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870" r:id="rId1"/>
    <p:sldMasterId id="2147483906" r:id="rId2"/>
  </p:sldMasterIdLst>
  <p:notesMasterIdLst>
    <p:notesMasterId r:id="rId26"/>
  </p:notesMasterIdLst>
  <p:handoutMasterIdLst>
    <p:handoutMasterId r:id="rId27"/>
  </p:handoutMasterIdLst>
  <p:sldIdLst>
    <p:sldId id="788" r:id="rId3"/>
    <p:sldId id="790" r:id="rId4"/>
    <p:sldId id="791" r:id="rId5"/>
    <p:sldId id="792" r:id="rId6"/>
    <p:sldId id="793" r:id="rId7"/>
    <p:sldId id="794" r:id="rId8"/>
    <p:sldId id="795" r:id="rId9"/>
    <p:sldId id="796" r:id="rId10"/>
    <p:sldId id="797" r:id="rId11"/>
    <p:sldId id="798" r:id="rId12"/>
    <p:sldId id="799" r:id="rId13"/>
    <p:sldId id="800" r:id="rId14"/>
    <p:sldId id="801" r:id="rId15"/>
    <p:sldId id="802" r:id="rId16"/>
    <p:sldId id="803" r:id="rId17"/>
    <p:sldId id="804" r:id="rId18"/>
    <p:sldId id="805" r:id="rId19"/>
    <p:sldId id="806" r:id="rId20"/>
    <p:sldId id="807" r:id="rId21"/>
    <p:sldId id="808" r:id="rId22"/>
    <p:sldId id="810" r:id="rId23"/>
    <p:sldId id="809" r:id="rId24"/>
    <p:sldId id="758" r:id="rId25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RETRO AD by Showeet" id="{421119B9-56D2-824C-B5CE-7F0E6A8113FC}">
          <p14:sldIdLst>
            <p14:sldId id="788"/>
            <p14:sldId id="790"/>
            <p14:sldId id="791"/>
            <p14:sldId id="792"/>
            <p14:sldId id="793"/>
            <p14:sldId id="794"/>
            <p14:sldId id="795"/>
            <p14:sldId id="796"/>
            <p14:sldId id="797"/>
            <p14:sldId id="798"/>
            <p14:sldId id="799"/>
            <p14:sldId id="800"/>
            <p14:sldId id="801"/>
            <p14:sldId id="802"/>
            <p14:sldId id="803"/>
            <p14:sldId id="804"/>
            <p14:sldId id="805"/>
            <p14:sldId id="806"/>
            <p14:sldId id="807"/>
            <p14:sldId id="808"/>
            <p14:sldId id="810"/>
          </p14:sldIdLst>
        </p14:section>
        <p14:section name="CREDITS &amp; COPYRIGHTS" id="{DA1C711B-1490-492D-A9FC-5332F90F7D37}">
          <p14:sldIdLst>
            <p14:sldId id="809"/>
            <p14:sldId id="758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EB5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255" autoAdjust="0"/>
    <p:restoredTop sz="94857" autoAdjust="0"/>
  </p:normalViewPr>
  <p:slideViewPr>
    <p:cSldViewPr snapToGrid="0" snapToObjects="1">
      <p:cViewPr varScale="1">
        <p:scale>
          <a:sx n="107" d="100"/>
          <a:sy n="107" d="100"/>
        </p:scale>
        <p:origin x="78" y="94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 snapToObjects="1">
      <p:cViewPr varScale="1">
        <p:scale>
          <a:sx n="97" d="100"/>
          <a:sy n="97" d="100"/>
        </p:scale>
        <p:origin x="3120" y="20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handoutMaster" Target="handoutMasters/handoutMaster1.xml"/><Relationship Id="rId30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65437620-2A00-864A-995B-4E7906C7AFD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5F9FDC4-D027-B940-BB76-7FF4D3C7DC9B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9BC17C6-02B3-AE43-9E08-A67A1BE095A9}" type="datetimeFigureOut">
              <a:rPr lang="en-GB" smtClean="0"/>
              <a:t>10/08/2023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1FF45EE-B432-394B-B140-7DBA8E78632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B484E32-9AE2-6244-9A09-B93A8D4138D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8FD1E7B-D27A-6648-94C5-159D85C3B10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233742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BE5FC8-3CD7-E64B-90BF-F246F32DF2A1}" type="datetimeFigureOut">
              <a:rPr lang="en-GB" smtClean="0"/>
              <a:t>10/08/2023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218154-7734-3F40-80EB-A48166DB1DD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879336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485786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371737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058236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3833059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877793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561814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8159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66248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443989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6662955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05829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976620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735840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2500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8002146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191592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3988400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9136168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79332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247247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4634567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218154-7734-3F40-80EB-A48166DB1DD3}" type="slidenum">
              <a:rPr lang="en-GB" smtClean="0"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845230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>
                <a:solidFill>
                  <a:prstClr val="black"/>
                </a:solidFill>
              </a:rPr>
              <a:t>© Copyright Showeet.com – Creative &amp; Free PowerPoint and Google Slides Templates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CA3AB2B-189A-4C92-A457-C6A3833631A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604513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http://www.showeet.com/" TargetMode="External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Cov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Shape">
            <a:extLst>
              <a:ext uri="{FF2B5EF4-FFF2-40B4-BE49-F238E27FC236}">
                <a16:creationId xmlns:a16="http://schemas.microsoft.com/office/drawing/2014/main" id="{F7B317D6-775B-35FC-A731-5927D0917706}"/>
              </a:ext>
            </a:extLst>
          </p:cNvPr>
          <p:cNvSpPr/>
          <p:nvPr/>
        </p:nvSpPr>
        <p:spPr>
          <a:xfrm>
            <a:off x="0" y="4467055"/>
            <a:ext cx="8713722" cy="2390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0" h="21418" extrusionOk="0">
                <a:moveTo>
                  <a:pt x="778" y="19639"/>
                </a:moveTo>
                <a:cubicBezTo>
                  <a:pt x="778" y="20164"/>
                  <a:pt x="706" y="20440"/>
                  <a:pt x="566" y="20448"/>
                </a:cubicBezTo>
                <a:cubicBezTo>
                  <a:pt x="423" y="20457"/>
                  <a:pt x="330" y="20138"/>
                  <a:pt x="333" y="19647"/>
                </a:cubicBezTo>
                <a:cubicBezTo>
                  <a:pt x="335" y="19148"/>
                  <a:pt x="430" y="18820"/>
                  <a:pt x="568" y="18829"/>
                </a:cubicBezTo>
                <a:cubicBezTo>
                  <a:pt x="711" y="18838"/>
                  <a:pt x="778" y="19096"/>
                  <a:pt x="778" y="19639"/>
                </a:cubicBezTo>
                <a:close/>
                <a:moveTo>
                  <a:pt x="1149" y="18820"/>
                </a:moveTo>
                <a:cubicBezTo>
                  <a:pt x="1015" y="18812"/>
                  <a:pt x="925" y="19122"/>
                  <a:pt x="923" y="19604"/>
                </a:cubicBezTo>
                <a:cubicBezTo>
                  <a:pt x="920" y="20112"/>
                  <a:pt x="999" y="20431"/>
                  <a:pt x="1130" y="20448"/>
                </a:cubicBezTo>
                <a:cubicBezTo>
                  <a:pt x="1268" y="20457"/>
                  <a:pt x="1356" y="20155"/>
                  <a:pt x="1356" y="19682"/>
                </a:cubicBezTo>
                <a:cubicBezTo>
                  <a:pt x="1356" y="19156"/>
                  <a:pt x="1277" y="18829"/>
                  <a:pt x="1149" y="18820"/>
                </a:cubicBezTo>
                <a:close/>
                <a:moveTo>
                  <a:pt x="780" y="17511"/>
                </a:moveTo>
                <a:cubicBezTo>
                  <a:pt x="782" y="17029"/>
                  <a:pt x="709" y="16762"/>
                  <a:pt x="573" y="16745"/>
                </a:cubicBezTo>
                <a:cubicBezTo>
                  <a:pt x="425" y="16728"/>
                  <a:pt x="335" y="17029"/>
                  <a:pt x="337" y="17537"/>
                </a:cubicBezTo>
                <a:cubicBezTo>
                  <a:pt x="340" y="17994"/>
                  <a:pt x="423" y="18304"/>
                  <a:pt x="549" y="18312"/>
                </a:cubicBezTo>
                <a:cubicBezTo>
                  <a:pt x="697" y="18321"/>
                  <a:pt x="778" y="18037"/>
                  <a:pt x="780" y="17511"/>
                </a:cubicBezTo>
                <a:close/>
                <a:moveTo>
                  <a:pt x="913" y="17546"/>
                </a:moveTo>
                <a:cubicBezTo>
                  <a:pt x="913" y="17985"/>
                  <a:pt x="1004" y="18304"/>
                  <a:pt x="1132" y="18304"/>
                </a:cubicBezTo>
                <a:cubicBezTo>
                  <a:pt x="1268" y="18304"/>
                  <a:pt x="1346" y="18028"/>
                  <a:pt x="1346" y="17546"/>
                </a:cubicBezTo>
                <a:cubicBezTo>
                  <a:pt x="1346" y="17038"/>
                  <a:pt x="1275" y="16771"/>
                  <a:pt x="1142" y="16762"/>
                </a:cubicBezTo>
                <a:cubicBezTo>
                  <a:pt x="1004" y="16762"/>
                  <a:pt x="913" y="17072"/>
                  <a:pt x="913" y="17546"/>
                </a:cubicBezTo>
                <a:close/>
                <a:moveTo>
                  <a:pt x="1717" y="18846"/>
                </a:moveTo>
                <a:cubicBezTo>
                  <a:pt x="1589" y="18829"/>
                  <a:pt x="1491" y="19174"/>
                  <a:pt x="1494" y="19656"/>
                </a:cubicBezTo>
                <a:cubicBezTo>
                  <a:pt x="1494" y="20086"/>
                  <a:pt x="1579" y="20414"/>
                  <a:pt x="1696" y="20422"/>
                </a:cubicBezTo>
                <a:cubicBezTo>
                  <a:pt x="1824" y="20431"/>
                  <a:pt x="1912" y="20130"/>
                  <a:pt x="1912" y="19673"/>
                </a:cubicBezTo>
                <a:cubicBezTo>
                  <a:pt x="1912" y="19139"/>
                  <a:pt x="1846" y="18863"/>
                  <a:pt x="1717" y="18846"/>
                </a:cubicBezTo>
                <a:close/>
                <a:moveTo>
                  <a:pt x="340" y="15410"/>
                </a:moveTo>
                <a:cubicBezTo>
                  <a:pt x="335" y="15841"/>
                  <a:pt x="425" y="16194"/>
                  <a:pt x="549" y="16211"/>
                </a:cubicBezTo>
                <a:cubicBezTo>
                  <a:pt x="673" y="16228"/>
                  <a:pt x="778" y="15866"/>
                  <a:pt x="778" y="15427"/>
                </a:cubicBezTo>
                <a:cubicBezTo>
                  <a:pt x="778" y="14988"/>
                  <a:pt x="697" y="14712"/>
                  <a:pt x="571" y="14712"/>
                </a:cubicBezTo>
                <a:cubicBezTo>
                  <a:pt x="433" y="14704"/>
                  <a:pt x="345" y="14979"/>
                  <a:pt x="340" y="15410"/>
                </a:cubicBezTo>
                <a:close/>
                <a:moveTo>
                  <a:pt x="925" y="15436"/>
                </a:moveTo>
                <a:cubicBezTo>
                  <a:pt x="923" y="15892"/>
                  <a:pt x="992" y="16133"/>
                  <a:pt x="1111" y="16185"/>
                </a:cubicBezTo>
                <a:cubicBezTo>
                  <a:pt x="1230" y="16237"/>
                  <a:pt x="1337" y="15901"/>
                  <a:pt x="1341" y="15479"/>
                </a:cubicBezTo>
                <a:cubicBezTo>
                  <a:pt x="1348" y="15048"/>
                  <a:pt x="1265" y="14738"/>
                  <a:pt x="1146" y="14721"/>
                </a:cubicBezTo>
                <a:cubicBezTo>
                  <a:pt x="1011" y="14704"/>
                  <a:pt x="927" y="14971"/>
                  <a:pt x="925" y="15436"/>
                </a:cubicBezTo>
                <a:close/>
                <a:moveTo>
                  <a:pt x="1908" y="17468"/>
                </a:moveTo>
                <a:cubicBezTo>
                  <a:pt x="1903" y="17029"/>
                  <a:pt x="1827" y="16762"/>
                  <a:pt x="1710" y="16771"/>
                </a:cubicBezTo>
                <a:cubicBezTo>
                  <a:pt x="1586" y="16779"/>
                  <a:pt x="1486" y="17141"/>
                  <a:pt x="1494" y="17546"/>
                </a:cubicBezTo>
                <a:cubicBezTo>
                  <a:pt x="1501" y="17968"/>
                  <a:pt x="1594" y="18278"/>
                  <a:pt x="1708" y="18269"/>
                </a:cubicBezTo>
                <a:cubicBezTo>
                  <a:pt x="1841" y="18261"/>
                  <a:pt x="1912" y="17968"/>
                  <a:pt x="1908" y="17468"/>
                </a:cubicBezTo>
                <a:close/>
                <a:moveTo>
                  <a:pt x="2081" y="19621"/>
                </a:moveTo>
                <a:cubicBezTo>
                  <a:pt x="2079" y="20095"/>
                  <a:pt x="2150" y="20371"/>
                  <a:pt x="2279" y="20345"/>
                </a:cubicBezTo>
                <a:cubicBezTo>
                  <a:pt x="2398" y="20319"/>
                  <a:pt x="2474" y="20112"/>
                  <a:pt x="2476" y="19656"/>
                </a:cubicBezTo>
                <a:cubicBezTo>
                  <a:pt x="2481" y="19182"/>
                  <a:pt x="2409" y="18907"/>
                  <a:pt x="2286" y="18907"/>
                </a:cubicBezTo>
                <a:cubicBezTo>
                  <a:pt x="2155" y="18915"/>
                  <a:pt x="2081" y="19165"/>
                  <a:pt x="2081" y="19621"/>
                </a:cubicBezTo>
                <a:close/>
                <a:moveTo>
                  <a:pt x="1905" y="15427"/>
                </a:moveTo>
                <a:cubicBezTo>
                  <a:pt x="1905" y="15005"/>
                  <a:pt x="1829" y="14738"/>
                  <a:pt x="1708" y="14730"/>
                </a:cubicBezTo>
                <a:cubicBezTo>
                  <a:pt x="1591" y="14730"/>
                  <a:pt x="1510" y="15005"/>
                  <a:pt x="1505" y="15418"/>
                </a:cubicBezTo>
                <a:cubicBezTo>
                  <a:pt x="1501" y="15858"/>
                  <a:pt x="1570" y="16125"/>
                  <a:pt x="1693" y="16125"/>
                </a:cubicBezTo>
                <a:cubicBezTo>
                  <a:pt x="1824" y="16133"/>
                  <a:pt x="1905" y="15858"/>
                  <a:pt x="1905" y="15427"/>
                </a:cubicBezTo>
                <a:close/>
                <a:moveTo>
                  <a:pt x="2084" y="17494"/>
                </a:moveTo>
                <a:cubicBezTo>
                  <a:pt x="2076" y="17933"/>
                  <a:pt x="2145" y="18226"/>
                  <a:pt x="2257" y="18261"/>
                </a:cubicBezTo>
                <a:cubicBezTo>
                  <a:pt x="2362" y="18286"/>
                  <a:pt x="2459" y="17985"/>
                  <a:pt x="2469" y="17606"/>
                </a:cubicBezTo>
                <a:cubicBezTo>
                  <a:pt x="2481" y="17175"/>
                  <a:pt x="2412" y="16857"/>
                  <a:pt x="2300" y="16822"/>
                </a:cubicBezTo>
                <a:cubicBezTo>
                  <a:pt x="2186" y="16779"/>
                  <a:pt x="2091" y="17072"/>
                  <a:pt x="2084" y="17494"/>
                </a:cubicBezTo>
                <a:close/>
                <a:moveTo>
                  <a:pt x="2652" y="19647"/>
                </a:moveTo>
                <a:cubicBezTo>
                  <a:pt x="2657" y="20069"/>
                  <a:pt x="2740" y="20345"/>
                  <a:pt x="2854" y="20319"/>
                </a:cubicBezTo>
                <a:cubicBezTo>
                  <a:pt x="2961" y="20293"/>
                  <a:pt x="3045" y="19966"/>
                  <a:pt x="3035" y="19561"/>
                </a:cubicBezTo>
                <a:cubicBezTo>
                  <a:pt x="3026" y="19139"/>
                  <a:pt x="2957" y="18932"/>
                  <a:pt x="2864" y="18915"/>
                </a:cubicBezTo>
                <a:cubicBezTo>
                  <a:pt x="2728" y="18932"/>
                  <a:pt x="2647" y="19251"/>
                  <a:pt x="2652" y="19647"/>
                </a:cubicBezTo>
                <a:close/>
                <a:moveTo>
                  <a:pt x="749" y="13300"/>
                </a:moveTo>
                <a:cubicBezTo>
                  <a:pt x="749" y="12886"/>
                  <a:pt x="685" y="12680"/>
                  <a:pt x="575" y="12654"/>
                </a:cubicBezTo>
                <a:cubicBezTo>
                  <a:pt x="452" y="12628"/>
                  <a:pt x="357" y="12929"/>
                  <a:pt x="359" y="13334"/>
                </a:cubicBezTo>
                <a:cubicBezTo>
                  <a:pt x="361" y="13782"/>
                  <a:pt x="440" y="13946"/>
                  <a:pt x="516" y="13972"/>
                </a:cubicBezTo>
                <a:cubicBezTo>
                  <a:pt x="675" y="13989"/>
                  <a:pt x="749" y="13730"/>
                  <a:pt x="749" y="13300"/>
                </a:cubicBezTo>
                <a:close/>
                <a:moveTo>
                  <a:pt x="2276" y="16116"/>
                </a:moveTo>
                <a:cubicBezTo>
                  <a:pt x="2379" y="16133"/>
                  <a:pt x="2474" y="15754"/>
                  <a:pt x="2469" y="15393"/>
                </a:cubicBezTo>
                <a:cubicBezTo>
                  <a:pt x="2464" y="15040"/>
                  <a:pt x="2367" y="14721"/>
                  <a:pt x="2269" y="14764"/>
                </a:cubicBezTo>
                <a:cubicBezTo>
                  <a:pt x="2160" y="14816"/>
                  <a:pt x="2091" y="15040"/>
                  <a:pt x="2086" y="15453"/>
                </a:cubicBezTo>
                <a:cubicBezTo>
                  <a:pt x="2098" y="15866"/>
                  <a:pt x="2164" y="16099"/>
                  <a:pt x="2276" y="16116"/>
                </a:cubicBezTo>
                <a:close/>
                <a:moveTo>
                  <a:pt x="1127" y="12663"/>
                </a:moveTo>
                <a:cubicBezTo>
                  <a:pt x="1008" y="12671"/>
                  <a:pt x="946" y="12929"/>
                  <a:pt x="935" y="13326"/>
                </a:cubicBezTo>
                <a:cubicBezTo>
                  <a:pt x="925" y="13670"/>
                  <a:pt x="1025" y="13980"/>
                  <a:pt x="1132" y="13972"/>
                </a:cubicBezTo>
                <a:cubicBezTo>
                  <a:pt x="1249" y="13954"/>
                  <a:pt x="1313" y="13730"/>
                  <a:pt x="1318" y="13326"/>
                </a:cubicBezTo>
                <a:cubicBezTo>
                  <a:pt x="1310" y="12861"/>
                  <a:pt x="1246" y="12654"/>
                  <a:pt x="1127" y="12663"/>
                </a:cubicBezTo>
                <a:close/>
                <a:moveTo>
                  <a:pt x="3033" y="17477"/>
                </a:moveTo>
                <a:cubicBezTo>
                  <a:pt x="3021" y="17098"/>
                  <a:pt x="2966" y="16865"/>
                  <a:pt x="2850" y="16865"/>
                </a:cubicBezTo>
                <a:cubicBezTo>
                  <a:pt x="2726" y="16865"/>
                  <a:pt x="2669" y="17124"/>
                  <a:pt x="2657" y="17511"/>
                </a:cubicBezTo>
                <a:cubicBezTo>
                  <a:pt x="2645" y="17873"/>
                  <a:pt x="2738" y="18192"/>
                  <a:pt x="2840" y="18192"/>
                </a:cubicBezTo>
                <a:cubicBezTo>
                  <a:pt x="2949" y="18183"/>
                  <a:pt x="3042" y="17864"/>
                  <a:pt x="3033" y="17477"/>
                </a:cubicBezTo>
                <a:close/>
                <a:moveTo>
                  <a:pt x="3235" y="19639"/>
                </a:moveTo>
                <a:cubicBezTo>
                  <a:pt x="3237" y="20043"/>
                  <a:pt x="3306" y="20250"/>
                  <a:pt x="3409" y="20302"/>
                </a:cubicBezTo>
                <a:cubicBezTo>
                  <a:pt x="3497" y="20345"/>
                  <a:pt x="3601" y="19974"/>
                  <a:pt x="3597" y="19621"/>
                </a:cubicBezTo>
                <a:cubicBezTo>
                  <a:pt x="3592" y="19234"/>
                  <a:pt x="3535" y="19001"/>
                  <a:pt x="3420" y="18984"/>
                </a:cubicBezTo>
                <a:cubicBezTo>
                  <a:pt x="3306" y="18984"/>
                  <a:pt x="3233" y="19234"/>
                  <a:pt x="3235" y="19639"/>
                </a:cubicBezTo>
                <a:close/>
                <a:moveTo>
                  <a:pt x="1712" y="12680"/>
                </a:moveTo>
                <a:cubicBezTo>
                  <a:pt x="1594" y="12671"/>
                  <a:pt x="1525" y="12886"/>
                  <a:pt x="1522" y="13308"/>
                </a:cubicBezTo>
                <a:cubicBezTo>
                  <a:pt x="1520" y="13705"/>
                  <a:pt x="1582" y="13954"/>
                  <a:pt x="1691" y="13954"/>
                </a:cubicBezTo>
                <a:cubicBezTo>
                  <a:pt x="1803" y="13954"/>
                  <a:pt x="1877" y="13748"/>
                  <a:pt x="1879" y="13308"/>
                </a:cubicBezTo>
                <a:cubicBezTo>
                  <a:pt x="1881" y="12904"/>
                  <a:pt x="1827" y="12688"/>
                  <a:pt x="1712" y="12680"/>
                </a:cubicBezTo>
                <a:close/>
                <a:moveTo>
                  <a:pt x="3594" y="17468"/>
                </a:moveTo>
                <a:cubicBezTo>
                  <a:pt x="3582" y="17107"/>
                  <a:pt x="3525" y="16865"/>
                  <a:pt x="3418" y="16883"/>
                </a:cubicBezTo>
                <a:cubicBezTo>
                  <a:pt x="3313" y="16908"/>
                  <a:pt x="3240" y="17098"/>
                  <a:pt x="3242" y="17520"/>
                </a:cubicBezTo>
                <a:cubicBezTo>
                  <a:pt x="3244" y="17925"/>
                  <a:pt x="3302" y="18140"/>
                  <a:pt x="3385" y="18166"/>
                </a:cubicBezTo>
                <a:cubicBezTo>
                  <a:pt x="3520" y="18166"/>
                  <a:pt x="3606" y="17847"/>
                  <a:pt x="3594" y="17468"/>
                </a:cubicBezTo>
                <a:close/>
                <a:moveTo>
                  <a:pt x="3023" y="15436"/>
                </a:moveTo>
                <a:cubicBezTo>
                  <a:pt x="3023" y="15065"/>
                  <a:pt x="2961" y="14807"/>
                  <a:pt x="2847" y="14807"/>
                </a:cubicBezTo>
                <a:cubicBezTo>
                  <a:pt x="2735" y="14807"/>
                  <a:pt x="2666" y="15040"/>
                  <a:pt x="2666" y="15418"/>
                </a:cubicBezTo>
                <a:cubicBezTo>
                  <a:pt x="2664" y="15797"/>
                  <a:pt x="2721" y="16056"/>
                  <a:pt x="2857" y="16039"/>
                </a:cubicBezTo>
                <a:cubicBezTo>
                  <a:pt x="2952" y="16039"/>
                  <a:pt x="3023" y="15815"/>
                  <a:pt x="3023" y="15436"/>
                </a:cubicBezTo>
                <a:close/>
                <a:moveTo>
                  <a:pt x="3989" y="19010"/>
                </a:moveTo>
                <a:cubicBezTo>
                  <a:pt x="3875" y="19027"/>
                  <a:pt x="3811" y="19260"/>
                  <a:pt x="3815" y="19647"/>
                </a:cubicBezTo>
                <a:cubicBezTo>
                  <a:pt x="3820" y="20018"/>
                  <a:pt x="3887" y="20302"/>
                  <a:pt x="3994" y="20293"/>
                </a:cubicBezTo>
                <a:cubicBezTo>
                  <a:pt x="4098" y="20276"/>
                  <a:pt x="4163" y="20035"/>
                  <a:pt x="4163" y="19596"/>
                </a:cubicBezTo>
                <a:cubicBezTo>
                  <a:pt x="4158" y="19234"/>
                  <a:pt x="4108" y="18993"/>
                  <a:pt x="3989" y="19010"/>
                </a:cubicBezTo>
                <a:close/>
                <a:moveTo>
                  <a:pt x="2286" y="12688"/>
                </a:moveTo>
                <a:cubicBezTo>
                  <a:pt x="2174" y="12680"/>
                  <a:pt x="2100" y="12912"/>
                  <a:pt x="2095" y="13291"/>
                </a:cubicBezTo>
                <a:cubicBezTo>
                  <a:pt x="2091" y="13644"/>
                  <a:pt x="2145" y="13903"/>
                  <a:pt x="2260" y="13894"/>
                </a:cubicBezTo>
                <a:cubicBezTo>
                  <a:pt x="2369" y="13885"/>
                  <a:pt x="2440" y="13739"/>
                  <a:pt x="2445" y="13308"/>
                </a:cubicBezTo>
                <a:cubicBezTo>
                  <a:pt x="2448" y="12912"/>
                  <a:pt x="2395" y="12697"/>
                  <a:pt x="2286" y="12688"/>
                </a:cubicBezTo>
                <a:close/>
                <a:moveTo>
                  <a:pt x="3999" y="16900"/>
                </a:moveTo>
                <a:cubicBezTo>
                  <a:pt x="3891" y="16900"/>
                  <a:pt x="3818" y="17158"/>
                  <a:pt x="3818" y="17537"/>
                </a:cubicBezTo>
                <a:cubicBezTo>
                  <a:pt x="3818" y="17890"/>
                  <a:pt x="3887" y="18149"/>
                  <a:pt x="3989" y="18149"/>
                </a:cubicBezTo>
                <a:cubicBezTo>
                  <a:pt x="4098" y="18149"/>
                  <a:pt x="4160" y="17925"/>
                  <a:pt x="4167" y="17537"/>
                </a:cubicBezTo>
                <a:cubicBezTo>
                  <a:pt x="4160" y="17132"/>
                  <a:pt x="4098" y="16900"/>
                  <a:pt x="3999" y="16900"/>
                </a:cubicBezTo>
                <a:close/>
                <a:moveTo>
                  <a:pt x="3587" y="15401"/>
                </a:moveTo>
                <a:cubicBezTo>
                  <a:pt x="3589" y="15083"/>
                  <a:pt x="3535" y="14841"/>
                  <a:pt x="3430" y="14833"/>
                </a:cubicBezTo>
                <a:cubicBezTo>
                  <a:pt x="3316" y="14824"/>
                  <a:pt x="3249" y="15031"/>
                  <a:pt x="3244" y="15418"/>
                </a:cubicBezTo>
                <a:cubicBezTo>
                  <a:pt x="3240" y="15797"/>
                  <a:pt x="3306" y="15987"/>
                  <a:pt x="3409" y="16021"/>
                </a:cubicBezTo>
                <a:cubicBezTo>
                  <a:pt x="3532" y="16047"/>
                  <a:pt x="3585" y="15763"/>
                  <a:pt x="3587" y="15401"/>
                </a:cubicBezTo>
                <a:close/>
                <a:moveTo>
                  <a:pt x="4574" y="19036"/>
                </a:moveTo>
                <a:cubicBezTo>
                  <a:pt x="4470" y="19044"/>
                  <a:pt x="4408" y="19260"/>
                  <a:pt x="4403" y="19630"/>
                </a:cubicBezTo>
                <a:cubicBezTo>
                  <a:pt x="4398" y="20009"/>
                  <a:pt x="4462" y="20233"/>
                  <a:pt x="4567" y="20233"/>
                </a:cubicBezTo>
                <a:cubicBezTo>
                  <a:pt x="4672" y="20233"/>
                  <a:pt x="4734" y="20043"/>
                  <a:pt x="4734" y="19630"/>
                </a:cubicBezTo>
                <a:cubicBezTo>
                  <a:pt x="4726" y="19285"/>
                  <a:pt x="4688" y="19018"/>
                  <a:pt x="4574" y="19036"/>
                </a:cubicBezTo>
                <a:close/>
                <a:moveTo>
                  <a:pt x="3004" y="13308"/>
                </a:moveTo>
                <a:cubicBezTo>
                  <a:pt x="3009" y="12921"/>
                  <a:pt x="2942" y="12697"/>
                  <a:pt x="2842" y="12697"/>
                </a:cubicBezTo>
                <a:cubicBezTo>
                  <a:pt x="2745" y="12697"/>
                  <a:pt x="2674" y="12912"/>
                  <a:pt x="2674" y="13291"/>
                </a:cubicBezTo>
                <a:cubicBezTo>
                  <a:pt x="2674" y="13636"/>
                  <a:pt x="2728" y="13842"/>
                  <a:pt x="2833" y="13868"/>
                </a:cubicBezTo>
                <a:cubicBezTo>
                  <a:pt x="2926" y="13851"/>
                  <a:pt x="2999" y="13696"/>
                  <a:pt x="3004" y="13308"/>
                </a:cubicBezTo>
                <a:close/>
                <a:moveTo>
                  <a:pt x="4160" y="15436"/>
                </a:moveTo>
                <a:cubicBezTo>
                  <a:pt x="4163" y="15091"/>
                  <a:pt x="4108" y="14850"/>
                  <a:pt x="4008" y="14841"/>
                </a:cubicBezTo>
                <a:cubicBezTo>
                  <a:pt x="3903" y="14833"/>
                  <a:pt x="3839" y="15048"/>
                  <a:pt x="3832" y="15418"/>
                </a:cubicBezTo>
                <a:cubicBezTo>
                  <a:pt x="3827" y="15772"/>
                  <a:pt x="3880" y="15987"/>
                  <a:pt x="3984" y="16021"/>
                </a:cubicBezTo>
                <a:cubicBezTo>
                  <a:pt x="4084" y="15996"/>
                  <a:pt x="4156" y="15815"/>
                  <a:pt x="4160" y="15436"/>
                </a:cubicBezTo>
                <a:close/>
                <a:moveTo>
                  <a:pt x="4574" y="16943"/>
                </a:moveTo>
                <a:cubicBezTo>
                  <a:pt x="4477" y="16969"/>
                  <a:pt x="4401" y="17167"/>
                  <a:pt x="4405" y="17554"/>
                </a:cubicBezTo>
                <a:cubicBezTo>
                  <a:pt x="4408" y="17925"/>
                  <a:pt x="4474" y="18157"/>
                  <a:pt x="4579" y="18140"/>
                </a:cubicBezTo>
                <a:cubicBezTo>
                  <a:pt x="4681" y="18114"/>
                  <a:pt x="4736" y="17882"/>
                  <a:pt x="4734" y="17494"/>
                </a:cubicBezTo>
                <a:cubicBezTo>
                  <a:pt x="4731" y="17115"/>
                  <a:pt x="4674" y="16917"/>
                  <a:pt x="4574" y="16943"/>
                </a:cubicBezTo>
                <a:close/>
                <a:moveTo>
                  <a:pt x="718" y="11173"/>
                </a:moveTo>
                <a:cubicBezTo>
                  <a:pt x="720" y="10802"/>
                  <a:pt x="659" y="10630"/>
                  <a:pt x="559" y="10630"/>
                </a:cubicBezTo>
                <a:cubicBezTo>
                  <a:pt x="456" y="10630"/>
                  <a:pt x="385" y="10785"/>
                  <a:pt x="385" y="11181"/>
                </a:cubicBezTo>
                <a:cubicBezTo>
                  <a:pt x="385" y="11543"/>
                  <a:pt x="447" y="11724"/>
                  <a:pt x="568" y="11724"/>
                </a:cubicBezTo>
                <a:cubicBezTo>
                  <a:pt x="651" y="11732"/>
                  <a:pt x="718" y="11560"/>
                  <a:pt x="718" y="11173"/>
                </a:cubicBezTo>
                <a:close/>
                <a:moveTo>
                  <a:pt x="4577" y="14841"/>
                </a:moveTo>
                <a:cubicBezTo>
                  <a:pt x="4479" y="14850"/>
                  <a:pt x="4417" y="15057"/>
                  <a:pt x="4412" y="15410"/>
                </a:cubicBezTo>
                <a:cubicBezTo>
                  <a:pt x="4408" y="15763"/>
                  <a:pt x="4470" y="15987"/>
                  <a:pt x="4567" y="15996"/>
                </a:cubicBezTo>
                <a:cubicBezTo>
                  <a:pt x="4669" y="16004"/>
                  <a:pt x="4731" y="15789"/>
                  <a:pt x="4738" y="15410"/>
                </a:cubicBezTo>
                <a:cubicBezTo>
                  <a:pt x="4731" y="15040"/>
                  <a:pt x="4674" y="14841"/>
                  <a:pt x="4577" y="14841"/>
                </a:cubicBezTo>
                <a:close/>
                <a:moveTo>
                  <a:pt x="5319" y="19639"/>
                </a:moveTo>
                <a:cubicBezTo>
                  <a:pt x="5321" y="19303"/>
                  <a:pt x="5264" y="19036"/>
                  <a:pt x="5167" y="19053"/>
                </a:cubicBezTo>
                <a:cubicBezTo>
                  <a:pt x="5071" y="19062"/>
                  <a:pt x="4995" y="19268"/>
                  <a:pt x="5000" y="19656"/>
                </a:cubicBezTo>
                <a:cubicBezTo>
                  <a:pt x="5005" y="19992"/>
                  <a:pt x="5062" y="20198"/>
                  <a:pt x="5164" y="20216"/>
                </a:cubicBezTo>
                <a:cubicBezTo>
                  <a:pt x="5259" y="20190"/>
                  <a:pt x="5316" y="19974"/>
                  <a:pt x="5319" y="19639"/>
                </a:cubicBezTo>
                <a:close/>
                <a:moveTo>
                  <a:pt x="5181" y="14859"/>
                </a:moveTo>
                <a:cubicBezTo>
                  <a:pt x="5086" y="14850"/>
                  <a:pt x="5005" y="15057"/>
                  <a:pt x="5005" y="15427"/>
                </a:cubicBezTo>
                <a:cubicBezTo>
                  <a:pt x="5005" y="15746"/>
                  <a:pt x="5060" y="16021"/>
                  <a:pt x="5159" y="16004"/>
                </a:cubicBezTo>
                <a:cubicBezTo>
                  <a:pt x="5250" y="15987"/>
                  <a:pt x="5312" y="15789"/>
                  <a:pt x="5324" y="15436"/>
                </a:cubicBezTo>
                <a:cubicBezTo>
                  <a:pt x="5316" y="15100"/>
                  <a:pt x="5269" y="14867"/>
                  <a:pt x="5181" y="14859"/>
                </a:cubicBezTo>
                <a:close/>
                <a:moveTo>
                  <a:pt x="5157" y="16977"/>
                </a:moveTo>
                <a:cubicBezTo>
                  <a:pt x="5057" y="16995"/>
                  <a:pt x="5005" y="17227"/>
                  <a:pt x="5000" y="17554"/>
                </a:cubicBezTo>
                <a:cubicBezTo>
                  <a:pt x="4995" y="17907"/>
                  <a:pt x="5062" y="18123"/>
                  <a:pt x="5157" y="18114"/>
                </a:cubicBezTo>
                <a:cubicBezTo>
                  <a:pt x="5259" y="18106"/>
                  <a:pt x="5314" y="17873"/>
                  <a:pt x="5321" y="17494"/>
                </a:cubicBezTo>
                <a:cubicBezTo>
                  <a:pt x="5312" y="17141"/>
                  <a:pt x="5259" y="16960"/>
                  <a:pt x="5157" y="16977"/>
                </a:cubicBezTo>
                <a:close/>
                <a:moveTo>
                  <a:pt x="1287" y="11164"/>
                </a:moveTo>
                <a:cubicBezTo>
                  <a:pt x="1284" y="10802"/>
                  <a:pt x="1230" y="10604"/>
                  <a:pt x="1125" y="10630"/>
                </a:cubicBezTo>
                <a:cubicBezTo>
                  <a:pt x="1030" y="10656"/>
                  <a:pt x="961" y="10837"/>
                  <a:pt x="963" y="11190"/>
                </a:cubicBezTo>
                <a:cubicBezTo>
                  <a:pt x="965" y="11534"/>
                  <a:pt x="1025" y="11741"/>
                  <a:pt x="1158" y="11715"/>
                </a:cubicBezTo>
                <a:cubicBezTo>
                  <a:pt x="1222" y="11698"/>
                  <a:pt x="1289" y="11543"/>
                  <a:pt x="1287" y="11164"/>
                </a:cubicBezTo>
                <a:close/>
                <a:moveTo>
                  <a:pt x="7" y="19854"/>
                </a:moveTo>
                <a:cubicBezTo>
                  <a:pt x="19" y="20061"/>
                  <a:pt x="-29" y="20414"/>
                  <a:pt x="38" y="20457"/>
                </a:cubicBezTo>
                <a:cubicBezTo>
                  <a:pt x="128" y="20508"/>
                  <a:pt x="180" y="20181"/>
                  <a:pt x="204" y="19888"/>
                </a:cubicBezTo>
                <a:cubicBezTo>
                  <a:pt x="223" y="19647"/>
                  <a:pt x="219" y="19397"/>
                  <a:pt x="176" y="19174"/>
                </a:cubicBezTo>
                <a:cubicBezTo>
                  <a:pt x="140" y="18993"/>
                  <a:pt x="90" y="18812"/>
                  <a:pt x="33" y="18863"/>
                </a:cubicBezTo>
                <a:cubicBezTo>
                  <a:pt x="-26" y="18915"/>
                  <a:pt x="14" y="19165"/>
                  <a:pt x="4" y="19329"/>
                </a:cubicBezTo>
                <a:cubicBezTo>
                  <a:pt x="0" y="19432"/>
                  <a:pt x="4" y="19544"/>
                  <a:pt x="4" y="19647"/>
                </a:cubicBezTo>
                <a:cubicBezTo>
                  <a:pt x="7" y="19716"/>
                  <a:pt x="4" y="19785"/>
                  <a:pt x="7" y="19854"/>
                </a:cubicBezTo>
                <a:close/>
                <a:moveTo>
                  <a:pt x="3418" y="12766"/>
                </a:moveTo>
                <a:cubicBezTo>
                  <a:pt x="3321" y="12774"/>
                  <a:pt x="3254" y="12981"/>
                  <a:pt x="3254" y="13317"/>
                </a:cubicBezTo>
                <a:cubicBezTo>
                  <a:pt x="3256" y="13653"/>
                  <a:pt x="3323" y="13877"/>
                  <a:pt x="3423" y="13842"/>
                </a:cubicBezTo>
                <a:cubicBezTo>
                  <a:pt x="3518" y="13817"/>
                  <a:pt x="3577" y="13627"/>
                  <a:pt x="3573" y="13248"/>
                </a:cubicBezTo>
                <a:cubicBezTo>
                  <a:pt x="3568" y="12895"/>
                  <a:pt x="3508" y="12757"/>
                  <a:pt x="3418" y="12766"/>
                </a:cubicBezTo>
                <a:close/>
                <a:moveTo>
                  <a:pt x="3842" y="13326"/>
                </a:moveTo>
                <a:cubicBezTo>
                  <a:pt x="3844" y="13644"/>
                  <a:pt x="3908" y="13851"/>
                  <a:pt x="3999" y="13842"/>
                </a:cubicBezTo>
                <a:cubicBezTo>
                  <a:pt x="4084" y="13825"/>
                  <a:pt x="4148" y="13627"/>
                  <a:pt x="4148" y="13291"/>
                </a:cubicBezTo>
                <a:cubicBezTo>
                  <a:pt x="4148" y="12973"/>
                  <a:pt x="4101" y="12757"/>
                  <a:pt x="3977" y="12766"/>
                </a:cubicBezTo>
                <a:cubicBezTo>
                  <a:pt x="3899" y="12774"/>
                  <a:pt x="3839" y="12981"/>
                  <a:pt x="3842" y="13326"/>
                </a:cubicBezTo>
                <a:close/>
                <a:moveTo>
                  <a:pt x="1701" y="10630"/>
                </a:moveTo>
                <a:cubicBezTo>
                  <a:pt x="1601" y="10630"/>
                  <a:pt x="1541" y="10811"/>
                  <a:pt x="1541" y="11181"/>
                </a:cubicBezTo>
                <a:cubicBezTo>
                  <a:pt x="1541" y="11517"/>
                  <a:pt x="1598" y="11715"/>
                  <a:pt x="1689" y="11707"/>
                </a:cubicBezTo>
                <a:cubicBezTo>
                  <a:pt x="1784" y="11698"/>
                  <a:pt x="1843" y="11517"/>
                  <a:pt x="1848" y="11155"/>
                </a:cubicBezTo>
                <a:cubicBezTo>
                  <a:pt x="1846" y="10802"/>
                  <a:pt x="1796" y="10630"/>
                  <a:pt x="1701" y="10630"/>
                </a:cubicBezTo>
                <a:close/>
                <a:moveTo>
                  <a:pt x="35" y="18286"/>
                </a:moveTo>
                <a:cubicBezTo>
                  <a:pt x="59" y="18355"/>
                  <a:pt x="102" y="18261"/>
                  <a:pt x="128" y="18174"/>
                </a:cubicBezTo>
                <a:cubicBezTo>
                  <a:pt x="192" y="17959"/>
                  <a:pt x="230" y="17692"/>
                  <a:pt x="211" y="17365"/>
                </a:cubicBezTo>
                <a:cubicBezTo>
                  <a:pt x="207" y="17296"/>
                  <a:pt x="197" y="17236"/>
                  <a:pt x="190" y="17167"/>
                </a:cubicBezTo>
                <a:cubicBezTo>
                  <a:pt x="164" y="16934"/>
                  <a:pt x="119" y="16736"/>
                  <a:pt x="50" y="16788"/>
                </a:cubicBezTo>
                <a:cubicBezTo>
                  <a:pt x="-26" y="16840"/>
                  <a:pt x="23" y="17107"/>
                  <a:pt x="12" y="17279"/>
                </a:cubicBezTo>
                <a:cubicBezTo>
                  <a:pt x="7" y="17365"/>
                  <a:pt x="12" y="17460"/>
                  <a:pt x="12" y="17589"/>
                </a:cubicBezTo>
                <a:cubicBezTo>
                  <a:pt x="23" y="17787"/>
                  <a:pt x="-29" y="18080"/>
                  <a:pt x="35" y="18286"/>
                </a:cubicBezTo>
                <a:close/>
                <a:moveTo>
                  <a:pt x="2114" y="11155"/>
                </a:moveTo>
                <a:cubicBezTo>
                  <a:pt x="2112" y="11508"/>
                  <a:pt x="2176" y="11689"/>
                  <a:pt x="2262" y="11681"/>
                </a:cubicBezTo>
                <a:cubicBezTo>
                  <a:pt x="2345" y="11672"/>
                  <a:pt x="2414" y="11500"/>
                  <a:pt x="2414" y="11155"/>
                </a:cubicBezTo>
                <a:cubicBezTo>
                  <a:pt x="2414" y="10811"/>
                  <a:pt x="2360" y="10639"/>
                  <a:pt x="2264" y="10639"/>
                </a:cubicBezTo>
                <a:cubicBezTo>
                  <a:pt x="2169" y="10639"/>
                  <a:pt x="2117" y="10819"/>
                  <a:pt x="2114" y="11155"/>
                </a:cubicBezTo>
                <a:close/>
                <a:moveTo>
                  <a:pt x="5595" y="19656"/>
                </a:moveTo>
                <a:cubicBezTo>
                  <a:pt x="5595" y="19983"/>
                  <a:pt x="5657" y="20190"/>
                  <a:pt x="5747" y="20198"/>
                </a:cubicBezTo>
                <a:cubicBezTo>
                  <a:pt x="5842" y="20207"/>
                  <a:pt x="5890" y="19974"/>
                  <a:pt x="5892" y="19647"/>
                </a:cubicBezTo>
                <a:cubicBezTo>
                  <a:pt x="5894" y="19303"/>
                  <a:pt x="5842" y="19122"/>
                  <a:pt x="5754" y="19113"/>
                </a:cubicBezTo>
                <a:cubicBezTo>
                  <a:pt x="5649" y="19130"/>
                  <a:pt x="5595" y="19337"/>
                  <a:pt x="5595" y="19656"/>
                </a:cubicBezTo>
                <a:close/>
                <a:moveTo>
                  <a:pt x="5897" y="15384"/>
                </a:moveTo>
                <a:cubicBezTo>
                  <a:pt x="5897" y="15074"/>
                  <a:pt x="5845" y="14867"/>
                  <a:pt x="5759" y="14867"/>
                </a:cubicBezTo>
                <a:cubicBezTo>
                  <a:pt x="5666" y="14876"/>
                  <a:pt x="5595" y="15065"/>
                  <a:pt x="5595" y="15427"/>
                </a:cubicBezTo>
                <a:cubicBezTo>
                  <a:pt x="5597" y="15754"/>
                  <a:pt x="5657" y="15935"/>
                  <a:pt x="5728" y="15927"/>
                </a:cubicBezTo>
                <a:cubicBezTo>
                  <a:pt x="5852" y="15927"/>
                  <a:pt x="5897" y="15711"/>
                  <a:pt x="5897" y="15384"/>
                </a:cubicBezTo>
                <a:close/>
                <a:moveTo>
                  <a:pt x="5757" y="16995"/>
                </a:moveTo>
                <a:cubicBezTo>
                  <a:pt x="5657" y="17012"/>
                  <a:pt x="5595" y="17227"/>
                  <a:pt x="5600" y="17572"/>
                </a:cubicBezTo>
                <a:cubicBezTo>
                  <a:pt x="5604" y="17873"/>
                  <a:pt x="5661" y="18097"/>
                  <a:pt x="5759" y="18071"/>
                </a:cubicBezTo>
                <a:cubicBezTo>
                  <a:pt x="5861" y="18045"/>
                  <a:pt x="5887" y="17804"/>
                  <a:pt x="5894" y="17477"/>
                </a:cubicBezTo>
                <a:cubicBezTo>
                  <a:pt x="5887" y="17175"/>
                  <a:pt x="5847" y="16977"/>
                  <a:pt x="5757" y="16995"/>
                </a:cubicBezTo>
                <a:close/>
                <a:moveTo>
                  <a:pt x="4726" y="13308"/>
                </a:moveTo>
                <a:cubicBezTo>
                  <a:pt x="4731" y="12981"/>
                  <a:pt x="4688" y="12800"/>
                  <a:pt x="4596" y="12792"/>
                </a:cubicBezTo>
                <a:cubicBezTo>
                  <a:pt x="4498" y="12783"/>
                  <a:pt x="4431" y="12921"/>
                  <a:pt x="4429" y="13300"/>
                </a:cubicBezTo>
                <a:cubicBezTo>
                  <a:pt x="4427" y="13627"/>
                  <a:pt x="4484" y="13774"/>
                  <a:pt x="4567" y="13808"/>
                </a:cubicBezTo>
                <a:cubicBezTo>
                  <a:pt x="4655" y="13782"/>
                  <a:pt x="4722" y="13662"/>
                  <a:pt x="4726" y="13308"/>
                </a:cubicBezTo>
                <a:close/>
                <a:moveTo>
                  <a:pt x="6356" y="17003"/>
                </a:moveTo>
                <a:cubicBezTo>
                  <a:pt x="6261" y="16995"/>
                  <a:pt x="6197" y="17227"/>
                  <a:pt x="6199" y="17572"/>
                </a:cubicBezTo>
                <a:cubicBezTo>
                  <a:pt x="6201" y="17856"/>
                  <a:pt x="6251" y="18063"/>
                  <a:pt x="6342" y="18063"/>
                </a:cubicBezTo>
                <a:cubicBezTo>
                  <a:pt x="6439" y="18063"/>
                  <a:pt x="6482" y="17864"/>
                  <a:pt x="6487" y="17529"/>
                </a:cubicBezTo>
                <a:cubicBezTo>
                  <a:pt x="6487" y="17210"/>
                  <a:pt x="6442" y="17012"/>
                  <a:pt x="6356" y="17003"/>
                </a:cubicBezTo>
                <a:close/>
                <a:moveTo>
                  <a:pt x="6346" y="19130"/>
                </a:moveTo>
                <a:cubicBezTo>
                  <a:pt x="6258" y="19139"/>
                  <a:pt x="6201" y="19329"/>
                  <a:pt x="6199" y="19621"/>
                </a:cubicBezTo>
                <a:cubicBezTo>
                  <a:pt x="6197" y="19931"/>
                  <a:pt x="6247" y="20190"/>
                  <a:pt x="6339" y="20190"/>
                </a:cubicBezTo>
                <a:cubicBezTo>
                  <a:pt x="6430" y="20190"/>
                  <a:pt x="6480" y="19974"/>
                  <a:pt x="6482" y="19613"/>
                </a:cubicBezTo>
                <a:cubicBezTo>
                  <a:pt x="6477" y="19320"/>
                  <a:pt x="6442" y="19130"/>
                  <a:pt x="6346" y="19130"/>
                </a:cubicBezTo>
                <a:close/>
                <a:moveTo>
                  <a:pt x="6958" y="17012"/>
                </a:moveTo>
                <a:cubicBezTo>
                  <a:pt x="6872" y="17012"/>
                  <a:pt x="6808" y="17175"/>
                  <a:pt x="6806" y="17529"/>
                </a:cubicBezTo>
                <a:cubicBezTo>
                  <a:pt x="6803" y="17847"/>
                  <a:pt x="6851" y="18037"/>
                  <a:pt x="6936" y="18054"/>
                </a:cubicBezTo>
                <a:cubicBezTo>
                  <a:pt x="7034" y="18063"/>
                  <a:pt x="7074" y="17839"/>
                  <a:pt x="7077" y="17468"/>
                </a:cubicBezTo>
                <a:cubicBezTo>
                  <a:pt x="7084" y="17193"/>
                  <a:pt x="7034" y="17020"/>
                  <a:pt x="6958" y="17012"/>
                </a:cubicBezTo>
                <a:close/>
                <a:moveTo>
                  <a:pt x="5316" y="13257"/>
                </a:moveTo>
                <a:cubicBezTo>
                  <a:pt x="5316" y="12929"/>
                  <a:pt x="5257" y="12749"/>
                  <a:pt x="5159" y="12774"/>
                </a:cubicBezTo>
                <a:cubicBezTo>
                  <a:pt x="5067" y="12800"/>
                  <a:pt x="5014" y="12990"/>
                  <a:pt x="5019" y="13317"/>
                </a:cubicBezTo>
                <a:cubicBezTo>
                  <a:pt x="5024" y="13636"/>
                  <a:pt x="5083" y="13774"/>
                  <a:pt x="5148" y="13782"/>
                </a:cubicBezTo>
                <a:cubicBezTo>
                  <a:pt x="5262" y="13774"/>
                  <a:pt x="5316" y="13575"/>
                  <a:pt x="5316" y="13257"/>
                </a:cubicBezTo>
                <a:close/>
                <a:moveTo>
                  <a:pt x="7" y="15668"/>
                </a:moveTo>
                <a:cubicBezTo>
                  <a:pt x="19" y="15841"/>
                  <a:pt x="-31" y="16116"/>
                  <a:pt x="40" y="16159"/>
                </a:cubicBezTo>
                <a:cubicBezTo>
                  <a:pt x="104" y="16202"/>
                  <a:pt x="157" y="16004"/>
                  <a:pt x="180" y="15763"/>
                </a:cubicBezTo>
                <a:cubicBezTo>
                  <a:pt x="202" y="15556"/>
                  <a:pt x="211" y="15358"/>
                  <a:pt x="185" y="15143"/>
                </a:cubicBezTo>
                <a:cubicBezTo>
                  <a:pt x="154" y="14893"/>
                  <a:pt x="109" y="14661"/>
                  <a:pt x="35" y="14721"/>
                </a:cubicBezTo>
                <a:cubicBezTo>
                  <a:pt x="-29" y="14773"/>
                  <a:pt x="19" y="15057"/>
                  <a:pt x="7" y="15238"/>
                </a:cubicBezTo>
                <a:cubicBezTo>
                  <a:pt x="4" y="15289"/>
                  <a:pt x="7" y="15341"/>
                  <a:pt x="7" y="15401"/>
                </a:cubicBezTo>
                <a:cubicBezTo>
                  <a:pt x="7" y="15487"/>
                  <a:pt x="2" y="15582"/>
                  <a:pt x="7" y="15668"/>
                </a:cubicBezTo>
                <a:close/>
                <a:moveTo>
                  <a:pt x="6492" y="15375"/>
                </a:moveTo>
                <a:cubicBezTo>
                  <a:pt x="6489" y="15065"/>
                  <a:pt x="6437" y="14867"/>
                  <a:pt x="6351" y="14885"/>
                </a:cubicBezTo>
                <a:cubicBezTo>
                  <a:pt x="6263" y="14910"/>
                  <a:pt x="6201" y="15091"/>
                  <a:pt x="6206" y="15436"/>
                </a:cubicBezTo>
                <a:cubicBezTo>
                  <a:pt x="6211" y="15746"/>
                  <a:pt x="6258" y="15927"/>
                  <a:pt x="6351" y="15918"/>
                </a:cubicBezTo>
                <a:cubicBezTo>
                  <a:pt x="6444" y="15901"/>
                  <a:pt x="6492" y="15711"/>
                  <a:pt x="6492" y="15375"/>
                </a:cubicBezTo>
                <a:close/>
                <a:moveTo>
                  <a:pt x="2978" y="11112"/>
                </a:moveTo>
                <a:cubicBezTo>
                  <a:pt x="2973" y="10785"/>
                  <a:pt x="2921" y="10639"/>
                  <a:pt x="2833" y="10647"/>
                </a:cubicBezTo>
                <a:cubicBezTo>
                  <a:pt x="2743" y="10656"/>
                  <a:pt x="2693" y="10871"/>
                  <a:pt x="2690" y="11147"/>
                </a:cubicBezTo>
                <a:cubicBezTo>
                  <a:pt x="2688" y="11440"/>
                  <a:pt x="2735" y="11646"/>
                  <a:pt x="2831" y="11620"/>
                </a:cubicBezTo>
                <a:cubicBezTo>
                  <a:pt x="2919" y="11603"/>
                  <a:pt x="2983" y="11474"/>
                  <a:pt x="2978" y="11112"/>
                </a:cubicBezTo>
                <a:close/>
                <a:moveTo>
                  <a:pt x="692" y="9002"/>
                </a:moveTo>
                <a:cubicBezTo>
                  <a:pt x="697" y="8675"/>
                  <a:pt x="640" y="8554"/>
                  <a:pt x="566" y="8537"/>
                </a:cubicBezTo>
                <a:cubicBezTo>
                  <a:pt x="480" y="8529"/>
                  <a:pt x="404" y="8666"/>
                  <a:pt x="397" y="9002"/>
                </a:cubicBezTo>
                <a:cubicBezTo>
                  <a:pt x="390" y="9312"/>
                  <a:pt x="449" y="9476"/>
                  <a:pt x="544" y="9493"/>
                </a:cubicBezTo>
                <a:cubicBezTo>
                  <a:pt x="623" y="9476"/>
                  <a:pt x="687" y="9364"/>
                  <a:pt x="692" y="9002"/>
                </a:cubicBezTo>
                <a:close/>
                <a:moveTo>
                  <a:pt x="5887" y="13274"/>
                </a:moveTo>
                <a:cubicBezTo>
                  <a:pt x="5890" y="12973"/>
                  <a:pt x="5852" y="12800"/>
                  <a:pt x="5766" y="12792"/>
                </a:cubicBezTo>
                <a:cubicBezTo>
                  <a:pt x="5671" y="12774"/>
                  <a:pt x="5607" y="12964"/>
                  <a:pt x="5602" y="13274"/>
                </a:cubicBezTo>
                <a:cubicBezTo>
                  <a:pt x="5597" y="13567"/>
                  <a:pt x="5657" y="13756"/>
                  <a:pt x="5761" y="13765"/>
                </a:cubicBezTo>
                <a:cubicBezTo>
                  <a:pt x="5835" y="13756"/>
                  <a:pt x="5885" y="13601"/>
                  <a:pt x="5887" y="13274"/>
                </a:cubicBezTo>
                <a:close/>
                <a:moveTo>
                  <a:pt x="6965" y="14919"/>
                </a:moveTo>
                <a:cubicBezTo>
                  <a:pt x="6872" y="14902"/>
                  <a:pt x="6813" y="15065"/>
                  <a:pt x="6808" y="15410"/>
                </a:cubicBezTo>
                <a:cubicBezTo>
                  <a:pt x="6803" y="15737"/>
                  <a:pt x="6856" y="15901"/>
                  <a:pt x="6944" y="15909"/>
                </a:cubicBezTo>
                <a:cubicBezTo>
                  <a:pt x="7034" y="15918"/>
                  <a:pt x="7072" y="15711"/>
                  <a:pt x="7084" y="15418"/>
                </a:cubicBezTo>
                <a:cubicBezTo>
                  <a:pt x="7082" y="15126"/>
                  <a:pt x="7051" y="14928"/>
                  <a:pt x="6965" y="14919"/>
                </a:cubicBezTo>
                <a:close/>
                <a:moveTo>
                  <a:pt x="7560" y="17046"/>
                </a:moveTo>
                <a:cubicBezTo>
                  <a:pt x="7472" y="17038"/>
                  <a:pt x="7419" y="17236"/>
                  <a:pt x="7412" y="17529"/>
                </a:cubicBezTo>
                <a:cubicBezTo>
                  <a:pt x="7407" y="17804"/>
                  <a:pt x="7457" y="18019"/>
                  <a:pt x="7534" y="18045"/>
                </a:cubicBezTo>
                <a:cubicBezTo>
                  <a:pt x="7629" y="18080"/>
                  <a:pt x="7669" y="17821"/>
                  <a:pt x="7691" y="17520"/>
                </a:cubicBezTo>
                <a:cubicBezTo>
                  <a:pt x="7683" y="17227"/>
                  <a:pt x="7641" y="17055"/>
                  <a:pt x="7560" y="17046"/>
                </a:cubicBezTo>
                <a:close/>
                <a:moveTo>
                  <a:pt x="1256" y="9045"/>
                </a:moveTo>
                <a:cubicBezTo>
                  <a:pt x="1268" y="8735"/>
                  <a:pt x="1215" y="8563"/>
                  <a:pt x="1139" y="8546"/>
                </a:cubicBezTo>
                <a:cubicBezTo>
                  <a:pt x="1054" y="8520"/>
                  <a:pt x="980" y="8675"/>
                  <a:pt x="973" y="9011"/>
                </a:cubicBezTo>
                <a:cubicBezTo>
                  <a:pt x="965" y="9295"/>
                  <a:pt x="1018" y="9459"/>
                  <a:pt x="1132" y="9485"/>
                </a:cubicBezTo>
                <a:cubicBezTo>
                  <a:pt x="1184" y="9485"/>
                  <a:pt x="1244" y="9364"/>
                  <a:pt x="1256" y="9045"/>
                </a:cubicBezTo>
                <a:close/>
                <a:moveTo>
                  <a:pt x="6958" y="19148"/>
                </a:moveTo>
                <a:cubicBezTo>
                  <a:pt x="6865" y="19130"/>
                  <a:pt x="6808" y="19311"/>
                  <a:pt x="6808" y="19664"/>
                </a:cubicBezTo>
                <a:cubicBezTo>
                  <a:pt x="6806" y="19966"/>
                  <a:pt x="6858" y="20155"/>
                  <a:pt x="6934" y="20155"/>
                </a:cubicBezTo>
                <a:cubicBezTo>
                  <a:pt x="7015" y="20155"/>
                  <a:pt x="7072" y="19992"/>
                  <a:pt x="7074" y="19716"/>
                </a:cubicBezTo>
                <a:cubicBezTo>
                  <a:pt x="7074" y="19372"/>
                  <a:pt x="7043" y="19156"/>
                  <a:pt x="6958" y="19148"/>
                </a:cubicBezTo>
                <a:close/>
                <a:moveTo>
                  <a:pt x="7671" y="19613"/>
                </a:moveTo>
                <a:cubicBezTo>
                  <a:pt x="7671" y="19337"/>
                  <a:pt x="7624" y="19156"/>
                  <a:pt x="7555" y="19156"/>
                </a:cubicBezTo>
                <a:cubicBezTo>
                  <a:pt x="7467" y="19165"/>
                  <a:pt x="7403" y="19380"/>
                  <a:pt x="7407" y="19707"/>
                </a:cubicBezTo>
                <a:cubicBezTo>
                  <a:pt x="7410" y="19974"/>
                  <a:pt x="7469" y="20138"/>
                  <a:pt x="7548" y="20181"/>
                </a:cubicBezTo>
                <a:cubicBezTo>
                  <a:pt x="7631" y="20112"/>
                  <a:pt x="7671" y="19914"/>
                  <a:pt x="7671" y="19613"/>
                </a:cubicBezTo>
                <a:close/>
                <a:moveTo>
                  <a:pt x="8164" y="17029"/>
                </a:moveTo>
                <a:cubicBezTo>
                  <a:pt x="8085" y="17029"/>
                  <a:pt x="8024" y="17201"/>
                  <a:pt x="8021" y="17537"/>
                </a:cubicBezTo>
                <a:cubicBezTo>
                  <a:pt x="8019" y="17847"/>
                  <a:pt x="8069" y="18019"/>
                  <a:pt x="8147" y="18028"/>
                </a:cubicBezTo>
                <a:cubicBezTo>
                  <a:pt x="8231" y="18028"/>
                  <a:pt x="8280" y="17830"/>
                  <a:pt x="8292" y="17529"/>
                </a:cubicBezTo>
                <a:cubicBezTo>
                  <a:pt x="8290" y="17218"/>
                  <a:pt x="8240" y="17029"/>
                  <a:pt x="8164" y="17029"/>
                </a:cubicBezTo>
                <a:close/>
                <a:moveTo>
                  <a:pt x="6216" y="13274"/>
                </a:moveTo>
                <a:cubicBezTo>
                  <a:pt x="6213" y="13575"/>
                  <a:pt x="6266" y="13739"/>
                  <a:pt x="6344" y="13748"/>
                </a:cubicBezTo>
                <a:cubicBezTo>
                  <a:pt x="6430" y="13756"/>
                  <a:pt x="6484" y="13593"/>
                  <a:pt x="6484" y="13257"/>
                </a:cubicBezTo>
                <a:cubicBezTo>
                  <a:pt x="6484" y="12964"/>
                  <a:pt x="6446" y="12783"/>
                  <a:pt x="6339" y="12783"/>
                </a:cubicBezTo>
                <a:cubicBezTo>
                  <a:pt x="6270" y="12800"/>
                  <a:pt x="6218" y="12955"/>
                  <a:pt x="6216" y="13274"/>
                </a:cubicBezTo>
                <a:close/>
                <a:moveTo>
                  <a:pt x="8635" y="15410"/>
                </a:moveTo>
                <a:cubicBezTo>
                  <a:pt x="8633" y="15685"/>
                  <a:pt x="8675" y="15892"/>
                  <a:pt x="8759" y="15892"/>
                </a:cubicBezTo>
                <a:cubicBezTo>
                  <a:pt x="8844" y="15892"/>
                  <a:pt x="8901" y="15694"/>
                  <a:pt x="8904" y="15401"/>
                </a:cubicBezTo>
                <a:cubicBezTo>
                  <a:pt x="8908" y="15134"/>
                  <a:pt x="8866" y="14928"/>
                  <a:pt x="8773" y="14928"/>
                </a:cubicBezTo>
                <a:cubicBezTo>
                  <a:pt x="8687" y="14919"/>
                  <a:pt x="8637" y="15117"/>
                  <a:pt x="8635" y="15410"/>
                </a:cubicBezTo>
                <a:close/>
                <a:moveTo>
                  <a:pt x="3420" y="10656"/>
                </a:moveTo>
                <a:cubicBezTo>
                  <a:pt x="3337" y="10647"/>
                  <a:pt x="3275" y="10819"/>
                  <a:pt x="3275" y="11138"/>
                </a:cubicBezTo>
                <a:cubicBezTo>
                  <a:pt x="3275" y="11431"/>
                  <a:pt x="3328" y="11595"/>
                  <a:pt x="3409" y="11595"/>
                </a:cubicBezTo>
                <a:cubicBezTo>
                  <a:pt x="3487" y="11595"/>
                  <a:pt x="3537" y="11440"/>
                  <a:pt x="3547" y="11164"/>
                </a:cubicBezTo>
                <a:cubicBezTo>
                  <a:pt x="3544" y="10854"/>
                  <a:pt x="3499" y="10664"/>
                  <a:pt x="3420" y="10656"/>
                </a:cubicBezTo>
                <a:close/>
                <a:moveTo>
                  <a:pt x="8159" y="14936"/>
                </a:moveTo>
                <a:cubicBezTo>
                  <a:pt x="8069" y="14945"/>
                  <a:pt x="8021" y="15108"/>
                  <a:pt x="8021" y="15436"/>
                </a:cubicBezTo>
                <a:cubicBezTo>
                  <a:pt x="8021" y="15729"/>
                  <a:pt x="8069" y="15909"/>
                  <a:pt x="8152" y="15901"/>
                </a:cubicBezTo>
                <a:cubicBezTo>
                  <a:pt x="8240" y="15892"/>
                  <a:pt x="8283" y="15703"/>
                  <a:pt x="8295" y="15350"/>
                </a:cubicBezTo>
                <a:cubicBezTo>
                  <a:pt x="8280" y="15108"/>
                  <a:pt x="8245" y="14928"/>
                  <a:pt x="8159" y="14936"/>
                </a:cubicBezTo>
                <a:close/>
                <a:moveTo>
                  <a:pt x="7562" y="14936"/>
                </a:moveTo>
                <a:cubicBezTo>
                  <a:pt x="7467" y="14953"/>
                  <a:pt x="7415" y="15143"/>
                  <a:pt x="7417" y="15462"/>
                </a:cubicBezTo>
                <a:cubicBezTo>
                  <a:pt x="7419" y="15729"/>
                  <a:pt x="7467" y="15918"/>
                  <a:pt x="7553" y="15909"/>
                </a:cubicBezTo>
                <a:cubicBezTo>
                  <a:pt x="7641" y="15892"/>
                  <a:pt x="7679" y="15685"/>
                  <a:pt x="7698" y="15393"/>
                </a:cubicBezTo>
                <a:cubicBezTo>
                  <a:pt x="7674" y="15160"/>
                  <a:pt x="7652" y="14919"/>
                  <a:pt x="7562" y="14936"/>
                </a:cubicBezTo>
                <a:close/>
                <a:moveTo>
                  <a:pt x="1693" y="8529"/>
                </a:moveTo>
                <a:cubicBezTo>
                  <a:pt x="1613" y="8529"/>
                  <a:pt x="1548" y="8675"/>
                  <a:pt x="1551" y="9011"/>
                </a:cubicBezTo>
                <a:cubicBezTo>
                  <a:pt x="1551" y="9286"/>
                  <a:pt x="1596" y="9441"/>
                  <a:pt x="1670" y="9450"/>
                </a:cubicBezTo>
                <a:cubicBezTo>
                  <a:pt x="1755" y="9459"/>
                  <a:pt x="1810" y="9329"/>
                  <a:pt x="1820" y="9002"/>
                </a:cubicBezTo>
                <a:cubicBezTo>
                  <a:pt x="1827" y="8675"/>
                  <a:pt x="1770" y="8529"/>
                  <a:pt x="1693" y="8529"/>
                </a:cubicBezTo>
                <a:close/>
                <a:moveTo>
                  <a:pt x="8761" y="17046"/>
                </a:moveTo>
                <a:cubicBezTo>
                  <a:pt x="8678" y="17072"/>
                  <a:pt x="8623" y="17270"/>
                  <a:pt x="8628" y="17572"/>
                </a:cubicBezTo>
                <a:cubicBezTo>
                  <a:pt x="8633" y="17839"/>
                  <a:pt x="8690" y="18037"/>
                  <a:pt x="8766" y="18019"/>
                </a:cubicBezTo>
                <a:cubicBezTo>
                  <a:pt x="8849" y="18002"/>
                  <a:pt x="8894" y="17796"/>
                  <a:pt x="8889" y="17511"/>
                </a:cubicBezTo>
                <a:cubicBezTo>
                  <a:pt x="8889" y="17167"/>
                  <a:pt x="8840" y="17020"/>
                  <a:pt x="8761" y="17046"/>
                </a:cubicBezTo>
                <a:close/>
                <a:moveTo>
                  <a:pt x="6960" y="12800"/>
                </a:moveTo>
                <a:cubicBezTo>
                  <a:pt x="6870" y="12800"/>
                  <a:pt x="6817" y="12998"/>
                  <a:pt x="6815" y="13291"/>
                </a:cubicBezTo>
                <a:cubicBezTo>
                  <a:pt x="6815" y="13567"/>
                  <a:pt x="6877" y="13756"/>
                  <a:pt x="6955" y="13730"/>
                </a:cubicBezTo>
                <a:cubicBezTo>
                  <a:pt x="7032" y="13713"/>
                  <a:pt x="7084" y="13550"/>
                  <a:pt x="7082" y="13369"/>
                </a:cubicBezTo>
                <a:cubicBezTo>
                  <a:pt x="7077" y="12955"/>
                  <a:pt x="7036" y="12800"/>
                  <a:pt x="6960" y="12800"/>
                </a:cubicBezTo>
                <a:close/>
                <a:moveTo>
                  <a:pt x="7426" y="13317"/>
                </a:moveTo>
                <a:cubicBezTo>
                  <a:pt x="7429" y="13593"/>
                  <a:pt x="7481" y="13748"/>
                  <a:pt x="7550" y="13739"/>
                </a:cubicBezTo>
                <a:cubicBezTo>
                  <a:pt x="7631" y="13730"/>
                  <a:pt x="7693" y="13532"/>
                  <a:pt x="7691" y="13231"/>
                </a:cubicBezTo>
                <a:cubicBezTo>
                  <a:pt x="7688" y="12964"/>
                  <a:pt x="7641" y="12774"/>
                  <a:pt x="7524" y="12800"/>
                </a:cubicBezTo>
                <a:cubicBezTo>
                  <a:pt x="7467" y="12826"/>
                  <a:pt x="7424" y="13007"/>
                  <a:pt x="7426" y="13317"/>
                </a:cubicBezTo>
                <a:close/>
                <a:moveTo>
                  <a:pt x="3868" y="11190"/>
                </a:moveTo>
                <a:cubicBezTo>
                  <a:pt x="3872" y="11465"/>
                  <a:pt x="3920" y="11620"/>
                  <a:pt x="3991" y="11603"/>
                </a:cubicBezTo>
                <a:cubicBezTo>
                  <a:pt x="4070" y="11586"/>
                  <a:pt x="4137" y="11448"/>
                  <a:pt x="4129" y="11112"/>
                </a:cubicBezTo>
                <a:cubicBezTo>
                  <a:pt x="4125" y="10837"/>
                  <a:pt x="4075" y="10673"/>
                  <a:pt x="3989" y="10647"/>
                </a:cubicBezTo>
                <a:cubicBezTo>
                  <a:pt x="3918" y="10716"/>
                  <a:pt x="3863" y="10863"/>
                  <a:pt x="3868" y="11190"/>
                </a:cubicBezTo>
                <a:close/>
                <a:moveTo>
                  <a:pt x="8154" y="20121"/>
                </a:moveTo>
                <a:cubicBezTo>
                  <a:pt x="8240" y="20112"/>
                  <a:pt x="8283" y="19914"/>
                  <a:pt x="8280" y="19647"/>
                </a:cubicBezTo>
                <a:cubicBezTo>
                  <a:pt x="8278" y="19380"/>
                  <a:pt x="8231" y="19174"/>
                  <a:pt x="8147" y="19199"/>
                </a:cubicBezTo>
                <a:cubicBezTo>
                  <a:pt x="8069" y="19217"/>
                  <a:pt x="8021" y="19372"/>
                  <a:pt x="8024" y="19682"/>
                </a:cubicBezTo>
                <a:cubicBezTo>
                  <a:pt x="8026" y="19983"/>
                  <a:pt x="8071" y="20129"/>
                  <a:pt x="8154" y="20121"/>
                </a:cubicBezTo>
                <a:close/>
                <a:moveTo>
                  <a:pt x="8171" y="12800"/>
                </a:moveTo>
                <a:cubicBezTo>
                  <a:pt x="8088" y="12792"/>
                  <a:pt x="8028" y="12947"/>
                  <a:pt x="8024" y="13274"/>
                </a:cubicBezTo>
                <a:cubicBezTo>
                  <a:pt x="8021" y="13601"/>
                  <a:pt x="8085" y="13713"/>
                  <a:pt x="8159" y="13705"/>
                </a:cubicBezTo>
                <a:cubicBezTo>
                  <a:pt x="8235" y="13696"/>
                  <a:pt x="8288" y="13541"/>
                  <a:pt x="8290" y="13222"/>
                </a:cubicBezTo>
                <a:cubicBezTo>
                  <a:pt x="8285" y="12973"/>
                  <a:pt x="8245" y="12809"/>
                  <a:pt x="8171" y="12800"/>
                </a:cubicBezTo>
                <a:close/>
                <a:moveTo>
                  <a:pt x="8887" y="19699"/>
                </a:moveTo>
                <a:cubicBezTo>
                  <a:pt x="8894" y="19397"/>
                  <a:pt x="8851" y="19191"/>
                  <a:pt x="8773" y="19182"/>
                </a:cubicBezTo>
                <a:cubicBezTo>
                  <a:pt x="8690" y="19165"/>
                  <a:pt x="8633" y="19380"/>
                  <a:pt x="8625" y="19673"/>
                </a:cubicBezTo>
                <a:cubicBezTo>
                  <a:pt x="8618" y="19940"/>
                  <a:pt x="8673" y="20078"/>
                  <a:pt x="8732" y="20104"/>
                </a:cubicBezTo>
                <a:cubicBezTo>
                  <a:pt x="8825" y="20121"/>
                  <a:pt x="8880" y="20009"/>
                  <a:pt x="8887" y="19699"/>
                </a:cubicBezTo>
                <a:close/>
                <a:moveTo>
                  <a:pt x="544" y="6436"/>
                </a:moveTo>
                <a:cubicBezTo>
                  <a:pt x="464" y="6436"/>
                  <a:pt x="404" y="6565"/>
                  <a:pt x="404" y="6849"/>
                </a:cubicBezTo>
                <a:cubicBezTo>
                  <a:pt x="404" y="7116"/>
                  <a:pt x="456" y="7306"/>
                  <a:pt x="540" y="7306"/>
                </a:cubicBezTo>
                <a:cubicBezTo>
                  <a:pt x="621" y="7306"/>
                  <a:pt x="661" y="7125"/>
                  <a:pt x="687" y="6875"/>
                </a:cubicBezTo>
                <a:cubicBezTo>
                  <a:pt x="668" y="6599"/>
                  <a:pt x="628" y="6436"/>
                  <a:pt x="544" y="6436"/>
                </a:cubicBezTo>
                <a:close/>
                <a:moveTo>
                  <a:pt x="9399" y="14945"/>
                </a:moveTo>
                <a:cubicBezTo>
                  <a:pt x="9315" y="14919"/>
                  <a:pt x="9261" y="15074"/>
                  <a:pt x="9251" y="15350"/>
                </a:cubicBezTo>
                <a:cubicBezTo>
                  <a:pt x="9242" y="15634"/>
                  <a:pt x="9294" y="15841"/>
                  <a:pt x="9372" y="15849"/>
                </a:cubicBezTo>
                <a:cubicBezTo>
                  <a:pt x="9448" y="15866"/>
                  <a:pt x="9503" y="15711"/>
                  <a:pt x="9510" y="15393"/>
                </a:cubicBezTo>
                <a:cubicBezTo>
                  <a:pt x="9508" y="15143"/>
                  <a:pt x="9477" y="14971"/>
                  <a:pt x="9399" y="14945"/>
                </a:cubicBezTo>
                <a:close/>
                <a:moveTo>
                  <a:pt x="9506" y="17511"/>
                </a:moveTo>
                <a:cubicBezTo>
                  <a:pt x="9510" y="17236"/>
                  <a:pt x="9465" y="17081"/>
                  <a:pt x="9389" y="17072"/>
                </a:cubicBezTo>
                <a:cubicBezTo>
                  <a:pt x="9299" y="17063"/>
                  <a:pt x="9246" y="17244"/>
                  <a:pt x="9246" y="17554"/>
                </a:cubicBezTo>
                <a:cubicBezTo>
                  <a:pt x="9246" y="17813"/>
                  <a:pt x="9294" y="17976"/>
                  <a:pt x="9372" y="17968"/>
                </a:cubicBezTo>
                <a:cubicBezTo>
                  <a:pt x="9458" y="17968"/>
                  <a:pt x="9501" y="17796"/>
                  <a:pt x="9506" y="17511"/>
                </a:cubicBezTo>
                <a:close/>
                <a:moveTo>
                  <a:pt x="4584" y="10647"/>
                </a:moveTo>
                <a:cubicBezTo>
                  <a:pt x="4500" y="10639"/>
                  <a:pt x="4453" y="10837"/>
                  <a:pt x="4443" y="11086"/>
                </a:cubicBezTo>
                <a:cubicBezTo>
                  <a:pt x="4434" y="11371"/>
                  <a:pt x="4493" y="11560"/>
                  <a:pt x="4567" y="11577"/>
                </a:cubicBezTo>
                <a:cubicBezTo>
                  <a:pt x="4638" y="11595"/>
                  <a:pt x="4696" y="11431"/>
                  <a:pt x="4705" y="11121"/>
                </a:cubicBezTo>
                <a:cubicBezTo>
                  <a:pt x="4698" y="10871"/>
                  <a:pt x="4669" y="10656"/>
                  <a:pt x="4584" y="10647"/>
                </a:cubicBezTo>
                <a:close/>
                <a:moveTo>
                  <a:pt x="5290" y="11095"/>
                </a:moveTo>
                <a:cubicBezTo>
                  <a:pt x="5288" y="10845"/>
                  <a:pt x="5245" y="10647"/>
                  <a:pt x="5171" y="10647"/>
                </a:cubicBezTo>
                <a:cubicBezTo>
                  <a:pt x="5088" y="10647"/>
                  <a:pt x="5029" y="10819"/>
                  <a:pt x="5031" y="11129"/>
                </a:cubicBezTo>
                <a:cubicBezTo>
                  <a:pt x="5033" y="11388"/>
                  <a:pt x="5088" y="11517"/>
                  <a:pt x="5157" y="11560"/>
                </a:cubicBezTo>
                <a:cubicBezTo>
                  <a:pt x="5228" y="11508"/>
                  <a:pt x="5293" y="11414"/>
                  <a:pt x="5290" y="11095"/>
                </a:cubicBezTo>
                <a:close/>
                <a:moveTo>
                  <a:pt x="2388" y="9002"/>
                </a:moveTo>
                <a:cubicBezTo>
                  <a:pt x="2395" y="8709"/>
                  <a:pt x="2348" y="8554"/>
                  <a:pt x="2279" y="8537"/>
                </a:cubicBezTo>
                <a:cubicBezTo>
                  <a:pt x="2198" y="8520"/>
                  <a:pt x="2131" y="8684"/>
                  <a:pt x="2126" y="8994"/>
                </a:cubicBezTo>
                <a:cubicBezTo>
                  <a:pt x="2122" y="9252"/>
                  <a:pt x="2174" y="9398"/>
                  <a:pt x="2250" y="9441"/>
                </a:cubicBezTo>
                <a:cubicBezTo>
                  <a:pt x="2317" y="9398"/>
                  <a:pt x="2381" y="9321"/>
                  <a:pt x="2388" y="9002"/>
                </a:cubicBezTo>
                <a:close/>
                <a:moveTo>
                  <a:pt x="10129" y="15393"/>
                </a:moveTo>
                <a:cubicBezTo>
                  <a:pt x="10131" y="15117"/>
                  <a:pt x="10086" y="14936"/>
                  <a:pt x="10000" y="14936"/>
                </a:cubicBezTo>
                <a:cubicBezTo>
                  <a:pt x="9917" y="14945"/>
                  <a:pt x="9872" y="15100"/>
                  <a:pt x="9870" y="15384"/>
                </a:cubicBezTo>
                <a:cubicBezTo>
                  <a:pt x="9867" y="15660"/>
                  <a:pt x="9915" y="15797"/>
                  <a:pt x="10019" y="15806"/>
                </a:cubicBezTo>
                <a:cubicBezTo>
                  <a:pt x="10072" y="15832"/>
                  <a:pt x="10124" y="15677"/>
                  <a:pt x="10129" y="15393"/>
                </a:cubicBezTo>
                <a:close/>
                <a:moveTo>
                  <a:pt x="50" y="12723"/>
                </a:moveTo>
                <a:cubicBezTo>
                  <a:pt x="-36" y="12723"/>
                  <a:pt x="23" y="13059"/>
                  <a:pt x="9" y="13231"/>
                </a:cubicBezTo>
                <a:cubicBezTo>
                  <a:pt x="0" y="13343"/>
                  <a:pt x="4" y="13481"/>
                  <a:pt x="9" y="13601"/>
                </a:cubicBezTo>
                <a:cubicBezTo>
                  <a:pt x="14" y="13722"/>
                  <a:pt x="-17" y="13911"/>
                  <a:pt x="43" y="13954"/>
                </a:cubicBezTo>
                <a:cubicBezTo>
                  <a:pt x="85" y="13980"/>
                  <a:pt x="116" y="13860"/>
                  <a:pt x="140" y="13748"/>
                </a:cubicBezTo>
                <a:cubicBezTo>
                  <a:pt x="166" y="13618"/>
                  <a:pt x="192" y="13489"/>
                  <a:pt x="188" y="13343"/>
                </a:cubicBezTo>
                <a:cubicBezTo>
                  <a:pt x="185" y="12981"/>
                  <a:pt x="128" y="12723"/>
                  <a:pt x="50" y="12723"/>
                </a:cubicBezTo>
                <a:close/>
                <a:moveTo>
                  <a:pt x="8647" y="13274"/>
                </a:moveTo>
                <a:cubicBezTo>
                  <a:pt x="8649" y="13567"/>
                  <a:pt x="8702" y="13679"/>
                  <a:pt x="8773" y="13687"/>
                </a:cubicBezTo>
                <a:cubicBezTo>
                  <a:pt x="8856" y="13696"/>
                  <a:pt x="8904" y="13507"/>
                  <a:pt x="8901" y="13222"/>
                </a:cubicBezTo>
                <a:cubicBezTo>
                  <a:pt x="8899" y="12964"/>
                  <a:pt x="8849" y="12809"/>
                  <a:pt x="8761" y="12792"/>
                </a:cubicBezTo>
                <a:cubicBezTo>
                  <a:pt x="8699" y="12843"/>
                  <a:pt x="8647" y="12973"/>
                  <a:pt x="8647" y="13274"/>
                </a:cubicBezTo>
                <a:close/>
                <a:moveTo>
                  <a:pt x="10624" y="14945"/>
                </a:moveTo>
                <a:cubicBezTo>
                  <a:pt x="10550" y="14945"/>
                  <a:pt x="10498" y="15091"/>
                  <a:pt x="10493" y="15358"/>
                </a:cubicBezTo>
                <a:cubicBezTo>
                  <a:pt x="10488" y="15617"/>
                  <a:pt x="10531" y="15797"/>
                  <a:pt x="10609" y="15806"/>
                </a:cubicBezTo>
                <a:cubicBezTo>
                  <a:pt x="10685" y="15815"/>
                  <a:pt x="10728" y="15668"/>
                  <a:pt x="10740" y="15367"/>
                </a:cubicBezTo>
                <a:cubicBezTo>
                  <a:pt x="10731" y="15152"/>
                  <a:pt x="10707" y="14945"/>
                  <a:pt x="10624" y="14945"/>
                </a:cubicBezTo>
                <a:close/>
                <a:moveTo>
                  <a:pt x="1196" y="21387"/>
                </a:moveTo>
                <a:cubicBezTo>
                  <a:pt x="1244" y="21370"/>
                  <a:pt x="1322" y="21525"/>
                  <a:pt x="1329" y="21266"/>
                </a:cubicBezTo>
                <a:cubicBezTo>
                  <a:pt x="1337" y="21017"/>
                  <a:pt x="1260" y="20896"/>
                  <a:pt x="1196" y="20870"/>
                </a:cubicBezTo>
                <a:cubicBezTo>
                  <a:pt x="1087" y="20827"/>
                  <a:pt x="982" y="20862"/>
                  <a:pt x="927" y="21396"/>
                </a:cubicBezTo>
                <a:cubicBezTo>
                  <a:pt x="1030" y="21396"/>
                  <a:pt x="1113" y="21413"/>
                  <a:pt x="1196" y="21387"/>
                </a:cubicBezTo>
                <a:close/>
                <a:moveTo>
                  <a:pt x="9501" y="19656"/>
                </a:moveTo>
                <a:cubicBezTo>
                  <a:pt x="9501" y="19372"/>
                  <a:pt x="9451" y="19199"/>
                  <a:pt x="9365" y="19225"/>
                </a:cubicBezTo>
                <a:cubicBezTo>
                  <a:pt x="9287" y="19251"/>
                  <a:pt x="9246" y="19432"/>
                  <a:pt x="9249" y="19682"/>
                </a:cubicBezTo>
                <a:cubicBezTo>
                  <a:pt x="9251" y="19940"/>
                  <a:pt x="9301" y="20095"/>
                  <a:pt x="9380" y="20104"/>
                </a:cubicBezTo>
                <a:cubicBezTo>
                  <a:pt x="9451" y="20078"/>
                  <a:pt x="9501" y="19906"/>
                  <a:pt x="9501" y="19656"/>
                </a:cubicBezTo>
                <a:close/>
                <a:moveTo>
                  <a:pt x="1246" y="6823"/>
                </a:moveTo>
                <a:cubicBezTo>
                  <a:pt x="1244" y="6574"/>
                  <a:pt x="1191" y="6418"/>
                  <a:pt x="1113" y="6444"/>
                </a:cubicBezTo>
                <a:cubicBezTo>
                  <a:pt x="1039" y="6470"/>
                  <a:pt x="989" y="6582"/>
                  <a:pt x="987" y="6866"/>
                </a:cubicBezTo>
                <a:cubicBezTo>
                  <a:pt x="985" y="7159"/>
                  <a:pt x="1042" y="7254"/>
                  <a:pt x="1111" y="7306"/>
                </a:cubicBezTo>
                <a:cubicBezTo>
                  <a:pt x="1182" y="7237"/>
                  <a:pt x="1249" y="7116"/>
                  <a:pt x="1246" y="6823"/>
                </a:cubicBezTo>
                <a:close/>
                <a:moveTo>
                  <a:pt x="9867" y="17546"/>
                </a:moveTo>
                <a:cubicBezTo>
                  <a:pt x="9872" y="17813"/>
                  <a:pt x="9915" y="17959"/>
                  <a:pt x="9991" y="17959"/>
                </a:cubicBezTo>
                <a:cubicBezTo>
                  <a:pt x="10079" y="17959"/>
                  <a:pt x="10115" y="17744"/>
                  <a:pt x="10117" y="17485"/>
                </a:cubicBezTo>
                <a:cubicBezTo>
                  <a:pt x="10117" y="17227"/>
                  <a:pt x="10074" y="17055"/>
                  <a:pt x="9993" y="17081"/>
                </a:cubicBezTo>
                <a:cubicBezTo>
                  <a:pt x="9915" y="17107"/>
                  <a:pt x="9865" y="17236"/>
                  <a:pt x="9867" y="17546"/>
                </a:cubicBezTo>
                <a:close/>
                <a:moveTo>
                  <a:pt x="10017" y="12809"/>
                </a:moveTo>
                <a:cubicBezTo>
                  <a:pt x="9939" y="12809"/>
                  <a:pt x="9877" y="12955"/>
                  <a:pt x="9877" y="13248"/>
                </a:cubicBezTo>
                <a:cubicBezTo>
                  <a:pt x="9874" y="13507"/>
                  <a:pt x="9924" y="13662"/>
                  <a:pt x="10003" y="13662"/>
                </a:cubicBezTo>
                <a:cubicBezTo>
                  <a:pt x="10081" y="13653"/>
                  <a:pt x="10115" y="13481"/>
                  <a:pt x="10134" y="13222"/>
                </a:cubicBezTo>
                <a:cubicBezTo>
                  <a:pt x="10117" y="12998"/>
                  <a:pt x="10088" y="12809"/>
                  <a:pt x="10017" y="12809"/>
                </a:cubicBezTo>
                <a:close/>
                <a:moveTo>
                  <a:pt x="352" y="21370"/>
                </a:moveTo>
                <a:cubicBezTo>
                  <a:pt x="490" y="21370"/>
                  <a:pt x="625" y="21370"/>
                  <a:pt x="780" y="21370"/>
                </a:cubicBezTo>
                <a:cubicBezTo>
                  <a:pt x="644" y="20672"/>
                  <a:pt x="461" y="20689"/>
                  <a:pt x="352" y="21370"/>
                </a:cubicBezTo>
                <a:close/>
                <a:moveTo>
                  <a:pt x="5754" y="10656"/>
                </a:moveTo>
                <a:cubicBezTo>
                  <a:pt x="5680" y="10673"/>
                  <a:pt x="5621" y="10845"/>
                  <a:pt x="5623" y="11129"/>
                </a:cubicBezTo>
                <a:cubicBezTo>
                  <a:pt x="5626" y="11388"/>
                  <a:pt x="5678" y="11526"/>
                  <a:pt x="5754" y="11508"/>
                </a:cubicBezTo>
                <a:cubicBezTo>
                  <a:pt x="5830" y="11500"/>
                  <a:pt x="5866" y="11336"/>
                  <a:pt x="5880" y="11086"/>
                </a:cubicBezTo>
                <a:cubicBezTo>
                  <a:pt x="5861" y="10854"/>
                  <a:pt x="5828" y="10647"/>
                  <a:pt x="5754" y="10656"/>
                </a:cubicBezTo>
                <a:close/>
                <a:moveTo>
                  <a:pt x="9387" y="12800"/>
                </a:moveTo>
                <a:cubicBezTo>
                  <a:pt x="9303" y="12809"/>
                  <a:pt x="9261" y="13007"/>
                  <a:pt x="9261" y="13283"/>
                </a:cubicBezTo>
                <a:cubicBezTo>
                  <a:pt x="9261" y="13515"/>
                  <a:pt x="9301" y="13662"/>
                  <a:pt x="9375" y="13662"/>
                </a:cubicBezTo>
                <a:cubicBezTo>
                  <a:pt x="9458" y="13662"/>
                  <a:pt x="9498" y="13515"/>
                  <a:pt x="9510" y="13231"/>
                </a:cubicBezTo>
                <a:cubicBezTo>
                  <a:pt x="9498" y="12964"/>
                  <a:pt x="9463" y="12792"/>
                  <a:pt x="9387" y="12800"/>
                </a:cubicBezTo>
                <a:close/>
                <a:moveTo>
                  <a:pt x="6351" y="10656"/>
                </a:moveTo>
                <a:cubicBezTo>
                  <a:pt x="6282" y="10673"/>
                  <a:pt x="6225" y="10837"/>
                  <a:pt x="6228" y="11095"/>
                </a:cubicBezTo>
                <a:cubicBezTo>
                  <a:pt x="6230" y="11345"/>
                  <a:pt x="6270" y="11517"/>
                  <a:pt x="6351" y="11500"/>
                </a:cubicBezTo>
                <a:cubicBezTo>
                  <a:pt x="6425" y="11483"/>
                  <a:pt x="6465" y="11336"/>
                  <a:pt x="6477" y="11078"/>
                </a:cubicBezTo>
                <a:cubicBezTo>
                  <a:pt x="6461" y="10837"/>
                  <a:pt x="6427" y="10630"/>
                  <a:pt x="6351" y="10656"/>
                </a:cubicBezTo>
                <a:close/>
                <a:moveTo>
                  <a:pt x="2831" y="8529"/>
                </a:moveTo>
                <a:cubicBezTo>
                  <a:pt x="2764" y="8537"/>
                  <a:pt x="2709" y="8684"/>
                  <a:pt x="2709" y="8968"/>
                </a:cubicBezTo>
                <a:cubicBezTo>
                  <a:pt x="2709" y="9252"/>
                  <a:pt x="2754" y="9390"/>
                  <a:pt x="2831" y="9381"/>
                </a:cubicBezTo>
                <a:cubicBezTo>
                  <a:pt x="2904" y="9373"/>
                  <a:pt x="2949" y="9235"/>
                  <a:pt x="2952" y="8916"/>
                </a:cubicBezTo>
                <a:cubicBezTo>
                  <a:pt x="2949" y="8666"/>
                  <a:pt x="2902" y="8511"/>
                  <a:pt x="2831" y="8529"/>
                </a:cubicBezTo>
                <a:close/>
                <a:moveTo>
                  <a:pt x="9996" y="19242"/>
                </a:moveTo>
                <a:cubicBezTo>
                  <a:pt x="9920" y="19242"/>
                  <a:pt x="9872" y="19372"/>
                  <a:pt x="9870" y="19647"/>
                </a:cubicBezTo>
                <a:cubicBezTo>
                  <a:pt x="9867" y="19923"/>
                  <a:pt x="9915" y="20086"/>
                  <a:pt x="9988" y="20086"/>
                </a:cubicBezTo>
                <a:cubicBezTo>
                  <a:pt x="10060" y="20078"/>
                  <a:pt x="10105" y="19923"/>
                  <a:pt x="10105" y="19630"/>
                </a:cubicBezTo>
                <a:cubicBezTo>
                  <a:pt x="10103" y="19380"/>
                  <a:pt x="10067" y="19242"/>
                  <a:pt x="9996" y="19242"/>
                </a:cubicBezTo>
                <a:close/>
                <a:moveTo>
                  <a:pt x="10493" y="17494"/>
                </a:moveTo>
                <a:cubicBezTo>
                  <a:pt x="10486" y="17770"/>
                  <a:pt x="10531" y="17933"/>
                  <a:pt x="10605" y="17951"/>
                </a:cubicBezTo>
                <a:cubicBezTo>
                  <a:pt x="10681" y="17976"/>
                  <a:pt x="10724" y="17821"/>
                  <a:pt x="10728" y="17546"/>
                </a:cubicBezTo>
                <a:cubicBezTo>
                  <a:pt x="10735" y="17270"/>
                  <a:pt x="10702" y="17107"/>
                  <a:pt x="10619" y="17089"/>
                </a:cubicBezTo>
                <a:cubicBezTo>
                  <a:pt x="10545" y="17089"/>
                  <a:pt x="10500" y="17227"/>
                  <a:pt x="10493" y="17494"/>
                </a:cubicBezTo>
                <a:close/>
                <a:moveTo>
                  <a:pt x="10507" y="13205"/>
                </a:moveTo>
                <a:cubicBezTo>
                  <a:pt x="10500" y="13472"/>
                  <a:pt x="10552" y="13627"/>
                  <a:pt x="10624" y="13636"/>
                </a:cubicBezTo>
                <a:cubicBezTo>
                  <a:pt x="10690" y="13644"/>
                  <a:pt x="10740" y="13481"/>
                  <a:pt x="10743" y="13257"/>
                </a:cubicBezTo>
                <a:cubicBezTo>
                  <a:pt x="10747" y="13016"/>
                  <a:pt x="10712" y="12818"/>
                  <a:pt x="10636" y="12792"/>
                </a:cubicBezTo>
                <a:cubicBezTo>
                  <a:pt x="10557" y="12792"/>
                  <a:pt x="10512" y="12955"/>
                  <a:pt x="10507" y="13205"/>
                </a:cubicBezTo>
                <a:close/>
                <a:moveTo>
                  <a:pt x="1831" y="21387"/>
                </a:moveTo>
                <a:cubicBezTo>
                  <a:pt x="1855" y="21387"/>
                  <a:pt x="1884" y="21413"/>
                  <a:pt x="1893" y="21301"/>
                </a:cubicBezTo>
                <a:cubicBezTo>
                  <a:pt x="1905" y="21172"/>
                  <a:pt x="1877" y="21111"/>
                  <a:pt x="1855" y="21042"/>
                </a:cubicBezTo>
                <a:cubicBezTo>
                  <a:pt x="1748" y="20715"/>
                  <a:pt x="1608" y="20818"/>
                  <a:pt x="1489" y="21387"/>
                </a:cubicBezTo>
                <a:cubicBezTo>
                  <a:pt x="1620" y="21387"/>
                  <a:pt x="1724" y="21396"/>
                  <a:pt x="1831" y="21387"/>
                </a:cubicBezTo>
                <a:close/>
                <a:moveTo>
                  <a:pt x="1696" y="6444"/>
                </a:moveTo>
                <a:cubicBezTo>
                  <a:pt x="1615" y="6436"/>
                  <a:pt x="1558" y="6539"/>
                  <a:pt x="1553" y="6849"/>
                </a:cubicBezTo>
                <a:cubicBezTo>
                  <a:pt x="1551" y="7116"/>
                  <a:pt x="1601" y="7219"/>
                  <a:pt x="1670" y="7228"/>
                </a:cubicBezTo>
                <a:cubicBezTo>
                  <a:pt x="1743" y="7237"/>
                  <a:pt x="1789" y="7107"/>
                  <a:pt x="1810" y="6841"/>
                </a:cubicBezTo>
                <a:cubicBezTo>
                  <a:pt x="1798" y="6617"/>
                  <a:pt x="1767" y="6453"/>
                  <a:pt x="1696" y="6444"/>
                </a:cubicBezTo>
                <a:close/>
                <a:moveTo>
                  <a:pt x="11237" y="14953"/>
                </a:moveTo>
                <a:cubicBezTo>
                  <a:pt x="11166" y="14971"/>
                  <a:pt x="11116" y="15134"/>
                  <a:pt x="11118" y="15401"/>
                </a:cubicBezTo>
                <a:cubicBezTo>
                  <a:pt x="11121" y="15634"/>
                  <a:pt x="11164" y="15806"/>
                  <a:pt x="11235" y="15789"/>
                </a:cubicBezTo>
                <a:cubicBezTo>
                  <a:pt x="11309" y="15772"/>
                  <a:pt x="11349" y="15617"/>
                  <a:pt x="11352" y="15332"/>
                </a:cubicBezTo>
                <a:cubicBezTo>
                  <a:pt x="11340" y="15108"/>
                  <a:pt x="11306" y="14945"/>
                  <a:pt x="11237" y="14953"/>
                </a:cubicBezTo>
                <a:close/>
                <a:moveTo>
                  <a:pt x="6839" y="11069"/>
                </a:moveTo>
                <a:cubicBezTo>
                  <a:pt x="6832" y="11328"/>
                  <a:pt x="6882" y="11474"/>
                  <a:pt x="6944" y="11491"/>
                </a:cubicBezTo>
                <a:cubicBezTo>
                  <a:pt x="7015" y="11508"/>
                  <a:pt x="7070" y="11336"/>
                  <a:pt x="7067" y="11078"/>
                </a:cubicBezTo>
                <a:cubicBezTo>
                  <a:pt x="7067" y="10845"/>
                  <a:pt x="7013" y="10716"/>
                  <a:pt x="6951" y="10656"/>
                </a:cubicBezTo>
                <a:cubicBezTo>
                  <a:pt x="6889" y="10690"/>
                  <a:pt x="6846" y="10828"/>
                  <a:pt x="6839" y="11069"/>
                </a:cubicBezTo>
                <a:close/>
                <a:moveTo>
                  <a:pt x="7669" y="11061"/>
                </a:moveTo>
                <a:cubicBezTo>
                  <a:pt x="7667" y="10811"/>
                  <a:pt x="7626" y="10656"/>
                  <a:pt x="7560" y="10656"/>
                </a:cubicBezTo>
                <a:cubicBezTo>
                  <a:pt x="7488" y="10656"/>
                  <a:pt x="7438" y="10828"/>
                  <a:pt x="7436" y="11078"/>
                </a:cubicBezTo>
                <a:cubicBezTo>
                  <a:pt x="7434" y="11310"/>
                  <a:pt x="7479" y="11457"/>
                  <a:pt x="7550" y="11483"/>
                </a:cubicBezTo>
                <a:cubicBezTo>
                  <a:pt x="7612" y="11431"/>
                  <a:pt x="7671" y="11362"/>
                  <a:pt x="7669" y="11061"/>
                </a:cubicBezTo>
                <a:close/>
                <a:moveTo>
                  <a:pt x="3297" y="8985"/>
                </a:moveTo>
                <a:cubicBezTo>
                  <a:pt x="3299" y="9243"/>
                  <a:pt x="3342" y="9355"/>
                  <a:pt x="3413" y="9347"/>
                </a:cubicBezTo>
                <a:cubicBezTo>
                  <a:pt x="3487" y="9330"/>
                  <a:pt x="3535" y="9183"/>
                  <a:pt x="3537" y="8925"/>
                </a:cubicBezTo>
                <a:cubicBezTo>
                  <a:pt x="3537" y="8666"/>
                  <a:pt x="3485" y="8572"/>
                  <a:pt x="3418" y="8563"/>
                </a:cubicBezTo>
                <a:cubicBezTo>
                  <a:pt x="3342" y="8580"/>
                  <a:pt x="3294" y="8701"/>
                  <a:pt x="3297" y="8985"/>
                </a:cubicBezTo>
                <a:close/>
                <a:moveTo>
                  <a:pt x="10614" y="19251"/>
                </a:moveTo>
                <a:cubicBezTo>
                  <a:pt x="10540" y="19251"/>
                  <a:pt x="10493" y="19389"/>
                  <a:pt x="10493" y="19664"/>
                </a:cubicBezTo>
                <a:cubicBezTo>
                  <a:pt x="10490" y="19923"/>
                  <a:pt x="10543" y="20061"/>
                  <a:pt x="10602" y="20069"/>
                </a:cubicBezTo>
                <a:cubicBezTo>
                  <a:pt x="10671" y="20078"/>
                  <a:pt x="10716" y="19914"/>
                  <a:pt x="10726" y="19639"/>
                </a:cubicBezTo>
                <a:cubicBezTo>
                  <a:pt x="10714" y="19423"/>
                  <a:pt x="10685" y="19242"/>
                  <a:pt x="10614" y="19251"/>
                </a:cubicBezTo>
                <a:close/>
                <a:moveTo>
                  <a:pt x="2445" y="21241"/>
                </a:moveTo>
                <a:cubicBezTo>
                  <a:pt x="2448" y="20939"/>
                  <a:pt x="2348" y="20870"/>
                  <a:pt x="2274" y="20879"/>
                </a:cubicBezTo>
                <a:cubicBezTo>
                  <a:pt x="2210" y="20887"/>
                  <a:pt x="2110" y="20930"/>
                  <a:pt x="2122" y="21232"/>
                </a:cubicBezTo>
                <a:cubicBezTo>
                  <a:pt x="2136" y="21568"/>
                  <a:pt x="2236" y="21301"/>
                  <a:pt x="2295" y="21413"/>
                </a:cubicBezTo>
                <a:cubicBezTo>
                  <a:pt x="2343" y="21284"/>
                  <a:pt x="2443" y="21585"/>
                  <a:pt x="2445" y="21241"/>
                </a:cubicBezTo>
                <a:close/>
                <a:moveTo>
                  <a:pt x="5157" y="8520"/>
                </a:moveTo>
                <a:cubicBezTo>
                  <a:pt x="5095" y="8554"/>
                  <a:pt x="5048" y="8692"/>
                  <a:pt x="5050" y="8951"/>
                </a:cubicBezTo>
                <a:cubicBezTo>
                  <a:pt x="5052" y="9218"/>
                  <a:pt x="5100" y="9347"/>
                  <a:pt x="5167" y="9321"/>
                </a:cubicBezTo>
                <a:cubicBezTo>
                  <a:pt x="5233" y="9304"/>
                  <a:pt x="5269" y="9131"/>
                  <a:pt x="5276" y="8890"/>
                </a:cubicBezTo>
                <a:cubicBezTo>
                  <a:pt x="5264" y="8658"/>
                  <a:pt x="5226" y="8485"/>
                  <a:pt x="5157" y="8520"/>
                </a:cubicBezTo>
                <a:close/>
                <a:moveTo>
                  <a:pt x="8043" y="11104"/>
                </a:moveTo>
                <a:cubicBezTo>
                  <a:pt x="8045" y="11328"/>
                  <a:pt x="8097" y="11474"/>
                  <a:pt x="8154" y="11465"/>
                </a:cubicBezTo>
                <a:cubicBezTo>
                  <a:pt x="8223" y="11457"/>
                  <a:pt x="8283" y="11285"/>
                  <a:pt x="8283" y="11035"/>
                </a:cubicBezTo>
                <a:cubicBezTo>
                  <a:pt x="8283" y="10819"/>
                  <a:pt x="8235" y="10647"/>
                  <a:pt x="8152" y="10656"/>
                </a:cubicBezTo>
                <a:cubicBezTo>
                  <a:pt x="8090" y="10690"/>
                  <a:pt x="8040" y="10837"/>
                  <a:pt x="8043" y="11104"/>
                </a:cubicBezTo>
                <a:close/>
                <a:moveTo>
                  <a:pt x="11118" y="17563"/>
                </a:moveTo>
                <a:cubicBezTo>
                  <a:pt x="11126" y="17796"/>
                  <a:pt x="11176" y="17951"/>
                  <a:pt x="11242" y="17916"/>
                </a:cubicBezTo>
                <a:cubicBezTo>
                  <a:pt x="11304" y="17882"/>
                  <a:pt x="11349" y="17718"/>
                  <a:pt x="11347" y="17477"/>
                </a:cubicBezTo>
                <a:cubicBezTo>
                  <a:pt x="11344" y="17227"/>
                  <a:pt x="11299" y="17107"/>
                  <a:pt x="11228" y="17098"/>
                </a:cubicBezTo>
                <a:cubicBezTo>
                  <a:pt x="11159" y="17141"/>
                  <a:pt x="11111" y="17296"/>
                  <a:pt x="11118" y="17563"/>
                </a:cubicBezTo>
                <a:close/>
                <a:moveTo>
                  <a:pt x="8885" y="11086"/>
                </a:moveTo>
                <a:cubicBezTo>
                  <a:pt x="8887" y="10837"/>
                  <a:pt x="8849" y="10673"/>
                  <a:pt x="8782" y="10656"/>
                </a:cubicBezTo>
                <a:cubicBezTo>
                  <a:pt x="8709" y="10630"/>
                  <a:pt x="8659" y="10802"/>
                  <a:pt x="8652" y="11061"/>
                </a:cubicBezTo>
                <a:cubicBezTo>
                  <a:pt x="8647" y="11310"/>
                  <a:pt x="8702" y="11422"/>
                  <a:pt x="8768" y="11474"/>
                </a:cubicBezTo>
                <a:cubicBezTo>
                  <a:pt x="8828" y="11422"/>
                  <a:pt x="8882" y="11353"/>
                  <a:pt x="8885" y="11086"/>
                </a:cubicBezTo>
                <a:close/>
                <a:moveTo>
                  <a:pt x="2252" y="6444"/>
                </a:moveTo>
                <a:cubicBezTo>
                  <a:pt x="2183" y="6462"/>
                  <a:pt x="2138" y="6574"/>
                  <a:pt x="2141" y="6832"/>
                </a:cubicBezTo>
                <a:cubicBezTo>
                  <a:pt x="2143" y="7099"/>
                  <a:pt x="2188" y="7202"/>
                  <a:pt x="2260" y="7194"/>
                </a:cubicBezTo>
                <a:cubicBezTo>
                  <a:pt x="2331" y="7185"/>
                  <a:pt x="2362" y="7030"/>
                  <a:pt x="2379" y="6797"/>
                </a:cubicBezTo>
                <a:cubicBezTo>
                  <a:pt x="2360" y="6582"/>
                  <a:pt x="2324" y="6436"/>
                  <a:pt x="2252" y="6444"/>
                </a:cubicBezTo>
                <a:close/>
                <a:moveTo>
                  <a:pt x="11349" y="13231"/>
                </a:moveTo>
                <a:cubicBezTo>
                  <a:pt x="11352" y="12973"/>
                  <a:pt x="11311" y="12826"/>
                  <a:pt x="11245" y="12800"/>
                </a:cubicBezTo>
                <a:cubicBezTo>
                  <a:pt x="11173" y="12774"/>
                  <a:pt x="11130" y="12955"/>
                  <a:pt x="11123" y="13179"/>
                </a:cubicBezTo>
                <a:cubicBezTo>
                  <a:pt x="11116" y="13420"/>
                  <a:pt x="11161" y="13567"/>
                  <a:pt x="11240" y="13618"/>
                </a:cubicBezTo>
                <a:cubicBezTo>
                  <a:pt x="11290" y="13567"/>
                  <a:pt x="11347" y="13507"/>
                  <a:pt x="11349" y="13231"/>
                </a:cubicBezTo>
                <a:close/>
                <a:moveTo>
                  <a:pt x="4572" y="8537"/>
                </a:moveTo>
                <a:cubicBezTo>
                  <a:pt x="4510" y="8563"/>
                  <a:pt x="4460" y="8666"/>
                  <a:pt x="4460" y="8942"/>
                </a:cubicBezTo>
                <a:cubicBezTo>
                  <a:pt x="4462" y="9200"/>
                  <a:pt x="4505" y="9330"/>
                  <a:pt x="4572" y="9338"/>
                </a:cubicBezTo>
                <a:cubicBezTo>
                  <a:pt x="4648" y="9338"/>
                  <a:pt x="4681" y="9149"/>
                  <a:pt x="4696" y="8907"/>
                </a:cubicBezTo>
                <a:cubicBezTo>
                  <a:pt x="4679" y="8666"/>
                  <a:pt x="4638" y="8511"/>
                  <a:pt x="4572" y="8537"/>
                </a:cubicBezTo>
                <a:close/>
                <a:moveTo>
                  <a:pt x="4008" y="8563"/>
                </a:moveTo>
                <a:cubicBezTo>
                  <a:pt x="3937" y="8554"/>
                  <a:pt x="3877" y="8684"/>
                  <a:pt x="3875" y="8951"/>
                </a:cubicBezTo>
                <a:cubicBezTo>
                  <a:pt x="3872" y="9157"/>
                  <a:pt x="3911" y="9330"/>
                  <a:pt x="3975" y="9338"/>
                </a:cubicBezTo>
                <a:cubicBezTo>
                  <a:pt x="4048" y="9355"/>
                  <a:pt x="4094" y="9209"/>
                  <a:pt x="4103" y="9002"/>
                </a:cubicBezTo>
                <a:cubicBezTo>
                  <a:pt x="4108" y="8692"/>
                  <a:pt x="4068" y="8572"/>
                  <a:pt x="4008" y="8563"/>
                </a:cubicBezTo>
                <a:close/>
                <a:moveTo>
                  <a:pt x="654" y="4696"/>
                </a:moveTo>
                <a:cubicBezTo>
                  <a:pt x="661" y="4429"/>
                  <a:pt x="599" y="4334"/>
                  <a:pt x="540" y="4317"/>
                </a:cubicBezTo>
                <a:cubicBezTo>
                  <a:pt x="475" y="4300"/>
                  <a:pt x="425" y="4429"/>
                  <a:pt x="418" y="4679"/>
                </a:cubicBezTo>
                <a:cubicBezTo>
                  <a:pt x="411" y="4954"/>
                  <a:pt x="464" y="5041"/>
                  <a:pt x="523" y="5049"/>
                </a:cubicBezTo>
                <a:cubicBezTo>
                  <a:pt x="599" y="5058"/>
                  <a:pt x="649" y="4929"/>
                  <a:pt x="654" y="4696"/>
                </a:cubicBezTo>
                <a:close/>
                <a:moveTo>
                  <a:pt x="11742" y="17494"/>
                </a:moveTo>
                <a:cubicBezTo>
                  <a:pt x="11737" y="17718"/>
                  <a:pt x="11775" y="17864"/>
                  <a:pt x="11839" y="17864"/>
                </a:cubicBezTo>
                <a:cubicBezTo>
                  <a:pt x="11915" y="17873"/>
                  <a:pt x="11965" y="17718"/>
                  <a:pt x="11963" y="17451"/>
                </a:cubicBezTo>
                <a:cubicBezTo>
                  <a:pt x="11961" y="17244"/>
                  <a:pt x="11925" y="17089"/>
                  <a:pt x="11823" y="17098"/>
                </a:cubicBezTo>
                <a:cubicBezTo>
                  <a:pt x="11785" y="17107"/>
                  <a:pt x="11749" y="17270"/>
                  <a:pt x="11742" y="17494"/>
                </a:cubicBezTo>
                <a:close/>
                <a:moveTo>
                  <a:pt x="11854" y="12800"/>
                </a:moveTo>
                <a:cubicBezTo>
                  <a:pt x="11785" y="12818"/>
                  <a:pt x="11744" y="12990"/>
                  <a:pt x="11744" y="13222"/>
                </a:cubicBezTo>
                <a:cubicBezTo>
                  <a:pt x="11744" y="13438"/>
                  <a:pt x="11787" y="13575"/>
                  <a:pt x="11851" y="13567"/>
                </a:cubicBezTo>
                <a:cubicBezTo>
                  <a:pt x="11920" y="13558"/>
                  <a:pt x="11958" y="13420"/>
                  <a:pt x="11975" y="13153"/>
                </a:cubicBezTo>
                <a:cubicBezTo>
                  <a:pt x="11953" y="12973"/>
                  <a:pt x="11925" y="12783"/>
                  <a:pt x="11854" y="12800"/>
                </a:cubicBezTo>
                <a:close/>
                <a:moveTo>
                  <a:pt x="11744" y="15384"/>
                </a:moveTo>
                <a:cubicBezTo>
                  <a:pt x="11746" y="15625"/>
                  <a:pt x="11792" y="15780"/>
                  <a:pt x="11861" y="15763"/>
                </a:cubicBezTo>
                <a:cubicBezTo>
                  <a:pt x="11923" y="15746"/>
                  <a:pt x="11977" y="15617"/>
                  <a:pt x="11970" y="15358"/>
                </a:cubicBezTo>
                <a:cubicBezTo>
                  <a:pt x="11965" y="15117"/>
                  <a:pt x="11920" y="14988"/>
                  <a:pt x="11856" y="14962"/>
                </a:cubicBezTo>
                <a:cubicBezTo>
                  <a:pt x="11789" y="15014"/>
                  <a:pt x="11742" y="15143"/>
                  <a:pt x="11744" y="15384"/>
                </a:cubicBezTo>
                <a:close/>
                <a:moveTo>
                  <a:pt x="13181" y="15324"/>
                </a:moveTo>
                <a:cubicBezTo>
                  <a:pt x="13183" y="15126"/>
                  <a:pt x="13145" y="14945"/>
                  <a:pt x="13079" y="14953"/>
                </a:cubicBezTo>
                <a:cubicBezTo>
                  <a:pt x="13010" y="14962"/>
                  <a:pt x="12964" y="15117"/>
                  <a:pt x="12962" y="15358"/>
                </a:cubicBezTo>
                <a:cubicBezTo>
                  <a:pt x="12960" y="15574"/>
                  <a:pt x="12998" y="15720"/>
                  <a:pt x="13064" y="15737"/>
                </a:cubicBezTo>
                <a:cubicBezTo>
                  <a:pt x="13133" y="15703"/>
                  <a:pt x="13181" y="15556"/>
                  <a:pt x="13181" y="15324"/>
                </a:cubicBezTo>
                <a:close/>
                <a:moveTo>
                  <a:pt x="12463" y="17098"/>
                </a:moveTo>
                <a:cubicBezTo>
                  <a:pt x="12394" y="17107"/>
                  <a:pt x="12360" y="17262"/>
                  <a:pt x="12358" y="17511"/>
                </a:cubicBezTo>
                <a:cubicBezTo>
                  <a:pt x="12358" y="17752"/>
                  <a:pt x="12398" y="17864"/>
                  <a:pt x="12458" y="17873"/>
                </a:cubicBezTo>
                <a:cubicBezTo>
                  <a:pt x="12524" y="17882"/>
                  <a:pt x="12567" y="17761"/>
                  <a:pt x="12567" y="17374"/>
                </a:cubicBezTo>
                <a:cubicBezTo>
                  <a:pt x="12570" y="17236"/>
                  <a:pt x="12531" y="17098"/>
                  <a:pt x="12463" y="17098"/>
                </a:cubicBezTo>
                <a:close/>
                <a:moveTo>
                  <a:pt x="9375" y="10656"/>
                </a:moveTo>
                <a:cubicBezTo>
                  <a:pt x="9311" y="10682"/>
                  <a:pt x="9268" y="10837"/>
                  <a:pt x="9272" y="11086"/>
                </a:cubicBezTo>
                <a:cubicBezTo>
                  <a:pt x="9277" y="11328"/>
                  <a:pt x="9325" y="11405"/>
                  <a:pt x="9384" y="11405"/>
                </a:cubicBezTo>
                <a:cubicBezTo>
                  <a:pt x="9458" y="11405"/>
                  <a:pt x="9487" y="11250"/>
                  <a:pt x="9496" y="11026"/>
                </a:cubicBezTo>
                <a:cubicBezTo>
                  <a:pt x="9482" y="10776"/>
                  <a:pt x="9444" y="10621"/>
                  <a:pt x="9375" y="10656"/>
                </a:cubicBezTo>
                <a:close/>
                <a:moveTo>
                  <a:pt x="12467" y="14962"/>
                </a:moveTo>
                <a:cubicBezTo>
                  <a:pt x="12413" y="14962"/>
                  <a:pt x="12363" y="15083"/>
                  <a:pt x="12358" y="15315"/>
                </a:cubicBezTo>
                <a:cubicBezTo>
                  <a:pt x="12351" y="15574"/>
                  <a:pt x="12391" y="15737"/>
                  <a:pt x="12455" y="15763"/>
                </a:cubicBezTo>
                <a:cubicBezTo>
                  <a:pt x="12520" y="15780"/>
                  <a:pt x="12565" y="15634"/>
                  <a:pt x="12574" y="15367"/>
                </a:cubicBezTo>
                <a:cubicBezTo>
                  <a:pt x="12572" y="15134"/>
                  <a:pt x="12534" y="14962"/>
                  <a:pt x="12467" y="14962"/>
                </a:cubicBezTo>
                <a:close/>
                <a:moveTo>
                  <a:pt x="2816" y="6453"/>
                </a:moveTo>
                <a:cubicBezTo>
                  <a:pt x="2757" y="6479"/>
                  <a:pt x="2712" y="6608"/>
                  <a:pt x="2714" y="6832"/>
                </a:cubicBezTo>
                <a:cubicBezTo>
                  <a:pt x="2716" y="7039"/>
                  <a:pt x="2759" y="7194"/>
                  <a:pt x="2821" y="7185"/>
                </a:cubicBezTo>
                <a:cubicBezTo>
                  <a:pt x="2885" y="7176"/>
                  <a:pt x="2930" y="7047"/>
                  <a:pt x="2942" y="6797"/>
                </a:cubicBezTo>
                <a:cubicBezTo>
                  <a:pt x="2921" y="6582"/>
                  <a:pt x="2888" y="6418"/>
                  <a:pt x="2816" y="6453"/>
                </a:cubicBezTo>
                <a:close/>
                <a:moveTo>
                  <a:pt x="5757" y="8520"/>
                </a:moveTo>
                <a:cubicBezTo>
                  <a:pt x="5697" y="8546"/>
                  <a:pt x="5645" y="8675"/>
                  <a:pt x="5642" y="8933"/>
                </a:cubicBezTo>
                <a:cubicBezTo>
                  <a:pt x="5642" y="9183"/>
                  <a:pt x="5690" y="9286"/>
                  <a:pt x="5749" y="9278"/>
                </a:cubicBezTo>
                <a:cubicBezTo>
                  <a:pt x="5816" y="9278"/>
                  <a:pt x="5859" y="9140"/>
                  <a:pt x="5859" y="8873"/>
                </a:cubicBezTo>
                <a:cubicBezTo>
                  <a:pt x="5856" y="8632"/>
                  <a:pt x="5818" y="8494"/>
                  <a:pt x="5757" y="8520"/>
                </a:cubicBezTo>
                <a:close/>
                <a:moveTo>
                  <a:pt x="1106" y="4326"/>
                </a:moveTo>
                <a:cubicBezTo>
                  <a:pt x="1051" y="4352"/>
                  <a:pt x="992" y="4446"/>
                  <a:pt x="992" y="4679"/>
                </a:cubicBezTo>
                <a:cubicBezTo>
                  <a:pt x="994" y="4929"/>
                  <a:pt x="1051" y="5058"/>
                  <a:pt x="1115" y="5041"/>
                </a:cubicBezTo>
                <a:cubicBezTo>
                  <a:pt x="1172" y="5023"/>
                  <a:pt x="1213" y="4885"/>
                  <a:pt x="1222" y="4653"/>
                </a:cubicBezTo>
                <a:cubicBezTo>
                  <a:pt x="1206" y="4438"/>
                  <a:pt x="1165" y="4300"/>
                  <a:pt x="1106" y="4326"/>
                </a:cubicBezTo>
                <a:close/>
                <a:moveTo>
                  <a:pt x="12363" y="13196"/>
                </a:moveTo>
                <a:cubicBezTo>
                  <a:pt x="12360" y="13438"/>
                  <a:pt x="12401" y="13541"/>
                  <a:pt x="12463" y="13550"/>
                </a:cubicBezTo>
                <a:cubicBezTo>
                  <a:pt x="12534" y="13558"/>
                  <a:pt x="12574" y="13446"/>
                  <a:pt x="12572" y="13179"/>
                </a:cubicBezTo>
                <a:cubicBezTo>
                  <a:pt x="12572" y="12947"/>
                  <a:pt x="12531" y="12835"/>
                  <a:pt x="12472" y="12792"/>
                </a:cubicBezTo>
                <a:cubicBezTo>
                  <a:pt x="12413" y="12843"/>
                  <a:pt x="12365" y="12947"/>
                  <a:pt x="12363" y="13196"/>
                </a:cubicBezTo>
                <a:close/>
                <a:moveTo>
                  <a:pt x="138" y="10923"/>
                </a:moveTo>
                <a:cubicBezTo>
                  <a:pt x="114" y="10785"/>
                  <a:pt x="78" y="10639"/>
                  <a:pt x="35" y="10673"/>
                </a:cubicBezTo>
                <a:cubicBezTo>
                  <a:pt x="-17" y="10707"/>
                  <a:pt x="12" y="10906"/>
                  <a:pt x="9" y="11035"/>
                </a:cubicBezTo>
                <a:cubicBezTo>
                  <a:pt x="4" y="11250"/>
                  <a:pt x="7" y="11457"/>
                  <a:pt x="7" y="11732"/>
                </a:cubicBezTo>
                <a:cubicBezTo>
                  <a:pt x="138" y="11586"/>
                  <a:pt x="192" y="11250"/>
                  <a:pt x="138" y="10923"/>
                </a:cubicBezTo>
                <a:close/>
                <a:moveTo>
                  <a:pt x="13076" y="17098"/>
                </a:moveTo>
                <a:cubicBezTo>
                  <a:pt x="13010" y="17098"/>
                  <a:pt x="12969" y="17244"/>
                  <a:pt x="12969" y="17451"/>
                </a:cubicBezTo>
                <a:cubicBezTo>
                  <a:pt x="12967" y="17684"/>
                  <a:pt x="13005" y="17856"/>
                  <a:pt x="13081" y="17847"/>
                </a:cubicBezTo>
                <a:cubicBezTo>
                  <a:pt x="13150" y="17839"/>
                  <a:pt x="13169" y="17658"/>
                  <a:pt x="13186" y="17460"/>
                </a:cubicBezTo>
                <a:cubicBezTo>
                  <a:pt x="13169" y="17262"/>
                  <a:pt x="13143" y="17098"/>
                  <a:pt x="13076" y="17098"/>
                </a:cubicBezTo>
                <a:close/>
                <a:moveTo>
                  <a:pt x="8880" y="8847"/>
                </a:moveTo>
                <a:cubicBezTo>
                  <a:pt x="8878" y="8641"/>
                  <a:pt x="8837" y="8494"/>
                  <a:pt x="8773" y="8503"/>
                </a:cubicBezTo>
                <a:cubicBezTo>
                  <a:pt x="8709" y="8503"/>
                  <a:pt x="8673" y="8658"/>
                  <a:pt x="8668" y="8864"/>
                </a:cubicBezTo>
                <a:cubicBezTo>
                  <a:pt x="8663" y="9088"/>
                  <a:pt x="8706" y="9209"/>
                  <a:pt x="8778" y="9252"/>
                </a:cubicBezTo>
                <a:cubicBezTo>
                  <a:pt x="8828" y="9200"/>
                  <a:pt x="8882" y="9088"/>
                  <a:pt x="8880" y="8847"/>
                </a:cubicBezTo>
                <a:close/>
                <a:moveTo>
                  <a:pt x="7662" y="8847"/>
                </a:moveTo>
                <a:cubicBezTo>
                  <a:pt x="7657" y="8641"/>
                  <a:pt x="7617" y="8485"/>
                  <a:pt x="7553" y="8503"/>
                </a:cubicBezTo>
                <a:cubicBezTo>
                  <a:pt x="7493" y="8520"/>
                  <a:pt x="7450" y="8658"/>
                  <a:pt x="7450" y="8882"/>
                </a:cubicBezTo>
                <a:cubicBezTo>
                  <a:pt x="7450" y="9106"/>
                  <a:pt x="7484" y="9243"/>
                  <a:pt x="7564" y="9243"/>
                </a:cubicBezTo>
                <a:cubicBezTo>
                  <a:pt x="7617" y="9218"/>
                  <a:pt x="7667" y="9097"/>
                  <a:pt x="7662" y="8847"/>
                </a:cubicBezTo>
                <a:close/>
                <a:moveTo>
                  <a:pt x="8173" y="8511"/>
                </a:moveTo>
                <a:cubicBezTo>
                  <a:pt x="8109" y="8520"/>
                  <a:pt x="8054" y="8632"/>
                  <a:pt x="8059" y="8899"/>
                </a:cubicBezTo>
                <a:cubicBezTo>
                  <a:pt x="8062" y="9131"/>
                  <a:pt x="8109" y="9252"/>
                  <a:pt x="8169" y="9235"/>
                </a:cubicBezTo>
                <a:cubicBezTo>
                  <a:pt x="8233" y="9226"/>
                  <a:pt x="8264" y="9080"/>
                  <a:pt x="8264" y="8942"/>
                </a:cubicBezTo>
                <a:cubicBezTo>
                  <a:pt x="8264" y="8623"/>
                  <a:pt x="8228" y="8503"/>
                  <a:pt x="8173" y="8511"/>
                </a:cubicBezTo>
                <a:close/>
                <a:moveTo>
                  <a:pt x="3016" y="21352"/>
                </a:moveTo>
                <a:cubicBezTo>
                  <a:pt x="2923" y="20801"/>
                  <a:pt x="2788" y="20793"/>
                  <a:pt x="2674" y="21352"/>
                </a:cubicBezTo>
                <a:cubicBezTo>
                  <a:pt x="2797" y="21352"/>
                  <a:pt x="2902" y="21352"/>
                  <a:pt x="3016" y="21352"/>
                </a:cubicBezTo>
                <a:close/>
                <a:moveTo>
                  <a:pt x="12460" y="19260"/>
                </a:moveTo>
                <a:cubicBezTo>
                  <a:pt x="12394" y="19277"/>
                  <a:pt x="12353" y="19423"/>
                  <a:pt x="12358" y="19682"/>
                </a:cubicBezTo>
                <a:cubicBezTo>
                  <a:pt x="12365" y="19914"/>
                  <a:pt x="12405" y="20026"/>
                  <a:pt x="12470" y="20000"/>
                </a:cubicBezTo>
                <a:cubicBezTo>
                  <a:pt x="12529" y="19974"/>
                  <a:pt x="12562" y="19828"/>
                  <a:pt x="12570" y="19613"/>
                </a:cubicBezTo>
                <a:cubicBezTo>
                  <a:pt x="12553" y="19397"/>
                  <a:pt x="12522" y="19242"/>
                  <a:pt x="12460" y="19260"/>
                </a:cubicBezTo>
                <a:close/>
                <a:moveTo>
                  <a:pt x="11235" y="19268"/>
                </a:moveTo>
                <a:cubicBezTo>
                  <a:pt x="11171" y="19268"/>
                  <a:pt x="11121" y="19423"/>
                  <a:pt x="11123" y="19664"/>
                </a:cubicBezTo>
                <a:cubicBezTo>
                  <a:pt x="11126" y="19880"/>
                  <a:pt x="11164" y="20018"/>
                  <a:pt x="11230" y="20018"/>
                </a:cubicBezTo>
                <a:cubicBezTo>
                  <a:pt x="11297" y="20009"/>
                  <a:pt x="11323" y="19863"/>
                  <a:pt x="11335" y="19647"/>
                </a:cubicBezTo>
                <a:cubicBezTo>
                  <a:pt x="11330" y="19423"/>
                  <a:pt x="11297" y="19260"/>
                  <a:pt x="11235" y="19268"/>
                </a:cubicBezTo>
                <a:close/>
                <a:moveTo>
                  <a:pt x="14280" y="14979"/>
                </a:moveTo>
                <a:cubicBezTo>
                  <a:pt x="14223" y="14971"/>
                  <a:pt x="14178" y="15091"/>
                  <a:pt x="14173" y="15324"/>
                </a:cubicBezTo>
                <a:cubicBezTo>
                  <a:pt x="14168" y="15556"/>
                  <a:pt x="14201" y="15685"/>
                  <a:pt x="14268" y="15703"/>
                </a:cubicBezTo>
                <a:cubicBezTo>
                  <a:pt x="14332" y="15711"/>
                  <a:pt x="14366" y="15582"/>
                  <a:pt x="14382" y="15375"/>
                </a:cubicBezTo>
                <a:cubicBezTo>
                  <a:pt x="14375" y="15134"/>
                  <a:pt x="14337" y="14988"/>
                  <a:pt x="14280" y="14979"/>
                </a:cubicBezTo>
                <a:close/>
                <a:moveTo>
                  <a:pt x="9391" y="8494"/>
                </a:moveTo>
                <a:cubicBezTo>
                  <a:pt x="9320" y="8494"/>
                  <a:pt x="9277" y="8649"/>
                  <a:pt x="9280" y="8890"/>
                </a:cubicBezTo>
                <a:cubicBezTo>
                  <a:pt x="9280" y="9114"/>
                  <a:pt x="9332" y="9243"/>
                  <a:pt x="9391" y="9218"/>
                </a:cubicBezTo>
                <a:cubicBezTo>
                  <a:pt x="9451" y="9200"/>
                  <a:pt x="9489" y="9063"/>
                  <a:pt x="9487" y="8821"/>
                </a:cubicBezTo>
                <a:cubicBezTo>
                  <a:pt x="9482" y="8606"/>
                  <a:pt x="9451" y="8494"/>
                  <a:pt x="9391" y="8494"/>
                </a:cubicBezTo>
                <a:close/>
                <a:moveTo>
                  <a:pt x="6344" y="8546"/>
                </a:moveTo>
                <a:cubicBezTo>
                  <a:pt x="6289" y="8563"/>
                  <a:pt x="6239" y="8675"/>
                  <a:pt x="6242" y="8916"/>
                </a:cubicBezTo>
                <a:cubicBezTo>
                  <a:pt x="6244" y="9157"/>
                  <a:pt x="6289" y="9252"/>
                  <a:pt x="6351" y="9252"/>
                </a:cubicBezTo>
                <a:cubicBezTo>
                  <a:pt x="6418" y="9252"/>
                  <a:pt x="6449" y="9114"/>
                  <a:pt x="6451" y="8882"/>
                </a:cubicBezTo>
                <a:cubicBezTo>
                  <a:pt x="6446" y="8641"/>
                  <a:pt x="6404" y="8529"/>
                  <a:pt x="6344" y="8546"/>
                </a:cubicBezTo>
                <a:close/>
                <a:moveTo>
                  <a:pt x="14373" y="17468"/>
                </a:moveTo>
                <a:cubicBezTo>
                  <a:pt x="14375" y="17253"/>
                  <a:pt x="14332" y="17089"/>
                  <a:pt x="14268" y="17107"/>
                </a:cubicBezTo>
                <a:cubicBezTo>
                  <a:pt x="14216" y="17115"/>
                  <a:pt x="14175" y="17236"/>
                  <a:pt x="14173" y="17451"/>
                </a:cubicBezTo>
                <a:cubicBezTo>
                  <a:pt x="14168" y="17692"/>
                  <a:pt x="14201" y="17813"/>
                  <a:pt x="14266" y="17847"/>
                </a:cubicBezTo>
                <a:cubicBezTo>
                  <a:pt x="14332" y="17830"/>
                  <a:pt x="14370" y="17675"/>
                  <a:pt x="14373" y="17468"/>
                </a:cubicBezTo>
                <a:close/>
                <a:moveTo>
                  <a:pt x="13076" y="19251"/>
                </a:moveTo>
                <a:cubicBezTo>
                  <a:pt x="13007" y="19242"/>
                  <a:pt x="12974" y="19406"/>
                  <a:pt x="12972" y="19613"/>
                </a:cubicBezTo>
                <a:cubicBezTo>
                  <a:pt x="12969" y="19819"/>
                  <a:pt x="12998" y="19992"/>
                  <a:pt x="13067" y="20000"/>
                </a:cubicBezTo>
                <a:cubicBezTo>
                  <a:pt x="13133" y="20009"/>
                  <a:pt x="13164" y="19863"/>
                  <a:pt x="13169" y="19630"/>
                </a:cubicBezTo>
                <a:cubicBezTo>
                  <a:pt x="13167" y="19415"/>
                  <a:pt x="13145" y="19260"/>
                  <a:pt x="13076" y="19251"/>
                </a:cubicBezTo>
                <a:close/>
                <a:moveTo>
                  <a:pt x="11749" y="19613"/>
                </a:moveTo>
                <a:cubicBezTo>
                  <a:pt x="11744" y="19819"/>
                  <a:pt x="11775" y="19983"/>
                  <a:pt x="11844" y="19992"/>
                </a:cubicBezTo>
                <a:cubicBezTo>
                  <a:pt x="11908" y="20000"/>
                  <a:pt x="11946" y="19888"/>
                  <a:pt x="11949" y="19647"/>
                </a:cubicBezTo>
                <a:cubicBezTo>
                  <a:pt x="11951" y="19415"/>
                  <a:pt x="11918" y="19294"/>
                  <a:pt x="11861" y="19242"/>
                </a:cubicBezTo>
                <a:cubicBezTo>
                  <a:pt x="11792" y="19268"/>
                  <a:pt x="11754" y="19406"/>
                  <a:pt x="11749" y="19613"/>
                </a:cubicBezTo>
                <a:close/>
                <a:moveTo>
                  <a:pt x="13578" y="17468"/>
                </a:moveTo>
                <a:cubicBezTo>
                  <a:pt x="13573" y="17701"/>
                  <a:pt x="13602" y="17839"/>
                  <a:pt x="13669" y="17847"/>
                </a:cubicBezTo>
                <a:cubicBezTo>
                  <a:pt x="13735" y="17856"/>
                  <a:pt x="13768" y="17701"/>
                  <a:pt x="13776" y="17503"/>
                </a:cubicBezTo>
                <a:cubicBezTo>
                  <a:pt x="13783" y="17279"/>
                  <a:pt x="13742" y="17150"/>
                  <a:pt x="13683" y="17098"/>
                </a:cubicBezTo>
                <a:cubicBezTo>
                  <a:pt x="13626" y="17150"/>
                  <a:pt x="13581" y="17236"/>
                  <a:pt x="13578" y="17468"/>
                </a:cubicBezTo>
                <a:close/>
                <a:moveTo>
                  <a:pt x="13680" y="14971"/>
                </a:moveTo>
                <a:cubicBezTo>
                  <a:pt x="13626" y="14988"/>
                  <a:pt x="13576" y="15108"/>
                  <a:pt x="13578" y="15350"/>
                </a:cubicBezTo>
                <a:cubicBezTo>
                  <a:pt x="13578" y="15556"/>
                  <a:pt x="13609" y="15685"/>
                  <a:pt x="13669" y="15694"/>
                </a:cubicBezTo>
                <a:cubicBezTo>
                  <a:pt x="13735" y="15711"/>
                  <a:pt x="13764" y="15556"/>
                  <a:pt x="13785" y="15350"/>
                </a:cubicBezTo>
                <a:cubicBezTo>
                  <a:pt x="13768" y="15152"/>
                  <a:pt x="13742" y="14953"/>
                  <a:pt x="13680" y="14971"/>
                </a:cubicBezTo>
                <a:close/>
                <a:moveTo>
                  <a:pt x="14368" y="13171"/>
                </a:moveTo>
                <a:cubicBezTo>
                  <a:pt x="14370" y="12981"/>
                  <a:pt x="14332" y="12835"/>
                  <a:pt x="14278" y="12818"/>
                </a:cubicBezTo>
                <a:cubicBezTo>
                  <a:pt x="14218" y="12809"/>
                  <a:pt x="14175" y="12921"/>
                  <a:pt x="14171" y="13153"/>
                </a:cubicBezTo>
                <a:cubicBezTo>
                  <a:pt x="14166" y="13395"/>
                  <a:pt x="14206" y="13498"/>
                  <a:pt x="14263" y="13532"/>
                </a:cubicBezTo>
                <a:cubicBezTo>
                  <a:pt x="14330" y="13532"/>
                  <a:pt x="14366" y="13377"/>
                  <a:pt x="14368" y="13171"/>
                </a:cubicBezTo>
                <a:close/>
                <a:moveTo>
                  <a:pt x="11142" y="11009"/>
                </a:moveTo>
                <a:cubicBezTo>
                  <a:pt x="11140" y="11241"/>
                  <a:pt x="11176" y="11379"/>
                  <a:pt x="11240" y="11379"/>
                </a:cubicBezTo>
                <a:cubicBezTo>
                  <a:pt x="11299" y="11379"/>
                  <a:pt x="11344" y="11250"/>
                  <a:pt x="11347" y="11035"/>
                </a:cubicBezTo>
                <a:cubicBezTo>
                  <a:pt x="11352" y="10811"/>
                  <a:pt x="11304" y="10699"/>
                  <a:pt x="11249" y="10639"/>
                </a:cubicBezTo>
                <a:cubicBezTo>
                  <a:pt x="11192" y="10690"/>
                  <a:pt x="11147" y="10785"/>
                  <a:pt x="11142" y="11009"/>
                </a:cubicBezTo>
                <a:close/>
                <a:moveTo>
                  <a:pt x="3513" y="6806"/>
                </a:moveTo>
                <a:cubicBezTo>
                  <a:pt x="3516" y="6574"/>
                  <a:pt x="3475" y="6453"/>
                  <a:pt x="3413" y="6453"/>
                </a:cubicBezTo>
                <a:cubicBezTo>
                  <a:pt x="3354" y="6462"/>
                  <a:pt x="3309" y="6556"/>
                  <a:pt x="3304" y="6789"/>
                </a:cubicBezTo>
                <a:cubicBezTo>
                  <a:pt x="3299" y="7030"/>
                  <a:pt x="3354" y="7107"/>
                  <a:pt x="3411" y="7159"/>
                </a:cubicBezTo>
                <a:cubicBezTo>
                  <a:pt x="3459" y="7107"/>
                  <a:pt x="3513" y="7047"/>
                  <a:pt x="3513" y="6806"/>
                </a:cubicBezTo>
                <a:close/>
                <a:moveTo>
                  <a:pt x="10626" y="10656"/>
                </a:moveTo>
                <a:cubicBezTo>
                  <a:pt x="10571" y="10664"/>
                  <a:pt x="10521" y="10802"/>
                  <a:pt x="10524" y="11035"/>
                </a:cubicBezTo>
                <a:cubicBezTo>
                  <a:pt x="10528" y="11267"/>
                  <a:pt x="10578" y="11371"/>
                  <a:pt x="10638" y="11353"/>
                </a:cubicBezTo>
                <a:cubicBezTo>
                  <a:pt x="10688" y="11336"/>
                  <a:pt x="10735" y="11259"/>
                  <a:pt x="10731" y="10992"/>
                </a:cubicBezTo>
                <a:cubicBezTo>
                  <a:pt x="10721" y="10802"/>
                  <a:pt x="10685" y="10647"/>
                  <a:pt x="10626" y="10656"/>
                </a:cubicBezTo>
                <a:close/>
                <a:moveTo>
                  <a:pt x="11763" y="11043"/>
                </a:moveTo>
                <a:cubicBezTo>
                  <a:pt x="11765" y="11259"/>
                  <a:pt x="11794" y="11379"/>
                  <a:pt x="11854" y="11379"/>
                </a:cubicBezTo>
                <a:cubicBezTo>
                  <a:pt x="11915" y="11371"/>
                  <a:pt x="11958" y="11250"/>
                  <a:pt x="11956" y="11018"/>
                </a:cubicBezTo>
                <a:cubicBezTo>
                  <a:pt x="11956" y="10802"/>
                  <a:pt x="11920" y="10664"/>
                  <a:pt x="11851" y="10647"/>
                </a:cubicBezTo>
                <a:cubicBezTo>
                  <a:pt x="11792" y="10682"/>
                  <a:pt x="11761" y="10811"/>
                  <a:pt x="11763" y="11043"/>
                </a:cubicBezTo>
                <a:close/>
                <a:moveTo>
                  <a:pt x="14875" y="17107"/>
                </a:moveTo>
                <a:cubicBezTo>
                  <a:pt x="14815" y="17107"/>
                  <a:pt x="14772" y="17262"/>
                  <a:pt x="14772" y="17477"/>
                </a:cubicBezTo>
                <a:cubicBezTo>
                  <a:pt x="14772" y="17701"/>
                  <a:pt x="14822" y="17813"/>
                  <a:pt x="14882" y="17821"/>
                </a:cubicBezTo>
                <a:cubicBezTo>
                  <a:pt x="14941" y="17830"/>
                  <a:pt x="14963" y="17675"/>
                  <a:pt x="14975" y="17485"/>
                </a:cubicBezTo>
                <a:cubicBezTo>
                  <a:pt x="14967" y="17270"/>
                  <a:pt x="14937" y="17107"/>
                  <a:pt x="14875" y="17107"/>
                </a:cubicBezTo>
                <a:close/>
                <a:moveTo>
                  <a:pt x="13074" y="12818"/>
                </a:moveTo>
                <a:cubicBezTo>
                  <a:pt x="13012" y="12818"/>
                  <a:pt x="12972" y="12955"/>
                  <a:pt x="12974" y="13188"/>
                </a:cubicBezTo>
                <a:cubicBezTo>
                  <a:pt x="12974" y="13403"/>
                  <a:pt x="13005" y="13558"/>
                  <a:pt x="13074" y="13558"/>
                </a:cubicBezTo>
                <a:cubicBezTo>
                  <a:pt x="13143" y="13558"/>
                  <a:pt x="13164" y="13395"/>
                  <a:pt x="13176" y="13205"/>
                </a:cubicBezTo>
                <a:cubicBezTo>
                  <a:pt x="13174" y="12947"/>
                  <a:pt x="13136" y="12818"/>
                  <a:pt x="13074" y="12818"/>
                </a:cubicBezTo>
                <a:close/>
                <a:moveTo>
                  <a:pt x="5167" y="6444"/>
                </a:moveTo>
                <a:cubicBezTo>
                  <a:pt x="5107" y="6453"/>
                  <a:pt x="5060" y="6548"/>
                  <a:pt x="5060" y="6780"/>
                </a:cubicBezTo>
                <a:cubicBezTo>
                  <a:pt x="5060" y="6978"/>
                  <a:pt x="5095" y="7099"/>
                  <a:pt x="5155" y="7099"/>
                </a:cubicBezTo>
                <a:cubicBezTo>
                  <a:pt x="5219" y="7099"/>
                  <a:pt x="5252" y="6978"/>
                  <a:pt x="5262" y="6763"/>
                </a:cubicBezTo>
                <a:cubicBezTo>
                  <a:pt x="5257" y="6548"/>
                  <a:pt x="5226" y="6436"/>
                  <a:pt x="5167" y="6444"/>
                </a:cubicBezTo>
                <a:close/>
                <a:moveTo>
                  <a:pt x="14872" y="12818"/>
                </a:moveTo>
                <a:cubicBezTo>
                  <a:pt x="14818" y="12826"/>
                  <a:pt x="14765" y="12964"/>
                  <a:pt x="14772" y="13196"/>
                </a:cubicBezTo>
                <a:cubicBezTo>
                  <a:pt x="14780" y="13412"/>
                  <a:pt x="14827" y="13541"/>
                  <a:pt x="14887" y="13515"/>
                </a:cubicBezTo>
                <a:cubicBezTo>
                  <a:pt x="14939" y="13489"/>
                  <a:pt x="14970" y="13343"/>
                  <a:pt x="14972" y="13145"/>
                </a:cubicBezTo>
                <a:cubicBezTo>
                  <a:pt x="14958" y="12955"/>
                  <a:pt x="14922" y="12809"/>
                  <a:pt x="14872" y="12818"/>
                </a:cubicBezTo>
                <a:close/>
                <a:moveTo>
                  <a:pt x="12463" y="10656"/>
                </a:moveTo>
                <a:cubicBezTo>
                  <a:pt x="12405" y="10673"/>
                  <a:pt x="12363" y="10811"/>
                  <a:pt x="12365" y="11035"/>
                </a:cubicBezTo>
                <a:cubicBezTo>
                  <a:pt x="12367" y="11250"/>
                  <a:pt x="12415" y="11345"/>
                  <a:pt x="12465" y="11353"/>
                </a:cubicBezTo>
                <a:cubicBezTo>
                  <a:pt x="12522" y="11362"/>
                  <a:pt x="12562" y="11233"/>
                  <a:pt x="12572" y="10992"/>
                </a:cubicBezTo>
                <a:cubicBezTo>
                  <a:pt x="12558" y="10794"/>
                  <a:pt x="12522" y="10639"/>
                  <a:pt x="12463" y="10656"/>
                </a:cubicBezTo>
                <a:close/>
                <a:moveTo>
                  <a:pt x="10019" y="10664"/>
                </a:moveTo>
                <a:cubicBezTo>
                  <a:pt x="9955" y="10647"/>
                  <a:pt x="9908" y="10802"/>
                  <a:pt x="9903" y="11043"/>
                </a:cubicBezTo>
                <a:cubicBezTo>
                  <a:pt x="9898" y="11250"/>
                  <a:pt x="9943" y="11371"/>
                  <a:pt x="9996" y="11379"/>
                </a:cubicBezTo>
                <a:cubicBezTo>
                  <a:pt x="10055" y="11388"/>
                  <a:pt x="10093" y="11250"/>
                  <a:pt x="10105" y="11052"/>
                </a:cubicBezTo>
                <a:cubicBezTo>
                  <a:pt x="10103" y="10819"/>
                  <a:pt x="10069" y="10682"/>
                  <a:pt x="10019" y="10664"/>
                </a:cubicBezTo>
                <a:close/>
                <a:moveTo>
                  <a:pt x="1663" y="4980"/>
                </a:moveTo>
                <a:cubicBezTo>
                  <a:pt x="1722" y="4989"/>
                  <a:pt x="1777" y="4885"/>
                  <a:pt x="1781" y="4670"/>
                </a:cubicBezTo>
                <a:cubicBezTo>
                  <a:pt x="1789" y="4420"/>
                  <a:pt x="1727" y="4343"/>
                  <a:pt x="1672" y="4326"/>
                </a:cubicBezTo>
                <a:cubicBezTo>
                  <a:pt x="1620" y="4317"/>
                  <a:pt x="1577" y="4412"/>
                  <a:pt x="1574" y="4636"/>
                </a:cubicBezTo>
                <a:cubicBezTo>
                  <a:pt x="1572" y="4860"/>
                  <a:pt x="1603" y="4972"/>
                  <a:pt x="1663" y="4980"/>
                </a:cubicBezTo>
                <a:close/>
                <a:moveTo>
                  <a:pt x="11233" y="8494"/>
                </a:moveTo>
                <a:cubicBezTo>
                  <a:pt x="11176" y="8520"/>
                  <a:pt x="11145" y="8649"/>
                  <a:pt x="11147" y="8847"/>
                </a:cubicBezTo>
                <a:cubicBezTo>
                  <a:pt x="11152" y="9097"/>
                  <a:pt x="11199" y="9166"/>
                  <a:pt x="11259" y="9149"/>
                </a:cubicBezTo>
                <a:cubicBezTo>
                  <a:pt x="11318" y="9131"/>
                  <a:pt x="11342" y="8994"/>
                  <a:pt x="11349" y="8804"/>
                </a:cubicBezTo>
                <a:cubicBezTo>
                  <a:pt x="11330" y="8589"/>
                  <a:pt x="11297" y="8468"/>
                  <a:pt x="11233" y="8494"/>
                </a:cubicBezTo>
                <a:close/>
                <a:moveTo>
                  <a:pt x="10022" y="8494"/>
                </a:moveTo>
                <a:cubicBezTo>
                  <a:pt x="9958" y="8468"/>
                  <a:pt x="9915" y="8589"/>
                  <a:pt x="9905" y="8796"/>
                </a:cubicBezTo>
                <a:cubicBezTo>
                  <a:pt x="9893" y="9019"/>
                  <a:pt x="9936" y="9174"/>
                  <a:pt x="9998" y="9183"/>
                </a:cubicBezTo>
                <a:cubicBezTo>
                  <a:pt x="10055" y="9192"/>
                  <a:pt x="10100" y="9088"/>
                  <a:pt x="10107" y="8864"/>
                </a:cubicBezTo>
                <a:cubicBezTo>
                  <a:pt x="10107" y="8641"/>
                  <a:pt x="10079" y="8520"/>
                  <a:pt x="10022" y="8494"/>
                </a:cubicBezTo>
                <a:close/>
                <a:moveTo>
                  <a:pt x="10726" y="8796"/>
                </a:moveTo>
                <a:cubicBezTo>
                  <a:pt x="10719" y="8589"/>
                  <a:pt x="10683" y="8477"/>
                  <a:pt x="10624" y="8494"/>
                </a:cubicBezTo>
                <a:cubicBezTo>
                  <a:pt x="10559" y="8511"/>
                  <a:pt x="10521" y="8649"/>
                  <a:pt x="10524" y="8873"/>
                </a:cubicBezTo>
                <a:cubicBezTo>
                  <a:pt x="10526" y="9080"/>
                  <a:pt x="10571" y="9166"/>
                  <a:pt x="10626" y="9174"/>
                </a:cubicBezTo>
                <a:cubicBezTo>
                  <a:pt x="10688" y="9140"/>
                  <a:pt x="10733" y="9045"/>
                  <a:pt x="10726" y="8796"/>
                </a:cubicBezTo>
                <a:close/>
                <a:moveTo>
                  <a:pt x="3580" y="21352"/>
                </a:moveTo>
                <a:cubicBezTo>
                  <a:pt x="3463" y="20801"/>
                  <a:pt x="3371" y="20801"/>
                  <a:pt x="3252" y="21352"/>
                </a:cubicBezTo>
                <a:cubicBezTo>
                  <a:pt x="3366" y="21352"/>
                  <a:pt x="3468" y="21352"/>
                  <a:pt x="3580" y="21352"/>
                </a:cubicBezTo>
                <a:close/>
                <a:moveTo>
                  <a:pt x="14872" y="14996"/>
                </a:moveTo>
                <a:cubicBezTo>
                  <a:pt x="14815" y="15005"/>
                  <a:pt x="14763" y="15126"/>
                  <a:pt x="14772" y="15367"/>
                </a:cubicBezTo>
                <a:cubicBezTo>
                  <a:pt x="14780" y="15582"/>
                  <a:pt x="14827" y="15703"/>
                  <a:pt x="14889" y="15677"/>
                </a:cubicBezTo>
                <a:cubicBezTo>
                  <a:pt x="14946" y="15651"/>
                  <a:pt x="14970" y="15505"/>
                  <a:pt x="14975" y="15289"/>
                </a:cubicBezTo>
                <a:cubicBezTo>
                  <a:pt x="14965" y="15100"/>
                  <a:pt x="14922" y="14988"/>
                  <a:pt x="14872" y="14996"/>
                </a:cubicBezTo>
                <a:close/>
                <a:moveTo>
                  <a:pt x="13776" y="19613"/>
                </a:moveTo>
                <a:cubicBezTo>
                  <a:pt x="13776" y="19406"/>
                  <a:pt x="13735" y="19234"/>
                  <a:pt x="13671" y="19260"/>
                </a:cubicBezTo>
                <a:cubicBezTo>
                  <a:pt x="13619" y="19277"/>
                  <a:pt x="13581" y="19415"/>
                  <a:pt x="13581" y="19621"/>
                </a:cubicBezTo>
                <a:cubicBezTo>
                  <a:pt x="13583" y="19854"/>
                  <a:pt x="13628" y="19957"/>
                  <a:pt x="13685" y="19992"/>
                </a:cubicBezTo>
                <a:cubicBezTo>
                  <a:pt x="13747" y="19957"/>
                  <a:pt x="13776" y="19785"/>
                  <a:pt x="13776" y="19613"/>
                </a:cubicBezTo>
                <a:close/>
                <a:moveTo>
                  <a:pt x="13676" y="13532"/>
                </a:moveTo>
                <a:cubicBezTo>
                  <a:pt x="13730" y="13524"/>
                  <a:pt x="13766" y="13386"/>
                  <a:pt x="13768" y="13179"/>
                </a:cubicBezTo>
                <a:cubicBezTo>
                  <a:pt x="13771" y="12973"/>
                  <a:pt x="13730" y="12826"/>
                  <a:pt x="13678" y="12835"/>
                </a:cubicBezTo>
                <a:cubicBezTo>
                  <a:pt x="13621" y="12843"/>
                  <a:pt x="13578" y="12973"/>
                  <a:pt x="13578" y="13231"/>
                </a:cubicBezTo>
                <a:cubicBezTo>
                  <a:pt x="13583" y="13429"/>
                  <a:pt x="13621" y="13541"/>
                  <a:pt x="13676" y="13532"/>
                </a:cubicBezTo>
                <a:close/>
                <a:moveTo>
                  <a:pt x="13071" y="10656"/>
                </a:moveTo>
                <a:cubicBezTo>
                  <a:pt x="13014" y="10647"/>
                  <a:pt x="12981" y="10776"/>
                  <a:pt x="12979" y="10992"/>
                </a:cubicBezTo>
                <a:cubicBezTo>
                  <a:pt x="12976" y="11216"/>
                  <a:pt x="13012" y="11328"/>
                  <a:pt x="13069" y="11328"/>
                </a:cubicBezTo>
                <a:cubicBezTo>
                  <a:pt x="13124" y="11328"/>
                  <a:pt x="13162" y="11224"/>
                  <a:pt x="13164" y="10992"/>
                </a:cubicBezTo>
                <a:cubicBezTo>
                  <a:pt x="13164" y="10776"/>
                  <a:pt x="13129" y="10664"/>
                  <a:pt x="13071" y="10656"/>
                </a:cubicBezTo>
                <a:close/>
                <a:moveTo>
                  <a:pt x="15367" y="13145"/>
                </a:moveTo>
                <a:cubicBezTo>
                  <a:pt x="15360" y="13386"/>
                  <a:pt x="15412" y="13498"/>
                  <a:pt x="15467" y="13507"/>
                </a:cubicBezTo>
                <a:cubicBezTo>
                  <a:pt x="15519" y="13515"/>
                  <a:pt x="15557" y="13360"/>
                  <a:pt x="15562" y="13171"/>
                </a:cubicBezTo>
                <a:cubicBezTo>
                  <a:pt x="15567" y="12955"/>
                  <a:pt x="15522" y="12878"/>
                  <a:pt x="15469" y="12835"/>
                </a:cubicBezTo>
                <a:cubicBezTo>
                  <a:pt x="15419" y="12869"/>
                  <a:pt x="15372" y="12938"/>
                  <a:pt x="15367" y="13145"/>
                </a:cubicBezTo>
                <a:close/>
                <a:moveTo>
                  <a:pt x="15467" y="14979"/>
                </a:moveTo>
                <a:cubicBezTo>
                  <a:pt x="15415" y="14979"/>
                  <a:pt x="15369" y="15126"/>
                  <a:pt x="15372" y="15324"/>
                </a:cubicBezTo>
                <a:cubicBezTo>
                  <a:pt x="15372" y="15548"/>
                  <a:pt x="15412" y="15703"/>
                  <a:pt x="15477" y="15677"/>
                </a:cubicBezTo>
                <a:cubicBezTo>
                  <a:pt x="15529" y="15651"/>
                  <a:pt x="15562" y="15522"/>
                  <a:pt x="15567" y="15315"/>
                </a:cubicBezTo>
                <a:cubicBezTo>
                  <a:pt x="15560" y="15100"/>
                  <a:pt x="15519" y="14979"/>
                  <a:pt x="15467" y="14979"/>
                </a:cubicBezTo>
                <a:close/>
                <a:moveTo>
                  <a:pt x="4096" y="6780"/>
                </a:moveTo>
                <a:cubicBezTo>
                  <a:pt x="4096" y="6591"/>
                  <a:pt x="4058" y="6453"/>
                  <a:pt x="3999" y="6453"/>
                </a:cubicBezTo>
                <a:cubicBezTo>
                  <a:pt x="3934" y="6444"/>
                  <a:pt x="3891" y="6548"/>
                  <a:pt x="3891" y="6797"/>
                </a:cubicBezTo>
                <a:cubicBezTo>
                  <a:pt x="3891" y="7021"/>
                  <a:pt x="3927" y="7116"/>
                  <a:pt x="3951" y="7116"/>
                </a:cubicBezTo>
                <a:cubicBezTo>
                  <a:pt x="4051" y="7116"/>
                  <a:pt x="4098" y="7013"/>
                  <a:pt x="4096" y="6780"/>
                </a:cubicBezTo>
                <a:close/>
                <a:moveTo>
                  <a:pt x="4470" y="6797"/>
                </a:moveTo>
                <a:cubicBezTo>
                  <a:pt x="4474" y="6987"/>
                  <a:pt x="4512" y="7107"/>
                  <a:pt x="4572" y="7099"/>
                </a:cubicBezTo>
                <a:cubicBezTo>
                  <a:pt x="4636" y="7090"/>
                  <a:pt x="4674" y="6978"/>
                  <a:pt x="4669" y="6737"/>
                </a:cubicBezTo>
                <a:cubicBezTo>
                  <a:pt x="4667" y="6513"/>
                  <a:pt x="4627" y="6436"/>
                  <a:pt x="4562" y="6444"/>
                </a:cubicBezTo>
                <a:cubicBezTo>
                  <a:pt x="4508" y="6462"/>
                  <a:pt x="4465" y="6574"/>
                  <a:pt x="4470" y="6797"/>
                </a:cubicBezTo>
                <a:close/>
                <a:moveTo>
                  <a:pt x="6955" y="8572"/>
                </a:moveTo>
                <a:cubicBezTo>
                  <a:pt x="6901" y="8563"/>
                  <a:pt x="6856" y="8675"/>
                  <a:pt x="6851" y="8864"/>
                </a:cubicBezTo>
                <a:cubicBezTo>
                  <a:pt x="6846" y="9054"/>
                  <a:pt x="6882" y="9209"/>
                  <a:pt x="6936" y="9226"/>
                </a:cubicBezTo>
                <a:cubicBezTo>
                  <a:pt x="6996" y="9243"/>
                  <a:pt x="7036" y="9123"/>
                  <a:pt x="7046" y="8916"/>
                </a:cubicBezTo>
                <a:cubicBezTo>
                  <a:pt x="7046" y="8675"/>
                  <a:pt x="7013" y="8580"/>
                  <a:pt x="6955" y="8572"/>
                </a:cubicBezTo>
                <a:close/>
                <a:moveTo>
                  <a:pt x="10103" y="6660"/>
                </a:moveTo>
                <a:cubicBezTo>
                  <a:pt x="10103" y="6444"/>
                  <a:pt x="10065" y="6341"/>
                  <a:pt x="10008" y="6341"/>
                </a:cubicBezTo>
                <a:cubicBezTo>
                  <a:pt x="9950" y="6341"/>
                  <a:pt x="9915" y="6479"/>
                  <a:pt x="9912" y="6668"/>
                </a:cubicBezTo>
                <a:cubicBezTo>
                  <a:pt x="9912" y="6875"/>
                  <a:pt x="9948" y="6987"/>
                  <a:pt x="10031" y="6970"/>
                </a:cubicBezTo>
                <a:cubicBezTo>
                  <a:pt x="10065" y="6978"/>
                  <a:pt x="10103" y="6884"/>
                  <a:pt x="10103" y="6660"/>
                </a:cubicBezTo>
                <a:close/>
                <a:moveTo>
                  <a:pt x="5854" y="6711"/>
                </a:moveTo>
                <a:cubicBezTo>
                  <a:pt x="5852" y="6487"/>
                  <a:pt x="5804" y="6427"/>
                  <a:pt x="5749" y="6436"/>
                </a:cubicBezTo>
                <a:cubicBezTo>
                  <a:pt x="5695" y="6444"/>
                  <a:pt x="5649" y="6513"/>
                  <a:pt x="5649" y="6737"/>
                </a:cubicBezTo>
                <a:cubicBezTo>
                  <a:pt x="5649" y="6978"/>
                  <a:pt x="5695" y="7064"/>
                  <a:pt x="5754" y="7099"/>
                </a:cubicBezTo>
                <a:cubicBezTo>
                  <a:pt x="5816" y="7056"/>
                  <a:pt x="5856" y="6944"/>
                  <a:pt x="5854" y="6711"/>
                </a:cubicBezTo>
                <a:close/>
                <a:moveTo>
                  <a:pt x="3977" y="20974"/>
                </a:moveTo>
                <a:cubicBezTo>
                  <a:pt x="3913" y="20999"/>
                  <a:pt x="3856" y="21077"/>
                  <a:pt x="3846" y="21361"/>
                </a:cubicBezTo>
                <a:cubicBezTo>
                  <a:pt x="3944" y="21361"/>
                  <a:pt x="4034" y="21361"/>
                  <a:pt x="4134" y="21361"/>
                </a:cubicBezTo>
                <a:cubicBezTo>
                  <a:pt x="4110" y="21034"/>
                  <a:pt x="4051" y="20939"/>
                  <a:pt x="3977" y="20974"/>
                </a:cubicBezTo>
                <a:close/>
                <a:moveTo>
                  <a:pt x="6351" y="6427"/>
                </a:moveTo>
                <a:cubicBezTo>
                  <a:pt x="6297" y="6436"/>
                  <a:pt x="6251" y="6539"/>
                  <a:pt x="6251" y="6737"/>
                </a:cubicBezTo>
                <a:cubicBezTo>
                  <a:pt x="6251" y="6961"/>
                  <a:pt x="6299" y="7090"/>
                  <a:pt x="6358" y="7082"/>
                </a:cubicBezTo>
                <a:cubicBezTo>
                  <a:pt x="6413" y="7073"/>
                  <a:pt x="6444" y="6935"/>
                  <a:pt x="6451" y="6711"/>
                </a:cubicBezTo>
                <a:cubicBezTo>
                  <a:pt x="6446" y="6505"/>
                  <a:pt x="6408" y="6418"/>
                  <a:pt x="6351" y="6427"/>
                </a:cubicBezTo>
                <a:close/>
                <a:moveTo>
                  <a:pt x="15477" y="17107"/>
                </a:moveTo>
                <a:cubicBezTo>
                  <a:pt x="15419" y="17098"/>
                  <a:pt x="15386" y="17227"/>
                  <a:pt x="15381" y="17434"/>
                </a:cubicBezTo>
                <a:cubicBezTo>
                  <a:pt x="15377" y="17649"/>
                  <a:pt x="15410" y="17778"/>
                  <a:pt x="15467" y="17778"/>
                </a:cubicBezTo>
                <a:cubicBezTo>
                  <a:pt x="15522" y="17778"/>
                  <a:pt x="15557" y="17666"/>
                  <a:pt x="15567" y="17442"/>
                </a:cubicBezTo>
                <a:cubicBezTo>
                  <a:pt x="15560" y="17253"/>
                  <a:pt x="15531" y="17115"/>
                  <a:pt x="15477" y="17107"/>
                </a:cubicBezTo>
                <a:close/>
                <a:moveTo>
                  <a:pt x="8062" y="6685"/>
                </a:moveTo>
                <a:cubicBezTo>
                  <a:pt x="8057" y="6909"/>
                  <a:pt x="8102" y="6996"/>
                  <a:pt x="8157" y="7013"/>
                </a:cubicBezTo>
                <a:cubicBezTo>
                  <a:pt x="8211" y="7021"/>
                  <a:pt x="8257" y="6944"/>
                  <a:pt x="8259" y="6720"/>
                </a:cubicBezTo>
                <a:cubicBezTo>
                  <a:pt x="8261" y="6505"/>
                  <a:pt x="8216" y="6427"/>
                  <a:pt x="8169" y="6367"/>
                </a:cubicBezTo>
                <a:cubicBezTo>
                  <a:pt x="8116" y="6410"/>
                  <a:pt x="8066" y="6479"/>
                  <a:pt x="8062" y="6685"/>
                </a:cubicBezTo>
                <a:close/>
                <a:moveTo>
                  <a:pt x="13079" y="8503"/>
                </a:moveTo>
                <a:cubicBezTo>
                  <a:pt x="13022" y="8494"/>
                  <a:pt x="12986" y="8589"/>
                  <a:pt x="12983" y="8813"/>
                </a:cubicBezTo>
                <a:cubicBezTo>
                  <a:pt x="12983" y="9011"/>
                  <a:pt x="13014" y="9114"/>
                  <a:pt x="13064" y="9123"/>
                </a:cubicBezTo>
                <a:cubicBezTo>
                  <a:pt x="13121" y="9131"/>
                  <a:pt x="13155" y="9019"/>
                  <a:pt x="13164" y="8787"/>
                </a:cubicBezTo>
                <a:cubicBezTo>
                  <a:pt x="13157" y="8623"/>
                  <a:pt x="13131" y="8511"/>
                  <a:pt x="13079" y="8503"/>
                </a:cubicBezTo>
                <a:close/>
                <a:moveTo>
                  <a:pt x="2343" y="4653"/>
                </a:moveTo>
                <a:cubicBezTo>
                  <a:pt x="2345" y="4438"/>
                  <a:pt x="2291" y="4352"/>
                  <a:pt x="2241" y="4352"/>
                </a:cubicBezTo>
                <a:cubicBezTo>
                  <a:pt x="2191" y="4352"/>
                  <a:pt x="2141" y="4438"/>
                  <a:pt x="2145" y="4679"/>
                </a:cubicBezTo>
                <a:cubicBezTo>
                  <a:pt x="2150" y="4877"/>
                  <a:pt x="2186" y="4954"/>
                  <a:pt x="2229" y="4946"/>
                </a:cubicBezTo>
                <a:cubicBezTo>
                  <a:pt x="2293" y="4946"/>
                  <a:pt x="2338" y="4842"/>
                  <a:pt x="2343" y="4653"/>
                </a:cubicBezTo>
                <a:close/>
                <a:moveTo>
                  <a:pt x="10545" y="6685"/>
                </a:moveTo>
                <a:cubicBezTo>
                  <a:pt x="10548" y="6875"/>
                  <a:pt x="10576" y="6987"/>
                  <a:pt x="10628" y="6978"/>
                </a:cubicBezTo>
                <a:cubicBezTo>
                  <a:pt x="10683" y="6978"/>
                  <a:pt x="10724" y="6884"/>
                  <a:pt x="10726" y="6668"/>
                </a:cubicBezTo>
                <a:cubicBezTo>
                  <a:pt x="10726" y="6453"/>
                  <a:pt x="10693" y="6350"/>
                  <a:pt x="10628" y="6350"/>
                </a:cubicBezTo>
                <a:cubicBezTo>
                  <a:pt x="10574" y="6358"/>
                  <a:pt x="10543" y="6470"/>
                  <a:pt x="10545" y="6685"/>
                </a:cubicBezTo>
                <a:close/>
                <a:moveTo>
                  <a:pt x="14868" y="19285"/>
                </a:moveTo>
                <a:cubicBezTo>
                  <a:pt x="14818" y="19311"/>
                  <a:pt x="14775" y="19423"/>
                  <a:pt x="14782" y="19639"/>
                </a:cubicBezTo>
                <a:cubicBezTo>
                  <a:pt x="14789" y="19837"/>
                  <a:pt x="14827" y="19966"/>
                  <a:pt x="14882" y="19940"/>
                </a:cubicBezTo>
                <a:cubicBezTo>
                  <a:pt x="14934" y="19914"/>
                  <a:pt x="14965" y="19776"/>
                  <a:pt x="14970" y="19570"/>
                </a:cubicBezTo>
                <a:cubicBezTo>
                  <a:pt x="14953" y="19397"/>
                  <a:pt x="14925" y="19251"/>
                  <a:pt x="14868" y="19285"/>
                </a:cubicBezTo>
                <a:close/>
                <a:moveTo>
                  <a:pt x="8759" y="6996"/>
                </a:moveTo>
                <a:cubicBezTo>
                  <a:pt x="8820" y="7013"/>
                  <a:pt x="8863" y="6909"/>
                  <a:pt x="8866" y="6677"/>
                </a:cubicBezTo>
                <a:cubicBezTo>
                  <a:pt x="8868" y="6496"/>
                  <a:pt x="8832" y="6375"/>
                  <a:pt x="8785" y="6367"/>
                </a:cubicBezTo>
                <a:cubicBezTo>
                  <a:pt x="8725" y="6358"/>
                  <a:pt x="8687" y="6487"/>
                  <a:pt x="8675" y="6677"/>
                </a:cubicBezTo>
                <a:cubicBezTo>
                  <a:pt x="8678" y="6901"/>
                  <a:pt x="8709" y="6987"/>
                  <a:pt x="8759" y="6996"/>
                </a:cubicBezTo>
                <a:close/>
                <a:moveTo>
                  <a:pt x="14270" y="19260"/>
                </a:moveTo>
                <a:cubicBezTo>
                  <a:pt x="14216" y="19268"/>
                  <a:pt x="14178" y="19389"/>
                  <a:pt x="14175" y="19596"/>
                </a:cubicBezTo>
                <a:cubicBezTo>
                  <a:pt x="14173" y="19794"/>
                  <a:pt x="14206" y="19880"/>
                  <a:pt x="14259" y="19897"/>
                </a:cubicBezTo>
                <a:cubicBezTo>
                  <a:pt x="14316" y="19914"/>
                  <a:pt x="14356" y="19837"/>
                  <a:pt x="14358" y="19604"/>
                </a:cubicBezTo>
                <a:cubicBezTo>
                  <a:pt x="14356" y="19397"/>
                  <a:pt x="14330" y="19251"/>
                  <a:pt x="14270" y="19260"/>
                </a:cubicBezTo>
                <a:close/>
                <a:moveTo>
                  <a:pt x="6946" y="6418"/>
                </a:moveTo>
                <a:cubicBezTo>
                  <a:pt x="6896" y="6427"/>
                  <a:pt x="6860" y="6505"/>
                  <a:pt x="6856" y="6703"/>
                </a:cubicBezTo>
                <a:cubicBezTo>
                  <a:pt x="6853" y="6918"/>
                  <a:pt x="6886" y="7056"/>
                  <a:pt x="6944" y="7047"/>
                </a:cubicBezTo>
                <a:cubicBezTo>
                  <a:pt x="6994" y="7039"/>
                  <a:pt x="7036" y="6944"/>
                  <a:pt x="7046" y="6677"/>
                </a:cubicBezTo>
                <a:cubicBezTo>
                  <a:pt x="7036" y="6522"/>
                  <a:pt x="7003" y="6410"/>
                  <a:pt x="6946" y="6418"/>
                </a:cubicBezTo>
                <a:close/>
                <a:moveTo>
                  <a:pt x="9299" y="6685"/>
                </a:moveTo>
                <a:cubicBezTo>
                  <a:pt x="9299" y="6884"/>
                  <a:pt x="9330" y="6978"/>
                  <a:pt x="9382" y="6978"/>
                </a:cubicBezTo>
                <a:cubicBezTo>
                  <a:pt x="9441" y="6987"/>
                  <a:pt x="9477" y="6892"/>
                  <a:pt x="9477" y="6668"/>
                </a:cubicBezTo>
                <a:cubicBezTo>
                  <a:pt x="9477" y="6462"/>
                  <a:pt x="9437" y="6401"/>
                  <a:pt x="9391" y="6350"/>
                </a:cubicBezTo>
                <a:cubicBezTo>
                  <a:pt x="9344" y="6401"/>
                  <a:pt x="9299" y="6453"/>
                  <a:pt x="9299" y="6685"/>
                </a:cubicBezTo>
                <a:close/>
                <a:moveTo>
                  <a:pt x="11247" y="6341"/>
                </a:moveTo>
                <a:cubicBezTo>
                  <a:pt x="11190" y="6341"/>
                  <a:pt x="11152" y="6470"/>
                  <a:pt x="11152" y="6660"/>
                </a:cubicBezTo>
                <a:cubicBezTo>
                  <a:pt x="11152" y="6832"/>
                  <a:pt x="11190" y="6944"/>
                  <a:pt x="11237" y="6961"/>
                </a:cubicBezTo>
                <a:cubicBezTo>
                  <a:pt x="11294" y="6978"/>
                  <a:pt x="11325" y="6849"/>
                  <a:pt x="11342" y="6660"/>
                </a:cubicBezTo>
                <a:cubicBezTo>
                  <a:pt x="11328" y="6496"/>
                  <a:pt x="11306" y="6341"/>
                  <a:pt x="11247" y="6341"/>
                </a:cubicBezTo>
                <a:close/>
                <a:moveTo>
                  <a:pt x="442" y="2457"/>
                </a:moveTo>
                <a:cubicBezTo>
                  <a:pt x="442" y="2612"/>
                  <a:pt x="466" y="2750"/>
                  <a:pt x="509" y="2750"/>
                </a:cubicBezTo>
                <a:cubicBezTo>
                  <a:pt x="563" y="2750"/>
                  <a:pt x="621" y="2663"/>
                  <a:pt x="623" y="2431"/>
                </a:cubicBezTo>
                <a:cubicBezTo>
                  <a:pt x="625" y="2250"/>
                  <a:pt x="585" y="2164"/>
                  <a:pt x="530" y="2138"/>
                </a:cubicBezTo>
                <a:cubicBezTo>
                  <a:pt x="480" y="2155"/>
                  <a:pt x="442" y="2250"/>
                  <a:pt x="442" y="2457"/>
                </a:cubicBezTo>
                <a:close/>
                <a:moveTo>
                  <a:pt x="7572" y="6427"/>
                </a:moveTo>
                <a:cubicBezTo>
                  <a:pt x="7522" y="6418"/>
                  <a:pt x="7472" y="6470"/>
                  <a:pt x="7462" y="6685"/>
                </a:cubicBezTo>
                <a:cubicBezTo>
                  <a:pt x="7455" y="6901"/>
                  <a:pt x="7491" y="7030"/>
                  <a:pt x="7543" y="7039"/>
                </a:cubicBezTo>
                <a:cubicBezTo>
                  <a:pt x="7593" y="7047"/>
                  <a:pt x="7638" y="6970"/>
                  <a:pt x="7643" y="6720"/>
                </a:cubicBezTo>
                <a:cubicBezTo>
                  <a:pt x="7645" y="6565"/>
                  <a:pt x="7624" y="6436"/>
                  <a:pt x="7572" y="6427"/>
                </a:cubicBezTo>
                <a:close/>
                <a:moveTo>
                  <a:pt x="40" y="9433"/>
                </a:moveTo>
                <a:cubicBezTo>
                  <a:pt x="111" y="9459"/>
                  <a:pt x="133" y="9192"/>
                  <a:pt x="135" y="8976"/>
                </a:cubicBezTo>
                <a:cubicBezTo>
                  <a:pt x="138" y="8796"/>
                  <a:pt x="111" y="8615"/>
                  <a:pt x="50" y="8615"/>
                </a:cubicBezTo>
                <a:cubicBezTo>
                  <a:pt x="-26" y="8623"/>
                  <a:pt x="23" y="8856"/>
                  <a:pt x="4" y="8985"/>
                </a:cubicBezTo>
                <a:cubicBezTo>
                  <a:pt x="21" y="9140"/>
                  <a:pt x="-26" y="9407"/>
                  <a:pt x="40" y="9433"/>
                </a:cubicBezTo>
                <a:close/>
                <a:moveTo>
                  <a:pt x="14175" y="11026"/>
                </a:moveTo>
                <a:cubicBezTo>
                  <a:pt x="14180" y="11216"/>
                  <a:pt x="14218" y="11302"/>
                  <a:pt x="14268" y="11293"/>
                </a:cubicBezTo>
                <a:cubicBezTo>
                  <a:pt x="14330" y="11285"/>
                  <a:pt x="14356" y="11155"/>
                  <a:pt x="14354" y="10949"/>
                </a:cubicBezTo>
                <a:cubicBezTo>
                  <a:pt x="14351" y="10751"/>
                  <a:pt x="14311" y="10682"/>
                  <a:pt x="14263" y="10656"/>
                </a:cubicBezTo>
                <a:cubicBezTo>
                  <a:pt x="14216" y="10716"/>
                  <a:pt x="14171" y="10802"/>
                  <a:pt x="14175" y="11026"/>
                </a:cubicBezTo>
                <a:close/>
                <a:moveTo>
                  <a:pt x="14858" y="11293"/>
                </a:moveTo>
                <a:cubicBezTo>
                  <a:pt x="14917" y="11302"/>
                  <a:pt x="14948" y="11198"/>
                  <a:pt x="14951" y="10983"/>
                </a:cubicBezTo>
                <a:cubicBezTo>
                  <a:pt x="14951" y="10785"/>
                  <a:pt x="14915" y="10682"/>
                  <a:pt x="14870" y="10682"/>
                </a:cubicBezTo>
                <a:cubicBezTo>
                  <a:pt x="14818" y="10682"/>
                  <a:pt x="14780" y="10802"/>
                  <a:pt x="14770" y="11000"/>
                </a:cubicBezTo>
                <a:cubicBezTo>
                  <a:pt x="14780" y="11173"/>
                  <a:pt x="14806" y="11285"/>
                  <a:pt x="14858" y="11293"/>
                </a:cubicBezTo>
                <a:close/>
                <a:moveTo>
                  <a:pt x="3420" y="4317"/>
                </a:moveTo>
                <a:cubicBezTo>
                  <a:pt x="3363" y="4283"/>
                  <a:pt x="3325" y="4420"/>
                  <a:pt x="3316" y="4593"/>
                </a:cubicBezTo>
                <a:cubicBezTo>
                  <a:pt x="3304" y="4774"/>
                  <a:pt x="3347" y="4877"/>
                  <a:pt x="3392" y="4903"/>
                </a:cubicBezTo>
                <a:cubicBezTo>
                  <a:pt x="3447" y="4937"/>
                  <a:pt x="3482" y="4817"/>
                  <a:pt x="3501" y="4636"/>
                </a:cubicBezTo>
                <a:cubicBezTo>
                  <a:pt x="3494" y="4472"/>
                  <a:pt x="3468" y="4343"/>
                  <a:pt x="3420" y="4317"/>
                </a:cubicBezTo>
                <a:close/>
                <a:moveTo>
                  <a:pt x="16076" y="15031"/>
                </a:moveTo>
                <a:cubicBezTo>
                  <a:pt x="16021" y="15031"/>
                  <a:pt x="15981" y="15117"/>
                  <a:pt x="15981" y="15350"/>
                </a:cubicBezTo>
                <a:cubicBezTo>
                  <a:pt x="15981" y="15548"/>
                  <a:pt x="16019" y="15651"/>
                  <a:pt x="16064" y="15660"/>
                </a:cubicBezTo>
                <a:cubicBezTo>
                  <a:pt x="16119" y="15668"/>
                  <a:pt x="16152" y="15530"/>
                  <a:pt x="16159" y="15341"/>
                </a:cubicBezTo>
                <a:cubicBezTo>
                  <a:pt x="16159" y="15126"/>
                  <a:pt x="16126" y="15031"/>
                  <a:pt x="16076" y="15031"/>
                </a:cubicBezTo>
                <a:close/>
                <a:moveTo>
                  <a:pt x="16074" y="12869"/>
                </a:moveTo>
                <a:cubicBezTo>
                  <a:pt x="16017" y="12861"/>
                  <a:pt x="15976" y="12947"/>
                  <a:pt x="15971" y="13153"/>
                </a:cubicBezTo>
                <a:cubicBezTo>
                  <a:pt x="15967" y="13369"/>
                  <a:pt x="16009" y="13472"/>
                  <a:pt x="16062" y="13481"/>
                </a:cubicBezTo>
                <a:cubicBezTo>
                  <a:pt x="16112" y="13489"/>
                  <a:pt x="16140" y="13369"/>
                  <a:pt x="16150" y="13171"/>
                </a:cubicBezTo>
                <a:cubicBezTo>
                  <a:pt x="16143" y="13024"/>
                  <a:pt x="16128" y="12878"/>
                  <a:pt x="16074" y="12869"/>
                </a:cubicBezTo>
                <a:close/>
                <a:moveTo>
                  <a:pt x="15467" y="10664"/>
                </a:moveTo>
                <a:cubicBezTo>
                  <a:pt x="15412" y="10656"/>
                  <a:pt x="15372" y="10802"/>
                  <a:pt x="15374" y="11000"/>
                </a:cubicBezTo>
                <a:cubicBezTo>
                  <a:pt x="15377" y="11164"/>
                  <a:pt x="15408" y="11293"/>
                  <a:pt x="15462" y="11293"/>
                </a:cubicBezTo>
                <a:cubicBezTo>
                  <a:pt x="15517" y="11293"/>
                  <a:pt x="15538" y="11173"/>
                  <a:pt x="15543" y="10992"/>
                </a:cubicBezTo>
                <a:cubicBezTo>
                  <a:pt x="15545" y="10794"/>
                  <a:pt x="15515" y="10673"/>
                  <a:pt x="15467" y="10664"/>
                </a:cubicBezTo>
                <a:close/>
                <a:moveTo>
                  <a:pt x="13669" y="10682"/>
                </a:moveTo>
                <a:cubicBezTo>
                  <a:pt x="13623" y="10682"/>
                  <a:pt x="13585" y="10802"/>
                  <a:pt x="13583" y="10983"/>
                </a:cubicBezTo>
                <a:cubicBezTo>
                  <a:pt x="13578" y="11198"/>
                  <a:pt x="13619" y="11293"/>
                  <a:pt x="13676" y="11302"/>
                </a:cubicBezTo>
                <a:cubicBezTo>
                  <a:pt x="13728" y="11302"/>
                  <a:pt x="13757" y="11207"/>
                  <a:pt x="13761" y="11026"/>
                </a:cubicBezTo>
                <a:cubicBezTo>
                  <a:pt x="13759" y="10794"/>
                  <a:pt x="13721" y="10673"/>
                  <a:pt x="13669" y="10682"/>
                </a:cubicBezTo>
                <a:close/>
                <a:moveTo>
                  <a:pt x="14266" y="8503"/>
                </a:moveTo>
                <a:cubicBezTo>
                  <a:pt x="14213" y="8503"/>
                  <a:pt x="14180" y="8597"/>
                  <a:pt x="14178" y="8778"/>
                </a:cubicBezTo>
                <a:cubicBezTo>
                  <a:pt x="14175" y="8994"/>
                  <a:pt x="14218" y="9114"/>
                  <a:pt x="14270" y="9106"/>
                </a:cubicBezTo>
                <a:cubicBezTo>
                  <a:pt x="14316" y="9106"/>
                  <a:pt x="14349" y="8985"/>
                  <a:pt x="14351" y="8778"/>
                </a:cubicBezTo>
                <a:cubicBezTo>
                  <a:pt x="14347" y="8597"/>
                  <a:pt x="14316" y="8503"/>
                  <a:pt x="14266" y="8503"/>
                </a:cubicBezTo>
                <a:close/>
                <a:moveTo>
                  <a:pt x="16162" y="17399"/>
                </a:moveTo>
                <a:cubicBezTo>
                  <a:pt x="16154" y="17210"/>
                  <a:pt x="16121" y="17098"/>
                  <a:pt x="16071" y="17132"/>
                </a:cubicBezTo>
                <a:cubicBezTo>
                  <a:pt x="16021" y="17167"/>
                  <a:pt x="15981" y="17279"/>
                  <a:pt x="15988" y="17503"/>
                </a:cubicBezTo>
                <a:cubicBezTo>
                  <a:pt x="15995" y="17701"/>
                  <a:pt x="16033" y="17761"/>
                  <a:pt x="16081" y="17770"/>
                </a:cubicBezTo>
                <a:cubicBezTo>
                  <a:pt x="16138" y="17727"/>
                  <a:pt x="16169" y="17615"/>
                  <a:pt x="16162" y="17399"/>
                </a:cubicBezTo>
                <a:close/>
                <a:moveTo>
                  <a:pt x="12562" y="8804"/>
                </a:moveTo>
                <a:cubicBezTo>
                  <a:pt x="12565" y="8632"/>
                  <a:pt x="12527" y="8511"/>
                  <a:pt x="12477" y="8503"/>
                </a:cubicBezTo>
                <a:cubicBezTo>
                  <a:pt x="12415" y="8485"/>
                  <a:pt x="12384" y="8615"/>
                  <a:pt x="12384" y="8821"/>
                </a:cubicBezTo>
                <a:cubicBezTo>
                  <a:pt x="12382" y="9011"/>
                  <a:pt x="12415" y="9114"/>
                  <a:pt x="12467" y="9140"/>
                </a:cubicBezTo>
                <a:cubicBezTo>
                  <a:pt x="12520" y="9114"/>
                  <a:pt x="12560" y="8994"/>
                  <a:pt x="12562" y="8804"/>
                </a:cubicBezTo>
                <a:close/>
                <a:moveTo>
                  <a:pt x="2902" y="4636"/>
                </a:moveTo>
                <a:cubicBezTo>
                  <a:pt x="2902" y="4438"/>
                  <a:pt x="2857" y="4317"/>
                  <a:pt x="2802" y="4326"/>
                </a:cubicBezTo>
                <a:cubicBezTo>
                  <a:pt x="2754" y="4334"/>
                  <a:pt x="2719" y="4481"/>
                  <a:pt x="2723" y="4653"/>
                </a:cubicBezTo>
                <a:cubicBezTo>
                  <a:pt x="2728" y="4817"/>
                  <a:pt x="2764" y="4929"/>
                  <a:pt x="2821" y="4937"/>
                </a:cubicBezTo>
                <a:cubicBezTo>
                  <a:pt x="2869" y="4929"/>
                  <a:pt x="2902" y="4799"/>
                  <a:pt x="2902" y="4636"/>
                </a:cubicBezTo>
                <a:close/>
                <a:moveTo>
                  <a:pt x="4075" y="4601"/>
                </a:moveTo>
                <a:cubicBezTo>
                  <a:pt x="4075" y="4403"/>
                  <a:pt x="4041" y="4308"/>
                  <a:pt x="3991" y="4317"/>
                </a:cubicBezTo>
                <a:cubicBezTo>
                  <a:pt x="3937" y="4317"/>
                  <a:pt x="3896" y="4429"/>
                  <a:pt x="3901" y="4636"/>
                </a:cubicBezTo>
                <a:cubicBezTo>
                  <a:pt x="3903" y="4817"/>
                  <a:pt x="3946" y="4885"/>
                  <a:pt x="3991" y="4911"/>
                </a:cubicBezTo>
                <a:cubicBezTo>
                  <a:pt x="4034" y="4860"/>
                  <a:pt x="4075" y="4799"/>
                  <a:pt x="4075" y="4601"/>
                </a:cubicBezTo>
                <a:close/>
                <a:moveTo>
                  <a:pt x="15457" y="19285"/>
                </a:moveTo>
                <a:cubicBezTo>
                  <a:pt x="15410" y="19320"/>
                  <a:pt x="15381" y="19441"/>
                  <a:pt x="15388" y="19630"/>
                </a:cubicBezTo>
                <a:cubicBezTo>
                  <a:pt x="15396" y="19828"/>
                  <a:pt x="15431" y="19897"/>
                  <a:pt x="15484" y="19880"/>
                </a:cubicBezTo>
                <a:cubicBezTo>
                  <a:pt x="15536" y="19863"/>
                  <a:pt x="15560" y="19751"/>
                  <a:pt x="15565" y="19561"/>
                </a:cubicBezTo>
                <a:cubicBezTo>
                  <a:pt x="15545" y="19397"/>
                  <a:pt x="15517" y="19251"/>
                  <a:pt x="15457" y="19285"/>
                </a:cubicBezTo>
                <a:close/>
                <a:moveTo>
                  <a:pt x="4710" y="21361"/>
                </a:moveTo>
                <a:cubicBezTo>
                  <a:pt x="4603" y="20862"/>
                  <a:pt x="4555" y="20853"/>
                  <a:pt x="4434" y="21361"/>
                </a:cubicBezTo>
                <a:cubicBezTo>
                  <a:pt x="4534" y="21361"/>
                  <a:pt x="4617" y="21361"/>
                  <a:pt x="4710" y="21361"/>
                </a:cubicBezTo>
                <a:close/>
                <a:moveTo>
                  <a:pt x="11861" y="6358"/>
                </a:moveTo>
                <a:cubicBezTo>
                  <a:pt x="11811" y="6367"/>
                  <a:pt x="11775" y="6496"/>
                  <a:pt x="11780" y="6677"/>
                </a:cubicBezTo>
                <a:cubicBezTo>
                  <a:pt x="11785" y="6849"/>
                  <a:pt x="11818" y="6978"/>
                  <a:pt x="11870" y="6970"/>
                </a:cubicBezTo>
                <a:cubicBezTo>
                  <a:pt x="11920" y="6961"/>
                  <a:pt x="11951" y="6849"/>
                  <a:pt x="11946" y="6496"/>
                </a:cubicBezTo>
                <a:cubicBezTo>
                  <a:pt x="11944" y="6453"/>
                  <a:pt x="11911" y="6350"/>
                  <a:pt x="11861" y="6358"/>
                </a:cubicBezTo>
                <a:close/>
                <a:moveTo>
                  <a:pt x="13581" y="8847"/>
                </a:moveTo>
                <a:cubicBezTo>
                  <a:pt x="13583" y="9019"/>
                  <a:pt x="13621" y="9106"/>
                  <a:pt x="13659" y="9097"/>
                </a:cubicBezTo>
                <a:cubicBezTo>
                  <a:pt x="13709" y="9097"/>
                  <a:pt x="13752" y="8985"/>
                  <a:pt x="13754" y="8778"/>
                </a:cubicBezTo>
                <a:cubicBezTo>
                  <a:pt x="13754" y="8589"/>
                  <a:pt x="13716" y="8511"/>
                  <a:pt x="13669" y="8494"/>
                </a:cubicBezTo>
                <a:cubicBezTo>
                  <a:pt x="13614" y="8537"/>
                  <a:pt x="13578" y="8641"/>
                  <a:pt x="13581" y="8847"/>
                </a:cubicBezTo>
                <a:close/>
                <a:moveTo>
                  <a:pt x="5069" y="4610"/>
                </a:moveTo>
                <a:cubicBezTo>
                  <a:pt x="5069" y="4808"/>
                  <a:pt x="5112" y="4885"/>
                  <a:pt x="5159" y="4877"/>
                </a:cubicBezTo>
                <a:cubicBezTo>
                  <a:pt x="5209" y="4868"/>
                  <a:pt x="5245" y="4765"/>
                  <a:pt x="5240" y="4575"/>
                </a:cubicBezTo>
                <a:cubicBezTo>
                  <a:pt x="5236" y="4395"/>
                  <a:pt x="5205" y="4283"/>
                  <a:pt x="5131" y="4308"/>
                </a:cubicBezTo>
                <a:cubicBezTo>
                  <a:pt x="5102" y="4317"/>
                  <a:pt x="5069" y="4429"/>
                  <a:pt x="5069" y="4610"/>
                </a:cubicBezTo>
                <a:close/>
                <a:moveTo>
                  <a:pt x="5842" y="4567"/>
                </a:moveTo>
                <a:cubicBezTo>
                  <a:pt x="5842" y="4395"/>
                  <a:pt x="5811" y="4283"/>
                  <a:pt x="5757" y="4291"/>
                </a:cubicBezTo>
                <a:cubicBezTo>
                  <a:pt x="5704" y="4300"/>
                  <a:pt x="5671" y="4386"/>
                  <a:pt x="5668" y="4567"/>
                </a:cubicBezTo>
                <a:cubicBezTo>
                  <a:pt x="5666" y="4748"/>
                  <a:pt x="5699" y="4851"/>
                  <a:pt x="5754" y="4842"/>
                </a:cubicBezTo>
                <a:cubicBezTo>
                  <a:pt x="5806" y="4851"/>
                  <a:pt x="5840" y="4739"/>
                  <a:pt x="5842" y="4567"/>
                </a:cubicBezTo>
                <a:close/>
                <a:moveTo>
                  <a:pt x="18469" y="17124"/>
                </a:moveTo>
                <a:cubicBezTo>
                  <a:pt x="18414" y="17141"/>
                  <a:pt x="18381" y="17262"/>
                  <a:pt x="18391" y="17477"/>
                </a:cubicBezTo>
                <a:cubicBezTo>
                  <a:pt x="18398" y="17666"/>
                  <a:pt x="18429" y="17752"/>
                  <a:pt x="18481" y="17735"/>
                </a:cubicBezTo>
                <a:cubicBezTo>
                  <a:pt x="18536" y="17718"/>
                  <a:pt x="18552" y="17589"/>
                  <a:pt x="18557" y="17434"/>
                </a:cubicBezTo>
                <a:cubicBezTo>
                  <a:pt x="18540" y="17253"/>
                  <a:pt x="18519" y="17107"/>
                  <a:pt x="18469" y="17124"/>
                </a:cubicBezTo>
                <a:close/>
                <a:moveTo>
                  <a:pt x="16069" y="19320"/>
                </a:moveTo>
                <a:cubicBezTo>
                  <a:pt x="16026" y="19337"/>
                  <a:pt x="15990" y="19423"/>
                  <a:pt x="15990" y="19587"/>
                </a:cubicBezTo>
                <a:cubicBezTo>
                  <a:pt x="15990" y="19768"/>
                  <a:pt x="16021" y="19888"/>
                  <a:pt x="16074" y="19888"/>
                </a:cubicBezTo>
                <a:cubicBezTo>
                  <a:pt x="16128" y="19888"/>
                  <a:pt x="16152" y="19768"/>
                  <a:pt x="16162" y="19587"/>
                </a:cubicBezTo>
                <a:cubicBezTo>
                  <a:pt x="16147" y="19415"/>
                  <a:pt x="16124" y="19303"/>
                  <a:pt x="16069" y="19320"/>
                </a:cubicBezTo>
                <a:close/>
                <a:moveTo>
                  <a:pt x="1658" y="2138"/>
                </a:moveTo>
                <a:cubicBezTo>
                  <a:pt x="1610" y="2155"/>
                  <a:pt x="1584" y="2267"/>
                  <a:pt x="1586" y="2414"/>
                </a:cubicBezTo>
                <a:cubicBezTo>
                  <a:pt x="1586" y="2595"/>
                  <a:pt x="1620" y="2707"/>
                  <a:pt x="1672" y="2698"/>
                </a:cubicBezTo>
                <a:cubicBezTo>
                  <a:pt x="1722" y="2689"/>
                  <a:pt x="1748" y="2569"/>
                  <a:pt x="1755" y="2379"/>
                </a:cubicBezTo>
                <a:cubicBezTo>
                  <a:pt x="1739" y="2216"/>
                  <a:pt x="1710" y="2129"/>
                  <a:pt x="1658" y="2138"/>
                </a:cubicBezTo>
                <a:close/>
                <a:moveTo>
                  <a:pt x="15450" y="8503"/>
                </a:moveTo>
                <a:cubicBezTo>
                  <a:pt x="15400" y="8520"/>
                  <a:pt x="15369" y="8641"/>
                  <a:pt x="15369" y="8813"/>
                </a:cubicBezTo>
                <a:cubicBezTo>
                  <a:pt x="15369" y="9002"/>
                  <a:pt x="15417" y="9088"/>
                  <a:pt x="15460" y="9080"/>
                </a:cubicBezTo>
                <a:cubicBezTo>
                  <a:pt x="15505" y="9071"/>
                  <a:pt x="15541" y="8976"/>
                  <a:pt x="15538" y="8770"/>
                </a:cubicBezTo>
                <a:cubicBezTo>
                  <a:pt x="15534" y="8572"/>
                  <a:pt x="15500" y="8485"/>
                  <a:pt x="15450" y="8503"/>
                </a:cubicBezTo>
                <a:close/>
                <a:moveTo>
                  <a:pt x="16659" y="15048"/>
                </a:moveTo>
                <a:cubicBezTo>
                  <a:pt x="16606" y="15057"/>
                  <a:pt x="16576" y="15152"/>
                  <a:pt x="16578" y="15341"/>
                </a:cubicBezTo>
                <a:cubicBezTo>
                  <a:pt x="16580" y="15539"/>
                  <a:pt x="16618" y="15608"/>
                  <a:pt x="16668" y="15599"/>
                </a:cubicBezTo>
                <a:cubicBezTo>
                  <a:pt x="16721" y="15591"/>
                  <a:pt x="16747" y="15487"/>
                  <a:pt x="16752" y="15307"/>
                </a:cubicBezTo>
                <a:cubicBezTo>
                  <a:pt x="16740" y="15126"/>
                  <a:pt x="16714" y="15031"/>
                  <a:pt x="16659" y="15048"/>
                </a:cubicBezTo>
                <a:close/>
                <a:moveTo>
                  <a:pt x="16057" y="10682"/>
                </a:moveTo>
                <a:cubicBezTo>
                  <a:pt x="16017" y="10690"/>
                  <a:pt x="15981" y="10768"/>
                  <a:pt x="15974" y="10940"/>
                </a:cubicBezTo>
                <a:cubicBezTo>
                  <a:pt x="15967" y="11138"/>
                  <a:pt x="16002" y="11241"/>
                  <a:pt x="16050" y="11267"/>
                </a:cubicBezTo>
                <a:cubicBezTo>
                  <a:pt x="16105" y="11293"/>
                  <a:pt x="16128" y="11173"/>
                  <a:pt x="16135" y="11000"/>
                </a:cubicBezTo>
                <a:cubicBezTo>
                  <a:pt x="16138" y="10794"/>
                  <a:pt x="16109" y="10673"/>
                  <a:pt x="16057" y="10682"/>
                </a:cubicBezTo>
                <a:close/>
                <a:moveTo>
                  <a:pt x="12555" y="6668"/>
                </a:moveTo>
                <a:cubicBezTo>
                  <a:pt x="12555" y="6496"/>
                  <a:pt x="12522" y="6367"/>
                  <a:pt x="12474" y="6358"/>
                </a:cubicBezTo>
                <a:cubicBezTo>
                  <a:pt x="12424" y="6350"/>
                  <a:pt x="12391" y="6453"/>
                  <a:pt x="12386" y="6642"/>
                </a:cubicBezTo>
                <a:cubicBezTo>
                  <a:pt x="12384" y="6858"/>
                  <a:pt x="12427" y="6892"/>
                  <a:pt x="12472" y="6918"/>
                </a:cubicBezTo>
                <a:cubicBezTo>
                  <a:pt x="12517" y="6909"/>
                  <a:pt x="12553" y="6832"/>
                  <a:pt x="12555" y="6668"/>
                </a:cubicBezTo>
                <a:close/>
                <a:moveTo>
                  <a:pt x="16685" y="17175"/>
                </a:moveTo>
                <a:cubicBezTo>
                  <a:pt x="16637" y="17158"/>
                  <a:pt x="16592" y="17218"/>
                  <a:pt x="16587" y="17408"/>
                </a:cubicBezTo>
                <a:cubicBezTo>
                  <a:pt x="16583" y="17589"/>
                  <a:pt x="16616" y="17701"/>
                  <a:pt x="16664" y="17727"/>
                </a:cubicBezTo>
                <a:cubicBezTo>
                  <a:pt x="16718" y="17752"/>
                  <a:pt x="16740" y="17615"/>
                  <a:pt x="16754" y="17460"/>
                </a:cubicBezTo>
                <a:cubicBezTo>
                  <a:pt x="16754" y="17287"/>
                  <a:pt x="16728" y="17193"/>
                  <a:pt x="16685" y="17175"/>
                </a:cubicBezTo>
                <a:close/>
                <a:moveTo>
                  <a:pt x="17273" y="17132"/>
                </a:moveTo>
                <a:cubicBezTo>
                  <a:pt x="17225" y="17132"/>
                  <a:pt x="17189" y="17244"/>
                  <a:pt x="17189" y="17434"/>
                </a:cubicBezTo>
                <a:cubicBezTo>
                  <a:pt x="17189" y="17615"/>
                  <a:pt x="17213" y="17744"/>
                  <a:pt x="17268" y="17735"/>
                </a:cubicBezTo>
                <a:cubicBezTo>
                  <a:pt x="17322" y="17735"/>
                  <a:pt x="17346" y="17615"/>
                  <a:pt x="17351" y="17339"/>
                </a:cubicBezTo>
                <a:cubicBezTo>
                  <a:pt x="17356" y="17236"/>
                  <a:pt x="17322" y="17132"/>
                  <a:pt x="17273" y="17132"/>
                </a:cubicBezTo>
                <a:close/>
                <a:moveTo>
                  <a:pt x="17939" y="13153"/>
                </a:moveTo>
                <a:cubicBezTo>
                  <a:pt x="17939" y="12955"/>
                  <a:pt x="17898" y="12895"/>
                  <a:pt x="17846" y="12895"/>
                </a:cubicBezTo>
                <a:cubicBezTo>
                  <a:pt x="17801" y="12904"/>
                  <a:pt x="17770" y="12981"/>
                  <a:pt x="17767" y="13153"/>
                </a:cubicBezTo>
                <a:cubicBezTo>
                  <a:pt x="17767" y="13343"/>
                  <a:pt x="17798" y="13446"/>
                  <a:pt x="17841" y="13446"/>
                </a:cubicBezTo>
                <a:cubicBezTo>
                  <a:pt x="17908" y="13446"/>
                  <a:pt x="17939" y="13334"/>
                  <a:pt x="17939" y="13153"/>
                </a:cubicBezTo>
                <a:close/>
                <a:moveTo>
                  <a:pt x="17346" y="13145"/>
                </a:moveTo>
                <a:cubicBezTo>
                  <a:pt x="17344" y="12973"/>
                  <a:pt x="17313" y="12904"/>
                  <a:pt x="17268" y="12895"/>
                </a:cubicBezTo>
                <a:cubicBezTo>
                  <a:pt x="17215" y="12886"/>
                  <a:pt x="17180" y="12981"/>
                  <a:pt x="17177" y="13162"/>
                </a:cubicBezTo>
                <a:cubicBezTo>
                  <a:pt x="17177" y="13334"/>
                  <a:pt x="17211" y="13446"/>
                  <a:pt x="17270" y="13446"/>
                </a:cubicBezTo>
                <a:cubicBezTo>
                  <a:pt x="17318" y="13429"/>
                  <a:pt x="17349" y="13334"/>
                  <a:pt x="17346" y="13145"/>
                </a:cubicBezTo>
                <a:close/>
                <a:moveTo>
                  <a:pt x="4655" y="4593"/>
                </a:moveTo>
                <a:cubicBezTo>
                  <a:pt x="4653" y="4429"/>
                  <a:pt x="4619" y="4300"/>
                  <a:pt x="4567" y="4308"/>
                </a:cubicBezTo>
                <a:cubicBezTo>
                  <a:pt x="4517" y="4317"/>
                  <a:pt x="4486" y="4420"/>
                  <a:pt x="4486" y="4601"/>
                </a:cubicBezTo>
                <a:cubicBezTo>
                  <a:pt x="4484" y="4808"/>
                  <a:pt x="4522" y="4868"/>
                  <a:pt x="4565" y="4868"/>
                </a:cubicBezTo>
                <a:cubicBezTo>
                  <a:pt x="4619" y="4860"/>
                  <a:pt x="4657" y="4774"/>
                  <a:pt x="4655" y="4593"/>
                </a:cubicBezTo>
                <a:close/>
                <a:moveTo>
                  <a:pt x="19661" y="15048"/>
                </a:moveTo>
                <a:cubicBezTo>
                  <a:pt x="19613" y="15057"/>
                  <a:pt x="19585" y="15152"/>
                  <a:pt x="19582" y="15307"/>
                </a:cubicBezTo>
                <a:cubicBezTo>
                  <a:pt x="19582" y="15487"/>
                  <a:pt x="19613" y="15599"/>
                  <a:pt x="19666" y="15599"/>
                </a:cubicBezTo>
                <a:cubicBezTo>
                  <a:pt x="19718" y="15599"/>
                  <a:pt x="19744" y="15496"/>
                  <a:pt x="19751" y="15315"/>
                </a:cubicBezTo>
                <a:cubicBezTo>
                  <a:pt x="19742" y="15126"/>
                  <a:pt x="19716" y="15031"/>
                  <a:pt x="19661" y="15048"/>
                </a:cubicBezTo>
                <a:close/>
                <a:moveTo>
                  <a:pt x="8692" y="4498"/>
                </a:moveTo>
                <a:cubicBezTo>
                  <a:pt x="8690" y="4687"/>
                  <a:pt x="8728" y="4799"/>
                  <a:pt x="8775" y="4782"/>
                </a:cubicBezTo>
                <a:cubicBezTo>
                  <a:pt x="8818" y="4765"/>
                  <a:pt x="8863" y="4679"/>
                  <a:pt x="8859" y="4481"/>
                </a:cubicBezTo>
                <a:cubicBezTo>
                  <a:pt x="8854" y="4308"/>
                  <a:pt x="8809" y="4283"/>
                  <a:pt x="8773" y="4248"/>
                </a:cubicBezTo>
                <a:cubicBezTo>
                  <a:pt x="8730" y="4257"/>
                  <a:pt x="8694" y="4343"/>
                  <a:pt x="8692" y="4498"/>
                </a:cubicBezTo>
                <a:close/>
                <a:moveTo>
                  <a:pt x="8257" y="4515"/>
                </a:moveTo>
                <a:cubicBezTo>
                  <a:pt x="8257" y="4343"/>
                  <a:pt x="8221" y="4205"/>
                  <a:pt x="8173" y="4214"/>
                </a:cubicBezTo>
                <a:cubicBezTo>
                  <a:pt x="8121" y="4222"/>
                  <a:pt x="8083" y="4343"/>
                  <a:pt x="8083" y="4558"/>
                </a:cubicBezTo>
                <a:cubicBezTo>
                  <a:pt x="8083" y="4748"/>
                  <a:pt x="8126" y="4774"/>
                  <a:pt x="8164" y="4808"/>
                </a:cubicBezTo>
                <a:cubicBezTo>
                  <a:pt x="8207" y="4765"/>
                  <a:pt x="8254" y="4696"/>
                  <a:pt x="8257" y="4515"/>
                </a:cubicBezTo>
                <a:close/>
                <a:moveTo>
                  <a:pt x="7555" y="4265"/>
                </a:moveTo>
                <a:cubicBezTo>
                  <a:pt x="7503" y="4265"/>
                  <a:pt x="7469" y="4386"/>
                  <a:pt x="7469" y="4558"/>
                </a:cubicBezTo>
                <a:cubicBezTo>
                  <a:pt x="7469" y="4705"/>
                  <a:pt x="7500" y="4825"/>
                  <a:pt x="7545" y="4825"/>
                </a:cubicBezTo>
                <a:cubicBezTo>
                  <a:pt x="7593" y="4825"/>
                  <a:pt x="7629" y="4748"/>
                  <a:pt x="7638" y="4567"/>
                </a:cubicBezTo>
                <a:cubicBezTo>
                  <a:pt x="7636" y="4369"/>
                  <a:pt x="7607" y="4265"/>
                  <a:pt x="7555" y="4265"/>
                </a:cubicBezTo>
                <a:close/>
                <a:moveTo>
                  <a:pt x="10555" y="4507"/>
                </a:moveTo>
                <a:cubicBezTo>
                  <a:pt x="10557" y="4670"/>
                  <a:pt x="10593" y="4739"/>
                  <a:pt x="10638" y="4739"/>
                </a:cubicBezTo>
                <a:cubicBezTo>
                  <a:pt x="10683" y="4739"/>
                  <a:pt x="10719" y="4662"/>
                  <a:pt x="10719" y="4498"/>
                </a:cubicBezTo>
                <a:cubicBezTo>
                  <a:pt x="10719" y="4326"/>
                  <a:pt x="10688" y="4205"/>
                  <a:pt x="10633" y="4196"/>
                </a:cubicBezTo>
                <a:cubicBezTo>
                  <a:pt x="10581" y="4205"/>
                  <a:pt x="10552" y="4326"/>
                  <a:pt x="10555" y="4507"/>
                </a:cubicBezTo>
                <a:close/>
                <a:moveTo>
                  <a:pt x="14856" y="8503"/>
                </a:moveTo>
                <a:cubicBezTo>
                  <a:pt x="14806" y="8520"/>
                  <a:pt x="14775" y="8641"/>
                  <a:pt x="14775" y="8821"/>
                </a:cubicBezTo>
                <a:cubicBezTo>
                  <a:pt x="14775" y="8985"/>
                  <a:pt x="14815" y="9054"/>
                  <a:pt x="14858" y="9063"/>
                </a:cubicBezTo>
                <a:cubicBezTo>
                  <a:pt x="14908" y="9063"/>
                  <a:pt x="14941" y="8976"/>
                  <a:pt x="14946" y="8778"/>
                </a:cubicBezTo>
                <a:cubicBezTo>
                  <a:pt x="14939" y="8580"/>
                  <a:pt x="14906" y="8485"/>
                  <a:pt x="14856" y="8503"/>
                </a:cubicBezTo>
                <a:close/>
                <a:moveTo>
                  <a:pt x="11777" y="8821"/>
                </a:moveTo>
                <a:cubicBezTo>
                  <a:pt x="11777" y="8994"/>
                  <a:pt x="11813" y="9131"/>
                  <a:pt x="11863" y="9106"/>
                </a:cubicBezTo>
                <a:cubicBezTo>
                  <a:pt x="11906" y="9080"/>
                  <a:pt x="11946" y="8976"/>
                  <a:pt x="11944" y="8778"/>
                </a:cubicBezTo>
                <a:cubicBezTo>
                  <a:pt x="11942" y="8606"/>
                  <a:pt x="11906" y="8546"/>
                  <a:pt x="11865" y="8511"/>
                </a:cubicBezTo>
                <a:cubicBezTo>
                  <a:pt x="11818" y="8563"/>
                  <a:pt x="11775" y="8641"/>
                  <a:pt x="11777" y="8821"/>
                </a:cubicBezTo>
                <a:close/>
                <a:moveTo>
                  <a:pt x="17187" y="15289"/>
                </a:moveTo>
                <a:cubicBezTo>
                  <a:pt x="17185" y="15453"/>
                  <a:pt x="17206" y="15599"/>
                  <a:pt x="17261" y="15599"/>
                </a:cubicBezTo>
                <a:cubicBezTo>
                  <a:pt x="17311" y="15608"/>
                  <a:pt x="17346" y="15530"/>
                  <a:pt x="17351" y="15341"/>
                </a:cubicBezTo>
                <a:cubicBezTo>
                  <a:pt x="17356" y="15152"/>
                  <a:pt x="17332" y="15040"/>
                  <a:pt x="17246" y="15031"/>
                </a:cubicBezTo>
                <a:cubicBezTo>
                  <a:pt x="17227" y="15022"/>
                  <a:pt x="17192" y="15108"/>
                  <a:pt x="17187" y="15289"/>
                </a:cubicBezTo>
                <a:close/>
                <a:moveTo>
                  <a:pt x="19076" y="17167"/>
                </a:moveTo>
                <a:cubicBezTo>
                  <a:pt x="19028" y="17167"/>
                  <a:pt x="18985" y="17236"/>
                  <a:pt x="18988" y="17442"/>
                </a:cubicBezTo>
                <a:cubicBezTo>
                  <a:pt x="18990" y="17597"/>
                  <a:pt x="19019" y="17709"/>
                  <a:pt x="19061" y="17727"/>
                </a:cubicBezTo>
                <a:cubicBezTo>
                  <a:pt x="19119" y="17752"/>
                  <a:pt x="19138" y="17597"/>
                  <a:pt x="19152" y="17442"/>
                </a:cubicBezTo>
                <a:cubicBezTo>
                  <a:pt x="19142" y="17287"/>
                  <a:pt x="19121" y="17167"/>
                  <a:pt x="19076" y="17167"/>
                </a:cubicBezTo>
                <a:close/>
                <a:moveTo>
                  <a:pt x="19135" y="13119"/>
                </a:moveTo>
                <a:cubicBezTo>
                  <a:pt x="19130" y="12904"/>
                  <a:pt x="19090" y="12878"/>
                  <a:pt x="19042" y="12886"/>
                </a:cubicBezTo>
                <a:cubicBezTo>
                  <a:pt x="18992" y="12895"/>
                  <a:pt x="18973" y="13016"/>
                  <a:pt x="18976" y="13171"/>
                </a:cubicBezTo>
                <a:cubicBezTo>
                  <a:pt x="18978" y="13352"/>
                  <a:pt x="19009" y="13463"/>
                  <a:pt x="19097" y="13438"/>
                </a:cubicBezTo>
                <a:cubicBezTo>
                  <a:pt x="19116" y="13420"/>
                  <a:pt x="19138" y="13300"/>
                  <a:pt x="19135" y="13119"/>
                </a:cubicBezTo>
                <a:close/>
                <a:moveTo>
                  <a:pt x="13074" y="6350"/>
                </a:moveTo>
                <a:cubicBezTo>
                  <a:pt x="13024" y="6341"/>
                  <a:pt x="12991" y="6444"/>
                  <a:pt x="12988" y="6634"/>
                </a:cubicBezTo>
                <a:cubicBezTo>
                  <a:pt x="12986" y="6806"/>
                  <a:pt x="13019" y="6892"/>
                  <a:pt x="13060" y="6909"/>
                </a:cubicBezTo>
                <a:cubicBezTo>
                  <a:pt x="13107" y="6927"/>
                  <a:pt x="13143" y="6841"/>
                  <a:pt x="13157" y="6651"/>
                </a:cubicBezTo>
                <a:cubicBezTo>
                  <a:pt x="13148" y="6487"/>
                  <a:pt x="13124" y="6358"/>
                  <a:pt x="13074" y="6350"/>
                </a:cubicBezTo>
                <a:close/>
                <a:moveTo>
                  <a:pt x="20375" y="19613"/>
                </a:moveTo>
                <a:cubicBezTo>
                  <a:pt x="20377" y="19423"/>
                  <a:pt x="20337" y="19329"/>
                  <a:pt x="20291" y="19311"/>
                </a:cubicBezTo>
                <a:cubicBezTo>
                  <a:pt x="20248" y="19294"/>
                  <a:pt x="20215" y="19397"/>
                  <a:pt x="20215" y="19561"/>
                </a:cubicBezTo>
                <a:cubicBezTo>
                  <a:pt x="20215" y="19733"/>
                  <a:pt x="20246" y="19845"/>
                  <a:pt x="20296" y="19880"/>
                </a:cubicBezTo>
                <a:cubicBezTo>
                  <a:pt x="20339" y="19845"/>
                  <a:pt x="20372" y="19768"/>
                  <a:pt x="20375" y="19613"/>
                </a:cubicBezTo>
                <a:close/>
                <a:moveTo>
                  <a:pt x="17853" y="15031"/>
                </a:moveTo>
                <a:cubicBezTo>
                  <a:pt x="17803" y="15040"/>
                  <a:pt x="17779" y="15160"/>
                  <a:pt x="17782" y="15307"/>
                </a:cubicBezTo>
                <a:cubicBezTo>
                  <a:pt x="17784" y="15479"/>
                  <a:pt x="17810" y="15617"/>
                  <a:pt x="17867" y="15591"/>
                </a:cubicBezTo>
                <a:cubicBezTo>
                  <a:pt x="17920" y="15574"/>
                  <a:pt x="17946" y="15462"/>
                  <a:pt x="17946" y="15272"/>
                </a:cubicBezTo>
                <a:cubicBezTo>
                  <a:pt x="17941" y="15074"/>
                  <a:pt x="17905" y="15022"/>
                  <a:pt x="17853" y="15031"/>
                </a:cubicBezTo>
                <a:close/>
                <a:moveTo>
                  <a:pt x="26" y="7323"/>
                </a:moveTo>
                <a:cubicBezTo>
                  <a:pt x="157" y="6918"/>
                  <a:pt x="154" y="6815"/>
                  <a:pt x="9" y="6436"/>
                </a:cubicBezTo>
                <a:cubicBezTo>
                  <a:pt x="12" y="6763"/>
                  <a:pt x="-10" y="7039"/>
                  <a:pt x="26" y="7323"/>
                </a:cubicBezTo>
                <a:close/>
                <a:moveTo>
                  <a:pt x="17351" y="19639"/>
                </a:moveTo>
                <a:cubicBezTo>
                  <a:pt x="17356" y="19475"/>
                  <a:pt x="17342" y="19346"/>
                  <a:pt x="17292" y="19329"/>
                </a:cubicBezTo>
                <a:cubicBezTo>
                  <a:pt x="17242" y="19311"/>
                  <a:pt x="17204" y="19372"/>
                  <a:pt x="17204" y="19587"/>
                </a:cubicBezTo>
                <a:cubicBezTo>
                  <a:pt x="17204" y="19759"/>
                  <a:pt x="17225" y="19854"/>
                  <a:pt x="17270" y="19888"/>
                </a:cubicBezTo>
                <a:cubicBezTo>
                  <a:pt x="17313" y="19880"/>
                  <a:pt x="17344" y="19802"/>
                  <a:pt x="17351" y="19639"/>
                </a:cubicBezTo>
                <a:close/>
                <a:moveTo>
                  <a:pt x="20256" y="12895"/>
                </a:moveTo>
                <a:cubicBezTo>
                  <a:pt x="20208" y="12904"/>
                  <a:pt x="20180" y="12998"/>
                  <a:pt x="20182" y="13153"/>
                </a:cubicBezTo>
                <a:cubicBezTo>
                  <a:pt x="20184" y="13291"/>
                  <a:pt x="20210" y="13420"/>
                  <a:pt x="20258" y="13429"/>
                </a:cubicBezTo>
                <a:cubicBezTo>
                  <a:pt x="20310" y="13438"/>
                  <a:pt x="20337" y="13326"/>
                  <a:pt x="20348" y="13136"/>
                </a:cubicBezTo>
                <a:cubicBezTo>
                  <a:pt x="20334" y="12981"/>
                  <a:pt x="20308" y="12878"/>
                  <a:pt x="20256" y="12895"/>
                </a:cubicBezTo>
                <a:close/>
                <a:moveTo>
                  <a:pt x="19668" y="12886"/>
                </a:moveTo>
                <a:cubicBezTo>
                  <a:pt x="19618" y="12895"/>
                  <a:pt x="19578" y="12964"/>
                  <a:pt x="19580" y="13162"/>
                </a:cubicBezTo>
                <a:cubicBezTo>
                  <a:pt x="19582" y="13360"/>
                  <a:pt x="19620" y="13438"/>
                  <a:pt x="19670" y="13429"/>
                </a:cubicBezTo>
                <a:cubicBezTo>
                  <a:pt x="19720" y="13420"/>
                  <a:pt x="19735" y="13300"/>
                  <a:pt x="19744" y="13153"/>
                </a:cubicBezTo>
                <a:cubicBezTo>
                  <a:pt x="19735" y="13016"/>
                  <a:pt x="19720" y="12878"/>
                  <a:pt x="19668" y="12886"/>
                </a:cubicBezTo>
                <a:close/>
                <a:moveTo>
                  <a:pt x="19728" y="10992"/>
                </a:moveTo>
                <a:cubicBezTo>
                  <a:pt x="19728" y="10811"/>
                  <a:pt x="19701" y="10716"/>
                  <a:pt x="19659" y="10716"/>
                </a:cubicBezTo>
                <a:cubicBezTo>
                  <a:pt x="19618" y="10707"/>
                  <a:pt x="19580" y="10759"/>
                  <a:pt x="19578" y="10949"/>
                </a:cubicBezTo>
                <a:cubicBezTo>
                  <a:pt x="19575" y="11147"/>
                  <a:pt x="19609" y="11233"/>
                  <a:pt x="19656" y="11276"/>
                </a:cubicBezTo>
                <a:cubicBezTo>
                  <a:pt x="19694" y="11233"/>
                  <a:pt x="19728" y="11173"/>
                  <a:pt x="19728" y="10992"/>
                </a:cubicBezTo>
                <a:close/>
                <a:moveTo>
                  <a:pt x="14263" y="6358"/>
                </a:moveTo>
                <a:cubicBezTo>
                  <a:pt x="14218" y="6350"/>
                  <a:pt x="14187" y="6462"/>
                  <a:pt x="14180" y="6608"/>
                </a:cubicBezTo>
                <a:cubicBezTo>
                  <a:pt x="14171" y="6772"/>
                  <a:pt x="14201" y="6866"/>
                  <a:pt x="14247" y="6892"/>
                </a:cubicBezTo>
                <a:cubicBezTo>
                  <a:pt x="14297" y="6918"/>
                  <a:pt x="14332" y="6849"/>
                  <a:pt x="14349" y="6634"/>
                </a:cubicBezTo>
                <a:cubicBezTo>
                  <a:pt x="14335" y="6496"/>
                  <a:pt x="14313" y="6358"/>
                  <a:pt x="14263" y="6358"/>
                </a:cubicBezTo>
                <a:close/>
                <a:moveTo>
                  <a:pt x="6960" y="4291"/>
                </a:moveTo>
                <a:cubicBezTo>
                  <a:pt x="6910" y="4291"/>
                  <a:pt x="6870" y="4343"/>
                  <a:pt x="6870" y="4550"/>
                </a:cubicBezTo>
                <a:cubicBezTo>
                  <a:pt x="6870" y="4713"/>
                  <a:pt x="6901" y="4817"/>
                  <a:pt x="6944" y="4825"/>
                </a:cubicBezTo>
                <a:cubicBezTo>
                  <a:pt x="6996" y="4842"/>
                  <a:pt x="7022" y="4705"/>
                  <a:pt x="7039" y="4550"/>
                </a:cubicBezTo>
                <a:cubicBezTo>
                  <a:pt x="7029" y="4395"/>
                  <a:pt x="7008" y="4291"/>
                  <a:pt x="6960" y="4291"/>
                </a:cubicBezTo>
                <a:close/>
                <a:moveTo>
                  <a:pt x="17863" y="17150"/>
                </a:moveTo>
                <a:cubicBezTo>
                  <a:pt x="17822" y="17150"/>
                  <a:pt x="17791" y="17236"/>
                  <a:pt x="17791" y="17417"/>
                </a:cubicBezTo>
                <a:cubicBezTo>
                  <a:pt x="17791" y="17597"/>
                  <a:pt x="17813" y="17735"/>
                  <a:pt x="17865" y="17727"/>
                </a:cubicBezTo>
                <a:cubicBezTo>
                  <a:pt x="17915" y="17718"/>
                  <a:pt x="17943" y="17615"/>
                  <a:pt x="17946" y="17365"/>
                </a:cubicBezTo>
                <a:cubicBezTo>
                  <a:pt x="17951" y="17201"/>
                  <a:pt x="17908" y="17150"/>
                  <a:pt x="17863" y="17150"/>
                </a:cubicBezTo>
                <a:close/>
                <a:moveTo>
                  <a:pt x="16654" y="12895"/>
                </a:moveTo>
                <a:cubicBezTo>
                  <a:pt x="16609" y="12904"/>
                  <a:pt x="16578" y="12981"/>
                  <a:pt x="16578" y="13145"/>
                </a:cubicBezTo>
                <a:cubicBezTo>
                  <a:pt x="16576" y="13343"/>
                  <a:pt x="16606" y="13429"/>
                  <a:pt x="16659" y="13438"/>
                </a:cubicBezTo>
                <a:cubicBezTo>
                  <a:pt x="16714" y="13446"/>
                  <a:pt x="16737" y="13326"/>
                  <a:pt x="16747" y="13162"/>
                </a:cubicBezTo>
                <a:cubicBezTo>
                  <a:pt x="16735" y="12990"/>
                  <a:pt x="16709" y="12886"/>
                  <a:pt x="16654" y="12895"/>
                </a:cubicBezTo>
                <a:close/>
                <a:moveTo>
                  <a:pt x="15978" y="8770"/>
                </a:moveTo>
                <a:cubicBezTo>
                  <a:pt x="15971" y="8968"/>
                  <a:pt x="16007" y="9071"/>
                  <a:pt x="16055" y="9071"/>
                </a:cubicBezTo>
                <a:cubicBezTo>
                  <a:pt x="16095" y="9071"/>
                  <a:pt x="16131" y="9002"/>
                  <a:pt x="16133" y="8821"/>
                </a:cubicBezTo>
                <a:cubicBezTo>
                  <a:pt x="16135" y="8615"/>
                  <a:pt x="16097" y="8554"/>
                  <a:pt x="16055" y="8503"/>
                </a:cubicBezTo>
                <a:cubicBezTo>
                  <a:pt x="16009" y="8520"/>
                  <a:pt x="15983" y="8615"/>
                  <a:pt x="15978" y="8770"/>
                </a:cubicBezTo>
                <a:close/>
                <a:moveTo>
                  <a:pt x="19126" y="8787"/>
                </a:moveTo>
                <a:cubicBezTo>
                  <a:pt x="19126" y="8606"/>
                  <a:pt x="19092" y="8485"/>
                  <a:pt x="19040" y="8503"/>
                </a:cubicBezTo>
                <a:cubicBezTo>
                  <a:pt x="18992" y="8520"/>
                  <a:pt x="18957" y="8632"/>
                  <a:pt x="18962" y="8821"/>
                </a:cubicBezTo>
                <a:cubicBezTo>
                  <a:pt x="18966" y="8976"/>
                  <a:pt x="19002" y="9045"/>
                  <a:pt x="19047" y="9045"/>
                </a:cubicBezTo>
                <a:cubicBezTo>
                  <a:pt x="19095" y="9028"/>
                  <a:pt x="19128" y="8951"/>
                  <a:pt x="19126" y="8787"/>
                </a:cubicBezTo>
                <a:close/>
                <a:moveTo>
                  <a:pt x="5281" y="21361"/>
                </a:moveTo>
                <a:cubicBezTo>
                  <a:pt x="5207" y="20887"/>
                  <a:pt x="5136" y="20887"/>
                  <a:pt x="5036" y="21361"/>
                </a:cubicBezTo>
                <a:cubicBezTo>
                  <a:pt x="5119" y="21361"/>
                  <a:pt x="5197" y="21361"/>
                  <a:pt x="5281" y="21361"/>
                </a:cubicBezTo>
                <a:close/>
                <a:moveTo>
                  <a:pt x="18464" y="15031"/>
                </a:moveTo>
                <a:cubicBezTo>
                  <a:pt x="18412" y="15040"/>
                  <a:pt x="18381" y="15134"/>
                  <a:pt x="18386" y="15341"/>
                </a:cubicBezTo>
                <a:cubicBezTo>
                  <a:pt x="18391" y="15513"/>
                  <a:pt x="18417" y="15599"/>
                  <a:pt x="18464" y="15599"/>
                </a:cubicBezTo>
                <a:cubicBezTo>
                  <a:pt x="18519" y="15591"/>
                  <a:pt x="18543" y="15487"/>
                  <a:pt x="18543" y="15332"/>
                </a:cubicBezTo>
                <a:cubicBezTo>
                  <a:pt x="18540" y="15108"/>
                  <a:pt x="18510" y="15031"/>
                  <a:pt x="18464" y="15031"/>
                </a:cubicBezTo>
                <a:close/>
                <a:moveTo>
                  <a:pt x="18398" y="19552"/>
                </a:moveTo>
                <a:cubicBezTo>
                  <a:pt x="18391" y="19742"/>
                  <a:pt x="18433" y="19854"/>
                  <a:pt x="18479" y="19854"/>
                </a:cubicBezTo>
                <a:cubicBezTo>
                  <a:pt x="18519" y="19863"/>
                  <a:pt x="18555" y="19742"/>
                  <a:pt x="18557" y="19587"/>
                </a:cubicBezTo>
                <a:cubicBezTo>
                  <a:pt x="18560" y="19432"/>
                  <a:pt x="18526" y="19329"/>
                  <a:pt x="18481" y="19303"/>
                </a:cubicBezTo>
                <a:cubicBezTo>
                  <a:pt x="18438" y="19311"/>
                  <a:pt x="18403" y="19397"/>
                  <a:pt x="18398" y="19552"/>
                </a:cubicBezTo>
                <a:close/>
                <a:moveTo>
                  <a:pt x="19145" y="15289"/>
                </a:moveTo>
                <a:cubicBezTo>
                  <a:pt x="19142" y="15143"/>
                  <a:pt x="19119" y="15022"/>
                  <a:pt x="19069" y="15031"/>
                </a:cubicBezTo>
                <a:cubicBezTo>
                  <a:pt x="19019" y="15040"/>
                  <a:pt x="18981" y="15100"/>
                  <a:pt x="18981" y="15307"/>
                </a:cubicBezTo>
                <a:cubicBezTo>
                  <a:pt x="18981" y="15496"/>
                  <a:pt x="19014" y="15591"/>
                  <a:pt x="19050" y="15591"/>
                </a:cubicBezTo>
                <a:cubicBezTo>
                  <a:pt x="19121" y="15591"/>
                  <a:pt x="19149" y="15470"/>
                  <a:pt x="19145" y="15289"/>
                </a:cubicBezTo>
                <a:close/>
                <a:moveTo>
                  <a:pt x="18521" y="8787"/>
                </a:moveTo>
                <a:cubicBezTo>
                  <a:pt x="18519" y="8632"/>
                  <a:pt x="18488" y="8511"/>
                  <a:pt x="18445" y="8529"/>
                </a:cubicBezTo>
                <a:cubicBezTo>
                  <a:pt x="18403" y="8554"/>
                  <a:pt x="18357" y="8649"/>
                  <a:pt x="18367" y="8847"/>
                </a:cubicBezTo>
                <a:cubicBezTo>
                  <a:pt x="18374" y="9002"/>
                  <a:pt x="18412" y="9063"/>
                  <a:pt x="18450" y="9088"/>
                </a:cubicBezTo>
                <a:cubicBezTo>
                  <a:pt x="18498" y="9054"/>
                  <a:pt x="18524" y="8942"/>
                  <a:pt x="18521" y="8787"/>
                </a:cubicBezTo>
                <a:close/>
                <a:moveTo>
                  <a:pt x="19678" y="17184"/>
                </a:moveTo>
                <a:cubicBezTo>
                  <a:pt x="19632" y="17175"/>
                  <a:pt x="19599" y="17244"/>
                  <a:pt x="19599" y="17425"/>
                </a:cubicBezTo>
                <a:cubicBezTo>
                  <a:pt x="19601" y="17606"/>
                  <a:pt x="19630" y="17727"/>
                  <a:pt x="19682" y="17727"/>
                </a:cubicBezTo>
                <a:cubicBezTo>
                  <a:pt x="19730" y="17727"/>
                  <a:pt x="19749" y="17606"/>
                  <a:pt x="19754" y="17442"/>
                </a:cubicBezTo>
                <a:cubicBezTo>
                  <a:pt x="19751" y="17279"/>
                  <a:pt x="19723" y="17193"/>
                  <a:pt x="19678" y="17184"/>
                </a:cubicBezTo>
                <a:close/>
                <a:moveTo>
                  <a:pt x="16578" y="10992"/>
                </a:moveTo>
                <a:cubicBezTo>
                  <a:pt x="16580" y="11164"/>
                  <a:pt x="16616" y="11250"/>
                  <a:pt x="16654" y="11259"/>
                </a:cubicBezTo>
                <a:cubicBezTo>
                  <a:pt x="16706" y="11267"/>
                  <a:pt x="16730" y="11147"/>
                  <a:pt x="16728" y="10957"/>
                </a:cubicBezTo>
                <a:cubicBezTo>
                  <a:pt x="16728" y="10776"/>
                  <a:pt x="16694" y="10725"/>
                  <a:pt x="16654" y="10682"/>
                </a:cubicBezTo>
                <a:cubicBezTo>
                  <a:pt x="16614" y="10733"/>
                  <a:pt x="16576" y="10785"/>
                  <a:pt x="16578" y="10992"/>
                </a:cubicBezTo>
                <a:close/>
                <a:moveTo>
                  <a:pt x="18457" y="10716"/>
                </a:moveTo>
                <a:cubicBezTo>
                  <a:pt x="18414" y="10707"/>
                  <a:pt x="18379" y="10785"/>
                  <a:pt x="18379" y="10957"/>
                </a:cubicBezTo>
                <a:cubicBezTo>
                  <a:pt x="18379" y="11138"/>
                  <a:pt x="18410" y="11267"/>
                  <a:pt x="18462" y="11250"/>
                </a:cubicBezTo>
                <a:cubicBezTo>
                  <a:pt x="18500" y="11233"/>
                  <a:pt x="18533" y="11138"/>
                  <a:pt x="18538" y="10940"/>
                </a:cubicBezTo>
                <a:cubicBezTo>
                  <a:pt x="18526" y="10819"/>
                  <a:pt x="18500" y="10725"/>
                  <a:pt x="18457" y="10716"/>
                </a:cubicBezTo>
                <a:close/>
                <a:moveTo>
                  <a:pt x="18460" y="12895"/>
                </a:moveTo>
                <a:cubicBezTo>
                  <a:pt x="18412" y="12886"/>
                  <a:pt x="18383" y="12973"/>
                  <a:pt x="18383" y="13145"/>
                </a:cubicBezTo>
                <a:cubicBezTo>
                  <a:pt x="18383" y="13334"/>
                  <a:pt x="18407" y="13455"/>
                  <a:pt x="18464" y="13429"/>
                </a:cubicBezTo>
                <a:cubicBezTo>
                  <a:pt x="18510" y="13412"/>
                  <a:pt x="18533" y="13308"/>
                  <a:pt x="18536" y="13153"/>
                </a:cubicBezTo>
                <a:cubicBezTo>
                  <a:pt x="18536" y="12973"/>
                  <a:pt x="18505" y="12895"/>
                  <a:pt x="18460" y="12895"/>
                </a:cubicBezTo>
                <a:close/>
                <a:moveTo>
                  <a:pt x="10010" y="4222"/>
                </a:moveTo>
                <a:cubicBezTo>
                  <a:pt x="9969" y="4240"/>
                  <a:pt x="9939" y="4360"/>
                  <a:pt x="9941" y="4515"/>
                </a:cubicBezTo>
                <a:cubicBezTo>
                  <a:pt x="9941" y="4739"/>
                  <a:pt x="9991" y="4739"/>
                  <a:pt x="10036" y="4730"/>
                </a:cubicBezTo>
                <a:cubicBezTo>
                  <a:pt x="10081" y="4722"/>
                  <a:pt x="10107" y="4644"/>
                  <a:pt x="10107" y="4455"/>
                </a:cubicBezTo>
                <a:cubicBezTo>
                  <a:pt x="10093" y="4283"/>
                  <a:pt x="10055" y="4196"/>
                  <a:pt x="10010" y="4222"/>
                </a:cubicBezTo>
                <a:close/>
                <a:moveTo>
                  <a:pt x="11873" y="4196"/>
                </a:moveTo>
                <a:cubicBezTo>
                  <a:pt x="11818" y="4171"/>
                  <a:pt x="11789" y="4291"/>
                  <a:pt x="11787" y="4472"/>
                </a:cubicBezTo>
                <a:cubicBezTo>
                  <a:pt x="11785" y="4627"/>
                  <a:pt x="11808" y="4739"/>
                  <a:pt x="11858" y="4722"/>
                </a:cubicBezTo>
                <a:cubicBezTo>
                  <a:pt x="11903" y="4713"/>
                  <a:pt x="11932" y="4653"/>
                  <a:pt x="11942" y="4463"/>
                </a:cubicBezTo>
                <a:cubicBezTo>
                  <a:pt x="11937" y="4343"/>
                  <a:pt x="11918" y="4222"/>
                  <a:pt x="11873" y="4196"/>
                </a:cubicBezTo>
                <a:close/>
                <a:moveTo>
                  <a:pt x="14860" y="6358"/>
                </a:moveTo>
                <a:cubicBezTo>
                  <a:pt x="14810" y="6367"/>
                  <a:pt x="14780" y="6487"/>
                  <a:pt x="14784" y="6677"/>
                </a:cubicBezTo>
                <a:cubicBezTo>
                  <a:pt x="14789" y="6858"/>
                  <a:pt x="14827" y="6901"/>
                  <a:pt x="14870" y="6884"/>
                </a:cubicBezTo>
                <a:cubicBezTo>
                  <a:pt x="14915" y="6866"/>
                  <a:pt x="14941" y="6780"/>
                  <a:pt x="14941" y="6599"/>
                </a:cubicBezTo>
                <a:cubicBezTo>
                  <a:pt x="14932" y="6453"/>
                  <a:pt x="14903" y="6350"/>
                  <a:pt x="14860" y="6358"/>
                </a:cubicBezTo>
                <a:close/>
                <a:moveTo>
                  <a:pt x="13749" y="6642"/>
                </a:moveTo>
                <a:cubicBezTo>
                  <a:pt x="13747" y="6470"/>
                  <a:pt x="13711" y="6350"/>
                  <a:pt x="13661" y="6358"/>
                </a:cubicBezTo>
                <a:cubicBezTo>
                  <a:pt x="13621" y="6367"/>
                  <a:pt x="13585" y="6470"/>
                  <a:pt x="13583" y="6625"/>
                </a:cubicBezTo>
                <a:cubicBezTo>
                  <a:pt x="13581" y="6823"/>
                  <a:pt x="13623" y="6884"/>
                  <a:pt x="13669" y="6892"/>
                </a:cubicBezTo>
                <a:cubicBezTo>
                  <a:pt x="13716" y="6892"/>
                  <a:pt x="13752" y="6797"/>
                  <a:pt x="13749" y="6642"/>
                </a:cubicBezTo>
                <a:close/>
                <a:moveTo>
                  <a:pt x="6354" y="4291"/>
                </a:moveTo>
                <a:cubicBezTo>
                  <a:pt x="6311" y="4300"/>
                  <a:pt x="6280" y="4369"/>
                  <a:pt x="6275" y="4541"/>
                </a:cubicBezTo>
                <a:cubicBezTo>
                  <a:pt x="6270" y="4722"/>
                  <a:pt x="6306" y="4799"/>
                  <a:pt x="6346" y="4817"/>
                </a:cubicBezTo>
                <a:cubicBezTo>
                  <a:pt x="6396" y="4825"/>
                  <a:pt x="6427" y="4722"/>
                  <a:pt x="6430" y="4558"/>
                </a:cubicBezTo>
                <a:cubicBezTo>
                  <a:pt x="6427" y="4343"/>
                  <a:pt x="6401" y="4274"/>
                  <a:pt x="6354" y="4291"/>
                </a:cubicBezTo>
                <a:close/>
                <a:moveTo>
                  <a:pt x="19002" y="19561"/>
                </a:moveTo>
                <a:cubicBezTo>
                  <a:pt x="19004" y="19716"/>
                  <a:pt x="19031" y="19845"/>
                  <a:pt x="19073" y="19854"/>
                </a:cubicBezTo>
                <a:cubicBezTo>
                  <a:pt x="19121" y="19863"/>
                  <a:pt x="19157" y="19733"/>
                  <a:pt x="19157" y="19561"/>
                </a:cubicBezTo>
                <a:cubicBezTo>
                  <a:pt x="19154" y="19415"/>
                  <a:pt x="19121" y="19329"/>
                  <a:pt x="19080" y="19294"/>
                </a:cubicBezTo>
                <a:cubicBezTo>
                  <a:pt x="19038" y="19329"/>
                  <a:pt x="19000" y="19380"/>
                  <a:pt x="19002" y="19561"/>
                </a:cubicBezTo>
                <a:close/>
                <a:moveTo>
                  <a:pt x="18959" y="6608"/>
                </a:moveTo>
                <a:cubicBezTo>
                  <a:pt x="18954" y="6797"/>
                  <a:pt x="18988" y="6884"/>
                  <a:pt x="19040" y="6892"/>
                </a:cubicBezTo>
                <a:cubicBezTo>
                  <a:pt x="19090" y="6892"/>
                  <a:pt x="19116" y="6780"/>
                  <a:pt x="19114" y="6634"/>
                </a:cubicBezTo>
                <a:cubicBezTo>
                  <a:pt x="19111" y="6496"/>
                  <a:pt x="19085" y="6375"/>
                  <a:pt x="19038" y="6350"/>
                </a:cubicBezTo>
                <a:cubicBezTo>
                  <a:pt x="19000" y="6375"/>
                  <a:pt x="18964" y="6453"/>
                  <a:pt x="18959" y="6608"/>
                </a:cubicBezTo>
                <a:close/>
                <a:moveTo>
                  <a:pt x="17855" y="10716"/>
                </a:moveTo>
                <a:cubicBezTo>
                  <a:pt x="17813" y="10716"/>
                  <a:pt x="17774" y="10794"/>
                  <a:pt x="17772" y="10957"/>
                </a:cubicBezTo>
                <a:cubicBezTo>
                  <a:pt x="17770" y="11147"/>
                  <a:pt x="17808" y="11259"/>
                  <a:pt x="17858" y="11259"/>
                </a:cubicBezTo>
                <a:cubicBezTo>
                  <a:pt x="17903" y="11259"/>
                  <a:pt x="17920" y="11104"/>
                  <a:pt x="17936" y="10949"/>
                </a:cubicBezTo>
                <a:cubicBezTo>
                  <a:pt x="17927" y="10819"/>
                  <a:pt x="17901" y="10716"/>
                  <a:pt x="17855" y="10716"/>
                </a:cubicBezTo>
                <a:close/>
                <a:moveTo>
                  <a:pt x="17254" y="10733"/>
                </a:moveTo>
                <a:cubicBezTo>
                  <a:pt x="17211" y="10742"/>
                  <a:pt x="17173" y="10811"/>
                  <a:pt x="17177" y="10983"/>
                </a:cubicBezTo>
                <a:cubicBezTo>
                  <a:pt x="17182" y="11164"/>
                  <a:pt x="17218" y="11276"/>
                  <a:pt x="17265" y="11267"/>
                </a:cubicBezTo>
                <a:cubicBezTo>
                  <a:pt x="17308" y="11259"/>
                  <a:pt x="17330" y="11130"/>
                  <a:pt x="17334" y="11009"/>
                </a:cubicBezTo>
                <a:cubicBezTo>
                  <a:pt x="17327" y="10794"/>
                  <a:pt x="17299" y="10716"/>
                  <a:pt x="17254" y="10733"/>
                </a:cubicBezTo>
                <a:close/>
                <a:moveTo>
                  <a:pt x="19059" y="10716"/>
                </a:moveTo>
                <a:cubicBezTo>
                  <a:pt x="19019" y="10707"/>
                  <a:pt x="18978" y="10751"/>
                  <a:pt x="18976" y="10931"/>
                </a:cubicBezTo>
                <a:cubicBezTo>
                  <a:pt x="18973" y="11121"/>
                  <a:pt x="19004" y="11241"/>
                  <a:pt x="19052" y="11250"/>
                </a:cubicBezTo>
                <a:cubicBezTo>
                  <a:pt x="19092" y="11250"/>
                  <a:pt x="19126" y="11164"/>
                  <a:pt x="19130" y="10992"/>
                </a:cubicBezTo>
                <a:cubicBezTo>
                  <a:pt x="19128" y="10828"/>
                  <a:pt x="19102" y="10733"/>
                  <a:pt x="19059" y="10716"/>
                </a:cubicBezTo>
                <a:close/>
                <a:moveTo>
                  <a:pt x="20353" y="17442"/>
                </a:moveTo>
                <a:cubicBezTo>
                  <a:pt x="20356" y="17262"/>
                  <a:pt x="20329" y="17184"/>
                  <a:pt x="20282" y="17193"/>
                </a:cubicBezTo>
                <a:cubicBezTo>
                  <a:pt x="20239" y="17201"/>
                  <a:pt x="20206" y="17262"/>
                  <a:pt x="20206" y="17442"/>
                </a:cubicBezTo>
                <a:cubicBezTo>
                  <a:pt x="20206" y="17606"/>
                  <a:pt x="20239" y="17684"/>
                  <a:pt x="20279" y="17727"/>
                </a:cubicBezTo>
                <a:cubicBezTo>
                  <a:pt x="20320" y="17692"/>
                  <a:pt x="20351" y="17615"/>
                  <a:pt x="20353" y="17442"/>
                </a:cubicBezTo>
                <a:close/>
                <a:moveTo>
                  <a:pt x="16597" y="19578"/>
                </a:moveTo>
                <a:cubicBezTo>
                  <a:pt x="16595" y="19733"/>
                  <a:pt x="16616" y="19863"/>
                  <a:pt x="16661" y="19880"/>
                </a:cubicBezTo>
                <a:cubicBezTo>
                  <a:pt x="16716" y="19906"/>
                  <a:pt x="16744" y="19759"/>
                  <a:pt x="16749" y="19596"/>
                </a:cubicBezTo>
                <a:cubicBezTo>
                  <a:pt x="16754" y="19432"/>
                  <a:pt x="16718" y="19354"/>
                  <a:pt x="16687" y="19337"/>
                </a:cubicBezTo>
                <a:cubicBezTo>
                  <a:pt x="16628" y="19329"/>
                  <a:pt x="16599" y="19397"/>
                  <a:pt x="16597" y="19578"/>
                </a:cubicBezTo>
                <a:close/>
                <a:moveTo>
                  <a:pt x="17256" y="8520"/>
                </a:moveTo>
                <a:cubicBezTo>
                  <a:pt x="17215" y="8511"/>
                  <a:pt x="17180" y="8597"/>
                  <a:pt x="17175" y="8761"/>
                </a:cubicBezTo>
                <a:cubicBezTo>
                  <a:pt x="17170" y="8942"/>
                  <a:pt x="17199" y="9019"/>
                  <a:pt x="17244" y="9037"/>
                </a:cubicBezTo>
                <a:cubicBezTo>
                  <a:pt x="17289" y="9045"/>
                  <a:pt x="17322" y="8994"/>
                  <a:pt x="17325" y="8804"/>
                </a:cubicBezTo>
                <a:cubicBezTo>
                  <a:pt x="17325" y="8632"/>
                  <a:pt x="17299" y="8529"/>
                  <a:pt x="17256" y="8520"/>
                </a:cubicBezTo>
                <a:close/>
                <a:moveTo>
                  <a:pt x="17770" y="8761"/>
                </a:moveTo>
                <a:cubicBezTo>
                  <a:pt x="17765" y="8968"/>
                  <a:pt x="17801" y="9045"/>
                  <a:pt x="17851" y="9045"/>
                </a:cubicBezTo>
                <a:cubicBezTo>
                  <a:pt x="17896" y="9045"/>
                  <a:pt x="17924" y="8959"/>
                  <a:pt x="17920" y="8787"/>
                </a:cubicBezTo>
                <a:cubicBezTo>
                  <a:pt x="17917" y="8623"/>
                  <a:pt x="17891" y="8537"/>
                  <a:pt x="17848" y="8503"/>
                </a:cubicBezTo>
                <a:cubicBezTo>
                  <a:pt x="17808" y="8537"/>
                  <a:pt x="17772" y="8597"/>
                  <a:pt x="17770" y="8761"/>
                </a:cubicBezTo>
                <a:close/>
                <a:moveTo>
                  <a:pt x="19654" y="8520"/>
                </a:moveTo>
                <a:cubicBezTo>
                  <a:pt x="19611" y="8503"/>
                  <a:pt x="19578" y="8597"/>
                  <a:pt x="19575" y="8770"/>
                </a:cubicBezTo>
                <a:cubicBezTo>
                  <a:pt x="19571" y="8942"/>
                  <a:pt x="19594" y="9037"/>
                  <a:pt x="19642" y="9045"/>
                </a:cubicBezTo>
                <a:cubicBezTo>
                  <a:pt x="19685" y="9045"/>
                  <a:pt x="19718" y="8994"/>
                  <a:pt x="19723" y="8839"/>
                </a:cubicBezTo>
                <a:cubicBezTo>
                  <a:pt x="19725" y="8632"/>
                  <a:pt x="19694" y="8537"/>
                  <a:pt x="19654" y="8520"/>
                </a:cubicBezTo>
                <a:close/>
                <a:moveTo>
                  <a:pt x="20320" y="8752"/>
                </a:moveTo>
                <a:cubicBezTo>
                  <a:pt x="20315" y="8589"/>
                  <a:pt x="20287" y="8485"/>
                  <a:pt x="20241" y="8511"/>
                </a:cubicBezTo>
                <a:cubicBezTo>
                  <a:pt x="20201" y="8529"/>
                  <a:pt x="20168" y="8623"/>
                  <a:pt x="20172" y="8796"/>
                </a:cubicBezTo>
                <a:cubicBezTo>
                  <a:pt x="20177" y="8968"/>
                  <a:pt x="20210" y="9028"/>
                  <a:pt x="20253" y="9028"/>
                </a:cubicBezTo>
                <a:cubicBezTo>
                  <a:pt x="20306" y="9028"/>
                  <a:pt x="20325" y="8925"/>
                  <a:pt x="20320" y="8752"/>
                </a:cubicBezTo>
                <a:close/>
                <a:moveTo>
                  <a:pt x="17801" y="19544"/>
                </a:moveTo>
                <a:cubicBezTo>
                  <a:pt x="17796" y="19725"/>
                  <a:pt x="17822" y="19854"/>
                  <a:pt x="17872" y="19871"/>
                </a:cubicBezTo>
                <a:cubicBezTo>
                  <a:pt x="17915" y="19880"/>
                  <a:pt x="17943" y="19776"/>
                  <a:pt x="17948" y="19613"/>
                </a:cubicBezTo>
                <a:cubicBezTo>
                  <a:pt x="17953" y="19449"/>
                  <a:pt x="17936" y="19337"/>
                  <a:pt x="17882" y="19329"/>
                </a:cubicBezTo>
                <a:cubicBezTo>
                  <a:pt x="17843" y="19337"/>
                  <a:pt x="17805" y="19363"/>
                  <a:pt x="17801" y="19544"/>
                </a:cubicBezTo>
                <a:close/>
                <a:moveTo>
                  <a:pt x="599" y="235"/>
                </a:moveTo>
                <a:cubicBezTo>
                  <a:pt x="597" y="63"/>
                  <a:pt x="568" y="-15"/>
                  <a:pt x="523" y="2"/>
                </a:cubicBezTo>
                <a:cubicBezTo>
                  <a:pt x="480" y="19"/>
                  <a:pt x="452" y="106"/>
                  <a:pt x="454" y="278"/>
                </a:cubicBezTo>
                <a:cubicBezTo>
                  <a:pt x="456" y="450"/>
                  <a:pt x="490" y="510"/>
                  <a:pt x="533" y="519"/>
                </a:cubicBezTo>
                <a:cubicBezTo>
                  <a:pt x="573" y="485"/>
                  <a:pt x="602" y="407"/>
                  <a:pt x="599" y="235"/>
                </a:cubicBezTo>
                <a:close/>
                <a:moveTo>
                  <a:pt x="5866" y="21361"/>
                </a:moveTo>
                <a:cubicBezTo>
                  <a:pt x="5776" y="20939"/>
                  <a:pt x="5728" y="20939"/>
                  <a:pt x="5633" y="21361"/>
                </a:cubicBezTo>
                <a:cubicBezTo>
                  <a:pt x="5711" y="21404"/>
                  <a:pt x="5787" y="21413"/>
                  <a:pt x="5866" y="21361"/>
                </a:cubicBezTo>
                <a:close/>
                <a:moveTo>
                  <a:pt x="7555" y="2069"/>
                </a:moveTo>
                <a:cubicBezTo>
                  <a:pt x="7514" y="2104"/>
                  <a:pt x="7484" y="2190"/>
                  <a:pt x="7493" y="2362"/>
                </a:cubicBezTo>
                <a:cubicBezTo>
                  <a:pt x="7500" y="2500"/>
                  <a:pt x="7526" y="2577"/>
                  <a:pt x="7564" y="2560"/>
                </a:cubicBezTo>
                <a:cubicBezTo>
                  <a:pt x="7605" y="2534"/>
                  <a:pt x="7636" y="2465"/>
                  <a:pt x="7636" y="2276"/>
                </a:cubicBezTo>
                <a:cubicBezTo>
                  <a:pt x="7624" y="2138"/>
                  <a:pt x="7598" y="2035"/>
                  <a:pt x="7555" y="2069"/>
                </a:cubicBezTo>
                <a:close/>
                <a:moveTo>
                  <a:pt x="38" y="20974"/>
                </a:moveTo>
                <a:cubicBezTo>
                  <a:pt x="-10" y="20999"/>
                  <a:pt x="-3" y="21189"/>
                  <a:pt x="12" y="21266"/>
                </a:cubicBezTo>
                <a:cubicBezTo>
                  <a:pt x="54" y="21516"/>
                  <a:pt x="119" y="21352"/>
                  <a:pt x="190" y="21378"/>
                </a:cubicBezTo>
                <a:cubicBezTo>
                  <a:pt x="157" y="21051"/>
                  <a:pt x="109" y="20930"/>
                  <a:pt x="38" y="20974"/>
                </a:cubicBezTo>
                <a:close/>
                <a:moveTo>
                  <a:pt x="21493" y="12904"/>
                </a:moveTo>
                <a:cubicBezTo>
                  <a:pt x="21447" y="12895"/>
                  <a:pt x="21412" y="12938"/>
                  <a:pt x="21400" y="13102"/>
                </a:cubicBezTo>
                <a:cubicBezTo>
                  <a:pt x="21388" y="13283"/>
                  <a:pt x="21431" y="13369"/>
                  <a:pt x="21466" y="13395"/>
                </a:cubicBezTo>
                <a:cubicBezTo>
                  <a:pt x="21512" y="13438"/>
                  <a:pt x="21538" y="13308"/>
                  <a:pt x="21550" y="13153"/>
                </a:cubicBezTo>
                <a:cubicBezTo>
                  <a:pt x="21545" y="13033"/>
                  <a:pt x="21540" y="12912"/>
                  <a:pt x="21493" y="12904"/>
                </a:cubicBezTo>
                <a:close/>
                <a:moveTo>
                  <a:pt x="20872" y="12904"/>
                </a:moveTo>
                <a:cubicBezTo>
                  <a:pt x="20827" y="12904"/>
                  <a:pt x="20798" y="12973"/>
                  <a:pt x="20796" y="13153"/>
                </a:cubicBezTo>
                <a:cubicBezTo>
                  <a:pt x="20793" y="13326"/>
                  <a:pt x="20824" y="13420"/>
                  <a:pt x="20867" y="13429"/>
                </a:cubicBezTo>
                <a:cubicBezTo>
                  <a:pt x="20910" y="13438"/>
                  <a:pt x="20938" y="13343"/>
                  <a:pt x="20943" y="13179"/>
                </a:cubicBezTo>
                <a:cubicBezTo>
                  <a:pt x="20943" y="12990"/>
                  <a:pt x="20919" y="12904"/>
                  <a:pt x="20872" y="12904"/>
                </a:cubicBezTo>
                <a:close/>
                <a:moveTo>
                  <a:pt x="20265" y="15048"/>
                </a:moveTo>
                <a:cubicBezTo>
                  <a:pt x="20218" y="15048"/>
                  <a:pt x="20189" y="15126"/>
                  <a:pt x="20194" y="15298"/>
                </a:cubicBezTo>
                <a:cubicBezTo>
                  <a:pt x="20199" y="15453"/>
                  <a:pt x="20225" y="15574"/>
                  <a:pt x="20270" y="15556"/>
                </a:cubicBezTo>
                <a:cubicBezTo>
                  <a:pt x="20308" y="15539"/>
                  <a:pt x="20341" y="15453"/>
                  <a:pt x="20346" y="15272"/>
                </a:cubicBezTo>
                <a:cubicBezTo>
                  <a:pt x="20339" y="15117"/>
                  <a:pt x="20310" y="15048"/>
                  <a:pt x="20265" y="15048"/>
                </a:cubicBezTo>
                <a:close/>
                <a:moveTo>
                  <a:pt x="20884" y="15048"/>
                </a:moveTo>
                <a:cubicBezTo>
                  <a:pt x="20838" y="15048"/>
                  <a:pt x="20808" y="15117"/>
                  <a:pt x="20805" y="15281"/>
                </a:cubicBezTo>
                <a:cubicBezTo>
                  <a:pt x="20803" y="15436"/>
                  <a:pt x="20836" y="15548"/>
                  <a:pt x="20877" y="15556"/>
                </a:cubicBezTo>
                <a:cubicBezTo>
                  <a:pt x="20919" y="15574"/>
                  <a:pt x="20945" y="15462"/>
                  <a:pt x="20955" y="15307"/>
                </a:cubicBezTo>
                <a:cubicBezTo>
                  <a:pt x="20950" y="15152"/>
                  <a:pt x="20936" y="15048"/>
                  <a:pt x="20884" y="15048"/>
                </a:cubicBezTo>
                <a:close/>
                <a:moveTo>
                  <a:pt x="20251" y="10716"/>
                </a:moveTo>
                <a:cubicBezTo>
                  <a:pt x="20210" y="10733"/>
                  <a:pt x="20172" y="10811"/>
                  <a:pt x="20177" y="10983"/>
                </a:cubicBezTo>
                <a:cubicBezTo>
                  <a:pt x="20182" y="11155"/>
                  <a:pt x="20218" y="11285"/>
                  <a:pt x="20268" y="11259"/>
                </a:cubicBezTo>
                <a:cubicBezTo>
                  <a:pt x="20308" y="11241"/>
                  <a:pt x="20334" y="11121"/>
                  <a:pt x="20334" y="10974"/>
                </a:cubicBezTo>
                <a:cubicBezTo>
                  <a:pt x="20325" y="10794"/>
                  <a:pt x="20296" y="10699"/>
                  <a:pt x="20251" y="10716"/>
                </a:cubicBezTo>
                <a:close/>
                <a:moveTo>
                  <a:pt x="20869" y="10716"/>
                </a:moveTo>
                <a:cubicBezTo>
                  <a:pt x="20831" y="10716"/>
                  <a:pt x="20796" y="10785"/>
                  <a:pt x="20796" y="10974"/>
                </a:cubicBezTo>
                <a:cubicBezTo>
                  <a:pt x="20796" y="11155"/>
                  <a:pt x="20831" y="11241"/>
                  <a:pt x="20869" y="11241"/>
                </a:cubicBezTo>
                <a:cubicBezTo>
                  <a:pt x="20907" y="11241"/>
                  <a:pt x="20945" y="11164"/>
                  <a:pt x="20943" y="10983"/>
                </a:cubicBezTo>
                <a:cubicBezTo>
                  <a:pt x="20943" y="10802"/>
                  <a:pt x="20910" y="10716"/>
                  <a:pt x="20869" y="10716"/>
                </a:cubicBezTo>
                <a:close/>
                <a:moveTo>
                  <a:pt x="18364" y="6608"/>
                </a:moveTo>
                <a:cubicBezTo>
                  <a:pt x="18357" y="6780"/>
                  <a:pt x="18391" y="6858"/>
                  <a:pt x="18433" y="6884"/>
                </a:cubicBezTo>
                <a:cubicBezTo>
                  <a:pt x="18479" y="6901"/>
                  <a:pt x="18510" y="6841"/>
                  <a:pt x="18514" y="6660"/>
                </a:cubicBezTo>
                <a:cubicBezTo>
                  <a:pt x="18517" y="6496"/>
                  <a:pt x="18491" y="6410"/>
                  <a:pt x="18448" y="6358"/>
                </a:cubicBezTo>
                <a:cubicBezTo>
                  <a:pt x="18407" y="6393"/>
                  <a:pt x="18372" y="6444"/>
                  <a:pt x="18364" y="6608"/>
                </a:cubicBezTo>
                <a:close/>
                <a:moveTo>
                  <a:pt x="17843" y="6358"/>
                </a:moveTo>
                <a:cubicBezTo>
                  <a:pt x="17803" y="6358"/>
                  <a:pt x="17770" y="6444"/>
                  <a:pt x="17767" y="6617"/>
                </a:cubicBezTo>
                <a:cubicBezTo>
                  <a:pt x="17765" y="6789"/>
                  <a:pt x="17791" y="6875"/>
                  <a:pt x="17836" y="6875"/>
                </a:cubicBezTo>
                <a:cubicBezTo>
                  <a:pt x="17882" y="6875"/>
                  <a:pt x="17908" y="6797"/>
                  <a:pt x="17912" y="6634"/>
                </a:cubicBezTo>
                <a:cubicBezTo>
                  <a:pt x="17912" y="6462"/>
                  <a:pt x="17886" y="6358"/>
                  <a:pt x="17843" y="6358"/>
                </a:cubicBezTo>
                <a:close/>
                <a:moveTo>
                  <a:pt x="15465" y="6367"/>
                </a:moveTo>
                <a:cubicBezTo>
                  <a:pt x="15415" y="6332"/>
                  <a:pt x="15381" y="6470"/>
                  <a:pt x="15379" y="6642"/>
                </a:cubicBezTo>
                <a:cubicBezTo>
                  <a:pt x="15377" y="6789"/>
                  <a:pt x="15400" y="6901"/>
                  <a:pt x="15450" y="6901"/>
                </a:cubicBezTo>
                <a:cubicBezTo>
                  <a:pt x="15496" y="6901"/>
                  <a:pt x="15522" y="6823"/>
                  <a:pt x="15534" y="6668"/>
                </a:cubicBezTo>
                <a:cubicBezTo>
                  <a:pt x="15534" y="6487"/>
                  <a:pt x="15500" y="6393"/>
                  <a:pt x="15465" y="6367"/>
                </a:cubicBezTo>
                <a:close/>
                <a:moveTo>
                  <a:pt x="20907" y="4463"/>
                </a:moveTo>
                <a:cubicBezTo>
                  <a:pt x="20903" y="4317"/>
                  <a:pt x="20874" y="4205"/>
                  <a:pt x="20829" y="4214"/>
                </a:cubicBezTo>
                <a:cubicBezTo>
                  <a:pt x="20793" y="4222"/>
                  <a:pt x="20767" y="4326"/>
                  <a:pt x="20767" y="4463"/>
                </a:cubicBezTo>
                <a:cubicBezTo>
                  <a:pt x="20767" y="4644"/>
                  <a:pt x="20803" y="4687"/>
                  <a:pt x="20850" y="4713"/>
                </a:cubicBezTo>
                <a:cubicBezTo>
                  <a:pt x="20874" y="4653"/>
                  <a:pt x="20912" y="4601"/>
                  <a:pt x="20907" y="4463"/>
                </a:cubicBezTo>
                <a:close/>
                <a:moveTo>
                  <a:pt x="13067" y="4205"/>
                </a:moveTo>
                <a:cubicBezTo>
                  <a:pt x="13022" y="4205"/>
                  <a:pt x="12993" y="4326"/>
                  <a:pt x="12993" y="4472"/>
                </a:cubicBezTo>
                <a:cubicBezTo>
                  <a:pt x="12993" y="4601"/>
                  <a:pt x="13019" y="4696"/>
                  <a:pt x="13060" y="4713"/>
                </a:cubicBezTo>
                <a:cubicBezTo>
                  <a:pt x="13107" y="4730"/>
                  <a:pt x="13131" y="4627"/>
                  <a:pt x="13143" y="4463"/>
                </a:cubicBezTo>
                <a:cubicBezTo>
                  <a:pt x="13131" y="4326"/>
                  <a:pt x="13114" y="4196"/>
                  <a:pt x="13067" y="4205"/>
                </a:cubicBezTo>
                <a:close/>
                <a:moveTo>
                  <a:pt x="12539" y="4481"/>
                </a:moveTo>
                <a:cubicBezTo>
                  <a:pt x="12541" y="4317"/>
                  <a:pt x="12517" y="4205"/>
                  <a:pt x="12472" y="4196"/>
                </a:cubicBezTo>
                <a:cubicBezTo>
                  <a:pt x="12424" y="4179"/>
                  <a:pt x="12396" y="4274"/>
                  <a:pt x="12394" y="4438"/>
                </a:cubicBezTo>
                <a:cubicBezTo>
                  <a:pt x="12389" y="4610"/>
                  <a:pt x="12415" y="4705"/>
                  <a:pt x="12465" y="4722"/>
                </a:cubicBezTo>
                <a:cubicBezTo>
                  <a:pt x="12505" y="4722"/>
                  <a:pt x="12536" y="4662"/>
                  <a:pt x="12539" y="4481"/>
                </a:cubicBezTo>
                <a:close/>
                <a:moveTo>
                  <a:pt x="11171" y="4455"/>
                </a:moveTo>
                <a:cubicBezTo>
                  <a:pt x="11168" y="4618"/>
                  <a:pt x="11192" y="4722"/>
                  <a:pt x="11242" y="4722"/>
                </a:cubicBezTo>
                <a:cubicBezTo>
                  <a:pt x="11287" y="4722"/>
                  <a:pt x="11316" y="4636"/>
                  <a:pt x="11318" y="4472"/>
                </a:cubicBezTo>
                <a:cubicBezTo>
                  <a:pt x="11321" y="4308"/>
                  <a:pt x="11292" y="4214"/>
                  <a:pt x="11245" y="4196"/>
                </a:cubicBezTo>
                <a:cubicBezTo>
                  <a:pt x="11204" y="4205"/>
                  <a:pt x="11173" y="4283"/>
                  <a:pt x="11171" y="4455"/>
                </a:cubicBezTo>
                <a:close/>
                <a:moveTo>
                  <a:pt x="8100" y="2319"/>
                </a:moveTo>
                <a:cubicBezTo>
                  <a:pt x="8100" y="2431"/>
                  <a:pt x="8114" y="2577"/>
                  <a:pt x="8162" y="2569"/>
                </a:cubicBezTo>
                <a:cubicBezTo>
                  <a:pt x="8214" y="2560"/>
                  <a:pt x="8245" y="2448"/>
                  <a:pt x="8242" y="2267"/>
                </a:cubicBezTo>
                <a:cubicBezTo>
                  <a:pt x="8240" y="2138"/>
                  <a:pt x="8216" y="2035"/>
                  <a:pt x="8173" y="2043"/>
                </a:cubicBezTo>
                <a:cubicBezTo>
                  <a:pt x="8126" y="2061"/>
                  <a:pt x="8100" y="2173"/>
                  <a:pt x="8100" y="2319"/>
                </a:cubicBezTo>
                <a:close/>
                <a:moveTo>
                  <a:pt x="20888" y="17201"/>
                </a:moveTo>
                <a:cubicBezTo>
                  <a:pt x="20850" y="17201"/>
                  <a:pt x="20824" y="17262"/>
                  <a:pt x="20822" y="17417"/>
                </a:cubicBezTo>
                <a:cubicBezTo>
                  <a:pt x="20819" y="17589"/>
                  <a:pt x="20846" y="17692"/>
                  <a:pt x="20888" y="17701"/>
                </a:cubicBezTo>
                <a:cubicBezTo>
                  <a:pt x="20931" y="17701"/>
                  <a:pt x="20957" y="17589"/>
                  <a:pt x="20969" y="17442"/>
                </a:cubicBezTo>
                <a:cubicBezTo>
                  <a:pt x="20960" y="17279"/>
                  <a:pt x="20934" y="17193"/>
                  <a:pt x="20888" y="17201"/>
                </a:cubicBezTo>
                <a:close/>
                <a:moveTo>
                  <a:pt x="6225" y="21361"/>
                </a:moveTo>
                <a:cubicBezTo>
                  <a:pt x="6299" y="21404"/>
                  <a:pt x="6370" y="21413"/>
                  <a:pt x="6442" y="21352"/>
                </a:cubicBezTo>
                <a:cubicBezTo>
                  <a:pt x="6365" y="20965"/>
                  <a:pt x="6318" y="20965"/>
                  <a:pt x="6225" y="21361"/>
                </a:cubicBezTo>
                <a:close/>
                <a:moveTo>
                  <a:pt x="17313" y="4515"/>
                </a:moveTo>
                <a:cubicBezTo>
                  <a:pt x="17323" y="4343"/>
                  <a:pt x="17287" y="4248"/>
                  <a:pt x="17246" y="4214"/>
                </a:cubicBezTo>
                <a:cubicBezTo>
                  <a:pt x="17206" y="4179"/>
                  <a:pt x="17180" y="4274"/>
                  <a:pt x="17173" y="4412"/>
                </a:cubicBezTo>
                <a:cubicBezTo>
                  <a:pt x="17163" y="4584"/>
                  <a:pt x="17189" y="4679"/>
                  <a:pt x="17234" y="4722"/>
                </a:cubicBezTo>
                <a:cubicBezTo>
                  <a:pt x="17275" y="4713"/>
                  <a:pt x="17306" y="4644"/>
                  <a:pt x="17313" y="4515"/>
                </a:cubicBezTo>
                <a:close/>
                <a:moveTo>
                  <a:pt x="17829" y="4214"/>
                </a:moveTo>
                <a:cubicBezTo>
                  <a:pt x="17794" y="4222"/>
                  <a:pt x="17767" y="4317"/>
                  <a:pt x="17765" y="4455"/>
                </a:cubicBezTo>
                <a:cubicBezTo>
                  <a:pt x="17765" y="4601"/>
                  <a:pt x="17791" y="4687"/>
                  <a:pt x="17829" y="4696"/>
                </a:cubicBezTo>
                <a:cubicBezTo>
                  <a:pt x="17872" y="4705"/>
                  <a:pt x="17901" y="4610"/>
                  <a:pt x="17912" y="4455"/>
                </a:cubicBezTo>
                <a:cubicBezTo>
                  <a:pt x="17901" y="4308"/>
                  <a:pt x="17874" y="4205"/>
                  <a:pt x="17829" y="4214"/>
                </a:cubicBezTo>
                <a:close/>
                <a:moveTo>
                  <a:pt x="15978" y="6617"/>
                </a:moveTo>
                <a:cubicBezTo>
                  <a:pt x="15978" y="6780"/>
                  <a:pt x="16005" y="6875"/>
                  <a:pt x="16050" y="6875"/>
                </a:cubicBezTo>
                <a:cubicBezTo>
                  <a:pt x="16095" y="6875"/>
                  <a:pt x="16131" y="6797"/>
                  <a:pt x="16124" y="6634"/>
                </a:cubicBezTo>
                <a:cubicBezTo>
                  <a:pt x="16119" y="6487"/>
                  <a:pt x="16083" y="6410"/>
                  <a:pt x="16043" y="6375"/>
                </a:cubicBezTo>
                <a:cubicBezTo>
                  <a:pt x="16009" y="6410"/>
                  <a:pt x="15978" y="6470"/>
                  <a:pt x="15978" y="6617"/>
                </a:cubicBezTo>
                <a:close/>
                <a:moveTo>
                  <a:pt x="17320" y="6625"/>
                </a:moveTo>
                <a:cubicBezTo>
                  <a:pt x="17318" y="6453"/>
                  <a:pt x="17284" y="6367"/>
                  <a:pt x="17244" y="6375"/>
                </a:cubicBezTo>
                <a:cubicBezTo>
                  <a:pt x="17208" y="6384"/>
                  <a:pt x="17168" y="6462"/>
                  <a:pt x="17173" y="6642"/>
                </a:cubicBezTo>
                <a:cubicBezTo>
                  <a:pt x="17175" y="6815"/>
                  <a:pt x="17208" y="6875"/>
                  <a:pt x="17251" y="6892"/>
                </a:cubicBezTo>
                <a:cubicBezTo>
                  <a:pt x="17294" y="6875"/>
                  <a:pt x="17322" y="6797"/>
                  <a:pt x="17320" y="6625"/>
                </a:cubicBezTo>
                <a:close/>
                <a:moveTo>
                  <a:pt x="19718" y="6642"/>
                </a:moveTo>
                <a:cubicBezTo>
                  <a:pt x="19718" y="6496"/>
                  <a:pt x="19682" y="6375"/>
                  <a:pt x="19642" y="6367"/>
                </a:cubicBezTo>
                <a:cubicBezTo>
                  <a:pt x="19606" y="6358"/>
                  <a:pt x="19578" y="6462"/>
                  <a:pt x="19573" y="6599"/>
                </a:cubicBezTo>
                <a:cubicBezTo>
                  <a:pt x="19568" y="6763"/>
                  <a:pt x="19587" y="6875"/>
                  <a:pt x="19637" y="6884"/>
                </a:cubicBezTo>
                <a:cubicBezTo>
                  <a:pt x="19685" y="6892"/>
                  <a:pt x="19718" y="6806"/>
                  <a:pt x="19718" y="6642"/>
                </a:cubicBezTo>
                <a:close/>
                <a:moveTo>
                  <a:pt x="20857" y="6393"/>
                </a:moveTo>
                <a:cubicBezTo>
                  <a:pt x="20815" y="6375"/>
                  <a:pt x="20781" y="6470"/>
                  <a:pt x="20772" y="6625"/>
                </a:cubicBezTo>
                <a:cubicBezTo>
                  <a:pt x="20762" y="6772"/>
                  <a:pt x="20793" y="6849"/>
                  <a:pt x="20829" y="6875"/>
                </a:cubicBezTo>
                <a:cubicBezTo>
                  <a:pt x="20869" y="6901"/>
                  <a:pt x="20907" y="6884"/>
                  <a:pt x="20917" y="6694"/>
                </a:cubicBezTo>
                <a:cubicBezTo>
                  <a:pt x="20924" y="6522"/>
                  <a:pt x="20900" y="6410"/>
                  <a:pt x="20857" y="6393"/>
                </a:cubicBezTo>
                <a:close/>
                <a:moveTo>
                  <a:pt x="16659" y="8520"/>
                </a:moveTo>
                <a:cubicBezTo>
                  <a:pt x="16621" y="8511"/>
                  <a:pt x="16583" y="8580"/>
                  <a:pt x="16578" y="8752"/>
                </a:cubicBezTo>
                <a:cubicBezTo>
                  <a:pt x="16573" y="8925"/>
                  <a:pt x="16599" y="9011"/>
                  <a:pt x="16645" y="9028"/>
                </a:cubicBezTo>
                <a:cubicBezTo>
                  <a:pt x="16690" y="9045"/>
                  <a:pt x="16718" y="8976"/>
                  <a:pt x="16723" y="8847"/>
                </a:cubicBezTo>
                <a:cubicBezTo>
                  <a:pt x="16728" y="8641"/>
                  <a:pt x="16702" y="8529"/>
                  <a:pt x="16659" y="8520"/>
                </a:cubicBezTo>
                <a:close/>
                <a:moveTo>
                  <a:pt x="19751" y="19596"/>
                </a:moveTo>
                <a:cubicBezTo>
                  <a:pt x="19763" y="19432"/>
                  <a:pt x="19723" y="19329"/>
                  <a:pt x="19687" y="19303"/>
                </a:cubicBezTo>
                <a:cubicBezTo>
                  <a:pt x="19647" y="19277"/>
                  <a:pt x="19616" y="19372"/>
                  <a:pt x="19609" y="19535"/>
                </a:cubicBezTo>
                <a:cubicBezTo>
                  <a:pt x="19604" y="19707"/>
                  <a:pt x="19630" y="19794"/>
                  <a:pt x="19675" y="19845"/>
                </a:cubicBezTo>
                <a:cubicBezTo>
                  <a:pt x="19713" y="19837"/>
                  <a:pt x="19742" y="19725"/>
                  <a:pt x="19751" y="19596"/>
                </a:cubicBezTo>
                <a:close/>
                <a:moveTo>
                  <a:pt x="20936" y="8796"/>
                </a:moveTo>
                <a:cubicBezTo>
                  <a:pt x="20934" y="8641"/>
                  <a:pt x="20898" y="8546"/>
                  <a:pt x="20853" y="8554"/>
                </a:cubicBezTo>
                <a:cubicBezTo>
                  <a:pt x="20815" y="8563"/>
                  <a:pt x="20781" y="8623"/>
                  <a:pt x="20784" y="8778"/>
                </a:cubicBezTo>
                <a:cubicBezTo>
                  <a:pt x="20786" y="8933"/>
                  <a:pt x="20810" y="9045"/>
                  <a:pt x="20860" y="9037"/>
                </a:cubicBezTo>
                <a:cubicBezTo>
                  <a:pt x="20905" y="9037"/>
                  <a:pt x="20941" y="8968"/>
                  <a:pt x="20936" y="8796"/>
                </a:cubicBezTo>
                <a:close/>
                <a:moveTo>
                  <a:pt x="21488" y="15548"/>
                </a:moveTo>
                <a:cubicBezTo>
                  <a:pt x="21528" y="15548"/>
                  <a:pt x="21564" y="15444"/>
                  <a:pt x="21559" y="15281"/>
                </a:cubicBezTo>
                <a:cubicBezTo>
                  <a:pt x="21554" y="15126"/>
                  <a:pt x="21526" y="15040"/>
                  <a:pt x="21478" y="15048"/>
                </a:cubicBezTo>
                <a:cubicBezTo>
                  <a:pt x="21438" y="15057"/>
                  <a:pt x="21417" y="15134"/>
                  <a:pt x="21417" y="15281"/>
                </a:cubicBezTo>
                <a:cubicBezTo>
                  <a:pt x="21414" y="15453"/>
                  <a:pt x="21447" y="15548"/>
                  <a:pt x="21488" y="15548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A15B4DDB-52CF-B3A7-46E4-77714270F49F}"/>
              </a:ext>
            </a:extLst>
          </p:cNvPr>
          <p:cNvSpPr/>
          <p:nvPr/>
        </p:nvSpPr>
        <p:spPr>
          <a:xfrm>
            <a:off x="606593" y="0"/>
            <a:ext cx="11137142" cy="64559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2" h="21564" extrusionOk="0">
                <a:moveTo>
                  <a:pt x="8498" y="106"/>
                </a:moveTo>
                <a:cubicBezTo>
                  <a:pt x="8261" y="414"/>
                  <a:pt x="8000" y="633"/>
                  <a:pt x="7724" y="790"/>
                </a:cubicBezTo>
                <a:cubicBezTo>
                  <a:pt x="7234" y="1073"/>
                  <a:pt x="6718" y="1127"/>
                  <a:pt x="6209" y="1249"/>
                </a:cubicBezTo>
                <a:cubicBezTo>
                  <a:pt x="6075" y="1281"/>
                  <a:pt x="5940" y="1323"/>
                  <a:pt x="5804" y="1336"/>
                </a:cubicBezTo>
                <a:cubicBezTo>
                  <a:pt x="5228" y="1397"/>
                  <a:pt x="4652" y="1362"/>
                  <a:pt x="3957" y="1387"/>
                </a:cubicBezTo>
                <a:cubicBezTo>
                  <a:pt x="3741" y="1387"/>
                  <a:pt x="3405" y="1394"/>
                  <a:pt x="3072" y="1387"/>
                </a:cubicBezTo>
                <a:cubicBezTo>
                  <a:pt x="2421" y="1374"/>
                  <a:pt x="1806" y="1580"/>
                  <a:pt x="1239" y="2168"/>
                </a:cubicBezTo>
                <a:cubicBezTo>
                  <a:pt x="924" y="2495"/>
                  <a:pt x="663" y="2897"/>
                  <a:pt x="460" y="3427"/>
                </a:cubicBezTo>
                <a:cubicBezTo>
                  <a:pt x="382" y="3629"/>
                  <a:pt x="326" y="3847"/>
                  <a:pt x="257" y="4056"/>
                </a:cubicBezTo>
                <a:cubicBezTo>
                  <a:pt x="95" y="4544"/>
                  <a:pt x="71" y="5103"/>
                  <a:pt x="2" y="5636"/>
                </a:cubicBezTo>
                <a:cubicBezTo>
                  <a:pt x="-2" y="5668"/>
                  <a:pt x="4" y="5703"/>
                  <a:pt x="7" y="5736"/>
                </a:cubicBezTo>
                <a:cubicBezTo>
                  <a:pt x="108" y="6545"/>
                  <a:pt x="244" y="7335"/>
                  <a:pt x="462" y="8077"/>
                </a:cubicBezTo>
                <a:cubicBezTo>
                  <a:pt x="598" y="8539"/>
                  <a:pt x="723" y="9008"/>
                  <a:pt x="790" y="9515"/>
                </a:cubicBezTo>
                <a:cubicBezTo>
                  <a:pt x="829" y="9808"/>
                  <a:pt x="839" y="10110"/>
                  <a:pt x="777" y="10389"/>
                </a:cubicBezTo>
                <a:cubicBezTo>
                  <a:pt x="671" y="10877"/>
                  <a:pt x="548" y="11352"/>
                  <a:pt x="339" y="11747"/>
                </a:cubicBezTo>
                <a:cubicBezTo>
                  <a:pt x="287" y="11847"/>
                  <a:pt x="207" y="11924"/>
                  <a:pt x="210" y="12091"/>
                </a:cubicBezTo>
                <a:cubicBezTo>
                  <a:pt x="214" y="12280"/>
                  <a:pt x="319" y="12280"/>
                  <a:pt x="378" y="12364"/>
                </a:cubicBezTo>
                <a:cubicBezTo>
                  <a:pt x="691" y="12804"/>
                  <a:pt x="951" y="13334"/>
                  <a:pt x="1115" y="13960"/>
                </a:cubicBezTo>
                <a:cubicBezTo>
                  <a:pt x="1230" y="14400"/>
                  <a:pt x="1299" y="14891"/>
                  <a:pt x="1225" y="15408"/>
                </a:cubicBezTo>
                <a:cubicBezTo>
                  <a:pt x="1159" y="15864"/>
                  <a:pt x="1081" y="16317"/>
                  <a:pt x="1036" y="16776"/>
                </a:cubicBezTo>
                <a:cubicBezTo>
                  <a:pt x="973" y="17425"/>
                  <a:pt x="995" y="18061"/>
                  <a:pt x="1116" y="18716"/>
                </a:cubicBezTo>
                <a:cubicBezTo>
                  <a:pt x="1230" y="19317"/>
                  <a:pt x="1411" y="19818"/>
                  <a:pt x="1629" y="20296"/>
                </a:cubicBezTo>
                <a:cubicBezTo>
                  <a:pt x="1696" y="20444"/>
                  <a:pt x="1787" y="20582"/>
                  <a:pt x="1884" y="20665"/>
                </a:cubicBezTo>
                <a:cubicBezTo>
                  <a:pt x="2020" y="20781"/>
                  <a:pt x="2138" y="20945"/>
                  <a:pt x="2270" y="21070"/>
                </a:cubicBezTo>
                <a:cubicBezTo>
                  <a:pt x="2479" y="21266"/>
                  <a:pt x="2690" y="21436"/>
                  <a:pt x="2923" y="21517"/>
                </a:cubicBezTo>
                <a:cubicBezTo>
                  <a:pt x="3165" y="21600"/>
                  <a:pt x="3411" y="21552"/>
                  <a:pt x="3655" y="21536"/>
                </a:cubicBezTo>
                <a:cubicBezTo>
                  <a:pt x="3961" y="21517"/>
                  <a:pt x="4252" y="21327"/>
                  <a:pt x="4552" y="21288"/>
                </a:cubicBezTo>
                <a:cubicBezTo>
                  <a:pt x="4982" y="21234"/>
                  <a:pt x="5387" y="20964"/>
                  <a:pt x="5814" y="20893"/>
                </a:cubicBezTo>
                <a:cubicBezTo>
                  <a:pt x="5843" y="20887"/>
                  <a:pt x="5875" y="20868"/>
                  <a:pt x="5901" y="20842"/>
                </a:cubicBezTo>
                <a:cubicBezTo>
                  <a:pt x="6026" y="20733"/>
                  <a:pt x="6162" y="20710"/>
                  <a:pt x="6296" y="20672"/>
                </a:cubicBezTo>
                <a:cubicBezTo>
                  <a:pt x="6645" y="20576"/>
                  <a:pt x="6979" y="20360"/>
                  <a:pt x="7329" y="20287"/>
                </a:cubicBezTo>
                <a:cubicBezTo>
                  <a:pt x="7351" y="20283"/>
                  <a:pt x="7374" y="20261"/>
                  <a:pt x="7394" y="20245"/>
                </a:cubicBezTo>
                <a:cubicBezTo>
                  <a:pt x="7476" y="20177"/>
                  <a:pt x="7564" y="20145"/>
                  <a:pt x="7653" y="20132"/>
                </a:cubicBezTo>
                <a:cubicBezTo>
                  <a:pt x="8030" y="20075"/>
                  <a:pt x="8379" y="19782"/>
                  <a:pt x="8757" y="19737"/>
                </a:cubicBezTo>
                <a:cubicBezTo>
                  <a:pt x="8768" y="19737"/>
                  <a:pt x="8779" y="19728"/>
                  <a:pt x="8790" y="19718"/>
                </a:cubicBezTo>
                <a:cubicBezTo>
                  <a:pt x="8930" y="19593"/>
                  <a:pt x="9081" y="19570"/>
                  <a:pt x="9234" y="19570"/>
                </a:cubicBezTo>
                <a:cubicBezTo>
                  <a:pt x="9463" y="19567"/>
                  <a:pt x="9695" y="19567"/>
                  <a:pt x="9924" y="19574"/>
                </a:cubicBezTo>
                <a:cubicBezTo>
                  <a:pt x="10147" y="19577"/>
                  <a:pt x="10317" y="19875"/>
                  <a:pt x="10533" y="19920"/>
                </a:cubicBezTo>
                <a:cubicBezTo>
                  <a:pt x="10537" y="19920"/>
                  <a:pt x="10539" y="19930"/>
                  <a:pt x="10543" y="19933"/>
                </a:cubicBezTo>
                <a:cubicBezTo>
                  <a:pt x="10695" y="20110"/>
                  <a:pt x="10850" y="20287"/>
                  <a:pt x="11003" y="20466"/>
                </a:cubicBezTo>
                <a:cubicBezTo>
                  <a:pt x="11081" y="20560"/>
                  <a:pt x="11145" y="20537"/>
                  <a:pt x="11210" y="20421"/>
                </a:cubicBezTo>
                <a:cubicBezTo>
                  <a:pt x="11273" y="20306"/>
                  <a:pt x="11327" y="20174"/>
                  <a:pt x="11404" y="20075"/>
                </a:cubicBezTo>
                <a:cubicBezTo>
                  <a:pt x="11549" y="19888"/>
                  <a:pt x="11670" y="19657"/>
                  <a:pt x="11833" y="19497"/>
                </a:cubicBezTo>
                <a:cubicBezTo>
                  <a:pt x="11933" y="19397"/>
                  <a:pt x="12026" y="19291"/>
                  <a:pt x="12140" y="19252"/>
                </a:cubicBezTo>
                <a:cubicBezTo>
                  <a:pt x="12159" y="19246"/>
                  <a:pt x="12177" y="19233"/>
                  <a:pt x="12194" y="19214"/>
                </a:cubicBezTo>
                <a:cubicBezTo>
                  <a:pt x="12418" y="18928"/>
                  <a:pt x="12696" y="18861"/>
                  <a:pt x="12951" y="18774"/>
                </a:cubicBezTo>
                <a:cubicBezTo>
                  <a:pt x="13245" y="18671"/>
                  <a:pt x="13547" y="18604"/>
                  <a:pt x="13847" y="18523"/>
                </a:cubicBezTo>
                <a:cubicBezTo>
                  <a:pt x="14179" y="18434"/>
                  <a:pt x="14515" y="18421"/>
                  <a:pt x="14845" y="18324"/>
                </a:cubicBezTo>
                <a:cubicBezTo>
                  <a:pt x="15272" y="18202"/>
                  <a:pt x="15706" y="18196"/>
                  <a:pt x="16136" y="18151"/>
                </a:cubicBezTo>
                <a:cubicBezTo>
                  <a:pt x="16575" y="18106"/>
                  <a:pt x="17003" y="17920"/>
                  <a:pt x="17445" y="17894"/>
                </a:cubicBezTo>
                <a:cubicBezTo>
                  <a:pt x="18114" y="17855"/>
                  <a:pt x="18774" y="17621"/>
                  <a:pt x="19443" y="17544"/>
                </a:cubicBezTo>
                <a:cubicBezTo>
                  <a:pt x="19652" y="17518"/>
                  <a:pt x="19870" y="17416"/>
                  <a:pt x="20058" y="17258"/>
                </a:cubicBezTo>
                <a:cubicBezTo>
                  <a:pt x="20262" y="17088"/>
                  <a:pt x="20485" y="16992"/>
                  <a:pt x="20662" y="16722"/>
                </a:cubicBezTo>
                <a:cubicBezTo>
                  <a:pt x="20802" y="16510"/>
                  <a:pt x="20951" y="16311"/>
                  <a:pt x="21069" y="16067"/>
                </a:cubicBezTo>
                <a:cubicBezTo>
                  <a:pt x="21158" y="15884"/>
                  <a:pt x="21233" y="15669"/>
                  <a:pt x="21302" y="15453"/>
                </a:cubicBezTo>
                <a:cubicBezTo>
                  <a:pt x="21475" y="14917"/>
                  <a:pt x="21598" y="14371"/>
                  <a:pt x="21592" y="13748"/>
                </a:cubicBezTo>
                <a:cubicBezTo>
                  <a:pt x="21587" y="13244"/>
                  <a:pt x="21568" y="12759"/>
                  <a:pt x="21458" y="12271"/>
                </a:cubicBezTo>
                <a:cubicBezTo>
                  <a:pt x="21378" y="11914"/>
                  <a:pt x="21264" y="11571"/>
                  <a:pt x="21225" y="11185"/>
                </a:cubicBezTo>
                <a:cubicBezTo>
                  <a:pt x="21220" y="11134"/>
                  <a:pt x="21203" y="11083"/>
                  <a:pt x="21186" y="11041"/>
                </a:cubicBezTo>
                <a:cubicBezTo>
                  <a:pt x="21070" y="10774"/>
                  <a:pt x="21029" y="10447"/>
                  <a:pt x="20957" y="10148"/>
                </a:cubicBezTo>
                <a:cubicBezTo>
                  <a:pt x="20830" y="9621"/>
                  <a:pt x="20767" y="9047"/>
                  <a:pt x="20776" y="8459"/>
                </a:cubicBezTo>
                <a:cubicBezTo>
                  <a:pt x="20780" y="8282"/>
                  <a:pt x="20783" y="8109"/>
                  <a:pt x="20815" y="7942"/>
                </a:cubicBezTo>
                <a:cubicBezTo>
                  <a:pt x="20895" y="7515"/>
                  <a:pt x="21013" y="7117"/>
                  <a:pt x="21166" y="6754"/>
                </a:cubicBezTo>
                <a:cubicBezTo>
                  <a:pt x="21255" y="6542"/>
                  <a:pt x="21244" y="6381"/>
                  <a:pt x="21108" y="6256"/>
                </a:cubicBezTo>
                <a:cubicBezTo>
                  <a:pt x="20987" y="6147"/>
                  <a:pt x="20905" y="5964"/>
                  <a:pt x="20810" y="5813"/>
                </a:cubicBezTo>
                <a:cubicBezTo>
                  <a:pt x="20737" y="5694"/>
                  <a:pt x="20660" y="5562"/>
                  <a:pt x="20603" y="5408"/>
                </a:cubicBezTo>
                <a:cubicBezTo>
                  <a:pt x="20504" y="5148"/>
                  <a:pt x="20450" y="4862"/>
                  <a:pt x="20394" y="4567"/>
                </a:cubicBezTo>
                <a:cubicBezTo>
                  <a:pt x="20319" y="4172"/>
                  <a:pt x="20317" y="3793"/>
                  <a:pt x="20377" y="3401"/>
                </a:cubicBezTo>
                <a:cubicBezTo>
                  <a:pt x="20444" y="2958"/>
                  <a:pt x="20498" y="2502"/>
                  <a:pt x="20487" y="2049"/>
                </a:cubicBezTo>
                <a:cubicBezTo>
                  <a:pt x="20476" y="1554"/>
                  <a:pt x="20483" y="1057"/>
                  <a:pt x="20463" y="562"/>
                </a:cubicBezTo>
                <a:cubicBezTo>
                  <a:pt x="20455" y="373"/>
                  <a:pt x="20457" y="167"/>
                  <a:pt x="20414" y="0"/>
                </a:cubicBezTo>
                <a:lnTo>
                  <a:pt x="8569" y="0"/>
                </a:lnTo>
                <a:cubicBezTo>
                  <a:pt x="8546" y="42"/>
                  <a:pt x="8522" y="74"/>
                  <a:pt x="8498" y="106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 dirty="0"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462FE07E-183C-3A86-2BC0-0CFB5C48F63F}"/>
              </a:ext>
            </a:extLst>
          </p:cNvPr>
          <p:cNvSpPr/>
          <p:nvPr/>
        </p:nvSpPr>
        <p:spPr>
          <a:xfrm>
            <a:off x="6336803" y="490641"/>
            <a:ext cx="5547386" cy="63673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5" h="21589" extrusionOk="0">
                <a:moveTo>
                  <a:pt x="7668" y="2590"/>
                </a:moveTo>
                <a:cubicBezTo>
                  <a:pt x="7615" y="2630"/>
                  <a:pt x="7578" y="2597"/>
                  <a:pt x="7548" y="2568"/>
                </a:cubicBezTo>
                <a:cubicBezTo>
                  <a:pt x="7507" y="2532"/>
                  <a:pt x="7470" y="2541"/>
                  <a:pt x="7428" y="2564"/>
                </a:cubicBezTo>
                <a:lnTo>
                  <a:pt x="7432" y="2568"/>
                </a:lnTo>
                <a:cubicBezTo>
                  <a:pt x="7428" y="2558"/>
                  <a:pt x="7421" y="2548"/>
                  <a:pt x="7417" y="2538"/>
                </a:cubicBezTo>
                <a:cubicBezTo>
                  <a:pt x="7410" y="2548"/>
                  <a:pt x="7406" y="2558"/>
                  <a:pt x="7399" y="2568"/>
                </a:cubicBezTo>
                <a:lnTo>
                  <a:pt x="7402" y="2564"/>
                </a:lnTo>
                <a:cubicBezTo>
                  <a:pt x="7372" y="2584"/>
                  <a:pt x="7357" y="2603"/>
                  <a:pt x="7384" y="2633"/>
                </a:cubicBezTo>
                <a:lnTo>
                  <a:pt x="7387" y="2630"/>
                </a:lnTo>
                <a:cubicBezTo>
                  <a:pt x="7290" y="2626"/>
                  <a:pt x="7283" y="2555"/>
                  <a:pt x="7268" y="2502"/>
                </a:cubicBezTo>
                <a:cubicBezTo>
                  <a:pt x="7260" y="2473"/>
                  <a:pt x="7298" y="2519"/>
                  <a:pt x="7316" y="2506"/>
                </a:cubicBezTo>
                <a:cubicBezTo>
                  <a:pt x="7316" y="2506"/>
                  <a:pt x="7316" y="2515"/>
                  <a:pt x="7316" y="2515"/>
                </a:cubicBezTo>
                <a:lnTo>
                  <a:pt x="7320" y="2509"/>
                </a:lnTo>
                <a:cubicBezTo>
                  <a:pt x="7253" y="2330"/>
                  <a:pt x="7279" y="2160"/>
                  <a:pt x="7372" y="1991"/>
                </a:cubicBezTo>
                <a:cubicBezTo>
                  <a:pt x="7451" y="1847"/>
                  <a:pt x="7470" y="1687"/>
                  <a:pt x="7503" y="1534"/>
                </a:cubicBezTo>
                <a:cubicBezTo>
                  <a:pt x="7522" y="1440"/>
                  <a:pt x="7552" y="1342"/>
                  <a:pt x="7612" y="1257"/>
                </a:cubicBezTo>
                <a:lnTo>
                  <a:pt x="7608" y="1254"/>
                </a:lnTo>
                <a:cubicBezTo>
                  <a:pt x="7619" y="1280"/>
                  <a:pt x="7630" y="1257"/>
                  <a:pt x="7641" y="1257"/>
                </a:cubicBezTo>
                <a:cubicBezTo>
                  <a:pt x="7641" y="1257"/>
                  <a:pt x="7638" y="1260"/>
                  <a:pt x="7638" y="1260"/>
                </a:cubicBezTo>
                <a:cubicBezTo>
                  <a:pt x="7649" y="1241"/>
                  <a:pt x="7660" y="1224"/>
                  <a:pt x="7671" y="1205"/>
                </a:cubicBezTo>
                <a:lnTo>
                  <a:pt x="7668" y="1208"/>
                </a:lnTo>
                <a:cubicBezTo>
                  <a:pt x="7679" y="1198"/>
                  <a:pt x="7690" y="1189"/>
                  <a:pt x="7701" y="1179"/>
                </a:cubicBezTo>
                <a:cubicBezTo>
                  <a:pt x="7701" y="1179"/>
                  <a:pt x="7697" y="1182"/>
                  <a:pt x="7697" y="1182"/>
                </a:cubicBezTo>
                <a:cubicBezTo>
                  <a:pt x="7727" y="1159"/>
                  <a:pt x="7753" y="1136"/>
                  <a:pt x="7761" y="1101"/>
                </a:cubicBezTo>
                <a:lnTo>
                  <a:pt x="7757" y="1104"/>
                </a:lnTo>
                <a:cubicBezTo>
                  <a:pt x="7821" y="1081"/>
                  <a:pt x="7832" y="1009"/>
                  <a:pt x="7903" y="996"/>
                </a:cubicBezTo>
                <a:cubicBezTo>
                  <a:pt x="7903" y="996"/>
                  <a:pt x="7910" y="1000"/>
                  <a:pt x="7910" y="1000"/>
                </a:cubicBezTo>
                <a:cubicBezTo>
                  <a:pt x="7948" y="1058"/>
                  <a:pt x="7798" y="1088"/>
                  <a:pt x="7877" y="1153"/>
                </a:cubicBezTo>
                <a:lnTo>
                  <a:pt x="7877" y="1150"/>
                </a:lnTo>
                <a:cubicBezTo>
                  <a:pt x="7877" y="1169"/>
                  <a:pt x="7888" y="1179"/>
                  <a:pt x="7910" y="1179"/>
                </a:cubicBezTo>
                <a:lnTo>
                  <a:pt x="7903" y="1176"/>
                </a:lnTo>
                <a:cubicBezTo>
                  <a:pt x="7914" y="1176"/>
                  <a:pt x="7929" y="1176"/>
                  <a:pt x="7940" y="1176"/>
                </a:cubicBezTo>
                <a:cubicBezTo>
                  <a:pt x="7940" y="1176"/>
                  <a:pt x="7937" y="1179"/>
                  <a:pt x="7937" y="1179"/>
                </a:cubicBezTo>
                <a:cubicBezTo>
                  <a:pt x="7970" y="1179"/>
                  <a:pt x="7989" y="1159"/>
                  <a:pt x="8011" y="1140"/>
                </a:cubicBezTo>
                <a:lnTo>
                  <a:pt x="8008" y="1136"/>
                </a:lnTo>
                <a:cubicBezTo>
                  <a:pt x="8037" y="1140"/>
                  <a:pt x="8078" y="1120"/>
                  <a:pt x="8097" y="1156"/>
                </a:cubicBezTo>
                <a:cubicBezTo>
                  <a:pt x="8071" y="1156"/>
                  <a:pt x="8067" y="1176"/>
                  <a:pt x="8060" y="1192"/>
                </a:cubicBezTo>
                <a:cubicBezTo>
                  <a:pt x="8041" y="1192"/>
                  <a:pt x="8026" y="1192"/>
                  <a:pt x="8008" y="1192"/>
                </a:cubicBezTo>
                <a:cubicBezTo>
                  <a:pt x="8004" y="1208"/>
                  <a:pt x="8004" y="1228"/>
                  <a:pt x="8000" y="1244"/>
                </a:cubicBezTo>
                <a:cubicBezTo>
                  <a:pt x="7981" y="1273"/>
                  <a:pt x="7963" y="1254"/>
                  <a:pt x="7948" y="1241"/>
                </a:cubicBezTo>
                <a:cubicBezTo>
                  <a:pt x="7959" y="1244"/>
                  <a:pt x="7963" y="1247"/>
                  <a:pt x="7948" y="1254"/>
                </a:cubicBezTo>
                <a:cubicBezTo>
                  <a:pt x="7948" y="1251"/>
                  <a:pt x="7944" y="1247"/>
                  <a:pt x="7944" y="1244"/>
                </a:cubicBezTo>
                <a:cubicBezTo>
                  <a:pt x="7963" y="1244"/>
                  <a:pt x="7981" y="1244"/>
                  <a:pt x="8000" y="1241"/>
                </a:cubicBezTo>
                <a:cubicBezTo>
                  <a:pt x="8000" y="1224"/>
                  <a:pt x="8004" y="1205"/>
                  <a:pt x="8004" y="1189"/>
                </a:cubicBezTo>
                <a:cubicBezTo>
                  <a:pt x="8022" y="1189"/>
                  <a:pt x="8041" y="1185"/>
                  <a:pt x="8056" y="1185"/>
                </a:cubicBezTo>
                <a:cubicBezTo>
                  <a:pt x="8067" y="1176"/>
                  <a:pt x="8078" y="1163"/>
                  <a:pt x="8093" y="1153"/>
                </a:cubicBezTo>
                <a:cubicBezTo>
                  <a:pt x="8116" y="1127"/>
                  <a:pt x="8135" y="1101"/>
                  <a:pt x="8157" y="1075"/>
                </a:cubicBezTo>
                <a:cubicBezTo>
                  <a:pt x="8157" y="1075"/>
                  <a:pt x="8161" y="1078"/>
                  <a:pt x="8161" y="1078"/>
                </a:cubicBezTo>
                <a:cubicBezTo>
                  <a:pt x="8295" y="993"/>
                  <a:pt x="8426" y="912"/>
                  <a:pt x="8560" y="827"/>
                </a:cubicBezTo>
                <a:cubicBezTo>
                  <a:pt x="8620" y="788"/>
                  <a:pt x="8699" y="784"/>
                  <a:pt x="8766" y="762"/>
                </a:cubicBezTo>
                <a:cubicBezTo>
                  <a:pt x="8837" y="739"/>
                  <a:pt x="8796" y="801"/>
                  <a:pt x="8818" y="820"/>
                </a:cubicBezTo>
                <a:cubicBezTo>
                  <a:pt x="8934" y="921"/>
                  <a:pt x="9098" y="944"/>
                  <a:pt x="9229" y="1013"/>
                </a:cubicBezTo>
                <a:lnTo>
                  <a:pt x="9233" y="1013"/>
                </a:lnTo>
                <a:cubicBezTo>
                  <a:pt x="9195" y="1022"/>
                  <a:pt x="9218" y="1032"/>
                  <a:pt x="9233" y="1042"/>
                </a:cubicBezTo>
                <a:lnTo>
                  <a:pt x="9229" y="1042"/>
                </a:lnTo>
                <a:cubicBezTo>
                  <a:pt x="9442" y="1166"/>
                  <a:pt x="9408" y="1342"/>
                  <a:pt x="9364" y="1521"/>
                </a:cubicBezTo>
                <a:cubicBezTo>
                  <a:pt x="9315" y="1730"/>
                  <a:pt x="9207" y="1922"/>
                  <a:pt x="9184" y="2137"/>
                </a:cubicBezTo>
                <a:cubicBezTo>
                  <a:pt x="9173" y="2255"/>
                  <a:pt x="9199" y="2365"/>
                  <a:pt x="9248" y="2473"/>
                </a:cubicBezTo>
                <a:cubicBezTo>
                  <a:pt x="9263" y="2502"/>
                  <a:pt x="9281" y="2577"/>
                  <a:pt x="9341" y="2496"/>
                </a:cubicBezTo>
                <a:lnTo>
                  <a:pt x="9337" y="2493"/>
                </a:lnTo>
                <a:cubicBezTo>
                  <a:pt x="9341" y="2548"/>
                  <a:pt x="9382" y="2581"/>
                  <a:pt x="9431" y="2610"/>
                </a:cubicBezTo>
                <a:lnTo>
                  <a:pt x="9427" y="2610"/>
                </a:lnTo>
                <a:cubicBezTo>
                  <a:pt x="9450" y="2620"/>
                  <a:pt x="9472" y="2630"/>
                  <a:pt x="9494" y="2639"/>
                </a:cubicBezTo>
                <a:lnTo>
                  <a:pt x="9494" y="2636"/>
                </a:lnTo>
                <a:cubicBezTo>
                  <a:pt x="9506" y="2646"/>
                  <a:pt x="9520" y="2652"/>
                  <a:pt x="9532" y="2636"/>
                </a:cubicBezTo>
                <a:lnTo>
                  <a:pt x="9528" y="2639"/>
                </a:lnTo>
                <a:cubicBezTo>
                  <a:pt x="9539" y="2636"/>
                  <a:pt x="9554" y="2633"/>
                  <a:pt x="9565" y="2630"/>
                </a:cubicBezTo>
                <a:cubicBezTo>
                  <a:pt x="9577" y="2672"/>
                  <a:pt x="9610" y="2646"/>
                  <a:pt x="9633" y="2649"/>
                </a:cubicBezTo>
                <a:cubicBezTo>
                  <a:pt x="9633" y="2652"/>
                  <a:pt x="9629" y="2652"/>
                  <a:pt x="9629" y="2656"/>
                </a:cubicBezTo>
                <a:cubicBezTo>
                  <a:pt x="9633" y="2652"/>
                  <a:pt x="9633" y="2652"/>
                  <a:pt x="9636" y="2649"/>
                </a:cubicBezTo>
                <a:cubicBezTo>
                  <a:pt x="9614" y="2643"/>
                  <a:pt x="9588" y="2639"/>
                  <a:pt x="9565" y="2633"/>
                </a:cubicBezTo>
                <a:cubicBezTo>
                  <a:pt x="9554" y="2623"/>
                  <a:pt x="9543" y="2616"/>
                  <a:pt x="9532" y="2607"/>
                </a:cubicBezTo>
                <a:cubicBezTo>
                  <a:pt x="9532" y="2607"/>
                  <a:pt x="9535" y="2607"/>
                  <a:pt x="9535" y="2607"/>
                </a:cubicBezTo>
                <a:cubicBezTo>
                  <a:pt x="9517" y="2581"/>
                  <a:pt x="9498" y="2555"/>
                  <a:pt x="9479" y="2532"/>
                </a:cubicBezTo>
                <a:cubicBezTo>
                  <a:pt x="9479" y="2532"/>
                  <a:pt x="9476" y="2535"/>
                  <a:pt x="9476" y="2535"/>
                </a:cubicBezTo>
                <a:cubicBezTo>
                  <a:pt x="9476" y="2525"/>
                  <a:pt x="9476" y="2515"/>
                  <a:pt x="9476" y="2502"/>
                </a:cubicBezTo>
                <a:lnTo>
                  <a:pt x="9479" y="2506"/>
                </a:lnTo>
                <a:cubicBezTo>
                  <a:pt x="9468" y="2496"/>
                  <a:pt x="9457" y="2486"/>
                  <a:pt x="9446" y="2476"/>
                </a:cubicBezTo>
                <a:lnTo>
                  <a:pt x="9450" y="2480"/>
                </a:lnTo>
                <a:cubicBezTo>
                  <a:pt x="9446" y="2463"/>
                  <a:pt x="9438" y="2450"/>
                  <a:pt x="9416" y="2450"/>
                </a:cubicBezTo>
                <a:lnTo>
                  <a:pt x="9423" y="2453"/>
                </a:lnTo>
                <a:cubicBezTo>
                  <a:pt x="9420" y="2440"/>
                  <a:pt x="9412" y="2427"/>
                  <a:pt x="9408" y="2414"/>
                </a:cubicBezTo>
                <a:lnTo>
                  <a:pt x="9408" y="2418"/>
                </a:lnTo>
                <a:cubicBezTo>
                  <a:pt x="9435" y="2398"/>
                  <a:pt x="9453" y="2421"/>
                  <a:pt x="9476" y="2427"/>
                </a:cubicBezTo>
                <a:cubicBezTo>
                  <a:pt x="9487" y="2444"/>
                  <a:pt x="9502" y="2450"/>
                  <a:pt x="9524" y="2444"/>
                </a:cubicBezTo>
                <a:lnTo>
                  <a:pt x="9528" y="2450"/>
                </a:lnTo>
                <a:cubicBezTo>
                  <a:pt x="9528" y="2450"/>
                  <a:pt x="9520" y="2444"/>
                  <a:pt x="9520" y="2447"/>
                </a:cubicBezTo>
                <a:cubicBezTo>
                  <a:pt x="9506" y="2440"/>
                  <a:pt x="9491" y="2437"/>
                  <a:pt x="9476" y="2431"/>
                </a:cubicBezTo>
                <a:cubicBezTo>
                  <a:pt x="9479" y="2401"/>
                  <a:pt x="9483" y="2375"/>
                  <a:pt x="9487" y="2346"/>
                </a:cubicBezTo>
                <a:cubicBezTo>
                  <a:pt x="9487" y="2346"/>
                  <a:pt x="9483" y="2349"/>
                  <a:pt x="9483" y="2349"/>
                </a:cubicBezTo>
                <a:cubicBezTo>
                  <a:pt x="9494" y="2349"/>
                  <a:pt x="9506" y="2346"/>
                  <a:pt x="9517" y="2346"/>
                </a:cubicBezTo>
                <a:cubicBezTo>
                  <a:pt x="9509" y="2372"/>
                  <a:pt x="9532" y="2388"/>
                  <a:pt x="9543" y="2408"/>
                </a:cubicBezTo>
                <a:cubicBezTo>
                  <a:pt x="9543" y="2408"/>
                  <a:pt x="9547" y="2405"/>
                  <a:pt x="9547" y="2405"/>
                </a:cubicBezTo>
                <a:cubicBezTo>
                  <a:pt x="9543" y="2405"/>
                  <a:pt x="9543" y="2405"/>
                  <a:pt x="9539" y="2405"/>
                </a:cubicBezTo>
                <a:cubicBezTo>
                  <a:pt x="9539" y="2385"/>
                  <a:pt x="9539" y="2362"/>
                  <a:pt x="9543" y="2343"/>
                </a:cubicBezTo>
                <a:cubicBezTo>
                  <a:pt x="9554" y="2346"/>
                  <a:pt x="9565" y="2352"/>
                  <a:pt x="9577" y="2356"/>
                </a:cubicBezTo>
                <a:cubicBezTo>
                  <a:pt x="9577" y="2356"/>
                  <a:pt x="9580" y="2352"/>
                  <a:pt x="9580" y="2352"/>
                </a:cubicBezTo>
                <a:cubicBezTo>
                  <a:pt x="9577" y="2352"/>
                  <a:pt x="9573" y="2352"/>
                  <a:pt x="9573" y="2352"/>
                </a:cubicBezTo>
                <a:cubicBezTo>
                  <a:pt x="9569" y="2333"/>
                  <a:pt x="9573" y="2310"/>
                  <a:pt x="9547" y="2297"/>
                </a:cubicBezTo>
                <a:cubicBezTo>
                  <a:pt x="9547" y="2277"/>
                  <a:pt x="9547" y="2261"/>
                  <a:pt x="9550" y="2242"/>
                </a:cubicBezTo>
                <a:lnTo>
                  <a:pt x="9550" y="2242"/>
                </a:lnTo>
                <a:cubicBezTo>
                  <a:pt x="9558" y="2245"/>
                  <a:pt x="9565" y="2248"/>
                  <a:pt x="9573" y="2251"/>
                </a:cubicBezTo>
                <a:cubicBezTo>
                  <a:pt x="9573" y="2238"/>
                  <a:pt x="9577" y="2238"/>
                  <a:pt x="9580" y="2248"/>
                </a:cubicBezTo>
                <a:cubicBezTo>
                  <a:pt x="9577" y="2248"/>
                  <a:pt x="9573" y="2248"/>
                  <a:pt x="9569" y="2248"/>
                </a:cubicBezTo>
                <a:cubicBezTo>
                  <a:pt x="9573" y="2216"/>
                  <a:pt x="9580" y="2183"/>
                  <a:pt x="9550" y="2160"/>
                </a:cubicBezTo>
                <a:lnTo>
                  <a:pt x="9554" y="2167"/>
                </a:lnTo>
                <a:cubicBezTo>
                  <a:pt x="9547" y="2121"/>
                  <a:pt x="9550" y="2079"/>
                  <a:pt x="9595" y="2046"/>
                </a:cubicBezTo>
                <a:cubicBezTo>
                  <a:pt x="9580" y="2075"/>
                  <a:pt x="9599" y="2098"/>
                  <a:pt x="9614" y="2124"/>
                </a:cubicBezTo>
                <a:cubicBezTo>
                  <a:pt x="9614" y="2121"/>
                  <a:pt x="9618" y="2121"/>
                  <a:pt x="9618" y="2121"/>
                </a:cubicBezTo>
                <a:cubicBezTo>
                  <a:pt x="9614" y="2121"/>
                  <a:pt x="9610" y="2124"/>
                  <a:pt x="9610" y="2124"/>
                </a:cubicBezTo>
                <a:cubicBezTo>
                  <a:pt x="9606" y="2098"/>
                  <a:pt x="9599" y="2075"/>
                  <a:pt x="9595" y="2049"/>
                </a:cubicBezTo>
                <a:cubicBezTo>
                  <a:pt x="9588" y="2007"/>
                  <a:pt x="9621" y="2020"/>
                  <a:pt x="9633" y="2036"/>
                </a:cubicBezTo>
                <a:cubicBezTo>
                  <a:pt x="9692" y="2118"/>
                  <a:pt x="9704" y="2059"/>
                  <a:pt x="9726" y="2017"/>
                </a:cubicBezTo>
                <a:lnTo>
                  <a:pt x="9726" y="2017"/>
                </a:lnTo>
                <a:cubicBezTo>
                  <a:pt x="9730" y="2023"/>
                  <a:pt x="9733" y="2026"/>
                  <a:pt x="9737" y="2033"/>
                </a:cubicBezTo>
                <a:cubicBezTo>
                  <a:pt x="9737" y="2039"/>
                  <a:pt x="9737" y="2049"/>
                  <a:pt x="9741" y="2056"/>
                </a:cubicBezTo>
                <a:cubicBezTo>
                  <a:pt x="9745" y="2053"/>
                  <a:pt x="9748" y="2053"/>
                  <a:pt x="9756" y="2049"/>
                </a:cubicBezTo>
                <a:cubicBezTo>
                  <a:pt x="9748" y="2046"/>
                  <a:pt x="9745" y="2039"/>
                  <a:pt x="9737" y="2036"/>
                </a:cubicBezTo>
                <a:cubicBezTo>
                  <a:pt x="9741" y="2000"/>
                  <a:pt x="9722" y="1974"/>
                  <a:pt x="9692" y="1951"/>
                </a:cubicBezTo>
                <a:lnTo>
                  <a:pt x="9696" y="1951"/>
                </a:lnTo>
                <a:cubicBezTo>
                  <a:pt x="9786" y="1951"/>
                  <a:pt x="9797" y="2020"/>
                  <a:pt x="9827" y="2072"/>
                </a:cubicBezTo>
                <a:cubicBezTo>
                  <a:pt x="9827" y="2072"/>
                  <a:pt x="9831" y="2069"/>
                  <a:pt x="9831" y="2069"/>
                </a:cubicBezTo>
                <a:cubicBezTo>
                  <a:pt x="9827" y="2069"/>
                  <a:pt x="9823" y="2072"/>
                  <a:pt x="9823" y="2072"/>
                </a:cubicBezTo>
                <a:cubicBezTo>
                  <a:pt x="9827" y="2043"/>
                  <a:pt x="9827" y="2013"/>
                  <a:pt x="9831" y="1984"/>
                </a:cubicBezTo>
                <a:cubicBezTo>
                  <a:pt x="9831" y="1984"/>
                  <a:pt x="9827" y="1987"/>
                  <a:pt x="9827" y="1987"/>
                </a:cubicBezTo>
                <a:cubicBezTo>
                  <a:pt x="9849" y="1991"/>
                  <a:pt x="9875" y="1991"/>
                  <a:pt x="9898" y="1994"/>
                </a:cubicBezTo>
                <a:cubicBezTo>
                  <a:pt x="9898" y="1997"/>
                  <a:pt x="9902" y="2000"/>
                  <a:pt x="9902" y="2004"/>
                </a:cubicBezTo>
                <a:cubicBezTo>
                  <a:pt x="9902" y="2007"/>
                  <a:pt x="9898" y="2010"/>
                  <a:pt x="9894" y="2013"/>
                </a:cubicBezTo>
                <a:cubicBezTo>
                  <a:pt x="9894" y="2007"/>
                  <a:pt x="9898" y="2000"/>
                  <a:pt x="9898" y="1994"/>
                </a:cubicBezTo>
                <a:cubicBezTo>
                  <a:pt x="9864" y="1974"/>
                  <a:pt x="9857" y="1945"/>
                  <a:pt x="9845" y="1916"/>
                </a:cubicBezTo>
                <a:cubicBezTo>
                  <a:pt x="9845" y="1916"/>
                  <a:pt x="9842" y="1919"/>
                  <a:pt x="9842" y="1919"/>
                </a:cubicBezTo>
                <a:cubicBezTo>
                  <a:pt x="9872" y="1903"/>
                  <a:pt x="9890" y="1935"/>
                  <a:pt x="9916" y="1932"/>
                </a:cubicBezTo>
                <a:cubicBezTo>
                  <a:pt x="9920" y="1955"/>
                  <a:pt x="9920" y="1981"/>
                  <a:pt x="9924" y="2004"/>
                </a:cubicBezTo>
                <a:cubicBezTo>
                  <a:pt x="9924" y="2004"/>
                  <a:pt x="9931" y="2000"/>
                  <a:pt x="9931" y="2000"/>
                </a:cubicBezTo>
                <a:lnTo>
                  <a:pt x="9920" y="2004"/>
                </a:lnTo>
                <a:cubicBezTo>
                  <a:pt x="9935" y="1981"/>
                  <a:pt x="9946" y="1955"/>
                  <a:pt x="9913" y="1935"/>
                </a:cubicBezTo>
                <a:cubicBezTo>
                  <a:pt x="9913" y="1919"/>
                  <a:pt x="9909" y="1903"/>
                  <a:pt x="9909" y="1890"/>
                </a:cubicBezTo>
                <a:cubicBezTo>
                  <a:pt x="9909" y="1890"/>
                  <a:pt x="9905" y="1893"/>
                  <a:pt x="9905" y="1893"/>
                </a:cubicBezTo>
                <a:cubicBezTo>
                  <a:pt x="9939" y="1883"/>
                  <a:pt x="9946" y="1909"/>
                  <a:pt x="9965" y="1922"/>
                </a:cubicBezTo>
                <a:cubicBezTo>
                  <a:pt x="9965" y="1922"/>
                  <a:pt x="9969" y="1922"/>
                  <a:pt x="9969" y="1922"/>
                </a:cubicBezTo>
                <a:cubicBezTo>
                  <a:pt x="9965" y="1922"/>
                  <a:pt x="9965" y="1919"/>
                  <a:pt x="9961" y="1919"/>
                </a:cubicBezTo>
                <a:cubicBezTo>
                  <a:pt x="9965" y="1899"/>
                  <a:pt x="9965" y="1883"/>
                  <a:pt x="9969" y="1863"/>
                </a:cubicBezTo>
                <a:cubicBezTo>
                  <a:pt x="9969" y="1863"/>
                  <a:pt x="9965" y="1867"/>
                  <a:pt x="9965" y="1867"/>
                </a:cubicBezTo>
                <a:cubicBezTo>
                  <a:pt x="10051" y="1811"/>
                  <a:pt x="9954" y="1772"/>
                  <a:pt x="9950" y="1723"/>
                </a:cubicBezTo>
                <a:lnTo>
                  <a:pt x="9950" y="1727"/>
                </a:lnTo>
                <a:cubicBezTo>
                  <a:pt x="10036" y="1710"/>
                  <a:pt x="9999" y="1811"/>
                  <a:pt x="10062" y="1815"/>
                </a:cubicBezTo>
                <a:lnTo>
                  <a:pt x="10058" y="1811"/>
                </a:lnTo>
                <a:cubicBezTo>
                  <a:pt x="10058" y="1857"/>
                  <a:pt x="10073" y="1896"/>
                  <a:pt x="10122" y="1919"/>
                </a:cubicBezTo>
                <a:lnTo>
                  <a:pt x="10114" y="1916"/>
                </a:lnTo>
                <a:cubicBezTo>
                  <a:pt x="10126" y="1916"/>
                  <a:pt x="10137" y="1916"/>
                  <a:pt x="10148" y="1916"/>
                </a:cubicBezTo>
                <a:lnTo>
                  <a:pt x="10144" y="1919"/>
                </a:lnTo>
                <a:cubicBezTo>
                  <a:pt x="10178" y="1912"/>
                  <a:pt x="10215" y="1919"/>
                  <a:pt x="10238" y="1890"/>
                </a:cubicBezTo>
                <a:cubicBezTo>
                  <a:pt x="10234" y="1903"/>
                  <a:pt x="10230" y="1916"/>
                  <a:pt x="10253" y="1903"/>
                </a:cubicBezTo>
                <a:cubicBezTo>
                  <a:pt x="10245" y="1899"/>
                  <a:pt x="10241" y="1896"/>
                  <a:pt x="10234" y="1890"/>
                </a:cubicBezTo>
                <a:cubicBezTo>
                  <a:pt x="10238" y="1854"/>
                  <a:pt x="10249" y="1818"/>
                  <a:pt x="10283" y="1795"/>
                </a:cubicBezTo>
                <a:lnTo>
                  <a:pt x="10283" y="1798"/>
                </a:lnTo>
                <a:cubicBezTo>
                  <a:pt x="10275" y="1808"/>
                  <a:pt x="10279" y="1815"/>
                  <a:pt x="10286" y="1821"/>
                </a:cubicBezTo>
                <a:cubicBezTo>
                  <a:pt x="10301" y="1828"/>
                  <a:pt x="10316" y="1831"/>
                  <a:pt x="10327" y="1837"/>
                </a:cubicBezTo>
                <a:cubicBezTo>
                  <a:pt x="10327" y="1837"/>
                  <a:pt x="10324" y="1841"/>
                  <a:pt x="10324" y="1841"/>
                </a:cubicBezTo>
                <a:cubicBezTo>
                  <a:pt x="10316" y="1821"/>
                  <a:pt x="10301" y="1815"/>
                  <a:pt x="10279" y="1824"/>
                </a:cubicBezTo>
                <a:cubicBezTo>
                  <a:pt x="10294" y="1808"/>
                  <a:pt x="10294" y="1788"/>
                  <a:pt x="10290" y="1769"/>
                </a:cubicBezTo>
                <a:cubicBezTo>
                  <a:pt x="10290" y="1769"/>
                  <a:pt x="10286" y="1772"/>
                  <a:pt x="10286" y="1772"/>
                </a:cubicBezTo>
                <a:cubicBezTo>
                  <a:pt x="10316" y="1785"/>
                  <a:pt x="10350" y="1801"/>
                  <a:pt x="10380" y="1815"/>
                </a:cubicBezTo>
                <a:lnTo>
                  <a:pt x="10376" y="1811"/>
                </a:lnTo>
                <a:cubicBezTo>
                  <a:pt x="10387" y="1831"/>
                  <a:pt x="10402" y="1847"/>
                  <a:pt x="10413" y="1867"/>
                </a:cubicBezTo>
                <a:cubicBezTo>
                  <a:pt x="10413" y="1867"/>
                  <a:pt x="10413" y="1870"/>
                  <a:pt x="10410" y="1870"/>
                </a:cubicBezTo>
                <a:cubicBezTo>
                  <a:pt x="10413" y="1870"/>
                  <a:pt x="10413" y="1867"/>
                  <a:pt x="10417" y="1867"/>
                </a:cubicBezTo>
                <a:cubicBezTo>
                  <a:pt x="10398" y="1850"/>
                  <a:pt x="10402" y="1831"/>
                  <a:pt x="10410" y="1811"/>
                </a:cubicBezTo>
                <a:lnTo>
                  <a:pt x="10406" y="1815"/>
                </a:lnTo>
                <a:cubicBezTo>
                  <a:pt x="10417" y="1815"/>
                  <a:pt x="10428" y="1818"/>
                  <a:pt x="10439" y="1818"/>
                </a:cubicBezTo>
                <a:lnTo>
                  <a:pt x="10436" y="1815"/>
                </a:lnTo>
                <a:cubicBezTo>
                  <a:pt x="10454" y="1824"/>
                  <a:pt x="10473" y="1834"/>
                  <a:pt x="10496" y="1841"/>
                </a:cubicBezTo>
                <a:cubicBezTo>
                  <a:pt x="10496" y="1841"/>
                  <a:pt x="10496" y="1837"/>
                  <a:pt x="10496" y="1837"/>
                </a:cubicBezTo>
                <a:cubicBezTo>
                  <a:pt x="10507" y="1837"/>
                  <a:pt x="10518" y="1837"/>
                  <a:pt x="10533" y="1837"/>
                </a:cubicBezTo>
                <a:cubicBezTo>
                  <a:pt x="10533" y="1837"/>
                  <a:pt x="10533" y="1841"/>
                  <a:pt x="10533" y="1841"/>
                </a:cubicBezTo>
                <a:cubicBezTo>
                  <a:pt x="10596" y="1815"/>
                  <a:pt x="10664" y="1792"/>
                  <a:pt x="10723" y="1766"/>
                </a:cubicBezTo>
                <a:cubicBezTo>
                  <a:pt x="10757" y="1753"/>
                  <a:pt x="10787" y="1746"/>
                  <a:pt x="10813" y="1772"/>
                </a:cubicBezTo>
                <a:cubicBezTo>
                  <a:pt x="10809" y="1772"/>
                  <a:pt x="10809" y="1769"/>
                  <a:pt x="10806" y="1769"/>
                </a:cubicBezTo>
                <a:cubicBezTo>
                  <a:pt x="10806" y="1772"/>
                  <a:pt x="10809" y="1772"/>
                  <a:pt x="10809" y="1775"/>
                </a:cubicBezTo>
                <a:cubicBezTo>
                  <a:pt x="10821" y="1746"/>
                  <a:pt x="10813" y="1694"/>
                  <a:pt x="10880" y="1733"/>
                </a:cubicBezTo>
                <a:cubicBezTo>
                  <a:pt x="10847" y="1753"/>
                  <a:pt x="10862" y="1782"/>
                  <a:pt x="10869" y="1808"/>
                </a:cubicBezTo>
                <a:cubicBezTo>
                  <a:pt x="10862" y="1808"/>
                  <a:pt x="10850" y="1811"/>
                  <a:pt x="10843" y="1811"/>
                </a:cubicBezTo>
                <a:cubicBezTo>
                  <a:pt x="10850" y="1808"/>
                  <a:pt x="10858" y="1808"/>
                  <a:pt x="10869" y="1805"/>
                </a:cubicBezTo>
                <a:cubicBezTo>
                  <a:pt x="10873" y="1782"/>
                  <a:pt x="10877" y="1756"/>
                  <a:pt x="10880" y="1733"/>
                </a:cubicBezTo>
                <a:cubicBezTo>
                  <a:pt x="10914" y="1753"/>
                  <a:pt x="10918" y="1782"/>
                  <a:pt x="10910" y="1811"/>
                </a:cubicBezTo>
                <a:cubicBezTo>
                  <a:pt x="10877" y="1828"/>
                  <a:pt x="10888" y="1850"/>
                  <a:pt x="10903" y="1873"/>
                </a:cubicBezTo>
                <a:cubicBezTo>
                  <a:pt x="10899" y="1873"/>
                  <a:pt x="10899" y="1870"/>
                  <a:pt x="10895" y="1870"/>
                </a:cubicBezTo>
                <a:cubicBezTo>
                  <a:pt x="10899" y="1873"/>
                  <a:pt x="10899" y="1873"/>
                  <a:pt x="10903" y="1876"/>
                </a:cubicBezTo>
                <a:cubicBezTo>
                  <a:pt x="10906" y="1854"/>
                  <a:pt x="10906" y="1831"/>
                  <a:pt x="10910" y="1808"/>
                </a:cubicBezTo>
                <a:cubicBezTo>
                  <a:pt x="10985" y="1788"/>
                  <a:pt x="11022" y="1713"/>
                  <a:pt x="11112" y="1710"/>
                </a:cubicBezTo>
                <a:cubicBezTo>
                  <a:pt x="11146" y="1710"/>
                  <a:pt x="11164" y="1717"/>
                  <a:pt x="11183" y="1736"/>
                </a:cubicBezTo>
                <a:lnTo>
                  <a:pt x="11179" y="1736"/>
                </a:lnTo>
                <a:cubicBezTo>
                  <a:pt x="11220" y="1762"/>
                  <a:pt x="11239" y="1749"/>
                  <a:pt x="11243" y="1710"/>
                </a:cubicBezTo>
                <a:lnTo>
                  <a:pt x="11243" y="1713"/>
                </a:lnTo>
                <a:cubicBezTo>
                  <a:pt x="11325" y="1642"/>
                  <a:pt x="11403" y="1570"/>
                  <a:pt x="11485" y="1498"/>
                </a:cubicBezTo>
                <a:lnTo>
                  <a:pt x="11478" y="1495"/>
                </a:lnTo>
                <a:cubicBezTo>
                  <a:pt x="11497" y="1492"/>
                  <a:pt x="11515" y="1485"/>
                  <a:pt x="11538" y="1482"/>
                </a:cubicBezTo>
                <a:cubicBezTo>
                  <a:pt x="11538" y="1482"/>
                  <a:pt x="11534" y="1479"/>
                  <a:pt x="11534" y="1479"/>
                </a:cubicBezTo>
                <a:cubicBezTo>
                  <a:pt x="11545" y="1479"/>
                  <a:pt x="11556" y="1479"/>
                  <a:pt x="11568" y="1479"/>
                </a:cubicBezTo>
                <a:cubicBezTo>
                  <a:pt x="11568" y="1479"/>
                  <a:pt x="11564" y="1482"/>
                  <a:pt x="11564" y="1482"/>
                </a:cubicBezTo>
                <a:cubicBezTo>
                  <a:pt x="11590" y="1469"/>
                  <a:pt x="11594" y="1449"/>
                  <a:pt x="11598" y="1427"/>
                </a:cubicBezTo>
                <a:lnTo>
                  <a:pt x="11594" y="1430"/>
                </a:lnTo>
                <a:cubicBezTo>
                  <a:pt x="11650" y="1410"/>
                  <a:pt x="11650" y="1339"/>
                  <a:pt x="11713" y="1326"/>
                </a:cubicBezTo>
                <a:cubicBezTo>
                  <a:pt x="11713" y="1326"/>
                  <a:pt x="11710" y="1322"/>
                  <a:pt x="11710" y="1322"/>
                </a:cubicBezTo>
                <a:cubicBezTo>
                  <a:pt x="11713" y="1342"/>
                  <a:pt x="11717" y="1361"/>
                  <a:pt x="11717" y="1384"/>
                </a:cubicBezTo>
                <a:cubicBezTo>
                  <a:pt x="11691" y="1394"/>
                  <a:pt x="11680" y="1407"/>
                  <a:pt x="11702" y="1430"/>
                </a:cubicBezTo>
                <a:cubicBezTo>
                  <a:pt x="11706" y="1410"/>
                  <a:pt x="11710" y="1397"/>
                  <a:pt x="11713" y="1381"/>
                </a:cubicBezTo>
                <a:cubicBezTo>
                  <a:pt x="11736" y="1368"/>
                  <a:pt x="11743" y="1345"/>
                  <a:pt x="11743" y="1322"/>
                </a:cubicBezTo>
                <a:lnTo>
                  <a:pt x="11740" y="1326"/>
                </a:lnTo>
                <a:cubicBezTo>
                  <a:pt x="11751" y="1326"/>
                  <a:pt x="11758" y="1319"/>
                  <a:pt x="11758" y="1309"/>
                </a:cubicBezTo>
                <a:lnTo>
                  <a:pt x="11754" y="1313"/>
                </a:lnTo>
                <a:cubicBezTo>
                  <a:pt x="11766" y="1348"/>
                  <a:pt x="11799" y="1348"/>
                  <a:pt x="11833" y="1352"/>
                </a:cubicBezTo>
                <a:cubicBezTo>
                  <a:pt x="11833" y="1352"/>
                  <a:pt x="11829" y="1348"/>
                  <a:pt x="11829" y="1348"/>
                </a:cubicBezTo>
                <a:cubicBezTo>
                  <a:pt x="11825" y="1368"/>
                  <a:pt x="11825" y="1384"/>
                  <a:pt x="11822" y="1401"/>
                </a:cubicBezTo>
                <a:cubicBezTo>
                  <a:pt x="11822" y="1401"/>
                  <a:pt x="11822" y="1404"/>
                  <a:pt x="11825" y="1404"/>
                </a:cubicBezTo>
                <a:cubicBezTo>
                  <a:pt x="11825" y="1401"/>
                  <a:pt x="11825" y="1401"/>
                  <a:pt x="11825" y="1397"/>
                </a:cubicBezTo>
                <a:cubicBezTo>
                  <a:pt x="11837" y="1381"/>
                  <a:pt x="11852" y="1365"/>
                  <a:pt x="11863" y="1345"/>
                </a:cubicBezTo>
                <a:cubicBezTo>
                  <a:pt x="11863" y="1345"/>
                  <a:pt x="11859" y="1348"/>
                  <a:pt x="11859" y="1348"/>
                </a:cubicBezTo>
                <a:cubicBezTo>
                  <a:pt x="11904" y="1293"/>
                  <a:pt x="11952" y="1238"/>
                  <a:pt x="11997" y="1182"/>
                </a:cubicBezTo>
                <a:lnTo>
                  <a:pt x="11994" y="1185"/>
                </a:lnTo>
                <a:cubicBezTo>
                  <a:pt x="12012" y="1254"/>
                  <a:pt x="11941" y="1306"/>
                  <a:pt x="11949" y="1371"/>
                </a:cubicBezTo>
                <a:cubicBezTo>
                  <a:pt x="11915" y="1378"/>
                  <a:pt x="11926" y="1407"/>
                  <a:pt x="11911" y="1423"/>
                </a:cubicBezTo>
                <a:cubicBezTo>
                  <a:pt x="11908" y="1433"/>
                  <a:pt x="11900" y="1443"/>
                  <a:pt x="11896" y="1453"/>
                </a:cubicBezTo>
                <a:cubicBezTo>
                  <a:pt x="11896" y="1453"/>
                  <a:pt x="11900" y="1456"/>
                  <a:pt x="11904" y="1459"/>
                </a:cubicBezTo>
                <a:cubicBezTo>
                  <a:pt x="11904" y="1446"/>
                  <a:pt x="11908" y="1433"/>
                  <a:pt x="11908" y="1420"/>
                </a:cubicBezTo>
                <a:cubicBezTo>
                  <a:pt x="11941" y="1417"/>
                  <a:pt x="11945" y="1394"/>
                  <a:pt x="11945" y="1371"/>
                </a:cubicBezTo>
                <a:cubicBezTo>
                  <a:pt x="11964" y="1365"/>
                  <a:pt x="11986" y="1358"/>
                  <a:pt x="12005" y="1352"/>
                </a:cubicBezTo>
                <a:lnTo>
                  <a:pt x="12001" y="1348"/>
                </a:lnTo>
                <a:cubicBezTo>
                  <a:pt x="12012" y="1352"/>
                  <a:pt x="12023" y="1365"/>
                  <a:pt x="12035" y="1348"/>
                </a:cubicBezTo>
                <a:cubicBezTo>
                  <a:pt x="12035" y="1348"/>
                  <a:pt x="12031" y="1352"/>
                  <a:pt x="12031" y="1352"/>
                </a:cubicBezTo>
                <a:cubicBezTo>
                  <a:pt x="12042" y="1342"/>
                  <a:pt x="12053" y="1332"/>
                  <a:pt x="12065" y="1322"/>
                </a:cubicBezTo>
                <a:lnTo>
                  <a:pt x="12061" y="1326"/>
                </a:lnTo>
                <a:cubicBezTo>
                  <a:pt x="12076" y="1313"/>
                  <a:pt x="12091" y="1299"/>
                  <a:pt x="12106" y="1286"/>
                </a:cubicBezTo>
                <a:cubicBezTo>
                  <a:pt x="12106" y="1286"/>
                  <a:pt x="12102" y="1283"/>
                  <a:pt x="12102" y="1283"/>
                </a:cubicBezTo>
                <a:cubicBezTo>
                  <a:pt x="12121" y="1303"/>
                  <a:pt x="12121" y="1326"/>
                  <a:pt x="12109" y="1348"/>
                </a:cubicBezTo>
                <a:cubicBezTo>
                  <a:pt x="12109" y="1352"/>
                  <a:pt x="12109" y="1352"/>
                  <a:pt x="12109" y="1355"/>
                </a:cubicBezTo>
                <a:cubicBezTo>
                  <a:pt x="12109" y="1352"/>
                  <a:pt x="12113" y="1352"/>
                  <a:pt x="12113" y="1348"/>
                </a:cubicBezTo>
                <a:cubicBezTo>
                  <a:pt x="12165" y="1290"/>
                  <a:pt x="12236" y="1273"/>
                  <a:pt x="12319" y="1267"/>
                </a:cubicBezTo>
                <a:lnTo>
                  <a:pt x="12315" y="1267"/>
                </a:lnTo>
                <a:cubicBezTo>
                  <a:pt x="12322" y="1296"/>
                  <a:pt x="12326" y="1326"/>
                  <a:pt x="12334" y="1352"/>
                </a:cubicBezTo>
                <a:cubicBezTo>
                  <a:pt x="12334" y="1352"/>
                  <a:pt x="12330" y="1348"/>
                  <a:pt x="12330" y="1348"/>
                </a:cubicBezTo>
                <a:cubicBezTo>
                  <a:pt x="12330" y="1352"/>
                  <a:pt x="12330" y="1352"/>
                  <a:pt x="12326" y="1355"/>
                </a:cubicBezTo>
                <a:cubicBezTo>
                  <a:pt x="12337" y="1352"/>
                  <a:pt x="12345" y="1352"/>
                  <a:pt x="12356" y="1348"/>
                </a:cubicBezTo>
                <a:cubicBezTo>
                  <a:pt x="12356" y="1348"/>
                  <a:pt x="12352" y="1345"/>
                  <a:pt x="12352" y="1345"/>
                </a:cubicBezTo>
                <a:cubicBezTo>
                  <a:pt x="12356" y="1365"/>
                  <a:pt x="12360" y="1384"/>
                  <a:pt x="12363" y="1404"/>
                </a:cubicBezTo>
                <a:cubicBezTo>
                  <a:pt x="12363" y="1404"/>
                  <a:pt x="12360" y="1401"/>
                  <a:pt x="12360" y="1401"/>
                </a:cubicBezTo>
                <a:cubicBezTo>
                  <a:pt x="12360" y="1404"/>
                  <a:pt x="12360" y="1404"/>
                  <a:pt x="12360" y="1407"/>
                </a:cubicBezTo>
                <a:cubicBezTo>
                  <a:pt x="12371" y="1384"/>
                  <a:pt x="12378" y="1365"/>
                  <a:pt x="12390" y="1342"/>
                </a:cubicBezTo>
                <a:lnTo>
                  <a:pt x="12386" y="1345"/>
                </a:lnTo>
                <a:cubicBezTo>
                  <a:pt x="12434" y="1309"/>
                  <a:pt x="12483" y="1273"/>
                  <a:pt x="12532" y="1238"/>
                </a:cubicBezTo>
                <a:lnTo>
                  <a:pt x="12532" y="1238"/>
                </a:lnTo>
                <a:cubicBezTo>
                  <a:pt x="12543" y="1254"/>
                  <a:pt x="12554" y="1254"/>
                  <a:pt x="12569" y="1238"/>
                </a:cubicBezTo>
                <a:lnTo>
                  <a:pt x="12569" y="1238"/>
                </a:lnTo>
                <a:cubicBezTo>
                  <a:pt x="12602" y="1231"/>
                  <a:pt x="12621" y="1241"/>
                  <a:pt x="12629" y="1267"/>
                </a:cubicBezTo>
                <a:cubicBezTo>
                  <a:pt x="12621" y="1270"/>
                  <a:pt x="12617" y="1270"/>
                  <a:pt x="12610" y="1273"/>
                </a:cubicBezTo>
                <a:cubicBezTo>
                  <a:pt x="12614" y="1273"/>
                  <a:pt x="12617" y="1273"/>
                  <a:pt x="12617" y="1273"/>
                </a:cubicBezTo>
                <a:cubicBezTo>
                  <a:pt x="12621" y="1270"/>
                  <a:pt x="12621" y="1267"/>
                  <a:pt x="12625" y="1264"/>
                </a:cubicBezTo>
                <a:cubicBezTo>
                  <a:pt x="12662" y="1257"/>
                  <a:pt x="12703" y="1251"/>
                  <a:pt x="12741" y="1241"/>
                </a:cubicBezTo>
                <a:lnTo>
                  <a:pt x="12737" y="1238"/>
                </a:lnTo>
                <a:cubicBezTo>
                  <a:pt x="12759" y="1247"/>
                  <a:pt x="12778" y="1257"/>
                  <a:pt x="12800" y="1267"/>
                </a:cubicBezTo>
                <a:cubicBezTo>
                  <a:pt x="12800" y="1267"/>
                  <a:pt x="12797" y="1264"/>
                  <a:pt x="12797" y="1264"/>
                </a:cubicBezTo>
                <a:cubicBezTo>
                  <a:pt x="12808" y="1264"/>
                  <a:pt x="12819" y="1264"/>
                  <a:pt x="12830" y="1264"/>
                </a:cubicBezTo>
                <a:lnTo>
                  <a:pt x="12827" y="1267"/>
                </a:lnTo>
                <a:cubicBezTo>
                  <a:pt x="12864" y="1264"/>
                  <a:pt x="12901" y="1260"/>
                  <a:pt x="12939" y="1257"/>
                </a:cubicBezTo>
                <a:lnTo>
                  <a:pt x="12935" y="1254"/>
                </a:lnTo>
                <a:cubicBezTo>
                  <a:pt x="12946" y="1280"/>
                  <a:pt x="12954" y="1306"/>
                  <a:pt x="12965" y="1332"/>
                </a:cubicBezTo>
                <a:cubicBezTo>
                  <a:pt x="12942" y="1319"/>
                  <a:pt x="12924" y="1322"/>
                  <a:pt x="12913" y="1342"/>
                </a:cubicBezTo>
                <a:cubicBezTo>
                  <a:pt x="12913" y="1348"/>
                  <a:pt x="12886" y="1352"/>
                  <a:pt x="12909" y="1361"/>
                </a:cubicBezTo>
                <a:cubicBezTo>
                  <a:pt x="12909" y="1355"/>
                  <a:pt x="12909" y="1345"/>
                  <a:pt x="12909" y="1339"/>
                </a:cubicBezTo>
                <a:cubicBezTo>
                  <a:pt x="12928" y="1335"/>
                  <a:pt x="12946" y="1335"/>
                  <a:pt x="12965" y="1332"/>
                </a:cubicBezTo>
                <a:cubicBezTo>
                  <a:pt x="13077" y="1231"/>
                  <a:pt x="13323" y="1202"/>
                  <a:pt x="13462" y="1290"/>
                </a:cubicBezTo>
                <a:cubicBezTo>
                  <a:pt x="13514" y="1326"/>
                  <a:pt x="13563" y="1313"/>
                  <a:pt x="13607" y="1322"/>
                </a:cubicBezTo>
                <a:cubicBezTo>
                  <a:pt x="13910" y="1374"/>
                  <a:pt x="14112" y="1547"/>
                  <a:pt x="14295" y="1743"/>
                </a:cubicBezTo>
                <a:lnTo>
                  <a:pt x="14291" y="1746"/>
                </a:lnTo>
                <a:cubicBezTo>
                  <a:pt x="14429" y="1912"/>
                  <a:pt x="14426" y="2098"/>
                  <a:pt x="14362" y="2281"/>
                </a:cubicBezTo>
                <a:cubicBezTo>
                  <a:pt x="14325" y="2388"/>
                  <a:pt x="14295" y="2277"/>
                  <a:pt x="14254" y="2258"/>
                </a:cubicBezTo>
                <a:cubicBezTo>
                  <a:pt x="14239" y="2401"/>
                  <a:pt x="14183" y="2515"/>
                  <a:pt x="14026" y="2577"/>
                </a:cubicBezTo>
                <a:lnTo>
                  <a:pt x="14022" y="2581"/>
                </a:lnTo>
                <a:cubicBezTo>
                  <a:pt x="14003" y="2577"/>
                  <a:pt x="13839" y="2652"/>
                  <a:pt x="13805" y="2672"/>
                </a:cubicBezTo>
                <a:cubicBezTo>
                  <a:pt x="13757" y="2701"/>
                  <a:pt x="13723" y="2779"/>
                  <a:pt x="13641" y="2724"/>
                </a:cubicBezTo>
                <a:lnTo>
                  <a:pt x="13645" y="2727"/>
                </a:lnTo>
                <a:cubicBezTo>
                  <a:pt x="13667" y="2613"/>
                  <a:pt x="13734" y="2525"/>
                  <a:pt x="13846" y="2463"/>
                </a:cubicBezTo>
                <a:cubicBezTo>
                  <a:pt x="13846" y="2447"/>
                  <a:pt x="13846" y="2427"/>
                  <a:pt x="13850" y="2411"/>
                </a:cubicBezTo>
                <a:cubicBezTo>
                  <a:pt x="13880" y="2427"/>
                  <a:pt x="13906" y="2411"/>
                  <a:pt x="13936" y="2411"/>
                </a:cubicBezTo>
                <a:cubicBezTo>
                  <a:pt x="13936" y="2411"/>
                  <a:pt x="13932" y="2405"/>
                  <a:pt x="13932" y="2405"/>
                </a:cubicBezTo>
                <a:lnTo>
                  <a:pt x="13932" y="2411"/>
                </a:lnTo>
                <a:cubicBezTo>
                  <a:pt x="13906" y="2405"/>
                  <a:pt x="13880" y="2395"/>
                  <a:pt x="13854" y="2414"/>
                </a:cubicBezTo>
                <a:cubicBezTo>
                  <a:pt x="13839" y="2431"/>
                  <a:pt x="13835" y="2447"/>
                  <a:pt x="13850" y="2463"/>
                </a:cubicBezTo>
                <a:cubicBezTo>
                  <a:pt x="13734" y="2460"/>
                  <a:pt x="13667" y="2535"/>
                  <a:pt x="13581" y="2587"/>
                </a:cubicBezTo>
                <a:cubicBezTo>
                  <a:pt x="13581" y="2587"/>
                  <a:pt x="13585" y="2587"/>
                  <a:pt x="13585" y="2587"/>
                </a:cubicBezTo>
                <a:cubicBezTo>
                  <a:pt x="13578" y="2568"/>
                  <a:pt x="13574" y="2548"/>
                  <a:pt x="13566" y="2528"/>
                </a:cubicBezTo>
                <a:cubicBezTo>
                  <a:pt x="13592" y="2519"/>
                  <a:pt x="13578" y="2502"/>
                  <a:pt x="13574" y="2489"/>
                </a:cubicBezTo>
                <a:cubicBezTo>
                  <a:pt x="13592" y="2489"/>
                  <a:pt x="13615" y="2493"/>
                  <a:pt x="13634" y="2493"/>
                </a:cubicBezTo>
                <a:cubicBezTo>
                  <a:pt x="13630" y="2476"/>
                  <a:pt x="13604" y="2460"/>
                  <a:pt x="13630" y="2444"/>
                </a:cubicBezTo>
                <a:cubicBezTo>
                  <a:pt x="13652" y="2437"/>
                  <a:pt x="13675" y="2431"/>
                  <a:pt x="13693" y="2424"/>
                </a:cubicBezTo>
                <a:cubicBezTo>
                  <a:pt x="13690" y="2424"/>
                  <a:pt x="13690" y="2421"/>
                  <a:pt x="13690" y="2421"/>
                </a:cubicBezTo>
                <a:cubicBezTo>
                  <a:pt x="13690" y="2424"/>
                  <a:pt x="13690" y="2424"/>
                  <a:pt x="13690" y="2427"/>
                </a:cubicBezTo>
                <a:cubicBezTo>
                  <a:pt x="13671" y="2434"/>
                  <a:pt x="13649" y="2437"/>
                  <a:pt x="13630" y="2444"/>
                </a:cubicBezTo>
                <a:cubicBezTo>
                  <a:pt x="13630" y="2460"/>
                  <a:pt x="13630" y="2480"/>
                  <a:pt x="13630" y="2496"/>
                </a:cubicBezTo>
                <a:cubicBezTo>
                  <a:pt x="13611" y="2496"/>
                  <a:pt x="13589" y="2493"/>
                  <a:pt x="13570" y="2493"/>
                </a:cubicBezTo>
                <a:cubicBezTo>
                  <a:pt x="13570" y="2506"/>
                  <a:pt x="13566" y="2522"/>
                  <a:pt x="13566" y="2535"/>
                </a:cubicBezTo>
                <a:cubicBezTo>
                  <a:pt x="13514" y="2525"/>
                  <a:pt x="13499" y="2630"/>
                  <a:pt x="13439" y="2571"/>
                </a:cubicBezTo>
                <a:cubicBezTo>
                  <a:pt x="13391" y="2522"/>
                  <a:pt x="13462" y="2483"/>
                  <a:pt x="13484" y="2440"/>
                </a:cubicBezTo>
                <a:cubicBezTo>
                  <a:pt x="13484" y="2437"/>
                  <a:pt x="13484" y="2437"/>
                  <a:pt x="13480" y="2434"/>
                </a:cubicBezTo>
                <a:cubicBezTo>
                  <a:pt x="13480" y="2437"/>
                  <a:pt x="13484" y="2440"/>
                  <a:pt x="13484" y="2444"/>
                </a:cubicBezTo>
                <a:cubicBezTo>
                  <a:pt x="13413" y="2418"/>
                  <a:pt x="13413" y="2499"/>
                  <a:pt x="13353" y="2499"/>
                </a:cubicBezTo>
                <a:cubicBezTo>
                  <a:pt x="13327" y="2447"/>
                  <a:pt x="13409" y="2392"/>
                  <a:pt x="13361" y="2339"/>
                </a:cubicBezTo>
                <a:cubicBezTo>
                  <a:pt x="13383" y="2333"/>
                  <a:pt x="13402" y="2330"/>
                  <a:pt x="13424" y="2323"/>
                </a:cubicBezTo>
                <a:cubicBezTo>
                  <a:pt x="13424" y="2323"/>
                  <a:pt x="13421" y="2320"/>
                  <a:pt x="13421" y="2320"/>
                </a:cubicBezTo>
                <a:cubicBezTo>
                  <a:pt x="13421" y="2323"/>
                  <a:pt x="13421" y="2326"/>
                  <a:pt x="13424" y="2330"/>
                </a:cubicBezTo>
                <a:cubicBezTo>
                  <a:pt x="13406" y="2333"/>
                  <a:pt x="13383" y="2336"/>
                  <a:pt x="13365" y="2339"/>
                </a:cubicBezTo>
                <a:cubicBezTo>
                  <a:pt x="13353" y="2392"/>
                  <a:pt x="13316" y="2424"/>
                  <a:pt x="13256" y="2453"/>
                </a:cubicBezTo>
                <a:cubicBezTo>
                  <a:pt x="13260" y="2414"/>
                  <a:pt x="13264" y="2385"/>
                  <a:pt x="13267" y="2352"/>
                </a:cubicBezTo>
                <a:cubicBezTo>
                  <a:pt x="13305" y="2336"/>
                  <a:pt x="13286" y="2313"/>
                  <a:pt x="13282" y="2290"/>
                </a:cubicBezTo>
                <a:cubicBezTo>
                  <a:pt x="13286" y="2294"/>
                  <a:pt x="13286" y="2294"/>
                  <a:pt x="13290" y="2297"/>
                </a:cubicBezTo>
                <a:cubicBezTo>
                  <a:pt x="13290" y="2294"/>
                  <a:pt x="13286" y="2290"/>
                  <a:pt x="13286" y="2290"/>
                </a:cubicBezTo>
                <a:cubicBezTo>
                  <a:pt x="13282" y="2313"/>
                  <a:pt x="13275" y="2336"/>
                  <a:pt x="13271" y="2359"/>
                </a:cubicBezTo>
                <a:cubicBezTo>
                  <a:pt x="13226" y="2365"/>
                  <a:pt x="13219" y="2460"/>
                  <a:pt x="13144" y="2401"/>
                </a:cubicBezTo>
                <a:cubicBezTo>
                  <a:pt x="13144" y="2401"/>
                  <a:pt x="13148" y="2405"/>
                  <a:pt x="13148" y="2405"/>
                </a:cubicBezTo>
                <a:cubicBezTo>
                  <a:pt x="13148" y="2378"/>
                  <a:pt x="13148" y="2356"/>
                  <a:pt x="13152" y="2330"/>
                </a:cubicBezTo>
                <a:cubicBezTo>
                  <a:pt x="13178" y="2310"/>
                  <a:pt x="13200" y="2287"/>
                  <a:pt x="13226" y="2268"/>
                </a:cubicBezTo>
                <a:cubicBezTo>
                  <a:pt x="13226" y="2264"/>
                  <a:pt x="13226" y="2261"/>
                  <a:pt x="13223" y="2258"/>
                </a:cubicBezTo>
                <a:cubicBezTo>
                  <a:pt x="13223" y="2261"/>
                  <a:pt x="13223" y="2264"/>
                  <a:pt x="13226" y="2268"/>
                </a:cubicBezTo>
                <a:cubicBezTo>
                  <a:pt x="13167" y="2258"/>
                  <a:pt x="13163" y="2294"/>
                  <a:pt x="13155" y="2330"/>
                </a:cubicBezTo>
                <a:cubicBezTo>
                  <a:pt x="13107" y="2365"/>
                  <a:pt x="13058" y="2382"/>
                  <a:pt x="13021" y="2317"/>
                </a:cubicBezTo>
                <a:cubicBezTo>
                  <a:pt x="13055" y="2336"/>
                  <a:pt x="13066" y="2317"/>
                  <a:pt x="13073" y="2290"/>
                </a:cubicBezTo>
                <a:cubicBezTo>
                  <a:pt x="13077" y="2264"/>
                  <a:pt x="13081" y="2242"/>
                  <a:pt x="13103" y="2225"/>
                </a:cubicBezTo>
                <a:cubicBezTo>
                  <a:pt x="13099" y="2225"/>
                  <a:pt x="13099" y="2222"/>
                  <a:pt x="13099" y="2222"/>
                </a:cubicBezTo>
                <a:cubicBezTo>
                  <a:pt x="13099" y="2225"/>
                  <a:pt x="13103" y="2229"/>
                  <a:pt x="13103" y="2229"/>
                </a:cubicBezTo>
                <a:cubicBezTo>
                  <a:pt x="13088" y="2248"/>
                  <a:pt x="13069" y="2268"/>
                  <a:pt x="13073" y="2294"/>
                </a:cubicBezTo>
                <a:cubicBezTo>
                  <a:pt x="13047" y="2287"/>
                  <a:pt x="13036" y="2307"/>
                  <a:pt x="13021" y="2317"/>
                </a:cubicBezTo>
                <a:cubicBezTo>
                  <a:pt x="13002" y="2362"/>
                  <a:pt x="12972" y="2336"/>
                  <a:pt x="12942" y="2323"/>
                </a:cubicBezTo>
                <a:lnTo>
                  <a:pt x="12946" y="2326"/>
                </a:lnTo>
                <a:cubicBezTo>
                  <a:pt x="12946" y="2310"/>
                  <a:pt x="12942" y="2294"/>
                  <a:pt x="12942" y="2274"/>
                </a:cubicBezTo>
                <a:cubicBezTo>
                  <a:pt x="12976" y="2261"/>
                  <a:pt x="12957" y="2229"/>
                  <a:pt x="12972" y="2209"/>
                </a:cubicBezTo>
                <a:cubicBezTo>
                  <a:pt x="12976" y="2212"/>
                  <a:pt x="12980" y="2212"/>
                  <a:pt x="12980" y="2216"/>
                </a:cubicBezTo>
                <a:cubicBezTo>
                  <a:pt x="12980" y="2212"/>
                  <a:pt x="12980" y="2212"/>
                  <a:pt x="12976" y="2209"/>
                </a:cubicBezTo>
                <a:cubicBezTo>
                  <a:pt x="12965" y="2232"/>
                  <a:pt x="12954" y="2255"/>
                  <a:pt x="12946" y="2277"/>
                </a:cubicBezTo>
                <a:cubicBezTo>
                  <a:pt x="12901" y="2287"/>
                  <a:pt x="12890" y="2317"/>
                  <a:pt x="12883" y="2352"/>
                </a:cubicBezTo>
                <a:lnTo>
                  <a:pt x="12886" y="2349"/>
                </a:lnTo>
                <a:cubicBezTo>
                  <a:pt x="12812" y="2323"/>
                  <a:pt x="12748" y="2317"/>
                  <a:pt x="12771" y="2470"/>
                </a:cubicBezTo>
                <a:cubicBezTo>
                  <a:pt x="12700" y="2339"/>
                  <a:pt x="12767" y="2258"/>
                  <a:pt x="12718" y="2183"/>
                </a:cubicBezTo>
                <a:cubicBezTo>
                  <a:pt x="12752" y="2202"/>
                  <a:pt x="12763" y="2173"/>
                  <a:pt x="12778" y="2163"/>
                </a:cubicBezTo>
                <a:cubicBezTo>
                  <a:pt x="12778" y="2157"/>
                  <a:pt x="12778" y="2147"/>
                  <a:pt x="12778" y="2141"/>
                </a:cubicBezTo>
                <a:cubicBezTo>
                  <a:pt x="12786" y="2127"/>
                  <a:pt x="12778" y="2121"/>
                  <a:pt x="12771" y="2131"/>
                </a:cubicBezTo>
                <a:cubicBezTo>
                  <a:pt x="12767" y="2137"/>
                  <a:pt x="12774" y="2154"/>
                  <a:pt x="12774" y="2167"/>
                </a:cubicBezTo>
                <a:cubicBezTo>
                  <a:pt x="12744" y="2157"/>
                  <a:pt x="12733" y="2180"/>
                  <a:pt x="12715" y="2186"/>
                </a:cubicBezTo>
                <a:cubicBezTo>
                  <a:pt x="12688" y="2255"/>
                  <a:pt x="12662" y="2323"/>
                  <a:pt x="12632" y="2392"/>
                </a:cubicBezTo>
                <a:cubicBezTo>
                  <a:pt x="12625" y="2411"/>
                  <a:pt x="12606" y="2457"/>
                  <a:pt x="12580" y="2440"/>
                </a:cubicBezTo>
                <a:cubicBezTo>
                  <a:pt x="12461" y="2359"/>
                  <a:pt x="12464" y="2493"/>
                  <a:pt x="12405" y="2512"/>
                </a:cubicBezTo>
                <a:cubicBezTo>
                  <a:pt x="12405" y="2512"/>
                  <a:pt x="12408" y="2509"/>
                  <a:pt x="12408" y="2509"/>
                </a:cubicBezTo>
                <a:cubicBezTo>
                  <a:pt x="12397" y="2509"/>
                  <a:pt x="12386" y="2509"/>
                  <a:pt x="12375" y="2509"/>
                </a:cubicBezTo>
                <a:lnTo>
                  <a:pt x="12378" y="2512"/>
                </a:lnTo>
                <a:cubicBezTo>
                  <a:pt x="12382" y="2483"/>
                  <a:pt x="12390" y="2457"/>
                  <a:pt x="12393" y="2427"/>
                </a:cubicBezTo>
                <a:cubicBezTo>
                  <a:pt x="12393" y="2408"/>
                  <a:pt x="12393" y="2388"/>
                  <a:pt x="12393" y="2369"/>
                </a:cubicBezTo>
                <a:cubicBezTo>
                  <a:pt x="12390" y="2369"/>
                  <a:pt x="12386" y="2369"/>
                  <a:pt x="12378" y="2372"/>
                </a:cubicBezTo>
                <a:cubicBezTo>
                  <a:pt x="12382" y="2392"/>
                  <a:pt x="12386" y="2411"/>
                  <a:pt x="12390" y="2427"/>
                </a:cubicBezTo>
                <a:cubicBezTo>
                  <a:pt x="12337" y="2411"/>
                  <a:pt x="12330" y="2457"/>
                  <a:pt x="12304" y="2476"/>
                </a:cubicBezTo>
                <a:cubicBezTo>
                  <a:pt x="12236" y="2532"/>
                  <a:pt x="12195" y="2515"/>
                  <a:pt x="12184" y="2414"/>
                </a:cubicBezTo>
                <a:cubicBezTo>
                  <a:pt x="12154" y="2483"/>
                  <a:pt x="12169" y="2555"/>
                  <a:pt x="12083" y="2574"/>
                </a:cubicBezTo>
                <a:cubicBezTo>
                  <a:pt x="12079" y="2548"/>
                  <a:pt x="12072" y="2515"/>
                  <a:pt x="12065" y="2476"/>
                </a:cubicBezTo>
                <a:cubicBezTo>
                  <a:pt x="12023" y="2551"/>
                  <a:pt x="12053" y="2643"/>
                  <a:pt x="11956" y="2685"/>
                </a:cubicBezTo>
                <a:lnTo>
                  <a:pt x="11960" y="2688"/>
                </a:lnTo>
                <a:cubicBezTo>
                  <a:pt x="11952" y="2678"/>
                  <a:pt x="11949" y="2665"/>
                  <a:pt x="11941" y="2656"/>
                </a:cubicBezTo>
                <a:cubicBezTo>
                  <a:pt x="11938" y="2665"/>
                  <a:pt x="11930" y="2678"/>
                  <a:pt x="11926" y="2688"/>
                </a:cubicBezTo>
                <a:cubicBezTo>
                  <a:pt x="11926" y="2688"/>
                  <a:pt x="11930" y="2685"/>
                  <a:pt x="11930" y="2685"/>
                </a:cubicBezTo>
                <a:cubicBezTo>
                  <a:pt x="11889" y="2685"/>
                  <a:pt x="11878" y="2714"/>
                  <a:pt x="11855" y="2737"/>
                </a:cubicBezTo>
                <a:cubicBezTo>
                  <a:pt x="11822" y="2776"/>
                  <a:pt x="11788" y="2783"/>
                  <a:pt x="11766" y="2727"/>
                </a:cubicBezTo>
                <a:cubicBezTo>
                  <a:pt x="11777" y="2731"/>
                  <a:pt x="11792" y="2731"/>
                  <a:pt x="11803" y="2734"/>
                </a:cubicBezTo>
                <a:cubicBezTo>
                  <a:pt x="11803" y="2731"/>
                  <a:pt x="11803" y="2724"/>
                  <a:pt x="11803" y="2721"/>
                </a:cubicBezTo>
                <a:cubicBezTo>
                  <a:pt x="11792" y="2724"/>
                  <a:pt x="11781" y="2727"/>
                  <a:pt x="11769" y="2734"/>
                </a:cubicBezTo>
                <a:cubicBezTo>
                  <a:pt x="11732" y="2747"/>
                  <a:pt x="11687" y="2737"/>
                  <a:pt x="11661" y="2770"/>
                </a:cubicBezTo>
                <a:cubicBezTo>
                  <a:pt x="11661" y="2770"/>
                  <a:pt x="11665" y="2766"/>
                  <a:pt x="11665" y="2766"/>
                </a:cubicBezTo>
                <a:cubicBezTo>
                  <a:pt x="11631" y="2773"/>
                  <a:pt x="11598" y="2770"/>
                  <a:pt x="11571" y="2796"/>
                </a:cubicBezTo>
                <a:lnTo>
                  <a:pt x="11575" y="2793"/>
                </a:lnTo>
                <a:cubicBezTo>
                  <a:pt x="11553" y="2802"/>
                  <a:pt x="11534" y="2812"/>
                  <a:pt x="11512" y="2822"/>
                </a:cubicBezTo>
                <a:lnTo>
                  <a:pt x="11515" y="2819"/>
                </a:lnTo>
                <a:cubicBezTo>
                  <a:pt x="11493" y="2825"/>
                  <a:pt x="11459" y="2819"/>
                  <a:pt x="11452" y="2848"/>
                </a:cubicBezTo>
                <a:lnTo>
                  <a:pt x="11459" y="2845"/>
                </a:lnTo>
                <a:cubicBezTo>
                  <a:pt x="11437" y="2848"/>
                  <a:pt x="11426" y="2858"/>
                  <a:pt x="11426" y="2874"/>
                </a:cubicBezTo>
                <a:lnTo>
                  <a:pt x="11429" y="2871"/>
                </a:lnTo>
                <a:cubicBezTo>
                  <a:pt x="11407" y="2874"/>
                  <a:pt x="11396" y="2884"/>
                  <a:pt x="11396" y="2900"/>
                </a:cubicBezTo>
                <a:cubicBezTo>
                  <a:pt x="11396" y="2900"/>
                  <a:pt x="11400" y="2897"/>
                  <a:pt x="11400" y="2897"/>
                </a:cubicBezTo>
                <a:cubicBezTo>
                  <a:pt x="11377" y="2894"/>
                  <a:pt x="11355" y="2890"/>
                  <a:pt x="11332" y="2887"/>
                </a:cubicBezTo>
                <a:cubicBezTo>
                  <a:pt x="11306" y="2884"/>
                  <a:pt x="11280" y="2884"/>
                  <a:pt x="11258" y="2881"/>
                </a:cubicBezTo>
                <a:cubicBezTo>
                  <a:pt x="11258" y="2884"/>
                  <a:pt x="11258" y="2887"/>
                  <a:pt x="11258" y="2890"/>
                </a:cubicBezTo>
                <a:cubicBezTo>
                  <a:pt x="11284" y="2887"/>
                  <a:pt x="11310" y="2887"/>
                  <a:pt x="11336" y="2884"/>
                </a:cubicBezTo>
                <a:cubicBezTo>
                  <a:pt x="11317" y="2907"/>
                  <a:pt x="11299" y="2926"/>
                  <a:pt x="11280" y="2949"/>
                </a:cubicBezTo>
                <a:cubicBezTo>
                  <a:pt x="11280" y="2949"/>
                  <a:pt x="11284" y="2946"/>
                  <a:pt x="11284" y="2946"/>
                </a:cubicBezTo>
                <a:cubicBezTo>
                  <a:pt x="11258" y="2946"/>
                  <a:pt x="11235" y="2955"/>
                  <a:pt x="11220" y="2975"/>
                </a:cubicBezTo>
                <a:lnTo>
                  <a:pt x="11224" y="2972"/>
                </a:lnTo>
                <a:cubicBezTo>
                  <a:pt x="11198" y="2982"/>
                  <a:pt x="11198" y="2991"/>
                  <a:pt x="11224" y="3001"/>
                </a:cubicBezTo>
                <a:lnTo>
                  <a:pt x="11220" y="2998"/>
                </a:lnTo>
                <a:cubicBezTo>
                  <a:pt x="11175" y="3053"/>
                  <a:pt x="11119" y="3008"/>
                  <a:pt x="11060" y="3014"/>
                </a:cubicBezTo>
                <a:cubicBezTo>
                  <a:pt x="11104" y="3053"/>
                  <a:pt x="11160" y="3050"/>
                  <a:pt x="11213" y="3063"/>
                </a:cubicBezTo>
                <a:lnTo>
                  <a:pt x="11209" y="3060"/>
                </a:lnTo>
                <a:cubicBezTo>
                  <a:pt x="11082" y="3118"/>
                  <a:pt x="10959" y="3021"/>
                  <a:pt x="10835" y="3060"/>
                </a:cubicBezTo>
                <a:cubicBezTo>
                  <a:pt x="10828" y="3008"/>
                  <a:pt x="10783" y="3030"/>
                  <a:pt x="10750" y="3030"/>
                </a:cubicBezTo>
                <a:cubicBezTo>
                  <a:pt x="10738" y="2978"/>
                  <a:pt x="10694" y="3011"/>
                  <a:pt x="10664" y="3004"/>
                </a:cubicBezTo>
                <a:cubicBezTo>
                  <a:pt x="10660" y="2969"/>
                  <a:pt x="10615" y="2982"/>
                  <a:pt x="10600" y="2962"/>
                </a:cubicBezTo>
                <a:cubicBezTo>
                  <a:pt x="10600" y="2965"/>
                  <a:pt x="10596" y="2965"/>
                  <a:pt x="10596" y="2969"/>
                </a:cubicBezTo>
                <a:cubicBezTo>
                  <a:pt x="10600" y="2969"/>
                  <a:pt x="10604" y="2965"/>
                  <a:pt x="10608" y="2965"/>
                </a:cubicBezTo>
                <a:cubicBezTo>
                  <a:pt x="10619" y="2991"/>
                  <a:pt x="10641" y="3001"/>
                  <a:pt x="10671" y="3004"/>
                </a:cubicBezTo>
                <a:cubicBezTo>
                  <a:pt x="10694" y="3030"/>
                  <a:pt x="10727" y="3027"/>
                  <a:pt x="10757" y="3030"/>
                </a:cubicBezTo>
                <a:cubicBezTo>
                  <a:pt x="10776" y="3060"/>
                  <a:pt x="10813" y="3050"/>
                  <a:pt x="10843" y="3060"/>
                </a:cubicBezTo>
                <a:cubicBezTo>
                  <a:pt x="10921" y="3089"/>
                  <a:pt x="11000" y="3118"/>
                  <a:pt x="11078" y="3145"/>
                </a:cubicBezTo>
                <a:cubicBezTo>
                  <a:pt x="11078" y="3148"/>
                  <a:pt x="11078" y="3151"/>
                  <a:pt x="11078" y="3154"/>
                </a:cubicBezTo>
                <a:cubicBezTo>
                  <a:pt x="11007" y="3141"/>
                  <a:pt x="10936" y="3132"/>
                  <a:pt x="10865" y="3118"/>
                </a:cubicBezTo>
                <a:cubicBezTo>
                  <a:pt x="10862" y="3122"/>
                  <a:pt x="10858" y="3125"/>
                  <a:pt x="10854" y="3125"/>
                </a:cubicBezTo>
                <a:cubicBezTo>
                  <a:pt x="10850" y="3125"/>
                  <a:pt x="10847" y="3125"/>
                  <a:pt x="10847" y="3125"/>
                </a:cubicBezTo>
                <a:cubicBezTo>
                  <a:pt x="10854" y="3125"/>
                  <a:pt x="10862" y="3122"/>
                  <a:pt x="10865" y="3122"/>
                </a:cubicBezTo>
                <a:cubicBezTo>
                  <a:pt x="10914" y="3180"/>
                  <a:pt x="10865" y="3184"/>
                  <a:pt x="10817" y="3184"/>
                </a:cubicBezTo>
                <a:cubicBezTo>
                  <a:pt x="10772" y="3135"/>
                  <a:pt x="10708" y="3132"/>
                  <a:pt x="10645" y="3128"/>
                </a:cubicBezTo>
                <a:cubicBezTo>
                  <a:pt x="10623" y="3102"/>
                  <a:pt x="10596" y="3105"/>
                  <a:pt x="10559" y="3122"/>
                </a:cubicBezTo>
                <a:cubicBezTo>
                  <a:pt x="10593" y="3132"/>
                  <a:pt x="10619" y="3138"/>
                  <a:pt x="10645" y="3125"/>
                </a:cubicBezTo>
                <a:cubicBezTo>
                  <a:pt x="10694" y="3167"/>
                  <a:pt x="10753" y="3177"/>
                  <a:pt x="10817" y="3180"/>
                </a:cubicBezTo>
                <a:cubicBezTo>
                  <a:pt x="10735" y="3246"/>
                  <a:pt x="10656" y="3158"/>
                  <a:pt x="10578" y="3180"/>
                </a:cubicBezTo>
                <a:lnTo>
                  <a:pt x="10581" y="3184"/>
                </a:lnTo>
                <a:cubicBezTo>
                  <a:pt x="10548" y="3145"/>
                  <a:pt x="10499" y="3158"/>
                  <a:pt x="10454" y="3154"/>
                </a:cubicBezTo>
                <a:lnTo>
                  <a:pt x="10462" y="3158"/>
                </a:lnTo>
                <a:cubicBezTo>
                  <a:pt x="10443" y="3118"/>
                  <a:pt x="10402" y="3132"/>
                  <a:pt x="10369" y="3128"/>
                </a:cubicBezTo>
                <a:cubicBezTo>
                  <a:pt x="10369" y="3128"/>
                  <a:pt x="10376" y="3132"/>
                  <a:pt x="10376" y="3132"/>
                </a:cubicBezTo>
                <a:cubicBezTo>
                  <a:pt x="10253" y="3073"/>
                  <a:pt x="10126" y="3037"/>
                  <a:pt x="9984" y="3024"/>
                </a:cubicBezTo>
                <a:cubicBezTo>
                  <a:pt x="9984" y="3024"/>
                  <a:pt x="9991" y="3027"/>
                  <a:pt x="9991" y="3027"/>
                </a:cubicBezTo>
                <a:cubicBezTo>
                  <a:pt x="9961" y="2988"/>
                  <a:pt x="9909" y="3008"/>
                  <a:pt x="9868" y="2998"/>
                </a:cubicBezTo>
                <a:lnTo>
                  <a:pt x="9872" y="3001"/>
                </a:lnTo>
                <a:cubicBezTo>
                  <a:pt x="9838" y="2969"/>
                  <a:pt x="9808" y="2975"/>
                  <a:pt x="9775" y="3001"/>
                </a:cubicBezTo>
                <a:lnTo>
                  <a:pt x="9775" y="2998"/>
                </a:lnTo>
                <a:cubicBezTo>
                  <a:pt x="9685" y="2965"/>
                  <a:pt x="9599" y="2929"/>
                  <a:pt x="9509" y="2897"/>
                </a:cubicBezTo>
                <a:cubicBezTo>
                  <a:pt x="9509" y="2897"/>
                  <a:pt x="9513" y="2900"/>
                  <a:pt x="9513" y="2900"/>
                </a:cubicBezTo>
                <a:cubicBezTo>
                  <a:pt x="9491" y="2867"/>
                  <a:pt x="9468" y="2874"/>
                  <a:pt x="9450" y="2900"/>
                </a:cubicBezTo>
                <a:lnTo>
                  <a:pt x="9453" y="2897"/>
                </a:lnTo>
                <a:cubicBezTo>
                  <a:pt x="9446" y="2897"/>
                  <a:pt x="9435" y="2897"/>
                  <a:pt x="9423" y="2897"/>
                </a:cubicBezTo>
                <a:cubicBezTo>
                  <a:pt x="9416" y="2881"/>
                  <a:pt x="9405" y="2877"/>
                  <a:pt x="9386" y="2881"/>
                </a:cubicBezTo>
                <a:cubicBezTo>
                  <a:pt x="9382" y="2867"/>
                  <a:pt x="9379" y="2854"/>
                  <a:pt x="9371" y="2845"/>
                </a:cubicBezTo>
                <a:cubicBezTo>
                  <a:pt x="9356" y="2841"/>
                  <a:pt x="9341" y="2838"/>
                  <a:pt x="9326" y="2835"/>
                </a:cubicBezTo>
                <a:cubicBezTo>
                  <a:pt x="9315" y="2819"/>
                  <a:pt x="9308" y="2802"/>
                  <a:pt x="9296" y="2789"/>
                </a:cubicBezTo>
                <a:cubicBezTo>
                  <a:pt x="9296" y="2793"/>
                  <a:pt x="9293" y="2793"/>
                  <a:pt x="9293" y="2793"/>
                </a:cubicBezTo>
                <a:cubicBezTo>
                  <a:pt x="9296" y="2793"/>
                  <a:pt x="9296" y="2793"/>
                  <a:pt x="9300" y="2789"/>
                </a:cubicBezTo>
                <a:cubicBezTo>
                  <a:pt x="9311" y="2802"/>
                  <a:pt x="9319" y="2815"/>
                  <a:pt x="9330" y="2832"/>
                </a:cubicBezTo>
                <a:cubicBezTo>
                  <a:pt x="9345" y="2835"/>
                  <a:pt x="9360" y="2838"/>
                  <a:pt x="9375" y="2841"/>
                </a:cubicBezTo>
                <a:cubicBezTo>
                  <a:pt x="9367" y="2858"/>
                  <a:pt x="9367" y="2871"/>
                  <a:pt x="9386" y="2877"/>
                </a:cubicBezTo>
                <a:cubicBezTo>
                  <a:pt x="9393" y="2894"/>
                  <a:pt x="9405" y="2900"/>
                  <a:pt x="9423" y="2894"/>
                </a:cubicBezTo>
                <a:cubicBezTo>
                  <a:pt x="9416" y="2913"/>
                  <a:pt x="9427" y="2923"/>
                  <a:pt x="9446" y="2926"/>
                </a:cubicBezTo>
                <a:lnTo>
                  <a:pt x="9442" y="2923"/>
                </a:lnTo>
                <a:cubicBezTo>
                  <a:pt x="9453" y="2933"/>
                  <a:pt x="9464" y="2942"/>
                  <a:pt x="9476" y="2952"/>
                </a:cubicBezTo>
                <a:lnTo>
                  <a:pt x="9472" y="2949"/>
                </a:lnTo>
                <a:cubicBezTo>
                  <a:pt x="9506" y="3001"/>
                  <a:pt x="9580" y="3011"/>
                  <a:pt x="9621" y="3053"/>
                </a:cubicBezTo>
                <a:lnTo>
                  <a:pt x="9625" y="3050"/>
                </a:lnTo>
                <a:cubicBezTo>
                  <a:pt x="9591" y="3057"/>
                  <a:pt x="9577" y="3083"/>
                  <a:pt x="9562" y="3105"/>
                </a:cubicBezTo>
                <a:lnTo>
                  <a:pt x="9562" y="3102"/>
                </a:lnTo>
                <a:cubicBezTo>
                  <a:pt x="9521" y="3102"/>
                  <a:pt x="9483" y="3102"/>
                  <a:pt x="9442" y="3099"/>
                </a:cubicBezTo>
                <a:lnTo>
                  <a:pt x="9446" y="3102"/>
                </a:lnTo>
                <a:cubicBezTo>
                  <a:pt x="9438" y="3073"/>
                  <a:pt x="9412" y="3073"/>
                  <a:pt x="9386" y="3073"/>
                </a:cubicBezTo>
                <a:cubicBezTo>
                  <a:pt x="9367" y="3044"/>
                  <a:pt x="9337" y="3053"/>
                  <a:pt x="9311" y="3060"/>
                </a:cubicBezTo>
                <a:cubicBezTo>
                  <a:pt x="9315" y="3060"/>
                  <a:pt x="9315" y="3060"/>
                  <a:pt x="9319" y="3057"/>
                </a:cubicBezTo>
                <a:cubicBezTo>
                  <a:pt x="9315" y="3057"/>
                  <a:pt x="9311" y="3057"/>
                  <a:pt x="9308" y="3057"/>
                </a:cubicBezTo>
                <a:cubicBezTo>
                  <a:pt x="9334" y="3063"/>
                  <a:pt x="9364" y="3066"/>
                  <a:pt x="9390" y="3073"/>
                </a:cubicBezTo>
                <a:cubicBezTo>
                  <a:pt x="9386" y="3083"/>
                  <a:pt x="9386" y="3092"/>
                  <a:pt x="9382" y="3102"/>
                </a:cubicBezTo>
                <a:cubicBezTo>
                  <a:pt x="9382" y="3102"/>
                  <a:pt x="9386" y="3099"/>
                  <a:pt x="9386" y="3099"/>
                </a:cubicBezTo>
                <a:cubicBezTo>
                  <a:pt x="9356" y="3099"/>
                  <a:pt x="9323" y="3099"/>
                  <a:pt x="9293" y="3099"/>
                </a:cubicBezTo>
                <a:lnTo>
                  <a:pt x="9300" y="3102"/>
                </a:lnTo>
                <a:cubicBezTo>
                  <a:pt x="9289" y="3070"/>
                  <a:pt x="9259" y="3057"/>
                  <a:pt x="9222" y="3060"/>
                </a:cubicBezTo>
                <a:cubicBezTo>
                  <a:pt x="9225" y="3073"/>
                  <a:pt x="9233" y="3089"/>
                  <a:pt x="9237" y="3102"/>
                </a:cubicBezTo>
                <a:lnTo>
                  <a:pt x="9237" y="3099"/>
                </a:lnTo>
                <a:cubicBezTo>
                  <a:pt x="9154" y="3073"/>
                  <a:pt x="9113" y="3141"/>
                  <a:pt x="9050" y="3161"/>
                </a:cubicBezTo>
                <a:cubicBezTo>
                  <a:pt x="9057" y="3145"/>
                  <a:pt x="9046" y="3132"/>
                  <a:pt x="9031" y="3125"/>
                </a:cubicBezTo>
                <a:cubicBezTo>
                  <a:pt x="9031" y="3125"/>
                  <a:pt x="9031" y="3122"/>
                  <a:pt x="9027" y="3122"/>
                </a:cubicBezTo>
                <a:cubicBezTo>
                  <a:pt x="9027" y="3125"/>
                  <a:pt x="9031" y="3125"/>
                  <a:pt x="9031" y="3128"/>
                </a:cubicBezTo>
                <a:cubicBezTo>
                  <a:pt x="9039" y="3138"/>
                  <a:pt x="9042" y="3148"/>
                  <a:pt x="9050" y="3161"/>
                </a:cubicBezTo>
                <a:cubicBezTo>
                  <a:pt x="9050" y="3200"/>
                  <a:pt x="9016" y="3180"/>
                  <a:pt x="8994" y="3187"/>
                </a:cubicBezTo>
                <a:cubicBezTo>
                  <a:pt x="8983" y="3174"/>
                  <a:pt x="8975" y="3158"/>
                  <a:pt x="8964" y="3145"/>
                </a:cubicBezTo>
                <a:cubicBezTo>
                  <a:pt x="8964" y="3145"/>
                  <a:pt x="8964" y="3148"/>
                  <a:pt x="8960" y="3148"/>
                </a:cubicBezTo>
                <a:cubicBezTo>
                  <a:pt x="8964" y="3148"/>
                  <a:pt x="8964" y="3148"/>
                  <a:pt x="8968" y="3148"/>
                </a:cubicBezTo>
                <a:cubicBezTo>
                  <a:pt x="8975" y="3161"/>
                  <a:pt x="8986" y="3174"/>
                  <a:pt x="8994" y="3184"/>
                </a:cubicBezTo>
                <a:cubicBezTo>
                  <a:pt x="8990" y="3197"/>
                  <a:pt x="8997" y="3216"/>
                  <a:pt x="8975" y="3220"/>
                </a:cubicBezTo>
                <a:cubicBezTo>
                  <a:pt x="8971" y="3223"/>
                  <a:pt x="8971" y="3223"/>
                  <a:pt x="8968" y="3226"/>
                </a:cubicBezTo>
                <a:cubicBezTo>
                  <a:pt x="8971" y="3223"/>
                  <a:pt x="8975" y="3220"/>
                  <a:pt x="8979" y="3220"/>
                </a:cubicBezTo>
                <a:cubicBezTo>
                  <a:pt x="8956" y="3268"/>
                  <a:pt x="8998" y="3288"/>
                  <a:pt x="9039" y="3308"/>
                </a:cubicBezTo>
                <a:lnTo>
                  <a:pt x="9035" y="3301"/>
                </a:lnTo>
                <a:cubicBezTo>
                  <a:pt x="9009" y="3311"/>
                  <a:pt x="8956" y="3308"/>
                  <a:pt x="9009" y="3350"/>
                </a:cubicBezTo>
                <a:lnTo>
                  <a:pt x="9005" y="3347"/>
                </a:lnTo>
                <a:cubicBezTo>
                  <a:pt x="8919" y="3383"/>
                  <a:pt x="9027" y="3474"/>
                  <a:pt x="8941" y="3510"/>
                </a:cubicBezTo>
                <a:cubicBezTo>
                  <a:pt x="8941" y="3506"/>
                  <a:pt x="8941" y="3503"/>
                  <a:pt x="8945" y="3497"/>
                </a:cubicBezTo>
                <a:cubicBezTo>
                  <a:pt x="8945" y="3493"/>
                  <a:pt x="8949" y="3493"/>
                  <a:pt x="8949" y="3493"/>
                </a:cubicBezTo>
                <a:cubicBezTo>
                  <a:pt x="8945" y="3500"/>
                  <a:pt x="8945" y="3503"/>
                  <a:pt x="8941" y="3510"/>
                </a:cubicBezTo>
                <a:cubicBezTo>
                  <a:pt x="8945" y="3506"/>
                  <a:pt x="8953" y="3503"/>
                  <a:pt x="8953" y="3503"/>
                </a:cubicBezTo>
                <a:cubicBezTo>
                  <a:pt x="8964" y="3516"/>
                  <a:pt x="8956" y="3532"/>
                  <a:pt x="8941" y="3519"/>
                </a:cubicBezTo>
                <a:cubicBezTo>
                  <a:pt x="8882" y="3484"/>
                  <a:pt x="8844" y="3431"/>
                  <a:pt x="8814" y="3373"/>
                </a:cubicBezTo>
                <a:cubicBezTo>
                  <a:pt x="8814" y="3376"/>
                  <a:pt x="8811" y="3376"/>
                  <a:pt x="8811" y="3379"/>
                </a:cubicBezTo>
                <a:cubicBezTo>
                  <a:pt x="8814" y="3379"/>
                  <a:pt x="8818" y="3376"/>
                  <a:pt x="8822" y="3376"/>
                </a:cubicBezTo>
                <a:cubicBezTo>
                  <a:pt x="8841" y="3542"/>
                  <a:pt x="8852" y="3709"/>
                  <a:pt x="8852" y="3875"/>
                </a:cubicBezTo>
                <a:cubicBezTo>
                  <a:pt x="8848" y="4142"/>
                  <a:pt x="8743" y="4377"/>
                  <a:pt x="8538" y="4576"/>
                </a:cubicBezTo>
                <a:cubicBezTo>
                  <a:pt x="8463" y="4647"/>
                  <a:pt x="8437" y="4729"/>
                  <a:pt x="8437" y="4820"/>
                </a:cubicBezTo>
                <a:cubicBezTo>
                  <a:pt x="8437" y="5205"/>
                  <a:pt x="8523" y="5576"/>
                  <a:pt x="8594" y="5955"/>
                </a:cubicBezTo>
                <a:cubicBezTo>
                  <a:pt x="8624" y="6111"/>
                  <a:pt x="8665" y="6264"/>
                  <a:pt x="8710" y="6453"/>
                </a:cubicBezTo>
                <a:cubicBezTo>
                  <a:pt x="8740" y="6294"/>
                  <a:pt x="8755" y="6163"/>
                  <a:pt x="8792" y="6043"/>
                </a:cubicBezTo>
                <a:cubicBezTo>
                  <a:pt x="8882" y="5769"/>
                  <a:pt x="9050" y="5691"/>
                  <a:pt x="9356" y="5782"/>
                </a:cubicBezTo>
                <a:cubicBezTo>
                  <a:pt x="9591" y="5854"/>
                  <a:pt x="9823" y="5906"/>
                  <a:pt x="10073" y="5889"/>
                </a:cubicBezTo>
                <a:cubicBezTo>
                  <a:pt x="10208" y="5880"/>
                  <a:pt x="10316" y="5948"/>
                  <a:pt x="10410" y="6026"/>
                </a:cubicBezTo>
                <a:cubicBezTo>
                  <a:pt x="10578" y="6166"/>
                  <a:pt x="10746" y="6310"/>
                  <a:pt x="10910" y="6453"/>
                </a:cubicBezTo>
                <a:lnTo>
                  <a:pt x="10914" y="6453"/>
                </a:lnTo>
                <a:cubicBezTo>
                  <a:pt x="10888" y="6453"/>
                  <a:pt x="10865" y="6460"/>
                  <a:pt x="10850" y="6483"/>
                </a:cubicBezTo>
                <a:lnTo>
                  <a:pt x="10854" y="6479"/>
                </a:lnTo>
                <a:cubicBezTo>
                  <a:pt x="10817" y="6483"/>
                  <a:pt x="10794" y="6499"/>
                  <a:pt x="10791" y="6535"/>
                </a:cubicBezTo>
                <a:lnTo>
                  <a:pt x="10794" y="6532"/>
                </a:lnTo>
                <a:cubicBezTo>
                  <a:pt x="10783" y="6532"/>
                  <a:pt x="10772" y="6532"/>
                  <a:pt x="10761" y="6532"/>
                </a:cubicBezTo>
                <a:lnTo>
                  <a:pt x="10765" y="6535"/>
                </a:lnTo>
                <a:cubicBezTo>
                  <a:pt x="10757" y="6489"/>
                  <a:pt x="10750" y="6444"/>
                  <a:pt x="10742" y="6398"/>
                </a:cubicBezTo>
                <a:cubicBezTo>
                  <a:pt x="10731" y="6391"/>
                  <a:pt x="10723" y="6385"/>
                  <a:pt x="10712" y="6382"/>
                </a:cubicBezTo>
                <a:cubicBezTo>
                  <a:pt x="10712" y="6385"/>
                  <a:pt x="10712" y="6388"/>
                  <a:pt x="10708" y="6391"/>
                </a:cubicBezTo>
                <a:cubicBezTo>
                  <a:pt x="10720" y="6391"/>
                  <a:pt x="10731" y="6395"/>
                  <a:pt x="10746" y="6395"/>
                </a:cubicBezTo>
                <a:cubicBezTo>
                  <a:pt x="10742" y="6440"/>
                  <a:pt x="10735" y="6489"/>
                  <a:pt x="10731" y="6535"/>
                </a:cubicBezTo>
                <a:cubicBezTo>
                  <a:pt x="10731" y="6535"/>
                  <a:pt x="10735" y="6532"/>
                  <a:pt x="10735" y="6532"/>
                </a:cubicBezTo>
                <a:cubicBezTo>
                  <a:pt x="10686" y="6509"/>
                  <a:pt x="10723" y="6447"/>
                  <a:pt x="10671" y="6427"/>
                </a:cubicBezTo>
                <a:lnTo>
                  <a:pt x="10675" y="6431"/>
                </a:lnTo>
                <a:cubicBezTo>
                  <a:pt x="10671" y="6417"/>
                  <a:pt x="10664" y="6408"/>
                  <a:pt x="10660" y="6395"/>
                </a:cubicBezTo>
                <a:cubicBezTo>
                  <a:pt x="10660" y="6391"/>
                  <a:pt x="10660" y="6391"/>
                  <a:pt x="10656" y="6388"/>
                </a:cubicBezTo>
                <a:cubicBezTo>
                  <a:pt x="10656" y="6391"/>
                  <a:pt x="10656" y="6395"/>
                  <a:pt x="10656" y="6398"/>
                </a:cubicBezTo>
                <a:cubicBezTo>
                  <a:pt x="10630" y="6375"/>
                  <a:pt x="10578" y="6391"/>
                  <a:pt x="10563" y="6352"/>
                </a:cubicBezTo>
                <a:lnTo>
                  <a:pt x="10559" y="6356"/>
                </a:lnTo>
                <a:cubicBezTo>
                  <a:pt x="10608" y="6352"/>
                  <a:pt x="10608" y="6336"/>
                  <a:pt x="10574" y="6313"/>
                </a:cubicBezTo>
                <a:cubicBezTo>
                  <a:pt x="10540" y="6290"/>
                  <a:pt x="10488" y="6297"/>
                  <a:pt x="10462" y="6261"/>
                </a:cubicBezTo>
                <a:cubicBezTo>
                  <a:pt x="10458" y="6251"/>
                  <a:pt x="10454" y="6241"/>
                  <a:pt x="10451" y="6232"/>
                </a:cubicBezTo>
                <a:cubicBezTo>
                  <a:pt x="10451" y="6235"/>
                  <a:pt x="10447" y="6238"/>
                  <a:pt x="10447" y="6238"/>
                </a:cubicBezTo>
                <a:cubicBezTo>
                  <a:pt x="10451" y="6245"/>
                  <a:pt x="10458" y="6251"/>
                  <a:pt x="10462" y="6254"/>
                </a:cubicBezTo>
                <a:cubicBezTo>
                  <a:pt x="10447" y="6277"/>
                  <a:pt x="10425" y="6261"/>
                  <a:pt x="10402" y="6264"/>
                </a:cubicBezTo>
                <a:lnTo>
                  <a:pt x="10398" y="6268"/>
                </a:lnTo>
                <a:cubicBezTo>
                  <a:pt x="10346" y="6163"/>
                  <a:pt x="10230" y="6153"/>
                  <a:pt x="10129" y="6144"/>
                </a:cubicBezTo>
                <a:cubicBezTo>
                  <a:pt x="9831" y="6121"/>
                  <a:pt x="9539" y="6095"/>
                  <a:pt x="9255" y="5997"/>
                </a:cubicBezTo>
                <a:cubicBezTo>
                  <a:pt x="9072" y="5935"/>
                  <a:pt x="8953" y="6000"/>
                  <a:pt x="8859" y="6157"/>
                </a:cubicBezTo>
                <a:cubicBezTo>
                  <a:pt x="8758" y="6323"/>
                  <a:pt x="8702" y="6492"/>
                  <a:pt x="8781" y="6685"/>
                </a:cubicBezTo>
                <a:cubicBezTo>
                  <a:pt x="8900" y="6978"/>
                  <a:pt x="8908" y="7288"/>
                  <a:pt x="8927" y="7598"/>
                </a:cubicBezTo>
                <a:cubicBezTo>
                  <a:pt x="8956" y="8145"/>
                  <a:pt x="9095" y="8664"/>
                  <a:pt x="9476" y="9113"/>
                </a:cubicBezTo>
                <a:cubicBezTo>
                  <a:pt x="9812" y="9511"/>
                  <a:pt x="10051" y="9961"/>
                  <a:pt x="10376" y="10362"/>
                </a:cubicBezTo>
                <a:cubicBezTo>
                  <a:pt x="10637" y="10688"/>
                  <a:pt x="10966" y="10962"/>
                  <a:pt x="11325" y="11200"/>
                </a:cubicBezTo>
                <a:cubicBezTo>
                  <a:pt x="11717" y="11461"/>
                  <a:pt x="12180" y="11500"/>
                  <a:pt x="12655" y="11464"/>
                </a:cubicBezTo>
                <a:cubicBezTo>
                  <a:pt x="13335" y="11412"/>
                  <a:pt x="13873" y="11086"/>
                  <a:pt x="14407" y="10753"/>
                </a:cubicBezTo>
                <a:cubicBezTo>
                  <a:pt x="14751" y="10538"/>
                  <a:pt x="15049" y="10274"/>
                  <a:pt x="15363" y="10029"/>
                </a:cubicBezTo>
                <a:lnTo>
                  <a:pt x="15359" y="10026"/>
                </a:lnTo>
                <a:cubicBezTo>
                  <a:pt x="15393" y="10049"/>
                  <a:pt x="15423" y="10065"/>
                  <a:pt x="15378" y="10114"/>
                </a:cubicBezTo>
                <a:cubicBezTo>
                  <a:pt x="15285" y="10215"/>
                  <a:pt x="15236" y="10346"/>
                  <a:pt x="15117" y="10437"/>
                </a:cubicBezTo>
                <a:cubicBezTo>
                  <a:pt x="15083" y="10463"/>
                  <a:pt x="15057" y="10502"/>
                  <a:pt x="15064" y="10551"/>
                </a:cubicBezTo>
                <a:cubicBezTo>
                  <a:pt x="15064" y="10551"/>
                  <a:pt x="15068" y="10554"/>
                  <a:pt x="15068" y="10554"/>
                </a:cubicBezTo>
                <a:cubicBezTo>
                  <a:pt x="15061" y="10551"/>
                  <a:pt x="15049" y="10548"/>
                  <a:pt x="15042" y="10545"/>
                </a:cubicBezTo>
                <a:cubicBezTo>
                  <a:pt x="15042" y="10545"/>
                  <a:pt x="15042" y="10548"/>
                  <a:pt x="15042" y="10548"/>
                </a:cubicBezTo>
                <a:cubicBezTo>
                  <a:pt x="14990" y="10502"/>
                  <a:pt x="14986" y="10545"/>
                  <a:pt x="14978" y="10574"/>
                </a:cubicBezTo>
                <a:lnTo>
                  <a:pt x="14982" y="10577"/>
                </a:lnTo>
                <a:cubicBezTo>
                  <a:pt x="14922" y="10584"/>
                  <a:pt x="14949" y="10633"/>
                  <a:pt x="14934" y="10662"/>
                </a:cubicBezTo>
                <a:lnTo>
                  <a:pt x="14934" y="10665"/>
                </a:lnTo>
                <a:lnTo>
                  <a:pt x="14934" y="10655"/>
                </a:lnTo>
                <a:lnTo>
                  <a:pt x="14922" y="10652"/>
                </a:lnTo>
                <a:lnTo>
                  <a:pt x="14922" y="10655"/>
                </a:lnTo>
                <a:cubicBezTo>
                  <a:pt x="14915" y="10649"/>
                  <a:pt x="14907" y="10642"/>
                  <a:pt x="14900" y="10636"/>
                </a:cubicBezTo>
                <a:cubicBezTo>
                  <a:pt x="14896" y="10642"/>
                  <a:pt x="14892" y="10649"/>
                  <a:pt x="14889" y="10655"/>
                </a:cubicBezTo>
                <a:lnTo>
                  <a:pt x="14889" y="10652"/>
                </a:lnTo>
                <a:cubicBezTo>
                  <a:pt x="14848" y="10662"/>
                  <a:pt x="14814" y="10685"/>
                  <a:pt x="14788" y="10711"/>
                </a:cubicBezTo>
                <a:lnTo>
                  <a:pt x="14792" y="10714"/>
                </a:lnTo>
                <a:cubicBezTo>
                  <a:pt x="14758" y="10740"/>
                  <a:pt x="14728" y="10769"/>
                  <a:pt x="14694" y="10796"/>
                </a:cubicBezTo>
                <a:cubicBezTo>
                  <a:pt x="14694" y="10796"/>
                  <a:pt x="14691" y="10792"/>
                  <a:pt x="14691" y="10792"/>
                </a:cubicBezTo>
                <a:cubicBezTo>
                  <a:pt x="14665" y="10812"/>
                  <a:pt x="14638" y="10828"/>
                  <a:pt x="14616" y="10848"/>
                </a:cubicBezTo>
                <a:cubicBezTo>
                  <a:pt x="14616" y="10848"/>
                  <a:pt x="14616" y="10844"/>
                  <a:pt x="14616" y="10844"/>
                </a:cubicBezTo>
                <a:cubicBezTo>
                  <a:pt x="14567" y="10887"/>
                  <a:pt x="14519" y="10929"/>
                  <a:pt x="14470" y="10975"/>
                </a:cubicBezTo>
                <a:lnTo>
                  <a:pt x="14478" y="10978"/>
                </a:lnTo>
                <a:cubicBezTo>
                  <a:pt x="14422" y="10994"/>
                  <a:pt x="14381" y="11024"/>
                  <a:pt x="14358" y="11073"/>
                </a:cubicBezTo>
                <a:lnTo>
                  <a:pt x="14362" y="11076"/>
                </a:lnTo>
                <a:cubicBezTo>
                  <a:pt x="14183" y="11174"/>
                  <a:pt x="14030" y="11294"/>
                  <a:pt x="13876" y="11418"/>
                </a:cubicBezTo>
                <a:lnTo>
                  <a:pt x="13873" y="11415"/>
                </a:lnTo>
                <a:cubicBezTo>
                  <a:pt x="13764" y="11470"/>
                  <a:pt x="13656" y="11532"/>
                  <a:pt x="13544" y="11581"/>
                </a:cubicBezTo>
                <a:cubicBezTo>
                  <a:pt x="13073" y="11793"/>
                  <a:pt x="12588" y="11796"/>
                  <a:pt x="12087" y="11672"/>
                </a:cubicBezTo>
                <a:lnTo>
                  <a:pt x="12087" y="11676"/>
                </a:lnTo>
                <a:cubicBezTo>
                  <a:pt x="12046" y="11666"/>
                  <a:pt x="12005" y="11656"/>
                  <a:pt x="11964" y="11646"/>
                </a:cubicBezTo>
                <a:lnTo>
                  <a:pt x="11960" y="11650"/>
                </a:lnTo>
                <a:cubicBezTo>
                  <a:pt x="11952" y="11624"/>
                  <a:pt x="11938" y="11630"/>
                  <a:pt x="11919" y="11640"/>
                </a:cubicBezTo>
                <a:lnTo>
                  <a:pt x="11923" y="11637"/>
                </a:lnTo>
                <a:cubicBezTo>
                  <a:pt x="11792" y="11571"/>
                  <a:pt x="11654" y="11516"/>
                  <a:pt x="11534" y="11441"/>
                </a:cubicBezTo>
                <a:cubicBezTo>
                  <a:pt x="11090" y="11167"/>
                  <a:pt x="10727" y="10818"/>
                  <a:pt x="10372" y="10463"/>
                </a:cubicBezTo>
                <a:cubicBezTo>
                  <a:pt x="10309" y="10401"/>
                  <a:pt x="10283" y="10398"/>
                  <a:pt x="10219" y="10450"/>
                </a:cubicBezTo>
                <a:cubicBezTo>
                  <a:pt x="9924" y="10701"/>
                  <a:pt x="9629" y="10949"/>
                  <a:pt x="9293" y="11167"/>
                </a:cubicBezTo>
                <a:cubicBezTo>
                  <a:pt x="8956" y="11386"/>
                  <a:pt x="8605" y="11578"/>
                  <a:pt x="8235" y="11744"/>
                </a:cubicBezTo>
                <a:cubicBezTo>
                  <a:pt x="8235" y="11747"/>
                  <a:pt x="8239" y="11751"/>
                  <a:pt x="8239" y="11754"/>
                </a:cubicBezTo>
                <a:cubicBezTo>
                  <a:pt x="8239" y="11767"/>
                  <a:pt x="8243" y="11767"/>
                  <a:pt x="8247" y="11757"/>
                </a:cubicBezTo>
                <a:cubicBezTo>
                  <a:pt x="8247" y="11754"/>
                  <a:pt x="8239" y="11747"/>
                  <a:pt x="8232" y="11741"/>
                </a:cubicBezTo>
                <a:cubicBezTo>
                  <a:pt x="8445" y="11731"/>
                  <a:pt x="8650" y="11751"/>
                  <a:pt x="8852" y="11829"/>
                </a:cubicBezTo>
                <a:cubicBezTo>
                  <a:pt x="9143" y="11940"/>
                  <a:pt x="9356" y="12103"/>
                  <a:pt x="9494" y="12360"/>
                </a:cubicBezTo>
                <a:cubicBezTo>
                  <a:pt x="9849" y="13019"/>
                  <a:pt x="9987" y="13645"/>
                  <a:pt x="10036" y="14169"/>
                </a:cubicBezTo>
                <a:cubicBezTo>
                  <a:pt x="9875" y="13775"/>
                  <a:pt x="9588" y="13449"/>
                  <a:pt x="9334" y="13104"/>
                </a:cubicBezTo>
                <a:cubicBezTo>
                  <a:pt x="9315" y="13077"/>
                  <a:pt x="9311" y="13058"/>
                  <a:pt x="9326" y="13032"/>
                </a:cubicBezTo>
                <a:cubicBezTo>
                  <a:pt x="9326" y="13032"/>
                  <a:pt x="9326" y="13032"/>
                  <a:pt x="9326" y="13032"/>
                </a:cubicBezTo>
                <a:cubicBezTo>
                  <a:pt x="9457" y="13185"/>
                  <a:pt x="9614" y="13309"/>
                  <a:pt x="9816" y="13436"/>
                </a:cubicBezTo>
                <a:cubicBezTo>
                  <a:pt x="9771" y="13182"/>
                  <a:pt x="9681" y="12970"/>
                  <a:pt x="9577" y="12764"/>
                </a:cubicBezTo>
                <a:cubicBezTo>
                  <a:pt x="9423" y="12468"/>
                  <a:pt x="9192" y="12223"/>
                  <a:pt x="8912" y="12008"/>
                </a:cubicBezTo>
                <a:cubicBezTo>
                  <a:pt x="8758" y="11891"/>
                  <a:pt x="8557" y="11871"/>
                  <a:pt x="8389" y="11787"/>
                </a:cubicBezTo>
                <a:cubicBezTo>
                  <a:pt x="8359" y="11773"/>
                  <a:pt x="8321" y="11790"/>
                  <a:pt x="8295" y="11813"/>
                </a:cubicBezTo>
                <a:lnTo>
                  <a:pt x="8299" y="11816"/>
                </a:lnTo>
                <a:cubicBezTo>
                  <a:pt x="8239" y="11800"/>
                  <a:pt x="8198" y="11835"/>
                  <a:pt x="8149" y="11855"/>
                </a:cubicBezTo>
                <a:cubicBezTo>
                  <a:pt x="7817" y="11992"/>
                  <a:pt x="7503" y="12165"/>
                  <a:pt x="7171" y="12302"/>
                </a:cubicBezTo>
                <a:cubicBezTo>
                  <a:pt x="6771" y="12468"/>
                  <a:pt x="6345" y="12533"/>
                  <a:pt x="5908" y="12575"/>
                </a:cubicBezTo>
                <a:cubicBezTo>
                  <a:pt x="5680" y="12598"/>
                  <a:pt x="5463" y="12654"/>
                  <a:pt x="5329" y="12836"/>
                </a:cubicBezTo>
                <a:cubicBezTo>
                  <a:pt x="5299" y="12875"/>
                  <a:pt x="5251" y="12898"/>
                  <a:pt x="5195" y="12908"/>
                </a:cubicBezTo>
                <a:cubicBezTo>
                  <a:pt x="5284" y="12644"/>
                  <a:pt x="5493" y="12484"/>
                  <a:pt x="5874" y="12458"/>
                </a:cubicBezTo>
                <a:cubicBezTo>
                  <a:pt x="6562" y="12412"/>
                  <a:pt x="7178" y="12201"/>
                  <a:pt x="7776" y="11917"/>
                </a:cubicBezTo>
                <a:cubicBezTo>
                  <a:pt x="8542" y="11555"/>
                  <a:pt x="9289" y="11170"/>
                  <a:pt x="9916" y="10636"/>
                </a:cubicBezTo>
                <a:cubicBezTo>
                  <a:pt x="10014" y="10551"/>
                  <a:pt x="10118" y="10473"/>
                  <a:pt x="10215" y="10388"/>
                </a:cubicBezTo>
                <a:cubicBezTo>
                  <a:pt x="10238" y="10368"/>
                  <a:pt x="10301" y="10359"/>
                  <a:pt x="10249" y="10313"/>
                </a:cubicBezTo>
                <a:cubicBezTo>
                  <a:pt x="10212" y="10280"/>
                  <a:pt x="10182" y="10232"/>
                  <a:pt x="10114" y="10264"/>
                </a:cubicBezTo>
                <a:cubicBezTo>
                  <a:pt x="10077" y="10284"/>
                  <a:pt x="10040" y="10303"/>
                  <a:pt x="10002" y="10326"/>
                </a:cubicBezTo>
                <a:cubicBezTo>
                  <a:pt x="9834" y="10424"/>
                  <a:pt x="9674" y="10404"/>
                  <a:pt x="9517" y="10313"/>
                </a:cubicBezTo>
                <a:lnTo>
                  <a:pt x="9513" y="10316"/>
                </a:lnTo>
                <a:cubicBezTo>
                  <a:pt x="9524" y="10310"/>
                  <a:pt x="9535" y="10307"/>
                  <a:pt x="9547" y="10300"/>
                </a:cubicBezTo>
                <a:cubicBezTo>
                  <a:pt x="9535" y="10297"/>
                  <a:pt x="9524" y="10290"/>
                  <a:pt x="9513" y="10287"/>
                </a:cubicBezTo>
                <a:cubicBezTo>
                  <a:pt x="9513" y="10287"/>
                  <a:pt x="9517" y="10290"/>
                  <a:pt x="9517" y="10290"/>
                </a:cubicBezTo>
                <a:cubicBezTo>
                  <a:pt x="9506" y="10261"/>
                  <a:pt x="9479" y="10264"/>
                  <a:pt x="9453" y="10261"/>
                </a:cubicBezTo>
                <a:cubicBezTo>
                  <a:pt x="9453" y="10261"/>
                  <a:pt x="9457" y="10264"/>
                  <a:pt x="9457" y="10264"/>
                </a:cubicBezTo>
                <a:cubicBezTo>
                  <a:pt x="9446" y="10245"/>
                  <a:pt x="9438" y="10228"/>
                  <a:pt x="9427" y="10209"/>
                </a:cubicBezTo>
                <a:lnTo>
                  <a:pt x="9423" y="10212"/>
                </a:lnTo>
                <a:cubicBezTo>
                  <a:pt x="9442" y="10215"/>
                  <a:pt x="9464" y="10215"/>
                  <a:pt x="9483" y="10219"/>
                </a:cubicBezTo>
                <a:cubicBezTo>
                  <a:pt x="9483" y="10219"/>
                  <a:pt x="9487" y="10219"/>
                  <a:pt x="9487" y="10219"/>
                </a:cubicBezTo>
                <a:cubicBezTo>
                  <a:pt x="9483" y="10219"/>
                  <a:pt x="9483" y="10215"/>
                  <a:pt x="9479" y="10215"/>
                </a:cubicBezTo>
                <a:cubicBezTo>
                  <a:pt x="9479" y="10205"/>
                  <a:pt x="9479" y="10196"/>
                  <a:pt x="9479" y="10186"/>
                </a:cubicBezTo>
                <a:cubicBezTo>
                  <a:pt x="9506" y="10186"/>
                  <a:pt x="9528" y="10189"/>
                  <a:pt x="9550" y="10189"/>
                </a:cubicBezTo>
                <a:cubicBezTo>
                  <a:pt x="9547" y="10189"/>
                  <a:pt x="9547" y="10189"/>
                  <a:pt x="9547" y="10189"/>
                </a:cubicBezTo>
                <a:cubicBezTo>
                  <a:pt x="9550" y="10189"/>
                  <a:pt x="9550" y="10192"/>
                  <a:pt x="9554" y="10192"/>
                </a:cubicBezTo>
                <a:cubicBezTo>
                  <a:pt x="9528" y="10183"/>
                  <a:pt x="9506" y="10173"/>
                  <a:pt x="9479" y="10163"/>
                </a:cubicBezTo>
                <a:cubicBezTo>
                  <a:pt x="9461" y="10130"/>
                  <a:pt x="9431" y="10114"/>
                  <a:pt x="9393" y="10108"/>
                </a:cubicBezTo>
                <a:lnTo>
                  <a:pt x="9397" y="10111"/>
                </a:lnTo>
                <a:cubicBezTo>
                  <a:pt x="9375" y="10101"/>
                  <a:pt x="9352" y="10091"/>
                  <a:pt x="9334" y="10082"/>
                </a:cubicBezTo>
                <a:cubicBezTo>
                  <a:pt x="9334" y="10082"/>
                  <a:pt x="9341" y="10085"/>
                  <a:pt x="9341" y="10085"/>
                </a:cubicBezTo>
                <a:cubicBezTo>
                  <a:pt x="9330" y="10075"/>
                  <a:pt x="9319" y="10065"/>
                  <a:pt x="9308" y="10056"/>
                </a:cubicBezTo>
                <a:cubicBezTo>
                  <a:pt x="9308" y="10056"/>
                  <a:pt x="9311" y="10059"/>
                  <a:pt x="9311" y="10059"/>
                </a:cubicBezTo>
                <a:cubicBezTo>
                  <a:pt x="9300" y="10046"/>
                  <a:pt x="9289" y="10033"/>
                  <a:pt x="9278" y="10059"/>
                </a:cubicBezTo>
                <a:cubicBezTo>
                  <a:pt x="9278" y="10059"/>
                  <a:pt x="9281" y="10056"/>
                  <a:pt x="9281" y="10056"/>
                </a:cubicBezTo>
                <a:cubicBezTo>
                  <a:pt x="9252" y="10039"/>
                  <a:pt x="9218" y="10020"/>
                  <a:pt x="9188" y="10003"/>
                </a:cubicBezTo>
                <a:lnTo>
                  <a:pt x="9192" y="10003"/>
                </a:lnTo>
                <a:cubicBezTo>
                  <a:pt x="9188" y="9958"/>
                  <a:pt x="9095" y="9961"/>
                  <a:pt x="9117" y="9899"/>
                </a:cubicBezTo>
                <a:cubicBezTo>
                  <a:pt x="9117" y="9899"/>
                  <a:pt x="9113" y="9896"/>
                  <a:pt x="9113" y="9896"/>
                </a:cubicBezTo>
                <a:cubicBezTo>
                  <a:pt x="9113" y="9899"/>
                  <a:pt x="9113" y="9902"/>
                  <a:pt x="9117" y="9906"/>
                </a:cubicBezTo>
                <a:cubicBezTo>
                  <a:pt x="9046" y="9889"/>
                  <a:pt x="9016" y="9863"/>
                  <a:pt x="9091" y="9818"/>
                </a:cubicBezTo>
                <a:cubicBezTo>
                  <a:pt x="9087" y="9818"/>
                  <a:pt x="9087" y="9818"/>
                  <a:pt x="9083" y="9821"/>
                </a:cubicBezTo>
                <a:cubicBezTo>
                  <a:pt x="9087" y="9821"/>
                  <a:pt x="9091" y="9824"/>
                  <a:pt x="9091" y="9824"/>
                </a:cubicBezTo>
                <a:cubicBezTo>
                  <a:pt x="9035" y="9782"/>
                  <a:pt x="9024" y="9720"/>
                  <a:pt x="9001" y="9642"/>
                </a:cubicBezTo>
                <a:cubicBezTo>
                  <a:pt x="8990" y="9703"/>
                  <a:pt x="8983" y="9743"/>
                  <a:pt x="8975" y="9782"/>
                </a:cubicBezTo>
                <a:lnTo>
                  <a:pt x="8979" y="9785"/>
                </a:lnTo>
                <a:cubicBezTo>
                  <a:pt x="8934" y="9723"/>
                  <a:pt x="8964" y="9651"/>
                  <a:pt x="8945" y="9586"/>
                </a:cubicBezTo>
                <a:cubicBezTo>
                  <a:pt x="8870" y="9690"/>
                  <a:pt x="8889" y="9765"/>
                  <a:pt x="9042" y="9935"/>
                </a:cubicBezTo>
                <a:lnTo>
                  <a:pt x="9046" y="9932"/>
                </a:lnTo>
                <a:cubicBezTo>
                  <a:pt x="8863" y="9925"/>
                  <a:pt x="8829" y="9804"/>
                  <a:pt x="8799" y="9687"/>
                </a:cubicBezTo>
                <a:cubicBezTo>
                  <a:pt x="8785" y="9625"/>
                  <a:pt x="8781" y="9563"/>
                  <a:pt x="8770" y="9501"/>
                </a:cubicBezTo>
                <a:cubicBezTo>
                  <a:pt x="8770" y="9501"/>
                  <a:pt x="8781" y="9498"/>
                  <a:pt x="8781" y="9498"/>
                </a:cubicBezTo>
                <a:lnTo>
                  <a:pt x="8773" y="9501"/>
                </a:lnTo>
                <a:cubicBezTo>
                  <a:pt x="8762" y="9534"/>
                  <a:pt x="8751" y="9563"/>
                  <a:pt x="8732" y="9622"/>
                </a:cubicBezTo>
                <a:cubicBezTo>
                  <a:pt x="8717" y="9557"/>
                  <a:pt x="8714" y="9518"/>
                  <a:pt x="8729" y="9475"/>
                </a:cubicBezTo>
                <a:cubicBezTo>
                  <a:pt x="8725" y="9475"/>
                  <a:pt x="8725" y="9475"/>
                  <a:pt x="8721" y="9472"/>
                </a:cubicBezTo>
                <a:cubicBezTo>
                  <a:pt x="8725" y="9472"/>
                  <a:pt x="8725" y="9472"/>
                  <a:pt x="8729" y="9472"/>
                </a:cubicBezTo>
                <a:cubicBezTo>
                  <a:pt x="8729" y="9475"/>
                  <a:pt x="8729" y="9475"/>
                  <a:pt x="8725" y="9479"/>
                </a:cubicBezTo>
                <a:cubicBezTo>
                  <a:pt x="8676" y="9560"/>
                  <a:pt x="8658" y="9645"/>
                  <a:pt x="8732" y="9723"/>
                </a:cubicBezTo>
                <a:lnTo>
                  <a:pt x="8736" y="9720"/>
                </a:lnTo>
                <a:cubicBezTo>
                  <a:pt x="8721" y="9821"/>
                  <a:pt x="8799" y="9902"/>
                  <a:pt x="8807" y="10000"/>
                </a:cubicBezTo>
                <a:lnTo>
                  <a:pt x="8814" y="10000"/>
                </a:lnTo>
                <a:cubicBezTo>
                  <a:pt x="8755" y="9928"/>
                  <a:pt x="8639" y="9951"/>
                  <a:pt x="8575" y="9883"/>
                </a:cubicBezTo>
                <a:lnTo>
                  <a:pt x="8572" y="9886"/>
                </a:lnTo>
                <a:cubicBezTo>
                  <a:pt x="8602" y="9883"/>
                  <a:pt x="8628" y="9879"/>
                  <a:pt x="8676" y="9873"/>
                </a:cubicBezTo>
                <a:cubicBezTo>
                  <a:pt x="8620" y="9857"/>
                  <a:pt x="8579" y="9844"/>
                  <a:pt x="8542" y="9831"/>
                </a:cubicBezTo>
                <a:lnTo>
                  <a:pt x="8549" y="9834"/>
                </a:lnTo>
                <a:cubicBezTo>
                  <a:pt x="8549" y="9814"/>
                  <a:pt x="8531" y="9808"/>
                  <a:pt x="8516" y="9804"/>
                </a:cubicBezTo>
                <a:cubicBezTo>
                  <a:pt x="8516" y="9804"/>
                  <a:pt x="8519" y="9808"/>
                  <a:pt x="8519" y="9808"/>
                </a:cubicBezTo>
                <a:cubicBezTo>
                  <a:pt x="8497" y="9798"/>
                  <a:pt x="8478" y="9788"/>
                  <a:pt x="8456" y="9778"/>
                </a:cubicBezTo>
                <a:lnTo>
                  <a:pt x="8460" y="9778"/>
                </a:lnTo>
                <a:cubicBezTo>
                  <a:pt x="8456" y="9785"/>
                  <a:pt x="8452" y="9788"/>
                  <a:pt x="8448" y="9795"/>
                </a:cubicBezTo>
                <a:cubicBezTo>
                  <a:pt x="8441" y="9788"/>
                  <a:pt x="8433" y="9785"/>
                  <a:pt x="8426" y="9778"/>
                </a:cubicBezTo>
                <a:lnTo>
                  <a:pt x="8430" y="9778"/>
                </a:lnTo>
                <a:cubicBezTo>
                  <a:pt x="8314" y="9736"/>
                  <a:pt x="8206" y="9687"/>
                  <a:pt x="8164" y="9573"/>
                </a:cubicBezTo>
                <a:lnTo>
                  <a:pt x="8164" y="9573"/>
                </a:lnTo>
                <a:cubicBezTo>
                  <a:pt x="8176" y="9576"/>
                  <a:pt x="8187" y="9580"/>
                  <a:pt x="8198" y="9583"/>
                </a:cubicBezTo>
                <a:cubicBezTo>
                  <a:pt x="8198" y="9580"/>
                  <a:pt x="8202" y="9580"/>
                  <a:pt x="8202" y="9576"/>
                </a:cubicBezTo>
                <a:cubicBezTo>
                  <a:pt x="8198" y="9576"/>
                  <a:pt x="8194" y="9580"/>
                  <a:pt x="8191" y="9580"/>
                </a:cubicBezTo>
                <a:cubicBezTo>
                  <a:pt x="8183" y="9560"/>
                  <a:pt x="8172" y="9537"/>
                  <a:pt x="8164" y="9518"/>
                </a:cubicBezTo>
                <a:cubicBezTo>
                  <a:pt x="8164" y="9518"/>
                  <a:pt x="8168" y="9521"/>
                  <a:pt x="8168" y="9521"/>
                </a:cubicBezTo>
                <a:cubicBezTo>
                  <a:pt x="8153" y="9492"/>
                  <a:pt x="8146" y="9456"/>
                  <a:pt x="8105" y="9439"/>
                </a:cubicBezTo>
                <a:lnTo>
                  <a:pt x="8108" y="9443"/>
                </a:lnTo>
                <a:cubicBezTo>
                  <a:pt x="8108" y="9417"/>
                  <a:pt x="8108" y="9390"/>
                  <a:pt x="8105" y="9364"/>
                </a:cubicBezTo>
                <a:lnTo>
                  <a:pt x="8101" y="9368"/>
                </a:lnTo>
                <a:cubicBezTo>
                  <a:pt x="8149" y="9368"/>
                  <a:pt x="8146" y="9443"/>
                  <a:pt x="8209" y="9420"/>
                </a:cubicBezTo>
                <a:cubicBezTo>
                  <a:pt x="8194" y="9452"/>
                  <a:pt x="8213" y="9479"/>
                  <a:pt x="8228" y="9505"/>
                </a:cubicBezTo>
                <a:cubicBezTo>
                  <a:pt x="8228" y="9505"/>
                  <a:pt x="8232" y="9501"/>
                  <a:pt x="8232" y="9501"/>
                </a:cubicBezTo>
                <a:cubicBezTo>
                  <a:pt x="8228" y="9501"/>
                  <a:pt x="8224" y="9501"/>
                  <a:pt x="8224" y="9501"/>
                </a:cubicBezTo>
                <a:cubicBezTo>
                  <a:pt x="8220" y="9472"/>
                  <a:pt x="8217" y="9446"/>
                  <a:pt x="8213" y="9417"/>
                </a:cubicBezTo>
                <a:cubicBezTo>
                  <a:pt x="8213" y="9404"/>
                  <a:pt x="8217" y="9390"/>
                  <a:pt x="8217" y="9377"/>
                </a:cubicBezTo>
                <a:cubicBezTo>
                  <a:pt x="8217" y="9377"/>
                  <a:pt x="8217" y="9374"/>
                  <a:pt x="8217" y="9374"/>
                </a:cubicBezTo>
                <a:cubicBezTo>
                  <a:pt x="8243" y="9413"/>
                  <a:pt x="8265" y="9456"/>
                  <a:pt x="8291" y="9492"/>
                </a:cubicBezTo>
                <a:cubicBezTo>
                  <a:pt x="8314" y="9527"/>
                  <a:pt x="8336" y="9508"/>
                  <a:pt x="8355" y="9485"/>
                </a:cubicBezTo>
                <a:lnTo>
                  <a:pt x="8351" y="9488"/>
                </a:lnTo>
                <a:cubicBezTo>
                  <a:pt x="8370" y="9508"/>
                  <a:pt x="8389" y="9524"/>
                  <a:pt x="8407" y="9544"/>
                </a:cubicBezTo>
                <a:lnTo>
                  <a:pt x="8404" y="9540"/>
                </a:lnTo>
                <a:cubicBezTo>
                  <a:pt x="8415" y="9573"/>
                  <a:pt x="8426" y="9550"/>
                  <a:pt x="8437" y="9540"/>
                </a:cubicBezTo>
                <a:lnTo>
                  <a:pt x="8433" y="9544"/>
                </a:lnTo>
                <a:cubicBezTo>
                  <a:pt x="8486" y="9544"/>
                  <a:pt x="8467" y="9602"/>
                  <a:pt x="8512" y="9609"/>
                </a:cubicBezTo>
                <a:cubicBezTo>
                  <a:pt x="8508" y="9580"/>
                  <a:pt x="8501" y="9550"/>
                  <a:pt x="8497" y="9518"/>
                </a:cubicBezTo>
                <a:lnTo>
                  <a:pt x="8493" y="9521"/>
                </a:lnTo>
                <a:lnTo>
                  <a:pt x="8504" y="9521"/>
                </a:lnTo>
                <a:cubicBezTo>
                  <a:pt x="8504" y="9521"/>
                  <a:pt x="8516" y="9521"/>
                  <a:pt x="8516" y="9521"/>
                </a:cubicBezTo>
                <a:cubicBezTo>
                  <a:pt x="8531" y="9531"/>
                  <a:pt x="8542" y="9540"/>
                  <a:pt x="8553" y="9547"/>
                </a:cubicBezTo>
                <a:cubicBezTo>
                  <a:pt x="8560" y="9576"/>
                  <a:pt x="8564" y="9606"/>
                  <a:pt x="8572" y="9635"/>
                </a:cubicBezTo>
                <a:cubicBezTo>
                  <a:pt x="8575" y="9632"/>
                  <a:pt x="8575" y="9632"/>
                  <a:pt x="8579" y="9632"/>
                </a:cubicBezTo>
                <a:cubicBezTo>
                  <a:pt x="8575" y="9632"/>
                  <a:pt x="8572" y="9632"/>
                  <a:pt x="8568" y="9635"/>
                </a:cubicBezTo>
                <a:cubicBezTo>
                  <a:pt x="8579" y="9606"/>
                  <a:pt x="8594" y="9573"/>
                  <a:pt x="8553" y="9553"/>
                </a:cubicBezTo>
                <a:cubicBezTo>
                  <a:pt x="8538" y="9544"/>
                  <a:pt x="8527" y="9534"/>
                  <a:pt x="8512" y="9524"/>
                </a:cubicBezTo>
                <a:cubicBezTo>
                  <a:pt x="8531" y="9488"/>
                  <a:pt x="8527" y="9452"/>
                  <a:pt x="8516" y="9417"/>
                </a:cubicBezTo>
                <a:cubicBezTo>
                  <a:pt x="8527" y="9404"/>
                  <a:pt x="8538" y="9394"/>
                  <a:pt x="8549" y="9381"/>
                </a:cubicBezTo>
                <a:cubicBezTo>
                  <a:pt x="8557" y="9377"/>
                  <a:pt x="8579" y="9381"/>
                  <a:pt x="8560" y="9364"/>
                </a:cubicBezTo>
                <a:cubicBezTo>
                  <a:pt x="8557" y="9371"/>
                  <a:pt x="8553" y="9377"/>
                  <a:pt x="8549" y="9384"/>
                </a:cubicBezTo>
                <a:cubicBezTo>
                  <a:pt x="8538" y="9397"/>
                  <a:pt x="8527" y="9407"/>
                  <a:pt x="8516" y="9417"/>
                </a:cubicBezTo>
                <a:cubicBezTo>
                  <a:pt x="8508" y="9417"/>
                  <a:pt x="8497" y="9413"/>
                  <a:pt x="8489" y="9413"/>
                </a:cubicBezTo>
                <a:lnTo>
                  <a:pt x="8493" y="9417"/>
                </a:lnTo>
                <a:cubicBezTo>
                  <a:pt x="8497" y="9404"/>
                  <a:pt x="8501" y="9390"/>
                  <a:pt x="8501" y="9377"/>
                </a:cubicBezTo>
                <a:cubicBezTo>
                  <a:pt x="8504" y="9358"/>
                  <a:pt x="8504" y="9332"/>
                  <a:pt x="8538" y="9332"/>
                </a:cubicBezTo>
                <a:cubicBezTo>
                  <a:pt x="8538" y="9325"/>
                  <a:pt x="8534" y="9319"/>
                  <a:pt x="8534" y="9312"/>
                </a:cubicBezTo>
                <a:cubicBezTo>
                  <a:pt x="8534" y="9319"/>
                  <a:pt x="8534" y="9325"/>
                  <a:pt x="8534" y="9332"/>
                </a:cubicBezTo>
                <a:cubicBezTo>
                  <a:pt x="8523" y="9348"/>
                  <a:pt x="8512" y="9364"/>
                  <a:pt x="8501" y="9381"/>
                </a:cubicBezTo>
                <a:cubicBezTo>
                  <a:pt x="8467" y="9377"/>
                  <a:pt x="8463" y="9397"/>
                  <a:pt x="8456" y="9417"/>
                </a:cubicBezTo>
                <a:lnTo>
                  <a:pt x="8460" y="9413"/>
                </a:lnTo>
                <a:cubicBezTo>
                  <a:pt x="8404" y="9355"/>
                  <a:pt x="8452" y="9299"/>
                  <a:pt x="8467" y="9244"/>
                </a:cubicBezTo>
                <a:cubicBezTo>
                  <a:pt x="8471" y="9237"/>
                  <a:pt x="8471" y="9227"/>
                  <a:pt x="8474" y="9221"/>
                </a:cubicBezTo>
                <a:cubicBezTo>
                  <a:pt x="8474" y="9221"/>
                  <a:pt x="8467" y="9218"/>
                  <a:pt x="8467" y="9218"/>
                </a:cubicBezTo>
                <a:cubicBezTo>
                  <a:pt x="8452" y="9231"/>
                  <a:pt x="8463" y="9241"/>
                  <a:pt x="8474" y="9247"/>
                </a:cubicBezTo>
                <a:cubicBezTo>
                  <a:pt x="8445" y="9247"/>
                  <a:pt x="8415" y="9244"/>
                  <a:pt x="8385" y="9244"/>
                </a:cubicBezTo>
                <a:lnTo>
                  <a:pt x="8385" y="9247"/>
                </a:lnTo>
                <a:cubicBezTo>
                  <a:pt x="8403" y="9214"/>
                  <a:pt x="8422" y="9182"/>
                  <a:pt x="8445" y="9146"/>
                </a:cubicBezTo>
                <a:cubicBezTo>
                  <a:pt x="8445" y="9146"/>
                  <a:pt x="8437" y="9139"/>
                  <a:pt x="8437" y="9139"/>
                </a:cubicBezTo>
                <a:lnTo>
                  <a:pt x="8441" y="9149"/>
                </a:lnTo>
                <a:cubicBezTo>
                  <a:pt x="8415" y="9146"/>
                  <a:pt x="8389" y="9146"/>
                  <a:pt x="8362" y="9143"/>
                </a:cubicBezTo>
                <a:lnTo>
                  <a:pt x="8362" y="9143"/>
                </a:lnTo>
                <a:cubicBezTo>
                  <a:pt x="8385" y="8993"/>
                  <a:pt x="8493" y="8862"/>
                  <a:pt x="8512" y="8712"/>
                </a:cubicBezTo>
                <a:lnTo>
                  <a:pt x="8508" y="8716"/>
                </a:lnTo>
                <a:cubicBezTo>
                  <a:pt x="8534" y="8703"/>
                  <a:pt x="8549" y="8686"/>
                  <a:pt x="8531" y="8660"/>
                </a:cubicBezTo>
                <a:cubicBezTo>
                  <a:pt x="8534" y="8660"/>
                  <a:pt x="8542" y="8654"/>
                  <a:pt x="8542" y="8657"/>
                </a:cubicBezTo>
                <a:cubicBezTo>
                  <a:pt x="8553" y="8664"/>
                  <a:pt x="8553" y="8667"/>
                  <a:pt x="8538" y="8667"/>
                </a:cubicBezTo>
                <a:cubicBezTo>
                  <a:pt x="8534" y="8667"/>
                  <a:pt x="8534" y="8660"/>
                  <a:pt x="8531" y="8657"/>
                </a:cubicBezTo>
                <a:cubicBezTo>
                  <a:pt x="8437" y="8699"/>
                  <a:pt x="8347" y="8745"/>
                  <a:pt x="8247" y="8781"/>
                </a:cubicBezTo>
                <a:cubicBezTo>
                  <a:pt x="8131" y="8820"/>
                  <a:pt x="8026" y="8781"/>
                  <a:pt x="7929" y="8725"/>
                </a:cubicBezTo>
                <a:lnTo>
                  <a:pt x="7925" y="8729"/>
                </a:lnTo>
                <a:cubicBezTo>
                  <a:pt x="7937" y="8719"/>
                  <a:pt x="7944" y="8709"/>
                  <a:pt x="7925" y="8699"/>
                </a:cubicBezTo>
                <a:lnTo>
                  <a:pt x="7929" y="8703"/>
                </a:lnTo>
                <a:cubicBezTo>
                  <a:pt x="7985" y="8667"/>
                  <a:pt x="7753" y="8670"/>
                  <a:pt x="7914" y="8621"/>
                </a:cubicBezTo>
                <a:cubicBezTo>
                  <a:pt x="7895" y="8592"/>
                  <a:pt x="7854" y="8592"/>
                  <a:pt x="7824" y="8582"/>
                </a:cubicBezTo>
                <a:lnTo>
                  <a:pt x="7828" y="8589"/>
                </a:lnTo>
                <a:cubicBezTo>
                  <a:pt x="7888" y="8576"/>
                  <a:pt x="7955" y="8572"/>
                  <a:pt x="7981" y="8510"/>
                </a:cubicBezTo>
                <a:lnTo>
                  <a:pt x="7981" y="8510"/>
                </a:lnTo>
                <a:cubicBezTo>
                  <a:pt x="8049" y="8595"/>
                  <a:pt x="8120" y="8494"/>
                  <a:pt x="8187" y="8510"/>
                </a:cubicBezTo>
                <a:cubicBezTo>
                  <a:pt x="7948" y="8481"/>
                  <a:pt x="7720" y="8429"/>
                  <a:pt x="7514" y="8318"/>
                </a:cubicBezTo>
                <a:lnTo>
                  <a:pt x="7518" y="8321"/>
                </a:lnTo>
                <a:cubicBezTo>
                  <a:pt x="7507" y="8311"/>
                  <a:pt x="7496" y="8302"/>
                  <a:pt x="7485" y="8292"/>
                </a:cubicBezTo>
                <a:lnTo>
                  <a:pt x="7488" y="8295"/>
                </a:lnTo>
                <a:cubicBezTo>
                  <a:pt x="7477" y="8285"/>
                  <a:pt x="7466" y="8276"/>
                  <a:pt x="7455" y="8266"/>
                </a:cubicBezTo>
                <a:lnTo>
                  <a:pt x="7458" y="8269"/>
                </a:lnTo>
                <a:cubicBezTo>
                  <a:pt x="7455" y="8253"/>
                  <a:pt x="7443" y="8240"/>
                  <a:pt x="7425" y="8240"/>
                </a:cubicBezTo>
                <a:lnTo>
                  <a:pt x="7428" y="8243"/>
                </a:lnTo>
                <a:cubicBezTo>
                  <a:pt x="7421" y="8207"/>
                  <a:pt x="7406" y="8178"/>
                  <a:pt x="7365" y="8165"/>
                </a:cubicBezTo>
                <a:cubicBezTo>
                  <a:pt x="7365" y="8142"/>
                  <a:pt x="7369" y="8119"/>
                  <a:pt x="7335" y="8113"/>
                </a:cubicBezTo>
                <a:cubicBezTo>
                  <a:pt x="7324" y="8096"/>
                  <a:pt x="7316" y="8080"/>
                  <a:pt x="7305" y="8060"/>
                </a:cubicBezTo>
                <a:cubicBezTo>
                  <a:pt x="7294" y="8041"/>
                  <a:pt x="7287" y="8034"/>
                  <a:pt x="7275" y="8060"/>
                </a:cubicBezTo>
                <a:cubicBezTo>
                  <a:pt x="7264" y="8077"/>
                  <a:pt x="7253" y="8093"/>
                  <a:pt x="7242" y="8113"/>
                </a:cubicBezTo>
                <a:lnTo>
                  <a:pt x="7245" y="8109"/>
                </a:lnTo>
                <a:cubicBezTo>
                  <a:pt x="7163" y="8018"/>
                  <a:pt x="7171" y="7910"/>
                  <a:pt x="7189" y="7809"/>
                </a:cubicBezTo>
                <a:cubicBezTo>
                  <a:pt x="7212" y="7689"/>
                  <a:pt x="7462" y="7650"/>
                  <a:pt x="7612" y="7738"/>
                </a:cubicBezTo>
                <a:cubicBezTo>
                  <a:pt x="7619" y="7738"/>
                  <a:pt x="7630" y="7738"/>
                  <a:pt x="7634" y="7738"/>
                </a:cubicBezTo>
                <a:cubicBezTo>
                  <a:pt x="7649" y="7744"/>
                  <a:pt x="7653" y="7738"/>
                  <a:pt x="7645" y="7731"/>
                </a:cubicBezTo>
                <a:cubicBezTo>
                  <a:pt x="7638" y="7728"/>
                  <a:pt x="7623" y="7734"/>
                  <a:pt x="7612" y="7734"/>
                </a:cubicBezTo>
                <a:cubicBezTo>
                  <a:pt x="7619" y="7682"/>
                  <a:pt x="7473" y="7624"/>
                  <a:pt x="7638" y="7575"/>
                </a:cubicBezTo>
                <a:cubicBezTo>
                  <a:pt x="7499" y="7581"/>
                  <a:pt x="7391" y="7614"/>
                  <a:pt x="7283" y="7656"/>
                </a:cubicBezTo>
                <a:cubicBezTo>
                  <a:pt x="6954" y="7783"/>
                  <a:pt x="6592" y="7656"/>
                  <a:pt x="6446" y="7363"/>
                </a:cubicBezTo>
                <a:lnTo>
                  <a:pt x="6442" y="7366"/>
                </a:lnTo>
                <a:cubicBezTo>
                  <a:pt x="6453" y="7366"/>
                  <a:pt x="6465" y="7363"/>
                  <a:pt x="6476" y="7363"/>
                </a:cubicBezTo>
                <a:cubicBezTo>
                  <a:pt x="6483" y="7389"/>
                  <a:pt x="6502" y="7382"/>
                  <a:pt x="6521" y="7376"/>
                </a:cubicBezTo>
                <a:cubicBezTo>
                  <a:pt x="6502" y="7392"/>
                  <a:pt x="6509" y="7412"/>
                  <a:pt x="6517" y="7428"/>
                </a:cubicBezTo>
                <a:cubicBezTo>
                  <a:pt x="6517" y="7428"/>
                  <a:pt x="6521" y="7422"/>
                  <a:pt x="6521" y="7422"/>
                </a:cubicBezTo>
                <a:lnTo>
                  <a:pt x="6513" y="7425"/>
                </a:lnTo>
                <a:cubicBezTo>
                  <a:pt x="6513" y="7408"/>
                  <a:pt x="6517" y="7392"/>
                  <a:pt x="6517" y="7376"/>
                </a:cubicBezTo>
                <a:cubicBezTo>
                  <a:pt x="6502" y="7373"/>
                  <a:pt x="6487" y="7366"/>
                  <a:pt x="6472" y="7363"/>
                </a:cubicBezTo>
                <a:cubicBezTo>
                  <a:pt x="6472" y="7347"/>
                  <a:pt x="6461" y="7337"/>
                  <a:pt x="6442" y="7333"/>
                </a:cubicBezTo>
                <a:lnTo>
                  <a:pt x="6446" y="7337"/>
                </a:lnTo>
                <a:cubicBezTo>
                  <a:pt x="6435" y="7320"/>
                  <a:pt x="6420" y="7317"/>
                  <a:pt x="6409" y="7337"/>
                </a:cubicBezTo>
                <a:lnTo>
                  <a:pt x="6412" y="7333"/>
                </a:lnTo>
                <a:cubicBezTo>
                  <a:pt x="6259" y="7131"/>
                  <a:pt x="6181" y="6913"/>
                  <a:pt x="6207" y="6668"/>
                </a:cubicBezTo>
                <a:cubicBezTo>
                  <a:pt x="6229" y="6447"/>
                  <a:pt x="6424" y="6264"/>
                  <a:pt x="6644" y="6264"/>
                </a:cubicBezTo>
                <a:cubicBezTo>
                  <a:pt x="6618" y="6277"/>
                  <a:pt x="6599" y="6287"/>
                  <a:pt x="6580" y="6297"/>
                </a:cubicBezTo>
                <a:cubicBezTo>
                  <a:pt x="6566" y="6310"/>
                  <a:pt x="6558" y="6326"/>
                  <a:pt x="6577" y="6342"/>
                </a:cubicBezTo>
                <a:cubicBezTo>
                  <a:pt x="6551" y="6333"/>
                  <a:pt x="6521" y="6323"/>
                  <a:pt x="6502" y="6352"/>
                </a:cubicBezTo>
                <a:cubicBezTo>
                  <a:pt x="6483" y="6359"/>
                  <a:pt x="6480" y="6372"/>
                  <a:pt x="6483" y="6388"/>
                </a:cubicBezTo>
                <a:cubicBezTo>
                  <a:pt x="6468" y="6395"/>
                  <a:pt x="6457" y="6398"/>
                  <a:pt x="6442" y="6404"/>
                </a:cubicBezTo>
                <a:cubicBezTo>
                  <a:pt x="6427" y="6411"/>
                  <a:pt x="6409" y="6417"/>
                  <a:pt x="6394" y="6421"/>
                </a:cubicBezTo>
                <a:cubicBezTo>
                  <a:pt x="6394" y="6450"/>
                  <a:pt x="6382" y="6479"/>
                  <a:pt x="6409" y="6502"/>
                </a:cubicBezTo>
                <a:cubicBezTo>
                  <a:pt x="6353" y="6486"/>
                  <a:pt x="6334" y="6519"/>
                  <a:pt x="6315" y="6558"/>
                </a:cubicBezTo>
                <a:cubicBezTo>
                  <a:pt x="6278" y="6636"/>
                  <a:pt x="6263" y="6747"/>
                  <a:pt x="6285" y="6841"/>
                </a:cubicBezTo>
                <a:cubicBezTo>
                  <a:pt x="6311" y="6623"/>
                  <a:pt x="6323" y="6587"/>
                  <a:pt x="6405" y="6502"/>
                </a:cubicBezTo>
                <a:cubicBezTo>
                  <a:pt x="6401" y="6473"/>
                  <a:pt x="6394" y="6447"/>
                  <a:pt x="6390" y="6421"/>
                </a:cubicBezTo>
                <a:cubicBezTo>
                  <a:pt x="6412" y="6427"/>
                  <a:pt x="6431" y="6424"/>
                  <a:pt x="6435" y="6398"/>
                </a:cubicBezTo>
                <a:cubicBezTo>
                  <a:pt x="6450" y="6395"/>
                  <a:pt x="6461" y="6388"/>
                  <a:pt x="6476" y="6385"/>
                </a:cubicBezTo>
                <a:cubicBezTo>
                  <a:pt x="6483" y="6372"/>
                  <a:pt x="6487" y="6362"/>
                  <a:pt x="6495" y="6349"/>
                </a:cubicBezTo>
                <a:cubicBezTo>
                  <a:pt x="6521" y="6346"/>
                  <a:pt x="6547" y="6342"/>
                  <a:pt x="6569" y="6339"/>
                </a:cubicBezTo>
                <a:cubicBezTo>
                  <a:pt x="6580" y="6323"/>
                  <a:pt x="6592" y="6310"/>
                  <a:pt x="6573" y="6290"/>
                </a:cubicBezTo>
                <a:cubicBezTo>
                  <a:pt x="6618" y="6349"/>
                  <a:pt x="6577" y="6378"/>
                  <a:pt x="6524" y="6404"/>
                </a:cubicBezTo>
                <a:lnTo>
                  <a:pt x="6528" y="6401"/>
                </a:lnTo>
                <a:cubicBezTo>
                  <a:pt x="6551" y="6411"/>
                  <a:pt x="6543" y="6421"/>
                  <a:pt x="6528" y="6430"/>
                </a:cubicBezTo>
                <a:lnTo>
                  <a:pt x="6524" y="6427"/>
                </a:lnTo>
                <a:cubicBezTo>
                  <a:pt x="6375" y="6600"/>
                  <a:pt x="6405" y="6786"/>
                  <a:pt x="6472" y="6978"/>
                </a:cubicBezTo>
                <a:cubicBezTo>
                  <a:pt x="6506" y="7073"/>
                  <a:pt x="6566" y="7144"/>
                  <a:pt x="6681" y="7170"/>
                </a:cubicBezTo>
                <a:cubicBezTo>
                  <a:pt x="6685" y="7187"/>
                  <a:pt x="6693" y="7203"/>
                  <a:pt x="6696" y="7216"/>
                </a:cubicBezTo>
                <a:cubicBezTo>
                  <a:pt x="6700" y="7213"/>
                  <a:pt x="6700" y="7213"/>
                  <a:pt x="6704" y="7210"/>
                </a:cubicBezTo>
                <a:cubicBezTo>
                  <a:pt x="6700" y="7210"/>
                  <a:pt x="6696" y="7213"/>
                  <a:pt x="6693" y="7213"/>
                </a:cubicBezTo>
                <a:cubicBezTo>
                  <a:pt x="6689" y="7200"/>
                  <a:pt x="6681" y="7184"/>
                  <a:pt x="6678" y="7170"/>
                </a:cubicBezTo>
                <a:cubicBezTo>
                  <a:pt x="6719" y="7118"/>
                  <a:pt x="6749" y="7190"/>
                  <a:pt x="6786" y="7180"/>
                </a:cubicBezTo>
                <a:cubicBezTo>
                  <a:pt x="6786" y="7180"/>
                  <a:pt x="6793" y="7174"/>
                  <a:pt x="6793" y="7174"/>
                </a:cubicBezTo>
                <a:lnTo>
                  <a:pt x="6782" y="7177"/>
                </a:lnTo>
                <a:cubicBezTo>
                  <a:pt x="6790" y="7167"/>
                  <a:pt x="6793" y="7154"/>
                  <a:pt x="6801" y="7144"/>
                </a:cubicBezTo>
                <a:cubicBezTo>
                  <a:pt x="6801" y="7144"/>
                  <a:pt x="6797" y="7148"/>
                  <a:pt x="6797" y="7148"/>
                </a:cubicBezTo>
                <a:cubicBezTo>
                  <a:pt x="6820" y="7148"/>
                  <a:pt x="6857" y="7154"/>
                  <a:pt x="6864" y="7144"/>
                </a:cubicBezTo>
                <a:cubicBezTo>
                  <a:pt x="6883" y="7122"/>
                  <a:pt x="6853" y="7102"/>
                  <a:pt x="6838" y="7082"/>
                </a:cubicBezTo>
                <a:lnTo>
                  <a:pt x="6842" y="7086"/>
                </a:lnTo>
                <a:cubicBezTo>
                  <a:pt x="6924" y="7073"/>
                  <a:pt x="6872" y="7001"/>
                  <a:pt x="6905" y="6968"/>
                </a:cubicBezTo>
                <a:cubicBezTo>
                  <a:pt x="6958" y="6965"/>
                  <a:pt x="6969" y="7011"/>
                  <a:pt x="7006" y="7021"/>
                </a:cubicBezTo>
                <a:cubicBezTo>
                  <a:pt x="7006" y="7021"/>
                  <a:pt x="7003" y="7017"/>
                  <a:pt x="7003" y="7017"/>
                </a:cubicBezTo>
                <a:cubicBezTo>
                  <a:pt x="7014" y="7043"/>
                  <a:pt x="7025" y="7034"/>
                  <a:pt x="7036" y="7017"/>
                </a:cubicBezTo>
                <a:lnTo>
                  <a:pt x="7032" y="7021"/>
                </a:lnTo>
                <a:cubicBezTo>
                  <a:pt x="7036" y="7001"/>
                  <a:pt x="7070" y="6981"/>
                  <a:pt x="7032" y="6965"/>
                </a:cubicBezTo>
                <a:lnTo>
                  <a:pt x="7036" y="6968"/>
                </a:lnTo>
                <a:cubicBezTo>
                  <a:pt x="7032" y="6919"/>
                  <a:pt x="7062" y="6923"/>
                  <a:pt x="7100" y="6933"/>
                </a:cubicBezTo>
                <a:cubicBezTo>
                  <a:pt x="7103" y="6939"/>
                  <a:pt x="7103" y="6949"/>
                  <a:pt x="7107" y="6955"/>
                </a:cubicBezTo>
                <a:cubicBezTo>
                  <a:pt x="7103" y="6949"/>
                  <a:pt x="7100" y="6942"/>
                  <a:pt x="7096" y="6936"/>
                </a:cubicBezTo>
                <a:cubicBezTo>
                  <a:pt x="7096" y="6884"/>
                  <a:pt x="7092" y="6831"/>
                  <a:pt x="7126" y="6783"/>
                </a:cubicBezTo>
                <a:lnTo>
                  <a:pt x="7122" y="6786"/>
                </a:lnTo>
                <a:cubicBezTo>
                  <a:pt x="7257" y="6818"/>
                  <a:pt x="7313" y="6906"/>
                  <a:pt x="7320" y="7017"/>
                </a:cubicBezTo>
                <a:cubicBezTo>
                  <a:pt x="7328" y="7112"/>
                  <a:pt x="7372" y="7135"/>
                  <a:pt x="7470" y="7112"/>
                </a:cubicBezTo>
                <a:cubicBezTo>
                  <a:pt x="7447" y="7086"/>
                  <a:pt x="7365" y="7118"/>
                  <a:pt x="7384" y="7056"/>
                </a:cubicBezTo>
                <a:cubicBezTo>
                  <a:pt x="7406" y="6988"/>
                  <a:pt x="7440" y="6906"/>
                  <a:pt x="7522" y="6890"/>
                </a:cubicBezTo>
                <a:cubicBezTo>
                  <a:pt x="7578" y="6880"/>
                  <a:pt x="7611" y="6880"/>
                  <a:pt x="7638" y="6828"/>
                </a:cubicBezTo>
                <a:cubicBezTo>
                  <a:pt x="7653" y="6799"/>
                  <a:pt x="7701" y="6844"/>
                  <a:pt x="7739" y="6838"/>
                </a:cubicBezTo>
                <a:cubicBezTo>
                  <a:pt x="7750" y="6835"/>
                  <a:pt x="7731" y="6910"/>
                  <a:pt x="7780" y="6848"/>
                </a:cubicBezTo>
                <a:cubicBezTo>
                  <a:pt x="7817" y="6799"/>
                  <a:pt x="7862" y="6848"/>
                  <a:pt x="7907" y="6864"/>
                </a:cubicBezTo>
                <a:cubicBezTo>
                  <a:pt x="7993" y="6893"/>
                  <a:pt x="7918" y="6933"/>
                  <a:pt x="7914" y="6955"/>
                </a:cubicBezTo>
                <a:cubicBezTo>
                  <a:pt x="7907" y="6998"/>
                  <a:pt x="7869" y="7040"/>
                  <a:pt x="7836" y="7089"/>
                </a:cubicBezTo>
                <a:cubicBezTo>
                  <a:pt x="7903" y="7089"/>
                  <a:pt x="7925" y="7030"/>
                  <a:pt x="7974" y="7014"/>
                </a:cubicBezTo>
                <a:cubicBezTo>
                  <a:pt x="7978" y="7021"/>
                  <a:pt x="7981" y="7030"/>
                  <a:pt x="7981" y="7037"/>
                </a:cubicBezTo>
                <a:cubicBezTo>
                  <a:pt x="7981" y="7043"/>
                  <a:pt x="7970" y="7047"/>
                  <a:pt x="7963" y="7053"/>
                </a:cubicBezTo>
                <a:cubicBezTo>
                  <a:pt x="7963" y="7060"/>
                  <a:pt x="7963" y="7069"/>
                  <a:pt x="7963" y="7073"/>
                </a:cubicBezTo>
                <a:cubicBezTo>
                  <a:pt x="7959" y="7086"/>
                  <a:pt x="7966" y="7092"/>
                  <a:pt x="7970" y="7082"/>
                </a:cubicBezTo>
                <a:cubicBezTo>
                  <a:pt x="7974" y="7076"/>
                  <a:pt x="7966" y="7063"/>
                  <a:pt x="7963" y="7050"/>
                </a:cubicBezTo>
                <a:cubicBezTo>
                  <a:pt x="8011" y="7092"/>
                  <a:pt x="8064" y="6946"/>
                  <a:pt x="8108" y="7050"/>
                </a:cubicBezTo>
                <a:cubicBezTo>
                  <a:pt x="8108" y="7047"/>
                  <a:pt x="8105" y="7047"/>
                  <a:pt x="8105" y="7043"/>
                </a:cubicBezTo>
                <a:cubicBezTo>
                  <a:pt x="8105" y="7047"/>
                  <a:pt x="8105" y="7050"/>
                  <a:pt x="8105" y="7050"/>
                </a:cubicBezTo>
                <a:cubicBezTo>
                  <a:pt x="8120" y="7030"/>
                  <a:pt x="8127" y="7004"/>
                  <a:pt x="8161" y="7017"/>
                </a:cubicBezTo>
                <a:cubicBezTo>
                  <a:pt x="8161" y="7017"/>
                  <a:pt x="8157" y="7014"/>
                  <a:pt x="8157" y="7014"/>
                </a:cubicBezTo>
                <a:cubicBezTo>
                  <a:pt x="8217" y="7053"/>
                  <a:pt x="8209" y="6985"/>
                  <a:pt x="8239" y="6975"/>
                </a:cubicBezTo>
                <a:lnTo>
                  <a:pt x="8235" y="6978"/>
                </a:lnTo>
                <a:cubicBezTo>
                  <a:pt x="8250" y="7004"/>
                  <a:pt x="8250" y="7027"/>
                  <a:pt x="8232" y="7050"/>
                </a:cubicBezTo>
                <a:cubicBezTo>
                  <a:pt x="8232" y="7050"/>
                  <a:pt x="8235" y="7053"/>
                  <a:pt x="8235" y="7053"/>
                </a:cubicBezTo>
                <a:lnTo>
                  <a:pt x="8232" y="7047"/>
                </a:lnTo>
                <a:cubicBezTo>
                  <a:pt x="8265" y="7076"/>
                  <a:pt x="8299" y="7105"/>
                  <a:pt x="8336" y="7138"/>
                </a:cubicBezTo>
                <a:cubicBezTo>
                  <a:pt x="8321" y="7148"/>
                  <a:pt x="8306" y="7161"/>
                  <a:pt x="8291" y="7170"/>
                </a:cubicBezTo>
                <a:cubicBezTo>
                  <a:pt x="8295" y="7170"/>
                  <a:pt x="8295" y="7174"/>
                  <a:pt x="8295" y="7174"/>
                </a:cubicBezTo>
                <a:cubicBezTo>
                  <a:pt x="8295" y="7170"/>
                  <a:pt x="8291" y="7167"/>
                  <a:pt x="8291" y="7167"/>
                </a:cubicBezTo>
                <a:cubicBezTo>
                  <a:pt x="8303" y="7157"/>
                  <a:pt x="8318" y="7148"/>
                  <a:pt x="8329" y="7138"/>
                </a:cubicBezTo>
                <a:cubicBezTo>
                  <a:pt x="8344" y="7164"/>
                  <a:pt x="8362" y="7187"/>
                  <a:pt x="8377" y="7210"/>
                </a:cubicBezTo>
                <a:cubicBezTo>
                  <a:pt x="8370" y="7210"/>
                  <a:pt x="8362" y="7206"/>
                  <a:pt x="8355" y="7206"/>
                </a:cubicBezTo>
                <a:cubicBezTo>
                  <a:pt x="8362" y="7206"/>
                  <a:pt x="8370" y="7210"/>
                  <a:pt x="8377" y="7210"/>
                </a:cubicBezTo>
                <a:cubicBezTo>
                  <a:pt x="8377" y="7203"/>
                  <a:pt x="8377" y="7193"/>
                  <a:pt x="8374" y="7187"/>
                </a:cubicBezTo>
                <a:cubicBezTo>
                  <a:pt x="8374" y="7187"/>
                  <a:pt x="8370" y="7190"/>
                  <a:pt x="8370" y="7190"/>
                </a:cubicBezTo>
                <a:cubicBezTo>
                  <a:pt x="8396" y="7216"/>
                  <a:pt x="8385" y="7249"/>
                  <a:pt x="8392" y="7278"/>
                </a:cubicBezTo>
                <a:cubicBezTo>
                  <a:pt x="8392" y="7278"/>
                  <a:pt x="8389" y="7278"/>
                  <a:pt x="8389" y="7275"/>
                </a:cubicBezTo>
                <a:cubicBezTo>
                  <a:pt x="8389" y="7278"/>
                  <a:pt x="8389" y="7278"/>
                  <a:pt x="8389" y="7281"/>
                </a:cubicBezTo>
                <a:cubicBezTo>
                  <a:pt x="8411" y="7262"/>
                  <a:pt x="8433" y="7259"/>
                  <a:pt x="8426" y="7294"/>
                </a:cubicBezTo>
                <a:cubicBezTo>
                  <a:pt x="8422" y="7320"/>
                  <a:pt x="8426" y="7343"/>
                  <a:pt x="8452" y="7360"/>
                </a:cubicBezTo>
                <a:lnTo>
                  <a:pt x="8456" y="7356"/>
                </a:lnTo>
                <a:cubicBezTo>
                  <a:pt x="8437" y="7399"/>
                  <a:pt x="8411" y="7441"/>
                  <a:pt x="8430" y="7487"/>
                </a:cubicBezTo>
                <a:cubicBezTo>
                  <a:pt x="8430" y="7483"/>
                  <a:pt x="8426" y="7483"/>
                  <a:pt x="8426" y="7480"/>
                </a:cubicBezTo>
                <a:cubicBezTo>
                  <a:pt x="8426" y="7483"/>
                  <a:pt x="8426" y="7487"/>
                  <a:pt x="8426" y="7490"/>
                </a:cubicBezTo>
                <a:cubicBezTo>
                  <a:pt x="8437" y="7467"/>
                  <a:pt x="8456" y="7431"/>
                  <a:pt x="8482" y="7451"/>
                </a:cubicBezTo>
                <a:cubicBezTo>
                  <a:pt x="8519" y="7480"/>
                  <a:pt x="8463" y="7519"/>
                  <a:pt x="8474" y="7555"/>
                </a:cubicBezTo>
                <a:lnTo>
                  <a:pt x="8478" y="7552"/>
                </a:lnTo>
                <a:cubicBezTo>
                  <a:pt x="8456" y="7598"/>
                  <a:pt x="8433" y="7643"/>
                  <a:pt x="8411" y="7686"/>
                </a:cubicBezTo>
                <a:cubicBezTo>
                  <a:pt x="8418" y="7689"/>
                  <a:pt x="8430" y="7689"/>
                  <a:pt x="8430" y="7692"/>
                </a:cubicBezTo>
                <a:cubicBezTo>
                  <a:pt x="8433" y="7705"/>
                  <a:pt x="8422" y="7708"/>
                  <a:pt x="8411" y="7708"/>
                </a:cubicBezTo>
                <a:cubicBezTo>
                  <a:pt x="8415" y="7725"/>
                  <a:pt x="8418" y="7744"/>
                  <a:pt x="8422" y="7761"/>
                </a:cubicBezTo>
                <a:cubicBezTo>
                  <a:pt x="8437" y="7777"/>
                  <a:pt x="8433" y="7790"/>
                  <a:pt x="8407" y="7793"/>
                </a:cubicBezTo>
                <a:cubicBezTo>
                  <a:pt x="8385" y="7803"/>
                  <a:pt x="8366" y="7809"/>
                  <a:pt x="8344" y="7819"/>
                </a:cubicBezTo>
                <a:cubicBezTo>
                  <a:pt x="8355" y="7813"/>
                  <a:pt x="8359" y="7813"/>
                  <a:pt x="8351" y="7822"/>
                </a:cubicBezTo>
                <a:cubicBezTo>
                  <a:pt x="8347" y="7819"/>
                  <a:pt x="8347" y="7816"/>
                  <a:pt x="8344" y="7813"/>
                </a:cubicBezTo>
                <a:cubicBezTo>
                  <a:pt x="8355" y="7790"/>
                  <a:pt x="8381" y="7796"/>
                  <a:pt x="8403" y="7793"/>
                </a:cubicBezTo>
                <a:cubicBezTo>
                  <a:pt x="8407" y="7780"/>
                  <a:pt x="8415" y="7767"/>
                  <a:pt x="8418" y="7757"/>
                </a:cubicBezTo>
                <a:cubicBezTo>
                  <a:pt x="8426" y="7741"/>
                  <a:pt x="8433" y="7725"/>
                  <a:pt x="8441" y="7708"/>
                </a:cubicBezTo>
                <a:cubicBezTo>
                  <a:pt x="8452" y="7699"/>
                  <a:pt x="8463" y="7692"/>
                  <a:pt x="8471" y="7682"/>
                </a:cubicBezTo>
                <a:cubicBezTo>
                  <a:pt x="8501" y="7676"/>
                  <a:pt x="8497" y="7650"/>
                  <a:pt x="8504" y="7630"/>
                </a:cubicBezTo>
                <a:lnTo>
                  <a:pt x="8501" y="7633"/>
                </a:lnTo>
                <a:cubicBezTo>
                  <a:pt x="8530" y="7624"/>
                  <a:pt x="8534" y="7601"/>
                  <a:pt x="8534" y="7578"/>
                </a:cubicBezTo>
                <a:lnTo>
                  <a:pt x="8530" y="7581"/>
                </a:lnTo>
                <a:cubicBezTo>
                  <a:pt x="8620" y="7500"/>
                  <a:pt x="8658" y="7405"/>
                  <a:pt x="8624" y="7294"/>
                </a:cubicBezTo>
                <a:cubicBezTo>
                  <a:pt x="8583" y="7157"/>
                  <a:pt x="8542" y="7024"/>
                  <a:pt x="8493" y="6890"/>
                </a:cubicBezTo>
                <a:cubicBezTo>
                  <a:pt x="8467" y="6818"/>
                  <a:pt x="8430" y="6747"/>
                  <a:pt x="8351" y="6695"/>
                </a:cubicBezTo>
                <a:cubicBezTo>
                  <a:pt x="8254" y="6629"/>
                  <a:pt x="8232" y="6535"/>
                  <a:pt x="8209" y="6437"/>
                </a:cubicBezTo>
                <a:cubicBezTo>
                  <a:pt x="8202" y="6408"/>
                  <a:pt x="8205" y="6378"/>
                  <a:pt x="8168" y="6362"/>
                </a:cubicBezTo>
                <a:cubicBezTo>
                  <a:pt x="8161" y="6336"/>
                  <a:pt x="8194" y="6303"/>
                  <a:pt x="8157" y="6274"/>
                </a:cubicBezTo>
                <a:cubicBezTo>
                  <a:pt x="8161" y="6307"/>
                  <a:pt x="8164" y="6333"/>
                  <a:pt x="8168" y="6362"/>
                </a:cubicBezTo>
                <a:cubicBezTo>
                  <a:pt x="8191" y="6385"/>
                  <a:pt x="8187" y="6404"/>
                  <a:pt x="8172" y="6427"/>
                </a:cubicBezTo>
                <a:cubicBezTo>
                  <a:pt x="8157" y="6408"/>
                  <a:pt x="8138" y="6385"/>
                  <a:pt x="8123" y="6365"/>
                </a:cubicBezTo>
                <a:lnTo>
                  <a:pt x="8127" y="6369"/>
                </a:lnTo>
                <a:cubicBezTo>
                  <a:pt x="8120" y="6362"/>
                  <a:pt x="8112" y="6356"/>
                  <a:pt x="8105" y="6349"/>
                </a:cubicBezTo>
                <a:cubicBezTo>
                  <a:pt x="8101" y="6356"/>
                  <a:pt x="8097" y="6362"/>
                  <a:pt x="8093" y="6369"/>
                </a:cubicBezTo>
                <a:lnTo>
                  <a:pt x="8097" y="6365"/>
                </a:lnTo>
                <a:cubicBezTo>
                  <a:pt x="8030" y="6329"/>
                  <a:pt x="8030" y="6209"/>
                  <a:pt x="7903" y="6251"/>
                </a:cubicBezTo>
                <a:cubicBezTo>
                  <a:pt x="7903" y="6251"/>
                  <a:pt x="7907" y="6248"/>
                  <a:pt x="7907" y="6248"/>
                </a:cubicBezTo>
                <a:lnTo>
                  <a:pt x="7899" y="6248"/>
                </a:lnTo>
                <a:cubicBezTo>
                  <a:pt x="7996" y="6375"/>
                  <a:pt x="8037" y="6515"/>
                  <a:pt x="7989" y="6685"/>
                </a:cubicBezTo>
                <a:cubicBezTo>
                  <a:pt x="7933" y="6574"/>
                  <a:pt x="7884" y="6473"/>
                  <a:pt x="7780" y="6411"/>
                </a:cubicBezTo>
                <a:cubicBezTo>
                  <a:pt x="7780" y="6411"/>
                  <a:pt x="7772" y="6414"/>
                  <a:pt x="7772" y="6414"/>
                </a:cubicBezTo>
                <a:lnTo>
                  <a:pt x="7783" y="6414"/>
                </a:lnTo>
                <a:cubicBezTo>
                  <a:pt x="7776" y="6434"/>
                  <a:pt x="7768" y="6453"/>
                  <a:pt x="7761" y="6473"/>
                </a:cubicBezTo>
                <a:lnTo>
                  <a:pt x="7765" y="6473"/>
                </a:lnTo>
                <a:cubicBezTo>
                  <a:pt x="7727" y="6440"/>
                  <a:pt x="7697" y="6424"/>
                  <a:pt x="7671" y="6483"/>
                </a:cubicBezTo>
                <a:lnTo>
                  <a:pt x="7675" y="6479"/>
                </a:lnTo>
                <a:cubicBezTo>
                  <a:pt x="7496" y="6492"/>
                  <a:pt x="7428" y="6339"/>
                  <a:pt x="7294" y="6287"/>
                </a:cubicBezTo>
                <a:cubicBezTo>
                  <a:pt x="7294" y="6287"/>
                  <a:pt x="7298" y="6290"/>
                  <a:pt x="7298" y="6290"/>
                </a:cubicBezTo>
                <a:cubicBezTo>
                  <a:pt x="7260" y="6232"/>
                  <a:pt x="7219" y="6179"/>
                  <a:pt x="7152" y="6144"/>
                </a:cubicBezTo>
                <a:cubicBezTo>
                  <a:pt x="7152" y="6144"/>
                  <a:pt x="7156" y="6147"/>
                  <a:pt x="7156" y="6147"/>
                </a:cubicBezTo>
                <a:cubicBezTo>
                  <a:pt x="7141" y="6056"/>
                  <a:pt x="7059" y="5997"/>
                  <a:pt x="7018" y="5906"/>
                </a:cubicBezTo>
                <a:cubicBezTo>
                  <a:pt x="6939" y="5971"/>
                  <a:pt x="6980" y="6085"/>
                  <a:pt x="6879" y="6134"/>
                </a:cubicBezTo>
                <a:cubicBezTo>
                  <a:pt x="6879" y="6134"/>
                  <a:pt x="6883" y="6137"/>
                  <a:pt x="6883" y="6137"/>
                </a:cubicBezTo>
                <a:cubicBezTo>
                  <a:pt x="6883" y="6118"/>
                  <a:pt x="6883" y="6101"/>
                  <a:pt x="6883" y="6082"/>
                </a:cubicBezTo>
                <a:lnTo>
                  <a:pt x="6879" y="6085"/>
                </a:lnTo>
                <a:cubicBezTo>
                  <a:pt x="6924" y="6046"/>
                  <a:pt x="6905" y="5997"/>
                  <a:pt x="6913" y="5951"/>
                </a:cubicBezTo>
                <a:lnTo>
                  <a:pt x="6909" y="5955"/>
                </a:lnTo>
                <a:cubicBezTo>
                  <a:pt x="6961" y="5902"/>
                  <a:pt x="6976" y="5834"/>
                  <a:pt x="6995" y="5772"/>
                </a:cubicBezTo>
                <a:cubicBezTo>
                  <a:pt x="7006" y="5736"/>
                  <a:pt x="7010" y="5704"/>
                  <a:pt x="7059" y="5717"/>
                </a:cubicBezTo>
                <a:cubicBezTo>
                  <a:pt x="7107" y="5733"/>
                  <a:pt x="7130" y="5769"/>
                  <a:pt x="7070" y="5805"/>
                </a:cubicBezTo>
                <a:cubicBezTo>
                  <a:pt x="7070" y="5811"/>
                  <a:pt x="7070" y="5821"/>
                  <a:pt x="7074" y="5827"/>
                </a:cubicBezTo>
                <a:cubicBezTo>
                  <a:pt x="7077" y="5834"/>
                  <a:pt x="7055" y="5847"/>
                  <a:pt x="7081" y="5850"/>
                </a:cubicBezTo>
                <a:cubicBezTo>
                  <a:pt x="7077" y="5834"/>
                  <a:pt x="7074" y="5821"/>
                  <a:pt x="7070" y="5805"/>
                </a:cubicBezTo>
                <a:cubicBezTo>
                  <a:pt x="7103" y="5831"/>
                  <a:pt x="7148" y="5818"/>
                  <a:pt x="7182" y="5863"/>
                </a:cubicBezTo>
                <a:cubicBezTo>
                  <a:pt x="7216" y="5912"/>
                  <a:pt x="7283" y="5977"/>
                  <a:pt x="7384" y="5945"/>
                </a:cubicBezTo>
                <a:cubicBezTo>
                  <a:pt x="7432" y="5928"/>
                  <a:pt x="7455" y="5968"/>
                  <a:pt x="7473" y="6000"/>
                </a:cubicBezTo>
                <a:cubicBezTo>
                  <a:pt x="7488" y="5915"/>
                  <a:pt x="7552" y="5909"/>
                  <a:pt x="7645" y="5951"/>
                </a:cubicBezTo>
                <a:cubicBezTo>
                  <a:pt x="7705" y="5977"/>
                  <a:pt x="7697" y="6069"/>
                  <a:pt x="7791" y="6052"/>
                </a:cubicBezTo>
                <a:cubicBezTo>
                  <a:pt x="7791" y="6095"/>
                  <a:pt x="7802" y="6095"/>
                  <a:pt x="7854" y="6088"/>
                </a:cubicBezTo>
                <a:cubicBezTo>
                  <a:pt x="7910" y="6082"/>
                  <a:pt x="7899" y="6056"/>
                  <a:pt x="7907" y="6030"/>
                </a:cubicBezTo>
                <a:cubicBezTo>
                  <a:pt x="7933" y="5922"/>
                  <a:pt x="7959" y="5814"/>
                  <a:pt x="7985" y="5704"/>
                </a:cubicBezTo>
                <a:cubicBezTo>
                  <a:pt x="7985" y="5694"/>
                  <a:pt x="7989" y="5687"/>
                  <a:pt x="7989" y="5681"/>
                </a:cubicBezTo>
                <a:cubicBezTo>
                  <a:pt x="7989" y="5681"/>
                  <a:pt x="7985" y="5677"/>
                  <a:pt x="7981" y="5677"/>
                </a:cubicBezTo>
                <a:cubicBezTo>
                  <a:pt x="7985" y="5687"/>
                  <a:pt x="7985" y="5697"/>
                  <a:pt x="7989" y="5707"/>
                </a:cubicBezTo>
                <a:cubicBezTo>
                  <a:pt x="7910" y="5668"/>
                  <a:pt x="7884" y="5537"/>
                  <a:pt x="7750" y="5602"/>
                </a:cubicBezTo>
                <a:lnTo>
                  <a:pt x="7753" y="5599"/>
                </a:lnTo>
                <a:cubicBezTo>
                  <a:pt x="7712" y="5544"/>
                  <a:pt x="7656" y="5554"/>
                  <a:pt x="7600" y="5580"/>
                </a:cubicBezTo>
                <a:lnTo>
                  <a:pt x="7604" y="5576"/>
                </a:lnTo>
                <a:cubicBezTo>
                  <a:pt x="7589" y="5557"/>
                  <a:pt x="7574" y="5544"/>
                  <a:pt x="7544" y="5550"/>
                </a:cubicBezTo>
                <a:cubicBezTo>
                  <a:pt x="7372" y="5580"/>
                  <a:pt x="7357" y="5570"/>
                  <a:pt x="7369" y="5404"/>
                </a:cubicBezTo>
                <a:cubicBezTo>
                  <a:pt x="7350" y="5436"/>
                  <a:pt x="7335" y="5456"/>
                  <a:pt x="7324" y="5472"/>
                </a:cubicBezTo>
                <a:cubicBezTo>
                  <a:pt x="7324" y="5472"/>
                  <a:pt x="7331" y="5469"/>
                  <a:pt x="7331" y="5469"/>
                </a:cubicBezTo>
                <a:cubicBezTo>
                  <a:pt x="7320" y="5410"/>
                  <a:pt x="7313" y="5351"/>
                  <a:pt x="7301" y="5293"/>
                </a:cubicBezTo>
                <a:cubicBezTo>
                  <a:pt x="7301" y="5293"/>
                  <a:pt x="7309" y="5296"/>
                  <a:pt x="7309" y="5296"/>
                </a:cubicBezTo>
                <a:lnTo>
                  <a:pt x="7305" y="5290"/>
                </a:lnTo>
                <a:cubicBezTo>
                  <a:pt x="7290" y="5345"/>
                  <a:pt x="7275" y="5439"/>
                  <a:pt x="7212" y="5423"/>
                </a:cubicBezTo>
                <a:cubicBezTo>
                  <a:pt x="7122" y="5404"/>
                  <a:pt x="7212" y="5329"/>
                  <a:pt x="7204" y="5276"/>
                </a:cubicBezTo>
                <a:cubicBezTo>
                  <a:pt x="7204" y="5270"/>
                  <a:pt x="7204" y="5260"/>
                  <a:pt x="7204" y="5250"/>
                </a:cubicBezTo>
                <a:cubicBezTo>
                  <a:pt x="7204" y="5250"/>
                  <a:pt x="7201" y="5254"/>
                  <a:pt x="7201" y="5254"/>
                </a:cubicBezTo>
                <a:cubicBezTo>
                  <a:pt x="7227" y="5241"/>
                  <a:pt x="7230" y="5218"/>
                  <a:pt x="7234" y="5198"/>
                </a:cubicBezTo>
                <a:lnTo>
                  <a:pt x="7230" y="5202"/>
                </a:lnTo>
                <a:cubicBezTo>
                  <a:pt x="7260" y="5192"/>
                  <a:pt x="7257" y="5166"/>
                  <a:pt x="7264" y="5146"/>
                </a:cubicBezTo>
                <a:cubicBezTo>
                  <a:pt x="7264" y="5146"/>
                  <a:pt x="7260" y="5149"/>
                  <a:pt x="7260" y="5149"/>
                </a:cubicBezTo>
                <a:cubicBezTo>
                  <a:pt x="7272" y="5130"/>
                  <a:pt x="7283" y="5114"/>
                  <a:pt x="7294" y="5094"/>
                </a:cubicBezTo>
                <a:cubicBezTo>
                  <a:pt x="7294" y="5094"/>
                  <a:pt x="7290" y="5097"/>
                  <a:pt x="7290" y="5097"/>
                </a:cubicBezTo>
                <a:cubicBezTo>
                  <a:pt x="7301" y="5087"/>
                  <a:pt x="7313" y="5078"/>
                  <a:pt x="7324" y="5068"/>
                </a:cubicBezTo>
                <a:lnTo>
                  <a:pt x="7320" y="5071"/>
                </a:lnTo>
                <a:cubicBezTo>
                  <a:pt x="7331" y="5061"/>
                  <a:pt x="7343" y="5052"/>
                  <a:pt x="7354" y="5042"/>
                </a:cubicBezTo>
                <a:lnTo>
                  <a:pt x="7350" y="5045"/>
                </a:lnTo>
                <a:cubicBezTo>
                  <a:pt x="7361" y="5035"/>
                  <a:pt x="7372" y="5025"/>
                  <a:pt x="7384" y="5016"/>
                </a:cubicBezTo>
                <a:lnTo>
                  <a:pt x="7380" y="5019"/>
                </a:lnTo>
                <a:cubicBezTo>
                  <a:pt x="7391" y="5009"/>
                  <a:pt x="7402" y="4999"/>
                  <a:pt x="7414" y="4990"/>
                </a:cubicBezTo>
                <a:lnTo>
                  <a:pt x="7410" y="4993"/>
                </a:lnTo>
                <a:cubicBezTo>
                  <a:pt x="7421" y="4983"/>
                  <a:pt x="7432" y="4973"/>
                  <a:pt x="7443" y="4964"/>
                </a:cubicBezTo>
                <a:lnTo>
                  <a:pt x="7440" y="4967"/>
                </a:lnTo>
                <a:cubicBezTo>
                  <a:pt x="7514" y="4951"/>
                  <a:pt x="7578" y="4849"/>
                  <a:pt x="7664" y="4951"/>
                </a:cubicBezTo>
                <a:lnTo>
                  <a:pt x="7660" y="4947"/>
                </a:lnTo>
                <a:cubicBezTo>
                  <a:pt x="7656" y="4951"/>
                  <a:pt x="7649" y="4954"/>
                  <a:pt x="7645" y="4957"/>
                </a:cubicBezTo>
                <a:cubicBezTo>
                  <a:pt x="7634" y="4967"/>
                  <a:pt x="7619" y="4980"/>
                  <a:pt x="7608" y="4990"/>
                </a:cubicBezTo>
                <a:lnTo>
                  <a:pt x="7604" y="4993"/>
                </a:lnTo>
                <a:cubicBezTo>
                  <a:pt x="7604" y="4993"/>
                  <a:pt x="7604" y="4990"/>
                  <a:pt x="7604" y="4990"/>
                </a:cubicBezTo>
                <a:cubicBezTo>
                  <a:pt x="7619" y="4977"/>
                  <a:pt x="7630" y="4967"/>
                  <a:pt x="7645" y="4954"/>
                </a:cubicBezTo>
                <a:cubicBezTo>
                  <a:pt x="7641" y="4990"/>
                  <a:pt x="7757" y="4924"/>
                  <a:pt x="7697" y="5006"/>
                </a:cubicBezTo>
                <a:cubicBezTo>
                  <a:pt x="7690" y="5019"/>
                  <a:pt x="7679" y="5032"/>
                  <a:pt x="7671" y="5048"/>
                </a:cubicBezTo>
                <a:lnTo>
                  <a:pt x="7664" y="5052"/>
                </a:lnTo>
                <a:cubicBezTo>
                  <a:pt x="7664" y="5052"/>
                  <a:pt x="7668" y="5045"/>
                  <a:pt x="7668" y="5045"/>
                </a:cubicBezTo>
                <a:cubicBezTo>
                  <a:pt x="7679" y="5032"/>
                  <a:pt x="7686" y="5016"/>
                  <a:pt x="7694" y="5003"/>
                </a:cubicBezTo>
                <a:cubicBezTo>
                  <a:pt x="7750" y="4999"/>
                  <a:pt x="7806" y="4999"/>
                  <a:pt x="7866" y="4996"/>
                </a:cubicBezTo>
                <a:lnTo>
                  <a:pt x="7866" y="4990"/>
                </a:lnTo>
                <a:cubicBezTo>
                  <a:pt x="7862" y="4999"/>
                  <a:pt x="7858" y="5009"/>
                  <a:pt x="7854" y="5019"/>
                </a:cubicBezTo>
                <a:cubicBezTo>
                  <a:pt x="7843" y="5022"/>
                  <a:pt x="7824" y="5019"/>
                  <a:pt x="7843" y="5035"/>
                </a:cubicBezTo>
                <a:cubicBezTo>
                  <a:pt x="7847" y="5029"/>
                  <a:pt x="7847" y="5022"/>
                  <a:pt x="7851" y="5019"/>
                </a:cubicBezTo>
                <a:cubicBezTo>
                  <a:pt x="7884" y="5022"/>
                  <a:pt x="7914" y="5045"/>
                  <a:pt x="7951" y="5029"/>
                </a:cubicBezTo>
                <a:lnTo>
                  <a:pt x="7951" y="5029"/>
                </a:lnTo>
                <a:cubicBezTo>
                  <a:pt x="7978" y="5061"/>
                  <a:pt x="8116" y="5016"/>
                  <a:pt x="8030" y="5127"/>
                </a:cubicBezTo>
                <a:cubicBezTo>
                  <a:pt x="8090" y="5123"/>
                  <a:pt x="8116" y="5081"/>
                  <a:pt x="8168" y="5074"/>
                </a:cubicBezTo>
                <a:cubicBezTo>
                  <a:pt x="8340" y="5055"/>
                  <a:pt x="8344" y="5039"/>
                  <a:pt x="8258" y="4908"/>
                </a:cubicBezTo>
                <a:cubicBezTo>
                  <a:pt x="8262" y="4911"/>
                  <a:pt x="8265" y="4911"/>
                  <a:pt x="8269" y="4911"/>
                </a:cubicBezTo>
                <a:cubicBezTo>
                  <a:pt x="8265" y="4911"/>
                  <a:pt x="8262" y="4911"/>
                  <a:pt x="8258" y="4908"/>
                </a:cubicBezTo>
                <a:cubicBezTo>
                  <a:pt x="8172" y="4791"/>
                  <a:pt x="8022" y="4801"/>
                  <a:pt x="7892" y="4771"/>
                </a:cubicBezTo>
                <a:lnTo>
                  <a:pt x="7895" y="4771"/>
                </a:lnTo>
                <a:cubicBezTo>
                  <a:pt x="7824" y="4615"/>
                  <a:pt x="7937" y="4497"/>
                  <a:pt x="8007" y="4374"/>
                </a:cubicBezTo>
                <a:cubicBezTo>
                  <a:pt x="8007" y="4374"/>
                  <a:pt x="8007" y="4370"/>
                  <a:pt x="8004" y="4370"/>
                </a:cubicBezTo>
                <a:cubicBezTo>
                  <a:pt x="8004" y="4374"/>
                  <a:pt x="8004" y="4374"/>
                  <a:pt x="8004" y="4377"/>
                </a:cubicBezTo>
                <a:cubicBezTo>
                  <a:pt x="7649" y="4520"/>
                  <a:pt x="7287" y="4514"/>
                  <a:pt x="6920" y="4409"/>
                </a:cubicBezTo>
                <a:cubicBezTo>
                  <a:pt x="6786" y="4370"/>
                  <a:pt x="6719" y="4308"/>
                  <a:pt x="6715" y="4188"/>
                </a:cubicBezTo>
                <a:cubicBezTo>
                  <a:pt x="6715" y="4155"/>
                  <a:pt x="6681" y="4152"/>
                  <a:pt x="6659" y="4139"/>
                </a:cubicBezTo>
                <a:lnTo>
                  <a:pt x="6663" y="4145"/>
                </a:lnTo>
                <a:cubicBezTo>
                  <a:pt x="6696" y="4145"/>
                  <a:pt x="6726" y="4142"/>
                  <a:pt x="6760" y="4142"/>
                </a:cubicBezTo>
                <a:cubicBezTo>
                  <a:pt x="6767" y="4165"/>
                  <a:pt x="6786" y="4165"/>
                  <a:pt x="6805" y="4162"/>
                </a:cubicBezTo>
                <a:cubicBezTo>
                  <a:pt x="6808" y="4162"/>
                  <a:pt x="6808" y="4155"/>
                  <a:pt x="6812" y="4152"/>
                </a:cubicBezTo>
                <a:cubicBezTo>
                  <a:pt x="6793" y="4149"/>
                  <a:pt x="6775" y="4149"/>
                  <a:pt x="6756" y="4145"/>
                </a:cubicBezTo>
                <a:cubicBezTo>
                  <a:pt x="6629" y="4044"/>
                  <a:pt x="6472" y="3976"/>
                  <a:pt x="6375" y="3845"/>
                </a:cubicBezTo>
                <a:cubicBezTo>
                  <a:pt x="6244" y="3676"/>
                  <a:pt x="6158" y="3265"/>
                  <a:pt x="6338" y="3128"/>
                </a:cubicBezTo>
                <a:lnTo>
                  <a:pt x="6338" y="3125"/>
                </a:lnTo>
                <a:cubicBezTo>
                  <a:pt x="6450" y="3034"/>
                  <a:pt x="6502" y="2900"/>
                  <a:pt x="6640" y="2828"/>
                </a:cubicBezTo>
                <a:cubicBezTo>
                  <a:pt x="6640" y="2828"/>
                  <a:pt x="6636" y="2825"/>
                  <a:pt x="6636" y="2825"/>
                </a:cubicBezTo>
                <a:cubicBezTo>
                  <a:pt x="6636" y="2845"/>
                  <a:pt x="6636" y="2864"/>
                  <a:pt x="6636" y="2880"/>
                </a:cubicBezTo>
                <a:lnTo>
                  <a:pt x="6640" y="2877"/>
                </a:lnTo>
                <a:cubicBezTo>
                  <a:pt x="6607" y="2903"/>
                  <a:pt x="6618" y="2933"/>
                  <a:pt x="6625" y="2965"/>
                </a:cubicBezTo>
                <a:cubicBezTo>
                  <a:pt x="6622" y="2965"/>
                  <a:pt x="6622" y="2962"/>
                  <a:pt x="6618" y="2962"/>
                </a:cubicBezTo>
                <a:cubicBezTo>
                  <a:pt x="6618" y="2965"/>
                  <a:pt x="6618" y="2968"/>
                  <a:pt x="6622" y="2968"/>
                </a:cubicBezTo>
                <a:cubicBezTo>
                  <a:pt x="6640" y="2949"/>
                  <a:pt x="6655" y="2926"/>
                  <a:pt x="6674" y="2907"/>
                </a:cubicBezTo>
                <a:cubicBezTo>
                  <a:pt x="6674" y="2907"/>
                  <a:pt x="6670" y="2910"/>
                  <a:pt x="6670" y="2910"/>
                </a:cubicBezTo>
                <a:cubicBezTo>
                  <a:pt x="6681" y="2900"/>
                  <a:pt x="6693" y="2890"/>
                  <a:pt x="6704" y="2880"/>
                </a:cubicBezTo>
                <a:lnTo>
                  <a:pt x="6700" y="2877"/>
                </a:lnTo>
                <a:cubicBezTo>
                  <a:pt x="6730" y="2871"/>
                  <a:pt x="6760" y="2867"/>
                  <a:pt x="6793" y="2861"/>
                </a:cubicBezTo>
                <a:lnTo>
                  <a:pt x="6790" y="2858"/>
                </a:lnTo>
                <a:cubicBezTo>
                  <a:pt x="6797" y="2880"/>
                  <a:pt x="6801" y="2900"/>
                  <a:pt x="6808" y="2923"/>
                </a:cubicBezTo>
                <a:cubicBezTo>
                  <a:pt x="6801" y="2920"/>
                  <a:pt x="6793" y="2920"/>
                  <a:pt x="6786" y="2916"/>
                </a:cubicBezTo>
                <a:cubicBezTo>
                  <a:pt x="6775" y="2910"/>
                  <a:pt x="6767" y="2916"/>
                  <a:pt x="6775" y="2923"/>
                </a:cubicBezTo>
                <a:cubicBezTo>
                  <a:pt x="6782" y="2929"/>
                  <a:pt x="6797" y="2923"/>
                  <a:pt x="6808" y="2926"/>
                </a:cubicBezTo>
                <a:cubicBezTo>
                  <a:pt x="6827" y="2851"/>
                  <a:pt x="6883" y="2871"/>
                  <a:pt x="6939" y="2887"/>
                </a:cubicBezTo>
                <a:cubicBezTo>
                  <a:pt x="6939" y="2887"/>
                  <a:pt x="6935" y="2884"/>
                  <a:pt x="6935" y="2884"/>
                </a:cubicBezTo>
                <a:cubicBezTo>
                  <a:pt x="6947" y="2894"/>
                  <a:pt x="6958" y="2903"/>
                  <a:pt x="6969" y="2913"/>
                </a:cubicBezTo>
                <a:lnTo>
                  <a:pt x="6965" y="2913"/>
                </a:lnTo>
                <a:cubicBezTo>
                  <a:pt x="6965" y="2939"/>
                  <a:pt x="6965" y="2962"/>
                  <a:pt x="6965" y="2988"/>
                </a:cubicBezTo>
                <a:lnTo>
                  <a:pt x="6969" y="2988"/>
                </a:lnTo>
                <a:cubicBezTo>
                  <a:pt x="6969" y="2998"/>
                  <a:pt x="6969" y="3011"/>
                  <a:pt x="6969" y="3021"/>
                </a:cubicBezTo>
                <a:lnTo>
                  <a:pt x="6965" y="3021"/>
                </a:lnTo>
                <a:cubicBezTo>
                  <a:pt x="6965" y="3151"/>
                  <a:pt x="6812" y="3180"/>
                  <a:pt x="6745" y="3268"/>
                </a:cubicBezTo>
                <a:cubicBezTo>
                  <a:pt x="6726" y="3268"/>
                  <a:pt x="6707" y="3268"/>
                  <a:pt x="6693" y="3272"/>
                </a:cubicBezTo>
                <a:cubicBezTo>
                  <a:pt x="6689" y="3285"/>
                  <a:pt x="6685" y="3301"/>
                  <a:pt x="6685" y="3314"/>
                </a:cubicBezTo>
                <a:cubicBezTo>
                  <a:pt x="6689" y="3314"/>
                  <a:pt x="6693" y="3314"/>
                  <a:pt x="6696" y="3314"/>
                </a:cubicBezTo>
                <a:cubicBezTo>
                  <a:pt x="6693" y="3301"/>
                  <a:pt x="6693" y="3285"/>
                  <a:pt x="6689" y="3272"/>
                </a:cubicBezTo>
                <a:cubicBezTo>
                  <a:pt x="6707" y="3272"/>
                  <a:pt x="6730" y="3268"/>
                  <a:pt x="6749" y="3268"/>
                </a:cubicBezTo>
                <a:cubicBezTo>
                  <a:pt x="6700" y="3347"/>
                  <a:pt x="6831" y="3356"/>
                  <a:pt x="6823" y="3418"/>
                </a:cubicBezTo>
                <a:lnTo>
                  <a:pt x="6823" y="3415"/>
                </a:lnTo>
                <a:cubicBezTo>
                  <a:pt x="6868" y="3438"/>
                  <a:pt x="6864" y="3402"/>
                  <a:pt x="6879" y="3383"/>
                </a:cubicBezTo>
                <a:cubicBezTo>
                  <a:pt x="6894" y="3360"/>
                  <a:pt x="6891" y="3301"/>
                  <a:pt x="6947" y="3327"/>
                </a:cubicBezTo>
                <a:cubicBezTo>
                  <a:pt x="6988" y="3343"/>
                  <a:pt x="7077" y="3330"/>
                  <a:pt x="7051" y="3409"/>
                </a:cubicBezTo>
                <a:cubicBezTo>
                  <a:pt x="7025" y="3500"/>
                  <a:pt x="7141" y="3451"/>
                  <a:pt x="7163" y="3497"/>
                </a:cubicBezTo>
                <a:cubicBezTo>
                  <a:pt x="7163" y="3497"/>
                  <a:pt x="7156" y="3493"/>
                  <a:pt x="7156" y="3493"/>
                </a:cubicBezTo>
                <a:lnTo>
                  <a:pt x="7159" y="3497"/>
                </a:lnTo>
                <a:cubicBezTo>
                  <a:pt x="7178" y="3448"/>
                  <a:pt x="7234" y="3487"/>
                  <a:pt x="7264" y="3457"/>
                </a:cubicBezTo>
                <a:lnTo>
                  <a:pt x="7260" y="3454"/>
                </a:lnTo>
                <a:cubicBezTo>
                  <a:pt x="7320" y="3510"/>
                  <a:pt x="7313" y="3428"/>
                  <a:pt x="7346" y="3425"/>
                </a:cubicBezTo>
                <a:lnTo>
                  <a:pt x="7343" y="3422"/>
                </a:lnTo>
                <a:cubicBezTo>
                  <a:pt x="7428" y="3480"/>
                  <a:pt x="7488" y="3435"/>
                  <a:pt x="7555" y="3389"/>
                </a:cubicBezTo>
                <a:cubicBezTo>
                  <a:pt x="7597" y="3363"/>
                  <a:pt x="7634" y="3334"/>
                  <a:pt x="7664" y="3291"/>
                </a:cubicBezTo>
                <a:cubicBezTo>
                  <a:pt x="7675" y="3337"/>
                  <a:pt x="7653" y="3363"/>
                  <a:pt x="7626" y="3389"/>
                </a:cubicBezTo>
                <a:cubicBezTo>
                  <a:pt x="7630" y="3409"/>
                  <a:pt x="7623" y="3428"/>
                  <a:pt x="7604" y="3441"/>
                </a:cubicBezTo>
                <a:cubicBezTo>
                  <a:pt x="7604" y="3444"/>
                  <a:pt x="7608" y="3451"/>
                  <a:pt x="7608" y="3454"/>
                </a:cubicBezTo>
                <a:cubicBezTo>
                  <a:pt x="7608" y="3461"/>
                  <a:pt x="7582" y="3471"/>
                  <a:pt x="7612" y="3474"/>
                </a:cubicBezTo>
                <a:cubicBezTo>
                  <a:pt x="7612" y="3461"/>
                  <a:pt x="7608" y="3451"/>
                  <a:pt x="7608" y="3438"/>
                </a:cubicBezTo>
                <a:cubicBezTo>
                  <a:pt x="7668" y="3438"/>
                  <a:pt x="7641" y="3409"/>
                  <a:pt x="7626" y="3386"/>
                </a:cubicBezTo>
                <a:cubicBezTo>
                  <a:pt x="7753" y="3399"/>
                  <a:pt x="7731" y="3272"/>
                  <a:pt x="7817" y="3233"/>
                </a:cubicBezTo>
                <a:cubicBezTo>
                  <a:pt x="7843" y="3288"/>
                  <a:pt x="7918" y="3321"/>
                  <a:pt x="7910" y="3399"/>
                </a:cubicBezTo>
                <a:cubicBezTo>
                  <a:pt x="7910" y="3405"/>
                  <a:pt x="7884" y="3409"/>
                  <a:pt x="7910" y="3418"/>
                </a:cubicBezTo>
                <a:cubicBezTo>
                  <a:pt x="7910" y="3412"/>
                  <a:pt x="7910" y="3405"/>
                  <a:pt x="7907" y="3396"/>
                </a:cubicBezTo>
                <a:cubicBezTo>
                  <a:pt x="7951" y="3396"/>
                  <a:pt x="7940" y="3343"/>
                  <a:pt x="7978" y="3334"/>
                </a:cubicBezTo>
                <a:lnTo>
                  <a:pt x="7978" y="3330"/>
                </a:lnTo>
                <a:cubicBezTo>
                  <a:pt x="7974" y="3356"/>
                  <a:pt x="7981" y="3386"/>
                  <a:pt x="7959" y="3409"/>
                </a:cubicBezTo>
                <a:cubicBezTo>
                  <a:pt x="7959" y="3431"/>
                  <a:pt x="7955" y="3451"/>
                  <a:pt x="7929" y="3461"/>
                </a:cubicBezTo>
                <a:cubicBezTo>
                  <a:pt x="7933" y="3467"/>
                  <a:pt x="7933" y="3471"/>
                  <a:pt x="7937" y="3477"/>
                </a:cubicBezTo>
                <a:cubicBezTo>
                  <a:pt x="7933" y="3477"/>
                  <a:pt x="7929" y="3477"/>
                  <a:pt x="7925" y="3477"/>
                </a:cubicBezTo>
                <a:cubicBezTo>
                  <a:pt x="7925" y="3471"/>
                  <a:pt x="7929" y="3467"/>
                  <a:pt x="7929" y="3461"/>
                </a:cubicBezTo>
                <a:cubicBezTo>
                  <a:pt x="7970" y="3454"/>
                  <a:pt x="7959" y="3428"/>
                  <a:pt x="7955" y="3405"/>
                </a:cubicBezTo>
                <a:cubicBezTo>
                  <a:pt x="7989" y="3425"/>
                  <a:pt x="8008" y="3376"/>
                  <a:pt x="8041" y="3389"/>
                </a:cubicBezTo>
                <a:lnTo>
                  <a:pt x="8041" y="3389"/>
                </a:lnTo>
                <a:cubicBezTo>
                  <a:pt x="8015" y="3438"/>
                  <a:pt x="8011" y="3497"/>
                  <a:pt x="7959" y="3536"/>
                </a:cubicBezTo>
                <a:cubicBezTo>
                  <a:pt x="7955" y="3562"/>
                  <a:pt x="7948" y="3588"/>
                  <a:pt x="7944" y="3614"/>
                </a:cubicBezTo>
                <a:cubicBezTo>
                  <a:pt x="7940" y="3611"/>
                  <a:pt x="7937" y="3611"/>
                  <a:pt x="7937" y="3611"/>
                </a:cubicBezTo>
                <a:cubicBezTo>
                  <a:pt x="7937" y="3614"/>
                  <a:pt x="7937" y="3614"/>
                  <a:pt x="7940" y="3617"/>
                </a:cubicBezTo>
                <a:cubicBezTo>
                  <a:pt x="7948" y="3588"/>
                  <a:pt x="7955" y="3562"/>
                  <a:pt x="7963" y="3532"/>
                </a:cubicBezTo>
                <a:cubicBezTo>
                  <a:pt x="8075" y="3497"/>
                  <a:pt x="8067" y="3392"/>
                  <a:pt x="8120" y="3324"/>
                </a:cubicBezTo>
                <a:cubicBezTo>
                  <a:pt x="8142" y="3291"/>
                  <a:pt x="8131" y="3239"/>
                  <a:pt x="8191" y="3226"/>
                </a:cubicBezTo>
                <a:lnTo>
                  <a:pt x="8187" y="3223"/>
                </a:lnTo>
                <a:cubicBezTo>
                  <a:pt x="8194" y="3428"/>
                  <a:pt x="8135" y="3611"/>
                  <a:pt x="7985" y="3770"/>
                </a:cubicBezTo>
                <a:cubicBezTo>
                  <a:pt x="7985" y="3777"/>
                  <a:pt x="7981" y="3787"/>
                  <a:pt x="7981" y="3793"/>
                </a:cubicBezTo>
                <a:cubicBezTo>
                  <a:pt x="7985" y="3803"/>
                  <a:pt x="7955" y="3829"/>
                  <a:pt x="7989" y="3819"/>
                </a:cubicBezTo>
                <a:cubicBezTo>
                  <a:pt x="8015" y="3813"/>
                  <a:pt x="8000" y="3787"/>
                  <a:pt x="7985" y="3770"/>
                </a:cubicBezTo>
                <a:cubicBezTo>
                  <a:pt x="8026" y="3790"/>
                  <a:pt x="8049" y="3764"/>
                  <a:pt x="8071" y="3741"/>
                </a:cubicBezTo>
                <a:cubicBezTo>
                  <a:pt x="8321" y="3484"/>
                  <a:pt x="8448" y="3177"/>
                  <a:pt x="8340" y="2864"/>
                </a:cubicBezTo>
                <a:cubicBezTo>
                  <a:pt x="8280" y="2691"/>
                  <a:pt x="8262" y="2493"/>
                  <a:pt x="8123" y="2339"/>
                </a:cubicBezTo>
                <a:cubicBezTo>
                  <a:pt x="8123" y="2339"/>
                  <a:pt x="8127" y="2346"/>
                  <a:pt x="8127" y="2346"/>
                </a:cubicBezTo>
                <a:cubicBezTo>
                  <a:pt x="8127" y="2307"/>
                  <a:pt x="8101" y="2284"/>
                  <a:pt x="8071" y="2261"/>
                </a:cubicBezTo>
                <a:cubicBezTo>
                  <a:pt x="8060" y="2255"/>
                  <a:pt x="8045" y="2248"/>
                  <a:pt x="8034" y="2242"/>
                </a:cubicBezTo>
                <a:cubicBezTo>
                  <a:pt x="8026" y="2215"/>
                  <a:pt x="8008" y="2222"/>
                  <a:pt x="7993" y="2228"/>
                </a:cubicBezTo>
                <a:cubicBezTo>
                  <a:pt x="8004" y="2209"/>
                  <a:pt x="7996" y="2193"/>
                  <a:pt x="7978" y="2180"/>
                </a:cubicBezTo>
                <a:cubicBezTo>
                  <a:pt x="7978" y="2180"/>
                  <a:pt x="7974" y="2180"/>
                  <a:pt x="7974" y="2180"/>
                </a:cubicBezTo>
                <a:cubicBezTo>
                  <a:pt x="7978" y="2180"/>
                  <a:pt x="7978" y="2183"/>
                  <a:pt x="7981" y="2183"/>
                </a:cubicBezTo>
                <a:cubicBezTo>
                  <a:pt x="7985" y="2199"/>
                  <a:pt x="7989" y="2212"/>
                  <a:pt x="7993" y="2228"/>
                </a:cubicBezTo>
                <a:cubicBezTo>
                  <a:pt x="8008" y="2232"/>
                  <a:pt x="8022" y="2235"/>
                  <a:pt x="8037" y="2238"/>
                </a:cubicBezTo>
                <a:cubicBezTo>
                  <a:pt x="8041" y="2264"/>
                  <a:pt x="8052" y="2268"/>
                  <a:pt x="8075" y="2255"/>
                </a:cubicBezTo>
                <a:cubicBezTo>
                  <a:pt x="8071" y="2274"/>
                  <a:pt x="8067" y="2297"/>
                  <a:pt x="8064" y="2317"/>
                </a:cubicBezTo>
                <a:lnTo>
                  <a:pt x="8067" y="2313"/>
                </a:lnTo>
                <a:cubicBezTo>
                  <a:pt x="8011" y="2300"/>
                  <a:pt x="7985" y="2255"/>
                  <a:pt x="7944" y="2225"/>
                </a:cubicBezTo>
                <a:cubicBezTo>
                  <a:pt x="7944" y="2228"/>
                  <a:pt x="7940" y="2228"/>
                  <a:pt x="7940" y="2232"/>
                </a:cubicBezTo>
                <a:cubicBezTo>
                  <a:pt x="7944" y="2232"/>
                  <a:pt x="7948" y="2228"/>
                  <a:pt x="7948" y="2228"/>
                </a:cubicBezTo>
                <a:cubicBezTo>
                  <a:pt x="8019" y="2365"/>
                  <a:pt x="8135" y="2486"/>
                  <a:pt x="8131" y="2652"/>
                </a:cubicBezTo>
                <a:cubicBezTo>
                  <a:pt x="8127" y="2750"/>
                  <a:pt x="8097" y="2835"/>
                  <a:pt x="8015" y="2920"/>
                </a:cubicBezTo>
                <a:cubicBezTo>
                  <a:pt x="7933" y="2796"/>
                  <a:pt x="8000" y="2649"/>
                  <a:pt x="7907" y="2541"/>
                </a:cubicBezTo>
                <a:cubicBezTo>
                  <a:pt x="7907" y="2512"/>
                  <a:pt x="7907" y="2483"/>
                  <a:pt x="7910" y="2453"/>
                </a:cubicBezTo>
                <a:cubicBezTo>
                  <a:pt x="7880" y="2450"/>
                  <a:pt x="7869" y="2431"/>
                  <a:pt x="7862" y="2411"/>
                </a:cubicBezTo>
                <a:cubicBezTo>
                  <a:pt x="7862" y="2414"/>
                  <a:pt x="7862" y="2414"/>
                  <a:pt x="7858" y="2418"/>
                </a:cubicBezTo>
                <a:cubicBezTo>
                  <a:pt x="7862" y="2418"/>
                  <a:pt x="7866" y="2414"/>
                  <a:pt x="7866" y="2414"/>
                </a:cubicBezTo>
                <a:cubicBezTo>
                  <a:pt x="7880" y="2427"/>
                  <a:pt x="7914" y="2427"/>
                  <a:pt x="7910" y="2457"/>
                </a:cubicBezTo>
                <a:cubicBezTo>
                  <a:pt x="7884" y="2486"/>
                  <a:pt x="7903" y="2515"/>
                  <a:pt x="7907" y="2545"/>
                </a:cubicBezTo>
                <a:cubicBezTo>
                  <a:pt x="7907" y="2548"/>
                  <a:pt x="7910" y="2554"/>
                  <a:pt x="7910" y="2554"/>
                </a:cubicBezTo>
                <a:cubicBezTo>
                  <a:pt x="7907" y="2558"/>
                  <a:pt x="7899" y="2564"/>
                  <a:pt x="7895" y="2564"/>
                </a:cubicBezTo>
                <a:cubicBezTo>
                  <a:pt x="7847" y="2545"/>
                  <a:pt x="7866" y="2444"/>
                  <a:pt x="7765" y="2476"/>
                </a:cubicBezTo>
                <a:lnTo>
                  <a:pt x="7768" y="2473"/>
                </a:lnTo>
                <a:cubicBezTo>
                  <a:pt x="7746" y="2476"/>
                  <a:pt x="7727" y="2476"/>
                  <a:pt x="7705" y="2480"/>
                </a:cubicBezTo>
                <a:cubicBezTo>
                  <a:pt x="7701" y="2473"/>
                  <a:pt x="7701" y="2470"/>
                  <a:pt x="7697" y="2463"/>
                </a:cubicBezTo>
                <a:cubicBezTo>
                  <a:pt x="7697" y="2466"/>
                  <a:pt x="7694" y="2470"/>
                  <a:pt x="7694" y="2470"/>
                </a:cubicBezTo>
                <a:cubicBezTo>
                  <a:pt x="7697" y="2473"/>
                  <a:pt x="7701" y="2473"/>
                  <a:pt x="7705" y="2476"/>
                </a:cubicBezTo>
                <a:cubicBezTo>
                  <a:pt x="7705" y="2509"/>
                  <a:pt x="7705" y="2545"/>
                  <a:pt x="7705" y="2577"/>
                </a:cubicBezTo>
                <a:lnTo>
                  <a:pt x="7709" y="2574"/>
                </a:lnTo>
                <a:cubicBezTo>
                  <a:pt x="7709" y="2590"/>
                  <a:pt x="7686" y="2594"/>
                  <a:pt x="7668" y="2590"/>
                </a:cubicBezTo>
                <a:cubicBezTo>
                  <a:pt x="7664" y="2590"/>
                  <a:pt x="7664" y="2587"/>
                  <a:pt x="7664" y="2584"/>
                </a:cubicBezTo>
                <a:cubicBezTo>
                  <a:pt x="7664" y="2584"/>
                  <a:pt x="7660" y="2584"/>
                  <a:pt x="7656" y="2584"/>
                </a:cubicBezTo>
                <a:cubicBezTo>
                  <a:pt x="7660" y="2587"/>
                  <a:pt x="7664" y="2587"/>
                  <a:pt x="7668" y="2590"/>
                </a:cubicBezTo>
                <a:close/>
                <a:moveTo>
                  <a:pt x="12842" y="2000"/>
                </a:moveTo>
                <a:cubicBezTo>
                  <a:pt x="12838" y="2000"/>
                  <a:pt x="12834" y="2000"/>
                  <a:pt x="12827" y="1997"/>
                </a:cubicBezTo>
                <a:cubicBezTo>
                  <a:pt x="12834" y="1997"/>
                  <a:pt x="12838" y="1994"/>
                  <a:pt x="12842" y="1994"/>
                </a:cubicBezTo>
                <a:cubicBezTo>
                  <a:pt x="12842" y="1991"/>
                  <a:pt x="12838" y="1991"/>
                  <a:pt x="12838" y="1987"/>
                </a:cubicBezTo>
                <a:cubicBezTo>
                  <a:pt x="12842" y="1997"/>
                  <a:pt x="12842" y="1997"/>
                  <a:pt x="12842" y="2000"/>
                </a:cubicBezTo>
                <a:close/>
                <a:moveTo>
                  <a:pt x="13335" y="2229"/>
                </a:moveTo>
                <a:lnTo>
                  <a:pt x="13335" y="2238"/>
                </a:lnTo>
                <a:cubicBezTo>
                  <a:pt x="13335" y="2238"/>
                  <a:pt x="13335" y="2232"/>
                  <a:pt x="13335" y="2232"/>
                </a:cubicBezTo>
                <a:cubicBezTo>
                  <a:pt x="13331" y="2229"/>
                  <a:pt x="13335" y="2229"/>
                  <a:pt x="13335" y="2229"/>
                </a:cubicBezTo>
                <a:close/>
                <a:moveTo>
                  <a:pt x="9640" y="2476"/>
                </a:moveTo>
                <a:cubicBezTo>
                  <a:pt x="9636" y="2476"/>
                  <a:pt x="9636" y="2480"/>
                  <a:pt x="9633" y="2480"/>
                </a:cubicBezTo>
                <a:cubicBezTo>
                  <a:pt x="9636" y="2480"/>
                  <a:pt x="9640" y="2476"/>
                  <a:pt x="9644" y="2476"/>
                </a:cubicBezTo>
                <a:cubicBezTo>
                  <a:pt x="9644" y="2483"/>
                  <a:pt x="9647" y="2486"/>
                  <a:pt x="9647" y="2493"/>
                </a:cubicBezTo>
                <a:cubicBezTo>
                  <a:pt x="9644" y="2493"/>
                  <a:pt x="9640" y="2493"/>
                  <a:pt x="9636" y="2493"/>
                </a:cubicBezTo>
                <a:cubicBezTo>
                  <a:pt x="9640" y="2489"/>
                  <a:pt x="9640" y="2483"/>
                  <a:pt x="9640" y="2476"/>
                </a:cubicBezTo>
                <a:close/>
                <a:moveTo>
                  <a:pt x="9341" y="2626"/>
                </a:moveTo>
                <a:cubicBezTo>
                  <a:pt x="9345" y="2626"/>
                  <a:pt x="9345" y="2623"/>
                  <a:pt x="9349" y="2623"/>
                </a:cubicBezTo>
                <a:cubicBezTo>
                  <a:pt x="9345" y="2623"/>
                  <a:pt x="9341" y="2623"/>
                  <a:pt x="9337" y="2623"/>
                </a:cubicBezTo>
                <a:cubicBezTo>
                  <a:pt x="9349" y="2616"/>
                  <a:pt x="9352" y="2620"/>
                  <a:pt x="9352" y="2630"/>
                </a:cubicBezTo>
                <a:cubicBezTo>
                  <a:pt x="9349" y="2626"/>
                  <a:pt x="9345" y="2626"/>
                  <a:pt x="9341" y="2626"/>
                </a:cubicBezTo>
                <a:close/>
                <a:moveTo>
                  <a:pt x="11732" y="2678"/>
                </a:moveTo>
                <a:cubicBezTo>
                  <a:pt x="11736" y="2669"/>
                  <a:pt x="11739" y="2656"/>
                  <a:pt x="11743" y="2646"/>
                </a:cubicBezTo>
                <a:cubicBezTo>
                  <a:pt x="11777" y="2623"/>
                  <a:pt x="11766" y="2590"/>
                  <a:pt x="11769" y="2564"/>
                </a:cubicBezTo>
                <a:cubicBezTo>
                  <a:pt x="11769" y="2564"/>
                  <a:pt x="11773" y="2564"/>
                  <a:pt x="11773" y="2561"/>
                </a:cubicBezTo>
                <a:cubicBezTo>
                  <a:pt x="11773" y="2561"/>
                  <a:pt x="11769" y="2564"/>
                  <a:pt x="11769" y="2564"/>
                </a:cubicBezTo>
                <a:cubicBezTo>
                  <a:pt x="11769" y="2561"/>
                  <a:pt x="11769" y="2561"/>
                  <a:pt x="11773" y="2558"/>
                </a:cubicBezTo>
                <a:cubicBezTo>
                  <a:pt x="11747" y="2584"/>
                  <a:pt x="11736" y="2613"/>
                  <a:pt x="11747" y="2649"/>
                </a:cubicBezTo>
                <a:cubicBezTo>
                  <a:pt x="11717" y="2649"/>
                  <a:pt x="11725" y="2662"/>
                  <a:pt x="11732" y="2678"/>
                </a:cubicBezTo>
                <a:cubicBezTo>
                  <a:pt x="11739" y="2688"/>
                  <a:pt x="11747" y="2701"/>
                  <a:pt x="11754" y="2711"/>
                </a:cubicBezTo>
                <a:cubicBezTo>
                  <a:pt x="11747" y="2711"/>
                  <a:pt x="11743" y="2711"/>
                  <a:pt x="11736" y="2711"/>
                </a:cubicBezTo>
                <a:cubicBezTo>
                  <a:pt x="11736" y="2708"/>
                  <a:pt x="11739" y="2704"/>
                  <a:pt x="11739" y="2701"/>
                </a:cubicBezTo>
                <a:cubicBezTo>
                  <a:pt x="11743" y="2704"/>
                  <a:pt x="11751" y="2708"/>
                  <a:pt x="11754" y="2711"/>
                </a:cubicBezTo>
                <a:cubicBezTo>
                  <a:pt x="11732" y="2711"/>
                  <a:pt x="11739" y="2688"/>
                  <a:pt x="11732" y="2678"/>
                </a:cubicBezTo>
                <a:close/>
                <a:moveTo>
                  <a:pt x="7544" y="5055"/>
                </a:moveTo>
                <a:cubicBezTo>
                  <a:pt x="7537" y="5071"/>
                  <a:pt x="7529" y="5091"/>
                  <a:pt x="7522" y="5107"/>
                </a:cubicBezTo>
                <a:cubicBezTo>
                  <a:pt x="7507" y="5123"/>
                  <a:pt x="7488" y="5123"/>
                  <a:pt x="7473" y="5110"/>
                </a:cubicBezTo>
                <a:cubicBezTo>
                  <a:pt x="7477" y="5110"/>
                  <a:pt x="7481" y="5110"/>
                  <a:pt x="7485" y="5114"/>
                </a:cubicBezTo>
                <a:cubicBezTo>
                  <a:pt x="7481" y="5117"/>
                  <a:pt x="7477" y="5120"/>
                  <a:pt x="7473" y="5123"/>
                </a:cubicBezTo>
                <a:cubicBezTo>
                  <a:pt x="7473" y="5120"/>
                  <a:pt x="7473" y="5117"/>
                  <a:pt x="7473" y="5114"/>
                </a:cubicBezTo>
                <a:cubicBezTo>
                  <a:pt x="7488" y="5091"/>
                  <a:pt x="7507" y="5110"/>
                  <a:pt x="7526" y="5107"/>
                </a:cubicBezTo>
                <a:cubicBezTo>
                  <a:pt x="7518" y="5087"/>
                  <a:pt x="7499" y="5068"/>
                  <a:pt x="7541" y="5058"/>
                </a:cubicBezTo>
                <a:cubicBezTo>
                  <a:pt x="7555" y="5058"/>
                  <a:pt x="7555" y="5061"/>
                  <a:pt x="7544" y="5065"/>
                </a:cubicBezTo>
                <a:cubicBezTo>
                  <a:pt x="7544" y="5058"/>
                  <a:pt x="7544" y="5055"/>
                  <a:pt x="7544" y="5055"/>
                </a:cubicBezTo>
                <a:close/>
                <a:moveTo>
                  <a:pt x="6439" y="7161"/>
                </a:moveTo>
                <a:lnTo>
                  <a:pt x="6439" y="7171"/>
                </a:lnTo>
                <a:lnTo>
                  <a:pt x="6439" y="7161"/>
                </a:lnTo>
                <a:cubicBezTo>
                  <a:pt x="6424" y="7161"/>
                  <a:pt x="6405" y="7161"/>
                  <a:pt x="6386" y="7157"/>
                </a:cubicBezTo>
                <a:cubicBezTo>
                  <a:pt x="6397" y="7135"/>
                  <a:pt x="6401" y="7115"/>
                  <a:pt x="6368" y="7099"/>
                </a:cubicBezTo>
                <a:cubicBezTo>
                  <a:pt x="6353" y="7096"/>
                  <a:pt x="6379" y="7063"/>
                  <a:pt x="6345" y="7073"/>
                </a:cubicBezTo>
                <a:cubicBezTo>
                  <a:pt x="6353" y="7079"/>
                  <a:pt x="6364" y="7089"/>
                  <a:pt x="6371" y="7096"/>
                </a:cubicBezTo>
                <a:cubicBezTo>
                  <a:pt x="6360" y="7118"/>
                  <a:pt x="6368" y="7138"/>
                  <a:pt x="6390" y="7151"/>
                </a:cubicBezTo>
                <a:cubicBezTo>
                  <a:pt x="6405" y="7171"/>
                  <a:pt x="6420" y="7167"/>
                  <a:pt x="6439" y="7161"/>
                </a:cubicBezTo>
                <a:close/>
                <a:moveTo>
                  <a:pt x="10185" y="3044"/>
                </a:moveTo>
                <a:cubicBezTo>
                  <a:pt x="10193" y="3040"/>
                  <a:pt x="10208" y="3027"/>
                  <a:pt x="10208" y="3050"/>
                </a:cubicBezTo>
                <a:cubicBezTo>
                  <a:pt x="10200" y="3044"/>
                  <a:pt x="10193" y="3044"/>
                  <a:pt x="10185" y="3044"/>
                </a:cubicBezTo>
                <a:cubicBezTo>
                  <a:pt x="10178" y="3011"/>
                  <a:pt x="10148" y="3017"/>
                  <a:pt x="10126" y="3014"/>
                </a:cubicBezTo>
                <a:cubicBezTo>
                  <a:pt x="10129" y="2972"/>
                  <a:pt x="10085" y="2991"/>
                  <a:pt x="10066" y="2978"/>
                </a:cubicBezTo>
                <a:cubicBezTo>
                  <a:pt x="10051" y="2972"/>
                  <a:pt x="10036" y="2969"/>
                  <a:pt x="10021" y="2962"/>
                </a:cubicBezTo>
                <a:cubicBezTo>
                  <a:pt x="10021" y="2965"/>
                  <a:pt x="10021" y="2972"/>
                  <a:pt x="10017" y="2975"/>
                </a:cubicBezTo>
                <a:cubicBezTo>
                  <a:pt x="10036" y="2975"/>
                  <a:pt x="10051" y="2975"/>
                  <a:pt x="10070" y="2975"/>
                </a:cubicBezTo>
                <a:cubicBezTo>
                  <a:pt x="10077" y="3004"/>
                  <a:pt x="10111" y="3001"/>
                  <a:pt x="10129" y="3014"/>
                </a:cubicBezTo>
                <a:cubicBezTo>
                  <a:pt x="10156" y="3011"/>
                  <a:pt x="10174" y="3021"/>
                  <a:pt x="10185" y="3044"/>
                </a:cubicBezTo>
                <a:close/>
                <a:moveTo>
                  <a:pt x="7810" y="1221"/>
                </a:moveTo>
                <a:cubicBezTo>
                  <a:pt x="7832" y="1228"/>
                  <a:pt x="7862" y="1215"/>
                  <a:pt x="7877" y="1241"/>
                </a:cubicBezTo>
                <a:cubicBezTo>
                  <a:pt x="7873" y="1238"/>
                  <a:pt x="7873" y="1238"/>
                  <a:pt x="7869" y="1234"/>
                </a:cubicBezTo>
                <a:cubicBezTo>
                  <a:pt x="7873" y="1234"/>
                  <a:pt x="7877" y="1234"/>
                  <a:pt x="7880" y="1234"/>
                </a:cubicBezTo>
                <a:cubicBezTo>
                  <a:pt x="7877" y="1234"/>
                  <a:pt x="7873" y="1238"/>
                  <a:pt x="7873" y="1238"/>
                </a:cubicBezTo>
                <a:cubicBezTo>
                  <a:pt x="7843" y="1260"/>
                  <a:pt x="7866" y="1146"/>
                  <a:pt x="7817" y="1221"/>
                </a:cubicBezTo>
                <a:cubicBezTo>
                  <a:pt x="7813" y="1224"/>
                  <a:pt x="7810" y="1224"/>
                  <a:pt x="7806" y="1228"/>
                </a:cubicBezTo>
                <a:cubicBezTo>
                  <a:pt x="7806" y="1228"/>
                  <a:pt x="7806" y="1231"/>
                  <a:pt x="7810" y="1234"/>
                </a:cubicBezTo>
                <a:cubicBezTo>
                  <a:pt x="7806" y="1231"/>
                  <a:pt x="7810" y="1228"/>
                  <a:pt x="7810" y="1221"/>
                </a:cubicBezTo>
                <a:close/>
                <a:moveTo>
                  <a:pt x="10406" y="3070"/>
                </a:moveTo>
                <a:cubicBezTo>
                  <a:pt x="10383" y="3070"/>
                  <a:pt x="10361" y="3070"/>
                  <a:pt x="10339" y="3070"/>
                </a:cubicBezTo>
                <a:cubicBezTo>
                  <a:pt x="10339" y="3073"/>
                  <a:pt x="10339" y="3076"/>
                  <a:pt x="10339" y="3079"/>
                </a:cubicBezTo>
                <a:cubicBezTo>
                  <a:pt x="10361" y="3076"/>
                  <a:pt x="10383" y="3073"/>
                  <a:pt x="10406" y="3070"/>
                </a:cubicBezTo>
                <a:cubicBezTo>
                  <a:pt x="10421" y="3076"/>
                  <a:pt x="10402" y="3105"/>
                  <a:pt x="10432" y="3102"/>
                </a:cubicBezTo>
                <a:cubicBezTo>
                  <a:pt x="10436" y="3102"/>
                  <a:pt x="10439" y="3099"/>
                  <a:pt x="10443" y="3096"/>
                </a:cubicBezTo>
                <a:cubicBezTo>
                  <a:pt x="10432" y="3086"/>
                  <a:pt x="10417" y="3079"/>
                  <a:pt x="10406" y="3070"/>
                </a:cubicBezTo>
                <a:close/>
                <a:moveTo>
                  <a:pt x="9154" y="9769"/>
                </a:moveTo>
                <a:cubicBezTo>
                  <a:pt x="9143" y="9759"/>
                  <a:pt x="9136" y="9752"/>
                  <a:pt x="9124" y="9743"/>
                </a:cubicBezTo>
                <a:cubicBezTo>
                  <a:pt x="9117" y="9707"/>
                  <a:pt x="9110" y="9674"/>
                  <a:pt x="9102" y="9638"/>
                </a:cubicBezTo>
                <a:cubicBezTo>
                  <a:pt x="9095" y="9674"/>
                  <a:pt x="9054" y="9720"/>
                  <a:pt x="9124" y="9743"/>
                </a:cubicBezTo>
                <a:cubicBezTo>
                  <a:pt x="9121" y="9772"/>
                  <a:pt x="9117" y="9801"/>
                  <a:pt x="9162" y="9814"/>
                </a:cubicBezTo>
                <a:cubicBezTo>
                  <a:pt x="9158" y="9798"/>
                  <a:pt x="9158" y="9782"/>
                  <a:pt x="9154" y="9765"/>
                </a:cubicBezTo>
                <a:cubicBezTo>
                  <a:pt x="9158" y="9752"/>
                  <a:pt x="9162" y="9736"/>
                  <a:pt x="9154" y="9759"/>
                </a:cubicBezTo>
                <a:cubicBezTo>
                  <a:pt x="9151" y="9736"/>
                  <a:pt x="9151" y="9752"/>
                  <a:pt x="9154" y="9769"/>
                </a:cubicBezTo>
                <a:close/>
                <a:moveTo>
                  <a:pt x="9341" y="9785"/>
                </a:moveTo>
                <a:cubicBezTo>
                  <a:pt x="9330" y="9811"/>
                  <a:pt x="9308" y="9840"/>
                  <a:pt x="9341" y="9870"/>
                </a:cubicBezTo>
                <a:cubicBezTo>
                  <a:pt x="9341" y="9840"/>
                  <a:pt x="9341" y="9811"/>
                  <a:pt x="9341" y="9785"/>
                </a:cubicBezTo>
                <a:cubicBezTo>
                  <a:pt x="9315" y="9785"/>
                  <a:pt x="9319" y="9765"/>
                  <a:pt x="9315" y="9749"/>
                </a:cubicBezTo>
                <a:cubicBezTo>
                  <a:pt x="9308" y="9730"/>
                  <a:pt x="9296" y="9739"/>
                  <a:pt x="9304" y="9749"/>
                </a:cubicBezTo>
                <a:cubicBezTo>
                  <a:pt x="9308" y="9765"/>
                  <a:pt x="9326" y="9772"/>
                  <a:pt x="9341" y="9785"/>
                </a:cubicBezTo>
                <a:close/>
                <a:moveTo>
                  <a:pt x="8684" y="9462"/>
                </a:moveTo>
                <a:cubicBezTo>
                  <a:pt x="8672" y="9472"/>
                  <a:pt x="8643" y="9469"/>
                  <a:pt x="8646" y="9492"/>
                </a:cubicBezTo>
                <a:cubicBezTo>
                  <a:pt x="8646" y="9498"/>
                  <a:pt x="8654" y="9505"/>
                  <a:pt x="8658" y="9511"/>
                </a:cubicBezTo>
                <a:cubicBezTo>
                  <a:pt x="8672" y="9498"/>
                  <a:pt x="8654" y="9469"/>
                  <a:pt x="8684" y="9462"/>
                </a:cubicBezTo>
                <a:cubicBezTo>
                  <a:pt x="8676" y="9456"/>
                  <a:pt x="8661" y="9449"/>
                  <a:pt x="8687" y="9443"/>
                </a:cubicBezTo>
                <a:cubicBezTo>
                  <a:pt x="8684" y="9449"/>
                  <a:pt x="8684" y="9456"/>
                  <a:pt x="8684" y="9462"/>
                </a:cubicBezTo>
                <a:close/>
                <a:moveTo>
                  <a:pt x="8859" y="9573"/>
                </a:moveTo>
                <a:cubicBezTo>
                  <a:pt x="8841" y="9619"/>
                  <a:pt x="8852" y="9658"/>
                  <a:pt x="8863" y="9700"/>
                </a:cubicBezTo>
                <a:cubicBezTo>
                  <a:pt x="8870" y="9658"/>
                  <a:pt x="8882" y="9619"/>
                  <a:pt x="8859" y="9573"/>
                </a:cubicBezTo>
                <a:close/>
                <a:moveTo>
                  <a:pt x="11485" y="2698"/>
                </a:moveTo>
                <a:cubicBezTo>
                  <a:pt x="11452" y="2714"/>
                  <a:pt x="11444" y="2737"/>
                  <a:pt x="11441" y="2766"/>
                </a:cubicBezTo>
                <a:cubicBezTo>
                  <a:pt x="11471" y="2753"/>
                  <a:pt x="11497" y="2737"/>
                  <a:pt x="11485" y="2698"/>
                </a:cubicBezTo>
                <a:close/>
                <a:moveTo>
                  <a:pt x="9214" y="9805"/>
                </a:moveTo>
                <a:cubicBezTo>
                  <a:pt x="9229" y="9778"/>
                  <a:pt x="9248" y="9749"/>
                  <a:pt x="9214" y="9713"/>
                </a:cubicBezTo>
                <a:cubicBezTo>
                  <a:pt x="9214" y="9749"/>
                  <a:pt x="9214" y="9778"/>
                  <a:pt x="9214" y="9805"/>
                </a:cubicBezTo>
                <a:close/>
                <a:moveTo>
                  <a:pt x="6360" y="3549"/>
                </a:moveTo>
                <a:cubicBezTo>
                  <a:pt x="6356" y="3539"/>
                  <a:pt x="6353" y="3536"/>
                  <a:pt x="6349" y="3529"/>
                </a:cubicBezTo>
                <a:cubicBezTo>
                  <a:pt x="6345" y="3536"/>
                  <a:pt x="6341" y="3546"/>
                  <a:pt x="6341" y="3552"/>
                </a:cubicBezTo>
                <a:cubicBezTo>
                  <a:pt x="6341" y="3559"/>
                  <a:pt x="6345" y="3568"/>
                  <a:pt x="6345" y="3575"/>
                </a:cubicBezTo>
                <a:cubicBezTo>
                  <a:pt x="6353" y="3565"/>
                  <a:pt x="6356" y="3559"/>
                  <a:pt x="6360" y="3549"/>
                </a:cubicBezTo>
                <a:close/>
                <a:moveTo>
                  <a:pt x="7653" y="7109"/>
                </a:moveTo>
                <a:cubicBezTo>
                  <a:pt x="7645" y="7112"/>
                  <a:pt x="7638" y="7112"/>
                  <a:pt x="7630" y="7115"/>
                </a:cubicBezTo>
                <a:cubicBezTo>
                  <a:pt x="7641" y="7115"/>
                  <a:pt x="7649" y="7118"/>
                  <a:pt x="7660" y="7118"/>
                </a:cubicBezTo>
                <a:cubicBezTo>
                  <a:pt x="7664" y="7118"/>
                  <a:pt x="7671" y="7118"/>
                  <a:pt x="7675" y="7115"/>
                </a:cubicBezTo>
                <a:cubicBezTo>
                  <a:pt x="7668" y="7112"/>
                  <a:pt x="7660" y="7112"/>
                  <a:pt x="7653" y="7109"/>
                </a:cubicBezTo>
                <a:close/>
                <a:moveTo>
                  <a:pt x="6334" y="6975"/>
                </a:moveTo>
                <a:cubicBezTo>
                  <a:pt x="6330" y="6968"/>
                  <a:pt x="6330" y="6959"/>
                  <a:pt x="6326" y="6952"/>
                </a:cubicBezTo>
                <a:cubicBezTo>
                  <a:pt x="6323" y="6955"/>
                  <a:pt x="6315" y="6962"/>
                  <a:pt x="6315" y="6965"/>
                </a:cubicBezTo>
                <a:cubicBezTo>
                  <a:pt x="6315" y="6972"/>
                  <a:pt x="6319" y="6981"/>
                  <a:pt x="6319" y="6988"/>
                </a:cubicBezTo>
                <a:cubicBezTo>
                  <a:pt x="6323" y="6985"/>
                  <a:pt x="6330" y="6981"/>
                  <a:pt x="6334" y="6975"/>
                </a:cubicBezTo>
                <a:close/>
                <a:moveTo>
                  <a:pt x="11945" y="2561"/>
                </a:moveTo>
                <a:cubicBezTo>
                  <a:pt x="11941" y="2551"/>
                  <a:pt x="11937" y="2545"/>
                  <a:pt x="11934" y="2538"/>
                </a:cubicBezTo>
                <a:cubicBezTo>
                  <a:pt x="11930" y="2548"/>
                  <a:pt x="11919" y="2558"/>
                  <a:pt x="11919" y="2568"/>
                </a:cubicBezTo>
                <a:cubicBezTo>
                  <a:pt x="11919" y="2577"/>
                  <a:pt x="11926" y="2584"/>
                  <a:pt x="11934" y="2594"/>
                </a:cubicBezTo>
                <a:cubicBezTo>
                  <a:pt x="11937" y="2581"/>
                  <a:pt x="11941" y="2571"/>
                  <a:pt x="11945" y="2561"/>
                </a:cubicBezTo>
                <a:close/>
                <a:moveTo>
                  <a:pt x="8594" y="9482"/>
                </a:moveTo>
                <a:lnTo>
                  <a:pt x="8598" y="9488"/>
                </a:lnTo>
                <a:lnTo>
                  <a:pt x="8601" y="9482"/>
                </a:lnTo>
                <a:lnTo>
                  <a:pt x="8594" y="9482"/>
                </a:lnTo>
                <a:close/>
                <a:moveTo>
                  <a:pt x="9644" y="10336"/>
                </a:moveTo>
                <a:lnTo>
                  <a:pt x="9644" y="10329"/>
                </a:lnTo>
                <a:lnTo>
                  <a:pt x="9633" y="10333"/>
                </a:lnTo>
                <a:lnTo>
                  <a:pt x="9644" y="10336"/>
                </a:lnTo>
                <a:close/>
                <a:moveTo>
                  <a:pt x="9039" y="9563"/>
                </a:moveTo>
                <a:cubicBezTo>
                  <a:pt x="9039" y="9570"/>
                  <a:pt x="9035" y="9576"/>
                  <a:pt x="9035" y="9580"/>
                </a:cubicBezTo>
                <a:cubicBezTo>
                  <a:pt x="9039" y="9576"/>
                  <a:pt x="9042" y="9573"/>
                  <a:pt x="9042" y="9573"/>
                </a:cubicBezTo>
                <a:cubicBezTo>
                  <a:pt x="9046" y="9570"/>
                  <a:pt x="9042" y="9567"/>
                  <a:pt x="9039" y="9563"/>
                </a:cubicBezTo>
                <a:close/>
                <a:moveTo>
                  <a:pt x="9128" y="3050"/>
                </a:moveTo>
                <a:lnTo>
                  <a:pt x="9132" y="3044"/>
                </a:lnTo>
                <a:lnTo>
                  <a:pt x="9124" y="3044"/>
                </a:lnTo>
                <a:lnTo>
                  <a:pt x="9128" y="3050"/>
                </a:lnTo>
                <a:close/>
                <a:moveTo>
                  <a:pt x="12397" y="2450"/>
                </a:moveTo>
                <a:lnTo>
                  <a:pt x="12404" y="2457"/>
                </a:lnTo>
                <a:lnTo>
                  <a:pt x="12404" y="2447"/>
                </a:lnTo>
                <a:lnTo>
                  <a:pt x="12397" y="2450"/>
                </a:lnTo>
                <a:close/>
                <a:moveTo>
                  <a:pt x="12823" y="2245"/>
                </a:moveTo>
                <a:lnTo>
                  <a:pt x="12815" y="2242"/>
                </a:lnTo>
                <a:lnTo>
                  <a:pt x="12815" y="2248"/>
                </a:lnTo>
                <a:lnTo>
                  <a:pt x="12823" y="2245"/>
                </a:lnTo>
                <a:close/>
                <a:moveTo>
                  <a:pt x="12789" y="2059"/>
                </a:moveTo>
                <a:lnTo>
                  <a:pt x="12782" y="2066"/>
                </a:lnTo>
                <a:lnTo>
                  <a:pt x="12789" y="2066"/>
                </a:lnTo>
                <a:lnTo>
                  <a:pt x="12789" y="2059"/>
                </a:lnTo>
                <a:close/>
                <a:moveTo>
                  <a:pt x="18247" y="9201"/>
                </a:moveTo>
                <a:cubicBezTo>
                  <a:pt x="18266" y="9185"/>
                  <a:pt x="18284" y="9185"/>
                  <a:pt x="18303" y="9195"/>
                </a:cubicBezTo>
                <a:lnTo>
                  <a:pt x="18299" y="9192"/>
                </a:lnTo>
                <a:cubicBezTo>
                  <a:pt x="18288" y="9208"/>
                  <a:pt x="18281" y="9224"/>
                  <a:pt x="18270" y="9241"/>
                </a:cubicBezTo>
                <a:cubicBezTo>
                  <a:pt x="18266" y="9244"/>
                  <a:pt x="18266" y="9244"/>
                  <a:pt x="18262" y="9247"/>
                </a:cubicBezTo>
                <a:cubicBezTo>
                  <a:pt x="18262" y="9244"/>
                  <a:pt x="18266" y="9241"/>
                  <a:pt x="18266" y="9241"/>
                </a:cubicBezTo>
                <a:cubicBezTo>
                  <a:pt x="18337" y="9221"/>
                  <a:pt x="18348" y="9296"/>
                  <a:pt x="18400" y="9306"/>
                </a:cubicBezTo>
                <a:lnTo>
                  <a:pt x="18397" y="9302"/>
                </a:lnTo>
                <a:cubicBezTo>
                  <a:pt x="18393" y="9309"/>
                  <a:pt x="18389" y="9316"/>
                  <a:pt x="18385" y="9322"/>
                </a:cubicBezTo>
                <a:cubicBezTo>
                  <a:pt x="18385" y="9322"/>
                  <a:pt x="18385" y="9322"/>
                  <a:pt x="18382" y="9319"/>
                </a:cubicBezTo>
                <a:cubicBezTo>
                  <a:pt x="18382" y="9322"/>
                  <a:pt x="18382" y="9322"/>
                  <a:pt x="18382" y="9325"/>
                </a:cubicBezTo>
                <a:cubicBezTo>
                  <a:pt x="18475" y="9309"/>
                  <a:pt x="18557" y="9250"/>
                  <a:pt x="18658" y="9276"/>
                </a:cubicBezTo>
                <a:cubicBezTo>
                  <a:pt x="18658" y="9276"/>
                  <a:pt x="18654" y="9273"/>
                  <a:pt x="18654" y="9273"/>
                </a:cubicBezTo>
                <a:cubicBezTo>
                  <a:pt x="18632" y="9286"/>
                  <a:pt x="18613" y="9302"/>
                  <a:pt x="18591" y="9316"/>
                </a:cubicBezTo>
                <a:lnTo>
                  <a:pt x="18595" y="9319"/>
                </a:lnTo>
                <a:cubicBezTo>
                  <a:pt x="18583" y="9319"/>
                  <a:pt x="18572" y="9319"/>
                  <a:pt x="18561" y="9319"/>
                </a:cubicBezTo>
                <a:lnTo>
                  <a:pt x="18565" y="9316"/>
                </a:lnTo>
                <a:cubicBezTo>
                  <a:pt x="18542" y="9325"/>
                  <a:pt x="18542" y="9335"/>
                  <a:pt x="18565" y="9345"/>
                </a:cubicBezTo>
                <a:lnTo>
                  <a:pt x="18561" y="9342"/>
                </a:lnTo>
                <a:cubicBezTo>
                  <a:pt x="18535" y="9387"/>
                  <a:pt x="18460" y="9397"/>
                  <a:pt x="18449" y="9452"/>
                </a:cubicBezTo>
                <a:cubicBezTo>
                  <a:pt x="18449" y="9452"/>
                  <a:pt x="18449" y="9449"/>
                  <a:pt x="18445" y="9449"/>
                </a:cubicBezTo>
                <a:cubicBezTo>
                  <a:pt x="18445" y="9452"/>
                  <a:pt x="18441" y="9452"/>
                  <a:pt x="18441" y="9456"/>
                </a:cubicBezTo>
                <a:cubicBezTo>
                  <a:pt x="18490" y="9433"/>
                  <a:pt x="18531" y="9394"/>
                  <a:pt x="18591" y="9394"/>
                </a:cubicBezTo>
                <a:cubicBezTo>
                  <a:pt x="18591" y="9394"/>
                  <a:pt x="18587" y="9391"/>
                  <a:pt x="18587" y="9391"/>
                </a:cubicBezTo>
                <a:cubicBezTo>
                  <a:pt x="18598" y="9417"/>
                  <a:pt x="18568" y="9426"/>
                  <a:pt x="18557" y="9443"/>
                </a:cubicBezTo>
                <a:lnTo>
                  <a:pt x="18561" y="9439"/>
                </a:lnTo>
                <a:cubicBezTo>
                  <a:pt x="18550" y="9449"/>
                  <a:pt x="18539" y="9459"/>
                  <a:pt x="18527" y="9469"/>
                </a:cubicBezTo>
                <a:cubicBezTo>
                  <a:pt x="18527" y="9469"/>
                  <a:pt x="18531" y="9465"/>
                  <a:pt x="18531" y="9465"/>
                </a:cubicBezTo>
                <a:cubicBezTo>
                  <a:pt x="18520" y="9469"/>
                  <a:pt x="18509" y="9475"/>
                  <a:pt x="18497" y="9479"/>
                </a:cubicBezTo>
                <a:cubicBezTo>
                  <a:pt x="18509" y="9485"/>
                  <a:pt x="18520" y="9488"/>
                  <a:pt x="18531" y="9495"/>
                </a:cubicBezTo>
                <a:cubicBezTo>
                  <a:pt x="18531" y="9495"/>
                  <a:pt x="18531" y="9492"/>
                  <a:pt x="18531" y="9492"/>
                </a:cubicBezTo>
                <a:cubicBezTo>
                  <a:pt x="18531" y="9501"/>
                  <a:pt x="18531" y="9511"/>
                  <a:pt x="18531" y="9521"/>
                </a:cubicBezTo>
                <a:cubicBezTo>
                  <a:pt x="18531" y="9521"/>
                  <a:pt x="18531" y="9518"/>
                  <a:pt x="18531" y="9518"/>
                </a:cubicBezTo>
                <a:cubicBezTo>
                  <a:pt x="18520" y="9527"/>
                  <a:pt x="18509" y="9537"/>
                  <a:pt x="18497" y="9547"/>
                </a:cubicBezTo>
                <a:cubicBezTo>
                  <a:pt x="18497" y="9547"/>
                  <a:pt x="18501" y="9544"/>
                  <a:pt x="18501" y="9544"/>
                </a:cubicBezTo>
                <a:cubicBezTo>
                  <a:pt x="18490" y="9554"/>
                  <a:pt x="18479" y="9563"/>
                  <a:pt x="18468" y="9573"/>
                </a:cubicBezTo>
                <a:lnTo>
                  <a:pt x="18471" y="9570"/>
                </a:lnTo>
                <a:cubicBezTo>
                  <a:pt x="18430" y="9580"/>
                  <a:pt x="18393" y="9596"/>
                  <a:pt x="18367" y="9628"/>
                </a:cubicBezTo>
                <a:lnTo>
                  <a:pt x="18370" y="9628"/>
                </a:lnTo>
                <a:cubicBezTo>
                  <a:pt x="18348" y="9622"/>
                  <a:pt x="18329" y="9628"/>
                  <a:pt x="18322" y="9648"/>
                </a:cubicBezTo>
                <a:cubicBezTo>
                  <a:pt x="18322" y="9648"/>
                  <a:pt x="18322" y="9648"/>
                  <a:pt x="18322" y="9648"/>
                </a:cubicBezTo>
                <a:cubicBezTo>
                  <a:pt x="18307" y="9655"/>
                  <a:pt x="18288" y="9658"/>
                  <a:pt x="18288" y="9677"/>
                </a:cubicBezTo>
                <a:lnTo>
                  <a:pt x="18292" y="9674"/>
                </a:lnTo>
                <a:cubicBezTo>
                  <a:pt x="18266" y="9677"/>
                  <a:pt x="18240" y="9681"/>
                  <a:pt x="18228" y="9703"/>
                </a:cubicBezTo>
                <a:lnTo>
                  <a:pt x="18232" y="9700"/>
                </a:lnTo>
                <a:cubicBezTo>
                  <a:pt x="18214" y="9710"/>
                  <a:pt x="18214" y="9720"/>
                  <a:pt x="18232" y="9733"/>
                </a:cubicBezTo>
                <a:lnTo>
                  <a:pt x="18228" y="9730"/>
                </a:lnTo>
                <a:cubicBezTo>
                  <a:pt x="18202" y="9756"/>
                  <a:pt x="18172" y="9782"/>
                  <a:pt x="18146" y="9805"/>
                </a:cubicBezTo>
                <a:lnTo>
                  <a:pt x="18146" y="9805"/>
                </a:lnTo>
                <a:cubicBezTo>
                  <a:pt x="18023" y="9778"/>
                  <a:pt x="18094" y="9710"/>
                  <a:pt x="18101" y="9655"/>
                </a:cubicBezTo>
                <a:cubicBezTo>
                  <a:pt x="18098" y="9655"/>
                  <a:pt x="18098" y="9651"/>
                  <a:pt x="18094" y="9651"/>
                </a:cubicBezTo>
                <a:cubicBezTo>
                  <a:pt x="18094" y="9655"/>
                  <a:pt x="18098" y="9658"/>
                  <a:pt x="18098" y="9661"/>
                </a:cubicBezTo>
                <a:cubicBezTo>
                  <a:pt x="17993" y="9860"/>
                  <a:pt x="17911" y="10065"/>
                  <a:pt x="17728" y="10225"/>
                </a:cubicBezTo>
                <a:lnTo>
                  <a:pt x="17732" y="10222"/>
                </a:lnTo>
                <a:cubicBezTo>
                  <a:pt x="17672" y="10228"/>
                  <a:pt x="17634" y="10261"/>
                  <a:pt x="17608" y="10303"/>
                </a:cubicBezTo>
                <a:lnTo>
                  <a:pt x="17616" y="10300"/>
                </a:lnTo>
                <a:cubicBezTo>
                  <a:pt x="17567" y="10307"/>
                  <a:pt x="17526" y="10326"/>
                  <a:pt x="17493" y="10355"/>
                </a:cubicBezTo>
                <a:lnTo>
                  <a:pt x="17500" y="10352"/>
                </a:lnTo>
                <a:cubicBezTo>
                  <a:pt x="17466" y="10359"/>
                  <a:pt x="17429" y="10355"/>
                  <a:pt x="17407" y="10382"/>
                </a:cubicBezTo>
                <a:lnTo>
                  <a:pt x="17414" y="10378"/>
                </a:lnTo>
                <a:cubicBezTo>
                  <a:pt x="17302" y="10362"/>
                  <a:pt x="17194" y="10434"/>
                  <a:pt x="17082" y="10378"/>
                </a:cubicBezTo>
                <a:cubicBezTo>
                  <a:pt x="17141" y="10385"/>
                  <a:pt x="17126" y="10362"/>
                  <a:pt x="17104" y="10336"/>
                </a:cubicBezTo>
                <a:cubicBezTo>
                  <a:pt x="17070" y="10333"/>
                  <a:pt x="17037" y="10326"/>
                  <a:pt x="17003" y="10323"/>
                </a:cubicBezTo>
                <a:cubicBezTo>
                  <a:pt x="16984" y="10313"/>
                  <a:pt x="16966" y="10303"/>
                  <a:pt x="16947" y="10294"/>
                </a:cubicBezTo>
                <a:cubicBezTo>
                  <a:pt x="16921" y="10284"/>
                  <a:pt x="16895" y="10271"/>
                  <a:pt x="16869" y="10284"/>
                </a:cubicBezTo>
                <a:cubicBezTo>
                  <a:pt x="16876" y="10277"/>
                  <a:pt x="16887" y="10267"/>
                  <a:pt x="16865" y="10264"/>
                </a:cubicBezTo>
                <a:cubicBezTo>
                  <a:pt x="16869" y="10271"/>
                  <a:pt x="16869" y="10277"/>
                  <a:pt x="16872" y="10280"/>
                </a:cubicBezTo>
                <a:cubicBezTo>
                  <a:pt x="16899" y="10300"/>
                  <a:pt x="16925" y="10307"/>
                  <a:pt x="16955" y="10287"/>
                </a:cubicBezTo>
                <a:cubicBezTo>
                  <a:pt x="16951" y="10329"/>
                  <a:pt x="16977" y="10326"/>
                  <a:pt x="17011" y="10320"/>
                </a:cubicBezTo>
                <a:cubicBezTo>
                  <a:pt x="17033" y="10372"/>
                  <a:pt x="17070" y="10349"/>
                  <a:pt x="17108" y="10336"/>
                </a:cubicBezTo>
                <a:cubicBezTo>
                  <a:pt x="17100" y="10352"/>
                  <a:pt x="17097" y="10365"/>
                  <a:pt x="17089" y="10382"/>
                </a:cubicBezTo>
                <a:cubicBezTo>
                  <a:pt x="17033" y="10385"/>
                  <a:pt x="16981" y="10375"/>
                  <a:pt x="16936" y="10352"/>
                </a:cubicBezTo>
                <a:cubicBezTo>
                  <a:pt x="16813" y="10290"/>
                  <a:pt x="16693" y="10264"/>
                  <a:pt x="16581" y="10368"/>
                </a:cubicBezTo>
                <a:cubicBezTo>
                  <a:pt x="16581" y="10368"/>
                  <a:pt x="16574" y="10368"/>
                  <a:pt x="16570" y="10365"/>
                </a:cubicBezTo>
                <a:cubicBezTo>
                  <a:pt x="16566" y="10362"/>
                  <a:pt x="16566" y="10359"/>
                  <a:pt x="16566" y="10352"/>
                </a:cubicBezTo>
                <a:cubicBezTo>
                  <a:pt x="16562" y="10352"/>
                  <a:pt x="16562" y="10349"/>
                  <a:pt x="16559" y="10349"/>
                </a:cubicBezTo>
                <a:cubicBezTo>
                  <a:pt x="16559" y="10352"/>
                  <a:pt x="16559" y="10352"/>
                  <a:pt x="16562" y="10355"/>
                </a:cubicBezTo>
                <a:cubicBezTo>
                  <a:pt x="16540" y="10372"/>
                  <a:pt x="16517" y="10388"/>
                  <a:pt x="16499" y="10404"/>
                </a:cubicBezTo>
                <a:lnTo>
                  <a:pt x="16503" y="10401"/>
                </a:lnTo>
                <a:cubicBezTo>
                  <a:pt x="16480" y="10408"/>
                  <a:pt x="16454" y="10414"/>
                  <a:pt x="16432" y="10421"/>
                </a:cubicBezTo>
                <a:cubicBezTo>
                  <a:pt x="16432" y="10421"/>
                  <a:pt x="16435" y="10427"/>
                  <a:pt x="16435" y="10427"/>
                </a:cubicBezTo>
                <a:lnTo>
                  <a:pt x="16428" y="10417"/>
                </a:lnTo>
                <a:cubicBezTo>
                  <a:pt x="16450" y="10421"/>
                  <a:pt x="16476" y="10427"/>
                  <a:pt x="16499" y="10430"/>
                </a:cubicBezTo>
                <a:cubicBezTo>
                  <a:pt x="16499" y="10430"/>
                  <a:pt x="16495" y="10427"/>
                  <a:pt x="16495" y="10427"/>
                </a:cubicBezTo>
                <a:cubicBezTo>
                  <a:pt x="16447" y="10479"/>
                  <a:pt x="16398" y="10531"/>
                  <a:pt x="16346" y="10584"/>
                </a:cubicBezTo>
                <a:cubicBezTo>
                  <a:pt x="16346" y="10584"/>
                  <a:pt x="16349" y="10580"/>
                  <a:pt x="16349" y="10580"/>
                </a:cubicBezTo>
                <a:cubicBezTo>
                  <a:pt x="16334" y="10584"/>
                  <a:pt x="16323" y="10590"/>
                  <a:pt x="16308" y="10593"/>
                </a:cubicBezTo>
                <a:cubicBezTo>
                  <a:pt x="16323" y="10600"/>
                  <a:pt x="16334" y="10603"/>
                  <a:pt x="16349" y="10610"/>
                </a:cubicBezTo>
                <a:lnTo>
                  <a:pt x="16346" y="10606"/>
                </a:lnTo>
                <a:cubicBezTo>
                  <a:pt x="16319" y="10626"/>
                  <a:pt x="16293" y="10649"/>
                  <a:pt x="16267" y="10668"/>
                </a:cubicBezTo>
                <a:lnTo>
                  <a:pt x="16267" y="10668"/>
                </a:lnTo>
                <a:cubicBezTo>
                  <a:pt x="16230" y="10655"/>
                  <a:pt x="16200" y="10662"/>
                  <a:pt x="16178" y="10691"/>
                </a:cubicBezTo>
                <a:lnTo>
                  <a:pt x="16178" y="10694"/>
                </a:lnTo>
                <a:cubicBezTo>
                  <a:pt x="16084" y="10662"/>
                  <a:pt x="15994" y="10734"/>
                  <a:pt x="15901" y="10708"/>
                </a:cubicBezTo>
                <a:lnTo>
                  <a:pt x="15905" y="10711"/>
                </a:lnTo>
                <a:cubicBezTo>
                  <a:pt x="15864" y="10688"/>
                  <a:pt x="15823" y="10678"/>
                  <a:pt x="15782" y="10711"/>
                </a:cubicBezTo>
                <a:lnTo>
                  <a:pt x="15785" y="10708"/>
                </a:lnTo>
                <a:cubicBezTo>
                  <a:pt x="15729" y="10662"/>
                  <a:pt x="15651" y="10694"/>
                  <a:pt x="15591" y="10662"/>
                </a:cubicBezTo>
                <a:cubicBezTo>
                  <a:pt x="15591" y="10662"/>
                  <a:pt x="15591" y="10662"/>
                  <a:pt x="15591" y="10662"/>
                </a:cubicBezTo>
                <a:cubicBezTo>
                  <a:pt x="15804" y="9697"/>
                  <a:pt x="16047" y="8739"/>
                  <a:pt x="16036" y="7748"/>
                </a:cubicBezTo>
                <a:cubicBezTo>
                  <a:pt x="16036" y="7660"/>
                  <a:pt x="16013" y="7591"/>
                  <a:pt x="16174" y="7660"/>
                </a:cubicBezTo>
                <a:cubicBezTo>
                  <a:pt x="16484" y="7790"/>
                  <a:pt x="16865" y="7545"/>
                  <a:pt x="16906" y="7206"/>
                </a:cubicBezTo>
                <a:cubicBezTo>
                  <a:pt x="16917" y="7118"/>
                  <a:pt x="16917" y="7027"/>
                  <a:pt x="16925" y="6939"/>
                </a:cubicBezTo>
                <a:cubicBezTo>
                  <a:pt x="16940" y="6946"/>
                  <a:pt x="16955" y="6952"/>
                  <a:pt x="16970" y="6959"/>
                </a:cubicBezTo>
                <a:cubicBezTo>
                  <a:pt x="16970" y="6959"/>
                  <a:pt x="16973" y="6955"/>
                  <a:pt x="16973" y="6955"/>
                </a:cubicBezTo>
                <a:cubicBezTo>
                  <a:pt x="16970" y="6955"/>
                  <a:pt x="16970" y="6955"/>
                  <a:pt x="16966" y="6955"/>
                </a:cubicBezTo>
                <a:cubicBezTo>
                  <a:pt x="16955" y="6949"/>
                  <a:pt x="16940" y="6946"/>
                  <a:pt x="16928" y="6939"/>
                </a:cubicBezTo>
                <a:cubicBezTo>
                  <a:pt x="16857" y="6916"/>
                  <a:pt x="16861" y="6858"/>
                  <a:pt x="16835" y="6805"/>
                </a:cubicBezTo>
                <a:cubicBezTo>
                  <a:pt x="16760" y="6903"/>
                  <a:pt x="16648" y="6903"/>
                  <a:pt x="16547" y="6867"/>
                </a:cubicBezTo>
                <a:cubicBezTo>
                  <a:pt x="16461" y="6835"/>
                  <a:pt x="16458" y="6871"/>
                  <a:pt x="16435" y="6920"/>
                </a:cubicBezTo>
                <a:cubicBezTo>
                  <a:pt x="16409" y="6975"/>
                  <a:pt x="16390" y="7034"/>
                  <a:pt x="16334" y="7073"/>
                </a:cubicBezTo>
                <a:cubicBezTo>
                  <a:pt x="16305" y="7096"/>
                  <a:pt x="16267" y="7115"/>
                  <a:pt x="16230" y="7096"/>
                </a:cubicBezTo>
                <a:cubicBezTo>
                  <a:pt x="16192" y="7076"/>
                  <a:pt x="16204" y="7043"/>
                  <a:pt x="16211" y="7014"/>
                </a:cubicBezTo>
                <a:cubicBezTo>
                  <a:pt x="16230" y="6955"/>
                  <a:pt x="16241" y="6897"/>
                  <a:pt x="16271" y="6845"/>
                </a:cubicBezTo>
                <a:cubicBezTo>
                  <a:pt x="16364" y="6662"/>
                  <a:pt x="16293" y="6522"/>
                  <a:pt x="16136" y="6398"/>
                </a:cubicBezTo>
                <a:cubicBezTo>
                  <a:pt x="16043" y="6326"/>
                  <a:pt x="15946" y="6264"/>
                  <a:pt x="15849" y="6196"/>
                </a:cubicBezTo>
                <a:cubicBezTo>
                  <a:pt x="15651" y="6056"/>
                  <a:pt x="15509" y="5893"/>
                  <a:pt x="15509" y="5655"/>
                </a:cubicBezTo>
                <a:cubicBezTo>
                  <a:pt x="15509" y="5593"/>
                  <a:pt x="15509" y="5524"/>
                  <a:pt x="15438" y="5456"/>
                </a:cubicBezTo>
                <a:cubicBezTo>
                  <a:pt x="15479" y="5625"/>
                  <a:pt x="15427" y="5782"/>
                  <a:pt x="15513" y="5925"/>
                </a:cubicBezTo>
                <a:lnTo>
                  <a:pt x="15516" y="5925"/>
                </a:lnTo>
                <a:cubicBezTo>
                  <a:pt x="15415" y="5955"/>
                  <a:pt x="15415" y="5876"/>
                  <a:pt x="15400" y="5834"/>
                </a:cubicBezTo>
                <a:cubicBezTo>
                  <a:pt x="15359" y="5704"/>
                  <a:pt x="15326" y="5570"/>
                  <a:pt x="15288" y="5440"/>
                </a:cubicBezTo>
                <a:cubicBezTo>
                  <a:pt x="15203" y="5133"/>
                  <a:pt x="15019" y="4889"/>
                  <a:pt x="14706" y="4726"/>
                </a:cubicBezTo>
                <a:cubicBezTo>
                  <a:pt x="14680" y="4713"/>
                  <a:pt x="14661" y="4693"/>
                  <a:pt x="14627" y="4709"/>
                </a:cubicBezTo>
                <a:lnTo>
                  <a:pt x="14623" y="4713"/>
                </a:lnTo>
                <a:cubicBezTo>
                  <a:pt x="14638" y="4634"/>
                  <a:pt x="14541" y="4638"/>
                  <a:pt x="14511" y="4595"/>
                </a:cubicBezTo>
                <a:cubicBezTo>
                  <a:pt x="14493" y="4572"/>
                  <a:pt x="14452" y="4556"/>
                  <a:pt x="14474" y="4520"/>
                </a:cubicBezTo>
                <a:cubicBezTo>
                  <a:pt x="14496" y="4484"/>
                  <a:pt x="14530" y="4501"/>
                  <a:pt x="14564" y="4507"/>
                </a:cubicBezTo>
                <a:cubicBezTo>
                  <a:pt x="14724" y="4543"/>
                  <a:pt x="14881" y="4592"/>
                  <a:pt x="15031" y="4647"/>
                </a:cubicBezTo>
                <a:cubicBezTo>
                  <a:pt x="15169" y="4700"/>
                  <a:pt x="15318" y="4719"/>
                  <a:pt x="15468" y="4745"/>
                </a:cubicBezTo>
                <a:cubicBezTo>
                  <a:pt x="15419" y="4758"/>
                  <a:pt x="15382" y="4807"/>
                  <a:pt x="15322" y="4784"/>
                </a:cubicBezTo>
                <a:cubicBezTo>
                  <a:pt x="15322" y="4784"/>
                  <a:pt x="15326" y="4781"/>
                  <a:pt x="15326" y="4781"/>
                </a:cubicBezTo>
                <a:cubicBezTo>
                  <a:pt x="15318" y="4804"/>
                  <a:pt x="15311" y="4823"/>
                  <a:pt x="15303" y="4846"/>
                </a:cubicBezTo>
                <a:lnTo>
                  <a:pt x="15307" y="4843"/>
                </a:lnTo>
                <a:cubicBezTo>
                  <a:pt x="15296" y="4823"/>
                  <a:pt x="15281" y="4807"/>
                  <a:pt x="15251" y="4820"/>
                </a:cubicBezTo>
                <a:cubicBezTo>
                  <a:pt x="15255" y="4797"/>
                  <a:pt x="15232" y="4794"/>
                  <a:pt x="15217" y="4788"/>
                </a:cubicBezTo>
                <a:cubicBezTo>
                  <a:pt x="15221" y="4788"/>
                  <a:pt x="15221" y="4788"/>
                  <a:pt x="15225" y="4788"/>
                </a:cubicBezTo>
                <a:cubicBezTo>
                  <a:pt x="15221" y="4788"/>
                  <a:pt x="15221" y="4784"/>
                  <a:pt x="15217" y="4784"/>
                </a:cubicBezTo>
                <a:cubicBezTo>
                  <a:pt x="15229" y="4797"/>
                  <a:pt x="15244" y="4807"/>
                  <a:pt x="15255" y="4820"/>
                </a:cubicBezTo>
                <a:cubicBezTo>
                  <a:pt x="15255" y="4836"/>
                  <a:pt x="15259" y="4850"/>
                  <a:pt x="15259" y="4866"/>
                </a:cubicBezTo>
                <a:lnTo>
                  <a:pt x="15262" y="4863"/>
                </a:lnTo>
                <a:cubicBezTo>
                  <a:pt x="15251" y="4859"/>
                  <a:pt x="15240" y="4856"/>
                  <a:pt x="15232" y="4853"/>
                </a:cubicBezTo>
                <a:cubicBezTo>
                  <a:pt x="15232" y="4853"/>
                  <a:pt x="15229" y="4856"/>
                  <a:pt x="15229" y="4856"/>
                </a:cubicBezTo>
                <a:cubicBezTo>
                  <a:pt x="15232" y="4856"/>
                  <a:pt x="15236" y="4856"/>
                  <a:pt x="15236" y="4856"/>
                </a:cubicBezTo>
                <a:cubicBezTo>
                  <a:pt x="15244" y="4869"/>
                  <a:pt x="15255" y="4879"/>
                  <a:pt x="15262" y="4892"/>
                </a:cubicBezTo>
                <a:cubicBezTo>
                  <a:pt x="15262" y="4892"/>
                  <a:pt x="15259" y="4889"/>
                  <a:pt x="15259" y="4889"/>
                </a:cubicBezTo>
                <a:cubicBezTo>
                  <a:pt x="15270" y="4908"/>
                  <a:pt x="15281" y="4924"/>
                  <a:pt x="15292" y="4944"/>
                </a:cubicBezTo>
                <a:lnTo>
                  <a:pt x="15288" y="4941"/>
                </a:lnTo>
                <a:cubicBezTo>
                  <a:pt x="15300" y="4951"/>
                  <a:pt x="15311" y="4960"/>
                  <a:pt x="15322" y="4970"/>
                </a:cubicBezTo>
                <a:cubicBezTo>
                  <a:pt x="15322" y="4970"/>
                  <a:pt x="15318" y="4967"/>
                  <a:pt x="15318" y="4967"/>
                </a:cubicBezTo>
                <a:cubicBezTo>
                  <a:pt x="15322" y="4986"/>
                  <a:pt x="15326" y="5006"/>
                  <a:pt x="15333" y="5029"/>
                </a:cubicBezTo>
                <a:cubicBezTo>
                  <a:pt x="15318" y="5022"/>
                  <a:pt x="15303" y="5016"/>
                  <a:pt x="15288" y="5009"/>
                </a:cubicBezTo>
                <a:cubicBezTo>
                  <a:pt x="15288" y="5013"/>
                  <a:pt x="15285" y="5013"/>
                  <a:pt x="15285" y="5016"/>
                </a:cubicBezTo>
                <a:cubicBezTo>
                  <a:pt x="15288" y="5016"/>
                  <a:pt x="15292" y="5013"/>
                  <a:pt x="15296" y="5013"/>
                </a:cubicBezTo>
                <a:cubicBezTo>
                  <a:pt x="15307" y="5035"/>
                  <a:pt x="15315" y="5061"/>
                  <a:pt x="15326" y="5084"/>
                </a:cubicBezTo>
                <a:cubicBezTo>
                  <a:pt x="15326" y="5084"/>
                  <a:pt x="15330" y="5081"/>
                  <a:pt x="15330" y="5081"/>
                </a:cubicBezTo>
                <a:cubicBezTo>
                  <a:pt x="15326" y="5081"/>
                  <a:pt x="15326" y="5081"/>
                  <a:pt x="15322" y="5081"/>
                </a:cubicBezTo>
                <a:cubicBezTo>
                  <a:pt x="15315" y="5061"/>
                  <a:pt x="15315" y="5042"/>
                  <a:pt x="15330" y="5026"/>
                </a:cubicBezTo>
                <a:cubicBezTo>
                  <a:pt x="15348" y="5032"/>
                  <a:pt x="15367" y="5042"/>
                  <a:pt x="15382" y="5048"/>
                </a:cubicBezTo>
                <a:lnTo>
                  <a:pt x="15378" y="5045"/>
                </a:lnTo>
                <a:cubicBezTo>
                  <a:pt x="15404" y="5127"/>
                  <a:pt x="15427" y="5205"/>
                  <a:pt x="15457" y="5299"/>
                </a:cubicBezTo>
                <a:cubicBezTo>
                  <a:pt x="15486" y="5221"/>
                  <a:pt x="15427" y="5162"/>
                  <a:pt x="15442" y="5097"/>
                </a:cubicBezTo>
                <a:lnTo>
                  <a:pt x="15438" y="5101"/>
                </a:lnTo>
                <a:cubicBezTo>
                  <a:pt x="15486" y="5123"/>
                  <a:pt x="15501" y="5091"/>
                  <a:pt x="15516" y="5061"/>
                </a:cubicBezTo>
                <a:lnTo>
                  <a:pt x="15513" y="5058"/>
                </a:lnTo>
                <a:cubicBezTo>
                  <a:pt x="15528" y="5045"/>
                  <a:pt x="15542" y="5035"/>
                  <a:pt x="15561" y="5022"/>
                </a:cubicBezTo>
                <a:lnTo>
                  <a:pt x="15557" y="5019"/>
                </a:lnTo>
                <a:cubicBezTo>
                  <a:pt x="15565" y="5029"/>
                  <a:pt x="15576" y="5042"/>
                  <a:pt x="15584" y="5052"/>
                </a:cubicBezTo>
                <a:cubicBezTo>
                  <a:pt x="15591" y="5065"/>
                  <a:pt x="15598" y="5074"/>
                  <a:pt x="15610" y="5087"/>
                </a:cubicBezTo>
                <a:cubicBezTo>
                  <a:pt x="15606" y="5091"/>
                  <a:pt x="15602" y="5097"/>
                  <a:pt x="15595" y="5101"/>
                </a:cubicBezTo>
                <a:cubicBezTo>
                  <a:pt x="15595" y="5094"/>
                  <a:pt x="15591" y="5087"/>
                  <a:pt x="15591" y="5081"/>
                </a:cubicBezTo>
                <a:cubicBezTo>
                  <a:pt x="15598" y="5084"/>
                  <a:pt x="15602" y="5084"/>
                  <a:pt x="15610" y="5087"/>
                </a:cubicBezTo>
                <a:cubicBezTo>
                  <a:pt x="15598" y="5078"/>
                  <a:pt x="15591" y="5068"/>
                  <a:pt x="15580" y="5055"/>
                </a:cubicBezTo>
                <a:cubicBezTo>
                  <a:pt x="15584" y="5042"/>
                  <a:pt x="15587" y="5032"/>
                  <a:pt x="15591" y="5019"/>
                </a:cubicBezTo>
                <a:lnTo>
                  <a:pt x="15587" y="5022"/>
                </a:lnTo>
                <a:cubicBezTo>
                  <a:pt x="15598" y="5013"/>
                  <a:pt x="15610" y="5003"/>
                  <a:pt x="15621" y="4993"/>
                </a:cubicBezTo>
                <a:cubicBezTo>
                  <a:pt x="15621" y="4993"/>
                  <a:pt x="15617" y="4996"/>
                  <a:pt x="15617" y="4996"/>
                </a:cubicBezTo>
                <a:cubicBezTo>
                  <a:pt x="15636" y="4986"/>
                  <a:pt x="15655" y="4980"/>
                  <a:pt x="15677" y="4970"/>
                </a:cubicBezTo>
                <a:cubicBezTo>
                  <a:pt x="15677" y="4970"/>
                  <a:pt x="15673" y="4967"/>
                  <a:pt x="15673" y="4967"/>
                </a:cubicBezTo>
                <a:cubicBezTo>
                  <a:pt x="15684" y="4986"/>
                  <a:pt x="15696" y="4996"/>
                  <a:pt x="15707" y="4967"/>
                </a:cubicBezTo>
                <a:lnTo>
                  <a:pt x="15703" y="4970"/>
                </a:lnTo>
                <a:cubicBezTo>
                  <a:pt x="15744" y="4967"/>
                  <a:pt x="15752" y="4905"/>
                  <a:pt x="15808" y="4924"/>
                </a:cubicBezTo>
                <a:lnTo>
                  <a:pt x="15804" y="4924"/>
                </a:lnTo>
                <a:cubicBezTo>
                  <a:pt x="15796" y="4941"/>
                  <a:pt x="15789" y="4960"/>
                  <a:pt x="15778" y="4977"/>
                </a:cubicBezTo>
                <a:cubicBezTo>
                  <a:pt x="15778" y="4983"/>
                  <a:pt x="15782" y="4990"/>
                  <a:pt x="15782" y="4996"/>
                </a:cubicBezTo>
                <a:cubicBezTo>
                  <a:pt x="15782" y="4990"/>
                  <a:pt x="15778" y="4983"/>
                  <a:pt x="15778" y="4977"/>
                </a:cubicBezTo>
                <a:cubicBezTo>
                  <a:pt x="15860" y="4983"/>
                  <a:pt x="15942" y="4986"/>
                  <a:pt x="16024" y="4993"/>
                </a:cubicBezTo>
                <a:cubicBezTo>
                  <a:pt x="15998" y="5006"/>
                  <a:pt x="15998" y="5029"/>
                  <a:pt x="16006" y="5048"/>
                </a:cubicBezTo>
                <a:cubicBezTo>
                  <a:pt x="16006" y="5048"/>
                  <a:pt x="16002" y="5045"/>
                  <a:pt x="16002" y="5045"/>
                </a:cubicBezTo>
                <a:cubicBezTo>
                  <a:pt x="16024" y="5032"/>
                  <a:pt x="16032" y="5013"/>
                  <a:pt x="16021" y="4986"/>
                </a:cubicBezTo>
                <a:cubicBezTo>
                  <a:pt x="16032" y="4983"/>
                  <a:pt x="16043" y="4983"/>
                  <a:pt x="16054" y="4980"/>
                </a:cubicBezTo>
                <a:lnTo>
                  <a:pt x="16047" y="4983"/>
                </a:lnTo>
                <a:cubicBezTo>
                  <a:pt x="16058" y="5035"/>
                  <a:pt x="16058" y="5087"/>
                  <a:pt x="16013" y="5130"/>
                </a:cubicBezTo>
                <a:cubicBezTo>
                  <a:pt x="16013" y="5143"/>
                  <a:pt x="16013" y="5159"/>
                  <a:pt x="16013" y="5172"/>
                </a:cubicBezTo>
                <a:cubicBezTo>
                  <a:pt x="16013" y="5159"/>
                  <a:pt x="16013" y="5143"/>
                  <a:pt x="16013" y="5130"/>
                </a:cubicBezTo>
                <a:cubicBezTo>
                  <a:pt x="16058" y="5136"/>
                  <a:pt x="16103" y="5074"/>
                  <a:pt x="16144" y="5130"/>
                </a:cubicBezTo>
                <a:lnTo>
                  <a:pt x="16140" y="5127"/>
                </a:lnTo>
                <a:cubicBezTo>
                  <a:pt x="16204" y="5202"/>
                  <a:pt x="16219" y="5084"/>
                  <a:pt x="16267" y="5104"/>
                </a:cubicBezTo>
                <a:lnTo>
                  <a:pt x="16263" y="5101"/>
                </a:lnTo>
                <a:cubicBezTo>
                  <a:pt x="16278" y="5127"/>
                  <a:pt x="16290" y="5156"/>
                  <a:pt x="16305" y="5182"/>
                </a:cubicBezTo>
                <a:cubicBezTo>
                  <a:pt x="16301" y="5182"/>
                  <a:pt x="16301" y="5179"/>
                  <a:pt x="16297" y="5179"/>
                </a:cubicBezTo>
                <a:cubicBezTo>
                  <a:pt x="16297" y="5182"/>
                  <a:pt x="16297" y="5185"/>
                  <a:pt x="16297" y="5185"/>
                </a:cubicBezTo>
                <a:cubicBezTo>
                  <a:pt x="16308" y="5169"/>
                  <a:pt x="16320" y="5153"/>
                  <a:pt x="16331" y="5133"/>
                </a:cubicBezTo>
                <a:cubicBezTo>
                  <a:pt x="16338" y="5153"/>
                  <a:pt x="16342" y="5176"/>
                  <a:pt x="16349" y="5195"/>
                </a:cubicBezTo>
                <a:cubicBezTo>
                  <a:pt x="16342" y="5205"/>
                  <a:pt x="16334" y="5215"/>
                  <a:pt x="16331" y="5224"/>
                </a:cubicBezTo>
                <a:cubicBezTo>
                  <a:pt x="16331" y="5224"/>
                  <a:pt x="16334" y="5231"/>
                  <a:pt x="16334" y="5234"/>
                </a:cubicBezTo>
                <a:cubicBezTo>
                  <a:pt x="16338" y="5221"/>
                  <a:pt x="16342" y="5208"/>
                  <a:pt x="16346" y="5195"/>
                </a:cubicBezTo>
                <a:cubicBezTo>
                  <a:pt x="16357" y="5185"/>
                  <a:pt x="16368" y="5179"/>
                  <a:pt x="16376" y="5169"/>
                </a:cubicBezTo>
                <a:cubicBezTo>
                  <a:pt x="16398" y="5127"/>
                  <a:pt x="16435" y="5074"/>
                  <a:pt x="16484" y="5087"/>
                </a:cubicBezTo>
                <a:cubicBezTo>
                  <a:pt x="16551" y="5107"/>
                  <a:pt x="16506" y="5166"/>
                  <a:pt x="16503" y="5208"/>
                </a:cubicBezTo>
                <a:cubicBezTo>
                  <a:pt x="16499" y="5335"/>
                  <a:pt x="16495" y="5459"/>
                  <a:pt x="16491" y="5586"/>
                </a:cubicBezTo>
                <a:cubicBezTo>
                  <a:pt x="16491" y="5586"/>
                  <a:pt x="16495" y="5583"/>
                  <a:pt x="16495" y="5583"/>
                </a:cubicBezTo>
                <a:cubicBezTo>
                  <a:pt x="16480" y="5576"/>
                  <a:pt x="16465" y="5567"/>
                  <a:pt x="16450" y="5560"/>
                </a:cubicBezTo>
                <a:cubicBezTo>
                  <a:pt x="16450" y="5570"/>
                  <a:pt x="16443" y="5583"/>
                  <a:pt x="16450" y="5590"/>
                </a:cubicBezTo>
                <a:cubicBezTo>
                  <a:pt x="16469" y="5612"/>
                  <a:pt x="16461" y="5648"/>
                  <a:pt x="16495" y="5664"/>
                </a:cubicBezTo>
                <a:lnTo>
                  <a:pt x="16491" y="5658"/>
                </a:lnTo>
                <a:cubicBezTo>
                  <a:pt x="16465" y="5723"/>
                  <a:pt x="16600" y="5779"/>
                  <a:pt x="16510" y="5850"/>
                </a:cubicBezTo>
                <a:cubicBezTo>
                  <a:pt x="16514" y="5837"/>
                  <a:pt x="16518" y="5837"/>
                  <a:pt x="16518" y="5847"/>
                </a:cubicBezTo>
                <a:cubicBezTo>
                  <a:pt x="16514" y="5847"/>
                  <a:pt x="16510" y="5844"/>
                  <a:pt x="16506" y="5844"/>
                </a:cubicBezTo>
                <a:cubicBezTo>
                  <a:pt x="16540" y="5860"/>
                  <a:pt x="16566" y="5883"/>
                  <a:pt x="16581" y="5915"/>
                </a:cubicBezTo>
                <a:lnTo>
                  <a:pt x="16585" y="5915"/>
                </a:lnTo>
                <a:cubicBezTo>
                  <a:pt x="16577" y="5922"/>
                  <a:pt x="16570" y="5929"/>
                  <a:pt x="16559" y="5938"/>
                </a:cubicBezTo>
                <a:cubicBezTo>
                  <a:pt x="16566" y="5942"/>
                  <a:pt x="16577" y="5945"/>
                  <a:pt x="16585" y="5948"/>
                </a:cubicBezTo>
                <a:lnTo>
                  <a:pt x="16585" y="5948"/>
                </a:lnTo>
                <a:cubicBezTo>
                  <a:pt x="16585" y="5974"/>
                  <a:pt x="16600" y="6000"/>
                  <a:pt x="16577" y="6023"/>
                </a:cubicBezTo>
                <a:lnTo>
                  <a:pt x="16581" y="6020"/>
                </a:lnTo>
                <a:cubicBezTo>
                  <a:pt x="16581" y="6030"/>
                  <a:pt x="16581" y="6043"/>
                  <a:pt x="16581" y="6052"/>
                </a:cubicBezTo>
                <a:lnTo>
                  <a:pt x="16577" y="6049"/>
                </a:lnTo>
                <a:cubicBezTo>
                  <a:pt x="16603" y="6134"/>
                  <a:pt x="16596" y="6219"/>
                  <a:pt x="16577" y="6307"/>
                </a:cubicBezTo>
                <a:lnTo>
                  <a:pt x="16581" y="6303"/>
                </a:lnTo>
                <a:cubicBezTo>
                  <a:pt x="16581" y="6313"/>
                  <a:pt x="16581" y="6323"/>
                  <a:pt x="16581" y="6333"/>
                </a:cubicBezTo>
                <a:lnTo>
                  <a:pt x="16577" y="6329"/>
                </a:lnTo>
                <a:cubicBezTo>
                  <a:pt x="16596" y="6356"/>
                  <a:pt x="16596" y="6378"/>
                  <a:pt x="16577" y="6404"/>
                </a:cubicBezTo>
                <a:lnTo>
                  <a:pt x="16581" y="6401"/>
                </a:lnTo>
                <a:cubicBezTo>
                  <a:pt x="16581" y="6411"/>
                  <a:pt x="16581" y="6421"/>
                  <a:pt x="16581" y="6434"/>
                </a:cubicBezTo>
                <a:lnTo>
                  <a:pt x="16577" y="6431"/>
                </a:lnTo>
                <a:cubicBezTo>
                  <a:pt x="16592" y="6447"/>
                  <a:pt x="16615" y="6463"/>
                  <a:pt x="16603" y="6486"/>
                </a:cubicBezTo>
                <a:cubicBezTo>
                  <a:pt x="16603" y="6486"/>
                  <a:pt x="16607" y="6483"/>
                  <a:pt x="16607" y="6483"/>
                </a:cubicBezTo>
                <a:cubicBezTo>
                  <a:pt x="16585" y="6483"/>
                  <a:pt x="16566" y="6483"/>
                  <a:pt x="16544" y="6483"/>
                </a:cubicBezTo>
                <a:cubicBezTo>
                  <a:pt x="16544" y="6483"/>
                  <a:pt x="16547" y="6483"/>
                  <a:pt x="16547" y="6479"/>
                </a:cubicBezTo>
                <a:cubicBezTo>
                  <a:pt x="16544" y="6479"/>
                  <a:pt x="16544" y="6476"/>
                  <a:pt x="16540" y="6476"/>
                </a:cubicBezTo>
                <a:cubicBezTo>
                  <a:pt x="16596" y="6512"/>
                  <a:pt x="16648" y="6545"/>
                  <a:pt x="16704" y="6581"/>
                </a:cubicBezTo>
                <a:cubicBezTo>
                  <a:pt x="16697" y="6584"/>
                  <a:pt x="16686" y="6590"/>
                  <a:pt x="16678" y="6594"/>
                </a:cubicBezTo>
                <a:cubicBezTo>
                  <a:pt x="16682" y="6594"/>
                  <a:pt x="16686" y="6597"/>
                  <a:pt x="16689" y="6594"/>
                </a:cubicBezTo>
                <a:cubicBezTo>
                  <a:pt x="16693" y="6587"/>
                  <a:pt x="16701" y="6584"/>
                  <a:pt x="16704" y="6577"/>
                </a:cubicBezTo>
                <a:cubicBezTo>
                  <a:pt x="17209" y="6691"/>
                  <a:pt x="17694" y="6652"/>
                  <a:pt x="18157" y="6440"/>
                </a:cubicBezTo>
                <a:cubicBezTo>
                  <a:pt x="18288" y="6382"/>
                  <a:pt x="18370" y="6287"/>
                  <a:pt x="18430" y="6176"/>
                </a:cubicBezTo>
                <a:lnTo>
                  <a:pt x="18434" y="6180"/>
                </a:lnTo>
                <a:cubicBezTo>
                  <a:pt x="18553" y="6059"/>
                  <a:pt x="18632" y="5929"/>
                  <a:pt x="18666" y="5762"/>
                </a:cubicBezTo>
                <a:cubicBezTo>
                  <a:pt x="18718" y="5511"/>
                  <a:pt x="18875" y="5296"/>
                  <a:pt x="19065" y="5101"/>
                </a:cubicBezTo>
                <a:lnTo>
                  <a:pt x="19058" y="5101"/>
                </a:lnTo>
                <a:cubicBezTo>
                  <a:pt x="19118" y="5120"/>
                  <a:pt x="19177" y="5136"/>
                  <a:pt x="19136" y="5211"/>
                </a:cubicBezTo>
                <a:cubicBezTo>
                  <a:pt x="19088" y="5299"/>
                  <a:pt x="19200" y="5218"/>
                  <a:pt x="19200" y="5257"/>
                </a:cubicBezTo>
                <a:lnTo>
                  <a:pt x="19200" y="5254"/>
                </a:lnTo>
                <a:cubicBezTo>
                  <a:pt x="19185" y="5270"/>
                  <a:pt x="19185" y="5286"/>
                  <a:pt x="19196" y="5306"/>
                </a:cubicBezTo>
                <a:cubicBezTo>
                  <a:pt x="19189" y="5303"/>
                  <a:pt x="19185" y="5299"/>
                  <a:pt x="19177" y="5299"/>
                </a:cubicBezTo>
                <a:cubicBezTo>
                  <a:pt x="19177" y="5299"/>
                  <a:pt x="19181" y="5303"/>
                  <a:pt x="19181" y="5303"/>
                </a:cubicBezTo>
                <a:cubicBezTo>
                  <a:pt x="19185" y="5303"/>
                  <a:pt x="19189" y="5303"/>
                  <a:pt x="19192" y="5303"/>
                </a:cubicBezTo>
                <a:cubicBezTo>
                  <a:pt x="19222" y="5283"/>
                  <a:pt x="19252" y="5260"/>
                  <a:pt x="19286" y="5247"/>
                </a:cubicBezTo>
                <a:cubicBezTo>
                  <a:pt x="19368" y="5211"/>
                  <a:pt x="19327" y="5270"/>
                  <a:pt x="19331" y="5293"/>
                </a:cubicBezTo>
                <a:cubicBezTo>
                  <a:pt x="19331" y="5293"/>
                  <a:pt x="19334" y="5290"/>
                  <a:pt x="19334" y="5290"/>
                </a:cubicBezTo>
                <a:cubicBezTo>
                  <a:pt x="19319" y="5293"/>
                  <a:pt x="19301" y="5296"/>
                  <a:pt x="19286" y="5303"/>
                </a:cubicBezTo>
                <a:cubicBezTo>
                  <a:pt x="19289" y="5306"/>
                  <a:pt x="19293" y="5312"/>
                  <a:pt x="19297" y="5316"/>
                </a:cubicBezTo>
                <a:cubicBezTo>
                  <a:pt x="19293" y="5316"/>
                  <a:pt x="19289" y="5319"/>
                  <a:pt x="19286" y="5319"/>
                </a:cubicBezTo>
                <a:cubicBezTo>
                  <a:pt x="19286" y="5312"/>
                  <a:pt x="19286" y="5306"/>
                  <a:pt x="19286" y="5303"/>
                </a:cubicBezTo>
                <a:cubicBezTo>
                  <a:pt x="19301" y="5309"/>
                  <a:pt x="19319" y="5316"/>
                  <a:pt x="19334" y="5322"/>
                </a:cubicBezTo>
                <a:cubicBezTo>
                  <a:pt x="19334" y="5322"/>
                  <a:pt x="19331" y="5319"/>
                  <a:pt x="19331" y="5319"/>
                </a:cubicBezTo>
                <a:cubicBezTo>
                  <a:pt x="19435" y="5378"/>
                  <a:pt x="19319" y="5407"/>
                  <a:pt x="19304" y="5459"/>
                </a:cubicBezTo>
                <a:cubicBezTo>
                  <a:pt x="19379" y="5436"/>
                  <a:pt x="19450" y="5423"/>
                  <a:pt x="19510" y="5384"/>
                </a:cubicBezTo>
                <a:cubicBezTo>
                  <a:pt x="19547" y="5361"/>
                  <a:pt x="19558" y="5378"/>
                  <a:pt x="19570" y="5407"/>
                </a:cubicBezTo>
                <a:lnTo>
                  <a:pt x="19573" y="5410"/>
                </a:lnTo>
                <a:cubicBezTo>
                  <a:pt x="19443" y="5420"/>
                  <a:pt x="19487" y="5541"/>
                  <a:pt x="19420" y="5590"/>
                </a:cubicBezTo>
                <a:cubicBezTo>
                  <a:pt x="19420" y="5590"/>
                  <a:pt x="19420" y="5580"/>
                  <a:pt x="19420" y="5580"/>
                </a:cubicBezTo>
                <a:lnTo>
                  <a:pt x="19420" y="5586"/>
                </a:lnTo>
                <a:cubicBezTo>
                  <a:pt x="19375" y="5603"/>
                  <a:pt x="19379" y="5648"/>
                  <a:pt x="19353" y="5674"/>
                </a:cubicBezTo>
                <a:cubicBezTo>
                  <a:pt x="19327" y="5674"/>
                  <a:pt x="19301" y="5674"/>
                  <a:pt x="19271" y="5674"/>
                </a:cubicBezTo>
                <a:cubicBezTo>
                  <a:pt x="19267" y="5694"/>
                  <a:pt x="19252" y="5704"/>
                  <a:pt x="19230" y="5707"/>
                </a:cubicBezTo>
                <a:cubicBezTo>
                  <a:pt x="19226" y="5720"/>
                  <a:pt x="19222" y="5733"/>
                  <a:pt x="19215" y="5746"/>
                </a:cubicBezTo>
                <a:cubicBezTo>
                  <a:pt x="19207" y="5749"/>
                  <a:pt x="19196" y="5730"/>
                  <a:pt x="19192" y="5749"/>
                </a:cubicBezTo>
                <a:cubicBezTo>
                  <a:pt x="19200" y="5746"/>
                  <a:pt x="19207" y="5746"/>
                  <a:pt x="19218" y="5743"/>
                </a:cubicBezTo>
                <a:cubicBezTo>
                  <a:pt x="19203" y="5726"/>
                  <a:pt x="19185" y="5713"/>
                  <a:pt x="19226" y="5707"/>
                </a:cubicBezTo>
                <a:cubicBezTo>
                  <a:pt x="19230" y="5684"/>
                  <a:pt x="19245" y="5674"/>
                  <a:pt x="19271" y="5671"/>
                </a:cubicBezTo>
                <a:cubicBezTo>
                  <a:pt x="19297" y="5671"/>
                  <a:pt x="19323" y="5674"/>
                  <a:pt x="19353" y="5674"/>
                </a:cubicBezTo>
                <a:cubicBezTo>
                  <a:pt x="19316" y="5713"/>
                  <a:pt x="19248" y="5746"/>
                  <a:pt x="19319" y="5805"/>
                </a:cubicBezTo>
                <a:lnTo>
                  <a:pt x="19319" y="5805"/>
                </a:lnTo>
                <a:cubicBezTo>
                  <a:pt x="19241" y="5837"/>
                  <a:pt x="19162" y="5870"/>
                  <a:pt x="19084" y="5902"/>
                </a:cubicBezTo>
                <a:cubicBezTo>
                  <a:pt x="19084" y="5902"/>
                  <a:pt x="19084" y="5899"/>
                  <a:pt x="19084" y="5899"/>
                </a:cubicBezTo>
                <a:cubicBezTo>
                  <a:pt x="19144" y="5951"/>
                  <a:pt x="19222" y="5902"/>
                  <a:pt x="19286" y="5922"/>
                </a:cubicBezTo>
                <a:cubicBezTo>
                  <a:pt x="19286" y="5922"/>
                  <a:pt x="19289" y="5915"/>
                  <a:pt x="19289" y="5915"/>
                </a:cubicBezTo>
                <a:cubicBezTo>
                  <a:pt x="19286" y="5925"/>
                  <a:pt x="19282" y="5935"/>
                  <a:pt x="19282" y="5942"/>
                </a:cubicBezTo>
                <a:cubicBezTo>
                  <a:pt x="19271" y="5942"/>
                  <a:pt x="19256" y="5942"/>
                  <a:pt x="19245" y="5942"/>
                </a:cubicBezTo>
                <a:cubicBezTo>
                  <a:pt x="19248" y="5945"/>
                  <a:pt x="19248" y="5951"/>
                  <a:pt x="19252" y="5955"/>
                </a:cubicBezTo>
                <a:cubicBezTo>
                  <a:pt x="19260" y="5948"/>
                  <a:pt x="19271" y="5942"/>
                  <a:pt x="19278" y="5935"/>
                </a:cubicBezTo>
                <a:cubicBezTo>
                  <a:pt x="19312" y="5997"/>
                  <a:pt x="19230" y="6004"/>
                  <a:pt x="19211" y="6039"/>
                </a:cubicBezTo>
                <a:cubicBezTo>
                  <a:pt x="19185" y="6085"/>
                  <a:pt x="19207" y="6085"/>
                  <a:pt x="19245" y="6088"/>
                </a:cubicBezTo>
                <a:cubicBezTo>
                  <a:pt x="19245" y="6088"/>
                  <a:pt x="19241" y="6085"/>
                  <a:pt x="19241" y="6085"/>
                </a:cubicBezTo>
                <a:cubicBezTo>
                  <a:pt x="19241" y="6108"/>
                  <a:pt x="19248" y="6131"/>
                  <a:pt x="19218" y="6144"/>
                </a:cubicBezTo>
                <a:cubicBezTo>
                  <a:pt x="19218" y="6144"/>
                  <a:pt x="19215" y="6137"/>
                  <a:pt x="19215" y="6137"/>
                </a:cubicBezTo>
                <a:cubicBezTo>
                  <a:pt x="19215" y="6137"/>
                  <a:pt x="19218" y="6140"/>
                  <a:pt x="19218" y="6140"/>
                </a:cubicBezTo>
                <a:cubicBezTo>
                  <a:pt x="19222" y="6157"/>
                  <a:pt x="19226" y="6176"/>
                  <a:pt x="19230" y="6193"/>
                </a:cubicBezTo>
                <a:cubicBezTo>
                  <a:pt x="19230" y="6193"/>
                  <a:pt x="19218" y="6196"/>
                  <a:pt x="19218" y="6196"/>
                </a:cubicBezTo>
                <a:lnTo>
                  <a:pt x="19226" y="6196"/>
                </a:lnTo>
                <a:cubicBezTo>
                  <a:pt x="19487" y="5880"/>
                  <a:pt x="19670" y="5528"/>
                  <a:pt x="19872" y="5182"/>
                </a:cubicBezTo>
                <a:cubicBezTo>
                  <a:pt x="19872" y="5182"/>
                  <a:pt x="19872" y="5189"/>
                  <a:pt x="19872" y="5189"/>
                </a:cubicBezTo>
                <a:lnTo>
                  <a:pt x="19868" y="5185"/>
                </a:lnTo>
                <a:cubicBezTo>
                  <a:pt x="19895" y="5130"/>
                  <a:pt x="19921" y="5071"/>
                  <a:pt x="19947" y="5013"/>
                </a:cubicBezTo>
                <a:cubicBezTo>
                  <a:pt x="19962" y="5045"/>
                  <a:pt x="19954" y="5123"/>
                  <a:pt x="20029" y="5048"/>
                </a:cubicBezTo>
                <a:lnTo>
                  <a:pt x="20029" y="5048"/>
                </a:lnTo>
                <a:cubicBezTo>
                  <a:pt x="19999" y="5156"/>
                  <a:pt x="19966" y="5260"/>
                  <a:pt x="19936" y="5368"/>
                </a:cubicBezTo>
                <a:cubicBezTo>
                  <a:pt x="19917" y="5371"/>
                  <a:pt x="19898" y="5378"/>
                  <a:pt x="19876" y="5381"/>
                </a:cubicBezTo>
                <a:cubicBezTo>
                  <a:pt x="19880" y="5384"/>
                  <a:pt x="19887" y="5387"/>
                  <a:pt x="19891" y="5391"/>
                </a:cubicBezTo>
                <a:cubicBezTo>
                  <a:pt x="19883" y="5394"/>
                  <a:pt x="19876" y="5394"/>
                  <a:pt x="19868" y="5397"/>
                </a:cubicBezTo>
                <a:cubicBezTo>
                  <a:pt x="19872" y="5391"/>
                  <a:pt x="19872" y="5387"/>
                  <a:pt x="19876" y="5381"/>
                </a:cubicBezTo>
                <a:cubicBezTo>
                  <a:pt x="19895" y="5374"/>
                  <a:pt x="19913" y="5371"/>
                  <a:pt x="19932" y="5365"/>
                </a:cubicBezTo>
                <a:cubicBezTo>
                  <a:pt x="19951" y="5358"/>
                  <a:pt x="19958" y="5329"/>
                  <a:pt x="19988" y="5342"/>
                </a:cubicBezTo>
                <a:cubicBezTo>
                  <a:pt x="19988" y="5342"/>
                  <a:pt x="19984" y="5338"/>
                  <a:pt x="19984" y="5338"/>
                </a:cubicBezTo>
                <a:cubicBezTo>
                  <a:pt x="19992" y="5361"/>
                  <a:pt x="19999" y="5384"/>
                  <a:pt x="20007" y="5404"/>
                </a:cubicBezTo>
                <a:cubicBezTo>
                  <a:pt x="19984" y="5404"/>
                  <a:pt x="19962" y="5404"/>
                  <a:pt x="19939" y="5400"/>
                </a:cubicBezTo>
                <a:cubicBezTo>
                  <a:pt x="19939" y="5427"/>
                  <a:pt x="19936" y="5449"/>
                  <a:pt x="19913" y="5469"/>
                </a:cubicBezTo>
                <a:cubicBezTo>
                  <a:pt x="19913" y="5469"/>
                  <a:pt x="19917" y="5472"/>
                  <a:pt x="19917" y="5472"/>
                </a:cubicBezTo>
                <a:cubicBezTo>
                  <a:pt x="19917" y="5469"/>
                  <a:pt x="19917" y="5469"/>
                  <a:pt x="19917" y="5466"/>
                </a:cubicBezTo>
                <a:cubicBezTo>
                  <a:pt x="19924" y="5443"/>
                  <a:pt x="19928" y="5420"/>
                  <a:pt x="19936" y="5397"/>
                </a:cubicBezTo>
                <a:cubicBezTo>
                  <a:pt x="19958" y="5397"/>
                  <a:pt x="19981" y="5400"/>
                  <a:pt x="20003" y="5400"/>
                </a:cubicBezTo>
                <a:cubicBezTo>
                  <a:pt x="20007" y="5378"/>
                  <a:pt x="20010" y="5355"/>
                  <a:pt x="20014" y="5332"/>
                </a:cubicBezTo>
                <a:lnTo>
                  <a:pt x="20010" y="5335"/>
                </a:lnTo>
                <a:cubicBezTo>
                  <a:pt x="20033" y="5325"/>
                  <a:pt x="20051" y="5319"/>
                  <a:pt x="20074" y="5309"/>
                </a:cubicBezTo>
                <a:lnTo>
                  <a:pt x="20070" y="5306"/>
                </a:lnTo>
                <a:cubicBezTo>
                  <a:pt x="20066" y="5319"/>
                  <a:pt x="20063" y="5335"/>
                  <a:pt x="20059" y="5348"/>
                </a:cubicBezTo>
                <a:cubicBezTo>
                  <a:pt x="20059" y="5348"/>
                  <a:pt x="20059" y="5345"/>
                  <a:pt x="20055" y="5345"/>
                </a:cubicBezTo>
                <a:cubicBezTo>
                  <a:pt x="20066" y="5348"/>
                  <a:pt x="20078" y="5352"/>
                  <a:pt x="20089" y="5358"/>
                </a:cubicBezTo>
                <a:lnTo>
                  <a:pt x="20085" y="5358"/>
                </a:lnTo>
                <a:cubicBezTo>
                  <a:pt x="20081" y="5469"/>
                  <a:pt x="19977" y="5560"/>
                  <a:pt x="20018" y="5678"/>
                </a:cubicBezTo>
                <a:cubicBezTo>
                  <a:pt x="20003" y="5671"/>
                  <a:pt x="19992" y="5668"/>
                  <a:pt x="19988" y="5684"/>
                </a:cubicBezTo>
                <a:cubicBezTo>
                  <a:pt x="19988" y="5687"/>
                  <a:pt x="19988" y="5691"/>
                  <a:pt x="19992" y="5694"/>
                </a:cubicBezTo>
                <a:cubicBezTo>
                  <a:pt x="19999" y="5687"/>
                  <a:pt x="20010" y="5681"/>
                  <a:pt x="20018" y="5674"/>
                </a:cubicBezTo>
                <a:cubicBezTo>
                  <a:pt x="20093" y="5707"/>
                  <a:pt x="20081" y="5759"/>
                  <a:pt x="20066" y="5811"/>
                </a:cubicBezTo>
                <a:cubicBezTo>
                  <a:pt x="20044" y="5883"/>
                  <a:pt x="20022" y="5958"/>
                  <a:pt x="20003" y="6030"/>
                </a:cubicBezTo>
                <a:cubicBezTo>
                  <a:pt x="20003" y="6030"/>
                  <a:pt x="20007" y="6033"/>
                  <a:pt x="20007" y="6033"/>
                </a:cubicBezTo>
                <a:cubicBezTo>
                  <a:pt x="19999" y="6049"/>
                  <a:pt x="19988" y="6065"/>
                  <a:pt x="19981" y="6078"/>
                </a:cubicBezTo>
                <a:cubicBezTo>
                  <a:pt x="19981" y="6078"/>
                  <a:pt x="19984" y="6078"/>
                  <a:pt x="19984" y="6078"/>
                </a:cubicBezTo>
                <a:cubicBezTo>
                  <a:pt x="19973" y="6098"/>
                  <a:pt x="19962" y="6114"/>
                  <a:pt x="19951" y="6134"/>
                </a:cubicBezTo>
                <a:lnTo>
                  <a:pt x="19954" y="6131"/>
                </a:lnTo>
                <a:cubicBezTo>
                  <a:pt x="19943" y="6150"/>
                  <a:pt x="19932" y="6167"/>
                  <a:pt x="19921" y="6186"/>
                </a:cubicBezTo>
                <a:lnTo>
                  <a:pt x="19924" y="6183"/>
                </a:lnTo>
                <a:cubicBezTo>
                  <a:pt x="19902" y="6202"/>
                  <a:pt x="19898" y="6228"/>
                  <a:pt x="19902" y="6255"/>
                </a:cubicBezTo>
                <a:lnTo>
                  <a:pt x="19902" y="6251"/>
                </a:lnTo>
                <a:cubicBezTo>
                  <a:pt x="19868" y="6297"/>
                  <a:pt x="19839" y="6343"/>
                  <a:pt x="19801" y="6395"/>
                </a:cubicBezTo>
                <a:cubicBezTo>
                  <a:pt x="19783" y="6323"/>
                  <a:pt x="19839" y="6274"/>
                  <a:pt x="19839" y="6215"/>
                </a:cubicBezTo>
                <a:cubicBezTo>
                  <a:pt x="19850" y="6202"/>
                  <a:pt x="19865" y="6189"/>
                  <a:pt x="19876" y="6176"/>
                </a:cubicBezTo>
                <a:cubicBezTo>
                  <a:pt x="19891" y="6153"/>
                  <a:pt x="19872" y="6118"/>
                  <a:pt x="19910" y="6105"/>
                </a:cubicBezTo>
                <a:cubicBezTo>
                  <a:pt x="19906" y="6105"/>
                  <a:pt x="19906" y="6101"/>
                  <a:pt x="19902" y="6101"/>
                </a:cubicBezTo>
                <a:cubicBezTo>
                  <a:pt x="19902" y="6105"/>
                  <a:pt x="19906" y="6108"/>
                  <a:pt x="19906" y="6111"/>
                </a:cubicBezTo>
                <a:cubicBezTo>
                  <a:pt x="19895" y="6134"/>
                  <a:pt x="19887" y="6157"/>
                  <a:pt x="19876" y="6183"/>
                </a:cubicBezTo>
                <a:cubicBezTo>
                  <a:pt x="19846" y="6186"/>
                  <a:pt x="19835" y="6199"/>
                  <a:pt x="19842" y="6222"/>
                </a:cubicBezTo>
                <a:cubicBezTo>
                  <a:pt x="19745" y="6255"/>
                  <a:pt x="19753" y="6385"/>
                  <a:pt x="19633" y="6401"/>
                </a:cubicBezTo>
                <a:lnTo>
                  <a:pt x="19633" y="6401"/>
                </a:lnTo>
                <a:cubicBezTo>
                  <a:pt x="19667" y="6391"/>
                  <a:pt x="19663" y="6362"/>
                  <a:pt x="19674" y="6339"/>
                </a:cubicBezTo>
                <a:cubicBezTo>
                  <a:pt x="19708" y="6277"/>
                  <a:pt x="19697" y="6238"/>
                  <a:pt x="19607" y="6248"/>
                </a:cubicBezTo>
                <a:lnTo>
                  <a:pt x="19611" y="6248"/>
                </a:lnTo>
                <a:cubicBezTo>
                  <a:pt x="19637" y="6173"/>
                  <a:pt x="19697" y="6108"/>
                  <a:pt x="19674" y="6023"/>
                </a:cubicBezTo>
                <a:cubicBezTo>
                  <a:pt x="19708" y="6036"/>
                  <a:pt x="19712" y="6004"/>
                  <a:pt x="19730" y="5997"/>
                </a:cubicBezTo>
                <a:cubicBezTo>
                  <a:pt x="19730" y="5984"/>
                  <a:pt x="19734" y="5974"/>
                  <a:pt x="19734" y="5964"/>
                </a:cubicBezTo>
                <a:cubicBezTo>
                  <a:pt x="19734" y="5964"/>
                  <a:pt x="19730" y="5961"/>
                  <a:pt x="19726" y="5961"/>
                </a:cubicBezTo>
                <a:cubicBezTo>
                  <a:pt x="19726" y="5974"/>
                  <a:pt x="19730" y="5987"/>
                  <a:pt x="19730" y="6000"/>
                </a:cubicBezTo>
                <a:cubicBezTo>
                  <a:pt x="19708" y="6000"/>
                  <a:pt x="19685" y="6007"/>
                  <a:pt x="19674" y="6026"/>
                </a:cubicBezTo>
                <a:cubicBezTo>
                  <a:pt x="19599" y="6173"/>
                  <a:pt x="19487" y="6303"/>
                  <a:pt x="19469" y="6470"/>
                </a:cubicBezTo>
                <a:lnTo>
                  <a:pt x="19472" y="6470"/>
                </a:lnTo>
                <a:cubicBezTo>
                  <a:pt x="19446" y="6522"/>
                  <a:pt x="19435" y="6564"/>
                  <a:pt x="19450" y="6629"/>
                </a:cubicBezTo>
                <a:cubicBezTo>
                  <a:pt x="19491" y="6776"/>
                  <a:pt x="19409" y="6910"/>
                  <a:pt x="19327" y="7037"/>
                </a:cubicBezTo>
                <a:lnTo>
                  <a:pt x="19330" y="7034"/>
                </a:lnTo>
                <a:cubicBezTo>
                  <a:pt x="19319" y="7043"/>
                  <a:pt x="19308" y="7053"/>
                  <a:pt x="19297" y="7063"/>
                </a:cubicBezTo>
                <a:lnTo>
                  <a:pt x="19304" y="7060"/>
                </a:lnTo>
                <a:cubicBezTo>
                  <a:pt x="19260" y="7066"/>
                  <a:pt x="19226" y="7083"/>
                  <a:pt x="19200" y="7125"/>
                </a:cubicBezTo>
                <a:cubicBezTo>
                  <a:pt x="19192" y="7056"/>
                  <a:pt x="19095" y="7030"/>
                  <a:pt x="19110" y="6955"/>
                </a:cubicBezTo>
                <a:cubicBezTo>
                  <a:pt x="19106" y="6955"/>
                  <a:pt x="19106" y="6952"/>
                  <a:pt x="19103" y="6952"/>
                </a:cubicBezTo>
                <a:cubicBezTo>
                  <a:pt x="19103" y="6955"/>
                  <a:pt x="19106" y="6959"/>
                  <a:pt x="19106" y="6959"/>
                </a:cubicBezTo>
                <a:cubicBezTo>
                  <a:pt x="19035" y="6933"/>
                  <a:pt x="19005" y="6890"/>
                  <a:pt x="19039" y="6825"/>
                </a:cubicBezTo>
                <a:lnTo>
                  <a:pt x="19035" y="6828"/>
                </a:lnTo>
                <a:cubicBezTo>
                  <a:pt x="19076" y="6776"/>
                  <a:pt x="19050" y="6717"/>
                  <a:pt x="19054" y="6662"/>
                </a:cubicBezTo>
                <a:cubicBezTo>
                  <a:pt x="19054" y="6659"/>
                  <a:pt x="19054" y="6659"/>
                  <a:pt x="19050" y="6655"/>
                </a:cubicBezTo>
                <a:cubicBezTo>
                  <a:pt x="19050" y="6659"/>
                  <a:pt x="19050" y="6662"/>
                  <a:pt x="19050" y="6665"/>
                </a:cubicBezTo>
                <a:cubicBezTo>
                  <a:pt x="18949" y="6489"/>
                  <a:pt x="18852" y="6434"/>
                  <a:pt x="18733" y="6489"/>
                </a:cubicBezTo>
                <a:cubicBezTo>
                  <a:pt x="18680" y="6512"/>
                  <a:pt x="18722" y="6525"/>
                  <a:pt x="18740" y="6538"/>
                </a:cubicBezTo>
                <a:cubicBezTo>
                  <a:pt x="18740" y="6538"/>
                  <a:pt x="18744" y="6535"/>
                  <a:pt x="18744" y="6535"/>
                </a:cubicBezTo>
                <a:cubicBezTo>
                  <a:pt x="18725" y="6548"/>
                  <a:pt x="18703" y="6558"/>
                  <a:pt x="18684" y="6571"/>
                </a:cubicBezTo>
                <a:cubicBezTo>
                  <a:pt x="18684" y="6571"/>
                  <a:pt x="18688" y="6567"/>
                  <a:pt x="18688" y="6567"/>
                </a:cubicBezTo>
                <a:cubicBezTo>
                  <a:pt x="18669" y="6574"/>
                  <a:pt x="18651" y="6577"/>
                  <a:pt x="18636" y="6584"/>
                </a:cubicBezTo>
                <a:cubicBezTo>
                  <a:pt x="18636" y="6577"/>
                  <a:pt x="18639" y="6574"/>
                  <a:pt x="18639" y="6567"/>
                </a:cubicBezTo>
                <a:cubicBezTo>
                  <a:pt x="18643" y="6571"/>
                  <a:pt x="18647" y="6571"/>
                  <a:pt x="18651" y="6574"/>
                </a:cubicBezTo>
                <a:cubicBezTo>
                  <a:pt x="18647" y="6577"/>
                  <a:pt x="18643" y="6581"/>
                  <a:pt x="18636" y="6584"/>
                </a:cubicBezTo>
                <a:cubicBezTo>
                  <a:pt x="18658" y="6574"/>
                  <a:pt x="18673" y="6587"/>
                  <a:pt x="18688" y="6600"/>
                </a:cubicBezTo>
                <a:lnTo>
                  <a:pt x="18684" y="6597"/>
                </a:lnTo>
                <a:cubicBezTo>
                  <a:pt x="18516" y="6590"/>
                  <a:pt x="18397" y="6669"/>
                  <a:pt x="18284" y="6760"/>
                </a:cubicBezTo>
                <a:cubicBezTo>
                  <a:pt x="18255" y="6750"/>
                  <a:pt x="18225" y="6747"/>
                  <a:pt x="18187" y="6770"/>
                </a:cubicBezTo>
                <a:cubicBezTo>
                  <a:pt x="18228" y="6779"/>
                  <a:pt x="18258" y="6779"/>
                  <a:pt x="18281" y="6757"/>
                </a:cubicBezTo>
                <a:cubicBezTo>
                  <a:pt x="18262" y="6805"/>
                  <a:pt x="18258" y="6809"/>
                  <a:pt x="18199" y="6828"/>
                </a:cubicBezTo>
                <a:cubicBezTo>
                  <a:pt x="18057" y="6877"/>
                  <a:pt x="17907" y="6903"/>
                  <a:pt x="17754" y="6910"/>
                </a:cubicBezTo>
                <a:cubicBezTo>
                  <a:pt x="17634" y="6913"/>
                  <a:pt x="17519" y="6923"/>
                  <a:pt x="17414" y="6975"/>
                </a:cubicBezTo>
                <a:cubicBezTo>
                  <a:pt x="17414" y="6975"/>
                  <a:pt x="17418" y="6981"/>
                  <a:pt x="17418" y="6981"/>
                </a:cubicBezTo>
                <a:lnTo>
                  <a:pt x="17418" y="6972"/>
                </a:lnTo>
                <a:cubicBezTo>
                  <a:pt x="17474" y="6975"/>
                  <a:pt x="17451" y="7024"/>
                  <a:pt x="17474" y="7047"/>
                </a:cubicBezTo>
                <a:cubicBezTo>
                  <a:pt x="17466" y="7043"/>
                  <a:pt x="17459" y="7043"/>
                  <a:pt x="17451" y="7040"/>
                </a:cubicBezTo>
                <a:cubicBezTo>
                  <a:pt x="17459" y="7043"/>
                  <a:pt x="17466" y="7043"/>
                  <a:pt x="17474" y="7047"/>
                </a:cubicBezTo>
                <a:cubicBezTo>
                  <a:pt x="17493" y="7037"/>
                  <a:pt x="17507" y="7027"/>
                  <a:pt x="17526" y="7021"/>
                </a:cubicBezTo>
                <a:lnTo>
                  <a:pt x="17522" y="7021"/>
                </a:lnTo>
                <a:cubicBezTo>
                  <a:pt x="17515" y="7047"/>
                  <a:pt x="17511" y="7073"/>
                  <a:pt x="17504" y="7099"/>
                </a:cubicBezTo>
                <a:cubicBezTo>
                  <a:pt x="17493" y="7099"/>
                  <a:pt x="17478" y="7096"/>
                  <a:pt x="17466" y="7096"/>
                </a:cubicBezTo>
                <a:cubicBezTo>
                  <a:pt x="17478" y="7096"/>
                  <a:pt x="17489" y="7099"/>
                  <a:pt x="17504" y="7099"/>
                </a:cubicBezTo>
                <a:cubicBezTo>
                  <a:pt x="17575" y="7089"/>
                  <a:pt x="17485" y="7135"/>
                  <a:pt x="17522" y="7138"/>
                </a:cubicBezTo>
                <a:cubicBezTo>
                  <a:pt x="17511" y="7144"/>
                  <a:pt x="17496" y="7151"/>
                  <a:pt x="17485" y="7158"/>
                </a:cubicBezTo>
                <a:cubicBezTo>
                  <a:pt x="17485" y="7161"/>
                  <a:pt x="17481" y="7161"/>
                  <a:pt x="17481" y="7164"/>
                </a:cubicBezTo>
                <a:cubicBezTo>
                  <a:pt x="17481" y="7161"/>
                  <a:pt x="17481" y="7158"/>
                  <a:pt x="17481" y="7154"/>
                </a:cubicBezTo>
                <a:cubicBezTo>
                  <a:pt x="17493" y="7148"/>
                  <a:pt x="17507" y="7141"/>
                  <a:pt x="17519" y="7138"/>
                </a:cubicBezTo>
                <a:cubicBezTo>
                  <a:pt x="17534" y="7144"/>
                  <a:pt x="17549" y="7151"/>
                  <a:pt x="17567" y="7161"/>
                </a:cubicBezTo>
                <a:lnTo>
                  <a:pt x="17563" y="7161"/>
                </a:lnTo>
                <a:cubicBezTo>
                  <a:pt x="17545" y="7200"/>
                  <a:pt x="17530" y="7239"/>
                  <a:pt x="17556" y="7278"/>
                </a:cubicBezTo>
                <a:cubicBezTo>
                  <a:pt x="17556" y="7278"/>
                  <a:pt x="17552" y="7275"/>
                  <a:pt x="17552" y="7275"/>
                </a:cubicBezTo>
                <a:cubicBezTo>
                  <a:pt x="17537" y="7291"/>
                  <a:pt x="17519" y="7304"/>
                  <a:pt x="17504" y="7321"/>
                </a:cubicBezTo>
                <a:cubicBezTo>
                  <a:pt x="17504" y="7321"/>
                  <a:pt x="17504" y="7324"/>
                  <a:pt x="17507" y="7324"/>
                </a:cubicBezTo>
                <a:cubicBezTo>
                  <a:pt x="17507" y="7321"/>
                  <a:pt x="17507" y="7317"/>
                  <a:pt x="17507" y="7317"/>
                </a:cubicBezTo>
                <a:cubicBezTo>
                  <a:pt x="17534" y="7321"/>
                  <a:pt x="17560" y="7324"/>
                  <a:pt x="17586" y="7327"/>
                </a:cubicBezTo>
                <a:cubicBezTo>
                  <a:pt x="17586" y="7327"/>
                  <a:pt x="17582" y="7324"/>
                  <a:pt x="17582" y="7324"/>
                </a:cubicBezTo>
                <a:cubicBezTo>
                  <a:pt x="17578" y="7330"/>
                  <a:pt x="17571" y="7337"/>
                  <a:pt x="17567" y="7347"/>
                </a:cubicBezTo>
                <a:cubicBezTo>
                  <a:pt x="17571" y="7347"/>
                  <a:pt x="17571" y="7347"/>
                  <a:pt x="17575" y="7347"/>
                </a:cubicBezTo>
                <a:cubicBezTo>
                  <a:pt x="17571" y="7347"/>
                  <a:pt x="17571" y="7350"/>
                  <a:pt x="17567" y="7350"/>
                </a:cubicBezTo>
                <a:cubicBezTo>
                  <a:pt x="17567" y="7347"/>
                  <a:pt x="17567" y="7347"/>
                  <a:pt x="17571" y="7343"/>
                </a:cubicBezTo>
                <a:cubicBezTo>
                  <a:pt x="17627" y="7337"/>
                  <a:pt x="17683" y="7294"/>
                  <a:pt x="17735" y="7353"/>
                </a:cubicBezTo>
                <a:cubicBezTo>
                  <a:pt x="17724" y="7353"/>
                  <a:pt x="17709" y="7350"/>
                  <a:pt x="17698" y="7350"/>
                </a:cubicBezTo>
                <a:cubicBezTo>
                  <a:pt x="17698" y="7353"/>
                  <a:pt x="17698" y="7356"/>
                  <a:pt x="17698" y="7360"/>
                </a:cubicBezTo>
                <a:cubicBezTo>
                  <a:pt x="17709" y="7356"/>
                  <a:pt x="17720" y="7353"/>
                  <a:pt x="17732" y="7350"/>
                </a:cubicBezTo>
                <a:cubicBezTo>
                  <a:pt x="17840" y="7327"/>
                  <a:pt x="17937" y="7268"/>
                  <a:pt x="18053" y="7268"/>
                </a:cubicBezTo>
                <a:lnTo>
                  <a:pt x="18045" y="7265"/>
                </a:lnTo>
                <a:cubicBezTo>
                  <a:pt x="18049" y="7272"/>
                  <a:pt x="18045" y="7278"/>
                  <a:pt x="18042" y="7285"/>
                </a:cubicBezTo>
                <a:cubicBezTo>
                  <a:pt x="18038" y="7301"/>
                  <a:pt x="18030" y="7314"/>
                  <a:pt x="18023" y="7327"/>
                </a:cubicBezTo>
                <a:cubicBezTo>
                  <a:pt x="18019" y="7327"/>
                  <a:pt x="18012" y="7324"/>
                  <a:pt x="18008" y="7324"/>
                </a:cubicBezTo>
                <a:cubicBezTo>
                  <a:pt x="18004" y="7324"/>
                  <a:pt x="18001" y="7324"/>
                  <a:pt x="17997" y="7327"/>
                </a:cubicBezTo>
                <a:cubicBezTo>
                  <a:pt x="18004" y="7327"/>
                  <a:pt x="18012" y="7324"/>
                  <a:pt x="18019" y="7324"/>
                </a:cubicBezTo>
                <a:cubicBezTo>
                  <a:pt x="18027" y="7311"/>
                  <a:pt x="18030" y="7294"/>
                  <a:pt x="18038" y="7281"/>
                </a:cubicBezTo>
                <a:cubicBezTo>
                  <a:pt x="18109" y="7301"/>
                  <a:pt x="18180" y="7321"/>
                  <a:pt x="18255" y="7340"/>
                </a:cubicBezTo>
                <a:cubicBezTo>
                  <a:pt x="18255" y="7350"/>
                  <a:pt x="18255" y="7363"/>
                  <a:pt x="18255" y="7373"/>
                </a:cubicBezTo>
                <a:cubicBezTo>
                  <a:pt x="18217" y="7379"/>
                  <a:pt x="18176" y="7356"/>
                  <a:pt x="18131" y="7392"/>
                </a:cubicBezTo>
                <a:cubicBezTo>
                  <a:pt x="18180" y="7382"/>
                  <a:pt x="18221" y="7399"/>
                  <a:pt x="18251" y="7369"/>
                </a:cubicBezTo>
                <a:cubicBezTo>
                  <a:pt x="18266" y="7366"/>
                  <a:pt x="18277" y="7366"/>
                  <a:pt x="18292" y="7366"/>
                </a:cubicBezTo>
                <a:cubicBezTo>
                  <a:pt x="18292" y="7369"/>
                  <a:pt x="18296" y="7373"/>
                  <a:pt x="18296" y="7376"/>
                </a:cubicBezTo>
                <a:cubicBezTo>
                  <a:pt x="18296" y="7376"/>
                  <a:pt x="18296" y="7376"/>
                  <a:pt x="18299" y="7376"/>
                </a:cubicBezTo>
                <a:cubicBezTo>
                  <a:pt x="18296" y="7373"/>
                  <a:pt x="18292" y="7373"/>
                  <a:pt x="18288" y="7369"/>
                </a:cubicBezTo>
                <a:cubicBezTo>
                  <a:pt x="18288" y="7360"/>
                  <a:pt x="18284" y="7350"/>
                  <a:pt x="18284" y="7340"/>
                </a:cubicBezTo>
                <a:cubicBezTo>
                  <a:pt x="18326" y="7340"/>
                  <a:pt x="18367" y="7343"/>
                  <a:pt x="18404" y="7343"/>
                </a:cubicBezTo>
                <a:lnTo>
                  <a:pt x="18400" y="7340"/>
                </a:lnTo>
                <a:cubicBezTo>
                  <a:pt x="18419" y="7356"/>
                  <a:pt x="18438" y="7376"/>
                  <a:pt x="18456" y="7392"/>
                </a:cubicBezTo>
                <a:cubicBezTo>
                  <a:pt x="18456" y="7402"/>
                  <a:pt x="18460" y="7412"/>
                  <a:pt x="18460" y="7422"/>
                </a:cubicBezTo>
                <a:cubicBezTo>
                  <a:pt x="18516" y="7470"/>
                  <a:pt x="18400" y="7467"/>
                  <a:pt x="18426" y="7506"/>
                </a:cubicBezTo>
                <a:lnTo>
                  <a:pt x="18426" y="7506"/>
                </a:lnTo>
                <a:cubicBezTo>
                  <a:pt x="18262" y="7614"/>
                  <a:pt x="18337" y="7783"/>
                  <a:pt x="18288" y="7920"/>
                </a:cubicBezTo>
                <a:cubicBezTo>
                  <a:pt x="18240" y="7917"/>
                  <a:pt x="18240" y="7862"/>
                  <a:pt x="18191" y="7865"/>
                </a:cubicBezTo>
                <a:cubicBezTo>
                  <a:pt x="18161" y="8002"/>
                  <a:pt x="18202" y="8083"/>
                  <a:pt x="18326" y="8126"/>
                </a:cubicBezTo>
                <a:cubicBezTo>
                  <a:pt x="18326" y="8135"/>
                  <a:pt x="18326" y="8142"/>
                  <a:pt x="18326" y="8149"/>
                </a:cubicBezTo>
                <a:cubicBezTo>
                  <a:pt x="18326" y="8142"/>
                  <a:pt x="18326" y="8132"/>
                  <a:pt x="18326" y="8126"/>
                </a:cubicBezTo>
                <a:cubicBezTo>
                  <a:pt x="18307" y="8106"/>
                  <a:pt x="18322" y="8087"/>
                  <a:pt x="18329" y="8067"/>
                </a:cubicBezTo>
                <a:lnTo>
                  <a:pt x="18329" y="8067"/>
                </a:lnTo>
                <a:cubicBezTo>
                  <a:pt x="18348" y="8132"/>
                  <a:pt x="18404" y="8142"/>
                  <a:pt x="18468" y="8149"/>
                </a:cubicBezTo>
                <a:cubicBezTo>
                  <a:pt x="18475" y="8162"/>
                  <a:pt x="18482" y="8175"/>
                  <a:pt x="18490" y="8184"/>
                </a:cubicBezTo>
                <a:cubicBezTo>
                  <a:pt x="18494" y="8201"/>
                  <a:pt x="18501" y="8217"/>
                  <a:pt x="18505" y="8233"/>
                </a:cubicBezTo>
                <a:cubicBezTo>
                  <a:pt x="18512" y="8233"/>
                  <a:pt x="18520" y="8230"/>
                  <a:pt x="18527" y="8230"/>
                </a:cubicBezTo>
                <a:cubicBezTo>
                  <a:pt x="18520" y="8230"/>
                  <a:pt x="18512" y="8233"/>
                  <a:pt x="18505" y="8233"/>
                </a:cubicBezTo>
                <a:cubicBezTo>
                  <a:pt x="18505" y="8217"/>
                  <a:pt x="18505" y="8197"/>
                  <a:pt x="18486" y="8188"/>
                </a:cubicBezTo>
                <a:cubicBezTo>
                  <a:pt x="18479" y="8175"/>
                  <a:pt x="18475" y="8162"/>
                  <a:pt x="18468" y="8149"/>
                </a:cubicBezTo>
                <a:cubicBezTo>
                  <a:pt x="18408" y="8152"/>
                  <a:pt x="18404" y="8087"/>
                  <a:pt x="18352" y="8080"/>
                </a:cubicBezTo>
                <a:lnTo>
                  <a:pt x="18352" y="8080"/>
                </a:lnTo>
                <a:cubicBezTo>
                  <a:pt x="18411" y="8047"/>
                  <a:pt x="18445" y="8096"/>
                  <a:pt x="18482" y="8116"/>
                </a:cubicBezTo>
                <a:cubicBezTo>
                  <a:pt x="18494" y="8116"/>
                  <a:pt x="18505" y="8113"/>
                  <a:pt x="18516" y="8113"/>
                </a:cubicBezTo>
                <a:cubicBezTo>
                  <a:pt x="18568" y="8152"/>
                  <a:pt x="18624" y="8184"/>
                  <a:pt x="18695" y="8194"/>
                </a:cubicBezTo>
                <a:lnTo>
                  <a:pt x="18692" y="8191"/>
                </a:lnTo>
                <a:cubicBezTo>
                  <a:pt x="18994" y="8344"/>
                  <a:pt x="19349" y="8279"/>
                  <a:pt x="19521" y="8025"/>
                </a:cubicBezTo>
                <a:cubicBezTo>
                  <a:pt x="19644" y="7842"/>
                  <a:pt x="19805" y="7673"/>
                  <a:pt x="19861" y="7461"/>
                </a:cubicBezTo>
                <a:lnTo>
                  <a:pt x="19857" y="7457"/>
                </a:lnTo>
                <a:cubicBezTo>
                  <a:pt x="19872" y="7503"/>
                  <a:pt x="19883" y="7549"/>
                  <a:pt x="19868" y="7598"/>
                </a:cubicBezTo>
                <a:cubicBezTo>
                  <a:pt x="19868" y="7598"/>
                  <a:pt x="19872" y="7598"/>
                  <a:pt x="19872" y="7598"/>
                </a:cubicBezTo>
                <a:cubicBezTo>
                  <a:pt x="19831" y="7637"/>
                  <a:pt x="19816" y="7682"/>
                  <a:pt x="19809" y="7731"/>
                </a:cubicBezTo>
                <a:lnTo>
                  <a:pt x="19812" y="7728"/>
                </a:lnTo>
                <a:cubicBezTo>
                  <a:pt x="19779" y="7744"/>
                  <a:pt x="19790" y="7774"/>
                  <a:pt x="19790" y="7800"/>
                </a:cubicBezTo>
                <a:cubicBezTo>
                  <a:pt x="19790" y="7800"/>
                  <a:pt x="19790" y="7796"/>
                  <a:pt x="19790" y="7796"/>
                </a:cubicBezTo>
                <a:cubicBezTo>
                  <a:pt x="19768" y="7823"/>
                  <a:pt x="19741" y="7849"/>
                  <a:pt x="19723" y="7878"/>
                </a:cubicBezTo>
                <a:cubicBezTo>
                  <a:pt x="19525" y="8175"/>
                  <a:pt x="19252" y="8351"/>
                  <a:pt x="18841" y="8334"/>
                </a:cubicBezTo>
                <a:cubicBezTo>
                  <a:pt x="18934" y="8357"/>
                  <a:pt x="19032" y="8347"/>
                  <a:pt x="19125" y="8341"/>
                </a:cubicBezTo>
                <a:lnTo>
                  <a:pt x="19121" y="8341"/>
                </a:lnTo>
                <a:cubicBezTo>
                  <a:pt x="19132" y="8377"/>
                  <a:pt x="19088" y="8377"/>
                  <a:pt x="19076" y="8400"/>
                </a:cubicBezTo>
                <a:cubicBezTo>
                  <a:pt x="19076" y="8400"/>
                  <a:pt x="19080" y="8396"/>
                  <a:pt x="19080" y="8396"/>
                </a:cubicBezTo>
                <a:cubicBezTo>
                  <a:pt x="19062" y="8406"/>
                  <a:pt x="19043" y="8416"/>
                  <a:pt x="19024" y="8426"/>
                </a:cubicBezTo>
                <a:cubicBezTo>
                  <a:pt x="18994" y="8393"/>
                  <a:pt x="18961" y="8406"/>
                  <a:pt x="18890" y="8422"/>
                </a:cubicBezTo>
                <a:cubicBezTo>
                  <a:pt x="18961" y="8422"/>
                  <a:pt x="18994" y="8422"/>
                  <a:pt x="19028" y="8422"/>
                </a:cubicBezTo>
                <a:cubicBezTo>
                  <a:pt x="18938" y="8475"/>
                  <a:pt x="18837" y="8465"/>
                  <a:pt x="18740" y="8481"/>
                </a:cubicBezTo>
                <a:cubicBezTo>
                  <a:pt x="18934" y="8514"/>
                  <a:pt x="19118" y="8481"/>
                  <a:pt x="19297" y="8416"/>
                </a:cubicBezTo>
                <a:cubicBezTo>
                  <a:pt x="19297" y="8416"/>
                  <a:pt x="19293" y="8416"/>
                  <a:pt x="19293" y="8416"/>
                </a:cubicBezTo>
                <a:cubicBezTo>
                  <a:pt x="19252" y="8491"/>
                  <a:pt x="19166" y="8488"/>
                  <a:pt x="19091" y="8507"/>
                </a:cubicBezTo>
                <a:cubicBezTo>
                  <a:pt x="18912" y="8553"/>
                  <a:pt x="18733" y="8540"/>
                  <a:pt x="18553" y="8494"/>
                </a:cubicBezTo>
                <a:cubicBezTo>
                  <a:pt x="18509" y="8484"/>
                  <a:pt x="18445" y="8484"/>
                  <a:pt x="18434" y="8422"/>
                </a:cubicBezTo>
                <a:cubicBezTo>
                  <a:pt x="18434" y="8422"/>
                  <a:pt x="18430" y="8419"/>
                  <a:pt x="18430" y="8419"/>
                </a:cubicBezTo>
                <a:cubicBezTo>
                  <a:pt x="18430" y="8422"/>
                  <a:pt x="18430" y="8426"/>
                  <a:pt x="18430" y="8426"/>
                </a:cubicBezTo>
                <a:cubicBezTo>
                  <a:pt x="18292" y="8409"/>
                  <a:pt x="18217" y="8302"/>
                  <a:pt x="18094" y="8259"/>
                </a:cubicBezTo>
                <a:cubicBezTo>
                  <a:pt x="18042" y="8243"/>
                  <a:pt x="17989" y="8243"/>
                  <a:pt x="17967" y="8282"/>
                </a:cubicBezTo>
                <a:cubicBezTo>
                  <a:pt x="17948" y="8315"/>
                  <a:pt x="17956" y="8360"/>
                  <a:pt x="18023" y="8364"/>
                </a:cubicBezTo>
                <a:lnTo>
                  <a:pt x="18019" y="8367"/>
                </a:lnTo>
                <a:cubicBezTo>
                  <a:pt x="18030" y="8442"/>
                  <a:pt x="18004" y="8497"/>
                  <a:pt x="17922" y="8527"/>
                </a:cubicBezTo>
                <a:cubicBezTo>
                  <a:pt x="17907" y="8530"/>
                  <a:pt x="17892" y="8530"/>
                  <a:pt x="17881" y="8533"/>
                </a:cubicBezTo>
                <a:cubicBezTo>
                  <a:pt x="17885" y="8536"/>
                  <a:pt x="17888" y="8543"/>
                  <a:pt x="17892" y="8546"/>
                </a:cubicBezTo>
                <a:cubicBezTo>
                  <a:pt x="17903" y="8540"/>
                  <a:pt x="17911" y="8530"/>
                  <a:pt x="17922" y="8523"/>
                </a:cubicBezTo>
                <a:cubicBezTo>
                  <a:pt x="17930" y="8536"/>
                  <a:pt x="17986" y="8523"/>
                  <a:pt x="17952" y="8556"/>
                </a:cubicBezTo>
                <a:cubicBezTo>
                  <a:pt x="17926" y="8582"/>
                  <a:pt x="17881" y="8592"/>
                  <a:pt x="17832" y="8615"/>
                </a:cubicBezTo>
                <a:cubicBezTo>
                  <a:pt x="17881" y="8621"/>
                  <a:pt x="17918" y="8628"/>
                  <a:pt x="17952" y="8631"/>
                </a:cubicBezTo>
                <a:lnTo>
                  <a:pt x="17948" y="8628"/>
                </a:lnTo>
                <a:cubicBezTo>
                  <a:pt x="17933" y="8673"/>
                  <a:pt x="17851" y="8628"/>
                  <a:pt x="17844" y="8686"/>
                </a:cubicBezTo>
                <a:cubicBezTo>
                  <a:pt x="17814" y="8680"/>
                  <a:pt x="17784" y="8673"/>
                  <a:pt x="17743" y="8696"/>
                </a:cubicBezTo>
                <a:cubicBezTo>
                  <a:pt x="17784" y="8706"/>
                  <a:pt x="17814" y="8703"/>
                  <a:pt x="17840" y="8686"/>
                </a:cubicBezTo>
                <a:cubicBezTo>
                  <a:pt x="17874" y="8686"/>
                  <a:pt x="17907" y="8686"/>
                  <a:pt x="17948" y="8686"/>
                </a:cubicBezTo>
                <a:cubicBezTo>
                  <a:pt x="17900" y="8732"/>
                  <a:pt x="17836" y="8729"/>
                  <a:pt x="17776" y="8742"/>
                </a:cubicBezTo>
                <a:cubicBezTo>
                  <a:pt x="17851" y="8791"/>
                  <a:pt x="17933" y="8696"/>
                  <a:pt x="18004" y="8758"/>
                </a:cubicBezTo>
                <a:lnTo>
                  <a:pt x="18008" y="8755"/>
                </a:lnTo>
                <a:cubicBezTo>
                  <a:pt x="17982" y="8765"/>
                  <a:pt x="17959" y="8774"/>
                  <a:pt x="17933" y="8787"/>
                </a:cubicBezTo>
                <a:cubicBezTo>
                  <a:pt x="17937" y="8787"/>
                  <a:pt x="17937" y="8791"/>
                  <a:pt x="17941" y="8791"/>
                </a:cubicBezTo>
                <a:cubicBezTo>
                  <a:pt x="17941" y="8787"/>
                  <a:pt x="17937" y="8784"/>
                  <a:pt x="17937" y="8781"/>
                </a:cubicBezTo>
                <a:cubicBezTo>
                  <a:pt x="17959" y="8781"/>
                  <a:pt x="17986" y="8784"/>
                  <a:pt x="18008" y="8784"/>
                </a:cubicBezTo>
                <a:lnTo>
                  <a:pt x="18004" y="8781"/>
                </a:lnTo>
                <a:cubicBezTo>
                  <a:pt x="17993" y="8797"/>
                  <a:pt x="17986" y="8817"/>
                  <a:pt x="17974" y="8833"/>
                </a:cubicBezTo>
                <a:lnTo>
                  <a:pt x="17978" y="8830"/>
                </a:lnTo>
                <a:cubicBezTo>
                  <a:pt x="17967" y="8833"/>
                  <a:pt x="17956" y="8836"/>
                  <a:pt x="17941" y="8840"/>
                </a:cubicBezTo>
                <a:cubicBezTo>
                  <a:pt x="17952" y="8846"/>
                  <a:pt x="17963" y="8853"/>
                  <a:pt x="17974" y="8859"/>
                </a:cubicBezTo>
                <a:lnTo>
                  <a:pt x="17971" y="8856"/>
                </a:lnTo>
                <a:cubicBezTo>
                  <a:pt x="17974" y="8889"/>
                  <a:pt x="17933" y="8889"/>
                  <a:pt x="17918" y="8908"/>
                </a:cubicBezTo>
                <a:cubicBezTo>
                  <a:pt x="17915" y="8908"/>
                  <a:pt x="17911" y="8905"/>
                  <a:pt x="17911" y="8905"/>
                </a:cubicBezTo>
                <a:cubicBezTo>
                  <a:pt x="17915" y="8905"/>
                  <a:pt x="17918" y="8908"/>
                  <a:pt x="17926" y="8908"/>
                </a:cubicBezTo>
                <a:cubicBezTo>
                  <a:pt x="17918" y="8918"/>
                  <a:pt x="17911" y="8928"/>
                  <a:pt x="17907" y="8941"/>
                </a:cubicBezTo>
                <a:cubicBezTo>
                  <a:pt x="17911" y="8941"/>
                  <a:pt x="17911" y="8941"/>
                  <a:pt x="17915" y="8941"/>
                </a:cubicBezTo>
                <a:cubicBezTo>
                  <a:pt x="17911" y="8941"/>
                  <a:pt x="17911" y="8941"/>
                  <a:pt x="17907" y="8944"/>
                </a:cubicBezTo>
                <a:cubicBezTo>
                  <a:pt x="17907" y="8941"/>
                  <a:pt x="17911" y="8941"/>
                  <a:pt x="17911" y="8937"/>
                </a:cubicBezTo>
                <a:cubicBezTo>
                  <a:pt x="17937" y="8967"/>
                  <a:pt x="18019" y="8843"/>
                  <a:pt x="18008" y="8967"/>
                </a:cubicBezTo>
                <a:cubicBezTo>
                  <a:pt x="18001" y="8967"/>
                  <a:pt x="17993" y="8967"/>
                  <a:pt x="17982" y="8970"/>
                </a:cubicBezTo>
                <a:cubicBezTo>
                  <a:pt x="17986" y="8973"/>
                  <a:pt x="17986" y="8977"/>
                  <a:pt x="17989" y="8983"/>
                </a:cubicBezTo>
                <a:cubicBezTo>
                  <a:pt x="17993" y="8977"/>
                  <a:pt x="18001" y="8973"/>
                  <a:pt x="18004" y="8967"/>
                </a:cubicBezTo>
                <a:cubicBezTo>
                  <a:pt x="18098" y="8973"/>
                  <a:pt x="18049" y="9012"/>
                  <a:pt x="18027" y="9045"/>
                </a:cubicBezTo>
                <a:lnTo>
                  <a:pt x="18030" y="9042"/>
                </a:lnTo>
                <a:cubicBezTo>
                  <a:pt x="18030" y="9045"/>
                  <a:pt x="18034" y="9048"/>
                  <a:pt x="18034" y="9052"/>
                </a:cubicBezTo>
                <a:cubicBezTo>
                  <a:pt x="18034" y="9058"/>
                  <a:pt x="18030" y="9065"/>
                  <a:pt x="18030" y="9071"/>
                </a:cubicBezTo>
                <a:cubicBezTo>
                  <a:pt x="18030" y="9071"/>
                  <a:pt x="18030" y="9068"/>
                  <a:pt x="18030" y="9068"/>
                </a:cubicBezTo>
                <a:cubicBezTo>
                  <a:pt x="18027" y="9074"/>
                  <a:pt x="18019" y="9081"/>
                  <a:pt x="18016" y="9091"/>
                </a:cubicBezTo>
                <a:cubicBezTo>
                  <a:pt x="18030" y="9087"/>
                  <a:pt x="18030" y="9091"/>
                  <a:pt x="18023" y="9097"/>
                </a:cubicBezTo>
                <a:cubicBezTo>
                  <a:pt x="18023" y="9094"/>
                  <a:pt x="18019" y="9091"/>
                  <a:pt x="18019" y="9087"/>
                </a:cubicBezTo>
                <a:cubicBezTo>
                  <a:pt x="18057" y="9084"/>
                  <a:pt x="18094" y="9084"/>
                  <a:pt x="18128" y="9078"/>
                </a:cubicBezTo>
                <a:cubicBezTo>
                  <a:pt x="18187" y="9071"/>
                  <a:pt x="18150" y="9104"/>
                  <a:pt x="18154" y="9120"/>
                </a:cubicBezTo>
                <a:cubicBezTo>
                  <a:pt x="18150" y="9120"/>
                  <a:pt x="18146" y="9120"/>
                  <a:pt x="18143" y="9123"/>
                </a:cubicBezTo>
                <a:cubicBezTo>
                  <a:pt x="18139" y="9123"/>
                  <a:pt x="18139" y="9126"/>
                  <a:pt x="18135" y="9130"/>
                </a:cubicBezTo>
                <a:cubicBezTo>
                  <a:pt x="18139" y="9126"/>
                  <a:pt x="18146" y="9123"/>
                  <a:pt x="18150" y="9117"/>
                </a:cubicBezTo>
                <a:cubicBezTo>
                  <a:pt x="18191" y="9120"/>
                  <a:pt x="18232" y="9126"/>
                  <a:pt x="18273" y="9130"/>
                </a:cubicBezTo>
                <a:lnTo>
                  <a:pt x="18277" y="9126"/>
                </a:lnTo>
                <a:cubicBezTo>
                  <a:pt x="18251" y="9140"/>
                  <a:pt x="18232" y="9156"/>
                  <a:pt x="18251" y="9182"/>
                </a:cubicBezTo>
                <a:cubicBezTo>
                  <a:pt x="18251" y="9182"/>
                  <a:pt x="18247" y="9175"/>
                  <a:pt x="18247" y="9175"/>
                </a:cubicBezTo>
                <a:lnTo>
                  <a:pt x="18247" y="9201"/>
                </a:lnTo>
                <a:close/>
                <a:moveTo>
                  <a:pt x="16928" y="9394"/>
                </a:moveTo>
                <a:cubicBezTo>
                  <a:pt x="16932" y="9391"/>
                  <a:pt x="16936" y="9391"/>
                  <a:pt x="16936" y="9387"/>
                </a:cubicBezTo>
                <a:cubicBezTo>
                  <a:pt x="16940" y="9391"/>
                  <a:pt x="16940" y="9394"/>
                  <a:pt x="16943" y="9397"/>
                </a:cubicBezTo>
                <a:cubicBezTo>
                  <a:pt x="16936" y="9397"/>
                  <a:pt x="16928" y="9397"/>
                  <a:pt x="16928" y="9394"/>
                </a:cubicBezTo>
                <a:cubicBezTo>
                  <a:pt x="16925" y="9397"/>
                  <a:pt x="16928" y="9400"/>
                  <a:pt x="16928" y="9400"/>
                </a:cubicBezTo>
                <a:cubicBezTo>
                  <a:pt x="16928" y="9400"/>
                  <a:pt x="16928" y="9397"/>
                  <a:pt x="16928" y="9394"/>
                </a:cubicBezTo>
                <a:close/>
                <a:moveTo>
                  <a:pt x="17014" y="9342"/>
                </a:moveTo>
                <a:cubicBezTo>
                  <a:pt x="17022" y="9338"/>
                  <a:pt x="17026" y="9338"/>
                  <a:pt x="17033" y="9335"/>
                </a:cubicBezTo>
                <a:cubicBezTo>
                  <a:pt x="17033" y="9338"/>
                  <a:pt x="17033" y="9342"/>
                  <a:pt x="17033" y="9345"/>
                </a:cubicBezTo>
                <a:cubicBezTo>
                  <a:pt x="17026" y="9348"/>
                  <a:pt x="17018" y="9348"/>
                  <a:pt x="17014" y="9342"/>
                </a:cubicBezTo>
                <a:cubicBezTo>
                  <a:pt x="17014" y="9345"/>
                  <a:pt x="17014" y="9348"/>
                  <a:pt x="17014" y="9348"/>
                </a:cubicBezTo>
                <a:cubicBezTo>
                  <a:pt x="17014" y="9348"/>
                  <a:pt x="17014" y="9345"/>
                  <a:pt x="17014" y="9342"/>
                </a:cubicBezTo>
                <a:close/>
                <a:moveTo>
                  <a:pt x="16869" y="9342"/>
                </a:moveTo>
                <a:cubicBezTo>
                  <a:pt x="16872" y="9342"/>
                  <a:pt x="16876" y="9345"/>
                  <a:pt x="16880" y="9345"/>
                </a:cubicBezTo>
                <a:cubicBezTo>
                  <a:pt x="16876" y="9342"/>
                  <a:pt x="16872" y="9345"/>
                  <a:pt x="16869" y="9342"/>
                </a:cubicBezTo>
                <a:cubicBezTo>
                  <a:pt x="16865" y="9345"/>
                  <a:pt x="16869" y="9348"/>
                  <a:pt x="16869" y="9348"/>
                </a:cubicBezTo>
                <a:cubicBezTo>
                  <a:pt x="16869" y="9345"/>
                  <a:pt x="16869" y="9342"/>
                  <a:pt x="16869" y="9342"/>
                </a:cubicBezTo>
                <a:close/>
                <a:moveTo>
                  <a:pt x="16958" y="9289"/>
                </a:moveTo>
                <a:cubicBezTo>
                  <a:pt x="16962" y="9286"/>
                  <a:pt x="16966" y="9286"/>
                  <a:pt x="16966" y="9283"/>
                </a:cubicBezTo>
                <a:cubicBezTo>
                  <a:pt x="16970" y="9286"/>
                  <a:pt x="16970" y="9289"/>
                  <a:pt x="16973" y="9293"/>
                </a:cubicBezTo>
                <a:cubicBezTo>
                  <a:pt x="16966" y="9293"/>
                  <a:pt x="16958" y="9293"/>
                  <a:pt x="16958" y="9289"/>
                </a:cubicBezTo>
                <a:cubicBezTo>
                  <a:pt x="16955" y="9293"/>
                  <a:pt x="16958" y="9296"/>
                  <a:pt x="16958" y="9296"/>
                </a:cubicBezTo>
                <a:cubicBezTo>
                  <a:pt x="16958" y="9296"/>
                  <a:pt x="16958" y="9293"/>
                  <a:pt x="16958" y="9289"/>
                </a:cubicBezTo>
                <a:close/>
                <a:moveTo>
                  <a:pt x="16839" y="9289"/>
                </a:moveTo>
                <a:cubicBezTo>
                  <a:pt x="16846" y="9267"/>
                  <a:pt x="16861" y="9260"/>
                  <a:pt x="16887" y="9263"/>
                </a:cubicBezTo>
                <a:cubicBezTo>
                  <a:pt x="16891" y="9254"/>
                  <a:pt x="16891" y="9254"/>
                  <a:pt x="16891" y="9263"/>
                </a:cubicBezTo>
                <a:cubicBezTo>
                  <a:pt x="16872" y="9276"/>
                  <a:pt x="16854" y="9286"/>
                  <a:pt x="16839" y="9289"/>
                </a:cubicBezTo>
                <a:cubicBezTo>
                  <a:pt x="16839" y="9293"/>
                  <a:pt x="16839" y="9296"/>
                  <a:pt x="16839" y="9296"/>
                </a:cubicBezTo>
                <a:cubicBezTo>
                  <a:pt x="16839" y="9296"/>
                  <a:pt x="16839" y="9293"/>
                  <a:pt x="16839" y="9289"/>
                </a:cubicBezTo>
                <a:close/>
                <a:moveTo>
                  <a:pt x="16701" y="9276"/>
                </a:moveTo>
                <a:cubicBezTo>
                  <a:pt x="16715" y="9267"/>
                  <a:pt x="16730" y="9254"/>
                  <a:pt x="16749" y="9244"/>
                </a:cubicBezTo>
                <a:cubicBezTo>
                  <a:pt x="16760" y="9234"/>
                  <a:pt x="16768" y="9228"/>
                  <a:pt x="16779" y="9218"/>
                </a:cubicBezTo>
                <a:cubicBezTo>
                  <a:pt x="16779" y="9201"/>
                  <a:pt x="16779" y="9185"/>
                  <a:pt x="16779" y="9169"/>
                </a:cubicBezTo>
                <a:cubicBezTo>
                  <a:pt x="16824" y="9198"/>
                  <a:pt x="16857" y="9153"/>
                  <a:pt x="16899" y="9153"/>
                </a:cubicBezTo>
                <a:cubicBezTo>
                  <a:pt x="16902" y="9136"/>
                  <a:pt x="16906" y="9120"/>
                  <a:pt x="16910" y="9104"/>
                </a:cubicBezTo>
                <a:lnTo>
                  <a:pt x="16917" y="9100"/>
                </a:lnTo>
                <a:cubicBezTo>
                  <a:pt x="16917" y="9100"/>
                  <a:pt x="16913" y="9107"/>
                  <a:pt x="16913" y="9110"/>
                </a:cubicBezTo>
                <a:cubicBezTo>
                  <a:pt x="16891" y="9123"/>
                  <a:pt x="16895" y="9140"/>
                  <a:pt x="16902" y="9159"/>
                </a:cubicBezTo>
                <a:cubicBezTo>
                  <a:pt x="16854" y="9126"/>
                  <a:pt x="16824" y="9169"/>
                  <a:pt x="16786" y="9179"/>
                </a:cubicBezTo>
                <a:cubicBezTo>
                  <a:pt x="16786" y="9195"/>
                  <a:pt x="16786" y="9208"/>
                  <a:pt x="16783" y="9224"/>
                </a:cubicBezTo>
                <a:cubicBezTo>
                  <a:pt x="16775" y="9231"/>
                  <a:pt x="16764" y="9241"/>
                  <a:pt x="16757" y="9247"/>
                </a:cubicBezTo>
                <a:cubicBezTo>
                  <a:pt x="16742" y="9257"/>
                  <a:pt x="16727" y="9270"/>
                  <a:pt x="16715" y="9280"/>
                </a:cubicBezTo>
                <a:cubicBezTo>
                  <a:pt x="16712" y="9276"/>
                  <a:pt x="16708" y="9276"/>
                  <a:pt x="16704" y="9273"/>
                </a:cubicBezTo>
                <a:cubicBezTo>
                  <a:pt x="16697" y="9273"/>
                  <a:pt x="16697" y="9276"/>
                  <a:pt x="16701" y="9276"/>
                </a:cubicBezTo>
                <a:close/>
                <a:moveTo>
                  <a:pt x="16607" y="9234"/>
                </a:moveTo>
                <a:cubicBezTo>
                  <a:pt x="16622" y="9228"/>
                  <a:pt x="16637" y="9224"/>
                  <a:pt x="16652" y="9218"/>
                </a:cubicBezTo>
                <a:cubicBezTo>
                  <a:pt x="16656" y="9205"/>
                  <a:pt x="16663" y="9195"/>
                  <a:pt x="16667" y="9182"/>
                </a:cubicBezTo>
                <a:cubicBezTo>
                  <a:pt x="16689" y="9182"/>
                  <a:pt x="16697" y="9175"/>
                  <a:pt x="16697" y="9156"/>
                </a:cubicBezTo>
                <a:cubicBezTo>
                  <a:pt x="16723" y="9162"/>
                  <a:pt x="16730" y="9153"/>
                  <a:pt x="16727" y="9130"/>
                </a:cubicBezTo>
                <a:cubicBezTo>
                  <a:pt x="16757" y="9133"/>
                  <a:pt x="16760" y="9120"/>
                  <a:pt x="16753" y="9100"/>
                </a:cubicBezTo>
                <a:cubicBezTo>
                  <a:pt x="16820" y="9117"/>
                  <a:pt x="16839" y="9068"/>
                  <a:pt x="16887" y="9022"/>
                </a:cubicBezTo>
                <a:cubicBezTo>
                  <a:pt x="16820" y="9042"/>
                  <a:pt x="16786" y="9071"/>
                  <a:pt x="16757" y="9104"/>
                </a:cubicBezTo>
                <a:cubicBezTo>
                  <a:pt x="16749" y="9113"/>
                  <a:pt x="16738" y="9123"/>
                  <a:pt x="16730" y="9133"/>
                </a:cubicBezTo>
                <a:cubicBezTo>
                  <a:pt x="16719" y="9143"/>
                  <a:pt x="16712" y="9149"/>
                  <a:pt x="16701" y="9159"/>
                </a:cubicBezTo>
                <a:cubicBezTo>
                  <a:pt x="16689" y="9169"/>
                  <a:pt x="16682" y="9175"/>
                  <a:pt x="16671" y="9185"/>
                </a:cubicBezTo>
                <a:cubicBezTo>
                  <a:pt x="16663" y="9195"/>
                  <a:pt x="16659" y="9208"/>
                  <a:pt x="16652" y="9218"/>
                </a:cubicBezTo>
                <a:cubicBezTo>
                  <a:pt x="16637" y="9224"/>
                  <a:pt x="16618" y="9231"/>
                  <a:pt x="16603" y="9237"/>
                </a:cubicBezTo>
                <a:cubicBezTo>
                  <a:pt x="16607" y="9237"/>
                  <a:pt x="16607" y="9237"/>
                  <a:pt x="16611" y="9241"/>
                </a:cubicBezTo>
                <a:cubicBezTo>
                  <a:pt x="16607" y="9241"/>
                  <a:pt x="16607" y="9241"/>
                  <a:pt x="16603" y="9241"/>
                </a:cubicBezTo>
                <a:cubicBezTo>
                  <a:pt x="16603" y="9237"/>
                  <a:pt x="16607" y="9234"/>
                  <a:pt x="16607" y="9234"/>
                </a:cubicBezTo>
                <a:close/>
                <a:moveTo>
                  <a:pt x="16659" y="9078"/>
                </a:moveTo>
                <a:cubicBezTo>
                  <a:pt x="16686" y="9074"/>
                  <a:pt x="16693" y="9065"/>
                  <a:pt x="16689" y="9042"/>
                </a:cubicBezTo>
                <a:cubicBezTo>
                  <a:pt x="16775" y="9048"/>
                  <a:pt x="16824" y="9016"/>
                  <a:pt x="16835" y="8944"/>
                </a:cubicBezTo>
                <a:cubicBezTo>
                  <a:pt x="16895" y="8963"/>
                  <a:pt x="16925" y="8947"/>
                  <a:pt x="16917" y="8892"/>
                </a:cubicBezTo>
                <a:cubicBezTo>
                  <a:pt x="16951" y="8902"/>
                  <a:pt x="16981" y="8888"/>
                  <a:pt x="17011" y="8875"/>
                </a:cubicBezTo>
                <a:cubicBezTo>
                  <a:pt x="16999" y="8882"/>
                  <a:pt x="16999" y="8882"/>
                  <a:pt x="17003" y="8872"/>
                </a:cubicBezTo>
                <a:cubicBezTo>
                  <a:pt x="17007" y="8875"/>
                  <a:pt x="17007" y="8879"/>
                  <a:pt x="17011" y="8882"/>
                </a:cubicBezTo>
                <a:cubicBezTo>
                  <a:pt x="16981" y="8885"/>
                  <a:pt x="16947" y="8888"/>
                  <a:pt x="16917" y="8892"/>
                </a:cubicBezTo>
                <a:cubicBezTo>
                  <a:pt x="16891" y="8908"/>
                  <a:pt x="16861" y="8928"/>
                  <a:pt x="16835" y="8944"/>
                </a:cubicBezTo>
                <a:cubicBezTo>
                  <a:pt x="16786" y="8977"/>
                  <a:pt x="16738" y="9012"/>
                  <a:pt x="16693" y="9048"/>
                </a:cubicBezTo>
                <a:cubicBezTo>
                  <a:pt x="16682" y="9061"/>
                  <a:pt x="16671" y="9071"/>
                  <a:pt x="16659" y="9084"/>
                </a:cubicBezTo>
                <a:cubicBezTo>
                  <a:pt x="16659" y="9084"/>
                  <a:pt x="16663" y="9087"/>
                  <a:pt x="16663" y="9087"/>
                </a:cubicBezTo>
                <a:cubicBezTo>
                  <a:pt x="16659" y="9084"/>
                  <a:pt x="16659" y="9081"/>
                  <a:pt x="16659" y="9078"/>
                </a:cubicBezTo>
                <a:close/>
                <a:moveTo>
                  <a:pt x="16656" y="8967"/>
                </a:moveTo>
                <a:cubicBezTo>
                  <a:pt x="16674" y="8963"/>
                  <a:pt x="16686" y="8954"/>
                  <a:pt x="16686" y="8937"/>
                </a:cubicBezTo>
                <a:cubicBezTo>
                  <a:pt x="16708" y="8957"/>
                  <a:pt x="16730" y="8954"/>
                  <a:pt x="16749" y="8937"/>
                </a:cubicBezTo>
                <a:cubicBezTo>
                  <a:pt x="16970" y="8768"/>
                  <a:pt x="17235" y="8706"/>
                  <a:pt x="17515" y="8664"/>
                </a:cubicBezTo>
                <a:cubicBezTo>
                  <a:pt x="17534" y="8660"/>
                  <a:pt x="17504" y="8618"/>
                  <a:pt x="17549" y="8608"/>
                </a:cubicBezTo>
                <a:cubicBezTo>
                  <a:pt x="17567" y="8605"/>
                  <a:pt x="17534" y="8589"/>
                  <a:pt x="17519" y="8582"/>
                </a:cubicBezTo>
                <a:cubicBezTo>
                  <a:pt x="17332" y="8471"/>
                  <a:pt x="17332" y="8471"/>
                  <a:pt x="17455" y="8315"/>
                </a:cubicBezTo>
                <a:cubicBezTo>
                  <a:pt x="17459" y="8308"/>
                  <a:pt x="17463" y="8298"/>
                  <a:pt x="17463" y="8289"/>
                </a:cubicBezTo>
                <a:cubicBezTo>
                  <a:pt x="17466" y="8285"/>
                  <a:pt x="17470" y="8285"/>
                  <a:pt x="17474" y="8282"/>
                </a:cubicBezTo>
                <a:cubicBezTo>
                  <a:pt x="17474" y="8282"/>
                  <a:pt x="17474" y="8279"/>
                  <a:pt x="17474" y="8276"/>
                </a:cubicBezTo>
                <a:cubicBezTo>
                  <a:pt x="17474" y="8282"/>
                  <a:pt x="17470" y="8285"/>
                  <a:pt x="17470" y="8292"/>
                </a:cubicBezTo>
                <a:cubicBezTo>
                  <a:pt x="17451" y="8282"/>
                  <a:pt x="17433" y="8276"/>
                  <a:pt x="17414" y="8266"/>
                </a:cubicBezTo>
                <a:cubicBezTo>
                  <a:pt x="17414" y="8263"/>
                  <a:pt x="17418" y="8259"/>
                  <a:pt x="17418" y="8256"/>
                </a:cubicBezTo>
                <a:cubicBezTo>
                  <a:pt x="17418" y="8256"/>
                  <a:pt x="17414" y="8253"/>
                  <a:pt x="17414" y="8253"/>
                </a:cubicBezTo>
                <a:cubicBezTo>
                  <a:pt x="17414" y="8259"/>
                  <a:pt x="17418" y="8263"/>
                  <a:pt x="17418" y="8269"/>
                </a:cubicBezTo>
                <a:cubicBezTo>
                  <a:pt x="17407" y="8269"/>
                  <a:pt x="17395" y="8266"/>
                  <a:pt x="17384" y="8266"/>
                </a:cubicBezTo>
                <a:lnTo>
                  <a:pt x="17388" y="8266"/>
                </a:lnTo>
                <a:cubicBezTo>
                  <a:pt x="17407" y="8201"/>
                  <a:pt x="17418" y="8135"/>
                  <a:pt x="17373" y="8070"/>
                </a:cubicBezTo>
                <a:cubicBezTo>
                  <a:pt x="17313" y="7976"/>
                  <a:pt x="17339" y="7894"/>
                  <a:pt x="17440" y="7832"/>
                </a:cubicBezTo>
                <a:cubicBezTo>
                  <a:pt x="17448" y="7816"/>
                  <a:pt x="17451" y="7803"/>
                  <a:pt x="17459" y="7787"/>
                </a:cubicBezTo>
                <a:cubicBezTo>
                  <a:pt x="17463" y="7787"/>
                  <a:pt x="17466" y="7787"/>
                  <a:pt x="17470" y="7790"/>
                </a:cubicBezTo>
                <a:cubicBezTo>
                  <a:pt x="17466" y="7790"/>
                  <a:pt x="17466" y="7790"/>
                  <a:pt x="17463" y="7793"/>
                </a:cubicBezTo>
                <a:cubicBezTo>
                  <a:pt x="17459" y="7809"/>
                  <a:pt x="17451" y="7823"/>
                  <a:pt x="17448" y="7839"/>
                </a:cubicBezTo>
                <a:cubicBezTo>
                  <a:pt x="17425" y="7832"/>
                  <a:pt x="17399" y="7829"/>
                  <a:pt x="17377" y="7823"/>
                </a:cubicBezTo>
                <a:lnTo>
                  <a:pt x="17380" y="7826"/>
                </a:lnTo>
                <a:cubicBezTo>
                  <a:pt x="17440" y="7705"/>
                  <a:pt x="17556" y="7627"/>
                  <a:pt x="17679" y="7510"/>
                </a:cubicBezTo>
                <a:cubicBezTo>
                  <a:pt x="17564" y="7562"/>
                  <a:pt x="17470" y="7575"/>
                  <a:pt x="17410" y="7643"/>
                </a:cubicBezTo>
                <a:cubicBezTo>
                  <a:pt x="17384" y="7650"/>
                  <a:pt x="17358" y="7656"/>
                  <a:pt x="17332" y="7666"/>
                </a:cubicBezTo>
                <a:cubicBezTo>
                  <a:pt x="17343" y="7663"/>
                  <a:pt x="17347" y="7663"/>
                  <a:pt x="17339" y="7673"/>
                </a:cubicBezTo>
                <a:cubicBezTo>
                  <a:pt x="17339" y="7669"/>
                  <a:pt x="17336" y="7666"/>
                  <a:pt x="17336" y="7663"/>
                </a:cubicBezTo>
                <a:cubicBezTo>
                  <a:pt x="17362" y="7666"/>
                  <a:pt x="17388" y="7669"/>
                  <a:pt x="17410" y="7669"/>
                </a:cubicBezTo>
                <a:cubicBezTo>
                  <a:pt x="17302" y="7761"/>
                  <a:pt x="17209" y="7862"/>
                  <a:pt x="17205" y="8002"/>
                </a:cubicBezTo>
                <a:lnTo>
                  <a:pt x="17197" y="8002"/>
                </a:lnTo>
                <a:cubicBezTo>
                  <a:pt x="17197" y="8002"/>
                  <a:pt x="17209" y="8005"/>
                  <a:pt x="17209" y="8005"/>
                </a:cubicBezTo>
                <a:cubicBezTo>
                  <a:pt x="17182" y="8047"/>
                  <a:pt x="17156" y="8093"/>
                  <a:pt x="17130" y="8135"/>
                </a:cubicBezTo>
                <a:cubicBezTo>
                  <a:pt x="17130" y="8135"/>
                  <a:pt x="17130" y="8139"/>
                  <a:pt x="17130" y="8139"/>
                </a:cubicBezTo>
                <a:cubicBezTo>
                  <a:pt x="17130" y="8139"/>
                  <a:pt x="17134" y="8135"/>
                  <a:pt x="17134" y="8135"/>
                </a:cubicBezTo>
                <a:cubicBezTo>
                  <a:pt x="17160" y="8139"/>
                  <a:pt x="17190" y="8129"/>
                  <a:pt x="17182" y="8175"/>
                </a:cubicBezTo>
                <a:cubicBezTo>
                  <a:pt x="17171" y="8243"/>
                  <a:pt x="17224" y="8302"/>
                  <a:pt x="17246" y="8360"/>
                </a:cubicBezTo>
                <a:cubicBezTo>
                  <a:pt x="17295" y="8484"/>
                  <a:pt x="17287" y="8615"/>
                  <a:pt x="17164" y="8667"/>
                </a:cubicBezTo>
                <a:cubicBezTo>
                  <a:pt x="16988" y="8742"/>
                  <a:pt x="16831" y="8840"/>
                  <a:pt x="16682" y="8947"/>
                </a:cubicBezTo>
                <a:cubicBezTo>
                  <a:pt x="16686" y="8957"/>
                  <a:pt x="16678" y="8967"/>
                  <a:pt x="16656" y="8967"/>
                </a:cubicBezTo>
                <a:cubicBezTo>
                  <a:pt x="16656" y="8983"/>
                  <a:pt x="16645" y="8993"/>
                  <a:pt x="16626" y="8993"/>
                </a:cubicBezTo>
                <a:cubicBezTo>
                  <a:pt x="16630" y="8996"/>
                  <a:pt x="16633" y="9003"/>
                  <a:pt x="16633" y="9006"/>
                </a:cubicBezTo>
                <a:cubicBezTo>
                  <a:pt x="16626" y="9006"/>
                  <a:pt x="16618" y="9006"/>
                  <a:pt x="16611" y="9006"/>
                </a:cubicBezTo>
                <a:cubicBezTo>
                  <a:pt x="16615" y="9003"/>
                  <a:pt x="16618" y="8996"/>
                  <a:pt x="16622" y="8993"/>
                </a:cubicBezTo>
                <a:cubicBezTo>
                  <a:pt x="16648" y="8996"/>
                  <a:pt x="16659" y="8986"/>
                  <a:pt x="16656" y="8967"/>
                </a:cubicBezTo>
                <a:close/>
                <a:moveTo>
                  <a:pt x="19073" y="5378"/>
                </a:moveTo>
                <a:cubicBezTo>
                  <a:pt x="19069" y="5378"/>
                  <a:pt x="19065" y="5378"/>
                  <a:pt x="19058" y="5378"/>
                </a:cubicBezTo>
                <a:cubicBezTo>
                  <a:pt x="19062" y="5378"/>
                  <a:pt x="19069" y="5374"/>
                  <a:pt x="19073" y="5374"/>
                </a:cubicBezTo>
                <a:cubicBezTo>
                  <a:pt x="19073" y="5374"/>
                  <a:pt x="19069" y="5371"/>
                  <a:pt x="19069" y="5371"/>
                </a:cubicBezTo>
                <a:cubicBezTo>
                  <a:pt x="19069" y="5371"/>
                  <a:pt x="19073" y="5374"/>
                  <a:pt x="19073" y="5378"/>
                </a:cubicBezTo>
                <a:close/>
                <a:moveTo>
                  <a:pt x="20018" y="5453"/>
                </a:moveTo>
                <a:cubicBezTo>
                  <a:pt x="20010" y="5453"/>
                  <a:pt x="20007" y="5456"/>
                  <a:pt x="19999" y="5456"/>
                </a:cubicBezTo>
                <a:cubicBezTo>
                  <a:pt x="19999" y="5453"/>
                  <a:pt x="19999" y="5449"/>
                  <a:pt x="19999" y="5446"/>
                </a:cubicBezTo>
                <a:cubicBezTo>
                  <a:pt x="20007" y="5446"/>
                  <a:pt x="20014" y="5446"/>
                  <a:pt x="20018" y="5449"/>
                </a:cubicBezTo>
                <a:cubicBezTo>
                  <a:pt x="20018" y="5449"/>
                  <a:pt x="20014" y="5446"/>
                  <a:pt x="20014" y="5446"/>
                </a:cubicBezTo>
                <a:cubicBezTo>
                  <a:pt x="20014" y="5446"/>
                  <a:pt x="20018" y="5449"/>
                  <a:pt x="20018" y="5453"/>
                </a:cubicBezTo>
                <a:close/>
                <a:moveTo>
                  <a:pt x="16357" y="10362"/>
                </a:moveTo>
                <a:cubicBezTo>
                  <a:pt x="16342" y="10378"/>
                  <a:pt x="16331" y="10398"/>
                  <a:pt x="16301" y="10401"/>
                </a:cubicBezTo>
                <a:cubicBezTo>
                  <a:pt x="16305" y="10401"/>
                  <a:pt x="16305" y="10404"/>
                  <a:pt x="16308" y="10404"/>
                </a:cubicBezTo>
                <a:cubicBezTo>
                  <a:pt x="16308" y="10401"/>
                  <a:pt x="16305" y="10398"/>
                  <a:pt x="16305" y="10395"/>
                </a:cubicBezTo>
                <a:cubicBezTo>
                  <a:pt x="16312" y="10372"/>
                  <a:pt x="16331" y="10365"/>
                  <a:pt x="16357" y="10362"/>
                </a:cubicBezTo>
                <a:cubicBezTo>
                  <a:pt x="16364" y="10365"/>
                  <a:pt x="16372" y="10365"/>
                  <a:pt x="16376" y="10365"/>
                </a:cubicBezTo>
                <a:cubicBezTo>
                  <a:pt x="16372" y="10365"/>
                  <a:pt x="16364" y="10365"/>
                  <a:pt x="16357" y="10362"/>
                </a:cubicBezTo>
                <a:close/>
                <a:moveTo>
                  <a:pt x="17922" y="7425"/>
                </a:moveTo>
                <a:cubicBezTo>
                  <a:pt x="17915" y="7428"/>
                  <a:pt x="17907" y="7431"/>
                  <a:pt x="17900" y="7438"/>
                </a:cubicBezTo>
                <a:cubicBezTo>
                  <a:pt x="17892" y="7444"/>
                  <a:pt x="17862" y="7435"/>
                  <a:pt x="17885" y="7451"/>
                </a:cubicBezTo>
                <a:cubicBezTo>
                  <a:pt x="17903" y="7464"/>
                  <a:pt x="17907" y="7435"/>
                  <a:pt x="17922" y="7425"/>
                </a:cubicBezTo>
                <a:cubicBezTo>
                  <a:pt x="17941" y="7425"/>
                  <a:pt x="17963" y="7428"/>
                  <a:pt x="17986" y="7428"/>
                </a:cubicBezTo>
                <a:cubicBezTo>
                  <a:pt x="17986" y="7425"/>
                  <a:pt x="17986" y="7418"/>
                  <a:pt x="17986" y="7415"/>
                </a:cubicBezTo>
                <a:cubicBezTo>
                  <a:pt x="17963" y="7418"/>
                  <a:pt x="17945" y="7422"/>
                  <a:pt x="17922" y="7425"/>
                </a:cubicBezTo>
                <a:close/>
                <a:moveTo>
                  <a:pt x="18262" y="8233"/>
                </a:moveTo>
                <a:cubicBezTo>
                  <a:pt x="18266" y="8237"/>
                  <a:pt x="18266" y="8240"/>
                  <a:pt x="18270" y="8243"/>
                </a:cubicBezTo>
                <a:cubicBezTo>
                  <a:pt x="18270" y="8243"/>
                  <a:pt x="18277" y="8243"/>
                  <a:pt x="18277" y="8243"/>
                </a:cubicBezTo>
                <a:cubicBezTo>
                  <a:pt x="18270" y="8240"/>
                  <a:pt x="18262" y="8237"/>
                  <a:pt x="18258" y="8237"/>
                </a:cubicBezTo>
                <a:cubicBezTo>
                  <a:pt x="18258" y="8201"/>
                  <a:pt x="18232" y="8191"/>
                  <a:pt x="18191" y="8194"/>
                </a:cubicBezTo>
                <a:cubicBezTo>
                  <a:pt x="18210" y="8217"/>
                  <a:pt x="18232" y="8233"/>
                  <a:pt x="18262" y="8233"/>
                </a:cubicBezTo>
                <a:close/>
                <a:moveTo>
                  <a:pt x="17354" y="8817"/>
                </a:moveTo>
                <a:cubicBezTo>
                  <a:pt x="17347" y="8814"/>
                  <a:pt x="17343" y="8807"/>
                  <a:pt x="17339" y="8804"/>
                </a:cubicBezTo>
                <a:cubicBezTo>
                  <a:pt x="17336" y="8804"/>
                  <a:pt x="17332" y="8804"/>
                  <a:pt x="17328" y="8807"/>
                </a:cubicBezTo>
                <a:cubicBezTo>
                  <a:pt x="17317" y="8814"/>
                  <a:pt x="17317" y="8820"/>
                  <a:pt x="17328" y="8823"/>
                </a:cubicBezTo>
                <a:cubicBezTo>
                  <a:pt x="17336" y="8823"/>
                  <a:pt x="17343" y="8817"/>
                  <a:pt x="17354" y="8817"/>
                </a:cubicBezTo>
                <a:close/>
                <a:moveTo>
                  <a:pt x="17560" y="8787"/>
                </a:moveTo>
                <a:cubicBezTo>
                  <a:pt x="17552" y="8787"/>
                  <a:pt x="17541" y="8784"/>
                  <a:pt x="17534" y="8784"/>
                </a:cubicBezTo>
                <a:cubicBezTo>
                  <a:pt x="17534" y="8784"/>
                  <a:pt x="17530" y="8787"/>
                  <a:pt x="17526" y="8791"/>
                </a:cubicBezTo>
                <a:cubicBezTo>
                  <a:pt x="17534" y="8794"/>
                  <a:pt x="17545" y="8794"/>
                  <a:pt x="17552" y="8794"/>
                </a:cubicBezTo>
                <a:cubicBezTo>
                  <a:pt x="17556" y="8794"/>
                  <a:pt x="17556" y="8791"/>
                  <a:pt x="17560" y="8787"/>
                </a:cubicBezTo>
                <a:close/>
                <a:moveTo>
                  <a:pt x="17713" y="8664"/>
                </a:moveTo>
                <a:cubicBezTo>
                  <a:pt x="17717" y="8664"/>
                  <a:pt x="17720" y="8664"/>
                  <a:pt x="17724" y="8664"/>
                </a:cubicBezTo>
                <a:cubicBezTo>
                  <a:pt x="17720" y="8660"/>
                  <a:pt x="17720" y="8657"/>
                  <a:pt x="17717" y="8654"/>
                </a:cubicBezTo>
                <a:cubicBezTo>
                  <a:pt x="17713" y="8654"/>
                  <a:pt x="17709" y="8657"/>
                  <a:pt x="17705" y="8657"/>
                </a:cubicBezTo>
                <a:cubicBezTo>
                  <a:pt x="17709" y="8660"/>
                  <a:pt x="17713" y="8660"/>
                  <a:pt x="17713" y="8664"/>
                </a:cubicBezTo>
                <a:close/>
                <a:moveTo>
                  <a:pt x="16226" y="10623"/>
                </a:moveTo>
                <a:lnTo>
                  <a:pt x="16237" y="10619"/>
                </a:lnTo>
                <a:lnTo>
                  <a:pt x="16226" y="10616"/>
                </a:lnTo>
                <a:lnTo>
                  <a:pt x="16226" y="10623"/>
                </a:lnTo>
                <a:close/>
                <a:moveTo>
                  <a:pt x="17799" y="7467"/>
                </a:moveTo>
                <a:cubicBezTo>
                  <a:pt x="17795" y="7467"/>
                  <a:pt x="17791" y="7470"/>
                  <a:pt x="17788" y="7470"/>
                </a:cubicBezTo>
                <a:cubicBezTo>
                  <a:pt x="17791" y="7470"/>
                  <a:pt x="17799" y="7474"/>
                  <a:pt x="17803" y="7474"/>
                </a:cubicBezTo>
                <a:cubicBezTo>
                  <a:pt x="17803" y="7474"/>
                  <a:pt x="17803" y="7470"/>
                  <a:pt x="17799" y="7467"/>
                </a:cubicBezTo>
                <a:close/>
                <a:moveTo>
                  <a:pt x="17720" y="7493"/>
                </a:moveTo>
                <a:lnTo>
                  <a:pt x="17717" y="7500"/>
                </a:lnTo>
                <a:lnTo>
                  <a:pt x="17724" y="7500"/>
                </a:lnTo>
                <a:lnTo>
                  <a:pt x="17720" y="7493"/>
                </a:lnTo>
                <a:close/>
                <a:moveTo>
                  <a:pt x="3297" y="13074"/>
                </a:moveTo>
                <a:cubicBezTo>
                  <a:pt x="3286" y="13077"/>
                  <a:pt x="3274" y="13081"/>
                  <a:pt x="3263" y="13084"/>
                </a:cubicBezTo>
                <a:cubicBezTo>
                  <a:pt x="3263" y="13081"/>
                  <a:pt x="3263" y="13081"/>
                  <a:pt x="3267" y="13077"/>
                </a:cubicBezTo>
                <a:cubicBezTo>
                  <a:pt x="3263" y="13077"/>
                  <a:pt x="3263" y="13081"/>
                  <a:pt x="3259" y="13081"/>
                </a:cubicBezTo>
                <a:cubicBezTo>
                  <a:pt x="3271" y="13104"/>
                  <a:pt x="3267" y="13120"/>
                  <a:pt x="3233" y="13126"/>
                </a:cubicBezTo>
                <a:cubicBezTo>
                  <a:pt x="3233" y="13126"/>
                  <a:pt x="3237" y="13130"/>
                  <a:pt x="3237" y="13130"/>
                </a:cubicBezTo>
                <a:cubicBezTo>
                  <a:pt x="3230" y="13123"/>
                  <a:pt x="3218" y="13117"/>
                  <a:pt x="3211" y="13110"/>
                </a:cubicBezTo>
                <a:cubicBezTo>
                  <a:pt x="3207" y="13117"/>
                  <a:pt x="3203" y="13123"/>
                  <a:pt x="3200" y="13130"/>
                </a:cubicBezTo>
                <a:lnTo>
                  <a:pt x="3203" y="13126"/>
                </a:lnTo>
                <a:cubicBezTo>
                  <a:pt x="3177" y="13130"/>
                  <a:pt x="3151" y="13133"/>
                  <a:pt x="3125" y="13139"/>
                </a:cubicBezTo>
                <a:lnTo>
                  <a:pt x="3129" y="13143"/>
                </a:lnTo>
                <a:cubicBezTo>
                  <a:pt x="3080" y="13090"/>
                  <a:pt x="3046" y="13188"/>
                  <a:pt x="2998" y="13152"/>
                </a:cubicBezTo>
                <a:cubicBezTo>
                  <a:pt x="2998" y="13152"/>
                  <a:pt x="2998" y="13156"/>
                  <a:pt x="2998" y="13156"/>
                </a:cubicBezTo>
                <a:cubicBezTo>
                  <a:pt x="2987" y="13156"/>
                  <a:pt x="2972" y="13156"/>
                  <a:pt x="2961" y="13156"/>
                </a:cubicBezTo>
                <a:lnTo>
                  <a:pt x="2964" y="13152"/>
                </a:lnTo>
                <a:cubicBezTo>
                  <a:pt x="2875" y="13182"/>
                  <a:pt x="2766" y="13133"/>
                  <a:pt x="2688" y="13205"/>
                </a:cubicBezTo>
                <a:lnTo>
                  <a:pt x="2684" y="13211"/>
                </a:lnTo>
                <a:cubicBezTo>
                  <a:pt x="2703" y="13143"/>
                  <a:pt x="2639" y="13182"/>
                  <a:pt x="2621" y="13182"/>
                </a:cubicBezTo>
                <a:cubicBezTo>
                  <a:pt x="2460" y="13175"/>
                  <a:pt x="2299" y="13192"/>
                  <a:pt x="2146" y="13136"/>
                </a:cubicBezTo>
                <a:cubicBezTo>
                  <a:pt x="2146" y="13136"/>
                  <a:pt x="2142" y="13133"/>
                  <a:pt x="2142" y="13133"/>
                </a:cubicBezTo>
                <a:lnTo>
                  <a:pt x="2146" y="13143"/>
                </a:lnTo>
                <a:cubicBezTo>
                  <a:pt x="1836" y="13136"/>
                  <a:pt x="1552" y="13038"/>
                  <a:pt x="1268" y="12937"/>
                </a:cubicBezTo>
                <a:cubicBezTo>
                  <a:pt x="1265" y="12937"/>
                  <a:pt x="1268" y="12924"/>
                  <a:pt x="1272" y="12914"/>
                </a:cubicBezTo>
                <a:lnTo>
                  <a:pt x="1268" y="12914"/>
                </a:lnTo>
                <a:cubicBezTo>
                  <a:pt x="1481" y="12931"/>
                  <a:pt x="1690" y="12911"/>
                  <a:pt x="1885" y="12826"/>
                </a:cubicBezTo>
                <a:cubicBezTo>
                  <a:pt x="1952" y="12797"/>
                  <a:pt x="2008" y="12800"/>
                  <a:pt x="2079" y="12830"/>
                </a:cubicBezTo>
                <a:cubicBezTo>
                  <a:pt x="2206" y="12885"/>
                  <a:pt x="2344" y="12892"/>
                  <a:pt x="2479" y="12856"/>
                </a:cubicBezTo>
                <a:cubicBezTo>
                  <a:pt x="2777" y="12778"/>
                  <a:pt x="3095" y="12807"/>
                  <a:pt x="3394" y="12745"/>
                </a:cubicBezTo>
                <a:cubicBezTo>
                  <a:pt x="3603" y="12703"/>
                  <a:pt x="3812" y="12663"/>
                  <a:pt x="4007" y="12540"/>
                </a:cubicBezTo>
                <a:cubicBezTo>
                  <a:pt x="3965" y="12540"/>
                  <a:pt x="3939" y="12540"/>
                  <a:pt x="3913" y="12540"/>
                </a:cubicBezTo>
                <a:lnTo>
                  <a:pt x="3913" y="12543"/>
                </a:lnTo>
                <a:cubicBezTo>
                  <a:pt x="3909" y="12527"/>
                  <a:pt x="3906" y="12513"/>
                  <a:pt x="3898" y="12497"/>
                </a:cubicBezTo>
                <a:cubicBezTo>
                  <a:pt x="3894" y="12500"/>
                  <a:pt x="3887" y="12504"/>
                  <a:pt x="3883" y="12507"/>
                </a:cubicBezTo>
                <a:cubicBezTo>
                  <a:pt x="3883" y="12504"/>
                  <a:pt x="3880" y="12500"/>
                  <a:pt x="3880" y="12497"/>
                </a:cubicBezTo>
                <a:cubicBezTo>
                  <a:pt x="3887" y="12497"/>
                  <a:pt x="3894" y="12497"/>
                  <a:pt x="3898" y="12497"/>
                </a:cubicBezTo>
                <a:cubicBezTo>
                  <a:pt x="3891" y="12513"/>
                  <a:pt x="3883" y="12527"/>
                  <a:pt x="3876" y="12543"/>
                </a:cubicBezTo>
                <a:lnTo>
                  <a:pt x="3876" y="12540"/>
                </a:lnTo>
                <a:cubicBezTo>
                  <a:pt x="3816" y="12540"/>
                  <a:pt x="3760" y="12540"/>
                  <a:pt x="3700" y="12536"/>
                </a:cubicBezTo>
                <a:lnTo>
                  <a:pt x="3704" y="12540"/>
                </a:lnTo>
                <a:cubicBezTo>
                  <a:pt x="3693" y="12540"/>
                  <a:pt x="3682" y="12540"/>
                  <a:pt x="3667" y="12540"/>
                </a:cubicBezTo>
                <a:lnTo>
                  <a:pt x="3670" y="12536"/>
                </a:lnTo>
                <a:cubicBezTo>
                  <a:pt x="3633" y="12546"/>
                  <a:pt x="3607" y="12527"/>
                  <a:pt x="3581" y="12510"/>
                </a:cubicBezTo>
                <a:cubicBezTo>
                  <a:pt x="3581" y="12510"/>
                  <a:pt x="3584" y="12513"/>
                  <a:pt x="3584" y="12513"/>
                </a:cubicBezTo>
                <a:cubicBezTo>
                  <a:pt x="3573" y="12533"/>
                  <a:pt x="3562" y="12530"/>
                  <a:pt x="3551" y="12513"/>
                </a:cubicBezTo>
                <a:lnTo>
                  <a:pt x="3555" y="12510"/>
                </a:lnTo>
                <a:cubicBezTo>
                  <a:pt x="3543" y="12510"/>
                  <a:pt x="3532" y="12510"/>
                  <a:pt x="3521" y="12513"/>
                </a:cubicBezTo>
                <a:lnTo>
                  <a:pt x="3525" y="12517"/>
                </a:lnTo>
                <a:cubicBezTo>
                  <a:pt x="3513" y="12484"/>
                  <a:pt x="3502" y="12507"/>
                  <a:pt x="3491" y="12517"/>
                </a:cubicBezTo>
                <a:lnTo>
                  <a:pt x="3495" y="12513"/>
                </a:lnTo>
                <a:cubicBezTo>
                  <a:pt x="3472" y="12523"/>
                  <a:pt x="3454" y="12533"/>
                  <a:pt x="3431" y="12543"/>
                </a:cubicBezTo>
                <a:lnTo>
                  <a:pt x="3435" y="12540"/>
                </a:lnTo>
                <a:cubicBezTo>
                  <a:pt x="3394" y="12533"/>
                  <a:pt x="3371" y="12556"/>
                  <a:pt x="3357" y="12582"/>
                </a:cubicBezTo>
                <a:lnTo>
                  <a:pt x="3360" y="12582"/>
                </a:lnTo>
                <a:cubicBezTo>
                  <a:pt x="3345" y="12559"/>
                  <a:pt x="3353" y="12527"/>
                  <a:pt x="3315" y="12513"/>
                </a:cubicBezTo>
                <a:lnTo>
                  <a:pt x="3319" y="12517"/>
                </a:lnTo>
                <a:cubicBezTo>
                  <a:pt x="3308" y="12491"/>
                  <a:pt x="3297" y="12507"/>
                  <a:pt x="3286" y="12517"/>
                </a:cubicBezTo>
                <a:lnTo>
                  <a:pt x="3289" y="12513"/>
                </a:lnTo>
                <a:cubicBezTo>
                  <a:pt x="3278" y="12510"/>
                  <a:pt x="3267" y="12507"/>
                  <a:pt x="3259" y="12504"/>
                </a:cubicBezTo>
                <a:cubicBezTo>
                  <a:pt x="3259" y="12507"/>
                  <a:pt x="3256" y="12507"/>
                  <a:pt x="3256" y="12510"/>
                </a:cubicBezTo>
                <a:cubicBezTo>
                  <a:pt x="3259" y="12510"/>
                  <a:pt x="3263" y="12507"/>
                  <a:pt x="3267" y="12507"/>
                </a:cubicBezTo>
                <a:cubicBezTo>
                  <a:pt x="3263" y="12527"/>
                  <a:pt x="3263" y="12549"/>
                  <a:pt x="3259" y="12569"/>
                </a:cubicBezTo>
                <a:cubicBezTo>
                  <a:pt x="3259" y="12569"/>
                  <a:pt x="3263" y="12566"/>
                  <a:pt x="3263" y="12566"/>
                </a:cubicBezTo>
                <a:cubicBezTo>
                  <a:pt x="3241" y="12572"/>
                  <a:pt x="3218" y="12575"/>
                  <a:pt x="3196" y="12579"/>
                </a:cubicBezTo>
                <a:cubicBezTo>
                  <a:pt x="3196" y="12575"/>
                  <a:pt x="3200" y="12572"/>
                  <a:pt x="3200" y="12569"/>
                </a:cubicBezTo>
                <a:cubicBezTo>
                  <a:pt x="3196" y="12572"/>
                  <a:pt x="3196" y="12572"/>
                  <a:pt x="3192" y="12575"/>
                </a:cubicBezTo>
                <a:cubicBezTo>
                  <a:pt x="3177" y="12582"/>
                  <a:pt x="3159" y="12588"/>
                  <a:pt x="3144" y="12595"/>
                </a:cubicBezTo>
                <a:lnTo>
                  <a:pt x="3144" y="12592"/>
                </a:lnTo>
                <a:cubicBezTo>
                  <a:pt x="3132" y="12559"/>
                  <a:pt x="3121" y="12575"/>
                  <a:pt x="3110" y="12592"/>
                </a:cubicBezTo>
                <a:cubicBezTo>
                  <a:pt x="3110" y="12592"/>
                  <a:pt x="3110" y="12592"/>
                  <a:pt x="3110" y="12592"/>
                </a:cubicBezTo>
                <a:cubicBezTo>
                  <a:pt x="3088" y="12598"/>
                  <a:pt x="3061" y="12605"/>
                  <a:pt x="3039" y="12608"/>
                </a:cubicBezTo>
                <a:cubicBezTo>
                  <a:pt x="3039" y="12588"/>
                  <a:pt x="3039" y="12566"/>
                  <a:pt x="3039" y="12546"/>
                </a:cubicBezTo>
                <a:cubicBezTo>
                  <a:pt x="3046" y="12533"/>
                  <a:pt x="3054" y="12513"/>
                  <a:pt x="3073" y="12536"/>
                </a:cubicBezTo>
                <a:cubicBezTo>
                  <a:pt x="3065" y="12536"/>
                  <a:pt x="3058" y="12533"/>
                  <a:pt x="3050" y="12533"/>
                </a:cubicBezTo>
                <a:cubicBezTo>
                  <a:pt x="3050" y="12530"/>
                  <a:pt x="3054" y="12527"/>
                  <a:pt x="3054" y="12523"/>
                </a:cubicBezTo>
                <a:cubicBezTo>
                  <a:pt x="3061" y="12527"/>
                  <a:pt x="3065" y="12530"/>
                  <a:pt x="3073" y="12533"/>
                </a:cubicBezTo>
                <a:cubicBezTo>
                  <a:pt x="3061" y="12540"/>
                  <a:pt x="3050" y="12543"/>
                  <a:pt x="3039" y="12549"/>
                </a:cubicBezTo>
                <a:cubicBezTo>
                  <a:pt x="3039" y="12569"/>
                  <a:pt x="3039" y="12588"/>
                  <a:pt x="3039" y="12611"/>
                </a:cubicBezTo>
                <a:cubicBezTo>
                  <a:pt x="2882" y="12670"/>
                  <a:pt x="2725" y="12732"/>
                  <a:pt x="2568" y="12787"/>
                </a:cubicBezTo>
                <a:cubicBezTo>
                  <a:pt x="2449" y="12830"/>
                  <a:pt x="2329" y="12849"/>
                  <a:pt x="2191" y="12781"/>
                </a:cubicBezTo>
                <a:cubicBezTo>
                  <a:pt x="2415" y="12650"/>
                  <a:pt x="2654" y="12562"/>
                  <a:pt x="2845" y="12416"/>
                </a:cubicBezTo>
                <a:cubicBezTo>
                  <a:pt x="2845" y="12416"/>
                  <a:pt x="2841" y="12419"/>
                  <a:pt x="2841" y="12419"/>
                </a:cubicBezTo>
                <a:cubicBezTo>
                  <a:pt x="2863" y="12399"/>
                  <a:pt x="2882" y="12380"/>
                  <a:pt x="2904" y="12360"/>
                </a:cubicBezTo>
                <a:cubicBezTo>
                  <a:pt x="2908" y="12360"/>
                  <a:pt x="2908" y="12364"/>
                  <a:pt x="2912" y="12364"/>
                </a:cubicBezTo>
                <a:cubicBezTo>
                  <a:pt x="2912" y="12364"/>
                  <a:pt x="2908" y="12367"/>
                  <a:pt x="2908" y="12367"/>
                </a:cubicBezTo>
                <a:cubicBezTo>
                  <a:pt x="2908" y="12364"/>
                  <a:pt x="2908" y="12364"/>
                  <a:pt x="2908" y="12360"/>
                </a:cubicBezTo>
                <a:cubicBezTo>
                  <a:pt x="2904" y="12334"/>
                  <a:pt x="2904" y="12311"/>
                  <a:pt x="2901" y="12285"/>
                </a:cubicBezTo>
                <a:cubicBezTo>
                  <a:pt x="2901" y="12282"/>
                  <a:pt x="2904" y="12282"/>
                  <a:pt x="2904" y="12279"/>
                </a:cubicBezTo>
                <a:cubicBezTo>
                  <a:pt x="2904" y="12282"/>
                  <a:pt x="2904" y="12285"/>
                  <a:pt x="2904" y="12289"/>
                </a:cubicBezTo>
                <a:cubicBezTo>
                  <a:pt x="2878" y="12240"/>
                  <a:pt x="2886" y="12178"/>
                  <a:pt x="2826" y="12142"/>
                </a:cubicBezTo>
                <a:lnTo>
                  <a:pt x="2830" y="12145"/>
                </a:lnTo>
                <a:cubicBezTo>
                  <a:pt x="2804" y="12122"/>
                  <a:pt x="2774" y="12096"/>
                  <a:pt x="2748" y="12073"/>
                </a:cubicBezTo>
                <a:lnTo>
                  <a:pt x="2751" y="12077"/>
                </a:lnTo>
                <a:cubicBezTo>
                  <a:pt x="2639" y="11950"/>
                  <a:pt x="2523" y="11829"/>
                  <a:pt x="2378" y="11734"/>
                </a:cubicBezTo>
                <a:cubicBezTo>
                  <a:pt x="2232" y="11643"/>
                  <a:pt x="2183" y="11500"/>
                  <a:pt x="2124" y="11366"/>
                </a:cubicBezTo>
                <a:cubicBezTo>
                  <a:pt x="1959" y="10991"/>
                  <a:pt x="1814" y="10610"/>
                  <a:pt x="1631" y="10241"/>
                </a:cubicBezTo>
                <a:cubicBezTo>
                  <a:pt x="1616" y="10209"/>
                  <a:pt x="1604" y="10176"/>
                  <a:pt x="1616" y="10137"/>
                </a:cubicBezTo>
                <a:cubicBezTo>
                  <a:pt x="1705" y="10153"/>
                  <a:pt x="1728" y="10222"/>
                  <a:pt x="1761" y="10277"/>
                </a:cubicBezTo>
                <a:cubicBezTo>
                  <a:pt x="1907" y="10502"/>
                  <a:pt x="1948" y="10760"/>
                  <a:pt x="2045" y="11001"/>
                </a:cubicBezTo>
                <a:cubicBezTo>
                  <a:pt x="2113" y="11170"/>
                  <a:pt x="2183" y="11337"/>
                  <a:pt x="2251" y="11509"/>
                </a:cubicBezTo>
                <a:cubicBezTo>
                  <a:pt x="2303" y="11650"/>
                  <a:pt x="2411" y="11734"/>
                  <a:pt x="2572" y="11764"/>
                </a:cubicBezTo>
                <a:cubicBezTo>
                  <a:pt x="2770" y="11803"/>
                  <a:pt x="2953" y="11871"/>
                  <a:pt x="3132" y="11950"/>
                </a:cubicBezTo>
                <a:cubicBezTo>
                  <a:pt x="3424" y="12077"/>
                  <a:pt x="3734" y="12096"/>
                  <a:pt x="4051" y="12073"/>
                </a:cubicBezTo>
                <a:cubicBezTo>
                  <a:pt x="4100" y="12070"/>
                  <a:pt x="4178" y="12090"/>
                  <a:pt x="4178" y="12002"/>
                </a:cubicBezTo>
                <a:cubicBezTo>
                  <a:pt x="4175" y="11910"/>
                  <a:pt x="4100" y="11943"/>
                  <a:pt x="4044" y="11936"/>
                </a:cubicBezTo>
                <a:cubicBezTo>
                  <a:pt x="4021" y="11933"/>
                  <a:pt x="3999" y="11920"/>
                  <a:pt x="3980" y="11914"/>
                </a:cubicBezTo>
                <a:cubicBezTo>
                  <a:pt x="3980" y="11917"/>
                  <a:pt x="3984" y="11917"/>
                  <a:pt x="3984" y="11920"/>
                </a:cubicBezTo>
                <a:cubicBezTo>
                  <a:pt x="3984" y="11917"/>
                  <a:pt x="3984" y="11914"/>
                  <a:pt x="3984" y="11914"/>
                </a:cubicBezTo>
                <a:cubicBezTo>
                  <a:pt x="3857" y="11966"/>
                  <a:pt x="3738" y="11956"/>
                  <a:pt x="3614" y="11904"/>
                </a:cubicBezTo>
                <a:lnTo>
                  <a:pt x="3611" y="11907"/>
                </a:lnTo>
                <a:cubicBezTo>
                  <a:pt x="3640" y="11897"/>
                  <a:pt x="3637" y="11871"/>
                  <a:pt x="3644" y="11852"/>
                </a:cubicBezTo>
                <a:cubicBezTo>
                  <a:pt x="3644" y="11852"/>
                  <a:pt x="3640" y="11855"/>
                  <a:pt x="3640" y="11855"/>
                </a:cubicBezTo>
                <a:cubicBezTo>
                  <a:pt x="3648" y="11855"/>
                  <a:pt x="3652" y="11858"/>
                  <a:pt x="3655" y="11865"/>
                </a:cubicBezTo>
                <a:cubicBezTo>
                  <a:pt x="3678" y="11861"/>
                  <a:pt x="3700" y="11852"/>
                  <a:pt x="3719" y="11868"/>
                </a:cubicBezTo>
                <a:cubicBezTo>
                  <a:pt x="3708" y="11858"/>
                  <a:pt x="3708" y="11855"/>
                  <a:pt x="3719" y="11868"/>
                </a:cubicBezTo>
                <a:cubicBezTo>
                  <a:pt x="3696" y="11868"/>
                  <a:pt x="3674" y="11868"/>
                  <a:pt x="3652" y="11865"/>
                </a:cubicBezTo>
                <a:cubicBezTo>
                  <a:pt x="3659" y="11845"/>
                  <a:pt x="3667" y="11822"/>
                  <a:pt x="3674" y="11803"/>
                </a:cubicBezTo>
                <a:cubicBezTo>
                  <a:pt x="3674" y="11803"/>
                  <a:pt x="3670" y="11806"/>
                  <a:pt x="3670" y="11806"/>
                </a:cubicBezTo>
                <a:cubicBezTo>
                  <a:pt x="3700" y="11806"/>
                  <a:pt x="3730" y="11806"/>
                  <a:pt x="3760" y="11806"/>
                </a:cubicBezTo>
                <a:cubicBezTo>
                  <a:pt x="3760" y="11806"/>
                  <a:pt x="3756" y="11803"/>
                  <a:pt x="3756" y="11803"/>
                </a:cubicBezTo>
                <a:cubicBezTo>
                  <a:pt x="3764" y="11809"/>
                  <a:pt x="3771" y="11813"/>
                  <a:pt x="3779" y="11819"/>
                </a:cubicBezTo>
                <a:cubicBezTo>
                  <a:pt x="3782" y="11813"/>
                  <a:pt x="3786" y="11809"/>
                  <a:pt x="3790" y="11803"/>
                </a:cubicBezTo>
                <a:lnTo>
                  <a:pt x="3786" y="11806"/>
                </a:lnTo>
                <a:cubicBezTo>
                  <a:pt x="3805" y="11806"/>
                  <a:pt x="3823" y="11806"/>
                  <a:pt x="3846" y="11806"/>
                </a:cubicBezTo>
                <a:lnTo>
                  <a:pt x="3846" y="11803"/>
                </a:lnTo>
                <a:cubicBezTo>
                  <a:pt x="3857" y="11822"/>
                  <a:pt x="3868" y="11826"/>
                  <a:pt x="3880" y="11803"/>
                </a:cubicBezTo>
                <a:lnTo>
                  <a:pt x="3880" y="11806"/>
                </a:lnTo>
                <a:cubicBezTo>
                  <a:pt x="3891" y="11806"/>
                  <a:pt x="3898" y="11806"/>
                  <a:pt x="3906" y="11806"/>
                </a:cubicBezTo>
                <a:lnTo>
                  <a:pt x="3902" y="11803"/>
                </a:lnTo>
                <a:cubicBezTo>
                  <a:pt x="3913" y="11819"/>
                  <a:pt x="3924" y="11819"/>
                  <a:pt x="3939" y="11803"/>
                </a:cubicBezTo>
                <a:lnTo>
                  <a:pt x="3936" y="11806"/>
                </a:lnTo>
                <a:cubicBezTo>
                  <a:pt x="3995" y="11816"/>
                  <a:pt x="4051" y="11764"/>
                  <a:pt x="4111" y="11806"/>
                </a:cubicBezTo>
                <a:lnTo>
                  <a:pt x="4111" y="11803"/>
                </a:lnTo>
                <a:cubicBezTo>
                  <a:pt x="4122" y="11803"/>
                  <a:pt x="4137" y="11803"/>
                  <a:pt x="4148" y="11803"/>
                </a:cubicBezTo>
                <a:lnTo>
                  <a:pt x="4148" y="11806"/>
                </a:lnTo>
                <a:cubicBezTo>
                  <a:pt x="4216" y="11571"/>
                  <a:pt x="4287" y="11340"/>
                  <a:pt x="4354" y="11105"/>
                </a:cubicBezTo>
                <a:cubicBezTo>
                  <a:pt x="4354" y="11105"/>
                  <a:pt x="4350" y="11112"/>
                  <a:pt x="4350" y="11112"/>
                </a:cubicBezTo>
                <a:cubicBezTo>
                  <a:pt x="4399" y="11076"/>
                  <a:pt x="4410" y="11030"/>
                  <a:pt x="4410" y="10978"/>
                </a:cubicBezTo>
                <a:cubicBezTo>
                  <a:pt x="4466" y="10913"/>
                  <a:pt x="4369" y="10910"/>
                  <a:pt x="4350" y="10874"/>
                </a:cubicBezTo>
                <a:lnTo>
                  <a:pt x="4354" y="10877"/>
                </a:lnTo>
                <a:cubicBezTo>
                  <a:pt x="4257" y="10655"/>
                  <a:pt x="4201" y="10430"/>
                  <a:pt x="4242" y="10189"/>
                </a:cubicBezTo>
                <a:cubicBezTo>
                  <a:pt x="4302" y="10323"/>
                  <a:pt x="4339" y="10466"/>
                  <a:pt x="4410" y="10597"/>
                </a:cubicBezTo>
                <a:lnTo>
                  <a:pt x="4406" y="10593"/>
                </a:lnTo>
                <a:cubicBezTo>
                  <a:pt x="4410" y="10619"/>
                  <a:pt x="4417" y="10642"/>
                  <a:pt x="4421" y="10668"/>
                </a:cubicBezTo>
                <a:cubicBezTo>
                  <a:pt x="4447" y="10675"/>
                  <a:pt x="4459" y="10691"/>
                  <a:pt x="4462" y="10714"/>
                </a:cubicBezTo>
                <a:cubicBezTo>
                  <a:pt x="4462" y="10711"/>
                  <a:pt x="4466" y="10711"/>
                  <a:pt x="4466" y="10707"/>
                </a:cubicBezTo>
                <a:cubicBezTo>
                  <a:pt x="4462" y="10707"/>
                  <a:pt x="4459" y="10711"/>
                  <a:pt x="4455" y="10711"/>
                </a:cubicBezTo>
                <a:cubicBezTo>
                  <a:pt x="4451" y="10691"/>
                  <a:pt x="4503" y="10636"/>
                  <a:pt x="4421" y="10668"/>
                </a:cubicBezTo>
                <a:cubicBezTo>
                  <a:pt x="4429" y="10642"/>
                  <a:pt x="4432" y="10619"/>
                  <a:pt x="4440" y="10593"/>
                </a:cubicBezTo>
                <a:lnTo>
                  <a:pt x="4436" y="10597"/>
                </a:lnTo>
                <a:cubicBezTo>
                  <a:pt x="4451" y="10593"/>
                  <a:pt x="4466" y="10590"/>
                  <a:pt x="4477" y="10590"/>
                </a:cubicBezTo>
                <a:cubicBezTo>
                  <a:pt x="4473" y="10590"/>
                  <a:pt x="4473" y="10590"/>
                  <a:pt x="4470" y="10593"/>
                </a:cubicBezTo>
                <a:cubicBezTo>
                  <a:pt x="4473" y="10593"/>
                  <a:pt x="4473" y="10597"/>
                  <a:pt x="4477" y="10597"/>
                </a:cubicBezTo>
                <a:cubicBezTo>
                  <a:pt x="4384" y="10470"/>
                  <a:pt x="4417" y="10320"/>
                  <a:pt x="4384" y="10183"/>
                </a:cubicBezTo>
                <a:cubicBezTo>
                  <a:pt x="4294" y="9824"/>
                  <a:pt x="4283" y="9465"/>
                  <a:pt x="4369" y="9097"/>
                </a:cubicBezTo>
                <a:cubicBezTo>
                  <a:pt x="4425" y="9231"/>
                  <a:pt x="4406" y="9361"/>
                  <a:pt x="4406" y="9492"/>
                </a:cubicBezTo>
                <a:cubicBezTo>
                  <a:pt x="4406" y="9710"/>
                  <a:pt x="4399" y="9928"/>
                  <a:pt x="4466" y="10140"/>
                </a:cubicBezTo>
                <a:cubicBezTo>
                  <a:pt x="4473" y="10163"/>
                  <a:pt x="4462" y="10196"/>
                  <a:pt x="4507" y="10199"/>
                </a:cubicBezTo>
                <a:cubicBezTo>
                  <a:pt x="4507" y="10251"/>
                  <a:pt x="4492" y="10307"/>
                  <a:pt x="4530" y="10352"/>
                </a:cubicBezTo>
                <a:cubicBezTo>
                  <a:pt x="4530" y="10349"/>
                  <a:pt x="4533" y="10349"/>
                  <a:pt x="4533" y="10346"/>
                </a:cubicBezTo>
                <a:cubicBezTo>
                  <a:pt x="4530" y="10346"/>
                  <a:pt x="4526" y="10349"/>
                  <a:pt x="4522" y="10349"/>
                </a:cubicBezTo>
                <a:cubicBezTo>
                  <a:pt x="4530" y="10303"/>
                  <a:pt x="4500" y="10251"/>
                  <a:pt x="4537" y="10209"/>
                </a:cubicBezTo>
                <a:cubicBezTo>
                  <a:pt x="4533" y="10209"/>
                  <a:pt x="4533" y="10205"/>
                  <a:pt x="4533" y="10205"/>
                </a:cubicBezTo>
                <a:cubicBezTo>
                  <a:pt x="4533" y="10209"/>
                  <a:pt x="4537" y="10212"/>
                  <a:pt x="4537" y="10215"/>
                </a:cubicBezTo>
                <a:cubicBezTo>
                  <a:pt x="4526" y="10212"/>
                  <a:pt x="4515" y="10205"/>
                  <a:pt x="4503" y="10202"/>
                </a:cubicBezTo>
                <a:cubicBezTo>
                  <a:pt x="4473" y="10140"/>
                  <a:pt x="4526" y="10088"/>
                  <a:pt x="4530" y="10033"/>
                </a:cubicBezTo>
                <a:cubicBezTo>
                  <a:pt x="4530" y="10033"/>
                  <a:pt x="4526" y="10036"/>
                  <a:pt x="4526" y="10036"/>
                </a:cubicBezTo>
                <a:cubicBezTo>
                  <a:pt x="4537" y="10033"/>
                  <a:pt x="4552" y="10029"/>
                  <a:pt x="4563" y="10026"/>
                </a:cubicBezTo>
                <a:cubicBezTo>
                  <a:pt x="4563" y="10026"/>
                  <a:pt x="4559" y="10033"/>
                  <a:pt x="4559" y="10033"/>
                </a:cubicBezTo>
                <a:lnTo>
                  <a:pt x="4563" y="10029"/>
                </a:lnTo>
                <a:cubicBezTo>
                  <a:pt x="4563" y="10023"/>
                  <a:pt x="4563" y="10013"/>
                  <a:pt x="4563" y="10007"/>
                </a:cubicBezTo>
                <a:lnTo>
                  <a:pt x="4563" y="10003"/>
                </a:lnTo>
                <a:cubicBezTo>
                  <a:pt x="4615" y="9954"/>
                  <a:pt x="4559" y="9860"/>
                  <a:pt x="4653" y="9827"/>
                </a:cubicBezTo>
                <a:lnTo>
                  <a:pt x="4649" y="9827"/>
                </a:lnTo>
                <a:cubicBezTo>
                  <a:pt x="4660" y="9827"/>
                  <a:pt x="4671" y="9827"/>
                  <a:pt x="4683" y="9827"/>
                </a:cubicBezTo>
                <a:lnTo>
                  <a:pt x="4679" y="9827"/>
                </a:lnTo>
                <a:cubicBezTo>
                  <a:pt x="4690" y="9837"/>
                  <a:pt x="4701" y="9847"/>
                  <a:pt x="4713" y="9857"/>
                </a:cubicBezTo>
                <a:cubicBezTo>
                  <a:pt x="4713" y="9857"/>
                  <a:pt x="4709" y="9853"/>
                  <a:pt x="4709" y="9853"/>
                </a:cubicBezTo>
                <a:cubicBezTo>
                  <a:pt x="4709" y="9863"/>
                  <a:pt x="4709" y="9873"/>
                  <a:pt x="4709" y="9883"/>
                </a:cubicBezTo>
                <a:lnTo>
                  <a:pt x="4709" y="9879"/>
                </a:lnTo>
                <a:cubicBezTo>
                  <a:pt x="4735" y="9889"/>
                  <a:pt x="4724" y="9899"/>
                  <a:pt x="4709" y="9909"/>
                </a:cubicBezTo>
                <a:lnTo>
                  <a:pt x="4709" y="9906"/>
                </a:lnTo>
                <a:cubicBezTo>
                  <a:pt x="4720" y="9915"/>
                  <a:pt x="4731" y="9925"/>
                  <a:pt x="4742" y="9935"/>
                </a:cubicBezTo>
                <a:lnTo>
                  <a:pt x="4739" y="9932"/>
                </a:lnTo>
                <a:cubicBezTo>
                  <a:pt x="4739" y="9941"/>
                  <a:pt x="4742" y="9948"/>
                  <a:pt x="4742" y="9958"/>
                </a:cubicBezTo>
                <a:cubicBezTo>
                  <a:pt x="4731" y="9968"/>
                  <a:pt x="4720" y="9977"/>
                  <a:pt x="4713" y="9987"/>
                </a:cubicBezTo>
                <a:cubicBezTo>
                  <a:pt x="4713" y="9987"/>
                  <a:pt x="4709" y="9987"/>
                  <a:pt x="4709" y="9984"/>
                </a:cubicBezTo>
                <a:cubicBezTo>
                  <a:pt x="4709" y="9987"/>
                  <a:pt x="4709" y="9987"/>
                  <a:pt x="4709" y="9990"/>
                </a:cubicBezTo>
                <a:cubicBezTo>
                  <a:pt x="4720" y="9990"/>
                  <a:pt x="4731" y="9987"/>
                  <a:pt x="4739" y="9987"/>
                </a:cubicBezTo>
                <a:cubicBezTo>
                  <a:pt x="4769" y="9971"/>
                  <a:pt x="4765" y="9994"/>
                  <a:pt x="4769" y="10007"/>
                </a:cubicBezTo>
                <a:cubicBezTo>
                  <a:pt x="4780" y="10026"/>
                  <a:pt x="4787" y="10026"/>
                  <a:pt x="4799" y="10007"/>
                </a:cubicBezTo>
                <a:cubicBezTo>
                  <a:pt x="4810" y="10007"/>
                  <a:pt x="4821" y="10010"/>
                  <a:pt x="4828" y="10010"/>
                </a:cubicBezTo>
                <a:cubicBezTo>
                  <a:pt x="4828" y="10010"/>
                  <a:pt x="4825" y="10007"/>
                  <a:pt x="4825" y="10007"/>
                </a:cubicBezTo>
                <a:cubicBezTo>
                  <a:pt x="4825" y="10026"/>
                  <a:pt x="4825" y="10042"/>
                  <a:pt x="4825" y="10062"/>
                </a:cubicBezTo>
                <a:lnTo>
                  <a:pt x="4828" y="10059"/>
                </a:lnTo>
                <a:cubicBezTo>
                  <a:pt x="4802" y="10065"/>
                  <a:pt x="4799" y="10082"/>
                  <a:pt x="4806" y="10101"/>
                </a:cubicBezTo>
                <a:lnTo>
                  <a:pt x="4806" y="10098"/>
                </a:lnTo>
                <a:cubicBezTo>
                  <a:pt x="4765" y="10121"/>
                  <a:pt x="4776" y="10157"/>
                  <a:pt x="4769" y="10189"/>
                </a:cubicBezTo>
                <a:lnTo>
                  <a:pt x="4772" y="10186"/>
                </a:lnTo>
                <a:cubicBezTo>
                  <a:pt x="4757" y="10196"/>
                  <a:pt x="4754" y="10205"/>
                  <a:pt x="4772" y="10215"/>
                </a:cubicBezTo>
                <a:cubicBezTo>
                  <a:pt x="4772" y="10215"/>
                  <a:pt x="4769" y="10212"/>
                  <a:pt x="4769" y="10212"/>
                </a:cubicBezTo>
                <a:cubicBezTo>
                  <a:pt x="4769" y="10232"/>
                  <a:pt x="4769" y="10248"/>
                  <a:pt x="4769" y="10267"/>
                </a:cubicBezTo>
                <a:lnTo>
                  <a:pt x="4772" y="10264"/>
                </a:lnTo>
                <a:cubicBezTo>
                  <a:pt x="4761" y="10264"/>
                  <a:pt x="4750" y="10267"/>
                  <a:pt x="4739" y="10267"/>
                </a:cubicBezTo>
                <a:cubicBezTo>
                  <a:pt x="4739" y="10267"/>
                  <a:pt x="4739" y="10264"/>
                  <a:pt x="4742" y="10264"/>
                </a:cubicBezTo>
                <a:cubicBezTo>
                  <a:pt x="4739" y="10264"/>
                  <a:pt x="4739" y="10264"/>
                  <a:pt x="4735" y="10264"/>
                </a:cubicBezTo>
                <a:cubicBezTo>
                  <a:pt x="4780" y="10313"/>
                  <a:pt x="4728" y="10352"/>
                  <a:pt x="4713" y="10391"/>
                </a:cubicBezTo>
                <a:cubicBezTo>
                  <a:pt x="4713" y="10391"/>
                  <a:pt x="4716" y="10388"/>
                  <a:pt x="4716" y="10388"/>
                </a:cubicBezTo>
                <a:cubicBezTo>
                  <a:pt x="4694" y="10408"/>
                  <a:pt x="4701" y="10427"/>
                  <a:pt x="4716" y="10447"/>
                </a:cubicBezTo>
                <a:lnTo>
                  <a:pt x="4713" y="10443"/>
                </a:lnTo>
                <a:cubicBezTo>
                  <a:pt x="4716" y="10470"/>
                  <a:pt x="4716" y="10492"/>
                  <a:pt x="4720" y="10518"/>
                </a:cubicBezTo>
                <a:lnTo>
                  <a:pt x="4716" y="10518"/>
                </a:lnTo>
                <a:cubicBezTo>
                  <a:pt x="4709" y="10522"/>
                  <a:pt x="4698" y="10525"/>
                  <a:pt x="4690" y="10525"/>
                </a:cubicBezTo>
                <a:cubicBezTo>
                  <a:pt x="4698" y="10531"/>
                  <a:pt x="4709" y="10541"/>
                  <a:pt x="4716" y="10548"/>
                </a:cubicBezTo>
                <a:lnTo>
                  <a:pt x="4720" y="10548"/>
                </a:lnTo>
                <a:cubicBezTo>
                  <a:pt x="4705" y="10577"/>
                  <a:pt x="4660" y="10597"/>
                  <a:pt x="4664" y="10636"/>
                </a:cubicBezTo>
                <a:cubicBezTo>
                  <a:pt x="4668" y="10659"/>
                  <a:pt x="4653" y="10691"/>
                  <a:pt x="4690" y="10701"/>
                </a:cubicBezTo>
                <a:cubicBezTo>
                  <a:pt x="4724" y="10708"/>
                  <a:pt x="4746" y="10691"/>
                  <a:pt x="4757" y="10665"/>
                </a:cubicBezTo>
                <a:lnTo>
                  <a:pt x="4757" y="10665"/>
                </a:lnTo>
                <a:cubicBezTo>
                  <a:pt x="4787" y="10730"/>
                  <a:pt x="4716" y="10756"/>
                  <a:pt x="4686" y="10792"/>
                </a:cubicBezTo>
                <a:cubicBezTo>
                  <a:pt x="4361" y="11174"/>
                  <a:pt x="4178" y="11588"/>
                  <a:pt x="4272" y="12070"/>
                </a:cubicBezTo>
                <a:cubicBezTo>
                  <a:pt x="4320" y="12324"/>
                  <a:pt x="4459" y="12445"/>
                  <a:pt x="4772" y="12500"/>
                </a:cubicBezTo>
                <a:cubicBezTo>
                  <a:pt x="4784" y="12471"/>
                  <a:pt x="4746" y="12458"/>
                  <a:pt x="4735" y="12439"/>
                </a:cubicBezTo>
                <a:lnTo>
                  <a:pt x="4731" y="12442"/>
                </a:lnTo>
                <a:cubicBezTo>
                  <a:pt x="4772" y="12409"/>
                  <a:pt x="4810" y="12455"/>
                  <a:pt x="4862" y="12445"/>
                </a:cubicBezTo>
                <a:cubicBezTo>
                  <a:pt x="4825" y="12386"/>
                  <a:pt x="4791" y="12344"/>
                  <a:pt x="4720" y="12321"/>
                </a:cubicBezTo>
                <a:cubicBezTo>
                  <a:pt x="4683" y="12308"/>
                  <a:pt x="4642" y="12269"/>
                  <a:pt x="4679" y="12217"/>
                </a:cubicBezTo>
                <a:cubicBezTo>
                  <a:pt x="4735" y="12139"/>
                  <a:pt x="4735" y="12214"/>
                  <a:pt x="4761" y="12236"/>
                </a:cubicBezTo>
                <a:cubicBezTo>
                  <a:pt x="4799" y="12269"/>
                  <a:pt x="4806" y="12223"/>
                  <a:pt x="4821" y="12210"/>
                </a:cubicBezTo>
                <a:cubicBezTo>
                  <a:pt x="4929" y="12099"/>
                  <a:pt x="5008" y="11969"/>
                  <a:pt x="5075" y="11835"/>
                </a:cubicBezTo>
                <a:cubicBezTo>
                  <a:pt x="5090" y="11806"/>
                  <a:pt x="5127" y="11770"/>
                  <a:pt x="5082" y="11744"/>
                </a:cubicBezTo>
                <a:cubicBezTo>
                  <a:pt x="5038" y="11718"/>
                  <a:pt x="4989" y="11731"/>
                  <a:pt x="4948" y="11764"/>
                </a:cubicBezTo>
                <a:cubicBezTo>
                  <a:pt x="4855" y="11835"/>
                  <a:pt x="4784" y="11923"/>
                  <a:pt x="4720" y="12015"/>
                </a:cubicBezTo>
                <a:cubicBezTo>
                  <a:pt x="4679" y="12073"/>
                  <a:pt x="4645" y="12135"/>
                  <a:pt x="4608" y="12204"/>
                </a:cubicBezTo>
                <a:cubicBezTo>
                  <a:pt x="4518" y="12158"/>
                  <a:pt x="4496" y="12090"/>
                  <a:pt x="4526" y="12011"/>
                </a:cubicBezTo>
                <a:cubicBezTo>
                  <a:pt x="4589" y="11839"/>
                  <a:pt x="4724" y="11708"/>
                  <a:pt x="4881" y="11594"/>
                </a:cubicBezTo>
                <a:cubicBezTo>
                  <a:pt x="4955" y="11542"/>
                  <a:pt x="5030" y="11578"/>
                  <a:pt x="5105" y="11588"/>
                </a:cubicBezTo>
                <a:cubicBezTo>
                  <a:pt x="5105" y="11588"/>
                  <a:pt x="5101" y="11584"/>
                  <a:pt x="5101" y="11584"/>
                </a:cubicBezTo>
                <a:cubicBezTo>
                  <a:pt x="5124" y="11594"/>
                  <a:pt x="5142" y="11604"/>
                  <a:pt x="5165" y="11614"/>
                </a:cubicBezTo>
                <a:lnTo>
                  <a:pt x="5161" y="11610"/>
                </a:lnTo>
                <a:cubicBezTo>
                  <a:pt x="5183" y="11620"/>
                  <a:pt x="5202" y="11630"/>
                  <a:pt x="5224" y="11640"/>
                </a:cubicBezTo>
                <a:cubicBezTo>
                  <a:pt x="5224" y="11640"/>
                  <a:pt x="5221" y="11637"/>
                  <a:pt x="5221" y="11637"/>
                </a:cubicBezTo>
                <a:cubicBezTo>
                  <a:pt x="5232" y="11656"/>
                  <a:pt x="5243" y="11672"/>
                  <a:pt x="5254" y="11692"/>
                </a:cubicBezTo>
                <a:lnTo>
                  <a:pt x="5251" y="11689"/>
                </a:lnTo>
                <a:cubicBezTo>
                  <a:pt x="5325" y="11770"/>
                  <a:pt x="5265" y="11865"/>
                  <a:pt x="5288" y="11950"/>
                </a:cubicBezTo>
                <a:cubicBezTo>
                  <a:pt x="5280" y="11953"/>
                  <a:pt x="5269" y="11956"/>
                  <a:pt x="5262" y="11959"/>
                </a:cubicBezTo>
                <a:cubicBezTo>
                  <a:pt x="5265" y="11963"/>
                  <a:pt x="5269" y="11966"/>
                  <a:pt x="5273" y="11969"/>
                </a:cubicBezTo>
                <a:cubicBezTo>
                  <a:pt x="5277" y="11963"/>
                  <a:pt x="5280" y="11953"/>
                  <a:pt x="5284" y="11946"/>
                </a:cubicBezTo>
                <a:cubicBezTo>
                  <a:pt x="5340" y="11917"/>
                  <a:pt x="5325" y="11832"/>
                  <a:pt x="5404" y="11822"/>
                </a:cubicBezTo>
                <a:lnTo>
                  <a:pt x="5400" y="11819"/>
                </a:lnTo>
                <a:cubicBezTo>
                  <a:pt x="5400" y="11852"/>
                  <a:pt x="5452" y="11858"/>
                  <a:pt x="5445" y="11894"/>
                </a:cubicBezTo>
                <a:cubicBezTo>
                  <a:pt x="5449" y="11894"/>
                  <a:pt x="5449" y="11897"/>
                  <a:pt x="5452" y="11897"/>
                </a:cubicBezTo>
                <a:cubicBezTo>
                  <a:pt x="5449" y="11894"/>
                  <a:pt x="5449" y="11891"/>
                  <a:pt x="5445" y="11888"/>
                </a:cubicBezTo>
                <a:cubicBezTo>
                  <a:pt x="5471" y="11888"/>
                  <a:pt x="5501" y="11894"/>
                  <a:pt x="5516" y="11917"/>
                </a:cubicBezTo>
                <a:lnTo>
                  <a:pt x="5520" y="11917"/>
                </a:lnTo>
                <a:cubicBezTo>
                  <a:pt x="5475" y="11963"/>
                  <a:pt x="5478" y="12008"/>
                  <a:pt x="5520" y="12054"/>
                </a:cubicBezTo>
                <a:lnTo>
                  <a:pt x="5516" y="12054"/>
                </a:lnTo>
                <a:cubicBezTo>
                  <a:pt x="5482" y="12109"/>
                  <a:pt x="5426" y="12148"/>
                  <a:pt x="5363" y="12165"/>
                </a:cubicBezTo>
                <a:cubicBezTo>
                  <a:pt x="5138" y="12217"/>
                  <a:pt x="5049" y="12380"/>
                  <a:pt x="4937" y="12530"/>
                </a:cubicBezTo>
                <a:cubicBezTo>
                  <a:pt x="4899" y="12579"/>
                  <a:pt x="4926" y="12618"/>
                  <a:pt x="4944" y="12663"/>
                </a:cubicBezTo>
                <a:cubicBezTo>
                  <a:pt x="5000" y="12794"/>
                  <a:pt x="5060" y="12927"/>
                  <a:pt x="5082" y="13068"/>
                </a:cubicBezTo>
                <a:cubicBezTo>
                  <a:pt x="5097" y="13156"/>
                  <a:pt x="5135" y="13211"/>
                  <a:pt x="5251" y="13188"/>
                </a:cubicBezTo>
                <a:cubicBezTo>
                  <a:pt x="5280" y="13182"/>
                  <a:pt x="5307" y="13195"/>
                  <a:pt x="5318" y="13224"/>
                </a:cubicBezTo>
                <a:lnTo>
                  <a:pt x="5318" y="13224"/>
                </a:lnTo>
                <a:cubicBezTo>
                  <a:pt x="5258" y="13195"/>
                  <a:pt x="5194" y="13211"/>
                  <a:pt x="5138" y="13205"/>
                </a:cubicBezTo>
                <a:cubicBezTo>
                  <a:pt x="5116" y="13260"/>
                  <a:pt x="5161" y="13263"/>
                  <a:pt x="5187" y="13276"/>
                </a:cubicBezTo>
                <a:cubicBezTo>
                  <a:pt x="5859" y="13521"/>
                  <a:pt x="6282" y="13980"/>
                  <a:pt x="6603" y="14528"/>
                </a:cubicBezTo>
                <a:cubicBezTo>
                  <a:pt x="6823" y="14910"/>
                  <a:pt x="6887" y="15327"/>
                  <a:pt x="6935" y="15744"/>
                </a:cubicBezTo>
                <a:cubicBezTo>
                  <a:pt x="6973" y="16050"/>
                  <a:pt x="6988" y="16360"/>
                  <a:pt x="7018" y="16667"/>
                </a:cubicBezTo>
                <a:cubicBezTo>
                  <a:pt x="7040" y="16908"/>
                  <a:pt x="6954" y="17133"/>
                  <a:pt x="6913" y="17367"/>
                </a:cubicBezTo>
                <a:cubicBezTo>
                  <a:pt x="6909" y="17394"/>
                  <a:pt x="6905" y="17420"/>
                  <a:pt x="6905" y="17442"/>
                </a:cubicBezTo>
                <a:lnTo>
                  <a:pt x="6909" y="17446"/>
                </a:lnTo>
                <a:cubicBezTo>
                  <a:pt x="6876" y="17452"/>
                  <a:pt x="6883" y="17478"/>
                  <a:pt x="6876" y="17498"/>
                </a:cubicBezTo>
                <a:lnTo>
                  <a:pt x="6879" y="17501"/>
                </a:lnTo>
                <a:cubicBezTo>
                  <a:pt x="6846" y="17501"/>
                  <a:pt x="6857" y="17534"/>
                  <a:pt x="6842" y="17547"/>
                </a:cubicBezTo>
                <a:lnTo>
                  <a:pt x="6846" y="17543"/>
                </a:lnTo>
                <a:cubicBezTo>
                  <a:pt x="6816" y="17592"/>
                  <a:pt x="6775" y="17635"/>
                  <a:pt x="6778" y="17693"/>
                </a:cubicBezTo>
                <a:lnTo>
                  <a:pt x="6775" y="17690"/>
                </a:lnTo>
                <a:cubicBezTo>
                  <a:pt x="6741" y="17746"/>
                  <a:pt x="6704" y="17798"/>
                  <a:pt x="6670" y="17853"/>
                </a:cubicBezTo>
                <a:lnTo>
                  <a:pt x="6674" y="17856"/>
                </a:lnTo>
                <a:cubicBezTo>
                  <a:pt x="6610" y="17899"/>
                  <a:pt x="6592" y="17961"/>
                  <a:pt x="6577" y="18023"/>
                </a:cubicBezTo>
                <a:lnTo>
                  <a:pt x="6580" y="18026"/>
                </a:lnTo>
                <a:cubicBezTo>
                  <a:pt x="6532" y="18046"/>
                  <a:pt x="6524" y="18088"/>
                  <a:pt x="6506" y="18124"/>
                </a:cubicBezTo>
                <a:cubicBezTo>
                  <a:pt x="6506" y="18124"/>
                  <a:pt x="6506" y="18124"/>
                  <a:pt x="6506" y="18124"/>
                </a:cubicBezTo>
                <a:cubicBezTo>
                  <a:pt x="6498" y="18140"/>
                  <a:pt x="6491" y="18156"/>
                  <a:pt x="6483" y="18173"/>
                </a:cubicBezTo>
                <a:lnTo>
                  <a:pt x="6487" y="18176"/>
                </a:lnTo>
                <a:cubicBezTo>
                  <a:pt x="6416" y="18270"/>
                  <a:pt x="6431" y="18398"/>
                  <a:pt x="6323" y="18476"/>
                </a:cubicBezTo>
                <a:lnTo>
                  <a:pt x="6326" y="18473"/>
                </a:lnTo>
                <a:cubicBezTo>
                  <a:pt x="6147" y="18495"/>
                  <a:pt x="5968" y="18499"/>
                  <a:pt x="5785" y="18495"/>
                </a:cubicBezTo>
                <a:lnTo>
                  <a:pt x="5785" y="18499"/>
                </a:lnTo>
                <a:cubicBezTo>
                  <a:pt x="5762" y="18479"/>
                  <a:pt x="5740" y="18486"/>
                  <a:pt x="5717" y="18499"/>
                </a:cubicBezTo>
                <a:lnTo>
                  <a:pt x="5721" y="18495"/>
                </a:lnTo>
                <a:cubicBezTo>
                  <a:pt x="5661" y="18512"/>
                  <a:pt x="5598" y="18528"/>
                  <a:pt x="5534" y="18512"/>
                </a:cubicBezTo>
                <a:lnTo>
                  <a:pt x="5538" y="18515"/>
                </a:lnTo>
                <a:cubicBezTo>
                  <a:pt x="5546" y="18512"/>
                  <a:pt x="5549" y="18505"/>
                  <a:pt x="5546" y="18499"/>
                </a:cubicBezTo>
                <a:cubicBezTo>
                  <a:pt x="5546" y="18499"/>
                  <a:pt x="5546" y="18499"/>
                  <a:pt x="5546" y="18499"/>
                </a:cubicBezTo>
                <a:cubicBezTo>
                  <a:pt x="5564" y="18499"/>
                  <a:pt x="5583" y="18495"/>
                  <a:pt x="5602" y="18495"/>
                </a:cubicBezTo>
                <a:cubicBezTo>
                  <a:pt x="5598" y="18489"/>
                  <a:pt x="5594" y="18486"/>
                  <a:pt x="5587" y="18479"/>
                </a:cubicBezTo>
                <a:cubicBezTo>
                  <a:pt x="5594" y="18479"/>
                  <a:pt x="5602" y="18479"/>
                  <a:pt x="5609" y="18479"/>
                </a:cubicBezTo>
                <a:cubicBezTo>
                  <a:pt x="5605" y="18486"/>
                  <a:pt x="5602" y="18489"/>
                  <a:pt x="5598" y="18495"/>
                </a:cubicBezTo>
                <a:cubicBezTo>
                  <a:pt x="5579" y="18486"/>
                  <a:pt x="5561" y="18479"/>
                  <a:pt x="5546" y="18469"/>
                </a:cubicBezTo>
                <a:lnTo>
                  <a:pt x="5546" y="18469"/>
                </a:lnTo>
                <a:cubicBezTo>
                  <a:pt x="5505" y="18427"/>
                  <a:pt x="5441" y="18463"/>
                  <a:pt x="5385" y="18437"/>
                </a:cubicBezTo>
                <a:cubicBezTo>
                  <a:pt x="5441" y="18398"/>
                  <a:pt x="5516" y="18388"/>
                  <a:pt x="5572" y="18323"/>
                </a:cubicBezTo>
                <a:cubicBezTo>
                  <a:pt x="5325" y="18362"/>
                  <a:pt x="5094" y="18404"/>
                  <a:pt x="4862" y="18433"/>
                </a:cubicBezTo>
                <a:cubicBezTo>
                  <a:pt x="4470" y="18479"/>
                  <a:pt x="4074" y="18538"/>
                  <a:pt x="3682" y="18443"/>
                </a:cubicBezTo>
                <a:cubicBezTo>
                  <a:pt x="3640" y="18433"/>
                  <a:pt x="3584" y="18424"/>
                  <a:pt x="3562" y="18398"/>
                </a:cubicBezTo>
                <a:cubicBezTo>
                  <a:pt x="3525" y="18352"/>
                  <a:pt x="3584" y="18381"/>
                  <a:pt x="3599" y="18372"/>
                </a:cubicBezTo>
                <a:lnTo>
                  <a:pt x="3596" y="18368"/>
                </a:lnTo>
                <a:cubicBezTo>
                  <a:pt x="3607" y="18358"/>
                  <a:pt x="3618" y="18355"/>
                  <a:pt x="3629" y="18368"/>
                </a:cubicBezTo>
                <a:lnTo>
                  <a:pt x="3625" y="18368"/>
                </a:lnTo>
                <a:cubicBezTo>
                  <a:pt x="3637" y="18372"/>
                  <a:pt x="3648" y="18372"/>
                  <a:pt x="3659" y="18375"/>
                </a:cubicBezTo>
                <a:cubicBezTo>
                  <a:pt x="3670" y="18358"/>
                  <a:pt x="3678" y="18349"/>
                  <a:pt x="3685" y="18375"/>
                </a:cubicBezTo>
                <a:cubicBezTo>
                  <a:pt x="3693" y="18355"/>
                  <a:pt x="3700" y="18336"/>
                  <a:pt x="3708" y="18313"/>
                </a:cubicBezTo>
                <a:cubicBezTo>
                  <a:pt x="3723" y="18306"/>
                  <a:pt x="3738" y="18297"/>
                  <a:pt x="3749" y="18290"/>
                </a:cubicBezTo>
                <a:lnTo>
                  <a:pt x="3760" y="18287"/>
                </a:lnTo>
                <a:cubicBezTo>
                  <a:pt x="3760" y="18287"/>
                  <a:pt x="3775" y="18287"/>
                  <a:pt x="3775" y="18287"/>
                </a:cubicBezTo>
                <a:cubicBezTo>
                  <a:pt x="3779" y="18310"/>
                  <a:pt x="3786" y="18329"/>
                  <a:pt x="3790" y="18352"/>
                </a:cubicBezTo>
                <a:cubicBezTo>
                  <a:pt x="3812" y="18319"/>
                  <a:pt x="3831" y="18319"/>
                  <a:pt x="3846" y="18355"/>
                </a:cubicBezTo>
                <a:cubicBezTo>
                  <a:pt x="3850" y="18339"/>
                  <a:pt x="3853" y="18319"/>
                  <a:pt x="3857" y="18303"/>
                </a:cubicBezTo>
                <a:lnTo>
                  <a:pt x="3861" y="18303"/>
                </a:lnTo>
                <a:cubicBezTo>
                  <a:pt x="3861" y="18303"/>
                  <a:pt x="3853" y="18303"/>
                  <a:pt x="3853" y="18306"/>
                </a:cubicBezTo>
                <a:cubicBezTo>
                  <a:pt x="3868" y="18323"/>
                  <a:pt x="3876" y="18339"/>
                  <a:pt x="3846" y="18352"/>
                </a:cubicBezTo>
                <a:cubicBezTo>
                  <a:pt x="3823" y="18352"/>
                  <a:pt x="3805" y="18352"/>
                  <a:pt x="3782" y="18349"/>
                </a:cubicBezTo>
                <a:cubicBezTo>
                  <a:pt x="3786" y="18329"/>
                  <a:pt x="3794" y="18306"/>
                  <a:pt x="3797" y="18287"/>
                </a:cubicBezTo>
                <a:cubicBezTo>
                  <a:pt x="3809" y="18264"/>
                  <a:pt x="3823" y="18241"/>
                  <a:pt x="3835" y="18218"/>
                </a:cubicBezTo>
                <a:cubicBezTo>
                  <a:pt x="3835" y="18215"/>
                  <a:pt x="3835" y="18215"/>
                  <a:pt x="3835" y="18212"/>
                </a:cubicBezTo>
                <a:cubicBezTo>
                  <a:pt x="3835" y="18215"/>
                  <a:pt x="3835" y="18218"/>
                  <a:pt x="3835" y="18222"/>
                </a:cubicBezTo>
                <a:cubicBezTo>
                  <a:pt x="3794" y="18235"/>
                  <a:pt x="3745" y="18238"/>
                  <a:pt x="3749" y="18290"/>
                </a:cubicBezTo>
                <a:cubicBezTo>
                  <a:pt x="3734" y="18297"/>
                  <a:pt x="3719" y="18306"/>
                  <a:pt x="3708" y="18313"/>
                </a:cubicBezTo>
                <a:cubicBezTo>
                  <a:pt x="3696" y="18316"/>
                  <a:pt x="3689" y="18316"/>
                  <a:pt x="3678" y="18313"/>
                </a:cubicBezTo>
                <a:cubicBezTo>
                  <a:pt x="3682" y="18297"/>
                  <a:pt x="3682" y="18280"/>
                  <a:pt x="3685" y="18264"/>
                </a:cubicBezTo>
                <a:cubicBezTo>
                  <a:pt x="3689" y="18254"/>
                  <a:pt x="3696" y="18244"/>
                  <a:pt x="3700" y="18235"/>
                </a:cubicBezTo>
                <a:cubicBezTo>
                  <a:pt x="3696" y="18235"/>
                  <a:pt x="3693" y="18235"/>
                  <a:pt x="3685" y="18235"/>
                </a:cubicBezTo>
                <a:cubicBezTo>
                  <a:pt x="3685" y="18248"/>
                  <a:pt x="3685" y="18257"/>
                  <a:pt x="3685" y="18270"/>
                </a:cubicBezTo>
                <a:cubicBezTo>
                  <a:pt x="3670" y="18267"/>
                  <a:pt x="3659" y="18264"/>
                  <a:pt x="3644" y="18261"/>
                </a:cubicBezTo>
                <a:lnTo>
                  <a:pt x="3648" y="18264"/>
                </a:lnTo>
                <a:cubicBezTo>
                  <a:pt x="3640" y="18209"/>
                  <a:pt x="3685" y="18166"/>
                  <a:pt x="3704" y="18117"/>
                </a:cubicBezTo>
                <a:cubicBezTo>
                  <a:pt x="3704" y="18117"/>
                  <a:pt x="3704" y="18120"/>
                  <a:pt x="3704" y="18120"/>
                </a:cubicBezTo>
                <a:cubicBezTo>
                  <a:pt x="3715" y="18117"/>
                  <a:pt x="3726" y="18114"/>
                  <a:pt x="3738" y="18111"/>
                </a:cubicBezTo>
                <a:lnTo>
                  <a:pt x="3734" y="18107"/>
                </a:lnTo>
                <a:cubicBezTo>
                  <a:pt x="3734" y="18127"/>
                  <a:pt x="3738" y="18143"/>
                  <a:pt x="3738" y="18163"/>
                </a:cubicBezTo>
                <a:cubicBezTo>
                  <a:pt x="3723" y="18160"/>
                  <a:pt x="3711" y="18163"/>
                  <a:pt x="3715" y="18179"/>
                </a:cubicBezTo>
                <a:cubicBezTo>
                  <a:pt x="3715" y="18182"/>
                  <a:pt x="3730" y="18182"/>
                  <a:pt x="3738" y="18186"/>
                </a:cubicBezTo>
                <a:cubicBezTo>
                  <a:pt x="3741" y="18192"/>
                  <a:pt x="3741" y="18199"/>
                  <a:pt x="3745" y="18205"/>
                </a:cubicBezTo>
                <a:cubicBezTo>
                  <a:pt x="3752" y="18199"/>
                  <a:pt x="3756" y="18192"/>
                  <a:pt x="3764" y="18186"/>
                </a:cubicBezTo>
                <a:cubicBezTo>
                  <a:pt x="3771" y="18179"/>
                  <a:pt x="3779" y="18176"/>
                  <a:pt x="3786" y="18169"/>
                </a:cubicBezTo>
                <a:cubicBezTo>
                  <a:pt x="3779" y="18166"/>
                  <a:pt x="3771" y="18166"/>
                  <a:pt x="3764" y="18163"/>
                </a:cubicBezTo>
                <a:cubicBezTo>
                  <a:pt x="3764" y="18143"/>
                  <a:pt x="3767" y="18127"/>
                  <a:pt x="3767" y="18107"/>
                </a:cubicBezTo>
                <a:lnTo>
                  <a:pt x="3764" y="18111"/>
                </a:lnTo>
                <a:cubicBezTo>
                  <a:pt x="3775" y="18111"/>
                  <a:pt x="3786" y="18107"/>
                  <a:pt x="3797" y="18107"/>
                </a:cubicBezTo>
                <a:cubicBezTo>
                  <a:pt x="3797" y="18127"/>
                  <a:pt x="3805" y="18137"/>
                  <a:pt x="3827" y="18134"/>
                </a:cubicBezTo>
                <a:cubicBezTo>
                  <a:pt x="3835" y="18153"/>
                  <a:pt x="3850" y="18163"/>
                  <a:pt x="3872" y="18150"/>
                </a:cubicBezTo>
                <a:lnTo>
                  <a:pt x="3868" y="18147"/>
                </a:lnTo>
                <a:cubicBezTo>
                  <a:pt x="3913" y="18192"/>
                  <a:pt x="3973" y="18150"/>
                  <a:pt x="4021" y="18163"/>
                </a:cubicBezTo>
                <a:cubicBezTo>
                  <a:pt x="4021" y="18163"/>
                  <a:pt x="4029" y="18163"/>
                  <a:pt x="4029" y="18163"/>
                </a:cubicBezTo>
                <a:lnTo>
                  <a:pt x="4018" y="18163"/>
                </a:lnTo>
                <a:cubicBezTo>
                  <a:pt x="4014" y="18140"/>
                  <a:pt x="4014" y="18120"/>
                  <a:pt x="4010" y="18098"/>
                </a:cubicBezTo>
                <a:cubicBezTo>
                  <a:pt x="4025" y="18101"/>
                  <a:pt x="4040" y="18104"/>
                  <a:pt x="4059" y="18104"/>
                </a:cubicBezTo>
                <a:cubicBezTo>
                  <a:pt x="4074" y="18107"/>
                  <a:pt x="4092" y="18111"/>
                  <a:pt x="4107" y="18117"/>
                </a:cubicBezTo>
                <a:lnTo>
                  <a:pt x="4115" y="18111"/>
                </a:lnTo>
                <a:cubicBezTo>
                  <a:pt x="4115" y="18111"/>
                  <a:pt x="4122" y="18117"/>
                  <a:pt x="4122" y="18114"/>
                </a:cubicBezTo>
                <a:cubicBezTo>
                  <a:pt x="4122" y="18114"/>
                  <a:pt x="4126" y="18114"/>
                  <a:pt x="4126" y="18114"/>
                </a:cubicBezTo>
                <a:cubicBezTo>
                  <a:pt x="4126" y="18114"/>
                  <a:pt x="4122" y="18111"/>
                  <a:pt x="4122" y="18111"/>
                </a:cubicBezTo>
                <a:cubicBezTo>
                  <a:pt x="4115" y="18091"/>
                  <a:pt x="4115" y="18072"/>
                  <a:pt x="4137" y="18055"/>
                </a:cubicBezTo>
                <a:cubicBezTo>
                  <a:pt x="4134" y="18055"/>
                  <a:pt x="4134" y="18052"/>
                  <a:pt x="4134" y="18052"/>
                </a:cubicBezTo>
                <a:cubicBezTo>
                  <a:pt x="4134" y="18055"/>
                  <a:pt x="4137" y="18059"/>
                  <a:pt x="4137" y="18062"/>
                </a:cubicBezTo>
                <a:cubicBezTo>
                  <a:pt x="4152" y="18088"/>
                  <a:pt x="4122" y="18098"/>
                  <a:pt x="4115" y="18117"/>
                </a:cubicBezTo>
                <a:cubicBezTo>
                  <a:pt x="4096" y="18114"/>
                  <a:pt x="4078" y="18111"/>
                  <a:pt x="4059" y="18111"/>
                </a:cubicBezTo>
                <a:cubicBezTo>
                  <a:pt x="4044" y="18107"/>
                  <a:pt x="4033" y="18101"/>
                  <a:pt x="4018" y="18098"/>
                </a:cubicBezTo>
                <a:lnTo>
                  <a:pt x="4018" y="18107"/>
                </a:lnTo>
                <a:cubicBezTo>
                  <a:pt x="4018" y="18107"/>
                  <a:pt x="4007" y="18111"/>
                  <a:pt x="4007" y="18111"/>
                </a:cubicBezTo>
                <a:cubicBezTo>
                  <a:pt x="3995" y="18101"/>
                  <a:pt x="3984" y="18094"/>
                  <a:pt x="3973" y="18085"/>
                </a:cubicBezTo>
                <a:cubicBezTo>
                  <a:pt x="3980" y="18052"/>
                  <a:pt x="4044" y="18049"/>
                  <a:pt x="4033" y="18003"/>
                </a:cubicBezTo>
                <a:cubicBezTo>
                  <a:pt x="4033" y="18003"/>
                  <a:pt x="4048" y="18003"/>
                  <a:pt x="4048" y="18003"/>
                </a:cubicBezTo>
                <a:cubicBezTo>
                  <a:pt x="4048" y="18003"/>
                  <a:pt x="4063" y="18003"/>
                  <a:pt x="4063" y="18003"/>
                </a:cubicBezTo>
                <a:cubicBezTo>
                  <a:pt x="4074" y="18023"/>
                  <a:pt x="4089" y="18019"/>
                  <a:pt x="4104" y="18010"/>
                </a:cubicBezTo>
                <a:cubicBezTo>
                  <a:pt x="4104" y="18003"/>
                  <a:pt x="4107" y="17997"/>
                  <a:pt x="4107" y="17990"/>
                </a:cubicBezTo>
                <a:cubicBezTo>
                  <a:pt x="4107" y="17997"/>
                  <a:pt x="4107" y="18006"/>
                  <a:pt x="4107" y="18013"/>
                </a:cubicBezTo>
                <a:cubicBezTo>
                  <a:pt x="4089" y="18013"/>
                  <a:pt x="4074" y="18010"/>
                  <a:pt x="4059" y="18010"/>
                </a:cubicBezTo>
                <a:cubicBezTo>
                  <a:pt x="4059" y="17993"/>
                  <a:pt x="4055" y="17984"/>
                  <a:pt x="4033" y="17984"/>
                </a:cubicBezTo>
                <a:cubicBezTo>
                  <a:pt x="4033" y="17974"/>
                  <a:pt x="4036" y="17964"/>
                  <a:pt x="4036" y="17954"/>
                </a:cubicBezTo>
                <a:cubicBezTo>
                  <a:pt x="4036" y="17954"/>
                  <a:pt x="4033" y="17957"/>
                  <a:pt x="4033" y="17957"/>
                </a:cubicBezTo>
                <a:cubicBezTo>
                  <a:pt x="4044" y="17938"/>
                  <a:pt x="4055" y="17922"/>
                  <a:pt x="4066" y="17902"/>
                </a:cubicBezTo>
                <a:lnTo>
                  <a:pt x="4063" y="17905"/>
                </a:lnTo>
                <a:cubicBezTo>
                  <a:pt x="4085" y="17896"/>
                  <a:pt x="4107" y="17886"/>
                  <a:pt x="4126" y="17876"/>
                </a:cubicBezTo>
                <a:lnTo>
                  <a:pt x="4122" y="17879"/>
                </a:lnTo>
                <a:cubicBezTo>
                  <a:pt x="4156" y="17869"/>
                  <a:pt x="4148" y="17860"/>
                  <a:pt x="4122" y="17850"/>
                </a:cubicBezTo>
                <a:cubicBezTo>
                  <a:pt x="4122" y="17850"/>
                  <a:pt x="4126" y="17853"/>
                  <a:pt x="4126" y="17853"/>
                </a:cubicBezTo>
                <a:cubicBezTo>
                  <a:pt x="4137" y="17817"/>
                  <a:pt x="4145" y="17785"/>
                  <a:pt x="4156" y="17749"/>
                </a:cubicBezTo>
                <a:cubicBezTo>
                  <a:pt x="4156" y="17749"/>
                  <a:pt x="4152" y="17749"/>
                  <a:pt x="4152" y="17749"/>
                </a:cubicBezTo>
                <a:cubicBezTo>
                  <a:pt x="4167" y="17739"/>
                  <a:pt x="4186" y="17729"/>
                  <a:pt x="4205" y="17720"/>
                </a:cubicBezTo>
                <a:cubicBezTo>
                  <a:pt x="4205" y="17720"/>
                  <a:pt x="4216" y="17720"/>
                  <a:pt x="4216" y="17720"/>
                </a:cubicBezTo>
                <a:cubicBezTo>
                  <a:pt x="4216" y="17720"/>
                  <a:pt x="4208" y="17720"/>
                  <a:pt x="4208" y="17720"/>
                </a:cubicBezTo>
                <a:cubicBezTo>
                  <a:pt x="4190" y="17710"/>
                  <a:pt x="4171" y="17703"/>
                  <a:pt x="4152" y="17693"/>
                </a:cubicBezTo>
                <a:cubicBezTo>
                  <a:pt x="4152" y="17693"/>
                  <a:pt x="4156" y="17697"/>
                  <a:pt x="4156" y="17697"/>
                </a:cubicBezTo>
                <a:cubicBezTo>
                  <a:pt x="4145" y="17680"/>
                  <a:pt x="4137" y="17664"/>
                  <a:pt x="4126" y="17645"/>
                </a:cubicBezTo>
                <a:lnTo>
                  <a:pt x="4122" y="17645"/>
                </a:lnTo>
                <a:cubicBezTo>
                  <a:pt x="4148" y="17638"/>
                  <a:pt x="4175" y="17635"/>
                  <a:pt x="4205" y="17628"/>
                </a:cubicBezTo>
                <a:cubicBezTo>
                  <a:pt x="4212" y="17638"/>
                  <a:pt x="4216" y="17648"/>
                  <a:pt x="4223" y="17658"/>
                </a:cubicBezTo>
                <a:cubicBezTo>
                  <a:pt x="4223" y="17658"/>
                  <a:pt x="4231" y="17654"/>
                  <a:pt x="4234" y="17654"/>
                </a:cubicBezTo>
                <a:cubicBezTo>
                  <a:pt x="4223" y="17648"/>
                  <a:pt x="4216" y="17638"/>
                  <a:pt x="4205" y="17632"/>
                </a:cubicBezTo>
                <a:cubicBezTo>
                  <a:pt x="4178" y="17618"/>
                  <a:pt x="4152" y="17605"/>
                  <a:pt x="4126" y="17592"/>
                </a:cubicBezTo>
                <a:cubicBezTo>
                  <a:pt x="4126" y="17592"/>
                  <a:pt x="4130" y="17596"/>
                  <a:pt x="4130" y="17596"/>
                </a:cubicBezTo>
                <a:cubicBezTo>
                  <a:pt x="4107" y="17586"/>
                  <a:pt x="4089" y="17576"/>
                  <a:pt x="4066" y="17566"/>
                </a:cubicBezTo>
                <a:cubicBezTo>
                  <a:pt x="4066" y="17566"/>
                  <a:pt x="4070" y="17570"/>
                  <a:pt x="4070" y="17570"/>
                </a:cubicBezTo>
                <a:cubicBezTo>
                  <a:pt x="4059" y="17570"/>
                  <a:pt x="4048" y="17570"/>
                  <a:pt x="4036" y="17570"/>
                </a:cubicBezTo>
                <a:lnTo>
                  <a:pt x="4040" y="17566"/>
                </a:lnTo>
                <a:cubicBezTo>
                  <a:pt x="4021" y="17560"/>
                  <a:pt x="4003" y="17550"/>
                  <a:pt x="3984" y="17543"/>
                </a:cubicBezTo>
                <a:lnTo>
                  <a:pt x="3980" y="17547"/>
                </a:lnTo>
                <a:cubicBezTo>
                  <a:pt x="4018" y="17537"/>
                  <a:pt x="3995" y="17527"/>
                  <a:pt x="3980" y="17517"/>
                </a:cubicBezTo>
                <a:lnTo>
                  <a:pt x="3984" y="17521"/>
                </a:lnTo>
                <a:cubicBezTo>
                  <a:pt x="3965" y="17514"/>
                  <a:pt x="3950" y="17508"/>
                  <a:pt x="3932" y="17501"/>
                </a:cubicBezTo>
                <a:cubicBezTo>
                  <a:pt x="3932" y="17501"/>
                  <a:pt x="3936" y="17504"/>
                  <a:pt x="3936" y="17504"/>
                </a:cubicBezTo>
                <a:cubicBezTo>
                  <a:pt x="3872" y="17482"/>
                  <a:pt x="3809" y="17462"/>
                  <a:pt x="3745" y="17439"/>
                </a:cubicBezTo>
                <a:cubicBezTo>
                  <a:pt x="3764" y="17442"/>
                  <a:pt x="3775" y="17442"/>
                  <a:pt x="3760" y="17423"/>
                </a:cubicBezTo>
                <a:cubicBezTo>
                  <a:pt x="3756" y="17429"/>
                  <a:pt x="3752" y="17436"/>
                  <a:pt x="3749" y="17442"/>
                </a:cubicBezTo>
                <a:cubicBezTo>
                  <a:pt x="3723" y="17416"/>
                  <a:pt x="3696" y="17384"/>
                  <a:pt x="3648" y="17387"/>
                </a:cubicBezTo>
                <a:lnTo>
                  <a:pt x="3644" y="17394"/>
                </a:lnTo>
                <a:cubicBezTo>
                  <a:pt x="3603" y="17341"/>
                  <a:pt x="3536" y="17325"/>
                  <a:pt x="3472" y="17302"/>
                </a:cubicBezTo>
                <a:lnTo>
                  <a:pt x="3472" y="17306"/>
                </a:lnTo>
                <a:cubicBezTo>
                  <a:pt x="3405" y="17234"/>
                  <a:pt x="3289" y="17244"/>
                  <a:pt x="3211" y="17185"/>
                </a:cubicBezTo>
                <a:cubicBezTo>
                  <a:pt x="3215" y="17182"/>
                  <a:pt x="3215" y="17182"/>
                  <a:pt x="3218" y="17178"/>
                </a:cubicBezTo>
                <a:cubicBezTo>
                  <a:pt x="3218" y="17182"/>
                  <a:pt x="3215" y="17185"/>
                  <a:pt x="3215" y="17188"/>
                </a:cubicBezTo>
                <a:cubicBezTo>
                  <a:pt x="3170" y="17165"/>
                  <a:pt x="3129" y="17143"/>
                  <a:pt x="3084" y="17123"/>
                </a:cubicBezTo>
                <a:cubicBezTo>
                  <a:pt x="3084" y="17123"/>
                  <a:pt x="3080" y="17120"/>
                  <a:pt x="3080" y="17120"/>
                </a:cubicBezTo>
                <a:lnTo>
                  <a:pt x="3084" y="17126"/>
                </a:lnTo>
                <a:cubicBezTo>
                  <a:pt x="2882" y="17012"/>
                  <a:pt x="2684" y="16895"/>
                  <a:pt x="2426" y="16918"/>
                </a:cubicBezTo>
                <a:cubicBezTo>
                  <a:pt x="2426" y="16921"/>
                  <a:pt x="2423" y="16921"/>
                  <a:pt x="2423" y="16921"/>
                </a:cubicBezTo>
                <a:cubicBezTo>
                  <a:pt x="2426" y="16921"/>
                  <a:pt x="2430" y="16921"/>
                  <a:pt x="2434" y="16918"/>
                </a:cubicBezTo>
                <a:cubicBezTo>
                  <a:pt x="2370" y="16976"/>
                  <a:pt x="2240" y="16950"/>
                  <a:pt x="2213" y="17054"/>
                </a:cubicBezTo>
                <a:cubicBezTo>
                  <a:pt x="2213" y="17054"/>
                  <a:pt x="2217" y="17058"/>
                  <a:pt x="2217" y="17058"/>
                </a:cubicBezTo>
                <a:cubicBezTo>
                  <a:pt x="2113" y="16970"/>
                  <a:pt x="2161" y="16859"/>
                  <a:pt x="2165" y="16755"/>
                </a:cubicBezTo>
                <a:cubicBezTo>
                  <a:pt x="2169" y="16676"/>
                  <a:pt x="2198" y="16598"/>
                  <a:pt x="2213" y="16517"/>
                </a:cubicBezTo>
                <a:cubicBezTo>
                  <a:pt x="2180" y="16517"/>
                  <a:pt x="2176" y="16562"/>
                  <a:pt x="2139" y="16546"/>
                </a:cubicBezTo>
                <a:lnTo>
                  <a:pt x="2139" y="16546"/>
                </a:lnTo>
                <a:cubicBezTo>
                  <a:pt x="2198" y="16458"/>
                  <a:pt x="2176" y="16406"/>
                  <a:pt x="2075" y="16341"/>
                </a:cubicBezTo>
                <a:cubicBezTo>
                  <a:pt x="1294" y="15839"/>
                  <a:pt x="756" y="15200"/>
                  <a:pt x="629" y="14339"/>
                </a:cubicBezTo>
                <a:cubicBezTo>
                  <a:pt x="581" y="14000"/>
                  <a:pt x="637" y="13664"/>
                  <a:pt x="723" y="13332"/>
                </a:cubicBezTo>
                <a:cubicBezTo>
                  <a:pt x="764" y="13175"/>
                  <a:pt x="809" y="13016"/>
                  <a:pt x="854" y="12859"/>
                </a:cubicBezTo>
                <a:cubicBezTo>
                  <a:pt x="869" y="12804"/>
                  <a:pt x="857" y="12761"/>
                  <a:pt x="812" y="12719"/>
                </a:cubicBezTo>
                <a:cubicBezTo>
                  <a:pt x="685" y="12598"/>
                  <a:pt x="592" y="12458"/>
                  <a:pt x="521" y="12305"/>
                </a:cubicBezTo>
                <a:cubicBezTo>
                  <a:pt x="398" y="12038"/>
                  <a:pt x="237" y="11790"/>
                  <a:pt x="91" y="11532"/>
                </a:cubicBezTo>
                <a:cubicBezTo>
                  <a:pt x="9" y="11389"/>
                  <a:pt x="-43" y="11242"/>
                  <a:pt x="47" y="11082"/>
                </a:cubicBezTo>
                <a:cubicBezTo>
                  <a:pt x="13" y="11206"/>
                  <a:pt x="43" y="11324"/>
                  <a:pt x="110" y="11428"/>
                </a:cubicBezTo>
                <a:cubicBezTo>
                  <a:pt x="390" y="11858"/>
                  <a:pt x="618" y="12315"/>
                  <a:pt x="943" y="12725"/>
                </a:cubicBezTo>
                <a:cubicBezTo>
                  <a:pt x="996" y="12791"/>
                  <a:pt x="1111" y="12820"/>
                  <a:pt x="1108" y="12921"/>
                </a:cubicBezTo>
                <a:lnTo>
                  <a:pt x="1108" y="12921"/>
                </a:lnTo>
                <a:cubicBezTo>
                  <a:pt x="939" y="12826"/>
                  <a:pt x="928" y="12826"/>
                  <a:pt x="895" y="12980"/>
                </a:cubicBezTo>
                <a:cubicBezTo>
                  <a:pt x="801" y="13390"/>
                  <a:pt x="674" y="13798"/>
                  <a:pt x="708" y="14222"/>
                </a:cubicBezTo>
                <a:cubicBezTo>
                  <a:pt x="749" y="14786"/>
                  <a:pt x="988" y="15281"/>
                  <a:pt x="1425" y="15702"/>
                </a:cubicBezTo>
                <a:cubicBezTo>
                  <a:pt x="1702" y="15969"/>
                  <a:pt x="2023" y="16181"/>
                  <a:pt x="2400" y="16331"/>
                </a:cubicBezTo>
                <a:cubicBezTo>
                  <a:pt x="2931" y="16543"/>
                  <a:pt x="3386" y="16856"/>
                  <a:pt x="3868" y="17136"/>
                </a:cubicBezTo>
                <a:cubicBezTo>
                  <a:pt x="4253" y="17358"/>
                  <a:pt x="4634" y="17586"/>
                  <a:pt x="5079" y="17710"/>
                </a:cubicBezTo>
                <a:cubicBezTo>
                  <a:pt x="5344" y="17785"/>
                  <a:pt x="5620" y="17811"/>
                  <a:pt x="5893" y="17843"/>
                </a:cubicBezTo>
                <a:cubicBezTo>
                  <a:pt x="5964" y="17853"/>
                  <a:pt x="5994" y="17801"/>
                  <a:pt x="6050" y="17794"/>
                </a:cubicBezTo>
                <a:cubicBezTo>
                  <a:pt x="5972" y="17736"/>
                  <a:pt x="6117" y="17739"/>
                  <a:pt x="6087" y="17693"/>
                </a:cubicBezTo>
                <a:lnTo>
                  <a:pt x="6084" y="17697"/>
                </a:lnTo>
                <a:cubicBezTo>
                  <a:pt x="6102" y="17697"/>
                  <a:pt x="6117" y="17700"/>
                  <a:pt x="6136" y="17700"/>
                </a:cubicBezTo>
                <a:cubicBezTo>
                  <a:pt x="6140" y="17700"/>
                  <a:pt x="6143" y="17700"/>
                  <a:pt x="6147" y="17700"/>
                </a:cubicBezTo>
                <a:cubicBezTo>
                  <a:pt x="6143" y="17700"/>
                  <a:pt x="6136" y="17703"/>
                  <a:pt x="6132" y="17703"/>
                </a:cubicBezTo>
                <a:cubicBezTo>
                  <a:pt x="6121" y="17687"/>
                  <a:pt x="6110" y="17671"/>
                  <a:pt x="6084" y="17667"/>
                </a:cubicBezTo>
                <a:lnTo>
                  <a:pt x="6087" y="17671"/>
                </a:lnTo>
                <a:cubicBezTo>
                  <a:pt x="6087" y="17661"/>
                  <a:pt x="6087" y="17651"/>
                  <a:pt x="6087" y="17641"/>
                </a:cubicBezTo>
                <a:lnTo>
                  <a:pt x="6084" y="17645"/>
                </a:lnTo>
                <a:cubicBezTo>
                  <a:pt x="6121" y="17645"/>
                  <a:pt x="6162" y="17628"/>
                  <a:pt x="6151" y="17602"/>
                </a:cubicBezTo>
                <a:cubicBezTo>
                  <a:pt x="6140" y="17576"/>
                  <a:pt x="6110" y="17618"/>
                  <a:pt x="6084" y="17618"/>
                </a:cubicBezTo>
                <a:lnTo>
                  <a:pt x="6087" y="17622"/>
                </a:lnTo>
                <a:cubicBezTo>
                  <a:pt x="6076" y="17612"/>
                  <a:pt x="6065" y="17602"/>
                  <a:pt x="6054" y="17592"/>
                </a:cubicBezTo>
                <a:lnTo>
                  <a:pt x="6057" y="17596"/>
                </a:lnTo>
                <a:cubicBezTo>
                  <a:pt x="6057" y="17579"/>
                  <a:pt x="6057" y="17560"/>
                  <a:pt x="6057" y="17543"/>
                </a:cubicBezTo>
                <a:lnTo>
                  <a:pt x="6054" y="17547"/>
                </a:lnTo>
                <a:cubicBezTo>
                  <a:pt x="6069" y="17540"/>
                  <a:pt x="6084" y="17537"/>
                  <a:pt x="6099" y="17530"/>
                </a:cubicBezTo>
                <a:cubicBezTo>
                  <a:pt x="6099" y="17540"/>
                  <a:pt x="6072" y="17550"/>
                  <a:pt x="6102" y="17557"/>
                </a:cubicBezTo>
                <a:cubicBezTo>
                  <a:pt x="6102" y="17550"/>
                  <a:pt x="6099" y="17540"/>
                  <a:pt x="6099" y="17534"/>
                </a:cubicBezTo>
                <a:cubicBezTo>
                  <a:pt x="6087" y="17530"/>
                  <a:pt x="6084" y="17527"/>
                  <a:pt x="6084" y="17517"/>
                </a:cubicBezTo>
                <a:cubicBezTo>
                  <a:pt x="6102" y="17517"/>
                  <a:pt x="6117" y="17511"/>
                  <a:pt x="6113" y="17491"/>
                </a:cubicBezTo>
                <a:cubicBezTo>
                  <a:pt x="6136" y="17498"/>
                  <a:pt x="6166" y="17488"/>
                  <a:pt x="6173" y="17517"/>
                </a:cubicBezTo>
                <a:cubicBezTo>
                  <a:pt x="6173" y="17517"/>
                  <a:pt x="6170" y="17517"/>
                  <a:pt x="6170" y="17521"/>
                </a:cubicBezTo>
                <a:cubicBezTo>
                  <a:pt x="6173" y="17517"/>
                  <a:pt x="6173" y="17517"/>
                  <a:pt x="6177" y="17514"/>
                </a:cubicBezTo>
                <a:cubicBezTo>
                  <a:pt x="6188" y="17514"/>
                  <a:pt x="6196" y="17517"/>
                  <a:pt x="6207" y="17517"/>
                </a:cubicBezTo>
                <a:cubicBezTo>
                  <a:pt x="6207" y="17550"/>
                  <a:pt x="6229" y="17570"/>
                  <a:pt x="6263" y="17576"/>
                </a:cubicBezTo>
                <a:cubicBezTo>
                  <a:pt x="6293" y="17583"/>
                  <a:pt x="6278" y="17553"/>
                  <a:pt x="6289" y="17547"/>
                </a:cubicBezTo>
                <a:cubicBezTo>
                  <a:pt x="6300" y="17537"/>
                  <a:pt x="6311" y="17527"/>
                  <a:pt x="6323" y="17517"/>
                </a:cubicBezTo>
                <a:cubicBezTo>
                  <a:pt x="6356" y="17498"/>
                  <a:pt x="6349" y="17472"/>
                  <a:pt x="6349" y="17442"/>
                </a:cubicBezTo>
                <a:cubicBezTo>
                  <a:pt x="6360" y="17442"/>
                  <a:pt x="6368" y="17442"/>
                  <a:pt x="6379" y="17442"/>
                </a:cubicBezTo>
                <a:cubicBezTo>
                  <a:pt x="6382" y="17446"/>
                  <a:pt x="6382" y="17446"/>
                  <a:pt x="6386" y="17449"/>
                </a:cubicBezTo>
                <a:cubicBezTo>
                  <a:pt x="6382" y="17449"/>
                  <a:pt x="6379" y="17446"/>
                  <a:pt x="6375" y="17446"/>
                </a:cubicBezTo>
                <a:cubicBezTo>
                  <a:pt x="6375" y="17436"/>
                  <a:pt x="6379" y="17426"/>
                  <a:pt x="6379" y="17416"/>
                </a:cubicBezTo>
                <a:cubicBezTo>
                  <a:pt x="6397" y="17410"/>
                  <a:pt x="6405" y="17400"/>
                  <a:pt x="6379" y="17394"/>
                </a:cubicBezTo>
                <a:cubicBezTo>
                  <a:pt x="6379" y="17384"/>
                  <a:pt x="6379" y="17374"/>
                  <a:pt x="6379" y="17364"/>
                </a:cubicBezTo>
                <a:cubicBezTo>
                  <a:pt x="6386" y="17361"/>
                  <a:pt x="6394" y="17358"/>
                  <a:pt x="6401" y="17354"/>
                </a:cubicBezTo>
                <a:cubicBezTo>
                  <a:pt x="6394" y="17351"/>
                  <a:pt x="6386" y="17348"/>
                  <a:pt x="6379" y="17341"/>
                </a:cubicBezTo>
                <a:cubicBezTo>
                  <a:pt x="6379" y="17332"/>
                  <a:pt x="6379" y="17322"/>
                  <a:pt x="6379" y="17312"/>
                </a:cubicBezTo>
                <a:cubicBezTo>
                  <a:pt x="6401" y="17312"/>
                  <a:pt x="6409" y="17305"/>
                  <a:pt x="6409" y="17286"/>
                </a:cubicBezTo>
                <a:cubicBezTo>
                  <a:pt x="6420" y="17286"/>
                  <a:pt x="6431" y="17286"/>
                  <a:pt x="6442" y="17286"/>
                </a:cubicBezTo>
                <a:cubicBezTo>
                  <a:pt x="6442" y="17309"/>
                  <a:pt x="6461" y="17319"/>
                  <a:pt x="6480" y="17325"/>
                </a:cubicBezTo>
                <a:cubicBezTo>
                  <a:pt x="6476" y="17325"/>
                  <a:pt x="6476" y="17328"/>
                  <a:pt x="6476" y="17328"/>
                </a:cubicBezTo>
                <a:cubicBezTo>
                  <a:pt x="6480" y="17328"/>
                  <a:pt x="6483" y="17328"/>
                  <a:pt x="6483" y="17328"/>
                </a:cubicBezTo>
                <a:cubicBezTo>
                  <a:pt x="6480" y="17315"/>
                  <a:pt x="6472" y="17299"/>
                  <a:pt x="6468" y="17286"/>
                </a:cubicBezTo>
                <a:cubicBezTo>
                  <a:pt x="6480" y="17283"/>
                  <a:pt x="6491" y="17279"/>
                  <a:pt x="6502" y="17276"/>
                </a:cubicBezTo>
                <a:cubicBezTo>
                  <a:pt x="6502" y="17276"/>
                  <a:pt x="6502" y="17286"/>
                  <a:pt x="6502" y="17286"/>
                </a:cubicBezTo>
                <a:lnTo>
                  <a:pt x="6502" y="17279"/>
                </a:lnTo>
                <a:cubicBezTo>
                  <a:pt x="6498" y="17273"/>
                  <a:pt x="6495" y="17266"/>
                  <a:pt x="6495" y="17260"/>
                </a:cubicBezTo>
                <a:cubicBezTo>
                  <a:pt x="6532" y="17217"/>
                  <a:pt x="6551" y="17175"/>
                  <a:pt x="6465" y="17159"/>
                </a:cubicBezTo>
                <a:cubicBezTo>
                  <a:pt x="6465" y="17149"/>
                  <a:pt x="6465" y="17139"/>
                  <a:pt x="6465" y="17129"/>
                </a:cubicBezTo>
                <a:cubicBezTo>
                  <a:pt x="6487" y="17129"/>
                  <a:pt x="6513" y="17146"/>
                  <a:pt x="6524" y="17116"/>
                </a:cubicBezTo>
                <a:cubicBezTo>
                  <a:pt x="6528" y="17107"/>
                  <a:pt x="6506" y="17094"/>
                  <a:pt x="6495" y="17081"/>
                </a:cubicBezTo>
                <a:cubicBezTo>
                  <a:pt x="6495" y="17081"/>
                  <a:pt x="6495" y="17081"/>
                  <a:pt x="6495" y="17081"/>
                </a:cubicBezTo>
                <a:cubicBezTo>
                  <a:pt x="6543" y="17064"/>
                  <a:pt x="6517" y="17028"/>
                  <a:pt x="6528" y="16999"/>
                </a:cubicBezTo>
                <a:cubicBezTo>
                  <a:pt x="6528" y="16999"/>
                  <a:pt x="6524" y="17002"/>
                  <a:pt x="6524" y="17002"/>
                </a:cubicBezTo>
                <a:cubicBezTo>
                  <a:pt x="6536" y="17002"/>
                  <a:pt x="6547" y="17002"/>
                  <a:pt x="6558" y="17002"/>
                </a:cubicBezTo>
                <a:lnTo>
                  <a:pt x="6554" y="16999"/>
                </a:lnTo>
                <a:cubicBezTo>
                  <a:pt x="6566" y="17022"/>
                  <a:pt x="6577" y="17022"/>
                  <a:pt x="6588" y="16999"/>
                </a:cubicBezTo>
                <a:lnTo>
                  <a:pt x="6584" y="17002"/>
                </a:lnTo>
                <a:cubicBezTo>
                  <a:pt x="6584" y="16993"/>
                  <a:pt x="6584" y="16983"/>
                  <a:pt x="6584" y="16970"/>
                </a:cubicBezTo>
                <a:cubicBezTo>
                  <a:pt x="6584" y="16970"/>
                  <a:pt x="6588" y="16973"/>
                  <a:pt x="6588" y="16973"/>
                </a:cubicBezTo>
                <a:cubicBezTo>
                  <a:pt x="6599" y="16957"/>
                  <a:pt x="6607" y="16937"/>
                  <a:pt x="6618" y="16921"/>
                </a:cubicBezTo>
                <a:cubicBezTo>
                  <a:pt x="6618" y="16921"/>
                  <a:pt x="6614" y="16924"/>
                  <a:pt x="6614" y="16924"/>
                </a:cubicBezTo>
                <a:cubicBezTo>
                  <a:pt x="6614" y="16914"/>
                  <a:pt x="6614" y="16905"/>
                  <a:pt x="6614" y="16895"/>
                </a:cubicBezTo>
                <a:lnTo>
                  <a:pt x="6618" y="16898"/>
                </a:lnTo>
                <a:cubicBezTo>
                  <a:pt x="6618" y="16888"/>
                  <a:pt x="6618" y="16882"/>
                  <a:pt x="6618" y="16872"/>
                </a:cubicBezTo>
                <a:cubicBezTo>
                  <a:pt x="6618" y="16872"/>
                  <a:pt x="6614" y="16875"/>
                  <a:pt x="6614" y="16875"/>
                </a:cubicBezTo>
                <a:cubicBezTo>
                  <a:pt x="6614" y="16865"/>
                  <a:pt x="6614" y="16856"/>
                  <a:pt x="6614" y="16846"/>
                </a:cubicBezTo>
                <a:lnTo>
                  <a:pt x="6618" y="16849"/>
                </a:lnTo>
                <a:cubicBezTo>
                  <a:pt x="6614" y="16833"/>
                  <a:pt x="6614" y="16817"/>
                  <a:pt x="6610" y="16800"/>
                </a:cubicBezTo>
                <a:lnTo>
                  <a:pt x="6610" y="16800"/>
                </a:lnTo>
                <a:cubicBezTo>
                  <a:pt x="6640" y="16790"/>
                  <a:pt x="6633" y="16781"/>
                  <a:pt x="6610" y="16771"/>
                </a:cubicBezTo>
                <a:lnTo>
                  <a:pt x="6610" y="16771"/>
                </a:lnTo>
                <a:cubicBezTo>
                  <a:pt x="6607" y="16761"/>
                  <a:pt x="6610" y="16755"/>
                  <a:pt x="6614" y="16748"/>
                </a:cubicBezTo>
                <a:lnTo>
                  <a:pt x="6610" y="16748"/>
                </a:lnTo>
                <a:cubicBezTo>
                  <a:pt x="6625" y="16738"/>
                  <a:pt x="6636" y="16728"/>
                  <a:pt x="6610" y="16719"/>
                </a:cubicBezTo>
                <a:cubicBezTo>
                  <a:pt x="6610" y="16719"/>
                  <a:pt x="6614" y="16722"/>
                  <a:pt x="6614" y="16722"/>
                </a:cubicBezTo>
                <a:cubicBezTo>
                  <a:pt x="6614" y="16712"/>
                  <a:pt x="6614" y="16702"/>
                  <a:pt x="6614" y="16693"/>
                </a:cubicBezTo>
                <a:lnTo>
                  <a:pt x="6610" y="16696"/>
                </a:lnTo>
                <a:cubicBezTo>
                  <a:pt x="6633" y="16696"/>
                  <a:pt x="6644" y="16686"/>
                  <a:pt x="6644" y="16667"/>
                </a:cubicBezTo>
                <a:lnTo>
                  <a:pt x="6644" y="16670"/>
                </a:lnTo>
                <a:cubicBezTo>
                  <a:pt x="6640" y="16667"/>
                  <a:pt x="6636" y="16663"/>
                  <a:pt x="6636" y="16660"/>
                </a:cubicBezTo>
                <a:cubicBezTo>
                  <a:pt x="6636" y="16654"/>
                  <a:pt x="6640" y="16647"/>
                  <a:pt x="6644" y="16637"/>
                </a:cubicBezTo>
                <a:lnTo>
                  <a:pt x="6644" y="16640"/>
                </a:lnTo>
                <a:cubicBezTo>
                  <a:pt x="6644" y="16621"/>
                  <a:pt x="6629" y="16611"/>
                  <a:pt x="6610" y="16611"/>
                </a:cubicBezTo>
                <a:lnTo>
                  <a:pt x="6614" y="16614"/>
                </a:lnTo>
                <a:cubicBezTo>
                  <a:pt x="6618" y="16605"/>
                  <a:pt x="6622" y="16595"/>
                  <a:pt x="6625" y="16582"/>
                </a:cubicBezTo>
                <a:lnTo>
                  <a:pt x="6622" y="16579"/>
                </a:lnTo>
                <a:cubicBezTo>
                  <a:pt x="6651" y="16569"/>
                  <a:pt x="6648" y="16556"/>
                  <a:pt x="6629" y="16539"/>
                </a:cubicBezTo>
                <a:lnTo>
                  <a:pt x="6633" y="16546"/>
                </a:lnTo>
                <a:cubicBezTo>
                  <a:pt x="6681" y="16504"/>
                  <a:pt x="6674" y="16455"/>
                  <a:pt x="6648" y="16406"/>
                </a:cubicBezTo>
                <a:lnTo>
                  <a:pt x="6644" y="16409"/>
                </a:lnTo>
                <a:cubicBezTo>
                  <a:pt x="6704" y="16383"/>
                  <a:pt x="6693" y="16357"/>
                  <a:pt x="6644" y="16328"/>
                </a:cubicBezTo>
                <a:lnTo>
                  <a:pt x="6648" y="16331"/>
                </a:lnTo>
                <a:cubicBezTo>
                  <a:pt x="6640" y="16305"/>
                  <a:pt x="6711" y="16279"/>
                  <a:pt x="6644" y="16256"/>
                </a:cubicBezTo>
                <a:lnTo>
                  <a:pt x="6644" y="16256"/>
                </a:lnTo>
                <a:cubicBezTo>
                  <a:pt x="6644" y="16236"/>
                  <a:pt x="6629" y="16230"/>
                  <a:pt x="6610" y="16226"/>
                </a:cubicBezTo>
                <a:lnTo>
                  <a:pt x="6614" y="16230"/>
                </a:lnTo>
                <a:cubicBezTo>
                  <a:pt x="6618" y="16220"/>
                  <a:pt x="6618" y="16213"/>
                  <a:pt x="6614" y="16204"/>
                </a:cubicBezTo>
                <a:lnTo>
                  <a:pt x="6610" y="16204"/>
                </a:lnTo>
                <a:cubicBezTo>
                  <a:pt x="6659" y="16200"/>
                  <a:pt x="6663" y="16181"/>
                  <a:pt x="6644" y="16148"/>
                </a:cubicBezTo>
                <a:lnTo>
                  <a:pt x="6648" y="16151"/>
                </a:lnTo>
                <a:cubicBezTo>
                  <a:pt x="6648" y="16116"/>
                  <a:pt x="6648" y="16083"/>
                  <a:pt x="6648" y="16047"/>
                </a:cubicBezTo>
                <a:lnTo>
                  <a:pt x="6644" y="16050"/>
                </a:lnTo>
                <a:cubicBezTo>
                  <a:pt x="6644" y="16041"/>
                  <a:pt x="6644" y="16031"/>
                  <a:pt x="6644" y="16018"/>
                </a:cubicBezTo>
                <a:lnTo>
                  <a:pt x="6644" y="16021"/>
                </a:lnTo>
                <a:cubicBezTo>
                  <a:pt x="6644" y="16011"/>
                  <a:pt x="6644" y="16002"/>
                  <a:pt x="6644" y="15992"/>
                </a:cubicBezTo>
                <a:lnTo>
                  <a:pt x="6640" y="15995"/>
                </a:lnTo>
                <a:cubicBezTo>
                  <a:pt x="6670" y="15985"/>
                  <a:pt x="6659" y="15975"/>
                  <a:pt x="6640" y="15966"/>
                </a:cubicBezTo>
                <a:lnTo>
                  <a:pt x="6644" y="15969"/>
                </a:lnTo>
                <a:lnTo>
                  <a:pt x="6648" y="15959"/>
                </a:lnTo>
                <a:cubicBezTo>
                  <a:pt x="6648" y="15959"/>
                  <a:pt x="6659" y="15962"/>
                  <a:pt x="6659" y="15962"/>
                </a:cubicBezTo>
                <a:cubicBezTo>
                  <a:pt x="6659" y="15962"/>
                  <a:pt x="6659" y="15962"/>
                  <a:pt x="6655" y="15962"/>
                </a:cubicBezTo>
                <a:cubicBezTo>
                  <a:pt x="6580" y="15897"/>
                  <a:pt x="6678" y="15812"/>
                  <a:pt x="6618" y="15747"/>
                </a:cubicBezTo>
                <a:cubicBezTo>
                  <a:pt x="6618" y="15744"/>
                  <a:pt x="6618" y="15741"/>
                  <a:pt x="6618" y="15737"/>
                </a:cubicBezTo>
                <a:cubicBezTo>
                  <a:pt x="6618" y="15737"/>
                  <a:pt x="6618" y="15734"/>
                  <a:pt x="6614" y="15734"/>
                </a:cubicBezTo>
                <a:cubicBezTo>
                  <a:pt x="6614" y="15741"/>
                  <a:pt x="6618" y="15747"/>
                  <a:pt x="6618" y="15751"/>
                </a:cubicBezTo>
                <a:cubicBezTo>
                  <a:pt x="6607" y="15747"/>
                  <a:pt x="6595" y="15744"/>
                  <a:pt x="6584" y="15741"/>
                </a:cubicBezTo>
                <a:cubicBezTo>
                  <a:pt x="6584" y="15741"/>
                  <a:pt x="6588" y="15744"/>
                  <a:pt x="6588" y="15744"/>
                </a:cubicBezTo>
                <a:cubicBezTo>
                  <a:pt x="6509" y="15659"/>
                  <a:pt x="6480" y="15561"/>
                  <a:pt x="6495" y="15454"/>
                </a:cubicBezTo>
                <a:lnTo>
                  <a:pt x="6491" y="15457"/>
                </a:lnTo>
                <a:cubicBezTo>
                  <a:pt x="6491" y="15447"/>
                  <a:pt x="6491" y="15438"/>
                  <a:pt x="6491" y="15428"/>
                </a:cubicBezTo>
                <a:lnTo>
                  <a:pt x="6495" y="15431"/>
                </a:lnTo>
                <a:cubicBezTo>
                  <a:pt x="6480" y="15411"/>
                  <a:pt x="6468" y="15389"/>
                  <a:pt x="6453" y="15369"/>
                </a:cubicBezTo>
                <a:lnTo>
                  <a:pt x="6450" y="15372"/>
                </a:lnTo>
                <a:cubicBezTo>
                  <a:pt x="6457" y="15131"/>
                  <a:pt x="6390" y="14900"/>
                  <a:pt x="6375" y="14662"/>
                </a:cubicBezTo>
                <a:lnTo>
                  <a:pt x="6371" y="14665"/>
                </a:lnTo>
                <a:cubicBezTo>
                  <a:pt x="6371" y="14655"/>
                  <a:pt x="6371" y="14645"/>
                  <a:pt x="6371" y="14632"/>
                </a:cubicBezTo>
                <a:lnTo>
                  <a:pt x="6375" y="14632"/>
                </a:lnTo>
                <a:cubicBezTo>
                  <a:pt x="6308" y="14557"/>
                  <a:pt x="6364" y="14437"/>
                  <a:pt x="6255" y="14378"/>
                </a:cubicBezTo>
                <a:lnTo>
                  <a:pt x="6252" y="14378"/>
                </a:lnTo>
                <a:cubicBezTo>
                  <a:pt x="6304" y="14359"/>
                  <a:pt x="6263" y="14339"/>
                  <a:pt x="6252" y="14323"/>
                </a:cubicBezTo>
                <a:lnTo>
                  <a:pt x="6255" y="14323"/>
                </a:lnTo>
                <a:cubicBezTo>
                  <a:pt x="5979" y="13928"/>
                  <a:pt x="5632" y="13599"/>
                  <a:pt x="5138" y="13364"/>
                </a:cubicBezTo>
                <a:cubicBezTo>
                  <a:pt x="5127" y="13560"/>
                  <a:pt x="5180" y="13736"/>
                  <a:pt x="5112" y="13922"/>
                </a:cubicBezTo>
                <a:cubicBezTo>
                  <a:pt x="5101" y="13517"/>
                  <a:pt x="5053" y="13136"/>
                  <a:pt x="4929" y="12764"/>
                </a:cubicBezTo>
                <a:cubicBezTo>
                  <a:pt x="4892" y="12654"/>
                  <a:pt x="4855" y="12556"/>
                  <a:pt x="4683" y="12562"/>
                </a:cubicBezTo>
                <a:cubicBezTo>
                  <a:pt x="4615" y="12566"/>
                  <a:pt x="4544" y="12526"/>
                  <a:pt x="4485" y="12484"/>
                </a:cubicBezTo>
                <a:cubicBezTo>
                  <a:pt x="4339" y="12386"/>
                  <a:pt x="4335" y="12386"/>
                  <a:pt x="4238" y="12523"/>
                </a:cubicBezTo>
                <a:cubicBezTo>
                  <a:pt x="4238" y="12523"/>
                  <a:pt x="4246" y="12517"/>
                  <a:pt x="4246" y="12517"/>
                </a:cubicBezTo>
                <a:cubicBezTo>
                  <a:pt x="4246" y="12517"/>
                  <a:pt x="4242" y="12523"/>
                  <a:pt x="4242" y="12523"/>
                </a:cubicBezTo>
                <a:cubicBezTo>
                  <a:pt x="4193" y="12582"/>
                  <a:pt x="4141" y="12637"/>
                  <a:pt x="4092" y="12696"/>
                </a:cubicBezTo>
                <a:cubicBezTo>
                  <a:pt x="3980" y="12833"/>
                  <a:pt x="3838" y="12934"/>
                  <a:pt x="3644" y="12973"/>
                </a:cubicBezTo>
                <a:cubicBezTo>
                  <a:pt x="3603" y="12983"/>
                  <a:pt x="3569" y="13022"/>
                  <a:pt x="3532" y="13045"/>
                </a:cubicBezTo>
                <a:cubicBezTo>
                  <a:pt x="3532" y="13038"/>
                  <a:pt x="3532" y="13032"/>
                  <a:pt x="3532" y="13025"/>
                </a:cubicBezTo>
                <a:cubicBezTo>
                  <a:pt x="3532" y="13029"/>
                  <a:pt x="3528" y="13032"/>
                  <a:pt x="3528" y="13032"/>
                </a:cubicBezTo>
                <a:cubicBezTo>
                  <a:pt x="3528" y="13035"/>
                  <a:pt x="3532" y="13038"/>
                  <a:pt x="3536" y="13042"/>
                </a:cubicBezTo>
                <a:cubicBezTo>
                  <a:pt x="3517" y="13048"/>
                  <a:pt x="3498" y="13055"/>
                  <a:pt x="3484" y="13061"/>
                </a:cubicBezTo>
                <a:cubicBezTo>
                  <a:pt x="3480" y="13055"/>
                  <a:pt x="3480" y="13032"/>
                  <a:pt x="3461" y="13055"/>
                </a:cubicBezTo>
                <a:cubicBezTo>
                  <a:pt x="3469" y="13055"/>
                  <a:pt x="3476" y="13058"/>
                  <a:pt x="3487" y="13058"/>
                </a:cubicBezTo>
                <a:cubicBezTo>
                  <a:pt x="3480" y="13071"/>
                  <a:pt x="3472" y="13081"/>
                  <a:pt x="3465" y="13094"/>
                </a:cubicBezTo>
                <a:cubicBezTo>
                  <a:pt x="3465" y="13094"/>
                  <a:pt x="3469" y="13097"/>
                  <a:pt x="3469" y="13097"/>
                </a:cubicBezTo>
                <a:cubicBezTo>
                  <a:pt x="3454" y="13094"/>
                  <a:pt x="3439" y="13090"/>
                  <a:pt x="3424" y="13087"/>
                </a:cubicBezTo>
                <a:cubicBezTo>
                  <a:pt x="3424" y="13087"/>
                  <a:pt x="3427" y="13090"/>
                  <a:pt x="3427" y="13090"/>
                </a:cubicBezTo>
                <a:cubicBezTo>
                  <a:pt x="3424" y="13081"/>
                  <a:pt x="3416" y="13071"/>
                  <a:pt x="3413" y="13058"/>
                </a:cubicBezTo>
                <a:cubicBezTo>
                  <a:pt x="3405" y="13068"/>
                  <a:pt x="3401" y="13077"/>
                  <a:pt x="3394" y="13087"/>
                </a:cubicBezTo>
                <a:lnTo>
                  <a:pt x="3398" y="13084"/>
                </a:lnTo>
                <a:cubicBezTo>
                  <a:pt x="3386" y="13084"/>
                  <a:pt x="3375" y="13084"/>
                  <a:pt x="3368" y="13084"/>
                </a:cubicBezTo>
                <a:cubicBezTo>
                  <a:pt x="3368" y="13084"/>
                  <a:pt x="3371" y="13087"/>
                  <a:pt x="3371" y="13087"/>
                </a:cubicBezTo>
                <a:cubicBezTo>
                  <a:pt x="3360" y="13087"/>
                  <a:pt x="3349" y="13087"/>
                  <a:pt x="3334" y="13087"/>
                </a:cubicBezTo>
                <a:cubicBezTo>
                  <a:pt x="3334" y="13087"/>
                  <a:pt x="3342" y="13084"/>
                  <a:pt x="3342" y="13084"/>
                </a:cubicBezTo>
                <a:cubicBezTo>
                  <a:pt x="3330" y="13094"/>
                  <a:pt x="3319" y="13103"/>
                  <a:pt x="3308" y="13113"/>
                </a:cubicBezTo>
                <a:cubicBezTo>
                  <a:pt x="3297" y="13077"/>
                  <a:pt x="3297" y="13074"/>
                  <a:pt x="3297" y="13074"/>
                </a:cubicBezTo>
                <a:close/>
                <a:moveTo>
                  <a:pt x="6364" y="17504"/>
                </a:moveTo>
                <a:cubicBezTo>
                  <a:pt x="6375" y="17498"/>
                  <a:pt x="6375" y="17501"/>
                  <a:pt x="6371" y="17511"/>
                </a:cubicBezTo>
                <a:cubicBezTo>
                  <a:pt x="6371" y="17511"/>
                  <a:pt x="6364" y="17508"/>
                  <a:pt x="6364" y="17504"/>
                </a:cubicBezTo>
                <a:cubicBezTo>
                  <a:pt x="6364" y="17508"/>
                  <a:pt x="6364" y="17511"/>
                  <a:pt x="6368" y="17511"/>
                </a:cubicBezTo>
                <a:cubicBezTo>
                  <a:pt x="6368" y="17508"/>
                  <a:pt x="6364" y="17504"/>
                  <a:pt x="6364" y="17504"/>
                </a:cubicBezTo>
                <a:close/>
                <a:moveTo>
                  <a:pt x="2460" y="13100"/>
                </a:moveTo>
                <a:cubicBezTo>
                  <a:pt x="2475" y="13090"/>
                  <a:pt x="2490" y="13084"/>
                  <a:pt x="2505" y="13074"/>
                </a:cubicBezTo>
                <a:cubicBezTo>
                  <a:pt x="2677" y="13071"/>
                  <a:pt x="2845" y="13064"/>
                  <a:pt x="3024" y="12970"/>
                </a:cubicBezTo>
                <a:cubicBezTo>
                  <a:pt x="2792" y="12960"/>
                  <a:pt x="2598" y="12986"/>
                  <a:pt x="2404" y="13029"/>
                </a:cubicBezTo>
                <a:cubicBezTo>
                  <a:pt x="2359" y="13038"/>
                  <a:pt x="2370" y="13061"/>
                  <a:pt x="2378" y="13084"/>
                </a:cubicBezTo>
                <a:cubicBezTo>
                  <a:pt x="2378" y="13084"/>
                  <a:pt x="2382" y="13084"/>
                  <a:pt x="2382" y="13081"/>
                </a:cubicBezTo>
                <a:cubicBezTo>
                  <a:pt x="2378" y="13081"/>
                  <a:pt x="2374" y="13081"/>
                  <a:pt x="2374" y="13081"/>
                </a:cubicBezTo>
                <a:cubicBezTo>
                  <a:pt x="2404" y="13042"/>
                  <a:pt x="2438" y="13061"/>
                  <a:pt x="2475" y="13071"/>
                </a:cubicBezTo>
                <a:cubicBezTo>
                  <a:pt x="2471" y="13081"/>
                  <a:pt x="2464" y="13090"/>
                  <a:pt x="2460" y="13100"/>
                </a:cubicBezTo>
                <a:cubicBezTo>
                  <a:pt x="2464" y="13100"/>
                  <a:pt x="2464" y="13104"/>
                  <a:pt x="2467" y="13104"/>
                </a:cubicBezTo>
                <a:cubicBezTo>
                  <a:pt x="2464" y="13107"/>
                  <a:pt x="2460" y="13104"/>
                  <a:pt x="2460" y="13100"/>
                </a:cubicBezTo>
                <a:close/>
                <a:moveTo>
                  <a:pt x="2934" y="12562"/>
                </a:moveTo>
                <a:cubicBezTo>
                  <a:pt x="2938" y="12562"/>
                  <a:pt x="2946" y="12566"/>
                  <a:pt x="2949" y="12566"/>
                </a:cubicBezTo>
                <a:cubicBezTo>
                  <a:pt x="2942" y="12566"/>
                  <a:pt x="2938" y="12566"/>
                  <a:pt x="2934" y="12562"/>
                </a:cubicBezTo>
                <a:cubicBezTo>
                  <a:pt x="2931" y="12566"/>
                  <a:pt x="2931" y="12569"/>
                  <a:pt x="2934" y="12569"/>
                </a:cubicBezTo>
                <a:cubicBezTo>
                  <a:pt x="2934" y="12566"/>
                  <a:pt x="2934" y="12562"/>
                  <a:pt x="2934" y="12562"/>
                </a:cubicBezTo>
                <a:close/>
                <a:moveTo>
                  <a:pt x="3181" y="12478"/>
                </a:moveTo>
                <a:cubicBezTo>
                  <a:pt x="3185" y="12478"/>
                  <a:pt x="3188" y="12481"/>
                  <a:pt x="3192" y="12481"/>
                </a:cubicBezTo>
                <a:cubicBezTo>
                  <a:pt x="3185" y="12481"/>
                  <a:pt x="3181" y="12481"/>
                  <a:pt x="3181" y="12478"/>
                </a:cubicBezTo>
                <a:cubicBezTo>
                  <a:pt x="3185" y="12491"/>
                  <a:pt x="3181" y="12491"/>
                  <a:pt x="3173" y="12484"/>
                </a:cubicBezTo>
                <a:cubicBezTo>
                  <a:pt x="3173" y="12481"/>
                  <a:pt x="3177" y="12481"/>
                  <a:pt x="3181" y="12478"/>
                </a:cubicBezTo>
                <a:close/>
                <a:moveTo>
                  <a:pt x="3521" y="12399"/>
                </a:moveTo>
                <a:cubicBezTo>
                  <a:pt x="3532" y="12393"/>
                  <a:pt x="3536" y="12396"/>
                  <a:pt x="3528" y="12406"/>
                </a:cubicBezTo>
                <a:cubicBezTo>
                  <a:pt x="3528" y="12406"/>
                  <a:pt x="3521" y="12403"/>
                  <a:pt x="3517" y="12403"/>
                </a:cubicBezTo>
                <a:cubicBezTo>
                  <a:pt x="3521" y="12403"/>
                  <a:pt x="3521" y="12406"/>
                  <a:pt x="3525" y="12406"/>
                </a:cubicBezTo>
                <a:cubicBezTo>
                  <a:pt x="3521" y="12403"/>
                  <a:pt x="3521" y="12403"/>
                  <a:pt x="3521" y="12399"/>
                </a:cubicBezTo>
                <a:close/>
                <a:moveTo>
                  <a:pt x="3080" y="12409"/>
                </a:moveTo>
                <a:cubicBezTo>
                  <a:pt x="3088" y="12409"/>
                  <a:pt x="3091" y="12406"/>
                  <a:pt x="3099" y="12406"/>
                </a:cubicBezTo>
                <a:cubicBezTo>
                  <a:pt x="3099" y="12409"/>
                  <a:pt x="3099" y="12412"/>
                  <a:pt x="3099" y="12419"/>
                </a:cubicBezTo>
                <a:cubicBezTo>
                  <a:pt x="3091" y="12412"/>
                  <a:pt x="3084" y="12412"/>
                  <a:pt x="3080" y="12409"/>
                </a:cubicBezTo>
                <a:cubicBezTo>
                  <a:pt x="3091" y="12409"/>
                  <a:pt x="3091" y="12412"/>
                  <a:pt x="3080" y="12419"/>
                </a:cubicBezTo>
                <a:cubicBezTo>
                  <a:pt x="3080" y="12412"/>
                  <a:pt x="3080" y="12412"/>
                  <a:pt x="3080" y="12409"/>
                </a:cubicBezTo>
                <a:close/>
                <a:moveTo>
                  <a:pt x="3738" y="12370"/>
                </a:moveTo>
                <a:cubicBezTo>
                  <a:pt x="3738" y="12367"/>
                  <a:pt x="3741" y="12367"/>
                  <a:pt x="3741" y="12364"/>
                </a:cubicBezTo>
                <a:cubicBezTo>
                  <a:pt x="3738" y="12364"/>
                  <a:pt x="3734" y="12367"/>
                  <a:pt x="3730" y="12367"/>
                </a:cubicBezTo>
                <a:cubicBezTo>
                  <a:pt x="3715" y="12357"/>
                  <a:pt x="3704" y="12350"/>
                  <a:pt x="3689" y="12341"/>
                </a:cubicBezTo>
                <a:cubicBezTo>
                  <a:pt x="3685" y="12350"/>
                  <a:pt x="3682" y="12360"/>
                  <a:pt x="3678" y="12367"/>
                </a:cubicBezTo>
                <a:cubicBezTo>
                  <a:pt x="3682" y="12367"/>
                  <a:pt x="3689" y="12364"/>
                  <a:pt x="3689" y="12364"/>
                </a:cubicBezTo>
                <a:cubicBezTo>
                  <a:pt x="3689" y="12357"/>
                  <a:pt x="3689" y="12347"/>
                  <a:pt x="3689" y="12341"/>
                </a:cubicBezTo>
                <a:cubicBezTo>
                  <a:pt x="3708" y="12350"/>
                  <a:pt x="3723" y="12360"/>
                  <a:pt x="3738" y="12370"/>
                </a:cubicBezTo>
                <a:close/>
                <a:moveTo>
                  <a:pt x="3977" y="18238"/>
                </a:moveTo>
                <a:cubicBezTo>
                  <a:pt x="3977" y="18238"/>
                  <a:pt x="3980" y="18238"/>
                  <a:pt x="3980" y="18235"/>
                </a:cubicBezTo>
                <a:cubicBezTo>
                  <a:pt x="3977" y="18235"/>
                  <a:pt x="3973" y="18235"/>
                  <a:pt x="3973" y="18235"/>
                </a:cubicBezTo>
                <a:cubicBezTo>
                  <a:pt x="3958" y="18228"/>
                  <a:pt x="3947" y="18222"/>
                  <a:pt x="3932" y="18215"/>
                </a:cubicBezTo>
                <a:cubicBezTo>
                  <a:pt x="3936" y="18218"/>
                  <a:pt x="3939" y="18225"/>
                  <a:pt x="3947" y="18228"/>
                </a:cubicBezTo>
                <a:cubicBezTo>
                  <a:pt x="3943" y="18228"/>
                  <a:pt x="3939" y="18231"/>
                  <a:pt x="3936" y="18231"/>
                </a:cubicBezTo>
                <a:cubicBezTo>
                  <a:pt x="3936" y="18225"/>
                  <a:pt x="3936" y="18218"/>
                  <a:pt x="3936" y="18212"/>
                </a:cubicBezTo>
                <a:cubicBezTo>
                  <a:pt x="3951" y="18222"/>
                  <a:pt x="3962" y="18231"/>
                  <a:pt x="3977" y="18238"/>
                </a:cubicBezTo>
                <a:close/>
                <a:moveTo>
                  <a:pt x="4219" y="17869"/>
                </a:moveTo>
                <a:cubicBezTo>
                  <a:pt x="4219" y="17873"/>
                  <a:pt x="4219" y="17873"/>
                  <a:pt x="4223" y="17876"/>
                </a:cubicBezTo>
                <a:cubicBezTo>
                  <a:pt x="4219" y="17873"/>
                  <a:pt x="4219" y="17873"/>
                  <a:pt x="4219" y="17869"/>
                </a:cubicBezTo>
                <a:cubicBezTo>
                  <a:pt x="4219" y="17873"/>
                  <a:pt x="4223" y="17873"/>
                  <a:pt x="4223" y="17873"/>
                </a:cubicBezTo>
                <a:cubicBezTo>
                  <a:pt x="4205" y="17876"/>
                  <a:pt x="4197" y="17869"/>
                  <a:pt x="4205" y="17856"/>
                </a:cubicBezTo>
                <a:cubicBezTo>
                  <a:pt x="4205" y="17853"/>
                  <a:pt x="4219" y="17853"/>
                  <a:pt x="4223" y="17850"/>
                </a:cubicBezTo>
                <a:cubicBezTo>
                  <a:pt x="4223" y="17856"/>
                  <a:pt x="4223" y="17863"/>
                  <a:pt x="4219" y="17869"/>
                </a:cubicBezTo>
                <a:close/>
                <a:moveTo>
                  <a:pt x="2146" y="13068"/>
                </a:moveTo>
                <a:lnTo>
                  <a:pt x="2157" y="13064"/>
                </a:lnTo>
                <a:lnTo>
                  <a:pt x="2146" y="13061"/>
                </a:lnTo>
                <a:lnTo>
                  <a:pt x="2146" y="13068"/>
                </a:lnTo>
                <a:close/>
                <a:moveTo>
                  <a:pt x="2307" y="13061"/>
                </a:moveTo>
                <a:lnTo>
                  <a:pt x="2314" y="13055"/>
                </a:lnTo>
                <a:lnTo>
                  <a:pt x="2303" y="13055"/>
                </a:lnTo>
                <a:lnTo>
                  <a:pt x="2307" y="13061"/>
                </a:lnTo>
                <a:close/>
                <a:moveTo>
                  <a:pt x="4380" y="9700"/>
                </a:moveTo>
                <a:lnTo>
                  <a:pt x="4373" y="9700"/>
                </a:lnTo>
                <a:lnTo>
                  <a:pt x="4376" y="9710"/>
                </a:lnTo>
                <a:lnTo>
                  <a:pt x="4380" y="9700"/>
                </a:lnTo>
                <a:close/>
                <a:moveTo>
                  <a:pt x="4376" y="9488"/>
                </a:moveTo>
                <a:lnTo>
                  <a:pt x="4373" y="9495"/>
                </a:lnTo>
                <a:lnTo>
                  <a:pt x="4380" y="9495"/>
                </a:lnTo>
                <a:lnTo>
                  <a:pt x="4376" y="9488"/>
                </a:lnTo>
                <a:close/>
                <a:moveTo>
                  <a:pt x="4559" y="10101"/>
                </a:moveTo>
                <a:lnTo>
                  <a:pt x="4552" y="10095"/>
                </a:lnTo>
                <a:lnTo>
                  <a:pt x="4552" y="10104"/>
                </a:lnTo>
                <a:lnTo>
                  <a:pt x="4559" y="10101"/>
                </a:lnTo>
                <a:close/>
                <a:moveTo>
                  <a:pt x="2221" y="13071"/>
                </a:moveTo>
                <a:lnTo>
                  <a:pt x="2225" y="13064"/>
                </a:lnTo>
                <a:lnTo>
                  <a:pt x="2217" y="13064"/>
                </a:lnTo>
                <a:lnTo>
                  <a:pt x="2221" y="13071"/>
                </a:lnTo>
                <a:close/>
                <a:moveTo>
                  <a:pt x="6203" y="17570"/>
                </a:moveTo>
                <a:lnTo>
                  <a:pt x="6199" y="17576"/>
                </a:lnTo>
                <a:lnTo>
                  <a:pt x="6207" y="17576"/>
                </a:lnTo>
                <a:lnTo>
                  <a:pt x="6203" y="17570"/>
                </a:lnTo>
                <a:close/>
                <a:moveTo>
                  <a:pt x="12229" y="13433"/>
                </a:moveTo>
                <a:cubicBezTo>
                  <a:pt x="12192" y="13482"/>
                  <a:pt x="12244" y="13511"/>
                  <a:pt x="12266" y="13544"/>
                </a:cubicBezTo>
                <a:cubicBezTo>
                  <a:pt x="12707" y="14189"/>
                  <a:pt x="13264" y="14763"/>
                  <a:pt x="13757" y="15372"/>
                </a:cubicBezTo>
                <a:cubicBezTo>
                  <a:pt x="14403" y="16174"/>
                  <a:pt x="15090" y="16947"/>
                  <a:pt x="15744" y="17739"/>
                </a:cubicBezTo>
                <a:cubicBezTo>
                  <a:pt x="15770" y="17772"/>
                  <a:pt x="15804" y="17804"/>
                  <a:pt x="15845" y="17847"/>
                </a:cubicBezTo>
                <a:cubicBezTo>
                  <a:pt x="15980" y="17583"/>
                  <a:pt x="16028" y="17312"/>
                  <a:pt x="16073" y="17045"/>
                </a:cubicBezTo>
                <a:cubicBezTo>
                  <a:pt x="16181" y="16422"/>
                  <a:pt x="16226" y="15793"/>
                  <a:pt x="16170" y="15161"/>
                </a:cubicBezTo>
                <a:cubicBezTo>
                  <a:pt x="16122" y="14626"/>
                  <a:pt x="15946" y="14121"/>
                  <a:pt x="15740" y="13622"/>
                </a:cubicBezTo>
                <a:cubicBezTo>
                  <a:pt x="15606" y="13293"/>
                  <a:pt x="15479" y="12960"/>
                  <a:pt x="15415" y="12611"/>
                </a:cubicBezTo>
                <a:cubicBezTo>
                  <a:pt x="15378" y="12409"/>
                  <a:pt x="15408" y="12210"/>
                  <a:pt x="15430" y="12008"/>
                </a:cubicBezTo>
                <a:cubicBezTo>
                  <a:pt x="15468" y="11663"/>
                  <a:pt x="15509" y="11317"/>
                  <a:pt x="15546" y="10972"/>
                </a:cubicBezTo>
                <a:cubicBezTo>
                  <a:pt x="15550" y="10936"/>
                  <a:pt x="15528" y="10890"/>
                  <a:pt x="15595" y="10877"/>
                </a:cubicBezTo>
                <a:lnTo>
                  <a:pt x="15595" y="10877"/>
                </a:lnTo>
                <a:cubicBezTo>
                  <a:pt x="15550" y="11043"/>
                  <a:pt x="15554" y="11216"/>
                  <a:pt x="15531" y="11386"/>
                </a:cubicBezTo>
                <a:cubicBezTo>
                  <a:pt x="15528" y="11431"/>
                  <a:pt x="15557" y="11454"/>
                  <a:pt x="15595" y="11477"/>
                </a:cubicBezTo>
                <a:cubicBezTo>
                  <a:pt x="16084" y="11783"/>
                  <a:pt x="16536" y="12126"/>
                  <a:pt x="16943" y="12507"/>
                </a:cubicBezTo>
                <a:cubicBezTo>
                  <a:pt x="17395" y="12934"/>
                  <a:pt x="17952" y="13224"/>
                  <a:pt x="18550" y="13459"/>
                </a:cubicBezTo>
                <a:cubicBezTo>
                  <a:pt x="18729" y="13527"/>
                  <a:pt x="18905" y="13599"/>
                  <a:pt x="19058" y="13710"/>
                </a:cubicBezTo>
                <a:lnTo>
                  <a:pt x="19050" y="13716"/>
                </a:lnTo>
                <a:cubicBezTo>
                  <a:pt x="18195" y="13377"/>
                  <a:pt x="17351" y="13029"/>
                  <a:pt x="16715" y="12390"/>
                </a:cubicBezTo>
                <a:cubicBezTo>
                  <a:pt x="16376" y="12051"/>
                  <a:pt x="15961" y="11777"/>
                  <a:pt x="15550" y="11493"/>
                </a:cubicBezTo>
                <a:cubicBezTo>
                  <a:pt x="15505" y="11604"/>
                  <a:pt x="15483" y="11708"/>
                  <a:pt x="15557" y="11803"/>
                </a:cubicBezTo>
                <a:cubicBezTo>
                  <a:pt x="15819" y="12135"/>
                  <a:pt x="16032" y="12491"/>
                  <a:pt x="16219" y="12856"/>
                </a:cubicBezTo>
                <a:cubicBezTo>
                  <a:pt x="16226" y="12872"/>
                  <a:pt x="16234" y="12885"/>
                  <a:pt x="16260" y="12885"/>
                </a:cubicBezTo>
                <a:lnTo>
                  <a:pt x="16263" y="12882"/>
                </a:lnTo>
                <a:cubicBezTo>
                  <a:pt x="16256" y="12999"/>
                  <a:pt x="16316" y="13104"/>
                  <a:pt x="16327" y="13218"/>
                </a:cubicBezTo>
                <a:cubicBezTo>
                  <a:pt x="16349" y="13426"/>
                  <a:pt x="16379" y="13632"/>
                  <a:pt x="16312" y="13837"/>
                </a:cubicBezTo>
                <a:cubicBezTo>
                  <a:pt x="16301" y="13866"/>
                  <a:pt x="16319" y="14003"/>
                  <a:pt x="16207" y="13883"/>
                </a:cubicBezTo>
                <a:cubicBezTo>
                  <a:pt x="16204" y="13899"/>
                  <a:pt x="16204" y="13915"/>
                  <a:pt x="16200" y="13932"/>
                </a:cubicBezTo>
                <a:cubicBezTo>
                  <a:pt x="16200" y="13932"/>
                  <a:pt x="16200" y="13928"/>
                  <a:pt x="16200" y="13928"/>
                </a:cubicBezTo>
                <a:cubicBezTo>
                  <a:pt x="16181" y="13938"/>
                  <a:pt x="16163" y="13951"/>
                  <a:pt x="16144" y="13961"/>
                </a:cubicBezTo>
                <a:cubicBezTo>
                  <a:pt x="16159" y="13925"/>
                  <a:pt x="16174" y="13892"/>
                  <a:pt x="16151" y="13853"/>
                </a:cubicBezTo>
                <a:cubicBezTo>
                  <a:pt x="16118" y="13889"/>
                  <a:pt x="16151" y="13925"/>
                  <a:pt x="16148" y="13961"/>
                </a:cubicBezTo>
                <a:cubicBezTo>
                  <a:pt x="16211" y="14264"/>
                  <a:pt x="16215" y="14574"/>
                  <a:pt x="16245" y="14877"/>
                </a:cubicBezTo>
                <a:cubicBezTo>
                  <a:pt x="16305" y="15467"/>
                  <a:pt x="16297" y="16057"/>
                  <a:pt x="16249" y="16647"/>
                </a:cubicBezTo>
                <a:cubicBezTo>
                  <a:pt x="16215" y="17068"/>
                  <a:pt x="16118" y="17475"/>
                  <a:pt x="15976" y="17876"/>
                </a:cubicBezTo>
                <a:cubicBezTo>
                  <a:pt x="15957" y="17931"/>
                  <a:pt x="15946" y="17980"/>
                  <a:pt x="15991" y="18032"/>
                </a:cubicBezTo>
                <a:cubicBezTo>
                  <a:pt x="16361" y="18473"/>
                  <a:pt x="16693" y="18929"/>
                  <a:pt x="16962" y="19421"/>
                </a:cubicBezTo>
                <a:cubicBezTo>
                  <a:pt x="16973" y="19441"/>
                  <a:pt x="16992" y="19454"/>
                  <a:pt x="17007" y="19470"/>
                </a:cubicBezTo>
                <a:cubicBezTo>
                  <a:pt x="17007" y="19470"/>
                  <a:pt x="17011" y="19470"/>
                  <a:pt x="17011" y="19470"/>
                </a:cubicBezTo>
                <a:cubicBezTo>
                  <a:pt x="16947" y="19496"/>
                  <a:pt x="16932" y="19447"/>
                  <a:pt x="16913" y="19418"/>
                </a:cubicBezTo>
                <a:cubicBezTo>
                  <a:pt x="16222" y="18456"/>
                  <a:pt x="15401" y="17583"/>
                  <a:pt x="14601" y="16693"/>
                </a:cubicBezTo>
                <a:cubicBezTo>
                  <a:pt x="14157" y="16197"/>
                  <a:pt x="13805" y="15643"/>
                  <a:pt x="13379" y="15134"/>
                </a:cubicBezTo>
                <a:cubicBezTo>
                  <a:pt x="12898" y="14557"/>
                  <a:pt x="12401" y="13987"/>
                  <a:pt x="11979" y="13374"/>
                </a:cubicBezTo>
                <a:cubicBezTo>
                  <a:pt x="11627" y="12859"/>
                  <a:pt x="11258" y="12347"/>
                  <a:pt x="10996" y="11790"/>
                </a:cubicBezTo>
                <a:cubicBezTo>
                  <a:pt x="10910" y="11604"/>
                  <a:pt x="10843" y="11412"/>
                  <a:pt x="10806" y="11213"/>
                </a:cubicBezTo>
                <a:cubicBezTo>
                  <a:pt x="10802" y="11183"/>
                  <a:pt x="10802" y="11164"/>
                  <a:pt x="10821" y="11141"/>
                </a:cubicBezTo>
                <a:cubicBezTo>
                  <a:pt x="10821" y="11141"/>
                  <a:pt x="10817" y="11144"/>
                  <a:pt x="10817" y="11144"/>
                </a:cubicBezTo>
                <a:cubicBezTo>
                  <a:pt x="10925" y="11177"/>
                  <a:pt x="10888" y="11281"/>
                  <a:pt x="10936" y="11343"/>
                </a:cubicBezTo>
                <a:cubicBezTo>
                  <a:pt x="10981" y="11402"/>
                  <a:pt x="11004" y="11474"/>
                  <a:pt x="11037" y="11539"/>
                </a:cubicBezTo>
                <a:cubicBezTo>
                  <a:pt x="11037" y="11539"/>
                  <a:pt x="11037" y="11539"/>
                  <a:pt x="11037" y="11539"/>
                </a:cubicBezTo>
                <a:cubicBezTo>
                  <a:pt x="11265" y="12047"/>
                  <a:pt x="11598" y="12510"/>
                  <a:pt x="11893" y="12989"/>
                </a:cubicBezTo>
                <a:cubicBezTo>
                  <a:pt x="11975" y="13120"/>
                  <a:pt x="12064" y="13247"/>
                  <a:pt x="12150" y="13377"/>
                </a:cubicBezTo>
                <a:cubicBezTo>
                  <a:pt x="12165" y="13403"/>
                  <a:pt x="12177" y="13436"/>
                  <a:pt x="12221" y="13433"/>
                </a:cubicBezTo>
                <a:lnTo>
                  <a:pt x="12229" y="13433"/>
                </a:lnTo>
                <a:close/>
                <a:moveTo>
                  <a:pt x="16122" y="13788"/>
                </a:moveTo>
                <a:cubicBezTo>
                  <a:pt x="16125" y="13782"/>
                  <a:pt x="16125" y="13775"/>
                  <a:pt x="16125" y="13772"/>
                </a:cubicBezTo>
                <a:cubicBezTo>
                  <a:pt x="16122" y="13772"/>
                  <a:pt x="16118" y="13772"/>
                  <a:pt x="16118" y="13775"/>
                </a:cubicBezTo>
                <a:cubicBezTo>
                  <a:pt x="16122" y="13775"/>
                  <a:pt x="16122" y="13778"/>
                  <a:pt x="16122" y="13788"/>
                </a:cubicBezTo>
                <a:close/>
                <a:moveTo>
                  <a:pt x="20817" y="16980"/>
                </a:moveTo>
                <a:cubicBezTo>
                  <a:pt x="20758" y="17087"/>
                  <a:pt x="20772" y="17211"/>
                  <a:pt x="20698" y="17312"/>
                </a:cubicBezTo>
                <a:lnTo>
                  <a:pt x="20702" y="17312"/>
                </a:lnTo>
                <a:cubicBezTo>
                  <a:pt x="20645" y="17501"/>
                  <a:pt x="20560" y="17680"/>
                  <a:pt x="20436" y="17847"/>
                </a:cubicBezTo>
                <a:cubicBezTo>
                  <a:pt x="20272" y="18068"/>
                  <a:pt x="20179" y="18313"/>
                  <a:pt x="20096" y="18570"/>
                </a:cubicBezTo>
                <a:cubicBezTo>
                  <a:pt x="20160" y="18554"/>
                  <a:pt x="20160" y="18492"/>
                  <a:pt x="20216" y="18486"/>
                </a:cubicBezTo>
                <a:lnTo>
                  <a:pt x="20212" y="18482"/>
                </a:lnTo>
                <a:cubicBezTo>
                  <a:pt x="20220" y="18512"/>
                  <a:pt x="20231" y="18541"/>
                  <a:pt x="20238" y="18570"/>
                </a:cubicBezTo>
                <a:cubicBezTo>
                  <a:pt x="20216" y="18577"/>
                  <a:pt x="20193" y="18580"/>
                  <a:pt x="20171" y="18587"/>
                </a:cubicBezTo>
                <a:cubicBezTo>
                  <a:pt x="20171" y="18587"/>
                  <a:pt x="20175" y="18590"/>
                  <a:pt x="20175" y="18590"/>
                </a:cubicBezTo>
                <a:cubicBezTo>
                  <a:pt x="20175" y="18587"/>
                  <a:pt x="20175" y="18583"/>
                  <a:pt x="20175" y="18583"/>
                </a:cubicBezTo>
                <a:cubicBezTo>
                  <a:pt x="20197" y="18580"/>
                  <a:pt x="20216" y="18577"/>
                  <a:pt x="20238" y="18574"/>
                </a:cubicBezTo>
                <a:cubicBezTo>
                  <a:pt x="20238" y="18574"/>
                  <a:pt x="20235" y="18564"/>
                  <a:pt x="20235" y="18564"/>
                </a:cubicBezTo>
                <a:lnTo>
                  <a:pt x="20246" y="18561"/>
                </a:lnTo>
                <a:lnTo>
                  <a:pt x="20242" y="18557"/>
                </a:lnTo>
                <a:cubicBezTo>
                  <a:pt x="20242" y="18577"/>
                  <a:pt x="20246" y="18596"/>
                  <a:pt x="20246" y="18616"/>
                </a:cubicBezTo>
                <a:cubicBezTo>
                  <a:pt x="20246" y="18616"/>
                  <a:pt x="20242" y="18613"/>
                  <a:pt x="20242" y="18613"/>
                </a:cubicBezTo>
                <a:cubicBezTo>
                  <a:pt x="20242" y="18616"/>
                  <a:pt x="20242" y="18616"/>
                  <a:pt x="20242" y="18619"/>
                </a:cubicBezTo>
                <a:cubicBezTo>
                  <a:pt x="20253" y="18600"/>
                  <a:pt x="20264" y="18577"/>
                  <a:pt x="20276" y="18557"/>
                </a:cubicBezTo>
                <a:cubicBezTo>
                  <a:pt x="20276" y="18557"/>
                  <a:pt x="20272" y="18561"/>
                  <a:pt x="20272" y="18561"/>
                </a:cubicBezTo>
                <a:cubicBezTo>
                  <a:pt x="20283" y="18541"/>
                  <a:pt x="20294" y="18521"/>
                  <a:pt x="20306" y="18505"/>
                </a:cubicBezTo>
                <a:cubicBezTo>
                  <a:pt x="20306" y="18505"/>
                  <a:pt x="20302" y="18512"/>
                  <a:pt x="20302" y="18512"/>
                </a:cubicBezTo>
                <a:cubicBezTo>
                  <a:pt x="20332" y="18502"/>
                  <a:pt x="20335" y="18479"/>
                  <a:pt x="20335" y="18456"/>
                </a:cubicBezTo>
                <a:cubicBezTo>
                  <a:pt x="20335" y="18456"/>
                  <a:pt x="20332" y="18460"/>
                  <a:pt x="20332" y="18460"/>
                </a:cubicBezTo>
                <a:cubicBezTo>
                  <a:pt x="20354" y="18450"/>
                  <a:pt x="20373" y="18443"/>
                  <a:pt x="20395" y="18433"/>
                </a:cubicBezTo>
                <a:cubicBezTo>
                  <a:pt x="20395" y="18433"/>
                  <a:pt x="20391" y="18430"/>
                  <a:pt x="20391" y="18430"/>
                </a:cubicBezTo>
                <a:cubicBezTo>
                  <a:pt x="20391" y="18450"/>
                  <a:pt x="20391" y="18466"/>
                  <a:pt x="20391" y="18486"/>
                </a:cubicBezTo>
                <a:lnTo>
                  <a:pt x="20395" y="18479"/>
                </a:lnTo>
                <a:cubicBezTo>
                  <a:pt x="20350" y="18499"/>
                  <a:pt x="20347" y="18544"/>
                  <a:pt x="20324" y="18577"/>
                </a:cubicBezTo>
                <a:cubicBezTo>
                  <a:pt x="20302" y="18603"/>
                  <a:pt x="20317" y="18626"/>
                  <a:pt x="20324" y="18652"/>
                </a:cubicBezTo>
                <a:cubicBezTo>
                  <a:pt x="20317" y="18652"/>
                  <a:pt x="20309" y="18649"/>
                  <a:pt x="20302" y="18649"/>
                </a:cubicBezTo>
                <a:cubicBezTo>
                  <a:pt x="20309" y="18649"/>
                  <a:pt x="20317" y="18652"/>
                  <a:pt x="20324" y="18652"/>
                </a:cubicBezTo>
                <a:cubicBezTo>
                  <a:pt x="20324" y="18626"/>
                  <a:pt x="20324" y="18600"/>
                  <a:pt x="20324" y="18574"/>
                </a:cubicBezTo>
                <a:cubicBezTo>
                  <a:pt x="20354" y="18590"/>
                  <a:pt x="20369" y="18554"/>
                  <a:pt x="20395" y="18561"/>
                </a:cubicBezTo>
                <a:lnTo>
                  <a:pt x="20395" y="18561"/>
                </a:lnTo>
                <a:cubicBezTo>
                  <a:pt x="20418" y="18623"/>
                  <a:pt x="20320" y="18662"/>
                  <a:pt x="20350" y="18727"/>
                </a:cubicBezTo>
                <a:cubicBezTo>
                  <a:pt x="20350" y="18727"/>
                  <a:pt x="20347" y="18724"/>
                  <a:pt x="20347" y="18724"/>
                </a:cubicBezTo>
                <a:cubicBezTo>
                  <a:pt x="20347" y="18727"/>
                  <a:pt x="20347" y="18730"/>
                  <a:pt x="20347" y="18730"/>
                </a:cubicBezTo>
                <a:cubicBezTo>
                  <a:pt x="20377" y="18655"/>
                  <a:pt x="20466" y="18600"/>
                  <a:pt x="20455" y="18508"/>
                </a:cubicBezTo>
                <a:lnTo>
                  <a:pt x="20451" y="18512"/>
                </a:lnTo>
                <a:cubicBezTo>
                  <a:pt x="20466" y="18521"/>
                  <a:pt x="20507" y="18486"/>
                  <a:pt x="20496" y="18541"/>
                </a:cubicBezTo>
                <a:cubicBezTo>
                  <a:pt x="20481" y="18626"/>
                  <a:pt x="20384" y="18684"/>
                  <a:pt x="20406" y="18776"/>
                </a:cubicBezTo>
                <a:cubicBezTo>
                  <a:pt x="20406" y="18776"/>
                  <a:pt x="20395" y="18772"/>
                  <a:pt x="20395" y="18772"/>
                </a:cubicBezTo>
                <a:lnTo>
                  <a:pt x="20403" y="18776"/>
                </a:lnTo>
                <a:cubicBezTo>
                  <a:pt x="20418" y="18763"/>
                  <a:pt x="20421" y="18740"/>
                  <a:pt x="20451" y="18743"/>
                </a:cubicBezTo>
                <a:lnTo>
                  <a:pt x="20455" y="18746"/>
                </a:lnTo>
                <a:cubicBezTo>
                  <a:pt x="20459" y="18763"/>
                  <a:pt x="20455" y="18776"/>
                  <a:pt x="20436" y="18779"/>
                </a:cubicBezTo>
                <a:cubicBezTo>
                  <a:pt x="20451" y="18782"/>
                  <a:pt x="20459" y="18789"/>
                  <a:pt x="20440" y="18795"/>
                </a:cubicBezTo>
                <a:cubicBezTo>
                  <a:pt x="20440" y="18789"/>
                  <a:pt x="20440" y="18782"/>
                  <a:pt x="20440" y="18776"/>
                </a:cubicBezTo>
                <a:cubicBezTo>
                  <a:pt x="20459" y="18766"/>
                  <a:pt x="20485" y="18766"/>
                  <a:pt x="20485" y="18740"/>
                </a:cubicBezTo>
                <a:lnTo>
                  <a:pt x="20481" y="18743"/>
                </a:lnTo>
                <a:cubicBezTo>
                  <a:pt x="20492" y="18733"/>
                  <a:pt x="20504" y="18724"/>
                  <a:pt x="20515" y="18714"/>
                </a:cubicBezTo>
                <a:lnTo>
                  <a:pt x="20511" y="18717"/>
                </a:lnTo>
                <a:cubicBezTo>
                  <a:pt x="20526" y="18720"/>
                  <a:pt x="20537" y="18720"/>
                  <a:pt x="20552" y="18724"/>
                </a:cubicBezTo>
                <a:lnTo>
                  <a:pt x="20548" y="18720"/>
                </a:lnTo>
                <a:cubicBezTo>
                  <a:pt x="20545" y="18737"/>
                  <a:pt x="20541" y="18750"/>
                  <a:pt x="20541" y="18766"/>
                </a:cubicBezTo>
                <a:lnTo>
                  <a:pt x="20545" y="18763"/>
                </a:lnTo>
                <a:cubicBezTo>
                  <a:pt x="20530" y="18776"/>
                  <a:pt x="20511" y="18786"/>
                  <a:pt x="20496" y="18799"/>
                </a:cubicBezTo>
                <a:cubicBezTo>
                  <a:pt x="20500" y="18808"/>
                  <a:pt x="20504" y="18821"/>
                  <a:pt x="20507" y="18831"/>
                </a:cubicBezTo>
                <a:cubicBezTo>
                  <a:pt x="20504" y="18821"/>
                  <a:pt x="20500" y="18808"/>
                  <a:pt x="20500" y="18799"/>
                </a:cubicBezTo>
                <a:cubicBezTo>
                  <a:pt x="20515" y="18805"/>
                  <a:pt x="20530" y="18815"/>
                  <a:pt x="20548" y="18821"/>
                </a:cubicBezTo>
                <a:lnTo>
                  <a:pt x="20545" y="18821"/>
                </a:lnTo>
                <a:cubicBezTo>
                  <a:pt x="20545" y="18847"/>
                  <a:pt x="20545" y="18870"/>
                  <a:pt x="20545" y="18896"/>
                </a:cubicBezTo>
                <a:lnTo>
                  <a:pt x="20548" y="18893"/>
                </a:lnTo>
                <a:cubicBezTo>
                  <a:pt x="20530" y="18919"/>
                  <a:pt x="20466" y="18948"/>
                  <a:pt x="20548" y="18975"/>
                </a:cubicBezTo>
                <a:lnTo>
                  <a:pt x="20545" y="18971"/>
                </a:lnTo>
                <a:cubicBezTo>
                  <a:pt x="20552" y="19001"/>
                  <a:pt x="20556" y="19030"/>
                  <a:pt x="20563" y="19059"/>
                </a:cubicBezTo>
                <a:cubicBezTo>
                  <a:pt x="20563" y="19056"/>
                  <a:pt x="20560" y="19056"/>
                  <a:pt x="20560" y="19056"/>
                </a:cubicBezTo>
                <a:cubicBezTo>
                  <a:pt x="20560" y="19059"/>
                  <a:pt x="20560" y="19063"/>
                  <a:pt x="20563" y="19063"/>
                </a:cubicBezTo>
                <a:cubicBezTo>
                  <a:pt x="20567" y="19037"/>
                  <a:pt x="20575" y="19010"/>
                  <a:pt x="20604" y="18994"/>
                </a:cubicBezTo>
                <a:lnTo>
                  <a:pt x="20601" y="18991"/>
                </a:lnTo>
                <a:cubicBezTo>
                  <a:pt x="20612" y="19059"/>
                  <a:pt x="20582" y="19144"/>
                  <a:pt x="20675" y="19190"/>
                </a:cubicBezTo>
                <a:lnTo>
                  <a:pt x="20679" y="19186"/>
                </a:lnTo>
                <a:cubicBezTo>
                  <a:pt x="20668" y="19200"/>
                  <a:pt x="20657" y="19209"/>
                  <a:pt x="20649" y="19222"/>
                </a:cubicBezTo>
                <a:cubicBezTo>
                  <a:pt x="20653" y="19222"/>
                  <a:pt x="20653" y="19226"/>
                  <a:pt x="20657" y="19229"/>
                </a:cubicBezTo>
                <a:cubicBezTo>
                  <a:pt x="20657" y="19226"/>
                  <a:pt x="20653" y="19222"/>
                  <a:pt x="20653" y="19219"/>
                </a:cubicBezTo>
                <a:cubicBezTo>
                  <a:pt x="20668" y="19219"/>
                  <a:pt x="20687" y="19222"/>
                  <a:pt x="20702" y="19222"/>
                </a:cubicBezTo>
                <a:lnTo>
                  <a:pt x="20698" y="19226"/>
                </a:lnTo>
                <a:cubicBezTo>
                  <a:pt x="20698" y="19245"/>
                  <a:pt x="20698" y="19261"/>
                  <a:pt x="20698" y="19281"/>
                </a:cubicBezTo>
                <a:cubicBezTo>
                  <a:pt x="20698" y="19281"/>
                  <a:pt x="20702" y="19281"/>
                  <a:pt x="20702" y="19281"/>
                </a:cubicBezTo>
                <a:cubicBezTo>
                  <a:pt x="20698" y="19284"/>
                  <a:pt x="20694" y="19288"/>
                  <a:pt x="20694" y="19291"/>
                </a:cubicBezTo>
                <a:cubicBezTo>
                  <a:pt x="20694" y="19297"/>
                  <a:pt x="20698" y="19304"/>
                  <a:pt x="20702" y="19314"/>
                </a:cubicBezTo>
                <a:lnTo>
                  <a:pt x="20698" y="19314"/>
                </a:lnTo>
                <a:cubicBezTo>
                  <a:pt x="20608" y="19434"/>
                  <a:pt x="20455" y="19480"/>
                  <a:pt x="20332" y="19561"/>
                </a:cubicBezTo>
                <a:cubicBezTo>
                  <a:pt x="20287" y="19591"/>
                  <a:pt x="20268" y="19561"/>
                  <a:pt x="20257" y="19522"/>
                </a:cubicBezTo>
                <a:cubicBezTo>
                  <a:pt x="20171" y="19213"/>
                  <a:pt x="19992" y="18935"/>
                  <a:pt x="19820" y="18658"/>
                </a:cubicBezTo>
                <a:cubicBezTo>
                  <a:pt x="19525" y="18186"/>
                  <a:pt x="19420" y="17674"/>
                  <a:pt x="19372" y="17146"/>
                </a:cubicBezTo>
                <a:cubicBezTo>
                  <a:pt x="19327" y="16647"/>
                  <a:pt x="19368" y="16155"/>
                  <a:pt x="19487" y="15666"/>
                </a:cubicBezTo>
                <a:cubicBezTo>
                  <a:pt x="19499" y="15617"/>
                  <a:pt x="19495" y="15565"/>
                  <a:pt x="19506" y="15516"/>
                </a:cubicBezTo>
                <a:cubicBezTo>
                  <a:pt x="19547" y="15738"/>
                  <a:pt x="19499" y="15959"/>
                  <a:pt x="19517" y="16178"/>
                </a:cubicBezTo>
                <a:cubicBezTo>
                  <a:pt x="19555" y="16598"/>
                  <a:pt x="19629" y="17015"/>
                  <a:pt x="19768" y="17420"/>
                </a:cubicBezTo>
                <a:cubicBezTo>
                  <a:pt x="19771" y="17429"/>
                  <a:pt x="19786" y="17439"/>
                  <a:pt x="19797" y="17449"/>
                </a:cubicBezTo>
                <a:lnTo>
                  <a:pt x="19801" y="17446"/>
                </a:lnTo>
                <a:cubicBezTo>
                  <a:pt x="19790" y="17638"/>
                  <a:pt x="19861" y="17821"/>
                  <a:pt x="19895" y="18010"/>
                </a:cubicBezTo>
                <a:cubicBezTo>
                  <a:pt x="19913" y="18114"/>
                  <a:pt x="19910" y="18222"/>
                  <a:pt x="19969" y="18319"/>
                </a:cubicBezTo>
                <a:lnTo>
                  <a:pt x="19969" y="18316"/>
                </a:lnTo>
                <a:cubicBezTo>
                  <a:pt x="20055" y="18319"/>
                  <a:pt x="20081" y="18264"/>
                  <a:pt x="20108" y="18209"/>
                </a:cubicBezTo>
                <a:cubicBezTo>
                  <a:pt x="20365" y="17628"/>
                  <a:pt x="20619" y="17041"/>
                  <a:pt x="20716" y="16419"/>
                </a:cubicBezTo>
                <a:cubicBezTo>
                  <a:pt x="20758" y="16155"/>
                  <a:pt x="20750" y="15881"/>
                  <a:pt x="20769" y="15584"/>
                </a:cubicBezTo>
                <a:cubicBezTo>
                  <a:pt x="20877" y="15770"/>
                  <a:pt x="20914" y="15953"/>
                  <a:pt x="20959" y="16125"/>
                </a:cubicBezTo>
                <a:cubicBezTo>
                  <a:pt x="21053" y="16461"/>
                  <a:pt x="21142" y="16797"/>
                  <a:pt x="21281" y="17123"/>
                </a:cubicBezTo>
                <a:cubicBezTo>
                  <a:pt x="21329" y="17234"/>
                  <a:pt x="21352" y="17354"/>
                  <a:pt x="21348" y="17475"/>
                </a:cubicBezTo>
                <a:cubicBezTo>
                  <a:pt x="21333" y="17980"/>
                  <a:pt x="21340" y="18486"/>
                  <a:pt x="21546" y="18971"/>
                </a:cubicBezTo>
                <a:cubicBezTo>
                  <a:pt x="21553" y="18988"/>
                  <a:pt x="21553" y="19004"/>
                  <a:pt x="21553" y="19020"/>
                </a:cubicBezTo>
                <a:cubicBezTo>
                  <a:pt x="21557" y="19063"/>
                  <a:pt x="21553" y="19076"/>
                  <a:pt x="21505" y="19151"/>
                </a:cubicBezTo>
                <a:cubicBezTo>
                  <a:pt x="21374" y="18981"/>
                  <a:pt x="21340" y="18782"/>
                  <a:pt x="21273" y="18593"/>
                </a:cubicBezTo>
                <a:lnTo>
                  <a:pt x="21277" y="18590"/>
                </a:lnTo>
                <a:cubicBezTo>
                  <a:pt x="21206" y="18518"/>
                  <a:pt x="21116" y="18456"/>
                  <a:pt x="21131" y="18345"/>
                </a:cubicBezTo>
                <a:cubicBezTo>
                  <a:pt x="21135" y="18316"/>
                  <a:pt x="21094" y="18339"/>
                  <a:pt x="21071" y="18332"/>
                </a:cubicBezTo>
                <a:lnTo>
                  <a:pt x="21071" y="18332"/>
                </a:lnTo>
                <a:cubicBezTo>
                  <a:pt x="21098" y="18085"/>
                  <a:pt x="21213" y="17853"/>
                  <a:pt x="21243" y="17605"/>
                </a:cubicBezTo>
                <a:cubicBezTo>
                  <a:pt x="21258" y="17478"/>
                  <a:pt x="21254" y="17354"/>
                  <a:pt x="21202" y="17240"/>
                </a:cubicBezTo>
                <a:cubicBezTo>
                  <a:pt x="21012" y="16823"/>
                  <a:pt x="20888" y="16393"/>
                  <a:pt x="20829" y="15946"/>
                </a:cubicBezTo>
                <a:cubicBezTo>
                  <a:pt x="20799" y="16295"/>
                  <a:pt x="20900" y="16640"/>
                  <a:pt x="20817" y="16980"/>
                </a:cubicBezTo>
                <a:lnTo>
                  <a:pt x="20817" y="16980"/>
                </a:lnTo>
                <a:close/>
                <a:moveTo>
                  <a:pt x="20791" y="15793"/>
                </a:moveTo>
                <a:cubicBezTo>
                  <a:pt x="20772" y="15812"/>
                  <a:pt x="20780" y="15832"/>
                  <a:pt x="20787" y="15852"/>
                </a:cubicBezTo>
                <a:cubicBezTo>
                  <a:pt x="20806" y="15832"/>
                  <a:pt x="20799" y="15812"/>
                  <a:pt x="20791" y="15793"/>
                </a:cubicBezTo>
                <a:close/>
                <a:moveTo>
                  <a:pt x="10604" y="9404"/>
                </a:moveTo>
                <a:cubicBezTo>
                  <a:pt x="10731" y="9462"/>
                  <a:pt x="10828" y="9426"/>
                  <a:pt x="10929" y="9345"/>
                </a:cubicBezTo>
                <a:cubicBezTo>
                  <a:pt x="11123" y="9182"/>
                  <a:pt x="11347" y="9081"/>
                  <a:pt x="11631" y="9100"/>
                </a:cubicBezTo>
                <a:cubicBezTo>
                  <a:pt x="11788" y="9110"/>
                  <a:pt x="11941" y="9084"/>
                  <a:pt x="12079" y="9006"/>
                </a:cubicBezTo>
                <a:cubicBezTo>
                  <a:pt x="12319" y="8872"/>
                  <a:pt x="12588" y="8895"/>
                  <a:pt x="12853" y="8918"/>
                </a:cubicBezTo>
                <a:cubicBezTo>
                  <a:pt x="13092" y="8937"/>
                  <a:pt x="13331" y="8941"/>
                  <a:pt x="13574" y="8908"/>
                </a:cubicBezTo>
                <a:cubicBezTo>
                  <a:pt x="13678" y="8895"/>
                  <a:pt x="13753" y="8827"/>
                  <a:pt x="13876" y="8807"/>
                </a:cubicBezTo>
                <a:cubicBezTo>
                  <a:pt x="13529" y="9247"/>
                  <a:pt x="13234" y="9703"/>
                  <a:pt x="12722" y="9997"/>
                </a:cubicBezTo>
                <a:cubicBezTo>
                  <a:pt x="12423" y="10166"/>
                  <a:pt x="12083" y="10209"/>
                  <a:pt x="11736" y="10160"/>
                </a:cubicBezTo>
                <a:cubicBezTo>
                  <a:pt x="11527" y="10131"/>
                  <a:pt x="11362" y="10007"/>
                  <a:pt x="11228" y="9870"/>
                </a:cubicBezTo>
                <a:cubicBezTo>
                  <a:pt x="11060" y="9697"/>
                  <a:pt x="10903" y="9514"/>
                  <a:pt x="10634" y="9446"/>
                </a:cubicBezTo>
                <a:cubicBezTo>
                  <a:pt x="10611" y="9439"/>
                  <a:pt x="10604" y="9426"/>
                  <a:pt x="10611" y="9407"/>
                </a:cubicBezTo>
                <a:lnTo>
                  <a:pt x="10604" y="9404"/>
                </a:lnTo>
                <a:close/>
                <a:moveTo>
                  <a:pt x="13159" y="9214"/>
                </a:moveTo>
                <a:cubicBezTo>
                  <a:pt x="13129" y="9205"/>
                  <a:pt x="13111" y="9156"/>
                  <a:pt x="13077" y="9185"/>
                </a:cubicBezTo>
                <a:cubicBezTo>
                  <a:pt x="13032" y="9224"/>
                  <a:pt x="13040" y="9283"/>
                  <a:pt x="13043" y="9348"/>
                </a:cubicBezTo>
                <a:cubicBezTo>
                  <a:pt x="13167" y="9293"/>
                  <a:pt x="13290" y="9260"/>
                  <a:pt x="13365" y="9149"/>
                </a:cubicBezTo>
                <a:cubicBezTo>
                  <a:pt x="13260" y="9113"/>
                  <a:pt x="13260" y="9218"/>
                  <a:pt x="13189" y="9214"/>
                </a:cubicBezTo>
                <a:cubicBezTo>
                  <a:pt x="13181" y="9205"/>
                  <a:pt x="13193" y="9185"/>
                  <a:pt x="13170" y="9185"/>
                </a:cubicBezTo>
                <a:cubicBezTo>
                  <a:pt x="13163" y="9185"/>
                  <a:pt x="13163" y="9205"/>
                  <a:pt x="13159" y="9214"/>
                </a:cubicBezTo>
                <a:close/>
                <a:moveTo>
                  <a:pt x="11702" y="9485"/>
                </a:moveTo>
                <a:cubicBezTo>
                  <a:pt x="11639" y="9342"/>
                  <a:pt x="11523" y="9394"/>
                  <a:pt x="11422" y="9410"/>
                </a:cubicBezTo>
                <a:cubicBezTo>
                  <a:pt x="11385" y="9417"/>
                  <a:pt x="11317" y="9407"/>
                  <a:pt x="11332" y="9469"/>
                </a:cubicBezTo>
                <a:cubicBezTo>
                  <a:pt x="11351" y="9557"/>
                  <a:pt x="11392" y="9628"/>
                  <a:pt x="11504" y="9655"/>
                </a:cubicBezTo>
                <a:cubicBezTo>
                  <a:pt x="11698" y="9700"/>
                  <a:pt x="11896" y="9730"/>
                  <a:pt x="12098" y="9700"/>
                </a:cubicBezTo>
                <a:cubicBezTo>
                  <a:pt x="12180" y="9687"/>
                  <a:pt x="12240" y="9619"/>
                  <a:pt x="12311" y="9609"/>
                </a:cubicBezTo>
                <a:cubicBezTo>
                  <a:pt x="12528" y="9576"/>
                  <a:pt x="12707" y="9465"/>
                  <a:pt x="12913" y="9410"/>
                </a:cubicBezTo>
                <a:cubicBezTo>
                  <a:pt x="12961" y="9397"/>
                  <a:pt x="13043" y="9387"/>
                  <a:pt x="13010" y="9296"/>
                </a:cubicBezTo>
                <a:cubicBezTo>
                  <a:pt x="12980" y="9221"/>
                  <a:pt x="12950" y="9185"/>
                  <a:pt x="12849" y="9195"/>
                </a:cubicBezTo>
                <a:cubicBezTo>
                  <a:pt x="12718" y="9208"/>
                  <a:pt x="12584" y="9205"/>
                  <a:pt x="12453" y="9208"/>
                </a:cubicBezTo>
                <a:cubicBezTo>
                  <a:pt x="12378" y="9208"/>
                  <a:pt x="12304" y="9221"/>
                  <a:pt x="12244" y="9263"/>
                </a:cubicBezTo>
                <a:cubicBezTo>
                  <a:pt x="12162" y="9322"/>
                  <a:pt x="12072" y="9332"/>
                  <a:pt x="11971" y="9345"/>
                </a:cubicBezTo>
                <a:cubicBezTo>
                  <a:pt x="11867" y="9361"/>
                  <a:pt x="11721" y="9325"/>
                  <a:pt x="11702" y="9485"/>
                </a:cubicBezTo>
                <a:close/>
                <a:moveTo>
                  <a:pt x="11381" y="9772"/>
                </a:moveTo>
                <a:cubicBezTo>
                  <a:pt x="11583" y="9987"/>
                  <a:pt x="11807" y="10049"/>
                  <a:pt x="12057" y="9977"/>
                </a:cubicBezTo>
                <a:cubicBezTo>
                  <a:pt x="12147" y="9951"/>
                  <a:pt x="12236" y="9922"/>
                  <a:pt x="12330" y="9938"/>
                </a:cubicBezTo>
                <a:cubicBezTo>
                  <a:pt x="12588" y="9977"/>
                  <a:pt x="12696" y="9821"/>
                  <a:pt x="12812" y="9671"/>
                </a:cubicBezTo>
                <a:cubicBezTo>
                  <a:pt x="12853" y="9615"/>
                  <a:pt x="12827" y="9593"/>
                  <a:pt x="12759" y="9596"/>
                </a:cubicBezTo>
                <a:cubicBezTo>
                  <a:pt x="12610" y="9602"/>
                  <a:pt x="12468" y="9635"/>
                  <a:pt x="12348" y="9716"/>
                </a:cubicBezTo>
                <a:cubicBezTo>
                  <a:pt x="12285" y="9759"/>
                  <a:pt x="12225" y="9775"/>
                  <a:pt x="12147" y="9775"/>
                </a:cubicBezTo>
                <a:cubicBezTo>
                  <a:pt x="11904" y="9769"/>
                  <a:pt x="11661" y="9772"/>
                  <a:pt x="11381" y="9772"/>
                </a:cubicBezTo>
                <a:close/>
                <a:moveTo>
                  <a:pt x="3622" y="9919"/>
                </a:moveTo>
                <a:cubicBezTo>
                  <a:pt x="3573" y="9961"/>
                  <a:pt x="3581" y="10016"/>
                  <a:pt x="3607" y="10059"/>
                </a:cubicBezTo>
                <a:cubicBezTo>
                  <a:pt x="3622" y="10085"/>
                  <a:pt x="3663" y="10062"/>
                  <a:pt x="3685" y="10039"/>
                </a:cubicBezTo>
                <a:lnTo>
                  <a:pt x="3682" y="10042"/>
                </a:lnTo>
                <a:cubicBezTo>
                  <a:pt x="3696" y="10029"/>
                  <a:pt x="3711" y="10016"/>
                  <a:pt x="3696" y="9994"/>
                </a:cubicBezTo>
                <a:lnTo>
                  <a:pt x="3700" y="9997"/>
                </a:lnTo>
                <a:cubicBezTo>
                  <a:pt x="3764" y="9879"/>
                  <a:pt x="3794" y="9752"/>
                  <a:pt x="3805" y="9625"/>
                </a:cubicBezTo>
                <a:lnTo>
                  <a:pt x="3801" y="9628"/>
                </a:lnTo>
                <a:cubicBezTo>
                  <a:pt x="3838" y="9589"/>
                  <a:pt x="3831" y="9550"/>
                  <a:pt x="3812" y="9508"/>
                </a:cubicBezTo>
                <a:lnTo>
                  <a:pt x="3816" y="9511"/>
                </a:lnTo>
                <a:cubicBezTo>
                  <a:pt x="3872" y="9368"/>
                  <a:pt x="3883" y="9211"/>
                  <a:pt x="3954" y="9071"/>
                </a:cubicBezTo>
                <a:cubicBezTo>
                  <a:pt x="3984" y="9009"/>
                  <a:pt x="4010" y="8947"/>
                  <a:pt x="4070" y="8885"/>
                </a:cubicBezTo>
                <a:cubicBezTo>
                  <a:pt x="4145" y="8993"/>
                  <a:pt x="4141" y="9110"/>
                  <a:pt x="4148" y="9221"/>
                </a:cubicBezTo>
                <a:cubicBezTo>
                  <a:pt x="4167" y="9488"/>
                  <a:pt x="4100" y="9746"/>
                  <a:pt x="4059" y="10010"/>
                </a:cubicBezTo>
                <a:cubicBezTo>
                  <a:pt x="4021" y="10258"/>
                  <a:pt x="4025" y="10509"/>
                  <a:pt x="4163" y="10740"/>
                </a:cubicBezTo>
                <a:lnTo>
                  <a:pt x="4167" y="10734"/>
                </a:lnTo>
                <a:cubicBezTo>
                  <a:pt x="4152" y="10750"/>
                  <a:pt x="4152" y="10766"/>
                  <a:pt x="4175" y="10779"/>
                </a:cubicBezTo>
                <a:lnTo>
                  <a:pt x="4171" y="10779"/>
                </a:lnTo>
                <a:cubicBezTo>
                  <a:pt x="4178" y="10792"/>
                  <a:pt x="4190" y="10809"/>
                  <a:pt x="4197" y="10822"/>
                </a:cubicBezTo>
                <a:lnTo>
                  <a:pt x="4193" y="10825"/>
                </a:lnTo>
                <a:cubicBezTo>
                  <a:pt x="4208" y="10844"/>
                  <a:pt x="4223" y="10867"/>
                  <a:pt x="4242" y="10887"/>
                </a:cubicBezTo>
                <a:cubicBezTo>
                  <a:pt x="4242" y="10887"/>
                  <a:pt x="4238" y="10884"/>
                  <a:pt x="4238" y="10884"/>
                </a:cubicBezTo>
                <a:cubicBezTo>
                  <a:pt x="4249" y="10900"/>
                  <a:pt x="4261" y="10919"/>
                  <a:pt x="4272" y="10936"/>
                </a:cubicBezTo>
                <a:cubicBezTo>
                  <a:pt x="4279" y="10965"/>
                  <a:pt x="4298" y="10981"/>
                  <a:pt x="4332" y="10985"/>
                </a:cubicBezTo>
                <a:cubicBezTo>
                  <a:pt x="4339" y="11020"/>
                  <a:pt x="4350" y="11056"/>
                  <a:pt x="4358" y="11092"/>
                </a:cubicBezTo>
                <a:cubicBezTo>
                  <a:pt x="4358" y="11092"/>
                  <a:pt x="4361" y="11086"/>
                  <a:pt x="4361" y="11086"/>
                </a:cubicBezTo>
                <a:cubicBezTo>
                  <a:pt x="4313" y="11180"/>
                  <a:pt x="4223" y="11223"/>
                  <a:pt x="4107" y="11236"/>
                </a:cubicBezTo>
                <a:lnTo>
                  <a:pt x="4107" y="11236"/>
                </a:lnTo>
                <a:cubicBezTo>
                  <a:pt x="4044" y="11226"/>
                  <a:pt x="3980" y="11210"/>
                  <a:pt x="3917" y="11210"/>
                </a:cubicBezTo>
                <a:cubicBezTo>
                  <a:pt x="3779" y="11206"/>
                  <a:pt x="3693" y="11128"/>
                  <a:pt x="3596" y="11063"/>
                </a:cubicBezTo>
                <a:cubicBezTo>
                  <a:pt x="3555" y="11037"/>
                  <a:pt x="3599" y="11043"/>
                  <a:pt x="3607" y="11043"/>
                </a:cubicBezTo>
                <a:cubicBezTo>
                  <a:pt x="3640" y="11037"/>
                  <a:pt x="3674" y="11030"/>
                  <a:pt x="3693" y="10994"/>
                </a:cubicBezTo>
                <a:cubicBezTo>
                  <a:pt x="3592" y="10932"/>
                  <a:pt x="3465" y="10906"/>
                  <a:pt x="3379" y="10818"/>
                </a:cubicBezTo>
                <a:cubicBezTo>
                  <a:pt x="3338" y="10776"/>
                  <a:pt x="3259" y="10835"/>
                  <a:pt x="3196" y="10822"/>
                </a:cubicBezTo>
                <a:cubicBezTo>
                  <a:pt x="3200" y="10812"/>
                  <a:pt x="3203" y="10802"/>
                  <a:pt x="3207" y="10799"/>
                </a:cubicBezTo>
                <a:cubicBezTo>
                  <a:pt x="3390" y="10717"/>
                  <a:pt x="3386" y="10717"/>
                  <a:pt x="3334" y="10535"/>
                </a:cubicBezTo>
                <a:cubicBezTo>
                  <a:pt x="3286" y="10362"/>
                  <a:pt x="3170" y="10222"/>
                  <a:pt x="3091" y="10062"/>
                </a:cubicBezTo>
                <a:cubicBezTo>
                  <a:pt x="3091" y="10062"/>
                  <a:pt x="3088" y="10065"/>
                  <a:pt x="3088" y="10065"/>
                </a:cubicBezTo>
                <a:cubicBezTo>
                  <a:pt x="3065" y="10046"/>
                  <a:pt x="3132" y="10026"/>
                  <a:pt x="3084" y="10010"/>
                </a:cubicBezTo>
                <a:lnTo>
                  <a:pt x="3088" y="10016"/>
                </a:lnTo>
                <a:cubicBezTo>
                  <a:pt x="3032" y="9818"/>
                  <a:pt x="2845" y="9700"/>
                  <a:pt x="2707" y="9550"/>
                </a:cubicBezTo>
                <a:lnTo>
                  <a:pt x="2703" y="9553"/>
                </a:lnTo>
                <a:cubicBezTo>
                  <a:pt x="2744" y="9514"/>
                  <a:pt x="2714" y="9501"/>
                  <a:pt x="2673" y="9495"/>
                </a:cubicBezTo>
                <a:lnTo>
                  <a:pt x="2677" y="9498"/>
                </a:lnTo>
                <a:cubicBezTo>
                  <a:pt x="2688" y="9410"/>
                  <a:pt x="2650" y="9342"/>
                  <a:pt x="2572" y="9289"/>
                </a:cubicBezTo>
                <a:lnTo>
                  <a:pt x="2572" y="9296"/>
                </a:lnTo>
                <a:cubicBezTo>
                  <a:pt x="2606" y="9218"/>
                  <a:pt x="2523" y="9175"/>
                  <a:pt x="2501" y="9113"/>
                </a:cubicBezTo>
                <a:lnTo>
                  <a:pt x="2497" y="9110"/>
                </a:lnTo>
                <a:cubicBezTo>
                  <a:pt x="2751" y="9228"/>
                  <a:pt x="2964" y="9387"/>
                  <a:pt x="3162" y="9567"/>
                </a:cubicBezTo>
                <a:lnTo>
                  <a:pt x="3159" y="9563"/>
                </a:lnTo>
                <a:cubicBezTo>
                  <a:pt x="3114" y="9573"/>
                  <a:pt x="3106" y="9606"/>
                  <a:pt x="3099" y="9638"/>
                </a:cubicBezTo>
                <a:cubicBezTo>
                  <a:pt x="3095" y="9642"/>
                  <a:pt x="3091" y="9642"/>
                  <a:pt x="3088" y="9642"/>
                </a:cubicBezTo>
                <a:cubicBezTo>
                  <a:pt x="3091" y="9638"/>
                  <a:pt x="3095" y="9638"/>
                  <a:pt x="3099" y="9635"/>
                </a:cubicBezTo>
                <a:cubicBezTo>
                  <a:pt x="3080" y="9756"/>
                  <a:pt x="3159" y="9831"/>
                  <a:pt x="3259" y="9896"/>
                </a:cubicBezTo>
                <a:lnTo>
                  <a:pt x="3252" y="9896"/>
                </a:lnTo>
                <a:cubicBezTo>
                  <a:pt x="3256" y="9922"/>
                  <a:pt x="3256" y="9951"/>
                  <a:pt x="3297" y="9958"/>
                </a:cubicBezTo>
                <a:lnTo>
                  <a:pt x="3300" y="9954"/>
                </a:lnTo>
                <a:cubicBezTo>
                  <a:pt x="3278" y="10046"/>
                  <a:pt x="3353" y="10121"/>
                  <a:pt x="3360" y="10205"/>
                </a:cubicBezTo>
                <a:lnTo>
                  <a:pt x="3360" y="10205"/>
                </a:lnTo>
                <a:cubicBezTo>
                  <a:pt x="3398" y="10245"/>
                  <a:pt x="3454" y="10245"/>
                  <a:pt x="3457" y="10196"/>
                </a:cubicBezTo>
                <a:cubicBezTo>
                  <a:pt x="3465" y="9906"/>
                  <a:pt x="3502" y="9615"/>
                  <a:pt x="3435" y="9325"/>
                </a:cubicBezTo>
                <a:cubicBezTo>
                  <a:pt x="3435" y="9325"/>
                  <a:pt x="3431" y="9329"/>
                  <a:pt x="3431" y="9329"/>
                </a:cubicBezTo>
                <a:cubicBezTo>
                  <a:pt x="3424" y="9312"/>
                  <a:pt x="3420" y="9299"/>
                  <a:pt x="3413" y="9283"/>
                </a:cubicBezTo>
                <a:lnTo>
                  <a:pt x="3409" y="9286"/>
                </a:lnTo>
                <a:cubicBezTo>
                  <a:pt x="3457" y="9267"/>
                  <a:pt x="3424" y="9250"/>
                  <a:pt x="3409" y="9231"/>
                </a:cubicBezTo>
                <a:lnTo>
                  <a:pt x="3413" y="9231"/>
                </a:lnTo>
                <a:cubicBezTo>
                  <a:pt x="3409" y="9205"/>
                  <a:pt x="3461" y="9179"/>
                  <a:pt x="3409" y="9153"/>
                </a:cubicBezTo>
                <a:lnTo>
                  <a:pt x="3413" y="9156"/>
                </a:lnTo>
                <a:cubicBezTo>
                  <a:pt x="3401" y="9146"/>
                  <a:pt x="3390" y="9136"/>
                  <a:pt x="3379" y="9126"/>
                </a:cubicBezTo>
                <a:lnTo>
                  <a:pt x="3383" y="9130"/>
                </a:lnTo>
                <a:cubicBezTo>
                  <a:pt x="3383" y="9120"/>
                  <a:pt x="3379" y="9110"/>
                  <a:pt x="3379" y="9100"/>
                </a:cubicBezTo>
                <a:cubicBezTo>
                  <a:pt x="3401" y="9094"/>
                  <a:pt x="3401" y="9084"/>
                  <a:pt x="3379" y="9078"/>
                </a:cubicBezTo>
                <a:cubicBezTo>
                  <a:pt x="3379" y="9068"/>
                  <a:pt x="3379" y="9058"/>
                  <a:pt x="3379" y="9048"/>
                </a:cubicBezTo>
                <a:cubicBezTo>
                  <a:pt x="3401" y="9048"/>
                  <a:pt x="3420" y="9051"/>
                  <a:pt x="3442" y="9051"/>
                </a:cubicBezTo>
                <a:lnTo>
                  <a:pt x="3439" y="9048"/>
                </a:lnTo>
                <a:cubicBezTo>
                  <a:pt x="3450" y="9068"/>
                  <a:pt x="3461" y="9087"/>
                  <a:pt x="3469" y="9104"/>
                </a:cubicBezTo>
                <a:cubicBezTo>
                  <a:pt x="3480" y="9104"/>
                  <a:pt x="3491" y="9104"/>
                  <a:pt x="3498" y="9104"/>
                </a:cubicBezTo>
                <a:cubicBezTo>
                  <a:pt x="3510" y="9104"/>
                  <a:pt x="3517" y="9104"/>
                  <a:pt x="3528" y="9104"/>
                </a:cubicBezTo>
                <a:cubicBezTo>
                  <a:pt x="3528" y="9104"/>
                  <a:pt x="3525" y="9100"/>
                  <a:pt x="3525" y="9100"/>
                </a:cubicBezTo>
                <a:cubicBezTo>
                  <a:pt x="3536" y="9110"/>
                  <a:pt x="3547" y="9120"/>
                  <a:pt x="3558" y="9130"/>
                </a:cubicBezTo>
                <a:lnTo>
                  <a:pt x="3555" y="9126"/>
                </a:lnTo>
                <a:cubicBezTo>
                  <a:pt x="3558" y="9156"/>
                  <a:pt x="3551" y="9188"/>
                  <a:pt x="3588" y="9208"/>
                </a:cubicBezTo>
                <a:cubicBezTo>
                  <a:pt x="3588" y="9208"/>
                  <a:pt x="3584" y="9205"/>
                  <a:pt x="3584" y="9205"/>
                </a:cubicBezTo>
                <a:cubicBezTo>
                  <a:pt x="3599" y="9237"/>
                  <a:pt x="3603" y="9273"/>
                  <a:pt x="3648" y="9286"/>
                </a:cubicBezTo>
                <a:lnTo>
                  <a:pt x="3644" y="9286"/>
                </a:lnTo>
                <a:cubicBezTo>
                  <a:pt x="3629" y="9449"/>
                  <a:pt x="3611" y="9612"/>
                  <a:pt x="3596" y="9772"/>
                </a:cubicBezTo>
                <a:cubicBezTo>
                  <a:pt x="3592" y="9818"/>
                  <a:pt x="3588" y="9866"/>
                  <a:pt x="3611" y="9909"/>
                </a:cubicBezTo>
                <a:lnTo>
                  <a:pt x="3622" y="9919"/>
                </a:lnTo>
                <a:close/>
                <a:moveTo>
                  <a:pt x="3413" y="10359"/>
                </a:moveTo>
                <a:cubicBezTo>
                  <a:pt x="3413" y="10355"/>
                  <a:pt x="3416" y="10355"/>
                  <a:pt x="3416" y="10352"/>
                </a:cubicBezTo>
                <a:cubicBezTo>
                  <a:pt x="3413" y="10355"/>
                  <a:pt x="3409" y="10355"/>
                  <a:pt x="3409" y="10359"/>
                </a:cubicBezTo>
                <a:cubicBezTo>
                  <a:pt x="3409" y="10352"/>
                  <a:pt x="3409" y="10342"/>
                  <a:pt x="3409" y="10336"/>
                </a:cubicBezTo>
                <a:cubicBezTo>
                  <a:pt x="3409" y="10333"/>
                  <a:pt x="3405" y="10329"/>
                  <a:pt x="3401" y="10326"/>
                </a:cubicBezTo>
                <a:cubicBezTo>
                  <a:pt x="3405" y="10336"/>
                  <a:pt x="3409" y="10349"/>
                  <a:pt x="3413" y="10359"/>
                </a:cubicBezTo>
                <a:close/>
                <a:moveTo>
                  <a:pt x="3491" y="9169"/>
                </a:moveTo>
                <a:lnTo>
                  <a:pt x="3487" y="9175"/>
                </a:lnTo>
                <a:lnTo>
                  <a:pt x="3495" y="9175"/>
                </a:lnTo>
                <a:lnTo>
                  <a:pt x="3491" y="9169"/>
                </a:lnTo>
                <a:close/>
                <a:moveTo>
                  <a:pt x="12128" y="16989"/>
                </a:moveTo>
                <a:cubicBezTo>
                  <a:pt x="12102" y="16940"/>
                  <a:pt x="12076" y="16892"/>
                  <a:pt x="12053" y="16846"/>
                </a:cubicBezTo>
                <a:cubicBezTo>
                  <a:pt x="12057" y="16846"/>
                  <a:pt x="12061" y="16846"/>
                  <a:pt x="12061" y="16846"/>
                </a:cubicBezTo>
                <a:cubicBezTo>
                  <a:pt x="12061" y="16849"/>
                  <a:pt x="12057" y="16849"/>
                  <a:pt x="12057" y="16852"/>
                </a:cubicBezTo>
                <a:cubicBezTo>
                  <a:pt x="12087" y="16852"/>
                  <a:pt x="12117" y="16849"/>
                  <a:pt x="12143" y="16849"/>
                </a:cubicBezTo>
                <a:lnTo>
                  <a:pt x="12143" y="16849"/>
                </a:lnTo>
                <a:cubicBezTo>
                  <a:pt x="12083" y="16817"/>
                  <a:pt x="12128" y="16735"/>
                  <a:pt x="12053" y="16712"/>
                </a:cubicBezTo>
                <a:cubicBezTo>
                  <a:pt x="12053" y="16715"/>
                  <a:pt x="12057" y="16719"/>
                  <a:pt x="12057" y="16722"/>
                </a:cubicBezTo>
                <a:cubicBezTo>
                  <a:pt x="12065" y="16712"/>
                  <a:pt x="12061" y="16712"/>
                  <a:pt x="12050" y="16719"/>
                </a:cubicBezTo>
                <a:cubicBezTo>
                  <a:pt x="12076" y="16696"/>
                  <a:pt x="12061" y="16667"/>
                  <a:pt x="12065" y="16640"/>
                </a:cubicBezTo>
                <a:lnTo>
                  <a:pt x="12068" y="16644"/>
                </a:lnTo>
                <a:cubicBezTo>
                  <a:pt x="12042" y="16631"/>
                  <a:pt x="12038" y="16611"/>
                  <a:pt x="12038" y="16588"/>
                </a:cubicBezTo>
                <a:lnTo>
                  <a:pt x="12042" y="16592"/>
                </a:lnTo>
                <a:cubicBezTo>
                  <a:pt x="12012" y="16536"/>
                  <a:pt x="12016" y="16471"/>
                  <a:pt x="11971" y="16422"/>
                </a:cubicBezTo>
                <a:lnTo>
                  <a:pt x="11979" y="16432"/>
                </a:lnTo>
                <a:cubicBezTo>
                  <a:pt x="11979" y="16432"/>
                  <a:pt x="11975" y="16425"/>
                  <a:pt x="11975" y="16425"/>
                </a:cubicBezTo>
                <a:cubicBezTo>
                  <a:pt x="11956" y="16328"/>
                  <a:pt x="11893" y="16243"/>
                  <a:pt x="11833" y="16161"/>
                </a:cubicBezTo>
                <a:cubicBezTo>
                  <a:pt x="11605" y="15839"/>
                  <a:pt x="11366" y="15522"/>
                  <a:pt x="11146" y="15196"/>
                </a:cubicBezTo>
                <a:cubicBezTo>
                  <a:pt x="11052" y="15056"/>
                  <a:pt x="10962" y="14913"/>
                  <a:pt x="10962" y="14740"/>
                </a:cubicBezTo>
                <a:lnTo>
                  <a:pt x="10974" y="14740"/>
                </a:lnTo>
                <a:cubicBezTo>
                  <a:pt x="10974" y="14740"/>
                  <a:pt x="10966" y="14743"/>
                  <a:pt x="10966" y="14743"/>
                </a:cubicBezTo>
                <a:cubicBezTo>
                  <a:pt x="11048" y="14678"/>
                  <a:pt x="11127" y="14610"/>
                  <a:pt x="11149" y="14509"/>
                </a:cubicBezTo>
                <a:lnTo>
                  <a:pt x="11157" y="14502"/>
                </a:lnTo>
                <a:cubicBezTo>
                  <a:pt x="11157" y="14502"/>
                  <a:pt x="11153" y="14512"/>
                  <a:pt x="11153" y="14512"/>
                </a:cubicBezTo>
                <a:cubicBezTo>
                  <a:pt x="11179" y="14489"/>
                  <a:pt x="11220" y="14479"/>
                  <a:pt x="11235" y="14443"/>
                </a:cubicBezTo>
                <a:cubicBezTo>
                  <a:pt x="11228" y="14443"/>
                  <a:pt x="11220" y="14443"/>
                  <a:pt x="11213" y="14443"/>
                </a:cubicBezTo>
                <a:cubicBezTo>
                  <a:pt x="11220" y="14463"/>
                  <a:pt x="11228" y="14443"/>
                  <a:pt x="11235" y="14440"/>
                </a:cubicBezTo>
                <a:cubicBezTo>
                  <a:pt x="11280" y="14427"/>
                  <a:pt x="11302" y="14388"/>
                  <a:pt x="11355" y="14378"/>
                </a:cubicBezTo>
                <a:cubicBezTo>
                  <a:pt x="11777" y="14284"/>
                  <a:pt x="12117" y="14450"/>
                  <a:pt x="12229" y="14815"/>
                </a:cubicBezTo>
                <a:cubicBezTo>
                  <a:pt x="12240" y="14857"/>
                  <a:pt x="12251" y="14896"/>
                  <a:pt x="12262" y="14939"/>
                </a:cubicBezTo>
                <a:cubicBezTo>
                  <a:pt x="12337" y="15265"/>
                  <a:pt x="12352" y="15597"/>
                  <a:pt x="12393" y="15959"/>
                </a:cubicBezTo>
                <a:cubicBezTo>
                  <a:pt x="12490" y="15428"/>
                  <a:pt x="12460" y="14936"/>
                  <a:pt x="12296" y="14453"/>
                </a:cubicBezTo>
                <a:cubicBezTo>
                  <a:pt x="12259" y="14342"/>
                  <a:pt x="12173" y="14280"/>
                  <a:pt x="12061" y="14241"/>
                </a:cubicBezTo>
                <a:cubicBezTo>
                  <a:pt x="11799" y="14143"/>
                  <a:pt x="11523" y="14108"/>
                  <a:pt x="11239" y="14143"/>
                </a:cubicBezTo>
                <a:cubicBezTo>
                  <a:pt x="10910" y="14186"/>
                  <a:pt x="10608" y="14290"/>
                  <a:pt x="10346" y="14486"/>
                </a:cubicBezTo>
                <a:cubicBezTo>
                  <a:pt x="10447" y="14476"/>
                  <a:pt x="10473" y="14538"/>
                  <a:pt x="10507" y="14593"/>
                </a:cubicBezTo>
                <a:cubicBezTo>
                  <a:pt x="10903" y="15222"/>
                  <a:pt x="11269" y="15865"/>
                  <a:pt x="11695" y="16481"/>
                </a:cubicBezTo>
                <a:cubicBezTo>
                  <a:pt x="11810" y="16647"/>
                  <a:pt x="11896" y="16830"/>
                  <a:pt x="12050" y="16973"/>
                </a:cubicBezTo>
                <a:lnTo>
                  <a:pt x="12046" y="16976"/>
                </a:lnTo>
                <a:cubicBezTo>
                  <a:pt x="12050" y="16953"/>
                  <a:pt x="12053" y="16934"/>
                  <a:pt x="12061" y="16911"/>
                </a:cubicBezTo>
                <a:cubicBezTo>
                  <a:pt x="12050" y="16895"/>
                  <a:pt x="12035" y="16878"/>
                  <a:pt x="12023" y="16862"/>
                </a:cubicBezTo>
                <a:cubicBezTo>
                  <a:pt x="12020" y="16862"/>
                  <a:pt x="12016" y="16865"/>
                  <a:pt x="12012" y="16865"/>
                </a:cubicBezTo>
                <a:cubicBezTo>
                  <a:pt x="12012" y="16862"/>
                  <a:pt x="12016" y="16862"/>
                  <a:pt x="12016" y="16859"/>
                </a:cubicBezTo>
                <a:cubicBezTo>
                  <a:pt x="12031" y="16875"/>
                  <a:pt x="12046" y="16895"/>
                  <a:pt x="12061" y="16911"/>
                </a:cubicBezTo>
                <a:cubicBezTo>
                  <a:pt x="12068" y="16934"/>
                  <a:pt x="12076" y="16957"/>
                  <a:pt x="12079" y="16976"/>
                </a:cubicBezTo>
                <a:cubicBezTo>
                  <a:pt x="12079" y="16976"/>
                  <a:pt x="12076" y="16973"/>
                  <a:pt x="12076" y="16973"/>
                </a:cubicBezTo>
                <a:cubicBezTo>
                  <a:pt x="12087" y="16973"/>
                  <a:pt x="12109" y="16980"/>
                  <a:pt x="12128" y="16989"/>
                </a:cubicBezTo>
                <a:lnTo>
                  <a:pt x="12128" y="16989"/>
                </a:lnTo>
                <a:close/>
                <a:moveTo>
                  <a:pt x="17750" y="5332"/>
                </a:moveTo>
                <a:cubicBezTo>
                  <a:pt x="17724" y="5293"/>
                  <a:pt x="17728" y="5250"/>
                  <a:pt x="17750" y="5192"/>
                </a:cubicBezTo>
                <a:cubicBezTo>
                  <a:pt x="17761" y="5241"/>
                  <a:pt x="17769" y="5270"/>
                  <a:pt x="17776" y="5303"/>
                </a:cubicBezTo>
                <a:cubicBezTo>
                  <a:pt x="17818" y="5303"/>
                  <a:pt x="17814" y="5277"/>
                  <a:pt x="17825" y="5260"/>
                </a:cubicBezTo>
                <a:cubicBezTo>
                  <a:pt x="17851" y="5215"/>
                  <a:pt x="17855" y="5159"/>
                  <a:pt x="17956" y="5198"/>
                </a:cubicBezTo>
                <a:cubicBezTo>
                  <a:pt x="18053" y="5234"/>
                  <a:pt x="18169" y="5342"/>
                  <a:pt x="18284" y="5195"/>
                </a:cubicBezTo>
                <a:cubicBezTo>
                  <a:pt x="18311" y="5162"/>
                  <a:pt x="18460" y="5149"/>
                  <a:pt x="18482" y="5172"/>
                </a:cubicBezTo>
                <a:cubicBezTo>
                  <a:pt x="18546" y="5241"/>
                  <a:pt x="18647" y="5316"/>
                  <a:pt x="18602" y="5413"/>
                </a:cubicBezTo>
                <a:cubicBezTo>
                  <a:pt x="18568" y="5482"/>
                  <a:pt x="18568" y="5550"/>
                  <a:pt x="18557" y="5622"/>
                </a:cubicBezTo>
                <a:cubicBezTo>
                  <a:pt x="18539" y="5743"/>
                  <a:pt x="18471" y="5840"/>
                  <a:pt x="18378" y="5922"/>
                </a:cubicBezTo>
                <a:lnTo>
                  <a:pt x="18382" y="5925"/>
                </a:lnTo>
                <a:cubicBezTo>
                  <a:pt x="18348" y="5938"/>
                  <a:pt x="18333" y="5961"/>
                  <a:pt x="18326" y="5994"/>
                </a:cubicBezTo>
                <a:cubicBezTo>
                  <a:pt x="18326" y="5994"/>
                  <a:pt x="18329" y="5990"/>
                  <a:pt x="18329" y="5990"/>
                </a:cubicBezTo>
                <a:cubicBezTo>
                  <a:pt x="18318" y="6000"/>
                  <a:pt x="18307" y="6010"/>
                  <a:pt x="18296" y="6020"/>
                </a:cubicBezTo>
                <a:cubicBezTo>
                  <a:pt x="18296" y="6020"/>
                  <a:pt x="18299" y="6017"/>
                  <a:pt x="18299" y="6017"/>
                </a:cubicBezTo>
                <a:cubicBezTo>
                  <a:pt x="18288" y="6026"/>
                  <a:pt x="18277" y="6036"/>
                  <a:pt x="18266" y="6046"/>
                </a:cubicBezTo>
                <a:lnTo>
                  <a:pt x="18270" y="6043"/>
                </a:lnTo>
                <a:cubicBezTo>
                  <a:pt x="18255" y="6052"/>
                  <a:pt x="18236" y="6062"/>
                  <a:pt x="18221" y="6069"/>
                </a:cubicBezTo>
                <a:cubicBezTo>
                  <a:pt x="18225" y="6065"/>
                  <a:pt x="18225" y="6065"/>
                  <a:pt x="18228" y="6062"/>
                </a:cubicBezTo>
                <a:cubicBezTo>
                  <a:pt x="18228" y="6065"/>
                  <a:pt x="18228" y="6069"/>
                  <a:pt x="18228" y="6072"/>
                </a:cubicBezTo>
                <a:cubicBezTo>
                  <a:pt x="18228" y="6069"/>
                  <a:pt x="18225" y="6065"/>
                  <a:pt x="18225" y="6065"/>
                </a:cubicBezTo>
                <a:cubicBezTo>
                  <a:pt x="18240" y="6069"/>
                  <a:pt x="18255" y="6072"/>
                  <a:pt x="18273" y="6072"/>
                </a:cubicBezTo>
                <a:cubicBezTo>
                  <a:pt x="18273" y="6072"/>
                  <a:pt x="18270" y="6069"/>
                  <a:pt x="18270" y="6069"/>
                </a:cubicBezTo>
                <a:cubicBezTo>
                  <a:pt x="18255" y="6092"/>
                  <a:pt x="18236" y="6111"/>
                  <a:pt x="18228" y="6134"/>
                </a:cubicBezTo>
                <a:cubicBezTo>
                  <a:pt x="18206" y="6183"/>
                  <a:pt x="18057" y="6180"/>
                  <a:pt x="18143" y="6281"/>
                </a:cubicBezTo>
                <a:cubicBezTo>
                  <a:pt x="18146" y="6284"/>
                  <a:pt x="18083" y="6329"/>
                  <a:pt x="18049" y="6356"/>
                </a:cubicBezTo>
                <a:cubicBezTo>
                  <a:pt x="17788" y="6535"/>
                  <a:pt x="17493" y="6538"/>
                  <a:pt x="17164" y="6502"/>
                </a:cubicBezTo>
                <a:cubicBezTo>
                  <a:pt x="17224" y="6440"/>
                  <a:pt x="17295" y="6473"/>
                  <a:pt x="17347" y="6453"/>
                </a:cubicBezTo>
                <a:cubicBezTo>
                  <a:pt x="17265" y="6401"/>
                  <a:pt x="17182" y="6346"/>
                  <a:pt x="17100" y="6290"/>
                </a:cubicBezTo>
                <a:cubicBezTo>
                  <a:pt x="17100" y="6290"/>
                  <a:pt x="17097" y="6284"/>
                  <a:pt x="17097" y="6284"/>
                </a:cubicBezTo>
                <a:lnTo>
                  <a:pt x="17100" y="6294"/>
                </a:lnTo>
                <a:cubicBezTo>
                  <a:pt x="17085" y="6287"/>
                  <a:pt x="17067" y="6277"/>
                  <a:pt x="17052" y="6271"/>
                </a:cubicBezTo>
                <a:cubicBezTo>
                  <a:pt x="17052" y="6268"/>
                  <a:pt x="17048" y="6268"/>
                  <a:pt x="17048" y="6264"/>
                </a:cubicBezTo>
                <a:cubicBezTo>
                  <a:pt x="17048" y="6268"/>
                  <a:pt x="17048" y="6271"/>
                  <a:pt x="17052" y="6274"/>
                </a:cubicBezTo>
                <a:cubicBezTo>
                  <a:pt x="17029" y="6254"/>
                  <a:pt x="17007" y="6232"/>
                  <a:pt x="16970" y="6199"/>
                </a:cubicBezTo>
                <a:cubicBezTo>
                  <a:pt x="17085" y="6209"/>
                  <a:pt x="17179" y="6219"/>
                  <a:pt x="17295" y="6232"/>
                </a:cubicBezTo>
                <a:cubicBezTo>
                  <a:pt x="17224" y="6202"/>
                  <a:pt x="17175" y="6180"/>
                  <a:pt x="17126" y="6157"/>
                </a:cubicBezTo>
                <a:lnTo>
                  <a:pt x="17123" y="6157"/>
                </a:lnTo>
                <a:cubicBezTo>
                  <a:pt x="17145" y="6147"/>
                  <a:pt x="17153" y="6137"/>
                  <a:pt x="17123" y="6127"/>
                </a:cubicBezTo>
                <a:lnTo>
                  <a:pt x="17126" y="6127"/>
                </a:lnTo>
                <a:cubicBezTo>
                  <a:pt x="17224" y="6065"/>
                  <a:pt x="17108" y="6033"/>
                  <a:pt x="17093" y="5994"/>
                </a:cubicBezTo>
                <a:cubicBezTo>
                  <a:pt x="17085" y="5971"/>
                  <a:pt x="17037" y="5935"/>
                  <a:pt x="16988" y="5938"/>
                </a:cubicBezTo>
                <a:lnTo>
                  <a:pt x="16988" y="5938"/>
                </a:lnTo>
                <a:cubicBezTo>
                  <a:pt x="17048" y="5893"/>
                  <a:pt x="17108" y="5909"/>
                  <a:pt x="17168" y="5938"/>
                </a:cubicBezTo>
                <a:cubicBezTo>
                  <a:pt x="17179" y="5935"/>
                  <a:pt x="17190" y="5935"/>
                  <a:pt x="17201" y="5935"/>
                </a:cubicBezTo>
                <a:cubicBezTo>
                  <a:pt x="17190" y="5935"/>
                  <a:pt x="17179" y="5938"/>
                  <a:pt x="17168" y="5938"/>
                </a:cubicBezTo>
                <a:cubicBezTo>
                  <a:pt x="17145" y="5889"/>
                  <a:pt x="17123" y="5837"/>
                  <a:pt x="17100" y="5788"/>
                </a:cubicBezTo>
                <a:lnTo>
                  <a:pt x="17097" y="5785"/>
                </a:lnTo>
                <a:cubicBezTo>
                  <a:pt x="17168" y="5811"/>
                  <a:pt x="17235" y="5840"/>
                  <a:pt x="17309" y="5795"/>
                </a:cubicBezTo>
                <a:cubicBezTo>
                  <a:pt x="17309" y="5795"/>
                  <a:pt x="17306" y="5798"/>
                  <a:pt x="17306" y="5798"/>
                </a:cubicBezTo>
                <a:cubicBezTo>
                  <a:pt x="17306" y="5779"/>
                  <a:pt x="17321" y="5772"/>
                  <a:pt x="17339" y="5769"/>
                </a:cubicBezTo>
                <a:lnTo>
                  <a:pt x="17336" y="5772"/>
                </a:lnTo>
                <a:cubicBezTo>
                  <a:pt x="17362" y="5785"/>
                  <a:pt x="17392" y="5798"/>
                  <a:pt x="17418" y="5811"/>
                </a:cubicBezTo>
                <a:cubicBezTo>
                  <a:pt x="17347" y="5723"/>
                  <a:pt x="17231" y="5655"/>
                  <a:pt x="17291" y="5524"/>
                </a:cubicBezTo>
                <a:lnTo>
                  <a:pt x="17287" y="5524"/>
                </a:lnTo>
                <a:cubicBezTo>
                  <a:pt x="17291" y="5531"/>
                  <a:pt x="17291" y="5541"/>
                  <a:pt x="17287" y="5547"/>
                </a:cubicBezTo>
                <a:cubicBezTo>
                  <a:pt x="17306" y="5550"/>
                  <a:pt x="17324" y="5557"/>
                  <a:pt x="17343" y="5563"/>
                </a:cubicBezTo>
                <a:cubicBezTo>
                  <a:pt x="17347" y="5563"/>
                  <a:pt x="17347" y="5567"/>
                  <a:pt x="17351" y="5567"/>
                </a:cubicBezTo>
                <a:cubicBezTo>
                  <a:pt x="17347" y="5570"/>
                  <a:pt x="17347" y="5570"/>
                  <a:pt x="17343" y="5573"/>
                </a:cubicBezTo>
                <a:cubicBezTo>
                  <a:pt x="17343" y="5570"/>
                  <a:pt x="17339" y="5570"/>
                  <a:pt x="17339" y="5567"/>
                </a:cubicBezTo>
                <a:cubicBezTo>
                  <a:pt x="17324" y="5550"/>
                  <a:pt x="17306" y="5547"/>
                  <a:pt x="17287" y="5550"/>
                </a:cubicBezTo>
                <a:cubicBezTo>
                  <a:pt x="17321" y="5508"/>
                  <a:pt x="17354" y="5462"/>
                  <a:pt x="17388" y="5420"/>
                </a:cubicBezTo>
                <a:lnTo>
                  <a:pt x="17388" y="5420"/>
                </a:lnTo>
                <a:cubicBezTo>
                  <a:pt x="17392" y="5426"/>
                  <a:pt x="17395" y="5430"/>
                  <a:pt x="17403" y="5430"/>
                </a:cubicBezTo>
                <a:cubicBezTo>
                  <a:pt x="17403" y="5436"/>
                  <a:pt x="17403" y="5446"/>
                  <a:pt x="17407" y="5453"/>
                </a:cubicBezTo>
                <a:cubicBezTo>
                  <a:pt x="17410" y="5449"/>
                  <a:pt x="17414" y="5449"/>
                  <a:pt x="17418" y="5446"/>
                </a:cubicBezTo>
                <a:cubicBezTo>
                  <a:pt x="17410" y="5443"/>
                  <a:pt x="17407" y="5436"/>
                  <a:pt x="17399" y="5433"/>
                </a:cubicBezTo>
                <a:cubicBezTo>
                  <a:pt x="17470" y="5391"/>
                  <a:pt x="17537" y="5342"/>
                  <a:pt x="17612" y="5312"/>
                </a:cubicBezTo>
                <a:cubicBezTo>
                  <a:pt x="17653" y="5296"/>
                  <a:pt x="17634" y="5361"/>
                  <a:pt x="17668" y="5371"/>
                </a:cubicBezTo>
                <a:cubicBezTo>
                  <a:pt x="17676" y="5342"/>
                  <a:pt x="17679" y="5309"/>
                  <a:pt x="17687" y="5277"/>
                </a:cubicBezTo>
                <a:cubicBezTo>
                  <a:pt x="17720" y="5267"/>
                  <a:pt x="17691" y="5348"/>
                  <a:pt x="17750" y="5332"/>
                </a:cubicBezTo>
                <a:cubicBezTo>
                  <a:pt x="17728" y="5365"/>
                  <a:pt x="17732" y="5391"/>
                  <a:pt x="17765" y="5413"/>
                </a:cubicBezTo>
                <a:cubicBezTo>
                  <a:pt x="17769" y="5420"/>
                  <a:pt x="17784" y="5433"/>
                  <a:pt x="17758" y="5433"/>
                </a:cubicBezTo>
                <a:cubicBezTo>
                  <a:pt x="17761" y="5426"/>
                  <a:pt x="17765" y="5423"/>
                  <a:pt x="17769" y="5417"/>
                </a:cubicBezTo>
                <a:cubicBezTo>
                  <a:pt x="17765" y="5387"/>
                  <a:pt x="17758" y="5361"/>
                  <a:pt x="17750" y="5332"/>
                </a:cubicBezTo>
                <a:close/>
                <a:moveTo>
                  <a:pt x="18550" y="5355"/>
                </a:moveTo>
                <a:cubicBezTo>
                  <a:pt x="18550" y="5352"/>
                  <a:pt x="18550" y="5348"/>
                  <a:pt x="18550" y="5342"/>
                </a:cubicBezTo>
                <a:cubicBezTo>
                  <a:pt x="18550" y="5348"/>
                  <a:pt x="18546" y="5355"/>
                  <a:pt x="18546" y="5365"/>
                </a:cubicBezTo>
                <a:cubicBezTo>
                  <a:pt x="18546" y="5361"/>
                  <a:pt x="18550" y="5358"/>
                  <a:pt x="18550" y="5355"/>
                </a:cubicBezTo>
                <a:close/>
                <a:moveTo>
                  <a:pt x="18729" y="15793"/>
                </a:moveTo>
                <a:cubicBezTo>
                  <a:pt x="18658" y="15718"/>
                  <a:pt x="18617" y="15614"/>
                  <a:pt x="18497" y="15578"/>
                </a:cubicBezTo>
                <a:lnTo>
                  <a:pt x="18497" y="15578"/>
                </a:lnTo>
                <a:cubicBezTo>
                  <a:pt x="18535" y="15568"/>
                  <a:pt x="18516" y="15558"/>
                  <a:pt x="18497" y="15548"/>
                </a:cubicBezTo>
                <a:lnTo>
                  <a:pt x="18501" y="15548"/>
                </a:lnTo>
                <a:cubicBezTo>
                  <a:pt x="18453" y="15493"/>
                  <a:pt x="18370" y="15503"/>
                  <a:pt x="18311" y="15467"/>
                </a:cubicBezTo>
                <a:lnTo>
                  <a:pt x="18307" y="15473"/>
                </a:lnTo>
                <a:cubicBezTo>
                  <a:pt x="18228" y="15428"/>
                  <a:pt x="18165" y="15350"/>
                  <a:pt x="18049" y="15376"/>
                </a:cubicBezTo>
                <a:cubicBezTo>
                  <a:pt x="18042" y="15376"/>
                  <a:pt x="18004" y="15353"/>
                  <a:pt x="18027" y="15389"/>
                </a:cubicBezTo>
                <a:cubicBezTo>
                  <a:pt x="18034" y="15398"/>
                  <a:pt x="18053" y="15402"/>
                  <a:pt x="18064" y="15408"/>
                </a:cubicBezTo>
                <a:cubicBezTo>
                  <a:pt x="18064" y="15408"/>
                  <a:pt x="18064" y="15408"/>
                  <a:pt x="18064" y="15408"/>
                </a:cubicBezTo>
                <a:cubicBezTo>
                  <a:pt x="18004" y="15460"/>
                  <a:pt x="18049" y="15513"/>
                  <a:pt x="18068" y="15561"/>
                </a:cubicBezTo>
                <a:cubicBezTo>
                  <a:pt x="18243" y="16041"/>
                  <a:pt x="18415" y="16523"/>
                  <a:pt x="18737" y="16950"/>
                </a:cubicBezTo>
                <a:cubicBezTo>
                  <a:pt x="18755" y="16976"/>
                  <a:pt x="18763" y="17006"/>
                  <a:pt x="18774" y="17032"/>
                </a:cubicBezTo>
                <a:cubicBezTo>
                  <a:pt x="18781" y="17048"/>
                  <a:pt x="18785" y="17064"/>
                  <a:pt x="18796" y="17103"/>
                </a:cubicBezTo>
                <a:cubicBezTo>
                  <a:pt x="18516" y="16882"/>
                  <a:pt x="18270" y="16673"/>
                  <a:pt x="18064" y="16425"/>
                </a:cubicBezTo>
                <a:cubicBezTo>
                  <a:pt x="17840" y="16155"/>
                  <a:pt x="17623" y="15881"/>
                  <a:pt x="17436" y="15588"/>
                </a:cubicBezTo>
                <a:cubicBezTo>
                  <a:pt x="17347" y="15444"/>
                  <a:pt x="17276" y="15294"/>
                  <a:pt x="17287" y="15125"/>
                </a:cubicBezTo>
                <a:cubicBezTo>
                  <a:pt x="17298" y="14949"/>
                  <a:pt x="17414" y="14851"/>
                  <a:pt x="17616" y="14851"/>
                </a:cubicBezTo>
                <a:cubicBezTo>
                  <a:pt x="17720" y="14851"/>
                  <a:pt x="17821" y="14874"/>
                  <a:pt x="17915" y="14909"/>
                </a:cubicBezTo>
                <a:cubicBezTo>
                  <a:pt x="18191" y="15020"/>
                  <a:pt x="18479" y="15105"/>
                  <a:pt x="18766" y="15183"/>
                </a:cubicBezTo>
                <a:cubicBezTo>
                  <a:pt x="18949" y="15235"/>
                  <a:pt x="19013" y="15405"/>
                  <a:pt x="18890" y="15539"/>
                </a:cubicBezTo>
                <a:cubicBezTo>
                  <a:pt x="18826" y="15617"/>
                  <a:pt x="18781" y="15708"/>
                  <a:pt x="18729" y="15793"/>
                </a:cubicBezTo>
                <a:cubicBezTo>
                  <a:pt x="18725" y="15793"/>
                  <a:pt x="18729" y="15793"/>
                  <a:pt x="18729" y="15793"/>
                </a:cubicBezTo>
                <a:close/>
                <a:moveTo>
                  <a:pt x="17978" y="15852"/>
                </a:moveTo>
                <a:cubicBezTo>
                  <a:pt x="17978" y="15861"/>
                  <a:pt x="17959" y="15874"/>
                  <a:pt x="17986" y="15874"/>
                </a:cubicBezTo>
                <a:cubicBezTo>
                  <a:pt x="17982" y="15868"/>
                  <a:pt x="17978" y="15861"/>
                  <a:pt x="17978" y="15852"/>
                </a:cubicBezTo>
                <a:cubicBezTo>
                  <a:pt x="17956" y="15640"/>
                  <a:pt x="17859" y="15441"/>
                  <a:pt x="17825" y="15226"/>
                </a:cubicBezTo>
                <a:cubicBezTo>
                  <a:pt x="17821" y="15200"/>
                  <a:pt x="17870" y="15147"/>
                  <a:pt x="17784" y="15138"/>
                </a:cubicBezTo>
                <a:cubicBezTo>
                  <a:pt x="17698" y="15128"/>
                  <a:pt x="17702" y="15187"/>
                  <a:pt x="17683" y="15222"/>
                </a:cubicBezTo>
                <a:cubicBezTo>
                  <a:pt x="17657" y="15268"/>
                  <a:pt x="17649" y="15317"/>
                  <a:pt x="17664" y="15372"/>
                </a:cubicBezTo>
                <a:cubicBezTo>
                  <a:pt x="17702" y="15526"/>
                  <a:pt x="17773" y="15663"/>
                  <a:pt x="17862" y="15796"/>
                </a:cubicBezTo>
                <a:cubicBezTo>
                  <a:pt x="17889" y="15839"/>
                  <a:pt x="17918" y="15865"/>
                  <a:pt x="17978" y="15852"/>
                </a:cubicBezTo>
                <a:close/>
                <a:moveTo>
                  <a:pt x="15516" y="19288"/>
                </a:moveTo>
                <a:cubicBezTo>
                  <a:pt x="15539" y="19320"/>
                  <a:pt x="15561" y="19353"/>
                  <a:pt x="15584" y="19385"/>
                </a:cubicBezTo>
                <a:lnTo>
                  <a:pt x="15576" y="19392"/>
                </a:lnTo>
                <a:cubicBezTo>
                  <a:pt x="15550" y="19389"/>
                  <a:pt x="15542" y="19369"/>
                  <a:pt x="15535" y="19353"/>
                </a:cubicBezTo>
                <a:cubicBezTo>
                  <a:pt x="15516" y="19349"/>
                  <a:pt x="15501" y="19346"/>
                  <a:pt x="15483" y="19343"/>
                </a:cubicBezTo>
                <a:cubicBezTo>
                  <a:pt x="15486" y="19320"/>
                  <a:pt x="15475" y="19317"/>
                  <a:pt x="15453" y="19317"/>
                </a:cubicBezTo>
                <a:cubicBezTo>
                  <a:pt x="15457" y="19291"/>
                  <a:pt x="15434" y="19297"/>
                  <a:pt x="15415" y="19297"/>
                </a:cubicBezTo>
                <a:cubicBezTo>
                  <a:pt x="15412" y="19294"/>
                  <a:pt x="15412" y="19291"/>
                  <a:pt x="15408" y="19288"/>
                </a:cubicBezTo>
                <a:cubicBezTo>
                  <a:pt x="15415" y="19288"/>
                  <a:pt x="15419" y="19288"/>
                  <a:pt x="15427" y="19288"/>
                </a:cubicBezTo>
                <a:cubicBezTo>
                  <a:pt x="15423" y="19291"/>
                  <a:pt x="15419" y="19291"/>
                  <a:pt x="15419" y="19294"/>
                </a:cubicBezTo>
                <a:cubicBezTo>
                  <a:pt x="15434" y="19301"/>
                  <a:pt x="15445" y="19307"/>
                  <a:pt x="15460" y="19314"/>
                </a:cubicBezTo>
                <a:cubicBezTo>
                  <a:pt x="15472" y="19323"/>
                  <a:pt x="15479" y="19330"/>
                  <a:pt x="15490" y="19340"/>
                </a:cubicBezTo>
                <a:cubicBezTo>
                  <a:pt x="15501" y="19359"/>
                  <a:pt x="15520" y="19363"/>
                  <a:pt x="15539" y="19353"/>
                </a:cubicBezTo>
                <a:cubicBezTo>
                  <a:pt x="15509" y="19418"/>
                  <a:pt x="15569" y="19441"/>
                  <a:pt x="15613" y="19470"/>
                </a:cubicBezTo>
                <a:lnTo>
                  <a:pt x="15610" y="19464"/>
                </a:lnTo>
                <a:cubicBezTo>
                  <a:pt x="15613" y="19480"/>
                  <a:pt x="15621" y="19493"/>
                  <a:pt x="15643" y="19493"/>
                </a:cubicBezTo>
                <a:lnTo>
                  <a:pt x="15640" y="19486"/>
                </a:lnTo>
                <a:cubicBezTo>
                  <a:pt x="15684" y="19587"/>
                  <a:pt x="15793" y="19640"/>
                  <a:pt x="15864" y="19721"/>
                </a:cubicBezTo>
                <a:cubicBezTo>
                  <a:pt x="15894" y="19754"/>
                  <a:pt x="15961" y="19780"/>
                  <a:pt x="15924" y="19838"/>
                </a:cubicBezTo>
                <a:cubicBezTo>
                  <a:pt x="15924" y="19838"/>
                  <a:pt x="15924" y="19838"/>
                  <a:pt x="15924" y="19838"/>
                </a:cubicBezTo>
                <a:cubicBezTo>
                  <a:pt x="15867" y="19741"/>
                  <a:pt x="15744" y="19698"/>
                  <a:pt x="15688" y="19604"/>
                </a:cubicBezTo>
                <a:cubicBezTo>
                  <a:pt x="15688" y="19604"/>
                  <a:pt x="15684" y="19610"/>
                  <a:pt x="15684" y="19610"/>
                </a:cubicBezTo>
                <a:lnTo>
                  <a:pt x="15692" y="19607"/>
                </a:lnTo>
                <a:cubicBezTo>
                  <a:pt x="15684" y="19630"/>
                  <a:pt x="15677" y="19653"/>
                  <a:pt x="15669" y="19675"/>
                </a:cubicBezTo>
                <a:lnTo>
                  <a:pt x="15673" y="19672"/>
                </a:lnTo>
                <a:cubicBezTo>
                  <a:pt x="15221" y="19304"/>
                  <a:pt x="14814" y="18896"/>
                  <a:pt x="14381" y="18515"/>
                </a:cubicBezTo>
                <a:cubicBezTo>
                  <a:pt x="14015" y="18192"/>
                  <a:pt x="13652" y="17866"/>
                  <a:pt x="13282" y="17547"/>
                </a:cubicBezTo>
                <a:cubicBezTo>
                  <a:pt x="12998" y="17302"/>
                  <a:pt x="12756" y="17028"/>
                  <a:pt x="12546" y="16732"/>
                </a:cubicBezTo>
                <a:cubicBezTo>
                  <a:pt x="12524" y="16699"/>
                  <a:pt x="12475" y="16667"/>
                  <a:pt x="12505" y="16618"/>
                </a:cubicBezTo>
                <a:lnTo>
                  <a:pt x="12505" y="16618"/>
                </a:lnTo>
                <a:cubicBezTo>
                  <a:pt x="12722" y="16839"/>
                  <a:pt x="12998" y="17009"/>
                  <a:pt x="13252" y="17195"/>
                </a:cubicBezTo>
                <a:cubicBezTo>
                  <a:pt x="14037" y="17759"/>
                  <a:pt x="14818" y="18329"/>
                  <a:pt x="15557" y="18939"/>
                </a:cubicBezTo>
                <a:cubicBezTo>
                  <a:pt x="15595" y="18971"/>
                  <a:pt x="15643" y="18997"/>
                  <a:pt x="15647" y="19053"/>
                </a:cubicBezTo>
                <a:lnTo>
                  <a:pt x="15651" y="19050"/>
                </a:lnTo>
                <a:cubicBezTo>
                  <a:pt x="15587" y="19043"/>
                  <a:pt x="15572" y="18968"/>
                  <a:pt x="15501" y="18975"/>
                </a:cubicBezTo>
                <a:cubicBezTo>
                  <a:pt x="15490" y="18975"/>
                  <a:pt x="15479" y="18971"/>
                  <a:pt x="15472" y="18971"/>
                </a:cubicBezTo>
                <a:lnTo>
                  <a:pt x="15464" y="18975"/>
                </a:lnTo>
                <a:cubicBezTo>
                  <a:pt x="15464" y="18975"/>
                  <a:pt x="15460" y="18968"/>
                  <a:pt x="15460" y="18968"/>
                </a:cubicBezTo>
                <a:cubicBezTo>
                  <a:pt x="15434" y="18971"/>
                  <a:pt x="15423" y="18962"/>
                  <a:pt x="15412" y="18942"/>
                </a:cubicBezTo>
                <a:cubicBezTo>
                  <a:pt x="15408" y="18939"/>
                  <a:pt x="15408" y="18939"/>
                  <a:pt x="15404" y="18935"/>
                </a:cubicBezTo>
                <a:cubicBezTo>
                  <a:pt x="15408" y="18935"/>
                  <a:pt x="15412" y="18939"/>
                  <a:pt x="15412" y="18939"/>
                </a:cubicBezTo>
                <a:cubicBezTo>
                  <a:pt x="15442" y="18932"/>
                  <a:pt x="15457" y="18945"/>
                  <a:pt x="15457" y="18968"/>
                </a:cubicBezTo>
                <a:cubicBezTo>
                  <a:pt x="15453" y="18988"/>
                  <a:pt x="15445" y="19007"/>
                  <a:pt x="15442" y="19027"/>
                </a:cubicBezTo>
                <a:cubicBezTo>
                  <a:pt x="15430" y="19023"/>
                  <a:pt x="15419" y="19023"/>
                  <a:pt x="15408" y="19020"/>
                </a:cubicBezTo>
                <a:cubicBezTo>
                  <a:pt x="15401" y="19010"/>
                  <a:pt x="15389" y="19001"/>
                  <a:pt x="15382" y="18991"/>
                </a:cubicBezTo>
                <a:cubicBezTo>
                  <a:pt x="15371" y="18984"/>
                  <a:pt x="15356" y="18978"/>
                  <a:pt x="15344" y="18971"/>
                </a:cubicBezTo>
                <a:cubicBezTo>
                  <a:pt x="15333" y="18962"/>
                  <a:pt x="15322" y="18955"/>
                  <a:pt x="15311" y="18945"/>
                </a:cubicBezTo>
                <a:lnTo>
                  <a:pt x="15307" y="18939"/>
                </a:lnTo>
                <a:cubicBezTo>
                  <a:pt x="15307" y="18939"/>
                  <a:pt x="15315" y="18942"/>
                  <a:pt x="15315" y="18942"/>
                </a:cubicBezTo>
                <a:cubicBezTo>
                  <a:pt x="15326" y="18948"/>
                  <a:pt x="15337" y="18958"/>
                  <a:pt x="15348" y="18968"/>
                </a:cubicBezTo>
                <a:cubicBezTo>
                  <a:pt x="15359" y="18975"/>
                  <a:pt x="15374" y="18981"/>
                  <a:pt x="15386" y="18988"/>
                </a:cubicBezTo>
                <a:cubicBezTo>
                  <a:pt x="15389" y="19001"/>
                  <a:pt x="15389" y="19017"/>
                  <a:pt x="15415" y="19017"/>
                </a:cubicBezTo>
                <a:cubicBezTo>
                  <a:pt x="15423" y="19030"/>
                  <a:pt x="15434" y="19043"/>
                  <a:pt x="15442" y="19053"/>
                </a:cubicBezTo>
                <a:cubicBezTo>
                  <a:pt x="15453" y="19040"/>
                  <a:pt x="15464" y="19033"/>
                  <a:pt x="15472" y="19056"/>
                </a:cubicBezTo>
                <a:cubicBezTo>
                  <a:pt x="15483" y="19053"/>
                  <a:pt x="15494" y="19050"/>
                  <a:pt x="15501" y="19050"/>
                </a:cubicBezTo>
                <a:cubicBezTo>
                  <a:pt x="15505" y="19066"/>
                  <a:pt x="15513" y="19076"/>
                  <a:pt x="15531" y="19076"/>
                </a:cubicBezTo>
                <a:cubicBezTo>
                  <a:pt x="15531" y="19095"/>
                  <a:pt x="15542" y="19102"/>
                  <a:pt x="15561" y="19102"/>
                </a:cubicBezTo>
                <a:cubicBezTo>
                  <a:pt x="15561" y="19118"/>
                  <a:pt x="15572" y="19128"/>
                  <a:pt x="15591" y="19128"/>
                </a:cubicBezTo>
                <a:cubicBezTo>
                  <a:pt x="15602" y="19138"/>
                  <a:pt x="15610" y="19144"/>
                  <a:pt x="15621" y="19154"/>
                </a:cubicBezTo>
                <a:cubicBezTo>
                  <a:pt x="15628" y="19180"/>
                  <a:pt x="15640" y="19206"/>
                  <a:pt x="15647" y="19232"/>
                </a:cubicBezTo>
                <a:lnTo>
                  <a:pt x="15651" y="19229"/>
                </a:lnTo>
                <a:cubicBezTo>
                  <a:pt x="15640" y="19229"/>
                  <a:pt x="15628" y="19229"/>
                  <a:pt x="15617" y="19229"/>
                </a:cubicBezTo>
                <a:lnTo>
                  <a:pt x="15621" y="19232"/>
                </a:lnTo>
                <a:cubicBezTo>
                  <a:pt x="15610" y="19222"/>
                  <a:pt x="15599" y="19213"/>
                  <a:pt x="15587" y="19203"/>
                </a:cubicBezTo>
                <a:lnTo>
                  <a:pt x="15591" y="19206"/>
                </a:lnTo>
                <a:cubicBezTo>
                  <a:pt x="15580" y="19196"/>
                  <a:pt x="15569" y="19186"/>
                  <a:pt x="15557" y="19177"/>
                </a:cubicBezTo>
                <a:lnTo>
                  <a:pt x="15561" y="19180"/>
                </a:lnTo>
                <a:cubicBezTo>
                  <a:pt x="15550" y="19170"/>
                  <a:pt x="15539" y="19160"/>
                  <a:pt x="15528" y="19151"/>
                </a:cubicBezTo>
                <a:lnTo>
                  <a:pt x="15531" y="19154"/>
                </a:lnTo>
                <a:cubicBezTo>
                  <a:pt x="15520" y="19144"/>
                  <a:pt x="15509" y="19134"/>
                  <a:pt x="15498" y="19128"/>
                </a:cubicBezTo>
                <a:cubicBezTo>
                  <a:pt x="15483" y="19144"/>
                  <a:pt x="15475" y="19144"/>
                  <a:pt x="15475" y="19121"/>
                </a:cubicBezTo>
                <a:cubicBezTo>
                  <a:pt x="15374" y="19131"/>
                  <a:pt x="15367" y="18991"/>
                  <a:pt x="15255" y="19017"/>
                </a:cubicBezTo>
                <a:cubicBezTo>
                  <a:pt x="15240" y="19004"/>
                  <a:pt x="15229" y="18994"/>
                  <a:pt x="15214" y="18981"/>
                </a:cubicBezTo>
                <a:cubicBezTo>
                  <a:pt x="15214" y="18978"/>
                  <a:pt x="15214" y="18975"/>
                  <a:pt x="15210" y="18971"/>
                </a:cubicBezTo>
                <a:cubicBezTo>
                  <a:pt x="15214" y="18975"/>
                  <a:pt x="15221" y="18978"/>
                  <a:pt x="15225" y="18981"/>
                </a:cubicBezTo>
                <a:cubicBezTo>
                  <a:pt x="15221" y="18981"/>
                  <a:pt x="15217" y="18981"/>
                  <a:pt x="15214" y="18984"/>
                </a:cubicBezTo>
                <a:cubicBezTo>
                  <a:pt x="15236" y="18988"/>
                  <a:pt x="15251" y="18994"/>
                  <a:pt x="15251" y="19017"/>
                </a:cubicBezTo>
                <a:cubicBezTo>
                  <a:pt x="15356" y="19056"/>
                  <a:pt x="15404" y="19157"/>
                  <a:pt x="15498" y="19209"/>
                </a:cubicBezTo>
                <a:lnTo>
                  <a:pt x="15494" y="19203"/>
                </a:lnTo>
                <a:cubicBezTo>
                  <a:pt x="15494" y="19213"/>
                  <a:pt x="15490" y="19222"/>
                  <a:pt x="15490" y="19232"/>
                </a:cubicBezTo>
                <a:cubicBezTo>
                  <a:pt x="15494" y="19239"/>
                  <a:pt x="15494" y="19248"/>
                  <a:pt x="15498" y="19255"/>
                </a:cubicBezTo>
                <a:cubicBezTo>
                  <a:pt x="15509" y="19265"/>
                  <a:pt x="15516" y="19274"/>
                  <a:pt x="15528" y="19284"/>
                </a:cubicBezTo>
                <a:lnTo>
                  <a:pt x="15516" y="19288"/>
                </a:lnTo>
                <a:close/>
                <a:moveTo>
                  <a:pt x="15408" y="19203"/>
                </a:moveTo>
                <a:cubicBezTo>
                  <a:pt x="15408" y="19203"/>
                  <a:pt x="15408" y="19206"/>
                  <a:pt x="15408" y="19206"/>
                </a:cubicBezTo>
                <a:cubicBezTo>
                  <a:pt x="15412" y="19206"/>
                  <a:pt x="15412" y="19206"/>
                  <a:pt x="15415" y="19206"/>
                </a:cubicBezTo>
                <a:cubicBezTo>
                  <a:pt x="15401" y="19196"/>
                  <a:pt x="15389" y="19186"/>
                  <a:pt x="15374" y="19177"/>
                </a:cubicBezTo>
                <a:cubicBezTo>
                  <a:pt x="15367" y="19164"/>
                  <a:pt x="15363" y="19151"/>
                  <a:pt x="15356" y="19138"/>
                </a:cubicBezTo>
                <a:cubicBezTo>
                  <a:pt x="15337" y="19138"/>
                  <a:pt x="15318" y="19138"/>
                  <a:pt x="15296" y="19138"/>
                </a:cubicBezTo>
                <a:cubicBezTo>
                  <a:pt x="15296" y="19121"/>
                  <a:pt x="15296" y="19105"/>
                  <a:pt x="15296" y="19089"/>
                </a:cubicBezTo>
                <a:cubicBezTo>
                  <a:pt x="15277" y="19089"/>
                  <a:pt x="15259" y="19089"/>
                  <a:pt x="15236" y="19085"/>
                </a:cubicBezTo>
                <a:cubicBezTo>
                  <a:pt x="15214" y="19069"/>
                  <a:pt x="15225" y="19053"/>
                  <a:pt x="15236" y="19037"/>
                </a:cubicBezTo>
                <a:cubicBezTo>
                  <a:pt x="15217" y="19037"/>
                  <a:pt x="15199" y="19033"/>
                  <a:pt x="15180" y="19033"/>
                </a:cubicBezTo>
                <a:cubicBezTo>
                  <a:pt x="15184" y="19030"/>
                  <a:pt x="15188" y="19027"/>
                  <a:pt x="15191" y="19023"/>
                </a:cubicBezTo>
                <a:cubicBezTo>
                  <a:pt x="15188" y="19027"/>
                  <a:pt x="15188" y="19030"/>
                  <a:pt x="15184" y="19037"/>
                </a:cubicBezTo>
                <a:cubicBezTo>
                  <a:pt x="15203" y="19020"/>
                  <a:pt x="15217" y="18991"/>
                  <a:pt x="15236" y="19037"/>
                </a:cubicBezTo>
                <a:cubicBezTo>
                  <a:pt x="15236" y="19053"/>
                  <a:pt x="15240" y="19069"/>
                  <a:pt x="15240" y="19089"/>
                </a:cubicBezTo>
                <a:cubicBezTo>
                  <a:pt x="15259" y="19079"/>
                  <a:pt x="15277" y="19056"/>
                  <a:pt x="15296" y="19089"/>
                </a:cubicBezTo>
                <a:cubicBezTo>
                  <a:pt x="15296" y="19105"/>
                  <a:pt x="15300" y="19121"/>
                  <a:pt x="15300" y="19138"/>
                </a:cubicBezTo>
                <a:cubicBezTo>
                  <a:pt x="15318" y="19131"/>
                  <a:pt x="15333" y="19108"/>
                  <a:pt x="15352" y="19138"/>
                </a:cubicBezTo>
                <a:cubicBezTo>
                  <a:pt x="15359" y="19151"/>
                  <a:pt x="15367" y="19160"/>
                  <a:pt x="15374" y="19173"/>
                </a:cubicBezTo>
                <a:cubicBezTo>
                  <a:pt x="15386" y="19183"/>
                  <a:pt x="15397" y="19193"/>
                  <a:pt x="15408" y="19203"/>
                </a:cubicBezTo>
                <a:close/>
                <a:moveTo>
                  <a:pt x="15173" y="18900"/>
                </a:moveTo>
                <a:cubicBezTo>
                  <a:pt x="15173" y="18903"/>
                  <a:pt x="15173" y="18903"/>
                  <a:pt x="15173" y="18906"/>
                </a:cubicBezTo>
                <a:cubicBezTo>
                  <a:pt x="15173" y="18903"/>
                  <a:pt x="15169" y="18903"/>
                  <a:pt x="15169" y="18900"/>
                </a:cubicBezTo>
                <a:cubicBezTo>
                  <a:pt x="15173" y="18900"/>
                  <a:pt x="15173" y="18903"/>
                  <a:pt x="15176" y="18903"/>
                </a:cubicBezTo>
                <a:cubicBezTo>
                  <a:pt x="15173" y="18903"/>
                  <a:pt x="15165" y="18900"/>
                  <a:pt x="15161" y="18900"/>
                </a:cubicBezTo>
                <a:cubicBezTo>
                  <a:pt x="15165" y="18900"/>
                  <a:pt x="15169" y="18900"/>
                  <a:pt x="15173" y="18900"/>
                </a:cubicBezTo>
                <a:close/>
                <a:moveTo>
                  <a:pt x="15341" y="4266"/>
                </a:moveTo>
                <a:cubicBezTo>
                  <a:pt x="15348" y="4272"/>
                  <a:pt x="15356" y="4279"/>
                  <a:pt x="15367" y="4286"/>
                </a:cubicBezTo>
                <a:cubicBezTo>
                  <a:pt x="15359" y="4289"/>
                  <a:pt x="15352" y="4292"/>
                  <a:pt x="15341" y="4295"/>
                </a:cubicBezTo>
                <a:cubicBezTo>
                  <a:pt x="15341" y="4295"/>
                  <a:pt x="15341" y="4295"/>
                  <a:pt x="15341" y="4295"/>
                </a:cubicBezTo>
                <a:cubicBezTo>
                  <a:pt x="15311" y="4321"/>
                  <a:pt x="15285" y="4344"/>
                  <a:pt x="15255" y="4370"/>
                </a:cubicBezTo>
                <a:lnTo>
                  <a:pt x="15259" y="4367"/>
                </a:lnTo>
                <a:cubicBezTo>
                  <a:pt x="15259" y="4370"/>
                  <a:pt x="15255" y="4377"/>
                  <a:pt x="15255" y="4380"/>
                </a:cubicBezTo>
                <a:cubicBezTo>
                  <a:pt x="15259" y="4387"/>
                  <a:pt x="15262" y="4393"/>
                  <a:pt x="15266" y="4400"/>
                </a:cubicBezTo>
                <a:cubicBezTo>
                  <a:pt x="15262" y="4400"/>
                  <a:pt x="15262" y="4396"/>
                  <a:pt x="15259" y="4396"/>
                </a:cubicBezTo>
                <a:cubicBezTo>
                  <a:pt x="15262" y="4396"/>
                  <a:pt x="15262" y="4396"/>
                  <a:pt x="15266" y="4396"/>
                </a:cubicBezTo>
                <a:cubicBezTo>
                  <a:pt x="15229" y="4409"/>
                  <a:pt x="15199" y="4435"/>
                  <a:pt x="15259" y="4445"/>
                </a:cubicBezTo>
                <a:cubicBezTo>
                  <a:pt x="15352" y="4465"/>
                  <a:pt x="15442" y="4445"/>
                  <a:pt x="15528" y="4409"/>
                </a:cubicBezTo>
                <a:cubicBezTo>
                  <a:pt x="15726" y="4328"/>
                  <a:pt x="15871" y="4194"/>
                  <a:pt x="15991" y="4035"/>
                </a:cubicBezTo>
                <a:lnTo>
                  <a:pt x="15987" y="4038"/>
                </a:lnTo>
                <a:cubicBezTo>
                  <a:pt x="15994" y="4021"/>
                  <a:pt x="15998" y="4008"/>
                  <a:pt x="16006" y="3992"/>
                </a:cubicBezTo>
                <a:cubicBezTo>
                  <a:pt x="16013" y="4008"/>
                  <a:pt x="16017" y="4021"/>
                  <a:pt x="16024" y="4038"/>
                </a:cubicBezTo>
                <a:cubicBezTo>
                  <a:pt x="16024" y="4038"/>
                  <a:pt x="16021" y="4035"/>
                  <a:pt x="16021" y="4035"/>
                </a:cubicBezTo>
                <a:cubicBezTo>
                  <a:pt x="16103" y="3943"/>
                  <a:pt x="16107" y="3826"/>
                  <a:pt x="16159" y="3725"/>
                </a:cubicBezTo>
                <a:cubicBezTo>
                  <a:pt x="16088" y="3767"/>
                  <a:pt x="16077" y="3839"/>
                  <a:pt x="16021" y="3920"/>
                </a:cubicBezTo>
                <a:cubicBezTo>
                  <a:pt x="16051" y="3757"/>
                  <a:pt x="16088" y="3617"/>
                  <a:pt x="16054" y="3474"/>
                </a:cubicBezTo>
                <a:cubicBezTo>
                  <a:pt x="16051" y="3454"/>
                  <a:pt x="16047" y="3425"/>
                  <a:pt x="16080" y="3428"/>
                </a:cubicBezTo>
                <a:cubicBezTo>
                  <a:pt x="16110" y="3431"/>
                  <a:pt x="16129" y="3451"/>
                  <a:pt x="16140" y="3477"/>
                </a:cubicBezTo>
                <a:lnTo>
                  <a:pt x="16136" y="3471"/>
                </a:lnTo>
                <a:cubicBezTo>
                  <a:pt x="16148" y="3451"/>
                  <a:pt x="16159" y="3435"/>
                  <a:pt x="16170" y="3415"/>
                </a:cubicBezTo>
                <a:cubicBezTo>
                  <a:pt x="16170" y="3415"/>
                  <a:pt x="16166" y="3418"/>
                  <a:pt x="16166" y="3418"/>
                </a:cubicBezTo>
                <a:lnTo>
                  <a:pt x="16163" y="3409"/>
                </a:lnTo>
                <a:lnTo>
                  <a:pt x="16151" y="3409"/>
                </a:lnTo>
                <a:cubicBezTo>
                  <a:pt x="16155" y="3409"/>
                  <a:pt x="16155" y="3405"/>
                  <a:pt x="16159" y="3405"/>
                </a:cubicBezTo>
                <a:cubicBezTo>
                  <a:pt x="16159" y="3409"/>
                  <a:pt x="16155" y="3409"/>
                  <a:pt x="16155" y="3412"/>
                </a:cubicBezTo>
                <a:cubicBezTo>
                  <a:pt x="16174" y="3392"/>
                  <a:pt x="16207" y="3379"/>
                  <a:pt x="16196" y="3343"/>
                </a:cubicBezTo>
                <a:lnTo>
                  <a:pt x="16200" y="3347"/>
                </a:lnTo>
                <a:cubicBezTo>
                  <a:pt x="16189" y="3337"/>
                  <a:pt x="16178" y="3327"/>
                  <a:pt x="16166" y="3317"/>
                </a:cubicBezTo>
                <a:lnTo>
                  <a:pt x="16170" y="3321"/>
                </a:lnTo>
                <a:cubicBezTo>
                  <a:pt x="16159" y="3311"/>
                  <a:pt x="16148" y="3301"/>
                  <a:pt x="16136" y="3291"/>
                </a:cubicBezTo>
                <a:lnTo>
                  <a:pt x="16140" y="3295"/>
                </a:lnTo>
                <a:cubicBezTo>
                  <a:pt x="16129" y="3285"/>
                  <a:pt x="16118" y="3275"/>
                  <a:pt x="16107" y="3265"/>
                </a:cubicBezTo>
                <a:cubicBezTo>
                  <a:pt x="16107" y="3265"/>
                  <a:pt x="16110" y="3268"/>
                  <a:pt x="16110" y="3268"/>
                </a:cubicBezTo>
                <a:cubicBezTo>
                  <a:pt x="16107" y="3262"/>
                  <a:pt x="16103" y="3255"/>
                  <a:pt x="16103" y="3249"/>
                </a:cubicBezTo>
                <a:cubicBezTo>
                  <a:pt x="16103" y="3246"/>
                  <a:pt x="16107" y="3242"/>
                  <a:pt x="16110" y="3239"/>
                </a:cubicBezTo>
                <a:lnTo>
                  <a:pt x="16107" y="3242"/>
                </a:lnTo>
                <a:cubicBezTo>
                  <a:pt x="16047" y="3180"/>
                  <a:pt x="15968" y="3158"/>
                  <a:pt x="15879" y="3158"/>
                </a:cubicBezTo>
                <a:cubicBezTo>
                  <a:pt x="15613" y="3154"/>
                  <a:pt x="15415" y="3272"/>
                  <a:pt x="15240" y="3431"/>
                </a:cubicBezTo>
                <a:lnTo>
                  <a:pt x="15244" y="3428"/>
                </a:lnTo>
                <a:cubicBezTo>
                  <a:pt x="15217" y="3451"/>
                  <a:pt x="15191" y="3477"/>
                  <a:pt x="15165" y="3500"/>
                </a:cubicBezTo>
                <a:cubicBezTo>
                  <a:pt x="15165" y="3500"/>
                  <a:pt x="15169" y="3497"/>
                  <a:pt x="15169" y="3497"/>
                </a:cubicBezTo>
                <a:cubicBezTo>
                  <a:pt x="15158" y="3506"/>
                  <a:pt x="15146" y="3516"/>
                  <a:pt x="15135" y="3526"/>
                </a:cubicBezTo>
                <a:cubicBezTo>
                  <a:pt x="15135" y="3526"/>
                  <a:pt x="15139" y="3523"/>
                  <a:pt x="15139" y="3523"/>
                </a:cubicBezTo>
                <a:cubicBezTo>
                  <a:pt x="15098" y="3604"/>
                  <a:pt x="14948" y="3614"/>
                  <a:pt x="14963" y="3728"/>
                </a:cubicBezTo>
                <a:lnTo>
                  <a:pt x="14960" y="3725"/>
                </a:lnTo>
                <a:cubicBezTo>
                  <a:pt x="14960" y="3735"/>
                  <a:pt x="14960" y="3744"/>
                  <a:pt x="14960" y="3754"/>
                </a:cubicBezTo>
                <a:lnTo>
                  <a:pt x="14963" y="3751"/>
                </a:lnTo>
                <a:cubicBezTo>
                  <a:pt x="14960" y="3761"/>
                  <a:pt x="14963" y="3767"/>
                  <a:pt x="14975" y="3767"/>
                </a:cubicBezTo>
                <a:cubicBezTo>
                  <a:pt x="14971" y="3767"/>
                  <a:pt x="14967" y="3767"/>
                  <a:pt x="14967" y="3767"/>
                </a:cubicBezTo>
                <a:cubicBezTo>
                  <a:pt x="14967" y="3767"/>
                  <a:pt x="14971" y="3764"/>
                  <a:pt x="14971" y="3764"/>
                </a:cubicBezTo>
                <a:cubicBezTo>
                  <a:pt x="14907" y="3842"/>
                  <a:pt x="14821" y="3881"/>
                  <a:pt x="14709" y="3881"/>
                </a:cubicBezTo>
                <a:cubicBezTo>
                  <a:pt x="14657" y="3881"/>
                  <a:pt x="14605" y="3891"/>
                  <a:pt x="14556" y="3917"/>
                </a:cubicBezTo>
                <a:cubicBezTo>
                  <a:pt x="14534" y="3937"/>
                  <a:pt x="14526" y="3953"/>
                  <a:pt x="14556" y="3973"/>
                </a:cubicBezTo>
                <a:cubicBezTo>
                  <a:pt x="14553" y="3969"/>
                  <a:pt x="14553" y="3969"/>
                  <a:pt x="14549" y="3966"/>
                </a:cubicBezTo>
                <a:cubicBezTo>
                  <a:pt x="14553" y="3969"/>
                  <a:pt x="14553" y="3973"/>
                  <a:pt x="14556" y="3973"/>
                </a:cubicBezTo>
                <a:cubicBezTo>
                  <a:pt x="14556" y="3953"/>
                  <a:pt x="14556" y="3933"/>
                  <a:pt x="14556" y="3914"/>
                </a:cubicBezTo>
                <a:cubicBezTo>
                  <a:pt x="14530" y="3924"/>
                  <a:pt x="14500" y="3937"/>
                  <a:pt x="14474" y="3947"/>
                </a:cubicBezTo>
                <a:cubicBezTo>
                  <a:pt x="14474" y="3947"/>
                  <a:pt x="14470" y="3943"/>
                  <a:pt x="14470" y="3943"/>
                </a:cubicBezTo>
                <a:cubicBezTo>
                  <a:pt x="14467" y="3969"/>
                  <a:pt x="14440" y="3947"/>
                  <a:pt x="14429" y="3960"/>
                </a:cubicBezTo>
                <a:lnTo>
                  <a:pt x="14429" y="3956"/>
                </a:lnTo>
                <a:cubicBezTo>
                  <a:pt x="14425" y="3973"/>
                  <a:pt x="14418" y="3986"/>
                  <a:pt x="14396" y="3986"/>
                </a:cubicBezTo>
                <a:lnTo>
                  <a:pt x="14399" y="3982"/>
                </a:lnTo>
                <a:cubicBezTo>
                  <a:pt x="14414" y="4021"/>
                  <a:pt x="14478" y="3995"/>
                  <a:pt x="14493" y="4035"/>
                </a:cubicBezTo>
                <a:lnTo>
                  <a:pt x="14489" y="4031"/>
                </a:lnTo>
                <a:cubicBezTo>
                  <a:pt x="14556" y="4031"/>
                  <a:pt x="14553" y="4103"/>
                  <a:pt x="14605" y="4119"/>
                </a:cubicBezTo>
                <a:lnTo>
                  <a:pt x="14601" y="4116"/>
                </a:lnTo>
                <a:cubicBezTo>
                  <a:pt x="14609" y="4100"/>
                  <a:pt x="14616" y="4083"/>
                  <a:pt x="14623" y="4070"/>
                </a:cubicBezTo>
                <a:cubicBezTo>
                  <a:pt x="14612" y="4074"/>
                  <a:pt x="14605" y="4074"/>
                  <a:pt x="14594" y="4077"/>
                </a:cubicBezTo>
                <a:cubicBezTo>
                  <a:pt x="14594" y="4074"/>
                  <a:pt x="14594" y="4070"/>
                  <a:pt x="14597" y="4070"/>
                </a:cubicBezTo>
                <a:cubicBezTo>
                  <a:pt x="14605" y="4070"/>
                  <a:pt x="14612" y="4070"/>
                  <a:pt x="14623" y="4070"/>
                </a:cubicBezTo>
                <a:cubicBezTo>
                  <a:pt x="14743" y="4132"/>
                  <a:pt x="14866" y="4155"/>
                  <a:pt x="15001" y="4100"/>
                </a:cubicBezTo>
                <a:cubicBezTo>
                  <a:pt x="15031" y="4093"/>
                  <a:pt x="15061" y="4090"/>
                  <a:pt x="15094" y="4083"/>
                </a:cubicBezTo>
                <a:cubicBezTo>
                  <a:pt x="15094" y="4080"/>
                  <a:pt x="15094" y="4077"/>
                  <a:pt x="15090" y="4077"/>
                </a:cubicBezTo>
                <a:cubicBezTo>
                  <a:pt x="15090" y="4077"/>
                  <a:pt x="15094" y="4080"/>
                  <a:pt x="15094" y="4080"/>
                </a:cubicBezTo>
                <a:cubicBezTo>
                  <a:pt x="15057" y="4064"/>
                  <a:pt x="15031" y="4093"/>
                  <a:pt x="14997" y="4103"/>
                </a:cubicBezTo>
                <a:cubicBezTo>
                  <a:pt x="14993" y="4142"/>
                  <a:pt x="14997" y="4175"/>
                  <a:pt x="15061" y="4162"/>
                </a:cubicBezTo>
                <a:cubicBezTo>
                  <a:pt x="15117" y="4152"/>
                  <a:pt x="15173" y="4142"/>
                  <a:pt x="15229" y="4136"/>
                </a:cubicBezTo>
                <a:lnTo>
                  <a:pt x="15225" y="4139"/>
                </a:lnTo>
                <a:cubicBezTo>
                  <a:pt x="15247" y="4129"/>
                  <a:pt x="15270" y="4116"/>
                  <a:pt x="15288" y="4139"/>
                </a:cubicBezTo>
                <a:cubicBezTo>
                  <a:pt x="15288" y="4139"/>
                  <a:pt x="15285" y="4136"/>
                  <a:pt x="15285" y="4136"/>
                </a:cubicBezTo>
                <a:cubicBezTo>
                  <a:pt x="15330" y="4126"/>
                  <a:pt x="15371" y="4116"/>
                  <a:pt x="15415" y="4103"/>
                </a:cubicBezTo>
                <a:cubicBezTo>
                  <a:pt x="15401" y="4204"/>
                  <a:pt x="15401" y="4204"/>
                  <a:pt x="15341" y="4266"/>
                </a:cubicBezTo>
                <a:lnTo>
                  <a:pt x="15341" y="4266"/>
                </a:lnTo>
                <a:close/>
                <a:moveTo>
                  <a:pt x="17384" y="20125"/>
                </a:moveTo>
                <a:cubicBezTo>
                  <a:pt x="17328" y="20142"/>
                  <a:pt x="17347" y="20181"/>
                  <a:pt x="17347" y="20210"/>
                </a:cubicBezTo>
                <a:cubicBezTo>
                  <a:pt x="17343" y="20396"/>
                  <a:pt x="17246" y="20526"/>
                  <a:pt x="17048" y="20598"/>
                </a:cubicBezTo>
                <a:cubicBezTo>
                  <a:pt x="17048" y="20598"/>
                  <a:pt x="17052" y="20595"/>
                  <a:pt x="17052" y="20595"/>
                </a:cubicBezTo>
                <a:cubicBezTo>
                  <a:pt x="16977" y="20598"/>
                  <a:pt x="16906" y="20595"/>
                  <a:pt x="16854" y="20539"/>
                </a:cubicBezTo>
                <a:cubicBezTo>
                  <a:pt x="16835" y="20536"/>
                  <a:pt x="16816" y="20533"/>
                  <a:pt x="16798" y="20530"/>
                </a:cubicBezTo>
                <a:cubicBezTo>
                  <a:pt x="16809" y="20507"/>
                  <a:pt x="16813" y="20481"/>
                  <a:pt x="16790" y="20461"/>
                </a:cubicBezTo>
                <a:cubicBezTo>
                  <a:pt x="16757" y="20367"/>
                  <a:pt x="16742" y="20269"/>
                  <a:pt x="16757" y="20171"/>
                </a:cubicBezTo>
                <a:cubicBezTo>
                  <a:pt x="16783" y="19988"/>
                  <a:pt x="16884" y="19900"/>
                  <a:pt x="17082" y="19897"/>
                </a:cubicBezTo>
                <a:cubicBezTo>
                  <a:pt x="17085" y="19910"/>
                  <a:pt x="17089" y="19923"/>
                  <a:pt x="17111" y="19920"/>
                </a:cubicBezTo>
                <a:cubicBezTo>
                  <a:pt x="17115" y="19936"/>
                  <a:pt x="17119" y="19949"/>
                  <a:pt x="17123" y="19962"/>
                </a:cubicBezTo>
                <a:cubicBezTo>
                  <a:pt x="17138" y="19966"/>
                  <a:pt x="17149" y="19972"/>
                  <a:pt x="17164" y="19975"/>
                </a:cubicBezTo>
                <a:cubicBezTo>
                  <a:pt x="17175" y="19988"/>
                  <a:pt x="17186" y="19998"/>
                  <a:pt x="17197" y="20011"/>
                </a:cubicBezTo>
                <a:cubicBezTo>
                  <a:pt x="17197" y="20011"/>
                  <a:pt x="17201" y="20011"/>
                  <a:pt x="17201" y="20011"/>
                </a:cubicBezTo>
                <a:cubicBezTo>
                  <a:pt x="17197" y="20011"/>
                  <a:pt x="17197" y="20008"/>
                  <a:pt x="17194" y="20008"/>
                </a:cubicBezTo>
                <a:cubicBezTo>
                  <a:pt x="17182" y="19998"/>
                  <a:pt x="17171" y="19988"/>
                  <a:pt x="17156" y="19979"/>
                </a:cubicBezTo>
                <a:cubicBezTo>
                  <a:pt x="17134" y="19988"/>
                  <a:pt x="17119" y="19982"/>
                  <a:pt x="17119" y="19959"/>
                </a:cubicBezTo>
                <a:cubicBezTo>
                  <a:pt x="17074" y="19956"/>
                  <a:pt x="17078" y="19939"/>
                  <a:pt x="17108" y="19920"/>
                </a:cubicBezTo>
                <a:cubicBezTo>
                  <a:pt x="17097" y="19913"/>
                  <a:pt x="17085" y="19907"/>
                  <a:pt x="17074" y="19897"/>
                </a:cubicBezTo>
                <a:cubicBezTo>
                  <a:pt x="17007" y="19838"/>
                  <a:pt x="16936" y="19851"/>
                  <a:pt x="16861" y="19884"/>
                </a:cubicBezTo>
                <a:cubicBezTo>
                  <a:pt x="16626" y="19992"/>
                  <a:pt x="16592" y="20243"/>
                  <a:pt x="16790" y="20451"/>
                </a:cubicBezTo>
                <a:cubicBezTo>
                  <a:pt x="16794" y="20474"/>
                  <a:pt x="16794" y="20500"/>
                  <a:pt x="16798" y="20523"/>
                </a:cubicBezTo>
                <a:cubicBezTo>
                  <a:pt x="16816" y="20526"/>
                  <a:pt x="16835" y="20526"/>
                  <a:pt x="16854" y="20530"/>
                </a:cubicBezTo>
                <a:cubicBezTo>
                  <a:pt x="16828" y="20634"/>
                  <a:pt x="16951" y="20611"/>
                  <a:pt x="16996" y="20653"/>
                </a:cubicBezTo>
                <a:cubicBezTo>
                  <a:pt x="16996" y="20653"/>
                  <a:pt x="16999" y="20650"/>
                  <a:pt x="16999" y="20650"/>
                </a:cubicBezTo>
                <a:cubicBezTo>
                  <a:pt x="17014" y="20657"/>
                  <a:pt x="17033" y="20663"/>
                  <a:pt x="17048" y="20670"/>
                </a:cubicBezTo>
                <a:cubicBezTo>
                  <a:pt x="17048" y="20670"/>
                  <a:pt x="17044" y="20666"/>
                  <a:pt x="17044" y="20666"/>
                </a:cubicBezTo>
                <a:cubicBezTo>
                  <a:pt x="16865" y="20738"/>
                  <a:pt x="16701" y="20686"/>
                  <a:pt x="16600" y="20539"/>
                </a:cubicBezTo>
                <a:cubicBezTo>
                  <a:pt x="16450" y="20314"/>
                  <a:pt x="16592" y="19842"/>
                  <a:pt x="16955" y="19809"/>
                </a:cubicBezTo>
                <a:cubicBezTo>
                  <a:pt x="16857" y="19721"/>
                  <a:pt x="16768" y="19640"/>
                  <a:pt x="16678" y="19558"/>
                </a:cubicBezTo>
                <a:cubicBezTo>
                  <a:pt x="16178" y="19102"/>
                  <a:pt x="15606" y="18714"/>
                  <a:pt x="15068" y="18297"/>
                </a:cubicBezTo>
                <a:cubicBezTo>
                  <a:pt x="14683" y="18000"/>
                  <a:pt x="14340" y="17671"/>
                  <a:pt x="14015" y="17325"/>
                </a:cubicBezTo>
                <a:cubicBezTo>
                  <a:pt x="13985" y="17292"/>
                  <a:pt x="13940" y="17266"/>
                  <a:pt x="13947" y="17217"/>
                </a:cubicBezTo>
                <a:lnTo>
                  <a:pt x="13944" y="17221"/>
                </a:lnTo>
                <a:cubicBezTo>
                  <a:pt x="14190" y="17416"/>
                  <a:pt x="14433" y="17615"/>
                  <a:pt x="14683" y="17801"/>
                </a:cubicBezTo>
                <a:cubicBezTo>
                  <a:pt x="15184" y="18173"/>
                  <a:pt x="15692" y="18538"/>
                  <a:pt x="16196" y="18906"/>
                </a:cubicBezTo>
                <a:cubicBezTo>
                  <a:pt x="16615" y="19209"/>
                  <a:pt x="16951" y="19578"/>
                  <a:pt x="17287" y="19949"/>
                </a:cubicBezTo>
                <a:cubicBezTo>
                  <a:pt x="17336" y="20001"/>
                  <a:pt x="17339" y="20067"/>
                  <a:pt x="17369" y="20125"/>
                </a:cubicBezTo>
                <a:lnTo>
                  <a:pt x="17384" y="20125"/>
                </a:lnTo>
                <a:close/>
                <a:moveTo>
                  <a:pt x="17067" y="20269"/>
                </a:moveTo>
                <a:cubicBezTo>
                  <a:pt x="17063" y="20233"/>
                  <a:pt x="17059" y="20181"/>
                  <a:pt x="17044" y="20132"/>
                </a:cubicBezTo>
                <a:cubicBezTo>
                  <a:pt x="17041" y="20116"/>
                  <a:pt x="17014" y="20099"/>
                  <a:pt x="16992" y="20093"/>
                </a:cubicBezTo>
                <a:cubicBezTo>
                  <a:pt x="16966" y="20086"/>
                  <a:pt x="16947" y="20109"/>
                  <a:pt x="16943" y="20129"/>
                </a:cubicBezTo>
                <a:cubicBezTo>
                  <a:pt x="16932" y="20233"/>
                  <a:pt x="16921" y="20340"/>
                  <a:pt x="16917" y="20445"/>
                </a:cubicBezTo>
                <a:cubicBezTo>
                  <a:pt x="16917" y="20481"/>
                  <a:pt x="16943" y="20513"/>
                  <a:pt x="16988" y="20513"/>
                </a:cubicBezTo>
                <a:cubicBezTo>
                  <a:pt x="17033" y="20513"/>
                  <a:pt x="17033" y="20471"/>
                  <a:pt x="17037" y="20445"/>
                </a:cubicBezTo>
                <a:cubicBezTo>
                  <a:pt x="17048" y="20393"/>
                  <a:pt x="17055" y="20337"/>
                  <a:pt x="17067" y="20269"/>
                </a:cubicBezTo>
                <a:close/>
                <a:moveTo>
                  <a:pt x="14399" y="840"/>
                </a:moveTo>
                <a:cubicBezTo>
                  <a:pt x="14418" y="850"/>
                  <a:pt x="14437" y="859"/>
                  <a:pt x="14459" y="869"/>
                </a:cubicBezTo>
                <a:cubicBezTo>
                  <a:pt x="14459" y="869"/>
                  <a:pt x="14455" y="866"/>
                  <a:pt x="14455" y="866"/>
                </a:cubicBezTo>
                <a:cubicBezTo>
                  <a:pt x="14459" y="882"/>
                  <a:pt x="14467" y="895"/>
                  <a:pt x="14489" y="895"/>
                </a:cubicBezTo>
                <a:cubicBezTo>
                  <a:pt x="14489" y="895"/>
                  <a:pt x="14485" y="892"/>
                  <a:pt x="14485" y="892"/>
                </a:cubicBezTo>
                <a:cubicBezTo>
                  <a:pt x="14489" y="921"/>
                  <a:pt x="14482" y="954"/>
                  <a:pt x="14519" y="973"/>
                </a:cubicBezTo>
                <a:lnTo>
                  <a:pt x="14515" y="970"/>
                </a:lnTo>
                <a:cubicBezTo>
                  <a:pt x="14526" y="996"/>
                  <a:pt x="14538" y="983"/>
                  <a:pt x="14549" y="970"/>
                </a:cubicBezTo>
                <a:lnTo>
                  <a:pt x="14545" y="973"/>
                </a:lnTo>
                <a:cubicBezTo>
                  <a:pt x="14609" y="1003"/>
                  <a:pt x="14620" y="1065"/>
                  <a:pt x="14657" y="1120"/>
                </a:cubicBezTo>
                <a:cubicBezTo>
                  <a:pt x="14661" y="1052"/>
                  <a:pt x="14665" y="1000"/>
                  <a:pt x="14665" y="944"/>
                </a:cubicBezTo>
                <a:lnTo>
                  <a:pt x="14661" y="947"/>
                </a:lnTo>
                <a:cubicBezTo>
                  <a:pt x="14661" y="938"/>
                  <a:pt x="14661" y="928"/>
                  <a:pt x="14661" y="915"/>
                </a:cubicBezTo>
                <a:lnTo>
                  <a:pt x="14665" y="918"/>
                </a:lnTo>
                <a:cubicBezTo>
                  <a:pt x="14646" y="895"/>
                  <a:pt x="14620" y="872"/>
                  <a:pt x="14635" y="840"/>
                </a:cubicBezTo>
                <a:cubicBezTo>
                  <a:pt x="14635" y="840"/>
                  <a:pt x="14631" y="843"/>
                  <a:pt x="14631" y="843"/>
                </a:cubicBezTo>
                <a:cubicBezTo>
                  <a:pt x="14661" y="837"/>
                  <a:pt x="14672" y="859"/>
                  <a:pt x="14691" y="869"/>
                </a:cubicBezTo>
                <a:cubicBezTo>
                  <a:pt x="14691" y="869"/>
                  <a:pt x="14687" y="866"/>
                  <a:pt x="14687" y="866"/>
                </a:cubicBezTo>
                <a:cubicBezTo>
                  <a:pt x="14698" y="876"/>
                  <a:pt x="14709" y="885"/>
                  <a:pt x="14721" y="895"/>
                </a:cubicBezTo>
                <a:lnTo>
                  <a:pt x="14717" y="892"/>
                </a:lnTo>
                <a:cubicBezTo>
                  <a:pt x="14721" y="915"/>
                  <a:pt x="14721" y="938"/>
                  <a:pt x="14751" y="947"/>
                </a:cubicBezTo>
                <a:lnTo>
                  <a:pt x="14747" y="944"/>
                </a:lnTo>
                <a:cubicBezTo>
                  <a:pt x="14751" y="973"/>
                  <a:pt x="14743" y="1006"/>
                  <a:pt x="14780" y="1026"/>
                </a:cubicBezTo>
                <a:lnTo>
                  <a:pt x="14777" y="1022"/>
                </a:lnTo>
                <a:cubicBezTo>
                  <a:pt x="14784" y="1035"/>
                  <a:pt x="14788" y="1045"/>
                  <a:pt x="14795" y="1058"/>
                </a:cubicBezTo>
                <a:cubicBezTo>
                  <a:pt x="14803" y="1048"/>
                  <a:pt x="14807" y="1035"/>
                  <a:pt x="14814" y="1026"/>
                </a:cubicBezTo>
                <a:cubicBezTo>
                  <a:pt x="14814" y="1026"/>
                  <a:pt x="14810" y="1029"/>
                  <a:pt x="14810" y="1029"/>
                </a:cubicBezTo>
                <a:cubicBezTo>
                  <a:pt x="14848" y="1042"/>
                  <a:pt x="14836" y="1065"/>
                  <a:pt x="14825" y="1088"/>
                </a:cubicBezTo>
                <a:cubicBezTo>
                  <a:pt x="14825" y="1117"/>
                  <a:pt x="14825" y="1143"/>
                  <a:pt x="14825" y="1172"/>
                </a:cubicBezTo>
                <a:cubicBezTo>
                  <a:pt x="14829" y="1172"/>
                  <a:pt x="14833" y="1172"/>
                  <a:pt x="14836" y="1172"/>
                </a:cubicBezTo>
                <a:cubicBezTo>
                  <a:pt x="14833" y="1143"/>
                  <a:pt x="14829" y="1114"/>
                  <a:pt x="14821" y="1088"/>
                </a:cubicBezTo>
                <a:cubicBezTo>
                  <a:pt x="14844" y="1117"/>
                  <a:pt x="14866" y="1150"/>
                  <a:pt x="14889" y="1179"/>
                </a:cubicBezTo>
                <a:cubicBezTo>
                  <a:pt x="14885" y="1189"/>
                  <a:pt x="14881" y="1202"/>
                  <a:pt x="14878" y="1211"/>
                </a:cubicBezTo>
                <a:cubicBezTo>
                  <a:pt x="14885" y="1211"/>
                  <a:pt x="14889" y="1211"/>
                  <a:pt x="14896" y="1208"/>
                </a:cubicBezTo>
                <a:cubicBezTo>
                  <a:pt x="14892" y="1198"/>
                  <a:pt x="14889" y="1185"/>
                  <a:pt x="14885" y="1176"/>
                </a:cubicBezTo>
                <a:cubicBezTo>
                  <a:pt x="15019" y="1234"/>
                  <a:pt x="14930" y="1309"/>
                  <a:pt x="14907" y="1381"/>
                </a:cubicBezTo>
                <a:cubicBezTo>
                  <a:pt x="14911" y="1384"/>
                  <a:pt x="14911" y="1384"/>
                  <a:pt x="14915" y="1387"/>
                </a:cubicBezTo>
                <a:cubicBezTo>
                  <a:pt x="14915" y="1384"/>
                  <a:pt x="14911" y="1381"/>
                  <a:pt x="14911" y="1378"/>
                </a:cubicBezTo>
                <a:cubicBezTo>
                  <a:pt x="15005" y="1368"/>
                  <a:pt x="14978" y="1283"/>
                  <a:pt x="15031" y="1238"/>
                </a:cubicBezTo>
                <a:cubicBezTo>
                  <a:pt x="15019" y="1326"/>
                  <a:pt x="15146" y="1313"/>
                  <a:pt x="15158" y="1384"/>
                </a:cubicBezTo>
                <a:cubicBezTo>
                  <a:pt x="15154" y="1326"/>
                  <a:pt x="15240" y="1290"/>
                  <a:pt x="15210" y="1224"/>
                </a:cubicBezTo>
                <a:lnTo>
                  <a:pt x="15210" y="1228"/>
                </a:lnTo>
                <a:cubicBezTo>
                  <a:pt x="15378" y="1299"/>
                  <a:pt x="15247" y="1427"/>
                  <a:pt x="15285" y="1524"/>
                </a:cubicBezTo>
                <a:cubicBezTo>
                  <a:pt x="15236" y="1534"/>
                  <a:pt x="15259" y="1573"/>
                  <a:pt x="15247" y="1596"/>
                </a:cubicBezTo>
                <a:cubicBezTo>
                  <a:pt x="15225" y="1609"/>
                  <a:pt x="15221" y="1629"/>
                  <a:pt x="15221" y="1652"/>
                </a:cubicBezTo>
                <a:cubicBezTo>
                  <a:pt x="15206" y="1658"/>
                  <a:pt x="15188" y="1661"/>
                  <a:pt x="15173" y="1668"/>
                </a:cubicBezTo>
                <a:cubicBezTo>
                  <a:pt x="15176" y="1691"/>
                  <a:pt x="15176" y="1713"/>
                  <a:pt x="15180" y="1736"/>
                </a:cubicBezTo>
                <a:cubicBezTo>
                  <a:pt x="15180" y="1762"/>
                  <a:pt x="15165" y="1775"/>
                  <a:pt x="15135" y="1775"/>
                </a:cubicBezTo>
                <a:cubicBezTo>
                  <a:pt x="15124" y="1805"/>
                  <a:pt x="15105" y="1795"/>
                  <a:pt x="15090" y="1779"/>
                </a:cubicBezTo>
                <a:cubicBezTo>
                  <a:pt x="15102" y="1792"/>
                  <a:pt x="15098" y="1792"/>
                  <a:pt x="15087" y="1782"/>
                </a:cubicBezTo>
                <a:cubicBezTo>
                  <a:pt x="15105" y="1779"/>
                  <a:pt x="15120" y="1779"/>
                  <a:pt x="15139" y="1775"/>
                </a:cubicBezTo>
                <a:cubicBezTo>
                  <a:pt x="15143" y="1753"/>
                  <a:pt x="15154" y="1740"/>
                  <a:pt x="15180" y="1740"/>
                </a:cubicBezTo>
                <a:cubicBezTo>
                  <a:pt x="15176" y="1717"/>
                  <a:pt x="15176" y="1694"/>
                  <a:pt x="15173" y="1671"/>
                </a:cubicBezTo>
                <a:cubicBezTo>
                  <a:pt x="15191" y="1668"/>
                  <a:pt x="15214" y="1678"/>
                  <a:pt x="15217" y="1652"/>
                </a:cubicBezTo>
                <a:cubicBezTo>
                  <a:pt x="15259" y="1645"/>
                  <a:pt x="15251" y="1622"/>
                  <a:pt x="15240" y="1596"/>
                </a:cubicBezTo>
                <a:cubicBezTo>
                  <a:pt x="15296" y="1590"/>
                  <a:pt x="15270" y="1550"/>
                  <a:pt x="15277" y="1524"/>
                </a:cubicBezTo>
                <a:cubicBezTo>
                  <a:pt x="15322" y="1498"/>
                  <a:pt x="15296" y="1453"/>
                  <a:pt x="15318" y="1417"/>
                </a:cubicBezTo>
                <a:cubicBezTo>
                  <a:pt x="15344" y="1456"/>
                  <a:pt x="15344" y="1495"/>
                  <a:pt x="15326" y="1531"/>
                </a:cubicBezTo>
                <a:cubicBezTo>
                  <a:pt x="15326" y="1537"/>
                  <a:pt x="15326" y="1547"/>
                  <a:pt x="15326" y="1554"/>
                </a:cubicBezTo>
                <a:cubicBezTo>
                  <a:pt x="15326" y="1547"/>
                  <a:pt x="15326" y="1537"/>
                  <a:pt x="15326" y="1531"/>
                </a:cubicBezTo>
                <a:cubicBezTo>
                  <a:pt x="15423" y="1580"/>
                  <a:pt x="15296" y="1684"/>
                  <a:pt x="15393" y="1730"/>
                </a:cubicBezTo>
                <a:lnTo>
                  <a:pt x="15389" y="1727"/>
                </a:lnTo>
                <a:cubicBezTo>
                  <a:pt x="15386" y="1740"/>
                  <a:pt x="15374" y="1756"/>
                  <a:pt x="15382" y="1762"/>
                </a:cubicBezTo>
                <a:cubicBezTo>
                  <a:pt x="15486" y="1854"/>
                  <a:pt x="15434" y="1964"/>
                  <a:pt x="15438" y="2069"/>
                </a:cubicBezTo>
                <a:cubicBezTo>
                  <a:pt x="15438" y="2101"/>
                  <a:pt x="15457" y="2147"/>
                  <a:pt x="15509" y="2160"/>
                </a:cubicBezTo>
                <a:lnTo>
                  <a:pt x="15509" y="2160"/>
                </a:lnTo>
                <a:cubicBezTo>
                  <a:pt x="15483" y="2154"/>
                  <a:pt x="15468" y="2163"/>
                  <a:pt x="15460" y="2186"/>
                </a:cubicBezTo>
                <a:cubicBezTo>
                  <a:pt x="15483" y="2189"/>
                  <a:pt x="15501" y="2193"/>
                  <a:pt x="15524" y="2199"/>
                </a:cubicBezTo>
                <a:lnTo>
                  <a:pt x="15528" y="2196"/>
                </a:lnTo>
                <a:cubicBezTo>
                  <a:pt x="15505" y="2232"/>
                  <a:pt x="15367" y="2206"/>
                  <a:pt x="15453" y="2300"/>
                </a:cubicBezTo>
                <a:lnTo>
                  <a:pt x="15457" y="2297"/>
                </a:lnTo>
                <a:cubicBezTo>
                  <a:pt x="15434" y="2297"/>
                  <a:pt x="15423" y="2307"/>
                  <a:pt x="15423" y="2326"/>
                </a:cubicBezTo>
                <a:lnTo>
                  <a:pt x="15427" y="2323"/>
                </a:lnTo>
                <a:cubicBezTo>
                  <a:pt x="15382" y="2330"/>
                  <a:pt x="15337" y="2339"/>
                  <a:pt x="15292" y="2346"/>
                </a:cubicBezTo>
                <a:cubicBezTo>
                  <a:pt x="15292" y="2323"/>
                  <a:pt x="15292" y="2304"/>
                  <a:pt x="15292" y="2281"/>
                </a:cubicBezTo>
                <a:cubicBezTo>
                  <a:pt x="15300" y="2277"/>
                  <a:pt x="15303" y="2274"/>
                  <a:pt x="15311" y="2271"/>
                </a:cubicBezTo>
                <a:cubicBezTo>
                  <a:pt x="15311" y="2277"/>
                  <a:pt x="15307" y="2284"/>
                  <a:pt x="15307" y="2290"/>
                </a:cubicBezTo>
                <a:cubicBezTo>
                  <a:pt x="15303" y="2287"/>
                  <a:pt x="15296" y="2284"/>
                  <a:pt x="15292" y="2281"/>
                </a:cubicBezTo>
                <a:cubicBezTo>
                  <a:pt x="15292" y="2300"/>
                  <a:pt x="15292" y="2323"/>
                  <a:pt x="15292" y="2343"/>
                </a:cubicBezTo>
                <a:cubicBezTo>
                  <a:pt x="15285" y="2352"/>
                  <a:pt x="15274" y="2362"/>
                  <a:pt x="15274" y="2375"/>
                </a:cubicBezTo>
                <a:cubicBezTo>
                  <a:pt x="15270" y="2418"/>
                  <a:pt x="15300" y="2385"/>
                  <a:pt x="15307" y="2382"/>
                </a:cubicBezTo>
                <a:cubicBezTo>
                  <a:pt x="15348" y="2372"/>
                  <a:pt x="15386" y="2362"/>
                  <a:pt x="15427" y="2349"/>
                </a:cubicBezTo>
                <a:cubicBezTo>
                  <a:pt x="15427" y="2349"/>
                  <a:pt x="15423" y="2346"/>
                  <a:pt x="15423" y="2346"/>
                </a:cubicBezTo>
                <a:cubicBezTo>
                  <a:pt x="15415" y="2362"/>
                  <a:pt x="15404" y="2382"/>
                  <a:pt x="15397" y="2398"/>
                </a:cubicBezTo>
                <a:cubicBezTo>
                  <a:pt x="15371" y="2395"/>
                  <a:pt x="15348" y="2398"/>
                  <a:pt x="15333" y="2421"/>
                </a:cubicBezTo>
                <a:cubicBezTo>
                  <a:pt x="15311" y="2424"/>
                  <a:pt x="15281" y="2421"/>
                  <a:pt x="15281" y="2450"/>
                </a:cubicBezTo>
                <a:cubicBezTo>
                  <a:pt x="15232" y="2450"/>
                  <a:pt x="15184" y="2453"/>
                  <a:pt x="15135" y="2453"/>
                </a:cubicBezTo>
                <a:cubicBezTo>
                  <a:pt x="15109" y="2499"/>
                  <a:pt x="15046" y="2457"/>
                  <a:pt x="14997" y="2506"/>
                </a:cubicBezTo>
                <a:cubicBezTo>
                  <a:pt x="15057" y="2483"/>
                  <a:pt x="15120" y="2525"/>
                  <a:pt x="15135" y="2453"/>
                </a:cubicBezTo>
                <a:cubicBezTo>
                  <a:pt x="15184" y="2470"/>
                  <a:pt x="15232" y="2493"/>
                  <a:pt x="15277" y="2447"/>
                </a:cubicBezTo>
                <a:cubicBezTo>
                  <a:pt x="15303" y="2450"/>
                  <a:pt x="15333" y="2457"/>
                  <a:pt x="15330" y="2418"/>
                </a:cubicBezTo>
                <a:cubicBezTo>
                  <a:pt x="15356" y="2424"/>
                  <a:pt x="15386" y="2434"/>
                  <a:pt x="15393" y="2395"/>
                </a:cubicBezTo>
                <a:cubicBezTo>
                  <a:pt x="15412" y="2398"/>
                  <a:pt x="15434" y="2398"/>
                  <a:pt x="15453" y="2401"/>
                </a:cubicBezTo>
                <a:lnTo>
                  <a:pt x="15453" y="2398"/>
                </a:lnTo>
                <a:cubicBezTo>
                  <a:pt x="15453" y="2405"/>
                  <a:pt x="15453" y="2414"/>
                  <a:pt x="15453" y="2421"/>
                </a:cubicBezTo>
                <a:cubicBezTo>
                  <a:pt x="15449" y="2424"/>
                  <a:pt x="15449" y="2427"/>
                  <a:pt x="15445" y="2431"/>
                </a:cubicBezTo>
                <a:cubicBezTo>
                  <a:pt x="15445" y="2431"/>
                  <a:pt x="15445" y="2434"/>
                  <a:pt x="15449" y="2437"/>
                </a:cubicBezTo>
                <a:cubicBezTo>
                  <a:pt x="15449" y="2431"/>
                  <a:pt x="15449" y="2427"/>
                  <a:pt x="15449" y="2421"/>
                </a:cubicBezTo>
                <a:cubicBezTo>
                  <a:pt x="15475" y="2427"/>
                  <a:pt x="15505" y="2434"/>
                  <a:pt x="15516" y="2401"/>
                </a:cubicBezTo>
                <a:lnTo>
                  <a:pt x="15513" y="2405"/>
                </a:lnTo>
                <a:cubicBezTo>
                  <a:pt x="15584" y="2447"/>
                  <a:pt x="15460" y="2447"/>
                  <a:pt x="15490" y="2483"/>
                </a:cubicBezTo>
                <a:lnTo>
                  <a:pt x="15483" y="2480"/>
                </a:lnTo>
                <a:cubicBezTo>
                  <a:pt x="15457" y="2480"/>
                  <a:pt x="15427" y="2476"/>
                  <a:pt x="15419" y="2509"/>
                </a:cubicBezTo>
                <a:cubicBezTo>
                  <a:pt x="15419" y="2509"/>
                  <a:pt x="15427" y="2506"/>
                  <a:pt x="15427" y="2506"/>
                </a:cubicBezTo>
                <a:cubicBezTo>
                  <a:pt x="15371" y="2512"/>
                  <a:pt x="15311" y="2515"/>
                  <a:pt x="15255" y="2525"/>
                </a:cubicBezTo>
                <a:cubicBezTo>
                  <a:pt x="15072" y="2558"/>
                  <a:pt x="14904" y="2538"/>
                  <a:pt x="14762" y="2418"/>
                </a:cubicBezTo>
                <a:cubicBezTo>
                  <a:pt x="14762" y="2418"/>
                  <a:pt x="14762" y="2421"/>
                  <a:pt x="14762" y="2421"/>
                </a:cubicBezTo>
                <a:cubicBezTo>
                  <a:pt x="14616" y="2209"/>
                  <a:pt x="14545" y="1984"/>
                  <a:pt x="14601" y="1736"/>
                </a:cubicBezTo>
                <a:lnTo>
                  <a:pt x="14597" y="1736"/>
                </a:lnTo>
                <a:cubicBezTo>
                  <a:pt x="14597" y="1727"/>
                  <a:pt x="14597" y="1717"/>
                  <a:pt x="14597" y="1704"/>
                </a:cubicBezTo>
                <a:lnTo>
                  <a:pt x="14601" y="1704"/>
                </a:lnTo>
                <a:cubicBezTo>
                  <a:pt x="14567" y="1622"/>
                  <a:pt x="14556" y="1534"/>
                  <a:pt x="14496" y="1462"/>
                </a:cubicBezTo>
                <a:lnTo>
                  <a:pt x="14500" y="1462"/>
                </a:lnTo>
                <a:cubicBezTo>
                  <a:pt x="14482" y="1433"/>
                  <a:pt x="14489" y="1391"/>
                  <a:pt x="14448" y="1378"/>
                </a:cubicBezTo>
                <a:cubicBezTo>
                  <a:pt x="14418" y="1368"/>
                  <a:pt x="14418" y="1401"/>
                  <a:pt x="14403" y="1417"/>
                </a:cubicBezTo>
                <a:lnTo>
                  <a:pt x="14407" y="1417"/>
                </a:lnTo>
                <a:cubicBezTo>
                  <a:pt x="14392" y="1378"/>
                  <a:pt x="14381" y="1339"/>
                  <a:pt x="14366" y="1299"/>
                </a:cubicBezTo>
                <a:lnTo>
                  <a:pt x="14362" y="1303"/>
                </a:lnTo>
                <a:cubicBezTo>
                  <a:pt x="14396" y="1283"/>
                  <a:pt x="14418" y="1264"/>
                  <a:pt x="14362" y="1247"/>
                </a:cubicBezTo>
                <a:lnTo>
                  <a:pt x="14366" y="1251"/>
                </a:lnTo>
                <a:cubicBezTo>
                  <a:pt x="14355" y="1241"/>
                  <a:pt x="14343" y="1231"/>
                  <a:pt x="14332" y="1221"/>
                </a:cubicBezTo>
                <a:lnTo>
                  <a:pt x="14336" y="1224"/>
                </a:lnTo>
                <a:cubicBezTo>
                  <a:pt x="14325" y="1208"/>
                  <a:pt x="14298" y="1195"/>
                  <a:pt x="14310" y="1169"/>
                </a:cubicBezTo>
                <a:cubicBezTo>
                  <a:pt x="14310" y="1169"/>
                  <a:pt x="14306" y="1172"/>
                  <a:pt x="14306" y="1172"/>
                </a:cubicBezTo>
                <a:cubicBezTo>
                  <a:pt x="14325" y="1172"/>
                  <a:pt x="14343" y="1172"/>
                  <a:pt x="14366" y="1172"/>
                </a:cubicBezTo>
                <a:lnTo>
                  <a:pt x="14362" y="1169"/>
                </a:lnTo>
                <a:cubicBezTo>
                  <a:pt x="14377" y="1182"/>
                  <a:pt x="14392" y="1195"/>
                  <a:pt x="14381" y="1215"/>
                </a:cubicBezTo>
                <a:cubicBezTo>
                  <a:pt x="14399" y="1215"/>
                  <a:pt x="14422" y="1211"/>
                  <a:pt x="14440" y="1211"/>
                </a:cubicBezTo>
                <a:cubicBezTo>
                  <a:pt x="14478" y="1224"/>
                  <a:pt x="14470" y="1241"/>
                  <a:pt x="14444" y="1257"/>
                </a:cubicBezTo>
                <a:lnTo>
                  <a:pt x="14452" y="1257"/>
                </a:lnTo>
                <a:cubicBezTo>
                  <a:pt x="14452" y="1257"/>
                  <a:pt x="14444" y="1260"/>
                  <a:pt x="14444" y="1260"/>
                </a:cubicBezTo>
                <a:cubicBezTo>
                  <a:pt x="14440" y="1244"/>
                  <a:pt x="14440" y="1228"/>
                  <a:pt x="14437" y="1211"/>
                </a:cubicBezTo>
                <a:cubicBezTo>
                  <a:pt x="14418" y="1228"/>
                  <a:pt x="14399" y="1234"/>
                  <a:pt x="14377" y="1215"/>
                </a:cubicBezTo>
                <a:cubicBezTo>
                  <a:pt x="14381" y="1198"/>
                  <a:pt x="14384" y="1182"/>
                  <a:pt x="14388" y="1169"/>
                </a:cubicBezTo>
                <a:cubicBezTo>
                  <a:pt x="14388" y="1169"/>
                  <a:pt x="14384" y="1172"/>
                  <a:pt x="14384" y="1172"/>
                </a:cubicBezTo>
                <a:cubicBezTo>
                  <a:pt x="14384" y="1163"/>
                  <a:pt x="14384" y="1153"/>
                  <a:pt x="14384" y="1143"/>
                </a:cubicBezTo>
                <a:cubicBezTo>
                  <a:pt x="14384" y="1143"/>
                  <a:pt x="14388" y="1146"/>
                  <a:pt x="14388" y="1146"/>
                </a:cubicBezTo>
                <a:cubicBezTo>
                  <a:pt x="14388" y="1127"/>
                  <a:pt x="14373" y="1117"/>
                  <a:pt x="14355" y="1117"/>
                </a:cubicBezTo>
                <a:cubicBezTo>
                  <a:pt x="14355" y="1117"/>
                  <a:pt x="14358" y="1120"/>
                  <a:pt x="14358" y="1120"/>
                </a:cubicBezTo>
                <a:cubicBezTo>
                  <a:pt x="14358" y="1101"/>
                  <a:pt x="14347" y="1088"/>
                  <a:pt x="14325" y="1091"/>
                </a:cubicBezTo>
                <a:cubicBezTo>
                  <a:pt x="14325" y="1091"/>
                  <a:pt x="14328" y="1097"/>
                  <a:pt x="14328" y="1097"/>
                </a:cubicBezTo>
                <a:cubicBezTo>
                  <a:pt x="14332" y="1075"/>
                  <a:pt x="14332" y="1052"/>
                  <a:pt x="14336" y="1029"/>
                </a:cubicBezTo>
                <a:lnTo>
                  <a:pt x="14332" y="1026"/>
                </a:lnTo>
                <a:cubicBezTo>
                  <a:pt x="14355" y="1048"/>
                  <a:pt x="14381" y="1075"/>
                  <a:pt x="14407" y="1097"/>
                </a:cubicBezTo>
                <a:cubicBezTo>
                  <a:pt x="14433" y="1107"/>
                  <a:pt x="14455" y="1117"/>
                  <a:pt x="14478" y="1127"/>
                </a:cubicBezTo>
                <a:cubicBezTo>
                  <a:pt x="14478" y="1127"/>
                  <a:pt x="14482" y="1123"/>
                  <a:pt x="14482" y="1123"/>
                </a:cubicBezTo>
                <a:cubicBezTo>
                  <a:pt x="14478" y="1123"/>
                  <a:pt x="14478" y="1123"/>
                  <a:pt x="14474" y="1123"/>
                </a:cubicBezTo>
                <a:cubicBezTo>
                  <a:pt x="14448" y="1117"/>
                  <a:pt x="14426" y="1107"/>
                  <a:pt x="14399" y="1101"/>
                </a:cubicBezTo>
                <a:cubicBezTo>
                  <a:pt x="14429" y="1068"/>
                  <a:pt x="14381" y="1045"/>
                  <a:pt x="14384" y="1016"/>
                </a:cubicBezTo>
                <a:cubicBezTo>
                  <a:pt x="14384" y="1016"/>
                  <a:pt x="14381" y="1019"/>
                  <a:pt x="14381" y="1019"/>
                </a:cubicBezTo>
                <a:cubicBezTo>
                  <a:pt x="14403" y="1016"/>
                  <a:pt x="14429" y="1013"/>
                  <a:pt x="14452" y="1013"/>
                </a:cubicBezTo>
                <a:cubicBezTo>
                  <a:pt x="14448" y="1013"/>
                  <a:pt x="14448" y="1016"/>
                  <a:pt x="14448" y="1016"/>
                </a:cubicBezTo>
                <a:cubicBezTo>
                  <a:pt x="14452" y="1016"/>
                  <a:pt x="14455" y="1016"/>
                  <a:pt x="14455" y="1019"/>
                </a:cubicBezTo>
                <a:cubicBezTo>
                  <a:pt x="14429" y="1009"/>
                  <a:pt x="14414" y="993"/>
                  <a:pt x="14418" y="967"/>
                </a:cubicBezTo>
                <a:lnTo>
                  <a:pt x="14414" y="970"/>
                </a:lnTo>
                <a:cubicBezTo>
                  <a:pt x="14388" y="960"/>
                  <a:pt x="14399" y="951"/>
                  <a:pt x="14414" y="941"/>
                </a:cubicBezTo>
                <a:cubicBezTo>
                  <a:pt x="14414" y="941"/>
                  <a:pt x="14414" y="944"/>
                  <a:pt x="14414" y="944"/>
                </a:cubicBezTo>
                <a:cubicBezTo>
                  <a:pt x="14403" y="934"/>
                  <a:pt x="14392" y="925"/>
                  <a:pt x="14381" y="915"/>
                </a:cubicBezTo>
                <a:lnTo>
                  <a:pt x="14384" y="918"/>
                </a:lnTo>
                <a:cubicBezTo>
                  <a:pt x="14384" y="899"/>
                  <a:pt x="14388" y="879"/>
                  <a:pt x="14388" y="863"/>
                </a:cubicBezTo>
                <a:cubicBezTo>
                  <a:pt x="14403" y="837"/>
                  <a:pt x="14399" y="840"/>
                  <a:pt x="14399" y="840"/>
                </a:cubicBezTo>
                <a:close/>
                <a:moveTo>
                  <a:pt x="14538" y="1254"/>
                </a:moveTo>
                <a:cubicBezTo>
                  <a:pt x="14538" y="1254"/>
                  <a:pt x="14541" y="1254"/>
                  <a:pt x="14541" y="1254"/>
                </a:cubicBezTo>
                <a:cubicBezTo>
                  <a:pt x="14538" y="1254"/>
                  <a:pt x="14538" y="1251"/>
                  <a:pt x="14534" y="1251"/>
                </a:cubicBezTo>
                <a:cubicBezTo>
                  <a:pt x="14538" y="1254"/>
                  <a:pt x="14541" y="1257"/>
                  <a:pt x="14545" y="1260"/>
                </a:cubicBezTo>
                <a:cubicBezTo>
                  <a:pt x="14541" y="1257"/>
                  <a:pt x="14538" y="1254"/>
                  <a:pt x="14538" y="1254"/>
                </a:cubicBezTo>
                <a:close/>
                <a:moveTo>
                  <a:pt x="14631" y="1293"/>
                </a:moveTo>
                <a:cubicBezTo>
                  <a:pt x="14631" y="1290"/>
                  <a:pt x="14635" y="1290"/>
                  <a:pt x="14635" y="1286"/>
                </a:cubicBezTo>
                <a:cubicBezTo>
                  <a:pt x="14631" y="1286"/>
                  <a:pt x="14627" y="1290"/>
                  <a:pt x="14623" y="1290"/>
                </a:cubicBezTo>
                <a:cubicBezTo>
                  <a:pt x="14620" y="1286"/>
                  <a:pt x="14616" y="1280"/>
                  <a:pt x="14612" y="1277"/>
                </a:cubicBezTo>
                <a:cubicBezTo>
                  <a:pt x="14616" y="1277"/>
                  <a:pt x="14620" y="1273"/>
                  <a:pt x="14623" y="1273"/>
                </a:cubicBezTo>
                <a:cubicBezTo>
                  <a:pt x="14627" y="1280"/>
                  <a:pt x="14631" y="1286"/>
                  <a:pt x="14631" y="1293"/>
                </a:cubicBezTo>
                <a:close/>
                <a:moveTo>
                  <a:pt x="14709" y="1443"/>
                </a:moveTo>
                <a:lnTo>
                  <a:pt x="14706" y="1436"/>
                </a:lnTo>
                <a:lnTo>
                  <a:pt x="14706" y="1446"/>
                </a:lnTo>
                <a:lnTo>
                  <a:pt x="14709" y="1443"/>
                </a:lnTo>
                <a:close/>
                <a:moveTo>
                  <a:pt x="15191" y="2320"/>
                </a:moveTo>
                <a:lnTo>
                  <a:pt x="15191" y="2326"/>
                </a:lnTo>
                <a:lnTo>
                  <a:pt x="15203" y="2323"/>
                </a:lnTo>
                <a:lnTo>
                  <a:pt x="15191" y="2320"/>
                </a:lnTo>
                <a:close/>
                <a:moveTo>
                  <a:pt x="14680" y="1348"/>
                </a:moveTo>
                <a:lnTo>
                  <a:pt x="14676" y="1355"/>
                </a:lnTo>
                <a:lnTo>
                  <a:pt x="14683" y="1355"/>
                </a:lnTo>
                <a:lnTo>
                  <a:pt x="14680" y="1348"/>
                </a:lnTo>
                <a:close/>
                <a:moveTo>
                  <a:pt x="14709" y="1016"/>
                </a:moveTo>
                <a:lnTo>
                  <a:pt x="14702" y="1026"/>
                </a:lnTo>
                <a:lnTo>
                  <a:pt x="14713" y="1029"/>
                </a:lnTo>
                <a:lnTo>
                  <a:pt x="14709" y="1016"/>
                </a:lnTo>
                <a:close/>
                <a:moveTo>
                  <a:pt x="7320" y="18453"/>
                </a:moveTo>
                <a:cubicBezTo>
                  <a:pt x="7346" y="18446"/>
                  <a:pt x="7369" y="18440"/>
                  <a:pt x="7365" y="18407"/>
                </a:cubicBezTo>
                <a:lnTo>
                  <a:pt x="7369" y="18407"/>
                </a:lnTo>
                <a:cubicBezTo>
                  <a:pt x="7477" y="18362"/>
                  <a:pt x="7578" y="18313"/>
                  <a:pt x="7638" y="18215"/>
                </a:cubicBezTo>
                <a:lnTo>
                  <a:pt x="7634" y="18212"/>
                </a:lnTo>
                <a:cubicBezTo>
                  <a:pt x="7739" y="18205"/>
                  <a:pt x="7791" y="18143"/>
                  <a:pt x="7836" y="18072"/>
                </a:cubicBezTo>
                <a:lnTo>
                  <a:pt x="7839" y="18075"/>
                </a:lnTo>
                <a:cubicBezTo>
                  <a:pt x="7866" y="18062"/>
                  <a:pt x="7892" y="18046"/>
                  <a:pt x="7922" y="18032"/>
                </a:cubicBezTo>
                <a:lnTo>
                  <a:pt x="7918" y="18032"/>
                </a:lnTo>
                <a:cubicBezTo>
                  <a:pt x="7944" y="18013"/>
                  <a:pt x="7966" y="17993"/>
                  <a:pt x="7993" y="17974"/>
                </a:cubicBezTo>
                <a:cubicBezTo>
                  <a:pt x="7993" y="17974"/>
                  <a:pt x="7993" y="17974"/>
                  <a:pt x="7993" y="17974"/>
                </a:cubicBezTo>
                <a:cubicBezTo>
                  <a:pt x="8004" y="17964"/>
                  <a:pt x="8015" y="17954"/>
                  <a:pt x="8026" y="17944"/>
                </a:cubicBezTo>
                <a:cubicBezTo>
                  <a:pt x="8026" y="17944"/>
                  <a:pt x="8022" y="17948"/>
                  <a:pt x="8022" y="17948"/>
                </a:cubicBezTo>
                <a:cubicBezTo>
                  <a:pt x="8052" y="17928"/>
                  <a:pt x="8082" y="17912"/>
                  <a:pt x="8112" y="17892"/>
                </a:cubicBezTo>
                <a:cubicBezTo>
                  <a:pt x="8112" y="17892"/>
                  <a:pt x="8108" y="17896"/>
                  <a:pt x="8108" y="17896"/>
                </a:cubicBezTo>
                <a:cubicBezTo>
                  <a:pt x="8120" y="17886"/>
                  <a:pt x="8131" y="17876"/>
                  <a:pt x="8142" y="17866"/>
                </a:cubicBezTo>
                <a:cubicBezTo>
                  <a:pt x="8142" y="17866"/>
                  <a:pt x="8138" y="17869"/>
                  <a:pt x="8138" y="17869"/>
                </a:cubicBezTo>
                <a:cubicBezTo>
                  <a:pt x="8149" y="17860"/>
                  <a:pt x="8161" y="17850"/>
                  <a:pt x="8172" y="17840"/>
                </a:cubicBezTo>
                <a:cubicBezTo>
                  <a:pt x="8172" y="17840"/>
                  <a:pt x="8168" y="17843"/>
                  <a:pt x="8168" y="17843"/>
                </a:cubicBezTo>
                <a:cubicBezTo>
                  <a:pt x="8183" y="17840"/>
                  <a:pt x="8198" y="17834"/>
                  <a:pt x="8213" y="17830"/>
                </a:cubicBezTo>
                <a:cubicBezTo>
                  <a:pt x="8209" y="17827"/>
                  <a:pt x="8206" y="17821"/>
                  <a:pt x="8206" y="17817"/>
                </a:cubicBezTo>
                <a:cubicBezTo>
                  <a:pt x="8209" y="17817"/>
                  <a:pt x="8213" y="17817"/>
                  <a:pt x="8217" y="17814"/>
                </a:cubicBezTo>
                <a:cubicBezTo>
                  <a:pt x="8217" y="17821"/>
                  <a:pt x="8213" y="17824"/>
                  <a:pt x="8213" y="17830"/>
                </a:cubicBezTo>
                <a:cubicBezTo>
                  <a:pt x="8198" y="17824"/>
                  <a:pt x="8183" y="17817"/>
                  <a:pt x="8168" y="17814"/>
                </a:cubicBezTo>
                <a:lnTo>
                  <a:pt x="8172" y="17817"/>
                </a:lnTo>
                <a:cubicBezTo>
                  <a:pt x="8161" y="17742"/>
                  <a:pt x="8243" y="17706"/>
                  <a:pt x="8258" y="17641"/>
                </a:cubicBezTo>
                <a:lnTo>
                  <a:pt x="8254" y="17645"/>
                </a:lnTo>
                <a:cubicBezTo>
                  <a:pt x="8291" y="17628"/>
                  <a:pt x="8295" y="17599"/>
                  <a:pt x="8306" y="17566"/>
                </a:cubicBezTo>
                <a:lnTo>
                  <a:pt x="8310" y="17570"/>
                </a:lnTo>
                <a:cubicBezTo>
                  <a:pt x="8351" y="17537"/>
                  <a:pt x="8396" y="17504"/>
                  <a:pt x="8411" y="17452"/>
                </a:cubicBezTo>
                <a:cubicBezTo>
                  <a:pt x="8411" y="17452"/>
                  <a:pt x="8407" y="17455"/>
                  <a:pt x="8407" y="17455"/>
                </a:cubicBezTo>
                <a:cubicBezTo>
                  <a:pt x="8437" y="17446"/>
                  <a:pt x="8437" y="17420"/>
                  <a:pt x="8441" y="17400"/>
                </a:cubicBezTo>
                <a:lnTo>
                  <a:pt x="8437" y="17397"/>
                </a:lnTo>
                <a:cubicBezTo>
                  <a:pt x="8531" y="17341"/>
                  <a:pt x="8549" y="17247"/>
                  <a:pt x="8602" y="17172"/>
                </a:cubicBezTo>
                <a:cubicBezTo>
                  <a:pt x="8624" y="17136"/>
                  <a:pt x="8631" y="17094"/>
                  <a:pt x="8680" y="17074"/>
                </a:cubicBezTo>
                <a:lnTo>
                  <a:pt x="8676" y="17071"/>
                </a:lnTo>
                <a:cubicBezTo>
                  <a:pt x="8557" y="17436"/>
                  <a:pt x="8501" y="17814"/>
                  <a:pt x="8344" y="18169"/>
                </a:cubicBezTo>
                <a:cubicBezTo>
                  <a:pt x="8243" y="18398"/>
                  <a:pt x="8067" y="18580"/>
                  <a:pt x="7881" y="18756"/>
                </a:cubicBezTo>
                <a:cubicBezTo>
                  <a:pt x="7828" y="18802"/>
                  <a:pt x="7776" y="18847"/>
                  <a:pt x="7750" y="18909"/>
                </a:cubicBezTo>
                <a:lnTo>
                  <a:pt x="7753" y="18913"/>
                </a:lnTo>
                <a:cubicBezTo>
                  <a:pt x="7694" y="18948"/>
                  <a:pt x="7641" y="18991"/>
                  <a:pt x="7626" y="19056"/>
                </a:cubicBezTo>
                <a:cubicBezTo>
                  <a:pt x="7626" y="19056"/>
                  <a:pt x="7619" y="19053"/>
                  <a:pt x="7619" y="19053"/>
                </a:cubicBezTo>
                <a:cubicBezTo>
                  <a:pt x="7600" y="19056"/>
                  <a:pt x="7589" y="19066"/>
                  <a:pt x="7585" y="19082"/>
                </a:cubicBezTo>
                <a:lnTo>
                  <a:pt x="7589" y="19089"/>
                </a:lnTo>
                <a:cubicBezTo>
                  <a:pt x="7548" y="19085"/>
                  <a:pt x="7537" y="19105"/>
                  <a:pt x="7537" y="19134"/>
                </a:cubicBezTo>
                <a:cubicBezTo>
                  <a:pt x="7537" y="19134"/>
                  <a:pt x="7529" y="19131"/>
                  <a:pt x="7529" y="19131"/>
                </a:cubicBezTo>
                <a:cubicBezTo>
                  <a:pt x="7507" y="19131"/>
                  <a:pt x="7496" y="19141"/>
                  <a:pt x="7496" y="19160"/>
                </a:cubicBezTo>
                <a:cubicBezTo>
                  <a:pt x="7496" y="19160"/>
                  <a:pt x="7499" y="19157"/>
                  <a:pt x="7499" y="19157"/>
                </a:cubicBezTo>
                <a:cubicBezTo>
                  <a:pt x="7481" y="19160"/>
                  <a:pt x="7466" y="19167"/>
                  <a:pt x="7466" y="19186"/>
                </a:cubicBezTo>
                <a:lnTo>
                  <a:pt x="7470" y="19193"/>
                </a:lnTo>
                <a:cubicBezTo>
                  <a:pt x="7313" y="19258"/>
                  <a:pt x="7163" y="19330"/>
                  <a:pt x="7055" y="19454"/>
                </a:cubicBezTo>
                <a:lnTo>
                  <a:pt x="7059" y="19457"/>
                </a:lnTo>
                <a:cubicBezTo>
                  <a:pt x="7047" y="19454"/>
                  <a:pt x="7032" y="19447"/>
                  <a:pt x="7021" y="19444"/>
                </a:cubicBezTo>
                <a:lnTo>
                  <a:pt x="7018" y="19444"/>
                </a:lnTo>
                <a:cubicBezTo>
                  <a:pt x="6950" y="19362"/>
                  <a:pt x="7062" y="19356"/>
                  <a:pt x="7089" y="19314"/>
                </a:cubicBezTo>
                <a:cubicBezTo>
                  <a:pt x="7089" y="19314"/>
                  <a:pt x="7085" y="19317"/>
                  <a:pt x="7085" y="19317"/>
                </a:cubicBezTo>
                <a:cubicBezTo>
                  <a:pt x="7096" y="19307"/>
                  <a:pt x="7103" y="19297"/>
                  <a:pt x="7085" y="19284"/>
                </a:cubicBezTo>
                <a:lnTo>
                  <a:pt x="7089" y="19288"/>
                </a:lnTo>
                <a:cubicBezTo>
                  <a:pt x="7126" y="19255"/>
                  <a:pt x="7160" y="19213"/>
                  <a:pt x="7219" y="19203"/>
                </a:cubicBezTo>
                <a:cubicBezTo>
                  <a:pt x="7227" y="19190"/>
                  <a:pt x="7238" y="19177"/>
                  <a:pt x="7245" y="19160"/>
                </a:cubicBezTo>
                <a:cubicBezTo>
                  <a:pt x="7249" y="19144"/>
                  <a:pt x="7253" y="19128"/>
                  <a:pt x="7257" y="19111"/>
                </a:cubicBezTo>
                <a:cubicBezTo>
                  <a:pt x="7268" y="19108"/>
                  <a:pt x="7272" y="19111"/>
                  <a:pt x="7260" y="19121"/>
                </a:cubicBezTo>
                <a:cubicBezTo>
                  <a:pt x="7257" y="19118"/>
                  <a:pt x="7257" y="19115"/>
                  <a:pt x="7253" y="19115"/>
                </a:cubicBezTo>
                <a:cubicBezTo>
                  <a:pt x="7249" y="19131"/>
                  <a:pt x="7249" y="19147"/>
                  <a:pt x="7245" y="19164"/>
                </a:cubicBezTo>
                <a:cubicBezTo>
                  <a:pt x="7219" y="19170"/>
                  <a:pt x="7216" y="19186"/>
                  <a:pt x="7216" y="19206"/>
                </a:cubicBezTo>
                <a:cubicBezTo>
                  <a:pt x="7122" y="19196"/>
                  <a:pt x="7059" y="19248"/>
                  <a:pt x="6991" y="19291"/>
                </a:cubicBezTo>
                <a:lnTo>
                  <a:pt x="6995" y="19288"/>
                </a:lnTo>
                <a:cubicBezTo>
                  <a:pt x="6973" y="19288"/>
                  <a:pt x="6954" y="19288"/>
                  <a:pt x="6932" y="19288"/>
                </a:cubicBezTo>
                <a:lnTo>
                  <a:pt x="6935" y="19291"/>
                </a:lnTo>
                <a:cubicBezTo>
                  <a:pt x="6920" y="19186"/>
                  <a:pt x="7077" y="19173"/>
                  <a:pt x="7085" y="19082"/>
                </a:cubicBezTo>
                <a:lnTo>
                  <a:pt x="7081" y="19085"/>
                </a:lnTo>
                <a:cubicBezTo>
                  <a:pt x="7103" y="19085"/>
                  <a:pt x="7115" y="19076"/>
                  <a:pt x="7115" y="19056"/>
                </a:cubicBezTo>
                <a:lnTo>
                  <a:pt x="7111" y="19059"/>
                </a:lnTo>
                <a:cubicBezTo>
                  <a:pt x="7141" y="19063"/>
                  <a:pt x="7163" y="19053"/>
                  <a:pt x="7174" y="19030"/>
                </a:cubicBezTo>
                <a:cubicBezTo>
                  <a:pt x="7174" y="19030"/>
                  <a:pt x="7171" y="19033"/>
                  <a:pt x="7171" y="19033"/>
                </a:cubicBezTo>
                <a:cubicBezTo>
                  <a:pt x="7193" y="19020"/>
                  <a:pt x="7216" y="19007"/>
                  <a:pt x="7238" y="18994"/>
                </a:cubicBezTo>
                <a:cubicBezTo>
                  <a:pt x="7242" y="18975"/>
                  <a:pt x="7257" y="18962"/>
                  <a:pt x="7279" y="18962"/>
                </a:cubicBezTo>
                <a:cubicBezTo>
                  <a:pt x="7279" y="18945"/>
                  <a:pt x="7279" y="18926"/>
                  <a:pt x="7279" y="18909"/>
                </a:cubicBezTo>
                <a:cubicBezTo>
                  <a:pt x="7298" y="18909"/>
                  <a:pt x="7316" y="18909"/>
                  <a:pt x="7335" y="18909"/>
                </a:cubicBezTo>
                <a:cubicBezTo>
                  <a:pt x="7331" y="18906"/>
                  <a:pt x="7331" y="18906"/>
                  <a:pt x="7328" y="18903"/>
                </a:cubicBezTo>
                <a:cubicBezTo>
                  <a:pt x="7331" y="18903"/>
                  <a:pt x="7339" y="18903"/>
                  <a:pt x="7343" y="18903"/>
                </a:cubicBezTo>
                <a:cubicBezTo>
                  <a:pt x="7339" y="18906"/>
                  <a:pt x="7339" y="18909"/>
                  <a:pt x="7335" y="18909"/>
                </a:cubicBezTo>
                <a:cubicBezTo>
                  <a:pt x="7316" y="18909"/>
                  <a:pt x="7294" y="18909"/>
                  <a:pt x="7275" y="18909"/>
                </a:cubicBezTo>
                <a:cubicBezTo>
                  <a:pt x="7275" y="18926"/>
                  <a:pt x="7275" y="18942"/>
                  <a:pt x="7275" y="18958"/>
                </a:cubicBezTo>
                <a:cubicBezTo>
                  <a:pt x="7260" y="18971"/>
                  <a:pt x="7245" y="18984"/>
                  <a:pt x="7234" y="18994"/>
                </a:cubicBezTo>
                <a:cubicBezTo>
                  <a:pt x="7212" y="18988"/>
                  <a:pt x="7189" y="18981"/>
                  <a:pt x="7167" y="18975"/>
                </a:cubicBezTo>
                <a:lnTo>
                  <a:pt x="7171" y="18978"/>
                </a:lnTo>
                <a:cubicBezTo>
                  <a:pt x="7160" y="18932"/>
                  <a:pt x="7253" y="18913"/>
                  <a:pt x="7208" y="18860"/>
                </a:cubicBezTo>
                <a:cubicBezTo>
                  <a:pt x="7253" y="18877"/>
                  <a:pt x="7287" y="18847"/>
                  <a:pt x="7324" y="18838"/>
                </a:cubicBezTo>
                <a:cubicBezTo>
                  <a:pt x="7331" y="18821"/>
                  <a:pt x="7343" y="18808"/>
                  <a:pt x="7350" y="18795"/>
                </a:cubicBezTo>
                <a:cubicBezTo>
                  <a:pt x="7354" y="18795"/>
                  <a:pt x="7358" y="18795"/>
                  <a:pt x="7361" y="18792"/>
                </a:cubicBezTo>
                <a:cubicBezTo>
                  <a:pt x="7358" y="18792"/>
                  <a:pt x="7358" y="18795"/>
                  <a:pt x="7354" y="18795"/>
                </a:cubicBezTo>
                <a:cubicBezTo>
                  <a:pt x="7343" y="18812"/>
                  <a:pt x="7331" y="18825"/>
                  <a:pt x="7324" y="18838"/>
                </a:cubicBezTo>
                <a:cubicBezTo>
                  <a:pt x="7279" y="18821"/>
                  <a:pt x="7249" y="18864"/>
                  <a:pt x="7208" y="18857"/>
                </a:cubicBezTo>
                <a:cubicBezTo>
                  <a:pt x="7193" y="18883"/>
                  <a:pt x="7178" y="18903"/>
                  <a:pt x="7137" y="18896"/>
                </a:cubicBezTo>
                <a:cubicBezTo>
                  <a:pt x="7137" y="18896"/>
                  <a:pt x="7141" y="18900"/>
                  <a:pt x="7141" y="18900"/>
                </a:cubicBezTo>
                <a:cubicBezTo>
                  <a:pt x="7118" y="18890"/>
                  <a:pt x="7100" y="18880"/>
                  <a:pt x="7077" y="18870"/>
                </a:cubicBezTo>
                <a:cubicBezTo>
                  <a:pt x="7077" y="18870"/>
                  <a:pt x="7081" y="18874"/>
                  <a:pt x="7081" y="18874"/>
                </a:cubicBezTo>
                <a:cubicBezTo>
                  <a:pt x="7103" y="18841"/>
                  <a:pt x="7130" y="18805"/>
                  <a:pt x="7156" y="18766"/>
                </a:cubicBezTo>
                <a:cubicBezTo>
                  <a:pt x="7040" y="18812"/>
                  <a:pt x="6928" y="18851"/>
                  <a:pt x="6816" y="18893"/>
                </a:cubicBezTo>
                <a:cubicBezTo>
                  <a:pt x="6816" y="18893"/>
                  <a:pt x="6820" y="18896"/>
                  <a:pt x="6820" y="18896"/>
                </a:cubicBezTo>
                <a:cubicBezTo>
                  <a:pt x="6808" y="18883"/>
                  <a:pt x="6793" y="18874"/>
                  <a:pt x="6782" y="18896"/>
                </a:cubicBezTo>
                <a:lnTo>
                  <a:pt x="6786" y="18893"/>
                </a:lnTo>
                <a:cubicBezTo>
                  <a:pt x="6722" y="18828"/>
                  <a:pt x="6849" y="18818"/>
                  <a:pt x="6835" y="18766"/>
                </a:cubicBezTo>
                <a:lnTo>
                  <a:pt x="6842" y="18769"/>
                </a:lnTo>
                <a:cubicBezTo>
                  <a:pt x="6861" y="18766"/>
                  <a:pt x="6876" y="18759"/>
                  <a:pt x="6876" y="18740"/>
                </a:cubicBezTo>
                <a:lnTo>
                  <a:pt x="6872" y="18746"/>
                </a:lnTo>
                <a:cubicBezTo>
                  <a:pt x="6917" y="18746"/>
                  <a:pt x="6943" y="18720"/>
                  <a:pt x="6962" y="18691"/>
                </a:cubicBezTo>
                <a:lnTo>
                  <a:pt x="6958" y="18691"/>
                </a:lnTo>
                <a:cubicBezTo>
                  <a:pt x="6969" y="18681"/>
                  <a:pt x="6980" y="18671"/>
                  <a:pt x="6991" y="18662"/>
                </a:cubicBezTo>
                <a:lnTo>
                  <a:pt x="6988" y="18665"/>
                </a:lnTo>
                <a:cubicBezTo>
                  <a:pt x="7025" y="18658"/>
                  <a:pt x="7059" y="18645"/>
                  <a:pt x="7077" y="18613"/>
                </a:cubicBezTo>
                <a:cubicBezTo>
                  <a:pt x="7077" y="18613"/>
                  <a:pt x="7077" y="18613"/>
                  <a:pt x="7077" y="18613"/>
                </a:cubicBezTo>
                <a:cubicBezTo>
                  <a:pt x="7089" y="18603"/>
                  <a:pt x="7100" y="18593"/>
                  <a:pt x="7111" y="18583"/>
                </a:cubicBezTo>
                <a:cubicBezTo>
                  <a:pt x="7111" y="18583"/>
                  <a:pt x="7107" y="18587"/>
                  <a:pt x="7107" y="18587"/>
                </a:cubicBezTo>
                <a:cubicBezTo>
                  <a:pt x="7145" y="18580"/>
                  <a:pt x="7178" y="18570"/>
                  <a:pt x="7193" y="18534"/>
                </a:cubicBezTo>
                <a:lnTo>
                  <a:pt x="7197" y="18538"/>
                </a:lnTo>
                <a:cubicBezTo>
                  <a:pt x="7208" y="18528"/>
                  <a:pt x="7219" y="18518"/>
                  <a:pt x="7230" y="18508"/>
                </a:cubicBezTo>
                <a:lnTo>
                  <a:pt x="7227" y="18512"/>
                </a:lnTo>
                <a:cubicBezTo>
                  <a:pt x="7272" y="18505"/>
                  <a:pt x="7298" y="18479"/>
                  <a:pt x="7324" y="18453"/>
                </a:cubicBezTo>
                <a:lnTo>
                  <a:pt x="7320" y="18453"/>
                </a:lnTo>
                <a:close/>
                <a:moveTo>
                  <a:pt x="8303" y="17690"/>
                </a:moveTo>
                <a:cubicBezTo>
                  <a:pt x="8306" y="17651"/>
                  <a:pt x="8336" y="17671"/>
                  <a:pt x="8359" y="17667"/>
                </a:cubicBezTo>
                <a:cubicBezTo>
                  <a:pt x="8362" y="17654"/>
                  <a:pt x="8362" y="17638"/>
                  <a:pt x="8366" y="17625"/>
                </a:cubicBezTo>
                <a:cubicBezTo>
                  <a:pt x="8377" y="17622"/>
                  <a:pt x="8381" y="17625"/>
                  <a:pt x="8374" y="17635"/>
                </a:cubicBezTo>
                <a:cubicBezTo>
                  <a:pt x="8370" y="17632"/>
                  <a:pt x="8366" y="17632"/>
                  <a:pt x="8366" y="17628"/>
                </a:cubicBezTo>
                <a:cubicBezTo>
                  <a:pt x="8374" y="17635"/>
                  <a:pt x="8389" y="17641"/>
                  <a:pt x="8389" y="17651"/>
                </a:cubicBezTo>
                <a:cubicBezTo>
                  <a:pt x="8396" y="17674"/>
                  <a:pt x="8370" y="17661"/>
                  <a:pt x="8362" y="17667"/>
                </a:cubicBezTo>
                <a:cubicBezTo>
                  <a:pt x="8344" y="17677"/>
                  <a:pt x="8321" y="17687"/>
                  <a:pt x="8303" y="17693"/>
                </a:cubicBezTo>
                <a:cubicBezTo>
                  <a:pt x="8314" y="17687"/>
                  <a:pt x="8318" y="17690"/>
                  <a:pt x="8310" y="17700"/>
                </a:cubicBezTo>
                <a:cubicBezTo>
                  <a:pt x="8306" y="17693"/>
                  <a:pt x="8306" y="17693"/>
                  <a:pt x="8303" y="17690"/>
                </a:cubicBezTo>
                <a:close/>
                <a:moveTo>
                  <a:pt x="8452" y="17534"/>
                </a:moveTo>
                <a:cubicBezTo>
                  <a:pt x="8456" y="17534"/>
                  <a:pt x="8463" y="17534"/>
                  <a:pt x="8467" y="17534"/>
                </a:cubicBezTo>
                <a:cubicBezTo>
                  <a:pt x="8460" y="17534"/>
                  <a:pt x="8456" y="17537"/>
                  <a:pt x="8448" y="17537"/>
                </a:cubicBezTo>
                <a:cubicBezTo>
                  <a:pt x="8452" y="17537"/>
                  <a:pt x="8452" y="17540"/>
                  <a:pt x="8456" y="17540"/>
                </a:cubicBezTo>
                <a:cubicBezTo>
                  <a:pt x="8456" y="17540"/>
                  <a:pt x="8452" y="17537"/>
                  <a:pt x="8452" y="17534"/>
                </a:cubicBezTo>
                <a:close/>
                <a:moveTo>
                  <a:pt x="12263" y="6287"/>
                </a:moveTo>
                <a:cubicBezTo>
                  <a:pt x="12229" y="6206"/>
                  <a:pt x="12263" y="6127"/>
                  <a:pt x="12274" y="6046"/>
                </a:cubicBezTo>
                <a:lnTo>
                  <a:pt x="12270" y="6046"/>
                </a:lnTo>
                <a:cubicBezTo>
                  <a:pt x="12277" y="6043"/>
                  <a:pt x="12285" y="6039"/>
                  <a:pt x="12292" y="6036"/>
                </a:cubicBezTo>
                <a:cubicBezTo>
                  <a:pt x="12285" y="6030"/>
                  <a:pt x="12277" y="6023"/>
                  <a:pt x="12270" y="6017"/>
                </a:cubicBezTo>
                <a:lnTo>
                  <a:pt x="12274" y="6017"/>
                </a:lnTo>
                <a:cubicBezTo>
                  <a:pt x="12311" y="5977"/>
                  <a:pt x="12345" y="5935"/>
                  <a:pt x="12382" y="5896"/>
                </a:cubicBezTo>
                <a:cubicBezTo>
                  <a:pt x="12382" y="5896"/>
                  <a:pt x="12382" y="5896"/>
                  <a:pt x="12382" y="5896"/>
                </a:cubicBezTo>
                <a:cubicBezTo>
                  <a:pt x="12419" y="5867"/>
                  <a:pt x="12453" y="5834"/>
                  <a:pt x="12490" y="5805"/>
                </a:cubicBezTo>
                <a:cubicBezTo>
                  <a:pt x="12490" y="5805"/>
                  <a:pt x="12487" y="5808"/>
                  <a:pt x="12487" y="5808"/>
                </a:cubicBezTo>
                <a:cubicBezTo>
                  <a:pt x="12558" y="5769"/>
                  <a:pt x="12629" y="5726"/>
                  <a:pt x="12703" y="5687"/>
                </a:cubicBezTo>
                <a:lnTo>
                  <a:pt x="12703" y="5681"/>
                </a:lnTo>
                <a:cubicBezTo>
                  <a:pt x="12793" y="5684"/>
                  <a:pt x="12883" y="5694"/>
                  <a:pt x="12965" y="5648"/>
                </a:cubicBezTo>
                <a:lnTo>
                  <a:pt x="12961" y="5645"/>
                </a:lnTo>
                <a:cubicBezTo>
                  <a:pt x="13103" y="5681"/>
                  <a:pt x="13260" y="5632"/>
                  <a:pt x="13394" y="5710"/>
                </a:cubicBezTo>
                <a:lnTo>
                  <a:pt x="13394" y="5707"/>
                </a:lnTo>
                <a:cubicBezTo>
                  <a:pt x="13406" y="5707"/>
                  <a:pt x="13417" y="5707"/>
                  <a:pt x="13432" y="5707"/>
                </a:cubicBezTo>
                <a:lnTo>
                  <a:pt x="13432" y="5710"/>
                </a:lnTo>
                <a:cubicBezTo>
                  <a:pt x="13622" y="5762"/>
                  <a:pt x="13824" y="5772"/>
                  <a:pt x="14018" y="5808"/>
                </a:cubicBezTo>
                <a:cubicBezTo>
                  <a:pt x="14056" y="5814"/>
                  <a:pt x="14100" y="5818"/>
                  <a:pt x="14130" y="5834"/>
                </a:cubicBezTo>
                <a:cubicBezTo>
                  <a:pt x="14265" y="5909"/>
                  <a:pt x="14265" y="5912"/>
                  <a:pt x="14433" y="5831"/>
                </a:cubicBezTo>
                <a:cubicBezTo>
                  <a:pt x="14347" y="5984"/>
                  <a:pt x="14216" y="6069"/>
                  <a:pt x="14048" y="6118"/>
                </a:cubicBezTo>
                <a:cubicBezTo>
                  <a:pt x="14000" y="6134"/>
                  <a:pt x="13996" y="6134"/>
                  <a:pt x="13988" y="6206"/>
                </a:cubicBezTo>
                <a:cubicBezTo>
                  <a:pt x="13985" y="6235"/>
                  <a:pt x="13962" y="6228"/>
                  <a:pt x="13951" y="6232"/>
                </a:cubicBezTo>
                <a:cubicBezTo>
                  <a:pt x="13843" y="6248"/>
                  <a:pt x="13873" y="6294"/>
                  <a:pt x="13940" y="6346"/>
                </a:cubicBezTo>
                <a:cubicBezTo>
                  <a:pt x="13861" y="6346"/>
                  <a:pt x="13790" y="6326"/>
                  <a:pt x="13775" y="6404"/>
                </a:cubicBezTo>
                <a:lnTo>
                  <a:pt x="13779" y="6401"/>
                </a:lnTo>
                <a:cubicBezTo>
                  <a:pt x="13719" y="6470"/>
                  <a:pt x="13596" y="6440"/>
                  <a:pt x="13536" y="6515"/>
                </a:cubicBezTo>
                <a:lnTo>
                  <a:pt x="13544" y="6519"/>
                </a:lnTo>
                <a:cubicBezTo>
                  <a:pt x="13413" y="6509"/>
                  <a:pt x="13305" y="6594"/>
                  <a:pt x="13170" y="6587"/>
                </a:cubicBezTo>
                <a:cubicBezTo>
                  <a:pt x="13125" y="6584"/>
                  <a:pt x="13096" y="6584"/>
                  <a:pt x="13069" y="6558"/>
                </a:cubicBezTo>
                <a:lnTo>
                  <a:pt x="13073" y="6561"/>
                </a:lnTo>
                <a:cubicBezTo>
                  <a:pt x="13144" y="6496"/>
                  <a:pt x="13245" y="6512"/>
                  <a:pt x="13331" y="6486"/>
                </a:cubicBezTo>
                <a:cubicBezTo>
                  <a:pt x="13503" y="6437"/>
                  <a:pt x="13652" y="6362"/>
                  <a:pt x="13753" y="6228"/>
                </a:cubicBezTo>
                <a:cubicBezTo>
                  <a:pt x="13861" y="6088"/>
                  <a:pt x="13846" y="6062"/>
                  <a:pt x="13645" y="6036"/>
                </a:cubicBezTo>
                <a:cubicBezTo>
                  <a:pt x="13675" y="6307"/>
                  <a:pt x="13518" y="6437"/>
                  <a:pt x="13249" y="6365"/>
                </a:cubicBezTo>
                <a:lnTo>
                  <a:pt x="13252" y="6362"/>
                </a:lnTo>
                <a:cubicBezTo>
                  <a:pt x="13230" y="6274"/>
                  <a:pt x="13163" y="6352"/>
                  <a:pt x="13122" y="6336"/>
                </a:cubicBezTo>
                <a:cubicBezTo>
                  <a:pt x="13122" y="6274"/>
                  <a:pt x="13084" y="6212"/>
                  <a:pt x="13167" y="6163"/>
                </a:cubicBezTo>
                <a:cubicBezTo>
                  <a:pt x="13196" y="6147"/>
                  <a:pt x="13215" y="6108"/>
                  <a:pt x="13208" y="6072"/>
                </a:cubicBezTo>
                <a:cubicBezTo>
                  <a:pt x="13204" y="6056"/>
                  <a:pt x="13178" y="6056"/>
                  <a:pt x="13159" y="6062"/>
                </a:cubicBezTo>
                <a:cubicBezTo>
                  <a:pt x="13111" y="6078"/>
                  <a:pt x="13062" y="6095"/>
                  <a:pt x="13066" y="6147"/>
                </a:cubicBezTo>
                <a:cubicBezTo>
                  <a:pt x="13069" y="6212"/>
                  <a:pt x="13058" y="6284"/>
                  <a:pt x="13129" y="6333"/>
                </a:cubicBezTo>
                <a:cubicBezTo>
                  <a:pt x="13144" y="6378"/>
                  <a:pt x="13189" y="6395"/>
                  <a:pt x="13238" y="6417"/>
                </a:cubicBezTo>
                <a:cubicBezTo>
                  <a:pt x="13054" y="6463"/>
                  <a:pt x="12950" y="6352"/>
                  <a:pt x="12939" y="6111"/>
                </a:cubicBezTo>
                <a:cubicBezTo>
                  <a:pt x="12688" y="6202"/>
                  <a:pt x="12565" y="6372"/>
                  <a:pt x="12666" y="6496"/>
                </a:cubicBezTo>
                <a:cubicBezTo>
                  <a:pt x="12569" y="6525"/>
                  <a:pt x="12472" y="6551"/>
                  <a:pt x="12371" y="6580"/>
                </a:cubicBezTo>
                <a:cubicBezTo>
                  <a:pt x="12524" y="6258"/>
                  <a:pt x="12580" y="5922"/>
                  <a:pt x="13439" y="5785"/>
                </a:cubicBezTo>
                <a:cubicBezTo>
                  <a:pt x="13084" y="5651"/>
                  <a:pt x="12644" y="5772"/>
                  <a:pt x="12446" y="6059"/>
                </a:cubicBezTo>
                <a:cubicBezTo>
                  <a:pt x="12386" y="6137"/>
                  <a:pt x="12330" y="6215"/>
                  <a:pt x="12263" y="6287"/>
                </a:cubicBezTo>
                <a:cubicBezTo>
                  <a:pt x="12263" y="6287"/>
                  <a:pt x="12263" y="6287"/>
                  <a:pt x="12263" y="6287"/>
                </a:cubicBezTo>
                <a:close/>
                <a:moveTo>
                  <a:pt x="13521" y="6153"/>
                </a:moveTo>
                <a:cubicBezTo>
                  <a:pt x="13510" y="6121"/>
                  <a:pt x="13518" y="6056"/>
                  <a:pt x="13465" y="6069"/>
                </a:cubicBezTo>
                <a:cubicBezTo>
                  <a:pt x="13398" y="6085"/>
                  <a:pt x="13406" y="6157"/>
                  <a:pt x="13394" y="6209"/>
                </a:cubicBezTo>
                <a:cubicBezTo>
                  <a:pt x="13387" y="6238"/>
                  <a:pt x="13398" y="6281"/>
                  <a:pt x="13439" y="6274"/>
                </a:cubicBezTo>
                <a:cubicBezTo>
                  <a:pt x="13514" y="6264"/>
                  <a:pt x="13514" y="6206"/>
                  <a:pt x="13521" y="6153"/>
                </a:cubicBezTo>
                <a:close/>
                <a:moveTo>
                  <a:pt x="2254" y="7761"/>
                </a:moveTo>
                <a:cubicBezTo>
                  <a:pt x="2243" y="7757"/>
                  <a:pt x="2228" y="7754"/>
                  <a:pt x="2217" y="7751"/>
                </a:cubicBezTo>
                <a:cubicBezTo>
                  <a:pt x="2221" y="7764"/>
                  <a:pt x="2225" y="7777"/>
                  <a:pt x="2225" y="7793"/>
                </a:cubicBezTo>
                <a:cubicBezTo>
                  <a:pt x="2221" y="7780"/>
                  <a:pt x="2221" y="7764"/>
                  <a:pt x="2217" y="7751"/>
                </a:cubicBezTo>
                <a:cubicBezTo>
                  <a:pt x="2288" y="7770"/>
                  <a:pt x="2307" y="7836"/>
                  <a:pt x="2352" y="7875"/>
                </a:cubicBezTo>
                <a:lnTo>
                  <a:pt x="2348" y="7871"/>
                </a:lnTo>
                <a:cubicBezTo>
                  <a:pt x="2355" y="7878"/>
                  <a:pt x="2363" y="7888"/>
                  <a:pt x="2374" y="7894"/>
                </a:cubicBezTo>
                <a:cubicBezTo>
                  <a:pt x="2378" y="7888"/>
                  <a:pt x="2381" y="7878"/>
                  <a:pt x="2385" y="7871"/>
                </a:cubicBezTo>
                <a:cubicBezTo>
                  <a:pt x="2385" y="7871"/>
                  <a:pt x="2382" y="7875"/>
                  <a:pt x="2382" y="7875"/>
                </a:cubicBezTo>
                <a:cubicBezTo>
                  <a:pt x="2471" y="7930"/>
                  <a:pt x="2505" y="7995"/>
                  <a:pt x="2456" y="8087"/>
                </a:cubicBezTo>
                <a:cubicBezTo>
                  <a:pt x="2438" y="8087"/>
                  <a:pt x="2415" y="8087"/>
                  <a:pt x="2396" y="8087"/>
                </a:cubicBezTo>
                <a:cubicBezTo>
                  <a:pt x="2400" y="8083"/>
                  <a:pt x="2404" y="8083"/>
                  <a:pt x="2408" y="8080"/>
                </a:cubicBezTo>
                <a:cubicBezTo>
                  <a:pt x="2404" y="8083"/>
                  <a:pt x="2404" y="8083"/>
                  <a:pt x="2400" y="8087"/>
                </a:cubicBezTo>
                <a:cubicBezTo>
                  <a:pt x="2419" y="8051"/>
                  <a:pt x="2438" y="8060"/>
                  <a:pt x="2452" y="8087"/>
                </a:cubicBezTo>
                <a:cubicBezTo>
                  <a:pt x="2479" y="8038"/>
                  <a:pt x="2509" y="8064"/>
                  <a:pt x="2538" y="8083"/>
                </a:cubicBezTo>
                <a:cubicBezTo>
                  <a:pt x="2531" y="8083"/>
                  <a:pt x="2523" y="8083"/>
                  <a:pt x="2520" y="8080"/>
                </a:cubicBezTo>
                <a:cubicBezTo>
                  <a:pt x="2523" y="8080"/>
                  <a:pt x="2523" y="8083"/>
                  <a:pt x="2527" y="8083"/>
                </a:cubicBezTo>
                <a:cubicBezTo>
                  <a:pt x="2531" y="8083"/>
                  <a:pt x="2535" y="8080"/>
                  <a:pt x="2538" y="8080"/>
                </a:cubicBezTo>
                <a:cubicBezTo>
                  <a:pt x="2546" y="8096"/>
                  <a:pt x="2553" y="8113"/>
                  <a:pt x="2561" y="8126"/>
                </a:cubicBezTo>
                <a:lnTo>
                  <a:pt x="2565" y="8122"/>
                </a:lnTo>
                <a:cubicBezTo>
                  <a:pt x="2535" y="8132"/>
                  <a:pt x="2542" y="8158"/>
                  <a:pt x="2535" y="8178"/>
                </a:cubicBezTo>
                <a:cubicBezTo>
                  <a:pt x="2520" y="8178"/>
                  <a:pt x="2509" y="8178"/>
                  <a:pt x="2494" y="8181"/>
                </a:cubicBezTo>
                <a:cubicBezTo>
                  <a:pt x="2494" y="8178"/>
                  <a:pt x="2494" y="8171"/>
                  <a:pt x="2494" y="8168"/>
                </a:cubicBezTo>
                <a:cubicBezTo>
                  <a:pt x="2494" y="8165"/>
                  <a:pt x="2490" y="8165"/>
                  <a:pt x="2486" y="8165"/>
                </a:cubicBezTo>
                <a:cubicBezTo>
                  <a:pt x="2490" y="8168"/>
                  <a:pt x="2494" y="8175"/>
                  <a:pt x="2497" y="8178"/>
                </a:cubicBezTo>
                <a:cubicBezTo>
                  <a:pt x="2509" y="8188"/>
                  <a:pt x="2523" y="8194"/>
                  <a:pt x="2535" y="8204"/>
                </a:cubicBezTo>
                <a:cubicBezTo>
                  <a:pt x="2576" y="8230"/>
                  <a:pt x="2591" y="8217"/>
                  <a:pt x="2594" y="8178"/>
                </a:cubicBezTo>
                <a:lnTo>
                  <a:pt x="2591" y="8181"/>
                </a:lnTo>
                <a:cubicBezTo>
                  <a:pt x="2598" y="8181"/>
                  <a:pt x="2609" y="8181"/>
                  <a:pt x="2617" y="8178"/>
                </a:cubicBezTo>
                <a:cubicBezTo>
                  <a:pt x="2617" y="8178"/>
                  <a:pt x="2613" y="8175"/>
                  <a:pt x="2613" y="8175"/>
                </a:cubicBezTo>
                <a:cubicBezTo>
                  <a:pt x="2617" y="8210"/>
                  <a:pt x="2617" y="8246"/>
                  <a:pt x="2621" y="8282"/>
                </a:cubicBezTo>
                <a:lnTo>
                  <a:pt x="2624" y="8279"/>
                </a:lnTo>
                <a:cubicBezTo>
                  <a:pt x="2613" y="8279"/>
                  <a:pt x="2606" y="8282"/>
                  <a:pt x="2594" y="8282"/>
                </a:cubicBezTo>
                <a:cubicBezTo>
                  <a:pt x="2583" y="8269"/>
                  <a:pt x="2576" y="8256"/>
                  <a:pt x="2565" y="8282"/>
                </a:cubicBezTo>
                <a:cubicBezTo>
                  <a:pt x="2550" y="8279"/>
                  <a:pt x="2531" y="8276"/>
                  <a:pt x="2516" y="8272"/>
                </a:cubicBezTo>
                <a:cubicBezTo>
                  <a:pt x="2512" y="8272"/>
                  <a:pt x="2512" y="8272"/>
                  <a:pt x="2509" y="8272"/>
                </a:cubicBezTo>
                <a:cubicBezTo>
                  <a:pt x="2512" y="8272"/>
                  <a:pt x="2516" y="8272"/>
                  <a:pt x="2520" y="8276"/>
                </a:cubicBezTo>
                <a:cubicBezTo>
                  <a:pt x="2505" y="8321"/>
                  <a:pt x="2583" y="8341"/>
                  <a:pt x="2565" y="8386"/>
                </a:cubicBezTo>
                <a:cubicBezTo>
                  <a:pt x="2565" y="8386"/>
                  <a:pt x="2568" y="8383"/>
                  <a:pt x="2568" y="8383"/>
                </a:cubicBezTo>
                <a:cubicBezTo>
                  <a:pt x="2557" y="8383"/>
                  <a:pt x="2546" y="8383"/>
                  <a:pt x="2535" y="8383"/>
                </a:cubicBezTo>
                <a:lnTo>
                  <a:pt x="2538" y="8386"/>
                </a:lnTo>
                <a:cubicBezTo>
                  <a:pt x="2527" y="8364"/>
                  <a:pt x="2516" y="8367"/>
                  <a:pt x="2505" y="8386"/>
                </a:cubicBezTo>
                <a:cubicBezTo>
                  <a:pt x="2505" y="8386"/>
                  <a:pt x="2509" y="8383"/>
                  <a:pt x="2509" y="8383"/>
                </a:cubicBezTo>
                <a:cubicBezTo>
                  <a:pt x="2497" y="8383"/>
                  <a:pt x="2486" y="8383"/>
                  <a:pt x="2475" y="8383"/>
                </a:cubicBezTo>
                <a:lnTo>
                  <a:pt x="2479" y="8386"/>
                </a:lnTo>
                <a:cubicBezTo>
                  <a:pt x="2456" y="8377"/>
                  <a:pt x="2438" y="8367"/>
                  <a:pt x="2415" y="8357"/>
                </a:cubicBezTo>
                <a:lnTo>
                  <a:pt x="2419" y="8360"/>
                </a:lnTo>
                <a:cubicBezTo>
                  <a:pt x="2419" y="8341"/>
                  <a:pt x="2415" y="8321"/>
                  <a:pt x="2415" y="8305"/>
                </a:cubicBezTo>
                <a:cubicBezTo>
                  <a:pt x="2426" y="8305"/>
                  <a:pt x="2430" y="8311"/>
                  <a:pt x="2434" y="8318"/>
                </a:cubicBezTo>
                <a:cubicBezTo>
                  <a:pt x="2438" y="8318"/>
                  <a:pt x="2441" y="8315"/>
                  <a:pt x="2445" y="8315"/>
                </a:cubicBezTo>
                <a:cubicBezTo>
                  <a:pt x="2441" y="8315"/>
                  <a:pt x="2438" y="8318"/>
                  <a:pt x="2430" y="8318"/>
                </a:cubicBezTo>
                <a:cubicBezTo>
                  <a:pt x="2426" y="8305"/>
                  <a:pt x="2423" y="8292"/>
                  <a:pt x="2415" y="8279"/>
                </a:cubicBezTo>
                <a:cubicBezTo>
                  <a:pt x="2411" y="8272"/>
                  <a:pt x="2404" y="8266"/>
                  <a:pt x="2400" y="8259"/>
                </a:cubicBezTo>
                <a:cubicBezTo>
                  <a:pt x="2396" y="8266"/>
                  <a:pt x="2393" y="8272"/>
                  <a:pt x="2389" y="8282"/>
                </a:cubicBezTo>
                <a:cubicBezTo>
                  <a:pt x="2381" y="8276"/>
                  <a:pt x="2374" y="8272"/>
                  <a:pt x="2370" y="8266"/>
                </a:cubicBezTo>
                <a:cubicBezTo>
                  <a:pt x="2367" y="8269"/>
                  <a:pt x="2367" y="8269"/>
                  <a:pt x="2363" y="8272"/>
                </a:cubicBezTo>
                <a:cubicBezTo>
                  <a:pt x="2363" y="8269"/>
                  <a:pt x="2363" y="8263"/>
                  <a:pt x="2367" y="8259"/>
                </a:cubicBezTo>
                <a:cubicBezTo>
                  <a:pt x="2370" y="8263"/>
                  <a:pt x="2370" y="8263"/>
                  <a:pt x="2374" y="8266"/>
                </a:cubicBezTo>
                <a:cubicBezTo>
                  <a:pt x="2370" y="8279"/>
                  <a:pt x="2363" y="8292"/>
                  <a:pt x="2359" y="8308"/>
                </a:cubicBezTo>
                <a:cubicBezTo>
                  <a:pt x="2359" y="8308"/>
                  <a:pt x="2363" y="8305"/>
                  <a:pt x="2363" y="8305"/>
                </a:cubicBezTo>
                <a:cubicBezTo>
                  <a:pt x="2352" y="8315"/>
                  <a:pt x="2340" y="8325"/>
                  <a:pt x="2329" y="8334"/>
                </a:cubicBezTo>
                <a:cubicBezTo>
                  <a:pt x="2329" y="8334"/>
                  <a:pt x="2333" y="8331"/>
                  <a:pt x="2333" y="8331"/>
                </a:cubicBezTo>
                <a:cubicBezTo>
                  <a:pt x="2299" y="8334"/>
                  <a:pt x="2269" y="8321"/>
                  <a:pt x="2240" y="8305"/>
                </a:cubicBezTo>
                <a:lnTo>
                  <a:pt x="2243" y="8308"/>
                </a:lnTo>
                <a:cubicBezTo>
                  <a:pt x="2232" y="8289"/>
                  <a:pt x="2221" y="8292"/>
                  <a:pt x="2210" y="8308"/>
                </a:cubicBezTo>
                <a:cubicBezTo>
                  <a:pt x="2210" y="8308"/>
                  <a:pt x="2213" y="8305"/>
                  <a:pt x="2213" y="8305"/>
                </a:cubicBezTo>
                <a:cubicBezTo>
                  <a:pt x="2195" y="8295"/>
                  <a:pt x="2172" y="8289"/>
                  <a:pt x="2154" y="8279"/>
                </a:cubicBezTo>
                <a:cubicBezTo>
                  <a:pt x="2154" y="8279"/>
                  <a:pt x="2157" y="8282"/>
                  <a:pt x="2157" y="8282"/>
                </a:cubicBezTo>
                <a:cubicBezTo>
                  <a:pt x="2146" y="8282"/>
                  <a:pt x="2131" y="8282"/>
                  <a:pt x="2120" y="8282"/>
                </a:cubicBezTo>
                <a:lnTo>
                  <a:pt x="2124" y="8279"/>
                </a:lnTo>
                <a:cubicBezTo>
                  <a:pt x="2053" y="8282"/>
                  <a:pt x="2060" y="8233"/>
                  <a:pt x="2049" y="8194"/>
                </a:cubicBezTo>
                <a:cubicBezTo>
                  <a:pt x="2064" y="8201"/>
                  <a:pt x="2079" y="8207"/>
                  <a:pt x="2094" y="8214"/>
                </a:cubicBezTo>
                <a:cubicBezTo>
                  <a:pt x="2094" y="8214"/>
                  <a:pt x="2098" y="8214"/>
                  <a:pt x="2098" y="8210"/>
                </a:cubicBezTo>
                <a:cubicBezTo>
                  <a:pt x="2094" y="8210"/>
                  <a:pt x="2090" y="8210"/>
                  <a:pt x="2090" y="8210"/>
                </a:cubicBezTo>
                <a:cubicBezTo>
                  <a:pt x="2060" y="8230"/>
                  <a:pt x="2064" y="8201"/>
                  <a:pt x="2049" y="8191"/>
                </a:cubicBezTo>
                <a:cubicBezTo>
                  <a:pt x="1952" y="8308"/>
                  <a:pt x="1982" y="8152"/>
                  <a:pt x="1941" y="8152"/>
                </a:cubicBezTo>
                <a:cubicBezTo>
                  <a:pt x="1959" y="8135"/>
                  <a:pt x="1974" y="8122"/>
                  <a:pt x="1941" y="8106"/>
                </a:cubicBezTo>
                <a:cubicBezTo>
                  <a:pt x="1937" y="8100"/>
                  <a:pt x="1933" y="8093"/>
                  <a:pt x="1926" y="8083"/>
                </a:cubicBezTo>
                <a:cubicBezTo>
                  <a:pt x="1929" y="8090"/>
                  <a:pt x="1937" y="8096"/>
                  <a:pt x="1941" y="8103"/>
                </a:cubicBezTo>
                <a:cubicBezTo>
                  <a:pt x="1941" y="8119"/>
                  <a:pt x="1941" y="8135"/>
                  <a:pt x="1941" y="8152"/>
                </a:cubicBezTo>
                <a:cubicBezTo>
                  <a:pt x="1911" y="8116"/>
                  <a:pt x="1881" y="8080"/>
                  <a:pt x="1851" y="8047"/>
                </a:cubicBezTo>
                <a:cubicBezTo>
                  <a:pt x="1851" y="8044"/>
                  <a:pt x="1851" y="8038"/>
                  <a:pt x="1855" y="8038"/>
                </a:cubicBezTo>
                <a:cubicBezTo>
                  <a:pt x="1858" y="8034"/>
                  <a:pt x="1862" y="8038"/>
                  <a:pt x="1870" y="8038"/>
                </a:cubicBezTo>
                <a:cubicBezTo>
                  <a:pt x="1858" y="8034"/>
                  <a:pt x="1847" y="8028"/>
                  <a:pt x="1866" y="8021"/>
                </a:cubicBezTo>
                <a:cubicBezTo>
                  <a:pt x="1866" y="8028"/>
                  <a:pt x="1866" y="8034"/>
                  <a:pt x="1866" y="8041"/>
                </a:cubicBezTo>
                <a:cubicBezTo>
                  <a:pt x="1840" y="8025"/>
                  <a:pt x="1814" y="8008"/>
                  <a:pt x="1788" y="7995"/>
                </a:cubicBezTo>
                <a:cubicBezTo>
                  <a:pt x="1795" y="7995"/>
                  <a:pt x="1799" y="7992"/>
                  <a:pt x="1806" y="7989"/>
                </a:cubicBezTo>
                <a:cubicBezTo>
                  <a:pt x="1802" y="7989"/>
                  <a:pt x="1799" y="7986"/>
                  <a:pt x="1799" y="7989"/>
                </a:cubicBezTo>
                <a:cubicBezTo>
                  <a:pt x="1795" y="7992"/>
                  <a:pt x="1795" y="7995"/>
                  <a:pt x="1791" y="7999"/>
                </a:cubicBezTo>
                <a:cubicBezTo>
                  <a:pt x="1773" y="7966"/>
                  <a:pt x="1709" y="7976"/>
                  <a:pt x="1709" y="7927"/>
                </a:cubicBezTo>
                <a:cubicBezTo>
                  <a:pt x="1724" y="7920"/>
                  <a:pt x="1743" y="7917"/>
                  <a:pt x="1758" y="7911"/>
                </a:cubicBezTo>
                <a:cubicBezTo>
                  <a:pt x="1761" y="7917"/>
                  <a:pt x="1761" y="7920"/>
                  <a:pt x="1765" y="7927"/>
                </a:cubicBezTo>
                <a:cubicBezTo>
                  <a:pt x="1761" y="7920"/>
                  <a:pt x="1761" y="7917"/>
                  <a:pt x="1758" y="7911"/>
                </a:cubicBezTo>
                <a:cubicBezTo>
                  <a:pt x="1728" y="7914"/>
                  <a:pt x="1717" y="7901"/>
                  <a:pt x="1720" y="7875"/>
                </a:cubicBezTo>
                <a:cubicBezTo>
                  <a:pt x="1717" y="7878"/>
                  <a:pt x="1709" y="7878"/>
                  <a:pt x="1705" y="7881"/>
                </a:cubicBezTo>
                <a:cubicBezTo>
                  <a:pt x="1705" y="7875"/>
                  <a:pt x="1709" y="7868"/>
                  <a:pt x="1709" y="7862"/>
                </a:cubicBezTo>
                <a:cubicBezTo>
                  <a:pt x="1713" y="7865"/>
                  <a:pt x="1717" y="7871"/>
                  <a:pt x="1720" y="7875"/>
                </a:cubicBezTo>
                <a:cubicBezTo>
                  <a:pt x="1717" y="7894"/>
                  <a:pt x="1717" y="7914"/>
                  <a:pt x="1713" y="7930"/>
                </a:cubicBezTo>
                <a:cubicBezTo>
                  <a:pt x="1604" y="7884"/>
                  <a:pt x="1515" y="7816"/>
                  <a:pt x="1440" y="7731"/>
                </a:cubicBezTo>
                <a:cubicBezTo>
                  <a:pt x="1440" y="7731"/>
                  <a:pt x="1440" y="7734"/>
                  <a:pt x="1440" y="7734"/>
                </a:cubicBezTo>
                <a:cubicBezTo>
                  <a:pt x="1440" y="7731"/>
                  <a:pt x="1440" y="7728"/>
                  <a:pt x="1444" y="7728"/>
                </a:cubicBezTo>
                <a:cubicBezTo>
                  <a:pt x="1433" y="7731"/>
                  <a:pt x="1421" y="7734"/>
                  <a:pt x="1410" y="7738"/>
                </a:cubicBezTo>
                <a:cubicBezTo>
                  <a:pt x="1410" y="7738"/>
                  <a:pt x="1410" y="7741"/>
                  <a:pt x="1410" y="7741"/>
                </a:cubicBezTo>
                <a:cubicBezTo>
                  <a:pt x="1399" y="7731"/>
                  <a:pt x="1388" y="7708"/>
                  <a:pt x="1377" y="7741"/>
                </a:cubicBezTo>
                <a:lnTo>
                  <a:pt x="1377" y="7741"/>
                </a:lnTo>
                <a:cubicBezTo>
                  <a:pt x="1145" y="7620"/>
                  <a:pt x="954" y="7454"/>
                  <a:pt x="756" y="7298"/>
                </a:cubicBezTo>
                <a:cubicBezTo>
                  <a:pt x="756" y="7298"/>
                  <a:pt x="760" y="7301"/>
                  <a:pt x="760" y="7301"/>
                </a:cubicBezTo>
                <a:cubicBezTo>
                  <a:pt x="749" y="7291"/>
                  <a:pt x="738" y="7281"/>
                  <a:pt x="727" y="7272"/>
                </a:cubicBezTo>
                <a:cubicBezTo>
                  <a:pt x="727" y="7272"/>
                  <a:pt x="730" y="7275"/>
                  <a:pt x="730" y="7275"/>
                </a:cubicBezTo>
                <a:cubicBezTo>
                  <a:pt x="719" y="7255"/>
                  <a:pt x="708" y="7236"/>
                  <a:pt x="697" y="7216"/>
                </a:cubicBezTo>
                <a:cubicBezTo>
                  <a:pt x="697" y="7216"/>
                  <a:pt x="700" y="7219"/>
                  <a:pt x="700" y="7219"/>
                </a:cubicBezTo>
                <a:cubicBezTo>
                  <a:pt x="689" y="7210"/>
                  <a:pt x="678" y="7200"/>
                  <a:pt x="667" y="7190"/>
                </a:cubicBezTo>
                <a:cubicBezTo>
                  <a:pt x="667" y="7190"/>
                  <a:pt x="671" y="7197"/>
                  <a:pt x="671" y="7197"/>
                </a:cubicBezTo>
                <a:cubicBezTo>
                  <a:pt x="671" y="7177"/>
                  <a:pt x="671" y="7161"/>
                  <a:pt x="671" y="7141"/>
                </a:cubicBezTo>
                <a:lnTo>
                  <a:pt x="667" y="7144"/>
                </a:lnTo>
                <a:cubicBezTo>
                  <a:pt x="764" y="7193"/>
                  <a:pt x="857" y="7232"/>
                  <a:pt x="966" y="7167"/>
                </a:cubicBezTo>
                <a:lnTo>
                  <a:pt x="962" y="7164"/>
                </a:lnTo>
                <a:cubicBezTo>
                  <a:pt x="973" y="7161"/>
                  <a:pt x="988" y="7161"/>
                  <a:pt x="999" y="7157"/>
                </a:cubicBezTo>
                <a:lnTo>
                  <a:pt x="999" y="7157"/>
                </a:lnTo>
                <a:cubicBezTo>
                  <a:pt x="1010" y="7167"/>
                  <a:pt x="1022" y="7184"/>
                  <a:pt x="1029" y="7180"/>
                </a:cubicBezTo>
                <a:cubicBezTo>
                  <a:pt x="1123" y="7157"/>
                  <a:pt x="1216" y="7141"/>
                  <a:pt x="1313" y="7141"/>
                </a:cubicBezTo>
                <a:lnTo>
                  <a:pt x="1313" y="7138"/>
                </a:lnTo>
                <a:cubicBezTo>
                  <a:pt x="1321" y="7144"/>
                  <a:pt x="1328" y="7148"/>
                  <a:pt x="1335" y="7154"/>
                </a:cubicBezTo>
                <a:cubicBezTo>
                  <a:pt x="1339" y="7148"/>
                  <a:pt x="1343" y="7144"/>
                  <a:pt x="1347" y="7138"/>
                </a:cubicBezTo>
                <a:lnTo>
                  <a:pt x="1347" y="7141"/>
                </a:lnTo>
                <a:cubicBezTo>
                  <a:pt x="1395" y="7171"/>
                  <a:pt x="1448" y="7197"/>
                  <a:pt x="1496" y="7226"/>
                </a:cubicBezTo>
                <a:lnTo>
                  <a:pt x="1500" y="7223"/>
                </a:lnTo>
                <a:cubicBezTo>
                  <a:pt x="1500" y="7232"/>
                  <a:pt x="1496" y="7242"/>
                  <a:pt x="1496" y="7249"/>
                </a:cubicBezTo>
                <a:cubicBezTo>
                  <a:pt x="1496" y="7249"/>
                  <a:pt x="1496" y="7246"/>
                  <a:pt x="1492" y="7246"/>
                </a:cubicBezTo>
                <a:cubicBezTo>
                  <a:pt x="1492" y="7249"/>
                  <a:pt x="1492" y="7249"/>
                  <a:pt x="1489" y="7252"/>
                </a:cubicBezTo>
                <a:cubicBezTo>
                  <a:pt x="1526" y="7275"/>
                  <a:pt x="1567" y="7294"/>
                  <a:pt x="1604" y="7317"/>
                </a:cubicBezTo>
                <a:lnTo>
                  <a:pt x="1601" y="7320"/>
                </a:lnTo>
                <a:cubicBezTo>
                  <a:pt x="1642" y="7353"/>
                  <a:pt x="1683" y="7386"/>
                  <a:pt x="1720" y="7418"/>
                </a:cubicBezTo>
                <a:lnTo>
                  <a:pt x="1717" y="7415"/>
                </a:lnTo>
                <a:cubicBezTo>
                  <a:pt x="1758" y="7431"/>
                  <a:pt x="1795" y="7448"/>
                  <a:pt x="1836" y="7464"/>
                </a:cubicBezTo>
                <a:cubicBezTo>
                  <a:pt x="1836" y="7464"/>
                  <a:pt x="1832" y="7467"/>
                  <a:pt x="1832" y="7467"/>
                </a:cubicBezTo>
                <a:cubicBezTo>
                  <a:pt x="1862" y="7493"/>
                  <a:pt x="1892" y="7519"/>
                  <a:pt x="1918" y="7542"/>
                </a:cubicBezTo>
                <a:cubicBezTo>
                  <a:pt x="1918" y="7542"/>
                  <a:pt x="1918" y="7542"/>
                  <a:pt x="1918" y="7542"/>
                </a:cubicBezTo>
                <a:cubicBezTo>
                  <a:pt x="1933" y="7545"/>
                  <a:pt x="1944" y="7549"/>
                  <a:pt x="1959" y="7555"/>
                </a:cubicBezTo>
                <a:lnTo>
                  <a:pt x="1956" y="7552"/>
                </a:lnTo>
                <a:cubicBezTo>
                  <a:pt x="1967" y="7552"/>
                  <a:pt x="1982" y="7552"/>
                  <a:pt x="1993" y="7552"/>
                </a:cubicBezTo>
                <a:lnTo>
                  <a:pt x="1993" y="7555"/>
                </a:lnTo>
                <a:cubicBezTo>
                  <a:pt x="2023" y="7562"/>
                  <a:pt x="2042" y="7598"/>
                  <a:pt x="2075" y="7581"/>
                </a:cubicBezTo>
                <a:cubicBezTo>
                  <a:pt x="2090" y="7575"/>
                  <a:pt x="2094" y="7555"/>
                  <a:pt x="2079" y="7542"/>
                </a:cubicBezTo>
                <a:lnTo>
                  <a:pt x="2075" y="7539"/>
                </a:lnTo>
                <a:cubicBezTo>
                  <a:pt x="2053" y="7575"/>
                  <a:pt x="2105" y="7588"/>
                  <a:pt x="2101" y="7617"/>
                </a:cubicBezTo>
                <a:cubicBezTo>
                  <a:pt x="2101" y="7640"/>
                  <a:pt x="2105" y="7663"/>
                  <a:pt x="2105" y="7686"/>
                </a:cubicBezTo>
                <a:cubicBezTo>
                  <a:pt x="2105" y="7686"/>
                  <a:pt x="2109" y="7686"/>
                  <a:pt x="2109" y="7686"/>
                </a:cubicBezTo>
                <a:cubicBezTo>
                  <a:pt x="2105" y="7686"/>
                  <a:pt x="2105" y="7682"/>
                  <a:pt x="2101" y="7682"/>
                </a:cubicBezTo>
                <a:cubicBezTo>
                  <a:pt x="2101" y="7660"/>
                  <a:pt x="2101" y="7637"/>
                  <a:pt x="2101" y="7614"/>
                </a:cubicBezTo>
                <a:cubicBezTo>
                  <a:pt x="2124" y="7627"/>
                  <a:pt x="2142" y="7640"/>
                  <a:pt x="2165" y="7653"/>
                </a:cubicBezTo>
                <a:lnTo>
                  <a:pt x="2161" y="7653"/>
                </a:lnTo>
                <a:cubicBezTo>
                  <a:pt x="2195" y="7699"/>
                  <a:pt x="2225" y="7731"/>
                  <a:pt x="2254" y="7761"/>
                </a:cubicBezTo>
                <a:lnTo>
                  <a:pt x="2254" y="7761"/>
                </a:lnTo>
                <a:close/>
                <a:moveTo>
                  <a:pt x="2019" y="7976"/>
                </a:moveTo>
                <a:cubicBezTo>
                  <a:pt x="2027" y="7976"/>
                  <a:pt x="2030" y="7972"/>
                  <a:pt x="2038" y="7972"/>
                </a:cubicBezTo>
                <a:cubicBezTo>
                  <a:pt x="2038" y="7976"/>
                  <a:pt x="2038" y="7979"/>
                  <a:pt x="2038" y="7982"/>
                </a:cubicBezTo>
                <a:cubicBezTo>
                  <a:pt x="2030" y="7982"/>
                  <a:pt x="2023" y="7982"/>
                  <a:pt x="2019" y="7976"/>
                </a:cubicBezTo>
                <a:cubicBezTo>
                  <a:pt x="2019" y="7979"/>
                  <a:pt x="2019" y="7982"/>
                  <a:pt x="2019" y="7982"/>
                </a:cubicBezTo>
                <a:cubicBezTo>
                  <a:pt x="2019" y="7982"/>
                  <a:pt x="2019" y="7979"/>
                  <a:pt x="2019" y="7976"/>
                </a:cubicBezTo>
                <a:close/>
                <a:moveTo>
                  <a:pt x="2015" y="8162"/>
                </a:moveTo>
                <a:lnTo>
                  <a:pt x="2008" y="8168"/>
                </a:lnTo>
                <a:lnTo>
                  <a:pt x="2015" y="8168"/>
                </a:lnTo>
                <a:lnTo>
                  <a:pt x="2015" y="8162"/>
                </a:lnTo>
                <a:close/>
                <a:moveTo>
                  <a:pt x="8934" y="15558"/>
                </a:moveTo>
                <a:cubicBezTo>
                  <a:pt x="8915" y="15519"/>
                  <a:pt x="8904" y="15477"/>
                  <a:pt x="8945" y="15444"/>
                </a:cubicBezTo>
                <a:lnTo>
                  <a:pt x="8945" y="15451"/>
                </a:lnTo>
                <a:cubicBezTo>
                  <a:pt x="8923" y="15434"/>
                  <a:pt x="8923" y="15415"/>
                  <a:pt x="8926" y="15392"/>
                </a:cubicBezTo>
                <a:cubicBezTo>
                  <a:pt x="8983" y="14825"/>
                  <a:pt x="8788" y="14316"/>
                  <a:pt x="8460" y="13837"/>
                </a:cubicBezTo>
                <a:cubicBezTo>
                  <a:pt x="8318" y="13628"/>
                  <a:pt x="8135" y="13456"/>
                  <a:pt x="7866" y="13368"/>
                </a:cubicBezTo>
                <a:lnTo>
                  <a:pt x="7869" y="13364"/>
                </a:lnTo>
                <a:cubicBezTo>
                  <a:pt x="7869" y="13374"/>
                  <a:pt x="7869" y="13384"/>
                  <a:pt x="7869" y="13394"/>
                </a:cubicBezTo>
                <a:cubicBezTo>
                  <a:pt x="7869" y="13394"/>
                  <a:pt x="7866" y="13387"/>
                  <a:pt x="7866" y="13387"/>
                </a:cubicBezTo>
                <a:cubicBezTo>
                  <a:pt x="7907" y="13403"/>
                  <a:pt x="7929" y="13430"/>
                  <a:pt x="7929" y="13469"/>
                </a:cubicBezTo>
                <a:cubicBezTo>
                  <a:pt x="7929" y="13469"/>
                  <a:pt x="7925" y="13465"/>
                  <a:pt x="7925" y="13465"/>
                </a:cubicBezTo>
                <a:cubicBezTo>
                  <a:pt x="8101" y="13622"/>
                  <a:pt x="8209" y="13814"/>
                  <a:pt x="8276" y="14016"/>
                </a:cubicBezTo>
                <a:cubicBezTo>
                  <a:pt x="8467" y="14580"/>
                  <a:pt x="8575" y="15164"/>
                  <a:pt x="8687" y="15744"/>
                </a:cubicBezTo>
                <a:cubicBezTo>
                  <a:pt x="8710" y="15861"/>
                  <a:pt x="8684" y="15985"/>
                  <a:pt x="8755" y="16096"/>
                </a:cubicBezTo>
                <a:lnTo>
                  <a:pt x="8755" y="16096"/>
                </a:lnTo>
                <a:cubicBezTo>
                  <a:pt x="8762" y="16083"/>
                  <a:pt x="8766" y="16070"/>
                  <a:pt x="8773" y="16057"/>
                </a:cubicBezTo>
                <a:cubicBezTo>
                  <a:pt x="8777" y="16070"/>
                  <a:pt x="8785" y="16083"/>
                  <a:pt x="8788" y="16096"/>
                </a:cubicBezTo>
                <a:lnTo>
                  <a:pt x="8788" y="16096"/>
                </a:lnTo>
                <a:cubicBezTo>
                  <a:pt x="8833" y="16158"/>
                  <a:pt x="8803" y="16197"/>
                  <a:pt x="8732" y="16220"/>
                </a:cubicBezTo>
                <a:cubicBezTo>
                  <a:pt x="8732" y="16220"/>
                  <a:pt x="8732" y="16220"/>
                  <a:pt x="8732" y="16220"/>
                </a:cubicBezTo>
                <a:cubicBezTo>
                  <a:pt x="8758" y="16233"/>
                  <a:pt x="8758" y="16253"/>
                  <a:pt x="8751" y="16272"/>
                </a:cubicBezTo>
                <a:lnTo>
                  <a:pt x="8755" y="16269"/>
                </a:lnTo>
                <a:cubicBezTo>
                  <a:pt x="8874" y="16249"/>
                  <a:pt x="8889" y="16161"/>
                  <a:pt x="8904" y="16080"/>
                </a:cubicBezTo>
                <a:cubicBezTo>
                  <a:pt x="8912" y="16024"/>
                  <a:pt x="8908" y="15969"/>
                  <a:pt x="8912" y="15914"/>
                </a:cubicBezTo>
                <a:cubicBezTo>
                  <a:pt x="8919" y="15796"/>
                  <a:pt x="8885" y="15679"/>
                  <a:pt x="8938" y="15565"/>
                </a:cubicBezTo>
                <a:lnTo>
                  <a:pt x="8934" y="15558"/>
                </a:lnTo>
                <a:close/>
                <a:moveTo>
                  <a:pt x="12490" y="5642"/>
                </a:moveTo>
                <a:cubicBezTo>
                  <a:pt x="12382" y="5570"/>
                  <a:pt x="12363" y="5691"/>
                  <a:pt x="12296" y="5710"/>
                </a:cubicBezTo>
                <a:cubicBezTo>
                  <a:pt x="12296" y="5710"/>
                  <a:pt x="12300" y="5707"/>
                  <a:pt x="12300" y="5707"/>
                </a:cubicBezTo>
                <a:cubicBezTo>
                  <a:pt x="12289" y="5713"/>
                  <a:pt x="12281" y="5717"/>
                  <a:pt x="12270" y="5723"/>
                </a:cubicBezTo>
                <a:cubicBezTo>
                  <a:pt x="12281" y="5726"/>
                  <a:pt x="12292" y="5733"/>
                  <a:pt x="12300" y="5736"/>
                </a:cubicBezTo>
                <a:cubicBezTo>
                  <a:pt x="12300" y="5736"/>
                  <a:pt x="12296" y="5733"/>
                  <a:pt x="12296" y="5733"/>
                </a:cubicBezTo>
                <a:cubicBezTo>
                  <a:pt x="12296" y="5743"/>
                  <a:pt x="12296" y="5752"/>
                  <a:pt x="12296" y="5762"/>
                </a:cubicBezTo>
                <a:lnTo>
                  <a:pt x="12300" y="5759"/>
                </a:lnTo>
                <a:cubicBezTo>
                  <a:pt x="12221" y="5752"/>
                  <a:pt x="12169" y="5779"/>
                  <a:pt x="12143" y="5844"/>
                </a:cubicBezTo>
                <a:lnTo>
                  <a:pt x="12147" y="5840"/>
                </a:lnTo>
                <a:cubicBezTo>
                  <a:pt x="12117" y="5880"/>
                  <a:pt x="12102" y="5945"/>
                  <a:pt x="12020" y="5909"/>
                </a:cubicBezTo>
                <a:cubicBezTo>
                  <a:pt x="12020" y="5909"/>
                  <a:pt x="12023" y="5912"/>
                  <a:pt x="12023" y="5912"/>
                </a:cubicBezTo>
                <a:cubicBezTo>
                  <a:pt x="11982" y="5567"/>
                  <a:pt x="12065" y="5430"/>
                  <a:pt x="12427" y="5267"/>
                </a:cubicBezTo>
                <a:cubicBezTo>
                  <a:pt x="12584" y="5195"/>
                  <a:pt x="12726" y="5101"/>
                  <a:pt x="12856" y="4996"/>
                </a:cubicBezTo>
                <a:cubicBezTo>
                  <a:pt x="13320" y="4628"/>
                  <a:pt x="13641" y="4605"/>
                  <a:pt x="14250" y="4964"/>
                </a:cubicBezTo>
                <a:cubicBezTo>
                  <a:pt x="14407" y="5055"/>
                  <a:pt x="14530" y="5179"/>
                  <a:pt x="14665" y="5319"/>
                </a:cubicBezTo>
                <a:cubicBezTo>
                  <a:pt x="14575" y="5303"/>
                  <a:pt x="14519" y="5263"/>
                  <a:pt x="14459" y="5234"/>
                </a:cubicBezTo>
                <a:cubicBezTo>
                  <a:pt x="14194" y="5101"/>
                  <a:pt x="13925" y="4986"/>
                  <a:pt x="13615" y="4957"/>
                </a:cubicBezTo>
                <a:cubicBezTo>
                  <a:pt x="13421" y="4941"/>
                  <a:pt x="13256" y="4986"/>
                  <a:pt x="13122" y="5110"/>
                </a:cubicBezTo>
                <a:cubicBezTo>
                  <a:pt x="12927" y="5286"/>
                  <a:pt x="12729" y="5456"/>
                  <a:pt x="12494" y="5593"/>
                </a:cubicBezTo>
                <a:lnTo>
                  <a:pt x="12498" y="5596"/>
                </a:lnTo>
                <a:cubicBezTo>
                  <a:pt x="12464" y="5609"/>
                  <a:pt x="12475" y="5625"/>
                  <a:pt x="12490" y="5642"/>
                </a:cubicBezTo>
                <a:lnTo>
                  <a:pt x="12490" y="5642"/>
                </a:lnTo>
                <a:close/>
                <a:moveTo>
                  <a:pt x="12083" y="5873"/>
                </a:moveTo>
                <a:lnTo>
                  <a:pt x="12076" y="5883"/>
                </a:lnTo>
                <a:lnTo>
                  <a:pt x="12087" y="5883"/>
                </a:lnTo>
                <a:lnTo>
                  <a:pt x="12083" y="5873"/>
                </a:lnTo>
                <a:close/>
                <a:moveTo>
                  <a:pt x="10544" y="6590"/>
                </a:moveTo>
                <a:cubicBezTo>
                  <a:pt x="10477" y="6502"/>
                  <a:pt x="10368" y="6473"/>
                  <a:pt x="10260" y="6453"/>
                </a:cubicBezTo>
                <a:cubicBezTo>
                  <a:pt x="10014" y="6408"/>
                  <a:pt x="9778" y="6427"/>
                  <a:pt x="9565" y="6554"/>
                </a:cubicBezTo>
                <a:cubicBezTo>
                  <a:pt x="9670" y="6538"/>
                  <a:pt x="9775" y="6519"/>
                  <a:pt x="9879" y="6502"/>
                </a:cubicBezTo>
                <a:cubicBezTo>
                  <a:pt x="10245" y="6440"/>
                  <a:pt x="10514" y="6616"/>
                  <a:pt x="10776" y="6796"/>
                </a:cubicBezTo>
                <a:cubicBezTo>
                  <a:pt x="10847" y="6845"/>
                  <a:pt x="10828" y="6890"/>
                  <a:pt x="10742" y="6910"/>
                </a:cubicBezTo>
                <a:cubicBezTo>
                  <a:pt x="10697" y="6920"/>
                  <a:pt x="10649" y="6926"/>
                  <a:pt x="10585" y="6936"/>
                </a:cubicBezTo>
                <a:cubicBezTo>
                  <a:pt x="10649" y="6773"/>
                  <a:pt x="10522" y="6747"/>
                  <a:pt x="10391" y="6708"/>
                </a:cubicBezTo>
                <a:cubicBezTo>
                  <a:pt x="10436" y="6835"/>
                  <a:pt x="10398" y="6929"/>
                  <a:pt x="10245" y="7021"/>
                </a:cubicBezTo>
                <a:cubicBezTo>
                  <a:pt x="10279" y="6955"/>
                  <a:pt x="10286" y="6913"/>
                  <a:pt x="10316" y="6887"/>
                </a:cubicBezTo>
                <a:cubicBezTo>
                  <a:pt x="10413" y="6802"/>
                  <a:pt x="10301" y="6766"/>
                  <a:pt x="10264" y="6711"/>
                </a:cubicBezTo>
                <a:cubicBezTo>
                  <a:pt x="10256" y="6698"/>
                  <a:pt x="10219" y="6695"/>
                  <a:pt x="10215" y="6711"/>
                </a:cubicBezTo>
                <a:cubicBezTo>
                  <a:pt x="10208" y="6740"/>
                  <a:pt x="10167" y="6776"/>
                  <a:pt x="10200" y="6805"/>
                </a:cubicBezTo>
                <a:cubicBezTo>
                  <a:pt x="10260" y="6854"/>
                  <a:pt x="10230" y="6887"/>
                  <a:pt x="10189" y="6923"/>
                </a:cubicBezTo>
                <a:cubicBezTo>
                  <a:pt x="10144" y="6962"/>
                  <a:pt x="10092" y="6959"/>
                  <a:pt x="10040" y="6933"/>
                </a:cubicBezTo>
                <a:cubicBezTo>
                  <a:pt x="9984" y="6903"/>
                  <a:pt x="9946" y="6864"/>
                  <a:pt x="9965" y="6805"/>
                </a:cubicBezTo>
                <a:cubicBezTo>
                  <a:pt x="9984" y="6753"/>
                  <a:pt x="10014" y="6708"/>
                  <a:pt x="10043" y="6642"/>
                </a:cubicBezTo>
                <a:cubicBezTo>
                  <a:pt x="9916" y="6655"/>
                  <a:pt x="9887" y="6737"/>
                  <a:pt x="9864" y="6802"/>
                </a:cubicBezTo>
                <a:cubicBezTo>
                  <a:pt x="9816" y="6923"/>
                  <a:pt x="9961" y="6962"/>
                  <a:pt x="10040" y="7037"/>
                </a:cubicBezTo>
                <a:cubicBezTo>
                  <a:pt x="9939" y="7073"/>
                  <a:pt x="9857" y="7063"/>
                  <a:pt x="9793" y="6998"/>
                </a:cubicBezTo>
                <a:cubicBezTo>
                  <a:pt x="9696" y="6900"/>
                  <a:pt x="9715" y="6796"/>
                  <a:pt x="9801" y="6675"/>
                </a:cubicBezTo>
                <a:cubicBezTo>
                  <a:pt x="9718" y="6701"/>
                  <a:pt x="9659" y="6721"/>
                  <a:pt x="9599" y="6743"/>
                </a:cubicBezTo>
                <a:cubicBezTo>
                  <a:pt x="9416" y="6822"/>
                  <a:pt x="9408" y="6926"/>
                  <a:pt x="9573" y="7034"/>
                </a:cubicBezTo>
                <a:cubicBezTo>
                  <a:pt x="9666" y="7096"/>
                  <a:pt x="9778" y="7105"/>
                  <a:pt x="9902" y="7115"/>
                </a:cubicBezTo>
                <a:cubicBezTo>
                  <a:pt x="9808" y="7154"/>
                  <a:pt x="9726" y="7187"/>
                  <a:pt x="9644" y="7219"/>
                </a:cubicBezTo>
                <a:lnTo>
                  <a:pt x="9647" y="7216"/>
                </a:lnTo>
                <a:cubicBezTo>
                  <a:pt x="9644" y="7213"/>
                  <a:pt x="9644" y="7206"/>
                  <a:pt x="9640" y="7206"/>
                </a:cubicBezTo>
                <a:cubicBezTo>
                  <a:pt x="9577" y="7206"/>
                  <a:pt x="9524" y="7180"/>
                  <a:pt x="9491" y="7135"/>
                </a:cubicBezTo>
                <a:lnTo>
                  <a:pt x="9494" y="7138"/>
                </a:lnTo>
                <a:cubicBezTo>
                  <a:pt x="9476" y="7135"/>
                  <a:pt x="9487" y="7102"/>
                  <a:pt x="9457" y="7109"/>
                </a:cubicBezTo>
                <a:cubicBezTo>
                  <a:pt x="9259" y="7144"/>
                  <a:pt x="9337" y="7040"/>
                  <a:pt x="9364" y="6962"/>
                </a:cubicBezTo>
                <a:cubicBezTo>
                  <a:pt x="9266" y="6978"/>
                  <a:pt x="9173" y="7040"/>
                  <a:pt x="9065" y="6988"/>
                </a:cubicBezTo>
                <a:cubicBezTo>
                  <a:pt x="9083" y="6900"/>
                  <a:pt x="9233" y="6939"/>
                  <a:pt x="9237" y="6845"/>
                </a:cubicBezTo>
                <a:cubicBezTo>
                  <a:pt x="9237" y="6845"/>
                  <a:pt x="9244" y="6848"/>
                  <a:pt x="9244" y="6848"/>
                </a:cubicBezTo>
                <a:lnTo>
                  <a:pt x="9240" y="6845"/>
                </a:lnTo>
                <a:cubicBezTo>
                  <a:pt x="9195" y="6874"/>
                  <a:pt x="9147" y="6854"/>
                  <a:pt x="9087" y="6851"/>
                </a:cubicBezTo>
                <a:cubicBezTo>
                  <a:pt x="9102" y="6815"/>
                  <a:pt x="9278" y="6773"/>
                  <a:pt x="9095" y="6747"/>
                </a:cubicBezTo>
                <a:lnTo>
                  <a:pt x="9095" y="6747"/>
                </a:lnTo>
                <a:cubicBezTo>
                  <a:pt x="9169" y="6724"/>
                  <a:pt x="9214" y="6669"/>
                  <a:pt x="9270" y="6620"/>
                </a:cubicBezTo>
                <a:cubicBezTo>
                  <a:pt x="9625" y="6323"/>
                  <a:pt x="10126" y="6271"/>
                  <a:pt x="10552" y="6489"/>
                </a:cubicBezTo>
                <a:cubicBezTo>
                  <a:pt x="10581" y="6506"/>
                  <a:pt x="10615" y="6515"/>
                  <a:pt x="10645" y="6525"/>
                </a:cubicBezTo>
                <a:lnTo>
                  <a:pt x="10641" y="6522"/>
                </a:lnTo>
                <a:cubicBezTo>
                  <a:pt x="10671" y="6548"/>
                  <a:pt x="10697" y="6571"/>
                  <a:pt x="10727" y="6597"/>
                </a:cubicBezTo>
                <a:cubicBezTo>
                  <a:pt x="10731" y="6580"/>
                  <a:pt x="10731" y="6564"/>
                  <a:pt x="10735" y="6548"/>
                </a:cubicBezTo>
                <a:cubicBezTo>
                  <a:pt x="10735" y="6548"/>
                  <a:pt x="10731" y="6551"/>
                  <a:pt x="10731" y="6551"/>
                </a:cubicBezTo>
                <a:cubicBezTo>
                  <a:pt x="10742" y="6551"/>
                  <a:pt x="10753" y="6551"/>
                  <a:pt x="10764" y="6551"/>
                </a:cubicBezTo>
                <a:cubicBezTo>
                  <a:pt x="10764" y="6551"/>
                  <a:pt x="10761" y="6548"/>
                  <a:pt x="10761" y="6548"/>
                </a:cubicBezTo>
                <a:cubicBezTo>
                  <a:pt x="10768" y="6558"/>
                  <a:pt x="10772" y="6567"/>
                  <a:pt x="10779" y="6577"/>
                </a:cubicBezTo>
                <a:cubicBezTo>
                  <a:pt x="10787" y="6567"/>
                  <a:pt x="10791" y="6558"/>
                  <a:pt x="10798" y="6548"/>
                </a:cubicBezTo>
                <a:cubicBezTo>
                  <a:pt x="10798" y="6548"/>
                  <a:pt x="10794" y="6551"/>
                  <a:pt x="10794" y="6551"/>
                </a:cubicBezTo>
                <a:cubicBezTo>
                  <a:pt x="10806" y="6551"/>
                  <a:pt x="10817" y="6548"/>
                  <a:pt x="10828" y="6548"/>
                </a:cubicBezTo>
                <a:cubicBezTo>
                  <a:pt x="10839" y="6567"/>
                  <a:pt x="10821" y="6597"/>
                  <a:pt x="10858" y="6600"/>
                </a:cubicBezTo>
                <a:cubicBezTo>
                  <a:pt x="10862" y="6629"/>
                  <a:pt x="10888" y="6646"/>
                  <a:pt x="10918" y="6655"/>
                </a:cubicBezTo>
                <a:cubicBezTo>
                  <a:pt x="10918" y="6655"/>
                  <a:pt x="10914" y="6652"/>
                  <a:pt x="10914" y="6652"/>
                </a:cubicBezTo>
                <a:cubicBezTo>
                  <a:pt x="10925" y="6662"/>
                  <a:pt x="10936" y="6672"/>
                  <a:pt x="10948" y="6682"/>
                </a:cubicBezTo>
                <a:lnTo>
                  <a:pt x="10944" y="6678"/>
                </a:lnTo>
                <a:cubicBezTo>
                  <a:pt x="10944" y="6701"/>
                  <a:pt x="10944" y="6727"/>
                  <a:pt x="10977" y="6734"/>
                </a:cubicBezTo>
                <a:cubicBezTo>
                  <a:pt x="10977" y="6734"/>
                  <a:pt x="10974" y="6730"/>
                  <a:pt x="10974" y="6730"/>
                </a:cubicBezTo>
                <a:cubicBezTo>
                  <a:pt x="10955" y="6737"/>
                  <a:pt x="10936" y="6747"/>
                  <a:pt x="10918" y="6753"/>
                </a:cubicBezTo>
                <a:cubicBezTo>
                  <a:pt x="10918" y="6753"/>
                  <a:pt x="10918" y="6757"/>
                  <a:pt x="10918" y="6757"/>
                </a:cubicBezTo>
                <a:cubicBezTo>
                  <a:pt x="10910" y="6743"/>
                  <a:pt x="10906" y="6727"/>
                  <a:pt x="10899" y="6714"/>
                </a:cubicBezTo>
                <a:cubicBezTo>
                  <a:pt x="10891" y="6727"/>
                  <a:pt x="10888" y="6740"/>
                  <a:pt x="10880" y="6757"/>
                </a:cubicBezTo>
                <a:cubicBezTo>
                  <a:pt x="10880" y="6757"/>
                  <a:pt x="10880" y="6753"/>
                  <a:pt x="10880" y="6753"/>
                </a:cubicBezTo>
                <a:cubicBezTo>
                  <a:pt x="10839" y="6740"/>
                  <a:pt x="10869" y="6685"/>
                  <a:pt x="10821" y="6675"/>
                </a:cubicBezTo>
                <a:cubicBezTo>
                  <a:pt x="10821" y="6675"/>
                  <a:pt x="10824" y="6678"/>
                  <a:pt x="10824" y="6678"/>
                </a:cubicBezTo>
                <a:cubicBezTo>
                  <a:pt x="10824" y="6655"/>
                  <a:pt x="10806" y="6642"/>
                  <a:pt x="10783" y="6642"/>
                </a:cubicBezTo>
                <a:cubicBezTo>
                  <a:pt x="10776" y="6642"/>
                  <a:pt x="10768" y="6665"/>
                  <a:pt x="10761" y="6678"/>
                </a:cubicBezTo>
                <a:lnTo>
                  <a:pt x="10764" y="6675"/>
                </a:lnTo>
                <a:cubicBezTo>
                  <a:pt x="10753" y="6672"/>
                  <a:pt x="10742" y="6672"/>
                  <a:pt x="10731" y="6669"/>
                </a:cubicBezTo>
                <a:lnTo>
                  <a:pt x="10727" y="6672"/>
                </a:lnTo>
                <a:cubicBezTo>
                  <a:pt x="10671" y="6639"/>
                  <a:pt x="10623" y="6597"/>
                  <a:pt x="10548" y="6600"/>
                </a:cubicBezTo>
                <a:lnTo>
                  <a:pt x="10544" y="6590"/>
                </a:lnTo>
                <a:close/>
                <a:moveTo>
                  <a:pt x="9420" y="7040"/>
                </a:moveTo>
                <a:cubicBezTo>
                  <a:pt x="9423" y="7040"/>
                  <a:pt x="9431" y="7040"/>
                  <a:pt x="9431" y="7037"/>
                </a:cubicBezTo>
                <a:cubicBezTo>
                  <a:pt x="9431" y="7034"/>
                  <a:pt x="9431" y="7030"/>
                  <a:pt x="9431" y="7027"/>
                </a:cubicBezTo>
                <a:cubicBezTo>
                  <a:pt x="9423" y="7030"/>
                  <a:pt x="9420" y="7030"/>
                  <a:pt x="9412" y="7034"/>
                </a:cubicBezTo>
                <a:cubicBezTo>
                  <a:pt x="9412" y="7037"/>
                  <a:pt x="9416" y="7037"/>
                  <a:pt x="9420" y="7040"/>
                </a:cubicBezTo>
                <a:close/>
                <a:moveTo>
                  <a:pt x="17582" y="18192"/>
                </a:moveTo>
                <a:cubicBezTo>
                  <a:pt x="17586" y="18192"/>
                  <a:pt x="17590" y="18195"/>
                  <a:pt x="17590" y="18199"/>
                </a:cubicBezTo>
                <a:cubicBezTo>
                  <a:pt x="17586" y="18195"/>
                  <a:pt x="17586" y="18192"/>
                  <a:pt x="17582" y="18189"/>
                </a:cubicBezTo>
                <a:cubicBezTo>
                  <a:pt x="17571" y="18202"/>
                  <a:pt x="17556" y="18215"/>
                  <a:pt x="17545" y="18228"/>
                </a:cubicBezTo>
                <a:cubicBezTo>
                  <a:pt x="17560" y="18358"/>
                  <a:pt x="17638" y="18257"/>
                  <a:pt x="17664" y="18244"/>
                </a:cubicBezTo>
                <a:cubicBezTo>
                  <a:pt x="17911" y="18107"/>
                  <a:pt x="18161" y="17984"/>
                  <a:pt x="18434" y="17896"/>
                </a:cubicBezTo>
                <a:cubicBezTo>
                  <a:pt x="18647" y="17827"/>
                  <a:pt x="18748" y="17697"/>
                  <a:pt x="18763" y="17511"/>
                </a:cubicBezTo>
                <a:cubicBezTo>
                  <a:pt x="18766" y="17455"/>
                  <a:pt x="18811" y="17380"/>
                  <a:pt x="18751" y="17341"/>
                </a:cubicBezTo>
                <a:cubicBezTo>
                  <a:pt x="18684" y="17296"/>
                  <a:pt x="18632" y="17374"/>
                  <a:pt x="18572" y="17394"/>
                </a:cubicBezTo>
                <a:cubicBezTo>
                  <a:pt x="18539" y="17403"/>
                  <a:pt x="18509" y="17416"/>
                  <a:pt x="18479" y="17429"/>
                </a:cubicBezTo>
                <a:cubicBezTo>
                  <a:pt x="17840" y="17716"/>
                  <a:pt x="17287" y="18107"/>
                  <a:pt x="16783" y="18551"/>
                </a:cubicBezTo>
                <a:cubicBezTo>
                  <a:pt x="16708" y="18616"/>
                  <a:pt x="16641" y="18688"/>
                  <a:pt x="16600" y="18818"/>
                </a:cubicBezTo>
                <a:cubicBezTo>
                  <a:pt x="16686" y="18750"/>
                  <a:pt x="16738" y="18711"/>
                  <a:pt x="16790" y="18668"/>
                </a:cubicBezTo>
                <a:cubicBezTo>
                  <a:pt x="16992" y="18508"/>
                  <a:pt x="17205" y="18371"/>
                  <a:pt x="17459" y="18283"/>
                </a:cubicBezTo>
                <a:cubicBezTo>
                  <a:pt x="17459" y="18283"/>
                  <a:pt x="17455" y="18280"/>
                  <a:pt x="17455" y="18280"/>
                </a:cubicBezTo>
                <a:cubicBezTo>
                  <a:pt x="17485" y="18264"/>
                  <a:pt x="17515" y="18244"/>
                  <a:pt x="17545" y="18228"/>
                </a:cubicBezTo>
                <a:cubicBezTo>
                  <a:pt x="17560" y="18218"/>
                  <a:pt x="17571" y="18205"/>
                  <a:pt x="17582" y="18192"/>
                </a:cubicBezTo>
                <a:close/>
                <a:moveTo>
                  <a:pt x="7776" y="17103"/>
                </a:moveTo>
                <a:cubicBezTo>
                  <a:pt x="7795" y="17146"/>
                  <a:pt x="7724" y="17136"/>
                  <a:pt x="7724" y="17169"/>
                </a:cubicBezTo>
                <a:lnTo>
                  <a:pt x="7727" y="17165"/>
                </a:lnTo>
                <a:cubicBezTo>
                  <a:pt x="7750" y="17182"/>
                  <a:pt x="7750" y="17195"/>
                  <a:pt x="7735" y="17221"/>
                </a:cubicBezTo>
                <a:cubicBezTo>
                  <a:pt x="7612" y="17413"/>
                  <a:pt x="7492" y="17609"/>
                  <a:pt x="7275" y="17739"/>
                </a:cubicBezTo>
                <a:lnTo>
                  <a:pt x="7279" y="17739"/>
                </a:lnTo>
                <a:cubicBezTo>
                  <a:pt x="7313" y="17749"/>
                  <a:pt x="7343" y="17706"/>
                  <a:pt x="7384" y="17733"/>
                </a:cubicBezTo>
                <a:cubicBezTo>
                  <a:pt x="7294" y="17798"/>
                  <a:pt x="7186" y="17834"/>
                  <a:pt x="7118" y="17915"/>
                </a:cubicBezTo>
                <a:cubicBezTo>
                  <a:pt x="7167" y="17935"/>
                  <a:pt x="7234" y="17892"/>
                  <a:pt x="7257" y="17944"/>
                </a:cubicBezTo>
                <a:cubicBezTo>
                  <a:pt x="7272" y="17984"/>
                  <a:pt x="7219" y="18019"/>
                  <a:pt x="7197" y="18055"/>
                </a:cubicBezTo>
                <a:cubicBezTo>
                  <a:pt x="7152" y="18137"/>
                  <a:pt x="7047" y="18173"/>
                  <a:pt x="6995" y="18261"/>
                </a:cubicBezTo>
                <a:cubicBezTo>
                  <a:pt x="7298" y="18244"/>
                  <a:pt x="7570" y="18209"/>
                  <a:pt x="7765" y="17990"/>
                </a:cubicBezTo>
                <a:cubicBezTo>
                  <a:pt x="7955" y="17772"/>
                  <a:pt x="8049" y="17524"/>
                  <a:pt x="8049" y="17250"/>
                </a:cubicBezTo>
                <a:cubicBezTo>
                  <a:pt x="8049" y="17055"/>
                  <a:pt x="8056" y="16856"/>
                  <a:pt x="7929" y="16680"/>
                </a:cubicBezTo>
                <a:lnTo>
                  <a:pt x="7933" y="16683"/>
                </a:lnTo>
                <a:cubicBezTo>
                  <a:pt x="7922" y="16689"/>
                  <a:pt x="7907" y="16693"/>
                  <a:pt x="7899" y="16699"/>
                </a:cubicBezTo>
                <a:cubicBezTo>
                  <a:pt x="7847" y="16758"/>
                  <a:pt x="7880" y="16849"/>
                  <a:pt x="7806" y="16901"/>
                </a:cubicBezTo>
                <a:lnTo>
                  <a:pt x="7806" y="16898"/>
                </a:lnTo>
                <a:cubicBezTo>
                  <a:pt x="7843" y="16931"/>
                  <a:pt x="7847" y="16963"/>
                  <a:pt x="7810" y="16996"/>
                </a:cubicBezTo>
                <a:lnTo>
                  <a:pt x="7813" y="16993"/>
                </a:lnTo>
                <a:cubicBezTo>
                  <a:pt x="7780" y="17028"/>
                  <a:pt x="7817" y="17077"/>
                  <a:pt x="7776" y="17103"/>
                </a:cubicBezTo>
                <a:lnTo>
                  <a:pt x="7776" y="17103"/>
                </a:lnTo>
                <a:close/>
                <a:moveTo>
                  <a:pt x="8740" y="19424"/>
                </a:moveTo>
                <a:cubicBezTo>
                  <a:pt x="8811" y="19447"/>
                  <a:pt x="8818" y="19362"/>
                  <a:pt x="8878" y="19366"/>
                </a:cubicBezTo>
                <a:lnTo>
                  <a:pt x="8874" y="19363"/>
                </a:lnTo>
                <a:cubicBezTo>
                  <a:pt x="8874" y="19379"/>
                  <a:pt x="8874" y="19398"/>
                  <a:pt x="8874" y="19415"/>
                </a:cubicBezTo>
                <a:cubicBezTo>
                  <a:pt x="8874" y="19415"/>
                  <a:pt x="8878" y="19411"/>
                  <a:pt x="8878" y="19411"/>
                </a:cubicBezTo>
                <a:cubicBezTo>
                  <a:pt x="8867" y="19421"/>
                  <a:pt x="8856" y="19431"/>
                  <a:pt x="8844" y="19441"/>
                </a:cubicBezTo>
                <a:cubicBezTo>
                  <a:pt x="8844" y="19441"/>
                  <a:pt x="8848" y="19437"/>
                  <a:pt x="8848" y="19437"/>
                </a:cubicBezTo>
                <a:cubicBezTo>
                  <a:pt x="8829" y="19454"/>
                  <a:pt x="8826" y="19470"/>
                  <a:pt x="8833" y="19493"/>
                </a:cubicBezTo>
                <a:cubicBezTo>
                  <a:pt x="8826" y="19516"/>
                  <a:pt x="8803" y="19519"/>
                  <a:pt x="8785" y="19519"/>
                </a:cubicBezTo>
                <a:cubicBezTo>
                  <a:pt x="8785" y="19519"/>
                  <a:pt x="8785" y="19519"/>
                  <a:pt x="8781" y="19522"/>
                </a:cubicBezTo>
                <a:cubicBezTo>
                  <a:pt x="8785" y="19522"/>
                  <a:pt x="8785" y="19519"/>
                  <a:pt x="8788" y="19519"/>
                </a:cubicBezTo>
                <a:cubicBezTo>
                  <a:pt x="8799" y="19506"/>
                  <a:pt x="8811" y="19493"/>
                  <a:pt x="8833" y="19499"/>
                </a:cubicBezTo>
                <a:cubicBezTo>
                  <a:pt x="8859" y="19591"/>
                  <a:pt x="8740" y="19627"/>
                  <a:pt x="8728" y="19705"/>
                </a:cubicBezTo>
                <a:lnTo>
                  <a:pt x="8732" y="19702"/>
                </a:lnTo>
                <a:cubicBezTo>
                  <a:pt x="8721" y="19711"/>
                  <a:pt x="8710" y="19721"/>
                  <a:pt x="8699" y="19731"/>
                </a:cubicBezTo>
                <a:cubicBezTo>
                  <a:pt x="8699" y="19731"/>
                  <a:pt x="8702" y="19728"/>
                  <a:pt x="8702" y="19728"/>
                </a:cubicBezTo>
                <a:cubicBezTo>
                  <a:pt x="8672" y="19737"/>
                  <a:pt x="8672" y="19763"/>
                  <a:pt x="8669" y="19783"/>
                </a:cubicBezTo>
                <a:lnTo>
                  <a:pt x="8672" y="19780"/>
                </a:lnTo>
                <a:cubicBezTo>
                  <a:pt x="8635" y="19783"/>
                  <a:pt x="8613" y="19803"/>
                  <a:pt x="8609" y="19835"/>
                </a:cubicBezTo>
                <a:lnTo>
                  <a:pt x="8613" y="19832"/>
                </a:lnTo>
                <a:cubicBezTo>
                  <a:pt x="8557" y="19881"/>
                  <a:pt x="8489" y="19920"/>
                  <a:pt x="8460" y="19992"/>
                </a:cubicBezTo>
                <a:lnTo>
                  <a:pt x="8463" y="19988"/>
                </a:lnTo>
                <a:cubicBezTo>
                  <a:pt x="8441" y="19988"/>
                  <a:pt x="8433" y="20001"/>
                  <a:pt x="8430" y="20018"/>
                </a:cubicBezTo>
                <a:cubicBezTo>
                  <a:pt x="8430" y="20018"/>
                  <a:pt x="8433" y="20014"/>
                  <a:pt x="8433" y="20014"/>
                </a:cubicBezTo>
                <a:cubicBezTo>
                  <a:pt x="8422" y="20024"/>
                  <a:pt x="8411" y="20034"/>
                  <a:pt x="8400" y="20044"/>
                </a:cubicBezTo>
                <a:cubicBezTo>
                  <a:pt x="8400" y="20044"/>
                  <a:pt x="8403" y="20041"/>
                  <a:pt x="8403" y="20041"/>
                </a:cubicBezTo>
                <a:cubicBezTo>
                  <a:pt x="8385" y="20044"/>
                  <a:pt x="8370" y="20054"/>
                  <a:pt x="8370" y="20070"/>
                </a:cubicBezTo>
                <a:lnTo>
                  <a:pt x="8374" y="20067"/>
                </a:lnTo>
                <a:cubicBezTo>
                  <a:pt x="8351" y="20070"/>
                  <a:pt x="8340" y="20080"/>
                  <a:pt x="8340" y="20096"/>
                </a:cubicBezTo>
                <a:lnTo>
                  <a:pt x="8344" y="20093"/>
                </a:lnTo>
                <a:cubicBezTo>
                  <a:pt x="8321" y="20096"/>
                  <a:pt x="8310" y="20103"/>
                  <a:pt x="8310" y="20122"/>
                </a:cubicBezTo>
                <a:lnTo>
                  <a:pt x="8314" y="20119"/>
                </a:lnTo>
                <a:cubicBezTo>
                  <a:pt x="8295" y="20122"/>
                  <a:pt x="8280" y="20129"/>
                  <a:pt x="8280" y="20148"/>
                </a:cubicBezTo>
                <a:lnTo>
                  <a:pt x="8284" y="20145"/>
                </a:lnTo>
                <a:cubicBezTo>
                  <a:pt x="8228" y="20151"/>
                  <a:pt x="8202" y="20181"/>
                  <a:pt x="8191" y="20226"/>
                </a:cubicBezTo>
                <a:lnTo>
                  <a:pt x="8194" y="20223"/>
                </a:lnTo>
                <a:cubicBezTo>
                  <a:pt x="8172" y="20223"/>
                  <a:pt x="8161" y="20236"/>
                  <a:pt x="8161" y="20252"/>
                </a:cubicBezTo>
                <a:lnTo>
                  <a:pt x="8164" y="20249"/>
                </a:lnTo>
                <a:cubicBezTo>
                  <a:pt x="8142" y="20249"/>
                  <a:pt x="8131" y="20259"/>
                  <a:pt x="8131" y="20279"/>
                </a:cubicBezTo>
                <a:lnTo>
                  <a:pt x="8134" y="20275"/>
                </a:lnTo>
                <a:cubicBezTo>
                  <a:pt x="8112" y="20275"/>
                  <a:pt x="8101" y="20285"/>
                  <a:pt x="8101" y="20305"/>
                </a:cubicBezTo>
                <a:lnTo>
                  <a:pt x="8105" y="20301"/>
                </a:lnTo>
                <a:cubicBezTo>
                  <a:pt x="8082" y="20301"/>
                  <a:pt x="8071" y="20311"/>
                  <a:pt x="8071" y="20331"/>
                </a:cubicBezTo>
                <a:lnTo>
                  <a:pt x="8075" y="20327"/>
                </a:lnTo>
                <a:cubicBezTo>
                  <a:pt x="8052" y="20327"/>
                  <a:pt x="8034" y="20327"/>
                  <a:pt x="8011" y="20327"/>
                </a:cubicBezTo>
                <a:cubicBezTo>
                  <a:pt x="8011" y="20327"/>
                  <a:pt x="8015" y="20331"/>
                  <a:pt x="8015" y="20331"/>
                </a:cubicBezTo>
                <a:cubicBezTo>
                  <a:pt x="8011" y="20285"/>
                  <a:pt x="8071" y="20266"/>
                  <a:pt x="8075" y="20223"/>
                </a:cubicBezTo>
                <a:lnTo>
                  <a:pt x="8071" y="20226"/>
                </a:lnTo>
                <a:cubicBezTo>
                  <a:pt x="8078" y="20223"/>
                  <a:pt x="8086" y="20220"/>
                  <a:pt x="8093" y="20217"/>
                </a:cubicBezTo>
                <a:cubicBezTo>
                  <a:pt x="8086" y="20210"/>
                  <a:pt x="8078" y="20204"/>
                  <a:pt x="8071" y="20197"/>
                </a:cubicBezTo>
                <a:cubicBezTo>
                  <a:pt x="8071" y="20197"/>
                  <a:pt x="8075" y="20200"/>
                  <a:pt x="8075" y="20200"/>
                </a:cubicBezTo>
                <a:cubicBezTo>
                  <a:pt x="8078" y="20181"/>
                  <a:pt x="8082" y="20158"/>
                  <a:pt x="8112" y="20158"/>
                </a:cubicBezTo>
                <a:cubicBezTo>
                  <a:pt x="8127" y="20151"/>
                  <a:pt x="8142" y="20145"/>
                  <a:pt x="8157" y="20138"/>
                </a:cubicBezTo>
                <a:cubicBezTo>
                  <a:pt x="8168" y="20129"/>
                  <a:pt x="8176" y="20119"/>
                  <a:pt x="8187" y="20106"/>
                </a:cubicBezTo>
                <a:cubicBezTo>
                  <a:pt x="8187" y="20106"/>
                  <a:pt x="8194" y="20109"/>
                  <a:pt x="8194" y="20109"/>
                </a:cubicBezTo>
                <a:cubicBezTo>
                  <a:pt x="8194" y="20109"/>
                  <a:pt x="8187" y="20109"/>
                  <a:pt x="8187" y="20109"/>
                </a:cubicBezTo>
                <a:cubicBezTo>
                  <a:pt x="8179" y="20119"/>
                  <a:pt x="8168" y="20132"/>
                  <a:pt x="8161" y="20142"/>
                </a:cubicBezTo>
                <a:cubicBezTo>
                  <a:pt x="8146" y="20145"/>
                  <a:pt x="8127" y="20151"/>
                  <a:pt x="8112" y="20155"/>
                </a:cubicBezTo>
                <a:cubicBezTo>
                  <a:pt x="8120" y="20132"/>
                  <a:pt x="8127" y="20112"/>
                  <a:pt x="8134" y="20089"/>
                </a:cubicBezTo>
                <a:cubicBezTo>
                  <a:pt x="8134" y="20089"/>
                  <a:pt x="8131" y="20096"/>
                  <a:pt x="8131" y="20096"/>
                </a:cubicBezTo>
                <a:cubicBezTo>
                  <a:pt x="8142" y="20086"/>
                  <a:pt x="8153" y="20076"/>
                  <a:pt x="8164" y="20067"/>
                </a:cubicBezTo>
                <a:cubicBezTo>
                  <a:pt x="8164" y="20067"/>
                  <a:pt x="8161" y="20070"/>
                  <a:pt x="8161" y="20070"/>
                </a:cubicBezTo>
                <a:cubicBezTo>
                  <a:pt x="8172" y="20060"/>
                  <a:pt x="8183" y="20050"/>
                  <a:pt x="8194" y="20041"/>
                </a:cubicBezTo>
                <a:lnTo>
                  <a:pt x="8191" y="20044"/>
                </a:lnTo>
                <a:cubicBezTo>
                  <a:pt x="8220" y="20031"/>
                  <a:pt x="8228" y="19992"/>
                  <a:pt x="8269" y="19992"/>
                </a:cubicBezTo>
                <a:cubicBezTo>
                  <a:pt x="8265" y="19995"/>
                  <a:pt x="8262" y="19995"/>
                  <a:pt x="8262" y="19998"/>
                </a:cubicBezTo>
                <a:cubicBezTo>
                  <a:pt x="8262" y="19995"/>
                  <a:pt x="8265" y="19992"/>
                  <a:pt x="8265" y="19988"/>
                </a:cubicBezTo>
                <a:cubicBezTo>
                  <a:pt x="8265" y="19992"/>
                  <a:pt x="8269" y="19995"/>
                  <a:pt x="8269" y="19995"/>
                </a:cubicBezTo>
                <a:cubicBezTo>
                  <a:pt x="8243" y="19992"/>
                  <a:pt x="8217" y="19988"/>
                  <a:pt x="8191" y="19985"/>
                </a:cubicBezTo>
                <a:lnTo>
                  <a:pt x="8194" y="19988"/>
                </a:lnTo>
                <a:lnTo>
                  <a:pt x="8202" y="19979"/>
                </a:lnTo>
                <a:cubicBezTo>
                  <a:pt x="8202" y="19979"/>
                  <a:pt x="8217" y="19979"/>
                  <a:pt x="8217" y="19979"/>
                </a:cubicBezTo>
                <a:cubicBezTo>
                  <a:pt x="8217" y="19975"/>
                  <a:pt x="8217" y="19975"/>
                  <a:pt x="8213" y="19972"/>
                </a:cubicBezTo>
                <a:cubicBezTo>
                  <a:pt x="8213" y="19975"/>
                  <a:pt x="8213" y="19979"/>
                  <a:pt x="8213" y="19979"/>
                </a:cubicBezTo>
                <a:cubicBezTo>
                  <a:pt x="8198" y="19956"/>
                  <a:pt x="8183" y="19930"/>
                  <a:pt x="8168" y="19907"/>
                </a:cubicBezTo>
                <a:cubicBezTo>
                  <a:pt x="8168" y="19907"/>
                  <a:pt x="8164" y="19913"/>
                  <a:pt x="8164" y="19913"/>
                </a:cubicBezTo>
                <a:cubicBezTo>
                  <a:pt x="8239" y="19926"/>
                  <a:pt x="8273" y="19874"/>
                  <a:pt x="8314" y="19838"/>
                </a:cubicBezTo>
                <a:cubicBezTo>
                  <a:pt x="8325" y="19835"/>
                  <a:pt x="8336" y="19835"/>
                  <a:pt x="8347" y="19832"/>
                </a:cubicBezTo>
                <a:cubicBezTo>
                  <a:pt x="8351" y="19852"/>
                  <a:pt x="8359" y="19874"/>
                  <a:pt x="8362" y="19894"/>
                </a:cubicBezTo>
                <a:cubicBezTo>
                  <a:pt x="8362" y="19894"/>
                  <a:pt x="8351" y="19894"/>
                  <a:pt x="8351" y="19894"/>
                </a:cubicBezTo>
                <a:lnTo>
                  <a:pt x="8359" y="19897"/>
                </a:lnTo>
                <a:cubicBezTo>
                  <a:pt x="8362" y="19868"/>
                  <a:pt x="8366" y="19842"/>
                  <a:pt x="8370" y="19812"/>
                </a:cubicBezTo>
                <a:cubicBezTo>
                  <a:pt x="8370" y="19799"/>
                  <a:pt x="8370" y="19790"/>
                  <a:pt x="8374" y="19777"/>
                </a:cubicBezTo>
                <a:lnTo>
                  <a:pt x="8381" y="19777"/>
                </a:lnTo>
                <a:cubicBezTo>
                  <a:pt x="8381" y="19777"/>
                  <a:pt x="8377" y="19780"/>
                  <a:pt x="8377" y="19783"/>
                </a:cubicBezTo>
                <a:cubicBezTo>
                  <a:pt x="8366" y="19793"/>
                  <a:pt x="8359" y="19803"/>
                  <a:pt x="8347" y="19812"/>
                </a:cubicBezTo>
                <a:cubicBezTo>
                  <a:pt x="8336" y="19822"/>
                  <a:pt x="8329" y="19835"/>
                  <a:pt x="8318" y="19845"/>
                </a:cubicBezTo>
                <a:cubicBezTo>
                  <a:pt x="8295" y="19832"/>
                  <a:pt x="8273" y="19822"/>
                  <a:pt x="8254" y="19809"/>
                </a:cubicBezTo>
                <a:cubicBezTo>
                  <a:pt x="8254" y="19809"/>
                  <a:pt x="8258" y="19812"/>
                  <a:pt x="8258" y="19812"/>
                </a:cubicBezTo>
                <a:cubicBezTo>
                  <a:pt x="8254" y="19783"/>
                  <a:pt x="8247" y="19750"/>
                  <a:pt x="8243" y="19721"/>
                </a:cubicBezTo>
                <a:cubicBezTo>
                  <a:pt x="8265" y="19728"/>
                  <a:pt x="8291" y="19731"/>
                  <a:pt x="8314" y="19734"/>
                </a:cubicBezTo>
                <a:cubicBezTo>
                  <a:pt x="8314" y="19734"/>
                  <a:pt x="8314" y="19737"/>
                  <a:pt x="8314" y="19737"/>
                </a:cubicBezTo>
                <a:cubicBezTo>
                  <a:pt x="8314" y="19734"/>
                  <a:pt x="8314" y="19734"/>
                  <a:pt x="8310" y="19731"/>
                </a:cubicBezTo>
                <a:cubicBezTo>
                  <a:pt x="8295" y="19705"/>
                  <a:pt x="8351" y="19695"/>
                  <a:pt x="8332" y="19669"/>
                </a:cubicBezTo>
                <a:cubicBezTo>
                  <a:pt x="8303" y="19685"/>
                  <a:pt x="8269" y="19702"/>
                  <a:pt x="8239" y="19718"/>
                </a:cubicBezTo>
                <a:cubicBezTo>
                  <a:pt x="8224" y="19747"/>
                  <a:pt x="8209" y="19780"/>
                  <a:pt x="8191" y="19809"/>
                </a:cubicBezTo>
                <a:lnTo>
                  <a:pt x="8194" y="19806"/>
                </a:lnTo>
                <a:cubicBezTo>
                  <a:pt x="8168" y="19809"/>
                  <a:pt x="8142" y="19812"/>
                  <a:pt x="8116" y="19816"/>
                </a:cubicBezTo>
                <a:cubicBezTo>
                  <a:pt x="8116" y="19816"/>
                  <a:pt x="8116" y="19819"/>
                  <a:pt x="8116" y="19819"/>
                </a:cubicBezTo>
                <a:cubicBezTo>
                  <a:pt x="8120" y="19809"/>
                  <a:pt x="8123" y="19799"/>
                  <a:pt x="8131" y="19786"/>
                </a:cubicBezTo>
                <a:cubicBezTo>
                  <a:pt x="8146" y="19780"/>
                  <a:pt x="8164" y="19770"/>
                  <a:pt x="8179" y="19763"/>
                </a:cubicBezTo>
                <a:cubicBezTo>
                  <a:pt x="8168" y="19754"/>
                  <a:pt x="8172" y="19754"/>
                  <a:pt x="8179" y="19763"/>
                </a:cubicBezTo>
                <a:cubicBezTo>
                  <a:pt x="8164" y="19773"/>
                  <a:pt x="8149" y="19783"/>
                  <a:pt x="8131" y="19790"/>
                </a:cubicBezTo>
                <a:cubicBezTo>
                  <a:pt x="8120" y="19786"/>
                  <a:pt x="8112" y="19786"/>
                  <a:pt x="8101" y="19783"/>
                </a:cubicBezTo>
                <a:lnTo>
                  <a:pt x="8105" y="19786"/>
                </a:lnTo>
                <a:cubicBezTo>
                  <a:pt x="8112" y="19708"/>
                  <a:pt x="8183" y="19656"/>
                  <a:pt x="8209" y="19587"/>
                </a:cubicBezTo>
                <a:lnTo>
                  <a:pt x="8209" y="19587"/>
                </a:lnTo>
                <a:cubicBezTo>
                  <a:pt x="8213" y="19574"/>
                  <a:pt x="8217" y="19561"/>
                  <a:pt x="8220" y="19548"/>
                </a:cubicBezTo>
                <a:cubicBezTo>
                  <a:pt x="8220" y="19548"/>
                  <a:pt x="8217" y="19552"/>
                  <a:pt x="8217" y="19552"/>
                </a:cubicBezTo>
                <a:cubicBezTo>
                  <a:pt x="8247" y="19542"/>
                  <a:pt x="8250" y="19519"/>
                  <a:pt x="8250" y="19496"/>
                </a:cubicBezTo>
                <a:lnTo>
                  <a:pt x="8247" y="19499"/>
                </a:lnTo>
                <a:cubicBezTo>
                  <a:pt x="8254" y="19496"/>
                  <a:pt x="8265" y="19496"/>
                  <a:pt x="8269" y="19490"/>
                </a:cubicBezTo>
                <a:cubicBezTo>
                  <a:pt x="8273" y="19477"/>
                  <a:pt x="8262" y="19470"/>
                  <a:pt x="8247" y="19470"/>
                </a:cubicBezTo>
                <a:lnTo>
                  <a:pt x="8250" y="19473"/>
                </a:lnTo>
                <a:cubicBezTo>
                  <a:pt x="8228" y="19415"/>
                  <a:pt x="8291" y="19372"/>
                  <a:pt x="8280" y="19314"/>
                </a:cubicBezTo>
                <a:lnTo>
                  <a:pt x="8276" y="19317"/>
                </a:lnTo>
                <a:cubicBezTo>
                  <a:pt x="8295" y="19317"/>
                  <a:pt x="8314" y="19320"/>
                  <a:pt x="8332" y="19320"/>
                </a:cubicBezTo>
                <a:cubicBezTo>
                  <a:pt x="8344" y="19333"/>
                  <a:pt x="8344" y="19343"/>
                  <a:pt x="8325" y="19349"/>
                </a:cubicBezTo>
                <a:cubicBezTo>
                  <a:pt x="8325" y="19376"/>
                  <a:pt x="8325" y="19402"/>
                  <a:pt x="8325" y="19424"/>
                </a:cubicBezTo>
                <a:cubicBezTo>
                  <a:pt x="8325" y="19424"/>
                  <a:pt x="8314" y="19424"/>
                  <a:pt x="8314" y="19424"/>
                </a:cubicBezTo>
                <a:lnTo>
                  <a:pt x="8321" y="19428"/>
                </a:lnTo>
                <a:cubicBezTo>
                  <a:pt x="8321" y="19402"/>
                  <a:pt x="8321" y="19376"/>
                  <a:pt x="8325" y="19349"/>
                </a:cubicBezTo>
                <a:cubicBezTo>
                  <a:pt x="8336" y="19333"/>
                  <a:pt x="8347" y="19320"/>
                  <a:pt x="8355" y="19304"/>
                </a:cubicBezTo>
                <a:cubicBezTo>
                  <a:pt x="8355" y="19307"/>
                  <a:pt x="8355" y="19307"/>
                  <a:pt x="8359" y="19310"/>
                </a:cubicBezTo>
                <a:cubicBezTo>
                  <a:pt x="8359" y="19307"/>
                  <a:pt x="8359" y="19304"/>
                  <a:pt x="8359" y="19301"/>
                </a:cubicBezTo>
                <a:cubicBezTo>
                  <a:pt x="8347" y="19307"/>
                  <a:pt x="8340" y="19317"/>
                  <a:pt x="8329" y="19323"/>
                </a:cubicBezTo>
                <a:cubicBezTo>
                  <a:pt x="8318" y="19307"/>
                  <a:pt x="8306" y="19288"/>
                  <a:pt x="8276" y="19288"/>
                </a:cubicBezTo>
                <a:lnTo>
                  <a:pt x="8280" y="19291"/>
                </a:lnTo>
                <a:cubicBezTo>
                  <a:pt x="8280" y="19281"/>
                  <a:pt x="8280" y="19271"/>
                  <a:pt x="8280" y="19261"/>
                </a:cubicBezTo>
                <a:lnTo>
                  <a:pt x="8276" y="19265"/>
                </a:lnTo>
                <a:cubicBezTo>
                  <a:pt x="8288" y="19255"/>
                  <a:pt x="8299" y="19245"/>
                  <a:pt x="8310" y="19235"/>
                </a:cubicBezTo>
                <a:lnTo>
                  <a:pt x="8306" y="19239"/>
                </a:lnTo>
                <a:cubicBezTo>
                  <a:pt x="8329" y="19239"/>
                  <a:pt x="8340" y="19229"/>
                  <a:pt x="8340" y="19209"/>
                </a:cubicBezTo>
                <a:lnTo>
                  <a:pt x="8336" y="19216"/>
                </a:lnTo>
                <a:cubicBezTo>
                  <a:pt x="8377" y="19186"/>
                  <a:pt x="8400" y="19154"/>
                  <a:pt x="8400" y="19108"/>
                </a:cubicBezTo>
                <a:lnTo>
                  <a:pt x="8396" y="19112"/>
                </a:lnTo>
                <a:cubicBezTo>
                  <a:pt x="8418" y="19108"/>
                  <a:pt x="8426" y="19098"/>
                  <a:pt x="8430" y="19082"/>
                </a:cubicBezTo>
                <a:lnTo>
                  <a:pt x="8426" y="19089"/>
                </a:lnTo>
                <a:cubicBezTo>
                  <a:pt x="8460" y="19079"/>
                  <a:pt x="8456" y="19056"/>
                  <a:pt x="8460" y="19033"/>
                </a:cubicBezTo>
                <a:cubicBezTo>
                  <a:pt x="8460" y="19033"/>
                  <a:pt x="8456" y="19037"/>
                  <a:pt x="8456" y="19037"/>
                </a:cubicBezTo>
                <a:cubicBezTo>
                  <a:pt x="8467" y="19027"/>
                  <a:pt x="8478" y="19017"/>
                  <a:pt x="8489" y="19007"/>
                </a:cubicBezTo>
                <a:cubicBezTo>
                  <a:pt x="8489" y="19007"/>
                  <a:pt x="8486" y="19014"/>
                  <a:pt x="8486" y="19014"/>
                </a:cubicBezTo>
                <a:cubicBezTo>
                  <a:pt x="8512" y="19001"/>
                  <a:pt x="8519" y="18981"/>
                  <a:pt x="8519" y="18958"/>
                </a:cubicBezTo>
                <a:cubicBezTo>
                  <a:pt x="8519" y="18958"/>
                  <a:pt x="8516" y="18962"/>
                  <a:pt x="8516" y="18962"/>
                </a:cubicBezTo>
                <a:cubicBezTo>
                  <a:pt x="8527" y="18952"/>
                  <a:pt x="8538" y="18942"/>
                  <a:pt x="8549" y="18932"/>
                </a:cubicBezTo>
                <a:cubicBezTo>
                  <a:pt x="8549" y="18932"/>
                  <a:pt x="8545" y="18935"/>
                  <a:pt x="8545" y="18935"/>
                </a:cubicBezTo>
                <a:cubicBezTo>
                  <a:pt x="8557" y="18926"/>
                  <a:pt x="8568" y="18916"/>
                  <a:pt x="8579" y="18906"/>
                </a:cubicBezTo>
                <a:lnTo>
                  <a:pt x="8575" y="18909"/>
                </a:lnTo>
                <a:cubicBezTo>
                  <a:pt x="8587" y="18890"/>
                  <a:pt x="8598" y="18870"/>
                  <a:pt x="8609" y="18851"/>
                </a:cubicBezTo>
                <a:cubicBezTo>
                  <a:pt x="8609" y="18851"/>
                  <a:pt x="8605" y="18854"/>
                  <a:pt x="8605" y="18854"/>
                </a:cubicBezTo>
                <a:cubicBezTo>
                  <a:pt x="8635" y="18844"/>
                  <a:pt x="8635" y="18821"/>
                  <a:pt x="8639" y="18799"/>
                </a:cubicBezTo>
                <a:cubicBezTo>
                  <a:pt x="8639" y="18799"/>
                  <a:pt x="8635" y="18802"/>
                  <a:pt x="8635" y="18802"/>
                </a:cubicBezTo>
                <a:cubicBezTo>
                  <a:pt x="8646" y="18792"/>
                  <a:pt x="8658" y="18782"/>
                  <a:pt x="8669" y="18772"/>
                </a:cubicBezTo>
                <a:lnTo>
                  <a:pt x="8665" y="18776"/>
                </a:lnTo>
                <a:cubicBezTo>
                  <a:pt x="8695" y="18766"/>
                  <a:pt x="8695" y="18743"/>
                  <a:pt x="8699" y="18720"/>
                </a:cubicBezTo>
                <a:lnTo>
                  <a:pt x="8695" y="18724"/>
                </a:lnTo>
                <a:cubicBezTo>
                  <a:pt x="8721" y="18701"/>
                  <a:pt x="8751" y="18678"/>
                  <a:pt x="8758" y="18642"/>
                </a:cubicBezTo>
                <a:lnTo>
                  <a:pt x="8755" y="18645"/>
                </a:lnTo>
                <a:cubicBezTo>
                  <a:pt x="8777" y="18632"/>
                  <a:pt x="8788" y="18613"/>
                  <a:pt x="8788" y="18590"/>
                </a:cubicBezTo>
                <a:lnTo>
                  <a:pt x="8785" y="18593"/>
                </a:lnTo>
                <a:cubicBezTo>
                  <a:pt x="8818" y="18574"/>
                  <a:pt x="8833" y="18544"/>
                  <a:pt x="8848" y="18512"/>
                </a:cubicBezTo>
                <a:lnTo>
                  <a:pt x="8844" y="18518"/>
                </a:lnTo>
                <a:cubicBezTo>
                  <a:pt x="8870" y="18505"/>
                  <a:pt x="8878" y="18486"/>
                  <a:pt x="8878" y="18463"/>
                </a:cubicBezTo>
                <a:lnTo>
                  <a:pt x="8874" y="18466"/>
                </a:lnTo>
                <a:cubicBezTo>
                  <a:pt x="8900" y="18466"/>
                  <a:pt x="8908" y="18427"/>
                  <a:pt x="8941" y="18443"/>
                </a:cubicBezTo>
                <a:lnTo>
                  <a:pt x="8938" y="18440"/>
                </a:lnTo>
                <a:cubicBezTo>
                  <a:pt x="8941" y="18466"/>
                  <a:pt x="8945" y="18495"/>
                  <a:pt x="8945" y="18521"/>
                </a:cubicBezTo>
                <a:cubicBezTo>
                  <a:pt x="8897" y="18515"/>
                  <a:pt x="8908" y="18544"/>
                  <a:pt x="8908" y="18567"/>
                </a:cubicBezTo>
                <a:cubicBezTo>
                  <a:pt x="8870" y="18574"/>
                  <a:pt x="8878" y="18596"/>
                  <a:pt x="8882" y="18619"/>
                </a:cubicBezTo>
                <a:cubicBezTo>
                  <a:pt x="8829" y="18626"/>
                  <a:pt x="8856" y="18658"/>
                  <a:pt x="8859" y="18681"/>
                </a:cubicBezTo>
                <a:cubicBezTo>
                  <a:pt x="8841" y="18684"/>
                  <a:pt x="8822" y="18688"/>
                  <a:pt x="8807" y="18691"/>
                </a:cubicBezTo>
                <a:cubicBezTo>
                  <a:pt x="8807" y="18714"/>
                  <a:pt x="8807" y="18733"/>
                  <a:pt x="8803" y="18756"/>
                </a:cubicBezTo>
                <a:cubicBezTo>
                  <a:pt x="8781" y="18759"/>
                  <a:pt x="8758" y="18759"/>
                  <a:pt x="8740" y="18763"/>
                </a:cubicBezTo>
                <a:cubicBezTo>
                  <a:pt x="8736" y="18779"/>
                  <a:pt x="8728" y="18799"/>
                  <a:pt x="8725" y="18815"/>
                </a:cubicBezTo>
                <a:cubicBezTo>
                  <a:pt x="8725" y="18815"/>
                  <a:pt x="8725" y="18812"/>
                  <a:pt x="8721" y="18812"/>
                </a:cubicBezTo>
                <a:cubicBezTo>
                  <a:pt x="8773" y="18808"/>
                  <a:pt x="8736" y="18779"/>
                  <a:pt x="8740" y="18763"/>
                </a:cubicBezTo>
                <a:cubicBezTo>
                  <a:pt x="8762" y="18759"/>
                  <a:pt x="8785" y="18756"/>
                  <a:pt x="8803" y="18756"/>
                </a:cubicBezTo>
                <a:cubicBezTo>
                  <a:pt x="8803" y="18733"/>
                  <a:pt x="8803" y="18711"/>
                  <a:pt x="8803" y="18691"/>
                </a:cubicBezTo>
                <a:cubicBezTo>
                  <a:pt x="8822" y="18688"/>
                  <a:pt x="8841" y="18684"/>
                  <a:pt x="8859" y="18684"/>
                </a:cubicBezTo>
                <a:cubicBezTo>
                  <a:pt x="8867" y="18662"/>
                  <a:pt x="8870" y="18642"/>
                  <a:pt x="8878" y="18619"/>
                </a:cubicBezTo>
                <a:cubicBezTo>
                  <a:pt x="8900" y="18606"/>
                  <a:pt x="8900" y="18587"/>
                  <a:pt x="8904" y="18567"/>
                </a:cubicBezTo>
                <a:cubicBezTo>
                  <a:pt x="8938" y="18564"/>
                  <a:pt x="8930" y="18538"/>
                  <a:pt x="8941" y="18521"/>
                </a:cubicBezTo>
                <a:cubicBezTo>
                  <a:pt x="8964" y="18508"/>
                  <a:pt x="8964" y="18469"/>
                  <a:pt x="9005" y="18479"/>
                </a:cubicBezTo>
                <a:lnTo>
                  <a:pt x="9009" y="18476"/>
                </a:lnTo>
                <a:cubicBezTo>
                  <a:pt x="8983" y="18561"/>
                  <a:pt x="8971" y="18649"/>
                  <a:pt x="8994" y="18733"/>
                </a:cubicBezTo>
                <a:lnTo>
                  <a:pt x="8997" y="18737"/>
                </a:lnTo>
                <a:cubicBezTo>
                  <a:pt x="8934" y="18877"/>
                  <a:pt x="8930" y="19027"/>
                  <a:pt x="8904" y="19173"/>
                </a:cubicBezTo>
                <a:lnTo>
                  <a:pt x="8912" y="19177"/>
                </a:lnTo>
                <a:cubicBezTo>
                  <a:pt x="8859" y="19193"/>
                  <a:pt x="8878" y="19245"/>
                  <a:pt x="8859" y="19274"/>
                </a:cubicBezTo>
                <a:lnTo>
                  <a:pt x="8859" y="19278"/>
                </a:lnTo>
                <a:cubicBezTo>
                  <a:pt x="8811" y="19317"/>
                  <a:pt x="8811" y="19389"/>
                  <a:pt x="8740" y="19424"/>
                </a:cubicBezTo>
                <a:cubicBezTo>
                  <a:pt x="8743" y="19451"/>
                  <a:pt x="8725" y="19477"/>
                  <a:pt x="8747" y="19499"/>
                </a:cubicBezTo>
                <a:cubicBezTo>
                  <a:pt x="8736" y="19509"/>
                  <a:pt x="8725" y="19516"/>
                  <a:pt x="8714" y="19525"/>
                </a:cubicBezTo>
                <a:cubicBezTo>
                  <a:pt x="8695" y="19525"/>
                  <a:pt x="8672" y="19529"/>
                  <a:pt x="8654" y="19532"/>
                </a:cubicBezTo>
                <a:cubicBezTo>
                  <a:pt x="8654" y="19542"/>
                  <a:pt x="8650" y="19555"/>
                  <a:pt x="8650" y="19565"/>
                </a:cubicBezTo>
                <a:cubicBezTo>
                  <a:pt x="8650" y="19568"/>
                  <a:pt x="8654" y="19568"/>
                  <a:pt x="8658" y="19571"/>
                </a:cubicBezTo>
                <a:cubicBezTo>
                  <a:pt x="8654" y="19558"/>
                  <a:pt x="8654" y="19545"/>
                  <a:pt x="8654" y="19532"/>
                </a:cubicBezTo>
                <a:cubicBezTo>
                  <a:pt x="8672" y="19539"/>
                  <a:pt x="8695" y="19542"/>
                  <a:pt x="8710" y="19525"/>
                </a:cubicBezTo>
                <a:cubicBezTo>
                  <a:pt x="8721" y="19519"/>
                  <a:pt x="8732" y="19509"/>
                  <a:pt x="8747" y="19503"/>
                </a:cubicBezTo>
                <a:cubicBezTo>
                  <a:pt x="8762" y="19473"/>
                  <a:pt x="8755" y="19447"/>
                  <a:pt x="8740" y="19424"/>
                </a:cubicBezTo>
                <a:close/>
                <a:moveTo>
                  <a:pt x="8553" y="19666"/>
                </a:moveTo>
                <a:cubicBezTo>
                  <a:pt x="8568" y="19662"/>
                  <a:pt x="8587" y="19659"/>
                  <a:pt x="8601" y="19653"/>
                </a:cubicBezTo>
                <a:cubicBezTo>
                  <a:pt x="8598" y="19653"/>
                  <a:pt x="8594" y="19649"/>
                  <a:pt x="8590" y="19649"/>
                </a:cubicBezTo>
                <a:cubicBezTo>
                  <a:pt x="8594" y="19646"/>
                  <a:pt x="8601" y="19646"/>
                  <a:pt x="8605" y="19643"/>
                </a:cubicBezTo>
                <a:cubicBezTo>
                  <a:pt x="8605" y="19646"/>
                  <a:pt x="8601" y="19649"/>
                  <a:pt x="8601" y="19653"/>
                </a:cubicBezTo>
                <a:cubicBezTo>
                  <a:pt x="8587" y="19659"/>
                  <a:pt x="8572" y="19666"/>
                  <a:pt x="8553" y="19666"/>
                </a:cubicBezTo>
                <a:cubicBezTo>
                  <a:pt x="8538" y="19675"/>
                  <a:pt x="8519" y="19682"/>
                  <a:pt x="8501" y="19688"/>
                </a:cubicBezTo>
                <a:cubicBezTo>
                  <a:pt x="8489" y="19711"/>
                  <a:pt x="8474" y="19737"/>
                  <a:pt x="8460" y="19770"/>
                </a:cubicBezTo>
                <a:cubicBezTo>
                  <a:pt x="8501" y="19747"/>
                  <a:pt x="8516" y="19724"/>
                  <a:pt x="8501" y="19692"/>
                </a:cubicBezTo>
                <a:cubicBezTo>
                  <a:pt x="8519" y="19682"/>
                  <a:pt x="8538" y="19675"/>
                  <a:pt x="8553" y="19666"/>
                </a:cubicBezTo>
                <a:close/>
                <a:moveTo>
                  <a:pt x="8441" y="19235"/>
                </a:moveTo>
                <a:cubicBezTo>
                  <a:pt x="8471" y="19219"/>
                  <a:pt x="8448" y="19196"/>
                  <a:pt x="8448" y="19177"/>
                </a:cubicBezTo>
                <a:cubicBezTo>
                  <a:pt x="8471" y="19173"/>
                  <a:pt x="8489" y="19170"/>
                  <a:pt x="8512" y="19167"/>
                </a:cubicBezTo>
                <a:cubicBezTo>
                  <a:pt x="8512" y="19147"/>
                  <a:pt x="8512" y="19125"/>
                  <a:pt x="8512" y="19105"/>
                </a:cubicBezTo>
                <a:cubicBezTo>
                  <a:pt x="8531" y="19098"/>
                  <a:pt x="8549" y="19095"/>
                  <a:pt x="8568" y="19089"/>
                </a:cubicBezTo>
                <a:cubicBezTo>
                  <a:pt x="8568" y="19063"/>
                  <a:pt x="8568" y="19037"/>
                  <a:pt x="8572" y="19014"/>
                </a:cubicBezTo>
                <a:cubicBezTo>
                  <a:pt x="8590" y="19007"/>
                  <a:pt x="8609" y="18997"/>
                  <a:pt x="8601" y="18978"/>
                </a:cubicBezTo>
                <a:cubicBezTo>
                  <a:pt x="8620" y="18971"/>
                  <a:pt x="8635" y="18968"/>
                  <a:pt x="8654" y="18962"/>
                </a:cubicBezTo>
                <a:cubicBezTo>
                  <a:pt x="8661" y="18945"/>
                  <a:pt x="8669" y="18926"/>
                  <a:pt x="8672" y="18909"/>
                </a:cubicBezTo>
                <a:lnTo>
                  <a:pt x="8672" y="18903"/>
                </a:lnTo>
                <a:lnTo>
                  <a:pt x="8672" y="18913"/>
                </a:lnTo>
                <a:cubicBezTo>
                  <a:pt x="8624" y="18916"/>
                  <a:pt x="8672" y="18948"/>
                  <a:pt x="8654" y="18962"/>
                </a:cubicBezTo>
                <a:cubicBezTo>
                  <a:pt x="8639" y="18968"/>
                  <a:pt x="8620" y="18975"/>
                  <a:pt x="8605" y="18981"/>
                </a:cubicBezTo>
                <a:cubicBezTo>
                  <a:pt x="8594" y="18994"/>
                  <a:pt x="8583" y="19007"/>
                  <a:pt x="8572" y="19020"/>
                </a:cubicBezTo>
                <a:cubicBezTo>
                  <a:pt x="8572" y="19043"/>
                  <a:pt x="8572" y="19066"/>
                  <a:pt x="8568" y="19092"/>
                </a:cubicBezTo>
                <a:cubicBezTo>
                  <a:pt x="8549" y="19098"/>
                  <a:pt x="8531" y="19105"/>
                  <a:pt x="8512" y="19111"/>
                </a:cubicBezTo>
                <a:cubicBezTo>
                  <a:pt x="8482" y="19131"/>
                  <a:pt x="8523" y="19154"/>
                  <a:pt x="8508" y="19173"/>
                </a:cubicBezTo>
                <a:cubicBezTo>
                  <a:pt x="8486" y="19177"/>
                  <a:pt x="8467" y="19180"/>
                  <a:pt x="8445" y="19183"/>
                </a:cubicBezTo>
                <a:cubicBezTo>
                  <a:pt x="8448" y="19196"/>
                  <a:pt x="8445" y="19216"/>
                  <a:pt x="8441" y="19235"/>
                </a:cubicBezTo>
                <a:lnTo>
                  <a:pt x="8433" y="19239"/>
                </a:lnTo>
                <a:lnTo>
                  <a:pt x="8441" y="19235"/>
                </a:lnTo>
                <a:close/>
                <a:moveTo>
                  <a:pt x="17231" y="4057"/>
                </a:moveTo>
                <a:cubicBezTo>
                  <a:pt x="17224" y="4031"/>
                  <a:pt x="17216" y="3979"/>
                  <a:pt x="17186" y="4044"/>
                </a:cubicBezTo>
                <a:cubicBezTo>
                  <a:pt x="17156" y="4103"/>
                  <a:pt x="17134" y="4165"/>
                  <a:pt x="17085" y="4211"/>
                </a:cubicBezTo>
                <a:cubicBezTo>
                  <a:pt x="17085" y="4211"/>
                  <a:pt x="17089" y="4214"/>
                  <a:pt x="17089" y="4214"/>
                </a:cubicBezTo>
                <a:cubicBezTo>
                  <a:pt x="17085" y="4184"/>
                  <a:pt x="17078" y="4155"/>
                  <a:pt x="17074" y="4126"/>
                </a:cubicBezTo>
                <a:cubicBezTo>
                  <a:pt x="17078" y="4129"/>
                  <a:pt x="17078" y="4129"/>
                  <a:pt x="17082" y="4129"/>
                </a:cubicBezTo>
                <a:cubicBezTo>
                  <a:pt x="17082" y="4126"/>
                  <a:pt x="17082" y="4123"/>
                  <a:pt x="17082" y="4123"/>
                </a:cubicBezTo>
                <a:cubicBezTo>
                  <a:pt x="17063" y="4162"/>
                  <a:pt x="17048" y="4201"/>
                  <a:pt x="17029" y="4240"/>
                </a:cubicBezTo>
                <a:lnTo>
                  <a:pt x="17033" y="4237"/>
                </a:lnTo>
                <a:cubicBezTo>
                  <a:pt x="16999" y="4227"/>
                  <a:pt x="16977" y="4367"/>
                  <a:pt x="16932" y="4230"/>
                </a:cubicBezTo>
                <a:cubicBezTo>
                  <a:pt x="16902" y="4292"/>
                  <a:pt x="16876" y="4344"/>
                  <a:pt x="16835" y="4422"/>
                </a:cubicBezTo>
                <a:cubicBezTo>
                  <a:pt x="16835" y="4344"/>
                  <a:pt x="16846" y="4299"/>
                  <a:pt x="16876" y="4256"/>
                </a:cubicBezTo>
                <a:cubicBezTo>
                  <a:pt x="16872" y="4246"/>
                  <a:pt x="16869" y="4237"/>
                  <a:pt x="16865" y="4227"/>
                </a:cubicBezTo>
                <a:cubicBezTo>
                  <a:pt x="16869" y="4237"/>
                  <a:pt x="16872" y="4246"/>
                  <a:pt x="16872" y="4256"/>
                </a:cubicBezTo>
                <a:cubicBezTo>
                  <a:pt x="16768" y="4286"/>
                  <a:pt x="16816" y="4390"/>
                  <a:pt x="16742" y="4442"/>
                </a:cubicBezTo>
                <a:cubicBezTo>
                  <a:pt x="16749" y="4374"/>
                  <a:pt x="16753" y="4308"/>
                  <a:pt x="16760" y="4240"/>
                </a:cubicBezTo>
                <a:cubicBezTo>
                  <a:pt x="16764" y="4237"/>
                  <a:pt x="16772" y="4233"/>
                  <a:pt x="16775" y="4230"/>
                </a:cubicBezTo>
                <a:cubicBezTo>
                  <a:pt x="16772" y="4233"/>
                  <a:pt x="16768" y="4237"/>
                  <a:pt x="16764" y="4243"/>
                </a:cubicBezTo>
                <a:cubicBezTo>
                  <a:pt x="16727" y="4347"/>
                  <a:pt x="16641" y="4422"/>
                  <a:pt x="16570" y="4517"/>
                </a:cubicBezTo>
                <a:cubicBezTo>
                  <a:pt x="16551" y="4475"/>
                  <a:pt x="16551" y="4396"/>
                  <a:pt x="16465" y="4478"/>
                </a:cubicBezTo>
                <a:cubicBezTo>
                  <a:pt x="16417" y="4523"/>
                  <a:pt x="16357" y="4510"/>
                  <a:pt x="16327" y="4429"/>
                </a:cubicBezTo>
                <a:cubicBezTo>
                  <a:pt x="16308" y="4475"/>
                  <a:pt x="16297" y="4507"/>
                  <a:pt x="16282" y="4546"/>
                </a:cubicBezTo>
                <a:cubicBezTo>
                  <a:pt x="16249" y="4488"/>
                  <a:pt x="16286" y="4426"/>
                  <a:pt x="16267" y="4370"/>
                </a:cubicBezTo>
                <a:cubicBezTo>
                  <a:pt x="16305" y="4338"/>
                  <a:pt x="16293" y="4302"/>
                  <a:pt x="16290" y="4263"/>
                </a:cubicBezTo>
                <a:cubicBezTo>
                  <a:pt x="16297" y="4259"/>
                  <a:pt x="16305" y="4256"/>
                  <a:pt x="16312" y="4253"/>
                </a:cubicBezTo>
                <a:cubicBezTo>
                  <a:pt x="16308" y="4250"/>
                  <a:pt x="16305" y="4246"/>
                  <a:pt x="16301" y="4243"/>
                </a:cubicBezTo>
                <a:cubicBezTo>
                  <a:pt x="16297" y="4250"/>
                  <a:pt x="16293" y="4259"/>
                  <a:pt x="16290" y="4266"/>
                </a:cubicBezTo>
                <a:cubicBezTo>
                  <a:pt x="16252" y="4295"/>
                  <a:pt x="16263" y="4334"/>
                  <a:pt x="16267" y="4374"/>
                </a:cubicBezTo>
                <a:cubicBezTo>
                  <a:pt x="16256" y="4374"/>
                  <a:pt x="16249" y="4374"/>
                  <a:pt x="16237" y="4370"/>
                </a:cubicBezTo>
                <a:lnTo>
                  <a:pt x="16241" y="4374"/>
                </a:lnTo>
                <a:cubicBezTo>
                  <a:pt x="16207" y="4321"/>
                  <a:pt x="16237" y="4266"/>
                  <a:pt x="16234" y="4211"/>
                </a:cubicBezTo>
                <a:cubicBezTo>
                  <a:pt x="16234" y="4211"/>
                  <a:pt x="16230" y="4214"/>
                  <a:pt x="16230" y="4214"/>
                </a:cubicBezTo>
                <a:cubicBezTo>
                  <a:pt x="16263" y="4181"/>
                  <a:pt x="16260" y="4142"/>
                  <a:pt x="16263" y="4106"/>
                </a:cubicBezTo>
                <a:lnTo>
                  <a:pt x="16260" y="4109"/>
                </a:lnTo>
                <a:cubicBezTo>
                  <a:pt x="16271" y="4090"/>
                  <a:pt x="16282" y="4074"/>
                  <a:pt x="16293" y="4054"/>
                </a:cubicBezTo>
                <a:cubicBezTo>
                  <a:pt x="16293" y="4054"/>
                  <a:pt x="16290" y="4057"/>
                  <a:pt x="16290" y="4057"/>
                </a:cubicBezTo>
                <a:cubicBezTo>
                  <a:pt x="16320" y="4048"/>
                  <a:pt x="16316" y="4021"/>
                  <a:pt x="16323" y="4002"/>
                </a:cubicBezTo>
                <a:lnTo>
                  <a:pt x="16320" y="4005"/>
                </a:lnTo>
                <a:cubicBezTo>
                  <a:pt x="16357" y="3976"/>
                  <a:pt x="16338" y="3933"/>
                  <a:pt x="16353" y="3898"/>
                </a:cubicBezTo>
                <a:lnTo>
                  <a:pt x="16349" y="3904"/>
                </a:lnTo>
                <a:cubicBezTo>
                  <a:pt x="16376" y="3891"/>
                  <a:pt x="16383" y="3872"/>
                  <a:pt x="16383" y="3849"/>
                </a:cubicBezTo>
                <a:lnTo>
                  <a:pt x="16379" y="3852"/>
                </a:lnTo>
                <a:cubicBezTo>
                  <a:pt x="16405" y="3849"/>
                  <a:pt x="16424" y="3823"/>
                  <a:pt x="16450" y="3842"/>
                </a:cubicBezTo>
                <a:lnTo>
                  <a:pt x="16454" y="3842"/>
                </a:lnTo>
                <a:cubicBezTo>
                  <a:pt x="16402" y="3868"/>
                  <a:pt x="16405" y="3911"/>
                  <a:pt x="16413" y="3956"/>
                </a:cubicBezTo>
                <a:cubicBezTo>
                  <a:pt x="16372" y="3969"/>
                  <a:pt x="16394" y="4008"/>
                  <a:pt x="16376" y="4028"/>
                </a:cubicBezTo>
                <a:cubicBezTo>
                  <a:pt x="16372" y="4035"/>
                  <a:pt x="16364" y="4038"/>
                  <a:pt x="16361" y="4044"/>
                </a:cubicBezTo>
                <a:cubicBezTo>
                  <a:pt x="16361" y="4044"/>
                  <a:pt x="16364" y="4048"/>
                  <a:pt x="16364" y="4051"/>
                </a:cubicBezTo>
                <a:cubicBezTo>
                  <a:pt x="16368" y="4041"/>
                  <a:pt x="16368" y="4031"/>
                  <a:pt x="16372" y="4025"/>
                </a:cubicBezTo>
                <a:cubicBezTo>
                  <a:pt x="16413" y="4012"/>
                  <a:pt x="16398" y="3976"/>
                  <a:pt x="16409" y="3953"/>
                </a:cubicBezTo>
                <a:cubicBezTo>
                  <a:pt x="16458" y="3933"/>
                  <a:pt x="16439" y="3868"/>
                  <a:pt x="16499" y="3855"/>
                </a:cubicBezTo>
                <a:lnTo>
                  <a:pt x="16495" y="3852"/>
                </a:lnTo>
                <a:cubicBezTo>
                  <a:pt x="16495" y="3894"/>
                  <a:pt x="16495" y="3933"/>
                  <a:pt x="16491" y="3976"/>
                </a:cubicBezTo>
                <a:cubicBezTo>
                  <a:pt x="16488" y="3982"/>
                  <a:pt x="16484" y="3989"/>
                  <a:pt x="16480" y="3995"/>
                </a:cubicBezTo>
                <a:cubicBezTo>
                  <a:pt x="16480" y="3995"/>
                  <a:pt x="16480" y="3999"/>
                  <a:pt x="16484" y="4002"/>
                </a:cubicBezTo>
                <a:cubicBezTo>
                  <a:pt x="16484" y="3992"/>
                  <a:pt x="16488" y="3982"/>
                  <a:pt x="16488" y="3973"/>
                </a:cubicBezTo>
                <a:cubicBezTo>
                  <a:pt x="16529" y="3966"/>
                  <a:pt x="16532" y="3933"/>
                  <a:pt x="16551" y="3907"/>
                </a:cubicBezTo>
                <a:cubicBezTo>
                  <a:pt x="16562" y="3898"/>
                  <a:pt x="16574" y="3888"/>
                  <a:pt x="16588" y="3878"/>
                </a:cubicBezTo>
                <a:lnTo>
                  <a:pt x="16585" y="3881"/>
                </a:lnTo>
                <a:cubicBezTo>
                  <a:pt x="16592" y="3881"/>
                  <a:pt x="16600" y="3878"/>
                  <a:pt x="16607" y="3875"/>
                </a:cubicBezTo>
                <a:lnTo>
                  <a:pt x="16603" y="3872"/>
                </a:lnTo>
                <a:cubicBezTo>
                  <a:pt x="16603" y="3888"/>
                  <a:pt x="16603" y="3904"/>
                  <a:pt x="16607" y="3920"/>
                </a:cubicBezTo>
                <a:cubicBezTo>
                  <a:pt x="16607" y="3920"/>
                  <a:pt x="16611" y="3927"/>
                  <a:pt x="16611" y="3927"/>
                </a:cubicBezTo>
                <a:lnTo>
                  <a:pt x="16611" y="3917"/>
                </a:lnTo>
                <a:cubicBezTo>
                  <a:pt x="16659" y="3924"/>
                  <a:pt x="16663" y="3878"/>
                  <a:pt x="16689" y="3858"/>
                </a:cubicBezTo>
                <a:cubicBezTo>
                  <a:pt x="16708" y="3845"/>
                  <a:pt x="16730" y="3832"/>
                  <a:pt x="16730" y="3872"/>
                </a:cubicBezTo>
                <a:cubicBezTo>
                  <a:pt x="16727" y="3878"/>
                  <a:pt x="16719" y="3881"/>
                  <a:pt x="16715" y="3888"/>
                </a:cubicBezTo>
                <a:cubicBezTo>
                  <a:pt x="16715" y="3888"/>
                  <a:pt x="16719" y="3891"/>
                  <a:pt x="16719" y="3894"/>
                </a:cubicBezTo>
                <a:cubicBezTo>
                  <a:pt x="16723" y="3885"/>
                  <a:pt x="16723" y="3875"/>
                  <a:pt x="16727" y="3868"/>
                </a:cubicBezTo>
                <a:cubicBezTo>
                  <a:pt x="16753" y="3865"/>
                  <a:pt x="16775" y="3865"/>
                  <a:pt x="16801" y="3862"/>
                </a:cubicBezTo>
                <a:cubicBezTo>
                  <a:pt x="16801" y="3862"/>
                  <a:pt x="16798" y="3858"/>
                  <a:pt x="16798" y="3858"/>
                </a:cubicBezTo>
                <a:cubicBezTo>
                  <a:pt x="16794" y="3872"/>
                  <a:pt x="16790" y="3888"/>
                  <a:pt x="16786" y="3901"/>
                </a:cubicBezTo>
                <a:cubicBezTo>
                  <a:pt x="16775" y="3924"/>
                  <a:pt x="16764" y="3947"/>
                  <a:pt x="16753" y="3969"/>
                </a:cubicBezTo>
                <a:cubicBezTo>
                  <a:pt x="16753" y="3973"/>
                  <a:pt x="16753" y="3979"/>
                  <a:pt x="16753" y="3982"/>
                </a:cubicBezTo>
                <a:cubicBezTo>
                  <a:pt x="16753" y="3986"/>
                  <a:pt x="16753" y="3989"/>
                  <a:pt x="16753" y="3992"/>
                </a:cubicBezTo>
                <a:cubicBezTo>
                  <a:pt x="16753" y="3986"/>
                  <a:pt x="16749" y="3976"/>
                  <a:pt x="16749" y="3969"/>
                </a:cubicBezTo>
                <a:cubicBezTo>
                  <a:pt x="16805" y="3963"/>
                  <a:pt x="16809" y="3940"/>
                  <a:pt x="16779" y="3904"/>
                </a:cubicBezTo>
                <a:cubicBezTo>
                  <a:pt x="16820" y="3927"/>
                  <a:pt x="16846" y="3891"/>
                  <a:pt x="16880" y="3885"/>
                </a:cubicBezTo>
                <a:lnTo>
                  <a:pt x="16876" y="3881"/>
                </a:lnTo>
                <a:cubicBezTo>
                  <a:pt x="16887" y="3862"/>
                  <a:pt x="16899" y="3875"/>
                  <a:pt x="16910" y="3881"/>
                </a:cubicBezTo>
                <a:lnTo>
                  <a:pt x="16902" y="3881"/>
                </a:lnTo>
                <a:cubicBezTo>
                  <a:pt x="16925" y="3881"/>
                  <a:pt x="16932" y="3868"/>
                  <a:pt x="16936" y="3852"/>
                </a:cubicBezTo>
                <a:lnTo>
                  <a:pt x="16932" y="3855"/>
                </a:lnTo>
                <a:cubicBezTo>
                  <a:pt x="16966" y="3845"/>
                  <a:pt x="16966" y="3823"/>
                  <a:pt x="16966" y="3800"/>
                </a:cubicBezTo>
                <a:lnTo>
                  <a:pt x="16962" y="3803"/>
                </a:lnTo>
                <a:cubicBezTo>
                  <a:pt x="17011" y="3748"/>
                  <a:pt x="17123" y="3731"/>
                  <a:pt x="17097" y="3634"/>
                </a:cubicBezTo>
                <a:cubicBezTo>
                  <a:pt x="17104" y="3660"/>
                  <a:pt x="17108" y="3689"/>
                  <a:pt x="17119" y="3722"/>
                </a:cubicBezTo>
                <a:cubicBezTo>
                  <a:pt x="17160" y="3676"/>
                  <a:pt x="17108" y="3611"/>
                  <a:pt x="17179" y="3585"/>
                </a:cubicBezTo>
                <a:lnTo>
                  <a:pt x="17179" y="3585"/>
                </a:lnTo>
                <a:cubicBezTo>
                  <a:pt x="17179" y="3617"/>
                  <a:pt x="17175" y="3650"/>
                  <a:pt x="17175" y="3682"/>
                </a:cubicBezTo>
                <a:cubicBezTo>
                  <a:pt x="17212" y="3526"/>
                  <a:pt x="17414" y="3458"/>
                  <a:pt x="17459" y="3301"/>
                </a:cubicBezTo>
                <a:cubicBezTo>
                  <a:pt x="17463" y="3356"/>
                  <a:pt x="17470" y="3412"/>
                  <a:pt x="17474" y="3471"/>
                </a:cubicBezTo>
                <a:cubicBezTo>
                  <a:pt x="17478" y="3471"/>
                  <a:pt x="17481" y="3471"/>
                  <a:pt x="17485" y="3471"/>
                </a:cubicBezTo>
                <a:cubicBezTo>
                  <a:pt x="17489" y="3405"/>
                  <a:pt x="17496" y="3337"/>
                  <a:pt x="17500" y="3272"/>
                </a:cubicBezTo>
                <a:cubicBezTo>
                  <a:pt x="17511" y="3272"/>
                  <a:pt x="17522" y="3275"/>
                  <a:pt x="17537" y="3275"/>
                </a:cubicBezTo>
                <a:cubicBezTo>
                  <a:pt x="17534" y="3529"/>
                  <a:pt x="17578" y="3787"/>
                  <a:pt x="17414" y="4025"/>
                </a:cubicBezTo>
                <a:lnTo>
                  <a:pt x="17414" y="4021"/>
                </a:lnTo>
                <a:cubicBezTo>
                  <a:pt x="17373" y="4015"/>
                  <a:pt x="17380" y="3992"/>
                  <a:pt x="17388" y="3969"/>
                </a:cubicBezTo>
                <a:cubicBezTo>
                  <a:pt x="17399" y="3933"/>
                  <a:pt x="17414" y="3898"/>
                  <a:pt x="17392" y="3862"/>
                </a:cubicBezTo>
                <a:cubicBezTo>
                  <a:pt x="17481" y="3832"/>
                  <a:pt x="17425" y="3777"/>
                  <a:pt x="17422" y="3731"/>
                </a:cubicBezTo>
                <a:cubicBezTo>
                  <a:pt x="17478" y="3722"/>
                  <a:pt x="17466" y="3689"/>
                  <a:pt x="17455" y="3653"/>
                </a:cubicBezTo>
                <a:cubicBezTo>
                  <a:pt x="17444" y="3682"/>
                  <a:pt x="17433" y="3709"/>
                  <a:pt x="17425" y="3735"/>
                </a:cubicBezTo>
                <a:cubicBezTo>
                  <a:pt x="17414" y="3777"/>
                  <a:pt x="17407" y="3823"/>
                  <a:pt x="17395" y="3865"/>
                </a:cubicBezTo>
                <a:cubicBezTo>
                  <a:pt x="17395" y="3901"/>
                  <a:pt x="17395" y="3937"/>
                  <a:pt x="17395" y="3973"/>
                </a:cubicBezTo>
                <a:cubicBezTo>
                  <a:pt x="17380" y="3966"/>
                  <a:pt x="17362" y="3956"/>
                  <a:pt x="17347" y="3950"/>
                </a:cubicBezTo>
                <a:lnTo>
                  <a:pt x="17351" y="3953"/>
                </a:lnTo>
                <a:cubicBezTo>
                  <a:pt x="17351" y="3924"/>
                  <a:pt x="17343" y="3891"/>
                  <a:pt x="17373" y="3868"/>
                </a:cubicBezTo>
                <a:cubicBezTo>
                  <a:pt x="17362" y="3865"/>
                  <a:pt x="17347" y="3862"/>
                  <a:pt x="17369" y="3852"/>
                </a:cubicBezTo>
                <a:cubicBezTo>
                  <a:pt x="17369" y="3858"/>
                  <a:pt x="17369" y="3865"/>
                  <a:pt x="17369" y="3872"/>
                </a:cubicBezTo>
                <a:cubicBezTo>
                  <a:pt x="17272" y="3907"/>
                  <a:pt x="17313" y="4015"/>
                  <a:pt x="17231" y="4057"/>
                </a:cubicBezTo>
                <a:lnTo>
                  <a:pt x="17231" y="4057"/>
                </a:lnTo>
                <a:close/>
                <a:moveTo>
                  <a:pt x="16992" y="3868"/>
                </a:moveTo>
                <a:cubicBezTo>
                  <a:pt x="17003" y="3855"/>
                  <a:pt x="17018" y="3842"/>
                  <a:pt x="17029" y="3829"/>
                </a:cubicBezTo>
                <a:cubicBezTo>
                  <a:pt x="17029" y="3823"/>
                  <a:pt x="17052" y="3816"/>
                  <a:pt x="17033" y="3806"/>
                </a:cubicBezTo>
                <a:cubicBezTo>
                  <a:pt x="17033" y="3816"/>
                  <a:pt x="17033" y="3823"/>
                  <a:pt x="17033" y="3832"/>
                </a:cubicBezTo>
                <a:cubicBezTo>
                  <a:pt x="17018" y="3845"/>
                  <a:pt x="17003" y="3858"/>
                  <a:pt x="16992" y="3875"/>
                </a:cubicBezTo>
                <a:cubicBezTo>
                  <a:pt x="16992" y="3878"/>
                  <a:pt x="16988" y="3885"/>
                  <a:pt x="16988" y="3888"/>
                </a:cubicBezTo>
                <a:cubicBezTo>
                  <a:pt x="16988" y="3878"/>
                  <a:pt x="16992" y="3875"/>
                  <a:pt x="16992" y="3868"/>
                </a:cubicBezTo>
                <a:close/>
                <a:moveTo>
                  <a:pt x="16383" y="4269"/>
                </a:moveTo>
                <a:cubicBezTo>
                  <a:pt x="16376" y="4289"/>
                  <a:pt x="16338" y="4299"/>
                  <a:pt x="16361" y="4325"/>
                </a:cubicBezTo>
                <a:cubicBezTo>
                  <a:pt x="16368" y="4305"/>
                  <a:pt x="16379" y="4282"/>
                  <a:pt x="16387" y="4263"/>
                </a:cubicBezTo>
                <a:cubicBezTo>
                  <a:pt x="16387" y="4263"/>
                  <a:pt x="16383" y="4259"/>
                  <a:pt x="16383" y="4259"/>
                </a:cubicBezTo>
                <a:cubicBezTo>
                  <a:pt x="16383" y="4266"/>
                  <a:pt x="16383" y="4266"/>
                  <a:pt x="16383" y="4269"/>
                </a:cubicBezTo>
                <a:close/>
                <a:moveTo>
                  <a:pt x="16536" y="4374"/>
                </a:moveTo>
                <a:cubicBezTo>
                  <a:pt x="16540" y="4367"/>
                  <a:pt x="16547" y="4361"/>
                  <a:pt x="16547" y="4354"/>
                </a:cubicBezTo>
                <a:cubicBezTo>
                  <a:pt x="16547" y="4347"/>
                  <a:pt x="16547" y="4331"/>
                  <a:pt x="16544" y="4331"/>
                </a:cubicBezTo>
                <a:cubicBezTo>
                  <a:pt x="16521" y="4325"/>
                  <a:pt x="16529" y="4344"/>
                  <a:pt x="16529" y="4351"/>
                </a:cubicBezTo>
                <a:cubicBezTo>
                  <a:pt x="16525" y="4357"/>
                  <a:pt x="16532" y="4367"/>
                  <a:pt x="16536" y="4374"/>
                </a:cubicBezTo>
                <a:close/>
                <a:moveTo>
                  <a:pt x="16327" y="4165"/>
                </a:moveTo>
                <a:cubicBezTo>
                  <a:pt x="16331" y="4165"/>
                  <a:pt x="16334" y="4165"/>
                  <a:pt x="16334" y="4162"/>
                </a:cubicBezTo>
                <a:cubicBezTo>
                  <a:pt x="16334" y="4158"/>
                  <a:pt x="16334" y="4155"/>
                  <a:pt x="16334" y="4152"/>
                </a:cubicBezTo>
                <a:cubicBezTo>
                  <a:pt x="16331" y="4142"/>
                  <a:pt x="16323" y="4142"/>
                  <a:pt x="16323" y="4155"/>
                </a:cubicBezTo>
                <a:cubicBezTo>
                  <a:pt x="16323" y="4158"/>
                  <a:pt x="16327" y="4162"/>
                  <a:pt x="16327" y="4165"/>
                </a:cubicBezTo>
                <a:close/>
                <a:moveTo>
                  <a:pt x="13981" y="2965"/>
                </a:moveTo>
                <a:cubicBezTo>
                  <a:pt x="14007" y="2949"/>
                  <a:pt x="14018" y="2978"/>
                  <a:pt x="14041" y="2978"/>
                </a:cubicBezTo>
                <a:cubicBezTo>
                  <a:pt x="14052" y="2998"/>
                  <a:pt x="14071" y="2998"/>
                  <a:pt x="14089" y="2991"/>
                </a:cubicBezTo>
                <a:cubicBezTo>
                  <a:pt x="14089" y="2998"/>
                  <a:pt x="14089" y="3001"/>
                  <a:pt x="14093" y="3008"/>
                </a:cubicBezTo>
                <a:cubicBezTo>
                  <a:pt x="14093" y="3004"/>
                  <a:pt x="14089" y="2998"/>
                  <a:pt x="14086" y="2995"/>
                </a:cubicBezTo>
                <a:cubicBezTo>
                  <a:pt x="14067" y="2991"/>
                  <a:pt x="14052" y="2985"/>
                  <a:pt x="14037" y="2982"/>
                </a:cubicBezTo>
                <a:cubicBezTo>
                  <a:pt x="14048" y="2942"/>
                  <a:pt x="14015" y="2897"/>
                  <a:pt x="14059" y="2864"/>
                </a:cubicBezTo>
                <a:cubicBezTo>
                  <a:pt x="14059" y="2864"/>
                  <a:pt x="14048" y="2871"/>
                  <a:pt x="14048" y="2871"/>
                </a:cubicBezTo>
                <a:lnTo>
                  <a:pt x="14056" y="2864"/>
                </a:lnTo>
                <a:cubicBezTo>
                  <a:pt x="14119" y="2832"/>
                  <a:pt x="14123" y="2887"/>
                  <a:pt x="14145" y="2910"/>
                </a:cubicBezTo>
                <a:cubicBezTo>
                  <a:pt x="14168" y="2910"/>
                  <a:pt x="14186" y="2910"/>
                  <a:pt x="14205" y="2913"/>
                </a:cubicBezTo>
                <a:cubicBezTo>
                  <a:pt x="14209" y="2916"/>
                  <a:pt x="14220" y="2933"/>
                  <a:pt x="14201" y="2916"/>
                </a:cubicBezTo>
                <a:cubicBezTo>
                  <a:pt x="14179" y="2907"/>
                  <a:pt x="14160" y="2903"/>
                  <a:pt x="14138" y="2916"/>
                </a:cubicBezTo>
                <a:cubicBezTo>
                  <a:pt x="14157" y="2877"/>
                  <a:pt x="14157" y="2838"/>
                  <a:pt x="14149" y="2799"/>
                </a:cubicBezTo>
                <a:lnTo>
                  <a:pt x="14153" y="2802"/>
                </a:lnTo>
                <a:cubicBezTo>
                  <a:pt x="14194" y="2819"/>
                  <a:pt x="14224" y="2851"/>
                  <a:pt x="14272" y="2848"/>
                </a:cubicBezTo>
                <a:cubicBezTo>
                  <a:pt x="14276" y="2871"/>
                  <a:pt x="14280" y="2894"/>
                  <a:pt x="14284" y="2913"/>
                </a:cubicBezTo>
                <a:cubicBezTo>
                  <a:pt x="14269" y="2907"/>
                  <a:pt x="14257" y="2897"/>
                  <a:pt x="14242" y="2890"/>
                </a:cubicBezTo>
                <a:cubicBezTo>
                  <a:pt x="14242" y="2890"/>
                  <a:pt x="14239" y="2894"/>
                  <a:pt x="14235" y="2894"/>
                </a:cubicBezTo>
                <a:cubicBezTo>
                  <a:pt x="14239" y="2894"/>
                  <a:pt x="14242" y="2894"/>
                  <a:pt x="14246" y="2894"/>
                </a:cubicBezTo>
                <a:cubicBezTo>
                  <a:pt x="14254" y="2890"/>
                  <a:pt x="14261" y="2887"/>
                  <a:pt x="14269" y="2884"/>
                </a:cubicBezTo>
                <a:cubicBezTo>
                  <a:pt x="14272" y="2894"/>
                  <a:pt x="14276" y="2903"/>
                  <a:pt x="14280" y="2913"/>
                </a:cubicBezTo>
                <a:cubicBezTo>
                  <a:pt x="14310" y="2887"/>
                  <a:pt x="14306" y="2923"/>
                  <a:pt x="14321" y="2929"/>
                </a:cubicBezTo>
                <a:cubicBezTo>
                  <a:pt x="14336" y="2939"/>
                  <a:pt x="14347" y="2946"/>
                  <a:pt x="14362" y="2955"/>
                </a:cubicBezTo>
                <a:lnTo>
                  <a:pt x="14366" y="2959"/>
                </a:lnTo>
                <a:cubicBezTo>
                  <a:pt x="14366" y="2959"/>
                  <a:pt x="14358" y="2959"/>
                  <a:pt x="14358" y="2959"/>
                </a:cubicBezTo>
                <a:cubicBezTo>
                  <a:pt x="14351" y="2939"/>
                  <a:pt x="14336" y="2933"/>
                  <a:pt x="14317" y="2933"/>
                </a:cubicBezTo>
                <a:cubicBezTo>
                  <a:pt x="14332" y="2894"/>
                  <a:pt x="14325" y="2861"/>
                  <a:pt x="14272" y="2848"/>
                </a:cubicBezTo>
                <a:cubicBezTo>
                  <a:pt x="14276" y="2812"/>
                  <a:pt x="14276" y="2779"/>
                  <a:pt x="14280" y="2744"/>
                </a:cubicBezTo>
                <a:lnTo>
                  <a:pt x="14276" y="2744"/>
                </a:lnTo>
                <a:cubicBezTo>
                  <a:pt x="14287" y="2740"/>
                  <a:pt x="14295" y="2740"/>
                  <a:pt x="14302" y="2747"/>
                </a:cubicBezTo>
                <a:lnTo>
                  <a:pt x="14298" y="2744"/>
                </a:lnTo>
                <a:cubicBezTo>
                  <a:pt x="14310" y="2744"/>
                  <a:pt x="14321" y="2744"/>
                  <a:pt x="14332" y="2744"/>
                </a:cubicBezTo>
                <a:lnTo>
                  <a:pt x="14328" y="2747"/>
                </a:lnTo>
                <a:cubicBezTo>
                  <a:pt x="14366" y="2747"/>
                  <a:pt x="14358" y="2789"/>
                  <a:pt x="14388" y="2796"/>
                </a:cubicBezTo>
                <a:lnTo>
                  <a:pt x="14384" y="2793"/>
                </a:lnTo>
                <a:cubicBezTo>
                  <a:pt x="14396" y="2809"/>
                  <a:pt x="14407" y="2812"/>
                  <a:pt x="14418" y="2793"/>
                </a:cubicBezTo>
                <a:lnTo>
                  <a:pt x="14414" y="2796"/>
                </a:lnTo>
                <a:cubicBezTo>
                  <a:pt x="14463" y="2809"/>
                  <a:pt x="14511" y="2822"/>
                  <a:pt x="14560" y="2835"/>
                </a:cubicBezTo>
                <a:cubicBezTo>
                  <a:pt x="14579" y="2806"/>
                  <a:pt x="14538" y="2786"/>
                  <a:pt x="14541" y="2757"/>
                </a:cubicBezTo>
                <a:lnTo>
                  <a:pt x="14534" y="2753"/>
                </a:lnTo>
                <a:cubicBezTo>
                  <a:pt x="14702" y="2841"/>
                  <a:pt x="14889" y="2871"/>
                  <a:pt x="15083" y="2881"/>
                </a:cubicBezTo>
                <a:cubicBezTo>
                  <a:pt x="15113" y="2881"/>
                  <a:pt x="15139" y="2874"/>
                  <a:pt x="15154" y="2903"/>
                </a:cubicBezTo>
                <a:cubicBezTo>
                  <a:pt x="15150" y="2903"/>
                  <a:pt x="15146" y="2903"/>
                  <a:pt x="15146" y="2900"/>
                </a:cubicBezTo>
                <a:cubicBezTo>
                  <a:pt x="15150" y="2900"/>
                  <a:pt x="15150" y="2897"/>
                  <a:pt x="15154" y="2897"/>
                </a:cubicBezTo>
                <a:cubicBezTo>
                  <a:pt x="15154" y="2900"/>
                  <a:pt x="15150" y="2900"/>
                  <a:pt x="15150" y="2903"/>
                </a:cubicBezTo>
                <a:cubicBezTo>
                  <a:pt x="15206" y="2871"/>
                  <a:pt x="15259" y="2838"/>
                  <a:pt x="15330" y="2841"/>
                </a:cubicBezTo>
                <a:cubicBezTo>
                  <a:pt x="15330" y="2841"/>
                  <a:pt x="15326" y="2838"/>
                  <a:pt x="15326" y="2838"/>
                </a:cubicBezTo>
                <a:cubicBezTo>
                  <a:pt x="15326" y="2848"/>
                  <a:pt x="15326" y="2858"/>
                  <a:pt x="15330" y="2867"/>
                </a:cubicBezTo>
                <a:lnTo>
                  <a:pt x="15333" y="2864"/>
                </a:lnTo>
                <a:cubicBezTo>
                  <a:pt x="15300" y="2864"/>
                  <a:pt x="15281" y="2874"/>
                  <a:pt x="15296" y="2907"/>
                </a:cubicBezTo>
                <a:cubicBezTo>
                  <a:pt x="15259" y="2890"/>
                  <a:pt x="15229" y="2910"/>
                  <a:pt x="15199" y="2916"/>
                </a:cubicBezTo>
                <a:cubicBezTo>
                  <a:pt x="15203" y="2916"/>
                  <a:pt x="15203" y="2920"/>
                  <a:pt x="15206" y="2920"/>
                </a:cubicBezTo>
                <a:cubicBezTo>
                  <a:pt x="15203" y="2916"/>
                  <a:pt x="15203" y="2913"/>
                  <a:pt x="15199" y="2910"/>
                </a:cubicBezTo>
                <a:cubicBezTo>
                  <a:pt x="15232" y="2910"/>
                  <a:pt x="15266" y="2907"/>
                  <a:pt x="15296" y="2907"/>
                </a:cubicBezTo>
                <a:cubicBezTo>
                  <a:pt x="15307" y="2903"/>
                  <a:pt x="15318" y="2897"/>
                  <a:pt x="15333" y="2894"/>
                </a:cubicBezTo>
                <a:cubicBezTo>
                  <a:pt x="15333" y="2894"/>
                  <a:pt x="15330" y="2890"/>
                  <a:pt x="15330" y="2890"/>
                </a:cubicBezTo>
                <a:cubicBezTo>
                  <a:pt x="15274" y="2988"/>
                  <a:pt x="15124" y="2982"/>
                  <a:pt x="15064" y="3073"/>
                </a:cubicBezTo>
                <a:cubicBezTo>
                  <a:pt x="15064" y="3073"/>
                  <a:pt x="15068" y="3070"/>
                  <a:pt x="15068" y="3070"/>
                </a:cubicBezTo>
                <a:cubicBezTo>
                  <a:pt x="15046" y="3073"/>
                  <a:pt x="15016" y="3073"/>
                  <a:pt x="15005" y="3099"/>
                </a:cubicBezTo>
                <a:lnTo>
                  <a:pt x="15005" y="3096"/>
                </a:lnTo>
                <a:cubicBezTo>
                  <a:pt x="15023" y="3105"/>
                  <a:pt x="15031" y="3115"/>
                  <a:pt x="15005" y="3125"/>
                </a:cubicBezTo>
                <a:lnTo>
                  <a:pt x="15005" y="3122"/>
                </a:lnTo>
                <a:cubicBezTo>
                  <a:pt x="15001" y="3154"/>
                  <a:pt x="14982" y="3151"/>
                  <a:pt x="14960" y="3135"/>
                </a:cubicBezTo>
                <a:cubicBezTo>
                  <a:pt x="14956" y="3138"/>
                  <a:pt x="14949" y="3145"/>
                  <a:pt x="14945" y="3148"/>
                </a:cubicBezTo>
                <a:cubicBezTo>
                  <a:pt x="14945" y="3145"/>
                  <a:pt x="14941" y="3141"/>
                  <a:pt x="14941" y="3138"/>
                </a:cubicBezTo>
                <a:cubicBezTo>
                  <a:pt x="14949" y="3138"/>
                  <a:pt x="14956" y="3138"/>
                  <a:pt x="14963" y="3138"/>
                </a:cubicBezTo>
                <a:cubicBezTo>
                  <a:pt x="14941" y="3161"/>
                  <a:pt x="14919" y="3180"/>
                  <a:pt x="14896" y="3203"/>
                </a:cubicBezTo>
                <a:cubicBezTo>
                  <a:pt x="14863" y="3210"/>
                  <a:pt x="14818" y="3197"/>
                  <a:pt x="14792" y="3252"/>
                </a:cubicBezTo>
                <a:cubicBezTo>
                  <a:pt x="14833" y="3229"/>
                  <a:pt x="14863" y="3216"/>
                  <a:pt x="14892" y="3200"/>
                </a:cubicBezTo>
                <a:cubicBezTo>
                  <a:pt x="14915" y="3197"/>
                  <a:pt x="14934" y="3193"/>
                  <a:pt x="14956" y="3190"/>
                </a:cubicBezTo>
                <a:cubicBezTo>
                  <a:pt x="14956" y="3190"/>
                  <a:pt x="14956" y="3190"/>
                  <a:pt x="14956" y="3190"/>
                </a:cubicBezTo>
                <a:cubicBezTo>
                  <a:pt x="14956" y="3210"/>
                  <a:pt x="14960" y="3226"/>
                  <a:pt x="14960" y="3246"/>
                </a:cubicBezTo>
                <a:lnTo>
                  <a:pt x="14956" y="3242"/>
                </a:lnTo>
                <a:cubicBezTo>
                  <a:pt x="14874" y="3259"/>
                  <a:pt x="14803" y="3288"/>
                  <a:pt x="14769" y="3370"/>
                </a:cubicBezTo>
                <a:cubicBezTo>
                  <a:pt x="14728" y="3477"/>
                  <a:pt x="14627" y="3513"/>
                  <a:pt x="14504" y="3503"/>
                </a:cubicBezTo>
                <a:cubicBezTo>
                  <a:pt x="14459" y="3500"/>
                  <a:pt x="14418" y="3490"/>
                  <a:pt x="14377" y="3484"/>
                </a:cubicBezTo>
                <a:lnTo>
                  <a:pt x="14373" y="3490"/>
                </a:lnTo>
                <a:cubicBezTo>
                  <a:pt x="14384" y="3461"/>
                  <a:pt x="14366" y="3467"/>
                  <a:pt x="14347" y="3474"/>
                </a:cubicBezTo>
                <a:lnTo>
                  <a:pt x="14347" y="3471"/>
                </a:lnTo>
                <a:cubicBezTo>
                  <a:pt x="14153" y="3366"/>
                  <a:pt x="14041" y="3203"/>
                  <a:pt x="13932" y="3037"/>
                </a:cubicBezTo>
                <a:lnTo>
                  <a:pt x="13932" y="3040"/>
                </a:lnTo>
                <a:cubicBezTo>
                  <a:pt x="13955" y="3044"/>
                  <a:pt x="13977" y="3047"/>
                  <a:pt x="14003" y="3050"/>
                </a:cubicBezTo>
                <a:cubicBezTo>
                  <a:pt x="14011" y="3070"/>
                  <a:pt x="14026" y="3073"/>
                  <a:pt x="14048" y="3070"/>
                </a:cubicBezTo>
                <a:cubicBezTo>
                  <a:pt x="14056" y="3083"/>
                  <a:pt x="14056" y="3083"/>
                  <a:pt x="14044" y="3073"/>
                </a:cubicBezTo>
                <a:cubicBezTo>
                  <a:pt x="14030" y="3066"/>
                  <a:pt x="14018" y="3060"/>
                  <a:pt x="14003" y="3053"/>
                </a:cubicBezTo>
                <a:cubicBezTo>
                  <a:pt x="14030" y="3017"/>
                  <a:pt x="13988" y="2995"/>
                  <a:pt x="13981" y="2965"/>
                </a:cubicBezTo>
                <a:lnTo>
                  <a:pt x="13981" y="2965"/>
                </a:lnTo>
                <a:close/>
                <a:moveTo>
                  <a:pt x="14157" y="3174"/>
                </a:moveTo>
                <a:cubicBezTo>
                  <a:pt x="14164" y="3184"/>
                  <a:pt x="14160" y="3187"/>
                  <a:pt x="14153" y="3180"/>
                </a:cubicBezTo>
                <a:cubicBezTo>
                  <a:pt x="14157" y="3180"/>
                  <a:pt x="14160" y="3177"/>
                  <a:pt x="14164" y="3177"/>
                </a:cubicBezTo>
                <a:cubicBezTo>
                  <a:pt x="14164" y="3180"/>
                  <a:pt x="14168" y="3187"/>
                  <a:pt x="14168" y="3190"/>
                </a:cubicBezTo>
                <a:cubicBezTo>
                  <a:pt x="14164" y="3190"/>
                  <a:pt x="14160" y="3190"/>
                  <a:pt x="14157" y="3193"/>
                </a:cubicBezTo>
                <a:cubicBezTo>
                  <a:pt x="14157" y="3184"/>
                  <a:pt x="14157" y="3177"/>
                  <a:pt x="14157" y="3174"/>
                </a:cubicBezTo>
                <a:close/>
                <a:moveTo>
                  <a:pt x="11060" y="1097"/>
                </a:moveTo>
                <a:cubicBezTo>
                  <a:pt x="10974" y="1123"/>
                  <a:pt x="11019" y="1150"/>
                  <a:pt x="11060" y="1176"/>
                </a:cubicBezTo>
                <a:lnTo>
                  <a:pt x="11063" y="1176"/>
                </a:lnTo>
                <a:cubicBezTo>
                  <a:pt x="10989" y="1179"/>
                  <a:pt x="10921" y="1205"/>
                  <a:pt x="10854" y="1231"/>
                </a:cubicBezTo>
                <a:lnTo>
                  <a:pt x="10862" y="1231"/>
                </a:lnTo>
                <a:cubicBezTo>
                  <a:pt x="10723" y="1224"/>
                  <a:pt x="10578" y="1260"/>
                  <a:pt x="10458" y="1172"/>
                </a:cubicBezTo>
                <a:lnTo>
                  <a:pt x="10454" y="1176"/>
                </a:lnTo>
                <a:cubicBezTo>
                  <a:pt x="10507" y="1182"/>
                  <a:pt x="10555" y="1185"/>
                  <a:pt x="10608" y="1192"/>
                </a:cubicBezTo>
                <a:cubicBezTo>
                  <a:pt x="10645" y="1192"/>
                  <a:pt x="10682" y="1218"/>
                  <a:pt x="10723" y="1185"/>
                </a:cubicBezTo>
                <a:cubicBezTo>
                  <a:pt x="10679" y="1189"/>
                  <a:pt x="10641" y="1192"/>
                  <a:pt x="10604" y="1195"/>
                </a:cubicBezTo>
                <a:cubicBezTo>
                  <a:pt x="10578" y="1130"/>
                  <a:pt x="10488" y="1166"/>
                  <a:pt x="10443" y="1114"/>
                </a:cubicBezTo>
                <a:cubicBezTo>
                  <a:pt x="10507" y="1110"/>
                  <a:pt x="10563" y="1107"/>
                  <a:pt x="10623" y="1104"/>
                </a:cubicBezTo>
                <a:cubicBezTo>
                  <a:pt x="10623" y="1101"/>
                  <a:pt x="10623" y="1097"/>
                  <a:pt x="10623" y="1091"/>
                </a:cubicBezTo>
                <a:cubicBezTo>
                  <a:pt x="10589" y="1084"/>
                  <a:pt x="10552" y="1081"/>
                  <a:pt x="10518" y="1075"/>
                </a:cubicBezTo>
                <a:cubicBezTo>
                  <a:pt x="10518" y="1068"/>
                  <a:pt x="10518" y="1062"/>
                  <a:pt x="10518" y="1055"/>
                </a:cubicBezTo>
                <a:cubicBezTo>
                  <a:pt x="10600" y="1052"/>
                  <a:pt x="10686" y="1045"/>
                  <a:pt x="10776" y="1042"/>
                </a:cubicBezTo>
                <a:cubicBezTo>
                  <a:pt x="10697" y="1019"/>
                  <a:pt x="10604" y="1048"/>
                  <a:pt x="10525" y="996"/>
                </a:cubicBezTo>
                <a:cubicBezTo>
                  <a:pt x="10675" y="941"/>
                  <a:pt x="10813" y="899"/>
                  <a:pt x="10925" y="814"/>
                </a:cubicBezTo>
                <a:cubicBezTo>
                  <a:pt x="10936" y="814"/>
                  <a:pt x="10944" y="814"/>
                  <a:pt x="10955" y="814"/>
                </a:cubicBezTo>
                <a:cubicBezTo>
                  <a:pt x="10948" y="814"/>
                  <a:pt x="10936" y="810"/>
                  <a:pt x="10929" y="810"/>
                </a:cubicBezTo>
                <a:cubicBezTo>
                  <a:pt x="10906" y="837"/>
                  <a:pt x="10873" y="827"/>
                  <a:pt x="10847" y="830"/>
                </a:cubicBezTo>
                <a:cubicBezTo>
                  <a:pt x="10847" y="830"/>
                  <a:pt x="10847" y="830"/>
                  <a:pt x="10847" y="830"/>
                </a:cubicBezTo>
                <a:cubicBezTo>
                  <a:pt x="10903" y="749"/>
                  <a:pt x="11007" y="791"/>
                  <a:pt x="11082" y="758"/>
                </a:cubicBezTo>
                <a:cubicBezTo>
                  <a:pt x="11078" y="758"/>
                  <a:pt x="11078" y="762"/>
                  <a:pt x="11075" y="762"/>
                </a:cubicBezTo>
                <a:cubicBezTo>
                  <a:pt x="11078" y="762"/>
                  <a:pt x="11082" y="762"/>
                  <a:pt x="11082" y="762"/>
                </a:cubicBezTo>
                <a:cubicBezTo>
                  <a:pt x="10936" y="722"/>
                  <a:pt x="10779" y="719"/>
                  <a:pt x="10649" y="641"/>
                </a:cubicBezTo>
                <a:cubicBezTo>
                  <a:pt x="10649" y="641"/>
                  <a:pt x="10652" y="644"/>
                  <a:pt x="10652" y="644"/>
                </a:cubicBezTo>
                <a:cubicBezTo>
                  <a:pt x="10641" y="644"/>
                  <a:pt x="10630" y="644"/>
                  <a:pt x="10619" y="644"/>
                </a:cubicBezTo>
                <a:lnTo>
                  <a:pt x="10623" y="641"/>
                </a:lnTo>
                <a:cubicBezTo>
                  <a:pt x="10608" y="651"/>
                  <a:pt x="10593" y="657"/>
                  <a:pt x="10578" y="667"/>
                </a:cubicBezTo>
                <a:cubicBezTo>
                  <a:pt x="10578" y="641"/>
                  <a:pt x="10581" y="615"/>
                  <a:pt x="10581" y="589"/>
                </a:cubicBezTo>
                <a:cubicBezTo>
                  <a:pt x="10566" y="586"/>
                  <a:pt x="10548" y="579"/>
                  <a:pt x="10533" y="576"/>
                </a:cubicBezTo>
                <a:cubicBezTo>
                  <a:pt x="10522" y="563"/>
                  <a:pt x="10514" y="550"/>
                  <a:pt x="10507" y="537"/>
                </a:cubicBezTo>
                <a:cubicBezTo>
                  <a:pt x="10507" y="537"/>
                  <a:pt x="10503" y="537"/>
                  <a:pt x="10503" y="537"/>
                </a:cubicBezTo>
                <a:cubicBezTo>
                  <a:pt x="10507" y="537"/>
                  <a:pt x="10510" y="537"/>
                  <a:pt x="10510" y="540"/>
                </a:cubicBezTo>
                <a:cubicBezTo>
                  <a:pt x="10518" y="550"/>
                  <a:pt x="10529" y="563"/>
                  <a:pt x="10537" y="573"/>
                </a:cubicBezTo>
                <a:cubicBezTo>
                  <a:pt x="10552" y="579"/>
                  <a:pt x="10566" y="586"/>
                  <a:pt x="10581" y="589"/>
                </a:cubicBezTo>
                <a:cubicBezTo>
                  <a:pt x="10581" y="615"/>
                  <a:pt x="10578" y="641"/>
                  <a:pt x="10578" y="667"/>
                </a:cubicBezTo>
                <a:cubicBezTo>
                  <a:pt x="10566" y="729"/>
                  <a:pt x="10544" y="638"/>
                  <a:pt x="10533" y="670"/>
                </a:cubicBezTo>
                <a:lnTo>
                  <a:pt x="10537" y="674"/>
                </a:lnTo>
                <a:cubicBezTo>
                  <a:pt x="10537" y="651"/>
                  <a:pt x="10537" y="628"/>
                  <a:pt x="10503" y="618"/>
                </a:cubicBezTo>
                <a:lnTo>
                  <a:pt x="10507" y="621"/>
                </a:lnTo>
                <a:cubicBezTo>
                  <a:pt x="10495" y="612"/>
                  <a:pt x="10484" y="602"/>
                  <a:pt x="10473" y="592"/>
                </a:cubicBezTo>
                <a:lnTo>
                  <a:pt x="10477" y="595"/>
                </a:lnTo>
                <a:cubicBezTo>
                  <a:pt x="10473" y="579"/>
                  <a:pt x="10466" y="566"/>
                  <a:pt x="10443" y="569"/>
                </a:cubicBezTo>
                <a:cubicBezTo>
                  <a:pt x="10447" y="550"/>
                  <a:pt x="10436" y="540"/>
                  <a:pt x="10413" y="543"/>
                </a:cubicBezTo>
                <a:cubicBezTo>
                  <a:pt x="10413" y="524"/>
                  <a:pt x="10406" y="517"/>
                  <a:pt x="10383" y="517"/>
                </a:cubicBezTo>
                <a:cubicBezTo>
                  <a:pt x="10383" y="498"/>
                  <a:pt x="10368" y="494"/>
                  <a:pt x="10354" y="491"/>
                </a:cubicBezTo>
                <a:cubicBezTo>
                  <a:pt x="10335" y="458"/>
                  <a:pt x="10301" y="445"/>
                  <a:pt x="10264" y="436"/>
                </a:cubicBezTo>
                <a:lnTo>
                  <a:pt x="10268" y="439"/>
                </a:lnTo>
                <a:cubicBezTo>
                  <a:pt x="10212" y="419"/>
                  <a:pt x="10152" y="403"/>
                  <a:pt x="10100" y="374"/>
                </a:cubicBezTo>
                <a:cubicBezTo>
                  <a:pt x="10081" y="364"/>
                  <a:pt x="10017" y="380"/>
                  <a:pt x="10051" y="338"/>
                </a:cubicBezTo>
                <a:cubicBezTo>
                  <a:pt x="10066" y="322"/>
                  <a:pt x="10070" y="266"/>
                  <a:pt x="10137" y="286"/>
                </a:cubicBezTo>
                <a:cubicBezTo>
                  <a:pt x="10268" y="328"/>
                  <a:pt x="10406" y="361"/>
                  <a:pt x="10537" y="396"/>
                </a:cubicBezTo>
                <a:cubicBezTo>
                  <a:pt x="10537" y="396"/>
                  <a:pt x="10533" y="393"/>
                  <a:pt x="10533" y="393"/>
                </a:cubicBezTo>
                <a:cubicBezTo>
                  <a:pt x="10581" y="468"/>
                  <a:pt x="10697" y="501"/>
                  <a:pt x="10690" y="608"/>
                </a:cubicBezTo>
                <a:cubicBezTo>
                  <a:pt x="10690" y="628"/>
                  <a:pt x="10720" y="647"/>
                  <a:pt x="10753" y="654"/>
                </a:cubicBezTo>
                <a:cubicBezTo>
                  <a:pt x="10940" y="700"/>
                  <a:pt x="11127" y="709"/>
                  <a:pt x="11314" y="641"/>
                </a:cubicBezTo>
                <a:cubicBezTo>
                  <a:pt x="11239" y="595"/>
                  <a:pt x="11142" y="644"/>
                  <a:pt x="11078" y="579"/>
                </a:cubicBezTo>
                <a:lnTo>
                  <a:pt x="11075" y="579"/>
                </a:lnTo>
                <a:cubicBezTo>
                  <a:pt x="11123" y="553"/>
                  <a:pt x="11194" y="559"/>
                  <a:pt x="11224" y="507"/>
                </a:cubicBezTo>
                <a:lnTo>
                  <a:pt x="11220" y="507"/>
                </a:lnTo>
                <a:cubicBezTo>
                  <a:pt x="11220" y="514"/>
                  <a:pt x="11220" y="520"/>
                  <a:pt x="11220" y="527"/>
                </a:cubicBezTo>
                <a:cubicBezTo>
                  <a:pt x="11231" y="527"/>
                  <a:pt x="11239" y="527"/>
                  <a:pt x="11250" y="527"/>
                </a:cubicBezTo>
                <a:cubicBezTo>
                  <a:pt x="11254" y="527"/>
                  <a:pt x="11258" y="524"/>
                  <a:pt x="11261" y="524"/>
                </a:cubicBezTo>
                <a:cubicBezTo>
                  <a:pt x="11246" y="524"/>
                  <a:pt x="11231" y="524"/>
                  <a:pt x="11220" y="527"/>
                </a:cubicBezTo>
                <a:cubicBezTo>
                  <a:pt x="11523" y="354"/>
                  <a:pt x="11855" y="260"/>
                  <a:pt x="12221" y="260"/>
                </a:cubicBezTo>
                <a:cubicBezTo>
                  <a:pt x="12270" y="260"/>
                  <a:pt x="12322" y="247"/>
                  <a:pt x="12360" y="286"/>
                </a:cubicBezTo>
                <a:lnTo>
                  <a:pt x="12363" y="282"/>
                </a:lnTo>
                <a:cubicBezTo>
                  <a:pt x="12348" y="286"/>
                  <a:pt x="12333" y="286"/>
                  <a:pt x="12341" y="302"/>
                </a:cubicBezTo>
                <a:cubicBezTo>
                  <a:pt x="12341" y="305"/>
                  <a:pt x="12356" y="308"/>
                  <a:pt x="12363" y="312"/>
                </a:cubicBezTo>
                <a:lnTo>
                  <a:pt x="12360" y="308"/>
                </a:lnTo>
                <a:cubicBezTo>
                  <a:pt x="12319" y="338"/>
                  <a:pt x="12266" y="331"/>
                  <a:pt x="12218" y="335"/>
                </a:cubicBezTo>
                <a:lnTo>
                  <a:pt x="12218" y="338"/>
                </a:lnTo>
                <a:cubicBezTo>
                  <a:pt x="12206" y="338"/>
                  <a:pt x="12195" y="338"/>
                  <a:pt x="12180" y="338"/>
                </a:cubicBezTo>
                <a:cubicBezTo>
                  <a:pt x="12180" y="338"/>
                  <a:pt x="12180" y="335"/>
                  <a:pt x="12180" y="335"/>
                </a:cubicBezTo>
                <a:cubicBezTo>
                  <a:pt x="12079" y="383"/>
                  <a:pt x="11982" y="429"/>
                  <a:pt x="11881" y="478"/>
                </a:cubicBezTo>
                <a:cubicBezTo>
                  <a:pt x="11881" y="478"/>
                  <a:pt x="11885" y="468"/>
                  <a:pt x="11885" y="468"/>
                </a:cubicBezTo>
                <a:lnTo>
                  <a:pt x="11881" y="475"/>
                </a:lnTo>
                <a:cubicBezTo>
                  <a:pt x="11863" y="507"/>
                  <a:pt x="11810" y="504"/>
                  <a:pt x="11799" y="543"/>
                </a:cubicBezTo>
                <a:lnTo>
                  <a:pt x="11803" y="540"/>
                </a:lnTo>
                <a:cubicBezTo>
                  <a:pt x="11777" y="540"/>
                  <a:pt x="11751" y="543"/>
                  <a:pt x="11739" y="569"/>
                </a:cubicBezTo>
                <a:lnTo>
                  <a:pt x="11747" y="566"/>
                </a:lnTo>
                <a:cubicBezTo>
                  <a:pt x="11713" y="573"/>
                  <a:pt x="11676" y="566"/>
                  <a:pt x="11654" y="595"/>
                </a:cubicBezTo>
                <a:lnTo>
                  <a:pt x="11661" y="592"/>
                </a:lnTo>
                <a:cubicBezTo>
                  <a:pt x="11635" y="599"/>
                  <a:pt x="11609" y="595"/>
                  <a:pt x="11598" y="621"/>
                </a:cubicBezTo>
                <a:cubicBezTo>
                  <a:pt x="11598" y="621"/>
                  <a:pt x="11601" y="618"/>
                  <a:pt x="11601" y="618"/>
                </a:cubicBezTo>
                <a:cubicBezTo>
                  <a:pt x="11579" y="628"/>
                  <a:pt x="11556" y="638"/>
                  <a:pt x="11538" y="647"/>
                </a:cubicBezTo>
                <a:cubicBezTo>
                  <a:pt x="11538" y="647"/>
                  <a:pt x="11541" y="644"/>
                  <a:pt x="11541" y="644"/>
                </a:cubicBezTo>
                <a:cubicBezTo>
                  <a:pt x="11508" y="661"/>
                  <a:pt x="11471" y="664"/>
                  <a:pt x="11452" y="700"/>
                </a:cubicBezTo>
                <a:cubicBezTo>
                  <a:pt x="11429" y="696"/>
                  <a:pt x="11422" y="706"/>
                  <a:pt x="11422" y="726"/>
                </a:cubicBezTo>
                <a:cubicBezTo>
                  <a:pt x="11400" y="722"/>
                  <a:pt x="11388" y="732"/>
                  <a:pt x="11392" y="752"/>
                </a:cubicBezTo>
                <a:cubicBezTo>
                  <a:pt x="11358" y="722"/>
                  <a:pt x="11325" y="762"/>
                  <a:pt x="11295" y="752"/>
                </a:cubicBezTo>
                <a:cubicBezTo>
                  <a:pt x="11302" y="755"/>
                  <a:pt x="11310" y="758"/>
                  <a:pt x="11314" y="762"/>
                </a:cubicBezTo>
                <a:cubicBezTo>
                  <a:pt x="11306" y="765"/>
                  <a:pt x="11302" y="771"/>
                  <a:pt x="11295" y="775"/>
                </a:cubicBezTo>
                <a:cubicBezTo>
                  <a:pt x="11276" y="824"/>
                  <a:pt x="11164" y="820"/>
                  <a:pt x="11205" y="902"/>
                </a:cubicBezTo>
                <a:cubicBezTo>
                  <a:pt x="11168" y="872"/>
                  <a:pt x="11134" y="872"/>
                  <a:pt x="11101" y="905"/>
                </a:cubicBezTo>
                <a:cubicBezTo>
                  <a:pt x="11075" y="912"/>
                  <a:pt x="11052" y="915"/>
                  <a:pt x="11026" y="921"/>
                </a:cubicBezTo>
                <a:cubicBezTo>
                  <a:pt x="11018" y="925"/>
                  <a:pt x="11011" y="931"/>
                  <a:pt x="11007" y="934"/>
                </a:cubicBezTo>
                <a:cubicBezTo>
                  <a:pt x="11004" y="934"/>
                  <a:pt x="11004" y="938"/>
                  <a:pt x="11004" y="941"/>
                </a:cubicBezTo>
                <a:cubicBezTo>
                  <a:pt x="11011" y="934"/>
                  <a:pt x="11018" y="925"/>
                  <a:pt x="11026" y="918"/>
                </a:cubicBezTo>
                <a:cubicBezTo>
                  <a:pt x="11056" y="925"/>
                  <a:pt x="11082" y="928"/>
                  <a:pt x="11101" y="899"/>
                </a:cubicBezTo>
                <a:cubicBezTo>
                  <a:pt x="11138" y="899"/>
                  <a:pt x="11175" y="899"/>
                  <a:pt x="11209" y="899"/>
                </a:cubicBezTo>
                <a:cubicBezTo>
                  <a:pt x="11235" y="885"/>
                  <a:pt x="11209" y="905"/>
                  <a:pt x="11213" y="905"/>
                </a:cubicBezTo>
                <a:cubicBezTo>
                  <a:pt x="11209" y="908"/>
                  <a:pt x="11205" y="912"/>
                  <a:pt x="11202" y="915"/>
                </a:cubicBezTo>
                <a:cubicBezTo>
                  <a:pt x="11142" y="944"/>
                  <a:pt x="11078" y="973"/>
                  <a:pt x="11018" y="1000"/>
                </a:cubicBezTo>
                <a:cubicBezTo>
                  <a:pt x="11022" y="1003"/>
                  <a:pt x="11022" y="1003"/>
                  <a:pt x="11026" y="1006"/>
                </a:cubicBezTo>
                <a:cubicBezTo>
                  <a:pt x="11097" y="987"/>
                  <a:pt x="11172" y="967"/>
                  <a:pt x="11243" y="947"/>
                </a:cubicBezTo>
                <a:cubicBezTo>
                  <a:pt x="11254" y="957"/>
                  <a:pt x="11265" y="967"/>
                  <a:pt x="11273" y="977"/>
                </a:cubicBezTo>
                <a:lnTo>
                  <a:pt x="11269" y="973"/>
                </a:lnTo>
                <a:cubicBezTo>
                  <a:pt x="11269" y="983"/>
                  <a:pt x="11269" y="993"/>
                  <a:pt x="11269" y="1000"/>
                </a:cubicBezTo>
                <a:cubicBezTo>
                  <a:pt x="11269" y="1000"/>
                  <a:pt x="11273" y="996"/>
                  <a:pt x="11273" y="996"/>
                </a:cubicBezTo>
                <a:cubicBezTo>
                  <a:pt x="11261" y="1006"/>
                  <a:pt x="11250" y="1016"/>
                  <a:pt x="11239" y="1026"/>
                </a:cubicBezTo>
                <a:cubicBezTo>
                  <a:pt x="11239" y="1026"/>
                  <a:pt x="11243" y="1022"/>
                  <a:pt x="11243" y="1022"/>
                </a:cubicBezTo>
                <a:cubicBezTo>
                  <a:pt x="11220" y="1032"/>
                  <a:pt x="11202" y="1042"/>
                  <a:pt x="11179" y="1052"/>
                </a:cubicBezTo>
                <a:lnTo>
                  <a:pt x="11183" y="1048"/>
                </a:lnTo>
                <a:cubicBezTo>
                  <a:pt x="11168" y="1058"/>
                  <a:pt x="11145" y="1068"/>
                  <a:pt x="11183" y="1078"/>
                </a:cubicBezTo>
                <a:lnTo>
                  <a:pt x="11179" y="1075"/>
                </a:lnTo>
                <a:cubicBezTo>
                  <a:pt x="11153" y="1084"/>
                  <a:pt x="11123" y="1091"/>
                  <a:pt x="11097" y="1101"/>
                </a:cubicBezTo>
                <a:lnTo>
                  <a:pt x="11097" y="1104"/>
                </a:lnTo>
                <a:cubicBezTo>
                  <a:pt x="11082" y="1078"/>
                  <a:pt x="11071" y="1081"/>
                  <a:pt x="11060" y="1097"/>
                </a:cubicBezTo>
                <a:lnTo>
                  <a:pt x="11060" y="1097"/>
                </a:lnTo>
                <a:close/>
                <a:moveTo>
                  <a:pt x="10910" y="1166"/>
                </a:moveTo>
                <a:cubicBezTo>
                  <a:pt x="10903" y="1163"/>
                  <a:pt x="10899" y="1156"/>
                  <a:pt x="10891" y="1156"/>
                </a:cubicBezTo>
                <a:cubicBezTo>
                  <a:pt x="10884" y="1156"/>
                  <a:pt x="10873" y="1159"/>
                  <a:pt x="10865" y="1159"/>
                </a:cubicBezTo>
                <a:cubicBezTo>
                  <a:pt x="10869" y="1163"/>
                  <a:pt x="10877" y="1169"/>
                  <a:pt x="10880" y="1169"/>
                </a:cubicBezTo>
                <a:cubicBezTo>
                  <a:pt x="10888" y="1169"/>
                  <a:pt x="10899" y="1166"/>
                  <a:pt x="10910" y="1166"/>
                </a:cubicBezTo>
                <a:close/>
                <a:moveTo>
                  <a:pt x="19435" y="7314"/>
                </a:moveTo>
                <a:cubicBezTo>
                  <a:pt x="19379" y="7360"/>
                  <a:pt x="19319" y="7408"/>
                  <a:pt x="19263" y="7454"/>
                </a:cubicBezTo>
                <a:cubicBezTo>
                  <a:pt x="19263" y="7470"/>
                  <a:pt x="19260" y="7490"/>
                  <a:pt x="19260" y="7506"/>
                </a:cubicBezTo>
                <a:cubicBezTo>
                  <a:pt x="19252" y="7510"/>
                  <a:pt x="19248" y="7513"/>
                  <a:pt x="19241" y="7516"/>
                </a:cubicBezTo>
                <a:cubicBezTo>
                  <a:pt x="19241" y="7510"/>
                  <a:pt x="19241" y="7503"/>
                  <a:pt x="19241" y="7497"/>
                </a:cubicBezTo>
                <a:cubicBezTo>
                  <a:pt x="19245" y="7500"/>
                  <a:pt x="19252" y="7503"/>
                  <a:pt x="19256" y="7506"/>
                </a:cubicBezTo>
                <a:cubicBezTo>
                  <a:pt x="19256" y="7487"/>
                  <a:pt x="19256" y="7470"/>
                  <a:pt x="19260" y="7451"/>
                </a:cubicBezTo>
                <a:cubicBezTo>
                  <a:pt x="19323" y="7474"/>
                  <a:pt x="19364" y="7425"/>
                  <a:pt x="19416" y="7412"/>
                </a:cubicBezTo>
                <a:lnTo>
                  <a:pt x="19413" y="7408"/>
                </a:lnTo>
                <a:cubicBezTo>
                  <a:pt x="19372" y="7552"/>
                  <a:pt x="19263" y="7646"/>
                  <a:pt x="19121" y="7731"/>
                </a:cubicBezTo>
                <a:cubicBezTo>
                  <a:pt x="19162" y="7738"/>
                  <a:pt x="19200" y="7744"/>
                  <a:pt x="19241" y="7751"/>
                </a:cubicBezTo>
                <a:cubicBezTo>
                  <a:pt x="19241" y="7751"/>
                  <a:pt x="19237" y="7748"/>
                  <a:pt x="19237" y="7748"/>
                </a:cubicBezTo>
                <a:cubicBezTo>
                  <a:pt x="19237" y="7757"/>
                  <a:pt x="19237" y="7767"/>
                  <a:pt x="19237" y="7777"/>
                </a:cubicBezTo>
                <a:lnTo>
                  <a:pt x="19241" y="7774"/>
                </a:lnTo>
                <a:cubicBezTo>
                  <a:pt x="19200" y="7767"/>
                  <a:pt x="19162" y="7767"/>
                  <a:pt x="19114" y="7796"/>
                </a:cubicBezTo>
                <a:cubicBezTo>
                  <a:pt x="19166" y="7800"/>
                  <a:pt x="19203" y="7800"/>
                  <a:pt x="19241" y="7803"/>
                </a:cubicBezTo>
                <a:lnTo>
                  <a:pt x="19237" y="7803"/>
                </a:lnTo>
                <a:cubicBezTo>
                  <a:pt x="19181" y="7832"/>
                  <a:pt x="19121" y="7839"/>
                  <a:pt x="19062" y="7826"/>
                </a:cubicBezTo>
                <a:lnTo>
                  <a:pt x="19065" y="7829"/>
                </a:lnTo>
                <a:cubicBezTo>
                  <a:pt x="19047" y="7816"/>
                  <a:pt x="19024" y="7809"/>
                  <a:pt x="19002" y="7816"/>
                </a:cubicBezTo>
                <a:cubicBezTo>
                  <a:pt x="18972" y="7816"/>
                  <a:pt x="18957" y="7803"/>
                  <a:pt x="18957" y="7777"/>
                </a:cubicBezTo>
                <a:cubicBezTo>
                  <a:pt x="18938" y="7770"/>
                  <a:pt x="18931" y="7761"/>
                  <a:pt x="18942" y="7744"/>
                </a:cubicBezTo>
                <a:cubicBezTo>
                  <a:pt x="18938" y="7741"/>
                  <a:pt x="18935" y="7741"/>
                  <a:pt x="18935" y="7738"/>
                </a:cubicBezTo>
                <a:cubicBezTo>
                  <a:pt x="18938" y="7738"/>
                  <a:pt x="18942" y="7741"/>
                  <a:pt x="18946" y="7741"/>
                </a:cubicBezTo>
                <a:cubicBezTo>
                  <a:pt x="18949" y="7754"/>
                  <a:pt x="18953" y="7767"/>
                  <a:pt x="18957" y="7777"/>
                </a:cubicBezTo>
                <a:cubicBezTo>
                  <a:pt x="18983" y="7780"/>
                  <a:pt x="18998" y="7790"/>
                  <a:pt x="18998" y="7813"/>
                </a:cubicBezTo>
                <a:lnTo>
                  <a:pt x="19005" y="7813"/>
                </a:lnTo>
                <a:lnTo>
                  <a:pt x="19005" y="7819"/>
                </a:lnTo>
                <a:lnTo>
                  <a:pt x="18998" y="7826"/>
                </a:lnTo>
                <a:cubicBezTo>
                  <a:pt x="19002" y="7829"/>
                  <a:pt x="19005" y="7829"/>
                  <a:pt x="19005" y="7832"/>
                </a:cubicBezTo>
                <a:cubicBezTo>
                  <a:pt x="19005" y="7839"/>
                  <a:pt x="19002" y="7845"/>
                  <a:pt x="18998" y="7849"/>
                </a:cubicBezTo>
                <a:lnTo>
                  <a:pt x="18998" y="7845"/>
                </a:lnTo>
                <a:cubicBezTo>
                  <a:pt x="19009" y="7855"/>
                  <a:pt x="19020" y="7865"/>
                  <a:pt x="19032" y="7875"/>
                </a:cubicBezTo>
                <a:lnTo>
                  <a:pt x="19028" y="7871"/>
                </a:lnTo>
                <a:cubicBezTo>
                  <a:pt x="19039" y="7881"/>
                  <a:pt x="19050" y="7891"/>
                  <a:pt x="19062" y="7901"/>
                </a:cubicBezTo>
                <a:lnTo>
                  <a:pt x="19058" y="7897"/>
                </a:lnTo>
                <a:cubicBezTo>
                  <a:pt x="19069" y="7907"/>
                  <a:pt x="19080" y="7917"/>
                  <a:pt x="19091" y="7927"/>
                </a:cubicBezTo>
                <a:lnTo>
                  <a:pt x="19088" y="7924"/>
                </a:lnTo>
                <a:cubicBezTo>
                  <a:pt x="19099" y="7933"/>
                  <a:pt x="19110" y="7943"/>
                  <a:pt x="19121" y="7953"/>
                </a:cubicBezTo>
                <a:lnTo>
                  <a:pt x="19118" y="7950"/>
                </a:lnTo>
                <a:cubicBezTo>
                  <a:pt x="19170" y="7989"/>
                  <a:pt x="19237" y="7986"/>
                  <a:pt x="19297" y="8008"/>
                </a:cubicBezTo>
                <a:lnTo>
                  <a:pt x="19301" y="8005"/>
                </a:lnTo>
                <a:cubicBezTo>
                  <a:pt x="19263" y="8064"/>
                  <a:pt x="19144" y="8093"/>
                  <a:pt x="19233" y="8191"/>
                </a:cubicBezTo>
                <a:cubicBezTo>
                  <a:pt x="19252" y="8210"/>
                  <a:pt x="19185" y="8230"/>
                  <a:pt x="19147" y="8237"/>
                </a:cubicBezTo>
                <a:cubicBezTo>
                  <a:pt x="18987" y="8272"/>
                  <a:pt x="18830" y="8237"/>
                  <a:pt x="18677" y="8204"/>
                </a:cubicBezTo>
                <a:cubicBezTo>
                  <a:pt x="18677" y="8204"/>
                  <a:pt x="18680" y="8207"/>
                  <a:pt x="18680" y="8207"/>
                </a:cubicBezTo>
                <a:cubicBezTo>
                  <a:pt x="18632" y="8155"/>
                  <a:pt x="18572" y="8122"/>
                  <a:pt x="18501" y="8103"/>
                </a:cubicBezTo>
                <a:cubicBezTo>
                  <a:pt x="18341" y="7881"/>
                  <a:pt x="18363" y="7829"/>
                  <a:pt x="18505" y="7715"/>
                </a:cubicBezTo>
                <a:lnTo>
                  <a:pt x="18501" y="7718"/>
                </a:lnTo>
                <a:cubicBezTo>
                  <a:pt x="18531" y="7702"/>
                  <a:pt x="18557" y="7712"/>
                  <a:pt x="18583" y="7725"/>
                </a:cubicBezTo>
                <a:cubicBezTo>
                  <a:pt x="18583" y="7725"/>
                  <a:pt x="18591" y="7718"/>
                  <a:pt x="18591" y="7718"/>
                </a:cubicBezTo>
                <a:lnTo>
                  <a:pt x="18580" y="7725"/>
                </a:lnTo>
                <a:cubicBezTo>
                  <a:pt x="18591" y="7705"/>
                  <a:pt x="18572" y="7682"/>
                  <a:pt x="18580" y="7666"/>
                </a:cubicBezTo>
                <a:cubicBezTo>
                  <a:pt x="18606" y="7594"/>
                  <a:pt x="18617" y="7666"/>
                  <a:pt x="18636" y="7673"/>
                </a:cubicBezTo>
                <a:cubicBezTo>
                  <a:pt x="18636" y="7673"/>
                  <a:pt x="18643" y="7666"/>
                  <a:pt x="18643" y="7666"/>
                </a:cubicBezTo>
                <a:lnTo>
                  <a:pt x="18632" y="7669"/>
                </a:lnTo>
                <a:cubicBezTo>
                  <a:pt x="18643" y="7637"/>
                  <a:pt x="18654" y="7604"/>
                  <a:pt x="18666" y="7571"/>
                </a:cubicBezTo>
                <a:lnTo>
                  <a:pt x="18662" y="7568"/>
                </a:lnTo>
                <a:cubicBezTo>
                  <a:pt x="18673" y="7607"/>
                  <a:pt x="18699" y="7633"/>
                  <a:pt x="18751" y="7617"/>
                </a:cubicBezTo>
                <a:cubicBezTo>
                  <a:pt x="18751" y="7633"/>
                  <a:pt x="18751" y="7653"/>
                  <a:pt x="18755" y="7669"/>
                </a:cubicBezTo>
                <a:cubicBezTo>
                  <a:pt x="18774" y="7660"/>
                  <a:pt x="18789" y="7646"/>
                  <a:pt x="18800" y="7673"/>
                </a:cubicBezTo>
                <a:cubicBezTo>
                  <a:pt x="18807" y="7686"/>
                  <a:pt x="18815" y="7699"/>
                  <a:pt x="18822" y="7712"/>
                </a:cubicBezTo>
                <a:cubicBezTo>
                  <a:pt x="18837" y="7715"/>
                  <a:pt x="18849" y="7721"/>
                  <a:pt x="18860" y="7728"/>
                </a:cubicBezTo>
                <a:cubicBezTo>
                  <a:pt x="18871" y="7744"/>
                  <a:pt x="18882" y="7761"/>
                  <a:pt x="18893" y="7777"/>
                </a:cubicBezTo>
                <a:cubicBezTo>
                  <a:pt x="18890" y="7774"/>
                  <a:pt x="18890" y="7774"/>
                  <a:pt x="18886" y="7770"/>
                </a:cubicBezTo>
                <a:cubicBezTo>
                  <a:pt x="18890" y="7770"/>
                  <a:pt x="18893" y="7774"/>
                  <a:pt x="18897" y="7774"/>
                </a:cubicBezTo>
                <a:cubicBezTo>
                  <a:pt x="18893" y="7774"/>
                  <a:pt x="18890" y="7777"/>
                  <a:pt x="18890" y="7777"/>
                </a:cubicBezTo>
                <a:cubicBezTo>
                  <a:pt x="18845" y="7777"/>
                  <a:pt x="18867" y="7751"/>
                  <a:pt x="18864" y="7731"/>
                </a:cubicBezTo>
                <a:cubicBezTo>
                  <a:pt x="18849" y="7725"/>
                  <a:pt x="18834" y="7718"/>
                  <a:pt x="18819" y="7715"/>
                </a:cubicBezTo>
                <a:cubicBezTo>
                  <a:pt x="18815" y="7702"/>
                  <a:pt x="18811" y="7689"/>
                  <a:pt x="18808" y="7676"/>
                </a:cubicBezTo>
                <a:cubicBezTo>
                  <a:pt x="18789" y="7673"/>
                  <a:pt x="18774" y="7669"/>
                  <a:pt x="18755" y="7666"/>
                </a:cubicBezTo>
                <a:cubicBezTo>
                  <a:pt x="18755" y="7650"/>
                  <a:pt x="18755" y="7633"/>
                  <a:pt x="18755" y="7617"/>
                </a:cubicBezTo>
                <a:cubicBezTo>
                  <a:pt x="18710" y="7598"/>
                  <a:pt x="18695" y="7575"/>
                  <a:pt x="18737" y="7539"/>
                </a:cubicBezTo>
                <a:cubicBezTo>
                  <a:pt x="18737" y="7539"/>
                  <a:pt x="18744" y="7539"/>
                  <a:pt x="18744" y="7539"/>
                </a:cubicBezTo>
                <a:lnTo>
                  <a:pt x="18733" y="7536"/>
                </a:lnTo>
                <a:cubicBezTo>
                  <a:pt x="18740" y="7490"/>
                  <a:pt x="18770" y="7467"/>
                  <a:pt x="18822" y="7467"/>
                </a:cubicBezTo>
                <a:cubicBezTo>
                  <a:pt x="18826" y="7467"/>
                  <a:pt x="18826" y="7467"/>
                  <a:pt x="18830" y="7464"/>
                </a:cubicBezTo>
                <a:cubicBezTo>
                  <a:pt x="18826" y="7464"/>
                  <a:pt x="18822" y="7464"/>
                  <a:pt x="18819" y="7464"/>
                </a:cubicBezTo>
                <a:cubicBezTo>
                  <a:pt x="18837" y="7441"/>
                  <a:pt x="18860" y="7425"/>
                  <a:pt x="18893" y="7431"/>
                </a:cubicBezTo>
                <a:lnTo>
                  <a:pt x="18890" y="7428"/>
                </a:lnTo>
                <a:cubicBezTo>
                  <a:pt x="18901" y="7428"/>
                  <a:pt x="18912" y="7428"/>
                  <a:pt x="18923" y="7428"/>
                </a:cubicBezTo>
                <a:cubicBezTo>
                  <a:pt x="18923" y="7428"/>
                  <a:pt x="18916" y="7431"/>
                  <a:pt x="18916" y="7431"/>
                </a:cubicBezTo>
                <a:cubicBezTo>
                  <a:pt x="18927" y="7431"/>
                  <a:pt x="18938" y="7431"/>
                  <a:pt x="18949" y="7431"/>
                </a:cubicBezTo>
                <a:lnTo>
                  <a:pt x="18946" y="7428"/>
                </a:lnTo>
                <a:cubicBezTo>
                  <a:pt x="18953" y="7451"/>
                  <a:pt x="18957" y="7474"/>
                  <a:pt x="18964" y="7497"/>
                </a:cubicBezTo>
                <a:cubicBezTo>
                  <a:pt x="19005" y="7513"/>
                  <a:pt x="19005" y="7581"/>
                  <a:pt x="19073" y="7571"/>
                </a:cubicBezTo>
                <a:cubicBezTo>
                  <a:pt x="19054" y="7523"/>
                  <a:pt x="19009" y="7510"/>
                  <a:pt x="18964" y="7497"/>
                </a:cubicBezTo>
                <a:cubicBezTo>
                  <a:pt x="18968" y="7474"/>
                  <a:pt x="18976" y="7451"/>
                  <a:pt x="18979" y="7428"/>
                </a:cubicBezTo>
                <a:lnTo>
                  <a:pt x="18976" y="7431"/>
                </a:lnTo>
                <a:cubicBezTo>
                  <a:pt x="19020" y="7454"/>
                  <a:pt x="19065" y="7461"/>
                  <a:pt x="19118" y="7461"/>
                </a:cubicBezTo>
                <a:cubicBezTo>
                  <a:pt x="19136" y="7464"/>
                  <a:pt x="19155" y="7467"/>
                  <a:pt x="19174" y="7467"/>
                </a:cubicBezTo>
                <a:cubicBezTo>
                  <a:pt x="19174" y="7467"/>
                  <a:pt x="19174" y="7467"/>
                  <a:pt x="19174" y="7467"/>
                </a:cubicBezTo>
                <a:cubicBezTo>
                  <a:pt x="19151" y="7464"/>
                  <a:pt x="19133" y="7464"/>
                  <a:pt x="19110" y="7461"/>
                </a:cubicBezTo>
                <a:cubicBezTo>
                  <a:pt x="19129" y="7418"/>
                  <a:pt x="19159" y="7389"/>
                  <a:pt x="19211" y="7379"/>
                </a:cubicBezTo>
                <a:lnTo>
                  <a:pt x="19207" y="7376"/>
                </a:lnTo>
                <a:cubicBezTo>
                  <a:pt x="19230" y="7395"/>
                  <a:pt x="19252" y="7405"/>
                  <a:pt x="19271" y="7376"/>
                </a:cubicBezTo>
                <a:lnTo>
                  <a:pt x="19271" y="7379"/>
                </a:lnTo>
                <a:cubicBezTo>
                  <a:pt x="19331" y="7363"/>
                  <a:pt x="19357" y="7294"/>
                  <a:pt x="19431" y="7311"/>
                </a:cubicBezTo>
                <a:lnTo>
                  <a:pt x="19435" y="7314"/>
                </a:lnTo>
                <a:close/>
                <a:moveTo>
                  <a:pt x="19039" y="7728"/>
                </a:moveTo>
                <a:lnTo>
                  <a:pt x="19028" y="7731"/>
                </a:lnTo>
                <a:lnTo>
                  <a:pt x="19039" y="7734"/>
                </a:lnTo>
                <a:lnTo>
                  <a:pt x="19039" y="7728"/>
                </a:lnTo>
                <a:close/>
                <a:moveTo>
                  <a:pt x="9954" y="15412"/>
                </a:moveTo>
                <a:cubicBezTo>
                  <a:pt x="10021" y="15457"/>
                  <a:pt x="10017" y="15535"/>
                  <a:pt x="10077" y="15584"/>
                </a:cubicBezTo>
                <a:cubicBezTo>
                  <a:pt x="10077" y="15584"/>
                  <a:pt x="10077" y="15584"/>
                  <a:pt x="10077" y="15584"/>
                </a:cubicBezTo>
                <a:cubicBezTo>
                  <a:pt x="10047" y="15588"/>
                  <a:pt x="10017" y="15594"/>
                  <a:pt x="9987" y="15597"/>
                </a:cubicBezTo>
                <a:cubicBezTo>
                  <a:pt x="9984" y="15571"/>
                  <a:pt x="9980" y="15545"/>
                  <a:pt x="9973" y="15519"/>
                </a:cubicBezTo>
                <a:cubicBezTo>
                  <a:pt x="9973" y="15519"/>
                  <a:pt x="9973" y="15519"/>
                  <a:pt x="9969" y="15519"/>
                </a:cubicBezTo>
                <a:cubicBezTo>
                  <a:pt x="9973" y="15519"/>
                  <a:pt x="9973" y="15522"/>
                  <a:pt x="9976" y="15522"/>
                </a:cubicBezTo>
                <a:cubicBezTo>
                  <a:pt x="9980" y="15548"/>
                  <a:pt x="9984" y="15571"/>
                  <a:pt x="9984" y="15597"/>
                </a:cubicBezTo>
                <a:cubicBezTo>
                  <a:pt x="10047" y="15656"/>
                  <a:pt x="10077" y="15731"/>
                  <a:pt x="10085" y="15809"/>
                </a:cubicBezTo>
                <a:cubicBezTo>
                  <a:pt x="10085" y="15809"/>
                  <a:pt x="10088" y="15806"/>
                  <a:pt x="10088" y="15806"/>
                </a:cubicBezTo>
                <a:cubicBezTo>
                  <a:pt x="10077" y="15809"/>
                  <a:pt x="10066" y="15809"/>
                  <a:pt x="10055" y="15812"/>
                </a:cubicBezTo>
                <a:cubicBezTo>
                  <a:pt x="10047" y="15790"/>
                  <a:pt x="10043" y="15770"/>
                  <a:pt x="10036" y="15747"/>
                </a:cubicBezTo>
                <a:cubicBezTo>
                  <a:pt x="10021" y="15734"/>
                  <a:pt x="10010" y="15718"/>
                  <a:pt x="9995" y="15705"/>
                </a:cubicBezTo>
                <a:cubicBezTo>
                  <a:pt x="9991" y="15682"/>
                  <a:pt x="9987" y="15659"/>
                  <a:pt x="9984" y="15636"/>
                </a:cubicBezTo>
                <a:cubicBezTo>
                  <a:pt x="9980" y="15636"/>
                  <a:pt x="9976" y="15640"/>
                  <a:pt x="9972" y="15640"/>
                </a:cubicBezTo>
                <a:cubicBezTo>
                  <a:pt x="9976" y="15633"/>
                  <a:pt x="9976" y="15630"/>
                  <a:pt x="9980" y="15623"/>
                </a:cubicBezTo>
                <a:cubicBezTo>
                  <a:pt x="9980" y="15627"/>
                  <a:pt x="9984" y="15630"/>
                  <a:pt x="9984" y="15633"/>
                </a:cubicBezTo>
                <a:cubicBezTo>
                  <a:pt x="9980" y="15656"/>
                  <a:pt x="9980" y="15679"/>
                  <a:pt x="9999" y="15698"/>
                </a:cubicBezTo>
                <a:cubicBezTo>
                  <a:pt x="10006" y="15718"/>
                  <a:pt x="10014" y="15738"/>
                  <a:pt x="10040" y="15741"/>
                </a:cubicBezTo>
                <a:cubicBezTo>
                  <a:pt x="10032" y="15767"/>
                  <a:pt x="10029" y="15790"/>
                  <a:pt x="10058" y="15806"/>
                </a:cubicBezTo>
                <a:cubicBezTo>
                  <a:pt x="10058" y="15832"/>
                  <a:pt x="10058" y="15858"/>
                  <a:pt x="10058" y="15881"/>
                </a:cubicBezTo>
                <a:cubicBezTo>
                  <a:pt x="10058" y="15881"/>
                  <a:pt x="10062" y="15878"/>
                  <a:pt x="10062" y="15878"/>
                </a:cubicBezTo>
                <a:cubicBezTo>
                  <a:pt x="10062" y="15878"/>
                  <a:pt x="10047" y="15878"/>
                  <a:pt x="10047" y="15878"/>
                </a:cubicBezTo>
                <a:lnTo>
                  <a:pt x="10040" y="15868"/>
                </a:lnTo>
                <a:cubicBezTo>
                  <a:pt x="10014" y="15842"/>
                  <a:pt x="9987" y="15812"/>
                  <a:pt x="9961" y="15786"/>
                </a:cubicBezTo>
                <a:cubicBezTo>
                  <a:pt x="9958" y="15764"/>
                  <a:pt x="9950" y="15741"/>
                  <a:pt x="9946" y="15715"/>
                </a:cubicBezTo>
                <a:cubicBezTo>
                  <a:pt x="9939" y="15708"/>
                  <a:pt x="9931" y="15702"/>
                  <a:pt x="9924" y="15695"/>
                </a:cubicBezTo>
                <a:cubicBezTo>
                  <a:pt x="9924" y="15698"/>
                  <a:pt x="9924" y="15705"/>
                  <a:pt x="9924" y="15705"/>
                </a:cubicBezTo>
                <a:cubicBezTo>
                  <a:pt x="9931" y="15708"/>
                  <a:pt x="9939" y="15711"/>
                  <a:pt x="9946" y="15711"/>
                </a:cubicBezTo>
                <a:cubicBezTo>
                  <a:pt x="9950" y="15734"/>
                  <a:pt x="9958" y="15757"/>
                  <a:pt x="9965" y="15780"/>
                </a:cubicBezTo>
                <a:cubicBezTo>
                  <a:pt x="9972" y="15822"/>
                  <a:pt x="9987" y="15855"/>
                  <a:pt x="10040" y="15865"/>
                </a:cubicBezTo>
                <a:cubicBezTo>
                  <a:pt x="10036" y="15887"/>
                  <a:pt x="10029" y="15910"/>
                  <a:pt x="10025" y="15930"/>
                </a:cubicBezTo>
                <a:cubicBezTo>
                  <a:pt x="10025" y="15930"/>
                  <a:pt x="10029" y="15927"/>
                  <a:pt x="10029" y="15927"/>
                </a:cubicBezTo>
                <a:cubicBezTo>
                  <a:pt x="10017" y="15927"/>
                  <a:pt x="10006" y="15927"/>
                  <a:pt x="9995" y="15930"/>
                </a:cubicBezTo>
                <a:cubicBezTo>
                  <a:pt x="9995" y="15930"/>
                  <a:pt x="9995" y="15927"/>
                  <a:pt x="9995" y="15927"/>
                </a:cubicBezTo>
                <a:cubicBezTo>
                  <a:pt x="9991" y="15927"/>
                  <a:pt x="9991" y="15927"/>
                  <a:pt x="9987" y="15930"/>
                </a:cubicBezTo>
                <a:cubicBezTo>
                  <a:pt x="9999" y="15949"/>
                  <a:pt x="10014" y="15966"/>
                  <a:pt x="10025" y="15985"/>
                </a:cubicBezTo>
                <a:cubicBezTo>
                  <a:pt x="10025" y="15985"/>
                  <a:pt x="10021" y="15982"/>
                  <a:pt x="10021" y="15982"/>
                </a:cubicBezTo>
                <a:cubicBezTo>
                  <a:pt x="10032" y="16002"/>
                  <a:pt x="10043" y="16018"/>
                  <a:pt x="10055" y="16037"/>
                </a:cubicBezTo>
                <a:lnTo>
                  <a:pt x="10051" y="16034"/>
                </a:lnTo>
                <a:cubicBezTo>
                  <a:pt x="10058" y="16070"/>
                  <a:pt x="10062" y="16106"/>
                  <a:pt x="10100" y="16129"/>
                </a:cubicBezTo>
                <a:cubicBezTo>
                  <a:pt x="10100" y="16129"/>
                  <a:pt x="10096" y="16125"/>
                  <a:pt x="10096" y="16125"/>
                </a:cubicBezTo>
                <a:cubicBezTo>
                  <a:pt x="10133" y="16305"/>
                  <a:pt x="10185" y="16481"/>
                  <a:pt x="10208" y="16660"/>
                </a:cubicBezTo>
                <a:cubicBezTo>
                  <a:pt x="10227" y="16800"/>
                  <a:pt x="10227" y="16940"/>
                  <a:pt x="10219" y="17084"/>
                </a:cubicBezTo>
                <a:cubicBezTo>
                  <a:pt x="10167" y="17048"/>
                  <a:pt x="10215" y="16983"/>
                  <a:pt x="10167" y="16953"/>
                </a:cubicBezTo>
                <a:lnTo>
                  <a:pt x="10167" y="16957"/>
                </a:lnTo>
                <a:cubicBezTo>
                  <a:pt x="10178" y="16885"/>
                  <a:pt x="10103" y="16830"/>
                  <a:pt x="10114" y="16755"/>
                </a:cubicBezTo>
                <a:lnTo>
                  <a:pt x="10111" y="16758"/>
                </a:lnTo>
                <a:cubicBezTo>
                  <a:pt x="10133" y="16738"/>
                  <a:pt x="10129" y="16722"/>
                  <a:pt x="10111" y="16702"/>
                </a:cubicBezTo>
                <a:lnTo>
                  <a:pt x="10114" y="16706"/>
                </a:lnTo>
                <a:cubicBezTo>
                  <a:pt x="10103" y="16686"/>
                  <a:pt x="10111" y="16660"/>
                  <a:pt x="10081" y="16650"/>
                </a:cubicBezTo>
                <a:lnTo>
                  <a:pt x="10085" y="16654"/>
                </a:lnTo>
                <a:cubicBezTo>
                  <a:pt x="10073" y="16634"/>
                  <a:pt x="10085" y="16605"/>
                  <a:pt x="10051" y="16598"/>
                </a:cubicBezTo>
                <a:lnTo>
                  <a:pt x="10055" y="16601"/>
                </a:lnTo>
                <a:cubicBezTo>
                  <a:pt x="10055" y="16572"/>
                  <a:pt x="10051" y="16543"/>
                  <a:pt x="10021" y="16520"/>
                </a:cubicBezTo>
                <a:cubicBezTo>
                  <a:pt x="10021" y="16520"/>
                  <a:pt x="10025" y="16523"/>
                  <a:pt x="10025" y="16523"/>
                </a:cubicBezTo>
                <a:cubicBezTo>
                  <a:pt x="10017" y="16504"/>
                  <a:pt x="10021" y="16477"/>
                  <a:pt x="9991" y="16468"/>
                </a:cubicBezTo>
                <a:lnTo>
                  <a:pt x="9995" y="16471"/>
                </a:lnTo>
                <a:cubicBezTo>
                  <a:pt x="9984" y="16409"/>
                  <a:pt x="9958" y="16350"/>
                  <a:pt x="9916" y="16298"/>
                </a:cubicBezTo>
                <a:lnTo>
                  <a:pt x="9920" y="16298"/>
                </a:lnTo>
                <a:cubicBezTo>
                  <a:pt x="9801" y="16103"/>
                  <a:pt x="9838" y="15884"/>
                  <a:pt x="9812" y="15679"/>
                </a:cubicBezTo>
                <a:lnTo>
                  <a:pt x="9808" y="15682"/>
                </a:lnTo>
                <a:cubicBezTo>
                  <a:pt x="9819" y="15679"/>
                  <a:pt x="9834" y="15676"/>
                  <a:pt x="9845" y="15672"/>
                </a:cubicBezTo>
                <a:cubicBezTo>
                  <a:pt x="9845" y="15679"/>
                  <a:pt x="9849" y="15685"/>
                  <a:pt x="9849" y="15695"/>
                </a:cubicBezTo>
                <a:cubicBezTo>
                  <a:pt x="9853" y="15692"/>
                  <a:pt x="9857" y="15692"/>
                  <a:pt x="9860" y="15689"/>
                </a:cubicBezTo>
                <a:cubicBezTo>
                  <a:pt x="9853" y="15685"/>
                  <a:pt x="9845" y="15682"/>
                  <a:pt x="9842" y="15679"/>
                </a:cubicBezTo>
                <a:cubicBezTo>
                  <a:pt x="9853" y="15617"/>
                  <a:pt x="9834" y="15565"/>
                  <a:pt x="9786" y="15516"/>
                </a:cubicBezTo>
                <a:lnTo>
                  <a:pt x="9786" y="15516"/>
                </a:lnTo>
                <a:cubicBezTo>
                  <a:pt x="9819" y="15513"/>
                  <a:pt x="9853" y="15509"/>
                  <a:pt x="9887" y="15506"/>
                </a:cubicBezTo>
                <a:cubicBezTo>
                  <a:pt x="9887" y="15513"/>
                  <a:pt x="9887" y="15519"/>
                  <a:pt x="9883" y="15522"/>
                </a:cubicBezTo>
                <a:cubicBezTo>
                  <a:pt x="9883" y="15519"/>
                  <a:pt x="9879" y="15516"/>
                  <a:pt x="9879" y="15513"/>
                </a:cubicBezTo>
                <a:cubicBezTo>
                  <a:pt x="9879" y="15509"/>
                  <a:pt x="9887" y="15506"/>
                  <a:pt x="9887" y="15506"/>
                </a:cubicBezTo>
                <a:cubicBezTo>
                  <a:pt x="9838" y="15460"/>
                  <a:pt x="9789" y="15412"/>
                  <a:pt x="9786" y="15343"/>
                </a:cubicBezTo>
                <a:cubicBezTo>
                  <a:pt x="9786" y="15343"/>
                  <a:pt x="9782" y="15346"/>
                  <a:pt x="9782" y="15346"/>
                </a:cubicBezTo>
                <a:cubicBezTo>
                  <a:pt x="9782" y="15337"/>
                  <a:pt x="9782" y="15327"/>
                  <a:pt x="9782" y="15314"/>
                </a:cubicBezTo>
                <a:cubicBezTo>
                  <a:pt x="9782" y="15314"/>
                  <a:pt x="9786" y="15314"/>
                  <a:pt x="9786" y="15314"/>
                </a:cubicBezTo>
                <a:cubicBezTo>
                  <a:pt x="9651" y="14984"/>
                  <a:pt x="9479" y="14672"/>
                  <a:pt x="9397" y="14316"/>
                </a:cubicBezTo>
                <a:cubicBezTo>
                  <a:pt x="9427" y="14332"/>
                  <a:pt x="9446" y="14342"/>
                  <a:pt x="9468" y="14355"/>
                </a:cubicBezTo>
                <a:cubicBezTo>
                  <a:pt x="9468" y="14372"/>
                  <a:pt x="9468" y="14385"/>
                  <a:pt x="9468" y="14401"/>
                </a:cubicBezTo>
                <a:cubicBezTo>
                  <a:pt x="9472" y="14401"/>
                  <a:pt x="9476" y="14401"/>
                  <a:pt x="9479" y="14401"/>
                </a:cubicBezTo>
                <a:cubicBezTo>
                  <a:pt x="9476" y="14388"/>
                  <a:pt x="9472" y="14375"/>
                  <a:pt x="9468" y="14359"/>
                </a:cubicBezTo>
                <a:cubicBezTo>
                  <a:pt x="9453" y="14293"/>
                  <a:pt x="9438" y="14231"/>
                  <a:pt x="9423" y="14166"/>
                </a:cubicBezTo>
                <a:lnTo>
                  <a:pt x="9420" y="14169"/>
                </a:lnTo>
                <a:cubicBezTo>
                  <a:pt x="9435" y="14166"/>
                  <a:pt x="9446" y="14163"/>
                  <a:pt x="9461" y="14163"/>
                </a:cubicBezTo>
                <a:cubicBezTo>
                  <a:pt x="9461" y="14163"/>
                  <a:pt x="9457" y="14160"/>
                  <a:pt x="9457" y="14160"/>
                </a:cubicBezTo>
                <a:cubicBezTo>
                  <a:pt x="9461" y="14169"/>
                  <a:pt x="9464" y="14179"/>
                  <a:pt x="9468" y="14192"/>
                </a:cubicBezTo>
                <a:cubicBezTo>
                  <a:pt x="9476" y="14183"/>
                  <a:pt x="9483" y="14173"/>
                  <a:pt x="9491" y="14160"/>
                </a:cubicBezTo>
                <a:cubicBezTo>
                  <a:pt x="9491" y="14160"/>
                  <a:pt x="9487" y="14163"/>
                  <a:pt x="9487" y="14163"/>
                </a:cubicBezTo>
                <a:cubicBezTo>
                  <a:pt x="9573" y="14235"/>
                  <a:pt x="9599" y="14336"/>
                  <a:pt x="9662" y="14417"/>
                </a:cubicBezTo>
                <a:lnTo>
                  <a:pt x="9666" y="14414"/>
                </a:lnTo>
                <a:cubicBezTo>
                  <a:pt x="9655" y="14434"/>
                  <a:pt x="9640" y="14453"/>
                  <a:pt x="9666" y="14469"/>
                </a:cubicBezTo>
                <a:cubicBezTo>
                  <a:pt x="9666" y="14469"/>
                  <a:pt x="9662" y="14466"/>
                  <a:pt x="9662" y="14466"/>
                </a:cubicBezTo>
                <a:cubicBezTo>
                  <a:pt x="9677" y="14495"/>
                  <a:pt x="9689" y="14528"/>
                  <a:pt x="9726" y="14548"/>
                </a:cubicBezTo>
                <a:lnTo>
                  <a:pt x="9722" y="14544"/>
                </a:lnTo>
                <a:cubicBezTo>
                  <a:pt x="9737" y="14564"/>
                  <a:pt x="9752" y="14584"/>
                  <a:pt x="9771" y="14603"/>
                </a:cubicBezTo>
                <a:cubicBezTo>
                  <a:pt x="9771" y="14603"/>
                  <a:pt x="9760" y="14600"/>
                  <a:pt x="9760" y="14600"/>
                </a:cubicBezTo>
                <a:lnTo>
                  <a:pt x="9767" y="14606"/>
                </a:lnTo>
                <a:cubicBezTo>
                  <a:pt x="9771" y="14619"/>
                  <a:pt x="9778" y="14636"/>
                  <a:pt x="9782" y="14649"/>
                </a:cubicBezTo>
                <a:lnTo>
                  <a:pt x="9786" y="14645"/>
                </a:lnTo>
                <a:cubicBezTo>
                  <a:pt x="9756" y="14655"/>
                  <a:pt x="9767" y="14665"/>
                  <a:pt x="9786" y="14675"/>
                </a:cubicBezTo>
                <a:lnTo>
                  <a:pt x="9782" y="14672"/>
                </a:lnTo>
                <a:cubicBezTo>
                  <a:pt x="9782" y="14688"/>
                  <a:pt x="9782" y="14707"/>
                  <a:pt x="9782" y="14724"/>
                </a:cubicBezTo>
                <a:lnTo>
                  <a:pt x="9786" y="14720"/>
                </a:lnTo>
                <a:cubicBezTo>
                  <a:pt x="9774" y="14717"/>
                  <a:pt x="9763" y="14714"/>
                  <a:pt x="9756" y="14714"/>
                </a:cubicBezTo>
                <a:cubicBezTo>
                  <a:pt x="9756" y="14714"/>
                  <a:pt x="9752" y="14714"/>
                  <a:pt x="9752" y="14714"/>
                </a:cubicBezTo>
                <a:cubicBezTo>
                  <a:pt x="9756" y="14714"/>
                  <a:pt x="9756" y="14714"/>
                  <a:pt x="9760" y="14714"/>
                </a:cubicBezTo>
                <a:cubicBezTo>
                  <a:pt x="9767" y="14733"/>
                  <a:pt x="9778" y="14753"/>
                  <a:pt x="9786" y="14773"/>
                </a:cubicBezTo>
                <a:lnTo>
                  <a:pt x="9782" y="14769"/>
                </a:lnTo>
                <a:cubicBezTo>
                  <a:pt x="9793" y="14789"/>
                  <a:pt x="9804" y="14805"/>
                  <a:pt x="9816" y="14825"/>
                </a:cubicBezTo>
                <a:cubicBezTo>
                  <a:pt x="9816" y="14825"/>
                  <a:pt x="9812" y="14821"/>
                  <a:pt x="9812" y="14821"/>
                </a:cubicBezTo>
                <a:cubicBezTo>
                  <a:pt x="9823" y="14841"/>
                  <a:pt x="9834" y="14857"/>
                  <a:pt x="9845" y="14877"/>
                </a:cubicBezTo>
                <a:lnTo>
                  <a:pt x="9842" y="14874"/>
                </a:lnTo>
                <a:cubicBezTo>
                  <a:pt x="9857" y="14939"/>
                  <a:pt x="9928" y="14988"/>
                  <a:pt x="9924" y="15063"/>
                </a:cubicBezTo>
                <a:lnTo>
                  <a:pt x="9928" y="15059"/>
                </a:lnTo>
                <a:cubicBezTo>
                  <a:pt x="9920" y="15059"/>
                  <a:pt x="9913" y="15059"/>
                  <a:pt x="9905" y="15056"/>
                </a:cubicBezTo>
                <a:cubicBezTo>
                  <a:pt x="9905" y="15056"/>
                  <a:pt x="9902" y="15053"/>
                  <a:pt x="9902" y="15053"/>
                </a:cubicBezTo>
                <a:lnTo>
                  <a:pt x="9909" y="15056"/>
                </a:lnTo>
                <a:cubicBezTo>
                  <a:pt x="9935" y="15115"/>
                  <a:pt x="9965" y="15177"/>
                  <a:pt x="9991" y="15235"/>
                </a:cubicBezTo>
                <a:lnTo>
                  <a:pt x="9995" y="15232"/>
                </a:lnTo>
                <a:cubicBezTo>
                  <a:pt x="9961" y="15239"/>
                  <a:pt x="9946" y="15219"/>
                  <a:pt x="9935" y="15200"/>
                </a:cubicBezTo>
                <a:cubicBezTo>
                  <a:pt x="9935" y="15200"/>
                  <a:pt x="9931" y="15200"/>
                  <a:pt x="9931" y="15203"/>
                </a:cubicBezTo>
                <a:cubicBezTo>
                  <a:pt x="9935" y="15203"/>
                  <a:pt x="9935" y="15203"/>
                  <a:pt x="9939" y="15203"/>
                </a:cubicBezTo>
                <a:cubicBezTo>
                  <a:pt x="9969" y="15271"/>
                  <a:pt x="9999" y="15340"/>
                  <a:pt x="10029" y="15412"/>
                </a:cubicBezTo>
                <a:cubicBezTo>
                  <a:pt x="10029" y="15412"/>
                  <a:pt x="10032" y="15408"/>
                  <a:pt x="10032" y="15408"/>
                </a:cubicBezTo>
                <a:cubicBezTo>
                  <a:pt x="10006" y="15408"/>
                  <a:pt x="9976" y="15408"/>
                  <a:pt x="9950" y="15408"/>
                </a:cubicBezTo>
                <a:cubicBezTo>
                  <a:pt x="9946" y="15402"/>
                  <a:pt x="9935" y="15392"/>
                  <a:pt x="9958" y="15392"/>
                </a:cubicBezTo>
                <a:cubicBezTo>
                  <a:pt x="9961" y="15402"/>
                  <a:pt x="9958" y="15408"/>
                  <a:pt x="9954" y="15412"/>
                </a:cubicBezTo>
                <a:close/>
                <a:moveTo>
                  <a:pt x="9528" y="14310"/>
                </a:moveTo>
                <a:cubicBezTo>
                  <a:pt x="9532" y="14316"/>
                  <a:pt x="9539" y="14319"/>
                  <a:pt x="9543" y="14326"/>
                </a:cubicBezTo>
                <a:cubicBezTo>
                  <a:pt x="9535" y="14323"/>
                  <a:pt x="9532" y="14316"/>
                  <a:pt x="9524" y="14313"/>
                </a:cubicBezTo>
                <a:cubicBezTo>
                  <a:pt x="9524" y="14300"/>
                  <a:pt x="9524" y="14290"/>
                  <a:pt x="9520" y="14277"/>
                </a:cubicBezTo>
                <a:cubicBezTo>
                  <a:pt x="9517" y="14277"/>
                  <a:pt x="9509" y="14280"/>
                  <a:pt x="9506" y="14280"/>
                </a:cubicBezTo>
                <a:cubicBezTo>
                  <a:pt x="9513" y="14290"/>
                  <a:pt x="9520" y="14300"/>
                  <a:pt x="9528" y="14310"/>
                </a:cubicBezTo>
                <a:close/>
                <a:moveTo>
                  <a:pt x="17911" y="4347"/>
                </a:moveTo>
                <a:cubicBezTo>
                  <a:pt x="17963" y="4308"/>
                  <a:pt x="18019" y="4266"/>
                  <a:pt x="18072" y="4227"/>
                </a:cubicBezTo>
                <a:cubicBezTo>
                  <a:pt x="18109" y="4266"/>
                  <a:pt x="18105" y="4305"/>
                  <a:pt x="18094" y="4347"/>
                </a:cubicBezTo>
                <a:cubicBezTo>
                  <a:pt x="18068" y="4351"/>
                  <a:pt x="18042" y="4354"/>
                  <a:pt x="18016" y="4357"/>
                </a:cubicBezTo>
                <a:cubicBezTo>
                  <a:pt x="18012" y="4387"/>
                  <a:pt x="18008" y="4413"/>
                  <a:pt x="18004" y="4442"/>
                </a:cubicBezTo>
                <a:cubicBezTo>
                  <a:pt x="17978" y="4445"/>
                  <a:pt x="17956" y="4452"/>
                  <a:pt x="17922" y="4458"/>
                </a:cubicBezTo>
                <a:cubicBezTo>
                  <a:pt x="17971" y="4497"/>
                  <a:pt x="17982" y="4452"/>
                  <a:pt x="18004" y="4442"/>
                </a:cubicBezTo>
                <a:cubicBezTo>
                  <a:pt x="18008" y="4413"/>
                  <a:pt x="18008" y="4387"/>
                  <a:pt x="18012" y="4357"/>
                </a:cubicBezTo>
                <a:cubicBezTo>
                  <a:pt x="18038" y="4361"/>
                  <a:pt x="18068" y="4377"/>
                  <a:pt x="18087" y="4344"/>
                </a:cubicBezTo>
                <a:cubicBezTo>
                  <a:pt x="18116" y="4334"/>
                  <a:pt x="18146" y="4328"/>
                  <a:pt x="18206" y="4312"/>
                </a:cubicBezTo>
                <a:cubicBezTo>
                  <a:pt x="18135" y="4387"/>
                  <a:pt x="18075" y="4442"/>
                  <a:pt x="18019" y="4501"/>
                </a:cubicBezTo>
                <a:cubicBezTo>
                  <a:pt x="18019" y="4501"/>
                  <a:pt x="18027" y="4497"/>
                  <a:pt x="18027" y="4497"/>
                </a:cubicBezTo>
                <a:cubicBezTo>
                  <a:pt x="18004" y="4497"/>
                  <a:pt x="17993" y="4510"/>
                  <a:pt x="17993" y="4527"/>
                </a:cubicBezTo>
                <a:lnTo>
                  <a:pt x="17997" y="4523"/>
                </a:lnTo>
                <a:cubicBezTo>
                  <a:pt x="17974" y="4527"/>
                  <a:pt x="17967" y="4537"/>
                  <a:pt x="17963" y="4553"/>
                </a:cubicBezTo>
                <a:lnTo>
                  <a:pt x="17967" y="4550"/>
                </a:lnTo>
                <a:cubicBezTo>
                  <a:pt x="17956" y="4559"/>
                  <a:pt x="17945" y="4569"/>
                  <a:pt x="17933" y="4579"/>
                </a:cubicBezTo>
                <a:cubicBezTo>
                  <a:pt x="17933" y="4579"/>
                  <a:pt x="17937" y="4576"/>
                  <a:pt x="17937" y="4576"/>
                </a:cubicBezTo>
                <a:cubicBezTo>
                  <a:pt x="17926" y="4585"/>
                  <a:pt x="17915" y="4595"/>
                  <a:pt x="17903" y="4605"/>
                </a:cubicBezTo>
                <a:cubicBezTo>
                  <a:pt x="17903" y="4605"/>
                  <a:pt x="17907" y="4602"/>
                  <a:pt x="17907" y="4602"/>
                </a:cubicBezTo>
                <a:cubicBezTo>
                  <a:pt x="17870" y="4621"/>
                  <a:pt x="17847" y="4647"/>
                  <a:pt x="17844" y="4683"/>
                </a:cubicBezTo>
                <a:lnTo>
                  <a:pt x="17847" y="4680"/>
                </a:lnTo>
                <a:cubicBezTo>
                  <a:pt x="17825" y="4680"/>
                  <a:pt x="17818" y="4693"/>
                  <a:pt x="17814" y="4709"/>
                </a:cubicBezTo>
                <a:lnTo>
                  <a:pt x="17818" y="4706"/>
                </a:lnTo>
                <a:cubicBezTo>
                  <a:pt x="17799" y="4709"/>
                  <a:pt x="17784" y="4716"/>
                  <a:pt x="17784" y="4735"/>
                </a:cubicBezTo>
                <a:lnTo>
                  <a:pt x="17788" y="4732"/>
                </a:lnTo>
                <a:cubicBezTo>
                  <a:pt x="17765" y="4732"/>
                  <a:pt x="17758" y="4745"/>
                  <a:pt x="17754" y="4761"/>
                </a:cubicBezTo>
                <a:lnTo>
                  <a:pt x="17758" y="4758"/>
                </a:lnTo>
                <a:cubicBezTo>
                  <a:pt x="17676" y="4788"/>
                  <a:pt x="17646" y="4879"/>
                  <a:pt x="17549" y="4885"/>
                </a:cubicBezTo>
                <a:lnTo>
                  <a:pt x="17552" y="4889"/>
                </a:lnTo>
                <a:cubicBezTo>
                  <a:pt x="17549" y="4876"/>
                  <a:pt x="17545" y="4863"/>
                  <a:pt x="17541" y="4853"/>
                </a:cubicBezTo>
                <a:cubicBezTo>
                  <a:pt x="17545" y="4853"/>
                  <a:pt x="17549" y="4856"/>
                  <a:pt x="17552" y="4856"/>
                </a:cubicBezTo>
                <a:cubicBezTo>
                  <a:pt x="17549" y="4856"/>
                  <a:pt x="17549" y="4859"/>
                  <a:pt x="17545" y="4859"/>
                </a:cubicBezTo>
                <a:cubicBezTo>
                  <a:pt x="17545" y="4856"/>
                  <a:pt x="17549" y="4853"/>
                  <a:pt x="17549" y="4853"/>
                </a:cubicBezTo>
                <a:cubicBezTo>
                  <a:pt x="17537" y="4866"/>
                  <a:pt x="17530" y="4879"/>
                  <a:pt x="17519" y="4892"/>
                </a:cubicBezTo>
                <a:lnTo>
                  <a:pt x="17522" y="4889"/>
                </a:lnTo>
                <a:cubicBezTo>
                  <a:pt x="17481" y="4954"/>
                  <a:pt x="17369" y="4944"/>
                  <a:pt x="17336" y="5019"/>
                </a:cubicBezTo>
                <a:cubicBezTo>
                  <a:pt x="17298" y="4993"/>
                  <a:pt x="17257" y="5035"/>
                  <a:pt x="17246" y="5029"/>
                </a:cubicBezTo>
                <a:cubicBezTo>
                  <a:pt x="17201" y="5009"/>
                  <a:pt x="17272" y="4970"/>
                  <a:pt x="17235" y="4934"/>
                </a:cubicBezTo>
                <a:cubicBezTo>
                  <a:pt x="17160" y="5094"/>
                  <a:pt x="16958" y="5153"/>
                  <a:pt x="16884" y="5325"/>
                </a:cubicBezTo>
                <a:cubicBezTo>
                  <a:pt x="16880" y="5071"/>
                  <a:pt x="16928" y="4843"/>
                  <a:pt x="17078" y="4638"/>
                </a:cubicBezTo>
                <a:lnTo>
                  <a:pt x="17074" y="4634"/>
                </a:lnTo>
                <a:cubicBezTo>
                  <a:pt x="17078" y="4657"/>
                  <a:pt x="17097" y="4664"/>
                  <a:pt x="17119" y="4667"/>
                </a:cubicBezTo>
                <a:cubicBezTo>
                  <a:pt x="17119" y="4690"/>
                  <a:pt x="17119" y="4709"/>
                  <a:pt x="17119" y="4732"/>
                </a:cubicBezTo>
                <a:cubicBezTo>
                  <a:pt x="17104" y="4742"/>
                  <a:pt x="17078" y="4739"/>
                  <a:pt x="17082" y="4765"/>
                </a:cubicBezTo>
                <a:cubicBezTo>
                  <a:pt x="17070" y="4784"/>
                  <a:pt x="17059" y="4804"/>
                  <a:pt x="17048" y="4823"/>
                </a:cubicBezTo>
                <a:cubicBezTo>
                  <a:pt x="17044" y="4823"/>
                  <a:pt x="17044" y="4823"/>
                  <a:pt x="17040" y="4827"/>
                </a:cubicBezTo>
                <a:cubicBezTo>
                  <a:pt x="17040" y="4827"/>
                  <a:pt x="17044" y="4823"/>
                  <a:pt x="17044" y="4823"/>
                </a:cubicBezTo>
                <a:cubicBezTo>
                  <a:pt x="17044" y="4827"/>
                  <a:pt x="17044" y="4827"/>
                  <a:pt x="17040" y="4830"/>
                </a:cubicBezTo>
                <a:cubicBezTo>
                  <a:pt x="17052" y="4807"/>
                  <a:pt x="17063" y="4788"/>
                  <a:pt x="17074" y="4765"/>
                </a:cubicBezTo>
                <a:cubicBezTo>
                  <a:pt x="17089" y="4755"/>
                  <a:pt x="17100" y="4745"/>
                  <a:pt x="17115" y="4735"/>
                </a:cubicBezTo>
                <a:cubicBezTo>
                  <a:pt x="17115" y="4716"/>
                  <a:pt x="17115" y="4693"/>
                  <a:pt x="17115" y="4673"/>
                </a:cubicBezTo>
                <a:cubicBezTo>
                  <a:pt x="17111" y="4664"/>
                  <a:pt x="17108" y="4651"/>
                  <a:pt x="17104" y="4641"/>
                </a:cubicBezTo>
                <a:lnTo>
                  <a:pt x="17100" y="4644"/>
                </a:lnTo>
                <a:cubicBezTo>
                  <a:pt x="17111" y="4644"/>
                  <a:pt x="17123" y="4644"/>
                  <a:pt x="17134" y="4644"/>
                </a:cubicBezTo>
                <a:lnTo>
                  <a:pt x="17130" y="4641"/>
                </a:lnTo>
                <a:cubicBezTo>
                  <a:pt x="17141" y="4641"/>
                  <a:pt x="17153" y="4641"/>
                  <a:pt x="17164" y="4641"/>
                </a:cubicBezTo>
                <a:lnTo>
                  <a:pt x="17160" y="4644"/>
                </a:lnTo>
                <a:cubicBezTo>
                  <a:pt x="17171" y="4625"/>
                  <a:pt x="17182" y="4608"/>
                  <a:pt x="17194" y="4589"/>
                </a:cubicBezTo>
                <a:cubicBezTo>
                  <a:pt x="17194" y="4589"/>
                  <a:pt x="17190" y="4592"/>
                  <a:pt x="17190" y="4592"/>
                </a:cubicBezTo>
                <a:cubicBezTo>
                  <a:pt x="17216" y="4579"/>
                  <a:pt x="17220" y="4559"/>
                  <a:pt x="17224" y="4537"/>
                </a:cubicBezTo>
                <a:cubicBezTo>
                  <a:pt x="17224" y="4537"/>
                  <a:pt x="17224" y="4537"/>
                  <a:pt x="17224" y="4537"/>
                </a:cubicBezTo>
                <a:cubicBezTo>
                  <a:pt x="17253" y="4514"/>
                  <a:pt x="17283" y="4488"/>
                  <a:pt x="17309" y="4465"/>
                </a:cubicBezTo>
                <a:lnTo>
                  <a:pt x="17306" y="4462"/>
                </a:lnTo>
                <a:cubicBezTo>
                  <a:pt x="17317" y="4462"/>
                  <a:pt x="17328" y="4462"/>
                  <a:pt x="17339" y="4462"/>
                </a:cubicBezTo>
                <a:cubicBezTo>
                  <a:pt x="17339" y="4462"/>
                  <a:pt x="17336" y="4465"/>
                  <a:pt x="17336" y="4465"/>
                </a:cubicBezTo>
                <a:cubicBezTo>
                  <a:pt x="17358" y="4432"/>
                  <a:pt x="17384" y="4403"/>
                  <a:pt x="17407" y="4370"/>
                </a:cubicBezTo>
                <a:cubicBezTo>
                  <a:pt x="17407" y="4370"/>
                  <a:pt x="17403" y="4377"/>
                  <a:pt x="17403" y="4377"/>
                </a:cubicBezTo>
                <a:lnTo>
                  <a:pt x="17410" y="4374"/>
                </a:lnTo>
                <a:cubicBezTo>
                  <a:pt x="17395" y="4354"/>
                  <a:pt x="17414" y="4344"/>
                  <a:pt x="17425" y="4334"/>
                </a:cubicBezTo>
                <a:lnTo>
                  <a:pt x="17425" y="4331"/>
                </a:lnTo>
                <a:cubicBezTo>
                  <a:pt x="17436" y="4341"/>
                  <a:pt x="17448" y="4351"/>
                  <a:pt x="17463" y="4361"/>
                </a:cubicBezTo>
                <a:lnTo>
                  <a:pt x="17459" y="4357"/>
                </a:lnTo>
                <a:cubicBezTo>
                  <a:pt x="17470" y="4393"/>
                  <a:pt x="17481" y="4429"/>
                  <a:pt x="17493" y="4465"/>
                </a:cubicBezTo>
                <a:cubicBezTo>
                  <a:pt x="17485" y="4468"/>
                  <a:pt x="17478" y="4468"/>
                  <a:pt x="17474" y="4471"/>
                </a:cubicBezTo>
                <a:cubicBezTo>
                  <a:pt x="17481" y="4478"/>
                  <a:pt x="17489" y="4481"/>
                  <a:pt x="17493" y="4488"/>
                </a:cubicBezTo>
                <a:cubicBezTo>
                  <a:pt x="17496" y="4494"/>
                  <a:pt x="17496" y="4501"/>
                  <a:pt x="17500" y="4507"/>
                </a:cubicBezTo>
                <a:cubicBezTo>
                  <a:pt x="17507" y="4501"/>
                  <a:pt x="17515" y="4494"/>
                  <a:pt x="17522" y="4488"/>
                </a:cubicBezTo>
                <a:cubicBezTo>
                  <a:pt x="17534" y="4491"/>
                  <a:pt x="17545" y="4497"/>
                  <a:pt x="17552" y="4501"/>
                </a:cubicBezTo>
                <a:cubicBezTo>
                  <a:pt x="17552" y="4501"/>
                  <a:pt x="17556" y="4497"/>
                  <a:pt x="17560" y="4497"/>
                </a:cubicBezTo>
                <a:cubicBezTo>
                  <a:pt x="17556" y="4497"/>
                  <a:pt x="17552" y="4497"/>
                  <a:pt x="17552" y="4497"/>
                </a:cubicBezTo>
                <a:cubicBezTo>
                  <a:pt x="17552" y="4478"/>
                  <a:pt x="17549" y="4455"/>
                  <a:pt x="17549" y="4435"/>
                </a:cubicBezTo>
                <a:cubicBezTo>
                  <a:pt x="17556" y="4435"/>
                  <a:pt x="17563" y="4439"/>
                  <a:pt x="17563" y="4445"/>
                </a:cubicBezTo>
                <a:cubicBezTo>
                  <a:pt x="17582" y="4452"/>
                  <a:pt x="17597" y="4458"/>
                  <a:pt x="17616" y="4462"/>
                </a:cubicBezTo>
                <a:cubicBezTo>
                  <a:pt x="17627" y="4471"/>
                  <a:pt x="17638" y="4478"/>
                  <a:pt x="17646" y="4488"/>
                </a:cubicBezTo>
                <a:cubicBezTo>
                  <a:pt x="17657" y="4501"/>
                  <a:pt x="17653" y="4501"/>
                  <a:pt x="17642" y="4491"/>
                </a:cubicBezTo>
                <a:cubicBezTo>
                  <a:pt x="17631" y="4481"/>
                  <a:pt x="17623" y="4475"/>
                  <a:pt x="17612" y="4465"/>
                </a:cubicBezTo>
                <a:cubicBezTo>
                  <a:pt x="17593" y="4458"/>
                  <a:pt x="17575" y="4452"/>
                  <a:pt x="17560" y="4445"/>
                </a:cubicBezTo>
                <a:cubicBezTo>
                  <a:pt x="17567" y="4426"/>
                  <a:pt x="17575" y="4403"/>
                  <a:pt x="17582" y="4383"/>
                </a:cubicBezTo>
                <a:cubicBezTo>
                  <a:pt x="17582" y="4383"/>
                  <a:pt x="17578" y="4387"/>
                  <a:pt x="17578" y="4387"/>
                </a:cubicBezTo>
                <a:cubicBezTo>
                  <a:pt x="17605" y="4390"/>
                  <a:pt x="17631" y="4400"/>
                  <a:pt x="17642" y="4422"/>
                </a:cubicBezTo>
                <a:cubicBezTo>
                  <a:pt x="17642" y="4419"/>
                  <a:pt x="17646" y="4419"/>
                  <a:pt x="17646" y="4416"/>
                </a:cubicBezTo>
                <a:cubicBezTo>
                  <a:pt x="17642" y="4416"/>
                  <a:pt x="17638" y="4419"/>
                  <a:pt x="17634" y="4419"/>
                </a:cubicBezTo>
                <a:cubicBezTo>
                  <a:pt x="17623" y="4383"/>
                  <a:pt x="17612" y="4347"/>
                  <a:pt x="17601" y="4312"/>
                </a:cubicBezTo>
                <a:cubicBezTo>
                  <a:pt x="17601" y="4312"/>
                  <a:pt x="17597" y="4315"/>
                  <a:pt x="17597" y="4315"/>
                </a:cubicBezTo>
                <a:cubicBezTo>
                  <a:pt x="17627" y="4302"/>
                  <a:pt x="17642" y="4334"/>
                  <a:pt x="17668" y="4334"/>
                </a:cubicBezTo>
                <a:cubicBezTo>
                  <a:pt x="17668" y="4334"/>
                  <a:pt x="17664" y="4331"/>
                  <a:pt x="17664" y="4331"/>
                </a:cubicBezTo>
                <a:cubicBezTo>
                  <a:pt x="17676" y="4351"/>
                  <a:pt x="17687" y="4370"/>
                  <a:pt x="17698" y="4387"/>
                </a:cubicBezTo>
                <a:lnTo>
                  <a:pt x="17694" y="4383"/>
                </a:lnTo>
                <a:cubicBezTo>
                  <a:pt x="17705" y="4393"/>
                  <a:pt x="17717" y="4403"/>
                  <a:pt x="17728" y="4413"/>
                </a:cubicBezTo>
                <a:lnTo>
                  <a:pt x="17724" y="4409"/>
                </a:lnTo>
                <a:cubicBezTo>
                  <a:pt x="17728" y="4449"/>
                  <a:pt x="17750" y="4455"/>
                  <a:pt x="17788" y="4435"/>
                </a:cubicBezTo>
                <a:lnTo>
                  <a:pt x="17784" y="4435"/>
                </a:lnTo>
                <a:cubicBezTo>
                  <a:pt x="17806" y="4426"/>
                  <a:pt x="17836" y="4435"/>
                  <a:pt x="17847" y="4406"/>
                </a:cubicBezTo>
                <a:lnTo>
                  <a:pt x="17844" y="4409"/>
                </a:lnTo>
                <a:cubicBezTo>
                  <a:pt x="17855" y="4400"/>
                  <a:pt x="17866" y="4390"/>
                  <a:pt x="17877" y="4380"/>
                </a:cubicBezTo>
                <a:cubicBezTo>
                  <a:pt x="17877" y="4380"/>
                  <a:pt x="17874" y="4383"/>
                  <a:pt x="17874" y="4383"/>
                </a:cubicBezTo>
                <a:cubicBezTo>
                  <a:pt x="17885" y="4374"/>
                  <a:pt x="17896" y="4364"/>
                  <a:pt x="17907" y="4354"/>
                </a:cubicBezTo>
                <a:lnTo>
                  <a:pt x="17911" y="4347"/>
                </a:lnTo>
                <a:close/>
                <a:moveTo>
                  <a:pt x="17552" y="4563"/>
                </a:moveTo>
                <a:cubicBezTo>
                  <a:pt x="17560" y="4572"/>
                  <a:pt x="17556" y="4576"/>
                  <a:pt x="17549" y="4569"/>
                </a:cubicBezTo>
                <a:cubicBezTo>
                  <a:pt x="17552" y="4569"/>
                  <a:pt x="17556" y="4566"/>
                  <a:pt x="17560" y="4566"/>
                </a:cubicBezTo>
                <a:cubicBezTo>
                  <a:pt x="17564" y="4585"/>
                  <a:pt x="17567" y="4602"/>
                  <a:pt x="17567" y="4621"/>
                </a:cubicBezTo>
                <a:cubicBezTo>
                  <a:pt x="17560" y="4625"/>
                  <a:pt x="17556" y="4628"/>
                  <a:pt x="17549" y="4628"/>
                </a:cubicBezTo>
                <a:cubicBezTo>
                  <a:pt x="17549" y="4621"/>
                  <a:pt x="17552" y="4615"/>
                  <a:pt x="17552" y="4608"/>
                </a:cubicBezTo>
                <a:cubicBezTo>
                  <a:pt x="17556" y="4612"/>
                  <a:pt x="17560" y="4615"/>
                  <a:pt x="17564" y="4621"/>
                </a:cubicBezTo>
                <a:cubicBezTo>
                  <a:pt x="17560" y="4598"/>
                  <a:pt x="17567" y="4582"/>
                  <a:pt x="17597" y="4589"/>
                </a:cubicBezTo>
                <a:cubicBezTo>
                  <a:pt x="17593" y="4585"/>
                  <a:pt x="17593" y="4585"/>
                  <a:pt x="17590" y="4582"/>
                </a:cubicBezTo>
                <a:cubicBezTo>
                  <a:pt x="17593" y="4582"/>
                  <a:pt x="17601" y="4582"/>
                  <a:pt x="17605" y="4582"/>
                </a:cubicBezTo>
                <a:cubicBezTo>
                  <a:pt x="17601" y="4585"/>
                  <a:pt x="17601" y="4589"/>
                  <a:pt x="17597" y="4589"/>
                </a:cubicBezTo>
                <a:cubicBezTo>
                  <a:pt x="17586" y="4579"/>
                  <a:pt x="17567" y="4569"/>
                  <a:pt x="17552" y="4563"/>
                </a:cubicBezTo>
                <a:close/>
                <a:moveTo>
                  <a:pt x="17440" y="4634"/>
                </a:moveTo>
                <a:lnTo>
                  <a:pt x="17433" y="4631"/>
                </a:lnTo>
                <a:cubicBezTo>
                  <a:pt x="17433" y="4631"/>
                  <a:pt x="17444" y="4631"/>
                  <a:pt x="17440" y="4634"/>
                </a:cubicBezTo>
                <a:cubicBezTo>
                  <a:pt x="17444" y="4631"/>
                  <a:pt x="17444" y="4628"/>
                  <a:pt x="17444" y="4628"/>
                </a:cubicBezTo>
                <a:cubicBezTo>
                  <a:pt x="17444" y="4631"/>
                  <a:pt x="17440" y="4631"/>
                  <a:pt x="17440" y="4634"/>
                </a:cubicBezTo>
                <a:close/>
                <a:moveTo>
                  <a:pt x="17481" y="4690"/>
                </a:moveTo>
                <a:cubicBezTo>
                  <a:pt x="17470" y="4716"/>
                  <a:pt x="17448" y="4703"/>
                  <a:pt x="17425" y="4700"/>
                </a:cubicBezTo>
                <a:cubicBezTo>
                  <a:pt x="17414" y="4706"/>
                  <a:pt x="17403" y="4713"/>
                  <a:pt x="17388" y="4719"/>
                </a:cubicBezTo>
                <a:cubicBezTo>
                  <a:pt x="17388" y="4719"/>
                  <a:pt x="17392" y="4719"/>
                  <a:pt x="17392" y="4719"/>
                </a:cubicBezTo>
                <a:cubicBezTo>
                  <a:pt x="17369" y="4719"/>
                  <a:pt x="17347" y="4719"/>
                  <a:pt x="17324" y="4719"/>
                </a:cubicBezTo>
                <a:cubicBezTo>
                  <a:pt x="17321" y="4732"/>
                  <a:pt x="17317" y="4745"/>
                  <a:pt x="17313" y="4758"/>
                </a:cubicBezTo>
                <a:cubicBezTo>
                  <a:pt x="17302" y="4775"/>
                  <a:pt x="17295" y="4788"/>
                  <a:pt x="17283" y="4804"/>
                </a:cubicBezTo>
                <a:cubicBezTo>
                  <a:pt x="17283" y="4804"/>
                  <a:pt x="17280" y="4807"/>
                  <a:pt x="17280" y="4807"/>
                </a:cubicBezTo>
                <a:cubicBezTo>
                  <a:pt x="17280" y="4804"/>
                  <a:pt x="17283" y="4804"/>
                  <a:pt x="17283" y="4801"/>
                </a:cubicBezTo>
                <a:cubicBezTo>
                  <a:pt x="17291" y="4784"/>
                  <a:pt x="17298" y="4771"/>
                  <a:pt x="17306" y="4755"/>
                </a:cubicBezTo>
                <a:cubicBezTo>
                  <a:pt x="17309" y="4742"/>
                  <a:pt x="17313" y="4732"/>
                  <a:pt x="17321" y="4719"/>
                </a:cubicBezTo>
                <a:cubicBezTo>
                  <a:pt x="17343" y="4719"/>
                  <a:pt x="17366" y="4719"/>
                  <a:pt x="17388" y="4719"/>
                </a:cubicBezTo>
                <a:cubicBezTo>
                  <a:pt x="17377" y="4735"/>
                  <a:pt x="17369" y="4748"/>
                  <a:pt x="17358" y="4765"/>
                </a:cubicBezTo>
                <a:cubicBezTo>
                  <a:pt x="17358" y="4791"/>
                  <a:pt x="17358" y="4817"/>
                  <a:pt x="17358" y="4843"/>
                </a:cubicBezTo>
                <a:cubicBezTo>
                  <a:pt x="17336" y="4843"/>
                  <a:pt x="17313" y="4843"/>
                  <a:pt x="17291" y="4843"/>
                </a:cubicBezTo>
                <a:cubicBezTo>
                  <a:pt x="17295" y="4843"/>
                  <a:pt x="17302" y="4843"/>
                  <a:pt x="17302" y="4846"/>
                </a:cubicBezTo>
                <a:cubicBezTo>
                  <a:pt x="17302" y="4849"/>
                  <a:pt x="17302" y="4856"/>
                  <a:pt x="17302" y="4856"/>
                </a:cubicBezTo>
                <a:cubicBezTo>
                  <a:pt x="17295" y="4856"/>
                  <a:pt x="17287" y="4856"/>
                  <a:pt x="17280" y="4856"/>
                </a:cubicBezTo>
                <a:cubicBezTo>
                  <a:pt x="17283" y="4849"/>
                  <a:pt x="17287" y="4846"/>
                  <a:pt x="17291" y="4843"/>
                </a:cubicBezTo>
                <a:cubicBezTo>
                  <a:pt x="17313" y="4843"/>
                  <a:pt x="17336" y="4843"/>
                  <a:pt x="17358" y="4846"/>
                </a:cubicBezTo>
                <a:cubicBezTo>
                  <a:pt x="17358" y="4820"/>
                  <a:pt x="17354" y="4791"/>
                  <a:pt x="17354" y="4765"/>
                </a:cubicBezTo>
                <a:cubicBezTo>
                  <a:pt x="17347" y="4742"/>
                  <a:pt x="17362" y="4732"/>
                  <a:pt x="17380" y="4719"/>
                </a:cubicBezTo>
                <a:cubicBezTo>
                  <a:pt x="17392" y="4713"/>
                  <a:pt x="17418" y="4722"/>
                  <a:pt x="17414" y="4696"/>
                </a:cubicBezTo>
                <a:cubicBezTo>
                  <a:pt x="17444" y="4696"/>
                  <a:pt x="17463" y="4693"/>
                  <a:pt x="17481" y="4690"/>
                </a:cubicBezTo>
                <a:cubicBezTo>
                  <a:pt x="17470" y="4690"/>
                  <a:pt x="17470" y="4686"/>
                  <a:pt x="17478" y="4680"/>
                </a:cubicBezTo>
                <a:cubicBezTo>
                  <a:pt x="17481" y="4683"/>
                  <a:pt x="17481" y="4686"/>
                  <a:pt x="17481" y="4690"/>
                </a:cubicBezTo>
                <a:close/>
                <a:moveTo>
                  <a:pt x="17403" y="4572"/>
                </a:moveTo>
                <a:cubicBezTo>
                  <a:pt x="17407" y="4569"/>
                  <a:pt x="17407" y="4566"/>
                  <a:pt x="17410" y="4566"/>
                </a:cubicBezTo>
                <a:cubicBezTo>
                  <a:pt x="17410" y="4566"/>
                  <a:pt x="17414" y="4566"/>
                  <a:pt x="17418" y="4569"/>
                </a:cubicBezTo>
                <a:cubicBezTo>
                  <a:pt x="17410" y="4569"/>
                  <a:pt x="17403" y="4572"/>
                  <a:pt x="17403" y="4572"/>
                </a:cubicBezTo>
                <a:cubicBezTo>
                  <a:pt x="17403" y="4576"/>
                  <a:pt x="17407" y="4576"/>
                  <a:pt x="17407" y="4579"/>
                </a:cubicBezTo>
                <a:cubicBezTo>
                  <a:pt x="17403" y="4579"/>
                  <a:pt x="17403" y="4579"/>
                  <a:pt x="17399" y="4582"/>
                </a:cubicBezTo>
                <a:cubicBezTo>
                  <a:pt x="17399" y="4576"/>
                  <a:pt x="17403" y="4572"/>
                  <a:pt x="17403" y="4572"/>
                </a:cubicBezTo>
                <a:close/>
                <a:moveTo>
                  <a:pt x="16981" y="4957"/>
                </a:moveTo>
                <a:cubicBezTo>
                  <a:pt x="16984" y="4954"/>
                  <a:pt x="16988" y="4954"/>
                  <a:pt x="16988" y="4951"/>
                </a:cubicBezTo>
                <a:cubicBezTo>
                  <a:pt x="16988" y="4944"/>
                  <a:pt x="16984" y="4938"/>
                  <a:pt x="16984" y="4931"/>
                </a:cubicBezTo>
                <a:cubicBezTo>
                  <a:pt x="16981" y="4931"/>
                  <a:pt x="16977" y="4934"/>
                  <a:pt x="16977" y="4934"/>
                </a:cubicBezTo>
                <a:cubicBezTo>
                  <a:pt x="16977" y="4944"/>
                  <a:pt x="16977" y="4951"/>
                  <a:pt x="16981" y="4957"/>
                </a:cubicBezTo>
                <a:close/>
                <a:moveTo>
                  <a:pt x="16947" y="5042"/>
                </a:moveTo>
                <a:lnTo>
                  <a:pt x="16951" y="5052"/>
                </a:lnTo>
                <a:lnTo>
                  <a:pt x="16955" y="5042"/>
                </a:lnTo>
                <a:lnTo>
                  <a:pt x="16947" y="5042"/>
                </a:lnTo>
                <a:close/>
                <a:moveTo>
                  <a:pt x="14108" y="364"/>
                </a:moveTo>
                <a:cubicBezTo>
                  <a:pt x="13895" y="318"/>
                  <a:pt x="13678" y="282"/>
                  <a:pt x="13469" y="227"/>
                </a:cubicBezTo>
                <a:cubicBezTo>
                  <a:pt x="13155" y="142"/>
                  <a:pt x="12853" y="35"/>
                  <a:pt x="12524" y="5"/>
                </a:cubicBezTo>
                <a:cubicBezTo>
                  <a:pt x="12330" y="-11"/>
                  <a:pt x="12147" y="5"/>
                  <a:pt x="11982" y="100"/>
                </a:cubicBezTo>
                <a:lnTo>
                  <a:pt x="11979" y="97"/>
                </a:lnTo>
                <a:cubicBezTo>
                  <a:pt x="11994" y="97"/>
                  <a:pt x="12008" y="103"/>
                  <a:pt x="12023" y="100"/>
                </a:cubicBezTo>
                <a:cubicBezTo>
                  <a:pt x="12494" y="2"/>
                  <a:pt x="12935" y="113"/>
                  <a:pt x="13365" y="266"/>
                </a:cubicBezTo>
                <a:cubicBezTo>
                  <a:pt x="13421" y="286"/>
                  <a:pt x="13484" y="302"/>
                  <a:pt x="13503" y="364"/>
                </a:cubicBezTo>
                <a:cubicBezTo>
                  <a:pt x="13510" y="361"/>
                  <a:pt x="13518" y="357"/>
                  <a:pt x="13525" y="357"/>
                </a:cubicBezTo>
                <a:cubicBezTo>
                  <a:pt x="13536" y="364"/>
                  <a:pt x="13533" y="367"/>
                  <a:pt x="13518" y="361"/>
                </a:cubicBezTo>
                <a:cubicBezTo>
                  <a:pt x="13514" y="361"/>
                  <a:pt x="13510" y="361"/>
                  <a:pt x="13506" y="361"/>
                </a:cubicBezTo>
                <a:cubicBezTo>
                  <a:pt x="13484" y="374"/>
                  <a:pt x="13465" y="383"/>
                  <a:pt x="13443" y="393"/>
                </a:cubicBezTo>
                <a:lnTo>
                  <a:pt x="13443" y="393"/>
                </a:lnTo>
                <a:cubicBezTo>
                  <a:pt x="13417" y="413"/>
                  <a:pt x="13394" y="429"/>
                  <a:pt x="13368" y="449"/>
                </a:cubicBezTo>
                <a:cubicBezTo>
                  <a:pt x="13368" y="449"/>
                  <a:pt x="13365" y="455"/>
                  <a:pt x="13365" y="455"/>
                </a:cubicBezTo>
                <a:cubicBezTo>
                  <a:pt x="13365" y="455"/>
                  <a:pt x="13368" y="449"/>
                  <a:pt x="13368" y="445"/>
                </a:cubicBezTo>
                <a:cubicBezTo>
                  <a:pt x="13342" y="452"/>
                  <a:pt x="13320" y="462"/>
                  <a:pt x="13294" y="468"/>
                </a:cubicBezTo>
                <a:cubicBezTo>
                  <a:pt x="13294" y="468"/>
                  <a:pt x="13290" y="465"/>
                  <a:pt x="13290" y="465"/>
                </a:cubicBezTo>
                <a:cubicBezTo>
                  <a:pt x="13297" y="468"/>
                  <a:pt x="13301" y="475"/>
                  <a:pt x="13297" y="485"/>
                </a:cubicBezTo>
                <a:lnTo>
                  <a:pt x="13309" y="485"/>
                </a:lnTo>
                <a:cubicBezTo>
                  <a:pt x="13309" y="485"/>
                  <a:pt x="13301" y="478"/>
                  <a:pt x="13301" y="481"/>
                </a:cubicBezTo>
                <a:cubicBezTo>
                  <a:pt x="13260" y="488"/>
                  <a:pt x="13215" y="491"/>
                  <a:pt x="13174" y="498"/>
                </a:cubicBezTo>
                <a:lnTo>
                  <a:pt x="13174" y="494"/>
                </a:lnTo>
                <a:cubicBezTo>
                  <a:pt x="13223" y="501"/>
                  <a:pt x="13267" y="514"/>
                  <a:pt x="13301" y="550"/>
                </a:cubicBezTo>
                <a:cubicBezTo>
                  <a:pt x="13096" y="520"/>
                  <a:pt x="12924" y="419"/>
                  <a:pt x="12729" y="367"/>
                </a:cubicBezTo>
                <a:lnTo>
                  <a:pt x="12729" y="370"/>
                </a:lnTo>
                <a:cubicBezTo>
                  <a:pt x="12718" y="416"/>
                  <a:pt x="12812" y="406"/>
                  <a:pt x="12789" y="458"/>
                </a:cubicBezTo>
                <a:lnTo>
                  <a:pt x="12797" y="455"/>
                </a:lnTo>
                <a:cubicBezTo>
                  <a:pt x="12868" y="455"/>
                  <a:pt x="12905" y="501"/>
                  <a:pt x="12954" y="540"/>
                </a:cubicBezTo>
                <a:cubicBezTo>
                  <a:pt x="12916" y="569"/>
                  <a:pt x="12890" y="524"/>
                  <a:pt x="12856" y="530"/>
                </a:cubicBezTo>
                <a:cubicBezTo>
                  <a:pt x="12853" y="546"/>
                  <a:pt x="12845" y="559"/>
                  <a:pt x="12842" y="576"/>
                </a:cubicBezTo>
                <a:cubicBezTo>
                  <a:pt x="12860" y="576"/>
                  <a:pt x="12883" y="576"/>
                  <a:pt x="12905" y="576"/>
                </a:cubicBezTo>
                <a:cubicBezTo>
                  <a:pt x="12913" y="589"/>
                  <a:pt x="12913" y="589"/>
                  <a:pt x="12909" y="576"/>
                </a:cubicBezTo>
                <a:cubicBezTo>
                  <a:pt x="12886" y="576"/>
                  <a:pt x="12864" y="576"/>
                  <a:pt x="12842" y="576"/>
                </a:cubicBezTo>
                <a:cubicBezTo>
                  <a:pt x="12838" y="559"/>
                  <a:pt x="12834" y="546"/>
                  <a:pt x="12830" y="530"/>
                </a:cubicBezTo>
                <a:cubicBezTo>
                  <a:pt x="12812" y="527"/>
                  <a:pt x="12800" y="520"/>
                  <a:pt x="12797" y="504"/>
                </a:cubicBezTo>
                <a:lnTo>
                  <a:pt x="12800" y="507"/>
                </a:lnTo>
                <a:cubicBezTo>
                  <a:pt x="12782" y="507"/>
                  <a:pt x="12759" y="507"/>
                  <a:pt x="12741" y="507"/>
                </a:cubicBezTo>
                <a:lnTo>
                  <a:pt x="12744" y="504"/>
                </a:lnTo>
                <a:cubicBezTo>
                  <a:pt x="12744" y="514"/>
                  <a:pt x="12744" y="524"/>
                  <a:pt x="12744" y="533"/>
                </a:cubicBezTo>
                <a:cubicBezTo>
                  <a:pt x="12744" y="533"/>
                  <a:pt x="12741" y="530"/>
                  <a:pt x="12741" y="530"/>
                </a:cubicBezTo>
                <a:cubicBezTo>
                  <a:pt x="12752" y="540"/>
                  <a:pt x="12763" y="550"/>
                  <a:pt x="12774" y="559"/>
                </a:cubicBezTo>
                <a:cubicBezTo>
                  <a:pt x="12774" y="559"/>
                  <a:pt x="12771" y="556"/>
                  <a:pt x="12771" y="556"/>
                </a:cubicBezTo>
                <a:cubicBezTo>
                  <a:pt x="12782" y="566"/>
                  <a:pt x="12793" y="576"/>
                  <a:pt x="12804" y="586"/>
                </a:cubicBezTo>
                <a:cubicBezTo>
                  <a:pt x="12804" y="586"/>
                  <a:pt x="12800" y="582"/>
                  <a:pt x="12800" y="582"/>
                </a:cubicBezTo>
                <a:cubicBezTo>
                  <a:pt x="12812" y="592"/>
                  <a:pt x="12823" y="602"/>
                  <a:pt x="12834" y="612"/>
                </a:cubicBezTo>
                <a:cubicBezTo>
                  <a:pt x="12834" y="612"/>
                  <a:pt x="12830" y="608"/>
                  <a:pt x="12830" y="608"/>
                </a:cubicBezTo>
                <a:cubicBezTo>
                  <a:pt x="12842" y="618"/>
                  <a:pt x="12853" y="628"/>
                  <a:pt x="12864" y="638"/>
                </a:cubicBezTo>
                <a:cubicBezTo>
                  <a:pt x="12864" y="638"/>
                  <a:pt x="12860" y="634"/>
                  <a:pt x="12860" y="634"/>
                </a:cubicBezTo>
                <a:cubicBezTo>
                  <a:pt x="12886" y="657"/>
                  <a:pt x="12901" y="693"/>
                  <a:pt x="12950" y="687"/>
                </a:cubicBezTo>
                <a:lnTo>
                  <a:pt x="12950" y="687"/>
                </a:lnTo>
                <a:cubicBezTo>
                  <a:pt x="12961" y="687"/>
                  <a:pt x="12972" y="687"/>
                  <a:pt x="12983" y="687"/>
                </a:cubicBezTo>
                <a:lnTo>
                  <a:pt x="12980" y="687"/>
                </a:lnTo>
                <a:cubicBezTo>
                  <a:pt x="12991" y="696"/>
                  <a:pt x="13002" y="706"/>
                  <a:pt x="13013" y="716"/>
                </a:cubicBezTo>
                <a:cubicBezTo>
                  <a:pt x="13013" y="716"/>
                  <a:pt x="13010" y="713"/>
                  <a:pt x="13010" y="713"/>
                </a:cubicBezTo>
                <a:cubicBezTo>
                  <a:pt x="13021" y="722"/>
                  <a:pt x="13032" y="732"/>
                  <a:pt x="13043" y="742"/>
                </a:cubicBezTo>
                <a:cubicBezTo>
                  <a:pt x="13043" y="742"/>
                  <a:pt x="13040" y="739"/>
                  <a:pt x="13040" y="739"/>
                </a:cubicBezTo>
                <a:cubicBezTo>
                  <a:pt x="13129" y="687"/>
                  <a:pt x="12991" y="670"/>
                  <a:pt x="13021" y="621"/>
                </a:cubicBezTo>
                <a:cubicBezTo>
                  <a:pt x="13081" y="654"/>
                  <a:pt x="13118" y="716"/>
                  <a:pt x="13196" y="719"/>
                </a:cubicBezTo>
                <a:cubicBezTo>
                  <a:pt x="13189" y="713"/>
                  <a:pt x="13181" y="709"/>
                  <a:pt x="13174" y="709"/>
                </a:cubicBezTo>
                <a:cubicBezTo>
                  <a:pt x="13174" y="693"/>
                  <a:pt x="13174" y="677"/>
                  <a:pt x="13174" y="661"/>
                </a:cubicBezTo>
                <a:cubicBezTo>
                  <a:pt x="13155" y="657"/>
                  <a:pt x="13137" y="654"/>
                  <a:pt x="13122" y="651"/>
                </a:cubicBezTo>
                <a:cubicBezTo>
                  <a:pt x="13137" y="631"/>
                  <a:pt x="13163" y="608"/>
                  <a:pt x="13107" y="602"/>
                </a:cubicBezTo>
                <a:cubicBezTo>
                  <a:pt x="13103" y="602"/>
                  <a:pt x="13099" y="602"/>
                  <a:pt x="13096" y="605"/>
                </a:cubicBezTo>
                <a:cubicBezTo>
                  <a:pt x="13099" y="605"/>
                  <a:pt x="13103" y="608"/>
                  <a:pt x="13107" y="608"/>
                </a:cubicBezTo>
                <a:cubicBezTo>
                  <a:pt x="13107" y="605"/>
                  <a:pt x="13103" y="602"/>
                  <a:pt x="13103" y="599"/>
                </a:cubicBezTo>
                <a:cubicBezTo>
                  <a:pt x="13111" y="618"/>
                  <a:pt x="13118" y="634"/>
                  <a:pt x="13125" y="654"/>
                </a:cubicBezTo>
                <a:cubicBezTo>
                  <a:pt x="13140" y="677"/>
                  <a:pt x="13155" y="670"/>
                  <a:pt x="13174" y="661"/>
                </a:cubicBezTo>
                <a:cubicBezTo>
                  <a:pt x="13174" y="677"/>
                  <a:pt x="13178" y="696"/>
                  <a:pt x="13178" y="713"/>
                </a:cubicBezTo>
                <a:cubicBezTo>
                  <a:pt x="13185" y="716"/>
                  <a:pt x="13204" y="696"/>
                  <a:pt x="13196" y="722"/>
                </a:cubicBezTo>
                <a:cubicBezTo>
                  <a:pt x="13282" y="719"/>
                  <a:pt x="13365" y="716"/>
                  <a:pt x="13447" y="706"/>
                </a:cubicBezTo>
                <a:cubicBezTo>
                  <a:pt x="13499" y="700"/>
                  <a:pt x="13551" y="687"/>
                  <a:pt x="13600" y="674"/>
                </a:cubicBezTo>
                <a:cubicBezTo>
                  <a:pt x="13652" y="661"/>
                  <a:pt x="13701" y="641"/>
                  <a:pt x="13749" y="631"/>
                </a:cubicBezTo>
                <a:cubicBezTo>
                  <a:pt x="13802" y="621"/>
                  <a:pt x="13813" y="605"/>
                  <a:pt x="13779" y="569"/>
                </a:cubicBezTo>
                <a:cubicBezTo>
                  <a:pt x="13828" y="559"/>
                  <a:pt x="13873" y="550"/>
                  <a:pt x="13921" y="540"/>
                </a:cubicBezTo>
                <a:cubicBezTo>
                  <a:pt x="13921" y="540"/>
                  <a:pt x="13917" y="543"/>
                  <a:pt x="13917" y="543"/>
                </a:cubicBezTo>
                <a:cubicBezTo>
                  <a:pt x="13970" y="488"/>
                  <a:pt x="14048" y="530"/>
                  <a:pt x="14112" y="504"/>
                </a:cubicBezTo>
                <a:cubicBezTo>
                  <a:pt x="14082" y="465"/>
                  <a:pt x="14011" y="504"/>
                  <a:pt x="13985" y="449"/>
                </a:cubicBezTo>
                <a:cubicBezTo>
                  <a:pt x="14026" y="416"/>
                  <a:pt x="14067" y="390"/>
                  <a:pt x="14108" y="364"/>
                </a:cubicBezTo>
                <a:cubicBezTo>
                  <a:pt x="14108" y="364"/>
                  <a:pt x="14108" y="364"/>
                  <a:pt x="14108" y="364"/>
                </a:cubicBezTo>
                <a:close/>
                <a:moveTo>
                  <a:pt x="7059" y="4585"/>
                </a:moveTo>
                <a:cubicBezTo>
                  <a:pt x="7062" y="4585"/>
                  <a:pt x="7066" y="4579"/>
                  <a:pt x="7070" y="4582"/>
                </a:cubicBezTo>
                <a:cubicBezTo>
                  <a:pt x="7077" y="4585"/>
                  <a:pt x="7089" y="4589"/>
                  <a:pt x="7096" y="4592"/>
                </a:cubicBezTo>
                <a:cubicBezTo>
                  <a:pt x="7066" y="4520"/>
                  <a:pt x="6973" y="4537"/>
                  <a:pt x="6920" y="4491"/>
                </a:cubicBezTo>
                <a:lnTo>
                  <a:pt x="6920" y="4494"/>
                </a:lnTo>
                <a:cubicBezTo>
                  <a:pt x="6868" y="4468"/>
                  <a:pt x="6812" y="4471"/>
                  <a:pt x="6756" y="4471"/>
                </a:cubicBezTo>
                <a:lnTo>
                  <a:pt x="6760" y="4468"/>
                </a:lnTo>
                <a:cubicBezTo>
                  <a:pt x="6685" y="4523"/>
                  <a:pt x="6577" y="4550"/>
                  <a:pt x="6577" y="4657"/>
                </a:cubicBezTo>
                <a:lnTo>
                  <a:pt x="6569" y="4654"/>
                </a:lnTo>
                <a:cubicBezTo>
                  <a:pt x="6629" y="4716"/>
                  <a:pt x="6659" y="4791"/>
                  <a:pt x="6693" y="4866"/>
                </a:cubicBezTo>
                <a:lnTo>
                  <a:pt x="6689" y="4863"/>
                </a:lnTo>
                <a:cubicBezTo>
                  <a:pt x="6711" y="4863"/>
                  <a:pt x="6719" y="4876"/>
                  <a:pt x="6722" y="4892"/>
                </a:cubicBezTo>
                <a:cubicBezTo>
                  <a:pt x="6722" y="4892"/>
                  <a:pt x="6719" y="4889"/>
                  <a:pt x="6719" y="4889"/>
                </a:cubicBezTo>
                <a:cubicBezTo>
                  <a:pt x="6730" y="4898"/>
                  <a:pt x="6741" y="4908"/>
                  <a:pt x="6752" y="4918"/>
                </a:cubicBezTo>
                <a:cubicBezTo>
                  <a:pt x="6752" y="4918"/>
                  <a:pt x="6749" y="4915"/>
                  <a:pt x="6749" y="4915"/>
                </a:cubicBezTo>
                <a:cubicBezTo>
                  <a:pt x="6760" y="4924"/>
                  <a:pt x="6771" y="4934"/>
                  <a:pt x="6782" y="4944"/>
                </a:cubicBezTo>
                <a:cubicBezTo>
                  <a:pt x="6782" y="4944"/>
                  <a:pt x="6778" y="4941"/>
                  <a:pt x="6778" y="4941"/>
                </a:cubicBezTo>
                <a:cubicBezTo>
                  <a:pt x="6790" y="4951"/>
                  <a:pt x="6801" y="4960"/>
                  <a:pt x="6812" y="4970"/>
                </a:cubicBezTo>
                <a:cubicBezTo>
                  <a:pt x="6812" y="4970"/>
                  <a:pt x="6808" y="4967"/>
                  <a:pt x="6808" y="4967"/>
                </a:cubicBezTo>
                <a:cubicBezTo>
                  <a:pt x="6820" y="4977"/>
                  <a:pt x="6831" y="4986"/>
                  <a:pt x="6842" y="4996"/>
                </a:cubicBezTo>
                <a:cubicBezTo>
                  <a:pt x="6842" y="4996"/>
                  <a:pt x="6842" y="4996"/>
                  <a:pt x="6842" y="4996"/>
                </a:cubicBezTo>
                <a:cubicBezTo>
                  <a:pt x="6857" y="5009"/>
                  <a:pt x="6872" y="5022"/>
                  <a:pt x="6883" y="5035"/>
                </a:cubicBezTo>
                <a:lnTo>
                  <a:pt x="6887" y="5035"/>
                </a:lnTo>
                <a:cubicBezTo>
                  <a:pt x="6980" y="5114"/>
                  <a:pt x="7122" y="5159"/>
                  <a:pt x="7107" y="5306"/>
                </a:cubicBezTo>
                <a:lnTo>
                  <a:pt x="7103" y="5306"/>
                </a:lnTo>
                <a:cubicBezTo>
                  <a:pt x="7130" y="5325"/>
                  <a:pt x="7130" y="5345"/>
                  <a:pt x="7103" y="5361"/>
                </a:cubicBezTo>
                <a:lnTo>
                  <a:pt x="7107" y="5358"/>
                </a:lnTo>
                <a:cubicBezTo>
                  <a:pt x="7100" y="5378"/>
                  <a:pt x="7096" y="5400"/>
                  <a:pt x="7118" y="5417"/>
                </a:cubicBezTo>
                <a:cubicBezTo>
                  <a:pt x="7174" y="5381"/>
                  <a:pt x="7163" y="5309"/>
                  <a:pt x="7227" y="5280"/>
                </a:cubicBezTo>
                <a:cubicBezTo>
                  <a:pt x="7227" y="5280"/>
                  <a:pt x="7223" y="5283"/>
                  <a:pt x="7223" y="5283"/>
                </a:cubicBezTo>
                <a:cubicBezTo>
                  <a:pt x="7227" y="5260"/>
                  <a:pt x="7219" y="5234"/>
                  <a:pt x="7257" y="5228"/>
                </a:cubicBezTo>
                <a:cubicBezTo>
                  <a:pt x="7257" y="5228"/>
                  <a:pt x="7253" y="5231"/>
                  <a:pt x="7253" y="5231"/>
                </a:cubicBezTo>
                <a:cubicBezTo>
                  <a:pt x="7257" y="5208"/>
                  <a:pt x="7253" y="5185"/>
                  <a:pt x="7287" y="5175"/>
                </a:cubicBezTo>
                <a:cubicBezTo>
                  <a:pt x="7287" y="5175"/>
                  <a:pt x="7283" y="5179"/>
                  <a:pt x="7283" y="5179"/>
                </a:cubicBezTo>
                <a:cubicBezTo>
                  <a:pt x="7294" y="5159"/>
                  <a:pt x="7305" y="5143"/>
                  <a:pt x="7316" y="5123"/>
                </a:cubicBezTo>
                <a:cubicBezTo>
                  <a:pt x="7316" y="5123"/>
                  <a:pt x="7313" y="5127"/>
                  <a:pt x="7313" y="5127"/>
                </a:cubicBezTo>
                <a:cubicBezTo>
                  <a:pt x="7324" y="5117"/>
                  <a:pt x="7335" y="5107"/>
                  <a:pt x="7346" y="5097"/>
                </a:cubicBezTo>
                <a:cubicBezTo>
                  <a:pt x="7346" y="5097"/>
                  <a:pt x="7343" y="5100"/>
                  <a:pt x="7343" y="5100"/>
                </a:cubicBezTo>
                <a:cubicBezTo>
                  <a:pt x="7354" y="5091"/>
                  <a:pt x="7365" y="5081"/>
                  <a:pt x="7376" y="5071"/>
                </a:cubicBezTo>
                <a:cubicBezTo>
                  <a:pt x="7376" y="5071"/>
                  <a:pt x="7372" y="5074"/>
                  <a:pt x="7372" y="5074"/>
                </a:cubicBezTo>
                <a:cubicBezTo>
                  <a:pt x="7384" y="5065"/>
                  <a:pt x="7395" y="5055"/>
                  <a:pt x="7406" y="5045"/>
                </a:cubicBezTo>
                <a:cubicBezTo>
                  <a:pt x="7406" y="5045"/>
                  <a:pt x="7402" y="5048"/>
                  <a:pt x="7402" y="5048"/>
                </a:cubicBezTo>
                <a:cubicBezTo>
                  <a:pt x="7414" y="5039"/>
                  <a:pt x="7425" y="5029"/>
                  <a:pt x="7436" y="5019"/>
                </a:cubicBezTo>
                <a:cubicBezTo>
                  <a:pt x="7436" y="5019"/>
                  <a:pt x="7432" y="5022"/>
                  <a:pt x="7432" y="5022"/>
                </a:cubicBezTo>
                <a:cubicBezTo>
                  <a:pt x="7443" y="5012"/>
                  <a:pt x="7455" y="5003"/>
                  <a:pt x="7466" y="4993"/>
                </a:cubicBezTo>
                <a:cubicBezTo>
                  <a:pt x="7466" y="4993"/>
                  <a:pt x="7462" y="4996"/>
                  <a:pt x="7462" y="4996"/>
                </a:cubicBezTo>
                <a:cubicBezTo>
                  <a:pt x="7458" y="4954"/>
                  <a:pt x="7556" y="4911"/>
                  <a:pt x="7462" y="4869"/>
                </a:cubicBezTo>
                <a:lnTo>
                  <a:pt x="7466" y="4866"/>
                </a:lnTo>
                <a:cubicBezTo>
                  <a:pt x="7455" y="4876"/>
                  <a:pt x="7443" y="4885"/>
                  <a:pt x="7432" y="4895"/>
                </a:cubicBezTo>
                <a:cubicBezTo>
                  <a:pt x="7432" y="4895"/>
                  <a:pt x="7436" y="4895"/>
                  <a:pt x="7436" y="4895"/>
                </a:cubicBezTo>
                <a:cubicBezTo>
                  <a:pt x="7425" y="4882"/>
                  <a:pt x="7414" y="4882"/>
                  <a:pt x="7402" y="4895"/>
                </a:cubicBezTo>
                <a:lnTo>
                  <a:pt x="7406" y="4895"/>
                </a:lnTo>
                <a:cubicBezTo>
                  <a:pt x="7395" y="4895"/>
                  <a:pt x="7384" y="4892"/>
                  <a:pt x="7372" y="4892"/>
                </a:cubicBezTo>
                <a:cubicBezTo>
                  <a:pt x="7372" y="4892"/>
                  <a:pt x="7369" y="4898"/>
                  <a:pt x="7369" y="4898"/>
                </a:cubicBezTo>
                <a:lnTo>
                  <a:pt x="7376" y="4895"/>
                </a:lnTo>
                <a:cubicBezTo>
                  <a:pt x="7380" y="4879"/>
                  <a:pt x="7384" y="4866"/>
                  <a:pt x="7406" y="4866"/>
                </a:cubicBezTo>
                <a:cubicBezTo>
                  <a:pt x="7406" y="4866"/>
                  <a:pt x="7402" y="4869"/>
                  <a:pt x="7402" y="4869"/>
                </a:cubicBezTo>
                <a:cubicBezTo>
                  <a:pt x="7399" y="4836"/>
                  <a:pt x="7395" y="4807"/>
                  <a:pt x="7391" y="4775"/>
                </a:cubicBezTo>
                <a:lnTo>
                  <a:pt x="7395" y="4778"/>
                </a:lnTo>
                <a:cubicBezTo>
                  <a:pt x="7372" y="4794"/>
                  <a:pt x="7350" y="4817"/>
                  <a:pt x="7313" y="4810"/>
                </a:cubicBezTo>
                <a:cubicBezTo>
                  <a:pt x="7305" y="4823"/>
                  <a:pt x="7301" y="4836"/>
                  <a:pt x="7294" y="4849"/>
                </a:cubicBezTo>
                <a:cubicBezTo>
                  <a:pt x="7283" y="4859"/>
                  <a:pt x="7272" y="4866"/>
                  <a:pt x="7260" y="4872"/>
                </a:cubicBezTo>
                <a:cubicBezTo>
                  <a:pt x="7253" y="4882"/>
                  <a:pt x="7242" y="4892"/>
                  <a:pt x="7234" y="4902"/>
                </a:cubicBezTo>
                <a:cubicBezTo>
                  <a:pt x="7223" y="4908"/>
                  <a:pt x="7208" y="4915"/>
                  <a:pt x="7197" y="4921"/>
                </a:cubicBezTo>
                <a:cubicBezTo>
                  <a:pt x="7182" y="4928"/>
                  <a:pt x="7171" y="4934"/>
                  <a:pt x="7156" y="4941"/>
                </a:cubicBezTo>
                <a:cubicBezTo>
                  <a:pt x="7156" y="4941"/>
                  <a:pt x="7156" y="4947"/>
                  <a:pt x="7156" y="4947"/>
                </a:cubicBezTo>
                <a:lnTo>
                  <a:pt x="7160" y="4941"/>
                </a:lnTo>
                <a:cubicBezTo>
                  <a:pt x="7174" y="4934"/>
                  <a:pt x="7186" y="4928"/>
                  <a:pt x="7201" y="4924"/>
                </a:cubicBezTo>
                <a:cubicBezTo>
                  <a:pt x="7212" y="4918"/>
                  <a:pt x="7223" y="4911"/>
                  <a:pt x="7234" y="4905"/>
                </a:cubicBezTo>
                <a:cubicBezTo>
                  <a:pt x="7245" y="4895"/>
                  <a:pt x="7257" y="4885"/>
                  <a:pt x="7264" y="4876"/>
                </a:cubicBezTo>
                <a:cubicBezTo>
                  <a:pt x="7268" y="4856"/>
                  <a:pt x="7279" y="4849"/>
                  <a:pt x="7298" y="4853"/>
                </a:cubicBezTo>
                <a:cubicBezTo>
                  <a:pt x="7290" y="4833"/>
                  <a:pt x="7294" y="4820"/>
                  <a:pt x="7316" y="4814"/>
                </a:cubicBezTo>
                <a:cubicBezTo>
                  <a:pt x="7320" y="4778"/>
                  <a:pt x="7380" y="4771"/>
                  <a:pt x="7369" y="4722"/>
                </a:cubicBezTo>
                <a:cubicBezTo>
                  <a:pt x="7313" y="4739"/>
                  <a:pt x="7257" y="4713"/>
                  <a:pt x="7204" y="4742"/>
                </a:cubicBezTo>
                <a:cubicBezTo>
                  <a:pt x="7201" y="4745"/>
                  <a:pt x="7197" y="4745"/>
                  <a:pt x="7193" y="4748"/>
                </a:cubicBezTo>
                <a:cubicBezTo>
                  <a:pt x="7197" y="4748"/>
                  <a:pt x="7201" y="4745"/>
                  <a:pt x="7208" y="4745"/>
                </a:cubicBezTo>
                <a:cubicBezTo>
                  <a:pt x="7197" y="4700"/>
                  <a:pt x="7133" y="4719"/>
                  <a:pt x="7111" y="4686"/>
                </a:cubicBezTo>
                <a:lnTo>
                  <a:pt x="7115" y="4690"/>
                </a:lnTo>
                <a:cubicBezTo>
                  <a:pt x="7055" y="4615"/>
                  <a:pt x="7152" y="4621"/>
                  <a:pt x="7197" y="4589"/>
                </a:cubicBezTo>
                <a:cubicBezTo>
                  <a:pt x="7152" y="4589"/>
                  <a:pt x="7126" y="4579"/>
                  <a:pt x="7100" y="4598"/>
                </a:cubicBezTo>
                <a:cubicBezTo>
                  <a:pt x="7081" y="4589"/>
                  <a:pt x="7070" y="4585"/>
                  <a:pt x="7059" y="4585"/>
                </a:cubicBezTo>
                <a:close/>
                <a:moveTo>
                  <a:pt x="15001" y="13518"/>
                </a:moveTo>
                <a:cubicBezTo>
                  <a:pt x="14919" y="13485"/>
                  <a:pt x="14978" y="13430"/>
                  <a:pt x="14982" y="13390"/>
                </a:cubicBezTo>
                <a:cubicBezTo>
                  <a:pt x="15001" y="13247"/>
                  <a:pt x="15087" y="13113"/>
                  <a:pt x="15057" y="12963"/>
                </a:cubicBezTo>
                <a:cubicBezTo>
                  <a:pt x="15046" y="12911"/>
                  <a:pt x="15079" y="12826"/>
                  <a:pt x="15012" y="12817"/>
                </a:cubicBezTo>
                <a:cubicBezTo>
                  <a:pt x="14934" y="12807"/>
                  <a:pt x="14904" y="12888"/>
                  <a:pt x="14874" y="12947"/>
                </a:cubicBezTo>
                <a:lnTo>
                  <a:pt x="14870" y="12944"/>
                </a:lnTo>
                <a:cubicBezTo>
                  <a:pt x="14870" y="12954"/>
                  <a:pt x="14870" y="12967"/>
                  <a:pt x="14870" y="12976"/>
                </a:cubicBezTo>
                <a:cubicBezTo>
                  <a:pt x="14870" y="12976"/>
                  <a:pt x="14874" y="12973"/>
                  <a:pt x="14874" y="12973"/>
                </a:cubicBezTo>
                <a:cubicBezTo>
                  <a:pt x="14855" y="13006"/>
                  <a:pt x="14836" y="13038"/>
                  <a:pt x="14818" y="13071"/>
                </a:cubicBezTo>
                <a:lnTo>
                  <a:pt x="14821" y="13074"/>
                </a:lnTo>
                <a:cubicBezTo>
                  <a:pt x="14728" y="13267"/>
                  <a:pt x="14736" y="13475"/>
                  <a:pt x="14721" y="13677"/>
                </a:cubicBezTo>
                <a:cubicBezTo>
                  <a:pt x="14698" y="13971"/>
                  <a:pt x="14807" y="14251"/>
                  <a:pt x="14885" y="14535"/>
                </a:cubicBezTo>
                <a:cubicBezTo>
                  <a:pt x="14896" y="14541"/>
                  <a:pt x="14896" y="14564"/>
                  <a:pt x="14919" y="14551"/>
                </a:cubicBezTo>
                <a:cubicBezTo>
                  <a:pt x="14922" y="14551"/>
                  <a:pt x="14926" y="14551"/>
                  <a:pt x="14930" y="14551"/>
                </a:cubicBezTo>
                <a:cubicBezTo>
                  <a:pt x="14926" y="14551"/>
                  <a:pt x="14926" y="14548"/>
                  <a:pt x="14922" y="14548"/>
                </a:cubicBezTo>
                <a:cubicBezTo>
                  <a:pt x="14907" y="14544"/>
                  <a:pt x="14896" y="14541"/>
                  <a:pt x="14881" y="14538"/>
                </a:cubicBezTo>
                <a:cubicBezTo>
                  <a:pt x="14885" y="14577"/>
                  <a:pt x="14934" y="14606"/>
                  <a:pt x="14915" y="14652"/>
                </a:cubicBezTo>
                <a:lnTo>
                  <a:pt x="14915" y="14645"/>
                </a:lnTo>
                <a:cubicBezTo>
                  <a:pt x="14930" y="14645"/>
                  <a:pt x="14945" y="14645"/>
                  <a:pt x="14960" y="14642"/>
                </a:cubicBezTo>
                <a:lnTo>
                  <a:pt x="14956" y="14645"/>
                </a:lnTo>
                <a:cubicBezTo>
                  <a:pt x="14978" y="14587"/>
                  <a:pt x="14982" y="14531"/>
                  <a:pt x="14971" y="14469"/>
                </a:cubicBezTo>
                <a:cubicBezTo>
                  <a:pt x="14945" y="14303"/>
                  <a:pt x="14926" y="14134"/>
                  <a:pt x="14911" y="13967"/>
                </a:cubicBezTo>
                <a:cubicBezTo>
                  <a:pt x="14907" y="13928"/>
                  <a:pt x="14885" y="13876"/>
                  <a:pt x="14960" y="13860"/>
                </a:cubicBezTo>
                <a:lnTo>
                  <a:pt x="14956" y="13857"/>
                </a:lnTo>
                <a:cubicBezTo>
                  <a:pt x="14892" y="13762"/>
                  <a:pt x="14915" y="13579"/>
                  <a:pt x="15001" y="13511"/>
                </a:cubicBezTo>
                <a:lnTo>
                  <a:pt x="15001" y="13518"/>
                </a:lnTo>
                <a:close/>
                <a:moveTo>
                  <a:pt x="2157" y="17397"/>
                </a:moveTo>
                <a:cubicBezTo>
                  <a:pt x="2206" y="17485"/>
                  <a:pt x="2251" y="17576"/>
                  <a:pt x="2307" y="17658"/>
                </a:cubicBezTo>
                <a:cubicBezTo>
                  <a:pt x="2729" y="18290"/>
                  <a:pt x="3375" y="18587"/>
                  <a:pt x="4201" y="18613"/>
                </a:cubicBezTo>
                <a:cubicBezTo>
                  <a:pt x="4276" y="18616"/>
                  <a:pt x="4369" y="18580"/>
                  <a:pt x="4429" y="18636"/>
                </a:cubicBezTo>
                <a:cubicBezTo>
                  <a:pt x="4634" y="18825"/>
                  <a:pt x="4899" y="18965"/>
                  <a:pt x="5056" y="19193"/>
                </a:cubicBezTo>
                <a:cubicBezTo>
                  <a:pt x="5086" y="19235"/>
                  <a:pt x="5105" y="19297"/>
                  <a:pt x="5187" y="19284"/>
                </a:cubicBezTo>
                <a:lnTo>
                  <a:pt x="5183" y="19288"/>
                </a:lnTo>
                <a:cubicBezTo>
                  <a:pt x="5195" y="19252"/>
                  <a:pt x="5168" y="19232"/>
                  <a:pt x="5150" y="19206"/>
                </a:cubicBezTo>
                <a:cubicBezTo>
                  <a:pt x="5030" y="19030"/>
                  <a:pt x="4911" y="18854"/>
                  <a:pt x="4784" y="18681"/>
                </a:cubicBezTo>
                <a:cubicBezTo>
                  <a:pt x="4746" y="18629"/>
                  <a:pt x="4731" y="18583"/>
                  <a:pt x="4795" y="18518"/>
                </a:cubicBezTo>
                <a:cubicBezTo>
                  <a:pt x="4451" y="18564"/>
                  <a:pt x="4130" y="18590"/>
                  <a:pt x="3816" y="18521"/>
                </a:cubicBezTo>
                <a:cubicBezTo>
                  <a:pt x="3129" y="18378"/>
                  <a:pt x="2591" y="18059"/>
                  <a:pt x="2258" y="17501"/>
                </a:cubicBezTo>
                <a:cubicBezTo>
                  <a:pt x="2240" y="17462"/>
                  <a:pt x="2240" y="17394"/>
                  <a:pt x="2157" y="17397"/>
                </a:cubicBezTo>
                <a:lnTo>
                  <a:pt x="2157" y="17397"/>
                </a:lnTo>
                <a:close/>
                <a:moveTo>
                  <a:pt x="8953" y="13834"/>
                </a:moveTo>
                <a:cubicBezTo>
                  <a:pt x="8934" y="13811"/>
                  <a:pt x="8923" y="13791"/>
                  <a:pt x="8956" y="13769"/>
                </a:cubicBezTo>
                <a:cubicBezTo>
                  <a:pt x="8983" y="13821"/>
                  <a:pt x="9005" y="13870"/>
                  <a:pt x="9039" y="13935"/>
                </a:cubicBezTo>
                <a:cubicBezTo>
                  <a:pt x="8997" y="13117"/>
                  <a:pt x="8280" y="12598"/>
                  <a:pt x="7757" y="12520"/>
                </a:cubicBezTo>
                <a:cubicBezTo>
                  <a:pt x="7768" y="12543"/>
                  <a:pt x="7817" y="12540"/>
                  <a:pt x="7802" y="12575"/>
                </a:cubicBezTo>
                <a:cubicBezTo>
                  <a:pt x="7813" y="12572"/>
                  <a:pt x="7824" y="12572"/>
                  <a:pt x="7832" y="12569"/>
                </a:cubicBezTo>
                <a:cubicBezTo>
                  <a:pt x="7832" y="12572"/>
                  <a:pt x="7828" y="12575"/>
                  <a:pt x="7828" y="12575"/>
                </a:cubicBezTo>
                <a:cubicBezTo>
                  <a:pt x="7821" y="12575"/>
                  <a:pt x="7813" y="12572"/>
                  <a:pt x="7802" y="12572"/>
                </a:cubicBezTo>
                <a:cubicBezTo>
                  <a:pt x="7768" y="12569"/>
                  <a:pt x="7739" y="12553"/>
                  <a:pt x="7705" y="12579"/>
                </a:cubicBezTo>
                <a:cubicBezTo>
                  <a:pt x="7892" y="12621"/>
                  <a:pt x="8049" y="12696"/>
                  <a:pt x="8176" y="12823"/>
                </a:cubicBezTo>
                <a:cubicBezTo>
                  <a:pt x="8467" y="13107"/>
                  <a:pt x="8714" y="13416"/>
                  <a:pt x="8885" y="13772"/>
                </a:cubicBezTo>
                <a:cubicBezTo>
                  <a:pt x="8900" y="13791"/>
                  <a:pt x="8889" y="13847"/>
                  <a:pt x="8953" y="13834"/>
                </a:cubicBezTo>
                <a:lnTo>
                  <a:pt x="8953" y="13834"/>
                </a:lnTo>
                <a:close/>
                <a:moveTo>
                  <a:pt x="18942" y="7386"/>
                </a:moveTo>
                <a:cubicBezTo>
                  <a:pt x="18942" y="7392"/>
                  <a:pt x="18942" y="7402"/>
                  <a:pt x="18942" y="7409"/>
                </a:cubicBezTo>
                <a:lnTo>
                  <a:pt x="18946" y="7405"/>
                </a:lnTo>
                <a:cubicBezTo>
                  <a:pt x="18935" y="7415"/>
                  <a:pt x="18923" y="7425"/>
                  <a:pt x="18912" y="7435"/>
                </a:cubicBezTo>
                <a:cubicBezTo>
                  <a:pt x="18912" y="7435"/>
                  <a:pt x="18920" y="7431"/>
                  <a:pt x="18920" y="7431"/>
                </a:cubicBezTo>
                <a:cubicBezTo>
                  <a:pt x="18908" y="7431"/>
                  <a:pt x="18897" y="7431"/>
                  <a:pt x="18886" y="7431"/>
                </a:cubicBezTo>
                <a:cubicBezTo>
                  <a:pt x="18886" y="7431"/>
                  <a:pt x="18890" y="7435"/>
                  <a:pt x="18890" y="7435"/>
                </a:cubicBezTo>
                <a:cubicBezTo>
                  <a:pt x="18837" y="7395"/>
                  <a:pt x="18789" y="7353"/>
                  <a:pt x="18733" y="7317"/>
                </a:cubicBezTo>
                <a:cubicBezTo>
                  <a:pt x="18722" y="7307"/>
                  <a:pt x="18699" y="7262"/>
                  <a:pt x="18680" y="7317"/>
                </a:cubicBezTo>
                <a:cubicBezTo>
                  <a:pt x="18643" y="7431"/>
                  <a:pt x="18587" y="7376"/>
                  <a:pt x="18531" y="7327"/>
                </a:cubicBezTo>
                <a:lnTo>
                  <a:pt x="18535" y="7330"/>
                </a:lnTo>
                <a:cubicBezTo>
                  <a:pt x="18512" y="7320"/>
                  <a:pt x="18494" y="7311"/>
                  <a:pt x="18471" y="7301"/>
                </a:cubicBezTo>
                <a:lnTo>
                  <a:pt x="18475" y="7304"/>
                </a:lnTo>
                <a:cubicBezTo>
                  <a:pt x="18464" y="7294"/>
                  <a:pt x="18453" y="7285"/>
                  <a:pt x="18441" y="7275"/>
                </a:cubicBezTo>
                <a:cubicBezTo>
                  <a:pt x="18441" y="7275"/>
                  <a:pt x="18445" y="7278"/>
                  <a:pt x="18445" y="7278"/>
                </a:cubicBezTo>
                <a:cubicBezTo>
                  <a:pt x="18434" y="7268"/>
                  <a:pt x="18423" y="7259"/>
                  <a:pt x="18412" y="7249"/>
                </a:cubicBezTo>
                <a:lnTo>
                  <a:pt x="18415" y="7252"/>
                </a:lnTo>
                <a:cubicBezTo>
                  <a:pt x="18400" y="7229"/>
                  <a:pt x="18378" y="7226"/>
                  <a:pt x="18352" y="7223"/>
                </a:cubicBezTo>
                <a:cubicBezTo>
                  <a:pt x="18352" y="7223"/>
                  <a:pt x="18359" y="7226"/>
                  <a:pt x="18359" y="7226"/>
                </a:cubicBezTo>
                <a:cubicBezTo>
                  <a:pt x="18337" y="7206"/>
                  <a:pt x="18318" y="7190"/>
                  <a:pt x="18296" y="7171"/>
                </a:cubicBezTo>
                <a:lnTo>
                  <a:pt x="18299" y="7174"/>
                </a:lnTo>
                <a:cubicBezTo>
                  <a:pt x="18296" y="7161"/>
                  <a:pt x="18292" y="7148"/>
                  <a:pt x="18288" y="7138"/>
                </a:cubicBezTo>
                <a:cubicBezTo>
                  <a:pt x="18288" y="7135"/>
                  <a:pt x="18284" y="7135"/>
                  <a:pt x="18284" y="7131"/>
                </a:cubicBezTo>
                <a:cubicBezTo>
                  <a:pt x="18284" y="7135"/>
                  <a:pt x="18284" y="7138"/>
                  <a:pt x="18284" y="7141"/>
                </a:cubicBezTo>
                <a:cubicBezTo>
                  <a:pt x="18247" y="7105"/>
                  <a:pt x="18206" y="7069"/>
                  <a:pt x="18169" y="7030"/>
                </a:cubicBezTo>
                <a:cubicBezTo>
                  <a:pt x="18277" y="7050"/>
                  <a:pt x="18397" y="7037"/>
                  <a:pt x="18482" y="7115"/>
                </a:cubicBezTo>
                <a:cubicBezTo>
                  <a:pt x="18509" y="7118"/>
                  <a:pt x="18535" y="7125"/>
                  <a:pt x="18561" y="7128"/>
                </a:cubicBezTo>
                <a:cubicBezTo>
                  <a:pt x="18561" y="7128"/>
                  <a:pt x="18568" y="7128"/>
                  <a:pt x="18568" y="7128"/>
                </a:cubicBezTo>
                <a:lnTo>
                  <a:pt x="18557" y="7125"/>
                </a:lnTo>
                <a:cubicBezTo>
                  <a:pt x="18539" y="7086"/>
                  <a:pt x="18509" y="7115"/>
                  <a:pt x="18482" y="7115"/>
                </a:cubicBezTo>
                <a:cubicBezTo>
                  <a:pt x="18509" y="7056"/>
                  <a:pt x="18434" y="7056"/>
                  <a:pt x="18415" y="7024"/>
                </a:cubicBezTo>
                <a:cubicBezTo>
                  <a:pt x="18415" y="7024"/>
                  <a:pt x="18411" y="7027"/>
                  <a:pt x="18411" y="7027"/>
                </a:cubicBezTo>
                <a:cubicBezTo>
                  <a:pt x="18449" y="7021"/>
                  <a:pt x="18486" y="7011"/>
                  <a:pt x="18520" y="7004"/>
                </a:cubicBezTo>
                <a:cubicBezTo>
                  <a:pt x="18520" y="7008"/>
                  <a:pt x="18520" y="7014"/>
                  <a:pt x="18516" y="7014"/>
                </a:cubicBezTo>
                <a:cubicBezTo>
                  <a:pt x="18505" y="7024"/>
                  <a:pt x="18505" y="7027"/>
                  <a:pt x="18520" y="7024"/>
                </a:cubicBezTo>
                <a:cubicBezTo>
                  <a:pt x="18524" y="7024"/>
                  <a:pt x="18524" y="7011"/>
                  <a:pt x="18524" y="7004"/>
                </a:cubicBezTo>
                <a:cubicBezTo>
                  <a:pt x="18516" y="7004"/>
                  <a:pt x="18505" y="7008"/>
                  <a:pt x="18497" y="7004"/>
                </a:cubicBezTo>
                <a:cubicBezTo>
                  <a:pt x="18490" y="6998"/>
                  <a:pt x="18471" y="6978"/>
                  <a:pt x="18482" y="6981"/>
                </a:cubicBezTo>
                <a:cubicBezTo>
                  <a:pt x="18539" y="6991"/>
                  <a:pt x="18561" y="6978"/>
                  <a:pt x="18542" y="6926"/>
                </a:cubicBezTo>
                <a:cubicBezTo>
                  <a:pt x="18583" y="6929"/>
                  <a:pt x="18550" y="6887"/>
                  <a:pt x="18587" y="6877"/>
                </a:cubicBezTo>
                <a:cubicBezTo>
                  <a:pt x="18849" y="6809"/>
                  <a:pt x="19106" y="6968"/>
                  <a:pt x="19095" y="7193"/>
                </a:cubicBezTo>
                <a:cubicBezTo>
                  <a:pt x="19091" y="7272"/>
                  <a:pt x="19054" y="7320"/>
                  <a:pt x="18976" y="7353"/>
                </a:cubicBezTo>
                <a:lnTo>
                  <a:pt x="18976" y="7356"/>
                </a:lnTo>
                <a:cubicBezTo>
                  <a:pt x="18972" y="7350"/>
                  <a:pt x="18968" y="7340"/>
                  <a:pt x="18964" y="7334"/>
                </a:cubicBezTo>
                <a:cubicBezTo>
                  <a:pt x="18957" y="7340"/>
                  <a:pt x="18949" y="7347"/>
                  <a:pt x="18942" y="7356"/>
                </a:cubicBezTo>
                <a:lnTo>
                  <a:pt x="18946" y="7353"/>
                </a:lnTo>
                <a:cubicBezTo>
                  <a:pt x="18946" y="7363"/>
                  <a:pt x="18946" y="7373"/>
                  <a:pt x="18946" y="7386"/>
                </a:cubicBezTo>
                <a:lnTo>
                  <a:pt x="18942" y="7386"/>
                </a:lnTo>
                <a:close/>
                <a:moveTo>
                  <a:pt x="18654" y="7138"/>
                </a:moveTo>
                <a:cubicBezTo>
                  <a:pt x="18647" y="7128"/>
                  <a:pt x="18651" y="7125"/>
                  <a:pt x="18658" y="7131"/>
                </a:cubicBezTo>
                <a:cubicBezTo>
                  <a:pt x="18654" y="7131"/>
                  <a:pt x="18651" y="7135"/>
                  <a:pt x="18647" y="7135"/>
                </a:cubicBezTo>
                <a:cubicBezTo>
                  <a:pt x="18610" y="7128"/>
                  <a:pt x="18624" y="7102"/>
                  <a:pt x="18624" y="7083"/>
                </a:cubicBezTo>
                <a:cubicBezTo>
                  <a:pt x="18621" y="7083"/>
                  <a:pt x="18617" y="7083"/>
                  <a:pt x="18613" y="7086"/>
                </a:cubicBezTo>
                <a:cubicBezTo>
                  <a:pt x="18617" y="7086"/>
                  <a:pt x="18621" y="7086"/>
                  <a:pt x="18621" y="7083"/>
                </a:cubicBezTo>
                <a:cubicBezTo>
                  <a:pt x="18632" y="7102"/>
                  <a:pt x="18643" y="7122"/>
                  <a:pt x="18654" y="7138"/>
                </a:cubicBezTo>
                <a:close/>
                <a:moveTo>
                  <a:pt x="18867" y="7347"/>
                </a:moveTo>
                <a:cubicBezTo>
                  <a:pt x="18871" y="7340"/>
                  <a:pt x="18871" y="7334"/>
                  <a:pt x="18871" y="7330"/>
                </a:cubicBezTo>
                <a:cubicBezTo>
                  <a:pt x="18867" y="7330"/>
                  <a:pt x="18864" y="7330"/>
                  <a:pt x="18864" y="7334"/>
                </a:cubicBezTo>
                <a:cubicBezTo>
                  <a:pt x="18864" y="7337"/>
                  <a:pt x="18867" y="7340"/>
                  <a:pt x="18867" y="7347"/>
                </a:cubicBezTo>
                <a:close/>
                <a:moveTo>
                  <a:pt x="17821" y="13439"/>
                </a:moveTo>
                <a:cubicBezTo>
                  <a:pt x="18023" y="13785"/>
                  <a:pt x="18225" y="14130"/>
                  <a:pt x="18426" y="14476"/>
                </a:cubicBezTo>
                <a:cubicBezTo>
                  <a:pt x="18598" y="14769"/>
                  <a:pt x="18834" y="15037"/>
                  <a:pt x="18991" y="15343"/>
                </a:cubicBezTo>
                <a:cubicBezTo>
                  <a:pt x="19028" y="15291"/>
                  <a:pt x="19032" y="15245"/>
                  <a:pt x="19005" y="15193"/>
                </a:cubicBezTo>
                <a:cubicBezTo>
                  <a:pt x="18957" y="15092"/>
                  <a:pt x="18920" y="14984"/>
                  <a:pt x="18867" y="14883"/>
                </a:cubicBezTo>
                <a:cubicBezTo>
                  <a:pt x="18651" y="14460"/>
                  <a:pt x="18348" y="14078"/>
                  <a:pt x="18064" y="13687"/>
                </a:cubicBezTo>
                <a:cubicBezTo>
                  <a:pt x="18004" y="13596"/>
                  <a:pt x="17937" y="13495"/>
                  <a:pt x="17821" y="13439"/>
                </a:cubicBezTo>
                <a:cubicBezTo>
                  <a:pt x="17821" y="13443"/>
                  <a:pt x="17821" y="13439"/>
                  <a:pt x="17821" y="13439"/>
                </a:cubicBezTo>
                <a:close/>
                <a:moveTo>
                  <a:pt x="4982" y="9188"/>
                </a:moveTo>
                <a:cubicBezTo>
                  <a:pt x="4739" y="8960"/>
                  <a:pt x="4522" y="8712"/>
                  <a:pt x="4298" y="8471"/>
                </a:cubicBezTo>
                <a:cubicBezTo>
                  <a:pt x="4167" y="8334"/>
                  <a:pt x="4003" y="8230"/>
                  <a:pt x="3805" y="8181"/>
                </a:cubicBezTo>
                <a:cubicBezTo>
                  <a:pt x="3428" y="8093"/>
                  <a:pt x="3151" y="7888"/>
                  <a:pt x="2908" y="7630"/>
                </a:cubicBezTo>
                <a:cubicBezTo>
                  <a:pt x="2707" y="7412"/>
                  <a:pt x="2497" y="7190"/>
                  <a:pt x="2213" y="7047"/>
                </a:cubicBezTo>
                <a:cubicBezTo>
                  <a:pt x="1967" y="6923"/>
                  <a:pt x="1731" y="6786"/>
                  <a:pt x="1500" y="6639"/>
                </a:cubicBezTo>
                <a:cubicBezTo>
                  <a:pt x="1365" y="6554"/>
                  <a:pt x="1216" y="6486"/>
                  <a:pt x="1044" y="6473"/>
                </a:cubicBezTo>
                <a:cubicBezTo>
                  <a:pt x="809" y="6450"/>
                  <a:pt x="577" y="6554"/>
                  <a:pt x="521" y="6717"/>
                </a:cubicBezTo>
                <a:lnTo>
                  <a:pt x="525" y="6721"/>
                </a:lnTo>
                <a:cubicBezTo>
                  <a:pt x="764" y="6515"/>
                  <a:pt x="1048" y="6470"/>
                  <a:pt x="1339" y="6629"/>
                </a:cubicBezTo>
                <a:cubicBezTo>
                  <a:pt x="1941" y="6955"/>
                  <a:pt x="2568" y="7252"/>
                  <a:pt x="3002" y="7777"/>
                </a:cubicBezTo>
                <a:cubicBezTo>
                  <a:pt x="3173" y="7986"/>
                  <a:pt x="3398" y="8162"/>
                  <a:pt x="3700" y="8223"/>
                </a:cubicBezTo>
                <a:cubicBezTo>
                  <a:pt x="3936" y="8272"/>
                  <a:pt x="4119" y="8386"/>
                  <a:pt x="4276" y="8536"/>
                </a:cubicBezTo>
                <a:cubicBezTo>
                  <a:pt x="4432" y="8690"/>
                  <a:pt x="4578" y="8853"/>
                  <a:pt x="4735" y="9006"/>
                </a:cubicBezTo>
                <a:cubicBezTo>
                  <a:pt x="4806" y="9068"/>
                  <a:pt x="4866" y="9156"/>
                  <a:pt x="4982" y="9188"/>
                </a:cubicBezTo>
                <a:cubicBezTo>
                  <a:pt x="4982" y="9185"/>
                  <a:pt x="4982" y="9188"/>
                  <a:pt x="4982" y="9188"/>
                </a:cubicBezTo>
                <a:close/>
                <a:moveTo>
                  <a:pt x="6842" y="14137"/>
                </a:moveTo>
                <a:cubicBezTo>
                  <a:pt x="6823" y="14130"/>
                  <a:pt x="6805" y="14121"/>
                  <a:pt x="6782" y="14114"/>
                </a:cubicBezTo>
                <a:lnTo>
                  <a:pt x="6778" y="14111"/>
                </a:lnTo>
                <a:cubicBezTo>
                  <a:pt x="6887" y="14332"/>
                  <a:pt x="6943" y="14567"/>
                  <a:pt x="7021" y="14795"/>
                </a:cubicBezTo>
                <a:cubicBezTo>
                  <a:pt x="7096" y="15011"/>
                  <a:pt x="7156" y="15229"/>
                  <a:pt x="7223" y="15447"/>
                </a:cubicBezTo>
                <a:lnTo>
                  <a:pt x="7219" y="15451"/>
                </a:lnTo>
                <a:cubicBezTo>
                  <a:pt x="7223" y="15425"/>
                  <a:pt x="7223" y="15402"/>
                  <a:pt x="7227" y="15369"/>
                </a:cubicBezTo>
                <a:cubicBezTo>
                  <a:pt x="7264" y="15395"/>
                  <a:pt x="7253" y="15425"/>
                  <a:pt x="7253" y="15451"/>
                </a:cubicBezTo>
                <a:lnTo>
                  <a:pt x="7249" y="15447"/>
                </a:lnTo>
                <a:cubicBezTo>
                  <a:pt x="7316" y="15382"/>
                  <a:pt x="7331" y="15307"/>
                  <a:pt x="7316" y="15219"/>
                </a:cubicBezTo>
                <a:cubicBezTo>
                  <a:pt x="7305" y="15147"/>
                  <a:pt x="7313" y="15072"/>
                  <a:pt x="7309" y="15001"/>
                </a:cubicBezTo>
                <a:cubicBezTo>
                  <a:pt x="7298" y="14808"/>
                  <a:pt x="7264" y="14619"/>
                  <a:pt x="7163" y="14447"/>
                </a:cubicBezTo>
                <a:lnTo>
                  <a:pt x="7167" y="14443"/>
                </a:lnTo>
                <a:cubicBezTo>
                  <a:pt x="7163" y="14453"/>
                  <a:pt x="7160" y="14463"/>
                  <a:pt x="7152" y="14469"/>
                </a:cubicBezTo>
                <a:cubicBezTo>
                  <a:pt x="7145" y="14460"/>
                  <a:pt x="7137" y="14453"/>
                  <a:pt x="7133" y="14443"/>
                </a:cubicBezTo>
                <a:lnTo>
                  <a:pt x="7137" y="14447"/>
                </a:lnTo>
                <a:cubicBezTo>
                  <a:pt x="7111" y="14434"/>
                  <a:pt x="7111" y="14414"/>
                  <a:pt x="7103" y="14391"/>
                </a:cubicBezTo>
                <a:cubicBezTo>
                  <a:pt x="7103" y="14391"/>
                  <a:pt x="7107" y="14394"/>
                  <a:pt x="7107" y="14394"/>
                </a:cubicBezTo>
                <a:cubicBezTo>
                  <a:pt x="7081" y="14381"/>
                  <a:pt x="7074" y="14362"/>
                  <a:pt x="7074" y="14339"/>
                </a:cubicBezTo>
                <a:cubicBezTo>
                  <a:pt x="7074" y="14339"/>
                  <a:pt x="7077" y="14342"/>
                  <a:pt x="7077" y="14342"/>
                </a:cubicBezTo>
                <a:cubicBezTo>
                  <a:pt x="7044" y="14332"/>
                  <a:pt x="7040" y="14313"/>
                  <a:pt x="7044" y="14287"/>
                </a:cubicBezTo>
                <a:lnTo>
                  <a:pt x="7047" y="14290"/>
                </a:lnTo>
                <a:cubicBezTo>
                  <a:pt x="6999" y="14274"/>
                  <a:pt x="6984" y="14238"/>
                  <a:pt x="6969" y="14199"/>
                </a:cubicBezTo>
                <a:cubicBezTo>
                  <a:pt x="6969" y="14199"/>
                  <a:pt x="6973" y="14199"/>
                  <a:pt x="6973" y="14199"/>
                </a:cubicBezTo>
                <a:cubicBezTo>
                  <a:pt x="6954" y="14186"/>
                  <a:pt x="6935" y="14173"/>
                  <a:pt x="6969" y="14156"/>
                </a:cubicBezTo>
                <a:lnTo>
                  <a:pt x="6965" y="14160"/>
                </a:lnTo>
                <a:cubicBezTo>
                  <a:pt x="6947" y="14179"/>
                  <a:pt x="6898" y="14130"/>
                  <a:pt x="6894" y="14183"/>
                </a:cubicBezTo>
                <a:cubicBezTo>
                  <a:pt x="6924" y="14186"/>
                  <a:pt x="6920" y="14215"/>
                  <a:pt x="6932" y="14228"/>
                </a:cubicBezTo>
                <a:cubicBezTo>
                  <a:pt x="6950" y="14254"/>
                  <a:pt x="6958" y="14277"/>
                  <a:pt x="6932" y="14303"/>
                </a:cubicBezTo>
                <a:cubicBezTo>
                  <a:pt x="6999" y="14297"/>
                  <a:pt x="6995" y="14342"/>
                  <a:pt x="7014" y="14404"/>
                </a:cubicBezTo>
                <a:cubicBezTo>
                  <a:pt x="6976" y="14355"/>
                  <a:pt x="6954" y="14329"/>
                  <a:pt x="6932" y="14303"/>
                </a:cubicBezTo>
                <a:cubicBezTo>
                  <a:pt x="6932" y="14277"/>
                  <a:pt x="6935" y="14251"/>
                  <a:pt x="6935" y="14225"/>
                </a:cubicBezTo>
                <a:cubicBezTo>
                  <a:pt x="6876" y="14241"/>
                  <a:pt x="6898" y="14202"/>
                  <a:pt x="6898" y="14179"/>
                </a:cubicBezTo>
                <a:cubicBezTo>
                  <a:pt x="6861" y="14179"/>
                  <a:pt x="6853" y="14147"/>
                  <a:pt x="6831" y="14130"/>
                </a:cubicBezTo>
                <a:lnTo>
                  <a:pt x="6842" y="14137"/>
                </a:lnTo>
                <a:close/>
                <a:moveTo>
                  <a:pt x="16170" y="2183"/>
                </a:moveTo>
                <a:cubicBezTo>
                  <a:pt x="16241" y="2173"/>
                  <a:pt x="16271" y="2232"/>
                  <a:pt x="16320" y="2255"/>
                </a:cubicBezTo>
                <a:cubicBezTo>
                  <a:pt x="16320" y="2258"/>
                  <a:pt x="16320" y="2258"/>
                  <a:pt x="16320" y="2261"/>
                </a:cubicBezTo>
                <a:cubicBezTo>
                  <a:pt x="16320" y="2261"/>
                  <a:pt x="16323" y="2258"/>
                  <a:pt x="16323" y="2258"/>
                </a:cubicBezTo>
                <a:cubicBezTo>
                  <a:pt x="16301" y="2202"/>
                  <a:pt x="16245" y="2173"/>
                  <a:pt x="16204" y="2131"/>
                </a:cubicBezTo>
                <a:lnTo>
                  <a:pt x="16200" y="2134"/>
                </a:lnTo>
                <a:cubicBezTo>
                  <a:pt x="16200" y="2124"/>
                  <a:pt x="16200" y="2114"/>
                  <a:pt x="16200" y="2105"/>
                </a:cubicBezTo>
                <a:cubicBezTo>
                  <a:pt x="16200" y="2105"/>
                  <a:pt x="16204" y="2108"/>
                  <a:pt x="16204" y="2108"/>
                </a:cubicBezTo>
                <a:cubicBezTo>
                  <a:pt x="16192" y="2098"/>
                  <a:pt x="16181" y="2088"/>
                  <a:pt x="16170" y="2079"/>
                </a:cubicBezTo>
                <a:lnTo>
                  <a:pt x="16174" y="2082"/>
                </a:lnTo>
                <a:cubicBezTo>
                  <a:pt x="16163" y="2072"/>
                  <a:pt x="16151" y="2062"/>
                  <a:pt x="16140" y="2053"/>
                </a:cubicBezTo>
                <a:lnTo>
                  <a:pt x="16144" y="2056"/>
                </a:lnTo>
                <a:cubicBezTo>
                  <a:pt x="16133" y="2017"/>
                  <a:pt x="16065" y="2017"/>
                  <a:pt x="16073" y="1968"/>
                </a:cubicBezTo>
                <a:lnTo>
                  <a:pt x="16073" y="1964"/>
                </a:lnTo>
                <a:cubicBezTo>
                  <a:pt x="16095" y="1968"/>
                  <a:pt x="16122" y="1974"/>
                  <a:pt x="16144" y="1978"/>
                </a:cubicBezTo>
                <a:cubicBezTo>
                  <a:pt x="16144" y="1978"/>
                  <a:pt x="16136" y="1974"/>
                  <a:pt x="16136" y="1974"/>
                </a:cubicBezTo>
                <a:cubicBezTo>
                  <a:pt x="16148" y="2004"/>
                  <a:pt x="16174" y="2000"/>
                  <a:pt x="16200" y="2004"/>
                </a:cubicBezTo>
                <a:lnTo>
                  <a:pt x="16192" y="2000"/>
                </a:lnTo>
                <a:cubicBezTo>
                  <a:pt x="16204" y="2010"/>
                  <a:pt x="16215" y="2020"/>
                  <a:pt x="16226" y="2030"/>
                </a:cubicBezTo>
                <a:lnTo>
                  <a:pt x="16222" y="2026"/>
                </a:lnTo>
                <a:cubicBezTo>
                  <a:pt x="16234" y="2036"/>
                  <a:pt x="16245" y="2046"/>
                  <a:pt x="16256" y="2056"/>
                </a:cubicBezTo>
                <a:cubicBezTo>
                  <a:pt x="16256" y="2056"/>
                  <a:pt x="16252" y="2053"/>
                  <a:pt x="16252" y="2053"/>
                </a:cubicBezTo>
                <a:cubicBezTo>
                  <a:pt x="16263" y="2062"/>
                  <a:pt x="16275" y="2072"/>
                  <a:pt x="16286" y="2082"/>
                </a:cubicBezTo>
                <a:lnTo>
                  <a:pt x="16282" y="2079"/>
                </a:lnTo>
                <a:cubicBezTo>
                  <a:pt x="16293" y="2088"/>
                  <a:pt x="16305" y="2098"/>
                  <a:pt x="16316" y="2108"/>
                </a:cubicBezTo>
                <a:lnTo>
                  <a:pt x="16312" y="2105"/>
                </a:lnTo>
                <a:cubicBezTo>
                  <a:pt x="16323" y="2114"/>
                  <a:pt x="16334" y="2124"/>
                  <a:pt x="16346" y="2134"/>
                </a:cubicBezTo>
                <a:lnTo>
                  <a:pt x="16342" y="2131"/>
                </a:lnTo>
                <a:cubicBezTo>
                  <a:pt x="16353" y="2141"/>
                  <a:pt x="16364" y="2150"/>
                  <a:pt x="16376" y="2160"/>
                </a:cubicBezTo>
                <a:lnTo>
                  <a:pt x="16372" y="2157"/>
                </a:lnTo>
                <a:cubicBezTo>
                  <a:pt x="16383" y="2167"/>
                  <a:pt x="16394" y="2176"/>
                  <a:pt x="16405" y="2186"/>
                </a:cubicBezTo>
                <a:lnTo>
                  <a:pt x="16402" y="2180"/>
                </a:lnTo>
                <a:cubicBezTo>
                  <a:pt x="16405" y="2202"/>
                  <a:pt x="16402" y="2229"/>
                  <a:pt x="16435" y="2235"/>
                </a:cubicBezTo>
                <a:cubicBezTo>
                  <a:pt x="16435" y="2235"/>
                  <a:pt x="16432" y="2232"/>
                  <a:pt x="16432" y="2232"/>
                </a:cubicBezTo>
                <a:cubicBezTo>
                  <a:pt x="16484" y="2388"/>
                  <a:pt x="16532" y="2541"/>
                  <a:pt x="16585" y="2698"/>
                </a:cubicBezTo>
                <a:cubicBezTo>
                  <a:pt x="16585" y="2698"/>
                  <a:pt x="16581" y="2695"/>
                  <a:pt x="16581" y="2695"/>
                </a:cubicBezTo>
                <a:cubicBezTo>
                  <a:pt x="16592" y="2704"/>
                  <a:pt x="16603" y="2714"/>
                  <a:pt x="16615" y="2724"/>
                </a:cubicBezTo>
                <a:lnTo>
                  <a:pt x="16611" y="2721"/>
                </a:lnTo>
                <a:cubicBezTo>
                  <a:pt x="16641" y="2770"/>
                  <a:pt x="16641" y="2822"/>
                  <a:pt x="16641" y="2877"/>
                </a:cubicBezTo>
                <a:lnTo>
                  <a:pt x="16645" y="2874"/>
                </a:lnTo>
                <a:cubicBezTo>
                  <a:pt x="16607" y="2851"/>
                  <a:pt x="16626" y="2792"/>
                  <a:pt x="16570" y="2779"/>
                </a:cubicBezTo>
                <a:cubicBezTo>
                  <a:pt x="16547" y="2825"/>
                  <a:pt x="16581" y="2861"/>
                  <a:pt x="16588" y="2900"/>
                </a:cubicBezTo>
                <a:cubicBezTo>
                  <a:pt x="16544" y="2900"/>
                  <a:pt x="16540" y="2920"/>
                  <a:pt x="16559" y="2949"/>
                </a:cubicBezTo>
                <a:cubicBezTo>
                  <a:pt x="16555" y="2952"/>
                  <a:pt x="16551" y="2955"/>
                  <a:pt x="16551" y="2959"/>
                </a:cubicBezTo>
                <a:cubicBezTo>
                  <a:pt x="16551" y="2965"/>
                  <a:pt x="16555" y="2972"/>
                  <a:pt x="16559" y="2978"/>
                </a:cubicBezTo>
                <a:cubicBezTo>
                  <a:pt x="16555" y="2998"/>
                  <a:pt x="16566" y="3004"/>
                  <a:pt x="16588" y="3004"/>
                </a:cubicBezTo>
                <a:cubicBezTo>
                  <a:pt x="16588" y="3024"/>
                  <a:pt x="16588" y="3040"/>
                  <a:pt x="16588" y="3060"/>
                </a:cubicBezTo>
                <a:cubicBezTo>
                  <a:pt x="16562" y="3057"/>
                  <a:pt x="16551" y="3027"/>
                  <a:pt x="16521" y="3040"/>
                </a:cubicBezTo>
                <a:cubicBezTo>
                  <a:pt x="16521" y="3040"/>
                  <a:pt x="16525" y="3037"/>
                  <a:pt x="16525" y="3037"/>
                </a:cubicBezTo>
                <a:cubicBezTo>
                  <a:pt x="16525" y="3053"/>
                  <a:pt x="16525" y="3070"/>
                  <a:pt x="16529" y="3086"/>
                </a:cubicBezTo>
                <a:cubicBezTo>
                  <a:pt x="16529" y="3086"/>
                  <a:pt x="16532" y="3083"/>
                  <a:pt x="16532" y="3083"/>
                </a:cubicBezTo>
                <a:cubicBezTo>
                  <a:pt x="16521" y="3083"/>
                  <a:pt x="16510" y="3083"/>
                  <a:pt x="16499" y="3083"/>
                </a:cubicBezTo>
                <a:cubicBezTo>
                  <a:pt x="16499" y="3083"/>
                  <a:pt x="16503" y="3086"/>
                  <a:pt x="16503" y="3086"/>
                </a:cubicBezTo>
                <a:cubicBezTo>
                  <a:pt x="16476" y="3040"/>
                  <a:pt x="16387" y="3050"/>
                  <a:pt x="16387" y="2982"/>
                </a:cubicBezTo>
                <a:cubicBezTo>
                  <a:pt x="16387" y="2982"/>
                  <a:pt x="16383" y="2985"/>
                  <a:pt x="16383" y="2985"/>
                </a:cubicBezTo>
                <a:cubicBezTo>
                  <a:pt x="16383" y="2965"/>
                  <a:pt x="16383" y="2949"/>
                  <a:pt x="16383" y="2929"/>
                </a:cubicBezTo>
                <a:cubicBezTo>
                  <a:pt x="16383" y="2929"/>
                  <a:pt x="16387" y="2929"/>
                  <a:pt x="16387" y="2929"/>
                </a:cubicBezTo>
                <a:cubicBezTo>
                  <a:pt x="16376" y="2952"/>
                  <a:pt x="16364" y="2949"/>
                  <a:pt x="16353" y="2929"/>
                </a:cubicBezTo>
                <a:lnTo>
                  <a:pt x="16357" y="2926"/>
                </a:lnTo>
                <a:cubicBezTo>
                  <a:pt x="16320" y="2903"/>
                  <a:pt x="16282" y="2877"/>
                  <a:pt x="16241" y="2854"/>
                </a:cubicBezTo>
                <a:cubicBezTo>
                  <a:pt x="16241" y="2854"/>
                  <a:pt x="16245" y="2858"/>
                  <a:pt x="16245" y="2858"/>
                </a:cubicBezTo>
                <a:cubicBezTo>
                  <a:pt x="16241" y="2838"/>
                  <a:pt x="16241" y="2819"/>
                  <a:pt x="16237" y="2799"/>
                </a:cubicBezTo>
                <a:lnTo>
                  <a:pt x="16234" y="2802"/>
                </a:lnTo>
                <a:cubicBezTo>
                  <a:pt x="16252" y="2809"/>
                  <a:pt x="16275" y="2815"/>
                  <a:pt x="16293" y="2822"/>
                </a:cubicBezTo>
                <a:cubicBezTo>
                  <a:pt x="16312" y="2828"/>
                  <a:pt x="16327" y="2838"/>
                  <a:pt x="16346" y="2845"/>
                </a:cubicBezTo>
                <a:cubicBezTo>
                  <a:pt x="16346" y="2848"/>
                  <a:pt x="16346" y="2851"/>
                  <a:pt x="16349" y="2851"/>
                </a:cubicBezTo>
                <a:cubicBezTo>
                  <a:pt x="16346" y="2848"/>
                  <a:pt x="16342" y="2848"/>
                  <a:pt x="16338" y="2845"/>
                </a:cubicBezTo>
                <a:cubicBezTo>
                  <a:pt x="16342" y="2845"/>
                  <a:pt x="16346" y="2845"/>
                  <a:pt x="16346" y="2841"/>
                </a:cubicBezTo>
                <a:cubicBezTo>
                  <a:pt x="16327" y="2835"/>
                  <a:pt x="16312" y="2828"/>
                  <a:pt x="16293" y="2822"/>
                </a:cubicBezTo>
                <a:cubicBezTo>
                  <a:pt x="16301" y="2783"/>
                  <a:pt x="16290" y="2757"/>
                  <a:pt x="16234" y="2770"/>
                </a:cubicBezTo>
                <a:cubicBezTo>
                  <a:pt x="16234" y="2770"/>
                  <a:pt x="16237" y="2773"/>
                  <a:pt x="16237" y="2773"/>
                </a:cubicBezTo>
                <a:cubicBezTo>
                  <a:pt x="16226" y="2763"/>
                  <a:pt x="16215" y="2753"/>
                  <a:pt x="16204" y="2744"/>
                </a:cubicBezTo>
                <a:lnTo>
                  <a:pt x="16207" y="2747"/>
                </a:lnTo>
                <a:cubicBezTo>
                  <a:pt x="16207" y="2727"/>
                  <a:pt x="16207" y="2711"/>
                  <a:pt x="16207" y="2691"/>
                </a:cubicBezTo>
                <a:lnTo>
                  <a:pt x="16204" y="2695"/>
                </a:lnTo>
                <a:lnTo>
                  <a:pt x="16215" y="2695"/>
                </a:lnTo>
                <a:cubicBezTo>
                  <a:pt x="16215" y="2695"/>
                  <a:pt x="16219" y="2704"/>
                  <a:pt x="16219" y="2704"/>
                </a:cubicBezTo>
                <a:cubicBezTo>
                  <a:pt x="16222" y="2704"/>
                  <a:pt x="16226" y="2704"/>
                  <a:pt x="16226" y="2704"/>
                </a:cubicBezTo>
                <a:cubicBezTo>
                  <a:pt x="16222" y="2704"/>
                  <a:pt x="16219" y="2704"/>
                  <a:pt x="16215" y="2704"/>
                </a:cubicBezTo>
                <a:cubicBezTo>
                  <a:pt x="16222" y="2682"/>
                  <a:pt x="16230" y="2662"/>
                  <a:pt x="16237" y="2639"/>
                </a:cubicBezTo>
                <a:cubicBezTo>
                  <a:pt x="16237" y="2639"/>
                  <a:pt x="16234" y="2643"/>
                  <a:pt x="16234" y="2643"/>
                </a:cubicBezTo>
                <a:cubicBezTo>
                  <a:pt x="16256" y="2649"/>
                  <a:pt x="16278" y="2656"/>
                  <a:pt x="16301" y="2662"/>
                </a:cubicBezTo>
                <a:cubicBezTo>
                  <a:pt x="16293" y="2685"/>
                  <a:pt x="16293" y="2708"/>
                  <a:pt x="16327" y="2718"/>
                </a:cubicBezTo>
                <a:cubicBezTo>
                  <a:pt x="16327" y="2744"/>
                  <a:pt x="16338" y="2760"/>
                  <a:pt x="16372" y="2753"/>
                </a:cubicBezTo>
                <a:cubicBezTo>
                  <a:pt x="16372" y="2783"/>
                  <a:pt x="16376" y="2809"/>
                  <a:pt x="16379" y="2838"/>
                </a:cubicBezTo>
                <a:cubicBezTo>
                  <a:pt x="16376" y="2825"/>
                  <a:pt x="16379" y="2825"/>
                  <a:pt x="16387" y="2832"/>
                </a:cubicBezTo>
                <a:cubicBezTo>
                  <a:pt x="16383" y="2832"/>
                  <a:pt x="16379" y="2835"/>
                  <a:pt x="16376" y="2835"/>
                </a:cubicBezTo>
                <a:cubicBezTo>
                  <a:pt x="16376" y="2809"/>
                  <a:pt x="16376" y="2783"/>
                  <a:pt x="16372" y="2757"/>
                </a:cubicBezTo>
                <a:cubicBezTo>
                  <a:pt x="16357" y="2747"/>
                  <a:pt x="16357" y="2718"/>
                  <a:pt x="16327" y="2721"/>
                </a:cubicBezTo>
                <a:cubicBezTo>
                  <a:pt x="16334" y="2698"/>
                  <a:pt x="16334" y="2675"/>
                  <a:pt x="16301" y="2665"/>
                </a:cubicBezTo>
                <a:cubicBezTo>
                  <a:pt x="16301" y="2649"/>
                  <a:pt x="16301" y="2633"/>
                  <a:pt x="16301" y="2616"/>
                </a:cubicBezTo>
                <a:lnTo>
                  <a:pt x="16297" y="2620"/>
                </a:lnTo>
                <a:lnTo>
                  <a:pt x="16308" y="2623"/>
                </a:lnTo>
                <a:cubicBezTo>
                  <a:pt x="16308" y="2623"/>
                  <a:pt x="16308" y="2636"/>
                  <a:pt x="16308" y="2633"/>
                </a:cubicBezTo>
                <a:cubicBezTo>
                  <a:pt x="16312" y="2630"/>
                  <a:pt x="16316" y="2630"/>
                  <a:pt x="16320" y="2626"/>
                </a:cubicBezTo>
                <a:cubicBezTo>
                  <a:pt x="16320" y="2626"/>
                  <a:pt x="16320" y="2630"/>
                  <a:pt x="16320" y="2630"/>
                </a:cubicBezTo>
                <a:cubicBezTo>
                  <a:pt x="16316" y="2630"/>
                  <a:pt x="16312" y="2633"/>
                  <a:pt x="16308" y="2633"/>
                </a:cubicBezTo>
                <a:cubicBezTo>
                  <a:pt x="16316" y="2610"/>
                  <a:pt x="16342" y="2581"/>
                  <a:pt x="16297" y="2561"/>
                </a:cubicBezTo>
                <a:lnTo>
                  <a:pt x="16301" y="2568"/>
                </a:lnTo>
                <a:cubicBezTo>
                  <a:pt x="16297" y="2551"/>
                  <a:pt x="16290" y="2538"/>
                  <a:pt x="16267" y="2538"/>
                </a:cubicBezTo>
                <a:lnTo>
                  <a:pt x="16271" y="2545"/>
                </a:lnTo>
                <a:cubicBezTo>
                  <a:pt x="16271" y="2486"/>
                  <a:pt x="16196" y="2463"/>
                  <a:pt x="16181" y="2411"/>
                </a:cubicBezTo>
                <a:cubicBezTo>
                  <a:pt x="16181" y="2411"/>
                  <a:pt x="16178" y="2414"/>
                  <a:pt x="16178" y="2414"/>
                </a:cubicBezTo>
                <a:cubicBezTo>
                  <a:pt x="16200" y="2408"/>
                  <a:pt x="16226" y="2401"/>
                  <a:pt x="16249" y="2392"/>
                </a:cubicBezTo>
                <a:cubicBezTo>
                  <a:pt x="16263" y="2405"/>
                  <a:pt x="16275" y="2418"/>
                  <a:pt x="16290" y="2431"/>
                </a:cubicBezTo>
                <a:cubicBezTo>
                  <a:pt x="16290" y="2434"/>
                  <a:pt x="16290" y="2437"/>
                  <a:pt x="16293" y="2440"/>
                </a:cubicBezTo>
                <a:cubicBezTo>
                  <a:pt x="16290" y="2437"/>
                  <a:pt x="16286" y="2434"/>
                  <a:pt x="16278" y="2431"/>
                </a:cubicBezTo>
                <a:cubicBezTo>
                  <a:pt x="16282" y="2431"/>
                  <a:pt x="16286" y="2431"/>
                  <a:pt x="16290" y="2427"/>
                </a:cubicBezTo>
                <a:cubicBezTo>
                  <a:pt x="16263" y="2424"/>
                  <a:pt x="16249" y="2414"/>
                  <a:pt x="16252" y="2392"/>
                </a:cubicBezTo>
                <a:cubicBezTo>
                  <a:pt x="16215" y="2385"/>
                  <a:pt x="16185" y="2369"/>
                  <a:pt x="16181" y="2333"/>
                </a:cubicBezTo>
                <a:cubicBezTo>
                  <a:pt x="16181" y="2333"/>
                  <a:pt x="16178" y="2336"/>
                  <a:pt x="16178" y="2336"/>
                </a:cubicBezTo>
                <a:cubicBezTo>
                  <a:pt x="16200" y="2330"/>
                  <a:pt x="16222" y="2323"/>
                  <a:pt x="16245" y="2317"/>
                </a:cubicBezTo>
                <a:cubicBezTo>
                  <a:pt x="16260" y="2330"/>
                  <a:pt x="16271" y="2343"/>
                  <a:pt x="16286" y="2356"/>
                </a:cubicBezTo>
                <a:cubicBezTo>
                  <a:pt x="16286" y="2359"/>
                  <a:pt x="16290" y="2362"/>
                  <a:pt x="16290" y="2365"/>
                </a:cubicBezTo>
                <a:cubicBezTo>
                  <a:pt x="16286" y="2362"/>
                  <a:pt x="16278" y="2362"/>
                  <a:pt x="16275" y="2359"/>
                </a:cubicBezTo>
                <a:cubicBezTo>
                  <a:pt x="16278" y="2359"/>
                  <a:pt x="16282" y="2356"/>
                  <a:pt x="16282" y="2356"/>
                </a:cubicBezTo>
                <a:cubicBezTo>
                  <a:pt x="16260" y="2349"/>
                  <a:pt x="16245" y="2339"/>
                  <a:pt x="16245" y="2317"/>
                </a:cubicBezTo>
                <a:cubicBezTo>
                  <a:pt x="16222" y="2313"/>
                  <a:pt x="16200" y="2310"/>
                  <a:pt x="16174" y="2307"/>
                </a:cubicBezTo>
                <a:lnTo>
                  <a:pt x="16178" y="2310"/>
                </a:lnTo>
                <a:cubicBezTo>
                  <a:pt x="16166" y="2300"/>
                  <a:pt x="16155" y="2290"/>
                  <a:pt x="16144" y="2281"/>
                </a:cubicBezTo>
                <a:cubicBezTo>
                  <a:pt x="16144" y="2281"/>
                  <a:pt x="16148" y="2284"/>
                  <a:pt x="16148" y="2284"/>
                </a:cubicBezTo>
                <a:cubicBezTo>
                  <a:pt x="16125" y="2258"/>
                  <a:pt x="16099" y="2235"/>
                  <a:pt x="16073" y="2206"/>
                </a:cubicBezTo>
                <a:cubicBezTo>
                  <a:pt x="16099" y="2199"/>
                  <a:pt x="16136" y="2189"/>
                  <a:pt x="16170" y="2183"/>
                </a:cubicBezTo>
                <a:lnTo>
                  <a:pt x="16170" y="2183"/>
                </a:lnTo>
                <a:close/>
                <a:moveTo>
                  <a:pt x="16320" y="2506"/>
                </a:moveTo>
                <a:cubicBezTo>
                  <a:pt x="16316" y="2506"/>
                  <a:pt x="16316" y="2506"/>
                  <a:pt x="16312" y="2506"/>
                </a:cubicBezTo>
                <a:cubicBezTo>
                  <a:pt x="16320" y="2509"/>
                  <a:pt x="16320" y="2509"/>
                  <a:pt x="16320" y="2506"/>
                </a:cubicBezTo>
                <a:cubicBezTo>
                  <a:pt x="16320" y="2512"/>
                  <a:pt x="16320" y="2515"/>
                  <a:pt x="16320" y="2519"/>
                </a:cubicBezTo>
                <a:cubicBezTo>
                  <a:pt x="16320" y="2515"/>
                  <a:pt x="16320" y="2512"/>
                  <a:pt x="16320" y="2506"/>
                </a:cubicBezTo>
                <a:close/>
                <a:moveTo>
                  <a:pt x="16361" y="2317"/>
                </a:moveTo>
                <a:lnTo>
                  <a:pt x="16357" y="2323"/>
                </a:lnTo>
                <a:lnTo>
                  <a:pt x="16364" y="2323"/>
                </a:lnTo>
                <a:lnTo>
                  <a:pt x="16361" y="2317"/>
                </a:lnTo>
                <a:close/>
                <a:moveTo>
                  <a:pt x="1014" y="11229"/>
                </a:moveTo>
                <a:cubicBezTo>
                  <a:pt x="984" y="11265"/>
                  <a:pt x="1010" y="11291"/>
                  <a:pt x="1029" y="11320"/>
                </a:cubicBezTo>
                <a:cubicBezTo>
                  <a:pt x="1212" y="11679"/>
                  <a:pt x="1399" y="12038"/>
                  <a:pt x="1638" y="12373"/>
                </a:cubicBezTo>
                <a:cubicBezTo>
                  <a:pt x="1713" y="12474"/>
                  <a:pt x="1709" y="12562"/>
                  <a:pt x="1608" y="12644"/>
                </a:cubicBezTo>
                <a:lnTo>
                  <a:pt x="1612" y="12641"/>
                </a:lnTo>
                <a:cubicBezTo>
                  <a:pt x="1533" y="12719"/>
                  <a:pt x="1466" y="12804"/>
                  <a:pt x="1335" y="12862"/>
                </a:cubicBezTo>
                <a:cubicBezTo>
                  <a:pt x="1541" y="12875"/>
                  <a:pt x="1698" y="12817"/>
                  <a:pt x="1858" y="12764"/>
                </a:cubicBezTo>
                <a:cubicBezTo>
                  <a:pt x="1959" y="12732"/>
                  <a:pt x="1956" y="12693"/>
                  <a:pt x="1903" y="12628"/>
                </a:cubicBezTo>
                <a:cubicBezTo>
                  <a:pt x="1858" y="12572"/>
                  <a:pt x="1832" y="12507"/>
                  <a:pt x="1788" y="12448"/>
                </a:cubicBezTo>
                <a:cubicBezTo>
                  <a:pt x="1504" y="12057"/>
                  <a:pt x="1328" y="11610"/>
                  <a:pt x="1014" y="11229"/>
                </a:cubicBezTo>
                <a:lnTo>
                  <a:pt x="1014" y="11229"/>
                </a:lnTo>
                <a:close/>
                <a:moveTo>
                  <a:pt x="9506" y="654"/>
                </a:moveTo>
                <a:cubicBezTo>
                  <a:pt x="9513" y="550"/>
                  <a:pt x="9595" y="625"/>
                  <a:pt x="9644" y="608"/>
                </a:cubicBezTo>
                <a:cubicBezTo>
                  <a:pt x="9659" y="634"/>
                  <a:pt x="9685" y="631"/>
                  <a:pt x="9711" y="625"/>
                </a:cubicBezTo>
                <a:cubicBezTo>
                  <a:pt x="9711" y="628"/>
                  <a:pt x="9707" y="628"/>
                  <a:pt x="9707" y="631"/>
                </a:cubicBezTo>
                <a:cubicBezTo>
                  <a:pt x="9711" y="631"/>
                  <a:pt x="9711" y="628"/>
                  <a:pt x="9715" y="628"/>
                </a:cubicBezTo>
                <a:cubicBezTo>
                  <a:pt x="9692" y="615"/>
                  <a:pt x="9670" y="602"/>
                  <a:pt x="9640" y="612"/>
                </a:cubicBezTo>
                <a:cubicBezTo>
                  <a:pt x="9647" y="573"/>
                  <a:pt x="9588" y="579"/>
                  <a:pt x="9588" y="546"/>
                </a:cubicBezTo>
                <a:cubicBezTo>
                  <a:pt x="9633" y="546"/>
                  <a:pt x="9677" y="573"/>
                  <a:pt x="9718" y="540"/>
                </a:cubicBezTo>
                <a:cubicBezTo>
                  <a:pt x="9722" y="556"/>
                  <a:pt x="9726" y="576"/>
                  <a:pt x="9730" y="592"/>
                </a:cubicBezTo>
                <a:lnTo>
                  <a:pt x="9733" y="599"/>
                </a:lnTo>
                <a:cubicBezTo>
                  <a:pt x="9733" y="599"/>
                  <a:pt x="9726" y="595"/>
                  <a:pt x="9726" y="595"/>
                </a:cubicBezTo>
                <a:cubicBezTo>
                  <a:pt x="9722" y="579"/>
                  <a:pt x="9718" y="559"/>
                  <a:pt x="9715" y="543"/>
                </a:cubicBezTo>
                <a:cubicBezTo>
                  <a:pt x="9689" y="540"/>
                  <a:pt x="9655" y="537"/>
                  <a:pt x="9662" y="501"/>
                </a:cubicBezTo>
                <a:cubicBezTo>
                  <a:pt x="9662" y="501"/>
                  <a:pt x="9662" y="498"/>
                  <a:pt x="9662" y="498"/>
                </a:cubicBezTo>
                <a:cubicBezTo>
                  <a:pt x="9756" y="537"/>
                  <a:pt x="9849" y="576"/>
                  <a:pt x="9939" y="612"/>
                </a:cubicBezTo>
                <a:cubicBezTo>
                  <a:pt x="9939" y="612"/>
                  <a:pt x="9931" y="608"/>
                  <a:pt x="9931" y="608"/>
                </a:cubicBezTo>
                <a:cubicBezTo>
                  <a:pt x="9931" y="628"/>
                  <a:pt x="9946" y="638"/>
                  <a:pt x="9965" y="638"/>
                </a:cubicBezTo>
                <a:lnTo>
                  <a:pt x="9961" y="634"/>
                </a:lnTo>
                <a:cubicBezTo>
                  <a:pt x="9969" y="670"/>
                  <a:pt x="9995" y="693"/>
                  <a:pt x="10025" y="716"/>
                </a:cubicBezTo>
                <a:lnTo>
                  <a:pt x="10021" y="713"/>
                </a:lnTo>
                <a:cubicBezTo>
                  <a:pt x="10025" y="729"/>
                  <a:pt x="10032" y="742"/>
                  <a:pt x="10055" y="742"/>
                </a:cubicBezTo>
                <a:lnTo>
                  <a:pt x="10051" y="736"/>
                </a:lnTo>
                <a:cubicBezTo>
                  <a:pt x="10051" y="762"/>
                  <a:pt x="10051" y="784"/>
                  <a:pt x="10085" y="794"/>
                </a:cubicBezTo>
                <a:lnTo>
                  <a:pt x="10081" y="788"/>
                </a:lnTo>
                <a:cubicBezTo>
                  <a:pt x="10085" y="853"/>
                  <a:pt x="10122" y="908"/>
                  <a:pt x="10122" y="977"/>
                </a:cubicBezTo>
                <a:cubicBezTo>
                  <a:pt x="10122" y="1032"/>
                  <a:pt x="10092" y="1016"/>
                  <a:pt x="10055" y="1022"/>
                </a:cubicBezTo>
                <a:cubicBezTo>
                  <a:pt x="9984" y="1029"/>
                  <a:pt x="9909" y="1019"/>
                  <a:pt x="9868" y="990"/>
                </a:cubicBezTo>
                <a:cubicBezTo>
                  <a:pt x="9864" y="964"/>
                  <a:pt x="9860" y="938"/>
                  <a:pt x="9853" y="912"/>
                </a:cubicBezTo>
                <a:cubicBezTo>
                  <a:pt x="9853" y="912"/>
                  <a:pt x="9849" y="912"/>
                  <a:pt x="9849" y="912"/>
                </a:cubicBezTo>
                <a:cubicBezTo>
                  <a:pt x="9853" y="912"/>
                  <a:pt x="9857" y="912"/>
                  <a:pt x="9857" y="915"/>
                </a:cubicBezTo>
                <a:cubicBezTo>
                  <a:pt x="9860" y="941"/>
                  <a:pt x="9864" y="964"/>
                  <a:pt x="9864" y="990"/>
                </a:cubicBezTo>
                <a:cubicBezTo>
                  <a:pt x="9816" y="977"/>
                  <a:pt x="9816" y="977"/>
                  <a:pt x="9741" y="859"/>
                </a:cubicBezTo>
                <a:cubicBezTo>
                  <a:pt x="9722" y="853"/>
                  <a:pt x="9700" y="846"/>
                  <a:pt x="9681" y="859"/>
                </a:cubicBezTo>
                <a:cubicBezTo>
                  <a:pt x="9681" y="843"/>
                  <a:pt x="9685" y="830"/>
                  <a:pt x="9685" y="814"/>
                </a:cubicBezTo>
                <a:cubicBezTo>
                  <a:pt x="9685" y="814"/>
                  <a:pt x="9674" y="810"/>
                  <a:pt x="9666" y="810"/>
                </a:cubicBezTo>
                <a:cubicBezTo>
                  <a:pt x="9674" y="827"/>
                  <a:pt x="9677" y="840"/>
                  <a:pt x="9685" y="856"/>
                </a:cubicBezTo>
                <a:cubicBezTo>
                  <a:pt x="9704" y="866"/>
                  <a:pt x="9722" y="872"/>
                  <a:pt x="9745" y="856"/>
                </a:cubicBezTo>
                <a:cubicBezTo>
                  <a:pt x="9681" y="915"/>
                  <a:pt x="9816" y="964"/>
                  <a:pt x="9760" y="1022"/>
                </a:cubicBezTo>
                <a:lnTo>
                  <a:pt x="9763" y="1026"/>
                </a:lnTo>
                <a:cubicBezTo>
                  <a:pt x="9752" y="1026"/>
                  <a:pt x="9737" y="1026"/>
                  <a:pt x="9726" y="1026"/>
                </a:cubicBezTo>
                <a:lnTo>
                  <a:pt x="9726" y="1022"/>
                </a:lnTo>
                <a:cubicBezTo>
                  <a:pt x="9633" y="925"/>
                  <a:pt x="9539" y="824"/>
                  <a:pt x="9405" y="765"/>
                </a:cubicBezTo>
                <a:cubicBezTo>
                  <a:pt x="9367" y="749"/>
                  <a:pt x="9326" y="729"/>
                  <a:pt x="9330" y="680"/>
                </a:cubicBezTo>
                <a:lnTo>
                  <a:pt x="9326" y="683"/>
                </a:lnTo>
                <a:cubicBezTo>
                  <a:pt x="9345" y="680"/>
                  <a:pt x="9367" y="680"/>
                  <a:pt x="9390" y="677"/>
                </a:cubicBezTo>
                <a:cubicBezTo>
                  <a:pt x="9427" y="687"/>
                  <a:pt x="9468" y="693"/>
                  <a:pt x="9506" y="677"/>
                </a:cubicBezTo>
                <a:cubicBezTo>
                  <a:pt x="9506" y="696"/>
                  <a:pt x="9509" y="716"/>
                  <a:pt x="9513" y="736"/>
                </a:cubicBezTo>
                <a:cubicBezTo>
                  <a:pt x="9513" y="732"/>
                  <a:pt x="9517" y="729"/>
                  <a:pt x="9517" y="726"/>
                </a:cubicBezTo>
                <a:cubicBezTo>
                  <a:pt x="9520" y="729"/>
                  <a:pt x="9520" y="736"/>
                  <a:pt x="9524" y="739"/>
                </a:cubicBezTo>
                <a:cubicBezTo>
                  <a:pt x="9520" y="739"/>
                  <a:pt x="9517" y="736"/>
                  <a:pt x="9513" y="736"/>
                </a:cubicBezTo>
                <a:cubicBezTo>
                  <a:pt x="9509" y="716"/>
                  <a:pt x="9509" y="696"/>
                  <a:pt x="9506" y="680"/>
                </a:cubicBezTo>
                <a:cubicBezTo>
                  <a:pt x="9468" y="670"/>
                  <a:pt x="9427" y="664"/>
                  <a:pt x="9390" y="680"/>
                </a:cubicBezTo>
                <a:cubicBezTo>
                  <a:pt x="9423" y="641"/>
                  <a:pt x="9457" y="615"/>
                  <a:pt x="9506" y="654"/>
                </a:cubicBezTo>
                <a:cubicBezTo>
                  <a:pt x="9520" y="651"/>
                  <a:pt x="9535" y="651"/>
                  <a:pt x="9547" y="647"/>
                </a:cubicBezTo>
                <a:cubicBezTo>
                  <a:pt x="9547" y="647"/>
                  <a:pt x="9550" y="641"/>
                  <a:pt x="9550" y="641"/>
                </a:cubicBezTo>
                <a:cubicBezTo>
                  <a:pt x="9528" y="631"/>
                  <a:pt x="9520" y="647"/>
                  <a:pt x="9506" y="654"/>
                </a:cubicBezTo>
                <a:close/>
                <a:moveTo>
                  <a:pt x="9644" y="677"/>
                </a:moveTo>
                <a:cubicBezTo>
                  <a:pt x="9644" y="677"/>
                  <a:pt x="9640" y="680"/>
                  <a:pt x="9640" y="680"/>
                </a:cubicBezTo>
                <a:cubicBezTo>
                  <a:pt x="9644" y="680"/>
                  <a:pt x="9647" y="677"/>
                  <a:pt x="9647" y="677"/>
                </a:cubicBezTo>
                <a:cubicBezTo>
                  <a:pt x="9655" y="693"/>
                  <a:pt x="9659" y="713"/>
                  <a:pt x="9666" y="729"/>
                </a:cubicBezTo>
                <a:cubicBezTo>
                  <a:pt x="9666" y="726"/>
                  <a:pt x="9666" y="722"/>
                  <a:pt x="9666" y="719"/>
                </a:cubicBezTo>
                <a:cubicBezTo>
                  <a:pt x="9670" y="722"/>
                  <a:pt x="9674" y="726"/>
                  <a:pt x="9677" y="729"/>
                </a:cubicBezTo>
                <a:cubicBezTo>
                  <a:pt x="9674" y="729"/>
                  <a:pt x="9670" y="729"/>
                  <a:pt x="9666" y="729"/>
                </a:cubicBezTo>
                <a:cubicBezTo>
                  <a:pt x="9659" y="713"/>
                  <a:pt x="9651" y="693"/>
                  <a:pt x="9644" y="677"/>
                </a:cubicBezTo>
                <a:close/>
                <a:moveTo>
                  <a:pt x="9789" y="674"/>
                </a:moveTo>
                <a:cubicBezTo>
                  <a:pt x="9789" y="677"/>
                  <a:pt x="9786" y="677"/>
                  <a:pt x="9786" y="680"/>
                </a:cubicBezTo>
                <a:cubicBezTo>
                  <a:pt x="9789" y="680"/>
                  <a:pt x="9793" y="677"/>
                  <a:pt x="9797" y="677"/>
                </a:cubicBezTo>
                <a:cubicBezTo>
                  <a:pt x="9804" y="693"/>
                  <a:pt x="9812" y="706"/>
                  <a:pt x="9819" y="722"/>
                </a:cubicBezTo>
                <a:cubicBezTo>
                  <a:pt x="9831" y="729"/>
                  <a:pt x="9842" y="736"/>
                  <a:pt x="9853" y="742"/>
                </a:cubicBezTo>
                <a:cubicBezTo>
                  <a:pt x="9860" y="752"/>
                  <a:pt x="9868" y="762"/>
                  <a:pt x="9875" y="771"/>
                </a:cubicBezTo>
                <a:cubicBezTo>
                  <a:pt x="9879" y="775"/>
                  <a:pt x="9883" y="778"/>
                  <a:pt x="9887" y="778"/>
                </a:cubicBezTo>
                <a:cubicBezTo>
                  <a:pt x="9890" y="778"/>
                  <a:pt x="9890" y="775"/>
                  <a:pt x="9894" y="775"/>
                </a:cubicBezTo>
                <a:cubicBezTo>
                  <a:pt x="9887" y="775"/>
                  <a:pt x="9879" y="775"/>
                  <a:pt x="9872" y="771"/>
                </a:cubicBezTo>
                <a:cubicBezTo>
                  <a:pt x="9872" y="758"/>
                  <a:pt x="9872" y="742"/>
                  <a:pt x="9845" y="742"/>
                </a:cubicBezTo>
                <a:cubicBezTo>
                  <a:pt x="9834" y="736"/>
                  <a:pt x="9823" y="729"/>
                  <a:pt x="9812" y="722"/>
                </a:cubicBezTo>
                <a:cubicBezTo>
                  <a:pt x="9808" y="706"/>
                  <a:pt x="9797" y="690"/>
                  <a:pt x="9789" y="674"/>
                </a:cubicBezTo>
                <a:close/>
                <a:moveTo>
                  <a:pt x="9789" y="778"/>
                </a:moveTo>
                <a:cubicBezTo>
                  <a:pt x="9789" y="778"/>
                  <a:pt x="9786" y="781"/>
                  <a:pt x="9786" y="781"/>
                </a:cubicBezTo>
                <a:cubicBezTo>
                  <a:pt x="9786" y="781"/>
                  <a:pt x="9789" y="781"/>
                  <a:pt x="9789" y="778"/>
                </a:cubicBezTo>
                <a:cubicBezTo>
                  <a:pt x="9797" y="784"/>
                  <a:pt x="9797" y="784"/>
                  <a:pt x="9801" y="788"/>
                </a:cubicBezTo>
                <a:cubicBezTo>
                  <a:pt x="9797" y="791"/>
                  <a:pt x="9793" y="791"/>
                  <a:pt x="9789" y="794"/>
                </a:cubicBezTo>
                <a:cubicBezTo>
                  <a:pt x="9789" y="788"/>
                  <a:pt x="9789" y="784"/>
                  <a:pt x="9789" y="778"/>
                </a:cubicBezTo>
                <a:close/>
                <a:moveTo>
                  <a:pt x="9939" y="833"/>
                </a:moveTo>
                <a:cubicBezTo>
                  <a:pt x="9939" y="833"/>
                  <a:pt x="9935" y="833"/>
                  <a:pt x="9935" y="833"/>
                </a:cubicBezTo>
                <a:cubicBezTo>
                  <a:pt x="9939" y="833"/>
                  <a:pt x="9939" y="833"/>
                  <a:pt x="9939" y="833"/>
                </a:cubicBezTo>
                <a:cubicBezTo>
                  <a:pt x="9943" y="840"/>
                  <a:pt x="9939" y="843"/>
                  <a:pt x="9939" y="846"/>
                </a:cubicBezTo>
                <a:cubicBezTo>
                  <a:pt x="9939" y="840"/>
                  <a:pt x="9939" y="837"/>
                  <a:pt x="9939" y="833"/>
                </a:cubicBezTo>
                <a:close/>
                <a:moveTo>
                  <a:pt x="7148" y="6417"/>
                </a:moveTo>
                <a:cubicBezTo>
                  <a:pt x="7283" y="6336"/>
                  <a:pt x="7227" y="6245"/>
                  <a:pt x="7167" y="6153"/>
                </a:cubicBezTo>
                <a:cubicBezTo>
                  <a:pt x="7167" y="6153"/>
                  <a:pt x="7171" y="6157"/>
                  <a:pt x="7171" y="6157"/>
                </a:cubicBezTo>
                <a:cubicBezTo>
                  <a:pt x="7141" y="6137"/>
                  <a:pt x="7107" y="6108"/>
                  <a:pt x="7089" y="6170"/>
                </a:cubicBezTo>
                <a:cubicBezTo>
                  <a:pt x="7074" y="6209"/>
                  <a:pt x="7085" y="6258"/>
                  <a:pt x="7036" y="6284"/>
                </a:cubicBezTo>
                <a:lnTo>
                  <a:pt x="7032" y="6281"/>
                </a:lnTo>
                <a:cubicBezTo>
                  <a:pt x="7066" y="6326"/>
                  <a:pt x="7029" y="6359"/>
                  <a:pt x="6995" y="6385"/>
                </a:cubicBezTo>
                <a:cubicBezTo>
                  <a:pt x="6928" y="6434"/>
                  <a:pt x="6973" y="6356"/>
                  <a:pt x="6950" y="6352"/>
                </a:cubicBezTo>
                <a:cubicBezTo>
                  <a:pt x="6950" y="6352"/>
                  <a:pt x="6954" y="6356"/>
                  <a:pt x="6954" y="6356"/>
                </a:cubicBezTo>
                <a:cubicBezTo>
                  <a:pt x="6771" y="6375"/>
                  <a:pt x="6603" y="6414"/>
                  <a:pt x="6509" y="6571"/>
                </a:cubicBezTo>
                <a:cubicBezTo>
                  <a:pt x="6495" y="6597"/>
                  <a:pt x="6480" y="6623"/>
                  <a:pt x="6498" y="6655"/>
                </a:cubicBezTo>
                <a:cubicBezTo>
                  <a:pt x="6588" y="6600"/>
                  <a:pt x="6595" y="6698"/>
                  <a:pt x="6644" y="6721"/>
                </a:cubicBezTo>
                <a:cubicBezTo>
                  <a:pt x="6707" y="6750"/>
                  <a:pt x="6749" y="6757"/>
                  <a:pt x="6801" y="6717"/>
                </a:cubicBezTo>
                <a:cubicBezTo>
                  <a:pt x="6928" y="6623"/>
                  <a:pt x="7055" y="6535"/>
                  <a:pt x="7148" y="6417"/>
                </a:cubicBezTo>
                <a:lnTo>
                  <a:pt x="7148" y="6417"/>
                </a:lnTo>
                <a:close/>
                <a:moveTo>
                  <a:pt x="19596" y="4471"/>
                </a:moveTo>
                <a:cubicBezTo>
                  <a:pt x="19585" y="4471"/>
                  <a:pt x="19570" y="4471"/>
                  <a:pt x="19558" y="4471"/>
                </a:cubicBezTo>
                <a:lnTo>
                  <a:pt x="19562" y="4475"/>
                </a:lnTo>
                <a:cubicBezTo>
                  <a:pt x="19555" y="4468"/>
                  <a:pt x="19551" y="4462"/>
                  <a:pt x="19543" y="4452"/>
                </a:cubicBezTo>
                <a:cubicBezTo>
                  <a:pt x="19551" y="4449"/>
                  <a:pt x="19555" y="4445"/>
                  <a:pt x="19562" y="4442"/>
                </a:cubicBezTo>
                <a:cubicBezTo>
                  <a:pt x="19562" y="4442"/>
                  <a:pt x="19558" y="4442"/>
                  <a:pt x="19558" y="4442"/>
                </a:cubicBezTo>
                <a:cubicBezTo>
                  <a:pt x="19472" y="4406"/>
                  <a:pt x="19387" y="4370"/>
                  <a:pt x="19301" y="4331"/>
                </a:cubicBezTo>
                <a:cubicBezTo>
                  <a:pt x="19263" y="4315"/>
                  <a:pt x="19237" y="4308"/>
                  <a:pt x="19237" y="4357"/>
                </a:cubicBezTo>
                <a:cubicBezTo>
                  <a:pt x="19237" y="4400"/>
                  <a:pt x="19189" y="4432"/>
                  <a:pt x="19215" y="4478"/>
                </a:cubicBezTo>
                <a:cubicBezTo>
                  <a:pt x="19256" y="4406"/>
                  <a:pt x="19289" y="4497"/>
                  <a:pt x="19327" y="4481"/>
                </a:cubicBezTo>
                <a:lnTo>
                  <a:pt x="19323" y="4471"/>
                </a:lnTo>
                <a:cubicBezTo>
                  <a:pt x="19323" y="4471"/>
                  <a:pt x="19327" y="4478"/>
                  <a:pt x="19327" y="4478"/>
                </a:cubicBezTo>
                <a:cubicBezTo>
                  <a:pt x="19323" y="4481"/>
                  <a:pt x="19319" y="4488"/>
                  <a:pt x="19319" y="4491"/>
                </a:cubicBezTo>
                <a:lnTo>
                  <a:pt x="19316" y="4488"/>
                </a:lnTo>
                <a:cubicBezTo>
                  <a:pt x="19383" y="4540"/>
                  <a:pt x="19334" y="4612"/>
                  <a:pt x="19353" y="4673"/>
                </a:cubicBezTo>
                <a:lnTo>
                  <a:pt x="19349" y="4673"/>
                </a:lnTo>
                <a:cubicBezTo>
                  <a:pt x="19368" y="4709"/>
                  <a:pt x="19375" y="4745"/>
                  <a:pt x="19349" y="4781"/>
                </a:cubicBezTo>
                <a:lnTo>
                  <a:pt x="19353" y="4778"/>
                </a:lnTo>
                <a:cubicBezTo>
                  <a:pt x="19390" y="4859"/>
                  <a:pt x="19461" y="4866"/>
                  <a:pt x="19551" y="4866"/>
                </a:cubicBezTo>
                <a:cubicBezTo>
                  <a:pt x="19532" y="4915"/>
                  <a:pt x="19607" y="4954"/>
                  <a:pt x="19633" y="5009"/>
                </a:cubicBezTo>
                <a:cubicBezTo>
                  <a:pt x="19741" y="4866"/>
                  <a:pt x="19835" y="4716"/>
                  <a:pt x="19667" y="4556"/>
                </a:cubicBezTo>
                <a:cubicBezTo>
                  <a:pt x="19667" y="4563"/>
                  <a:pt x="19667" y="4569"/>
                  <a:pt x="19667" y="4572"/>
                </a:cubicBezTo>
                <a:cubicBezTo>
                  <a:pt x="19667" y="4569"/>
                  <a:pt x="19670" y="4566"/>
                  <a:pt x="19667" y="4566"/>
                </a:cubicBezTo>
                <a:cubicBezTo>
                  <a:pt x="19667" y="4563"/>
                  <a:pt x="19663" y="4559"/>
                  <a:pt x="19663" y="4556"/>
                </a:cubicBezTo>
                <a:cubicBezTo>
                  <a:pt x="19663" y="4553"/>
                  <a:pt x="19667" y="4550"/>
                  <a:pt x="19667" y="4546"/>
                </a:cubicBezTo>
                <a:cubicBezTo>
                  <a:pt x="19667" y="4543"/>
                  <a:pt x="19667" y="4540"/>
                  <a:pt x="19663" y="4537"/>
                </a:cubicBezTo>
                <a:cubicBezTo>
                  <a:pt x="19663" y="4537"/>
                  <a:pt x="19656" y="4537"/>
                  <a:pt x="19656" y="4537"/>
                </a:cubicBezTo>
                <a:cubicBezTo>
                  <a:pt x="19652" y="4533"/>
                  <a:pt x="19652" y="4530"/>
                  <a:pt x="19648" y="4527"/>
                </a:cubicBezTo>
                <a:cubicBezTo>
                  <a:pt x="19652" y="4530"/>
                  <a:pt x="19652" y="4533"/>
                  <a:pt x="19656" y="4537"/>
                </a:cubicBezTo>
                <a:cubicBezTo>
                  <a:pt x="19633" y="4514"/>
                  <a:pt x="19611" y="4494"/>
                  <a:pt x="19588" y="4471"/>
                </a:cubicBezTo>
                <a:lnTo>
                  <a:pt x="19596" y="4471"/>
                </a:lnTo>
                <a:close/>
                <a:moveTo>
                  <a:pt x="18337" y="4771"/>
                </a:moveTo>
                <a:cubicBezTo>
                  <a:pt x="18359" y="4716"/>
                  <a:pt x="18412" y="4784"/>
                  <a:pt x="18441" y="4755"/>
                </a:cubicBezTo>
                <a:cubicBezTo>
                  <a:pt x="18445" y="4752"/>
                  <a:pt x="18453" y="4745"/>
                  <a:pt x="18456" y="4742"/>
                </a:cubicBezTo>
                <a:cubicBezTo>
                  <a:pt x="18464" y="4761"/>
                  <a:pt x="18449" y="4755"/>
                  <a:pt x="18438" y="4752"/>
                </a:cubicBezTo>
                <a:cubicBezTo>
                  <a:pt x="18460" y="4768"/>
                  <a:pt x="18479" y="4771"/>
                  <a:pt x="18512" y="4758"/>
                </a:cubicBezTo>
                <a:cubicBezTo>
                  <a:pt x="18692" y="4696"/>
                  <a:pt x="18789" y="4566"/>
                  <a:pt x="18890" y="4435"/>
                </a:cubicBezTo>
                <a:cubicBezTo>
                  <a:pt x="18890" y="4435"/>
                  <a:pt x="18886" y="4439"/>
                  <a:pt x="18886" y="4439"/>
                </a:cubicBezTo>
                <a:cubicBezTo>
                  <a:pt x="18905" y="4383"/>
                  <a:pt x="18976" y="4344"/>
                  <a:pt x="18946" y="4269"/>
                </a:cubicBezTo>
                <a:cubicBezTo>
                  <a:pt x="18927" y="4292"/>
                  <a:pt x="18908" y="4312"/>
                  <a:pt x="18893" y="4331"/>
                </a:cubicBezTo>
                <a:cubicBezTo>
                  <a:pt x="18890" y="4312"/>
                  <a:pt x="18882" y="4292"/>
                  <a:pt x="18878" y="4266"/>
                </a:cubicBezTo>
                <a:cubicBezTo>
                  <a:pt x="18845" y="4302"/>
                  <a:pt x="18849" y="4351"/>
                  <a:pt x="18800" y="4367"/>
                </a:cubicBezTo>
                <a:lnTo>
                  <a:pt x="18800" y="4367"/>
                </a:lnTo>
                <a:cubicBezTo>
                  <a:pt x="18800" y="4403"/>
                  <a:pt x="18778" y="4429"/>
                  <a:pt x="18740" y="4445"/>
                </a:cubicBezTo>
                <a:cubicBezTo>
                  <a:pt x="18722" y="4452"/>
                  <a:pt x="18707" y="4458"/>
                  <a:pt x="18688" y="4465"/>
                </a:cubicBezTo>
                <a:cubicBezTo>
                  <a:pt x="18688" y="4468"/>
                  <a:pt x="18684" y="4471"/>
                  <a:pt x="18684" y="4475"/>
                </a:cubicBezTo>
                <a:cubicBezTo>
                  <a:pt x="18688" y="4471"/>
                  <a:pt x="18695" y="4468"/>
                  <a:pt x="18699" y="4468"/>
                </a:cubicBezTo>
                <a:cubicBezTo>
                  <a:pt x="18695" y="4468"/>
                  <a:pt x="18692" y="4465"/>
                  <a:pt x="18688" y="4465"/>
                </a:cubicBezTo>
                <a:cubicBezTo>
                  <a:pt x="18707" y="4458"/>
                  <a:pt x="18725" y="4455"/>
                  <a:pt x="18744" y="4449"/>
                </a:cubicBezTo>
                <a:cubicBezTo>
                  <a:pt x="18740" y="4432"/>
                  <a:pt x="18740" y="4413"/>
                  <a:pt x="18737" y="4396"/>
                </a:cubicBezTo>
                <a:lnTo>
                  <a:pt x="18740" y="4400"/>
                </a:lnTo>
                <a:cubicBezTo>
                  <a:pt x="18722" y="4387"/>
                  <a:pt x="18673" y="4419"/>
                  <a:pt x="18680" y="4367"/>
                </a:cubicBezTo>
                <a:lnTo>
                  <a:pt x="18684" y="4364"/>
                </a:lnTo>
                <a:cubicBezTo>
                  <a:pt x="18666" y="4374"/>
                  <a:pt x="18643" y="4387"/>
                  <a:pt x="18624" y="4396"/>
                </a:cubicBezTo>
                <a:lnTo>
                  <a:pt x="18624" y="4396"/>
                </a:lnTo>
                <a:cubicBezTo>
                  <a:pt x="18613" y="4409"/>
                  <a:pt x="18602" y="4409"/>
                  <a:pt x="18587" y="4396"/>
                </a:cubicBezTo>
                <a:lnTo>
                  <a:pt x="18587" y="4400"/>
                </a:lnTo>
                <a:cubicBezTo>
                  <a:pt x="18539" y="4416"/>
                  <a:pt x="18490" y="4435"/>
                  <a:pt x="18441" y="4452"/>
                </a:cubicBezTo>
                <a:lnTo>
                  <a:pt x="18445" y="4449"/>
                </a:lnTo>
                <a:cubicBezTo>
                  <a:pt x="18423" y="4462"/>
                  <a:pt x="18404" y="4471"/>
                  <a:pt x="18382" y="4484"/>
                </a:cubicBezTo>
                <a:cubicBezTo>
                  <a:pt x="18382" y="4481"/>
                  <a:pt x="18382" y="4481"/>
                  <a:pt x="18382" y="4478"/>
                </a:cubicBezTo>
                <a:cubicBezTo>
                  <a:pt x="18382" y="4478"/>
                  <a:pt x="18385" y="4481"/>
                  <a:pt x="18385" y="4481"/>
                </a:cubicBezTo>
                <a:cubicBezTo>
                  <a:pt x="18385" y="4471"/>
                  <a:pt x="18382" y="4458"/>
                  <a:pt x="18382" y="4449"/>
                </a:cubicBezTo>
                <a:cubicBezTo>
                  <a:pt x="18382" y="4449"/>
                  <a:pt x="18385" y="4452"/>
                  <a:pt x="18385" y="4452"/>
                </a:cubicBezTo>
                <a:cubicBezTo>
                  <a:pt x="18363" y="4452"/>
                  <a:pt x="18344" y="4452"/>
                  <a:pt x="18322" y="4452"/>
                </a:cubicBezTo>
                <a:lnTo>
                  <a:pt x="18326" y="4449"/>
                </a:lnTo>
                <a:cubicBezTo>
                  <a:pt x="18314" y="4458"/>
                  <a:pt x="18303" y="4468"/>
                  <a:pt x="18292" y="4478"/>
                </a:cubicBezTo>
                <a:cubicBezTo>
                  <a:pt x="18292" y="4478"/>
                  <a:pt x="18296" y="4475"/>
                  <a:pt x="18296" y="4475"/>
                </a:cubicBezTo>
                <a:cubicBezTo>
                  <a:pt x="18296" y="4484"/>
                  <a:pt x="18296" y="4494"/>
                  <a:pt x="18296" y="4504"/>
                </a:cubicBezTo>
                <a:lnTo>
                  <a:pt x="18296" y="4501"/>
                </a:lnTo>
                <a:cubicBezTo>
                  <a:pt x="18277" y="4510"/>
                  <a:pt x="18277" y="4520"/>
                  <a:pt x="18296" y="4530"/>
                </a:cubicBezTo>
                <a:lnTo>
                  <a:pt x="18296" y="4527"/>
                </a:lnTo>
                <a:cubicBezTo>
                  <a:pt x="18284" y="4537"/>
                  <a:pt x="18273" y="4546"/>
                  <a:pt x="18262" y="4556"/>
                </a:cubicBezTo>
                <a:cubicBezTo>
                  <a:pt x="18262" y="4556"/>
                  <a:pt x="18266" y="4553"/>
                  <a:pt x="18266" y="4553"/>
                </a:cubicBezTo>
                <a:cubicBezTo>
                  <a:pt x="18247" y="4553"/>
                  <a:pt x="18232" y="4563"/>
                  <a:pt x="18232" y="4582"/>
                </a:cubicBezTo>
                <a:cubicBezTo>
                  <a:pt x="18232" y="4582"/>
                  <a:pt x="18236" y="4579"/>
                  <a:pt x="18236" y="4579"/>
                </a:cubicBezTo>
                <a:cubicBezTo>
                  <a:pt x="18225" y="4589"/>
                  <a:pt x="18214" y="4598"/>
                  <a:pt x="18202" y="4608"/>
                </a:cubicBezTo>
                <a:cubicBezTo>
                  <a:pt x="18202" y="4608"/>
                  <a:pt x="18206" y="4605"/>
                  <a:pt x="18206" y="4605"/>
                </a:cubicBezTo>
                <a:cubicBezTo>
                  <a:pt x="18195" y="4615"/>
                  <a:pt x="18184" y="4625"/>
                  <a:pt x="18172" y="4634"/>
                </a:cubicBezTo>
                <a:cubicBezTo>
                  <a:pt x="18172" y="4634"/>
                  <a:pt x="18176" y="4631"/>
                  <a:pt x="18176" y="4631"/>
                </a:cubicBezTo>
                <a:cubicBezTo>
                  <a:pt x="18165" y="4641"/>
                  <a:pt x="18154" y="4651"/>
                  <a:pt x="18143" y="4660"/>
                </a:cubicBezTo>
                <a:cubicBezTo>
                  <a:pt x="18143" y="4660"/>
                  <a:pt x="18146" y="4657"/>
                  <a:pt x="18146" y="4657"/>
                </a:cubicBezTo>
                <a:cubicBezTo>
                  <a:pt x="18143" y="4696"/>
                  <a:pt x="18094" y="4729"/>
                  <a:pt x="18124" y="4771"/>
                </a:cubicBezTo>
                <a:lnTo>
                  <a:pt x="18116" y="4775"/>
                </a:lnTo>
                <a:cubicBezTo>
                  <a:pt x="18154" y="4739"/>
                  <a:pt x="18195" y="4729"/>
                  <a:pt x="18236" y="4771"/>
                </a:cubicBezTo>
                <a:lnTo>
                  <a:pt x="18232" y="4775"/>
                </a:lnTo>
                <a:cubicBezTo>
                  <a:pt x="18273" y="4719"/>
                  <a:pt x="18307" y="4726"/>
                  <a:pt x="18337" y="4771"/>
                </a:cubicBezTo>
                <a:lnTo>
                  <a:pt x="18337" y="4771"/>
                </a:lnTo>
                <a:close/>
                <a:moveTo>
                  <a:pt x="7204" y="13364"/>
                </a:moveTo>
                <a:cubicBezTo>
                  <a:pt x="7357" y="13469"/>
                  <a:pt x="7518" y="13570"/>
                  <a:pt x="7638" y="13710"/>
                </a:cubicBezTo>
                <a:cubicBezTo>
                  <a:pt x="7753" y="13844"/>
                  <a:pt x="7832" y="13993"/>
                  <a:pt x="7929" y="14176"/>
                </a:cubicBezTo>
                <a:cubicBezTo>
                  <a:pt x="7791" y="13518"/>
                  <a:pt x="7432" y="13201"/>
                  <a:pt x="6711" y="13094"/>
                </a:cubicBezTo>
                <a:cubicBezTo>
                  <a:pt x="6876" y="13185"/>
                  <a:pt x="7051" y="13257"/>
                  <a:pt x="7204" y="13364"/>
                </a:cubicBezTo>
                <a:close/>
                <a:moveTo>
                  <a:pt x="4657" y="9805"/>
                </a:moveTo>
                <a:cubicBezTo>
                  <a:pt x="4645" y="9628"/>
                  <a:pt x="4672" y="9449"/>
                  <a:pt x="4638" y="9257"/>
                </a:cubicBezTo>
                <a:cubicBezTo>
                  <a:pt x="4828" y="9384"/>
                  <a:pt x="4955" y="9527"/>
                  <a:pt x="5045" y="9697"/>
                </a:cubicBezTo>
                <a:cubicBezTo>
                  <a:pt x="5135" y="9866"/>
                  <a:pt x="5138" y="9866"/>
                  <a:pt x="4937" y="9899"/>
                </a:cubicBezTo>
                <a:lnTo>
                  <a:pt x="4933" y="9896"/>
                </a:lnTo>
                <a:cubicBezTo>
                  <a:pt x="4899" y="9889"/>
                  <a:pt x="4866" y="9886"/>
                  <a:pt x="4832" y="9879"/>
                </a:cubicBezTo>
                <a:lnTo>
                  <a:pt x="4836" y="9883"/>
                </a:lnTo>
                <a:cubicBezTo>
                  <a:pt x="4825" y="9883"/>
                  <a:pt x="4813" y="9883"/>
                  <a:pt x="4802" y="9883"/>
                </a:cubicBezTo>
                <a:cubicBezTo>
                  <a:pt x="4802" y="9883"/>
                  <a:pt x="4806" y="9883"/>
                  <a:pt x="4806" y="9883"/>
                </a:cubicBezTo>
                <a:cubicBezTo>
                  <a:pt x="4795" y="9893"/>
                  <a:pt x="4787" y="9902"/>
                  <a:pt x="4776" y="9912"/>
                </a:cubicBezTo>
                <a:cubicBezTo>
                  <a:pt x="4765" y="9912"/>
                  <a:pt x="4754" y="9909"/>
                  <a:pt x="4742" y="9909"/>
                </a:cubicBezTo>
                <a:cubicBezTo>
                  <a:pt x="4742" y="9909"/>
                  <a:pt x="4746" y="9912"/>
                  <a:pt x="4746" y="9912"/>
                </a:cubicBezTo>
                <a:cubicBezTo>
                  <a:pt x="4735" y="9902"/>
                  <a:pt x="4724" y="9893"/>
                  <a:pt x="4713" y="9883"/>
                </a:cubicBezTo>
                <a:cubicBezTo>
                  <a:pt x="4713" y="9883"/>
                  <a:pt x="4713" y="9886"/>
                  <a:pt x="4713" y="9886"/>
                </a:cubicBezTo>
                <a:cubicBezTo>
                  <a:pt x="4713" y="9876"/>
                  <a:pt x="4713" y="9866"/>
                  <a:pt x="4713" y="9857"/>
                </a:cubicBezTo>
                <a:cubicBezTo>
                  <a:pt x="4713" y="9857"/>
                  <a:pt x="4713" y="9860"/>
                  <a:pt x="4713" y="9860"/>
                </a:cubicBezTo>
                <a:cubicBezTo>
                  <a:pt x="4728" y="9853"/>
                  <a:pt x="4742" y="9850"/>
                  <a:pt x="4757" y="9844"/>
                </a:cubicBezTo>
                <a:cubicBezTo>
                  <a:pt x="4754" y="9840"/>
                  <a:pt x="4750" y="9834"/>
                  <a:pt x="4742" y="9831"/>
                </a:cubicBezTo>
                <a:cubicBezTo>
                  <a:pt x="4746" y="9831"/>
                  <a:pt x="4750" y="9831"/>
                  <a:pt x="4754" y="9827"/>
                </a:cubicBezTo>
                <a:cubicBezTo>
                  <a:pt x="4754" y="9834"/>
                  <a:pt x="4754" y="9840"/>
                  <a:pt x="4750" y="9844"/>
                </a:cubicBezTo>
                <a:cubicBezTo>
                  <a:pt x="4735" y="9837"/>
                  <a:pt x="4724" y="9834"/>
                  <a:pt x="4709" y="9827"/>
                </a:cubicBezTo>
                <a:cubicBezTo>
                  <a:pt x="4709" y="9827"/>
                  <a:pt x="4713" y="9831"/>
                  <a:pt x="4713" y="9831"/>
                </a:cubicBezTo>
                <a:cubicBezTo>
                  <a:pt x="4701" y="9821"/>
                  <a:pt x="4690" y="9811"/>
                  <a:pt x="4679" y="9801"/>
                </a:cubicBezTo>
                <a:cubicBezTo>
                  <a:pt x="4679" y="9801"/>
                  <a:pt x="4683" y="9801"/>
                  <a:pt x="4683" y="9801"/>
                </a:cubicBezTo>
                <a:cubicBezTo>
                  <a:pt x="4675" y="9827"/>
                  <a:pt x="4664" y="9834"/>
                  <a:pt x="4657" y="9805"/>
                </a:cubicBezTo>
                <a:lnTo>
                  <a:pt x="4657" y="9805"/>
                </a:lnTo>
                <a:close/>
                <a:moveTo>
                  <a:pt x="4828" y="9801"/>
                </a:moveTo>
                <a:cubicBezTo>
                  <a:pt x="4832" y="9805"/>
                  <a:pt x="4832" y="9805"/>
                  <a:pt x="4836" y="9808"/>
                </a:cubicBezTo>
                <a:cubicBezTo>
                  <a:pt x="4832" y="9808"/>
                  <a:pt x="4828" y="9805"/>
                  <a:pt x="4828" y="9801"/>
                </a:cubicBezTo>
                <a:cubicBezTo>
                  <a:pt x="4825" y="9805"/>
                  <a:pt x="4825" y="9805"/>
                  <a:pt x="4825" y="9808"/>
                </a:cubicBezTo>
                <a:cubicBezTo>
                  <a:pt x="4825" y="9805"/>
                  <a:pt x="4828" y="9805"/>
                  <a:pt x="4828" y="9801"/>
                </a:cubicBezTo>
                <a:close/>
                <a:moveTo>
                  <a:pt x="8729" y="19702"/>
                </a:moveTo>
                <a:cubicBezTo>
                  <a:pt x="8736" y="19702"/>
                  <a:pt x="8743" y="19698"/>
                  <a:pt x="8751" y="19692"/>
                </a:cubicBezTo>
                <a:cubicBezTo>
                  <a:pt x="8751" y="19692"/>
                  <a:pt x="8747" y="19688"/>
                  <a:pt x="8747" y="19688"/>
                </a:cubicBezTo>
                <a:cubicBezTo>
                  <a:pt x="8755" y="19708"/>
                  <a:pt x="8762" y="19731"/>
                  <a:pt x="8766" y="19750"/>
                </a:cubicBezTo>
                <a:cubicBezTo>
                  <a:pt x="8766" y="19750"/>
                  <a:pt x="8758" y="19750"/>
                  <a:pt x="8758" y="19750"/>
                </a:cubicBezTo>
                <a:lnTo>
                  <a:pt x="8762" y="19747"/>
                </a:lnTo>
                <a:cubicBezTo>
                  <a:pt x="8770" y="19750"/>
                  <a:pt x="8781" y="19750"/>
                  <a:pt x="8788" y="19750"/>
                </a:cubicBezTo>
                <a:lnTo>
                  <a:pt x="8785" y="19747"/>
                </a:lnTo>
                <a:cubicBezTo>
                  <a:pt x="8785" y="19763"/>
                  <a:pt x="8785" y="19780"/>
                  <a:pt x="8785" y="19796"/>
                </a:cubicBezTo>
                <a:cubicBezTo>
                  <a:pt x="8770" y="19803"/>
                  <a:pt x="8751" y="19809"/>
                  <a:pt x="8736" y="19819"/>
                </a:cubicBezTo>
                <a:cubicBezTo>
                  <a:pt x="8747" y="19829"/>
                  <a:pt x="8714" y="19845"/>
                  <a:pt x="8743" y="19855"/>
                </a:cubicBezTo>
                <a:cubicBezTo>
                  <a:pt x="8740" y="19842"/>
                  <a:pt x="8740" y="19832"/>
                  <a:pt x="8736" y="19819"/>
                </a:cubicBezTo>
                <a:cubicBezTo>
                  <a:pt x="8758" y="19819"/>
                  <a:pt x="8773" y="19812"/>
                  <a:pt x="8781" y="19793"/>
                </a:cubicBezTo>
                <a:cubicBezTo>
                  <a:pt x="8826" y="19803"/>
                  <a:pt x="8837" y="19750"/>
                  <a:pt x="8874" y="19750"/>
                </a:cubicBezTo>
                <a:cubicBezTo>
                  <a:pt x="8874" y="19750"/>
                  <a:pt x="8870" y="19747"/>
                  <a:pt x="8870" y="19747"/>
                </a:cubicBezTo>
                <a:cubicBezTo>
                  <a:pt x="8870" y="19767"/>
                  <a:pt x="8870" y="19783"/>
                  <a:pt x="8870" y="19803"/>
                </a:cubicBezTo>
                <a:cubicBezTo>
                  <a:pt x="8870" y="19803"/>
                  <a:pt x="8874" y="19796"/>
                  <a:pt x="8874" y="19796"/>
                </a:cubicBezTo>
                <a:cubicBezTo>
                  <a:pt x="8829" y="19809"/>
                  <a:pt x="8826" y="19845"/>
                  <a:pt x="8811" y="19878"/>
                </a:cubicBezTo>
                <a:lnTo>
                  <a:pt x="8814" y="19874"/>
                </a:lnTo>
                <a:cubicBezTo>
                  <a:pt x="8770" y="19887"/>
                  <a:pt x="8758" y="19920"/>
                  <a:pt x="8751" y="19956"/>
                </a:cubicBezTo>
                <a:lnTo>
                  <a:pt x="8755" y="19953"/>
                </a:lnTo>
                <a:cubicBezTo>
                  <a:pt x="8743" y="19962"/>
                  <a:pt x="8732" y="19972"/>
                  <a:pt x="8721" y="19982"/>
                </a:cubicBezTo>
                <a:cubicBezTo>
                  <a:pt x="8721" y="19982"/>
                  <a:pt x="8725" y="19979"/>
                  <a:pt x="8725" y="19979"/>
                </a:cubicBezTo>
                <a:cubicBezTo>
                  <a:pt x="8699" y="20001"/>
                  <a:pt x="8665" y="20024"/>
                  <a:pt x="8661" y="20060"/>
                </a:cubicBezTo>
                <a:cubicBezTo>
                  <a:pt x="8661" y="20060"/>
                  <a:pt x="8665" y="20057"/>
                  <a:pt x="8665" y="20057"/>
                </a:cubicBezTo>
                <a:cubicBezTo>
                  <a:pt x="8654" y="20067"/>
                  <a:pt x="8643" y="20076"/>
                  <a:pt x="8631" y="20086"/>
                </a:cubicBezTo>
                <a:cubicBezTo>
                  <a:pt x="8631" y="20086"/>
                  <a:pt x="8635" y="20083"/>
                  <a:pt x="8635" y="20083"/>
                </a:cubicBezTo>
                <a:cubicBezTo>
                  <a:pt x="8624" y="20093"/>
                  <a:pt x="8613" y="20103"/>
                  <a:pt x="8601" y="20112"/>
                </a:cubicBezTo>
                <a:lnTo>
                  <a:pt x="8605" y="20109"/>
                </a:lnTo>
                <a:cubicBezTo>
                  <a:pt x="8568" y="20138"/>
                  <a:pt x="8523" y="20168"/>
                  <a:pt x="8512" y="20217"/>
                </a:cubicBezTo>
                <a:lnTo>
                  <a:pt x="8516" y="20210"/>
                </a:lnTo>
                <a:cubicBezTo>
                  <a:pt x="8493" y="20210"/>
                  <a:pt x="8482" y="20220"/>
                  <a:pt x="8482" y="20239"/>
                </a:cubicBezTo>
                <a:lnTo>
                  <a:pt x="8486" y="20236"/>
                </a:lnTo>
                <a:cubicBezTo>
                  <a:pt x="8463" y="20239"/>
                  <a:pt x="8452" y="20249"/>
                  <a:pt x="8452" y="20266"/>
                </a:cubicBezTo>
                <a:lnTo>
                  <a:pt x="8456" y="20262"/>
                </a:lnTo>
                <a:cubicBezTo>
                  <a:pt x="8385" y="20292"/>
                  <a:pt x="8318" y="20327"/>
                  <a:pt x="8280" y="20393"/>
                </a:cubicBezTo>
                <a:lnTo>
                  <a:pt x="8280" y="20396"/>
                </a:lnTo>
                <a:cubicBezTo>
                  <a:pt x="8269" y="20380"/>
                  <a:pt x="8254" y="20380"/>
                  <a:pt x="8243" y="20396"/>
                </a:cubicBezTo>
                <a:lnTo>
                  <a:pt x="8243" y="20393"/>
                </a:lnTo>
                <a:cubicBezTo>
                  <a:pt x="8183" y="20402"/>
                  <a:pt x="8168" y="20474"/>
                  <a:pt x="8097" y="20471"/>
                </a:cubicBezTo>
                <a:lnTo>
                  <a:pt x="8101" y="20474"/>
                </a:lnTo>
                <a:cubicBezTo>
                  <a:pt x="8097" y="20464"/>
                  <a:pt x="8093" y="20455"/>
                  <a:pt x="8090" y="20445"/>
                </a:cubicBezTo>
                <a:cubicBezTo>
                  <a:pt x="8093" y="20445"/>
                  <a:pt x="8093" y="20442"/>
                  <a:pt x="8097" y="20442"/>
                </a:cubicBezTo>
                <a:cubicBezTo>
                  <a:pt x="8097" y="20445"/>
                  <a:pt x="8101" y="20445"/>
                  <a:pt x="8101" y="20448"/>
                </a:cubicBezTo>
                <a:cubicBezTo>
                  <a:pt x="8097" y="20448"/>
                  <a:pt x="8097" y="20445"/>
                  <a:pt x="8093" y="20445"/>
                </a:cubicBezTo>
                <a:cubicBezTo>
                  <a:pt x="8075" y="20448"/>
                  <a:pt x="8056" y="20451"/>
                  <a:pt x="8037" y="20451"/>
                </a:cubicBezTo>
                <a:cubicBezTo>
                  <a:pt x="8034" y="20435"/>
                  <a:pt x="8034" y="20419"/>
                  <a:pt x="8030" y="20402"/>
                </a:cubicBezTo>
                <a:cubicBezTo>
                  <a:pt x="8049" y="20402"/>
                  <a:pt x="8067" y="20402"/>
                  <a:pt x="8090" y="20406"/>
                </a:cubicBezTo>
                <a:cubicBezTo>
                  <a:pt x="8090" y="20402"/>
                  <a:pt x="8090" y="20399"/>
                  <a:pt x="8090" y="20396"/>
                </a:cubicBezTo>
                <a:cubicBezTo>
                  <a:pt x="8090" y="20399"/>
                  <a:pt x="8090" y="20402"/>
                  <a:pt x="8093" y="20406"/>
                </a:cubicBezTo>
                <a:cubicBezTo>
                  <a:pt x="8075" y="20406"/>
                  <a:pt x="8052" y="20406"/>
                  <a:pt x="8034" y="20409"/>
                </a:cubicBezTo>
                <a:cubicBezTo>
                  <a:pt x="8041" y="20428"/>
                  <a:pt x="8037" y="20442"/>
                  <a:pt x="8019" y="20451"/>
                </a:cubicBezTo>
                <a:cubicBezTo>
                  <a:pt x="8007" y="20461"/>
                  <a:pt x="7996" y="20468"/>
                  <a:pt x="7985" y="20477"/>
                </a:cubicBezTo>
                <a:cubicBezTo>
                  <a:pt x="7985" y="20477"/>
                  <a:pt x="7989" y="20474"/>
                  <a:pt x="7989" y="20474"/>
                </a:cubicBezTo>
                <a:cubicBezTo>
                  <a:pt x="7978" y="20484"/>
                  <a:pt x="7966" y="20494"/>
                  <a:pt x="7955" y="20503"/>
                </a:cubicBezTo>
                <a:lnTo>
                  <a:pt x="7959" y="20500"/>
                </a:lnTo>
                <a:cubicBezTo>
                  <a:pt x="7944" y="20494"/>
                  <a:pt x="7895" y="20510"/>
                  <a:pt x="7929" y="20474"/>
                </a:cubicBezTo>
                <a:cubicBezTo>
                  <a:pt x="7974" y="20422"/>
                  <a:pt x="8030" y="20373"/>
                  <a:pt x="8082" y="20321"/>
                </a:cubicBezTo>
                <a:cubicBezTo>
                  <a:pt x="8082" y="20321"/>
                  <a:pt x="8078" y="20324"/>
                  <a:pt x="8078" y="20324"/>
                </a:cubicBezTo>
                <a:cubicBezTo>
                  <a:pt x="8090" y="20314"/>
                  <a:pt x="8101" y="20305"/>
                  <a:pt x="8112" y="20295"/>
                </a:cubicBezTo>
                <a:cubicBezTo>
                  <a:pt x="8112" y="20295"/>
                  <a:pt x="8108" y="20298"/>
                  <a:pt x="8108" y="20298"/>
                </a:cubicBezTo>
                <a:cubicBezTo>
                  <a:pt x="8120" y="20288"/>
                  <a:pt x="8131" y="20279"/>
                  <a:pt x="8142" y="20269"/>
                </a:cubicBezTo>
                <a:cubicBezTo>
                  <a:pt x="8142" y="20269"/>
                  <a:pt x="8138" y="20272"/>
                  <a:pt x="8138" y="20272"/>
                </a:cubicBezTo>
                <a:cubicBezTo>
                  <a:pt x="8149" y="20262"/>
                  <a:pt x="8161" y="20252"/>
                  <a:pt x="8172" y="20243"/>
                </a:cubicBezTo>
                <a:cubicBezTo>
                  <a:pt x="8172" y="20243"/>
                  <a:pt x="8168" y="20246"/>
                  <a:pt x="8168" y="20246"/>
                </a:cubicBezTo>
                <a:cubicBezTo>
                  <a:pt x="8179" y="20236"/>
                  <a:pt x="8191" y="20226"/>
                  <a:pt x="8202" y="20217"/>
                </a:cubicBezTo>
                <a:lnTo>
                  <a:pt x="8198" y="20220"/>
                </a:lnTo>
                <a:cubicBezTo>
                  <a:pt x="8239" y="20200"/>
                  <a:pt x="8273" y="20174"/>
                  <a:pt x="8291" y="20138"/>
                </a:cubicBezTo>
                <a:cubicBezTo>
                  <a:pt x="8291" y="20138"/>
                  <a:pt x="8288" y="20142"/>
                  <a:pt x="8288" y="20142"/>
                </a:cubicBezTo>
                <a:cubicBezTo>
                  <a:pt x="8299" y="20132"/>
                  <a:pt x="8310" y="20122"/>
                  <a:pt x="8321" y="20112"/>
                </a:cubicBezTo>
                <a:cubicBezTo>
                  <a:pt x="8321" y="20112"/>
                  <a:pt x="8318" y="20116"/>
                  <a:pt x="8318" y="20116"/>
                </a:cubicBezTo>
                <a:cubicBezTo>
                  <a:pt x="8336" y="20112"/>
                  <a:pt x="8351" y="20102"/>
                  <a:pt x="8351" y="20086"/>
                </a:cubicBezTo>
                <a:cubicBezTo>
                  <a:pt x="8351" y="20086"/>
                  <a:pt x="8347" y="20089"/>
                  <a:pt x="8347" y="20089"/>
                </a:cubicBezTo>
                <a:cubicBezTo>
                  <a:pt x="8359" y="20080"/>
                  <a:pt x="8370" y="20070"/>
                  <a:pt x="8381" y="20060"/>
                </a:cubicBezTo>
                <a:cubicBezTo>
                  <a:pt x="8381" y="20060"/>
                  <a:pt x="8377" y="20063"/>
                  <a:pt x="8377" y="20063"/>
                </a:cubicBezTo>
                <a:cubicBezTo>
                  <a:pt x="8396" y="20060"/>
                  <a:pt x="8411" y="20050"/>
                  <a:pt x="8411" y="20034"/>
                </a:cubicBezTo>
                <a:cubicBezTo>
                  <a:pt x="8411" y="20034"/>
                  <a:pt x="8407" y="20037"/>
                  <a:pt x="8407" y="20037"/>
                </a:cubicBezTo>
                <a:cubicBezTo>
                  <a:pt x="8418" y="20028"/>
                  <a:pt x="8430" y="20018"/>
                  <a:pt x="8441" y="20008"/>
                </a:cubicBezTo>
                <a:cubicBezTo>
                  <a:pt x="8441" y="20008"/>
                  <a:pt x="8437" y="20011"/>
                  <a:pt x="8437" y="20011"/>
                </a:cubicBezTo>
                <a:cubicBezTo>
                  <a:pt x="8448" y="20001"/>
                  <a:pt x="8460" y="19992"/>
                  <a:pt x="8471" y="19982"/>
                </a:cubicBezTo>
                <a:lnTo>
                  <a:pt x="8467" y="19985"/>
                </a:lnTo>
                <a:cubicBezTo>
                  <a:pt x="8531" y="19943"/>
                  <a:pt x="8587" y="19891"/>
                  <a:pt x="8620" y="19825"/>
                </a:cubicBezTo>
                <a:cubicBezTo>
                  <a:pt x="8620" y="19825"/>
                  <a:pt x="8616" y="19829"/>
                  <a:pt x="8616" y="19829"/>
                </a:cubicBezTo>
                <a:cubicBezTo>
                  <a:pt x="8639" y="19809"/>
                  <a:pt x="8658" y="19793"/>
                  <a:pt x="8680" y="19773"/>
                </a:cubicBezTo>
                <a:cubicBezTo>
                  <a:pt x="8680" y="19773"/>
                  <a:pt x="8676" y="19777"/>
                  <a:pt x="8676" y="19777"/>
                </a:cubicBezTo>
                <a:cubicBezTo>
                  <a:pt x="8691" y="19760"/>
                  <a:pt x="8714" y="19744"/>
                  <a:pt x="8710" y="19721"/>
                </a:cubicBezTo>
                <a:cubicBezTo>
                  <a:pt x="8710" y="19721"/>
                  <a:pt x="8706" y="19724"/>
                  <a:pt x="8706" y="19724"/>
                </a:cubicBezTo>
                <a:cubicBezTo>
                  <a:pt x="8729" y="19724"/>
                  <a:pt x="8740" y="19711"/>
                  <a:pt x="8740" y="19695"/>
                </a:cubicBezTo>
                <a:lnTo>
                  <a:pt x="8729" y="19702"/>
                </a:lnTo>
                <a:close/>
                <a:moveTo>
                  <a:pt x="8232" y="20347"/>
                </a:moveTo>
                <a:lnTo>
                  <a:pt x="8232" y="20337"/>
                </a:lnTo>
                <a:cubicBezTo>
                  <a:pt x="8232" y="20337"/>
                  <a:pt x="8235" y="20344"/>
                  <a:pt x="8235" y="20344"/>
                </a:cubicBezTo>
                <a:cubicBezTo>
                  <a:pt x="8232" y="20344"/>
                  <a:pt x="8228" y="20344"/>
                  <a:pt x="8224" y="20344"/>
                </a:cubicBezTo>
                <a:cubicBezTo>
                  <a:pt x="8228" y="20344"/>
                  <a:pt x="8232" y="20347"/>
                  <a:pt x="8232" y="20347"/>
                </a:cubicBezTo>
                <a:close/>
                <a:moveTo>
                  <a:pt x="8430" y="20177"/>
                </a:moveTo>
                <a:cubicBezTo>
                  <a:pt x="8441" y="20171"/>
                  <a:pt x="8452" y="20164"/>
                  <a:pt x="8463" y="20158"/>
                </a:cubicBezTo>
                <a:cubicBezTo>
                  <a:pt x="8474" y="20151"/>
                  <a:pt x="8486" y="20142"/>
                  <a:pt x="8497" y="20135"/>
                </a:cubicBezTo>
                <a:cubicBezTo>
                  <a:pt x="8504" y="20125"/>
                  <a:pt x="8516" y="20116"/>
                  <a:pt x="8523" y="20109"/>
                </a:cubicBezTo>
                <a:cubicBezTo>
                  <a:pt x="8523" y="20109"/>
                  <a:pt x="8527" y="20112"/>
                  <a:pt x="8527" y="20112"/>
                </a:cubicBezTo>
                <a:cubicBezTo>
                  <a:pt x="8519" y="20122"/>
                  <a:pt x="8508" y="20129"/>
                  <a:pt x="8501" y="20138"/>
                </a:cubicBezTo>
                <a:cubicBezTo>
                  <a:pt x="8489" y="20145"/>
                  <a:pt x="8478" y="20155"/>
                  <a:pt x="8467" y="20161"/>
                </a:cubicBezTo>
                <a:cubicBezTo>
                  <a:pt x="8456" y="20168"/>
                  <a:pt x="8445" y="20174"/>
                  <a:pt x="8433" y="20184"/>
                </a:cubicBezTo>
                <a:cubicBezTo>
                  <a:pt x="8422" y="20197"/>
                  <a:pt x="8411" y="20207"/>
                  <a:pt x="8400" y="20220"/>
                </a:cubicBezTo>
                <a:cubicBezTo>
                  <a:pt x="8377" y="20223"/>
                  <a:pt x="8351" y="20223"/>
                  <a:pt x="8329" y="20226"/>
                </a:cubicBezTo>
                <a:cubicBezTo>
                  <a:pt x="8329" y="20249"/>
                  <a:pt x="8325" y="20275"/>
                  <a:pt x="8321" y="20298"/>
                </a:cubicBezTo>
                <a:lnTo>
                  <a:pt x="8310" y="20298"/>
                </a:lnTo>
                <a:lnTo>
                  <a:pt x="8318" y="20295"/>
                </a:lnTo>
                <a:cubicBezTo>
                  <a:pt x="8340" y="20275"/>
                  <a:pt x="8329" y="20249"/>
                  <a:pt x="8325" y="20226"/>
                </a:cubicBezTo>
                <a:cubicBezTo>
                  <a:pt x="8347" y="20213"/>
                  <a:pt x="8374" y="20246"/>
                  <a:pt x="8392" y="20217"/>
                </a:cubicBezTo>
                <a:cubicBezTo>
                  <a:pt x="8411" y="20200"/>
                  <a:pt x="8418" y="20191"/>
                  <a:pt x="8430" y="20177"/>
                </a:cubicBezTo>
                <a:close/>
                <a:moveTo>
                  <a:pt x="8568" y="20031"/>
                </a:moveTo>
                <a:cubicBezTo>
                  <a:pt x="8564" y="20005"/>
                  <a:pt x="8590" y="20005"/>
                  <a:pt x="8609" y="19998"/>
                </a:cubicBezTo>
                <a:lnTo>
                  <a:pt x="8616" y="19995"/>
                </a:lnTo>
                <a:cubicBezTo>
                  <a:pt x="8616" y="19995"/>
                  <a:pt x="8609" y="20001"/>
                  <a:pt x="8609" y="20001"/>
                </a:cubicBezTo>
                <a:cubicBezTo>
                  <a:pt x="8594" y="20011"/>
                  <a:pt x="8579" y="20024"/>
                  <a:pt x="8564" y="20034"/>
                </a:cubicBezTo>
                <a:cubicBezTo>
                  <a:pt x="8575" y="20028"/>
                  <a:pt x="8579" y="20031"/>
                  <a:pt x="8572" y="20037"/>
                </a:cubicBezTo>
                <a:cubicBezTo>
                  <a:pt x="8572" y="20037"/>
                  <a:pt x="8572" y="20034"/>
                  <a:pt x="8568" y="20031"/>
                </a:cubicBezTo>
                <a:close/>
                <a:moveTo>
                  <a:pt x="19924" y="15940"/>
                </a:moveTo>
                <a:cubicBezTo>
                  <a:pt x="19924" y="15936"/>
                  <a:pt x="19928" y="15933"/>
                  <a:pt x="19928" y="15930"/>
                </a:cubicBezTo>
                <a:cubicBezTo>
                  <a:pt x="19928" y="15927"/>
                  <a:pt x="19928" y="15923"/>
                  <a:pt x="19928" y="15920"/>
                </a:cubicBezTo>
                <a:cubicBezTo>
                  <a:pt x="19868" y="16002"/>
                  <a:pt x="19891" y="16090"/>
                  <a:pt x="19910" y="16174"/>
                </a:cubicBezTo>
                <a:cubicBezTo>
                  <a:pt x="19906" y="16181"/>
                  <a:pt x="19902" y="16184"/>
                  <a:pt x="19898" y="16191"/>
                </a:cubicBezTo>
                <a:cubicBezTo>
                  <a:pt x="19921" y="16191"/>
                  <a:pt x="19910" y="16181"/>
                  <a:pt x="19906" y="16174"/>
                </a:cubicBezTo>
                <a:cubicBezTo>
                  <a:pt x="19861" y="16207"/>
                  <a:pt x="19850" y="16256"/>
                  <a:pt x="19853" y="16301"/>
                </a:cubicBezTo>
                <a:cubicBezTo>
                  <a:pt x="19861" y="16409"/>
                  <a:pt x="19876" y="16520"/>
                  <a:pt x="19887" y="16627"/>
                </a:cubicBezTo>
                <a:lnTo>
                  <a:pt x="19887" y="16627"/>
                </a:lnTo>
                <a:cubicBezTo>
                  <a:pt x="19898" y="16637"/>
                  <a:pt x="19910" y="16647"/>
                  <a:pt x="19921" y="16657"/>
                </a:cubicBezTo>
                <a:cubicBezTo>
                  <a:pt x="19921" y="16657"/>
                  <a:pt x="19917" y="16654"/>
                  <a:pt x="19917" y="16654"/>
                </a:cubicBezTo>
                <a:cubicBezTo>
                  <a:pt x="19928" y="16654"/>
                  <a:pt x="19939" y="16654"/>
                  <a:pt x="19951" y="16654"/>
                </a:cubicBezTo>
                <a:cubicBezTo>
                  <a:pt x="19951" y="16654"/>
                  <a:pt x="19947" y="16657"/>
                  <a:pt x="19947" y="16657"/>
                </a:cubicBezTo>
                <a:cubicBezTo>
                  <a:pt x="19954" y="16647"/>
                  <a:pt x="19958" y="16637"/>
                  <a:pt x="19966" y="16631"/>
                </a:cubicBezTo>
                <a:cubicBezTo>
                  <a:pt x="19969" y="16640"/>
                  <a:pt x="19977" y="16650"/>
                  <a:pt x="19981" y="16660"/>
                </a:cubicBezTo>
                <a:lnTo>
                  <a:pt x="19977" y="16657"/>
                </a:lnTo>
                <a:cubicBezTo>
                  <a:pt x="20003" y="16588"/>
                  <a:pt x="20037" y="16517"/>
                  <a:pt x="20022" y="16442"/>
                </a:cubicBezTo>
                <a:cubicBezTo>
                  <a:pt x="20025" y="16432"/>
                  <a:pt x="20025" y="16422"/>
                  <a:pt x="20029" y="16412"/>
                </a:cubicBezTo>
                <a:cubicBezTo>
                  <a:pt x="20029" y="16416"/>
                  <a:pt x="20033" y="16419"/>
                  <a:pt x="20033" y="16422"/>
                </a:cubicBezTo>
                <a:cubicBezTo>
                  <a:pt x="20029" y="16429"/>
                  <a:pt x="20025" y="16435"/>
                  <a:pt x="20022" y="16445"/>
                </a:cubicBezTo>
                <a:cubicBezTo>
                  <a:pt x="20070" y="16403"/>
                  <a:pt x="20081" y="16363"/>
                  <a:pt x="20022" y="16321"/>
                </a:cubicBezTo>
                <a:cubicBezTo>
                  <a:pt x="20022" y="16305"/>
                  <a:pt x="20022" y="16288"/>
                  <a:pt x="20022" y="16272"/>
                </a:cubicBezTo>
                <a:cubicBezTo>
                  <a:pt x="20048" y="16288"/>
                  <a:pt x="20014" y="16305"/>
                  <a:pt x="20022" y="16321"/>
                </a:cubicBezTo>
                <a:cubicBezTo>
                  <a:pt x="20059" y="16275"/>
                  <a:pt x="20085" y="16230"/>
                  <a:pt x="20025" y="16181"/>
                </a:cubicBezTo>
                <a:lnTo>
                  <a:pt x="20033" y="16174"/>
                </a:lnTo>
                <a:cubicBezTo>
                  <a:pt x="20033" y="16174"/>
                  <a:pt x="20029" y="16184"/>
                  <a:pt x="20029" y="16184"/>
                </a:cubicBezTo>
                <a:cubicBezTo>
                  <a:pt x="20085" y="16106"/>
                  <a:pt x="20022" y="16021"/>
                  <a:pt x="20033" y="15943"/>
                </a:cubicBezTo>
                <a:lnTo>
                  <a:pt x="20037" y="15943"/>
                </a:lnTo>
                <a:cubicBezTo>
                  <a:pt x="20037" y="15933"/>
                  <a:pt x="20037" y="15920"/>
                  <a:pt x="20037" y="15910"/>
                </a:cubicBezTo>
                <a:lnTo>
                  <a:pt x="20033" y="15910"/>
                </a:lnTo>
                <a:cubicBezTo>
                  <a:pt x="19981" y="15738"/>
                  <a:pt x="20044" y="15545"/>
                  <a:pt x="19932" y="15366"/>
                </a:cubicBezTo>
                <a:cubicBezTo>
                  <a:pt x="19895" y="15542"/>
                  <a:pt x="19973" y="15705"/>
                  <a:pt x="19917" y="15865"/>
                </a:cubicBezTo>
                <a:lnTo>
                  <a:pt x="19921" y="15861"/>
                </a:lnTo>
                <a:cubicBezTo>
                  <a:pt x="19924" y="15881"/>
                  <a:pt x="19924" y="15904"/>
                  <a:pt x="19928" y="15923"/>
                </a:cubicBezTo>
                <a:cubicBezTo>
                  <a:pt x="19924" y="15930"/>
                  <a:pt x="19924" y="15936"/>
                  <a:pt x="19924" y="15940"/>
                </a:cubicBezTo>
                <a:close/>
                <a:moveTo>
                  <a:pt x="3084" y="11480"/>
                </a:moveTo>
                <a:cubicBezTo>
                  <a:pt x="3132" y="11490"/>
                  <a:pt x="3117" y="11516"/>
                  <a:pt x="3106" y="11542"/>
                </a:cubicBezTo>
                <a:lnTo>
                  <a:pt x="3110" y="11542"/>
                </a:lnTo>
                <a:cubicBezTo>
                  <a:pt x="3114" y="11575"/>
                  <a:pt x="3043" y="11597"/>
                  <a:pt x="3095" y="11637"/>
                </a:cubicBezTo>
                <a:cubicBezTo>
                  <a:pt x="3095" y="11637"/>
                  <a:pt x="3091" y="11633"/>
                  <a:pt x="3091" y="11633"/>
                </a:cubicBezTo>
                <a:cubicBezTo>
                  <a:pt x="3091" y="11643"/>
                  <a:pt x="3091" y="11653"/>
                  <a:pt x="3091" y="11663"/>
                </a:cubicBezTo>
                <a:cubicBezTo>
                  <a:pt x="3091" y="11663"/>
                  <a:pt x="3095" y="11659"/>
                  <a:pt x="3095" y="11659"/>
                </a:cubicBezTo>
                <a:cubicBezTo>
                  <a:pt x="3073" y="11659"/>
                  <a:pt x="3061" y="11669"/>
                  <a:pt x="3061" y="11689"/>
                </a:cubicBezTo>
                <a:lnTo>
                  <a:pt x="3065" y="11685"/>
                </a:lnTo>
                <a:cubicBezTo>
                  <a:pt x="2942" y="11692"/>
                  <a:pt x="2819" y="11721"/>
                  <a:pt x="2692" y="11689"/>
                </a:cubicBezTo>
                <a:cubicBezTo>
                  <a:pt x="2587" y="11663"/>
                  <a:pt x="2553" y="11624"/>
                  <a:pt x="2613" y="11539"/>
                </a:cubicBezTo>
                <a:lnTo>
                  <a:pt x="2609" y="11539"/>
                </a:lnTo>
                <a:cubicBezTo>
                  <a:pt x="2680" y="11457"/>
                  <a:pt x="2755" y="11382"/>
                  <a:pt x="2867" y="11330"/>
                </a:cubicBezTo>
                <a:cubicBezTo>
                  <a:pt x="2931" y="11301"/>
                  <a:pt x="2957" y="11314"/>
                  <a:pt x="3005" y="11330"/>
                </a:cubicBezTo>
                <a:lnTo>
                  <a:pt x="3005" y="11327"/>
                </a:lnTo>
                <a:cubicBezTo>
                  <a:pt x="3017" y="11333"/>
                  <a:pt x="3028" y="11343"/>
                  <a:pt x="3039" y="11327"/>
                </a:cubicBezTo>
                <a:lnTo>
                  <a:pt x="3039" y="11330"/>
                </a:lnTo>
                <a:cubicBezTo>
                  <a:pt x="3073" y="11363"/>
                  <a:pt x="3088" y="11399"/>
                  <a:pt x="3084" y="11444"/>
                </a:cubicBezTo>
                <a:cubicBezTo>
                  <a:pt x="3084" y="11441"/>
                  <a:pt x="3080" y="11441"/>
                  <a:pt x="3080" y="11441"/>
                </a:cubicBezTo>
                <a:cubicBezTo>
                  <a:pt x="3080" y="11444"/>
                  <a:pt x="3080" y="11448"/>
                  <a:pt x="3080" y="11448"/>
                </a:cubicBezTo>
                <a:cubicBezTo>
                  <a:pt x="3088" y="11444"/>
                  <a:pt x="3099" y="11438"/>
                  <a:pt x="3099" y="11438"/>
                </a:cubicBezTo>
                <a:cubicBezTo>
                  <a:pt x="3106" y="11454"/>
                  <a:pt x="3095" y="11470"/>
                  <a:pt x="3084" y="11480"/>
                </a:cubicBezTo>
                <a:cubicBezTo>
                  <a:pt x="3080" y="11483"/>
                  <a:pt x="3084" y="11487"/>
                  <a:pt x="3084" y="11487"/>
                </a:cubicBezTo>
                <a:cubicBezTo>
                  <a:pt x="3084" y="11483"/>
                  <a:pt x="3084" y="11483"/>
                  <a:pt x="3084" y="11480"/>
                </a:cubicBezTo>
                <a:close/>
                <a:moveTo>
                  <a:pt x="3013" y="11624"/>
                </a:moveTo>
                <a:lnTo>
                  <a:pt x="3020" y="11627"/>
                </a:lnTo>
                <a:lnTo>
                  <a:pt x="3020" y="11620"/>
                </a:lnTo>
                <a:lnTo>
                  <a:pt x="3013" y="11624"/>
                </a:lnTo>
                <a:close/>
                <a:moveTo>
                  <a:pt x="5781" y="10965"/>
                </a:moveTo>
                <a:cubicBezTo>
                  <a:pt x="5770" y="10965"/>
                  <a:pt x="5759" y="10965"/>
                  <a:pt x="5747" y="10965"/>
                </a:cubicBezTo>
                <a:cubicBezTo>
                  <a:pt x="5747" y="10965"/>
                  <a:pt x="5751" y="10962"/>
                  <a:pt x="5751" y="10962"/>
                </a:cubicBezTo>
                <a:cubicBezTo>
                  <a:pt x="5740" y="10962"/>
                  <a:pt x="5729" y="10962"/>
                  <a:pt x="5718" y="10962"/>
                </a:cubicBezTo>
                <a:lnTo>
                  <a:pt x="5721" y="10965"/>
                </a:lnTo>
                <a:cubicBezTo>
                  <a:pt x="5710" y="10955"/>
                  <a:pt x="5699" y="10945"/>
                  <a:pt x="5688" y="10936"/>
                </a:cubicBezTo>
                <a:lnTo>
                  <a:pt x="5691" y="10939"/>
                </a:lnTo>
                <a:cubicBezTo>
                  <a:pt x="5680" y="10929"/>
                  <a:pt x="5669" y="10919"/>
                  <a:pt x="5658" y="10910"/>
                </a:cubicBezTo>
                <a:cubicBezTo>
                  <a:pt x="5658" y="10910"/>
                  <a:pt x="5661" y="10913"/>
                  <a:pt x="5661" y="10913"/>
                </a:cubicBezTo>
                <a:cubicBezTo>
                  <a:pt x="5639" y="10900"/>
                  <a:pt x="5620" y="10887"/>
                  <a:pt x="5598" y="10870"/>
                </a:cubicBezTo>
                <a:lnTo>
                  <a:pt x="5605" y="10870"/>
                </a:lnTo>
                <a:cubicBezTo>
                  <a:pt x="5613" y="10897"/>
                  <a:pt x="5609" y="10926"/>
                  <a:pt x="5639" y="10945"/>
                </a:cubicBezTo>
                <a:cubicBezTo>
                  <a:pt x="5635" y="10965"/>
                  <a:pt x="5602" y="10991"/>
                  <a:pt x="5654" y="10998"/>
                </a:cubicBezTo>
                <a:cubicBezTo>
                  <a:pt x="5658" y="10994"/>
                  <a:pt x="5661" y="10994"/>
                  <a:pt x="5665" y="10991"/>
                </a:cubicBezTo>
                <a:cubicBezTo>
                  <a:pt x="5654" y="10985"/>
                  <a:pt x="5654" y="10988"/>
                  <a:pt x="5661" y="10998"/>
                </a:cubicBezTo>
                <a:cubicBezTo>
                  <a:pt x="5654" y="10978"/>
                  <a:pt x="5647" y="10962"/>
                  <a:pt x="5635" y="10942"/>
                </a:cubicBezTo>
                <a:cubicBezTo>
                  <a:pt x="5516" y="10890"/>
                  <a:pt x="5434" y="10919"/>
                  <a:pt x="5392" y="11033"/>
                </a:cubicBezTo>
                <a:cubicBezTo>
                  <a:pt x="5389" y="11043"/>
                  <a:pt x="5378" y="11053"/>
                  <a:pt x="5370" y="11063"/>
                </a:cubicBezTo>
                <a:lnTo>
                  <a:pt x="5366" y="11060"/>
                </a:lnTo>
                <a:cubicBezTo>
                  <a:pt x="5370" y="11066"/>
                  <a:pt x="5374" y="11073"/>
                  <a:pt x="5374" y="11079"/>
                </a:cubicBezTo>
                <a:cubicBezTo>
                  <a:pt x="5374" y="11082"/>
                  <a:pt x="5370" y="11086"/>
                  <a:pt x="5366" y="11089"/>
                </a:cubicBezTo>
                <a:lnTo>
                  <a:pt x="5370" y="11086"/>
                </a:lnTo>
                <a:cubicBezTo>
                  <a:pt x="5374" y="11099"/>
                  <a:pt x="5374" y="11112"/>
                  <a:pt x="5378" y="11128"/>
                </a:cubicBezTo>
                <a:cubicBezTo>
                  <a:pt x="5392" y="11138"/>
                  <a:pt x="5404" y="11144"/>
                  <a:pt x="5419" y="11154"/>
                </a:cubicBezTo>
                <a:cubicBezTo>
                  <a:pt x="5419" y="11151"/>
                  <a:pt x="5422" y="11151"/>
                  <a:pt x="5422" y="11148"/>
                </a:cubicBezTo>
                <a:cubicBezTo>
                  <a:pt x="5422" y="11148"/>
                  <a:pt x="5419" y="11148"/>
                  <a:pt x="5419" y="11148"/>
                </a:cubicBezTo>
                <a:cubicBezTo>
                  <a:pt x="5422" y="11148"/>
                  <a:pt x="5422" y="11151"/>
                  <a:pt x="5426" y="11151"/>
                </a:cubicBezTo>
                <a:cubicBezTo>
                  <a:pt x="5430" y="11148"/>
                  <a:pt x="5434" y="11148"/>
                  <a:pt x="5437" y="11144"/>
                </a:cubicBezTo>
                <a:cubicBezTo>
                  <a:pt x="5437" y="11148"/>
                  <a:pt x="5434" y="11148"/>
                  <a:pt x="5434" y="11151"/>
                </a:cubicBezTo>
                <a:cubicBezTo>
                  <a:pt x="5434" y="11151"/>
                  <a:pt x="5426" y="11144"/>
                  <a:pt x="5426" y="11144"/>
                </a:cubicBezTo>
                <a:lnTo>
                  <a:pt x="5419" y="11151"/>
                </a:lnTo>
                <a:cubicBezTo>
                  <a:pt x="5404" y="11144"/>
                  <a:pt x="5370" y="11157"/>
                  <a:pt x="5381" y="11125"/>
                </a:cubicBezTo>
                <a:cubicBezTo>
                  <a:pt x="5355" y="11122"/>
                  <a:pt x="5340" y="11108"/>
                  <a:pt x="5336" y="11086"/>
                </a:cubicBezTo>
                <a:lnTo>
                  <a:pt x="5340" y="11089"/>
                </a:lnTo>
                <a:cubicBezTo>
                  <a:pt x="5329" y="11086"/>
                  <a:pt x="5318" y="11082"/>
                  <a:pt x="5310" y="11079"/>
                </a:cubicBezTo>
                <a:lnTo>
                  <a:pt x="5314" y="11082"/>
                </a:lnTo>
                <a:cubicBezTo>
                  <a:pt x="5314" y="11112"/>
                  <a:pt x="5314" y="11138"/>
                  <a:pt x="5314" y="11167"/>
                </a:cubicBezTo>
                <a:lnTo>
                  <a:pt x="5310" y="11164"/>
                </a:lnTo>
                <a:cubicBezTo>
                  <a:pt x="5329" y="11167"/>
                  <a:pt x="5340" y="11177"/>
                  <a:pt x="5340" y="11193"/>
                </a:cubicBezTo>
                <a:cubicBezTo>
                  <a:pt x="5348" y="11210"/>
                  <a:pt x="5359" y="11226"/>
                  <a:pt x="5366" y="11245"/>
                </a:cubicBezTo>
                <a:cubicBezTo>
                  <a:pt x="5385" y="11249"/>
                  <a:pt x="5404" y="11252"/>
                  <a:pt x="5422" y="11255"/>
                </a:cubicBezTo>
                <a:cubicBezTo>
                  <a:pt x="5419" y="11252"/>
                  <a:pt x="5415" y="11249"/>
                  <a:pt x="5411" y="11245"/>
                </a:cubicBezTo>
                <a:cubicBezTo>
                  <a:pt x="5411" y="11252"/>
                  <a:pt x="5411" y="11255"/>
                  <a:pt x="5415" y="11262"/>
                </a:cubicBezTo>
                <a:cubicBezTo>
                  <a:pt x="5434" y="11258"/>
                  <a:pt x="5449" y="11255"/>
                  <a:pt x="5467" y="11252"/>
                </a:cubicBezTo>
                <a:cubicBezTo>
                  <a:pt x="5475" y="11258"/>
                  <a:pt x="5482" y="11258"/>
                  <a:pt x="5490" y="11252"/>
                </a:cubicBezTo>
                <a:cubicBezTo>
                  <a:pt x="5505" y="11255"/>
                  <a:pt x="5520" y="11255"/>
                  <a:pt x="5534" y="11258"/>
                </a:cubicBezTo>
                <a:cubicBezTo>
                  <a:pt x="5538" y="11255"/>
                  <a:pt x="5538" y="11249"/>
                  <a:pt x="5542" y="11245"/>
                </a:cubicBezTo>
                <a:cubicBezTo>
                  <a:pt x="5538" y="11249"/>
                  <a:pt x="5534" y="11252"/>
                  <a:pt x="5534" y="11255"/>
                </a:cubicBezTo>
                <a:cubicBezTo>
                  <a:pt x="5531" y="11265"/>
                  <a:pt x="5527" y="11275"/>
                  <a:pt x="5527" y="11284"/>
                </a:cubicBezTo>
                <a:cubicBezTo>
                  <a:pt x="5531" y="11284"/>
                  <a:pt x="5534" y="11281"/>
                  <a:pt x="5538" y="11281"/>
                </a:cubicBezTo>
                <a:cubicBezTo>
                  <a:pt x="5531" y="11275"/>
                  <a:pt x="5527" y="11275"/>
                  <a:pt x="5534" y="11288"/>
                </a:cubicBezTo>
                <a:cubicBezTo>
                  <a:pt x="5523" y="11288"/>
                  <a:pt x="5508" y="11284"/>
                  <a:pt x="5497" y="11281"/>
                </a:cubicBezTo>
                <a:cubicBezTo>
                  <a:pt x="5497" y="11275"/>
                  <a:pt x="5493" y="11268"/>
                  <a:pt x="5493" y="11262"/>
                </a:cubicBezTo>
                <a:cubicBezTo>
                  <a:pt x="5486" y="11268"/>
                  <a:pt x="5482" y="11271"/>
                  <a:pt x="5475" y="11278"/>
                </a:cubicBezTo>
                <a:cubicBezTo>
                  <a:pt x="5460" y="11271"/>
                  <a:pt x="5441" y="11265"/>
                  <a:pt x="5426" y="11258"/>
                </a:cubicBezTo>
                <a:cubicBezTo>
                  <a:pt x="5426" y="11258"/>
                  <a:pt x="5434" y="11258"/>
                  <a:pt x="5434" y="11258"/>
                </a:cubicBezTo>
                <a:cubicBezTo>
                  <a:pt x="5415" y="11262"/>
                  <a:pt x="5400" y="11268"/>
                  <a:pt x="5381" y="11271"/>
                </a:cubicBezTo>
                <a:cubicBezTo>
                  <a:pt x="5374" y="11288"/>
                  <a:pt x="5363" y="11298"/>
                  <a:pt x="5355" y="11271"/>
                </a:cubicBezTo>
                <a:cubicBezTo>
                  <a:pt x="5329" y="11281"/>
                  <a:pt x="5322" y="11304"/>
                  <a:pt x="5322" y="11327"/>
                </a:cubicBezTo>
                <a:cubicBezTo>
                  <a:pt x="5355" y="11333"/>
                  <a:pt x="5340" y="11363"/>
                  <a:pt x="5351" y="11379"/>
                </a:cubicBezTo>
                <a:cubicBezTo>
                  <a:pt x="5363" y="11379"/>
                  <a:pt x="5374" y="11376"/>
                  <a:pt x="5385" y="11376"/>
                </a:cubicBezTo>
                <a:lnTo>
                  <a:pt x="5381" y="11379"/>
                </a:lnTo>
                <a:cubicBezTo>
                  <a:pt x="5396" y="11363"/>
                  <a:pt x="5407" y="11346"/>
                  <a:pt x="5422" y="11330"/>
                </a:cubicBezTo>
                <a:cubicBezTo>
                  <a:pt x="5422" y="11327"/>
                  <a:pt x="5422" y="11324"/>
                  <a:pt x="5419" y="11320"/>
                </a:cubicBezTo>
                <a:cubicBezTo>
                  <a:pt x="5419" y="11320"/>
                  <a:pt x="5422" y="11324"/>
                  <a:pt x="5422" y="11324"/>
                </a:cubicBezTo>
                <a:cubicBezTo>
                  <a:pt x="5419" y="11343"/>
                  <a:pt x="5415" y="11359"/>
                  <a:pt x="5411" y="11379"/>
                </a:cubicBezTo>
                <a:cubicBezTo>
                  <a:pt x="5411" y="11379"/>
                  <a:pt x="5407" y="11376"/>
                  <a:pt x="5407" y="11376"/>
                </a:cubicBezTo>
                <a:cubicBezTo>
                  <a:pt x="5430" y="11376"/>
                  <a:pt x="5449" y="11376"/>
                  <a:pt x="5471" y="11376"/>
                </a:cubicBezTo>
                <a:cubicBezTo>
                  <a:pt x="5471" y="11376"/>
                  <a:pt x="5467" y="11376"/>
                  <a:pt x="5467" y="11376"/>
                </a:cubicBezTo>
                <a:cubicBezTo>
                  <a:pt x="5478" y="11376"/>
                  <a:pt x="5490" y="11376"/>
                  <a:pt x="5501" y="11376"/>
                </a:cubicBezTo>
                <a:cubicBezTo>
                  <a:pt x="5501" y="11376"/>
                  <a:pt x="5497" y="11373"/>
                  <a:pt x="5497" y="11373"/>
                </a:cubicBezTo>
                <a:cubicBezTo>
                  <a:pt x="5508" y="11373"/>
                  <a:pt x="5520" y="11373"/>
                  <a:pt x="5527" y="11373"/>
                </a:cubicBezTo>
                <a:lnTo>
                  <a:pt x="5523" y="11376"/>
                </a:lnTo>
                <a:cubicBezTo>
                  <a:pt x="5534" y="11359"/>
                  <a:pt x="5546" y="11350"/>
                  <a:pt x="5557" y="11376"/>
                </a:cubicBezTo>
                <a:lnTo>
                  <a:pt x="5553" y="11373"/>
                </a:lnTo>
                <a:cubicBezTo>
                  <a:pt x="5564" y="11382"/>
                  <a:pt x="5576" y="11392"/>
                  <a:pt x="5587" y="11402"/>
                </a:cubicBezTo>
                <a:cubicBezTo>
                  <a:pt x="5587" y="11402"/>
                  <a:pt x="5583" y="11399"/>
                  <a:pt x="5583" y="11399"/>
                </a:cubicBezTo>
                <a:cubicBezTo>
                  <a:pt x="5609" y="11379"/>
                  <a:pt x="5635" y="11359"/>
                  <a:pt x="5661" y="11337"/>
                </a:cubicBezTo>
                <a:cubicBezTo>
                  <a:pt x="5658" y="11337"/>
                  <a:pt x="5654" y="11337"/>
                  <a:pt x="5654" y="11337"/>
                </a:cubicBezTo>
                <a:cubicBezTo>
                  <a:pt x="5658" y="11337"/>
                  <a:pt x="5658" y="11337"/>
                  <a:pt x="5661" y="11333"/>
                </a:cubicBezTo>
                <a:cubicBezTo>
                  <a:pt x="5691" y="11311"/>
                  <a:pt x="5718" y="11285"/>
                  <a:pt x="5747" y="11262"/>
                </a:cubicBezTo>
                <a:cubicBezTo>
                  <a:pt x="5747" y="11262"/>
                  <a:pt x="5736" y="11265"/>
                  <a:pt x="5736" y="11265"/>
                </a:cubicBezTo>
                <a:cubicBezTo>
                  <a:pt x="5736" y="11265"/>
                  <a:pt x="5744" y="11258"/>
                  <a:pt x="5744" y="11258"/>
                </a:cubicBezTo>
                <a:cubicBezTo>
                  <a:pt x="5766" y="11229"/>
                  <a:pt x="5788" y="11200"/>
                  <a:pt x="5811" y="11167"/>
                </a:cubicBezTo>
                <a:lnTo>
                  <a:pt x="5807" y="11164"/>
                </a:lnTo>
                <a:cubicBezTo>
                  <a:pt x="5800" y="11095"/>
                  <a:pt x="5792" y="11024"/>
                  <a:pt x="5785" y="10955"/>
                </a:cubicBezTo>
                <a:cubicBezTo>
                  <a:pt x="5774" y="10962"/>
                  <a:pt x="5781" y="10965"/>
                  <a:pt x="5781" y="10965"/>
                </a:cubicBezTo>
                <a:close/>
                <a:moveTo>
                  <a:pt x="8893" y="18173"/>
                </a:moveTo>
                <a:cubicBezTo>
                  <a:pt x="8874" y="18205"/>
                  <a:pt x="8852" y="18238"/>
                  <a:pt x="8833" y="18270"/>
                </a:cubicBezTo>
                <a:cubicBezTo>
                  <a:pt x="8833" y="18270"/>
                  <a:pt x="8837" y="18270"/>
                  <a:pt x="8837" y="18270"/>
                </a:cubicBezTo>
                <a:cubicBezTo>
                  <a:pt x="8799" y="18352"/>
                  <a:pt x="8751" y="18430"/>
                  <a:pt x="8695" y="18502"/>
                </a:cubicBezTo>
                <a:lnTo>
                  <a:pt x="8695" y="18502"/>
                </a:lnTo>
                <a:cubicBezTo>
                  <a:pt x="8620" y="18623"/>
                  <a:pt x="8553" y="18750"/>
                  <a:pt x="8445" y="18854"/>
                </a:cubicBezTo>
                <a:lnTo>
                  <a:pt x="8448" y="18854"/>
                </a:lnTo>
                <a:cubicBezTo>
                  <a:pt x="8430" y="18890"/>
                  <a:pt x="8411" y="18926"/>
                  <a:pt x="8392" y="18962"/>
                </a:cubicBezTo>
                <a:cubicBezTo>
                  <a:pt x="8392" y="18962"/>
                  <a:pt x="8392" y="18962"/>
                  <a:pt x="8392" y="18962"/>
                </a:cubicBezTo>
                <a:cubicBezTo>
                  <a:pt x="8340" y="19053"/>
                  <a:pt x="8284" y="19144"/>
                  <a:pt x="8232" y="19235"/>
                </a:cubicBezTo>
                <a:cubicBezTo>
                  <a:pt x="8213" y="19265"/>
                  <a:pt x="8232" y="19271"/>
                  <a:pt x="8258" y="19281"/>
                </a:cubicBezTo>
                <a:lnTo>
                  <a:pt x="8254" y="19284"/>
                </a:lnTo>
                <a:cubicBezTo>
                  <a:pt x="8265" y="19274"/>
                  <a:pt x="8276" y="19265"/>
                  <a:pt x="8288" y="19255"/>
                </a:cubicBezTo>
                <a:cubicBezTo>
                  <a:pt x="8288" y="19255"/>
                  <a:pt x="8284" y="19258"/>
                  <a:pt x="8284" y="19258"/>
                </a:cubicBezTo>
                <a:cubicBezTo>
                  <a:pt x="8295" y="19248"/>
                  <a:pt x="8306" y="19239"/>
                  <a:pt x="8318" y="19229"/>
                </a:cubicBezTo>
                <a:cubicBezTo>
                  <a:pt x="8318" y="19229"/>
                  <a:pt x="8314" y="19232"/>
                  <a:pt x="8314" y="19232"/>
                </a:cubicBezTo>
                <a:cubicBezTo>
                  <a:pt x="8314" y="19213"/>
                  <a:pt x="8329" y="19206"/>
                  <a:pt x="8347" y="19203"/>
                </a:cubicBezTo>
                <a:cubicBezTo>
                  <a:pt x="8347" y="19203"/>
                  <a:pt x="8344" y="19209"/>
                  <a:pt x="8344" y="19209"/>
                </a:cubicBezTo>
                <a:cubicBezTo>
                  <a:pt x="8351" y="19167"/>
                  <a:pt x="8370" y="19131"/>
                  <a:pt x="8407" y="19102"/>
                </a:cubicBezTo>
                <a:lnTo>
                  <a:pt x="8403" y="19105"/>
                </a:lnTo>
                <a:cubicBezTo>
                  <a:pt x="8415" y="19095"/>
                  <a:pt x="8426" y="19085"/>
                  <a:pt x="8437" y="19076"/>
                </a:cubicBezTo>
                <a:cubicBezTo>
                  <a:pt x="8437" y="19076"/>
                  <a:pt x="8433" y="19082"/>
                  <a:pt x="8433" y="19082"/>
                </a:cubicBezTo>
                <a:cubicBezTo>
                  <a:pt x="8445" y="19063"/>
                  <a:pt x="8456" y="19043"/>
                  <a:pt x="8467" y="19027"/>
                </a:cubicBezTo>
                <a:cubicBezTo>
                  <a:pt x="8467" y="19027"/>
                  <a:pt x="8463" y="19030"/>
                  <a:pt x="8463" y="19030"/>
                </a:cubicBezTo>
                <a:cubicBezTo>
                  <a:pt x="8474" y="19020"/>
                  <a:pt x="8486" y="19010"/>
                  <a:pt x="8497" y="19001"/>
                </a:cubicBezTo>
                <a:cubicBezTo>
                  <a:pt x="8497" y="19001"/>
                  <a:pt x="8493" y="19007"/>
                  <a:pt x="8493" y="19007"/>
                </a:cubicBezTo>
                <a:cubicBezTo>
                  <a:pt x="8504" y="18988"/>
                  <a:pt x="8516" y="18968"/>
                  <a:pt x="8527" y="18952"/>
                </a:cubicBezTo>
                <a:lnTo>
                  <a:pt x="8523" y="18955"/>
                </a:lnTo>
                <a:cubicBezTo>
                  <a:pt x="8534" y="18945"/>
                  <a:pt x="8545" y="18935"/>
                  <a:pt x="8557" y="18926"/>
                </a:cubicBezTo>
                <a:cubicBezTo>
                  <a:pt x="8557" y="18926"/>
                  <a:pt x="8553" y="18929"/>
                  <a:pt x="8553" y="18929"/>
                </a:cubicBezTo>
                <a:cubicBezTo>
                  <a:pt x="8557" y="18913"/>
                  <a:pt x="8564" y="18900"/>
                  <a:pt x="8587" y="18900"/>
                </a:cubicBezTo>
                <a:cubicBezTo>
                  <a:pt x="8587" y="18900"/>
                  <a:pt x="8583" y="18903"/>
                  <a:pt x="8583" y="18903"/>
                </a:cubicBezTo>
                <a:cubicBezTo>
                  <a:pt x="8590" y="18880"/>
                  <a:pt x="8590" y="18857"/>
                  <a:pt x="8616" y="18844"/>
                </a:cubicBezTo>
                <a:cubicBezTo>
                  <a:pt x="8616" y="18844"/>
                  <a:pt x="8613" y="18847"/>
                  <a:pt x="8613" y="18847"/>
                </a:cubicBezTo>
                <a:cubicBezTo>
                  <a:pt x="8624" y="18828"/>
                  <a:pt x="8635" y="18812"/>
                  <a:pt x="8646" y="18792"/>
                </a:cubicBezTo>
                <a:cubicBezTo>
                  <a:pt x="8646" y="18792"/>
                  <a:pt x="8643" y="18795"/>
                  <a:pt x="8643" y="18795"/>
                </a:cubicBezTo>
                <a:cubicBezTo>
                  <a:pt x="8654" y="18785"/>
                  <a:pt x="8665" y="18776"/>
                  <a:pt x="8676" y="18766"/>
                </a:cubicBezTo>
                <a:cubicBezTo>
                  <a:pt x="8676" y="18766"/>
                  <a:pt x="8672" y="18769"/>
                  <a:pt x="8672" y="18769"/>
                </a:cubicBezTo>
                <a:cubicBezTo>
                  <a:pt x="8684" y="18750"/>
                  <a:pt x="8695" y="18733"/>
                  <a:pt x="8706" y="18714"/>
                </a:cubicBezTo>
                <a:cubicBezTo>
                  <a:pt x="8706" y="18714"/>
                  <a:pt x="8702" y="18717"/>
                  <a:pt x="8702" y="18717"/>
                </a:cubicBezTo>
                <a:cubicBezTo>
                  <a:pt x="8721" y="18688"/>
                  <a:pt x="8729" y="18655"/>
                  <a:pt x="8766" y="18636"/>
                </a:cubicBezTo>
                <a:cubicBezTo>
                  <a:pt x="8766" y="18636"/>
                  <a:pt x="8762" y="18639"/>
                  <a:pt x="8762" y="18639"/>
                </a:cubicBezTo>
                <a:cubicBezTo>
                  <a:pt x="8773" y="18619"/>
                  <a:pt x="8785" y="18603"/>
                  <a:pt x="8796" y="18583"/>
                </a:cubicBezTo>
                <a:cubicBezTo>
                  <a:pt x="8796" y="18583"/>
                  <a:pt x="8792" y="18587"/>
                  <a:pt x="8792" y="18587"/>
                </a:cubicBezTo>
                <a:cubicBezTo>
                  <a:pt x="8814" y="18561"/>
                  <a:pt x="8833" y="18531"/>
                  <a:pt x="8856" y="18505"/>
                </a:cubicBezTo>
                <a:lnTo>
                  <a:pt x="8852" y="18512"/>
                </a:lnTo>
                <a:cubicBezTo>
                  <a:pt x="8856" y="18489"/>
                  <a:pt x="8856" y="18466"/>
                  <a:pt x="8885" y="18456"/>
                </a:cubicBezTo>
                <a:cubicBezTo>
                  <a:pt x="8885" y="18456"/>
                  <a:pt x="8882" y="18459"/>
                  <a:pt x="8882" y="18459"/>
                </a:cubicBezTo>
                <a:cubicBezTo>
                  <a:pt x="8975" y="18323"/>
                  <a:pt x="8986" y="18160"/>
                  <a:pt x="9068" y="18019"/>
                </a:cubicBezTo>
                <a:lnTo>
                  <a:pt x="9072" y="18023"/>
                </a:lnTo>
                <a:cubicBezTo>
                  <a:pt x="9042" y="18013"/>
                  <a:pt x="9098" y="17915"/>
                  <a:pt x="9001" y="17971"/>
                </a:cubicBezTo>
                <a:lnTo>
                  <a:pt x="8997" y="17971"/>
                </a:lnTo>
                <a:cubicBezTo>
                  <a:pt x="9009" y="18019"/>
                  <a:pt x="8983" y="18049"/>
                  <a:pt x="8941" y="18078"/>
                </a:cubicBezTo>
                <a:lnTo>
                  <a:pt x="8938" y="18075"/>
                </a:lnTo>
                <a:cubicBezTo>
                  <a:pt x="8949" y="18117"/>
                  <a:pt x="8912" y="18140"/>
                  <a:pt x="8893" y="18173"/>
                </a:cubicBezTo>
                <a:cubicBezTo>
                  <a:pt x="8889" y="18169"/>
                  <a:pt x="8893" y="18173"/>
                  <a:pt x="8893" y="18173"/>
                </a:cubicBezTo>
                <a:close/>
                <a:moveTo>
                  <a:pt x="18539" y="9097"/>
                </a:moveTo>
                <a:cubicBezTo>
                  <a:pt x="18598" y="9045"/>
                  <a:pt x="18632" y="8970"/>
                  <a:pt x="18718" y="8937"/>
                </a:cubicBezTo>
                <a:cubicBezTo>
                  <a:pt x="18718" y="8921"/>
                  <a:pt x="18722" y="8908"/>
                  <a:pt x="18722" y="8892"/>
                </a:cubicBezTo>
                <a:cubicBezTo>
                  <a:pt x="18725" y="8895"/>
                  <a:pt x="18729" y="8898"/>
                  <a:pt x="18729" y="8898"/>
                </a:cubicBezTo>
                <a:cubicBezTo>
                  <a:pt x="18725" y="8911"/>
                  <a:pt x="18718" y="8921"/>
                  <a:pt x="18714" y="8931"/>
                </a:cubicBezTo>
                <a:cubicBezTo>
                  <a:pt x="18722" y="8954"/>
                  <a:pt x="18684" y="8977"/>
                  <a:pt x="18718" y="9003"/>
                </a:cubicBezTo>
                <a:cubicBezTo>
                  <a:pt x="18748" y="8967"/>
                  <a:pt x="18774" y="8931"/>
                  <a:pt x="18800" y="8898"/>
                </a:cubicBezTo>
                <a:lnTo>
                  <a:pt x="18796" y="8902"/>
                </a:lnTo>
                <a:cubicBezTo>
                  <a:pt x="18807" y="8892"/>
                  <a:pt x="18819" y="8882"/>
                  <a:pt x="18830" y="8872"/>
                </a:cubicBezTo>
                <a:lnTo>
                  <a:pt x="18826" y="8872"/>
                </a:lnTo>
                <a:cubicBezTo>
                  <a:pt x="18830" y="8817"/>
                  <a:pt x="18845" y="8758"/>
                  <a:pt x="18815" y="8699"/>
                </a:cubicBezTo>
                <a:cubicBezTo>
                  <a:pt x="18800" y="8719"/>
                  <a:pt x="18789" y="8735"/>
                  <a:pt x="18778" y="8755"/>
                </a:cubicBezTo>
                <a:cubicBezTo>
                  <a:pt x="18766" y="8709"/>
                  <a:pt x="18703" y="8709"/>
                  <a:pt x="18680" y="8673"/>
                </a:cubicBezTo>
                <a:lnTo>
                  <a:pt x="18680" y="8670"/>
                </a:lnTo>
                <a:cubicBezTo>
                  <a:pt x="18673" y="8677"/>
                  <a:pt x="18666" y="8683"/>
                  <a:pt x="18658" y="8690"/>
                </a:cubicBezTo>
                <a:cubicBezTo>
                  <a:pt x="18654" y="8683"/>
                  <a:pt x="18651" y="8677"/>
                  <a:pt x="18647" y="8670"/>
                </a:cubicBezTo>
                <a:lnTo>
                  <a:pt x="18647" y="8673"/>
                </a:lnTo>
                <a:cubicBezTo>
                  <a:pt x="18587" y="8664"/>
                  <a:pt x="18520" y="8664"/>
                  <a:pt x="18464" y="8647"/>
                </a:cubicBezTo>
                <a:cubicBezTo>
                  <a:pt x="18337" y="8611"/>
                  <a:pt x="18322" y="8660"/>
                  <a:pt x="18355" y="8748"/>
                </a:cubicBezTo>
                <a:lnTo>
                  <a:pt x="18352" y="8745"/>
                </a:lnTo>
                <a:cubicBezTo>
                  <a:pt x="18382" y="8755"/>
                  <a:pt x="18370" y="8765"/>
                  <a:pt x="18352" y="8778"/>
                </a:cubicBezTo>
                <a:lnTo>
                  <a:pt x="18355" y="8774"/>
                </a:lnTo>
                <a:cubicBezTo>
                  <a:pt x="18359" y="8794"/>
                  <a:pt x="18363" y="8814"/>
                  <a:pt x="18363" y="8833"/>
                </a:cubicBezTo>
                <a:cubicBezTo>
                  <a:pt x="18363" y="8833"/>
                  <a:pt x="18359" y="8830"/>
                  <a:pt x="18359" y="8830"/>
                </a:cubicBezTo>
                <a:cubicBezTo>
                  <a:pt x="18378" y="8817"/>
                  <a:pt x="18393" y="8800"/>
                  <a:pt x="18419" y="8814"/>
                </a:cubicBezTo>
                <a:lnTo>
                  <a:pt x="18415" y="8804"/>
                </a:lnTo>
                <a:cubicBezTo>
                  <a:pt x="18415" y="8804"/>
                  <a:pt x="18419" y="8810"/>
                  <a:pt x="18419" y="8810"/>
                </a:cubicBezTo>
                <a:cubicBezTo>
                  <a:pt x="18404" y="8823"/>
                  <a:pt x="18400" y="8836"/>
                  <a:pt x="18412" y="8849"/>
                </a:cubicBezTo>
                <a:lnTo>
                  <a:pt x="18408" y="8846"/>
                </a:lnTo>
                <a:cubicBezTo>
                  <a:pt x="18404" y="8853"/>
                  <a:pt x="18404" y="8859"/>
                  <a:pt x="18400" y="8866"/>
                </a:cubicBezTo>
                <a:cubicBezTo>
                  <a:pt x="18400" y="8869"/>
                  <a:pt x="18404" y="8872"/>
                  <a:pt x="18408" y="8875"/>
                </a:cubicBezTo>
                <a:cubicBezTo>
                  <a:pt x="18408" y="8875"/>
                  <a:pt x="18412" y="8872"/>
                  <a:pt x="18412" y="8872"/>
                </a:cubicBezTo>
                <a:cubicBezTo>
                  <a:pt x="18412" y="8898"/>
                  <a:pt x="18412" y="8924"/>
                  <a:pt x="18408" y="8950"/>
                </a:cubicBezTo>
                <a:lnTo>
                  <a:pt x="18404" y="8947"/>
                </a:lnTo>
                <a:cubicBezTo>
                  <a:pt x="18415" y="8957"/>
                  <a:pt x="18430" y="8970"/>
                  <a:pt x="18404" y="8977"/>
                </a:cubicBezTo>
                <a:lnTo>
                  <a:pt x="18408" y="8973"/>
                </a:lnTo>
                <a:cubicBezTo>
                  <a:pt x="18412" y="8993"/>
                  <a:pt x="18415" y="9009"/>
                  <a:pt x="18415" y="9029"/>
                </a:cubicBezTo>
                <a:lnTo>
                  <a:pt x="18412" y="9029"/>
                </a:lnTo>
                <a:cubicBezTo>
                  <a:pt x="18449" y="9051"/>
                  <a:pt x="18516" y="9032"/>
                  <a:pt x="18535" y="9087"/>
                </a:cubicBezTo>
                <a:lnTo>
                  <a:pt x="18539" y="9097"/>
                </a:lnTo>
                <a:close/>
                <a:moveTo>
                  <a:pt x="17384" y="20125"/>
                </a:moveTo>
                <a:cubicBezTo>
                  <a:pt x="17448" y="20321"/>
                  <a:pt x="17444" y="20523"/>
                  <a:pt x="17440" y="20722"/>
                </a:cubicBezTo>
                <a:cubicBezTo>
                  <a:pt x="17436" y="20895"/>
                  <a:pt x="17436" y="21064"/>
                  <a:pt x="17436" y="21237"/>
                </a:cubicBezTo>
                <a:cubicBezTo>
                  <a:pt x="17436" y="21266"/>
                  <a:pt x="17403" y="21322"/>
                  <a:pt x="17478" y="21328"/>
                </a:cubicBezTo>
                <a:cubicBezTo>
                  <a:pt x="17556" y="21335"/>
                  <a:pt x="17530" y="21279"/>
                  <a:pt x="17534" y="21247"/>
                </a:cubicBezTo>
                <a:cubicBezTo>
                  <a:pt x="17552" y="21103"/>
                  <a:pt x="17575" y="20957"/>
                  <a:pt x="17578" y="20813"/>
                </a:cubicBezTo>
                <a:cubicBezTo>
                  <a:pt x="17586" y="20572"/>
                  <a:pt x="17620" y="20321"/>
                  <a:pt x="17380" y="20132"/>
                </a:cubicBezTo>
                <a:cubicBezTo>
                  <a:pt x="17380" y="20132"/>
                  <a:pt x="17384" y="20125"/>
                  <a:pt x="17384" y="20125"/>
                </a:cubicBezTo>
                <a:close/>
                <a:moveTo>
                  <a:pt x="521" y="6714"/>
                </a:moveTo>
                <a:cubicBezTo>
                  <a:pt x="443" y="6858"/>
                  <a:pt x="476" y="6994"/>
                  <a:pt x="547" y="7131"/>
                </a:cubicBezTo>
                <a:cubicBezTo>
                  <a:pt x="644" y="7317"/>
                  <a:pt x="790" y="7477"/>
                  <a:pt x="977" y="7598"/>
                </a:cubicBezTo>
                <a:cubicBezTo>
                  <a:pt x="1365" y="7855"/>
                  <a:pt x="1679" y="8168"/>
                  <a:pt x="1952" y="8517"/>
                </a:cubicBezTo>
                <a:cubicBezTo>
                  <a:pt x="2008" y="8589"/>
                  <a:pt x="2012" y="8641"/>
                  <a:pt x="1944" y="8699"/>
                </a:cubicBezTo>
                <a:lnTo>
                  <a:pt x="1941" y="8696"/>
                </a:lnTo>
                <a:cubicBezTo>
                  <a:pt x="2008" y="8696"/>
                  <a:pt x="2049" y="8592"/>
                  <a:pt x="2139" y="8667"/>
                </a:cubicBezTo>
                <a:cubicBezTo>
                  <a:pt x="2071" y="8585"/>
                  <a:pt x="1993" y="8523"/>
                  <a:pt x="1941" y="8448"/>
                </a:cubicBezTo>
                <a:cubicBezTo>
                  <a:pt x="1702" y="8080"/>
                  <a:pt x="1354" y="7800"/>
                  <a:pt x="984" y="7536"/>
                </a:cubicBezTo>
                <a:cubicBezTo>
                  <a:pt x="895" y="7470"/>
                  <a:pt x="798" y="7408"/>
                  <a:pt x="756" y="7304"/>
                </a:cubicBezTo>
                <a:cubicBezTo>
                  <a:pt x="756" y="7304"/>
                  <a:pt x="760" y="7307"/>
                  <a:pt x="760" y="7307"/>
                </a:cubicBezTo>
                <a:cubicBezTo>
                  <a:pt x="738" y="7307"/>
                  <a:pt x="730" y="7294"/>
                  <a:pt x="727" y="7278"/>
                </a:cubicBezTo>
                <a:cubicBezTo>
                  <a:pt x="727" y="7278"/>
                  <a:pt x="730" y="7281"/>
                  <a:pt x="730" y="7281"/>
                </a:cubicBezTo>
                <a:cubicBezTo>
                  <a:pt x="700" y="7272"/>
                  <a:pt x="697" y="7249"/>
                  <a:pt x="697" y="7223"/>
                </a:cubicBezTo>
                <a:cubicBezTo>
                  <a:pt x="697" y="7223"/>
                  <a:pt x="700" y="7226"/>
                  <a:pt x="700" y="7226"/>
                </a:cubicBezTo>
                <a:cubicBezTo>
                  <a:pt x="674" y="7229"/>
                  <a:pt x="667" y="7216"/>
                  <a:pt x="667" y="7197"/>
                </a:cubicBezTo>
                <a:cubicBezTo>
                  <a:pt x="667" y="7197"/>
                  <a:pt x="671" y="7203"/>
                  <a:pt x="671" y="7203"/>
                </a:cubicBezTo>
                <a:cubicBezTo>
                  <a:pt x="637" y="7197"/>
                  <a:pt x="637" y="7171"/>
                  <a:pt x="637" y="7148"/>
                </a:cubicBezTo>
                <a:lnTo>
                  <a:pt x="637" y="7151"/>
                </a:lnTo>
                <a:cubicBezTo>
                  <a:pt x="495" y="7030"/>
                  <a:pt x="517" y="6871"/>
                  <a:pt x="521" y="6714"/>
                </a:cubicBezTo>
                <a:cubicBezTo>
                  <a:pt x="525" y="6714"/>
                  <a:pt x="521" y="6714"/>
                  <a:pt x="521" y="6714"/>
                </a:cubicBezTo>
                <a:close/>
                <a:moveTo>
                  <a:pt x="16633" y="3246"/>
                </a:moveTo>
                <a:cubicBezTo>
                  <a:pt x="16630" y="3246"/>
                  <a:pt x="16630" y="3249"/>
                  <a:pt x="16626" y="3252"/>
                </a:cubicBezTo>
                <a:cubicBezTo>
                  <a:pt x="16603" y="3233"/>
                  <a:pt x="16585" y="3203"/>
                  <a:pt x="16559" y="3200"/>
                </a:cubicBezTo>
                <a:cubicBezTo>
                  <a:pt x="16536" y="3197"/>
                  <a:pt x="16562" y="3226"/>
                  <a:pt x="16555" y="3239"/>
                </a:cubicBezTo>
                <a:lnTo>
                  <a:pt x="16551" y="3236"/>
                </a:lnTo>
                <a:cubicBezTo>
                  <a:pt x="16562" y="3246"/>
                  <a:pt x="16574" y="3255"/>
                  <a:pt x="16585" y="3265"/>
                </a:cubicBezTo>
                <a:lnTo>
                  <a:pt x="16581" y="3262"/>
                </a:lnTo>
                <a:cubicBezTo>
                  <a:pt x="16615" y="3268"/>
                  <a:pt x="16637" y="3285"/>
                  <a:pt x="16637" y="3317"/>
                </a:cubicBezTo>
                <a:cubicBezTo>
                  <a:pt x="16645" y="3321"/>
                  <a:pt x="16648" y="3324"/>
                  <a:pt x="16656" y="3327"/>
                </a:cubicBezTo>
                <a:cubicBezTo>
                  <a:pt x="16652" y="3327"/>
                  <a:pt x="16648" y="3327"/>
                  <a:pt x="16648" y="3327"/>
                </a:cubicBezTo>
                <a:cubicBezTo>
                  <a:pt x="16645" y="3324"/>
                  <a:pt x="16645" y="3321"/>
                  <a:pt x="16645" y="3317"/>
                </a:cubicBezTo>
                <a:cubicBezTo>
                  <a:pt x="16626" y="3317"/>
                  <a:pt x="16603" y="3321"/>
                  <a:pt x="16585" y="3321"/>
                </a:cubicBezTo>
                <a:cubicBezTo>
                  <a:pt x="16585" y="3321"/>
                  <a:pt x="16588" y="3317"/>
                  <a:pt x="16588" y="3317"/>
                </a:cubicBezTo>
                <a:cubicBezTo>
                  <a:pt x="16615" y="3383"/>
                  <a:pt x="16682" y="3399"/>
                  <a:pt x="16749" y="3412"/>
                </a:cubicBezTo>
                <a:cubicBezTo>
                  <a:pt x="16745" y="3412"/>
                  <a:pt x="16742" y="3412"/>
                  <a:pt x="16738" y="3412"/>
                </a:cubicBezTo>
                <a:cubicBezTo>
                  <a:pt x="16742" y="3409"/>
                  <a:pt x="16742" y="3409"/>
                  <a:pt x="16745" y="3409"/>
                </a:cubicBezTo>
                <a:cubicBezTo>
                  <a:pt x="16686" y="3431"/>
                  <a:pt x="16701" y="3451"/>
                  <a:pt x="16749" y="3474"/>
                </a:cubicBezTo>
                <a:cubicBezTo>
                  <a:pt x="16872" y="3532"/>
                  <a:pt x="16958" y="3448"/>
                  <a:pt x="17059" y="3418"/>
                </a:cubicBezTo>
                <a:lnTo>
                  <a:pt x="17063" y="3422"/>
                </a:lnTo>
                <a:cubicBezTo>
                  <a:pt x="17029" y="3412"/>
                  <a:pt x="17041" y="3402"/>
                  <a:pt x="17063" y="3392"/>
                </a:cubicBezTo>
                <a:cubicBezTo>
                  <a:pt x="17063" y="3392"/>
                  <a:pt x="17059" y="3396"/>
                  <a:pt x="17059" y="3396"/>
                </a:cubicBezTo>
                <a:cubicBezTo>
                  <a:pt x="17070" y="3386"/>
                  <a:pt x="17082" y="3376"/>
                  <a:pt x="17093" y="3366"/>
                </a:cubicBezTo>
                <a:cubicBezTo>
                  <a:pt x="17093" y="3366"/>
                  <a:pt x="17089" y="3370"/>
                  <a:pt x="17089" y="3370"/>
                </a:cubicBezTo>
                <a:cubicBezTo>
                  <a:pt x="17100" y="3360"/>
                  <a:pt x="17111" y="3350"/>
                  <a:pt x="17123" y="3340"/>
                </a:cubicBezTo>
                <a:lnTo>
                  <a:pt x="17119" y="3343"/>
                </a:lnTo>
                <a:cubicBezTo>
                  <a:pt x="17123" y="3327"/>
                  <a:pt x="17134" y="3314"/>
                  <a:pt x="17153" y="3314"/>
                </a:cubicBezTo>
                <a:lnTo>
                  <a:pt x="17149" y="3321"/>
                </a:lnTo>
                <a:cubicBezTo>
                  <a:pt x="17149" y="3298"/>
                  <a:pt x="17156" y="3275"/>
                  <a:pt x="17182" y="3262"/>
                </a:cubicBezTo>
                <a:lnTo>
                  <a:pt x="17179" y="3268"/>
                </a:lnTo>
                <a:cubicBezTo>
                  <a:pt x="17179" y="3249"/>
                  <a:pt x="17179" y="3233"/>
                  <a:pt x="17179" y="3213"/>
                </a:cubicBezTo>
                <a:lnTo>
                  <a:pt x="17182" y="3216"/>
                </a:lnTo>
                <a:cubicBezTo>
                  <a:pt x="17156" y="3220"/>
                  <a:pt x="17130" y="3220"/>
                  <a:pt x="17104" y="3223"/>
                </a:cubicBezTo>
                <a:cubicBezTo>
                  <a:pt x="17115" y="3252"/>
                  <a:pt x="17119" y="3281"/>
                  <a:pt x="17074" y="3301"/>
                </a:cubicBezTo>
                <a:cubicBezTo>
                  <a:pt x="17085" y="3272"/>
                  <a:pt x="17097" y="3249"/>
                  <a:pt x="17104" y="3223"/>
                </a:cubicBezTo>
                <a:cubicBezTo>
                  <a:pt x="17145" y="3203"/>
                  <a:pt x="17160" y="3174"/>
                  <a:pt x="17149" y="3135"/>
                </a:cubicBezTo>
                <a:cubicBezTo>
                  <a:pt x="17149" y="3135"/>
                  <a:pt x="17153" y="3138"/>
                  <a:pt x="17153" y="3138"/>
                </a:cubicBezTo>
                <a:cubicBezTo>
                  <a:pt x="17119" y="3125"/>
                  <a:pt x="17115" y="3161"/>
                  <a:pt x="17093" y="3164"/>
                </a:cubicBezTo>
                <a:cubicBezTo>
                  <a:pt x="17082" y="3154"/>
                  <a:pt x="17070" y="3151"/>
                  <a:pt x="17063" y="3167"/>
                </a:cubicBezTo>
                <a:cubicBezTo>
                  <a:pt x="17055" y="3148"/>
                  <a:pt x="17044" y="3128"/>
                  <a:pt x="17033" y="3109"/>
                </a:cubicBezTo>
                <a:cubicBezTo>
                  <a:pt x="17022" y="3109"/>
                  <a:pt x="17011" y="3112"/>
                  <a:pt x="16999" y="3112"/>
                </a:cubicBezTo>
                <a:lnTo>
                  <a:pt x="17007" y="3109"/>
                </a:lnTo>
                <a:cubicBezTo>
                  <a:pt x="16984" y="3128"/>
                  <a:pt x="16962" y="3138"/>
                  <a:pt x="16940" y="3109"/>
                </a:cubicBezTo>
                <a:lnTo>
                  <a:pt x="16943" y="3112"/>
                </a:lnTo>
                <a:cubicBezTo>
                  <a:pt x="16921" y="3112"/>
                  <a:pt x="16902" y="3109"/>
                  <a:pt x="16880" y="3109"/>
                </a:cubicBezTo>
                <a:cubicBezTo>
                  <a:pt x="16880" y="3118"/>
                  <a:pt x="16880" y="3128"/>
                  <a:pt x="16880" y="3138"/>
                </a:cubicBezTo>
                <a:cubicBezTo>
                  <a:pt x="16910" y="3148"/>
                  <a:pt x="16902" y="3154"/>
                  <a:pt x="16880" y="3161"/>
                </a:cubicBezTo>
                <a:cubicBezTo>
                  <a:pt x="16880" y="3161"/>
                  <a:pt x="16884" y="3174"/>
                  <a:pt x="16884" y="3174"/>
                </a:cubicBezTo>
                <a:cubicBezTo>
                  <a:pt x="16884" y="3174"/>
                  <a:pt x="16899" y="3177"/>
                  <a:pt x="16899" y="3177"/>
                </a:cubicBezTo>
                <a:cubicBezTo>
                  <a:pt x="16913" y="3190"/>
                  <a:pt x="16902" y="3177"/>
                  <a:pt x="16902" y="3174"/>
                </a:cubicBezTo>
                <a:cubicBezTo>
                  <a:pt x="16887" y="3177"/>
                  <a:pt x="16869" y="3180"/>
                  <a:pt x="16854" y="3187"/>
                </a:cubicBezTo>
                <a:cubicBezTo>
                  <a:pt x="16835" y="3220"/>
                  <a:pt x="16798" y="3210"/>
                  <a:pt x="16768" y="3213"/>
                </a:cubicBezTo>
                <a:cubicBezTo>
                  <a:pt x="16760" y="3226"/>
                  <a:pt x="16753" y="3239"/>
                  <a:pt x="16749" y="3252"/>
                </a:cubicBezTo>
                <a:cubicBezTo>
                  <a:pt x="16768" y="3252"/>
                  <a:pt x="16783" y="3249"/>
                  <a:pt x="16801" y="3249"/>
                </a:cubicBezTo>
                <a:cubicBezTo>
                  <a:pt x="16798" y="3272"/>
                  <a:pt x="16786" y="3252"/>
                  <a:pt x="16779" y="3255"/>
                </a:cubicBezTo>
                <a:cubicBezTo>
                  <a:pt x="16772" y="3255"/>
                  <a:pt x="16760" y="3255"/>
                  <a:pt x="16753" y="3255"/>
                </a:cubicBezTo>
                <a:cubicBezTo>
                  <a:pt x="16719" y="3236"/>
                  <a:pt x="16686" y="3213"/>
                  <a:pt x="16652" y="3193"/>
                </a:cubicBezTo>
                <a:cubicBezTo>
                  <a:pt x="16652" y="3193"/>
                  <a:pt x="16656" y="3190"/>
                  <a:pt x="16656" y="3190"/>
                </a:cubicBezTo>
                <a:cubicBezTo>
                  <a:pt x="16648" y="3213"/>
                  <a:pt x="16641" y="3236"/>
                  <a:pt x="16633" y="3259"/>
                </a:cubicBezTo>
                <a:cubicBezTo>
                  <a:pt x="16626" y="3249"/>
                  <a:pt x="16630" y="3249"/>
                  <a:pt x="16633" y="3246"/>
                </a:cubicBezTo>
                <a:close/>
                <a:moveTo>
                  <a:pt x="7428" y="12764"/>
                </a:moveTo>
                <a:cubicBezTo>
                  <a:pt x="7451" y="12771"/>
                  <a:pt x="7485" y="12761"/>
                  <a:pt x="7492" y="12794"/>
                </a:cubicBezTo>
                <a:cubicBezTo>
                  <a:pt x="7492" y="12794"/>
                  <a:pt x="7488" y="12791"/>
                  <a:pt x="7488" y="12791"/>
                </a:cubicBezTo>
                <a:cubicBezTo>
                  <a:pt x="7526" y="12800"/>
                  <a:pt x="7503" y="12810"/>
                  <a:pt x="7488" y="12820"/>
                </a:cubicBezTo>
                <a:lnTo>
                  <a:pt x="7492" y="12817"/>
                </a:lnTo>
                <a:cubicBezTo>
                  <a:pt x="7511" y="12869"/>
                  <a:pt x="7593" y="12866"/>
                  <a:pt x="7612" y="12921"/>
                </a:cubicBezTo>
                <a:lnTo>
                  <a:pt x="7608" y="12918"/>
                </a:lnTo>
                <a:cubicBezTo>
                  <a:pt x="7630" y="12927"/>
                  <a:pt x="7649" y="12937"/>
                  <a:pt x="7671" y="12947"/>
                </a:cubicBezTo>
                <a:cubicBezTo>
                  <a:pt x="7671" y="12947"/>
                  <a:pt x="7668" y="12944"/>
                  <a:pt x="7668" y="12944"/>
                </a:cubicBezTo>
                <a:cubicBezTo>
                  <a:pt x="7679" y="12954"/>
                  <a:pt x="7690" y="12963"/>
                  <a:pt x="7701" y="12973"/>
                </a:cubicBezTo>
                <a:lnTo>
                  <a:pt x="7701" y="12970"/>
                </a:lnTo>
                <a:cubicBezTo>
                  <a:pt x="7675" y="12980"/>
                  <a:pt x="7682" y="12989"/>
                  <a:pt x="7701" y="12999"/>
                </a:cubicBezTo>
                <a:lnTo>
                  <a:pt x="7705" y="12996"/>
                </a:lnTo>
                <a:cubicBezTo>
                  <a:pt x="7839" y="13100"/>
                  <a:pt x="7974" y="13201"/>
                  <a:pt x="8112" y="13309"/>
                </a:cubicBezTo>
                <a:cubicBezTo>
                  <a:pt x="8149" y="13260"/>
                  <a:pt x="8157" y="13208"/>
                  <a:pt x="8217" y="13192"/>
                </a:cubicBezTo>
                <a:lnTo>
                  <a:pt x="8217" y="13195"/>
                </a:lnTo>
                <a:cubicBezTo>
                  <a:pt x="8041" y="12937"/>
                  <a:pt x="7727" y="12853"/>
                  <a:pt x="7440" y="12742"/>
                </a:cubicBezTo>
                <a:lnTo>
                  <a:pt x="7443" y="12738"/>
                </a:lnTo>
                <a:cubicBezTo>
                  <a:pt x="7440" y="12748"/>
                  <a:pt x="7440" y="12758"/>
                  <a:pt x="7436" y="12771"/>
                </a:cubicBezTo>
                <a:lnTo>
                  <a:pt x="7428" y="12764"/>
                </a:lnTo>
                <a:close/>
                <a:moveTo>
                  <a:pt x="16734" y="2750"/>
                </a:moveTo>
                <a:cubicBezTo>
                  <a:pt x="16734" y="2750"/>
                  <a:pt x="16738" y="2753"/>
                  <a:pt x="16738" y="2753"/>
                </a:cubicBezTo>
                <a:cubicBezTo>
                  <a:pt x="16671" y="2750"/>
                  <a:pt x="16663" y="2750"/>
                  <a:pt x="16671" y="2793"/>
                </a:cubicBezTo>
                <a:cubicBezTo>
                  <a:pt x="16678" y="2838"/>
                  <a:pt x="16693" y="2884"/>
                  <a:pt x="16704" y="2929"/>
                </a:cubicBezTo>
                <a:lnTo>
                  <a:pt x="16701" y="2926"/>
                </a:lnTo>
                <a:cubicBezTo>
                  <a:pt x="16723" y="2926"/>
                  <a:pt x="16730" y="2939"/>
                  <a:pt x="16730" y="2955"/>
                </a:cubicBezTo>
                <a:cubicBezTo>
                  <a:pt x="16768" y="2988"/>
                  <a:pt x="16809" y="3024"/>
                  <a:pt x="16846" y="3057"/>
                </a:cubicBezTo>
                <a:cubicBezTo>
                  <a:pt x="16865" y="3060"/>
                  <a:pt x="16876" y="3066"/>
                  <a:pt x="16876" y="3083"/>
                </a:cubicBezTo>
                <a:cubicBezTo>
                  <a:pt x="16899" y="3086"/>
                  <a:pt x="16917" y="3086"/>
                  <a:pt x="16940" y="3089"/>
                </a:cubicBezTo>
                <a:cubicBezTo>
                  <a:pt x="16943" y="3076"/>
                  <a:pt x="16943" y="3060"/>
                  <a:pt x="16947" y="3047"/>
                </a:cubicBezTo>
                <a:cubicBezTo>
                  <a:pt x="16966" y="3040"/>
                  <a:pt x="16988" y="3037"/>
                  <a:pt x="17007" y="3030"/>
                </a:cubicBezTo>
                <a:cubicBezTo>
                  <a:pt x="17007" y="3027"/>
                  <a:pt x="17007" y="3027"/>
                  <a:pt x="17007" y="3024"/>
                </a:cubicBezTo>
                <a:cubicBezTo>
                  <a:pt x="17007" y="3024"/>
                  <a:pt x="17007" y="3027"/>
                  <a:pt x="17011" y="3027"/>
                </a:cubicBezTo>
                <a:cubicBezTo>
                  <a:pt x="16988" y="3034"/>
                  <a:pt x="16970" y="3040"/>
                  <a:pt x="16947" y="3047"/>
                </a:cubicBezTo>
                <a:cubicBezTo>
                  <a:pt x="16928" y="3057"/>
                  <a:pt x="16936" y="3070"/>
                  <a:pt x="16940" y="3086"/>
                </a:cubicBezTo>
                <a:cubicBezTo>
                  <a:pt x="16940" y="3092"/>
                  <a:pt x="16940" y="3102"/>
                  <a:pt x="16940" y="3109"/>
                </a:cubicBezTo>
                <a:cubicBezTo>
                  <a:pt x="16940" y="3109"/>
                  <a:pt x="16936" y="3105"/>
                  <a:pt x="16936" y="3105"/>
                </a:cubicBezTo>
                <a:cubicBezTo>
                  <a:pt x="16958" y="3105"/>
                  <a:pt x="16981" y="3105"/>
                  <a:pt x="17003" y="3105"/>
                </a:cubicBezTo>
                <a:cubicBezTo>
                  <a:pt x="17003" y="3105"/>
                  <a:pt x="16996" y="3109"/>
                  <a:pt x="16996" y="3109"/>
                </a:cubicBezTo>
                <a:cubicBezTo>
                  <a:pt x="16999" y="3092"/>
                  <a:pt x="17011" y="3083"/>
                  <a:pt x="17029" y="3083"/>
                </a:cubicBezTo>
                <a:cubicBezTo>
                  <a:pt x="17029" y="3066"/>
                  <a:pt x="17037" y="3053"/>
                  <a:pt x="17059" y="3053"/>
                </a:cubicBezTo>
                <a:cubicBezTo>
                  <a:pt x="17059" y="3053"/>
                  <a:pt x="17055" y="3057"/>
                  <a:pt x="17055" y="3057"/>
                </a:cubicBezTo>
                <a:cubicBezTo>
                  <a:pt x="17067" y="3008"/>
                  <a:pt x="17082" y="2959"/>
                  <a:pt x="17082" y="2907"/>
                </a:cubicBezTo>
                <a:cubicBezTo>
                  <a:pt x="17085" y="2799"/>
                  <a:pt x="17089" y="2688"/>
                  <a:pt x="16936" y="2643"/>
                </a:cubicBezTo>
                <a:lnTo>
                  <a:pt x="16940" y="2639"/>
                </a:lnTo>
                <a:cubicBezTo>
                  <a:pt x="16932" y="2656"/>
                  <a:pt x="16925" y="2672"/>
                  <a:pt x="16917" y="2688"/>
                </a:cubicBezTo>
                <a:cubicBezTo>
                  <a:pt x="16940" y="2688"/>
                  <a:pt x="16958" y="2685"/>
                  <a:pt x="16981" y="2685"/>
                </a:cubicBezTo>
                <a:cubicBezTo>
                  <a:pt x="16984" y="2708"/>
                  <a:pt x="16988" y="2731"/>
                  <a:pt x="16992" y="2757"/>
                </a:cubicBezTo>
                <a:cubicBezTo>
                  <a:pt x="16996" y="2757"/>
                  <a:pt x="16999" y="2753"/>
                  <a:pt x="16999" y="2753"/>
                </a:cubicBezTo>
                <a:cubicBezTo>
                  <a:pt x="16999" y="2757"/>
                  <a:pt x="16996" y="2757"/>
                  <a:pt x="16996" y="2760"/>
                </a:cubicBezTo>
                <a:cubicBezTo>
                  <a:pt x="16992" y="2737"/>
                  <a:pt x="16962" y="2714"/>
                  <a:pt x="16981" y="2688"/>
                </a:cubicBezTo>
                <a:cubicBezTo>
                  <a:pt x="16958" y="2688"/>
                  <a:pt x="16936" y="2691"/>
                  <a:pt x="16913" y="2691"/>
                </a:cubicBezTo>
                <a:cubicBezTo>
                  <a:pt x="16910" y="2675"/>
                  <a:pt x="16906" y="2659"/>
                  <a:pt x="16902" y="2643"/>
                </a:cubicBezTo>
                <a:cubicBezTo>
                  <a:pt x="16902" y="2643"/>
                  <a:pt x="16906" y="2646"/>
                  <a:pt x="16906" y="2646"/>
                </a:cubicBezTo>
                <a:cubicBezTo>
                  <a:pt x="16906" y="2646"/>
                  <a:pt x="16895" y="2639"/>
                  <a:pt x="16895" y="2639"/>
                </a:cubicBezTo>
                <a:lnTo>
                  <a:pt x="16895" y="2626"/>
                </a:lnTo>
                <a:lnTo>
                  <a:pt x="16899" y="2626"/>
                </a:lnTo>
                <a:cubicBezTo>
                  <a:pt x="16843" y="2643"/>
                  <a:pt x="16970" y="2734"/>
                  <a:pt x="16850" y="2721"/>
                </a:cubicBezTo>
                <a:lnTo>
                  <a:pt x="16854" y="2718"/>
                </a:lnTo>
                <a:cubicBezTo>
                  <a:pt x="16842" y="2734"/>
                  <a:pt x="16831" y="2744"/>
                  <a:pt x="16820" y="2718"/>
                </a:cubicBezTo>
                <a:cubicBezTo>
                  <a:pt x="16820" y="2718"/>
                  <a:pt x="16824" y="2721"/>
                  <a:pt x="16824" y="2721"/>
                </a:cubicBezTo>
                <a:cubicBezTo>
                  <a:pt x="16801" y="2711"/>
                  <a:pt x="16783" y="2704"/>
                  <a:pt x="16760" y="2695"/>
                </a:cubicBezTo>
                <a:cubicBezTo>
                  <a:pt x="16760" y="2695"/>
                  <a:pt x="16764" y="2691"/>
                  <a:pt x="16764" y="2691"/>
                </a:cubicBezTo>
                <a:cubicBezTo>
                  <a:pt x="16753" y="2711"/>
                  <a:pt x="16742" y="2734"/>
                  <a:pt x="16734" y="2753"/>
                </a:cubicBezTo>
                <a:cubicBezTo>
                  <a:pt x="16730" y="2757"/>
                  <a:pt x="16730" y="2753"/>
                  <a:pt x="16734" y="2750"/>
                </a:cubicBezTo>
                <a:close/>
                <a:moveTo>
                  <a:pt x="11739" y="8171"/>
                </a:moveTo>
                <a:cubicBezTo>
                  <a:pt x="11747" y="8220"/>
                  <a:pt x="11687" y="8237"/>
                  <a:pt x="11669" y="8276"/>
                </a:cubicBezTo>
                <a:cubicBezTo>
                  <a:pt x="11639" y="8331"/>
                  <a:pt x="11661" y="8367"/>
                  <a:pt x="11698" y="8400"/>
                </a:cubicBezTo>
                <a:cubicBezTo>
                  <a:pt x="11736" y="8429"/>
                  <a:pt x="11781" y="8448"/>
                  <a:pt x="11825" y="8406"/>
                </a:cubicBezTo>
                <a:cubicBezTo>
                  <a:pt x="11844" y="8390"/>
                  <a:pt x="11863" y="8380"/>
                  <a:pt x="11889" y="8400"/>
                </a:cubicBezTo>
                <a:lnTo>
                  <a:pt x="11881" y="8400"/>
                </a:lnTo>
                <a:cubicBezTo>
                  <a:pt x="11937" y="8302"/>
                  <a:pt x="12023" y="8360"/>
                  <a:pt x="12098" y="8377"/>
                </a:cubicBezTo>
                <a:cubicBezTo>
                  <a:pt x="12154" y="8386"/>
                  <a:pt x="12214" y="8400"/>
                  <a:pt x="12240" y="8351"/>
                </a:cubicBezTo>
                <a:cubicBezTo>
                  <a:pt x="12274" y="8295"/>
                  <a:pt x="12206" y="8269"/>
                  <a:pt x="12169" y="8243"/>
                </a:cubicBezTo>
                <a:cubicBezTo>
                  <a:pt x="12117" y="8207"/>
                  <a:pt x="12057" y="8181"/>
                  <a:pt x="12001" y="8152"/>
                </a:cubicBezTo>
                <a:lnTo>
                  <a:pt x="12008" y="8148"/>
                </a:lnTo>
                <a:cubicBezTo>
                  <a:pt x="11919" y="8158"/>
                  <a:pt x="11829" y="8194"/>
                  <a:pt x="11732" y="8171"/>
                </a:cubicBezTo>
                <a:lnTo>
                  <a:pt x="11739" y="8171"/>
                </a:lnTo>
                <a:close/>
                <a:moveTo>
                  <a:pt x="14440" y="19757"/>
                </a:moveTo>
                <a:cubicBezTo>
                  <a:pt x="14448" y="19780"/>
                  <a:pt x="14452" y="19799"/>
                  <a:pt x="14459" y="19822"/>
                </a:cubicBezTo>
                <a:cubicBezTo>
                  <a:pt x="14459" y="19822"/>
                  <a:pt x="14455" y="19819"/>
                  <a:pt x="14455" y="19819"/>
                </a:cubicBezTo>
                <a:cubicBezTo>
                  <a:pt x="14422" y="19803"/>
                  <a:pt x="14444" y="19777"/>
                  <a:pt x="14440" y="19757"/>
                </a:cubicBezTo>
                <a:cubicBezTo>
                  <a:pt x="14358" y="19744"/>
                  <a:pt x="14355" y="19705"/>
                  <a:pt x="14392" y="19653"/>
                </a:cubicBezTo>
                <a:cubicBezTo>
                  <a:pt x="14340" y="19669"/>
                  <a:pt x="14317" y="19643"/>
                  <a:pt x="14295" y="19607"/>
                </a:cubicBezTo>
                <a:cubicBezTo>
                  <a:pt x="14265" y="19565"/>
                  <a:pt x="14242" y="19516"/>
                  <a:pt x="14190" y="19490"/>
                </a:cubicBezTo>
                <a:cubicBezTo>
                  <a:pt x="14190" y="19490"/>
                  <a:pt x="14186" y="19493"/>
                  <a:pt x="14186" y="19493"/>
                </a:cubicBezTo>
                <a:cubicBezTo>
                  <a:pt x="14190" y="19519"/>
                  <a:pt x="14190" y="19545"/>
                  <a:pt x="14201" y="19568"/>
                </a:cubicBezTo>
                <a:cubicBezTo>
                  <a:pt x="14343" y="19832"/>
                  <a:pt x="14582" y="20041"/>
                  <a:pt x="14743" y="20298"/>
                </a:cubicBezTo>
                <a:cubicBezTo>
                  <a:pt x="14736" y="20083"/>
                  <a:pt x="14653" y="19897"/>
                  <a:pt x="14511" y="19728"/>
                </a:cubicBezTo>
                <a:lnTo>
                  <a:pt x="14515" y="19724"/>
                </a:lnTo>
                <a:cubicBezTo>
                  <a:pt x="14504" y="19734"/>
                  <a:pt x="14489" y="19763"/>
                  <a:pt x="14482" y="19724"/>
                </a:cubicBezTo>
                <a:lnTo>
                  <a:pt x="14485" y="19728"/>
                </a:lnTo>
                <a:cubicBezTo>
                  <a:pt x="14463" y="19728"/>
                  <a:pt x="14455" y="19715"/>
                  <a:pt x="14452" y="19698"/>
                </a:cubicBezTo>
                <a:cubicBezTo>
                  <a:pt x="14452" y="19698"/>
                  <a:pt x="14455" y="19702"/>
                  <a:pt x="14455" y="19702"/>
                </a:cubicBezTo>
                <a:cubicBezTo>
                  <a:pt x="14425" y="19692"/>
                  <a:pt x="14422" y="19669"/>
                  <a:pt x="14422" y="19646"/>
                </a:cubicBezTo>
                <a:lnTo>
                  <a:pt x="14425" y="19649"/>
                </a:lnTo>
                <a:cubicBezTo>
                  <a:pt x="14399" y="19653"/>
                  <a:pt x="14396" y="19636"/>
                  <a:pt x="14392" y="19620"/>
                </a:cubicBezTo>
                <a:cubicBezTo>
                  <a:pt x="14392" y="19620"/>
                  <a:pt x="14396" y="19623"/>
                  <a:pt x="14396" y="19623"/>
                </a:cubicBezTo>
                <a:cubicBezTo>
                  <a:pt x="14384" y="19623"/>
                  <a:pt x="14373" y="19623"/>
                  <a:pt x="14362" y="19623"/>
                </a:cubicBezTo>
                <a:cubicBezTo>
                  <a:pt x="14362" y="19623"/>
                  <a:pt x="14366" y="19620"/>
                  <a:pt x="14366" y="19620"/>
                </a:cubicBezTo>
                <a:cubicBezTo>
                  <a:pt x="14366" y="19636"/>
                  <a:pt x="14362" y="19653"/>
                  <a:pt x="14392" y="19653"/>
                </a:cubicBezTo>
                <a:cubicBezTo>
                  <a:pt x="14377" y="19698"/>
                  <a:pt x="14407" y="19728"/>
                  <a:pt x="14440" y="19757"/>
                </a:cubicBezTo>
                <a:close/>
                <a:moveTo>
                  <a:pt x="6087" y="13113"/>
                </a:moveTo>
                <a:cubicBezTo>
                  <a:pt x="6080" y="13130"/>
                  <a:pt x="6072" y="13143"/>
                  <a:pt x="6065" y="13159"/>
                </a:cubicBezTo>
                <a:cubicBezTo>
                  <a:pt x="6072" y="13162"/>
                  <a:pt x="6080" y="13162"/>
                  <a:pt x="6091" y="13165"/>
                </a:cubicBezTo>
                <a:cubicBezTo>
                  <a:pt x="6084" y="13162"/>
                  <a:pt x="6076" y="13159"/>
                  <a:pt x="6069" y="13156"/>
                </a:cubicBezTo>
                <a:cubicBezTo>
                  <a:pt x="5938" y="13126"/>
                  <a:pt x="5803" y="13097"/>
                  <a:pt x="5673" y="13068"/>
                </a:cubicBezTo>
                <a:lnTo>
                  <a:pt x="5676" y="13068"/>
                </a:lnTo>
                <a:cubicBezTo>
                  <a:pt x="5620" y="13090"/>
                  <a:pt x="5561" y="13113"/>
                  <a:pt x="5505" y="13136"/>
                </a:cubicBezTo>
                <a:cubicBezTo>
                  <a:pt x="5680" y="13218"/>
                  <a:pt x="5867" y="13231"/>
                  <a:pt x="6054" y="13237"/>
                </a:cubicBezTo>
                <a:cubicBezTo>
                  <a:pt x="6125" y="13240"/>
                  <a:pt x="6203" y="13227"/>
                  <a:pt x="6267" y="13270"/>
                </a:cubicBezTo>
                <a:lnTo>
                  <a:pt x="6263" y="13273"/>
                </a:lnTo>
                <a:cubicBezTo>
                  <a:pt x="6379" y="13260"/>
                  <a:pt x="6472" y="13345"/>
                  <a:pt x="6588" y="13332"/>
                </a:cubicBezTo>
                <a:lnTo>
                  <a:pt x="6592" y="13338"/>
                </a:lnTo>
                <a:cubicBezTo>
                  <a:pt x="6461" y="13257"/>
                  <a:pt x="6323" y="13185"/>
                  <a:pt x="6173" y="13133"/>
                </a:cubicBezTo>
                <a:lnTo>
                  <a:pt x="6170" y="13136"/>
                </a:lnTo>
                <a:cubicBezTo>
                  <a:pt x="6140" y="13126"/>
                  <a:pt x="6113" y="13120"/>
                  <a:pt x="6087" y="13113"/>
                </a:cubicBezTo>
                <a:lnTo>
                  <a:pt x="6087" y="13113"/>
                </a:lnTo>
                <a:close/>
                <a:moveTo>
                  <a:pt x="16764" y="2163"/>
                </a:moveTo>
                <a:cubicBezTo>
                  <a:pt x="16872" y="2209"/>
                  <a:pt x="16932" y="2307"/>
                  <a:pt x="17029" y="2365"/>
                </a:cubicBezTo>
                <a:cubicBezTo>
                  <a:pt x="17108" y="2411"/>
                  <a:pt x="17190" y="2460"/>
                  <a:pt x="17216" y="2551"/>
                </a:cubicBezTo>
                <a:cubicBezTo>
                  <a:pt x="17216" y="2551"/>
                  <a:pt x="17212" y="2555"/>
                  <a:pt x="17212" y="2555"/>
                </a:cubicBezTo>
                <a:cubicBezTo>
                  <a:pt x="17283" y="2574"/>
                  <a:pt x="17291" y="2636"/>
                  <a:pt x="17324" y="2682"/>
                </a:cubicBezTo>
                <a:cubicBezTo>
                  <a:pt x="17388" y="2773"/>
                  <a:pt x="17429" y="2871"/>
                  <a:pt x="17526" y="2946"/>
                </a:cubicBezTo>
                <a:cubicBezTo>
                  <a:pt x="17683" y="3063"/>
                  <a:pt x="17769" y="3220"/>
                  <a:pt x="17829" y="3392"/>
                </a:cubicBezTo>
                <a:cubicBezTo>
                  <a:pt x="17866" y="3497"/>
                  <a:pt x="17862" y="3611"/>
                  <a:pt x="17930" y="3725"/>
                </a:cubicBezTo>
                <a:cubicBezTo>
                  <a:pt x="17889" y="3376"/>
                  <a:pt x="17791" y="3063"/>
                  <a:pt x="17489" y="2828"/>
                </a:cubicBezTo>
                <a:cubicBezTo>
                  <a:pt x="17451" y="2799"/>
                  <a:pt x="17422" y="2763"/>
                  <a:pt x="17403" y="2727"/>
                </a:cubicBezTo>
                <a:cubicBezTo>
                  <a:pt x="17253" y="2447"/>
                  <a:pt x="16973" y="2264"/>
                  <a:pt x="16734" y="2053"/>
                </a:cubicBezTo>
                <a:lnTo>
                  <a:pt x="16738" y="2049"/>
                </a:lnTo>
                <a:cubicBezTo>
                  <a:pt x="16749" y="2088"/>
                  <a:pt x="16760" y="2127"/>
                  <a:pt x="16772" y="2163"/>
                </a:cubicBezTo>
                <a:lnTo>
                  <a:pt x="16764" y="2163"/>
                </a:lnTo>
                <a:close/>
                <a:moveTo>
                  <a:pt x="18057" y="10039"/>
                </a:moveTo>
                <a:cubicBezTo>
                  <a:pt x="18060" y="10023"/>
                  <a:pt x="18068" y="10010"/>
                  <a:pt x="18090" y="10010"/>
                </a:cubicBezTo>
                <a:cubicBezTo>
                  <a:pt x="18090" y="10010"/>
                  <a:pt x="18098" y="10013"/>
                  <a:pt x="18098" y="10013"/>
                </a:cubicBezTo>
                <a:cubicBezTo>
                  <a:pt x="18094" y="9977"/>
                  <a:pt x="18090" y="9941"/>
                  <a:pt x="18087" y="9909"/>
                </a:cubicBezTo>
                <a:lnTo>
                  <a:pt x="18090" y="9912"/>
                </a:lnTo>
                <a:cubicBezTo>
                  <a:pt x="17959" y="10007"/>
                  <a:pt x="17903" y="10163"/>
                  <a:pt x="17732" y="10222"/>
                </a:cubicBezTo>
                <a:cubicBezTo>
                  <a:pt x="17732" y="10222"/>
                  <a:pt x="17735" y="10219"/>
                  <a:pt x="17735" y="10219"/>
                </a:cubicBezTo>
                <a:cubicBezTo>
                  <a:pt x="17709" y="10264"/>
                  <a:pt x="17668" y="10293"/>
                  <a:pt x="17612" y="10300"/>
                </a:cubicBezTo>
                <a:lnTo>
                  <a:pt x="17620" y="10297"/>
                </a:lnTo>
                <a:cubicBezTo>
                  <a:pt x="17593" y="10339"/>
                  <a:pt x="17549" y="10355"/>
                  <a:pt x="17496" y="10352"/>
                </a:cubicBezTo>
                <a:cubicBezTo>
                  <a:pt x="17496" y="10352"/>
                  <a:pt x="17504" y="10349"/>
                  <a:pt x="17504" y="10349"/>
                </a:cubicBezTo>
                <a:cubicBezTo>
                  <a:pt x="17485" y="10388"/>
                  <a:pt x="17444" y="10372"/>
                  <a:pt x="17410" y="10378"/>
                </a:cubicBezTo>
                <a:cubicBezTo>
                  <a:pt x="17410" y="10378"/>
                  <a:pt x="17418" y="10375"/>
                  <a:pt x="17418" y="10375"/>
                </a:cubicBezTo>
                <a:cubicBezTo>
                  <a:pt x="17205" y="10463"/>
                  <a:pt x="16996" y="10408"/>
                  <a:pt x="16783" y="10355"/>
                </a:cubicBezTo>
                <a:cubicBezTo>
                  <a:pt x="16805" y="10417"/>
                  <a:pt x="16857" y="10411"/>
                  <a:pt x="16902" y="10417"/>
                </a:cubicBezTo>
                <a:lnTo>
                  <a:pt x="16902" y="10414"/>
                </a:lnTo>
                <a:cubicBezTo>
                  <a:pt x="17078" y="10502"/>
                  <a:pt x="17257" y="10512"/>
                  <a:pt x="17448" y="10456"/>
                </a:cubicBezTo>
                <a:cubicBezTo>
                  <a:pt x="17500" y="10440"/>
                  <a:pt x="17549" y="10404"/>
                  <a:pt x="17608" y="10411"/>
                </a:cubicBezTo>
                <a:lnTo>
                  <a:pt x="17605" y="10408"/>
                </a:lnTo>
                <a:cubicBezTo>
                  <a:pt x="17623" y="10388"/>
                  <a:pt x="17646" y="10372"/>
                  <a:pt x="17679" y="10372"/>
                </a:cubicBezTo>
                <a:lnTo>
                  <a:pt x="17676" y="10375"/>
                </a:lnTo>
                <a:cubicBezTo>
                  <a:pt x="17672" y="10352"/>
                  <a:pt x="17691" y="10349"/>
                  <a:pt x="17709" y="10346"/>
                </a:cubicBezTo>
                <a:cubicBezTo>
                  <a:pt x="17709" y="10346"/>
                  <a:pt x="17705" y="10349"/>
                  <a:pt x="17705" y="10349"/>
                </a:cubicBezTo>
                <a:cubicBezTo>
                  <a:pt x="17720" y="10326"/>
                  <a:pt x="17743" y="10320"/>
                  <a:pt x="17769" y="10320"/>
                </a:cubicBezTo>
                <a:lnTo>
                  <a:pt x="17765" y="10323"/>
                </a:lnTo>
                <a:cubicBezTo>
                  <a:pt x="17761" y="10300"/>
                  <a:pt x="17780" y="10297"/>
                  <a:pt x="17799" y="10293"/>
                </a:cubicBezTo>
                <a:cubicBezTo>
                  <a:pt x="17799" y="10293"/>
                  <a:pt x="17795" y="10297"/>
                  <a:pt x="17795" y="10297"/>
                </a:cubicBezTo>
                <a:cubicBezTo>
                  <a:pt x="17806" y="10287"/>
                  <a:pt x="17818" y="10277"/>
                  <a:pt x="17829" y="10267"/>
                </a:cubicBezTo>
                <a:cubicBezTo>
                  <a:pt x="17829" y="10267"/>
                  <a:pt x="17825" y="10271"/>
                  <a:pt x="17825" y="10271"/>
                </a:cubicBezTo>
                <a:cubicBezTo>
                  <a:pt x="17836" y="10261"/>
                  <a:pt x="17847" y="10251"/>
                  <a:pt x="17859" y="10241"/>
                </a:cubicBezTo>
                <a:cubicBezTo>
                  <a:pt x="17859" y="10241"/>
                  <a:pt x="17855" y="10245"/>
                  <a:pt x="17855" y="10245"/>
                </a:cubicBezTo>
                <a:cubicBezTo>
                  <a:pt x="17866" y="10235"/>
                  <a:pt x="17877" y="10225"/>
                  <a:pt x="17889" y="10215"/>
                </a:cubicBezTo>
                <a:cubicBezTo>
                  <a:pt x="17889" y="10215"/>
                  <a:pt x="17885" y="10219"/>
                  <a:pt x="17885" y="10219"/>
                </a:cubicBezTo>
                <a:cubicBezTo>
                  <a:pt x="17896" y="10209"/>
                  <a:pt x="17907" y="10199"/>
                  <a:pt x="17918" y="10189"/>
                </a:cubicBezTo>
                <a:cubicBezTo>
                  <a:pt x="17918" y="10189"/>
                  <a:pt x="17915" y="10192"/>
                  <a:pt x="17915" y="10192"/>
                </a:cubicBezTo>
                <a:cubicBezTo>
                  <a:pt x="17926" y="10183"/>
                  <a:pt x="17937" y="10173"/>
                  <a:pt x="17948" y="10163"/>
                </a:cubicBezTo>
                <a:cubicBezTo>
                  <a:pt x="17948" y="10163"/>
                  <a:pt x="17945" y="10166"/>
                  <a:pt x="17945" y="10166"/>
                </a:cubicBezTo>
                <a:cubicBezTo>
                  <a:pt x="17956" y="10157"/>
                  <a:pt x="17967" y="10147"/>
                  <a:pt x="17978" y="10137"/>
                </a:cubicBezTo>
                <a:cubicBezTo>
                  <a:pt x="17978" y="10137"/>
                  <a:pt x="17974" y="10140"/>
                  <a:pt x="17974" y="10140"/>
                </a:cubicBezTo>
                <a:cubicBezTo>
                  <a:pt x="17986" y="10130"/>
                  <a:pt x="17997" y="10121"/>
                  <a:pt x="18008" y="10111"/>
                </a:cubicBezTo>
                <a:cubicBezTo>
                  <a:pt x="18008" y="10111"/>
                  <a:pt x="18004" y="10114"/>
                  <a:pt x="18004" y="10114"/>
                </a:cubicBezTo>
                <a:cubicBezTo>
                  <a:pt x="18016" y="10104"/>
                  <a:pt x="18027" y="10095"/>
                  <a:pt x="18038" y="10085"/>
                </a:cubicBezTo>
                <a:cubicBezTo>
                  <a:pt x="18038" y="10085"/>
                  <a:pt x="18042" y="10088"/>
                  <a:pt x="18042" y="10088"/>
                </a:cubicBezTo>
                <a:cubicBezTo>
                  <a:pt x="18038" y="10069"/>
                  <a:pt x="18030" y="10046"/>
                  <a:pt x="18064" y="10042"/>
                </a:cubicBezTo>
                <a:lnTo>
                  <a:pt x="18057" y="10039"/>
                </a:lnTo>
                <a:close/>
                <a:moveTo>
                  <a:pt x="17967" y="4165"/>
                </a:moveTo>
                <a:cubicBezTo>
                  <a:pt x="18038" y="4181"/>
                  <a:pt x="17997" y="4214"/>
                  <a:pt x="17978" y="4240"/>
                </a:cubicBezTo>
                <a:cubicBezTo>
                  <a:pt x="17952" y="4276"/>
                  <a:pt x="17903" y="4295"/>
                  <a:pt x="17907" y="4347"/>
                </a:cubicBezTo>
                <a:cubicBezTo>
                  <a:pt x="17907" y="4347"/>
                  <a:pt x="17911" y="4344"/>
                  <a:pt x="17911" y="4344"/>
                </a:cubicBezTo>
                <a:cubicBezTo>
                  <a:pt x="17889" y="4344"/>
                  <a:pt x="17877" y="4354"/>
                  <a:pt x="17877" y="4374"/>
                </a:cubicBezTo>
                <a:cubicBezTo>
                  <a:pt x="17877" y="4374"/>
                  <a:pt x="17881" y="4370"/>
                  <a:pt x="17881" y="4370"/>
                </a:cubicBezTo>
                <a:cubicBezTo>
                  <a:pt x="17859" y="4370"/>
                  <a:pt x="17851" y="4383"/>
                  <a:pt x="17847" y="4400"/>
                </a:cubicBezTo>
                <a:lnTo>
                  <a:pt x="17851" y="4396"/>
                </a:lnTo>
                <a:cubicBezTo>
                  <a:pt x="17829" y="4406"/>
                  <a:pt x="17810" y="4416"/>
                  <a:pt x="17788" y="4426"/>
                </a:cubicBezTo>
                <a:cubicBezTo>
                  <a:pt x="17788" y="4426"/>
                  <a:pt x="17791" y="4426"/>
                  <a:pt x="17791" y="4426"/>
                </a:cubicBezTo>
                <a:cubicBezTo>
                  <a:pt x="17758" y="4435"/>
                  <a:pt x="17750" y="4406"/>
                  <a:pt x="17728" y="4400"/>
                </a:cubicBezTo>
                <a:cubicBezTo>
                  <a:pt x="17728" y="4400"/>
                  <a:pt x="17732" y="4403"/>
                  <a:pt x="17732" y="4403"/>
                </a:cubicBezTo>
                <a:cubicBezTo>
                  <a:pt x="17720" y="4393"/>
                  <a:pt x="17709" y="4383"/>
                  <a:pt x="17698" y="4374"/>
                </a:cubicBezTo>
                <a:cubicBezTo>
                  <a:pt x="17698" y="4374"/>
                  <a:pt x="17702" y="4377"/>
                  <a:pt x="17702" y="4377"/>
                </a:cubicBezTo>
                <a:cubicBezTo>
                  <a:pt x="17691" y="4357"/>
                  <a:pt x="17679" y="4338"/>
                  <a:pt x="17668" y="4321"/>
                </a:cubicBezTo>
                <a:cubicBezTo>
                  <a:pt x="17668" y="4321"/>
                  <a:pt x="17672" y="4325"/>
                  <a:pt x="17672" y="4325"/>
                </a:cubicBezTo>
                <a:cubicBezTo>
                  <a:pt x="17593" y="4214"/>
                  <a:pt x="17668" y="4106"/>
                  <a:pt x="17683" y="3989"/>
                </a:cubicBezTo>
                <a:cubicBezTo>
                  <a:pt x="17694" y="4018"/>
                  <a:pt x="17702" y="4044"/>
                  <a:pt x="17717" y="4087"/>
                </a:cubicBezTo>
                <a:cubicBezTo>
                  <a:pt x="17724" y="4031"/>
                  <a:pt x="17728" y="3992"/>
                  <a:pt x="17735" y="3950"/>
                </a:cubicBezTo>
                <a:cubicBezTo>
                  <a:pt x="17732" y="4035"/>
                  <a:pt x="17892" y="4031"/>
                  <a:pt x="17866" y="4129"/>
                </a:cubicBezTo>
                <a:cubicBezTo>
                  <a:pt x="17870" y="4116"/>
                  <a:pt x="17870" y="4103"/>
                  <a:pt x="17877" y="4093"/>
                </a:cubicBezTo>
                <a:cubicBezTo>
                  <a:pt x="17907" y="4057"/>
                  <a:pt x="17900" y="4096"/>
                  <a:pt x="17903" y="4103"/>
                </a:cubicBezTo>
                <a:cubicBezTo>
                  <a:pt x="17911" y="4126"/>
                  <a:pt x="17903" y="4155"/>
                  <a:pt x="17937" y="4168"/>
                </a:cubicBezTo>
                <a:lnTo>
                  <a:pt x="17933" y="4165"/>
                </a:lnTo>
                <a:cubicBezTo>
                  <a:pt x="17945" y="4178"/>
                  <a:pt x="17956" y="4191"/>
                  <a:pt x="17967" y="4165"/>
                </a:cubicBezTo>
                <a:lnTo>
                  <a:pt x="17967" y="4165"/>
                </a:lnTo>
                <a:close/>
                <a:moveTo>
                  <a:pt x="17776" y="4155"/>
                </a:moveTo>
                <a:lnTo>
                  <a:pt x="17769" y="4162"/>
                </a:lnTo>
                <a:lnTo>
                  <a:pt x="17776" y="4155"/>
                </a:lnTo>
                <a:lnTo>
                  <a:pt x="17776" y="4162"/>
                </a:lnTo>
                <a:cubicBezTo>
                  <a:pt x="17773" y="4162"/>
                  <a:pt x="17776" y="4155"/>
                  <a:pt x="17776" y="4155"/>
                </a:cubicBezTo>
                <a:close/>
                <a:moveTo>
                  <a:pt x="11007" y="8321"/>
                </a:moveTo>
                <a:cubicBezTo>
                  <a:pt x="11063" y="8328"/>
                  <a:pt x="11108" y="8328"/>
                  <a:pt x="11097" y="8409"/>
                </a:cubicBezTo>
                <a:cubicBezTo>
                  <a:pt x="11086" y="8484"/>
                  <a:pt x="11157" y="8549"/>
                  <a:pt x="11216" y="8608"/>
                </a:cubicBezTo>
                <a:cubicBezTo>
                  <a:pt x="11243" y="8637"/>
                  <a:pt x="11269" y="8615"/>
                  <a:pt x="11284" y="8592"/>
                </a:cubicBezTo>
                <a:lnTo>
                  <a:pt x="11273" y="8592"/>
                </a:lnTo>
                <a:cubicBezTo>
                  <a:pt x="11273" y="8592"/>
                  <a:pt x="11280" y="8589"/>
                  <a:pt x="11280" y="8589"/>
                </a:cubicBezTo>
                <a:cubicBezTo>
                  <a:pt x="11329" y="8585"/>
                  <a:pt x="11358" y="8527"/>
                  <a:pt x="11414" y="8543"/>
                </a:cubicBezTo>
                <a:lnTo>
                  <a:pt x="11414" y="8546"/>
                </a:lnTo>
                <a:cubicBezTo>
                  <a:pt x="11426" y="8546"/>
                  <a:pt x="11441" y="8546"/>
                  <a:pt x="11452" y="8546"/>
                </a:cubicBezTo>
                <a:lnTo>
                  <a:pt x="11452" y="8543"/>
                </a:lnTo>
                <a:cubicBezTo>
                  <a:pt x="11519" y="8566"/>
                  <a:pt x="11583" y="8615"/>
                  <a:pt x="11661" y="8572"/>
                </a:cubicBezTo>
                <a:lnTo>
                  <a:pt x="11657" y="8576"/>
                </a:lnTo>
                <a:cubicBezTo>
                  <a:pt x="11650" y="8569"/>
                  <a:pt x="11642" y="8562"/>
                  <a:pt x="11635" y="8553"/>
                </a:cubicBezTo>
                <a:cubicBezTo>
                  <a:pt x="11642" y="8549"/>
                  <a:pt x="11650" y="8546"/>
                  <a:pt x="11657" y="8543"/>
                </a:cubicBezTo>
                <a:lnTo>
                  <a:pt x="11665" y="8546"/>
                </a:lnTo>
                <a:cubicBezTo>
                  <a:pt x="11665" y="8543"/>
                  <a:pt x="11661" y="8540"/>
                  <a:pt x="11661" y="8536"/>
                </a:cubicBezTo>
                <a:cubicBezTo>
                  <a:pt x="11665" y="8530"/>
                  <a:pt x="11669" y="8523"/>
                  <a:pt x="11672" y="8517"/>
                </a:cubicBezTo>
                <a:cubicBezTo>
                  <a:pt x="11672" y="8517"/>
                  <a:pt x="11669" y="8520"/>
                  <a:pt x="11669" y="8520"/>
                </a:cubicBezTo>
                <a:cubicBezTo>
                  <a:pt x="11620" y="8540"/>
                  <a:pt x="11583" y="8517"/>
                  <a:pt x="11549" y="8494"/>
                </a:cubicBezTo>
                <a:cubicBezTo>
                  <a:pt x="11426" y="8409"/>
                  <a:pt x="11291" y="8347"/>
                  <a:pt x="11146" y="8308"/>
                </a:cubicBezTo>
                <a:cubicBezTo>
                  <a:pt x="11146" y="8308"/>
                  <a:pt x="11149" y="8305"/>
                  <a:pt x="11149" y="8305"/>
                </a:cubicBezTo>
                <a:cubicBezTo>
                  <a:pt x="11097" y="8308"/>
                  <a:pt x="11052" y="8315"/>
                  <a:pt x="11007" y="8321"/>
                </a:cubicBezTo>
                <a:lnTo>
                  <a:pt x="11007" y="8321"/>
                </a:lnTo>
                <a:close/>
                <a:moveTo>
                  <a:pt x="19547" y="14874"/>
                </a:moveTo>
                <a:cubicBezTo>
                  <a:pt x="19510" y="15151"/>
                  <a:pt x="19543" y="15428"/>
                  <a:pt x="19585" y="15715"/>
                </a:cubicBezTo>
                <a:cubicBezTo>
                  <a:pt x="19719" y="15509"/>
                  <a:pt x="19719" y="15310"/>
                  <a:pt x="19648" y="15108"/>
                </a:cubicBezTo>
                <a:cubicBezTo>
                  <a:pt x="19618" y="15027"/>
                  <a:pt x="19581" y="14949"/>
                  <a:pt x="19547" y="14870"/>
                </a:cubicBezTo>
                <a:lnTo>
                  <a:pt x="19547" y="14874"/>
                </a:lnTo>
                <a:close/>
                <a:moveTo>
                  <a:pt x="566" y="10225"/>
                </a:moveTo>
                <a:cubicBezTo>
                  <a:pt x="674" y="10192"/>
                  <a:pt x="749" y="10114"/>
                  <a:pt x="842" y="10065"/>
                </a:cubicBezTo>
                <a:cubicBezTo>
                  <a:pt x="928" y="10023"/>
                  <a:pt x="981" y="9951"/>
                  <a:pt x="984" y="9866"/>
                </a:cubicBezTo>
                <a:cubicBezTo>
                  <a:pt x="992" y="9596"/>
                  <a:pt x="1156" y="9426"/>
                  <a:pt x="1414" y="9302"/>
                </a:cubicBezTo>
                <a:cubicBezTo>
                  <a:pt x="1448" y="9286"/>
                  <a:pt x="1504" y="9273"/>
                  <a:pt x="1477" y="9221"/>
                </a:cubicBezTo>
                <a:cubicBezTo>
                  <a:pt x="1477" y="9221"/>
                  <a:pt x="1477" y="9221"/>
                  <a:pt x="1477" y="9221"/>
                </a:cubicBezTo>
                <a:cubicBezTo>
                  <a:pt x="1418" y="9276"/>
                  <a:pt x="1335" y="9293"/>
                  <a:pt x="1265" y="9329"/>
                </a:cubicBezTo>
                <a:cubicBezTo>
                  <a:pt x="1130" y="9391"/>
                  <a:pt x="996" y="9475"/>
                  <a:pt x="984" y="9606"/>
                </a:cubicBezTo>
                <a:cubicBezTo>
                  <a:pt x="962" y="9860"/>
                  <a:pt x="839" y="10049"/>
                  <a:pt x="607" y="10189"/>
                </a:cubicBezTo>
                <a:cubicBezTo>
                  <a:pt x="592" y="10202"/>
                  <a:pt x="581" y="10215"/>
                  <a:pt x="566" y="10225"/>
                </a:cubicBezTo>
                <a:cubicBezTo>
                  <a:pt x="566" y="10225"/>
                  <a:pt x="566" y="10225"/>
                  <a:pt x="566" y="10225"/>
                </a:cubicBezTo>
                <a:close/>
                <a:moveTo>
                  <a:pt x="18505" y="13974"/>
                </a:moveTo>
                <a:cubicBezTo>
                  <a:pt x="18505" y="13974"/>
                  <a:pt x="18505" y="13977"/>
                  <a:pt x="18505" y="13977"/>
                </a:cubicBezTo>
                <a:cubicBezTo>
                  <a:pt x="18591" y="14078"/>
                  <a:pt x="18677" y="14179"/>
                  <a:pt x="18763" y="14280"/>
                </a:cubicBezTo>
                <a:lnTo>
                  <a:pt x="18763" y="14277"/>
                </a:lnTo>
                <a:cubicBezTo>
                  <a:pt x="18770" y="14267"/>
                  <a:pt x="18785" y="14254"/>
                  <a:pt x="18785" y="14244"/>
                </a:cubicBezTo>
                <a:cubicBezTo>
                  <a:pt x="18763" y="14042"/>
                  <a:pt x="18639" y="13892"/>
                  <a:pt x="18468" y="13765"/>
                </a:cubicBezTo>
                <a:cubicBezTo>
                  <a:pt x="18412" y="13723"/>
                  <a:pt x="18382" y="13772"/>
                  <a:pt x="18344" y="13791"/>
                </a:cubicBezTo>
                <a:lnTo>
                  <a:pt x="18344" y="13791"/>
                </a:lnTo>
                <a:cubicBezTo>
                  <a:pt x="18445" y="13824"/>
                  <a:pt x="18441" y="13928"/>
                  <a:pt x="18512" y="13980"/>
                </a:cubicBezTo>
                <a:lnTo>
                  <a:pt x="18505" y="13974"/>
                </a:lnTo>
                <a:close/>
                <a:moveTo>
                  <a:pt x="8108" y="12377"/>
                </a:moveTo>
                <a:cubicBezTo>
                  <a:pt x="8142" y="12386"/>
                  <a:pt x="8198" y="12429"/>
                  <a:pt x="8224" y="12377"/>
                </a:cubicBezTo>
                <a:cubicBezTo>
                  <a:pt x="8250" y="12324"/>
                  <a:pt x="8198" y="12292"/>
                  <a:pt x="8149" y="12269"/>
                </a:cubicBezTo>
                <a:cubicBezTo>
                  <a:pt x="7959" y="12184"/>
                  <a:pt x="7783" y="12233"/>
                  <a:pt x="7570" y="12318"/>
                </a:cubicBezTo>
                <a:cubicBezTo>
                  <a:pt x="7772" y="12364"/>
                  <a:pt x="7944" y="12334"/>
                  <a:pt x="8108" y="12377"/>
                </a:cubicBezTo>
                <a:close/>
                <a:moveTo>
                  <a:pt x="6805" y="5818"/>
                </a:moveTo>
                <a:cubicBezTo>
                  <a:pt x="6805" y="5818"/>
                  <a:pt x="6808" y="5818"/>
                  <a:pt x="6808" y="5818"/>
                </a:cubicBezTo>
                <a:cubicBezTo>
                  <a:pt x="6805" y="5818"/>
                  <a:pt x="6805" y="5821"/>
                  <a:pt x="6801" y="5821"/>
                </a:cubicBezTo>
                <a:cubicBezTo>
                  <a:pt x="6778" y="5850"/>
                  <a:pt x="6752" y="5876"/>
                  <a:pt x="6756" y="5912"/>
                </a:cubicBezTo>
                <a:lnTo>
                  <a:pt x="6752" y="5909"/>
                </a:lnTo>
                <a:cubicBezTo>
                  <a:pt x="6782" y="5935"/>
                  <a:pt x="6771" y="5964"/>
                  <a:pt x="6752" y="5990"/>
                </a:cubicBezTo>
                <a:lnTo>
                  <a:pt x="6756" y="5987"/>
                </a:lnTo>
                <a:cubicBezTo>
                  <a:pt x="6752" y="6020"/>
                  <a:pt x="6749" y="6052"/>
                  <a:pt x="6741" y="6085"/>
                </a:cubicBezTo>
                <a:cubicBezTo>
                  <a:pt x="6734" y="6121"/>
                  <a:pt x="6715" y="6163"/>
                  <a:pt x="6771" y="6180"/>
                </a:cubicBezTo>
                <a:cubicBezTo>
                  <a:pt x="6820" y="6193"/>
                  <a:pt x="6876" y="6202"/>
                  <a:pt x="6898" y="6140"/>
                </a:cubicBezTo>
                <a:cubicBezTo>
                  <a:pt x="6898" y="6140"/>
                  <a:pt x="6902" y="6144"/>
                  <a:pt x="6902" y="6144"/>
                </a:cubicBezTo>
                <a:cubicBezTo>
                  <a:pt x="6887" y="6134"/>
                  <a:pt x="6872" y="6127"/>
                  <a:pt x="6861" y="6118"/>
                </a:cubicBezTo>
                <a:cubicBezTo>
                  <a:pt x="6876" y="6108"/>
                  <a:pt x="6887" y="6098"/>
                  <a:pt x="6902" y="6088"/>
                </a:cubicBezTo>
                <a:cubicBezTo>
                  <a:pt x="6902" y="6088"/>
                  <a:pt x="6898" y="6092"/>
                  <a:pt x="6898" y="6092"/>
                </a:cubicBezTo>
                <a:cubicBezTo>
                  <a:pt x="6905" y="6046"/>
                  <a:pt x="6876" y="5994"/>
                  <a:pt x="6932" y="5958"/>
                </a:cubicBezTo>
                <a:cubicBezTo>
                  <a:pt x="6932" y="5958"/>
                  <a:pt x="6928" y="5961"/>
                  <a:pt x="6928" y="5961"/>
                </a:cubicBezTo>
                <a:cubicBezTo>
                  <a:pt x="6894" y="5860"/>
                  <a:pt x="7029" y="5762"/>
                  <a:pt x="6939" y="5638"/>
                </a:cubicBezTo>
                <a:cubicBezTo>
                  <a:pt x="6920" y="5684"/>
                  <a:pt x="6913" y="5710"/>
                  <a:pt x="6902" y="5733"/>
                </a:cubicBezTo>
                <a:cubicBezTo>
                  <a:pt x="6902" y="5733"/>
                  <a:pt x="6905" y="5730"/>
                  <a:pt x="6905" y="5730"/>
                </a:cubicBezTo>
                <a:cubicBezTo>
                  <a:pt x="6894" y="5730"/>
                  <a:pt x="6883" y="5730"/>
                  <a:pt x="6868" y="5730"/>
                </a:cubicBezTo>
                <a:cubicBezTo>
                  <a:pt x="6868" y="5730"/>
                  <a:pt x="6872" y="5733"/>
                  <a:pt x="6872" y="5733"/>
                </a:cubicBezTo>
                <a:cubicBezTo>
                  <a:pt x="6849" y="5762"/>
                  <a:pt x="6823" y="5788"/>
                  <a:pt x="6801" y="5818"/>
                </a:cubicBezTo>
                <a:cubicBezTo>
                  <a:pt x="6801" y="5821"/>
                  <a:pt x="6801" y="5818"/>
                  <a:pt x="6805" y="5818"/>
                </a:cubicBezTo>
                <a:close/>
                <a:moveTo>
                  <a:pt x="18845" y="5055"/>
                </a:moveTo>
                <a:cubicBezTo>
                  <a:pt x="18923" y="5019"/>
                  <a:pt x="18931" y="4951"/>
                  <a:pt x="18946" y="4885"/>
                </a:cubicBezTo>
                <a:lnTo>
                  <a:pt x="18949" y="4889"/>
                </a:lnTo>
                <a:cubicBezTo>
                  <a:pt x="18901" y="4892"/>
                  <a:pt x="18942" y="4797"/>
                  <a:pt x="18856" y="4827"/>
                </a:cubicBezTo>
                <a:cubicBezTo>
                  <a:pt x="18695" y="4882"/>
                  <a:pt x="18572" y="5133"/>
                  <a:pt x="18643" y="5270"/>
                </a:cubicBezTo>
                <a:cubicBezTo>
                  <a:pt x="18703" y="5244"/>
                  <a:pt x="18692" y="5185"/>
                  <a:pt x="18725" y="5136"/>
                </a:cubicBezTo>
                <a:cubicBezTo>
                  <a:pt x="18733" y="5153"/>
                  <a:pt x="18737" y="5166"/>
                  <a:pt x="18744" y="5172"/>
                </a:cubicBezTo>
                <a:cubicBezTo>
                  <a:pt x="18774" y="5192"/>
                  <a:pt x="18755" y="5162"/>
                  <a:pt x="18759" y="5156"/>
                </a:cubicBezTo>
                <a:cubicBezTo>
                  <a:pt x="18800" y="5107"/>
                  <a:pt x="18778" y="5026"/>
                  <a:pt x="18864" y="5003"/>
                </a:cubicBezTo>
                <a:cubicBezTo>
                  <a:pt x="18871" y="4977"/>
                  <a:pt x="18875" y="4951"/>
                  <a:pt x="18882" y="4924"/>
                </a:cubicBezTo>
                <a:lnTo>
                  <a:pt x="18886" y="4928"/>
                </a:lnTo>
                <a:cubicBezTo>
                  <a:pt x="18886" y="4928"/>
                  <a:pt x="18878" y="4928"/>
                  <a:pt x="18878" y="4928"/>
                </a:cubicBezTo>
                <a:cubicBezTo>
                  <a:pt x="18875" y="4951"/>
                  <a:pt x="18871" y="4977"/>
                  <a:pt x="18864" y="4999"/>
                </a:cubicBezTo>
                <a:cubicBezTo>
                  <a:pt x="18860" y="5022"/>
                  <a:pt x="18856" y="5042"/>
                  <a:pt x="18845" y="5055"/>
                </a:cubicBezTo>
                <a:lnTo>
                  <a:pt x="18845" y="5055"/>
                </a:lnTo>
                <a:close/>
                <a:moveTo>
                  <a:pt x="5157" y="9394"/>
                </a:moveTo>
                <a:cubicBezTo>
                  <a:pt x="5232" y="9677"/>
                  <a:pt x="5318" y="9958"/>
                  <a:pt x="5490" y="10212"/>
                </a:cubicBezTo>
                <a:cubicBezTo>
                  <a:pt x="5635" y="10424"/>
                  <a:pt x="5796" y="10633"/>
                  <a:pt x="5916" y="10861"/>
                </a:cubicBezTo>
                <a:cubicBezTo>
                  <a:pt x="5889" y="10704"/>
                  <a:pt x="5796" y="10574"/>
                  <a:pt x="5699" y="10447"/>
                </a:cubicBezTo>
                <a:cubicBezTo>
                  <a:pt x="5490" y="10170"/>
                  <a:pt x="5325" y="9876"/>
                  <a:pt x="5239" y="9550"/>
                </a:cubicBezTo>
                <a:cubicBezTo>
                  <a:pt x="5224" y="9495"/>
                  <a:pt x="5224" y="9430"/>
                  <a:pt x="5157" y="9394"/>
                </a:cubicBezTo>
                <a:lnTo>
                  <a:pt x="5157" y="9394"/>
                </a:lnTo>
                <a:close/>
                <a:moveTo>
                  <a:pt x="10178" y="690"/>
                </a:moveTo>
                <a:cubicBezTo>
                  <a:pt x="10163" y="687"/>
                  <a:pt x="10148" y="683"/>
                  <a:pt x="10133" y="680"/>
                </a:cubicBezTo>
                <a:cubicBezTo>
                  <a:pt x="10129" y="664"/>
                  <a:pt x="10126" y="647"/>
                  <a:pt x="10118" y="634"/>
                </a:cubicBezTo>
                <a:cubicBezTo>
                  <a:pt x="10114" y="634"/>
                  <a:pt x="10114" y="631"/>
                  <a:pt x="10111" y="631"/>
                </a:cubicBezTo>
                <a:cubicBezTo>
                  <a:pt x="10111" y="631"/>
                  <a:pt x="10114" y="631"/>
                  <a:pt x="10114" y="631"/>
                </a:cubicBezTo>
                <a:cubicBezTo>
                  <a:pt x="10122" y="647"/>
                  <a:pt x="10126" y="664"/>
                  <a:pt x="10133" y="680"/>
                </a:cubicBezTo>
                <a:cubicBezTo>
                  <a:pt x="10152" y="683"/>
                  <a:pt x="10163" y="687"/>
                  <a:pt x="10178" y="690"/>
                </a:cubicBezTo>
                <a:cubicBezTo>
                  <a:pt x="10197" y="687"/>
                  <a:pt x="10200" y="700"/>
                  <a:pt x="10204" y="716"/>
                </a:cubicBezTo>
                <a:cubicBezTo>
                  <a:pt x="10227" y="722"/>
                  <a:pt x="10249" y="726"/>
                  <a:pt x="10271" y="732"/>
                </a:cubicBezTo>
                <a:lnTo>
                  <a:pt x="10268" y="736"/>
                </a:lnTo>
                <a:cubicBezTo>
                  <a:pt x="10260" y="726"/>
                  <a:pt x="10253" y="719"/>
                  <a:pt x="10245" y="709"/>
                </a:cubicBezTo>
                <a:cubicBezTo>
                  <a:pt x="10245" y="690"/>
                  <a:pt x="10249" y="674"/>
                  <a:pt x="10249" y="654"/>
                </a:cubicBezTo>
                <a:cubicBezTo>
                  <a:pt x="10227" y="654"/>
                  <a:pt x="10204" y="657"/>
                  <a:pt x="10182" y="657"/>
                </a:cubicBezTo>
                <a:cubicBezTo>
                  <a:pt x="10182" y="641"/>
                  <a:pt x="10178" y="625"/>
                  <a:pt x="10178" y="608"/>
                </a:cubicBezTo>
                <a:cubicBezTo>
                  <a:pt x="10163" y="608"/>
                  <a:pt x="10148" y="605"/>
                  <a:pt x="10133" y="605"/>
                </a:cubicBezTo>
                <a:cubicBezTo>
                  <a:pt x="10122" y="589"/>
                  <a:pt x="10114" y="576"/>
                  <a:pt x="10103" y="559"/>
                </a:cubicBezTo>
                <a:cubicBezTo>
                  <a:pt x="10107" y="559"/>
                  <a:pt x="10107" y="559"/>
                  <a:pt x="10111" y="559"/>
                </a:cubicBezTo>
                <a:cubicBezTo>
                  <a:pt x="10111" y="559"/>
                  <a:pt x="10111" y="563"/>
                  <a:pt x="10107" y="563"/>
                </a:cubicBezTo>
                <a:cubicBezTo>
                  <a:pt x="10114" y="576"/>
                  <a:pt x="10126" y="589"/>
                  <a:pt x="10133" y="605"/>
                </a:cubicBezTo>
                <a:cubicBezTo>
                  <a:pt x="10148" y="608"/>
                  <a:pt x="10159" y="612"/>
                  <a:pt x="10174" y="612"/>
                </a:cubicBezTo>
                <a:cubicBezTo>
                  <a:pt x="10200" y="625"/>
                  <a:pt x="10182" y="641"/>
                  <a:pt x="10182" y="657"/>
                </a:cubicBezTo>
                <a:cubicBezTo>
                  <a:pt x="10204" y="657"/>
                  <a:pt x="10223" y="654"/>
                  <a:pt x="10245" y="654"/>
                </a:cubicBezTo>
                <a:cubicBezTo>
                  <a:pt x="10245" y="674"/>
                  <a:pt x="10245" y="690"/>
                  <a:pt x="10245" y="709"/>
                </a:cubicBezTo>
                <a:cubicBezTo>
                  <a:pt x="10271" y="693"/>
                  <a:pt x="10290" y="706"/>
                  <a:pt x="10309" y="722"/>
                </a:cubicBezTo>
                <a:lnTo>
                  <a:pt x="10305" y="722"/>
                </a:lnTo>
                <a:cubicBezTo>
                  <a:pt x="10309" y="703"/>
                  <a:pt x="10312" y="680"/>
                  <a:pt x="10316" y="661"/>
                </a:cubicBezTo>
                <a:lnTo>
                  <a:pt x="10320" y="664"/>
                </a:lnTo>
                <a:cubicBezTo>
                  <a:pt x="10309" y="654"/>
                  <a:pt x="10298" y="644"/>
                  <a:pt x="10286" y="634"/>
                </a:cubicBezTo>
                <a:lnTo>
                  <a:pt x="10290" y="638"/>
                </a:lnTo>
                <a:cubicBezTo>
                  <a:pt x="10249" y="602"/>
                  <a:pt x="10208" y="566"/>
                  <a:pt x="10167" y="530"/>
                </a:cubicBezTo>
                <a:cubicBezTo>
                  <a:pt x="10167" y="530"/>
                  <a:pt x="10170" y="533"/>
                  <a:pt x="10170" y="533"/>
                </a:cubicBezTo>
                <a:cubicBezTo>
                  <a:pt x="10159" y="524"/>
                  <a:pt x="10148" y="514"/>
                  <a:pt x="10137" y="504"/>
                </a:cubicBezTo>
                <a:cubicBezTo>
                  <a:pt x="10137" y="504"/>
                  <a:pt x="10141" y="507"/>
                  <a:pt x="10141" y="507"/>
                </a:cubicBezTo>
                <a:cubicBezTo>
                  <a:pt x="10129" y="498"/>
                  <a:pt x="10118" y="488"/>
                  <a:pt x="10107" y="478"/>
                </a:cubicBezTo>
                <a:cubicBezTo>
                  <a:pt x="10107" y="478"/>
                  <a:pt x="10111" y="481"/>
                  <a:pt x="10111" y="481"/>
                </a:cubicBezTo>
                <a:cubicBezTo>
                  <a:pt x="10099" y="471"/>
                  <a:pt x="10088" y="462"/>
                  <a:pt x="10077" y="452"/>
                </a:cubicBezTo>
                <a:lnTo>
                  <a:pt x="10081" y="455"/>
                </a:lnTo>
                <a:cubicBezTo>
                  <a:pt x="10051" y="455"/>
                  <a:pt x="10021" y="455"/>
                  <a:pt x="9991" y="452"/>
                </a:cubicBezTo>
                <a:cubicBezTo>
                  <a:pt x="9991" y="452"/>
                  <a:pt x="9995" y="449"/>
                  <a:pt x="9995" y="449"/>
                </a:cubicBezTo>
                <a:cubicBezTo>
                  <a:pt x="9984" y="475"/>
                  <a:pt x="10017" y="481"/>
                  <a:pt x="10025" y="498"/>
                </a:cubicBezTo>
                <a:lnTo>
                  <a:pt x="10025" y="504"/>
                </a:lnTo>
                <a:cubicBezTo>
                  <a:pt x="10025" y="504"/>
                  <a:pt x="10025" y="498"/>
                  <a:pt x="10025" y="494"/>
                </a:cubicBezTo>
                <a:cubicBezTo>
                  <a:pt x="10006" y="494"/>
                  <a:pt x="9987" y="498"/>
                  <a:pt x="9969" y="498"/>
                </a:cubicBezTo>
                <a:lnTo>
                  <a:pt x="9972" y="494"/>
                </a:lnTo>
                <a:cubicBezTo>
                  <a:pt x="9954" y="527"/>
                  <a:pt x="9984" y="537"/>
                  <a:pt x="10002" y="553"/>
                </a:cubicBezTo>
                <a:cubicBezTo>
                  <a:pt x="9999" y="553"/>
                  <a:pt x="9999" y="553"/>
                  <a:pt x="9995" y="553"/>
                </a:cubicBezTo>
                <a:cubicBezTo>
                  <a:pt x="9995" y="553"/>
                  <a:pt x="9999" y="550"/>
                  <a:pt x="9999" y="550"/>
                </a:cubicBezTo>
                <a:cubicBezTo>
                  <a:pt x="9958" y="543"/>
                  <a:pt x="9916" y="537"/>
                  <a:pt x="9875" y="530"/>
                </a:cubicBezTo>
                <a:lnTo>
                  <a:pt x="9879" y="527"/>
                </a:lnTo>
                <a:cubicBezTo>
                  <a:pt x="9864" y="573"/>
                  <a:pt x="9935" y="576"/>
                  <a:pt x="9939" y="612"/>
                </a:cubicBezTo>
                <a:cubicBezTo>
                  <a:pt x="9939" y="612"/>
                  <a:pt x="9931" y="608"/>
                  <a:pt x="9931" y="608"/>
                </a:cubicBezTo>
                <a:cubicBezTo>
                  <a:pt x="9943" y="618"/>
                  <a:pt x="9954" y="628"/>
                  <a:pt x="9965" y="638"/>
                </a:cubicBezTo>
                <a:cubicBezTo>
                  <a:pt x="9965" y="638"/>
                  <a:pt x="9961" y="634"/>
                  <a:pt x="9961" y="634"/>
                </a:cubicBezTo>
                <a:cubicBezTo>
                  <a:pt x="9999" y="651"/>
                  <a:pt x="10025" y="677"/>
                  <a:pt x="10025" y="716"/>
                </a:cubicBezTo>
                <a:cubicBezTo>
                  <a:pt x="10025" y="716"/>
                  <a:pt x="10021" y="713"/>
                  <a:pt x="10021" y="713"/>
                </a:cubicBezTo>
                <a:cubicBezTo>
                  <a:pt x="10047" y="713"/>
                  <a:pt x="10051" y="726"/>
                  <a:pt x="10055" y="742"/>
                </a:cubicBezTo>
                <a:cubicBezTo>
                  <a:pt x="10055" y="742"/>
                  <a:pt x="10051" y="736"/>
                  <a:pt x="10051" y="736"/>
                </a:cubicBezTo>
                <a:cubicBezTo>
                  <a:pt x="10085" y="745"/>
                  <a:pt x="10085" y="768"/>
                  <a:pt x="10085" y="794"/>
                </a:cubicBezTo>
                <a:cubicBezTo>
                  <a:pt x="10085" y="794"/>
                  <a:pt x="10081" y="788"/>
                  <a:pt x="10081" y="788"/>
                </a:cubicBezTo>
                <a:cubicBezTo>
                  <a:pt x="10148" y="814"/>
                  <a:pt x="10137" y="889"/>
                  <a:pt x="10204" y="934"/>
                </a:cubicBezTo>
                <a:cubicBezTo>
                  <a:pt x="10189" y="859"/>
                  <a:pt x="10185" y="797"/>
                  <a:pt x="10126" y="752"/>
                </a:cubicBezTo>
                <a:lnTo>
                  <a:pt x="10133" y="749"/>
                </a:lnTo>
                <a:cubicBezTo>
                  <a:pt x="10133" y="749"/>
                  <a:pt x="10129" y="755"/>
                  <a:pt x="10129" y="755"/>
                </a:cubicBezTo>
                <a:cubicBezTo>
                  <a:pt x="10156" y="755"/>
                  <a:pt x="10185" y="758"/>
                  <a:pt x="10212" y="758"/>
                </a:cubicBezTo>
                <a:lnTo>
                  <a:pt x="10208" y="762"/>
                </a:lnTo>
                <a:cubicBezTo>
                  <a:pt x="10208" y="745"/>
                  <a:pt x="10204" y="729"/>
                  <a:pt x="10204" y="713"/>
                </a:cubicBezTo>
                <a:cubicBezTo>
                  <a:pt x="10200" y="703"/>
                  <a:pt x="10189" y="696"/>
                  <a:pt x="10178" y="690"/>
                </a:cubicBezTo>
                <a:close/>
                <a:moveTo>
                  <a:pt x="18385" y="4370"/>
                </a:moveTo>
                <a:cubicBezTo>
                  <a:pt x="18363" y="4361"/>
                  <a:pt x="18344" y="4351"/>
                  <a:pt x="18322" y="4341"/>
                </a:cubicBezTo>
                <a:cubicBezTo>
                  <a:pt x="18322" y="4341"/>
                  <a:pt x="18326" y="4344"/>
                  <a:pt x="18326" y="4344"/>
                </a:cubicBezTo>
                <a:cubicBezTo>
                  <a:pt x="18199" y="4354"/>
                  <a:pt x="18143" y="4468"/>
                  <a:pt x="18027" y="4497"/>
                </a:cubicBezTo>
                <a:cubicBezTo>
                  <a:pt x="18027" y="4497"/>
                  <a:pt x="18034" y="4494"/>
                  <a:pt x="18034" y="4494"/>
                </a:cubicBezTo>
                <a:cubicBezTo>
                  <a:pt x="18034" y="4514"/>
                  <a:pt x="18023" y="4524"/>
                  <a:pt x="18001" y="4524"/>
                </a:cubicBezTo>
                <a:cubicBezTo>
                  <a:pt x="18001" y="4524"/>
                  <a:pt x="18004" y="4520"/>
                  <a:pt x="18004" y="4520"/>
                </a:cubicBezTo>
                <a:cubicBezTo>
                  <a:pt x="18004" y="4540"/>
                  <a:pt x="17993" y="4550"/>
                  <a:pt x="17971" y="4550"/>
                </a:cubicBezTo>
                <a:cubicBezTo>
                  <a:pt x="17971" y="4550"/>
                  <a:pt x="17974" y="4546"/>
                  <a:pt x="17974" y="4546"/>
                </a:cubicBezTo>
                <a:cubicBezTo>
                  <a:pt x="17974" y="4566"/>
                  <a:pt x="17963" y="4576"/>
                  <a:pt x="17941" y="4576"/>
                </a:cubicBezTo>
                <a:cubicBezTo>
                  <a:pt x="17941" y="4576"/>
                  <a:pt x="17945" y="4572"/>
                  <a:pt x="17945" y="4572"/>
                </a:cubicBezTo>
                <a:cubicBezTo>
                  <a:pt x="17945" y="4592"/>
                  <a:pt x="17933" y="4602"/>
                  <a:pt x="17911" y="4602"/>
                </a:cubicBezTo>
                <a:cubicBezTo>
                  <a:pt x="17911" y="4602"/>
                  <a:pt x="17915" y="4598"/>
                  <a:pt x="17915" y="4598"/>
                </a:cubicBezTo>
                <a:cubicBezTo>
                  <a:pt x="17915" y="4638"/>
                  <a:pt x="17881" y="4657"/>
                  <a:pt x="17851" y="4680"/>
                </a:cubicBezTo>
                <a:cubicBezTo>
                  <a:pt x="17851" y="4680"/>
                  <a:pt x="17855" y="4677"/>
                  <a:pt x="17855" y="4677"/>
                </a:cubicBezTo>
                <a:cubicBezTo>
                  <a:pt x="17844" y="4686"/>
                  <a:pt x="17832" y="4696"/>
                  <a:pt x="17821" y="4706"/>
                </a:cubicBezTo>
                <a:cubicBezTo>
                  <a:pt x="17821" y="4706"/>
                  <a:pt x="17825" y="4703"/>
                  <a:pt x="17825" y="4703"/>
                </a:cubicBezTo>
                <a:cubicBezTo>
                  <a:pt x="17814" y="4713"/>
                  <a:pt x="17803" y="4722"/>
                  <a:pt x="17791" y="4732"/>
                </a:cubicBezTo>
                <a:cubicBezTo>
                  <a:pt x="17791" y="4732"/>
                  <a:pt x="17795" y="4729"/>
                  <a:pt x="17795" y="4729"/>
                </a:cubicBezTo>
                <a:cubicBezTo>
                  <a:pt x="17784" y="4739"/>
                  <a:pt x="17773" y="4748"/>
                  <a:pt x="17761" y="4758"/>
                </a:cubicBezTo>
                <a:cubicBezTo>
                  <a:pt x="17761" y="4758"/>
                  <a:pt x="17765" y="4755"/>
                  <a:pt x="17765" y="4755"/>
                </a:cubicBezTo>
                <a:cubicBezTo>
                  <a:pt x="17765" y="4778"/>
                  <a:pt x="17765" y="4797"/>
                  <a:pt x="17765" y="4820"/>
                </a:cubicBezTo>
                <a:cubicBezTo>
                  <a:pt x="17765" y="4820"/>
                  <a:pt x="17758" y="4820"/>
                  <a:pt x="17758" y="4820"/>
                </a:cubicBezTo>
                <a:cubicBezTo>
                  <a:pt x="17956" y="4726"/>
                  <a:pt x="18113" y="4585"/>
                  <a:pt x="18296" y="4471"/>
                </a:cubicBezTo>
                <a:cubicBezTo>
                  <a:pt x="18296" y="4471"/>
                  <a:pt x="18292" y="4475"/>
                  <a:pt x="18292" y="4475"/>
                </a:cubicBezTo>
                <a:cubicBezTo>
                  <a:pt x="18303" y="4465"/>
                  <a:pt x="18314" y="4455"/>
                  <a:pt x="18326" y="4445"/>
                </a:cubicBezTo>
                <a:cubicBezTo>
                  <a:pt x="18326" y="4445"/>
                  <a:pt x="18322" y="4449"/>
                  <a:pt x="18322" y="4449"/>
                </a:cubicBezTo>
                <a:cubicBezTo>
                  <a:pt x="18333" y="4416"/>
                  <a:pt x="18385" y="4409"/>
                  <a:pt x="18382" y="4370"/>
                </a:cubicBezTo>
                <a:lnTo>
                  <a:pt x="18385" y="4370"/>
                </a:lnTo>
                <a:close/>
                <a:moveTo>
                  <a:pt x="7612" y="15206"/>
                </a:moveTo>
                <a:cubicBezTo>
                  <a:pt x="7626" y="15249"/>
                  <a:pt x="7641" y="15291"/>
                  <a:pt x="7630" y="15337"/>
                </a:cubicBezTo>
                <a:lnTo>
                  <a:pt x="7634" y="15333"/>
                </a:lnTo>
                <a:cubicBezTo>
                  <a:pt x="7649" y="15333"/>
                  <a:pt x="7660" y="15333"/>
                  <a:pt x="7675" y="15330"/>
                </a:cubicBezTo>
                <a:lnTo>
                  <a:pt x="7675" y="15333"/>
                </a:lnTo>
                <a:cubicBezTo>
                  <a:pt x="7675" y="15301"/>
                  <a:pt x="7686" y="15275"/>
                  <a:pt x="7727" y="15265"/>
                </a:cubicBezTo>
                <a:lnTo>
                  <a:pt x="7724" y="15268"/>
                </a:lnTo>
                <a:cubicBezTo>
                  <a:pt x="7753" y="15235"/>
                  <a:pt x="7783" y="15206"/>
                  <a:pt x="7813" y="15174"/>
                </a:cubicBezTo>
                <a:cubicBezTo>
                  <a:pt x="7813" y="15174"/>
                  <a:pt x="7810" y="15170"/>
                  <a:pt x="7810" y="15170"/>
                </a:cubicBezTo>
                <a:cubicBezTo>
                  <a:pt x="7810" y="15161"/>
                  <a:pt x="7813" y="15147"/>
                  <a:pt x="7813" y="15138"/>
                </a:cubicBezTo>
                <a:lnTo>
                  <a:pt x="7817" y="15141"/>
                </a:lnTo>
                <a:cubicBezTo>
                  <a:pt x="7817" y="15131"/>
                  <a:pt x="7817" y="15118"/>
                  <a:pt x="7817" y="15108"/>
                </a:cubicBezTo>
                <a:lnTo>
                  <a:pt x="7813" y="15112"/>
                </a:lnTo>
                <a:cubicBezTo>
                  <a:pt x="7828" y="15053"/>
                  <a:pt x="7720" y="15007"/>
                  <a:pt x="7798" y="14945"/>
                </a:cubicBezTo>
                <a:lnTo>
                  <a:pt x="7798" y="14949"/>
                </a:lnTo>
                <a:lnTo>
                  <a:pt x="7806" y="14949"/>
                </a:lnTo>
                <a:lnTo>
                  <a:pt x="7806" y="14955"/>
                </a:lnTo>
                <a:cubicBezTo>
                  <a:pt x="7806" y="14955"/>
                  <a:pt x="7806" y="14955"/>
                  <a:pt x="7806" y="14955"/>
                </a:cubicBezTo>
                <a:cubicBezTo>
                  <a:pt x="7724" y="14923"/>
                  <a:pt x="7727" y="14831"/>
                  <a:pt x="7649" y="14776"/>
                </a:cubicBezTo>
                <a:cubicBezTo>
                  <a:pt x="7641" y="14838"/>
                  <a:pt x="7638" y="14887"/>
                  <a:pt x="7626" y="14936"/>
                </a:cubicBezTo>
                <a:cubicBezTo>
                  <a:pt x="7608" y="15027"/>
                  <a:pt x="7668" y="15118"/>
                  <a:pt x="7612" y="15206"/>
                </a:cubicBezTo>
                <a:lnTo>
                  <a:pt x="7612" y="15206"/>
                </a:lnTo>
                <a:close/>
                <a:moveTo>
                  <a:pt x="16252" y="3940"/>
                </a:moveTo>
                <a:cubicBezTo>
                  <a:pt x="16305" y="3842"/>
                  <a:pt x="16320" y="3829"/>
                  <a:pt x="16376" y="3858"/>
                </a:cubicBezTo>
                <a:cubicBezTo>
                  <a:pt x="16376" y="3858"/>
                  <a:pt x="16379" y="3855"/>
                  <a:pt x="16379" y="3855"/>
                </a:cubicBezTo>
                <a:cubicBezTo>
                  <a:pt x="16338" y="3862"/>
                  <a:pt x="16346" y="3888"/>
                  <a:pt x="16346" y="3911"/>
                </a:cubicBezTo>
                <a:cubicBezTo>
                  <a:pt x="16346" y="3911"/>
                  <a:pt x="16349" y="3904"/>
                  <a:pt x="16349" y="3904"/>
                </a:cubicBezTo>
                <a:cubicBezTo>
                  <a:pt x="16305" y="3933"/>
                  <a:pt x="16320" y="3976"/>
                  <a:pt x="16316" y="4012"/>
                </a:cubicBezTo>
                <a:cubicBezTo>
                  <a:pt x="16316" y="4012"/>
                  <a:pt x="16320" y="4008"/>
                  <a:pt x="16320" y="4008"/>
                </a:cubicBezTo>
                <a:cubicBezTo>
                  <a:pt x="16286" y="4015"/>
                  <a:pt x="16293" y="4044"/>
                  <a:pt x="16286" y="4064"/>
                </a:cubicBezTo>
                <a:cubicBezTo>
                  <a:pt x="16286" y="4064"/>
                  <a:pt x="16290" y="4061"/>
                  <a:pt x="16290" y="4061"/>
                </a:cubicBezTo>
                <a:cubicBezTo>
                  <a:pt x="16278" y="4080"/>
                  <a:pt x="16267" y="4096"/>
                  <a:pt x="16256" y="4116"/>
                </a:cubicBezTo>
                <a:lnTo>
                  <a:pt x="16260" y="4113"/>
                </a:lnTo>
                <a:cubicBezTo>
                  <a:pt x="16222" y="4142"/>
                  <a:pt x="16237" y="4184"/>
                  <a:pt x="16226" y="4220"/>
                </a:cubicBezTo>
                <a:cubicBezTo>
                  <a:pt x="16226" y="4220"/>
                  <a:pt x="16230" y="4217"/>
                  <a:pt x="16230" y="4217"/>
                </a:cubicBezTo>
                <a:cubicBezTo>
                  <a:pt x="16178" y="4233"/>
                  <a:pt x="16215" y="4302"/>
                  <a:pt x="16148" y="4315"/>
                </a:cubicBezTo>
                <a:cubicBezTo>
                  <a:pt x="16155" y="4269"/>
                  <a:pt x="16151" y="4224"/>
                  <a:pt x="16185" y="4188"/>
                </a:cubicBezTo>
                <a:cubicBezTo>
                  <a:pt x="16185" y="4178"/>
                  <a:pt x="16181" y="4168"/>
                  <a:pt x="16181" y="4158"/>
                </a:cubicBezTo>
                <a:cubicBezTo>
                  <a:pt x="16181" y="4168"/>
                  <a:pt x="16181" y="4178"/>
                  <a:pt x="16185" y="4188"/>
                </a:cubicBezTo>
                <a:cubicBezTo>
                  <a:pt x="16133" y="4194"/>
                  <a:pt x="16140" y="4269"/>
                  <a:pt x="16084" y="4266"/>
                </a:cubicBezTo>
                <a:cubicBezTo>
                  <a:pt x="16032" y="4263"/>
                  <a:pt x="15998" y="4233"/>
                  <a:pt x="16021" y="4181"/>
                </a:cubicBezTo>
                <a:cubicBezTo>
                  <a:pt x="16058" y="4093"/>
                  <a:pt x="16077" y="4002"/>
                  <a:pt x="16151" y="3930"/>
                </a:cubicBezTo>
                <a:lnTo>
                  <a:pt x="16151" y="3930"/>
                </a:lnTo>
                <a:cubicBezTo>
                  <a:pt x="16151" y="3966"/>
                  <a:pt x="16144" y="3999"/>
                  <a:pt x="16114" y="4025"/>
                </a:cubicBezTo>
                <a:cubicBezTo>
                  <a:pt x="16118" y="4035"/>
                  <a:pt x="16122" y="4044"/>
                  <a:pt x="16125" y="4054"/>
                </a:cubicBezTo>
                <a:cubicBezTo>
                  <a:pt x="16122" y="4044"/>
                  <a:pt x="16118" y="4035"/>
                  <a:pt x="16114" y="4025"/>
                </a:cubicBezTo>
                <a:cubicBezTo>
                  <a:pt x="16200" y="4057"/>
                  <a:pt x="16178" y="3937"/>
                  <a:pt x="16252" y="3950"/>
                </a:cubicBezTo>
                <a:cubicBezTo>
                  <a:pt x="16252" y="3950"/>
                  <a:pt x="16256" y="3950"/>
                  <a:pt x="16256" y="3950"/>
                </a:cubicBezTo>
                <a:cubicBezTo>
                  <a:pt x="16260" y="3940"/>
                  <a:pt x="16256" y="3940"/>
                  <a:pt x="16252" y="3940"/>
                </a:cubicBezTo>
                <a:close/>
                <a:moveTo>
                  <a:pt x="16099" y="4132"/>
                </a:moveTo>
                <a:lnTo>
                  <a:pt x="16092" y="4132"/>
                </a:lnTo>
                <a:lnTo>
                  <a:pt x="16095" y="4142"/>
                </a:lnTo>
                <a:lnTo>
                  <a:pt x="16099" y="4132"/>
                </a:lnTo>
                <a:close/>
                <a:moveTo>
                  <a:pt x="15550" y="3161"/>
                </a:moveTo>
                <a:cubicBezTo>
                  <a:pt x="15520" y="3158"/>
                  <a:pt x="15490" y="3158"/>
                  <a:pt x="15460" y="3154"/>
                </a:cubicBezTo>
                <a:lnTo>
                  <a:pt x="15457" y="3161"/>
                </a:lnTo>
                <a:cubicBezTo>
                  <a:pt x="15457" y="3161"/>
                  <a:pt x="15460" y="3158"/>
                  <a:pt x="15460" y="3158"/>
                </a:cubicBezTo>
                <a:cubicBezTo>
                  <a:pt x="15483" y="3128"/>
                  <a:pt x="15513" y="3122"/>
                  <a:pt x="15550" y="3135"/>
                </a:cubicBezTo>
                <a:cubicBezTo>
                  <a:pt x="15550" y="3135"/>
                  <a:pt x="15546" y="3138"/>
                  <a:pt x="15546" y="3138"/>
                </a:cubicBezTo>
                <a:cubicBezTo>
                  <a:pt x="15557" y="3128"/>
                  <a:pt x="15569" y="3118"/>
                  <a:pt x="15580" y="3109"/>
                </a:cubicBezTo>
                <a:cubicBezTo>
                  <a:pt x="15580" y="3109"/>
                  <a:pt x="15572" y="3112"/>
                  <a:pt x="15572" y="3112"/>
                </a:cubicBezTo>
                <a:cubicBezTo>
                  <a:pt x="15613" y="3076"/>
                  <a:pt x="15666" y="3060"/>
                  <a:pt x="15726" y="3057"/>
                </a:cubicBezTo>
                <a:lnTo>
                  <a:pt x="15722" y="3060"/>
                </a:lnTo>
                <a:cubicBezTo>
                  <a:pt x="15729" y="3030"/>
                  <a:pt x="15759" y="3034"/>
                  <a:pt x="15785" y="3030"/>
                </a:cubicBezTo>
                <a:lnTo>
                  <a:pt x="15782" y="3037"/>
                </a:lnTo>
                <a:cubicBezTo>
                  <a:pt x="15767" y="3008"/>
                  <a:pt x="15740" y="3004"/>
                  <a:pt x="15711" y="3011"/>
                </a:cubicBezTo>
                <a:cubicBezTo>
                  <a:pt x="15468" y="3079"/>
                  <a:pt x="15247" y="3184"/>
                  <a:pt x="15079" y="3360"/>
                </a:cubicBezTo>
                <a:lnTo>
                  <a:pt x="15076" y="3366"/>
                </a:lnTo>
                <a:cubicBezTo>
                  <a:pt x="15076" y="3366"/>
                  <a:pt x="15079" y="3356"/>
                  <a:pt x="15079" y="3356"/>
                </a:cubicBezTo>
                <a:cubicBezTo>
                  <a:pt x="15061" y="3366"/>
                  <a:pt x="15038" y="3379"/>
                  <a:pt x="15019" y="3392"/>
                </a:cubicBezTo>
                <a:cubicBezTo>
                  <a:pt x="15027" y="3402"/>
                  <a:pt x="15034" y="3412"/>
                  <a:pt x="15042" y="3422"/>
                </a:cubicBezTo>
                <a:cubicBezTo>
                  <a:pt x="15236" y="3370"/>
                  <a:pt x="15393" y="3265"/>
                  <a:pt x="15550" y="3161"/>
                </a:cubicBezTo>
                <a:lnTo>
                  <a:pt x="15550" y="3161"/>
                </a:lnTo>
                <a:close/>
                <a:moveTo>
                  <a:pt x="5026" y="11516"/>
                </a:moveTo>
                <a:cubicBezTo>
                  <a:pt x="5038" y="11483"/>
                  <a:pt x="5011" y="11480"/>
                  <a:pt x="4989" y="11477"/>
                </a:cubicBezTo>
                <a:cubicBezTo>
                  <a:pt x="4881" y="11447"/>
                  <a:pt x="4769" y="11428"/>
                  <a:pt x="4672" y="11496"/>
                </a:cubicBezTo>
                <a:cubicBezTo>
                  <a:pt x="4548" y="11584"/>
                  <a:pt x="4470" y="11780"/>
                  <a:pt x="4500" y="11907"/>
                </a:cubicBezTo>
                <a:cubicBezTo>
                  <a:pt x="4544" y="11806"/>
                  <a:pt x="4604" y="11715"/>
                  <a:pt x="4675" y="11630"/>
                </a:cubicBezTo>
                <a:cubicBezTo>
                  <a:pt x="4765" y="11522"/>
                  <a:pt x="4877" y="11470"/>
                  <a:pt x="5026" y="11516"/>
                </a:cubicBezTo>
                <a:lnTo>
                  <a:pt x="5026" y="11516"/>
                </a:lnTo>
                <a:close/>
                <a:moveTo>
                  <a:pt x="8755" y="20116"/>
                </a:moveTo>
                <a:cubicBezTo>
                  <a:pt x="8811" y="20041"/>
                  <a:pt x="8863" y="19966"/>
                  <a:pt x="8919" y="19891"/>
                </a:cubicBezTo>
                <a:lnTo>
                  <a:pt x="8919" y="19891"/>
                </a:lnTo>
                <a:cubicBezTo>
                  <a:pt x="8945" y="19842"/>
                  <a:pt x="8975" y="19796"/>
                  <a:pt x="8990" y="19747"/>
                </a:cubicBezTo>
                <a:cubicBezTo>
                  <a:pt x="9005" y="19698"/>
                  <a:pt x="8964" y="19724"/>
                  <a:pt x="8941" y="19728"/>
                </a:cubicBezTo>
                <a:lnTo>
                  <a:pt x="8941" y="19724"/>
                </a:lnTo>
                <a:cubicBezTo>
                  <a:pt x="8938" y="19741"/>
                  <a:pt x="8930" y="19757"/>
                  <a:pt x="8908" y="19754"/>
                </a:cubicBezTo>
                <a:lnTo>
                  <a:pt x="8912" y="19750"/>
                </a:lnTo>
                <a:cubicBezTo>
                  <a:pt x="8912" y="19777"/>
                  <a:pt x="8908" y="19796"/>
                  <a:pt x="8878" y="19806"/>
                </a:cubicBezTo>
                <a:cubicBezTo>
                  <a:pt x="8878" y="19806"/>
                  <a:pt x="8882" y="19799"/>
                  <a:pt x="8882" y="19799"/>
                </a:cubicBezTo>
                <a:cubicBezTo>
                  <a:pt x="8882" y="19838"/>
                  <a:pt x="8852" y="19861"/>
                  <a:pt x="8818" y="19881"/>
                </a:cubicBezTo>
                <a:cubicBezTo>
                  <a:pt x="8818" y="19881"/>
                  <a:pt x="8822" y="19878"/>
                  <a:pt x="8822" y="19878"/>
                </a:cubicBezTo>
                <a:cubicBezTo>
                  <a:pt x="8818" y="19913"/>
                  <a:pt x="8788" y="19936"/>
                  <a:pt x="8758" y="19959"/>
                </a:cubicBezTo>
                <a:lnTo>
                  <a:pt x="8762" y="19956"/>
                </a:lnTo>
                <a:cubicBezTo>
                  <a:pt x="8751" y="19966"/>
                  <a:pt x="8740" y="19975"/>
                  <a:pt x="8729" y="19985"/>
                </a:cubicBezTo>
                <a:cubicBezTo>
                  <a:pt x="8729" y="19985"/>
                  <a:pt x="8732" y="19982"/>
                  <a:pt x="8732" y="19982"/>
                </a:cubicBezTo>
                <a:cubicBezTo>
                  <a:pt x="8725" y="20018"/>
                  <a:pt x="8702" y="20044"/>
                  <a:pt x="8669" y="20063"/>
                </a:cubicBezTo>
                <a:cubicBezTo>
                  <a:pt x="8669" y="20063"/>
                  <a:pt x="8672" y="20060"/>
                  <a:pt x="8672" y="20060"/>
                </a:cubicBezTo>
                <a:cubicBezTo>
                  <a:pt x="8661" y="20070"/>
                  <a:pt x="8650" y="20080"/>
                  <a:pt x="8639" y="20089"/>
                </a:cubicBezTo>
                <a:cubicBezTo>
                  <a:pt x="8639" y="20089"/>
                  <a:pt x="8643" y="20086"/>
                  <a:pt x="8643" y="20086"/>
                </a:cubicBezTo>
                <a:cubicBezTo>
                  <a:pt x="8639" y="20103"/>
                  <a:pt x="8631" y="20116"/>
                  <a:pt x="8609" y="20116"/>
                </a:cubicBezTo>
                <a:cubicBezTo>
                  <a:pt x="8609" y="20116"/>
                  <a:pt x="8613" y="20112"/>
                  <a:pt x="8613" y="20112"/>
                </a:cubicBezTo>
                <a:cubicBezTo>
                  <a:pt x="8605" y="20161"/>
                  <a:pt x="8568" y="20194"/>
                  <a:pt x="8519" y="20220"/>
                </a:cubicBezTo>
                <a:lnTo>
                  <a:pt x="8523" y="20213"/>
                </a:lnTo>
                <a:cubicBezTo>
                  <a:pt x="8519" y="20230"/>
                  <a:pt x="8512" y="20243"/>
                  <a:pt x="8489" y="20243"/>
                </a:cubicBezTo>
                <a:cubicBezTo>
                  <a:pt x="8489" y="20243"/>
                  <a:pt x="8493" y="20239"/>
                  <a:pt x="8493" y="20239"/>
                </a:cubicBezTo>
                <a:cubicBezTo>
                  <a:pt x="8489" y="20259"/>
                  <a:pt x="8478" y="20269"/>
                  <a:pt x="8460" y="20269"/>
                </a:cubicBezTo>
                <a:cubicBezTo>
                  <a:pt x="8460" y="20269"/>
                  <a:pt x="8463" y="20265"/>
                  <a:pt x="8463" y="20265"/>
                </a:cubicBezTo>
                <a:cubicBezTo>
                  <a:pt x="8463" y="20285"/>
                  <a:pt x="8463" y="20301"/>
                  <a:pt x="8463" y="20321"/>
                </a:cubicBezTo>
                <a:cubicBezTo>
                  <a:pt x="8463" y="20321"/>
                  <a:pt x="8460" y="20318"/>
                  <a:pt x="8460" y="20318"/>
                </a:cubicBezTo>
                <a:cubicBezTo>
                  <a:pt x="8583" y="20347"/>
                  <a:pt x="8594" y="20223"/>
                  <a:pt x="8680" y="20200"/>
                </a:cubicBezTo>
                <a:lnTo>
                  <a:pt x="8680" y="20197"/>
                </a:lnTo>
                <a:cubicBezTo>
                  <a:pt x="8699" y="20168"/>
                  <a:pt x="8706" y="20132"/>
                  <a:pt x="8755" y="20122"/>
                </a:cubicBezTo>
                <a:cubicBezTo>
                  <a:pt x="8755" y="20119"/>
                  <a:pt x="8755" y="20116"/>
                  <a:pt x="8755" y="20116"/>
                </a:cubicBezTo>
                <a:close/>
                <a:moveTo>
                  <a:pt x="12629" y="576"/>
                </a:moveTo>
                <a:cubicBezTo>
                  <a:pt x="12647" y="569"/>
                  <a:pt x="12666" y="566"/>
                  <a:pt x="12685" y="559"/>
                </a:cubicBezTo>
                <a:cubicBezTo>
                  <a:pt x="12685" y="559"/>
                  <a:pt x="12681" y="556"/>
                  <a:pt x="12681" y="556"/>
                </a:cubicBezTo>
                <a:cubicBezTo>
                  <a:pt x="12681" y="576"/>
                  <a:pt x="12696" y="582"/>
                  <a:pt x="12715" y="586"/>
                </a:cubicBezTo>
                <a:cubicBezTo>
                  <a:pt x="12715" y="586"/>
                  <a:pt x="12711" y="582"/>
                  <a:pt x="12711" y="582"/>
                </a:cubicBezTo>
                <a:cubicBezTo>
                  <a:pt x="12722" y="592"/>
                  <a:pt x="12733" y="602"/>
                  <a:pt x="12744" y="612"/>
                </a:cubicBezTo>
                <a:cubicBezTo>
                  <a:pt x="12744" y="612"/>
                  <a:pt x="12741" y="608"/>
                  <a:pt x="12741" y="608"/>
                </a:cubicBezTo>
                <a:cubicBezTo>
                  <a:pt x="12763" y="647"/>
                  <a:pt x="12782" y="638"/>
                  <a:pt x="12804" y="608"/>
                </a:cubicBezTo>
                <a:lnTo>
                  <a:pt x="12800" y="612"/>
                </a:lnTo>
                <a:cubicBezTo>
                  <a:pt x="12812" y="612"/>
                  <a:pt x="12823" y="612"/>
                  <a:pt x="12834" y="612"/>
                </a:cubicBezTo>
                <a:lnTo>
                  <a:pt x="12830" y="608"/>
                </a:lnTo>
                <a:cubicBezTo>
                  <a:pt x="12842" y="618"/>
                  <a:pt x="12853" y="628"/>
                  <a:pt x="12864" y="638"/>
                </a:cubicBezTo>
                <a:cubicBezTo>
                  <a:pt x="12864" y="638"/>
                  <a:pt x="12860" y="634"/>
                  <a:pt x="12860" y="634"/>
                </a:cubicBezTo>
                <a:cubicBezTo>
                  <a:pt x="12871" y="661"/>
                  <a:pt x="12879" y="687"/>
                  <a:pt x="12890" y="713"/>
                </a:cubicBezTo>
                <a:cubicBezTo>
                  <a:pt x="12890" y="713"/>
                  <a:pt x="12894" y="709"/>
                  <a:pt x="12894" y="709"/>
                </a:cubicBezTo>
                <a:cubicBezTo>
                  <a:pt x="12883" y="729"/>
                  <a:pt x="12871" y="749"/>
                  <a:pt x="12856" y="768"/>
                </a:cubicBezTo>
                <a:cubicBezTo>
                  <a:pt x="12856" y="768"/>
                  <a:pt x="12860" y="765"/>
                  <a:pt x="12860" y="765"/>
                </a:cubicBezTo>
                <a:cubicBezTo>
                  <a:pt x="12842" y="752"/>
                  <a:pt x="12819" y="742"/>
                  <a:pt x="12800" y="729"/>
                </a:cubicBezTo>
                <a:cubicBezTo>
                  <a:pt x="12800" y="729"/>
                  <a:pt x="12797" y="732"/>
                  <a:pt x="12797" y="732"/>
                </a:cubicBezTo>
                <a:cubicBezTo>
                  <a:pt x="12800" y="732"/>
                  <a:pt x="12800" y="732"/>
                  <a:pt x="12804" y="732"/>
                </a:cubicBezTo>
                <a:cubicBezTo>
                  <a:pt x="12804" y="752"/>
                  <a:pt x="12800" y="771"/>
                  <a:pt x="12800" y="794"/>
                </a:cubicBezTo>
                <a:lnTo>
                  <a:pt x="12804" y="791"/>
                </a:lnTo>
                <a:cubicBezTo>
                  <a:pt x="12797" y="794"/>
                  <a:pt x="12789" y="794"/>
                  <a:pt x="12782" y="791"/>
                </a:cubicBezTo>
                <a:cubicBezTo>
                  <a:pt x="12771" y="778"/>
                  <a:pt x="12756" y="768"/>
                  <a:pt x="12744" y="755"/>
                </a:cubicBezTo>
                <a:cubicBezTo>
                  <a:pt x="12744" y="755"/>
                  <a:pt x="12741" y="758"/>
                  <a:pt x="12741" y="758"/>
                </a:cubicBezTo>
                <a:cubicBezTo>
                  <a:pt x="12744" y="758"/>
                  <a:pt x="12748" y="758"/>
                  <a:pt x="12748" y="755"/>
                </a:cubicBezTo>
                <a:cubicBezTo>
                  <a:pt x="12759" y="765"/>
                  <a:pt x="12771" y="778"/>
                  <a:pt x="12782" y="788"/>
                </a:cubicBezTo>
                <a:cubicBezTo>
                  <a:pt x="12778" y="797"/>
                  <a:pt x="12774" y="807"/>
                  <a:pt x="12767" y="817"/>
                </a:cubicBezTo>
                <a:lnTo>
                  <a:pt x="12771" y="814"/>
                </a:lnTo>
                <a:cubicBezTo>
                  <a:pt x="12707" y="824"/>
                  <a:pt x="12677" y="758"/>
                  <a:pt x="12617" y="765"/>
                </a:cubicBezTo>
                <a:cubicBezTo>
                  <a:pt x="12617" y="765"/>
                  <a:pt x="12621" y="768"/>
                  <a:pt x="12621" y="768"/>
                </a:cubicBezTo>
                <a:cubicBezTo>
                  <a:pt x="12610" y="758"/>
                  <a:pt x="12599" y="749"/>
                  <a:pt x="12588" y="739"/>
                </a:cubicBezTo>
                <a:lnTo>
                  <a:pt x="12591" y="742"/>
                </a:lnTo>
                <a:cubicBezTo>
                  <a:pt x="12580" y="732"/>
                  <a:pt x="12569" y="722"/>
                  <a:pt x="12558" y="713"/>
                </a:cubicBezTo>
                <a:lnTo>
                  <a:pt x="12561" y="716"/>
                </a:lnTo>
                <a:cubicBezTo>
                  <a:pt x="12554" y="683"/>
                  <a:pt x="12490" y="680"/>
                  <a:pt x="12513" y="638"/>
                </a:cubicBezTo>
                <a:cubicBezTo>
                  <a:pt x="12513" y="638"/>
                  <a:pt x="12509" y="638"/>
                  <a:pt x="12509" y="634"/>
                </a:cubicBezTo>
                <a:cubicBezTo>
                  <a:pt x="12509" y="638"/>
                  <a:pt x="12513" y="641"/>
                  <a:pt x="12513" y="641"/>
                </a:cubicBezTo>
                <a:cubicBezTo>
                  <a:pt x="12475" y="628"/>
                  <a:pt x="12442" y="615"/>
                  <a:pt x="12419" y="582"/>
                </a:cubicBezTo>
                <a:cubicBezTo>
                  <a:pt x="12487" y="533"/>
                  <a:pt x="12558" y="589"/>
                  <a:pt x="12625" y="576"/>
                </a:cubicBezTo>
                <a:cubicBezTo>
                  <a:pt x="12625" y="576"/>
                  <a:pt x="12625" y="586"/>
                  <a:pt x="12625" y="586"/>
                </a:cubicBezTo>
                <a:cubicBezTo>
                  <a:pt x="12625" y="586"/>
                  <a:pt x="12629" y="576"/>
                  <a:pt x="12629" y="576"/>
                </a:cubicBezTo>
                <a:close/>
                <a:moveTo>
                  <a:pt x="12621" y="674"/>
                </a:moveTo>
                <a:cubicBezTo>
                  <a:pt x="12625" y="677"/>
                  <a:pt x="12625" y="677"/>
                  <a:pt x="12629" y="680"/>
                </a:cubicBezTo>
                <a:cubicBezTo>
                  <a:pt x="12625" y="680"/>
                  <a:pt x="12625" y="683"/>
                  <a:pt x="12621" y="683"/>
                </a:cubicBezTo>
                <a:cubicBezTo>
                  <a:pt x="12625" y="680"/>
                  <a:pt x="12625" y="677"/>
                  <a:pt x="12629" y="674"/>
                </a:cubicBezTo>
                <a:cubicBezTo>
                  <a:pt x="12658" y="677"/>
                  <a:pt x="12651" y="703"/>
                  <a:pt x="12658" y="716"/>
                </a:cubicBezTo>
                <a:lnTo>
                  <a:pt x="12666" y="722"/>
                </a:lnTo>
                <a:cubicBezTo>
                  <a:pt x="12666" y="722"/>
                  <a:pt x="12658" y="722"/>
                  <a:pt x="12658" y="719"/>
                </a:cubicBezTo>
                <a:cubicBezTo>
                  <a:pt x="12644" y="706"/>
                  <a:pt x="12632" y="690"/>
                  <a:pt x="12621" y="674"/>
                </a:cubicBezTo>
                <a:close/>
                <a:moveTo>
                  <a:pt x="14788" y="2590"/>
                </a:moveTo>
                <a:cubicBezTo>
                  <a:pt x="14937" y="2721"/>
                  <a:pt x="15102" y="2594"/>
                  <a:pt x="15259" y="2616"/>
                </a:cubicBezTo>
                <a:lnTo>
                  <a:pt x="15262" y="2620"/>
                </a:lnTo>
                <a:cubicBezTo>
                  <a:pt x="15307" y="2532"/>
                  <a:pt x="15453" y="2581"/>
                  <a:pt x="15494" y="2489"/>
                </a:cubicBezTo>
                <a:lnTo>
                  <a:pt x="15490" y="2493"/>
                </a:lnTo>
                <a:cubicBezTo>
                  <a:pt x="15468" y="2493"/>
                  <a:pt x="15449" y="2493"/>
                  <a:pt x="15427" y="2493"/>
                </a:cubicBezTo>
                <a:cubicBezTo>
                  <a:pt x="15427" y="2493"/>
                  <a:pt x="15434" y="2489"/>
                  <a:pt x="15434" y="2489"/>
                </a:cubicBezTo>
                <a:cubicBezTo>
                  <a:pt x="15203" y="2584"/>
                  <a:pt x="14967" y="2564"/>
                  <a:pt x="14724" y="2486"/>
                </a:cubicBezTo>
                <a:cubicBezTo>
                  <a:pt x="14747" y="2555"/>
                  <a:pt x="14840" y="2545"/>
                  <a:pt x="14855" y="2607"/>
                </a:cubicBezTo>
                <a:cubicBezTo>
                  <a:pt x="14874" y="2594"/>
                  <a:pt x="14896" y="2590"/>
                  <a:pt x="14919" y="2600"/>
                </a:cubicBezTo>
                <a:cubicBezTo>
                  <a:pt x="14919" y="2600"/>
                  <a:pt x="14922" y="2610"/>
                  <a:pt x="14919" y="2610"/>
                </a:cubicBezTo>
                <a:cubicBezTo>
                  <a:pt x="14896" y="2623"/>
                  <a:pt x="14878" y="2610"/>
                  <a:pt x="14859" y="2603"/>
                </a:cubicBezTo>
                <a:cubicBezTo>
                  <a:pt x="14836" y="2597"/>
                  <a:pt x="14810" y="2597"/>
                  <a:pt x="14788" y="2590"/>
                </a:cubicBezTo>
                <a:lnTo>
                  <a:pt x="14788" y="2590"/>
                </a:lnTo>
                <a:close/>
                <a:moveTo>
                  <a:pt x="13622" y="8624"/>
                </a:moveTo>
                <a:cubicBezTo>
                  <a:pt x="13615" y="8657"/>
                  <a:pt x="13663" y="8664"/>
                  <a:pt x="13690" y="8677"/>
                </a:cubicBezTo>
                <a:cubicBezTo>
                  <a:pt x="13783" y="8712"/>
                  <a:pt x="13876" y="8752"/>
                  <a:pt x="13966" y="8787"/>
                </a:cubicBezTo>
                <a:cubicBezTo>
                  <a:pt x="14003" y="8800"/>
                  <a:pt x="14037" y="8853"/>
                  <a:pt x="14074" y="8804"/>
                </a:cubicBezTo>
                <a:cubicBezTo>
                  <a:pt x="14104" y="8761"/>
                  <a:pt x="14086" y="8719"/>
                  <a:pt x="14037" y="8683"/>
                </a:cubicBezTo>
                <a:cubicBezTo>
                  <a:pt x="13940" y="8615"/>
                  <a:pt x="13828" y="8608"/>
                  <a:pt x="13701" y="8595"/>
                </a:cubicBezTo>
                <a:cubicBezTo>
                  <a:pt x="13675" y="8579"/>
                  <a:pt x="13630" y="8582"/>
                  <a:pt x="13622" y="8624"/>
                </a:cubicBezTo>
                <a:close/>
                <a:moveTo>
                  <a:pt x="16574" y="1883"/>
                </a:moveTo>
                <a:cubicBezTo>
                  <a:pt x="16510" y="1867"/>
                  <a:pt x="16488" y="1818"/>
                  <a:pt x="16450" y="1779"/>
                </a:cubicBezTo>
                <a:cubicBezTo>
                  <a:pt x="16252" y="1596"/>
                  <a:pt x="16006" y="1492"/>
                  <a:pt x="15726" y="1472"/>
                </a:cubicBezTo>
                <a:cubicBezTo>
                  <a:pt x="15834" y="1511"/>
                  <a:pt x="15953" y="1544"/>
                  <a:pt x="16058" y="1599"/>
                </a:cubicBezTo>
                <a:cubicBezTo>
                  <a:pt x="16163" y="1652"/>
                  <a:pt x="16275" y="1697"/>
                  <a:pt x="16346" y="1788"/>
                </a:cubicBezTo>
                <a:lnTo>
                  <a:pt x="16342" y="1785"/>
                </a:lnTo>
                <a:cubicBezTo>
                  <a:pt x="16432" y="1792"/>
                  <a:pt x="16458" y="1919"/>
                  <a:pt x="16574" y="1883"/>
                </a:cubicBezTo>
                <a:lnTo>
                  <a:pt x="16574" y="1883"/>
                </a:lnTo>
                <a:close/>
                <a:moveTo>
                  <a:pt x="19734" y="7288"/>
                </a:moveTo>
                <a:cubicBezTo>
                  <a:pt x="19730" y="7288"/>
                  <a:pt x="19723" y="7285"/>
                  <a:pt x="19723" y="7285"/>
                </a:cubicBezTo>
                <a:cubicBezTo>
                  <a:pt x="19629" y="7118"/>
                  <a:pt x="19622" y="6981"/>
                  <a:pt x="19685" y="6815"/>
                </a:cubicBezTo>
                <a:cubicBezTo>
                  <a:pt x="19697" y="6786"/>
                  <a:pt x="19708" y="6786"/>
                  <a:pt x="19734" y="6783"/>
                </a:cubicBezTo>
                <a:cubicBezTo>
                  <a:pt x="19794" y="6770"/>
                  <a:pt x="19764" y="6812"/>
                  <a:pt x="19768" y="6825"/>
                </a:cubicBezTo>
                <a:cubicBezTo>
                  <a:pt x="19783" y="6981"/>
                  <a:pt x="19768" y="7138"/>
                  <a:pt x="19734" y="7294"/>
                </a:cubicBezTo>
                <a:lnTo>
                  <a:pt x="19734" y="7288"/>
                </a:lnTo>
                <a:close/>
                <a:moveTo>
                  <a:pt x="19704" y="7027"/>
                </a:moveTo>
                <a:cubicBezTo>
                  <a:pt x="19700" y="7024"/>
                  <a:pt x="19700" y="7021"/>
                  <a:pt x="19697" y="7017"/>
                </a:cubicBezTo>
                <a:cubicBezTo>
                  <a:pt x="19693" y="7024"/>
                  <a:pt x="19689" y="7030"/>
                  <a:pt x="19685" y="7040"/>
                </a:cubicBezTo>
                <a:cubicBezTo>
                  <a:pt x="19685" y="7043"/>
                  <a:pt x="19689" y="7047"/>
                  <a:pt x="19693" y="7050"/>
                </a:cubicBezTo>
                <a:cubicBezTo>
                  <a:pt x="19697" y="7040"/>
                  <a:pt x="19700" y="7034"/>
                  <a:pt x="19704" y="7027"/>
                </a:cubicBezTo>
                <a:close/>
                <a:moveTo>
                  <a:pt x="19730" y="6916"/>
                </a:moveTo>
                <a:lnTo>
                  <a:pt x="19723" y="6916"/>
                </a:lnTo>
                <a:lnTo>
                  <a:pt x="19726" y="6926"/>
                </a:lnTo>
                <a:lnTo>
                  <a:pt x="19730" y="6916"/>
                </a:lnTo>
                <a:close/>
                <a:moveTo>
                  <a:pt x="6226" y="3109"/>
                </a:moveTo>
                <a:cubicBezTo>
                  <a:pt x="6173" y="3262"/>
                  <a:pt x="6170" y="3330"/>
                  <a:pt x="6214" y="3484"/>
                </a:cubicBezTo>
                <a:cubicBezTo>
                  <a:pt x="6226" y="3187"/>
                  <a:pt x="6334" y="2946"/>
                  <a:pt x="6562" y="2744"/>
                </a:cubicBezTo>
                <a:cubicBezTo>
                  <a:pt x="6584" y="2724"/>
                  <a:pt x="6588" y="2701"/>
                  <a:pt x="6588" y="2675"/>
                </a:cubicBezTo>
                <a:lnTo>
                  <a:pt x="6588" y="2675"/>
                </a:lnTo>
                <a:cubicBezTo>
                  <a:pt x="6438" y="2773"/>
                  <a:pt x="6330" y="2900"/>
                  <a:pt x="6241" y="3040"/>
                </a:cubicBezTo>
                <a:lnTo>
                  <a:pt x="6237" y="3037"/>
                </a:lnTo>
                <a:cubicBezTo>
                  <a:pt x="6255" y="3066"/>
                  <a:pt x="6255" y="3092"/>
                  <a:pt x="6218" y="3115"/>
                </a:cubicBezTo>
                <a:lnTo>
                  <a:pt x="6226" y="3109"/>
                </a:lnTo>
                <a:close/>
                <a:moveTo>
                  <a:pt x="19331" y="13876"/>
                </a:moveTo>
                <a:cubicBezTo>
                  <a:pt x="19345" y="13932"/>
                  <a:pt x="19405" y="13951"/>
                  <a:pt x="19446" y="13984"/>
                </a:cubicBezTo>
                <a:cubicBezTo>
                  <a:pt x="19659" y="14140"/>
                  <a:pt x="19842" y="14316"/>
                  <a:pt x="19958" y="14538"/>
                </a:cubicBezTo>
                <a:cubicBezTo>
                  <a:pt x="20003" y="14629"/>
                  <a:pt x="20070" y="14678"/>
                  <a:pt x="20186" y="14675"/>
                </a:cubicBezTo>
                <a:lnTo>
                  <a:pt x="20182" y="14678"/>
                </a:lnTo>
                <a:cubicBezTo>
                  <a:pt x="20040" y="14610"/>
                  <a:pt x="19973" y="14492"/>
                  <a:pt x="19898" y="14375"/>
                </a:cubicBezTo>
                <a:cubicBezTo>
                  <a:pt x="19760" y="14166"/>
                  <a:pt x="19573" y="13990"/>
                  <a:pt x="19331" y="13876"/>
                </a:cubicBezTo>
                <a:cubicBezTo>
                  <a:pt x="19327" y="13876"/>
                  <a:pt x="19331" y="13876"/>
                  <a:pt x="19331" y="13876"/>
                </a:cubicBezTo>
                <a:close/>
                <a:moveTo>
                  <a:pt x="18027" y="7278"/>
                </a:moveTo>
                <a:cubicBezTo>
                  <a:pt x="18150" y="7288"/>
                  <a:pt x="18273" y="7311"/>
                  <a:pt x="18385" y="7356"/>
                </a:cubicBezTo>
                <a:cubicBezTo>
                  <a:pt x="18385" y="7356"/>
                  <a:pt x="18382" y="7353"/>
                  <a:pt x="18382" y="7353"/>
                </a:cubicBezTo>
                <a:cubicBezTo>
                  <a:pt x="18423" y="7366"/>
                  <a:pt x="18482" y="7356"/>
                  <a:pt x="18501" y="7408"/>
                </a:cubicBezTo>
                <a:cubicBezTo>
                  <a:pt x="18580" y="7402"/>
                  <a:pt x="18542" y="7360"/>
                  <a:pt x="18531" y="7327"/>
                </a:cubicBezTo>
                <a:cubicBezTo>
                  <a:pt x="18531" y="7327"/>
                  <a:pt x="18535" y="7330"/>
                  <a:pt x="18535" y="7330"/>
                </a:cubicBezTo>
                <a:cubicBezTo>
                  <a:pt x="18512" y="7320"/>
                  <a:pt x="18494" y="7311"/>
                  <a:pt x="18471" y="7301"/>
                </a:cubicBezTo>
                <a:cubicBezTo>
                  <a:pt x="18471" y="7301"/>
                  <a:pt x="18475" y="7304"/>
                  <a:pt x="18475" y="7304"/>
                </a:cubicBezTo>
                <a:cubicBezTo>
                  <a:pt x="18464" y="7294"/>
                  <a:pt x="18453" y="7285"/>
                  <a:pt x="18441" y="7275"/>
                </a:cubicBezTo>
                <a:cubicBezTo>
                  <a:pt x="18441" y="7275"/>
                  <a:pt x="18445" y="7278"/>
                  <a:pt x="18445" y="7278"/>
                </a:cubicBezTo>
                <a:cubicBezTo>
                  <a:pt x="18434" y="7268"/>
                  <a:pt x="18423" y="7259"/>
                  <a:pt x="18412" y="7249"/>
                </a:cubicBezTo>
                <a:cubicBezTo>
                  <a:pt x="18412" y="7249"/>
                  <a:pt x="18415" y="7252"/>
                  <a:pt x="18415" y="7252"/>
                </a:cubicBezTo>
                <a:cubicBezTo>
                  <a:pt x="18389" y="7249"/>
                  <a:pt x="18363" y="7246"/>
                  <a:pt x="18352" y="7223"/>
                </a:cubicBezTo>
                <a:cubicBezTo>
                  <a:pt x="18352" y="7223"/>
                  <a:pt x="18359" y="7226"/>
                  <a:pt x="18359" y="7226"/>
                </a:cubicBezTo>
                <a:cubicBezTo>
                  <a:pt x="18314" y="7223"/>
                  <a:pt x="18266" y="7242"/>
                  <a:pt x="18236" y="7197"/>
                </a:cubicBezTo>
                <a:lnTo>
                  <a:pt x="18240" y="7203"/>
                </a:lnTo>
                <a:cubicBezTo>
                  <a:pt x="18143" y="7206"/>
                  <a:pt x="18045" y="7206"/>
                  <a:pt x="17963" y="7259"/>
                </a:cubicBezTo>
                <a:lnTo>
                  <a:pt x="17963" y="7262"/>
                </a:lnTo>
                <a:cubicBezTo>
                  <a:pt x="17993" y="7252"/>
                  <a:pt x="18016" y="7265"/>
                  <a:pt x="18038" y="7278"/>
                </a:cubicBezTo>
                <a:lnTo>
                  <a:pt x="18027" y="7278"/>
                </a:lnTo>
                <a:close/>
                <a:moveTo>
                  <a:pt x="10585" y="377"/>
                </a:moveTo>
                <a:cubicBezTo>
                  <a:pt x="10596" y="377"/>
                  <a:pt x="10611" y="377"/>
                  <a:pt x="10623" y="377"/>
                </a:cubicBezTo>
                <a:cubicBezTo>
                  <a:pt x="10623" y="377"/>
                  <a:pt x="10623" y="374"/>
                  <a:pt x="10623" y="374"/>
                </a:cubicBezTo>
                <a:cubicBezTo>
                  <a:pt x="10652" y="383"/>
                  <a:pt x="10682" y="396"/>
                  <a:pt x="10716" y="406"/>
                </a:cubicBezTo>
                <a:cubicBezTo>
                  <a:pt x="10716" y="406"/>
                  <a:pt x="10712" y="403"/>
                  <a:pt x="10712" y="403"/>
                </a:cubicBezTo>
                <a:cubicBezTo>
                  <a:pt x="10768" y="400"/>
                  <a:pt x="10821" y="400"/>
                  <a:pt x="10910" y="396"/>
                </a:cubicBezTo>
                <a:cubicBezTo>
                  <a:pt x="10824" y="364"/>
                  <a:pt x="10768" y="341"/>
                  <a:pt x="10712" y="318"/>
                </a:cubicBezTo>
                <a:cubicBezTo>
                  <a:pt x="10772" y="318"/>
                  <a:pt x="10832" y="328"/>
                  <a:pt x="10888" y="322"/>
                </a:cubicBezTo>
                <a:lnTo>
                  <a:pt x="10884" y="325"/>
                </a:lnTo>
                <a:cubicBezTo>
                  <a:pt x="10738" y="247"/>
                  <a:pt x="10574" y="247"/>
                  <a:pt x="10410" y="227"/>
                </a:cubicBezTo>
                <a:cubicBezTo>
                  <a:pt x="10402" y="227"/>
                  <a:pt x="10350" y="204"/>
                  <a:pt x="10380" y="250"/>
                </a:cubicBezTo>
                <a:cubicBezTo>
                  <a:pt x="10387" y="260"/>
                  <a:pt x="10402" y="263"/>
                  <a:pt x="10417" y="269"/>
                </a:cubicBezTo>
                <a:cubicBezTo>
                  <a:pt x="10417" y="269"/>
                  <a:pt x="10413" y="273"/>
                  <a:pt x="10413" y="273"/>
                </a:cubicBezTo>
                <a:cubicBezTo>
                  <a:pt x="10462" y="220"/>
                  <a:pt x="10484" y="282"/>
                  <a:pt x="10518" y="292"/>
                </a:cubicBezTo>
                <a:cubicBezTo>
                  <a:pt x="10544" y="302"/>
                  <a:pt x="10518" y="315"/>
                  <a:pt x="10503" y="325"/>
                </a:cubicBezTo>
                <a:cubicBezTo>
                  <a:pt x="10503" y="325"/>
                  <a:pt x="10507" y="322"/>
                  <a:pt x="10507" y="322"/>
                </a:cubicBezTo>
                <a:cubicBezTo>
                  <a:pt x="10518" y="341"/>
                  <a:pt x="10529" y="364"/>
                  <a:pt x="10540" y="383"/>
                </a:cubicBezTo>
                <a:cubicBezTo>
                  <a:pt x="10540" y="383"/>
                  <a:pt x="10537" y="380"/>
                  <a:pt x="10537" y="380"/>
                </a:cubicBezTo>
                <a:cubicBezTo>
                  <a:pt x="10552" y="380"/>
                  <a:pt x="10570" y="377"/>
                  <a:pt x="10585" y="377"/>
                </a:cubicBezTo>
                <a:cubicBezTo>
                  <a:pt x="10585" y="374"/>
                  <a:pt x="10585" y="377"/>
                  <a:pt x="10585" y="377"/>
                </a:cubicBezTo>
                <a:close/>
                <a:moveTo>
                  <a:pt x="2942" y="14085"/>
                </a:moveTo>
                <a:cubicBezTo>
                  <a:pt x="2957" y="14088"/>
                  <a:pt x="2972" y="14095"/>
                  <a:pt x="2990" y="14098"/>
                </a:cubicBezTo>
                <a:lnTo>
                  <a:pt x="2987" y="14095"/>
                </a:lnTo>
                <a:cubicBezTo>
                  <a:pt x="2990" y="14108"/>
                  <a:pt x="2998" y="14117"/>
                  <a:pt x="3002" y="14130"/>
                </a:cubicBezTo>
                <a:lnTo>
                  <a:pt x="3005" y="14127"/>
                </a:lnTo>
                <a:cubicBezTo>
                  <a:pt x="2994" y="14130"/>
                  <a:pt x="2979" y="14137"/>
                  <a:pt x="2968" y="14140"/>
                </a:cubicBezTo>
                <a:cubicBezTo>
                  <a:pt x="2979" y="14147"/>
                  <a:pt x="2994" y="14150"/>
                  <a:pt x="3005" y="14156"/>
                </a:cubicBezTo>
                <a:cubicBezTo>
                  <a:pt x="3005" y="14156"/>
                  <a:pt x="3002" y="14153"/>
                  <a:pt x="3002" y="14153"/>
                </a:cubicBezTo>
                <a:cubicBezTo>
                  <a:pt x="2990" y="14189"/>
                  <a:pt x="2983" y="14225"/>
                  <a:pt x="2972" y="14261"/>
                </a:cubicBezTo>
                <a:cubicBezTo>
                  <a:pt x="2972" y="14261"/>
                  <a:pt x="2975" y="14258"/>
                  <a:pt x="2975" y="14258"/>
                </a:cubicBezTo>
                <a:cubicBezTo>
                  <a:pt x="2942" y="14267"/>
                  <a:pt x="2949" y="14293"/>
                  <a:pt x="2942" y="14313"/>
                </a:cubicBezTo>
                <a:cubicBezTo>
                  <a:pt x="2942" y="14313"/>
                  <a:pt x="2946" y="14310"/>
                  <a:pt x="2946" y="14310"/>
                </a:cubicBezTo>
                <a:cubicBezTo>
                  <a:pt x="2934" y="14310"/>
                  <a:pt x="2923" y="14310"/>
                  <a:pt x="2912" y="14310"/>
                </a:cubicBezTo>
                <a:lnTo>
                  <a:pt x="2916" y="14313"/>
                </a:lnTo>
                <a:cubicBezTo>
                  <a:pt x="2912" y="14293"/>
                  <a:pt x="2912" y="14271"/>
                  <a:pt x="2886" y="14261"/>
                </a:cubicBezTo>
                <a:cubicBezTo>
                  <a:pt x="2875" y="14261"/>
                  <a:pt x="2863" y="14261"/>
                  <a:pt x="2852" y="14261"/>
                </a:cubicBezTo>
                <a:cubicBezTo>
                  <a:pt x="2826" y="14267"/>
                  <a:pt x="2830" y="14290"/>
                  <a:pt x="2822" y="14310"/>
                </a:cubicBezTo>
                <a:cubicBezTo>
                  <a:pt x="2819" y="14313"/>
                  <a:pt x="2815" y="14313"/>
                  <a:pt x="2815" y="14316"/>
                </a:cubicBezTo>
                <a:cubicBezTo>
                  <a:pt x="2815" y="14316"/>
                  <a:pt x="2815" y="14319"/>
                  <a:pt x="2815" y="14323"/>
                </a:cubicBezTo>
                <a:cubicBezTo>
                  <a:pt x="2815" y="14316"/>
                  <a:pt x="2819" y="14313"/>
                  <a:pt x="2819" y="14306"/>
                </a:cubicBezTo>
                <a:cubicBezTo>
                  <a:pt x="2830" y="14310"/>
                  <a:pt x="2841" y="14310"/>
                  <a:pt x="2852" y="14313"/>
                </a:cubicBezTo>
                <a:cubicBezTo>
                  <a:pt x="2852" y="14333"/>
                  <a:pt x="2848" y="14349"/>
                  <a:pt x="2848" y="14368"/>
                </a:cubicBezTo>
                <a:cubicBezTo>
                  <a:pt x="2848" y="14368"/>
                  <a:pt x="2852" y="14365"/>
                  <a:pt x="2852" y="14365"/>
                </a:cubicBezTo>
                <a:cubicBezTo>
                  <a:pt x="2841" y="14385"/>
                  <a:pt x="2830" y="14401"/>
                  <a:pt x="2819" y="14421"/>
                </a:cubicBezTo>
                <a:cubicBezTo>
                  <a:pt x="2819" y="14421"/>
                  <a:pt x="2822" y="14417"/>
                  <a:pt x="2822" y="14417"/>
                </a:cubicBezTo>
                <a:cubicBezTo>
                  <a:pt x="2811" y="14417"/>
                  <a:pt x="2800" y="14421"/>
                  <a:pt x="2789" y="14421"/>
                </a:cubicBezTo>
                <a:cubicBezTo>
                  <a:pt x="2781" y="14404"/>
                  <a:pt x="2789" y="14378"/>
                  <a:pt x="2763" y="14368"/>
                </a:cubicBezTo>
                <a:cubicBezTo>
                  <a:pt x="2755" y="14352"/>
                  <a:pt x="2744" y="14346"/>
                  <a:pt x="2736" y="14368"/>
                </a:cubicBezTo>
                <a:cubicBezTo>
                  <a:pt x="2725" y="14368"/>
                  <a:pt x="2714" y="14368"/>
                  <a:pt x="2703" y="14368"/>
                </a:cubicBezTo>
                <a:cubicBezTo>
                  <a:pt x="2699" y="14362"/>
                  <a:pt x="2695" y="14355"/>
                  <a:pt x="2692" y="14352"/>
                </a:cubicBezTo>
                <a:cubicBezTo>
                  <a:pt x="2688" y="14359"/>
                  <a:pt x="2684" y="14365"/>
                  <a:pt x="2680" y="14368"/>
                </a:cubicBezTo>
                <a:cubicBezTo>
                  <a:pt x="2669" y="14368"/>
                  <a:pt x="2658" y="14365"/>
                  <a:pt x="2647" y="14365"/>
                </a:cubicBezTo>
                <a:lnTo>
                  <a:pt x="2650" y="14368"/>
                </a:lnTo>
                <a:cubicBezTo>
                  <a:pt x="2639" y="14359"/>
                  <a:pt x="2628" y="14349"/>
                  <a:pt x="2617" y="14339"/>
                </a:cubicBezTo>
                <a:lnTo>
                  <a:pt x="2621" y="14342"/>
                </a:lnTo>
                <a:cubicBezTo>
                  <a:pt x="2621" y="14333"/>
                  <a:pt x="2617" y="14323"/>
                  <a:pt x="2617" y="14313"/>
                </a:cubicBezTo>
                <a:cubicBezTo>
                  <a:pt x="2654" y="14310"/>
                  <a:pt x="2688" y="14306"/>
                  <a:pt x="2725" y="14303"/>
                </a:cubicBezTo>
                <a:cubicBezTo>
                  <a:pt x="2729" y="14303"/>
                  <a:pt x="2729" y="14300"/>
                  <a:pt x="2733" y="14300"/>
                </a:cubicBezTo>
                <a:cubicBezTo>
                  <a:pt x="2729" y="14300"/>
                  <a:pt x="2725" y="14300"/>
                  <a:pt x="2721" y="14300"/>
                </a:cubicBezTo>
                <a:cubicBezTo>
                  <a:pt x="2718" y="14277"/>
                  <a:pt x="2699" y="14271"/>
                  <a:pt x="2677" y="14264"/>
                </a:cubicBezTo>
                <a:cubicBezTo>
                  <a:pt x="2677" y="14244"/>
                  <a:pt x="2677" y="14228"/>
                  <a:pt x="2677" y="14209"/>
                </a:cubicBezTo>
                <a:cubicBezTo>
                  <a:pt x="2677" y="14209"/>
                  <a:pt x="2692" y="14209"/>
                  <a:pt x="2692" y="14209"/>
                </a:cubicBezTo>
                <a:cubicBezTo>
                  <a:pt x="2692" y="14209"/>
                  <a:pt x="2706" y="14212"/>
                  <a:pt x="2706" y="14212"/>
                </a:cubicBezTo>
                <a:cubicBezTo>
                  <a:pt x="2710" y="14215"/>
                  <a:pt x="2710" y="14218"/>
                  <a:pt x="2714" y="14222"/>
                </a:cubicBezTo>
                <a:cubicBezTo>
                  <a:pt x="2714" y="14222"/>
                  <a:pt x="2718" y="14222"/>
                  <a:pt x="2721" y="14222"/>
                </a:cubicBezTo>
                <a:cubicBezTo>
                  <a:pt x="2714" y="14222"/>
                  <a:pt x="2710" y="14218"/>
                  <a:pt x="2703" y="14218"/>
                </a:cubicBezTo>
                <a:cubicBezTo>
                  <a:pt x="2703" y="14199"/>
                  <a:pt x="2706" y="14179"/>
                  <a:pt x="2706" y="14163"/>
                </a:cubicBezTo>
                <a:cubicBezTo>
                  <a:pt x="2718" y="14163"/>
                  <a:pt x="2729" y="14163"/>
                  <a:pt x="2740" y="14163"/>
                </a:cubicBezTo>
                <a:cubicBezTo>
                  <a:pt x="2751" y="14173"/>
                  <a:pt x="2763" y="14179"/>
                  <a:pt x="2770" y="14189"/>
                </a:cubicBezTo>
                <a:cubicBezTo>
                  <a:pt x="2822" y="14215"/>
                  <a:pt x="2871" y="14192"/>
                  <a:pt x="2919" y="14179"/>
                </a:cubicBezTo>
                <a:cubicBezTo>
                  <a:pt x="2919" y="14183"/>
                  <a:pt x="2919" y="14189"/>
                  <a:pt x="2919" y="14192"/>
                </a:cubicBezTo>
                <a:cubicBezTo>
                  <a:pt x="2919" y="14199"/>
                  <a:pt x="2923" y="14205"/>
                  <a:pt x="2923" y="14212"/>
                </a:cubicBezTo>
                <a:cubicBezTo>
                  <a:pt x="2919" y="14202"/>
                  <a:pt x="2919" y="14192"/>
                  <a:pt x="2916" y="14183"/>
                </a:cubicBezTo>
                <a:cubicBezTo>
                  <a:pt x="2908" y="14147"/>
                  <a:pt x="2916" y="14114"/>
                  <a:pt x="2946" y="14085"/>
                </a:cubicBezTo>
                <a:lnTo>
                  <a:pt x="2942" y="14085"/>
                </a:lnTo>
                <a:close/>
                <a:moveTo>
                  <a:pt x="2774" y="14251"/>
                </a:moveTo>
                <a:lnTo>
                  <a:pt x="2781" y="14254"/>
                </a:lnTo>
                <a:lnTo>
                  <a:pt x="2781" y="14248"/>
                </a:lnTo>
                <a:lnTo>
                  <a:pt x="2774" y="14251"/>
                </a:lnTo>
                <a:close/>
                <a:moveTo>
                  <a:pt x="2953" y="8921"/>
                </a:moveTo>
                <a:cubicBezTo>
                  <a:pt x="2968" y="8950"/>
                  <a:pt x="2987" y="8980"/>
                  <a:pt x="3002" y="9009"/>
                </a:cubicBezTo>
                <a:cubicBezTo>
                  <a:pt x="3002" y="9009"/>
                  <a:pt x="2998" y="9006"/>
                  <a:pt x="2998" y="9006"/>
                </a:cubicBezTo>
                <a:cubicBezTo>
                  <a:pt x="3009" y="9032"/>
                  <a:pt x="3024" y="9058"/>
                  <a:pt x="3061" y="9058"/>
                </a:cubicBezTo>
                <a:cubicBezTo>
                  <a:pt x="3061" y="9068"/>
                  <a:pt x="3058" y="9078"/>
                  <a:pt x="3058" y="9087"/>
                </a:cubicBezTo>
                <a:cubicBezTo>
                  <a:pt x="3058" y="9087"/>
                  <a:pt x="3061" y="9084"/>
                  <a:pt x="3061" y="9084"/>
                </a:cubicBezTo>
                <a:cubicBezTo>
                  <a:pt x="3050" y="9094"/>
                  <a:pt x="3039" y="9104"/>
                  <a:pt x="3028" y="9110"/>
                </a:cubicBezTo>
                <a:cubicBezTo>
                  <a:pt x="3013" y="9107"/>
                  <a:pt x="3002" y="9100"/>
                  <a:pt x="2987" y="9097"/>
                </a:cubicBezTo>
                <a:cubicBezTo>
                  <a:pt x="2983" y="9097"/>
                  <a:pt x="2983" y="9097"/>
                  <a:pt x="2979" y="9100"/>
                </a:cubicBezTo>
                <a:cubicBezTo>
                  <a:pt x="2983" y="9100"/>
                  <a:pt x="2987" y="9100"/>
                  <a:pt x="2990" y="9100"/>
                </a:cubicBezTo>
                <a:cubicBezTo>
                  <a:pt x="2994" y="9107"/>
                  <a:pt x="2994" y="9113"/>
                  <a:pt x="2998" y="9120"/>
                </a:cubicBezTo>
                <a:cubicBezTo>
                  <a:pt x="3009" y="9117"/>
                  <a:pt x="3017" y="9110"/>
                  <a:pt x="3028" y="9107"/>
                </a:cubicBezTo>
                <a:cubicBezTo>
                  <a:pt x="3039" y="9110"/>
                  <a:pt x="3054" y="9110"/>
                  <a:pt x="3065" y="9113"/>
                </a:cubicBezTo>
                <a:cubicBezTo>
                  <a:pt x="3065" y="9113"/>
                  <a:pt x="3061" y="9110"/>
                  <a:pt x="3061" y="9110"/>
                </a:cubicBezTo>
                <a:cubicBezTo>
                  <a:pt x="3061" y="9130"/>
                  <a:pt x="3061" y="9149"/>
                  <a:pt x="3061" y="9166"/>
                </a:cubicBezTo>
                <a:lnTo>
                  <a:pt x="3061" y="9162"/>
                </a:lnTo>
                <a:cubicBezTo>
                  <a:pt x="2938" y="9188"/>
                  <a:pt x="2841" y="9097"/>
                  <a:pt x="2721" y="9107"/>
                </a:cubicBezTo>
                <a:cubicBezTo>
                  <a:pt x="2721" y="9107"/>
                  <a:pt x="2721" y="9107"/>
                  <a:pt x="2721" y="9107"/>
                </a:cubicBezTo>
                <a:cubicBezTo>
                  <a:pt x="2766" y="9084"/>
                  <a:pt x="2777" y="9038"/>
                  <a:pt x="2781" y="8999"/>
                </a:cubicBezTo>
                <a:cubicBezTo>
                  <a:pt x="2789" y="8941"/>
                  <a:pt x="2834" y="8931"/>
                  <a:pt x="2886" y="8928"/>
                </a:cubicBezTo>
                <a:cubicBezTo>
                  <a:pt x="2886" y="8928"/>
                  <a:pt x="2882" y="8931"/>
                  <a:pt x="2882" y="8931"/>
                </a:cubicBezTo>
                <a:cubicBezTo>
                  <a:pt x="2893" y="8931"/>
                  <a:pt x="2905" y="8931"/>
                  <a:pt x="2916" y="8931"/>
                </a:cubicBezTo>
                <a:lnTo>
                  <a:pt x="2912" y="8928"/>
                </a:lnTo>
                <a:cubicBezTo>
                  <a:pt x="2908" y="8950"/>
                  <a:pt x="2908" y="8977"/>
                  <a:pt x="2905" y="8999"/>
                </a:cubicBezTo>
                <a:cubicBezTo>
                  <a:pt x="2905" y="8999"/>
                  <a:pt x="2908" y="9006"/>
                  <a:pt x="2908" y="9006"/>
                </a:cubicBezTo>
                <a:lnTo>
                  <a:pt x="2905" y="8996"/>
                </a:lnTo>
                <a:cubicBezTo>
                  <a:pt x="2931" y="8980"/>
                  <a:pt x="2942" y="8957"/>
                  <a:pt x="2942" y="8928"/>
                </a:cubicBezTo>
                <a:lnTo>
                  <a:pt x="2938" y="8931"/>
                </a:lnTo>
                <a:cubicBezTo>
                  <a:pt x="2949" y="8928"/>
                  <a:pt x="2953" y="8924"/>
                  <a:pt x="2953" y="8921"/>
                </a:cubicBezTo>
                <a:cubicBezTo>
                  <a:pt x="2957" y="8921"/>
                  <a:pt x="2953" y="8921"/>
                  <a:pt x="2953" y="8921"/>
                </a:cubicBezTo>
                <a:close/>
                <a:moveTo>
                  <a:pt x="2845" y="9045"/>
                </a:moveTo>
                <a:lnTo>
                  <a:pt x="2837" y="9042"/>
                </a:lnTo>
                <a:lnTo>
                  <a:pt x="2837" y="9048"/>
                </a:lnTo>
                <a:lnTo>
                  <a:pt x="2845" y="9045"/>
                </a:lnTo>
                <a:close/>
                <a:moveTo>
                  <a:pt x="2897" y="9078"/>
                </a:moveTo>
                <a:lnTo>
                  <a:pt x="2901" y="9071"/>
                </a:lnTo>
                <a:lnTo>
                  <a:pt x="2893" y="9071"/>
                </a:lnTo>
                <a:lnTo>
                  <a:pt x="2897" y="9078"/>
                </a:lnTo>
                <a:close/>
                <a:moveTo>
                  <a:pt x="10563" y="3187"/>
                </a:moveTo>
                <a:cubicBezTo>
                  <a:pt x="10518" y="3184"/>
                  <a:pt x="10469" y="3197"/>
                  <a:pt x="10436" y="3158"/>
                </a:cubicBezTo>
                <a:cubicBezTo>
                  <a:pt x="10436" y="3158"/>
                  <a:pt x="10443" y="3161"/>
                  <a:pt x="10443" y="3161"/>
                </a:cubicBezTo>
                <a:cubicBezTo>
                  <a:pt x="10410" y="3161"/>
                  <a:pt x="10368" y="3171"/>
                  <a:pt x="10350" y="3132"/>
                </a:cubicBezTo>
                <a:cubicBezTo>
                  <a:pt x="10350" y="3132"/>
                  <a:pt x="10357" y="3135"/>
                  <a:pt x="10357" y="3135"/>
                </a:cubicBezTo>
                <a:cubicBezTo>
                  <a:pt x="10241" y="3148"/>
                  <a:pt x="10144" y="3063"/>
                  <a:pt x="10029" y="3083"/>
                </a:cubicBezTo>
                <a:lnTo>
                  <a:pt x="10032" y="3079"/>
                </a:lnTo>
                <a:cubicBezTo>
                  <a:pt x="10227" y="3184"/>
                  <a:pt x="10428" y="3268"/>
                  <a:pt x="10675" y="3252"/>
                </a:cubicBezTo>
                <a:cubicBezTo>
                  <a:pt x="10641" y="3197"/>
                  <a:pt x="10574" y="3229"/>
                  <a:pt x="10559" y="3180"/>
                </a:cubicBezTo>
                <a:lnTo>
                  <a:pt x="10563" y="3187"/>
                </a:lnTo>
                <a:close/>
                <a:moveTo>
                  <a:pt x="2822" y="13746"/>
                </a:moveTo>
                <a:cubicBezTo>
                  <a:pt x="2834" y="13772"/>
                  <a:pt x="2841" y="13798"/>
                  <a:pt x="2852" y="13824"/>
                </a:cubicBezTo>
                <a:cubicBezTo>
                  <a:pt x="2852" y="13824"/>
                  <a:pt x="2856" y="13821"/>
                  <a:pt x="2856" y="13821"/>
                </a:cubicBezTo>
                <a:cubicBezTo>
                  <a:pt x="2826" y="13830"/>
                  <a:pt x="2830" y="13857"/>
                  <a:pt x="2822" y="13876"/>
                </a:cubicBezTo>
                <a:lnTo>
                  <a:pt x="2826" y="13873"/>
                </a:lnTo>
                <a:cubicBezTo>
                  <a:pt x="2792" y="13879"/>
                  <a:pt x="2755" y="13886"/>
                  <a:pt x="2721" y="13892"/>
                </a:cubicBezTo>
                <a:cubicBezTo>
                  <a:pt x="2669" y="13902"/>
                  <a:pt x="2677" y="13925"/>
                  <a:pt x="2710" y="13948"/>
                </a:cubicBezTo>
                <a:cubicBezTo>
                  <a:pt x="2710" y="13958"/>
                  <a:pt x="2710" y="13967"/>
                  <a:pt x="2710" y="13977"/>
                </a:cubicBezTo>
                <a:cubicBezTo>
                  <a:pt x="2688" y="13977"/>
                  <a:pt x="2669" y="13974"/>
                  <a:pt x="2647" y="13974"/>
                </a:cubicBezTo>
                <a:lnTo>
                  <a:pt x="2650" y="13977"/>
                </a:lnTo>
                <a:cubicBezTo>
                  <a:pt x="2639" y="13951"/>
                  <a:pt x="2628" y="13918"/>
                  <a:pt x="2587" y="13951"/>
                </a:cubicBezTo>
                <a:lnTo>
                  <a:pt x="2594" y="13948"/>
                </a:lnTo>
                <a:cubicBezTo>
                  <a:pt x="2583" y="13948"/>
                  <a:pt x="2572" y="13948"/>
                  <a:pt x="2561" y="13948"/>
                </a:cubicBezTo>
                <a:lnTo>
                  <a:pt x="2565" y="13951"/>
                </a:lnTo>
                <a:cubicBezTo>
                  <a:pt x="2565" y="13932"/>
                  <a:pt x="2561" y="13915"/>
                  <a:pt x="2561" y="13896"/>
                </a:cubicBezTo>
                <a:cubicBezTo>
                  <a:pt x="2568" y="13892"/>
                  <a:pt x="2576" y="13886"/>
                  <a:pt x="2583" y="13883"/>
                </a:cubicBezTo>
                <a:cubicBezTo>
                  <a:pt x="2576" y="13879"/>
                  <a:pt x="2568" y="13876"/>
                  <a:pt x="2561" y="13873"/>
                </a:cubicBezTo>
                <a:cubicBezTo>
                  <a:pt x="2561" y="13863"/>
                  <a:pt x="2561" y="13850"/>
                  <a:pt x="2557" y="13840"/>
                </a:cubicBezTo>
                <a:cubicBezTo>
                  <a:pt x="2579" y="13840"/>
                  <a:pt x="2594" y="13834"/>
                  <a:pt x="2594" y="13814"/>
                </a:cubicBezTo>
                <a:cubicBezTo>
                  <a:pt x="2594" y="13811"/>
                  <a:pt x="2587" y="13804"/>
                  <a:pt x="2583" y="13808"/>
                </a:cubicBezTo>
                <a:cubicBezTo>
                  <a:pt x="2557" y="13811"/>
                  <a:pt x="2565" y="13830"/>
                  <a:pt x="2557" y="13847"/>
                </a:cubicBezTo>
                <a:cubicBezTo>
                  <a:pt x="2546" y="13847"/>
                  <a:pt x="2535" y="13850"/>
                  <a:pt x="2527" y="13850"/>
                </a:cubicBezTo>
                <a:cubicBezTo>
                  <a:pt x="2527" y="13824"/>
                  <a:pt x="2527" y="13798"/>
                  <a:pt x="2527" y="13769"/>
                </a:cubicBezTo>
                <a:cubicBezTo>
                  <a:pt x="2553" y="13762"/>
                  <a:pt x="2550" y="13752"/>
                  <a:pt x="2527" y="13746"/>
                </a:cubicBezTo>
                <a:cubicBezTo>
                  <a:pt x="2527" y="13736"/>
                  <a:pt x="2527" y="13726"/>
                  <a:pt x="2527" y="13716"/>
                </a:cubicBezTo>
                <a:cubicBezTo>
                  <a:pt x="2568" y="13707"/>
                  <a:pt x="2609" y="13700"/>
                  <a:pt x="2650" y="13690"/>
                </a:cubicBezTo>
                <a:cubicBezTo>
                  <a:pt x="2650" y="13710"/>
                  <a:pt x="2650" y="13726"/>
                  <a:pt x="2650" y="13746"/>
                </a:cubicBezTo>
                <a:cubicBezTo>
                  <a:pt x="2639" y="13746"/>
                  <a:pt x="2632" y="13742"/>
                  <a:pt x="2628" y="13733"/>
                </a:cubicBezTo>
                <a:cubicBezTo>
                  <a:pt x="2628" y="13729"/>
                  <a:pt x="2624" y="13729"/>
                  <a:pt x="2624" y="13726"/>
                </a:cubicBezTo>
                <a:cubicBezTo>
                  <a:pt x="2628" y="13726"/>
                  <a:pt x="2628" y="13729"/>
                  <a:pt x="2632" y="13729"/>
                </a:cubicBezTo>
                <a:cubicBezTo>
                  <a:pt x="2632" y="13739"/>
                  <a:pt x="2636" y="13746"/>
                  <a:pt x="2636" y="13755"/>
                </a:cubicBezTo>
                <a:cubicBezTo>
                  <a:pt x="2639" y="13749"/>
                  <a:pt x="2647" y="13746"/>
                  <a:pt x="2650" y="13739"/>
                </a:cubicBezTo>
                <a:cubicBezTo>
                  <a:pt x="2680" y="13749"/>
                  <a:pt x="2680" y="13772"/>
                  <a:pt x="2684" y="13795"/>
                </a:cubicBezTo>
                <a:cubicBezTo>
                  <a:pt x="2677" y="13798"/>
                  <a:pt x="2669" y="13801"/>
                  <a:pt x="2658" y="13804"/>
                </a:cubicBezTo>
                <a:cubicBezTo>
                  <a:pt x="2665" y="13808"/>
                  <a:pt x="2673" y="13811"/>
                  <a:pt x="2680" y="13817"/>
                </a:cubicBezTo>
                <a:cubicBezTo>
                  <a:pt x="2692" y="13837"/>
                  <a:pt x="2699" y="13834"/>
                  <a:pt x="2710" y="13817"/>
                </a:cubicBezTo>
                <a:cubicBezTo>
                  <a:pt x="2718" y="13821"/>
                  <a:pt x="2729" y="13821"/>
                  <a:pt x="2736" y="13821"/>
                </a:cubicBezTo>
                <a:cubicBezTo>
                  <a:pt x="2748" y="13834"/>
                  <a:pt x="2759" y="13840"/>
                  <a:pt x="2770" y="13821"/>
                </a:cubicBezTo>
                <a:cubicBezTo>
                  <a:pt x="2781" y="13817"/>
                  <a:pt x="2800" y="13821"/>
                  <a:pt x="2781" y="13804"/>
                </a:cubicBezTo>
                <a:cubicBezTo>
                  <a:pt x="2777" y="13811"/>
                  <a:pt x="2777" y="13817"/>
                  <a:pt x="2774" y="13824"/>
                </a:cubicBezTo>
                <a:cubicBezTo>
                  <a:pt x="2759" y="13824"/>
                  <a:pt x="2748" y="13824"/>
                  <a:pt x="2733" y="13827"/>
                </a:cubicBezTo>
                <a:cubicBezTo>
                  <a:pt x="2748" y="13798"/>
                  <a:pt x="2703" y="13752"/>
                  <a:pt x="2774" y="13742"/>
                </a:cubicBezTo>
                <a:cubicBezTo>
                  <a:pt x="2777" y="13749"/>
                  <a:pt x="2777" y="13755"/>
                  <a:pt x="2781" y="13762"/>
                </a:cubicBezTo>
                <a:cubicBezTo>
                  <a:pt x="2789" y="13755"/>
                  <a:pt x="2792" y="13749"/>
                  <a:pt x="2800" y="13746"/>
                </a:cubicBezTo>
                <a:cubicBezTo>
                  <a:pt x="2811" y="13746"/>
                  <a:pt x="2822" y="13749"/>
                  <a:pt x="2834" y="13749"/>
                </a:cubicBezTo>
                <a:cubicBezTo>
                  <a:pt x="2826" y="13749"/>
                  <a:pt x="2822" y="13746"/>
                  <a:pt x="2822" y="13746"/>
                </a:cubicBezTo>
                <a:close/>
                <a:moveTo>
                  <a:pt x="2639" y="13889"/>
                </a:moveTo>
                <a:cubicBezTo>
                  <a:pt x="2639" y="13886"/>
                  <a:pt x="2639" y="13883"/>
                  <a:pt x="2643" y="13879"/>
                </a:cubicBezTo>
                <a:cubicBezTo>
                  <a:pt x="2636" y="13879"/>
                  <a:pt x="2632" y="13879"/>
                  <a:pt x="2624" y="13883"/>
                </a:cubicBezTo>
                <a:cubicBezTo>
                  <a:pt x="2624" y="13886"/>
                  <a:pt x="2624" y="13889"/>
                  <a:pt x="2628" y="13892"/>
                </a:cubicBezTo>
                <a:cubicBezTo>
                  <a:pt x="2632" y="13892"/>
                  <a:pt x="2636" y="13889"/>
                  <a:pt x="2639" y="13889"/>
                </a:cubicBezTo>
                <a:close/>
                <a:moveTo>
                  <a:pt x="10376" y="9192"/>
                </a:moveTo>
                <a:cubicBezTo>
                  <a:pt x="10331" y="9234"/>
                  <a:pt x="10256" y="9254"/>
                  <a:pt x="10253" y="9322"/>
                </a:cubicBezTo>
                <a:cubicBezTo>
                  <a:pt x="10275" y="9325"/>
                  <a:pt x="10298" y="9325"/>
                  <a:pt x="10320" y="9329"/>
                </a:cubicBezTo>
                <a:cubicBezTo>
                  <a:pt x="10320" y="9325"/>
                  <a:pt x="10324" y="9322"/>
                  <a:pt x="10324" y="9319"/>
                </a:cubicBezTo>
                <a:cubicBezTo>
                  <a:pt x="10320" y="9322"/>
                  <a:pt x="10316" y="9322"/>
                  <a:pt x="10312" y="9325"/>
                </a:cubicBezTo>
                <a:cubicBezTo>
                  <a:pt x="10316" y="9325"/>
                  <a:pt x="10320" y="9325"/>
                  <a:pt x="10324" y="9329"/>
                </a:cubicBezTo>
                <a:cubicBezTo>
                  <a:pt x="10305" y="9325"/>
                  <a:pt x="10283" y="9322"/>
                  <a:pt x="10264" y="9322"/>
                </a:cubicBezTo>
                <a:cubicBezTo>
                  <a:pt x="10264" y="9387"/>
                  <a:pt x="10245" y="9469"/>
                  <a:pt x="10372" y="9407"/>
                </a:cubicBezTo>
                <a:lnTo>
                  <a:pt x="10376" y="9404"/>
                </a:lnTo>
                <a:cubicBezTo>
                  <a:pt x="10376" y="9404"/>
                  <a:pt x="10372" y="9410"/>
                  <a:pt x="10372" y="9410"/>
                </a:cubicBezTo>
                <a:cubicBezTo>
                  <a:pt x="10395" y="9384"/>
                  <a:pt x="10413" y="9358"/>
                  <a:pt x="10436" y="9332"/>
                </a:cubicBezTo>
                <a:cubicBezTo>
                  <a:pt x="10428" y="9332"/>
                  <a:pt x="10421" y="9332"/>
                  <a:pt x="10413" y="9329"/>
                </a:cubicBezTo>
                <a:cubicBezTo>
                  <a:pt x="10413" y="9332"/>
                  <a:pt x="10417" y="9335"/>
                  <a:pt x="10417" y="9338"/>
                </a:cubicBezTo>
                <a:cubicBezTo>
                  <a:pt x="10421" y="9335"/>
                  <a:pt x="10428" y="9332"/>
                  <a:pt x="10432" y="9325"/>
                </a:cubicBezTo>
                <a:cubicBezTo>
                  <a:pt x="10466" y="9296"/>
                  <a:pt x="10499" y="9267"/>
                  <a:pt x="10533" y="9241"/>
                </a:cubicBezTo>
                <a:cubicBezTo>
                  <a:pt x="10533" y="9241"/>
                  <a:pt x="10537" y="9241"/>
                  <a:pt x="10537" y="9241"/>
                </a:cubicBezTo>
                <a:cubicBezTo>
                  <a:pt x="10525" y="9231"/>
                  <a:pt x="10514" y="9221"/>
                  <a:pt x="10503" y="9211"/>
                </a:cubicBezTo>
                <a:lnTo>
                  <a:pt x="10507" y="9214"/>
                </a:lnTo>
                <a:cubicBezTo>
                  <a:pt x="10492" y="9175"/>
                  <a:pt x="10413" y="9214"/>
                  <a:pt x="10413" y="9156"/>
                </a:cubicBezTo>
                <a:lnTo>
                  <a:pt x="10417" y="9153"/>
                </a:lnTo>
                <a:cubicBezTo>
                  <a:pt x="10402" y="9166"/>
                  <a:pt x="10387" y="9179"/>
                  <a:pt x="10376" y="9192"/>
                </a:cubicBezTo>
                <a:lnTo>
                  <a:pt x="10376" y="9192"/>
                </a:lnTo>
                <a:close/>
                <a:moveTo>
                  <a:pt x="1941" y="8699"/>
                </a:moveTo>
                <a:cubicBezTo>
                  <a:pt x="1713" y="8761"/>
                  <a:pt x="1616" y="8915"/>
                  <a:pt x="1556" y="9097"/>
                </a:cubicBezTo>
                <a:cubicBezTo>
                  <a:pt x="1541" y="9143"/>
                  <a:pt x="1552" y="9205"/>
                  <a:pt x="1477" y="9221"/>
                </a:cubicBezTo>
                <a:cubicBezTo>
                  <a:pt x="1477" y="9221"/>
                  <a:pt x="1477" y="9221"/>
                  <a:pt x="1477" y="9221"/>
                </a:cubicBezTo>
                <a:cubicBezTo>
                  <a:pt x="1537" y="9254"/>
                  <a:pt x="1563" y="9208"/>
                  <a:pt x="1575" y="9179"/>
                </a:cubicBezTo>
                <a:cubicBezTo>
                  <a:pt x="1642" y="8986"/>
                  <a:pt x="1780" y="8836"/>
                  <a:pt x="1941" y="8699"/>
                </a:cubicBezTo>
                <a:cubicBezTo>
                  <a:pt x="1941" y="8696"/>
                  <a:pt x="1941" y="8699"/>
                  <a:pt x="1941" y="8699"/>
                </a:cubicBezTo>
                <a:close/>
                <a:moveTo>
                  <a:pt x="11710" y="168"/>
                </a:moveTo>
                <a:cubicBezTo>
                  <a:pt x="11489" y="191"/>
                  <a:pt x="11284" y="279"/>
                  <a:pt x="11056" y="263"/>
                </a:cubicBezTo>
                <a:cubicBezTo>
                  <a:pt x="11160" y="279"/>
                  <a:pt x="11269" y="299"/>
                  <a:pt x="11370" y="289"/>
                </a:cubicBezTo>
                <a:cubicBezTo>
                  <a:pt x="11489" y="279"/>
                  <a:pt x="11635" y="292"/>
                  <a:pt x="11710" y="168"/>
                </a:cubicBezTo>
                <a:lnTo>
                  <a:pt x="11710" y="168"/>
                </a:lnTo>
                <a:close/>
                <a:moveTo>
                  <a:pt x="14242" y="282"/>
                </a:moveTo>
                <a:cubicBezTo>
                  <a:pt x="14246" y="295"/>
                  <a:pt x="14246" y="318"/>
                  <a:pt x="14250" y="318"/>
                </a:cubicBezTo>
                <a:cubicBezTo>
                  <a:pt x="14541" y="380"/>
                  <a:pt x="14784" y="514"/>
                  <a:pt x="14982" y="709"/>
                </a:cubicBezTo>
                <a:cubicBezTo>
                  <a:pt x="14982" y="709"/>
                  <a:pt x="14990" y="706"/>
                  <a:pt x="14997" y="706"/>
                </a:cubicBezTo>
                <a:cubicBezTo>
                  <a:pt x="14997" y="706"/>
                  <a:pt x="14993" y="709"/>
                  <a:pt x="14993" y="709"/>
                </a:cubicBezTo>
                <a:cubicBezTo>
                  <a:pt x="14990" y="693"/>
                  <a:pt x="14990" y="677"/>
                  <a:pt x="14986" y="661"/>
                </a:cubicBezTo>
                <a:lnTo>
                  <a:pt x="14993" y="664"/>
                </a:lnTo>
                <a:cubicBezTo>
                  <a:pt x="14967" y="667"/>
                  <a:pt x="14960" y="654"/>
                  <a:pt x="14960" y="634"/>
                </a:cubicBezTo>
                <a:lnTo>
                  <a:pt x="14963" y="638"/>
                </a:lnTo>
                <a:cubicBezTo>
                  <a:pt x="14941" y="638"/>
                  <a:pt x="14930" y="628"/>
                  <a:pt x="14930" y="608"/>
                </a:cubicBezTo>
                <a:lnTo>
                  <a:pt x="14934" y="612"/>
                </a:lnTo>
                <a:cubicBezTo>
                  <a:pt x="14915" y="608"/>
                  <a:pt x="14904" y="599"/>
                  <a:pt x="14900" y="582"/>
                </a:cubicBezTo>
                <a:lnTo>
                  <a:pt x="14904" y="586"/>
                </a:lnTo>
                <a:cubicBezTo>
                  <a:pt x="14866" y="540"/>
                  <a:pt x="14818" y="507"/>
                  <a:pt x="14762" y="478"/>
                </a:cubicBezTo>
                <a:cubicBezTo>
                  <a:pt x="14601" y="383"/>
                  <a:pt x="14418" y="341"/>
                  <a:pt x="14242" y="282"/>
                </a:cubicBezTo>
                <a:cubicBezTo>
                  <a:pt x="14242" y="282"/>
                  <a:pt x="14242" y="282"/>
                  <a:pt x="14242" y="282"/>
                </a:cubicBezTo>
                <a:close/>
                <a:moveTo>
                  <a:pt x="8463" y="634"/>
                </a:moveTo>
                <a:cubicBezTo>
                  <a:pt x="8381" y="608"/>
                  <a:pt x="8333" y="703"/>
                  <a:pt x="8254" y="674"/>
                </a:cubicBezTo>
                <a:lnTo>
                  <a:pt x="8258" y="677"/>
                </a:lnTo>
                <a:cubicBezTo>
                  <a:pt x="8250" y="729"/>
                  <a:pt x="8194" y="732"/>
                  <a:pt x="8157" y="752"/>
                </a:cubicBezTo>
                <a:cubicBezTo>
                  <a:pt x="8157" y="752"/>
                  <a:pt x="8157" y="752"/>
                  <a:pt x="8157" y="752"/>
                </a:cubicBezTo>
                <a:cubicBezTo>
                  <a:pt x="8138" y="775"/>
                  <a:pt x="8120" y="797"/>
                  <a:pt x="8082" y="778"/>
                </a:cubicBezTo>
                <a:lnTo>
                  <a:pt x="8086" y="784"/>
                </a:lnTo>
                <a:cubicBezTo>
                  <a:pt x="8086" y="804"/>
                  <a:pt x="8071" y="810"/>
                  <a:pt x="8052" y="814"/>
                </a:cubicBezTo>
                <a:cubicBezTo>
                  <a:pt x="8052" y="814"/>
                  <a:pt x="8056" y="810"/>
                  <a:pt x="8056" y="810"/>
                </a:cubicBezTo>
                <a:cubicBezTo>
                  <a:pt x="8056" y="830"/>
                  <a:pt x="8041" y="837"/>
                  <a:pt x="8022" y="840"/>
                </a:cubicBezTo>
                <a:cubicBezTo>
                  <a:pt x="8022" y="840"/>
                  <a:pt x="8026" y="837"/>
                  <a:pt x="8026" y="837"/>
                </a:cubicBezTo>
                <a:cubicBezTo>
                  <a:pt x="8022" y="853"/>
                  <a:pt x="8015" y="866"/>
                  <a:pt x="7993" y="866"/>
                </a:cubicBezTo>
                <a:cubicBezTo>
                  <a:pt x="7993" y="866"/>
                  <a:pt x="7996" y="863"/>
                  <a:pt x="7996" y="863"/>
                </a:cubicBezTo>
                <a:cubicBezTo>
                  <a:pt x="7996" y="882"/>
                  <a:pt x="7981" y="892"/>
                  <a:pt x="7963" y="892"/>
                </a:cubicBezTo>
                <a:cubicBezTo>
                  <a:pt x="7963" y="892"/>
                  <a:pt x="7966" y="889"/>
                  <a:pt x="7966" y="889"/>
                </a:cubicBezTo>
                <a:cubicBezTo>
                  <a:pt x="7963" y="905"/>
                  <a:pt x="7955" y="918"/>
                  <a:pt x="7933" y="918"/>
                </a:cubicBezTo>
                <a:cubicBezTo>
                  <a:pt x="7933" y="918"/>
                  <a:pt x="7937" y="915"/>
                  <a:pt x="7937" y="915"/>
                </a:cubicBezTo>
                <a:cubicBezTo>
                  <a:pt x="7937" y="934"/>
                  <a:pt x="7922" y="944"/>
                  <a:pt x="7903" y="944"/>
                </a:cubicBezTo>
                <a:cubicBezTo>
                  <a:pt x="7903" y="944"/>
                  <a:pt x="7907" y="941"/>
                  <a:pt x="7907" y="941"/>
                </a:cubicBezTo>
                <a:cubicBezTo>
                  <a:pt x="7903" y="957"/>
                  <a:pt x="7903" y="973"/>
                  <a:pt x="7899" y="990"/>
                </a:cubicBezTo>
                <a:cubicBezTo>
                  <a:pt x="7899" y="990"/>
                  <a:pt x="7907" y="993"/>
                  <a:pt x="7903" y="993"/>
                </a:cubicBezTo>
                <a:cubicBezTo>
                  <a:pt x="8090" y="876"/>
                  <a:pt x="8276" y="755"/>
                  <a:pt x="8463" y="634"/>
                </a:cubicBezTo>
                <a:cubicBezTo>
                  <a:pt x="8463" y="634"/>
                  <a:pt x="8463" y="634"/>
                  <a:pt x="8463" y="634"/>
                </a:cubicBezTo>
                <a:close/>
                <a:moveTo>
                  <a:pt x="12457" y="7995"/>
                </a:moveTo>
                <a:cubicBezTo>
                  <a:pt x="12468" y="8041"/>
                  <a:pt x="12487" y="8083"/>
                  <a:pt x="12494" y="8129"/>
                </a:cubicBezTo>
                <a:cubicBezTo>
                  <a:pt x="12505" y="8201"/>
                  <a:pt x="12419" y="8256"/>
                  <a:pt x="12449" y="8334"/>
                </a:cubicBezTo>
                <a:lnTo>
                  <a:pt x="12446" y="8338"/>
                </a:lnTo>
                <a:cubicBezTo>
                  <a:pt x="12457" y="8357"/>
                  <a:pt x="12468" y="8354"/>
                  <a:pt x="12479" y="8338"/>
                </a:cubicBezTo>
                <a:lnTo>
                  <a:pt x="12475" y="8334"/>
                </a:lnTo>
                <a:cubicBezTo>
                  <a:pt x="12606" y="8266"/>
                  <a:pt x="12588" y="8158"/>
                  <a:pt x="12554" y="8054"/>
                </a:cubicBezTo>
                <a:cubicBezTo>
                  <a:pt x="12550" y="8021"/>
                  <a:pt x="12531" y="7963"/>
                  <a:pt x="12457" y="7995"/>
                </a:cubicBezTo>
                <a:lnTo>
                  <a:pt x="12457" y="7995"/>
                </a:lnTo>
                <a:close/>
                <a:moveTo>
                  <a:pt x="19734" y="7288"/>
                </a:moveTo>
                <a:cubicBezTo>
                  <a:pt x="19738" y="7327"/>
                  <a:pt x="19738" y="7369"/>
                  <a:pt x="19741" y="7409"/>
                </a:cubicBezTo>
                <a:lnTo>
                  <a:pt x="19738" y="7409"/>
                </a:lnTo>
                <a:cubicBezTo>
                  <a:pt x="19760" y="7428"/>
                  <a:pt x="19768" y="7448"/>
                  <a:pt x="19738" y="7464"/>
                </a:cubicBezTo>
                <a:lnTo>
                  <a:pt x="19741" y="7464"/>
                </a:lnTo>
                <a:cubicBezTo>
                  <a:pt x="19741" y="7493"/>
                  <a:pt x="19745" y="7523"/>
                  <a:pt x="19745" y="7549"/>
                </a:cubicBezTo>
                <a:lnTo>
                  <a:pt x="19738" y="7549"/>
                </a:lnTo>
                <a:cubicBezTo>
                  <a:pt x="19865" y="7334"/>
                  <a:pt x="19880" y="7259"/>
                  <a:pt x="19812" y="7141"/>
                </a:cubicBezTo>
                <a:cubicBezTo>
                  <a:pt x="19760" y="7177"/>
                  <a:pt x="19794" y="7252"/>
                  <a:pt x="19726" y="7288"/>
                </a:cubicBezTo>
                <a:cubicBezTo>
                  <a:pt x="19730" y="7291"/>
                  <a:pt x="19734" y="7288"/>
                  <a:pt x="19734" y="7288"/>
                </a:cubicBezTo>
                <a:close/>
                <a:moveTo>
                  <a:pt x="4918" y="14909"/>
                </a:moveTo>
                <a:cubicBezTo>
                  <a:pt x="4922" y="14893"/>
                  <a:pt x="4933" y="14883"/>
                  <a:pt x="4952" y="14880"/>
                </a:cubicBezTo>
                <a:cubicBezTo>
                  <a:pt x="4952" y="14880"/>
                  <a:pt x="4948" y="14883"/>
                  <a:pt x="4948" y="14883"/>
                </a:cubicBezTo>
                <a:cubicBezTo>
                  <a:pt x="4959" y="14874"/>
                  <a:pt x="4970" y="14864"/>
                  <a:pt x="4982" y="14854"/>
                </a:cubicBezTo>
                <a:cubicBezTo>
                  <a:pt x="4982" y="14854"/>
                  <a:pt x="4978" y="14857"/>
                  <a:pt x="4978" y="14857"/>
                </a:cubicBezTo>
                <a:cubicBezTo>
                  <a:pt x="5023" y="14769"/>
                  <a:pt x="5045" y="14678"/>
                  <a:pt x="5056" y="14584"/>
                </a:cubicBezTo>
                <a:lnTo>
                  <a:pt x="5053" y="14587"/>
                </a:lnTo>
                <a:cubicBezTo>
                  <a:pt x="5034" y="14584"/>
                  <a:pt x="5019" y="14580"/>
                  <a:pt x="5000" y="14577"/>
                </a:cubicBezTo>
                <a:lnTo>
                  <a:pt x="5004" y="14574"/>
                </a:lnTo>
                <a:cubicBezTo>
                  <a:pt x="4937" y="14629"/>
                  <a:pt x="4952" y="14711"/>
                  <a:pt x="4918" y="14779"/>
                </a:cubicBezTo>
                <a:cubicBezTo>
                  <a:pt x="4918" y="14779"/>
                  <a:pt x="4922" y="14776"/>
                  <a:pt x="4922" y="14776"/>
                </a:cubicBezTo>
                <a:cubicBezTo>
                  <a:pt x="4903" y="14799"/>
                  <a:pt x="4888" y="14821"/>
                  <a:pt x="4869" y="14844"/>
                </a:cubicBezTo>
                <a:cubicBezTo>
                  <a:pt x="4869" y="14844"/>
                  <a:pt x="4869" y="14841"/>
                  <a:pt x="4869" y="14841"/>
                </a:cubicBezTo>
                <a:cubicBezTo>
                  <a:pt x="4896" y="14867"/>
                  <a:pt x="4869" y="14877"/>
                  <a:pt x="4855" y="14890"/>
                </a:cubicBezTo>
                <a:lnTo>
                  <a:pt x="4851" y="14887"/>
                </a:lnTo>
                <a:cubicBezTo>
                  <a:pt x="4877" y="14896"/>
                  <a:pt x="4896" y="14903"/>
                  <a:pt x="4918" y="14909"/>
                </a:cubicBezTo>
                <a:lnTo>
                  <a:pt x="4918" y="14909"/>
                </a:lnTo>
                <a:close/>
                <a:moveTo>
                  <a:pt x="12543" y="2669"/>
                </a:moveTo>
                <a:cubicBezTo>
                  <a:pt x="12520" y="2704"/>
                  <a:pt x="12483" y="2695"/>
                  <a:pt x="12449" y="2698"/>
                </a:cubicBezTo>
                <a:lnTo>
                  <a:pt x="12457" y="2695"/>
                </a:lnTo>
                <a:cubicBezTo>
                  <a:pt x="12397" y="2744"/>
                  <a:pt x="12319" y="2757"/>
                  <a:pt x="12244" y="2776"/>
                </a:cubicBezTo>
                <a:lnTo>
                  <a:pt x="12248" y="2773"/>
                </a:lnTo>
                <a:cubicBezTo>
                  <a:pt x="12244" y="2779"/>
                  <a:pt x="12240" y="2786"/>
                  <a:pt x="12233" y="2789"/>
                </a:cubicBezTo>
                <a:lnTo>
                  <a:pt x="12229" y="2786"/>
                </a:lnTo>
                <a:cubicBezTo>
                  <a:pt x="12475" y="2773"/>
                  <a:pt x="12688" y="2672"/>
                  <a:pt x="12916" y="2607"/>
                </a:cubicBezTo>
                <a:cubicBezTo>
                  <a:pt x="12786" y="2613"/>
                  <a:pt x="12666" y="2675"/>
                  <a:pt x="12535" y="2672"/>
                </a:cubicBezTo>
                <a:lnTo>
                  <a:pt x="12543" y="2669"/>
                </a:lnTo>
                <a:close/>
                <a:moveTo>
                  <a:pt x="12617" y="2793"/>
                </a:moveTo>
                <a:cubicBezTo>
                  <a:pt x="12797" y="2734"/>
                  <a:pt x="12987" y="2711"/>
                  <a:pt x="13155" y="2633"/>
                </a:cubicBezTo>
                <a:cubicBezTo>
                  <a:pt x="12983" y="2649"/>
                  <a:pt x="12823" y="2691"/>
                  <a:pt x="12662" y="2737"/>
                </a:cubicBezTo>
                <a:cubicBezTo>
                  <a:pt x="12629" y="2744"/>
                  <a:pt x="12621" y="2766"/>
                  <a:pt x="12617" y="2793"/>
                </a:cubicBezTo>
                <a:cubicBezTo>
                  <a:pt x="12621" y="2793"/>
                  <a:pt x="12617" y="2793"/>
                  <a:pt x="12617" y="2793"/>
                </a:cubicBezTo>
                <a:close/>
                <a:moveTo>
                  <a:pt x="11568" y="683"/>
                </a:moveTo>
                <a:cubicBezTo>
                  <a:pt x="11556" y="700"/>
                  <a:pt x="11545" y="719"/>
                  <a:pt x="11534" y="736"/>
                </a:cubicBezTo>
                <a:cubicBezTo>
                  <a:pt x="11545" y="739"/>
                  <a:pt x="11556" y="745"/>
                  <a:pt x="11564" y="749"/>
                </a:cubicBezTo>
                <a:cubicBezTo>
                  <a:pt x="11553" y="752"/>
                  <a:pt x="11542" y="755"/>
                  <a:pt x="11530" y="762"/>
                </a:cubicBezTo>
                <a:cubicBezTo>
                  <a:pt x="11512" y="768"/>
                  <a:pt x="11493" y="775"/>
                  <a:pt x="11474" y="781"/>
                </a:cubicBezTo>
                <a:cubicBezTo>
                  <a:pt x="11474" y="784"/>
                  <a:pt x="11471" y="784"/>
                  <a:pt x="11471" y="788"/>
                </a:cubicBezTo>
                <a:cubicBezTo>
                  <a:pt x="11471" y="788"/>
                  <a:pt x="11474" y="784"/>
                  <a:pt x="11474" y="784"/>
                </a:cubicBezTo>
                <a:cubicBezTo>
                  <a:pt x="11497" y="778"/>
                  <a:pt x="11515" y="771"/>
                  <a:pt x="11538" y="768"/>
                </a:cubicBezTo>
                <a:cubicBezTo>
                  <a:pt x="11538" y="758"/>
                  <a:pt x="11538" y="745"/>
                  <a:pt x="11542" y="736"/>
                </a:cubicBezTo>
                <a:cubicBezTo>
                  <a:pt x="11512" y="736"/>
                  <a:pt x="11478" y="739"/>
                  <a:pt x="11448" y="739"/>
                </a:cubicBezTo>
                <a:cubicBezTo>
                  <a:pt x="11448" y="758"/>
                  <a:pt x="11437" y="765"/>
                  <a:pt x="11418" y="765"/>
                </a:cubicBezTo>
                <a:cubicBezTo>
                  <a:pt x="11414" y="781"/>
                  <a:pt x="11407" y="791"/>
                  <a:pt x="11385" y="791"/>
                </a:cubicBezTo>
                <a:cubicBezTo>
                  <a:pt x="11388" y="810"/>
                  <a:pt x="11411" y="833"/>
                  <a:pt x="11366" y="840"/>
                </a:cubicBezTo>
                <a:cubicBezTo>
                  <a:pt x="11366" y="840"/>
                  <a:pt x="11370" y="837"/>
                  <a:pt x="11370" y="837"/>
                </a:cubicBezTo>
                <a:cubicBezTo>
                  <a:pt x="11366" y="846"/>
                  <a:pt x="11362" y="859"/>
                  <a:pt x="11358" y="869"/>
                </a:cubicBezTo>
                <a:lnTo>
                  <a:pt x="11355" y="866"/>
                </a:lnTo>
                <a:cubicBezTo>
                  <a:pt x="11500" y="846"/>
                  <a:pt x="11616" y="778"/>
                  <a:pt x="11736" y="713"/>
                </a:cubicBezTo>
                <a:lnTo>
                  <a:pt x="11739" y="716"/>
                </a:lnTo>
                <a:cubicBezTo>
                  <a:pt x="11706" y="713"/>
                  <a:pt x="11672" y="709"/>
                  <a:pt x="11642" y="706"/>
                </a:cubicBezTo>
                <a:cubicBezTo>
                  <a:pt x="11642" y="709"/>
                  <a:pt x="11642" y="713"/>
                  <a:pt x="11642" y="713"/>
                </a:cubicBezTo>
                <a:cubicBezTo>
                  <a:pt x="11642" y="713"/>
                  <a:pt x="11642" y="709"/>
                  <a:pt x="11639" y="709"/>
                </a:cubicBezTo>
                <a:cubicBezTo>
                  <a:pt x="11642" y="703"/>
                  <a:pt x="11646" y="693"/>
                  <a:pt x="11646" y="687"/>
                </a:cubicBezTo>
                <a:cubicBezTo>
                  <a:pt x="11646" y="687"/>
                  <a:pt x="11646" y="690"/>
                  <a:pt x="11646" y="690"/>
                </a:cubicBezTo>
                <a:cubicBezTo>
                  <a:pt x="11616" y="690"/>
                  <a:pt x="11586" y="690"/>
                  <a:pt x="11553" y="690"/>
                </a:cubicBezTo>
                <a:lnTo>
                  <a:pt x="11568" y="683"/>
                </a:lnTo>
                <a:close/>
                <a:moveTo>
                  <a:pt x="9494" y="944"/>
                </a:moveTo>
                <a:cubicBezTo>
                  <a:pt x="9506" y="934"/>
                  <a:pt x="9517" y="925"/>
                  <a:pt x="9528" y="915"/>
                </a:cubicBezTo>
                <a:cubicBezTo>
                  <a:pt x="9528" y="915"/>
                  <a:pt x="9524" y="918"/>
                  <a:pt x="9524" y="918"/>
                </a:cubicBezTo>
                <a:cubicBezTo>
                  <a:pt x="9427" y="807"/>
                  <a:pt x="9300" y="765"/>
                  <a:pt x="9143" y="778"/>
                </a:cubicBezTo>
                <a:cubicBezTo>
                  <a:pt x="9237" y="817"/>
                  <a:pt x="9326" y="853"/>
                  <a:pt x="9420" y="892"/>
                </a:cubicBezTo>
                <a:cubicBezTo>
                  <a:pt x="9420" y="889"/>
                  <a:pt x="9420" y="889"/>
                  <a:pt x="9416" y="885"/>
                </a:cubicBezTo>
                <a:cubicBezTo>
                  <a:pt x="9416" y="885"/>
                  <a:pt x="9420" y="889"/>
                  <a:pt x="9423" y="889"/>
                </a:cubicBezTo>
                <a:cubicBezTo>
                  <a:pt x="9427" y="928"/>
                  <a:pt x="9468" y="928"/>
                  <a:pt x="9494" y="944"/>
                </a:cubicBezTo>
                <a:lnTo>
                  <a:pt x="9494" y="944"/>
                </a:lnTo>
                <a:close/>
                <a:moveTo>
                  <a:pt x="7462" y="3112"/>
                </a:moveTo>
                <a:cubicBezTo>
                  <a:pt x="7451" y="3102"/>
                  <a:pt x="7440" y="3092"/>
                  <a:pt x="7428" y="3083"/>
                </a:cubicBezTo>
                <a:cubicBezTo>
                  <a:pt x="7428" y="3083"/>
                  <a:pt x="7432" y="3086"/>
                  <a:pt x="7432" y="3086"/>
                </a:cubicBezTo>
                <a:cubicBezTo>
                  <a:pt x="7395" y="3086"/>
                  <a:pt x="7380" y="3040"/>
                  <a:pt x="7376" y="3040"/>
                </a:cubicBezTo>
                <a:cubicBezTo>
                  <a:pt x="7316" y="3063"/>
                  <a:pt x="7283" y="3105"/>
                  <a:pt x="7257" y="3158"/>
                </a:cubicBezTo>
                <a:cubicBezTo>
                  <a:pt x="7245" y="3177"/>
                  <a:pt x="7245" y="3207"/>
                  <a:pt x="7264" y="3216"/>
                </a:cubicBezTo>
                <a:cubicBezTo>
                  <a:pt x="7320" y="3239"/>
                  <a:pt x="7350" y="3193"/>
                  <a:pt x="7387" y="3171"/>
                </a:cubicBezTo>
                <a:cubicBezTo>
                  <a:pt x="7414" y="3154"/>
                  <a:pt x="7436" y="3132"/>
                  <a:pt x="7458" y="3109"/>
                </a:cubicBezTo>
                <a:cubicBezTo>
                  <a:pt x="7458" y="3109"/>
                  <a:pt x="7462" y="3112"/>
                  <a:pt x="7462" y="3112"/>
                </a:cubicBezTo>
                <a:close/>
                <a:moveTo>
                  <a:pt x="14721" y="19907"/>
                </a:moveTo>
                <a:cubicBezTo>
                  <a:pt x="14780" y="20050"/>
                  <a:pt x="14821" y="20204"/>
                  <a:pt x="14963" y="20314"/>
                </a:cubicBezTo>
                <a:lnTo>
                  <a:pt x="14960" y="20318"/>
                </a:lnTo>
                <a:cubicBezTo>
                  <a:pt x="14911" y="20164"/>
                  <a:pt x="14840" y="20024"/>
                  <a:pt x="14721" y="19907"/>
                </a:cubicBezTo>
                <a:lnTo>
                  <a:pt x="14721" y="19907"/>
                </a:lnTo>
                <a:close/>
                <a:moveTo>
                  <a:pt x="17235" y="3184"/>
                </a:moveTo>
                <a:cubicBezTo>
                  <a:pt x="17231" y="3223"/>
                  <a:pt x="17216" y="3252"/>
                  <a:pt x="17171" y="3265"/>
                </a:cubicBezTo>
                <a:cubicBezTo>
                  <a:pt x="17171" y="3265"/>
                  <a:pt x="17175" y="3259"/>
                  <a:pt x="17175" y="3259"/>
                </a:cubicBezTo>
                <a:cubicBezTo>
                  <a:pt x="17175" y="3281"/>
                  <a:pt x="17168" y="3304"/>
                  <a:pt x="17141" y="3317"/>
                </a:cubicBezTo>
                <a:cubicBezTo>
                  <a:pt x="17141" y="3317"/>
                  <a:pt x="17145" y="3311"/>
                  <a:pt x="17145" y="3311"/>
                </a:cubicBezTo>
                <a:cubicBezTo>
                  <a:pt x="17141" y="3327"/>
                  <a:pt x="17130" y="3340"/>
                  <a:pt x="17111" y="3340"/>
                </a:cubicBezTo>
                <a:cubicBezTo>
                  <a:pt x="17111" y="3340"/>
                  <a:pt x="17115" y="3337"/>
                  <a:pt x="17115" y="3337"/>
                </a:cubicBezTo>
                <a:cubicBezTo>
                  <a:pt x="17115" y="3356"/>
                  <a:pt x="17100" y="3363"/>
                  <a:pt x="17082" y="3366"/>
                </a:cubicBezTo>
                <a:cubicBezTo>
                  <a:pt x="17082" y="3366"/>
                  <a:pt x="17085" y="3363"/>
                  <a:pt x="17085" y="3363"/>
                </a:cubicBezTo>
                <a:cubicBezTo>
                  <a:pt x="17074" y="3373"/>
                  <a:pt x="17063" y="3383"/>
                  <a:pt x="17052" y="3392"/>
                </a:cubicBezTo>
                <a:cubicBezTo>
                  <a:pt x="17052" y="3392"/>
                  <a:pt x="17055" y="3389"/>
                  <a:pt x="17055" y="3389"/>
                </a:cubicBezTo>
                <a:cubicBezTo>
                  <a:pt x="17055" y="3399"/>
                  <a:pt x="17055" y="3409"/>
                  <a:pt x="17055" y="3418"/>
                </a:cubicBezTo>
                <a:cubicBezTo>
                  <a:pt x="17055" y="3418"/>
                  <a:pt x="17052" y="3415"/>
                  <a:pt x="17052" y="3415"/>
                </a:cubicBezTo>
                <a:cubicBezTo>
                  <a:pt x="17224" y="3347"/>
                  <a:pt x="17347" y="3161"/>
                  <a:pt x="17336" y="2982"/>
                </a:cubicBezTo>
                <a:cubicBezTo>
                  <a:pt x="17287" y="3047"/>
                  <a:pt x="17302" y="3135"/>
                  <a:pt x="17231" y="3187"/>
                </a:cubicBezTo>
                <a:lnTo>
                  <a:pt x="17235" y="3184"/>
                </a:lnTo>
                <a:close/>
                <a:moveTo>
                  <a:pt x="11004" y="1228"/>
                </a:moveTo>
                <a:cubicBezTo>
                  <a:pt x="10955" y="1228"/>
                  <a:pt x="10903" y="1228"/>
                  <a:pt x="10854" y="1228"/>
                </a:cubicBezTo>
                <a:cubicBezTo>
                  <a:pt x="10854" y="1228"/>
                  <a:pt x="10862" y="1228"/>
                  <a:pt x="10862" y="1228"/>
                </a:cubicBezTo>
                <a:cubicBezTo>
                  <a:pt x="10757" y="1273"/>
                  <a:pt x="10641" y="1241"/>
                  <a:pt x="10533" y="1260"/>
                </a:cubicBezTo>
                <a:cubicBezTo>
                  <a:pt x="10630" y="1339"/>
                  <a:pt x="10757" y="1254"/>
                  <a:pt x="10850" y="1319"/>
                </a:cubicBezTo>
                <a:cubicBezTo>
                  <a:pt x="10850" y="1319"/>
                  <a:pt x="10847" y="1319"/>
                  <a:pt x="10850" y="1319"/>
                </a:cubicBezTo>
                <a:cubicBezTo>
                  <a:pt x="10888" y="1270"/>
                  <a:pt x="10977" y="1286"/>
                  <a:pt x="11004" y="1228"/>
                </a:cubicBezTo>
                <a:lnTo>
                  <a:pt x="11004" y="1228"/>
                </a:lnTo>
                <a:close/>
                <a:moveTo>
                  <a:pt x="5392" y="11532"/>
                </a:moveTo>
                <a:cubicBezTo>
                  <a:pt x="5404" y="11522"/>
                  <a:pt x="5415" y="11513"/>
                  <a:pt x="5426" y="11503"/>
                </a:cubicBezTo>
                <a:lnTo>
                  <a:pt x="5422" y="11506"/>
                </a:lnTo>
                <a:cubicBezTo>
                  <a:pt x="5422" y="11496"/>
                  <a:pt x="5426" y="11487"/>
                  <a:pt x="5426" y="11477"/>
                </a:cubicBezTo>
                <a:cubicBezTo>
                  <a:pt x="5404" y="11474"/>
                  <a:pt x="5381" y="11470"/>
                  <a:pt x="5359" y="11467"/>
                </a:cubicBezTo>
                <a:cubicBezTo>
                  <a:pt x="5359" y="11467"/>
                  <a:pt x="5355" y="11470"/>
                  <a:pt x="5355" y="11470"/>
                </a:cubicBezTo>
                <a:cubicBezTo>
                  <a:pt x="5378" y="11464"/>
                  <a:pt x="5400" y="11454"/>
                  <a:pt x="5426" y="11447"/>
                </a:cubicBezTo>
                <a:cubicBezTo>
                  <a:pt x="5430" y="11464"/>
                  <a:pt x="5437" y="11464"/>
                  <a:pt x="5452" y="11454"/>
                </a:cubicBezTo>
                <a:cubicBezTo>
                  <a:pt x="5475" y="11451"/>
                  <a:pt x="5482" y="11464"/>
                  <a:pt x="5486" y="11480"/>
                </a:cubicBezTo>
                <a:lnTo>
                  <a:pt x="5482" y="11477"/>
                </a:lnTo>
                <a:cubicBezTo>
                  <a:pt x="5538" y="11441"/>
                  <a:pt x="5482" y="11408"/>
                  <a:pt x="5482" y="11373"/>
                </a:cubicBezTo>
                <a:cubicBezTo>
                  <a:pt x="5482" y="11373"/>
                  <a:pt x="5486" y="11376"/>
                  <a:pt x="5486" y="11376"/>
                </a:cubicBezTo>
                <a:cubicBezTo>
                  <a:pt x="5475" y="11376"/>
                  <a:pt x="5463" y="11376"/>
                  <a:pt x="5452" y="11376"/>
                </a:cubicBezTo>
                <a:cubicBezTo>
                  <a:pt x="5452" y="11376"/>
                  <a:pt x="5456" y="11376"/>
                  <a:pt x="5456" y="11376"/>
                </a:cubicBezTo>
                <a:cubicBezTo>
                  <a:pt x="5434" y="11408"/>
                  <a:pt x="5415" y="11392"/>
                  <a:pt x="5392" y="11376"/>
                </a:cubicBezTo>
                <a:cubicBezTo>
                  <a:pt x="5392" y="11376"/>
                  <a:pt x="5396" y="11379"/>
                  <a:pt x="5396" y="11379"/>
                </a:cubicBezTo>
                <a:cubicBezTo>
                  <a:pt x="5385" y="11379"/>
                  <a:pt x="5374" y="11379"/>
                  <a:pt x="5363" y="11379"/>
                </a:cubicBezTo>
                <a:cubicBezTo>
                  <a:pt x="5363" y="11379"/>
                  <a:pt x="5366" y="11376"/>
                  <a:pt x="5366" y="11376"/>
                </a:cubicBezTo>
                <a:cubicBezTo>
                  <a:pt x="5355" y="11392"/>
                  <a:pt x="5344" y="11408"/>
                  <a:pt x="5336" y="11428"/>
                </a:cubicBezTo>
                <a:cubicBezTo>
                  <a:pt x="5325" y="11444"/>
                  <a:pt x="5318" y="11444"/>
                  <a:pt x="5307" y="11428"/>
                </a:cubicBezTo>
                <a:cubicBezTo>
                  <a:pt x="5295" y="11428"/>
                  <a:pt x="5284" y="11431"/>
                  <a:pt x="5277" y="11431"/>
                </a:cubicBezTo>
                <a:lnTo>
                  <a:pt x="5280" y="11428"/>
                </a:lnTo>
                <a:cubicBezTo>
                  <a:pt x="5280" y="11447"/>
                  <a:pt x="5280" y="11464"/>
                  <a:pt x="5280" y="11483"/>
                </a:cubicBezTo>
                <a:lnTo>
                  <a:pt x="5277" y="11480"/>
                </a:lnTo>
                <a:cubicBezTo>
                  <a:pt x="5303" y="11496"/>
                  <a:pt x="5299" y="11519"/>
                  <a:pt x="5292" y="11542"/>
                </a:cubicBezTo>
                <a:cubicBezTo>
                  <a:pt x="5295" y="11542"/>
                  <a:pt x="5299" y="11542"/>
                  <a:pt x="5303" y="11542"/>
                </a:cubicBezTo>
                <a:cubicBezTo>
                  <a:pt x="5299" y="11542"/>
                  <a:pt x="5299" y="11542"/>
                  <a:pt x="5295" y="11545"/>
                </a:cubicBezTo>
                <a:cubicBezTo>
                  <a:pt x="5295" y="11536"/>
                  <a:pt x="5288" y="11532"/>
                  <a:pt x="5277" y="11536"/>
                </a:cubicBezTo>
                <a:lnTo>
                  <a:pt x="5280" y="11532"/>
                </a:lnTo>
                <a:cubicBezTo>
                  <a:pt x="5322" y="11643"/>
                  <a:pt x="5359" y="11562"/>
                  <a:pt x="5400" y="11532"/>
                </a:cubicBezTo>
                <a:lnTo>
                  <a:pt x="5392" y="11532"/>
                </a:lnTo>
                <a:close/>
                <a:moveTo>
                  <a:pt x="14975" y="20093"/>
                </a:moveTo>
                <a:cubicBezTo>
                  <a:pt x="15046" y="20220"/>
                  <a:pt x="15061" y="20363"/>
                  <a:pt x="15165" y="20481"/>
                </a:cubicBezTo>
                <a:cubicBezTo>
                  <a:pt x="15132" y="20344"/>
                  <a:pt x="15098" y="20204"/>
                  <a:pt x="14982" y="20096"/>
                </a:cubicBezTo>
                <a:lnTo>
                  <a:pt x="14975" y="20093"/>
                </a:lnTo>
                <a:close/>
                <a:moveTo>
                  <a:pt x="16465" y="2157"/>
                </a:moveTo>
                <a:cubicBezTo>
                  <a:pt x="16394" y="2095"/>
                  <a:pt x="16323" y="2033"/>
                  <a:pt x="16252" y="1971"/>
                </a:cubicBezTo>
                <a:cubicBezTo>
                  <a:pt x="16252" y="1971"/>
                  <a:pt x="16256" y="1974"/>
                  <a:pt x="16256" y="1974"/>
                </a:cubicBezTo>
                <a:cubicBezTo>
                  <a:pt x="16245" y="1964"/>
                  <a:pt x="16234" y="1955"/>
                  <a:pt x="16222" y="1945"/>
                </a:cubicBezTo>
                <a:cubicBezTo>
                  <a:pt x="16222" y="1945"/>
                  <a:pt x="16230" y="1948"/>
                  <a:pt x="16230" y="1948"/>
                </a:cubicBezTo>
                <a:cubicBezTo>
                  <a:pt x="16189" y="1938"/>
                  <a:pt x="16151" y="1929"/>
                  <a:pt x="16110" y="1919"/>
                </a:cubicBezTo>
                <a:cubicBezTo>
                  <a:pt x="16110" y="1919"/>
                  <a:pt x="16114" y="1916"/>
                  <a:pt x="16114" y="1916"/>
                </a:cubicBezTo>
                <a:cubicBezTo>
                  <a:pt x="16122" y="1935"/>
                  <a:pt x="16133" y="1955"/>
                  <a:pt x="16140" y="1974"/>
                </a:cubicBezTo>
                <a:cubicBezTo>
                  <a:pt x="16140" y="1974"/>
                  <a:pt x="16133" y="1971"/>
                  <a:pt x="16133" y="1971"/>
                </a:cubicBezTo>
                <a:cubicBezTo>
                  <a:pt x="16159" y="1971"/>
                  <a:pt x="16185" y="1978"/>
                  <a:pt x="16196" y="2000"/>
                </a:cubicBezTo>
                <a:cubicBezTo>
                  <a:pt x="16196" y="2000"/>
                  <a:pt x="16189" y="1997"/>
                  <a:pt x="16189" y="1997"/>
                </a:cubicBezTo>
                <a:cubicBezTo>
                  <a:pt x="16200" y="2007"/>
                  <a:pt x="16211" y="2017"/>
                  <a:pt x="16222" y="2026"/>
                </a:cubicBezTo>
                <a:cubicBezTo>
                  <a:pt x="16222" y="2026"/>
                  <a:pt x="16219" y="2023"/>
                  <a:pt x="16219" y="2023"/>
                </a:cubicBezTo>
                <a:cubicBezTo>
                  <a:pt x="16230" y="2033"/>
                  <a:pt x="16241" y="2043"/>
                  <a:pt x="16252" y="2053"/>
                </a:cubicBezTo>
                <a:cubicBezTo>
                  <a:pt x="16252" y="2053"/>
                  <a:pt x="16249" y="2049"/>
                  <a:pt x="16249" y="2049"/>
                </a:cubicBezTo>
                <a:cubicBezTo>
                  <a:pt x="16260" y="2059"/>
                  <a:pt x="16271" y="2069"/>
                  <a:pt x="16282" y="2079"/>
                </a:cubicBezTo>
                <a:cubicBezTo>
                  <a:pt x="16282" y="2079"/>
                  <a:pt x="16278" y="2075"/>
                  <a:pt x="16278" y="2075"/>
                </a:cubicBezTo>
                <a:cubicBezTo>
                  <a:pt x="16290" y="2085"/>
                  <a:pt x="16301" y="2095"/>
                  <a:pt x="16312" y="2105"/>
                </a:cubicBezTo>
                <a:cubicBezTo>
                  <a:pt x="16312" y="2105"/>
                  <a:pt x="16308" y="2101"/>
                  <a:pt x="16308" y="2101"/>
                </a:cubicBezTo>
                <a:cubicBezTo>
                  <a:pt x="16320" y="2111"/>
                  <a:pt x="16331" y="2121"/>
                  <a:pt x="16342" y="2131"/>
                </a:cubicBezTo>
                <a:cubicBezTo>
                  <a:pt x="16342" y="2131"/>
                  <a:pt x="16338" y="2127"/>
                  <a:pt x="16338" y="2127"/>
                </a:cubicBezTo>
                <a:cubicBezTo>
                  <a:pt x="16349" y="2137"/>
                  <a:pt x="16361" y="2147"/>
                  <a:pt x="16372" y="2157"/>
                </a:cubicBezTo>
                <a:cubicBezTo>
                  <a:pt x="16372" y="2157"/>
                  <a:pt x="16368" y="2154"/>
                  <a:pt x="16368" y="2154"/>
                </a:cubicBezTo>
                <a:cubicBezTo>
                  <a:pt x="16387" y="2157"/>
                  <a:pt x="16402" y="2167"/>
                  <a:pt x="16402" y="2183"/>
                </a:cubicBezTo>
                <a:cubicBezTo>
                  <a:pt x="16402" y="2183"/>
                  <a:pt x="16398" y="2176"/>
                  <a:pt x="16398" y="2176"/>
                </a:cubicBezTo>
                <a:cubicBezTo>
                  <a:pt x="16435" y="2183"/>
                  <a:pt x="16432" y="2209"/>
                  <a:pt x="16432" y="2232"/>
                </a:cubicBezTo>
                <a:cubicBezTo>
                  <a:pt x="16432" y="2232"/>
                  <a:pt x="16428" y="2229"/>
                  <a:pt x="16428" y="2229"/>
                </a:cubicBezTo>
                <a:cubicBezTo>
                  <a:pt x="16439" y="2225"/>
                  <a:pt x="16454" y="2222"/>
                  <a:pt x="16465" y="2222"/>
                </a:cubicBezTo>
                <a:cubicBezTo>
                  <a:pt x="16465" y="2222"/>
                  <a:pt x="16461" y="2225"/>
                  <a:pt x="16461" y="2225"/>
                </a:cubicBezTo>
                <a:cubicBezTo>
                  <a:pt x="16458" y="2199"/>
                  <a:pt x="16458" y="2176"/>
                  <a:pt x="16454" y="2150"/>
                </a:cubicBezTo>
                <a:lnTo>
                  <a:pt x="16465" y="2157"/>
                </a:lnTo>
                <a:close/>
                <a:moveTo>
                  <a:pt x="435" y="10603"/>
                </a:moveTo>
                <a:cubicBezTo>
                  <a:pt x="577" y="10502"/>
                  <a:pt x="581" y="10365"/>
                  <a:pt x="566" y="10225"/>
                </a:cubicBezTo>
                <a:cubicBezTo>
                  <a:pt x="566" y="10225"/>
                  <a:pt x="566" y="10225"/>
                  <a:pt x="566" y="10225"/>
                </a:cubicBezTo>
                <a:cubicBezTo>
                  <a:pt x="521" y="10352"/>
                  <a:pt x="476" y="10479"/>
                  <a:pt x="435" y="10603"/>
                </a:cubicBezTo>
                <a:lnTo>
                  <a:pt x="435" y="10603"/>
                </a:lnTo>
                <a:close/>
                <a:moveTo>
                  <a:pt x="2927" y="13863"/>
                </a:moveTo>
                <a:cubicBezTo>
                  <a:pt x="2938" y="13837"/>
                  <a:pt x="2946" y="13863"/>
                  <a:pt x="2957" y="13863"/>
                </a:cubicBezTo>
                <a:cubicBezTo>
                  <a:pt x="2923" y="13850"/>
                  <a:pt x="2886" y="13837"/>
                  <a:pt x="2848" y="13824"/>
                </a:cubicBezTo>
                <a:cubicBezTo>
                  <a:pt x="2848" y="13824"/>
                  <a:pt x="2852" y="13821"/>
                  <a:pt x="2852" y="13821"/>
                </a:cubicBezTo>
                <a:cubicBezTo>
                  <a:pt x="2841" y="13840"/>
                  <a:pt x="2830" y="13860"/>
                  <a:pt x="2819" y="13876"/>
                </a:cubicBezTo>
                <a:cubicBezTo>
                  <a:pt x="2819" y="13876"/>
                  <a:pt x="2822" y="13873"/>
                  <a:pt x="2822" y="13873"/>
                </a:cubicBezTo>
                <a:cubicBezTo>
                  <a:pt x="2822" y="13883"/>
                  <a:pt x="2819" y="13892"/>
                  <a:pt x="2819" y="13902"/>
                </a:cubicBezTo>
                <a:cubicBezTo>
                  <a:pt x="2856" y="13905"/>
                  <a:pt x="2841" y="13935"/>
                  <a:pt x="2848" y="13954"/>
                </a:cubicBezTo>
                <a:cubicBezTo>
                  <a:pt x="2860" y="13954"/>
                  <a:pt x="2871" y="13954"/>
                  <a:pt x="2882" y="13954"/>
                </a:cubicBezTo>
                <a:cubicBezTo>
                  <a:pt x="2886" y="13941"/>
                  <a:pt x="2890" y="13932"/>
                  <a:pt x="2893" y="13918"/>
                </a:cubicBezTo>
                <a:cubicBezTo>
                  <a:pt x="2897" y="13928"/>
                  <a:pt x="2901" y="13941"/>
                  <a:pt x="2905" y="13951"/>
                </a:cubicBezTo>
                <a:cubicBezTo>
                  <a:pt x="2912" y="13958"/>
                  <a:pt x="2919" y="13961"/>
                  <a:pt x="2923" y="13967"/>
                </a:cubicBezTo>
                <a:cubicBezTo>
                  <a:pt x="2916" y="13971"/>
                  <a:pt x="2908" y="13971"/>
                  <a:pt x="2905" y="13974"/>
                </a:cubicBezTo>
                <a:cubicBezTo>
                  <a:pt x="2901" y="14003"/>
                  <a:pt x="2912" y="14033"/>
                  <a:pt x="2875" y="14052"/>
                </a:cubicBezTo>
                <a:cubicBezTo>
                  <a:pt x="2875" y="14062"/>
                  <a:pt x="2875" y="14072"/>
                  <a:pt x="2875" y="14081"/>
                </a:cubicBezTo>
                <a:cubicBezTo>
                  <a:pt x="2897" y="14081"/>
                  <a:pt x="2916" y="14078"/>
                  <a:pt x="2938" y="14078"/>
                </a:cubicBezTo>
                <a:cubicBezTo>
                  <a:pt x="2938" y="14078"/>
                  <a:pt x="2934" y="14081"/>
                  <a:pt x="2934" y="14081"/>
                </a:cubicBezTo>
                <a:cubicBezTo>
                  <a:pt x="2942" y="14029"/>
                  <a:pt x="2953" y="13977"/>
                  <a:pt x="2961" y="13922"/>
                </a:cubicBezTo>
                <a:lnTo>
                  <a:pt x="2964" y="13925"/>
                </a:lnTo>
                <a:cubicBezTo>
                  <a:pt x="2957" y="13918"/>
                  <a:pt x="2949" y="13912"/>
                  <a:pt x="2942" y="13905"/>
                </a:cubicBezTo>
                <a:cubicBezTo>
                  <a:pt x="2949" y="13902"/>
                  <a:pt x="2957" y="13899"/>
                  <a:pt x="2964" y="13896"/>
                </a:cubicBezTo>
                <a:cubicBezTo>
                  <a:pt x="2964" y="13896"/>
                  <a:pt x="2961" y="13899"/>
                  <a:pt x="2961" y="13899"/>
                </a:cubicBezTo>
                <a:cubicBezTo>
                  <a:pt x="2957" y="13886"/>
                  <a:pt x="2953" y="13873"/>
                  <a:pt x="2949" y="13860"/>
                </a:cubicBezTo>
                <a:cubicBezTo>
                  <a:pt x="2949" y="13863"/>
                  <a:pt x="2938" y="13863"/>
                  <a:pt x="2927" y="13863"/>
                </a:cubicBezTo>
                <a:close/>
                <a:moveTo>
                  <a:pt x="12640" y="820"/>
                </a:moveTo>
                <a:cubicBezTo>
                  <a:pt x="12655" y="794"/>
                  <a:pt x="12629" y="781"/>
                  <a:pt x="12621" y="762"/>
                </a:cubicBezTo>
                <a:cubicBezTo>
                  <a:pt x="12621" y="762"/>
                  <a:pt x="12625" y="765"/>
                  <a:pt x="12625" y="765"/>
                </a:cubicBezTo>
                <a:cubicBezTo>
                  <a:pt x="12614" y="755"/>
                  <a:pt x="12602" y="745"/>
                  <a:pt x="12591" y="736"/>
                </a:cubicBezTo>
                <a:cubicBezTo>
                  <a:pt x="12591" y="736"/>
                  <a:pt x="12595" y="739"/>
                  <a:pt x="12595" y="739"/>
                </a:cubicBezTo>
                <a:cubicBezTo>
                  <a:pt x="12584" y="729"/>
                  <a:pt x="12573" y="719"/>
                  <a:pt x="12561" y="709"/>
                </a:cubicBezTo>
                <a:cubicBezTo>
                  <a:pt x="12561" y="709"/>
                  <a:pt x="12565" y="713"/>
                  <a:pt x="12565" y="713"/>
                </a:cubicBezTo>
                <a:cubicBezTo>
                  <a:pt x="12517" y="696"/>
                  <a:pt x="12464" y="680"/>
                  <a:pt x="12416" y="664"/>
                </a:cubicBezTo>
                <a:lnTo>
                  <a:pt x="12419" y="661"/>
                </a:lnTo>
                <a:cubicBezTo>
                  <a:pt x="12408" y="680"/>
                  <a:pt x="12397" y="690"/>
                  <a:pt x="12386" y="661"/>
                </a:cubicBezTo>
                <a:lnTo>
                  <a:pt x="12390" y="664"/>
                </a:lnTo>
                <a:cubicBezTo>
                  <a:pt x="12360" y="654"/>
                  <a:pt x="12330" y="638"/>
                  <a:pt x="12330" y="687"/>
                </a:cubicBezTo>
                <a:cubicBezTo>
                  <a:pt x="12330" y="687"/>
                  <a:pt x="12330" y="687"/>
                  <a:pt x="12330" y="687"/>
                </a:cubicBezTo>
                <a:cubicBezTo>
                  <a:pt x="12341" y="696"/>
                  <a:pt x="12352" y="706"/>
                  <a:pt x="12363" y="716"/>
                </a:cubicBezTo>
                <a:cubicBezTo>
                  <a:pt x="12363" y="716"/>
                  <a:pt x="12360" y="713"/>
                  <a:pt x="12360" y="713"/>
                </a:cubicBezTo>
                <a:cubicBezTo>
                  <a:pt x="12404" y="722"/>
                  <a:pt x="12460" y="719"/>
                  <a:pt x="12483" y="768"/>
                </a:cubicBezTo>
                <a:cubicBezTo>
                  <a:pt x="12483" y="768"/>
                  <a:pt x="12479" y="765"/>
                  <a:pt x="12479" y="765"/>
                </a:cubicBezTo>
                <a:cubicBezTo>
                  <a:pt x="12490" y="765"/>
                  <a:pt x="12502" y="768"/>
                  <a:pt x="12513" y="768"/>
                </a:cubicBezTo>
                <a:cubicBezTo>
                  <a:pt x="12517" y="762"/>
                  <a:pt x="12520" y="755"/>
                  <a:pt x="12524" y="749"/>
                </a:cubicBezTo>
                <a:cubicBezTo>
                  <a:pt x="12528" y="755"/>
                  <a:pt x="12531" y="762"/>
                  <a:pt x="12539" y="768"/>
                </a:cubicBezTo>
                <a:cubicBezTo>
                  <a:pt x="12550" y="778"/>
                  <a:pt x="12561" y="784"/>
                  <a:pt x="12573" y="794"/>
                </a:cubicBezTo>
                <a:lnTo>
                  <a:pt x="12573" y="791"/>
                </a:lnTo>
                <a:cubicBezTo>
                  <a:pt x="12595" y="801"/>
                  <a:pt x="12621" y="810"/>
                  <a:pt x="12640" y="820"/>
                </a:cubicBezTo>
                <a:lnTo>
                  <a:pt x="12640" y="820"/>
                </a:lnTo>
                <a:close/>
                <a:moveTo>
                  <a:pt x="7985" y="13602"/>
                </a:moveTo>
                <a:cubicBezTo>
                  <a:pt x="7996" y="13547"/>
                  <a:pt x="7937" y="13511"/>
                  <a:pt x="7929" y="13462"/>
                </a:cubicBezTo>
                <a:cubicBezTo>
                  <a:pt x="7929" y="13462"/>
                  <a:pt x="7933" y="13465"/>
                  <a:pt x="7933" y="13465"/>
                </a:cubicBezTo>
                <a:cubicBezTo>
                  <a:pt x="7899" y="13446"/>
                  <a:pt x="7873" y="13420"/>
                  <a:pt x="7869" y="13384"/>
                </a:cubicBezTo>
                <a:lnTo>
                  <a:pt x="7873" y="13390"/>
                </a:lnTo>
                <a:cubicBezTo>
                  <a:pt x="7851" y="13390"/>
                  <a:pt x="7843" y="13377"/>
                  <a:pt x="7839" y="13361"/>
                </a:cubicBezTo>
                <a:lnTo>
                  <a:pt x="7843" y="13364"/>
                </a:lnTo>
                <a:cubicBezTo>
                  <a:pt x="7824" y="13361"/>
                  <a:pt x="7813" y="13351"/>
                  <a:pt x="7810" y="13335"/>
                </a:cubicBezTo>
                <a:cubicBezTo>
                  <a:pt x="7810" y="13335"/>
                  <a:pt x="7813" y="13338"/>
                  <a:pt x="7813" y="13338"/>
                </a:cubicBezTo>
                <a:cubicBezTo>
                  <a:pt x="7776" y="13332"/>
                  <a:pt x="7768" y="13280"/>
                  <a:pt x="7724" y="13286"/>
                </a:cubicBezTo>
                <a:cubicBezTo>
                  <a:pt x="7724" y="13286"/>
                  <a:pt x="7727" y="13283"/>
                  <a:pt x="7727" y="13283"/>
                </a:cubicBezTo>
                <a:cubicBezTo>
                  <a:pt x="7768" y="13420"/>
                  <a:pt x="7903" y="13498"/>
                  <a:pt x="7993" y="13606"/>
                </a:cubicBezTo>
                <a:lnTo>
                  <a:pt x="7985" y="13602"/>
                </a:lnTo>
                <a:close/>
                <a:moveTo>
                  <a:pt x="10443" y="181"/>
                </a:moveTo>
                <a:cubicBezTo>
                  <a:pt x="10593" y="204"/>
                  <a:pt x="10738" y="256"/>
                  <a:pt x="10899" y="240"/>
                </a:cubicBezTo>
                <a:cubicBezTo>
                  <a:pt x="10746" y="220"/>
                  <a:pt x="10596" y="172"/>
                  <a:pt x="10443" y="181"/>
                </a:cubicBezTo>
                <a:close/>
                <a:moveTo>
                  <a:pt x="11579" y="2858"/>
                </a:moveTo>
                <a:cubicBezTo>
                  <a:pt x="11605" y="2802"/>
                  <a:pt x="11695" y="2841"/>
                  <a:pt x="11725" y="2773"/>
                </a:cubicBezTo>
                <a:cubicBezTo>
                  <a:pt x="11698" y="2773"/>
                  <a:pt x="11676" y="2773"/>
                  <a:pt x="11654" y="2773"/>
                </a:cubicBezTo>
                <a:cubicBezTo>
                  <a:pt x="11654" y="2773"/>
                  <a:pt x="11657" y="2770"/>
                  <a:pt x="11657" y="2770"/>
                </a:cubicBezTo>
                <a:cubicBezTo>
                  <a:pt x="11635" y="2802"/>
                  <a:pt x="11598" y="2793"/>
                  <a:pt x="11564" y="2799"/>
                </a:cubicBezTo>
                <a:cubicBezTo>
                  <a:pt x="11564" y="2799"/>
                  <a:pt x="11568" y="2796"/>
                  <a:pt x="11568" y="2796"/>
                </a:cubicBezTo>
                <a:cubicBezTo>
                  <a:pt x="11545" y="2806"/>
                  <a:pt x="11527" y="2815"/>
                  <a:pt x="11504" y="2825"/>
                </a:cubicBezTo>
                <a:cubicBezTo>
                  <a:pt x="11504" y="2825"/>
                  <a:pt x="11508" y="2822"/>
                  <a:pt x="11508" y="2822"/>
                </a:cubicBezTo>
                <a:cubicBezTo>
                  <a:pt x="11493" y="2845"/>
                  <a:pt x="11471" y="2848"/>
                  <a:pt x="11444" y="2851"/>
                </a:cubicBezTo>
                <a:cubicBezTo>
                  <a:pt x="11444" y="2851"/>
                  <a:pt x="11452" y="2848"/>
                  <a:pt x="11452" y="2848"/>
                </a:cubicBezTo>
                <a:cubicBezTo>
                  <a:pt x="11441" y="2858"/>
                  <a:pt x="11429" y="2867"/>
                  <a:pt x="11418" y="2877"/>
                </a:cubicBezTo>
                <a:cubicBezTo>
                  <a:pt x="11418" y="2877"/>
                  <a:pt x="11422" y="2874"/>
                  <a:pt x="11422" y="2874"/>
                </a:cubicBezTo>
                <a:cubicBezTo>
                  <a:pt x="11411" y="2884"/>
                  <a:pt x="11400" y="2894"/>
                  <a:pt x="11388" y="2903"/>
                </a:cubicBezTo>
                <a:cubicBezTo>
                  <a:pt x="11388" y="2903"/>
                  <a:pt x="11392" y="2900"/>
                  <a:pt x="11392" y="2900"/>
                </a:cubicBezTo>
                <a:cubicBezTo>
                  <a:pt x="11373" y="2920"/>
                  <a:pt x="11351" y="2936"/>
                  <a:pt x="11332" y="2955"/>
                </a:cubicBezTo>
                <a:lnTo>
                  <a:pt x="11329" y="2952"/>
                </a:lnTo>
                <a:cubicBezTo>
                  <a:pt x="11433" y="2962"/>
                  <a:pt x="11478" y="2851"/>
                  <a:pt x="11583" y="2864"/>
                </a:cubicBezTo>
                <a:lnTo>
                  <a:pt x="11579" y="2858"/>
                </a:lnTo>
                <a:close/>
                <a:moveTo>
                  <a:pt x="11803" y="530"/>
                </a:moveTo>
                <a:cubicBezTo>
                  <a:pt x="11792" y="559"/>
                  <a:pt x="11766" y="559"/>
                  <a:pt x="11740" y="559"/>
                </a:cubicBezTo>
                <a:cubicBezTo>
                  <a:pt x="11740" y="559"/>
                  <a:pt x="11747" y="556"/>
                  <a:pt x="11747" y="556"/>
                </a:cubicBezTo>
                <a:cubicBezTo>
                  <a:pt x="11725" y="589"/>
                  <a:pt x="11687" y="582"/>
                  <a:pt x="11654" y="586"/>
                </a:cubicBezTo>
                <a:cubicBezTo>
                  <a:pt x="11654" y="586"/>
                  <a:pt x="11661" y="582"/>
                  <a:pt x="11661" y="582"/>
                </a:cubicBezTo>
                <a:cubicBezTo>
                  <a:pt x="11650" y="608"/>
                  <a:pt x="11624" y="608"/>
                  <a:pt x="11598" y="612"/>
                </a:cubicBezTo>
                <a:cubicBezTo>
                  <a:pt x="11598" y="612"/>
                  <a:pt x="11601" y="608"/>
                  <a:pt x="11601" y="608"/>
                </a:cubicBezTo>
                <a:cubicBezTo>
                  <a:pt x="11590" y="634"/>
                  <a:pt x="11564" y="638"/>
                  <a:pt x="11538" y="638"/>
                </a:cubicBezTo>
                <a:cubicBezTo>
                  <a:pt x="11538" y="638"/>
                  <a:pt x="11542" y="634"/>
                  <a:pt x="11542" y="634"/>
                </a:cubicBezTo>
                <a:cubicBezTo>
                  <a:pt x="11530" y="654"/>
                  <a:pt x="11519" y="670"/>
                  <a:pt x="11508" y="690"/>
                </a:cubicBezTo>
                <a:cubicBezTo>
                  <a:pt x="11530" y="690"/>
                  <a:pt x="11549" y="687"/>
                  <a:pt x="11571" y="687"/>
                </a:cubicBezTo>
                <a:cubicBezTo>
                  <a:pt x="11571" y="687"/>
                  <a:pt x="11564" y="690"/>
                  <a:pt x="11564" y="690"/>
                </a:cubicBezTo>
                <a:cubicBezTo>
                  <a:pt x="11661" y="608"/>
                  <a:pt x="11796" y="592"/>
                  <a:pt x="11934" y="533"/>
                </a:cubicBezTo>
                <a:cubicBezTo>
                  <a:pt x="11874" y="533"/>
                  <a:pt x="11837" y="533"/>
                  <a:pt x="11799" y="533"/>
                </a:cubicBezTo>
                <a:lnTo>
                  <a:pt x="11803" y="530"/>
                </a:lnTo>
                <a:close/>
                <a:moveTo>
                  <a:pt x="12703" y="2584"/>
                </a:moveTo>
                <a:cubicBezTo>
                  <a:pt x="12640" y="2597"/>
                  <a:pt x="12576" y="2607"/>
                  <a:pt x="12509" y="2620"/>
                </a:cubicBezTo>
                <a:cubicBezTo>
                  <a:pt x="12509" y="2620"/>
                  <a:pt x="12513" y="2616"/>
                  <a:pt x="12513" y="2616"/>
                </a:cubicBezTo>
                <a:cubicBezTo>
                  <a:pt x="12487" y="2643"/>
                  <a:pt x="12453" y="2643"/>
                  <a:pt x="12419" y="2646"/>
                </a:cubicBezTo>
                <a:cubicBezTo>
                  <a:pt x="12419" y="2646"/>
                  <a:pt x="12423" y="2643"/>
                  <a:pt x="12423" y="2643"/>
                </a:cubicBezTo>
                <a:cubicBezTo>
                  <a:pt x="12412" y="2652"/>
                  <a:pt x="12401" y="2662"/>
                  <a:pt x="12390" y="2672"/>
                </a:cubicBezTo>
                <a:cubicBezTo>
                  <a:pt x="12390" y="2672"/>
                  <a:pt x="12393" y="2669"/>
                  <a:pt x="12393" y="2669"/>
                </a:cubicBezTo>
                <a:cubicBezTo>
                  <a:pt x="12397" y="2708"/>
                  <a:pt x="12431" y="2691"/>
                  <a:pt x="12453" y="2695"/>
                </a:cubicBezTo>
                <a:cubicBezTo>
                  <a:pt x="12453" y="2695"/>
                  <a:pt x="12446" y="2698"/>
                  <a:pt x="12446" y="2698"/>
                </a:cubicBezTo>
                <a:cubicBezTo>
                  <a:pt x="12468" y="2665"/>
                  <a:pt x="12505" y="2672"/>
                  <a:pt x="12539" y="2669"/>
                </a:cubicBezTo>
                <a:cubicBezTo>
                  <a:pt x="12539" y="2669"/>
                  <a:pt x="12531" y="2672"/>
                  <a:pt x="12531" y="2672"/>
                </a:cubicBezTo>
                <a:cubicBezTo>
                  <a:pt x="12599" y="2616"/>
                  <a:pt x="12703" y="2633"/>
                  <a:pt x="12800" y="2558"/>
                </a:cubicBezTo>
                <a:cubicBezTo>
                  <a:pt x="12744" y="2574"/>
                  <a:pt x="12726" y="2577"/>
                  <a:pt x="12703" y="2584"/>
                </a:cubicBezTo>
                <a:cubicBezTo>
                  <a:pt x="12703" y="2584"/>
                  <a:pt x="12703" y="2584"/>
                  <a:pt x="12703" y="2584"/>
                </a:cubicBezTo>
                <a:close/>
                <a:moveTo>
                  <a:pt x="10118" y="452"/>
                </a:moveTo>
                <a:cubicBezTo>
                  <a:pt x="10118" y="462"/>
                  <a:pt x="10118" y="471"/>
                  <a:pt x="10118" y="481"/>
                </a:cubicBezTo>
                <a:cubicBezTo>
                  <a:pt x="10118" y="481"/>
                  <a:pt x="10114" y="478"/>
                  <a:pt x="10114" y="478"/>
                </a:cubicBezTo>
                <a:cubicBezTo>
                  <a:pt x="10126" y="488"/>
                  <a:pt x="10137" y="498"/>
                  <a:pt x="10148" y="507"/>
                </a:cubicBezTo>
                <a:cubicBezTo>
                  <a:pt x="10148" y="507"/>
                  <a:pt x="10144" y="504"/>
                  <a:pt x="10144" y="504"/>
                </a:cubicBezTo>
                <a:cubicBezTo>
                  <a:pt x="10156" y="514"/>
                  <a:pt x="10167" y="524"/>
                  <a:pt x="10178" y="533"/>
                </a:cubicBezTo>
                <a:cubicBezTo>
                  <a:pt x="10178" y="533"/>
                  <a:pt x="10174" y="530"/>
                  <a:pt x="10174" y="530"/>
                </a:cubicBezTo>
                <a:cubicBezTo>
                  <a:pt x="10234" y="546"/>
                  <a:pt x="10283" y="579"/>
                  <a:pt x="10298" y="638"/>
                </a:cubicBezTo>
                <a:lnTo>
                  <a:pt x="10294" y="634"/>
                </a:lnTo>
                <a:cubicBezTo>
                  <a:pt x="10316" y="634"/>
                  <a:pt x="10324" y="647"/>
                  <a:pt x="10327" y="664"/>
                </a:cubicBezTo>
                <a:cubicBezTo>
                  <a:pt x="10327" y="664"/>
                  <a:pt x="10324" y="661"/>
                  <a:pt x="10324" y="661"/>
                </a:cubicBezTo>
                <a:cubicBezTo>
                  <a:pt x="10335" y="661"/>
                  <a:pt x="10346" y="661"/>
                  <a:pt x="10357" y="661"/>
                </a:cubicBezTo>
                <a:cubicBezTo>
                  <a:pt x="10357" y="661"/>
                  <a:pt x="10354" y="664"/>
                  <a:pt x="10354" y="664"/>
                </a:cubicBezTo>
                <a:cubicBezTo>
                  <a:pt x="10354" y="647"/>
                  <a:pt x="10357" y="628"/>
                  <a:pt x="10357" y="612"/>
                </a:cubicBezTo>
                <a:cubicBezTo>
                  <a:pt x="10324" y="602"/>
                  <a:pt x="10342" y="595"/>
                  <a:pt x="10357" y="586"/>
                </a:cubicBezTo>
                <a:cubicBezTo>
                  <a:pt x="10357" y="576"/>
                  <a:pt x="10357" y="569"/>
                  <a:pt x="10357" y="559"/>
                </a:cubicBezTo>
                <a:cubicBezTo>
                  <a:pt x="10346" y="550"/>
                  <a:pt x="10335" y="540"/>
                  <a:pt x="10327" y="533"/>
                </a:cubicBezTo>
                <a:cubicBezTo>
                  <a:pt x="10279" y="540"/>
                  <a:pt x="10253" y="517"/>
                  <a:pt x="10234" y="481"/>
                </a:cubicBezTo>
                <a:lnTo>
                  <a:pt x="10238" y="485"/>
                </a:lnTo>
                <a:cubicBezTo>
                  <a:pt x="10219" y="481"/>
                  <a:pt x="10204" y="475"/>
                  <a:pt x="10204" y="455"/>
                </a:cubicBezTo>
                <a:lnTo>
                  <a:pt x="10208" y="458"/>
                </a:lnTo>
                <a:cubicBezTo>
                  <a:pt x="10178" y="458"/>
                  <a:pt x="10148" y="458"/>
                  <a:pt x="10118" y="458"/>
                </a:cubicBezTo>
                <a:lnTo>
                  <a:pt x="10118" y="452"/>
                </a:lnTo>
                <a:close/>
                <a:moveTo>
                  <a:pt x="19065" y="7823"/>
                </a:moveTo>
                <a:cubicBezTo>
                  <a:pt x="19047" y="7823"/>
                  <a:pt x="19028" y="7819"/>
                  <a:pt x="19009" y="7819"/>
                </a:cubicBezTo>
                <a:cubicBezTo>
                  <a:pt x="19009" y="7819"/>
                  <a:pt x="19002" y="7826"/>
                  <a:pt x="19002" y="7826"/>
                </a:cubicBezTo>
                <a:cubicBezTo>
                  <a:pt x="18998" y="7836"/>
                  <a:pt x="18998" y="7842"/>
                  <a:pt x="19005" y="7849"/>
                </a:cubicBezTo>
                <a:cubicBezTo>
                  <a:pt x="19005" y="7849"/>
                  <a:pt x="19005" y="7845"/>
                  <a:pt x="19005" y="7845"/>
                </a:cubicBezTo>
                <a:cubicBezTo>
                  <a:pt x="19017" y="7855"/>
                  <a:pt x="19028" y="7865"/>
                  <a:pt x="19039" y="7875"/>
                </a:cubicBezTo>
                <a:cubicBezTo>
                  <a:pt x="19039" y="7875"/>
                  <a:pt x="19035" y="7871"/>
                  <a:pt x="19035" y="7871"/>
                </a:cubicBezTo>
                <a:cubicBezTo>
                  <a:pt x="19047" y="7881"/>
                  <a:pt x="19058" y="7891"/>
                  <a:pt x="19069" y="7901"/>
                </a:cubicBezTo>
                <a:cubicBezTo>
                  <a:pt x="19069" y="7901"/>
                  <a:pt x="19065" y="7897"/>
                  <a:pt x="19065" y="7897"/>
                </a:cubicBezTo>
                <a:cubicBezTo>
                  <a:pt x="19076" y="7907"/>
                  <a:pt x="19088" y="7917"/>
                  <a:pt x="19099" y="7927"/>
                </a:cubicBezTo>
                <a:cubicBezTo>
                  <a:pt x="19099" y="7927"/>
                  <a:pt x="19095" y="7924"/>
                  <a:pt x="19095" y="7924"/>
                </a:cubicBezTo>
                <a:cubicBezTo>
                  <a:pt x="19106" y="7933"/>
                  <a:pt x="19118" y="7943"/>
                  <a:pt x="19129" y="7953"/>
                </a:cubicBezTo>
                <a:cubicBezTo>
                  <a:pt x="19129" y="7953"/>
                  <a:pt x="19125" y="7950"/>
                  <a:pt x="19125" y="7950"/>
                </a:cubicBezTo>
                <a:cubicBezTo>
                  <a:pt x="19177" y="7937"/>
                  <a:pt x="19233" y="7930"/>
                  <a:pt x="19286" y="7914"/>
                </a:cubicBezTo>
                <a:cubicBezTo>
                  <a:pt x="19316" y="7904"/>
                  <a:pt x="19308" y="7881"/>
                  <a:pt x="19274" y="7878"/>
                </a:cubicBezTo>
                <a:lnTo>
                  <a:pt x="19278" y="7875"/>
                </a:lnTo>
                <a:cubicBezTo>
                  <a:pt x="19226" y="7914"/>
                  <a:pt x="19177" y="7911"/>
                  <a:pt x="19125" y="7875"/>
                </a:cubicBezTo>
                <a:lnTo>
                  <a:pt x="19129" y="7878"/>
                </a:lnTo>
                <a:cubicBezTo>
                  <a:pt x="19110" y="7858"/>
                  <a:pt x="19088" y="7842"/>
                  <a:pt x="19069" y="7823"/>
                </a:cubicBezTo>
                <a:lnTo>
                  <a:pt x="19065" y="7823"/>
                </a:lnTo>
                <a:close/>
                <a:moveTo>
                  <a:pt x="13727" y="908"/>
                </a:moveTo>
                <a:cubicBezTo>
                  <a:pt x="13570" y="866"/>
                  <a:pt x="13413" y="892"/>
                  <a:pt x="13260" y="902"/>
                </a:cubicBezTo>
                <a:cubicBezTo>
                  <a:pt x="13413" y="912"/>
                  <a:pt x="13566" y="934"/>
                  <a:pt x="13727" y="908"/>
                </a:cubicBezTo>
                <a:lnTo>
                  <a:pt x="13727" y="908"/>
                </a:lnTo>
                <a:close/>
                <a:moveTo>
                  <a:pt x="12363" y="2594"/>
                </a:moveTo>
                <a:cubicBezTo>
                  <a:pt x="12311" y="2551"/>
                  <a:pt x="12225" y="2649"/>
                  <a:pt x="12184" y="2564"/>
                </a:cubicBezTo>
                <a:cubicBezTo>
                  <a:pt x="12184" y="2564"/>
                  <a:pt x="12188" y="2568"/>
                  <a:pt x="12188" y="2568"/>
                </a:cubicBezTo>
                <a:cubicBezTo>
                  <a:pt x="12128" y="2584"/>
                  <a:pt x="12143" y="2643"/>
                  <a:pt x="12113" y="2685"/>
                </a:cubicBezTo>
                <a:cubicBezTo>
                  <a:pt x="12195" y="2652"/>
                  <a:pt x="12277" y="2623"/>
                  <a:pt x="12363" y="2590"/>
                </a:cubicBezTo>
                <a:lnTo>
                  <a:pt x="12363" y="2594"/>
                </a:lnTo>
                <a:close/>
                <a:moveTo>
                  <a:pt x="13701" y="853"/>
                </a:moveTo>
                <a:cubicBezTo>
                  <a:pt x="13577" y="833"/>
                  <a:pt x="13458" y="833"/>
                  <a:pt x="13335" y="859"/>
                </a:cubicBezTo>
                <a:cubicBezTo>
                  <a:pt x="13458" y="859"/>
                  <a:pt x="13581" y="885"/>
                  <a:pt x="13701" y="853"/>
                </a:cubicBezTo>
                <a:close/>
                <a:moveTo>
                  <a:pt x="5542" y="11607"/>
                </a:moveTo>
                <a:cubicBezTo>
                  <a:pt x="5628" y="11532"/>
                  <a:pt x="5751" y="11487"/>
                  <a:pt x="5762" y="11363"/>
                </a:cubicBezTo>
                <a:cubicBezTo>
                  <a:pt x="5762" y="11363"/>
                  <a:pt x="5762" y="11363"/>
                  <a:pt x="5762" y="11363"/>
                </a:cubicBezTo>
                <a:cubicBezTo>
                  <a:pt x="5714" y="11464"/>
                  <a:pt x="5572" y="11496"/>
                  <a:pt x="5542" y="11607"/>
                </a:cubicBezTo>
                <a:cubicBezTo>
                  <a:pt x="5546" y="11610"/>
                  <a:pt x="5542" y="11607"/>
                  <a:pt x="5542" y="11607"/>
                </a:cubicBezTo>
                <a:close/>
                <a:moveTo>
                  <a:pt x="13746" y="1000"/>
                </a:moveTo>
                <a:cubicBezTo>
                  <a:pt x="13611" y="934"/>
                  <a:pt x="13477" y="980"/>
                  <a:pt x="13338" y="996"/>
                </a:cubicBezTo>
                <a:cubicBezTo>
                  <a:pt x="13477" y="996"/>
                  <a:pt x="13611" y="996"/>
                  <a:pt x="13749" y="996"/>
                </a:cubicBezTo>
                <a:lnTo>
                  <a:pt x="13746" y="1000"/>
                </a:lnTo>
                <a:close/>
                <a:moveTo>
                  <a:pt x="3390" y="8954"/>
                </a:moveTo>
                <a:cubicBezTo>
                  <a:pt x="3379" y="8973"/>
                  <a:pt x="3368" y="8980"/>
                  <a:pt x="3357" y="8954"/>
                </a:cubicBezTo>
                <a:lnTo>
                  <a:pt x="3360" y="8957"/>
                </a:lnTo>
                <a:cubicBezTo>
                  <a:pt x="3315" y="8954"/>
                  <a:pt x="3271" y="8947"/>
                  <a:pt x="3271" y="9009"/>
                </a:cubicBezTo>
                <a:lnTo>
                  <a:pt x="3267" y="9006"/>
                </a:lnTo>
                <a:cubicBezTo>
                  <a:pt x="3278" y="9006"/>
                  <a:pt x="3289" y="9009"/>
                  <a:pt x="3300" y="9009"/>
                </a:cubicBezTo>
                <a:cubicBezTo>
                  <a:pt x="3304" y="9003"/>
                  <a:pt x="3304" y="8996"/>
                  <a:pt x="3308" y="8990"/>
                </a:cubicBezTo>
                <a:cubicBezTo>
                  <a:pt x="3315" y="8996"/>
                  <a:pt x="3319" y="9003"/>
                  <a:pt x="3327" y="9009"/>
                </a:cubicBezTo>
                <a:cubicBezTo>
                  <a:pt x="3345" y="9019"/>
                  <a:pt x="3368" y="9025"/>
                  <a:pt x="3386" y="9035"/>
                </a:cubicBezTo>
                <a:cubicBezTo>
                  <a:pt x="3405" y="9045"/>
                  <a:pt x="3427" y="9051"/>
                  <a:pt x="3446" y="9061"/>
                </a:cubicBezTo>
                <a:cubicBezTo>
                  <a:pt x="3446" y="9061"/>
                  <a:pt x="3442" y="9058"/>
                  <a:pt x="3442" y="9058"/>
                </a:cubicBezTo>
                <a:cubicBezTo>
                  <a:pt x="3454" y="9058"/>
                  <a:pt x="3465" y="9061"/>
                  <a:pt x="3476" y="9061"/>
                </a:cubicBezTo>
                <a:cubicBezTo>
                  <a:pt x="3480" y="9038"/>
                  <a:pt x="3480" y="9019"/>
                  <a:pt x="3506" y="9006"/>
                </a:cubicBezTo>
                <a:lnTo>
                  <a:pt x="3502" y="9009"/>
                </a:lnTo>
                <a:cubicBezTo>
                  <a:pt x="3502" y="8999"/>
                  <a:pt x="3502" y="8990"/>
                  <a:pt x="3502" y="8980"/>
                </a:cubicBezTo>
                <a:lnTo>
                  <a:pt x="3502" y="8983"/>
                </a:lnTo>
                <a:cubicBezTo>
                  <a:pt x="3480" y="8976"/>
                  <a:pt x="3454" y="8970"/>
                  <a:pt x="3431" y="8963"/>
                </a:cubicBezTo>
                <a:cubicBezTo>
                  <a:pt x="3431" y="8967"/>
                  <a:pt x="3431" y="8970"/>
                  <a:pt x="3431" y="8973"/>
                </a:cubicBezTo>
                <a:cubicBezTo>
                  <a:pt x="3431" y="8973"/>
                  <a:pt x="3431" y="8973"/>
                  <a:pt x="3435" y="8973"/>
                </a:cubicBezTo>
                <a:cubicBezTo>
                  <a:pt x="3435" y="8970"/>
                  <a:pt x="3431" y="8967"/>
                  <a:pt x="3431" y="8963"/>
                </a:cubicBezTo>
                <a:cubicBezTo>
                  <a:pt x="3428" y="8957"/>
                  <a:pt x="3428" y="8950"/>
                  <a:pt x="3431" y="8944"/>
                </a:cubicBezTo>
                <a:cubicBezTo>
                  <a:pt x="3431" y="8944"/>
                  <a:pt x="3435" y="8947"/>
                  <a:pt x="3435" y="8947"/>
                </a:cubicBezTo>
                <a:cubicBezTo>
                  <a:pt x="3420" y="8950"/>
                  <a:pt x="3405" y="8954"/>
                  <a:pt x="3386" y="8957"/>
                </a:cubicBezTo>
                <a:lnTo>
                  <a:pt x="3390" y="8954"/>
                </a:lnTo>
                <a:close/>
                <a:moveTo>
                  <a:pt x="15408" y="3040"/>
                </a:moveTo>
                <a:cubicBezTo>
                  <a:pt x="15344" y="3089"/>
                  <a:pt x="15240" y="3083"/>
                  <a:pt x="15203" y="3164"/>
                </a:cubicBezTo>
                <a:cubicBezTo>
                  <a:pt x="15203" y="3164"/>
                  <a:pt x="15199" y="3161"/>
                  <a:pt x="15199" y="3161"/>
                </a:cubicBezTo>
                <a:cubicBezTo>
                  <a:pt x="15281" y="3138"/>
                  <a:pt x="15386" y="3141"/>
                  <a:pt x="15408" y="3040"/>
                </a:cubicBezTo>
                <a:lnTo>
                  <a:pt x="15408" y="3040"/>
                </a:lnTo>
                <a:close/>
                <a:moveTo>
                  <a:pt x="12240" y="2776"/>
                </a:moveTo>
                <a:cubicBezTo>
                  <a:pt x="12255" y="2718"/>
                  <a:pt x="12356" y="2737"/>
                  <a:pt x="12360" y="2669"/>
                </a:cubicBezTo>
                <a:lnTo>
                  <a:pt x="12363" y="2672"/>
                </a:lnTo>
                <a:cubicBezTo>
                  <a:pt x="12296" y="2669"/>
                  <a:pt x="12240" y="2685"/>
                  <a:pt x="12188" y="2724"/>
                </a:cubicBezTo>
                <a:lnTo>
                  <a:pt x="12184" y="2721"/>
                </a:lnTo>
                <a:cubicBezTo>
                  <a:pt x="12210" y="2731"/>
                  <a:pt x="12203" y="2740"/>
                  <a:pt x="12184" y="2750"/>
                </a:cubicBezTo>
                <a:lnTo>
                  <a:pt x="12188" y="2747"/>
                </a:lnTo>
                <a:cubicBezTo>
                  <a:pt x="12188" y="2757"/>
                  <a:pt x="12192" y="2766"/>
                  <a:pt x="12192" y="2779"/>
                </a:cubicBezTo>
                <a:cubicBezTo>
                  <a:pt x="12192" y="2779"/>
                  <a:pt x="12188" y="2776"/>
                  <a:pt x="12188" y="2776"/>
                </a:cubicBezTo>
                <a:cubicBezTo>
                  <a:pt x="12206" y="2776"/>
                  <a:pt x="12225" y="2773"/>
                  <a:pt x="12244" y="2773"/>
                </a:cubicBezTo>
                <a:cubicBezTo>
                  <a:pt x="12244" y="2770"/>
                  <a:pt x="12240" y="2776"/>
                  <a:pt x="12240" y="2776"/>
                </a:cubicBezTo>
                <a:close/>
                <a:moveTo>
                  <a:pt x="12561" y="123"/>
                </a:moveTo>
                <a:cubicBezTo>
                  <a:pt x="12449" y="80"/>
                  <a:pt x="12330" y="103"/>
                  <a:pt x="12214" y="119"/>
                </a:cubicBezTo>
                <a:cubicBezTo>
                  <a:pt x="12330" y="119"/>
                  <a:pt x="12449" y="119"/>
                  <a:pt x="12565" y="119"/>
                </a:cubicBezTo>
                <a:cubicBezTo>
                  <a:pt x="12565" y="119"/>
                  <a:pt x="12561" y="123"/>
                  <a:pt x="12561" y="123"/>
                </a:cubicBezTo>
                <a:close/>
                <a:moveTo>
                  <a:pt x="15606" y="19418"/>
                </a:moveTo>
                <a:cubicBezTo>
                  <a:pt x="15606" y="19434"/>
                  <a:pt x="15610" y="19454"/>
                  <a:pt x="15610" y="19470"/>
                </a:cubicBezTo>
                <a:lnTo>
                  <a:pt x="15606" y="19464"/>
                </a:lnTo>
                <a:cubicBezTo>
                  <a:pt x="15628" y="19464"/>
                  <a:pt x="15640" y="19473"/>
                  <a:pt x="15640" y="19493"/>
                </a:cubicBezTo>
                <a:cubicBezTo>
                  <a:pt x="15640" y="19493"/>
                  <a:pt x="15636" y="19486"/>
                  <a:pt x="15636" y="19486"/>
                </a:cubicBezTo>
                <a:cubicBezTo>
                  <a:pt x="15696" y="19529"/>
                  <a:pt x="15752" y="19571"/>
                  <a:pt x="15811" y="19617"/>
                </a:cubicBezTo>
                <a:lnTo>
                  <a:pt x="15808" y="19620"/>
                </a:lnTo>
                <a:cubicBezTo>
                  <a:pt x="15770" y="19529"/>
                  <a:pt x="15692" y="19470"/>
                  <a:pt x="15610" y="19411"/>
                </a:cubicBezTo>
                <a:lnTo>
                  <a:pt x="15606" y="19418"/>
                </a:lnTo>
                <a:close/>
                <a:moveTo>
                  <a:pt x="18587" y="9391"/>
                </a:moveTo>
                <a:cubicBezTo>
                  <a:pt x="18617" y="9391"/>
                  <a:pt x="18651" y="9391"/>
                  <a:pt x="18680" y="9391"/>
                </a:cubicBezTo>
                <a:cubicBezTo>
                  <a:pt x="18680" y="9391"/>
                  <a:pt x="18677" y="9394"/>
                  <a:pt x="18677" y="9394"/>
                </a:cubicBezTo>
                <a:cubicBezTo>
                  <a:pt x="18699" y="9332"/>
                  <a:pt x="18804" y="9316"/>
                  <a:pt x="18796" y="9237"/>
                </a:cubicBezTo>
                <a:cubicBezTo>
                  <a:pt x="18796" y="9237"/>
                  <a:pt x="18800" y="9241"/>
                  <a:pt x="18800" y="9241"/>
                </a:cubicBezTo>
                <a:cubicBezTo>
                  <a:pt x="18718" y="9280"/>
                  <a:pt x="18643" y="9325"/>
                  <a:pt x="18587" y="9391"/>
                </a:cubicBezTo>
                <a:cubicBezTo>
                  <a:pt x="18591" y="9394"/>
                  <a:pt x="18587" y="9391"/>
                  <a:pt x="18587" y="9391"/>
                </a:cubicBezTo>
                <a:close/>
                <a:moveTo>
                  <a:pt x="19058" y="13723"/>
                </a:moveTo>
                <a:cubicBezTo>
                  <a:pt x="19144" y="13782"/>
                  <a:pt x="19218" y="13850"/>
                  <a:pt x="19327" y="13873"/>
                </a:cubicBezTo>
                <a:cubicBezTo>
                  <a:pt x="19327" y="13873"/>
                  <a:pt x="19327" y="13873"/>
                  <a:pt x="19327" y="13873"/>
                </a:cubicBezTo>
                <a:cubicBezTo>
                  <a:pt x="19263" y="13791"/>
                  <a:pt x="19166" y="13749"/>
                  <a:pt x="19065" y="13713"/>
                </a:cubicBezTo>
                <a:cubicBezTo>
                  <a:pt x="19065" y="13716"/>
                  <a:pt x="19058" y="13723"/>
                  <a:pt x="19058" y="13723"/>
                </a:cubicBezTo>
                <a:close/>
                <a:moveTo>
                  <a:pt x="15408" y="3040"/>
                </a:moveTo>
                <a:cubicBezTo>
                  <a:pt x="15509" y="3040"/>
                  <a:pt x="15606" y="3034"/>
                  <a:pt x="15651" y="2933"/>
                </a:cubicBezTo>
                <a:cubicBezTo>
                  <a:pt x="15651" y="2933"/>
                  <a:pt x="15651" y="2936"/>
                  <a:pt x="15651" y="2936"/>
                </a:cubicBezTo>
                <a:cubicBezTo>
                  <a:pt x="15569" y="2972"/>
                  <a:pt x="15490" y="3004"/>
                  <a:pt x="15408" y="3040"/>
                </a:cubicBezTo>
                <a:cubicBezTo>
                  <a:pt x="15408" y="3040"/>
                  <a:pt x="15408" y="3040"/>
                  <a:pt x="15408" y="3040"/>
                </a:cubicBezTo>
                <a:close/>
                <a:moveTo>
                  <a:pt x="9696" y="361"/>
                </a:moveTo>
                <a:cubicBezTo>
                  <a:pt x="9782" y="429"/>
                  <a:pt x="9894" y="439"/>
                  <a:pt x="10002" y="452"/>
                </a:cubicBezTo>
                <a:cubicBezTo>
                  <a:pt x="10002" y="452"/>
                  <a:pt x="9999" y="455"/>
                  <a:pt x="9999" y="455"/>
                </a:cubicBezTo>
                <a:cubicBezTo>
                  <a:pt x="9913" y="387"/>
                  <a:pt x="9797" y="390"/>
                  <a:pt x="9696" y="361"/>
                </a:cubicBezTo>
                <a:lnTo>
                  <a:pt x="9696" y="361"/>
                </a:lnTo>
                <a:close/>
                <a:moveTo>
                  <a:pt x="17347" y="3956"/>
                </a:moveTo>
                <a:cubicBezTo>
                  <a:pt x="17302" y="4015"/>
                  <a:pt x="17280" y="4080"/>
                  <a:pt x="17276" y="4165"/>
                </a:cubicBezTo>
                <a:cubicBezTo>
                  <a:pt x="17351" y="4093"/>
                  <a:pt x="17369" y="4028"/>
                  <a:pt x="17347" y="3956"/>
                </a:cubicBezTo>
                <a:cubicBezTo>
                  <a:pt x="17343" y="3953"/>
                  <a:pt x="17347" y="3953"/>
                  <a:pt x="17347" y="3956"/>
                </a:cubicBezTo>
                <a:close/>
                <a:moveTo>
                  <a:pt x="17082" y="3053"/>
                </a:moveTo>
                <a:cubicBezTo>
                  <a:pt x="17093" y="3053"/>
                  <a:pt x="17104" y="3053"/>
                  <a:pt x="17115" y="3053"/>
                </a:cubicBezTo>
                <a:cubicBezTo>
                  <a:pt x="17115" y="3053"/>
                  <a:pt x="17111" y="3057"/>
                  <a:pt x="17111" y="3057"/>
                </a:cubicBezTo>
                <a:cubicBezTo>
                  <a:pt x="17123" y="3047"/>
                  <a:pt x="17134" y="3037"/>
                  <a:pt x="17145" y="3027"/>
                </a:cubicBezTo>
                <a:lnTo>
                  <a:pt x="17141" y="3034"/>
                </a:lnTo>
                <a:cubicBezTo>
                  <a:pt x="17141" y="2965"/>
                  <a:pt x="17141" y="2894"/>
                  <a:pt x="17141" y="2825"/>
                </a:cubicBezTo>
                <a:cubicBezTo>
                  <a:pt x="17134" y="2907"/>
                  <a:pt x="17089" y="2978"/>
                  <a:pt x="17082" y="3053"/>
                </a:cubicBezTo>
                <a:lnTo>
                  <a:pt x="17082" y="3053"/>
                </a:lnTo>
                <a:close/>
                <a:moveTo>
                  <a:pt x="17145" y="3027"/>
                </a:moveTo>
                <a:cubicBezTo>
                  <a:pt x="17141" y="3044"/>
                  <a:pt x="17134" y="3057"/>
                  <a:pt x="17111" y="3057"/>
                </a:cubicBezTo>
                <a:cubicBezTo>
                  <a:pt x="17111" y="3057"/>
                  <a:pt x="17115" y="3053"/>
                  <a:pt x="17115" y="3053"/>
                </a:cubicBezTo>
                <a:cubicBezTo>
                  <a:pt x="17115" y="3063"/>
                  <a:pt x="17111" y="3073"/>
                  <a:pt x="17111" y="3083"/>
                </a:cubicBezTo>
                <a:cubicBezTo>
                  <a:pt x="17123" y="3099"/>
                  <a:pt x="17134" y="3115"/>
                  <a:pt x="17145" y="3135"/>
                </a:cubicBezTo>
                <a:cubicBezTo>
                  <a:pt x="17145" y="3135"/>
                  <a:pt x="17141" y="3132"/>
                  <a:pt x="17141" y="3132"/>
                </a:cubicBezTo>
                <a:cubicBezTo>
                  <a:pt x="17153" y="3132"/>
                  <a:pt x="17164" y="3132"/>
                  <a:pt x="17175" y="3132"/>
                </a:cubicBezTo>
                <a:lnTo>
                  <a:pt x="17171" y="3135"/>
                </a:lnTo>
                <a:cubicBezTo>
                  <a:pt x="17175" y="3112"/>
                  <a:pt x="17171" y="3086"/>
                  <a:pt x="17205" y="3079"/>
                </a:cubicBezTo>
                <a:lnTo>
                  <a:pt x="17201" y="3086"/>
                </a:lnTo>
                <a:cubicBezTo>
                  <a:pt x="17201" y="3034"/>
                  <a:pt x="17201" y="2982"/>
                  <a:pt x="17201" y="2920"/>
                </a:cubicBezTo>
                <a:cubicBezTo>
                  <a:pt x="17160" y="2959"/>
                  <a:pt x="17197" y="3014"/>
                  <a:pt x="17141" y="3034"/>
                </a:cubicBezTo>
                <a:lnTo>
                  <a:pt x="17145" y="3027"/>
                </a:lnTo>
                <a:close/>
                <a:moveTo>
                  <a:pt x="17205" y="3079"/>
                </a:moveTo>
                <a:cubicBezTo>
                  <a:pt x="17205" y="3102"/>
                  <a:pt x="17205" y="3128"/>
                  <a:pt x="17171" y="3135"/>
                </a:cubicBezTo>
                <a:cubicBezTo>
                  <a:pt x="17171" y="3135"/>
                  <a:pt x="17175" y="3132"/>
                  <a:pt x="17175" y="3132"/>
                </a:cubicBezTo>
                <a:cubicBezTo>
                  <a:pt x="17175" y="3158"/>
                  <a:pt x="17175" y="3187"/>
                  <a:pt x="17175" y="3213"/>
                </a:cubicBezTo>
                <a:cubicBezTo>
                  <a:pt x="17175" y="3213"/>
                  <a:pt x="17171" y="3210"/>
                  <a:pt x="17171" y="3210"/>
                </a:cubicBezTo>
                <a:cubicBezTo>
                  <a:pt x="17194" y="3200"/>
                  <a:pt x="17212" y="3190"/>
                  <a:pt x="17235" y="3184"/>
                </a:cubicBezTo>
                <a:cubicBezTo>
                  <a:pt x="17235" y="3184"/>
                  <a:pt x="17231" y="3187"/>
                  <a:pt x="17231" y="3187"/>
                </a:cubicBezTo>
                <a:cubicBezTo>
                  <a:pt x="17212" y="3128"/>
                  <a:pt x="17280" y="3076"/>
                  <a:pt x="17253" y="3014"/>
                </a:cubicBezTo>
                <a:cubicBezTo>
                  <a:pt x="17216" y="3027"/>
                  <a:pt x="17246" y="3076"/>
                  <a:pt x="17201" y="3086"/>
                </a:cubicBezTo>
                <a:lnTo>
                  <a:pt x="17205" y="3079"/>
                </a:lnTo>
                <a:close/>
                <a:moveTo>
                  <a:pt x="3177" y="9188"/>
                </a:moveTo>
                <a:cubicBezTo>
                  <a:pt x="3177" y="9179"/>
                  <a:pt x="3181" y="9169"/>
                  <a:pt x="3181" y="9159"/>
                </a:cubicBezTo>
                <a:cubicBezTo>
                  <a:pt x="3166" y="9156"/>
                  <a:pt x="3151" y="9153"/>
                  <a:pt x="3132" y="9149"/>
                </a:cubicBezTo>
                <a:cubicBezTo>
                  <a:pt x="3147" y="9146"/>
                  <a:pt x="3162" y="9143"/>
                  <a:pt x="3177" y="9136"/>
                </a:cubicBezTo>
                <a:cubicBezTo>
                  <a:pt x="3177" y="9117"/>
                  <a:pt x="3188" y="9110"/>
                  <a:pt x="3207" y="9110"/>
                </a:cubicBezTo>
                <a:cubicBezTo>
                  <a:pt x="3207" y="9100"/>
                  <a:pt x="3207" y="9091"/>
                  <a:pt x="3207" y="9081"/>
                </a:cubicBezTo>
                <a:cubicBezTo>
                  <a:pt x="3185" y="9081"/>
                  <a:pt x="3166" y="9081"/>
                  <a:pt x="3144" y="9081"/>
                </a:cubicBezTo>
                <a:cubicBezTo>
                  <a:pt x="3140" y="9087"/>
                  <a:pt x="3136" y="9094"/>
                  <a:pt x="3132" y="9100"/>
                </a:cubicBezTo>
                <a:cubicBezTo>
                  <a:pt x="3129" y="9094"/>
                  <a:pt x="3121" y="9087"/>
                  <a:pt x="3117" y="9081"/>
                </a:cubicBezTo>
                <a:cubicBezTo>
                  <a:pt x="3095" y="9081"/>
                  <a:pt x="3076" y="9084"/>
                  <a:pt x="3054" y="9084"/>
                </a:cubicBezTo>
                <a:cubicBezTo>
                  <a:pt x="3054" y="9084"/>
                  <a:pt x="3058" y="9081"/>
                  <a:pt x="3058" y="9081"/>
                </a:cubicBezTo>
                <a:cubicBezTo>
                  <a:pt x="3058" y="9091"/>
                  <a:pt x="3058" y="9100"/>
                  <a:pt x="3058" y="9110"/>
                </a:cubicBezTo>
                <a:cubicBezTo>
                  <a:pt x="3058" y="9110"/>
                  <a:pt x="3054" y="9107"/>
                  <a:pt x="3054" y="9107"/>
                </a:cubicBezTo>
                <a:cubicBezTo>
                  <a:pt x="3084" y="9126"/>
                  <a:pt x="3076" y="9146"/>
                  <a:pt x="3054" y="9162"/>
                </a:cubicBezTo>
                <a:cubicBezTo>
                  <a:pt x="3054" y="9162"/>
                  <a:pt x="3054" y="9159"/>
                  <a:pt x="3054" y="9159"/>
                </a:cubicBezTo>
                <a:cubicBezTo>
                  <a:pt x="3095" y="9166"/>
                  <a:pt x="3136" y="9175"/>
                  <a:pt x="3173" y="9182"/>
                </a:cubicBezTo>
                <a:lnTo>
                  <a:pt x="3177" y="9188"/>
                </a:lnTo>
                <a:close/>
                <a:moveTo>
                  <a:pt x="12416" y="2568"/>
                </a:moveTo>
                <a:cubicBezTo>
                  <a:pt x="12479" y="2528"/>
                  <a:pt x="12550" y="2519"/>
                  <a:pt x="12629" y="2512"/>
                </a:cubicBezTo>
                <a:lnTo>
                  <a:pt x="12629" y="2512"/>
                </a:lnTo>
                <a:cubicBezTo>
                  <a:pt x="12546" y="2453"/>
                  <a:pt x="12468" y="2509"/>
                  <a:pt x="12390" y="2515"/>
                </a:cubicBezTo>
                <a:cubicBezTo>
                  <a:pt x="12390" y="2515"/>
                  <a:pt x="12393" y="2512"/>
                  <a:pt x="12393" y="2512"/>
                </a:cubicBezTo>
                <a:cubicBezTo>
                  <a:pt x="12382" y="2522"/>
                  <a:pt x="12371" y="2532"/>
                  <a:pt x="12360" y="2541"/>
                </a:cubicBezTo>
                <a:lnTo>
                  <a:pt x="12363" y="2538"/>
                </a:lnTo>
                <a:cubicBezTo>
                  <a:pt x="12363" y="2558"/>
                  <a:pt x="12363" y="2574"/>
                  <a:pt x="12363" y="2594"/>
                </a:cubicBezTo>
                <a:cubicBezTo>
                  <a:pt x="12363" y="2594"/>
                  <a:pt x="12360" y="2590"/>
                  <a:pt x="12360" y="2590"/>
                </a:cubicBezTo>
                <a:cubicBezTo>
                  <a:pt x="12382" y="2581"/>
                  <a:pt x="12401" y="2571"/>
                  <a:pt x="12423" y="2561"/>
                </a:cubicBezTo>
                <a:lnTo>
                  <a:pt x="12416" y="2568"/>
                </a:lnTo>
                <a:close/>
                <a:moveTo>
                  <a:pt x="14530" y="749"/>
                </a:moveTo>
                <a:cubicBezTo>
                  <a:pt x="14556" y="765"/>
                  <a:pt x="14579" y="781"/>
                  <a:pt x="14579" y="814"/>
                </a:cubicBezTo>
                <a:cubicBezTo>
                  <a:pt x="14579" y="814"/>
                  <a:pt x="14575" y="810"/>
                  <a:pt x="14575" y="810"/>
                </a:cubicBezTo>
                <a:cubicBezTo>
                  <a:pt x="14597" y="820"/>
                  <a:pt x="14616" y="830"/>
                  <a:pt x="14638" y="837"/>
                </a:cubicBezTo>
                <a:cubicBezTo>
                  <a:pt x="14638" y="837"/>
                  <a:pt x="14635" y="840"/>
                  <a:pt x="14635" y="840"/>
                </a:cubicBezTo>
                <a:cubicBezTo>
                  <a:pt x="14646" y="824"/>
                  <a:pt x="14638" y="810"/>
                  <a:pt x="14623" y="801"/>
                </a:cubicBezTo>
                <a:lnTo>
                  <a:pt x="14627" y="794"/>
                </a:lnTo>
                <a:cubicBezTo>
                  <a:pt x="14627" y="794"/>
                  <a:pt x="14627" y="804"/>
                  <a:pt x="14627" y="804"/>
                </a:cubicBezTo>
                <a:cubicBezTo>
                  <a:pt x="14642" y="797"/>
                  <a:pt x="14653" y="791"/>
                  <a:pt x="14668" y="784"/>
                </a:cubicBezTo>
                <a:lnTo>
                  <a:pt x="14665" y="788"/>
                </a:lnTo>
                <a:cubicBezTo>
                  <a:pt x="14642" y="716"/>
                  <a:pt x="14594" y="719"/>
                  <a:pt x="14530" y="749"/>
                </a:cubicBezTo>
                <a:lnTo>
                  <a:pt x="14530" y="749"/>
                </a:lnTo>
                <a:close/>
                <a:moveTo>
                  <a:pt x="15789" y="3027"/>
                </a:moveTo>
                <a:cubicBezTo>
                  <a:pt x="15778" y="3057"/>
                  <a:pt x="15748" y="3050"/>
                  <a:pt x="15726" y="3057"/>
                </a:cubicBezTo>
                <a:cubicBezTo>
                  <a:pt x="15726" y="3057"/>
                  <a:pt x="15729" y="3053"/>
                  <a:pt x="15729" y="3053"/>
                </a:cubicBezTo>
                <a:cubicBezTo>
                  <a:pt x="15729" y="3063"/>
                  <a:pt x="15729" y="3073"/>
                  <a:pt x="15729" y="3083"/>
                </a:cubicBezTo>
                <a:lnTo>
                  <a:pt x="15726" y="3079"/>
                </a:lnTo>
                <a:cubicBezTo>
                  <a:pt x="15793" y="3086"/>
                  <a:pt x="15845" y="3057"/>
                  <a:pt x="15901" y="3027"/>
                </a:cubicBezTo>
                <a:cubicBezTo>
                  <a:pt x="15849" y="2991"/>
                  <a:pt x="15819" y="3027"/>
                  <a:pt x="15785" y="3034"/>
                </a:cubicBezTo>
                <a:lnTo>
                  <a:pt x="15789" y="3027"/>
                </a:lnTo>
                <a:close/>
                <a:moveTo>
                  <a:pt x="16226" y="1945"/>
                </a:moveTo>
                <a:cubicBezTo>
                  <a:pt x="16249" y="1948"/>
                  <a:pt x="16260" y="1955"/>
                  <a:pt x="16260" y="1974"/>
                </a:cubicBezTo>
                <a:cubicBezTo>
                  <a:pt x="16260" y="1974"/>
                  <a:pt x="16256" y="1971"/>
                  <a:pt x="16256" y="1971"/>
                </a:cubicBezTo>
                <a:cubicBezTo>
                  <a:pt x="16278" y="1971"/>
                  <a:pt x="16297" y="1971"/>
                  <a:pt x="16320" y="1971"/>
                </a:cubicBezTo>
                <a:lnTo>
                  <a:pt x="16316" y="1974"/>
                </a:lnTo>
                <a:cubicBezTo>
                  <a:pt x="16316" y="1925"/>
                  <a:pt x="16245" y="1919"/>
                  <a:pt x="16234" y="1873"/>
                </a:cubicBezTo>
                <a:cubicBezTo>
                  <a:pt x="16234" y="1873"/>
                  <a:pt x="16237" y="1876"/>
                  <a:pt x="16237" y="1876"/>
                </a:cubicBezTo>
                <a:cubicBezTo>
                  <a:pt x="16196" y="1863"/>
                  <a:pt x="16155" y="1854"/>
                  <a:pt x="16114" y="1841"/>
                </a:cubicBezTo>
                <a:cubicBezTo>
                  <a:pt x="16114" y="1841"/>
                  <a:pt x="16118" y="1837"/>
                  <a:pt x="16118" y="1837"/>
                </a:cubicBezTo>
                <a:cubicBezTo>
                  <a:pt x="16118" y="1906"/>
                  <a:pt x="16215" y="1896"/>
                  <a:pt x="16234" y="1948"/>
                </a:cubicBezTo>
                <a:lnTo>
                  <a:pt x="16226" y="1945"/>
                </a:lnTo>
                <a:close/>
                <a:moveTo>
                  <a:pt x="8004" y="15542"/>
                </a:moveTo>
                <a:cubicBezTo>
                  <a:pt x="8004" y="15483"/>
                  <a:pt x="8034" y="15425"/>
                  <a:pt x="8004" y="15366"/>
                </a:cubicBezTo>
                <a:cubicBezTo>
                  <a:pt x="8004" y="15428"/>
                  <a:pt x="8004" y="15486"/>
                  <a:pt x="8004" y="15542"/>
                </a:cubicBezTo>
                <a:close/>
                <a:moveTo>
                  <a:pt x="9692" y="364"/>
                </a:moveTo>
                <a:cubicBezTo>
                  <a:pt x="9580" y="354"/>
                  <a:pt x="9468" y="322"/>
                  <a:pt x="9364" y="390"/>
                </a:cubicBezTo>
                <a:cubicBezTo>
                  <a:pt x="9364" y="390"/>
                  <a:pt x="9360" y="387"/>
                  <a:pt x="9360" y="387"/>
                </a:cubicBezTo>
                <a:cubicBezTo>
                  <a:pt x="9472" y="354"/>
                  <a:pt x="9588" y="400"/>
                  <a:pt x="9692" y="364"/>
                </a:cubicBezTo>
                <a:cubicBezTo>
                  <a:pt x="9696" y="361"/>
                  <a:pt x="9692" y="364"/>
                  <a:pt x="9692" y="364"/>
                </a:cubicBezTo>
                <a:close/>
                <a:moveTo>
                  <a:pt x="9349" y="10189"/>
                </a:moveTo>
                <a:cubicBezTo>
                  <a:pt x="9371" y="10189"/>
                  <a:pt x="9382" y="10199"/>
                  <a:pt x="9382" y="10219"/>
                </a:cubicBezTo>
                <a:lnTo>
                  <a:pt x="9379" y="10215"/>
                </a:lnTo>
                <a:cubicBezTo>
                  <a:pt x="9401" y="10215"/>
                  <a:pt x="9420" y="10215"/>
                  <a:pt x="9442" y="10215"/>
                </a:cubicBezTo>
                <a:cubicBezTo>
                  <a:pt x="9442" y="10215"/>
                  <a:pt x="9438" y="10219"/>
                  <a:pt x="9438" y="10219"/>
                </a:cubicBezTo>
                <a:cubicBezTo>
                  <a:pt x="9438" y="10209"/>
                  <a:pt x="9442" y="10199"/>
                  <a:pt x="9442" y="10189"/>
                </a:cubicBezTo>
                <a:cubicBezTo>
                  <a:pt x="9423" y="10189"/>
                  <a:pt x="9412" y="10183"/>
                  <a:pt x="9412" y="10163"/>
                </a:cubicBezTo>
                <a:cubicBezTo>
                  <a:pt x="9405" y="10160"/>
                  <a:pt x="9397" y="10157"/>
                  <a:pt x="9390" y="10150"/>
                </a:cubicBezTo>
                <a:cubicBezTo>
                  <a:pt x="9397" y="10147"/>
                  <a:pt x="9405" y="10144"/>
                  <a:pt x="9412" y="10137"/>
                </a:cubicBezTo>
                <a:cubicBezTo>
                  <a:pt x="9412" y="10127"/>
                  <a:pt x="9408" y="10117"/>
                  <a:pt x="9408" y="10108"/>
                </a:cubicBezTo>
                <a:lnTo>
                  <a:pt x="9412" y="10111"/>
                </a:lnTo>
                <a:cubicBezTo>
                  <a:pt x="9386" y="10108"/>
                  <a:pt x="9356" y="10111"/>
                  <a:pt x="9349" y="10082"/>
                </a:cubicBezTo>
                <a:cubicBezTo>
                  <a:pt x="9349" y="10082"/>
                  <a:pt x="9356" y="10085"/>
                  <a:pt x="9356" y="10085"/>
                </a:cubicBezTo>
                <a:cubicBezTo>
                  <a:pt x="9337" y="10082"/>
                  <a:pt x="9322" y="10072"/>
                  <a:pt x="9322" y="10056"/>
                </a:cubicBezTo>
                <a:cubicBezTo>
                  <a:pt x="9322" y="10056"/>
                  <a:pt x="9326" y="10059"/>
                  <a:pt x="9326" y="10059"/>
                </a:cubicBezTo>
                <a:cubicBezTo>
                  <a:pt x="9315" y="10059"/>
                  <a:pt x="9304" y="10059"/>
                  <a:pt x="9293" y="10059"/>
                </a:cubicBezTo>
                <a:cubicBezTo>
                  <a:pt x="9293" y="10059"/>
                  <a:pt x="9296" y="10056"/>
                  <a:pt x="9296" y="10056"/>
                </a:cubicBezTo>
                <a:cubicBezTo>
                  <a:pt x="9296" y="10075"/>
                  <a:pt x="9296" y="10091"/>
                  <a:pt x="9296" y="10111"/>
                </a:cubicBezTo>
                <a:lnTo>
                  <a:pt x="9293" y="10114"/>
                </a:lnTo>
                <a:cubicBezTo>
                  <a:pt x="9341" y="10121"/>
                  <a:pt x="9352" y="10150"/>
                  <a:pt x="9356" y="10186"/>
                </a:cubicBezTo>
                <a:lnTo>
                  <a:pt x="9349" y="10189"/>
                </a:lnTo>
                <a:close/>
                <a:moveTo>
                  <a:pt x="16054" y="2486"/>
                </a:moveTo>
                <a:cubicBezTo>
                  <a:pt x="16073" y="2512"/>
                  <a:pt x="16092" y="2538"/>
                  <a:pt x="16110" y="2564"/>
                </a:cubicBezTo>
                <a:lnTo>
                  <a:pt x="16107" y="2564"/>
                </a:lnTo>
                <a:cubicBezTo>
                  <a:pt x="16129" y="2568"/>
                  <a:pt x="16140" y="2577"/>
                  <a:pt x="16140" y="2594"/>
                </a:cubicBezTo>
                <a:lnTo>
                  <a:pt x="16136" y="2590"/>
                </a:lnTo>
                <a:cubicBezTo>
                  <a:pt x="16159" y="2590"/>
                  <a:pt x="16166" y="2603"/>
                  <a:pt x="16170" y="2620"/>
                </a:cubicBezTo>
                <a:lnTo>
                  <a:pt x="16166" y="2616"/>
                </a:lnTo>
                <a:cubicBezTo>
                  <a:pt x="16189" y="2626"/>
                  <a:pt x="16207" y="2636"/>
                  <a:pt x="16230" y="2643"/>
                </a:cubicBezTo>
                <a:cubicBezTo>
                  <a:pt x="16230" y="2643"/>
                  <a:pt x="16226" y="2646"/>
                  <a:pt x="16226" y="2646"/>
                </a:cubicBezTo>
                <a:cubicBezTo>
                  <a:pt x="16226" y="2626"/>
                  <a:pt x="16226" y="2610"/>
                  <a:pt x="16226" y="2590"/>
                </a:cubicBezTo>
                <a:lnTo>
                  <a:pt x="16230" y="2597"/>
                </a:lnTo>
                <a:cubicBezTo>
                  <a:pt x="16207" y="2597"/>
                  <a:pt x="16200" y="2584"/>
                  <a:pt x="16196" y="2568"/>
                </a:cubicBezTo>
                <a:lnTo>
                  <a:pt x="16200" y="2571"/>
                </a:lnTo>
                <a:cubicBezTo>
                  <a:pt x="16189" y="2561"/>
                  <a:pt x="16178" y="2551"/>
                  <a:pt x="16166" y="2541"/>
                </a:cubicBezTo>
                <a:lnTo>
                  <a:pt x="16170" y="2545"/>
                </a:lnTo>
                <a:cubicBezTo>
                  <a:pt x="16140" y="2535"/>
                  <a:pt x="16110" y="2522"/>
                  <a:pt x="16107" y="2489"/>
                </a:cubicBezTo>
                <a:cubicBezTo>
                  <a:pt x="16107" y="2489"/>
                  <a:pt x="16110" y="2496"/>
                  <a:pt x="16110" y="2496"/>
                </a:cubicBezTo>
                <a:cubicBezTo>
                  <a:pt x="16088" y="2493"/>
                  <a:pt x="16069" y="2489"/>
                  <a:pt x="16047" y="2486"/>
                </a:cubicBezTo>
                <a:lnTo>
                  <a:pt x="16054" y="2486"/>
                </a:lnTo>
                <a:close/>
                <a:moveTo>
                  <a:pt x="2740" y="13589"/>
                </a:moveTo>
                <a:cubicBezTo>
                  <a:pt x="2740" y="13612"/>
                  <a:pt x="2736" y="13632"/>
                  <a:pt x="2707" y="13641"/>
                </a:cubicBezTo>
                <a:cubicBezTo>
                  <a:pt x="2707" y="13661"/>
                  <a:pt x="2707" y="13677"/>
                  <a:pt x="2707" y="13697"/>
                </a:cubicBezTo>
                <a:cubicBezTo>
                  <a:pt x="2718" y="13697"/>
                  <a:pt x="2729" y="13697"/>
                  <a:pt x="2740" y="13697"/>
                </a:cubicBezTo>
                <a:cubicBezTo>
                  <a:pt x="2759" y="13667"/>
                  <a:pt x="2744" y="13593"/>
                  <a:pt x="2826" y="13645"/>
                </a:cubicBezTo>
                <a:cubicBezTo>
                  <a:pt x="2837" y="13645"/>
                  <a:pt x="2848" y="13641"/>
                  <a:pt x="2856" y="13641"/>
                </a:cubicBezTo>
                <a:cubicBezTo>
                  <a:pt x="2856" y="13641"/>
                  <a:pt x="2852" y="13645"/>
                  <a:pt x="2852" y="13645"/>
                </a:cubicBezTo>
                <a:cubicBezTo>
                  <a:pt x="2848" y="13570"/>
                  <a:pt x="2781" y="13599"/>
                  <a:pt x="2736" y="13593"/>
                </a:cubicBezTo>
                <a:lnTo>
                  <a:pt x="2740" y="13589"/>
                </a:lnTo>
                <a:close/>
                <a:moveTo>
                  <a:pt x="16234" y="1873"/>
                </a:moveTo>
                <a:cubicBezTo>
                  <a:pt x="16252" y="1873"/>
                  <a:pt x="16267" y="1870"/>
                  <a:pt x="16286" y="1870"/>
                </a:cubicBezTo>
                <a:cubicBezTo>
                  <a:pt x="16286" y="1870"/>
                  <a:pt x="16282" y="1873"/>
                  <a:pt x="16282" y="1873"/>
                </a:cubicBezTo>
                <a:cubicBezTo>
                  <a:pt x="16252" y="1792"/>
                  <a:pt x="16159" y="1792"/>
                  <a:pt x="16092" y="1759"/>
                </a:cubicBezTo>
                <a:lnTo>
                  <a:pt x="16095" y="1762"/>
                </a:lnTo>
                <a:cubicBezTo>
                  <a:pt x="16125" y="1818"/>
                  <a:pt x="16211" y="1818"/>
                  <a:pt x="16237" y="1876"/>
                </a:cubicBezTo>
                <a:cubicBezTo>
                  <a:pt x="16237" y="1880"/>
                  <a:pt x="16234" y="1876"/>
                  <a:pt x="16234" y="1873"/>
                </a:cubicBezTo>
                <a:close/>
                <a:moveTo>
                  <a:pt x="9468" y="2053"/>
                </a:moveTo>
                <a:cubicBezTo>
                  <a:pt x="9457" y="2053"/>
                  <a:pt x="9446" y="2053"/>
                  <a:pt x="9435" y="2053"/>
                </a:cubicBezTo>
                <a:cubicBezTo>
                  <a:pt x="9435" y="2053"/>
                  <a:pt x="9438" y="2049"/>
                  <a:pt x="9438" y="2049"/>
                </a:cubicBezTo>
                <a:cubicBezTo>
                  <a:pt x="9438" y="2075"/>
                  <a:pt x="9438" y="2105"/>
                  <a:pt x="9438" y="2131"/>
                </a:cubicBezTo>
                <a:lnTo>
                  <a:pt x="9435" y="2127"/>
                </a:lnTo>
                <a:cubicBezTo>
                  <a:pt x="9457" y="2173"/>
                  <a:pt x="9476" y="2216"/>
                  <a:pt x="9498" y="2261"/>
                </a:cubicBezTo>
                <a:cubicBezTo>
                  <a:pt x="9498" y="2261"/>
                  <a:pt x="9494" y="2258"/>
                  <a:pt x="9494" y="2258"/>
                </a:cubicBezTo>
                <a:cubicBezTo>
                  <a:pt x="9506" y="2258"/>
                  <a:pt x="9517" y="2258"/>
                  <a:pt x="9524" y="2261"/>
                </a:cubicBezTo>
                <a:cubicBezTo>
                  <a:pt x="9524" y="2261"/>
                  <a:pt x="9524" y="2261"/>
                  <a:pt x="9524" y="2261"/>
                </a:cubicBezTo>
                <a:cubicBezTo>
                  <a:pt x="9524" y="2235"/>
                  <a:pt x="9524" y="2206"/>
                  <a:pt x="9524" y="2180"/>
                </a:cubicBezTo>
                <a:cubicBezTo>
                  <a:pt x="9524" y="2180"/>
                  <a:pt x="9528" y="2186"/>
                  <a:pt x="9528" y="2186"/>
                </a:cubicBezTo>
                <a:cubicBezTo>
                  <a:pt x="9487" y="2150"/>
                  <a:pt x="9487" y="2098"/>
                  <a:pt x="9464" y="2053"/>
                </a:cubicBezTo>
                <a:lnTo>
                  <a:pt x="9468" y="2053"/>
                </a:lnTo>
                <a:close/>
                <a:moveTo>
                  <a:pt x="16544" y="5443"/>
                </a:moveTo>
                <a:cubicBezTo>
                  <a:pt x="16544" y="5355"/>
                  <a:pt x="16544" y="5303"/>
                  <a:pt x="16544" y="5247"/>
                </a:cubicBezTo>
                <a:cubicBezTo>
                  <a:pt x="16521" y="5299"/>
                  <a:pt x="16517" y="5355"/>
                  <a:pt x="16544" y="5443"/>
                </a:cubicBezTo>
                <a:close/>
                <a:moveTo>
                  <a:pt x="10025" y="1818"/>
                </a:moveTo>
                <a:cubicBezTo>
                  <a:pt x="10073" y="1841"/>
                  <a:pt x="10073" y="1886"/>
                  <a:pt x="10088" y="1925"/>
                </a:cubicBezTo>
                <a:cubicBezTo>
                  <a:pt x="10088" y="1925"/>
                  <a:pt x="10081" y="1922"/>
                  <a:pt x="10081" y="1922"/>
                </a:cubicBezTo>
                <a:cubicBezTo>
                  <a:pt x="10092" y="1922"/>
                  <a:pt x="10103" y="1922"/>
                  <a:pt x="10114" y="1922"/>
                </a:cubicBezTo>
                <a:cubicBezTo>
                  <a:pt x="10114" y="1922"/>
                  <a:pt x="10111" y="1925"/>
                  <a:pt x="10111" y="1925"/>
                </a:cubicBezTo>
                <a:cubicBezTo>
                  <a:pt x="10114" y="1847"/>
                  <a:pt x="10043" y="1788"/>
                  <a:pt x="10029" y="1717"/>
                </a:cubicBezTo>
                <a:lnTo>
                  <a:pt x="10032" y="1713"/>
                </a:lnTo>
                <a:cubicBezTo>
                  <a:pt x="10029" y="1749"/>
                  <a:pt x="10025" y="1788"/>
                  <a:pt x="10025" y="1824"/>
                </a:cubicBezTo>
                <a:lnTo>
                  <a:pt x="10025" y="1818"/>
                </a:lnTo>
                <a:close/>
                <a:moveTo>
                  <a:pt x="8493" y="7562"/>
                </a:moveTo>
                <a:cubicBezTo>
                  <a:pt x="8493" y="7588"/>
                  <a:pt x="8489" y="7617"/>
                  <a:pt x="8489" y="7643"/>
                </a:cubicBezTo>
                <a:cubicBezTo>
                  <a:pt x="8501" y="7643"/>
                  <a:pt x="8512" y="7640"/>
                  <a:pt x="8523" y="7640"/>
                </a:cubicBezTo>
                <a:cubicBezTo>
                  <a:pt x="8523" y="7640"/>
                  <a:pt x="8519" y="7643"/>
                  <a:pt x="8519" y="7643"/>
                </a:cubicBezTo>
                <a:cubicBezTo>
                  <a:pt x="8523" y="7620"/>
                  <a:pt x="8516" y="7594"/>
                  <a:pt x="8553" y="7588"/>
                </a:cubicBezTo>
                <a:cubicBezTo>
                  <a:pt x="8553" y="7588"/>
                  <a:pt x="8549" y="7591"/>
                  <a:pt x="8549" y="7591"/>
                </a:cubicBezTo>
                <a:cubicBezTo>
                  <a:pt x="8542" y="7545"/>
                  <a:pt x="8594" y="7503"/>
                  <a:pt x="8568" y="7454"/>
                </a:cubicBezTo>
                <a:lnTo>
                  <a:pt x="8572" y="7451"/>
                </a:lnTo>
                <a:cubicBezTo>
                  <a:pt x="8553" y="7493"/>
                  <a:pt x="8542" y="7539"/>
                  <a:pt x="8489" y="7565"/>
                </a:cubicBezTo>
                <a:lnTo>
                  <a:pt x="8493" y="7562"/>
                </a:lnTo>
                <a:close/>
                <a:moveTo>
                  <a:pt x="8953" y="468"/>
                </a:moveTo>
                <a:cubicBezTo>
                  <a:pt x="9009" y="423"/>
                  <a:pt x="9110" y="462"/>
                  <a:pt x="9147" y="387"/>
                </a:cubicBezTo>
                <a:lnTo>
                  <a:pt x="9147" y="387"/>
                </a:lnTo>
                <a:cubicBezTo>
                  <a:pt x="9091" y="429"/>
                  <a:pt x="8983" y="380"/>
                  <a:pt x="8953" y="468"/>
                </a:cubicBezTo>
                <a:lnTo>
                  <a:pt x="8953" y="468"/>
                </a:lnTo>
                <a:close/>
                <a:moveTo>
                  <a:pt x="19032" y="4524"/>
                </a:moveTo>
                <a:cubicBezTo>
                  <a:pt x="19084" y="4475"/>
                  <a:pt x="19095" y="4419"/>
                  <a:pt x="19076" y="4357"/>
                </a:cubicBezTo>
                <a:cubicBezTo>
                  <a:pt x="19065" y="4413"/>
                  <a:pt x="19013" y="4462"/>
                  <a:pt x="19032" y="4524"/>
                </a:cubicBezTo>
                <a:cubicBezTo>
                  <a:pt x="19035" y="4527"/>
                  <a:pt x="19032" y="4524"/>
                  <a:pt x="19032" y="4524"/>
                </a:cubicBezTo>
                <a:close/>
                <a:moveTo>
                  <a:pt x="9393" y="1916"/>
                </a:moveTo>
                <a:cubicBezTo>
                  <a:pt x="9382" y="1987"/>
                  <a:pt x="9371" y="2059"/>
                  <a:pt x="9412" y="2127"/>
                </a:cubicBezTo>
                <a:lnTo>
                  <a:pt x="9408" y="2131"/>
                </a:lnTo>
                <a:cubicBezTo>
                  <a:pt x="9405" y="2098"/>
                  <a:pt x="9405" y="2069"/>
                  <a:pt x="9442" y="2049"/>
                </a:cubicBezTo>
                <a:cubicBezTo>
                  <a:pt x="9442" y="2049"/>
                  <a:pt x="9438" y="2053"/>
                  <a:pt x="9438" y="2053"/>
                </a:cubicBezTo>
                <a:cubicBezTo>
                  <a:pt x="9438" y="2043"/>
                  <a:pt x="9438" y="2033"/>
                  <a:pt x="9438" y="2023"/>
                </a:cubicBezTo>
                <a:cubicBezTo>
                  <a:pt x="9438" y="2023"/>
                  <a:pt x="9442" y="2026"/>
                  <a:pt x="9442" y="2026"/>
                </a:cubicBezTo>
                <a:cubicBezTo>
                  <a:pt x="9393" y="2000"/>
                  <a:pt x="9408" y="1951"/>
                  <a:pt x="9393" y="1916"/>
                </a:cubicBezTo>
                <a:lnTo>
                  <a:pt x="9393" y="1916"/>
                </a:lnTo>
                <a:close/>
                <a:moveTo>
                  <a:pt x="7727" y="14750"/>
                </a:moveTo>
                <a:cubicBezTo>
                  <a:pt x="7705" y="14831"/>
                  <a:pt x="7791" y="14880"/>
                  <a:pt x="7802" y="14952"/>
                </a:cubicBezTo>
                <a:cubicBezTo>
                  <a:pt x="7802" y="14952"/>
                  <a:pt x="7802" y="14952"/>
                  <a:pt x="7802" y="14952"/>
                </a:cubicBezTo>
                <a:cubicBezTo>
                  <a:pt x="7817" y="14896"/>
                  <a:pt x="7798" y="14848"/>
                  <a:pt x="7776" y="14799"/>
                </a:cubicBezTo>
                <a:lnTo>
                  <a:pt x="7780" y="14802"/>
                </a:lnTo>
                <a:cubicBezTo>
                  <a:pt x="7757" y="14792"/>
                  <a:pt x="7765" y="14753"/>
                  <a:pt x="7727" y="14750"/>
                </a:cubicBezTo>
                <a:lnTo>
                  <a:pt x="7727" y="14750"/>
                </a:lnTo>
                <a:close/>
                <a:moveTo>
                  <a:pt x="16413" y="2007"/>
                </a:moveTo>
                <a:cubicBezTo>
                  <a:pt x="16420" y="1925"/>
                  <a:pt x="16368" y="1886"/>
                  <a:pt x="16282" y="1873"/>
                </a:cubicBezTo>
                <a:cubicBezTo>
                  <a:pt x="16282" y="1873"/>
                  <a:pt x="16286" y="1870"/>
                  <a:pt x="16286" y="1870"/>
                </a:cubicBezTo>
                <a:cubicBezTo>
                  <a:pt x="16327" y="1916"/>
                  <a:pt x="16372" y="1961"/>
                  <a:pt x="16413" y="2007"/>
                </a:cubicBezTo>
                <a:cubicBezTo>
                  <a:pt x="16413" y="2007"/>
                  <a:pt x="16413" y="2007"/>
                  <a:pt x="16413" y="2007"/>
                </a:cubicBezTo>
                <a:close/>
                <a:moveTo>
                  <a:pt x="9435" y="2023"/>
                </a:moveTo>
                <a:cubicBezTo>
                  <a:pt x="9446" y="2023"/>
                  <a:pt x="9457" y="2023"/>
                  <a:pt x="9468" y="2023"/>
                </a:cubicBezTo>
                <a:lnTo>
                  <a:pt x="9464" y="2026"/>
                </a:lnTo>
                <a:cubicBezTo>
                  <a:pt x="9464" y="1968"/>
                  <a:pt x="9464" y="1909"/>
                  <a:pt x="9464" y="1850"/>
                </a:cubicBezTo>
                <a:cubicBezTo>
                  <a:pt x="9457" y="1850"/>
                  <a:pt x="9449" y="1850"/>
                  <a:pt x="9438" y="1850"/>
                </a:cubicBezTo>
                <a:cubicBezTo>
                  <a:pt x="9438" y="1909"/>
                  <a:pt x="9438" y="1968"/>
                  <a:pt x="9438" y="2026"/>
                </a:cubicBezTo>
                <a:lnTo>
                  <a:pt x="9435" y="2023"/>
                </a:lnTo>
                <a:close/>
                <a:moveTo>
                  <a:pt x="2979" y="9928"/>
                </a:moveTo>
                <a:cubicBezTo>
                  <a:pt x="2983" y="9994"/>
                  <a:pt x="3035" y="10029"/>
                  <a:pt x="3091" y="10062"/>
                </a:cubicBezTo>
                <a:cubicBezTo>
                  <a:pt x="3091" y="10062"/>
                  <a:pt x="3088" y="10065"/>
                  <a:pt x="3088" y="10065"/>
                </a:cubicBezTo>
                <a:cubicBezTo>
                  <a:pt x="3088" y="10046"/>
                  <a:pt x="3088" y="10026"/>
                  <a:pt x="3084" y="10010"/>
                </a:cubicBezTo>
                <a:cubicBezTo>
                  <a:pt x="3084" y="10010"/>
                  <a:pt x="3088" y="10016"/>
                  <a:pt x="3088" y="10016"/>
                </a:cubicBezTo>
                <a:cubicBezTo>
                  <a:pt x="3054" y="9987"/>
                  <a:pt x="3017" y="9958"/>
                  <a:pt x="2979" y="9928"/>
                </a:cubicBezTo>
                <a:lnTo>
                  <a:pt x="2979" y="9928"/>
                </a:lnTo>
                <a:close/>
                <a:moveTo>
                  <a:pt x="15610" y="19235"/>
                </a:moveTo>
                <a:cubicBezTo>
                  <a:pt x="15587" y="19235"/>
                  <a:pt x="15580" y="19222"/>
                  <a:pt x="15576" y="19206"/>
                </a:cubicBezTo>
                <a:cubicBezTo>
                  <a:pt x="15576" y="19206"/>
                  <a:pt x="15580" y="19209"/>
                  <a:pt x="15580" y="19209"/>
                </a:cubicBezTo>
                <a:cubicBezTo>
                  <a:pt x="15569" y="19200"/>
                  <a:pt x="15557" y="19190"/>
                  <a:pt x="15546" y="19180"/>
                </a:cubicBezTo>
                <a:cubicBezTo>
                  <a:pt x="15546" y="19180"/>
                  <a:pt x="15550" y="19183"/>
                  <a:pt x="15550" y="19183"/>
                </a:cubicBezTo>
                <a:cubicBezTo>
                  <a:pt x="15539" y="19173"/>
                  <a:pt x="15528" y="19164"/>
                  <a:pt x="15516" y="19154"/>
                </a:cubicBezTo>
                <a:cubicBezTo>
                  <a:pt x="15516" y="19154"/>
                  <a:pt x="15520" y="19157"/>
                  <a:pt x="15520" y="19157"/>
                </a:cubicBezTo>
                <a:cubicBezTo>
                  <a:pt x="15509" y="19157"/>
                  <a:pt x="15498" y="19154"/>
                  <a:pt x="15483" y="19154"/>
                </a:cubicBezTo>
                <a:cubicBezTo>
                  <a:pt x="15486" y="19173"/>
                  <a:pt x="15486" y="19190"/>
                  <a:pt x="15490" y="19209"/>
                </a:cubicBezTo>
                <a:cubicBezTo>
                  <a:pt x="15490" y="19209"/>
                  <a:pt x="15486" y="19203"/>
                  <a:pt x="15486" y="19203"/>
                </a:cubicBezTo>
                <a:cubicBezTo>
                  <a:pt x="15498" y="19213"/>
                  <a:pt x="15505" y="19222"/>
                  <a:pt x="15516" y="19232"/>
                </a:cubicBezTo>
                <a:cubicBezTo>
                  <a:pt x="15528" y="19242"/>
                  <a:pt x="15539" y="19248"/>
                  <a:pt x="15550" y="19258"/>
                </a:cubicBezTo>
                <a:lnTo>
                  <a:pt x="15550" y="19255"/>
                </a:lnTo>
                <a:cubicBezTo>
                  <a:pt x="15584" y="19274"/>
                  <a:pt x="15606" y="19268"/>
                  <a:pt x="15606" y="19229"/>
                </a:cubicBezTo>
                <a:lnTo>
                  <a:pt x="15610" y="19235"/>
                </a:lnTo>
                <a:close/>
                <a:moveTo>
                  <a:pt x="15378" y="1495"/>
                </a:moveTo>
                <a:cubicBezTo>
                  <a:pt x="15404" y="1423"/>
                  <a:pt x="15408" y="1378"/>
                  <a:pt x="15378" y="1332"/>
                </a:cubicBezTo>
                <a:cubicBezTo>
                  <a:pt x="15378" y="1374"/>
                  <a:pt x="15378" y="1420"/>
                  <a:pt x="15378" y="1495"/>
                </a:cubicBezTo>
                <a:close/>
                <a:moveTo>
                  <a:pt x="5407" y="11725"/>
                </a:moveTo>
                <a:cubicBezTo>
                  <a:pt x="5486" y="11715"/>
                  <a:pt x="5516" y="11663"/>
                  <a:pt x="5542" y="11607"/>
                </a:cubicBezTo>
                <a:cubicBezTo>
                  <a:pt x="5542" y="11607"/>
                  <a:pt x="5546" y="11610"/>
                  <a:pt x="5546" y="11610"/>
                </a:cubicBezTo>
                <a:cubicBezTo>
                  <a:pt x="5467" y="11620"/>
                  <a:pt x="5463" y="11699"/>
                  <a:pt x="5407" y="11725"/>
                </a:cubicBezTo>
                <a:cubicBezTo>
                  <a:pt x="5407" y="11725"/>
                  <a:pt x="5407" y="11725"/>
                  <a:pt x="5407" y="11725"/>
                </a:cubicBezTo>
                <a:close/>
                <a:moveTo>
                  <a:pt x="20451" y="18746"/>
                </a:moveTo>
                <a:cubicBezTo>
                  <a:pt x="20462" y="18746"/>
                  <a:pt x="20470" y="18743"/>
                  <a:pt x="20481" y="18743"/>
                </a:cubicBezTo>
                <a:cubicBezTo>
                  <a:pt x="20481" y="18743"/>
                  <a:pt x="20477" y="18746"/>
                  <a:pt x="20477" y="18746"/>
                </a:cubicBezTo>
                <a:cubicBezTo>
                  <a:pt x="20489" y="18737"/>
                  <a:pt x="20500" y="18727"/>
                  <a:pt x="20511" y="18717"/>
                </a:cubicBezTo>
                <a:cubicBezTo>
                  <a:pt x="20511" y="18717"/>
                  <a:pt x="20507" y="18720"/>
                  <a:pt x="20507" y="18720"/>
                </a:cubicBezTo>
                <a:cubicBezTo>
                  <a:pt x="20515" y="18684"/>
                  <a:pt x="20522" y="18645"/>
                  <a:pt x="20537" y="18574"/>
                </a:cubicBezTo>
                <a:cubicBezTo>
                  <a:pt x="20492" y="18652"/>
                  <a:pt x="20447" y="18688"/>
                  <a:pt x="20447" y="18743"/>
                </a:cubicBezTo>
                <a:lnTo>
                  <a:pt x="20451" y="18746"/>
                </a:lnTo>
                <a:close/>
                <a:moveTo>
                  <a:pt x="10746" y="1319"/>
                </a:moveTo>
                <a:cubicBezTo>
                  <a:pt x="10693" y="1326"/>
                  <a:pt x="10637" y="1332"/>
                  <a:pt x="10585" y="1335"/>
                </a:cubicBezTo>
                <a:cubicBezTo>
                  <a:pt x="10641" y="1339"/>
                  <a:pt x="10705" y="1394"/>
                  <a:pt x="10746" y="1319"/>
                </a:cubicBezTo>
                <a:lnTo>
                  <a:pt x="10746" y="1319"/>
                </a:lnTo>
                <a:close/>
                <a:moveTo>
                  <a:pt x="16170" y="2486"/>
                </a:moveTo>
                <a:cubicBezTo>
                  <a:pt x="16170" y="2506"/>
                  <a:pt x="16170" y="2522"/>
                  <a:pt x="16170" y="2541"/>
                </a:cubicBezTo>
                <a:cubicBezTo>
                  <a:pt x="16170" y="2541"/>
                  <a:pt x="16166" y="2538"/>
                  <a:pt x="16166" y="2538"/>
                </a:cubicBezTo>
                <a:cubicBezTo>
                  <a:pt x="16189" y="2538"/>
                  <a:pt x="16200" y="2548"/>
                  <a:pt x="16200" y="2568"/>
                </a:cubicBezTo>
                <a:cubicBezTo>
                  <a:pt x="16200" y="2568"/>
                  <a:pt x="16196" y="2564"/>
                  <a:pt x="16196" y="2564"/>
                </a:cubicBezTo>
                <a:cubicBezTo>
                  <a:pt x="16219" y="2564"/>
                  <a:pt x="16230" y="2577"/>
                  <a:pt x="16230" y="2594"/>
                </a:cubicBezTo>
                <a:cubicBezTo>
                  <a:pt x="16230" y="2594"/>
                  <a:pt x="16226" y="2587"/>
                  <a:pt x="16226" y="2587"/>
                </a:cubicBezTo>
                <a:cubicBezTo>
                  <a:pt x="16249" y="2597"/>
                  <a:pt x="16267" y="2607"/>
                  <a:pt x="16290" y="2613"/>
                </a:cubicBezTo>
                <a:cubicBezTo>
                  <a:pt x="16290" y="2613"/>
                  <a:pt x="16286" y="2616"/>
                  <a:pt x="16286" y="2616"/>
                </a:cubicBezTo>
                <a:cubicBezTo>
                  <a:pt x="16286" y="2597"/>
                  <a:pt x="16286" y="2581"/>
                  <a:pt x="16286" y="2561"/>
                </a:cubicBezTo>
                <a:cubicBezTo>
                  <a:pt x="16286" y="2561"/>
                  <a:pt x="16290" y="2568"/>
                  <a:pt x="16290" y="2568"/>
                </a:cubicBezTo>
                <a:cubicBezTo>
                  <a:pt x="16278" y="2558"/>
                  <a:pt x="16267" y="2548"/>
                  <a:pt x="16256" y="2538"/>
                </a:cubicBezTo>
                <a:cubicBezTo>
                  <a:pt x="16256" y="2538"/>
                  <a:pt x="16260" y="2545"/>
                  <a:pt x="16260" y="2545"/>
                </a:cubicBezTo>
                <a:cubicBezTo>
                  <a:pt x="16230" y="2525"/>
                  <a:pt x="16200" y="2509"/>
                  <a:pt x="16170" y="2486"/>
                </a:cubicBezTo>
                <a:lnTo>
                  <a:pt x="16170" y="2486"/>
                </a:lnTo>
                <a:close/>
                <a:moveTo>
                  <a:pt x="5676" y="10851"/>
                </a:moveTo>
                <a:cubicBezTo>
                  <a:pt x="5673" y="10874"/>
                  <a:pt x="5665" y="10893"/>
                  <a:pt x="5661" y="10916"/>
                </a:cubicBezTo>
                <a:cubicBezTo>
                  <a:pt x="5661" y="10916"/>
                  <a:pt x="5658" y="10913"/>
                  <a:pt x="5658" y="10913"/>
                </a:cubicBezTo>
                <a:cubicBezTo>
                  <a:pt x="5680" y="10913"/>
                  <a:pt x="5688" y="10926"/>
                  <a:pt x="5691" y="10942"/>
                </a:cubicBezTo>
                <a:cubicBezTo>
                  <a:pt x="5691" y="10942"/>
                  <a:pt x="5688" y="10939"/>
                  <a:pt x="5688" y="10939"/>
                </a:cubicBezTo>
                <a:cubicBezTo>
                  <a:pt x="5699" y="10949"/>
                  <a:pt x="5710" y="10959"/>
                  <a:pt x="5721" y="10968"/>
                </a:cubicBezTo>
                <a:cubicBezTo>
                  <a:pt x="5721" y="10968"/>
                  <a:pt x="5718" y="10965"/>
                  <a:pt x="5718" y="10965"/>
                </a:cubicBezTo>
                <a:cubicBezTo>
                  <a:pt x="5729" y="10965"/>
                  <a:pt x="5740" y="10965"/>
                  <a:pt x="5751" y="10965"/>
                </a:cubicBezTo>
                <a:cubicBezTo>
                  <a:pt x="5751" y="10965"/>
                  <a:pt x="5747" y="10968"/>
                  <a:pt x="5747" y="10968"/>
                </a:cubicBezTo>
                <a:cubicBezTo>
                  <a:pt x="5747" y="10949"/>
                  <a:pt x="5747" y="10932"/>
                  <a:pt x="5747" y="10913"/>
                </a:cubicBezTo>
                <a:lnTo>
                  <a:pt x="5751" y="10916"/>
                </a:lnTo>
                <a:cubicBezTo>
                  <a:pt x="5744" y="10910"/>
                  <a:pt x="5740" y="10903"/>
                  <a:pt x="5732" y="10897"/>
                </a:cubicBezTo>
                <a:cubicBezTo>
                  <a:pt x="5740" y="10893"/>
                  <a:pt x="5747" y="10890"/>
                  <a:pt x="5751" y="10887"/>
                </a:cubicBezTo>
                <a:lnTo>
                  <a:pt x="5747" y="10890"/>
                </a:lnTo>
                <a:cubicBezTo>
                  <a:pt x="5721" y="10874"/>
                  <a:pt x="5695" y="10861"/>
                  <a:pt x="5676" y="10851"/>
                </a:cubicBezTo>
                <a:lnTo>
                  <a:pt x="5676" y="10851"/>
                </a:lnTo>
                <a:close/>
                <a:moveTo>
                  <a:pt x="7522" y="8315"/>
                </a:moveTo>
                <a:cubicBezTo>
                  <a:pt x="7499" y="8315"/>
                  <a:pt x="7485" y="8308"/>
                  <a:pt x="7488" y="8285"/>
                </a:cubicBezTo>
                <a:cubicBezTo>
                  <a:pt x="7488" y="8285"/>
                  <a:pt x="7492" y="8289"/>
                  <a:pt x="7492" y="8289"/>
                </a:cubicBezTo>
                <a:cubicBezTo>
                  <a:pt x="7466" y="8292"/>
                  <a:pt x="7458" y="8279"/>
                  <a:pt x="7458" y="8259"/>
                </a:cubicBezTo>
                <a:cubicBezTo>
                  <a:pt x="7458" y="8259"/>
                  <a:pt x="7462" y="8263"/>
                  <a:pt x="7462" y="8263"/>
                </a:cubicBezTo>
                <a:cubicBezTo>
                  <a:pt x="7440" y="8263"/>
                  <a:pt x="7428" y="8253"/>
                  <a:pt x="7428" y="8233"/>
                </a:cubicBezTo>
                <a:cubicBezTo>
                  <a:pt x="7428" y="8233"/>
                  <a:pt x="7432" y="8237"/>
                  <a:pt x="7432" y="8237"/>
                </a:cubicBezTo>
                <a:cubicBezTo>
                  <a:pt x="7421" y="8237"/>
                  <a:pt x="7410" y="8233"/>
                  <a:pt x="7399" y="8233"/>
                </a:cubicBezTo>
                <a:cubicBezTo>
                  <a:pt x="7399" y="8253"/>
                  <a:pt x="7402" y="8269"/>
                  <a:pt x="7402" y="8289"/>
                </a:cubicBezTo>
                <a:cubicBezTo>
                  <a:pt x="7402" y="8289"/>
                  <a:pt x="7399" y="8285"/>
                  <a:pt x="7399" y="8285"/>
                </a:cubicBezTo>
                <a:cubicBezTo>
                  <a:pt x="7443" y="8308"/>
                  <a:pt x="7488" y="8334"/>
                  <a:pt x="7496" y="8383"/>
                </a:cubicBezTo>
                <a:cubicBezTo>
                  <a:pt x="7496" y="8383"/>
                  <a:pt x="7496" y="8386"/>
                  <a:pt x="7496" y="8386"/>
                </a:cubicBezTo>
                <a:cubicBezTo>
                  <a:pt x="7503" y="8364"/>
                  <a:pt x="7511" y="8338"/>
                  <a:pt x="7518" y="8311"/>
                </a:cubicBezTo>
                <a:lnTo>
                  <a:pt x="7522" y="8315"/>
                </a:lnTo>
                <a:close/>
                <a:moveTo>
                  <a:pt x="3566" y="9006"/>
                </a:moveTo>
                <a:cubicBezTo>
                  <a:pt x="3555" y="9029"/>
                  <a:pt x="3543" y="9029"/>
                  <a:pt x="3532" y="9006"/>
                </a:cubicBezTo>
                <a:lnTo>
                  <a:pt x="3536" y="9009"/>
                </a:lnTo>
                <a:cubicBezTo>
                  <a:pt x="3525" y="9009"/>
                  <a:pt x="3513" y="9009"/>
                  <a:pt x="3502" y="9009"/>
                </a:cubicBezTo>
                <a:cubicBezTo>
                  <a:pt x="3502" y="9009"/>
                  <a:pt x="3506" y="9006"/>
                  <a:pt x="3506" y="9006"/>
                </a:cubicBezTo>
                <a:cubicBezTo>
                  <a:pt x="3506" y="9025"/>
                  <a:pt x="3502" y="9042"/>
                  <a:pt x="3502" y="9061"/>
                </a:cubicBezTo>
                <a:cubicBezTo>
                  <a:pt x="3536" y="9068"/>
                  <a:pt x="3525" y="9094"/>
                  <a:pt x="3536" y="9113"/>
                </a:cubicBezTo>
                <a:cubicBezTo>
                  <a:pt x="3536" y="9113"/>
                  <a:pt x="3532" y="9110"/>
                  <a:pt x="3532" y="9110"/>
                </a:cubicBezTo>
                <a:cubicBezTo>
                  <a:pt x="3543" y="9110"/>
                  <a:pt x="3555" y="9110"/>
                  <a:pt x="3566" y="9110"/>
                </a:cubicBezTo>
                <a:lnTo>
                  <a:pt x="3562" y="9113"/>
                </a:lnTo>
                <a:cubicBezTo>
                  <a:pt x="3547" y="9068"/>
                  <a:pt x="3599" y="9061"/>
                  <a:pt x="3618" y="9035"/>
                </a:cubicBezTo>
                <a:lnTo>
                  <a:pt x="3622" y="9038"/>
                </a:lnTo>
                <a:cubicBezTo>
                  <a:pt x="3611" y="9029"/>
                  <a:pt x="3599" y="9019"/>
                  <a:pt x="3588" y="9009"/>
                </a:cubicBezTo>
                <a:cubicBezTo>
                  <a:pt x="3588" y="9009"/>
                  <a:pt x="3588" y="9012"/>
                  <a:pt x="3588" y="9012"/>
                </a:cubicBezTo>
                <a:cubicBezTo>
                  <a:pt x="3577" y="9012"/>
                  <a:pt x="3569" y="9012"/>
                  <a:pt x="3558" y="9012"/>
                </a:cubicBezTo>
                <a:lnTo>
                  <a:pt x="3566" y="9006"/>
                </a:lnTo>
                <a:close/>
                <a:moveTo>
                  <a:pt x="7339" y="8259"/>
                </a:moveTo>
                <a:cubicBezTo>
                  <a:pt x="7339" y="8243"/>
                  <a:pt x="7343" y="8223"/>
                  <a:pt x="7343" y="8207"/>
                </a:cubicBezTo>
                <a:cubicBezTo>
                  <a:pt x="7305" y="8201"/>
                  <a:pt x="7313" y="8178"/>
                  <a:pt x="7313" y="8155"/>
                </a:cubicBezTo>
                <a:cubicBezTo>
                  <a:pt x="7275" y="8148"/>
                  <a:pt x="7287" y="8122"/>
                  <a:pt x="7283" y="8103"/>
                </a:cubicBezTo>
                <a:cubicBezTo>
                  <a:pt x="7272" y="8103"/>
                  <a:pt x="7260" y="8106"/>
                  <a:pt x="7249" y="8106"/>
                </a:cubicBezTo>
                <a:cubicBezTo>
                  <a:pt x="7249" y="8106"/>
                  <a:pt x="7253" y="8103"/>
                  <a:pt x="7253" y="8103"/>
                </a:cubicBezTo>
                <a:cubicBezTo>
                  <a:pt x="7257" y="8168"/>
                  <a:pt x="7279" y="8220"/>
                  <a:pt x="7339" y="8259"/>
                </a:cubicBezTo>
                <a:lnTo>
                  <a:pt x="7339" y="8259"/>
                </a:lnTo>
                <a:close/>
                <a:moveTo>
                  <a:pt x="15072" y="3513"/>
                </a:moveTo>
                <a:cubicBezTo>
                  <a:pt x="15027" y="3536"/>
                  <a:pt x="14982" y="3555"/>
                  <a:pt x="14937" y="3578"/>
                </a:cubicBezTo>
                <a:cubicBezTo>
                  <a:pt x="14986" y="3565"/>
                  <a:pt x="15064" y="3581"/>
                  <a:pt x="15072" y="3513"/>
                </a:cubicBezTo>
                <a:cubicBezTo>
                  <a:pt x="15068" y="3510"/>
                  <a:pt x="15072" y="3513"/>
                  <a:pt x="15072" y="3513"/>
                </a:cubicBezTo>
                <a:close/>
                <a:moveTo>
                  <a:pt x="12640" y="517"/>
                </a:moveTo>
                <a:cubicBezTo>
                  <a:pt x="12673" y="517"/>
                  <a:pt x="12688" y="530"/>
                  <a:pt x="12688" y="559"/>
                </a:cubicBezTo>
                <a:cubicBezTo>
                  <a:pt x="12688" y="559"/>
                  <a:pt x="12685" y="556"/>
                  <a:pt x="12685" y="556"/>
                </a:cubicBezTo>
                <a:cubicBezTo>
                  <a:pt x="12707" y="556"/>
                  <a:pt x="12718" y="569"/>
                  <a:pt x="12718" y="586"/>
                </a:cubicBezTo>
                <a:cubicBezTo>
                  <a:pt x="12718" y="586"/>
                  <a:pt x="12715" y="582"/>
                  <a:pt x="12715" y="582"/>
                </a:cubicBezTo>
                <a:cubicBezTo>
                  <a:pt x="12737" y="582"/>
                  <a:pt x="12748" y="592"/>
                  <a:pt x="12748" y="612"/>
                </a:cubicBezTo>
                <a:cubicBezTo>
                  <a:pt x="12748" y="612"/>
                  <a:pt x="12744" y="608"/>
                  <a:pt x="12744" y="608"/>
                </a:cubicBezTo>
                <a:cubicBezTo>
                  <a:pt x="12767" y="608"/>
                  <a:pt x="12786" y="608"/>
                  <a:pt x="12808" y="608"/>
                </a:cubicBezTo>
                <a:cubicBezTo>
                  <a:pt x="12808" y="608"/>
                  <a:pt x="12804" y="612"/>
                  <a:pt x="12804" y="612"/>
                </a:cubicBezTo>
                <a:cubicBezTo>
                  <a:pt x="12804" y="602"/>
                  <a:pt x="12804" y="592"/>
                  <a:pt x="12804" y="582"/>
                </a:cubicBezTo>
                <a:cubicBezTo>
                  <a:pt x="12804" y="582"/>
                  <a:pt x="12808" y="586"/>
                  <a:pt x="12808" y="586"/>
                </a:cubicBezTo>
                <a:cubicBezTo>
                  <a:pt x="12797" y="576"/>
                  <a:pt x="12786" y="566"/>
                  <a:pt x="12774" y="556"/>
                </a:cubicBezTo>
                <a:cubicBezTo>
                  <a:pt x="12774" y="556"/>
                  <a:pt x="12778" y="559"/>
                  <a:pt x="12778" y="559"/>
                </a:cubicBezTo>
                <a:cubicBezTo>
                  <a:pt x="12767" y="550"/>
                  <a:pt x="12756" y="540"/>
                  <a:pt x="12744" y="530"/>
                </a:cubicBezTo>
                <a:cubicBezTo>
                  <a:pt x="12744" y="530"/>
                  <a:pt x="12748" y="533"/>
                  <a:pt x="12748" y="533"/>
                </a:cubicBezTo>
                <a:cubicBezTo>
                  <a:pt x="12737" y="524"/>
                  <a:pt x="12726" y="514"/>
                  <a:pt x="12715" y="504"/>
                </a:cubicBezTo>
                <a:lnTo>
                  <a:pt x="12715" y="507"/>
                </a:lnTo>
                <a:cubicBezTo>
                  <a:pt x="12688" y="511"/>
                  <a:pt x="12666" y="517"/>
                  <a:pt x="12640" y="517"/>
                </a:cubicBezTo>
                <a:lnTo>
                  <a:pt x="12640" y="517"/>
                </a:lnTo>
                <a:close/>
                <a:moveTo>
                  <a:pt x="11370" y="954"/>
                </a:moveTo>
                <a:cubicBezTo>
                  <a:pt x="11355" y="934"/>
                  <a:pt x="11340" y="912"/>
                  <a:pt x="11325" y="892"/>
                </a:cubicBezTo>
                <a:lnTo>
                  <a:pt x="11329" y="895"/>
                </a:lnTo>
                <a:cubicBezTo>
                  <a:pt x="11306" y="905"/>
                  <a:pt x="11287" y="912"/>
                  <a:pt x="11265" y="921"/>
                </a:cubicBezTo>
                <a:cubicBezTo>
                  <a:pt x="11299" y="931"/>
                  <a:pt x="11280" y="938"/>
                  <a:pt x="11265" y="947"/>
                </a:cubicBezTo>
                <a:cubicBezTo>
                  <a:pt x="11265" y="957"/>
                  <a:pt x="11269" y="967"/>
                  <a:pt x="11269" y="977"/>
                </a:cubicBezTo>
                <a:cubicBezTo>
                  <a:pt x="11269" y="977"/>
                  <a:pt x="11265" y="973"/>
                  <a:pt x="11265" y="973"/>
                </a:cubicBezTo>
                <a:cubicBezTo>
                  <a:pt x="11306" y="990"/>
                  <a:pt x="11336" y="960"/>
                  <a:pt x="11370" y="954"/>
                </a:cubicBezTo>
                <a:lnTo>
                  <a:pt x="11370" y="954"/>
                </a:lnTo>
                <a:close/>
                <a:moveTo>
                  <a:pt x="7384" y="6854"/>
                </a:moveTo>
                <a:cubicBezTo>
                  <a:pt x="7365" y="6897"/>
                  <a:pt x="7357" y="6936"/>
                  <a:pt x="7384" y="6998"/>
                </a:cubicBezTo>
                <a:cubicBezTo>
                  <a:pt x="7402" y="6936"/>
                  <a:pt x="7410" y="6897"/>
                  <a:pt x="7384" y="6854"/>
                </a:cubicBezTo>
                <a:close/>
                <a:moveTo>
                  <a:pt x="16110" y="3233"/>
                </a:moveTo>
                <a:cubicBezTo>
                  <a:pt x="16110" y="3242"/>
                  <a:pt x="16110" y="3252"/>
                  <a:pt x="16110" y="3262"/>
                </a:cubicBezTo>
                <a:cubicBezTo>
                  <a:pt x="16110" y="3262"/>
                  <a:pt x="16107" y="3259"/>
                  <a:pt x="16107" y="3259"/>
                </a:cubicBezTo>
                <a:cubicBezTo>
                  <a:pt x="16118" y="3268"/>
                  <a:pt x="16129" y="3278"/>
                  <a:pt x="16140" y="3288"/>
                </a:cubicBezTo>
                <a:cubicBezTo>
                  <a:pt x="16140" y="3288"/>
                  <a:pt x="16136" y="3285"/>
                  <a:pt x="16136" y="3285"/>
                </a:cubicBezTo>
                <a:cubicBezTo>
                  <a:pt x="16159" y="3285"/>
                  <a:pt x="16166" y="3298"/>
                  <a:pt x="16170" y="3314"/>
                </a:cubicBezTo>
                <a:cubicBezTo>
                  <a:pt x="16170" y="3314"/>
                  <a:pt x="16166" y="3311"/>
                  <a:pt x="16166" y="3311"/>
                </a:cubicBezTo>
                <a:cubicBezTo>
                  <a:pt x="16185" y="3314"/>
                  <a:pt x="16200" y="3321"/>
                  <a:pt x="16200" y="3340"/>
                </a:cubicBezTo>
                <a:cubicBezTo>
                  <a:pt x="16200" y="3340"/>
                  <a:pt x="16196" y="3337"/>
                  <a:pt x="16196" y="3337"/>
                </a:cubicBezTo>
                <a:cubicBezTo>
                  <a:pt x="16234" y="3262"/>
                  <a:pt x="16151" y="3262"/>
                  <a:pt x="16110" y="3233"/>
                </a:cubicBezTo>
                <a:lnTo>
                  <a:pt x="16110" y="3233"/>
                </a:lnTo>
                <a:close/>
                <a:moveTo>
                  <a:pt x="18621" y="9498"/>
                </a:moveTo>
                <a:cubicBezTo>
                  <a:pt x="18606" y="9488"/>
                  <a:pt x="18598" y="9479"/>
                  <a:pt x="18621" y="9469"/>
                </a:cubicBezTo>
                <a:lnTo>
                  <a:pt x="18617" y="9472"/>
                </a:lnTo>
                <a:cubicBezTo>
                  <a:pt x="18598" y="9462"/>
                  <a:pt x="18576" y="9456"/>
                  <a:pt x="18557" y="9446"/>
                </a:cubicBezTo>
                <a:cubicBezTo>
                  <a:pt x="18557" y="9446"/>
                  <a:pt x="18561" y="9443"/>
                  <a:pt x="18561" y="9443"/>
                </a:cubicBezTo>
                <a:cubicBezTo>
                  <a:pt x="18561" y="9462"/>
                  <a:pt x="18546" y="9469"/>
                  <a:pt x="18527" y="9472"/>
                </a:cubicBezTo>
                <a:cubicBezTo>
                  <a:pt x="18527" y="9472"/>
                  <a:pt x="18531" y="9469"/>
                  <a:pt x="18531" y="9469"/>
                </a:cubicBezTo>
                <a:cubicBezTo>
                  <a:pt x="18531" y="9479"/>
                  <a:pt x="18531" y="9488"/>
                  <a:pt x="18531" y="9498"/>
                </a:cubicBezTo>
                <a:cubicBezTo>
                  <a:pt x="18531" y="9498"/>
                  <a:pt x="18531" y="9495"/>
                  <a:pt x="18531" y="9495"/>
                </a:cubicBezTo>
                <a:cubicBezTo>
                  <a:pt x="18531" y="9505"/>
                  <a:pt x="18531" y="9514"/>
                  <a:pt x="18531" y="9524"/>
                </a:cubicBezTo>
                <a:cubicBezTo>
                  <a:pt x="18531" y="9524"/>
                  <a:pt x="18531" y="9521"/>
                  <a:pt x="18531" y="9521"/>
                </a:cubicBezTo>
                <a:cubicBezTo>
                  <a:pt x="18531" y="9531"/>
                  <a:pt x="18531" y="9540"/>
                  <a:pt x="18531" y="9550"/>
                </a:cubicBezTo>
                <a:lnTo>
                  <a:pt x="18527" y="9547"/>
                </a:lnTo>
                <a:cubicBezTo>
                  <a:pt x="18572" y="9547"/>
                  <a:pt x="18602" y="9531"/>
                  <a:pt x="18621" y="9498"/>
                </a:cubicBezTo>
                <a:lnTo>
                  <a:pt x="18621" y="9498"/>
                </a:lnTo>
                <a:close/>
                <a:moveTo>
                  <a:pt x="13992" y="289"/>
                </a:moveTo>
                <a:cubicBezTo>
                  <a:pt x="13947" y="220"/>
                  <a:pt x="13884" y="260"/>
                  <a:pt x="13824" y="266"/>
                </a:cubicBezTo>
                <a:cubicBezTo>
                  <a:pt x="13884" y="273"/>
                  <a:pt x="13940" y="279"/>
                  <a:pt x="13992" y="289"/>
                </a:cubicBezTo>
                <a:lnTo>
                  <a:pt x="13992" y="289"/>
                </a:lnTo>
                <a:close/>
                <a:moveTo>
                  <a:pt x="13996" y="286"/>
                </a:moveTo>
                <a:cubicBezTo>
                  <a:pt x="14078" y="292"/>
                  <a:pt x="14160" y="322"/>
                  <a:pt x="14242" y="279"/>
                </a:cubicBezTo>
                <a:cubicBezTo>
                  <a:pt x="14242" y="279"/>
                  <a:pt x="14242" y="279"/>
                  <a:pt x="14242" y="279"/>
                </a:cubicBezTo>
                <a:cubicBezTo>
                  <a:pt x="14160" y="282"/>
                  <a:pt x="14074" y="260"/>
                  <a:pt x="13996" y="286"/>
                </a:cubicBezTo>
                <a:cubicBezTo>
                  <a:pt x="13992" y="289"/>
                  <a:pt x="13996" y="286"/>
                  <a:pt x="13996" y="286"/>
                </a:cubicBezTo>
                <a:close/>
                <a:moveTo>
                  <a:pt x="17578" y="3565"/>
                </a:moveTo>
                <a:cubicBezTo>
                  <a:pt x="17631" y="3523"/>
                  <a:pt x="17612" y="3477"/>
                  <a:pt x="17590" y="3428"/>
                </a:cubicBezTo>
                <a:cubicBezTo>
                  <a:pt x="17590" y="3477"/>
                  <a:pt x="17586" y="3523"/>
                  <a:pt x="17578" y="3565"/>
                </a:cubicBezTo>
                <a:lnTo>
                  <a:pt x="17578" y="3565"/>
                </a:lnTo>
                <a:close/>
                <a:moveTo>
                  <a:pt x="19331" y="7047"/>
                </a:moveTo>
                <a:cubicBezTo>
                  <a:pt x="19331" y="7066"/>
                  <a:pt x="19316" y="7076"/>
                  <a:pt x="19297" y="7076"/>
                </a:cubicBezTo>
                <a:cubicBezTo>
                  <a:pt x="19297" y="7076"/>
                  <a:pt x="19304" y="7073"/>
                  <a:pt x="19304" y="7073"/>
                </a:cubicBezTo>
                <a:cubicBezTo>
                  <a:pt x="19278" y="7105"/>
                  <a:pt x="19282" y="7138"/>
                  <a:pt x="19297" y="7174"/>
                </a:cubicBezTo>
                <a:lnTo>
                  <a:pt x="19297" y="7174"/>
                </a:lnTo>
                <a:cubicBezTo>
                  <a:pt x="19278" y="7135"/>
                  <a:pt x="19323" y="7125"/>
                  <a:pt x="19342" y="7105"/>
                </a:cubicBezTo>
                <a:cubicBezTo>
                  <a:pt x="19364" y="7083"/>
                  <a:pt x="19372" y="7063"/>
                  <a:pt x="19330" y="7050"/>
                </a:cubicBezTo>
                <a:lnTo>
                  <a:pt x="19331" y="7047"/>
                </a:lnTo>
                <a:close/>
                <a:moveTo>
                  <a:pt x="17399" y="3063"/>
                </a:moveTo>
                <a:cubicBezTo>
                  <a:pt x="17399" y="3011"/>
                  <a:pt x="17399" y="2975"/>
                  <a:pt x="17399" y="2939"/>
                </a:cubicBezTo>
                <a:cubicBezTo>
                  <a:pt x="17377" y="2978"/>
                  <a:pt x="17373" y="3014"/>
                  <a:pt x="17399" y="3063"/>
                </a:cubicBezTo>
                <a:close/>
                <a:moveTo>
                  <a:pt x="8389" y="9247"/>
                </a:moveTo>
                <a:cubicBezTo>
                  <a:pt x="8385" y="9293"/>
                  <a:pt x="8366" y="9338"/>
                  <a:pt x="8392" y="9384"/>
                </a:cubicBezTo>
                <a:cubicBezTo>
                  <a:pt x="8396" y="9335"/>
                  <a:pt x="8411" y="9289"/>
                  <a:pt x="8389" y="9247"/>
                </a:cubicBezTo>
                <a:cubicBezTo>
                  <a:pt x="8389" y="9244"/>
                  <a:pt x="8389" y="9247"/>
                  <a:pt x="8389" y="9247"/>
                </a:cubicBezTo>
                <a:close/>
                <a:moveTo>
                  <a:pt x="6099" y="17250"/>
                </a:moveTo>
                <a:cubicBezTo>
                  <a:pt x="6110" y="17250"/>
                  <a:pt x="6121" y="17253"/>
                  <a:pt x="6132" y="17253"/>
                </a:cubicBezTo>
                <a:cubicBezTo>
                  <a:pt x="6136" y="17247"/>
                  <a:pt x="6140" y="17240"/>
                  <a:pt x="6143" y="17234"/>
                </a:cubicBezTo>
                <a:cubicBezTo>
                  <a:pt x="6147" y="17240"/>
                  <a:pt x="6155" y="17247"/>
                  <a:pt x="6158" y="17253"/>
                </a:cubicBezTo>
                <a:cubicBezTo>
                  <a:pt x="6181" y="17253"/>
                  <a:pt x="6199" y="17253"/>
                  <a:pt x="6222" y="17253"/>
                </a:cubicBezTo>
                <a:cubicBezTo>
                  <a:pt x="6222" y="17244"/>
                  <a:pt x="6222" y="17234"/>
                  <a:pt x="6222" y="17224"/>
                </a:cubicBezTo>
                <a:cubicBezTo>
                  <a:pt x="6188" y="17217"/>
                  <a:pt x="6192" y="17195"/>
                  <a:pt x="6188" y="17172"/>
                </a:cubicBezTo>
                <a:cubicBezTo>
                  <a:pt x="6188" y="17172"/>
                  <a:pt x="6192" y="17175"/>
                  <a:pt x="6192" y="17175"/>
                </a:cubicBezTo>
                <a:cubicBezTo>
                  <a:pt x="6181" y="17175"/>
                  <a:pt x="6170" y="17175"/>
                  <a:pt x="6158" y="17175"/>
                </a:cubicBezTo>
                <a:lnTo>
                  <a:pt x="6162" y="17172"/>
                </a:lnTo>
                <a:cubicBezTo>
                  <a:pt x="6155" y="17204"/>
                  <a:pt x="6125" y="17198"/>
                  <a:pt x="6099" y="17201"/>
                </a:cubicBezTo>
                <a:lnTo>
                  <a:pt x="6102" y="17198"/>
                </a:lnTo>
                <a:cubicBezTo>
                  <a:pt x="6102" y="17214"/>
                  <a:pt x="6102" y="17234"/>
                  <a:pt x="6102" y="17250"/>
                </a:cubicBezTo>
                <a:lnTo>
                  <a:pt x="6099" y="17250"/>
                </a:lnTo>
                <a:close/>
                <a:moveTo>
                  <a:pt x="7014" y="5635"/>
                </a:moveTo>
                <a:cubicBezTo>
                  <a:pt x="7014" y="5606"/>
                  <a:pt x="7010" y="5576"/>
                  <a:pt x="7010" y="5537"/>
                </a:cubicBezTo>
                <a:cubicBezTo>
                  <a:pt x="6988" y="5576"/>
                  <a:pt x="6976" y="5609"/>
                  <a:pt x="7014" y="5635"/>
                </a:cubicBezTo>
                <a:close/>
                <a:moveTo>
                  <a:pt x="15599" y="10884"/>
                </a:moveTo>
                <a:cubicBezTo>
                  <a:pt x="15595" y="10809"/>
                  <a:pt x="15628" y="10734"/>
                  <a:pt x="15591" y="10659"/>
                </a:cubicBezTo>
                <a:cubicBezTo>
                  <a:pt x="15591" y="10659"/>
                  <a:pt x="15591" y="10659"/>
                  <a:pt x="15591" y="10659"/>
                </a:cubicBezTo>
                <a:cubicBezTo>
                  <a:pt x="15587" y="10737"/>
                  <a:pt x="15565" y="10812"/>
                  <a:pt x="15599" y="10884"/>
                </a:cubicBezTo>
                <a:cubicBezTo>
                  <a:pt x="15599" y="10884"/>
                  <a:pt x="15599" y="10884"/>
                  <a:pt x="15599" y="10884"/>
                </a:cubicBezTo>
                <a:close/>
                <a:moveTo>
                  <a:pt x="2527" y="14003"/>
                </a:moveTo>
                <a:cubicBezTo>
                  <a:pt x="2557" y="14013"/>
                  <a:pt x="2598" y="13997"/>
                  <a:pt x="2617" y="14033"/>
                </a:cubicBezTo>
                <a:cubicBezTo>
                  <a:pt x="2650" y="14023"/>
                  <a:pt x="2639" y="13997"/>
                  <a:pt x="2647" y="13977"/>
                </a:cubicBezTo>
                <a:cubicBezTo>
                  <a:pt x="2647" y="13977"/>
                  <a:pt x="2650" y="13980"/>
                  <a:pt x="2650" y="13980"/>
                </a:cubicBezTo>
                <a:cubicBezTo>
                  <a:pt x="2628" y="13971"/>
                  <a:pt x="2606" y="13961"/>
                  <a:pt x="2587" y="13954"/>
                </a:cubicBezTo>
                <a:cubicBezTo>
                  <a:pt x="2587" y="13954"/>
                  <a:pt x="2594" y="13951"/>
                  <a:pt x="2594" y="13951"/>
                </a:cubicBezTo>
                <a:cubicBezTo>
                  <a:pt x="2583" y="13971"/>
                  <a:pt x="2572" y="13977"/>
                  <a:pt x="2561" y="13951"/>
                </a:cubicBezTo>
                <a:cubicBezTo>
                  <a:pt x="2561" y="13951"/>
                  <a:pt x="2565" y="13954"/>
                  <a:pt x="2565" y="13954"/>
                </a:cubicBezTo>
                <a:cubicBezTo>
                  <a:pt x="2553" y="13954"/>
                  <a:pt x="2542" y="13954"/>
                  <a:pt x="2531" y="13954"/>
                </a:cubicBezTo>
                <a:lnTo>
                  <a:pt x="2535" y="13951"/>
                </a:lnTo>
                <a:cubicBezTo>
                  <a:pt x="2535" y="13971"/>
                  <a:pt x="2535" y="13987"/>
                  <a:pt x="2535" y="14007"/>
                </a:cubicBezTo>
                <a:cubicBezTo>
                  <a:pt x="2531" y="14007"/>
                  <a:pt x="2527" y="14003"/>
                  <a:pt x="2527" y="14003"/>
                </a:cubicBezTo>
                <a:close/>
                <a:moveTo>
                  <a:pt x="15210" y="1215"/>
                </a:moveTo>
                <a:cubicBezTo>
                  <a:pt x="15225" y="1159"/>
                  <a:pt x="15232" y="1107"/>
                  <a:pt x="15210" y="1045"/>
                </a:cubicBezTo>
                <a:cubicBezTo>
                  <a:pt x="15180" y="1107"/>
                  <a:pt x="15203" y="1159"/>
                  <a:pt x="15210" y="1215"/>
                </a:cubicBezTo>
                <a:cubicBezTo>
                  <a:pt x="15214" y="1215"/>
                  <a:pt x="15210" y="1215"/>
                  <a:pt x="15210" y="1215"/>
                </a:cubicBezTo>
                <a:close/>
                <a:moveTo>
                  <a:pt x="16166" y="2672"/>
                </a:moveTo>
                <a:cubicBezTo>
                  <a:pt x="16166" y="2652"/>
                  <a:pt x="16166" y="2636"/>
                  <a:pt x="16166" y="2616"/>
                </a:cubicBezTo>
                <a:cubicBezTo>
                  <a:pt x="16166" y="2616"/>
                  <a:pt x="16170" y="2620"/>
                  <a:pt x="16170" y="2620"/>
                </a:cubicBezTo>
                <a:cubicBezTo>
                  <a:pt x="16148" y="2620"/>
                  <a:pt x="16136" y="2607"/>
                  <a:pt x="16136" y="2590"/>
                </a:cubicBezTo>
                <a:cubicBezTo>
                  <a:pt x="16136" y="2590"/>
                  <a:pt x="16140" y="2594"/>
                  <a:pt x="16140" y="2594"/>
                </a:cubicBezTo>
                <a:cubicBezTo>
                  <a:pt x="16118" y="2590"/>
                  <a:pt x="16103" y="2584"/>
                  <a:pt x="16107" y="2564"/>
                </a:cubicBezTo>
                <a:cubicBezTo>
                  <a:pt x="16107" y="2564"/>
                  <a:pt x="16110" y="2564"/>
                  <a:pt x="16110" y="2564"/>
                </a:cubicBezTo>
                <a:cubicBezTo>
                  <a:pt x="16069" y="2626"/>
                  <a:pt x="16133" y="2643"/>
                  <a:pt x="16166" y="2672"/>
                </a:cubicBezTo>
                <a:cubicBezTo>
                  <a:pt x="16170" y="2669"/>
                  <a:pt x="16166" y="2672"/>
                  <a:pt x="16166" y="2672"/>
                </a:cubicBezTo>
                <a:close/>
                <a:moveTo>
                  <a:pt x="8953" y="471"/>
                </a:moveTo>
                <a:cubicBezTo>
                  <a:pt x="8874" y="439"/>
                  <a:pt x="8814" y="449"/>
                  <a:pt x="8770" y="517"/>
                </a:cubicBezTo>
                <a:cubicBezTo>
                  <a:pt x="8770" y="517"/>
                  <a:pt x="8766" y="514"/>
                  <a:pt x="8766" y="514"/>
                </a:cubicBezTo>
                <a:cubicBezTo>
                  <a:pt x="8829" y="498"/>
                  <a:pt x="8893" y="485"/>
                  <a:pt x="8953" y="471"/>
                </a:cubicBezTo>
                <a:cubicBezTo>
                  <a:pt x="8953" y="468"/>
                  <a:pt x="8956" y="471"/>
                  <a:pt x="8953" y="471"/>
                </a:cubicBezTo>
                <a:close/>
                <a:moveTo>
                  <a:pt x="5221" y="11480"/>
                </a:moveTo>
                <a:cubicBezTo>
                  <a:pt x="5209" y="11480"/>
                  <a:pt x="5198" y="11480"/>
                  <a:pt x="5187" y="11480"/>
                </a:cubicBezTo>
                <a:cubicBezTo>
                  <a:pt x="5187" y="11480"/>
                  <a:pt x="5191" y="11477"/>
                  <a:pt x="5191" y="11477"/>
                </a:cubicBezTo>
                <a:cubicBezTo>
                  <a:pt x="5187" y="11506"/>
                  <a:pt x="5209" y="11542"/>
                  <a:pt x="5157" y="11558"/>
                </a:cubicBezTo>
                <a:cubicBezTo>
                  <a:pt x="5157" y="11558"/>
                  <a:pt x="5161" y="11555"/>
                  <a:pt x="5161" y="11555"/>
                </a:cubicBezTo>
                <a:cubicBezTo>
                  <a:pt x="5161" y="11565"/>
                  <a:pt x="5161" y="11575"/>
                  <a:pt x="5161" y="11584"/>
                </a:cubicBezTo>
                <a:cubicBezTo>
                  <a:pt x="5161" y="11584"/>
                  <a:pt x="5157" y="11581"/>
                  <a:pt x="5157" y="11581"/>
                </a:cubicBezTo>
                <a:cubicBezTo>
                  <a:pt x="5180" y="11591"/>
                  <a:pt x="5198" y="11601"/>
                  <a:pt x="5221" y="11610"/>
                </a:cubicBezTo>
                <a:cubicBezTo>
                  <a:pt x="5221" y="11610"/>
                  <a:pt x="5217" y="11607"/>
                  <a:pt x="5217" y="11607"/>
                </a:cubicBezTo>
                <a:cubicBezTo>
                  <a:pt x="5228" y="11607"/>
                  <a:pt x="5239" y="11607"/>
                  <a:pt x="5251" y="11607"/>
                </a:cubicBezTo>
                <a:cubicBezTo>
                  <a:pt x="5251" y="11607"/>
                  <a:pt x="5247" y="11610"/>
                  <a:pt x="5247" y="11610"/>
                </a:cubicBezTo>
                <a:cubicBezTo>
                  <a:pt x="5251" y="11565"/>
                  <a:pt x="5202" y="11526"/>
                  <a:pt x="5217" y="11477"/>
                </a:cubicBezTo>
                <a:lnTo>
                  <a:pt x="5221" y="11480"/>
                </a:lnTo>
                <a:close/>
                <a:moveTo>
                  <a:pt x="3887" y="17918"/>
                </a:moveTo>
                <a:cubicBezTo>
                  <a:pt x="3921" y="17928"/>
                  <a:pt x="3917" y="17951"/>
                  <a:pt x="3917" y="17974"/>
                </a:cubicBezTo>
                <a:cubicBezTo>
                  <a:pt x="3928" y="17974"/>
                  <a:pt x="3939" y="17974"/>
                  <a:pt x="3947" y="17974"/>
                </a:cubicBezTo>
                <a:cubicBezTo>
                  <a:pt x="3951" y="17951"/>
                  <a:pt x="3951" y="17928"/>
                  <a:pt x="3977" y="17918"/>
                </a:cubicBezTo>
                <a:lnTo>
                  <a:pt x="3973" y="17922"/>
                </a:lnTo>
                <a:cubicBezTo>
                  <a:pt x="3962" y="17905"/>
                  <a:pt x="3954" y="17889"/>
                  <a:pt x="3943" y="17869"/>
                </a:cubicBezTo>
                <a:cubicBezTo>
                  <a:pt x="3943" y="17869"/>
                  <a:pt x="3947" y="17866"/>
                  <a:pt x="3947" y="17866"/>
                </a:cubicBezTo>
                <a:cubicBezTo>
                  <a:pt x="3939" y="17873"/>
                  <a:pt x="3932" y="17879"/>
                  <a:pt x="3924" y="17886"/>
                </a:cubicBezTo>
                <a:cubicBezTo>
                  <a:pt x="3921" y="17879"/>
                  <a:pt x="3917" y="17873"/>
                  <a:pt x="3913" y="17866"/>
                </a:cubicBezTo>
                <a:cubicBezTo>
                  <a:pt x="3913" y="17866"/>
                  <a:pt x="3917" y="17869"/>
                  <a:pt x="3917" y="17869"/>
                </a:cubicBezTo>
                <a:cubicBezTo>
                  <a:pt x="3906" y="17886"/>
                  <a:pt x="3898" y="17902"/>
                  <a:pt x="3887" y="17918"/>
                </a:cubicBezTo>
                <a:cubicBezTo>
                  <a:pt x="3891" y="17918"/>
                  <a:pt x="3887" y="17918"/>
                  <a:pt x="3887" y="17918"/>
                </a:cubicBezTo>
                <a:close/>
                <a:moveTo>
                  <a:pt x="10029" y="3083"/>
                </a:moveTo>
                <a:cubicBezTo>
                  <a:pt x="10032" y="3044"/>
                  <a:pt x="9969" y="3063"/>
                  <a:pt x="9969" y="3027"/>
                </a:cubicBezTo>
                <a:cubicBezTo>
                  <a:pt x="9969" y="3027"/>
                  <a:pt x="9976" y="3030"/>
                  <a:pt x="9976" y="3030"/>
                </a:cubicBezTo>
                <a:cubicBezTo>
                  <a:pt x="9935" y="3030"/>
                  <a:pt x="9894" y="3030"/>
                  <a:pt x="9853" y="3030"/>
                </a:cubicBezTo>
                <a:lnTo>
                  <a:pt x="9857" y="3027"/>
                </a:lnTo>
                <a:cubicBezTo>
                  <a:pt x="9905" y="3066"/>
                  <a:pt x="9965" y="3083"/>
                  <a:pt x="10029" y="3083"/>
                </a:cubicBezTo>
                <a:lnTo>
                  <a:pt x="10029" y="3083"/>
                </a:lnTo>
                <a:close/>
                <a:moveTo>
                  <a:pt x="12348" y="778"/>
                </a:moveTo>
                <a:cubicBezTo>
                  <a:pt x="12326" y="843"/>
                  <a:pt x="12393" y="843"/>
                  <a:pt x="12431" y="853"/>
                </a:cubicBezTo>
                <a:cubicBezTo>
                  <a:pt x="12475" y="863"/>
                  <a:pt x="12438" y="827"/>
                  <a:pt x="12449" y="814"/>
                </a:cubicBezTo>
                <a:lnTo>
                  <a:pt x="12453" y="817"/>
                </a:lnTo>
                <a:cubicBezTo>
                  <a:pt x="12427" y="814"/>
                  <a:pt x="12397" y="820"/>
                  <a:pt x="12390" y="788"/>
                </a:cubicBezTo>
                <a:lnTo>
                  <a:pt x="12393" y="791"/>
                </a:lnTo>
                <a:cubicBezTo>
                  <a:pt x="12375" y="788"/>
                  <a:pt x="12360" y="781"/>
                  <a:pt x="12348" y="778"/>
                </a:cubicBezTo>
                <a:lnTo>
                  <a:pt x="12348" y="778"/>
                </a:lnTo>
                <a:close/>
                <a:moveTo>
                  <a:pt x="9468" y="2545"/>
                </a:moveTo>
                <a:cubicBezTo>
                  <a:pt x="9468" y="2535"/>
                  <a:pt x="9468" y="2525"/>
                  <a:pt x="9468" y="2512"/>
                </a:cubicBezTo>
                <a:cubicBezTo>
                  <a:pt x="9468" y="2512"/>
                  <a:pt x="9472" y="2515"/>
                  <a:pt x="9472" y="2515"/>
                </a:cubicBezTo>
                <a:cubicBezTo>
                  <a:pt x="9449" y="2515"/>
                  <a:pt x="9438" y="2506"/>
                  <a:pt x="9438" y="2486"/>
                </a:cubicBezTo>
                <a:cubicBezTo>
                  <a:pt x="9438" y="2486"/>
                  <a:pt x="9442" y="2489"/>
                  <a:pt x="9442" y="2489"/>
                </a:cubicBezTo>
                <a:cubicBezTo>
                  <a:pt x="9420" y="2489"/>
                  <a:pt x="9408" y="2480"/>
                  <a:pt x="9408" y="2460"/>
                </a:cubicBezTo>
                <a:cubicBezTo>
                  <a:pt x="9408" y="2460"/>
                  <a:pt x="9416" y="2463"/>
                  <a:pt x="9416" y="2463"/>
                </a:cubicBezTo>
                <a:cubicBezTo>
                  <a:pt x="9393" y="2460"/>
                  <a:pt x="9367" y="2457"/>
                  <a:pt x="9345" y="2453"/>
                </a:cubicBezTo>
                <a:lnTo>
                  <a:pt x="9341" y="2453"/>
                </a:lnTo>
                <a:cubicBezTo>
                  <a:pt x="9382" y="2486"/>
                  <a:pt x="9405" y="2538"/>
                  <a:pt x="9476" y="2538"/>
                </a:cubicBezTo>
                <a:lnTo>
                  <a:pt x="9468" y="2545"/>
                </a:lnTo>
                <a:close/>
                <a:moveTo>
                  <a:pt x="19177" y="7324"/>
                </a:moveTo>
                <a:cubicBezTo>
                  <a:pt x="19200" y="7314"/>
                  <a:pt x="19226" y="7304"/>
                  <a:pt x="19248" y="7294"/>
                </a:cubicBezTo>
                <a:lnTo>
                  <a:pt x="19248" y="7291"/>
                </a:lnTo>
                <a:cubicBezTo>
                  <a:pt x="19263" y="7268"/>
                  <a:pt x="19245" y="7255"/>
                  <a:pt x="19226" y="7246"/>
                </a:cubicBezTo>
                <a:lnTo>
                  <a:pt x="19230" y="7246"/>
                </a:lnTo>
                <a:cubicBezTo>
                  <a:pt x="19230" y="7278"/>
                  <a:pt x="19151" y="7278"/>
                  <a:pt x="19181" y="7327"/>
                </a:cubicBezTo>
                <a:lnTo>
                  <a:pt x="19177" y="7324"/>
                </a:lnTo>
                <a:close/>
                <a:moveTo>
                  <a:pt x="5243" y="11480"/>
                </a:moveTo>
                <a:cubicBezTo>
                  <a:pt x="5254" y="11461"/>
                  <a:pt x="5239" y="11431"/>
                  <a:pt x="5277" y="11425"/>
                </a:cubicBezTo>
                <a:cubicBezTo>
                  <a:pt x="5277" y="11425"/>
                  <a:pt x="5273" y="11428"/>
                  <a:pt x="5273" y="11428"/>
                </a:cubicBezTo>
                <a:cubicBezTo>
                  <a:pt x="5273" y="11408"/>
                  <a:pt x="5277" y="11392"/>
                  <a:pt x="5277" y="11373"/>
                </a:cubicBezTo>
                <a:cubicBezTo>
                  <a:pt x="5265" y="11373"/>
                  <a:pt x="5254" y="11376"/>
                  <a:pt x="5243" y="11376"/>
                </a:cubicBezTo>
                <a:cubicBezTo>
                  <a:pt x="5243" y="11376"/>
                  <a:pt x="5247" y="11373"/>
                  <a:pt x="5247" y="11373"/>
                </a:cubicBezTo>
                <a:cubicBezTo>
                  <a:pt x="5243" y="11389"/>
                  <a:pt x="5236" y="11402"/>
                  <a:pt x="5213" y="11402"/>
                </a:cubicBezTo>
                <a:lnTo>
                  <a:pt x="5217" y="11399"/>
                </a:lnTo>
                <a:cubicBezTo>
                  <a:pt x="5206" y="11418"/>
                  <a:pt x="5198" y="11434"/>
                  <a:pt x="5187" y="11454"/>
                </a:cubicBezTo>
                <a:lnTo>
                  <a:pt x="5183" y="11451"/>
                </a:lnTo>
                <a:cubicBezTo>
                  <a:pt x="5206" y="11451"/>
                  <a:pt x="5213" y="11464"/>
                  <a:pt x="5217" y="11480"/>
                </a:cubicBezTo>
                <a:cubicBezTo>
                  <a:pt x="5217" y="11480"/>
                  <a:pt x="5213" y="11477"/>
                  <a:pt x="5213" y="11477"/>
                </a:cubicBezTo>
                <a:cubicBezTo>
                  <a:pt x="5224" y="11477"/>
                  <a:pt x="5236" y="11477"/>
                  <a:pt x="5243" y="11480"/>
                </a:cubicBezTo>
                <a:lnTo>
                  <a:pt x="5243" y="11480"/>
                </a:lnTo>
                <a:close/>
                <a:moveTo>
                  <a:pt x="15034" y="876"/>
                </a:moveTo>
                <a:cubicBezTo>
                  <a:pt x="15049" y="879"/>
                  <a:pt x="15064" y="882"/>
                  <a:pt x="15079" y="885"/>
                </a:cubicBezTo>
                <a:lnTo>
                  <a:pt x="15076" y="889"/>
                </a:lnTo>
                <a:cubicBezTo>
                  <a:pt x="15064" y="843"/>
                  <a:pt x="15064" y="794"/>
                  <a:pt x="15012" y="765"/>
                </a:cubicBezTo>
                <a:cubicBezTo>
                  <a:pt x="15012" y="765"/>
                  <a:pt x="15016" y="762"/>
                  <a:pt x="15016" y="762"/>
                </a:cubicBezTo>
                <a:cubicBezTo>
                  <a:pt x="14986" y="804"/>
                  <a:pt x="15064" y="833"/>
                  <a:pt x="15034" y="876"/>
                </a:cubicBezTo>
                <a:lnTo>
                  <a:pt x="15034" y="876"/>
                </a:lnTo>
                <a:close/>
                <a:moveTo>
                  <a:pt x="18875" y="8794"/>
                </a:moveTo>
                <a:cubicBezTo>
                  <a:pt x="18875" y="8768"/>
                  <a:pt x="18875" y="8748"/>
                  <a:pt x="18875" y="8729"/>
                </a:cubicBezTo>
                <a:cubicBezTo>
                  <a:pt x="18867" y="8748"/>
                  <a:pt x="18845" y="8771"/>
                  <a:pt x="18875" y="8794"/>
                </a:cubicBezTo>
                <a:close/>
                <a:moveTo>
                  <a:pt x="16555" y="3135"/>
                </a:moveTo>
                <a:cubicBezTo>
                  <a:pt x="16532" y="3135"/>
                  <a:pt x="16521" y="3122"/>
                  <a:pt x="16521" y="3105"/>
                </a:cubicBezTo>
                <a:lnTo>
                  <a:pt x="16525" y="3109"/>
                </a:lnTo>
                <a:cubicBezTo>
                  <a:pt x="16514" y="3099"/>
                  <a:pt x="16503" y="3089"/>
                  <a:pt x="16491" y="3079"/>
                </a:cubicBezTo>
                <a:cubicBezTo>
                  <a:pt x="16491" y="3079"/>
                  <a:pt x="16495" y="3083"/>
                  <a:pt x="16495" y="3083"/>
                </a:cubicBezTo>
                <a:cubicBezTo>
                  <a:pt x="16461" y="3083"/>
                  <a:pt x="16450" y="3092"/>
                  <a:pt x="16476" y="3118"/>
                </a:cubicBezTo>
                <a:cubicBezTo>
                  <a:pt x="16499" y="3145"/>
                  <a:pt x="16521" y="3161"/>
                  <a:pt x="16551" y="3132"/>
                </a:cubicBezTo>
                <a:lnTo>
                  <a:pt x="16555" y="3135"/>
                </a:lnTo>
                <a:close/>
                <a:moveTo>
                  <a:pt x="12363" y="273"/>
                </a:moveTo>
                <a:cubicBezTo>
                  <a:pt x="12363" y="282"/>
                  <a:pt x="12363" y="292"/>
                  <a:pt x="12363" y="302"/>
                </a:cubicBezTo>
                <a:cubicBezTo>
                  <a:pt x="12363" y="302"/>
                  <a:pt x="12360" y="299"/>
                  <a:pt x="12360" y="299"/>
                </a:cubicBezTo>
                <a:cubicBezTo>
                  <a:pt x="12401" y="299"/>
                  <a:pt x="12442" y="299"/>
                  <a:pt x="12520" y="299"/>
                </a:cubicBezTo>
                <a:cubicBezTo>
                  <a:pt x="12446" y="273"/>
                  <a:pt x="12404" y="266"/>
                  <a:pt x="12360" y="276"/>
                </a:cubicBezTo>
                <a:lnTo>
                  <a:pt x="12363" y="273"/>
                </a:lnTo>
                <a:close/>
                <a:moveTo>
                  <a:pt x="11990" y="5932"/>
                </a:moveTo>
                <a:cubicBezTo>
                  <a:pt x="11982" y="5955"/>
                  <a:pt x="11975" y="5977"/>
                  <a:pt x="11967" y="6000"/>
                </a:cubicBezTo>
                <a:cubicBezTo>
                  <a:pt x="11967" y="6000"/>
                  <a:pt x="11967" y="6000"/>
                  <a:pt x="11967" y="6000"/>
                </a:cubicBezTo>
                <a:cubicBezTo>
                  <a:pt x="11979" y="6007"/>
                  <a:pt x="11994" y="6013"/>
                  <a:pt x="12005" y="6017"/>
                </a:cubicBezTo>
                <a:lnTo>
                  <a:pt x="12005" y="6020"/>
                </a:lnTo>
                <a:cubicBezTo>
                  <a:pt x="12008" y="5984"/>
                  <a:pt x="12023" y="5961"/>
                  <a:pt x="12068" y="5964"/>
                </a:cubicBezTo>
                <a:cubicBezTo>
                  <a:pt x="12068" y="5964"/>
                  <a:pt x="12065" y="5968"/>
                  <a:pt x="12065" y="5968"/>
                </a:cubicBezTo>
                <a:cubicBezTo>
                  <a:pt x="12050" y="5948"/>
                  <a:pt x="12035" y="5925"/>
                  <a:pt x="12020" y="5906"/>
                </a:cubicBezTo>
                <a:cubicBezTo>
                  <a:pt x="12020" y="5906"/>
                  <a:pt x="12023" y="5909"/>
                  <a:pt x="12023" y="5909"/>
                </a:cubicBezTo>
                <a:cubicBezTo>
                  <a:pt x="12012" y="5919"/>
                  <a:pt x="12001" y="5925"/>
                  <a:pt x="11990" y="5932"/>
                </a:cubicBezTo>
                <a:lnTo>
                  <a:pt x="11990" y="5932"/>
                </a:lnTo>
                <a:close/>
                <a:moveTo>
                  <a:pt x="16551" y="5713"/>
                </a:moveTo>
                <a:cubicBezTo>
                  <a:pt x="16551" y="5687"/>
                  <a:pt x="16551" y="5661"/>
                  <a:pt x="16551" y="5638"/>
                </a:cubicBezTo>
                <a:lnTo>
                  <a:pt x="16555" y="5642"/>
                </a:lnTo>
                <a:cubicBezTo>
                  <a:pt x="16532" y="5622"/>
                  <a:pt x="16514" y="5603"/>
                  <a:pt x="16491" y="5583"/>
                </a:cubicBezTo>
                <a:cubicBezTo>
                  <a:pt x="16491" y="5583"/>
                  <a:pt x="16495" y="5580"/>
                  <a:pt x="16495" y="5580"/>
                </a:cubicBezTo>
                <a:cubicBezTo>
                  <a:pt x="16495" y="5606"/>
                  <a:pt x="16495" y="5635"/>
                  <a:pt x="16495" y="5661"/>
                </a:cubicBezTo>
                <a:cubicBezTo>
                  <a:pt x="16495" y="5661"/>
                  <a:pt x="16491" y="5655"/>
                  <a:pt x="16491" y="5655"/>
                </a:cubicBezTo>
                <a:cubicBezTo>
                  <a:pt x="16514" y="5674"/>
                  <a:pt x="16532" y="5697"/>
                  <a:pt x="16555" y="5717"/>
                </a:cubicBezTo>
                <a:lnTo>
                  <a:pt x="16551" y="5713"/>
                </a:lnTo>
                <a:close/>
                <a:moveTo>
                  <a:pt x="7428" y="3079"/>
                </a:moveTo>
                <a:cubicBezTo>
                  <a:pt x="7440" y="3079"/>
                  <a:pt x="7451" y="3079"/>
                  <a:pt x="7462" y="3079"/>
                </a:cubicBezTo>
                <a:lnTo>
                  <a:pt x="7458" y="3083"/>
                </a:lnTo>
                <a:cubicBezTo>
                  <a:pt x="7440" y="3053"/>
                  <a:pt x="7496" y="3017"/>
                  <a:pt x="7451" y="2988"/>
                </a:cubicBezTo>
                <a:cubicBezTo>
                  <a:pt x="7414" y="3017"/>
                  <a:pt x="7440" y="3053"/>
                  <a:pt x="7428" y="3079"/>
                </a:cubicBezTo>
                <a:lnTo>
                  <a:pt x="7428" y="3079"/>
                </a:lnTo>
                <a:close/>
                <a:moveTo>
                  <a:pt x="8579" y="9886"/>
                </a:moveTo>
                <a:cubicBezTo>
                  <a:pt x="8568" y="9866"/>
                  <a:pt x="8557" y="9850"/>
                  <a:pt x="8549" y="9831"/>
                </a:cubicBezTo>
                <a:cubicBezTo>
                  <a:pt x="8549" y="9831"/>
                  <a:pt x="8557" y="9834"/>
                  <a:pt x="8557" y="9834"/>
                </a:cubicBezTo>
                <a:cubicBezTo>
                  <a:pt x="8534" y="9831"/>
                  <a:pt x="8523" y="9824"/>
                  <a:pt x="8523" y="9805"/>
                </a:cubicBezTo>
                <a:cubicBezTo>
                  <a:pt x="8523" y="9805"/>
                  <a:pt x="8527" y="9808"/>
                  <a:pt x="8527" y="9808"/>
                </a:cubicBezTo>
                <a:cubicBezTo>
                  <a:pt x="8504" y="9808"/>
                  <a:pt x="8486" y="9808"/>
                  <a:pt x="8463" y="9808"/>
                </a:cubicBezTo>
                <a:lnTo>
                  <a:pt x="8467" y="9805"/>
                </a:lnTo>
                <a:cubicBezTo>
                  <a:pt x="8482" y="9857"/>
                  <a:pt x="8527" y="9876"/>
                  <a:pt x="8579" y="9886"/>
                </a:cubicBezTo>
                <a:lnTo>
                  <a:pt x="8579" y="9886"/>
                </a:lnTo>
                <a:close/>
                <a:moveTo>
                  <a:pt x="2094" y="16725"/>
                </a:moveTo>
                <a:cubicBezTo>
                  <a:pt x="2094" y="16745"/>
                  <a:pt x="2098" y="16768"/>
                  <a:pt x="2098" y="16787"/>
                </a:cubicBezTo>
                <a:cubicBezTo>
                  <a:pt x="2101" y="16787"/>
                  <a:pt x="2105" y="16787"/>
                  <a:pt x="2109" y="16787"/>
                </a:cubicBezTo>
                <a:cubicBezTo>
                  <a:pt x="2109" y="16768"/>
                  <a:pt x="2109" y="16745"/>
                  <a:pt x="2109" y="16725"/>
                </a:cubicBezTo>
                <a:cubicBezTo>
                  <a:pt x="2105" y="16725"/>
                  <a:pt x="2098" y="16725"/>
                  <a:pt x="2094" y="16725"/>
                </a:cubicBezTo>
                <a:close/>
                <a:moveTo>
                  <a:pt x="18935" y="4589"/>
                </a:moveTo>
                <a:cubicBezTo>
                  <a:pt x="18938" y="4602"/>
                  <a:pt x="18942" y="4615"/>
                  <a:pt x="18946" y="4628"/>
                </a:cubicBezTo>
                <a:lnTo>
                  <a:pt x="18942" y="4628"/>
                </a:lnTo>
                <a:cubicBezTo>
                  <a:pt x="18953" y="4628"/>
                  <a:pt x="18964" y="4628"/>
                  <a:pt x="18976" y="4628"/>
                </a:cubicBezTo>
                <a:lnTo>
                  <a:pt x="18972" y="4631"/>
                </a:lnTo>
                <a:cubicBezTo>
                  <a:pt x="18983" y="4621"/>
                  <a:pt x="18994" y="4612"/>
                  <a:pt x="19005" y="4602"/>
                </a:cubicBezTo>
                <a:cubicBezTo>
                  <a:pt x="19005" y="4602"/>
                  <a:pt x="19002" y="4605"/>
                  <a:pt x="19002" y="4605"/>
                </a:cubicBezTo>
                <a:cubicBezTo>
                  <a:pt x="19013" y="4595"/>
                  <a:pt x="19024" y="4585"/>
                  <a:pt x="19035" y="4576"/>
                </a:cubicBezTo>
                <a:cubicBezTo>
                  <a:pt x="19035" y="4576"/>
                  <a:pt x="19032" y="4579"/>
                  <a:pt x="19032" y="4579"/>
                </a:cubicBezTo>
                <a:cubicBezTo>
                  <a:pt x="19032" y="4563"/>
                  <a:pt x="19032" y="4543"/>
                  <a:pt x="19032" y="4527"/>
                </a:cubicBezTo>
                <a:cubicBezTo>
                  <a:pt x="19032" y="4527"/>
                  <a:pt x="19035" y="4530"/>
                  <a:pt x="19035" y="4530"/>
                </a:cubicBezTo>
                <a:cubicBezTo>
                  <a:pt x="19002" y="4546"/>
                  <a:pt x="18968" y="4569"/>
                  <a:pt x="18935" y="4589"/>
                </a:cubicBezTo>
                <a:cubicBezTo>
                  <a:pt x="18935" y="4592"/>
                  <a:pt x="18935" y="4589"/>
                  <a:pt x="18935" y="4589"/>
                </a:cubicBezTo>
                <a:close/>
                <a:moveTo>
                  <a:pt x="5310" y="13195"/>
                </a:moveTo>
                <a:cubicBezTo>
                  <a:pt x="5355" y="13188"/>
                  <a:pt x="5404" y="13214"/>
                  <a:pt x="5475" y="13182"/>
                </a:cubicBezTo>
                <a:cubicBezTo>
                  <a:pt x="5404" y="13185"/>
                  <a:pt x="5355" y="13188"/>
                  <a:pt x="5310" y="13195"/>
                </a:cubicBezTo>
                <a:cubicBezTo>
                  <a:pt x="5310" y="13195"/>
                  <a:pt x="5310" y="13195"/>
                  <a:pt x="5310" y="13195"/>
                </a:cubicBezTo>
                <a:close/>
                <a:moveTo>
                  <a:pt x="11007" y="8325"/>
                </a:moveTo>
                <a:cubicBezTo>
                  <a:pt x="11026" y="8298"/>
                  <a:pt x="11078" y="8302"/>
                  <a:pt x="11082" y="8263"/>
                </a:cubicBezTo>
                <a:cubicBezTo>
                  <a:pt x="11007" y="8240"/>
                  <a:pt x="11019" y="8289"/>
                  <a:pt x="11007" y="8325"/>
                </a:cubicBezTo>
                <a:cubicBezTo>
                  <a:pt x="11007" y="8321"/>
                  <a:pt x="11007" y="8325"/>
                  <a:pt x="11007" y="8325"/>
                </a:cubicBezTo>
                <a:close/>
                <a:moveTo>
                  <a:pt x="8964" y="752"/>
                </a:moveTo>
                <a:cubicBezTo>
                  <a:pt x="8986" y="752"/>
                  <a:pt x="9009" y="752"/>
                  <a:pt x="9031" y="752"/>
                </a:cubicBezTo>
                <a:cubicBezTo>
                  <a:pt x="9031" y="752"/>
                  <a:pt x="9031" y="752"/>
                  <a:pt x="9031" y="749"/>
                </a:cubicBezTo>
                <a:cubicBezTo>
                  <a:pt x="9009" y="749"/>
                  <a:pt x="8986" y="749"/>
                  <a:pt x="8964" y="752"/>
                </a:cubicBezTo>
                <a:cubicBezTo>
                  <a:pt x="8964" y="749"/>
                  <a:pt x="8964" y="752"/>
                  <a:pt x="8964" y="752"/>
                </a:cubicBezTo>
                <a:close/>
                <a:moveTo>
                  <a:pt x="14758" y="4501"/>
                </a:moveTo>
                <a:cubicBezTo>
                  <a:pt x="14795" y="4550"/>
                  <a:pt x="14848" y="4559"/>
                  <a:pt x="14907" y="4543"/>
                </a:cubicBezTo>
                <a:cubicBezTo>
                  <a:pt x="14907" y="4543"/>
                  <a:pt x="14904" y="4546"/>
                  <a:pt x="14904" y="4546"/>
                </a:cubicBezTo>
                <a:cubicBezTo>
                  <a:pt x="14892" y="4530"/>
                  <a:pt x="14855" y="4537"/>
                  <a:pt x="14859" y="4510"/>
                </a:cubicBezTo>
                <a:lnTo>
                  <a:pt x="14855" y="4514"/>
                </a:lnTo>
                <a:cubicBezTo>
                  <a:pt x="14821" y="4507"/>
                  <a:pt x="14788" y="4504"/>
                  <a:pt x="14758" y="4501"/>
                </a:cubicBezTo>
                <a:lnTo>
                  <a:pt x="14758" y="4501"/>
                </a:lnTo>
                <a:close/>
                <a:moveTo>
                  <a:pt x="19898" y="4807"/>
                </a:moveTo>
                <a:cubicBezTo>
                  <a:pt x="19898" y="4830"/>
                  <a:pt x="19898" y="4849"/>
                  <a:pt x="19898" y="4872"/>
                </a:cubicBezTo>
                <a:cubicBezTo>
                  <a:pt x="19902" y="4872"/>
                  <a:pt x="19906" y="4872"/>
                  <a:pt x="19910" y="4872"/>
                </a:cubicBezTo>
                <a:cubicBezTo>
                  <a:pt x="19910" y="4849"/>
                  <a:pt x="19910" y="4830"/>
                  <a:pt x="19910" y="4807"/>
                </a:cubicBezTo>
                <a:cubicBezTo>
                  <a:pt x="19906" y="4810"/>
                  <a:pt x="19902" y="4807"/>
                  <a:pt x="19898" y="4807"/>
                </a:cubicBezTo>
                <a:close/>
                <a:moveTo>
                  <a:pt x="20440" y="18420"/>
                </a:moveTo>
                <a:cubicBezTo>
                  <a:pt x="20433" y="18427"/>
                  <a:pt x="20425" y="18433"/>
                  <a:pt x="20418" y="18437"/>
                </a:cubicBezTo>
                <a:lnTo>
                  <a:pt x="20421" y="18433"/>
                </a:lnTo>
                <a:cubicBezTo>
                  <a:pt x="20421" y="18456"/>
                  <a:pt x="20418" y="18479"/>
                  <a:pt x="20388" y="18489"/>
                </a:cubicBezTo>
                <a:cubicBezTo>
                  <a:pt x="20388" y="18489"/>
                  <a:pt x="20391" y="18482"/>
                  <a:pt x="20391" y="18482"/>
                </a:cubicBezTo>
                <a:cubicBezTo>
                  <a:pt x="20391" y="18508"/>
                  <a:pt x="20391" y="18534"/>
                  <a:pt x="20388" y="18564"/>
                </a:cubicBezTo>
                <a:cubicBezTo>
                  <a:pt x="20388" y="18564"/>
                  <a:pt x="20388" y="18564"/>
                  <a:pt x="20388" y="18564"/>
                </a:cubicBezTo>
                <a:cubicBezTo>
                  <a:pt x="20433" y="18567"/>
                  <a:pt x="20414" y="18515"/>
                  <a:pt x="20447" y="18508"/>
                </a:cubicBezTo>
                <a:cubicBezTo>
                  <a:pt x="20447" y="18508"/>
                  <a:pt x="20444" y="18512"/>
                  <a:pt x="20444" y="18512"/>
                </a:cubicBezTo>
                <a:cubicBezTo>
                  <a:pt x="20440" y="18482"/>
                  <a:pt x="20436" y="18450"/>
                  <a:pt x="20433" y="18420"/>
                </a:cubicBezTo>
                <a:lnTo>
                  <a:pt x="20440" y="18420"/>
                </a:lnTo>
                <a:close/>
                <a:moveTo>
                  <a:pt x="16581" y="2695"/>
                </a:moveTo>
                <a:cubicBezTo>
                  <a:pt x="16592" y="2695"/>
                  <a:pt x="16603" y="2695"/>
                  <a:pt x="16615" y="2695"/>
                </a:cubicBezTo>
                <a:lnTo>
                  <a:pt x="16611" y="2695"/>
                </a:lnTo>
                <a:cubicBezTo>
                  <a:pt x="16607" y="2659"/>
                  <a:pt x="16603" y="2623"/>
                  <a:pt x="16600" y="2587"/>
                </a:cubicBezTo>
                <a:cubicBezTo>
                  <a:pt x="16592" y="2587"/>
                  <a:pt x="16588" y="2587"/>
                  <a:pt x="16581" y="2587"/>
                </a:cubicBezTo>
                <a:cubicBezTo>
                  <a:pt x="16581" y="2623"/>
                  <a:pt x="16581" y="2659"/>
                  <a:pt x="16581" y="2695"/>
                </a:cubicBezTo>
                <a:lnTo>
                  <a:pt x="16581" y="2695"/>
                </a:lnTo>
                <a:close/>
                <a:moveTo>
                  <a:pt x="9147" y="387"/>
                </a:moveTo>
                <a:cubicBezTo>
                  <a:pt x="9218" y="403"/>
                  <a:pt x="9293" y="406"/>
                  <a:pt x="9364" y="387"/>
                </a:cubicBezTo>
                <a:cubicBezTo>
                  <a:pt x="9364" y="387"/>
                  <a:pt x="9367" y="390"/>
                  <a:pt x="9364" y="387"/>
                </a:cubicBezTo>
                <a:cubicBezTo>
                  <a:pt x="9293" y="364"/>
                  <a:pt x="9218" y="387"/>
                  <a:pt x="9147" y="387"/>
                </a:cubicBezTo>
                <a:cubicBezTo>
                  <a:pt x="9147" y="387"/>
                  <a:pt x="9147" y="387"/>
                  <a:pt x="9147" y="387"/>
                </a:cubicBezTo>
                <a:close/>
                <a:moveTo>
                  <a:pt x="14496" y="4390"/>
                </a:moveTo>
                <a:cubicBezTo>
                  <a:pt x="14515" y="4321"/>
                  <a:pt x="14448" y="4315"/>
                  <a:pt x="14399" y="4292"/>
                </a:cubicBezTo>
                <a:cubicBezTo>
                  <a:pt x="14399" y="4292"/>
                  <a:pt x="14403" y="4289"/>
                  <a:pt x="14403" y="4289"/>
                </a:cubicBezTo>
                <a:cubicBezTo>
                  <a:pt x="14403" y="4344"/>
                  <a:pt x="14485" y="4341"/>
                  <a:pt x="14496" y="4390"/>
                </a:cubicBezTo>
                <a:lnTo>
                  <a:pt x="14496" y="4390"/>
                </a:lnTo>
                <a:close/>
                <a:moveTo>
                  <a:pt x="5986" y="17299"/>
                </a:moveTo>
                <a:cubicBezTo>
                  <a:pt x="5986" y="17319"/>
                  <a:pt x="5975" y="17328"/>
                  <a:pt x="5953" y="17328"/>
                </a:cubicBezTo>
                <a:lnTo>
                  <a:pt x="5957" y="17325"/>
                </a:lnTo>
                <a:cubicBezTo>
                  <a:pt x="5975" y="17341"/>
                  <a:pt x="5994" y="17358"/>
                  <a:pt x="6016" y="17377"/>
                </a:cubicBezTo>
                <a:lnTo>
                  <a:pt x="6013" y="17380"/>
                </a:lnTo>
                <a:cubicBezTo>
                  <a:pt x="6005" y="17335"/>
                  <a:pt x="6035" y="17328"/>
                  <a:pt x="6076" y="17328"/>
                </a:cubicBezTo>
                <a:cubicBezTo>
                  <a:pt x="6076" y="17319"/>
                  <a:pt x="6072" y="17309"/>
                  <a:pt x="6072" y="17299"/>
                </a:cubicBezTo>
                <a:lnTo>
                  <a:pt x="6076" y="17302"/>
                </a:lnTo>
                <a:cubicBezTo>
                  <a:pt x="6046" y="17302"/>
                  <a:pt x="6013" y="17302"/>
                  <a:pt x="5983" y="17302"/>
                </a:cubicBezTo>
                <a:lnTo>
                  <a:pt x="5986" y="17299"/>
                </a:lnTo>
                <a:close/>
                <a:moveTo>
                  <a:pt x="9599" y="1003"/>
                </a:moveTo>
                <a:cubicBezTo>
                  <a:pt x="9573" y="973"/>
                  <a:pt x="9550" y="947"/>
                  <a:pt x="9524" y="918"/>
                </a:cubicBezTo>
                <a:cubicBezTo>
                  <a:pt x="9524" y="918"/>
                  <a:pt x="9528" y="915"/>
                  <a:pt x="9528" y="915"/>
                </a:cubicBezTo>
                <a:cubicBezTo>
                  <a:pt x="9506" y="915"/>
                  <a:pt x="9494" y="925"/>
                  <a:pt x="9494" y="944"/>
                </a:cubicBezTo>
                <a:cubicBezTo>
                  <a:pt x="9494" y="944"/>
                  <a:pt x="9498" y="941"/>
                  <a:pt x="9498" y="941"/>
                </a:cubicBezTo>
                <a:cubicBezTo>
                  <a:pt x="9520" y="973"/>
                  <a:pt x="9535" y="1019"/>
                  <a:pt x="9599" y="1003"/>
                </a:cubicBezTo>
                <a:cubicBezTo>
                  <a:pt x="9599" y="1003"/>
                  <a:pt x="9599" y="1003"/>
                  <a:pt x="9599" y="1003"/>
                </a:cubicBezTo>
                <a:close/>
                <a:moveTo>
                  <a:pt x="2475" y="14421"/>
                </a:moveTo>
                <a:cubicBezTo>
                  <a:pt x="2512" y="14421"/>
                  <a:pt x="2497" y="14453"/>
                  <a:pt x="2509" y="14469"/>
                </a:cubicBezTo>
                <a:lnTo>
                  <a:pt x="2505" y="14469"/>
                </a:lnTo>
                <a:cubicBezTo>
                  <a:pt x="2512" y="14469"/>
                  <a:pt x="2520" y="14466"/>
                  <a:pt x="2531" y="14466"/>
                </a:cubicBezTo>
                <a:lnTo>
                  <a:pt x="2527" y="14469"/>
                </a:lnTo>
                <a:cubicBezTo>
                  <a:pt x="2527" y="14447"/>
                  <a:pt x="2531" y="14424"/>
                  <a:pt x="2561" y="14414"/>
                </a:cubicBezTo>
                <a:cubicBezTo>
                  <a:pt x="2561" y="14414"/>
                  <a:pt x="2557" y="14417"/>
                  <a:pt x="2557" y="14417"/>
                </a:cubicBezTo>
                <a:cubicBezTo>
                  <a:pt x="2531" y="14394"/>
                  <a:pt x="2505" y="14378"/>
                  <a:pt x="2475" y="14421"/>
                </a:cubicBezTo>
                <a:lnTo>
                  <a:pt x="2475" y="14421"/>
                </a:lnTo>
                <a:close/>
                <a:moveTo>
                  <a:pt x="8082" y="9286"/>
                </a:moveTo>
                <a:cubicBezTo>
                  <a:pt x="8082" y="9247"/>
                  <a:pt x="8082" y="9205"/>
                  <a:pt x="8082" y="9166"/>
                </a:cubicBezTo>
                <a:cubicBezTo>
                  <a:pt x="8060" y="9208"/>
                  <a:pt x="8022" y="9254"/>
                  <a:pt x="8082" y="9286"/>
                </a:cubicBezTo>
                <a:cubicBezTo>
                  <a:pt x="8086" y="9286"/>
                  <a:pt x="8082" y="9286"/>
                  <a:pt x="8082" y="9286"/>
                </a:cubicBezTo>
                <a:close/>
                <a:moveTo>
                  <a:pt x="3625" y="9136"/>
                </a:moveTo>
                <a:cubicBezTo>
                  <a:pt x="3614" y="9136"/>
                  <a:pt x="3603" y="9136"/>
                  <a:pt x="3592" y="9136"/>
                </a:cubicBezTo>
                <a:cubicBezTo>
                  <a:pt x="3592" y="9136"/>
                  <a:pt x="3596" y="9133"/>
                  <a:pt x="3596" y="9133"/>
                </a:cubicBezTo>
                <a:cubicBezTo>
                  <a:pt x="3596" y="9159"/>
                  <a:pt x="3596" y="9188"/>
                  <a:pt x="3596" y="9214"/>
                </a:cubicBezTo>
                <a:cubicBezTo>
                  <a:pt x="3596" y="9214"/>
                  <a:pt x="3592" y="9211"/>
                  <a:pt x="3592" y="9211"/>
                </a:cubicBezTo>
                <a:cubicBezTo>
                  <a:pt x="3614" y="9221"/>
                  <a:pt x="3633" y="9228"/>
                  <a:pt x="3655" y="9237"/>
                </a:cubicBezTo>
                <a:lnTo>
                  <a:pt x="3652" y="9237"/>
                </a:lnTo>
                <a:cubicBezTo>
                  <a:pt x="3670" y="9195"/>
                  <a:pt x="3618" y="9172"/>
                  <a:pt x="3622" y="9133"/>
                </a:cubicBezTo>
                <a:cubicBezTo>
                  <a:pt x="3618" y="9136"/>
                  <a:pt x="3625" y="9136"/>
                  <a:pt x="3625" y="9136"/>
                </a:cubicBezTo>
                <a:close/>
                <a:moveTo>
                  <a:pt x="21056" y="18339"/>
                </a:moveTo>
                <a:cubicBezTo>
                  <a:pt x="21068" y="18378"/>
                  <a:pt x="21030" y="18414"/>
                  <a:pt x="21064" y="18466"/>
                </a:cubicBezTo>
                <a:cubicBezTo>
                  <a:pt x="21060" y="18414"/>
                  <a:pt x="21060" y="18375"/>
                  <a:pt x="21056" y="18339"/>
                </a:cubicBezTo>
                <a:cubicBezTo>
                  <a:pt x="21056" y="18339"/>
                  <a:pt x="21056" y="18339"/>
                  <a:pt x="21056" y="18339"/>
                </a:cubicBezTo>
                <a:close/>
                <a:moveTo>
                  <a:pt x="2438" y="14156"/>
                </a:moveTo>
                <a:cubicBezTo>
                  <a:pt x="2449" y="14156"/>
                  <a:pt x="2460" y="14160"/>
                  <a:pt x="2471" y="14160"/>
                </a:cubicBezTo>
                <a:cubicBezTo>
                  <a:pt x="2467" y="14137"/>
                  <a:pt x="2464" y="14114"/>
                  <a:pt x="2501" y="14108"/>
                </a:cubicBezTo>
                <a:cubicBezTo>
                  <a:pt x="2501" y="14088"/>
                  <a:pt x="2497" y="14072"/>
                  <a:pt x="2497" y="14052"/>
                </a:cubicBezTo>
                <a:lnTo>
                  <a:pt x="2501" y="14055"/>
                </a:lnTo>
                <a:cubicBezTo>
                  <a:pt x="2490" y="14055"/>
                  <a:pt x="2479" y="14055"/>
                  <a:pt x="2467" y="14055"/>
                </a:cubicBezTo>
                <a:lnTo>
                  <a:pt x="2471" y="14052"/>
                </a:lnTo>
                <a:cubicBezTo>
                  <a:pt x="2460" y="14081"/>
                  <a:pt x="2438" y="14085"/>
                  <a:pt x="2408" y="14081"/>
                </a:cubicBezTo>
                <a:cubicBezTo>
                  <a:pt x="2408" y="14081"/>
                  <a:pt x="2411" y="14078"/>
                  <a:pt x="2411" y="14078"/>
                </a:cubicBezTo>
                <a:cubicBezTo>
                  <a:pt x="2430" y="14101"/>
                  <a:pt x="2445" y="14127"/>
                  <a:pt x="2441" y="14160"/>
                </a:cubicBezTo>
                <a:cubicBezTo>
                  <a:pt x="2445" y="14160"/>
                  <a:pt x="2438" y="14156"/>
                  <a:pt x="2438" y="14156"/>
                </a:cubicBezTo>
                <a:close/>
                <a:moveTo>
                  <a:pt x="3999" y="17811"/>
                </a:moveTo>
                <a:cubicBezTo>
                  <a:pt x="4029" y="17821"/>
                  <a:pt x="4025" y="17850"/>
                  <a:pt x="4036" y="17869"/>
                </a:cubicBezTo>
                <a:lnTo>
                  <a:pt x="4033" y="17866"/>
                </a:lnTo>
                <a:cubicBezTo>
                  <a:pt x="4044" y="17866"/>
                  <a:pt x="4055" y="17866"/>
                  <a:pt x="4066" y="17866"/>
                </a:cubicBezTo>
                <a:cubicBezTo>
                  <a:pt x="4066" y="17866"/>
                  <a:pt x="4063" y="17869"/>
                  <a:pt x="4063" y="17869"/>
                </a:cubicBezTo>
                <a:cubicBezTo>
                  <a:pt x="4074" y="17843"/>
                  <a:pt x="4104" y="17850"/>
                  <a:pt x="4126" y="17840"/>
                </a:cubicBezTo>
                <a:cubicBezTo>
                  <a:pt x="4126" y="17840"/>
                  <a:pt x="4122" y="17843"/>
                  <a:pt x="4122" y="17843"/>
                </a:cubicBezTo>
                <a:cubicBezTo>
                  <a:pt x="4122" y="17834"/>
                  <a:pt x="4122" y="17824"/>
                  <a:pt x="4122" y="17814"/>
                </a:cubicBezTo>
                <a:cubicBezTo>
                  <a:pt x="4122" y="17814"/>
                  <a:pt x="4126" y="17817"/>
                  <a:pt x="4126" y="17817"/>
                </a:cubicBezTo>
                <a:cubicBezTo>
                  <a:pt x="4107" y="17804"/>
                  <a:pt x="4070" y="17817"/>
                  <a:pt x="4063" y="17788"/>
                </a:cubicBezTo>
                <a:cubicBezTo>
                  <a:pt x="4063" y="17788"/>
                  <a:pt x="4066" y="17791"/>
                  <a:pt x="4066" y="17791"/>
                </a:cubicBezTo>
                <a:cubicBezTo>
                  <a:pt x="4044" y="17798"/>
                  <a:pt x="4025" y="17804"/>
                  <a:pt x="4003" y="17811"/>
                </a:cubicBezTo>
                <a:lnTo>
                  <a:pt x="3999" y="17811"/>
                </a:lnTo>
                <a:close/>
                <a:moveTo>
                  <a:pt x="17291" y="5788"/>
                </a:moveTo>
                <a:cubicBezTo>
                  <a:pt x="17291" y="5779"/>
                  <a:pt x="17291" y="5769"/>
                  <a:pt x="17291" y="5759"/>
                </a:cubicBezTo>
                <a:lnTo>
                  <a:pt x="17295" y="5762"/>
                </a:lnTo>
                <a:cubicBezTo>
                  <a:pt x="17283" y="5752"/>
                  <a:pt x="17272" y="5743"/>
                  <a:pt x="17261" y="5733"/>
                </a:cubicBezTo>
                <a:lnTo>
                  <a:pt x="17261" y="5736"/>
                </a:lnTo>
                <a:cubicBezTo>
                  <a:pt x="17238" y="5730"/>
                  <a:pt x="17216" y="5723"/>
                  <a:pt x="17220" y="5694"/>
                </a:cubicBezTo>
                <a:lnTo>
                  <a:pt x="17224" y="5697"/>
                </a:lnTo>
                <a:cubicBezTo>
                  <a:pt x="17205" y="5752"/>
                  <a:pt x="17212" y="5792"/>
                  <a:pt x="17291" y="5788"/>
                </a:cubicBezTo>
                <a:lnTo>
                  <a:pt x="17291" y="5788"/>
                </a:lnTo>
                <a:close/>
                <a:moveTo>
                  <a:pt x="9442" y="3109"/>
                </a:moveTo>
                <a:cubicBezTo>
                  <a:pt x="9420" y="3109"/>
                  <a:pt x="9401" y="3109"/>
                  <a:pt x="9379" y="3109"/>
                </a:cubicBezTo>
                <a:cubicBezTo>
                  <a:pt x="9379" y="3109"/>
                  <a:pt x="9382" y="3105"/>
                  <a:pt x="9382" y="3105"/>
                </a:cubicBezTo>
                <a:cubicBezTo>
                  <a:pt x="9393" y="3128"/>
                  <a:pt x="9412" y="3154"/>
                  <a:pt x="9438" y="3148"/>
                </a:cubicBezTo>
                <a:cubicBezTo>
                  <a:pt x="9472" y="3141"/>
                  <a:pt x="9420" y="3122"/>
                  <a:pt x="9438" y="3105"/>
                </a:cubicBezTo>
                <a:lnTo>
                  <a:pt x="9442" y="3109"/>
                </a:lnTo>
                <a:close/>
                <a:moveTo>
                  <a:pt x="8108" y="17896"/>
                </a:moveTo>
                <a:cubicBezTo>
                  <a:pt x="8120" y="17886"/>
                  <a:pt x="8131" y="17876"/>
                  <a:pt x="8142" y="17866"/>
                </a:cubicBezTo>
                <a:cubicBezTo>
                  <a:pt x="8142" y="17866"/>
                  <a:pt x="8138" y="17869"/>
                  <a:pt x="8138" y="17869"/>
                </a:cubicBezTo>
                <a:cubicBezTo>
                  <a:pt x="8149" y="17860"/>
                  <a:pt x="8161" y="17850"/>
                  <a:pt x="8172" y="17840"/>
                </a:cubicBezTo>
                <a:cubicBezTo>
                  <a:pt x="8172" y="17840"/>
                  <a:pt x="8168" y="17843"/>
                  <a:pt x="8168" y="17843"/>
                </a:cubicBezTo>
                <a:cubicBezTo>
                  <a:pt x="8168" y="17834"/>
                  <a:pt x="8168" y="17824"/>
                  <a:pt x="8168" y="17814"/>
                </a:cubicBezTo>
                <a:cubicBezTo>
                  <a:pt x="8168" y="17814"/>
                  <a:pt x="8172" y="17817"/>
                  <a:pt x="8172" y="17817"/>
                </a:cubicBezTo>
                <a:cubicBezTo>
                  <a:pt x="8090" y="17824"/>
                  <a:pt x="8082" y="17840"/>
                  <a:pt x="8108" y="17896"/>
                </a:cubicBezTo>
                <a:lnTo>
                  <a:pt x="8108" y="17896"/>
                </a:lnTo>
                <a:close/>
                <a:moveTo>
                  <a:pt x="10615" y="1407"/>
                </a:moveTo>
                <a:cubicBezTo>
                  <a:pt x="10652" y="1404"/>
                  <a:pt x="10686" y="1401"/>
                  <a:pt x="10746" y="1394"/>
                </a:cubicBezTo>
                <a:cubicBezTo>
                  <a:pt x="10679" y="1378"/>
                  <a:pt x="10645" y="1397"/>
                  <a:pt x="10608" y="1407"/>
                </a:cubicBezTo>
                <a:lnTo>
                  <a:pt x="10615" y="1407"/>
                </a:lnTo>
                <a:close/>
                <a:moveTo>
                  <a:pt x="15669" y="3109"/>
                </a:moveTo>
                <a:cubicBezTo>
                  <a:pt x="15640" y="3109"/>
                  <a:pt x="15606" y="3109"/>
                  <a:pt x="15576" y="3109"/>
                </a:cubicBezTo>
                <a:lnTo>
                  <a:pt x="15584" y="3105"/>
                </a:lnTo>
                <a:cubicBezTo>
                  <a:pt x="15572" y="3115"/>
                  <a:pt x="15561" y="3125"/>
                  <a:pt x="15550" y="3135"/>
                </a:cubicBezTo>
                <a:cubicBezTo>
                  <a:pt x="15550" y="3135"/>
                  <a:pt x="15554" y="3132"/>
                  <a:pt x="15554" y="3132"/>
                </a:cubicBezTo>
                <a:cubicBezTo>
                  <a:pt x="15554" y="3141"/>
                  <a:pt x="15554" y="3151"/>
                  <a:pt x="15554" y="3161"/>
                </a:cubicBezTo>
                <a:cubicBezTo>
                  <a:pt x="15554" y="3161"/>
                  <a:pt x="15550" y="3158"/>
                  <a:pt x="15550" y="3158"/>
                </a:cubicBezTo>
                <a:cubicBezTo>
                  <a:pt x="15599" y="3158"/>
                  <a:pt x="15636" y="3141"/>
                  <a:pt x="15669" y="3109"/>
                </a:cubicBezTo>
                <a:lnTo>
                  <a:pt x="15669" y="3109"/>
                </a:lnTo>
                <a:close/>
                <a:moveTo>
                  <a:pt x="19876" y="4999"/>
                </a:moveTo>
                <a:cubicBezTo>
                  <a:pt x="19872" y="5009"/>
                  <a:pt x="19865" y="5022"/>
                  <a:pt x="19865" y="5032"/>
                </a:cubicBezTo>
                <a:cubicBezTo>
                  <a:pt x="19865" y="5039"/>
                  <a:pt x="19868" y="5048"/>
                  <a:pt x="19872" y="5055"/>
                </a:cubicBezTo>
                <a:cubicBezTo>
                  <a:pt x="19880" y="5048"/>
                  <a:pt x="19883" y="5039"/>
                  <a:pt x="19891" y="5032"/>
                </a:cubicBezTo>
                <a:cubicBezTo>
                  <a:pt x="19883" y="5022"/>
                  <a:pt x="19880" y="5012"/>
                  <a:pt x="19876" y="4999"/>
                </a:cubicBezTo>
                <a:close/>
                <a:moveTo>
                  <a:pt x="8598" y="599"/>
                </a:moveTo>
                <a:cubicBezTo>
                  <a:pt x="8620" y="559"/>
                  <a:pt x="8669" y="556"/>
                  <a:pt x="8706" y="540"/>
                </a:cubicBezTo>
                <a:lnTo>
                  <a:pt x="8710" y="543"/>
                </a:lnTo>
                <a:cubicBezTo>
                  <a:pt x="8650" y="524"/>
                  <a:pt x="8601" y="524"/>
                  <a:pt x="8598" y="599"/>
                </a:cubicBezTo>
                <a:lnTo>
                  <a:pt x="8598" y="599"/>
                </a:lnTo>
                <a:close/>
                <a:moveTo>
                  <a:pt x="15079" y="3184"/>
                </a:moveTo>
                <a:cubicBezTo>
                  <a:pt x="15079" y="3193"/>
                  <a:pt x="15079" y="3203"/>
                  <a:pt x="15079" y="3213"/>
                </a:cubicBezTo>
                <a:cubicBezTo>
                  <a:pt x="15079" y="3213"/>
                  <a:pt x="15079" y="3216"/>
                  <a:pt x="15079" y="3216"/>
                </a:cubicBezTo>
                <a:cubicBezTo>
                  <a:pt x="15132" y="3216"/>
                  <a:pt x="15173" y="3200"/>
                  <a:pt x="15203" y="3164"/>
                </a:cubicBezTo>
                <a:cubicBezTo>
                  <a:pt x="15203" y="3164"/>
                  <a:pt x="15206" y="3167"/>
                  <a:pt x="15206" y="3167"/>
                </a:cubicBezTo>
                <a:cubicBezTo>
                  <a:pt x="15165" y="3174"/>
                  <a:pt x="15124" y="3184"/>
                  <a:pt x="15079" y="3190"/>
                </a:cubicBezTo>
                <a:lnTo>
                  <a:pt x="15079" y="3184"/>
                </a:lnTo>
                <a:close/>
                <a:moveTo>
                  <a:pt x="19118" y="7871"/>
                </a:moveTo>
                <a:cubicBezTo>
                  <a:pt x="19170" y="7871"/>
                  <a:pt x="19218" y="7871"/>
                  <a:pt x="19271" y="7871"/>
                </a:cubicBezTo>
                <a:cubicBezTo>
                  <a:pt x="19271" y="7871"/>
                  <a:pt x="19267" y="7875"/>
                  <a:pt x="19267" y="7875"/>
                </a:cubicBezTo>
                <a:cubicBezTo>
                  <a:pt x="19271" y="7865"/>
                  <a:pt x="19278" y="7858"/>
                  <a:pt x="19282" y="7849"/>
                </a:cubicBezTo>
                <a:lnTo>
                  <a:pt x="19278" y="7855"/>
                </a:lnTo>
                <a:cubicBezTo>
                  <a:pt x="19230" y="7865"/>
                  <a:pt x="19166" y="7829"/>
                  <a:pt x="19118" y="7871"/>
                </a:cubicBezTo>
                <a:lnTo>
                  <a:pt x="19118" y="7871"/>
                </a:lnTo>
                <a:close/>
                <a:moveTo>
                  <a:pt x="3592" y="11842"/>
                </a:moveTo>
                <a:cubicBezTo>
                  <a:pt x="3603" y="11829"/>
                  <a:pt x="3614" y="11819"/>
                  <a:pt x="3625" y="11842"/>
                </a:cubicBezTo>
                <a:lnTo>
                  <a:pt x="3622" y="11839"/>
                </a:lnTo>
                <a:cubicBezTo>
                  <a:pt x="3633" y="11839"/>
                  <a:pt x="3644" y="11839"/>
                  <a:pt x="3655" y="11839"/>
                </a:cubicBezTo>
                <a:cubicBezTo>
                  <a:pt x="3655" y="11839"/>
                  <a:pt x="3652" y="11842"/>
                  <a:pt x="3652" y="11842"/>
                </a:cubicBezTo>
                <a:cubicBezTo>
                  <a:pt x="3652" y="11822"/>
                  <a:pt x="3652" y="11806"/>
                  <a:pt x="3652" y="11787"/>
                </a:cubicBezTo>
                <a:lnTo>
                  <a:pt x="3655" y="11790"/>
                </a:lnTo>
                <a:cubicBezTo>
                  <a:pt x="3625" y="11790"/>
                  <a:pt x="3596" y="11790"/>
                  <a:pt x="3566" y="11790"/>
                </a:cubicBezTo>
                <a:lnTo>
                  <a:pt x="3569" y="11787"/>
                </a:lnTo>
                <a:cubicBezTo>
                  <a:pt x="3569" y="11806"/>
                  <a:pt x="3569" y="11822"/>
                  <a:pt x="3569" y="11842"/>
                </a:cubicBezTo>
                <a:lnTo>
                  <a:pt x="3566" y="11839"/>
                </a:lnTo>
                <a:cubicBezTo>
                  <a:pt x="3577" y="11839"/>
                  <a:pt x="3588" y="11839"/>
                  <a:pt x="3599" y="11839"/>
                </a:cubicBezTo>
                <a:lnTo>
                  <a:pt x="3592" y="11842"/>
                </a:lnTo>
                <a:close/>
                <a:moveTo>
                  <a:pt x="17055" y="20598"/>
                </a:moveTo>
                <a:cubicBezTo>
                  <a:pt x="17078" y="20614"/>
                  <a:pt x="17119" y="20618"/>
                  <a:pt x="17115" y="20653"/>
                </a:cubicBezTo>
                <a:lnTo>
                  <a:pt x="17111" y="20650"/>
                </a:lnTo>
                <a:cubicBezTo>
                  <a:pt x="17134" y="20637"/>
                  <a:pt x="17156" y="20627"/>
                  <a:pt x="17179" y="20614"/>
                </a:cubicBezTo>
                <a:cubicBezTo>
                  <a:pt x="17179" y="20614"/>
                  <a:pt x="17179" y="20618"/>
                  <a:pt x="17179" y="20618"/>
                </a:cubicBezTo>
                <a:cubicBezTo>
                  <a:pt x="17134" y="20614"/>
                  <a:pt x="17093" y="20608"/>
                  <a:pt x="17048" y="20601"/>
                </a:cubicBezTo>
                <a:lnTo>
                  <a:pt x="17055" y="20598"/>
                </a:lnTo>
                <a:close/>
                <a:moveTo>
                  <a:pt x="2695" y="8576"/>
                </a:moveTo>
                <a:cubicBezTo>
                  <a:pt x="2733" y="8589"/>
                  <a:pt x="2755" y="8579"/>
                  <a:pt x="2748" y="8546"/>
                </a:cubicBezTo>
                <a:cubicBezTo>
                  <a:pt x="2744" y="8527"/>
                  <a:pt x="2725" y="8520"/>
                  <a:pt x="2710" y="8546"/>
                </a:cubicBezTo>
                <a:lnTo>
                  <a:pt x="2707" y="8543"/>
                </a:lnTo>
                <a:cubicBezTo>
                  <a:pt x="2714" y="8549"/>
                  <a:pt x="2721" y="8556"/>
                  <a:pt x="2729" y="8562"/>
                </a:cubicBezTo>
                <a:cubicBezTo>
                  <a:pt x="2721" y="8566"/>
                  <a:pt x="2714" y="8569"/>
                  <a:pt x="2707" y="8572"/>
                </a:cubicBezTo>
                <a:cubicBezTo>
                  <a:pt x="2707" y="8572"/>
                  <a:pt x="2710" y="8569"/>
                  <a:pt x="2710" y="8569"/>
                </a:cubicBezTo>
                <a:cubicBezTo>
                  <a:pt x="2707" y="8572"/>
                  <a:pt x="2703" y="8576"/>
                  <a:pt x="2695" y="8576"/>
                </a:cubicBezTo>
                <a:lnTo>
                  <a:pt x="2695" y="8576"/>
                </a:lnTo>
                <a:close/>
                <a:moveTo>
                  <a:pt x="3267" y="9214"/>
                </a:moveTo>
                <a:cubicBezTo>
                  <a:pt x="3271" y="9198"/>
                  <a:pt x="3278" y="9185"/>
                  <a:pt x="3300" y="9185"/>
                </a:cubicBezTo>
                <a:lnTo>
                  <a:pt x="3297" y="9188"/>
                </a:lnTo>
                <a:cubicBezTo>
                  <a:pt x="3297" y="9179"/>
                  <a:pt x="3300" y="9169"/>
                  <a:pt x="3300" y="9159"/>
                </a:cubicBezTo>
                <a:cubicBezTo>
                  <a:pt x="3289" y="9149"/>
                  <a:pt x="3278" y="9143"/>
                  <a:pt x="3271" y="9133"/>
                </a:cubicBezTo>
                <a:cubicBezTo>
                  <a:pt x="3259" y="9133"/>
                  <a:pt x="3248" y="9133"/>
                  <a:pt x="3237" y="9133"/>
                </a:cubicBezTo>
                <a:cubicBezTo>
                  <a:pt x="3237" y="9149"/>
                  <a:pt x="3230" y="9162"/>
                  <a:pt x="3207" y="9159"/>
                </a:cubicBezTo>
                <a:cubicBezTo>
                  <a:pt x="3207" y="9169"/>
                  <a:pt x="3211" y="9179"/>
                  <a:pt x="3211" y="9188"/>
                </a:cubicBezTo>
                <a:lnTo>
                  <a:pt x="3207" y="9185"/>
                </a:lnTo>
                <a:cubicBezTo>
                  <a:pt x="3230" y="9185"/>
                  <a:pt x="3241" y="9198"/>
                  <a:pt x="3241" y="9214"/>
                </a:cubicBezTo>
                <a:lnTo>
                  <a:pt x="3237" y="9211"/>
                </a:lnTo>
                <a:cubicBezTo>
                  <a:pt x="3248" y="9211"/>
                  <a:pt x="3259" y="9211"/>
                  <a:pt x="3267" y="9211"/>
                </a:cubicBezTo>
                <a:lnTo>
                  <a:pt x="3267" y="9214"/>
                </a:lnTo>
                <a:close/>
                <a:moveTo>
                  <a:pt x="5512" y="11888"/>
                </a:moveTo>
                <a:cubicBezTo>
                  <a:pt x="5512" y="11933"/>
                  <a:pt x="5512" y="11979"/>
                  <a:pt x="5512" y="12024"/>
                </a:cubicBezTo>
                <a:cubicBezTo>
                  <a:pt x="5512" y="12024"/>
                  <a:pt x="5508" y="12024"/>
                  <a:pt x="5508" y="12024"/>
                </a:cubicBezTo>
                <a:cubicBezTo>
                  <a:pt x="5549" y="11979"/>
                  <a:pt x="5542" y="11936"/>
                  <a:pt x="5508" y="11891"/>
                </a:cubicBezTo>
                <a:lnTo>
                  <a:pt x="5512" y="11888"/>
                </a:lnTo>
                <a:close/>
                <a:moveTo>
                  <a:pt x="3166" y="10489"/>
                </a:moveTo>
                <a:cubicBezTo>
                  <a:pt x="3203" y="10502"/>
                  <a:pt x="3196" y="10561"/>
                  <a:pt x="3252" y="10561"/>
                </a:cubicBezTo>
                <a:lnTo>
                  <a:pt x="3252" y="10561"/>
                </a:lnTo>
                <a:cubicBezTo>
                  <a:pt x="3218" y="10538"/>
                  <a:pt x="3233" y="10476"/>
                  <a:pt x="3166" y="10489"/>
                </a:cubicBezTo>
                <a:cubicBezTo>
                  <a:pt x="3166" y="10489"/>
                  <a:pt x="3166" y="10489"/>
                  <a:pt x="3166" y="10489"/>
                </a:cubicBezTo>
                <a:close/>
                <a:moveTo>
                  <a:pt x="16207" y="13938"/>
                </a:moveTo>
                <a:cubicBezTo>
                  <a:pt x="16207" y="13971"/>
                  <a:pt x="16207" y="14000"/>
                  <a:pt x="16207" y="14042"/>
                </a:cubicBezTo>
                <a:cubicBezTo>
                  <a:pt x="16249" y="14000"/>
                  <a:pt x="16204" y="13974"/>
                  <a:pt x="16207" y="13938"/>
                </a:cubicBezTo>
                <a:cubicBezTo>
                  <a:pt x="16207" y="13941"/>
                  <a:pt x="16207" y="13938"/>
                  <a:pt x="16207" y="13938"/>
                </a:cubicBezTo>
                <a:close/>
                <a:moveTo>
                  <a:pt x="20018" y="5058"/>
                </a:moveTo>
                <a:cubicBezTo>
                  <a:pt x="20022" y="5026"/>
                  <a:pt x="20022" y="4996"/>
                  <a:pt x="20025" y="4964"/>
                </a:cubicBezTo>
                <a:cubicBezTo>
                  <a:pt x="20022" y="4964"/>
                  <a:pt x="20022" y="4964"/>
                  <a:pt x="20018" y="4964"/>
                </a:cubicBezTo>
                <a:cubicBezTo>
                  <a:pt x="20018" y="4996"/>
                  <a:pt x="20018" y="5029"/>
                  <a:pt x="20018" y="5058"/>
                </a:cubicBezTo>
                <a:cubicBezTo>
                  <a:pt x="20018" y="5058"/>
                  <a:pt x="20018" y="5058"/>
                  <a:pt x="20018" y="5058"/>
                </a:cubicBezTo>
                <a:close/>
                <a:moveTo>
                  <a:pt x="15135" y="3523"/>
                </a:moveTo>
                <a:cubicBezTo>
                  <a:pt x="15139" y="3506"/>
                  <a:pt x="15146" y="3493"/>
                  <a:pt x="15169" y="3493"/>
                </a:cubicBezTo>
                <a:cubicBezTo>
                  <a:pt x="15169" y="3493"/>
                  <a:pt x="15165" y="3497"/>
                  <a:pt x="15165" y="3497"/>
                </a:cubicBezTo>
                <a:cubicBezTo>
                  <a:pt x="15161" y="3474"/>
                  <a:pt x="15154" y="3454"/>
                  <a:pt x="15150" y="3431"/>
                </a:cubicBezTo>
                <a:lnTo>
                  <a:pt x="15154" y="3431"/>
                </a:lnTo>
                <a:cubicBezTo>
                  <a:pt x="15146" y="3474"/>
                  <a:pt x="15098" y="3487"/>
                  <a:pt x="15072" y="3513"/>
                </a:cubicBezTo>
                <a:cubicBezTo>
                  <a:pt x="15072" y="3513"/>
                  <a:pt x="15068" y="3510"/>
                  <a:pt x="15068" y="3510"/>
                </a:cubicBezTo>
                <a:cubicBezTo>
                  <a:pt x="15090" y="3513"/>
                  <a:pt x="15117" y="3516"/>
                  <a:pt x="15139" y="3516"/>
                </a:cubicBezTo>
                <a:lnTo>
                  <a:pt x="15135" y="3523"/>
                </a:lnTo>
                <a:close/>
                <a:moveTo>
                  <a:pt x="6633" y="4836"/>
                </a:moveTo>
                <a:cubicBezTo>
                  <a:pt x="6625" y="4797"/>
                  <a:pt x="6607" y="4761"/>
                  <a:pt x="6573" y="4732"/>
                </a:cubicBezTo>
                <a:cubicBezTo>
                  <a:pt x="6573" y="4732"/>
                  <a:pt x="6577" y="4729"/>
                  <a:pt x="6577" y="4729"/>
                </a:cubicBezTo>
                <a:cubicBezTo>
                  <a:pt x="6580" y="4771"/>
                  <a:pt x="6584" y="4810"/>
                  <a:pt x="6633" y="4830"/>
                </a:cubicBezTo>
                <a:lnTo>
                  <a:pt x="6633" y="4836"/>
                </a:lnTo>
                <a:close/>
                <a:moveTo>
                  <a:pt x="2602" y="8501"/>
                </a:moveTo>
                <a:cubicBezTo>
                  <a:pt x="2606" y="8471"/>
                  <a:pt x="2609" y="8442"/>
                  <a:pt x="2617" y="8413"/>
                </a:cubicBezTo>
                <a:cubicBezTo>
                  <a:pt x="2617" y="8413"/>
                  <a:pt x="2621" y="8416"/>
                  <a:pt x="2621" y="8416"/>
                </a:cubicBezTo>
                <a:cubicBezTo>
                  <a:pt x="2609" y="8406"/>
                  <a:pt x="2598" y="8396"/>
                  <a:pt x="2587" y="8386"/>
                </a:cubicBezTo>
                <a:cubicBezTo>
                  <a:pt x="2587" y="8386"/>
                  <a:pt x="2591" y="8390"/>
                  <a:pt x="2591" y="8390"/>
                </a:cubicBezTo>
                <a:cubicBezTo>
                  <a:pt x="2579" y="8390"/>
                  <a:pt x="2568" y="8390"/>
                  <a:pt x="2557" y="8390"/>
                </a:cubicBezTo>
                <a:cubicBezTo>
                  <a:pt x="2557" y="8390"/>
                  <a:pt x="2561" y="8386"/>
                  <a:pt x="2561" y="8386"/>
                </a:cubicBezTo>
                <a:cubicBezTo>
                  <a:pt x="2561" y="8406"/>
                  <a:pt x="2561" y="8422"/>
                  <a:pt x="2561" y="8442"/>
                </a:cubicBezTo>
                <a:lnTo>
                  <a:pt x="2557" y="8439"/>
                </a:lnTo>
                <a:cubicBezTo>
                  <a:pt x="2587" y="8448"/>
                  <a:pt x="2591" y="8471"/>
                  <a:pt x="2591" y="8494"/>
                </a:cubicBezTo>
                <a:lnTo>
                  <a:pt x="2587" y="8491"/>
                </a:lnTo>
                <a:cubicBezTo>
                  <a:pt x="2594" y="8491"/>
                  <a:pt x="2602" y="8497"/>
                  <a:pt x="2602" y="8501"/>
                </a:cubicBezTo>
                <a:lnTo>
                  <a:pt x="2602" y="8501"/>
                </a:lnTo>
                <a:close/>
                <a:moveTo>
                  <a:pt x="14366" y="1280"/>
                </a:moveTo>
                <a:cubicBezTo>
                  <a:pt x="14366" y="1260"/>
                  <a:pt x="14366" y="1241"/>
                  <a:pt x="14366" y="1224"/>
                </a:cubicBezTo>
                <a:cubicBezTo>
                  <a:pt x="14366" y="1224"/>
                  <a:pt x="14369" y="1228"/>
                  <a:pt x="14369" y="1228"/>
                </a:cubicBezTo>
                <a:cubicBezTo>
                  <a:pt x="14358" y="1218"/>
                  <a:pt x="14347" y="1208"/>
                  <a:pt x="14336" y="1198"/>
                </a:cubicBezTo>
                <a:cubicBezTo>
                  <a:pt x="14336" y="1198"/>
                  <a:pt x="14340" y="1202"/>
                  <a:pt x="14340" y="1202"/>
                </a:cubicBezTo>
                <a:cubicBezTo>
                  <a:pt x="14317" y="1202"/>
                  <a:pt x="14298" y="1205"/>
                  <a:pt x="14276" y="1205"/>
                </a:cubicBezTo>
                <a:lnTo>
                  <a:pt x="14280" y="1202"/>
                </a:lnTo>
                <a:cubicBezTo>
                  <a:pt x="14284" y="1231"/>
                  <a:pt x="14347" y="1234"/>
                  <a:pt x="14328" y="1277"/>
                </a:cubicBezTo>
                <a:lnTo>
                  <a:pt x="14332" y="1273"/>
                </a:lnTo>
                <a:cubicBezTo>
                  <a:pt x="14347" y="1273"/>
                  <a:pt x="14358" y="1277"/>
                  <a:pt x="14373" y="1277"/>
                </a:cubicBezTo>
                <a:lnTo>
                  <a:pt x="14366" y="1280"/>
                </a:lnTo>
                <a:close/>
                <a:moveTo>
                  <a:pt x="13753" y="830"/>
                </a:moveTo>
                <a:cubicBezTo>
                  <a:pt x="13746" y="791"/>
                  <a:pt x="13719" y="791"/>
                  <a:pt x="13686" y="801"/>
                </a:cubicBezTo>
                <a:cubicBezTo>
                  <a:pt x="13708" y="810"/>
                  <a:pt x="13731" y="820"/>
                  <a:pt x="13753" y="830"/>
                </a:cubicBezTo>
                <a:lnTo>
                  <a:pt x="13753" y="830"/>
                </a:lnTo>
                <a:close/>
                <a:moveTo>
                  <a:pt x="17582" y="3568"/>
                </a:moveTo>
                <a:cubicBezTo>
                  <a:pt x="17537" y="3601"/>
                  <a:pt x="17549" y="3640"/>
                  <a:pt x="17586" y="3679"/>
                </a:cubicBezTo>
                <a:cubicBezTo>
                  <a:pt x="17582" y="3640"/>
                  <a:pt x="17582" y="3604"/>
                  <a:pt x="17582" y="3568"/>
                </a:cubicBezTo>
                <a:cubicBezTo>
                  <a:pt x="17578" y="3565"/>
                  <a:pt x="17582" y="3568"/>
                  <a:pt x="17582" y="3568"/>
                </a:cubicBezTo>
                <a:close/>
                <a:moveTo>
                  <a:pt x="13944" y="573"/>
                </a:moveTo>
                <a:cubicBezTo>
                  <a:pt x="13966" y="563"/>
                  <a:pt x="13988" y="553"/>
                  <a:pt x="14026" y="537"/>
                </a:cubicBezTo>
                <a:cubicBezTo>
                  <a:pt x="13981" y="537"/>
                  <a:pt x="13947" y="537"/>
                  <a:pt x="13917" y="537"/>
                </a:cubicBezTo>
                <a:cubicBezTo>
                  <a:pt x="13917" y="537"/>
                  <a:pt x="13921" y="533"/>
                  <a:pt x="13921" y="533"/>
                </a:cubicBezTo>
                <a:cubicBezTo>
                  <a:pt x="13929" y="543"/>
                  <a:pt x="13936" y="556"/>
                  <a:pt x="13944" y="573"/>
                </a:cubicBezTo>
                <a:cubicBezTo>
                  <a:pt x="13947" y="569"/>
                  <a:pt x="13944" y="573"/>
                  <a:pt x="13944" y="573"/>
                </a:cubicBezTo>
                <a:close/>
                <a:moveTo>
                  <a:pt x="14672" y="3627"/>
                </a:moveTo>
                <a:cubicBezTo>
                  <a:pt x="14650" y="3627"/>
                  <a:pt x="14631" y="3630"/>
                  <a:pt x="14609" y="3630"/>
                </a:cubicBezTo>
                <a:cubicBezTo>
                  <a:pt x="14609" y="3634"/>
                  <a:pt x="14609" y="3637"/>
                  <a:pt x="14609" y="3640"/>
                </a:cubicBezTo>
                <a:cubicBezTo>
                  <a:pt x="14631" y="3640"/>
                  <a:pt x="14653" y="3640"/>
                  <a:pt x="14676" y="3640"/>
                </a:cubicBezTo>
                <a:cubicBezTo>
                  <a:pt x="14676" y="3637"/>
                  <a:pt x="14672" y="3630"/>
                  <a:pt x="14672" y="3627"/>
                </a:cubicBezTo>
                <a:close/>
                <a:moveTo>
                  <a:pt x="16491" y="3852"/>
                </a:moveTo>
                <a:cubicBezTo>
                  <a:pt x="16514" y="3842"/>
                  <a:pt x="16532" y="3832"/>
                  <a:pt x="16555" y="3826"/>
                </a:cubicBezTo>
                <a:cubicBezTo>
                  <a:pt x="16555" y="3826"/>
                  <a:pt x="16551" y="3829"/>
                  <a:pt x="16551" y="3829"/>
                </a:cubicBezTo>
                <a:cubicBezTo>
                  <a:pt x="16547" y="3816"/>
                  <a:pt x="16540" y="3800"/>
                  <a:pt x="16536" y="3787"/>
                </a:cubicBezTo>
                <a:cubicBezTo>
                  <a:pt x="16510" y="3806"/>
                  <a:pt x="16491" y="3826"/>
                  <a:pt x="16491" y="3852"/>
                </a:cubicBezTo>
                <a:lnTo>
                  <a:pt x="16491" y="3852"/>
                </a:lnTo>
                <a:close/>
                <a:moveTo>
                  <a:pt x="19958" y="4856"/>
                </a:moveTo>
                <a:cubicBezTo>
                  <a:pt x="19954" y="4895"/>
                  <a:pt x="19954" y="4915"/>
                  <a:pt x="19951" y="4941"/>
                </a:cubicBezTo>
                <a:cubicBezTo>
                  <a:pt x="19981" y="4915"/>
                  <a:pt x="19969" y="4895"/>
                  <a:pt x="19958" y="4856"/>
                </a:cubicBezTo>
                <a:close/>
                <a:moveTo>
                  <a:pt x="2131" y="16510"/>
                </a:moveTo>
                <a:cubicBezTo>
                  <a:pt x="2142" y="16543"/>
                  <a:pt x="2105" y="16579"/>
                  <a:pt x="2150" y="16624"/>
                </a:cubicBezTo>
                <a:cubicBezTo>
                  <a:pt x="2139" y="16572"/>
                  <a:pt x="2135" y="16539"/>
                  <a:pt x="2131" y="16510"/>
                </a:cubicBezTo>
                <a:cubicBezTo>
                  <a:pt x="2131" y="16507"/>
                  <a:pt x="2131" y="16510"/>
                  <a:pt x="2131" y="16510"/>
                </a:cubicBezTo>
                <a:close/>
                <a:moveTo>
                  <a:pt x="8131" y="2440"/>
                </a:moveTo>
                <a:cubicBezTo>
                  <a:pt x="8135" y="2411"/>
                  <a:pt x="8135" y="2385"/>
                  <a:pt x="8138" y="2356"/>
                </a:cubicBezTo>
                <a:cubicBezTo>
                  <a:pt x="8138" y="2356"/>
                  <a:pt x="8142" y="2362"/>
                  <a:pt x="8142" y="2362"/>
                </a:cubicBezTo>
                <a:cubicBezTo>
                  <a:pt x="8120" y="2352"/>
                  <a:pt x="8101" y="2346"/>
                  <a:pt x="8078" y="2336"/>
                </a:cubicBezTo>
                <a:cubicBezTo>
                  <a:pt x="8078" y="2336"/>
                  <a:pt x="8082" y="2333"/>
                  <a:pt x="8082" y="2333"/>
                </a:cubicBezTo>
                <a:cubicBezTo>
                  <a:pt x="8075" y="2378"/>
                  <a:pt x="8105" y="2408"/>
                  <a:pt x="8135" y="2437"/>
                </a:cubicBezTo>
                <a:cubicBezTo>
                  <a:pt x="8135" y="2437"/>
                  <a:pt x="8131" y="2440"/>
                  <a:pt x="8131" y="2440"/>
                </a:cubicBezTo>
                <a:close/>
                <a:moveTo>
                  <a:pt x="20302" y="14750"/>
                </a:moveTo>
                <a:cubicBezTo>
                  <a:pt x="20324" y="14779"/>
                  <a:pt x="20350" y="14808"/>
                  <a:pt x="20373" y="14838"/>
                </a:cubicBezTo>
                <a:cubicBezTo>
                  <a:pt x="20373" y="14838"/>
                  <a:pt x="20373" y="14838"/>
                  <a:pt x="20373" y="14838"/>
                </a:cubicBezTo>
                <a:cubicBezTo>
                  <a:pt x="20395" y="14782"/>
                  <a:pt x="20362" y="14760"/>
                  <a:pt x="20302" y="14750"/>
                </a:cubicBezTo>
                <a:lnTo>
                  <a:pt x="20302" y="14750"/>
                </a:lnTo>
                <a:close/>
                <a:moveTo>
                  <a:pt x="14381" y="1886"/>
                </a:moveTo>
                <a:cubicBezTo>
                  <a:pt x="14388" y="1912"/>
                  <a:pt x="14399" y="1938"/>
                  <a:pt x="14411" y="1968"/>
                </a:cubicBezTo>
                <a:cubicBezTo>
                  <a:pt x="14414" y="1935"/>
                  <a:pt x="14459" y="1890"/>
                  <a:pt x="14381" y="1886"/>
                </a:cubicBezTo>
                <a:cubicBezTo>
                  <a:pt x="14377" y="1890"/>
                  <a:pt x="14381" y="1886"/>
                  <a:pt x="14381" y="1886"/>
                </a:cubicBezTo>
                <a:close/>
                <a:moveTo>
                  <a:pt x="12386" y="788"/>
                </a:moveTo>
                <a:cubicBezTo>
                  <a:pt x="12412" y="788"/>
                  <a:pt x="12442" y="788"/>
                  <a:pt x="12449" y="817"/>
                </a:cubicBezTo>
                <a:cubicBezTo>
                  <a:pt x="12449" y="817"/>
                  <a:pt x="12446" y="814"/>
                  <a:pt x="12446" y="814"/>
                </a:cubicBezTo>
                <a:cubicBezTo>
                  <a:pt x="12468" y="814"/>
                  <a:pt x="12487" y="814"/>
                  <a:pt x="12509" y="814"/>
                </a:cubicBezTo>
                <a:cubicBezTo>
                  <a:pt x="12509" y="814"/>
                  <a:pt x="12505" y="817"/>
                  <a:pt x="12505" y="817"/>
                </a:cubicBezTo>
                <a:cubicBezTo>
                  <a:pt x="12505" y="807"/>
                  <a:pt x="12509" y="797"/>
                  <a:pt x="12509" y="788"/>
                </a:cubicBezTo>
                <a:cubicBezTo>
                  <a:pt x="12490" y="788"/>
                  <a:pt x="12475" y="781"/>
                  <a:pt x="12475" y="762"/>
                </a:cubicBezTo>
                <a:cubicBezTo>
                  <a:pt x="12475" y="762"/>
                  <a:pt x="12479" y="765"/>
                  <a:pt x="12479" y="765"/>
                </a:cubicBezTo>
                <a:cubicBezTo>
                  <a:pt x="12449" y="765"/>
                  <a:pt x="12416" y="765"/>
                  <a:pt x="12386" y="765"/>
                </a:cubicBezTo>
                <a:cubicBezTo>
                  <a:pt x="12386" y="765"/>
                  <a:pt x="12390" y="762"/>
                  <a:pt x="12390" y="762"/>
                </a:cubicBezTo>
                <a:cubicBezTo>
                  <a:pt x="12390" y="771"/>
                  <a:pt x="12390" y="781"/>
                  <a:pt x="12390" y="791"/>
                </a:cubicBezTo>
                <a:lnTo>
                  <a:pt x="12386" y="788"/>
                </a:lnTo>
                <a:close/>
                <a:moveTo>
                  <a:pt x="9793" y="14724"/>
                </a:moveTo>
                <a:cubicBezTo>
                  <a:pt x="9793" y="14743"/>
                  <a:pt x="9793" y="14760"/>
                  <a:pt x="9793" y="14779"/>
                </a:cubicBezTo>
                <a:cubicBezTo>
                  <a:pt x="9793" y="14779"/>
                  <a:pt x="9789" y="14776"/>
                  <a:pt x="9789" y="14776"/>
                </a:cubicBezTo>
                <a:cubicBezTo>
                  <a:pt x="9801" y="14795"/>
                  <a:pt x="9812" y="14812"/>
                  <a:pt x="9823" y="14831"/>
                </a:cubicBezTo>
                <a:cubicBezTo>
                  <a:pt x="9823" y="14831"/>
                  <a:pt x="9819" y="14828"/>
                  <a:pt x="9819" y="14828"/>
                </a:cubicBezTo>
                <a:cubicBezTo>
                  <a:pt x="9831" y="14828"/>
                  <a:pt x="9842" y="14828"/>
                  <a:pt x="9853" y="14828"/>
                </a:cubicBezTo>
                <a:cubicBezTo>
                  <a:pt x="9853" y="14828"/>
                  <a:pt x="9849" y="14831"/>
                  <a:pt x="9849" y="14831"/>
                </a:cubicBezTo>
                <a:cubicBezTo>
                  <a:pt x="9849" y="14789"/>
                  <a:pt x="9853" y="14743"/>
                  <a:pt x="9793" y="14724"/>
                </a:cubicBezTo>
                <a:lnTo>
                  <a:pt x="9793" y="14724"/>
                </a:lnTo>
                <a:close/>
                <a:moveTo>
                  <a:pt x="18976" y="4657"/>
                </a:moveTo>
                <a:cubicBezTo>
                  <a:pt x="18964" y="4647"/>
                  <a:pt x="18953" y="4638"/>
                  <a:pt x="18942" y="4628"/>
                </a:cubicBezTo>
                <a:cubicBezTo>
                  <a:pt x="18942" y="4628"/>
                  <a:pt x="18946" y="4628"/>
                  <a:pt x="18946" y="4628"/>
                </a:cubicBezTo>
                <a:cubicBezTo>
                  <a:pt x="18920" y="4654"/>
                  <a:pt x="18886" y="4673"/>
                  <a:pt x="18890" y="4713"/>
                </a:cubicBezTo>
                <a:cubicBezTo>
                  <a:pt x="18890" y="4713"/>
                  <a:pt x="18886" y="4716"/>
                  <a:pt x="18886" y="4716"/>
                </a:cubicBezTo>
                <a:cubicBezTo>
                  <a:pt x="18916" y="4696"/>
                  <a:pt x="18942" y="4673"/>
                  <a:pt x="18972" y="4654"/>
                </a:cubicBezTo>
                <a:cubicBezTo>
                  <a:pt x="18972" y="4654"/>
                  <a:pt x="18976" y="4657"/>
                  <a:pt x="18976" y="4657"/>
                </a:cubicBezTo>
                <a:close/>
                <a:moveTo>
                  <a:pt x="6539" y="4654"/>
                </a:moveTo>
                <a:cubicBezTo>
                  <a:pt x="6539" y="4628"/>
                  <a:pt x="6539" y="4602"/>
                  <a:pt x="6539" y="4550"/>
                </a:cubicBezTo>
                <a:cubicBezTo>
                  <a:pt x="6513" y="4602"/>
                  <a:pt x="6513" y="4628"/>
                  <a:pt x="6543" y="4651"/>
                </a:cubicBezTo>
                <a:lnTo>
                  <a:pt x="6539" y="4654"/>
                </a:lnTo>
                <a:close/>
                <a:moveTo>
                  <a:pt x="12983" y="2744"/>
                </a:moveTo>
                <a:cubicBezTo>
                  <a:pt x="13006" y="2757"/>
                  <a:pt x="13025" y="2773"/>
                  <a:pt x="13047" y="2786"/>
                </a:cubicBezTo>
                <a:lnTo>
                  <a:pt x="13040" y="2783"/>
                </a:lnTo>
                <a:cubicBezTo>
                  <a:pt x="13028" y="2750"/>
                  <a:pt x="13092" y="2740"/>
                  <a:pt x="13077" y="2704"/>
                </a:cubicBezTo>
                <a:lnTo>
                  <a:pt x="13077" y="2704"/>
                </a:lnTo>
                <a:cubicBezTo>
                  <a:pt x="13047" y="2718"/>
                  <a:pt x="13017" y="2734"/>
                  <a:pt x="12987" y="2747"/>
                </a:cubicBezTo>
                <a:cubicBezTo>
                  <a:pt x="12987" y="2747"/>
                  <a:pt x="12983" y="2744"/>
                  <a:pt x="12983" y="2744"/>
                </a:cubicBezTo>
                <a:close/>
                <a:moveTo>
                  <a:pt x="2916" y="14518"/>
                </a:moveTo>
                <a:cubicBezTo>
                  <a:pt x="2916" y="14538"/>
                  <a:pt x="2916" y="14554"/>
                  <a:pt x="2916" y="14574"/>
                </a:cubicBezTo>
                <a:cubicBezTo>
                  <a:pt x="2916" y="14574"/>
                  <a:pt x="2912" y="14570"/>
                  <a:pt x="2912" y="14570"/>
                </a:cubicBezTo>
                <a:cubicBezTo>
                  <a:pt x="2923" y="14570"/>
                  <a:pt x="2934" y="14570"/>
                  <a:pt x="2942" y="14570"/>
                </a:cubicBezTo>
                <a:cubicBezTo>
                  <a:pt x="2942" y="14570"/>
                  <a:pt x="2938" y="14574"/>
                  <a:pt x="2938" y="14574"/>
                </a:cubicBezTo>
                <a:cubicBezTo>
                  <a:pt x="2942" y="14567"/>
                  <a:pt x="2946" y="14561"/>
                  <a:pt x="2949" y="14554"/>
                </a:cubicBezTo>
                <a:cubicBezTo>
                  <a:pt x="2957" y="14561"/>
                  <a:pt x="2964" y="14567"/>
                  <a:pt x="2972" y="14574"/>
                </a:cubicBezTo>
                <a:cubicBezTo>
                  <a:pt x="2972" y="14574"/>
                  <a:pt x="2968" y="14570"/>
                  <a:pt x="2968" y="14570"/>
                </a:cubicBezTo>
                <a:cubicBezTo>
                  <a:pt x="2979" y="14570"/>
                  <a:pt x="2990" y="14570"/>
                  <a:pt x="3002" y="14570"/>
                </a:cubicBezTo>
                <a:cubicBezTo>
                  <a:pt x="3002" y="14570"/>
                  <a:pt x="2998" y="14574"/>
                  <a:pt x="2998" y="14574"/>
                </a:cubicBezTo>
                <a:cubicBezTo>
                  <a:pt x="2994" y="14522"/>
                  <a:pt x="2942" y="14535"/>
                  <a:pt x="2908" y="14525"/>
                </a:cubicBezTo>
                <a:lnTo>
                  <a:pt x="2916" y="14518"/>
                </a:lnTo>
                <a:close/>
                <a:moveTo>
                  <a:pt x="18740" y="9400"/>
                </a:moveTo>
                <a:cubicBezTo>
                  <a:pt x="18718" y="9400"/>
                  <a:pt x="18695" y="9397"/>
                  <a:pt x="18677" y="9397"/>
                </a:cubicBezTo>
                <a:cubicBezTo>
                  <a:pt x="18677" y="9397"/>
                  <a:pt x="18680" y="9394"/>
                  <a:pt x="18680" y="9394"/>
                </a:cubicBezTo>
                <a:cubicBezTo>
                  <a:pt x="18684" y="9426"/>
                  <a:pt x="18636" y="9439"/>
                  <a:pt x="18651" y="9475"/>
                </a:cubicBezTo>
                <a:lnTo>
                  <a:pt x="18647" y="9472"/>
                </a:lnTo>
                <a:cubicBezTo>
                  <a:pt x="18692" y="9462"/>
                  <a:pt x="18718" y="9433"/>
                  <a:pt x="18737" y="9397"/>
                </a:cubicBezTo>
                <a:cubicBezTo>
                  <a:pt x="18737" y="9397"/>
                  <a:pt x="18740" y="9400"/>
                  <a:pt x="18740" y="9400"/>
                </a:cubicBezTo>
                <a:close/>
                <a:moveTo>
                  <a:pt x="14209" y="827"/>
                </a:moveTo>
                <a:lnTo>
                  <a:pt x="14220" y="833"/>
                </a:lnTo>
                <a:lnTo>
                  <a:pt x="14216" y="843"/>
                </a:lnTo>
                <a:lnTo>
                  <a:pt x="14220" y="840"/>
                </a:lnTo>
                <a:cubicBezTo>
                  <a:pt x="14250" y="837"/>
                  <a:pt x="14272" y="843"/>
                  <a:pt x="14284" y="869"/>
                </a:cubicBezTo>
                <a:cubicBezTo>
                  <a:pt x="14284" y="869"/>
                  <a:pt x="14280" y="866"/>
                  <a:pt x="14280" y="866"/>
                </a:cubicBezTo>
                <a:cubicBezTo>
                  <a:pt x="14302" y="863"/>
                  <a:pt x="14325" y="863"/>
                  <a:pt x="14347" y="859"/>
                </a:cubicBezTo>
                <a:cubicBezTo>
                  <a:pt x="14347" y="859"/>
                  <a:pt x="14343" y="863"/>
                  <a:pt x="14343" y="863"/>
                </a:cubicBezTo>
                <a:cubicBezTo>
                  <a:pt x="14310" y="817"/>
                  <a:pt x="14265" y="817"/>
                  <a:pt x="14209" y="827"/>
                </a:cubicBezTo>
                <a:lnTo>
                  <a:pt x="14209" y="827"/>
                </a:lnTo>
                <a:close/>
                <a:moveTo>
                  <a:pt x="2710" y="13358"/>
                </a:moveTo>
                <a:cubicBezTo>
                  <a:pt x="2710" y="13368"/>
                  <a:pt x="2710" y="13377"/>
                  <a:pt x="2710" y="13384"/>
                </a:cubicBezTo>
                <a:cubicBezTo>
                  <a:pt x="2710" y="13384"/>
                  <a:pt x="2707" y="13381"/>
                  <a:pt x="2707" y="13381"/>
                </a:cubicBezTo>
                <a:cubicBezTo>
                  <a:pt x="2718" y="13387"/>
                  <a:pt x="2725" y="13390"/>
                  <a:pt x="2736" y="13397"/>
                </a:cubicBezTo>
                <a:cubicBezTo>
                  <a:pt x="2725" y="13403"/>
                  <a:pt x="2718" y="13407"/>
                  <a:pt x="2707" y="13413"/>
                </a:cubicBezTo>
                <a:cubicBezTo>
                  <a:pt x="2707" y="13413"/>
                  <a:pt x="2710" y="13410"/>
                  <a:pt x="2710" y="13410"/>
                </a:cubicBezTo>
                <a:cubicBezTo>
                  <a:pt x="2729" y="13420"/>
                  <a:pt x="2744" y="13426"/>
                  <a:pt x="2763" y="13436"/>
                </a:cubicBezTo>
                <a:cubicBezTo>
                  <a:pt x="2763" y="13436"/>
                  <a:pt x="2759" y="13439"/>
                  <a:pt x="2759" y="13439"/>
                </a:cubicBezTo>
                <a:cubicBezTo>
                  <a:pt x="2755" y="13410"/>
                  <a:pt x="2755" y="13381"/>
                  <a:pt x="2751" y="13351"/>
                </a:cubicBezTo>
                <a:lnTo>
                  <a:pt x="2755" y="13355"/>
                </a:lnTo>
                <a:cubicBezTo>
                  <a:pt x="2740" y="13358"/>
                  <a:pt x="2721" y="13361"/>
                  <a:pt x="2707" y="13364"/>
                </a:cubicBezTo>
                <a:lnTo>
                  <a:pt x="2710" y="13358"/>
                </a:lnTo>
                <a:close/>
                <a:moveTo>
                  <a:pt x="19327" y="4494"/>
                </a:moveTo>
                <a:cubicBezTo>
                  <a:pt x="19293" y="4520"/>
                  <a:pt x="19304" y="4550"/>
                  <a:pt x="19323" y="4579"/>
                </a:cubicBezTo>
                <a:cubicBezTo>
                  <a:pt x="19323" y="4550"/>
                  <a:pt x="19323" y="4520"/>
                  <a:pt x="19327" y="4494"/>
                </a:cubicBezTo>
                <a:cubicBezTo>
                  <a:pt x="19323" y="4491"/>
                  <a:pt x="19327" y="4494"/>
                  <a:pt x="19327" y="4494"/>
                </a:cubicBezTo>
                <a:close/>
                <a:moveTo>
                  <a:pt x="20246" y="18486"/>
                </a:moveTo>
                <a:cubicBezTo>
                  <a:pt x="20246" y="18512"/>
                  <a:pt x="20246" y="18538"/>
                  <a:pt x="20246" y="18567"/>
                </a:cubicBezTo>
                <a:cubicBezTo>
                  <a:pt x="20246" y="18567"/>
                  <a:pt x="20242" y="18564"/>
                  <a:pt x="20242" y="18564"/>
                </a:cubicBezTo>
                <a:cubicBezTo>
                  <a:pt x="20253" y="18564"/>
                  <a:pt x="20264" y="18564"/>
                  <a:pt x="20276" y="18564"/>
                </a:cubicBezTo>
                <a:lnTo>
                  <a:pt x="20272" y="18567"/>
                </a:lnTo>
                <a:cubicBezTo>
                  <a:pt x="20279" y="18548"/>
                  <a:pt x="20272" y="18518"/>
                  <a:pt x="20306" y="18512"/>
                </a:cubicBezTo>
                <a:cubicBezTo>
                  <a:pt x="20306" y="18512"/>
                  <a:pt x="20302" y="18518"/>
                  <a:pt x="20302" y="18518"/>
                </a:cubicBezTo>
                <a:cubicBezTo>
                  <a:pt x="20302" y="18499"/>
                  <a:pt x="20302" y="18482"/>
                  <a:pt x="20302" y="18463"/>
                </a:cubicBezTo>
                <a:cubicBezTo>
                  <a:pt x="20302" y="18463"/>
                  <a:pt x="20306" y="18466"/>
                  <a:pt x="20306" y="18466"/>
                </a:cubicBezTo>
                <a:cubicBezTo>
                  <a:pt x="20283" y="18476"/>
                  <a:pt x="20264" y="18482"/>
                  <a:pt x="20242" y="18492"/>
                </a:cubicBezTo>
                <a:cubicBezTo>
                  <a:pt x="20242" y="18489"/>
                  <a:pt x="20246" y="18486"/>
                  <a:pt x="20246" y="18486"/>
                </a:cubicBezTo>
                <a:close/>
                <a:moveTo>
                  <a:pt x="12434" y="2783"/>
                </a:moveTo>
                <a:cubicBezTo>
                  <a:pt x="12494" y="2815"/>
                  <a:pt x="12558" y="2786"/>
                  <a:pt x="12617" y="2793"/>
                </a:cubicBezTo>
                <a:cubicBezTo>
                  <a:pt x="12617" y="2793"/>
                  <a:pt x="12617" y="2793"/>
                  <a:pt x="12617" y="2793"/>
                </a:cubicBezTo>
                <a:cubicBezTo>
                  <a:pt x="12558" y="2757"/>
                  <a:pt x="12494" y="2779"/>
                  <a:pt x="12434" y="2783"/>
                </a:cubicBezTo>
                <a:lnTo>
                  <a:pt x="12434" y="2783"/>
                </a:lnTo>
                <a:close/>
                <a:moveTo>
                  <a:pt x="12614" y="178"/>
                </a:moveTo>
                <a:lnTo>
                  <a:pt x="12617" y="175"/>
                </a:lnTo>
                <a:lnTo>
                  <a:pt x="12614" y="172"/>
                </a:lnTo>
                <a:cubicBezTo>
                  <a:pt x="12629" y="159"/>
                  <a:pt x="12647" y="145"/>
                  <a:pt x="12662" y="132"/>
                </a:cubicBezTo>
                <a:cubicBezTo>
                  <a:pt x="12629" y="110"/>
                  <a:pt x="12591" y="126"/>
                  <a:pt x="12558" y="119"/>
                </a:cubicBezTo>
                <a:cubicBezTo>
                  <a:pt x="12558" y="119"/>
                  <a:pt x="12561" y="116"/>
                  <a:pt x="12561" y="116"/>
                </a:cubicBezTo>
                <a:cubicBezTo>
                  <a:pt x="12584" y="139"/>
                  <a:pt x="12599" y="159"/>
                  <a:pt x="12614" y="178"/>
                </a:cubicBezTo>
                <a:lnTo>
                  <a:pt x="12614" y="178"/>
                </a:lnTo>
                <a:close/>
                <a:moveTo>
                  <a:pt x="10499" y="661"/>
                </a:moveTo>
                <a:cubicBezTo>
                  <a:pt x="10499" y="641"/>
                  <a:pt x="10499" y="625"/>
                  <a:pt x="10499" y="605"/>
                </a:cubicBezTo>
                <a:cubicBezTo>
                  <a:pt x="10499" y="605"/>
                  <a:pt x="10503" y="608"/>
                  <a:pt x="10503" y="608"/>
                </a:cubicBezTo>
                <a:cubicBezTo>
                  <a:pt x="10492" y="599"/>
                  <a:pt x="10481" y="589"/>
                  <a:pt x="10469" y="579"/>
                </a:cubicBezTo>
                <a:cubicBezTo>
                  <a:pt x="10469" y="579"/>
                  <a:pt x="10473" y="582"/>
                  <a:pt x="10473" y="582"/>
                </a:cubicBezTo>
                <a:cubicBezTo>
                  <a:pt x="10462" y="582"/>
                  <a:pt x="10451" y="579"/>
                  <a:pt x="10439" y="579"/>
                </a:cubicBezTo>
                <a:cubicBezTo>
                  <a:pt x="10439" y="599"/>
                  <a:pt x="10443" y="615"/>
                  <a:pt x="10443" y="634"/>
                </a:cubicBezTo>
                <a:lnTo>
                  <a:pt x="10439" y="631"/>
                </a:lnTo>
                <a:cubicBezTo>
                  <a:pt x="10462" y="641"/>
                  <a:pt x="10481" y="647"/>
                  <a:pt x="10503" y="657"/>
                </a:cubicBezTo>
                <a:cubicBezTo>
                  <a:pt x="10503" y="657"/>
                  <a:pt x="10499" y="661"/>
                  <a:pt x="10499" y="661"/>
                </a:cubicBezTo>
                <a:close/>
                <a:moveTo>
                  <a:pt x="9775" y="465"/>
                </a:moveTo>
                <a:cubicBezTo>
                  <a:pt x="9767" y="465"/>
                  <a:pt x="9756" y="462"/>
                  <a:pt x="9748" y="465"/>
                </a:cubicBezTo>
                <a:cubicBezTo>
                  <a:pt x="9737" y="468"/>
                  <a:pt x="9741" y="475"/>
                  <a:pt x="9756" y="475"/>
                </a:cubicBezTo>
                <a:cubicBezTo>
                  <a:pt x="9763" y="475"/>
                  <a:pt x="9775" y="471"/>
                  <a:pt x="9782" y="471"/>
                </a:cubicBezTo>
                <a:cubicBezTo>
                  <a:pt x="9778" y="468"/>
                  <a:pt x="9778" y="465"/>
                  <a:pt x="9775" y="465"/>
                </a:cubicBezTo>
                <a:close/>
                <a:moveTo>
                  <a:pt x="9334" y="2095"/>
                </a:moveTo>
                <a:cubicBezTo>
                  <a:pt x="9334" y="2098"/>
                  <a:pt x="9330" y="2098"/>
                  <a:pt x="9330" y="2101"/>
                </a:cubicBezTo>
                <a:cubicBezTo>
                  <a:pt x="9330" y="2105"/>
                  <a:pt x="9330" y="2108"/>
                  <a:pt x="9334" y="2121"/>
                </a:cubicBezTo>
                <a:cubicBezTo>
                  <a:pt x="9334" y="2108"/>
                  <a:pt x="9334" y="2101"/>
                  <a:pt x="9334" y="2095"/>
                </a:cubicBezTo>
                <a:close/>
                <a:moveTo>
                  <a:pt x="11956" y="6362"/>
                </a:moveTo>
                <a:cubicBezTo>
                  <a:pt x="11956" y="6352"/>
                  <a:pt x="11952" y="6343"/>
                  <a:pt x="11952" y="6336"/>
                </a:cubicBezTo>
                <a:cubicBezTo>
                  <a:pt x="11960" y="6336"/>
                  <a:pt x="11967" y="6336"/>
                  <a:pt x="11975" y="6339"/>
                </a:cubicBezTo>
                <a:lnTo>
                  <a:pt x="11971" y="6336"/>
                </a:lnTo>
                <a:cubicBezTo>
                  <a:pt x="11960" y="6333"/>
                  <a:pt x="11941" y="6329"/>
                  <a:pt x="11937" y="6333"/>
                </a:cubicBezTo>
                <a:cubicBezTo>
                  <a:pt x="11923" y="6349"/>
                  <a:pt x="11952" y="6349"/>
                  <a:pt x="11956" y="6362"/>
                </a:cubicBezTo>
                <a:cubicBezTo>
                  <a:pt x="11956" y="6359"/>
                  <a:pt x="11956" y="6362"/>
                  <a:pt x="11956" y="6362"/>
                </a:cubicBezTo>
                <a:close/>
                <a:moveTo>
                  <a:pt x="13753" y="830"/>
                </a:moveTo>
                <a:cubicBezTo>
                  <a:pt x="13783" y="817"/>
                  <a:pt x="13820" y="859"/>
                  <a:pt x="13861" y="814"/>
                </a:cubicBezTo>
                <a:cubicBezTo>
                  <a:pt x="13817" y="820"/>
                  <a:pt x="13783" y="827"/>
                  <a:pt x="13753" y="830"/>
                </a:cubicBezTo>
                <a:cubicBezTo>
                  <a:pt x="13753" y="830"/>
                  <a:pt x="13753" y="830"/>
                  <a:pt x="13753" y="830"/>
                </a:cubicBezTo>
                <a:close/>
                <a:moveTo>
                  <a:pt x="6368" y="16993"/>
                </a:moveTo>
                <a:cubicBezTo>
                  <a:pt x="6394" y="17015"/>
                  <a:pt x="6409" y="17038"/>
                  <a:pt x="6397" y="17071"/>
                </a:cubicBezTo>
                <a:cubicBezTo>
                  <a:pt x="6409" y="17071"/>
                  <a:pt x="6420" y="17071"/>
                  <a:pt x="6431" y="17071"/>
                </a:cubicBezTo>
                <a:cubicBezTo>
                  <a:pt x="6431" y="17045"/>
                  <a:pt x="6427" y="17019"/>
                  <a:pt x="6427" y="16989"/>
                </a:cubicBezTo>
                <a:cubicBezTo>
                  <a:pt x="6427" y="16989"/>
                  <a:pt x="6431" y="16993"/>
                  <a:pt x="6431" y="16993"/>
                </a:cubicBezTo>
                <a:cubicBezTo>
                  <a:pt x="6409" y="16996"/>
                  <a:pt x="6386" y="16996"/>
                  <a:pt x="6368" y="16993"/>
                </a:cubicBezTo>
                <a:lnTo>
                  <a:pt x="6368" y="16993"/>
                </a:lnTo>
                <a:close/>
                <a:moveTo>
                  <a:pt x="2352" y="8390"/>
                </a:moveTo>
                <a:cubicBezTo>
                  <a:pt x="2355" y="8373"/>
                  <a:pt x="2367" y="8364"/>
                  <a:pt x="2385" y="8360"/>
                </a:cubicBezTo>
                <a:cubicBezTo>
                  <a:pt x="2385" y="8360"/>
                  <a:pt x="2382" y="8364"/>
                  <a:pt x="2382" y="8364"/>
                </a:cubicBezTo>
                <a:cubicBezTo>
                  <a:pt x="2382" y="8344"/>
                  <a:pt x="2385" y="8328"/>
                  <a:pt x="2385" y="8308"/>
                </a:cubicBezTo>
                <a:cubicBezTo>
                  <a:pt x="2374" y="8308"/>
                  <a:pt x="2363" y="8311"/>
                  <a:pt x="2352" y="8311"/>
                </a:cubicBezTo>
                <a:cubicBezTo>
                  <a:pt x="2352" y="8311"/>
                  <a:pt x="2355" y="8308"/>
                  <a:pt x="2355" y="8308"/>
                </a:cubicBezTo>
                <a:cubicBezTo>
                  <a:pt x="2344" y="8318"/>
                  <a:pt x="2333" y="8328"/>
                  <a:pt x="2322" y="8338"/>
                </a:cubicBezTo>
                <a:cubicBezTo>
                  <a:pt x="2322" y="8338"/>
                  <a:pt x="2325" y="8334"/>
                  <a:pt x="2325" y="8334"/>
                </a:cubicBezTo>
                <a:cubicBezTo>
                  <a:pt x="2329" y="8354"/>
                  <a:pt x="2329" y="8373"/>
                  <a:pt x="2333" y="8393"/>
                </a:cubicBezTo>
                <a:cubicBezTo>
                  <a:pt x="2333" y="8393"/>
                  <a:pt x="2329" y="8390"/>
                  <a:pt x="2329" y="8390"/>
                </a:cubicBezTo>
                <a:cubicBezTo>
                  <a:pt x="2337" y="8386"/>
                  <a:pt x="2344" y="8383"/>
                  <a:pt x="2352" y="8383"/>
                </a:cubicBezTo>
                <a:lnTo>
                  <a:pt x="2352" y="8390"/>
                </a:lnTo>
                <a:close/>
                <a:moveTo>
                  <a:pt x="3767" y="18023"/>
                </a:moveTo>
                <a:cubicBezTo>
                  <a:pt x="3779" y="18023"/>
                  <a:pt x="3790" y="18026"/>
                  <a:pt x="3801" y="18026"/>
                </a:cubicBezTo>
                <a:cubicBezTo>
                  <a:pt x="3797" y="18003"/>
                  <a:pt x="3794" y="17977"/>
                  <a:pt x="3831" y="17971"/>
                </a:cubicBezTo>
                <a:lnTo>
                  <a:pt x="3827" y="17974"/>
                </a:lnTo>
                <a:cubicBezTo>
                  <a:pt x="3753" y="17941"/>
                  <a:pt x="3790" y="18006"/>
                  <a:pt x="3771" y="18023"/>
                </a:cubicBezTo>
                <a:lnTo>
                  <a:pt x="3767" y="18023"/>
                </a:lnTo>
                <a:close/>
                <a:moveTo>
                  <a:pt x="6446" y="16957"/>
                </a:moveTo>
                <a:cubicBezTo>
                  <a:pt x="6439" y="16970"/>
                  <a:pt x="6435" y="16983"/>
                  <a:pt x="6431" y="16996"/>
                </a:cubicBezTo>
                <a:cubicBezTo>
                  <a:pt x="6431" y="16996"/>
                  <a:pt x="6427" y="16993"/>
                  <a:pt x="6427" y="16993"/>
                </a:cubicBezTo>
                <a:cubicBezTo>
                  <a:pt x="6472" y="16993"/>
                  <a:pt x="6465" y="17028"/>
                  <a:pt x="6487" y="17048"/>
                </a:cubicBezTo>
                <a:cubicBezTo>
                  <a:pt x="6487" y="17048"/>
                  <a:pt x="6487" y="17048"/>
                  <a:pt x="6487" y="17048"/>
                </a:cubicBezTo>
                <a:cubicBezTo>
                  <a:pt x="6487" y="17022"/>
                  <a:pt x="6487" y="16993"/>
                  <a:pt x="6487" y="16966"/>
                </a:cubicBezTo>
                <a:lnTo>
                  <a:pt x="6491" y="16970"/>
                </a:lnTo>
                <a:cubicBezTo>
                  <a:pt x="6472" y="16963"/>
                  <a:pt x="6457" y="16960"/>
                  <a:pt x="6446" y="16957"/>
                </a:cubicBezTo>
                <a:cubicBezTo>
                  <a:pt x="6442" y="16953"/>
                  <a:pt x="6446" y="16957"/>
                  <a:pt x="6446" y="16957"/>
                </a:cubicBezTo>
                <a:close/>
                <a:moveTo>
                  <a:pt x="20186" y="14672"/>
                </a:moveTo>
                <a:cubicBezTo>
                  <a:pt x="20201" y="14711"/>
                  <a:pt x="20227" y="14727"/>
                  <a:pt x="20276" y="14724"/>
                </a:cubicBezTo>
                <a:cubicBezTo>
                  <a:pt x="20276" y="14724"/>
                  <a:pt x="20276" y="14724"/>
                  <a:pt x="20276" y="14724"/>
                </a:cubicBezTo>
                <a:cubicBezTo>
                  <a:pt x="20257" y="14688"/>
                  <a:pt x="20223" y="14675"/>
                  <a:pt x="20186" y="14672"/>
                </a:cubicBezTo>
                <a:cubicBezTo>
                  <a:pt x="20182" y="14675"/>
                  <a:pt x="20186" y="14672"/>
                  <a:pt x="20186" y="14672"/>
                </a:cubicBezTo>
                <a:close/>
                <a:moveTo>
                  <a:pt x="12292" y="155"/>
                </a:moveTo>
                <a:cubicBezTo>
                  <a:pt x="12292" y="155"/>
                  <a:pt x="12289" y="159"/>
                  <a:pt x="12289" y="162"/>
                </a:cubicBezTo>
                <a:cubicBezTo>
                  <a:pt x="12296" y="162"/>
                  <a:pt x="12307" y="165"/>
                  <a:pt x="12315" y="165"/>
                </a:cubicBezTo>
                <a:cubicBezTo>
                  <a:pt x="12315" y="165"/>
                  <a:pt x="12319" y="162"/>
                  <a:pt x="12319" y="159"/>
                </a:cubicBezTo>
                <a:cubicBezTo>
                  <a:pt x="12311" y="155"/>
                  <a:pt x="12300" y="155"/>
                  <a:pt x="12292" y="155"/>
                </a:cubicBezTo>
                <a:close/>
                <a:moveTo>
                  <a:pt x="7399" y="8338"/>
                </a:moveTo>
                <a:cubicBezTo>
                  <a:pt x="7399" y="8318"/>
                  <a:pt x="7399" y="8302"/>
                  <a:pt x="7399" y="8282"/>
                </a:cubicBezTo>
                <a:cubicBezTo>
                  <a:pt x="7399" y="8282"/>
                  <a:pt x="7402" y="8285"/>
                  <a:pt x="7402" y="8285"/>
                </a:cubicBezTo>
                <a:cubicBezTo>
                  <a:pt x="7380" y="8276"/>
                  <a:pt x="7361" y="8266"/>
                  <a:pt x="7339" y="8259"/>
                </a:cubicBezTo>
                <a:cubicBezTo>
                  <a:pt x="7339" y="8259"/>
                  <a:pt x="7343" y="8256"/>
                  <a:pt x="7343" y="8256"/>
                </a:cubicBezTo>
                <a:cubicBezTo>
                  <a:pt x="7339" y="8298"/>
                  <a:pt x="7361" y="8321"/>
                  <a:pt x="7399" y="8338"/>
                </a:cubicBezTo>
                <a:lnTo>
                  <a:pt x="7399" y="8338"/>
                </a:lnTo>
                <a:close/>
                <a:moveTo>
                  <a:pt x="8489" y="9524"/>
                </a:moveTo>
                <a:cubicBezTo>
                  <a:pt x="8489" y="9488"/>
                  <a:pt x="8489" y="9452"/>
                  <a:pt x="8489" y="9417"/>
                </a:cubicBezTo>
                <a:cubicBezTo>
                  <a:pt x="8489" y="9417"/>
                  <a:pt x="8493" y="9420"/>
                  <a:pt x="8493" y="9420"/>
                </a:cubicBezTo>
                <a:cubicBezTo>
                  <a:pt x="8482" y="9420"/>
                  <a:pt x="8471" y="9420"/>
                  <a:pt x="8460" y="9420"/>
                </a:cubicBezTo>
                <a:cubicBezTo>
                  <a:pt x="8460" y="9420"/>
                  <a:pt x="8463" y="9417"/>
                  <a:pt x="8463" y="9417"/>
                </a:cubicBezTo>
                <a:cubicBezTo>
                  <a:pt x="8471" y="9452"/>
                  <a:pt x="8452" y="9495"/>
                  <a:pt x="8493" y="9521"/>
                </a:cubicBezTo>
                <a:lnTo>
                  <a:pt x="8489" y="9524"/>
                </a:lnTo>
                <a:close/>
                <a:moveTo>
                  <a:pt x="15942" y="19633"/>
                </a:moveTo>
                <a:cubicBezTo>
                  <a:pt x="15976" y="19591"/>
                  <a:pt x="15924" y="19565"/>
                  <a:pt x="15912" y="19532"/>
                </a:cubicBezTo>
                <a:lnTo>
                  <a:pt x="15916" y="19535"/>
                </a:lnTo>
                <a:cubicBezTo>
                  <a:pt x="15894" y="19571"/>
                  <a:pt x="15946" y="19597"/>
                  <a:pt x="15942" y="19633"/>
                </a:cubicBezTo>
                <a:lnTo>
                  <a:pt x="15942" y="19633"/>
                </a:lnTo>
                <a:close/>
                <a:moveTo>
                  <a:pt x="16136" y="2388"/>
                </a:moveTo>
                <a:cubicBezTo>
                  <a:pt x="16125" y="2369"/>
                  <a:pt x="16118" y="2352"/>
                  <a:pt x="16107" y="2333"/>
                </a:cubicBezTo>
                <a:cubicBezTo>
                  <a:pt x="16107" y="2333"/>
                  <a:pt x="16110" y="2339"/>
                  <a:pt x="16110" y="2339"/>
                </a:cubicBezTo>
                <a:cubicBezTo>
                  <a:pt x="16103" y="2346"/>
                  <a:pt x="16084" y="2356"/>
                  <a:pt x="16088" y="2362"/>
                </a:cubicBezTo>
                <a:cubicBezTo>
                  <a:pt x="16095" y="2385"/>
                  <a:pt x="16118" y="2388"/>
                  <a:pt x="16140" y="2388"/>
                </a:cubicBezTo>
                <a:lnTo>
                  <a:pt x="16136" y="2388"/>
                </a:lnTo>
                <a:close/>
                <a:moveTo>
                  <a:pt x="3032" y="8954"/>
                </a:moveTo>
                <a:cubicBezTo>
                  <a:pt x="3065" y="8963"/>
                  <a:pt x="3058" y="8990"/>
                  <a:pt x="3061" y="9009"/>
                </a:cubicBezTo>
                <a:cubicBezTo>
                  <a:pt x="3073" y="9009"/>
                  <a:pt x="3084" y="9009"/>
                  <a:pt x="3095" y="9009"/>
                </a:cubicBezTo>
                <a:cubicBezTo>
                  <a:pt x="3095" y="8983"/>
                  <a:pt x="3091" y="8954"/>
                  <a:pt x="3091" y="8928"/>
                </a:cubicBezTo>
                <a:cubicBezTo>
                  <a:pt x="3091" y="8928"/>
                  <a:pt x="3095" y="8931"/>
                  <a:pt x="3095" y="8931"/>
                </a:cubicBezTo>
                <a:cubicBezTo>
                  <a:pt x="3076" y="8941"/>
                  <a:pt x="3058" y="8947"/>
                  <a:pt x="3039" y="8957"/>
                </a:cubicBezTo>
                <a:lnTo>
                  <a:pt x="3032" y="8954"/>
                </a:lnTo>
                <a:close/>
                <a:moveTo>
                  <a:pt x="2561" y="13332"/>
                </a:moveTo>
                <a:cubicBezTo>
                  <a:pt x="2561" y="13306"/>
                  <a:pt x="2535" y="13302"/>
                  <a:pt x="2516" y="13299"/>
                </a:cubicBezTo>
                <a:lnTo>
                  <a:pt x="2516" y="13302"/>
                </a:lnTo>
                <a:cubicBezTo>
                  <a:pt x="2531" y="13312"/>
                  <a:pt x="2550" y="13319"/>
                  <a:pt x="2565" y="13328"/>
                </a:cubicBezTo>
                <a:cubicBezTo>
                  <a:pt x="2565" y="13328"/>
                  <a:pt x="2561" y="13332"/>
                  <a:pt x="2561" y="13332"/>
                </a:cubicBezTo>
                <a:close/>
                <a:moveTo>
                  <a:pt x="9435" y="2232"/>
                </a:moveTo>
                <a:cubicBezTo>
                  <a:pt x="9435" y="2196"/>
                  <a:pt x="9435" y="2160"/>
                  <a:pt x="9435" y="2124"/>
                </a:cubicBezTo>
                <a:cubicBezTo>
                  <a:pt x="9435" y="2124"/>
                  <a:pt x="9438" y="2127"/>
                  <a:pt x="9438" y="2127"/>
                </a:cubicBezTo>
                <a:cubicBezTo>
                  <a:pt x="9427" y="2127"/>
                  <a:pt x="9416" y="2127"/>
                  <a:pt x="9405" y="2127"/>
                </a:cubicBezTo>
                <a:cubicBezTo>
                  <a:pt x="9405" y="2127"/>
                  <a:pt x="9408" y="2124"/>
                  <a:pt x="9408" y="2124"/>
                </a:cubicBezTo>
                <a:cubicBezTo>
                  <a:pt x="9416" y="2160"/>
                  <a:pt x="9397" y="2199"/>
                  <a:pt x="9438" y="2229"/>
                </a:cubicBezTo>
                <a:lnTo>
                  <a:pt x="9435" y="2232"/>
                </a:lnTo>
                <a:close/>
                <a:moveTo>
                  <a:pt x="14467" y="807"/>
                </a:moveTo>
                <a:cubicBezTo>
                  <a:pt x="14463" y="827"/>
                  <a:pt x="14459" y="850"/>
                  <a:pt x="14459" y="869"/>
                </a:cubicBezTo>
                <a:cubicBezTo>
                  <a:pt x="14459" y="869"/>
                  <a:pt x="14455" y="866"/>
                  <a:pt x="14455" y="866"/>
                </a:cubicBezTo>
                <a:cubicBezTo>
                  <a:pt x="14478" y="866"/>
                  <a:pt x="14485" y="879"/>
                  <a:pt x="14489" y="895"/>
                </a:cubicBezTo>
                <a:cubicBezTo>
                  <a:pt x="14489" y="895"/>
                  <a:pt x="14485" y="892"/>
                  <a:pt x="14485" y="892"/>
                </a:cubicBezTo>
                <a:cubicBezTo>
                  <a:pt x="14496" y="892"/>
                  <a:pt x="14508" y="892"/>
                  <a:pt x="14519" y="892"/>
                </a:cubicBezTo>
                <a:lnTo>
                  <a:pt x="14515" y="895"/>
                </a:lnTo>
                <a:cubicBezTo>
                  <a:pt x="14519" y="859"/>
                  <a:pt x="14489" y="837"/>
                  <a:pt x="14463" y="814"/>
                </a:cubicBezTo>
                <a:cubicBezTo>
                  <a:pt x="14463" y="810"/>
                  <a:pt x="14467" y="807"/>
                  <a:pt x="14467" y="807"/>
                </a:cubicBezTo>
                <a:close/>
                <a:moveTo>
                  <a:pt x="16574" y="1883"/>
                </a:moveTo>
                <a:cubicBezTo>
                  <a:pt x="16532" y="1916"/>
                  <a:pt x="16574" y="1951"/>
                  <a:pt x="16566" y="1987"/>
                </a:cubicBezTo>
                <a:lnTo>
                  <a:pt x="16566" y="1987"/>
                </a:lnTo>
                <a:cubicBezTo>
                  <a:pt x="16570" y="1951"/>
                  <a:pt x="16570" y="1919"/>
                  <a:pt x="16574" y="1883"/>
                </a:cubicBezTo>
                <a:cubicBezTo>
                  <a:pt x="16574" y="1883"/>
                  <a:pt x="16574" y="1883"/>
                  <a:pt x="16574" y="1883"/>
                </a:cubicBezTo>
                <a:close/>
                <a:moveTo>
                  <a:pt x="12180" y="2564"/>
                </a:moveTo>
                <a:cubicBezTo>
                  <a:pt x="12221" y="2555"/>
                  <a:pt x="12274" y="2597"/>
                  <a:pt x="12300" y="2538"/>
                </a:cubicBezTo>
                <a:lnTo>
                  <a:pt x="12304" y="2541"/>
                </a:lnTo>
                <a:cubicBezTo>
                  <a:pt x="12263" y="2545"/>
                  <a:pt x="12214" y="2528"/>
                  <a:pt x="12180" y="2564"/>
                </a:cubicBezTo>
                <a:lnTo>
                  <a:pt x="12180" y="2564"/>
                </a:lnTo>
                <a:close/>
                <a:moveTo>
                  <a:pt x="8112" y="20471"/>
                </a:moveTo>
                <a:cubicBezTo>
                  <a:pt x="8090" y="20471"/>
                  <a:pt x="8071" y="20468"/>
                  <a:pt x="8049" y="20468"/>
                </a:cubicBezTo>
                <a:cubicBezTo>
                  <a:pt x="8052" y="20487"/>
                  <a:pt x="8041" y="20497"/>
                  <a:pt x="8019" y="20497"/>
                </a:cubicBezTo>
                <a:lnTo>
                  <a:pt x="8022" y="20494"/>
                </a:lnTo>
                <a:cubicBezTo>
                  <a:pt x="8064" y="20520"/>
                  <a:pt x="8090" y="20503"/>
                  <a:pt x="8108" y="20468"/>
                </a:cubicBezTo>
                <a:cubicBezTo>
                  <a:pt x="8108" y="20468"/>
                  <a:pt x="8112" y="20471"/>
                  <a:pt x="8112" y="20471"/>
                </a:cubicBezTo>
                <a:close/>
                <a:moveTo>
                  <a:pt x="9517" y="2962"/>
                </a:moveTo>
                <a:cubicBezTo>
                  <a:pt x="9535" y="2933"/>
                  <a:pt x="9494" y="2923"/>
                  <a:pt x="9494" y="2900"/>
                </a:cubicBezTo>
                <a:cubicBezTo>
                  <a:pt x="9494" y="2900"/>
                  <a:pt x="9498" y="2903"/>
                  <a:pt x="9498" y="2903"/>
                </a:cubicBezTo>
                <a:cubicBezTo>
                  <a:pt x="9476" y="2903"/>
                  <a:pt x="9453" y="2903"/>
                  <a:pt x="9435" y="2903"/>
                </a:cubicBezTo>
                <a:cubicBezTo>
                  <a:pt x="9435" y="2903"/>
                  <a:pt x="9438" y="2900"/>
                  <a:pt x="9438" y="2900"/>
                </a:cubicBezTo>
                <a:cubicBezTo>
                  <a:pt x="9438" y="2910"/>
                  <a:pt x="9438" y="2920"/>
                  <a:pt x="9438" y="2929"/>
                </a:cubicBezTo>
                <a:cubicBezTo>
                  <a:pt x="9438" y="2929"/>
                  <a:pt x="9435" y="2926"/>
                  <a:pt x="9435" y="2926"/>
                </a:cubicBezTo>
                <a:cubicBezTo>
                  <a:pt x="9453" y="2929"/>
                  <a:pt x="9468" y="2936"/>
                  <a:pt x="9468" y="2955"/>
                </a:cubicBezTo>
                <a:cubicBezTo>
                  <a:pt x="9468" y="2955"/>
                  <a:pt x="9464" y="2952"/>
                  <a:pt x="9464" y="2952"/>
                </a:cubicBezTo>
                <a:cubicBezTo>
                  <a:pt x="9483" y="2952"/>
                  <a:pt x="9502" y="2955"/>
                  <a:pt x="9517" y="2962"/>
                </a:cubicBezTo>
                <a:lnTo>
                  <a:pt x="9517" y="2962"/>
                </a:lnTo>
                <a:close/>
                <a:moveTo>
                  <a:pt x="2744" y="8898"/>
                </a:moveTo>
                <a:cubicBezTo>
                  <a:pt x="2740" y="8934"/>
                  <a:pt x="2736" y="8967"/>
                  <a:pt x="2733" y="9003"/>
                </a:cubicBezTo>
                <a:cubicBezTo>
                  <a:pt x="2733" y="9003"/>
                  <a:pt x="2729" y="8999"/>
                  <a:pt x="2729" y="8999"/>
                </a:cubicBezTo>
                <a:cubicBezTo>
                  <a:pt x="2785" y="8973"/>
                  <a:pt x="2774" y="8937"/>
                  <a:pt x="2744" y="8898"/>
                </a:cubicBezTo>
                <a:lnTo>
                  <a:pt x="2744" y="8898"/>
                </a:lnTo>
                <a:close/>
                <a:moveTo>
                  <a:pt x="16140" y="2150"/>
                </a:moveTo>
                <a:cubicBezTo>
                  <a:pt x="16114" y="2124"/>
                  <a:pt x="16088" y="2127"/>
                  <a:pt x="16032" y="2144"/>
                </a:cubicBezTo>
                <a:cubicBezTo>
                  <a:pt x="16092" y="2154"/>
                  <a:pt x="16118" y="2163"/>
                  <a:pt x="16140" y="2150"/>
                </a:cubicBezTo>
                <a:cubicBezTo>
                  <a:pt x="16144" y="2147"/>
                  <a:pt x="16140" y="2150"/>
                  <a:pt x="16140" y="2150"/>
                </a:cubicBezTo>
                <a:close/>
                <a:moveTo>
                  <a:pt x="17436" y="4315"/>
                </a:moveTo>
                <a:cubicBezTo>
                  <a:pt x="17448" y="4325"/>
                  <a:pt x="17459" y="4334"/>
                  <a:pt x="17474" y="4344"/>
                </a:cubicBezTo>
                <a:cubicBezTo>
                  <a:pt x="17474" y="4344"/>
                  <a:pt x="17470" y="4341"/>
                  <a:pt x="17470" y="4341"/>
                </a:cubicBezTo>
                <a:cubicBezTo>
                  <a:pt x="17481" y="4341"/>
                  <a:pt x="17493" y="4344"/>
                  <a:pt x="17504" y="4344"/>
                </a:cubicBezTo>
                <a:cubicBezTo>
                  <a:pt x="17504" y="4318"/>
                  <a:pt x="17500" y="4289"/>
                  <a:pt x="17500" y="4263"/>
                </a:cubicBezTo>
                <a:cubicBezTo>
                  <a:pt x="17500" y="4263"/>
                  <a:pt x="17504" y="4266"/>
                  <a:pt x="17504" y="4266"/>
                </a:cubicBezTo>
                <a:cubicBezTo>
                  <a:pt x="17481" y="4282"/>
                  <a:pt x="17463" y="4299"/>
                  <a:pt x="17440" y="4315"/>
                </a:cubicBezTo>
                <a:lnTo>
                  <a:pt x="17436" y="4315"/>
                </a:lnTo>
                <a:close/>
                <a:moveTo>
                  <a:pt x="14239" y="383"/>
                </a:moveTo>
                <a:cubicBezTo>
                  <a:pt x="14201" y="335"/>
                  <a:pt x="14149" y="374"/>
                  <a:pt x="14108" y="364"/>
                </a:cubicBezTo>
                <a:cubicBezTo>
                  <a:pt x="14108" y="364"/>
                  <a:pt x="14108" y="364"/>
                  <a:pt x="14108" y="364"/>
                </a:cubicBezTo>
                <a:cubicBezTo>
                  <a:pt x="14153" y="370"/>
                  <a:pt x="14198" y="374"/>
                  <a:pt x="14242" y="380"/>
                </a:cubicBezTo>
                <a:lnTo>
                  <a:pt x="14239" y="383"/>
                </a:lnTo>
                <a:close/>
                <a:moveTo>
                  <a:pt x="7720" y="8432"/>
                </a:moveTo>
                <a:cubicBezTo>
                  <a:pt x="7720" y="8448"/>
                  <a:pt x="7724" y="8461"/>
                  <a:pt x="7746" y="8461"/>
                </a:cubicBezTo>
                <a:cubicBezTo>
                  <a:pt x="7750" y="8461"/>
                  <a:pt x="7753" y="8458"/>
                  <a:pt x="7757" y="8458"/>
                </a:cubicBezTo>
                <a:cubicBezTo>
                  <a:pt x="7746" y="8448"/>
                  <a:pt x="7731" y="8439"/>
                  <a:pt x="7720" y="8432"/>
                </a:cubicBezTo>
                <a:cubicBezTo>
                  <a:pt x="7720" y="8432"/>
                  <a:pt x="7720" y="8432"/>
                  <a:pt x="7720" y="8432"/>
                </a:cubicBezTo>
                <a:close/>
                <a:moveTo>
                  <a:pt x="8956" y="13830"/>
                </a:moveTo>
                <a:cubicBezTo>
                  <a:pt x="8941" y="13860"/>
                  <a:pt x="8926" y="13886"/>
                  <a:pt x="8964" y="13922"/>
                </a:cubicBezTo>
                <a:cubicBezTo>
                  <a:pt x="8960" y="13886"/>
                  <a:pt x="8956" y="13860"/>
                  <a:pt x="8956" y="13830"/>
                </a:cubicBezTo>
                <a:cubicBezTo>
                  <a:pt x="8953" y="13834"/>
                  <a:pt x="8956" y="13830"/>
                  <a:pt x="8956" y="13830"/>
                </a:cubicBezTo>
                <a:close/>
                <a:moveTo>
                  <a:pt x="13069" y="6561"/>
                </a:moveTo>
                <a:cubicBezTo>
                  <a:pt x="13043" y="6558"/>
                  <a:pt x="13040" y="6574"/>
                  <a:pt x="13032" y="6590"/>
                </a:cubicBezTo>
                <a:cubicBezTo>
                  <a:pt x="13032" y="6590"/>
                  <a:pt x="13047" y="6600"/>
                  <a:pt x="13051" y="6600"/>
                </a:cubicBezTo>
                <a:cubicBezTo>
                  <a:pt x="13069" y="6590"/>
                  <a:pt x="13073" y="6574"/>
                  <a:pt x="13069" y="6561"/>
                </a:cubicBezTo>
                <a:cubicBezTo>
                  <a:pt x="13066" y="6558"/>
                  <a:pt x="13069" y="6561"/>
                  <a:pt x="13069" y="6561"/>
                </a:cubicBezTo>
                <a:close/>
                <a:moveTo>
                  <a:pt x="3177" y="14580"/>
                </a:moveTo>
                <a:lnTo>
                  <a:pt x="3188" y="14574"/>
                </a:lnTo>
                <a:lnTo>
                  <a:pt x="3196" y="14584"/>
                </a:lnTo>
                <a:cubicBezTo>
                  <a:pt x="3196" y="14584"/>
                  <a:pt x="3192" y="14584"/>
                  <a:pt x="3192" y="14584"/>
                </a:cubicBezTo>
                <a:cubicBezTo>
                  <a:pt x="3203" y="14554"/>
                  <a:pt x="3211" y="14525"/>
                  <a:pt x="3222" y="14495"/>
                </a:cubicBezTo>
                <a:cubicBezTo>
                  <a:pt x="3222" y="14495"/>
                  <a:pt x="3218" y="14502"/>
                  <a:pt x="3218" y="14502"/>
                </a:cubicBezTo>
                <a:cubicBezTo>
                  <a:pt x="3192" y="14515"/>
                  <a:pt x="3166" y="14531"/>
                  <a:pt x="3136" y="14544"/>
                </a:cubicBezTo>
                <a:cubicBezTo>
                  <a:pt x="3136" y="14544"/>
                  <a:pt x="3136" y="14544"/>
                  <a:pt x="3136" y="14544"/>
                </a:cubicBezTo>
                <a:cubicBezTo>
                  <a:pt x="3166" y="14544"/>
                  <a:pt x="3177" y="14557"/>
                  <a:pt x="3177" y="14580"/>
                </a:cubicBezTo>
                <a:lnTo>
                  <a:pt x="3177" y="14580"/>
                </a:lnTo>
                <a:close/>
                <a:moveTo>
                  <a:pt x="10204" y="452"/>
                </a:moveTo>
                <a:cubicBezTo>
                  <a:pt x="10223" y="455"/>
                  <a:pt x="10238" y="462"/>
                  <a:pt x="10238" y="481"/>
                </a:cubicBezTo>
                <a:cubicBezTo>
                  <a:pt x="10238" y="481"/>
                  <a:pt x="10234" y="478"/>
                  <a:pt x="10234" y="478"/>
                </a:cubicBezTo>
                <a:cubicBezTo>
                  <a:pt x="10256" y="478"/>
                  <a:pt x="10279" y="481"/>
                  <a:pt x="10298" y="481"/>
                </a:cubicBezTo>
                <a:cubicBezTo>
                  <a:pt x="10286" y="462"/>
                  <a:pt x="10275" y="445"/>
                  <a:pt x="10264" y="426"/>
                </a:cubicBezTo>
                <a:cubicBezTo>
                  <a:pt x="10264" y="426"/>
                  <a:pt x="10268" y="429"/>
                  <a:pt x="10268" y="429"/>
                </a:cubicBezTo>
                <a:cubicBezTo>
                  <a:pt x="10245" y="439"/>
                  <a:pt x="10219" y="432"/>
                  <a:pt x="10208" y="455"/>
                </a:cubicBezTo>
                <a:lnTo>
                  <a:pt x="10204" y="452"/>
                </a:lnTo>
                <a:close/>
                <a:moveTo>
                  <a:pt x="12419" y="2616"/>
                </a:moveTo>
                <a:cubicBezTo>
                  <a:pt x="12449" y="2616"/>
                  <a:pt x="12483" y="2616"/>
                  <a:pt x="12513" y="2616"/>
                </a:cubicBezTo>
                <a:cubicBezTo>
                  <a:pt x="12513" y="2616"/>
                  <a:pt x="12509" y="2620"/>
                  <a:pt x="12509" y="2620"/>
                </a:cubicBezTo>
                <a:cubicBezTo>
                  <a:pt x="12509" y="2610"/>
                  <a:pt x="12509" y="2600"/>
                  <a:pt x="12505" y="2590"/>
                </a:cubicBezTo>
                <a:cubicBezTo>
                  <a:pt x="12505" y="2590"/>
                  <a:pt x="12509" y="2594"/>
                  <a:pt x="12509" y="2594"/>
                </a:cubicBezTo>
                <a:cubicBezTo>
                  <a:pt x="12479" y="2584"/>
                  <a:pt x="12446" y="2574"/>
                  <a:pt x="12416" y="2568"/>
                </a:cubicBezTo>
                <a:cubicBezTo>
                  <a:pt x="12416" y="2568"/>
                  <a:pt x="12419" y="2564"/>
                  <a:pt x="12419" y="2564"/>
                </a:cubicBezTo>
                <a:cubicBezTo>
                  <a:pt x="12419" y="2584"/>
                  <a:pt x="12419" y="2600"/>
                  <a:pt x="12419" y="2620"/>
                </a:cubicBezTo>
                <a:lnTo>
                  <a:pt x="12419" y="2616"/>
                </a:lnTo>
                <a:close/>
                <a:moveTo>
                  <a:pt x="17986" y="4726"/>
                </a:moveTo>
                <a:cubicBezTo>
                  <a:pt x="18023" y="4716"/>
                  <a:pt x="18072" y="4722"/>
                  <a:pt x="18087" y="4677"/>
                </a:cubicBezTo>
                <a:cubicBezTo>
                  <a:pt x="18087" y="4677"/>
                  <a:pt x="18090" y="4680"/>
                  <a:pt x="18090" y="4680"/>
                </a:cubicBezTo>
                <a:cubicBezTo>
                  <a:pt x="18057" y="4696"/>
                  <a:pt x="18019" y="4716"/>
                  <a:pt x="17986" y="4732"/>
                </a:cubicBezTo>
                <a:lnTo>
                  <a:pt x="17986" y="4726"/>
                </a:lnTo>
                <a:close/>
                <a:moveTo>
                  <a:pt x="15804" y="2939"/>
                </a:moveTo>
                <a:cubicBezTo>
                  <a:pt x="15804" y="2920"/>
                  <a:pt x="15823" y="2926"/>
                  <a:pt x="15834" y="2923"/>
                </a:cubicBezTo>
                <a:cubicBezTo>
                  <a:pt x="15845" y="2920"/>
                  <a:pt x="15864" y="2913"/>
                  <a:pt x="15834" y="2913"/>
                </a:cubicBezTo>
                <a:cubicBezTo>
                  <a:pt x="15826" y="2910"/>
                  <a:pt x="15815" y="2929"/>
                  <a:pt x="15804" y="2939"/>
                </a:cubicBezTo>
                <a:cubicBezTo>
                  <a:pt x="15804" y="2939"/>
                  <a:pt x="15804" y="2939"/>
                  <a:pt x="15804" y="2939"/>
                </a:cubicBezTo>
                <a:close/>
                <a:moveTo>
                  <a:pt x="14194" y="19490"/>
                </a:moveTo>
                <a:cubicBezTo>
                  <a:pt x="14186" y="19451"/>
                  <a:pt x="14183" y="19415"/>
                  <a:pt x="14119" y="19431"/>
                </a:cubicBezTo>
                <a:lnTo>
                  <a:pt x="14119" y="19431"/>
                </a:lnTo>
                <a:cubicBezTo>
                  <a:pt x="14153" y="19441"/>
                  <a:pt x="14145" y="19490"/>
                  <a:pt x="14194" y="19490"/>
                </a:cubicBezTo>
                <a:cubicBezTo>
                  <a:pt x="14190" y="19493"/>
                  <a:pt x="14194" y="19490"/>
                  <a:pt x="14194" y="19490"/>
                </a:cubicBezTo>
                <a:close/>
                <a:moveTo>
                  <a:pt x="6013" y="17403"/>
                </a:moveTo>
                <a:cubicBezTo>
                  <a:pt x="6035" y="17403"/>
                  <a:pt x="6043" y="17416"/>
                  <a:pt x="6043" y="17433"/>
                </a:cubicBezTo>
                <a:cubicBezTo>
                  <a:pt x="6054" y="17433"/>
                  <a:pt x="6065" y="17433"/>
                  <a:pt x="6076" y="17433"/>
                </a:cubicBezTo>
                <a:cubicBezTo>
                  <a:pt x="6076" y="17407"/>
                  <a:pt x="6076" y="17377"/>
                  <a:pt x="6076" y="17351"/>
                </a:cubicBezTo>
                <a:cubicBezTo>
                  <a:pt x="6054" y="17361"/>
                  <a:pt x="6035" y="17371"/>
                  <a:pt x="6013" y="17384"/>
                </a:cubicBezTo>
                <a:cubicBezTo>
                  <a:pt x="6013" y="17384"/>
                  <a:pt x="6016" y="17380"/>
                  <a:pt x="6016" y="17380"/>
                </a:cubicBezTo>
                <a:cubicBezTo>
                  <a:pt x="6016" y="17390"/>
                  <a:pt x="6016" y="17400"/>
                  <a:pt x="6016" y="17410"/>
                </a:cubicBezTo>
                <a:lnTo>
                  <a:pt x="6013" y="17403"/>
                </a:lnTo>
                <a:close/>
                <a:moveTo>
                  <a:pt x="18849" y="9153"/>
                </a:moveTo>
                <a:cubicBezTo>
                  <a:pt x="18830" y="9182"/>
                  <a:pt x="18789" y="9198"/>
                  <a:pt x="18800" y="9237"/>
                </a:cubicBezTo>
                <a:cubicBezTo>
                  <a:pt x="18800" y="9237"/>
                  <a:pt x="18796" y="9234"/>
                  <a:pt x="18796" y="9234"/>
                </a:cubicBezTo>
                <a:cubicBezTo>
                  <a:pt x="18860" y="9224"/>
                  <a:pt x="18871" y="9192"/>
                  <a:pt x="18845" y="9146"/>
                </a:cubicBezTo>
                <a:lnTo>
                  <a:pt x="18849" y="9153"/>
                </a:lnTo>
                <a:close/>
                <a:moveTo>
                  <a:pt x="15651" y="2933"/>
                </a:moveTo>
                <a:cubicBezTo>
                  <a:pt x="15699" y="2982"/>
                  <a:pt x="15755" y="2929"/>
                  <a:pt x="15804" y="2939"/>
                </a:cubicBezTo>
                <a:cubicBezTo>
                  <a:pt x="15804" y="2939"/>
                  <a:pt x="15804" y="2939"/>
                  <a:pt x="15804" y="2939"/>
                </a:cubicBezTo>
                <a:cubicBezTo>
                  <a:pt x="15752" y="2936"/>
                  <a:pt x="15699" y="2936"/>
                  <a:pt x="15651" y="2933"/>
                </a:cubicBezTo>
                <a:cubicBezTo>
                  <a:pt x="15651" y="2936"/>
                  <a:pt x="15651" y="2933"/>
                  <a:pt x="15651" y="2933"/>
                </a:cubicBezTo>
                <a:close/>
                <a:moveTo>
                  <a:pt x="14448" y="3575"/>
                </a:moveTo>
                <a:cubicBezTo>
                  <a:pt x="14474" y="3581"/>
                  <a:pt x="14440" y="3630"/>
                  <a:pt x="14489" y="3617"/>
                </a:cubicBezTo>
                <a:cubicBezTo>
                  <a:pt x="14493" y="3617"/>
                  <a:pt x="14500" y="3614"/>
                  <a:pt x="14500" y="3614"/>
                </a:cubicBezTo>
                <a:cubicBezTo>
                  <a:pt x="14500" y="3588"/>
                  <a:pt x="14448" y="3611"/>
                  <a:pt x="14448" y="3575"/>
                </a:cubicBezTo>
                <a:cubicBezTo>
                  <a:pt x="14448" y="3578"/>
                  <a:pt x="14448" y="3575"/>
                  <a:pt x="14448" y="3575"/>
                </a:cubicBezTo>
                <a:close/>
                <a:moveTo>
                  <a:pt x="12106" y="6124"/>
                </a:moveTo>
                <a:cubicBezTo>
                  <a:pt x="12102" y="6098"/>
                  <a:pt x="12098" y="6072"/>
                  <a:pt x="12094" y="6046"/>
                </a:cubicBezTo>
                <a:cubicBezTo>
                  <a:pt x="12094" y="6046"/>
                  <a:pt x="12098" y="6046"/>
                  <a:pt x="12098" y="6046"/>
                </a:cubicBezTo>
                <a:cubicBezTo>
                  <a:pt x="12076" y="6046"/>
                  <a:pt x="12057" y="6046"/>
                  <a:pt x="12035" y="6046"/>
                </a:cubicBezTo>
                <a:cubicBezTo>
                  <a:pt x="12035" y="6046"/>
                  <a:pt x="12038" y="6046"/>
                  <a:pt x="12038" y="6046"/>
                </a:cubicBezTo>
                <a:cubicBezTo>
                  <a:pt x="12072" y="6065"/>
                  <a:pt x="12057" y="6111"/>
                  <a:pt x="12098" y="6124"/>
                </a:cubicBezTo>
                <a:lnTo>
                  <a:pt x="12106" y="6124"/>
                </a:lnTo>
                <a:close/>
                <a:moveTo>
                  <a:pt x="9435" y="2281"/>
                </a:moveTo>
                <a:cubicBezTo>
                  <a:pt x="9457" y="2290"/>
                  <a:pt x="9476" y="2300"/>
                  <a:pt x="9498" y="2310"/>
                </a:cubicBezTo>
                <a:cubicBezTo>
                  <a:pt x="9498" y="2290"/>
                  <a:pt x="9494" y="2271"/>
                  <a:pt x="9494" y="2255"/>
                </a:cubicBezTo>
                <a:cubicBezTo>
                  <a:pt x="9494" y="2255"/>
                  <a:pt x="9498" y="2258"/>
                  <a:pt x="9498" y="2258"/>
                </a:cubicBezTo>
                <a:cubicBezTo>
                  <a:pt x="9476" y="2248"/>
                  <a:pt x="9457" y="2242"/>
                  <a:pt x="9435" y="2232"/>
                </a:cubicBezTo>
                <a:cubicBezTo>
                  <a:pt x="9435" y="2232"/>
                  <a:pt x="9438" y="2229"/>
                  <a:pt x="9438" y="2229"/>
                </a:cubicBezTo>
                <a:cubicBezTo>
                  <a:pt x="9438" y="2248"/>
                  <a:pt x="9438" y="2264"/>
                  <a:pt x="9442" y="2284"/>
                </a:cubicBezTo>
                <a:lnTo>
                  <a:pt x="9435" y="2281"/>
                </a:lnTo>
                <a:close/>
                <a:moveTo>
                  <a:pt x="19357" y="4784"/>
                </a:moveTo>
                <a:cubicBezTo>
                  <a:pt x="19357" y="4748"/>
                  <a:pt x="19357" y="4713"/>
                  <a:pt x="19357" y="4677"/>
                </a:cubicBezTo>
                <a:cubicBezTo>
                  <a:pt x="19357" y="4677"/>
                  <a:pt x="19360" y="4677"/>
                  <a:pt x="19360" y="4677"/>
                </a:cubicBezTo>
                <a:cubicBezTo>
                  <a:pt x="19338" y="4713"/>
                  <a:pt x="19308" y="4748"/>
                  <a:pt x="19360" y="4781"/>
                </a:cubicBezTo>
                <a:lnTo>
                  <a:pt x="19357" y="4784"/>
                </a:lnTo>
                <a:close/>
                <a:moveTo>
                  <a:pt x="9573" y="1863"/>
                </a:moveTo>
                <a:cubicBezTo>
                  <a:pt x="9573" y="1860"/>
                  <a:pt x="9569" y="1860"/>
                  <a:pt x="9569" y="1860"/>
                </a:cubicBezTo>
                <a:cubicBezTo>
                  <a:pt x="9569" y="1867"/>
                  <a:pt x="9565" y="1876"/>
                  <a:pt x="9565" y="1883"/>
                </a:cubicBezTo>
                <a:cubicBezTo>
                  <a:pt x="9565" y="1883"/>
                  <a:pt x="9569" y="1886"/>
                  <a:pt x="9573" y="1886"/>
                </a:cubicBezTo>
                <a:cubicBezTo>
                  <a:pt x="9573" y="1880"/>
                  <a:pt x="9577" y="1873"/>
                  <a:pt x="9573" y="1863"/>
                </a:cubicBezTo>
                <a:close/>
                <a:moveTo>
                  <a:pt x="10499" y="9211"/>
                </a:moveTo>
                <a:cubicBezTo>
                  <a:pt x="10510" y="9221"/>
                  <a:pt x="10522" y="9231"/>
                  <a:pt x="10533" y="9241"/>
                </a:cubicBezTo>
                <a:cubicBezTo>
                  <a:pt x="10533" y="9241"/>
                  <a:pt x="10529" y="9241"/>
                  <a:pt x="10529" y="9241"/>
                </a:cubicBezTo>
                <a:cubicBezTo>
                  <a:pt x="10563" y="9205"/>
                  <a:pt x="10522" y="9179"/>
                  <a:pt x="10507" y="9149"/>
                </a:cubicBezTo>
                <a:lnTo>
                  <a:pt x="10510" y="9153"/>
                </a:lnTo>
                <a:cubicBezTo>
                  <a:pt x="10507" y="9172"/>
                  <a:pt x="10503" y="9195"/>
                  <a:pt x="10499" y="9214"/>
                </a:cubicBezTo>
                <a:lnTo>
                  <a:pt x="10499" y="9211"/>
                </a:lnTo>
                <a:close/>
                <a:moveTo>
                  <a:pt x="16342" y="1788"/>
                </a:moveTo>
                <a:cubicBezTo>
                  <a:pt x="16320" y="1795"/>
                  <a:pt x="16301" y="1805"/>
                  <a:pt x="16278" y="1811"/>
                </a:cubicBezTo>
                <a:cubicBezTo>
                  <a:pt x="16278" y="1811"/>
                  <a:pt x="16278" y="1811"/>
                  <a:pt x="16278" y="1811"/>
                </a:cubicBezTo>
                <a:cubicBezTo>
                  <a:pt x="16320" y="1801"/>
                  <a:pt x="16342" y="1850"/>
                  <a:pt x="16383" y="1834"/>
                </a:cubicBezTo>
                <a:lnTo>
                  <a:pt x="16379" y="1837"/>
                </a:lnTo>
                <a:cubicBezTo>
                  <a:pt x="16364" y="1818"/>
                  <a:pt x="16353" y="1801"/>
                  <a:pt x="16338" y="1782"/>
                </a:cubicBezTo>
                <a:cubicBezTo>
                  <a:pt x="16338" y="1785"/>
                  <a:pt x="16342" y="1788"/>
                  <a:pt x="16342" y="1788"/>
                </a:cubicBezTo>
                <a:close/>
                <a:moveTo>
                  <a:pt x="8153" y="2535"/>
                </a:moveTo>
                <a:cubicBezTo>
                  <a:pt x="8161" y="2545"/>
                  <a:pt x="8164" y="2555"/>
                  <a:pt x="8172" y="2564"/>
                </a:cubicBezTo>
                <a:cubicBezTo>
                  <a:pt x="8176" y="2571"/>
                  <a:pt x="8176" y="2597"/>
                  <a:pt x="8191" y="2571"/>
                </a:cubicBezTo>
                <a:cubicBezTo>
                  <a:pt x="8205" y="2545"/>
                  <a:pt x="8179" y="2538"/>
                  <a:pt x="8153" y="2535"/>
                </a:cubicBezTo>
                <a:cubicBezTo>
                  <a:pt x="8153" y="2535"/>
                  <a:pt x="8153" y="2535"/>
                  <a:pt x="8153" y="2535"/>
                </a:cubicBezTo>
                <a:close/>
                <a:moveTo>
                  <a:pt x="15285" y="4882"/>
                </a:moveTo>
                <a:cubicBezTo>
                  <a:pt x="15285" y="4902"/>
                  <a:pt x="15285" y="4918"/>
                  <a:pt x="15285" y="4938"/>
                </a:cubicBezTo>
                <a:cubicBezTo>
                  <a:pt x="15285" y="4938"/>
                  <a:pt x="15281" y="4934"/>
                  <a:pt x="15281" y="4934"/>
                </a:cubicBezTo>
                <a:cubicBezTo>
                  <a:pt x="15292" y="4944"/>
                  <a:pt x="15303" y="4954"/>
                  <a:pt x="15315" y="4964"/>
                </a:cubicBezTo>
                <a:cubicBezTo>
                  <a:pt x="15315" y="4964"/>
                  <a:pt x="15311" y="4960"/>
                  <a:pt x="15311" y="4960"/>
                </a:cubicBezTo>
                <a:cubicBezTo>
                  <a:pt x="15322" y="4960"/>
                  <a:pt x="15333" y="4960"/>
                  <a:pt x="15344" y="4960"/>
                </a:cubicBezTo>
                <a:lnTo>
                  <a:pt x="15341" y="4964"/>
                </a:lnTo>
                <a:cubicBezTo>
                  <a:pt x="15337" y="4931"/>
                  <a:pt x="15322" y="4902"/>
                  <a:pt x="15285" y="4882"/>
                </a:cubicBezTo>
                <a:lnTo>
                  <a:pt x="15285" y="4882"/>
                </a:lnTo>
                <a:close/>
                <a:moveTo>
                  <a:pt x="20078" y="5110"/>
                </a:moveTo>
                <a:cubicBezTo>
                  <a:pt x="20022" y="5130"/>
                  <a:pt x="20044" y="5166"/>
                  <a:pt x="20048" y="5202"/>
                </a:cubicBezTo>
                <a:lnTo>
                  <a:pt x="20044" y="5205"/>
                </a:lnTo>
                <a:cubicBezTo>
                  <a:pt x="20055" y="5172"/>
                  <a:pt x="20066" y="5140"/>
                  <a:pt x="20078" y="5110"/>
                </a:cubicBezTo>
                <a:lnTo>
                  <a:pt x="20078" y="5110"/>
                </a:lnTo>
                <a:close/>
                <a:moveTo>
                  <a:pt x="3506" y="12536"/>
                </a:moveTo>
                <a:cubicBezTo>
                  <a:pt x="3484" y="12536"/>
                  <a:pt x="3465" y="12536"/>
                  <a:pt x="3442" y="12536"/>
                </a:cubicBezTo>
                <a:cubicBezTo>
                  <a:pt x="3442" y="12536"/>
                  <a:pt x="3446" y="12533"/>
                  <a:pt x="3446" y="12533"/>
                </a:cubicBezTo>
                <a:cubicBezTo>
                  <a:pt x="3450" y="12549"/>
                  <a:pt x="3454" y="12562"/>
                  <a:pt x="3461" y="12579"/>
                </a:cubicBezTo>
                <a:cubicBezTo>
                  <a:pt x="3484" y="12569"/>
                  <a:pt x="3502" y="12556"/>
                  <a:pt x="3502" y="12533"/>
                </a:cubicBezTo>
                <a:lnTo>
                  <a:pt x="3506" y="12536"/>
                </a:lnTo>
                <a:close/>
                <a:moveTo>
                  <a:pt x="7384" y="2633"/>
                </a:moveTo>
                <a:cubicBezTo>
                  <a:pt x="7354" y="2685"/>
                  <a:pt x="7402" y="2704"/>
                  <a:pt x="7432" y="2731"/>
                </a:cubicBezTo>
                <a:lnTo>
                  <a:pt x="7428" y="2727"/>
                </a:lnTo>
                <a:cubicBezTo>
                  <a:pt x="7414" y="2695"/>
                  <a:pt x="7399" y="2665"/>
                  <a:pt x="7384" y="2633"/>
                </a:cubicBezTo>
                <a:cubicBezTo>
                  <a:pt x="7384" y="2633"/>
                  <a:pt x="7384" y="2630"/>
                  <a:pt x="7384" y="2633"/>
                </a:cubicBezTo>
                <a:close/>
                <a:moveTo>
                  <a:pt x="3035" y="14414"/>
                </a:moveTo>
                <a:cubicBezTo>
                  <a:pt x="3035" y="14434"/>
                  <a:pt x="3024" y="14443"/>
                  <a:pt x="3002" y="14443"/>
                </a:cubicBezTo>
                <a:lnTo>
                  <a:pt x="3002" y="14443"/>
                </a:lnTo>
                <a:cubicBezTo>
                  <a:pt x="3009" y="14482"/>
                  <a:pt x="3039" y="14460"/>
                  <a:pt x="3061" y="14463"/>
                </a:cubicBezTo>
                <a:lnTo>
                  <a:pt x="3058" y="14466"/>
                </a:lnTo>
                <a:cubicBezTo>
                  <a:pt x="3050" y="14450"/>
                  <a:pt x="3039" y="14434"/>
                  <a:pt x="3032" y="14417"/>
                </a:cubicBezTo>
                <a:lnTo>
                  <a:pt x="3035" y="14414"/>
                </a:lnTo>
                <a:close/>
                <a:moveTo>
                  <a:pt x="7981" y="8501"/>
                </a:moveTo>
                <a:cubicBezTo>
                  <a:pt x="7951" y="8501"/>
                  <a:pt x="7922" y="8501"/>
                  <a:pt x="7873" y="8501"/>
                </a:cubicBezTo>
                <a:cubicBezTo>
                  <a:pt x="7925" y="8520"/>
                  <a:pt x="7955" y="8514"/>
                  <a:pt x="7981" y="8501"/>
                </a:cubicBezTo>
                <a:cubicBezTo>
                  <a:pt x="7985" y="8501"/>
                  <a:pt x="7981" y="8501"/>
                  <a:pt x="7981" y="8501"/>
                </a:cubicBezTo>
                <a:close/>
                <a:moveTo>
                  <a:pt x="14369" y="1766"/>
                </a:moveTo>
                <a:cubicBezTo>
                  <a:pt x="14373" y="1805"/>
                  <a:pt x="14377" y="1847"/>
                  <a:pt x="14381" y="1886"/>
                </a:cubicBezTo>
                <a:cubicBezTo>
                  <a:pt x="14381" y="1886"/>
                  <a:pt x="14377" y="1886"/>
                  <a:pt x="14381" y="1886"/>
                </a:cubicBezTo>
                <a:cubicBezTo>
                  <a:pt x="14403" y="1844"/>
                  <a:pt x="14414" y="1805"/>
                  <a:pt x="14366" y="1769"/>
                </a:cubicBezTo>
                <a:cubicBezTo>
                  <a:pt x="14366" y="1772"/>
                  <a:pt x="14369" y="1766"/>
                  <a:pt x="14369" y="1766"/>
                </a:cubicBezTo>
                <a:close/>
                <a:moveTo>
                  <a:pt x="2826" y="8807"/>
                </a:moveTo>
                <a:cubicBezTo>
                  <a:pt x="2830" y="8752"/>
                  <a:pt x="2804" y="8745"/>
                  <a:pt x="2755" y="8771"/>
                </a:cubicBezTo>
                <a:lnTo>
                  <a:pt x="2759" y="8768"/>
                </a:lnTo>
                <a:cubicBezTo>
                  <a:pt x="2781" y="8781"/>
                  <a:pt x="2822" y="8771"/>
                  <a:pt x="2830" y="8804"/>
                </a:cubicBezTo>
                <a:lnTo>
                  <a:pt x="2826" y="8807"/>
                </a:lnTo>
                <a:close/>
                <a:moveTo>
                  <a:pt x="10170" y="1792"/>
                </a:moveTo>
                <a:cubicBezTo>
                  <a:pt x="10156" y="1792"/>
                  <a:pt x="10141" y="1795"/>
                  <a:pt x="10126" y="1795"/>
                </a:cubicBezTo>
                <a:cubicBezTo>
                  <a:pt x="10137" y="1805"/>
                  <a:pt x="10148" y="1818"/>
                  <a:pt x="10156" y="1828"/>
                </a:cubicBezTo>
                <a:cubicBezTo>
                  <a:pt x="10159" y="1815"/>
                  <a:pt x="10159" y="1801"/>
                  <a:pt x="10163" y="1785"/>
                </a:cubicBezTo>
                <a:lnTo>
                  <a:pt x="10170" y="1792"/>
                </a:lnTo>
                <a:close/>
                <a:moveTo>
                  <a:pt x="8258" y="19314"/>
                </a:moveTo>
                <a:cubicBezTo>
                  <a:pt x="8228" y="19314"/>
                  <a:pt x="8205" y="19327"/>
                  <a:pt x="8198" y="19353"/>
                </a:cubicBezTo>
                <a:cubicBezTo>
                  <a:pt x="8198" y="19353"/>
                  <a:pt x="8213" y="19359"/>
                  <a:pt x="8224" y="19359"/>
                </a:cubicBezTo>
                <a:cubicBezTo>
                  <a:pt x="8254" y="19353"/>
                  <a:pt x="8254" y="19333"/>
                  <a:pt x="8254" y="19310"/>
                </a:cubicBezTo>
                <a:cubicBezTo>
                  <a:pt x="8254" y="19310"/>
                  <a:pt x="8258" y="19314"/>
                  <a:pt x="8258" y="19314"/>
                </a:cubicBezTo>
                <a:close/>
                <a:moveTo>
                  <a:pt x="7137" y="18900"/>
                </a:moveTo>
                <a:cubicBezTo>
                  <a:pt x="7115" y="18900"/>
                  <a:pt x="7096" y="18900"/>
                  <a:pt x="7074" y="18900"/>
                </a:cubicBezTo>
                <a:cubicBezTo>
                  <a:pt x="7074" y="18900"/>
                  <a:pt x="7077" y="18896"/>
                  <a:pt x="7077" y="18896"/>
                </a:cubicBezTo>
                <a:cubicBezTo>
                  <a:pt x="7081" y="18919"/>
                  <a:pt x="7085" y="18942"/>
                  <a:pt x="7089" y="18965"/>
                </a:cubicBezTo>
                <a:cubicBezTo>
                  <a:pt x="7089" y="18965"/>
                  <a:pt x="7085" y="18962"/>
                  <a:pt x="7085" y="18962"/>
                </a:cubicBezTo>
                <a:cubicBezTo>
                  <a:pt x="7107" y="18942"/>
                  <a:pt x="7141" y="18932"/>
                  <a:pt x="7137" y="18900"/>
                </a:cubicBezTo>
                <a:lnTo>
                  <a:pt x="7137" y="18900"/>
                </a:lnTo>
                <a:close/>
                <a:moveTo>
                  <a:pt x="11799" y="1355"/>
                </a:moveTo>
                <a:cubicBezTo>
                  <a:pt x="11810" y="1355"/>
                  <a:pt x="11822" y="1355"/>
                  <a:pt x="11833" y="1355"/>
                </a:cubicBezTo>
                <a:cubicBezTo>
                  <a:pt x="11833" y="1355"/>
                  <a:pt x="11829" y="1358"/>
                  <a:pt x="11829" y="1358"/>
                </a:cubicBezTo>
                <a:cubicBezTo>
                  <a:pt x="11829" y="1322"/>
                  <a:pt x="11829" y="1283"/>
                  <a:pt x="11825" y="1247"/>
                </a:cubicBezTo>
                <a:lnTo>
                  <a:pt x="11829" y="1244"/>
                </a:lnTo>
                <a:cubicBezTo>
                  <a:pt x="11810" y="1280"/>
                  <a:pt x="11796" y="1316"/>
                  <a:pt x="11799" y="1355"/>
                </a:cubicBezTo>
                <a:lnTo>
                  <a:pt x="11799" y="1355"/>
                </a:lnTo>
                <a:close/>
                <a:moveTo>
                  <a:pt x="5983" y="17485"/>
                </a:moveTo>
                <a:cubicBezTo>
                  <a:pt x="5983" y="17465"/>
                  <a:pt x="5983" y="17449"/>
                  <a:pt x="5983" y="17429"/>
                </a:cubicBezTo>
                <a:lnTo>
                  <a:pt x="5986" y="17433"/>
                </a:lnTo>
                <a:cubicBezTo>
                  <a:pt x="5975" y="17433"/>
                  <a:pt x="5968" y="17433"/>
                  <a:pt x="5957" y="17433"/>
                </a:cubicBezTo>
                <a:lnTo>
                  <a:pt x="5957" y="17429"/>
                </a:lnTo>
                <a:cubicBezTo>
                  <a:pt x="5957" y="17449"/>
                  <a:pt x="5942" y="17459"/>
                  <a:pt x="5923" y="17459"/>
                </a:cubicBezTo>
                <a:lnTo>
                  <a:pt x="5927" y="17459"/>
                </a:lnTo>
                <a:cubicBezTo>
                  <a:pt x="5934" y="17488"/>
                  <a:pt x="5960" y="17485"/>
                  <a:pt x="5983" y="17482"/>
                </a:cubicBezTo>
                <a:lnTo>
                  <a:pt x="5983" y="17485"/>
                </a:lnTo>
                <a:close/>
                <a:moveTo>
                  <a:pt x="16581" y="3314"/>
                </a:moveTo>
                <a:cubicBezTo>
                  <a:pt x="16581" y="3295"/>
                  <a:pt x="16581" y="3278"/>
                  <a:pt x="16581" y="3259"/>
                </a:cubicBezTo>
                <a:cubicBezTo>
                  <a:pt x="16581" y="3259"/>
                  <a:pt x="16585" y="3262"/>
                  <a:pt x="16585" y="3262"/>
                </a:cubicBezTo>
                <a:cubicBezTo>
                  <a:pt x="16562" y="3262"/>
                  <a:pt x="16551" y="3249"/>
                  <a:pt x="16551" y="3233"/>
                </a:cubicBezTo>
                <a:cubicBezTo>
                  <a:pt x="16551" y="3233"/>
                  <a:pt x="16555" y="3236"/>
                  <a:pt x="16555" y="3236"/>
                </a:cubicBezTo>
                <a:cubicBezTo>
                  <a:pt x="16514" y="3275"/>
                  <a:pt x="16544" y="3295"/>
                  <a:pt x="16581" y="3314"/>
                </a:cubicBezTo>
                <a:lnTo>
                  <a:pt x="16581" y="3314"/>
                </a:lnTo>
                <a:close/>
                <a:moveTo>
                  <a:pt x="9491" y="14055"/>
                </a:moveTo>
                <a:cubicBezTo>
                  <a:pt x="9479" y="14059"/>
                  <a:pt x="9472" y="14062"/>
                  <a:pt x="9461" y="14065"/>
                </a:cubicBezTo>
                <a:lnTo>
                  <a:pt x="9464" y="14062"/>
                </a:lnTo>
                <a:cubicBezTo>
                  <a:pt x="9464" y="14095"/>
                  <a:pt x="9468" y="14130"/>
                  <a:pt x="9468" y="14163"/>
                </a:cubicBezTo>
                <a:cubicBezTo>
                  <a:pt x="9468" y="14163"/>
                  <a:pt x="9464" y="14160"/>
                  <a:pt x="9464" y="14160"/>
                </a:cubicBezTo>
                <a:cubicBezTo>
                  <a:pt x="9476" y="14160"/>
                  <a:pt x="9487" y="14160"/>
                  <a:pt x="9498" y="14160"/>
                </a:cubicBezTo>
                <a:cubicBezTo>
                  <a:pt x="9498" y="14160"/>
                  <a:pt x="9494" y="14163"/>
                  <a:pt x="9494" y="14163"/>
                </a:cubicBezTo>
                <a:cubicBezTo>
                  <a:pt x="9491" y="14127"/>
                  <a:pt x="9491" y="14091"/>
                  <a:pt x="9487" y="14052"/>
                </a:cubicBezTo>
                <a:cubicBezTo>
                  <a:pt x="9487" y="14052"/>
                  <a:pt x="9491" y="14055"/>
                  <a:pt x="9491" y="14055"/>
                </a:cubicBezTo>
                <a:close/>
                <a:moveTo>
                  <a:pt x="3502" y="11868"/>
                </a:moveTo>
                <a:cubicBezTo>
                  <a:pt x="3502" y="11858"/>
                  <a:pt x="3502" y="11848"/>
                  <a:pt x="3502" y="11839"/>
                </a:cubicBezTo>
                <a:cubicBezTo>
                  <a:pt x="3502" y="11839"/>
                  <a:pt x="3506" y="11842"/>
                  <a:pt x="3506" y="11842"/>
                </a:cubicBezTo>
                <a:cubicBezTo>
                  <a:pt x="3487" y="11839"/>
                  <a:pt x="3472" y="11832"/>
                  <a:pt x="3472" y="11813"/>
                </a:cubicBezTo>
                <a:lnTo>
                  <a:pt x="3476" y="11816"/>
                </a:lnTo>
                <a:cubicBezTo>
                  <a:pt x="3454" y="11816"/>
                  <a:pt x="3435" y="11816"/>
                  <a:pt x="3413" y="11816"/>
                </a:cubicBezTo>
                <a:cubicBezTo>
                  <a:pt x="3413" y="11816"/>
                  <a:pt x="3416" y="11813"/>
                  <a:pt x="3416" y="11813"/>
                </a:cubicBezTo>
                <a:cubicBezTo>
                  <a:pt x="3413" y="11822"/>
                  <a:pt x="3409" y="11832"/>
                  <a:pt x="3405" y="11839"/>
                </a:cubicBezTo>
                <a:cubicBezTo>
                  <a:pt x="3405" y="11839"/>
                  <a:pt x="3409" y="11835"/>
                  <a:pt x="3409" y="11835"/>
                </a:cubicBezTo>
                <a:cubicBezTo>
                  <a:pt x="3427" y="11839"/>
                  <a:pt x="3439" y="11848"/>
                  <a:pt x="3442" y="11865"/>
                </a:cubicBezTo>
                <a:lnTo>
                  <a:pt x="3439" y="11868"/>
                </a:lnTo>
                <a:cubicBezTo>
                  <a:pt x="3457" y="11865"/>
                  <a:pt x="3480" y="11862"/>
                  <a:pt x="3498" y="11862"/>
                </a:cubicBezTo>
                <a:lnTo>
                  <a:pt x="3502" y="11868"/>
                </a:lnTo>
                <a:close/>
                <a:moveTo>
                  <a:pt x="11975" y="1355"/>
                </a:moveTo>
                <a:cubicBezTo>
                  <a:pt x="11986" y="1355"/>
                  <a:pt x="11997" y="1355"/>
                  <a:pt x="12008" y="1355"/>
                </a:cubicBezTo>
                <a:cubicBezTo>
                  <a:pt x="12008" y="1355"/>
                  <a:pt x="12005" y="1358"/>
                  <a:pt x="12005" y="1358"/>
                </a:cubicBezTo>
                <a:cubicBezTo>
                  <a:pt x="12016" y="1348"/>
                  <a:pt x="12027" y="1339"/>
                  <a:pt x="12038" y="1329"/>
                </a:cubicBezTo>
                <a:cubicBezTo>
                  <a:pt x="12038" y="1329"/>
                  <a:pt x="12035" y="1332"/>
                  <a:pt x="12035" y="1332"/>
                </a:cubicBezTo>
                <a:cubicBezTo>
                  <a:pt x="12023" y="1322"/>
                  <a:pt x="12023" y="1299"/>
                  <a:pt x="11997" y="1309"/>
                </a:cubicBezTo>
                <a:cubicBezTo>
                  <a:pt x="11979" y="1319"/>
                  <a:pt x="11975" y="1339"/>
                  <a:pt x="11975" y="1355"/>
                </a:cubicBezTo>
                <a:lnTo>
                  <a:pt x="11975" y="1355"/>
                </a:lnTo>
                <a:close/>
                <a:moveTo>
                  <a:pt x="19106" y="4452"/>
                </a:moveTo>
                <a:cubicBezTo>
                  <a:pt x="19133" y="4452"/>
                  <a:pt x="19151" y="4442"/>
                  <a:pt x="19144" y="4416"/>
                </a:cubicBezTo>
                <a:cubicBezTo>
                  <a:pt x="19144" y="4413"/>
                  <a:pt x="19140" y="4409"/>
                  <a:pt x="19140" y="4406"/>
                </a:cubicBezTo>
                <a:cubicBezTo>
                  <a:pt x="19129" y="4422"/>
                  <a:pt x="19118" y="4439"/>
                  <a:pt x="19106" y="4452"/>
                </a:cubicBezTo>
                <a:lnTo>
                  <a:pt x="19106" y="4452"/>
                </a:lnTo>
                <a:close/>
                <a:moveTo>
                  <a:pt x="15905" y="10708"/>
                </a:moveTo>
                <a:cubicBezTo>
                  <a:pt x="15864" y="10708"/>
                  <a:pt x="15823" y="10708"/>
                  <a:pt x="15782" y="10708"/>
                </a:cubicBezTo>
                <a:cubicBezTo>
                  <a:pt x="15782" y="10708"/>
                  <a:pt x="15785" y="10704"/>
                  <a:pt x="15785" y="10704"/>
                </a:cubicBezTo>
                <a:cubicBezTo>
                  <a:pt x="15826" y="10740"/>
                  <a:pt x="15864" y="10737"/>
                  <a:pt x="15905" y="10704"/>
                </a:cubicBezTo>
                <a:cubicBezTo>
                  <a:pt x="15905" y="10704"/>
                  <a:pt x="15905" y="10708"/>
                  <a:pt x="15905" y="10708"/>
                </a:cubicBezTo>
                <a:close/>
                <a:moveTo>
                  <a:pt x="19895" y="7480"/>
                </a:moveTo>
                <a:cubicBezTo>
                  <a:pt x="19895" y="7500"/>
                  <a:pt x="19876" y="7526"/>
                  <a:pt x="19917" y="7558"/>
                </a:cubicBezTo>
                <a:cubicBezTo>
                  <a:pt x="19906" y="7523"/>
                  <a:pt x="19898" y="7503"/>
                  <a:pt x="19891" y="7483"/>
                </a:cubicBezTo>
                <a:cubicBezTo>
                  <a:pt x="19891" y="7483"/>
                  <a:pt x="19895" y="7480"/>
                  <a:pt x="19895" y="7480"/>
                </a:cubicBezTo>
                <a:close/>
                <a:moveTo>
                  <a:pt x="18479" y="4406"/>
                </a:moveTo>
                <a:cubicBezTo>
                  <a:pt x="18434" y="4396"/>
                  <a:pt x="18400" y="4409"/>
                  <a:pt x="18382" y="4449"/>
                </a:cubicBezTo>
                <a:cubicBezTo>
                  <a:pt x="18382" y="4449"/>
                  <a:pt x="18378" y="4445"/>
                  <a:pt x="18378" y="4445"/>
                </a:cubicBezTo>
                <a:cubicBezTo>
                  <a:pt x="18400" y="4445"/>
                  <a:pt x="18419" y="4445"/>
                  <a:pt x="18441" y="4445"/>
                </a:cubicBezTo>
                <a:cubicBezTo>
                  <a:pt x="18441" y="4445"/>
                  <a:pt x="18438" y="4449"/>
                  <a:pt x="18438" y="4449"/>
                </a:cubicBezTo>
                <a:cubicBezTo>
                  <a:pt x="18453" y="4432"/>
                  <a:pt x="18468" y="4419"/>
                  <a:pt x="18479" y="4406"/>
                </a:cubicBezTo>
                <a:lnTo>
                  <a:pt x="18479" y="4406"/>
                </a:lnTo>
                <a:close/>
                <a:moveTo>
                  <a:pt x="18845" y="9149"/>
                </a:moveTo>
                <a:cubicBezTo>
                  <a:pt x="18905" y="9179"/>
                  <a:pt x="18901" y="9120"/>
                  <a:pt x="18927" y="9100"/>
                </a:cubicBezTo>
                <a:lnTo>
                  <a:pt x="18927" y="9100"/>
                </a:lnTo>
                <a:cubicBezTo>
                  <a:pt x="18867" y="9078"/>
                  <a:pt x="18875" y="9133"/>
                  <a:pt x="18849" y="9149"/>
                </a:cubicBezTo>
                <a:cubicBezTo>
                  <a:pt x="18849" y="9153"/>
                  <a:pt x="18845" y="9149"/>
                  <a:pt x="18845" y="9149"/>
                </a:cubicBezTo>
                <a:close/>
                <a:moveTo>
                  <a:pt x="9334" y="677"/>
                </a:moveTo>
                <a:cubicBezTo>
                  <a:pt x="9308" y="670"/>
                  <a:pt x="9281" y="651"/>
                  <a:pt x="9252" y="687"/>
                </a:cubicBezTo>
                <a:cubicBezTo>
                  <a:pt x="9281" y="680"/>
                  <a:pt x="9308" y="677"/>
                  <a:pt x="9334" y="677"/>
                </a:cubicBezTo>
                <a:cubicBezTo>
                  <a:pt x="9334" y="674"/>
                  <a:pt x="9334" y="677"/>
                  <a:pt x="9334" y="677"/>
                </a:cubicBezTo>
                <a:close/>
                <a:moveTo>
                  <a:pt x="9647" y="3109"/>
                </a:moveTo>
                <a:cubicBezTo>
                  <a:pt x="9636" y="3099"/>
                  <a:pt x="9625" y="3089"/>
                  <a:pt x="9614" y="3079"/>
                </a:cubicBezTo>
                <a:lnTo>
                  <a:pt x="9618" y="3083"/>
                </a:lnTo>
                <a:cubicBezTo>
                  <a:pt x="9595" y="3092"/>
                  <a:pt x="9577" y="3099"/>
                  <a:pt x="9554" y="3109"/>
                </a:cubicBezTo>
                <a:cubicBezTo>
                  <a:pt x="9554" y="3109"/>
                  <a:pt x="9554" y="3105"/>
                  <a:pt x="9554" y="3105"/>
                </a:cubicBezTo>
                <a:cubicBezTo>
                  <a:pt x="9584" y="3122"/>
                  <a:pt x="9610" y="3151"/>
                  <a:pt x="9640" y="3105"/>
                </a:cubicBezTo>
                <a:lnTo>
                  <a:pt x="9647" y="3109"/>
                </a:lnTo>
                <a:close/>
                <a:moveTo>
                  <a:pt x="7103" y="19027"/>
                </a:moveTo>
                <a:cubicBezTo>
                  <a:pt x="7126" y="19027"/>
                  <a:pt x="7145" y="19027"/>
                  <a:pt x="7167" y="19027"/>
                </a:cubicBezTo>
                <a:cubicBezTo>
                  <a:pt x="7167" y="19027"/>
                  <a:pt x="7163" y="19030"/>
                  <a:pt x="7163" y="19030"/>
                </a:cubicBezTo>
                <a:cubicBezTo>
                  <a:pt x="7163" y="19010"/>
                  <a:pt x="7163" y="18994"/>
                  <a:pt x="7163" y="18975"/>
                </a:cubicBezTo>
                <a:cubicBezTo>
                  <a:pt x="7163" y="18975"/>
                  <a:pt x="7167" y="18978"/>
                  <a:pt x="7167" y="18978"/>
                </a:cubicBezTo>
                <a:cubicBezTo>
                  <a:pt x="7122" y="18975"/>
                  <a:pt x="7107" y="18994"/>
                  <a:pt x="7103" y="19027"/>
                </a:cubicBezTo>
                <a:lnTo>
                  <a:pt x="7103" y="19027"/>
                </a:lnTo>
                <a:close/>
                <a:moveTo>
                  <a:pt x="15729" y="19128"/>
                </a:moveTo>
                <a:cubicBezTo>
                  <a:pt x="15729" y="19147"/>
                  <a:pt x="15729" y="19164"/>
                  <a:pt x="15729" y="19183"/>
                </a:cubicBezTo>
                <a:lnTo>
                  <a:pt x="15726" y="19180"/>
                </a:lnTo>
                <a:cubicBezTo>
                  <a:pt x="15755" y="19180"/>
                  <a:pt x="15763" y="19203"/>
                  <a:pt x="15774" y="19219"/>
                </a:cubicBezTo>
                <a:cubicBezTo>
                  <a:pt x="15774" y="19219"/>
                  <a:pt x="15774" y="19222"/>
                  <a:pt x="15774" y="19222"/>
                </a:cubicBezTo>
                <a:cubicBezTo>
                  <a:pt x="15804" y="19173"/>
                  <a:pt x="15759" y="19157"/>
                  <a:pt x="15729" y="19128"/>
                </a:cubicBezTo>
                <a:lnTo>
                  <a:pt x="15729" y="19128"/>
                </a:lnTo>
                <a:close/>
                <a:moveTo>
                  <a:pt x="20078" y="5110"/>
                </a:moveTo>
                <a:cubicBezTo>
                  <a:pt x="20078" y="5094"/>
                  <a:pt x="20081" y="5081"/>
                  <a:pt x="20081" y="5065"/>
                </a:cubicBezTo>
                <a:cubicBezTo>
                  <a:pt x="20081" y="5061"/>
                  <a:pt x="20078" y="5055"/>
                  <a:pt x="20078" y="5052"/>
                </a:cubicBezTo>
                <a:cubicBezTo>
                  <a:pt x="20078" y="5071"/>
                  <a:pt x="20078" y="5091"/>
                  <a:pt x="20078" y="5110"/>
                </a:cubicBezTo>
                <a:cubicBezTo>
                  <a:pt x="20078" y="5110"/>
                  <a:pt x="20078" y="5110"/>
                  <a:pt x="20078" y="5110"/>
                </a:cubicBezTo>
                <a:close/>
                <a:moveTo>
                  <a:pt x="16073" y="2287"/>
                </a:moveTo>
                <a:cubicBezTo>
                  <a:pt x="16092" y="2300"/>
                  <a:pt x="16118" y="2310"/>
                  <a:pt x="16114" y="2336"/>
                </a:cubicBezTo>
                <a:cubicBezTo>
                  <a:pt x="16114" y="2336"/>
                  <a:pt x="16110" y="2330"/>
                  <a:pt x="16110" y="2330"/>
                </a:cubicBezTo>
                <a:cubicBezTo>
                  <a:pt x="16133" y="2330"/>
                  <a:pt x="16151" y="2330"/>
                  <a:pt x="16174" y="2330"/>
                </a:cubicBezTo>
                <a:cubicBezTo>
                  <a:pt x="16174" y="2330"/>
                  <a:pt x="16170" y="2333"/>
                  <a:pt x="16170" y="2333"/>
                </a:cubicBezTo>
                <a:cubicBezTo>
                  <a:pt x="16170" y="2323"/>
                  <a:pt x="16170" y="2313"/>
                  <a:pt x="16170" y="2304"/>
                </a:cubicBezTo>
                <a:cubicBezTo>
                  <a:pt x="16170" y="2304"/>
                  <a:pt x="16174" y="2307"/>
                  <a:pt x="16174" y="2307"/>
                </a:cubicBezTo>
                <a:cubicBezTo>
                  <a:pt x="16163" y="2297"/>
                  <a:pt x="16151" y="2287"/>
                  <a:pt x="16140" y="2277"/>
                </a:cubicBezTo>
                <a:cubicBezTo>
                  <a:pt x="16140" y="2277"/>
                  <a:pt x="16144" y="2281"/>
                  <a:pt x="16144" y="2281"/>
                </a:cubicBezTo>
                <a:cubicBezTo>
                  <a:pt x="16122" y="2284"/>
                  <a:pt x="16099" y="2284"/>
                  <a:pt x="16080" y="2287"/>
                </a:cubicBezTo>
                <a:lnTo>
                  <a:pt x="16073" y="2287"/>
                </a:lnTo>
                <a:close/>
                <a:moveTo>
                  <a:pt x="16065" y="2460"/>
                </a:moveTo>
                <a:cubicBezTo>
                  <a:pt x="16095" y="2457"/>
                  <a:pt x="16114" y="2463"/>
                  <a:pt x="16114" y="2493"/>
                </a:cubicBezTo>
                <a:cubicBezTo>
                  <a:pt x="16114" y="2493"/>
                  <a:pt x="16110" y="2486"/>
                  <a:pt x="16110" y="2486"/>
                </a:cubicBezTo>
                <a:cubicBezTo>
                  <a:pt x="16133" y="2486"/>
                  <a:pt x="16151" y="2486"/>
                  <a:pt x="16174" y="2486"/>
                </a:cubicBezTo>
                <a:cubicBezTo>
                  <a:pt x="16174" y="2486"/>
                  <a:pt x="16170" y="2489"/>
                  <a:pt x="16170" y="2489"/>
                </a:cubicBezTo>
                <a:cubicBezTo>
                  <a:pt x="16148" y="2450"/>
                  <a:pt x="16114" y="2431"/>
                  <a:pt x="16065" y="2460"/>
                </a:cubicBezTo>
                <a:cubicBezTo>
                  <a:pt x="16065" y="2460"/>
                  <a:pt x="16065" y="2460"/>
                  <a:pt x="16065" y="2460"/>
                </a:cubicBezTo>
                <a:close/>
                <a:moveTo>
                  <a:pt x="7059" y="5619"/>
                </a:moveTo>
                <a:cubicBezTo>
                  <a:pt x="7059" y="5622"/>
                  <a:pt x="7055" y="5625"/>
                  <a:pt x="7055" y="5629"/>
                </a:cubicBezTo>
                <a:cubicBezTo>
                  <a:pt x="7055" y="5635"/>
                  <a:pt x="7062" y="5638"/>
                  <a:pt x="7062" y="5645"/>
                </a:cubicBezTo>
                <a:cubicBezTo>
                  <a:pt x="7062" y="5642"/>
                  <a:pt x="7066" y="5638"/>
                  <a:pt x="7066" y="5635"/>
                </a:cubicBezTo>
                <a:cubicBezTo>
                  <a:pt x="7066" y="5629"/>
                  <a:pt x="7062" y="5625"/>
                  <a:pt x="7059" y="5619"/>
                </a:cubicBezTo>
                <a:close/>
                <a:moveTo>
                  <a:pt x="7724" y="14753"/>
                </a:moveTo>
                <a:cubicBezTo>
                  <a:pt x="7727" y="14727"/>
                  <a:pt x="7720" y="14704"/>
                  <a:pt x="7690" y="14694"/>
                </a:cubicBezTo>
                <a:cubicBezTo>
                  <a:pt x="7686" y="14694"/>
                  <a:pt x="7679" y="14698"/>
                  <a:pt x="7679" y="14701"/>
                </a:cubicBezTo>
                <a:cubicBezTo>
                  <a:pt x="7682" y="14727"/>
                  <a:pt x="7694" y="14747"/>
                  <a:pt x="7724" y="14753"/>
                </a:cubicBezTo>
                <a:cubicBezTo>
                  <a:pt x="7727" y="14750"/>
                  <a:pt x="7724" y="14753"/>
                  <a:pt x="7724" y="14753"/>
                </a:cubicBezTo>
                <a:close/>
                <a:moveTo>
                  <a:pt x="19861" y="7614"/>
                </a:moveTo>
                <a:cubicBezTo>
                  <a:pt x="19861" y="7640"/>
                  <a:pt x="19861" y="7669"/>
                  <a:pt x="19861" y="7695"/>
                </a:cubicBezTo>
                <a:lnTo>
                  <a:pt x="19857" y="7692"/>
                </a:lnTo>
                <a:cubicBezTo>
                  <a:pt x="19891" y="7663"/>
                  <a:pt x="19872" y="7640"/>
                  <a:pt x="19861" y="7614"/>
                </a:cubicBezTo>
                <a:lnTo>
                  <a:pt x="19861" y="7614"/>
                </a:lnTo>
                <a:close/>
                <a:moveTo>
                  <a:pt x="13675" y="230"/>
                </a:moveTo>
                <a:cubicBezTo>
                  <a:pt x="13671" y="233"/>
                  <a:pt x="13671" y="237"/>
                  <a:pt x="13667" y="240"/>
                </a:cubicBezTo>
                <a:cubicBezTo>
                  <a:pt x="13671" y="240"/>
                  <a:pt x="13675" y="240"/>
                  <a:pt x="13678" y="240"/>
                </a:cubicBezTo>
                <a:cubicBezTo>
                  <a:pt x="13682" y="240"/>
                  <a:pt x="13682" y="237"/>
                  <a:pt x="13682" y="233"/>
                </a:cubicBezTo>
                <a:cubicBezTo>
                  <a:pt x="13682" y="233"/>
                  <a:pt x="13675" y="230"/>
                  <a:pt x="13675" y="230"/>
                </a:cubicBezTo>
                <a:close/>
                <a:moveTo>
                  <a:pt x="16581" y="3135"/>
                </a:moveTo>
                <a:cubicBezTo>
                  <a:pt x="16581" y="3115"/>
                  <a:pt x="16585" y="3099"/>
                  <a:pt x="16585" y="3079"/>
                </a:cubicBezTo>
                <a:cubicBezTo>
                  <a:pt x="16562" y="3079"/>
                  <a:pt x="16544" y="3083"/>
                  <a:pt x="16521" y="3083"/>
                </a:cubicBezTo>
                <a:cubicBezTo>
                  <a:pt x="16521" y="3083"/>
                  <a:pt x="16525" y="3079"/>
                  <a:pt x="16525" y="3079"/>
                </a:cubicBezTo>
                <a:cubicBezTo>
                  <a:pt x="16525" y="3089"/>
                  <a:pt x="16525" y="3099"/>
                  <a:pt x="16525" y="3109"/>
                </a:cubicBezTo>
                <a:cubicBezTo>
                  <a:pt x="16525" y="3109"/>
                  <a:pt x="16521" y="3105"/>
                  <a:pt x="16521" y="3105"/>
                </a:cubicBezTo>
                <a:cubicBezTo>
                  <a:pt x="16532" y="3115"/>
                  <a:pt x="16544" y="3125"/>
                  <a:pt x="16555" y="3135"/>
                </a:cubicBezTo>
                <a:cubicBezTo>
                  <a:pt x="16555" y="3135"/>
                  <a:pt x="16551" y="3132"/>
                  <a:pt x="16551" y="3132"/>
                </a:cubicBezTo>
                <a:cubicBezTo>
                  <a:pt x="16562" y="3132"/>
                  <a:pt x="16574" y="3132"/>
                  <a:pt x="16581" y="3135"/>
                </a:cubicBezTo>
                <a:lnTo>
                  <a:pt x="16581" y="3135"/>
                </a:lnTo>
                <a:close/>
                <a:moveTo>
                  <a:pt x="11762" y="677"/>
                </a:moveTo>
                <a:cubicBezTo>
                  <a:pt x="11725" y="667"/>
                  <a:pt x="11683" y="647"/>
                  <a:pt x="11654" y="690"/>
                </a:cubicBezTo>
                <a:cubicBezTo>
                  <a:pt x="11654" y="690"/>
                  <a:pt x="11654" y="687"/>
                  <a:pt x="11654" y="687"/>
                </a:cubicBezTo>
                <a:cubicBezTo>
                  <a:pt x="11683" y="687"/>
                  <a:pt x="11717" y="687"/>
                  <a:pt x="11747" y="687"/>
                </a:cubicBezTo>
                <a:lnTo>
                  <a:pt x="11743" y="690"/>
                </a:lnTo>
                <a:cubicBezTo>
                  <a:pt x="11739" y="677"/>
                  <a:pt x="11747" y="674"/>
                  <a:pt x="11762" y="677"/>
                </a:cubicBezTo>
                <a:lnTo>
                  <a:pt x="11762" y="677"/>
                </a:lnTo>
                <a:close/>
                <a:moveTo>
                  <a:pt x="10533" y="661"/>
                </a:moveTo>
                <a:cubicBezTo>
                  <a:pt x="10522" y="661"/>
                  <a:pt x="10510" y="661"/>
                  <a:pt x="10499" y="661"/>
                </a:cubicBezTo>
                <a:cubicBezTo>
                  <a:pt x="10499" y="661"/>
                  <a:pt x="10503" y="657"/>
                  <a:pt x="10503" y="657"/>
                </a:cubicBezTo>
                <a:cubicBezTo>
                  <a:pt x="10507" y="667"/>
                  <a:pt x="10510" y="680"/>
                  <a:pt x="10514" y="690"/>
                </a:cubicBezTo>
                <a:cubicBezTo>
                  <a:pt x="10522" y="680"/>
                  <a:pt x="10525" y="667"/>
                  <a:pt x="10533" y="657"/>
                </a:cubicBezTo>
                <a:lnTo>
                  <a:pt x="10533" y="661"/>
                </a:lnTo>
                <a:close/>
                <a:moveTo>
                  <a:pt x="10821" y="11115"/>
                </a:moveTo>
                <a:cubicBezTo>
                  <a:pt x="10858" y="11086"/>
                  <a:pt x="10817" y="11076"/>
                  <a:pt x="10802" y="11060"/>
                </a:cubicBezTo>
                <a:lnTo>
                  <a:pt x="10806" y="11063"/>
                </a:lnTo>
                <a:cubicBezTo>
                  <a:pt x="10813" y="11082"/>
                  <a:pt x="10821" y="11099"/>
                  <a:pt x="10824" y="11118"/>
                </a:cubicBezTo>
                <a:lnTo>
                  <a:pt x="10821" y="11115"/>
                </a:lnTo>
                <a:close/>
                <a:moveTo>
                  <a:pt x="10645" y="6506"/>
                </a:moveTo>
                <a:cubicBezTo>
                  <a:pt x="10690" y="6489"/>
                  <a:pt x="10671" y="6453"/>
                  <a:pt x="10675" y="6427"/>
                </a:cubicBezTo>
                <a:cubicBezTo>
                  <a:pt x="10675" y="6427"/>
                  <a:pt x="10679" y="6431"/>
                  <a:pt x="10679" y="6431"/>
                </a:cubicBezTo>
                <a:cubicBezTo>
                  <a:pt x="10645" y="6450"/>
                  <a:pt x="10641" y="6479"/>
                  <a:pt x="10649" y="6512"/>
                </a:cubicBezTo>
                <a:lnTo>
                  <a:pt x="10645" y="6506"/>
                </a:lnTo>
                <a:close/>
                <a:moveTo>
                  <a:pt x="5942" y="10936"/>
                </a:moveTo>
                <a:cubicBezTo>
                  <a:pt x="5938" y="10939"/>
                  <a:pt x="5934" y="10942"/>
                  <a:pt x="5934" y="10945"/>
                </a:cubicBezTo>
                <a:cubicBezTo>
                  <a:pt x="5934" y="10949"/>
                  <a:pt x="5942" y="10955"/>
                  <a:pt x="5942" y="10959"/>
                </a:cubicBezTo>
                <a:cubicBezTo>
                  <a:pt x="5942" y="10955"/>
                  <a:pt x="5942" y="10952"/>
                  <a:pt x="5945" y="10945"/>
                </a:cubicBezTo>
                <a:cubicBezTo>
                  <a:pt x="5945" y="10945"/>
                  <a:pt x="5942" y="10939"/>
                  <a:pt x="5942" y="10936"/>
                </a:cubicBezTo>
                <a:close/>
                <a:moveTo>
                  <a:pt x="5247" y="11607"/>
                </a:moveTo>
                <a:cubicBezTo>
                  <a:pt x="5247" y="11627"/>
                  <a:pt x="5247" y="11643"/>
                  <a:pt x="5247" y="11663"/>
                </a:cubicBezTo>
                <a:cubicBezTo>
                  <a:pt x="5247" y="11663"/>
                  <a:pt x="5243" y="11659"/>
                  <a:pt x="5243" y="11659"/>
                </a:cubicBezTo>
                <a:cubicBezTo>
                  <a:pt x="5265" y="11659"/>
                  <a:pt x="5288" y="11656"/>
                  <a:pt x="5310" y="11656"/>
                </a:cubicBezTo>
                <a:lnTo>
                  <a:pt x="5307" y="11659"/>
                </a:lnTo>
                <a:cubicBezTo>
                  <a:pt x="5295" y="11633"/>
                  <a:pt x="5280" y="11610"/>
                  <a:pt x="5247" y="11607"/>
                </a:cubicBezTo>
                <a:lnTo>
                  <a:pt x="5247" y="11607"/>
                </a:lnTo>
                <a:close/>
                <a:moveTo>
                  <a:pt x="8202" y="3239"/>
                </a:moveTo>
                <a:cubicBezTo>
                  <a:pt x="8205" y="3233"/>
                  <a:pt x="8217" y="3226"/>
                  <a:pt x="8217" y="3220"/>
                </a:cubicBezTo>
                <a:cubicBezTo>
                  <a:pt x="8217" y="3207"/>
                  <a:pt x="8205" y="3207"/>
                  <a:pt x="8202" y="3220"/>
                </a:cubicBezTo>
                <a:cubicBezTo>
                  <a:pt x="8198" y="3226"/>
                  <a:pt x="8205" y="3236"/>
                  <a:pt x="8205" y="3242"/>
                </a:cubicBezTo>
                <a:cubicBezTo>
                  <a:pt x="8205" y="3242"/>
                  <a:pt x="8202" y="3239"/>
                  <a:pt x="8202" y="3239"/>
                </a:cubicBezTo>
                <a:close/>
                <a:moveTo>
                  <a:pt x="20541" y="18896"/>
                </a:moveTo>
                <a:cubicBezTo>
                  <a:pt x="20541" y="18922"/>
                  <a:pt x="20541" y="18952"/>
                  <a:pt x="20541" y="18978"/>
                </a:cubicBezTo>
                <a:cubicBezTo>
                  <a:pt x="20541" y="18978"/>
                  <a:pt x="20537" y="18975"/>
                  <a:pt x="20537" y="18975"/>
                </a:cubicBezTo>
                <a:cubicBezTo>
                  <a:pt x="20578" y="18971"/>
                  <a:pt x="20563" y="18932"/>
                  <a:pt x="20582" y="18916"/>
                </a:cubicBezTo>
                <a:lnTo>
                  <a:pt x="20582" y="18916"/>
                </a:lnTo>
                <a:cubicBezTo>
                  <a:pt x="20567" y="18909"/>
                  <a:pt x="20552" y="18903"/>
                  <a:pt x="20537" y="18896"/>
                </a:cubicBezTo>
                <a:lnTo>
                  <a:pt x="20541" y="18896"/>
                </a:lnTo>
                <a:close/>
                <a:moveTo>
                  <a:pt x="2972" y="15089"/>
                </a:moveTo>
                <a:cubicBezTo>
                  <a:pt x="2972" y="15069"/>
                  <a:pt x="2983" y="15059"/>
                  <a:pt x="3005" y="15059"/>
                </a:cubicBezTo>
                <a:cubicBezTo>
                  <a:pt x="3005" y="15059"/>
                  <a:pt x="3002" y="15059"/>
                  <a:pt x="3002" y="15059"/>
                </a:cubicBezTo>
                <a:cubicBezTo>
                  <a:pt x="2972" y="15053"/>
                  <a:pt x="2953" y="15056"/>
                  <a:pt x="2972" y="15089"/>
                </a:cubicBezTo>
                <a:lnTo>
                  <a:pt x="2972" y="15089"/>
                </a:lnTo>
                <a:close/>
                <a:moveTo>
                  <a:pt x="9808" y="15581"/>
                </a:moveTo>
                <a:cubicBezTo>
                  <a:pt x="9801" y="15575"/>
                  <a:pt x="9793" y="15571"/>
                  <a:pt x="9789" y="15565"/>
                </a:cubicBezTo>
                <a:cubicBezTo>
                  <a:pt x="9786" y="15558"/>
                  <a:pt x="9778" y="15535"/>
                  <a:pt x="9775" y="15565"/>
                </a:cubicBezTo>
                <a:cubicBezTo>
                  <a:pt x="9775" y="15568"/>
                  <a:pt x="9797" y="15575"/>
                  <a:pt x="9808" y="15581"/>
                </a:cubicBezTo>
                <a:cubicBezTo>
                  <a:pt x="9808" y="15578"/>
                  <a:pt x="9808" y="15581"/>
                  <a:pt x="9808" y="15581"/>
                </a:cubicBezTo>
                <a:close/>
                <a:moveTo>
                  <a:pt x="6752" y="5994"/>
                </a:moveTo>
                <a:cubicBezTo>
                  <a:pt x="6752" y="5968"/>
                  <a:pt x="6752" y="5938"/>
                  <a:pt x="6752" y="5912"/>
                </a:cubicBezTo>
                <a:cubicBezTo>
                  <a:pt x="6752" y="5912"/>
                  <a:pt x="6756" y="5915"/>
                  <a:pt x="6756" y="5915"/>
                </a:cubicBezTo>
                <a:cubicBezTo>
                  <a:pt x="6722" y="5942"/>
                  <a:pt x="6711" y="5968"/>
                  <a:pt x="6752" y="5994"/>
                </a:cubicBezTo>
                <a:lnTo>
                  <a:pt x="6752" y="5994"/>
                </a:lnTo>
                <a:close/>
                <a:moveTo>
                  <a:pt x="11896" y="651"/>
                </a:moveTo>
                <a:lnTo>
                  <a:pt x="11911" y="651"/>
                </a:lnTo>
                <a:lnTo>
                  <a:pt x="11904" y="644"/>
                </a:lnTo>
                <a:lnTo>
                  <a:pt x="11896" y="651"/>
                </a:lnTo>
                <a:close/>
                <a:moveTo>
                  <a:pt x="16092" y="10721"/>
                </a:moveTo>
                <a:lnTo>
                  <a:pt x="16103" y="10717"/>
                </a:lnTo>
                <a:lnTo>
                  <a:pt x="16092" y="10714"/>
                </a:lnTo>
                <a:lnTo>
                  <a:pt x="16092" y="10721"/>
                </a:lnTo>
                <a:close/>
                <a:moveTo>
                  <a:pt x="3476" y="11787"/>
                </a:moveTo>
                <a:cubicBezTo>
                  <a:pt x="3476" y="11796"/>
                  <a:pt x="3476" y="11806"/>
                  <a:pt x="3476" y="11816"/>
                </a:cubicBezTo>
                <a:cubicBezTo>
                  <a:pt x="3476" y="11816"/>
                  <a:pt x="3472" y="11813"/>
                  <a:pt x="3472" y="11813"/>
                </a:cubicBezTo>
                <a:cubicBezTo>
                  <a:pt x="3484" y="11822"/>
                  <a:pt x="3495" y="11832"/>
                  <a:pt x="3506" y="11842"/>
                </a:cubicBezTo>
                <a:cubicBezTo>
                  <a:pt x="3506" y="11842"/>
                  <a:pt x="3502" y="11839"/>
                  <a:pt x="3502" y="11839"/>
                </a:cubicBezTo>
                <a:cubicBezTo>
                  <a:pt x="3513" y="11839"/>
                  <a:pt x="3525" y="11839"/>
                  <a:pt x="3536" y="11839"/>
                </a:cubicBezTo>
                <a:cubicBezTo>
                  <a:pt x="3536" y="11839"/>
                  <a:pt x="3532" y="11842"/>
                  <a:pt x="3532" y="11842"/>
                </a:cubicBezTo>
                <a:cubicBezTo>
                  <a:pt x="3532" y="11822"/>
                  <a:pt x="3532" y="11806"/>
                  <a:pt x="3532" y="11787"/>
                </a:cubicBezTo>
                <a:cubicBezTo>
                  <a:pt x="3532" y="11787"/>
                  <a:pt x="3536" y="11790"/>
                  <a:pt x="3536" y="11790"/>
                </a:cubicBezTo>
                <a:cubicBezTo>
                  <a:pt x="3513" y="11790"/>
                  <a:pt x="3495" y="11790"/>
                  <a:pt x="3472" y="11790"/>
                </a:cubicBezTo>
                <a:cubicBezTo>
                  <a:pt x="3472" y="11790"/>
                  <a:pt x="3476" y="11787"/>
                  <a:pt x="3476" y="11787"/>
                </a:cubicBezTo>
                <a:close/>
                <a:moveTo>
                  <a:pt x="2744" y="14994"/>
                </a:moveTo>
                <a:cubicBezTo>
                  <a:pt x="2748" y="14978"/>
                  <a:pt x="2763" y="14955"/>
                  <a:pt x="2725" y="14952"/>
                </a:cubicBezTo>
                <a:lnTo>
                  <a:pt x="2725" y="14952"/>
                </a:lnTo>
                <a:cubicBezTo>
                  <a:pt x="2740" y="14962"/>
                  <a:pt x="2751" y="14975"/>
                  <a:pt x="2744" y="14994"/>
                </a:cubicBezTo>
                <a:cubicBezTo>
                  <a:pt x="2748" y="14994"/>
                  <a:pt x="2744" y="14994"/>
                  <a:pt x="2744" y="14994"/>
                </a:cubicBezTo>
                <a:close/>
                <a:moveTo>
                  <a:pt x="7862" y="14994"/>
                </a:moveTo>
                <a:lnTo>
                  <a:pt x="7862" y="14994"/>
                </a:lnTo>
                <a:lnTo>
                  <a:pt x="7858" y="14991"/>
                </a:lnTo>
                <a:cubicBezTo>
                  <a:pt x="7862" y="14981"/>
                  <a:pt x="7869" y="14968"/>
                  <a:pt x="7866" y="14958"/>
                </a:cubicBezTo>
                <a:cubicBezTo>
                  <a:pt x="7862" y="14945"/>
                  <a:pt x="7851" y="14945"/>
                  <a:pt x="7851" y="14958"/>
                </a:cubicBezTo>
                <a:cubicBezTo>
                  <a:pt x="7851" y="14971"/>
                  <a:pt x="7858" y="14984"/>
                  <a:pt x="7862" y="14994"/>
                </a:cubicBezTo>
                <a:lnTo>
                  <a:pt x="7862" y="14994"/>
                </a:lnTo>
                <a:close/>
                <a:moveTo>
                  <a:pt x="5187" y="19284"/>
                </a:moveTo>
                <a:cubicBezTo>
                  <a:pt x="5191" y="19301"/>
                  <a:pt x="5180" y="19320"/>
                  <a:pt x="5202" y="19327"/>
                </a:cubicBezTo>
                <a:cubicBezTo>
                  <a:pt x="5206" y="19327"/>
                  <a:pt x="5213" y="19323"/>
                  <a:pt x="5213" y="19320"/>
                </a:cubicBezTo>
                <a:cubicBezTo>
                  <a:pt x="5213" y="19304"/>
                  <a:pt x="5209" y="19284"/>
                  <a:pt x="5180" y="19288"/>
                </a:cubicBezTo>
                <a:cubicBezTo>
                  <a:pt x="5183" y="19288"/>
                  <a:pt x="5187" y="19284"/>
                  <a:pt x="5187" y="19284"/>
                </a:cubicBezTo>
                <a:close/>
                <a:moveTo>
                  <a:pt x="9816" y="15685"/>
                </a:moveTo>
                <a:cubicBezTo>
                  <a:pt x="9812" y="15649"/>
                  <a:pt x="9812" y="15614"/>
                  <a:pt x="9808" y="15581"/>
                </a:cubicBezTo>
                <a:cubicBezTo>
                  <a:pt x="9808" y="15581"/>
                  <a:pt x="9808" y="15581"/>
                  <a:pt x="9808" y="15581"/>
                </a:cubicBezTo>
                <a:cubicBezTo>
                  <a:pt x="9804" y="15617"/>
                  <a:pt x="9789" y="15649"/>
                  <a:pt x="9816" y="15685"/>
                </a:cubicBezTo>
                <a:cubicBezTo>
                  <a:pt x="9816" y="15682"/>
                  <a:pt x="9816" y="15685"/>
                  <a:pt x="9816" y="15685"/>
                </a:cubicBezTo>
                <a:close/>
                <a:moveTo>
                  <a:pt x="3248" y="10561"/>
                </a:moveTo>
                <a:cubicBezTo>
                  <a:pt x="3248" y="10580"/>
                  <a:pt x="3248" y="10597"/>
                  <a:pt x="3248" y="10616"/>
                </a:cubicBezTo>
                <a:cubicBezTo>
                  <a:pt x="3252" y="10616"/>
                  <a:pt x="3252" y="10616"/>
                  <a:pt x="3256" y="10616"/>
                </a:cubicBezTo>
                <a:cubicBezTo>
                  <a:pt x="3256" y="10597"/>
                  <a:pt x="3252" y="10577"/>
                  <a:pt x="3248" y="10561"/>
                </a:cubicBezTo>
                <a:cubicBezTo>
                  <a:pt x="3248" y="10561"/>
                  <a:pt x="3248" y="10561"/>
                  <a:pt x="3248" y="10561"/>
                </a:cubicBezTo>
                <a:close/>
                <a:moveTo>
                  <a:pt x="6973" y="19304"/>
                </a:moveTo>
                <a:cubicBezTo>
                  <a:pt x="7006" y="19307"/>
                  <a:pt x="7044" y="19310"/>
                  <a:pt x="7077" y="19314"/>
                </a:cubicBezTo>
                <a:cubicBezTo>
                  <a:pt x="7077" y="19314"/>
                  <a:pt x="7074" y="19317"/>
                  <a:pt x="7074" y="19317"/>
                </a:cubicBezTo>
                <a:cubicBezTo>
                  <a:pt x="7074" y="19307"/>
                  <a:pt x="7074" y="19297"/>
                  <a:pt x="7074" y="19284"/>
                </a:cubicBezTo>
                <a:cubicBezTo>
                  <a:pt x="7074" y="19284"/>
                  <a:pt x="7077" y="19288"/>
                  <a:pt x="7077" y="19288"/>
                </a:cubicBezTo>
                <a:cubicBezTo>
                  <a:pt x="7047" y="19288"/>
                  <a:pt x="7014" y="19288"/>
                  <a:pt x="6984" y="19288"/>
                </a:cubicBezTo>
                <a:cubicBezTo>
                  <a:pt x="6984" y="19288"/>
                  <a:pt x="6988" y="19284"/>
                  <a:pt x="6988" y="19284"/>
                </a:cubicBezTo>
                <a:cubicBezTo>
                  <a:pt x="6980" y="19294"/>
                  <a:pt x="6976" y="19301"/>
                  <a:pt x="6969" y="19310"/>
                </a:cubicBezTo>
                <a:lnTo>
                  <a:pt x="6973" y="19304"/>
                </a:lnTo>
                <a:close/>
                <a:moveTo>
                  <a:pt x="6547" y="15731"/>
                </a:moveTo>
                <a:cubicBezTo>
                  <a:pt x="6536" y="15731"/>
                  <a:pt x="6524" y="15731"/>
                  <a:pt x="6513" y="15731"/>
                </a:cubicBezTo>
                <a:cubicBezTo>
                  <a:pt x="6513" y="15731"/>
                  <a:pt x="6509" y="15731"/>
                  <a:pt x="6509" y="15731"/>
                </a:cubicBezTo>
                <a:cubicBezTo>
                  <a:pt x="6517" y="15741"/>
                  <a:pt x="6521" y="15751"/>
                  <a:pt x="6528" y="15760"/>
                </a:cubicBezTo>
                <a:cubicBezTo>
                  <a:pt x="6532" y="15751"/>
                  <a:pt x="6536" y="15741"/>
                  <a:pt x="6543" y="15728"/>
                </a:cubicBezTo>
                <a:lnTo>
                  <a:pt x="6547" y="15731"/>
                </a:lnTo>
                <a:close/>
                <a:moveTo>
                  <a:pt x="9849" y="3030"/>
                </a:moveTo>
                <a:cubicBezTo>
                  <a:pt x="9849" y="3021"/>
                  <a:pt x="9849" y="3011"/>
                  <a:pt x="9849" y="3001"/>
                </a:cubicBezTo>
                <a:lnTo>
                  <a:pt x="9853" y="3004"/>
                </a:lnTo>
                <a:cubicBezTo>
                  <a:pt x="9819" y="3004"/>
                  <a:pt x="9789" y="3004"/>
                  <a:pt x="9756" y="3004"/>
                </a:cubicBezTo>
                <a:cubicBezTo>
                  <a:pt x="9756" y="3004"/>
                  <a:pt x="9756" y="3001"/>
                  <a:pt x="9756" y="3001"/>
                </a:cubicBezTo>
                <a:cubicBezTo>
                  <a:pt x="9782" y="3024"/>
                  <a:pt x="9816" y="3027"/>
                  <a:pt x="9849" y="3027"/>
                </a:cubicBezTo>
                <a:lnTo>
                  <a:pt x="9849" y="3030"/>
                </a:lnTo>
                <a:close/>
                <a:moveTo>
                  <a:pt x="9629" y="1798"/>
                </a:moveTo>
                <a:lnTo>
                  <a:pt x="9625" y="1805"/>
                </a:lnTo>
                <a:lnTo>
                  <a:pt x="9633" y="1808"/>
                </a:lnTo>
                <a:lnTo>
                  <a:pt x="9629" y="1798"/>
                </a:lnTo>
                <a:close/>
                <a:moveTo>
                  <a:pt x="10088" y="15806"/>
                </a:moveTo>
                <a:cubicBezTo>
                  <a:pt x="10088" y="15832"/>
                  <a:pt x="10088" y="15861"/>
                  <a:pt x="10088" y="15887"/>
                </a:cubicBezTo>
                <a:cubicBezTo>
                  <a:pt x="10088" y="15887"/>
                  <a:pt x="10085" y="15884"/>
                  <a:pt x="10085" y="15884"/>
                </a:cubicBezTo>
                <a:cubicBezTo>
                  <a:pt x="10103" y="15858"/>
                  <a:pt x="10129" y="15835"/>
                  <a:pt x="10085" y="15809"/>
                </a:cubicBezTo>
                <a:lnTo>
                  <a:pt x="10088" y="15806"/>
                </a:lnTo>
                <a:close/>
                <a:moveTo>
                  <a:pt x="18849" y="5058"/>
                </a:moveTo>
                <a:cubicBezTo>
                  <a:pt x="18837" y="5074"/>
                  <a:pt x="18822" y="5091"/>
                  <a:pt x="18837" y="5114"/>
                </a:cubicBezTo>
                <a:cubicBezTo>
                  <a:pt x="18837" y="5117"/>
                  <a:pt x="18845" y="5114"/>
                  <a:pt x="18849" y="5114"/>
                </a:cubicBezTo>
                <a:cubicBezTo>
                  <a:pt x="18849" y="5094"/>
                  <a:pt x="18845" y="5074"/>
                  <a:pt x="18849" y="5058"/>
                </a:cubicBezTo>
                <a:cubicBezTo>
                  <a:pt x="18845" y="5055"/>
                  <a:pt x="18849" y="5058"/>
                  <a:pt x="18849" y="5058"/>
                </a:cubicBezTo>
                <a:close/>
                <a:moveTo>
                  <a:pt x="9804" y="1860"/>
                </a:moveTo>
                <a:cubicBezTo>
                  <a:pt x="9797" y="1854"/>
                  <a:pt x="9789" y="1847"/>
                  <a:pt x="9778" y="1841"/>
                </a:cubicBezTo>
                <a:cubicBezTo>
                  <a:pt x="9782" y="1847"/>
                  <a:pt x="9786" y="1850"/>
                  <a:pt x="9789" y="1854"/>
                </a:cubicBezTo>
                <a:cubicBezTo>
                  <a:pt x="9793" y="1857"/>
                  <a:pt x="9797" y="1860"/>
                  <a:pt x="9804" y="1860"/>
                </a:cubicBezTo>
                <a:lnTo>
                  <a:pt x="9804" y="1860"/>
                </a:lnTo>
                <a:close/>
                <a:moveTo>
                  <a:pt x="3715" y="12536"/>
                </a:moveTo>
                <a:cubicBezTo>
                  <a:pt x="3704" y="12536"/>
                  <a:pt x="3693" y="12536"/>
                  <a:pt x="3678" y="12536"/>
                </a:cubicBezTo>
                <a:cubicBezTo>
                  <a:pt x="3678" y="12536"/>
                  <a:pt x="3682" y="12533"/>
                  <a:pt x="3682" y="12533"/>
                </a:cubicBezTo>
                <a:cubicBezTo>
                  <a:pt x="3682" y="12546"/>
                  <a:pt x="3670" y="12562"/>
                  <a:pt x="3693" y="12572"/>
                </a:cubicBezTo>
                <a:cubicBezTo>
                  <a:pt x="3700" y="12559"/>
                  <a:pt x="3704" y="12546"/>
                  <a:pt x="3711" y="12533"/>
                </a:cubicBezTo>
                <a:lnTo>
                  <a:pt x="3715" y="12536"/>
                </a:lnTo>
                <a:close/>
                <a:moveTo>
                  <a:pt x="3091" y="14776"/>
                </a:moveTo>
                <a:cubicBezTo>
                  <a:pt x="3091" y="14795"/>
                  <a:pt x="3091" y="14812"/>
                  <a:pt x="3091" y="14831"/>
                </a:cubicBezTo>
                <a:cubicBezTo>
                  <a:pt x="3091" y="14831"/>
                  <a:pt x="3088" y="14828"/>
                  <a:pt x="3088" y="14828"/>
                </a:cubicBezTo>
                <a:cubicBezTo>
                  <a:pt x="3110" y="14828"/>
                  <a:pt x="3129" y="14828"/>
                  <a:pt x="3151" y="14828"/>
                </a:cubicBezTo>
                <a:cubicBezTo>
                  <a:pt x="3151" y="14828"/>
                  <a:pt x="3155" y="14831"/>
                  <a:pt x="3155" y="14831"/>
                </a:cubicBezTo>
                <a:cubicBezTo>
                  <a:pt x="3155" y="14821"/>
                  <a:pt x="3155" y="14812"/>
                  <a:pt x="3155" y="14802"/>
                </a:cubicBezTo>
                <a:lnTo>
                  <a:pt x="3147" y="14805"/>
                </a:lnTo>
                <a:cubicBezTo>
                  <a:pt x="3125" y="14805"/>
                  <a:pt x="3114" y="14792"/>
                  <a:pt x="3114" y="14776"/>
                </a:cubicBezTo>
                <a:cubicBezTo>
                  <a:pt x="3114" y="14776"/>
                  <a:pt x="3117" y="14779"/>
                  <a:pt x="3117" y="14779"/>
                </a:cubicBezTo>
                <a:cubicBezTo>
                  <a:pt x="3106" y="14779"/>
                  <a:pt x="3095" y="14779"/>
                  <a:pt x="3084" y="14779"/>
                </a:cubicBezTo>
                <a:cubicBezTo>
                  <a:pt x="3091" y="14779"/>
                  <a:pt x="3091" y="14776"/>
                  <a:pt x="3091" y="14776"/>
                </a:cubicBezTo>
                <a:close/>
                <a:moveTo>
                  <a:pt x="15359" y="1234"/>
                </a:moveTo>
                <a:lnTo>
                  <a:pt x="15352" y="1231"/>
                </a:lnTo>
                <a:lnTo>
                  <a:pt x="15352" y="1244"/>
                </a:lnTo>
                <a:lnTo>
                  <a:pt x="15359" y="1234"/>
                </a:lnTo>
                <a:close/>
                <a:moveTo>
                  <a:pt x="17182" y="3588"/>
                </a:moveTo>
                <a:cubicBezTo>
                  <a:pt x="17186" y="3572"/>
                  <a:pt x="17190" y="3559"/>
                  <a:pt x="17190" y="3542"/>
                </a:cubicBezTo>
                <a:cubicBezTo>
                  <a:pt x="17190" y="3559"/>
                  <a:pt x="17186" y="3572"/>
                  <a:pt x="17182" y="3588"/>
                </a:cubicBezTo>
                <a:cubicBezTo>
                  <a:pt x="17182" y="3588"/>
                  <a:pt x="17182" y="3588"/>
                  <a:pt x="17182" y="3588"/>
                </a:cubicBezTo>
                <a:close/>
                <a:moveTo>
                  <a:pt x="9745" y="1883"/>
                </a:moveTo>
                <a:cubicBezTo>
                  <a:pt x="9741" y="1876"/>
                  <a:pt x="9733" y="1873"/>
                  <a:pt x="9730" y="1867"/>
                </a:cubicBezTo>
                <a:cubicBezTo>
                  <a:pt x="9726" y="1863"/>
                  <a:pt x="9722" y="1841"/>
                  <a:pt x="9718" y="1867"/>
                </a:cubicBezTo>
                <a:cubicBezTo>
                  <a:pt x="9715" y="1870"/>
                  <a:pt x="9737" y="1876"/>
                  <a:pt x="9745" y="1883"/>
                </a:cubicBezTo>
                <a:cubicBezTo>
                  <a:pt x="9748" y="1883"/>
                  <a:pt x="9745" y="1883"/>
                  <a:pt x="9745" y="1883"/>
                </a:cubicBezTo>
                <a:close/>
                <a:moveTo>
                  <a:pt x="14336" y="3575"/>
                </a:moveTo>
                <a:cubicBezTo>
                  <a:pt x="14373" y="3604"/>
                  <a:pt x="14411" y="3601"/>
                  <a:pt x="14448" y="3575"/>
                </a:cubicBezTo>
                <a:cubicBezTo>
                  <a:pt x="14448" y="3575"/>
                  <a:pt x="14448" y="3575"/>
                  <a:pt x="14448" y="3578"/>
                </a:cubicBezTo>
                <a:cubicBezTo>
                  <a:pt x="14411" y="3578"/>
                  <a:pt x="14369" y="3581"/>
                  <a:pt x="14332" y="3581"/>
                </a:cubicBezTo>
                <a:cubicBezTo>
                  <a:pt x="14332" y="3578"/>
                  <a:pt x="14336" y="3575"/>
                  <a:pt x="14336" y="3575"/>
                </a:cubicBezTo>
                <a:close/>
                <a:moveTo>
                  <a:pt x="8729" y="16145"/>
                </a:moveTo>
                <a:cubicBezTo>
                  <a:pt x="8732" y="16168"/>
                  <a:pt x="8732" y="16194"/>
                  <a:pt x="8736" y="16217"/>
                </a:cubicBezTo>
                <a:cubicBezTo>
                  <a:pt x="8736" y="16217"/>
                  <a:pt x="8736" y="16217"/>
                  <a:pt x="8736" y="16217"/>
                </a:cubicBezTo>
                <a:cubicBezTo>
                  <a:pt x="8732" y="16191"/>
                  <a:pt x="8803" y="16165"/>
                  <a:pt x="8729" y="16145"/>
                </a:cubicBezTo>
                <a:lnTo>
                  <a:pt x="8729" y="16145"/>
                </a:lnTo>
                <a:close/>
                <a:moveTo>
                  <a:pt x="10705" y="432"/>
                </a:moveTo>
                <a:cubicBezTo>
                  <a:pt x="10716" y="439"/>
                  <a:pt x="10731" y="442"/>
                  <a:pt x="10742" y="449"/>
                </a:cubicBezTo>
                <a:cubicBezTo>
                  <a:pt x="10742" y="445"/>
                  <a:pt x="10742" y="439"/>
                  <a:pt x="10742" y="436"/>
                </a:cubicBezTo>
                <a:cubicBezTo>
                  <a:pt x="10727" y="436"/>
                  <a:pt x="10712" y="436"/>
                  <a:pt x="10697" y="439"/>
                </a:cubicBezTo>
                <a:cubicBezTo>
                  <a:pt x="10701" y="436"/>
                  <a:pt x="10705" y="432"/>
                  <a:pt x="10705" y="432"/>
                </a:cubicBezTo>
                <a:close/>
                <a:moveTo>
                  <a:pt x="12087" y="5961"/>
                </a:moveTo>
                <a:cubicBezTo>
                  <a:pt x="12079" y="5964"/>
                  <a:pt x="12072" y="5964"/>
                  <a:pt x="12065" y="5968"/>
                </a:cubicBezTo>
                <a:cubicBezTo>
                  <a:pt x="12065" y="5968"/>
                  <a:pt x="12068" y="5964"/>
                  <a:pt x="12068" y="5964"/>
                </a:cubicBezTo>
                <a:cubicBezTo>
                  <a:pt x="12057" y="5984"/>
                  <a:pt x="12050" y="6000"/>
                  <a:pt x="12038" y="6020"/>
                </a:cubicBezTo>
                <a:lnTo>
                  <a:pt x="12035" y="6017"/>
                </a:lnTo>
                <a:cubicBezTo>
                  <a:pt x="12057" y="6017"/>
                  <a:pt x="12076" y="6017"/>
                  <a:pt x="12098" y="6017"/>
                </a:cubicBezTo>
                <a:cubicBezTo>
                  <a:pt x="12098" y="6017"/>
                  <a:pt x="12094" y="6020"/>
                  <a:pt x="12094" y="6020"/>
                </a:cubicBezTo>
                <a:cubicBezTo>
                  <a:pt x="12091" y="6000"/>
                  <a:pt x="12087" y="5981"/>
                  <a:pt x="12087" y="5961"/>
                </a:cubicBezTo>
                <a:lnTo>
                  <a:pt x="12087" y="5961"/>
                </a:lnTo>
                <a:close/>
                <a:moveTo>
                  <a:pt x="18804" y="5205"/>
                </a:moveTo>
                <a:cubicBezTo>
                  <a:pt x="18804" y="5211"/>
                  <a:pt x="18807" y="5218"/>
                  <a:pt x="18807" y="5224"/>
                </a:cubicBezTo>
                <a:cubicBezTo>
                  <a:pt x="18811" y="5221"/>
                  <a:pt x="18815" y="5218"/>
                  <a:pt x="18815" y="5215"/>
                </a:cubicBezTo>
                <a:cubicBezTo>
                  <a:pt x="18815" y="5208"/>
                  <a:pt x="18811" y="5202"/>
                  <a:pt x="18811" y="5192"/>
                </a:cubicBezTo>
                <a:cubicBezTo>
                  <a:pt x="18811" y="5202"/>
                  <a:pt x="18804" y="5205"/>
                  <a:pt x="18804" y="5205"/>
                </a:cubicBezTo>
                <a:close/>
                <a:moveTo>
                  <a:pt x="3002" y="14831"/>
                </a:moveTo>
                <a:cubicBezTo>
                  <a:pt x="3002" y="14812"/>
                  <a:pt x="3005" y="14795"/>
                  <a:pt x="3005" y="14776"/>
                </a:cubicBezTo>
                <a:cubicBezTo>
                  <a:pt x="2994" y="14776"/>
                  <a:pt x="2983" y="14779"/>
                  <a:pt x="2972" y="14779"/>
                </a:cubicBezTo>
                <a:lnTo>
                  <a:pt x="2975" y="14776"/>
                </a:lnTo>
                <a:cubicBezTo>
                  <a:pt x="2975" y="14799"/>
                  <a:pt x="2979" y="14815"/>
                  <a:pt x="3005" y="14825"/>
                </a:cubicBezTo>
                <a:lnTo>
                  <a:pt x="3002" y="14831"/>
                </a:lnTo>
                <a:close/>
                <a:moveTo>
                  <a:pt x="9513" y="1906"/>
                </a:moveTo>
                <a:cubicBezTo>
                  <a:pt x="9509" y="1906"/>
                  <a:pt x="9506" y="1906"/>
                  <a:pt x="9506" y="1906"/>
                </a:cubicBezTo>
                <a:cubicBezTo>
                  <a:pt x="9506" y="1909"/>
                  <a:pt x="9506" y="1912"/>
                  <a:pt x="9506" y="1916"/>
                </a:cubicBezTo>
                <a:cubicBezTo>
                  <a:pt x="9509" y="1916"/>
                  <a:pt x="9509" y="1916"/>
                  <a:pt x="9513" y="1916"/>
                </a:cubicBezTo>
                <a:cubicBezTo>
                  <a:pt x="9513" y="1912"/>
                  <a:pt x="9513" y="1909"/>
                  <a:pt x="9513" y="1906"/>
                </a:cubicBezTo>
                <a:close/>
                <a:moveTo>
                  <a:pt x="3357" y="13100"/>
                </a:moveTo>
                <a:cubicBezTo>
                  <a:pt x="3357" y="13084"/>
                  <a:pt x="3357" y="13064"/>
                  <a:pt x="3357" y="13048"/>
                </a:cubicBezTo>
                <a:cubicBezTo>
                  <a:pt x="3357" y="13048"/>
                  <a:pt x="3360" y="13051"/>
                  <a:pt x="3360" y="13051"/>
                </a:cubicBezTo>
                <a:cubicBezTo>
                  <a:pt x="3349" y="13051"/>
                  <a:pt x="3338" y="13051"/>
                  <a:pt x="3323" y="13051"/>
                </a:cubicBezTo>
                <a:cubicBezTo>
                  <a:pt x="3323" y="13051"/>
                  <a:pt x="3330" y="13048"/>
                  <a:pt x="3330" y="13048"/>
                </a:cubicBezTo>
                <a:cubicBezTo>
                  <a:pt x="3319" y="13058"/>
                  <a:pt x="3308" y="13068"/>
                  <a:pt x="3297" y="13077"/>
                </a:cubicBezTo>
                <a:cubicBezTo>
                  <a:pt x="3297" y="13077"/>
                  <a:pt x="3297" y="13074"/>
                  <a:pt x="3297" y="13074"/>
                </a:cubicBezTo>
                <a:cubicBezTo>
                  <a:pt x="3315" y="13084"/>
                  <a:pt x="3334" y="13094"/>
                  <a:pt x="3357" y="13100"/>
                </a:cubicBezTo>
                <a:lnTo>
                  <a:pt x="3357" y="13100"/>
                </a:lnTo>
                <a:close/>
                <a:moveTo>
                  <a:pt x="10025" y="16608"/>
                </a:moveTo>
                <a:cubicBezTo>
                  <a:pt x="10025" y="16582"/>
                  <a:pt x="10025" y="16552"/>
                  <a:pt x="10025" y="16526"/>
                </a:cubicBezTo>
                <a:cubicBezTo>
                  <a:pt x="10025" y="16526"/>
                  <a:pt x="10029" y="16530"/>
                  <a:pt x="10029" y="16530"/>
                </a:cubicBezTo>
                <a:cubicBezTo>
                  <a:pt x="10017" y="16530"/>
                  <a:pt x="10006" y="16530"/>
                  <a:pt x="9995" y="16530"/>
                </a:cubicBezTo>
                <a:cubicBezTo>
                  <a:pt x="9995" y="16530"/>
                  <a:pt x="9999" y="16526"/>
                  <a:pt x="9999" y="16526"/>
                </a:cubicBezTo>
                <a:cubicBezTo>
                  <a:pt x="9999" y="16556"/>
                  <a:pt x="9995" y="16585"/>
                  <a:pt x="10029" y="16605"/>
                </a:cubicBezTo>
                <a:cubicBezTo>
                  <a:pt x="10029" y="16605"/>
                  <a:pt x="10025" y="16608"/>
                  <a:pt x="10025" y="16608"/>
                </a:cubicBezTo>
                <a:close/>
                <a:moveTo>
                  <a:pt x="18228" y="7180"/>
                </a:moveTo>
                <a:cubicBezTo>
                  <a:pt x="18221" y="7174"/>
                  <a:pt x="18217" y="7167"/>
                  <a:pt x="18210" y="7164"/>
                </a:cubicBezTo>
                <a:cubicBezTo>
                  <a:pt x="18206" y="7164"/>
                  <a:pt x="18202" y="7164"/>
                  <a:pt x="18199" y="7164"/>
                </a:cubicBezTo>
                <a:cubicBezTo>
                  <a:pt x="18210" y="7167"/>
                  <a:pt x="18221" y="7171"/>
                  <a:pt x="18232" y="7174"/>
                </a:cubicBezTo>
                <a:cubicBezTo>
                  <a:pt x="18232" y="7177"/>
                  <a:pt x="18228" y="7180"/>
                  <a:pt x="18228" y="7180"/>
                </a:cubicBezTo>
                <a:close/>
                <a:moveTo>
                  <a:pt x="9337" y="618"/>
                </a:moveTo>
                <a:cubicBezTo>
                  <a:pt x="9334" y="618"/>
                  <a:pt x="9330" y="615"/>
                  <a:pt x="9326" y="618"/>
                </a:cubicBezTo>
                <a:cubicBezTo>
                  <a:pt x="9315" y="621"/>
                  <a:pt x="9315" y="628"/>
                  <a:pt x="9330" y="628"/>
                </a:cubicBezTo>
                <a:cubicBezTo>
                  <a:pt x="9334" y="628"/>
                  <a:pt x="9337" y="625"/>
                  <a:pt x="9341" y="625"/>
                </a:cubicBezTo>
                <a:cubicBezTo>
                  <a:pt x="9341" y="621"/>
                  <a:pt x="9341" y="618"/>
                  <a:pt x="9337" y="618"/>
                </a:cubicBezTo>
                <a:close/>
                <a:moveTo>
                  <a:pt x="6547" y="16686"/>
                </a:moveTo>
                <a:cubicBezTo>
                  <a:pt x="6536" y="16686"/>
                  <a:pt x="6524" y="16686"/>
                  <a:pt x="6513" y="16686"/>
                </a:cubicBezTo>
                <a:cubicBezTo>
                  <a:pt x="6513" y="16686"/>
                  <a:pt x="6517" y="16683"/>
                  <a:pt x="6517" y="16683"/>
                </a:cubicBezTo>
                <a:cubicBezTo>
                  <a:pt x="6513" y="16702"/>
                  <a:pt x="6506" y="16712"/>
                  <a:pt x="6483" y="16712"/>
                </a:cubicBezTo>
                <a:lnTo>
                  <a:pt x="6487" y="16709"/>
                </a:lnTo>
                <a:cubicBezTo>
                  <a:pt x="6517" y="16719"/>
                  <a:pt x="6543" y="16722"/>
                  <a:pt x="6539" y="16683"/>
                </a:cubicBezTo>
                <a:lnTo>
                  <a:pt x="6547" y="16686"/>
                </a:lnTo>
                <a:close/>
                <a:moveTo>
                  <a:pt x="16009" y="1896"/>
                </a:moveTo>
                <a:cubicBezTo>
                  <a:pt x="16043" y="1909"/>
                  <a:pt x="16073" y="1932"/>
                  <a:pt x="16114" y="1919"/>
                </a:cubicBezTo>
                <a:cubicBezTo>
                  <a:pt x="16114" y="1919"/>
                  <a:pt x="16110" y="1922"/>
                  <a:pt x="16110" y="1922"/>
                </a:cubicBezTo>
                <a:cubicBezTo>
                  <a:pt x="16084" y="1890"/>
                  <a:pt x="16047" y="1903"/>
                  <a:pt x="16013" y="1903"/>
                </a:cubicBezTo>
                <a:lnTo>
                  <a:pt x="16009" y="1896"/>
                </a:lnTo>
                <a:close/>
                <a:moveTo>
                  <a:pt x="8403" y="9547"/>
                </a:moveTo>
                <a:cubicBezTo>
                  <a:pt x="8415" y="9547"/>
                  <a:pt x="8426" y="9547"/>
                  <a:pt x="8437" y="9547"/>
                </a:cubicBezTo>
                <a:cubicBezTo>
                  <a:pt x="8437" y="9547"/>
                  <a:pt x="8433" y="9550"/>
                  <a:pt x="8433" y="9550"/>
                </a:cubicBezTo>
                <a:cubicBezTo>
                  <a:pt x="8430" y="9534"/>
                  <a:pt x="8430" y="9521"/>
                  <a:pt x="8426" y="9505"/>
                </a:cubicBezTo>
                <a:cubicBezTo>
                  <a:pt x="8392" y="9511"/>
                  <a:pt x="8415" y="9537"/>
                  <a:pt x="8407" y="9550"/>
                </a:cubicBezTo>
                <a:lnTo>
                  <a:pt x="8403" y="9547"/>
                </a:lnTo>
                <a:close/>
                <a:moveTo>
                  <a:pt x="8224" y="19545"/>
                </a:moveTo>
                <a:cubicBezTo>
                  <a:pt x="8224" y="19525"/>
                  <a:pt x="8224" y="19509"/>
                  <a:pt x="8224" y="19490"/>
                </a:cubicBezTo>
                <a:lnTo>
                  <a:pt x="8228" y="19493"/>
                </a:lnTo>
                <a:cubicBezTo>
                  <a:pt x="8205" y="19496"/>
                  <a:pt x="8194" y="19509"/>
                  <a:pt x="8194" y="19525"/>
                </a:cubicBezTo>
                <a:cubicBezTo>
                  <a:pt x="8194" y="19532"/>
                  <a:pt x="8217" y="19535"/>
                  <a:pt x="8228" y="19542"/>
                </a:cubicBezTo>
                <a:cubicBezTo>
                  <a:pt x="8232" y="19542"/>
                  <a:pt x="8224" y="19545"/>
                  <a:pt x="8224" y="19545"/>
                </a:cubicBezTo>
                <a:close/>
                <a:moveTo>
                  <a:pt x="2516" y="13302"/>
                </a:moveTo>
                <a:cubicBezTo>
                  <a:pt x="2509" y="13299"/>
                  <a:pt x="2501" y="13296"/>
                  <a:pt x="2494" y="13293"/>
                </a:cubicBezTo>
                <a:cubicBezTo>
                  <a:pt x="2494" y="13296"/>
                  <a:pt x="2490" y="13299"/>
                  <a:pt x="2490" y="13302"/>
                </a:cubicBezTo>
                <a:cubicBezTo>
                  <a:pt x="2501" y="13302"/>
                  <a:pt x="2509" y="13302"/>
                  <a:pt x="2516" y="13302"/>
                </a:cubicBezTo>
                <a:cubicBezTo>
                  <a:pt x="2516" y="13299"/>
                  <a:pt x="2516" y="13302"/>
                  <a:pt x="2516" y="13302"/>
                </a:cubicBezTo>
                <a:close/>
                <a:moveTo>
                  <a:pt x="12195" y="6287"/>
                </a:moveTo>
                <a:cubicBezTo>
                  <a:pt x="12195" y="6281"/>
                  <a:pt x="12199" y="6274"/>
                  <a:pt x="12199" y="6264"/>
                </a:cubicBezTo>
                <a:cubicBezTo>
                  <a:pt x="12199" y="6261"/>
                  <a:pt x="12195" y="6258"/>
                  <a:pt x="12195" y="6255"/>
                </a:cubicBezTo>
                <a:cubicBezTo>
                  <a:pt x="12195" y="6264"/>
                  <a:pt x="12195" y="6277"/>
                  <a:pt x="12195" y="6287"/>
                </a:cubicBezTo>
                <a:lnTo>
                  <a:pt x="12195" y="6287"/>
                </a:lnTo>
                <a:close/>
                <a:moveTo>
                  <a:pt x="16024" y="4038"/>
                </a:moveTo>
                <a:cubicBezTo>
                  <a:pt x="16013" y="4038"/>
                  <a:pt x="16002" y="4038"/>
                  <a:pt x="15991" y="4038"/>
                </a:cubicBezTo>
                <a:cubicBezTo>
                  <a:pt x="15991" y="4038"/>
                  <a:pt x="15994" y="4035"/>
                  <a:pt x="15994" y="4035"/>
                </a:cubicBezTo>
                <a:cubicBezTo>
                  <a:pt x="15991" y="4054"/>
                  <a:pt x="15983" y="4077"/>
                  <a:pt x="15980" y="4096"/>
                </a:cubicBezTo>
                <a:lnTo>
                  <a:pt x="15980" y="4096"/>
                </a:lnTo>
                <a:cubicBezTo>
                  <a:pt x="16028" y="4093"/>
                  <a:pt x="16021" y="4061"/>
                  <a:pt x="16024" y="4038"/>
                </a:cubicBezTo>
                <a:lnTo>
                  <a:pt x="16024" y="4038"/>
                </a:lnTo>
                <a:close/>
                <a:moveTo>
                  <a:pt x="15344" y="2874"/>
                </a:moveTo>
                <a:cubicBezTo>
                  <a:pt x="15344" y="2884"/>
                  <a:pt x="15344" y="2894"/>
                  <a:pt x="15344" y="2903"/>
                </a:cubicBezTo>
                <a:cubicBezTo>
                  <a:pt x="15344" y="2903"/>
                  <a:pt x="15341" y="2900"/>
                  <a:pt x="15341" y="2900"/>
                </a:cubicBezTo>
                <a:cubicBezTo>
                  <a:pt x="15374" y="2907"/>
                  <a:pt x="15408" y="2900"/>
                  <a:pt x="15434" y="2884"/>
                </a:cubicBezTo>
                <a:lnTo>
                  <a:pt x="15438" y="2887"/>
                </a:lnTo>
                <a:cubicBezTo>
                  <a:pt x="15404" y="2884"/>
                  <a:pt x="15371" y="2881"/>
                  <a:pt x="15341" y="2877"/>
                </a:cubicBezTo>
                <a:lnTo>
                  <a:pt x="15344" y="2874"/>
                </a:lnTo>
                <a:close/>
                <a:moveTo>
                  <a:pt x="17634" y="4080"/>
                </a:moveTo>
                <a:cubicBezTo>
                  <a:pt x="17631" y="4067"/>
                  <a:pt x="17627" y="4067"/>
                  <a:pt x="17627" y="4080"/>
                </a:cubicBezTo>
                <a:cubicBezTo>
                  <a:pt x="17627" y="4083"/>
                  <a:pt x="17631" y="4087"/>
                  <a:pt x="17631" y="4090"/>
                </a:cubicBezTo>
                <a:cubicBezTo>
                  <a:pt x="17631" y="4087"/>
                  <a:pt x="17634" y="4083"/>
                  <a:pt x="17634" y="4080"/>
                </a:cubicBezTo>
                <a:close/>
                <a:moveTo>
                  <a:pt x="13895" y="1107"/>
                </a:moveTo>
                <a:cubicBezTo>
                  <a:pt x="13891" y="1101"/>
                  <a:pt x="13888" y="1097"/>
                  <a:pt x="13884" y="1091"/>
                </a:cubicBezTo>
                <a:cubicBezTo>
                  <a:pt x="13880" y="1088"/>
                  <a:pt x="13876" y="1088"/>
                  <a:pt x="13873" y="1088"/>
                </a:cubicBezTo>
                <a:cubicBezTo>
                  <a:pt x="13884" y="1094"/>
                  <a:pt x="13891" y="1101"/>
                  <a:pt x="13902" y="1107"/>
                </a:cubicBezTo>
                <a:lnTo>
                  <a:pt x="13895" y="1107"/>
                </a:lnTo>
                <a:close/>
                <a:moveTo>
                  <a:pt x="7100" y="18564"/>
                </a:moveTo>
                <a:cubicBezTo>
                  <a:pt x="7055" y="18570"/>
                  <a:pt x="7074" y="18596"/>
                  <a:pt x="7074" y="18619"/>
                </a:cubicBezTo>
                <a:cubicBezTo>
                  <a:pt x="7074" y="18619"/>
                  <a:pt x="7074" y="18619"/>
                  <a:pt x="7074" y="18619"/>
                </a:cubicBezTo>
                <a:cubicBezTo>
                  <a:pt x="7074" y="18600"/>
                  <a:pt x="7089" y="18590"/>
                  <a:pt x="7107" y="18590"/>
                </a:cubicBezTo>
                <a:cubicBezTo>
                  <a:pt x="7107" y="18590"/>
                  <a:pt x="7103" y="18593"/>
                  <a:pt x="7103" y="18593"/>
                </a:cubicBezTo>
                <a:cubicBezTo>
                  <a:pt x="7100" y="18583"/>
                  <a:pt x="7096" y="18574"/>
                  <a:pt x="7096" y="18561"/>
                </a:cubicBezTo>
                <a:lnTo>
                  <a:pt x="7100" y="18564"/>
                </a:lnTo>
                <a:close/>
                <a:moveTo>
                  <a:pt x="8336" y="9423"/>
                </a:moveTo>
                <a:cubicBezTo>
                  <a:pt x="8329" y="9420"/>
                  <a:pt x="8321" y="9420"/>
                  <a:pt x="8314" y="9413"/>
                </a:cubicBezTo>
                <a:cubicBezTo>
                  <a:pt x="8303" y="9404"/>
                  <a:pt x="8291" y="9394"/>
                  <a:pt x="8295" y="9417"/>
                </a:cubicBezTo>
                <a:cubicBezTo>
                  <a:pt x="8299" y="9443"/>
                  <a:pt x="8325" y="9413"/>
                  <a:pt x="8336" y="9423"/>
                </a:cubicBezTo>
                <a:cubicBezTo>
                  <a:pt x="8336" y="9423"/>
                  <a:pt x="8336" y="9423"/>
                  <a:pt x="8336" y="9423"/>
                </a:cubicBezTo>
                <a:close/>
                <a:moveTo>
                  <a:pt x="17507" y="7037"/>
                </a:moveTo>
                <a:cubicBezTo>
                  <a:pt x="17526" y="7037"/>
                  <a:pt x="17549" y="7060"/>
                  <a:pt x="17567" y="7034"/>
                </a:cubicBezTo>
                <a:cubicBezTo>
                  <a:pt x="17549" y="7034"/>
                  <a:pt x="17530" y="7037"/>
                  <a:pt x="17507" y="7037"/>
                </a:cubicBezTo>
                <a:cubicBezTo>
                  <a:pt x="17511" y="7037"/>
                  <a:pt x="17507" y="7037"/>
                  <a:pt x="17507" y="7037"/>
                </a:cubicBezTo>
                <a:close/>
                <a:moveTo>
                  <a:pt x="7873" y="20422"/>
                </a:moveTo>
                <a:cubicBezTo>
                  <a:pt x="7873" y="20402"/>
                  <a:pt x="7873" y="20386"/>
                  <a:pt x="7873" y="20367"/>
                </a:cubicBezTo>
                <a:cubicBezTo>
                  <a:pt x="7873" y="20367"/>
                  <a:pt x="7877" y="20370"/>
                  <a:pt x="7877" y="20370"/>
                </a:cubicBezTo>
                <a:cubicBezTo>
                  <a:pt x="7839" y="20386"/>
                  <a:pt x="7847" y="20402"/>
                  <a:pt x="7877" y="20415"/>
                </a:cubicBezTo>
                <a:lnTo>
                  <a:pt x="7873" y="20422"/>
                </a:lnTo>
                <a:close/>
                <a:moveTo>
                  <a:pt x="17231" y="4057"/>
                </a:moveTo>
                <a:cubicBezTo>
                  <a:pt x="17216" y="4077"/>
                  <a:pt x="17201" y="4100"/>
                  <a:pt x="17186" y="4119"/>
                </a:cubicBezTo>
                <a:cubicBezTo>
                  <a:pt x="17186" y="4119"/>
                  <a:pt x="17190" y="4119"/>
                  <a:pt x="17190" y="4119"/>
                </a:cubicBezTo>
                <a:cubicBezTo>
                  <a:pt x="17231" y="4113"/>
                  <a:pt x="17235" y="4083"/>
                  <a:pt x="17231" y="4057"/>
                </a:cubicBezTo>
                <a:cubicBezTo>
                  <a:pt x="17227" y="4054"/>
                  <a:pt x="17231" y="4057"/>
                  <a:pt x="17231" y="4057"/>
                </a:cubicBezTo>
                <a:close/>
                <a:moveTo>
                  <a:pt x="6188" y="17015"/>
                </a:moveTo>
                <a:cubicBezTo>
                  <a:pt x="6199" y="17015"/>
                  <a:pt x="6211" y="17015"/>
                  <a:pt x="6222" y="17015"/>
                </a:cubicBezTo>
                <a:cubicBezTo>
                  <a:pt x="6222" y="17015"/>
                  <a:pt x="6218" y="17019"/>
                  <a:pt x="6218" y="17019"/>
                </a:cubicBezTo>
                <a:cubicBezTo>
                  <a:pt x="6218" y="16999"/>
                  <a:pt x="6229" y="16989"/>
                  <a:pt x="6252" y="16989"/>
                </a:cubicBezTo>
                <a:cubicBezTo>
                  <a:pt x="6252" y="16989"/>
                  <a:pt x="6248" y="16993"/>
                  <a:pt x="6248" y="16993"/>
                </a:cubicBezTo>
                <a:cubicBezTo>
                  <a:pt x="6229" y="16983"/>
                  <a:pt x="6214" y="16973"/>
                  <a:pt x="6196" y="16963"/>
                </a:cubicBezTo>
                <a:lnTo>
                  <a:pt x="6199" y="16960"/>
                </a:lnTo>
                <a:cubicBezTo>
                  <a:pt x="6196" y="16980"/>
                  <a:pt x="6196" y="16999"/>
                  <a:pt x="6192" y="17019"/>
                </a:cubicBezTo>
                <a:lnTo>
                  <a:pt x="6188" y="17015"/>
                </a:lnTo>
                <a:close/>
                <a:moveTo>
                  <a:pt x="6252" y="16989"/>
                </a:moveTo>
                <a:cubicBezTo>
                  <a:pt x="6252" y="16999"/>
                  <a:pt x="6252" y="17009"/>
                  <a:pt x="6252" y="17019"/>
                </a:cubicBezTo>
                <a:cubicBezTo>
                  <a:pt x="6252" y="17019"/>
                  <a:pt x="6248" y="17015"/>
                  <a:pt x="6248" y="17015"/>
                </a:cubicBezTo>
                <a:cubicBezTo>
                  <a:pt x="6270" y="17015"/>
                  <a:pt x="6289" y="17015"/>
                  <a:pt x="6311" y="17015"/>
                </a:cubicBezTo>
                <a:cubicBezTo>
                  <a:pt x="6311" y="17015"/>
                  <a:pt x="6308" y="17019"/>
                  <a:pt x="6308" y="17019"/>
                </a:cubicBezTo>
                <a:cubicBezTo>
                  <a:pt x="6308" y="16999"/>
                  <a:pt x="6308" y="16983"/>
                  <a:pt x="6308" y="16963"/>
                </a:cubicBezTo>
                <a:cubicBezTo>
                  <a:pt x="6308" y="16963"/>
                  <a:pt x="6311" y="16966"/>
                  <a:pt x="6311" y="16966"/>
                </a:cubicBezTo>
                <a:cubicBezTo>
                  <a:pt x="6289" y="16976"/>
                  <a:pt x="6270" y="16983"/>
                  <a:pt x="6248" y="16993"/>
                </a:cubicBezTo>
                <a:cubicBezTo>
                  <a:pt x="6244" y="16996"/>
                  <a:pt x="6252" y="16989"/>
                  <a:pt x="6252" y="16989"/>
                </a:cubicBezTo>
                <a:close/>
                <a:moveTo>
                  <a:pt x="13742" y="1009"/>
                </a:moveTo>
                <a:cubicBezTo>
                  <a:pt x="13731" y="1016"/>
                  <a:pt x="13716" y="1019"/>
                  <a:pt x="13704" y="1026"/>
                </a:cubicBezTo>
                <a:cubicBezTo>
                  <a:pt x="13708" y="1029"/>
                  <a:pt x="13712" y="1032"/>
                  <a:pt x="13716" y="1035"/>
                </a:cubicBezTo>
                <a:cubicBezTo>
                  <a:pt x="13723" y="1026"/>
                  <a:pt x="13731" y="1016"/>
                  <a:pt x="13738" y="1006"/>
                </a:cubicBezTo>
                <a:cubicBezTo>
                  <a:pt x="13738" y="1006"/>
                  <a:pt x="13742" y="1009"/>
                  <a:pt x="13742" y="1009"/>
                </a:cubicBezTo>
                <a:close/>
                <a:moveTo>
                  <a:pt x="2650" y="13491"/>
                </a:moveTo>
                <a:cubicBezTo>
                  <a:pt x="2639" y="13491"/>
                  <a:pt x="2628" y="13488"/>
                  <a:pt x="2617" y="13488"/>
                </a:cubicBezTo>
                <a:cubicBezTo>
                  <a:pt x="2606" y="13504"/>
                  <a:pt x="2598" y="13524"/>
                  <a:pt x="2587" y="13540"/>
                </a:cubicBezTo>
                <a:cubicBezTo>
                  <a:pt x="2609" y="13540"/>
                  <a:pt x="2628" y="13537"/>
                  <a:pt x="2650" y="13537"/>
                </a:cubicBezTo>
                <a:lnTo>
                  <a:pt x="2647" y="13540"/>
                </a:lnTo>
                <a:cubicBezTo>
                  <a:pt x="2647" y="13524"/>
                  <a:pt x="2647" y="13508"/>
                  <a:pt x="2650" y="13491"/>
                </a:cubicBezTo>
                <a:lnTo>
                  <a:pt x="2650" y="13491"/>
                </a:lnTo>
                <a:close/>
                <a:moveTo>
                  <a:pt x="8220" y="19581"/>
                </a:moveTo>
                <a:cubicBezTo>
                  <a:pt x="8191" y="19591"/>
                  <a:pt x="8153" y="19584"/>
                  <a:pt x="8131" y="19610"/>
                </a:cubicBezTo>
                <a:lnTo>
                  <a:pt x="8135" y="19607"/>
                </a:lnTo>
                <a:cubicBezTo>
                  <a:pt x="8161" y="19597"/>
                  <a:pt x="8191" y="19591"/>
                  <a:pt x="8220" y="19581"/>
                </a:cubicBezTo>
                <a:cubicBezTo>
                  <a:pt x="8220" y="19581"/>
                  <a:pt x="8220" y="19581"/>
                  <a:pt x="8220" y="19581"/>
                </a:cubicBezTo>
                <a:close/>
                <a:moveTo>
                  <a:pt x="2423" y="13651"/>
                </a:moveTo>
                <a:cubicBezTo>
                  <a:pt x="2430" y="13648"/>
                  <a:pt x="2434" y="13645"/>
                  <a:pt x="2441" y="13641"/>
                </a:cubicBezTo>
                <a:lnTo>
                  <a:pt x="2438" y="13645"/>
                </a:lnTo>
                <a:cubicBezTo>
                  <a:pt x="2438" y="13625"/>
                  <a:pt x="2449" y="13619"/>
                  <a:pt x="2471" y="13619"/>
                </a:cubicBezTo>
                <a:cubicBezTo>
                  <a:pt x="2471" y="13609"/>
                  <a:pt x="2471" y="13599"/>
                  <a:pt x="2471" y="13589"/>
                </a:cubicBezTo>
                <a:cubicBezTo>
                  <a:pt x="2449" y="13589"/>
                  <a:pt x="2430" y="13593"/>
                  <a:pt x="2408" y="13593"/>
                </a:cubicBezTo>
                <a:cubicBezTo>
                  <a:pt x="2408" y="13593"/>
                  <a:pt x="2411" y="13589"/>
                  <a:pt x="2411" y="13589"/>
                </a:cubicBezTo>
                <a:cubicBezTo>
                  <a:pt x="2419" y="13612"/>
                  <a:pt x="2423" y="13632"/>
                  <a:pt x="2423" y="13651"/>
                </a:cubicBezTo>
                <a:cubicBezTo>
                  <a:pt x="2426" y="13651"/>
                  <a:pt x="2423" y="13651"/>
                  <a:pt x="2423" y="13651"/>
                </a:cubicBezTo>
                <a:close/>
                <a:moveTo>
                  <a:pt x="8108" y="9371"/>
                </a:moveTo>
                <a:cubicBezTo>
                  <a:pt x="8112" y="9348"/>
                  <a:pt x="8116" y="9322"/>
                  <a:pt x="8120" y="9299"/>
                </a:cubicBezTo>
                <a:cubicBezTo>
                  <a:pt x="8120" y="9299"/>
                  <a:pt x="8123" y="9302"/>
                  <a:pt x="8123" y="9302"/>
                </a:cubicBezTo>
                <a:cubicBezTo>
                  <a:pt x="8112" y="9299"/>
                  <a:pt x="8097" y="9293"/>
                  <a:pt x="8086" y="9289"/>
                </a:cubicBezTo>
                <a:cubicBezTo>
                  <a:pt x="8086" y="9289"/>
                  <a:pt x="8090" y="9286"/>
                  <a:pt x="8090" y="9286"/>
                </a:cubicBezTo>
                <a:cubicBezTo>
                  <a:pt x="8082" y="9316"/>
                  <a:pt x="8060" y="9348"/>
                  <a:pt x="8108" y="9371"/>
                </a:cubicBezTo>
                <a:cubicBezTo>
                  <a:pt x="8108" y="9368"/>
                  <a:pt x="8108" y="9371"/>
                  <a:pt x="8108" y="9371"/>
                </a:cubicBezTo>
                <a:close/>
                <a:moveTo>
                  <a:pt x="18946" y="4885"/>
                </a:moveTo>
                <a:cubicBezTo>
                  <a:pt x="18972" y="4882"/>
                  <a:pt x="18972" y="4863"/>
                  <a:pt x="18968" y="4846"/>
                </a:cubicBezTo>
                <a:cubicBezTo>
                  <a:pt x="18968" y="4843"/>
                  <a:pt x="18957" y="4843"/>
                  <a:pt x="18949" y="4840"/>
                </a:cubicBezTo>
                <a:cubicBezTo>
                  <a:pt x="18949" y="4859"/>
                  <a:pt x="18949" y="4872"/>
                  <a:pt x="18946" y="4885"/>
                </a:cubicBezTo>
                <a:cubicBezTo>
                  <a:pt x="18949" y="4889"/>
                  <a:pt x="18946" y="4885"/>
                  <a:pt x="18946" y="4885"/>
                </a:cubicBezTo>
                <a:close/>
                <a:moveTo>
                  <a:pt x="8672" y="17071"/>
                </a:moveTo>
                <a:cubicBezTo>
                  <a:pt x="8714" y="17045"/>
                  <a:pt x="8691" y="17012"/>
                  <a:pt x="8684" y="16983"/>
                </a:cubicBezTo>
                <a:lnTo>
                  <a:pt x="8687" y="16983"/>
                </a:lnTo>
                <a:cubicBezTo>
                  <a:pt x="8684" y="17015"/>
                  <a:pt x="8680" y="17045"/>
                  <a:pt x="8672" y="17071"/>
                </a:cubicBezTo>
                <a:cubicBezTo>
                  <a:pt x="8676" y="17074"/>
                  <a:pt x="8672" y="17071"/>
                  <a:pt x="8672" y="17071"/>
                </a:cubicBezTo>
                <a:close/>
                <a:moveTo>
                  <a:pt x="12348" y="5762"/>
                </a:moveTo>
                <a:cubicBezTo>
                  <a:pt x="12348" y="5733"/>
                  <a:pt x="12326" y="5720"/>
                  <a:pt x="12300" y="5710"/>
                </a:cubicBezTo>
                <a:cubicBezTo>
                  <a:pt x="12300" y="5710"/>
                  <a:pt x="12304" y="5707"/>
                  <a:pt x="12304" y="5707"/>
                </a:cubicBezTo>
                <a:cubicBezTo>
                  <a:pt x="12304" y="5717"/>
                  <a:pt x="12304" y="5726"/>
                  <a:pt x="12304" y="5736"/>
                </a:cubicBezTo>
                <a:cubicBezTo>
                  <a:pt x="12304" y="5736"/>
                  <a:pt x="12300" y="5733"/>
                  <a:pt x="12300" y="5733"/>
                </a:cubicBezTo>
                <a:cubicBezTo>
                  <a:pt x="12322" y="5733"/>
                  <a:pt x="12333" y="5743"/>
                  <a:pt x="12333" y="5762"/>
                </a:cubicBezTo>
                <a:lnTo>
                  <a:pt x="12333" y="5759"/>
                </a:lnTo>
                <a:lnTo>
                  <a:pt x="12345" y="5756"/>
                </a:lnTo>
                <a:lnTo>
                  <a:pt x="12352" y="5762"/>
                </a:lnTo>
                <a:lnTo>
                  <a:pt x="12348" y="5762"/>
                </a:lnTo>
                <a:close/>
                <a:moveTo>
                  <a:pt x="12711" y="504"/>
                </a:moveTo>
                <a:cubicBezTo>
                  <a:pt x="12722" y="504"/>
                  <a:pt x="12733" y="504"/>
                  <a:pt x="12744" y="504"/>
                </a:cubicBezTo>
                <a:cubicBezTo>
                  <a:pt x="12744" y="504"/>
                  <a:pt x="12741" y="507"/>
                  <a:pt x="12741" y="507"/>
                </a:cubicBezTo>
                <a:cubicBezTo>
                  <a:pt x="12737" y="475"/>
                  <a:pt x="12722" y="501"/>
                  <a:pt x="12711" y="504"/>
                </a:cubicBezTo>
                <a:lnTo>
                  <a:pt x="12711" y="504"/>
                </a:lnTo>
                <a:close/>
                <a:moveTo>
                  <a:pt x="16136" y="2079"/>
                </a:moveTo>
                <a:cubicBezTo>
                  <a:pt x="16136" y="2069"/>
                  <a:pt x="16136" y="2059"/>
                  <a:pt x="16136" y="2049"/>
                </a:cubicBezTo>
                <a:cubicBezTo>
                  <a:pt x="16136" y="2049"/>
                  <a:pt x="16140" y="2053"/>
                  <a:pt x="16140" y="2053"/>
                </a:cubicBezTo>
                <a:cubicBezTo>
                  <a:pt x="16122" y="2056"/>
                  <a:pt x="16107" y="2059"/>
                  <a:pt x="16088" y="2066"/>
                </a:cubicBezTo>
                <a:cubicBezTo>
                  <a:pt x="16107" y="2069"/>
                  <a:pt x="16125" y="2072"/>
                  <a:pt x="16136" y="2079"/>
                </a:cubicBezTo>
                <a:lnTo>
                  <a:pt x="16136" y="2079"/>
                </a:lnTo>
                <a:close/>
                <a:moveTo>
                  <a:pt x="15120" y="4171"/>
                </a:moveTo>
                <a:cubicBezTo>
                  <a:pt x="15158" y="4184"/>
                  <a:pt x="15191" y="4191"/>
                  <a:pt x="15225" y="4162"/>
                </a:cubicBezTo>
                <a:cubicBezTo>
                  <a:pt x="15225" y="4162"/>
                  <a:pt x="15229" y="4165"/>
                  <a:pt x="15229" y="4165"/>
                </a:cubicBezTo>
                <a:cubicBezTo>
                  <a:pt x="15191" y="4168"/>
                  <a:pt x="15154" y="4171"/>
                  <a:pt x="15120" y="4171"/>
                </a:cubicBezTo>
                <a:lnTo>
                  <a:pt x="15120" y="4171"/>
                </a:lnTo>
                <a:close/>
                <a:moveTo>
                  <a:pt x="13749" y="996"/>
                </a:moveTo>
                <a:cubicBezTo>
                  <a:pt x="13749" y="1003"/>
                  <a:pt x="13746" y="1006"/>
                  <a:pt x="13742" y="1013"/>
                </a:cubicBezTo>
                <a:cubicBezTo>
                  <a:pt x="13742" y="1013"/>
                  <a:pt x="13738" y="1009"/>
                  <a:pt x="13738" y="1009"/>
                </a:cubicBezTo>
                <a:cubicBezTo>
                  <a:pt x="13753" y="1016"/>
                  <a:pt x="13768" y="1022"/>
                  <a:pt x="13787" y="1029"/>
                </a:cubicBezTo>
                <a:cubicBezTo>
                  <a:pt x="13787" y="1026"/>
                  <a:pt x="13790" y="1022"/>
                  <a:pt x="13790" y="1019"/>
                </a:cubicBezTo>
                <a:cubicBezTo>
                  <a:pt x="13783" y="1000"/>
                  <a:pt x="13764" y="996"/>
                  <a:pt x="13746" y="1000"/>
                </a:cubicBezTo>
                <a:cubicBezTo>
                  <a:pt x="13746" y="1000"/>
                  <a:pt x="13749" y="996"/>
                  <a:pt x="13749" y="996"/>
                </a:cubicBezTo>
                <a:close/>
                <a:moveTo>
                  <a:pt x="12412" y="5782"/>
                </a:moveTo>
                <a:cubicBezTo>
                  <a:pt x="12427" y="5811"/>
                  <a:pt x="12457" y="5814"/>
                  <a:pt x="12490" y="5805"/>
                </a:cubicBezTo>
                <a:cubicBezTo>
                  <a:pt x="12490" y="5805"/>
                  <a:pt x="12487" y="5808"/>
                  <a:pt x="12487" y="5808"/>
                </a:cubicBezTo>
                <a:cubicBezTo>
                  <a:pt x="12460" y="5798"/>
                  <a:pt x="12434" y="5788"/>
                  <a:pt x="12412" y="5782"/>
                </a:cubicBezTo>
                <a:cubicBezTo>
                  <a:pt x="12412" y="5782"/>
                  <a:pt x="12412" y="5782"/>
                  <a:pt x="12412" y="5782"/>
                </a:cubicBezTo>
                <a:close/>
                <a:moveTo>
                  <a:pt x="12068" y="129"/>
                </a:moveTo>
                <a:cubicBezTo>
                  <a:pt x="12068" y="129"/>
                  <a:pt x="12068" y="132"/>
                  <a:pt x="12068" y="136"/>
                </a:cubicBezTo>
                <a:cubicBezTo>
                  <a:pt x="12076" y="136"/>
                  <a:pt x="12083" y="136"/>
                  <a:pt x="12091" y="136"/>
                </a:cubicBezTo>
                <a:cubicBezTo>
                  <a:pt x="12091" y="136"/>
                  <a:pt x="12091" y="132"/>
                  <a:pt x="12091" y="129"/>
                </a:cubicBezTo>
                <a:cubicBezTo>
                  <a:pt x="12083" y="129"/>
                  <a:pt x="12076" y="129"/>
                  <a:pt x="12068" y="129"/>
                </a:cubicBezTo>
                <a:close/>
                <a:moveTo>
                  <a:pt x="2621" y="8282"/>
                </a:moveTo>
                <a:cubicBezTo>
                  <a:pt x="2621" y="8302"/>
                  <a:pt x="2621" y="8318"/>
                  <a:pt x="2621" y="8338"/>
                </a:cubicBezTo>
                <a:lnTo>
                  <a:pt x="2617" y="8334"/>
                </a:lnTo>
                <a:cubicBezTo>
                  <a:pt x="2628" y="8328"/>
                  <a:pt x="2643" y="8325"/>
                  <a:pt x="2647" y="8315"/>
                </a:cubicBezTo>
                <a:cubicBezTo>
                  <a:pt x="2654" y="8292"/>
                  <a:pt x="2632" y="8292"/>
                  <a:pt x="2617" y="8285"/>
                </a:cubicBezTo>
                <a:lnTo>
                  <a:pt x="2621" y="8282"/>
                </a:lnTo>
                <a:close/>
                <a:moveTo>
                  <a:pt x="15513" y="2147"/>
                </a:moveTo>
                <a:cubicBezTo>
                  <a:pt x="15513" y="2131"/>
                  <a:pt x="15513" y="2114"/>
                  <a:pt x="15516" y="2101"/>
                </a:cubicBezTo>
                <a:cubicBezTo>
                  <a:pt x="15509" y="2105"/>
                  <a:pt x="15501" y="2105"/>
                  <a:pt x="15494" y="2108"/>
                </a:cubicBezTo>
                <a:cubicBezTo>
                  <a:pt x="15501" y="2118"/>
                  <a:pt x="15509" y="2134"/>
                  <a:pt x="15513" y="2147"/>
                </a:cubicBezTo>
                <a:cubicBezTo>
                  <a:pt x="15516" y="2147"/>
                  <a:pt x="15513" y="2147"/>
                  <a:pt x="15513" y="2147"/>
                </a:cubicBezTo>
                <a:close/>
                <a:moveTo>
                  <a:pt x="8878" y="19695"/>
                </a:moveTo>
                <a:cubicBezTo>
                  <a:pt x="8878" y="19715"/>
                  <a:pt x="8878" y="19731"/>
                  <a:pt x="8878" y="19750"/>
                </a:cubicBezTo>
                <a:cubicBezTo>
                  <a:pt x="8878" y="19750"/>
                  <a:pt x="8874" y="19747"/>
                  <a:pt x="8874" y="19747"/>
                </a:cubicBezTo>
                <a:cubicBezTo>
                  <a:pt x="8885" y="19747"/>
                  <a:pt x="8897" y="19747"/>
                  <a:pt x="8908" y="19747"/>
                </a:cubicBezTo>
                <a:cubicBezTo>
                  <a:pt x="8908" y="19747"/>
                  <a:pt x="8904" y="19750"/>
                  <a:pt x="8904" y="19750"/>
                </a:cubicBezTo>
                <a:cubicBezTo>
                  <a:pt x="8904" y="19731"/>
                  <a:pt x="8915" y="19721"/>
                  <a:pt x="8938" y="19721"/>
                </a:cubicBezTo>
                <a:cubicBezTo>
                  <a:pt x="8938" y="19721"/>
                  <a:pt x="8938" y="19724"/>
                  <a:pt x="8938" y="19724"/>
                </a:cubicBezTo>
                <a:cubicBezTo>
                  <a:pt x="8915" y="19715"/>
                  <a:pt x="8897" y="19702"/>
                  <a:pt x="8874" y="19692"/>
                </a:cubicBezTo>
                <a:cubicBezTo>
                  <a:pt x="8874" y="19692"/>
                  <a:pt x="8878" y="19695"/>
                  <a:pt x="8878" y="19695"/>
                </a:cubicBezTo>
                <a:close/>
                <a:moveTo>
                  <a:pt x="8116" y="9296"/>
                </a:moveTo>
                <a:cubicBezTo>
                  <a:pt x="8127" y="9286"/>
                  <a:pt x="8138" y="9280"/>
                  <a:pt x="8149" y="9270"/>
                </a:cubicBezTo>
                <a:lnTo>
                  <a:pt x="8153" y="9270"/>
                </a:lnTo>
                <a:cubicBezTo>
                  <a:pt x="8142" y="9263"/>
                  <a:pt x="8127" y="9257"/>
                  <a:pt x="8116" y="9250"/>
                </a:cubicBezTo>
                <a:cubicBezTo>
                  <a:pt x="8116" y="9270"/>
                  <a:pt x="8120" y="9286"/>
                  <a:pt x="8116" y="9296"/>
                </a:cubicBezTo>
                <a:cubicBezTo>
                  <a:pt x="8120" y="9299"/>
                  <a:pt x="8116" y="9299"/>
                  <a:pt x="8116" y="9296"/>
                </a:cubicBezTo>
                <a:close/>
                <a:moveTo>
                  <a:pt x="6248" y="17146"/>
                </a:moveTo>
                <a:cubicBezTo>
                  <a:pt x="6263" y="17146"/>
                  <a:pt x="6274" y="17146"/>
                  <a:pt x="6289" y="17146"/>
                </a:cubicBezTo>
                <a:cubicBezTo>
                  <a:pt x="6289" y="17123"/>
                  <a:pt x="6263" y="17129"/>
                  <a:pt x="6248" y="17123"/>
                </a:cubicBezTo>
                <a:lnTo>
                  <a:pt x="6252" y="17120"/>
                </a:lnTo>
                <a:cubicBezTo>
                  <a:pt x="6252" y="17129"/>
                  <a:pt x="6252" y="17139"/>
                  <a:pt x="6252" y="17149"/>
                </a:cubicBezTo>
                <a:cubicBezTo>
                  <a:pt x="6255" y="17149"/>
                  <a:pt x="6248" y="17146"/>
                  <a:pt x="6248" y="17146"/>
                </a:cubicBezTo>
                <a:close/>
                <a:moveTo>
                  <a:pt x="11030" y="6757"/>
                </a:moveTo>
                <a:cubicBezTo>
                  <a:pt x="11030" y="6757"/>
                  <a:pt x="11022" y="6753"/>
                  <a:pt x="11019" y="6753"/>
                </a:cubicBezTo>
                <a:cubicBezTo>
                  <a:pt x="11015" y="6760"/>
                  <a:pt x="11011" y="6766"/>
                  <a:pt x="11011" y="6773"/>
                </a:cubicBezTo>
                <a:cubicBezTo>
                  <a:pt x="11011" y="6773"/>
                  <a:pt x="11019" y="6776"/>
                  <a:pt x="11022" y="6776"/>
                </a:cubicBezTo>
                <a:cubicBezTo>
                  <a:pt x="11026" y="6773"/>
                  <a:pt x="11026" y="6766"/>
                  <a:pt x="11030" y="6757"/>
                </a:cubicBezTo>
                <a:close/>
                <a:moveTo>
                  <a:pt x="5781" y="18463"/>
                </a:moveTo>
                <a:cubicBezTo>
                  <a:pt x="5759" y="18463"/>
                  <a:pt x="5736" y="18463"/>
                  <a:pt x="5714" y="18463"/>
                </a:cubicBezTo>
                <a:cubicBezTo>
                  <a:pt x="5714" y="18463"/>
                  <a:pt x="5718" y="18460"/>
                  <a:pt x="5718" y="18460"/>
                </a:cubicBezTo>
                <a:cubicBezTo>
                  <a:pt x="5736" y="18502"/>
                  <a:pt x="5759" y="18473"/>
                  <a:pt x="5777" y="18460"/>
                </a:cubicBezTo>
                <a:lnTo>
                  <a:pt x="5781" y="18463"/>
                </a:lnTo>
                <a:close/>
                <a:moveTo>
                  <a:pt x="7320" y="6323"/>
                </a:moveTo>
                <a:cubicBezTo>
                  <a:pt x="7316" y="6313"/>
                  <a:pt x="7313" y="6307"/>
                  <a:pt x="7309" y="6297"/>
                </a:cubicBezTo>
                <a:cubicBezTo>
                  <a:pt x="7309" y="6297"/>
                  <a:pt x="7313" y="6300"/>
                  <a:pt x="7313" y="6300"/>
                </a:cubicBezTo>
                <a:cubicBezTo>
                  <a:pt x="7301" y="6303"/>
                  <a:pt x="7287" y="6307"/>
                  <a:pt x="7275" y="6307"/>
                </a:cubicBezTo>
                <a:cubicBezTo>
                  <a:pt x="7290" y="6313"/>
                  <a:pt x="7301" y="6316"/>
                  <a:pt x="7320" y="6323"/>
                </a:cubicBezTo>
                <a:lnTo>
                  <a:pt x="7320" y="6323"/>
                </a:lnTo>
                <a:close/>
                <a:moveTo>
                  <a:pt x="2131" y="17231"/>
                </a:moveTo>
                <a:cubicBezTo>
                  <a:pt x="2127" y="17237"/>
                  <a:pt x="2124" y="17240"/>
                  <a:pt x="2124" y="17247"/>
                </a:cubicBezTo>
                <a:cubicBezTo>
                  <a:pt x="2124" y="17250"/>
                  <a:pt x="2127" y="17253"/>
                  <a:pt x="2127" y="17257"/>
                </a:cubicBezTo>
                <a:cubicBezTo>
                  <a:pt x="2131" y="17250"/>
                  <a:pt x="2135" y="17247"/>
                  <a:pt x="2135" y="17240"/>
                </a:cubicBezTo>
                <a:cubicBezTo>
                  <a:pt x="2135" y="17237"/>
                  <a:pt x="2135" y="17234"/>
                  <a:pt x="2131" y="17231"/>
                </a:cubicBezTo>
                <a:close/>
                <a:moveTo>
                  <a:pt x="14784" y="941"/>
                </a:moveTo>
                <a:cubicBezTo>
                  <a:pt x="14784" y="967"/>
                  <a:pt x="14784" y="996"/>
                  <a:pt x="14784" y="1022"/>
                </a:cubicBezTo>
                <a:cubicBezTo>
                  <a:pt x="14784" y="1022"/>
                  <a:pt x="14780" y="1019"/>
                  <a:pt x="14780" y="1019"/>
                </a:cubicBezTo>
                <a:cubicBezTo>
                  <a:pt x="14792" y="1019"/>
                  <a:pt x="14803" y="1019"/>
                  <a:pt x="14814" y="1019"/>
                </a:cubicBezTo>
                <a:cubicBezTo>
                  <a:pt x="14814" y="1019"/>
                  <a:pt x="14810" y="1022"/>
                  <a:pt x="14810" y="1022"/>
                </a:cubicBezTo>
                <a:cubicBezTo>
                  <a:pt x="14810" y="993"/>
                  <a:pt x="14818" y="964"/>
                  <a:pt x="14780" y="944"/>
                </a:cubicBezTo>
                <a:lnTo>
                  <a:pt x="14784" y="941"/>
                </a:lnTo>
                <a:close/>
                <a:moveTo>
                  <a:pt x="11926" y="2753"/>
                </a:moveTo>
                <a:cubicBezTo>
                  <a:pt x="11952" y="2757"/>
                  <a:pt x="11982" y="2763"/>
                  <a:pt x="12008" y="2766"/>
                </a:cubicBezTo>
                <a:lnTo>
                  <a:pt x="12005" y="2770"/>
                </a:lnTo>
                <a:cubicBezTo>
                  <a:pt x="11994" y="2714"/>
                  <a:pt x="11945" y="2779"/>
                  <a:pt x="11926" y="2753"/>
                </a:cubicBezTo>
                <a:lnTo>
                  <a:pt x="11926" y="2753"/>
                </a:lnTo>
                <a:close/>
                <a:moveTo>
                  <a:pt x="19106" y="8354"/>
                </a:moveTo>
                <a:cubicBezTo>
                  <a:pt x="19140" y="8354"/>
                  <a:pt x="19177" y="8367"/>
                  <a:pt x="19196" y="8331"/>
                </a:cubicBezTo>
                <a:lnTo>
                  <a:pt x="19200" y="8334"/>
                </a:lnTo>
                <a:cubicBezTo>
                  <a:pt x="19170" y="8341"/>
                  <a:pt x="19140" y="8347"/>
                  <a:pt x="19106" y="8354"/>
                </a:cubicBezTo>
                <a:cubicBezTo>
                  <a:pt x="19110" y="8357"/>
                  <a:pt x="19106" y="8354"/>
                  <a:pt x="19106" y="8354"/>
                </a:cubicBezTo>
                <a:close/>
                <a:moveTo>
                  <a:pt x="11078" y="569"/>
                </a:moveTo>
                <a:cubicBezTo>
                  <a:pt x="11060" y="569"/>
                  <a:pt x="11041" y="569"/>
                  <a:pt x="11022" y="569"/>
                </a:cubicBezTo>
                <a:cubicBezTo>
                  <a:pt x="11022" y="573"/>
                  <a:pt x="11026" y="579"/>
                  <a:pt x="11026" y="579"/>
                </a:cubicBezTo>
                <a:cubicBezTo>
                  <a:pt x="11045" y="576"/>
                  <a:pt x="11060" y="573"/>
                  <a:pt x="11078" y="569"/>
                </a:cubicBezTo>
                <a:cubicBezTo>
                  <a:pt x="11078" y="569"/>
                  <a:pt x="11078" y="569"/>
                  <a:pt x="11078" y="569"/>
                </a:cubicBezTo>
                <a:close/>
                <a:moveTo>
                  <a:pt x="15184" y="960"/>
                </a:moveTo>
                <a:cubicBezTo>
                  <a:pt x="15184" y="957"/>
                  <a:pt x="15184" y="954"/>
                  <a:pt x="15184" y="947"/>
                </a:cubicBezTo>
                <a:cubicBezTo>
                  <a:pt x="15180" y="947"/>
                  <a:pt x="15176" y="947"/>
                  <a:pt x="15176" y="947"/>
                </a:cubicBezTo>
                <a:cubicBezTo>
                  <a:pt x="15176" y="951"/>
                  <a:pt x="15176" y="954"/>
                  <a:pt x="15176" y="960"/>
                </a:cubicBezTo>
                <a:cubicBezTo>
                  <a:pt x="15180" y="960"/>
                  <a:pt x="15184" y="960"/>
                  <a:pt x="15184" y="960"/>
                </a:cubicBezTo>
                <a:close/>
                <a:moveTo>
                  <a:pt x="12494" y="5645"/>
                </a:moveTo>
                <a:cubicBezTo>
                  <a:pt x="12479" y="5648"/>
                  <a:pt x="12472" y="5658"/>
                  <a:pt x="12475" y="5671"/>
                </a:cubicBezTo>
                <a:cubicBezTo>
                  <a:pt x="12475" y="5674"/>
                  <a:pt x="12487" y="5674"/>
                  <a:pt x="12487" y="5674"/>
                </a:cubicBezTo>
                <a:cubicBezTo>
                  <a:pt x="12494" y="5664"/>
                  <a:pt x="12505" y="5655"/>
                  <a:pt x="12490" y="5645"/>
                </a:cubicBezTo>
                <a:cubicBezTo>
                  <a:pt x="12490" y="5642"/>
                  <a:pt x="12494" y="5645"/>
                  <a:pt x="12494" y="5645"/>
                </a:cubicBezTo>
                <a:close/>
                <a:moveTo>
                  <a:pt x="18987" y="4351"/>
                </a:moveTo>
                <a:cubicBezTo>
                  <a:pt x="18998" y="4344"/>
                  <a:pt x="19005" y="4338"/>
                  <a:pt x="19017" y="4331"/>
                </a:cubicBezTo>
                <a:cubicBezTo>
                  <a:pt x="19005" y="4338"/>
                  <a:pt x="18994" y="4344"/>
                  <a:pt x="18987" y="4351"/>
                </a:cubicBezTo>
                <a:lnTo>
                  <a:pt x="18987" y="4351"/>
                </a:lnTo>
                <a:close/>
                <a:moveTo>
                  <a:pt x="2157" y="17397"/>
                </a:moveTo>
                <a:cubicBezTo>
                  <a:pt x="2161" y="17377"/>
                  <a:pt x="2191" y="17358"/>
                  <a:pt x="2157" y="17328"/>
                </a:cubicBezTo>
                <a:cubicBezTo>
                  <a:pt x="2157" y="17354"/>
                  <a:pt x="2157" y="17377"/>
                  <a:pt x="2157" y="17397"/>
                </a:cubicBezTo>
                <a:cubicBezTo>
                  <a:pt x="2157" y="17397"/>
                  <a:pt x="2157" y="17397"/>
                  <a:pt x="2157" y="17397"/>
                </a:cubicBezTo>
                <a:close/>
                <a:moveTo>
                  <a:pt x="7432" y="8360"/>
                </a:moveTo>
                <a:cubicBezTo>
                  <a:pt x="7436" y="8400"/>
                  <a:pt x="7455" y="8422"/>
                  <a:pt x="7503" y="8403"/>
                </a:cubicBezTo>
                <a:cubicBezTo>
                  <a:pt x="7503" y="8403"/>
                  <a:pt x="7499" y="8406"/>
                  <a:pt x="7499" y="8406"/>
                </a:cubicBezTo>
                <a:cubicBezTo>
                  <a:pt x="7477" y="8393"/>
                  <a:pt x="7455" y="8377"/>
                  <a:pt x="7432" y="8360"/>
                </a:cubicBezTo>
                <a:cubicBezTo>
                  <a:pt x="7428" y="8364"/>
                  <a:pt x="7432" y="8360"/>
                  <a:pt x="7432" y="8360"/>
                </a:cubicBezTo>
                <a:close/>
                <a:moveTo>
                  <a:pt x="2467" y="8439"/>
                </a:moveTo>
                <a:cubicBezTo>
                  <a:pt x="2490" y="8439"/>
                  <a:pt x="2509" y="8439"/>
                  <a:pt x="2531" y="8439"/>
                </a:cubicBezTo>
                <a:cubicBezTo>
                  <a:pt x="2531" y="8439"/>
                  <a:pt x="2527" y="8442"/>
                  <a:pt x="2527" y="8442"/>
                </a:cubicBezTo>
                <a:cubicBezTo>
                  <a:pt x="2527" y="8422"/>
                  <a:pt x="2527" y="8406"/>
                  <a:pt x="2527" y="8386"/>
                </a:cubicBezTo>
                <a:lnTo>
                  <a:pt x="2531" y="8390"/>
                </a:lnTo>
                <a:cubicBezTo>
                  <a:pt x="2520" y="8390"/>
                  <a:pt x="2509" y="8390"/>
                  <a:pt x="2497" y="8390"/>
                </a:cubicBezTo>
                <a:cubicBezTo>
                  <a:pt x="2497" y="8390"/>
                  <a:pt x="2501" y="8386"/>
                  <a:pt x="2501" y="8386"/>
                </a:cubicBezTo>
                <a:cubicBezTo>
                  <a:pt x="2497" y="8403"/>
                  <a:pt x="2490" y="8416"/>
                  <a:pt x="2467" y="8416"/>
                </a:cubicBezTo>
                <a:lnTo>
                  <a:pt x="2471" y="8413"/>
                </a:lnTo>
                <a:cubicBezTo>
                  <a:pt x="2471" y="8422"/>
                  <a:pt x="2471" y="8432"/>
                  <a:pt x="2471" y="8439"/>
                </a:cubicBezTo>
                <a:lnTo>
                  <a:pt x="2467" y="8439"/>
                </a:lnTo>
                <a:close/>
                <a:moveTo>
                  <a:pt x="8198" y="19851"/>
                </a:moveTo>
                <a:cubicBezTo>
                  <a:pt x="8235" y="19848"/>
                  <a:pt x="8262" y="19838"/>
                  <a:pt x="8258" y="19799"/>
                </a:cubicBezTo>
                <a:cubicBezTo>
                  <a:pt x="8258" y="19799"/>
                  <a:pt x="8262" y="19803"/>
                  <a:pt x="8262" y="19803"/>
                </a:cubicBezTo>
                <a:cubicBezTo>
                  <a:pt x="8239" y="19803"/>
                  <a:pt x="8220" y="19803"/>
                  <a:pt x="8198" y="19803"/>
                </a:cubicBezTo>
                <a:cubicBezTo>
                  <a:pt x="8198" y="19803"/>
                  <a:pt x="8202" y="19799"/>
                  <a:pt x="8202" y="19799"/>
                </a:cubicBezTo>
                <a:cubicBezTo>
                  <a:pt x="8202" y="19816"/>
                  <a:pt x="8198" y="19835"/>
                  <a:pt x="8198" y="19851"/>
                </a:cubicBezTo>
                <a:lnTo>
                  <a:pt x="8198" y="19851"/>
                </a:lnTo>
                <a:close/>
                <a:moveTo>
                  <a:pt x="16551" y="5638"/>
                </a:moveTo>
                <a:cubicBezTo>
                  <a:pt x="16562" y="5635"/>
                  <a:pt x="16577" y="5632"/>
                  <a:pt x="16588" y="5625"/>
                </a:cubicBezTo>
                <a:lnTo>
                  <a:pt x="16592" y="5629"/>
                </a:lnTo>
                <a:cubicBezTo>
                  <a:pt x="16581" y="5619"/>
                  <a:pt x="16574" y="5609"/>
                  <a:pt x="16562" y="5599"/>
                </a:cubicBezTo>
                <a:cubicBezTo>
                  <a:pt x="16559" y="5612"/>
                  <a:pt x="16559" y="5629"/>
                  <a:pt x="16555" y="5642"/>
                </a:cubicBezTo>
                <a:cubicBezTo>
                  <a:pt x="16555" y="5642"/>
                  <a:pt x="16551" y="5638"/>
                  <a:pt x="16551" y="5638"/>
                </a:cubicBezTo>
                <a:close/>
                <a:moveTo>
                  <a:pt x="12225" y="5961"/>
                </a:moveTo>
                <a:cubicBezTo>
                  <a:pt x="12214" y="5968"/>
                  <a:pt x="12206" y="5971"/>
                  <a:pt x="12195" y="5977"/>
                </a:cubicBezTo>
                <a:cubicBezTo>
                  <a:pt x="12195" y="5977"/>
                  <a:pt x="12199" y="5984"/>
                  <a:pt x="12199" y="5987"/>
                </a:cubicBezTo>
                <a:cubicBezTo>
                  <a:pt x="12206" y="5977"/>
                  <a:pt x="12218" y="5968"/>
                  <a:pt x="12225" y="5961"/>
                </a:cubicBezTo>
                <a:cubicBezTo>
                  <a:pt x="12225" y="5958"/>
                  <a:pt x="12225" y="5961"/>
                  <a:pt x="12225" y="5961"/>
                </a:cubicBezTo>
                <a:close/>
                <a:moveTo>
                  <a:pt x="8004" y="9205"/>
                </a:moveTo>
                <a:lnTo>
                  <a:pt x="8011" y="9208"/>
                </a:lnTo>
                <a:lnTo>
                  <a:pt x="8011" y="9198"/>
                </a:lnTo>
                <a:lnTo>
                  <a:pt x="8004" y="9205"/>
                </a:lnTo>
                <a:close/>
                <a:moveTo>
                  <a:pt x="16237" y="4377"/>
                </a:moveTo>
                <a:cubicBezTo>
                  <a:pt x="16215" y="4370"/>
                  <a:pt x="16204" y="4380"/>
                  <a:pt x="16204" y="4400"/>
                </a:cubicBezTo>
                <a:cubicBezTo>
                  <a:pt x="16204" y="4403"/>
                  <a:pt x="16207" y="4406"/>
                  <a:pt x="16207" y="4409"/>
                </a:cubicBezTo>
                <a:cubicBezTo>
                  <a:pt x="16215" y="4396"/>
                  <a:pt x="16222" y="4387"/>
                  <a:pt x="16230" y="4374"/>
                </a:cubicBezTo>
                <a:cubicBezTo>
                  <a:pt x="16234" y="4374"/>
                  <a:pt x="16237" y="4377"/>
                  <a:pt x="16237" y="4377"/>
                </a:cubicBezTo>
                <a:close/>
                <a:moveTo>
                  <a:pt x="14519" y="889"/>
                </a:moveTo>
                <a:cubicBezTo>
                  <a:pt x="14519" y="915"/>
                  <a:pt x="14519" y="944"/>
                  <a:pt x="14519" y="970"/>
                </a:cubicBezTo>
                <a:cubicBezTo>
                  <a:pt x="14519" y="970"/>
                  <a:pt x="14515" y="967"/>
                  <a:pt x="14515" y="967"/>
                </a:cubicBezTo>
                <a:cubicBezTo>
                  <a:pt x="14526" y="967"/>
                  <a:pt x="14538" y="967"/>
                  <a:pt x="14549" y="967"/>
                </a:cubicBezTo>
                <a:cubicBezTo>
                  <a:pt x="14549" y="967"/>
                  <a:pt x="14545" y="970"/>
                  <a:pt x="14545" y="970"/>
                </a:cubicBezTo>
                <a:cubicBezTo>
                  <a:pt x="14549" y="941"/>
                  <a:pt x="14545" y="912"/>
                  <a:pt x="14515" y="892"/>
                </a:cubicBezTo>
                <a:lnTo>
                  <a:pt x="14519" y="889"/>
                </a:lnTo>
                <a:close/>
                <a:moveTo>
                  <a:pt x="10791" y="6711"/>
                </a:moveTo>
                <a:cubicBezTo>
                  <a:pt x="10802" y="6695"/>
                  <a:pt x="10813" y="6675"/>
                  <a:pt x="10824" y="6659"/>
                </a:cubicBezTo>
                <a:cubicBezTo>
                  <a:pt x="10824" y="6659"/>
                  <a:pt x="10828" y="6662"/>
                  <a:pt x="10828" y="6662"/>
                </a:cubicBezTo>
                <a:cubicBezTo>
                  <a:pt x="10806" y="6662"/>
                  <a:pt x="10787" y="6662"/>
                  <a:pt x="10764" y="6662"/>
                </a:cubicBezTo>
                <a:cubicBezTo>
                  <a:pt x="10764" y="6662"/>
                  <a:pt x="10768" y="6659"/>
                  <a:pt x="10768" y="6659"/>
                </a:cubicBezTo>
                <a:cubicBezTo>
                  <a:pt x="10772" y="6678"/>
                  <a:pt x="10809" y="6688"/>
                  <a:pt x="10787" y="6714"/>
                </a:cubicBezTo>
                <a:lnTo>
                  <a:pt x="10791" y="6711"/>
                </a:lnTo>
                <a:close/>
                <a:moveTo>
                  <a:pt x="19237" y="8393"/>
                </a:moveTo>
                <a:cubicBezTo>
                  <a:pt x="19207" y="8396"/>
                  <a:pt x="19174" y="8386"/>
                  <a:pt x="19162" y="8422"/>
                </a:cubicBezTo>
                <a:lnTo>
                  <a:pt x="19159" y="8426"/>
                </a:lnTo>
                <a:cubicBezTo>
                  <a:pt x="19185" y="8413"/>
                  <a:pt x="19207" y="8403"/>
                  <a:pt x="19233" y="8390"/>
                </a:cubicBezTo>
                <a:cubicBezTo>
                  <a:pt x="19233" y="8390"/>
                  <a:pt x="19237" y="8393"/>
                  <a:pt x="19237" y="8393"/>
                </a:cubicBezTo>
                <a:close/>
                <a:moveTo>
                  <a:pt x="9569" y="14062"/>
                </a:moveTo>
                <a:cubicBezTo>
                  <a:pt x="9569" y="14033"/>
                  <a:pt x="9565" y="14003"/>
                  <a:pt x="9565" y="13971"/>
                </a:cubicBezTo>
                <a:cubicBezTo>
                  <a:pt x="9565" y="13971"/>
                  <a:pt x="9569" y="13971"/>
                  <a:pt x="9569" y="13971"/>
                </a:cubicBezTo>
                <a:cubicBezTo>
                  <a:pt x="9565" y="14000"/>
                  <a:pt x="9565" y="14029"/>
                  <a:pt x="9562" y="14059"/>
                </a:cubicBezTo>
                <a:lnTo>
                  <a:pt x="9558" y="14055"/>
                </a:lnTo>
                <a:cubicBezTo>
                  <a:pt x="9565" y="14052"/>
                  <a:pt x="9573" y="14055"/>
                  <a:pt x="9573" y="14065"/>
                </a:cubicBezTo>
                <a:lnTo>
                  <a:pt x="9569" y="14062"/>
                </a:lnTo>
                <a:close/>
                <a:moveTo>
                  <a:pt x="7600" y="8422"/>
                </a:moveTo>
                <a:cubicBezTo>
                  <a:pt x="7638" y="8448"/>
                  <a:pt x="7679" y="8426"/>
                  <a:pt x="7720" y="8432"/>
                </a:cubicBezTo>
                <a:cubicBezTo>
                  <a:pt x="7720" y="8432"/>
                  <a:pt x="7720" y="8432"/>
                  <a:pt x="7720" y="8432"/>
                </a:cubicBezTo>
                <a:cubicBezTo>
                  <a:pt x="7679" y="8429"/>
                  <a:pt x="7638" y="8429"/>
                  <a:pt x="7597" y="8426"/>
                </a:cubicBezTo>
                <a:lnTo>
                  <a:pt x="7600" y="8422"/>
                </a:lnTo>
                <a:close/>
                <a:moveTo>
                  <a:pt x="2467" y="14029"/>
                </a:moveTo>
                <a:cubicBezTo>
                  <a:pt x="2479" y="14039"/>
                  <a:pt x="2490" y="14049"/>
                  <a:pt x="2501" y="14059"/>
                </a:cubicBezTo>
                <a:cubicBezTo>
                  <a:pt x="2501" y="14059"/>
                  <a:pt x="2497" y="14055"/>
                  <a:pt x="2497" y="14055"/>
                </a:cubicBezTo>
                <a:cubicBezTo>
                  <a:pt x="2509" y="14055"/>
                  <a:pt x="2520" y="14059"/>
                  <a:pt x="2531" y="14059"/>
                </a:cubicBezTo>
                <a:cubicBezTo>
                  <a:pt x="2531" y="14039"/>
                  <a:pt x="2527" y="14023"/>
                  <a:pt x="2527" y="14003"/>
                </a:cubicBezTo>
                <a:cubicBezTo>
                  <a:pt x="2527" y="14003"/>
                  <a:pt x="2531" y="14007"/>
                  <a:pt x="2531" y="14007"/>
                </a:cubicBezTo>
                <a:cubicBezTo>
                  <a:pt x="2509" y="14010"/>
                  <a:pt x="2482" y="14007"/>
                  <a:pt x="2471" y="14033"/>
                </a:cubicBezTo>
                <a:lnTo>
                  <a:pt x="2467" y="14029"/>
                </a:lnTo>
                <a:close/>
                <a:moveTo>
                  <a:pt x="14601" y="944"/>
                </a:moveTo>
                <a:cubicBezTo>
                  <a:pt x="14594" y="918"/>
                  <a:pt x="14605" y="885"/>
                  <a:pt x="14571" y="866"/>
                </a:cubicBezTo>
                <a:cubicBezTo>
                  <a:pt x="14571" y="866"/>
                  <a:pt x="14575" y="863"/>
                  <a:pt x="14575" y="863"/>
                </a:cubicBezTo>
                <a:cubicBezTo>
                  <a:pt x="14582" y="889"/>
                  <a:pt x="14594" y="915"/>
                  <a:pt x="14601" y="938"/>
                </a:cubicBezTo>
                <a:lnTo>
                  <a:pt x="14601" y="944"/>
                </a:lnTo>
                <a:close/>
                <a:moveTo>
                  <a:pt x="13843" y="905"/>
                </a:moveTo>
                <a:cubicBezTo>
                  <a:pt x="13839" y="892"/>
                  <a:pt x="13854" y="872"/>
                  <a:pt x="13828" y="872"/>
                </a:cubicBezTo>
                <a:cubicBezTo>
                  <a:pt x="13824" y="872"/>
                  <a:pt x="13820" y="876"/>
                  <a:pt x="13817" y="876"/>
                </a:cubicBezTo>
                <a:cubicBezTo>
                  <a:pt x="13824" y="885"/>
                  <a:pt x="13835" y="895"/>
                  <a:pt x="13843" y="905"/>
                </a:cubicBezTo>
                <a:lnTo>
                  <a:pt x="13843" y="905"/>
                </a:lnTo>
                <a:close/>
                <a:moveTo>
                  <a:pt x="14650" y="4458"/>
                </a:moveTo>
                <a:cubicBezTo>
                  <a:pt x="14676" y="4458"/>
                  <a:pt x="14702" y="4471"/>
                  <a:pt x="14728" y="4452"/>
                </a:cubicBezTo>
                <a:cubicBezTo>
                  <a:pt x="14728" y="4452"/>
                  <a:pt x="14728" y="4452"/>
                  <a:pt x="14728" y="4452"/>
                </a:cubicBezTo>
                <a:cubicBezTo>
                  <a:pt x="14698" y="4429"/>
                  <a:pt x="14676" y="4462"/>
                  <a:pt x="14650" y="4458"/>
                </a:cubicBezTo>
                <a:cubicBezTo>
                  <a:pt x="14650" y="4462"/>
                  <a:pt x="14650" y="4458"/>
                  <a:pt x="14650" y="4458"/>
                </a:cubicBezTo>
                <a:close/>
                <a:moveTo>
                  <a:pt x="4063" y="17768"/>
                </a:moveTo>
                <a:cubicBezTo>
                  <a:pt x="4066" y="17755"/>
                  <a:pt x="4074" y="17739"/>
                  <a:pt x="4078" y="17726"/>
                </a:cubicBezTo>
                <a:cubicBezTo>
                  <a:pt x="4078" y="17726"/>
                  <a:pt x="4074" y="17729"/>
                  <a:pt x="4074" y="17729"/>
                </a:cubicBezTo>
                <a:cubicBezTo>
                  <a:pt x="4059" y="17723"/>
                  <a:pt x="4048" y="17716"/>
                  <a:pt x="4033" y="17710"/>
                </a:cubicBezTo>
                <a:lnTo>
                  <a:pt x="4036" y="17713"/>
                </a:lnTo>
                <a:cubicBezTo>
                  <a:pt x="4033" y="17729"/>
                  <a:pt x="4025" y="17742"/>
                  <a:pt x="4003" y="17742"/>
                </a:cubicBezTo>
                <a:lnTo>
                  <a:pt x="4007" y="17742"/>
                </a:lnTo>
                <a:cubicBezTo>
                  <a:pt x="4029" y="17749"/>
                  <a:pt x="4048" y="17755"/>
                  <a:pt x="4070" y="17765"/>
                </a:cubicBezTo>
                <a:cubicBezTo>
                  <a:pt x="4066" y="17762"/>
                  <a:pt x="4063" y="17768"/>
                  <a:pt x="4063" y="17768"/>
                </a:cubicBezTo>
                <a:close/>
                <a:moveTo>
                  <a:pt x="12012" y="514"/>
                </a:moveTo>
                <a:cubicBezTo>
                  <a:pt x="12012" y="514"/>
                  <a:pt x="12012" y="517"/>
                  <a:pt x="12012" y="520"/>
                </a:cubicBezTo>
                <a:cubicBezTo>
                  <a:pt x="12020" y="520"/>
                  <a:pt x="12027" y="520"/>
                  <a:pt x="12035" y="520"/>
                </a:cubicBezTo>
                <a:cubicBezTo>
                  <a:pt x="12035" y="517"/>
                  <a:pt x="12035" y="517"/>
                  <a:pt x="12035" y="514"/>
                </a:cubicBezTo>
                <a:cubicBezTo>
                  <a:pt x="12027" y="514"/>
                  <a:pt x="12020" y="514"/>
                  <a:pt x="12012" y="514"/>
                </a:cubicBezTo>
                <a:close/>
                <a:moveTo>
                  <a:pt x="18901" y="4540"/>
                </a:moveTo>
                <a:lnTo>
                  <a:pt x="18897" y="4527"/>
                </a:lnTo>
                <a:lnTo>
                  <a:pt x="18912" y="4524"/>
                </a:lnTo>
                <a:lnTo>
                  <a:pt x="18908" y="4527"/>
                </a:lnTo>
                <a:cubicBezTo>
                  <a:pt x="18912" y="4501"/>
                  <a:pt x="18916" y="4475"/>
                  <a:pt x="18916" y="4445"/>
                </a:cubicBezTo>
                <a:lnTo>
                  <a:pt x="18916" y="4445"/>
                </a:lnTo>
                <a:cubicBezTo>
                  <a:pt x="18908" y="4445"/>
                  <a:pt x="18897" y="4442"/>
                  <a:pt x="18890" y="4442"/>
                </a:cubicBezTo>
                <a:cubicBezTo>
                  <a:pt x="18890" y="4442"/>
                  <a:pt x="18893" y="4439"/>
                  <a:pt x="18893" y="4439"/>
                </a:cubicBezTo>
                <a:cubicBezTo>
                  <a:pt x="18893" y="4471"/>
                  <a:pt x="18897" y="4504"/>
                  <a:pt x="18901" y="4540"/>
                </a:cubicBezTo>
                <a:lnTo>
                  <a:pt x="18901" y="4540"/>
                </a:lnTo>
                <a:close/>
                <a:moveTo>
                  <a:pt x="10779" y="827"/>
                </a:moveTo>
                <a:cubicBezTo>
                  <a:pt x="10779" y="814"/>
                  <a:pt x="10783" y="804"/>
                  <a:pt x="10783" y="791"/>
                </a:cubicBezTo>
                <a:cubicBezTo>
                  <a:pt x="10779" y="804"/>
                  <a:pt x="10779" y="814"/>
                  <a:pt x="10779" y="827"/>
                </a:cubicBezTo>
                <a:lnTo>
                  <a:pt x="10779" y="827"/>
                </a:lnTo>
                <a:close/>
                <a:moveTo>
                  <a:pt x="20320" y="18270"/>
                </a:moveTo>
                <a:cubicBezTo>
                  <a:pt x="20302" y="18306"/>
                  <a:pt x="20320" y="18342"/>
                  <a:pt x="20324" y="18378"/>
                </a:cubicBezTo>
                <a:cubicBezTo>
                  <a:pt x="20324" y="18378"/>
                  <a:pt x="20324" y="18375"/>
                  <a:pt x="20324" y="18378"/>
                </a:cubicBezTo>
                <a:cubicBezTo>
                  <a:pt x="20320" y="18342"/>
                  <a:pt x="20320" y="18306"/>
                  <a:pt x="20320" y="18270"/>
                </a:cubicBezTo>
                <a:cubicBezTo>
                  <a:pt x="20317" y="18270"/>
                  <a:pt x="20320" y="18270"/>
                  <a:pt x="20320" y="18270"/>
                </a:cubicBezTo>
                <a:close/>
                <a:moveTo>
                  <a:pt x="2710" y="9006"/>
                </a:moveTo>
                <a:cubicBezTo>
                  <a:pt x="2714" y="9038"/>
                  <a:pt x="2718" y="9071"/>
                  <a:pt x="2721" y="9104"/>
                </a:cubicBezTo>
                <a:cubicBezTo>
                  <a:pt x="2721" y="9104"/>
                  <a:pt x="2721" y="9104"/>
                  <a:pt x="2721" y="9104"/>
                </a:cubicBezTo>
                <a:cubicBezTo>
                  <a:pt x="2729" y="9068"/>
                  <a:pt x="2748" y="9035"/>
                  <a:pt x="2729" y="8999"/>
                </a:cubicBezTo>
                <a:cubicBezTo>
                  <a:pt x="2729" y="8999"/>
                  <a:pt x="2733" y="9003"/>
                  <a:pt x="2733" y="9003"/>
                </a:cubicBezTo>
                <a:cubicBezTo>
                  <a:pt x="2725" y="9006"/>
                  <a:pt x="2714" y="9009"/>
                  <a:pt x="2707" y="9009"/>
                </a:cubicBezTo>
                <a:lnTo>
                  <a:pt x="2710" y="9006"/>
                </a:lnTo>
                <a:close/>
                <a:moveTo>
                  <a:pt x="2781" y="8497"/>
                </a:moveTo>
                <a:cubicBezTo>
                  <a:pt x="2785" y="8461"/>
                  <a:pt x="2759" y="8458"/>
                  <a:pt x="2725" y="8458"/>
                </a:cubicBezTo>
                <a:lnTo>
                  <a:pt x="2725" y="8455"/>
                </a:lnTo>
                <a:cubicBezTo>
                  <a:pt x="2744" y="8468"/>
                  <a:pt x="2766" y="8484"/>
                  <a:pt x="2781" y="8497"/>
                </a:cubicBezTo>
                <a:cubicBezTo>
                  <a:pt x="2785" y="8497"/>
                  <a:pt x="2781" y="8497"/>
                  <a:pt x="2781" y="8497"/>
                </a:cubicBezTo>
                <a:close/>
                <a:moveTo>
                  <a:pt x="19106" y="4452"/>
                </a:moveTo>
                <a:cubicBezTo>
                  <a:pt x="19103" y="4484"/>
                  <a:pt x="19103" y="4517"/>
                  <a:pt x="19099" y="4550"/>
                </a:cubicBezTo>
                <a:lnTo>
                  <a:pt x="19103" y="4550"/>
                </a:lnTo>
                <a:cubicBezTo>
                  <a:pt x="19106" y="4520"/>
                  <a:pt x="19106" y="4488"/>
                  <a:pt x="19106" y="4452"/>
                </a:cubicBezTo>
                <a:cubicBezTo>
                  <a:pt x="19106" y="4455"/>
                  <a:pt x="19106" y="4452"/>
                  <a:pt x="19106" y="4452"/>
                </a:cubicBezTo>
                <a:close/>
                <a:moveTo>
                  <a:pt x="9562" y="14059"/>
                </a:moveTo>
                <a:cubicBezTo>
                  <a:pt x="9550" y="14059"/>
                  <a:pt x="9535" y="14059"/>
                  <a:pt x="9524" y="14062"/>
                </a:cubicBezTo>
                <a:cubicBezTo>
                  <a:pt x="9524" y="14062"/>
                  <a:pt x="9528" y="14059"/>
                  <a:pt x="9528" y="14059"/>
                </a:cubicBezTo>
                <a:cubicBezTo>
                  <a:pt x="9532" y="14085"/>
                  <a:pt x="9532" y="14111"/>
                  <a:pt x="9562" y="14127"/>
                </a:cubicBezTo>
                <a:lnTo>
                  <a:pt x="9558" y="14130"/>
                </a:lnTo>
                <a:cubicBezTo>
                  <a:pt x="9558" y="14108"/>
                  <a:pt x="9558" y="14081"/>
                  <a:pt x="9554" y="14059"/>
                </a:cubicBezTo>
                <a:cubicBezTo>
                  <a:pt x="9558" y="14055"/>
                  <a:pt x="9562" y="14059"/>
                  <a:pt x="9562" y="14059"/>
                </a:cubicBezTo>
                <a:close/>
                <a:moveTo>
                  <a:pt x="3502" y="8980"/>
                </a:moveTo>
                <a:cubicBezTo>
                  <a:pt x="3513" y="8990"/>
                  <a:pt x="3525" y="8999"/>
                  <a:pt x="3536" y="9009"/>
                </a:cubicBezTo>
                <a:cubicBezTo>
                  <a:pt x="3536" y="9009"/>
                  <a:pt x="3532" y="9006"/>
                  <a:pt x="3532" y="9006"/>
                </a:cubicBezTo>
                <a:cubicBezTo>
                  <a:pt x="3543" y="9006"/>
                  <a:pt x="3555" y="9006"/>
                  <a:pt x="3566" y="9006"/>
                </a:cubicBezTo>
                <a:cubicBezTo>
                  <a:pt x="3566" y="9006"/>
                  <a:pt x="3562" y="9009"/>
                  <a:pt x="3562" y="9009"/>
                </a:cubicBezTo>
                <a:cubicBezTo>
                  <a:pt x="3566" y="8960"/>
                  <a:pt x="3532" y="8973"/>
                  <a:pt x="3502" y="8980"/>
                </a:cubicBezTo>
                <a:lnTo>
                  <a:pt x="3502" y="8980"/>
                </a:lnTo>
                <a:close/>
                <a:moveTo>
                  <a:pt x="9427" y="14170"/>
                </a:moveTo>
                <a:cubicBezTo>
                  <a:pt x="9435" y="14140"/>
                  <a:pt x="9449" y="14108"/>
                  <a:pt x="9397" y="14098"/>
                </a:cubicBezTo>
                <a:lnTo>
                  <a:pt x="9393" y="14095"/>
                </a:lnTo>
                <a:cubicBezTo>
                  <a:pt x="9405" y="14117"/>
                  <a:pt x="9416" y="14143"/>
                  <a:pt x="9427" y="14170"/>
                </a:cubicBezTo>
                <a:cubicBezTo>
                  <a:pt x="9431" y="14166"/>
                  <a:pt x="9427" y="14170"/>
                  <a:pt x="9427" y="14170"/>
                </a:cubicBezTo>
                <a:close/>
                <a:moveTo>
                  <a:pt x="3655" y="8957"/>
                </a:moveTo>
                <a:cubicBezTo>
                  <a:pt x="3663" y="8963"/>
                  <a:pt x="3670" y="8970"/>
                  <a:pt x="3678" y="8977"/>
                </a:cubicBezTo>
                <a:lnTo>
                  <a:pt x="3682" y="8980"/>
                </a:lnTo>
                <a:cubicBezTo>
                  <a:pt x="3685" y="8957"/>
                  <a:pt x="3674" y="8947"/>
                  <a:pt x="3648" y="8950"/>
                </a:cubicBezTo>
                <a:lnTo>
                  <a:pt x="3655" y="8957"/>
                </a:lnTo>
                <a:close/>
                <a:moveTo>
                  <a:pt x="12629" y="2541"/>
                </a:moveTo>
                <a:cubicBezTo>
                  <a:pt x="12599" y="2545"/>
                  <a:pt x="12558" y="2528"/>
                  <a:pt x="12539" y="2568"/>
                </a:cubicBezTo>
                <a:cubicBezTo>
                  <a:pt x="12539" y="2568"/>
                  <a:pt x="12535" y="2564"/>
                  <a:pt x="12535" y="2564"/>
                </a:cubicBezTo>
                <a:cubicBezTo>
                  <a:pt x="12569" y="2564"/>
                  <a:pt x="12602" y="2571"/>
                  <a:pt x="12629" y="2541"/>
                </a:cubicBezTo>
                <a:lnTo>
                  <a:pt x="12629" y="2541"/>
                </a:lnTo>
                <a:close/>
                <a:moveTo>
                  <a:pt x="10473" y="6326"/>
                </a:moveTo>
                <a:cubicBezTo>
                  <a:pt x="10477" y="6333"/>
                  <a:pt x="10477" y="6339"/>
                  <a:pt x="10481" y="6346"/>
                </a:cubicBezTo>
                <a:cubicBezTo>
                  <a:pt x="10484" y="6349"/>
                  <a:pt x="10466" y="6369"/>
                  <a:pt x="10492" y="6359"/>
                </a:cubicBezTo>
                <a:cubicBezTo>
                  <a:pt x="10484" y="6346"/>
                  <a:pt x="10477" y="6333"/>
                  <a:pt x="10469" y="6323"/>
                </a:cubicBezTo>
                <a:lnTo>
                  <a:pt x="10473" y="6326"/>
                </a:lnTo>
                <a:close/>
                <a:moveTo>
                  <a:pt x="12703" y="2522"/>
                </a:moveTo>
                <a:cubicBezTo>
                  <a:pt x="12722" y="2535"/>
                  <a:pt x="12744" y="2545"/>
                  <a:pt x="12771" y="2532"/>
                </a:cubicBezTo>
                <a:cubicBezTo>
                  <a:pt x="12752" y="2522"/>
                  <a:pt x="12733" y="2512"/>
                  <a:pt x="12715" y="2502"/>
                </a:cubicBezTo>
                <a:cubicBezTo>
                  <a:pt x="12715" y="2502"/>
                  <a:pt x="12722" y="2506"/>
                  <a:pt x="12722" y="2506"/>
                </a:cubicBezTo>
                <a:cubicBezTo>
                  <a:pt x="12715" y="2509"/>
                  <a:pt x="12707" y="2519"/>
                  <a:pt x="12703" y="2522"/>
                </a:cubicBezTo>
                <a:cubicBezTo>
                  <a:pt x="12703" y="2525"/>
                  <a:pt x="12703" y="2522"/>
                  <a:pt x="12703" y="2522"/>
                </a:cubicBezTo>
                <a:close/>
                <a:moveTo>
                  <a:pt x="8127" y="20099"/>
                </a:moveTo>
                <a:cubicBezTo>
                  <a:pt x="8127" y="20089"/>
                  <a:pt x="8131" y="20083"/>
                  <a:pt x="8142" y="20083"/>
                </a:cubicBezTo>
                <a:cubicBezTo>
                  <a:pt x="8142" y="20083"/>
                  <a:pt x="8138" y="20089"/>
                  <a:pt x="8138" y="20089"/>
                </a:cubicBezTo>
                <a:cubicBezTo>
                  <a:pt x="8138" y="20070"/>
                  <a:pt x="8153" y="20063"/>
                  <a:pt x="8172" y="20060"/>
                </a:cubicBezTo>
                <a:cubicBezTo>
                  <a:pt x="8172" y="20060"/>
                  <a:pt x="8168" y="20063"/>
                  <a:pt x="8168" y="20063"/>
                </a:cubicBezTo>
                <a:cubicBezTo>
                  <a:pt x="8168" y="20054"/>
                  <a:pt x="8168" y="20044"/>
                  <a:pt x="8168" y="20034"/>
                </a:cubicBezTo>
                <a:lnTo>
                  <a:pt x="8172" y="20037"/>
                </a:lnTo>
                <a:cubicBezTo>
                  <a:pt x="8108" y="20031"/>
                  <a:pt x="8127" y="20070"/>
                  <a:pt x="8127" y="20099"/>
                </a:cubicBezTo>
                <a:lnTo>
                  <a:pt x="8127" y="20099"/>
                </a:lnTo>
                <a:close/>
                <a:moveTo>
                  <a:pt x="14960" y="4576"/>
                </a:moveTo>
                <a:cubicBezTo>
                  <a:pt x="14967" y="4598"/>
                  <a:pt x="14986" y="4598"/>
                  <a:pt x="15005" y="4595"/>
                </a:cubicBezTo>
                <a:cubicBezTo>
                  <a:pt x="15008" y="4595"/>
                  <a:pt x="15008" y="4585"/>
                  <a:pt x="15008" y="4579"/>
                </a:cubicBezTo>
                <a:cubicBezTo>
                  <a:pt x="14990" y="4579"/>
                  <a:pt x="14971" y="4579"/>
                  <a:pt x="14952" y="4579"/>
                </a:cubicBezTo>
                <a:lnTo>
                  <a:pt x="14960" y="4576"/>
                </a:lnTo>
                <a:close/>
                <a:moveTo>
                  <a:pt x="12109" y="6316"/>
                </a:moveTo>
                <a:cubicBezTo>
                  <a:pt x="12109" y="6326"/>
                  <a:pt x="12109" y="6336"/>
                  <a:pt x="12113" y="6346"/>
                </a:cubicBezTo>
                <a:cubicBezTo>
                  <a:pt x="12109" y="6336"/>
                  <a:pt x="12109" y="6326"/>
                  <a:pt x="12109" y="6316"/>
                </a:cubicBezTo>
                <a:cubicBezTo>
                  <a:pt x="12109" y="6316"/>
                  <a:pt x="12109" y="6316"/>
                  <a:pt x="12109" y="6316"/>
                </a:cubicBezTo>
                <a:close/>
                <a:moveTo>
                  <a:pt x="10951" y="6597"/>
                </a:moveTo>
                <a:cubicBezTo>
                  <a:pt x="10966" y="6564"/>
                  <a:pt x="10959" y="6538"/>
                  <a:pt x="10914" y="6535"/>
                </a:cubicBezTo>
                <a:lnTo>
                  <a:pt x="10918" y="6532"/>
                </a:lnTo>
                <a:cubicBezTo>
                  <a:pt x="10918" y="6541"/>
                  <a:pt x="10914" y="6551"/>
                  <a:pt x="10914" y="6561"/>
                </a:cubicBezTo>
                <a:cubicBezTo>
                  <a:pt x="10925" y="6571"/>
                  <a:pt x="10936" y="6580"/>
                  <a:pt x="10948" y="6587"/>
                </a:cubicBezTo>
                <a:lnTo>
                  <a:pt x="10944" y="6584"/>
                </a:lnTo>
                <a:cubicBezTo>
                  <a:pt x="10951" y="6587"/>
                  <a:pt x="10951" y="6590"/>
                  <a:pt x="10951" y="6597"/>
                </a:cubicBezTo>
                <a:lnTo>
                  <a:pt x="10951" y="6597"/>
                </a:lnTo>
                <a:close/>
                <a:moveTo>
                  <a:pt x="11982" y="97"/>
                </a:moveTo>
                <a:cubicBezTo>
                  <a:pt x="11964" y="97"/>
                  <a:pt x="11949" y="100"/>
                  <a:pt x="11930" y="100"/>
                </a:cubicBezTo>
                <a:cubicBezTo>
                  <a:pt x="11934" y="103"/>
                  <a:pt x="11934" y="113"/>
                  <a:pt x="11937" y="113"/>
                </a:cubicBezTo>
                <a:cubicBezTo>
                  <a:pt x="11956" y="116"/>
                  <a:pt x="11971" y="113"/>
                  <a:pt x="11982" y="97"/>
                </a:cubicBezTo>
                <a:cubicBezTo>
                  <a:pt x="11979" y="93"/>
                  <a:pt x="11982" y="97"/>
                  <a:pt x="11982" y="97"/>
                </a:cubicBezTo>
                <a:close/>
                <a:moveTo>
                  <a:pt x="14242" y="380"/>
                </a:moveTo>
                <a:cubicBezTo>
                  <a:pt x="14257" y="387"/>
                  <a:pt x="14272" y="390"/>
                  <a:pt x="14287" y="396"/>
                </a:cubicBezTo>
                <a:cubicBezTo>
                  <a:pt x="14287" y="393"/>
                  <a:pt x="14287" y="387"/>
                  <a:pt x="14291" y="383"/>
                </a:cubicBezTo>
                <a:cubicBezTo>
                  <a:pt x="14272" y="383"/>
                  <a:pt x="14257" y="383"/>
                  <a:pt x="14239" y="383"/>
                </a:cubicBezTo>
                <a:cubicBezTo>
                  <a:pt x="14239" y="383"/>
                  <a:pt x="14242" y="380"/>
                  <a:pt x="14242" y="380"/>
                </a:cubicBezTo>
                <a:close/>
                <a:moveTo>
                  <a:pt x="6543" y="4651"/>
                </a:moveTo>
                <a:cubicBezTo>
                  <a:pt x="6554" y="4677"/>
                  <a:pt x="6532" y="4713"/>
                  <a:pt x="6577" y="4729"/>
                </a:cubicBezTo>
                <a:cubicBezTo>
                  <a:pt x="6577" y="4729"/>
                  <a:pt x="6573" y="4732"/>
                  <a:pt x="6573" y="4732"/>
                </a:cubicBezTo>
                <a:cubicBezTo>
                  <a:pt x="6573" y="4706"/>
                  <a:pt x="6573" y="4677"/>
                  <a:pt x="6573" y="4651"/>
                </a:cubicBezTo>
                <a:cubicBezTo>
                  <a:pt x="6573" y="4651"/>
                  <a:pt x="6580" y="4654"/>
                  <a:pt x="6580" y="4654"/>
                </a:cubicBezTo>
                <a:cubicBezTo>
                  <a:pt x="6569" y="4654"/>
                  <a:pt x="6554" y="4654"/>
                  <a:pt x="6543" y="4654"/>
                </a:cubicBezTo>
                <a:cubicBezTo>
                  <a:pt x="6539" y="4654"/>
                  <a:pt x="6543" y="4651"/>
                  <a:pt x="6543" y="4651"/>
                </a:cubicBezTo>
                <a:close/>
                <a:moveTo>
                  <a:pt x="3405" y="18254"/>
                </a:moveTo>
                <a:cubicBezTo>
                  <a:pt x="3409" y="18257"/>
                  <a:pt x="3413" y="18261"/>
                  <a:pt x="3409" y="18264"/>
                </a:cubicBezTo>
                <a:cubicBezTo>
                  <a:pt x="3409" y="18270"/>
                  <a:pt x="3405" y="18277"/>
                  <a:pt x="3401" y="18283"/>
                </a:cubicBezTo>
                <a:lnTo>
                  <a:pt x="3401" y="18277"/>
                </a:lnTo>
                <a:cubicBezTo>
                  <a:pt x="3428" y="18277"/>
                  <a:pt x="3457" y="18274"/>
                  <a:pt x="3484" y="18274"/>
                </a:cubicBezTo>
                <a:cubicBezTo>
                  <a:pt x="3484" y="18274"/>
                  <a:pt x="3480" y="18277"/>
                  <a:pt x="3480" y="18277"/>
                </a:cubicBezTo>
                <a:cubicBezTo>
                  <a:pt x="3461" y="18248"/>
                  <a:pt x="3431" y="18254"/>
                  <a:pt x="3405" y="18261"/>
                </a:cubicBezTo>
                <a:cubicBezTo>
                  <a:pt x="3405" y="18261"/>
                  <a:pt x="3405" y="18254"/>
                  <a:pt x="3405" y="18254"/>
                </a:cubicBezTo>
                <a:close/>
                <a:moveTo>
                  <a:pt x="2467" y="14264"/>
                </a:moveTo>
                <a:cubicBezTo>
                  <a:pt x="2467" y="14238"/>
                  <a:pt x="2471" y="14209"/>
                  <a:pt x="2471" y="14183"/>
                </a:cubicBezTo>
                <a:cubicBezTo>
                  <a:pt x="2460" y="14183"/>
                  <a:pt x="2449" y="14186"/>
                  <a:pt x="2438" y="14186"/>
                </a:cubicBezTo>
                <a:cubicBezTo>
                  <a:pt x="2438" y="14186"/>
                  <a:pt x="2441" y="14183"/>
                  <a:pt x="2441" y="14183"/>
                </a:cubicBezTo>
                <a:cubicBezTo>
                  <a:pt x="2452" y="14209"/>
                  <a:pt x="2460" y="14235"/>
                  <a:pt x="2471" y="14258"/>
                </a:cubicBezTo>
                <a:cubicBezTo>
                  <a:pt x="2471" y="14261"/>
                  <a:pt x="2467" y="14264"/>
                  <a:pt x="2467" y="14264"/>
                </a:cubicBezTo>
                <a:close/>
                <a:moveTo>
                  <a:pt x="10918" y="6483"/>
                </a:moveTo>
                <a:cubicBezTo>
                  <a:pt x="10895" y="6483"/>
                  <a:pt x="10877" y="6483"/>
                  <a:pt x="10854" y="6483"/>
                </a:cubicBezTo>
                <a:cubicBezTo>
                  <a:pt x="10854" y="6483"/>
                  <a:pt x="10858" y="6479"/>
                  <a:pt x="10858" y="6479"/>
                </a:cubicBezTo>
                <a:cubicBezTo>
                  <a:pt x="10858" y="6489"/>
                  <a:pt x="10854" y="6499"/>
                  <a:pt x="10854" y="6509"/>
                </a:cubicBezTo>
                <a:cubicBezTo>
                  <a:pt x="10865" y="6519"/>
                  <a:pt x="10873" y="6528"/>
                  <a:pt x="10884" y="6535"/>
                </a:cubicBezTo>
                <a:cubicBezTo>
                  <a:pt x="10895" y="6535"/>
                  <a:pt x="10906" y="6532"/>
                  <a:pt x="10918" y="6532"/>
                </a:cubicBezTo>
                <a:cubicBezTo>
                  <a:pt x="10918" y="6532"/>
                  <a:pt x="10914" y="6535"/>
                  <a:pt x="10914" y="6535"/>
                </a:cubicBezTo>
                <a:cubicBezTo>
                  <a:pt x="10914" y="6515"/>
                  <a:pt x="10914" y="6499"/>
                  <a:pt x="10914" y="6479"/>
                </a:cubicBezTo>
                <a:cubicBezTo>
                  <a:pt x="10910" y="6483"/>
                  <a:pt x="10918" y="6483"/>
                  <a:pt x="10918" y="6483"/>
                </a:cubicBezTo>
                <a:close/>
                <a:moveTo>
                  <a:pt x="9666" y="494"/>
                </a:moveTo>
                <a:cubicBezTo>
                  <a:pt x="9651" y="494"/>
                  <a:pt x="9636" y="494"/>
                  <a:pt x="9618" y="494"/>
                </a:cubicBezTo>
                <a:cubicBezTo>
                  <a:pt x="9636" y="494"/>
                  <a:pt x="9651" y="494"/>
                  <a:pt x="9666" y="494"/>
                </a:cubicBezTo>
                <a:cubicBezTo>
                  <a:pt x="9666" y="498"/>
                  <a:pt x="9666" y="494"/>
                  <a:pt x="9666" y="494"/>
                </a:cubicBezTo>
                <a:close/>
                <a:moveTo>
                  <a:pt x="17937" y="8647"/>
                </a:moveTo>
                <a:cubicBezTo>
                  <a:pt x="17948" y="8644"/>
                  <a:pt x="17963" y="8641"/>
                  <a:pt x="17974" y="8637"/>
                </a:cubicBezTo>
                <a:cubicBezTo>
                  <a:pt x="17971" y="8634"/>
                  <a:pt x="17967" y="8631"/>
                  <a:pt x="17963" y="8628"/>
                </a:cubicBezTo>
                <a:cubicBezTo>
                  <a:pt x="17956" y="8634"/>
                  <a:pt x="17948" y="8644"/>
                  <a:pt x="17941" y="8651"/>
                </a:cubicBezTo>
                <a:cubicBezTo>
                  <a:pt x="17941" y="8651"/>
                  <a:pt x="17937" y="8647"/>
                  <a:pt x="17937" y="8647"/>
                </a:cubicBezTo>
                <a:close/>
                <a:moveTo>
                  <a:pt x="8135" y="2437"/>
                </a:moveTo>
                <a:cubicBezTo>
                  <a:pt x="8142" y="2470"/>
                  <a:pt x="8146" y="2502"/>
                  <a:pt x="8153" y="2532"/>
                </a:cubicBezTo>
                <a:cubicBezTo>
                  <a:pt x="8153" y="2532"/>
                  <a:pt x="8153" y="2532"/>
                  <a:pt x="8153" y="2532"/>
                </a:cubicBezTo>
                <a:cubicBezTo>
                  <a:pt x="8146" y="2502"/>
                  <a:pt x="8198" y="2457"/>
                  <a:pt x="8131" y="2437"/>
                </a:cubicBezTo>
                <a:cubicBezTo>
                  <a:pt x="8131" y="2440"/>
                  <a:pt x="8135" y="2437"/>
                  <a:pt x="8135" y="2437"/>
                </a:cubicBezTo>
                <a:close/>
                <a:moveTo>
                  <a:pt x="7257" y="15447"/>
                </a:moveTo>
                <a:cubicBezTo>
                  <a:pt x="7245" y="15447"/>
                  <a:pt x="7234" y="15447"/>
                  <a:pt x="7223" y="15447"/>
                </a:cubicBezTo>
                <a:cubicBezTo>
                  <a:pt x="7223" y="15447"/>
                  <a:pt x="7227" y="15444"/>
                  <a:pt x="7227" y="15444"/>
                </a:cubicBezTo>
                <a:cubicBezTo>
                  <a:pt x="7234" y="15460"/>
                  <a:pt x="7238" y="15473"/>
                  <a:pt x="7245" y="15490"/>
                </a:cubicBezTo>
                <a:cubicBezTo>
                  <a:pt x="7249" y="15473"/>
                  <a:pt x="7253" y="15460"/>
                  <a:pt x="7253" y="15444"/>
                </a:cubicBezTo>
                <a:cubicBezTo>
                  <a:pt x="7253" y="15444"/>
                  <a:pt x="7257" y="15447"/>
                  <a:pt x="7257" y="15447"/>
                </a:cubicBezTo>
                <a:close/>
                <a:moveTo>
                  <a:pt x="2490" y="14323"/>
                </a:moveTo>
                <a:cubicBezTo>
                  <a:pt x="2490" y="14316"/>
                  <a:pt x="2494" y="14313"/>
                  <a:pt x="2501" y="14310"/>
                </a:cubicBezTo>
                <a:lnTo>
                  <a:pt x="2497" y="14313"/>
                </a:lnTo>
                <a:cubicBezTo>
                  <a:pt x="2497" y="14293"/>
                  <a:pt x="2501" y="14277"/>
                  <a:pt x="2501" y="14258"/>
                </a:cubicBezTo>
                <a:cubicBezTo>
                  <a:pt x="2490" y="14258"/>
                  <a:pt x="2479" y="14261"/>
                  <a:pt x="2467" y="14261"/>
                </a:cubicBezTo>
                <a:cubicBezTo>
                  <a:pt x="2467" y="14261"/>
                  <a:pt x="2471" y="14258"/>
                  <a:pt x="2471" y="14258"/>
                </a:cubicBezTo>
                <a:cubicBezTo>
                  <a:pt x="2479" y="14280"/>
                  <a:pt x="2486" y="14303"/>
                  <a:pt x="2490" y="14323"/>
                </a:cubicBezTo>
                <a:lnTo>
                  <a:pt x="2490" y="14323"/>
                </a:lnTo>
                <a:close/>
                <a:moveTo>
                  <a:pt x="9659" y="14267"/>
                </a:moveTo>
                <a:cubicBezTo>
                  <a:pt x="9644" y="14261"/>
                  <a:pt x="9625" y="14251"/>
                  <a:pt x="9610" y="14244"/>
                </a:cubicBezTo>
                <a:lnTo>
                  <a:pt x="9606" y="14248"/>
                </a:lnTo>
                <a:cubicBezTo>
                  <a:pt x="9625" y="14254"/>
                  <a:pt x="9640" y="14261"/>
                  <a:pt x="9659" y="14267"/>
                </a:cubicBezTo>
                <a:lnTo>
                  <a:pt x="9659" y="14267"/>
                </a:lnTo>
                <a:close/>
                <a:moveTo>
                  <a:pt x="9397" y="14238"/>
                </a:moveTo>
                <a:lnTo>
                  <a:pt x="9390" y="14238"/>
                </a:lnTo>
                <a:lnTo>
                  <a:pt x="9393" y="14248"/>
                </a:lnTo>
                <a:lnTo>
                  <a:pt x="9397" y="14238"/>
                </a:lnTo>
                <a:close/>
                <a:moveTo>
                  <a:pt x="3095" y="14212"/>
                </a:moveTo>
                <a:cubicBezTo>
                  <a:pt x="3084" y="14212"/>
                  <a:pt x="3073" y="14212"/>
                  <a:pt x="3061" y="14212"/>
                </a:cubicBezTo>
                <a:cubicBezTo>
                  <a:pt x="3061" y="14212"/>
                  <a:pt x="3065" y="14209"/>
                  <a:pt x="3065" y="14209"/>
                </a:cubicBezTo>
                <a:cubicBezTo>
                  <a:pt x="3065" y="14228"/>
                  <a:pt x="3065" y="14244"/>
                  <a:pt x="3065" y="14264"/>
                </a:cubicBezTo>
                <a:lnTo>
                  <a:pt x="3061" y="14261"/>
                </a:lnTo>
                <a:cubicBezTo>
                  <a:pt x="3065" y="14264"/>
                  <a:pt x="3069" y="14271"/>
                  <a:pt x="3073" y="14274"/>
                </a:cubicBezTo>
                <a:cubicBezTo>
                  <a:pt x="3073" y="14274"/>
                  <a:pt x="3069" y="14274"/>
                  <a:pt x="3069" y="14274"/>
                </a:cubicBezTo>
                <a:cubicBezTo>
                  <a:pt x="3073" y="14254"/>
                  <a:pt x="3080" y="14231"/>
                  <a:pt x="3088" y="14212"/>
                </a:cubicBezTo>
                <a:cubicBezTo>
                  <a:pt x="3088" y="14209"/>
                  <a:pt x="3095" y="14212"/>
                  <a:pt x="3095" y="14212"/>
                </a:cubicBezTo>
                <a:close/>
                <a:moveTo>
                  <a:pt x="3028" y="14264"/>
                </a:moveTo>
                <a:cubicBezTo>
                  <a:pt x="3028" y="14244"/>
                  <a:pt x="3028" y="14228"/>
                  <a:pt x="3028" y="14209"/>
                </a:cubicBezTo>
                <a:cubicBezTo>
                  <a:pt x="3028" y="14209"/>
                  <a:pt x="3032" y="14212"/>
                  <a:pt x="3032" y="14212"/>
                </a:cubicBezTo>
                <a:cubicBezTo>
                  <a:pt x="3002" y="14222"/>
                  <a:pt x="2998" y="14241"/>
                  <a:pt x="3002" y="14264"/>
                </a:cubicBezTo>
                <a:cubicBezTo>
                  <a:pt x="3002" y="14264"/>
                  <a:pt x="2998" y="14261"/>
                  <a:pt x="2998" y="14261"/>
                </a:cubicBezTo>
                <a:cubicBezTo>
                  <a:pt x="3009" y="14261"/>
                  <a:pt x="3020" y="14261"/>
                  <a:pt x="3028" y="14261"/>
                </a:cubicBezTo>
                <a:lnTo>
                  <a:pt x="3028" y="14264"/>
                </a:lnTo>
                <a:close/>
                <a:moveTo>
                  <a:pt x="13125" y="2408"/>
                </a:moveTo>
                <a:cubicBezTo>
                  <a:pt x="13122" y="2414"/>
                  <a:pt x="13114" y="2421"/>
                  <a:pt x="13111" y="2427"/>
                </a:cubicBezTo>
                <a:cubicBezTo>
                  <a:pt x="13118" y="2427"/>
                  <a:pt x="13122" y="2427"/>
                  <a:pt x="13129" y="2427"/>
                </a:cubicBezTo>
                <a:cubicBezTo>
                  <a:pt x="13125" y="2421"/>
                  <a:pt x="13125" y="2411"/>
                  <a:pt x="13122" y="2405"/>
                </a:cubicBezTo>
                <a:cubicBezTo>
                  <a:pt x="13118" y="2405"/>
                  <a:pt x="13125" y="2408"/>
                  <a:pt x="13125" y="2408"/>
                </a:cubicBezTo>
                <a:close/>
                <a:moveTo>
                  <a:pt x="9606" y="14248"/>
                </a:moveTo>
                <a:cubicBezTo>
                  <a:pt x="9614" y="14215"/>
                  <a:pt x="9580" y="14218"/>
                  <a:pt x="9562" y="14209"/>
                </a:cubicBezTo>
                <a:cubicBezTo>
                  <a:pt x="9562" y="14209"/>
                  <a:pt x="9562" y="14209"/>
                  <a:pt x="9562" y="14209"/>
                </a:cubicBezTo>
                <a:cubicBezTo>
                  <a:pt x="9591" y="14205"/>
                  <a:pt x="9595" y="14231"/>
                  <a:pt x="9606" y="14248"/>
                </a:cubicBezTo>
                <a:cubicBezTo>
                  <a:pt x="9610" y="14244"/>
                  <a:pt x="9606" y="14248"/>
                  <a:pt x="9606" y="14248"/>
                </a:cubicBezTo>
                <a:close/>
                <a:moveTo>
                  <a:pt x="3005" y="14264"/>
                </a:moveTo>
                <a:cubicBezTo>
                  <a:pt x="2994" y="14264"/>
                  <a:pt x="2983" y="14264"/>
                  <a:pt x="2972" y="14264"/>
                </a:cubicBezTo>
                <a:lnTo>
                  <a:pt x="2975" y="14261"/>
                </a:lnTo>
                <a:cubicBezTo>
                  <a:pt x="2975" y="14280"/>
                  <a:pt x="2975" y="14297"/>
                  <a:pt x="2975" y="14316"/>
                </a:cubicBezTo>
                <a:lnTo>
                  <a:pt x="2972" y="14313"/>
                </a:lnTo>
                <a:cubicBezTo>
                  <a:pt x="3005" y="14306"/>
                  <a:pt x="2998" y="14280"/>
                  <a:pt x="3002" y="14261"/>
                </a:cubicBezTo>
                <a:lnTo>
                  <a:pt x="3005" y="14264"/>
                </a:lnTo>
                <a:close/>
                <a:moveTo>
                  <a:pt x="3125" y="14170"/>
                </a:moveTo>
                <a:cubicBezTo>
                  <a:pt x="3114" y="14166"/>
                  <a:pt x="3102" y="14163"/>
                  <a:pt x="3091" y="14160"/>
                </a:cubicBezTo>
                <a:cubicBezTo>
                  <a:pt x="3091" y="14160"/>
                  <a:pt x="3095" y="14156"/>
                  <a:pt x="3095" y="14156"/>
                </a:cubicBezTo>
                <a:cubicBezTo>
                  <a:pt x="3095" y="14176"/>
                  <a:pt x="3095" y="14192"/>
                  <a:pt x="3095" y="14212"/>
                </a:cubicBezTo>
                <a:cubicBezTo>
                  <a:pt x="3095" y="14212"/>
                  <a:pt x="3091" y="14209"/>
                  <a:pt x="3091" y="14209"/>
                </a:cubicBezTo>
                <a:cubicBezTo>
                  <a:pt x="3117" y="14205"/>
                  <a:pt x="3121" y="14183"/>
                  <a:pt x="3125" y="14166"/>
                </a:cubicBezTo>
                <a:cubicBezTo>
                  <a:pt x="3125" y="14166"/>
                  <a:pt x="3125" y="14170"/>
                  <a:pt x="3125" y="14170"/>
                </a:cubicBezTo>
                <a:close/>
                <a:moveTo>
                  <a:pt x="3035" y="14156"/>
                </a:moveTo>
                <a:cubicBezTo>
                  <a:pt x="3035" y="14176"/>
                  <a:pt x="3035" y="14192"/>
                  <a:pt x="3035" y="14212"/>
                </a:cubicBezTo>
                <a:cubicBezTo>
                  <a:pt x="3035" y="14212"/>
                  <a:pt x="3032" y="14209"/>
                  <a:pt x="3032" y="14209"/>
                </a:cubicBezTo>
                <a:cubicBezTo>
                  <a:pt x="3043" y="14209"/>
                  <a:pt x="3054" y="14209"/>
                  <a:pt x="3065" y="14209"/>
                </a:cubicBezTo>
                <a:cubicBezTo>
                  <a:pt x="3065" y="14209"/>
                  <a:pt x="3061" y="14212"/>
                  <a:pt x="3061" y="14212"/>
                </a:cubicBezTo>
                <a:cubicBezTo>
                  <a:pt x="3061" y="14192"/>
                  <a:pt x="3061" y="14176"/>
                  <a:pt x="3061" y="14156"/>
                </a:cubicBezTo>
                <a:lnTo>
                  <a:pt x="3065" y="14160"/>
                </a:lnTo>
                <a:cubicBezTo>
                  <a:pt x="3054" y="14160"/>
                  <a:pt x="3043" y="14160"/>
                  <a:pt x="3035" y="14160"/>
                </a:cubicBezTo>
                <a:lnTo>
                  <a:pt x="3035" y="14156"/>
                </a:lnTo>
                <a:close/>
                <a:moveTo>
                  <a:pt x="3218" y="14264"/>
                </a:moveTo>
                <a:cubicBezTo>
                  <a:pt x="3211" y="14264"/>
                  <a:pt x="3207" y="14267"/>
                  <a:pt x="3200" y="14267"/>
                </a:cubicBezTo>
                <a:cubicBezTo>
                  <a:pt x="3203" y="14274"/>
                  <a:pt x="3207" y="14277"/>
                  <a:pt x="3211" y="14284"/>
                </a:cubicBezTo>
                <a:cubicBezTo>
                  <a:pt x="3215" y="14280"/>
                  <a:pt x="3218" y="14280"/>
                  <a:pt x="3218" y="14277"/>
                </a:cubicBezTo>
                <a:cubicBezTo>
                  <a:pt x="3218" y="14274"/>
                  <a:pt x="3215" y="14271"/>
                  <a:pt x="3215" y="14267"/>
                </a:cubicBezTo>
                <a:lnTo>
                  <a:pt x="3218" y="14264"/>
                </a:lnTo>
                <a:close/>
                <a:moveTo>
                  <a:pt x="2438" y="14186"/>
                </a:moveTo>
                <a:cubicBezTo>
                  <a:pt x="2438" y="14176"/>
                  <a:pt x="2438" y="14166"/>
                  <a:pt x="2438" y="14156"/>
                </a:cubicBezTo>
                <a:cubicBezTo>
                  <a:pt x="2438" y="14156"/>
                  <a:pt x="2441" y="14160"/>
                  <a:pt x="2441" y="14160"/>
                </a:cubicBezTo>
                <a:cubicBezTo>
                  <a:pt x="2419" y="14166"/>
                  <a:pt x="2393" y="14169"/>
                  <a:pt x="2370" y="14176"/>
                </a:cubicBezTo>
                <a:cubicBezTo>
                  <a:pt x="2370" y="14176"/>
                  <a:pt x="2367" y="14173"/>
                  <a:pt x="2367" y="14173"/>
                </a:cubicBezTo>
                <a:cubicBezTo>
                  <a:pt x="2393" y="14176"/>
                  <a:pt x="2415" y="14179"/>
                  <a:pt x="2441" y="14183"/>
                </a:cubicBezTo>
                <a:lnTo>
                  <a:pt x="2438" y="14186"/>
                </a:lnTo>
                <a:close/>
                <a:moveTo>
                  <a:pt x="9562" y="14124"/>
                </a:moveTo>
                <a:cubicBezTo>
                  <a:pt x="9562" y="14153"/>
                  <a:pt x="9562" y="14179"/>
                  <a:pt x="9562" y="14209"/>
                </a:cubicBezTo>
                <a:cubicBezTo>
                  <a:pt x="9562" y="14209"/>
                  <a:pt x="9562" y="14209"/>
                  <a:pt x="9562" y="14209"/>
                </a:cubicBezTo>
                <a:cubicBezTo>
                  <a:pt x="9580" y="14179"/>
                  <a:pt x="9584" y="14153"/>
                  <a:pt x="9562" y="14124"/>
                </a:cubicBezTo>
                <a:cubicBezTo>
                  <a:pt x="9562" y="14127"/>
                  <a:pt x="9562" y="14124"/>
                  <a:pt x="9562" y="14124"/>
                </a:cubicBezTo>
                <a:close/>
                <a:moveTo>
                  <a:pt x="6248" y="14342"/>
                </a:moveTo>
                <a:cubicBezTo>
                  <a:pt x="6248" y="14323"/>
                  <a:pt x="6248" y="14306"/>
                  <a:pt x="6252" y="14287"/>
                </a:cubicBezTo>
                <a:cubicBezTo>
                  <a:pt x="6252" y="14287"/>
                  <a:pt x="6248" y="14287"/>
                  <a:pt x="6248" y="14287"/>
                </a:cubicBezTo>
                <a:cubicBezTo>
                  <a:pt x="6248" y="14303"/>
                  <a:pt x="6248" y="14323"/>
                  <a:pt x="6248" y="14342"/>
                </a:cubicBezTo>
                <a:lnTo>
                  <a:pt x="6248" y="14342"/>
                </a:lnTo>
                <a:close/>
                <a:moveTo>
                  <a:pt x="9337" y="2453"/>
                </a:moveTo>
                <a:cubicBezTo>
                  <a:pt x="9337" y="2447"/>
                  <a:pt x="9341" y="2440"/>
                  <a:pt x="9341" y="2437"/>
                </a:cubicBezTo>
                <a:cubicBezTo>
                  <a:pt x="9341" y="2440"/>
                  <a:pt x="9337" y="2444"/>
                  <a:pt x="9337" y="2444"/>
                </a:cubicBezTo>
                <a:cubicBezTo>
                  <a:pt x="9337" y="2447"/>
                  <a:pt x="9337" y="2450"/>
                  <a:pt x="9337" y="2453"/>
                </a:cubicBezTo>
                <a:cubicBezTo>
                  <a:pt x="9341" y="2457"/>
                  <a:pt x="9337" y="2453"/>
                  <a:pt x="9337" y="2453"/>
                </a:cubicBezTo>
                <a:close/>
                <a:moveTo>
                  <a:pt x="7077" y="14287"/>
                </a:moveTo>
                <a:cubicBezTo>
                  <a:pt x="7077" y="14306"/>
                  <a:pt x="7077" y="14326"/>
                  <a:pt x="7077" y="14342"/>
                </a:cubicBezTo>
                <a:cubicBezTo>
                  <a:pt x="7077" y="14342"/>
                  <a:pt x="7074" y="14339"/>
                  <a:pt x="7074" y="14339"/>
                </a:cubicBezTo>
                <a:cubicBezTo>
                  <a:pt x="7085" y="14339"/>
                  <a:pt x="7096" y="14339"/>
                  <a:pt x="7107" y="14339"/>
                </a:cubicBezTo>
                <a:lnTo>
                  <a:pt x="7103" y="14342"/>
                </a:lnTo>
                <a:cubicBezTo>
                  <a:pt x="7096" y="14326"/>
                  <a:pt x="7085" y="14310"/>
                  <a:pt x="7077" y="14293"/>
                </a:cubicBezTo>
                <a:cubicBezTo>
                  <a:pt x="7074" y="14290"/>
                  <a:pt x="7077" y="14287"/>
                  <a:pt x="7077" y="14287"/>
                </a:cubicBezTo>
                <a:close/>
                <a:moveTo>
                  <a:pt x="9625" y="14170"/>
                </a:moveTo>
                <a:cubicBezTo>
                  <a:pt x="9625" y="14163"/>
                  <a:pt x="9625" y="14156"/>
                  <a:pt x="9625" y="14150"/>
                </a:cubicBezTo>
                <a:cubicBezTo>
                  <a:pt x="9625" y="14153"/>
                  <a:pt x="9625" y="14156"/>
                  <a:pt x="9625" y="14160"/>
                </a:cubicBezTo>
                <a:cubicBezTo>
                  <a:pt x="9625" y="14163"/>
                  <a:pt x="9625" y="14166"/>
                  <a:pt x="9625" y="14170"/>
                </a:cubicBezTo>
                <a:lnTo>
                  <a:pt x="9625" y="14170"/>
                </a:lnTo>
                <a:close/>
                <a:moveTo>
                  <a:pt x="9659" y="14267"/>
                </a:moveTo>
                <a:cubicBezTo>
                  <a:pt x="9655" y="14293"/>
                  <a:pt x="9644" y="14316"/>
                  <a:pt x="9666" y="14339"/>
                </a:cubicBezTo>
                <a:cubicBezTo>
                  <a:pt x="9666" y="14339"/>
                  <a:pt x="9662" y="14342"/>
                  <a:pt x="9662" y="14342"/>
                </a:cubicBezTo>
                <a:cubicBezTo>
                  <a:pt x="9662" y="14319"/>
                  <a:pt x="9662" y="14293"/>
                  <a:pt x="9659" y="14267"/>
                </a:cubicBezTo>
                <a:cubicBezTo>
                  <a:pt x="9659" y="14271"/>
                  <a:pt x="9659" y="14267"/>
                  <a:pt x="9659" y="14267"/>
                </a:cubicBezTo>
                <a:close/>
                <a:moveTo>
                  <a:pt x="12300" y="2538"/>
                </a:moveTo>
                <a:cubicBezTo>
                  <a:pt x="12322" y="2538"/>
                  <a:pt x="12341" y="2538"/>
                  <a:pt x="12363" y="2538"/>
                </a:cubicBezTo>
                <a:cubicBezTo>
                  <a:pt x="12363" y="2538"/>
                  <a:pt x="12360" y="2541"/>
                  <a:pt x="12360" y="2541"/>
                </a:cubicBezTo>
                <a:cubicBezTo>
                  <a:pt x="12360" y="2532"/>
                  <a:pt x="12360" y="2522"/>
                  <a:pt x="12360" y="2512"/>
                </a:cubicBezTo>
                <a:cubicBezTo>
                  <a:pt x="12360" y="2512"/>
                  <a:pt x="12363" y="2515"/>
                  <a:pt x="12363" y="2515"/>
                </a:cubicBezTo>
                <a:cubicBezTo>
                  <a:pt x="12341" y="2519"/>
                  <a:pt x="12307" y="2506"/>
                  <a:pt x="12300" y="2538"/>
                </a:cubicBezTo>
                <a:lnTo>
                  <a:pt x="12300" y="2538"/>
                </a:lnTo>
                <a:close/>
                <a:moveTo>
                  <a:pt x="3162" y="14121"/>
                </a:moveTo>
                <a:cubicBezTo>
                  <a:pt x="3147" y="14134"/>
                  <a:pt x="3136" y="14150"/>
                  <a:pt x="3121" y="14163"/>
                </a:cubicBezTo>
                <a:cubicBezTo>
                  <a:pt x="3121" y="14163"/>
                  <a:pt x="3125" y="14166"/>
                  <a:pt x="3125" y="14166"/>
                </a:cubicBezTo>
                <a:cubicBezTo>
                  <a:pt x="3136" y="14156"/>
                  <a:pt x="3147" y="14140"/>
                  <a:pt x="3162" y="14121"/>
                </a:cubicBezTo>
                <a:cubicBezTo>
                  <a:pt x="3159" y="14124"/>
                  <a:pt x="3162" y="14121"/>
                  <a:pt x="3162" y="14121"/>
                </a:cubicBezTo>
                <a:close/>
                <a:moveTo>
                  <a:pt x="2396" y="14300"/>
                </a:moveTo>
                <a:cubicBezTo>
                  <a:pt x="2396" y="14323"/>
                  <a:pt x="2400" y="14349"/>
                  <a:pt x="2400" y="14372"/>
                </a:cubicBezTo>
                <a:lnTo>
                  <a:pt x="2404" y="14375"/>
                </a:lnTo>
                <a:cubicBezTo>
                  <a:pt x="2400" y="14349"/>
                  <a:pt x="2400" y="14326"/>
                  <a:pt x="2396" y="14300"/>
                </a:cubicBezTo>
                <a:cubicBezTo>
                  <a:pt x="2396" y="14300"/>
                  <a:pt x="2396" y="14300"/>
                  <a:pt x="2396" y="14300"/>
                </a:cubicBezTo>
                <a:close/>
                <a:moveTo>
                  <a:pt x="3058" y="14156"/>
                </a:moveTo>
                <a:cubicBezTo>
                  <a:pt x="3069" y="14156"/>
                  <a:pt x="3080" y="14156"/>
                  <a:pt x="3091" y="14156"/>
                </a:cubicBezTo>
                <a:cubicBezTo>
                  <a:pt x="3091" y="14156"/>
                  <a:pt x="3088" y="14160"/>
                  <a:pt x="3088" y="14160"/>
                </a:cubicBezTo>
                <a:cubicBezTo>
                  <a:pt x="3084" y="14150"/>
                  <a:pt x="3076" y="14137"/>
                  <a:pt x="3073" y="14127"/>
                </a:cubicBezTo>
                <a:cubicBezTo>
                  <a:pt x="3069" y="14137"/>
                  <a:pt x="3065" y="14150"/>
                  <a:pt x="3058" y="14160"/>
                </a:cubicBezTo>
                <a:lnTo>
                  <a:pt x="3058" y="14156"/>
                </a:lnTo>
                <a:close/>
                <a:moveTo>
                  <a:pt x="15457" y="2385"/>
                </a:moveTo>
                <a:cubicBezTo>
                  <a:pt x="15479" y="2385"/>
                  <a:pt x="15498" y="2385"/>
                  <a:pt x="15520" y="2385"/>
                </a:cubicBezTo>
                <a:cubicBezTo>
                  <a:pt x="15520" y="2385"/>
                  <a:pt x="15516" y="2388"/>
                  <a:pt x="15516" y="2388"/>
                </a:cubicBezTo>
                <a:cubicBezTo>
                  <a:pt x="15498" y="2362"/>
                  <a:pt x="15475" y="2369"/>
                  <a:pt x="15457" y="2388"/>
                </a:cubicBezTo>
                <a:cubicBezTo>
                  <a:pt x="15460" y="2388"/>
                  <a:pt x="15457" y="2385"/>
                  <a:pt x="15457" y="2385"/>
                </a:cubicBezTo>
                <a:close/>
                <a:moveTo>
                  <a:pt x="12894" y="2362"/>
                </a:moveTo>
                <a:cubicBezTo>
                  <a:pt x="12883" y="2362"/>
                  <a:pt x="12871" y="2362"/>
                  <a:pt x="12860" y="2362"/>
                </a:cubicBezTo>
                <a:cubicBezTo>
                  <a:pt x="12860" y="2362"/>
                  <a:pt x="12864" y="2359"/>
                  <a:pt x="12864" y="2359"/>
                </a:cubicBezTo>
                <a:cubicBezTo>
                  <a:pt x="12871" y="2369"/>
                  <a:pt x="12875" y="2375"/>
                  <a:pt x="12883" y="2385"/>
                </a:cubicBezTo>
                <a:cubicBezTo>
                  <a:pt x="12886" y="2378"/>
                  <a:pt x="12886" y="2369"/>
                  <a:pt x="12890" y="2362"/>
                </a:cubicBezTo>
                <a:lnTo>
                  <a:pt x="12894" y="2362"/>
                </a:lnTo>
                <a:close/>
                <a:moveTo>
                  <a:pt x="9397" y="2427"/>
                </a:moveTo>
                <a:cubicBezTo>
                  <a:pt x="9408" y="2401"/>
                  <a:pt x="9393" y="2388"/>
                  <a:pt x="9367" y="2382"/>
                </a:cubicBezTo>
                <a:cubicBezTo>
                  <a:pt x="9367" y="2382"/>
                  <a:pt x="9367" y="2382"/>
                  <a:pt x="9367" y="2382"/>
                </a:cubicBezTo>
                <a:cubicBezTo>
                  <a:pt x="9390" y="2388"/>
                  <a:pt x="9393" y="2405"/>
                  <a:pt x="9397" y="2427"/>
                </a:cubicBezTo>
                <a:cubicBezTo>
                  <a:pt x="9397" y="2424"/>
                  <a:pt x="9397" y="2427"/>
                  <a:pt x="9397" y="2427"/>
                </a:cubicBezTo>
                <a:close/>
                <a:moveTo>
                  <a:pt x="2912" y="14368"/>
                </a:moveTo>
                <a:cubicBezTo>
                  <a:pt x="2912" y="14349"/>
                  <a:pt x="2912" y="14332"/>
                  <a:pt x="2912" y="14313"/>
                </a:cubicBezTo>
                <a:lnTo>
                  <a:pt x="2916" y="14316"/>
                </a:lnTo>
                <a:cubicBezTo>
                  <a:pt x="2904" y="14316"/>
                  <a:pt x="2893" y="14313"/>
                  <a:pt x="2882" y="14313"/>
                </a:cubicBezTo>
                <a:cubicBezTo>
                  <a:pt x="2882" y="14332"/>
                  <a:pt x="2886" y="14349"/>
                  <a:pt x="2886" y="14368"/>
                </a:cubicBezTo>
                <a:cubicBezTo>
                  <a:pt x="2886" y="14368"/>
                  <a:pt x="2882" y="14365"/>
                  <a:pt x="2882" y="14365"/>
                </a:cubicBezTo>
                <a:cubicBezTo>
                  <a:pt x="2893" y="14365"/>
                  <a:pt x="2904" y="14365"/>
                  <a:pt x="2916" y="14365"/>
                </a:cubicBezTo>
                <a:lnTo>
                  <a:pt x="2912" y="14368"/>
                </a:lnTo>
                <a:close/>
                <a:moveTo>
                  <a:pt x="15509" y="2577"/>
                </a:moveTo>
                <a:cubicBezTo>
                  <a:pt x="15513" y="2577"/>
                  <a:pt x="15516" y="2574"/>
                  <a:pt x="15520" y="2574"/>
                </a:cubicBezTo>
                <a:cubicBezTo>
                  <a:pt x="15516" y="2571"/>
                  <a:pt x="15509" y="2571"/>
                  <a:pt x="15505" y="2568"/>
                </a:cubicBezTo>
                <a:cubicBezTo>
                  <a:pt x="15505" y="2571"/>
                  <a:pt x="15505" y="2574"/>
                  <a:pt x="15509" y="2577"/>
                </a:cubicBezTo>
                <a:cubicBezTo>
                  <a:pt x="15509" y="2577"/>
                  <a:pt x="15509" y="2577"/>
                  <a:pt x="15509" y="2577"/>
                </a:cubicBezTo>
                <a:close/>
                <a:moveTo>
                  <a:pt x="6834" y="14134"/>
                </a:moveTo>
                <a:cubicBezTo>
                  <a:pt x="6883" y="14121"/>
                  <a:pt x="6842" y="14088"/>
                  <a:pt x="6853" y="14068"/>
                </a:cubicBezTo>
                <a:lnTo>
                  <a:pt x="6853" y="14068"/>
                </a:lnTo>
                <a:cubicBezTo>
                  <a:pt x="6849" y="14091"/>
                  <a:pt x="6846" y="14114"/>
                  <a:pt x="6838" y="14137"/>
                </a:cubicBezTo>
                <a:cubicBezTo>
                  <a:pt x="6842" y="14137"/>
                  <a:pt x="6834" y="14134"/>
                  <a:pt x="6834" y="14134"/>
                </a:cubicBezTo>
                <a:close/>
                <a:moveTo>
                  <a:pt x="2975" y="14316"/>
                </a:moveTo>
                <a:cubicBezTo>
                  <a:pt x="2964" y="14316"/>
                  <a:pt x="2953" y="14316"/>
                  <a:pt x="2942" y="14316"/>
                </a:cubicBezTo>
                <a:cubicBezTo>
                  <a:pt x="2942" y="14316"/>
                  <a:pt x="2946" y="14313"/>
                  <a:pt x="2946" y="14313"/>
                </a:cubicBezTo>
                <a:cubicBezTo>
                  <a:pt x="2946" y="14332"/>
                  <a:pt x="2946" y="14349"/>
                  <a:pt x="2946" y="14368"/>
                </a:cubicBezTo>
                <a:lnTo>
                  <a:pt x="2942" y="14365"/>
                </a:lnTo>
                <a:cubicBezTo>
                  <a:pt x="2942" y="14372"/>
                  <a:pt x="2946" y="14375"/>
                  <a:pt x="2953" y="14378"/>
                </a:cubicBezTo>
                <a:lnTo>
                  <a:pt x="2953" y="14378"/>
                </a:lnTo>
                <a:cubicBezTo>
                  <a:pt x="2961" y="14355"/>
                  <a:pt x="2968" y="14332"/>
                  <a:pt x="2972" y="14313"/>
                </a:cubicBezTo>
                <a:lnTo>
                  <a:pt x="2975" y="14316"/>
                </a:lnTo>
                <a:close/>
                <a:moveTo>
                  <a:pt x="7432" y="2568"/>
                </a:moveTo>
                <a:cubicBezTo>
                  <a:pt x="7421" y="2568"/>
                  <a:pt x="7410" y="2568"/>
                  <a:pt x="7399" y="2568"/>
                </a:cubicBezTo>
                <a:cubicBezTo>
                  <a:pt x="7399" y="2568"/>
                  <a:pt x="7402" y="2564"/>
                  <a:pt x="7402" y="2564"/>
                </a:cubicBezTo>
                <a:cubicBezTo>
                  <a:pt x="7414" y="2587"/>
                  <a:pt x="7421" y="2610"/>
                  <a:pt x="7432" y="2633"/>
                </a:cubicBezTo>
                <a:lnTo>
                  <a:pt x="7425" y="2633"/>
                </a:lnTo>
                <a:cubicBezTo>
                  <a:pt x="7425" y="2610"/>
                  <a:pt x="7428" y="2587"/>
                  <a:pt x="7428" y="2568"/>
                </a:cubicBezTo>
                <a:lnTo>
                  <a:pt x="7432" y="2568"/>
                </a:lnTo>
                <a:close/>
                <a:moveTo>
                  <a:pt x="7107" y="14339"/>
                </a:moveTo>
                <a:cubicBezTo>
                  <a:pt x="7107" y="14359"/>
                  <a:pt x="7107" y="14375"/>
                  <a:pt x="7107" y="14394"/>
                </a:cubicBezTo>
                <a:cubicBezTo>
                  <a:pt x="7107" y="14394"/>
                  <a:pt x="7103" y="14391"/>
                  <a:pt x="7103" y="14391"/>
                </a:cubicBezTo>
                <a:cubicBezTo>
                  <a:pt x="7115" y="14391"/>
                  <a:pt x="7126" y="14391"/>
                  <a:pt x="7137" y="14391"/>
                </a:cubicBezTo>
                <a:lnTo>
                  <a:pt x="7133" y="14394"/>
                </a:lnTo>
                <a:cubicBezTo>
                  <a:pt x="7130" y="14375"/>
                  <a:pt x="7137" y="14349"/>
                  <a:pt x="7103" y="14342"/>
                </a:cubicBezTo>
                <a:lnTo>
                  <a:pt x="7107" y="14339"/>
                </a:lnTo>
                <a:close/>
                <a:moveTo>
                  <a:pt x="3244" y="14055"/>
                </a:moveTo>
                <a:cubicBezTo>
                  <a:pt x="3226" y="14059"/>
                  <a:pt x="3211" y="14062"/>
                  <a:pt x="3192" y="14065"/>
                </a:cubicBezTo>
                <a:lnTo>
                  <a:pt x="3196" y="14068"/>
                </a:lnTo>
                <a:cubicBezTo>
                  <a:pt x="3211" y="14065"/>
                  <a:pt x="3222" y="14062"/>
                  <a:pt x="3237" y="14059"/>
                </a:cubicBezTo>
                <a:lnTo>
                  <a:pt x="3244" y="14055"/>
                </a:lnTo>
                <a:close/>
                <a:moveTo>
                  <a:pt x="15509" y="2577"/>
                </a:moveTo>
                <a:cubicBezTo>
                  <a:pt x="15498" y="2577"/>
                  <a:pt x="15486" y="2577"/>
                  <a:pt x="15475" y="2577"/>
                </a:cubicBezTo>
                <a:cubicBezTo>
                  <a:pt x="15486" y="2577"/>
                  <a:pt x="15498" y="2577"/>
                  <a:pt x="15509" y="2577"/>
                </a:cubicBezTo>
                <a:cubicBezTo>
                  <a:pt x="15509" y="2577"/>
                  <a:pt x="15509" y="2577"/>
                  <a:pt x="15509" y="2577"/>
                </a:cubicBezTo>
                <a:close/>
                <a:moveTo>
                  <a:pt x="9360" y="2304"/>
                </a:moveTo>
                <a:cubicBezTo>
                  <a:pt x="9364" y="2330"/>
                  <a:pt x="9364" y="2356"/>
                  <a:pt x="9367" y="2382"/>
                </a:cubicBezTo>
                <a:cubicBezTo>
                  <a:pt x="9367" y="2382"/>
                  <a:pt x="9367" y="2382"/>
                  <a:pt x="9367" y="2382"/>
                </a:cubicBezTo>
                <a:cubicBezTo>
                  <a:pt x="9367" y="2356"/>
                  <a:pt x="9367" y="2333"/>
                  <a:pt x="9364" y="2307"/>
                </a:cubicBezTo>
                <a:cubicBezTo>
                  <a:pt x="9364" y="2307"/>
                  <a:pt x="9360" y="2304"/>
                  <a:pt x="9360" y="2304"/>
                </a:cubicBezTo>
                <a:close/>
                <a:moveTo>
                  <a:pt x="16480" y="2300"/>
                </a:moveTo>
                <a:cubicBezTo>
                  <a:pt x="16488" y="2304"/>
                  <a:pt x="16499" y="2307"/>
                  <a:pt x="16506" y="2307"/>
                </a:cubicBezTo>
                <a:cubicBezTo>
                  <a:pt x="16499" y="2307"/>
                  <a:pt x="16488" y="2304"/>
                  <a:pt x="16480" y="2300"/>
                </a:cubicBezTo>
                <a:lnTo>
                  <a:pt x="16480" y="2300"/>
                </a:lnTo>
                <a:close/>
                <a:moveTo>
                  <a:pt x="2886" y="14368"/>
                </a:moveTo>
                <a:cubicBezTo>
                  <a:pt x="2875" y="14368"/>
                  <a:pt x="2863" y="14368"/>
                  <a:pt x="2852" y="14368"/>
                </a:cubicBezTo>
                <a:cubicBezTo>
                  <a:pt x="2852" y="14368"/>
                  <a:pt x="2856" y="14365"/>
                  <a:pt x="2856" y="14365"/>
                </a:cubicBezTo>
                <a:cubicBezTo>
                  <a:pt x="2856" y="14385"/>
                  <a:pt x="2856" y="14401"/>
                  <a:pt x="2856" y="14421"/>
                </a:cubicBezTo>
                <a:lnTo>
                  <a:pt x="2852" y="14417"/>
                </a:lnTo>
                <a:cubicBezTo>
                  <a:pt x="2886" y="14411"/>
                  <a:pt x="2886" y="14388"/>
                  <a:pt x="2882" y="14365"/>
                </a:cubicBezTo>
                <a:lnTo>
                  <a:pt x="2886" y="14368"/>
                </a:lnTo>
                <a:close/>
                <a:moveTo>
                  <a:pt x="13043" y="2594"/>
                </a:moveTo>
                <a:cubicBezTo>
                  <a:pt x="13036" y="2594"/>
                  <a:pt x="13025" y="2597"/>
                  <a:pt x="13017" y="2597"/>
                </a:cubicBezTo>
                <a:cubicBezTo>
                  <a:pt x="13017" y="2597"/>
                  <a:pt x="13013" y="2600"/>
                  <a:pt x="13013" y="2603"/>
                </a:cubicBezTo>
                <a:cubicBezTo>
                  <a:pt x="13025" y="2600"/>
                  <a:pt x="13036" y="2597"/>
                  <a:pt x="13043" y="2594"/>
                </a:cubicBezTo>
                <a:cubicBezTo>
                  <a:pt x="13047" y="2590"/>
                  <a:pt x="13043" y="2594"/>
                  <a:pt x="13043" y="2594"/>
                </a:cubicBezTo>
                <a:close/>
                <a:moveTo>
                  <a:pt x="2333" y="14039"/>
                </a:moveTo>
                <a:cubicBezTo>
                  <a:pt x="2337" y="14065"/>
                  <a:pt x="2344" y="14088"/>
                  <a:pt x="2348" y="14114"/>
                </a:cubicBezTo>
                <a:lnTo>
                  <a:pt x="2352" y="14117"/>
                </a:lnTo>
                <a:cubicBezTo>
                  <a:pt x="2348" y="14091"/>
                  <a:pt x="2344" y="14068"/>
                  <a:pt x="2340" y="14042"/>
                </a:cubicBezTo>
                <a:lnTo>
                  <a:pt x="2337" y="14042"/>
                </a:lnTo>
                <a:lnTo>
                  <a:pt x="2333" y="14039"/>
                </a:lnTo>
                <a:lnTo>
                  <a:pt x="2333" y="14039"/>
                </a:lnTo>
                <a:close/>
                <a:moveTo>
                  <a:pt x="3211" y="14372"/>
                </a:moveTo>
                <a:cubicBezTo>
                  <a:pt x="3203" y="14362"/>
                  <a:pt x="3196" y="14355"/>
                  <a:pt x="3188" y="14346"/>
                </a:cubicBezTo>
                <a:lnTo>
                  <a:pt x="3192" y="14346"/>
                </a:lnTo>
                <a:cubicBezTo>
                  <a:pt x="3185" y="14368"/>
                  <a:pt x="3181" y="14391"/>
                  <a:pt x="3173" y="14411"/>
                </a:cubicBezTo>
                <a:cubicBezTo>
                  <a:pt x="3173" y="14411"/>
                  <a:pt x="3177" y="14407"/>
                  <a:pt x="3177" y="14407"/>
                </a:cubicBezTo>
                <a:cubicBezTo>
                  <a:pt x="3188" y="14398"/>
                  <a:pt x="3200" y="14385"/>
                  <a:pt x="3211" y="14372"/>
                </a:cubicBezTo>
                <a:cubicBezTo>
                  <a:pt x="3211" y="14368"/>
                  <a:pt x="3211" y="14372"/>
                  <a:pt x="3211" y="14372"/>
                </a:cubicBezTo>
                <a:close/>
                <a:moveTo>
                  <a:pt x="9393" y="14095"/>
                </a:moveTo>
                <a:cubicBezTo>
                  <a:pt x="9397" y="14091"/>
                  <a:pt x="9405" y="14085"/>
                  <a:pt x="9408" y="14081"/>
                </a:cubicBezTo>
                <a:cubicBezTo>
                  <a:pt x="9401" y="14081"/>
                  <a:pt x="9397" y="14081"/>
                  <a:pt x="9390" y="14078"/>
                </a:cubicBezTo>
                <a:cubicBezTo>
                  <a:pt x="9393" y="14085"/>
                  <a:pt x="9393" y="14088"/>
                  <a:pt x="9397" y="14095"/>
                </a:cubicBezTo>
                <a:cubicBezTo>
                  <a:pt x="9397" y="14095"/>
                  <a:pt x="9393" y="14095"/>
                  <a:pt x="9393" y="14095"/>
                </a:cubicBezTo>
                <a:close/>
                <a:moveTo>
                  <a:pt x="16906" y="2594"/>
                </a:moveTo>
                <a:cubicBezTo>
                  <a:pt x="16906" y="2610"/>
                  <a:pt x="16906" y="2630"/>
                  <a:pt x="16910" y="2646"/>
                </a:cubicBezTo>
                <a:cubicBezTo>
                  <a:pt x="16910" y="2646"/>
                  <a:pt x="16906" y="2643"/>
                  <a:pt x="16906" y="2643"/>
                </a:cubicBezTo>
                <a:cubicBezTo>
                  <a:pt x="16917" y="2643"/>
                  <a:pt x="16928" y="2643"/>
                  <a:pt x="16940" y="2643"/>
                </a:cubicBezTo>
                <a:cubicBezTo>
                  <a:pt x="16940" y="2643"/>
                  <a:pt x="16936" y="2646"/>
                  <a:pt x="16936" y="2646"/>
                </a:cubicBezTo>
                <a:cubicBezTo>
                  <a:pt x="16936" y="2623"/>
                  <a:pt x="16936" y="2603"/>
                  <a:pt x="16906" y="2594"/>
                </a:cubicBezTo>
                <a:lnTo>
                  <a:pt x="16906" y="2594"/>
                </a:lnTo>
                <a:close/>
                <a:moveTo>
                  <a:pt x="2411" y="14055"/>
                </a:moveTo>
                <a:cubicBezTo>
                  <a:pt x="2434" y="14055"/>
                  <a:pt x="2452" y="14055"/>
                  <a:pt x="2475" y="14055"/>
                </a:cubicBezTo>
                <a:cubicBezTo>
                  <a:pt x="2475" y="14055"/>
                  <a:pt x="2471" y="14059"/>
                  <a:pt x="2471" y="14059"/>
                </a:cubicBezTo>
                <a:cubicBezTo>
                  <a:pt x="2471" y="14049"/>
                  <a:pt x="2471" y="14039"/>
                  <a:pt x="2471" y="14029"/>
                </a:cubicBezTo>
                <a:cubicBezTo>
                  <a:pt x="2471" y="14029"/>
                  <a:pt x="2475" y="14033"/>
                  <a:pt x="2475" y="14033"/>
                </a:cubicBezTo>
                <a:cubicBezTo>
                  <a:pt x="2452" y="14036"/>
                  <a:pt x="2426" y="14033"/>
                  <a:pt x="2415" y="14059"/>
                </a:cubicBezTo>
                <a:lnTo>
                  <a:pt x="2411" y="14055"/>
                </a:lnTo>
                <a:close/>
                <a:moveTo>
                  <a:pt x="9487" y="14052"/>
                </a:moveTo>
                <a:cubicBezTo>
                  <a:pt x="9502" y="14055"/>
                  <a:pt x="9513" y="14055"/>
                  <a:pt x="9528" y="14055"/>
                </a:cubicBezTo>
                <a:cubicBezTo>
                  <a:pt x="9528" y="14055"/>
                  <a:pt x="9524" y="14059"/>
                  <a:pt x="9524" y="14059"/>
                </a:cubicBezTo>
                <a:cubicBezTo>
                  <a:pt x="9520" y="14033"/>
                  <a:pt x="9509" y="14036"/>
                  <a:pt x="9487" y="14052"/>
                </a:cubicBezTo>
                <a:cubicBezTo>
                  <a:pt x="9491" y="14055"/>
                  <a:pt x="9487" y="14052"/>
                  <a:pt x="9487" y="14052"/>
                </a:cubicBezTo>
                <a:close/>
                <a:moveTo>
                  <a:pt x="9461" y="14065"/>
                </a:moveTo>
                <a:cubicBezTo>
                  <a:pt x="9461" y="14042"/>
                  <a:pt x="9461" y="14020"/>
                  <a:pt x="9431" y="14007"/>
                </a:cubicBezTo>
                <a:lnTo>
                  <a:pt x="9427" y="14003"/>
                </a:lnTo>
                <a:cubicBezTo>
                  <a:pt x="9438" y="14023"/>
                  <a:pt x="9453" y="14042"/>
                  <a:pt x="9461" y="14065"/>
                </a:cubicBezTo>
                <a:cubicBezTo>
                  <a:pt x="9464" y="14062"/>
                  <a:pt x="9461" y="14065"/>
                  <a:pt x="9461" y="14065"/>
                </a:cubicBezTo>
                <a:close/>
                <a:moveTo>
                  <a:pt x="6737" y="14042"/>
                </a:moveTo>
                <a:lnTo>
                  <a:pt x="6741" y="14033"/>
                </a:lnTo>
                <a:lnTo>
                  <a:pt x="6730" y="14033"/>
                </a:lnTo>
                <a:lnTo>
                  <a:pt x="6737" y="14042"/>
                </a:lnTo>
                <a:close/>
                <a:moveTo>
                  <a:pt x="3196" y="14065"/>
                </a:moveTo>
                <a:cubicBezTo>
                  <a:pt x="3203" y="14062"/>
                  <a:pt x="3211" y="14059"/>
                  <a:pt x="3218" y="14055"/>
                </a:cubicBezTo>
                <a:cubicBezTo>
                  <a:pt x="3211" y="14055"/>
                  <a:pt x="3207" y="14052"/>
                  <a:pt x="3200" y="14052"/>
                </a:cubicBezTo>
                <a:cubicBezTo>
                  <a:pt x="3200" y="14059"/>
                  <a:pt x="3203" y="14065"/>
                  <a:pt x="3203" y="14072"/>
                </a:cubicBezTo>
                <a:cubicBezTo>
                  <a:pt x="3200" y="14068"/>
                  <a:pt x="3196" y="14065"/>
                  <a:pt x="3196" y="14065"/>
                </a:cubicBezTo>
                <a:close/>
                <a:moveTo>
                  <a:pt x="9435" y="2336"/>
                </a:moveTo>
                <a:cubicBezTo>
                  <a:pt x="9435" y="2317"/>
                  <a:pt x="9435" y="2300"/>
                  <a:pt x="9435" y="2281"/>
                </a:cubicBezTo>
                <a:cubicBezTo>
                  <a:pt x="9435" y="2281"/>
                  <a:pt x="9442" y="2284"/>
                  <a:pt x="9442" y="2284"/>
                </a:cubicBezTo>
                <a:cubicBezTo>
                  <a:pt x="9442" y="2284"/>
                  <a:pt x="9427" y="2287"/>
                  <a:pt x="9427" y="2287"/>
                </a:cubicBezTo>
                <a:lnTo>
                  <a:pt x="9420" y="2277"/>
                </a:lnTo>
                <a:cubicBezTo>
                  <a:pt x="9420" y="2277"/>
                  <a:pt x="9423" y="2277"/>
                  <a:pt x="9423" y="2277"/>
                </a:cubicBezTo>
                <a:cubicBezTo>
                  <a:pt x="9427" y="2297"/>
                  <a:pt x="9397" y="2323"/>
                  <a:pt x="9438" y="2336"/>
                </a:cubicBezTo>
                <a:cubicBezTo>
                  <a:pt x="9438" y="2333"/>
                  <a:pt x="9435" y="2336"/>
                  <a:pt x="9435" y="2336"/>
                </a:cubicBezTo>
                <a:close/>
                <a:moveTo>
                  <a:pt x="7137" y="14388"/>
                </a:moveTo>
                <a:cubicBezTo>
                  <a:pt x="7137" y="14407"/>
                  <a:pt x="7137" y="14424"/>
                  <a:pt x="7137" y="14443"/>
                </a:cubicBezTo>
                <a:cubicBezTo>
                  <a:pt x="7137" y="14443"/>
                  <a:pt x="7133" y="14440"/>
                  <a:pt x="7133" y="14440"/>
                </a:cubicBezTo>
                <a:cubicBezTo>
                  <a:pt x="7145" y="14440"/>
                  <a:pt x="7156" y="14440"/>
                  <a:pt x="7167" y="14440"/>
                </a:cubicBezTo>
                <a:cubicBezTo>
                  <a:pt x="7167" y="14440"/>
                  <a:pt x="7163" y="14443"/>
                  <a:pt x="7163" y="14443"/>
                </a:cubicBezTo>
                <a:cubicBezTo>
                  <a:pt x="7160" y="14424"/>
                  <a:pt x="7167" y="14398"/>
                  <a:pt x="7133" y="14391"/>
                </a:cubicBezTo>
                <a:lnTo>
                  <a:pt x="7137" y="14388"/>
                </a:lnTo>
                <a:close/>
                <a:moveTo>
                  <a:pt x="2337" y="14039"/>
                </a:moveTo>
                <a:cubicBezTo>
                  <a:pt x="2329" y="14049"/>
                  <a:pt x="2322" y="14055"/>
                  <a:pt x="2314" y="14065"/>
                </a:cubicBezTo>
                <a:cubicBezTo>
                  <a:pt x="2314" y="14065"/>
                  <a:pt x="2311" y="14068"/>
                  <a:pt x="2314" y="14068"/>
                </a:cubicBezTo>
                <a:cubicBezTo>
                  <a:pt x="2322" y="14059"/>
                  <a:pt x="2329" y="14049"/>
                  <a:pt x="2337" y="14039"/>
                </a:cubicBezTo>
                <a:cubicBezTo>
                  <a:pt x="2340" y="14042"/>
                  <a:pt x="2337" y="14039"/>
                  <a:pt x="2337" y="14039"/>
                </a:cubicBezTo>
                <a:close/>
                <a:moveTo>
                  <a:pt x="2856" y="14417"/>
                </a:moveTo>
                <a:cubicBezTo>
                  <a:pt x="2845" y="14417"/>
                  <a:pt x="2834" y="14417"/>
                  <a:pt x="2822" y="14417"/>
                </a:cubicBezTo>
                <a:cubicBezTo>
                  <a:pt x="2822" y="14417"/>
                  <a:pt x="2826" y="14414"/>
                  <a:pt x="2826" y="14414"/>
                </a:cubicBezTo>
                <a:cubicBezTo>
                  <a:pt x="2826" y="14434"/>
                  <a:pt x="2822" y="14450"/>
                  <a:pt x="2822" y="14469"/>
                </a:cubicBezTo>
                <a:cubicBezTo>
                  <a:pt x="2834" y="14469"/>
                  <a:pt x="2845" y="14466"/>
                  <a:pt x="2856" y="14466"/>
                </a:cubicBezTo>
                <a:cubicBezTo>
                  <a:pt x="2856" y="14466"/>
                  <a:pt x="2852" y="14469"/>
                  <a:pt x="2852" y="14469"/>
                </a:cubicBezTo>
                <a:cubicBezTo>
                  <a:pt x="2852" y="14450"/>
                  <a:pt x="2852" y="14434"/>
                  <a:pt x="2852" y="14414"/>
                </a:cubicBezTo>
                <a:cubicBezTo>
                  <a:pt x="2852" y="14414"/>
                  <a:pt x="2856" y="14417"/>
                  <a:pt x="2856" y="14417"/>
                </a:cubicBezTo>
                <a:close/>
                <a:moveTo>
                  <a:pt x="6584" y="13977"/>
                </a:moveTo>
                <a:cubicBezTo>
                  <a:pt x="6588" y="13984"/>
                  <a:pt x="6569" y="13997"/>
                  <a:pt x="6595" y="13997"/>
                </a:cubicBezTo>
                <a:cubicBezTo>
                  <a:pt x="6592" y="13990"/>
                  <a:pt x="6584" y="13984"/>
                  <a:pt x="6580" y="13977"/>
                </a:cubicBezTo>
                <a:cubicBezTo>
                  <a:pt x="6580" y="13977"/>
                  <a:pt x="6584" y="13977"/>
                  <a:pt x="6584" y="13977"/>
                </a:cubicBezTo>
                <a:close/>
                <a:moveTo>
                  <a:pt x="9674" y="14414"/>
                </a:moveTo>
                <a:cubicBezTo>
                  <a:pt x="9674" y="14434"/>
                  <a:pt x="9674" y="14453"/>
                  <a:pt x="9674" y="14469"/>
                </a:cubicBezTo>
                <a:cubicBezTo>
                  <a:pt x="9674" y="14469"/>
                  <a:pt x="9670" y="14466"/>
                  <a:pt x="9670" y="14466"/>
                </a:cubicBezTo>
                <a:cubicBezTo>
                  <a:pt x="9681" y="14466"/>
                  <a:pt x="9692" y="14466"/>
                  <a:pt x="9704" y="14466"/>
                </a:cubicBezTo>
                <a:lnTo>
                  <a:pt x="9700" y="14469"/>
                </a:lnTo>
                <a:cubicBezTo>
                  <a:pt x="9704" y="14447"/>
                  <a:pt x="9704" y="14427"/>
                  <a:pt x="9674" y="14414"/>
                </a:cubicBezTo>
                <a:lnTo>
                  <a:pt x="9674" y="14414"/>
                </a:lnTo>
                <a:close/>
                <a:moveTo>
                  <a:pt x="16480" y="2300"/>
                </a:moveTo>
                <a:cubicBezTo>
                  <a:pt x="16488" y="2274"/>
                  <a:pt x="16495" y="2248"/>
                  <a:pt x="16469" y="2225"/>
                </a:cubicBezTo>
                <a:cubicBezTo>
                  <a:pt x="16469" y="2225"/>
                  <a:pt x="16473" y="2222"/>
                  <a:pt x="16473" y="2222"/>
                </a:cubicBezTo>
                <a:cubicBezTo>
                  <a:pt x="16473" y="2248"/>
                  <a:pt x="16476" y="2274"/>
                  <a:pt x="16480" y="2300"/>
                </a:cubicBezTo>
                <a:cubicBezTo>
                  <a:pt x="16480" y="2300"/>
                  <a:pt x="16480" y="2300"/>
                  <a:pt x="16480" y="2300"/>
                </a:cubicBezTo>
                <a:close/>
                <a:moveTo>
                  <a:pt x="2501" y="13954"/>
                </a:moveTo>
                <a:cubicBezTo>
                  <a:pt x="2479" y="13954"/>
                  <a:pt x="2460" y="13951"/>
                  <a:pt x="2438" y="13951"/>
                </a:cubicBezTo>
                <a:cubicBezTo>
                  <a:pt x="2438" y="13961"/>
                  <a:pt x="2441" y="13971"/>
                  <a:pt x="2441" y="13980"/>
                </a:cubicBezTo>
                <a:lnTo>
                  <a:pt x="2438" y="13977"/>
                </a:lnTo>
                <a:cubicBezTo>
                  <a:pt x="2460" y="13977"/>
                  <a:pt x="2486" y="13977"/>
                  <a:pt x="2494" y="13951"/>
                </a:cubicBezTo>
                <a:lnTo>
                  <a:pt x="2501" y="13954"/>
                </a:lnTo>
                <a:close/>
                <a:moveTo>
                  <a:pt x="6532" y="13984"/>
                </a:moveTo>
                <a:cubicBezTo>
                  <a:pt x="6547" y="13984"/>
                  <a:pt x="6562" y="13980"/>
                  <a:pt x="6580" y="13980"/>
                </a:cubicBezTo>
                <a:cubicBezTo>
                  <a:pt x="6580" y="13980"/>
                  <a:pt x="6584" y="13977"/>
                  <a:pt x="6584" y="13977"/>
                </a:cubicBezTo>
                <a:cubicBezTo>
                  <a:pt x="6569" y="13977"/>
                  <a:pt x="6551" y="13977"/>
                  <a:pt x="6536" y="13980"/>
                </a:cubicBezTo>
                <a:lnTo>
                  <a:pt x="6532" y="13984"/>
                </a:lnTo>
                <a:close/>
                <a:moveTo>
                  <a:pt x="3005" y="13925"/>
                </a:moveTo>
                <a:cubicBezTo>
                  <a:pt x="3009" y="13928"/>
                  <a:pt x="3009" y="13928"/>
                  <a:pt x="3013" y="13932"/>
                </a:cubicBezTo>
                <a:cubicBezTo>
                  <a:pt x="3017" y="13928"/>
                  <a:pt x="3017" y="13928"/>
                  <a:pt x="3020" y="13925"/>
                </a:cubicBezTo>
                <a:cubicBezTo>
                  <a:pt x="3017" y="13925"/>
                  <a:pt x="3013" y="13922"/>
                  <a:pt x="3013" y="13922"/>
                </a:cubicBezTo>
                <a:cubicBezTo>
                  <a:pt x="3009" y="13922"/>
                  <a:pt x="3005" y="13925"/>
                  <a:pt x="3005" y="13925"/>
                </a:cubicBezTo>
                <a:close/>
                <a:moveTo>
                  <a:pt x="3162" y="13941"/>
                </a:moveTo>
                <a:cubicBezTo>
                  <a:pt x="3159" y="13938"/>
                  <a:pt x="3155" y="13938"/>
                  <a:pt x="3147" y="13935"/>
                </a:cubicBezTo>
                <a:cubicBezTo>
                  <a:pt x="3151" y="13938"/>
                  <a:pt x="3155" y="13941"/>
                  <a:pt x="3159" y="13945"/>
                </a:cubicBezTo>
                <a:lnTo>
                  <a:pt x="3162" y="13941"/>
                </a:lnTo>
                <a:close/>
                <a:moveTo>
                  <a:pt x="6588" y="2675"/>
                </a:moveTo>
                <a:cubicBezTo>
                  <a:pt x="6599" y="2682"/>
                  <a:pt x="6610" y="2688"/>
                  <a:pt x="6622" y="2691"/>
                </a:cubicBezTo>
                <a:cubicBezTo>
                  <a:pt x="6622" y="2688"/>
                  <a:pt x="6625" y="2682"/>
                  <a:pt x="6625" y="2678"/>
                </a:cubicBezTo>
                <a:cubicBezTo>
                  <a:pt x="6610" y="2678"/>
                  <a:pt x="6599" y="2675"/>
                  <a:pt x="6588" y="2675"/>
                </a:cubicBezTo>
                <a:cubicBezTo>
                  <a:pt x="6588" y="2675"/>
                  <a:pt x="6588" y="2675"/>
                  <a:pt x="6588" y="2675"/>
                </a:cubicBezTo>
                <a:close/>
                <a:moveTo>
                  <a:pt x="6950" y="2704"/>
                </a:moveTo>
                <a:cubicBezTo>
                  <a:pt x="6950" y="2704"/>
                  <a:pt x="6950" y="2704"/>
                  <a:pt x="6950" y="2704"/>
                </a:cubicBezTo>
                <a:lnTo>
                  <a:pt x="6950" y="2704"/>
                </a:lnTo>
                <a:close/>
                <a:moveTo>
                  <a:pt x="16517" y="2216"/>
                </a:moveTo>
                <a:cubicBezTo>
                  <a:pt x="16521" y="2219"/>
                  <a:pt x="16525" y="2219"/>
                  <a:pt x="16525" y="2222"/>
                </a:cubicBezTo>
                <a:cubicBezTo>
                  <a:pt x="16521" y="2219"/>
                  <a:pt x="16521" y="2216"/>
                  <a:pt x="16517" y="2212"/>
                </a:cubicBezTo>
                <a:lnTo>
                  <a:pt x="16517" y="2216"/>
                </a:lnTo>
                <a:close/>
                <a:moveTo>
                  <a:pt x="3061" y="14463"/>
                </a:moveTo>
                <a:cubicBezTo>
                  <a:pt x="3061" y="14479"/>
                  <a:pt x="3061" y="14499"/>
                  <a:pt x="3058" y="14515"/>
                </a:cubicBezTo>
                <a:cubicBezTo>
                  <a:pt x="3058" y="14515"/>
                  <a:pt x="3058" y="14512"/>
                  <a:pt x="3058" y="14512"/>
                </a:cubicBezTo>
                <a:cubicBezTo>
                  <a:pt x="3065" y="14495"/>
                  <a:pt x="3073" y="14479"/>
                  <a:pt x="3084" y="14463"/>
                </a:cubicBezTo>
                <a:cubicBezTo>
                  <a:pt x="3084" y="14463"/>
                  <a:pt x="3088" y="14466"/>
                  <a:pt x="3088" y="14466"/>
                </a:cubicBezTo>
                <a:cubicBezTo>
                  <a:pt x="3076" y="14466"/>
                  <a:pt x="3069" y="14466"/>
                  <a:pt x="3058" y="14466"/>
                </a:cubicBezTo>
                <a:cubicBezTo>
                  <a:pt x="3058" y="14466"/>
                  <a:pt x="3061" y="14463"/>
                  <a:pt x="3061" y="14463"/>
                </a:cubicBezTo>
                <a:close/>
                <a:moveTo>
                  <a:pt x="2381" y="13954"/>
                </a:moveTo>
                <a:cubicBezTo>
                  <a:pt x="2381" y="13935"/>
                  <a:pt x="2381" y="13918"/>
                  <a:pt x="2381" y="13899"/>
                </a:cubicBezTo>
                <a:cubicBezTo>
                  <a:pt x="2381" y="13899"/>
                  <a:pt x="2385" y="13902"/>
                  <a:pt x="2385" y="13902"/>
                </a:cubicBezTo>
                <a:cubicBezTo>
                  <a:pt x="2370" y="13902"/>
                  <a:pt x="2359" y="13902"/>
                  <a:pt x="2344" y="13905"/>
                </a:cubicBezTo>
                <a:lnTo>
                  <a:pt x="2340" y="13902"/>
                </a:lnTo>
                <a:cubicBezTo>
                  <a:pt x="2355" y="13918"/>
                  <a:pt x="2367" y="13935"/>
                  <a:pt x="2381" y="13951"/>
                </a:cubicBezTo>
                <a:lnTo>
                  <a:pt x="2381" y="13954"/>
                </a:lnTo>
                <a:close/>
                <a:moveTo>
                  <a:pt x="3129" y="14463"/>
                </a:moveTo>
                <a:cubicBezTo>
                  <a:pt x="3132" y="14489"/>
                  <a:pt x="3136" y="14512"/>
                  <a:pt x="3140" y="14538"/>
                </a:cubicBezTo>
                <a:cubicBezTo>
                  <a:pt x="3140" y="14538"/>
                  <a:pt x="3140" y="14538"/>
                  <a:pt x="3140" y="14538"/>
                </a:cubicBezTo>
                <a:cubicBezTo>
                  <a:pt x="3136" y="14515"/>
                  <a:pt x="3155" y="14486"/>
                  <a:pt x="3125" y="14466"/>
                </a:cubicBezTo>
                <a:cubicBezTo>
                  <a:pt x="3125" y="14469"/>
                  <a:pt x="3129" y="14463"/>
                  <a:pt x="3129" y="14463"/>
                </a:cubicBezTo>
                <a:close/>
                <a:moveTo>
                  <a:pt x="9509" y="13857"/>
                </a:moveTo>
                <a:cubicBezTo>
                  <a:pt x="9506" y="13863"/>
                  <a:pt x="9502" y="13866"/>
                  <a:pt x="9502" y="13873"/>
                </a:cubicBezTo>
                <a:cubicBezTo>
                  <a:pt x="9509" y="13873"/>
                  <a:pt x="9517" y="13873"/>
                  <a:pt x="9524" y="13873"/>
                </a:cubicBezTo>
                <a:cubicBezTo>
                  <a:pt x="9520" y="13870"/>
                  <a:pt x="9517" y="13863"/>
                  <a:pt x="9509" y="13857"/>
                </a:cubicBezTo>
                <a:lnTo>
                  <a:pt x="9509" y="13857"/>
                </a:lnTo>
                <a:close/>
                <a:moveTo>
                  <a:pt x="9364" y="2264"/>
                </a:moveTo>
                <a:cubicBezTo>
                  <a:pt x="9364" y="2261"/>
                  <a:pt x="9367" y="2255"/>
                  <a:pt x="9367" y="2251"/>
                </a:cubicBezTo>
                <a:cubicBezTo>
                  <a:pt x="9364" y="2251"/>
                  <a:pt x="9360" y="2251"/>
                  <a:pt x="9356" y="2251"/>
                </a:cubicBezTo>
                <a:cubicBezTo>
                  <a:pt x="9356" y="2258"/>
                  <a:pt x="9360" y="2261"/>
                  <a:pt x="9364" y="2264"/>
                </a:cubicBezTo>
                <a:lnTo>
                  <a:pt x="9364" y="2264"/>
                </a:lnTo>
                <a:close/>
                <a:moveTo>
                  <a:pt x="9737" y="14492"/>
                </a:moveTo>
                <a:cubicBezTo>
                  <a:pt x="9737" y="14512"/>
                  <a:pt x="9737" y="14528"/>
                  <a:pt x="9737" y="14548"/>
                </a:cubicBezTo>
                <a:cubicBezTo>
                  <a:pt x="9737" y="14548"/>
                  <a:pt x="9733" y="14544"/>
                  <a:pt x="9733" y="14544"/>
                </a:cubicBezTo>
                <a:cubicBezTo>
                  <a:pt x="9771" y="14528"/>
                  <a:pt x="9741" y="14499"/>
                  <a:pt x="9752" y="14476"/>
                </a:cubicBezTo>
                <a:cubicBezTo>
                  <a:pt x="9752" y="14476"/>
                  <a:pt x="9756" y="14476"/>
                  <a:pt x="9756" y="14473"/>
                </a:cubicBezTo>
                <a:cubicBezTo>
                  <a:pt x="9748" y="14479"/>
                  <a:pt x="9741" y="14486"/>
                  <a:pt x="9733" y="14492"/>
                </a:cubicBezTo>
                <a:lnTo>
                  <a:pt x="9737" y="14492"/>
                </a:lnTo>
                <a:close/>
                <a:moveTo>
                  <a:pt x="16816" y="2721"/>
                </a:moveTo>
                <a:cubicBezTo>
                  <a:pt x="16828" y="2721"/>
                  <a:pt x="16839" y="2721"/>
                  <a:pt x="16850" y="2721"/>
                </a:cubicBezTo>
                <a:cubicBezTo>
                  <a:pt x="16850" y="2721"/>
                  <a:pt x="16846" y="2724"/>
                  <a:pt x="16846" y="2724"/>
                </a:cubicBezTo>
                <a:cubicBezTo>
                  <a:pt x="16839" y="2701"/>
                  <a:pt x="16835" y="2678"/>
                  <a:pt x="16828" y="2656"/>
                </a:cubicBezTo>
                <a:lnTo>
                  <a:pt x="16831" y="2659"/>
                </a:lnTo>
                <a:cubicBezTo>
                  <a:pt x="16828" y="2682"/>
                  <a:pt x="16820" y="2701"/>
                  <a:pt x="16816" y="2724"/>
                </a:cubicBezTo>
                <a:cubicBezTo>
                  <a:pt x="16820" y="2724"/>
                  <a:pt x="16816" y="2721"/>
                  <a:pt x="16816" y="2721"/>
                </a:cubicBezTo>
                <a:close/>
                <a:moveTo>
                  <a:pt x="6536" y="13876"/>
                </a:moveTo>
                <a:cubicBezTo>
                  <a:pt x="6532" y="13879"/>
                  <a:pt x="6528" y="13879"/>
                  <a:pt x="6524" y="13883"/>
                </a:cubicBezTo>
                <a:cubicBezTo>
                  <a:pt x="6528" y="13883"/>
                  <a:pt x="6528" y="13886"/>
                  <a:pt x="6532" y="13886"/>
                </a:cubicBezTo>
                <a:cubicBezTo>
                  <a:pt x="6532" y="13883"/>
                  <a:pt x="6536" y="13879"/>
                  <a:pt x="6536" y="13876"/>
                </a:cubicBezTo>
                <a:close/>
                <a:moveTo>
                  <a:pt x="3069" y="13834"/>
                </a:moveTo>
                <a:cubicBezTo>
                  <a:pt x="3065" y="13840"/>
                  <a:pt x="3065" y="13844"/>
                  <a:pt x="3061" y="13850"/>
                </a:cubicBezTo>
                <a:cubicBezTo>
                  <a:pt x="3069" y="13847"/>
                  <a:pt x="3076" y="13847"/>
                  <a:pt x="3084" y="13844"/>
                </a:cubicBezTo>
                <a:cubicBezTo>
                  <a:pt x="3080" y="13840"/>
                  <a:pt x="3073" y="13837"/>
                  <a:pt x="3069" y="13834"/>
                </a:cubicBezTo>
                <a:cubicBezTo>
                  <a:pt x="3069" y="13834"/>
                  <a:pt x="3069" y="13834"/>
                  <a:pt x="3069" y="13834"/>
                </a:cubicBezTo>
                <a:close/>
                <a:moveTo>
                  <a:pt x="2587" y="14570"/>
                </a:moveTo>
                <a:cubicBezTo>
                  <a:pt x="2598" y="14570"/>
                  <a:pt x="2609" y="14574"/>
                  <a:pt x="2621" y="14574"/>
                </a:cubicBezTo>
                <a:cubicBezTo>
                  <a:pt x="2621" y="14554"/>
                  <a:pt x="2621" y="14538"/>
                  <a:pt x="2621" y="14518"/>
                </a:cubicBezTo>
                <a:cubicBezTo>
                  <a:pt x="2609" y="14518"/>
                  <a:pt x="2598" y="14522"/>
                  <a:pt x="2587" y="14522"/>
                </a:cubicBezTo>
                <a:cubicBezTo>
                  <a:pt x="2587" y="14522"/>
                  <a:pt x="2591" y="14518"/>
                  <a:pt x="2591" y="14518"/>
                </a:cubicBezTo>
                <a:cubicBezTo>
                  <a:pt x="2591" y="14535"/>
                  <a:pt x="2591" y="14554"/>
                  <a:pt x="2591" y="14570"/>
                </a:cubicBezTo>
                <a:lnTo>
                  <a:pt x="2587" y="14570"/>
                </a:lnTo>
                <a:close/>
                <a:moveTo>
                  <a:pt x="3009" y="13905"/>
                </a:moveTo>
                <a:cubicBezTo>
                  <a:pt x="3009" y="13902"/>
                  <a:pt x="3009" y="13896"/>
                  <a:pt x="3013" y="13892"/>
                </a:cubicBezTo>
                <a:cubicBezTo>
                  <a:pt x="3009" y="13896"/>
                  <a:pt x="3009" y="13899"/>
                  <a:pt x="3005" y="13902"/>
                </a:cubicBezTo>
                <a:cubicBezTo>
                  <a:pt x="3005" y="13902"/>
                  <a:pt x="3009" y="13905"/>
                  <a:pt x="3009" y="13905"/>
                </a:cubicBezTo>
                <a:close/>
                <a:moveTo>
                  <a:pt x="6950" y="2704"/>
                </a:moveTo>
                <a:cubicBezTo>
                  <a:pt x="6920" y="2701"/>
                  <a:pt x="6902" y="2711"/>
                  <a:pt x="6894" y="2734"/>
                </a:cubicBezTo>
                <a:lnTo>
                  <a:pt x="6894" y="2734"/>
                </a:lnTo>
                <a:cubicBezTo>
                  <a:pt x="6913" y="2724"/>
                  <a:pt x="6932" y="2714"/>
                  <a:pt x="6950" y="2704"/>
                </a:cubicBezTo>
                <a:cubicBezTo>
                  <a:pt x="6950" y="2704"/>
                  <a:pt x="6950" y="2704"/>
                  <a:pt x="6950" y="2704"/>
                </a:cubicBezTo>
                <a:close/>
                <a:moveTo>
                  <a:pt x="16517" y="2216"/>
                </a:moveTo>
                <a:cubicBezTo>
                  <a:pt x="16517" y="2189"/>
                  <a:pt x="16503" y="2180"/>
                  <a:pt x="16476" y="2173"/>
                </a:cubicBezTo>
                <a:cubicBezTo>
                  <a:pt x="16476" y="2173"/>
                  <a:pt x="16476" y="2170"/>
                  <a:pt x="16476" y="2173"/>
                </a:cubicBezTo>
                <a:cubicBezTo>
                  <a:pt x="16491" y="2186"/>
                  <a:pt x="16503" y="2202"/>
                  <a:pt x="16517" y="2216"/>
                </a:cubicBezTo>
                <a:cubicBezTo>
                  <a:pt x="16521" y="2212"/>
                  <a:pt x="16517" y="2216"/>
                  <a:pt x="16517" y="2216"/>
                </a:cubicBezTo>
                <a:close/>
                <a:moveTo>
                  <a:pt x="13077" y="2704"/>
                </a:moveTo>
                <a:cubicBezTo>
                  <a:pt x="13088" y="2708"/>
                  <a:pt x="13103" y="2711"/>
                  <a:pt x="13114" y="2714"/>
                </a:cubicBezTo>
                <a:cubicBezTo>
                  <a:pt x="13114" y="2714"/>
                  <a:pt x="13118" y="2711"/>
                  <a:pt x="13122" y="2708"/>
                </a:cubicBezTo>
                <a:cubicBezTo>
                  <a:pt x="13107" y="2708"/>
                  <a:pt x="13092" y="2708"/>
                  <a:pt x="13077" y="2704"/>
                </a:cubicBezTo>
                <a:cubicBezTo>
                  <a:pt x="13077" y="2704"/>
                  <a:pt x="13077" y="2704"/>
                  <a:pt x="13077" y="2704"/>
                </a:cubicBezTo>
                <a:close/>
                <a:moveTo>
                  <a:pt x="2381" y="13899"/>
                </a:moveTo>
                <a:cubicBezTo>
                  <a:pt x="2393" y="13899"/>
                  <a:pt x="2404" y="13902"/>
                  <a:pt x="2415" y="13902"/>
                </a:cubicBezTo>
                <a:cubicBezTo>
                  <a:pt x="2415" y="13883"/>
                  <a:pt x="2415" y="13866"/>
                  <a:pt x="2415" y="13847"/>
                </a:cubicBezTo>
                <a:cubicBezTo>
                  <a:pt x="2404" y="13847"/>
                  <a:pt x="2393" y="13850"/>
                  <a:pt x="2385" y="13850"/>
                </a:cubicBezTo>
                <a:lnTo>
                  <a:pt x="2389" y="13850"/>
                </a:lnTo>
                <a:cubicBezTo>
                  <a:pt x="2389" y="13866"/>
                  <a:pt x="2389" y="13886"/>
                  <a:pt x="2389" y="13902"/>
                </a:cubicBezTo>
                <a:cubicBezTo>
                  <a:pt x="2385" y="13905"/>
                  <a:pt x="2381" y="13899"/>
                  <a:pt x="2381" y="13899"/>
                </a:cubicBezTo>
                <a:close/>
                <a:moveTo>
                  <a:pt x="9416" y="13886"/>
                </a:moveTo>
                <a:cubicBezTo>
                  <a:pt x="9423" y="13866"/>
                  <a:pt x="9435" y="13847"/>
                  <a:pt x="9442" y="13830"/>
                </a:cubicBezTo>
                <a:lnTo>
                  <a:pt x="9438" y="13834"/>
                </a:lnTo>
                <a:cubicBezTo>
                  <a:pt x="9427" y="13830"/>
                  <a:pt x="9420" y="13827"/>
                  <a:pt x="9408" y="13824"/>
                </a:cubicBezTo>
                <a:lnTo>
                  <a:pt x="9412" y="13827"/>
                </a:lnTo>
                <a:cubicBezTo>
                  <a:pt x="9416" y="13847"/>
                  <a:pt x="9416" y="13866"/>
                  <a:pt x="9416" y="13886"/>
                </a:cubicBezTo>
                <a:lnTo>
                  <a:pt x="9416" y="13886"/>
                </a:lnTo>
                <a:close/>
                <a:moveTo>
                  <a:pt x="6633" y="2744"/>
                </a:moveTo>
                <a:cubicBezTo>
                  <a:pt x="6659" y="2740"/>
                  <a:pt x="6685" y="2737"/>
                  <a:pt x="6711" y="2731"/>
                </a:cubicBezTo>
                <a:lnTo>
                  <a:pt x="6707" y="2734"/>
                </a:lnTo>
                <a:cubicBezTo>
                  <a:pt x="6685" y="2744"/>
                  <a:pt x="6655" y="2718"/>
                  <a:pt x="6636" y="2747"/>
                </a:cubicBezTo>
                <a:lnTo>
                  <a:pt x="6633" y="2744"/>
                </a:lnTo>
                <a:close/>
                <a:moveTo>
                  <a:pt x="6894" y="2734"/>
                </a:moveTo>
                <a:cubicBezTo>
                  <a:pt x="6868" y="2731"/>
                  <a:pt x="6838" y="2718"/>
                  <a:pt x="6812" y="2740"/>
                </a:cubicBezTo>
                <a:lnTo>
                  <a:pt x="6808" y="2737"/>
                </a:lnTo>
                <a:cubicBezTo>
                  <a:pt x="6838" y="2737"/>
                  <a:pt x="6864" y="2737"/>
                  <a:pt x="6894" y="2734"/>
                </a:cubicBezTo>
                <a:cubicBezTo>
                  <a:pt x="6894" y="2734"/>
                  <a:pt x="6894" y="2734"/>
                  <a:pt x="6894" y="2734"/>
                </a:cubicBezTo>
                <a:close/>
                <a:moveTo>
                  <a:pt x="12184" y="2750"/>
                </a:moveTo>
                <a:cubicBezTo>
                  <a:pt x="12184" y="2740"/>
                  <a:pt x="12184" y="2731"/>
                  <a:pt x="12184" y="2721"/>
                </a:cubicBezTo>
                <a:cubicBezTo>
                  <a:pt x="12184" y="2721"/>
                  <a:pt x="12188" y="2724"/>
                  <a:pt x="12188" y="2724"/>
                </a:cubicBezTo>
                <a:cubicBezTo>
                  <a:pt x="12177" y="2727"/>
                  <a:pt x="12162" y="2727"/>
                  <a:pt x="12150" y="2731"/>
                </a:cubicBezTo>
                <a:cubicBezTo>
                  <a:pt x="12162" y="2737"/>
                  <a:pt x="12177" y="2740"/>
                  <a:pt x="12188" y="2747"/>
                </a:cubicBezTo>
                <a:lnTo>
                  <a:pt x="12184" y="2750"/>
                </a:lnTo>
                <a:close/>
                <a:moveTo>
                  <a:pt x="16465" y="2101"/>
                </a:moveTo>
                <a:cubicBezTo>
                  <a:pt x="16465" y="2121"/>
                  <a:pt x="16465" y="2137"/>
                  <a:pt x="16465" y="2157"/>
                </a:cubicBezTo>
                <a:cubicBezTo>
                  <a:pt x="16465" y="2157"/>
                  <a:pt x="16458" y="2154"/>
                  <a:pt x="16458" y="2154"/>
                </a:cubicBezTo>
                <a:cubicBezTo>
                  <a:pt x="16465" y="2160"/>
                  <a:pt x="16469" y="2167"/>
                  <a:pt x="16476" y="2173"/>
                </a:cubicBezTo>
                <a:cubicBezTo>
                  <a:pt x="16476" y="2173"/>
                  <a:pt x="16476" y="2173"/>
                  <a:pt x="16476" y="2173"/>
                </a:cubicBezTo>
                <a:cubicBezTo>
                  <a:pt x="16480" y="2147"/>
                  <a:pt x="16503" y="2121"/>
                  <a:pt x="16465" y="2101"/>
                </a:cubicBezTo>
                <a:lnTo>
                  <a:pt x="16465" y="2101"/>
                </a:lnTo>
                <a:close/>
                <a:moveTo>
                  <a:pt x="3084" y="13811"/>
                </a:moveTo>
                <a:cubicBezTo>
                  <a:pt x="3084" y="13785"/>
                  <a:pt x="3080" y="13759"/>
                  <a:pt x="3080" y="13736"/>
                </a:cubicBezTo>
                <a:lnTo>
                  <a:pt x="3076" y="13739"/>
                </a:lnTo>
                <a:cubicBezTo>
                  <a:pt x="3080" y="13762"/>
                  <a:pt x="3080" y="13788"/>
                  <a:pt x="3084" y="13811"/>
                </a:cubicBezTo>
                <a:cubicBezTo>
                  <a:pt x="3080" y="13811"/>
                  <a:pt x="3084" y="13811"/>
                  <a:pt x="3084" y="13811"/>
                </a:cubicBezTo>
                <a:close/>
                <a:moveTo>
                  <a:pt x="3009" y="13811"/>
                </a:moveTo>
                <a:cubicBezTo>
                  <a:pt x="3013" y="13804"/>
                  <a:pt x="3013" y="13798"/>
                  <a:pt x="3017" y="13791"/>
                </a:cubicBezTo>
                <a:cubicBezTo>
                  <a:pt x="3013" y="13795"/>
                  <a:pt x="3013" y="13801"/>
                  <a:pt x="3009" y="13804"/>
                </a:cubicBezTo>
                <a:lnTo>
                  <a:pt x="3005" y="13808"/>
                </a:lnTo>
                <a:lnTo>
                  <a:pt x="3009" y="13811"/>
                </a:lnTo>
                <a:lnTo>
                  <a:pt x="3009" y="13811"/>
                </a:lnTo>
                <a:close/>
                <a:moveTo>
                  <a:pt x="3256" y="14580"/>
                </a:moveTo>
                <a:cubicBezTo>
                  <a:pt x="3256" y="14577"/>
                  <a:pt x="3259" y="14574"/>
                  <a:pt x="3259" y="14570"/>
                </a:cubicBezTo>
                <a:cubicBezTo>
                  <a:pt x="3252" y="14570"/>
                  <a:pt x="3248" y="14574"/>
                  <a:pt x="3241" y="14574"/>
                </a:cubicBezTo>
                <a:cubicBezTo>
                  <a:pt x="3248" y="14577"/>
                  <a:pt x="3252" y="14580"/>
                  <a:pt x="3256" y="14580"/>
                </a:cubicBezTo>
                <a:cubicBezTo>
                  <a:pt x="3256" y="14584"/>
                  <a:pt x="3256" y="14580"/>
                  <a:pt x="3256" y="14580"/>
                </a:cubicBezTo>
                <a:close/>
                <a:moveTo>
                  <a:pt x="3312" y="14584"/>
                </a:moveTo>
                <a:cubicBezTo>
                  <a:pt x="3315" y="14580"/>
                  <a:pt x="3319" y="14577"/>
                  <a:pt x="3323" y="14570"/>
                </a:cubicBezTo>
                <a:cubicBezTo>
                  <a:pt x="3315" y="14570"/>
                  <a:pt x="3308" y="14567"/>
                  <a:pt x="3300" y="14567"/>
                </a:cubicBezTo>
                <a:cubicBezTo>
                  <a:pt x="3304" y="14570"/>
                  <a:pt x="3308" y="14577"/>
                  <a:pt x="3312" y="14584"/>
                </a:cubicBezTo>
                <a:cubicBezTo>
                  <a:pt x="3308" y="14580"/>
                  <a:pt x="3312" y="14584"/>
                  <a:pt x="3312" y="14584"/>
                </a:cubicBezTo>
                <a:close/>
                <a:moveTo>
                  <a:pt x="18341" y="13791"/>
                </a:moveTo>
                <a:cubicBezTo>
                  <a:pt x="18344" y="13765"/>
                  <a:pt x="18337" y="13742"/>
                  <a:pt x="18314" y="13723"/>
                </a:cubicBezTo>
                <a:lnTo>
                  <a:pt x="18318" y="13726"/>
                </a:lnTo>
                <a:cubicBezTo>
                  <a:pt x="18326" y="13749"/>
                  <a:pt x="18333" y="13769"/>
                  <a:pt x="18341" y="13791"/>
                </a:cubicBezTo>
                <a:cubicBezTo>
                  <a:pt x="18341" y="13791"/>
                  <a:pt x="18341" y="13791"/>
                  <a:pt x="18341" y="13791"/>
                </a:cubicBezTo>
                <a:close/>
                <a:moveTo>
                  <a:pt x="3080" y="13736"/>
                </a:moveTo>
                <a:cubicBezTo>
                  <a:pt x="3088" y="13739"/>
                  <a:pt x="3091" y="13746"/>
                  <a:pt x="3099" y="13749"/>
                </a:cubicBezTo>
                <a:cubicBezTo>
                  <a:pt x="3099" y="13746"/>
                  <a:pt x="3099" y="13742"/>
                  <a:pt x="3102" y="13739"/>
                </a:cubicBezTo>
                <a:cubicBezTo>
                  <a:pt x="3095" y="13739"/>
                  <a:pt x="3088" y="13742"/>
                  <a:pt x="3080" y="13742"/>
                </a:cubicBezTo>
                <a:cubicBezTo>
                  <a:pt x="3076" y="13739"/>
                  <a:pt x="3080" y="13736"/>
                  <a:pt x="3080" y="13736"/>
                </a:cubicBezTo>
                <a:close/>
                <a:moveTo>
                  <a:pt x="2916" y="13697"/>
                </a:moveTo>
                <a:cubicBezTo>
                  <a:pt x="2904" y="13713"/>
                  <a:pt x="2897" y="13733"/>
                  <a:pt x="2886" y="13749"/>
                </a:cubicBezTo>
                <a:cubicBezTo>
                  <a:pt x="2886" y="13749"/>
                  <a:pt x="2878" y="13746"/>
                  <a:pt x="2878" y="13746"/>
                </a:cubicBezTo>
                <a:cubicBezTo>
                  <a:pt x="2919" y="13739"/>
                  <a:pt x="2901" y="13710"/>
                  <a:pt x="2912" y="13690"/>
                </a:cubicBezTo>
                <a:lnTo>
                  <a:pt x="2916" y="13697"/>
                </a:lnTo>
                <a:close/>
                <a:moveTo>
                  <a:pt x="12050" y="2783"/>
                </a:moveTo>
                <a:cubicBezTo>
                  <a:pt x="12053" y="2783"/>
                  <a:pt x="12057" y="2783"/>
                  <a:pt x="12061" y="2779"/>
                </a:cubicBezTo>
                <a:cubicBezTo>
                  <a:pt x="12057" y="2776"/>
                  <a:pt x="12053" y="2773"/>
                  <a:pt x="12050" y="2770"/>
                </a:cubicBezTo>
                <a:cubicBezTo>
                  <a:pt x="12050" y="2776"/>
                  <a:pt x="12050" y="2779"/>
                  <a:pt x="12050" y="2783"/>
                </a:cubicBezTo>
                <a:cubicBezTo>
                  <a:pt x="12046" y="2779"/>
                  <a:pt x="12050" y="2783"/>
                  <a:pt x="12050" y="2783"/>
                </a:cubicBezTo>
                <a:close/>
                <a:moveTo>
                  <a:pt x="12927" y="2779"/>
                </a:moveTo>
                <a:cubicBezTo>
                  <a:pt x="12946" y="2766"/>
                  <a:pt x="12965" y="2757"/>
                  <a:pt x="12983" y="2744"/>
                </a:cubicBezTo>
                <a:cubicBezTo>
                  <a:pt x="12983" y="2744"/>
                  <a:pt x="12987" y="2747"/>
                  <a:pt x="12987" y="2747"/>
                </a:cubicBezTo>
                <a:cubicBezTo>
                  <a:pt x="12969" y="2757"/>
                  <a:pt x="12935" y="2747"/>
                  <a:pt x="12931" y="2776"/>
                </a:cubicBezTo>
                <a:lnTo>
                  <a:pt x="12927" y="2779"/>
                </a:lnTo>
                <a:close/>
                <a:moveTo>
                  <a:pt x="2852" y="13749"/>
                </a:moveTo>
                <a:cubicBezTo>
                  <a:pt x="2852" y="13726"/>
                  <a:pt x="2856" y="13703"/>
                  <a:pt x="2822" y="13694"/>
                </a:cubicBezTo>
                <a:cubicBezTo>
                  <a:pt x="2822" y="13713"/>
                  <a:pt x="2826" y="13729"/>
                  <a:pt x="2826" y="13749"/>
                </a:cubicBezTo>
                <a:cubicBezTo>
                  <a:pt x="2826" y="13749"/>
                  <a:pt x="2822" y="13746"/>
                  <a:pt x="2822" y="13746"/>
                </a:cubicBezTo>
                <a:cubicBezTo>
                  <a:pt x="2834" y="13746"/>
                  <a:pt x="2845" y="13746"/>
                  <a:pt x="2856" y="13746"/>
                </a:cubicBezTo>
                <a:lnTo>
                  <a:pt x="2852" y="13749"/>
                </a:lnTo>
                <a:close/>
                <a:moveTo>
                  <a:pt x="16682" y="2134"/>
                </a:moveTo>
                <a:cubicBezTo>
                  <a:pt x="16686" y="2114"/>
                  <a:pt x="16697" y="2095"/>
                  <a:pt x="16674" y="2079"/>
                </a:cubicBezTo>
                <a:lnTo>
                  <a:pt x="16678" y="2075"/>
                </a:lnTo>
                <a:cubicBezTo>
                  <a:pt x="16682" y="2095"/>
                  <a:pt x="16686" y="2114"/>
                  <a:pt x="16682" y="2134"/>
                </a:cubicBezTo>
                <a:cubicBezTo>
                  <a:pt x="16686" y="2134"/>
                  <a:pt x="16682" y="2134"/>
                  <a:pt x="16682" y="2134"/>
                </a:cubicBezTo>
                <a:close/>
                <a:moveTo>
                  <a:pt x="2411" y="13746"/>
                </a:moveTo>
                <a:cubicBezTo>
                  <a:pt x="2423" y="13746"/>
                  <a:pt x="2434" y="13749"/>
                  <a:pt x="2445" y="13749"/>
                </a:cubicBezTo>
                <a:cubicBezTo>
                  <a:pt x="2445" y="13729"/>
                  <a:pt x="2441" y="13713"/>
                  <a:pt x="2441" y="13694"/>
                </a:cubicBezTo>
                <a:lnTo>
                  <a:pt x="2445" y="13697"/>
                </a:lnTo>
                <a:cubicBezTo>
                  <a:pt x="2434" y="13713"/>
                  <a:pt x="2426" y="13729"/>
                  <a:pt x="2415" y="13746"/>
                </a:cubicBezTo>
                <a:cubicBezTo>
                  <a:pt x="2415" y="13746"/>
                  <a:pt x="2411" y="13746"/>
                  <a:pt x="2411" y="13746"/>
                </a:cubicBezTo>
                <a:close/>
                <a:moveTo>
                  <a:pt x="3166" y="13654"/>
                </a:moveTo>
                <a:cubicBezTo>
                  <a:pt x="3159" y="13654"/>
                  <a:pt x="3155" y="13654"/>
                  <a:pt x="3147" y="13658"/>
                </a:cubicBezTo>
                <a:cubicBezTo>
                  <a:pt x="3147" y="13661"/>
                  <a:pt x="3147" y="13664"/>
                  <a:pt x="3147" y="13667"/>
                </a:cubicBezTo>
                <a:cubicBezTo>
                  <a:pt x="3151" y="13664"/>
                  <a:pt x="3155" y="13661"/>
                  <a:pt x="3162" y="13658"/>
                </a:cubicBezTo>
                <a:lnTo>
                  <a:pt x="3166" y="13654"/>
                </a:lnTo>
                <a:close/>
                <a:moveTo>
                  <a:pt x="2904" y="14629"/>
                </a:moveTo>
                <a:cubicBezTo>
                  <a:pt x="2908" y="14610"/>
                  <a:pt x="2912" y="14590"/>
                  <a:pt x="2912" y="14567"/>
                </a:cubicBezTo>
                <a:cubicBezTo>
                  <a:pt x="2912" y="14567"/>
                  <a:pt x="2916" y="14570"/>
                  <a:pt x="2916" y="14570"/>
                </a:cubicBezTo>
                <a:cubicBezTo>
                  <a:pt x="2904" y="14570"/>
                  <a:pt x="2893" y="14567"/>
                  <a:pt x="2882" y="14567"/>
                </a:cubicBezTo>
                <a:cubicBezTo>
                  <a:pt x="2882" y="14587"/>
                  <a:pt x="2886" y="14603"/>
                  <a:pt x="2886" y="14623"/>
                </a:cubicBezTo>
                <a:cubicBezTo>
                  <a:pt x="2886" y="14623"/>
                  <a:pt x="2882" y="14619"/>
                  <a:pt x="2882" y="14619"/>
                </a:cubicBezTo>
                <a:cubicBezTo>
                  <a:pt x="2893" y="14619"/>
                  <a:pt x="2901" y="14619"/>
                  <a:pt x="2908" y="14626"/>
                </a:cubicBezTo>
                <a:lnTo>
                  <a:pt x="2904" y="14629"/>
                </a:lnTo>
                <a:close/>
                <a:moveTo>
                  <a:pt x="3095" y="14580"/>
                </a:moveTo>
                <a:cubicBezTo>
                  <a:pt x="3076" y="14593"/>
                  <a:pt x="3061" y="14606"/>
                  <a:pt x="3043" y="14616"/>
                </a:cubicBezTo>
                <a:lnTo>
                  <a:pt x="3046" y="14613"/>
                </a:lnTo>
                <a:cubicBezTo>
                  <a:pt x="3058" y="14619"/>
                  <a:pt x="3069" y="14623"/>
                  <a:pt x="3076" y="14629"/>
                </a:cubicBezTo>
                <a:cubicBezTo>
                  <a:pt x="3076" y="14629"/>
                  <a:pt x="3073" y="14629"/>
                  <a:pt x="3073" y="14629"/>
                </a:cubicBezTo>
                <a:cubicBezTo>
                  <a:pt x="3076" y="14613"/>
                  <a:pt x="3084" y="14593"/>
                  <a:pt x="3088" y="14577"/>
                </a:cubicBezTo>
                <a:cubicBezTo>
                  <a:pt x="3091" y="14577"/>
                  <a:pt x="3095" y="14580"/>
                  <a:pt x="3095" y="14580"/>
                </a:cubicBezTo>
                <a:close/>
                <a:moveTo>
                  <a:pt x="2919" y="13707"/>
                </a:moveTo>
                <a:cubicBezTo>
                  <a:pt x="2919" y="13687"/>
                  <a:pt x="2946" y="13661"/>
                  <a:pt x="2912" y="13645"/>
                </a:cubicBezTo>
                <a:lnTo>
                  <a:pt x="2916" y="13641"/>
                </a:lnTo>
                <a:cubicBezTo>
                  <a:pt x="2916" y="13661"/>
                  <a:pt x="2916" y="13677"/>
                  <a:pt x="2916" y="13697"/>
                </a:cubicBezTo>
                <a:cubicBezTo>
                  <a:pt x="2916" y="13697"/>
                  <a:pt x="2912" y="13690"/>
                  <a:pt x="2912" y="13690"/>
                </a:cubicBezTo>
                <a:cubicBezTo>
                  <a:pt x="2919" y="13694"/>
                  <a:pt x="2923" y="13700"/>
                  <a:pt x="2919" y="13707"/>
                </a:cubicBezTo>
                <a:lnTo>
                  <a:pt x="2919" y="13707"/>
                </a:lnTo>
                <a:close/>
                <a:moveTo>
                  <a:pt x="6790" y="2789"/>
                </a:moveTo>
                <a:cubicBezTo>
                  <a:pt x="6764" y="2786"/>
                  <a:pt x="6734" y="2783"/>
                  <a:pt x="6707" y="2779"/>
                </a:cubicBezTo>
                <a:lnTo>
                  <a:pt x="6707" y="2779"/>
                </a:lnTo>
                <a:cubicBezTo>
                  <a:pt x="6734" y="2783"/>
                  <a:pt x="6764" y="2789"/>
                  <a:pt x="6790" y="2789"/>
                </a:cubicBezTo>
                <a:cubicBezTo>
                  <a:pt x="6790" y="2789"/>
                  <a:pt x="6790" y="2789"/>
                  <a:pt x="6790" y="2789"/>
                </a:cubicBezTo>
                <a:close/>
                <a:moveTo>
                  <a:pt x="2736" y="14675"/>
                </a:moveTo>
                <a:cubicBezTo>
                  <a:pt x="2736" y="14655"/>
                  <a:pt x="2740" y="14639"/>
                  <a:pt x="2740" y="14619"/>
                </a:cubicBezTo>
                <a:cubicBezTo>
                  <a:pt x="2729" y="14619"/>
                  <a:pt x="2718" y="14619"/>
                  <a:pt x="2707" y="14619"/>
                </a:cubicBezTo>
                <a:cubicBezTo>
                  <a:pt x="2707" y="14639"/>
                  <a:pt x="2710" y="14655"/>
                  <a:pt x="2710" y="14675"/>
                </a:cubicBezTo>
                <a:lnTo>
                  <a:pt x="2707" y="14672"/>
                </a:lnTo>
                <a:cubicBezTo>
                  <a:pt x="2718" y="14672"/>
                  <a:pt x="2729" y="14672"/>
                  <a:pt x="2740" y="14672"/>
                </a:cubicBezTo>
                <a:lnTo>
                  <a:pt x="2736" y="14675"/>
                </a:lnTo>
                <a:close/>
                <a:moveTo>
                  <a:pt x="2886" y="14623"/>
                </a:moveTo>
                <a:cubicBezTo>
                  <a:pt x="2856" y="14632"/>
                  <a:pt x="2860" y="14652"/>
                  <a:pt x="2856" y="14675"/>
                </a:cubicBezTo>
                <a:cubicBezTo>
                  <a:pt x="2856" y="14675"/>
                  <a:pt x="2852" y="14672"/>
                  <a:pt x="2852" y="14672"/>
                </a:cubicBezTo>
                <a:cubicBezTo>
                  <a:pt x="2863" y="14675"/>
                  <a:pt x="2867" y="14678"/>
                  <a:pt x="2867" y="14688"/>
                </a:cubicBezTo>
                <a:lnTo>
                  <a:pt x="2867" y="14688"/>
                </a:lnTo>
                <a:cubicBezTo>
                  <a:pt x="2875" y="14665"/>
                  <a:pt x="2878" y="14642"/>
                  <a:pt x="2886" y="14623"/>
                </a:cubicBezTo>
                <a:lnTo>
                  <a:pt x="2886" y="14623"/>
                </a:lnTo>
                <a:close/>
                <a:moveTo>
                  <a:pt x="12192" y="2779"/>
                </a:moveTo>
                <a:cubicBezTo>
                  <a:pt x="12158" y="2770"/>
                  <a:pt x="12147" y="2789"/>
                  <a:pt x="12143" y="2812"/>
                </a:cubicBezTo>
                <a:lnTo>
                  <a:pt x="12139" y="2812"/>
                </a:lnTo>
                <a:cubicBezTo>
                  <a:pt x="12154" y="2799"/>
                  <a:pt x="12173" y="2786"/>
                  <a:pt x="12192" y="2779"/>
                </a:cubicBezTo>
                <a:cubicBezTo>
                  <a:pt x="12188" y="2776"/>
                  <a:pt x="12192" y="2779"/>
                  <a:pt x="12192" y="2779"/>
                </a:cubicBezTo>
                <a:close/>
                <a:moveTo>
                  <a:pt x="3076" y="14629"/>
                </a:moveTo>
                <a:cubicBezTo>
                  <a:pt x="3084" y="14629"/>
                  <a:pt x="3091" y="14629"/>
                  <a:pt x="3102" y="14629"/>
                </a:cubicBezTo>
                <a:cubicBezTo>
                  <a:pt x="3099" y="14629"/>
                  <a:pt x="3095" y="14626"/>
                  <a:pt x="3091" y="14626"/>
                </a:cubicBezTo>
                <a:cubicBezTo>
                  <a:pt x="3088" y="14623"/>
                  <a:pt x="3084" y="14626"/>
                  <a:pt x="3076" y="14629"/>
                </a:cubicBezTo>
                <a:cubicBezTo>
                  <a:pt x="3080" y="14629"/>
                  <a:pt x="3076" y="14629"/>
                  <a:pt x="3076" y="14629"/>
                </a:cubicBezTo>
                <a:close/>
                <a:moveTo>
                  <a:pt x="12834" y="2783"/>
                </a:moveTo>
                <a:lnTo>
                  <a:pt x="12834" y="2789"/>
                </a:lnTo>
                <a:lnTo>
                  <a:pt x="12845" y="2786"/>
                </a:lnTo>
                <a:lnTo>
                  <a:pt x="12834" y="2783"/>
                </a:lnTo>
                <a:close/>
                <a:moveTo>
                  <a:pt x="2438" y="13694"/>
                </a:moveTo>
                <a:cubicBezTo>
                  <a:pt x="2449" y="13694"/>
                  <a:pt x="2460" y="13697"/>
                  <a:pt x="2471" y="13697"/>
                </a:cubicBezTo>
                <a:cubicBezTo>
                  <a:pt x="2471" y="13677"/>
                  <a:pt x="2471" y="13661"/>
                  <a:pt x="2471" y="13641"/>
                </a:cubicBezTo>
                <a:cubicBezTo>
                  <a:pt x="2460" y="13641"/>
                  <a:pt x="2449" y="13645"/>
                  <a:pt x="2438" y="13645"/>
                </a:cubicBezTo>
                <a:cubicBezTo>
                  <a:pt x="2438" y="13645"/>
                  <a:pt x="2441" y="13641"/>
                  <a:pt x="2441" y="13641"/>
                </a:cubicBezTo>
                <a:cubicBezTo>
                  <a:pt x="2441" y="13661"/>
                  <a:pt x="2441" y="13681"/>
                  <a:pt x="2441" y="13697"/>
                </a:cubicBezTo>
                <a:lnTo>
                  <a:pt x="2438" y="13694"/>
                </a:lnTo>
                <a:close/>
                <a:moveTo>
                  <a:pt x="3215" y="14665"/>
                </a:moveTo>
                <a:cubicBezTo>
                  <a:pt x="3211" y="14665"/>
                  <a:pt x="3207" y="14662"/>
                  <a:pt x="3203" y="14662"/>
                </a:cubicBezTo>
                <a:cubicBezTo>
                  <a:pt x="3207" y="14665"/>
                  <a:pt x="3211" y="14668"/>
                  <a:pt x="3211" y="14672"/>
                </a:cubicBezTo>
                <a:cubicBezTo>
                  <a:pt x="3211" y="14668"/>
                  <a:pt x="3215" y="14665"/>
                  <a:pt x="3215" y="14665"/>
                </a:cubicBezTo>
                <a:close/>
                <a:moveTo>
                  <a:pt x="3162" y="13654"/>
                </a:moveTo>
                <a:cubicBezTo>
                  <a:pt x="3162" y="13648"/>
                  <a:pt x="3162" y="13641"/>
                  <a:pt x="3162" y="13635"/>
                </a:cubicBezTo>
                <a:cubicBezTo>
                  <a:pt x="3155" y="13638"/>
                  <a:pt x="3151" y="13638"/>
                  <a:pt x="3144" y="13641"/>
                </a:cubicBezTo>
                <a:cubicBezTo>
                  <a:pt x="3151" y="13645"/>
                  <a:pt x="3159" y="13648"/>
                  <a:pt x="3166" y="13651"/>
                </a:cubicBezTo>
                <a:cubicBezTo>
                  <a:pt x="3166" y="13654"/>
                  <a:pt x="3162" y="13654"/>
                  <a:pt x="3162" y="13654"/>
                </a:cubicBezTo>
                <a:close/>
                <a:moveTo>
                  <a:pt x="3009" y="13654"/>
                </a:moveTo>
                <a:cubicBezTo>
                  <a:pt x="3009" y="13651"/>
                  <a:pt x="3013" y="13648"/>
                  <a:pt x="3017" y="13648"/>
                </a:cubicBezTo>
                <a:cubicBezTo>
                  <a:pt x="3013" y="13648"/>
                  <a:pt x="3013" y="13651"/>
                  <a:pt x="3009" y="13654"/>
                </a:cubicBezTo>
                <a:cubicBezTo>
                  <a:pt x="3009" y="13654"/>
                  <a:pt x="3009" y="13654"/>
                  <a:pt x="3009" y="13654"/>
                </a:cubicBezTo>
                <a:close/>
                <a:moveTo>
                  <a:pt x="2882" y="13641"/>
                </a:moveTo>
                <a:cubicBezTo>
                  <a:pt x="2893" y="13641"/>
                  <a:pt x="2904" y="13641"/>
                  <a:pt x="2916" y="13641"/>
                </a:cubicBezTo>
                <a:cubicBezTo>
                  <a:pt x="2916" y="13641"/>
                  <a:pt x="2912" y="13645"/>
                  <a:pt x="2912" y="13645"/>
                </a:cubicBezTo>
                <a:cubicBezTo>
                  <a:pt x="2908" y="13635"/>
                  <a:pt x="2905" y="13625"/>
                  <a:pt x="2901" y="13615"/>
                </a:cubicBezTo>
                <a:cubicBezTo>
                  <a:pt x="2897" y="13625"/>
                  <a:pt x="2893" y="13635"/>
                  <a:pt x="2890" y="13645"/>
                </a:cubicBezTo>
                <a:cubicBezTo>
                  <a:pt x="2886" y="13645"/>
                  <a:pt x="2882" y="13641"/>
                  <a:pt x="2882" y="13641"/>
                </a:cubicBezTo>
                <a:close/>
                <a:moveTo>
                  <a:pt x="14963" y="14642"/>
                </a:moveTo>
                <a:cubicBezTo>
                  <a:pt x="14967" y="14649"/>
                  <a:pt x="14952" y="14665"/>
                  <a:pt x="14975" y="14662"/>
                </a:cubicBezTo>
                <a:cubicBezTo>
                  <a:pt x="14971" y="14655"/>
                  <a:pt x="14963" y="14652"/>
                  <a:pt x="14963" y="14642"/>
                </a:cubicBezTo>
                <a:cubicBezTo>
                  <a:pt x="14960" y="14645"/>
                  <a:pt x="14963" y="14642"/>
                  <a:pt x="14963" y="14642"/>
                </a:cubicBezTo>
                <a:close/>
                <a:moveTo>
                  <a:pt x="12143" y="2812"/>
                </a:moveTo>
                <a:cubicBezTo>
                  <a:pt x="12128" y="2812"/>
                  <a:pt x="12113" y="2789"/>
                  <a:pt x="12106" y="2815"/>
                </a:cubicBezTo>
                <a:cubicBezTo>
                  <a:pt x="12117" y="2812"/>
                  <a:pt x="12128" y="2812"/>
                  <a:pt x="12143" y="2812"/>
                </a:cubicBezTo>
                <a:cubicBezTo>
                  <a:pt x="12139" y="2809"/>
                  <a:pt x="12143" y="2812"/>
                  <a:pt x="12143" y="2812"/>
                </a:cubicBezTo>
                <a:close/>
                <a:moveTo>
                  <a:pt x="2647" y="14727"/>
                </a:moveTo>
                <a:cubicBezTo>
                  <a:pt x="2647" y="14707"/>
                  <a:pt x="2650" y="14691"/>
                  <a:pt x="2650" y="14672"/>
                </a:cubicBezTo>
                <a:cubicBezTo>
                  <a:pt x="2639" y="14691"/>
                  <a:pt x="2632" y="14707"/>
                  <a:pt x="2621" y="14727"/>
                </a:cubicBezTo>
                <a:cubicBezTo>
                  <a:pt x="2621" y="14727"/>
                  <a:pt x="2617" y="14724"/>
                  <a:pt x="2617" y="14724"/>
                </a:cubicBezTo>
                <a:cubicBezTo>
                  <a:pt x="2628" y="14724"/>
                  <a:pt x="2639" y="14724"/>
                  <a:pt x="2650" y="14724"/>
                </a:cubicBezTo>
                <a:lnTo>
                  <a:pt x="2647" y="14727"/>
                </a:lnTo>
                <a:close/>
                <a:moveTo>
                  <a:pt x="6151" y="13557"/>
                </a:moveTo>
                <a:cubicBezTo>
                  <a:pt x="6155" y="13560"/>
                  <a:pt x="6158" y="13563"/>
                  <a:pt x="6162" y="13570"/>
                </a:cubicBezTo>
                <a:cubicBezTo>
                  <a:pt x="6162" y="13563"/>
                  <a:pt x="6162" y="13557"/>
                  <a:pt x="6162" y="13550"/>
                </a:cubicBezTo>
                <a:cubicBezTo>
                  <a:pt x="6155" y="13553"/>
                  <a:pt x="6151" y="13553"/>
                  <a:pt x="6143" y="13557"/>
                </a:cubicBezTo>
                <a:lnTo>
                  <a:pt x="6151" y="13557"/>
                </a:lnTo>
                <a:close/>
                <a:moveTo>
                  <a:pt x="2721" y="13521"/>
                </a:moveTo>
                <a:cubicBezTo>
                  <a:pt x="2718" y="13527"/>
                  <a:pt x="2710" y="13534"/>
                  <a:pt x="2707" y="13544"/>
                </a:cubicBezTo>
                <a:cubicBezTo>
                  <a:pt x="2707" y="13544"/>
                  <a:pt x="2710" y="13540"/>
                  <a:pt x="2710" y="13540"/>
                </a:cubicBezTo>
                <a:cubicBezTo>
                  <a:pt x="2710" y="13560"/>
                  <a:pt x="2707" y="13576"/>
                  <a:pt x="2707" y="13596"/>
                </a:cubicBezTo>
                <a:cubicBezTo>
                  <a:pt x="2718" y="13596"/>
                  <a:pt x="2729" y="13593"/>
                  <a:pt x="2740" y="13593"/>
                </a:cubicBezTo>
                <a:cubicBezTo>
                  <a:pt x="2740" y="13593"/>
                  <a:pt x="2736" y="13596"/>
                  <a:pt x="2736" y="13596"/>
                </a:cubicBezTo>
                <a:cubicBezTo>
                  <a:pt x="2729" y="13570"/>
                  <a:pt x="2725" y="13544"/>
                  <a:pt x="2721" y="13521"/>
                </a:cubicBezTo>
                <a:cubicBezTo>
                  <a:pt x="2721" y="13521"/>
                  <a:pt x="2721" y="13521"/>
                  <a:pt x="2721" y="13521"/>
                </a:cubicBezTo>
                <a:close/>
                <a:moveTo>
                  <a:pt x="15415" y="2832"/>
                </a:moveTo>
                <a:cubicBezTo>
                  <a:pt x="15419" y="2828"/>
                  <a:pt x="15427" y="2825"/>
                  <a:pt x="15430" y="2822"/>
                </a:cubicBezTo>
                <a:cubicBezTo>
                  <a:pt x="15427" y="2819"/>
                  <a:pt x="15423" y="2819"/>
                  <a:pt x="15423" y="2815"/>
                </a:cubicBezTo>
                <a:cubicBezTo>
                  <a:pt x="15419" y="2819"/>
                  <a:pt x="15415" y="2825"/>
                  <a:pt x="15412" y="2828"/>
                </a:cubicBezTo>
                <a:cubicBezTo>
                  <a:pt x="15412" y="2832"/>
                  <a:pt x="15415" y="2832"/>
                  <a:pt x="15415" y="2832"/>
                </a:cubicBezTo>
                <a:close/>
                <a:moveTo>
                  <a:pt x="2710" y="14675"/>
                </a:moveTo>
                <a:cubicBezTo>
                  <a:pt x="2699" y="14675"/>
                  <a:pt x="2688" y="14672"/>
                  <a:pt x="2677" y="14672"/>
                </a:cubicBezTo>
                <a:cubicBezTo>
                  <a:pt x="2677" y="14691"/>
                  <a:pt x="2680" y="14707"/>
                  <a:pt x="2680" y="14727"/>
                </a:cubicBezTo>
                <a:lnTo>
                  <a:pt x="2677" y="14724"/>
                </a:lnTo>
                <a:cubicBezTo>
                  <a:pt x="2684" y="14724"/>
                  <a:pt x="2688" y="14727"/>
                  <a:pt x="2688" y="14733"/>
                </a:cubicBezTo>
                <a:cubicBezTo>
                  <a:pt x="2688" y="14733"/>
                  <a:pt x="2688" y="14733"/>
                  <a:pt x="2688" y="14733"/>
                </a:cubicBezTo>
                <a:cubicBezTo>
                  <a:pt x="2695" y="14714"/>
                  <a:pt x="2699" y="14694"/>
                  <a:pt x="2707" y="14675"/>
                </a:cubicBezTo>
                <a:cubicBezTo>
                  <a:pt x="2707" y="14672"/>
                  <a:pt x="2710" y="14675"/>
                  <a:pt x="2710" y="14675"/>
                </a:cubicBezTo>
                <a:close/>
                <a:moveTo>
                  <a:pt x="2856" y="14675"/>
                </a:moveTo>
                <a:cubicBezTo>
                  <a:pt x="2845" y="14691"/>
                  <a:pt x="2837" y="14711"/>
                  <a:pt x="2826" y="14727"/>
                </a:cubicBezTo>
                <a:cubicBezTo>
                  <a:pt x="2826" y="14727"/>
                  <a:pt x="2822" y="14724"/>
                  <a:pt x="2822" y="14724"/>
                </a:cubicBezTo>
                <a:cubicBezTo>
                  <a:pt x="2834" y="14724"/>
                  <a:pt x="2845" y="14724"/>
                  <a:pt x="2856" y="14724"/>
                </a:cubicBezTo>
                <a:cubicBezTo>
                  <a:pt x="2856" y="14724"/>
                  <a:pt x="2852" y="14724"/>
                  <a:pt x="2852" y="14724"/>
                </a:cubicBezTo>
                <a:cubicBezTo>
                  <a:pt x="2852" y="14704"/>
                  <a:pt x="2852" y="14688"/>
                  <a:pt x="2852" y="14668"/>
                </a:cubicBezTo>
                <a:cubicBezTo>
                  <a:pt x="2852" y="14672"/>
                  <a:pt x="2856" y="14675"/>
                  <a:pt x="2856" y="14675"/>
                </a:cubicBezTo>
                <a:close/>
                <a:moveTo>
                  <a:pt x="2411" y="13593"/>
                </a:moveTo>
                <a:cubicBezTo>
                  <a:pt x="2411" y="13573"/>
                  <a:pt x="2411" y="13557"/>
                  <a:pt x="2411" y="13537"/>
                </a:cubicBezTo>
                <a:lnTo>
                  <a:pt x="2415" y="13540"/>
                </a:lnTo>
                <a:cubicBezTo>
                  <a:pt x="2404" y="13540"/>
                  <a:pt x="2393" y="13540"/>
                  <a:pt x="2381" y="13540"/>
                </a:cubicBezTo>
                <a:cubicBezTo>
                  <a:pt x="2381" y="13540"/>
                  <a:pt x="2385" y="13534"/>
                  <a:pt x="2385" y="13534"/>
                </a:cubicBezTo>
                <a:cubicBezTo>
                  <a:pt x="2396" y="13553"/>
                  <a:pt x="2408" y="13570"/>
                  <a:pt x="2415" y="13589"/>
                </a:cubicBezTo>
                <a:cubicBezTo>
                  <a:pt x="2415" y="13593"/>
                  <a:pt x="2411" y="13593"/>
                  <a:pt x="2411" y="13593"/>
                </a:cubicBezTo>
                <a:close/>
                <a:moveTo>
                  <a:pt x="6147" y="13553"/>
                </a:moveTo>
                <a:cubicBezTo>
                  <a:pt x="6151" y="13550"/>
                  <a:pt x="6155" y="13544"/>
                  <a:pt x="6158" y="13540"/>
                </a:cubicBezTo>
                <a:cubicBezTo>
                  <a:pt x="6155" y="13540"/>
                  <a:pt x="6151" y="13537"/>
                  <a:pt x="6147" y="13537"/>
                </a:cubicBezTo>
                <a:cubicBezTo>
                  <a:pt x="6147" y="13544"/>
                  <a:pt x="6147" y="13550"/>
                  <a:pt x="6151" y="13557"/>
                </a:cubicBezTo>
                <a:cubicBezTo>
                  <a:pt x="6151" y="13557"/>
                  <a:pt x="6147" y="13553"/>
                  <a:pt x="6147" y="13553"/>
                </a:cubicBezTo>
                <a:close/>
                <a:moveTo>
                  <a:pt x="3226" y="14737"/>
                </a:moveTo>
                <a:cubicBezTo>
                  <a:pt x="3230" y="14717"/>
                  <a:pt x="3233" y="14694"/>
                  <a:pt x="3237" y="14675"/>
                </a:cubicBezTo>
                <a:cubicBezTo>
                  <a:pt x="3237" y="14675"/>
                  <a:pt x="3237" y="14675"/>
                  <a:pt x="3237" y="14675"/>
                </a:cubicBezTo>
                <a:cubicBezTo>
                  <a:pt x="3230" y="14672"/>
                  <a:pt x="3218" y="14672"/>
                  <a:pt x="3211" y="14672"/>
                </a:cubicBezTo>
                <a:cubicBezTo>
                  <a:pt x="3211" y="14672"/>
                  <a:pt x="3215" y="14668"/>
                  <a:pt x="3215" y="14668"/>
                </a:cubicBezTo>
                <a:cubicBezTo>
                  <a:pt x="3218" y="14688"/>
                  <a:pt x="3222" y="14714"/>
                  <a:pt x="3226" y="14737"/>
                </a:cubicBezTo>
                <a:cubicBezTo>
                  <a:pt x="3230" y="14737"/>
                  <a:pt x="3226" y="14737"/>
                  <a:pt x="3226" y="14737"/>
                </a:cubicBezTo>
                <a:close/>
                <a:moveTo>
                  <a:pt x="2527" y="13540"/>
                </a:moveTo>
                <a:cubicBezTo>
                  <a:pt x="2538" y="13540"/>
                  <a:pt x="2550" y="13544"/>
                  <a:pt x="2561" y="13544"/>
                </a:cubicBezTo>
                <a:cubicBezTo>
                  <a:pt x="2550" y="13527"/>
                  <a:pt x="2538" y="13508"/>
                  <a:pt x="2527" y="13491"/>
                </a:cubicBezTo>
                <a:cubicBezTo>
                  <a:pt x="2527" y="13491"/>
                  <a:pt x="2531" y="13488"/>
                  <a:pt x="2531" y="13488"/>
                </a:cubicBezTo>
                <a:cubicBezTo>
                  <a:pt x="2531" y="13508"/>
                  <a:pt x="2531" y="13524"/>
                  <a:pt x="2531" y="13544"/>
                </a:cubicBezTo>
                <a:lnTo>
                  <a:pt x="2527" y="13540"/>
                </a:lnTo>
                <a:close/>
                <a:moveTo>
                  <a:pt x="3110" y="13524"/>
                </a:moveTo>
                <a:cubicBezTo>
                  <a:pt x="3110" y="13518"/>
                  <a:pt x="3110" y="13514"/>
                  <a:pt x="3110" y="13508"/>
                </a:cubicBezTo>
                <a:cubicBezTo>
                  <a:pt x="3106" y="13508"/>
                  <a:pt x="3102" y="13511"/>
                  <a:pt x="3099" y="13511"/>
                </a:cubicBezTo>
                <a:cubicBezTo>
                  <a:pt x="3102" y="13518"/>
                  <a:pt x="3106" y="13521"/>
                  <a:pt x="3110" y="13524"/>
                </a:cubicBezTo>
                <a:cubicBezTo>
                  <a:pt x="3110" y="13524"/>
                  <a:pt x="3110" y="13524"/>
                  <a:pt x="3110" y="13524"/>
                </a:cubicBezTo>
                <a:close/>
                <a:moveTo>
                  <a:pt x="15415" y="2832"/>
                </a:moveTo>
                <a:cubicBezTo>
                  <a:pt x="15386" y="2832"/>
                  <a:pt x="15356" y="2822"/>
                  <a:pt x="15341" y="2851"/>
                </a:cubicBezTo>
                <a:cubicBezTo>
                  <a:pt x="15341" y="2851"/>
                  <a:pt x="15337" y="2848"/>
                  <a:pt x="15337" y="2848"/>
                </a:cubicBezTo>
                <a:cubicBezTo>
                  <a:pt x="15363" y="2841"/>
                  <a:pt x="15389" y="2835"/>
                  <a:pt x="15415" y="2832"/>
                </a:cubicBezTo>
                <a:cubicBezTo>
                  <a:pt x="15412" y="2832"/>
                  <a:pt x="15415" y="2832"/>
                  <a:pt x="15415" y="2832"/>
                </a:cubicBezTo>
                <a:close/>
                <a:moveTo>
                  <a:pt x="2381" y="13514"/>
                </a:moveTo>
                <a:cubicBezTo>
                  <a:pt x="2393" y="13514"/>
                  <a:pt x="2404" y="13514"/>
                  <a:pt x="2415" y="13514"/>
                </a:cubicBezTo>
                <a:lnTo>
                  <a:pt x="2411" y="13518"/>
                </a:lnTo>
                <a:cubicBezTo>
                  <a:pt x="2408" y="13511"/>
                  <a:pt x="2408" y="13501"/>
                  <a:pt x="2404" y="13495"/>
                </a:cubicBezTo>
                <a:cubicBezTo>
                  <a:pt x="2396" y="13501"/>
                  <a:pt x="2393" y="13508"/>
                  <a:pt x="2385" y="13518"/>
                </a:cubicBezTo>
                <a:lnTo>
                  <a:pt x="2381" y="13514"/>
                </a:lnTo>
                <a:close/>
                <a:moveTo>
                  <a:pt x="20051" y="14681"/>
                </a:moveTo>
                <a:cubicBezTo>
                  <a:pt x="20048" y="14685"/>
                  <a:pt x="20040" y="14688"/>
                  <a:pt x="20044" y="14688"/>
                </a:cubicBezTo>
                <a:cubicBezTo>
                  <a:pt x="20044" y="14694"/>
                  <a:pt x="20051" y="14701"/>
                  <a:pt x="20051" y="14707"/>
                </a:cubicBezTo>
                <a:cubicBezTo>
                  <a:pt x="20055" y="14704"/>
                  <a:pt x="20059" y="14701"/>
                  <a:pt x="20059" y="14698"/>
                </a:cubicBezTo>
                <a:cubicBezTo>
                  <a:pt x="20055" y="14694"/>
                  <a:pt x="20055" y="14688"/>
                  <a:pt x="20051" y="14681"/>
                </a:cubicBezTo>
                <a:close/>
                <a:moveTo>
                  <a:pt x="2527" y="13491"/>
                </a:moveTo>
                <a:cubicBezTo>
                  <a:pt x="2527" y="13472"/>
                  <a:pt x="2527" y="13456"/>
                  <a:pt x="2527" y="13436"/>
                </a:cubicBezTo>
                <a:lnTo>
                  <a:pt x="2531" y="13439"/>
                </a:lnTo>
                <a:cubicBezTo>
                  <a:pt x="2520" y="13439"/>
                  <a:pt x="2509" y="13439"/>
                  <a:pt x="2497" y="13439"/>
                </a:cubicBezTo>
                <a:cubicBezTo>
                  <a:pt x="2497" y="13439"/>
                  <a:pt x="2501" y="13433"/>
                  <a:pt x="2501" y="13433"/>
                </a:cubicBezTo>
                <a:cubicBezTo>
                  <a:pt x="2501" y="13456"/>
                  <a:pt x="2509" y="13475"/>
                  <a:pt x="2531" y="13485"/>
                </a:cubicBezTo>
                <a:lnTo>
                  <a:pt x="2527" y="13491"/>
                </a:lnTo>
                <a:close/>
                <a:moveTo>
                  <a:pt x="16663" y="1961"/>
                </a:moveTo>
                <a:cubicBezTo>
                  <a:pt x="16671" y="1987"/>
                  <a:pt x="16678" y="2013"/>
                  <a:pt x="16682" y="2036"/>
                </a:cubicBezTo>
                <a:cubicBezTo>
                  <a:pt x="16682" y="2036"/>
                  <a:pt x="16686" y="2036"/>
                  <a:pt x="16686" y="2036"/>
                </a:cubicBezTo>
                <a:cubicBezTo>
                  <a:pt x="16682" y="2010"/>
                  <a:pt x="16674" y="1987"/>
                  <a:pt x="16671" y="1961"/>
                </a:cubicBezTo>
                <a:lnTo>
                  <a:pt x="16663" y="1961"/>
                </a:lnTo>
                <a:close/>
                <a:moveTo>
                  <a:pt x="2531" y="13384"/>
                </a:moveTo>
                <a:cubicBezTo>
                  <a:pt x="2531" y="13403"/>
                  <a:pt x="2531" y="13420"/>
                  <a:pt x="2531" y="13439"/>
                </a:cubicBezTo>
                <a:cubicBezTo>
                  <a:pt x="2531" y="13439"/>
                  <a:pt x="2527" y="13436"/>
                  <a:pt x="2527" y="13436"/>
                </a:cubicBezTo>
                <a:cubicBezTo>
                  <a:pt x="2538" y="13436"/>
                  <a:pt x="2550" y="13439"/>
                  <a:pt x="2561" y="13439"/>
                </a:cubicBezTo>
                <a:cubicBezTo>
                  <a:pt x="2561" y="13420"/>
                  <a:pt x="2557" y="13403"/>
                  <a:pt x="2557" y="13384"/>
                </a:cubicBezTo>
                <a:cubicBezTo>
                  <a:pt x="2557" y="13384"/>
                  <a:pt x="2561" y="13390"/>
                  <a:pt x="2561" y="13390"/>
                </a:cubicBezTo>
                <a:cubicBezTo>
                  <a:pt x="2550" y="13390"/>
                  <a:pt x="2538" y="13390"/>
                  <a:pt x="2527" y="13387"/>
                </a:cubicBezTo>
                <a:cubicBezTo>
                  <a:pt x="2527" y="13387"/>
                  <a:pt x="2531" y="13384"/>
                  <a:pt x="2531" y="13384"/>
                </a:cubicBezTo>
                <a:close/>
                <a:moveTo>
                  <a:pt x="2490" y="13452"/>
                </a:moveTo>
                <a:cubicBezTo>
                  <a:pt x="2486" y="13443"/>
                  <a:pt x="2490" y="13436"/>
                  <a:pt x="2501" y="13433"/>
                </a:cubicBezTo>
                <a:cubicBezTo>
                  <a:pt x="2501" y="13433"/>
                  <a:pt x="2497" y="13439"/>
                  <a:pt x="2497" y="13439"/>
                </a:cubicBezTo>
                <a:cubicBezTo>
                  <a:pt x="2497" y="13420"/>
                  <a:pt x="2497" y="13403"/>
                  <a:pt x="2497" y="13384"/>
                </a:cubicBezTo>
                <a:lnTo>
                  <a:pt x="2501" y="13387"/>
                </a:lnTo>
                <a:cubicBezTo>
                  <a:pt x="2471" y="13407"/>
                  <a:pt x="2479" y="13426"/>
                  <a:pt x="2490" y="13452"/>
                </a:cubicBezTo>
                <a:lnTo>
                  <a:pt x="2490" y="13452"/>
                </a:lnTo>
                <a:close/>
                <a:moveTo>
                  <a:pt x="11579" y="2858"/>
                </a:moveTo>
                <a:cubicBezTo>
                  <a:pt x="11586" y="2858"/>
                  <a:pt x="11594" y="2858"/>
                  <a:pt x="11601" y="2858"/>
                </a:cubicBezTo>
                <a:cubicBezTo>
                  <a:pt x="11590" y="2838"/>
                  <a:pt x="11586" y="2854"/>
                  <a:pt x="11583" y="2861"/>
                </a:cubicBezTo>
                <a:cubicBezTo>
                  <a:pt x="11579" y="2861"/>
                  <a:pt x="11579" y="2858"/>
                  <a:pt x="11579" y="2858"/>
                </a:cubicBezTo>
                <a:close/>
                <a:moveTo>
                  <a:pt x="2594" y="14724"/>
                </a:moveTo>
                <a:cubicBezTo>
                  <a:pt x="2576" y="14717"/>
                  <a:pt x="2553" y="14707"/>
                  <a:pt x="2535" y="14701"/>
                </a:cubicBezTo>
                <a:cubicBezTo>
                  <a:pt x="2535" y="14701"/>
                  <a:pt x="2531" y="14704"/>
                  <a:pt x="2531" y="14704"/>
                </a:cubicBezTo>
                <a:cubicBezTo>
                  <a:pt x="2550" y="14714"/>
                  <a:pt x="2572" y="14720"/>
                  <a:pt x="2591" y="14730"/>
                </a:cubicBezTo>
                <a:lnTo>
                  <a:pt x="2594" y="14724"/>
                </a:lnTo>
                <a:close/>
                <a:moveTo>
                  <a:pt x="17780" y="13423"/>
                </a:moveTo>
                <a:cubicBezTo>
                  <a:pt x="17776" y="13400"/>
                  <a:pt x="17769" y="13374"/>
                  <a:pt x="17765" y="13351"/>
                </a:cubicBezTo>
                <a:lnTo>
                  <a:pt x="17761" y="13348"/>
                </a:lnTo>
                <a:cubicBezTo>
                  <a:pt x="17739" y="13381"/>
                  <a:pt x="17739" y="13407"/>
                  <a:pt x="17780" y="13423"/>
                </a:cubicBezTo>
                <a:lnTo>
                  <a:pt x="17780" y="13423"/>
                </a:lnTo>
                <a:close/>
                <a:moveTo>
                  <a:pt x="15434" y="2881"/>
                </a:moveTo>
                <a:cubicBezTo>
                  <a:pt x="15442" y="2874"/>
                  <a:pt x="15445" y="2871"/>
                  <a:pt x="15453" y="2864"/>
                </a:cubicBezTo>
                <a:cubicBezTo>
                  <a:pt x="15453" y="2864"/>
                  <a:pt x="15449" y="2861"/>
                  <a:pt x="15449" y="2858"/>
                </a:cubicBezTo>
                <a:cubicBezTo>
                  <a:pt x="15445" y="2867"/>
                  <a:pt x="15442" y="2874"/>
                  <a:pt x="15438" y="2884"/>
                </a:cubicBezTo>
                <a:cubicBezTo>
                  <a:pt x="15438" y="2887"/>
                  <a:pt x="15434" y="2884"/>
                  <a:pt x="15434" y="2881"/>
                </a:cubicBezTo>
                <a:close/>
                <a:moveTo>
                  <a:pt x="16215" y="2903"/>
                </a:moveTo>
                <a:cubicBezTo>
                  <a:pt x="16222" y="2887"/>
                  <a:pt x="16226" y="2871"/>
                  <a:pt x="16234" y="2854"/>
                </a:cubicBezTo>
                <a:cubicBezTo>
                  <a:pt x="16234" y="2854"/>
                  <a:pt x="16237" y="2858"/>
                  <a:pt x="16237" y="2858"/>
                </a:cubicBezTo>
                <a:cubicBezTo>
                  <a:pt x="16226" y="2854"/>
                  <a:pt x="16215" y="2851"/>
                  <a:pt x="16204" y="2851"/>
                </a:cubicBezTo>
                <a:cubicBezTo>
                  <a:pt x="16204" y="2851"/>
                  <a:pt x="16207" y="2848"/>
                  <a:pt x="16207" y="2848"/>
                </a:cubicBezTo>
                <a:cubicBezTo>
                  <a:pt x="16211" y="2864"/>
                  <a:pt x="16215" y="2884"/>
                  <a:pt x="16215" y="2903"/>
                </a:cubicBezTo>
                <a:cubicBezTo>
                  <a:pt x="16219" y="2903"/>
                  <a:pt x="16215" y="2903"/>
                  <a:pt x="16215" y="2903"/>
                </a:cubicBezTo>
                <a:close/>
                <a:moveTo>
                  <a:pt x="2998" y="14724"/>
                </a:moveTo>
                <a:cubicBezTo>
                  <a:pt x="3020" y="14724"/>
                  <a:pt x="3039" y="14724"/>
                  <a:pt x="3061" y="14724"/>
                </a:cubicBezTo>
                <a:cubicBezTo>
                  <a:pt x="3061" y="14724"/>
                  <a:pt x="3058" y="14727"/>
                  <a:pt x="3058" y="14727"/>
                </a:cubicBezTo>
                <a:cubicBezTo>
                  <a:pt x="3039" y="14717"/>
                  <a:pt x="3020" y="14707"/>
                  <a:pt x="3002" y="14727"/>
                </a:cubicBezTo>
                <a:lnTo>
                  <a:pt x="2998" y="14724"/>
                </a:lnTo>
                <a:close/>
                <a:moveTo>
                  <a:pt x="2961" y="13322"/>
                </a:moveTo>
                <a:cubicBezTo>
                  <a:pt x="2957" y="13328"/>
                  <a:pt x="2957" y="13332"/>
                  <a:pt x="2953" y="13338"/>
                </a:cubicBezTo>
                <a:cubicBezTo>
                  <a:pt x="2957" y="13338"/>
                  <a:pt x="2961" y="13338"/>
                  <a:pt x="2968" y="13338"/>
                </a:cubicBezTo>
                <a:cubicBezTo>
                  <a:pt x="2968" y="13332"/>
                  <a:pt x="2968" y="13325"/>
                  <a:pt x="2968" y="13319"/>
                </a:cubicBezTo>
                <a:cubicBezTo>
                  <a:pt x="2968" y="13319"/>
                  <a:pt x="2961" y="13322"/>
                  <a:pt x="2961" y="13322"/>
                </a:cubicBezTo>
                <a:close/>
                <a:moveTo>
                  <a:pt x="2901" y="13325"/>
                </a:moveTo>
                <a:cubicBezTo>
                  <a:pt x="2901" y="13328"/>
                  <a:pt x="2901" y="13332"/>
                  <a:pt x="2897" y="13335"/>
                </a:cubicBezTo>
                <a:cubicBezTo>
                  <a:pt x="2901" y="13332"/>
                  <a:pt x="2901" y="13328"/>
                  <a:pt x="2901" y="13325"/>
                </a:cubicBezTo>
                <a:cubicBezTo>
                  <a:pt x="2904" y="13325"/>
                  <a:pt x="2901" y="13325"/>
                  <a:pt x="2901" y="13325"/>
                </a:cubicBezTo>
                <a:close/>
                <a:moveTo>
                  <a:pt x="2834" y="13325"/>
                </a:moveTo>
                <a:cubicBezTo>
                  <a:pt x="2837" y="13332"/>
                  <a:pt x="2837" y="13341"/>
                  <a:pt x="2841" y="13348"/>
                </a:cubicBezTo>
                <a:cubicBezTo>
                  <a:pt x="2841" y="13345"/>
                  <a:pt x="2837" y="13338"/>
                  <a:pt x="2837" y="13335"/>
                </a:cubicBezTo>
                <a:cubicBezTo>
                  <a:pt x="2837" y="13332"/>
                  <a:pt x="2837" y="13328"/>
                  <a:pt x="2834" y="13325"/>
                </a:cubicBezTo>
                <a:cubicBezTo>
                  <a:pt x="2837" y="13325"/>
                  <a:pt x="2834" y="13325"/>
                  <a:pt x="2834" y="13325"/>
                </a:cubicBezTo>
                <a:close/>
                <a:moveTo>
                  <a:pt x="2579" y="14760"/>
                </a:moveTo>
                <a:cubicBezTo>
                  <a:pt x="2602" y="14756"/>
                  <a:pt x="2617" y="14747"/>
                  <a:pt x="2613" y="14724"/>
                </a:cubicBezTo>
                <a:cubicBezTo>
                  <a:pt x="2613" y="14724"/>
                  <a:pt x="2617" y="14727"/>
                  <a:pt x="2617" y="14727"/>
                </a:cubicBezTo>
                <a:cubicBezTo>
                  <a:pt x="2606" y="14727"/>
                  <a:pt x="2594" y="14727"/>
                  <a:pt x="2587" y="14727"/>
                </a:cubicBezTo>
                <a:cubicBezTo>
                  <a:pt x="2587" y="14727"/>
                  <a:pt x="2591" y="14724"/>
                  <a:pt x="2591" y="14724"/>
                </a:cubicBezTo>
                <a:cubicBezTo>
                  <a:pt x="2587" y="14733"/>
                  <a:pt x="2583" y="14747"/>
                  <a:pt x="2579" y="14760"/>
                </a:cubicBezTo>
                <a:lnTo>
                  <a:pt x="2579" y="14760"/>
                </a:lnTo>
                <a:close/>
                <a:moveTo>
                  <a:pt x="2680" y="14727"/>
                </a:moveTo>
                <a:cubicBezTo>
                  <a:pt x="2669" y="14727"/>
                  <a:pt x="2658" y="14727"/>
                  <a:pt x="2647" y="14727"/>
                </a:cubicBezTo>
                <a:cubicBezTo>
                  <a:pt x="2647" y="14727"/>
                  <a:pt x="2650" y="14724"/>
                  <a:pt x="2650" y="14724"/>
                </a:cubicBezTo>
                <a:cubicBezTo>
                  <a:pt x="2658" y="14743"/>
                  <a:pt x="2662" y="14763"/>
                  <a:pt x="2669" y="14786"/>
                </a:cubicBezTo>
                <a:cubicBezTo>
                  <a:pt x="2669" y="14786"/>
                  <a:pt x="2665" y="14786"/>
                  <a:pt x="2665" y="14789"/>
                </a:cubicBezTo>
                <a:cubicBezTo>
                  <a:pt x="2669" y="14769"/>
                  <a:pt x="2677" y="14747"/>
                  <a:pt x="2680" y="14727"/>
                </a:cubicBezTo>
                <a:cubicBezTo>
                  <a:pt x="2677" y="14724"/>
                  <a:pt x="2680" y="14727"/>
                  <a:pt x="2680" y="14727"/>
                </a:cubicBezTo>
                <a:close/>
                <a:moveTo>
                  <a:pt x="2621" y="13332"/>
                </a:moveTo>
                <a:cubicBezTo>
                  <a:pt x="2628" y="13338"/>
                  <a:pt x="2632" y="13348"/>
                  <a:pt x="2639" y="13355"/>
                </a:cubicBezTo>
                <a:cubicBezTo>
                  <a:pt x="2643" y="13348"/>
                  <a:pt x="2643" y="13338"/>
                  <a:pt x="2647" y="13332"/>
                </a:cubicBezTo>
                <a:cubicBezTo>
                  <a:pt x="2647" y="13332"/>
                  <a:pt x="2650" y="13335"/>
                  <a:pt x="2650" y="13335"/>
                </a:cubicBezTo>
                <a:cubicBezTo>
                  <a:pt x="2639" y="13335"/>
                  <a:pt x="2628" y="13335"/>
                  <a:pt x="2617" y="13335"/>
                </a:cubicBezTo>
                <a:lnTo>
                  <a:pt x="2621" y="13332"/>
                </a:lnTo>
                <a:close/>
                <a:moveTo>
                  <a:pt x="2557" y="13387"/>
                </a:moveTo>
                <a:cubicBezTo>
                  <a:pt x="2568" y="13371"/>
                  <a:pt x="2576" y="13351"/>
                  <a:pt x="2587" y="13335"/>
                </a:cubicBezTo>
                <a:cubicBezTo>
                  <a:pt x="2587" y="13335"/>
                  <a:pt x="2591" y="13338"/>
                  <a:pt x="2591" y="13338"/>
                </a:cubicBezTo>
                <a:cubicBezTo>
                  <a:pt x="2579" y="13335"/>
                  <a:pt x="2572" y="13335"/>
                  <a:pt x="2561" y="13332"/>
                </a:cubicBezTo>
                <a:cubicBezTo>
                  <a:pt x="2561" y="13332"/>
                  <a:pt x="2565" y="13328"/>
                  <a:pt x="2565" y="13328"/>
                </a:cubicBezTo>
                <a:cubicBezTo>
                  <a:pt x="2565" y="13348"/>
                  <a:pt x="2561" y="13371"/>
                  <a:pt x="2561" y="13390"/>
                </a:cubicBezTo>
                <a:cubicBezTo>
                  <a:pt x="2561" y="13390"/>
                  <a:pt x="2557" y="13387"/>
                  <a:pt x="2557" y="13387"/>
                </a:cubicBezTo>
                <a:close/>
                <a:moveTo>
                  <a:pt x="2822" y="14779"/>
                </a:moveTo>
                <a:cubicBezTo>
                  <a:pt x="2822" y="14760"/>
                  <a:pt x="2822" y="14743"/>
                  <a:pt x="2822" y="14724"/>
                </a:cubicBezTo>
                <a:cubicBezTo>
                  <a:pt x="2822" y="14724"/>
                  <a:pt x="2826" y="14727"/>
                  <a:pt x="2826" y="14727"/>
                </a:cubicBezTo>
                <a:cubicBezTo>
                  <a:pt x="2815" y="14727"/>
                  <a:pt x="2804" y="14727"/>
                  <a:pt x="2792" y="14727"/>
                </a:cubicBezTo>
                <a:cubicBezTo>
                  <a:pt x="2792" y="14727"/>
                  <a:pt x="2796" y="14724"/>
                  <a:pt x="2796" y="14724"/>
                </a:cubicBezTo>
                <a:cubicBezTo>
                  <a:pt x="2807" y="14740"/>
                  <a:pt x="2815" y="14756"/>
                  <a:pt x="2826" y="14773"/>
                </a:cubicBezTo>
                <a:lnTo>
                  <a:pt x="2822" y="14779"/>
                </a:lnTo>
                <a:close/>
                <a:moveTo>
                  <a:pt x="16069" y="1964"/>
                </a:moveTo>
                <a:cubicBezTo>
                  <a:pt x="16062" y="1964"/>
                  <a:pt x="16054" y="1968"/>
                  <a:pt x="16051" y="1968"/>
                </a:cubicBezTo>
                <a:cubicBezTo>
                  <a:pt x="16054" y="1968"/>
                  <a:pt x="16058" y="1971"/>
                  <a:pt x="16058" y="1968"/>
                </a:cubicBezTo>
                <a:cubicBezTo>
                  <a:pt x="16062" y="1968"/>
                  <a:pt x="16065" y="1964"/>
                  <a:pt x="16069" y="1964"/>
                </a:cubicBezTo>
                <a:cubicBezTo>
                  <a:pt x="16069" y="1961"/>
                  <a:pt x="16069" y="1964"/>
                  <a:pt x="16069" y="1964"/>
                </a:cubicBezTo>
                <a:close/>
                <a:moveTo>
                  <a:pt x="16645" y="2874"/>
                </a:moveTo>
                <a:cubicBezTo>
                  <a:pt x="16645" y="2890"/>
                  <a:pt x="16645" y="2910"/>
                  <a:pt x="16641" y="2926"/>
                </a:cubicBezTo>
                <a:cubicBezTo>
                  <a:pt x="16652" y="2926"/>
                  <a:pt x="16663" y="2923"/>
                  <a:pt x="16674" y="2923"/>
                </a:cubicBezTo>
                <a:lnTo>
                  <a:pt x="16671" y="2926"/>
                </a:lnTo>
                <a:cubicBezTo>
                  <a:pt x="16667" y="2907"/>
                  <a:pt x="16674" y="2881"/>
                  <a:pt x="16641" y="2874"/>
                </a:cubicBezTo>
                <a:lnTo>
                  <a:pt x="16645" y="2874"/>
                </a:lnTo>
                <a:close/>
                <a:moveTo>
                  <a:pt x="2647" y="13332"/>
                </a:moveTo>
                <a:cubicBezTo>
                  <a:pt x="2658" y="13332"/>
                  <a:pt x="2669" y="13332"/>
                  <a:pt x="2680" y="13332"/>
                </a:cubicBezTo>
                <a:cubicBezTo>
                  <a:pt x="2680" y="13332"/>
                  <a:pt x="2677" y="13335"/>
                  <a:pt x="2677" y="13335"/>
                </a:cubicBezTo>
                <a:cubicBezTo>
                  <a:pt x="2673" y="13328"/>
                  <a:pt x="2673" y="13322"/>
                  <a:pt x="2669" y="13315"/>
                </a:cubicBezTo>
                <a:cubicBezTo>
                  <a:pt x="2662" y="13322"/>
                  <a:pt x="2658" y="13328"/>
                  <a:pt x="2650" y="13338"/>
                </a:cubicBezTo>
                <a:lnTo>
                  <a:pt x="2647" y="13332"/>
                </a:lnTo>
                <a:close/>
                <a:moveTo>
                  <a:pt x="9789" y="2000"/>
                </a:moveTo>
                <a:cubicBezTo>
                  <a:pt x="9789" y="1971"/>
                  <a:pt x="9786" y="1951"/>
                  <a:pt x="9745" y="1964"/>
                </a:cubicBezTo>
                <a:lnTo>
                  <a:pt x="9748" y="1961"/>
                </a:lnTo>
                <a:cubicBezTo>
                  <a:pt x="9763" y="1974"/>
                  <a:pt x="9763" y="2000"/>
                  <a:pt x="9789" y="2000"/>
                </a:cubicBezTo>
                <a:cubicBezTo>
                  <a:pt x="9793" y="1997"/>
                  <a:pt x="9789" y="2000"/>
                  <a:pt x="9789" y="2000"/>
                </a:cubicBezTo>
                <a:close/>
                <a:moveTo>
                  <a:pt x="2587" y="13332"/>
                </a:moveTo>
                <a:cubicBezTo>
                  <a:pt x="2598" y="13332"/>
                  <a:pt x="2609" y="13332"/>
                  <a:pt x="2621" y="13332"/>
                </a:cubicBezTo>
                <a:cubicBezTo>
                  <a:pt x="2621" y="13332"/>
                  <a:pt x="2617" y="13335"/>
                  <a:pt x="2617" y="13335"/>
                </a:cubicBezTo>
                <a:cubicBezTo>
                  <a:pt x="2613" y="13325"/>
                  <a:pt x="2621" y="13309"/>
                  <a:pt x="2598" y="13312"/>
                </a:cubicBezTo>
                <a:cubicBezTo>
                  <a:pt x="2594" y="13312"/>
                  <a:pt x="2594" y="13328"/>
                  <a:pt x="2591" y="13335"/>
                </a:cubicBezTo>
                <a:lnTo>
                  <a:pt x="2587" y="13332"/>
                </a:lnTo>
                <a:close/>
                <a:moveTo>
                  <a:pt x="2292" y="13332"/>
                </a:moveTo>
                <a:cubicBezTo>
                  <a:pt x="2303" y="13332"/>
                  <a:pt x="2314" y="13332"/>
                  <a:pt x="2325" y="13332"/>
                </a:cubicBezTo>
                <a:cubicBezTo>
                  <a:pt x="2325" y="13332"/>
                  <a:pt x="2322" y="13332"/>
                  <a:pt x="2322" y="13332"/>
                </a:cubicBezTo>
                <a:cubicBezTo>
                  <a:pt x="2311" y="13309"/>
                  <a:pt x="2303" y="13319"/>
                  <a:pt x="2296" y="13335"/>
                </a:cubicBezTo>
                <a:lnTo>
                  <a:pt x="2292" y="13332"/>
                </a:lnTo>
                <a:close/>
                <a:moveTo>
                  <a:pt x="2867" y="14786"/>
                </a:moveTo>
                <a:cubicBezTo>
                  <a:pt x="2875" y="14763"/>
                  <a:pt x="2871" y="14743"/>
                  <a:pt x="2852" y="14727"/>
                </a:cubicBezTo>
                <a:cubicBezTo>
                  <a:pt x="2852" y="14727"/>
                  <a:pt x="2856" y="14727"/>
                  <a:pt x="2856" y="14727"/>
                </a:cubicBezTo>
                <a:cubicBezTo>
                  <a:pt x="2856" y="14747"/>
                  <a:pt x="2856" y="14763"/>
                  <a:pt x="2856" y="14782"/>
                </a:cubicBezTo>
                <a:cubicBezTo>
                  <a:pt x="2856" y="14782"/>
                  <a:pt x="2852" y="14779"/>
                  <a:pt x="2852" y="14779"/>
                </a:cubicBezTo>
                <a:cubicBezTo>
                  <a:pt x="2860" y="14776"/>
                  <a:pt x="2867" y="14779"/>
                  <a:pt x="2867" y="14786"/>
                </a:cubicBezTo>
                <a:lnTo>
                  <a:pt x="2867" y="14786"/>
                </a:lnTo>
                <a:close/>
                <a:moveTo>
                  <a:pt x="3065" y="14724"/>
                </a:moveTo>
                <a:cubicBezTo>
                  <a:pt x="3065" y="14743"/>
                  <a:pt x="3061" y="14760"/>
                  <a:pt x="3061" y="14779"/>
                </a:cubicBezTo>
                <a:cubicBezTo>
                  <a:pt x="3073" y="14779"/>
                  <a:pt x="3084" y="14776"/>
                  <a:pt x="3095" y="14776"/>
                </a:cubicBezTo>
                <a:cubicBezTo>
                  <a:pt x="3095" y="14776"/>
                  <a:pt x="3091" y="14779"/>
                  <a:pt x="3091" y="14779"/>
                </a:cubicBezTo>
                <a:cubicBezTo>
                  <a:pt x="3080" y="14760"/>
                  <a:pt x="3069" y="14743"/>
                  <a:pt x="3061" y="14724"/>
                </a:cubicBezTo>
                <a:lnTo>
                  <a:pt x="3065" y="14724"/>
                </a:lnTo>
                <a:close/>
                <a:moveTo>
                  <a:pt x="3132" y="14707"/>
                </a:moveTo>
                <a:cubicBezTo>
                  <a:pt x="3129" y="14730"/>
                  <a:pt x="3125" y="14756"/>
                  <a:pt x="3121" y="14779"/>
                </a:cubicBezTo>
                <a:cubicBezTo>
                  <a:pt x="3121" y="14779"/>
                  <a:pt x="3117" y="14776"/>
                  <a:pt x="3117" y="14776"/>
                </a:cubicBezTo>
                <a:cubicBezTo>
                  <a:pt x="3129" y="14776"/>
                  <a:pt x="3140" y="14776"/>
                  <a:pt x="3151" y="14776"/>
                </a:cubicBezTo>
                <a:lnTo>
                  <a:pt x="3155" y="14779"/>
                </a:lnTo>
                <a:cubicBezTo>
                  <a:pt x="3147" y="14756"/>
                  <a:pt x="3140" y="14733"/>
                  <a:pt x="3132" y="14707"/>
                </a:cubicBezTo>
                <a:cubicBezTo>
                  <a:pt x="3132" y="14711"/>
                  <a:pt x="3132" y="14707"/>
                  <a:pt x="3132" y="14707"/>
                </a:cubicBezTo>
                <a:close/>
                <a:moveTo>
                  <a:pt x="9745" y="1964"/>
                </a:moveTo>
                <a:cubicBezTo>
                  <a:pt x="9767" y="1938"/>
                  <a:pt x="9752" y="1909"/>
                  <a:pt x="9745" y="1883"/>
                </a:cubicBezTo>
                <a:cubicBezTo>
                  <a:pt x="9745" y="1883"/>
                  <a:pt x="9745" y="1880"/>
                  <a:pt x="9745" y="1883"/>
                </a:cubicBezTo>
                <a:cubicBezTo>
                  <a:pt x="9748" y="1909"/>
                  <a:pt x="9748" y="1935"/>
                  <a:pt x="9745" y="1964"/>
                </a:cubicBezTo>
                <a:cubicBezTo>
                  <a:pt x="9748" y="1961"/>
                  <a:pt x="9745" y="1964"/>
                  <a:pt x="9745" y="1964"/>
                </a:cubicBezTo>
                <a:close/>
                <a:moveTo>
                  <a:pt x="9659" y="1968"/>
                </a:moveTo>
                <a:cubicBezTo>
                  <a:pt x="9662" y="1961"/>
                  <a:pt x="9662" y="1955"/>
                  <a:pt x="9666" y="1951"/>
                </a:cubicBezTo>
                <a:cubicBezTo>
                  <a:pt x="9662" y="1955"/>
                  <a:pt x="9659" y="1958"/>
                  <a:pt x="9659" y="1961"/>
                </a:cubicBezTo>
                <a:cubicBezTo>
                  <a:pt x="9659" y="1961"/>
                  <a:pt x="9659" y="1964"/>
                  <a:pt x="9659" y="1968"/>
                </a:cubicBezTo>
                <a:cubicBezTo>
                  <a:pt x="9662" y="1968"/>
                  <a:pt x="9659" y="1968"/>
                  <a:pt x="9659" y="1968"/>
                </a:cubicBezTo>
                <a:close/>
                <a:moveTo>
                  <a:pt x="6087" y="13117"/>
                </a:moveTo>
                <a:cubicBezTo>
                  <a:pt x="6076" y="13117"/>
                  <a:pt x="6061" y="13117"/>
                  <a:pt x="6050" y="13117"/>
                </a:cubicBezTo>
                <a:cubicBezTo>
                  <a:pt x="6050" y="13120"/>
                  <a:pt x="6054" y="13126"/>
                  <a:pt x="6054" y="13126"/>
                </a:cubicBezTo>
                <a:cubicBezTo>
                  <a:pt x="6065" y="13120"/>
                  <a:pt x="6076" y="13117"/>
                  <a:pt x="6087" y="13117"/>
                </a:cubicBezTo>
                <a:cubicBezTo>
                  <a:pt x="6087" y="13113"/>
                  <a:pt x="6087" y="13113"/>
                  <a:pt x="6087" y="13117"/>
                </a:cubicBezTo>
                <a:close/>
                <a:moveTo>
                  <a:pt x="2579" y="14760"/>
                </a:moveTo>
                <a:cubicBezTo>
                  <a:pt x="2568" y="14776"/>
                  <a:pt x="2561" y="14795"/>
                  <a:pt x="2550" y="14812"/>
                </a:cubicBezTo>
                <a:cubicBezTo>
                  <a:pt x="2550" y="14812"/>
                  <a:pt x="2550" y="14812"/>
                  <a:pt x="2550" y="14812"/>
                </a:cubicBezTo>
                <a:cubicBezTo>
                  <a:pt x="2572" y="14799"/>
                  <a:pt x="2583" y="14782"/>
                  <a:pt x="2579" y="14760"/>
                </a:cubicBezTo>
                <a:cubicBezTo>
                  <a:pt x="2579" y="14760"/>
                  <a:pt x="2579" y="14760"/>
                  <a:pt x="2579" y="14760"/>
                </a:cubicBezTo>
                <a:close/>
                <a:moveTo>
                  <a:pt x="9804" y="1860"/>
                </a:moveTo>
                <a:cubicBezTo>
                  <a:pt x="9793" y="1886"/>
                  <a:pt x="9793" y="1909"/>
                  <a:pt x="9816" y="1929"/>
                </a:cubicBezTo>
                <a:cubicBezTo>
                  <a:pt x="9816" y="1929"/>
                  <a:pt x="9812" y="1932"/>
                  <a:pt x="9812" y="1932"/>
                </a:cubicBezTo>
                <a:cubicBezTo>
                  <a:pt x="9827" y="1906"/>
                  <a:pt x="9816" y="1883"/>
                  <a:pt x="9804" y="1860"/>
                </a:cubicBezTo>
                <a:cubicBezTo>
                  <a:pt x="9801" y="1863"/>
                  <a:pt x="9804" y="1860"/>
                  <a:pt x="9804" y="1860"/>
                </a:cubicBezTo>
                <a:close/>
                <a:moveTo>
                  <a:pt x="2848" y="14828"/>
                </a:moveTo>
                <a:cubicBezTo>
                  <a:pt x="2848" y="14812"/>
                  <a:pt x="2848" y="14792"/>
                  <a:pt x="2852" y="14776"/>
                </a:cubicBezTo>
                <a:cubicBezTo>
                  <a:pt x="2852" y="14776"/>
                  <a:pt x="2856" y="14779"/>
                  <a:pt x="2856" y="14779"/>
                </a:cubicBezTo>
                <a:cubicBezTo>
                  <a:pt x="2845" y="14779"/>
                  <a:pt x="2834" y="14779"/>
                  <a:pt x="2822" y="14779"/>
                </a:cubicBezTo>
                <a:cubicBezTo>
                  <a:pt x="2822" y="14779"/>
                  <a:pt x="2826" y="14776"/>
                  <a:pt x="2826" y="14776"/>
                </a:cubicBezTo>
                <a:cubicBezTo>
                  <a:pt x="2826" y="14792"/>
                  <a:pt x="2826" y="14812"/>
                  <a:pt x="2826" y="14828"/>
                </a:cubicBezTo>
                <a:cubicBezTo>
                  <a:pt x="2826" y="14828"/>
                  <a:pt x="2822" y="14825"/>
                  <a:pt x="2822" y="14825"/>
                </a:cubicBezTo>
                <a:cubicBezTo>
                  <a:pt x="2834" y="14825"/>
                  <a:pt x="2841" y="14825"/>
                  <a:pt x="2852" y="14825"/>
                </a:cubicBezTo>
                <a:lnTo>
                  <a:pt x="2848" y="14828"/>
                </a:lnTo>
                <a:close/>
                <a:moveTo>
                  <a:pt x="9838" y="1857"/>
                </a:moveTo>
                <a:cubicBezTo>
                  <a:pt x="9849" y="1870"/>
                  <a:pt x="9864" y="1886"/>
                  <a:pt x="9875" y="1899"/>
                </a:cubicBezTo>
                <a:cubicBezTo>
                  <a:pt x="9875" y="1899"/>
                  <a:pt x="9872" y="1903"/>
                  <a:pt x="9872" y="1903"/>
                </a:cubicBezTo>
                <a:cubicBezTo>
                  <a:pt x="9879" y="1876"/>
                  <a:pt x="9864" y="1867"/>
                  <a:pt x="9838" y="1860"/>
                </a:cubicBezTo>
                <a:lnTo>
                  <a:pt x="9838" y="1857"/>
                </a:lnTo>
                <a:close/>
                <a:moveTo>
                  <a:pt x="7664" y="12976"/>
                </a:moveTo>
                <a:cubicBezTo>
                  <a:pt x="7664" y="12967"/>
                  <a:pt x="7664" y="12957"/>
                  <a:pt x="7664" y="12947"/>
                </a:cubicBezTo>
                <a:cubicBezTo>
                  <a:pt x="7664" y="12947"/>
                  <a:pt x="7668" y="12950"/>
                  <a:pt x="7668" y="12950"/>
                </a:cubicBezTo>
                <a:cubicBezTo>
                  <a:pt x="7645" y="12950"/>
                  <a:pt x="7626" y="12950"/>
                  <a:pt x="7604" y="12950"/>
                </a:cubicBezTo>
                <a:lnTo>
                  <a:pt x="7608" y="12947"/>
                </a:lnTo>
                <a:cubicBezTo>
                  <a:pt x="7619" y="12970"/>
                  <a:pt x="7645" y="12967"/>
                  <a:pt x="7668" y="12970"/>
                </a:cubicBezTo>
                <a:lnTo>
                  <a:pt x="7664" y="12976"/>
                </a:lnTo>
                <a:close/>
                <a:moveTo>
                  <a:pt x="1276" y="12911"/>
                </a:moveTo>
                <a:cubicBezTo>
                  <a:pt x="1272" y="12911"/>
                  <a:pt x="1265" y="12914"/>
                  <a:pt x="1261" y="12914"/>
                </a:cubicBezTo>
                <a:cubicBezTo>
                  <a:pt x="1246" y="12908"/>
                  <a:pt x="1242" y="12911"/>
                  <a:pt x="1253" y="12918"/>
                </a:cubicBezTo>
                <a:cubicBezTo>
                  <a:pt x="1257" y="12918"/>
                  <a:pt x="1268" y="12911"/>
                  <a:pt x="1276" y="12911"/>
                </a:cubicBezTo>
                <a:cubicBezTo>
                  <a:pt x="1276" y="12911"/>
                  <a:pt x="1276" y="12911"/>
                  <a:pt x="1276" y="12911"/>
                </a:cubicBezTo>
                <a:close/>
                <a:moveTo>
                  <a:pt x="16058" y="1808"/>
                </a:moveTo>
                <a:cubicBezTo>
                  <a:pt x="16062" y="1841"/>
                  <a:pt x="16080" y="1850"/>
                  <a:pt x="16114" y="1841"/>
                </a:cubicBezTo>
                <a:cubicBezTo>
                  <a:pt x="16114" y="1841"/>
                  <a:pt x="16110" y="1844"/>
                  <a:pt x="16110" y="1844"/>
                </a:cubicBezTo>
                <a:cubicBezTo>
                  <a:pt x="16092" y="1831"/>
                  <a:pt x="16069" y="1818"/>
                  <a:pt x="16051" y="1808"/>
                </a:cubicBezTo>
                <a:lnTo>
                  <a:pt x="16058" y="1808"/>
                </a:lnTo>
                <a:close/>
                <a:moveTo>
                  <a:pt x="16376" y="2982"/>
                </a:moveTo>
                <a:cubicBezTo>
                  <a:pt x="16376" y="2962"/>
                  <a:pt x="16376" y="2946"/>
                  <a:pt x="16376" y="2926"/>
                </a:cubicBezTo>
                <a:cubicBezTo>
                  <a:pt x="16376" y="2926"/>
                  <a:pt x="16379" y="2926"/>
                  <a:pt x="16379" y="2926"/>
                </a:cubicBezTo>
                <a:cubicBezTo>
                  <a:pt x="16368" y="2926"/>
                  <a:pt x="16357" y="2926"/>
                  <a:pt x="16346" y="2926"/>
                </a:cubicBezTo>
                <a:cubicBezTo>
                  <a:pt x="16346" y="2926"/>
                  <a:pt x="16349" y="2923"/>
                  <a:pt x="16349" y="2923"/>
                </a:cubicBezTo>
                <a:cubicBezTo>
                  <a:pt x="16346" y="2949"/>
                  <a:pt x="16342" y="2972"/>
                  <a:pt x="16376" y="2982"/>
                </a:cubicBezTo>
                <a:lnTo>
                  <a:pt x="16376" y="2982"/>
                </a:lnTo>
                <a:close/>
                <a:moveTo>
                  <a:pt x="7488" y="12820"/>
                </a:moveTo>
                <a:cubicBezTo>
                  <a:pt x="7488" y="12810"/>
                  <a:pt x="7488" y="12800"/>
                  <a:pt x="7488" y="12791"/>
                </a:cubicBezTo>
                <a:cubicBezTo>
                  <a:pt x="7488" y="12791"/>
                  <a:pt x="7492" y="12794"/>
                  <a:pt x="7492" y="12794"/>
                </a:cubicBezTo>
                <a:cubicBezTo>
                  <a:pt x="7470" y="12794"/>
                  <a:pt x="7451" y="12794"/>
                  <a:pt x="7428" y="12794"/>
                </a:cubicBezTo>
                <a:lnTo>
                  <a:pt x="7432" y="12791"/>
                </a:lnTo>
                <a:cubicBezTo>
                  <a:pt x="7443" y="12817"/>
                  <a:pt x="7466" y="12820"/>
                  <a:pt x="7488" y="12820"/>
                </a:cubicBezTo>
                <a:lnTo>
                  <a:pt x="7488" y="12820"/>
                </a:lnTo>
                <a:close/>
                <a:moveTo>
                  <a:pt x="6707" y="12751"/>
                </a:moveTo>
                <a:cubicBezTo>
                  <a:pt x="6704" y="12758"/>
                  <a:pt x="6704" y="12761"/>
                  <a:pt x="6700" y="12768"/>
                </a:cubicBezTo>
                <a:cubicBezTo>
                  <a:pt x="6707" y="12768"/>
                  <a:pt x="6715" y="12768"/>
                  <a:pt x="6722" y="12768"/>
                </a:cubicBezTo>
                <a:cubicBezTo>
                  <a:pt x="6722" y="12764"/>
                  <a:pt x="6722" y="12758"/>
                  <a:pt x="6722" y="12758"/>
                </a:cubicBezTo>
                <a:cubicBezTo>
                  <a:pt x="6719" y="12755"/>
                  <a:pt x="6715" y="12758"/>
                  <a:pt x="6711" y="12758"/>
                </a:cubicBezTo>
                <a:cubicBezTo>
                  <a:pt x="6711" y="12758"/>
                  <a:pt x="6707" y="12751"/>
                  <a:pt x="6707" y="12751"/>
                </a:cubicBezTo>
                <a:close/>
                <a:moveTo>
                  <a:pt x="9520" y="2955"/>
                </a:moveTo>
                <a:cubicBezTo>
                  <a:pt x="9535" y="2965"/>
                  <a:pt x="9554" y="2978"/>
                  <a:pt x="9569" y="2988"/>
                </a:cubicBezTo>
                <a:cubicBezTo>
                  <a:pt x="9569" y="2988"/>
                  <a:pt x="9565" y="2991"/>
                  <a:pt x="9565" y="2991"/>
                </a:cubicBezTo>
                <a:cubicBezTo>
                  <a:pt x="9573" y="2955"/>
                  <a:pt x="9554" y="2946"/>
                  <a:pt x="9517" y="2959"/>
                </a:cubicBezTo>
                <a:cubicBezTo>
                  <a:pt x="9517" y="2962"/>
                  <a:pt x="9520" y="2959"/>
                  <a:pt x="9520" y="2955"/>
                </a:cubicBezTo>
                <a:close/>
                <a:moveTo>
                  <a:pt x="9905" y="1824"/>
                </a:moveTo>
                <a:cubicBezTo>
                  <a:pt x="9913" y="1841"/>
                  <a:pt x="9909" y="1867"/>
                  <a:pt x="9939" y="1870"/>
                </a:cubicBezTo>
                <a:cubicBezTo>
                  <a:pt x="9939" y="1870"/>
                  <a:pt x="9935" y="1873"/>
                  <a:pt x="9935" y="1873"/>
                </a:cubicBezTo>
                <a:cubicBezTo>
                  <a:pt x="9943" y="1847"/>
                  <a:pt x="9939" y="1828"/>
                  <a:pt x="9898" y="1828"/>
                </a:cubicBezTo>
                <a:lnTo>
                  <a:pt x="9905" y="1824"/>
                </a:lnTo>
                <a:close/>
                <a:moveTo>
                  <a:pt x="6711" y="12758"/>
                </a:moveTo>
                <a:cubicBezTo>
                  <a:pt x="6704" y="12758"/>
                  <a:pt x="6696" y="12758"/>
                  <a:pt x="6689" y="12758"/>
                </a:cubicBezTo>
                <a:cubicBezTo>
                  <a:pt x="6689" y="12761"/>
                  <a:pt x="6693" y="12764"/>
                  <a:pt x="6693" y="12768"/>
                </a:cubicBezTo>
                <a:cubicBezTo>
                  <a:pt x="6696" y="12764"/>
                  <a:pt x="6704" y="12758"/>
                  <a:pt x="6707" y="12755"/>
                </a:cubicBezTo>
                <a:cubicBezTo>
                  <a:pt x="6707" y="12751"/>
                  <a:pt x="6711" y="12758"/>
                  <a:pt x="6711" y="12758"/>
                </a:cubicBezTo>
                <a:close/>
                <a:moveTo>
                  <a:pt x="11329" y="2955"/>
                </a:moveTo>
                <a:cubicBezTo>
                  <a:pt x="11306" y="2955"/>
                  <a:pt x="11287" y="2955"/>
                  <a:pt x="11265" y="2955"/>
                </a:cubicBezTo>
                <a:cubicBezTo>
                  <a:pt x="11265" y="2955"/>
                  <a:pt x="11269" y="2952"/>
                  <a:pt x="11269" y="2952"/>
                </a:cubicBezTo>
                <a:cubicBezTo>
                  <a:pt x="11269" y="2962"/>
                  <a:pt x="11269" y="2972"/>
                  <a:pt x="11269" y="2982"/>
                </a:cubicBezTo>
                <a:lnTo>
                  <a:pt x="11265" y="2978"/>
                </a:lnTo>
                <a:cubicBezTo>
                  <a:pt x="11291" y="2982"/>
                  <a:pt x="11317" y="2985"/>
                  <a:pt x="11321" y="2952"/>
                </a:cubicBezTo>
                <a:lnTo>
                  <a:pt x="11329" y="2955"/>
                </a:lnTo>
                <a:close/>
                <a:moveTo>
                  <a:pt x="7436" y="12742"/>
                </a:moveTo>
                <a:cubicBezTo>
                  <a:pt x="7425" y="12738"/>
                  <a:pt x="7414" y="12732"/>
                  <a:pt x="7406" y="12725"/>
                </a:cubicBezTo>
                <a:cubicBezTo>
                  <a:pt x="7406" y="12729"/>
                  <a:pt x="7402" y="12732"/>
                  <a:pt x="7402" y="12735"/>
                </a:cubicBezTo>
                <a:cubicBezTo>
                  <a:pt x="7414" y="12735"/>
                  <a:pt x="7428" y="12735"/>
                  <a:pt x="7440" y="12735"/>
                </a:cubicBezTo>
                <a:cubicBezTo>
                  <a:pt x="7440" y="12735"/>
                  <a:pt x="7436" y="12742"/>
                  <a:pt x="7436" y="12742"/>
                </a:cubicBezTo>
                <a:close/>
                <a:moveTo>
                  <a:pt x="16305" y="2946"/>
                </a:moveTo>
                <a:cubicBezTo>
                  <a:pt x="16301" y="2949"/>
                  <a:pt x="16297" y="2955"/>
                  <a:pt x="16293" y="2959"/>
                </a:cubicBezTo>
                <a:cubicBezTo>
                  <a:pt x="16297" y="2959"/>
                  <a:pt x="16301" y="2962"/>
                  <a:pt x="16305" y="2962"/>
                </a:cubicBezTo>
                <a:cubicBezTo>
                  <a:pt x="16308" y="2959"/>
                  <a:pt x="16308" y="2952"/>
                  <a:pt x="16305" y="2946"/>
                </a:cubicBezTo>
                <a:lnTo>
                  <a:pt x="16305" y="2946"/>
                </a:lnTo>
                <a:close/>
                <a:moveTo>
                  <a:pt x="3581" y="12572"/>
                </a:moveTo>
                <a:cubicBezTo>
                  <a:pt x="3588" y="12572"/>
                  <a:pt x="3596" y="12575"/>
                  <a:pt x="3603" y="12575"/>
                </a:cubicBezTo>
                <a:cubicBezTo>
                  <a:pt x="3599" y="12575"/>
                  <a:pt x="3596" y="12575"/>
                  <a:pt x="3592" y="12575"/>
                </a:cubicBezTo>
                <a:cubicBezTo>
                  <a:pt x="3592" y="12572"/>
                  <a:pt x="3588" y="12572"/>
                  <a:pt x="3581" y="12572"/>
                </a:cubicBezTo>
                <a:cubicBezTo>
                  <a:pt x="3584" y="12569"/>
                  <a:pt x="3581" y="12572"/>
                  <a:pt x="3581" y="12572"/>
                </a:cubicBezTo>
                <a:close/>
                <a:moveTo>
                  <a:pt x="3566" y="12562"/>
                </a:moveTo>
                <a:cubicBezTo>
                  <a:pt x="3562" y="12566"/>
                  <a:pt x="3562" y="12572"/>
                  <a:pt x="3558" y="12575"/>
                </a:cubicBezTo>
                <a:cubicBezTo>
                  <a:pt x="3562" y="12572"/>
                  <a:pt x="3566" y="12569"/>
                  <a:pt x="3569" y="12566"/>
                </a:cubicBezTo>
                <a:cubicBezTo>
                  <a:pt x="3569" y="12569"/>
                  <a:pt x="3566" y="12562"/>
                  <a:pt x="3566" y="12562"/>
                </a:cubicBezTo>
                <a:close/>
                <a:moveTo>
                  <a:pt x="2542" y="14890"/>
                </a:moveTo>
                <a:cubicBezTo>
                  <a:pt x="2542" y="14890"/>
                  <a:pt x="2546" y="14890"/>
                  <a:pt x="2546" y="14890"/>
                </a:cubicBezTo>
                <a:cubicBezTo>
                  <a:pt x="2546" y="14890"/>
                  <a:pt x="2546" y="14887"/>
                  <a:pt x="2546" y="14887"/>
                </a:cubicBezTo>
                <a:cubicBezTo>
                  <a:pt x="2557" y="14861"/>
                  <a:pt x="2565" y="14835"/>
                  <a:pt x="2546" y="14808"/>
                </a:cubicBezTo>
                <a:cubicBezTo>
                  <a:pt x="2546" y="14808"/>
                  <a:pt x="2546" y="14808"/>
                  <a:pt x="2546" y="14808"/>
                </a:cubicBezTo>
                <a:cubicBezTo>
                  <a:pt x="2546" y="14838"/>
                  <a:pt x="2542" y="14864"/>
                  <a:pt x="2542" y="14890"/>
                </a:cubicBezTo>
                <a:cubicBezTo>
                  <a:pt x="2542" y="14890"/>
                  <a:pt x="2542" y="14890"/>
                  <a:pt x="2542" y="14890"/>
                </a:cubicBezTo>
                <a:close/>
                <a:moveTo>
                  <a:pt x="2819" y="14893"/>
                </a:moveTo>
                <a:cubicBezTo>
                  <a:pt x="2822" y="14870"/>
                  <a:pt x="2822" y="14848"/>
                  <a:pt x="2826" y="14825"/>
                </a:cubicBezTo>
                <a:cubicBezTo>
                  <a:pt x="2826" y="14825"/>
                  <a:pt x="2830" y="14828"/>
                  <a:pt x="2830" y="14828"/>
                </a:cubicBezTo>
                <a:cubicBezTo>
                  <a:pt x="2815" y="14831"/>
                  <a:pt x="2804" y="14835"/>
                  <a:pt x="2789" y="14841"/>
                </a:cubicBezTo>
                <a:lnTo>
                  <a:pt x="2792" y="14838"/>
                </a:lnTo>
                <a:cubicBezTo>
                  <a:pt x="2800" y="14854"/>
                  <a:pt x="2807" y="14874"/>
                  <a:pt x="2819" y="14893"/>
                </a:cubicBezTo>
                <a:cubicBezTo>
                  <a:pt x="2819" y="14893"/>
                  <a:pt x="2819" y="14893"/>
                  <a:pt x="2819" y="14893"/>
                </a:cubicBezTo>
                <a:close/>
                <a:moveTo>
                  <a:pt x="9565" y="2991"/>
                </a:moveTo>
                <a:cubicBezTo>
                  <a:pt x="9595" y="2988"/>
                  <a:pt x="9625" y="2988"/>
                  <a:pt x="9655" y="2985"/>
                </a:cubicBezTo>
                <a:cubicBezTo>
                  <a:pt x="9655" y="2985"/>
                  <a:pt x="9655" y="2985"/>
                  <a:pt x="9655" y="2985"/>
                </a:cubicBezTo>
                <a:cubicBezTo>
                  <a:pt x="9629" y="2985"/>
                  <a:pt x="9599" y="2988"/>
                  <a:pt x="9565" y="2991"/>
                </a:cubicBezTo>
                <a:cubicBezTo>
                  <a:pt x="9569" y="2991"/>
                  <a:pt x="9565" y="2991"/>
                  <a:pt x="9565" y="2991"/>
                </a:cubicBezTo>
                <a:close/>
                <a:moveTo>
                  <a:pt x="3002" y="14880"/>
                </a:moveTo>
                <a:cubicBezTo>
                  <a:pt x="3013" y="14880"/>
                  <a:pt x="3024" y="14880"/>
                  <a:pt x="3035" y="14880"/>
                </a:cubicBezTo>
                <a:cubicBezTo>
                  <a:pt x="3035" y="14880"/>
                  <a:pt x="3032" y="14883"/>
                  <a:pt x="3032" y="14883"/>
                </a:cubicBezTo>
                <a:cubicBezTo>
                  <a:pt x="3032" y="14864"/>
                  <a:pt x="3035" y="14848"/>
                  <a:pt x="3035" y="14828"/>
                </a:cubicBezTo>
                <a:cubicBezTo>
                  <a:pt x="3024" y="14828"/>
                  <a:pt x="3013" y="14831"/>
                  <a:pt x="3002" y="14831"/>
                </a:cubicBezTo>
                <a:cubicBezTo>
                  <a:pt x="3002" y="14831"/>
                  <a:pt x="3005" y="14828"/>
                  <a:pt x="3005" y="14828"/>
                </a:cubicBezTo>
                <a:cubicBezTo>
                  <a:pt x="3005" y="14848"/>
                  <a:pt x="3005" y="14864"/>
                  <a:pt x="3005" y="14883"/>
                </a:cubicBezTo>
                <a:lnTo>
                  <a:pt x="3002" y="14880"/>
                </a:lnTo>
                <a:close/>
                <a:moveTo>
                  <a:pt x="9838" y="1857"/>
                </a:moveTo>
                <a:cubicBezTo>
                  <a:pt x="9842" y="1850"/>
                  <a:pt x="9845" y="1847"/>
                  <a:pt x="9849" y="1841"/>
                </a:cubicBezTo>
                <a:cubicBezTo>
                  <a:pt x="9827" y="1841"/>
                  <a:pt x="9838" y="1850"/>
                  <a:pt x="9842" y="1860"/>
                </a:cubicBezTo>
                <a:cubicBezTo>
                  <a:pt x="9845" y="1860"/>
                  <a:pt x="9838" y="1857"/>
                  <a:pt x="9838" y="1857"/>
                </a:cubicBezTo>
                <a:close/>
                <a:moveTo>
                  <a:pt x="11269" y="2982"/>
                </a:moveTo>
                <a:cubicBezTo>
                  <a:pt x="11246" y="2982"/>
                  <a:pt x="11228" y="2982"/>
                  <a:pt x="11205" y="2982"/>
                </a:cubicBezTo>
                <a:cubicBezTo>
                  <a:pt x="11205" y="2982"/>
                  <a:pt x="11209" y="2978"/>
                  <a:pt x="11209" y="2978"/>
                </a:cubicBezTo>
                <a:cubicBezTo>
                  <a:pt x="11209" y="2988"/>
                  <a:pt x="11209" y="2998"/>
                  <a:pt x="11209" y="3008"/>
                </a:cubicBezTo>
                <a:cubicBezTo>
                  <a:pt x="11209" y="3008"/>
                  <a:pt x="11205" y="3004"/>
                  <a:pt x="11205" y="3004"/>
                </a:cubicBezTo>
                <a:cubicBezTo>
                  <a:pt x="11228" y="2998"/>
                  <a:pt x="11254" y="3001"/>
                  <a:pt x="11269" y="2978"/>
                </a:cubicBezTo>
                <a:lnTo>
                  <a:pt x="11269" y="2982"/>
                </a:lnTo>
                <a:close/>
                <a:moveTo>
                  <a:pt x="13944" y="3044"/>
                </a:moveTo>
                <a:cubicBezTo>
                  <a:pt x="13955" y="3014"/>
                  <a:pt x="13940" y="2991"/>
                  <a:pt x="13921" y="2969"/>
                </a:cubicBezTo>
                <a:lnTo>
                  <a:pt x="13925" y="2972"/>
                </a:lnTo>
                <a:cubicBezTo>
                  <a:pt x="13932" y="2998"/>
                  <a:pt x="13940" y="3021"/>
                  <a:pt x="13944" y="3044"/>
                </a:cubicBezTo>
                <a:cubicBezTo>
                  <a:pt x="13944" y="3044"/>
                  <a:pt x="13944" y="3044"/>
                  <a:pt x="13944" y="3044"/>
                </a:cubicBezTo>
                <a:close/>
                <a:moveTo>
                  <a:pt x="3088" y="14883"/>
                </a:moveTo>
                <a:cubicBezTo>
                  <a:pt x="3088" y="14864"/>
                  <a:pt x="3088" y="14848"/>
                  <a:pt x="3088" y="14828"/>
                </a:cubicBezTo>
                <a:cubicBezTo>
                  <a:pt x="3088" y="14828"/>
                  <a:pt x="3091" y="14831"/>
                  <a:pt x="3091" y="14831"/>
                </a:cubicBezTo>
                <a:cubicBezTo>
                  <a:pt x="3080" y="14831"/>
                  <a:pt x="3069" y="14828"/>
                  <a:pt x="3058" y="14828"/>
                </a:cubicBezTo>
                <a:cubicBezTo>
                  <a:pt x="3058" y="14848"/>
                  <a:pt x="3061" y="14864"/>
                  <a:pt x="3061" y="14883"/>
                </a:cubicBezTo>
                <a:cubicBezTo>
                  <a:pt x="3061" y="14883"/>
                  <a:pt x="3058" y="14880"/>
                  <a:pt x="3058" y="14880"/>
                </a:cubicBezTo>
                <a:cubicBezTo>
                  <a:pt x="3069" y="14880"/>
                  <a:pt x="3076" y="14880"/>
                  <a:pt x="3088" y="14880"/>
                </a:cubicBezTo>
                <a:lnTo>
                  <a:pt x="3088" y="14883"/>
                </a:lnTo>
                <a:close/>
                <a:moveTo>
                  <a:pt x="15307" y="2998"/>
                </a:moveTo>
                <a:cubicBezTo>
                  <a:pt x="15311" y="3001"/>
                  <a:pt x="15318" y="3001"/>
                  <a:pt x="15318" y="3001"/>
                </a:cubicBezTo>
                <a:cubicBezTo>
                  <a:pt x="15330" y="2995"/>
                  <a:pt x="15330" y="2991"/>
                  <a:pt x="15315" y="2988"/>
                </a:cubicBezTo>
                <a:cubicBezTo>
                  <a:pt x="15311" y="2988"/>
                  <a:pt x="15307" y="2991"/>
                  <a:pt x="15303" y="2991"/>
                </a:cubicBezTo>
                <a:cubicBezTo>
                  <a:pt x="15307" y="2991"/>
                  <a:pt x="15307" y="2995"/>
                  <a:pt x="15307" y="2998"/>
                </a:cubicBezTo>
                <a:close/>
                <a:moveTo>
                  <a:pt x="3566" y="12562"/>
                </a:moveTo>
                <a:cubicBezTo>
                  <a:pt x="3566" y="12562"/>
                  <a:pt x="3577" y="12562"/>
                  <a:pt x="3577" y="12562"/>
                </a:cubicBezTo>
                <a:cubicBezTo>
                  <a:pt x="3577" y="12562"/>
                  <a:pt x="3584" y="12569"/>
                  <a:pt x="3584" y="12569"/>
                </a:cubicBezTo>
                <a:cubicBezTo>
                  <a:pt x="3584" y="12569"/>
                  <a:pt x="3581" y="12572"/>
                  <a:pt x="3581" y="12572"/>
                </a:cubicBezTo>
                <a:cubicBezTo>
                  <a:pt x="3584" y="12549"/>
                  <a:pt x="3588" y="12530"/>
                  <a:pt x="3592" y="12507"/>
                </a:cubicBezTo>
                <a:cubicBezTo>
                  <a:pt x="3592" y="12507"/>
                  <a:pt x="3596" y="12510"/>
                  <a:pt x="3596" y="12510"/>
                </a:cubicBezTo>
                <a:cubicBezTo>
                  <a:pt x="3584" y="12510"/>
                  <a:pt x="3573" y="12510"/>
                  <a:pt x="3562" y="12510"/>
                </a:cubicBezTo>
                <a:cubicBezTo>
                  <a:pt x="3562" y="12510"/>
                  <a:pt x="3566" y="12507"/>
                  <a:pt x="3566" y="12507"/>
                </a:cubicBezTo>
                <a:cubicBezTo>
                  <a:pt x="3569" y="12527"/>
                  <a:pt x="3569" y="12549"/>
                  <a:pt x="3573" y="12569"/>
                </a:cubicBezTo>
                <a:cubicBezTo>
                  <a:pt x="3569" y="12569"/>
                  <a:pt x="3566" y="12562"/>
                  <a:pt x="3566" y="12562"/>
                </a:cubicBezTo>
                <a:close/>
                <a:moveTo>
                  <a:pt x="3218" y="14890"/>
                </a:moveTo>
                <a:cubicBezTo>
                  <a:pt x="3222" y="14870"/>
                  <a:pt x="3230" y="14851"/>
                  <a:pt x="3233" y="14831"/>
                </a:cubicBezTo>
                <a:cubicBezTo>
                  <a:pt x="3233" y="14831"/>
                  <a:pt x="3237" y="14831"/>
                  <a:pt x="3237" y="14831"/>
                </a:cubicBezTo>
                <a:cubicBezTo>
                  <a:pt x="3226" y="14848"/>
                  <a:pt x="3211" y="14864"/>
                  <a:pt x="3200" y="14880"/>
                </a:cubicBezTo>
                <a:lnTo>
                  <a:pt x="3203" y="14877"/>
                </a:lnTo>
                <a:cubicBezTo>
                  <a:pt x="3211" y="14877"/>
                  <a:pt x="3218" y="14880"/>
                  <a:pt x="3218" y="14890"/>
                </a:cubicBezTo>
                <a:lnTo>
                  <a:pt x="3218" y="14890"/>
                </a:lnTo>
                <a:close/>
                <a:moveTo>
                  <a:pt x="3330" y="12513"/>
                </a:moveTo>
                <a:cubicBezTo>
                  <a:pt x="3319" y="12513"/>
                  <a:pt x="3308" y="12513"/>
                  <a:pt x="3297" y="12513"/>
                </a:cubicBezTo>
                <a:cubicBezTo>
                  <a:pt x="3297" y="12513"/>
                  <a:pt x="3300" y="12510"/>
                  <a:pt x="3300" y="12510"/>
                </a:cubicBezTo>
                <a:cubicBezTo>
                  <a:pt x="3300" y="12530"/>
                  <a:pt x="3300" y="12546"/>
                  <a:pt x="3300" y="12566"/>
                </a:cubicBezTo>
                <a:lnTo>
                  <a:pt x="3297" y="12562"/>
                </a:lnTo>
                <a:cubicBezTo>
                  <a:pt x="3323" y="12553"/>
                  <a:pt x="3330" y="12533"/>
                  <a:pt x="3327" y="12510"/>
                </a:cubicBezTo>
                <a:lnTo>
                  <a:pt x="3330" y="12513"/>
                </a:lnTo>
                <a:close/>
                <a:moveTo>
                  <a:pt x="9902" y="1828"/>
                </a:moveTo>
                <a:cubicBezTo>
                  <a:pt x="9902" y="1815"/>
                  <a:pt x="9902" y="1805"/>
                  <a:pt x="9902" y="1792"/>
                </a:cubicBezTo>
                <a:cubicBezTo>
                  <a:pt x="9898" y="1792"/>
                  <a:pt x="9894" y="1792"/>
                  <a:pt x="9890" y="1795"/>
                </a:cubicBezTo>
                <a:cubicBezTo>
                  <a:pt x="9894" y="1805"/>
                  <a:pt x="9902" y="1815"/>
                  <a:pt x="9902" y="1828"/>
                </a:cubicBezTo>
                <a:cubicBezTo>
                  <a:pt x="9905" y="1824"/>
                  <a:pt x="9902" y="1828"/>
                  <a:pt x="9902" y="1828"/>
                </a:cubicBezTo>
                <a:close/>
                <a:moveTo>
                  <a:pt x="16245" y="1772"/>
                </a:moveTo>
                <a:cubicBezTo>
                  <a:pt x="16237" y="1753"/>
                  <a:pt x="16215" y="1753"/>
                  <a:pt x="16196" y="1749"/>
                </a:cubicBezTo>
                <a:lnTo>
                  <a:pt x="16200" y="1746"/>
                </a:lnTo>
                <a:cubicBezTo>
                  <a:pt x="16215" y="1756"/>
                  <a:pt x="16234" y="1762"/>
                  <a:pt x="16249" y="1772"/>
                </a:cubicBezTo>
                <a:lnTo>
                  <a:pt x="16245" y="1772"/>
                </a:lnTo>
                <a:close/>
                <a:moveTo>
                  <a:pt x="16095" y="1762"/>
                </a:moveTo>
                <a:cubicBezTo>
                  <a:pt x="16088" y="1762"/>
                  <a:pt x="16080" y="1762"/>
                  <a:pt x="16073" y="1762"/>
                </a:cubicBezTo>
                <a:cubicBezTo>
                  <a:pt x="16077" y="1762"/>
                  <a:pt x="16080" y="1766"/>
                  <a:pt x="16080" y="1766"/>
                </a:cubicBezTo>
                <a:cubicBezTo>
                  <a:pt x="16088" y="1766"/>
                  <a:pt x="16088" y="1762"/>
                  <a:pt x="16095" y="1762"/>
                </a:cubicBezTo>
                <a:cubicBezTo>
                  <a:pt x="16092" y="1762"/>
                  <a:pt x="16095" y="1762"/>
                  <a:pt x="16095" y="1762"/>
                </a:cubicBezTo>
                <a:close/>
                <a:moveTo>
                  <a:pt x="9853" y="14828"/>
                </a:moveTo>
                <a:cubicBezTo>
                  <a:pt x="9853" y="14848"/>
                  <a:pt x="9853" y="14864"/>
                  <a:pt x="9853" y="14883"/>
                </a:cubicBezTo>
                <a:cubicBezTo>
                  <a:pt x="9853" y="14883"/>
                  <a:pt x="9849" y="14880"/>
                  <a:pt x="9849" y="14880"/>
                </a:cubicBezTo>
                <a:cubicBezTo>
                  <a:pt x="9857" y="14880"/>
                  <a:pt x="9864" y="14887"/>
                  <a:pt x="9864" y="14896"/>
                </a:cubicBezTo>
                <a:lnTo>
                  <a:pt x="9860" y="14896"/>
                </a:lnTo>
                <a:cubicBezTo>
                  <a:pt x="9872" y="14870"/>
                  <a:pt x="9879" y="14844"/>
                  <a:pt x="9860" y="14818"/>
                </a:cubicBezTo>
                <a:lnTo>
                  <a:pt x="9864" y="14818"/>
                </a:lnTo>
                <a:cubicBezTo>
                  <a:pt x="9860" y="14825"/>
                  <a:pt x="9853" y="14828"/>
                  <a:pt x="9849" y="14835"/>
                </a:cubicBezTo>
                <a:lnTo>
                  <a:pt x="9853" y="14828"/>
                </a:lnTo>
                <a:close/>
                <a:moveTo>
                  <a:pt x="10167" y="1785"/>
                </a:moveTo>
                <a:cubicBezTo>
                  <a:pt x="10182" y="1788"/>
                  <a:pt x="10193" y="1788"/>
                  <a:pt x="10204" y="1792"/>
                </a:cubicBezTo>
                <a:cubicBezTo>
                  <a:pt x="10204" y="1792"/>
                  <a:pt x="10200" y="1795"/>
                  <a:pt x="10200" y="1795"/>
                </a:cubicBezTo>
                <a:cubicBezTo>
                  <a:pt x="10200" y="1772"/>
                  <a:pt x="10208" y="1749"/>
                  <a:pt x="10167" y="1749"/>
                </a:cubicBezTo>
                <a:lnTo>
                  <a:pt x="10163" y="1746"/>
                </a:lnTo>
                <a:cubicBezTo>
                  <a:pt x="10163" y="1762"/>
                  <a:pt x="10167" y="1775"/>
                  <a:pt x="10167" y="1792"/>
                </a:cubicBezTo>
                <a:cubicBezTo>
                  <a:pt x="10170" y="1792"/>
                  <a:pt x="10167" y="1785"/>
                  <a:pt x="10167" y="1785"/>
                </a:cubicBezTo>
                <a:close/>
                <a:moveTo>
                  <a:pt x="16200" y="1746"/>
                </a:moveTo>
                <a:cubicBezTo>
                  <a:pt x="16192" y="1743"/>
                  <a:pt x="16185" y="1740"/>
                  <a:pt x="16178" y="1736"/>
                </a:cubicBezTo>
                <a:cubicBezTo>
                  <a:pt x="16185" y="1740"/>
                  <a:pt x="16192" y="1746"/>
                  <a:pt x="16196" y="1749"/>
                </a:cubicBezTo>
                <a:cubicBezTo>
                  <a:pt x="16200" y="1749"/>
                  <a:pt x="16200" y="1746"/>
                  <a:pt x="16200" y="1746"/>
                </a:cubicBezTo>
                <a:close/>
                <a:moveTo>
                  <a:pt x="3622" y="11894"/>
                </a:moveTo>
                <a:cubicBezTo>
                  <a:pt x="3622" y="11875"/>
                  <a:pt x="3622" y="11858"/>
                  <a:pt x="3622" y="11839"/>
                </a:cubicBezTo>
                <a:lnTo>
                  <a:pt x="3625" y="11842"/>
                </a:lnTo>
                <a:cubicBezTo>
                  <a:pt x="3614" y="11842"/>
                  <a:pt x="3603" y="11842"/>
                  <a:pt x="3592" y="11842"/>
                </a:cubicBezTo>
                <a:cubicBezTo>
                  <a:pt x="3592" y="11842"/>
                  <a:pt x="3596" y="11839"/>
                  <a:pt x="3596" y="11839"/>
                </a:cubicBezTo>
                <a:cubicBezTo>
                  <a:pt x="3592" y="11862"/>
                  <a:pt x="3588" y="11888"/>
                  <a:pt x="3625" y="11891"/>
                </a:cubicBezTo>
                <a:lnTo>
                  <a:pt x="3622" y="11894"/>
                </a:lnTo>
                <a:close/>
                <a:moveTo>
                  <a:pt x="2725" y="14952"/>
                </a:moveTo>
                <a:cubicBezTo>
                  <a:pt x="2729" y="14919"/>
                  <a:pt x="2740" y="14887"/>
                  <a:pt x="2718" y="14857"/>
                </a:cubicBezTo>
                <a:cubicBezTo>
                  <a:pt x="2718" y="14857"/>
                  <a:pt x="2718" y="14857"/>
                  <a:pt x="2718" y="14857"/>
                </a:cubicBezTo>
                <a:cubicBezTo>
                  <a:pt x="2721" y="14887"/>
                  <a:pt x="2725" y="14919"/>
                  <a:pt x="2725" y="14952"/>
                </a:cubicBezTo>
                <a:cubicBezTo>
                  <a:pt x="2725" y="14952"/>
                  <a:pt x="2725" y="14952"/>
                  <a:pt x="2725" y="14952"/>
                </a:cubicBezTo>
                <a:close/>
                <a:moveTo>
                  <a:pt x="14328" y="1733"/>
                </a:moveTo>
                <a:cubicBezTo>
                  <a:pt x="14343" y="1743"/>
                  <a:pt x="14343" y="1772"/>
                  <a:pt x="14373" y="1769"/>
                </a:cubicBezTo>
                <a:cubicBezTo>
                  <a:pt x="14373" y="1769"/>
                  <a:pt x="14369" y="1772"/>
                  <a:pt x="14369" y="1772"/>
                </a:cubicBezTo>
                <a:cubicBezTo>
                  <a:pt x="14362" y="1749"/>
                  <a:pt x="14373" y="1720"/>
                  <a:pt x="14328" y="1733"/>
                </a:cubicBezTo>
                <a:lnTo>
                  <a:pt x="14328" y="1733"/>
                </a:lnTo>
                <a:close/>
                <a:moveTo>
                  <a:pt x="10241" y="1707"/>
                </a:moveTo>
                <a:cubicBezTo>
                  <a:pt x="10249" y="1730"/>
                  <a:pt x="10234" y="1756"/>
                  <a:pt x="10260" y="1775"/>
                </a:cubicBezTo>
                <a:cubicBezTo>
                  <a:pt x="10260" y="1775"/>
                  <a:pt x="10256" y="1779"/>
                  <a:pt x="10256" y="1779"/>
                </a:cubicBezTo>
                <a:cubicBezTo>
                  <a:pt x="10249" y="1756"/>
                  <a:pt x="10241" y="1730"/>
                  <a:pt x="10234" y="1707"/>
                </a:cubicBezTo>
                <a:lnTo>
                  <a:pt x="10241" y="1707"/>
                </a:lnTo>
                <a:close/>
                <a:moveTo>
                  <a:pt x="3413" y="11816"/>
                </a:moveTo>
                <a:cubicBezTo>
                  <a:pt x="3413" y="11806"/>
                  <a:pt x="3413" y="11796"/>
                  <a:pt x="3413" y="11787"/>
                </a:cubicBezTo>
                <a:cubicBezTo>
                  <a:pt x="3413" y="11787"/>
                  <a:pt x="3416" y="11793"/>
                  <a:pt x="3416" y="11793"/>
                </a:cubicBezTo>
                <a:cubicBezTo>
                  <a:pt x="3398" y="11793"/>
                  <a:pt x="3375" y="11793"/>
                  <a:pt x="3357" y="11793"/>
                </a:cubicBezTo>
                <a:lnTo>
                  <a:pt x="3360" y="11790"/>
                </a:lnTo>
                <a:cubicBezTo>
                  <a:pt x="3368" y="11816"/>
                  <a:pt x="3398" y="11806"/>
                  <a:pt x="3416" y="11816"/>
                </a:cubicBezTo>
                <a:lnTo>
                  <a:pt x="3413" y="11816"/>
                </a:lnTo>
                <a:close/>
                <a:moveTo>
                  <a:pt x="9715" y="3066"/>
                </a:moveTo>
                <a:cubicBezTo>
                  <a:pt x="9707" y="3044"/>
                  <a:pt x="9689" y="3040"/>
                  <a:pt x="9666" y="3044"/>
                </a:cubicBezTo>
                <a:lnTo>
                  <a:pt x="9670" y="3040"/>
                </a:lnTo>
                <a:cubicBezTo>
                  <a:pt x="9685" y="3050"/>
                  <a:pt x="9704" y="3060"/>
                  <a:pt x="9718" y="3070"/>
                </a:cubicBezTo>
                <a:lnTo>
                  <a:pt x="9715" y="3066"/>
                </a:lnTo>
                <a:close/>
                <a:moveTo>
                  <a:pt x="2807" y="14971"/>
                </a:moveTo>
                <a:cubicBezTo>
                  <a:pt x="2789" y="14978"/>
                  <a:pt x="2766" y="14988"/>
                  <a:pt x="2748" y="14994"/>
                </a:cubicBezTo>
                <a:cubicBezTo>
                  <a:pt x="2748" y="14994"/>
                  <a:pt x="2748" y="14994"/>
                  <a:pt x="2748" y="14994"/>
                </a:cubicBezTo>
                <a:cubicBezTo>
                  <a:pt x="2766" y="14988"/>
                  <a:pt x="2785" y="14978"/>
                  <a:pt x="2807" y="14971"/>
                </a:cubicBezTo>
                <a:cubicBezTo>
                  <a:pt x="2804" y="14971"/>
                  <a:pt x="2807" y="14971"/>
                  <a:pt x="2807" y="14971"/>
                </a:cubicBezTo>
                <a:close/>
                <a:moveTo>
                  <a:pt x="3308" y="11777"/>
                </a:moveTo>
                <a:cubicBezTo>
                  <a:pt x="3304" y="11783"/>
                  <a:pt x="3300" y="11787"/>
                  <a:pt x="3297" y="11793"/>
                </a:cubicBezTo>
                <a:cubicBezTo>
                  <a:pt x="3304" y="11793"/>
                  <a:pt x="3312" y="11790"/>
                  <a:pt x="3319" y="11790"/>
                </a:cubicBezTo>
                <a:cubicBezTo>
                  <a:pt x="3315" y="11783"/>
                  <a:pt x="3312" y="11780"/>
                  <a:pt x="3308" y="11777"/>
                </a:cubicBezTo>
                <a:cubicBezTo>
                  <a:pt x="3308" y="11777"/>
                  <a:pt x="3308" y="11777"/>
                  <a:pt x="3308" y="11777"/>
                </a:cubicBezTo>
                <a:close/>
                <a:moveTo>
                  <a:pt x="3409" y="11770"/>
                </a:moveTo>
                <a:cubicBezTo>
                  <a:pt x="3420" y="11773"/>
                  <a:pt x="3424" y="11780"/>
                  <a:pt x="3416" y="11790"/>
                </a:cubicBezTo>
                <a:cubicBezTo>
                  <a:pt x="3416" y="11790"/>
                  <a:pt x="3413" y="11783"/>
                  <a:pt x="3413" y="11783"/>
                </a:cubicBezTo>
                <a:cubicBezTo>
                  <a:pt x="3435" y="11783"/>
                  <a:pt x="3454" y="11783"/>
                  <a:pt x="3476" y="11783"/>
                </a:cubicBezTo>
                <a:cubicBezTo>
                  <a:pt x="3476" y="11783"/>
                  <a:pt x="3472" y="11787"/>
                  <a:pt x="3472" y="11787"/>
                </a:cubicBezTo>
                <a:cubicBezTo>
                  <a:pt x="3472" y="11777"/>
                  <a:pt x="3480" y="11773"/>
                  <a:pt x="3487" y="11770"/>
                </a:cubicBezTo>
                <a:lnTo>
                  <a:pt x="3487" y="11773"/>
                </a:lnTo>
                <a:cubicBezTo>
                  <a:pt x="3461" y="11773"/>
                  <a:pt x="3431" y="11770"/>
                  <a:pt x="3405" y="11770"/>
                </a:cubicBezTo>
                <a:lnTo>
                  <a:pt x="3409" y="11770"/>
                </a:lnTo>
                <a:close/>
                <a:moveTo>
                  <a:pt x="9872" y="1720"/>
                </a:moveTo>
                <a:lnTo>
                  <a:pt x="9864" y="1720"/>
                </a:lnTo>
                <a:lnTo>
                  <a:pt x="9868" y="1730"/>
                </a:lnTo>
                <a:lnTo>
                  <a:pt x="9872" y="1720"/>
                </a:lnTo>
                <a:close/>
                <a:moveTo>
                  <a:pt x="5396" y="11790"/>
                </a:moveTo>
                <a:cubicBezTo>
                  <a:pt x="5434" y="11773"/>
                  <a:pt x="5422" y="11751"/>
                  <a:pt x="5411" y="11725"/>
                </a:cubicBezTo>
                <a:cubicBezTo>
                  <a:pt x="5411" y="11725"/>
                  <a:pt x="5411" y="11725"/>
                  <a:pt x="5411" y="11725"/>
                </a:cubicBezTo>
                <a:cubicBezTo>
                  <a:pt x="5404" y="11747"/>
                  <a:pt x="5400" y="11770"/>
                  <a:pt x="5396" y="11790"/>
                </a:cubicBezTo>
                <a:cubicBezTo>
                  <a:pt x="5396" y="11793"/>
                  <a:pt x="5396" y="11790"/>
                  <a:pt x="5396" y="11790"/>
                </a:cubicBezTo>
                <a:close/>
                <a:moveTo>
                  <a:pt x="3663" y="11744"/>
                </a:moveTo>
                <a:cubicBezTo>
                  <a:pt x="3655" y="11744"/>
                  <a:pt x="3652" y="11744"/>
                  <a:pt x="3644" y="11741"/>
                </a:cubicBezTo>
                <a:cubicBezTo>
                  <a:pt x="3644" y="11744"/>
                  <a:pt x="3644" y="11747"/>
                  <a:pt x="3648" y="11751"/>
                </a:cubicBezTo>
                <a:cubicBezTo>
                  <a:pt x="3655" y="11747"/>
                  <a:pt x="3659" y="11744"/>
                  <a:pt x="3663" y="11744"/>
                </a:cubicBezTo>
                <a:cubicBezTo>
                  <a:pt x="3663" y="11744"/>
                  <a:pt x="3663" y="11744"/>
                  <a:pt x="3663" y="11744"/>
                </a:cubicBezTo>
                <a:close/>
                <a:moveTo>
                  <a:pt x="3084" y="11721"/>
                </a:moveTo>
                <a:cubicBezTo>
                  <a:pt x="3084" y="11725"/>
                  <a:pt x="3088" y="11728"/>
                  <a:pt x="3088" y="11731"/>
                </a:cubicBezTo>
                <a:cubicBezTo>
                  <a:pt x="3091" y="11728"/>
                  <a:pt x="3091" y="11728"/>
                  <a:pt x="3095" y="11725"/>
                </a:cubicBezTo>
                <a:cubicBezTo>
                  <a:pt x="3091" y="11721"/>
                  <a:pt x="3088" y="11721"/>
                  <a:pt x="3088" y="11718"/>
                </a:cubicBezTo>
                <a:cubicBezTo>
                  <a:pt x="3088" y="11718"/>
                  <a:pt x="3084" y="11721"/>
                  <a:pt x="3084" y="11721"/>
                </a:cubicBezTo>
                <a:close/>
                <a:moveTo>
                  <a:pt x="12091" y="11679"/>
                </a:moveTo>
                <a:cubicBezTo>
                  <a:pt x="12091" y="11685"/>
                  <a:pt x="12091" y="11692"/>
                  <a:pt x="12091" y="11699"/>
                </a:cubicBezTo>
                <a:cubicBezTo>
                  <a:pt x="12091" y="11692"/>
                  <a:pt x="12091" y="11685"/>
                  <a:pt x="12091" y="11679"/>
                </a:cubicBezTo>
                <a:cubicBezTo>
                  <a:pt x="12094" y="11682"/>
                  <a:pt x="12091" y="11679"/>
                  <a:pt x="12091" y="11679"/>
                </a:cubicBezTo>
                <a:close/>
                <a:moveTo>
                  <a:pt x="3345" y="11676"/>
                </a:moveTo>
                <a:lnTo>
                  <a:pt x="3349" y="11685"/>
                </a:lnTo>
                <a:lnTo>
                  <a:pt x="3364" y="11685"/>
                </a:lnTo>
                <a:lnTo>
                  <a:pt x="3368" y="11685"/>
                </a:lnTo>
                <a:cubicBezTo>
                  <a:pt x="3360" y="11682"/>
                  <a:pt x="3353" y="11679"/>
                  <a:pt x="3345" y="11676"/>
                </a:cubicBezTo>
                <a:cubicBezTo>
                  <a:pt x="3345" y="11676"/>
                  <a:pt x="3345" y="11676"/>
                  <a:pt x="3345" y="11676"/>
                </a:cubicBezTo>
                <a:close/>
                <a:moveTo>
                  <a:pt x="5310" y="11656"/>
                </a:moveTo>
                <a:cubicBezTo>
                  <a:pt x="5310" y="11663"/>
                  <a:pt x="5310" y="11672"/>
                  <a:pt x="5307" y="11679"/>
                </a:cubicBezTo>
                <a:cubicBezTo>
                  <a:pt x="5314" y="11676"/>
                  <a:pt x="5318" y="11676"/>
                  <a:pt x="5325" y="11672"/>
                </a:cubicBezTo>
                <a:cubicBezTo>
                  <a:pt x="5318" y="11669"/>
                  <a:pt x="5314" y="11663"/>
                  <a:pt x="5310" y="11656"/>
                </a:cubicBezTo>
                <a:cubicBezTo>
                  <a:pt x="5307" y="11659"/>
                  <a:pt x="5310" y="11656"/>
                  <a:pt x="5310" y="11656"/>
                </a:cubicBezTo>
                <a:close/>
                <a:moveTo>
                  <a:pt x="6226" y="3109"/>
                </a:moveTo>
                <a:cubicBezTo>
                  <a:pt x="6218" y="3105"/>
                  <a:pt x="6211" y="3099"/>
                  <a:pt x="6203" y="3096"/>
                </a:cubicBezTo>
                <a:cubicBezTo>
                  <a:pt x="6207" y="3102"/>
                  <a:pt x="6214" y="3105"/>
                  <a:pt x="6218" y="3112"/>
                </a:cubicBezTo>
                <a:cubicBezTo>
                  <a:pt x="6222" y="3112"/>
                  <a:pt x="6226" y="3109"/>
                  <a:pt x="6226" y="3109"/>
                </a:cubicBezTo>
                <a:close/>
                <a:moveTo>
                  <a:pt x="14328" y="1733"/>
                </a:moveTo>
                <a:cubicBezTo>
                  <a:pt x="14328" y="1727"/>
                  <a:pt x="14328" y="1717"/>
                  <a:pt x="14332" y="1710"/>
                </a:cubicBezTo>
                <a:cubicBezTo>
                  <a:pt x="14336" y="1697"/>
                  <a:pt x="14328" y="1691"/>
                  <a:pt x="14321" y="1700"/>
                </a:cubicBezTo>
                <a:cubicBezTo>
                  <a:pt x="14313" y="1707"/>
                  <a:pt x="14325" y="1720"/>
                  <a:pt x="14328" y="1733"/>
                </a:cubicBezTo>
                <a:cubicBezTo>
                  <a:pt x="14328" y="1733"/>
                  <a:pt x="14328" y="1733"/>
                  <a:pt x="14328" y="1733"/>
                </a:cubicBezTo>
                <a:close/>
                <a:moveTo>
                  <a:pt x="11179" y="1713"/>
                </a:moveTo>
                <a:cubicBezTo>
                  <a:pt x="11190" y="1713"/>
                  <a:pt x="11202" y="1713"/>
                  <a:pt x="11213" y="1713"/>
                </a:cubicBezTo>
                <a:cubicBezTo>
                  <a:pt x="11213" y="1713"/>
                  <a:pt x="11213" y="1717"/>
                  <a:pt x="11213" y="1717"/>
                </a:cubicBezTo>
                <a:cubicBezTo>
                  <a:pt x="11205" y="1723"/>
                  <a:pt x="11190" y="1691"/>
                  <a:pt x="11183" y="1720"/>
                </a:cubicBezTo>
                <a:lnTo>
                  <a:pt x="11179" y="1713"/>
                </a:lnTo>
                <a:close/>
                <a:moveTo>
                  <a:pt x="11926" y="11646"/>
                </a:moveTo>
                <a:cubicBezTo>
                  <a:pt x="11923" y="11640"/>
                  <a:pt x="11919" y="11637"/>
                  <a:pt x="11911" y="11630"/>
                </a:cubicBezTo>
                <a:cubicBezTo>
                  <a:pt x="11911" y="11637"/>
                  <a:pt x="11911" y="11640"/>
                  <a:pt x="11911" y="11646"/>
                </a:cubicBezTo>
                <a:cubicBezTo>
                  <a:pt x="11915" y="11643"/>
                  <a:pt x="11923" y="11643"/>
                  <a:pt x="11926" y="11640"/>
                </a:cubicBezTo>
                <a:cubicBezTo>
                  <a:pt x="11930" y="11643"/>
                  <a:pt x="11926" y="11646"/>
                  <a:pt x="11926" y="11646"/>
                </a:cubicBezTo>
                <a:close/>
                <a:moveTo>
                  <a:pt x="9715" y="3066"/>
                </a:moveTo>
                <a:cubicBezTo>
                  <a:pt x="9722" y="3066"/>
                  <a:pt x="9730" y="3070"/>
                  <a:pt x="9737" y="3070"/>
                </a:cubicBezTo>
                <a:cubicBezTo>
                  <a:pt x="9730" y="3047"/>
                  <a:pt x="9722" y="3063"/>
                  <a:pt x="9718" y="3070"/>
                </a:cubicBezTo>
                <a:cubicBezTo>
                  <a:pt x="9718" y="3070"/>
                  <a:pt x="9715" y="3066"/>
                  <a:pt x="9715" y="3066"/>
                </a:cubicBezTo>
                <a:close/>
                <a:moveTo>
                  <a:pt x="10036" y="1713"/>
                </a:moveTo>
                <a:cubicBezTo>
                  <a:pt x="10032" y="1707"/>
                  <a:pt x="10025" y="1700"/>
                  <a:pt x="10021" y="1694"/>
                </a:cubicBezTo>
                <a:cubicBezTo>
                  <a:pt x="10021" y="1694"/>
                  <a:pt x="10014" y="1694"/>
                  <a:pt x="10014" y="1697"/>
                </a:cubicBezTo>
                <a:cubicBezTo>
                  <a:pt x="10014" y="1717"/>
                  <a:pt x="10029" y="1710"/>
                  <a:pt x="10043" y="1710"/>
                </a:cubicBezTo>
                <a:cubicBezTo>
                  <a:pt x="10040" y="1710"/>
                  <a:pt x="10036" y="1713"/>
                  <a:pt x="10036" y="1713"/>
                </a:cubicBezTo>
                <a:close/>
                <a:moveTo>
                  <a:pt x="3271" y="11679"/>
                </a:moveTo>
                <a:cubicBezTo>
                  <a:pt x="3267" y="11676"/>
                  <a:pt x="3267" y="11672"/>
                  <a:pt x="3263" y="11672"/>
                </a:cubicBezTo>
                <a:cubicBezTo>
                  <a:pt x="3263" y="11672"/>
                  <a:pt x="3259" y="11676"/>
                  <a:pt x="3259" y="11676"/>
                </a:cubicBezTo>
                <a:cubicBezTo>
                  <a:pt x="3263" y="11679"/>
                  <a:pt x="3267" y="11682"/>
                  <a:pt x="3267" y="11682"/>
                </a:cubicBezTo>
                <a:cubicBezTo>
                  <a:pt x="3267" y="11682"/>
                  <a:pt x="3271" y="11679"/>
                  <a:pt x="3271" y="11679"/>
                </a:cubicBezTo>
                <a:close/>
                <a:moveTo>
                  <a:pt x="15191" y="3060"/>
                </a:moveTo>
                <a:cubicBezTo>
                  <a:pt x="15161" y="3057"/>
                  <a:pt x="15139" y="3057"/>
                  <a:pt x="15146" y="3092"/>
                </a:cubicBezTo>
                <a:lnTo>
                  <a:pt x="15143" y="3089"/>
                </a:lnTo>
                <a:cubicBezTo>
                  <a:pt x="15158" y="3076"/>
                  <a:pt x="15173" y="3066"/>
                  <a:pt x="15191" y="3060"/>
                </a:cubicBezTo>
                <a:lnTo>
                  <a:pt x="15191" y="3060"/>
                </a:lnTo>
                <a:close/>
                <a:moveTo>
                  <a:pt x="9920" y="1733"/>
                </a:moveTo>
                <a:cubicBezTo>
                  <a:pt x="9924" y="1727"/>
                  <a:pt x="9931" y="1717"/>
                  <a:pt x="9935" y="1710"/>
                </a:cubicBezTo>
                <a:cubicBezTo>
                  <a:pt x="9935" y="1707"/>
                  <a:pt x="9931" y="1704"/>
                  <a:pt x="9931" y="1700"/>
                </a:cubicBezTo>
                <a:cubicBezTo>
                  <a:pt x="9928" y="1710"/>
                  <a:pt x="9924" y="1723"/>
                  <a:pt x="9920" y="1733"/>
                </a:cubicBezTo>
                <a:cubicBezTo>
                  <a:pt x="9920" y="1733"/>
                  <a:pt x="9920" y="1733"/>
                  <a:pt x="9920" y="1733"/>
                </a:cubicBezTo>
                <a:close/>
                <a:moveTo>
                  <a:pt x="9655" y="15108"/>
                </a:moveTo>
                <a:lnTo>
                  <a:pt x="9662" y="15108"/>
                </a:lnTo>
                <a:lnTo>
                  <a:pt x="9659" y="15102"/>
                </a:lnTo>
                <a:lnTo>
                  <a:pt x="9655" y="15108"/>
                </a:lnTo>
                <a:close/>
                <a:moveTo>
                  <a:pt x="3170" y="11663"/>
                </a:moveTo>
                <a:cubicBezTo>
                  <a:pt x="3177" y="11653"/>
                  <a:pt x="3185" y="11643"/>
                  <a:pt x="3188" y="11633"/>
                </a:cubicBezTo>
                <a:lnTo>
                  <a:pt x="3185" y="11640"/>
                </a:lnTo>
                <a:cubicBezTo>
                  <a:pt x="3162" y="11640"/>
                  <a:pt x="3136" y="11640"/>
                  <a:pt x="3114" y="11637"/>
                </a:cubicBezTo>
                <a:lnTo>
                  <a:pt x="3117" y="11633"/>
                </a:lnTo>
                <a:cubicBezTo>
                  <a:pt x="3117" y="11643"/>
                  <a:pt x="3117" y="11653"/>
                  <a:pt x="3117" y="11663"/>
                </a:cubicBezTo>
                <a:lnTo>
                  <a:pt x="3114" y="11659"/>
                </a:lnTo>
                <a:cubicBezTo>
                  <a:pt x="3132" y="11663"/>
                  <a:pt x="3151" y="11666"/>
                  <a:pt x="3170" y="11669"/>
                </a:cubicBezTo>
                <a:lnTo>
                  <a:pt x="3170" y="11663"/>
                </a:lnTo>
                <a:close/>
                <a:moveTo>
                  <a:pt x="7817" y="15108"/>
                </a:moveTo>
                <a:cubicBezTo>
                  <a:pt x="7817" y="15118"/>
                  <a:pt x="7817" y="15131"/>
                  <a:pt x="7817" y="15141"/>
                </a:cubicBezTo>
                <a:cubicBezTo>
                  <a:pt x="7817" y="15141"/>
                  <a:pt x="7813" y="15138"/>
                  <a:pt x="7813" y="15138"/>
                </a:cubicBezTo>
                <a:cubicBezTo>
                  <a:pt x="7839" y="15128"/>
                  <a:pt x="7832" y="15118"/>
                  <a:pt x="7813" y="15108"/>
                </a:cubicBezTo>
                <a:lnTo>
                  <a:pt x="7817" y="15108"/>
                </a:lnTo>
                <a:close/>
                <a:moveTo>
                  <a:pt x="3293" y="15190"/>
                </a:moveTo>
                <a:cubicBezTo>
                  <a:pt x="3297" y="15187"/>
                  <a:pt x="3300" y="15183"/>
                  <a:pt x="3304" y="15177"/>
                </a:cubicBezTo>
                <a:cubicBezTo>
                  <a:pt x="3300" y="15180"/>
                  <a:pt x="3293" y="15187"/>
                  <a:pt x="3289" y="15190"/>
                </a:cubicBezTo>
                <a:cubicBezTo>
                  <a:pt x="3289" y="15190"/>
                  <a:pt x="3293" y="15190"/>
                  <a:pt x="3293" y="15190"/>
                </a:cubicBezTo>
                <a:close/>
                <a:moveTo>
                  <a:pt x="5426" y="11532"/>
                </a:moveTo>
                <a:cubicBezTo>
                  <a:pt x="5415" y="11532"/>
                  <a:pt x="5404" y="11532"/>
                  <a:pt x="5392" y="11532"/>
                </a:cubicBezTo>
                <a:cubicBezTo>
                  <a:pt x="5392" y="11532"/>
                  <a:pt x="5396" y="11529"/>
                  <a:pt x="5396" y="11529"/>
                </a:cubicBezTo>
                <a:cubicBezTo>
                  <a:pt x="5400" y="11539"/>
                  <a:pt x="5404" y="11552"/>
                  <a:pt x="5404" y="11562"/>
                </a:cubicBezTo>
                <a:cubicBezTo>
                  <a:pt x="5407" y="11552"/>
                  <a:pt x="5415" y="11542"/>
                  <a:pt x="5419" y="11532"/>
                </a:cubicBezTo>
                <a:lnTo>
                  <a:pt x="5426" y="11532"/>
                </a:lnTo>
                <a:close/>
                <a:moveTo>
                  <a:pt x="5101" y="11529"/>
                </a:moveTo>
                <a:cubicBezTo>
                  <a:pt x="5101" y="11539"/>
                  <a:pt x="5101" y="11549"/>
                  <a:pt x="5097" y="11558"/>
                </a:cubicBezTo>
                <a:cubicBezTo>
                  <a:pt x="5097" y="11558"/>
                  <a:pt x="5094" y="11555"/>
                  <a:pt x="5094" y="11555"/>
                </a:cubicBezTo>
                <a:cubicBezTo>
                  <a:pt x="5116" y="11555"/>
                  <a:pt x="5135" y="11555"/>
                  <a:pt x="5157" y="11555"/>
                </a:cubicBezTo>
                <a:cubicBezTo>
                  <a:pt x="5157" y="11555"/>
                  <a:pt x="5153" y="11558"/>
                  <a:pt x="5153" y="11558"/>
                </a:cubicBezTo>
                <a:cubicBezTo>
                  <a:pt x="5150" y="11526"/>
                  <a:pt x="5116" y="11536"/>
                  <a:pt x="5094" y="11532"/>
                </a:cubicBezTo>
                <a:cubicBezTo>
                  <a:pt x="5097" y="11532"/>
                  <a:pt x="5101" y="11529"/>
                  <a:pt x="5101" y="11529"/>
                </a:cubicBezTo>
                <a:close/>
                <a:moveTo>
                  <a:pt x="5030" y="11513"/>
                </a:moveTo>
                <a:cubicBezTo>
                  <a:pt x="5053" y="11522"/>
                  <a:pt x="5075" y="11539"/>
                  <a:pt x="5101" y="11529"/>
                </a:cubicBezTo>
                <a:cubicBezTo>
                  <a:pt x="5101" y="11529"/>
                  <a:pt x="5097" y="11532"/>
                  <a:pt x="5097" y="11532"/>
                </a:cubicBezTo>
                <a:cubicBezTo>
                  <a:pt x="5082" y="11493"/>
                  <a:pt x="5053" y="11513"/>
                  <a:pt x="5023" y="11516"/>
                </a:cubicBezTo>
                <a:cubicBezTo>
                  <a:pt x="5026" y="11516"/>
                  <a:pt x="5030" y="11513"/>
                  <a:pt x="5030" y="11513"/>
                </a:cubicBezTo>
                <a:close/>
                <a:moveTo>
                  <a:pt x="15423" y="1586"/>
                </a:moveTo>
                <a:cubicBezTo>
                  <a:pt x="15419" y="1590"/>
                  <a:pt x="15415" y="1590"/>
                  <a:pt x="15408" y="1593"/>
                </a:cubicBezTo>
                <a:cubicBezTo>
                  <a:pt x="15412" y="1593"/>
                  <a:pt x="15415" y="1596"/>
                  <a:pt x="15415" y="1596"/>
                </a:cubicBezTo>
                <a:cubicBezTo>
                  <a:pt x="15419" y="1593"/>
                  <a:pt x="15423" y="1590"/>
                  <a:pt x="15423" y="1586"/>
                </a:cubicBezTo>
                <a:close/>
                <a:moveTo>
                  <a:pt x="5273" y="11532"/>
                </a:moveTo>
                <a:cubicBezTo>
                  <a:pt x="5273" y="11513"/>
                  <a:pt x="5273" y="11496"/>
                  <a:pt x="5273" y="11477"/>
                </a:cubicBezTo>
                <a:cubicBezTo>
                  <a:pt x="5273" y="11477"/>
                  <a:pt x="5277" y="11480"/>
                  <a:pt x="5277" y="11480"/>
                </a:cubicBezTo>
                <a:cubicBezTo>
                  <a:pt x="5265" y="11480"/>
                  <a:pt x="5254" y="11480"/>
                  <a:pt x="5243" y="11480"/>
                </a:cubicBezTo>
                <a:cubicBezTo>
                  <a:pt x="5243" y="11480"/>
                  <a:pt x="5247" y="11477"/>
                  <a:pt x="5247" y="11477"/>
                </a:cubicBezTo>
                <a:cubicBezTo>
                  <a:pt x="5251" y="11500"/>
                  <a:pt x="5243" y="11522"/>
                  <a:pt x="5273" y="11532"/>
                </a:cubicBezTo>
                <a:lnTo>
                  <a:pt x="5273" y="11532"/>
                </a:lnTo>
                <a:close/>
                <a:moveTo>
                  <a:pt x="9715" y="3109"/>
                </a:moveTo>
                <a:cubicBezTo>
                  <a:pt x="9692" y="3102"/>
                  <a:pt x="9666" y="3092"/>
                  <a:pt x="9644" y="3086"/>
                </a:cubicBezTo>
                <a:lnTo>
                  <a:pt x="9647" y="3083"/>
                </a:lnTo>
                <a:cubicBezTo>
                  <a:pt x="9647" y="3092"/>
                  <a:pt x="9647" y="3102"/>
                  <a:pt x="9647" y="3112"/>
                </a:cubicBezTo>
                <a:cubicBezTo>
                  <a:pt x="9647" y="3112"/>
                  <a:pt x="9644" y="3109"/>
                  <a:pt x="9644" y="3109"/>
                </a:cubicBezTo>
                <a:cubicBezTo>
                  <a:pt x="9666" y="3109"/>
                  <a:pt x="9689" y="3105"/>
                  <a:pt x="9715" y="3105"/>
                </a:cubicBezTo>
                <a:lnTo>
                  <a:pt x="9715" y="3109"/>
                </a:lnTo>
                <a:close/>
                <a:moveTo>
                  <a:pt x="3125" y="15187"/>
                </a:moveTo>
                <a:cubicBezTo>
                  <a:pt x="3129" y="15203"/>
                  <a:pt x="3132" y="15222"/>
                  <a:pt x="3140" y="15239"/>
                </a:cubicBezTo>
                <a:cubicBezTo>
                  <a:pt x="3140" y="15239"/>
                  <a:pt x="3144" y="15239"/>
                  <a:pt x="3144" y="15239"/>
                </a:cubicBezTo>
                <a:lnTo>
                  <a:pt x="3132" y="15242"/>
                </a:lnTo>
                <a:lnTo>
                  <a:pt x="3136" y="15252"/>
                </a:lnTo>
                <a:lnTo>
                  <a:pt x="3140" y="15252"/>
                </a:lnTo>
                <a:cubicBezTo>
                  <a:pt x="3136" y="15232"/>
                  <a:pt x="3132" y="15209"/>
                  <a:pt x="3125" y="15187"/>
                </a:cubicBezTo>
                <a:lnTo>
                  <a:pt x="3125" y="15187"/>
                </a:lnTo>
                <a:close/>
                <a:moveTo>
                  <a:pt x="2860" y="15304"/>
                </a:moveTo>
                <a:cubicBezTo>
                  <a:pt x="2871" y="15294"/>
                  <a:pt x="2878" y="15284"/>
                  <a:pt x="2856" y="15281"/>
                </a:cubicBezTo>
                <a:cubicBezTo>
                  <a:pt x="2852" y="15281"/>
                  <a:pt x="2841" y="15291"/>
                  <a:pt x="2837" y="15294"/>
                </a:cubicBezTo>
                <a:cubicBezTo>
                  <a:pt x="2845" y="15297"/>
                  <a:pt x="2848" y="15301"/>
                  <a:pt x="2856" y="15304"/>
                </a:cubicBezTo>
                <a:lnTo>
                  <a:pt x="2860" y="15304"/>
                </a:lnTo>
                <a:close/>
                <a:moveTo>
                  <a:pt x="15146" y="3089"/>
                </a:moveTo>
                <a:cubicBezTo>
                  <a:pt x="15124" y="3086"/>
                  <a:pt x="15098" y="3083"/>
                  <a:pt x="15076" y="3083"/>
                </a:cubicBezTo>
                <a:cubicBezTo>
                  <a:pt x="15076" y="3083"/>
                  <a:pt x="15079" y="3079"/>
                  <a:pt x="15079" y="3079"/>
                </a:cubicBezTo>
                <a:cubicBezTo>
                  <a:pt x="15079" y="3089"/>
                  <a:pt x="15079" y="3099"/>
                  <a:pt x="15079" y="3109"/>
                </a:cubicBezTo>
                <a:lnTo>
                  <a:pt x="15076" y="3105"/>
                </a:lnTo>
                <a:cubicBezTo>
                  <a:pt x="15102" y="3109"/>
                  <a:pt x="15124" y="3105"/>
                  <a:pt x="15146" y="3089"/>
                </a:cubicBezTo>
                <a:cubicBezTo>
                  <a:pt x="15143" y="3089"/>
                  <a:pt x="15146" y="3092"/>
                  <a:pt x="15146" y="3089"/>
                </a:cubicBezTo>
                <a:close/>
                <a:moveTo>
                  <a:pt x="15729" y="3083"/>
                </a:moveTo>
                <a:cubicBezTo>
                  <a:pt x="15703" y="3083"/>
                  <a:pt x="15673" y="3073"/>
                  <a:pt x="15669" y="3109"/>
                </a:cubicBezTo>
                <a:cubicBezTo>
                  <a:pt x="15669" y="3109"/>
                  <a:pt x="15666" y="3105"/>
                  <a:pt x="15666" y="3105"/>
                </a:cubicBezTo>
                <a:cubicBezTo>
                  <a:pt x="15692" y="3109"/>
                  <a:pt x="15718" y="3112"/>
                  <a:pt x="15729" y="3083"/>
                </a:cubicBezTo>
                <a:lnTo>
                  <a:pt x="15729" y="3083"/>
                </a:lnTo>
                <a:close/>
                <a:moveTo>
                  <a:pt x="3136" y="15252"/>
                </a:moveTo>
                <a:cubicBezTo>
                  <a:pt x="3117" y="15245"/>
                  <a:pt x="3102" y="15235"/>
                  <a:pt x="3088" y="15229"/>
                </a:cubicBezTo>
                <a:lnTo>
                  <a:pt x="3091" y="15232"/>
                </a:lnTo>
                <a:cubicBezTo>
                  <a:pt x="3106" y="15239"/>
                  <a:pt x="3121" y="15245"/>
                  <a:pt x="3136" y="15252"/>
                </a:cubicBezTo>
                <a:cubicBezTo>
                  <a:pt x="3136" y="15252"/>
                  <a:pt x="3140" y="15252"/>
                  <a:pt x="3136" y="15252"/>
                </a:cubicBezTo>
                <a:close/>
                <a:moveTo>
                  <a:pt x="10002" y="15239"/>
                </a:moveTo>
                <a:cubicBezTo>
                  <a:pt x="9991" y="15275"/>
                  <a:pt x="10017" y="15275"/>
                  <a:pt x="10047" y="15275"/>
                </a:cubicBezTo>
                <a:cubicBezTo>
                  <a:pt x="10047" y="15275"/>
                  <a:pt x="10047" y="15278"/>
                  <a:pt x="10047" y="15275"/>
                </a:cubicBezTo>
                <a:cubicBezTo>
                  <a:pt x="10029" y="15262"/>
                  <a:pt x="10014" y="15252"/>
                  <a:pt x="10002" y="15239"/>
                </a:cubicBezTo>
                <a:cubicBezTo>
                  <a:pt x="9999" y="15242"/>
                  <a:pt x="10002" y="15239"/>
                  <a:pt x="10002" y="15239"/>
                </a:cubicBezTo>
                <a:close/>
                <a:moveTo>
                  <a:pt x="11500" y="1482"/>
                </a:moveTo>
                <a:cubicBezTo>
                  <a:pt x="11512" y="1482"/>
                  <a:pt x="11523" y="1482"/>
                  <a:pt x="11534" y="1482"/>
                </a:cubicBezTo>
                <a:cubicBezTo>
                  <a:pt x="11534" y="1482"/>
                  <a:pt x="11530" y="1485"/>
                  <a:pt x="11530" y="1485"/>
                </a:cubicBezTo>
                <a:cubicBezTo>
                  <a:pt x="11530" y="1466"/>
                  <a:pt x="11530" y="1449"/>
                  <a:pt x="11530" y="1430"/>
                </a:cubicBezTo>
                <a:cubicBezTo>
                  <a:pt x="11530" y="1430"/>
                  <a:pt x="11534" y="1433"/>
                  <a:pt x="11534" y="1433"/>
                </a:cubicBezTo>
                <a:cubicBezTo>
                  <a:pt x="11508" y="1443"/>
                  <a:pt x="11508" y="1462"/>
                  <a:pt x="11504" y="1485"/>
                </a:cubicBezTo>
                <a:lnTo>
                  <a:pt x="11500" y="1482"/>
                </a:lnTo>
                <a:close/>
                <a:moveTo>
                  <a:pt x="13880" y="11421"/>
                </a:moveTo>
                <a:cubicBezTo>
                  <a:pt x="13873" y="11425"/>
                  <a:pt x="13869" y="11428"/>
                  <a:pt x="13861" y="11431"/>
                </a:cubicBezTo>
                <a:cubicBezTo>
                  <a:pt x="13869" y="11431"/>
                  <a:pt x="13876" y="11431"/>
                  <a:pt x="13880" y="11434"/>
                </a:cubicBezTo>
                <a:cubicBezTo>
                  <a:pt x="13876" y="11428"/>
                  <a:pt x="13876" y="11425"/>
                  <a:pt x="13873" y="11418"/>
                </a:cubicBezTo>
                <a:cubicBezTo>
                  <a:pt x="13876" y="11418"/>
                  <a:pt x="13880" y="11421"/>
                  <a:pt x="13880" y="11421"/>
                </a:cubicBezTo>
                <a:close/>
                <a:moveTo>
                  <a:pt x="7727" y="15265"/>
                </a:moveTo>
                <a:cubicBezTo>
                  <a:pt x="7727" y="15275"/>
                  <a:pt x="7727" y="15281"/>
                  <a:pt x="7727" y="15291"/>
                </a:cubicBezTo>
                <a:cubicBezTo>
                  <a:pt x="7727" y="15291"/>
                  <a:pt x="7724" y="15288"/>
                  <a:pt x="7724" y="15288"/>
                </a:cubicBezTo>
                <a:cubicBezTo>
                  <a:pt x="7742" y="15291"/>
                  <a:pt x="7761" y="15294"/>
                  <a:pt x="7780" y="15294"/>
                </a:cubicBezTo>
                <a:lnTo>
                  <a:pt x="7776" y="15291"/>
                </a:lnTo>
                <a:cubicBezTo>
                  <a:pt x="7768" y="15265"/>
                  <a:pt x="7742" y="15271"/>
                  <a:pt x="7724" y="15265"/>
                </a:cubicBezTo>
                <a:cubicBezTo>
                  <a:pt x="7724" y="15268"/>
                  <a:pt x="7727" y="15265"/>
                  <a:pt x="7727" y="15265"/>
                </a:cubicBezTo>
                <a:close/>
                <a:moveTo>
                  <a:pt x="3218" y="15294"/>
                </a:moveTo>
                <a:cubicBezTo>
                  <a:pt x="3222" y="15307"/>
                  <a:pt x="3222" y="15304"/>
                  <a:pt x="3218" y="15294"/>
                </a:cubicBezTo>
                <a:lnTo>
                  <a:pt x="3218" y="15294"/>
                </a:lnTo>
                <a:close/>
                <a:moveTo>
                  <a:pt x="9293" y="3109"/>
                </a:moveTo>
                <a:cubicBezTo>
                  <a:pt x="9270" y="3109"/>
                  <a:pt x="9252" y="3109"/>
                  <a:pt x="9229" y="3109"/>
                </a:cubicBezTo>
                <a:cubicBezTo>
                  <a:pt x="9229" y="3109"/>
                  <a:pt x="9229" y="3105"/>
                  <a:pt x="9229" y="3105"/>
                </a:cubicBezTo>
                <a:cubicBezTo>
                  <a:pt x="9252" y="3128"/>
                  <a:pt x="9278" y="3122"/>
                  <a:pt x="9308" y="3115"/>
                </a:cubicBezTo>
                <a:lnTo>
                  <a:pt x="9304" y="3118"/>
                </a:lnTo>
                <a:cubicBezTo>
                  <a:pt x="9293" y="3118"/>
                  <a:pt x="9285" y="3115"/>
                  <a:pt x="9285" y="3105"/>
                </a:cubicBezTo>
                <a:lnTo>
                  <a:pt x="9293" y="3109"/>
                </a:lnTo>
                <a:close/>
                <a:moveTo>
                  <a:pt x="10073" y="15330"/>
                </a:moveTo>
                <a:cubicBezTo>
                  <a:pt x="10047" y="15320"/>
                  <a:pt x="10047" y="15297"/>
                  <a:pt x="10043" y="15275"/>
                </a:cubicBezTo>
                <a:cubicBezTo>
                  <a:pt x="10043" y="15275"/>
                  <a:pt x="10043" y="15275"/>
                  <a:pt x="10043" y="15275"/>
                </a:cubicBezTo>
                <a:cubicBezTo>
                  <a:pt x="10032" y="15301"/>
                  <a:pt x="10032" y="15320"/>
                  <a:pt x="10073" y="15330"/>
                </a:cubicBezTo>
                <a:lnTo>
                  <a:pt x="10073" y="15330"/>
                </a:lnTo>
                <a:close/>
                <a:moveTo>
                  <a:pt x="15079" y="3109"/>
                </a:moveTo>
                <a:cubicBezTo>
                  <a:pt x="15057" y="3109"/>
                  <a:pt x="15038" y="3109"/>
                  <a:pt x="15016" y="3109"/>
                </a:cubicBezTo>
                <a:cubicBezTo>
                  <a:pt x="15016" y="3109"/>
                  <a:pt x="15016" y="3105"/>
                  <a:pt x="15016" y="3105"/>
                </a:cubicBezTo>
                <a:cubicBezTo>
                  <a:pt x="15016" y="3115"/>
                  <a:pt x="15016" y="3125"/>
                  <a:pt x="15016" y="3135"/>
                </a:cubicBezTo>
                <a:cubicBezTo>
                  <a:pt x="15016" y="3135"/>
                  <a:pt x="15016" y="3132"/>
                  <a:pt x="15016" y="3132"/>
                </a:cubicBezTo>
                <a:cubicBezTo>
                  <a:pt x="15042" y="3138"/>
                  <a:pt x="15068" y="3138"/>
                  <a:pt x="15079" y="3109"/>
                </a:cubicBezTo>
                <a:lnTo>
                  <a:pt x="15079" y="3109"/>
                </a:lnTo>
                <a:close/>
                <a:moveTo>
                  <a:pt x="11571" y="1381"/>
                </a:moveTo>
                <a:cubicBezTo>
                  <a:pt x="11560" y="1401"/>
                  <a:pt x="11545" y="1417"/>
                  <a:pt x="11534" y="1436"/>
                </a:cubicBezTo>
                <a:cubicBezTo>
                  <a:pt x="11534" y="1436"/>
                  <a:pt x="11530" y="1433"/>
                  <a:pt x="11530" y="1433"/>
                </a:cubicBezTo>
                <a:cubicBezTo>
                  <a:pt x="11542" y="1433"/>
                  <a:pt x="11553" y="1433"/>
                  <a:pt x="11564" y="1433"/>
                </a:cubicBezTo>
                <a:cubicBezTo>
                  <a:pt x="11564" y="1433"/>
                  <a:pt x="11560" y="1436"/>
                  <a:pt x="11560" y="1436"/>
                </a:cubicBezTo>
                <a:cubicBezTo>
                  <a:pt x="11564" y="1417"/>
                  <a:pt x="11568" y="1397"/>
                  <a:pt x="11575" y="1378"/>
                </a:cubicBezTo>
                <a:lnTo>
                  <a:pt x="11571" y="1381"/>
                </a:lnTo>
                <a:close/>
                <a:moveTo>
                  <a:pt x="14362" y="1420"/>
                </a:moveTo>
                <a:cubicBezTo>
                  <a:pt x="14358" y="1410"/>
                  <a:pt x="14358" y="1401"/>
                  <a:pt x="14355" y="1394"/>
                </a:cubicBezTo>
                <a:cubicBezTo>
                  <a:pt x="14355" y="1401"/>
                  <a:pt x="14351" y="1404"/>
                  <a:pt x="14351" y="1410"/>
                </a:cubicBezTo>
                <a:cubicBezTo>
                  <a:pt x="14351" y="1414"/>
                  <a:pt x="14355" y="1417"/>
                  <a:pt x="14355" y="1420"/>
                </a:cubicBezTo>
                <a:cubicBezTo>
                  <a:pt x="14358" y="1417"/>
                  <a:pt x="14362" y="1420"/>
                  <a:pt x="14362" y="1420"/>
                </a:cubicBezTo>
                <a:close/>
                <a:moveTo>
                  <a:pt x="5213" y="11376"/>
                </a:moveTo>
                <a:cubicBezTo>
                  <a:pt x="5224" y="11376"/>
                  <a:pt x="5236" y="11376"/>
                  <a:pt x="5247" y="11376"/>
                </a:cubicBezTo>
                <a:cubicBezTo>
                  <a:pt x="5247" y="11376"/>
                  <a:pt x="5243" y="11379"/>
                  <a:pt x="5243" y="11379"/>
                </a:cubicBezTo>
                <a:cubicBezTo>
                  <a:pt x="5243" y="11359"/>
                  <a:pt x="5243" y="11343"/>
                  <a:pt x="5243" y="11324"/>
                </a:cubicBezTo>
                <a:lnTo>
                  <a:pt x="5247" y="11327"/>
                </a:lnTo>
                <a:cubicBezTo>
                  <a:pt x="5221" y="11337"/>
                  <a:pt x="5213" y="11356"/>
                  <a:pt x="5217" y="11376"/>
                </a:cubicBezTo>
                <a:lnTo>
                  <a:pt x="5213" y="11376"/>
                </a:lnTo>
                <a:close/>
                <a:moveTo>
                  <a:pt x="10824" y="11118"/>
                </a:moveTo>
                <a:cubicBezTo>
                  <a:pt x="10817" y="11125"/>
                  <a:pt x="10809" y="11131"/>
                  <a:pt x="10802" y="11138"/>
                </a:cubicBezTo>
                <a:cubicBezTo>
                  <a:pt x="10809" y="11141"/>
                  <a:pt x="10817" y="11144"/>
                  <a:pt x="10828" y="11144"/>
                </a:cubicBezTo>
                <a:cubicBezTo>
                  <a:pt x="10828" y="11144"/>
                  <a:pt x="10824" y="11148"/>
                  <a:pt x="10824" y="11148"/>
                </a:cubicBezTo>
                <a:cubicBezTo>
                  <a:pt x="10824" y="11138"/>
                  <a:pt x="10824" y="11125"/>
                  <a:pt x="10824" y="11115"/>
                </a:cubicBezTo>
                <a:cubicBezTo>
                  <a:pt x="10821" y="11115"/>
                  <a:pt x="10824" y="11118"/>
                  <a:pt x="10824" y="11118"/>
                </a:cubicBezTo>
                <a:close/>
                <a:moveTo>
                  <a:pt x="7675" y="15333"/>
                </a:moveTo>
                <a:cubicBezTo>
                  <a:pt x="7679" y="15340"/>
                  <a:pt x="7679" y="15346"/>
                  <a:pt x="7682" y="15356"/>
                </a:cubicBezTo>
                <a:cubicBezTo>
                  <a:pt x="7679" y="15350"/>
                  <a:pt x="7679" y="15340"/>
                  <a:pt x="7675" y="15333"/>
                </a:cubicBezTo>
                <a:cubicBezTo>
                  <a:pt x="7675" y="15333"/>
                  <a:pt x="7675" y="15333"/>
                  <a:pt x="7675" y="15333"/>
                </a:cubicBezTo>
                <a:close/>
                <a:moveTo>
                  <a:pt x="10073" y="15330"/>
                </a:moveTo>
                <a:cubicBezTo>
                  <a:pt x="10070" y="15333"/>
                  <a:pt x="10066" y="15340"/>
                  <a:pt x="10062" y="15343"/>
                </a:cubicBezTo>
                <a:cubicBezTo>
                  <a:pt x="10070" y="15343"/>
                  <a:pt x="10073" y="15343"/>
                  <a:pt x="10081" y="15343"/>
                </a:cubicBezTo>
                <a:cubicBezTo>
                  <a:pt x="10073" y="15340"/>
                  <a:pt x="10073" y="15333"/>
                  <a:pt x="10073" y="15330"/>
                </a:cubicBezTo>
                <a:cubicBezTo>
                  <a:pt x="10070" y="15327"/>
                  <a:pt x="10073" y="15330"/>
                  <a:pt x="10073" y="15330"/>
                </a:cubicBezTo>
                <a:close/>
                <a:moveTo>
                  <a:pt x="10040" y="15415"/>
                </a:moveTo>
                <a:cubicBezTo>
                  <a:pt x="10025" y="15441"/>
                  <a:pt x="10025" y="15464"/>
                  <a:pt x="10070" y="15464"/>
                </a:cubicBezTo>
                <a:cubicBezTo>
                  <a:pt x="10070" y="15464"/>
                  <a:pt x="10066" y="15467"/>
                  <a:pt x="10066" y="15467"/>
                </a:cubicBezTo>
                <a:cubicBezTo>
                  <a:pt x="10055" y="15451"/>
                  <a:pt x="10043" y="15434"/>
                  <a:pt x="10040" y="15415"/>
                </a:cubicBezTo>
                <a:cubicBezTo>
                  <a:pt x="10036" y="15415"/>
                  <a:pt x="10040" y="15415"/>
                  <a:pt x="10040" y="15415"/>
                </a:cubicBezTo>
                <a:close/>
                <a:moveTo>
                  <a:pt x="5781" y="10910"/>
                </a:moveTo>
                <a:cubicBezTo>
                  <a:pt x="5781" y="10929"/>
                  <a:pt x="5781" y="10945"/>
                  <a:pt x="5781" y="10965"/>
                </a:cubicBezTo>
                <a:cubicBezTo>
                  <a:pt x="5781" y="10965"/>
                  <a:pt x="5777" y="10962"/>
                  <a:pt x="5777" y="10962"/>
                </a:cubicBezTo>
                <a:cubicBezTo>
                  <a:pt x="5826" y="10949"/>
                  <a:pt x="5796" y="10929"/>
                  <a:pt x="5781" y="10913"/>
                </a:cubicBezTo>
                <a:cubicBezTo>
                  <a:pt x="5777" y="10916"/>
                  <a:pt x="5781" y="10910"/>
                  <a:pt x="5781" y="10910"/>
                </a:cubicBezTo>
                <a:close/>
                <a:moveTo>
                  <a:pt x="18068" y="15405"/>
                </a:moveTo>
                <a:cubicBezTo>
                  <a:pt x="18068" y="15415"/>
                  <a:pt x="18068" y="15425"/>
                  <a:pt x="18068" y="15434"/>
                </a:cubicBezTo>
                <a:cubicBezTo>
                  <a:pt x="18068" y="15421"/>
                  <a:pt x="18068" y="15415"/>
                  <a:pt x="18068" y="15405"/>
                </a:cubicBezTo>
                <a:cubicBezTo>
                  <a:pt x="18068" y="15405"/>
                  <a:pt x="18068" y="15405"/>
                  <a:pt x="18068" y="15405"/>
                </a:cubicBezTo>
                <a:close/>
                <a:moveTo>
                  <a:pt x="9311" y="3171"/>
                </a:moveTo>
                <a:cubicBezTo>
                  <a:pt x="9315" y="3171"/>
                  <a:pt x="9322" y="3174"/>
                  <a:pt x="9326" y="3174"/>
                </a:cubicBezTo>
                <a:cubicBezTo>
                  <a:pt x="9322" y="3171"/>
                  <a:pt x="9319" y="3171"/>
                  <a:pt x="9315" y="3167"/>
                </a:cubicBezTo>
                <a:cubicBezTo>
                  <a:pt x="9315" y="3164"/>
                  <a:pt x="9311" y="3171"/>
                  <a:pt x="9311" y="3171"/>
                </a:cubicBezTo>
                <a:close/>
                <a:moveTo>
                  <a:pt x="9793" y="15516"/>
                </a:moveTo>
                <a:cubicBezTo>
                  <a:pt x="9801" y="15503"/>
                  <a:pt x="9808" y="15490"/>
                  <a:pt x="9816" y="15477"/>
                </a:cubicBezTo>
                <a:cubicBezTo>
                  <a:pt x="9812" y="15477"/>
                  <a:pt x="9804" y="15473"/>
                  <a:pt x="9804" y="15473"/>
                </a:cubicBezTo>
                <a:cubicBezTo>
                  <a:pt x="9801" y="15490"/>
                  <a:pt x="9797" y="15503"/>
                  <a:pt x="9793" y="15516"/>
                </a:cubicBezTo>
                <a:cubicBezTo>
                  <a:pt x="9793" y="15516"/>
                  <a:pt x="9793" y="15516"/>
                  <a:pt x="9793" y="15516"/>
                </a:cubicBezTo>
                <a:close/>
                <a:moveTo>
                  <a:pt x="8097" y="15503"/>
                </a:moveTo>
                <a:cubicBezTo>
                  <a:pt x="8090" y="15500"/>
                  <a:pt x="8078" y="15496"/>
                  <a:pt x="8071" y="15490"/>
                </a:cubicBezTo>
                <a:cubicBezTo>
                  <a:pt x="8078" y="15496"/>
                  <a:pt x="8090" y="15500"/>
                  <a:pt x="8097" y="15503"/>
                </a:cubicBezTo>
                <a:cubicBezTo>
                  <a:pt x="8097" y="15503"/>
                  <a:pt x="8097" y="15503"/>
                  <a:pt x="8097" y="15503"/>
                </a:cubicBezTo>
                <a:close/>
                <a:moveTo>
                  <a:pt x="12367" y="1309"/>
                </a:moveTo>
                <a:cubicBezTo>
                  <a:pt x="12356" y="1326"/>
                  <a:pt x="12345" y="1342"/>
                  <a:pt x="12333" y="1358"/>
                </a:cubicBezTo>
                <a:cubicBezTo>
                  <a:pt x="12333" y="1358"/>
                  <a:pt x="12330" y="1355"/>
                  <a:pt x="12330" y="1355"/>
                </a:cubicBezTo>
                <a:cubicBezTo>
                  <a:pt x="12341" y="1355"/>
                  <a:pt x="12352" y="1355"/>
                  <a:pt x="12363" y="1355"/>
                </a:cubicBezTo>
                <a:cubicBezTo>
                  <a:pt x="12363" y="1355"/>
                  <a:pt x="12360" y="1358"/>
                  <a:pt x="12360" y="1358"/>
                </a:cubicBezTo>
                <a:cubicBezTo>
                  <a:pt x="12363" y="1342"/>
                  <a:pt x="12367" y="1322"/>
                  <a:pt x="12371" y="1306"/>
                </a:cubicBezTo>
                <a:cubicBezTo>
                  <a:pt x="12371" y="1306"/>
                  <a:pt x="12367" y="1309"/>
                  <a:pt x="12367" y="1309"/>
                </a:cubicBezTo>
                <a:close/>
                <a:moveTo>
                  <a:pt x="10100" y="15513"/>
                </a:moveTo>
                <a:cubicBezTo>
                  <a:pt x="10088" y="15496"/>
                  <a:pt x="10077" y="15483"/>
                  <a:pt x="10066" y="15467"/>
                </a:cubicBezTo>
                <a:cubicBezTo>
                  <a:pt x="10066" y="15467"/>
                  <a:pt x="10070" y="15464"/>
                  <a:pt x="10070" y="15464"/>
                </a:cubicBezTo>
                <a:cubicBezTo>
                  <a:pt x="10058" y="15490"/>
                  <a:pt x="10055" y="15516"/>
                  <a:pt x="10100" y="15513"/>
                </a:cubicBezTo>
                <a:lnTo>
                  <a:pt x="10100" y="15513"/>
                </a:lnTo>
                <a:close/>
                <a:moveTo>
                  <a:pt x="4332" y="10861"/>
                </a:moveTo>
                <a:cubicBezTo>
                  <a:pt x="4332" y="10880"/>
                  <a:pt x="4328" y="10897"/>
                  <a:pt x="4328" y="10916"/>
                </a:cubicBezTo>
                <a:cubicBezTo>
                  <a:pt x="4354" y="10906"/>
                  <a:pt x="4350" y="10880"/>
                  <a:pt x="4358" y="10861"/>
                </a:cubicBezTo>
                <a:cubicBezTo>
                  <a:pt x="4358" y="10861"/>
                  <a:pt x="4361" y="10864"/>
                  <a:pt x="4361" y="10864"/>
                </a:cubicBezTo>
                <a:cubicBezTo>
                  <a:pt x="4350" y="10864"/>
                  <a:pt x="4339" y="10864"/>
                  <a:pt x="4328" y="10864"/>
                </a:cubicBezTo>
                <a:cubicBezTo>
                  <a:pt x="4332" y="10864"/>
                  <a:pt x="4332" y="10861"/>
                  <a:pt x="4332" y="10861"/>
                </a:cubicBezTo>
                <a:close/>
                <a:moveTo>
                  <a:pt x="10746" y="1319"/>
                </a:moveTo>
                <a:cubicBezTo>
                  <a:pt x="10779" y="1319"/>
                  <a:pt x="10813" y="1319"/>
                  <a:pt x="10847" y="1316"/>
                </a:cubicBezTo>
                <a:cubicBezTo>
                  <a:pt x="10847" y="1316"/>
                  <a:pt x="10847" y="1316"/>
                  <a:pt x="10847" y="1316"/>
                </a:cubicBezTo>
                <a:cubicBezTo>
                  <a:pt x="10813" y="1319"/>
                  <a:pt x="10779" y="1319"/>
                  <a:pt x="10746" y="1319"/>
                </a:cubicBezTo>
                <a:cubicBezTo>
                  <a:pt x="10746" y="1319"/>
                  <a:pt x="10746" y="1319"/>
                  <a:pt x="10746" y="1319"/>
                </a:cubicBezTo>
                <a:close/>
                <a:moveTo>
                  <a:pt x="4242" y="10890"/>
                </a:moveTo>
                <a:cubicBezTo>
                  <a:pt x="4261" y="10880"/>
                  <a:pt x="4283" y="10874"/>
                  <a:pt x="4302" y="10864"/>
                </a:cubicBezTo>
                <a:lnTo>
                  <a:pt x="4302" y="10861"/>
                </a:lnTo>
                <a:cubicBezTo>
                  <a:pt x="4283" y="10870"/>
                  <a:pt x="4261" y="10877"/>
                  <a:pt x="4242" y="10887"/>
                </a:cubicBezTo>
                <a:lnTo>
                  <a:pt x="4242" y="10890"/>
                </a:lnTo>
                <a:close/>
                <a:moveTo>
                  <a:pt x="14698" y="10796"/>
                </a:moveTo>
                <a:cubicBezTo>
                  <a:pt x="14698" y="10799"/>
                  <a:pt x="14702" y="10805"/>
                  <a:pt x="14702" y="10809"/>
                </a:cubicBezTo>
                <a:cubicBezTo>
                  <a:pt x="14702" y="10812"/>
                  <a:pt x="14702" y="10815"/>
                  <a:pt x="14702" y="10818"/>
                </a:cubicBezTo>
                <a:cubicBezTo>
                  <a:pt x="14702" y="10809"/>
                  <a:pt x="14702" y="10802"/>
                  <a:pt x="14698" y="10796"/>
                </a:cubicBezTo>
                <a:cubicBezTo>
                  <a:pt x="14702" y="10796"/>
                  <a:pt x="14698" y="10796"/>
                  <a:pt x="14698" y="10796"/>
                </a:cubicBezTo>
                <a:close/>
                <a:moveTo>
                  <a:pt x="10100" y="15509"/>
                </a:moveTo>
                <a:cubicBezTo>
                  <a:pt x="10100" y="15522"/>
                  <a:pt x="10073" y="15535"/>
                  <a:pt x="10103" y="15545"/>
                </a:cubicBezTo>
                <a:cubicBezTo>
                  <a:pt x="10103" y="15535"/>
                  <a:pt x="10100" y="15522"/>
                  <a:pt x="10100" y="15509"/>
                </a:cubicBezTo>
                <a:cubicBezTo>
                  <a:pt x="10100" y="15513"/>
                  <a:pt x="10100" y="15509"/>
                  <a:pt x="10100" y="15509"/>
                </a:cubicBezTo>
                <a:close/>
                <a:moveTo>
                  <a:pt x="16181" y="10691"/>
                </a:moveTo>
                <a:cubicBezTo>
                  <a:pt x="16185" y="10691"/>
                  <a:pt x="16189" y="10691"/>
                  <a:pt x="16192" y="10691"/>
                </a:cubicBezTo>
                <a:cubicBezTo>
                  <a:pt x="16189" y="10691"/>
                  <a:pt x="16185" y="10688"/>
                  <a:pt x="16181" y="10691"/>
                </a:cubicBezTo>
                <a:cubicBezTo>
                  <a:pt x="16181" y="10688"/>
                  <a:pt x="16181" y="10691"/>
                  <a:pt x="16181" y="10691"/>
                </a:cubicBezTo>
                <a:close/>
                <a:moveTo>
                  <a:pt x="15046" y="3213"/>
                </a:moveTo>
                <a:cubicBezTo>
                  <a:pt x="15046" y="3203"/>
                  <a:pt x="15046" y="3193"/>
                  <a:pt x="15046" y="3184"/>
                </a:cubicBezTo>
                <a:lnTo>
                  <a:pt x="15046" y="3187"/>
                </a:lnTo>
                <a:cubicBezTo>
                  <a:pt x="15019" y="3190"/>
                  <a:pt x="14993" y="3197"/>
                  <a:pt x="14963" y="3200"/>
                </a:cubicBezTo>
                <a:cubicBezTo>
                  <a:pt x="14963" y="3200"/>
                  <a:pt x="14963" y="3200"/>
                  <a:pt x="14963" y="3200"/>
                </a:cubicBezTo>
                <a:cubicBezTo>
                  <a:pt x="14993" y="3207"/>
                  <a:pt x="15019" y="3210"/>
                  <a:pt x="15046" y="3213"/>
                </a:cubicBezTo>
                <a:lnTo>
                  <a:pt x="15046" y="3213"/>
                </a:lnTo>
                <a:close/>
                <a:moveTo>
                  <a:pt x="8097" y="15571"/>
                </a:moveTo>
                <a:cubicBezTo>
                  <a:pt x="8093" y="15571"/>
                  <a:pt x="8090" y="15568"/>
                  <a:pt x="8086" y="15568"/>
                </a:cubicBezTo>
                <a:cubicBezTo>
                  <a:pt x="8086" y="15571"/>
                  <a:pt x="8090" y="15578"/>
                  <a:pt x="8090" y="15581"/>
                </a:cubicBezTo>
                <a:cubicBezTo>
                  <a:pt x="8093" y="15578"/>
                  <a:pt x="8097" y="15575"/>
                  <a:pt x="8097" y="15571"/>
                </a:cubicBezTo>
                <a:lnTo>
                  <a:pt x="8097" y="15571"/>
                </a:lnTo>
                <a:close/>
                <a:moveTo>
                  <a:pt x="16267" y="10665"/>
                </a:moveTo>
                <a:cubicBezTo>
                  <a:pt x="16275" y="10665"/>
                  <a:pt x="16282" y="10665"/>
                  <a:pt x="16290" y="10665"/>
                </a:cubicBezTo>
                <a:cubicBezTo>
                  <a:pt x="16282" y="10665"/>
                  <a:pt x="16275" y="10665"/>
                  <a:pt x="16267" y="10665"/>
                </a:cubicBezTo>
                <a:cubicBezTo>
                  <a:pt x="16267" y="10665"/>
                  <a:pt x="16267" y="10665"/>
                  <a:pt x="16267" y="10665"/>
                </a:cubicBezTo>
                <a:close/>
                <a:moveTo>
                  <a:pt x="10073" y="15584"/>
                </a:moveTo>
                <a:cubicBezTo>
                  <a:pt x="10070" y="15594"/>
                  <a:pt x="10066" y="15604"/>
                  <a:pt x="10066" y="15614"/>
                </a:cubicBezTo>
                <a:cubicBezTo>
                  <a:pt x="10070" y="15604"/>
                  <a:pt x="10073" y="15594"/>
                  <a:pt x="10073" y="15584"/>
                </a:cubicBezTo>
                <a:cubicBezTo>
                  <a:pt x="10077" y="15584"/>
                  <a:pt x="10073" y="15584"/>
                  <a:pt x="10073" y="15584"/>
                </a:cubicBezTo>
                <a:close/>
                <a:moveTo>
                  <a:pt x="16465" y="10606"/>
                </a:moveTo>
                <a:cubicBezTo>
                  <a:pt x="16443" y="10606"/>
                  <a:pt x="16424" y="10606"/>
                  <a:pt x="16402" y="10606"/>
                </a:cubicBezTo>
                <a:cubicBezTo>
                  <a:pt x="16402" y="10606"/>
                  <a:pt x="16405" y="10603"/>
                  <a:pt x="16405" y="10603"/>
                </a:cubicBezTo>
                <a:cubicBezTo>
                  <a:pt x="16402" y="10613"/>
                  <a:pt x="16402" y="10623"/>
                  <a:pt x="16398" y="10629"/>
                </a:cubicBezTo>
                <a:lnTo>
                  <a:pt x="16402" y="10626"/>
                </a:lnTo>
                <a:cubicBezTo>
                  <a:pt x="16420" y="10619"/>
                  <a:pt x="16439" y="10610"/>
                  <a:pt x="16461" y="10603"/>
                </a:cubicBezTo>
                <a:lnTo>
                  <a:pt x="16465" y="10606"/>
                </a:lnTo>
                <a:close/>
                <a:moveTo>
                  <a:pt x="16349" y="10577"/>
                </a:moveTo>
                <a:cubicBezTo>
                  <a:pt x="16349" y="10587"/>
                  <a:pt x="16349" y="10597"/>
                  <a:pt x="16349" y="10606"/>
                </a:cubicBezTo>
                <a:cubicBezTo>
                  <a:pt x="16349" y="10606"/>
                  <a:pt x="16346" y="10603"/>
                  <a:pt x="16346" y="10603"/>
                </a:cubicBezTo>
                <a:cubicBezTo>
                  <a:pt x="16368" y="10603"/>
                  <a:pt x="16387" y="10603"/>
                  <a:pt x="16409" y="10603"/>
                </a:cubicBezTo>
                <a:cubicBezTo>
                  <a:pt x="16409" y="10603"/>
                  <a:pt x="16405" y="10606"/>
                  <a:pt x="16405" y="10606"/>
                </a:cubicBezTo>
                <a:cubicBezTo>
                  <a:pt x="16405" y="10597"/>
                  <a:pt x="16405" y="10587"/>
                  <a:pt x="16405" y="10577"/>
                </a:cubicBezTo>
                <a:cubicBezTo>
                  <a:pt x="16405" y="10577"/>
                  <a:pt x="16409" y="10580"/>
                  <a:pt x="16409" y="10580"/>
                </a:cubicBezTo>
                <a:cubicBezTo>
                  <a:pt x="16387" y="10580"/>
                  <a:pt x="16368" y="10580"/>
                  <a:pt x="16346" y="10580"/>
                </a:cubicBezTo>
                <a:lnTo>
                  <a:pt x="16349" y="10577"/>
                </a:lnTo>
                <a:close/>
                <a:moveTo>
                  <a:pt x="8019" y="15702"/>
                </a:moveTo>
                <a:cubicBezTo>
                  <a:pt x="8030" y="15702"/>
                  <a:pt x="8041" y="15702"/>
                  <a:pt x="8052" y="15702"/>
                </a:cubicBezTo>
                <a:lnTo>
                  <a:pt x="8049" y="15705"/>
                </a:lnTo>
                <a:cubicBezTo>
                  <a:pt x="8049" y="15682"/>
                  <a:pt x="8030" y="15676"/>
                  <a:pt x="8011" y="15666"/>
                </a:cubicBezTo>
                <a:lnTo>
                  <a:pt x="8008" y="15663"/>
                </a:lnTo>
                <a:cubicBezTo>
                  <a:pt x="8011" y="15676"/>
                  <a:pt x="8019" y="15692"/>
                  <a:pt x="8022" y="15705"/>
                </a:cubicBezTo>
                <a:lnTo>
                  <a:pt x="8019" y="15702"/>
                </a:lnTo>
                <a:close/>
                <a:moveTo>
                  <a:pt x="8082" y="15702"/>
                </a:moveTo>
                <a:cubicBezTo>
                  <a:pt x="8093" y="15685"/>
                  <a:pt x="8108" y="15672"/>
                  <a:pt x="8120" y="15656"/>
                </a:cubicBezTo>
                <a:cubicBezTo>
                  <a:pt x="8120" y="15656"/>
                  <a:pt x="8123" y="15653"/>
                  <a:pt x="8123" y="15653"/>
                </a:cubicBezTo>
                <a:cubicBezTo>
                  <a:pt x="8097" y="15659"/>
                  <a:pt x="8112" y="15698"/>
                  <a:pt x="8078" y="15698"/>
                </a:cubicBezTo>
                <a:cubicBezTo>
                  <a:pt x="8078" y="15698"/>
                  <a:pt x="8082" y="15702"/>
                  <a:pt x="8082" y="15702"/>
                </a:cubicBezTo>
                <a:close/>
                <a:moveTo>
                  <a:pt x="11706" y="1264"/>
                </a:moveTo>
                <a:cubicBezTo>
                  <a:pt x="11698" y="1286"/>
                  <a:pt x="11691" y="1309"/>
                  <a:pt x="11683" y="1332"/>
                </a:cubicBezTo>
                <a:cubicBezTo>
                  <a:pt x="11683" y="1332"/>
                  <a:pt x="11680" y="1329"/>
                  <a:pt x="11680" y="1329"/>
                </a:cubicBezTo>
                <a:cubicBezTo>
                  <a:pt x="11691" y="1329"/>
                  <a:pt x="11702" y="1329"/>
                  <a:pt x="11713" y="1329"/>
                </a:cubicBezTo>
                <a:cubicBezTo>
                  <a:pt x="11713" y="1329"/>
                  <a:pt x="11710" y="1332"/>
                  <a:pt x="11710" y="1332"/>
                </a:cubicBezTo>
                <a:cubicBezTo>
                  <a:pt x="11706" y="1309"/>
                  <a:pt x="11706" y="1286"/>
                  <a:pt x="11702" y="1267"/>
                </a:cubicBezTo>
                <a:cubicBezTo>
                  <a:pt x="11702" y="1267"/>
                  <a:pt x="11706" y="1264"/>
                  <a:pt x="11706" y="1264"/>
                </a:cubicBezTo>
                <a:close/>
                <a:moveTo>
                  <a:pt x="16559" y="10567"/>
                </a:moveTo>
                <a:cubicBezTo>
                  <a:pt x="16540" y="10567"/>
                  <a:pt x="16521" y="10567"/>
                  <a:pt x="16514" y="10590"/>
                </a:cubicBezTo>
                <a:lnTo>
                  <a:pt x="16514" y="10590"/>
                </a:lnTo>
                <a:cubicBezTo>
                  <a:pt x="16529" y="10580"/>
                  <a:pt x="16544" y="10574"/>
                  <a:pt x="16559" y="10567"/>
                </a:cubicBezTo>
                <a:lnTo>
                  <a:pt x="16559" y="10567"/>
                </a:lnTo>
                <a:close/>
                <a:moveTo>
                  <a:pt x="16402" y="10577"/>
                </a:moveTo>
                <a:cubicBezTo>
                  <a:pt x="16424" y="10577"/>
                  <a:pt x="16443" y="10577"/>
                  <a:pt x="16465" y="10577"/>
                </a:cubicBezTo>
                <a:cubicBezTo>
                  <a:pt x="16465" y="10577"/>
                  <a:pt x="16461" y="10580"/>
                  <a:pt x="16461" y="10580"/>
                </a:cubicBezTo>
                <a:cubicBezTo>
                  <a:pt x="16443" y="10551"/>
                  <a:pt x="16424" y="10548"/>
                  <a:pt x="16405" y="10580"/>
                </a:cubicBezTo>
                <a:lnTo>
                  <a:pt x="16402" y="10577"/>
                </a:lnTo>
                <a:close/>
                <a:moveTo>
                  <a:pt x="4417" y="10577"/>
                </a:moveTo>
                <a:cubicBezTo>
                  <a:pt x="4429" y="10577"/>
                  <a:pt x="4440" y="10577"/>
                  <a:pt x="4451" y="10577"/>
                </a:cubicBezTo>
                <a:cubicBezTo>
                  <a:pt x="4451" y="10577"/>
                  <a:pt x="4447" y="10580"/>
                  <a:pt x="4447" y="10580"/>
                </a:cubicBezTo>
                <a:cubicBezTo>
                  <a:pt x="4440" y="10567"/>
                  <a:pt x="4436" y="10558"/>
                  <a:pt x="4429" y="10545"/>
                </a:cubicBezTo>
                <a:cubicBezTo>
                  <a:pt x="4425" y="10554"/>
                  <a:pt x="4421" y="10567"/>
                  <a:pt x="4421" y="10577"/>
                </a:cubicBezTo>
                <a:lnTo>
                  <a:pt x="4417" y="10577"/>
                </a:lnTo>
                <a:close/>
                <a:moveTo>
                  <a:pt x="8052" y="15731"/>
                </a:moveTo>
                <a:cubicBezTo>
                  <a:pt x="8041" y="15731"/>
                  <a:pt x="8030" y="15731"/>
                  <a:pt x="8019" y="15731"/>
                </a:cubicBezTo>
                <a:cubicBezTo>
                  <a:pt x="8019" y="15731"/>
                  <a:pt x="8022" y="15728"/>
                  <a:pt x="8022" y="15728"/>
                </a:cubicBezTo>
                <a:cubicBezTo>
                  <a:pt x="8015" y="15738"/>
                  <a:pt x="8011" y="15751"/>
                  <a:pt x="8004" y="15760"/>
                </a:cubicBezTo>
                <a:lnTo>
                  <a:pt x="8004" y="15760"/>
                </a:lnTo>
                <a:cubicBezTo>
                  <a:pt x="8022" y="15754"/>
                  <a:pt x="8045" y="15751"/>
                  <a:pt x="8045" y="15728"/>
                </a:cubicBezTo>
                <a:lnTo>
                  <a:pt x="8052" y="15731"/>
                </a:lnTo>
                <a:close/>
                <a:moveTo>
                  <a:pt x="8004" y="15764"/>
                </a:moveTo>
                <a:cubicBezTo>
                  <a:pt x="8008" y="15773"/>
                  <a:pt x="8011" y="15783"/>
                  <a:pt x="8011" y="15793"/>
                </a:cubicBezTo>
                <a:cubicBezTo>
                  <a:pt x="8011" y="15783"/>
                  <a:pt x="8008" y="15773"/>
                  <a:pt x="8004" y="15764"/>
                </a:cubicBezTo>
                <a:cubicBezTo>
                  <a:pt x="8008" y="15764"/>
                  <a:pt x="8004" y="15764"/>
                  <a:pt x="8004" y="15764"/>
                </a:cubicBezTo>
                <a:close/>
                <a:moveTo>
                  <a:pt x="7996" y="3350"/>
                </a:moveTo>
                <a:cubicBezTo>
                  <a:pt x="7996" y="3343"/>
                  <a:pt x="8000" y="3337"/>
                  <a:pt x="8000" y="3330"/>
                </a:cubicBezTo>
                <a:cubicBezTo>
                  <a:pt x="7996" y="3337"/>
                  <a:pt x="7996" y="3340"/>
                  <a:pt x="7993" y="3347"/>
                </a:cubicBezTo>
                <a:cubicBezTo>
                  <a:pt x="7996" y="3347"/>
                  <a:pt x="7996" y="3350"/>
                  <a:pt x="7996" y="3350"/>
                </a:cubicBezTo>
                <a:close/>
                <a:moveTo>
                  <a:pt x="3129" y="10440"/>
                </a:moveTo>
                <a:cubicBezTo>
                  <a:pt x="3155" y="10447"/>
                  <a:pt x="3162" y="10466"/>
                  <a:pt x="3162" y="10489"/>
                </a:cubicBezTo>
                <a:cubicBezTo>
                  <a:pt x="3162" y="10489"/>
                  <a:pt x="3162" y="10489"/>
                  <a:pt x="3162" y="10489"/>
                </a:cubicBezTo>
                <a:cubicBezTo>
                  <a:pt x="3181" y="10456"/>
                  <a:pt x="3173" y="10437"/>
                  <a:pt x="3129" y="10440"/>
                </a:cubicBezTo>
                <a:cubicBezTo>
                  <a:pt x="3129" y="10440"/>
                  <a:pt x="3129" y="10440"/>
                  <a:pt x="3129" y="10440"/>
                </a:cubicBezTo>
                <a:close/>
                <a:moveTo>
                  <a:pt x="16495" y="10395"/>
                </a:moveTo>
                <a:cubicBezTo>
                  <a:pt x="16495" y="10404"/>
                  <a:pt x="16495" y="10414"/>
                  <a:pt x="16495" y="10424"/>
                </a:cubicBezTo>
                <a:cubicBezTo>
                  <a:pt x="16495" y="10424"/>
                  <a:pt x="16491" y="10421"/>
                  <a:pt x="16491" y="10421"/>
                </a:cubicBezTo>
                <a:cubicBezTo>
                  <a:pt x="16499" y="10417"/>
                  <a:pt x="16517" y="10417"/>
                  <a:pt x="16517" y="10414"/>
                </a:cubicBezTo>
                <a:cubicBezTo>
                  <a:pt x="16521" y="10395"/>
                  <a:pt x="16503" y="10401"/>
                  <a:pt x="16491" y="10398"/>
                </a:cubicBezTo>
                <a:lnTo>
                  <a:pt x="16495" y="10395"/>
                </a:lnTo>
                <a:close/>
                <a:moveTo>
                  <a:pt x="4757" y="10388"/>
                </a:moveTo>
                <a:cubicBezTo>
                  <a:pt x="4742" y="10382"/>
                  <a:pt x="4728" y="10378"/>
                  <a:pt x="4709" y="10372"/>
                </a:cubicBezTo>
                <a:cubicBezTo>
                  <a:pt x="4709" y="10372"/>
                  <a:pt x="4713" y="10368"/>
                  <a:pt x="4713" y="10368"/>
                </a:cubicBezTo>
                <a:cubicBezTo>
                  <a:pt x="4713" y="10388"/>
                  <a:pt x="4713" y="10408"/>
                  <a:pt x="4713" y="10427"/>
                </a:cubicBezTo>
                <a:cubicBezTo>
                  <a:pt x="4713" y="10427"/>
                  <a:pt x="4709" y="10424"/>
                  <a:pt x="4709" y="10424"/>
                </a:cubicBezTo>
                <a:cubicBezTo>
                  <a:pt x="4728" y="10411"/>
                  <a:pt x="4742" y="10398"/>
                  <a:pt x="4757" y="10388"/>
                </a:cubicBezTo>
                <a:lnTo>
                  <a:pt x="4757" y="10388"/>
                </a:lnTo>
                <a:close/>
                <a:moveTo>
                  <a:pt x="3136" y="10359"/>
                </a:moveTo>
                <a:cubicBezTo>
                  <a:pt x="3132" y="10385"/>
                  <a:pt x="3132" y="10414"/>
                  <a:pt x="3132" y="10440"/>
                </a:cubicBezTo>
                <a:cubicBezTo>
                  <a:pt x="3132" y="10440"/>
                  <a:pt x="3132" y="10440"/>
                  <a:pt x="3132" y="10440"/>
                </a:cubicBezTo>
                <a:cubicBezTo>
                  <a:pt x="3159" y="10414"/>
                  <a:pt x="3140" y="10388"/>
                  <a:pt x="3136" y="10359"/>
                </a:cubicBezTo>
                <a:cubicBezTo>
                  <a:pt x="3136" y="10359"/>
                  <a:pt x="3136" y="10359"/>
                  <a:pt x="3136" y="10359"/>
                </a:cubicBezTo>
                <a:close/>
                <a:moveTo>
                  <a:pt x="8064" y="3405"/>
                </a:moveTo>
                <a:cubicBezTo>
                  <a:pt x="8064" y="3399"/>
                  <a:pt x="8060" y="3392"/>
                  <a:pt x="8060" y="3386"/>
                </a:cubicBezTo>
                <a:cubicBezTo>
                  <a:pt x="8060" y="3392"/>
                  <a:pt x="8060" y="3399"/>
                  <a:pt x="8064" y="3405"/>
                </a:cubicBezTo>
                <a:cubicBezTo>
                  <a:pt x="8064" y="3409"/>
                  <a:pt x="8064" y="3405"/>
                  <a:pt x="8064" y="3405"/>
                </a:cubicBezTo>
                <a:close/>
                <a:moveTo>
                  <a:pt x="17765" y="10349"/>
                </a:moveTo>
                <a:cubicBezTo>
                  <a:pt x="17743" y="10349"/>
                  <a:pt x="17720" y="10349"/>
                  <a:pt x="17702" y="10349"/>
                </a:cubicBezTo>
                <a:cubicBezTo>
                  <a:pt x="17702" y="10349"/>
                  <a:pt x="17705" y="10346"/>
                  <a:pt x="17705" y="10346"/>
                </a:cubicBezTo>
                <a:cubicBezTo>
                  <a:pt x="17705" y="10355"/>
                  <a:pt x="17705" y="10365"/>
                  <a:pt x="17705" y="10375"/>
                </a:cubicBezTo>
                <a:lnTo>
                  <a:pt x="17702" y="10372"/>
                </a:lnTo>
                <a:cubicBezTo>
                  <a:pt x="17720" y="10365"/>
                  <a:pt x="17750" y="10375"/>
                  <a:pt x="17761" y="10349"/>
                </a:cubicBezTo>
                <a:lnTo>
                  <a:pt x="17765" y="10349"/>
                </a:lnTo>
                <a:close/>
                <a:moveTo>
                  <a:pt x="14220" y="1277"/>
                </a:moveTo>
                <a:cubicBezTo>
                  <a:pt x="14231" y="1277"/>
                  <a:pt x="14242" y="1277"/>
                  <a:pt x="14254" y="1277"/>
                </a:cubicBezTo>
                <a:cubicBezTo>
                  <a:pt x="14254" y="1277"/>
                  <a:pt x="14257" y="1280"/>
                  <a:pt x="14257" y="1280"/>
                </a:cubicBezTo>
                <a:cubicBezTo>
                  <a:pt x="14246" y="1244"/>
                  <a:pt x="14235" y="1277"/>
                  <a:pt x="14227" y="1280"/>
                </a:cubicBezTo>
                <a:lnTo>
                  <a:pt x="14220" y="1277"/>
                </a:lnTo>
                <a:close/>
                <a:moveTo>
                  <a:pt x="10070" y="15946"/>
                </a:moveTo>
                <a:cubicBezTo>
                  <a:pt x="10073" y="15927"/>
                  <a:pt x="10081" y="15904"/>
                  <a:pt x="10085" y="15884"/>
                </a:cubicBezTo>
                <a:cubicBezTo>
                  <a:pt x="10085" y="15884"/>
                  <a:pt x="10088" y="15887"/>
                  <a:pt x="10088" y="15887"/>
                </a:cubicBezTo>
                <a:cubicBezTo>
                  <a:pt x="10077" y="15887"/>
                  <a:pt x="10066" y="15887"/>
                  <a:pt x="10055" y="15887"/>
                </a:cubicBezTo>
                <a:cubicBezTo>
                  <a:pt x="10055" y="15887"/>
                  <a:pt x="10058" y="15884"/>
                  <a:pt x="10058" y="15884"/>
                </a:cubicBezTo>
                <a:cubicBezTo>
                  <a:pt x="10058" y="15904"/>
                  <a:pt x="10058" y="15920"/>
                  <a:pt x="10058" y="15940"/>
                </a:cubicBezTo>
                <a:lnTo>
                  <a:pt x="10055" y="15936"/>
                </a:lnTo>
                <a:cubicBezTo>
                  <a:pt x="10062" y="15936"/>
                  <a:pt x="10066" y="15943"/>
                  <a:pt x="10070" y="15946"/>
                </a:cubicBezTo>
                <a:lnTo>
                  <a:pt x="10070" y="15946"/>
                </a:lnTo>
                <a:close/>
                <a:moveTo>
                  <a:pt x="8187" y="15914"/>
                </a:moveTo>
                <a:cubicBezTo>
                  <a:pt x="8187" y="15920"/>
                  <a:pt x="8187" y="15927"/>
                  <a:pt x="8187" y="15933"/>
                </a:cubicBezTo>
                <a:cubicBezTo>
                  <a:pt x="8194" y="15927"/>
                  <a:pt x="8198" y="15923"/>
                  <a:pt x="8205" y="15917"/>
                </a:cubicBezTo>
                <a:cubicBezTo>
                  <a:pt x="8198" y="15914"/>
                  <a:pt x="8191" y="15910"/>
                  <a:pt x="8183" y="15907"/>
                </a:cubicBezTo>
                <a:lnTo>
                  <a:pt x="8187" y="15914"/>
                </a:lnTo>
                <a:close/>
                <a:moveTo>
                  <a:pt x="7361" y="3435"/>
                </a:moveTo>
                <a:cubicBezTo>
                  <a:pt x="7372" y="3438"/>
                  <a:pt x="7387" y="3448"/>
                  <a:pt x="7391" y="3428"/>
                </a:cubicBezTo>
                <a:cubicBezTo>
                  <a:pt x="7391" y="3428"/>
                  <a:pt x="7384" y="3422"/>
                  <a:pt x="7384" y="3422"/>
                </a:cubicBezTo>
                <a:cubicBezTo>
                  <a:pt x="7376" y="3428"/>
                  <a:pt x="7372" y="3431"/>
                  <a:pt x="7361" y="3435"/>
                </a:cubicBezTo>
                <a:cubicBezTo>
                  <a:pt x="7365" y="3438"/>
                  <a:pt x="7361" y="3435"/>
                  <a:pt x="7361" y="3435"/>
                </a:cubicBezTo>
                <a:close/>
                <a:moveTo>
                  <a:pt x="9524" y="10323"/>
                </a:moveTo>
                <a:cubicBezTo>
                  <a:pt x="9524" y="10313"/>
                  <a:pt x="9524" y="10303"/>
                  <a:pt x="9524" y="10293"/>
                </a:cubicBezTo>
                <a:cubicBezTo>
                  <a:pt x="9524" y="10293"/>
                  <a:pt x="9528" y="10297"/>
                  <a:pt x="9528" y="10297"/>
                </a:cubicBezTo>
                <a:cubicBezTo>
                  <a:pt x="9506" y="10297"/>
                  <a:pt x="9487" y="10297"/>
                  <a:pt x="9464" y="10297"/>
                </a:cubicBezTo>
                <a:lnTo>
                  <a:pt x="9468" y="10293"/>
                </a:lnTo>
                <a:cubicBezTo>
                  <a:pt x="9476" y="10326"/>
                  <a:pt x="9502" y="10320"/>
                  <a:pt x="9524" y="10323"/>
                </a:cubicBezTo>
                <a:lnTo>
                  <a:pt x="9524" y="10323"/>
                </a:lnTo>
                <a:close/>
                <a:moveTo>
                  <a:pt x="9464" y="10297"/>
                </a:moveTo>
                <a:cubicBezTo>
                  <a:pt x="9464" y="10287"/>
                  <a:pt x="9464" y="10277"/>
                  <a:pt x="9464" y="10267"/>
                </a:cubicBezTo>
                <a:cubicBezTo>
                  <a:pt x="9464" y="10267"/>
                  <a:pt x="9468" y="10271"/>
                  <a:pt x="9468" y="10271"/>
                </a:cubicBezTo>
                <a:cubicBezTo>
                  <a:pt x="9446" y="10271"/>
                  <a:pt x="9427" y="10271"/>
                  <a:pt x="9405" y="10271"/>
                </a:cubicBezTo>
                <a:cubicBezTo>
                  <a:pt x="9405" y="10271"/>
                  <a:pt x="9408" y="10267"/>
                  <a:pt x="9408" y="10267"/>
                </a:cubicBezTo>
                <a:cubicBezTo>
                  <a:pt x="9420" y="10293"/>
                  <a:pt x="9446" y="10293"/>
                  <a:pt x="9464" y="10297"/>
                </a:cubicBezTo>
                <a:lnTo>
                  <a:pt x="9464" y="10297"/>
                </a:lnTo>
                <a:close/>
                <a:moveTo>
                  <a:pt x="16170" y="3415"/>
                </a:moveTo>
                <a:cubicBezTo>
                  <a:pt x="16170" y="3435"/>
                  <a:pt x="16170" y="3451"/>
                  <a:pt x="16170" y="3471"/>
                </a:cubicBezTo>
                <a:lnTo>
                  <a:pt x="16166" y="3474"/>
                </a:lnTo>
                <a:cubicBezTo>
                  <a:pt x="16192" y="3454"/>
                  <a:pt x="16204" y="3435"/>
                  <a:pt x="16170" y="3415"/>
                </a:cubicBezTo>
                <a:cubicBezTo>
                  <a:pt x="16166" y="3415"/>
                  <a:pt x="16170" y="3415"/>
                  <a:pt x="16170" y="3415"/>
                </a:cubicBezTo>
                <a:close/>
                <a:moveTo>
                  <a:pt x="10058" y="15940"/>
                </a:moveTo>
                <a:cubicBezTo>
                  <a:pt x="10047" y="15940"/>
                  <a:pt x="10036" y="15940"/>
                  <a:pt x="10025" y="15940"/>
                </a:cubicBezTo>
                <a:cubicBezTo>
                  <a:pt x="10025" y="15940"/>
                  <a:pt x="10029" y="15936"/>
                  <a:pt x="10029" y="15936"/>
                </a:cubicBezTo>
                <a:cubicBezTo>
                  <a:pt x="10029" y="15956"/>
                  <a:pt x="10029" y="15972"/>
                  <a:pt x="10029" y="15992"/>
                </a:cubicBezTo>
                <a:cubicBezTo>
                  <a:pt x="10029" y="15992"/>
                  <a:pt x="10025" y="15989"/>
                  <a:pt x="10025" y="15989"/>
                </a:cubicBezTo>
                <a:cubicBezTo>
                  <a:pt x="10036" y="15989"/>
                  <a:pt x="10047" y="15989"/>
                  <a:pt x="10058" y="15989"/>
                </a:cubicBezTo>
                <a:lnTo>
                  <a:pt x="10055" y="15992"/>
                </a:lnTo>
                <a:cubicBezTo>
                  <a:pt x="10055" y="15972"/>
                  <a:pt x="10055" y="15956"/>
                  <a:pt x="10055" y="15936"/>
                </a:cubicBezTo>
                <a:lnTo>
                  <a:pt x="10058" y="15940"/>
                </a:lnTo>
                <a:close/>
                <a:moveTo>
                  <a:pt x="10070" y="15946"/>
                </a:moveTo>
                <a:cubicBezTo>
                  <a:pt x="10077" y="15946"/>
                  <a:pt x="10085" y="15946"/>
                  <a:pt x="10088" y="15943"/>
                </a:cubicBezTo>
                <a:cubicBezTo>
                  <a:pt x="10085" y="15943"/>
                  <a:pt x="10081" y="15943"/>
                  <a:pt x="10081" y="15943"/>
                </a:cubicBezTo>
                <a:cubicBezTo>
                  <a:pt x="10077" y="15943"/>
                  <a:pt x="10073" y="15946"/>
                  <a:pt x="10070" y="15946"/>
                </a:cubicBezTo>
                <a:cubicBezTo>
                  <a:pt x="10070" y="15946"/>
                  <a:pt x="10070" y="15946"/>
                  <a:pt x="10070" y="15946"/>
                </a:cubicBezTo>
                <a:close/>
                <a:moveTo>
                  <a:pt x="4828" y="10251"/>
                </a:moveTo>
                <a:cubicBezTo>
                  <a:pt x="4817" y="10232"/>
                  <a:pt x="4810" y="10212"/>
                  <a:pt x="4799" y="10196"/>
                </a:cubicBezTo>
                <a:lnTo>
                  <a:pt x="4802" y="10192"/>
                </a:lnTo>
                <a:cubicBezTo>
                  <a:pt x="4802" y="10212"/>
                  <a:pt x="4802" y="10228"/>
                  <a:pt x="4802" y="10248"/>
                </a:cubicBezTo>
                <a:lnTo>
                  <a:pt x="4799" y="10245"/>
                </a:lnTo>
                <a:cubicBezTo>
                  <a:pt x="4810" y="10248"/>
                  <a:pt x="4821" y="10251"/>
                  <a:pt x="4828" y="10258"/>
                </a:cubicBezTo>
                <a:cubicBezTo>
                  <a:pt x="4836" y="10254"/>
                  <a:pt x="4828" y="10251"/>
                  <a:pt x="4828" y="10251"/>
                </a:cubicBezTo>
                <a:close/>
                <a:moveTo>
                  <a:pt x="10058" y="15985"/>
                </a:moveTo>
                <a:cubicBezTo>
                  <a:pt x="10058" y="16005"/>
                  <a:pt x="10058" y="16021"/>
                  <a:pt x="10058" y="16041"/>
                </a:cubicBezTo>
                <a:cubicBezTo>
                  <a:pt x="10058" y="16041"/>
                  <a:pt x="10055" y="16037"/>
                  <a:pt x="10055" y="16037"/>
                </a:cubicBezTo>
                <a:cubicBezTo>
                  <a:pt x="10092" y="16021"/>
                  <a:pt x="10088" y="16005"/>
                  <a:pt x="10055" y="15985"/>
                </a:cubicBezTo>
                <a:lnTo>
                  <a:pt x="10058" y="15985"/>
                </a:lnTo>
                <a:close/>
                <a:moveTo>
                  <a:pt x="14358" y="3477"/>
                </a:moveTo>
                <a:cubicBezTo>
                  <a:pt x="14351" y="3477"/>
                  <a:pt x="14343" y="3477"/>
                  <a:pt x="14332" y="3477"/>
                </a:cubicBezTo>
                <a:cubicBezTo>
                  <a:pt x="14343" y="3477"/>
                  <a:pt x="14351" y="3477"/>
                  <a:pt x="14358" y="3477"/>
                </a:cubicBezTo>
                <a:cubicBezTo>
                  <a:pt x="14358" y="3477"/>
                  <a:pt x="14358" y="3477"/>
                  <a:pt x="14358" y="3477"/>
                </a:cubicBezTo>
                <a:close/>
                <a:moveTo>
                  <a:pt x="3368" y="10209"/>
                </a:moveTo>
                <a:cubicBezTo>
                  <a:pt x="3379" y="10209"/>
                  <a:pt x="3386" y="10209"/>
                  <a:pt x="3398" y="10209"/>
                </a:cubicBezTo>
                <a:cubicBezTo>
                  <a:pt x="3386" y="10209"/>
                  <a:pt x="3379" y="10209"/>
                  <a:pt x="3368" y="10209"/>
                </a:cubicBezTo>
                <a:cubicBezTo>
                  <a:pt x="3368" y="10209"/>
                  <a:pt x="3368" y="10209"/>
                  <a:pt x="3368" y="10209"/>
                </a:cubicBezTo>
                <a:close/>
                <a:moveTo>
                  <a:pt x="14201" y="3532"/>
                </a:moveTo>
                <a:cubicBezTo>
                  <a:pt x="14201" y="3506"/>
                  <a:pt x="14186" y="3497"/>
                  <a:pt x="14157" y="3503"/>
                </a:cubicBezTo>
                <a:lnTo>
                  <a:pt x="14160" y="3500"/>
                </a:lnTo>
                <a:cubicBezTo>
                  <a:pt x="14175" y="3510"/>
                  <a:pt x="14190" y="3523"/>
                  <a:pt x="14201" y="3532"/>
                </a:cubicBezTo>
                <a:cubicBezTo>
                  <a:pt x="14201" y="3532"/>
                  <a:pt x="14201" y="3532"/>
                  <a:pt x="14201" y="3532"/>
                </a:cubicBezTo>
                <a:close/>
                <a:moveTo>
                  <a:pt x="11063" y="1202"/>
                </a:moveTo>
                <a:cubicBezTo>
                  <a:pt x="11041" y="1205"/>
                  <a:pt x="11015" y="1202"/>
                  <a:pt x="11004" y="1228"/>
                </a:cubicBezTo>
                <a:cubicBezTo>
                  <a:pt x="11004" y="1228"/>
                  <a:pt x="11000" y="1224"/>
                  <a:pt x="11000" y="1224"/>
                </a:cubicBezTo>
                <a:cubicBezTo>
                  <a:pt x="11022" y="1224"/>
                  <a:pt x="11048" y="1224"/>
                  <a:pt x="11063" y="1202"/>
                </a:cubicBezTo>
                <a:lnTo>
                  <a:pt x="11063" y="1202"/>
                </a:lnTo>
                <a:close/>
                <a:moveTo>
                  <a:pt x="8194" y="16054"/>
                </a:moveTo>
                <a:cubicBezTo>
                  <a:pt x="8179" y="16083"/>
                  <a:pt x="8187" y="16109"/>
                  <a:pt x="8213" y="16129"/>
                </a:cubicBezTo>
                <a:cubicBezTo>
                  <a:pt x="8213" y="16129"/>
                  <a:pt x="8217" y="16132"/>
                  <a:pt x="8217" y="16132"/>
                </a:cubicBezTo>
                <a:cubicBezTo>
                  <a:pt x="8224" y="16106"/>
                  <a:pt x="8220" y="16080"/>
                  <a:pt x="8202" y="16057"/>
                </a:cubicBezTo>
                <a:lnTo>
                  <a:pt x="8194" y="16054"/>
                </a:lnTo>
                <a:close/>
                <a:moveTo>
                  <a:pt x="14261" y="3562"/>
                </a:moveTo>
                <a:cubicBezTo>
                  <a:pt x="14265" y="3513"/>
                  <a:pt x="14231" y="3529"/>
                  <a:pt x="14201" y="3532"/>
                </a:cubicBezTo>
                <a:cubicBezTo>
                  <a:pt x="14201" y="3532"/>
                  <a:pt x="14201" y="3532"/>
                  <a:pt x="14201" y="3532"/>
                </a:cubicBezTo>
                <a:cubicBezTo>
                  <a:pt x="14224" y="3539"/>
                  <a:pt x="14242" y="3549"/>
                  <a:pt x="14261" y="3562"/>
                </a:cubicBezTo>
                <a:lnTo>
                  <a:pt x="14261" y="3562"/>
                </a:lnTo>
                <a:close/>
                <a:moveTo>
                  <a:pt x="4810" y="10078"/>
                </a:moveTo>
                <a:cubicBezTo>
                  <a:pt x="4810" y="10085"/>
                  <a:pt x="4810" y="10091"/>
                  <a:pt x="4806" y="10098"/>
                </a:cubicBezTo>
                <a:cubicBezTo>
                  <a:pt x="4806" y="10095"/>
                  <a:pt x="4810" y="10091"/>
                  <a:pt x="4810" y="10088"/>
                </a:cubicBezTo>
                <a:cubicBezTo>
                  <a:pt x="4813" y="10085"/>
                  <a:pt x="4810" y="10082"/>
                  <a:pt x="4810" y="10078"/>
                </a:cubicBezTo>
                <a:cubicBezTo>
                  <a:pt x="4810" y="10075"/>
                  <a:pt x="4810" y="10078"/>
                  <a:pt x="4810" y="10078"/>
                </a:cubicBezTo>
                <a:close/>
                <a:moveTo>
                  <a:pt x="7604" y="1251"/>
                </a:moveTo>
                <a:cubicBezTo>
                  <a:pt x="7615" y="1251"/>
                  <a:pt x="7626" y="1251"/>
                  <a:pt x="7638" y="1254"/>
                </a:cubicBezTo>
                <a:cubicBezTo>
                  <a:pt x="7638" y="1254"/>
                  <a:pt x="7634" y="1257"/>
                  <a:pt x="7634" y="1257"/>
                </a:cubicBezTo>
                <a:cubicBezTo>
                  <a:pt x="7634" y="1238"/>
                  <a:pt x="7634" y="1221"/>
                  <a:pt x="7634" y="1202"/>
                </a:cubicBezTo>
                <a:lnTo>
                  <a:pt x="7638" y="1205"/>
                </a:lnTo>
                <a:cubicBezTo>
                  <a:pt x="7626" y="1221"/>
                  <a:pt x="7619" y="1241"/>
                  <a:pt x="7608" y="1257"/>
                </a:cubicBezTo>
                <a:lnTo>
                  <a:pt x="7604" y="1251"/>
                </a:lnTo>
                <a:close/>
                <a:moveTo>
                  <a:pt x="14265" y="3559"/>
                </a:moveTo>
                <a:cubicBezTo>
                  <a:pt x="14287" y="3565"/>
                  <a:pt x="14313" y="3572"/>
                  <a:pt x="14336" y="3575"/>
                </a:cubicBezTo>
                <a:cubicBezTo>
                  <a:pt x="14336" y="3575"/>
                  <a:pt x="14332" y="3578"/>
                  <a:pt x="14332" y="3578"/>
                </a:cubicBezTo>
                <a:cubicBezTo>
                  <a:pt x="14325" y="3529"/>
                  <a:pt x="14291" y="3549"/>
                  <a:pt x="14265" y="3559"/>
                </a:cubicBezTo>
                <a:cubicBezTo>
                  <a:pt x="14261" y="3562"/>
                  <a:pt x="14265" y="3559"/>
                  <a:pt x="14265" y="3559"/>
                </a:cubicBezTo>
                <a:close/>
                <a:moveTo>
                  <a:pt x="10129" y="16099"/>
                </a:moveTo>
                <a:cubicBezTo>
                  <a:pt x="10077" y="16086"/>
                  <a:pt x="10096" y="16112"/>
                  <a:pt x="10103" y="16135"/>
                </a:cubicBezTo>
                <a:cubicBezTo>
                  <a:pt x="10103" y="16135"/>
                  <a:pt x="10100" y="16132"/>
                  <a:pt x="10100" y="16132"/>
                </a:cubicBezTo>
                <a:cubicBezTo>
                  <a:pt x="10107" y="16119"/>
                  <a:pt x="10118" y="16109"/>
                  <a:pt x="10129" y="16099"/>
                </a:cubicBezTo>
                <a:lnTo>
                  <a:pt x="10129" y="16099"/>
                </a:lnTo>
                <a:close/>
                <a:moveTo>
                  <a:pt x="10129" y="16096"/>
                </a:moveTo>
                <a:cubicBezTo>
                  <a:pt x="10129" y="16106"/>
                  <a:pt x="10129" y="16119"/>
                  <a:pt x="10129" y="16129"/>
                </a:cubicBezTo>
                <a:cubicBezTo>
                  <a:pt x="10129" y="16119"/>
                  <a:pt x="10129" y="16109"/>
                  <a:pt x="10129" y="16096"/>
                </a:cubicBezTo>
                <a:cubicBezTo>
                  <a:pt x="10129" y="16099"/>
                  <a:pt x="10129" y="16096"/>
                  <a:pt x="10129" y="16096"/>
                </a:cubicBezTo>
                <a:close/>
                <a:moveTo>
                  <a:pt x="11063" y="1172"/>
                </a:moveTo>
                <a:cubicBezTo>
                  <a:pt x="11063" y="1182"/>
                  <a:pt x="11063" y="1192"/>
                  <a:pt x="11063" y="1202"/>
                </a:cubicBezTo>
                <a:cubicBezTo>
                  <a:pt x="11063" y="1202"/>
                  <a:pt x="11060" y="1202"/>
                  <a:pt x="11060" y="1202"/>
                </a:cubicBezTo>
                <a:cubicBezTo>
                  <a:pt x="11075" y="1192"/>
                  <a:pt x="11075" y="1182"/>
                  <a:pt x="11060" y="1176"/>
                </a:cubicBezTo>
                <a:cubicBezTo>
                  <a:pt x="11060" y="1176"/>
                  <a:pt x="11063" y="1172"/>
                  <a:pt x="11063" y="1172"/>
                </a:cubicBezTo>
                <a:close/>
                <a:moveTo>
                  <a:pt x="14836" y="3611"/>
                </a:moveTo>
                <a:lnTo>
                  <a:pt x="14848" y="3614"/>
                </a:lnTo>
                <a:lnTo>
                  <a:pt x="14848" y="3607"/>
                </a:lnTo>
                <a:lnTo>
                  <a:pt x="14836" y="3611"/>
                </a:lnTo>
                <a:close/>
                <a:moveTo>
                  <a:pt x="9203" y="10059"/>
                </a:moveTo>
                <a:cubicBezTo>
                  <a:pt x="9203" y="10042"/>
                  <a:pt x="9203" y="10026"/>
                  <a:pt x="9203" y="10010"/>
                </a:cubicBezTo>
                <a:cubicBezTo>
                  <a:pt x="9203" y="10010"/>
                  <a:pt x="9199" y="10010"/>
                  <a:pt x="9199" y="10010"/>
                </a:cubicBezTo>
                <a:cubicBezTo>
                  <a:pt x="9199" y="10029"/>
                  <a:pt x="9199" y="10046"/>
                  <a:pt x="9199" y="10065"/>
                </a:cubicBezTo>
                <a:cubicBezTo>
                  <a:pt x="9199" y="10062"/>
                  <a:pt x="9203" y="10059"/>
                  <a:pt x="9203" y="10059"/>
                </a:cubicBezTo>
                <a:close/>
                <a:moveTo>
                  <a:pt x="6513" y="16240"/>
                </a:moveTo>
                <a:cubicBezTo>
                  <a:pt x="6517" y="16236"/>
                  <a:pt x="6521" y="16233"/>
                  <a:pt x="6524" y="16230"/>
                </a:cubicBezTo>
                <a:cubicBezTo>
                  <a:pt x="6521" y="16226"/>
                  <a:pt x="6517" y="16226"/>
                  <a:pt x="6517" y="16223"/>
                </a:cubicBezTo>
                <a:cubicBezTo>
                  <a:pt x="6513" y="16226"/>
                  <a:pt x="6513" y="16233"/>
                  <a:pt x="6509" y="16236"/>
                </a:cubicBezTo>
                <a:cubicBezTo>
                  <a:pt x="6509" y="16236"/>
                  <a:pt x="6513" y="16240"/>
                  <a:pt x="6513" y="16240"/>
                </a:cubicBezTo>
                <a:close/>
                <a:moveTo>
                  <a:pt x="4862" y="9984"/>
                </a:moveTo>
                <a:cubicBezTo>
                  <a:pt x="4862" y="10003"/>
                  <a:pt x="4862" y="10020"/>
                  <a:pt x="4862" y="10039"/>
                </a:cubicBezTo>
                <a:lnTo>
                  <a:pt x="4858" y="10036"/>
                </a:lnTo>
                <a:cubicBezTo>
                  <a:pt x="4884" y="10020"/>
                  <a:pt x="4862" y="10003"/>
                  <a:pt x="4855" y="9987"/>
                </a:cubicBezTo>
                <a:lnTo>
                  <a:pt x="4862" y="9984"/>
                </a:lnTo>
                <a:close/>
                <a:moveTo>
                  <a:pt x="14960" y="3754"/>
                </a:moveTo>
                <a:cubicBezTo>
                  <a:pt x="14960" y="3744"/>
                  <a:pt x="14960" y="3735"/>
                  <a:pt x="14960" y="3725"/>
                </a:cubicBezTo>
                <a:cubicBezTo>
                  <a:pt x="14960" y="3725"/>
                  <a:pt x="14963" y="3728"/>
                  <a:pt x="14963" y="3728"/>
                </a:cubicBezTo>
                <a:cubicBezTo>
                  <a:pt x="14952" y="3731"/>
                  <a:pt x="14941" y="3738"/>
                  <a:pt x="14930" y="3741"/>
                </a:cubicBezTo>
                <a:cubicBezTo>
                  <a:pt x="14941" y="3744"/>
                  <a:pt x="14952" y="3751"/>
                  <a:pt x="14963" y="3754"/>
                </a:cubicBezTo>
                <a:lnTo>
                  <a:pt x="14960" y="3754"/>
                </a:lnTo>
                <a:close/>
                <a:moveTo>
                  <a:pt x="5647" y="16275"/>
                </a:moveTo>
                <a:cubicBezTo>
                  <a:pt x="5673" y="16292"/>
                  <a:pt x="5676" y="16259"/>
                  <a:pt x="5695" y="16259"/>
                </a:cubicBezTo>
                <a:lnTo>
                  <a:pt x="5691" y="16256"/>
                </a:lnTo>
                <a:cubicBezTo>
                  <a:pt x="5676" y="16259"/>
                  <a:pt x="5665" y="16266"/>
                  <a:pt x="5650" y="16269"/>
                </a:cubicBezTo>
                <a:lnTo>
                  <a:pt x="5647" y="16275"/>
                </a:lnTo>
                <a:close/>
                <a:moveTo>
                  <a:pt x="9872" y="16301"/>
                </a:moveTo>
                <a:cubicBezTo>
                  <a:pt x="9872" y="16298"/>
                  <a:pt x="9872" y="16292"/>
                  <a:pt x="9875" y="16288"/>
                </a:cubicBezTo>
                <a:cubicBezTo>
                  <a:pt x="9872" y="16288"/>
                  <a:pt x="9868" y="16288"/>
                  <a:pt x="9864" y="16288"/>
                </a:cubicBezTo>
                <a:cubicBezTo>
                  <a:pt x="9864" y="16292"/>
                  <a:pt x="9868" y="16298"/>
                  <a:pt x="9868" y="16301"/>
                </a:cubicBezTo>
                <a:cubicBezTo>
                  <a:pt x="9868" y="16301"/>
                  <a:pt x="9872" y="16301"/>
                  <a:pt x="9872" y="16301"/>
                </a:cubicBezTo>
                <a:close/>
                <a:moveTo>
                  <a:pt x="9924" y="16305"/>
                </a:moveTo>
                <a:cubicBezTo>
                  <a:pt x="9905" y="16305"/>
                  <a:pt x="9890" y="16301"/>
                  <a:pt x="9872" y="16301"/>
                </a:cubicBezTo>
                <a:cubicBezTo>
                  <a:pt x="9872" y="16301"/>
                  <a:pt x="9868" y="16301"/>
                  <a:pt x="9868" y="16301"/>
                </a:cubicBezTo>
                <a:cubicBezTo>
                  <a:pt x="9887" y="16305"/>
                  <a:pt x="9905" y="16305"/>
                  <a:pt x="9924" y="16305"/>
                </a:cubicBezTo>
                <a:cubicBezTo>
                  <a:pt x="9928" y="16305"/>
                  <a:pt x="9924" y="16305"/>
                  <a:pt x="9924" y="16305"/>
                </a:cubicBezTo>
                <a:close/>
                <a:moveTo>
                  <a:pt x="18116" y="9857"/>
                </a:moveTo>
                <a:cubicBezTo>
                  <a:pt x="18109" y="9876"/>
                  <a:pt x="18098" y="9893"/>
                  <a:pt x="18090" y="9912"/>
                </a:cubicBezTo>
                <a:cubicBezTo>
                  <a:pt x="18090" y="9912"/>
                  <a:pt x="18087" y="9909"/>
                  <a:pt x="18087" y="9909"/>
                </a:cubicBezTo>
                <a:cubicBezTo>
                  <a:pt x="18116" y="9899"/>
                  <a:pt x="18109" y="9876"/>
                  <a:pt x="18113" y="9857"/>
                </a:cubicBezTo>
                <a:lnTo>
                  <a:pt x="18116" y="9857"/>
                </a:lnTo>
                <a:close/>
                <a:moveTo>
                  <a:pt x="10451" y="1169"/>
                </a:moveTo>
                <a:cubicBezTo>
                  <a:pt x="10443" y="1166"/>
                  <a:pt x="10436" y="1163"/>
                  <a:pt x="10425" y="1159"/>
                </a:cubicBezTo>
                <a:cubicBezTo>
                  <a:pt x="10425" y="1159"/>
                  <a:pt x="10421" y="1163"/>
                  <a:pt x="10417" y="1166"/>
                </a:cubicBezTo>
                <a:cubicBezTo>
                  <a:pt x="10428" y="1166"/>
                  <a:pt x="10443" y="1166"/>
                  <a:pt x="10454" y="1169"/>
                </a:cubicBezTo>
                <a:cubicBezTo>
                  <a:pt x="10454" y="1166"/>
                  <a:pt x="10451" y="1169"/>
                  <a:pt x="10451" y="1169"/>
                </a:cubicBezTo>
                <a:close/>
                <a:moveTo>
                  <a:pt x="16936" y="3800"/>
                </a:moveTo>
                <a:cubicBezTo>
                  <a:pt x="16947" y="3800"/>
                  <a:pt x="16958" y="3800"/>
                  <a:pt x="16970" y="3800"/>
                </a:cubicBezTo>
                <a:cubicBezTo>
                  <a:pt x="16970" y="3800"/>
                  <a:pt x="16966" y="3803"/>
                  <a:pt x="16966" y="3803"/>
                </a:cubicBezTo>
                <a:cubicBezTo>
                  <a:pt x="16962" y="3793"/>
                  <a:pt x="16958" y="3784"/>
                  <a:pt x="16955" y="3770"/>
                </a:cubicBezTo>
                <a:cubicBezTo>
                  <a:pt x="16951" y="3780"/>
                  <a:pt x="16947" y="3790"/>
                  <a:pt x="16940" y="3800"/>
                </a:cubicBezTo>
                <a:lnTo>
                  <a:pt x="16936" y="3800"/>
                </a:lnTo>
                <a:close/>
                <a:moveTo>
                  <a:pt x="9943" y="16419"/>
                </a:moveTo>
                <a:cubicBezTo>
                  <a:pt x="9939" y="16412"/>
                  <a:pt x="9931" y="16409"/>
                  <a:pt x="9928" y="16403"/>
                </a:cubicBezTo>
                <a:cubicBezTo>
                  <a:pt x="9931" y="16406"/>
                  <a:pt x="9931" y="16406"/>
                  <a:pt x="9935" y="16409"/>
                </a:cubicBezTo>
                <a:cubicBezTo>
                  <a:pt x="9939" y="16412"/>
                  <a:pt x="9939" y="16416"/>
                  <a:pt x="9939" y="16422"/>
                </a:cubicBezTo>
                <a:lnTo>
                  <a:pt x="9943" y="16419"/>
                </a:lnTo>
                <a:close/>
                <a:moveTo>
                  <a:pt x="17986" y="3793"/>
                </a:moveTo>
                <a:cubicBezTo>
                  <a:pt x="17974" y="3787"/>
                  <a:pt x="17963" y="3777"/>
                  <a:pt x="17952" y="3770"/>
                </a:cubicBezTo>
                <a:cubicBezTo>
                  <a:pt x="17952" y="3774"/>
                  <a:pt x="17948" y="3780"/>
                  <a:pt x="17948" y="3780"/>
                </a:cubicBezTo>
                <a:cubicBezTo>
                  <a:pt x="17959" y="3784"/>
                  <a:pt x="17971" y="3787"/>
                  <a:pt x="17982" y="3793"/>
                </a:cubicBezTo>
                <a:cubicBezTo>
                  <a:pt x="17982" y="3790"/>
                  <a:pt x="17986" y="3793"/>
                  <a:pt x="17986" y="3793"/>
                </a:cubicBezTo>
                <a:close/>
                <a:moveTo>
                  <a:pt x="9943" y="16419"/>
                </a:moveTo>
                <a:cubicBezTo>
                  <a:pt x="9946" y="16438"/>
                  <a:pt x="9939" y="16464"/>
                  <a:pt x="9969" y="16474"/>
                </a:cubicBezTo>
                <a:lnTo>
                  <a:pt x="9965" y="16478"/>
                </a:lnTo>
                <a:cubicBezTo>
                  <a:pt x="9965" y="16455"/>
                  <a:pt x="9965" y="16432"/>
                  <a:pt x="9939" y="16422"/>
                </a:cubicBezTo>
                <a:cubicBezTo>
                  <a:pt x="9939" y="16422"/>
                  <a:pt x="9943" y="16419"/>
                  <a:pt x="9943" y="16419"/>
                </a:cubicBezTo>
                <a:close/>
                <a:moveTo>
                  <a:pt x="16447" y="3845"/>
                </a:moveTo>
                <a:cubicBezTo>
                  <a:pt x="16447" y="3839"/>
                  <a:pt x="16450" y="3832"/>
                  <a:pt x="16450" y="3826"/>
                </a:cubicBezTo>
                <a:cubicBezTo>
                  <a:pt x="16447" y="3826"/>
                  <a:pt x="16443" y="3826"/>
                  <a:pt x="16439" y="3829"/>
                </a:cubicBezTo>
                <a:cubicBezTo>
                  <a:pt x="16443" y="3832"/>
                  <a:pt x="16447" y="3839"/>
                  <a:pt x="16447" y="3845"/>
                </a:cubicBezTo>
                <a:cubicBezTo>
                  <a:pt x="16450" y="3845"/>
                  <a:pt x="16447" y="3845"/>
                  <a:pt x="16447" y="3845"/>
                </a:cubicBezTo>
                <a:close/>
                <a:moveTo>
                  <a:pt x="9973" y="16474"/>
                </a:moveTo>
                <a:cubicBezTo>
                  <a:pt x="9980" y="16494"/>
                  <a:pt x="9965" y="16520"/>
                  <a:pt x="10002" y="16526"/>
                </a:cubicBezTo>
                <a:cubicBezTo>
                  <a:pt x="10002" y="16526"/>
                  <a:pt x="9999" y="16530"/>
                  <a:pt x="9999" y="16530"/>
                </a:cubicBezTo>
                <a:cubicBezTo>
                  <a:pt x="9999" y="16510"/>
                  <a:pt x="9999" y="16494"/>
                  <a:pt x="9999" y="16474"/>
                </a:cubicBezTo>
                <a:cubicBezTo>
                  <a:pt x="9999" y="16474"/>
                  <a:pt x="10002" y="16477"/>
                  <a:pt x="10002" y="16477"/>
                </a:cubicBezTo>
                <a:cubicBezTo>
                  <a:pt x="9991" y="16477"/>
                  <a:pt x="9980" y="16477"/>
                  <a:pt x="9969" y="16477"/>
                </a:cubicBezTo>
                <a:cubicBezTo>
                  <a:pt x="9965" y="16481"/>
                  <a:pt x="9969" y="16474"/>
                  <a:pt x="9973" y="16474"/>
                </a:cubicBezTo>
                <a:close/>
                <a:moveTo>
                  <a:pt x="3256" y="9746"/>
                </a:moveTo>
                <a:lnTo>
                  <a:pt x="3248" y="9743"/>
                </a:lnTo>
                <a:lnTo>
                  <a:pt x="3248" y="9752"/>
                </a:lnTo>
                <a:lnTo>
                  <a:pt x="3256" y="9746"/>
                </a:lnTo>
                <a:close/>
                <a:moveTo>
                  <a:pt x="18296" y="9703"/>
                </a:moveTo>
                <a:cubicBezTo>
                  <a:pt x="18273" y="9703"/>
                  <a:pt x="18251" y="9703"/>
                  <a:pt x="18232" y="9703"/>
                </a:cubicBezTo>
                <a:cubicBezTo>
                  <a:pt x="18232" y="9703"/>
                  <a:pt x="18236" y="9700"/>
                  <a:pt x="18236" y="9700"/>
                </a:cubicBezTo>
                <a:cubicBezTo>
                  <a:pt x="18236" y="9710"/>
                  <a:pt x="18236" y="9720"/>
                  <a:pt x="18236" y="9733"/>
                </a:cubicBezTo>
                <a:cubicBezTo>
                  <a:pt x="18236" y="9733"/>
                  <a:pt x="18232" y="9730"/>
                  <a:pt x="18232" y="9730"/>
                </a:cubicBezTo>
                <a:cubicBezTo>
                  <a:pt x="18251" y="9720"/>
                  <a:pt x="18273" y="9713"/>
                  <a:pt x="18292" y="9703"/>
                </a:cubicBezTo>
                <a:cubicBezTo>
                  <a:pt x="18292" y="9700"/>
                  <a:pt x="18296" y="9703"/>
                  <a:pt x="18296" y="9703"/>
                </a:cubicBezTo>
                <a:close/>
                <a:moveTo>
                  <a:pt x="16906" y="3852"/>
                </a:moveTo>
                <a:cubicBezTo>
                  <a:pt x="16917" y="3852"/>
                  <a:pt x="16928" y="3852"/>
                  <a:pt x="16940" y="3852"/>
                </a:cubicBezTo>
                <a:cubicBezTo>
                  <a:pt x="16940" y="3852"/>
                  <a:pt x="16936" y="3855"/>
                  <a:pt x="16936" y="3855"/>
                </a:cubicBezTo>
                <a:cubicBezTo>
                  <a:pt x="16936" y="3836"/>
                  <a:pt x="16936" y="3819"/>
                  <a:pt x="16936" y="3800"/>
                </a:cubicBezTo>
                <a:cubicBezTo>
                  <a:pt x="16936" y="3800"/>
                  <a:pt x="16940" y="3803"/>
                  <a:pt x="16940" y="3803"/>
                </a:cubicBezTo>
                <a:cubicBezTo>
                  <a:pt x="16913" y="3813"/>
                  <a:pt x="16906" y="3832"/>
                  <a:pt x="16910" y="3855"/>
                </a:cubicBezTo>
                <a:lnTo>
                  <a:pt x="16906" y="3852"/>
                </a:lnTo>
                <a:close/>
                <a:moveTo>
                  <a:pt x="17986" y="3793"/>
                </a:moveTo>
                <a:cubicBezTo>
                  <a:pt x="17978" y="3797"/>
                  <a:pt x="17974" y="3803"/>
                  <a:pt x="17967" y="3806"/>
                </a:cubicBezTo>
                <a:cubicBezTo>
                  <a:pt x="17974" y="3806"/>
                  <a:pt x="17982" y="3806"/>
                  <a:pt x="17986" y="3810"/>
                </a:cubicBezTo>
                <a:cubicBezTo>
                  <a:pt x="17982" y="3803"/>
                  <a:pt x="17982" y="3800"/>
                  <a:pt x="17978" y="3793"/>
                </a:cubicBezTo>
                <a:cubicBezTo>
                  <a:pt x="17982" y="3790"/>
                  <a:pt x="17986" y="3793"/>
                  <a:pt x="17986" y="3793"/>
                </a:cubicBezTo>
                <a:close/>
                <a:moveTo>
                  <a:pt x="6453" y="16588"/>
                </a:moveTo>
                <a:cubicBezTo>
                  <a:pt x="6461" y="16579"/>
                  <a:pt x="6472" y="16569"/>
                  <a:pt x="6480" y="16559"/>
                </a:cubicBezTo>
                <a:cubicBezTo>
                  <a:pt x="6480" y="16559"/>
                  <a:pt x="6476" y="16559"/>
                  <a:pt x="6476" y="16559"/>
                </a:cubicBezTo>
                <a:cubicBezTo>
                  <a:pt x="6468" y="16566"/>
                  <a:pt x="6465" y="16575"/>
                  <a:pt x="6457" y="16582"/>
                </a:cubicBezTo>
                <a:cubicBezTo>
                  <a:pt x="6457" y="16585"/>
                  <a:pt x="6453" y="16588"/>
                  <a:pt x="6453" y="16588"/>
                </a:cubicBezTo>
                <a:close/>
                <a:moveTo>
                  <a:pt x="16585" y="3819"/>
                </a:moveTo>
                <a:cubicBezTo>
                  <a:pt x="16574" y="3823"/>
                  <a:pt x="16562" y="3826"/>
                  <a:pt x="16551" y="3829"/>
                </a:cubicBezTo>
                <a:cubicBezTo>
                  <a:pt x="16551" y="3829"/>
                  <a:pt x="16555" y="3826"/>
                  <a:pt x="16555" y="3826"/>
                </a:cubicBezTo>
                <a:cubicBezTo>
                  <a:pt x="16555" y="3845"/>
                  <a:pt x="16551" y="3862"/>
                  <a:pt x="16551" y="3881"/>
                </a:cubicBezTo>
                <a:cubicBezTo>
                  <a:pt x="16562" y="3881"/>
                  <a:pt x="16574" y="3881"/>
                  <a:pt x="16588" y="3881"/>
                </a:cubicBezTo>
                <a:cubicBezTo>
                  <a:pt x="16588" y="3881"/>
                  <a:pt x="16585" y="3885"/>
                  <a:pt x="16585" y="3885"/>
                </a:cubicBezTo>
                <a:cubicBezTo>
                  <a:pt x="16585" y="3865"/>
                  <a:pt x="16585" y="3845"/>
                  <a:pt x="16585" y="3826"/>
                </a:cubicBezTo>
                <a:lnTo>
                  <a:pt x="16585" y="3819"/>
                </a:lnTo>
                <a:close/>
                <a:moveTo>
                  <a:pt x="16155" y="3924"/>
                </a:moveTo>
                <a:cubicBezTo>
                  <a:pt x="16151" y="3917"/>
                  <a:pt x="16151" y="3911"/>
                  <a:pt x="16148" y="3904"/>
                </a:cubicBezTo>
                <a:cubicBezTo>
                  <a:pt x="16148" y="3911"/>
                  <a:pt x="16151" y="3917"/>
                  <a:pt x="16155" y="3924"/>
                </a:cubicBezTo>
                <a:cubicBezTo>
                  <a:pt x="16151" y="3924"/>
                  <a:pt x="16155" y="3924"/>
                  <a:pt x="16155" y="3924"/>
                </a:cubicBezTo>
                <a:close/>
                <a:moveTo>
                  <a:pt x="7664" y="1172"/>
                </a:moveTo>
                <a:cubicBezTo>
                  <a:pt x="7675" y="1172"/>
                  <a:pt x="7686" y="1172"/>
                  <a:pt x="7697" y="1172"/>
                </a:cubicBezTo>
                <a:cubicBezTo>
                  <a:pt x="7697" y="1172"/>
                  <a:pt x="7694" y="1176"/>
                  <a:pt x="7694" y="1176"/>
                </a:cubicBezTo>
                <a:cubicBezTo>
                  <a:pt x="7694" y="1156"/>
                  <a:pt x="7694" y="1140"/>
                  <a:pt x="7694" y="1120"/>
                </a:cubicBezTo>
                <a:cubicBezTo>
                  <a:pt x="7694" y="1120"/>
                  <a:pt x="7697" y="1123"/>
                  <a:pt x="7697" y="1123"/>
                </a:cubicBezTo>
                <a:cubicBezTo>
                  <a:pt x="7690" y="1140"/>
                  <a:pt x="7679" y="1156"/>
                  <a:pt x="7671" y="1172"/>
                </a:cubicBezTo>
                <a:lnTo>
                  <a:pt x="7664" y="1172"/>
                </a:lnTo>
                <a:close/>
                <a:moveTo>
                  <a:pt x="10055" y="16660"/>
                </a:moveTo>
                <a:cubicBezTo>
                  <a:pt x="10055" y="16640"/>
                  <a:pt x="10055" y="16624"/>
                  <a:pt x="10055" y="16605"/>
                </a:cubicBezTo>
                <a:cubicBezTo>
                  <a:pt x="10055" y="16605"/>
                  <a:pt x="10058" y="16608"/>
                  <a:pt x="10058" y="16608"/>
                </a:cubicBezTo>
                <a:cubicBezTo>
                  <a:pt x="10047" y="16608"/>
                  <a:pt x="10036" y="16608"/>
                  <a:pt x="10025" y="16608"/>
                </a:cubicBezTo>
                <a:cubicBezTo>
                  <a:pt x="10025" y="16608"/>
                  <a:pt x="10029" y="16605"/>
                  <a:pt x="10029" y="16605"/>
                </a:cubicBezTo>
                <a:cubicBezTo>
                  <a:pt x="10032" y="16624"/>
                  <a:pt x="10025" y="16647"/>
                  <a:pt x="10058" y="16657"/>
                </a:cubicBezTo>
                <a:cubicBezTo>
                  <a:pt x="10058" y="16657"/>
                  <a:pt x="10055" y="16660"/>
                  <a:pt x="10055" y="16660"/>
                </a:cubicBezTo>
                <a:close/>
                <a:moveTo>
                  <a:pt x="8740" y="9720"/>
                </a:moveTo>
                <a:cubicBezTo>
                  <a:pt x="8740" y="9713"/>
                  <a:pt x="8740" y="9707"/>
                  <a:pt x="8740" y="9697"/>
                </a:cubicBezTo>
                <a:cubicBezTo>
                  <a:pt x="8714" y="9707"/>
                  <a:pt x="8732" y="9710"/>
                  <a:pt x="8743" y="9716"/>
                </a:cubicBezTo>
                <a:cubicBezTo>
                  <a:pt x="8747" y="9716"/>
                  <a:pt x="8740" y="9720"/>
                  <a:pt x="8740" y="9720"/>
                </a:cubicBezTo>
                <a:close/>
                <a:moveTo>
                  <a:pt x="10085" y="16712"/>
                </a:moveTo>
                <a:cubicBezTo>
                  <a:pt x="10085" y="16693"/>
                  <a:pt x="10085" y="16676"/>
                  <a:pt x="10085" y="16657"/>
                </a:cubicBezTo>
                <a:cubicBezTo>
                  <a:pt x="10085" y="16657"/>
                  <a:pt x="10088" y="16660"/>
                  <a:pt x="10088" y="16660"/>
                </a:cubicBezTo>
                <a:cubicBezTo>
                  <a:pt x="10077" y="16660"/>
                  <a:pt x="10066" y="16660"/>
                  <a:pt x="10055" y="16660"/>
                </a:cubicBezTo>
                <a:cubicBezTo>
                  <a:pt x="10055" y="16660"/>
                  <a:pt x="10058" y="16657"/>
                  <a:pt x="10058" y="16657"/>
                </a:cubicBezTo>
                <a:cubicBezTo>
                  <a:pt x="10062" y="16676"/>
                  <a:pt x="10055" y="16702"/>
                  <a:pt x="10088" y="16709"/>
                </a:cubicBezTo>
                <a:lnTo>
                  <a:pt x="10085" y="16712"/>
                </a:lnTo>
                <a:close/>
                <a:moveTo>
                  <a:pt x="14396" y="3956"/>
                </a:moveTo>
                <a:cubicBezTo>
                  <a:pt x="14407" y="3956"/>
                  <a:pt x="14418" y="3956"/>
                  <a:pt x="14429" y="3956"/>
                </a:cubicBezTo>
                <a:cubicBezTo>
                  <a:pt x="14429" y="3956"/>
                  <a:pt x="14429" y="3960"/>
                  <a:pt x="14425" y="3960"/>
                </a:cubicBezTo>
                <a:cubicBezTo>
                  <a:pt x="14418" y="3950"/>
                  <a:pt x="14411" y="3933"/>
                  <a:pt x="14396" y="3956"/>
                </a:cubicBezTo>
                <a:lnTo>
                  <a:pt x="14396" y="3956"/>
                </a:lnTo>
                <a:close/>
                <a:moveTo>
                  <a:pt x="19917" y="16712"/>
                </a:moveTo>
                <a:cubicBezTo>
                  <a:pt x="19917" y="16693"/>
                  <a:pt x="19917" y="16676"/>
                  <a:pt x="19917" y="16657"/>
                </a:cubicBezTo>
                <a:lnTo>
                  <a:pt x="19921" y="16660"/>
                </a:lnTo>
                <a:cubicBezTo>
                  <a:pt x="19910" y="16660"/>
                  <a:pt x="19898" y="16660"/>
                  <a:pt x="19887" y="16660"/>
                </a:cubicBezTo>
                <a:lnTo>
                  <a:pt x="19883" y="16660"/>
                </a:lnTo>
                <a:cubicBezTo>
                  <a:pt x="19895" y="16676"/>
                  <a:pt x="19883" y="16706"/>
                  <a:pt x="19917" y="16709"/>
                </a:cubicBezTo>
                <a:lnTo>
                  <a:pt x="19917" y="16712"/>
                </a:lnTo>
                <a:close/>
                <a:moveTo>
                  <a:pt x="19981" y="16660"/>
                </a:moveTo>
                <a:cubicBezTo>
                  <a:pt x="19969" y="16660"/>
                  <a:pt x="19958" y="16660"/>
                  <a:pt x="19947" y="16660"/>
                </a:cubicBezTo>
                <a:cubicBezTo>
                  <a:pt x="19947" y="16660"/>
                  <a:pt x="19951" y="16657"/>
                  <a:pt x="19951" y="16657"/>
                </a:cubicBezTo>
                <a:cubicBezTo>
                  <a:pt x="19951" y="16676"/>
                  <a:pt x="19951" y="16693"/>
                  <a:pt x="19951" y="16712"/>
                </a:cubicBezTo>
                <a:lnTo>
                  <a:pt x="19947" y="16709"/>
                </a:lnTo>
                <a:cubicBezTo>
                  <a:pt x="19984" y="16702"/>
                  <a:pt x="19977" y="16680"/>
                  <a:pt x="19977" y="16657"/>
                </a:cubicBezTo>
                <a:lnTo>
                  <a:pt x="19981" y="16660"/>
                </a:lnTo>
                <a:close/>
                <a:moveTo>
                  <a:pt x="9281" y="16696"/>
                </a:moveTo>
                <a:cubicBezTo>
                  <a:pt x="9278" y="16689"/>
                  <a:pt x="9270" y="16686"/>
                  <a:pt x="9266" y="16680"/>
                </a:cubicBezTo>
                <a:cubicBezTo>
                  <a:pt x="9263" y="16686"/>
                  <a:pt x="9252" y="16693"/>
                  <a:pt x="9255" y="16699"/>
                </a:cubicBezTo>
                <a:cubicBezTo>
                  <a:pt x="9263" y="16715"/>
                  <a:pt x="9274" y="16712"/>
                  <a:pt x="9281" y="16699"/>
                </a:cubicBezTo>
                <a:cubicBezTo>
                  <a:pt x="9281" y="16699"/>
                  <a:pt x="9281" y="16696"/>
                  <a:pt x="9281" y="16696"/>
                </a:cubicBezTo>
                <a:close/>
                <a:moveTo>
                  <a:pt x="8168" y="9573"/>
                </a:moveTo>
                <a:cubicBezTo>
                  <a:pt x="8168" y="9554"/>
                  <a:pt x="8168" y="9537"/>
                  <a:pt x="8168" y="9518"/>
                </a:cubicBezTo>
                <a:cubicBezTo>
                  <a:pt x="8168" y="9518"/>
                  <a:pt x="8172" y="9521"/>
                  <a:pt x="8172" y="9521"/>
                </a:cubicBezTo>
                <a:cubicBezTo>
                  <a:pt x="8161" y="9521"/>
                  <a:pt x="8149" y="9521"/>
                  <a:pt x="8138" y="9521"/>
                </a:cubicBezTo>
                <a:lnTo>
                  <a:pt x="8142" y="9518"/>
                </a:lnTo>
                <a:cubicBezTo>
                  <a:pt x="8135" y="9544"/>
                  <a:pt x="8131" y="9567"/>
                  <a:pt x="8168" y="9573"/>
                </a:cubicBezTo>
                <a:lnTo>
                  <a:pt x="8168" y="9573"/>
                </a:lnTo>
                <a:close/>
                <a:moveTo>
                  <a:pt x="10114" y="16764"/>
                </a:moveTo>
                <a:cubicBezTo>
                  <a:pt x="10114" y="16745"/>
                  <a:pt x="10114" y="16729"/>
                  <a:pt x="10114" y="16709"/>
                </a:cubicBezTo>
                <a:cubicBezTo>
                  <a:pt x="10114" y="16709"/>
                  <a:pt x="10118" y="16712"/>
                  <a:pt x="10118" y="16712"/>
                </a:cubicBezTo>
                <a:cubicBezTo>
                  <a:pt x="10107" y="16712"/>
                  <a:pt x="10096" y="16712"/>
                  <a:pt x="10085" y="16712"/>
                </a:cubicBezTo>
                <a:cubicBezTo>
                  <a:pt x="10085" y="16712"/>
                  <a:pt x="10088" y="16709"/>
                  <a:pt x="10088" y="16709"/>
                </a:cubicBezTo>
                <a:cubicBezTo>
                  <a:pt x="10088" y="16729"/>
                  <a:pt x="10085" y="16755"/>
                  <a:pt x="10114" y="16764"/>
                </a:cubicBezTo>
                <a:lnTo>
                  <a:pt x="10114" y="16764"/>
                </a:lnTo>
                <a:close/>
                <a:moveTo>
                  <a:pt x="12139" y="16751"/>
                </a:moveTo>
                <a:cubicBezTo>
                  <a:pt x="12143" y="16748"/>
                  <a:pt x="12147" y="16745"/>
                  <a:pt x="12147" y="16745"/>
                </a:cubicBezTo>
                <a:cubicBezTo>
                  <a:pt x="12147" y="16742"/>
                  <a:pt x="12143" y="16738"/>
                  <a:pt x="12143" y="16735"/>
                </a:cubicBezTo>
                <a:cubicBezTo>
                  <a:pt x="12139" y="16738"/>
                  <a:pt x="12139" y="16745"/>
                  <a:pt x="12139" y="16751"/>
                </a:cubicBezTo>
                <a:close/>
                <a:moveTo>
                  <a:pt x="19951" y="16712"/>
                </a:moveTo>
                <a:cubicBezTo>
                  <a:pt x="19939" y="16712"/>
                  <a:pt x="19928" y="16712"/>
                  <a:pt x="19917" y="16712"/>
                </a:cubicBezTo>
                <a:cubicBezTo>
                  <a:pt x="19917" y="16712"/>
                  <a:pt x="19921" y="16709"/>
                  <a:pt x="19921" y="16709"/>
                </a:cubicBezTo>
                <a:cubicBezTo>
                  <a:pt x="19921" y="16738"/>
                  <a:pt x="19932" y="16755"/>
                  <a:pt x="19966" y="16745"/>
                </a:cubicBezTo>
                <a:lnTo>
                  <a:pt x="19966" y="16748"/>
                </a:lnTo>
                <a:cubicBezTo>
                  <a:pt x="19958" y="16735"/>
                  <a:pt x="19954" y="16722"/>
                  <a:pt x="19947" y="16712"/>
                </a:cubicBezTo>
                <a:lnTo>
                  <a:pt x="19951" y="16712"/>
                </a:lnTo>
                <a:close/>
                <a:moveTo>
                  <a:pt x="6442" y="16774"/>
                </a:moveTo>
                <a:cubicBezTo>
                  <a:pt x="6424" y="16781"/>
                  <a:pt x="6424" y="16790"/>
                  <a:pt x="6439" y="16800"/>
                </a:cubicBezTo>
                <a:cubicBezTo>
                  <a:pt x="6439" y="16800"/>
                  <a:pt x="6442" y="16797"/>
                  <a:pt x="6442" y="16797"/>
                </a:cubicBezTo>
                <a:cubicBezTo>
                  <a:pt x="6442" y="16794"/>
                  <a:pt x="6442" y="16784"/>
                  <a:pt x="6442" y="16774"/>
                </a:cubicBezTo>
                <a:cubicBezTo>
                  <a:pt x="6439" y="16777"/>
                  <a:pt x="6442" y="16774"/>
                  <a:pt x="6442" y="16774"/>
                </a:cubicBezTo>
                <a:close/>
                <a:moveTo>
                  <a:pt x="19966" y="16745"/>
                </a:moveTo>
                <a:cubicBezTo>
                  <a:pt x="19962" y="16768"/>
                  <a:pt x="19958" y="16790"/>
                  <a:pt x="19951" y="16813"/>
                </a:cubicBezTo>
                <a:cubicBezTo>
                  <a:pt x="19951" y="16813"/>
                  <a:pt x="19947" y="16810"/>
                  <a:pt x="19947" y="16810"/>
                </a:cubicBezTo>
                <a:cubicBezTo>
                  <a:pt x="19995" y="16797"/>
                  <a:pt x="19954" y="16764"/>
                  <a:pt x="19966" y="16745"/>
                </a:cubicBezTo>
                <a:cubicBezTo>
                  <a:pt x="19966" y="16745"/>
                  <a:pt x="19966" y="16742"/>
                  <a:pt x="19966" y="16745"/>
                </a:cubicBezTo>
                <a:close/>
                <a:moveTo>
                  <a:pt x="8351" y="9495"/>
                </a:moveTo>
                <a:cubicBezTo>
                  <a:pt x="8347" y="9472"/>
                  <a:pt x="8344" y="9446"/>
                  <a:pt x="8336" y="9423"/>
                </a:cubicBezTo>
                <a:cubicBezTo>
                  <a:pt x="8336" y="9423"/>
                  <a:pt x="8336" y="9423"/>
                  <a:pt x="8336" y="9423"/>
                </a:cubicBezTo>
                <a:cubicBezTo>
                  <a:pt x="8336" y="9446"/>
                  <a:pt x="8295" y="9482"/>
                  <a:pt x="8355" y="9492"/>
                </a:cubicBezTo>
                <a:cubicBezTo>
                  <a:pt x="8355" y="9492"/>
                  <a:pt x="8351" y="9495"/>
                  <a:pt x="8351" y="9495"/>
                </a:cubicBezTo>
                <a:close/>
                <a:moveTo>
                  <a:pt x="8108" y="9498"/>
                </a:moveTo>
                <a:cubicBezTo>
                  <a:pt x="8108" y="9479"/>
                  <a:pt x="8108" y="9462"/>
                  <a:pt x="8108" y="9443"/>
                </a:cubicBezTo>
                <a:cubicBezTo>
                  <a:pt x="8108" y="9443"/>
                  <a:pt x="8112" y="9446"/>
                  <a:pt x="8112" y="9446"/>
                </a:cubicBezTo>
                <a:cubicBezTo>
                  <a:pt x="8064" y="9462"/>
                  <a:pt x="8093" y="9479"/>
                  <a:pt x="8112" y="9495"/>
                </a:cubicBezTo>
                <a:lnTo>
                  <a:pt x="8108" y="9498"/>
                </a:lnTo>
                <a:close/>
                <a:moveTo>
                  <a:pt x="6524" y="16833"/>
                </a:moveTo>
                <a:lnTo>
                  <a:pt x="6528" y="16843"/>
                </a:lnTo>
                <a:lnTo>
                  <a:pt x="6532" y="16836"/>
                </a:lnTo>
                <a:lnTo>
                  <a:pt x="6524" y="16833"/>
                </a:lnTo>
                <a:close/>
                <a:moveTo>
                  <a:pt x="19936" y="16856"/>
                </a:moveTo>
                <a:cubicBezTo>
                  <a:pt x="19943" y="16859"/>
                  <a:pt x="19954" y="16859"/>
                  <a:pt x="19962" y="16862"/>
                </a:cubicBezTo>
                <a:cubicBezTo>
                  <a:pt x="19954" y="16859"/>
                  <a:pt x="19947" y="16856"/>
                  <a:pt x="19936" y="16856"/>
                </a:cubicBezTo>
                <a:cubicBezTo>
                  <a:pt x="19936" y="16852"/>
                  <a:pt x="19936" y="16856"/>
                  <a:pt x="19936" y="16856"/>
                </a:cubicBezTo>
                <a:close/>
                <a:moveTo>
                  <a:pt x="6248" y="16885"/>
                </a:moveTo>
                <a:cubicBezTo>
                  <a:pt x="6252" y="16882"/>
                  <a:pt x="6259" y="16878"/>
                  <a:pt x="6263" y="16872"/>
                </a:cubicBezTo>
                <a:cubicBezTo>
                  <a:pt x="6259" y="16878"/>
                  <a:pt x="6252" y="16885"/>
                  <a:pt x="6248" y="16885"/>
                </a:cubicBezTo>
                <a:lnTo>
                  <a:pt x="6248" y="16885"/>
                </a:lnTo>
                <a:close/>
                <a:moveTo>
                  <a:pt x="12143" y="16846"/>
                </a:moveTo>
                <a:cubicBezTo>
                  <a:pt x="12143" y="16859"/>
                  <a:pt x="12109" y="16869"/>
                  <a:pt x="12139" y="16882"/>
                </a:cubicBezTo>
                <a:cubicBezTo>
                  <a:pt x="12143" y="16869"/>
                  <a:pt x="12143" y="16859"/>
                  <a:pt x="12143" y="16846"/>
                </a:cubicBezTo>
                <a:cubicBezTo>
                  <a:pt x="12143" y="16846"/>
                  <a:pt x="12143" y="16846"/>
                  <a:pt x="12143" y="16846"/>
                </a:cubicBezTo>
                <a:close/>
                <a:moveTo>
                  <a:pt x="11243" y="1048"/>
                </a:moveTo>
                <a:cubicBezTo>
                  <a:pt x="11220" y="1048"/>
                  <a:pt x="11202" y="1048"/>
                  <a:pt x="11179" y="1048"/>
                </a:cubicBezTo>
                <a:cubicBezTo>
                  <a:pt x="11179" y="1048"/>
                  <a:pt x="11183" y="1045"/>
                  <a:pt x="11183" y="1045"/>
                </a:cubicBezTo>
                <a:cubicBezTo>
                  <a:pt x="11183" y="1055"/>
                  <a:pt x="11183" y="1065"/>
                  <a:pt x="11183" y="1075"/>
                </a:cubicBezTo>
                <a:cubicBezTo>
                  <a:pt x="11183" y="1075"/>
                  <a:pt x="11179" y="1071"/>
                  <a:pt x="11179" y="1071"/>
                </a:cubicBezTo>
                <a:cubicBezTo>
                  <a:pt x="11198" y="1062"/>
                  <a:pt x="11220" y="1055"/>
                  <a:pt x="11239" y="1045"/>
                </a:cubicBezTo>
                <a:lnTo>
                  <a:pt x="11243" y="1048"/>
                </a:lnTo>
                <a:close/>
                <a:moveTo>
                  <a:pt x="6513" y="16940"/>
                </a:moveTo>
                <a:cubicBezTo>
                  <a:pt x="6524" y="16940"/>
                  <a:pt x="6536" y="16940"/>
                  <a:pt x="6547" y="16940"/>
                </a:cubicBezTo>
                <a:lnTo>
                  <a:pt x="6543" y="16944"/>
                </a:lnTo>
                <a:cubicBezTo>
                  <a:pt x="6539" y="16931"/>
                  <a:pt x="6536" y="16921"/>
                  <a:pt x="6532" y="16908"/>
                </a:cubicBezTo>
                <a:cubicBezTo>
                  <a:pt x="6528" y="16918"/>
                  <a:pt x="6524" y="16931"/>
                  <a:pt x="6517" y="16940"/>
                </a:cubicBezTo>
                <a:lnTo>
                  <a:pt x="6513" y="16940"/>
                </a:lnTo>
                <a:close/>
                <a:moveTo>
                  <a:pt x="7978" y="9371"/>
                </a:moveTo>
                <a:lnTo>
                  <a:pt x="7981" y="9361"/>
                </a:lnTo>
                <a:lnTo>
                  <a:pt x="7974" y="9361"/>
                </a:lnTo>
                <a:lnTo>
                  <a:pt x="7978" y="9371"/>
                </a:lnTo>
                <a:close/>
                <a:moveTo>
                  <a:pt x="5153" y="9394"/>
                </a:moveTo>
                <a:cubicBezTo>
                  <a:pt x="5165" y="9355"/>
                  <a:pt x="5146" y="9345"/>
                  <a:pt x="5105" y="9355"/>
                </a:cubicBezTo>
                <a:lnTo>
                  <a:pt x="5109" y="9355"/>
                </a:lnTo>
                <a:cubicBezTo>
                  <a:pt x="5127" y="9368"/>
                  <a:pt x="5142" y="9381"/>
                  <a:pt x="5153" y="9394"/>
                </a:cubicBezTo>
                <a:cubicBezTo>
                  <a:pt x="5157" y="9394"/>
                  <a:pt x="5153" y="9394"/>
                  <a:pt x="5153" y="9394"/>
                </a:cubicBezTo>
                <a:close/>
                <a:moveTo>
                  <a:pt x="8034" y="9342"/>
                </a:moveTo>
                <a:lnTo>
                  <a:pt x="8037" y="9351"/>
                </a:lnTo>
                <a:lnTo>
                  <a:pt x="8041" y="9345"/>
                </a:lnTo>
                <a:lnTo>
                  <a:pt x="8034" y="9342"/>
                </a:lnTo>
                <a:close/>
                <a:moveTo>
                  <a:pt x="8153" y="9273"/>
                </a:moveTo>
                <a:cubicBezTo>
                  <a:pt x="8149" y="9280"/>
                  <a:pt x="8149" y="9289"/>
                  <a:pt x="8146" y="9296"/>
                </a:cubicBezTo>
                <a:cubicBezTo>
                  <a:pt x="8146" y="9299"/>
                  <a:pt x="8146" y="9299"/>
                  <a:pt x="8146" y="9302"/>
                </a:cubicBezTo>
                <a:cubicBezTo>
                  <a:pt x="8149" y="9289"/>
                  <a:pt x="8149" y="9280"/>
                  <a:pt x="8153" y="9273"/>
                </a:cubicBezTo>
                <a:cubicBezTo>
                  <a:pt x="8153" y="9270"/>
                  <a:pt x="8153" y="9273"/>
                  <a:pt x="8153" y="9273"/>
                </a:cubicBezTo>
                <a:close/>
                <a:moveTo>
                  <a:pt x="15976" y="4096"/>
                </a:moveTo>
                <a:cubicBezTo>
                  <a:pt x="15976" y="4100"/>
                  <a:pt x="15976" y="4106"/>
                  <a:pt x="15980" y="4109"/>
                </a:cubicBezTo>
                <a:cubicBezTo>
                  <a:pt x="15983" y="4116"/>
                  <a:pt x="15957" y="4129"/>
                  <a:pt x="15983" y="4129"/>
                </a:cubicBezTo>
                <a:cubicBezTo>
                  <a:pt x="15983" y="4116"/>
                  <a:pt x="15980" y="4106"/>
                  <a:pt x="15976" y="4096"/>
                </a:cubicBezTo>
                <a:cubicBezTo>
                  <a:pt x="15976" y="4093"/>
                  <a:pt x="15976" y="4093"/>
                  <a:pt x="15976" y="4096"/>
                </a:cubicBezTo>
                <a:close/>
                <a:moveTo>
                  <a:pt x="14003" y="1019"/>
                </a:moveTo>
                <a:cubicBezTo>
                  <a:pt x="14011" y="1022"/>
                  <a:pt x="14018" y="1026"/>
                  <a:pt x="14026" y="1029"/>
                </a:cubicBezTo>
                <a:cubicBezTo>
                  <a:pt x="14022" y="1026"/>
                  <a:pt x="14015" y="1022"/>
                  <a:pt x="14011" y="1019"/>
                </a:cubicBezTo>
                <a:lnTo>
                  <a:pt x="14003" y="1019"/>
                </a:lnTo>
                <a:close/>
                <a:moveTo>
                  <a:pt x="12061" y="17019"/>
                </a:moveTo>
                <a:cubicBezTo>
                  <a:pt x="12061" y="16999"/>
                  <a:pt x="12065" y="16983"/>
                  <a:pt x="12065" y="16963"/>
                </a:cubicBezTo>
                <a:cubicBezTo>
                  <a:pt x="12065" y="16963"/>
                  <a:pt x="12068" y="16966"/>
                  <a:pt x="12068" y="16966"/>
                </a:cubicBezTo>
                <a:cubicBezTo>
                  <a:pt x="12057" y="16966"/>
                  <a:pt x="12046" y="16966"/>
                  <a:pt x="12035" y="16966"/>
                </a:cubicBezTo>
                <a:cubicBezTo>
                  <a:pt x="12035" y="16966"/>
                  <a:pt x="12038" y="16963"/>
                  <a:pt x="12038" y="16963"/>
                </a:cubicBezTo>
                <a:cubicBezTo>
                  <a:pt x="12038" y="16983"/>
                  <a:pt x="12035" y="17006"/>
                  <a:pt x="12065" y="17015"/>
                </a:cubicBezTo>
                <a:lnTo>
                  <a:pt x="12061" y="17019"/>
                </a:lnTo>
                <a:close/>
                <a:moveTo>
                  <a:pt x="17937" y="4162"/>
                </a:moveTo>
                <a:cubicBezTo>
                  <a:pt x="17948" y="4162"/>
                  <a:pt x="17959" y="4162"/>
                  <a:pt x="17971" y="4162"/>
                </a:cubicBezTo>
                <a:cubicBezTo>
                  <a:pt x="17971" y="4162"/>
                  <a:pt x="17967" y="4165"/>
                  <a:pt x="17967" y="4165"/>
                </a:cubicBezTo>
                <a:cubicBezTo>
                  <a:pt x="17963" y="4155"/>
                  <a:pt x="17959" y="4132"/>
                  <a:pt x="17959" y="4132"/>
                </a:cubicBezTo>
                <a:cubicBezTo>
                  <a:pt x="17933" y="4132"/>
                  <a:pt x="17941" y="4152"/>
                  <a:pt x="17937" y="4162"/>
                </a:cubicBezTo>
                <a:lnTo>
                  <a:pt x="17937" y="4162"/>
                </a:lnTo>
                <a:close/>
                <a:moveTo>
                  <a:pt x="5109" y="9355"/>
                </a:moveTo>
                <a:cubicBezTo>
                  <a:pt x="5142" y="9329"/>
                  <a:pt x="5124" y="9302"/>
                  <a:pt x="5112" y="9276"/>
                </a:cubicBezTo>
                <a:cubicBezTo>
                  <a:pt x="5112" y="9276"/>
                  <a:pt x="5112" y="9273"/>
                  <a:pt x="5112" y="9273"/>
                </a:cubicBezTo>
                <a:cubicBezTo>
                  <a:pt x="5086" y="9299"/>
                  <a:pt x="5101" y="9329"/>
                  <a:pt x="5109" y="9355"/>
                </a:cubicBezTo>
                <a:cubicBezTo>
                  <a:pt x="5109" y="9355"/>
                  <a:pt x="5109" y="9358"/>
                  <a:pt x="5109" y="9355"/>
                </a:cubicBezTo>
                <a:close/>
                <a:moveTo>
                  <a:pt x="9621" y="1084"/>
                </a:moveTo>
                <a:cubicBezTo>
                  <a:pt x="9614" y="1055"/>
                  <a:pt x="9606" y="1029"/>
                  <a:pt x="9599" y="1000"/>
                </a:cubicBezTo>
                <a:cubicBezTo>
                  <a:pt x="9599" y="1000"/>
                  <a:pt x="9599" y="1000"/>
                  <a:pt x="9599" y="1000"/>
                </a:cubicBezTo>
                <a:cubicBezTo>
                  <a:pt x="9603" y="1026"/>
                  <a:pt x="9610" y="1055"/>
                  <a:pt x="9614" y="1081"/>
                </a:cubicBezTo>
                <a:cubicBezTo>
                  <a:pt x="9614" y="1084"/>
                  <a:pt x="9621" y="1084"/>
                  <a:pt x="9621" y="1084"/>
                </a:cubicBezTo>
                <a:close/>
                <a:moveTo>
                  <a:pt x="8329" y="9286"/>
                </a:moveTo>
                <a:lnTo>
                  <a:pt x="8333" y="9293"/>
                </a:lnTo>
                <a:lnTo>
                  <a:pt x="8336" y="9286"/>
                </a:lnTo>
                <a:lnTo>
                  <a:pt x="8329" y="9286"/>
                </a:lnTo>
                <a:close/>
                <a:moveTo>
                  <a:pt x="15221" y="4162"/>
                </a:moveTo>
                <a:cubicBezTo>
                  <a:pt x="15247" y="4162"/>
                  <a:pt x="15274" y="4165"/>
                  <a:pt x="15281" y="4136"/>
                </a:cubicBezTo>
                <a:cubicBezTo>
                  <a:pt x="15281" y="4136"/>
                  <a:pt x="15285" y="4139"/>
                  <a:pt x="15285" y="4139"/>
                </a:cubicBezTo>
                <a:cubicBezTo>
                  <a:pt x="15262" y="4139"/>
                  <a:pt x="15240" y="4139"/>
                  <a:pt x="15221" y="4139"/>
                </a:cubicBezTo>
                <a:cubicBezTo>
                  <a:pt x="15221" y="4139"/>
                  <a:pt x="15225" y="4136"/>
                  <a:pt x="15225" y="4136"/>
                </a:cubicBezTo>
                <a:cubicBezTo>
                  <a:pt x="15225" y="4145"/>
                  <a:pt x="15225" y="4155"/>
                  <a:pt x="15225" y="4165"/>
                </a:cubicBezTo>
                <a:cubicBezTo>
                  <a:pt x="15225" y="4165"/>
                  <a:pt x="15221" y="4162"/>
                  <a:pt x="15221" y="4162"/>
                </a:cubicBezTo>
                <a:close/>
                <a:moveTo>
                  <a:pt x="12132" y="16986"/>
                </a:moveTo>
                <a:cubicBezTo>
                  <a:pt x="12121" y="17012"/>
                  <a:pt x="12132" y="17032"/>
                  <a:pt x="12143" y="17051"/>
                </a:cubicBezTo>
                <a:lnTo>
                  <a:pt x="12139" y="17048"/>
                </a:lnTo>
                <a:cubicBezTo>
                  <a:pt x="12150" y="17025"/>
                  <a:pt x="12154" y="17006"/>
                  <a:pt x="12132" y="16986"/>
                </a:cubicBezTo>
                <a:cubicBezTo>
                  <a:pt x="12128" y="16989"/>
                  <a:pt x="12132" y="16986"/>
                  <a:pt x="12132" y="16986"/>
                </a:cubicBezTo>
                <a:close/>
                <a:moveTo>
                  <a:pt x="17190" y="4119"/>
                </a:moveTo>
                <a:cubicBezTo>
                  <a:pt x="17190" y="4126"/>
                  <a:pt x="17190" y="4132"/>
                  <a:pt x="17194" y="4136"/>
                </a:cubicBezTo>
                <a:cubicBezTo>
                  <a:pt x="17194" y="4132"/>
                  <a:pt x="17197" y="4129"/>
                  <a:pt x="17197" y="4126"/>
                </a:cubicBezTo>
                <a:cubicBezTo>
                  <a:pt x="17194" y="4126"/>
                  <a:pt x="17190" y="4123"/>
                  <a:pt x="17190" y="4119"/>
                </a:cubicBezTo>
                <a:cubicBezTo>
                  <a:pt x="17186" y="4119"/>
                  <a:pt x="17190" y="4119"/>
                  <a:pt x="17190" y="4119"/>
                </a:cubicBezTo>
                <a:close/>
                <a:moveTo>
                  <a:pt x="20817" y="16983"/>
                </a:moveTo>
                <a:cubicBezTo>
                  <a:pt x="20817" y="16993"/>
                  <a:pt x="20814" y="17002"/>
                  <a:pt x="20814" y="17015"/>
                </a:cubicBezTo>
                <a:cubicBezTo>
                  <a:pt x="20814" y="17012"/>
                  <a:pt x="20817" y="17012"/>
                  <a:pt x="20817" y="17009"/>
                </a:cubicBezTo>
                <a:cubicBezTo>
                  <a:pt x="20817" y="16999"/>
                  <a:pt x="20817" y="16993"/>
                  <a:pt x="20817" y="16983"/>
                </a:cubicBezTo>
                <a:cubicBezTo>
                  <a:pt x="20814" y="16983"/>
                  <a:pt x="20817" y="16980"/>
                  <a:pt x="20817" y="16983"/>
                </a:cubicBezTo>
                <a:close/>
                <a:moveTo>
                  <a:pt x="12065" y="17019"/>
                </a:moveTo>
                <a:cubicBezTo>
                  <a:pt x="12068" y="17038"/>
                  <a:pt x="12076" y="17061"/>
                  <a:pt x="12079" y="17081"/>
                </a:cubicBezTo>
                <a:cubicBezTo>
                  <a:pt x="12079" y="17081"/>
                  <a:pt x="12079" y="17081"/>
                  <a:pt x="12076" y="17081"/>
                </a:cubicBezTo>
                <a:cubicBezTo>
                  <a:pt x="12079" y="17058"/>
                  <a:pt x="12106" y="17032"/>
                  <a:pt x="12061" y="17022"/>
                </a:cubicBezTo>
                <a:cubicBezTo>
                  <a:pt x="12061" y="17019"/>
                  <a:pt x="12065" y="17019"/>
                  <a:pt x="12065" y="17019"/>
                </a:cubicBezTo>
                <a:close/>
                <a:moveTo>
                  <a:pt x="5953" y="17094"/>
                </a:moveTo>
                <a:cubicBezTo>
                  <a:pt x="5968" y="17084"/>
                  <a:pt x="5983" y="17074"/>
                  <a:pt x="5998" y="17061"/>
                </a:cubicBezTo>
                <a:cubicBezTo>
                  <a:pt x="5998" y="17061"/>
                  <a:pt x="5994" y="17061"/>
                  <a:pt x="5994" y="17061"/>
                </a:cubicBezTo>
                <a:cubicBezTo>
                  <a:pt x="5979" y="17071"/>
                  <a:pt x="5964" y="17081"/>
                  <a:pt x="5949" y="17090"/>
                </a:cubicBezTo>
                <a:lnTo>
                  <a:pt x="5953" y="17094"/>
                </a:lnTo>
                <a:close/>
                <a:moveTo>
                  <a:pt x="6043" y="17120"/>
                </a:moveTo>
                <a:cubicBezTo>
                  <a:pt x="6054" y="17120"/>
                  <a:pt x="6065" y="17120"/>
                  <a:pt x="6076" y="17120"/>
                </a:cubicBezTo>
                <a:cubicBezTo>
                  <a:pt x="6076" y="17120"/>
                  <a:pt x="6072" y="17123"/>
                  <a:pt x="6072" y="17123"/>
                </a:cubicBezTo>
                <a:cubicBezTo>
                  <a:pt x="6072" y="17103"/>
                  <a:pt x="6072" y="17087"/>
                  <a:pt x="6072" y="17068"/>
                </a:cubicBezTo>
                <a:lnTo>
                  <a:pt x="6076" y="17071"/>
                </a:lnTo>
                <a:cubicBezTo>
                  <a:pt x="6065" y="17071"/>
                  <a:pt x="6054" y="17071"/>
                  <a:pt x="6043" y="17071"/>
                </a:cubicBezTo>
                <a:cubicBezTo>
                  <a:pt x="6043" y="17071"/>
                  <a:pt x="6046" y="17068"/>
                  <a:pt x="6046" y="17068"/>
                </a:cubicBezTo>
                <a:cubicBezTo>
                  <a:pt x="6043" y="17087"/>
                  <a:pt x="6039" y="17103"/>
                  <a:pt x="6035" y="17123"/>
                </a:cubicBezTo>
                <a:cubicBezTo>
                  <a:pt x="6035" y="17123"/>
                  <a:pt x="6043" y="17120"/>
                  <a:pt x="6043" y="17120"/>
                </a:cubicBezTo>
                <a:close/>
                <a:moveTo>
                  <a:pt x="3655" y="9237"/>
                </a:moveTo>
                <a:cubicBezTo>
                  <a:pt x="3655" y="9257"/>
                  <a:pt x="3655" y="9273"/>
                  <a:pt x="3655" y="9293"/>
                </a:cubicBezTo>
                <a:cubicBezTo>
                  <a:pt x="3655" y="9293"/>
                  <a:pt x="3652" y="9293"/>
                  <a:pt x="3652" y="9293"/>
                </a:cubicBezTo>
                <a:cubicBezTo>
                  <a:pt x="3670" y="9273"/>
                  <a:pt x="3663" y="9257"/>
                  <a:pt x="3655" y="9237"/>
                </a:cubicBezTo>
                <a:lnTo>
                  <a:pt x="3655" y="9237"/>
                </a:lnTo>
                <a:close/>
                <a:moveTo>
                  <a:pt x="13899" y="1019"/>
                </a:moveTo>
                <a:cubicBezTo>
                  <a:pt x="13891" y="1013"/>
                  <a:pt x="13888" y="1009"/>
                  <a:pt x="13880" y="1003"/>
                </a:cubicBezTo>
                <a:cubicBezTo>
                  <a:pt x="13876" y="1006"/>
                  <a:pt x="13873" y="1009"/>
                  <a:pt x="13873" y="1016"/>
                </a:cubicBezTo>
                <a:cubicBezTo>
                  <a:pt x="13880" y="1019"/>
                  <a:pt x="13888" y="1019"/>
                  <a:pt x="13899" y="1019"/>
                </a:cubicBezTo>
                <a:lnTo>
                  <a:pt x="13899" y="1019"/>
                </a:lnTo>
                <a:close/>
                <a:moveTo>
                  <a:pt x="3413" y="9293"/>
                </a:moveTo>
                <a:cubicBezTo>
                  <a:pt x="3413" y="9273"/>
                  <a:pt x="3413" y="9254"/>
                  <a:pt x="3413" y="9237"/>
                </a:cubicBezTo>
                <a:cubicBezTo>
                  <a:pt x="3413" y="9237"/>
                  <a:pt x="3416" y="9237"/>
                  <a:pt x="3416" y="9237"/>
                </a:cubicBezTo>
                <a:cubicBezTo>
                  <a:pt x="3398" y="9254"/>
                  <a:pt x="3386" y="9273"/>
                  <a:pt x="3416" y="9289"/>
                </a:cubicBezTo>
                <a:cubicBezTo>
                  <a:pt x="3420" y="9289"/>
                  <a:pt x="3413" y="9293"/>
                  <a:pt x="3413" y="9293"/>
                </a:cubicBezTo>
                <a:close/>
                <a:moveTo>
                  <a:pt x="12139" y="17090"/>
                </a:moveTo>
                <a:cubicBezTo>
                  <a:pt x="12128" y="17116"/>
                  <a:pt x="12143" y="17136"/>
                  <a:pt x="12154" y="17159"/>
                </a:cubicBezTo>
                <a:lnTo>
                  <a:pt x="12150" y="17156"/>
                </a:lnTo>
                <a:cubicBezTo>
                  <a:pt x="12147" y="17136"/>
                  <a:pt x="12139" y="17113"/>
                  <a:pt x="12135" y="17094"/>
                </a:cubicBezTo>
                <a:lnTo>
                  <a:pt x="12139" y="17090"/>
                </a:lnTo>
                <a:close/>
                <a:moveTo>
                  <a:pt x="17582" y="4243"/>
                </a:moveTo>
                <a:cubicBezTo>
                  <a:pt x="17582" y="4237"/>
                  <a:pt x="17582" y="4227"/>
                  <a:pt x="17582" y="4220"/>
                </a:cubicBezTo>
                <a:cubicBezTo>
                  <a:pt x="17575" y="4224"/>
                  <a:pt x="17571" y="4224"/>
                  <a:pt x="17563" y="4227"/>
                </a:cubicBezTo>
                <a:cubicBezTo>
                  <a:pt x="17571" y="4230"/>
                  <a:pt x="17578" y="4237"/>
                  <a:pt x="17582" y="4243"/>
                </a:cubicBezTo>
                <a:lnTo>
                  <a:pt x="17582" y="4243"/>
                </a:lnTo>
                <a:close/>
                <a:moveTo>
                  <a:pt x="6076" y="17120"/>
                </a:moveTo>
                <a:cubicBezTo>
                  <a:pt x="6076" y="17129"/>
                  <a:pt x="6076" y="17139"/>
                  <a:pt x="6076" y="17149"/>
                </a:cubicBezTo>
                <a:cubicBezTo>
                  <a:pt x="6076" y="17149"/>
                  <a:pt x="6072" y="17146"/>
                  <a:pt x="6072" y="17146"/>
                </a:cubicBezTo>
                <a:cubicBezTo>
                  <a:pt x="6095" y="17146"/>
                  <a:pt x="6113" y="17146"/>
                  <a:pt x="6136" y="17146"/>
                </a:cubicBezTo>
                <a:lnTo>
                  <a:pt x="6132" y="17149"/>
                </a:lnTo>
                <a:cubicBezTo>
                  <a:pt x="6113" y="17139"/>
                  <a:pt x="6091" y="17133"/>
                  <a:pt x="6072" y="17123"/>
                </a:cubicBezTo>
                <a:lnTo>
                  <a:pt x="6076" y="17120"/>
                </a:lnTo>
                <a:close/>
                <a:moveTo>
                  <a:pt x="3330" y="9211"/>
                </a:moveTo>
                <a:cubicBezTo>
                  <a:pt x="3330" y="9231"/>
                  <a:pt x="3330" y="9247"/>
                  <a:pt x="3330" y="9267"/>
                </a:cubicBezTo>
                <a:lnTo>
                  <a:pt x="3330" y="9263"/>
                </a:lnTo>
                <a:cubicBezTo>
                  <a:pt x="3371" y="9244"/>
                  <a:pt x="3342" y="9231"/>
                  <a:pt x="3327" y="9214"/>
                </a:cubicBezTo>
                <a:lnTo>
                  <a:pt x="3330" y="9211"/>
                </a:lnTo>
                <a:close/>
                <a:moveTo>
                  <a:pt x="17496" y="4266"/>
                </a:moveTo>
                <a:cubicBezTo>
                  <a:pt x="17507" y="4266"/>
                  <a:pt x="17519" y="4266"/>
                  <a:pt x="17530" y="4266"/>
                </a:cubicBezTo>
                <a:lnTo>
                  <a:pt x="17526" y="4269"/>
                </a:lnTo>
                <a:cubicBezTo>
                  <a:pt x="17522" y="4263"/>
                  <a:pt x="17522" y="4253"/>
                  <a:pt x="17519" y="4246"/>
                </a:cubicBezTo>
                <a:cubicBezTo>
                  <a:pt x="17511" y="4253"/>
                  <a:pt x="17507" y="4263"/>
                  <a:pt x="17500" y="4269"/>
                </a:cubicBezTo>
                <a:cubicBezTo>
                  <a:pt x="17500" y="4269"/>
                  <a:pt x="17496" y="4266"/>
                  <a:pt x="17496" y="4266"/>
                </a:cubicBezTo>
                <a:close/>
                <a:moveTo>
                  <a:pt x="3297" y="9267"/>
                </a:moveTo>
                <a:cubicBezTo>
                  <a:pt x="3297" y="9247"/>
                  <a:pt x="3297" y="9231"/>
                  <a:pt x="3297" y="9211"/>
                </a:cubicBezTo>
                <a:cubicBezTo>
                  <a:pt x="3297" y="9211"/>
                  <a:pt x="3300" y="9214"/>
                  <a:pt x="3300" y="9214"/>
                </a:cubicBezTo>
                <a:cubicBezTo>
                  <a:pt x="3289" y="9214"/>
                  <a:pt x="3278" y="9214"/>
                  <a:pt x="3267" y="9214"/>
                </a:cubicBezTo>
                <a:cubicBezTo>
                  <a:pt x="3267" y="9214"/>
                  <a:pt x="3271" y="9211"/>
                  <a:pt x="3271" y="9211"/>
                </a:cubicBezTo>
                <a:cubicBezTo>
                  <a:pt x="3267" y="9231"/>
                  <a:pt x="3263" y="9250"/>
                  <a:pt x="3256" y="9267"/>
                </a:cubicBezTo>
                <a:cubicBezTo>
                  <a:pt x="3256" y="9267"/>
                  <a:pt x="3259" y="9263"/>
                  <a:pt x="3259" y="9263"/>
                </a:cubicBezTo>
                <a:cubicBezTo>
                  <a:pt x="3271" y="9263"/>
                  <a:pt x="3286" y="9263"/>
                  <a:pt x="3297" y="9267"/>
                </a:cubicBezTo>
                <a:lnTo>
                  <a:pt x="3297" y="9267"/>
                </a:lnTo>
                <a:close/>
                <a:moveTo>
                  <a:pt x="17055" y="4243"/>
                </a:moveTo>
                <a:cubicBezTo>
                  <a:pt x="17044" y="4243"/>
                  <a:pt x="17033" y="4243"/>
                  <a:pt x="17022" y="4243"/>
                </a:cubicBezTo>
                <a:cubicBezTo>
                  <a:pt x="17022" y="4243"/>
                  <a:pt x="17026" y="4240"/>
                  <a:pt x="17026" y="4240"/>
                </a:cubicBezTo>
                <a:cubicBezTo>
                  <a:pt x="17029" y="4246"/>
                  <a:pt x="17037" y="4256"/>
                  <a:pt x="17040" y="4263"/>
                </a:cubicBezTo>
                <a:cubicBezTo>
                  <a:pt x="17044" y="4256"/>
                  <a:pt x="17048" y="4250"/>
                  <a:pt x="17048" y="4243"/>
                </a:cubicBezTo>
                <a:lnTo>
                  <a:pt x="17055" y="4243"/>
                </a:lnTo>
                <a:close/>
                <a:moveTo>
                  <a:pt x="17586" y="4240"/>
                </a:moveTo>
                <a:cubicBezTo>
                  <a:pt x="17586" y="4263"/>
                  <a:pt x="17586" y="4282"/>
                  <a:pt x="17612" y="4295"/>
                </a:cubicBezTo>
                <a:cubicBezTo>
                  <a:pt x="17612" y="4295"/>
                  <a:pt x="17608" y="4299"/>
                  <a:pt x="17608" y="4299"/>
                </a:cubicBezTo>
                <a:cubicBezTo>
                  <a:pt x="17620" y="4272"/>
                  <a:pt x="17623" y="4250"/>
                  <a:pt x="17586" y="4240"/>
                </a:cubicBezTo>
                <a:cubicBezTo>
                  <a:pt x="17582" y="4243"/>
                  <a:pt x="17586" y="4240"/>
                  <a:pt x="17586" y="4240"/>
                </a:cubicBezTo>
                <a:close/>
                <a:moveTo>
                  <a:pt x="6192" y="17146"/>
                </a:moveTo>
                <a:cubicBezTo>
                  <a:pt x="6192" y="17156"/>
                  <a:pt x="6192" y="17165"/>
                  <a:pt x="6192" y="17175"/>
                </a:cubicBezTo>
                <a:cubicBezTo>
                  <a:pt x="6192" y="17175"/>
                  <a:pt x="6188" y="17172"/>
                  <a:pt x="6188" y="17172"/>
                </a:cubicBezTo>
                <a:cubicBezTo>
                  <a:pt x="6207" y="17162"/>
                  <a:pt x="6229" y="17156"/>
                  <a:pt x="6248" y="17146"/>
                </a:cubicBezTo>
                <a:cubicBezTo>
                  <a:pt x="6248" y="17146"/>
                  <a:pt x="6252" y="17149"/>
                  <a:pt x="6252" y="17149"/>
                </a:cubicBezTo>
                <a:cubicBezTo>
                  <a:pt x="6229" y="17149"/>
                  <a:pt x="6207" y="17149"/>
                  <a:pt x="6184" y="17149"/>
                </a:cubicBezTo>
                <a:lnTo>
                  <a:pt x="6192" y="17146"/>
                </a:lnTo>
                <a:close/>
                <a:moveTo>
                  <a:pt x="14635" y="944"/>
                </a:moveTo>
                <a:cubicBezTo>
                  <a:pt x="14623" y="944"/>
                  <a:pt x="14612" y="944"/>
                  <a:pt x="14601" y="944"/>
                </a:cubicBezTo>
                <a:cubicBezTo>
                  <a:pt x="14601" y="944"/>
                  <a:pt x="14605" y="941"/>
                  <a:pt x="14605" y="941"/>
                </a:cubicBezTo>
                <a:cubicBezTo>
                  <a:pt x="14609" y="951"/>
                  <a:pt x="14612" y="964"/>
                  <a:pt x="14620" y="973"/>
                </a:cubicBezTo>
                <a:cubicBezTo>
                  <a:pt x="14623" y="964"/>
                  <a:pt x="14627" y="951"/>
                  <a:pt x="14631" y="941"/>
                </a:cubicBezTo>
                <a:lnTo>
                  <a:pt x="14635" y="944"/>
                </a:lnTo>
                <a:close/>
                <a:moveTo>
                  <a:pt x="5945" y="17260"/>
                </a:moveTo>
                <a:cubicBezTo>
                  <a:pt x="5949" y="17240"/>
                  <a:pt x="5949" y="17221"/>
                  <a:pt x="5953" y="17201"/>
                </a:cubicBezTo>
                <a:cubicBezTo>
                  <a:pt x="5953" y="17201"/>
                  <a:pt x="5949" y="17198"/>
                  <a:pt x="5949" y="17198"/>
                </a:cubicBezTo>
                <a:cubicBezTo>
                  <a:pt x="5945" y="17217"/>
                  <a:pt x="5945" y="17240"/>
                  <a:pt x="5945" y="17260"/>
                </a:cubicBezTo>
                <a:cubicBezTo>
                  <a:pt x="5942" y="17260"/>
                  <a:pt x="5945" y="17260"/>
                  <a:pt x="5945" y="17260"/>
                </a:cubicBezTo>
                <a:close/>
                <a:moveTo>
                  <a:pt x="5833" y="17214"/>
                </a:moveTo>
                <a:cubicBezTo>
                  <a:pt x="5841" y="17234"/>
                  <a:pt x="5845" y="17260"/>
                  <a:pt x="5874" y="17263"/>
                </a:cubicBezTo>
                <a:lnTo>
                  <a:pt x="5874" y="17266"/>
                </a:lnTo>
                <a:cubicBezTo>
                  <a:pt x="5859" y="17247"/>
                  <a:pt x="5841" y="17240"/>
                  <a:pt x="5815" y="17244"/>
                </a:cubicBezTo>
                <a:lnTo>
                  <a:pt x="5815" y="17247"/>
                </a:lnTo>
                <a:cubicBezTo>
                  <a:pt x="5822" y="17237"/>
                  <a:pt x="5830" y="17227"/>
                  <a:pt x="5837" y="17217"/>
                </a:cubicBezTo>
                <a:lnTo>
                  <a:pt x="5833" y="17214"/>
                </a:lnTo>
                <a:close/>
                <a:moveTo>
                  <a:pt x="6072" y="17299"/>
                </a:moveTo>
                <a:cubicBezTo>
                  <a:pt x="6084" y="17299"/>
                  <a:pt x="6095" y="17302"/>
                  <a:pt x="6106" y="17302"/>
                </a:cubicBezTo>
                <a:cubicBezTo>
                  <a:pt x="6106" y="17283"/>
                  <a:pt x="6102" y="17266"/>
                  <a:pt x="6102" y="17247"/>
                </a:cubicBezTo>
                <a:cubicBezTo>
                  <a:pt x="6102" y="17247"/>
                  <a:pt x="6106" y="17250"/>
                  <a:pt x="6106" y="17250"/>
                </a:cubicBezTo>
                <a:cubicBezTo>
                  <a:pt x="6095" y="17253"/>
                  <a:pt x="6080" y="17253"/>
                  <a:pt x="6069" y="17257"/>
                </a:cubicBezTo>
                <a:lnTo>
                  <a:pt x="6072" y="17253"/>
                </a:lnTo>
                <a:cubicBezTo>
                  <a:pt x="6072" y="17270"/>
                  <a:pt x="6076" y="17286"/>
                  <a:pt x="6076" y="17302"/>
                </a:cubicBezTo>
                <a:lnTo>
                  <a:pt x="6072" y="17299"/>
                </a:lnTo>
                <a:close/>
                <a:moveTo>
                  <a:pt x="17530" y="4266"/>
                </a:moveTo>
                <a:cubicBezTo>
                  <a:pt x="17530" y="4286"/>
                  <a:pt x="17519" y="4315"/>
                  <a:pt x="17560" y="4318"/>
                </a:cubicBezTo>
                <a:lnTo>
                  <a:pt x="17556" y="4318"/>
                </a:lnTo>
                <a:cubicBezTo>
                  <a:pt x="17556" y="4295"/>
                  <a:pt x="17560" y="4272"/>
                  <a:pt x="17526" y="4266"/>
                </a:cubicBezTo>
                <a:lnTo>
                  <a:pt x="17530" y="4266"/>
                </a:lnTo>
                <a:close/>
                <a:moveTo>
                  <a:pt x="18718" y="9156"/>
                </a:moveTo>
                <a:cubicBezTo>
                  <a:pt x="18714" y="9172"/>
                  <a:pt x="18710" y="9192"/>
                  <a:pt x="18707" y="9208"/>
                </a:cubicBezTo>
                <a:cubicBezTo>
                  <a:pt x="18707" y="9208"/>
                  <a:pt x="18707" y="9205"/>
                  <a:pt x="18707" y="9205"/>
                </a:cubicBezTo>
                <a:cubicBezTo>
                  <a:pt x="18710" y="9188"/>
                  <a:pt x="18714" y="9172"/>
                  <a:pt x="18718" y="9156"/>
                </a:cubicBezTo>
                <a:lnTo>
                  <a:pt x="18718" y="9156"/>
                </a:lnTo>
                <a:close/>
                <a:moveTo>
                  <a:pt x="17560" y="4318"/>
                </a:moveTo>
                <a:cubicBezTo>
                  <a:pt x="17560" y="4338"/>
                  <a:pt x="17556" y="4354"/>
                  <a:pt x="17556" y="4374"/>
                </a:cubicBezTo>
                <a:cubicBezTo>
                  <a:pt x="17567" y="4374"/>
                  <a:pt x="17578" y="4370"/>
                  <a:pt x="17590" y="4370"/>
                </a:cubicBezTo>
                <a:cubicBezTo>
                  <a:pt x="17590" y="4370"/>
                  <a:pt x="17586" y="4374"/>
                  <a:pt x="17586" y="4374"/>
                </a:cubicBezTo>
                <a:cubicBezTo>
                  <a:pt x="17575" y="4354"/>
                  <a:pt x="17563" y="4338"/>
                  <a:pt x="17560" y="4318"/>
                </a:cubicBezTo>
                <a:lnTo>
                  <a:pt x="17560" y="4318"/>
                </a:lnTo>
                <a:close/>
                <a:moveTo>
                  <a:pt x="18322" y="4344"/>
                </a:moveTo>
                <a:cubicBezTo>
                  <a:pt x="18344" y="4344"/>
                  <a:pt x="18363" y="4344"/>
                  <a:pt x="18385" y="4344"/>
                </a:cubicBezTo>
                <a:lnTo>
                  <a:pt x="18382" y="4344"/>
                </a:lnTo>
                <a:cubicBezTo>
                  <a:pt x="18363" y="4341"/>
                  <a:pt x="18341" y="4315"/>
                  <a:pt x="18322" y="4347"/>
                </a:cubicBezTo>
                <a:lnTo>
                  <a:pt x="18322" y="4344"/>
                </a:lnTo>
                <a:close/>
                <a:moveTo>
                  <a:pt x="18770" y="4374"/>
                </a:moveTo>
                <a:cubicBezTo>
                  <a:pt x="18778" y="4374"/>
                  <a:pt x="18789" y="4374"/>
                  <a:pt x="18796" y="4370"/>
                </a:cubicBezTo>
                <a:cubicBezTo>
                  <a:pt x="18796" y="4370"/>
                  <a:pt x="18796" y="4370"/>
                  <a:pt x="18796" y="4370"/>
                </a:cubicBezTo>
                <a:cubicBezTo>
                  <a:pt x="18785" y="4370"/>
                  <a:pt x="18774" y="4370"/>
                  <a:pt x="18763" y="4370"/>
                </a:cubicBezTo>
                <a:cubicBezTo>
                  <a:pt x="18766" y="4367"/>
                  <a:pt x="18770" y="4374"/>
                  <a:pt x="18770" y="4374"/>
                </a:cubicBezTo>
                <a:close/>
                <a:moveTo>
                  <a:pt x="15255" y="4370"/>
                </a:moveTo>
                <a:cubicBezTo>
                  <a:pt x="15247" y="4367"/>
                  <a:pt x="15247" y="4347"/>
                  <a:pt x="15232" y="4364"/>
                </a:cubicBezTo>
                <a:cubicBezTo>
                  <a:pt x="15244" y="4364"/>
                  <a:pt x="15251" y="4367"/>
                  <a:pt x="15255" y="4370"/>
                </a:cubicBezTo>
                <a:cubicBezTo>
                  <a:pt x="15259" y="4367"/>
                  <a:pt x="15255" y="4370"/>
                  <a:pt x="15255" y="4370"/>
                </a:cubicBezTo>
                <a:close/>
                <a:moveTo>
                  <a:pt x="16917" y="4361"/>
                </a:moveTo>
                <a:cubicBezTo>
                  <a:pt x="16917" y="4364"/>
                  <a:pt x="16921" y="4367"/>
                  <a:pt x="16921" y="4370"/>
                </a:cubicBezTo>
                <a:cubicBezTo>
                  <a:pt x="16925" y="4367"/>
                  <a:pt x="16928" y="4367"/>
                  <a:pt x="16928" y="4364"/>
                </a:cubicBezTo>
                <a:cubicBezTo>
                  <a:pt x="16928" y="4361"/>
                  <a:pt x="16925" y="4357"/>
                  <a:pt x="16925" y="4354"/>
                </a:cubicBezTo>
                <a:cubicBezTo>
                  <a:pt x="16921" y="4354"/>
                  <a:pt x="16917" y="4357"/>
                  <a:pt x="16917" y="4361"/>
                </a:cubicBezTo>
                <a:close/>
                <a:moveTo>
                  <a:pt x="5923" y="17429"/>
                </a:moveTo>
                <a:cubicBezTo>
                  <a:pt x="5934" y="17429"/>
                  <a:pt x="5945" y="17429"/>
                  <a:pt x="5957" y="17429"/>
                </a:cubicBezTo>
                <a:cubicBezTo>
                  <a:pt x="5957" y="17429"/>
                  <a:pt x="5957" y="17433"/>
                  <a:pt x="5957" y="17433"/>
                </a:cubicBezTo>
                <a:cubicBezTo>
                  <a:pt x="5949" y="17429"/>
                  <a:pt x="5942" y="17400"/>
                  <a:pt x="5927" y="17429"/>
                </a:cubicBezTo>
                <a:lnTo>
                  <a:pt x="5923" y="17429"/>
                </a:lnTo>
                <a:close/>
                <a:moveTo>
                  <a:pt x="19783" y="17446"/>
                </a:moveTo>
                <a:cubicBezTo>
                  <a:pt x="19783" y="17439"/>
                  <a:pt x="19779" y="17433"/>
                  <a:pt x="19779" y="17429"/>
                </a:cubicBezTo>
                <a:cubicBezTo>
                  <a:pt x="19779" y="17433"/>
                  <a:pt x="19775" y="17436"/>
                  <a:pt x="19775" y="17439"/>
                </a:cubicBezTo>
                <a:cubicBezTo>
                  <a:pt x="19775" y="17442"/>
                  <a:pt x="19783" y="17442"/>
                  <a:pt x="19783" y="17446"/>
                </a:cubicBezTo>
                <a:cubicBezTo>
                  <a:pt x="19786" y="17446"/>
                  <a:pt x="19783" y="17446"/>
                  <a:pt x="19783" y="17446"/>
                </a:cubicBezTo>
                <a:close/>
                <a:moveTo>
                  <a:pt x="8362" y="9143"/>
                </a:moveTo>
                <a:cubicBezTo>
                  <a:pt x="8362" y="9149"/>
                  <a:pt x="8362" y="9156"/>
                  <a:pt x="8366" y="9162"/>
                </a:cubicBezTo>
                <a:cubicBezTo>
                  <a:pt x="8366" y="9156"/>
                  <a:pt x="8366" y="9149"/>
                  <a:pt x="8362" y="9143"/>
                </a:cubicBezTo>
                <a:cubicBezTo>
                  <a:pt x="8362" y="9143"/>
                  <a:pt x="8362" y="9143"/>
                  <a:pt x="8362" y="9143"/>
                </a:cubicBezTo>
                <a:close/>
                <a:moveTo>
                  <a:pt x="15083" y="885"/>
                </a:moveTo>
                <a:cubicBezTo>
                  <a:pt x="15087" y="895"/>
                  <a:pt x="15087" y="905"/>
                  <a:pt x="15090" y="912"/>
                </a:cubicBezTo>
                <a:cubicBezTo>
                  <a:pt x="15090" y="908"/>
                  <a:pt x="15094" y="905"/>
                  <a:pt x="15094" y="905"/>
                </a:cubicBezTo>
                <a:cubicBezTo>
                  <a:pt x="15090" y="899"/>
                  <a:pt x="15083" y="892"/>
                  <a:pt x="15083" y="885"/>
                </a:cubicBezTo>
                <a:cubicBezTo>
                  <a:pt x="15079" y="889"/>
                  <a:pt x="15083" y="885"/>
                  <a:pt x="15083" y="885"/>
                </a:cubicBezTo>
                <a:close/>
                <a:moveTo>
                  <a:pt x="14496" y="4387"/>
                </a:moveTo>
                <a:cubicBezTo>
                  <a:pt x="14519" y="4390"/>
                  <a:pt x="14541" y="4396"/>
                  <a:pt x="14564" y="4400"/>
                </a:cubicBezTo>
                <a:cubicBezTo>
                  <a:pt x="14564" y="4400"/>
                  <a:pt x="14560" y="4403"/>
                  <a:pt x="14560" y="4403"/>
                </a:cubicBezTo>
                <a:cubicBezTo>
                  <a:pt x="14553" y="4354"/>
                  <a:pt x="14526" y="4370"/>
                  <a:pt x="14496" y="4387"/>
                </a:cubicBezTo>
                <a:cubicBezTo>
                  <a:pt x="14496" y="4390"/>
                  <a:pt x="14496" y="4387"/>
                  <a:pt x="14496" y="4387"/>
                </a:cubicBezTo>
                <a:close/>
                <a:moveTo>
                  <a:pt x="15034" y="876"/>
                </a:moveTo>
                <a:cubicBezTo>
                  <a:pt x="15034" y="882"/>
                  <a:pt x="15031" y="889"/>
                  <a:pt x="15031" y="892"/>
                </a:cubicBezTo>
                <a:cubicBezTo>
                  <a:pt x="15057" y="885"/>
                  <a:pt x="15038" y="882"/>
                  <a:pt x="15034" y="876"/>
                </a:cubicBezTo>
                <a:cubicBezTo>
                  <a:pt x="15031" y="876"/>
                  <a:pt x="15034" y="876"/>
                  <a:pt x="15034" y="876"/>
                </a:cubicBezTo>
                <a:close/>
                <a:moveTo>
                  <a:pt x="14754" y="889"/>
                </a:moveTo>
                <a:cubicBezTo>
                  <a:pt x="14754" y="908"/>
                  <a:pt x="14754" y="925"/>
                  <a:pt x="14754" y="944"/>
                </a:cubicBezTo>
                <a:cubicBezTo>
                  <a:pt x="14754" y="944"/>
                  <a:pt x="14750" y="941"/>
                  <a:pt x="14750" y="941"/>
                </a:cubicBezTo>
                <a:cubicBezTo>
                  <a:pt x="14762" y="941"/>
                  <a:pt x="14773" y="941"/>
                  <a:pt x="14784" y="941"/>
                </a:cubicBezTo>
                <a:cubicBezTo>
                  <a:pt x="14784" y="941"/>
                  <a:pt x="14780" y="944"/>
                  <a:pt x="14780" y="944"/>
                </a:cubicBezTo>
                <a:cubicBezTo>
                  <a:pt x="14769" y="928"/>
                  <a:pt x="14762" y="908"/>
                  <a:pt x="14750" y="892"/>
                </a:cubicBezTo>
                <a:lnTo>
                  <a:pt x="14754" y="889"/>
                </a:lnTo>
                <a:close/>
                <a:moveTo>
                  <a:pt x="8374" y="17465"/>
                </a:moveTo>
                <a:cubicBezTo>
                  <a:pt x="8385" y="17462"/>
                  <a:pt x="8396" y="17459"/>
                  <a:pt x="8407" y="17455"/>
                </a:cubicBezTo>
                <a:cubicBezTo>
                  <a:pt x="8407" y="17455"/>
                  <a:pt x="8403" y="17459"/>
                  <a:pt x="8403" y="17459"/>
                </a:cubicBezTo>
                <a:cubicBezTo>
                  <a:pt x="8403" y="17439"/>
                  <a:pt x="8403" y="17420"/>
                  <a:pt x="8403" y="17403"/>
                </a:cubicBezTo>
                <a:cubicBezTo>
                  <a:pt x="8403" y="17403"/>
                  <a:pt x="8407" y="17397"/>
                  <a:pt x="8407" y="17397"/>
                </a:cubicBezTo>
                <a:cubicBezTo>
                  <a:pt x="8396" y="17394"/>
                  <a:pt x="8385" y="17394"/>
                  <a:pt x="8370" y="17390"/>
                </a:cubicBezTo>
                <a:lnTo>
                  <a:pt x="8374" y="17394"/>
                </a:lnTo>
                <a:cubicBezTo>
                  <a:pt x="8374" y="17416"/>
                  <a:pt x="8377" y="17439"/>
                  <a:pt x="8377" y="17462"/>
                </a:cubicBezTo>
                <a:lnTo>
                  <a:pt x="8374" y="17465"/>
                </a:lnTo>
                <a:close/>
                <a:moveTo>
                  <a:pt x="13843" y="908"/>
                </a:moveTo>
                <a:cubicBezTo>
                  <a:pt x="13850" y="908"/>
                  <a:pt x="13861" y="905"/>
                  <a:pt x="13869" y="905"/>
                </a:cubicBezTo>
                <a:cubicBezTo>
                  <a:pt x="13884" y="908"/>
                  <a:pt x="13888" y="902"/>
                  <a:pt x="13880" y="899"/>
                </a:cubicBezTo>
                <a:cubicBezTo>
                  <a:pt x="13869" y="895"/>
                  <a:pt x="13854" y="905"/>
                  <a:pt x="13843" y="908"/>
                </a:cubicBezTo>
                <a:cubicBezTo>
                  <a:pt x="13843" y="905"/>
                  <a:pt x="13843" y="908"/>
                  <a:pt x="13843" y="908"/>
                </a:cubicBezTo>
                <a:close/>
                <a:moveTo>
                  <a:pt x="6043" y="17511"/>
                </a:moveTo>
                <a:cubicBezTo>
                  <a:pt x="6043" y="17501"/>
                  <a:pt x="6046" y="17491"/>
                  <a:pt x="6046" y="17482"/>
                </a:cubicBezTo>
                <a:cubicBezTo>
                  <a:pt x="6024" y="17482"/>
                  <a:pt x="6005" y="17485"/>
                  <a:pt x="5983" y="17485"/>
                </a:cubicBezTo>
                <a:cubicBezTo>
                  <a:pt x="5983" y="17485"/>
                  <a:pt x="5986" y="17482"/>
                  <a:pt x="5986" y="17482"/>
                </a:cubicBezTo>
                <a:cubicBezTo>
                  <a:pt x="6005" y="17491"/>
                  <a:pt x="6028" y="17501"/>
                  <a:pt x="6046" y="17508"/>
                </a:cubicBezTo>
                <a:cubicBezTo>
                  <a:pt x="6046" y="17508"/>
                  <a:pt x="6043" y="17511"/>
                  <a:pt x="6043" y="17511"/>
                </a:cubicBezTo>
                <a:close/>
                <a:moveTo>
                  <a:pt x="18987" y="4351"/>
                </a:moveTo>
                <a:cubicBezTo>
                  <a:pt x="18987" y="4354"/>
                  <a:pt x="18987" y="4361"/>
                  <a:pt x="18991" y="4364"/>
                </a:cubicBezTo>
                <a:cubicBezTo>
                  <a:pt x="18994" y="4370"/>
                  <a:pt x="18972" y="4383"/>
                  <a:pt x="18998" y="4383"/>
                </a:cubicBezTo>
                <a:cubicBezTo>
                  <a:pt x="18994" y="4374"/>
                  <a:pt x="18991" y="4361"/>
                  <a:pt x="18987" y="4351"/>
                </a:cubicBezTo>
                <a:cubicBezTo>
                  <a:pt x="18987" y="4351"/>
                  <a:pt x="18987" y="4351"/>
                  <a:pt x="18987" y="4351"/>
                </a:cubicBezTo>
                <a:close/>
                <a:moveTo>
                  <a:pt x="14650" y="4406"/>
                </a:moveTo>
                <a:cubicBezTo>
                  <a:pt x="14623" y="4403"/>
                  <a:pt x="14594" y="4403"/>
                  <a:pt x="14564" y="4400"/>
                </a:cubicBezTo>
                <a:cubicBezTo>
                  <a:pt x="14564" y="4400"/>
                  <a:pt x="14560" y="4403"/>
                  <a:pt x="14560" y="4403"/>
                </a:cubicBezTo>
                <a:cubicBezTo>
                  <a:pt x="14590" y="4406"/>
                  <a:pt x="14620" y="4406"/>
                  <a:pt x="14650" y="4406"/>
                </a:cubicBezTo>
                <a:lnTo>
                  <a:pt x="14650" y="4406"/>
                </a:lnTo>
                <a:close/>
                <a:moveTo>
                  <a:pt x="17317" y="4445"/>
                </a:moveTo>
                <a:cubicBezTo>
                  <a:pt x="17328" y="4445"/>
                  <a:pt x="17339" y="4445"/>
                  <a:pt x="17351" y="4445"/>
                </a:cubicBezTo>
                <a:cubicBezTo>
                  <a:pt x="17351" y="4445"/>
                  <a:pt x="17347" y="4449"/>
                  <a:pt x="17347" y="4449"/>
                </a:cubicBezTo>
                <a:cubicBezTo>
                  <a:pt x="17343" y="4439"/>
                  <a:pt x="17336" y="4429"/>
                  <a:pt x="17332" y="4419"/>
                </a:cubicBezTo>
                <a:cubicBezTo>
                  <a:pt x="17332" y="4432"/>
                  <a:pt x="17324" y="4439"/>
                  <a:pt x="17317" y="4445"/>
                </a:cubicBezTo>
                <a:lnTo>
                  <a:pt x="17317" y="4445"/>
                </a:lnTo>
                <a:close/>
                <a:moveTo>
                  <a:pt x="4122" y="17612"/>
                </a:moveTo>
                <a:cubicBezTo>
                  <a:pt x="4122" y="17592"/>
                  <a:pt x="4122" y="17576"/>
                  <a:pt x="4122" y="17557"/>
                </a:cubicBezTo>
                <a:cubicBezTo>
                  <a:pt x="4122" y="17557"/>
                  <a:pt x="4126" y="17560"/>
                  <a:pt x="4126" y="17560"/>
                </a:cubicBezTo>
                <a:cubicBezTo>
                  <a:pt x="4085" y="17576"/>
                  <a:pt x="4115" y="17596"/>
                  <a:pt x="4126" y="17612"/>
                </a:cubicBezTo>
                <a:lnTo>
                  <a:pt x="4122" y="17612"/>
                </a:lnTo>
                <a:close/>
                <a:moveTo>
                  <a:pt x="5841" y="17605"/>
                </a:moveTo>
                <a:cubicBezTo>
                  <a:pt x="5863" y="17612"/>
                  <a:pt x="5889" y="17618"/>
                  <a:pt x="5912" y="17625"/>
                </a:cubicBezTo>
                <a:cubicBezTo>
                  <a:pt x="5912" y="17625"/>
                  <a:pt x="5908" y="17628"/>
                  <a:pt x="5908" y="17628"/>
                </a:cubicBezTo>
                <a:cubicBezTo>
                  <a:pt x="5901" y="17628"/>
                  <a:pt x="5893" y="17622"/>
                  <a:pt x="5893" y="17615"/>
                </a:cubicBezTo>
                <a:cubicBezTo>
                  <a:pt x="5893" y="17615"/>
                  <a:pt x="5897" y="17618"/>
                  <a:pt x="5897" y="17618"/>
                </a:cubicBezTo>
                <a:cubicBezTo>
                  <a:pt x="5874" y="17612"/>
                  <a:pt x="5856" y="17609"/>
                  <a:pt x="5833" y="17602"/>
                </a:cubicBezTo>
                <a:lnTo>
                  <a:pt x="5841" y="17605"/>
                </a:lnTo>
                <a:close/>
                <a:moveTo>
                  <a:pt x="6043" y="17638"/>
                </a:moveTo>
                <a:cubicBezTo>
                  <a:pt x="6043" y="17628"/>
                  <a:pt x="6043" y="17618"/>
                  <a:pt x="6043" y="17609"/>
                </a:cubicBezTo>
                <a:cubicBezTo>
                  <a:pt x="6043" y="17609"/>
                  <a:pt x="6046" y="17612"/>
                  <a:pt x="6046" y="17612"/>
                </a:cubicBezTo>
                <a:cubicBezTo>
                  <a:pt x="6035" y="17615"/>
                  <a:pt x="6024" y="17618"/>
                  <a:pt x="6013" y="17625"/>
                </a:cubicBezTo>
                <a:cubicBezTo>
                  <a:pt x="6024" y="17628"/>
                  <a:pt x="6035" y="17632"/>
                  <a:pt x="6046" y="17638"/>
                </a:cubicBezTo>
                <a:cubicBezTo>
                  <a:pt x="6046" y="17635"/>
                  <a:pt x="6043" y="17638"/>
                  <a:pt x="6043" y="17638"/>
                </a:cubicBezTo>
                <a:close/>
                <a:moveTo>
                  <a:pt x="14280" y="889"/>
                </a:moveTo>
                <a:cubicBezTo>
                  <a:pt x="14276" y="882"/>
                  <a:pt x="14276" y="872"/>
                  <a:pt x="14280" y="863"/>
                </a:cubicBezTo>
                <a:cubicBezTo>
                  <a:pt x="14280" y="863"/>
                  <a:pt x="14284" y="866"/>
                  <a:pt x="14284" y="866"/>
                </a:cubicBezTo>
                <a:cubicBezTo>
                  <a:pt x="14261" y="866"/>
                  <a:pt x="14242" y="866"/>
                  <a:pt x="14220" y="866"/>
                </a:cubicBezTo>
                <a:lnTo>
                  <a:pt x="14220" y="866"/>
                </a:lnTo>
                <a:cubicBezTo>
                  <a:pt x="14239" y="872"/>
                  <a:pt x="14261" y="879"/>
                  <a:pt x="14280" y="889"/>
                </a:cubicBezTo>
                <a:lnTo>
                  <a:pt x="14280" y="889"/>
                </a:lnTo>
                <a:close/>
                <a:moveTo>
                  <a:pt x="12345" y="859"/>
                </a:moveTo>
                <a:cubicBezTo>
                  <a:pt x="12348" y="866"/>
                  <a:pt x="12348" y="872"/>
                  <a:pt x="12352" y="879"/>
                </a:cubicBezTo>
                <a:cubicBezTo>
                  <a:pt x="12352" y="879"/>
                  <a:pt x="12360" y="879"/>
                  <a:pt x="12363" y="879"/>
                </a:cubicBezTo>
                <a:cubicBezTo>
                  <a:pt x="12356" y="872"/>
                  <a:pt x="12348" y="866"/>
                  <a:pt x="12341" y="859"/>
                </a:cubicBezTo>
                <a:cubicBezTo>
                  <a:pt x="12341" y="863"/>
                  <a:pt x="12345" y="859"/>
                  <a:pt x="12345" y="859"/>
                </a:cubicBezTo>
                <a:close/>
                <a:moveTo>
                  <a:pt x="4152" y="17716"/>
                </a:moveTo>
                <a:cubicBezTo>
                  <a:pt x="4152" y="17697"/>
                  <a:pt x="4152" y="17680"/>
                  <a:pt x="4152" y="17661"/>
                </a:cubicBezTo>
                <a:cubicBezTo>
                  <a:pt x="4152" y="17661"/>
                  <a:pt x="4156" y="17664"/>
                  <a:pt x="4156" y="17664"/>
                </a:cubicBezTo>
                <a:cubicBezTo>
                  <a:pt x="4122" y="17680"/>
                  <a:pt x="4134" y="17700"/>
                  <a:pt x="4156" y="17716"/>
                </a:cubicBezTo>
                <a:lnTo>
                  <a:pt x="4152" y="17716"/>
                </a:lnTo>
                <a:close/>
                <a:moveTo>
                  <a:pt x="18030" y="9055"/>
                </a:moveTo>
                <a:cubicBezTo>
                  <a:pt x="18030" y="9065"/>
                  <a:pt x="18030" y="9074"/>
                  <a:pt x="18030" y="9087"/>
                </a:cubicBezTo>
                <a:cubicBezTo>
                  <a:pt x="18030" y="9087"/>
                  <a:pt x="18027" y="9084"/>
                  <a:pt x="18030" y="9084"/>
                </a:cubicBezTo>
                <a:cubicBezTo>
                  <a:pt x="18079" y="9094"/>
                  <a:pt x="18083" y="9071"/>
                  <a:pt x="18072" y="9038"/>
                </a:cubicBezTo>
                <a:lnTo>
                  <a:pt x="18072" y="9042"/>
                </a:lnTo>
                <a:cubicBezTo>
                  <a:pt x="18057" y="9048"/>
                  <a:pt x="18042" y="9055"/>
                  <a:pt x="18027" y="9061"/>
                </a:cubicBezTo>
                <a:lnTo>
                  <a:pt x="18030" y="9055"/>
                </a:lnTo>
                <a:close/>
                <a:moveTo>
                  <a:pt x="11571" y="876"/>
                </a:moveTo>
                <a:lnTo>
                  <a:pt x="11560" y="879"/>
                </a:lnTo>
                <a:lnTo>
                  <a:pt x="11571" y="882"/>
                </a:lnTo>
                <a:lnTo>
                  <a:pt x="11571" y="876"/>
                </a:lnTo>
                <a:close/>
                <a:moveTo>
                  <a:pt x="18927" y="9104"/>
                </a:moveTo>
                <a:cubicBezTo>
                  <a:pt x="18927" y="9097"/>
                  <a:pt x="18923" y="9087"/>
                  <a:pt x="18923" y="9081"/>
                </a:cubicBezTo>
                <a:cubicBezTo>
                  <a:pt x="18923" y="9087"/>
                  <a:pt x="18927" y="9094"/>
                  <a:pt x="18927" y="9104"/>
                </a:cubicBezTo>
                <a:cubicBezTo>
                  <a:pt x="18927" y="9104"/>
                  <a:pt x="18927" y="9104"/>
                  <a:pt x="18927" y="9104"/>
                </a:cubicBezTo>
                <a:close/>
                <a:moveTo>
                  <a:pt x="18072" y="9038"/>
                </a:moveTo>
                <a:cubicBezTo>
                  <a:pt x="18083" y="9045"/>
                  <a:pt x="18090" y="9074"/>
                  <a:pt x="18109" y="9045"/>
                </a:cubicBezTo>
                <a:cubicBezTo>
                  <a:pt x="18098" y="9042"/>
                  <a:pt x="18083" y="9042"/>
                  <a:pt x="18072" y="9038"/>
                </a:cubicBezTo>
                <a:cubicBezTo>
                  <a:pt x="18072" y="9038"/>
                  <a:pt x="18072" y="9038"/>
                  <a:pt x="18072" y="9038"/>
                </a:cubicBezTo>
                <a:close/>
                <a:moveTo>
                  <a:pt x="5934" y="17772"/>
                </a:moveTo>
                <a:cubicBezTo>
                  <a:pt x="5923" y="17775"/>
                  <a:pt x="5919" y="17778"/>
                  <a:pt x="5930" y="17785"/>
                </a:cubicBezTo>
                <a:cubicBezTo>
                  <a:pt x="5934" y="17785"/>
                  <a:pt x="5938" y="17785"/>
                  <a:pt x="5942" y="17781"/>
                </a:cubicBezTo>
                <a:cubicBezTo>
                  <a:pt x="5945" y="17781"/>
                  <a:pt x="5942" y="17775"/>
                  <a:pt x="5945" y="17772"/>
                </a:cubicBezTo>
                <a:cubicBezTo>
                  <a:pt x="5942" y="17775"/>
                  <a:pt x="5938" y="17772"/>
                  <a:pt x="5934" y="17772"/>
                </a:cubicBezTo>
                <a:close/>
                <a:moveTo>
                  <a:pt x="3936" y="17778"/>
                </a:moveTo>
                <a:cubicBezTo>
                  <a:pt x="3921" y="17781"/>
                  <a:pt x="3906" y="17785"/>
                  <a:pt x="3891" y="17791"/>
                </a:cubicBezTo>
                <a:cubicBezTo>
                  <a:pt x="3891" y="17791"/>
                  <a:pt x="3894" y="17788"/>
                  <a:pt x="3894" y="17788"/>
                </a:cubicBezTo>
                <a:cubicBezTo>
                  <a:pt x="3909" y="17804"/>
                  <a:pt x="3921" y="17791"/>
                  <a:pt x="3928" y="17785"/>
                </a:cubicBezTo>
                <a:cubicBezTo>
                  <a:pt x="3932" y="17781"/>
                  <a:pt x="3936" y="17778"/>
                  <a:pt x="3936" y="17778"/>
                </a:cubicBezTo>
                <a:close/>
                <a:moveTo>
                  <a:pt x="3730" y="17922"/>
                </a:moveTo>
                <a:cubicBezTo>
                  <a:pt x="3741" y="17902"/>
                  <a:pt x="3753" y="17883"/>
                  <a:pt x="3764" y="17863"/>
                </a:cubicBezTo>
                <a:cubicBezTo>
                  <a:pt x="3764" y="17863"/>
                  <a:pt x="3760" y="17863"/>
                  <a:pt x="3760" y="17863"/>
                </a:cubicBezTo>
                <a:cubicBezTo>
                  <a:pt x="3753" y="17879"/>
                  <a:pt x="3741" y="17899"/>
                  <a:pt x="3734" y="17915"/>
                </a:cubicBezTo>
                <a:cubicBezTo>
                  <a:pt x="3730" y="17918"/>
                  <a:pt x="3730" y="17922"/>
                  <a:pt x="3730" y="17922"/>
                </a:cubicBezTo>
                <a:close/>
                <a:moveTo>
                  <a:pt x="3812" y="17856"/>
                </a:moveTo>
                <a:cubicBezTo>
                  <a:pt x="3812" y="17863"/>
                  <a:pt x="3812" y="17869"/>
                  <a:pt x="3812" y="17873"/>
                </a:cubicBezTo>
                <a:cubicBezTo>
                  <a:pt x="3816" y="17869"/>
                  <a:pt x="3820" y="17863"/>
                  <a:pt x="3820" y="17860"/>
                </a:cubicBezTo>
                <a:cubicBezTo>
                  <a:pt x="3820" y="17860"/>
                  <a:pt x="3820" y="17860"/>
                  <a:pt x="3820" y="17860"/>
                </a:cubicBezTo>
                <a:lnTo>
                  <a:pt x="3816" y="17853"/>
                </a:lnTo>
                <a:lnTo>
                  <a:pt x="3812" y="17856"/>
                </a:lnTo>
                <a:close/>
                <a:moveTo>
                  <a:pt x="4003" y="17918"/>
                </a:moveTo>
                <a:cubicBezTo>
                  <a:pt x="4014" y="17918"/>
                  <a:pt x="4025" y="17918"/>
                  <a:pt x="4036" y="17918"/>
                </a:cubicBezTo>
                <a:cubicBezTo>
                  <a:pt x="4036" y="17918"/>
                  <a:pt x="4033" y="17922"/>
                  <a:pt x="4033" y="17922"/>
                </a:cubicBezTo>
                <a:cubicBezTo>
                  <a:pt x="4033" y="17902"/>
                  <a:pt x="4033" y="17886"/>
                  <a:pt x="4033" y="17866"/>
                </a:cubicBezTo>
                <a:cubicBezTo>
                  <a:pt x="4033" y="17866"/>
                  <a:pt x="4036" y="17869"/>
                  <a:pt x="4036" y="17869"/>
                </a:cubicBezTo>
                <a:cubicBezTo>
                  <a:pt x="4007" y="17876"/>
                  <a:pt x="4007" y="17902"/>
                  <a:pt x="4007" y="17922"/>
                </a:cubicBezTo>
                <a:lnTo>
                  <a:pt x="4003" y="17918"/>
                </a:lnTo>
                <a:close/>
                <a:moveTo>
                  <a:pt x="3857" y="17971"/>
                </a:moveTo>
                <a:cubicBezTo>
                  <a:pt x="3868" y="17971"/>
                  <a:pt x="3880" y="17974"/>
                  <a:pt x="3891" y="17974"/>
                </a:cubicBezTo>
                <a:cubicBezTo>
                  <a:pt x="3891" y="17954"/>
                  <a:pt x="3887" y="17938"/>
                  <a:pt x="3887" y="17918"/>
                </a:cubicBezTo>
                <a:cubicBezTo>
                  <a:pt x="3887" y="17918"/>
                  <a:pt x="3891" y="17922"/>
                  <a:pt x="3891" y="17922"/>
                </a:cubicBezTo>
                <a:cubicBezTo>
                  <a:pt x="3861" y="17931"/>
                  <a:pt x="3868" y="17957"/>
                  <a:pt x="3861" y="17974"/>
                </a:cubicBezTo>
                <a:lnTo>
                  <a:pt x="3857" y="17971"/>
                </a:lnTo>
                <a:close/>
                <a:moveTo>
                  <a:pt x="14694" y="814"/>
                </a:moveTo>
                <a:cubicBezTo>
                  <a:pt x="14694" y="833"/>
                  <a:pt x="14694" y="850"/>
                  <a:pt x="14694" y="869"/>
                </a:cubicBezTo>
                <a:cubicBezTo>
                  <a:pt x="14694" y="869"/>
                  <a:pt x="14691" y="866"/>
                  <a:pt x="14691" y="866"/>
                </a:cubicBezTo>
                <a:cubicBezTo>
                  <a:pt x="14702" y="866"/>
                  <a:pt x="14713" y="866"/>
                  <a:pt x="14724" y="866"/>
                </a:cubicBezTo>
                <a:lnTo>
                  <a:pt x="14721" y="869"/>
                </a:lnTo>
                <a:cubicBezTo>
                  <a:pt x="14709" y="853"/>
                  <a:pt x="14702" y="837"/>
                  <a:pt x="14691" y="820"/>
                </a:cubicBezTo>
                <a:lnTo>
                  <a:pt x="14694" y="814"/>
                </a:lnTo>
                <a:close/>
                <a:moveTo>
                  <a:pt x="14553" y="814"/>
                </a:moveTo>
                <a:cubicBezTo>
                  <a:pt x="14553" y="833"/>
                  <a:pt x="14549" y="856"/>
                  <a:pt x="14579" y="866"/>
                </a:cubicBezTo>
                <a:cubicBezTo>
                  <a:pt x="14579" y="866"/>
                  <a:pt x="14575" y="869"/>
                  <a:pt x="14575" y="869"/>
                </a:cubicBezTo>
                <a:cubicBezTo>
                  <a:pt x="14575" y="850"/>
                  <a:pt x="14575" y="833"/>
                  <a:pt x="14575" y="814"/>
                </a:cubicBezTo>
                <a:cubicBezTo>
                  <a:pt x="14575" y="814"/>
                  <a:pt x="14579" y="817"/>
                  <a:pt x="14579" y="817"/>
                </a:cubicBezTo>
                <a:cubicBezTo>
                  <a:pt x="14567" y="817"/>
                  <a:pt x="14560" y="817"/>
                  <a:pt x="14549" y="820"/>
                </a:cubicBezTo>
                <a:cubicBezTo>
                  <a:pt x="14549" y="817"/>
                  <a:pt x="14553" y="814"/>
                  <a:pt x="14553" y="814"/>
                </a:cubicBezTo>
                <a:close/>
                <a:moveTo>
                  <a:pt x="14960" y="4510"/>
                </a:moveTo>
                <a:cubicBezTo>
                  <a:pt x="14960" y="4514"/>
                  <a:pt x="14963" y="4517"/>
                  <a:pt x="14963" y="4517"/>
                </a:cubicBezTo>
                <a:cubicBezTo>
                  <a:pt x="14967" y="4517"/>
                  <a:pt x="14971" y="4517"/>
                  <a:pt x="14975" y="4514"/>
                </a:cubicBezTo>
                <a:cubicBezTo>
                  <a:pt x="14975" y="4510"/>
                  <a:pt x="14971" y="4507"/>
                  <a:pt x="14971" y="4507"/>
                </a:cubicBezTo>
                <a:cubicBezTo>
                  <a:pt x="14967" y="4507"/>
                  <a:pt x="14963" y="4507"/>
                  <a:pt x="14960" y="4510"/>
                </a:cubicBezTo>
                <a:close/>
                <a:moveTo>
                  <a:pt x="3002" y="9006"/>
                </a:moveTo>
                <a:cubicBezTo>
                  <a:pt x="3013" y="9006"/>
                  <a:pt x="3024" y="9009"/>
                  <a:pt x="3035" y="9009"/>
                </a:cubicBezTo>
                <a:cubicBezTo>
                  <a:pt x="3035" y="8990"/>
                  <a:pt x="3032" y="8970"/>
                  <a:pt x="3032" y="8954"/>
                </a:cubicBezTo>
                <a:cubicBezTo>
                  <a:pt x="3032" y="8954"/>
                  <a:pt x="3035" y="8957"/>
                  <a:pt x="3035" y="8957"/>
                </a:cubicBezTo>
                <a:cubicBezTo>
                  <a:pt x="2998" y="8960"/>
                  <a:pt x="3002" y="8986"/>
                  <a:pt x="3002" y="9006"/>
                </a:cubicBezTo>
                <a:lnTo>
                  <a:pt x="3002" y="9006"/>
                </a:lnTo>
                <a:close/>
                <a:moveTo>
                  <a:pt x="2707" y="9009"/>
                </a:moveTo>
                <a:cubicBezTo>
                  <a:pt x="2703" y="8996"/>
                  <a:pt x="2695" y="8986"/>
                  <a:pt x="2692" y="8973"/>
                </a:cubicBezTo>
                <a:cubicBezTo>
                  <a:pt x="2692" y="8983"/>
                  <a:pt x="2688" y="8993"/>
                  <a:pt x="2688" y="9006"/>
                </a:cubicBezTo>
                <a:lnTo>
                  <a:pt x="2684" y="9009"/>
                </a:lnTo>
                <a:lnTo>
                  <a:pt x="2699" y="9006"/>
                </a:lnTo>
                <a:lnTo>
                  <a:pt x="2714" y="9009"/>
                </a:lnTo>
                <a:cubicBezTo>
                  <a:pt x="2710" y="9006"/>
                  <a:pt x="2707" y="9009"/>
                  <a:pt x="2707" y="9009"/>
                </a:cubicBezTo>
                <a:close/>
                <a:moveTo>
                  <a:pt x="3117" y="8931"/>
                </a:moveTo>
                <a:cubicBezTo>
                  <a:pt x="3136" y="8941"/>
                  <a:pt x="3159" y="8947"/>
                  <a:pt x="3177" y="8957"/>
                </a:cubicBezTo>
                <a:cubicBezTo>
                  <a:pt x="3177" y="8957"/>
                  <a:pt x="3181" y="8954"/>
                  <a:pt x="3181" y="8954"/>
                </a:cubicBezTo>
                <a:cubicBezTo>
                  <a:pt x="3162" y="8944"/>
                  <a:pt x="3140" y="8937"/>
                  <a:pt x="3121" y="8928"/>
                </a:cubicBezTo>
                <a:cubicBezTo>
                  <a:pt x="3121" y="8928"/>
                  <a:pt x="3117" y="8931"/>
                  <a:pt x="3117" y="8931"/>
                </a:cubicBezTo>
                <a:close/>
                <a:moveTo>
                  <a:pt x="12804" y="817"/>
                </a:moveTo>
                <a:cubicBezTo>
                  <a:pt x="12793" y="817"/>
                  <a:pt x="12782" y="817"/>
                  <a:pt x="12771" y="817"/>
                </a:cubicBezTo>
                <a:cubicBezTo>
                  <a:pt x="12771" y="817"/>
                  <a:pt x="12774" y="814"/>
                  <a:pt x="12774" y="814"/>
                </a:cubicBezTo>
                <a:cubicBezTo>
                  <a:pt x="12782" y="843"/>
                  <a:pt x="12793" y="824"/>
                  <a:pt x="12800" y="814"/>
                </a:cubicBezTo>
                <a:lnTo>
                  <a:pt x="12804" y="817"/>
                </a:lnTo>
                <a:close/>
                <a:moveTo>
                  <a:pt x="3831" y="17971"/>
                </a:moveTo>
                <a:cubicBezTo>
                  <a:pt x="3831" y="17990"/>
                  <a:pt x="3827" y="18006"/>
                  <a:pt x="3827" y="18026"/>
                </a:cubicBezTo>
                <a:cubicBezTo>
                  <a:pt x="3838" y="18026"/>
                  <a:pt x="3850" y="18026"/>
                  <a:pt x="3861" y="18026"/>
                </a:cubicBezTo>
                <a:cubicBezTo>
                  <a:pt x="3861" y="18006"/>
                  <a:pt x="3857" y="17990"/>
                  <a:pt x="3857" y="17971"/>
                </a:cubicBezTo>
                <a:cubicBezTo>
                  <a:pt x="3857" y="17971"/>
                  <a:pt x="3861" y="17974"/>
                  <a:pt x="3861" y="17974"/>
                </a:cubicBezTo>
                <a:cubicBezTo>
                  <a:pt x="3850" y="17974"/>
                  <a:pt x="3838" y="17974"/>
                  <a:pt x="3827" y="17974"/>
                </a:cubicBezTo>
                <a:lnTo>
                  <a:pt x="3831" y="17971"/>
                </a:lnTo>
                <a:close/>
                <a:moveTo>
                  <a:pt x="17171" y="4576"/>
                </a:moveTo>
                <a:cubicBezTo>
                  <a:pt x="17182" y="4576"/>
                  <a:pt x="17194" y="4576"/>
                  <a:pt x="17205" y="4576"/>
                </a:cubicBezTo>
                <a:cubicBezTo>
                  <a:pt x="17205" y="4576"/>
                  <a:pt x="17201" y="4579"/>
                  <a:pt x="17201" y="4579"/>
                </a:cubicBezTo>
                <a:cubicBezTo>
                  <a:pt x="17201" y="4559"/>
                  <a:pt x="17201" y="4543"/>
                  <a:pt x="17201" y="4524"/>
                </a:cubicBezTo>
                <a:lnTo>
                  <a:pt x="17201" y="4527"/>
                </a:lnTo>
                <a:cubicBezTo>
                  <a:pt x="17175" y="4537"/>
                  <a:pt x="17171" y="4556"/>
                  <a:pt x="17175" y="4579"/>
                </a:cubicBezTo>
                <a:lnTo>
                  <a:pt x="17171" y="4576"/>
                </a:lnTo>
                <a:close/>
                <a:moveTo>
                  <a:pt x="18826" y="8905"/>
                </a:moveTo>
                <a:cubicBezTo>
                  <a:pt x="18815" y="8905"/>
                  <a:pt x="18804" y="8905"/>
                  <a:pt x="18793" y="8905"/>
                </a:cubicBezTo>
                <a:cubicBezTo>
                  <a:pt x="18793" y="8905"/>
                  <a:pt x="18796" y="8902"/>
                  <a:pt x="18796" y="8902"/>
                </a:cubicBezTo>
                <a:cubicBezTo>
                  <a:pt x="18800" y="8908"/>
                  <a:pt x="18807" y="8918"/>
                  <a:pt x="18811" y="8924"/>
                </a:cubicBezTo>
                <a:cubicBezTo>
                  <a:pt x="18819" y="8918"/>
                  <a:pt x="18822" y="8911"/>
                  <a:pt x="18826" y="8905"/>
                </a:cubicBezTo>
                <a:lnTo>
                  <a:pt x="18826" y="8905"/>
                </a:lnTo>
                <a:close/>
                <a:moveTo>
                  <a:pt x="18912" y="4524"/>
                </a:moveTo>
                <a:cubicBezTo>
                  <a:pt x="18912" y="4540"/>
                  <a:pt x="18912" y="4556"/>
                  <a:pt x="18912" y="4576"/>
                </a:cubicBezTo>
                <a:lnTo>
                  <a:pt x="18916" y="4572"/>
                </a:lnTo>
                <a:cubicBezTo>
                  <a:pt x="18923" y="4579"/>
                  <a:pt x="18927" y="4585"/>
                  <a:pt x="18935" y="4589"/>
                </a:cubicBezTo>
                <a:cubicBezTo>
                  <a:pt x="18935" y="4589"/>
                  <a:pt x="18935" y="4592"/>
                  <a:pt x="18935" y="4592"/>
                </a:cubicBezTo>
                <a:cubicBezTo>
                  <a:pt x="18931" y="4569"/>
                  <a:pt x="18931" y="4543"/>
                  <a:pt x="18927" y="4520"/>
                </a:cubicBezTo>
                <a:cubicBezTo>
                  <a:pt x="18927" y="4520"/>
                  <a:pt x="18931" y="4517"/>
                  <a:pt x="18931" y="4517"/>
                </a:cubicBezTo>
                <a:cubicBezTo>
                  <a:pt x="18923" y="4520"/>
                  <a:pt x="18916" y="4524"/>
                  <a:pt x="18908" y="4527"/>
                </a:cubicBezTo>
                <a:cubicBezTo>
                  <a:pt x="18908" y="4527"/>
                  <a:pt x="18912" y="4524"/>
                  <a:pt x="18912" y="4524"/>
                </a:cubicBezTo>
                <a:close/>
                <a:moveTo>
                  <a:pt x="15117" y="807"/>
                </a:moveTo>
                <a:cubicBezTo>
                  <a:pt x="15117" y="810"/>
                  <a:pt x="15120" y="814"/>
                  <a:pt x="15120" y="817"/>
                </a:cubicBezTo>
                <a:cubicBezTo>
                  <a:pt x="15124" y="814"/>
                  <a:pt x="15128" y="814"/>
                  <a:pt x="15128" y="810"/>
                </a:cubicBezTo>
                <a:cubicBezTo>
                  <a:pt x="15128" y="807"/>
                  <a:pt x="15124" y="804"/>
                  <a:pt x="15124" y="801"/>
                </a:cubicBezTo>
                <a:cubicBezTo>
                  <a:pt x="15120" y="804"/>
                  <a:pt x="15117" y="807"/>
                  <a:pt x="15117" y="807"/>
                </a:cubicBezTo>
                <a:close/>
                <a:moveTo>
                  <a:pt x="14956" y="4579"/>
                </a:moveTo>
                <a:cubicBezTo>
                  <a:pt x="14952" y="4553"/>
                  <a:pt x="14922" y="4553"/>
                  <a:pt x="14904" y="4543"/>
                </a:cubicBezTo>
                <a:cubicBezTo>
                  <a:pt x="14904" y="4543"/>
                  <a:pt x="14907" y="4540"/>
                  <a:pt x="14907" y="4540"/>
                </a:cubicBezTo>
                <a:cubicBezTo>
                  <a:pt x="14896" y="4582"/>
                  <a:pt x="14937" y="4569"/>
                  <a:pt x="14960" y="4576"/>
                </a:cubicBezTo>
                <a:cubicBezTo>
                  <a:pt x="14960" y="4576"/>
                  <a:pt x="14956" y="4579"/>
                  <a:pt x="14956" y="4579"/>
                </a:cubicBezTo>
                <a:close/>
                <a:moveTo>
                  <a:pt x="2695" y="8895"/>
                </a:moveTo>
                <a:cubicBezTo>
                  <a:pt x="2692" y="8898"/>
                  <a:pt x="2692" y="8902"/>
                  <a:pt x="2688" y="8905"/>
                </a:cubicBezTo>
                <a:cubicBezTo>
                  <a:pt x="2692" y="8902"/>
                  <a:pt x="2695" y="8902"/>
                  <a:pt x="2699" y="8898"/>
                </a:cubicBezTo>
                <a:cubicBezTo>
                  <a:pt x="2699" y="8898"/>
                  <a:pt x="2695" y="8895"/>
                  <a:pt x="2695" y="8895"/>
                </a:cubicBezTo>
                <a:close/>
                <a:moveTo>
                  <a:pt x="18348" y="8941"/>
                </a:moveTo>
                <a:cubicBezTo>
                  <a:pt x="18359" y="8918"/>
                  <a:pt x="18385" y="8902"/>
                  <a:pt x="18374" y="8872"/>
                </a:cubicBezTo>
                <a:lnTo>
                  <a:pt x="18378" y="8875"/>
                </a:lnTo>
                <a:cubicBezTo>
                  <a:pt x="18352" y="8892"/>
                  <a:pt x="18359" y="8918"/>
                  <a:pt x="18355" y="8941"/>
                </a:cubicBezTo>
                <a:lnTo>
                  <a:pt x="18348" y="8941"/>
                </a:lnTo>
                <a:close/>
                <a:moveTo>
                  <a:pt x="3738" y="18072"/>
                </a:moveTo>
                <a:cubicBezTo>
                  <a:pt x="3749" y="18072"/>
                  <a:pt x="3760" y="18072"/>
                  <a:pt x="3771" y="18072"/>
                </a:cubicBezTo>
                <a:cubicBezTo>
                  <a:pt x="3771" y="18072"/>
                  <a:pt x="3767" y="18075"/>
                  <a:pt x="3767" y="18075"/>
                </a:cubicBezTo>
                <a:cubicBezTo>
                  <a:pt x="3767" y="18055"/>
                  <a:pt x="3767" y="18039"/>
                  <a:pt x="3767" y="18019"/>
                </a:cubicBezTo>
                <a:cubicBezTo>
                  <a:pt x="3767" y="18019"/>
                  <a:pt x="3771" y="18023"/>
                  <a:pt x="3771" y="18023"/>
                </a:cubicBezTo>
                <a:cubicBezTo>
                  <a:pt x="3760" y="18042"/>
                  <a:pt x="3753" y="18059"/>
                  <a:pt x="3741" y="18078"/>
                </a:cubicBezTo>
                <a:lnTo>
                  <a:pt x="3738" y="18072"/>
                </a:lnTo>
                <a:close/>
                <a:moveTo>
                  <a:pt x="3230" y="8918"/>
                </a:moveTo>
                <a:cubicBezTo>
                  <a:pt x="3237" y="8915"/>
                  <a:pt x="3244" y="8911"/>
                  <a:pt x="3252" y="8908"/>
                </a:cubicBezTo>
                <a:cubicBezTo>
                  <a:pt x="3252" y="8908"/>
                  <a:pt x="3252" y="8902"/>
                  <a:pt x="3252" y="8898"/>
                </a:cubicBezTo>
                <a:cubicBezTo>
                  <a:pt x="3244" y="8905"/>
                  <a:pt x="3237" y="8915"/>
                  <a:pt x="3230" y="8921"/>
                </a:cubicBezTo>
                <a:cubicBezTo>
                  <a:pt x="3230" y="8921"/>
                  <a:pt x="3230" y="8918"/>
                  <a:pt x="3230" y="8918"/>
                </a:cubicBezTo>
                <a:close/>
                <a:moveTo>
                  <a:pt x="17971" y="8849"/>
                </a:moveTo>
                <a:cubicBezTo>
                  <a:pt x="17971" y="8859"/>
                  <a:pt x="17971" y="8869"/>
                  <a:pt x="17971" y="8879"/>
                </a:cubicBezTo>
                <a:cubicBezTo>
                  <a:pt x="17971" y="8879"/>
                  <a:pt x="17967" y="8875"/>
                  <a:pt x="17967" y="8875"/>
                </a:cubicBezTo>
                <a:cubicBezTo>
                  <a:pt x="17978" y="8872"/>
                  <a:pt x="17989" y="8869"/>
                  <a:pt x="17997" y="8866"/>
                </a:cubicBezTo>
                <a:cubicBezTo>
                  <a:pt x="17986" y="8859"/>
                  <a:pt x="17974" y="8856"/>
                  <a:pt x="17963" y="8849"/>
                </a:cubicBezTo>
                <a:lnTo>
                  <a:pt x="17971" y="8849"/>
                </a:lnTo>
                <a:close/>
                <a:moveTo>
                  <a:pt x="17082" y="4625"/>
                </a:moveTo>
                <a:cubicBezTo>
                  <a:pt x="17093" y="4625"/>
                  <a:pt x="17104" y="4625"/>
                  <a:pt x="17115" y="4625"/>
                </a:cubicBezTo>
                <a:cubicBezTo>
                  <a:pt x="17115" y="4625"/>
                  <a:pt x="17111" y="4628"/>
                  <a:pt x="17111" y="4628"/>
                </a:cubicBezTo>
                <a:cubicBezTo>
                  <a:pt x="17108" y="4621"/>
                  <a:pt x="17108" y="4615"/>
                  <a:pt x="17104" y="4608"/>
                </a:cubicBezTo>
                <a:cubicBezTo>
                  <a:pt x="17097" y="4615"/>
                  <a:pt x="17089" y="4621"/>
                  <a:pt x="17082" y="4628"/>
                </a:cubicBezTo>
                <a:lnTo>
                  <a:pt x="17082" y="4625"/>
                </a:lnTo>
                <a:close/>
                <a:moveTo>
                  <a:pt x="17141" y="4628"/>
                </a:moveTo>
                <a:cubicBezTo>
                  <a:pt x="17153" y="4628"/>
                  <a:pt x="17164" y="4628"/>
                  <a:pt x="17175" y="4628"/>
                </a:cubicBezTo>
                <a:cubicBezTo>
                  <a:pt x="17175" y="4628"/>
                  <a:pt x="17171" y="4631"/>
                  <a:pt x="17171" y="4631"/>
                </a:cubicBezTo>
                <a:cubicBezTo>
                  <a:pt x="17171" y="4612"/>
                  <a:pt x="17171" y="4595"/>
                  <a:pt x="17171" y="4576"/>
                </a:cubicBezTo>
                <a:cubicBezTo>
                  <a:pt x="17171" y="4576"/>
                  <a:pt x="17175" y="4579"/>
                  <a:pt x="17175" y="4579"/>
                </a:cubicBezTo>
                <a:cubicBezTo>
                  <a:pt x="17141" y="4585"/>
                  <a:pt x="17138" y="4605"/>
                  <a:pt x="17141" y="4628"/>
                </a:cubicBezTo>
                <a:lnTo>
                  <a:pt x="17141" y="4628"/>
                </a:lnTo>
                <a:close/>
                <a:moveTo>
                  <a:pt x="2882" y="8902"/>
                </a:moveTo>
                <a:cubicBezTo>
                  <a:pt x="2893" y="8902"/>
                  <a:pt x="2904" y="8902"/>
                  <a:pt x="2916" y="8902"/>
                </a:cubicBezTo>
                <a:cubicBezTo>
                  <a:pt x="2916" y="8902"/>
                  <a:pt x="2912" y="8905"/>
                  <a:pt x="2912" y="8905"/>
                </a:cubicBezTo>
                <a:cubicBezTo>
                  <a:pt x="2908" y="8898"/>
                  <a:pt x="2905" y="8892"/>
                  <a:pt x="2905" y="8885"/>
                </a:cubicBezTo>
                <a:cubicBezTo>
                  <a:pt x="2901" y="8892"/>
                  <a:pt x="2893" y="8898"/>
                  <a:pt x="2890" y="8908"/>
                </a:cubicBezTo>
                <a:lnTo>
                  <a:pt x="2882" y="8902"/>
                </a:lnTo>
                <a:close/>
                <a:moveTo>
                  <a:pt x="3312" y="8853"/>
                </a:moveTo>
                <a:cubicBezTo>
                  <a:pt x="3330" y="8859"/>
                  <a:pt x="3334" y="8849"/>
                  <a:pt x="3334" y="8836"/>
                </a:cubicBezTo>
                <a:cubicBezTo>
                  <a:pt x="3334" y="8833"/>
                  <a:pt x="3323" y="8830"/>
                  <a:pt x="3315" y="8827"/>
                </a:cubicBezTo>
                <a:cubicBezTo>
                  <a:pt x="3315" y="8833"/>
                  <a:pt x="3315" y="8840"/>
                  <a:pt x="3315" y="8846"/>
                </a:cubicBezTo>
                <a:lnTo>
                  <a:pt x="3312" y="8853"/>
                </a:lnTo>
                <a:close/>
                <a:moveTo>
                  <a:pt x="2639" y="8849"/>
                </a:moveTo>
                <a:cubicBezTo>
                  <a:pt x="2643" y="8856"/>
                  <a:pt x="2647" y="8862"/>
                  <a:pt x="2654" y="8872"/>
                </a:cubicBezTo>
                <a:lnTo>
                  <a:pt x="2654" y="8872"/>
                </a:lnTo>
                <a:cubicBezTo>
                  <a:pt x="2643" y="8869"/>
                  <a:pt x="2665" y="8846"/>
                  <a:pt x="2639" y="8853"/>
                </a:cubicBezTo>
                <a:lnTo>
                  <a:pt x="2639" y="8849"/>
                </a:lnTo>
                <a:close/>
                <a:moveTo>
                  <a:pt x="18001" y="8774"/>
                </a:moveTo>
                <a:cubicBezTo>
                  <a:pt x="18001" y="8784"/>
                  <a:pt x="18001" y="8794"/>
                  <a:pt x="18001" y="8804"/>
                </a:cubicBezTo>
                <a:cubicBezTo>
                  <a:pt x="18001" y="8804"/>
                  <a:pt x="17997" y="8800"/>
                  <a:pt x="17997" y="8800"/>
                </a:cubicBezTo>
                <a:cubicBezTo>
                  <a:pt x="18023" y="8791"/>
                  <a:pt x="18049" y="8781"/>
                  <a:pt x="18072" y="8774"/>
                </a:cubicBezTo>
                <a:lnTo>
                  <a:pt x="18072" y="8781"/>
                </a:lnTo>
                <a:cubicBezTo>
                  <a:pt x="18045" y="8781"/>
                  <a:pt x="18023" y="8781"/>
                  <a:pt x="17997" y="8778"/>
                </a:cubicBezTo>
                <a:lnTo>
                  <a:pt x="18001" y="8774"/>
                </a:lnTo>
                <a:close/>
                <a:moveTo>
                  <a:pt x="8497" y="18189"/>
                </a:moveTo>
                <a:cubicBezTo>
                  <a:pt x="8508" y="18179"/>
                  <a:pt x="8516" y="18169"/>
                  <a:pt x="8497" y="18163"/>
                </a:cubicBezTo>
                <a:cubicBezTo>
                  <a:pt x="8493" y="18163"/>
                  <a:pt x="8482" y="18169"/>
                  <a:pt x="8478" y="18176"/>
                </a:cubicBezTo>
                <a:cubicBezTo>
                  <a:pt x="8478" y="18176"/>
                  <a:pt x="8482" y="18186"/>
                  <a:pt x="8482" y="18186"/>
                </a:cubicBezTo>
                <a:cubicBezTo>
                  <a:pt x="8486" y="18186"/>
                  <a:pt x="8489" y="18186"/>
                  <a:pt x="8493" y="18186"/>
                </a:cubicBezTo>
                <a:lnTo>
                  <a:pt x="8497" y="18189"/>
                </a:lnTo>
                <a:close/>
                <a:moveTo>
                  <a:pt x="2916" y="8810"/>
                </a:moveTo>
                <a:cubicBezTo>
                  <a:pt x="2916" y="8804"/>
                  <a:pt x="2916" y="8797"/>
                  <a:pt x="2912" y="8794"/>
                </a:cubicBezTo>
                <a:cubicBezTo>
                  <a:pt x="2908" y="8794"/>
                  <a:pt x="2905" y="8794"/>
                  <a:pt x="2901" y="8797"/>
                </a:cubicBezTo>
                <a:cubicBezTo>
                  <a:pt x="2904" y="8800"/>
                  <a:pt x="2908" y="8807"/>
                  <a:pt x="2908" y="8810"/>
                </a:cubicBezTo>
                <a:cubicBezTo>
                  <a:pt x="2912" y="8807"/>
                  <a:pt x="2916" y="8810"/>
                  <a:pt x="2916" y="8810"/>
                </a:cubicBezTo>
                <a:close/>
                <a:moveTo>
                  <a:pt x="8844" y="18179"/>
                </a:moveTo>
                <a:cubicBezTo>
                  <a:pt x="8863" y="18176"/>
                  <a:pt x="8878" y="18176"/>
                  <a:pt x="8893" y="18173"/>
                </a:cubicBezTo>
                <a:cubicBezTo>
                  <a:pt x="8893" y="18173"/>
                  <a:pt x="8889" y="18173"/>
                  <a:pt x="8889" y="18173"/>
                </a:cubicBezTo>
                <a:cubicBezTo>
                  <a:pt x="8870" y="18176"/>
                  <a:pt x="8856" y="18179"/>
                  <a:pt x="8837" y="18182"/>
                </a:cubicBezTo>
                <a:cubicBezTo>
                  <a:pt x="8837" y="18179"/>
                  <a:pt x="8844" y="18179"/>
                  <a:pt x="8844" y="18179"/>
                </a:cubicBezTo>
                <a:close/>
                <a:moveTo>
                  <a:pt x="7933" y="8725"/>
                </a:moveTo>
                <a:cubicBezTo>
                  <a:pt x="7933" y="8716"/>
                  <a:pt x="7933" y="8706"/>
                  <a:pt x="7933" y="8696"/>
                </a:cubicBezTo>
                <a:cubicBezTo>
                  <a:pt x="7933" y="8696"/>
                  <a:pt x="7937" y="8699"/>
                  <a:pt x="7937" y="8699"/>
                </a:cubicBezTo>
                <a:cubicBezTo>
                  <a:pt x="7922" y="8703"/>
                  <a:pt x="7910" y="8709"/>
                  <a:pt x="7895" y="8712"/>
                </a:cubicBezTo>
                <a:cubicBezTo>
                  <a:pt x="7910" y="8716"/>
                  <a:pt x="7922" y="8719"/>
                  <a:pt x="7933" y="8725"/>
                </a:cubicBezTo>
                <a:lnTo>
                  <a:pt x="7933" y="8725"/>
                </a:lnTo>
                <a:close/>
                <a:moveTo>
                  <a:pt x="3525" y="18297"/>
                </a:moveTo>
                <a:cubicBezTo>
                  <a:pt x="3532" y="18293"/>
                  <a:pt x="3536" y="18287"/>
                  <a:pt x="3536" y="18280"/>
                </a:cubicBezTo>
                <a:lnTo>
                  <a:pt x="3532" y="18283"/>
                </a:lnTo>
                <a:cubicBezTo>
                  <a:pt x="3532" y="18264"/>
                  <a:pt x="3532" y="18248"/>
                  <a:pt x="3532" y="18228"/>
                </a:cubicBezTo>
                <a:cubicBezTo>
                  <a:pt x="3532" y="18228"/>
                  <a:pt x="3536" y="18231"/>
                  <a:pt x="3536" y="18231"/>
                </a:cubicBezTo>
                <a:cubicBezTo>
                  <a:pt x="3517" y="18251"/>
                  <a:pt x="3513" y="18274"/>
                  <a:pt x="3525" y="18297"/>
                </a:cubicBezTo>
                <a:cubicBezTo>
                  <a:pt x="3525" y="18297"/>
                  <a:pt x="3525" y="18297"/>
                  <a:pt x="3525" y="18297"/>
                </a:cubicBezTo>
                <a:close/>
                <a:moveTo>
                  <a:pt x="3592" y="18283"/>
                </a:moveTo>
                <a:cubicBezTo>
                  <a:pt x="3592" y="18264"/>
                  <a:pt x="3592" y="18248"/>
                  <a:pt x="3592" y="18228"/>
                </a:cubicBezTo>
                <a:lnTo>
                  <a:pt x="3596" y="18231"/>
                </a:lnTo>
                <a:cubicBezTo>
                  <a:pt x="3584" y="18231"/>
                  <a:pt x="3573" y="18231"/>
                  <a:pt x="3562" y="18231"/>
                </a:cubicBezTo>
                <a:cubicBezTo>
                  <a:pt x="3562" y="18231"/>
                  <a:pt x="3566" y="18228"/>
                  <a:pt x="3566" y="18228"/>
                </a:cubicBezTo>
                <a:cubicBezTo>
                  <a:pt x="3566" y="18248"/>
                  <a:pt x="3566" y="18264"/>
                  <a:pt x="3566" y="18283"/>
                </a:cubicBezTo>
                <a:lnTo>
                  <a:pt x="3562" y="18280"/>
                </a:lnTo>
                <a:cubicBezTo>
                  <a:pt x="3573" y="18280"/>
                  <a:pt x="3584" y="18280"/>
                  <a:pt x="3596" y="18280"/>
                </a:cubicBezTo>
                <a:lnTo>
                  <a:pt x="3592" y="18283"/>
                </a:lnTo>
                <a:close/>
                <a:moveTo>
                  <a:pt x="7141" y="4654"/>
                </a:moveTo>
                <a:lnTo>
                  <a:pt x="7148" y="4647"/>
                </a:lnTo>
                <a:cubicBezTo>
                  <a:pt x="7148" y="4647"/>
                  <a:pt x="7137" y="4651"/>
                  <a:pt x="7137" y="4651"/>
                </a:cubicBezTo>
                <a:cubicBezTo>
                  <a:pt x="7137" y="4651"/>
                  <a:pt x="7141" y="4654"/>
                  <a:pt x="7141" y="4654"/>
                </a:cubicBezTo>
                <a:close/>
                <a:moveTo>
                  <a:pt x="2587" y="8647"/>
                </a:moveTo>
                <a:cubicBezTo>
                  <a:pt x="2594" y="8667"/>
                  <a:pt x="2602" y="8686"/>
                  <a:pt x="2609" y="8709"/>
                </a:cubicBezTo>
                <a:lnTo>
                  <a:pt x="2606" y="8712"/>
                </a:lnTo>
                <a:lnTo>
                  <a:pt x="2598" y="8712"/>
                </a:lnTo>
                <a:cubicBezTo>
                  <a:pt x="2598" y="8712"/>
                  <a:pt x="2598" y="8712"/>
                  <a:pt x="2598" y="8712"/>
                </a:cubicBezTo>
                <a:cubicBezTo>
                  <a:pt x="2606" y="8686"/>
                  <a:pt x="2609" y="8667"/>
                  <a:pt x="2587" y="8647"/>
                </a:cubicBezTo>
                <a:lnTo>
                  <a:pt x="2587" y="8647"/>
                </a:lnTo>
                <a:close/>
                <a:moveTo>
                  <a:pt x="2822" y="8621"/>
                </a:moveTo>
                <a:cubicBezTo>
                  <a:pt x="2811" y="8631"/>
                  <a:pt x="2800" y="8644"/>
                  <a:pt x="2789" y="8654"/>
                </a:cubicBezTo>
                <a:cubicBezTo>
                  <a:pt x="2789" y="8654"/>
                  <a:pt x="2789" y="8654"/>
                  <a:pt x="2789" y="8654"/>
                </a:cubicBezTo>
                <a:cubicBezTo>
                  <a:pt x="2800" y="8644"/>
                  <a:pt x="2815" y="8634"/>
                  <a:pt x="2826" y="8624"/>
                </a:cubicBezTo>
                <a:cubicBezTo>
                  <a:pt x="2826" y="8624"/>
                  <a:pt x="2822" y="8621"/>
                  <a:pt x="2822" y="8621"/>
                </a:cubicBezTo>
                <a:close/>
                <a:moveTo>
                  <a:pt x="3625" y="18228"/>
                </a:moveTo>
                <a:cubicBezTo>
                  <a:pt x="3625" y="18248"/>
                  <a:pt x="3625" y="18264"/>
                  <a:pt x="3625" y="18283"/>
                </a:cubicBezTo>
                <a:cubicBezTo>
                  <a:pt x="3625" y="18283"/>
                  <a:pt x="3622" y="18280"/>
                  <a:pt x="3622" y="18280"/>
                </a:cubicBezTo>
                <a:cubicBezTo>
                  <a:pt x="3633" y="18280"/>
                  <a:pt x="3644" y="18283"/>
                  <a:pt x="3655" y="18283"/>
                </a:cubicBezTo>
                <a:cubicBezTo>
                  <a:pt x="3655" y="18264"/>
                  <a:pt x="3652" y="18248"/>
                  <a:pt x="3652" y="18228"/>
                </a:cubicBezTo>
                <a:cubicBezTo>
                  <a:pt x="3652" y="18228"/>
                  <a:pt x="3655" y="18231"/>
                  <a:pt x="3655" y="18231"/>
                </a:cubicBezTo>
                <a:cubicBezTo>
                  <a:pt x="3644" y="18231"/>
                  <a:pt x="3633" y="18231"/>
                  <a:pt x="3625" y="18231"/>
                </a:cubicBezTo>
                <a:lnTo>
                  <a:pt x="3625" y="18228"/>
                </a:lnTo>
                <a:close/>
                <a:moveTo>
                  <a:pt x="2904" y="8585"/>
                </a:moveTo>
                <a:cubicBezTo>
                  <a:pt x="2908" y="8605"/>
                  <a:pt x="2908" y="8628"/>
                  <a:pt x="2912" y="8647"/>
                </a:cubicBezTo>
                <a:lnTo>
                  <a:pt x="2912" y="8651"/>
                </a:lnTo>
                <a:cubicBezTo>
                  <a:pt x="2923" y="8628"/>
                  <a:pt x="2923" y="8608"/>
                  <a:pt x="2904" y="8585"/>
                </a:cubicBezTo>
                <a:lnTo>
                  <a:pt x="2904" y="8585"/>
                </a:lnTo>
                <a:close/>
                <a:moveTo>
                  <a:pt x="2695" y="8576"/>
                </a:moveTo>
                <a:cubicBezTo>
                  <a:pt x="2692" y="8602"/>
                  <a:pt x="2688" y="8631"/>
                  <a:pt x="2684" y="8657"/>
                </a:cubicBezTo>
                <a:lnTo>
                  <a:pt x="2684" y="8657"/>
                </a:lnTo>
                <a:cubicBezTo>
                  <a:pt x="2688" y="8631"/>
                  <a:pt x="2692" y="8605"/>
                  <a:pt x="2695" y="8576"/>
                </a:cubicBezTo>
                <a:cubicBezTo>
                  <a:pt x="2695" y="8576"/>
                  <a:pt x="2695" y="8576"/>
                  <a:pt x="2695" y="8576"/>
                </a:cubicBezTo>
                <a:close/>
                <a:moveTo>
                  <a:pt x="20317" y="18270"/>
                </a:moveTo>
                <a:cubicBezTo>
                  <a:pt x="20328" y="18270"/>
                  <a:pt x="20350" y="18293"/>
                  <a:pt x="20350" y="18261"/>
                </a:cubicBezTo>
                <a:cubicBezTo>
                  <a:pt x="20343" y="18264"/>
                  <a:pt x="20332" y="18267"/>
                  <a:pt x="20317" y="18270"/>
                </a:cubicBezTo>
                <a:cubicBezTo>
                  <a:pt x="20320" y="18270"/>
                  <a:pt x="20317" y="18270"/>
                  <a:pt x="20317" y="18270"/>
                </a:cubicBezTo>
                <a:close/>
                <a:moveTo>
                  <a:pt x="3588" y="18332"/>
                </a:moveTo>
                <a:cubicBezTo>
                  <a:pt x="3599" y="18332"/>
                  <a:pt x="3611" y="18332"/>
                  <a:pt x="3622" y="18332"/>
                </a:cubicBezTo>
                <a:cubicBezTo>
                  <a:pt x="3622" y="18332"/>
                  <a:pt x="3618" y="18332"/>
                  <a:pt x="3618" y="18332"/>
                </a:cubicBezTo>
                <a:cubicBezTo>
                  <a:pt x="3618" y="18313"/>
                  <a:pt x="3618" y="18297"/>
                  <a:pt x="3618" y="18277"/>
                </a:cubicBezTo>
                <a:cubicBezTo>
                  <a:pt x="3618" y="18277"/>
                  <a:pt x="3622" y="18280"/>
                  <a:pt x="3622" y="18280"/>
                </a:cubicBezTo>
                <a:cubicBezTo>
                  <a:pt x="3611" y="18280"/>
                  <a:pt x="3599" y="18280"/>
                  <a:pt x="3588" y="18280"/>
                </a:cubicBezTo>
                <a:cubicBezTo>
                  <a:pt x="3588" y="18280"/>
                  <a:pt x="3592" y="18277"/>
                  <a:pt x="3592" y="18277"/>
                </a:cubicBezTo>
                <a:cubicBezTo>
                  <a:pt x="3592" y="18297"/>
                  <a:pt x="3592" y="18316"/>
                  <a:pt x="3592" y="18332"/>
                </a:cubicBezTo>
                <a:lnTo>
                  <a:pt x="3588" y="18332"/>
                </a:lnTo>
                <a:close/>
                <a:moveTo>
                  <a:pt x="2662" y="8579"/>
                </a:moveTo>
                <a:cubicBezTo>
                  <a:pt x="2677" y="8576"/>
                  <a:pt x="2695" y="8569"/>
                  <a:pt x="2710" y="8566"/>
                </a:cubicBezTo>
                <a:cubicBezTo>
                  <a:pt x="2710" y="8566"/>
                  <a:pt x="2707" y="8569"/>
                  <a:pt x="2707" y="8569"/>
                </a:cubicBezTo>
                <a:cubicBezTo>
                  <a:pt x="2707" y="8559"/>
                  <a:pt x="2707" y="8549"/>
                  <a:pt x="2707" y="8540"/>
                </a:cubicBezTo>
                <a:cubicBezTo>
                  <a:pt x="2707" y="8540"/>
                  <a:pt x="2710" y="8543"/>
                  <a:pt x="2710" y="8543"/>
                </a:cubicBezTo>
                <a:cubicBezTo>
                  <a:pt x="2684" y="8546"/>
                  <a:pt x="2677" y="8566"/>
                  <a:pt x="2662" y="8579"/>
                </a:cubicBezTo>
                <a:lnTo>
                  <a:pt x="2662" y="8579"/>
                </a:lnTo>
                <a:close/>
                <a:moveTo>
                  <a:pt x="7727" y="8527"/>
                </a:moveTo>
                <a:cubicBezTo>
                  <a:pt x="7724" y="8523"/>
                  <a:pt x="7720" y="8523"/>
                  <a:pt x="7716" y="8523"/>
                </a:cubicBezTo>
                <a:cubicBezTo>
                  <a:pt x="7716" y="8527"/>
                  <a:pt x="7720" y="8533"/>
                  <a:pt x="7720" y="8536"/>
                </a:cubicBezTo>
                <a:cubicBezTo>
                  <a:pt x="7724" y="8536"/>
                  <a:pt x="7727" y="8533"/>
                  <a:pt x="7731" y="8533"/>
                </a:cubicBezTo>
                <a:cubicBezTo>
                  <a:pt x="7731" y="8530"/>
                  <a:pt x="7731" y="8527"/>
                  <a:pt x="7727" y="8527"/>
                </a:cubicBezTo>
                <a:close/>
                <a:moveTo>
                  <a:pt x="7615" y="8484"/>
                </a:moveTo>
                <a:cubicBezTo>
                  <a:pt x="7589" y="8461"/>
                  <a:pt x="7563" y="8461"/>
                  <a:pt x="7533" y="8478"/>
                </a:cubicBezTo>
                <a:cubicBezTo>
                  <a:pt x="7533" y="8478"/>
                  <a:pt x="7533" y="8478"/>
                  <a:pt x="7533" y="8478"/>
                </a:cubicBezTo>
                <a:cubicBezTo>
                  <a:pt x="7563" y="8484"/>
                  <a:pt x="7589" y="8497"/>
                  <a:pt x="7615" y="8484"/>
                </a:cubicBezTo>
                <a:cubicBezTo>
                  <a:pt x="7619" y="8481"/>
                  <a:pt x="7615" y="8484"/>
                  <a:pt x="7615" y="8484"/>
                </a:cubicBezTo>
                <a:close/>
                <a:moveTo>
                  <a:pt x="12244" y="781"/>
                </a:moveTo>
                <a:cubicBezTo>
                  <a:pt x="12240" y="781"/>
                  <a:pt x="12236" y="781"/>
                  <a:pt x="12229" y="781"/>
                </a:cubicBezTo>
                <a:cubicBezTo>
                  <a:pt x="12233" y="781"/>
                  <a:pt x="12236" y="784"/>
                  <a:pt x="12240" y="784"/>
                </a:cubicBezTo>
                <a:lnTo>
                  <a:pt x="12244" y="781"/>
                </a:lnTo>
                <a:close/>
                <a:moveTo>
                  <a:pt x="8770" y="18270"/>
                </a:moveTo>
                <a:cubicBezTo>
                  <a:pt x="8758" y="18270"/>
                  <a:pt x="8743" y="18254"/>
                  <a:pt x="8732" y="18274"/>
                </a:cubicBezTo>
                <a:lnTo>
                  <a:pt x="8729" y="18270"/>
                </a:lnTo>
                <a:cubicBezTo>
                  <a:pt x="8743" y="18290"/>
                  <a:pt x="8758" y="18283"/>
                  <a:pt x="8770" y="18270"/>
                </a:cubicBezTo>
                <a:lnTo>
                  <a:pt x="8770" y="18270"/>
                </a:lnTo>
                <a:close/>
                <a:moveTo>
                  <a:pt x="20391" y="18329"/>
                </a:moveTo>
                <a:cubicBezTo>
                  <a:pt x="20395" y="18323"/>
                  <a:pt x="20399" y="18316"/>
                  <a:pt x="20403" y="18313"/>
                </a:cubicBezTo>
                <a:cubicBezTo>
                  <a:pt x="20403" y="18316"/>
                  <a:pt x="20403" y="18319"/>
                  <a:pt x="20399" y="18323"/>
                </a:cubicBezTo>
                <a:cubicBezTo>
                  <a:pt x="20395" y="18326"/>
                  <a:pt x="20391" y="18326"/>
                  <a:pt x="20388" y="18329"/>
                </a:cubicBezTo>
                <a:cubicBezTo>
                  <a:pt x="20388" y="18326"/>
                  <a:pt x="20391" y="18329"/>
                  <a:pt x="20391" y="18329"/>
                </a:cubicBezTo>
                <a:close/>
                <a:moveTo>
                  <a:pt x="2557" y="8494"/>
                </a:moveTo>
                <a:cubicBezTo>
                  <a:pt x="2557" y="8474"/>
                  <a:pt x="2557" y="8458"/>
                  <a:pt x="2557" y="8439"/>
                </a:cubicBezTo>
                <a:cubicBezTo>
                  <a:pt x="2557" y="8439"/>
                  <a:pt x="2561" y="8442"/>
                  <a:pt x="2561" y="8442"/>
                </a:cubicBezTo>
                <a:cubicBezTo>
                  <a:pt x="2550" y="8442"/>
                  <a:pt x="2538" y="8442"/>
                  <a:pt x="2527" y="8442"/>
                </a:cubicBezTo>
                <a:cubicBezTo>
                  <a:pt x="2527" y="8442"/>
                  <a:pt x="2531" y="8439"/>
                  <a:pt x="2531" y="8439"/>
                </a:cubicBezTo>
                <a:cubicBezTo>
                  <a:pt x="2531" y="8458"/>
                  <a:pt x="2531" y="8474"/>
                  <a:pt x="2531" y="8494"/>
                </a:cubicBezTo>
                <a:lnTo>
                  <a:pt x="2527" y="8491"/>
                </a:lnTo>
                <a:cubicBezTo>
                  <a:pt x="2538" y="8491"/>
                  <a:pt x="2546" y="8491"/>
                  <a:pt x="2557" y="8491"/>
                </a:cubicBezTo>
                <a:lnTo>
                  <a:pt x="2557" y="8494"/>
                </a:lnTo>
                <a:close/>
                <a:moveTo>
                  <a:pt x="10215" y="755"/>
                </a:moveTo>
                <a:cubicBezTo>
                  <a:pt x="10215" y="765"/>
                  <a:pt x="10212" y="778"/>
                  <a:pt x="10212" y="788"/>
                </a:cubicBezTo>
                <a:cubicBezTo>
                  <a:pt x="10219" y="788"/>
                  <a:pt x="10223" y="788"/>
                  <a:pt x="10230" y="788"/>
                </a:cubicBezTo>
                <a:cubicBezTo>
                  <a:pt x="10223" y="778"/>
                  <a:pt x="10215" y="768"/>
                  <a:pt x="10215" y="755"/>
                </a:cubicBezTo>
                <a:cubicBezTo>
                  <a:pt x="10212" y="758"/>
                  <a:pt x="10215" y="755"/>
                  <a:pt x="10215" y="755"/>
                </a:cubicBezTo>
                <a:close/>
                <a:moveTo>
                  <a:pt x="19349" y="8409"/>
                </a:moveTo>
                <a:cubicBezTo>
                  <a:pt x="19327" y="8416"/>
                  <a:pt x="19304" y="8422"/>
                  <a:pt x="19286" y="8429"/>
                </a:cubicBezTo>
                <a:cubicBezTo>
                  <a:pt x="19286" y="8429"/>
                  <a:pt x="19282" y="8429"/>
                  <a:pt x="19286" y="8429"/>
                </a:cubicBezTo>
                <a:cubicBezTo>
                  <a:pt x="19312" y="8432"/>
                  <a:pt x="19345" y="8455"/>
                  <a:pt x="19349" y="8406"/>
                </a:cubicBezTo>
                <a:cubicBezTo>
                  <a:pt x="19342" y="8406"/>
                  <a:pt x="19349" y="8409"/>
                  <a:pt x="19349" y="8409"/>
                </a:cubicBezTo>
                <a:close/>
                <a:moveTo>
                  <a:pt x="20391" y="18329"/>
                </a:moveTo>
                <a:cubicBezTo>
                  <a:pt x="20358" y="18339"/>
                  <a:pt x="20365" y="18365"/>
                  <a:pt x="20365" y="18385"/>
                </a:cubicBezTo>
                <a:lnTo>
                  <a:pt x="20362" y="18381"/>
                </a:lnTo>
                <a:cubicBezTo>
                  <a:pt x="20373" y="18381"/>
                  <a:pt x="20384" y="18381"/>
                  <a:pt x="20395" y="18381"/>
                </a:cubicBezTo>
                <a:cubicBezTo>
                  <a:pt x="20395" y="18381"/>
                  <a:pt x="20391" y="18385"/>
                  <a:pt x="20391" y="18385"/>
                </a:cubicBezTo>
                <a:cubicBezTo>
                  <a:pt x="20391" y="18365"/>
                  <a:pt x="20391" y="18345"/>
                  <a:pt x="20391" y="18326"/>
                </a:cubicBezTo>
                <a:cubicBezTo>
                  <a:pt x="20388" y="18326"/>
                  <a:pt x="20391" y="18329"/>
                  <a:pt x="20391" y="18329"/>
                </a:cubicBezTo>
                <a:close/>
                <a:moveTo>
                  <a:pt x="8938" y="18437"/>
                </a:moveTo>
                <a:cubicBezTo>
                  <a:pt x="8968" y="18430"/>
                  <a:pt x="8964" y="18404"/>
                  <a:pt x="8971" y="18388"/>
                </a:cubicBezTo>
                <a:cubicBezTo>
                  <a:pt x="8971" y="18388"/>
                  <a:pt x="8975" y="18391"/>
                  <a:pt x="8975" y="18391"/>
                </a:cubicBezTo>
                <a:cubicBezTo>
                  <a:pt x="8926" y="18388"/>
                  <a:pt x="8930" y="18414"/>
                  <a:pt x="8938" y="18437"/>
                </a:cubicBezTo>
                <a:cubicBezTo>
                  <a:pt x="8941" y="18440"/>
                  <a:pt x="8938" y="18437"/>
                  <a:pt x="8938" y="18437"/>
                </a:cubicBezTo>
                <a:close/>
                <a:moveTo>
                  <a:pt x="19345" y="8406"/>
                </a:moveTo>
                <a:cubicBezTo>
                  <a:pt x="19375" y="8406"/>
                  <a:pt x="19401" y="8403"/>
                  <a:pt x="19428" y="8403"/>
                </a:cubicBezTo>
                <a:lnTo>
                  <a:pt x="19428" y="8403"/>
                </a:lnTo>
                <a:cubicBezTo>
                  <a:pt x="19401" y="8400"/>
                  <a:pt x="19372" y="8390"/>
                  <a:pt x="19345" y="8406"/>
                </a:cubicBezTo>
                <a:cubicBezTo>
                  <a:pt x="19349" y="8409"/>
                  <a:pt x="19342" y="8406"/>
                  <a:pt x="19345" y="8406"/>
                </a:cubicBezTo>
                <a:close/>
                <a:moveTo>
                  <a:pt x="20231" y="18420"/>
                </a:moveTo>
                <a:cubicBezTo>
                  <a:pt x="20291" y="18424"/>
                  <a:pt x="20238" y="18381"/>
                  <a:pt x="20257" y="18371"/>
                </a:cubicBezTo>
                <a:lnTo>
                  <a:pt x="20257" y="18371"/>
                </a:lnTo>
                <a:cubicBezTo>
                  <a:pt x="20268" y="18394"/>
                  <a:pt x="20249" y="18407"/>
                  <a:pt x="20231" y="18420"/>
                </a:cubicBezTo>
                <a:cubicBezTo>
                  <a:pt x="20231" y="18420"/>
                  <a:pt x="20231" y="18420"/>
                  <a:pt x="20231" y="18420"/>
                </a:cubicBezTo>
                <a:close/>
                <a:moveTo>
                  <a:pt x="20414" y="18385"/>
                </a:moveTo>
                <a:cubicBezTo>
                  <a:pt x="20406" y="18388"/>
                  <a:pt x="20399" y="18388"/>
                  <a:pt x="20388" y="18385"/>
                </a:cubicBezTo>
                <a:cubicBezTo>
                  <a:pt x="20388" y="18385"/>
                  <a:pt x="20391" y="18381"/>
                  <a:pt x="20391" y="18381"/>
                </a:cubicBezTo>
                <a:cubicBezTo>
                  <a:pt x="20391" y="18401"/>
                  <a:pt x="20391" y="18417"/>
                  <a:pt x="20391" y="18437"/>
                </a:cubicBezTo>
                <a:cubicBezTo>
                  <a:pt x="20391" y="18437"/>
                  <a:pt x="20388" y="18433"/>
                  <a:pt x="20388" y="18433"/>
                </a:cubicBezTo>
                <a:cubicBezTo>
                  <a:pt x="20399" y="18433"/>
                  <a:pt x="20410" y="18433"/>
                  <a:pt x="20421" y="18433"/>
                </a:cubicBezTo>
                <a:cubicBezTo>
                  <a:pt x="20421" y="18433"/>
                  <a:pt x="20418" y="18437"/>
                  <a:pt x="20418" y="18437"/>
                </a:cubicBezTo>
                <a:cubicBezTo>
                  <a:pt x="20414" y="18417"/>
                  <a:pt x="20410" y="18401"/>
                  <a:pt x="20406" y="18381"/>
                </a:cubicBezTo>
                <a:lnTo>
                  <a:pt x="20414" y="18385"/>
                </a:lnTo>
                <a:close/>
                <a:moveTo>
                  <a:pt x="2725" y="8455"/>
                </a:moveTo>
                <a:cubicBezTo>
                  <a:pt x="2725" y="8429"/>
                  <a:pt x="2729" y="8403"/>
                  <a:pt x="2729" y="8380"/>
                </a:cubicBezTo>
                <a:cubicBezTo>
                  <a:pt x="2729" y="8380"/>
                  <a:pt x="2729" y="8380"/>
                  <a:pt x="2729" y="8380"/>
                </a:cubicBezTo>
                <a:lnTo>
                  <a:pt x="2721" y="8380"/>
                </a:lnTo>
                <a:lnTo>
                  <a:pt x="2718" y="8380"/>
                </a:lnTo>
                <a:cubicBezTo>
                  <a:pt x="2721" y="8403"/>
                  <a:pt x="2725" y="8429"/>
                  <a:pt x="2725" y="8455"/>
                </a:cubicBezTo>
                <a:cubicBezTo>
                  <a:pt x="2725" y="8458"/>
                  <a:pt x="2725" y="8455"/>
                  <a:pt x="2725" y="8455"/>
                </a:cubicBezTo>
                <a:close/>
                <a:moveTo>
                  <a:pt x="20302" y="18460"/>
                </a:moveTo>
                <a:cubicBezTo>
                  <a:pt x="20313" y="18460"/>
                  <a:pt x="20324" y="18460"/>
                  <a:pt x="20335" y="18460"/>
                </a:cubicBezTo>
                <a:cubicBezTo>
                  <a:pt x="20335" y="18460"/>
                  <a:pt x="20332" y="18463"/>
                  <a:pt x="20332" y="18463"/>
                </a:cubicBezTo>
                <a:cubicBezTo>
                  <a:pt x="20332" y="18443"/>
                  <a:pt x="20332" y="18427"/>
                  <a:pt x="20332" y="18407"/>
                </a:cubicBezTo>
                <a:lnTo>
                  <a:pt x="20335" y="18411"/>
                </a:lnTo>
                <a:cubicBezTo>
                  <a:pt x="20302" y="18417"/>
                  <a:pt x="20302" y="18440"/>
                  <a:pt x="20306" y="18463"/>
                </a:cubicBezTo>
                <a:lnTo>
                  <a:pt x="20302" y="18460"/>
                </a:lnTo>
                <a:close/>
                <a:moveTo>
                  <a:pt x="2281" y="8393"/>
                </a:moveTo>
                <a:cubicBezTo>
                  <a:pt x="2299" y="8393"/>
                  <a:pt x="2314" y="8393"/>
                  <a:pt x="2333" y="8393"/>
                </a:cubicBezTo>
                <a:cubicBezTo>
                  <a:pt x="2333" y="8393"/>
                  <a:pt x="2329" y="8390"/>
                  <a:pt x="2329" y="8390"/>
                </a:cubicBezTo>
                <a:cubicBezTo>
                  <a:pt x="2314" y="8390"/>
                  <a:pt x="2296" y="8386"/>
                  <a:pt x="2281" y="8386"/>
                </a:cubicBezTo>
                <a:lnTo>
                  <a:pt x="2281" y="8393"/>
                </a:lnTo>
                <a:close/>
                <a:moveTo>
                  <a:pt x="19233" y="8390"/>
                </a:moveTo>
                <a:cubicBezTo>
                  <a:pt x="19237" y="8383"/>
                  <a:pt x="19260" y="8393"/>
                  <a:pt x="19252" y="8377"/>
                </a:cubicBezTo>
                <a:cubicBezTo>
                  <a:pt x="19248" y="8383"/>
                  <a:pt x="19241" y="8390"/>
                  <a:pt x="19237" y="8393"/>
                </a:cubicBezTo>
                <a:cubicBezTo>
                  <a:pt x="19237" y="8393"/>
                  <a:pt x="19233" y="8390"/>
                  <a:pt x="19233" y="8390"/>
                </a:cubicBezTo>
                <a:close/>
                <a:moveTo>
                  <a:pt x="7387" y="4768"/>
                </a:moveTo>
                <a:cubicBezTo>
                  <a:pt x="7414" y="4784"/>
                  <a:pt x="7432" y="4781"/>
                  <a:pt x="7447" y="4755"/>
                </a:cubicBezTo>
                <a:cubicBezTo>
                  <a:pt x="7447" y="4755"/>
                  <a:pt x="7451" y="4755"/>
                  <a:pt x="7451" y="4755"/>
                </a:cubicBezTo>
                <a:cubicBezTo>
                  <a:pt x="7428" y="4761"/>
                  <a:pt x="7410" y="4765"/>
                  <a:pt x="7387" y="4768"/>
                </a:cubicBezTo>
                <a:cubicBezTo>
                  <a:pt x="7391" y="4771"/>
                  <a:pt x="7387" y="4768"/>
                  <a:pt x="7387" y="4768"/>
                </a:cubicBezTo>
                <a:close/>
                <a:moveTo>
                  <a:pt x="18016" y="8380"/>
                </a:moveTo>
                <a:cubicBezTo>
                  <a:pt x="18023" y="8380"/>
                  <a:pt x="18027" y="8383"/>
                  <a:pt x="18034" y="8383"/>
                </a:cubicBezTo>
                <a:cubicBezTo>
                  <a:pt x="18030" y="8383"/>
                  <a:pt x="18027" y="8380"/>
                  <a:pt x="18023" y="8380"/>
                </a:cubicBezTo>
                <a:cubicBezTo>
                  <a:pt x="18019" y="8380"/>
                  <a:pt x="18016" y="8383"/>
                  <a:pt x="18016" y="8380"/>
                </a:cubicBezTo>
                <a:cubicBezTo>
                  <a:pt x="18012" y="8383"/>
                  <a:pt x="18016" y="8380"/>
                  <a:pt x="18016" y="8380"/>
                </a:cubicBezTo>
                <a:close/>
                <a:moveTo>
                  <a:pt x="7597" y="8373"/>
                </a:moveTo>
                <a:cubicBezTo>
                  <a:pt x="7563" y="8377"/>
                  <a:pt x="7526" y="8360"/>
                  <a:pt x="7496" y="8383"/>
                </a:cubicBezTo>
                <a:cubicBezTo>
                  <a:pt x="7496" y="8383"/>
                  <a:pt x="7496" y="8380"/>
                  <a:pt x="7499" y="8380"/>
                </a:cubicBezTo>
                <a:cubicBezTo>
                  <a:pt x="7533" y="8377"/>
                  <a:pt x="7567" y="8373"/>
                  <a:pt x="7597" y="8373"/>
                </a:cubicBezTo>
                <a:cubicBezTo>
                  <a:pt x="7597" y="8370"/>
                  <a:pt x="7597" y="8373"/>
                  <a:pt x="7597" y="8373"/>
                </a:cubicBezTo>
                <a:close/>
                <a:moveTo>
                  <a:pt x="20212" y="18486"/>
                </a:moveTo>
                <a:cubicBezTo>
                  <a:pt x="20223" y="18486"/>
                  <a:pt x="20235" y="18486"/>
                  <a:pt x="20246" y="18486"/>
                </a:cubicBezTo>
                <a:cubicBezTo>
                  <a:pt x="20246" y="18486"/>
                  <a:pt x="20242" y="18489"/>
                  <a:pt x="20242" y="18489"/>
                </a:cubicBezTo>
                <a:cubicBezTo>
                  <a:pt x="20238" y="18466"/>
                  <a:pt x="20235" y="18443"/>
                  <a:pt x="20231" y="18420"/>
                </a:cubicBezTo>
                <a:cubicBezTo>
                  <a:pt x="20231" y="18420"/>
                  <a:pt x="20231" y="18420"/>
                  <a:pt x="20231" y="18420"/>
                </a:cubicBezTo>
                <a:cubicBezTo>
                  <a:pt x="20223" y="18443"/>
                  <a:pt x="20220" y="18466"/>
                  <a:pt x="20212" y="18486"/>
                </a:cubicBezTo>
                <a:lnTo>
                  <a:pt x="20212" y="18486"/>
                </a:lnTo>
                <a:close/>
                <a:moveTo>
                  <a:pt x="2647" y="8386"/>
                </a:moveTo>
                <a:cubicBezTo>
                  <a:pt x="2673" y="8383"/>
                  <a:pt x="2703" y="8380"/>
                  <a:pt x="2729" y="8377"/>
                </a:cubicBezTo>
                <a:cubicBezTo>
                  <a:pt x="2729" y="8377"/>
                  <a:pt x="2729" y="8377"/>
                  <a:pt x="2729" y="8377"/>
                </a:cubicBezTo>
                <a:cubicBezTo>
                  <a:pt x="2703" y="8383"/>
                  <a:pt x="2673" y="8367"/>
                  <a:pt x="2650" y="8390"/>
                </a:cubicBezTo>
                <a:cubicBezTo>
                  <a:pt x="2650" y="8390"/>
                  <a:pt x="2647" y="8386"/>
                  <a:pt x="2647" y="8386"/>
                </a:cubicBezTo>
                <a:close/>
                <a:moveTo>
                  <a:pt x="2621" y="8338"/>
                </a:moveTo>
                <a:cubicBezTo>
                  <a:pt x="2602" y="8351"/>
                  <a:pt x="2587" y="8367"/>
                  <a:pt x="2591" y="8390"/>
                </a:cubicBezTo>
                <a:cubicBezTo>
                  <a:pt x="2591" y="8390"/>
                  <a:pt x="2587" y="8386"/>
                  <a:pt x="2587" y="8386"/>
                </a:cubicBezTo>
                <a:cubicBezTo>
                  <a:pt x="2598" y="8386"/>
                  <a:pt x="2609" y="8386"/>
                  <a:pt x="2621" y="8386"/>
                </a:cubicBezTo>
                <a:cubicBezTo>
                  <a:pt x="2621" y="8386"/>
                  <a:pt x="2617" y="8390"/>
                  <a:pt x="2617" y="8390"/>
                </a:cubicBezTo>
                <a:cubicBezTo>
                  <a:pt x="2617" y="8370"/>
                  <a:pt x="2617" y="8354"/>
                  <a:pt x="2617" y="8334"/>
                </a:cubicBezTo>
                <a:lnTo>
                  <a:pt x="2621" y="8338"/>
                </a:lnTo>
                <a:close/>
                <a:moveTo>
                  <a:pt x="19196" y="8331"/>
                </a:moveTo>
                <a:cubicBezTo>
                  <a:pt x="19207" y="8331"/>
                  <a:pt x="19222" y="8328"/>
                  <a:pt x="19233" y="8328"/>
                </a:cubicBezTo>
                <a:cubicBezTo>
                  <a:pt x="19230" y="8328"/>
                  <a:pt x="19226" y="8325"/>
                  <a:pt x="19226" y="8325"/>
                </a:cubicBezTo>
                <a:cubicBezTo>
                  <a:pt x="19218" y="8325"/>
                  <a:pt x="19207" y="8328"/>
                  <a:pt x="19196" y="8331"/>
                </a:cubicBezTo>
                <a:cubicBezTo>
                  <a:pt x="19200" y="8331"/>
                  <a:pt x="19196" y="8331"/>
                  <a:pt x="19196" y="8331"/>
                </a:cubicBezTo>
                <a:close/>
                <a:moveTo>
                  <a:pt x="2236" y="8311"/>
                </a:moveTo>
                <a:cubicBezTo>
                  <a:pt x="2225" y="8311"/>
                  <a:pt x="2213" y="8311"/>
                  <a:pt x="2202" y="8311"/>
                </a:cubicBezTo>
                <a:cubicBezTo>
                  <a:pt x="2202" y="8311"/>
                  <a:pt x="2206" y="8308"/>
                  <a:pt x="2206" y="8308"/>
                </a:cubicBezTo>
                <a:cubicBezTo>
                  <a:pt x="2210" y="8318"/>
                  <a:pt x="2213" y="8331"/>
                  <a:pt x="2217" y="8341"/>
                </a:cubicBezTo>
                <a:cubicBezTo>
                  <a:pt x="2221" y="8331"/>
                  <a:pt x="2228" y="8318"/>
                  <a:pt x="2232" y="8308"/>
                </a:cubicBezTo>
                <a:lnTo>
                  <a:pt x="2236" y="8311"/>
                </a:lnTo>
                <a:close/>
                <a:moveTo>
                  <a:pt x="11612" y="8311"/>
                </a:moveTo>
                <a:lnTo>
                  <a:pt x="11605" y="8311"/>
                </a:lnTo>
                <a:lnTo>
                  <a:pt x="11609" y="8321"/>
                </a:lnTo>
                <a:lnTo>
                  <a:pt x="11612" y="8311"/>
                </a:lnTo>
                <a:close/>
                <a:moveTo>
                  <a:pt x="11243" y="8295"/>
                </a:moveTo>
                <a:lnTo>
                  <a:pt x="11235" y="8298"/>
                </a:lnTo>
                <a:lnTo>
                  <a:pt x="11243" y="8302"/>
                </a:lnTo>
                <a:lnTo>
                  <a:pt x="11243" y="8295"/>
                </a:lnTo>
                <a:close/>
                <a:moveTo>
                  <a:pt x="8695" y="18505"/>
                </a:moveTo>
                <a:cubicBezTo>
                  <a:pt x="8669" y="18499"/>
                  <a:pt x="8639" y="18495"/>
                  <a:pt x="8613" y="18489"/>
                </a:cubicBezTo>
                <a:lnTo>
                  <a:pt x="8616" y="18489"/>
                </a:lnTo>
                <a:cubicBezTo>
                  <a:pt x="8639" y="18492"/>
                  <a:pt x="8665" y="18499"/>
                  <a:pt x="8695" y="18505"/>
                </a:cubicBezTo>
                <a:cubicBezTo>
                  <a:pt x="8691" y="18502"/>
                  <a:pt x="8695" y="18505"/>
                  <a:pt x="8695" y="18505"/>
                </a:cubicBezTo>
                <a:close/>
                <a:moveTo>
                  <a:pt x="14993" y="706"/>
                </a:moveTo>
                <a:cubicBezTo>
                  <a:pt x="14982" y="732"/>
                  <a:pt x="14975" y="755"/>
                  <a:pt x="15019" y="762"/>
                </a:cubicBezTo>
                <a:cubicBezTo>
                  <a:pt x="15019" y="762"/>
                  <a:pt x="15016" y="765"/>
                  <a:pt x="15016" y="765"/>
                </a:cubicBezTo>
                <a:cubicBezTo>
                  <a:pt x="15023" y="742"/>
                  <a:pt x="15019" y="722"/>
                  <a:pt x="14993" y="706"/>
                </a:cubicBezTo>
                <a:cubicBezTo>
                  <a:pt x="14990" y="709"/>
                  <a:pt x="14993" y="706"/>
                  <a:pt x="14993" y="706"/>
                </a:cubicBezTo>
                <a:close/>
                <a:moveTo>
                  <a:pt x="2665" y="8171"/>
                </a:moveTo>
                <a:cubicBezTo>
                  <a:pt x="2665" y="8178"/>
                  <a:pt x="2665" y="8181"/>
                  <a:pt x="2669" y="8188"/>
                </a:cubicBezTo>
                <a:cubicBezTo>
                  <a:pt x="2673" y="8188"/>
                  <a:pt x="2677" y="8184"/>
                  <a:pt x="2680" y="8184"/>
                </a:cubicBezTo>
                <a:cubicBezTo>
                  <a:pt x="2673" y="8178"/>
                  <a:pt x="2669" y="8175"/>
                  <a:pt x="2665" y="8171"/>
                </a:cubicBezTo>
                <a:cubicBezTo>
                  <a:pt x="2665" y="8171"/>
                  <a:pt x="2665" y="8171"/>
                  <a:pt x="2665" y="8171"/>
                </a:cubicBezTo>
                <a:close/>
                <a:moveTo>
                  <a:pt x="20541" y="18766"/>
                </a:moveTo>
                <a:cubicBezTo>
                  <a:pt x="20541" y="18785"/>
                  <a:pt x="20541" y="18805"/>
                  <a:pt x="20541" y="18825"/>
                </a:cubicBezTo>
                <a:cubicBezTo>
                  <a:pt x="20541" y="18825"/>
                  <a:pt x="20537" y="18825"/>
                  <a:pt x="20537" y="18825"/>
                </a:cubicBezTo>
                <a:cubicBezTo>
                  <a:pt x="20548" y="18805"/>
                  <a:pt x="20571" y="18789"/>
                  <a:pt x="20537" y="18769"/>
                </a:cubicBezTo>
                <a:lnTo>
                  <a:pt x="20541" y="18766"/>
                </a:lnTo>
                <a:close/>
                <a:moveTo>
                  <a:pt x="2662" y="8171"/>
                </a:moveTo>
                <a:cubicBezTo>
                  <a:pt x="2643" y="8168"/>
                  <a:pt x="2621" y="8142"/>
                  <a:pt x="2613" y="8181"/>
                </a:cubicBezTo>
                <a:cubicBezTo>
                  <a:pt x="2613" y="8181"/>
                  <a:pt x="2609" y="8178"/>
                  <a:pt x="2609" y="8178"/>
                </a:cubicBezTo>
                <a:cubicBezTo>
                  <a:pt x="2628" y="8175"/>
                  <a:pt x="2647" y="8175"/>
                  <a:pt x="2662" y="8171"/>
                </a:cubicBezTo>
                <a:cubicBezTo>
                  <a:pt x="2665" y="8171"/>
                  <a:pt x="2665" y="8171"/>
                  <a:pt x="2662" y="8171"/>
                </a:cubicBezTo>
                <a:close/>
                <a:moveTo>
                  <a:pt x="2561" y="8129"/>
                </a:moveTo>
                <a:cubicBezTo>
                  <a:pt x="2561" y="8148"/>
                  <a:pt x="2557" y="8168"/>
                  <a:pt x="2557" y="8184"/>
                </a:cubicBezTo>
                <a:cubicBezTo>
                  <a:pt x="2568" y="8184"/>
                  <a:pt x="2579" y="8181"/>
                  <a:pt x="2591" y="8181"/>
                </a:cubicBezTo>
                <a:cubicBezTo>
                  <a:pt x="2591" y="8181"/>
                  <a:pt x="2587" y="8184"/>
                  <a:pt x="2587" y="8184"/>
                </a:cubicBezTo>
                <a:cubicBezTo>
                  <a:pt x="2587" y="8162"/>
                  <a:pt x="2587" y="8139"/>
                  <a:pt x="2557" y="8132"/>
                </a:cubicBezTo>
                <a:lnTo>
                  <a:pt x="2561" y="8129"/>
                </a:lnTo>
                <a:close/>
                <a:moveTo>
                  <a:pt x="15382" y="4882"/>
                </a:moveTo>
                <a:cubicBezTo>
                  <a:pt x="15389" y="4898"/>
                  <a:pt x="15393" y="4915"/>
                  <a:pt x="15401" y="4931"/>
                </a:cubicBezTo>
                <a:cubicBezTo>
                  <a:pt x="15401" y="4931"/>
                  <a:pt x="15404" y="4928"/>
                  <a:pt x="15404" y="4928"/>
                </a:cubicBezTo>
                <a:cubicBezTo>
                  <a:pt x="15401" y="4911"/>
                  <a:pt x="15393" y="4895"/>
                  <a:pt x="15389" y="4879"/>
                </a:cubicBezTo>
                <a:cubicBezTo>
                  <a:pt x="15386" y="4879"/>
                  <a:pt x="15382" y="4882"/>
                  <a:pt x="15382" y="4882"/>
                </a:cubicBezTo>
                <a:close/>
                <a:moveTo>
                  <a:pt x="17560" y="4885"/>
                </a:moveTo>
                <a:cubicBezTo>
                  <a:pt x="17549" y="4885"/>
                  <a:pt x="17537" y="4885"/>
                  <a:pt x="17526" y="4885"/>
                </a:cubicBezTo>
                <a:cubicBezTo>
                  <a:pt x="17526" y="4885"/>
                  <a:pt x="17530" y="4882"/>
                  <a:pt x="17530" y="4882"/>
                </a:cubicBezTo>
                <a:cubicBezTo>
                  <a:pt x="17530" y="4902"/>
                  <a:pt x="17534" y="4921"/>
                  <a:pt x="17534" y="4941"/>
                </a:cubicBezTo>
                <a:cubicBezTo>
                  <a:pt x="17534" y="4941"/>
                  <a:pt x="17530" y="4944"/>
                  <a:pt x="17530" y="4944"/>
                </a:cubicBezTo>
                <a:cubicBezTo>
                  <a:pt x="17541" y="4924"/>
                  <a:pt x="17549" y="4902"/>
                  <a:pt x="17560" y="4882"/>
                </a:cubicBezTo>
                <a:cubicBezTo>
                  <a:pt x="17556" y="4882"/>
                  <a:pt x="17560" y="4885"/>
                  <a:pt x="17560" y="4885"/>
                </a:cubicBezTo>
                <a:close/>
                <a:moveTo>
                  <a:pt x="12460" y="7995"/>
                </a:moveTo>
                <a:cubicBezTo>
                  <a:pt x="12464" y="7986"/>
                  <a:pt x="12468" y="7972"/>
                  <a:pt x="12475" y="7963"/>
                </a:cubicBezTo>
                <a:cubicBezTo>
                  <a:pt x="12468" y="7976"/>
                  <a:pt x="12464" y="7985"/>
                  <a:pt x="12460" y="7995"/>
                </a:cubicBezTo>
                <a:cubicBezTo>
                  <a:pt x="12457" y="7995"/>
                  <a:pt x="12460" y="7995"/>
                  <a:pt x="12460" y="7995"/>
                </a:cubicBezTo>
                <a:close/>
                <a:moveTo>
                  <a:pt x="20582" y="18919"/>
                </a:moveTo>
                <a:cubicBezTo>
                  <a:pt x="20582" y="18909"/>
                  <a:pt x="20582" y="18896"/>
                  <a:pt x="20578" y="18887"/>
                </a:cubicBezTo>
                <a:cubicBezTo>
                  <a:pt x="20582" y="18896"/>
                  <a:pt x="20582" y="18906"/>
                  <a:pt x="20582" y="18919"/>
                </a:cubicBezTo>
                <a:cubicBezTo>
                  <a:pt x="20582" y="18919"/>
                  <a:pt x="20582" y="18919"/>
                  <a:pt x="20582" y="18919"/>
                </a:cubicBezTo>
                <a:close/>
                <a:moveTo>
                  <a:pt x="7742" y="18909"/>
                </a:moveTo>
                <a:cubicBezTo>
                  <a:pt x="7750" y="18913"/>
                  <a:pt x="7753" y="18913"/>
                  <a:pt x="7761" y="18916"/>
                </a:cubicBezTo>
                <a:cubicBezTo>
                  <a:pt x="7761" y="18909"/>
                  <a:pt x="7761" y="18903"/>
                  <a:pt x="7761" y="18900"/>
                </a:cubicBezTo>
                <a:cubicBezTo>
                  <a:pt x="7757" y="18903"/>
                  <a:pt x="7750" y="18909"/>
                  <a:pt x="7746" y="18916"/>
                </a:cubicBezTo>
                <a:cubicBezTo>
                  <a:pt x="7746" y="18913"/>
                  <a:pt x="7742" y="18909"/>
                  <a:pt x="7742" y="18909"/>
                </a:cubicBezTo>
                <a:close/>
                <a:moveTo>
                  <a:pt x="11743" y="683"/>
                </a:moveTo>
                <a:cubicBezTo>
                  <a:pt x="11743" y="693"/>
                  <a:pt x="11743" y="703"/>
                  <a:pt x="11743" y="713"/>
                </a:cubicBezTo>
                <a:cubicBezTo>
                  <a:pt x="11743" y="713"/>
                  <a:pt x="11740" y="709"/>
                  <a:pt x="11740" y="709"/>
                </a:cubicBezTo>
                <a:cubicBezTo>
                  <a:pt x="11762" y="703"/>
                  <a:pt x="11781" y="696"/>
                  <a:pt x="11803" y="690"/>
                </a:cubicBezTo>
                <a:lnTo>
                  <a:pt x="11807" y="693"/>
                </a:lnTo>
                <a:cubicBezTo>
                  <a:pt x="11784" y="690"/>
                  <a:pt x="11762" y="690"/>
                  <a:pt x="11743" y="687"/>
                </a:cubicBezTo>
                <a:lnTo>
                  <a:pt x="11743" y="683"/>
                </a:lnTo>
                <a:close/>
                <a:moveTo>
                  <a:pt x="19779" y="7813"/>
                </a:moveTo>
                <a:cubicBezTo>
                  <a:pt x="19779" y="7819"/>
                  <a:pt x="19775" y="7823"/>
                  <a:pt x="19775" y="7829"/>
                </a:cubicBezTo>
                <a:cubicBezTo>
                  <a:pt x="19775" y="7826"/>
                  <a:pt x="19779" y="7823"/>
                  <a:pt x="19779" y="7819"/>
                </a:cubicBezTo>
                <a:cubicBezTo>
                  <a:pt x="19779" y="7816"/>
                  <a:pt x="19775" y="7813"/>
                  <a:pt x="19779" y="7813"/>
                </a:cubicBezTo>
                <a:cubicBezTo>
                  <a:pt x="19775" y="7809"/>
                  <a:pt x="19779" y="7813"/>
                  <a:pt x="19779" y="7813"/>
                </a:cubicBezTo>
                <a:close/>
                <a:moveTo>
                  <a:pt x="15576" y="4986"/>
                </a:moveTo>
                <a:cubicBezTo>
                  <a:pt x="15587" y="4986"/>
                  <a:pt x="15599" y="4986"/>
                  <a:pt x="15610" y="4986"/>
                </a:cubicBezTo>
                <a:cubicBezTo>
                  <a:pt x="15610" y="4986"/>
                  <a:pt x="15606" y="4990"/>
                  <a:pt x="15606" y="4990"/>
                </a:cubicBezTo>
                <a:cubicBezTo>
                  <a:pt x="15599" y="4983"/>
                  <a:pt x="15587" y="4951"/>
                  <a:pt x="15576" y="4990"/>
                </a:cubicBezTo>
                <a:cubicBezTo>
                  <a:pt x="15580" y="4990"/>
                  <a:pt x="15576" y="4986"/>
                  <a:pt x="15576" y="4986"/>
                </a:cubicBezTo>
                <a:close/>
                <a:moveTo>
                  <a:pt x="19831" y="7748"/>
                </a:moveTo>
                <a:cubicBezTo>
                  <a:pt x="19820" y="7748"/>
                  <a:pt x="19809" y="7748"/>
                  <a:pt x="19797" y="7748"/>
                </a:cubicBezTo>
                <a:cubicBezTo>
                  <a:pt x="19797" y="7748"/>
                  <a:pt x="19801" y="7744"/>
                  <a:pt x="19801" y="7744"/>
                </a:cubicBezTo>
                <a:cubicBezTo>
                  <a:pt x="19809" y="7757"/>
                  <a:pt x="19816" y="7770"/>
                  <a:pt x="19827" y="7748"/>
                </a:cubicBezTo>
                <a:lnTo>
                  <a:pt x="19831" y="7748"/>
                </a:lnTo>
                <a:close/>
                <a:moveTo>
                  <a:pt x="5658" y="19053"/>
                </a:moveTo>
                <a:cubicBezTo>
                  <a:pt x="5669" y="19053"/>
                  <a:pt x="5680" y="19053"/>
                  <a:pt x="5691" y="19053"/>
                </a:cubicBezTo>
                <a:cubicBezTo>
                  <a:pt x="5691" y="19053"/>
                  <a:pt x="5695" y="19056"/>
                  <a:pt x="5695" y="19056"/>
                </a:cubicBezTo>
                <a:cubicBezTo>
                  <a:pt x="5688" y="19037"/>
                  <a:pt x="5676" y="19014"/>
                  <a:pt x="5669" y="18994"/>
                </a:cubicBezTo>
                <a:lnTo>
                  <a:pt x="5673" y="18994"/>
                </a:lnTo>
                <a:lnTo>
                  <a:pt x="5680" y="18997"/>
                </a:lnTo>
                <a:lnTo>
                  <a:pt x="5680" y="18997"/>
                </a:lnTo>
                <a:cubicBezTo>
                  <a:pt x="5669" y="19017"/>
                  <a:pt x="5661" y="19040"/>
                  <a:pt x="5650" y="19059"/>
                </a:cubicBezTo>
                <a:lnTo>
                  <a:pt x="5658" y="19053"/>
                </a:lnTo>
                <a:close/>
                <a:moveTo>
                  <a:pt x="15453" y="4954"/>
                </a:moveTo>
                <a:lnTo>
                  <a:pt x="15453" y="4964"/>
                </a:lnTo>
                <a:lnTo>
                  <a:pt x="15464" y="4964"/>
                </a:lnTo>
                <a:lnTo>
                  <a:pt x="15468" y="4960"/>
                </a:lnTo>
                <a:cubicBezTo>
                  <a:pt x="15460" y="4960"/>
                  <a:pt x="15457" y="4964"/>
                  <a:pt x="15449" y="4964"/>
                </a:cubicBezTo>
                <a:cubicBezTo>
                  <a:pt x="15449" y="4967"/>
                  <a:pt x="15453" y="4967"/>
                  <a:pt x="15453" y="4970"/>
                </a:cubicBezTo>
                <a:cubicBezTo>
                  <a:pt x="15453" y="4967"/>
                  <a:pt x="15457" y="4964"/>
                  <a:pt x="15457" y="4964"/>
                </a:cubicBezTo>
                <a:cubicBezTo>
                  <a:pt x="15460" y="4957"/>
                  <a:pt x="15457" y="4957"/>
                  <a:pt x="15453" y="4954"/>
                </a:cubicBezTo>
                <a:lnTo>
                  <a:pt x="15453" y="4954"/>
                </a:lnTo>
                <a:close/>
                <a:moveTo>
                  <a:pt x="19857" y="7689"/>
                </a:moveTo>
                <a:cubicBezTo>
                  <a:pt x="19846" y="7708"/>
                  <a:pt x="19839" y="7725"/>
                  <a:pt x="19827" y="7744"/>
                </a:cubicBezTo>
                <a:cubicBezTo>
                  <a:pt x="19827" y="7744"/>
                  <a:pt x="19831" y="7744"/>
                  <a:pt x="19831" y="7744"/>
                </a:cubicBezTo>
                <a:cubicBezTo>
                  <a:pt x="19842" y="7728"/>
                  <a:pt x="19850" y="7708"/>
                  <a:pt x="19861" y="7692"/>
                </a:cubicBezTo>
                <a:cubicBezTo>
                  <a:pt x="19861" y="7695"/>
                  <a:pt x="19857" y="7689"/>
                  <a:pt x="19857" y="7689"/>
                </a:cubicBezTo>
                <a:close/>
                <a:moveTo>
                  <a:pt x="6842" y="4990"/>
                </a:moveTo>
                <a:cubicBezTo>
                  <a:pt x="6834" y="4990"/>
                  <a:pt x="6823" y="4986"/>
                  <a:pt x="6816" y="4986"/>
                </a:cubicBezTo>
                <a:lnTo>
                  <a:pt x="6808" y="4990"/>
                </a:lnTo>
                <a:cubicBezTo>
                  <a:pt x="6820" y="4990"/>
                  <a:pt x="6831" y="4990"/>
                  <a:pt x="6842" y="4990"/>
                </a:cubicBezTo>
                <a:lnTo>
                  <a:pt x="6842" y="4990"/>
                </a:lnTo>
                <a:close/>
                <a:moveTo>
                  <a:pt x="15374" y="4986"/>
                </a:moveTo>
                <a:cubicBezTo>
                  <a:pt x="15374" y="5006"/>
                  <a:pt x="15374" y="5022"/>
                  <a:pt x="15374" y="5042"/>
                </a:cubicBezTo>
                <a:cubicBezTo>
                  <a:pt x="15374" y="5042"/>
                  <a:pt x="15371" y="5039"/>
                  <a:pt x="15371" y="5039"/>
                </a:cubicBezTo>
                <a:cubicBezTo>
                  <a:pt x="15382" y="5039"/>
                  <a:pt x="15393" y="5039"/>
                  <a:pt x="15404" y="5039"/>
                </a:cubicBezTo>
                <a:lnTo>
                  <a:pt x="15401" y="5042"/>
                </a:lnTo>
                <a:cubicBezTo>
                  <a:pt x="15404" y="5019"/>
                  <a:pt x="15404" y="4999"/>
                  <a:pt x="15371" y="4990"/>
                </a:cubicBezTo>
                <a:cubicBezTo>
                  <a:pt x="15371" y="4990"/>
                  <a:pt x="15374" y="4986"/>
                  <a:pt x="15374" y="4986"/>
                </a:cubicBezTo>
                <a:close/>
                <a:moveTo>
                  <a:pt x="5852" y="19118"/>
                </a:moveTo>
                <a:cubicBezTo>
                  <a:pt x="5856" y="19115"/>
                  <a:pt x="5859" y="19108"/>
                  <a:pt x="5863" y="19105"/>
                </a:cubicBezTo>
                <a:cubicBezTo>
                  <a:pt x="5856" y="19105"/>
                  <a:pt x="5848" y="19102"/>
                  <a:pt x="5841" y="19102"/>
                </a:cubicBezTo>
                <a:cubicBezTo>
                  <a:pt x="5845" y="19105"/>
                  <a:pt x="5845" y="19111"/>
                  <a:pt x="5852" y="19118"/>
                </a:cubicBezTo>
                <a:cubicBezTo>
                  <a:pt x="5848" y="19115"/>
                  <a:pt x="5852" y="19118"/>
                  <a:pt x="5852" y="19118"/>
                </a:cubicBezTo>
                <a:close/>
                <a:moveTo>
                  <a:pt x="1967" y="7565"/>
                </a:moveTo>
                <a:cubicBezTo>
                  <a:pt x="1978" y="7565"/>
                  <a:pt x="1993" y="7565"/>
                  <a:pt x="2004" y="7565"/>
                </a:cubicBezTo>
                <a:cubicBezTo>
                  <a:pt x="2004" y="7565"/>
                  <a:pt x="2004" y="7568"/>
                  <a:pt x="2004" y="7568"/>
                </a:cubicBezTo>
                <a:cubicBezTo>
                  <a:pt x="1993" y="7555"/>
                  <a:pt x="1982" y="7542"/>
                  <a:pt x="1971" y="7568"/>
                </a:cubicBezTo>
                <a:lnTo>
                  <a:pt x="1967" y="7565"/>
                </a:lnTo>
                <a:close/>
                <a:moveTo>
                  <a:pt x="6891" y="5026"/>
                </a:moveTo>
                <a:cubicBezTo>
                  <a:pt x="6891" y="5032"/>
                  <a:pt x="6887" y="5039"/>
                  <a:pt x="6887" y="5045"/>
                </a:cubicBezTo>
                <a:cubicBezTo>
                  <a:pt x="6909" y="5039"/>
                  <a:pt x="6891" y="5032"/>
                  <a:pt x="6891" y="5026"/>
                </a:cubicBezTo>
                <a:cubicBezTo>
                  <a:pt x="6887" y="5026"/>
                  <a:pt x="6891" y="5026"/>
                  <a:pt x="6891" y="5026"/>
                </a:cubicBezTo>
                <a:close/>
                <a:moveTo>
                  <a:pt x="15666" y="19288"/>
                </a:moveTo>
                <a:cubicBezTo>
                  <a:pt x="15666" y="19268"/>
                  <a:pt x="15666" y="19252"/>
                  <a:pt x="15666" y="19232"/>
                </a:cubicBezTo>
                <a:cubicBezTo>
                  <a:pt x="15666" y="19232"/>
                  <a:pt x="15669" y="19235"/>
                  <a:pt x="15669" y="19235"/>
                </a:cubicBezTo>
                <a:cubicBezTo>
                  <a:pt x="15658" y="19235"/>
                  <a:pt x="15647" y="19235"/>
                  <a:pt x="15640" y="19235"/>
                </a:cubicBezTo>
                <a:cubicBezTo>
                  <a:pt x="15640" y="19235"/>
                  <a:pt x="15643" y="19232"/>
                  <a:pt x="15643" y="19232"/>
                </a:cubicBezTo>
                <a:cubicBezTo>
                  <a:pt x="15628" y="19258"/>
                  <a:pt x="15640" y="19274"/>
                  <a:pt x="15666" y="19288"/>
                </a:cubicBezTo>
                <a:lnTo>
                  <a:pt x="15666" y="19288"/>
                </a:lnTo>
                <a:close/>
                <a:moveTo>
                  <a:pt x="1926" y="7555"/>
                </a:moveTo>
                <a:cubicBezTo>
                  <a:pt x="1926" y="7545"/>
                  <a:pt x="1922" y="7536"/>
                  <a:pt x="1922" y="7526"/>
                </a:cubicBezTo>
                <a:cubicBezTo>
                  <a:pt x="1922" y="7536"/>
                  <a:pt x="1926" y="7545"/>
                  <a:pt x="1926" y="7555"/>
                </a:cubicBezTo>
                <a:cubicBezTo>
                  <a:pt x="1926" y="7555"/>
                  <a:pt x="1926" y="7555"/>
                  <a:pt x="1926" y="7555"/>
                </a:cubicBezTo>
                <a:close/>
                <a:moveTo>
                  <a:pt x="14411" y="641"/>
                </a:moveTo>
                <a:cubicBezTo>
                  <a:pt x="14437" y="647"/>
                  <a:pt x="14467" y="664"/>
                  <a:pt x="14493" y="647"/>
                </a:cubicBezTo>
                <a:lnTo>
                  <a:pt x="14496" y="651"/>
                </a:lnTo>
                <a:cubicBezTo>
                  <a:pt x="14467" y="651"/>
                  <a:pt x="14440" y="647"/>
                  <a:pt x="14411" y="647"/>
                </a:cubicBezTo>
                <a:cubicBezTo>
                  <a:pt x="14414" y="644"/>
                  <a:pt x="14411" y="641"/>
                  <a:pt x="14411" y="641"/>
                </a:cubicBezTo>
                <a:close/>
                <a:moveTo>
                  <a:pt x="19846" y="7474"/>
                </a:moveTo>
                <a:cubicBezTo>
                  <a:pt x="19865" y="7477"/>
                  <a:pt x="19880" y="7477"/>
                  <a:pt x="19898" y="7480"/>
                </a:cubicBezTo>
                <a:cubicBezTo>
                  <a:pt x="19898" y="7480"/>
                  <a:pt x="19895" y="7483"/>
                  <a:pt x="19895" y="7483"/>
                </a:cubicBezTo>
                <a:cubicBezTo>
                  <a:pt x="19887" y="7435"/>
                  <a:pt x="19868" y="7461"/>
                  <a:pt x="19846" y="7474"/>
                </a:cubicBezTo>
                <a:cubicBezTo>
                  <a:pt x="19846" y="7477"/>
                  <a:pt x="19846" y="7474"/>
                  <a:pt x="19846" y="7474"/>
                </a:cubicBezTo>
                <a:close/>
                <a:moveTo>
                  <a:pt x="16036" y="19297"/>
                </a:moveTo>
                <a:cubicBezTo>
                  <a:pt x="16036" y="19274"/>
                  <a:pt x="16039" y="19248"/>
                  <a:pt x="16039" y="19226"/>
                </a:cubicBezTo>
                <a:cubicBezTo>
                  <a:pt x="16039" y="19226"/>
                  <a:pt x="16039" y="19226"/>
                  <a:pt x="16039" y="19226"/>
                </a:cubicBezTo>
                <a:cubicBezTo>
                  <a:pt x="16039" y="19248"/>
                  <a:pt x="16036" y="19271"/>
                  <a:pt x="16036" y="19297"/>
                </a:cubicBezTo>
                <a:lnTo>
                  <a:pt x="16036" y="19297"/>
                </a:lnTo>
                <a:close/>
                <a:moveTo>
                  <a:pt x="15404" y="5039"/>
                </a:moveTo>
                <a:cubicBezTo>
                  <a:pt x="15408" y="5058"/>
                  <a:pt x="15408" y="5081"/>
                  <a:pt x="15434" y="5091"/>
                </a:cubicBezTo>
                <a:cubicBezTo>
                  <a:pt x="15434" y="5091"/>
                  <a:pt x="15430" y="5094"/>
                  <a:pt x="15430" y="5094"/>
                </a:cubicBezTo>
                <a:cubicBezTo>
                  <a:pt x="15427" y="5074"/>
                  <a:pt x="15438" y="5048"/>
                  <a:pt x="15401" y="5042"/>
                </a:cubicBezTo>
                <a:lnTo>
                  <a:pt x="15404" y="5039"/>
                </a:lnTo>
                <a:close/>
                <a:moveTo>
                  <a:pt x="10637" y="690"/>
                </a:moveTo>
                <a:cubicBezTo>
                  <a:pt x="10641" y="670"/>
                  <a:pt x="10645" y="651"/>
                  <a:pt x="10649" y="631"/>
                </a:cubicBezTo>
                <a:cubicBezTo>
                  <a:pt x="10649" y="631"/>
                  <a:pt x="10652" y="634"/>
                  <a:pt x="10652" y="634"/>
                </a:cubicBezTo>
                <a:cubicBezTo>
                  <a:pt x="10641" y="634"/>
                  <a:pt x="10630" y="634"/>
                  <a:pt x="10619" y="634"/>
                </a:cubicBezTo>
                <a:cubicBezTo>
                  <a:pt x="10619" y="634"/>
                  <a:pt x="10623" y="631"/>
                  <a:pt x="10623" y="631"/>
                </a:cubicBezTo>
                <a:cubicBezTo>
                  <a:pt x="10626" y="651"/>
                  <a:pt x="10634" y="674"/>
                  <a:pt x="10637" y="690"/>
                </a:cubicBezTo>
                <a:lnTo>
                  <a:pt x="10637" y="690"/>
                </a:lnTo>
                <a:close/>
                <a:moveTo>
                  <a:pt x="19738" y="7464"/>
                </a:moveTo>
                <a:cubicBezTo>
                  <a:pt x="19738" y="7444"/>
                  <a:pt x="19738" y="7425"/>
                  <a:pt x="19738" y="7408"/>
                </a:cubicBezTo>
                <a:cubicBezTo>
                  <a:pt x="19738" y="7408"/>
                  <a:pt x="19741" y="7408"/>
                  <a:pt x="19741" y="7408"/>
                </a:cubicBezTo>
                <a:cubicBezTo>
                  <a:pt x="19715" y="7428"/>
                  <a:pt x="19726" y="7444"/>
                  <a:pt x="19741" y="7464"/>
                </a:cubicBezTo>
                <a:lnTo>
                  <a:pt x="19738" y="7464"/>
                </a:lnTo>
                <a:close/>
                <a:moveTo>
                  <a:pt x="10443" y="638"/>
                </a:moveTo>
                <a:cubicBezTo>
                  <a:pt x="10432" y="638"/>
                  <a:pt x="10421" y="634"/>
                  <a:pt x="10410" y="634"/>
                </a:cubicBezTo>
                <a:cubicBezTo>
                  <a:pt x="10410" y="654"/>
                  <a:pt x="10413" y="670"/>
                  <a:pt x="10413" y="690"/>
                </a:cubicBezTo>
                <a:cubicBezTo>
                  <a:pt x="10413" y="690"/>
                  <a:pt x="10413" y="690"/>
                  <a:pt x="10413" y="690"/>
                </a:cubicBezTo>
                <a:lnTo>
                  <a:pt x="10425" y="690"/>
                </a:lnTo>
                <a:lnTo>
                  <a:pt x="10428" y="700"/>
                </a:lnTo>
                <a:lnTo>
                  <a:pt x="10425" y="696"/>
                </a:lnTo>
                <a:cubicBezTo>
                  <a:pt x="10428" y="674"/>
                  <a:pt x="10436" y="654"/>
                  <a:pt x="10439" y="631"/>
                </a:cubicBezTo>
                <a:lnTo>
                  <a:pt x="10443" y="638"/>
                </a:lnTo>
                <a:close/>
                <a:moveTo>
                  <a:pt x="19906" y="7376"/>
                </a:moveTo>
                <a:cubicBezTo>
                  <a:pt x="19906" y="7382"/>
                  <a:pt x="19906" y="7389"/>
                  <a:pt x="19902" y="7395"/>
                </a:cubicBezTo>
                <a:cubicBezTo>
                  <a:pt x="19906" y="7392"/>
                  <a:pt x="19906" y="7389"/>
                  <a:pt x="19910" y="7386"/>
                </a:cubicBezTo>
                <a:cubicBezTo>
                  <a:pt x="19906" y="7382"/>
                  <a:pt x="19906" y="7379"/>
                  <a:pt x="19906" y="7376"/>
                </a:cubicBezTo>
                <a:close/>
                <a:moveTo>
                  <a:pt x="19207" y="7382"/>
                </a:moveTo>
                <a:cubicBezTo>
                  <a:pt x="19230" y="7382"/>
                  <a:pt x="19252" y="7382"/>
                  <a:pt x="19271" y="7382"/>
                </a:cubicBezTo>
                <a:cubicBezTo>
                  <a:pt x="19271" y="7382"/>
                  <a:pt x="19271" y="7386"/>
                  <a:pt x="19271" y="7386"/>
                </a:cubicBezTo>
                <a:cubicBezTo>
                  <a:pt x="19248" y="7373"/>
                  <a:pt x="19230" y="7350"/>
                  <a:pt x="19211" y="7386"/>
                </a:cubicBezTo>
                <a:lnTo>
                  <a:pt x="19207" y="7382"/>
                </a:lnTo>
                <a:close/>
                <a:moveTo>
                  <a:pt x="19050" y="7402"/>
                </a:moveTo>
                <a:cubicBezTo>
                  <a:pt x="19062" y="7399"/>
                  <a:pt x="19073" y="7395"/>
                  <a:pt x="19084" y="7395"/>
                </a:cubicBezTo>
                <a:cubicBezTo>
                  <a:pt x="19080" y="7392"/>
                  <a:pt x="19080" y="7389"/>
                  <a:pt x="19076" y="7386"/>
                </a:cubicBezTo>
                <a:cubicBezTo>
                  <a:pt x="19065" y="7392"/>
                  <a:pt x="19058" y="7399"/>
                  <a:pt x="19047" y="7409"/>
                </a:cubicBezTo>
                <a:lnTo>
                  <a:pt x="19050" y="7402"/>
                </a:lnTo>
                <a:close/>
                <a:moveTo>
                  <a:pt x="15815" y="19336"/>
                </a:moveTo>
                <a:cubicBezTo>
                  <a:pt x="15815" y="19356"/>
                  <a:pt x="15815" y="19372"/>
                  <a:pt x="15815" y="19392"/>
                </a:cubicBezTo>
                <a:lnTo>
                  <a:pt x="15811" y="19389"/>
                </a:lnTo>
                <a:cubicBezTo>
                  <a:pt x="15823" y="19389"/>
                  <a:pt x="15834" y="19389"/>
                  <a:pt x="15845" y="19389"/>
                </a:cubicBezTo>
                <a:cubicBezTo>
                  <a:pt x="15845" y="19389"/>
                  <a:pt x="15841" y="19392"/>
                  <a:pt x="15841" y="19392"/>
                </a:cubicBezTo>
                <a:cubicBezTo>
                  <a:pt x="15838" y="19372"/>
                  <a:pt x="15845" y="19346"/>
                  <a:pt x="15815" y="19336"/>
                </a:cubicBezTo>
                <a:lnTo>
                  <a:pt x="15815" y="19336"/>
                </a:lnTo>
                <a:close/>
                <a:moveTo>
                  <a:pt x="5206" y="19389"/>
                </a:moveTo>
                <a:lnTo>
                  <a:pt x="5202" y="19379"/>
                </a:lnTo>
                <a:lnTo>
                  <a:pt x="5195" y="19389"/>
                </a:lnTo>
                <a:lnTo>
                  <a:pt x="5206" y="19389"/>
                </a:lnTo>
                <a:close/>
                <a:moveTo>
                  <a:pt x="6913" y="5172"/>
                </a:moveTo>
                <a:cubicBezTo>
                  <a:pt x="6924" y="5179"/>
                  <a:pt x="6939" y="5182"/>
                  <a:pt x="6939" y="5166"/>
                </a:cubicBezTo>
                <a:cubicBezTo>
                  <a:pt x="6939" y="5159"/>
                  <a:pt x="6924" y="5156"/>
                  <a:pt x="6913" y="5149"/>
                </a:cubicBezTo>
                <a:cubicBezTo>
                  <a:pt x="6913" y="5156"/>
                  <a:pt x="6913" y="5162"/>
                  <a:pt x="6913" y="5169"/>
                </a:cubicBezTo>
                <a:lnTo>
                  <a:pt x="6913" y="5172"/>
                </a:lnTo>
                <a:close/>
                <a:moveTo>
                  <a:pt x="14115" y="19434"/>
                </a:moveTo>
                <a:cubicBezTo>
                  <a:pt x="14123" y="19408"/>
                  <a:pt x="14130" y="19379"/>
                  <a:pt x="14104" y="19356"/>
                </a:cubicBezTo>
                <a:lnTo>
                  <a:pt x="14108" y="19359"/>
                </a:lnTo>
                <a:cubicBezTo>
                  <a:pt x="14112" y="19382"/>
                  <a:pt x="14115" y="19408"/>
                  <a:pt x="14115" y="19434"/>
                </a:cubicBezTo>
                <a:cubicBezTo>
                  <a:pt x="14115" y="19434"/>
                  <a:pt x="14115" y="19434"/>
                  <a:pt x="14115" y="19434"/>
                </a:cubicBezTo>
                <a:close/>
                <a:moveTo>
                  <a:pt x="17747" y="7294"/>
                </a:moveTo>
                <a:cubicBezTo>
                  <a:pt x="17750" y="7298"/>
                  <a:pt x="17758" y="7301"/>
                  <a:pt x="17761" y="7304"/>
                </a:cubicBezTo>
                <a:cubicBezTo>
                  <a:pt x="17761" y="7298"/>
                  <a:pt x="17765" y="7291"/>
                  <a:pt x="17765" y="7285"/>
                </a:cubicBezTo>
                <a:cubicBezTo>
                  <a:pt x="17761" y="7285"/>
                  <a:pt x="17758" y="7288"/>
                  <a:pt x="17747" y="7294"/>
                </a:cubicBezTo>
                <a:cubicBezTo>
                  <a:pt x="17750" y="7291"/>
                  <a:pt x="17747" y="7294"/>
                  <a:pt x="17747" y="7294"/>
                </a:cubicBezTo>
                <a:close/>
                <a:moveTo>
                  <a:pt x="8172" y="19470"/>
                </a:moveTo>
                <a:cubicBezTo>
                  <a:pt x="8198" y="19454"/>
                  <a:pt x="8187" y="19428"/>
                  <a:pt x="8187" y="19408"/>
                </a:cubicBezTo>
                <a:cubicBezTo>
                  <a:pt x="8187" y="19408"/>
                  <a:pt x="8191" y="19411"/>
                  <a:pt x="8191" y="19411"/>
                </a:cubicBezTo>
                <a:cubicBezTo>
                  <a:pt x="8187" y="19428"/>
                  <a:pt x="8179" y="19447"/>
                  <a:pt x="8172" y="19470"/>
                </a:cubicBezTo>
                <a:cubicBezTo>
                  <a:pt x="8176" y="19467"/>
                  <a:pt x="8172" y="19470"/>
                  <a:pt x="8172" y="19470"/>
                </a:cubicBezTo>
                <a:close/>
                <a:moveTo>
                  <a:pt x="17956" y="7265"/>
                </a:moveTo>
                <a:cubicBezTo>
                  <a:pt x="17948" y="7265"/>
                  <a:pt x="17941" y="7262"/>
                  <a:pt x="17937" y="7262"/>
                </a:cubicBezTo>
                <a:cubicBezTo>
                  <a:pt x="17941" y="7262"/>
                  <a:pt x="17945" y="7265"/>
                  <a:pt x="17945" y="7265"/>
                </a:cubicBezTo>
                <a:cubicBezTo>
                  <a:pt x="17948" y="7265"/>
                  <a:pt x="17956" y="7262"/>
                  <a:pt x="17956" y="7265"/>
                </a:cubicBezTo>
                <a:cubicBezTo>
                  <a:pt x="17959" y="7262"/>
                  <a:pt x="17956" y="7265"/>
                  <a:pt x="17956" y="7265"/>
                </a:cubicBezTo>
                <a:close/>
                <a:moveTo>
                  <a:pt x="16245" y="19496"/>
                </a:moveTo>
                <a:cubicBezTo>
                  <a:pt x="16245" y="19473"/>
                  <a:pt x="16241" y="19451"/>
                  <a:pt x="16241" y="19428"/>
                </a:cubicBezTo>
                <a:lnTo>
                  <a:pt x="16241" y="19428"/>
                </a:lnTo>
                <a:cubicBezTo>
                  <a:pt x="16234" y="19451"/>
                  <a:pt x="16226" y="19473"/>
                  <a:pt x="16249" y="19493"/>
                </a:cubicBezTo>
                <a:cubicBezTo>
                  <a:pt x="16249" y="19496"/>
                  <a:pt x="16245" y="19496"/>
                  <a:pt x="16245" y="19496"/>
                </a:cubicBezTo>
                <a:close/>
                <a:moveTo>
                  <a:pt x="18232" y="7203"/>
                </a:moveTo>
                <a:cubicBezTo>
                  <a:pt x="18255" y="7193"/>
                  <a:pt x="18288" y="7210"/>
                  <a:pt x="18292" y="7177"/>
                </a:cubicBezTo>
                <a:cubicBezTo>
                  <a:pt x="18292" y="7177"/>
                  <a:pt x="18296" y="7180"/>
                  <a:pt x="18296" y="7180"/>
                </a:cubicBezTo>
                <a:cubicBezTo>
                  <a:pt x="18273" y="7180"/>
                  <a:pt x="18251" y="7184"/>
                  <a:pt x="18228" y="7184"/>
                </a:cubicBezTo>
                <a:cubicBezTo>
                  <a:pt x="18228" y="7184"/>
                  <a:pt x="18232" y="7180"/>
                  <a:pt x="18232" y="7180"/>
                </a:cubicBezTo>
                <a:cubicBezTo>
                  <a:pt x="18232" y="7190"/>
                  <a:pt x="18232" y="7200"/>
                  <a:pt x="18236" y="7210"/>
                </a:cubicBezTo>
                <a:lnTo>
                  <a:pt x="18232" y="7203"/>
                </a:lnTo>
                <a:close/>
                <a:moveTo>
                  <a:pt x="17549" y="7174"/>
                </a:moveTo>
                <a:cubicBezTo>
                  <a:pt x="17552" y="7177"/>
                  <a:pt x="17556" y="7177"/>
                  <a:pt x="17560" y="7180"/>
                </a:cubicBezTo>
                <a:cubicBezTo>
                  <a:pt x="17563" y="7180"/>
                  <a:pt x="17563" y="7177"/>
                  <a:pt x="17567" y="7177"/>
                </a:cubicBezTo>
                <a:cubicBezTo>
                  <a:pt x="17560" y="7174"/>
                  <a:pt x="17552" y="7177"/>
                  <a:pt x="17549" y="7174"/>
                </a:cubicBezTo>
                <a:cubicBezTo>
                  <a:pt x="17545" y="7177"/>
                  <a:pt x="17549" y="7174"/>
                  <a:pt x="17549" y="7174"/>
                </a:cubicBezTo>
                <a:close/>
                <a:moveTo>
                  <a:pt x="1003" y="7167"/>
                </a:moveTo>
                <a:cubicBezTo>
                  <a:pt x="1010" y="7167"/>
                  <a:pt x="1022" y="7167"/>
                  <a:pt x="1029" y="7167"/>
                </a:cubicBezTo>
                <a:cubicBezTo>
                  <a:pt x="1022" y="7167"/>
                  <a:pt x="1010" y="7167"/>
                  <a:pt x="1003" y="7167"/>
                </a:cubicBezTo>
                <a:cubicBezTo>
                  <a:pt x="1003" y="7167"/>
                  <a:pt x="1003" y="7167"/>
                  <a:pt x="1003" y="7167"/>
                </a:cubicBezTo>
                <a:close/>
                <a:moveTo>
                  <a:pt x="8534" y="621"/>
                </a:moveTo>
                <a:cubicBezTo>
                  <a:pt x="8504" y="608"/>
                  <a:pt x="8478" y="595"/>
                  <a:pt x="8467" y="638"/>
                </a:cubicBezTo>
                <a:cubicBezTo>
                  <a:pt x="8467" y="638"/>
                  <a:pt x="8463" y="634"/>
                  <a:pt x="8463" y="634"/>
                </a:cubicBezTo>
                <a:cubicBezTo>
                  <a:pt x="8486" y="628"/>
                  <a:pt x="8508" y="621"/>
                  <a:pt x="8531" y="618"/>
                </a:cubicBezTo>
                <a:cubicBezTo>
                  <a:pt x="8531" y="615"/>
                  <a:pt x="8531" y="618"/>
                  <a:pt x="8534" y="621"/>
                </a:cubicBezTo>
                <a:close/>
                <a:moveTo>
                  <a:pt x="20007" y="5296"/>
                </a:moveTo>
                <a:cubicBezTo>
                  <a:pt x="20025" y="5296"/>
                  <a:pt x="20033" y="5290"/>
                  <a:pt x="20029" y="5273"/>
                </a:cubicBezTo>
                <a:cubicBezTo>
                  <a:pt x="20029" y="5270"/>
                  <a:pt x="20022" y="5267"/>
                  <a:pt x="20018" y="5267"/>
                </a:cubicBezTo>
                <a:cubicBezTo>
                  <a:pt x="20014" y="5277"/>
                  <a:pt x="20010" y="5286"/>
                  <a:pt x="20007" y="5296"/>
                </a:cubicBezTo>
                <a:lnTo>
                  <a:pt x="20007" y="5296"/>
                </a:lnTo>
                <a:close/>
                <a:moveTo>
                  <a:pt x="20066" y="5322"/>
                </a:moveTo>
                <a:cubicBezTo>
                  <a:pt x="20085" y="5329"/>
                  <a:pt x="20093" y="5319"/>
                  <a:pt x="20093" y="5303"/>
                </a:cubicBezTo>
                <a:cubicBezTo>
                  <a:pt x="20093" y="5299"/>
                  <a:pt x="20085" y="5296"/>
                  <a:pt x="20085" y="5293"/>
                </a:cubicBezTo>
                <a:cubicBezTo>
                  <a:pt x="20078" y="5303"/>
                  <a:pt x="20074" y="5316"/>
                  <a:pt x="20066" y="5322"/>
                </a:cubicBezTo>
                <a:cubicBezTo>
                  <a:pt x="20066" y="5325"/>
                  <a:pt x="20066" y="5322"/>
                  <a:pt x="20066" y="5322"/>
                </a:cubicBezTo>
                <a:close/>
                <a:moveTo>
                  <a:pt x="7103" y="5352"/>
                </a:moveTo>
                <a:cubicBezTo>
                  <a:pt x="7103" y="5332"/>
                  <a:pt x="7103" y="5312"/>
                  <a:pt x="7103" y="5296"/>
                </a:cubicBezTo>
                <a:cubicBezTo>
                  <a:pt x="7103" y="5296"/>
                  <a:pt x="7107" y="5296"/>
                  <a:pt x="7107" y="5296"/>
                </a:cubicBezTo>
                <a:cubicBezTo>
                  <a:pt x="7092" y="5312"/>
                  <a:pt x="7074" y="5332"/>
                  <a:pt x="7107" y="5348"/>
                </a:cubicBezTo>
                <a:cubicBezTo>
                  <a:pt x="7107" y="5348"/>
                  <a:pt x="7103" y="5352"/>
                  <a:pt x="7103" y="5352"/>
                </a:cubicBezTo>
                <a:close/>
                <a:moveTo>
                  <a:pt x="17011" y="19558"/>
                </a:moveTo>
                <a:cubicBezTo>
                  <a:pt x="17033" y="19532"/>
                  <a:pt x="17018" y="19506"/>
                  <a:pt x="17014" y="19480"/>
                </a:cubicBezTo>
                <a:cubicBezTo>
                  <a:pt x="17014" y="19480"/>
                  <a:pt x="17018" y="19480"/>
                  <a:pt x="17014" y="19480"/>
                </a:cubicBezTo>
                <a:cubicBezTo>
                  <a:pt x="16981" y="19503"/>
                  <a:pt x="17003" y="19529"/>
                  <a:pt x="17011" y="19558"/>
                </a:cubicBezTo>
                <a:cubicBezTo>
                  <a:pt x="17011" y="19555"/>
                  <a:pt x="17011" y="19558"/>
                  <a:pt x="17011" y="19558"/>
                </a:cubicBezTo>
                <a:close/>
                <a:moveTo>
                  <a:pt x="7686" y="19623"/>
                </a:moveTo>
                <a:cubicBezTo>
                  <a:pt x="7697" y="19627"/>
                  <a:pt x="7712" y="19630"/>
                  <a:pt x="7724" y="19630"/>
                </a:cubicBezTo>
                <a:lnTo>
                  <a:pt x="7727" y="19633"/>
                </a:lnTo>
                <a:cubicBezTo>
                  <a:pt x="7712" y="19630"/>
                  <a:pt x="7701" y="19627"/>
                  <a:pt x="7686" y="19620"/>
                </a:cubicBezTo>
                <a:cubicBezTo>
                  <a:pt x="7690" y="19620"/>
                  <a:pt x="7686" y="19623"/>
                  <a:pt x="7686" y="19623"/>
                </a:cubicBezTo>
                <a:close/>
                <a:moveTo>
                  <a:pt x="20010" y="5299"/>
                </a:moveTo>
                <a:cubicBezTo>
                  <a:pt x="19969" y="5303"/>
                  <a:pt x="19973" y="5325"/>
                  <a:pt x="19981" y="5352"/>
                </a:cubicBezTo>
                <a:cubicBezTo>
                  <a:pt x="19981" y="5352"/>
                  <a:pt x="19977" y="5348"/>
                  <a:pt x="19977" y="5348"/>
                </a:cubicBezTo>
                <a:cubicBezTo>
                  <a:pt x="19988" y="5348"/>
                  <a:pt x="19999" y="5348"/>
                  <a:pt x="20010" y="5348"/>
                </a:cubicBezTo>
                <a:cubicBezTo>
                  <a:pt x="20010" y="5348"/>
                  <a:pt x="20007" y="5352"/>
                  <a:pt x="20007" y="5352"/>
                </a:cubicBezTo>
                <a:cubicBezTo>
                  <a:pt x="20007" y="5332"/>
                  <a:pt x="20007" y="5316"/>
                  <a:pt x="20010" y="5299"/>
                </a:cubicBezTo>
                <a:cubicBezTo>
                  <a:pt x="20007" y="5296"/>
                  <a:pt x="20010" y="5299"/>
                  <a:pt x="20010" y="5299"/>
                </a:cubicBezTo>
                <a:close/>
                <a:moveTo>
                  <a:pt x="17067" y="19630"/>
                </a:moveTo>
                <a:cubicBezTo>
                  <a:pt x="17078" y="19607"/>
                  <a:pt x="17078" y="19584"/>
                  <a:pt x="17067" y="19561"/>
                </a:cubicBezTo>
                <a:lnTo>
                  <a:pt x="17067" y="19561"/>
                </a:lnTo>
                <a:cubicBezTo>
                  <a:pt x="17070" y="19581"/>
                  <a:pt x="17070" y="19607"/>
                  <a:pt x="17067" y="19630"/>
                </a:cubicBezTo>
                <a:lnTo>
                  <a:pt x="17067" y="19630"/>
                </a:lnTo>
                <a:close/>
                <a:moveTo>
                  <a:pt x="18412" y="7027"/>
                </a:moveTo>
                <a:cubicBezTo>
                  <a:pt x="18408" y="7021"/>
                  <a:pt x="18404" y="7014"/>
                  <a:pt x="18400" y="7008"/>
                </a:cubicBezTo>
                <a:cubicBezTo>
                  <a:pt x="18397" y="7011"/>
                  <a:pt x="18393" y="7014"/>
                  <a:pt x="18385" y="7017"/>
                </a:cubicBezTo>
                <a:cubicBezTo>
                  <a:pt x="18393" y="7021"/>
                  <a:pt x="18404" y="7024"/>
                  <a:pt x="18412" y="7024"/>
                </a:cubicBezTo>
                <a:cubicBezTo>
                  <a:pt x="18415" y="7024"/>
                  <a:pt x="18412" y="7027"/>
                  <a:pt x="18412" y="7027"/>
                </a:cubicBezTo>
                <a:close/>
                <a:moveTo>
                  <a:pt x="17537" y="6985"/>
                </a:moveTo>
                <a:lnTo>
                  <a:pt x="17526" y="6981"/>
                </a:lnTo>
                <a:lnTo>
                  <a:pt x="17526" y="6988"/>
                </a:lnTo>
                <a:lnTo>
                  <a:pt x="17537" y="6985"/>
                </a:lnTo>
                <a:close/>
                <a:moveTo>
                  <a:pt x="8191" y="6965"/>
                </a:moveTo>
                <a:cubicBezTo>
                  <a:pt x="8179" y="6985"/>
                  <a:pt x="8161" y="7004"/>
                  <a:pt x="8176" y="7027"/>
                </a:cubicBezTo>
                <a:cubicBezTo>
                  <a:pt x="8176" y="7027"/>
                  <a:pt x="8172" y="7024"/>
                  <a:pt x="8172" y="7024"/>
                </a:cubicBezTo>
                <a:cubicBezTo>
                  <a:pt x="8202" y="7011"/>
                  <a:pt x="8194" y="6991"/>
                  <a:pt x="8191" y="6965"/>
                </a:cubicBezTo>
                <a:lnTo>
                  <a:pt x="8191" y="6965"/>
                </a:lnTo>
                <a:close/>
                <a:moveTo>
                  <a:pt x="7032" y="6965"/>
                </a:moveTo>
                <a:cubicBezTo>
                  <a:pt x="7029" y="6985"/>
                  <a:pt x="7025" y="7004"/>
                  <a:pt x="7021" y="7024"/>
                </a:cubicBezTo>
                <a:cubicBezTo>
                  <a:pt x="7021" y="7024"/>
                  <a:pt x="7018" y="7021"/>
                  <a:pt x="7018" y="7021"/>
                </a:cubicBezTo>
                <a:cubicBezTo>
                  <a:pt x="7029" y="7021"/>
                  <a:pt x="7040" y="7021"/>
                  <a:pt x="7051" y="7021"/>
                </a:cubicBezTo>
                <a:cubicBezTo>
                  <a:pt x="7051" y="7021"/>
                  <a:pt x="7047" y="7024"/>
                  <a:pt x="7047" y="7024"/>
                </a:cubicBezTo>
                <a:cubicBezTo>
                  <a:pt x="7047" y="7004"/>
                  <a:pt x="7047" y="6985"/>
                  <a:pt x="7047" y="6968"/>
                </a:cubicBezTo>
                <a:cubicBezTo>
                  <a:pt x="7047" y="6968"/>
                  <a:pt x="7051" y="6972"/>
                  <a:pt x="7051" y="6972"/>
                </a:cubicBezTo>
                <a:cubicBezTo>
                  <a:pt x="7040" y="6975"/>
                  <a:pt x="7032" y="6972"/>
                  <a:pt x="7032" y="6965"/>
                </a:cubicBezTo>
                <a:lnTo>
                  <a:pt x="7032" y="6965"/>
                </a:lnTo>
                <a:close/>
                <a:moveTo>
                  <a:pt x="14459" y="19643"/>
                </a:moveTo>
                <a:cubicBezTo>
                  <a:pt x="14459" y="19662"/>
                  <a:pt x="14459" y="19682"/>
                  <a:pt x="14459" y="19698"/>
                </a:cubicBezTo>
                <a:cubicBezTo>
                  <a:pt x="14459" y="19698"/>
                  <a:pt x="14455" y="19695"/>
                  <a:pt x="14455" y="19695"/>
                </a:cubicBezTo>
                <a:cubicBezTo>
                  <a:pt x="14467" y="19695"/>
                  <a:pt x="14478" y="19695"/>
                  <a:pt x="14489" y="19695"/>
                </a:cubicBezTo>
                <a:lnTo>
                  <a:pt x="14485" y="19698"/>
                </a:lnTo>
                <a:cubicBezTo>
                  <a:pt x="14489" y="19675"/>
                  <a:pt x="14478" y="19659"/>
                  <a:pt x="14455" y="19646"/>
                </a:cubicBezTo>
                <a:cubicBezTo>
                  <a:pt x="14455" y="19646"/>
                  <a:pt x="14459" y="19643"/>
                  <a:pt x="14459" y="19643"/>
                </a:cubicBezTo>
                <a:close/>
                <a:moveTo>
                  <a:pt x="8598" y="599"/>
                </a:moveTo>
                <a:cubicBezTo>
                  <a:pt x="8568" y="592"/>
                  <a:pt x="8534" y="563"/>
                  <a:pt x="8531" y="618"/>
                </a:cubicBezTo>
                <a:cubicBezTo>
                  <a:pt x="8531" y="618"/>
                  <a:pt x="8527" y="615"/>
                  <a:pt x="8527" y="615"/>
                </a:cubicBezTo>
                <a:cubicBezTo>
                  <a:pt x="8553" y="608"/>
                  <a:pt x="8575" y="605"/>
                  <a:pt x="8598" y="599"/>
                </a:cubicBezTo>
                <a:cubicBezTo>
                  <a:pt x="8598" y="599"/>
                  <a:pt x="8598" y="599"/>
                  <a:pt x="8598" y="599"/>
                </a:cubicBezTo>
                <a:close/>
                <a:moveTo>
                  <a:pt x="13944" y="573"/>
                </a:moveTo>
                <a:cubicBezTo>
                  <a:pt x="13940" y="569"/>
                  <a:pt x="13936" y="566"/>
                  <a:pt x="13932" y="563"/>
                </a:cubicBezTo>
                <a:cubicBezTo>
                  <a:pt x="13929" y="563"/>
                  <a:pt x="13925" y="566"/>
                  <a:pt x="13921" y="566"/>
                </a:cubicBezTo>
                <a:cubicBezTo>
                  <a:pt x="13932" y="566"/>
                  <a:pt x="13940" y="566"/>
                  <a:pt x="13944" y="573"/>
                </a:cubicBezTo>
                <a:cubicBezTo>
                  <a:pt x="13947" y="569"/>
                  <a:pt x="13944" y="573"/>
                  <a:pt x="13944" y="573"/>
                </a:cubicBezTo>
                <a:close/>
                <a:moveTo>
                  <a:pt x="6853" y="19809"/>
                </a:moveTo>
                <a:lnTo>
                  <a:pt x="6857" y="19799"/>
                </a:lnTo>
                <a:lnTo>
                  <a:pt x="6846" y="19799"/>
                </a:lnTo>
                <a:lnTo>
                  <a:pt x="6853" y="19809"/>
                </a:lnTo>
                <a:close/>
                <a:moveTo>
                  <a:pt x="10974" y="6662"/>
                </a:moveTo>
                <a:cubicBezTo>
                  <a:pt x="10974" y="6682"/>
                  <a:pt x="10974" y="6698"/>
                  <a:pt x="10974" y="6717"/>
                </a:cubicBezTo>
                <a:cubicBezTo>
                  <a:pt x="10974" y="6717"/>
                  <a:pt x="10970" y="6714"/>
                  <a:pt x="10970" y="6714"/>
                </a:cubicBezTo>
                <a:cubicBezTo>
                  <a:pt x="10992" y="6698"/>
                  <a:pt x="11019" y="6682"/>
                  <a:pt x="10970" y="6665"/>
                </a:cubicBezTo>
                <a:lnTo>
                  <a:pt x="10974" y="6662"/>
                </a:lnTo>
                <a:close/>
                <a:moveTo>
                  <a:pt x="14717" y="19907"/>
                </a:moveTo>
                <a:cubicBezTo>
                  <a:pt x="14713" y="19884"/>
                  <a:pt x="14709" y="19861"/>
                  <a:pt x="14706" y="19842"/>
                </a:cubicBezTo>
                <a:lnTo>
                  <a:pt x="14706" y="19842"/>
                </a:lnTo>
                <a:cubicBezTo>
                  <a:pt x="14698" y="19865"/>
                  <a:pt x="14683" y="19887"/>
                  <a:pt x="14717" y="19907"/>
                </a:cubicBezTo>
                <a:cubicBezTo>
                  <a:pt x="14721" y="19907"/>
                  <a:pt x="14717" y="19907"/>
                  <a:pt x="14717" y="19907"/>
                </a:cubicBezTo>
                <a:close/>
                <a:moveTo>
                  <a:pt x="8168" y="20031"/>
                </a:moveTo>
                <a:cubicBezTo>
                  <a:pt x="8179" y="20031"/>
                  <a:pt x="8191" y="20031"/>
                  <a:pt x="8202" y="20031"/>
                </a:cubicBezTo>
                <a:cubicBezTo>
                  <a:pt x="8202" y="20031"/>
                  <a:pt x="8198" y="20034"/>
                  <a:pt x="8198" y="20034"/>
                </a:cubicBezTo>
                <a:cubicBezTo>
                  <a:pt x="8198" y="20014"/>
                  <a:pt x="8198" y="19998"/>
                  <a:pt x="8198" y="19979"/>
                </a:cubicBezTo>
                <a:cubicBezTo>
                  <a:pt x="8198" y="19979"/>
                  <a:pt x="8202" y="19982"/>
                  <a:pt x="8202" y="19982"/>
                </a:cubicBezTo>
                <a:cubicBezTo>
                  <a:pt x="8168" y="19988"/>
                  <a:pt x="8164" y="20011"/>
                  <a:pt x="8172" y="20034"/>
                </a:cubicBezTo>
                <a:lnTo>
                  <a:pt x="8168" y="20031"/>
                </a:lnTo>
                <a:close/>
                <a:moveTo>
                  <a:pt x="8067" y="20005"/>
                </a:moveTo>
                <a:cubicBezTo>
                  <a:pt x="8060" y="20008"/>
                  <a:pt x="8052" y="20008"/>
                  <a:pt x="8049" y="20011"/>
                </a:cubicBezTo>
                <a:lnTo>
                  <a:pt x="8052" y="20014"/>
                </a:lnTo>
                <a:cubicBezTo>
                  <a:pt x="8060" y="20018"/>
                  <a:pt x="8067" y="20014"/>
                  <a:pt x="8071" y="20008"/>
                </a:cubicBezTo>
                <a:lnTo>
                  <a:pt x="8067" y="20005"/>
                </a:lnTo>
                <a:close/>
                <a:moveTo>
                  <a:pt x="10948" y="6587"/>
                </a:moveTo>
                <a:cubicBezTo>
                  <a:pt x="10936" y="6587"/>
                  <a:pt x="10925" y="6584"/>
                  <a:pt x="10910" y="6584"/>
                </a:cubicBezTo>
                <a:cubicBezTo>
                  <a:pt x="10914" y="6603"/>
                  <a:pt x="10914" y="6620"/>
                  <a:pt x="10918" y="6639"/>
                </a:cubicBezTo>
                <a:cubicBezTo>
                  <a:pt x="10918" y="6639"/>
                  <a:pt x="10914" y="6636"/>
                  <a:pt x="10914" y="6636"/>
                </a:cubicBezTo>
                <a:cubicBezTo>
                  <a:pt x="10925" y="6636"/>
                  <a:pt x="10936" y="6636"/>
                  <a:pt x="10948" y="6636"/>
                </a:cubicBezTo>
                <a:lnTo>
                  <a:pt x="10944" y="6639"/>
                </a:lnTo>
                <a:cubicBezTo>
                  <a:pt x="10944" y="6620"/>
                  <a:pt x="10944" y="6603"/>
                  <a:pt x="10944" y="6584"/>
                </a:cubicBezTo>
                <a:lnTo>
                  <a:pt x="10948" y="6587"/>
                </a:lnTo>
                <a:close/>
                <a:moveTo>
                  <a:pt x="9883" y="530"/>
                </a:moveTo>
                <a:cubicBezTo>
                  <a:pt x="9875" y="524"/>
                  <a:pt x="9872" y="520"/>
                  <a:pt x="9864" y="514"/>
                </a:cubicBezTo>
                <a:cubicBezTo>
                  <a:pt x="9864" y="520"/>
                  <a:pt x="9860" y="527"/>
                  <a:pt x="9860" y="530"/>
                </a:cubicBezTo>
                <a:cubicBezTo>
                  <a:pt x="9868" y="530"/>
                  <a:pt x="9875" y="527"/>
                  <a:pt x="9887" y="527"/>
                </a:cubicBezTo>
                <a:cubicBezTo>
                  <a:pt x="9887" y="527"/>
                  <a:pt x="9883" y="530"/>
                  <a:pt x="9883" y="530"/>
                </a:cubicBezTo>
                <a:close/>
                <a:moveTo>
                  <a:pt x="8706" y="540"/>
                </a:moveTo>
                <a:cubicBezTo>
                  <a:pt x="8725" y="530"/>
                  <a:pt x="8747" y="524"/>
                  <a:pt x="8766" y="514"/>
                </a:cubicBezTo>
                <a:cubicBezTo>
                  <a:pt x="8766" y="514"/>
                  <a:pt x="8770" y="517"/>
                  <a:pt x="8770" y="517"/>
                </a:cubicBezTo>
                <a:cubicBezTo>
                  <a:pt x="8736" y="504"/>
                  <a:pt x="8706" y="498"/>
                  <a:pt x="8710" y="546"/>
                </a:cubicBezTo>
                <a:cubicBezTo>
                  <a:pt x="8710" y="543"/>
                  <a:pt x="8710" y="540"/>
                  <a:pt x="8706" y="540"/>
                </a:cubicBezTo>
                <a:close/>
                <a:moveTo>
                  <a:pt x="14975" y="20093"/>
                </a:moveTo>
                <a:cubicBezTo>
                  <a:pt x="14978" y="20089"/>
                  <a:pt x="14986" y="20086"/>
                  <a:pt x="14990" y="20083"/>
                </a:cubicBezTo>
                <a:cubicBezTo>
                  <a:pt x="14982" y="20083"/>
                  <a:pt x="14978" y="20083"/>
                  <a:pt x="14971" y="20083"/>
                </a:cubicBezTo>
                <a:cubicBezTo>
                  <a:pt x="14975" y="20086"/>
                  <a:pt x="14975" y="20093"/>
                  <a:pt x="14978" y="20096"/>
                </a:cubicBezTo>
                <a:cubicBezTo>
                  <a:pt x="14978" y="20096"/>
                  <a:pt x="14975" y="20093"/>
                  <a:pt x="14975" y="20093"/>
                </a:cubicBezTo>
                <a:close/>
                <a:moveTo>
                  <a:pt x="9449" y="20112"/>
                </a:moveTo>
                <a:lnTo>
                  <a:pt x="9453" y="20119"/>
                </a:lnTo>
                <a:lnTo>
                  <a:pt x="9457" y="20112"/>
                </a:lnTo>
                <a:lnTo>
                  <a:pt x="9449" y="20112"/>
                </a:lnTo>
                <a:close/>
                <a:moveTo>
                  <a:pt x="11224" y="498"/>
                </a:moveTo>
                <a:cubicBezTo>
                  <a:pt x="11217" y="498"/>
                  <a:pt x="11209" y="498"/>
                  <a:pt x="11202" y="498"/>
                </a:cubicBezTo>
                <a:cubicBezTo>
                  <a:pt x="11209" y="498"/>
                  <a:pt x="11216" y="498"/>
                  <a:pt x="11224" y="498"/>
                </a:cubicBezTo>
                <a:cubicBezTo>
                  <a:pt x="11228" y="498"/>
                  <a:pt x="11224" y="498"/>
                  <a:pt x="11224" y="498"/>
                </a:cubicBezTo>
                <a:close/>
                <a:moveTo>
                  <a:pt x="9976" y="501"/>
                </a:moveTo>
                <a:cubicBezTo>
                  <a:pt x="9965" y="498"/>
                  <a:pt x="9950" y="491"/>
                  <a:pt x="9939" y="488"/>
                </a:cubicBezTo>
                <a:cubicBezTo>
                  <a:pt x="9939" y="494"/>
                  <a:pt x="9939" y="501"/>
                  <a:pt x="9939" y="504"/>
                </a:cubicBezTo>
                <a:cubicBezTo>
                  <a:pt x="9950" y="501"/>
                  <a:pt x="9965" y="498"/>
                  <a:pt x="9976" y="498"/>
                </a:cubicBezTo>
                <a:cubicBezTo>
                  <a:pt x="9980" y="494"/>
                  <a:pt x="9976" y="498"/>
                  <a:pt x="9976" y="501"/>
                </a:cubicBezTo>
                <a:close/>
                <a:moveTo>
                  <a:pt x="18804" y="6525"/>
                </a:moveTo>
                <a:cubicBezTo>
                  <a:pt x="18804" y="6525"/>
                  <a:pt x="18807" y="6522"/>
                  <a:pt x="18807" y="6519"/>
                </a:cubicBezTo>
                <a:cubicBezTo>
                  <a:pt x="18804" y="6519"/>
                  <a:pt x="18800" y="6515"/>
                  <a:pt x="18796" y="6515"/>
                </a:cubicBezTo>
                <a:cubicBezTo>
                  <a:pt x="18796" y="6515"/>
                  <a:pt x="18793" y="6519"/>
                  <a:pt x="18793" y="6522"/>
                </a:cubicBezTo>
                <a:cubicBezTo>
                  <a:pt x="18796" y="6522"/>
                  <a:pt x="18800" y="6525"/>
                  <a:pt x="18804" y="6525"/>
                </a:cubicBezTo>
                <a:close/>
                <a:moveTo>
                  <a:pt x="13178" y="494"/>
                </a:moveTo>
                <a:cubicBezTo>
                  <a:pt x="13178" y="491"/>
                  <a:pt x="13178" y="485"/>
                  <a:pt x="13178" y="481"/>
                </a:cubicBezTo>
                <a:cubicBezTo>
                  <a:pt x="13178" y="475"/>
                  <a:pt x="13174" y="471"/>
                  <a:pt x="13170" y="465"/>
                </a:cubicBezTo>
                <a:cubicBezTo>
                  <a:pt x="13174" y="475"/>
                  <a:pt x="13174" y="485"/>
                  <a:pt x="13178" y="494"/>
                </a:cubicBezTo>
                <a:cubicBezTo>
                  <a:pt x="13178" y="494"/>
                  <a:pt x="13178" y="494"/>
                  <a:pt x="13178" y="494"/>
                </a:cubicBezTo>
                <a:close/>
                <a:moveTo>
                  <a:pt x="19704" y="6470"/>
                </a:moveTo>
                <a:cubicBezTo>
                  <a:pt x="19697" y="6489"/>
                  <a:pt x="19689" y="6509"/>
                  <a:pt x="19685" y="6528"/>
                </a:cubicBezTo>
                <a:lnTo>
                  <a:pt x="19685" y="6525"/>
                </a:lnTo>
                <a:cubicBezTo>
                  <a:pt x="19712" y="6512"/>
                  <a:pt x="19704" y="6492"/>
                  <a:pt x="19700" y="6473"/>
                </a:cubicBezTo>
                <a:lnTo>
                  <a:pt x="19704" y="6470"/>
                </a:lnTo>
                <a:close/>
                <a:moveTo>
                  <a:pt x="16607" y="6486"/>
                </a:moveTo>
                <a:cubicBezTo>
                  <a:pt x="16615" y="6489"/>
                  <a:pt x="16618" y="6509"/>
                  <a:pt x="16630" y="6489"/>
                </a:cubicBezTo>
                <a:cubicBezTo>
                  <a:pt x="16622" y="6489"/>
                  <a:pt x="16615" y="6489"/>
                  <a:pt x="16607" y="6489"/>
                </a:cubicBezTo>
                <a:cubicBezTo>
                  <a:pt x="16603" y="6489"/>
                  <a:pt x="16607" y="6486"/>
                  <a:pt x="16607" y="6486"/>
                </a:cubicBezTo>
                <a:close/>
                <a:moveTo>
                  <a:pt x="16592" y="5629"/>
                </a:moveTo>
                <a:cubicBezTo>
                  <a:pt x="16585" y="5632"/>
                  <a:pt x="16577" y="5635"/>
                  <a:pt x="16570" y="5638"/>
                </a:cubicBezTo>
                <a:cubicBezTo>
                  <a:pt x="16577" y="5642"/>
                  <a:pt x="16581" y="5642"/>
                  <a:pt x="16588" y="5645"/>
                </a:cubicBezTo>
                <a:cubicBezTo>
                  <a:pt x="16588" y="5638"/>
                  <a:pt x="16588" y="5632"/>
                  <a:pt x="16585" y="5625"/>
                </a:cubicBezTo>
                <a:cubicBezTo>
                  <a:pt x="16588" y="5625"/>
                  <a:pt x="16592" y="5629"/>
                  <a:pt x="16592" y="5629"/>
                </a:cubicBezTo>
                <a:close/>
                <a:moveTo>
                  <a:pt x="19629" y="6411"/>
                </a:moveTo>
                <a:cubicBezTo>
                  <a:pt x="19633" y="6421"/>
                  <a:pt x="19633" y="6434"/>
                  <a:pt x="19637" y="6444"/>
                </a:cubicBezTo>
                <a:cubicBezTo>
                  <a:pt x="19641" y="6440"/>
                  <a:pt x="19644" y="6440"/>
                  <a:pt x="19648" y="6437"/>
                </a:cubicBezTo>
                <a:cubicBezTo>
                  <a:pt x="19641" y="6431"/>
                  <a:pt x="19633" y="6421"/>
                  <a:pt x="19629" y="6411"/>
                </a:cubicBezTo>
                <a:cubicBezTo>
                  <a:pt x="19629" y="6411"/>
                  <a:pt x="19629" y="6411"/>
                  <a:pt x="19629" y="6411"/>
                </a:cubicBezTo>
                <a:close/>
                <a:moveTo>
                  <a:pt x="11627" y="20301"/>
                </a:moveTo>
                <a:cubicBezTo>
                  <a:pt x="11661" y="20269"/>
                  <a:pt x="11650" y="20243"/>
                  <a:pt x="11616" y="20220"/>
                </a:cubicBezTo>
                <a:cubicBezTo>
                  <a:pt x="11616" y="20220"/>
                  <a:pt x="11612" y="20223"/>
                  <a:pt x="11612" y="20223"/>
                </a:cubicBezTo>
                <a:cubicBezTo>
                  <a:pt x="11616" y="20249"/>
                  <a:pt x="11620" y="20275"/>
                  <a:pt x="11624" y="20301"/>
                </a:cubicBezTo>
                <a:lnTo>
                  <a:pt x="11627" y="20301"/>
                </a:lnTo>
                <a:close/>
                <a:moveTo>
                  <a:pt x="14963" y="20311"/>
                </a:moveTo>
                <a:cubicBezTo>
                  <a:pt x="14963" y="20318"/>
                  <a:pt x="14952" y="20337"/>
                  <a:pt x="14978" y="20331"/>
                </a:cubicBezTo>
                <a:cubicBezTo>
                  <a:pt x="14971" y="20324"/>
                  <a:pt x="14963" y="20321"/>
                  <a:pt x="14963" y="20311"/>
                </a:cubicBezTo>
                <a:cubicBezTo>
                  <a:pt x="14960" y="20314"/>
                  <a:pt x="14963" y="20311"/>
                  <a:pt x="14963" y="20311"/>
                </a:cubicBezTo>
                <a:close/>
                <a:moveTo>
                  <a:pt x="8467" y="20370"/>
                </a:moveTo>
                <a:cubicBezTo>
                  <a:pt x="8456" y="20370"/>
                  <a:pt x="8445" y="20370"/>
                  <a:pt x="8433" y="20370"/>
                </a:cubicBezTo>
                <a:cubicBezTo>
                  <a:pt x="8433" y="20370"/>
                  <a:pt x="8437" y="20367"/>
                  <a:pt x="8437" y="20367"/>
                </a:cubicBezTo>
                <a:cubicBezTo>
                  <a:pt x="8441" y="20376"/>
                  <a:pt x="8445" y="20389"/>
                  <a:pt x="8445" y="20399"/>
                </a:cubicBezTo>
                <a:cubicBezTo>
                  <a:pt x="8452" y="20389"/>
                  <a:pt x="8456" y="20380"/>
                  <a:pt x="8467" y="20370"/>
                </a:cubicBezTo>
                <a:lnTo>
                  <a:pt x="8467" y="20370"/>
                </a:lnTo>
                <a:close/>
                <a:moveTo>
                  <a:pt x="10712" y="410"/>
                </a:moveTo>
                <a:cubicBezTo>
                  <a:pt x="10701" y="410"/>
                  <a:pt x="10690" y="413"/>
                  <a:pt x="10679" y="413"/>
                </a:cubicBezTo>
                <a:cubicBezTo>
                  <a:pt x="10686" y="419"/>
                  <a:pt x="10697" y="426"/>
                  <a:pt x="10705" y="432"/>
                </a:cubicBezTo>
                <a:cubicBezTo>
                  <a:pt x="10705" y="432"/>
                  <a:pt x="10701" y="436"/>
                  <a:pt x="10701" y="436"/>
                </a:cubicBezTo>
                <a:cubicBezTo>
                  <a:pt x="10705" y="426"/>
                  <a:pt x="10708" y="416"/>
                  <a:pt x="10708" y="406"/>
                </a:cubicBezTo>
                <a:cubicBezTo>
                  <a:pt x="10708" y="403"/>
                  <a:pt x="10712" y="410"/>
                  <a:pt x="10712" y="410"/>
                </a:cubicBezTo>
                <a:close/>
                <a:moveTo>
                  <a:pt x="10596" y="6437"/>
                </a:moveTo>
                <a:cubicBezTo>
                  <a:pt x="10596" y="6440"/>
                  <a:pt x="10604" y="6444"/>
                  <a:pt x="10604" y="6447"/>
                </a:cubicBezTo>
                <a:cubicBezTo>
                  <a:pt x="10608" y="6440"/>
                  <a:pt x="10611" y="6434"/>
                  <a:pt x="10615" y="6424"/>
                </a:cubicBezTo>
                <a:cubicBezTo>
                  <a:pt x="10615" y="6421"/>
                  <a:pt x="10608" y="6417"/>
                  <a:pt x="10608" y="6414"/>
                </a:cubicBezTo>
                <a:cubicBezTo>
                  <a:pt x="10604" y="6421"/>
                  <a:pt x="10596" y="6431"/>
                  <a:pt x="10596" y="6437"/>
                </a:cubicBezTo>
                <a:close/>
                <a:moveTo>
                  <a:pt x="19536" y="6437"/>
                </a:moveTo>
                <a:cubicBezTo>
                  <a:pt x="19551" y="6424"/>
                  <a:pt x="19566" y="6411"/>
                  <a:pt x="19577" y="6398"/>
                </a:cubicBezTo>
                <a:cubicBezTo>
                  <a:pt x="19577" y="6398"/>
                  <a:pt x="19577" y="6395"/>
                  <a:pt x="19577" y="6395"/>
                </a:cubicBezTo>
                <a:cubicBezTo>
                  <a:pt x="19562" y="6411"/>
                  <a:pt x="19547" y="6424"/>
                  <a:pt x="19532" y="6440"/>
                </a:cubicBezTo>
                <a:lnTo>
                  <a:pt x="19536" y="6437"/>
                </a:lnTo>
                <a:close/>
                <a:moveTo>
                  <a:pt x="10047" y="393"/>
                </a:moveTo>
                <a:cubicBezTo>
                  <a:pt x="10062" y="413"/>
                  <a:pt x="10081" y="416"/>
                  <a:pt x="10103" y="410"/>
                </a:cubicBezTo>
                <a:cubicBezTo>
                  <a:pt x="10103" y="410"/>
                  <a:pt x="10103" y="410"/>
                  <a:pt x="10103" y="410"/>
                </a:cubicBezTo>
                <a:cubicBezTo>
                  <a:pt x="10088" y="387"/>
                  <a:pt x="10070" y="383"/>
                  <a:pt x="10047" y="393"/>
                </a:cubicBezTo>
                <a:lnTo>
                  <a:pt x="10047" y="393"/>
                </a:lnTo>
                <a:close/>
                <a:moveTo>
                  <a:pt x="11975" y="6440"/>
                </a:moveTo>
                <a:cubicBezTo>
                  <a:pt x="11967" y="6414"/>
                  <a:pt x="11960" y="6388"/>
                  <a:pt x="11956" y="6362"/>
                </a:cubicBezTo>
                <a:cubicBezTo>
                  <a:pt x="11956" y="6362"/>
                  <a:pt x="11956" y="6362"/>
                  <a:pt x="11956" y="6362"/>
                </a:cubicBezTo>
                <a:cubicBezTo>
                  <a:pt x="11960" y="6388"/>
                  <a:pt x="11967" y="6411"/>
                  <a:pt x="11971" y="6437"/>
                </a:cubicBezTo>
                <a:lnTo>
                  <a:pt x="11975" y="6440"/>
                </a:lnTo>
                <a:close/>
                <a:moveTo>
                  <a:pt x="8142" y="6382"/>
                </a:moveTo>
                <a:cubicBezTo>
                  <a:pt x="8131" y="6382"/>
                  <a:pt x="8120" y="6382"/>
                  <a:pt x="8108" y="6382"/>
                </a:cubicBezTo>
                <a:cubicBezTo>
                  <a:pt x="8108" y="6382"/>
                  <a:pt x="8112" y="6378"/>
                  <a:pt x="8112" y="6378"/>
                </a:cubicBezTo>
                <a:cubicBezTo>
                  <a:pt x="8120" y="6385"/>
                  <a:pt x="8127" y="6391"/>
                  <a:pt x="8135" y="6398"/>
                </a:cubicBezTo>
                <a:cubicBezTo>
                  <a:pt x="8138" y="6391"/>
                  <a:pt x="8138" y="6385"/>
                  <a:pt x="8142" y="6375"/>
                </a:cubicBezTo>
                <a:cubicBezTo>
                  <a:pt x="8138" y="6378"/>
                  <a:pt x="8142" y="6382"/>
                  <a:pt x="8142" y="6382"/>
                </a:cubicBezTo>
                <a:close/>
                <a:moveTo>
                  <a:pt x="19592" y="6329"/>
                </a:moveTo>
                <a:cubicBezTo>
                  <a:pt x="19547" y="6346"/>
                  <a:pt x="19577" y="6375"/>
                  <a:pt x="19577" y="6398"/>
                </a:cubicBezTo>
                <a:cubicBezTo>
                  <a:pt x="19577" y="6398"/>
                  <a:pt x="19577" y="6395"/>
                  <a:pt x="19573" y="6395"/>
                </a:cubicBezTo>
                <a:cubicBezTo>
                  <a:pt x="19581" y="6372"/>
                  <a:pt x="19585" y="6349"/>
                  <a:pt x="19592" y="6329"/>
                </a:cubicBezTo>
                <a:cubicBezTo>
                  <a:pt x="19592" y="6326"/>
                  <a:pt x="19592" y="6329"/>
                  <a:pt x="19592" y="6329"/>
                </a:cubicBezTo>
                <a:close/>
                <a:moveTo>
                  <a:pt x="13439" y="393"/>
                </a:moveTo>
                <a:cubicBezTo>
                  <a:pt x="13432" y="393"/>
                  <a:pt x="13424" y="396"/>
                  <a:pt x="13417" y="396"/>
                </a:cubicBezTo>
                <a:cubicBezTo>
                  <a:pt x="13424" y="393"/>
                  <a:pt x="13432" y="393"/>
                  <a:pt x="13439" y="393"/>
                </a:cubicBezTo>
                <a:cubicBezTo>
                  <a:pt x="13443" y="393"/>
                  <a:pt x="13439" y="393"/>
                  <a:pt x="13439" y="393"/>
                </a:cubicBezTo>
                <a:close/>
                <a:moveTo>
                  <a:pt x="12053" y="6316"/>
                </a:moveTo>
                <a:cubicBezTo>
                  <a:pt x="12046" y="6336"/>
                  <a:pt x="12038" y="6356"/>
                  <a:pt x="12031" y="6375"/>
                </a:cubicBezTo>
                <a:lnTo>
                  <a:pt x="12035" y="6372"/>
                </a:lnTo>
                <a:cubicBezTo>
                  <a:pt x="12072" y="6362"/>
                  <a:pt x="12046" y="6336"/>
                  <a:pt x="12053" y="6316"/>
                </a:cubicBezTo>
                <a:lnTo>
                  <a:pt x="12053" y="6316"/>
                </a:lnTo>
                <a:close/>
                <a:moveTo>
                  <a:pt x="10043" y="393"/>
                </a:moveTo>
                <a:cubicBezTo>
                  <a:pt x="10032" y="393"/>
                  <a:pt x="10021" y="393"/>
                  <a:pt x="10010" y="393"/>
                </a:cubicBezTo>
                <a:cubicBezTo>
                  <a:pt x="10025" y="393"/>
                  <a:pt x="10036" y="393"/>
                  <a:pt x="10043" y="393"/>
                </a:cubicBezTo>
                <a:cubicBezTo>
                  <a:pt x="10047" y="393"/>
                  <a:pt x="10047" y="393"/>
                  <a:pt x="10043" y="393"/>
                </a:cubicBezTo>
                <a:close/>
                <a:moveTo>
                  <a:pt x="19607" y="6264"/>
                </a:moveTo>
                <a:cubicBezTo>
                  <a:pt x="19603" y="6287"/>
                  <a:pt x="19599" y="6310"/>
                  <a:pt x="19596" y="6329"/>
                </a:cubicBezTo>
                <a:cubicBezTo>
                  <a:pt x="19596" y="6329"/>
                  <a:pt x="19592" y="6326"/>
                  <a:pt x="19592" y="6326"/>
                </a:cubicBezTo>
                <a:cubicBezTo>
                  <a:pt x="19641" y="6310"/>
                  <a:pt x="19626" y="6287"/>
                  <a:pt x="19607" y="6264"/>
                </a:cubicBezTo>
                <a:cubicBezTo>
                  <a:pt x="19603" y="6261"/>
                  <a:pt x="19603" y="6261"/>
                  <a:pt x="19607" y="6264"/>
                </a:cubicBezTo>
                <a:close/>
                <a:moveTo>
                  <a:pt x="12733" y="370"/>
                </a:moveTo>
                <a:cubicBezTo>
                  <a:pt x="12726" y="370"/>
                  <a:pt x="12718" y="370"/>
                  <a:pt x="12711" y="370"/>
                </a:cubicBezTo>
                <a:cubicBezTo>
                  <a:pt x="12715" y="370"/>
                  <a:pt x="12718" y="374"/>
                  <a:pt x="12718" y="374"/>
                </a:cubicBezTo>
                <a:cubicBezTo>
                  <a:pt x="12726" y="370"/>
                  <a:pt x="12729" y="370"/>
                  <a:pt x="12733" y="370"/>
                </a:cubicBezTo>
                <a:cubicBezTo>
                  <a:pt x="12733" y="367"/>
                  <a:pt x="12733" y="370"/>
                  <a:pt x="12733" y="370"/>
                </a:cubicBezTo>
                <a:close/>
                <a:moveTo>
                  <a:pt x="12038" y="6222"/>
                </a:moveTo>
                <a:cubicBezTo>
                  <a:pt x="12038" y="6241"/>
                  <a:pt x="12038" y="6258"/>
                  <a:pt x="12038" y="6277"/>
                </a:cubicBezTo>
                <a:lnTo>
                  <a:pt x="12035" y="6274"/>
                </a:lnTo>
                <a:cubicBezTo>
                  <a:pt x="12061" y="6258"/>
                  <a:pt x="12042" y="6232"/>
                  <a:pt x="12050" y="6209"/>
                </a:cubicBezTo>
                <a:lnTo>
                  <a:pt x="12053" y="6209"/>
                </a:lnTo>
                <a:lnTo>
                  <a:pt x="12050" y="6222"/>
                </a:lnTo>
                <a:lnTo>
                  <a:pt x="12038" y="6222"/>
                </a:lnTo>
                <a:lnTo>
                  <a:pt x="12038" y="6222"/>
                </a:lnTo>
                <a:close/>
                <a:moveTo>
                  <a:pt x="12005" y="6277"/>
                </a:moveTo>
                <a:cubicBezTo>
                  <a:pt x="12005" y="6258"/>
                  <a:pt x="12005" y="6241"/>
                  <a:pt x="12005" y="6222"/>
                </a:cubicBezTo>
                <a:cubicBezTo>
                  <a:pt x="12005" y="6222"/>
                  <a:pt x="12005" y="6225"/>
                  <a:pt x="12005" y="6225"/>
                </a:cubicBezTo>
                <a:cubicBezTo>
                  <a:pt x="11982" y="6241"/>
                  <a:pt x="11971" y="6258"/>
                  <a:pt x="12005" y="6274"/>
                </a:cubicBezTo>
                <a:lnTo>
                  <a:pt x="12005" y="6277"/>
                </a:lnTo>
                <a:close/>
                <a:moveTo>
                  <a:pt x="19951" y="6202"/>
                </a:moveTo>
                <a:cubicBezTo>
                  <a:pt x="19939" y="6202"/>
                  <a:pt x="19928" y="6202"/>
                  <a:pt x="19917" y="6202"/>
                </a:cubicBezTo>
                <a:cubicBezTo>
                  <a:pt x="19917" y="6202"/>
                  <a:pt x="19921" y="6199"/>
                  <a:pt x="19921" y="6199"/>
                </a:cubicBezTo>
                <a:cubicBezTo>
                  <a:pt x="19921" y="6206"/>
                  <a:pt x="19924" y="6212"/>
                  <a:pt x="19924" y="6222"/>
                </a:cubicBezTo>
                <a:cubicBezTo>
                  <a:pt x="19932" y="6215"/>
                  <a:pt x="19939" y="6209"/>
                  <a:pt x="19947" y="6202"/>
                </a:cubicBezTo>
                <a:lnTo>
                  <a:pt x="19951" y="6202"/>
                </a:lnTo>
                <a:close/>
                <a:moveTo>
                  <a:pt x="8374" y="20481"/>
                </a:moveTo>
                <a:cubicBezTo>
                  <a:pt x="8389" y="20461"/>
                  <a:pt x="8400" y="20442"/>
                  <a:pt x="8374" y="20422"/>
                </a:cubicBezTo>
                <a:cubicBezTo>
                  <a:pt x="8374" y="20422"/>
                  <a:pt x="8377" y="20419"/>
                  <a:pt x="8377" y="20419"/>
                </a:cubicBezTo>
                <a:cubicBezTo>
                  <a:pt x="8377" y="20438"/>
                  <a:pt x="8377" y="20461"/>
                  <a:pt x="8381" y="20481"/>
                </a:cubicBezTo>
                <a:cubicBezTo>
                  <a:pt x="8381" y="20477"/>
                  <a:pt x="8374" y="20481"/>
                  <a:pt x="8374" y="20481"/>
                </a:cubicBezTo>
                <a:close/>
                <a:moveTo>
                  <a:pt x="11915" y="6222"/>
                </a:moveTo>
                <a:cubicBezTo>
                  <a:pt x="11930" y="6212"/>
                  <a:pt x="11945" y="6202"/>
                  <a:pt x="11964" y="6196"/>
                </a:cubicBezTo>
                <a:cubicBezTo>
                  <a:pt x="11964" y="6196"/>
                  <a:pt x="11964" y="6196"/>
                  <a:pt x="11964" y="6196"/>
                </a:cubicBezTo>
                <a:cubicBezTo>
                  <a:pt x="11945" y="6193"/>
                  <a:pt x="11926" y="6186"/>
                  <a:pt x="11908" y="6183"/>
                </a:cubicBezTo>
                <a:lnTo>
                  <a:pt x="11904" y="6176"/>
                </a:lnTo>
                <a:cubicBezTo>
                  <a:pt x="11908" y="6193"/>
                  <a:pt x="11915" y="6209"/>
                  <a:pt x="11919" y="6225"/>
                </a:cubicBezTo>
                <a:cubicBezTo>
                  <a:pt x="11923" y="6225"/>
                  <a:pt x="11915" y="6222"/>
                  <a:pt x="11915" y="6222"/>
                </a:cubicBezTo>
                <a:close/>
                <a:moveTo>
                  <a:pt x="19981" y="6150"/>
                </a:moveTo>
                <a:cubicBezTo>
                  <a:pt x="19969" y="6150"/>
                  <a:pt x="19958" y="6150"/>
                  <a:pt x="19947" y="6150"/>
                </a:cubicBezTo>
                <a:cubicBezTo>
                  <a:pt x="19947" y="6150"/>
                  <a:pt x="19951" y="6147"/>
                  <a:pt x="19951" y="6147"/>
                </a:cubicBezTo>
                <a:cubicBezTo>
                  <a:pt x="19951" y="6166"/>
                  <a:pt x="19951" y="6183"/>
                  <a:pt x="19951" y="6202"/>
                </a:cubicBezTo>
                <a:cubicBezTo>
                  <a:pt x="19951" y="6202"/>
                  <a:pt x="19947" y="6199"/>
                  <a:pt x="19947" y="6199"/>
                </a:cubicBezTo>
                <a:cubicBezTo>
                  <a:pt x="19958" y="6183"/>
                  <a:pt x="19966" y="6166"/>
                  <a:pt x="19977" y="6147"/>
                </a:cubicBezTo>
                <a:cubicBezTo>
                  <a:pt x="19977" y="6147"/>
                  <a:pt x="19981" y="6150"/>
                  <a:pt x="19981" y="6150"/>
                </a:cubicBezTo>
                <a:close/>
                <a:moveTo>
                  <a:pt x="10884" y="325"/>
                </a:moveTo>
                <a:cubicBezTo>
                  <a:pt x="10888" y="331"/>
                  <a:pt x="10891" y="338"/>
                  <a:pt x="10895" y="341"/>
                </a:cubicBezTo>
                <a:cubicBezTo>
                  <a:pt x="10899" y="338"/>
                  <a:pt x="10899" y="335"/>
                  <a:pt x="10903" y="331"/>
                </a:cubicBezTo>
                <a:cubicBezTo>
                  <a:pt x="10895" y="331"/>
                  <a:pt x="10888" y="328"/>
                  <a:pt x="10877" y="328"/>
                </a:cubicBezTo>
                <a:cubicBezTo>
                  <a:pt x="10880" y="328"/>
                  <a:pt x="10884" y="325"/>
                  <a:pt x="10884" y="325"/>
                </a:cubicBezTo>
                <a:close/>
                <a:moveTo>
                  <a:pt x="11964" y="6193"/>
                </a:moveTo>
                <a:cubicBezTo>
                  <a:pt x="11967" y="6170"/>
                  <a:pt x="11967" y="6144"/>
                  <a:pt x="11971" y="6121"/>
                </a:cubicBezTo>
                <a:lnTo>
                  <a:pt x="11975" y="6124"/>
                </a:lnTo>
                <a:cubicBezTo>
                  <a:pt x="11960" y="6131"/>
                  <a:pt x="11945" y="6137"/>
                  <a:pt x="11930" y="6140"/>
                </a:cubicBezTo>
                <a:cubicBezTo>
                  <a:pt x="11930" y="6140"/>
                  <a:pt x="11930" y="6140"/>
                  <a:pt x="11930" y="6140"/>
                </a:cubicBezTo>
                <a:cubicBezTo>
                  <a:pt x="11941" y="6160"/>
                  <a:pt x="11952" y="6176"/>
                  <a:pt x="11964" y="6193"/>
                </a:cubicBezTo>
                <a:cubicBezTo>
                  <a:pt x="11964" y="6193"/>
                  <a:pt x="11964" y="6193"/>
                  <a:pt x="11964" y="6193"/>
                </a:cubicBezTo>
                <a:close/>
                <a:moveTo>
                  <a:pt x="10499" y="328"/>
                </a:moveTo>
                <a:cubicBezTo>
                  <a:pt x="10492" y="299"/>
                  <a:pt x="10462" y="305"/>
                  <a:pt x="10439" y="302"/>
                </a:cubicBezTo>
                <a:lnTo>
                  <a:pt x="10443" y="299"/>
                </a:lnTo>
                <a:cubicBezTo>
                  <a:pt x="10458" y="315"/>
                  <a:pt x="10477" y="328"/>
                  <a:pt x="10499" y="328"/>
                </a:cubicBezTo>
                <a:lnTo>
                  <a:pt x="10499" y="328"/>
                </a:lnTo>
                <a:close/>
                <a:moveTo>
                  <a:pt x="19981" y="6095"/>
                </a:moveTo>
                <a:cubicBezTo>
                  <a:pt x="19981" y="6114"/>
                  <a:pt x="19981" y="6134"/>
                  <a:pt x="19981" y="6150"/>
                </a:cubicBezTo>
                <a:cubicBezTo>
                  <a:pt x="19981" y="6150"/>
                  <a:pt x="19977" y="6150"/>
                  <a:pt x="19977" y="6150"/>
                </a:cubicBezTo>
                <a:cubicBezTo>
                  <a:pt x="19999" y="6131"/>
                  <a:pt x="19999" y="6114"/>
                  <a:pt x="19977" y="6098"/>
                </a:cubicBezTo>
                <a:cubicBezTo>
                  <a:pt x="19973" y="6095"/>
                  <a:pt x="19981" y="6095"/>
                  <a:pt x="19981" y="6095"/>
                </a:cubicBezTo>
                <a:close/>
                <a:moveTo>
                  <a:pt x="12225" y="5896"/>
                </a:moveTo>
                <a:cubicBezTo>
                  <a:pt x="12214" y="5883"/>
                  <a:pt x="12203" y="5867"/>
                  <a:pt x="12192" y="5854"/>
                </a:cubicBezTo>
                <a:cubicBezTo>
                  <a:pt x="12192" y="5854"/>
                  <a:pt x="12192" y="5854"/>
                  <a:pt x="12192" y="5854"/>
                </a:cubicBezTo>
                <a:cubicBezTo>
                  <a:pt x="12188" y="5860"/>
                  <a:pt x="12184" y="5867"/>
                  <a:pt x="12177" y="5873"/>
                </a:cubicBezTo>
                <a:cubicBezTo>
                  <a:pt x="12177" y="5873"/>
                  <a:pt x="12180" y="5870"/>
                  <a:pt x="12180" y="5870"/>
                </a:cubicBezTo>
                <a:cubicBezTo>
                  <a:pt x="12188" y="5889"/>
                  <a:pt x="12195" y="5906"/>
                  <a:pt x="12225" y="5896"/>
                </a:cubicBezTo>
                <a:lnTo>
                  <a:pt x="12225" y="5896"/>
                </a:lnTo>
                <a:close/>
                <a:moveTo>
                  <a:pt x="11975" y="6124"/>
                </a:moveTo>
                <a:cubicBezTo>
                  <a:pt x="11979" y="6121"/>
                  <a:pt x="11986" y="6114"/>
                  <a:pt x="11990" y="6111"/>
                </a:cubicBezTo>
                <a:cubicBezTo>
                  <a:pt x="11982" y="6114"/>
                  <a:pt x="11979" y="6118"/>
                  <a:pt x="11975" y="6124"/>
                </a:cubicBezTo>
                <a:cubicBezTo>
                  <a:pt x="11971" y="6121"/>
                  <a:pt x="11975" y="6124"/>
                  <a:pt x="11975" y="6124"/>
                </a:cubicBezTo>
                <a:close/>
                <a:moveTo>
                  <a:pt x="12233" y="20663"/>
                </a:moveTo>
                <a:cubicBezTo>
                  <a:pt x="12240" y="20660"/>
                  <a:pt x="12251" y="20650"/>
                  <a:pt x="12248" y="20650"/>
                </a:cubicBezTo>
                <a:cubicBezTo>
                  <a:pt x="12236" y="20637"/>
                  <a:pt x="12225" y="20640"/>
                  <a:pt x="12214" y="20647"/>
                </a:cubicBezTo>
                <a:cubicBezTo>
                  <a:pt x="12218" y="20653"/>
                  <a:pt x="12221" y="20657"/>
                  <a:pt x="12233" y="20663"/>
                </a:cubicBezTo>
                <a:cubicBezTo>
                  <a:pt x="12229" y="20660"/>
                  <a:pt x="12233" y="20663"/>
                  <a:pt x="12233" y="20663"/>
                </a:cubicBezTo>
                <a:close/>
                <a:moveTo>
                  <a:pt x="12382" y="5899"/>
                </a:moveTo>
                <a:cubicBezTo>
                  <a:pt x="12367" y="5899"/>
                  <a:pt x="12356" y="5899"/>
                  <a:pt x="12345" y="5899"/>
                </a:cubicBezTo>
                <a:cubicBezTo>
                  <a:pt x="12345" y="5899"/>
                  <a:pt x="12341" y="5906"/>
                  <a:pt x="12341" y="5906"/>
                </a:cubicBezTo>
                <a:cubicBezTo>
                  <a:pt x="12352" y="5902"/>
                  <a:pt x="12367" y="5899"/>
                  <a:pt x="12382" y="5899"/>
                </a:cubicBezTo>
                <a:cubicBezTo>
                  <a:pt x="12382" y="5896"/>
                  <a:pt x="12382" y="5899"/>
                  <a:pt x="12382" y="5899"/>
                </a:cubicBezTo>
                <a:close/>
                <a:moveTo>
                  <a:pt x="12236" y="6098"/>
                </a:moveTo>
                <a:cubicBezTo>
                  <a:pt x="12233" y="6098"/>
                  <a:pt x="12225" y="6098"/>
                  <a:pt x="12221" y="6101"/>
                </a:cubicBezTo>
                <a:cubicBezTo>
                  <a:pt x="12221" y="6105"/>
                  <a:pt x="12221" y="6108"/>
                  <a:pt x="12225" y="6111"/>
                </a:cubicBezTo>
                <a:cubicBezTo>
                  <a:pt x="12225" y="6111"/>
                  <a:pt x="12233" y="6111"/>
                  <a:pt x="12233" y="6111"/>
                </a:cubicBezTo>
                <a:cubicBezTo>
                  <a:pt x="12233" y="6105"/>
                  <a:pt x="12236" y="6101"/>
                  <a:pt x="12236" y="6098"/>
                </a:cubicBezTo>
                <a:close/>
                <a:moveTo>
                  <a:pt x="11930" y="6140"/>
                </a:moveTo>
                <a:cubicBezTo>
                  <a:pt x="11937" y="6121"/>
                  <a:pt x="11945" y="6098"/>
                  <a:pt x="11952" y="6078"/>
                </a:cubicBezTo>
                <a:lnTo>
                  <a:pt x="11952" y="6082"/>
                </a:lnTo>
                <a:cubicBezTo>
                  <a:pt x="11923" y="6095"/>
                  <a:pt x="11941" y="6124"/>
                  <a:pt x="11930" y="6140"/>
                </a:cubicBezTo>
                <a:cubicBezTo>
                  <a:pt x="11930" y="6140"/>
                  <a:pt x="11930" y="6140"/>
                  <a:pt x="11930" y="6140"/>
                </a:cubicBezTo>
                <a:close/>
                <a:moveTo>
                  <a:pt x="17115" y="20653"/>
                </a:moveTo>
                <a:cubicBezTo>
                  <a:pt x="17093" y="20653"/>
                  <a:pt x="17059" y="20644"/>
                  <a:pt x="17055" y="20679"/>
                </a:cubicBezTo>
                <a:cubicBezTo>
                  <a:pt x="17055" y="20679"/>
                  <a:pt x="17052" y="20676"/>
                  <a:pt x="17052" y="20676"/>
                </a:cubicBezTo>
                <a:cubicBezTo>
                  <a:pt x="17078" y="20676"/>
                  <a:pt x="17104" y="20676"/>
                  <a:pt x="17111" y="20650"/>
                </a:cubicBezTo>
                <a:lnTo>
                  <a:pt x="17115" y="20653"/>
                </a:lnTo>
                <a:close/>
                <a:moveTo>
                  <a:pt x="18165" y="20738"/>
                </a:moveTo>
                <a:cubicBezTo>
                  <a:pt x="18157" y="20741"/>
                  <a:pt x="18150" y="20745"/>
                  <a:pt x="18146" y="20748"/>
                </a:cubicBezTo>
                <a:cubicBezTo>
                  <a:pt x="18150" y="20751"/>
                  <a:pt x="18154" y="20754"/>
                  <a:pt x="18157" y="20758"/>
                </a:cubicBezTo>
                <a:cubicBezTo>
                  <a:pt x="18161" y="20758"/>
                  <a:pt x="18169" y="20754"/>
                  <a:pt x="18169" y="20751"/>
                </a:cubicBezTo>
                <a:cubicBezTo>
                  <a:pt x="18169" y="20738"/>
                  <a:pt x="18161" y="20735"/>
                  <a:pt x="18150" y="20741"/>
                </a:cubicBezTo>
                <a:cubicBezTo>
                  <a:pt x="18150" y="20741"/>
                  <a:pt x="18146" y="20738"/>
                  <a:pt x="18146" y="20738"/>
                </a:cubicBezTo>
                <a:cubicBezTo>
                  <a:pt x="18154" y="20738"/>
                  <a:pt x="18165" y="20735"/>
                  <a:pt x="18172" y="20735"/>
                </a:cubicBezTo>
                <a:lnTo>
                  <a:pt x="18165" y="20738"/>
                </a:lnTo>
                <a:close/>
                <a:moveTo>
                  <a:pt x="9293" y="21331"/>
                </a:moveTo>
                <a:cubicBezTo>
                  <a:pt x="9304" y="21325"/>
                  <a:pt x="9311" y="21315"/>
                  <a:pt x="9293" y="21309"/>
                </a:cubicBezTo>
                <a:cubicBezTo>
                  <a:pt x="9289" y="21309"/>
                  <a:pt x="9278" y="21315"/>
                  <a:pt x="9274" y="21322"/>
                </a:cubicBezTo>
                <a:cubicBezTo>
                  <a:pt x="9274" y="21322"/>
                  <a:pt x="9274" y="21328"/>
                  <a:pt x="9278" y="21331"/>
                </a:cubicBezTo>
                <a:cubicBezTo>
                  <a:pt x="9281" y="21331"/>
                  <a:pt x="9285" y="21331"/>
                  <a:pt x="9289" y="21331"/>
                </a:cubicBezTo>
                <a:lnTo>
                  <a:pt x="9293" y="21331"/>
                </a:lnTo>
                <a:close/>
                <a:moveTo>
                  <a:pt x="12614" y="178"/>
                </a:moveTo>
                <a:cubicBezTo>
                  <a:pt x="12606" y="178"/>
                  <a:pt x="12599" y="175"/>
                  <a:pt x="12591" y="175"/>
                </a:cubicBezTo>
                <a:cubicBezTo>
                  <a:pt x="12595" y="175"/>
                  <a:pt x="12599" y="178"/>
                  <a:pt x="12602" y="178"/>
                </a:cubicBezTo>
                <a:cubicBezTo>
                  <a:pt x="12606" y="181"/>
                  <a:pt x="12610" y="178"/>
                  <a:pt x="12614" y="178"/>
                </a:cubicBezTo>
                <a:cubicBezTo>
                  <a:pt x="12617" y="178"/>
                  <a:pt x="12614" y="178"/>
                  <a:pt x="12614" y="178"/>
                </a:cubicBezTo>
                <a:close/>
                <a:moveTo>
                  <a:pt x="16585" y="6017"/>
                </a:moveTo>
                <a:cubicBezTo>
                  <a:pt x="16585" y="6026"/>
                  <a:pt x="16585" y="6039"/>
                  <a:pt x="16585" y="6049"/>
                </a:cubicBezTo>
                <a:cubicBezTo>
                  <a:pt x="16585" y="6049"/>
                  <a:pt x="16581" y="6046"/>
                  <a:pt x="16581" y="6046"/>
                </a:cubicBezTo>
                <a:cubicBezTo>
                  <a:pt x="16592" y="6039"/>
                  <a:pt x="16603" y="6036"/>
                  <a:pt x="16615" y="6030"/>
                </a:cubicBezTo>
                <a:cubicBezTo>
                  <a:pt x="16603" y="6026"/>
                  <a:pt x="16592" y="6020"/>
                  <a:pt x="16581" y="6017"/>
                </a:cubicBezTo>
                <a:lnTo>
                  <a:pt x="16585" y="6017"/>
                </a:lnTo>
                <a:close/>
                <a:moveTo>
                  <a:pt x="11956" y="6085"/>
                </a:moveTo>
                <a:cubicBezTo>
                  <a:pt x="11960" y="6056"/>
                  <a:pt x="11964" y="6030"/>
                  <a:pt x="11967" y="6000"/>
                </a:cubicBezTo>
                <a:cubicBezTo>
                  <a:pt x="11967" y="6000"/>
                  <a:pt x="11967" y="6000"/>
                  <a:pt x="11967" y="6000"/>
                </a:cubicBezTo>
                <a:cubicBezTo>
                  <a:pt x="11964" y="6026"/>
                  <a:pt x="11956" y="6052"/>
                  <a:pt x="11952" y="6082"/>
                </a:cubicBezTo>
                <a:cubicBezTo>
                  <a:pt x="11952" y="6082"/>
                  <a:pt x="11956" y="6085"/>
                  <a:pt x="11956" y="6085"/>
                </a:cubicBezTo>
                <a:close/>
                <a:moveTo>
                  <a:pt x="11706" y="165"/>
                </a:moveTo>
                <a:cubicBezTo>
                  <a:pt x="11717" y="165"/>
                  <a:pt x="11732" y="165"/>
                  <a:pt x="11743" y="162"/>
                </a:cubicBezTo>
                <a:cubicBezTo>
                  <a:pt x="11743" y="159"/>
                  <a:pt x="11740" y="152"/>
                  <a:pt x="11740" y="152"/>
                </a:cubicBezTo>
                <a:cubicBezTo>
                  <a:pt x="11725" y="149"/>
                  <a:pt x="11713" y="152"/>
                  <a:pt x="11706" y="165"/>
                </a:cubicBezTo>
                <a:cubicBezTo>
                  <a:pt x="11710" y="168"/>
                  <a:pt x="11706" y="165"/>
                  <a:pt x="11706" y="165"/>
                </a:cubicBezTo>
                <a:close/>
                <a:moveTo>
                  <a:pt x="12087" y="5961"/>
                </a:moveTo>
                <a:cubicBezTo>
                  <a:pt x="12094" y="5958"/>
                  <a:pt x="12102" y="5955"/>
                  <a:pt x="12113" y="5951"/>
                </a:cubicBezTo>
                <a:cubicBezTo>
                  <a:pt x="12102" y="5955"/>
                  <a:pt x="12091" y="5958"/>
                  <a:pt x="12087" y="5961"/>
                </a:cubicBezTo>
                <a:cubicBezTo>
                  <a:pt x="12083" y="5961"/>
                  <a:pt x="12087" y="5961"/>
                  <a:pt x="12087" y="5961"/>
                </a:cubicBezTo>
                <a:close/>
                <a:moveTo>
                  <a:pt x="11825" y="129"/>
                </a:moveTo>
                <a:cubicBezTo>
                  <a:pt x="11829" y="129"/>
                  <a:pt x="11833" y="132"/>
                  <a:pt x="11840" y="132"/>
                </a:cubicBezTo>
                <a:cubicBezTo>
                  <a:pt x="11840" y="129"/>
                  <a:pt x="11837" y="129"/>
                  <a:pt x="11837" y="126"/>
                </a:cubicBezTo>
                <a:cubicBezTo>
                  <a:pt x="11829" y="129"/>
                  <a:pt x="11829" y="129"/>
                  <a:pt x="11825" y="129"/>
                </a:cubicBezTo>
                <a:close/>
                <a:moveTo>
                  <a:pt x="15509" y="5925"/>
                </a:moveTo>
                <a:cubicBezTo>
                  <a:pt x="15505" y="5938"/>
                  <a:pt x="15498" y="5948"/>
                  <a:pt x="15494" y="5961"/>
                </a:cubicBezTo>
                <a:cubicBezTo>
                  <a:pt x="15498" y="5961"/>
                  <a:pt x="15505" y="5961"/>
                  <a:pt x="15509" y="5964"/>
                </a:cubicBezTo>
                <a:cubicBezTo>
                  <a:pt x="15509" y="5948"/>
                  <a:pt x="15509" y="5938"/>
                  <a:pt x="15509" y="5925"/>
                </a:cubicBezTo>
                <a:cubicBezTo>
                  <a:pt x="15509" y="5925"/>
                  <a:pt x="15509" y="5922"/>
                  <a:pt x="15509" y="5925"/>
                </a:cubicBezTo>
                <a:close/>
                <a:moveTo>
                  <a:pt x="18374" y="5925"/>
                </a:moveTo>
                <a:cubicBezTo>
                  <a:pt x="18374" y="5925"/>
                  <a:pt x="18378" y="5925"/>
                  <a:pt x="18378" y="5925"/>
                </a:cubicBezTo>
                <a:cubicBezTo>
                  <a:pt x="18374" y="5925"/>
                  <a:pt x="18374" y="5922"/>
                  <a:pt x="18370" y="5922"/>
                </a:cubicBezTo>
                <a:cubicBezTo>
                  <a:pt x="18374" y="5922"/>
                  <a:pt x="18378" y="5925"/>
                  <a:pt x="18374" y="5925"/>
                </a:cubicBezTo>
                <a:close/>
                <a:moveTo>
                  <a:pt x="18374" y="6007"/>
                </a:moveTo>
                <a:cubicBezTo>
                  <a:pt x="18374" y="6000"/>
                  <a:pt x="18374" y="5997"/>
                  <a:pt x="18374" y="5990"/>
                </a:cubicBezTo>
                <a:cubicBezTo>
                  <a:pt x="18370" y="5990"/>
                  <a:pt x="18367" y="5994"/>
                  <a:pt x="18363" y="5994"/>
                </a:cubicBezTo>
                <a:cubicBezTo>
                  <a:pt x="18367" y="5997"/>
                  <a:pt x="18370" y="6003"/>
                  <a:pt x="18374" y="6007"/>
                </a:cubicBezTo>
                <a:lnTo>
                  <a:pt x="18374" y="6007"/>
                </a:lnTo>
                <a:close/>
                <a:moveTo>
                  <a:pt x="12139" y="6026"/>
                </a:moveTo>
                <a:cubicBezTo>
                  <a:pt x="12139" y="6023"/>
                  <a:pt x="12143" y="6020"/>
                  <a:pt x="12143" y="6017"/>
                </a:cubicBezTo>
                <a:cubicBezTo>
                  <a:pt x="12143" y="6013"/>
                  <a:pt x="12139" y="6013"/>
                  <a:pt x="12139" y="6010"/>
                </a:cubicBezTo>
                <a:cubicBezTo>
                  <a:pt x="12139" y="6017"/>
                  <a:pt x="12139" y="6023"/>
                  <a:pt x="12139" y="6026"/>
                </a:cubicBezTo>
                <a:lnTo>
                  <a:pt x="12139" y="6026"/>
                </a:lnTo>
                <a:close/>
                <a:moveTo>
                  <a:pt x="18374" y="6007"/>
                </a:moveTo>
                <a:cubicBezTo>
                  <a:pt x="18355" y="6003"/>
                  <a:pt x="18341" y="5997"/>
                  <a:pt x="18322" y="5994"/>
                </a:cubicBezTo>
                <a:cubicBezTo>
                  <a:pt x="18322" y="5994"/>
                  <a:pt x="18326" y="5990"/>
                  <a:pt x="18326" y="5990"/>
                </a:cubicBezTo>
                <a:cubicBezTo>
                  <a:pt x="18326" y="6000"/>
                  <a:pt x="18326" y="6010"/>
                  <a:pt x="18326" y="6020"/>
                </a:cubicBezTo>
                <a:cubicBezTo>
                  <a:pt x="18326" y="6020"/>
                  <a:pt x="18326" y="6017"/>
                  <a:pt x="18326" y="6017"/>
                </a:cubicBezTo>
                <a:cubicBezTo>
                  <a:pt x="18341" y="6013"/>
                  <a:pt x="18355" y="6010"/>
                  <a:pt x="18374" y="6007"/>
                </a:cubicBezTo>
                <a:cubicBezTo>
                  <a:pt x="18374" y="6007"/>
                  <a:pt x="18374" y="6007"/>
                  <a:pt x="18374" y="6007"/>
                </a:cubicBezTo>
                <a:close/>
                <a:moveTo>
                  <a:pt x="16581" y="5915"/>
                </a:moveTo>
                <a:cubicBezTo>
                  <a:pt x="16581" y="5925"/>
                  <a:pt x="16585" y="5935"/>
                  <a:pt x="16585" y="5945"/>
                </a:cubicBezTo>
                <a:cubicBezTo>
                  <a:pt x="16585" y="5945"/>
                  <a:pt x="16585" y="5945"/>
                  <a:pt x="16585" y="5945"/>
                </a:cubicBezTo>
                <a:cubicBezTo>
                  <a:pt x="16585" y="5932"/>
                  <a:pt x="16585" y="5922"/>
                  <a:pt x="16581" y="5915"/>
                </a:cubicBezTo>
                <a:cubicBezTo>
                  <a:pt x="16585" y="5912"/>
                  <a:pt x="16581" y="5915"/>
                  <a:pt x="16581" y="5915"/>
                </a:cubicBezTo>
                <a:close/>
                <a:moveTo>
                  <a:pt x="12035" y="6046"/>
                </a:moveTo>
                <a:cubicBezTo>
                  <a:pt x="12035" y="6036"/>
                  <a:pt x="12035" y="6026"/>
                  <a:pt x="12035" y="6017"/>
                </a:cubicBezTo>
                <a:cubicBezTo>
                  <a:pt x="12035" y="6017"/>
                  <a:pt x="12038" y="6020"/>
                  <a:pt x="12038" y="6020"/>
                </a:cubicBezTo>
                <a:cubicBezTo>
                  <a:pt x="12027" y="6020"/>
                  <a:pt x="12016" y="6020"/>
                  <a:pt x="12005" y="6020"/>
                </a:cubicBezTo>
                <a:cubicBezTo>
                  <a:pt x="12005" y="6020"/>
                  <a:pt x="12005" y="6017"/>
                  <a:pt x="12005" y="6017"/>
                </a:cubicBezTo>
                <a:cubicBezTo>
                  <a:pt x="12016" y="6026"/>
                  <a:pt x="12027" y="6036"/>
                  <a:pt x="12038" y="6046"/>
                </a:cubicBezTo>
                <a:lnTo>
                  <a:pt x="12035" y="6046"/>
                </a:lnTo>
                <a:close/>
                <a:moveTo>
                  <a:pt x="15176" y="5912"/>
                </a:moveTo>
                <a:cubicBezTo>
                  <a:pt x="15169" y="5912"/>
                  <a:pt x="15161" y="5909"/>
                  <a:pt x="15154" y="5909"/>
                </a:cubicBezTo>
                <a:cubicBezTo>
                  <a:pt x="15154" y="5912"/>
                  <a:pt x="15154" y="5915"/>
                  <a:pt x="15154" y="5919"/>
                </a:cubicBezTo>
                <a:cubicBezTo>
                  <a:pt x="15161" y="5919"/>
                  <a:pt x="15165" y="5915"/>
                  <a:pt x="15173" y="5915"/>
                </a:cubicBezTo>
                <a:lnTo>
                  <a:pt x="15176" y="5912"/>
                </a:lnTo>
                <a:close/>
                <a:moveTo>
                  <a:pt x="12139" y="6026"/>
                </a:moveTo>
                <a:cubicBezTo>
                  <a:pt x="12121" y="6023"/>
                  <a:pt x="12106" y="6023"/>
                  <a:pt x="12091" y="6020"/>
                </a:cubicBezTo>
                <a:cubicBezTo>
                  <a:pt x="12091" y="6020"/>
                  <a:pt x="12094" y="6017"/>
                  <a:pt x="12094" y="6017"/>
                </a:cubicBezTo>
                <a:cubicBezTo>
                  <a:pt x="12094" y="6026"/>
                  <a:pt x="12094" y="6036"/>
                  <a:pt x="12094" y="6046"/>
                </a:cubicBezTo>
                <a:cubicBezTo>
                  <a:pt x="12094" y="6046"/>
                  <a:pt x="12091" y="6046"/>
                  <a:pt x="12091" y="6046"/>
                </a:cubicBezTo>
                <a:cubicBezTo>
                  <a:pt x="12109" y="6039"/>
                  <a:pt x="12124" y="6033"/>
                  <a:pt x="12139" y="6026"/>
                </a:cubicBezTo>
                <a:cubicBezTo>
                  <a:pt x="12139" y="6026"/>
                  <a:pt x="12143" y="6026"/>
                  <a:pt x="12139" y="6026"/>
                </a:cubicBezTo>
                <a:close/>
                <a:moveTo>
                  <a:pt x="12270" y="6046"/>
                </a:moveTo>
                <a:cubicBezTo>
                  <a:pt x="12270" y="6036"/>
                  <a:pt x="12270" y="6026"/>
                  <a:pt x="12270" y="6017"/>
                </a:cubicBezTo>
                <a:cubicBezTo>
                  <a:pt x="12270" y="6017"/>
                  <a:pt x="12274" y="6017"/>
                  <a:pt x="12274" y="6017"/>
                </a:cubicBezTo>
                <a:cubicBezTo>
                  <a:pt x="12270" y="6020"/>
                  <a:pt x="12266" y="6023"/>
                  <a:pt x="12266" y="6026"/>
                </a:cubicBezTo>
                <a:cubicBezTo>
                  <a:pt x="12266" y="6033"/>
                  <a:pt x="12270" y="6039"/>
                  <a:pt x="12274" y="6043"/>
                </a:cubicBezTo>
                <a:lnTo>
                  <a:pt x="12270" y="6046"/>
                </a:lnTo>
                <a:close/>
                <a:moveTo>
                  <a:pt x="18326" y="6020"/>
                </a:moveTo>
                <a:cubicBezTo>
                  <a:pt x="18314" y="6020"/>
                  <a:pt x="18303" y="6020"/>
                  <a:pt x="18292" y="6020"/>
                </a:cubicBezTo>
                <a:cubicBezTo>
                  <a:pt x="18292" y="6020"/>
                  <a:pt x="18296" y="6017"/>
                  <a:pt x="18296" y="6017"/>
                </a:cubicBezTo>
                <a:cubicBezTo>
                  <a:pt x="18296" y="6026"/>
                  <a:pt x="18296" y="6036"/>
                  <a:pt x="18296" y="6046"/>
                </a:cubicBezTo>
                <a:cubicBezTo>
                  <a:pt x="18296" y="6046"/>
                  <a:pt x="18292" y="6043"/>
                  <a:pt x="18292" y="6043"/>
                </a:cubicBezTo>
                <a:cubicBezTo>
                  <a:pt x="18303" y="6033"/>
                  <a:pt x="18314" y="6026"/>
                  <a:pt x="18326" y="6020"/>
                </a:cubicBezTo>
                <a:lnTo>
                  <a:pt x="18326" y="6020"/>
                </a:lnTo>
                <a:close/>
                <a:moveTo>
                  <a:pt x="12225" y="5896"/>
                </a:moveTo>
                <a:cubicBezTo>
                  <a:pt x="12225" y="5915"/>
                  <a:pt x="12225" y="5938"/>
                  <a:pt x="12225" y="5958"/>
                </a:cubicBezTo>
                <a:cubicBezTo>
                  <a:pt x="12225" y="5958"/>
                  <a:pt x="12225" y="5958"/>
                  <a:pt x="12225" y="5958"/>
                </a:cubicBezTo>
                <a:cubicBezTo>
                  <a:pt x="12225" y="5938"/>
                  <a:pt x="12225" y="5919"/>
                  <a:pt x="12225" y="5896"/>
                </a:cubicBezTo>
                <a:cubicBezTo>
                  <a:pt x="12225" y="5896"/>
                  <a:pt x="12225" y="5896"/>
                  <a:pt x="12225" y="5896"/>
                </a:cubicBezTo>
                <a:close/>
                <a:moveTo>
                  <a:pt x="12147" y="6062"/>
                </a:moveTo>
                <a:lnTo>
                  <a:pt x="12158" y="6059"/>
                </a:lnTo>
                <a:lnTo>
                  <a:pt x="12147" y="6062"/>
                </a:lnTo>
                <a:lnTo>
                  <a:pt x="12147" y="6062"/>
                </a:lnTo>
                <a:close/>
                <a:moveTo>
                  <a:pt x="19282" y="5919"/>
                </a:moveTo>
                <a:cubicBezTo>
                  <a:pt x="19278" y="5919"/>
                  <a:pt x="19278" y="5915"/>
                  <a:pt x="19278" y="5915"/>
                </a:cubicBezTo>
                <a:cubicBezTo>
                  <a:pt x="19278" y="5919"/>
                  <a:pt x="19282" y="5922"/>
                  <a:pt x="19282" y="5925"/>
                </a:cubicBezTo>
                <a:cubicBezTo>
                  <a:pt x="19282" y="5922"/>
                  <a:pt x="19282" y="5919"/>
                  <a:pt x="19282" y="5919"/>
                </a:cubicBezTo>
                <a:close/>
                <a:moveTo>
                  <a:pt x="18296" y="6046"/>
                </a:moveTo>
                <a:cubicBezTo>
                  <a:pt x="18284" y="6046"/>
                  <a:pt x="18273" y="6046"/>
                  <a:pt x="18262" y="6046"/>
                </a:cubicBezTo>
                <a:cubicBezTo>
                  <a:pt x="18262" y="6046"/>
                  <a:pt x="18266" y="6043"/>
                  <a:pt x="18266" y="6043"/>
                </a:cubicBezTo>
                <a:cubicBezTo>
                  <a:pt x="18266" y="6052"/>
                  <a:pt x="18266" y="6062"/>
                  <a:pt x="18266" y="6072"/>
                </a:cubicBezTo>
                <a:cubicBezTo>
                  <a:pt x="18266" y="6072"/>
                  <a:pt x="18262" y="6069"/>
                  <a:pt x="18262" y="6069"/>
                </a:cubicBezTo>
                <a:cubicBezTo>
                  <a:pt x="18273" y="6059"/>
                  <a:pt x="18281" y="6049"/>
                  <a:pt x="18292" y="6043"/>
                </a:cubicBezTo>
                <a:lnTo>
                  <a:pt x="18296" y="6046"/>
                </a:lnTo>
                <a:close/>
                <a:moveTo>
                  <a:pt x="19267" y="6065"/>
                </a:moveTo>
                <a:lnTo>
                  <a:pt x="19263" y="6062"/>
                </a:lnTo>
                <a:lnTo>
                  <a:pt x="19267" y="6065"/>
                </a:lnTo>
                <a:close/>
                <a:moveTo>
                  <a:pt x="19999" y="6049"/>
                </a:moveTo>
                <a:cubicBezTo>
                  <a:pt x="19999" y="6049"/>
                  <a:pt x="20007" y="6049"/>
                  <a:pt x="20007" y="6049"/>
                </a:cubicBezTo>
                <a:lnTo>
                  <a:pt x="19995" y="6049"/>
                </a:lnTo>
                <a:cubicBezTo>
                  <a:pt x="19995" y="6046"/>
                  <a:pt x="19999" y="6049"/>
                  <a:pt x="19999" y="6049"/>
                </a:cubicBezTo>
                <a:close/>
                <a:moveTo>
                  <a:pt x="16977" y="5929"/>
                </a:moveTo>
                <a:cubicBezTo>
                  <a:pt x="16988" y="5912"/>
                  <a:pt x="16996" y="5896"/>
                  <a:pt x="16973" y="5883"/>
                </a:cubicBezTo>
                <a:lnTo>
                  <a:pt x="16977" y="5880"/>
                </a:lnTo>
                <a:cubicBezTo>
                  <a:pt x="16977" y="5896"/>
                  <a:pt x="16977" y="5912"/>
                  <a:pt x="16977" y="5929"/>
                </a:cubicBezTo>
                <a:cubicBezTo>
                  <a:pt x="16977" y="5929"/>
                  <a:pt x="16977" y="5929"/>
                  <a:pt x="16977" y="5929"/>
                </a:cubicBezTo>
                <a:close/>
                <a:moveTo>
                  <a:pt x="12147" y="6062"/>
                </a:moveTo>
                <a:cubicBezTo>
                  <a:pt x="12147" y="6062"/>
                  <a:pt x="12147" y="6059"/>
                  <a:pt x="12147" y="6062"/>
                </a:cubicBezTo>
                <a:cubicBezTo>
                  <a:pt x="12150" y="6059"/>
                  <a:pt x="12147" y="6062"/>
                  <a:pt x="12147" y="6062"/>
                </a:cubicBezTo>
                <a:close/>
                <a:moveTo>
                  <a:pt x="15176" y="5912"/>
                </a:moveTo>
                <a:cubicBezTo>
                  <a:pt x="15176" y="5912"/>
                  <a:pt x="15173" y="5909"/>
                  <a:pt x="15173" y="5909"/>
                </a:cubicBezTo>
                <a:cubicBezTo>
                  <a:pt x="15173" y="5912"/>
                  <a:pt x="15173" y="5915"/>
                  <a:pt x="15176" y="5912"/>
                </a:cubicBezTo>
                <a:cubicBezTo>
                  <a:pt x="15173" y="5915"/>
                  <a:pt x="15176" y="5912"/>
                  <a:pt x="15176" y="5912"/>
                </a:cubicBezTo>
                <a:close/>
                <a:moveTo>
                  <a:pt x="11990" y="5932"/>
                </a:moveTo>
                <a:cubicBezTo>
                  <a:pt x="11994" y="5925"/>
                  <a:pt x="11994" y="5922"/>
                  <a:pt x="11997" y="5915"/>
                </a:cubicBezTo>
                <a:cubicBezTo>
                  <a:pt x="11994" y="5922"/>
                  <a:pt x="11990" y="5929"/>
                  <a:pt x="11990" y="5932"/>
                </a:cubicBezTo>
                <a:cubicBezTo>
                  <a:pt x="11990" y="5932"/>
                  <a:pt x="11990" y="5935"/>
                  <a:pt x="11990" y="5932"/>
                </a:cubicBezTo>
                <a:close/>
                <a:moveTo>
                  <a:pt x="19267" y="6065"/>
                </a:moveTo>
                <a:cubicBezTo>
                  <a:pt x="19256" y="6075"/>
                  <a:pt x="19248" y="6085"/>
                  <a:pt x="19237" y="6098"/>
                </a:cubicBezTo>
                <a:cubicBezTo>
                  <a:pt x="19237" y="6098"/>
                  <a:pt x="19233" y="6095"/>
                  <a:pt x="19233" y="6095"/>
                </a:cubicBezTo>
                <a:cubicBezTo>
                  <a:pt x="19256" y="6092"/>
                  <a:pt x="19263" y="6082"/>
                  <a:pt x="19263" y="6062"/>
                </a:cubicBezTo>
                <a:cubicBezTo>
                  <a:pt x="19263" y="6062"/>
                  <a:pt x="19267" y="6065"/>
                  <a:pt x="19267" y="6065"/>
                </a:cubicBezTo>
                <a:close/>
                <a:moveTo>
                  <a:pt x="16973" y="5883"/>
                </a:moveTo>
                <a:cubicBezTo>
                  <a:pt x="16970" y="5883"/>
                  <a:pt x="16966" y="5880"/>
                  <a:pt x="16962" y="5880"/>
                </a:cubicBezTo>
                <a:cubicBezTo>
                  <a:pt x="16962" y="5880"/>
                  <a:pt x="16958" y="5883"/>
                  <a:pt x="16958" y="5883"/>
                </a:cubicBezTo>
                <a:cubicBezTo>
                  <a:pt x="16966" y="5883"/>
                  <a:pt x="16973" y="5880"/>
                  <a:pt x="16977" y="5880"/>
                </a:cubicBezTo>
                <a:cubicBezTo>
                  <a:pt x="16977" y="5880"/>
                  <a:pt x="16973" y="5883"/>
                  <a:pt x="16973" y="5883"/>
                </a:cubicBezTo>
                <a:close/>
                <a:moveTo>
                  <a:pt x="12263" y="5854"/>
                </a:moveTo>
                <a:cubicBezTo>
                  <a:pt x="12259" y="5857"/>
                  <a:pt x="12255" y="5857"/>
                  <a:pt x="12255" y="5860"/>
                </a:cubicBezTo>
                <a:cubicBezTo>
                  <a:pt x="12263" y="5867"/>
                  <a:pt x="12266" y="5867"/>
                  <a:pt x="12263" y="5854"/>
                </a:cubicBezTo>
                <a:lnTo>
                  <a:pt x="12263" y="5854"/>
                </a:lnTo>
                <a:close/>
                <a:moveTo>
                  <a:pt x="15330" y="6114"/>
                </a:moveTo>
                <a:cubicBezTo>
                  <a:pt x="15333" y="6118"/>
                  <a:pt x="15333" y="6118"/>
                  <a:pt x="15337" y="6121"/>
                </a:cubicBezTo>
                <a:cubicBezTo>
                  <a:pt x="15337" y="6118"/>
                  <a:pt x="15337" y="6111"/>
                  <a:pt x="15341" y="6108"/>
                </a:cubicBezTo>
                <a:cubicBezTo>
                  <a:pt x="15337" y="6108"/>
                  <a:pt x="15333" y="6108"/>
                  <a:pt x="15330" y="6114"/>
                </a:cubicBezTo>
                <a:cubicBezTo>
                  <a:pt x="15330" y="6111"/>
                  <a:pt x="15330" y="6114"/>
                  <a:pt x="15330" y="6114"/>
                </a:cubicBezTo>
                <a:close/>
                <a:moveTo>
                  <a:pt x="12371" y="5824"/>
                </a:moveTo>
                <a:cubicBezTo>
                  <a:pt x="12367" y="5831"/>
                  <a:pt x="12363" y="5840"/>
                  <a:pt x="12375" y="5827"/>
                </a:cubicBezTo>
                <a:lnTo>
                  <a:pt x="12371" y="5824"/>
                </a:lnTo>
                <a:close/>
                <a:moveTo>
                  <a:pt x="12263" y="5854"/>
                </a:moveTo>
                <a:cubicBezTo>
                  <a:pt x="12240" y="5854"/>
                  <a:pt x="12218" y="5854"/>
                  <a:pt x="12195" y="5854"/>
                </a:cubicBezTo>
                <a:cubicBezTo>
                  <a:pt x="12195" y="5854"/>
                  <a:pt x="12195" y="5854"/>
                  <a:pt x="12195" y="5854"/>
                </a:cubicBezTo>
                <a:cubicBezTo>
                  <a:pt x="12218" y="5854"/>
                  <a:pt x="12240" y="5854"/>
                  <a:pt x="12263" y="5854"/>
                </a:cubicBezTo>
                <a:cubicBezTo>
                  <a:pt x="12263" y="5854"/>
                  <a:pt x="12263" y="5854"/>
                  <a:pt x="12263" y="5854"/>
                </a:cubicBezTo>
                <a:close/>
                <a:moveTo>
                  <a:pt x="12098" y="6121"/>
                </a:moveTo>
                <a:cubicBezTo>
                  <a:pt x="12098" y="6121"/>
                  <a:pt x="12098" y="6124"/>
                  <a:pt x="12098" y="6124"/>
                </a:cubicBezTo>
                <a:cubicBezTo>
                  <a:pt x="12102" y="6124"/>
                  <a:pt x="12102" y="6124"/>
                  <a:pt x="12106" y="6121"/>
                </a:cubicBezTo>
                <a:cubicBezTo>
                  <a:pt x="12106" y="6124"/>
                  <a:pt x="12098" y="6121"/>
                  <a:pt x="12098" y="6121"/>
                </a:cubicBezTo>
                <a:close/>
                <a:moveTo>
                  <a:pt x="15348" y="6160"/>
                </a:moveTo>
                <a:cubicBezTo>
                  <a:pt x="15401" y="6127"/>
                  <a:pt x="15359" y="6121"/>
                  <a:pt x="15330" y="6114"/>
                </a:cubicBezTo>
                <a:cubicBezTo>
                  <a:pt x="15330" y="6114"/>
                  <a:pt x="15330" y="6111"/>
                  <a:pt x="15330" y="6111"/>
                </a:cubicBezTo>
                <a:cubicBezTo>
                  <a:pt x="15333" y="6127"/>
                  <a:pt x="15337" y="6144"/>
                  <a:pt x="15341" y="6157"/>
                </a:cubicBezTo>
                <a:lnTo>
                  <a:pt x="15348" y="6160"/>
                </a:lnTo>
                <a:close/>
                <a:moveTo>
                  <a:pt x="17115" y="6150"/>
                </a:moveTo>
                <a:cubicBezTo>
                  <a:pt x="17111" y="6144"/>
                  <a:pt x="17111" y="6137"/>
                  <a:pt x="17108" y="6131"/>
                </a:cubicBezTo>
                <a:cubicBezTo>
                  <a:pt x="17108" y="6127"/>
                  <a:pt x="17111" y="6124"/>
                  <a:pt x="17115" y="6121"/>
                </a:cubicBezTo>
                <a:cubicBezTo>
                  <a:pt x="17115" y="6121"/>
                  <a:pt x="17111" y="6121"/>
                  <a:pt x="17111" y="6121"/>
                </a:cubicBezTo>
                <a:cubicBezTo>
                  <a:pt x="17111" y="6131"/>
                  <a:pt x="17111" y="6140"/>
                  <a:pt x="17111" y="6150"/>
                </a:cubicBezTo>
                <a:lnTo>
                  <a:pt x="17115" y="6150"/>
                </a:lnTo>
                <a:close/>
                <a:moveTo>
                  <a:pt x="12147" y="5840"/>
                </a:moveTo>
                <a:cubicBezTo>
                  <a:pt x="12158" y="5850"/>
                  <a:pt x="12169" y="5860"/>
                  <a:pt x="12180" y="5870"/>
                </a:cubicBezTo>
                <a:cubicBezTo>
                  <a:pt x="12180" y="5870"/>
                  <a:pt x="12177" y="5873"/>
                  <a:pt x="12177" y="5873"/>
                </a:cubicBezTo>
                <a:cubicBezTo>
                  <a:pt x="12177" y="5854"/>
                  <a:pt x="12165" y="5844"/>
                  <a:pt x="12143" y="5840"/>
                </a:cubicBezTo>
                <a:cubicBezTo>
                  <a:pt x="12143" y="5844"/>
                  <a:pt x="12147" y="5840"/>
                  <a:pt x="12147" y="5840"/>
                </a:cubicBezTo>
                <a:close/>
                <a:moveTo>
                  <a:pt x="11908" y="6180"/>
                </a:moveTo>
                <a:cubicBezTo>
                  <a:pt x="11911" y="6180"/>
                  <a:pt x="11911" y="6176"/>
                  <a:pt x="11915" y="6176"/>
                </a:cubicBezTo>
                <a:cubicBezTo>
                  <a:pt x="11911" y="6176"/>
                  <a:pt x="11908" y="6173"/>
                  <a:pt x="11908" y="6173"/>
                </a:cubicBezTo>
                <a:cubicBezTo>
                  <a:pt x="11904" y="6176"/>
                  <a:pt x="11908" y="6180"/>
                  <a:pt x="11908" y="6180"/>
                </a:cubicBezTo>
                <a:close/>
                <a:moveTo>
                  <a:pt x="15348" y="6160"/>
                </a:moveTo>
                <a:cubicBezTo>
                  <a:pt x="15348" y="6157"/>
                  <a:pt x="15352" y="6157"/>
                  <a:pt x="15352" y="6153"/>
                </a:cubicBezTo>
                <a:cubicBezTo>
                  <a:pt x="15348" y="6153"/>
                  <a:pt x="15344" y="6157"/>
                  <a:pt x="15344" y="6157"/>
                </a:cubicBezTo>
                <a:cubicBezTo>
                  <a:pt x="15344" y="6157"/>
                  <a:pt x="15348" y="6160"/>
                  <a:pt x="15348" y="6160"/>
                </a:cubicBezTo>
                <a:close/>
                <a:moveTo>
                  <a:pt x="18430" y="6183"/>
                </a:moveTo>
                <a:cubicBezTo>
                  <a:pt x="18434" y="6183"/>
                  <a:pt x="18434" y="6180"/>
                  <a:pt x="18438" y="6180"/>
                </a:cubicBezTo>
                <a:cubicBezTo>
                  <a:pt x="18434" y="6180"/>
                  <a:pt x="18430" y="6180"/>
                  <a:pt x="18426" y="6176"/>
                </a:cubicBezTo>
                <a:cubicBezTo>
                  <a:pt x="18426" y="6180"/>
                  <a:pt x="18430" y="6183"/>
                  <a:pt x="18430" y="6183"/>
                </a:cubicBezTo>
                <a:close/>
                <a:moveTo>
                  <a:pt x="12371" y="5824"/>
                </a:moveTo>
                <a:cubicBezTo>
                  <a:pt x="12367" y="5824"/>
                  <a:pt x="12367" y="5827"/>
                  <a:pt x="12363" y="5827"/>
                </a:cubicBezTo>
                <a:cubicBezTo>
                  <a:pt x="12367" y="5827"/>
                  <a:pt x="12371" y="5827"/>
                  <a:pt x="12375" y="5827"/>
                </a:cubicBezTo>
                <a:cubicBezTo>
                  <a:pt x="12375" y="5827"/>
                  <a:pt x="12371" y="5824"/>
                  <a:pt x="12371" y="5824"/>
                </a:cubicBezTo>
                <a:close/>
                <a:moveTo>
                  <a:pt x="11867" y="6235"/>
                </a:moveTo>
                <a:cubicBezTo>
                  <a:pt x="11870" y="6235"/>
                  <a:pt x="11874" y="6232"/>
                  <a:pt x="11874" y="6232"/>
                </a:cubicBezTo>
                <a:cubicBezTo>
                  <a:pt x="11870" y="6228"/>
                  <a:pt x="11867" y="6228"/>
                  <a:pt x="11863" y="6225"/>
                </a:cubicBezTo>
                <a:cubicBezTo>
                  <a:pt x="11867" y="6228"/>
                  <a:pt x="11867" y="6232"/>
                  <a:pt x="11867" y="6235"/>
                </a:cubicBezTo>
                <a:cubicBezTo>
                  <a:pt x="11867" y="6235"/>
                  <a:pt x="11867" y="6235"/>
                  <a:pt x="11867" y="6235"/>
                </a:cubicBezTo>
                <a:close/>
                <a:moveTo>
                  <a:pt x="12005" y="6225"/>
                </a:moveTo>
                <a:cubicBezTo>
                  <a:pt x="12016" y="6225"/>
                  <a:pt x="12027" y="6222"/>
                  <a:pt x="12035" y="6222"/>
                </a:cubicBezTo>
                <a:cubicBezTo>
                  <a:pt x="12035" y="6222"/>
                  <a:pt x="12035" y="6222"/>
                  <a:pt x="12035" y="6222"/>
                </a:cubicBezTo>
                <a:cubicBezTo>
                  <a:pt x="12027" y="6222"/>
                  <a:pt x="12016" y="6222"/>
                  <a:pt x="12005" y="6225"/>
                </a:cubicBezTo>
                <a:lnTo>
                  <a:pt x="12005" y="6225"/>
                </a:lnTo>
                <a:close/>
                <a:moveTo>
                  <a:pt x="12053" y="6209"/>
                </a:moveTo>
                <a:cubicBezTo>
                  <a:pt x="12053" y="6225"/>
                  <a:pt x="12057" y="6241"/>
                  <a:pt x="12083" y="6232"/>
                </a:cubicBezTo>
                <a:lnTo>
                  <a:pt x="12087" y="6235"/>
                </a:lnTo>
                <a:cubicBezTo>
                  <a:pt x="12076" y="6228"/>
                  <a:pt x="12061" y="6219"/>
                  <a:pt x="12053" y="6209"/>
                </a:cubicBezTo>
                <a:cubicBezTo>
                  <a:pt x="12050" y="6209"/>
                  <a:pt x="12053" y="6209"/>
                  <a:pt x="12053" y="6209"/>
                </a:cubicBezTo>
                <a:close/>
                <a:moveTo>
                  <a:pt x="15423" y="6238"/>
                </a:moveTo>
                <a:cubicBezTo>
                  <a:pt x="15427" y="6232"/>
                  <a:pt x="15430" y="6225"/>
                  <a:pt x="15430" y="6222"/>
                </a:cubicBezTo>
                <a:cubicBezTo>
                  <a:pt x="15427" y="6222"/>
                  <a:pt x="15419" y="6219"/>
                  <a:pt x="15419" y="6222"/>
                </a:cubicBezTo>
                <a:cubicBezTo>
                  <a:pt x="15408" y="6225"/>
                  <a:pt x="15408" y="6232"/>
                  <a:pt x="15423" y="6238"/>
                </a:cubicBezTo>
                <a:cubicBezTo>
                  <a:pt x="15419" y="6235"/>
                  <a:pt x="15423" y="6238"/>
                  <a:pt x="15423" y="6238"/>
                </a:cubicBezTo>
                <a:close/>
                <a:moveTo>
                  <a:pt x="15471" y="6235"/>
                </a:moveTo>
                <a:cubicBezTo>
                  <a:pt x="15471" y="6232"/>
                  <a:pt x="15471" y="6225"/>
                  <a:pt x="15471" y="6222"/>
                </a:cubicBezTo>
                <a:cubicBezTo>
                  <a:pt x="15468" y="6222"/>
                  <a:pt x="15464" y="6222"/>
                  <a:pt x="15460" y="6225"/>
                </a:cubicBezTo>
                <a:cubicBezTo>
                  <a:pt x="15464" y="6225"/>
                  <a:pt x="15468" y="6232"/>
                  <a:pt x="15471" y="6235"/>
                </a:cubicBezTo>
                <a:lnTo>
                  <a:pt x="15471" y="6235"/>
                </a:lnTo>
                <a:close/>
                <a:moveTo>
                  <a:pt x="12229" y="5792"/>
                </a:moveTo>
                <a:cubicBezTo>
                  <a:pt x="12225" y="5795"/>
                  <a:pt x="12221" y="5795"/>
                  <a:pt x="12221" y="5798"/>
                </a:cubicBezTo>
                <a:cubicBezTo>
                  <a:pt x="12221" y="5801"/>
                  <a:pt x="12225" y="5805"/>
                  <a:pt x="12229" y="5808"/>
                </a:cubicBezTo>
                <a:cubicBezTo>
                  <a:pt x="12233" y="5805"/>
                  <a:pt x="12236" y="5805"/>
                  <a:pt x="12240" y="5801"/>
                </a:cubicBezTo>
                <a:cubicBezTo>
                  <a:pt x="12233" y="5795"/>
                  <a:pt x="12229" y="5792"/>
                  <a:pt x="12229" y="5792"/>
                </a:cubicBezTo>
                <a:close/>
                <a:moveTo>
                  <a:pt x="11911" y="6251"/>
                </a:moveTo>
                <a:cubicBezTo>
                  <a:pt x="11911" y="6241"/>
                  <a:pt x="11915" y="6232"/>
                  <a:pt x="11915" y="6222"/>
                </a:cubicBezTo>
                <a:cubicBezTo>
                  <a:pt x="11915" y="6222"/>
                  <a:pt x="11919" y="6225"/>
                  <a:pt x="11919" y="6225"/>
                </a:cubicBezTo>
                <a:cubicBezTo>
                  <a:pt x="11900" y="6228"/>
                  <a:pt x="11881" y="6232"/>
                  <a:pt x="11867" y="6235"/>
                </a:cubicBezTo>
                <a:cubicBezTo>
                  <a:pt x="11867" y="6235"/>
                  <a:pt x="11867" y="6235"/>
                  <a:pt x="11867" y="6235"/>
                </a:cubicBezTo>
                <a:cubicBezTo>
                  <a:pt x="11881" y="6238"/>
                  <a:pt x="11900" y="6245"/>
                  <a:pt x="11915" y="6248"/>
                </a:cubicBezTo>
                <a:lnTo>
                  <a:pt x="11911" y="6251"/>
                </a:lnTo>
                <a:close/>
                <a:moveTo>
                  <a:pt x="19316" y="5805"/>
                </a:moveTo>
                <a:cubicBezTo>
                  <a:pt x="19319" y="5788"/>
                  <a:pt x="19323" y="5775"/>
                  <a:pt x="19323" y="5759"/>
                </a:cubicBezTo>
                <a:cubicBezTo>
                  <a:pt x="19323" y="5759"/>
                  <a:pt x="19327" y="5762"/>
                  <a:pt x="19327" y="5762"/>
                </a:cubicBezTo>
                <a:cubicBezTo>
                  <a:pt x="19301" y="5772"/>
                  <a:pt x="19312" y="5792"/>
                  <a:pt x="19316" y="5805"/>
                </a:cubicBezTo>
                <a:cubicBezTo>
                  <a:pt x="19316" y="5808"/>
                  <a:pt x="19316" y="5805"/>
                  <a:pt x="19316" y="5805"/>
                </a:cubicBezTo>
                <a:close/>
                <a:moveTo>
                  <a:pt x="17082" y="5775"/>
                </a:moveTo>
                <a:cubicBezTo>
                  <a:pt x="17082" y="5779"/>
                  <a:pt x="17078" y="5779"/>
                  <a:pt x="17078" y="5779"/>
                </a:cubicBezTo>
                <a:cubicBezTo>
                  <a:pt x="17082" y="5779"/>
                  <a:pt x="17085" y="5775"/>
                  <a:pt x="17085" y="5775"/>
                </a:cubicBezTo>
                <a:cubicBezTo>
                  <a:pt x="17085" y="5779"/>
                  <a:pt x="17078" y="5775"/>
                  <a:pt x="17082" y="5775"/>
                </a:cubicBezTo>
                <a:close/>
                <a:moveTo>
                  <a:pt x="12087" y="6235"/>
                </a:moveTo>
                <a:cubicBezTo>
                  <a:pt x="12091" y="6235"/>
                  <a:pt x="12091" y="6232"/>
                  <a:pt x="12094" y="6232"/>
                </a:cubicBezTo>
                <a:cubicBezTo>
                  <a:pt x="12091" y="6232"/>
                  <a:pt x="12087" y="6232"/>
                  <a:pt x="12083" y="6232"/>
                </a:cubicBezTo>
                <a:cubicBezTo>
                  <a:pt x="12083" y="6232"/>
                  <a:pt x="12087" y="6235"/>
                  <a:pt x="12087" y="6235"/>
                </a:cubicBezTo>
                <a:close/>
                <a:moveTo>
                  <a:pt x="15468" y="6235"/>
                </a:moveTo>
                <a:cubicBezTo>
                  <a:pt x="15464" y="6222"/>
                  <a:pt x="15464" y="6199"/>
                  <a:pt x="15438" y="6206"/>
                </a:cubicBezTo>
                <a:cubicBezTo>
                  <a:pt x="15430" y="6209"/>
                  <a:pt x="15427" y="6225"/>
                  <a:pt x="15419" y="6235"/>
                </a:cubicBezTo>
                <a:cubicBezTo>
                  <a:pt x="15419" y="6235"/>
                  <a:pt x="15415" y="6232"/>
                  <a:pt x="15415" y="6235"/>
                </a:cubicBezTo>
                <a:cubicBezTo>
                  <a:pt x="15438" y="6235"/>
                  <a:pt x="15457" y="6235"/>
                  <a:pt x="15468" y="6235"/>
                </a:cubicBezTo>
                <a:cubicBezTo>
                  <a:pt x="15471" y="6235"/>
                  <a:pt x="15468" y="6235"/>
                  <a:pt x="15468" y="6235"/>
                </a:cubicBezTo>
                <a:close/>
                <a:moveTo>
                  <a:pt x="7040" y="6284"/>
                </a:moveTo>
                <a:cubicBezTo>
                  <a:pt x="7040" y="6284"/>
                  <a:pt x="7044" y="6281"/>
                  <a:pt x="7044" y="6281"/>
                </a:cubicBezTo>
                <a:cubicBezTo>
                  <a:pt x="7040" y="6281"/>
                  <a:pt x="7040" y="6281"/>
                  <a:pt x="7036" y="6281"/>
                </a:cubicBezTo>
                <a:cubicBezTo>
                  <a:pt x="7032" y="6281"/>
                  <a:pt x="7036" y="6284"/>
                  <a:pt x="7040" y="6284"/>
                </a:cubicBezTo>
                <a:close/>
                <a:moveTo>
                  <a:pt x="11911" y="6251"/>
                </a:moveTo>
                <a:cubicBezTo>
                  <a:pt x="11915" y="6251"/>
                  <a:pt x="11919" y="6255"/>
                  <a:pt x="11923" y="6255"/>
                </a:cubicBezTo>
                <a:cubicBezTo>
                  <a:pt x="11919" y="6251"/>
                  <a:pt x="11919" y="6251"/>
                  <a:pt x="11915" y="6248"/>
                </a:cubicBezTo>
                <a:cubicBezTo>
                  <a:pt x="11915" y="6248"/>
                  <a:pt x="11911" y="6251"/>
                  <a:pt x="11911" y="6251"/>
                </a:cubicBezTo>
                <a:close/>
                <a:moveTo>
                  <a:pt x="12348" y="5762"/>
                </a:moveTo>
                <a:cubicBezTo>
                  <a:pt x="12371" y="5769"/>
                  <a:pt x="12390" y="5775"/>
                  <a:pt x="12412" y="5779"/>
                </a:cubicBezTo>
                <a:cubicBezTo>
                  <a:pt x="12412" y="5779"/>
                  <a:pt x="12412" y="5779"/>
                  <a:pt x="12412" y="5779"/>
                </a:cubicBezTo>
                <a:cubicBezTo>
                  <a:pt x="12393" y="5772"/>
                  <a:pt x="12375" y="5766"/>
                  <a:pt x="12352" y="5759"/>
                </a:cubicBezTo>
                <a:cubicBezTo>
                  <a:pt x="12352" y="5762"/>
                  <a:pt x="12348" y="5762"/>
                  <a:pt x="12348" y="5762"/>
                </a:cubicBezTo>
                <a:close/>
                <a:moveTo>
                  <a:pt x="10316" y="6287"/>
                </a:moveTo>
                <a:cubicBezTo>
                  <a:pt x="10316" y="6290"/>
                  <a:pt x="10320" y="6294"/>
                  <a:pt x="10320" y="6297"/>
                </a:cubicBezTo>
                <a:cubicBezTo>
                  <a:pt x="10324" y="6294"/>
                  <a:pt x="10324" y="6290"/>
                  <a:pt x="10327" y="6284"/>
                </a:cubicBezTo>
                <a:cubicBezTo>
                  <a:pt x="10324" y="6284"/>
                  <a:pt x="10320" y="6284"/>
                  <a:pt x="10316" y="6287"/>
                </a:cubicBezTo>
                <a:cubicBezTo>
                  <a:pt x="10316" y="6284"/>
                  <a:pt x="10316" y="6287"/>
                  <a:pt x="10316" y="6287"/>
                </a:cubicBezTo>
                <a:close/>
                <a:moveTo>
                  <a:pt x="10410" y="6268"/>
                </a:moveTo>
                <a:cubicBezTo>
                  <a:pt x="10410" y="6271"/>
                  <a:pt x="10406" y="6274"/>
                  <a:pt x="10406" y="6274"/>
                </a:cubicBezTo>
                <a:cubicBezTo>
                  <a:pt x="10406" y="6274"/>
                  <a:pt x="10410" y="6271"/>
                  <a:pt x="10410" y="6271"/>
                </a:cubicBezTo>
                <a:cubicBezTo>
                  <a:pt x="10410" y="6271"/>
                  <a:pt x="10410" y="6268"/>
                  <a:pt x="10410" y="6268"/>
                </a:cubicBezTo>
                <a:close/>
                <a:moveTo>
                  <a:pt x="12038" y="6277"/>
                </a:moveTo>
                <a:cubicBezTo>
                  <a:pt x="12027" y="6277"/>
                  <a:pt x="12016" y="6277"/>
                  <a:pt x="12005" y="6277"/>
                </a:cubicBezTo>
                <a:cubicBezTo>
                  <a:pt x="12005" y="6277"/>
                  <a:pt x="12005" y="6274"/>
                  <a:pt x="12005" y="6274"/>
                </a:cubicBezTo>
                <a:cubicBezTo>
                  <a:pt x="12016" y="6284"/>
                  <a:pt x="12023" y="6287"/>
                  <a:pt x="12035" y="6274"/>
                </a:cubicBezTo>
                <a:lnTo>
                  <a:pt x="12038" y="6277"/>
                </a:lnTo>
                <a:close/>
                <a:moveTo>
                  <a:pt x="12195" y="6287"/>
                </a:moveTo>
                <a:cubicBezTo>
                  <a:pt x="12218" y="6287"/>
                  <a:pt x="12240" y="6287"/>
                  <a:pt x="12263" y="6287"/>
                </a:cubicBezTo>
                <a:cubicBezTo>
                  <a:pt x="12263" y="6287"/>
                  <a:pt x="12263" y="6290"/>
                  <a:pt x="12263" y="6290"/>
                </a:cubicBezTo>
                <a:cubicBezTo>
                  <a:pt x="12240" y="6268"/>
                  <a:pt x="12218" y="6268"/>
                  <a:pt x="12195" y="6287"/>
                </a:cubicBezTo>
                <a:cubicBezTo>
                  <a:pt x="12195" y="6287"/>
                  <a:pt x="12195" y="6287"/>
                  <a:pt x="12195" y="6287"/>
                </a:cubicBezTo>
                <a:close/>
                <a:moveTo>
                  <a:pt x="12333" y="5762"/>
                </a:moveTo>
                <a:cubicBezTo>
                  <a:pt x="12322" y="5762"/>
                  <a:pt x="12311" y="5762"/>
                  <a:pt x="12300" y="5762"/>
                </a:cubicBezTo>
                <a:cubicBezTo>
                  <a:pt x="12300" y="5762"/>
                  <a:pt x="12304" y="5759"/>
                  <a:pt x="12304" y="5759"/>
                </a:cubicBezTo>
                <a:cubicBezTo>
                  <a:pt x="12315" y="5782"/>
                  <a:pt x="12322" y="5769"/>
                  <a:pt x="12333" y="5759"/>
                </a:cubicBezTo>
                <a:lnTo>
                  <a:pt x="12333" y="5762"/>
                </a:lnTo>
                <a:close/>
                <a:moveTo>
                  <a:pt x="19898" y="6264"/>
                </a:moveTo>
                <a:cubicBezTo>
                  <a:pt x="19898" y="6264"/>
                  <a:pt x="19891" y="6274"/>
                  <a:pt x="19891" y="6274"/>
                </a:cubicBezTo>
                <a:lnTo>
                  <a:pt x="19898" y="6264"/>
                </a:lnTo>
                <a:cubicBezTo>
                  <a:pt x="19898" y="6268"/>
                  <a:pt x="19898" y="6264"/>
                  <a:pt x="19898" y="6264"/>
                </a:cubicBezTo>
                <a:close/>
                <a:moveTo>
                  <a:pt x="6984" y="6316"/>
                </a:moveTo>
                <a:cubicBezTo>
                  <a:pt x="6988" y="6316"/>
                  <a:pt x="6991" y="6316"/>
                  <a:pt x="6991" y="6313"/>
                </a:cubicBezTo>
                <a:cubicBezTo>
                  <a:pt x="6988" y="6313"/>
                  <a:pt x="6988" y="6313"/>
                  <a:pt x="6984" y="6316"/>
                </a:cubicBezTo>
                <a:cubicBezTo>
                  <a:pt x="6984" y="6313"/>
                  <a:pt x="6984" y="6316"/>
                  <a:pt x="6984" y="6316"/>
                </a:cubicBezTo>
                <a:close/>
                <a:moveTo>
                  <a:pt x="10253" y="6339"/>
                </a:moveTo>
                <a:cubicBezTo>
                  <a:pt x="10256" y="6336"/>
                  <a:pt x="10260" y="6329"/>
                  <a:pt x="10264" y="6326"/>
                </a:cubicBezTo>
                <a:cubicBezTo>
                  <a:pt x="10260" y="6326"/>
                  <a:pt x="10256" y="6326"/>
                  <a:pt x="10253" y="6323"/>
                </a:cubicBezTo>
                <a:cubicBezTo>
                  <a:pt x="10253" y="6329"/>
                  <a:pt x="10253" y="6333"/>
                  <a:pt x="10253" y="6339"/>
                </a:cubicBezTo>
                <a:lnTo>
                  <a:pt x="10253" y="6339"/>
                </a:lnTo>
                <a:close/>
                <a:moveTo>
                  <a:pt x="10309" y="6336"/>
                </a:moveTo>
                <a:cubicBezTo>
                  <a:pt x="10327" y="6320"/>
                  <a:pt x="10331" y="6303"/>
                  <a:pt x="10316" y="6287"/>
                </a:cubicBezTo>
                <a:cubicBezTo>
                  <a:pt x="10316" y="6287"/>
                  <a:pt x="10320" y="6287"/>
                  <a:pt x="10320" y="6287"/>
                </a:cubicBezTo>
                <a:cubicBezTo>
                  <a:pt x="10312" y="6303"/>
                  <a:pt x="10309" y="6323"/>
                  <a:pt x="10309" y="6336"/>
                </a:cubicBezTo>
                <a:cubicBezTo>
                  <a:pt x="10305" y="6339"/>
                  <a:pt x="10309" y="6336"/>
                  <a:pt x="10309" y="6336"/>
                </a:cubicBezTo>
                <a:close/>
                <a:moveTo>
                  <a:pt x="10469" y="6323"/>
                </a:moveTo>
                <a:cubicBezTo>
                  <a:pt x="10469" y="6323"/>
                  <a:pt x="10466" y="6320"/>
                  <a:pt x="10466" y="6320"/>
                </a:cubicBezTo>
                <a:cubicBezTo>
                  <a:pt x="10469" y="6323"/>
                  <a:pt x="10469" y="6323"/>
                  <a:pt x="10469" y="6323"/>
                </a:cubicBezTo>
                <a:cubicBezTo>
                  <a:pt x="10473" y="6326"/>
                  <a:pt x="10469" y="6323"/>
                  <a:pt x="10469" y="6323"/>
                </a:cubicBezTo>
                <a:close/>
                <a:moveTo>
                  <a:pt x="19323" y="5759"/>
                </a:moveTo>
                <a:cubicBezTo>
                  <a:pt x="19342" y="5756"/>
                  <a:pt x="19349" y="5746"/>
                  <a:pt x="19345" y="5730"/>
                </a:cubicBezTo>
                <a:lnTo>
                  <a:pt x="19349" y="5726"/>
                </a:lnTo>
                <a:cubicBezTo>
                  <a:pt x="19342" y="5739"/>
                  <a:pt x="19334" y="5752"/>
                  <a:pt x="19323" y="5759"/>
                </a:cubicBezTo>
                <a:cubicBezTo>
                  <a:pt x="19327" y="5762"/>
                  <a:pt x="19323" y="5759"/>
                  <a:pt x="19323" y="5759"/>
                </a:cubicBezTo>
                <a:close/>
                <a:moveTo>
                  <a:pt x="12053" y="6316"/>
                </a:moveTo>
                <a:cubicBezTo>
                  <a:pt x="12072" y="6346"/>
                  <a:pt x="12091" y="6352"/>
                  <a:pt x="12109" y="6316"/>
                </a:cubicBezTo>
                <a:cubicBezTo>
                  <a:pt x="12109" y="6316"/>
                  <a:pt x="12113" y="6320"/>
                  <a:pt x="12113" y="6320"/>
                </a:cubicBezTo>
                <a:cubicBezTo>
                  <a:pt x="12091" y="6316"/>
                  <a:pt x="12068" y="6320"/>
                  <a:pt x="12053" y="6316"/>
                </a:cubicBezTo>
                <a:cubicBezTo>
                  <a:pt x="12050" y="6320"/>
                  <a:pt x="12053" y="6316"/>
                  <a:pt x="12053" y="6316"/>
                </a:cubicBezTo>
                <a:close/>
                <a:moveTo>
                  <a:pt x="16581" y="6300"/>
                </a:moveTo>
                <a:cubicBezTo>
                  <a:pt x="16581" y="6310"/>
                  <a:pt x="16581" y="6320"/>
                  <a:pt x="16581" y="6329"/>
                </a:cubicBezTo>
                <a:cubicBezTo>
                  <a:pt x="16581" y="6329"/>
                  <a:pt x="16577" y="6326"/>
                  <a:pt x="16577" y="6326"/>
                </a:cubicBezTo>
                <a:cubicBezTo>
                  <a:pt x="16592" y="6320"/>
                  <a:pt x="16603" y="6310"/>
                  <a:pt x="16581" y="6300"/>
                </a:cubicBezTo>
                <a:lnTo>
                  <a:pt x="16581" y="6300"/>
                </a:lnTo>
                <a:close/>
                <a:moveTo>
                  <a:pt x="17295" y="5733"/>
                </a:moveTo>
                <a:cubicBezTo>
                  <a:pt x="17295" y="5743"/>
                  <a:pt x="17295" y="5752"/>
                  <a:pt x="17295" y="5762"/>
                </a:cubicBezTo>
                <a:cubicBezTo>
                  <a:pt x="17295" y="5762"/>
                  <a:pt x="17291" y="5759"/>
                  <a:pt x="17291" y="5759"/>
                </a:cubicBezTo>
                <a:cubicBezTo>
                  <a:pt x="17302" y="5759"/>
                  <a:pt x="17313" y="5759"/>
                  <a:pt x="17324" y="5759"/>
                </a:cubicBezTo>
                <a:cubicBezTo>
                  <a:pt x="17324" y="5759"/>
                  <a:pt x="17321" y="5762"/>
                  <a:pt x="17321" y="5762"/>
                </a:cubicBezTo>
                <a:cubicBezTo>
                  <a:pt x="17309" y="5756"/>
                  <a:pt x="17302" y="5746"/>
                  <a:pt x="17295" y="5733"/>
                </a:cubicBezTo>
                <a:lnTo>
                  <a:pt x="17295" y="5733"/>
                </a:lnTo>
                <a:close/>
                <a:moveTo>
                  <a:pt x="6984" y="6313"/>
                </a:moveTo>
                <a:cubicBezTo>
                  <a:pt x="6973" y="6326"/>
                  <a:pt x="6962" y="6339"/>
                  <a:pt x="6954" y="6352"/>
                </a:cubicBezTo>
                <a:cubicBezTo>
                  <a:pt x="6954" y="6352"/>
                  <a:pt x="6958" y="6356"/>
                  <a:pt x="6958" y="6356"/>
                </a:cubicBezTo>
                <a:cubicBezTo>
                  <a:pt x="6969" y="6343"/>
                  <a:pt x="6976" y="6329"/>
                  <a:pt x="6988" y="6316"/>
                </a:cubicBezTo>
                <a:cubicBezTo>
                  <a:pt x="6984" y="6316"/>
                  <a:pt x="6984" y="6313"/>
                  <a:pt x="6984" y="6313"/>
                </a:cubicBezTo>
                <a:close/>
                <a:moveTo>
                  <a:pt x="7316" y="6320"/>
                </a:moveTo>
                <a:cubicBezTo>
                  <a:pt x="7316" y="6320"/>
                  <a:pt x="7316" y="6329"/>
                  <a:pt x="7316" y="6329"/>
                </a:cubicBezTo>
                <a:lnTo>
                  <a:pt x="7316" y="6320"/>
                </a:lnTo>
                <a:cubicBezTo>
                  <a:pt x="7320" y="6323"/>
                  <a:pt x="7316" y="6320"/>
                  <a:pt x="7316" y="6320"/>
                </a:cubicBezTo>
                <a:close/>
                <a:moveTo>
                  <a:pt x="10253" y="6339"/>
                </a:moveTo>
                <a:cubicBezTo>
                  <a:pt x="10271" y="6339"/>
                  <a:pt x="10290" y="6339"/>
                  <a:pt x="10309" y="6339"/>
                </a:cubicBezTo>
                <a:cubicBezTo>
                  <a:pt x="10309" y="6339"/>
                  <a:pt x="10305" y="6343"/>
                  <a:pt x="10305" y="6343"/>
                </a:cubicBezTo>
                <a:cubicBezTo>
                  <a:pt x="10298" y="6329"/>
                  <a:pt x="10294" y="6310"/>
                  <a:pt x="10275" y="6316"/>
                </a:cubicBezTo>
                <a:cubicBezTo>
                  <a:pt x="10264" y="6313"/>
                  <a:pt x="10260" y="6329"/>
                  <a:pt x="10253" y="6339"/>
                </a:cubicBezTo>
                <a:cubicBezTo>
                  <a:pt x="10253" y="6339"/>
                  <a:pt x="10253" y="6339"/>
                  <a:pt x="10253" y="6339"/>
                </a:cubicBezTo>
                <a:close/>
                <a:moveTo>
                  <a:pt x="10570" y="6349"/>
                </a:moveTo>
                <a:cubicBezTo>
                  <a:pt x="10566" y="6349"/>
                  <a:pt x="10559" y="6349"/>
                  <a:pt x="10555" y="6349"/>
                </a:cubicBezTo>
                <a:cubicBezTo>
                  <a:pt x="10559" y="6349"/>
                  <a:pt x="10563" y="6352"/>
                  <a:pt x="10566" y="6352"/>
                </a:cubicBezTo>
                <a:cubicBezTo>
                  <a:pt x="10566" y="6352"/>
                  <a:pt x="10570" y="6349"/>
                  <a:pt x="10570" y="6349"/>
                </a:cubicBezTo>
                <a:close/>
                <a:moveTo>
                  <a:pt x="11975" y="6336"/>
                </a:moveTo>
                <a:cubicBezTo>
                  <a:pt x="11975" y="6336"/>
                  <a:pt x="11979" y="6336"/>
                  <a:pt x="11979" y="6336"/>
                </a:cubicBezTo>
                <a:cubicBezTo>
                  <a:pt x="11975" y="6336"/>
                  <a:pt x="11971" y="6333"/>
                  <a:pt x="11971" y="6333"/>
                </a:cubicBezTo>
                <a:cubicBezTo>
                  <a:pt x="11971" y="6333"/>
                  <a:pt x="11975" y="6336"/>
                  <a:pt x="11975" y="6336"/>
                </a:cubicBezTo>
                <a:close/>
                <a:moveTo>
                  <a:pt x="12419" y="5723"/>
                </a:moveTo>
                <a:cubicBezTo>
                  <a:pt x="12423" y="5723"/>
                  <a:pt x="12412" y="5746"/>
                  <a:pt x="12427" y="5726"/>
                </a:cubicBezTo>
                <a:lnTo>
                  <a:pt x="12419" y="5723"/>
                </a:lnTo>
                <a:close/>
                <a:moveTo>
                  <a:pt x="10432" y="6362"/>
                </a:moveTo>
                <a:lnTo>
                  <a:pt x="10425" y="6362"/>
                </a:lnTo>
                <a:lnTo>
                  <a:pt x="10428" y="6369"/>
                </a:lnTo>
                <a:lnTo>
                  <a:pt x="10432" y="6362"/>
                </a:lnTo>
                <a:close/>
                <a:moveTo>
                  <a:pt x="19345" y="5730"/>
                </a:moveTo>
                <a:cubicBezTo>
                  <a:pt x="19345" y="5730"/>
                  <a:pt x="19357" y="5730"/>
                  <a:pt x="19357" y="5730"/>
                </a:cubicBezTo>
                <a:lnTo>
                  <a:pt x="19349" y="5726"/>
                </a:lnTo>
                <a:cubicBezTo>
                  <a:pt x="19349" y="5726"/>
                  <a:pt x="19345" y="5730"/>
                  <a:pt x="19345" y="5730"/>
                </a:cubicBezTo>
                <a:close/>
                <a:moveTo>
                  <a:pt x="13252" y="6359"/>
                </a:moveTo>
                <a:cubicBezTo>
                  <a:pt x="13252" y="6359"/>
                  <a:pt x="13249" y="6356"/>
                  <a:pt x="13249" y="6356"/>
                </a:cubicBezTo>
                <a:cubicBezTo>
                  <a:pt x="13249" y="6359"/>
                  <a:pt x="13249" y="6359"/>
                  <a:pt x="13249" y="6362"/>
                </a:cubicBezTo>
                <a:cubicBezTo>
                  <a:pt x="13249" y="6362"/>
                  <a:pt x="13252" y="6359"/>
                  <a:pt x="13252" y="6359"/>
                </a:cubicBezTo>
                <a:close/>
                <a:moveTo>
                  <a:pt x="17261" y="5736"/>
                </a:moveTo>
                <a:cubicBezTo>
                  <a:pt x="17272" y="5736"/>
                  <a:pt x="17283" y="5736"/>
                  <a:pt x="17295" y="5736"/>
                </a:cubicBezTo>
                <a:cubicBezTo>
                  <a:pt x="17295" y="5736"/>
                  <a:pt x="17295" y="5733"/>
                  <a:pt x="17295" y="5733"/>
                </a:cubicBezTo>
                <a:cubicBezTo>
                  <a:pt x="17283" y="5733"/>
                  <a:pt x="17272" y="5733"/>
                  <a:pt x="17261" y="5733"/>
                </a:cubicBezTo>
                <a:lnTo>
                  <a:pt x="17261" y="5736"/>
                </a:lnTo>
                <a:close/>
                <a:moveTo>
                  <a:pt x="12027" y="6375"/>
                </a:moveTo>
                <a:cubicBezTo>
                  <a:pt x="12031" y="6372"/>
                  <a:pt x="12031" y="6372"/>
                  <a:pt x="12027" y="6375"/>
                </a:cubicBezTo>
                <a:cubicBezTo>
                  <a:pt x="12031" y="6372"/>
                  <a:pt x="12027" y="6375"/>
                  <a:pt x="12027" y="6375"/>
                </a:cubicBezTo>
                <a:close/>
                <a:moveTo>
                  <a:pt x="16555" y="5717"/>
                </a:moveTo>
                <a:cubicBezTo>
                  <a:pt x="16555" y="5717"/>
                  <a:pt x="16555" y="5717"/>
                  <a:pt x="16555" y="5717"/>
                </a:cubicBezTo>
                <a:cubicBezTo>
                  <a:pt x="16555" y="5717"/>
                  <a:pt x="16555" y="5713"/>
                  <a:pt x="16555" y="5713"/>
                </a:cubicBezTo>
                <a:cubicBezTo>
                  <a:pt x="16551" y="5713"/>
                  <a:pt x="16555" y="5717"/>
                  <a:pt x="16555" y="5717"/>
                </a:cubicBezTo>
                <a:close/>
                <a:moveTo>
                  <a:pt x="6543" y="6404"/>
                </a:moveTo>
                <a:cubicBezTo>
                  <a:pt x="6543" y="6414"/>
                  <a:pt x="6543" y="6424"/>
                  <a:pt x="6543" y="6434"/>
                </a:cubicBezTo>
                <a:cubicBezTo>
                  <a:pt x="6543" y="6434"/>
                  <a:pt x="6539" y="6431"/>
                  <a:pt x="6539" y="6431"/>
                </a:cubicBezTo>
                <a:cubicBezTo>
                  <a:pt x="6547" y="6427"/>
                  <a:pt x="6554" y="6421"/>
                  <a:pt x="6562" y="6417"/>
                </a:cubicBezTo>
                <a:cubicBezTo>
                  <a:pt x="6554" y="6414"/>
                  <a:pt x="6551" y="6408"/>
                  <a:pt x="6543" y="6404"/>
                </a:cubicBezTo>
                <a:lnTo>
                  <a:pt x="6543" y="6404"/>
                </a:lnTo>
                <a:close/>
                <a:moveTo>
                  <a:pt x="7152" y="6417"/>
                </a:moveTo>
                <a:cubicBezTo>
                  <a:pt x="7152" y="6417"/>
                  <a:pt x="7159" y="6411"/>
                  <a:pt x="7159" y="6411"/>
                </a:cubicBezTo>
                <a:lnTo>
                  <a:pt x="7152" y="6417"/>
                </a:lnTo>
                <a:cubicBezTo>
                  <a:pt x="7148" y="6417"/>
                  <a:pt x="7152" y="6417"/>
                  <a:pt x="7152" y="6417"/>
                </a:cubicBezTo>
                <a:close/>
                <a:moveTo>
                  <a:pt x="10548" y="6414"/>
                </a:moveTo>
                <a:lnTo>
                  <a:pt x="10540" y="6414"/>
                </a:lnTo>
                <a:lnTo>
                  <a:pt x="10544" y="6424"/>
                </a:lnTo>
                <a:lnTo>
                  <a:pt x="10548" y="6414"/>
                </a:lnTo>
                <a:close/>
                <a:moveTo>
                  <a:pt x="12419" y="5726"/>
                </a:moveTo>
                <a:cubicBezTo>
                  <a:pt x="12419" y="5726"/>
                  <a:pt x="12416" y="5730"/>
                  <a:pt x="12416" y="5730"/>
                </a:cubicBezTo>
                <a:cubicBezTo>
                  <a:pt x="12419" y="5730"/>
                  <a:pt x="12423" y="5730"/>
                  <a:pt x="12423" y="5730"/>
                </a:cubicBezTo>
                <a:cubicBezTo>
                  <a:pt x="12427" y="5726"/>
                  <a:pt x="12419" y="5723"/>
                  <a:pt x="12419" y="5726"/>
                </a:cubicBezTo>
                <a:close/>
                <a:moveTo>
                  <a:pt x="11874" y="6414"/>
                </a:moveTo>
                <a:lnTo>
                  <a:pt x="11874" y="6421"/>
                </a:lnTo>
                <a:lnTo>
                  <a:pt x="11881" y="6417"/>
                </a:lnTo>
                <a:lnTo>
                  <a:pt x="11874" y="6414"/>
                </a:lnTo>
                <a:close/>
                <a:moveTo>
                  <a:pt x="13775" y="6404"/>
                </a:moveTo>
                <a:cubicBezTo>
                  <a:pt x="13787" y="6427"/>
                  <a:pt x="13809" y="6411"/>
                  <a:pt x="13824" y="6414"/>
                </a:cubicBezTo>
                <a:lnTo>
                  <a:pt x="13824" y="6414"/>
                </a:lnTo>
                <a:cubicBezTo>
                  <a:pt x="13809" y="6411"/>
                  <a:pt x="13790" y="6408"/>
                  <a:pt x="13775" y="6404"/>
                </a:cubicBezTo>
                <a:cubicBezTo>
                  <a:pt x="13775" y="6408"/>
                  <a:pt x="13775" y="6404"/>
                  <a:pt x="13775" y="6404"/>
                </a:cubicBezTo>
                <a:close/>
                <a:moveTo>
                  <a:pt x="16581" y="6401"/>
                </a:moveTo>
                <a:cubicBezTo>
                  <a:pt x="16581" y="6411"/>
                  <a:pt x="16581" y="6421"/>
                  <a:pt x="16581" y="6434"/>
                </a:cubicBezTo>
                <a:cubicBezTo>
                  <a:pt x="16581" y="6434"/>
                  <a:pt x="16577" y="6431"/>
                  <a:pt x="16577" y="6431"/>
                </a:cubicBezTo>
                <a:cubicBezTo>
                  <a:pt x="16600" y="6421"/>
                  <a:pt x="16596" y="6411"/>
                  <a:pt x="16577" y="6404"/>
                </a:cubicBezTo>
                <a:lnTo>
                  <a:pt x="16581" y="6401"/>
                </a:lnTo>
                <a:close/>
                <a:moveTo>
                  <a:pt x="6864" y="5736"/>
                </a:moveTo>
                <a:cubicBezTo>
                  <a:pt x="6876" y="5736"/>
                  <a:pt x="6887" y="5736"/>
                  <a:pt x="6902" y="5736"/>
                </a:cubicBezTo>
                <a:cubicBezTo>
                  <a:pt x="6902" y="5736"/>
                  <a:pt x="6898" y="5739"/>
                  <a:pt x="6898" y="5739"/>
                </a:cubicBezTo>
                <a:cubicBezTo>
                  <a:pt x="6894" y="5733"/>
                  <a:pt x="6891" y="5726"/>
                  <a:pt x="6891" y="5723"/>
                </a:cubicBezTo>
                <a:cubicBezTo>
                  <a:pt x="6883" y="5730"/>
                  <a:pt x="6876" y="5736"/>
                  <a:pt x="6868" y="5743"/>
                </a:cubicBezTo>
                <a:cubicBezTo>
                  <a:pt x="6868" y="5739"/>
                  <a:pt x="6864" y="5736"/>
                  <a:pt x="6864" y="5736"/>
                </a:cubicBezTo>
                <a:close/>
                <a:moveTo>
                  <a:pt x="17216" y="5694"/>
                </a:moveTo>
                <a:cubicBezTo>
                  <a:pt x="17212" y="5694"/>
                  <a:pt x="17212" y="5694"/>
                  <a:pt x="17209" y="5697"/>
                </a:cubicBezTo>
                <a:cubicBezTo>
                  <a:pt x="17212" y="5697"/>
                  <a:pt x="17216" y="5697"/>
                  <a:pt x="17216" y="5694"/>
                </a:cubicBezTo>
                <a:cubicBezTo>
                  <a:pt x="17220" y="5697"/>
                  <a:pt x="17216" y="5694"/>
                  <a:pt x="17216" y="5694"/>
                </a:cubicBezTo>
                <a:close/>
                <a:moveTo>
                  <a:pt x="11975" y="6440"/>
                </a:moveTo>
                <a:cubicBezTo>
                  <a:pt x="11975" y="6440"/>
                  <a:pt x="11979" y="6440"/>
                  <a:pt x="11979" y="6437"/>
                </a:cubicBezTo>
                <a:cubicBezTo>
                  <a:pt x="11975" y="6437"/>
                  <a:pt x="11971" y="6437"/>
                  <a:pt x="11971" y="6437"/>
                </a:cubicBezTo>
                <a:cubicBezTo>
                  <a:pt x="11971" y="6437"/>
                  <a:pt x="11975" y="6440"/>
                  <a:pt x="11975" y="6440"/>
                </a:cubicBezTo>
                <a:close/>
                <a:moveTo>
                  <a:pt x="13828" y="6414"/>
                </a:moveTo>
                <a:cubicBezTo>
                  <a:pt x="13828" y="6421"/>
                  <a:pt x="13824" y="6427"/>
                  <a:pt x="13824" y="6434"/>
                </a:cubicBezTo>
                <a:cubicBezTo>
                  <a:pt x="13824" y="6427"/>
                  <a:pt x="13824" y="6421"/>
                  <a:pt x="13828" y="6414"/>
                </a:cubicBezTo>
                <a:cubicBezTo>
                  <a:pt x="13828" y="6414"/>
                  <a:pt x="13828" y="6414"/>
                  <a:pt x="13828" y="6414"/>
                </a:cubicBezTo>
                <a:close/>
                <a:moveTo>
                  <a:pt x="19536" y="6437"/>
                </a:moveTo>
                <a:cubicBezTo>
                  <a:pt x="19536" y="6437"/>
                  <a:pt x="19536" y="6434"/>
                  <a:pt x="19532" y="6434"/>
                </a:cubicBezTo>
                <a:cubicBezTo>
                  <a:pt x="19532" y="6437"/>
                  <a:pt x="19532" y="6437"/>
                  <a:pt x="19528" y="6440"/>
                </a:cubicBezTo>
                <a:cubicBezTo>
                  <a:pt x="19532" y="6440"/>
                  <a:pt x="19536" y="6437"/>
                  <a:pt x="19536" y="6437"/>
                </a:cubicBezTo>
                <a:close/>
                <a:moveTo>
                  <a:pt x="13394" y="5713"/>
                </a:moveTo>
                <a:cubicBezTo>
                  <a:pt x="13406" y="5713"/>
                  <a:pt x="13417" y="5713"/>
                  <a:pt x="13428" y="5713"/>
                </a:cubicBezTo>
                <a:cubicBezTo>
                  <a:pt x="13428" y="5713"/>
                  <a:pt x="13428" y="5710"/>
                  <a:pt x="13428" y="5710"/>
                </a:cubicBezTo>
                <a:cubicBezTo>
                  <a:pt x="13417" y="5707"/>
                  <a:pt x="13402" y="5710"/>
                  <a:pt x="13394" y="5713"/>
                </a:cubicBezTo>
                <a:lnTo>
                  <a:pt x="13394" y="5713"/>
                </a:lnTo>
                <a:close/>
                <a:moveTo>
                  <a:pt x="12700" y="5684"/>
                </a:moveTo>
                <a:cubicBezTo>
                  <a:pt x="12696" y="5684"/>
                  <a:pt x="12696" y="5684"/>
                  <a:pt x="12692" y="5681"/>
                </a:cubicBezTo>
                <a:cubicBezTo>
                  <a:pt x="12696" y="5684"/>
                  <a:pt x="12696" y="5687"/>
                  <a:pt x="12700" y="5687"/>
                </a:cubicBezTo>
                <a:cubicBezTo>
                  <a:pt x="12700" y="5687"/>
                  <a:pt x="12700" y="5684"/>
                  <a:pt x="12700" y="5684"/>
                </a:cubicBezTo>
                <a:close/>
                <a:moveTo>
                  <a:pt x="12610" y="5645"/>
                </a:moveTo>
                <a:cubicBezTo>
                  <a:pt x="12606" y="5648"/>
                  <a:pt x="12602" y="5648"/>
                  <a:pt x="12599" y="5651"/>
                </a:cubicBezTo>
                <a:cubicBezTo>
                  <a:pt x="12606" y="5651"/>
                  <a:pt x="12610" y="5655"/>
                  <a:pt x="12617" y="5655"/>
                </a:cubicBezTo>
                <a:cubicBezTo>
                  <a:pt x="12617" y="5655"/>
                  <a:pt x="12614" y="5651"/>
                  <a:pt x="12610" y="5645"/>
                </a:cubicBezTo>
                <a:cubicBezTo>
                  <a:pt x="12614" y="5648"/>
                  <a:pt x="12610" y="5645"/>
                  <a:pt x="12610" y="5645"/>
                </a:cubicBezTo>
                <a:close/>
                <a:moveTo>
                  <a:pt x="10918" y="6453"/>
                </a:moveTo>
                <a:cubicBezTo>
                  <a:pt x="10918" y="6463"/>
                  <a:pt x="10918" y="6473"/>
                  <a:pt x="10918" y="6483"/>
                </a:cubicBezTo>
                <a:cubicBezTo>
                  <a:pt x="10918" y="6483"/>
                  <a:pt x="10914" y="6479"/>
                  <a:pt x="10914" y="6479"/>
                </a:cubicBezTo>
                <a:cubicBezTo>
                  <a:pt x="10944" y="6473"/>
                  <a:pt x="10921" y="6463"/>
                  <a:pt x="10914" y="6453"/>
                </a:cubicBezTo>
                <a:lnTo>
                  <a:pt x="10918" y="6453"/>
                </a:lnTo>
                <a:close/>
                <a:moveTo>
                  <a:pt x="11937" y="6466"/>
                </a:moveTo>
                <a:lnTo>
                  <a:pt x="11930" y="6466"/>
                </a:lnTo>
                <a:lnTo>
                  <a:pt x="11934" y="6476"/>
                </a:lnTo>
                <a:lnTo>
                  <a:pt x="11937" y="6466"/>
                </a:lnTo>
                <a:close/>
                <a:moveTo>
                  <a:pt x="19700" y="6473"/>
                </a:moveTo>
                <a:cubicBezTo>
                  <a:pt x="19704" y="6476"/>
                  <a:pt x="19704" y="6476"/>
                  <a:pt x="19708" y="6476"/>
                </a:cubicBezTo>
                <a:cubicBezTo>
                  <a:pt x="19708" y="6473"/>
                  <a:pt x="19708" y="6470"/>
                  <a:pt x="19708" y="6470"/>
                </a:cubicBezTo>
                <a:cubicBezTo>
                  <a:pt x="19704" y="6470"/>
                  <a:pt x="19700" y="6473"/>
                  <a:pt x="19700" y="6473"/>
                </a:cubicBezTo>
                <a:close/>
                <a:moveTo>
                  <a:pt x="12550" y="5651"/>
                </a:moveTo>
                <a:lnTo>
                  <a:pt x="12554" y="5658"/>
                </a:lnTo>
                <a:lnTo>
                  <a:pt x="12550" y="5651"/>
                </a:lnTo>
                <a:lnTo>
                  <a:pt x="12550" y="5651"/>
                </a:lnTo>
                <a:close/>
                <a:moveTo>
                  <a:pt x="7686" y="6492"/>
                </a:moveTo>
                <a:cubicBezTo>
                  <a:pt x="7690" y="6489"/>
                  <a:pt x="7690" y="6489"/>
                  <a:pt x="7694" y="6486"/>
                </a:cubicBezTo>
                <a:cubicBezTo>
                  <a:pt x="7694" y="6486"/>
                  <a:pt x="7690" y="6489"/>
                  <a:pt x="7690" y="6489"/>
                </a:cubicBezTo>
                <a:cubicBezTo>
                  <a:pt x="7690" y="6489"/>
                  <a:pt x="7686" y="6492"/>
                  <a:pt x="7686" y="6492"/>
                </a:cubicBezTo>
                <a:close/>
                <a:moveTo>
                  <a:pt x="7776" y="6483"/>
                </a:moveTo>
                <a:lnTo>
                  <a:pt x="7787" y="6486"/>
                </a:lnTo>
                <a:cubicBezTo>
                  <a:pt x="7787" y="6486"/>
                  <a:pt x="7780" y="6483"/>
                  <a:pt x="7780" y="6483"/>
                </a:cubicBezTo>
                <a:cubicBezTo>
                  <a:pt x="7780" y="6483"/>
                  <a:pt x="7776" y="6483"/>
                  <a:pt x="7776" y="6483"/>
                </a:cubicBezTo>
                <a:close/>
                <a:moveTo>
                  <a:pt x="12957" y="5648"/>
                </a:moveTo>
                <a:cubicBezTo>
                  <a:pt x="12954" y="5648"/>
                  <a:pt x="12954" y="5651"/>
                  <a:pt x="12950" y="5651"/>
                </a:cubicBezTo>
                <a:cubicBezTo>
                  <a:pt x="12954" y="5651"/>
                  <a:pt x="12957" y="5651"/>
                  <a:pt x="12961" y="5651"/>
                </a:cubicBezTo>
                <a:cubicBezTo>
                  <a:pt x="12961" y="5648"/>
                  <a:pt x="12957" y="5645"/>
                  <a:pt x="12957" y="5648"/>
                </a:cubicBezTo>
                <a:close/>
                <a:moveTo>
                  <a:pt x="19465" y="6483"/>
                </a:moveTo>
                <a:lnTo>
                  <a:pt x="19476" y="6486"/>
                </a:lnTo>
                <a:cubicBezTo>
                  <a:pt x="19476" y="6486"/>
                  <a:pt x="19469" y="6483"/>
                  <a:pt x="19469" y="6483"/>
                </a:cubicBezTo>
                <a:cubicBezTo>
                  <a:pt x="19472" y="6483"/>
                  <a:pt x="19465" y="6483"/>
                  <a:pt x="19465" y="6483"/>
                </a:cubicBezTo>
                <a:close/>
                <a:moveTo>
                  <a:pt x="12554" y="5648"/>
                </a:moveTo>
                <a:cubicBezTo>
                  <a:pt x="12573" y="5668"/>
                  <a:pt x="12595" y="5681"/>
                  <a:pt x="12610" y="5645"/>
                </a:cubicBezTo>
                <a:cubicBezTo>
                  <a:pt x="12610" y="5645"/>
                  <a:pt x="12614" y="5645"/>
                  <a:pt x="12614" y="5645"/>
                </a:cubicBezTo>
                <a:cubicBezTo>
                  <a:pt x="12591" y="5648"/>
                  <a:pt x="12573" y="5651"/>
                  <a:pt x="12554" y="5648"/>
                </a:cubicBezTo>
                <a:cubicBezTo>
                  <a:pt x="12550" y="5651"/>
                  <a:pt x="12554" y="5648"/>
                  <a:pt x="12554" y="5648"/>
                </a:cubicBezTo>
                <a:close/>
                <a:moveTo>
                  <a:pt x="13540" y="6519"/>
                </a:moveTo>
                <a:cubicBezTo>
                  <a:pt x="13540" y="6519"/>
                  <a:pt x="13544" y="6515"/>
                  <a:pt x="13544" y="6515"/>
                </a:cubicBezTo>
                <a:cubicBezTo>
                  <a:pt x="13540" y="6515"/>
                  <a:pt x="13536" y="6515"/>
                  <a:pt x="13533" y="6515"/>
                </a:cubicBezTo>
                <a:cubicBezTo>
                  <a:pt x="13533" y="6519"/>
                  <a:pt x="13540" y="6519"/>
                  <a:pt x="13540" y="6519"/>
                </a:cubicBezTo>
                <a:close/>
                <a:moveTo>
                  <a:pt x="14242" y="5593"/>
                </a:moveTo>
                <a:cubicBezTo>
                  <a:pt x="14242" y="5599"/>
                  <a:pt x="14239" y="5606"/>
                  <a:pt x="14239" y="5612"/>
                </a:cubicBezTo>
                <a:cubicBezTo>
                  <a:pt x="14246" y="5612"/>
                  <a:pt x="14250" y="5612"/>
                  <a:pt x="14257" y="5609"/>
                </a:cubicBezTo>
                <a:cubicBezTo>
                  <a:pt x="14254" y="5606"/>
                  <a:pt x="14250" y="5599"/>
                  <a:pt x="14246" y="5596"/>
                </a:cubicBezTo>
                <a:lnTo>
                  <a:pt x="14242" y="5593"/>
                </a:lnTo>
                <a:close/>
                <a:moveTo>
                  <a:pt x="7772" y="5616"/>
                </a:moveTo>
                <a:cubicBezTo>
                  <a:pt x="7772" y="5616"/>
                  <a:pt x="7765" y="5612"/>
                  <a:pt x="7765" y="5612"/>
                </a:cubicBezTo>
                <a:lnTo>
                  <a:pt x="7772" y="5616"/>
                </a:lnTo>
                <a:cubicBezTo>
                  <a:pt x="7768" y="5619"/>
                  <a:pt x="7772" y="5616"/>
                  <a:pt x="7772" y="5616"/>
                </a:cubicBezTo>
                <a:close/>
                <a:moveTo>
                  <a:pt x="19682" y="6528"/>
                </a:moveTo>
                <a:lnTo>
                  <a:pt x="19678" y="6535"/>
                </a:lnTo>
                <a:cubicBezTo>
                  <a:pt x="19678" y="6535"/>
                  <a:pt x="19682" y="6532"/>
                  <a:pt x="19682" y="6532"/>
                </a:cubicBezTo>
                <a:cubicBezTo>
                  <a:pt x="19682" y="6532"/>
                  <a:pt x="19682" y="6528"/>
                  <a:pt x="19682" y="6528"/>
                </a:cubicBezTo>
                <a:close/>
                <a:moveTo>
                  <a:pt x="11022" y="6597"/>
                </a:moveTo>
                <a:cubicBezTo>
                  <a:pt x="11022" y="6594"/>
                  <a:pt x="11026" y="6590"/>
                  <a:pt x="11026" y="6587"/>
                </a:cubicBezTo>
                <a:cubicBezTo>
                  <a:pt x="11022" y="6590"/>
                  <a:pt x="11015" y="6590"/>
                  <a:pt x="11011" y="6594"/>
                </a:cubicBezTo>
                <a:cubicBezTo>
                  <a:pt x="11015" y="6594"/>
                  <a:pt x="11019" y="6597"/>
                  <a:pt x="11022" y="6597"/>
                </a:cubicBezTo>
                <a:cubicBezTo>
                  <a:pt x="11022" y="6597"/>
                  <a:pt x="11022" y="6597"/>
                  <a:pt x="11022" y="6597"/>
                </a:cubicBezTo>
                <a:close/>
                <a:moveTo>
                  <a:pt x="18774" y="6574"/>
                </a:moveTo>
                <a:cubicBezTo>
                  <a:pt x="18763" y="6567"/>
                  <a:pt x="18751" y="6558"/>
                  <a:pt x="18737" y="6551"/>
                </a:cubicBezTo>
                <a:cubicBezTo>
                  <a:pt x="18737" y="6551"/>
                  <a:pt x="18733" y="6554"/>
                  <a:pt x="18733" y="6554"/>
                </a:cubicBezTo>
                <a:cubicBezTo>
                  <a:pt x="18748" y="6561"/>
                  <a:pt x="18759" y="6571"/>
                  <a:pt x="18774" y="6574"/>
                </a:cubicBezTo>
                <a:cubicBezTo>
                  <a:pt x="18770" y="6577"/>
                  <a:pt x="18774" y="6574"/>
                  <a:pt x="18774" y="6574"/>
                </a:cubicBezTo>
                <a:close/>
                <a:moveTo>
                  <a:pt x="10548" y="6584"/>
                </a:moveTo>
                <a:cubicBezTo>
                  <a:pt x="10548" y="6587"/>
                  <a:pt x="10552" y="6590"/>
                  <a:pt x="10552" y="6594"/>
                </a:cubicBezTo>
                <a:cubicBezTo>
                  <a:pt x="10559" y="6584"/>
                  <a:pt x="10555" y="6584"/>
                  <a:pt x="10544" y="6590"/>
                </a:cubicBezTo>
                <a:cubicBezTo>
                  <a:pt x="10544" y="6590"/>
                  <a:pt x="10548" y="6584"/>
                  <a:pt x="10548" y="6584"/>
                </a:cubicBezTo>
                <a:close/>
                <a:moveTo>
                  <a:pt x="10951" y="6597"/>
                </a:moveTo>
                <a:cubicBezTo>
                  <a:pt x="10974" y="6597"/>
                  <a:pt x="10996" y="6597"/>
                  <a:pt x="11022" y="6597"/>
                </a:cubicBezTo>
                <a:cubicBezTo>
                  <a:pt x="11022" y="6597"/>
                  <a:pt x="11022" y="6597"/>
                  <a:pt x="11022" y="6597"/>
                </a:cubicBezTo>
                <a:cubicBezTo>
                  <a:pt x="10996" y="6597"/>
                  <a:pt x="10974" y="6597"/>
                  <a:pt x="10951" y="6597"/>
                </a:cubicBezTo>
                <a:cubicBezTo>
                  <a:pt x="10951" y="6597"/>
                  <a:pt x="10951" y="6597"/>
                  <a:pt x="10951" y="6597"/>
                </a:cubicBezTo>
                <a:close/>
                <a:moveTo>
                  <a:pt x="14250" y="5596"/>
                </a:moveTo>
                <a:cubicBezTo>
                  <a:pt x="14246" y="5596"/>
                  <a:pt x="14242" y="5599"/>
                  <a:pt x="14239" y="5599"/>
                </a:cubicBezTo>
                <a:cubicBezTo>
                  <a:pt x="14250" y="5606"/>
                  <a:pt x="14250" y="5603"/>
                  <a:pt x="14242" y="5593"/>
                </a:cubicBezTo>
                <a:cubicBezTo>
                  <a:pt x="14242" y="5593"/>
                  <a:pt x="14250" y="5596"/>
                  <a:pt x="14250" y="5596"/>
                </a:cubicBezTo>
                <a:close/>
                <a:moveTo>
                  <a:pt x="18680" y="6584"/>
                </a:moveTo>
                <a:cubicBezTo>
                  <a:pt x="18680" y="6594"/>
                  <a:pt x="18680" y="6603"/>
                  <a:pt x="18680" y="6613"/>
                </a:cubicBezTo>
                <a:cubicBezTo>
                  <a:pt x="18680" y="6613"/>
                  <a:pt x="18677" y="6610"/>
                  <a:pt x="18677" y="6610"/>
                </a:cubicBezTo>
                <a:cubicBezTo>
                  <a:pt x="18684" y="6607"/>
                  <a:pt x="18692" y="6600"/>
                  <a:pt x="18699" y="6597"/>
                </a:cubicBezTo>
                <a:cubicBezTo>
                  <a:pt x="18692" y="6594"/>
                  <a:pt x="18684" y="6590"/>
                  <a:pt x="18677" y="6584"/>
                </a:cubicBezTo>
                <a:lnTo>
                  <a:pt x="18680" y="6584"/>
                </a:lnTo>
                <a:close/>
                <a:moveTo>
                  <a:pt x="18793" y="6620"/>
                </a:moveTo>
                <a:cubicBezTo>
                  <a:pt x="18785" y="6607"/>
                  <a:pt x="18778" y="6590"/>
                  <a:pt x="18774" y="6577"/>
                </a:cubicBezTo>
                <a:cubicBezTo>
                  <a:pt x="18774" y="6577"/>
                  <a:pt x="18774" y="6580"/>
                  <a:pt x="18774" y="6580"/>
                </a:cubicBezTo>
                <a:cubicBezTo>
                  <a:pt x="18781" y="6594"/>
                  <a:pt x="18785" y="6607"/>
                  <a:pt x="18793" y="6620"/>
                </a:cubicBezTo>
                <a:lnTo>
                  <a:pt x="18793" y="6620"/>
                </a:lnTo>
                <a:close/>
                <a:moveTo>
                  <a:pt x="12502" y="5593"/>
                </a:moveTo>
                <a:cubicBezTo>
                  <a:pt x="12502" y="5593"/>
                  <a:pt x="12505" y="5589"/>
                  <a:pt x="12509" y="5589"/>
                </a:cubicBezTo>
                <a:cubicBezTo>
                  <a:pt x="12505" y="5589"/>
                  <a:pt x="12502" y="5589"/>
                  <a:pt x="12498" y="5589"/>
                </a:cubicBezTo>
                <a:cubicBezTo>
                  <a:pt x="12494" y="5589"/>
                  <a:pt x="12502" y="5593"/>
                  <a:pt x="12502" y="5593"/>
                </a:cubicBezTo>
                <a:close/>
                <a:moveTo>
                  <a:pt x="7623" y="5593"/>
                </a:moveTo>
                <a:cubicBezTo>
                  <a:pt x="7623" y="5589"/>
                  <a:pt x="7619" y="5589"/>
                  <a:pt x="7619" y="5589"/>
                </a:cubicBezTo>
                <a:cubicBezTo>
                  <a:pt x="7619" y="5593"/>
                  <a:pt x="7619" y="5596"/>
                  <a:pt x="7619" y="5596"/>
                </a:cubicBezTo>
                <a:cubicBezTo>
                  <a:pt x="7619" y="5596"/>
                  <a:pt x="7623" y="5593"/>
                  <a:pt x="7623" y="5593"/>
                </a:cubicBezTo>
                <a:close/>
                <a:moveTo>
                  <a:pt x="18793" y="6620"/>
                </a:moveTo>
                <a:cubicBezTo>
                  <a:pt x="18793" y="6620"/>
                  <a:pt x="18796" y="6620"/>
                  <a:pt x="18796" y="6620"/>
                </a:cubicBezTo>
                <a:cubicBezTo>
                  <a:pt x="18796" y="6616"/>
                  <a:pt x="18793" y="6616"/>
                  <a:pt x="18793" y="6620"/>
                </a:cubicBezTo>
                <a:cubicBezTo>
                  <a:pt x="18789" y="6616"/>
                  <a:pt x="18793" y="6620"/>
                  <a:pt x="18793" y="6620"/>
                </a:cubicBezTo>
                <a:close/>
                <a:moveTo>
                  <a:pt x="10944" y="6636"/>
                </a:moveTo>
                <a:cubicBezTo>
                  <a:pt x="10944" y="6646"/>
                  <a:pt x="10944" y="6655"/>
                  <a:pt x="10944" y="6665"/>
                </a:cubicBezTo>
                <a:cubicBezTo>
                  <a:pt x="10944" y="6665"/>
                  <a:pt x="10940" y="6662"/>
                  <a:pt x="10940" y="6662"/>
                </a:cubicBezTo>
                <a:cubicBezTo>
                  <a:pt x="10951" y="6662"/>
                  <a:pt x="10962" y="6662"/>
                  <a:pt x="10974" y="6662"/>
                </a:cubicBezTo>
                <a:cubicBezTo>
                  <a:pt x="10974" y="6662"/>
                  <a:pt x="10970" y="6665"/>
                  <a:pt x="10970" y="6665"/>
                </a:cubicBezTo>
                <a:cubicBezTo>
                  <a:pt x="10974" y="6646"/>
                  <a:pt x="10966" y="6636"/>
                  <a:pt x="10944" y="6636"/>
                </a:cubicBezTo>
                <a:lnTo>
                  <a:pt x="10944" y="6636"/>
                </a:lnTo>
                <a:close/>
                <a:moveTo>
                  <a:pt x="18748" y="6652"/>
                </a:moveTo>
                <a:lnTo>
                  <a:pt x="18755" y="6652"/>
                </a:lnTo>
                <a:lnTo>
                  <a:pt x="18751" y="6646"/>
                </a:lnTo>
                <a:lnTo>
                  <a:pt x="18748" y="6652"/>
                </a:lnTo>
                <a:close/>
                <a:moveTo>
                  <a:pt x="10727" y="6655"/>
                </a:moveTo>
                <a:cubicBezTo>
                  <a:pt x="10731" y="6655"/>
                  <a:pt x="10731" y="6655"/>
                  <a:pt x="10727" y="6655"/>
                </a:cubicBezTo>
                <a:cubicBezTo>
                  <a:pt x="10731" y="6652"/>
                  <a:pt x="10727" y="6655"/>
                  <a:pt x="10727" y="6655"/>
                </a:cubicBezTo>
                <a:close/>
                <a:moveTo>
                  <a:pt x="19641" y="6688"/>
                </a:moveTo>
                <a:cubicBezTo>
                  <a:pt x="19644" y="6688"/>
                  <a:pt x="19648" y="6688"/>
                  <a:pt x="19652" y="6688"/>
                </a:cubicBezTo>
                <a:cubicBezTo>
                  <a:pt x="19648" y="6685"/>
                  <a:pt x="19648" y="6685"/>
                  <a:pt x="19644" y="6682"/>
                </a:cubicBezTo>
                <a:lnTo>
                  <a:pt x="19641" y="6688"/>
                </a:lnTo>
                <a:close/>
                <a:moveTo>
                  <a:pt x="9098" y="6730"/>
                </a:moveTo>
                <a:cubicBezTo>
                  <a:pt x="9098" y="6730"/>
                  <a:pt x="9098" y="6730"/>
                  <a:pt x="9098" y="6730"/>
                </a:cubicBezTo>
                <a:cubicBezTo>
                  <a:pt x="9098" y="6730"/>
                  <a:pt x="9098" y="6730"/>
                  <a:pt x="9098" y="6730"/>
                </a:cubicBezTo>
                <a:close/>
                <a:moveTo>
                  <a:pt x="17272" y="5518"/>
                </a:moveTo>
                <a:cubicBezTo>
                  <a:pt x="17268" y="5521"/>
                  <a:pt x="17265" y="5521"/>
                  <a:pt x="17261" y="5524"/>
                </a:cubicBezTo>
                <a:cubicBezTo>
                  <a:pt x="17261" y="5524"/>
                  <a:pt x="17265" y="5524"/>
                  <a:pt x="17265" y="5524"/>
                </a:cubicBezTo>
                <a:cubicBezTo>
                  <a:pt x="17272" y="5521"/>
                  <a:pt x="17276" y="5518"/>
                  <a:pt x="17272" y="5518"/>
                </a:cubicBezTo>
                <a:cubicBezTo>
                  <a:pt x="17276" y="5518"/>
                  <a:pt x="17276" y="5518"/>
                  <a:pt x="17272" y="5518"/>
                </a:cubicBezTo>
                <a:close/>
                <a:moveTo>
                  <a:pt x="11052" y="6701"/>
                </a:moveTo>
                <a:lnTo>
                  <a:pt x="11045" y="6701"/>
                </a:lnTo>
                <a:lnTo>
                  <a:pt x="11048" y="6708"/>
                </a:lnTo>
                <a:lnTo>
                  <a:pt x="11052" y="6701"/>
                </a:lnTo>
                <a:close/>
                <a:moveTo>
                  <a:pt x="19641" y="6688"/>
                </a:moveTo>
                <a:cubicBezTo>
                  <a:pt x="19641" y="6688"/>
                  <a:pt x="19644" y="6691"/>
                  <a:pt x="19644" y="6691"/>
                </a:cubicBezTo>
                <a:cubicBezTo>
                  <a:pt x="19644" y="6688"/>
                  <a:pt x="19644" y="6685"/>
                  <a:pt x="19644" y="6685"/>
                </a:cubicBezTo>
                <a:cubicBezTo>
                  <a:pt x="19644" y="6685"/>
                  <a:pt x="19641" y="6688"/>
                  <a:pt x="19641" y="6688"/>
                </a:cubicBezTo>
                <a:close/>
                <a:moveTo>
                  <a:pt x="10787" y="6714"/>
                </a:moveTo>
                <a:cubicBezTo>
                  <a:pt x="10787" y="6714"/>
                  <a:pt x="10787" y="6717"/>
                  <a:pt x="10791" y="6717"/>
                </a:cubicBezTo>
                <a:cubicBezTo>
                  <a:pt x="10787" y="6717"/>
                  <a:pt x="10787" y="6714"/>
                  <a:pt x="10787" y="6714"/>
                </a:cubicBezTo>
                <a:cubicBezTo>
                  <a:pt x="10791" y="6711"/>
                  <a:pt x="10787" y="6714"/>
                  <a:pt x="10787" y="6714"/>
                </a:cubicBezTo>
                <a:close/>
                <a:moveTo>
                  <a:pt x="10914" y="6740"/>
                </a:moveTo>
                <a:cubicBezTo>
                  <a:pt x="10903" y="6740"/>
                  <a:pt x="10891" y="6740"/>
                  <a:pt x="10880" y="6740"/>
                </a:cubicBezTo>
                <a:cubicBezTo>
                  <a:pt x="10880" y="6740"/>
                  <a:pt x="10880" y="6743"/>
                  <a:pt x="10880" y="6743"/>
                </a:cubicBezTo>
                <a:cubicBezTo>
                  <a:pt x="10895" y="6740"/>
                  <a:pt x="10906" y="6740"/>
                  <a:pt x="10914" y="6740"/>
                </a:cubicBezTo>
                <a:lnTo>
                  <a:pt x="10914" y="6740"/>
                </a:lnTo>
                <a:close/>
                <a:moveTo>
                  <a:pt x="7137" y="6789"/>
                </a:moveTo>
                <a:cubicBezTo>
                  <a:pt x="7133" y="6789"/>
                  <a:pt x="7133" y="6792"/>
                  <a:pt x="7130" y="6792"/>
                </a:cubicBezTo>
                <a:cubicBezTo>
                  <a:pt x="7130" y="6792"/>
                  <a:pt x="7133" y="6792"/>
                  <a:pt x="7133" y="6792"/>
                </a:cubicBezTo>
                <a:cubicBezTo>
                  <a:pt x="7137" y="6792"/>
                  <a:pt x="7137" y="6789"/>
                  <a:pt x="7137" y="6789"/>
                </a:cubicBezTo>
                <a:close/>
                <a:moveTo>
                  <a:pt x="7354" y="5485"/>
                </a:moveTo>
                <a:cubicBezTo>
                  <a:pt x="7354" y="5482"/>
                  <a:pt x="7350" y="5482"/>
                  <a:pt x="7350" y="5479"/>
                </a:cubicBezTo>
                <a:cubicBezTo>
                  <a:pt x="7350" y="5482"/>
                  <a:pt x="7350" y="5485"/>
                  <a:pt x="7346" y="5485"/>
                </a:cubicBezTo>
                <a:cubicBezTo>
                  <a:pt x="7346" y="5488"/>
                  <a:pt x="7354" y="5488"/>
                  <a:pt x="7354" y="5485"/>
                </a:cubicBezTo>
                <a:close/>
                <a:moveTo>
                  <a:pt x="11037" y="6854"/>
                </a:moveTo>
                <a:cubicBezTo>
                  <a:pt x="11037" y="6848"/>
                  <a:pt x="11037" y="6845"/>
                  <a:pt x="11033" y="6838"/>
                </a:cubicBezTo>
                <a:cubicBezTo>
                  <a:pt x="11033" y="6841"/>
                  <a:pt x="11033" y="6848"/>
                  <a:pt x="11030" y="6851"/>
                </a:cubicBezTo>
                <a:lnTo>
                  <a:pt x="11037" y="6854"/>
                </a:lnTo>
                <a:close/>
                <a:moveTo>
                  <a:pt x="19035" y="6841"/>
                </a:moveTo>
                <a:cubicBezTo>
                  <a:pt x="19032" y="6841"/>
                  <a:pt x="19028" y="6841"/>
                  <a:pt x="19024" y="6838"/>
                </a:cubicBezTo>
                <a:cubicBezTo>
                  <a:pt x="19028" y="6841"/>
                  <a:pt x="19032" y="6841"/>
                  <a:pt x="19035" y="6841"/>
                </a:cubicBezTo>
                <a:cubicBezTo>
                  <a:pt x="19032" y="6845"/>
                  <a:pt x="19035" y="6841"/>
                  <a:pt x="19035" y="6841"/>
                </a:cubicBezTo>
                <a:close/>
                <a:moveTo>
                  <a:pt x="11030" y="6854"/>
                </a:moveTo>
                <a:cubicBezTo>
                  <a:pt x="11033" y="6854"/>
                  <a:pt x="11037" y="6854"/>
                  <a:pt x="11041" y="6851"/>
                </a:cubicBezTo>
                <a:cubicBezTo>
                  <a:pt x="11033" y="6841"/>
                  <a:pt x="11030" y="6845"/>
                  <a:pt x="11033" y="6854"/>
                </a:cubicBezTo>
                <a:cubicBezTo>
                  <a:pt x="11037" y="6854"/>
                  <a:pt x="11030" y="6854"/>
                  <a:pt x="11030" y="6854"/>
                </a:cubicBezTo>
                <a:close/>
                <a:moveTo>
                  <a:pt x="19566" y="5410"/>
                </a:moveTo>
                <a:cubicBezTo>
                  <a:pt x="19566" y="5410"/>
                  <a:pt x="19566" y="5407"/>
                  <a:pt x="19570" y="5407"/>
                </a:cubicBezTo>
                <a:cubicBezTo>
                  <a:pt x="19566" y="5407"/>
                  <a:pt x="19566" y="5407"/>
                  <a:pt x="19562" y="5410"/>
                </a:cubicBezTo>
                <a:cubicBezTo>
                  <a:pt x="19562" y="5407"/>
                  <a:pt x="19566" y="5410"/>
                  <a:pt x="19566" y="5410"/>
                </a:cubicBezTo>
                <a:close/>
                <a:moveTo>
                  <a:pt x="7029" y="6965"/>
                </a:moveTo>
                <a:cubicBezTo>
                  <a:pt x="7029" y="6965"/>
                  <a:pt x="7025" y="6965"/>
                  <a:pt x="7025" y="6965"/>
                </a:cubicBezTo>
                <a:cubicBezTo>
                  <a:pt x="7025" y="6965"/>
                  <a:pt x="7029" y="6965"/>
                  <a:pt x="7029" y="6965"/>
                </a:cubicBezTo>
                <a:cubicBezTo>
                  <a:pt x="7032" y="6965"/>
                  <a:pt x="7029" y="6965"/>
                  <a:pt x="7029" y="6965"/>
                </a:cubicBezTo>
                <a:close/>
                <a:moveTo>
                  <a:pt x="17366" y="5410"/>
                </a:moveTo>
                <a:cubicBezTo>
                  <a:pt x="17362" y="5413"/>
                  <a:pt x="17358" y="5413"/>
                  <a:pt x="17358" y="5417"/>
                </a:cubicBezTo>
                <a:cubicBezTo>
                  <a:pt x="17362" y="5413"/>
                  <a:pt x="17366" y="5413"/>
                  <a:pt x="17366" y="5410"/>
                </a:cubicBezTo>
                <a:cubicBezTo>
                  <a:pt x="17369" y="5410"/>
                  <a:pt x="17366" y="5410"/>
                  <a:pt x="17366" y="5410"/>
                </a:cubicBezTo>
                <a:close/>
                <a:moveTo>
                  <a:pt x="8187" y="6968"/>
                </a:moveTo>
                <a:cubicBezTo>
                  <a:pt x="8187" y="6968"/>
                  <a:pt x="8198" y="6968"/>
                  <a:pt x="8198" y="6968"/>
                </a:cubicBezTo>
                <a:lnTo>
                  <a:pt x="8187" y="6968"/>
                </a:lnTo>
                <a:cubicBezTo>
                  <a:pt x="8191" y="6965"/>
                  <a:pt x="8187" y="6968"/>
                  <a:pt x="8187" y="6968"/>
                </a:cubicBezTo>
                <a:close/>
                <a:moveTo>
                  <a:pt x="8247" y="6988"/>
                </a:moveTo>
                <a:cubicBezTo>
                  <a:pt x="8247" y="6988"/>
                  <a:pt x="8250" y="6991"/>
                  <a:pt x="8250" y="6991"/>
                </a:cubicBezTo>
                <a:cubicBezTo>
                  <a:pt x="8250" y="6988"/>
                  <a:pt x="8250" y="6988"/>
                  <a:pt x="8250" y="6985"/>
                </a:cubicBezTo>
                <a:cubicBezTo>
                  <a:pt x="8250" y="6985"/>
                  <a:pt x="8247" y="6988"/>
                  <a:pt x="8247" y="6988"/>
                </a:cubicBezTo>
                <a:close/>
                <a:moveTo>
                  <a:pt x="20085" y="5374"/>
                </a:moveTo>
                <a:cubicBezTo>
                  <a:pt x="20108" y="5371"/>
                  <a:pt x="20141" y="5397"/>
                  <a:pt x="20137" y="5352"/>
                </a:cubicBezTo>
                <a:lnTo>
                  <a:pt x="20137" y="5345"/>
                </a:lnTo>
                <a:cubicBezTo>
                  <a:pt x="20122" y="5355"/>
                  <a:pt x="20104" y="5365"/>
                  <a:pt x="20085" y="5374"/>
                </a:cubicBezTo>
                <a:cubicBezTo>
                  <a:pt x="20081" y="5374"/>
                  <a:pt x="20085" y="5374"/>
                  <a:pt x="20085" y="5374"/>
                </a:cubicBezTo>
                <a:close/>
                <a:moveTo>
                  <a:pt x="15468" y="7037"/>
                </a:moveTo>
                <a:cubicBezTo>
                  <a:pt x="15468" y="7030"/>
                  <a:pt x="15468" y="7024"/>
                  <a:pt x="15468" y="7017"/>
                </a:cubicBezTo>
                <a:cubicBezTo>
                  <a:pt x="15464" y="7017"/>
                  <a:pt x="15457" y="7017"/>
                  <a:pt x="15453" y="7021"/>
                </a:cubicBezTo>
                <a:cubicBezTo>
                  <a:pt x="15442" y="7030"/>
                  <a:pt x="15445" y="7037"/>
                  <a:pt x="15460" y="7037"/>
                </a:cubicBezTo>
                <a:lnTo>
                  <a:pt x="15468" y="7037"/>
                </a:lnTo>
                <a:close/>
                <a:moveTo>
                  <a:pt x="20137" y="5348"/>
                </a:moveTo>
                <a:cubicBezTo>
                  <a:pt x="20137" y="5345"/>
                  <a:pt x="20134" y="5342"/>
                  <a:pt x="20134" y="5342"/>
                </a:cubicBezTo>
                <a:cubicBezTo>
                  <a:pt x="20134" y="5345"/>
                  <a:pt x="20134" y="5348"/>
                  <a:pt x="20130" y="5352"/>
                </a:cubicBezTo>
                <a:cubicBezTo>
                  <a:pt x="20134" y="5348"/>
                  <a:pt x="20134" y="5348"/>
                  <a:pt x="20137" y="5345"/>
                </a:cubicBezTo>
                <a:cubicBezTo>
                  <a:pt x="20141" y="5345"/>
                  <a:pt x="20137" y="5348"/>
                  <a:pt x="20137" y="5348"/>
                </a:cubicBezTo>
                <a:close/>
                <a:moveTo>
                  <a:pt x="15288" y="7063"/>
                </a:moveTo>
                <a:cubicBezTo>
                  <a:pt x="15288" y="7056"/>
                  <a:pt x="15292" y="7050"/>
                  <a:pt x="15292" y="7043"/>
                </a:cubicBezTo>
                <a:cubicBezTo>
                  <a:pt x="15285" y="7043"/>
                  <a:pt x="15281" y="7043"/>
                  <a:pt x="15273" y="7043"/>
                </a:cubicBezTo>
                <a:cubicBezTo>
                  <a:pt x="15277" y="7047"/>
                  <a:pt x="15281" y="7053"/>
                  <a:pt x="15281" y="7056"/>
                </a:cubicBezTo>
                <a:lnTo>
                  <a:pt x="15288" y="7063"/>
                </a:lnTo>
                <a:close/>
                <a:moveTo>
                  <a:pt x="15468" y="7037"/>
                </a:moveTo>
                <a:cubicBezTo>
                  <a:pt x="15468" y="7034"/>
                  <a:pt x="15471" y="7034"/>
                  <a:pt x="15471" y="7030"/>
                </a:cubicBezTo>
                <a:cubicBezTo>
                  <a:pt x="15468" y="7030"/>
                  <a:pt x="15464" y="7034"/>
                  <a:pt x="15464" y="7034"/>
                </a:cubicBezTo>
                <a:cubicBezTo>
                  <a:pt x="15460" y="7034"/>
                  <a:pt x="15468" y="7037"/>
                  <a:pt x="15468" y="7037"/>
                </a:cubicBezTo>
                <a:close/>
                <a:moveTo>
                  <a:pt x="6857" y="7089"/>
                </a:moveTo>
                <a:cubicBezTo>
                  <a:pt x="6857" y="7089"/>
                  <a:pt x="6861" y="7083"/>
                  <a:pt x="6861" y="7083"/>
                </a:cubicBezTo>
                <a:lnTo>
                  <a:pt x="6857" y="7089"/>
                </a:lnTo>
                <a:cubicBezTo>
                  <a:pt x="6853" y="7089"/>
                  <a:pt x="6857" y="7089"/>
                  <a:pt x="6857" y="7089"/>
                </a:cubicBezTo>
                <a:close/>
                <a:moveTo>
                  <a:pt x="15285" y="7060"/>
                </a:moveTo>
                <a:cubicBezTo>
                  <a:pt x="15288" y="7060"/>
                  <a:pt x="15292" y="7060"/>
                  <a:pt x="15292" y="7060"/>
                </a:cubicBezTo>
                <a:cubicBezTo>
                  <a:pt x="15288" y="7056"/>
                  <a:pt x="15285" y="7056"/>
                  <a:pt x="15281" y="7053"/>
                </a:cubicBezTo>
                <a:cubicBezTo>
                  <a:pt x="15281" y="7056"/>
                  <a:pt x="15285" y="7060"/>
                  <a:pt x="15288" y="7063"/>
                </a:cubicBezTo>
                <a:cubicBezTo>
                  <a:pt x="15288" y="7063"/>
                  <a:pt x="15285" y="7060"/>
                  <a:pt x="15285" y="7060"/>
                </a:cubicBezTo>
                <a:close/>
                <a:moveTo>
                  <a:pt x="19360" y="5303"/>
                </a:moveTo>
                <a:cubicBezTo>
                  <a:pt x="19349" y="5299"/>
                  <a:pt x="19338" y="5299"/>
                  <a:pt x="19327" y="5296"/>
                </a:cubicBezTo>
                <a:cubicBezTo>
                  <a:pt x="19327" y="5296"/>
                  <a:pt x="19330" y="5293"/>
                  <a:pt x="19330" y="5293"/>
                </a:cubicBezTo>
                <a:cubicBezTo>
                  <a:pt x="19330" y="5303"/>
                  <a:pt x="19330" y="5312"/>
                  <a:pt x="19330" y="5322"/>
                </a:cubicBezTo>
                <a:cubicBezTo>
                  <a:pt x="19330" y="5322"/>
                  <a:pt x="19327" y="5319"/>
                  <a:pt x="19327" y="5319"/>
                </a:cubicBezTo>
                <a:cubicBezTo>
                  <a:pt x="19338" y="5312"/>
                  <a:pt x="19349" y="5303"/>
                  <a:pt x="19364" y="5296"/>
                </a:cubicBezTo>
                <a:lnTo>
                  <a:pt x="19360" y="5303"/>
                </a:lnTo>
                <a:close/>
                <a:moveTo>
                  <a:pt x="6790" y="7109"/>
                </a:moveTo>
                <a:cubicBezTo>
                  <a:pt x="6786" y="7109"/>
                  <a:pt x="6782" y="7109"/>
                  <a:pt x="6778" y="7109"/>
                </a:cubicBezTo>
                <a:cubicBezTo>
                  <a:pt x="6782" y="7118"/>
                  <a:pt x="6786" y="7118"/>
                  <a:pt x="6790" y="7109"/>
                </a:cubicBezTo>
                <a:cubicBezTo>
                  <a:pt x="6790" y="7109"/>
                  <a:pt x="6790" y="7109"/>
                  <a:pt x="6790" y="7109"/>
                </a:cubicBezTo>
                <a:close/>
                <a:moveTo>
                  <a:pt x="19360" y="5299"/>
                </a:moveTo>
                <a:cubicBezTo>
                  <a:pt x="19360" y="5299"/>
                  <a:pt x="19360" y="5293"/>
                  <a:pt x="19360" y="5293"/>
                </a:cubicBezTo>
                <a:lnTo>
                  <a:pt x="19360" y="5299"/>
                </a:lnTo>
                <a:cubicBezTo>
                  <a:pt x="19360" y="5303"/>
                  <a:pt x="19360" y="5299"/>
                  <a:pt x="19360" y="5299"/>
                </a:cubicBezTo>
                <a:close/>
                <a:moveTo>
                  <a:pt x="15348" y="7138"/>
                </a:moveTo>
                <a:cubicBezTo>
                  <a:pt x="15348" y="7131"/>
                  <a:pt x="15352" y="7125"/>
                  <a:pt x="15352" y="7118"/>
                </a:cubicBezTo>
                <a:cubicBezTo>
                  <a:pt x="15348" y="7118"/>
                  <a:pt x="15344" y="7118"/>
                  <a:pt x="15341" y="7118"/>
                </a:cubicBezTo>
                <a:cubicBezTo>
                  <a:pt x="15341" y="7125"/>
                  <a:pt x="15344" y="7128"/>
                  <a:pt x="15344" y="7135"/>
                </a:cubicBezTo>
                <a:lnTo>
                  <a:pt x="15348" y="7138"/>
                </a:lnTo>
                <a:close/>
                <a:moveTo>
                  <a:pt x="19401" y="7131"/>
                </a:moveTo>
                <a:lnTo>
                  <a:pt x="19401" y="7125"/>
                </a:lnTo>
                <a:cubicBezTo>
                  <a:pt x="19401" y="7125"/>
                  <a:pt x="19398" y="7131"/>
                  <a:pt x="19398" y="7131"/>
                </a:cubicBezTo>
                <a:cubicBezTo>
                  <a:pt x="19394" y="7128"/>
                  <a:pt x="19401" y="7131"/>
                  <a:pt x="19401" y="7131"/>
                </a:cubicBezTo>
                <a:close/>
                <a:moveTo>
                  <a:pt x="637" y="7151"/>
                </a:moveTo>
                <a:cubicBezTo>
                  <a:pt x="648" y="7151"/>
                  <a:pt x="659" y="7151"/>
                  <a:pt x="671" y="7151"/>
                </a:cubicBezTo>
                <a:cubicBezTo>
                  <a:pt x="671" y="7151"/>
                  <a:pt x="667" y="7154"/>
                  <a:pt x="667" y="7154"/>
                </a:cubicBezTo>
                <a:cubicBezTo>
                  <a:pt x="656" y="7141"/>
                  <a:pt x="648" y="7148"/>
                  <a:pt x="637" y="7154"/>
                </a:cubicBezTo>
                <a:lnTo>
                  <a:pt x="637" y="7151"/>
                </a:lnTo>
                <a:close/>
                <a:moveTo>
                  <a:pt x="1317" y="7154"/>
                </a:moveTo>
                <a:cubicBezTo>
                  <a:pt x="1328" y="7154"/>
                  <a:pt x="1339" y="7154"/>
                  <a:pt x="1350" y="7154"/>
                </a:cubicBezTo>
                <a:cubicBezTo>
                  <a:pt x="1350" y="7154"/>
                  <a:pt x="1350" y="7151"/>
                  <a:pt x="1350" y="7151"/>
                </a:cubicBezTo>
                <a:cubicBezTo>
                  <a:pt x="1339" y="7151"/>
                  <a:pt x="1328" y="7151"/>
                  <a:pt x="1317" y="7154"/>
                </a:cubicBezTo>
                <a:lnTo>
                  <a:pt x="1317" y="7154"/>
                </a:lnTo>
                <a:close/>
                <a:moveTo>
                  <a:pt x="6816" y="7151"/>
                </a:moveTo>
                <a:cubicBezTo>
                  <a:pt x="6808" y="7138"/>
                  <a:pt x="6797" y="7122"/>
                  <a:pt x="6790" y="7109"/>
                </a:cubicBezTo>
                <a:cubicBezTo>
                  <a:pt x="6790" y="7109"/>
                  <a:pt x="6790" y="7109"/>
                  <a:pt x="6790" y="7109"/>
                </a:cubicBezTo>
                <a:cubicBezTo>
                  <a:pt x="6797" y="7125"/>
                  <a:pt x="6805" y="7138"/>
                  <a:pt x="6816" y="7151"/>
                </a:cubicBezTo>
                <a:cubicBezTo>
                  <a:pt x="6812" y="7154"/>
                  <a:pt x="6816" y="7151"/>
                  <a:pt x="6816" y="7151"/>
                </a:cubicBezTo>
                <a:close/>
                <a:moveTo>
                  <a:pt x="9498" y="7128"/>
                </a:moveTo>
                <a:cubicBezTo>
                  <a:pt x="9491" y="7131"/>
                  <a:pt x="9483" y="7131"/>
                  <a:pt x="9476" y="7135"/>
                </a:cubicBezTo>
                <a:cubicBezTo>
                  <a:pt x="9479" y="7138"/>
                  <a:pt x="9483" y="7141"/>
                  <a:pt x="9487" y="7148"/>
                </a:cubicBezTo>
                <a:cubicBezTo>
                  <a:pt x="9491" y="7138"/>
                  <a:pt x="9494" y="7131"/>
                  <a:pt x="9498" y="7128"/>
                </a:cubicBezTo>
                <a:cubicBezTo>
                  <a:pt x="9494" y="7125"/>
                  <a:pt x="9498" y="7128"/>
                  <a:pt x="9498" y="7128"/>
                </a:cubicBezTo>
                <a:close/>
                <a:moveTo>
                  <a:pt x="15348" y="7138"/>
                </a:moveTo>
                <a:cubicBezTo>
                  <a:pt x="15348" y="7135"/>
                  <a:pt x="15352" y="7135"/>
                  <a:pt x="15352" y="7131"/>
                </a:cubicBezTo>
                <a:cubicBezTo>
                  <a:pt x="15348" y="7131"/>
                  <a:pt x="15344" y="7135"/>
                  <a:pt x="15341" y="7135"/>
                </a:cubicBezTo>
                <a:cubicBezTo>
                  <a:pt x="15344" y="7138"/>
                  <a:pt x="15348" y="7138"/>
                  <a:pt x="15348" y="7138"/>
                </a:cubicBezTo>
                <a:close/>
                <a:moveTo>
                  <a:pt x="19360" y="7151"/>
                </a:moveTo>
                <a:cubicBezTo>
                  <a:pt x="19372" y="7144"/>
                  <a:pt x="19387" y="7138"/>
                  <a:pt x="19398" y="7131"/>
                </a:cubicBezTo>
                <a:cubicBezTo>
                  <a:pt x="19398" y="7131"/>
                  <a:pt x="19394" y="7128"/>
                  <a:pt x="19394" y="7128"/>
                </a:cubicBezTo>
                <a:cubicBezTo>
                  <a:pt x="19383" y="7135"/>
                  <a:pt x="19368" y="7141"/>
                  <a:pt x="19353" y="7148"/>
                </a:cubicBezTo>
                <a:cubicBezTo>
                  <a:pt x="19357" y="7148"/>
                  <a:pt x="19360" y="7151"/>
                  <a:pt x="19360" y="7151"/>
                </a:cubicBezTo>
                <a:close/>
                <a:moveTo>
                  <a:pt x="966" y="7174"/>
                </a:moveTo>
                <a:cubicBezTo>
                  <a:pt x="966" y="7174"/>
                  <a:pt x="962" y="7174"/>
                  <a:pt x="966" y="7174"/>
                </a:cubicBezTo>
                <a:cubicBezTo>
                  <a:pt x="966" y="7174"/>
                  <a:pt x="966" y="7174"/>
                  <a:pt x="966" y="7174"/>
                </a:cubicBezTo>
                <a:cubicBezTo>
                  <a:pt x="969" y="7177"/>
                  <a:pt x="966" y="7174"/>
                  <a:pt x="966" y="7174"/>
                </a:cubicBezTo>
                <a:close/>
                <a:moveTo>
                  <a:pt x="19196" y="5257"/>
                </a:moveTo>
                <a:cubicBezTo>
                  <a:pt x="19192" y="5254"/>
                  <a:pt x="19192" y="5250"/>
                  <a:pt x="19189" y="5250"/>
                </a:cubicBezTo>
                <a:cubicBezTo>
                  <a:pt x="19192" y="5254"/>
                  <a:pt x="19192" y="5257"/>
                  <a:pt x="19196" y="5257"/>
                </a:cubicBezTo>
                <a:cubicBezTo>
                  <a:pt x="19196" y="5260"/>
                  <a:pt x="19196" y="5260"/>
                  <a:pt x="19196" y="5257"/>
                </a:cubicBezTo>
                <a:close/>
                <a:moveTo>
                  <a:pt x="20048" y="5202"/>
                </a:moveTo>
                <a:cubicBezTo>
                  <a:pt x="20044" y="5202"/>
                  <a:pt x="20044" y="5198"/>
                  <a:pt x="20040" y="5198"/>
                </a:cubicBezTo>
                <a:cubicBezTo>
                  <a:pt x="20040" y="5202"/>
                  <a:pt x="20040" y="5205"/>
                  <a:pt x="20044" y="5205"/>
                </a:cubicBezTo>
                <a:cubicBezTo>
                  <a:pt x="20044" y="5205"/>
                  <a:pt x="20048" y="5202"/>
                  <a:pt x="20048" y="5202"/>
                </a:cubicBezTo>
                <a:close/>
                <a:moveTo>
                  <a:pt x="19293" y="7171"/>
                </a:moveTo>
                <a:cubicBezTo>
                  <a:pt x="19271" y="7167"/>
                  <a:pt x="19248" y="7164"/>
                  <a:pt x="19226" y="7157"/>
                </a:cubicBezTo>
                <a:lnTo>
                  <a:pt x="19226" y="7157"/>
                </a:lnTo>
                <a:cubicBezTo>
                  <a:pt x="19248" y="7164"/>
                  <a:pt x="19271" y="7167"/>
                  <a:pt x="19293" y="7171"/>
                </a:cubicBezTo>
                <a:cubicBezTo>
                  <a:pt x="19293" y="7174"/>
                  <a:pt x="19293" y="7171"/>
                  <a:pt x="19293" y="7171"/>
                </a:cubicBezTo>
                <a:close/>
                <a:moveTo>
                  <a:pt x="19360" y="7151"/>
                </a:moveTo>
                <a:cubicBezTo>
                  <a:pt x="19349" y="7161"/>
                  <a:pt x="19338" y="7171"/>
                  <a:pt x="19330" y="7180"/>
                </a:cubicBezTo>
                <a:lnTo>
                  <a:pt x="19327" y="7177"/>
                </a:lnTo>
                <a:cubicBezTo>
                  <a:pt x="19349" y="7177"/>
                  <a:pt x="19353" y="7164"/>
                  <a:pt x="19357" y="7148"/>
                </a:cubicBezTo>
                <a:cubicBezTo>
                  <a:pt x="19357" y="7148"/>
                  <a:pt x="19360" y="7151"/>
                  <a:pt x="19360" y="7151"/>
                </a:cubicBezTo>
                <a:close/>
                <a:moveTo>
                  <a:pt x="8389" y="7197"/>
                </a:moveTo>
                <a:cubicBezTo>
                  <a:pt x="8389" y="7197"/>
                  <a:pt x="8400" y="7200"/>
                  <a:pt x="8400" y="7200"/>
                </a:cubicBezTo>
                <a:lnTo>
                  <a:pt x="8389" y="7197"/>
                </a:lnTo>
                <a:cubicBezTo>
                  <a:pt x="8392" y="7197"/>
                  <a:pt x="8389" y="7197"/>
                  <a:pt x="8389" y="7197"/>
                </a:cubicBezTo>
                <a:close/>
                <a:moveTo>
                  <a:pt x="9857" y="7190"/>
                </a:moveTo>
                <a:cubicBezTo>
                  <a:pt x="9860" y="7193"/>
                  <a:pt x="9860" y="7197"/>
                  <a:pt x="9864" y="7197"/>
                </a:cubicBezTo>
                <a:cubicBezTo>
                  <a:pt x="9868" y="7197"/>
                  <a:pt x="9872" y="7193"/>
                  <a:pt x="9872" y="7190"/>
                </a:cubicBezTo>
                <a:cubicBezTo>
                  <a:pt x="9868" y="7187"/>
                  <a:pt x="9868" y="7184"/>
                  <a:pt x="9864" y="7184"/>
                </a:cubicBezTo>
                <a:cubicBezTo>
                  <a:pt x="9860" y="7187"/>
                  <a:pt x="9857" y="7187"/>
                  <a:pt x="9857" y="7190"/>
                </a:cubicBezTo>
                <a:close/>
                <a:moveTo>
                  <a:pt x="19226" y="7161"/>
                </a:moveTo>
                <a:cubicBezTo>
                  <a:pt x="19226" y="7167"/>
                  <a:pt x="19230" y="7174"/>
                  <a:pt x="19230" y="7177"/>
                </a:cubicBezTo>
                <a:cubicBezTo>
                  <a:pt x="19230" y="7174"/>
                  <a:pt x="19230" y="7174"/>
                  <a:pt x="19230" y="7171"/>
                </a:cubicBezTo>
                <a:cubicBezTo>
                  <a:pt x="19226" y="7167"/>
                  <a:pt x="19226" y="7164"/>
                  <a:pt x="19226" y="7161"/>
                </a:cubicBezTo>
                <a:cubicBezTo>
                  <a:pt x="19222" y="7161"/>
                  <a:pt x="19226" y="7161"/>
                  <a:pt x="19226" y="7161"/>
                </a:cubicBezTo>
                <a:close/>
                <a:moveTo>
                  <a:pt x="19331" y="7180"/>
                </a:moveTo>
                <a:cubicBezTo>
                  <a:pt x="19308" y="7177"/>
                  <a:pt x="19297" y="7187"/>
                  <a:pt x="19301" y="7206"/>
                </a:cubicBezTo>
                <a:lnTo>
                  <a:pt x="19297" y="7203"/>
                </a:lnTo>
                <a:cubicBezTo>
                  <a:pt x="19319" y="7203"/>
                  <a:pt x="19331" y="7197"/>
                  <a:pt x="19331" y="7180"/>
                </a:cubicBezTo>
                <a:cubicBezTo>
                  <a:pt x="19327" y="7177"/>
                  <a:pt x="19331" y="7180"/>
                  <a:pt x="19331" y="7180"/>
                </a:cubicBezTo>
                <a:close/>
                <a:moveTo>
                  <a:pt x="1504" y="7236"/>
                </a:moveTo>
                <a:cubicBezTo>
                  <a:pt x="1504" y="7236"/>
                  <a:pt x="1504" y="7232"/>
                  <a:pt x="1507" y="7232"/>
                </a:cubicBezTo>
                <a:cubicBezTo>
                  <a:pt x="1504" y="7232"/>
                  <a:pt x="1500" y="7236"/>
                  <a:pt x="1504" y="7236"/>
                </a:cubicBezTo>
                <a:cubicBezTo>
                  <a:pt x="1500" y="7236"/>
                  <a:pt x="1504" y="7236"/>
                  <a:pt x="1504" y="7236"/>
                </a:cubicBezTo>
                <a:close/>
                <a:moveTo>
                  <a:pt x="9651" y="7210"/>
                </a:moveTo>
                <a:cubicBezTo>
                  <a:pt x="9647" y="7210"/>
                  <a:pt x="9647" y="7210"/>
                  <a:pt x="9644" y="7210"/>
                </a:cubicBezTo>
                <a:cubicBezTo>
                  <a:pt x="9644" y="7213"/>
                  <a:pt x="9647" y="7213"/>
                  <a:pt x="9647" y="7216"/>
                </a:cubicBezTo>
                <a:cubicBezTo>
                  <a:pt x="9647" y="7213"/>
                  <a:pt x="9651" y="7210"/>
                  <a:pt x="9651" y="7210"/>
                </a:cubicBezTo>
                <a:close/>
                <a:moveTo>
                  <a:pt x="17593" y="7229"/>
                </a:moveTo>
                <a:lnTo>
                  <a:pt x="17597" y="7223"/>
                </a:lnTo>
                <a:lnTo>
                  <a:pt x="17593" y="7229"/>
                </a:lnTo>
                <a:lnTo>
                  <a:pt x="17593" y="7229"/>
                </a:lnTo>
                <a:close/>
                <a:moveTo>
                  <a:pt x="19301" y="7203"/>
                </a:moveTo>
                <a:cubicBezTo>
                  <a:pt x="19289" y="7206"/>
                  <a:pt x="19271" y="7203"/>
                  <a:pt x="19289" y="7219"/>
                </a:cubicBezTo>
                <a:cubicBezTo>
                  <a:pt x="19289" y="7216"/>
                  <a:pt x="19293" y="7210"/>
                  <a:pt x="19301" y="7203"/>
                </a:cubicBezTo>
                <a:cubicBezTo>
                  <a:pt x="19297" y="7203"/>
                  <a:pt x="19301" y="7203"/>
                  <a:pt x="19301" y="7203"/>
                </a:cubicBezTo>
                <a:close/>
                <a:moveTo>
                  <a:pt x="19368" y="7232"/>
                </a:moveTo>
                <a:cubicBezTo>
                  <a:pt x="19368" y="7232"/>
                  <a:pt x="19364" y="7229"/>
                  <a:pt x="19364" y="7229"/>
                </a:cubicBezTo>
                <a:cubicBezTo>
                  <a:pt x="19364" y="7229"/>
                  <a:pt x="19368" y="7232"/>
                  <a:pt x="19368" y="7232"/>
                </a:cubicBezTo>
                <a:close/>
                <a:moveTo>
                  <a:pt x="14892" y="5182"/>
                </a:moveTo>
                <a:cubicBezTo>
                  <a:pt x="14892" y="5189"/>
                  <a:pt x="14889" y="5195"/>
                  <a:pt x="14889" y="5202"/>
                </a:cubicBezTo>
                <a:cubicBezTo>
                  <a:pt x="14896" y="5202"/>
                  <a:pt x="14904" y="5198"/>
                  <a:pt x="14907" y="5198"/>
                </a:cubicBezTo>
                <a:cubicBezTo>
                  <a:pt x="14904" y="5195"/>
                  <a:pt x="14900" y="5189"/>
                  <a:pt x="14896" y="5185"/>
                </a:cubicBezTo>
                <a:lnTo>
                  <a:pt x="14892" y="5182"/>
                </a:lnTo>
                <a:close/>
                <a:moveTo>
                  <a:pt x="17590" y="7226"/>
                </a:moveTo>
                <a:cubicBezTo>
                  <a:pt x="17578" y="7236"/>
                  <a:pt x="17567" y="7242"/>
                  <a:pt x="17556" y="7252"/>
                </a:cubicBezTo>
                <a:lnTo>
                  <a:pt x="17560" y="7255"/>
                </a:lnTo>
                <a:cubicBezTo>
                  <a:pt x="17575" y="7249"/>
                  <a:pt x="17597" y="7249"/>
                  <a:pt x="17590" y="7226"/>
                </a:cubicBezTo>
                <a:cubicBezTo>
                  <a:pt x="17593" y="7229"/>
                  <a:pt x="17590" y="7226"/>
                  <a:pt x="17590" y="7226"/>
                </a:cubicBezTo>
                <a:close/>
                <a:moveTo>
                  <a:pt x="19226" y="7246"/>
                </a:moveTo>
                <a:cubicBezTo>
                  <a:pt x="19226" y="7246"/>
                  <a:pt x="19215" y="7249"/>
                  <a:pt x="19215" y="7249"/>
                </a:cubicBezTo>
                <a:lnTo>
                  <a:pt x="19226" y="7246"/>
                </a:lnTo>
                <a:cubicBezTo>
                  <a:pt x="19230" y="7246"/>
                  <a:pt x="19226" y="7246"/>
                  <a:pt x="19226" y="7246"/>
                </a:cubicBezTo>
                <a:close/>
                <a:moveTo>
                  <a:pt x="19316" y="7236"/>
                </a:moveTo>
                <a:cubicBezTo>
                  <a:pt x="19334" y="7246"/>
                  <a:pt x="19349" y="7249"/>
                  <a:pt x="19364" y="7232"/>
                </a:cubicBezTo>
                <a:cubicBezTo>
                  <a:pt x="19364" y="7232"/>
                  <a:pt x="19368" y="7236"/>
                  <a:pt x="19368" y="7236"/>
                </a:cubicBezTo>
                <a:cubicBezTo>
                  <a:pt x="19349" y="7236"/>
                  <a:pt x="19331" y="7236"/>
                  <a:pt x="19316" y="7236"/>
                </a:cubicBezTo>
                <a:cubicBezTo>
                  <a:pt x="19316" y="7236"/>
                  <a:pt x="19316" y="7236"/>
                  <a:pt x="19316" y="7236"/>
                </a:cubicBezTo>
                <a:close/>
                <a:moveTo>
                  <a:pt x="17560" y="7255"/>
                </a:moveTo>
                <a:cubicBezTo>
                  <a:pt x="17534" y="7262"/>
                  <a:pt x="17530" y="7272"/>
                  <a:pt x="17537" y="7291"/>
                </a:cubicBezTo>
                <a:cubicBezTo>
                  <a:pt x="17537" y="7291"/>
                  <a:pt x="17534" y="7288"/>
                  <a:pt x="17534" y="7288"/>
                </a:cubicBezTo>
                <a:cubicBezTo>
                  <a:pt x="17541" y="7275"/>
                  <a:pt x="17549" y="7262"/>
                  <a:pt x="17556" y="7252"/>
                </a:cubicBezTo>
                <a:cubicBezTo>
                  <a:pt x="17556" y="7252"/>
                  <a:pt x="17560" y="7255"/>
                  <a:pt x="17560" y="7255"/>
                </a:cubicBezTo>
                <a:close/>
                <a:moveTo>
                  <a:pt x="14900" y="5182"/>
                </a:moveTo>
                <a:cubicBezTo>
                  <a:pt x="14896" y="5182"/>
                  <a:pt x="14892" y="5185"/>
                  <a:pt x="14889" y="5185"/>
                </a:cubicBezTo>
                <a:cubicBezTo>
                  <a:pt x="14900" y="5192"/>
                  <a:pt x="14900" y="5189"/>
                  <a:pt x="14892" y="5179"/>
                </a:cubicBezTo>
                <a:cubicBezTo>
                  <a:pt x="14892" y="5182"/>
                  <a:pt x="14900" y="5182"/>
                  <a:pt x="14900" y="5182"/>
                </a:cubicBezTo>
                <a:close/>
                <a:moveTo>
                  <a:pt x="19312" y="7288"/>
                </a:moveTo>
                <a:cubicBezTo>
                  <a:pt x="19312" y="7272"/>
                  <a:pt x="19312" y="7255"/>
                  <a:pt x="19316" y="7239"/>
                </a:cubicBezTo>
                <a:cubicBezTo>
                  <a:pt x="19316" y="7239"/>
                  <a:pt x="19316" y="7239"/>
                  <a:pt x="19316" y="7239"/>
                </a:cubicBezTo>
                <a:cubicBezTo>
                  <a:pt x="19316" y="7252"/>
                  <a:pt x="19312" y="7272"/>
                  <a:pt x="19312" y="7288"/>
                </a:cubicBezTo>
                <a:cubicBezTo>
                  <a:pt x="19312" y="7288"/>
                  <a:pt x="19312" y="7288"/>
                  <a:pt x="19312" y="7288"/>
                </a:cubicBezTo>
                <a:close/>
                <a:moveTo>
                  <a:pt x="6917" y="5169"/>
                </a:moveTo>
                <a:cubicBezTo>
                  <a:pt x="6917" y="5172"/>
                  <a:pt x="6920" y="5175"/>
                  <a:pt x="6920" y="5179"/>
                </a:cubicBezTo>
                <a:cubicBezTo>
                  <a:pt x="6928" y="5169"/>
                  <a:pt x="6924" y="5169"/>
                  <a:pt x="6913" y="5175"/>
                </a:cubicBezTo>
                <a:cubicBezTo>
                  <a:pt x="6913" y="5172"/>
                  <a:pt x="6917" y="5169"/>
                  <a:pt x="6917" y="5169"/>
                </a:cubicBezTo>
                <a:close/>
                <a:moveTo>
                  <a:pt x="19248" y="7291"/>
                </a:moveTo>
                <a:cubicBezTo>
                  <a:pt x="19271" y="7288"/>
                  <a:pt x="19289" y="7288"/>
                  <a:pt x="19312" y="7285"/>
                </a:cubicBezTo>
                <a:cubicBezTo>
                  <a:pt x="19312" y="7285"/>
                  <a:pt x="19308" y="7285"/>
                  <a:pt x="19308" y="7285"/>
                </a:cubicBezTo>
                <a:cubicBezTo>
                  <a:pt x="19289" y="7275"/>
                  <a:pt x="19267" y="7272"/>
                  <a:pt x="19248" y="7291"/>
                </a:cubicBezTo>
                <a:cubicBezTo>
                  <a:pt x="19252" y="7294"/>
                  <a:pt x="19248" y="7291"/>
                  <a:pt x="19248" y="7291"/>
                </a:cubicBezTo>
                <a:close/>
                <a:moveTo>
                  <a:pt x="19435" y="7314"/>
                </a:moveTo>
                <a:cubicBezTo>
                  <a:pt x="19431" y="7314"/>
                  <a:pt x="19431" y="7311"/>
                  <a:pt x="19428" y="7307"/>
                </a:cubicBezTo>
                <a:cubicBezTo>
                  <a:pt x="19428" y="7311"/>
                  <a:pt x="19431" y="7314"/>
                  <a:pt x="19431" y="7317"/>
                </a:cubicBezTo>
                <a:cubicBezTo>
                  <a:pt x="19431" y="7317"/>
                  <a:pt x="19435" y="7314"/>
                  <a:pt x="19435" y="7314"/>
                </a:cubicBezTo>
                <a:close/>
                <a:moveTo>
                  <a:pt x="1608" y="7334"/>
                </a:moveTo>
                <a:cubicBezTo>
                  <a:pt x="1608" y="7334"/>
                  <a:pt x="1616" y="7330"/>
                  <a:pt x="1616" y="7330"/>
                </a:cubicBezTo>
                <a:lnTo>
                  <a:pt x="1608" y="7334"/>
                </a:lnTo>
                <a:cubicBezTo>
                  <a:pt x="1608" y="7330"/>
                  <a:pt x="1608" y="7334"/>
                  <a:pt x="1608" y="7334"/>
                </a:cubicBezTo>
                <a:close/>
                <a:moveTo>
                  <a:pt x="17563" y="7337"/>
                </a:moveTo>
                <a:cubicBezTo>
                  <a:pt x="17567" y="7330"/>
                  <a:pt x="17593" y="7324"/>
                  <a:pt x="17563" y="7317"/>
                </a:cubicBezTo>
                <a:cubicBezTo>
                  <a:pt x="17563" y="7324"/>
                  <a:pt x="17567" y="7334"/>
                  <a:pt x="17567" y="7340"/>
                </a:cubicBezTo>
                <a:cubicBezTo>
                  <a:pt x="17567" y="7340"/>
                  <a:pt x="17563" y="7337"/>
                  <a:pt x="17563" y="7337"/>
                </a:cubicBezTo>
                <a:close/>
                <a:moveTo>
                  <a:pt x="17747" y="7294"/>
                </a:moveTo>
                <a:cubicBezTo>
                  <a:pt x="17750" y="7291"/>
                  <a:pt x="17750" y="7291"/>
                  <a:pt x="17747" y="7294"/>
                </a:cubicBezTo>
                <a:cubicBezTo>
                  <a:pt x="17750" y="7291"/>
                  <a:pt x="17747" y="7294"/>
                  <a:pt x="17747" y="7294"/>
                </a:cubicBezTo>
                <a:close/>
                <a:moveTo>
                  <a:pt x="6453" y="7360"/>
                </a:moveTo>
                <a:cubicBezTo>
                  <a:pt x="6453" y="7350"/>
                  <a:pt x="6453" y="7340"/>
                  <a:pt x="6453" y="7330"/>
                </a:cubicBezTo>
                <a:cubicBezTo>
                  <a:pt x="6453" y="7330"/>
                  <a:pt x="6457" y="7334"/>
                  <a:pt x="6457" y="7334"/>
                </a:cubicBezTo>
                <a:cubicBezTo>
                  <a:pt x="6446" y="7334"/>
                  <a:pt x="6431" y="7334"/>
                  <a:pt x="6420" y="7334"/>
                </a:cubicBezTo>
                <a:cubicBezTo>
                  <a:pt x="6420" y="7334"/>
                  <a:pt x="6424" y="7330"/>
                  <a:pt x="6424" y="7330"/>
                </a:cubicBezTo>
                <a:cubicBezTo>
                  <a:pt x="6435" y="7340"/>
                  <a:pt x="6446" y="7350"/>
                  <a:pt x="6457" y="7356"/>
                </a:cubicBezTo>
                <a:lnTo>
                  <a:pt x="6453" y="7360"/>
                </a:lnTo>
                <a:close/>
                <a:moveTo>
                  <a:pt x="8471" y="7366"/>
                </a:moveTo>
                <a:cubicBezTo>
                  <a:pt x="8471" y="7366"/>
                  <a:pt x="8467" y="7360"/>
                  <a:pt x="8467" y="7360"/>
                </a:cubicBezTo>
                <a:lnTo>
                  <a:pt x="8471" y="7366"/>
                </a:lnTo>
                <a:cubicBezTo>
                  <a:pt x="8471" y="7366"/>
                  <a:pt x="8471" y="7366"/>
                  <a:pt x="8471" y="7366"/>
                </a:cubicBezTo>
                <a:close/>
                <a:moveTo>
                  <a:pt x="19054" y="5107"/>
                </a:moveTo>
                <a:cubicBezTo>
                  <a:pt x="19058" y="5107"/>
                  <a:pt x="19062" y="5110"/>
                  <a:pt x="19062" y="5110"/>
                </a:cubicBezTo>
                <a:cubicBezTo>
                  <a:pt x="19058" y="5110"/>
                  <a:pt x="19058" y="5110"/>
                  <a:pt x="19054" y="5110"/>
                </a:cubicBezTo>
                <a:cubicBezTo>
                  <a:pt x="19054" y="5107"/>
                  <a:pt x="19058" y="5107"/>
                  <a:pt x="19058" y="5104"/>
                </a:cubicBezTo>
                <a:cubicBezTo>
                  <a:pt x="19062" y="5104"/>
                  <a:pt x="19054" y="5107"/>
                  <a:pt x="19054" y="5107"/>
                </a:cubicBezTo>
                <a:close/>
                <a:moveTo>
                  <a:pt x="19177" y="7324"/>
                </a:moveTo>
                <a:cubicBezTo>
                  <a:pt x="19162" y="7334"/>
                  <a:pt x="19151" y="7347"/>
                  <a:pt x="19136" y="7356"/>
                </a:cubicBezTo>
                <a:cubicBezTo>
                  <a:pt x="19136" y="7356"/>
                  <a:pt x="19133" y="7360"/>
                  <a:pt x="19133" y="7360"/>
                </a:cubicBezTo>
                <a:cubicBezTo>
                  <a:pt x="19147" y="7350"/>
                  <a:pt x="19162" y="7337"/>
                  <a:pt x="19177" y="7327"/>
                </a:cubicBezTo>
                <a:cubicBezTo>
                  <a:pt x="19181" y="7327"/>
                  <a:pt x="19177" y="7324"/>
                  <a:pt x="19177" y="7324"/>
                </a:cubicBezTo>
                <a:close/>
                <a:moveTo>
                  <a:pt x="16140" y="5123"/>
                </a:moveTo>
                <a:cubicBezTo>
                  <a:pt x="16151" y="5110"/>
                  <a:pt x="16159" y="5094"/>
                  <a:pt x="16170" y="5081"/>
                </a:cubicBezTo>
                <a:lnTo>
                  <a:pt x="16166" y="5084"/>
                </a:lnTo>
                <a:cubicBezTo>
                  <a:pt x="16155" y="5097"/>
                  <a:pt x="16148" y="5110"/>
                  <a:pt x="16140" y="5123"/>
                </a:cubicBezTo>
                <a:cubicBezTo>
                  <a:pt x="16136" y="5120"/>
                  <a:pt x="16140" y="5123"/>
                  <a:pt x="16140" y="5123"/>
                </a:cubicBezTo>
                <a:close/>
                <a:moveTo>
                  <a:pt x="18976" y="7360"/>
                </a:moveTo>
                <a:cubicBezTo>
                  <a:pt x="18964" y="7360"/>
                  <a:pt x="18953" y="7360"/>
                  <a:pt x="18942" y="7360"/>
                </a:cubicBezTo>
                <a:cubicBezTo>
                  <a:pt x="18942" y="7360"/>
                  <a:pt x="18946" y="7356"/>
                  <a:pt x="18946" y="7356"/>
                </a:cubicBezTo>
                <a:cubicBezTo>
                  <a:pt x="18946" y="7366"/>
                  <a:pt x="18946" y="7376"/>
                  <a:pt x="18946" y="7389"/>
                </a:cubicBezTo>
                <a:cubicBezTo>
                  <a:pt x="18946" y="7389"/>
                  <a:pt x="18942" y="7389"/>
                  <a:pt x="18942" y="7389"/>
                </a:cubicBezTo>
                <a:cubicBezTo>
                  <a:pt x="18953" y="7376"/>
                  <a:pt x="18964" y="7366"/>
                  <a:pt x="18976" y="7360"/>
                </a:cubicBezTo>
                <a:lnTo>
                  <a:pt x="18976" y="7360"/>
                </a:lnTo>
                <a:close/>
                <a:moveTo>
                  <a:pt x="19140" y="7356"/>
                </a:moveTo>
                <a:cubicBezTo>
                  <a:pt x="19140" y="7360"/>
                  <a:pt x="19144" y="7363"/>
                  <a:pt x="19144" y="7366"/>
                </a:cubicBezTo>
                <a:cubicBezTo>
                  <a:pt x="19151" y="7360"/>
                  <a:pt x="19151" y="7356"/>
                  <a:pt x="19136" y="7363"/>
                </a:cubicBezTo>
                <a:cubicBezTo>
                  <a:pt x="19136" y="7363"/>
                  <a:pt x="19140" y="7356"/>
                  <a:pt x="19140" y="7356"/>
                </a:cubicBezTo>
                <a:close/>
                <a:moveTo>
                  <a:pt x="16263" y="5097"/>
                </a:moveTo>
                <a:cubicBezTo>
                  <a:pt x="16263" y="5097"/>
                  <a:pt x="16260" y="5094"/>
                  <a:pt x="16260" y="5094"/>
                </a:cubicBezTo>
                <a:cubicBezTo>
                  <a:pt x="16260" y="5094"/>
                  <a:pt x="16263" y="5097"/>
                  <a:pt x="16263" y="5097"/>
                </a:cubicBezTo>
                <a:close/>
                <a:moveTo>
                  <a:pt x="16163" y="5084"/>
                </a:moveTo>
                <a:cubicBezTo>
                  <a:pt x="16163" y="5084"/>
                  <a:pt x="16166" y="5087"/>
                  <a:pt x="16166" y="5087"/>
                </a:cubicBezTo>
                <a:cubicBezTo>
                  <a:pt x="16166" y="5084"/>
                  <a:pt x="16166" y="5084"/>
                  <a:pt x="16166" y="5081"/>
                </a:cubicBezTo>
                <a:cubicBezTo>
                  <a:pt x="16170" y="5081"/>
                  <a:pt x="16163" y="5084"/>
                  <a:pt x="16163" y="5084"/>
                </a:cubicBezTo>
                <a:close/>
                <a:moveTo>
                  <a:pt x="19413" y="7405"/>
                </a:moveTo>
                <a:cubicBezTo>
                  <a:pt x="19420" y="7405"/>
                  <a:pt x="19424" y="7402"/>
                  <a:pt x="19431" y="7402"/>
                </a:cubicBezTo>
                <a:cubicBezTo>
                  <a:pt x="19428" y="7402"/>
                  <a:pt x="19424" y="7399"/>
                  <a:pt x="19424" y="7402"/>
                </a:cubicBezTo>
                <a:cubicBezTo>
                  <a:pt x="19420" y="7405"/>
                  <a:pt x="19420" y="7408"/>
                  <a:pt x="19416" y="7412"/>
                </a:cubicBezTo>
                <a:cubicBezTo>
                  <a:pt x="19413" y="7408"/>
                  <a:pt x="19413" y="7405"/>
                  <a:pt x="19413" y="7405"/>
                </a:cubicBezTo>
                <a:close/>
                <a:moveTo>
                  <a:pt x="1724" y="7428"/>
                </a:moveTo>
                <a:cubicBezTo>
                  <a:pt x="1731" y="7428"/>
                  <a:pt x="1739" y="7428"/>
                  <a:pt x="1746" y="7428"/>
                </a:cubicBezTo>
                <a:cubicBezTo>
                  <a:pt x="1743" y="7428"/>
                  <a:pt x="1739" y="7425"/>
                  <a:pt x="1739" y="7425"/>
                </a:cubicBezTo>
                <a:cubicBezTo>
                  <a:pt x="1735" y="7425"/>
                  <a:pt x="1731" y="7428"/>
                  <a:pt x="1724" y="7428"/>
                </a:cubicBezTo>
                <a:cubicBezTo>
                  <a:pt x="1728" y="7431"/>
                  <a:pt x="1724" y="7428"/>
                  <a:pt x="1724" y="7428"/>
                </a:cubicBezTo>
                <a:close/>
                <a:moveTo>
                  <a:pt x="18946" y="7408"/>
                </a:moveTo>
                <a:cubicBezTo>
                  <a:pt x="18946" y="7418"/>
                  <a:pt x="18946" y="7428"/>
                  <a:pt x="18946" y="7438"/>
                </a:cubicBezTo>
                <a:lnTo>
                  <a:pt x="18942" y="7435"/>
                </a:lnTo>
                <a:cubicBezTo>
                  <a:pt x="18953" y="7435"/>
                  <a:pt x="18964" y="7435"/>
                  <a:pt x="18976" y="7435"/>
                </a:cubicBezTo>
                <a:cubicBezTo>
                  <a:pt x="18976" y="7435"/>
                  <a:pt x="18972" y="7438"/>
                  <a:pt x="18972" y="7438"/>
                </a:cubicBezTo>
                <a:cubicBezTo>
                  <a:pt x="18961" y="7428"/>
                  <a:pt x="18953" y="7418"/>
                  <a:pt x="18942" y="7412"/>
                </a:cubicBezTo>
                <a:lnTo>
                  <a:pt x="18946" y="7408"/>
                </a:lnTo>
                <a:close/>
                <a:moveTo>
                  <a:pt x="19050" y="7405"/>
                </a:moveTo>
                <a:cubicBezTo>
                  <a:pt x="19050" y="7405"/>
                  <a:pt x="19054" y="7408"/>
                  <a:pt x="19054" y="7408"/>
                </a:cubicBezTo>
                <a:cubicBezTo>
                  <a:pt x="19054" y="7405"/>
                  <a:pt x="19054" y="7402"/>
                  <a:pt x="19054" y="7402"/>
                </a:cubicBezTo>
                <a:cubicBezTo>
                  <a:pt x="19050" y="7402"/>
                  <a:pt x="19050" y="7405"/>
                  <a:pt x="19050" y="7405"/>
                </a:cubicBezTo>
                <a:close/>
                <a:moveTo>
                  <a:pt x="8568" y="7454"/>
                </a:moveTo>
                <a:cubicBezTo>
                  <a:pt x="8572" y="7457"/>
                  <a:pt x="8572" y="7457"/>
                  <a:pt x="8575" y="7457"/>
                </a:cubicBezTo>
                <a:cubicBezTo>
                  <a:pt x="8575" y="7454"/>
                  <a:pt x="8572" y="7451"/>
                  <a:pt x="8572" y="7448"/>
                </a:cubicBezTo>
                <a:cubicBezTo>
                  <a:pt x="8572" y="7451"/>
                  <a:pt x="8568" y="7454"/>
                  <a:pt x="8568" y="7454"/>
                </a:cubicBezTo>
                <a:close/>
                <a:moveTo>
                  <a:pt x="15501" y="5052"/>
                </a:moveTo>
                <a:cubicBezTo>
                  <a:pt x="15498" y="5052"/>
                  <a:pt x="15498" y="5055"/>
                  <a:pt x="15494" y="5055"/>
                </a:cubicBezTo>
                <a:cubicBezTo>
                  <a:pt x="15498" y="5055"/>
                  <a:pt x="15501" y="5055"/>
                  <a:pt x="15505" y="5055"/>
                </a:cubicBezTo>
                <a:cubicBezTo>
                  <a:pt x="15505" y="5055"/>
                  <a:pt x="15501" y="5052"/>
                  <a:pt x="15501" y="5052"/>
                </a:cubicBezTo>
                <a:close/>
                <a:moveTo>
                  <a:pt x="7970" y="5052"/>
                </a:moveTo>
                <a:cubicBezTo>
                  <a:pt x="7974" y="5052"/>
                  <a:pt x="7978" y="5055"/>
                  <a:pt x="7978" y="5055"/>
                </a:cubicBezTo>
                <a:cubicBezTo>
                  <a:pt x="7978" y="5052"/>
                  <a:pt x="7974" y="5052"/>
                  <a:pt x="7970" y="5052"/>
                </a:cubicBezTo>
                <a:cubicBezTo>
                  <a:pt x="7974" y="5048"/>
                  <a:pt x="7970" y="5052"/>
                  <a:pt x="7970" y="5052"/>
                </a:cubicBezTo>
                <a:close/>
                <a:moveTo>
                  <a:pt x="1840" y="7480"/>
                </a:moveTo>
                <a:cubicBezTo>
                  <a:pt x="1844" y="7480"/>
                  <a:pt x="1844" y="7483"/>
                  <a:pt x="1847" y="7483"/>
                </a:cubicBezTo>
                <a:cubicBezTo>
                  <a:pt x="1847" y="7480"/>
                  <a:pt x="1844" y="7477"/>
                  <a:pt x="1844" y="7477"/>
                </a:cubicBezTo>
                <a:cubicBezTo>
                  <a:pt x="1844" y="7477"/>
                  <a:pt x="1840" y="7480"/>
                  <a:pt x="1840" y="7480"/>
                </a:cubicBezTo>
                <a:close/>
                <a:moveTo>
                  <a:pt x="2086" y="7552"/>
                </a:moveTo>
                <a:cubicBezTo>
                  <a:pt x="2083" y="7552"/>
                  <a:pt x="2079" y="7552"/>
                  <a:pt x="2079" y="7552"/>
                </a:cubicBezTo>
                <a:cubicBezTo>
                  <a:pt x="2083" y="7552"/>
                  <a:pt x="2086" y="7555"/>
                  <a:pt x="2090" y="7555"/>
                </a:cubicBezTo>
                <a:cubicBezTo>
                  <a:pt x="2086" y="7552"/>
                  <a:pt x="2086" y="7549"/>
                  <a:pt x="2083" y="7549"/>
                </a:cubicBezTo>
                <a:cubicBezTo>
                  <a:pt x="2083" y="7552"/>
                  <a:pt x="2086" y="7552"/>
                  <a:pt x="2086" y="7552"/>
                </a:cubicBezTo>
                <a:close/>
                <a:moveTo>
                  <a:pt x="19745" y="7549"/>
                </a:moveTo>
                <a:cubicBezTo>
                  <a:pt x="19741" y="7545"/>
                  <a:pt x="19738" y="7545"/>
                  <a:pt x="19738" y="7542"/>
                </a:cubicBezTo>
                <a:cubicBezTo>
                  <a:pt x="19738" y="7545"/>
                  <a:pt x="19738" y="7545"/>
                  <a:pt x="19741" y="7549"/>
                </a:cubicBezTo>
                <a:cubicBezTo>
                  <a:pt x="19741" y="7552"/>
                  <a:pt x="19745" y="7549"/>
                  <a:pt x="19745" y="7549"/>
                </a:cubicBezTo>
                <a:close/>
                <a:moveTo>
                  <a:pt x="15546" y="5012"/>
                </a:moveTo>
                <a:cubicBezTo>
                  <a:pt x="15557" y="5012"/>
                  <a:pt x="15569" y="5012"/>
                  <a:pt x="15580" y="5012"/>
                </a:cubicBezTo>
                <a:cubicBezTo>
                  <a:pt x="15580" y="5012"/>
                  <a:pt x="15576" y="5016"/>
                  <a:pt x="15576" y="5016"/>
                </a:cubicBezTo>
                <a:cubicBezTo>
                  <a:pt x="15576" y="5006"/>
                  <a:pt x="15576" y="4996"/>
                  <a:pt x="15576" y="4986"/>
                </a:cubicBezTo>
                <a:cubicBezTo>
                  <a:pt x="15576" y="4986"/>
                  <a:pt x="15580" y="4990"/>
                  <a:pt x="15580" y="4990"/>
                </a:cubicBezTo>
                <a:cubicBezTo>
                  <a:pt x="15557" y="4990"/>
                  <a:pt x="15554" y="4999"/>
                  <a:pt x="15550" y="5016"/>
                </a:cubicBezTo>
                <a:lnTo>
                  <a:pt x="15546" y="5012"/>
                </a:lnTo>
                <a:close/>
                <a:moveTo>
                  <a:pt x="7888" y="5012"/>
                </a:moveTo>
                <a:cubicBezTo>
                  <a:pt x="7884" y="5012"/>
                  <a:pt x="7884" y="5012"/>
                  <a:pt x="7880" y="5009"/>
                </a:cubicBezTo>
                <a:cubicBezTo>
                  <a:pt x="7884" y="5012"/>
                  <a:pt x="7884" y="5016"/>
                  <a:pt x="7888" y="5016"/>
                </a:cubicBezTo>
                <a:cubicBezTo>
                  <a:pt x="7888" y="5016"/>
                  <a:pt x="7888" y="5012"/>
                  <a:pt x="7888" y="5012"/>
                </a:cubicBezTo>
                <a:close/>
                <a:moveTo>
                  <a:pt x="2172" y="7669"/>
                </a:moveTo>
                <a:lnTo>
                  <a:pt x="2176" y="7666"/>
                </a:lnTo>
                <a:cubicBezTo>
                  <a:pt x="2176" y="7666"/>
                  <a:pt x="2169" y="7666"/>
                  <a:pt x="2172" y="7669"/>
                </a:cubicBezTo>
                <a:cubicBezTo>
                  <a:pt x="2169" y="7666"/>
                  <a:pt x="2172" y="7669"/>
                  <a:pt x="2172" y="7669"/>
                </a:cubicBezTo>
                <a:close/>
                <a:moveTo>
                  <a:pt x="16047" y="4977"/>
                </a:moveTo>
                <a:cubicBezTo>
                  <a:pt x="16047" y="4980"/>
                  <a:pt x="16043" y="4983"/>
                  <a:pt x="16043" y="4983"/>
                </a:cubicBezTo>
                <a:cubicBezTo>
                  <a:pt x="16047" y="4983"/>
                  <a:pt x="16047" y="4983"/>
                  <a:pt x="16051" y="4980"/>
                </a:cubicBezTo>
                <a:cubicBezTo>
                  <a:pt x="16047" y="4980"/>
                  <a:pt x="16043" y="4977"/>
                  <a:pt x="16039" y="4977"/>
                </a:cubicBezTo>
                <a:cubicBezTo>
                  <a:pt x="16043" y="4977"/>
                  <a:pt x="16047" y="4977"/>
                  <a:pt x="16047" y="4977"/>
                </a:cubicBezTo>
                <a:close/>
                <a:moveTo>
                  <a:pt x="19256" y="7699"/>
                </a:moveTo>
                <a:lnTo>
                  <a:pt x="19263" y="7702"/>
                </a:lnTo>
                <a:lnTo>
                  <a:pt x="19256" y="7699"/>
                </a:lnTo>
                <a:lnTo>
                  <a:pt x="19256" y="7699"/>
                </a:lnTo>
                <a:close/>
                <a:moveTo>
                  <a:pt x="2254" y="7761"/>
                </a:moveTo>
                <a:cubicBezTo>
                  <a:pt x="2254" y="7757"/>
                  <a:pt x="2254" y="7757"/>
                  <a:pt x="2251" y="7754"/>
                </a:cubicBezTo>
                <a:cubicBezTo>
                  <a:pt x="2251" y="7757"/>
                  <a:pt x="2251" y="7761"/>
                  <a:pt x="2254" y="7761"/>
                </a:cubicBezTo>
                <a:cubicBezTo>
                  <a:pt x="2251" y="7764"/>
                  <a:pt x="2254" y="7761"/>
                  <a:pt x="2254" y="7761"/>
                </a:cubicBezTo>
                <a:close/>
                <a:moveTo>
                  <a:pt x="15344" y="4960"/>
                </a:moveTo>
                <a:cubicBezTo>
                  <a:pt x="15344" y="4977"/>
                  <a:pt x="15356" y="4986"/>
                  <a:pt x="15374" y="4986"/>
                </a:cubicBezTo>
                <a:cubicBezTo>
                  <a:pt x="15374" y="4986"/>
                  <a:pt x="15371" y="4990"/>
                  <a:pt x="15371" y="4990"/>
                </a:cubicBezTo>
                <a:cubicBezTo>
                  <a:pt x="15367" y="4973"/>
                  <a:pt x="15359" y="4964"/>
                  <a:pt x="15341" y="4964"/>
                </a:cubicBezTo>
                <a:lnTo>
                  <a:pt x="15344" y="4960"/>
                </a:lnTo>
                <a:close/>
                <a:moveTo>
                  <a:pt x="6808" y="4990"/>
                </a:moveTo>
                <a:cubicBezTo>
                  <a:pt x="6808" y="4980"/>
                  <a:pt x="6808" y="4970"/>
                  <a:pt x="6808" y="4960"/>
                </a:cubicBezTo>
                <a:cubicBezTo>
                  <a:pt x="6808" y="4960"/>
                  <a:pt x="6812" y="4964"/>
                  <a:pt x="6812" y="4964"/>
                </a:cubicBezTo>
                <a:cubicBezTo>
                  <a:pt x="6801" y="4964"/>
                  <a:pt x="6790" y="4964"/>
                  <a:pt x="6778" y="4964"/>
                </a:cubicBezTo>
                <a:lnTo>
                  <a:pt x="6782" y="4960"/>
                </a:lnTo>
                <a:cubicBezTo>
                  <a:pt x="6782" y="4980"/>
                  <a:pt x="6793" y="4986"/>
                  <a:pt x="6812" y="4986"/>
                </a:cubicBezTo>
                <a:lnTo>
                  <a:pt x="6808" y="4990"/>
                </a:lnTo>
                <a:close/>
                <a:moveTo>
                  <a:pt x="19256" y="7699"/>
                </a:moveTo>
                <a:cubicBezTo>
                  <a:pt x="19252" y="7715"/>
                  <a:pt x="19245" y="7731"/>
                  <a:pt x="19241" y="7748"/>
                </a:cubicBezTo>
                <a:cubicBezTo>
                  <a:pt x="19241" y="7748"/>
                  <a:pt x="19237" y="7744"/>
                  <a:pt x="19237" y="7744"/>
                </a:cubicBezTo>
                <a:cubicBezTo>
                  <a:pt x="19248" y="7744"/>
                  <a:pt x="19260" y="7744"/>
                  <a:pt x="19271" y="7744"/>
                </a:cubicBezTo>
                <a:cubicBezTo>
                  <a:pt x="19271" y="7744"/>
                  <a:pt x="19267" y="7748"/>
                  <a:pt x="19267" y="7748"/>
                </a:cubicBezTo>
                <a:cubicBezTo>
                  <a:pt x="19263" y="7728"/>
                  <a:pt x="19260" y="7715"/>
                  <a:pt x="19256" y="7699"/>
                </a:cubicBezTo>
                <a:cubicBezTo>
                  <a:pt x="19256" y="7699"/>
                  <a:pt x="19256" y="7699"/>
                  <a:pt x="19256" y="7699"/>
                </a:cubicBezTo>
                <a:close/>
                <a:moveTo>
                  <a:pt x="1410" y="7744"/>
                </a:moveTo>
                <a:cubicBezTo>
                  <a:pt x="1399" y="7744"/>
                  <a:pt x="1388" y="7748"/>
                  <a:pt x="1377" y="7748"/>
                </a:cubicBezTo>
                <a:cubicBezTo>
                  <a:pt x="1377" y="7748"/>
                  <a:pt x="1377" y="7748"/>
                  <a:pt x="1377" y="7748"/>
                </a:cubicBezTo>
                <a:cubicBezTo>
                  <a:pt x="1388" y="7744"/>
                  <a:pt x="1399" y="7744"/>
                  <a:pt x="1410" y="7744"/>
                </a:cubicBezTo>
                <a:cubicBezTo>
                  <a:pt x="1410" y="7744"/>
                  <a:pt x="1410" y="7744"/>
                  <a:pt x="1410" y="7744"/>
                </a:cubicBezTo>
                <a:close/>
                <a:moveTo>
                  <a:pt x="19271" y="7744"/>
                </a:moveTo>
                <a:cubicBezTo>
                  <a:pt x="19271" y="7754"/>
                  <a:pt x="19271" y="7764"/>
                  <a:pt x="19271" y="7774"/>
                </a:cubicBezTo>
                <a:cubicBezTo>
                  <a:pt x="19271" y="7774"/>
                  <a:pt x="19271" y="7770"/>
                  <a:pt x="19271" y="7770"/>
                </a:cubicBezTo>
                <a:cubicBezTo>
                  <a:pt x="19274" y="7767"/>
                  <a:pt x="19278" y="7764"/>
                  <a:pt x="19278" y="7761"/>
                </a:cubicBezTo>
                <a:cubicBezTo>
                  <a:pt x="19274" y="7754"/>
                  <a:pt x="19271" y="7751"/>
                  <a:pt x="19267" y="7744"/>
                </a:cubicBezTo>
                <a:lnTo>
                  <a:pt x="19271" y="7744"/>
                </a:lnTo>
                <a:close/>
                <a:moveTo>
                  <a:pt x="17530" y="4941"/>
                </a:moveTo>
                <a:cubicBezTo>
                  <a:pt x="17530" y="4941"/>
                  <a:pt x="17526" y="4938"/>
                  <a:pt x="17526" y="4938"/>
                </a:cubicBezTo>
                <a:cubicBezTo>
                  <a:pt x="17526" y="4941"/>
                  <a:pt x="17526" y="4941"/>
                  <a:pt x="17526" y="4944"/>
                </a:cubicBezTo>
                <a:cubicBezTo>
                  <a:pt x="17526" y="4944"/>
                  <a:pt x="17530" y="4941"/>
                  <a:pt x="17530" y="4941"/>
                </a:cubicBezTo>
                <a:close/>
                <a:moveTo>
                  <a:pt x="15666" y="4960"/>
                </a:moveTo>
                <a:cubicBezTo>
                  <a:pt x="15677" y="4960"/>
                  <a:pt x="15688" y="4960"/>
                  <a:pt x="15699" y="4960"/>
                </a:cubicBezTo>
                <a:cubicBezTo>
                  <a:pt x="15699" y="4960"/>
                  <a:pt x="15696" y="4964"/>
                  <a:pt x="15696" y="4964"/>
                </a:cubicBezTo>
                <a:cubicBezTo>
                  <a:pt x="15692" y="4957"/>
                  <a:pt x="15684" y="4951"/>
                  <a:pt x="15681" y="4944"/>
                </a:cubicBezTo>
                <a:cubicBezTo>
                  <a:pt x="15677" y="4951"/>
                  <a:pt x="15673" y="4957"/>
                  <a:pt x="15666" y="4964"/>
                </a:cubicBezTo>
                <a:lnTo>
                  <a:pt x="15666" y="4960"/>
                </a:lnTo>
                <a:close/>
                <a:moveTo>
                  <a:pt x="2340" y="7790"/>
                </a:moveTo>
                <a:lnTo>
                  <a:pt x="2340" y="7783"/>
                </a:lnTo>
                <a:lnTo>
                  <a:pt x="2333" y="7787"/>
                </a:lnTo>
                <a:lnTo>
                  <a:pt x="2340" y="7790"/>
                </a:lnTo>
                <a:close/>
                <a:moveTo>
                  <a:pt x="15468" y="4964"/>
                </a:moveTo>
                <a:cubicBezTo>
                  <a:pt x="15468" y="4964"/>
                  <a:pt x="15471" y="4964"/>
                  <a:pt x="15471" y="4960"/>
                </a:cubicBezTo>
                <a:cubicBezTo>
                  <a:pt x="15471" y="4960"/>
                  <a:pt x="15468" y="4964"/>
                  <a:pt x="15468" y="4964"/>
                </a:cubicBezTo>
                <a:close/>
                <a:moveTo>
                  <a:pt x="19271" y="7774"/>
                </a:moveTo>
                <a:cubicBezTo>
                  <a:pt x="19260" y="7774"/>
                  <a:pt x="19248" y="7774"/>
                  <a:pt x="19237" y="7774"/>
                </a:cubicBezTo>
                <a:cubicBezTo>
                  <a:pt x="19237" y="7774"/>
                  <a:pt x="19241" y="7770"/>
                  <a:pt x="19241" y="7770"/>
                </a:cubicBezTo>
                <a:cubicBezTo>
                  <a:pt x="19241" y="7780"/>
                  <a:pt x="19241" y="7790"/>
                  <a:pt x="19241" y="7800"/>
                </a:cubicBezTo>
                <a:cubicBezTo>
                  <a:pt x="19241" y="7800"/>
                  <a:pt x="19237" y="7800"/>
                  <a:pt x="19237" y="7800"/>
                </a:cubicBezTo>
                <a:cubicBezTo>
                  <a:pt x="19248" y="7790"/>
                  <a:pt x="19260" y="7780"/>
                  <a:pt x="19271" y="7770"/>
                </a:cubicBezTo>
                <a:cubicBezTo>
                  <a:pt x="19271" y="7770"/>
                  <a:pt x="19271" y="7774"/>
                  <a:pt x="19271" y="7774"/>
                </a:cubicBezTo>
                <a:close/>
                <a:moveTo>
                  <a:pt x="15453" y="4954"/>
                </a:moveTo>
                <a:cubicBezTo>
                  <a:pt x="15438" y="4944"/>
                  <a:pt x="15419" y="4938"/>
                  <a:pt x="15404" y="4928"/>
                </a:cubicBezTo>
                <a:cubicBezTo>
                  <a:pt x="15404" y="4928"/>
                  <a:pt x="15401" y="4931"/>
                  <a:pt x="15401" y="4931"/>
                </a:cubicBezTo>
                <a:cubicBezTo>
                  <a:pt x="15419" y="4938"/>
                  <a:pt x="15434" y="4944"/>
                  <a:pt x="15453" y="4954"/>
                </a:cubicBezTo>
                <a:cubicBezTo>
                  <a:pt x="15453" y="4954"/>
                  <a:pt x="15453" y="4954"/>
                  <a:pt x="15453" y="4954"/>
                </a:cubicBezTo>
                <a:close/>
                <a:moveTo>
                  <a:pt x="19282" y="7849"/>
                </a:moveTo>
                <a:cubicBezTo>
                  <a:pt x="19278" y="7849"/>
                  <a:pt x="19278" y="7845"/>
                  <a:pt x="19274" y="7845"/>
                </a:cubicBezTo>
                <a:cubicBezTo>
                  <a:pt x="19274" y="7849"/>
                  <a:pt x="19278" y="7852"/>
                  <a:pt x="19278" y="7855"/>
                </a:cubicBezTo>
                <a:cubicBezTo>
                  <a:pt x="19282" y="7855"/>
                  <a:pt x="19282" y="7849"/>
                  <a:pt x="19282" y="7849"/>
                </a:cubicBezTo>
                <a:close/>
                <a:moveTo>
                  <a:pt x="7675" y="4970"/>
                </a:moveTo>
                <a:cubicBezTo>
                  <a:pt x="7675" y="4967"/>
                  <a:pt x="7679" y="4960"/>
                  <a:pt x="7679" y="4957"/>
                </a:cubicBezTo>
                <a:cubicBezTo>
                  <a:pt x="7679" y="4957"/>
                  <a:pt x="7675" y="4954"/>
                  <a:pt x="7671" y="4954"/>
                </a:cubicBezTo>
                <a:cubicBezTo>
                  <a:pt x="7675" y="4960"/>
                  <a:pt x="7675" y="4967"/>
                  <a:pt x="7679" y="4973"/>
                </a:cubicBezTo>
                <a:cubicBezTo>
                  <a:pt x="7679" y="4973"/>
                  <a:pt x="7675" y="4970"/>
                  <a:pt x="7675" y="4970"/>
                </a:cubicBezTo>
                <a:close/>
                <a:moveTo>
                  <a:pt x="2352" y="7871"/>
                </a:moveTo>
                <a:cubicBezTo>
                  <a:pt x="2363" y="7871"/>
                  <a:pt x="2374" y="7871"/>
                  <a:pt x="2385" y="7871"/>
                </a:cubicBezTo>
                <a:cubicBezTo>
                  <a:pt x="2385" y="7871"/>
                  <a:pt x="2382" y="7875"/>
                  <a:pt x="2382" y="7875"/>
                </a:cubicBezTo>
                <a:cubicBezTo>
                  <a:pt x="2370" y="7862"/>
                  <a:pt x="2363" y="7849"/>
                  <a:pt x="2352" y="7875"/>
                </a:cubicBezTo>
                <a:lnTo>
                  <a:pt x="2352" y="7871"/>
                </a:lnTo>
                <a:close/>
                <a:moveTo>
                  <a:pt x="6778" y="4964"/>
                </a:moveTo>
                <a:cubicBezTo>
                  <a:pt x="6778" y="4954"/>
                  <a:pt x="6778" y="4944"/>
                  <a:pt x="6778" y="4934"/>
                </a:cubicBezTo>
                <a:cubicBezTo>
                  <a:pt x="6778" y="4934"/>
                  <a:pt x="6782" y="4938"/>
                  <a:pt x="6782" y="4938"/>
                </a:cubicBezTo>
                <a:cubicBezTo>
                  <a:pt x="6771" y="4938"/>
                  <a:pt x="6760" y="4938"/>
                  <a:pt x="6749" y="4938"/>
                </a:cubicBezTo>
                <a:lnTo>
                  <a:pt x="6752" y="4934"/>
                </a:lnTo>
                <a:cubicBezTo>
                  <a:pt x="6756" y="4951"/>
                  <a:pt x="6764" y="4960"/>
                  <a:pt x="6782" y="4960"/>
                </a:cubicBezTo>
                <a:lnTo>
                  <a:pt x="6778" y="4964"/>
                </a:lnTo>
                <a:close/>
                <a:moveTo>
                  <a:pt x="6629" y="4934"/>
                </a:moveTo>
                <a:cubicBezTo>
                  <a:pt x="6633" y="4934"/>
                  <a:pt x="6633" y="4938"/>
                  <a:pt x="6636" y="4938"/>
                </a:cubicBezTo>
                <a:cubicBezTo>
                  <a:pt x="6636" y="4934"/>
                  <a:pt x="6636" y="4931"/>
                  <a:pt x="6633" y="4931"/>
                </a:cubicBezTo>
                <a:cubicBezTo>
                  <a:pt x="6629" y="4931"/>
                  <a:pt x="6625" y="4934"/>
                  <a:pt x="6625" y="4934"/>
                </a:cubicBezTo>
                <a:cubicBezTo>
                  <a:pt x="6625" y="4934"/>
                  <a:pt x="6629" y="4934"/>
                  <a:pt x="6629" y="4934"/>
                </a:cubicBezTo>
                <a:close/>
                <a:moveTo>
                  <a:pt x="12259" y="7914"/>
                </a:moveTo>
                <a:cubicBezTo>
                  <a:pt x="12263" y="7917"/>
                  <a:pt x="12263" y="7920"/>
                  <a:pt x="12266" y="7924"/>
                </a:cubicBezTo>
                <a:cubicBezTo>
                  <a:pt x="12266" y="7920"/>
                  <a:pt x="12270" y="7914"/>
                  <a:pt x="12270" y="7911"/>
                </a:cubicBezTo>
                <a:cubicBezTo>
                  <a:pt x="12266" y="7911"/>
                  <a:pt x="12263" y="7911"/>
                  <a:pt x="12259" y="7914"/>
                </a:cubicBezTo>
                <a:lnTo>
                  <a:pt x="12259" y="7914"/>
                </a:lnTo>
                <a:close/>
                <a:moveTo>
                  <a:pt x="12259" y="7911"/>
                </a:moveTo>
                <a:cubicBezTo>
                  <a:pt x="12263" y="7924"/>
                  <a:pt x="12266" y="7937"/>
                  <a:pt x="12274" y="7950"/>
                </a:cubicBezTo>
                <a:lnTo>
                  <a:pt x="12274" y="7953"/>
                </a:lnTo>
                <a:cubicBezTo>
                  <a:pt x="12322" y="7927"/>
                  <a:pt x="12277" y="7924"/>
                  <a:pt x="12259" y="7911"/>
                </a:cubicBezTo>
                <a:cubicBezTo>
                  <a:pt x="12259" y="7914"/>
                  <a:pt x="12259" y="7911"/>
                  <a:pt x="12259" y="7911"/>
                </a:cubicBezTo>
                <a:close/>
                <a:moveTo>
                  <a:pt x="11937" y="7989"/>
                </a:moveTo>
                <a:cubicBezTo>
                  <a:pt x="11941" y="7986"/>
                  <a:pt x="11945" y="7979"/>
                  <a:pt x="11949" y="7976"/>
                </a:cubicBezTo>
                <a:cubicBezTo>
                  <a:pt x="11945" y="7976"/>
                  <a:pt x="11941" y="7976"/>
                  <a:pt x="11937" y="7972"/>
                </a:cubicBezTo>
                <a:cubicBezTo>
                  <a:pt x="11934" y="7979"/>
                  <a:pt x="11934" y="7982"/>
                  <a:pt x="11937" y="7989"/>
                </a:cubicBezTo>
                <a:lnTo>
                  <a:pt x="11937" y="7989"/>
                </a:lnTo>
                <a:close/>
                <a:moveTo>
                  <a:pt x="11994" y="7985"/>
                </a:moveTo>
                <a:cubicBezTo>
                  <a:pt x="11990" y="7982"/>
                  <a:pt x="11986" y="7979"/>
                  <a:pt x="11986" y="7976"/>
                </a:cubicBezTo>
                <a:cubicBezTo>
                  <a:pt x="11986" y="7982"/>
                  <a:pt x="11986" y="7985"/>
                  <a:pt x="11994" y="7985"/>
                </a:cubicBezTo>
                <a:cubicBezTo>
                  <a:pt x="11990" y="7989"/>
                  <a:pt x="11994" y="7985"/>
                  <a:pt x="11994" y="7985"/>
                </a:cubicBezTo>
                <a:close/>
                <a:moveTo>
                  <a:pt x="12206" y="7982"/>
                </a:moveTo>
                <a:cubicBezTo>
                  <a:pt x="12199" y="7982"/>
                  <a:pt x="12192" y="7985"/>
                  <a:pt x="12184" y="7985"/>
                </a:cubicBezTo>
                <a:lnTo>
                  <a:pt x="12180" y="7989"/>
                </a:lnTo>
                <a:cubicBezTo>
                  <a:pt x="12192" y="7989"/>
                  <a:pt x="12199" y="7985"/>
                  <a:pt x="12210" y="7985"/>
                </a:cubicBezTo>
                <a:cubicBezTo>
                  <a:pt x="12210" y="7985"/>
                  <a:pt x="12206" y="7982"/>
                  <a:pt x="12206" y="7982"/>
                </a:cubicBezTo>
                <a:close/>
                <a:moveTo>
                  <a:pt x="12274" y="7950"/>
                </a:moveTo>
                <a:cubicBezTo>
                  <a:pt x="12274" y="7953"/>
                  <a:pt x="12277" y="7956"/>
                  <a:pt x="12277" y="7956"/>
                </a:cubicBezTo>
                <a:cubicBezTo>
                  <a:pt x="12285" y="7950"/>
                  <a:pt x="12285" y="7950"/>
                  <a:pt x="12274" y="7950"/>
                </a:cubicBezTo>
                <a:cubicBezTo>
                  <a:pt x="12270" y="7953"/>
                  <a:pt x="12274" y="7950"/>
                  <a:pt x="12274" y="7950"/>
                </a:cubicBezTo>
                <a:close/>
                <a:moveTo>
                  <a:pt x="19700" y="7979"/>
                </a:moveTo>
                <a:cubicBezTo>
                  <a:pt x="19704" y="7979"/>
                  <a:pt x="19708" y="7979"/>
                  <a:pt x="19712" y="7979"/>
                </a:cubicBezTo>
                <a:cubicBezTo>
                  <a:pt x="19708" y="7976"/>
                  <a:pt x="19704" y="7976"/>
                  <a:pt x="19704" y="7972"/>
                </a:cubicBezTo>
                <a:lnTo>
                  <a:pt x="19700" y="7979"/>
                </a:lnTo>
                <a:close/>
                <a:moveTo>
                  <a:pt x="11934" y="7985"/>
                </a:moveTo>
                <a:cubicBezTo>
                  <a:pt x="11952" y="7985"/>
                  <a:pt x="11971" y="7985"/>
                  <a:pt x="11994" y="7985"/>
                </a:cubicBezTo>
                <a:cubicBezTo>
                  <a:pt x="11994" y="7985"/>
                  <a:pt x="11990" y="7989"/>
                  <a:pt x="11990" y="7989"/>
                </a:cubicBezTo>
                <a:cubicBezTo>
                  <a:pt x="11982" y="7976"/>
                  <a:pt x="11982" y="7956"/>
                  <a:pt x="11960" y="7959"/>
                </a:cubicBezTo>
                <a:cubicBezTo>
                  <a:pt x="11949" y="7963"/>
                  <a:pt x="11945" y="7979"/>
                  <a:pt x="11934" y="7985"/>
                </a:cubicBezTo>
                <a:cubicBezTo>
                  <a:pt x="11937" y="7989"/>
                  <a:pt x="11934" y="7985"/>
                  <a:pt x="11934" y="7985"/>
                </a:cubicBezTo>
                <a:close/>
                <a:moveTo>
                  <a:pt x="12177" y="7989"/>
                </a:moveTo>
                <a:cubicBezTo>
                  <a:pt x="12177" y="7986"/>
                  <a:pt x="12180" y="7982"/>
                  <a:pt x="12180" y="7982"/>
                </a:cubicBezTo>
                <a:cubicBezTo>
                  <a:pt x="12169" y="7969"/>
                  <a:pt x="12169" y="7969"/>
                  <a:pt x="12173" y="7985"/>
                </a:cubicBezTo>
                <a:cubicBezTo>
                  <a:pt x="12173" y="7985"/>
                  <a:pt x="12180" y="7985"/>
                  <a:pt x="12180" y="7989"/>
                </a:cubicBezTo>
                <a:cubicBezTo>
                  <a:pt x="12184" y="7985"/>
                  <a:pt x="12177" y="7989"/>
                  <a:pt x="12177" y="7989"/>
                </a:cubicBezTo>
                <a:close/>
                <a:moveTo>
                  <a:pt x="12206" y="7982"/>
                </a:moveTo>
                <a:cubicBezTo>
                  <a:pt x="12210" y="7982"/>
                  <a:pt x="12214" y="7985"/>
                  <a:pt x="12218" y="7985"/>
                </a:cubicBezTo>
                <a:cubicBezTo>
                  <a:pt x="12214" y="7976"/>
                  <a:pt x="12214" y="7976"/>
                  <a:pt x="12206" y="7982"/>
                </a:cubicBezTo>
                <a:cubicBezTo>
                  <a:pt x="12210" y="7985"/>
                  <a:pt x="12206" y="7982"/>
                  <a:pt x="12206" y="7982"/>
                </a:cubicBezTo>
                <a:close/>
                <a:moveTo>
                  <a:pt x="6749" y="4938"/>
                </a:moveTo>
                <a:cubicBezTo>
                  <a:pt x="6749" y="4928"/>
                  <a:pt x="6749" y="4918"/>
                  <a:pt x="6749" y="4908"/>
                </a:cubicBezTo>
                <a:cubicBezTo>
                  <a:pt x="6749" y="4908"/>
                  <a:pt x="6752" y="4911"/>
                  <a:pt x="6752" y="4911"/>
                </a:cubicBezTo>
                <a:cubicBezTo>
                  <a:pt x="6741" y="4911"/>
                  <a:pt x="6730" y="4911"/>
                  <a:pt x="6719" y="4911"/>
                </a:cubicBezTo>
                <a:lnTo>
                  <a:pt x="6722" y="4908"/>
                </a:lnTo>
                <a:cubicBezTo>
                  <a:pt x="6722" y="4924"/>
                  <a:pt x="6730" y="4934"/>
                  <a:pt x="6752" y="4934"/>
                </a:cubicBezTo>
                <a:cubicBezTo>
                  <a:pt x="6756" y="4934"/>
                  <a:pt x="6749" y="4938"/>
                  <a:pt x="6749" y="4938"/>
                </a:cubicBezTo>
                <a:close/>
                <a:moveTo>
                  <a:pt x="19301" y="8005"/>
                </a:moveTo>
                <a:cubicBezTo>
                  <a:pt x="19301" y="8005"/>
                  <a:pt x="19301" y="7999"/>
                  <a:pt x="19301" y="7999"/>
                </a:cubicBezTo>
                <a:lnTo>
                  <a:pt x="19301" y="8005"/>
                </a:lnTo>
                <a:cubicBezTo>
                  <a:pt x="19301" y="8008"/>
                  <a:pt x="19301" y="8005"/>
                  <a:pt x="19301" y="8005"/>
                </a:cubicBezTo>
                <a:close/>
                <a:moveTo>
                  <a:pt x="19700" y="7979"/>
                </a:moveTo>
                <a:cubicBezTo>
                  <a:pt x="19700" y="7979"/>
                  <a:pt x="19704" y="7982"/>
                  <a:pt x="19704" y="7982"/>
                </a:cubicBezTo>
                <a:cubicBezTo>
                  <a:pt x="19704" y="7979"/>
                  <a:pt x="19704" y="7976"/>
                  <a:pt x="19700" y="7976"/>
                </a:cubicBezTo>
                <a:cubicBezTo>
                  <a:pt x="19704" y="7972"/>
                  <a:pt x="19700" y="7979"/>
                  <a:pt x="19700" y="7979"/>
                </a:cubicBezTo>
                <a:close/>
                <a:moveTo>
                  <a:pt x="12281" y="8015"/>
                </a:moveTo>
                <a:lnTo>
                  <a:pt x="12289" y="8015"/>
                </a:lnTo>
                <a:lnTo>
                  <a:pt x="12285" y="8008"/>
                </a:lnTo>
                <a:lnTo>
                  <a:pt x="12281" y="8015"/>
                </a:lnTo>
                <a:close/>
                <a:moveTo>
                  <a:pt x="12203" y="8034"/>
                </a:moveTo>
                <a:cubicBezTo>
                  <a:pt x="12203" y="8038"/>
                  <a:pt x="12203" y="8041"/>
                  <a:pt x="12206" y="8044"/>
                </a:cubicBezTo>
                <a:cubicBezTo>
                  <a:pt x="12210" y="8041"/>
                  <a:pt x="12214" y="8038"/>
                  <a:pt x="12214" y="8031"/>
                </a:cubicBezTo>
                <a:cubicBezTo>
                  <a:pt x="12210" y="8031"/>
                  <a:pt x="12206" y="8034"/>
                  <a:pt x="12203" y="8034"/>
                </a:cubicBezTo>
                <a:cubicBezTo>
                  <a:pt x="12203" y="8034"/>
                  <a:pt x="12203" y="8034"/>
                  <a:pt x="12203" y="8034"/>
                </a:cubicBezTo>
                <a:close/>
                <a:moveTo>
                  <a:pt x="6629" y="4934"/>
                </a:moveTo>
                <a:cubicBezTo>
                  <a:pt x="6629" y="4934"/>
                  <a:pt x="6629" y="4931"/>
                  <a:pt x="6629" y="4931"/>
                </a:cubicBezTo>
                <a:cubicBezTo>
                  <a:pt x="6625" y="4931"/>
                  <a:pt x="6625" y="4934"/>
                  <a:pt x="6622" y="4934"/>
                </a:cubicBezTo>
                <a:cubicBezTo>
                  <a:pt x="6625" y="4934"/>
                  <a:pt x="6629" y="4934"/>
                  <a:pt x="6629" y="4934"/>
                </a:cubicBezTo>
                <a:close/>
                <a:moveTo>
                  <a:pt x="19316" y="8057"/>
                </a:moveTo>
                <a:cubicBezTo>
                  <a:pt x="19323" y="8057"/>
                  <a:pt x="19327" y="8054"/>
                  <a:pt x="19334" y="8054"/>
                </a:cubicBezTo>
                <a:cubicBezTo>
                  <a:pt x="19331" y="8054"/>
                  <a:pt x="19323" y="8054"/>
                  <a:pt x="19319" y="8054"/>
                </a:cubicBezTo>
                <a:cubicBezTo>
                  <a:pt x="19319" y="8054"/>
                  <a:pt x="19316" y="8057"/>
                  <a:pt x="19316" y="8057"/>
                </a:cubicBezTo>
                <a:close/>
                <a:moveTo>
                  <a:pt x="15797" y="4918"/>
                </a:moveTo>
                <a:cubicBezTo>
                  <a:pt x="15793" y="4918"/>
                  <a:pt x="15793" y="4918"/>
                  <a:pt x="15789" y="4918"/>
                </a:cubicBezTo>
                <a:cubicBezTo>
                  <a:pt x="15793" y="4918"/>
                  <a:pt x="15797" y="4918"/>
                  <a:pt x="15800" y="4921"/>
                </a:cubicBezTo>
                <a:cubicBezTo>
                  <a:pt x="15800" y="4918"/>
                  <a:pt x="15797" y="4918"/>
                  <a:pt x="15797" y="4918"/>
                </a:cubicBezTo>
                <a:close/>
                <a:moveTo>
                  <a:pt x="14650" y="4879"/>
                </a:moveTo>
                <a:cubicBezTo>
                  <a:pt x="14642" y="4879"/>
                  <a:pt x="14635" y="4876"/>
                  <a:pt x="14627" y="4876"/>
                </a:cubicBezTo>
                <a:cubicBezTo>
                  <a:pt x="14627" y="4882"/>
                  <a:pt x="14627" y="4889"/>
                  <a:pt x="14631" y="4892"/>
                </a:cubicBezTo>
                <a:cubicBezTo>
                  <a:pt x="14635" y="4889"/>
                  <a:pt x="14642" y="4885"/>
                  <a:pt x="14646" y="4882"/>
                </a:cubicBezTo>
                <a:lnTo>
                  <a:pt x="14650" y="4879"/>
                </a:lnTo>
                <a:close/>
                <a:moveTo>
                  <a:pt x="12210" y="8087"/>
                </a:moveTo>
                <a:cubicBezTo>
                  <a:pt x="12206" y="8070"/>
                  <a:pt x="12206" y="8051"/>
                  <a:pt x="12203" y="8034"/>
                </a:cubicBezTo>
                <a:cubicBezTo>
                  <a:pt x="12203" y="8034"/>
                  <a:pt x="12203" y="8034"/>
                  <a:pt x="12203" y="8034"/>
                </a:cubicBezTo>
                <a:cubicBezTo>
                  <a:pt x="12203" y="8057"/>
                  <a:pt x="12221" y="8090"/>
                  <a:pt x="12169" y="8083"/>
                </a:cubicBezTo>
                <a:lnTo>
                  <a:pt x="12173" y="8080"/>
                </a:lnTo>
                <a:cubicBezTo>
                  <a:pt x="12188" y="8083"/>
                  <a:pt x="12199" y="8087"/>
                  <a:pt x="12214" y="8090"/>
                </a:cubicBezTo>
                <a:lnTo>
                  <a:pt x="12210" y="8087"/>
                </a:lnTo>
                <a:close/>
                <a:moveTo>
                  <a:pt x="14698" y="8093"/>
                </a:moveTo>
                <a:cubicBezTo>
                  <a:pt x="14698" y="8087"/>
                  <a:pt x="14702" y="8080"/>
                  <a:pt x="14702" y="8074"/>
                </a:cubicBezTo>
                <a:cubicBezTo>
                  <a:pt x="14694" y="8074"/>
                  <a:pt x="14687" y="8074"/>
                  <a:pt x="14683" y="8074"/>
                </a:cubicBezTo>
                <a:cubicBezTo>
                  <a:pt x="14687" y="8077"/>
                  <a:pt x="14691" y="8083"/>
                  <a:pt x="14694" y="8087"/>
                </a:cubicBezTo>
                <a:lnTo>
                  <a:pt x="14698" y="8093"/>
                </a:lnTo>
                <a:close/>
                <a:moveTo>
                  <a:pt x="19316" y="8057"/>
                </a:moveTo>
                <a:cubicBezTo>
                  <a:pt x="19319" y="8057"/>
                  <a:pt x="19319" y="8060"/>
                  <a:pt x="19319" y="8060"/>
                </a:cubicBezTo>
                <a:cubicBezTo>
                  <a:pt x="19319" y="8057"/>
                  <a:pt x="19319" y="8054"/>
                  <a:pt x="19316" y="8054"/>
                </a:cubicBezTo>
                <a:cubicBezTo>
                  <a:pt x="19319" y="8054"/>
                  <a:pt x="19316" y="8057"/>
                  <a:pt x="19316" y="8057"/>
                </a:cubicBezTo>
                <a:close/>
                <a:moveTo>
                  <a:pt x="12169" y="8083"/>
                </a:moveTo>
                <a:cubicBezTo>
                  <a:pt x="12169" y="8087"/>
                  <a:pt x="12169" y="8087"/>
                  <a:pt x="12173" y="8090"/>
                </a:cubicBezTo>
                <a:cubicBezTo>
                  <a:pt x="12173" y="8087"/>
                  <a:pt x="12173" y="8083"/>
                  <a:pt x="12173" y="8083"/>
                </a:cubicBezTo>
                <a:cubicBezTo>
                  <a:pt x="12177" y="8080"/>
                  <a:pt x="12169" y="8083"/>
                  <a:pt x="12169" y="8083"/>
                </a:cubicBezTo>
                <a:close/>
                <a:moveTo>
                  <a:pt x="12214" y="8090"/>
                </a:moveTo>
                <a:cubicBezTo>
                  <a:pt x="12214" y="8090"/>
                  <a:pt x="12218" y="8087"/>
                  <a:pt x="12221" y="8087"/>
                </a:cubicBezTo>
                <a:cubicBezTo>
                  <a:pt x="12218" y="8087"/>
                  <a:pt x="12214" y="8087"/>
                  <a:pt x="12210" y="8087"/>
                </a:cubicBezTo>
                <a:cubicBezTo>
                  <a:pt x="12210" y="8087"/>
                  <a:pt x="12214" y="8090"/>
                  <a:pt x="12214" y="8090"/>
                </a:cubicBezTo>
                <a:close/>
                <a:moveTo>
                  <a:pt x="12371" y="8093"/>
                </a:moveTo>
                <a:lnTo>
                  <a:pt x="12378" y="8093"/>
                </a:lnTo>
                <a:lnTo>
                  <a:pt x="12375" y="8083"/>
                </a:lnTo>
                <a:lnTo>
                  <a:pt x="12371" y="8093"/>
                </a:lnTo>
                <a:close/>
                <a:moveTo>
                  <a:pt x="14694" y="8090"/>
                </a:moveTo>
                <a:cubicBezTo>
                  <a:pt x="14698" y="8090"/>
                  <a:pt x="14702" y="8090"/>
                  <a:pt x="14702" y="8090"/>
                </a:cubicBezTo>
                <a:cubicBezTo>
                  <a:pt x="14698" y="8087"/>
                  <a:pt x="14694" y="8087"/>
                  <a:pt x="14691" y="8083"/>
                </a:cubicBezTo>
                <a:cubicBezTo>
                  <a:pt x="14691" y="8087"/>
                  <a:pt x="14694" y="8090"/>
                  <a:pt x="14694" y="8093"/>
                </a:cubicBezTo>
                <a:cubicBezTo>
                  <a:pt x="14698" y="8093"/>
                  <a:pt x="14694" y="8090"/>
                  <a:pt x="14694" y="8090"/>
                </a:cubicBezTo>
                <a:close/>
                <a:moveTo>
                  <a:pt x="6719" y="4911"/>
                </a:moveTo>
                <a:cubicBezTo>
                  <a:pt x="6719" y="4902"/>
                  <a:pt x="6719" y="4892"/>
                  <a:pt x="6719" y="4882"/>
                </a:cubicBezTo>
                <a:cubicBezTo>
                  <a:pt x="6719" y="4882"/>
                  <a:pt x="6722" y="4885"/>
                  <a:pt x="6722" y="4885"/>
                </a:cubicBezTo>
                <a:cubicBezTo>
                  <a:pt x="6711" y="4885"/>
                  <a:pt x="6700" y="4885"/>
                  <a:pt x="6689" y="4885"/>
                </a:cubicBezTo>
                <a:lnTo>
                  <a:pt x="6693" y="4882"/>
                </a:lnTo>
                <a:cubicBezTo>
                  <a:pt x="6704" y="4892"/>
                  <a:pt x="6711" y="4902"/>
                  <a:pt x="6722" y="4908"/>
                </a:cubicBezTo>
                <a:lnTo>
                  <a:pt x="6719" y="4911"/>
                </a:lnTo>
                <a:close/>
                <a:moveTo>
                  <a:pt x="12307" y="8145"/>
                </a:moveTo>
                <a:cubicBezTo>
                  <a:pt x="12307" y="8139"/>
                  <a:pt x="12307" y="8132"/>
                  <a:pt x="12307" y="8126"/>
                </a:cubicBezTo>
                <a:cubicBezTo>
                  <a:pt x="12304" y="8126"/>
                  <a:pt x="12300" y="8129"/>
                  <a:pt x="12296" y="8129"/>
                </a:cubicBezTo>
                <a:cubicBezTo>
                  <a:pt x="12300" y="8135"/>
                  <a:pt x="12300" y="8139"/>
                  <a:pt x="12304" y="8145"/>
                </a:cubicBezTo>
                <a:lnTo>
                  <a:pt x="12307" y="8145"/>
                </a:lnTo>
                <a:close/>
                <a:moveTo>
                  <a:pt x="19670" y="8135"/>
                </a:moveTo>
                <a:cubicBezTo>
                  <a:pt x="19678" y="8135"/>
                  <a:pt x="19685" y="8139"/>
                  <a:pt x="19689" y="8139"/>
                </a:cubicBezTo>
                <a:cubicBezTo>
                  <a:pt x="19689" y="8135"/>
                  <a:pt x="19689" y="8132"/>
                  <a:pt x="19689" y="8129"/>
                </a:cubicBezTo>
                <a:cubicBezTo>
                  <a:pt x="19682" y="8129"/>
                  <a:pt x="19678" y="8132"/>
                  <a:pt x="19670" y="8132"/>
                </a:cubicBezTo>
                <a:cubicBezTo>
                  <a:pt x="19674" y="8129"/>
                  <a:pt x="19670" y="8135"/>
                  <a:pt x="19670" y="8135"/>
                </a:cubicBezTo>
                <a:close/>
                <a:moveTo>
                  <a:pt x="15333" y="4869"/>
                </a:moveTo>
                <a:cubicBezTo>
                  <a:pt x="15348" y="4872"/>
                  <a:pt x="15363" y="4876"/>
                  <a:pt x="15378" y="4879"/>
                </a:cubicBezTo>
                <a:cubicBezTo>
                  <a:pt x="15378" y="4879"/>
                  <a:pt x="15382" y="4879"/>
                  <a:pt x="15382" y="4879"/>
                </a:cubicBezTo>
                <a:cubicBezTo>
                  <a:pt x="15367" y="4876"/>
                  <a:pt x="15348" y="4869"/>
                  <a:pt x="15333" y="4866"/>
                </a:cubicBezTo>
                <a:cubicBezTo>
                  <a:pt x="15337" y="4866"/>
                  <a:pt x="15333" y="4869"/>
                  <a:pt x="15333" y="4869"/>
                </a:cubicBezTo>
                <a:close/>
                <a:moveTo>
                  <a:pt x="15255" y="4859"/>
                </a:moveTo>
                <a:cubicBezTo>
                  <a:pt x="15255" y="4869"/>
                  <a:pt x="15255" y="4879"/>
                  <a:pt x="15255" y="4889"/>
                </a:cubicBezTo>
                <a:cubicBezTo>
                  <a:pt x="15255" y="4889"/>
                  <a:pt x="15251" y="4885"/>
                  <a:pt x="15251" y="4885"/>
                </a:cubicBezTo>
                <a:cubicBezTo>
                  <a:pt x="15262" y="4885"/>
                  <a:pt x="15274" y="4885"/>
                  <a:pt x="15285" y="4885"/>
                </a:cubicBezTo>
                <a:cubicBezTo>
                  <a:pt x="15285" y="4885"/>
                  <a:pt x="15281" y="4889"/>
                  <a:pt x="15281" y="4889"/>
                </a:cubicBezTo>
                <a:cubicBezTo>
                  <a:pt x="15281" y="4869"/>
                  <a:pt x="15277" y="4859"/>
                  <a:pt x="15255" y="4859"/>
                </a:cubicBezTo>
                <a:lnTo>
                  <a:pt x="15255" y="4859"/>
                </a:lnTo>
                <a:close/>
                <a:moveTo>
                  <a:pt x="12012" y="8145"/>
                </a:moveTo>
                <a:cubicBezTo>
                  <a:pt x="12012" y="8148"/>
                  <a:pt x="12008" y="8148"/>
                  <a:pt x="12008" y="8152"/>
                </a:cubicBezTo>
                <a:cubicBezTo>
                  <a:pt x="12012" y="8152"/>
                  <a:pt x="12012" y="8148"/>
                  <a:pt x="12016" y="8148"/>
                </a:cubicBezTo>
                <a:cubicBezTo>
                  <a:pt x="12012" y="8148"/>
                  <a:pt x="12008" y="8148"/>
                  <a:pt x="12008" y="8145"/>
                </a:cubicBezTo>
                <a:cubicBezTo>
                  <a:pt x="12005" y="8148"/>
                  <a:pt x="12012" y="8145"/>
                  <a:pt x="12012" y="8145"/>
                </a:cubicBezTo>
                <a:close/>
                <a:moveTo>
                  <a:pt x="12304" y="8142"/>
                </a:moveTo>
                <a:cubicBezTo>
                  <a:pt x="12307" y="8139"/>
                  <a:pt x="12311" y="8139"/>
                  <a:pt x="12315" y="8135"/>
                </a:cubicBezTo>
                <a:cubicBezTo>
                  <a:pt x="12304" y="8129"/>
                  <a:pt x="12304" y="8132"/>
                  <a:pt x="12311" y="8142"/>
                </a:cubicBezTo>
                <a:cubicBezTo>
                  <a:pt x="12307" y="8145"/>
                  <a:pt x="12304" y="8142"/>
                  <a:pt x="12304" y="8142"/>
                </a:cubicBezTo>
                <a:close/>
                <a:moveTo>
                  <a:pt x="19670" y="8135"/>
                </a:moveTo>
                <a:cubicBezTo>
                  <a:pt x="19670" y="8135"/>
                  <a:pt x="19674" y="8139"/>
                  <a:pt x="19674" y="8139"/>
                </a:cubicBezTo>
                <a:cubicBezTo>
                  <a:pt x="19674" y="8135"/>
                  <a:pt x="19674" y="8132"/>
                  <a:pt x="19674" y="8132"/>
                </a:cubicBezTo>
                <a:cubicBezTo>
                  <a:pt x="19674" y="8129"/>
                  <a:pt x="19670" y="8135"/>
                  <a:pt x="19670" y="8135"/>
                </a:cubicBezTo>
                <a:close/>
                <a:moveTo>
                  <a:pt x="14646" y="4885"/>
                </a:moveTo>
                <a:cubicBezTo>
                  <a:pt x="14646" y="4882"/>
                  <a:pt x="14642" y="4879"/>
                  <a:pt x="14642" y="4876"/>
                </a:cubicBezTo>
                <a:cubicBezTo>
                  <a:pt x="14635" y="4885"/>
                  <a:pt x="14638" y="4885"/>
                  <a:pt x="14650" y="4879"/>
                </a:cubicBezTo>
                <a:cubicBezTo>
                  <a:pt x="14650" y="4879"/>
                  <a:pt x="14646" y="4885"/>
                  <a:pt x="14646" y="4885"/>
                </a:cubicBezTo>
                <a:close/>
                <a:moveTo>
                  <a:pt x="11736" y="8171"/>
                </a:moveTo>
                <a:cubicBezTo>
                  <a:pt x="11736" y="8175"/>
                  <a:pt x="11732" y="8175"/>
                  <a:pt x="11728" y="8175"/>
                </a:cubicBezTo>
                <a:cubicBezTo>
                  <a:pt x="11732" y="8175"/>
                  <a:pt x="11736" y="8175"/>
                  <a:pt x="11740" y="8171"/>
                </a:cubicBezTo>
                <a:cubicBezTo>
                  <a:pt x="11739" y="8171"/>
                  <a:pt x="11736" y="8168"/>
                  <a:pt x="11736" y="8171"/>
                </a:cubicBezTo>
                <a:close/>
                <a:moveTo>
                  <a:pt x="7402" y="4856"/>
                </a:moveTo>
                <a:cubicBezTo>
                  <a:pt x="7402" y="4866"/>
                  <a:pt x="7402" y="4876"/>
                  <a:pt x="7402" y="4885"/>
                </a:cubicBezTo>
                <a:cubicBezTo>
                  <a:pt x="7402" y="4885"/>
                  <a:pt x="7399" y="4885"/>
                  <a:pt x="7399" y="4885"/>
                </a:cubicBezTo>
                <a:cubicBezTo>
                  <a:pt x="7410" y="4885"/>
                  <a:pt x="7421" y="4885"/>
                  <a:pt x="7432" y="4885"/>
                </a:cubicBezTo>
                <a:cubicBezTo>
                  <a:pt x="7432" y="4885"/>
                  <a:pt x="7428" y="4885"/>
                  <a:pt x="7428" y="4885"/>
                </a:cubicBezTo>
                <a:cubicBezTo>
                  <a:pt x="7428" y="4876"/>
                  <a:pt x="7428" y="4866"/>
                  <a:pt x="7428" y="4856"/>
                </a:cubicBezTo>
                <a:cubicBezTo>
                  <a:pt x="7428" y="4856"/>
                  <a:pt x="7432" y="4859"/>
                  <a:pt x="7432" y="4859"/>
                </a:cubicBezTo>
                <a:cubicBezTo>
                  <a:pt x="7421" y="4859"/>
                  <a:pt x="7410" y="4859"/>
                  <a:pt x="7402" y="4859"/>
                </a:cubicBezTo>
                <a:lnTo>
                  <a:pt x="7402" y="4856"/>
                </a:lnTo>
                <a:close/>
                <a:moveTo>
                  <a:pt x="6689" y="4885"/>
                </a:moveTo>
                <a:cubicBezTo>
                  <a:pt x="6689" y="4876"/>
                  <a:pt x="6689" y="4866"/>
                  <a:pt x="6689" y="4856"/>
                </a:cubicBezTo>
                <a:cubicBezTo>
                  <a:pt x="6689" y="4856"/>
                  <a:pt x="6693" y="4859"/>
                  <a:pt x="6693" y="4859"/>
                </a:cubicBezTo>
                <a:cubicBezTo>
                  <a:pt x="6681" y="4859"/>
                  <a:pt x="6670" y="4859"/>
                  <a:pt x="6659" y="4859"/>
                </a:cubicBezTo>
                <a:lnTo>
                  <a:pt x="6663" y="4856"/>
                </a:lnTo>
                <a:cubicBezTo>
                  <a:pt x="6663" y="4876"/>
                  <a:pt x="6670" y="4882"/>
                  <a:pt x="6693" y="4879"/>
                </a:cubicBezTo>
                <a:lnTo>
                  <a:pt x="6689" y="4885"/>
                </a:lnTo>
                <a:close/>
                <a:moveTo>
                  <a:pt x="19641" y="8214"/>
                </a:moveTo>
                <a:cubicBezTo>
                  <a:pt x="19641" y="8210"/>
                  <a:pt x="19641" y="8207"/>
                  <a:pt x="19641" y="8207"/>
                </a:cubicBezTo>
                <a:cubicBezTo>
                  <a:pt x="19637" y="8210"/>
                  <a:pt x="19633" y="8210"/>
                  <a:pt x="19629" y="8214"/>
                </a:cubicBezTo>
                <a:cubicBezTo>
                  <a:pt x="19633" y="8214"/>
                  <a:pt x="19637" y="8217"/>
                  <a:pt x="19641" y="8214"/>
                </a:cubicBezTo>
                <a:cubicBezTo>
                  <a:pt x="19641" y="8217"/>
                  <a:pt x="19641" y="8214"/>
                  <a:pt x="19641" y="8214"/>
                </a:cubicBezTo>
                <a:close/>
                <a:moveTo>
                  <a:pt x="19585" y="8217"/>
                </a:moveTo>
                <a:cubicBezTo>
                  <a:pt x="19603" y="8217"/>
                  <a:pt x="19622" y="8214"/>
                  <a:pt x="19644" y="8214"/>
                </a:cubicBezTo>
                <a:cubicBezTo>
                  <a:pt x="19644" y="8214"/>
                  <a:pt x="19644" y="8217"/>
                  <a:pt x="19644" y="8217"/>
                </a:cubicBezTo>
                <a:cubicBezTo>
                  <a:pt x="19622" y="8204"/>
                  <a:pt x="19603" y="8207"/>
                  <a:pt x="19585" y="8217"/>
                </a:cubicBezTo>
                <a:lnTo>
                  <a:pt x="19585" y="8217"/>
                </a:lnTo>
                <a:close/>
                <a:moveTo>
                  <a:pt x="15303" y="4840"/>
                </a:moveTo>
                <a:cubicBezTo>
                  <a:pt x="15315" y="4849"/>
                  <a:pt x="15326" y="4856"/>
                  <a:pt x="15341" y="4866"/>
                </a:cubicBezTo>
                <a:cubicBezTo>
                  <a:pt x="15341" y="4866"/>
                  <a:pt x="15337" y="4869"/>
                  <a:pt x="15337" y="4869"/>
                </a:cubicBezTo>
                <a:cubicBezTo>
                  <a:pt x="15337" y="4846"/>
                  <a:pt x="15326" y="4836"/>
                  <a:pt x="15300" y="4843"/>
                </a:cubicBezTo>
                <a:cubicBezTo>
                  <a:pt x="15300" y="4843"/>
                  <a:pt x="15303" y="4840"/>
                  <a:pt x="15303" y="4840"/>
                </a:cubicBezTo>
                <a:close/>
                <a:moveTo>
                  <a:pt x="7428" y="4859"/>
                </a:moveTo>
                <a:cubicBezTo>
                  <a:pt x="7440" y="4859"/>
                  <a:pt x="7451" y="4859"/>
                  <a:pt x="7462" y="4859"/>
                </a:cubicBezTo>
                <a:cubicBezTo>
                  <a:pt x="7462" y="4859"/>
                  <a:pt x="7458" y="4863"/>
                  <a:pt x="7458" y="4863"/>
                </a:cubicBezTo>
                <a:cubicBezTo>
                  <a:pt x="7462" y="4853"/>
                  <a:pt x="7466" y="4843"/>
                  <a:pt x="7470" y="4836"/>
                </a:cubicBezTo>
                <a:lnTo>
                  <a:pt x="7466" y="4840"/>
                </a:lnTo>
                <a:cubicBezTo>
                  <a:pt x="7455" y="4846"/>
                  <a:pt x="7443" y="4853"/>
                  <a:pt x="7428" y="4859"/>
                </a:cubicBezTo>
                <a:lnTo>
                  <a:pt x="7428" y="4859"/>
                </a:lnTo>
                <a:close/>
                <a:moveTo>
                  <a:pt x="19585" y="8217"/>
                </a:moveTo>
                <a:cubicBezTo>
                  <a:pt x="19581" y="8233"/>
                  <a:pt x="19581" y="8250"/>
                  <a:pt x="19577" y="8266"/>
                </a:cubicBezTo>
                <a:cubicBezTo>
                  <a:pt x="19577" y="8266"/>
                  <a:pt x="19581" y="8266"/>
                  <a:pt x="19581" y="8266"/>
                </a:cubicBezTo>
                <a:cubicBezTo>
                  <a:pt x="19626" y="8253"/>
                  <a:pt x="19592" y="8237"/>
                  <a:pt x="19585" y="8217"/>
                </a:cubicBezTo>
                <a:cubicBezTo>
                  <a:pt x="19585" y="8217"/>
                  <a:pt x="19585" y="8217"/>
                  <a:pt x="19585" y="8217"/>
                </a:cubicBezTo>
                <a:close/>
                <a:moveTo>
                  <a:pt x="2736" y="8289"/>
                </a:moveTo>
                <a:cubicBezTo>
                  <a:pt x="2736" y="8289"/>
                  <a:pt x="2736" y="8292"/>
                  <a:pt x="2736" y="8292"/>
                </a:cubicBezTo>
                <a:lnTo>
                  <a:pt x="2736" y="8289"/>
                </a:lnTo>
                <a:close/>
                <a:moveTo>
                  <a:pt x="6666" y="4859"/>
                </a:moveTo>
                <a:cubicBezTo>
                  <a:pt x="6655" y="4849"/>
                  <a:pt x="6644" y="4840"/>
                  <a:pt x="6633" y="4830"/>
                </a:cubicBezTo>
                <a:cubicBezTo>
                  <a:pt x="6633" y="4830"/>
                  <a:pt x="6629" y="4833"/>
                  <a:pt x="6629" y="4833"/>
                </a:cubicBezTo>
                <a:cubicBezTo>
                  <a:pt x="6640" y="4843"/>
                  <a:pt x="6648" y="4849"/>
                  <a:pt x="6659" y="4859"/>
                </a:cubicBezTo>
                <a:lnTo>
                  <a:pt x="6666" y="4859"/>
                </a:lnTo>
                <a:close/>
                <a:moveTo>
                  <a:pt x="19581" y="8266"/>
                </a:moveTo>
                <a:cubicBezTo>
                  <a:pt x="19562" y="8266"/>
                  <a:pt x="19543" y="8266"/>
                  <a:pt x="19525" y="8266"/>
                </a:cubicBezTo>
                <a:cubicBezTo>
                  <a:pt x="19525" y="8266"/>
                  <a:pt x="19525" y="8266"/>
                  <a:pt x="19525" y="8266"/>
                </a:cubicBezTo>
                <a:cubicBezTo>
                  <a:pt x="19543" y="8269"/>
                  <a:pt x="19562" y="8269"/>
                  <a:pt x="19581" y="8266"/>
                </a:cubicBezTo>
                <a:cubicBezTo>
                  <a:pt x="19581" y="8269"/>
                  <a:pt x="19581" y="8266"/>
                  <a:pt x="19581" y="8266"/>
                </a:cubicBezTo>
                <a:close/>
                <a:moveTo>
                  <a:pt x="2150" y="8285"/>
                </a:moveTo>
                <a:cubicBezTo>
                  <a:pt x="2139" y="8285"/>
                  <a:pt x="2124" y="8285"/>
                  <a:pt x="2113" y="8285"/>
                </a:cubicBezTo>
                <a:cubicBezTo>
                  <a:pt x="2113" y="8285"/>
                  <a:pt x="2116" y="8282"/>
                  <a:pt x="2116" y="8282"/>
                </a:cubicBezTo>
                <a:cubicBezTo>
                  <a:pt x="2124" y="8289"/>
                  <a:pt x="2131" y="8295"/>
                  <a:pt x="2135" y="8302"/>
                </a:cubicBezTo>
                <a:cubicBezTo>
                  <a:pt x="2139" y="8295"/>
                  <a:pt x="2142" y="8289"/>
                  <a:pt x="2146" y="8282"/>
                </a:cubicBezTo>
                <a:cubicBezTo>
                  <a:pt x="2146" y="8282"/>
                  <a:pt x="2150" y="8285"/>
                  <a:pt x="2150" y="8285"/>
                </a:cubicBezTo>
                <a:close/>
                <a:moveTo>
                  <a:pt x="17765" y="4817"/>
                </a:moveTo>
                <a:cubicBezTo>
                  <a:pt x="17761" y="4814"/>
                  <a:pt x="17758" y="4814"/>
                  <a:pt x="17758" y="4810"/>
                </a:cubicBezTo>
                <a:cubicBezTo>
                  <a:pt x="17758" y="4814"/>
                  <a:pt x="17758" y="4814"/>
                  <a:pt x="17761" y="4817"/>
                </a:cubicBezTo>
                <a:cubicBezTo>
                  <a:pt x="17758" y="4820"/>
                  <a:pt x="17765" y="4817"/>
                  <a:pt x="17765" y="4817"/>
                </a:cubicBezTo>
                <a:close/>
                <a:moveTo>
                  <a:pt x="2736" y="8292"/>
                </a:moveTo>
                <a:cubicBezTo>
                  <a:pt x="2733" y="8292"/>
                  <a:pt x="2733" y="8289"/>
                  <a:pt x="2729" y="8289"/>
                </a:cubicBezTo>
                <a:cubicBezTo>
                  <a:pt x="2729" y="8292"/>
                  <a:pt x="2733" y="8292"/>
                  <a:pt x="2733" y="8295"/>
                </a:cubicBezTo>
                <a:cubicBezTo>
                  <a:pt x="2733" y="8292"/>
                  <a:pt x="2733" y="8289"/>
                  <a:pt x="2736" y="8289"/>
                </a:cubicBezTo>
                <a:cubicBezTo>
                  <a:pt x="2736" y="8289"/>
                  <a:pt x="2736" y="8292"/>
                  <a:pt x="2736" y="8292"/>
                </a:cubicBezTo>
                <a:close/>
                <a:moveTo>
                  <a:pt x="11138" y="8305"/>
                </a:moveTo>
                <a:cubicBezTo>
                  <a:pt x="11142" y="8305"/>
                  <a:pt x="11142" y="8308"/>
                  <a:pt x="11146" y="8308"/>
                </a:cubicBezTo>
                <a:cubicBezTo>
                  <a:pt x="11146" y="8305"/>
                  <a:pt x="11142" y="8305"/>
                  <a:pt x="11142" y="8302"/>
                </a:cubicBezTo>
                <a:cubicBezTo>
                  <a:pt x="11142" y="8302"/>
                  <a:pt x="11138" y="8305"/>
                  <a:pt x="11138" y="8305"/>
                </a:cubicBezTo>
                <a:close/>
                <a:moveTo>
                  <a:pt x="19521" y="8315"/>
                </a:moveTo>
                <a:cubicBezTo>
                  <a:pt x="19521" y="8298"/>
                  <a:pt x="19521" y="8282"/>
                  <a:pt x="19521" y="8266"/>
                </a:cubicBezTo>
                <a:cubicBezTo>
                  <a:pt x="19521" y="8266"/>
                  <a:pt x="19521" y="8266"/>
                  <a:pt x="19521" y="8266"/>
                </a:cubicBezTo>
                <a:cubicBezTo>
                  <a:pt x="19525" y="8285"/>
                  <a:pt x="19521" y="8302"/>
                  <a:pt x="19521" y="8315"/>
                </a:cubicBezTo>
                <a:cubicBezTo>
                  <a:pt x="19521" y="8318"/>
                  <a:pt x="19521" y="8315"/>
                  <a:pt x="19521" y="8315"/>
                </a:cubicBezTo>
                <a:close/>
                <a:moveTo>
                  <a:pt x="7470" y="4833"/>
                </a:moveTo>
                <a:cubicBezTo>
                  <a:pt x="7470" y="4833"/>
                  <a:pt x="7470" y="4833"/>
                  <a:pt x="7470" y="4833"/>
                </a:cubicBezTo>
                <a:cubicBezTo>
                  <a:pt x="7466" y="4833"/>
                  <a:pt x="7466" y="4833"/>
                  <a:pt x="7466" y="4836"/>
                </a:cubicBezTo>
                <a:cubicBezTo>
                  <a:pt x="7470" y="4836"/>
                  <a:pt x="7470" y="4833"/>
                  <a:pt x="7470" y="4833"/>
                </a:cubicBezTo>
                <a:close/>
                <a:moveTo>
                  <a:pt x="2781" y="8347"/>
                </a:moveTo>
                <a:cubicBezTo>
                  <a:pt x="2785" y="8344"/>
                  <a:pt x="2785" y="8341"/>
                  <a:pt x="2789" y="8338"/>
                </a:cubicBezTo>
                <a:cubicBezTo>
                  <a:pt x="2785" y="8338"/>
                  <a:pt x="2781" y="8341"/>
                  <a:pt x="2781" y="8347"/>
                </a:cubicBezTo>
                <a:cubicBezTo>
                  <a:pt x="2777" y="8344"/>
                  <a:pt x="2781" y="8347"/>
                  <a:pt x="2781" y="8347"/>
                </a:cubicBezTo>
                <a:close/>
                <a:moveTo>
                  <a:pt x="7918" y="4794"/>
                </a:moveTo>
                <a:cubicBezTo>
                  <a:pt x="7918" y="4794"/>
                  <a:pt x="7910" y="4788"/>
                  <a:pt x="7910" y="4788"/>
                </a:cubicBezTo>
                <a:lnTo>
                  <a:pt x="7918" y="4794"/>
                </a:lnTo>
                <a:cubicBezTo>
                  <a:pt x="7914" y="4794"/>
                  <a:pt x="7918" y="4794"/>
                  <a:pt x="7918" y="4794"/>
                </a:cubicBezTo>
                <a:close/>
                <a:moveTo>
                  <a:pt x="19469" y="8325"/>
                </a:moveTo>
                <a:cubicBezTo>
                  <a:pt x="19487" y="8321"/>
                  <a:pt x="19506" y="8318"/>
                  <a:pt x="19525" y="8315"/>
                </a:cubicBezTo>
                <a:cubicBezTo>
                  <a:pt x="19525" y="8315"/>
                  <a:pt x="19521" y="8318"/>
                  <a:pt x="19525" y="8318"/>
                </a:cubicBezTo>
                <a:cubicBezTo>
                  <a:pt x="19506" y="8308"/>
                  <a:pt x="19487" y="8292"/>
                  <a:pt x="19469" y="8321"/>
                </a:cubicBezTo>
                <a:cubicBezTo>
                  <a:pt x="19465" y="8321"/>
                  <a:pt x="19469" y="8325"/>
                  <a:pt x="19469" y="8325"/>
                </a:cubicBezTo>
                <a:close/>
                <a:moveTo>
                  <a:pt x="2837" y="8344"/>
                </a:moveTo>
                <a:cubicBezTo>
                  <a:pt x="2819" y="8318"/>
                  <a:pt x="2800" y="8328"/>
                  <a:pt x="2777" y="8344"/>
                </a:cubicBezTo>
                <a:cubicBezTo>
                  <a:pt x="2777" y="8344"/>
                  <a:pt x="2774" y="8341"/>
                  <a:pt x="2774" y="8341"/>
                </a:cubicBezTo>
                <a:cubicBezTo>
                  <a:pt x="2800" y="8344"/>
                  <a:pt x="2819" y="8347"/>
                  <a:pt x="2837" y="8344"/>
                </a:cubicBezTo>
                <a:cubicBezTo>
                  <a:pt x="2841" y="8347"/>
                  <a:pt x="2837" y="8344"/>
                  <a:pt x="2837" y="8344"/>
                </a:cubicBezTo>
                <a:close/>
                <a:moveTo>
                  <a:pt x="7402" y="8334"/>
                </a:moveTo>
                <a:cubicBezTo>
                  <a:pt x="7402" y="8354"/>
                  <a:pt x="7410" y="8364"/>
                  <a:pt x="7432" y="8360"/>
                </a:cubicBezTo>
                <a:cubicBezTo>
                  <a:pt x="7432" y="8360"/>
                  <a:pt x="7428" y="8364"/>
                  <a:pt x="7428" y="8364"/>
                </a:cubicBezTo>
                <a:cubicBezTo>
                  <a:pt x="7428" y="8347"/>
                  <a:pt x="7421" y="8334"/>
                  <a:pt x="7402" y="8334"/>
                </a:cubicBezTo>
                <a:cubicBezTo>
                  <a:pt x="7399" y="8338"/>
                  <a:pt x="7402" y="8334"/>
                  <a:pt x="7402" y="8334"/>
                </a:cubicBezTo>
                <a:close/>
                <a:moveTo>
                  <a:pt x="12479" y="8338"/>
                </a:moveTo>
                <a:cubicBezTo>
                  <a:pt x="12468" y="8338"/>
                  <a:pt x="12457" y="8338"/>
                  <a:pt x="12446" y="8338"/>
                </a:cubicBezTo>
                <a:cubicBezTo>
                  <a:pt x="12446" y="8338"/>
                  <a:pt x="12449" y="8334"/>
                  <a:pt x="12449" y="8334"/>
                </a:cubicBezTo>
                <a:cubicBezTo>
                  <a:pt x="12453" y="8341"/>
                  <a:pt x="12453" y="8347"/>
                  <a:pt x="12457" y="8354"/>
                </a:cubicBezTo>
                <a:cubicBezTo>
                  <a:pt x="12464" y="8347"/>
                  <a:pt x="12472" y="8341"/>
                  <a:pt x="12479" y="8338"/>
                </a:cubicBezTo>
                <a:cubicBezTo>
                  <a:pt x="12479" y="8334"/>
                  <a:pt x="12479" y="8338"/>
                  <a:pt x="12479" y="8338"/>
                </a:cubicBezTo>
                <a:close/>
                <a:moveTo>
                  <a:pt x="18337" y="4775"/>
                </a:moveTo>
                <a:cubicBezTo>
                  <a:pt x="18329" y="4771"/>
                  <a:pt x="18326" y="4752"/>
                  <a:pt x="18311" y="4768"/>
                </a:cubicBezTo>
                <a:cubicBezTo>
                  <a:pt x="18322" y="4768"/>
                  <a:pt x="18329" y="4771"/>
                  <a:pt x="18337" y="4775"/>
                </a:cubicBezTo>
                <a:cubicBezTo>
                  <a:pt x="18337" y="4771"/>
                  <a:pt x="18337" y="4775"/>
                  <a:pt x="18337" y="4775"/>
                </a:cubicBezTo>
                <a:close/>
                <a:moveTo>
                  <a:pt x="19458" y="8367"/>
                </a:moveTo>
                <a:cubicBezTo>
                  <a:pt x="19461" y="8354"/>
                  <a:pt x="19465" y="8341"/>
                  <a:pt x="19469" y="8328"/>
                </a:cubicBezTo>
                <a:cubicBezTo>
                  <a:pt x="19469" y="8328"/>
                  <a:pt x="19469" y="8325"/>
                  <a:pt x="19469" y="8325"/>
                </a:cubicBezTo>
                <a:cubicBezTo>
                  <a:pt x="19465" y="8338"/>
                  <a:pt x="19458" y="8354"/>
                  <a:pt x="19454" y="8367"/>
                </a:cubicBezTo>
                <a:cubicBezTo>
                  <a:pt x="19450" y="8364"/>
                  <a:pt x="19458" y="8367"/>
                  <a:pt x="19458" y="8367"/>
                </a:cubicBezTo>
                <a:close/>
                <a:moveTo>
                  <a:pt x="2281" y="8393"/>
                </a:moveTo>
                <a:cubicBezTo>
                  <a:pt x="2284" y="8393"/>
                  <a:pt x="2284" y="8393"/>
                  <a:pt x="2288" y="8393"/>
                </a:cubicBezTo>
                <a:cubicBezTo>
                  <a:pt x="2284" y="8393"/>
                  <a:pt x="2281" y="8390"/>
                  <a:pt x="2281" y="8390"/>
                </a:cubicBezTo>
                <a:cubicBezTo>
                  <a:pt x="2281" y="8386"/>
                  <a:pt x="2281" y="8393"/>
                  <a:pt x="2281" y="8393"/>
                </a:cubicBezTo>
                <a:close/>
                <a:moveTo>
                  <a:pt x="2415" y="8364"/>
                </a:moveTo>
                <a:cubicBezTo>
                  <a:pt x="2404" y="8364"/>
                  <a:pt x="2393" y="8364"/>
                  <a:pt x="2381" y="8364"/>
                </a:cubicBezTo>
                <a:cubicBezTo>
                  <a:pt x="2381" y="8364"/>
                  <a:pt x="2385" y="8360"/>
                  <a:pt x="2385" y="8360"/>
                </a:cubicBezTo>
                <a:cubicBezTo>
                  <a:pt x="2385" y="8370"/>
                  <a:pt x="2385" y="8380"/>
                  <a:pt x="2385" y="8390"/>
                </a:cubicBezTo>
                <a:lnTo>
                  <a:pt x="2381" y="8386"/>
                </a:lnTo>
                <a:cubicBezTo>
                  <a:pt x="2404" y="8390"/>
                  <a:pt x="2408" y="8377"/>
                  <a:pt x="2411" y="8360"/>
                </a:cubicBezTo>
                <a:lnTo>
                  <a:pt x="2415" y="8364"/>
                </a:lnTo>
                <a:close/>
                <a:moveTo>
                  <a:pt x="18240" y="4765"/>
                </a:moveTo>
                <a:cubicBezTo>
                  <a:pt x="18240" y="4765"/>
                  <a:pt x="18236" y="4761"/>
                  <a:pt x="18236" y="4761"/>
                </a:cubicBezTo>
                <a:cubicBezTo>
                  <a:pt x="18236" y="4765"/>
                  <a:pt x="18236" y="4765"/>
                  <a:pt x="18232" y="4768"/>
                </a:cubicBezTo>
                <a:cubicBezTo>
                  <a:pt x="18236" y="4768"/>
                  <a:pt x="18240" y="4765"/>
                  <a:pt x="18240" y="4765"/>
                </a:cubicBezTo>
                <a:close/>
                <a:moveTo>
                  <a:pt x="2718" y="8380"/>
                </a:moveTo>
                <a:cubicBezTo>
                  <a:pt x="2725" y="8380"/>
                  <a:pt x="2729" y="8383"/>
                  <a:pt x="2736" y="8383"/>
                </a:cubicBezTo>
                <a:cubicBezTo>
                  <a:pt x="2733" y="8380"/>
                  <a:pt x="2725" y="8380"/>
                  <a:pt x="2718" y="8380"/>
                </a:cubicBezTo>
                <a:cubicBezTo>
                  <a:pt x="2721" y="8380"/>
                  <a:pt x="2718" y="8380"/>
                  <a:pt x="2718" y="8380"/>
                </a:cubicBezTo>
                <a:close/>
                <a:moveTo>
                  <a:pt x="2826" y="8393"/>
                </a:moveTo>
                <a:cubicBezTo>
                  <a:pt x="2830" y="8377"/>
                  <a:pt x="2834" y="8360"/>
                  <a:pt x="2841" y="8344"/>
                </a:cubicBezTo>
                <a:cubicBezTo>
                  <a:pt x="2841" y="8344"/>
                  <a:pt x="2845" y="8344"/>
                  <a:pt x="2845" y="8344"/>
                </a:cubicBezTo>
                <a:cubicBezTo>
                  <a:pt x="2822" y="8357"/>
                  <a:pt x="2811" y="8373"/>
                  <a:pt x="2826" y="8393"/>
                </a:cubicBezTo>
                <a:lnTo>
                  <a:pt x="2826" y="8393"/>
                </a:lnTo>
                <a:close/>
                <a:moveTo>
                  <a:pt x="18128" y="4765"/>
                </a:moveTo>
                <a:cubicBezTo>
                  <a:pt x="18128" y="4761"/>
                  <a:pt x="18124" y="4761"/>
                  <a:pt x="18124" y="4761"/>
                </a:cubicBezTo>
                <a:cubicBezTo>
                  <a:pt x="18124" y="4765"/>
                  <a:pt x="18124" y="4768"/>
                  <a:pt x="18120" y="4768"/>
                </a:cubicBezTo>
                <a:cubicBezTo>
                  <a:pt x="18120" y="4768"/>
                  <a:pt x="18128" y="4768"/>
                  <a:pt x="18128" y="4765"/>
                </a:cubicBezTo>
                <a:close/>
                <a:moveTo>
                  <a:pt x="19428" y="8403"/>
                </a:moveTo>
                <a:cubicBezTo>
                  <a:pt x="19439" y="8390"/>
                  <a:pt x="19446" y="8377"/>
                  <a:pt x="19458" y="8364"/>
                </a:cubicBezTo>
                <a:cubicBezTo>
                  <a:pt x="19458" y="8364"/>
                  <a:pt x="19454" y="8360"/>
                  <a:pt x="19454" y="8360"/>
                </a:cubicBezTo>
                <a:cubicBezTo>
                  <a:pt x="19443" y="8377"/>
                  <a:pt x="19435" y="8390"/>
                  <a:pt x="19428" y="8403"/>
                </a:cubicBezTo>
                <a:cubicBezTo>
                  <a:pt x="19428" y="8403"/>
                  <a:pt x="19428" y="8403"/>
                  <a:pt x="19428" y="8403"/>
                </a:cubicBezTo>
                <a:close/>
                <a:moveTo>
                  <a:pt x="17986" y="4732"/>
                </a:moveTo>
                <a:cubicBezTo>
                  <a:pt x="17989" y="4732"/>
                  <a:pt x="17989" y="4732"/>
                  <a:pt x="17993" y="4735"/>
                </a:cubicBezTo>
                <a:cubicBezTo>
                  <a:pt x="17989" y="4732"/>
                  <a:pt x="17989" y="4729"/>
                  <a:pt x="17986" y="4729"/>
                </a:cubicBezTo>
                <a:cubicBezTo>
                  <a:pt x="17986" y="4726"/>
                  <a:pt x="17986" y="4732"/>
                  <a:pt x="17986" y="4732"/>
                </a:cubicBezTo>
                <a:close/>
                <a:moveTo>
                  <a:pt x="2385" y="8390"/>
                </a:moveTo>
                <a:cubicBezTo>
                  <a:pt x="2374" y="8390"/>
                  <a:pt x="2363" y="8390"/>
                  <a:pt x="2352" y="8390"/>
                </a:cubicBezTo>
                <a:cubicBezTo>
                  <a:pt x="2352" y="8390"/>
                  <a:pt x="2355" y="8386"/>
                  <a:pt x="2355" y="8386"/>
                </a:cubicBezTo>
                <a:cubicBezTo>
                  <a:pt x="2363" y="8403"/>
                  <a:pt x="2374" y="8416"/>
                  <a:pt x="2381" y="8386"/>
                </a:cubicBezTo>
                <a:lnTo>
                  <a:pt x="2385" y="8390"/>
                </a:lnTo>
                <a:close/>
                <a:moveTo>
                  <a:pt x="2467" y="8416"/>
                </a:moveTo>
                <a:cubicBezTo>
                  <a:pt x="2467" y="8406"/>
                  <a:pt x="2467" y="8396"/>
                  <a:pt x="2467" y="8386"/>
                </a:cubicBezTo>
                <a:cubicBezTo>
                  <a:pt x="2467" y="8386"/>
                  <a:pt x="2471" y="8390"/>
                  <a:pt x="2471" y="8390"/>
                </a:cubicBezTo>
                <a:cubicBezTo>
                  <a:pt x="2441" y="8400"/>
                  <a:pt x="2456" y="8406"/>
                  <a:pt x="2471" y="8416"/>
                </a:cubicBezTo>
                <a:lnTo>
                  <a:pt x="2467" y="8416"/>
                </a:lnTo>
                <a:close/>
                <a:moveTo>
                  <a:pt x="7503" y="4726"/>
                </a:moveTo>
                <a:cubicBezTo>
                  <a:pt x="7485" y="4735"/>
                  <a:pt x="7466" y="4745"/>
                  <a:pt x="7447" y="4755"/>
                </a:cubicBezTo>
                <a:cubicBezTo>
                  <a:pt x="7447" y="4755"/>
                  <a:pt x="7451" y="4755"/>
                  <a:pt x="7451" y="4755"/>
                </a:cubicBezTo>
                <a:cubicBezTo>
                  <a:pt x="7473" y="4755"/>
                  <a:pt x="7503" y="4771"/>
                  <a:pt x="7503" y="4732"/>
                </a:cubicBezTo>
                <a:cubicBezTo>
                  <a:pt x="7503" y="4732"/>
                  <a:pt x="7503" y="4726"/>
                  <a:pt x="7503" y="4726"/>
                </a:cubicBezTo>
                <a:close/>
                <a:moveTo>
                  <a:pt x="2650" y="8413"/>
                </a:moveTo>
                <a:cubicBezTo>
                  <a:pt x="2650" y="8403"/>
                  <a:pt x="2647" y="8396"/>
                  <a:pt x="2647" y="8386"/>
                </a:cubicBezTo>
                <a:cubicBezTo>
                  <a:pt x="2647" y="8386"/>
                  <a:pt x="2650" y="8390"/>
                  <a:pt x="2650" y="8390"/>
                </a:cubicBezTo>
                <a:cubicBezTo>
                  <a:pt x="2639" y="8390"/>
                  <a:pt x="2628" y="8390"/>
                  <a:pt x="2617" y="8390"/>
                </a:cubicBezTo>
                <a:cubicBezTo>
                  <a:pt x="2617" y="8390"/>
                  <a:pt x="2621" y="8386"/>
                  <a:pt x="2621" y="8386"/>
                </a:cubicBezTo>
                <a:cubicBezTo>
                  <a:pt x="2621" y="8396"/>
                  <a:pt x="2621" y="8406"/>
                  <a:pt x="2621" y="8416"/>
                </a:cubicBezTo>
                <a:cubicBezTo>
                  <a:pt x="2621" y="8416"/>
                  <a:pt x="2617" y="8413"/>
                  <a:pt x="2617" y="8413"/>
                </a:cubicBezTo>
                <a:cubicBezTo>
                  <a:pt x="2628" y="8413"/>
                  <a:pt x="2643" y="8409"/>
                  <a:pt x="2654" y="8409"/>
                </a:cubicBezTo>
                <a:lnTo>
                  <a:pt x="2650" y="8413"/>
                </a:lnTo>
                <a:close/>
                <a:moveTo>
                  <a:pt x="2826" y="8393"/>
                </a:moveTo>
                <a:cubicBezTo>
                  <a:pt x="2826" y="8393"/>
                  <a:pt x="2822" y="8393"/>
                  <a:pt x="2822" y="8390"/>
                </a:cubicBezTo>
                <a:cubicBezTo>
                  <a:pt x="2822" y="8393"/>
                  <a:pt x="2822" y="8393"/>
                  <a:pt x="2822" y="8396"/>
                </a:cubicBezTo>
                <a:cubicBezTo>
                  <a:pt x="2822" y="8396"/>
                  <a:pt x="2826" y="8393"/>
                  <a:pt x="2826" y="8393"/>
                </a:cubicBezTo>
                <a:close/>
                <a:moveTo>
                  <a:pt x="7597" y="8422"/>
                </a:moveTo>
                <a:cubicBezTo>
                  <a:pt x="7597" y="8406"/>
                  <a:pt x="7597" y="8386"/>
                  <a:pt x="7597" y="8370"/>
                </a:cubicBezTo>
                <a:cubicBezTo>
                  <a:pt x="7597" y="8370"/>
                  <a:pt x="7597" y="8370"/>
                  <a:pt x="7597" y="8370"/>
                </a:cubicBezTo>
                <a:cubicBezTo>
                  <a:pt x="7585" y="8390"/>
                  <a:pt x="7582" y="8406"/>
                  <a:pt x="7597" y="8422"/>
                </a:cubicBezTo>
                <a:cubicBezTo>
                  <a:pt x="7600" y="8422"/>
                  <a:pt x="7597" y="8422"/>
                  <a:pt x="7597" y="8422"/>
                </a:cubicBezTo>
                <a:close/>
                <a:moveTo>
                  <a:pt x="11893" y="8400"/>
                </a:moveTo>
                <a:cubicBezTo>
                  <a:pt x="11893" y="8396"/>
                  <a:pt x="11893" y="8396"/>
                  <a:pt x="11896" y="8393"/>
                </a:cubicBezTo>
                <a:cubicBezTo>
                  <a:pt x="11893" y="8393"/>
                  <a:pt x="11889" y="8396"/>
                  <a:pt x="11889" y="8396"/>
                </a:cubicBezTo>
                <a:cubicBezTo>
                  <a:pt x="11885" y="8400"/>
                  <a:pt x="11893" y="8400"/>
                  <a:pt x="11893" y="8400"/>
                </a:cubicBezTo>
                <a:close/>
                <a:moveTo>
                  <a:pt x="18890" y="4713"/>
                </a:moveTo>
                <a:cubicBezTo>
                  <a:pt x="18890" y="4713"/>
                  <a:pt x="18886" y="4709"/>
                  <a:pt x="18886" y="4709"/>
                </a:cubicBezTo>
                <a:cubicBezTo>
                  <a:pt x="18886" y="4713"/>
                  <a:pt x="18886" y="4713"/>
                  <a:pt x="18886" y="4716"/>
                </a:cubicBezTo>
                <a:cubicBezTo>
                  <a:pt x="18886" y="4716"/>
                  <a:pt x="18890" y="4713"/>
                  <a:pt x="18890" y="4713"/>
                </a:cubicBezTo>
                <a:close/>
                <a:moveTo>
                  <a:pt x="2654" y="8409"/>
                </a:moveTo>
                <a:cubicBezTo>
                  <a:pt x="2650" y="8419"/>
                  <a:pt x="2643" y="8432"/>
                  <a:pt x="2665" y="8426"/>
                </a:cubicBezTo>
                <a:cubicBezTo>
                  <a:pt x="2662" y="8422"/>
                  <a:pt x="2654" y="8416"/>
                  <a:pt x="2654" y="8409"/>
                </a:cubicBezTo>
                <a:cubicBezTo>
                  <a:pt x="2650" y="8413"/>
                  <a:pt x="2654" y="8409"/>
                  <a:pt x="2654" y="8409"/>
                </a:cubicBezTo>
                <a:close/>
                <a:moveTo>
                  <a:pt x="7511" y="8445"/>
                </a:moveTo>
                <a:cubicBezTo>
                  <a:pt x="7522" y="8429"/>
                  <a:pt x="7514" y="8416"/>
                  <a:pt x="7499" y="8406"/>
                </a:cubicBezTo>
                <a:cubicBezTo>
                  <a:pt x="7499" y="8406"/>
                  <a:pt x="7503" y="8403"/>
                  <a:pt x="7503" y="8403"/>
                </a:cubicBezTo>
                <a:cubicBezTo>
                  <a:pt x="7485" y="8422"/>
                  <a:pt x="7496" y="8432"/>
                  <a:pt x="7514" y="8442"/>
                </a:cubicBezTo>
                <a:lnTo>
                  <a:pt x="7511" y="8445"/>
                </a:lnTo>
                <a:close/>
                <a:moveTo>
                  <a:pt x="19062" y="8413"/>
                </a:moveTo>
                <a:lnTo>
                  <a:pt x="19069" y="8419"/>
                </a:lnTo>
                <a:cubicBezTo>
                  <a:pt x="19069" y="8419"/>
                  <a:pt x="19065" y="8409"/>
                  <a:pt x="19065" y="8409"/>
                </a:cubicBezTo>
                <a:cubicBezTo>
                  <a:pt x="19065" y="8409"/>
                  <a:pt x="19062" y="8413"/>
                  <a:pt x="19062" y="8413"/>
                </a:cubicBezTo>
                <a:close/>
                <a:moveTo>
                  <a:pt x="19162" y="8422"/>
                </a:moveTo>
                <a:cubicBezTo>
                  <a:pt x="19162" y="8422"/>
                  <a:pt x="19151" y="8419"/>
                  <a:pt x="19151" y="8419"/>
                </a:cubicBezTo>
                <a:lnTo>
                  <a:pt x="19159" y="8426"/>
                </a:lnTo>
                <a:cubicBezTo>
                  <a:pt x="19159" y="8426"/>
                  <a:pt x="19162" y="8422"/>
                  <a:pt x="19162" y="8422"/>
                </a:cubicBezTo>
                <a:close/>
                <a:moveTo>
                  <a:pt x="2381" y="8478"/>
                </a:moveTo>
                <a:cubicBezTo>
                  <a:pt x="2381" y="8474"/>
                  <a:pt x="2385" y="8458"/>
                  <a:pt x="2374" y="8474"/>
                </a:cubicBezTo>
                <a:lnTo>
                  <a:pt x="2381" y="8478"/>
                </a:lnTo>
                <a:close/>
                <a:moveTo>
                  <a:pt x="2467" y="8468"/>
                </a:moveTo>
                <a:cubicBezTo>
                  <a:pt x="2467" y="8458"/>
                  <a:pt x="2467" y="8448"/>
                  <a:pt x="2467" y="8439"/>
                </a:cubicBezTo>
                <a:cubicBezTo>
                  <a:pt x="2467" y="8439"/>
                  <a:pt x="2471" y="8442"/>
                  <a:pt x="2471" y="8442"/>
                </a:cubicBezTo>
                <a:cubicBezTo>
                  <a:pt x="2464" y="8445"/>
                  <a:pt x="2456" y="8448"/>
                  <a:pt x="2449" y="8452"/>
                </a:cubicBezTo>
                <a:cubicBezTo>
                  <a:pt x="2456" y="8455"/>
                  <a:pt x="2464" y="8458"/>
                  <a:pt x="2471" y="8461"/>
                </a:cubicBezTo>
                <a:lnTo>
                  <a:pt x="2467" y="8468"/>
                </a:lnTo>
                <a:close/>
                <a:moveTo>
                  <a:pt x="14620" y="4706"/>
                </a:moveTo>
                <a:cubicBezTo>
                  <a:pt x="14620" y="4709"/>
                  <a:pt x="14623" y="4713"/>
                  <a:pt x="14623" y="4716"/>
                </a:cubicBezTo>
                <a:cubicBezTo>
                  <a:pt x="14631" y="4706"/>
                  <a:pt x="14627" y="4706"/>
                  <a:pt x="14616" y="4713"/>
                </a:cubicBezTo>
                <a:cubicBezTo>
                  <a:pt x="14620" y="4709"/>
                  <a:pt x="14620" y="4706"/>
                  <a:pt x="14620" y="4706"/>
                </a:cubicBezTo>
                <a:close/>
                <a:moveTo>
                  <a:pt x="7503" y="4732"/>
                </a:moveTo>
                <a:cubicBezTo>
                  <a:pt x="7503" y="4729"/>
                  <a:pt x="7499" y="4726"/>
                  <a:pt x="7499" y="4722"/>
                </a:cubicBezTo>
                <a:cubicBezTo>
                  <a:pt x="7492" y="4732"/>
                  <a:pt x="7496" y="4732"/>
                  <a:pt x="7507" y="4726"/>
                </a:cubicBezTo>
                <a:cubicBezTo>
                  <a:pt x="7503" y="4726"/>
                  <a:pt x="7503" y="4732"/>
                  <a:pt x="7503" y="4732"/>
                </a:cubicBezTo>
                <a:close/>
                <a:moveTo>
                  <a:pt x="7514" y="8442"/>
                </a:moveTo>
                <a:cubicBezTo>
                  <a:pt x="7522" y="8455"/>
                  <a:pt x="7526" y="8465"/>
                  <a:pt x="7533" y="8478"/>
                </a:cubicBezTo>
                <a:cubicBezTo>
                  <a:pt x="7533" y="8478"/>
                  <a:pt x="7533" y="8478"/>
                  <a:pt x="7533" y="8478"/>
                </a:cubicBezTo>
                <a:cubicBezTo>
                  <a:pt x="7544" y="8458"/>
                  <a:pt x="7548" y="8439"/>
                  <a:pt x="7511" y="8445"/>
                </a:cubicBezTo>
                <a:cubicBezTo>
                  <a:pt x="7511" y="8445"/>
                  <a:pt x="7514" y="8442"/>
                  <a:pt x="7514" y="8442"/>
                </a:cubicBezTo>
                <a:close/>
                <a:moveTo>
                  <a:pt x="2378" y="8478"/>
                </a:moveTo>
                <a:cubicBezTo>
                  <a:pt x="2378" y="8478"/>
                  <a:pt x="2381" y="8474"/>
                  <a:pt x="2381" y="8474"/>
                </a:cubicBezTo>
                <a:cubicBezTo>
                  <a:pt x="2378" y="8474"/>
                  <a:pt x="2374" y="8474"/>
                  <a:pt x="2374" y="8478"/>
                </a:cubicBezTo>
                <a:cubicBezTo>
                  <a:pt x="2374" y="8474"/>
                  <a:pt x="2381" y="8478"/>
                  <a:pt x="2378" y="8478"/>
                </a:cubicBezTo>
                <a:close/>
                <a:moveTo>
                  <a:pt x="2497" y="8494"/>
                </a:moveTo>
                <a:cubicBezTo>
                  <a:pt x="2497" y="8478"/>
                  <a:pt x="2486" y="8468"/>
                  <a:pt x="2467" y="8468"/>
                </a:cubicBezTo>
                <a:cubicBezTo>
                  <a:pt x="2467" y="8468"/>
                  <a:pt x="2471" y="8465"/>
                  <a:pt x="2471" y="8465"/>
                </a:cubicBezTo>
                <a:cubicBezTo>
                  <a:pt x="2482" y="8474"/>
                  <a:pt x="2490" y="8481"/>
                  <a:pt x="2501" y="8491"/>
                </a:cubicBezTo>
                <a:lnTo>
                  <a:pt x="2497" y="8494"/>
                </a:lnTo>
                <a:close/>
                <a:moveTo>
                  <a:pt x="2695" y="8481"/>
                </a:moveTo>
                <a:lnTo>
                  <a:pt x="2695" y="8474"/>
                </a:lnTo>
                <a:lnTo>
                  <a:pt x="2684" y="8478"/>
                </a:lnTo>
                <a:lnTo>
                  <a:pt x="2695" y="8481"/>
                </a:lnTo>
                <a:close/>
                <a:moveTo>
                  <a:pt x="2845" y="8501"/>
                </a:moveTo>
                <a:lnTo>
                  <a:pt x="2841" y="8494"/>
                </a:lnTo>
                <a:lnTo>
                  <a:pt x="2845" y="8501"/>
                </a:lnTo>
                <a:lnTo>
                  <a:pt x="2845" y="8501"/>
                </a:lnTo>
                <a:close/>
                <a:moveTo>
                  <a:pt x="11725" y="8494"/>
                </a:moveTo>
                <a:cubicBezTo>
                  <a:pt x="11732" y="8494"/>
                  <a:pt x="11740" y="8497"/>
                  <a:pt x="11747" y="8497"/>
                </a:cubicBezTo>
                <a:cubicBezTo>
                  <a:pt x="11747" y="8494"/>
                  <a:pt x="11747" y="8491"/>
                  <a:pt x="11747" y="8488"/>
                </a:cubicBezTo>
                <a:cubicBezTo>
                  <a:pt x="11740" y="8488"/>
                  <a:pt x="11736" y="8491"/>
                  <a:pt x="11728" y="8491"/>
                </a:cubicBezTo>
                <a:cubicBezTo>
                  <a:pt x="11728" y="8491"/>
                  <a:pt x="11725" y="8494"/>
                  <a:pt x="11725" y="8494"/>
                </a:cubicBezTo>
                <a:close/>
                <a:moveTo>
                  <a:pt x="2531" y="8494"/>
                </a:moveTo>
                <a:cubicBezTo>
                  <a:pt x="2520" y="8494"/>
                  <a:pt x="2509" y="8494"/>
                  <a:pt x="2497" y="8494"/>
                </a:cubicBezTo>
                <a:cubicBezTo>
                  <a:pt x="2497" y="8494"/>
                  <a:pt x="2501" y="8491"/>
                  <a:pt x="2501" y="8491"/>
                </a:cubicBezTo>
                <a:cubicBezTo>
                  <a:pt x="2512" y="8510"/>
                  <a:pt x="2520" y="8510"/>
                  <a:pt x="2531" y="8491"/>
                </a:cubicBezTo>
                <a:lnTo>
                  <a:pt x="2531" y="8494"/>
                </a:lnTo>
                <a:close/>
                <a:moveTo>
                  <a:pt x="2591" y="8494"/>
                </a:moveTo>
                <a:cubicBezTo>
                  <a:pt x="2579" y="8494"/>
                  <a:pt x="2568" y="8494"/>
                  <a:pt x="2557" y="8494"/>
                </a:cubicBezTo>
                <a:cubicBezTo>
                  <a:pt x="2557" y="8494"/>
                  <a:pt x="2561" y="8491"/>
                  <a:pt x="2561" y="8491"/>
                </a:cubicBezTo>
                <a:cubicBezTo>
                  <a:pt x="2572" y="8507"/>
                  <a:pt x="2579" y="8520"/>
                  <a:pt x="2591" y="8491"/>
                </a:cubicBezTo>
                <a:lnTo>
                  <a:pt x="2591" y="8494"/>
                </a:lnTo>
                <a:close/>
                <a:moveTo>
                  <a:pt x="2606" y="8501"/>
                </a:moveTo>
                <a:cubicBezTo>
                  <a:pt x="2606" y="8501"/>
                  <a:pt x="2613" y="8494"/>
                  <a:pt x="2613" y="8494"/>
                </a:cubicBezTo>
                <a:lnTo>
                  <a:pt x="2606" y="8501"/>
                </a:lnTo>
                <a:cubicBezTo>
                  <a:pt x="2602" y="8501"/>
                  <a:pt x="2606" y="8501"/>
                  <a:pt x="2606" y="8501"/>
                </a:cubicBezTo>
                <a:close/>
                <a:moveTo>
                  <a:pt x="2845" y="8501"/>
                </a:moveTo>
                <a:cubicBezTo>
                  <a:pt x="2826" y="8491"/>
                  <a:pt x="2807" y="8484"/>
                  <a:pt x="2789" y="8497"/>
                </a:cubicBezTo>
                <a:cubicBezTo>
                  <a:pt x="2789" y="8497"/>
                  <a:pt x="2785" y="8497"/>
                  <a:pt x="2785" y="8497"/>
                </a:cubicBezTo>
                <a:cubicBezTo>
                  <a:pt x="2800" y="8497"/>
                  <a:pt x="2822" y="8501"/>
                  <a:pt x="2845" y="8501"/>
                </a:cubicBezTo>
                <a:cubicBezTo>
                  <a:pt x="2845" y="8501"/>
                  <a:pt x="2845" y="8501"/>
                  <a:pt x="2845" y="8501"/>
                </a:cubicBezTo>
                <a:close/>
                <a:moveTo>
                  <a:pt x="7630" y="8530"/>
                </a:moveTo>
                <a:cubicBezTo>
                  <a:pt x="7626" y="8514"/>
                  <a:pt x="7619" y="8501"/>
                  <a:pt x="7615" y="8484"/>
                </a:cubicBezTo>
                <a:cubicBezTo>
                  <a:pt x="7615" y="8484"/>
                  <a:pt x="7619" y="8481"/>
                  <a:pt x="7619" y="8481"/>
                </a:cubicBezTo>
                <a:cubicBezTo>
                  <a:pt x="7608" y="8504"/>
                  <a:pt x="7626" y="8517"/>
                  <a:pt x="7638" y="8530"/>
                </a:cubicBezTo>
                <a:lnTo>
                  <a:pt x="7630" y="8530"/>
                </a:lnTo>
                <a:close/>
                <a:moveTo>
                  <a:pt x="18778" y="4654"/>
                </a:moveTo>
                <a:cubicBezTo>
                  <a:pt x="18774" y="4654"/>
                  <a:pt x="18766" y="4657"/>
                  <a:pt x="18763" y="4657"/>
                </a:cubicBezTo>
                <a:cubicBezTo>
                  <a:pt x="18766" y="4657"/>
                  <a:pt x="18770" y="4657"/>
                  <a:pt x="18778" y="4657"/>
                </a:cubicBezTo>
                <a:lnTo>
                  <a:pt x="18778" y="4654"/>
                </a:lnTo>
                <a:close/>
                <a:moveTo>
                  <a:pt x="11665" y="8517"/>
                </a:moveTo>
                <a:cubicBezTo>
                  <a:pt x="11665" y="8514"/>
                  <a:pt x="11665" y="8510"/>
                  <a:pt x="11661" y="8507"/>
                </a:cubicBezTo>
                <a:cubicBezTo>
                  <a:pt x="11654" y="8514"/>
                  <a:pt x="11654" y="8517"/>
                  <a:pt x="11665" y="8514"/>
                </a:cubicBezTo>
                <a:cubicBezTo>
                  <a:pt x="11665" y="8514"/>
                  <a:pt x="11665" y="8517"/>
                  <a:pt x="11665" y="8517"/>
                </a:cubicBezTo>
                <a:close/>
                <a:moveTo>
                  <a:pt x="11728" y="8491"/>
                </a:moveTo>
                <a:cubicBezTo>
                  <a:pt x="11728" y="8494"/>
                  <a:pt x="11728" y="8497"/>
                  <a:pt x="11732" y="8501"/>
                </a:cubicBezTo>
                <a:cubicBezTo>
                  <a:pt x="11739" y="8494"/>
                  <a:pt x="11739" y="8491"/>
                  <a:pt x="11728" y="8494"/>
                </a:cubicBezTo>
                <a:cubicBezTo>
                  <a:pt x="11725" y="8494"/>
                  <a:pt x="11728" y="8491"/>
                  <a:pt x="11728" y="8491"/>
                </a:cubicBezTo>
                <a:close/>
                <a:moveTo>
                  <a:pt x="18120" y="4654"/>
                </a:moveTo>
                <a:cubicBezTo>
                  <a:pt x="18098" y="4651"/>
                  <a:pt x="18090" y="4660"/>
                  <a:pt x="18090" y="4680"/>
                </a:cubicBezTo>
                <a:cubicBezTo>
                  <a:pt x="18090" y="4680"/>
                  <a:pt x="18087" y="4677"/>
                  <a:pt x="18087" y="4677"/>
                </a:cubicBezTo>
                <a:cubicBezTo>
                  <a:pt x="18109" y="4680"/>
                  <a:pt x="18116" y="4670"/>
                  <a:pt x="18120" y="4654"/>
                </a:cubicBezTo>
                <a:cubicBezTo>
                  <a:pt x="18116" y="4651"/>
                  <a:pt x="18120" y="4654"/>
                  <a:pt x="18120" y="4654"/>
                </a:cubicBezTo>
                <a:close/>
                <a:moveTo>
                  <a:pt x="7638" y="8530"/>
                </a:moveTo>
                <a:cubicBezTo>
                  <a:pt x="7638" y="8527"/>
                  <a:pt x="7641" y="8527"/>
                  <a:pt x="7641" y="8527"/>
                </a:cubicBezTo>
                <a:cubicBezTo>
                  <a:pt x="7638" y="8527"/>
                  <a:pt x="7634" y="8530"/>
                  <a:pt x="7630" y="8530"/>
                </a:cubicBezTo>
                <a:cubicBezTo>
                  <a:pt x="7630" y="8530"/>
                  <a:pt x="7638" y="8530"/>
                  <a:pt x="7638" y="8530"/>
                </a:cubicBezTo>
                <a:close/>
                <a:moveTo>
                  <a:pt x="2598" y="8572"/>
                </a:moveTo>
                <a:lnTo>
                  <a:pt x="2594" y="8579"/>
                </a:lnTo>
                <a:cubicBezTo>
                  <a:pt x="2594" y="8579"/>
                  <a:pt x="2602" y="8582"/>
                  <a:pt x="2602" y="8582"/>
                </a:cubicBezTo>
                <a:cubicBezTo>
                  <a:pt x="2602" y="8582"/>
                  <a:pt x="2606" y="8579"/>
                  <a:pt x="2606" y="8579"/>
                </a:cubicBezTo>
                <a:lnTo>
                  <a:pt x="2606" y="8572"/>
                </a:lnTo>
                <a:lnTo>
                  <a:pt x="2598" y="8572"/>
                </a:lnTo>
                <a:lnTo>
                  <a:pt x="2598" y="8572"/>
                </a:lnTo>
                <a:close/>
                <a:moveTo>
                  <a:pt x="7103" y="4680"/>
                </a:moveTo>
                <a:cubicBezTo>
                  <a:pt x="7115" y="4670"/>
                  <a:pt x="7126" y="4664"/>
                  <a:pt x="7137" y="4654"/>
                </a:cubicBezTo>
                <a:cubicBezTo>
                  <a:pt x="7137" y="4654"/>
                  <a:pt x="7141" y="4657"/>
                  <a:pt x="7141" y="4657"/>
                </a:cubicBezTo>
                <a:cubicBezTo>
                  <a:pt x="7122" y="4657"/>
                  <a:pt x="7107" y="4664"/>
                  <a:pt x="7103" y="4680"/>
                </a:cubicBezTo>
                <a:cubicBezTo>
                  <a:pt x="7107" y="4680"/>
                  <a:pt x="7103" y="4680"/>
                  <a:pt x="7103" y="4680"/>
                </a:cubicBezTo>
                <a:close/>
                <a:moveTo>
                  <a:pt x="2863" y="8549"/>
                </a:moveTo>
                <a:cubicBezTo>
                  <a:pt x="2860" y="8549"/>
                  <a:pt x="2856" y="8549"/>
                  <a:pt x="2856" y="8549"/>
                </a:cubicBezTo>
                <a:cubicBezTo>
                  <a:pt x="2860" y="8549"/>
                  <a:pt x="2863" y="8549"/>
                  <a:pt x="2863" y="8549"/>
                </a:cubicBezTo>
                <a:cubicBezTo>
                  <a:pt x="2863" y="8549"/>
                  <a:pt x="2863" y="8549"/>
                  <a:pt x="2863" y="8549"/>
                </a:cubicBezTo>
                <a:close/>
                <a:moveTo>
                  <a:pt x="7832" y="8579"/>
                </a:moveTo>
                <a:cubicBezTo>
                  <a:pt x="7836" y="8579"/>
                  <a:pt x="7836" y="8576"/>
                  <a:pt x="7839" y="8576"/>
                </a:cubicBezTo>
                <a:cubicBezTo>
                  <a:pt x="7836" y="8576"/>
                  <a:pt x="7832" y="8576"/>
                  <a:pt x="7828" y="8572"/>
                </a:cubicBezTo>
                <a:cubicBezTo>
                  <a:pt x="7828" y="8576"/>
                  <a:pt x="7832" y="8579"/>
                  <a:pt x="7832" y="8579"/>
                </a:cubicBezTo>
                <a:close/>
                <a:moveTo>
                  <a:pt x="11448" y="8540"/>
                </a:moveTo>
                <a:cubicBezTo>
                  <a:pt x="11437" y="8540"/>
                  <a:pt x="11426" y="8540"/>
                  <a:pt x="11414" y="8543"/>
                </a:cubicBezTo>
                <a:cubicBezTo>
                  <a:pt x="11414" y="8543"/>
                  <a:pt x="11414" y="8546"/>
                  <a:pt x="11414" y="8546"/>
                </a:cubicBezTo>
                <a:cubicBezTo>
                  <a:pt x="11426" y="8543"/>
                  <a:pt x="11437" y="8543"/>
                  <a:pt x="11448" y="8540"/>
                </a:cubicBezTo>
                <a:lnTo>
                  <a:pt x="11448" y="8540"/>
                </a:lnTo>
                <a:close/>
                <a:moveTo>
                  <a:pt x="11661" y="8546"/>
                </a:moveTo>
                <a:cubicBezTo>
                  <a:pt x="11654" y="8549"/>
                  <a:pt x="11646" y="8553"/>
                  <a:pt x="11639" y="8553"/>
                </a:cubicBezTo>
                <a:cubicBezTo>
                  <a:pt x="11646" y="8559"/>
                  <a:pt x="11650" y="8562"/>
                  <a:pt x="11657" y="8569"/>
                </a:cubicBezTo>
                <a:cubicBezTo>
                  <a:pt x="11657" y="8569"/>
                  <a:pt x="11654" y="8572"/>
                  <a:pt x="11654" y="8572"/>
                </a:cubicBezTo>
                <a:cubicBezTo>
                  <a:pt x="11654" y="8562"/>
                  <a:pt x="11654" y="8553"/>
                  <a:pt x="11654" y="8543"/>
                </a:cubicBezTo>
                <a:cubicBezTo>
                  <a:pt x="11654" y="8540"/>
                  <a:pt x="11661" y="8546"/>
                  <a:pt x="11661" y="8546"/>
                </a:cubicBezTo>
                <a:close/>
                <a:moveTo>
                  <a:pt x="19005" y="4631"/>
                </a:moveTo>
                <a:cubicBezTo>
                  <a:pt x="18994" y="4631"/>
                  <a:pt x="18983" y="4631"/>
                  <a:pt x="18972" y="4631"/>
                </a:cubicBezTo>
                <a:cubicBezTo>
                  <a:pt x="18972" y="4631"/>
                  <a:pt x="18976" y="4628"/>
                  <a:pt x="18976" y="4628"/>
                </a:cubicBezTo>
                <a:cubicBezTo>
                  <a:pt x="18976" y="4638"/>
                  <a:pt x="18976" y="4647"/>
                  <a:pt x="18976" y="4657"/>
                </a:cubicBezTo>
                <a:cubicBezTo>
                  <a:pt x="18976" y="4657"/>
                  <a:pt x="18972" y="4654"/>
                  <a:pt x="18972" y="4654"/>
                </a:cubicBezTo>
                <a:cubicBezTo>
                  <a:pt x="18983" y="4644"/>
                  <a:pt x="18991" y="4638"/>
                  <a:pt x="19002" y="4628"/>
                </a:cubicBezTo>
                <a:lnTo>
                  <a:pt x="19005" y="4631"/>
                </a:lnTo>
                <a:close/>
                <a:moveTo>
                  <a:pt x="2497" y="8608"/>
                </a:moveTo>
                <a:cubicBezTo>
                  <a:pt x="2497" y="8602"/>
                  <a:pt x="2494" y="8598"/>
                  <a:pt x="2494" y="8592"/>
                </a:cubicBezTo>
                <a:cubicBezTo>
                  <a:pt x="2494" y="8595"/>
                  <a:pt x="2494" y="8602"/>
                  <a:pt x="2490" y="8605"/>
                </a:cubicBezTo>
                <a:lnTo>
                  <a:pt x="2497" y="8608"/>
                </a:lnTo>
                <a:close/>
                <a:moveTo>
                  <a:pt x="2594" y="8572"/>
                </a:moveTo>
                <a:lnTo>
                  <a:pt x="2587" y="8572"/>
                </a:lnTo>
                <a:cubicBezTo>
                  <a:pt x="2591" y="8572"/>
                  <a:pt x="2598" y="8572"/>
                  <a:pt x="2594" y="8572"/>
                </a:cubicBezTo>
                <a:cubicBezTo>
                  <a:pt x="2598" y="8572"/>
                  <a:pt x="2594" y="8572"/>
                  <a:pt x="2594" y="8572"/>
                </a:cubicBezTo>
                <a:close/>
                <a:moveTo>
                  <a:pt x="2665" y="8582"/>
                </a:moveTo>
                <a:cubicBezTo>
                  <a:pt x="2643" y="8582"/>
                  <a:pt x="2624" y="8582"/>
                  <a:pt x="2606" y="8582"/>
                </a:cubicBezTo>
                <a:cubicBezTo>
                  <a:pt x="2606" y="8582"/>
                  <a:pt x="2609" y="8579"/>
                  <a:pt x="2609" y="8579"/>
                </a:cubicBezTo>
                <a:cubicBezTo>
                  <a:pt x="2624" y="8592"/>
                  <a:pt x="2643" y="8589"/>
                  <a:pt x="2665" y="8582"/>
                </a:cubicBezTo>
                <a:cubicBezTo>
                  <a:pt x="2662" y="8579"/>
                  <a:pt x="2665" y="8582"/>
                  <a:pt x="2665" y="8582"/>
                </a:cubicBezTo>
                <a:close/>
                <a:moveTo>
                  <a:pt x="2904" y="8585"/>
                </a:moveTo>
                <a:cubicBezTo>
                  <a:pt x="2875" y="8585"/>
                  <a:pt x="2860" y="8576"/>
                  <a:pt x="2863" y="8549"/>
                </a:cubicBezTo>
                <a:cubicBezTo>
                  <a:pt x="2863" y="8549"/>
                  <a:pt x="2863" y="8549"/>
                  <a:pt x="2863" y="8549"/>
                </a:cubicBezTo>
                <a:cubicBezTo>
                  <a:pt x="2863" y="8566"/>
                  <a:pt x="2860" y="8579"/>
                  <a:pt x="2860" y="8595"/>
                </a:cubicBezTo>
                <a:cubicBezTo>
                  <a:pt x="2860" y="8595"/>
                  <a:pt x="2856" y="8592"/>
                  <a:pt x="2856" y="8592"/>
                </a:cubicBezTo>
                <a:cubicBezTo>
                  <a:pt x="2871" y="8589"/>
                  <a:pt x="2890" y="8585"/>
                  <a:pt x="2904" y="8585"/>
                </a:cubicBezTo>
                <a:cubicBezTo>
                  <a:pt x="2908" y="8585"/>
                  <a:pt x="2904" y="8585"/>
                  <a:pt x="2904" y="8585"/>
                </a:cubicBezTo>
                <a:close/>
                <a:moveTo>
                  <a:pt x="2490" y="8605"/>
                </a:moveTo>
                <a:cubicBezTo>
                  <a:pt x="2494" y="8605"/>
                  <a:pt x="2497" y="8602"/>
                  <a:pt x="2501" y="8602"/>
                </a:cubicBezTo>
                <a:cubicBezTo>
                  <a:pt x="2494" y="8595"/>
                  <a:pt x="2490" y="8595"/>
                  <a:pt x="2494" y="8608"/>
                </a:cubicBezTo>
                <a:cubicBezTo>
                  <a:pt x="2497" y="8608"/>
                  <a:pt x="2490" y="8605"/>
                  <a:pt x="2490" y="8605"/>
                </a:cubicBezTo>
                <a:close/>
                <a:moveTo>
                  <a:pt x="18778" y="4654"/>
                </a:moveTo>
                <a:cubicBezTo>
                  <a:pt x="18778" y="4654"/>
                  <a:pt x="18774" y="4651"/>
                  <a:pt x="18774" y="4651"/>
                </a:cubicBezTo>
                <a:cubicBezTo>
                  <a:pt x="18774" y="4654"/>
                  <a:pt x="18774" y="4657"/>
                  <a:pt x="18778" y="4660"/>
                </a:cubicBezTo>
                <a:cubicBezTo>
                  <a:pt x="18778" y="4657"/>
                  <a:pt x="18778" y="4654"/>
                  <a:pt x="18778" y="4654"/>
                </a:cubicBezTo>
                <a:close/>
                <a:moveTo>
                  <a:pt x="2856" y="8589"/>
                </a:moveTo>
                <a:cubicBezTo>
                  <a:pt x="2845" y="8598"/>
                  <a:pt x="2834" y="8608"/>
                  <a:pt x="2822" y="8621"/>
                </a:cubicBezTo>
                <a:cubicBezTo>
                  <a:pt x="2822" y="8621"/>
                  <a:pt x="2826" y="8624"/>
                  <a:pt x="2826" y="8624"/>
                </a:cubicBezTo>
                <a:cubicBezTo>
                  <a:pt x="2837" y="8615"/>
                  <a:pt x="2848" y="8605"/>
                  <a:pt x="2860" y="8592"/>
                </a:cubicBezTo>
                <a:cubicBezTo>
                  <a:pt x="2860" y="8592"/>
                  <a:pt x="2856" y="8589"/>
                  <a:pt x="2856" y="8589"/>
                </a:cubicBezTo>
                <a:close/>
                <a:moveTo>
                  <a:pt x="18146" y="4654"/>
                </a:moveTo>
                <a:cubicBezTo>
                  <a:pt x="18146" y="4644"/>
                  <a:pt x="18146" y="4634"/>
                  <a:pt x="18146" y="4625"/>
                </a:cubicBezTo>
                <a:lnTo>
                  <a:pt x="18146" y="4625"/>
                </a:lnTo>
                <a:cubicBezTo>
                  <a:pt x="18124" y="4621"/>
                  <a:pt x="18113" y="4631"/>
                  <a:pt x="18116" y="4651"/>
                </a:cubicBezTo>
                <a:cubicBezTo>
                  <a:pt x="18116" y="4651"/>
                  <a:pt x="18113" y="4647"/>
                  <a:pt x="18113" y="4647"/>
                </a:cubicBezTo>
                <a:cubicBezTo>
                  <a:pt x="18124" y="4647"/>
                  <a:pt x="18135" y="4647"/>
                  <a:pt x="18146" y="4647"/>
                </a:cubicBezTo>
                <a:lnTo>
                  <a:pt x="18146" y="4654"/>
                </a:lnTo>
                <a:close/>
                <a:moveTo>
                  <a:pt x="2587" y="8647"/>
                </a:moveTo>
                <a:cubicBezTo>
                  <a:pt x="2587" y="8644"/>
                  <a:pt x="2587" y="8644"/>
                  <a:pt x="2591" y="8641"/>
                </a:cubicBezTo>
                <a:cubicBezTo>
                  <a:pt x="2587" y="8644"/>
                  <a:pt x="2583" y="8644"/>
                  <a:pt x="2587" y="8647"/>
                </a:cubicBezTo>
                <a:cubicBezTo>
                  <a:pt x="2583" y="8647"/>
                  <a:pt x="2587" y="8647"/>
                  <a:pt x="2587" y="8647"/>
                </a:cubicBezTo>
                <a:cubicBezTo>
                  <a:pt x="2591" y="8647"/>
                  <a:pt x="2587" y="8647"/>
                  <a:pt x="2587" y="8647"/>
                </a:cubicBezTo>
                <a:close/>
                <a:moveTo>
                  <a:pt x="2759" y="8657"/>
                </a:moveTo>
                <a:lnTo>
                  <a:pt x="2755" y="8647"/>
                </a:lnTo>
                <a:cubicBezTo>
                  <a:pt x="2755" y="8647"/>
                  <a:pt x="2755" y="8657"/>
                  <a:pt x="2759" y="8657"/>
                </a:cubicBezTo>
                <a:cubicBezTo>
                  <a:pt x="2755" y="8657"/>
                  <a:pt x="2759" y="8657"/>
                  <a:pt x="2759" y="8657"/>
                </a:cubicBezTo>
                <a:close/>
                <a:moveTo>
                  <a:pt x="2688" y="8657"/>
                </a:moveTo>
                <a:cubicBezTo>
                  <a:pt x="2710" y="8657"/>
                  <a:pt x="2736" y="8657"/>
                  <a:pt x="2759" y="8657"/>
                </a:cubicBezTo>
                <a:cubicBezTo>
                  <a:pt x="2759" y="8657"/>
                  <a:pt x="2759" y="8657"/>
                  <a:pt x="2759" y="8657"/>
                </a:cubicBezTo>
                <a:cubicBezTo>
                  <a:pt x="2733" y="8657"/>
                  <a:pt x="2710" y="8657"/>
                  <a:pt x="2688" y="8657"/>
                </a:cubicBezTo>
                <a:cubicBezTo>
                  <a:pt x="2684" y="8657"/>
                  <a:pt x="2684" y="8657"/>
                  <a:pt x="2688" y="8657"/>
                </a:cubicBezTo>
                <a:close/>
                <a:moveTo>
                  <a:pt x="2916" y="8651"/>
                </a:moveTo>
                <a:cubicBezTo>
                  <a:pt x="2916" y="8654"/>
                  <a:pt x="2916" y="8654"/>
                  <a:pt x="2916" y="8651"/>
                </a:cubicBezTo>
                <a:cubicBezTo>
                  <a:pt x="2916" y="8654"/>
                  <a:pt x="2916" y="8651"/>
                  <a:pt x="2916" y="8651"/>
                </a:cubicBezTo>
                <a:cubicBezTo>
                  <a:pt x="2916" y="8647"/>
                  <a:pt x="2916" y="8654"/>
                  <a:pt x="2916" y="8651"/>
                </a:cubicBezTo>
                <a:close/>
                <a:moveTo>
                  <a:pt x="18647" y="8673"/>
                </a:moveTo>
                <a:cubicBezTo>
                  <a:pt x="18658" y="8673"/>
                  <a:pt x="18669" y="8673"/>
                  <a:pt x="18680" y="8673"/>
                </a:cubicBezTo>
                <a:cubicBezTo>
                  <a:pt x="18680" y="8673"/>
                  <a:pt x="18680" y="8670"/>
                  <a:pt x="18680" y="8670"/>
                </a:cubicBezTo>
                <a:cubicBezTo>
                  <a:pt x="18669" y="8670"/>
                  <a:pt x="18658" y="8670"/>
                  <a:pt x="18647" y="8673"/>
                </a:cubicBezTo>
                <a:lnTo>
                  <a:pt x="18647" y="8673"/>
                </a:lnTo>
                <a:close/>
                <a:moveTo>
                  <a:pt x="2546" y="8709"/>
                </a:moveTo>
                <a:cubicBezTo>
                  <a:pt x="2550" y="8706"/>
                  <a:pt x="2553" y="8706"/>
                  <a:pt x="2557" y="8703"/>
                </a:cubicBezTo>
                <a:cubicBezTo>
                  <a:pt x="2553" y="8703"/>
                  <a:pt x="2546" y="8699"/>
                  <a:pt x="2542" y="8699"/>
                </a:cubicBezTo>
                <a:cubicBezTo>
                  <a:pt x="2538" y="8703"/>
                  <a:pt x="2542" y="8706"/>
                  <a:pt x="2546" y="8709"/>
                </a:cubicBezTo>
                <a:cubicBezTo>
                  <a:pt x="2542" y="8709"/>
                  <a:pt x="2546" y="8709"/>
                  <a:pt x="2546" y="8709"/>
                </a:cubicBezTo>
                <a:close/>
                <a:moveTo>
                  <a:pt x="2647" y="8696"/>
                </a:moveTo>
                <a:cubicBezTo>
                  <a:pt x="2658" y="8696"/>
                  <a:pt x="2669" y="8696"/>
                  <a:pt x="2680" y="8696"/>
                </a:cubicBezTo>
                <a:cubicBezTo>
                  <a:pt x="2680" y="8696"/>
                  <a:pt x="2684" y="8699"/>
                  <a:pt x="2684" y="8699"/>
                </a:cubicBezTo>
                <a:cubicBezTo>
                  <a:pt x="2677" y="8693"/>
                  <a:pt x="2669" y="8686"/>
                  <a:pt x="2662" y="8683"/>
                </a:cubicBezTo>
                <a:cubicBezTo>
                  <a:pt x="2658" y="8690"/>
                  <a:pt x="2654" y="8696"/>
                  <a:pt x="2650" y="8699"/>
                </a:cubicBezTo>
                <a:lnTo>
                  <a:pt x="2647" y="8696"/>
                </a:lnTo>
                <a:close/>
                <a:moveTo>
                  <a:pt x="2774" y="8706"/>
                </a:moveTo>
                <a:cubicBezTo>
                  <a:pt x="2792" y="8693"/>
                  <a:pt x="2796" y="8673"/>
                  <a:pt x="2789" y="8654"/>
                </a:cubicBezTo>
                <a:cubicBezTo>
                  <a:pt x="2789" y="8654"/>
                  <a:pt x="2789" y="8654"/>
                  <a:pt x="2789" y="8654"/>
                </a:cubicBezTo>
                <a:cubicBezTo>
                  <a:pt x="2785" y="8670"/>
                  <a:pt x="2781" y="8686"/>
                  <a:pt x="2781" y="8706"/>
                </a:cubicBezTo>
                <a:lnTo>
                  <a:pt x="2785" y="8706"/>
                </a:lnTo>
                <a:lnTo>
                  <a:pt x="2774" y="8699"/>
                </a:lnTo>
                <a:lnTo>
                  <a:pt x="2766" y="8706"/>
                </a:lnTo>
                <a:lnTo>
                  <a:pt x="2774" y="8706"/>
                </a:lnTo>
                <a:close/>
                <a:moveTo>
                  <a:pt x="2893" y="8693"/>
                </a:moveTo>
                <a:cubicBezTo>
                  <a:pt x="2890" y="8693"/>
                  <a:pt x="2886" y="8690"/>
                  <a:pt x="2886" y="8690"/>
                </a:cubicBezTo>
                <a:cubicBezTo>
                  <a:pt x="2890" y="8693"/>
                  <a:pt x="2893" y="8696"/>
                  <a:pt x="2897" y="8699"/>
                </a:cubicBezTo>
                <a:cubicBezTo>
                  <a:pt x="2897" y="8699"/>
                  <a:pt x="2893" y="8693"/>
                  <a:pt x="2893" y="8693"/>
                </a:cubicBezTo>
                <a:close/>
                <a:moveTo>
                  <a:pt x="19035" y="4605"/>
                </a:moveTo>
                <a:cubicBezTo>
                  <a:pt x="19024" y="4605"/>
                  <a:pt x="19013" y="4605"/>
                  <a:pt x="19002" y="4605"/>
                </a:cubicBezTo>
                <a:cubicBezTo>
                  <a:pt x="19002" y="4605"/>
                  <a:pt x="19005" y="4602"/>
                  <a:pt x="19005" y="4602"/>
                </a:cubicBezTo>
                <a:cubicBezTo>
                  <a:pt x="19005" y="4612"/>
                  <a:pt x="19005" y="4621"/>
                  <a:pt x="19005" y="4631"/>
                </a:cubicBezTo>
                <a:cubicBezTo>
                  <a:pt x="19005" y="4631"/>
                  <a:pt x="19002" y="4628"/>
                  <a:pt x="19002" y="4628"/>
                </a:cubicBezTo>
                <a:cubicBezTo>
                  <a:pt x="19009" y="4618"/>
                  <a:pt x="19020" y="4612"/>
                  <a:pt x="19035" y="4605"/>
                </a:cubicBezTo>
                <a:lnTo>
                  <a:pt x="19035" y="4605"/>
                </a:lnTo>
                <a:close/>
                <a:moveTo>
                  <a:pt x="2606" y="8709"/>
                </a:moveTo>
                <a:cubicBezTo>
                  <a:pt x="2587" y="8680"/>
                  <a:pt x="2568" y="8673"/>
                  <a:pt x="2546" y="8709"/>
                </a:cubicBezTo>
                <a:cubicBezTo>
                  <a:pt x="2546" y="8709"/>
                  <a:pt x="2542" y="8706"/>
                  <a:pt x="2542" y="8709"/>
                </a:cubicBezTo>
                <a:cubicBezTo>
                  <a:pt x="2565" y="8709"/>
                  <a:pt x="2587" y="8709"/>
                  <a:pt x="2606" y="8709"/>
                </a:cubicBezTo>
                <a:cubicBezTo>
                  <a:pt x="2606" y="8709"/>
                  <a:pt x="2606" y="8709"/>
                  <a:pt x="2606" y="8709"/>
                </a:cubicBezTo>
                <a:close/>
                <a:moveTo>
                  <a:pt x="2647" y="8725"/>
                </a:moveTo>
                <a:cubicBezTo>
                  <a:pt x="2647" y="8716"/>
                  <a:pt x="2647" y="8706"/>
                  <a:pt x="2647" y="8696"/>
                </a:cubicBezTo>
                <a:cubicBezTo>
                  <a:pt x="2647" y="8696"/>
                  <a:pt x="2650" y="8699"/>
                  <a:pt x="2650" y="8699"/>
                </a:cubicBezTo>
                <a:cubicBezTo>
                  <a:pt x="2632" y="8703"/>
                  <a:pt x="2613" y="8706"/>
                  <a:pt x="2594" y="8709"/>
                </a:cubicBezTo>
                <a:cubicBezTo>
                  <a:pt x="2594" y="8709"/>
                  <a:pt x="2594" y="8709"/>
                  <a:pt x="2594" y="8709"/>
                </a:cubicBezTo>
                <a:cubicBezTo>
                  <a:pt x="2613" y="8712"/>
                  <a:pt x="2628" y="8716"/>
                  <a:pt x="2647" y="8722"/>
                </a:cubicBezTo>
                <a:lnTo>
                  <a:pt x="2647" y="8725"/>
                </a:lnTo>
                <a:close/>
                <a:moveTo>
                  <a:pt x="2684" y="8699"/>
                </a:moveTo>
                <a:cubicBezTo>
                  <a:pt x="2680" y="8703"/>
                  <a:pt x="2673" y="8709"/>
                  <a:pt x="2669" y="8712"/>
                </a:cubicBezTo>
                <a:cubicBezTo>
                  <a:pt x="2669" y="8712"/>
                  <a:pt x="2673" y="8719"/>
                  <a:pt x="2677" y="8719"/>
                </a:cubicBezTo>
                <a:cubicBezTo>
                  <a:pt x="2677" y="8719"/>
                  <a:pt x="2680" y="8722"/>
                  <a:pt x="2680" y="8722"/>
                </a:cubicBezTo>
                <a:cubicBezTo>
                  <a:pt x="2680" y="8712"/>
                  <a:pt x="2680" y="8703"/>
                  <a:pt x="2680" y="8693"/>
                </a:cubicBezTo>
                <a:lnTo>
                  <a:pt x="2684" y="8699"/>
                </a:lnTo>
                <a:close/>
                <a:moveTo>
                  <a:pt x="2774" y="8706"/>
                </a:moveTo>
                <a:cubicBezTo>
                  <a:pt x="2774" y="8703"/>
                  <a:pt x="2774" y="8703"/>
                  <a:pt x="2770" y="8703"/>
                </a:cubicBezTo>
                <a:cubicBezTo>
                  <a:pt x="2770" y="8706"/>
                  <a:pt x="2766" y="8706"/>
                  <a:pt x="2766" y="8709"/>
                </a:cubicBezTo>
                <a:cubicBezTo>
                  <a:pt x="2766" y="8709"/>
                  <a:pt x="2774" y="8706"/>
                  <a:pt x="2774" y="8706"/>
                </a:cubicBezTo>
                <a:close/>
                <a:moveTo>
                  <a:pt x="2785" y="8706"/>
                </a:moveTo>
                <a:cubicBezTo>
                  <a:pt x="2785" y="8706"/>
                  <a:pt x="2792" y="8703"/>
                  <a:pt x="2792" y="8703"/>
                </a:cubicBezTo>
                <a:lnTo>
                  <a:pt x="2781" y="8703"/>
                </a:lnTo>
                <a:cubicBezTo>
                  <a:pt x="2781" y="8706"/>
                  <a:pt x="2785" y="8706"/>
                  <a:pt x="2785" y="8706"/>
                </a:cubicBezTo>
                <a:close/>
                <a:moveTo>
                  <a:pt x="2893" y="8693"/>
                </a:moveTo>
                <a:cubicBezTo>
                  <a:pt x="2890" y="8693"/>
                  <a:pt x="2890" y="8693"/>
                  <a:pt x="2890" y="8696"/>
                </a:cubicBezTo>
                <a:cubicBezTo>
                  <a:pt x="2893" y="8696"/>
                  <a:pt x="2893" y="8699"/>
                  <a:pt x="2897" y="8699"/>
                </a:cubicBezTo>
                <a:cubicBezTo>
                  <a:pt x="2897" y="8699"/>
                  <a:pt x="2893" y="8693"/>
                  <a:pt x="2893" y="8693"/>
                </a:cubicBezTo>
                <a:close/>
                <a:moveTo>
                  <a:pt x="18146" y="4628"/>
                </a:moveTo>
                <a:cubicBezTo>
                  <a:pt x="18157" y="4628"/>
                  <a:pt x="18169" y="4628"/>
                  <a:pt x="18180" y="4628"/>
                </a:cubicBezTo>
                <a:cubicBezTo>
                  <a:pt x="18180" y="4628"/>
                  <a:pt x="18176" y="4631"/>
                  <a:pt x="18176" y="4631"/>
                </a:cubicBezTo>
                <a:cubicBezTo>
                  <a:pt x="18176" y="4621"/>
                  <a:pt x="18176" y="4612"/>
                  <a:pt x="18180" y="4605"/>
                </a:cubicBezTo>
                <a:lnTo>
                  <a:pt x="18180" y="4605"/>
                </a:lnTo>
                <a:cubicBezTo>
                  <a:pt x="18154" y="4598"/>
                  <a:pt x="18143" y="4608"/>
                  <a:pt x="18146" y="4628"/>
                </a:cubicBezTo>
                <a:lnTo>
                  <a:pt x="18146" y="4628"/>
                </a:lnTo>
                <a:close/>
                <a:moveTo>
                  <a:pt x="2669" y="8752"/>
                </a:moveTo>
                <a:cubicBezTo>
                  <a:pt x="2673" y="8742"/>
                  <a:pt x="2673" y="8732"/>
                  <a:pt x="2677" y="8722"/>
                </a:cubicBezTo>
                <a:cubicBezTo>
                  <a:pt x="2677" y="8722"/>
                  <a:pt x="2680" y="8725"/>
                  <a:pt x="2680" y="8725"/>
                </a:cubicBezTo>
                <a:cubicBezTo>
                  <a:pt x="2669" y="8725"/>
                  <a:pt x="2658" y="8725"/>
                  <a:pt x="2647" y="8725"/>
                </a:cubicBezTo>
                <a:cubicBezTo>
                  <a:pt x="2647" y="8725"/>
                  <a:pt x="2650" y="8722"/>
                  <a:pt x="2650" y="8722"/>
                </a:cubicBezTo>
                <a:cubicBezTo>
                  <a:pt x="2650" y="8732"/>
                  <a:pt x="2650" y="8742"/>
                  <a:pt x="2650" y="8752"/>
                </a:cubicBezTo>
                <a:lnTo>
                  <a:pt x="2650" y="8755"/>
                </a:lnTo>
                <a:lnTo>
                  <a:pt x="2662" y="8748"/>
                </a:lnTo>
                <a:lnTo>
                  <a:pt x="2669" y="8752"/>
                </a:lnTo>
                <a:cubicBezTo>
                  <a:pt x="2673" y="8755"/>
                  <a:pt x="2669" y="8752"/>
                  <a:pt x="2669" y="8752"/>
                </a:cubicBezTo>
                <a:close/>
                <a:moveTo>
                  <a:pt x="8508" y="8716"/>
                </a:moveTo>
                <a:cubicBezTo>
                  <a:pt x="8508" y="8716"/>
                  <a:pt x="8512" y="8719"/>
                  <a:pt x="8512" y="8719"/>
                </a:cubicBezTo>
                <a:cubicBezTo>
                  <a:pt x="8512" y="8716"/>
                  <a:pt x="8512" y="8712"/>
                  <a:pt x="8512" y="8712"/>
                </a:cubicBezTo>
                <a:cubicBezTo>
                  <a:pt x="8512" y="8712"/>
                  <a:pt x="8508" y="8716"/>
                  <a:pt x="8508" y="8716"/>
                </a:cubicBezTo>
                <a:close/>
                <a:moveTo>
                  <a:pt x="2647" y="8755"/>
                </a:moveTo>
                <a:cubicBezTo>
                  <a:pt x="2647" y="8755"/>
                  <a:pt x="2643" y="8752"/>
                  <a:pt x="2643" y="8752"/>
                </a:cubicBezTo>
                <a:cubicBezTo>
                  <a:pt x="2643" y="8752"/>
                  <a:pt x="2647" y="8755"/>
                  <a:pt x="2647" y="8755"/>
                </a:cubicBezTo>
                <a:cubicBezTo>
                  <a:pt x="2647" y="8755"/>
                  <a:pt x="2647" y="8752"/>
                  <a:pt x="2647" y="8752"/>
                </a:cubicBezTo>
                <a:cubicBezTo>
                  <a:pt x="2650" y="8752"/>
                  <a:pt x="2647" y="8755"/>
                  <a:pt x="2647" y="8755"/>
                </a:cubicBezTo>
                <a:close/>
                <a:moveTo>
                  <a:pt x="2673" y="8755"/>
                </a:moveTo>
                <a:cubicBezTo>
                  <a:pt x="2673" y="8755"/>
                  <a:pt x="2677" y="8755"/>
                  <a:pt x="2677" y="8758"/>
                </a:cubicBezTo>
                <a:cubicBezTo>
                  <a:pt x="2677" y="8755"/>
                  <a:pt x="2673" y="8752"/>
                  <a:pt x="2673" y="8755"/>
                </a:cubicBezTo>
                <a:cubicBezTo>
                  <a:pt x="2669" y="8752"/>
                  <a:pt x="2673" y="8755"/>
                  <a:pt x="2673" y="8755"/>
                </a:cubicBezTo>
                <a:close/>
                <a:moveTo>
                  <a:pt x="19054" y="4572"/>
                </a:moveTo>
                <a:cubicBezTo>
                  <a:pt x="19047" y="4579"/>
                  <a:pt x="19039" y="4579"/>
                  <a:pt x="19032" y="4576"/>
                </a:cubicBezTo>
                <a:cubicBezTo>
                  <a:pt x="19032" y="4576"/>
                  <a:pt x="19035" y="4572"/>
                  <a:pt x="19035" y="4572"/>
                </a:cubicBezTo>
                <a:cubicBezTo>
                  <a:pt x="19035" y="4582"/>
                  <a:pt x="19035" y="4592"/>
                  <a:pt x="19035" y="4602"/>
                </a:cubicBezTo>
                <a:cubicBezTo>
                  <a:pt x="19035" y="4602"/>
                  <a:pt x="19032" y="4602"/>
                  <a:pt x="19032" y="4602"/>
                </a:cubicBezTo>
                <a:cubicBezTo>
                  <a:pt x="19039" y="4592"/>
                  <a:pt x="19043" y="4582"/>
                  <a:pt x="19050" y="4572"/>
                </a:cubicBezTo>
                <a:cubicBezTo>
                  <a:pt x="19050" y="4572"/>
                  <a:pt x="19054" y="4576"/>
                  <a:pt x="19054" y="4572"/>
                </a:cubicBezTo>
                <a:close/>
                <a:moveTo>
                  <a:pt x="18072" y="8771"/>
                </a:moveTo>
                <a:cubicBezTo>
                  <a:pt x="18068" y="8771"/>
                  <a:pt x="18068" y="8771"/>
                  <a:pt x="18064" y="8768"/>
                </a:cubicBezTo>
                <a:cubicBezTo>
                  <a:pt x="18068" y="8771"/>
                  <a:pt x="18068" y="8774"/>
                  <a:pt x="18072" y="8774"/>
                </a:cubicBezTo>
                <a:cubicBezTo>
                  <a:pt x="18072" y="8778"/>
                  <a:pt x="18072" y="8771"/>
                  <a:pt x="18072" y="8771"/>
                </a:cubicBezTo>
                <a:close/>
                <a:moveTo>
                  <a:pt x="18352" y="8778"/>
                </a:moveTo>
                <a:cubicBezTo>
                  <a:pt x="18352" y="8768"/>
                  <a:pt x="18352" y="8758"/>
                  <a:pt x="18352" y="8748"/>
                </a:cubicBezTo>
                <a:cubicBezTo>
                  <a:pt x="18352" y="8748"/>
                  <a:pt x="18355" y="8752"/>
                  <a:pt x="18355" y="8752"/>
                </a:cubicBezTo>
                <a:cubicBezTo>
                  <a:pt x="18341" y="8761"/>
                  <a:pt x="18326" y="8771"/>
                  <a:pt x="18311" y="8781"/>
                </a:cubicBezTo>
                <a:cubicBezTo>
                  <a:pt x="18311" y="8781"/>
                  <a:pt x="18311" y="8774"/>
                  <a:pt x="18311" y="8774"/>
                </a:cubicBezTo>
                <a:cubicBezTo>
                  <a:pt x="18326" y="8774"/>
                  <a:pt x="18341" y="8774"/>
                  <a:pt x="18355" y="8774"/>
                </a:cubicBezTo>
                <a:lnTo>
                  <a:pt x="18352" y="8778"/>
                </a:lnTo>
                <a:close/>
                <a:moveTo>
                  <a:pt x="2755" y="8768"/>
                </a:moveTo>
                <a:cubicBezTo>
                  <a:pt x="2755" y="8768"/>
                  <a:pt x="2755" y="8771"/>
                  <a:pt x="2759" y="8771"/>
                </a:cubicBezTo>
                <a:cubicBezTo>
                  <a:pt x="2759" y="8768"/>
                  <a:pt x="2759" y="8765"/>
                  <a:pt x="2759" y="8765"/>
                </a:cubicBezTo>
                <a:cubicBezTo>
                  <a:pt x="2759" y="8765"/>
                  <a:pt x="2755" y="8771"/>
                  <a:pt x="2755" y="8768"/>
                </a:cubicBezTo>
                <a:close/>
                <a:moveTo>
                  <a:pt x="18916" y="4572"/>
                </a:moveTo>
                <a:cubicBezTo>
                  <a:pt x="18912" y="4572"/>
                  <a:pt x="18912" y="4576"/>
                  <a:pt x="18908" y="4576"/>
                </a:cubicBezTo>
                <a:cubicBezTo>
                  <a:pt x="18908" y="4576"/>
                  <a:pt x="18912" y="4576"/>
                  <a:pt x="18916" y="4572"/>
                </a:cubicBezTo>
                <a:cubicBezTo>
                  <a:pt x="18912" y="4576"/>
                  <a:pt x="18916" y="4572"/>
                  <a:pt x="18916" y="4572"/>
                </a:cubicBezTo>
                <a:close/>
                <a:moveTo>
                  <a:pt x="18311" y="8778"/>
                </a:moveTo>
                <a:cubicBezTo>
                  <a:pt x="18314" y="8778"/>
                  <a:pt x="18314" y="8781"/>
                  <a:pt x="18318" y="8781"/>
                </a:cubicBezTo>
                <a:cubicBezTo>
                  <a:pt x="18318" y="8778"/>
                  <a:pt x="18314" y="8774"/>
                  <a:pt x="18314" y="8771"/>
                </a:cubicBezTo>
                <a:cubicBezTo>
                  <a:pt x="18311" y="8774"/>
                  <a:pt x="18311" y="8778"/>
                  <a:pt x="18311" y="8778"/>
                </a:cubicBezTo>
                <a:close/>
                <a:moveTo>
                  <a:pt x="2598" y="8817"/>
                </a:moveTo>
                <a:lnTo>
                  <a:pt x="2606" y="8817"/>
                </a:lnTo>
                <a:lnTo>
                  <a:pt x="2602" y="8810"/>
                </a:lnTo>
                <a:lnTo>
                  <a:pt x="2598" y="8817"/>
                </a:lnTo>
                <a:close/>
                <a:moveTo>
                  <a:pt x="2826" y="8807"/>
                </a:moveTo>
                <a:cubicBezTo>
                  <a:pt x="2826" y="8807"/>
                  <a:pt x="2822" y="8804"/>
                  <a:pt x="2822" y="8804"/>
                </a:cubicBezTo>
                <a:cubicBezTo>
                  <a:pt x="2822" y="8804"/>
                  <a:pt x="2822" y="8807"/>
                  <a:pt x="2826" y="8807"/>
                </a:cubicBezTo>
                <a:cubicBezTo>
                  <a:pt x="2826" y="8807"/>
                  <a:pt x="2826" y="8804"/>
                  <a:pt x="2830" y="8804"/>
                </a:cubicBezTo>
                <a:cubicBezTo>
                  <a:pt x="2830" y="8804"/>
                  <a:pt x="2826" y="8807"/>
                  <a:pt x="2826" y="8807"/>
                </a:cubicBezTo>
                <a:close/>
                <a:moveTo>
                  <a:pt x="2916" y="8810"/>
                </a:moveTo>
                <a:cubicBezTo>
                  <a:pt x="2916" y="8810"/>
                  <a:pt x="2919" y="8807"/>
                  <a:pt x="2919" y="8807"/>
                </a:cubicBezTo>
                <a:cubicBezTo>
                  <a:pt x="2916" y="8807"/>
                  <a:pt x="2912" y="8807"/>
                  <a:pt x="2908" y="8807"/>
                </a:cubicBezTo>
                <a:cubicBezTo>
                  <a:pt x="2912" y="8807"/>
                  <a:pt x="2916" y="8810"/>
                  <a:pt x="2916" y="8810"/>
                </a:cubicBezTo>
                <a:close/>
                <a:moveTo>
                  <a:pt x="18176" y="4602"/>
                </a:moveTo>
                <a:cubicBezTo>
                  <a:pt x="18187" y="4602"/>
                  <a:pt x="18199" y="4602"/>
                  <a:pt x="18206" y="4598"/>
                </a:cubicBezTo>
                <a:cubicBezTo>
                  <a:pt x="18206" y="4598"/>
                  <a:pt x="18202" y="4602"/>
                  <a:pt x="18202" y="4602"/>
                </a:cubicBezTo>
                <a:cubicBezTo>
                  <a:pt x="18202" y="4592"/>
                  <a:pt x="18202" y="4582"/>
                  <a:pt x="18202" y="4572"/>
                </a:cubicBezTo>
                <a:lnTo>
                  <a:pt x="18202" y="4572"/>
                </a:lnTo>
                <a:cubicBezTo>
                  <a:pt x="18184" y="4572"/>
                  <a:pt x="18172" y="4582"/>
                  <a:pt x="18176" y="4602"/>
                </a:cubicBezTo>
                <a:lnTo>
                  <a:pt x="18176" y="4602"/>
                </a:lnTo>
                <a:close/>
                <a:moveTo>
                  <a:pt x="2695" y="8849"/>
                </a:moveTo>
                <a:cubicBezTo>
                  <a:pt x="2699" y="8846"/>
                  <a:pt x="2703" y="8846"/>
                  <a:pt x="2703" y="8843"/>
                </a:cubicBezTo>
                <a:cubicBezTo>
                  <a:pt x="2699" y="8843"/>
                  <a:pt x="2692" y="8846"/>
                  <a:pt x="2688" y="8846"/>
                </a:cubicBezTo>
                <a:cubicBezTo>
                  <a:pt x="2692" y="8846"/>
                  <a:pt x="2695" y="8849"/>
                  <a:pt x="2695" y="8849"/>
                </a:cubicBezTo>
                <a:close/>
                <a:moveTo>
                  <a:pt x="3637" y="8843"/>
                </a:moveTo>
                <a:cubicBezTo>
                  <a:pt x="3644" y="8846"/>
                  <a:pt x="3648" y="8849"/>
                  <a:pt x="3655" y="8853"/>
                </a:cubicBezTo>
                <a:cubicBezTo>
                  <a:pt x="3655" y="8849"/>
                  <a:pt x="3655" y="8846"/>
                  <a:pt x="3659" y="8843"/>
                </a:cubicBezTo>
                <a:cubicBezTo>
                  <a:pt x="3652" y="8840"/>
                  <a:pt x="3648" y="8840"/>
                  <a:pt x="3637" y="8843"/>
                </a:cubicBezTo>
                <a:cubicBezTo>
                  <a:pt x="3640" y="8840"/>
                  <a:pt x="3637" y="8843"/>
                  <a:pt x="3637" y="8843"/>
                </a:cubicBezTo>
                <a:close/>
                <a:moveTo>
                  <a:pt x="18326" y="8849"/>
                </a:moveTo>
                <a:cubicBezTo>
                  <a:pt x="18337" y="8843"/>
                  <a:pt x="18348" y="8836"/>
                  <a:pt x="18359" y="8830"/>
                </a:cubicBezTo>
                <a:cubicBezTo>
                  <a:pt x="18359" y="8830"/>
                  <a:pt x="18363" y="8833"/>
                  <a:pt x="18363" y="8833"/>
                </a:cubicBezTo>
                <a:cubicBezTo>
                  <a:pt x="18348" y="8833"/>
                  <a:pt x="18333" y="8833"/>
                  <a:pt x="18326" y="8849"/>
                </a:cubicBezTo>
                <a:lnTo>
                  <a:pt x="18326" y="8849"/>
                </a:lnTo>
                <a:close/>
                <a:moveTo>
                  <a:pt x="2636" y="8853"/>
                </a:moveTo>
                <a:cubicBezTo>
                  <a:pt x="2636" y="8853"/>
                  <a:pt x="2639" y="8856"/>
                  <a:pt x="2639" y="8856"/>
                </a:cubicBezTo>
                <a:cubicBezTo>
                  <a:pt x="2639" y="8853"/>
                  <a:pt x="2639" y="8849"/>
                  <a:pt x="2639" y="8849"/>
                </a:cubicBezTo>
                <a:cubicBezTo>
                  <a:pt x="2639" y="8849"/>
                  <a:pt x="2636" y="8853"/>
                  <a:pt x="2636" y="8853"/>
                </a:cubicBezTo>
                <a:close/>
                <a:moveTo>
                  <a:pt x="2654" y="8869"/>
                </a:moveTo>
                <a:cubicBezTo>
                  <a:pt x="2677" y="8866"/>
                  <a:pt x="2703" y="8859"/>
                  <a:pt x="2725" y="8856"/>
                </a:cubicBezTo>
                <a:cubicBezTo>
                  <a:pt x="2725" y="8856"/>
                  <a:pt x="2725" y="8856"/>
                  <a:pt x="2725" y="8856"/>
                </a:cubicBezTo>
                <a:cubicBezTo>
                  <a:pt x="2714" y="8853"/>
                  <a:pt x="2703" y="8849"/>
                  <a:pt x="2688" y="8846"/>
                </a:cubicBezTo>
                <a:cubicBezTo>
                  <a:pt x="2688" y="8846"/>
                  <a:pt x="2695" y="8849"/>
                  <a:pt x="2695" y="8849"/>
                </a:cubicBezTo>
                <a:cubicBezTo>
                  <a:pt x="2680" y="8856"/>
                  <a:pt x="2665" y="8866"/>
                  <a:pt x="2654" y="8869"/>
                </a:cubicBezTo>
                <a:cubicBezTo>
                  <a:pt x="2654" y="8872"/>
                  <a:pt x="2654" y="8869"/>
                  <a:pt x="2654" y="8869"/>
                </a:cubicBezTo>
                <a:close/>
                <a:moveTo>
                  <a:pt x="3312" y="8846"/>
                </a:moveTo>
                <a:cubicBezTo>
                  <a:pt x="3312" y="8849"/>
                  <a:pt x="3315" y="8853"/>
                  <a:pt x="3315" y="8853"/>
                </a:cubicBezTo>
                <a:cubicBezTo>
                  <a:pt x="3315" y="8849"/>
                  <a:pt x="3315" y="8846"/>
                  <a:pt x="3319" y="8843"/>
                </a:cubicBezTo>
                <a:cubicBezTo>
                  <a:pt x="3315" y="8846"/>
                  <a:pt x="3315" y="8846"/>
                  <a:pt x="3312" y="8849"/>
                </a:cubicBezTo>
                <a:cubicBezTo>
                  <a:pt x="3312" y="8853"/>
                  <a:pt x="3312" y="8846"/>
                  <a:pt x="3312" y="8846"/>
                </a:cubicBezTo>
                <a:close/>
                <a:moveTo>
                  <a:pt x="3536" y="8875"/>
                </a:moveTo>
                <a:cubicBezTo>
                  <a:pt x="3532" y="8875"/>
                  <a:pt x="3532" y="8872"/>
                  <a:pt x="3528" y="8872"/>
                </a:cubicBezTo>
                <a:cubicBezTo>
                  <a:pt x="3525" y="8872"/>
                  <a:pt x="3525" y="8875"/>
                  <a:pt x="3521" y="8879"/>
                </a:cubicBezTo>
                <a:cubicBezTo>
                  <a:pt x="3525" y="8879"/>
                  <a:pt x="3525" y="8882"/>
                  <a:pt x="3528" y="8882"/>
                </a:cubicBezTo>
                <a:cubicBezTo>
                  <a:pt x="3532" y="8879"/>
                  <a:pt x="3536" y="8875"/>
                  <a:pt x="3536" y="8875"/>
                </a:cubicBezTo>
                <a:close/>
                <a:moveTo>
                  <a:pt x="3566" y="8882"/>
                </a:moveTo>
                <a:cubicBezTo>
                  <a:pt x="3573" y="8888"/>
                  <a:pt x="3581" y="8888"/>
                  <a:pt x="3588" y="8882"/>
                </a:cubicBezTo>
                <a:cubicBezTo>
                  <a:pt x="3588" y="8882"/>
                  <a:pt x="3596" y="8879"/>
                  <a:pt x="3596" y="8879"/>
                </a:cubicBezTo>
                <a:cubicBezTo>
                  <a:pt x="3584" y="8879"/>
                  <a:pt x="3573" y="8879"/>
                  <a:pt x="3562" y="8879"/>
                </a:cubicBezTo>
                <a:lnTo>
                  <a:pt x="3566" y="8882"/>
                </a:lnTo>
                <a:close/>
                <a:moveTo>
                  <a:pt x="3655" y="8892"/>
                </a:moveTo>
                <a:lnTo>
                  <a:pt x="3652" y="8885"/>
                </a:lnTo>
                <a:lnTo>
                  <a:pt x="3644" y="8888"/>
                </a:lnTo>
                <a:lnTo>
                  <a:pt x="3644" y="8888"/>
                </a:lnTo>
                <a:cubicBezTo>
                  <a:pt x="3682" y="8872"/>
                  <a:pt x="3674" y="8856"/>
                  <a:pt x="3640" y="8843"/>
                </a:cubicBezTo>
                <a:cubicBezTo>
                  <a:pt x="3640" y="8843"/>
                  <a:pt x="3640" y="8840"/>
                  <a:pt x="3640" y="8840"/>
                </a:cubicBezTo>
                <a:cubicBezTo>
                  <a:pt x="3644" y="8856"/>
                  <a:pt x="3648" y="8872"/>
                  <a:pt x="3652" y="8885"/>
                </a:cubicBezTo>
                <a:lnTo>
                  <a:pt x="3655" y="8892"/>
                </a:lnTo>
                <a:close/>
                <a:moveTo>
                  <a:pt x="18326" y="8849"/>
                </a:moveTo>
                <a:lnTo>
                  <a:pt x="18326" y="8849"/>
                </a:lnTo>
                <a:cubicBezTo>
                  <a:pt x="18322" y="8853"/>
                  <a:pt x="18329" y="8853"/>
                  <a:pt x="18326" y="8849"/>
                </a:cubicBezTo>
                <a:cubicBezTo>
                  <a:pt x="18329" y="8853"/>
                  <a:pt x="18326" y="8849"/>
                  <a:pt x="18326" y="8849"/>
                </a:cubicBezTo>
                <a:close/>
                <a:moveTo>
                  <a:pt x="18378" y="8872"/>
                </a:moveTo>
                <a:cubicBezTo>
                  <a:pt x="18393" y="8875"/>
                  <a:pt x="18404" y="8875"/>
                  <a:pt x="18419" y="8879"/>
                </a:cubicBezTo>
                <a:cubicBezTo>
                  <a:pt x="18419" y="8879"/>
                  <a:pt x="18415" y="8882"/>
                  <a:pt x="18415" y="8882"/>
                </a:cubicBezTo>
                <a:cubicBezTo>
                  <a:pt x="18415" y="8872"/>
                  <a:pt x="18415" y="8862"/>
                  <a:pt x="18415" y="8853"/>
                </a:cubicBezTo>
                <a:cubicBezTo>
                  <a:pt x="18415" y="8853"/>
                  <a:pt x="18419" y="8856"/>
                  <a:pt x="18419" y="8856"/>
                </a:cubicBezTo>
                <a:cubicBezTo>
                  <a:pt x="18393" y="8849"/>
                  <a:pt x="18385" y="8859"/>
                  <a:pt x="18378" y="8872"/>
                </a:cubicBezTo>
                <a:cubicBezTo>
                  <a:pt x="18378" y="8875"/>
                  <a:pt x="18378" y="8872"/>
                  <a:pt x="18378" y="8872"/>
                </a:cubicBezTo>
                <a:close/>
                <a:moveTo>
                  <a:pt x="19103" y="4553"/>
                </a:moveTo>
                <a:cubicBezTo>
                  <a:pt x="19084" y="4559"/>
                  <a:pt x="19069" y="4566"/>
                  <a:pt x="19050" y="4572"/>
                </a:cubicBezTo>
                <a:cubicBezTo>
                  <a:pt x="19050" y="4572"/>
                  <a:pt x="19054" y="4576"/>
                  <a:pt x="19054" y="4572"/>
                </a:cubicBezTo>
                <a:cubicBezTo>
                  <a:pt x="19069" y="4566"/>
                  <a:pt x="19088" y="4559"/>
                  <a:pt x="19103" y="4553"/>
                </a:cubicBezTo>
                <a:cubicBezTo>
                  <a:pt x="19106" y="4553"/>
                  <a:pt x="19103" y="4553"/>
                  <a:pt x="19103" y="4553"/>
                </a:cubicBezTo>
                <a:close/>
                <a:moveTo>
                  <a:pt x="2740" y="8902"/>
                </a:moveTo>
                <a:cubicBezTo>
                  <a:pt x="2736" y="8885"/>
                  <a:pt x="2729" y="8872"/>
                  <a:pt x="2725" y="8856"/>
                </a:cubicBezTo>
                <a:cubicBezTo>
                  <a:pt x="2725" y="8856"/>
                  <a:pt x="2725" y="8856"/>
                  <a:pt x="2725" y="8856"/>
                </a:cubicBezTo>
                <a:cubicBezTo>
                  <a:pt x="2718" y="8869"/>
                  <a:pt x="2710" y="8885"/>
                  <a:pt x="2699" y="8898"/>
                </a:cubicBezTo>
                <a:cubicBezTo>
                  <a:pt x="2699" y="8898"/>
                  <a:pt x="2695" y="8895"/>
                  <a:pt x="2695" y="8895"/>
                </a:cubicBezTo>
                <a:cubicBezTo>
                  <a:pt x="2710" y="8895"/>
                  <a:pt x="2729" y="8898"/>
                  <a:pt x="2744" y="8898"/>
                </a:cubicBezTo>
                <a:cubicBezTo>
                  <a:pt x="2744" y="8898"/>
                  <a:pt x="2740" y="8902"/>
                  <a:pt x="2740" y="8902"/>
                </a:cubicBezTo>
                <a:close/>
                <a:moveTo>
                  <a:pt x="2852" y="8905"/>
                </a:moveTo>
                <a:cubicBezTo>
                  <a:pt x="2848" y="8898"/>
                  <a:pt x="2848" y="8892"/>
                  <a:pt x="2845" y="8885"/>
                </a:cubicBezTo>
                <a:cubicBezTo>
                  <a:pt x="2841" y="8888"/>
                  <a:pt x="2837" y="8892"/>
                  <a:pt x="2834" y="8895"/>
                </a:cubicBezTo>
                <a:cubicBezTo>
                  <a:pt x="2841" y="8898"/>
                  <a:pt x="2848" y="8898"/>
                  <a:pt x="2856" y="8902"/>
                </a:cubicBezTo>
                <a:cubicBezTo>
                  <a:pt x="2856" y="8902"/>
                  <a:pt x="2852" y="8905"/>
                  <a:pt x="2852" y="8905"/>
                </a:cubicBezTo>
                <a:close/>
                <a:moveTo>
                  <a:pt x="3009" y="8905"/>
                </a:moveTo>
                <a:cubicBezTo>
                  <a:pt x="3013" y="8905"/>
                  <a:pt x="3013" y="8902"/>
                  <a:pt x="3017" y="8902"/>
                </a:cubicBezTo>
                <a:cubicBezTo>
                  <a:pt x="3013" y="8902"/>
                  <a:pt x="3009" y="8902"/>
                  <a:pt x="3005" y="8902"/>
                </a:cubicBezTo>
                <a:lnTo>
                  <a:pt x="3009" y="8905"/>
                </a:lnTo>
                <a:close/>
                <a:moveTo>
                  <a:pt x="3099" y="8895"/>
                </a:moveTo>
                <a:lnTo>
                  <a:pt x="3091" y="8892"/>
                </a:lnTo>
                <a:cubicBezTo>
                  <a:pt x="3091" y="8892"/>
                  <a:pt x="3099" y="8898"/>
                  <a:pt x="3095" y="8898"/>
                </a:cubicBezTo>
                <a:cubicBezTo>
                  <a:pt x="3095" y="8898"/>
                  <a:pt x="3099" y="8895"/>
                  <a:pt x="3099" y="8895"/>
                </a:cubicBezTo>
                <a:close/>
                <a:moveTo>
                  <a:pt x="3371" y="8895"/>
                </a:moveTo>
                <a:lnTo>
                  <a:pt x="3371" y="8888"/>
                </a:lnTo>
                <a:lnTo>
                  <a:pt x="3364" y="8892"/>
                </a:lnTo>
                <a:lnTo>
                  <a:pt x="3371" y="8895"/>
                </a:lnTo>
                <a:close/>
                <a:moveTo>
                  <a:pt x="3431" y="8895"/>
                </a:moveTo>
                <a:cubicBezTo>
                  <a:pt x="3431" y="8895"/>
                  <a:pt x="3435" y="8898"/>
                  <a:pt x="3435" y="8898"/>
                </a:cubicBezTo>
                <a:cubicBezTo>
                  <a:pt x="3435" y="8898"/>
                  <a:pt x="3431" y="8895"/>
                  <a:pt x="3431" y="8895"/>
                </a:cubicBezTo>
                <a:close/>
                <a:moveTo>
                  <a:pt x="3562" y="8905"/>
                </a:moveTo>
                <a:cubicBezTo>
                  <a:pt x="3562" y="8895"/>
                  <a:pt x="3562" y="8885"/>
                  <a:pt x="3562" y="8875"/>
                </a:cubicBezTo>
                <a:cubicBezTo>
                  <a:pt x="3562" y="8875"/>
                  <a:pt x="3569" y="8879"/>
                  <a:pt x="3569" y="8879"/>
                </a:cubicBezTo>
                <a:cubicBezTo>
                  <a:pt x="3558" y="8879"/>
                  <a:pt x="3547" y="8879"/>
                  <a:pt x="3532" y="8879"/>
                </a:cubicBezTo>
                <a:cubicBezTo>
                  <a:pt x="3532" y="8879"/>
                  <a:pt x="3536" y="8875"/>
                  <a:pt x="3536" y="8875"/>
                </a:cubicBezTo>
                <a:cubicBezTo>
                  <a:pt x="3540" y="8885"/>
                  <a:pt x="3536" y="8892"/>
                  <a:pt x="3525" y="8895"/>
                </a:cubicBezTo>
                <a:lnTo>
                  <a:pt x="3528" y="8892"/>
                </a:lnTo>
                <a:cubicBezTo>
                  <a:pt x="3540" y="8895"/>
                  <a:pt x="3551" y="8898"/>
                  <a:pt x="3562" y="8902"/>
                </a:cubicBezTo>
                <a:lnTo>
                  <a:pt x="3562" y="8905"/>
                </a:lnTo>
                <a:close/>
                <a:moveTo>
                  <a:pt x="3644" y="8885"/>
                </a:moveTo>
                <a:cubicBezTo>
                  <a:pt x="3625" y="8882"/>
                  <a:pt x="3607" y="8882"/>
                  <a:pt x="3592" y="8879"/>
                </a:cubicBezTo>
                <a:cubicBezTo>
                  <a:pt x="3592" y="8879"/>
                  <a:pt x="3599" y="8875"/>
                  <a:pt x="3599" y="8875"/>
                </a:cubicBezTo>
                <a:cubicBezTo>
                  <a:pt x="3599" y="8885"/>
                  <a:pt x="3599" y="8895"/>
                  <a:pt x="3599" y="8905"/>
                </a:cubicBezTo>
                <a:lnTo>
                  <a:pt x="3596" y="8898"/>
                </a:lnTo>
                <a:cubicBezTo>
                  <a:pt x="3603" y="8879"/>
                  <a:pt x="3618" y="8875"/>
                  <a:pt x="3644" y="8885"/>
                </a:cubicBezTo>
                <a:cubicBezTo>
                  <a:pt x="3640" y="8888"/>
                  <a:pt x="3644" y="8885"/>
                  <a:pt x="3644" y="8885"/>
                </a:cubicBezTo>
                <a:close/>
                <a:moveTo>
                  <a:pt x="3655" y="8888"/>
                </a:moveTo>
                <a:cubicBezTo>
                  <a:pt x="3655" y="8885"/>
                  <a:pt x="3659" y="8885"/>
                  <a:pt x="3659" y="8885"/>
                </a:cubicBezTo>
                <a:cubicBezTo>
                  <a:pt x="3659" y="8885"/>
                  <a:pt x="3655" y="8885"/>
                  <a:pt x="3655" y="8888"/>
                </a:cubicBezTo>
                <a:cubicBezTo>
                  <a:pt x="3652" y="8888"/>
                  <a:pt x="3655" y="8892"/>
                  <a:pt x="3655" y="8888"/>
                </a:cubicBezTo>
                <a:close/>
                <a:moveTo>
                  <a:pt x="18206" y="4576"/>
                </a:moveTo>
                <a:cubicBezTo>
                  <a:pt x="18217" y="4576"/>
                  <a:pt x="18228" y="4576"/>
                  <a:pt x="18240" y="4576"/>
                </a:cubicBezTo>
                <a:cubicBezTo>
                  <a:pt x="18240" y="4576"/>
                  <a:pt x="18236" y="4579"/>
                  <a:pt x="18236" y="4579"/>
                </a:cubicBezTo>
                <a:cubicBezTo>
                  <a:pt x="18236" y="4569"/>
                  <a:pt x="18236" y="4559"/>
                  <a:pt x="18236" y="4550"/>
                </a:cubicBezTo>
                <a:lnTo>
                  <a:pt x="18236" y="4550"/>
                </a:lnTo>
                <a:cubicBezTo>
                  <a:pt x="18214" y="4546"/>
                  <a:pt x="18202" y="4556"/>
                  <a:pt x="18206" y="4576"/>
                </a:cubicBezTo>
                <a:lnTo>
                  <a:pt x="18206" y="4576"/>
                </a:lnTo>
                <a:close/>
                <a:moveTo>
                  <a:pt x="18822" y="8875"/>
                </a:moveTo>
                <a:cubicBezTo>
                  <a:pt x="18822" y="8885"/>
                  <a:pt x="18822" y="8895"/>
                  <a:pt x="18822" y="8905"/>
                </a:cubicBezTo>
                <a:cubicBezTo>
                  <a:pt x="18822" y="8905"/>
                  <a:pt x="18826" y="8905"/>
                  <a:pt x="18826" y="8905"/>
                </a:cubicBezTo>
                <a:cubicBezTo>
                  <a:pt x="18826" y="8895"/>
                  <a:pt x="18826" y="8885"/>
                  <a:pt x="18822" y="8875"/>
                </a:cubicBezTo>
                <a:lnTo>
                  <a:pt x="18822" y="8875"/>
                </a:lnTo>
                <a:close/>
                <a:moveTo>
                  <a:pt x="2882" y="8931"/>
                </a:moveTo>
                <a:cubicBezTo>
                  <a:pt x="2882" y="8921"/>
                  <a:pt x="2882" y="8911"/>
                  <a:pt x="2882" y="8902"/>
                </a:cubicBezTo>
                <a:cubicBezTo>
                  <a:pt x="2882" y="8902"/>
                  <a:pt x="2886" y="8905"/>
                  <a:pt x="2886" y="8905"/>
                </a:cubicBezTo>
                <a:cubicBezTo>
                  <a:pt x="2875" y="8905"/>
                  <a:pt x="2863" y="8905"/>
                  <a:pt x="2852" y="8905"/>
                </a:cubicBezTo>
                <a:cubicBezTo>
                  <a:pt x="2852" y="8905"/>
                  <a:pt x="2856" y="8902"/>
                  <a:pt x="2856" y="8902"/>
                </a:cubicBezTo>
                <a:cubicBezTo>
                  <a:pt x="2860" y="8918"/>
                  <a:pt x="2863" y="8931"/>
                  <a:pt x="2886" y="8928"/>
                </a:cubicBezTo>
                <a:lnTo>
                  <a:pt x="2882" y="8931"/>
                </a:lnTo>
                <a:close/>
                <a:moveTo>
                  <a:pt x="2916" y="8902"/>
                </a:moveTo>
                <a:cubicBezTo>
                  <a:pt x="2916" y="8911"/>
                  <a:pt x="2916" y="8921"/>
                  <a:pt x="2916" y="8931"/>
                </a:cubicBezTo>
                <a:cubicBezTo>
                  <a:pt x="2916" y="8931"/>
                  <a:pt x="2912" y="8928"/>
                  <a:pt x="2912" y="8928"/>
                </a:cubicBezTo>
                <a:cubicBezTo>
                  <a:pt x="2923" y="8928"/>
                  <a:pt x="2934" y="8928"/>
                  <a:pt x="2946" y="8928"/>
                </a:cubicBezTo>
                <a:cubicBezTo>
                  <a:pt x="2946" y="8928"/>
                  <a:pt x="2942" y="8931"/>
                  <a:pt x="2942" y="8931"/>
                </a:cubicBezTo>
                <a:cubicBezTo>
                  <a:pt x="2931" y="8921"/>
                  <a:pt x="2923" y="8915"/>
                  <a:pt x="2912" y="8905"/>
                </a:cubicBezTo>
                <a:cubicBezTo>
                  <a:pt x="2912" y="8905"/>
                  <a:pt x="2916" y="8902"/>
                  <a:pt x="2916" y="8902"/>
                </a:cubicBezTo>
                <a:close/>
                <a:moveTo>
                  <a:pt x="3005" y="8898"/>
                </a:moveTo>
                <a:cubicBezTo>
                  <a:pt x="2990" y="8905"/>
                  <a:pt x="2972" y="8911"/>
                  <a:pt x="2957" y="8918"/>
                </a:cubicBezTo>
                <a:cubicBezTo>
                  <a:pt x="2957" y="8918"/>
                  <a:pt x="2961" y="8918"/>
                  <a:pt x="2957" y="8918"/>
                </a:cubicBezTo>
                <a:cubicBezTo>
                  <a:pt x="2972" y="8911"/>
                  <a:pt x="2990" y="8905"/>
                  <a:pt x="3009" y="8902"/>
                </a:cubicBezTo>
                <a:cubicBezTo>
                  <a:pt x="3009" y="8905"/>
                  <a:pt x="3005" y="8898"/>
                  <a:pt x="3005" y="8898"/>
                </a:cubicBezTo>
                <a:close/>
                <a:moveTo>
                  <a:pt x="3088" y="8928"/>
                </a:moveTo>
                <a:cubicBezTo>
                  <a:pt x="3099" y="8928"/>
                  <a:pt x="3110" y="8928"/>
                  <a:pt x="3121" y="8928"/>
                </a:cubicBezTo>
                <a:cubicBezTo>
                  <a:pt x="3121" y="8928"/>
                  <a:pt x="3117" y="8931"/>
                  <a:pt x="3117" y="8931"/>
                </a:cubicBezTo>
                <a:cubicBezTo>
                  <a:pt x="3110" y="8921"/>
                  <a:pt x="3102" y="8908"/>
                  <a:pt x="3095" y="8898"/>
                </a:cubicBezTo>
                <a:cubicBezTo>
                  <a:pt x="3095" y="8898"/>
                  <a:pt x="3099" y="8895"/>
                  <a:pt x="3099" y="8895"/>
                </a:cubicBezTo>
                <a:cubicBezTo>
                  <a:pt x="3095" y="8908"/>
                  <a:pt x="3095" y="8918"/>
                  <a:pt x="3091" y="8931"/>
                </a:cubicBezTo>
                <a:cubicBezTo>
                  <a:pt x="3091" y="8931"/>
                  <a:pt x="3088" y="8928"/>
                  <a:pt x="3088" y="8928"/>
                </a:cubicBezTo>
                <a:close/>
                <a:moveTo>
                  <a:pt x="3454" y="8921"/>
                </a:moveTo>
                <a:cubicBezTo>
                  <a:pt x="3446" y="8911"/>
                  <a:pt x="3439" y="8902"/>
                  <a:pt x="3435" y="8892"/>
                </a:cubicBezTo>
                <a:cubicBezTo>
                  <a:pt x="3435" y="8892"/>
                  <a:pt x="3439" y="8895"/>
                  <a:pt x="3439" y="8895"/>
                </a:cubicBezTo>
                <a:cubicBezTo>
                  <a:pt x="3431" y="8911"/>
                  <a:pt x="3439" y="8921"/>
                  <a:pt x="3454" y="8921"/>
                </a:cubicBezTo>
                <a:lnTo>
                  <a:pt x="3454" y="8921"/>
                </a:lnTo>
                <a:close/>
                <a:moveTo>
                  <a:pt x="3528" y="8895"/>
                </a:moveTo>
                <a:cubicBezTo>
                  <a:pt x="3528" y="8895"/>
                  <a:pt x="3532" y="8892"/>
                  <a:pt x="3532" y="8892"/>
                </a:cubicBezTo>
                <a:cubicBezTo>
                  <a:pt x="3528" y="8892"/>
                  <a:pt x="3525" y="8895"/>
                  <a:pt x="3528" y="8895"/>
                </a:cubicBezTo>
                <a:close/>
                <a:moveTo>
                  <a:pt x="3596" y="8905"/>
                </a:moveTo>
                <a:cubicBezTo>
                  <a:pt x="3584" y="8905"/>
                  <a:pt x="3573" y="8905"/>
                  <a:pt x="3562" y="8905"/>
                </a:cubicBezTo>
                <a:cubicBezTo>
                  <a:pt x="3562" y="8905"/>
                  <a:pt x="3566" y="8902"/>
                  <a:pt x="3566" y="8902"/>
                </a:cubicBezTo>
                <a:cubicBezTo>
                  <a:pt x="3573" y="8911"/>
                  <a:pt x="3581" y="8921"/>
                  <a:pt x="3588" y="8931"/>
                </a:cubicBezTo>
                <a:lnTo>
                  <a:pt x="3584" y="8934"/>
                </a:lnTo>
                <a:cubicBezTo>
                  <a:pt x="3588" y="8924"/>
                  <a:pt x="3588" y="8911"/>
                  <a:pt x="3592" y="8902"/>
                </a:cubicBezTo>
                <a:cubicBezTo>
                  <a:pt x="3592" y="8902"/>
                  <a:pt x="3596" y="8905"/>
                  <a:pt x="3596" y="8905"/>
                </a:cubicBezTo>
                <a:close/>
                <a:moveTo>
                  <a:pt x="18905" y="4540"/>
                </a:moveTo>
                <a:cubicBezTo>
                  <a:pt x="18897" y="4540"/>
                  <a:pt x="18890" y="4540"/>
                  <a:pt x="18882" y="4540"/>
                </a:cubicBezTo>
                <a:cubicBezTo>
                  <a:pt x="18890" y="4540"/>
                  <a:pt x="18893" y="4540"/>
                  <a:pt x="18905" y="4540"/>
                </a:cubicBezTo>
                <a:cubicBezTo>
                  <a:pt x="18901" y="4540"/>
                  <a:pt x="18905" y="4540"/>
                  <a:pt x="18905" y="4540"/>
                </a:cubicBezTo>
                <a:close/>
                <a:moveTo>
                  <a:pt x="18232" y="4550"/>
                </a:moveTo>
                <a:cubicBezTo>
                  <a:pt x="18243" y="4550"/>
                  <a:pt x="18255" y="4550"/>
                  <a:pt x="18266" y="4550"/>
                </a:cubicBezTo>
                <a:cubicBezTo>
                  <a:pt x="18266" y="4550"/>
                  <a:pt x="18262" y="4553"/>
                  <a:pt x="18262" y="4553"/>
                </a:cubicBezTo>
                <a:cubicBezTo>
                  <a:pt x="18262" y="4543"/>
                  <a:pt x="18262" y="4533"/>
                  <a:pt x="18262" y="4524"/>
                </a:cubicBezTo>
                <a:lnTo>
                  <a:pt x="18266" y="4527"/>
                </a:lnTo>
                <a:cubicBezTo>
                  <a:pt x="18243" y="4520"/>
                  <a:pt x="18232" y="4530"/>
                  <a:pt x="18232" y="4550"/>
                </a:cubicBezTo>
                <a:lnTo>
                  <a:pt x="18232" y="4550"/>
                </a:lnTo>
                <a:close/>
                <a:moveTo>
                  <a:pt x="18927" y="4520"/>
                </a:moveTo>
                <a:cubicBezTo>
                  <a:pt x="18931" y="4520"/>
                  <a:pt x="18935" y="4524"/>
                  <a:pt x="18938" y="4524"/>
                </a:cubicBezTo>
                <a:cubicBezTo>
                  <a:pt x="18935" y="4520"/>
                  <a:pt x="18935" y="4517"/>
                  <a:pt x="18927" y="4520"/>
                </a:cubicBezTo>
                <a:cubicBezTo>
                  <a:pt x="18931" y="4517"/>
                  <a:pt x="18927" y="4520"/>
                  <a:pt x="18927" y="4520"/>
                </a:cubicBezTo>
                <a:close/>
                <a:moveTo>
                  <a:pt x="3207" y="8954"/>
                </a:moveTo>
                <a:cubicBezTo>
                  <a:pt x="3233" y="8947"/>
                  <a:pt x="3230" y="8934"/>
                  <a:pt x="3226" y="8915"/>
                </a:cubicBezTo>
                <a:cubicBezTo>
                  <a:pt x="3226" y="8915"/>
                  <a:pt x="3230" y="8918"/>
                  <a:pt x="3230" y="8918"/>
                </a:cubicBezTo>
                <a:cubicBezTo>
                  <a:pt x="3222" y="8931"/>
                  <a:pt x="3215" y="8944"/>
                  <a:pt x="3211" y="8954"/>
                </a:cubicBezTo>
                <a:cubicBezTo>
                  <a:pt x="3211" y="8957"/>
                  <a:pt x="3207" y="8954"/>
                  <a:pt x="3207" y="8954"/>
                </a:cubicBezTo>
                <a:close/>
                <a:moveTo>
                  <a:pt x="3353" y="8954"/>
                </a:moveTo>
                <a:cubicBezTo>
                  <a:pt x="3364" y="8954"/>
                  <a:pt x="3375" y="8954"/>
                  <a:pt x="3386" y="8954"/>
                </a:cubicBezTo>
                <a:cubicBezTo>
                  <a:pt x="3386" y="8954"/>
                  <a:pt x="3383" y="8957"/>
                  <a:pt x="3383" y="8957"/>
                </a:cubicBezTo>
                <a:cubicBezTo>
                  <a:pt x="3375" y="8950"/>
                  <a:pt x="3371" y="8944"/>
                  <a:pt x="3364" y="8937"/>
                </a:cubicBezTo>
                <a:cubicBezTo>
                  <a:pt x="3360" y="8944"/>
                  <a:pt x="3360" y="8950"/>
                  <a:pt x="3357" y="8957"/>
                </a:cubicBezTo>
                <a:lnTo>
                  <a:pt x="3353" y="8954"/>
                </a:lnTo>
                <a:close/>
                <a:moveTo>
                  <a:pt x="3454" y="8918"/>
                </a:moveTo>
                <a:cubicBezTo>
                  <a:pt x="3446" y="8928"/>
                  <a:pt x="3439" y="8937"/>
                  <a:pt x="3431" y="8944"/>
                </a:cubicBezTo>
                <a:cubicBezTo>
                  <a:pt x="3431" y="8944"/>
                  <a:pt x="3428" y="8941"/>
                  <a:pt x="3428" y="8941"/>
                </a:cubicBezTo>
                <a:cubicBezTo>
                  <a:pt x="3461" y="8954"/>
                  <a:pt x="3461" y="8944"/>
                  <a:pt x="3454" y="8918"/>
                </a:cubicBezTo>
                <a:cubicBezTo>
                  <a:pt x="3454" y="8921"/>
                  <a:pt x="3454" y="8918"/>
                  <a:pt x="3454" y="8918"/>
                </a:cubicBezTo>
                <a:close/>
                <a:moveTo>
                  <a:pt x="3581" y="8934"/>
                </a:moveTo>
                <a:cubicBezTo>
                  <a:pt x="3596" y="8941"/>
                  <a:pt x="3607" y="8947"/>
                  <a:pt x="3622" y="8954"/>
                </a:cubicBezTo>
                <a:cubicBezTo>
                  <a:pt x="3622" y="8954"/>
                  <a:pt x="3625" y="8950"/>
                  <a:pt x="3625" y="8950"/>
                </a:cubicBezTo>
                <a:cubicBezTo>
                  <a:pt x="3611" y="8944"/>
                  <a:pt x="3599" y="8937"/>
                  <a:pt x="3584" y="8934"/>
                </a:cubicBezTo>
                <a:cubicBezTo>
                  <a:pt x="3588" y="8931"/>
                  <a:pt x="3581" y="8934"/>
                  <a:pt x="3581" y="8934"/>
                </a:cubicBezTo>
                <a:close/>
                <a:moveTo>
                  <a:pt x="18262" y="4524"/>
                </a:moveTo>
                <a:cubicBezTo>
                  <a:pt x="18273" y="4524"/>
                  <a:pt x="18284" y="4524"/>
                  <a:pt x="18296" y="4524"/>
                </a:cubicBezTo>
                <a:cubicBezTo>
                  <a:pt x="18296" y="4524"/>
                  <a:pt x="18296" y="4527"/>
                  <a:pt x="18296" y="4527"/>
                </a:cubicBezTo>
                <a:cubicBezTo>
                  <a:pt x="18296" y="4517"/>
                  <a:pt x="18296" y="4507"/>
                  <a:pt x="18296" y="4497"/>
                </a:cubicBezTo>
                <a:cubicBezTo>
                  <a:pt x="18296" y="4497"/>
                  <a:pt x="18296" y="4501"/>
                  <a:pt x="18296" y="4501"/>
                </a:cubicBezTo>
                <a:cubicBezTo>
                  <a:pt x="18273" y="4497"/>
                  <a:pt x="18262" y="4504"/>
                  <a:pt x="18262" y="4524"/>
                </a:cubicBezTo>
                <a:cubicBezTo>
                  <a:pt x="18266" y="4524"/>
                  <a:pt x="18262" y="4524"/>
                  <a:pt x="18262" y="4524"/>
                </a:cubicBezTo>
                <a:close/>
                <a:moveTo>
                  <a:pt x="18355" y="8937"/>
                </a:moveTo>
                <a:cubicBezTo>
                  <a:pt x="18352" y="8937"/>
                  <a:pt x="18352" y="8934"/>
                  <a:pt x="18348" y="8934"/>
                </a:cubicBezTo>
                <a:cubicBezTo>
                  <a:pt x="18352" y="8934"/>
                  <a:pt x="18352" y="8934"/>
                  <a:pt x="18355" y="8934"/>
                </a:cubicBezTo>
                <a:cubicBezTo>
                  <a:pt x="18355" y="8937"/>
                  <a:pt x="18352" y="8937"/>
                  <a:pt x="18352" y="8941"/>
                </a:cubicBezTo>
                <a:cubicBezTo>
                  <a:pt x="18348" y="8941"/>
                  <a:pt x="18355" y="8937"/>
                  <a:pt x="18355" y="8937"/>
                </a:cubicBezTo>
                <a:close/>
                <a:moveTo>
                  <a:pt x="17201" y="4524"/>
                </a:moveTo>
                <a:cubicBezTo>
                  <a:pt x="17212" y="4524"/>
                  <a:pt x="17224" y="4524"/>
                  <a:pt x="17235" y="4520"/>
                </a:cubicBezTo>
                <a:cubicBezTo>
                  <a:pt x="17235" y="4520"/>
                  <a:pt x="17235" y="4520"/>
                  <a:pt x="17235" y="4520"/>
                </a:cubicBezTo>
                <a:cubicBezTo>
                  <a:pt x="17224" y="4524"/>
                  <a:pt x="17212" y="4524"/>
                  <a:pt x="17201" y="4524"/>
                </a:cubicBezTo>
                <a:lnTo>
                  <a:pt x="17201" y="4524"/>
                </a:lnTo>
                <a:close/>
                <a:moveTo>
                  <a:pt x="3181" y="8954"/>
                </a:moveTo>
                <a:cubicBezTo>
                  <a:pt x="3181" y="8963"/>
                  <a:pt x="3177" y="8973"/>
                  <a:pt x="3177" y="8983"/>
                </a:cubicBezTo>
                <a:cubicBezTo>
                  <a:pt x="3188" y="8983"/>
                  <a:pt x="3200" y="8980"/>
                  <a:pt x="3211" y="8980"/>
                </a:cubicBezTo>
                <a:lnTo>
                  <a:pt x="3207" y="8983"/>
                </a:lnTo>
                <a:cubicBezTo>
                  <a:pt x="3207" y="8973"/>
                  <a:pt x="3207" y="8963"/>
                  <a:pt x="3207" y="8954"/>
                </a:cubicBezTo>
                <a:cubicBezTo>
                  <a:pt x="3207" y="8954"/>
                  <a:pt x="3211" y="8957"/>
                  <a:pt x="3211" y="8957"/>
                </a:cubicBezTo>
                <a:cubicBezTo>
                  <a:pt x="3200" y="8957"/>
                  <a:pt x="3188" y="8957"/>
                  <a:pt x="3177" y="8957"/>
                </a:cubicBezTo>
                <a:lnTo>
                  <a:pt x="3181" y="8954"/>
                </a:lnTo>
                <a:close/>
                <a:moveTo>
                  <a:pt x="3622" y="8980"/>
                </a:moveTo>
                <a:cubicBezTo>
                  <a:pt x="3633" y="8980"/>
                  <a:pt x="3644" y="8980"/>
                  <a:pt x="3655" y="8980"/>
                </a:cubicBezTo>
                <a:cubicBezTo>
                  <a:pt x="3655" y="8980"/>
                  <a:pt x="3652" y="8983"/>
                  <a:pt x="3652" y="8983"/>
                </a:cubicBezTo>
                <a:cubicBezTo>
                  <a:pt x="3652" y="8973"/>
                  <a:pt x="3652" y="8963"/>
                  <a:pt x="3652" y="8954"/>
                </a:cubicBezTo>
                <a:cubicBezTo>
                  <a:pt x="3652" y="8954"/>
                  <a:pt x="3659" y="8957"/>
                  <a:pt x="3659" y="8957"/>
                </a:cubicBezTo>
                <a:cubicBezTo>
                  <a:pt x="3648" y="8954"/>
                  <a:pt x="3637" y="8954"/>
                  <a:pt x="3625" y="8950"/>
                </a:cubicBezTo>
                <a:cubicBezTo>
                  <a:pt x="3625" y="8950"/>
                  <a:pt x="3629" y="8947"/>
                  <a:pt x="3629" y="8947"/>
                </a:cubicBezTo>
                <a:cubicBezTo>
                  <a:pt x="3625" y="8957"/>
                  <a:pt x="3625" y="8970"/>
                  <a:pt x="3622" y="8980"/>
                </a:cubicBezTo>
                <a:lnTo>
                  <a:pt x="3622" y="8980"/>
                </a:lnTo>
                <a:close/>
                <a:moveTo>
                  <a:pt x="18412" y="8983"/>
                </a:moveTo>
                <a:cubicBezTo>
                  <a:pt x="18412" y="8973"/>
                  <a:pt x="18412" y="8963"/>
                  <a:pt x="18412" y="8954"/>
                </a:cubicBezTo>
                <a:cubicBezTo>
                  <a:pt x="18412" y="8954"/>
                  <a:pt x="18415" y="8957"/>
                  <a:pt x="18415" y="8957"/>
                </a:cubicBezTo>
                <a:cubicBezTo>
                  <a:pt x="18400" y="8963"/>
                  <a:pt x="18389" y="8973"/>
                  <a:pt x="18374" y="8980"/>
                </a:cubicBezTo>
                <a:cubicBezTo>
                  <a:pt x="18374" y="8980"/>
                  <a:pt x="18378" y="8977"/>
                  <a:pt x="18378" y="8977"/>
                </a:cubicBezTo>
                <a:cubicBezTo>
                  <a:pt x="18389" y="8977"/>
                  <a:pt x="18400" y="8980"/>
                  <a:pt x="18415" y="8980"/>
                </a:cubicBezTo>
                <a:lnTo>
                  <a:pt x="18412" y="8983"/>
                </a:lnTo>
                <a:close/>
                <a:moveTo>
                  <a:pt x="3211" y="8980"/>
                </a:moveTo>
                <a:cubicBezTo>
                  <a:pt x="3211" y="8990"/>
                  <a:pt x="3207" y="8999"/>
                  <a:pt x="3207" y="9009"/>
                </a:cubicBezTo>
                <a:cubicBezTo>
                  <a:pt x="3218" y="9009"/>
                  <a:pt x="3230" y="9006"/>
                  <a:pt x="3241" y="9006"/>
                </a:cubicBezTo>
                <a:lnTo>
                  <a:pt x="3237" y="9009"/>
                </a:lnTo>
                <a:cubicBezTo>
                  <a:pt x="3241" y="8990"/>
                  <a:pt x="3230" y="8980"/>
                  <a:pt x="3207" y="8983"/>
                </a:cubicBezTo>
                <a:lnTo>
                  <a:pt x="3211" y="8980"/>
                </a:lnTo>
                <a:close/>
                <a:moveTo>
                  <a:pt x="3588" y="9006"/>
                </a:moveTo>
                <a:cubicBezTo>
                  <a:pt x="3599" y="9006"/>
                  <a:pt x="3611" y="9006"/>
                  <a:pt x="3622" y="9006"/>
                </a:cubicBezTo>
                <a:cubicBezTo>
                  <a:pt x="3622" y="9006"/>
                  <a:pt x="3618" y="9009"/>
                  <a:pt x="3618" y="9009"/>
                </a:cubicBezTo>
                <a:cubicBezTo>
                  <a:pt x="3618" y="8999"/>
                  <a:pt x="3618" y="8990"/>
                  <a:pt x="3618" y="8980"/>
                </a:cubicBezTo>
                <a:cubicBezTo>
                  <a:pt x="3618" y="8980"/>
                  <a:pt x="3622" y="8980"/>
                  <a:pt x="3622" y="8980"/>
                </a:cubicBezTo>
                <a:cubicBezTo>
                  <a:pt x="3614" y="8990"/>
                  <a:pt x="3603" y="8999"/>
                  <a:pt x="3588" y="9006"/>
                </a:cubicBezTo>
                <a:cubicBezTo>
                  <a:pt x="3592" y="9009"/>
                  <a:pt x="3588" y="9006"/>
                  <a:pt x="3588" y="9006"/>
                </a:cubicBezTo>
                <a:close/>
                <a:moveTo>
                  <a:pt x="3685" y="8983"/>
                </a:moveTo>
                <a:cubicBezTo>
                  <a:pt x="3674" y="8983"/>
                  <a:pt x="3663" y="8983"/>
                  <a:pt x="3652" y="8983"/>
                </a:cubicBezTo>
                <a:cubicBezTo>
                  <a:pt x="3652" y="8983"/>
                  <a:pt x="3655" y="8980"/>
                  <a:pt x="3655" y="8980"/>
                </a:cubicBezTo>
                <a:cubicBezTo>
                  <a:pt x="3655" y="8990"/>
                  <a:pt x="3655" y="8999"/>
                  <a:pt x="3655" y="9009"/>
                </a:cubicBezTo>
                <a:lnTo>
                  <a:pt x="3652" y="9006"/>
                </a:lnTo>
                <a:cubicBezTo>
                  <a:pt x="3663" y="8996"/>
                  <a:pt x="3670" y="8990"/>
                  <a:pt x="3682" y="8980"/>
                </a:cubicBezTo>
                <a:lnTo>
                  <a:pt x="3685" y="8983"/>
                </a:lnTo>
                <a:close/>
                <a:moveTo>
                  <a:pt x="14855" y="4510"/>
                </a:moveTo>
                <a:cubicBezTo>
                  <a:pt x="14855" y="4507"/>
                  <a:pt x="14851" y="4504"/>
                  <a:pt x="14851" y="4501"/>
                </a:cubicBezTo>
                <a:cubicBezTo>
                  <a:pt x="14844" y="4507"/>
                  <a:pt x="14844" y="4510"/>
                  <a:pt x="14859" y="4507"/>
                </a:cubicBezTo>
                <a:cubicBezTo>
                  <a:pt x="14859" y="4507"/>
                  <a:pt x="14855" y="4510"/>
                  <a:pt x="14855" y="4510"/>
                </a:cubicBezTo>
                <a:close/>
                <a:moveTo>
                  <a:pt x="18374" y="8980"/>
                </a:moveTo>
                <a:cubicBezTo>
                  <a:pt x="18374" y="8980"/>
                  <a:pt x="18378" y="8986"/>
                  <a:pt x="18378" y="8986"/>
                </a:cubicBezTo>
                <a:lnTo>
                  <a:pt x="18374" y="8980"/>
                </a:lnTo>
                <a:cubicBezTo>
                  <a:pt x="18378" y="8977"/>
                  <a:pt x="18374" y="8980"/>
                  <a:pt x="18374" y="8980"/>
                </a:cubicBezTo>
                <a:close/>
                <a:moveTo>
                  <a:pt x="2688" y="9006"/>
                </a:moveTo>
                <a:cubicBezTo>
                  <a:pt x="2688" y="9006"/>
                  <a:pt x="2677" y="9009"/>
                  <a:pt x="2677" y="9009"/>
                </a:cubicBezTo>
                <a:lnTo>
                  <a:pt x="2684" y="9009"/>
                </a:lnTo>
                <a:cubicBezTo>
                  <a:pt x="2684" y="9009"/>
                  <a:pt x="2688" y="9006"/>
                  <a:pt x="2688" y="9006"/>
                </a:cubicBezTo>
                <a:close/>
                <a:moveTo>
                  <a:pt x="14758" y="4501"/>
                </a:moveTo>
                <a:cubicBezTo>
                  <a:pt x="14747" y="4484"/>
                  <a:pt x="14739" y="4471"/>
                  <a:pt x="14728" y="4455"/>
                </a:cubicBezTo>
                <a:cubicBezTo>
                  <a:pt x="14728" y="4455"/>
                  <a:pt x="14728" y="4455"/>
                  <a:pt x="14728" y="4455"/>
                </a:cubicBezTo>
                <a:cubicBezTo>
                  <a:pt x="14739" y="4471"/>
                  <a:pt x="14747" y="4484"/>
                  <a:pt x="14758" y="4501"/>
                </a:cubicBezTo>
                <a:cubicBezTo>
                  <a:pt x="14754" y="4501"/>
                  <a:pt x="14758" y="4501"/>
                  <a:pt x="14758" y="4501"/>
                </a:cubicBezTo>
                <a:close/>
                <a:moveTo>
                  <a:pt x="3241" y="9006"/>
                </a:moveTo>
                <a:cubicBezTo>
                  <a:pt x="3241" y="9016"/>
                  <a:pt x="3237" y="9025"/>
                  <a:pt x="3237" y="9035"/>
                </a:cubicBezTo>
                <a:cubicBezTo>
                  <a:pt x="3248" y="9035"/>
                  <a:pt x="3259" y="9035"/>
                  <a:pt x="3271" y="9035"/>
                </a:cubicBezTo>
                <a:cubicBezTo>
                  <a:pt x="3271" y="9025"/>
                  <a:pt x="3267" y="9016"/>
                  <a:pt x="3267" y="9006"/>
                </a:cubicBezTo>
                <a:cubicBezTo>
                  <a:pt x="3267" y="9006"/>
                  <a:pt x="3271" y="9009"/>
                  <a:pt x="3271" y="9009"/>
                </a:cubicBezTo>
                <a:cubicBezTo>
                  <a:pt x="3259" y="9009"/>
                  <a:pt x="3248" y="9009"/>
                  <a:pt x="3241" y="9006"/>
                </a:cubicBezTo>
                <a:lnTo>
                  <a:pt x="3241" y="9006"/>
                </a:lnTo>
                <a:close/>
                <a:moveTo>
                  <a:pt x="6924" y="4491"/>
                </a:moveTo>
                <a:cubicBezTo>
                  <a:pt x="6928" y="4491"/>
                  <a:pt x="6932" y="4494"/>
                  <a:pt x="6932" y="4494"/>
                </a:cubicBezTo>
                <a:cubicBezTo>
                  <a:pt x="6928" y="4494"/>
                  <a:pt x="6924" y="4491"/>
                  <a:pt x="6924" y="4491"/>
                </a:cubicBezTo>
                <a:cubicBezTo>
                  <a:pt x="6920" y="4488"/>
                  <a:pt x="6924" y="4491"/>
                  <a:pt x="6924" y="4491"/>
                </a:cubicBezTo>
                <a:close/>
                <a:moveTo>
                  <a:pt x="19566" y="4445"/>
                </a:moveTo>
                <a:cubicBezTo>
                  <a:pt x="19566" y="4455"/>
                  <a:pt x="19566" y="4465"/>
                  <a:pt x="19566" y="4475"/>
                </a:cubicBezTo>
                <a:cubicBezTo>
                  <a:pt x="19566" y="4475"/>
                  <a:pt x="19562" y="4471"/>
                  <a:pt x="19562" y="4471"/>
                </a:cubicBezTo>
                <a:cubicBezTo>
                  <a:pt x="19573" y="4471"/>
                  <a:pt x="19588" y="4471"/>
                  <a:pt x="19599" y="4471"/>
                </a:cubicBezTo>
                <a:cubicBezTo>
                  <a:pt x="19599" y="4471"/>
                  <a:pt x="19596" y="4475"/>
                  <a:pt x="19596" y="4475"/>
                </a:cubicBezTo>
                <a:cubicBezTo>
                  <a:pt x="19585" y="4465"/>
                  <a:pt x="19573" y="4455"/>
                  <a:pt x="19562" y="4445"/>
                </a:cubicBezTo>
                <a:cubicBezTo>
                  <a:pt x="19562" y="4445"/>
                  <a:pt x="19566" y="4445"/>
                  <a:pt x="19566" y="4445"/>
                </a:cubicBezTo>
                <a:close/>
                <a:moveTo>
                  <a:pt x="3655" y="9009"/>
                </a:moveTo>
                <a:cubicBezTo>
                  <a:pt x="3644" y="9009"/>
                  <a:pt x="3633" y="9009"/>
                  <a:pt x="3622" y="9009"/>
                </a:cubicBezTo>
                <a:cubicBezTo>
                  <a:pt x="3622" y="9009"/>
                  <a:pt x="3625" y="9006"/>
                  <a:pt x="3625" y="9006"/>
                </a:cubicBezTo>
                <a:cubicBezTo>
                  <a:pt x="3625" y="9016"/>
                  <a:pt x="3625" y="9025"/>
                  <a:pt x="3625" y="9035"/>
                </a:cubicBezTo>
                <a:cubicBezTo>
                  <a:pt x="3625" y="9035"/>
                  <a:pt x="3622" y="9032"/>
                  <a:pt x="3622" y="9032"/>
                </a:cubicBezTo>
                <a:cubicBezTo>
                  <a:pt x="3633" y="9022"/>
                  <a:pt x="3644" y="9012"/>
                  <a:pt x="3655" y="9003"/>
                </a:cubicBezTo>
                <a:lnTo>
                  <a:pt x="3655" y="9009"/>
                </a:lnTo>
                <a:close/>
                <a:moveTo>
                  <a:pt x="18983" y="4462"/>
                </a:moveTo>
                <a:lnTo>
                  <a:pt x="18991" y="4462"/>
                </a:lnTo>
                <a:lnTo>
                  <a:pt x="18987" y="4455"/>
                </a:lnTo>
                <a:lnTo>
                  <a:pt x="18983" y="4462"/>
                </a:lnTo>
                <a:close/>
                <a:moveTo>
                  <a:pt x="18419" y="9035"/>
                </a:moveTo>
                <a:lnTo>
                  <a:pt x="18412" y="9035"/>
                </a:lnTo>
                <a:cubicBezTo>
                  <a:pt x="18412" y="9035"/>
                  <a:pt x="18423" y="9035"/>
                  <a:pt x="18423" y="9035"/>
                </a:cubicBezTo>
                <a:cubicBezTo>
                  <a:pt x="18423" y="9035"/>
                  <a:pt x="18419" y="9035"/>
                  <a:pt x="18419" y="9035"/>
                </a:cubicBezTo>
                <a:close/>
                <a:moveTo>
                  <a:pt x="6760" y="4465"/>
                </a:moveTo>
                <a:lnTo>
                  <a:pt x="6752" y="4471"/>
                </a:lnTo>
                <a:cubicBezTo>
                  <a:pt x="6752" y="4471"/>
                  <a:pt x="6760" y="4468"/>
                  <a:pt x="6760" y="4465"/>
                </a:cubicBezTo>
                <a:cubicBezTo>
                  <a:pt x="6760" y="4468"/>
                  <a:pt x="6760" y="4465"/>
                  <a:pt x="6760" y="4465"/>
                </a:cubicBezTo>
                <a:close/>
                <a:moveTo>
                  <a:pt x="18916" y="4449"/>
                </a:moveTo>
                <a:cubicBezTo>
                  <a:pt x="18920" y="4449"/>
                  <a:pt x="18920" y="4445"/>
                  <a:pt x="18923" y="4445"/>
                </a:cubicBezTo>
                <a:cubicBezTo>
                  <a:pt x="18920" y="4445"/>
                  <a:pt x="18916" y="4445"/>
                  <a:pt x="18916" y="4449"/>
                </a:cubicBezTo>
                <a:cubicBezTo>
                  <a:pt x="18912" y="4445"/>
                  <a:pt x="18916" y="4449"/>
                  <a:pt x="18916" y="4449"/>
                </a:cubicBezTo>
                <a:close/>
                <a:moveTo>
                  <a:pt x="2505" y="9110"/>
                </a:moveTo>
                <a:cubicBezTo>
                  <a:pt x="2505" y="9107"/>
                  <a:pt x="2501" y="9107"/>
                  <a:pt x="2501" y="9104"/>
                </a:cubicBezTo>
                <a:cubicBezTo>
                  <a:pt x="2501" y="9107"/>
                  <a:pt x="2501" y="9107"/>
                  <a:pt x="2505" y="9110"/>
                </a:cubicBezTo>
                <a:cubicBezTo>
                  <a:pt x="2501" y="9110"/>
                  <a:pt x="2505" y="9110"/>
                  <a:pt x="2505" y="9110"/>
                </a:cubicBezTo>
                <a:close/>
                <a:moveTo>
                  <a:pt x="14650" y="4409"/>
                </a:moveTo>
                <a:cubicBezTo>
                  <a:pt x="14635" y="4429"/>
                  <a:pt x="14642" y="4445"/>
                  <a:pt x="14650" y="4462"/>
                </a:cubicBezTo>
                <a:cubicBezTo>
                  <a:pt x="14650" y="4462"/>
                  <a:pt x="14646" y="4465"/>
                  <a:pt x="14650" y="4462"/>
                </a:cubicBezTo>
                <a:cubicBezTo>
                  <a:pt x="14650" y="4442"/>
                  <a:pt x="14650" y="4426"/>
                  <a:pt x="14650" y="4409"/>
                </a:cubicBezTo>
                <a:cubicBezTo>
                  <a:pt x="14646" y="4409"/>
                  <a:pt x="14650" y="4406"/>
                  <a:pt x="14650" y="4409"/>
                </a:cubicBezTo>
                <a:close/>
                <a:moveTo>
                  <a:pt x="3592" y="9107"/>
                </a:moveTo>
                <a:cubicBezTo>
                  <a:pt x="3603" y="9107"/>
                  <a:pt x="3614" y="9107"/>
                  <a:pt x="3625" y="9107"/>
                </a:cubicBezTo>
                <a:lnTo>
                  <a:pt x="3622" y="9110"/>
                </a:lnTo>
                <a:cubicBezTo>
                  <a:pt x="3611" y="9087"/>
                  <a:pt x="3603" y="9094"/>
                  <a:pt x="3596" y="9110"/>
                </a:cubicBezTo>
                <a:lnTo>
                  <a:pt x="3592" y="9107"/>
                </a:lnTo>
                <a:close/>
                <a:moveTo>
                  <a:pt x="3700" y="9097"/>
                </a:moveTo>
                <a:lnTo>
                  <a:pt x="3689" y="9097"/>
                </a:lnTo>
                <a:lnTo>
                  <a:pt x="3693" y="9107"/>
                </a:lnTo>
                <a:lnTo>
                  <a:pt x="3700" y="9097"/>
                </a:lnTo>
                <a:close/>
                <a:moveTo>
                  <a:pt x="18542" y="9094"/>
                </a:moveTo>
                <a:cubicBezTo>
                  <a:pt x="18542" y="9091"/>
                  <a:pt x="18539" y="9091"/>
                  <a:pt x="18539" y="9091"/>
                </a:cubicBezTo>
                <a:cubicBezTo>
                  <a:pt x="18539" y="9094"/>
                  <a:pt x="18539" y="9097"/>
                  <a:pt x="18539" y="9097"/>
                </a:cubicBezTo>
                <a:cubicBezTo>
                  <a:pt x="18539" y="9097"/>
                  <a:pt x="18542" y="9094"/>
                  <a:pt x="18542" y="9094"/>
                </a:cubicBezTo>
                <a:close/>
                <a:moveTo>
                  <a:pt x="3566" y="9107"/>
                </a:moveTo>
                <a:cubicBezTo>
                  <a:pt x="3566" y="9117"/>
                  <a:pt x="3566" y="9126"/>
                  <a:pt x="3566" y="9136"/>
                </a:cubicBezTo>
                <a:cubicBezTo>
                  <a:pt x="3566" y="9136"/>
                  <a:pt x="3562" y="9133"/>
                  <a:pt x="3562" y="9133"/>
                </a:cubicBezTo>
                <a:cubicBezTo>
                  <a:pt x="3573" y="9133"/>
                  <a:pt x="3584" y="9133"/>
                  <a:pt x="3596" y="9133"/>
                </a:cubicBezTo>
                <a:cubicBezTo>
                  <a:pt x="3596" y="9133"/>
                  <a:pt x="3592" y="9136"/>
                  <a:pt x="3592" y="9136"/>
                </a:cubicBezTo>
                <a:cubicBezTo>
                  <a:pt x="3592" y="9126"/>
                  <a:pt x="3592" y="9117"/>
                  <a:pt x="3592" y="9107"/>
                </a:cubicBezTo>
                <a:cubicBezTo>
                  <a:pt x="3592" y="9107"/>
                  <a:pt x="3596" y="9110"/>
                  <a:pt x="3596" y="9110"/>
                </a:cubicBezTo>
                <a:cubicBezTo>
                  <a:pt x="3584" y="9110"/>
                  <a:pt x="3573" y="9110"/>
                  <a:pt x="3566" y="9107"/>
                </a:cubicBezTo>
                <a:lnTo>
                  <a:pt x="3566" y="9107"/>
                </a:lnTo>
                <a:close/>
                <a:moveTo>
                  <a:pt x="3625" y="9107"/>
                </a:moveTo>
                <a:cubicBezTo>
                  <a:pt x="3625" y="9117"/>
                  <a:pt x="3625" y="9126"/>
                  <a:pt x="3625" y="9136"/>
                </a:cubicBezTo>
                <a:cubicBezTo>
                  <a:pt x="3625" y="9136"/>
                  <a:pt x="3622" y="9133"/>
                  <a:pt x="3622" y="9133"/>
                </a:cubicBezTo>
                <a:cubicBezTo>
                  <a:pt x="3652" y="9123"/>
                  <a:pt x="3644" y="9117"/>
                  <a:pt x="3622" y="9107"/>
                </a:cubicBezTo>
                <a:lnTo>
                  <a:pt x="3625" y="9107"/>
                </a:lnTo>
                <a:close/>
                <a:moveTo>
                  <a:pt x="18277" y="9143"/>
                </a:moveTo>
                <a:cubicBezTo>
                  <a:pt x="18277" y="9139"/>
                  <a:pt x="18277" y="9139"/>
                  <a:pt x="18273" y="9136"/>
                </a:cubicBezTo>
                <a:cubicBezTo>
                  <a:pt x="18273" y="9139"/>
                  <a:pt x="18273" y="9143"/>
                  <a:pt x="18273" y="9146"/>
                </a:cubicBezTo>
                <a:cubicBezTo>
                  <a:pt x="18273" y="9146"/>
                  <a:pt x="18277" y="9143"/>
                  <a:pt x="18277" y="9143"/>
                </a:cubicBezTo>
                <a:close/>
                <a:moveTo>
                  <a:pt x="18770" y="9130"/>
                </a:moveTo>
                <a:lnTo>
                  <a:pt x="18774" y="9123"/>
                </a:lnTo>
                <a:cubicBezTo>
                  <a:pt x="18774" y="9126"/>
                  <a:pt x="18766" y="9126"/>
                  <a:pt x="18770" y="9130"/>
                </a:cubicBezTo>
                <a:cubicBezTo>
                  <a:pt x="18766" y="9130"/>
                  <a:pt x="18770" y="9130"/>
                  <a:pt x="18770" y="9130"/>
                </a:cubicBezTo>
                <a:close/>
                <a:moveTo>
                  <a:pt x="18737" y="4393"/>
                </a:moveTo>
                <a:cubicBezTo>
                  <a:pt x="18748" y="4383"/>
                  <a:pt x="18755" y="4377"/>
                  <a:pt x="18766" y="4367"/>
                </a:cubicBezTo>
                <a:cubicBezTo>
                  <a:pt x="18766" y="4367"/>
                  <a:pt x="18770" y="4370"/>
                  <a:pt x="18770" y="4370"/>
                </a:cubicBezTo>
                <a:cubicBezTo>
                  <a:pt x="18751" y="4370"/>
                  <a:pt x="18737" y="4377"/>
                  <a:pt x="18737" y="4393"/>
                </a:cubicBezTo>
                <a:lnTo>
                  <a:pt x="18737" y="4393"/>
                </a:lnTo>
                <a:close/>
                <a:moveTo>
                  <a:pt x="18587" y="4396"/>
                </a:moveTo>
                <a:cubicBezTo>
                  <a:pt x="18598" y="4396"/>
                  <a:pt x="18610" y="4396"/>
                  <a:pt x="18621" y="4393"/>
                </a:cubicBezTo>
                <a:cubicBezTo>
                  <a:pt x="18621" y="4393"/>
                  <a:pt x="18621" y="4393"/>
                  <a:pt x="18621" y="4393"/>
                </a:cubicBezTo>
                <a:cubicBezTo>
                  <a:pt x="18610" y="4393"/>
                  <a:pt x="18598" y="4393"/>
                  <a:pt x="18587" y="4396"/>
                </a:cubicBezTo>
                <a:lnTo>
                  <a:pt x="18587" y="4396"/>
                </a:lnTo>
                <a:close/>
                <a:moveTo>
                  <a:pt x="3383" y="9162"/>
                </a:moveTo>
                <a:cubicBezTo>
                  <a:pt x="3383" y="9153"/>
                  <a:pt x="3383" y="9143"/>
                  <a:pt x="3383" y="9133"/>
                </a:cubicBezTo>
                <a:cubicBezTo>
                  <a:pt x="3383" y="9133"/>
                  <a:pt x="3386" y="9136"/>
                  <a:pt x="3386" y="9136"/>
                </a:cubicBezTo>
                <a:cubicBezTo>
                  <a:pt x="3375" y="9136"/>
                  <a:pt x="3364" y="9133"/>
                  <a:pt x="3353" y="9133"/>
                </a:cubicBezTo>
                <a:cubicBezTo>
                  <a:pt x="3353" y="9143"/>
                  <a:pt x="3357" y="9153"/>
                  <a:pt x="3357" y="9162"/>
                </a:cubicBezTo>
                <a:lnTo>
                  <a:pt x="3353" y="9159"/>
                </a:lnTo>
                <a:cubicBezTo>
                  <a:pt x="3364" y="9159"/>
                  <a:pt x="3371" y="9159"/>
                  <a:pt x="3383" y="9159"/>
                </a:cubicBezTo>
                <a:cubicBezTo>
                  <a:pt x="3386" y="9159"/>
                  <a:pt x="3383" y="9162"/>
                  <a:pt x="3383" y="9162"/>
                </a:cubicBezTo>
                <a:close/>
                <a:moveTo>
                  <a:pt x="18479" y="4403"/>
                </a:moveTo>
                <a:cubicBezTo>
                  <a:pt x="18479" y="4403"/>
                  <a:pt x="18475" y="4396"/>
                  <a:pt x="18475" y="4396"/>
                </a:cubicBezTo>
                <a:lnTo>
                  <a:pt x="18482" y="4406"/>
                </a:lnTo>
                <a:cubicBezTo>
                  <a:pt x="18479" y="4406"/>
                  <a:pt x="18479" y="4403"/>
                  <a:pt x="18479" y="4403"/>
                </a:cubicBezTo>
                <a:close/>
                <a:moveTo>
                  <a:pt x="10413" y="9153"/>
                </a:moveTo>
                <a:cubicBezTo>
                  <a:pt x="10413" y="9156"/>
                  <a:pt x="10413" y="9156"/>
                  <a:pt x="10410" y="9159"/>
                </a:cubicBezTo>
                <a:cubicBezTo>
                  <a:pt x="10413" y="9156"/>
                  <a:pt x="10413" y="9156"/>
                  <a:pt x="10413" y="9153"/>
                </a:cubicBezTo>
                <a:cubicBezTo>
                  <a:pt x="10413" y="9156"/>
                  <a:pt x="10410" y="9156"/>
                  <a:pt x="10410" y="9156"/>
                </a:cubicBezTo>
                <a:cubicBezTo>
                  <a:pt x="10410" y="9156"/>
                  <a:pt x="10413" y="9153"/>
                  <a:pt x="10413" y="9153"/>
                </a:cubicBezTo>
                <a:close/>
                <a:moveTo>
                  <a:pt x="10510" y="9149"/>
                </a:moveTo>
                <a:cubicBezTo>
                  <a:pt x="10507" y="9149"/>
                  <a:pt x="10507" y="9153"/>
                  <a:pt x="10503" y="9153"/>
                </a:cubicBezTo>
                <a:cubicBezTo>
                  <a:pt x="10507" y="9153"/>
                  <a:pt x="10510" y="9153"/>
                  <a:pt x="10514" y="9153"/>
                </a:cubicBezTo>
                <a:cubicBezTo>
                  <a:pt x="10514" y="9153"/>
                  <a:pt x="10510" y="9149"/>
                  <a:pt x="10510" y="9149"/>
                </a:cubicBezTo>
                <a:close/>
                <a:moveTo>
                  <a:pt x="18718" y="9156"/>
                </a:moveTo>
                <a:cubicBezTo>
                  <a:pt x="18737" y="9149"/>
                  <a:pt x="18751" y="9139"/>
                  <a:pt x="18770" y="9133"/>
                </a:cubicBezTo>
                <a:cubicBezTo>
                  <a:pt x="18770" y="9133"/>
                  <a:pt x="18766" y="9130"/>
                  <a:pt x="18766" y="9130"/>
                </a:cubicBezTo>
                <a:cubicBezTo>
                  <a:pt x="18751" y="9136"/>
                  <a:pt x="18733" y="9146"/>
                  <a:pt x="18718" y="9156"/>
                </a:cubicBezTo>
                <a:cubicBezTo>
                  <a:pt x="18718" y="9156"/>
                  <a:pt x="18718" y="9156"/>
                  <a:pt x="18718" y="9156"/>
                </a:cubicBezTo>
                <a:close/>
                <a:moveTo>
                  <a:pt x="3360" y="9162"/>
                </a:moveTo>
                <a:cubicBezTo>
                  <a:pt x="3349" y="9162"/>
                  <a:pt x="3338" y="9159"/>
                  <a:pt x="3327" y="9159"/>
                </a:cubicBezTo>
                <a:cubicBezTo>
                  <a:pt x="3327" y="9169"/>
                  <a:pt x="3330" y="9179"/>
                  <a:pt x="3330" y="9188"/>
                </a:cubicBezTo>
                <a:lnTo>
                  <a:pt x="3327" y="9185"/>
                </a:lnTo>
                <a:cubicBezTo>
                  <a:pt x="3338" y="9175"/>
                  <a:pt x="3349" y="9169"/>
                  <a:pt x="3360" y="9159"/>
                </a:cubicBezTo>
                <a:lnTo>
                  <a:pt x="3360" y="9162"/>
                </a:lnTo>
                <a:close/>
                <a:moveTo>
                  <a:pt x="3420" y="9162"/>
                </a:moveTo>
                <a:cubicBezTo>
                  <a:pt x="3409" y="9162"/>
                  <a:pt x="3398" y="9162"/>
                  <a:pt x="3386" y="9162"/>
                </a:cubicBezTo>
                <a:cubicBezTo>
                  <a:pt x="3386" y="9162"/>
                  <a:pt x="3390" y="9159"/>
                  <a:pt x="3390" y="9159"/>
                </a:cubicBezTo>
                <a:cubicBezTo>
                  <a:pt x="3394" y="9166"/>
                  <a:pt x="3401" y="9172"/>
                  <a:pt x="3405" y="9179"/>
                </a:cubicBezTo>
                <a:cubicBezTo>
                  <a:pt x="3409" y="9172"/>
                  <a:pt x="3413" y="9166"/>
                  <a:pt x="3420" y="9159"/>
                </a:cubicBezTo>
                <a:lnTo>
                  <a:pt x="3420" y="9162"/>
                </a:lnTo>
                <a:close/>
                <a:moveTo>
                  <a:pt x="18677" y="4364"/>
                </a:moveTo>
                <a:cubicBezTo>
                  <a:pt x="18680" y="4367"/>
                  <a:pt x="18680" y="4367"/>
                  <a:pt x="18677" y="4364"/>
                </a:cubicBezTo>
                <a:cubicBezTo>
                  <a:pt x="18680" y="4364"/>
                  <a:pt x="18680" y="4361"/>
                  <a:pt x="18680" y="4361"/>
                </a:cubicBezTo>
                <a:cubicBezTo>
                  <a:pt x="18680" y="4361"/>
                  <a:pt x="18680" y="4364"/>
                  <a:pt x="18677" y="4364"/>
                </a:cubicBezTo>
                <a:close/>
                <a:moveTo>
                  <a:pt x="18382" y="4344"/>
                </a:moveTo>
                <a:cubicBezTo>
                  <a:pt x="18382" y="4354"/>
                  <a:pt x="18382" y="4361"/>
                  <a:pt x="18382" y="4370"/>
                </a:cubicBezTo>
                <a:cubicBezTo>
                  <a:pt x="18382" y="4370"/>
                  <a:pt x="18385" y="4374"/>
                  <a:pt x="18385" y="4374"/>
                </a:cubicBezTo>
                <a:cubicBezTo>
                  <a:pt x="18385" y="4361"/>
                  <a:pt x="18385" y="4351"/>
                  <a:pt x="18382" y="4344"/>
                </a:cubicBezTo>
                <a:lnTo>
                  <a:pt x="18382" y="4344"/>
                </a:lnTo>
                <a:close/>
                <a:moveTo>
                  <a:pt x="18299" y="9192"/>
                </a:moveTo>
                <a:cubicBezTo>
                  <a:pt x="18299" y="9192"/>
                  <a:pt x="18303" y="9195"/>
                  <a:pt x="18303" y="9195"/>
                </a:cubicBezTo>
                <a:cubicBezTo>
                  <a:pt x="18303" y="9195"/>
                  <a:pt x="18299" y="9192"/>
                  <a:pt x="18299" y="9192"/>
                </a:cubicBezTo>
                <a:close/>
                <a:moveTo>
                  <a:pt x="3207" y="9214"/>
                </a:moveTo>
                <a:cubicBezTo>
                  <a:pt x="3207" y="9205"/>
                  <a:pt x="3207" y="9195"/>
                  <a:pt x="3207" y="9185"/>
                </a:cubicBezTo>
                <a:cubicBezTo>
                  <a:pt x="3207" y="9185"/>
                  <a:pt x="3211" y="9188"/>
                  <a:pt x="3211" y="9188"/>
                </a:cubicBezTo>
                <a:cubicBezTo>
                  <a:pt x="3200" y="9188"/>
                  <a:pt x="3188" y="9188"/>
                  <a:pt x="3177" y="9188"/>
                </a:cubicBezTo>
                <a:cubicBezTo>
                  <a:pt x="3177" y="9188"/>
                  <a:pt x="3181" y="9185"/>
                  <a:pt x="3181" y="9185"/>
                </a:cubicBezTo>
                <a:cubicBezTo>
                  <a:pt x="3181" y="9201"/>
                  <a:pt x="3188" y="9211"/>
                  <a:pt x="3207" y="9211"/>
                </a:cubicBezTo>
                <a:lnTo>
                  <a:pt x="3207" y="9214"/>
                </a:lnTo>
                <a:close/>
                <a:moveTo>
                  <a:pt x="3330" y="9188"/>
                </a:moveTo>
                <a:cubicBezTo>
                  <a:pt x="3319" y="9188"/>
                  <a:pt x="3308" y="9188"/>
                  <a:pt x="3297" y="9188"/>
                </a:cubicBezTo>
                <a:cubicBezTo>
                  <a:pt x="3297" y="9188"/>
                  <a:pt x="3300" y="9185"/>
                  <a:pt x="3300" y="9185"/>
                </a:cubicBezTo>
                <a:cubicBezTo>
                  <a:pt x="3300" y="9195"/>
                  <a:pt x="3300" y="9205"/>
                  <a:pt x="3300" y="9214"/>
                </a:cubicBezTo>
                <a:cubicBezTo>
                  <a:pt x="3300" y="9214"/>
                  <a:pt x="3297" y="9211"/>
                  <a:pt x="3297" y="9211"/>
                </a:cubicBezTo>
                <a:cubicBezTo>
                  <a:pt x="3308" y="9211"/>
                  <a:pt x="3319" y="9211"/>
                  <a:pt x="3330" y="9211"/>
                </a:cubicBezTo>
                <a:cubicBezTo>
                  <a:pt x="3330" y="9211"/>
                  <a:pt x="3327" y="9214"/>
                  <a:pt x="3327" y="9214"/>
                </a:cubicBezTo>
                <a:cubicBezTo>
                  <a:pt x="3327" y="9205"/>
                  <a:pt x="3327" y="9195"/>
                  <a:pt x="3327" y="9185"/>
                </a:cubicBezTo>
                <a:lnTo>
                  <a:pt x="3330" y="9188"/>
                </a:lnTo>
                <a:close/>
                <a:moveTo>
                  <a:pt x="5008" y="9214"/>
                </a:moveTo>
                <a:cubicBezTo>
                  <a:pt x="5011" y="9195"/>
                  <a:pt x="5000" y="9188"/>
                  <a:pt x="4978" y="9188"/>
                </a:cubicBezTo>
                <a:cubicBezTo>
                  <a:pt x="4978" y="9188"/>
                  <a:pt x="4978" y="9188"/>
                  <a:pt x="4978" y="9188"/>
                </a:cubicBezTo>
                <a:cubicBezTo>
                  <a:pt x="4978" y="9208"/>
                  <a:pt x="4989" y="9214"/>
                  <a:pt x="5008" y="9214"/>
                </a:cubicBezTo>
                <a:lnTo>
                  <a:pt x="5008" y="9214"/>
                </a:lnTo>
                <a:close/>
                <a:moveTo>
                  <a:pt x="15341" y="4295"/>
                </a:moveTo>
                <a:cubicBezTo>
                  <a:pt x="15344" y="4289"/>
                  <a:pt x="15344" y="4282"/>
                  <a:pt x="15348" y="4276"/>
                </a:cubicBezTo>
                <a:cubicBezTo>
                  <a:pt x="15348" y="4272"/>
                  <a:pt x="15344" y="4269"/>
                  <a:pt x="15341" y="4266"/>
                </a:cubicBezTo>
                <a:cubicBezTo>
                  <a:pt x="15341" y="4266"/>
                  <a:pt x="15341" y="4266"/>
                  <a:pt x="15341" y="4266"/>
                </a:cubicBezTo>
                <a:cubicBezTo>
                  <a:pt x="15341" y="4276"/>
                  <a:pt x="15341" y="4286"/>
                  <a:pt x="15341" y="4295"/>
                </a:cubicBezTo>
                <a:lnTo>
                  <a:pt x="15341" y="4295"/>
                </a:lnTo>
                <a:close/>
                <a:moveTo>
                  <a:pt x="10376" y="9192"/>
                </a:moveTo>
                <a:cubicBezTo>
                  <a:pt x="10372" y="9195"/>
                  <a:pt x="10368" y="9195"/>
                  <a:pt x="10365" y="9198"/>
                </a:cubicBezTo>
                <a:cubicBezTo>
                  <a:pt x="10365" y="9198"/>
                  <a:pt x="10361" y="9198"/>
                  <a:pt x="10361" y="9198"/>
                </a:cubicBezTo>
                <a:cubicBezTo>
                  <a:pt x="10365" y="9198"/>
                  <a:pt x="10368" y="9195"/>
                  <a:pt x="10376" y="9192"/>
                </a:cubicBezTo>
                <a:cubicBezTo>
                  <a:pt x="10372" y="9192"/>
                  <a:pt x="10376" y="9192"/>
                  <a:pt x="10376" y="9192"/>
                </a:cubicBezTo>
                <a:close/>
                <a:moveTo>
                  <a:pt x="14355" y="4279"/>
                </a:moveTo>
                <a:cubicBezTo>
                  <a:pt x="14369" y="4282"/>
                  <a:pt x="14388" y="4282"/>
                  <a:pt x="14403" y="4286"/>
                </a:cubicBezTo>
                <a:cubicBezTo>
                  <a:pt x="14403" y="4286"/>
                  <a:pt x="14399" y="4289"/>
                  <a:pt x="14399" y="4289"/>
                </a:cubicBezTo>
                <a:cubicBezTo>
                  <a:pt x="14392" y="4269"/>
                  <a:pt x="14373" y="4276"/>
                  <a:pt x="14355" y="4279"/>
                </a:cubicBezTo>
                <a:cubicBezTo>
                  <a:pt x="14355" y="4282"/>
                  <a:pt x="14355" y="4279"/>
                  <a:pt x="14355" y="4279"/>
                </a:cubicBezTo>
                <a:close/>
                <a:moveTo>
                  <a:pt x="3241" y="9214"/>
                </a:moveTo>
                <a:cubicBezTo>
                  <a:pt x="3230" y="9214"/>
                  <a:pt x="3218" y="9214"/>
                  <a:pt x="3207" y="9214"/>
                </a:cubicBezTo>
                <a:cubicBezTo>
                  <a:pt x="3207" y="9214"/>
                  <a:pt x="3211" y="9211"/>
                  <a:pt x="3211" y="9211"/>
                </a:cubicBezTo>
                <a:cubicBezTo>
                  <a:pt x="3222" y="9228"/>
                  <a:pt x="3230" y="9231"/>
                  <a:pt x="3241" y="9211"/>
                </a:cubicBezTo>
                <a:lnTo>
                  <a:pt x="3241" y="9214"/>
                </a:lnTo>
                <a:close/>
                <a:moveTo>
                  <a:pt x="14355" y="4230"/>
                </a:moveTo>
                <a:cubicBezTo>
                  <a:pt x="14355" y="4246"/>
                  <a:pt x="14355" y="4266"/>
                  <a:pt x="14355" y="4282"/>
                </a:cubicBezTo>
                <a:cubicBezTo>
                  <a:pt x="14355" y="4282"/>
                  <a:pt x="14355" y="4282"/>
                  <a:pt x="14355" y="4282"/>
                </a:cubicBezTo>
                <a:cubicBezTo>
                  <a:pt x="14355" y="4263"/>
                  <a:pt x="14355" y="4246"/>
                  <a:pt x="14355" y="4230"/>
                </a:cubicBezTo>
                <a:lnTo>
                  <a:pt x="14355" y="4230"/>
                </a:lnTo>
                <a:close/>
                <a:moveTo>
                  <a:pt x="17085" y="4211"/>
                </a:moveTo>
                <a:cubicBezTo>
                  <a:pt x="17074" y="4220"/>
                  <a:pt x="17063" y="4230"/>
                  <a:pt x="17052" y="4240"/>
                </a:cubicBezTo>
                <a:cubicBezTo>
                  <a:pt x="17052" y="4240"/>
                  <a:pt x="17055" y="4243"/>
                  <a:pt x="17055" y="4243"/>
                </a:cubicBezTo>
                <a:cubicBezTo>
                  <a:pt x="17067" y="4233"/>
                  <a:pt x="17074" y="4227"/>
                  <a:pt x="17085" y="4217"/>
                </a:cubicBezTo>
                <a:cubicBezTo>
                  <a:pt x="17085" y="4217"/>
                  <a:pt x="17085" y="4211"/>
                  <a:pt x="17085" y="4211"/>
                </a:cubicBezTo>
                <a:close/>
                <a:moveTo>
                  <a:pt x="14355" y="4230"/>
                </a:moveTo>
                <a:cubicBezTo>
                  <a:pt x="14340" y="4227"/>
                  <a:pt x="14325" y="4224"/>
                  <a:pt x="14310" y="4220"/>
                </a:cubicBezTo>
                <a:cubicBezTo>
                  <a:pt x="14310" y="4220"/>
                  <a:pt x="14313" y="4217"/>
                  <a:pt x="14313" y="4217"/>
                </a:cubicBezTo>
                <a:cubicBezTo>
                  <a:pt x="14317" y="4240"/>
                  <a:pt x="14336" y="4237"/>
                  <a:pt x="14355" y="4230"/>
                </a:cubicBezTo>
                <a:cubicBezTo>
                  <a:pt x="14355" y="4227"/>
                  <a:pt x="14355" y="4230"/>
                  <a:pt x="14355" y="4230"/>
                </a:cubicBezTo>
                <a:close/>
                <a:moveTo>
                  <a:pt x="5011" y="9211"/>
                </a:moveTo>
                <a:cubicBezTo>
                  <a:pt x="5011" y="9231"/>
                  <a:pt x="5019" y="9237"/>
                  <a:pt x="5041" y="9237"/>
                </a:cubicBezTo>
                <a:cubicBezTo>
                  <a:pt x="5041" y="9237"/>
                  <a:pt x="5041" y="9237"/>
                  <a:pt x="5041" y="9237"/>
                </a:cubicBezTo>
                <a:cubicBezTo>
                  <a:pt x="5041" y="9221"/>
                  <a:pt x="5030" y="9211"/>
                  <a:pt x="5011" y="9211"/>
                </a:cubicBezTo>
                <a:cubicBezTo>
                  <a:pt x="5008" y="9214"/>
                  <a:pt x="5011" y="9211"/>
                  <a:pt x="5011" y="9211"/>
                </a:cubicBezTo>
                <a:close/>
                <a:moveTo>
                  <a:pt x="15117" y="4171"/>
                </a:moveTo>
                <a:cubicBezTo>
                  <a:pt x="15117" y="4171"/>
                  <a:pt x="15120" y="4181"/>
                  <a:pt x="15120" y="4181"/>
                </a:cubicBezTo>
                <a:lnTo>
                  <a:pt x="15117" y="4171"/>
                </a:lnTo>
                <a:cubicBezTo>
                  <a:pt x="15120" y="4171"/>
                  <a:pt x="15117" y="4171"/>
                  <a:pt x="15117" y="4171"/>
                </a:cubicBezTo>
                <a:close/>
                <a:moveTo>
                  <a:pt x="18699" y="9254"/>
                </a:moveTo>
                <a:cubicBezTo>
                  <a:pt x="18740" y="9241"/>
                  <a:pt x="18729" y="9224"/>
                  <a:pt x="18703" y="9208"/>
                </a:cubicBezTo>
                <a:cubicBezTo>
                  <a:pt x="18703" y="9208"/>
                  <a:pt x="18703" y="9205"/>
                  <a:pt x="18703" y="9205"/>
                </a:cubicBezTo>
                <a:cubicBezTo>
                  <a:pt x="18703" y="9221"/>
                  <a:pt x="18703" y="9237"/>
                  <a:pt x="18699" y="9254"/>
                </a:cubicBezTo>
                <a:cubicBezTo>
                  <a:pt x="18699" y="9254"/>
                  <a:pt x="18699" y="9254"/>
                  <a:pt x="18699" y="9254"/>
                </a:cubicBezTo>
                <a:close/>
                <a:moveTo>
                  <a:pt x="14287" y="4184"/>
                </a:moveTo>
                <a:cubicBezTo>
                  <a:pt x="14284" y="4201"/>
                  <a:pt x="14291" y="4211"/>
                  <a:pt x="14310" y="4217"/>
                </a:cubicBezTo>
                <a:cubicBezTo>
                  <a:pt x="14310" y="4217"/>
                  <a:pt x="14306" y="4220"/>
                  <a:pt x="14306" y="4220"/>
                </a:cubicBezTo>
                <a:cubicBezTo>
                  <a:pt x="14298" y="4211"/>
                  <a:pt x="14291" y="4198"/>
                  <a:pt x="14284" y="4188"/>
                </a:cubicBezTo>
                <a:lnTo>
                  <a:pt x="14287" y="4184"/>
                </a:lnTo>
                <a:close/>
                <a:moveTo>
                  <a:pt x="14422" y="4152"/>
                </a:moveTo>
                <a:cubicBezTo>
                  <a:pt x="14422" y="4158"/>
                  <a:pt x="14425" y="4165"/>
                  <a:pt x="14425" y="4168"/>
                </a:cubicBezTo>
                <a:cubicBezTo>
                  <a:pt x="14437" y="4162"/>
                  <a:pt x="14437" y="4158"/>
                  <a:pt x="14425" y="4155"/>
                </a:cubicBezTo>
                <a:cubicBezTo>
                  <a:pt x="14429" y="4155"/>
                  <a:pt x="14422" y="4152"/>
                  <a:pt x="14422" y="4152"/>
                </a:cubicBezTo>
                <a:close/>
                <a:moveTo>
                  <a:pt x="14284" y="4188"/>
                </a:moveTo>
                <a:cubicBezTo>
                  <a:pt x="14276" y="4178"/>
                  <a:pt x="14265" y="4168"/>
                  <a:pt x="14257" y="4158"/>
                </a:cubicBezTo>
                <a:lnTo>
                  <a:pt x="14261" y="4162"/>
                </a:lnTo>
                <a:cubicBezTo>
                  <a:pt x="14254" y="4184"/>
                  <a:pt x="14272" y="4184"/>
                  <a:pt x="14291" y="4184"/>
                </a:cubicBezTo>
                <a:cubicBezTo>
                  <a:pt x="14287" y="4184"/>
                  <a:pt x="14284" y="4188"/>
                  <a:pt x="14284" y="4188"/>
                </a:cubicBezTo>
                <a:close/>
                <a:moveTo>
                  <a:pt x="6450" y="4149"/>
                </a:moveTo>
                <a:cubicBezTo>
                  <a:pt x="6450" y="4155"/>
                  <a:pt x="6446" y="4162"/>
                  <a:pt x="6446" y="4168"/>
                </a:cubicBezTo>
                <a:cubicBezTo>
                  <a:pt x="6453" y="4168"/>
                  <a:pt x="6457" y="4168"/>
                  <a:pt x="6465" y="4168"/>
                </a:cubicBezTo>
                <a:cubicBezTo>
                  <a:pt x="6461" y="4165"/>
                  <a:pt x="6457" y="4158"/>
                  <a:pt x="6453" y="4155"/>
                </a:cubicBezTo>
                <a:lnTo>
                  <a:pt x="6450" y="4149"/>
                </a:lnTo>
                <a:close/>
                <a:moveTo>
                  <a:pt x="5067" y="9267"/>
                </a:moveTo>
                <a:cubicBezTo>
                  <a:pt x="5071" y="9247"/>
                  <a:pt x="5064" y="9237"/>
                  <a:pt x="5038" y="9241"/>
                </a:cubicBezTo>
                <a:cubicBezTo>
                  <a:pt x="5038" y="9241"/>
                  <a:pt x="5038" y="9241"/>
                  <a:pt x="5038" y="9241"/>
                </a:cubicBezTo>
                <a:cubicBezTo>
                  <a:pt x="5038" y="9257"/>
                  <a:pt x="5049" y="9267"/>
                  <a:pt x="5067" y="9267"/>
                </a:cubicBezTo>
                <a:lnTo>
                  <a:pt x="5067" y="9267"/>
                </a:lnTo>
                <a:close/>
                <a:moveTo>
                  <a:pt x="18699" y="9254"/>
                </a:moveTo>
                <a:cubicBezTo>
                  <a:pt x="18677" y="9250"/>
                  <a:pt x="18654" y="9247"/>
                  <a:pt x="18654" y="9276"/>
                </a:cubicBezTo>
                <a:cubicBezTo>
                  <a:pt x="18654" y="9276"/>
                  <a:pt x="18651" y="9273"/>
                  <a:pt x="18651" y="9273"/>
                </a:cubicBezTo>
                <a:cubicBezTo>
                  <a:pt x="18669" y="9263"/>
                  <a:pt x="18684" y="9260"/>
                  <a:pt x="18699" y="9254"/>
                </a:cubicBezTo>
                <a:cubicBezTo>
                  <a:pt x="18699" y="9254"/>
                  <a:pt x="18699" y="9254"/>
                  <a:pt x="18699" y="9254"/>
                </a:cubicBezTo>
                <a:close/>
                <a:moveTo>
                  <a:pt x="3256" y="9267"/>
                </a:moveTo>
                <a:cubicBezTo>
                  <a:pt x="3256" y="9267"/>
                  <a:pt x="3259" y="9270"/>
                  <a:pt x="3259" y="9270"/>
                </a:cubicBezTo>
                <a:cubicBezTo>
                  <a:pt x="3259" y="9270"/>
                  <a:pt x="3259" y="9267"/>
                  <a:pt x="3256" y="9267"/>
                </a:cubicBezTo>
                <a:cubicBezTo>
                  <a:pt x="3259" y="9263"/>
                  <a:pt x="3256" y="9267"/>
                  <a:pt x="3256" y="9267"/>
                </a:cubicBezTo>
                <a:close/>
                <a:moveTo>
                  <a:pt x="3327" y="9263"/>
                </a:moveTo>
                <a:cubicBezTo>
                  <a:pt x="3315" y="9263"/>
                  <a:pt x="3304" y="9263"/>
                  <a:pt x="3293" y="9263"/>
                </a:cubicBezTo>
                <a:cubicBezTo>
                  <a:pt x="3293" y="9263"/>
                  <a:pt x="3293" y="9263"/>
                  <a:pt x="3293" y="9263"/>
                </a:cubicBezTo>
                <a:cubicBezTo>
                  <a:pt x="3308" y="9267"/>
                  <a:pt x="3319" y="9267"/>
                  <a:pt x="3327" y="9263"/>
                </a:cubicBezTo>
                <a:lnTo>
                  <a:pt x="3327" y="9263"/>
                </a:lnTo>
                <a:close/>
                <a:moveTo>
                  <a:pt x="5071" y="9263"/>
                </a:moveTo>
                <a:cubicBezTo>
                  <a:pt x="5079" y="9293"/>
                  <a:pt x="5094" y="9293"/>
                  <a:pt x="5116" y="9276"/>
                </a:cubicBezTo>
                <a:cubicBezTo>
                  <a:pt x="5116" y="9276"/>
                  <a:pt x="5116" y="9280"/>
                  <a:pt x="5116" y="9280"/>
                </a:cubicBezTo>
                <a:cubicBezTo>
                  <a:pt x="5097" y="9273"/>
                  <a:pt x="5082" y="9270"/>
                  <a:pt x="5071" y="9263"/>
                </a:cubicBezTo>
                <a:cubicBezTo>
                  <a:pt x="5067" y="9267"/>
                  <a:pt x="5071" y="9263"/>
                  <a:pt x="5071" y="9263"/>
                </a:cubicBezTo>
                <a:close/>
                <a:moveTo>
                  <a:pt x="14422" y="4152"/>
                </a:moveTo>
                <a:cubicBezTo>
                  <a:pt x="14422" y="4155"/>
                  <a:pt x="14418" y="4155"/>
                  <a:pt x="14418" y="4155"/>
                </a:cubicBezTo>
                <a:cubicBezTo>
                  <a:pt x="14422" y="4155"/>
                  <a:pt x="14425" y="4155"/>
                  <a:pt x="14425" y="4152"/>
                </a:cubicBezTo>
                <a:cubicBezTo>
                  <a:pt x="14429" y="4155"/>
                  <a:pt x="14422" y="4152"/>
                  <a:pt x="14422" y="4152"/>
                </a:cubicBezTo>
                <a:close/>
                <a:moveTo>
                  <a:pt x="14261" y="4162"/>
                </a:moveTo>
                <a:cubicBezTo>
                  <a:pt x="14257" y="4158"/>
                  <a:pt x="14257" y="4158"/>
                  <a:pt x="14254" y="4155"/>
                </a:cubicBezTo>
                <a:cubicBezTo>
                  <a:pt x="14254" y="4155"/>
                  <a:pt x="14257" y="4158"/>
                  <a:pt x="14257" y="4158"/>
                </a:cubicBezTo>
                <a:cubicBezTo>
                  <a:pt x="14257" y="4162"/>
                  <a:pt x="14261" y="4162"/>
                  <a:pt x="14261" y="4162"/>
                </a:cubicBezTo>
                <a:close/>
                <a:moveTo>
                  <a:pt x="6681" y="4168"/>
                </a:moveTo>
                <a:cubicBezTo>
                  <a:pt x="6681" y="4168"/>
                  <a:pt x="6685" y="4168"/>
                  <a:pt x="6685" y="4165"/>
                </a:cubicBezTo>
                <a:cubicBezTo>
                  <a:pt x="6681" y="4165"/>
                  <a:pt x="6681" y="4162"/>
                  <a:pt x="6678" y="4162"/>
                </a:cubicBezTo>
                <a:cubicBezTo>
                  <a:pt x="6681" y="4162"/>
                  <a:pt x="6681" y="4168"/>
                  <a:pt x="6681" y="4168"/>
                </a:cubicBezTo>
                <a:close/>
                <a:moveTo>
                  <a:pt x="18397" y="9299"/>
                </a:moveTo>
                <a:cubicBezTo>
                  <a:pt x="18389" y="9293"/>
                  <a:pt x="18412" y="9280"/>
                  <a:pt x="18389" y="9283"/>
                </a:cubicBezTo>
                <a:cubicBezTo>
                  <a:pt x="18393" y="9289"/>
                  <a:pt x="18397" y="9296"/>
                  <a:pt x="18404" y="9302"/>
                </a:cubicBezTo>
                <a:cubicBezTo>
                  <a:pt x="18400" y="9302"/>
                  <a:pt x="18397" y="9302"/>
                  <a:pt x="18397" y="9299"/>
                </a:cubicBezTo>
                <a:close/>
                <a:moveTo>
                  <a:pt x="2576" y="9289"/>
                </a:moveTo>
                <a:cubicBezTo>
                  <a:pt x="2579" y="9293"/>
                  <a:pt x="2579" y="9296"/>
                  <a:pt x="2583" y="9296"/>
                </a:cubicBezTo>
                <a:cubicBezTo>
                  <a:pt x="2587" y="9286"/>
                  <a:pt x="2587" y="9286"/>
                  <a:pt x="2576" y="9293"/>
                </a:cubicBezTo>
                <a:cubicBezTo>
                  <a:pt x="2576" y="9296"/>
                  <a:pt x="2576" y="9289"/>
                  <a:pt x="2576" y="9289"/>
                </a:cubicBezTo>
                <a:close/>
                <a:moveTo>
                  <a:pt x="6453" y="4152"/>
                </a:moveTo>
                <a:cubicBezTo>
                  <a:pt x="6450" y="4152"/>
                  <a:pt x="6446" y="4155"/>
                  <a:pt x="6442" y="4155"/>
                </a:cubicBezTo>
                <a:cubicBezTo>
                  <a:pt x="6450" y="4162"/>
                  <a:pt x="6453" y="4162"/>
                  <a:pt x="6450" y="4149"/>
                </a:cubicBezTo>
                <a:cubicBezTo>
                  <a:pt x="6450" y="4149"/>
                  <a:pt x="6453" y="4152"/>
                  <a:pt x="6453" y="4152"/>
                </a:cubicBezTo>
                <a:close/>
                <a:moveTo>
                  <a:pt x="14605" y="4119"/>
                </a:moveTo>
                <a:cubicBezTo>
                  <a:pt x="14605" y="4119"/>
                  <a:pt x="14605" y="4119"/>
                  <a:pt x="14605" y="4119"/>
                </a:cubicBezTo>
                <a:cubicBezTo>
                  <a:pt x="14605" y="4116"/>
                  <a:pt x="14605" y="4116"/>
                  <a:pt x="14601" y="4116"/>
                </a:cubicBezTo>
                <a:cubicBezTo>
                  <a:pt x="14601" y="4119"/>
                  <a:pt x="14605" y="4119"/>
                  <a:pt x="14605" y="4119"/>
                </a:cubicBezTo>
                <a:close/>
                <a:moveTo>
                  <a:pt x="18180" y="4090"/>
                </a:moveTo>
                <a:cubicBezTo>
                  <a:pt x="18191" y="4100"/>
                  <a:pt x="18191" y="4096"/>
                  <a:pt x="18184" y="4087"/>
                </a:cubicBezTo>
                <a:lnTo>
                  <a:pt x="18180" y="4090"/>
                </a:lnTo>
                <a:close/>
                <a:moveTo>
                  <a:pt x="18184" y="4087"/>
                </a:moveTo>
                <a:cubicBezTo>
                  <a:pt x="18169" y="4077"/>
                  <a:pt x="18154" y="4070"/>
                  <a:pt x="18139" y="4061"/>
                </a:cubicBezTo>
                <a:lnTo>
                  <a:pt x="18143" y="4064"/>
                </a:lnTo>
                <a:cubicBezTo>
                  <a:pt x="18154" y="4074"/>
                  <a:pt x="18169" y="4080"/>
                  <a:pt x="18180" y="4090"/>
                </a:cubicBezTo>
                <a:cubicBezTo>
                  <a:pt x="18180" y="4090"/>
                  <a:pt x="18184" y="4087"/>
                  <a:pt x="18184" y="4087"/>
                </a:cubicBezTo>
                <a:close/>
                <a:moveTo>
                  <a:pt x="18591" y="9316"/>
                </a:moveTo>
                <a:cubicBezTo>
                  <a:pt x="18580" y="9316"/>
                  <a:pt x="18568" y="9316"/>
                  <a:pt x="18557" y="9316"/>
                </a:cubicBezTo>
                <a:cubicBezTo>
                  <a:pt x="18557" y="9316"/>
                  <a:pt x="18561" y="9312"/>
                  <a:pt x="18561" y="9312"/>
                </a:cubicBezTo>
                <a:cubicBezTo>
                  <a:pt x="18561" y="9322"/>
                  <a:pt x="18561" y="9332"/>
                  <a:pt x="18561" y="9342"/>
                </a:cubicBezTo>
                <a:cubicBezTo>
                  <a:pt x="18561" y="9342"/>
                  <a:pt x="18557" y="9338"/>
                  <a:pt x="18557" y="9338"/>
                </a:cubicBezTo>
                <a:cubicBezTo>
                  <a:pt x="18576" y="9338"/>
                  <a:pt x="18587" y="9332"/>
                  <a:pt x="18591" y="9316"/>
                </a:cubicBezTo>
                <a:lnTo>
                  <a:pt x="18591" y="9316"/>
                </a:lnTo>
                <a:close/>
                <a:moveTo>
                  <a:pt x="18807" y="9345"/>
                </a:moveTo>
                <a:cubicBezTo>
                  <a:pt x="18811" y="9342"/>
                  <a:pt x="18811" y="9342"/>
                  <a:pt x="18815" y="9338"/>
                </a:cubicBezTo>
                <a:cubicBezTo>
                  <a:pt x="18811" y="9342"/>
                  <a:pt x="18807" y="9342"/>
                  <a:pt x="18804" y="9345"/>
                </a:cubicBezTo>
                <a:cubicBezTo>
                  <a:pt x="18804" y="9345"/>
                  <a:pt x="18807" y="9345"/>
                  <a:pt x="18807" y="9345"/>
                </a:cubicBezTo>
                <a:close/>
                <a:moveTo>
                  <a:pt x="3439" y="9335"/>
                </a:moveTo>
                <a:cubicBezTo>
                  <a:pt x="3439" y="9335"/>
                  <a:pt x="3442" y="9342"/>
                  <a:pt x="3442" y="9342"/>
                </a:cubicBezTo>
                <a:lnTo>
                  <a:pt x="3442" y="9332"/>
                </a:lnTo>
                <a:cubicBezTo>
                  <a:pt x="3439" y="9332"/>
                  <a:pt x="3439" y="9335"/>
                  <a:pt x="3439" y="9335"/>
                </a:cubicBezTo>
                <a:close/>
                <a:moveTo>
                  <a:pt x="18785" y="9381"/>
                </a:moveTo>
                <a:cubicBezTo>
                  <a:pt x="18793" y="9368"/>
                  <a:pt x="18800" y="9358"/>
                  <a:pt x="18807" y="9345"/>
                </a:cubicBezTo>
                <a:cubicBezTo>
                  <a:pt x="18807" y="9345"/>
                  <a:pt x="18804" y="9342"/>
                  <a:pt x="18804" y="9342"/>
                </a:cubicBezTo>
                <a:cubicBezTo>
                  <a:pt x="18796" y="9355"/>
                  <a:pt x="18793" y="9368"/>
                  <a:pt x="18785" y="9381"/>
                </a:cubicBezTo>
                <a:lnTo>
                  <a:pt x="18785" y="9381"/>
                </a:lnTo>
                <a:close/>
                <a:moveTo>
                  <a:pt x="8217" y="9381"/>
                </a:moveTo>
                <a:cubicBezTo>
                  <a:pt x="8213" y="9381"/>
                  <a:pt x="8213" y="9381"/>
                  <a:pt x="8209" y="9381"/>
                </a:cubicBezTo>
                <a:cubicBezTo>
                  <a:pt x="8213" y="9381"/>
                  <a:pt x="8213" y="9381"/>
                  <a:pt x="8217" y="9381"/>
                </a:cubicBezTo>
                <a:cubicBezTo>
                  <a:pt x="8217" y="9381"/>
                  <a:pt x="8217" y="9381"/>
                  <a:pt x="8217" y="9381"/>
                </a:cubicBezTo>
                <a:close/>
                <a:moveTo>
                  <a:pt x="18785" y="9381"/>
                </a:moveTo>
                <a:cubicBezTo>
                  <a:pt x="18766" y="9377"/>
                  <a:pt x="18744" y="9371"/>
                  <a:pt x="18740" y="9400"/>
                </a:cubicBezTo>
                <a:cubicBezTo>
                  <a:pt x="18740" y="9400"/>
                  <a:pt x="18737" y="9397"/>
                  <a:pt x="18737" y="9397"/>
                </a:cubicBezTo>
                <a:cubicBezTo>
                  <a:pt x="18751" y="9391"/>
                  <a:pt x="18770" y="9384"/>
                  <a:pt x="18785" y="9381"/>
                </a:cubicBezTo>
                <a:cubicBezTo>
                  <a:pt x="18785" y="9381"/>
                  <a:pt x="18785" y="9381"/>
                  <a:pt x="18785" y="9381"/>
                </a:cubicBezTo>
                <a:close/>
                <a:moveTo>
                  <a:pt x="3428" y="9407"/>
                </a:moveTo>
                <a:lnTo>
                  <a:pt x="3435" y="9407"/>
                </a:lnTo>
                <a:lnTo>
                  <a:pt x="3431" y="9400"/>
                </a:lnTo>
                <a:lnTo>
                  <a:pt x="3428" y="9407"/>
                </a:lnTo>
                <a:close/>
                <a:moveTo>
                  <a:pt x="14478" y="4070"/>
                </a:moveTo>
                <a:cubicBezTo>
                  <a:pt x="14485" y="4070"/>
                  <a:pt x="14500" y="4093"/>
                  <a:pt x="14500" y="4067"/>
                </a:cubicBezTo>
                <a:cubicBezTo>
                  <a:pt x="14493" y="4070"/>
                  <a:pt x="14485" y="4070"/>
                  <a:pt x="14478" y="4070"/>
                </a:cubicBezTo>
                <a:cubicBezTo>
                  <a:pt x="14478" y="4074"/>
                  <a:pt x="14478" y="4070"/>
                  <a:pt x="14478" y="4070"/>
                </a:cubicBezTo>
                <a:close/>
                <a:moveTo>
                  <a:pt x="8067" y="9410"/>
                </a:moveTo>
                <a:lnTo>
                  <a:pt x="8067" y="9404"/>
                </a:lnTo>
                <a:lnTo>
                  <a:pt x="8060" y="9407"/>
                </a:lnTo>
                <a:lnTo>
                  <a:pt x="8067" y="9410"/>
                </a:lnTo>
                <a:close/>
                <a:moveTo>
                  <a:pt x="10604" y="9404"/>
                </a:moveTo>
                <a:cubicBezTo>
                  <a:pt x="10600" y="9404"/>
                  <a:pt x="10600" y="9407"/>
                  <a:pt x="10596" y="9407"/>
                </a:cubicBezTo>
                <a:cubicBezTo>
                  <a:pt x="10600" y="9407"/>
                  <a:pt x="10604" y="9407"/>
                  <a:pt x="10608" y="9407"/>
                </a:cubicBezTo>
                <a:cubicBezTo>
                  <a:pt x="10608" y="9407"/>
                  <a:pt x="10604" y="9404"/>
                  <a:pt x="10604" y="9404"/>
                </a:cubicBezTo>
                <a:close/>
                <a:moveTo>
                  <a:pt x="18143" y="4064"/>
                </a:moveTo>
                <a:cubicBezTo>
                  <a:pt x="18143" y="4064"/>
                  <a:pt x="18143" y="4061"/>
                  <a:pt x="18143" y="4057"/>
                </a:cubicBezTo>
                <a:cubicBezTo>
                  <a:pt x="18139" y="4057"/>
                  <a:pt x="18139" y="4057"/>
                  <a:pt x="18135" y="4061"/>
                </a:cubicBezTo>
                <a:cubicBezTo>
                  <a:pt x="18139" y="4061"/>
                  <a:pt x="18143" y="4064"/>
                  <a:pt x="18143" y="4064"/>
                </a:cubicBezTo>
                <a:close/>
                <a:moveTo>
                  <a:pt x="17414" y="4025"/>
                </a:moveTo>
                <a:cubicBezTo>
                  <a:pt x="17414" y="4025"/>
                  <a:pt x="17410" y="4035"/>
                  <a:pt x="17410" y="4035"/>
                </a:cubicBezTo>
                <a:lnTo>
                  <a:pt x="17414" y="4025"/>
                </a:lnTo>
                <a:cubicBezTo>
                  <a:pt x="17414" y="4028"/>
                  <a:pt x="17414" y="4025"/>
                  <a:pt x="17414" y="4025"/>
                </a:cubicBezTo>
                <a:close/>
                <a:moveTo>
                  <a:pt x="14493" y="4038"/>
                </a:moveTo>
                <a:cubicBezTo>
                  <a:pt x="14463" y="4041"/>
                  <a:pt x="14470" y="4057"/>
                  <a:pt x="14478" y="4070"/>
                </a:cubicBezTo>
                <a:cubicBezTo>
                  <a:pt x="14478" y="4070"/>
                  <a:pt x="14474" y="4074"/>
                  <a:pt x="14478" y="4074"/>
                </a:cubicBezTo>
                <a:cubicBezTo>
                  <a:pt x="14482" y="4061"/>
                  <a:pt x="14485" y="4048"/>
                  <a:pt x="14489" y="4035"/>
                </a:cubicBezTo>
                <a:cubicBezTo>
                  <a:pt x="14489" y="4035"/>
                  <a:pt x="14493" y="4038"/>
                  <a:pt x="14493" y="4038"/>
                </a:cubicBezTo>
                <a:close/>
                <a:moveTo>
                  <a:pt x="2636" y="9505"/>
                </a:moveTo>
                <a:cubicBezTo>
                  <a:pt x="2636" y="9501"/>
                  <a:pt x="2632" y="9498"/>
                  <a:pt x="2632" y="9495"/>
                </a:cubicBezTo>
                <a:cubicBezTo>
                  <a:pt x="2628" y="9498"/>
                  <a:pt x="2632" y="9505"/>
                  <a:pt x="2636" y="9505"/>
                </a:cubicBezTo>
                <a:lnTo>
                  <a:pt x="2636" y="9505"/>
                </a:lnTo>
                <a:close/>
                <a:moveTo>
                  <a:pt x="3816" y="9511"/>
                </a:moveTo>
                <a:cubicBezTo>
                  <a:pt x="3820" y="9511"/>
                  <a:pt x="3820" y="9508"/>
                  <a:pt x="3823" y="9508"/>
                </a:cubicBezTo>
                <a:cubicBezTo>
                  <a:pt x="3820" y="9508"/>
                  <a:pt x="3816" y="9508"/>
                  <a:pt x="3816" y="9511"/>
                </a:cubicBezTo>
                <a:cubicBezTo>
                  <a:pt x="3812" y="9508"/>
                  <a:pt x="3816" y="9511"/>
                  <a:pt x="3816" y="9511"/>
                </a:cubicBezTo>
                <a:close/>
                <a:moveTo>
                  <a:pt x="14399" y="3982"/>
                </a:moveTo>
                <a:cubicBezTo>
                  <a:pt x="14396" y="3976"/>
                  <a:pt x="14392" y="3973"/>
                  <a:pt x="14392" y="3966"/>
                </a:cubicBezTo>
                <a:cubicBezTo>
                  <a:pt x="14392" y="3963"/>
                  <a:pt x="14396" y="3960"/>
                  <a:pt x="14396" y="3956"/>
                </a:cubicBezTo>
                <a:cubicBezTo>
                  <a:pt x="14396" y="3956"/>
                  <a:pt x="14392" y="3956"/>
                  <a:pt x="14392" y="3956"/>
                </a:cubicBezTo>
                <a:cubicBezTo>
                  <a:pt x="14392" y="3966"/>
                  <a:pt x="14392" y="3976"/>
                  <a:pt x="14392" y="3986"/>
                </a:cubicBezTo>
                <a:lnTo>
                  <a:pt x="14399" y="3982"/>
                </a:lnTo>
                <a:close/>
                <a:moveTo>
                  <a:pt x="8030" y="9485"/>
                </a:moveTo>
                <a:lnTo>
                  <a:pt x="8037" y="9485"/>
                </a:lnTo>
                <a:lnTo>
                  <a:pt x="8034" y="9479"/>
                </a:lnTo>
                <a:lnTo>
                  <a:pt x="8030" y="9485"/>
                </a:lnTo>
                <a:close/>
                <a:moveTo>
                  <a:pt x="18651" y="9472"/>
                </a:moveTo>
                <a:cubicBezTo>
                  <a:pt x="18639" y="9472"/>
                  <a:pt x="18628" y="9472"/>
                  <a:pt x="18621" y="9472"/>
                </a:cubicBezTo>
                <a:cubicBezTo>
                  <a:pt x="18621" y="9472"/>
                  <a:pt x="18624" y="9469"/>
                  <a:pt x="18624" y="9469"/>
                </a:cubicBezTo>
                <a:cubicBezTo>
                  <a:pt x="18624" y="9479"/>
                  <a:pt x="18624" y="9488"/>
                  <a:pt x="18624" y="9498"/>
                </a:cubicBezTo>
                <a:cubicBezTo>
                  <a:pt x="18624" y="9498"/>
                  <a:pt x="18621" y="9495"/>
                  <a:pt x="18621" y="9495"/>
                </a:cubicBezTo>
                <a:cubicBezTo>
                  <a:pt x="18636" y="9495"/>
                  <a:pt x="18647" y="9488"/>
                  <a:pt x="18651" y="9472"/>
                </a:cubicBezTo>
                <a:lnTo>
                  <a:pt x="18651" y="9472"/>
                </a:lnTo>
                <a:close/>
                <a:moveTo>
                  <a:pt x="2636" y="9505"/>
                </a:moveTo>
                <a:cubicBezTo>
                  <a:pt x="2650" y="9508"/>
                  <a:pt x="2665" y="9514"/>
                  <a:pt x="2680" y="9518"/>
                </a:cubicBezTo>
                <a:lnTo>
                  <a:pt x="2677" y="9521"/>
                </a:lnTo>
                <a:cubicBezTo>
                  <a:pt x="2677" y="9511"/>
                  <a:pt x="2677" y="9501"/>
                  <a:pt x="2677" y="9492"/>
                </a:cubicBezTo>
                <a:cubicBezTo>
                  <a:pt x="2677" y="9492"/>
                  <a:pt x="2680" y="9495"/>
                  <a:pt x="2680" y="9495"/>
                </a:cubicBezTo>
                <a:cubicBezTo>
                  <a:pt x="2665" y="9501"/>
                  <a:pt x="2647" y="9505"/>
                  <a:pt x="2636" y="9505"/>
                </a:cubicBezTo>
                <a:cubicBezTo>
                  <a:pt x="2632" y="9508"/>
                  <a:pt x="2636" y="9505"/>
                  <a:pt x="2636" y="9505"/>
                </a:cubicBezTo>
                <a:close/>
                <a:moveTo>
                  <a:pt x="8138" y="9524"/>
                </a:moveTo>
                <a:cubicBezTo>
                  <a:pt x="8138" y="9505"/>
                  <a:pt x="8127" y="9498"/>
                  <a:pt x="8108" y="9498"/>
                </a:cubicBezTo>
                <a:cubicBezTo>
                  <a:pt x="8108" y="9498"/>
                  <a:pt x="8112" y="9495"/>
                  <a:pt x="8112" y="9495"/>
                </a:cubicBezTo>
                <a:cubicBezTo>
                  <a:pt x="8116" y="9508"/>
                  <a:pt x="8116" y="9524"/>
                  <a:pt x="8138" y="9524"/>
                </a:cubicBezTo>
                <a:lnTo>
                  <a:pt x="8138" y="9524"/>
                </a:lnTo>
                <a:close/>
                <a:moveTo>
                  <a:pt x="2710" y="9550"/>
                </a:moveTo>
                <a:cubicBezTo>
                  <a:pt x="2699" y="9540"/>
                  <a:pt x="2688" y="9531"/>
                  <a:pt x="2677" y="9521"/>
                </a:cubicBezTo>
                <a:cubicBezTo>
                  <a:pt x="2677" y="9521"/>
                  <a:pt x="2673" y="9524"/>
                  <a:pt x="2673" y="9524"/>
                </a:cubicBezTo>
                <a:cubicBezTo>
                  <a:pt x="2684" y="9534"/>
                  <a:pt x="2692" y="9544"/>
                  <a:pt x="2703" y="9550"/>
                </a:cubicBezTo>
                <a:cubicBezTo>
                  <a:pt x="2707" y="9550"/>
                  <a:pt x="2710" y="9550"/>
                  <a:pt x="2710" y="9550"/>
                </a:cubicBezTo>
                <a:close/>
                <a:moveTo>
                  <a:pt x="6397" y="3917"/>
                </a:moveTo>
                <a:cubicBezTo>
                  <a:pt x="6401" y="3924"/>
                  <a:pt x="6401" y="3927"/>
                  <a:pt x="6405" y="3933"/>
                </a:cubicBezTo>
                <a:cubicBezTo>
                  <a:pt x="6405" y="3930"/>
                  <a:pt x="6405" y="3924"/>
                  <a:pt x="6405" y="3920"/>
                </a:cubicBezTo>
                <a:lnTo>
                  <a:pt x="6397" y="3917"/>
                </a:lnTo>
                <a:close/>
                <a:moveTo>
                  <a:pt x="14474" y="3947"/>
                </a:moveTo>
                <a:cubicBezTo>
                  <a:pt x="14478" y="3943"/>
                  <a:pt x="14478" y="3943"/>
                  <a:pt x="14482" y="3940"/>
                </a:cubicBezTo>
                <a:cubicBezTo>
                  <a:pt x="14474" y="3943"/>
                  <a:pt x="14474" y="3943"/>
                  <a:pt x="14474" y="3947"/>
                </a:cubicBezTo>
                <a:cubicBezTo>
                  <a:pt x="14470" y="3947"/>
                  <a:pt x="14474" y="3947"/>
                  <a:pt x="14474" y="3947"/>
                </a:cubicBezTo>
                <a:close/>
                <a:moveTo>
                  <a:pt x="18531" y="9550"/>
                </a:moveTo>
                <a:cubicBezTo>
                  <a:pt x="18520" y="9550"/>
                  <a:pt x="18509" y="9550"/>
                  <a:pt x="18497" y="9550"/>
                </a:cubicBezTo>
                <a:cubicBezTo>
                  <a:pt x="18497" y="9550"/>
                  <a:pt x="18501" y="9547"/>
                  <a:pt x="18501" y="9547"/>
                </a:cubicBezTo>
                <a:cubicBezTo>
                  <a:pt x="18501" y="9557"/>
                  <a:pt x="18501" y="9567"/>
                  <a:pt x="18501" y="9576"/>
                </a:cubicBezTo>
                <a:lnTo>
                  <a:pt x="18497" y="9573"/>
                </a:lnTo>
                <a:cubicBezTo>
                  <a:pt x="18509" y="9563"/>
                  <a:pt x="18516" y="9557"/>
                  <a:pt x="18527" y="9547"/>
                </a:cubicBezTo>
                <a:lnTo>
                  <a:pt x="18531" y="9550"/>
                </a:lnTo>
                <a:close/>
                <a:moveTo>
                  <a:pt x="3166" y="9563"/>
                </a:moveTo>
                <a:cubicBezTo>
                  <a:pt x="3162" y="9563"/>
                  <a:pt x="3162" y="9563"/>
                  <a:pt x="3159" y="9563"/>
                </a:cubicBezTo>
                <a:cubicBezTo>
                  <a:pt x="3162" y="9563"/>
                  <a:pt x="3166" y="9567"/>
                  <a:pt x="3170" y="9567"/>
                </a:cubicBezTo>
                <a:cubicBezTo>
                  <a:pt x="3166" y="9567"/>
                  <a:pt x="3166" y="9563"/>
                  <a:pt x="3166" y="9563"/>
                </a:cubicBezTo>
                <a:close/>
                <a:moveTo>
                  <a:pt x="6405" y="3920"/>
                </a:moveTo>
                <a:cubicBezTo>
                  <a:pt x="6401" y="3920"/>
                  <a:pt x="6397" y="3924"/>
                  <a:pt x="6397" y="3924"/>
                </a:cubicBezTo>
                <a:cubicBezTo>
                  <a:pt x="6401" y="3924"/>
                  <a:pt x="6405" y="3927"/>
                  <a:pt x="6409" y="3927"/>
                </a:cubicBezTo>
                <a:cubicBezTo>
                  <a:pt x="6405" y="3924"/>
                  <a:pt x="6405" y="3924"/>
                  <a:pt x="6401" y="3920"/>
                </a:cubicBezTo>
                <a:cubicBezTo>
                  <a:pt x="6397" y="3917"/>
                  <a:pt x="6405" y="3920"/>
                  <a:pt x="6405" y="3920"/>
                </a:cubicBezTo>
                <a:close/>
                <a:moveTo>
                  <a:pt x="18505" y="9576"/>
                </a:moveTo>
                <a:cubicBezTo>
                  <a:pt x="18494" y="9576"/>
                  <a:pt x="18482" y="9576"/>
                  <a:pt x="18471" y="9576"/>
                </a:cubicBezTo>
                <a:cubicBezTo>
                  <a:pt x="18471" y="9576"/>
                  <a:pt x="18475" y="9573"/>
                  <a:pt x="18475" y="9573"/>
                </a:cubicBezTo>
                <a:cubicBezTo>
                  <a:pt x="18475" y="9586"/>
                  <a:pt x="18475" y="9599"/>
                  <a:pt x="18475" y="9612"/>
                </a:cubicBezTo>
                <a:lnTo>
                  <a:pt x="18471" y="9615"/>
                </a:lnTo>
                <a:cubicBezTo>
                  <a:pt x="18482" y="9602"/>
                  <a:pt x="18494" y="9589"/>
                  <a:pt x="18505" y="9576"/>
                </a:cubicBezTo>
                <a:lnTo>
                  <a:pt x="18505" y="9576"/>
                </a:lnTo>
                <a:close/>
                <a:moveTo>
                  <a:pt x="3805" y="9625"/>
                </a:moveTo>
                <a:cubicBezTo>
                  <a:pt x="3801" y="9625"/>
                  <a:pt x="3797" y="9622"/>
                  <a:pt x="3794" y="9622"/>
                </a:cubicBezTo>
                <a:cubicBezTo>
                  <a:pt x="3797" y="9625"/>
                  <a:pt x="3797" y="9628"/>
                  <a:pt x="3801" y="9628"/>
                </a:cubicBezTo>
                <a:cubicBezTo>
                  <a:pt x="3801" y="9628"/>
                  <a:pt x="3805" y="9625"/>
                  <a:pt x="3805" y="9625"/>
                </a:cubicBezTo>
                <a:close/>
                <a:moveTo>
                  <a:pt x="18468" y="9612"/>
                </a:moveTo>
                <a:cubicBezTo>
                  <a:pt x="18468" y="9609"/>
                  <a:pt x="18471" y="9606"/>
                  <a:pt x="18471" y="9602"/>
                </a:cubicBezTo>
                <a:cubicBezTo>
                  <a:pt x="18468" y="9602"/>
                  <a:pt x="18468" y="9606"/>
                  <a:pt x="18464" y="9606"/>
                </a:cubicBezTo>
                <a:cubicBezTo>
                  <a:pt x="18468" y="9606"/>
                  <a:pt x="18471" y="9609"/>
                  <a:pt x="18475" y="9609"/>
                </a:cubicBezTo>
                <a:cubicBezTo>
                  <a:pt x="18471" y="9609"/>
                  <a:pt x="18468" y="9612"/>
                  <a:pt x="18468" y="9612"/>
                </a:cubicBezTo>
                <a:close/>
                <a:moveTo>
                  <a:pt x="3159" y="9638"/>
                </a:moveTo>
                <a:lnTo>
                  <a:pt x="3166" y="9638"/>
                </a:lnTo>
                <a:lnTo>
                  <a:pt x="3162" y="9628"/>
                </a:lnTo>
                <a:lnTo>
                  <a:pt x="3159" y="9638"/>
                </a:lnTo>
                <a:close/>
                <a:moveTo>
                  <a:pt x="18374" y="9632"/>
                </a:moveTo>
                <a:cubicBezTo>
                  <a:pt x="18374" y="9632"/>
                  <a:pt x="18382" y="9628"/>
                  <a:pt x="18382" y="9628"/>
                </a:cubicBezTo>
                <a:lnTo>
                  <a:pt x="18370" y="9628"/>
                </a:lnTo>
                <a:cubicBezTo>
                  <a:pt x="18370" y="9628"/>
                  <a:pt x="18374" y="9632"/>
                  <a:pt x="18374" y="9632"/>
                </a:cubicBezTo>
                <a:close/>
                <a:moveTo>
                  <a:pt x="18326" y="9648"/>
                </a:moveTo>
                <a:cubicBezTo>
                  <a:pt x="18326" y="9658"/>
                  <a:pt x="18326" y="9664"/>
                  <a:pt x="18326" y="9674"/>
                </a:cubicBezTo>
                <a:lnTo>
                  <a:pt x="18329" y="9677"/>
                </a:lnTo>
                <a:cubicBezTo>
                  <a:pt x="18326" y="9668"/>
                  <a:pt x="18326" y="9658"/>
                  <a:pt x="18326" y="9648"/>
                </a:cubicBezTo>
                <a:lnTo>
                  <a:pt x="18326" y="9648"/>
                </a:lnTo>
                <a:close/>
                <a:moveTo>
                  <a:pt x="16876" y="3881"/>
                </a:moveTo>
                <a:cubicBezTo>
                  <a:pt x="16887" y="3881"/>
                  <a:pt x="16899" y="3881"/>
                  <a:pt x="16913" y="3881"/>
                </a:cubicBezTo>
                <a:cubicBezTo>
                  <a:pt x="16913" y="3881"/>
                  <a:pt x="16906" y="3881"/>
                  <a:pt x="16906" y="3881"/>
                </a:cubicBezTo>
                <a:cubicBezTo>
                  <a:pt x="16906" y="3872"/>
                  <a:pt x="16906" y="3862"/>
                  <a:pt x="16906" y="3852"/>
                </a:cubicBezTo>
                <a:cubicBezTo>
                  <a:pt x="16906" y="3852"/>
                  <a:pt x="16910" y="3855"/>
                  <a:pt x="16910" y="3855"/>
                </a:cubicBezTo>
                <a:cubicBezTo>
                  <a:pt x="16887" y="3855"/>
                  <a:pt x="16880" y="3865"/>
                  <a:pt x="16876" y="3881"/>
                </a:cubicBezTo>
                <a:cubicBezTo>
                  <a:pt x="16880" y="3885"/>
                  <a:pt x="16876" y="3881"/>
                  <a:pt x="16876" y="3881"/>
                </a:cubicBezTo>
                <a:close/>
                <a:moveTo>
                  <a:pt x="16600" y="3875"/>
                </a:moveTo>
                <a:cubicBezTo>
                  <a:pt x="16607" y="3875"/>
                  <a:pt x="16615" y="3875"/>
                  <a:pt x="16618" y="3875"/>
                </a:cubicBezTo>
                <a:cubicBezTo>
                  <a:pt x="16615" y="3875"/>
                  <a:pt x="16615" y="3872"/>
                  <a:pt x="16611" y="3872"/>
                </a:cubicBezTo>
                <a:cubicBezTo>
                  <a:pt x="16611" y="3872"/>
                  <a:pt x="16607" y="3875"/>
                  <a:pt x="16600" y="3875"/>
                </a:cubicBezTo>
                <a:cubicBezTo>
                  <a:pt x="16603" y="3875"/>
                  <a:pt x="16600" y="3872"/>
                  <a:pt x="16600" y="3875"/>
                </a:cubicBezTo>
                <a:close/>
                <a:moveTo>
                  <a:pt x="16790" y="3819"/>
                </a:moveTo>
                <a:cubicBezTo>
                  <a:pt x="16794" y="3836"/>
                  <a:pt x="16794" y="3849"/>
                  <a:pt x="16794" y="3862"/>
                </a:cubicBezTo>
                <a:cubicBezTo>
                  <a:pt x="16794" y="3862"/>
                  <a:pt x="16790" y="3858"/>
                  <a:pt x="16790" y="3858"/>
                </a:cubicBezTo>
                <a:cubicBezTo>
                  <a:pt x="16794" y="3845"/>
                  <a:pt x="16801" y="3829"/>
                  <a:pt x="16805" y="3816"/>
                </a:cubicBezTo>
                <a:cubicBezTo>
                  <a:pt x="16805" y="3816"/>
                  <a:pt x="16813" y="3813"/>
                  <a:pt x="16813" y="3813"/>
                </a:cubicBezTo>
                <a:cubicBezTo>
                  <a:pt x="16805" y="3813"/>
                  <a:pt x="16794" y="3813"/>
                  <a:pt x="16786" y="3816"/>
                </a:cubicBezTo>
                <a:lnTo>
                  <a:pt x="16790" y="3819"/>
                </a:lnTo>
                <a:close/>
                <a:moveTo>
                  <a:pt x="18326" y="9677"/>
                </a:moveTo>
                <a:cubicBezTo>
                  <a:pt x="18314" y="9677"/>
                  <a:pt x="18303" y="9677"/>
                  <a:pt x="18292" y="9677"/>
                </a:cubicBezTo>
                <a:cubicBezTo>
                  <a:pt x="18292" y="9677"/>
                  <a:pt x="18296" y="9674"/>
                  <a:pt x="18296" y="9674"/>
                </a:cubicBezTo>
                <a:cubicBezTo>
                  <a:pt x="18296" y="9684"/>
                  <a:pt x="18296" y="9694"/>
                  <a:pt x="18296" y="9703"/>
                </a:cubicBezTo>
                <a:cubicBezTo>
                  <a:pt x="18296" y="9703"/>
                  <a:pt x="18292" y="9700"/>
                  <a:pt x="18292" y="9700"/>
                </a:cubicBezTo>
                <a:cubicBezTo>
                  <a:pt x="18303" y="9690"/>
                  <a:pt x="18311" y="9681"/>
                  <a:pt x="18322" y="9674"/>
                </a:cubicBezTo>
                <a:lnTo>
                  <a:pt x="18326" y="9677"/>
                </a:lnTo>
                <a:close/>
                <a:moveTo>
                  <a:pt x="3200" y="9713"/>
                </a:moveTo>
                <a:lnTo>
                  <a:pt x="3192" y="9713"/>
                </a:lnTo>
                <a:lnTo>
                  <a:pt x="3196" y="9720"/>
                </a:lnTo>
                <a:lnTo>
                  <a:pt x="3200" y="9713"/>
                </a:lnTo>
                <a:close/>
                <a:moveTo>
                  <a:pt x="16813" y="3816"/>
                </a:moveTo>
                <a:cubicBezTo>
                  <a:pt x="16813" y="3819"/>
                  <a:pt x="16813" y="3823"/>
                  <a:pt x="16809" y="3826"/>
                </a:cubicBezTo>
                <a:cubicBezTo>
                  <a:pt x="16813" y="3826"/>
                  <a:pt x="16813" y="3823"/>
                  <a:pt x="16816" y="3823"/>
                </a:cubicBezTo>
                <a:cubicBezTo>
                  <a:pt x="16813" y="3823"/>
                  <a:pt x="16809" y="3823"/>
                  <a:pt x="16805" y="3819"/>
                </a:cubicBezTo>
                <a:cubicBezTo>
                  <a:pt x="16809" y="3819"/>
                  <a:pt x="16813" y="3816"/>
                  <a:pt x="16813" y="3816"/>
                </a:cubicBezTo>
                <a:close/>
                <a:moveTo>
                  <a:pt x="16786" y="3819"/>
                </a:moveTo>
                <a:cubicBezTo>
                  <a:pt x="16786" y="3819"/>
                  <a:pt x="16783" y="3823"/>
                  <a:pt x="16783" y="3823"/>
                </a:cubicBezTo>
                <a:cubicBezTo>
                  <a:pt x="16786" y="3823"/>
                  <a:pt x="16790" y="3823"/>
                  <a:pt x="16794" y="3823"/>
                </a:cubicBezTo>
                <a:cubicBezTo>
                  <a:pt x="16790" y="3819"/>
                  <a:pt x="16786" y="3816"/>
                  <a:pt x="16786" y="3819"/>
                </a:cubicBezTo>
                <a:close/>
                <a:moveTo>
                  <a:pt x="3196" y="9765"/>
                </a:moveTo>
                <a:lnTo>
                  <a:pt x="3188" y="9765"/>
                </a:lnTo>
                <a:lnTo>
                  <a:pt x="3192" y="9775"/>
                </a:lnTo>
                <a:lnTo>
                  <a:pt x="3196" y="9765"/>
                </a:lnTo>
                <a:close/>
                <a:moveTo>
                  <a:pt x="3640" y="9782"/>
                </a:moveTo>
                <a:cubicBezTo>
                  <a:pt x="3644" y="9782"/>
                  <a:pt x="3652" y="9782"/>
                  <a:pt x="3655" y="9785"/>
                </a:cubicBezTo>
                <a:cubicBezTo>
                  <a:pt x="3652" y="9785"/>
                  <a:pt x="3648" y="9782"/>
                  <a:pt x="3644" y="9782"/>
                </a:cubicBezTo>
                <a:lnTo>
                  <a:pt x="3640" y="9782"/>
                </a:lnTo>
                <a:close/>
                <a:moveTo>
                  <a:pt x="16682" y="3803"/>
                </a:moveTo>
                <a:cubicBezTo>
                  <a:pt x="16678" y="3803"/>
                  <a:pt x="16671" y="3803"/>
                  <a:pt x="16667" y="3803"/>
                </a:cubicBezTo>
                <a:cubicBezTo>
                  <a:pt x="16671" y="3803"/>
                  <a:pt x="16674" y="3806"/>
                  <a:pt x="16678" y="3806"/>
                </a:cubicBezTo>
                <a:cubicBezTo>
                  <a:pt x="16678" y="3806"/>
                  <a:pt x="16682" y="3803"/>
                  <a:pt x="16682" y="3803"/>
                </a:cubicBezTo>
                <a:close/>
                <a:moveTo>
                  <a:pt x="3644" y="9778"/>
                </a:moveTo>
                <a:cubicBezTo>
                  <a:pt x="3644" y="9782"/>
                  <a:pt x="3640" y="9782"/>
                  <a:pt x="3640" y="9785"/>
                </a:cubicBezTo>
                <a:cubicBezTo>
                  <a:pt x="3652" y="9785"/>
                  <a:pt x="3655" y="9782"/>
                  <a:pt x="3640" y="9778"/>
                </a:cubicBezTo>
                <a:cubicBezTo>
                  <a:pt x="3640" y="9782"/>
                  <a:pt x="3644" y="9778"/>
                  <a:pt x="3644" y="9778"/>
                </a:cubicBezTo>
                <a:close/>
                <a:moveTo>
                  <a:pt x="16581" y="3823"/>
                </a:moveTo>
                <a:cubicBezTo>
                  <a:pt x="16581" y="3826"/>
                  <a:pt x="16581" y="3826"/>
                  <a:pt x="16581" y="3823"/>
                </a:cubicBezTo>
                <a:cubicBezTo>
                  <a:pt x="16585" y="3823"/>
                  <a:pt x="16585" y="3823"/>
                  <a:pt x="16585" y="3819"/>
                </a:cubicBezTo>
                <a:cubicBezTo>
                  <a:pt x="16585" y="3819"/>
                  <a:pt x="16581" y="3823"/>
                  <a:pt x="16581" y="3823"/>
                </a:cubicBezTo>
                <a:close/>
                <a:moveTo>
                  <a:pt x="8463" y="9808"/>
                </a:moveTo>
                <a:cubicBezTo>
                  <a:pt x="8463" y="9798"/>
                  <a:pt x="8463" y="9788"/>
                  <a:pt x="8463" y="9778"/>
                </a:cubicBezTo>
                <a:cubicBezTo>
                  <a:pt x="8463" y="9778"/>
                  <a:pt x="8467" y="9778"/>
                  <a:pt x="8467" y="9778"/>
                </a:cubicBezTo>
                <a:cubicBezTo>
                  <a:pt x="8456" y="9778"/>
                  <a:pt x="8445" y="9778"/>
                  <a:pt x="8433" y="9778"/>
                </a:cubicBezTo>
                <a:cubicBezTo>
                  <a:pt x="8433" y="9778"/>
                  <a:pt x="8437" y="9778"/>
                  <a:pt x="8437" y="9778"/>
                </a:cubicBezTo>
                <a:cubicBezTo>
                  <a:pt x="8433" y="9795"/>
                  <a:pt x="8445" y="9805"/>
                  <a:pt x="8463" y="9808"/>
                </a:cubicBezTo>
                <a:lnTo>
                  <a:pt x="8463" y="9808"/>
                </a:lnTo>
                <a:close/>
                <a:moveTo>
                  <a:pt x="8986" y="9782"/>
                </a:moveTo>
                <a:cubicBezTo>
                  <a:pt x="8986" y="9782"/>
                  <a:pt x="8994" y="9782"/>
                  <a:pt x="8994" y="9782"/>
                </a:cubicBezTo>
                <a:lnTo>
                  <a:pt x="8986" y="9782"/>
                </a:lnTo>
                <a:cubicBezTo>
                  <a:pt x="8983" y="9782"/>
                  <a:pt x="8986" y="9782"/>
                  <a:pt x="8986" y="9782"/>
                </a:cubicBezTo>
                <a:close/>
                <a:moveTo>
                  <a:pt x="16682" y="3803"/>
                </a:moveTo>
                <a:cubicBezTo>
                  <a:pt x="16682" y="3803"/>
                  <a:pt x="16682" y="3800"/>
                  <a:pt x="16678" y="3800"/>
                </a:cubicBezTo>
                <a:cubicBezTo>
                  <a:pt x="16678" y="3803"/>
                  <a:pt x="16678" y="3806"/>
                  <a:pt x="16678" y="3806"/>
                </a:cubicBezTo>
                <a:cubicBezTo>
                  <a:pt x="16678" y="3806"/>
                  <a:pt x="16682" y="3803"/>
                  <a:pt x="16682" y="3803"/>
                </a:cubicBezTo>
                <a:close/>
                <a:moveTo>
                  <a:pt x="18150" y="9805"/>
                </a:moveTo>
                <a:cubicBezTo>
                  <a:pt x="18143" y="9811"/>
                  <a:pt x="18143" y="9821"/>
                  <a:pt x="18146" y="9827"/>
                </a:cubicBezTo>
                <a:lnTo>
                  <a:pt x="18146" y="9831"/>
                </a:lnTo>
                <a:cubicBezTo>
                  <a:pt x="18150" y="9824"/>
                  <a:pt x="18150" y="9814"/>
                  <a:pt x="18150" y="9805"/>
                </a:cubicBezTo>
                <a:lnTo>
                  <a:pt x="18150" y="9805"/>
                </a:lnTo>
                <a:close/>
                <a:moveTo>
                  <a:pt x="2886" y="9850"/>
                </a:moveTo>
                <a:cubicBezTo>
                  <a:pt x="2886" y="9847"/>
                  <a:pt x="2882" y="9844"/>
                  <a:pt x="2882" y="9840"/>
                </a:cubicBezTo>
                <a:cubicBezTo>
                  <a:pt x="2878" y="9844"/>
                  <a:pt x="2878" y="9847"/>
                  <a:pt x="2875" y="9847"/>
                </a:cubicBezTo>
                <a:cubicBezTo>
                  <a:pt x="2878" y="9847"/>
                  <a:pt x="2882" y="9850"/>
                  <a:pt x="2882" y="9850"/>
                </a:cubicBezTo>
                <a:cubicBezTo>
                  <a:pt x="2882" y="9853"/>
                  <a:pt x="2886" y="9850"/>
                  <a:pt x="2886" y="9850"/>
                </a:cubicBezTo>
                <a:close/>
                <a:moveTo>
                  <a:pt x="3637" y="9847"/>
                </a:moveTo>
                <a:lnTo>
                  <a:pt x="3637" y="9840"/>
                </a:lnTo>
                <a:lnTo>
                  <a:pt x="3629" y="9844"/>
                </a:lnTo>
                <a:lnTo>
                  <a:pt x="3637" y="9847"/>
                </a:lnTo>
                <a:close/>
                <a:moveTo>
                  <a:pt x="18146" y="9827"/>
                </a:moveTo>
                <a:cubicBezTo>
                  <a:pt x="18135" y="9837"/>
                  <a:pt x="18124" y="9844"/>
                  <a:pt x="18109" y="9853"/>
                </a:cubicBezTo>
                <a:cubicBezTo>
                  <a:pt x="18109" y="9853"/>
                  <a:pt x="18113" y="9853"/>
                  <a:pt x="18113" y="9853"/>
                </a:cubicBezTo>
                <a:cubicBezTo>
                  <a:pt x="18124" y="9847"/>
                  <a:pt x="18135" y="9837"/>
                  <a:pt x="18146" y="9831"/>
                </a:cubicBezTo>
                <a:lnTo>
                  <a:pt x="18146" y="9827"/>
                </a:lnTo>
                <a:close/>
                <a:moveTo>
                  <a:pt x="2916" y="9879"/>
                </a:moveTo>
                <a:cubicBezTo>
                  <a:pt x="2904" y="9870"/>
                  <a:pt x="2897" y="9860"/>
                  <a:pt x="2886" y="9850"/>
                </a:cubicBezTo>
                <a:cubicBezTo>
                  <a:pt x="2886" y="9850"/>
                  <a:pt x="2882" y="9853"/>
                  <a:pt x="2882" y="9853"/>
                </a:cubicBezTo>
                <a:cubicBezTo>
                  <a:pt x="2893" y="9863"/>
                  <a:pt x="2901" y="9873"/>
                  <a:pt x="2912" y="9883"/>
                </a:cubicBezTo>
                <a:cubicBezTo>
                  <a:pt x="2912" y="9883"/>
                  <a:pt x="2916" y="9879"/>
                  <a:pt x="2916" y="9879"/>
                </a:cubicBezTo>
                <a:close/>
                <a:moveTo>
                  <a:pt x="2949" y="9902"/>
                </a:moveTo>
                <a:cubicBezTo>
                  <a:pt x="2938" y="9896"/>
                  <a:pt x="2923" y="9889"/>
                  <a:pt x="2912" y="9879"/>
                </a:cubicBezTo>
                <a:cubicBezTo>
                  <a:pt x="2912" y="9879"/>
                  <a:pt x="2916" y="9876"/>
                  <a:pt x="2916" y="9876"/>
                </a:cubicBezTo>
                <a:cubicBezTo>
                  <a:pt x="2919" y="9896"/>
                  <a:pt x="2931" y="9906"/>
                  <a:pt x="2953" y="9899"/>
                </a:cubicBezTo>
                <a:cubicBezTo>
                  <a:pt x="2949" y="9899"/>
                  <a:pt x="2946" y="9902"/>
                  <a:pt x="2949" y="9902"/>
                </a:cubicBezTo>
                <a:close/>
                <a:moveTo>
                  <a:pt x="3271" y="9896"/>
                </a:moveTo>
                <a:cubicBezTo>
                  <a:pt x="3271" y="9899"/>
                  <a:pt x="3267" y="9899"/>
                  <a:pt x="3267" y="9902"/>
                </a:cubicBezTo>
                <a:cubicBezTo>
                  <a:pt x="3271" y="9902"/>
                  <a:pt x="3271" y="9902"/>
                  <a:pt x="3274" y="9899"/>
                </a:cubicBezTo>
                <a:cubicBezTo>
                  <a:pt x="3271" y="9899"/>
                  <a:pt x="3267" y="9896"/>
                  <a:pt x="3267" y="9896"/>
                </a:cubicBezTo>
                <a:cubicBezTo>
                  <a:pt x="3263" y="9899"/>
                  <a:pt x="3271" y="9896"/>
                  <a:pt x="3271" y="9896"/>
                </a:cubicBezTo>
                <a:close/>
                <a:moveTo>
                  <a:pt x="4836" y="9883"/>
                </a:moveTo>
                <a:cubicBezTo>
                  <a:pt x="4825" y="9883"/>
                  <a:pt x="4813" y="9883"/>
                  <a:pt x="4802" y="9883"/>
                </a:cubicBezTo>
                <a:cubicBezTo>
                  <a:pt x="4802" y="9883"/>
                  <a:pt x="4806" y="9883"/>
                  <a:pt x="4806" y="9883"/>
                </a:cubicBezTo>
                <a:cubicBezTo>
                  <a:pt x="4806" y="9893"/>
                  <a:pt x="4802" y="9902"/>
                  <a:pt x="4802" y="9912"/>
                </a:cubicBezTo>
                <a:cubicBezTo>
                  <a:pt x="4813" y="9912"/>
                  <a:pt x="4825" y="9909"/>
                  <a:pt x="4836" y="9909"/>
                </a:cubicBezTo>
                <a:cubicBezTo>
                  <a:pt x="4836" y="9909"/>
                  <a:pt x="4832" y="9912"/>
                  <a:pt x="4832" y="9912"/>
                </a:cubicBezTo>
                <a:cubicBezTo>
                  <a:pt x="4832" y="9902"/>
                  <a:pt x="4832" y="9893"/>
                  <a:pt x="4832" y="9883"/>
                </a:cubicBezTo>
                <a:lnTo>
                  <a:pt x="4836" y="9883"/>
                </a:lnTo>
                <a:close/>
                <a:moveTo>
                  <a:pt x="2975" y="9932"/>
                </a:moveTo>
                <a:cubicBezTo>
                  <a:pt x="2964" y="9922"/>
                  <a:pt x="2957" y="9912"/>
                  <a:pt x="2946" y="9902"/>
                </a:cubicBezTo>
                <a:cubicBezTo>
                  <a:pt x="2946" y="9902"/>
                  <a:pt x="2949" y="9899"/>
                  <a:pt x="2949" y="9899"/>
                </a:cubicBezTo>
                <a:cubicBezTo>
                  <a:pt x="2946" y="9919"/>
                  <a:pt x="2946" y="9935"/>
                  <a:pt x="2979" y="9928"/>
                </a:cubicBezTo>
                <a:cubicBezTo>
                  <a:pt x="2979" y="9928"/>
                  <a:pt x="2975" y="9932"/>
                  <a:pt x="2975" y="9932"/>
                </a:cubicBezTo>
                <a:close/>
                <a:moveTo>
                  <a:pt x="3622" y="9919"/>
                </a:moveTo>
                <a:cubicBezTo>
                  <a:pt x="3622" y="9919"/>
                  <a:pt x="3625" y="9915"/>
                  <a:pt x="3625" y="9915"/>
                </a:cubicBezTo>
                <a:cubicBezTo>
                  <a:pt x="3622" y="9915"/>
                  <a:pt x="3618" y="9915"/>
                  <a:pt x="3614" y="9915"/>
                </a:cubicBezTo>
                <a:cubicBezTo>
                  <a:pt x="3614" y="9915"/>
                  <a:pt x="3622" y="9919"/>
                  <a:pt x="3622" y="9919"/>
                </a:cubicBezTo>
                <a:close/>
                <a:moveTo>
                  <a:pt x="4836" y="9906"/>
                </a:moveTo>
                <a:cubicBezTo>
                  <a:pt x="4836" y="9915"/>
                  <a:pt x="4832" y="9925"/>
                  <a:pt x="4832" y="9935"/>
                </a:cubicBezTo>
                <a:cubicBezTo>
                  <a:pt x="4843" y="9935"/>
                  <a:pt x="4855" y="9932"/>
                  <a:pt x="4866" y="9932"/>
                </a:cubicBezTo>
                <a:cubicBezTo>
                  <a:pt x="4866" y="9932"/>
                  <a:pt x="4862" y="9935"/>
                  <a:pt x="4862" y="9935"/>
                </a:cubicBezTo>
                <a:cubicBezTo>
                  <a:pt x="4862" y="9915"/>
                  <a:pt x="4855" y="9906"/>
                  <a:pt x="4836" y="9906"/>
                </a:cubicBezTo>
                <a:lnTo>
                  <a:pt x="4836" y="9906"/>
                </a:lnTo>
                <a:close/>
                <a:moveTo>
                  <a:pt x="4929" y="9896"/>
                </a:moveTo>
                <a:cubicBezTo>
                  <a:pt x="4926" y="9899"/>
                  <a:pt x="4926" y="9899"/>
                  <a:pt x="4926" y="9902"/>
                </a:cubicBezTo>
                <a:cubicBezTo>
                  <a:pt x="4929" y="9902"/>
                  <a:pt x="4933" y="9902"/>
                  <a:pt x="4933" y="9902"/>
                </a:cubicBezTo>
                <a:cubicBezTo>
                  <a:pt x="4933" y="9899"/>
                  <a:pt x="4929" y="9896"/>
                  <a:pt x="4929" y="9896"/>
                </a:cubicBezTo>
                <a:close/>
                <a:moveTo>
                  <a:pt x="8859" y="9919"/>
                </a:moveTo>
                <a:lnTo>
                  <a:pt x="8859" y="9925"/>
                </a:lnTo>
                <a:lnTo>
                  <a:pt x="8867" y="9922"/>
                </a:lnTo>
                <a:lnTo>
                  <a:pt x="8859" y="9919"/>
                </a:lnTo>
                <a:close/>
                <a:moveTo>
                  <a:pt x="3308" y="9958"/>
                </a:moveTo>
                <a:cubicBezTo>
                  <a:pt x="3308" y="9958"/>
                  <a:pt x="3304" y="9954"/>
                  <a:pt x="3304" y="9954"/>
                </a:cubicBezTo>
                <a:cubicBezTo>
                  <a:pt x="3304" y="9958"/>
                  <a:pt x="3304" y="9961"/>
                  <a:pt x="3308" y="9961"/>
                </a:cubicBezTo>
                <a:cubicBezTo>
                  <a:pt x="3308" y="9961"/>
                  <a:pt x="3308" y="9958"/>
                  <a:pt x="3308" y="9958"/>
                </a:cubicBezTo>
                <a:close/>
                <a:moveTo>
                  <a:pt x="4866" y="9932"/>
                </a:moveTo>
                <a:cubicBezTo>
                  <a:pt x="4866" y="9941"/>
                  <a:pt x="4866" y="9951"/>
                  <a:pt x="4866" y="9961"/>
                </a:cubicBezTo>
                <a:lnTo>
                  <a:pt x="4862" y="9958"/>
                </a:lnTo>
                <a:cubicBezTo>
                  <a:pt x="4869" y="9954"/>
                  <a:pt x="4877" y="9951"/>
                  <a:pt x="4884" y="9948"/>
                </a:cubicBezTo>
                <a:cubicBezTo>
                  <a:pt x="4877" y="9945"/>
                  <a:pt x="4869" y="9941"/>
                  <a:pt x="4862" y="9935"/>
                </a:cubicBezTo>
                <a:cubicBezTo>
                  <a:pt x="4858" y="9935"/>
                  <a:pt x="4866" y="9932"/>
                  <a:pt x="4866" y="9932"/>
                </a:cubicBezTo>
                <a:close/>
                <a:moveTo>
                  <a:pt x="9050" y="9932"/>
                </a:moveTo>
                <a:cubicBezTo>
                  <a:pt x="9061" y="9938"/>
                  <a:pt x="9076" y="9941"/>
                  <a:pt x="9087" y="9948"/>
                </a:cubicBezTo>
                <a:lnTo>
                  <a:pt x="9083" y="9948"/>
                </a:lnTo>
                <a:cubicBezTo>
                  <a:pt x="9072" y="9941"/>
                  <a:pt x="9061" y="9938"/>
                  <a:pt x="9054" y="9932"/>
                </a:cubicBezTo>
                <a:cubicBezTo>
                  <a:pt x="9054" y="9928"/>
                  <a:pt x="9050" y="9932"/>
                  <a:pt x="9050" y="9932"/>
                </a:cubicBezTo>
                <a:close/>
                <a:moveTo>
                  <a:pt x="3700" y="10000"/>
                </a:moveTo>
                <a:cubicBezTo>
                  <a:pt x="3704" y="10000"/>
                  <a:pt x="3704" y="9997"/>
                  <a:pt x="3704" y="9997"/>
                </a:cubicBezTo>
                <a:cubicBezTo>
                  <a:pt x="3700" y="9997"/>
                  <a:pt x="3696" y="9997"/>
                  <a:pt x="3696" y="9997"/>
                </a:cubicBezTo>
                <a:cubicBezTo>
                  <a:pt x="3696" y="9994"/>
                  <a:pt x="3696" y="10000"/>
                  <a:pt x="3700" y="10000"/>
                </a:cubicBezTo>
                <a:close/>
                <a:moveTo>
                  <a:pt x="4537" y="9984"/>
                </a:moveTo>
                <a:cubicBezTo>
                  <a:pt x="4548" y="9984"/>
                  <a:pt x="4559" y="9984"/>
                  <a:pt x="4571" y="9984"/>
                </a:cubicBezTo>
                <a:cubicBezTo>
                  <a:pt x="4571" y="9984"/>
                  <a:pt x="4571" y="9981"/>
                  <a:pt x="4571" y="9981"/>
                </a:cubicBezTo>
                <a:cubicBezTo>
                  <a:pt x="4563" y="9984"/>
                  <a:pt x="4552" y="9984"/>
                  <a:pt x="4544" y="9984"/>
                </a:cubicBezTo>
                <a:lnTo>
                  <a:pt x="4537" y="9984"/>
                </a:lnTo>
                <a:close/>
                <a:moveTo>
                  <a:pt x="4866" y="9961"/>
                </a:moveTo>
                <a:cubicBezTo>
                  <a:pt x="4855" y="9961"/>
                  <a:pt x="4843" y="9958"/>
                  <a:pt x="4832" y="9958"/>
                </a:cubicBezTo>
                <a:cubicBezTo>
                  <a:pt x="4832" y="9968"/>
                  <a:pt x="4836" y="9977"/>
                  <a:pt x="4836" y="9987"/>
                </a:cubicBezTo>
                <a:cubicBezTo>
                  <a:pt x="4836" y="9987"/>
                  <a:pt x="4832" y="9984"/>
                  <a:pt x="4832" y="9984"/>
                </a:cubicBezTo>
                <a:cubicBezTo>
                  <a:pt x="4843" y="9984"/>
                  <a:pt x="4855" y="9984"/>
                  <a:pt x="4866" y="9984"/>
                </a:cubicBezTo>
                <a:cubicBezTo>
                  <a:pt x="4866" y="9984"/>
                  <a:pt x="4862" y="9987"/>
                  <a:pt x="4862" y="9987"/>
                </a:cubicBezTo>
                <a:cubicBezTo>
                  <a:pt x="4862" y="9977"/>
                  <a:pt x="4862" y="9968"/>
                  <a:pt x="4862" y="9958"/>
                </a:cubicBezTo>
                <a:cubicBezTo>
                  <a:pt x="4858" y="9958"/>
                  <a:pt x="4866" y="9961"/>
                  <a:pt x="4866" y="9961"/>
                </a:cubicBezTo>
                <a:close/>
                <a:moveTo>
                  <a:pt x="9087" y="9948"/>
                </a:moveTo>
                <a:cubicBezTo>
                  <a:pt x="9091" y="9968"/>
                  <a:pt x="9054" y="10000"/>
                  <a:pt x="9110" y="10000"/>
                </a:cubicBezTo>
                <a:lnTo>
                  <a:pt x="9117" y="10000"/>
                </a:lnTo>
                <a:cubicBezTo>
                  <a:pt x="9124" y="9974"/>
                  <a:pt x="9106" y="9961"/>
                  <a:pt x="9087" y="9948"/>
                </a:cubicBezTo>
                <a:cubicBezTo>
                  <a:pt x="9087" y="9945"/>
                  <a:pt x="9087" y="9948"/>
                  <a:pt x="9087" y="9948"/>
                </a:cubicBezTo>
                <a:close/>
                <a:moveTo>
                  <a:pt x="3659" y="9994"/>
                </a:moveTo>
                <a:cubicBezTo>
                  <a:pt x="3655" y="9994"/>
                  <a:pt x="3652" y="9994"/>
                  <a:pt x="3648" y="9994"/>
                </a:cubicBezTo>
                <a:cubicBezTo>
                  <a:pt x="3655" y="10003"/>
                  <a:pt x="3659" y="10003"/>
                  <a:pt x="3659" y="9994"/>
                </a:cubicBezTo>
                <a:cubicBezTo>
                  <a:pt x="3659" y="9994"/>
                  <a:pt x="3659" y="9994"/>
                  <a:pt x="3659" y="9994"/>
                </a:cubicBezTo>
                <a:close/>
                <a:moveTo>
                  <a:pt x="4492" y="10007"/>
                </a:moveTo>
                <a:cubicBezTo>
                  <a:pt x="4507" y="10007"/>
                  <a:pt x="4522" y="10010"/>
                  <a:pt x="4541" y="10010"/>
                </a:cubicBezTo>
                <a:cubicBezTo>
                  <a:pt x="4541" y="10010"/>
                  <a:pt x="4537" y="10013"/>
                  <a:pt x="4537" y="10013"/>
                </a:cubicBezTo>
                <a:cubicBezTo>
                  <a:pt x="4537" y="10003"/>
                  <a:pt x="4537" y="9994"/>
                  <a:pt x="4537" y="9984"/>
                </a:cubicBezTo>
                <a:cubicBezTo>
                  <a:pt x="4537" y="9984"/>
                  <a:pt x="4541" y="9987"/>
                  <a:pt x="4541" y="9987"/>
                </a:cubicBezTo>
                <a:cubicBezTo>
                  <a:pt x="4526" y="9997"/>
                  <a:pt x="4507" y="10003"/>
                  <a:pt x="4492" y="10013"/>
                </a:cubicBezTo>
                <a:cubicBezTo>
                  <a:pt x="4492" y="10013"/>
                  <a:pt x="4492" y="10007"/>
                  <a:pt x="4492" y="10007"/>
                </a:cubicBezTo>
                <a:close/>
                <a:moveTo>
                  <a:pt x="8822" y="9997"/>
                </a:moveTo>
                <a:cubicBezTo>
                  <a:pt x="8822" y="9994"/>
                  <a:pt x="8822" y="9994"/>
                  <a:pt x="8826" y="9990"/>
                </a:cubicBezTo>
                <a:cubicBezTo>
                  <a:pt x="8822" y="9994"/>
                  <a:pt x="8818" y="9994"/>
                  <a:pt x="8818" y="9997"/>
                </a:cubicBezTo>
                <a:cubicBezTo>
                  <a:pt x="8814" y="9997"/>
                  <a:pt x="8822" y="9997"/>
                  <a:pt x="8822" y="9997"/>
                </a:cubicBezTo>
                <a:close/>
                <a:moveTo>
                  <a:pt x="9113" y="9997"/>
                </a:moveTo>
                <a:cubicBezTo>
                  <a:pt x="9117" y="9997"/>
                  <a:pt x="9121" y="9994"/>
                  <a:pt x="9121" y="9994"/>
                </a:cubicBezTo>
                <a:cubicBezTo>
                  <a:pt x="9117" y="9994"/>
                  <a:pt x="9113" y="9990"/>
                  <a:pt x="9110" y="9990"/>
                </a:cubicBezTo>
                <a:cubicBezTo>
                  <a:pt x="9113" y="9994"/>
                  <a:pt x="9113" y="9994"/>
                  <a:pt x="9117" y="9997"/>
                </a:cubicBezTo>
                <a:cubicBezTo>
                  <a:pt x="9117" y="10000"/>
                  <a:pt x="9113" y="9997"/>
                  <a:pt x="9113" y="9997"/>
                </a:cubicBezTo>
                <a:close/>
                <a:moveTo>
                  <a:pt x="15393" y="10003"/>
                </a:moveTo>
                <a:cubicBezTo>
                  <a:pt x="15412" y="10000"/>
                  <a:pt x="15430" y="9997"/>
                  <a:pt x="15449" y="9994"/>
                </a:cubicBezTo>
                <a:cubicBezTo>
                  <a:pt x="15449" y="9994"/>
                  <a:pt x="15445" y="9990"/>
                  <a:pt x="15445" y="9990"/>
                </a:cubicBezTo>
                <a:cubicBezTo>
                  <a:pt x="15427" y="9994"/>
                  <a:pt x="15408" y="9994"/>
                  <a:pt x="15389" y="9997"/>
                </a:cubicBezTo>
                <a:cubicBezTo>
                  <a:pt x="15389" y="10000"/>
                  <a:pt x="15393" y="10003"/>
                  <a:pt x="15393" y="10003"/>
                </a:cubicBezTo>
                <a:close/>
                <a:moveTo>
                  <a:pt x="3685" y="10039"/>
                </a:moveTo>
                <a:cubicBezTo>
                  <a:pt x="3678" y="10023"/>
                  <a:pt x="3670" y="10007"/>
                  <a:pt x="3659" y="9994"/>
                </a:cubicBezTo>
                <a:cubicBezTo>
                  <a:pt x="3659" y="9994"/>
                  <a:pt x="3659" y="9994"/>
                  <a:pt x="3659" y="9994"/>
                </a:cubicBezTo>
                <a:cubicBezTo>
                  <a:pt x="3667" y="10010"/>
                  <a:pt x="3674" y="10026"/>
                  <a:pt x="3685" y="10039"/>
                </a:cubicBezTo>
                <a:cubicBezTo>
                  <a:pt x="3682" y="10042"/>
                  <a:pt x="3685" y="10039"/>
                  <a:pt x="3685" y="10039"/>
                </a:cubicBezTo>
                <a:close/>
                <a:moveTo>
                  <a:pt x="4492" y="10007"/>
                </a:moveTo>
                <a:cubicBezTo>
                  <a:pt x="4496" y="10010"/>
                  <a:pt x="4496" y="10013"/>
                  <a:pt x="4500" y="10016"/>
                </a:cubicBezTo>
                <a:cubicBezTo>
                  <a:pt x="4503" y="10007"/>
                  <a:pt x="4503" y="10007"/>
                  <a:pt x="4492" y="10013"/>
                </a:cubicBezTo>
                <a:cubicBezTo>
                  <a:pt x="4492" y="10013"/>
                  <a:pt x="4492" y="10007"/>
                  <a:pt x="4492" y="10007"/>
                </a:cubicBezTo>
                <a:close/>
                <a:moveTo>
                  <a:pt x="15363" y="10033"/>
                </a:moveTo>
                <a:cubicBezTo>
                  <a:pt x="15393" y="10036"/>
                  <a:pt x="15401" y="10023"/>
                  <a:pt x="15389" y="10003"/>
                </a:cubicBezTo>
                <a:cubicBezTo>
                  <a:pt x="15389" y="10003"/>
                  <a:pt x="15393" y="10007"/>
                  <a:pt x="15393" y="10007"/>
                </a:cubicBezTo>
                <a:cubicBezTo>
                  <a:pt x="15386" y="10016"/>
                  <a:pt x="15374" y="10023"/>
                  <a:pt x="15363" y="10033"/>
                </a:cubicBezTo>
                <a:cubicBezTo>
                  <a:pt x="15367" y="10033"/>
                  <a:pt x="15363" y="10033"/>
                  <a:pt x="15363" y="10033"/>
                </a:cubicBezTo>
                <a:close/>
                <a:moveTo>
                  <a:pt x="15445" y="9994"/>
                </a:moveTo>
                <a:cubicBezTo>
                  <a:pt x="15445" y="9997"/>
                  <a:pt x="15442" y="9997"/>
                  <a:pt x="15442" y="10000"/>
                </a:cubicBezTo>
                <a:cubicBezTo>
                  <a:pt x="15445" y="9997"/>
                  <a:pt x="15445" y="9997"/>
                  <a:pt x="15445" y="9994"/>
                </a:cubicBezTo>
                <a:cubicBezTo>
                  <a:pt x="15449" y="9997"/>
                  <a:pt x="15445" y="9994"/>
                  <a:pt x="15445" y="9994"/>
                </a:cubicBezTo>
                <a:close/>
                <a:moveTo>
                  <a:pt x="18094" y="10013"/>
                </a:moveTo>
                <a:cubicBezTo>
                  <a:pt x="18087" y="10013"/>
                  <a:pt x="18079" y="10016"/>
                  <a:pt x="18072" y="10016"/>
                </a:cubicBezTo>
                <a:cubicBezTo>
                  <a:pt x="18075" y="10026"/>
                  <a:pt x="18079" y="10033"/>
                  <a:pt x="18083" y="10042"/>
                </a:cubicBezTo>
                <a:lnTo>
                  <a:pt x="18087" y="10036"/>
                </a:lnTo>
                <a:cubicBezTo>
                  <a:pt x="18087" y="10026"/>
                  <a:pt x="18087" y="10016"/>
                  <a:pt x="18087" y="10007"/>
                </a:cubicBezTo>
                <a:lnTo>
                  <a:pt x="18094" y="10013"/>
                </a:lnTo>
                <a:close/>
                <a:moveTo>
                  <a:pt x="4866" y="10039"/>
                </a:moveTo>
                <a:cubicBezTo>
                  <a:pt x="4855" y="10039"/>
                  <a:pt x="4843" y="10039"/>
                  <a:pt x="4832" y="10039"/>
                </a:cubicBezTo>
                <a:cubicBezTo>
                  <a:pt x="4832" y="10039"/>
                  <a:pt x="4836" y="10036"/>
                  <a:pt x="4836" y="10036"/>
                </a:cubicBezTo>
                <a:cubicBezTo>
                  <a:pt x="4843" y="10065"/>
                  <a:pt x="4855" y="10052"/>
                  <a:pt x="4866" y="10036"/>
                </a:cubicBezTo>
                <a:lnTo>
                  <a:pt x="4866" y="10039"/>
                </a:lnTo>
                <a:close/>
                <a:moveTo>
                  <a:pt x="18083" y="10046"/>
                </a:moveTo>
                <a:cubicBezTo>
                  <a:pt x="18079" y="10039"/>
                  <a:pt x="18079" y="10033"/>
                  <a:pt x="18075" y="10026"/>
                </a:cubicBezTo>
                <a:cubicBezTo>
                  <a:pt x="18068" y="10033"/>
                  <a:pt x="18064" y="10039"/>
                  <a:pt x="18057" y="10046"/>
                </a:cubicBezTo>
                <a:cubicBezTo>
                  <a:pt x="18057" y="10046"/>
                  <a:pt x="18053" y="10042"/>
                  <a:pt x="18053" y="10042"/>
                </a:cubicBezTo>
                <a:cubicBezTo>
                  <a:pt x="18064" y="10042"/>
                  <a:pt x="18075" y="10042"/>
                  <a:pt x="18087" y="10042"/>
                </a:cubicBezTo>
                <a:lnTo>
                  <a:pt x="18083" y="10046"/>
                </a:lnTo>
                <a:close/>
                <a:moveTo>
                  <a:pt x="9233" y="10085"/>
                </a:moveTo>
                <a:cubicBezTo>
                  <a:pt x="9222" y="10075"/>
                  <a:pt x="9210" y="10069"/>
                  <a:pt x="9199" y="10059"/>
                </a:cubicBezTo>
                <a:cubicBezTo>
                  <a:pt x="9199" y="10059"/>
                  <a:pt x="9199" y="10062"/>
                  <a:pt x="9199" y="10062"/>
                </a:cubicBezTo>
                <a:cubicBezTo>
                  <a:pt x="9210" y="10072"/>
                  <a:pt x="9218" y="10078"/>
                  <a:pt x="9229" y="10088"/>
                </a:cubicBezTo>
                <a:lnTo>
                  <a:pt x="9233" y="10085"/>
                </a:lnTo>
                <a:close/>
                <a:moveTo>
                  <a:pt x="3371" y="10104"/>
                </a:moveTo>
                <a:lnTo>
                  <a:pt x="3371" y="10095"/>
                </a:lnTo>
                <a:lnTo>
                  <a:pt x="3360" y="10098"/>
                </a:lnTo>
                <a:lnTo>
                  <a:pt x="3371" y="10104"/>
                </a:lnTo>
                <a:close/>
                <a:moveTo>
                  <a:pt x="9263" y="10121"/>
                </a:moveTo>
                <a:cubicBezTo>
                  <a:pt x="9255" y="10108"/>
                  <a:pt x="9244" y="10098"/>
                  <a:pt x="9237" y="10085"/>
                </a:cubicBezTo>
                <a:cubicBezTo>
                  <a:pt x="9237" y="10085"/>
                  <a:pt x="9233" y="10091"/>
                  <a:pt x="9233" y="10091"/>
                </a:cubicBezTo>
                <a:cubicBezTo>
                  <a:pt x="9244" y="10101"/>
                  <a:pt x="9252" y="10108"/>
                  <a:pt x="9263" y="10117"/>
                </a:cubicBezTo>
                <a:lnTo>
                  <a:pt x="9263" y="10121"/>
                </a:lnTo>
                <a:close/>
                <a:moveTo>
                  <a:pt x="18034" y="10088"/>
                </a:moveTo>
                <a:cubicBezTo>
                  <a:pt x="18016" y="10095"/>
                  <a:pt x="18004" y="10101"/>
                  <a:pt x="18030" y="10111"/>
                </a:cubicBezTo>
                <a:lnTo>
                  <a:pt x="18030" y="10114"/>
                </a:lnTo>
                <a:cubicBezTo>
                  <a:pt x="18030" y="10104"/>
                  <a:pt x="18030" y="10095"/>
                  <a:pt x="18030" y="10085"/>
                </a:cubicBezTo>
                <a:lnTo>
                  <a:pt x="18034" y="10088"/>
                </a:lnTo>
                <a:close/>
                <a:moveTo>
                  <a:pt x="4253" y="10131"/>
                </a:moveTo>
                <a:lnTo>
                  <a:pt x="4261" y="10131"/>
                </a:lnTo>
                <a:lnTo>
                  <a:pt x="4257" y="10124"/>
                </a:lnTo>
                <a:lnTo>
                  <a:pt x="4253" y="10131"/>
                </a:lnTo>
                <a:close/>
                <a:moveTo>
                  <a:pt x="9289" y="10121"/>
                </a:moveTo>
                <a:cubicBezTo>
                  <a:pt x="9281" y="10095"/>
                  <a:pt x="9270" y="10101"/>
                  <a:pt x="9263" y="10121"/>
                </a:cubicBezTo>
                <a:cubicBezTo>
                  <a:pt x="9263" y="10121"/>
                  <a:pt x="9259" y="10117"/>
                  <a:pt x="9259" y="10117"/>
                </a:cubicBezTo>
                <a:cubicBezTo>
                  <a:pt x="9270" y="10117"/>
                  <a:pt x="9281" y="10117"/>
                  <a:pt x="9293" y="10117"/>
                </a:cubicBezTo>
                <a:lnTo>
                  <a:pt x="9289" y="10121"/>
                </a:lnTo>
                <a:close/>
                <a:moveTo>
                  <a:pt x="14384" y="3493"/>
                </a:moveTo>
                <a:cubicBezTo>
                  <a:pt x="14384" y="3493"/>
                  <a:pt x="14388" y="3497"/>
                  <a:pt x="14388" y="3497"/>
                </a:cubicBezTo>
                <a:cubicBezTo>
                  <a:pt x="14388" y="3493"/>
                  <a:pt x="14384" y="3490"/>
                  <a:pt x="14384" y="3490"/>
                </a:cubicBezTo>
                <a:cubicBezTo>
                  <a:pt x="14388" y="3490"/>
                  <a:pt x="14384" y="3497"/>
                  <a:pt x="14384" y="3493"/>
                </a:cubicBezTo>
                <a:close/>
                <a:moveTo>
                  <a:pt x="18030" y="10117"/>
                </a:moveTo>
                <a:cubicBezTo>
                  <a:pt x="18019" y="10117"/>
                  <a:pt x="18008" y="10117"/>
                  <a:pt x="17997" y="10117"/>
                </a:cubicBezTo>
                <a:cubicBezTo>
                  <a:pt x="17997" y="10117"/>
                  <a:pt x="18001" y="10114"/>
                  <a:pt x="18001" y="10114"/>
                </a:cubicBezTo>
                <a:cubicBezTo>
                  <a:pt x="18001" y="10124"/>
                  <a:pt x="18001" y="10134"/>
                  <a:pt x="18001" y="10144"/>
                </a:cubicBezTo>
                <a:lnTo>
                  <a:pt x="17997" y="10140"/>
                </a:lnTo>
                <a:cubicBezTo>
                  <a:pt x="18008" y="10131"/>
                  <a:pt x="18019" y="10121"/>
                  <a:pt x="18030" y="10117"/>
                </a:cubicBezTo>
                <a:lnTo>
                  <a:pt x="18030" y="10117"/>
                </a:lnTo>
                <a:close/>
                <a:moveTo>
                  <a:pt x="18001" y="10144"/>
                </a:moveTo>
                <a:cubicBezTo>
                  <a:pt x="17989" y="10144"/>
                  <a:pt x="17978" y="10144"/>
                  <a:pt x="17967" y="10144"/>
                </a:cubicBezTo>
                <a:cubicBezTo>
                  <a:pt x="17967" y="10144"/>
                  <a:pt x="17971" y="10140"/>
                  <a:pt x="17971" y="10140"/>
                </a:cubicBezTo>
                <a:cubicBezTo>
                  <a:pt x="17971" y="10150"/>
                  <a:pt x="17971" y="10160"/>
                  <a:pt x="17971" y="10170"/>
                </a:cubicBezTo>
                <a:lnTo>
                  <a:pt x="17967" y="10166"/>
                </a:lnTo>
                <a:cubicBezTo>
                  <a:pt x="17978" y="10157"/>
                  <a:pt x="17986" y="10150"/>
                  <a:pt x="17997" y="10140"/>
                </a:cubicBezTo>
                <a:cubicBezTo>
                  <a:pt x="17997" y="10137"/>
                  <a:pt x="18001" y="10144"/>
                  <a:pt x="18001" y="10144"/>
                </a:cubicBezTo>
                <a:close/>
                <a:moveTo>
                  <a:pt x="4776" y="10163"/>
                </a:moveTo>
                <a:cubicBezTo>
                  <a:pt x="4776" y="10173"/>
                  <a:pt x="4776" y="10183"/>
                  <a:pt x="4776" y="10192"/>
                </a:cubicBezTo>
                <a:cubicBezTo>
                  <a:pt x="4776" y="10192"/>
                  <a:pt x="4772" y="10189"/>
                  <a:pt x="4772" y="10189"/>
                </a:cubicBezTo>
                <a:cubicBezTo>
                  <a:pt x="4784" y="10189"/>
                  <a:pt x="4795" y="10189"/>
                  <a:pt x="4806" y="10189"/>
                </a:cubicBezTo>
                <a:cubicBezTo>
                  <a:pt x="4806" y="10189"/>
                  <a:pt x="4802" y="10192"/>
                  <a:pt x="4802" y="10192"/>
                </a:cubicBezTo>
                <a:cubicBezTo>
                  <a:pt x="4799" y="10179"/>
                  <a:pt x="4795" y="10163"/>
                  <a:pt x="4772" y="10166"/>
                </a:cubicBezTo>
                <a:lnTo>
                  <a:pt x="4776" y="10163"/>
                </a:lnTo>
                <a:close/>
                <a:moveTo>
                  <a:pt x="9308" y="10202"/>
                </a:moveTo>
                <a:cubicBezTo>
                  <a:pt x="9311" y="10199"/>
                  <a:pt x="9311" y="10199"/>
                  <a:pt x="9315" y="10196"/>
                </a:cubicBezTo>
                <a:cubicBezTo>
                  <a:pt x="9311" y="10196"/>
                  <a:pt x="9304" y="10196"/>
                  <a:pt x="9300" y="10196"/>
                </a:cubicBezTo>
                <a:cubicBezTo>
                  <a:pt x="9300" y="10199"/>
                  <a:pt x="9304" y="10202"/>
                  <a:pt x="9308" y="10202"/>
                </a:cubicBezTo>
                <a:cubicBezTo>
                  <a:pt x="9304" y="10202"/>
                  <a:pt x="9308" y="10202"/>
                  <a:pt x="9308" y="10202"/>
                </a:cubicBezTo>
                <a:close/>
                <a:moveTo>
                  <a:pt x="17971" y="10166"/>
                </a:moveTo>
                <a:cubicBezTo>
                  <a:pt x="17959" y="10166"/>
                  <a:pt x="17948" y="10166"/>
                  <a:pt x="17937" y="10166"/>
                </a:cubicBezTo>
                <a:cubicBezTo>
                  <a:pt x="17937" y="10166"/>
                  <a:pt x="17941" y="10163"/>
                  <a:pt x="17941" y="10163"/>
                </a:cubicBezTo>
                <a:cubicBezTo>
                  <a:pt x="17941" y="10173"/>
                  <a:pt x="17941" y="10183"/>
                  <a:pt x="17941" y="10192"/>
                </a:cubicBezTo>
                <a:lnTo>
                  <a:pt x="17937" y="10189"/>
                </a:lnTo>
                <a:cubicBezTo>
                  <a:pt x="17948" y="10179"/>
                  <a:pt x="17956" y="10173"/>
                  <a:pt x="17967" y="10163"/>
                </a:cubicBezTo>
                <a:lnTo>
                  <a:pt x="17971" y="10166"/>
                </a:lnTo>
                <a:close/>
                <a:moveTo>
                  <a:pt x="16170" y="3474"/>
                </a:moveTo>
                <a:cubicBezTo>
                  <a:pt x="16166" y="3467"/>
                  <a:pt x="16159" y="3464"/>
                  <a:pt x="16155" y="3458"/>
                </a:cubicBezTo>
                <a:cubicBezTo>
                  <a:pt x="16151" y="3464"/>
                  <a:pt x="16148" y="3467"/>
                  <a:pt x="16144" y="3474"/>
                </a:cubicBezTo>
                <a:cubicBezTo>
                  <a:pt x="16144" y="3474"/>
                  <a:pt x="16140" y="3467"/>
                  <a:pt x="16140" y="3467"/>
                </a:cubicBezTo>
                <a:cubicBezTo>
                  <a:pt x="16151" y="3467"/>
                  <a:pt x="16163" y="3467"/>
                  <a:pt x="16174" y="3467"/>
                </a:cubicBezTo>
                <a:cubicBezTo>
                  <a:pt x="16170" y="3471"/>
                  <a:pt x="16170" y="3474"/>
                  <a:pt x="16170" y="3474"/>
                </a:cubicBezTo>
                <a:close/>
                <a:moveTo>
                  <a:pt x="14160" y="3500"/>
                </a:moveTo>
                <a:cubicBezTo>
                  <a:pt x="14149" y="3497"/>
                  <a:pt x="14134" y="3490"/>
                  <a:pt x="14123" y="3487"/>
                </a:cubicBezTo>
                <a:cubicBezTo>
                  <a:pt x="14123" y="3487"/>
                  <a:pt x="14123" y="3487"/>
                  <a:pt x="14123" y="3487"/>
                </a:cubicBezTo>
                <a:cubicBezTo>
                  <a:pt x="14134" y="3493"/>
                  <a:pt x="14145" y="3497"/>
                  <a:pt x="14157" y="3503"/>
                </a:cubicBezTo>
                <a:cubicBezTo>
                  <a:pt x="14157" y="3503"/>
                  <a:pt x="14160" y="3500"/>
                  <a:pt x="14160" y="3500"/>
                </a:cubicBezTo>
                <a:close/>
                <a:moveTo>
                  <a:pt x="9308" y="10202"/>
                </a:moveTo>
                <a:cubicBezTo>
                  <a:pt x="9322" y="10205"/>
                  <a:pt x="9337" y="10212"/>
                  <a:pt x="9352" y="10215"/>
                </a:cubicBezTo>
                <a:cubicBezTo>
                  <a:pt x="9352" y="10215"/>
                  <a:pt x="9349" y="10219"/>
                  <a:pt x="9349" y="10219"/>
                </a:cubicBezTo>
                <a:cubicBezTo>
                  <a:pt x="9349" y="10209"/>
                  <a:pt x="9349" y="10199"/>
                  <a:pt x="9349" y="10189"/>
                </a:cubicBezTo>
                <a:cubicBezTo>
                  <a:pt x="9349" y="10189"/>
                  <a:pt x="9352" y="10192"/>
                  <a:pt x="9352" y="10192"/>
                </a:cubicBezTo>
                <a:cubicBezTo>
                  <a:pt x="9337" y="10196"/>
                  <a:pt x="9322" y="10199"/>
                  <a:pt x="9308" y="10202"/>
                </a:cubicBezTo>
                <a:cubicBezTo>
                  <a:pt x="9304" y="10202"/>
                  <a:pt x="9308" y="10202"/>
                  <a:pt x="9308" y="10202"/>
                </a:cubicBezTo>
                <a:close/>
                <a:moveTo>
                  <a:pt x="17941" y="10192"/>
                </a:moveTo>
                <a:cubicBezTo>
                  <a:pt x="17930" y="10192"/>
                  <a:pt x="17918" y="10192"/>
                  <a:pt x="17907" y="10192"/>
                </a:cubicBezTo>
                <a:cubicBezTo>
                  <a:pt x="17907" y="10192"/>
                  <a:pt x="17911" y="10189"/>
                  <a:pt x="17911" y="10189"/>
                </a:cubicBezTo>
                <a:cubicBezTo>
                  <a:pt x="17911" y="10199"/>
                  <a:pt x="17911" y="10209"/>
                  <a:pt x="17911" y="10219"/>
                </a:cubicBezTo>
                <a:lnTo>
                  <a:pt x="17907" y="10215"/>
                </a:lnTo>
                <a:cubicBezTo>
                  <a:pt x="17918" y="10205"/>
                  <a:pt x="17926" y="10199"/>
                  <a:pt x="17937" y="10189"/>
                </a:cubicBezTo>
                <a:cubicBezTo>
                  <a:pt x="17941" y="10189"/>
                  <a:pt x="17941" y="10192"/>
                  <a:pt x="17941" y="10192"/>
                </a:cubicBezTo>
                <a:close/>
                <a:moveTo>
                  <a:pt x="9379" y="10245"/>
                </a:moveTo>
                <a:cubicBezTo>
                  <a:pt x="9379" y="10235"/>
                  <a:pt x="9379" y="10225"/>
                  <a:pt x="9379" y="10215"/>
                </a:cubicBezTo>
                <a:cubicBezTo>
                  <a:pt x="9379" y="10215"/>
                  <a:pt x="9382" y="10219"/>
                  <a:pt x="9382" y="10219"/>
                </a:cubicBezTo>
                <a:cubicBezTo>
                  <a:pt x="9371" y="10219"/>
                  <a:pt x="9360" y="10219"/>
                  <a:pt x="9349" y="10219"/>
                </a:cubicBezTo>
                <a:cubicBezTo>
                  <a:pt x="9349" y="10219"/>
                  <a:pt x="9352" y="10215"/>
                  <a:pt x="9352" y="10215"/>
                </a:cubicBezTo>
                <a:cubicBezTo>
                  <a:pt x="9352" y="10232"/>
                  <a:pt x="9364" y="10241"/>
                  <a:pt x="9382" y="10241"/>
                </a:cubicBezTo>
                <a:cubicBezTo>
                  <a:pt x="9379" y="10241"/>
                  <a:pt x="9379" y="10245"/>
                  <a:pt x="9379" y="10245"/>
                </a:cubicBezTo>
                <a:close/>
                <a:moveTo>
                  <a:pt x="14100" y="3431"/>
                </a:moveTo>
                <a:cubicBezTo>
                  <a:pt x="14108" y="3451"/>
                  <a:pt x="14115" y="3467"/>
                  <a:pt x="14123" y="3487"/>
                </a:cubicBezTo>
                <a:cubicBezTo>
                  <a:pt x="14123" y="3487"/>
                  <a:pt x="14123" y="3487"/>
                  <a:pt x="14123" y="3487"/>
                </a:cubicBezTo>
                <a:cubicBezTo>
                  <a:pt x="14119" y="3471"/>
                  <a:pt x="14112" y="3451"/>
                  <a:pt x="14108" y="3435"/>
                </a:cubicBezTo>
                <a:cubicBezTo>
                  <a:pt x="14104" y="3431"/>
                  <a:pt x="14100" y="3431"/>
                  <a:pt x="14100" y="3431"/>
                </a:cubicBezTo>
                <a:close/>
                <a:moveTo>
                  <a:pt x="17911" y="10219"/>
                </a:moveTo>
                <a:cubicBezTo>
                  <a:pt x="17900" y="10219"/>
                  <a:pt x="17889" y="10219"/>
                  <a:pt x="17877" y="10219"/>
                </a:cubicBezTo>
                <a:cubicBezTo>
                  <a:pt x="17877" y="10219"/>
                  <a:pt x="17881" y="10215"/>
                  <a:pt x="17881" y="10215"/>
                </a:cubicBezTo>
                <a:cubicBezTo>
                  <a:pt x="17881" y="10225"/>
                  <a:pt x="17881" y="10235"/>
                  <a:pt x="17881" y="10245"/>
                </a:cubicBezTo>
                <a:cubicBezTo>
                  <a:pt x="17881" y="10245"/>
                  <a:pt x="17877" y="10241"/>
                  <a:pt x="17877" y="10241"/>
                </a:cubicBezTo>
                <a:cubicBezTo>
                  <a:pt x="17889" y="10232"/>
                  <a:pt x="17896" y="10225"/>
                  <a:pt x="17907" y="10215"/>
                </a:cubicBezTo>
                <a:lnTo>
                  <a:pt x="17911" y="10219"/>
                </a:lnTo>
                <a:close/>
                <a:moveTo>
                  <a:pt x="7283" y="3471"/>
                </a:moveTo>
                <a:lnTo>
                  <a:pt x="7287" y="3464"/>
                </a:lnTo>
                <a:cubicBezTo>
                  <a:pt x="7287" y="3464"/>
                  <a:pt x="7279" y="3467"/>
                  <a:pt x="7283" y="3471"/>
                </a:cubicBezTo>
                <a:cubicBezTo>
                  <a:pt x="7279" y="3467"/>
                  <a:pt x="7283" y="3471"/>
                  <a:pt x="7283" y="3471"/>
                </a:cubicBezTo>
                <a:close/>
                <a:moveTo>
                  <a:pt x="4806" y="10245"/>
                </a:moveTo>
                <a:cubicBezTo>
                  <a:pt x="4795" y="10245"/>
                  <a:pt x="4784" y="10245"/>
                  <a:pt x="4772" y="10245"/>
                </a:cubicBezTo>
                <a:cubicBezTo>
                  <a:pt x="4772" y="10245"/>
                  <a:pt x="4776" y="10241"/>
                  <a:pt x="4776" y="10241"/>
                </a:cubicBezTo>
                <a:cubicBezTo>
                  <a:pt x="4787" y="10258"/>
                  <a:pt x="4795" y="10254"/>
                  <a:pt x="4806" y="10241"/>
                </a:cubicBezTo>
                <a:lnTo>
                  <a:pt x="4806" y="10245"/>
                </a:lnTo>
                <a:close/>
                <a:moveTo>
                  <a:pt x="4832" y="10254"/>
                </a:moveTo>
                <a:cubicBezTo>
                  <a:pt x="4832" y="10254"/>
                  <a:pt x="4836" y="10251"/>
                  <a:pt x="4836" y="10251"/>
                </a:cubicBezTo>
                <a:cubicBezTo>
                  <a:pt x="4832" y="10251"/>
                  <a:pt x="4828" y="10251"/>
                  <a:pt x="4828" y="10251"/>
                </a:cubicBezTo>
                <a:cubicBezTo>
                  <a:pt x="4828" y="10251"/>
                  <a:pt x="4836" y="10254"/>
                  <a:pt x="4832" y="10254"/>
                </a:cubicBezTo>
                <a:close/>
                <a:moveTo>
                  <a:pt x="9405" y="10271"/>
                </a:moveTo>
                <a:cubicBezTo>
                  <a:pt x="9408" y="10248"/>
                  <a:pt x="9393" y="10245"/>
                  <a:pt x="9375" y="10245"/>
                </a:cubicBezTo>
                <a:cubicBezTo>
                  <a:pt x="9375" y="10245"/>
                  <a:pt x="9379" y="10241"/>
                  <a:pt x="9379" y="10241"/>
                </a:cubicBezTo>
                <a:cubicBezTo>
                  <a:pt x="9390" y="10251"/>
                  <a:pt x="9397" y="10261"/>
                  <a:pt x="9408" y="10267"/>
                </a:cubicBezTo>
                <a:lnTo>
                  <a:pt x="9405" y="10271"/>
                </a:lnTo>
                <a:close/>
                <a:moveTo>
                  <a:pt x="17885" y="10245"/>
                </a:moveTo>
                <a:cubicBezTo>
                  <a:pt x="17874" y="10245"/>
                  <a:pt x="17862" y="10245"/>
                  <a:pt x="17851" y="10245"/>
                </a:cubicBezTo>
                <a:cubicBezTo>
                  <a:pt x="17851" y="10245"/>
                  <a:pt x="17855" y="10241"/>
                  <a:pt x="17855" y="10241"/>
                </a:cubicBezTo>
                <a:cubicBezTo>
                  <a:pt x="17855" y="10251"/>
                  <a:pt x="17855" y="10261"/>
                  <a:pt x="17855" y="10271"/>
                </a:cubicBezTo>
                <a:lnTo>
                  <a:pt x="17851" y="10267"/>
                </a:lnTo>
                <a:cubicBezTo>
                  <a:pt x="17870" y="10267"/>
                  <a:pt x="17881" y="10261"/>
                  <a:pt x="17881" y="10241"/>
                </a:cubicBezTo>
                <a:lnTo>
                  <a:pt x="17885" y="10245"/>
                </a:lnTo>
                <a:close/>
                <a:moveTo>
                  <a:pt x="3028" y="10293"/>
                </a:moveTo>
                <a:lnTo>
                  <a:pt x="3020" y="10290"/>
                </a:lnTo>
                <a:lnTo>
                  <a:pt x="3024" y="10297"/>
                </a:lnTo>
                <a:lnTo>
                  <a:pt x="3028" y="10293"/>
                </a:lnTo>
                <a:close/>
                <a:moveTo>
                  <a:pt x="15150" y="3431"/>
                </a:moveTo>
                <a:cubicBezTo>
                  <a:pt x="15154" y="3431"/>
                  <a:pt x="15161" y="3435"/>
                  <a:pt x="15165" y="3435"/>
                </a:cubicBezTo>
                <a:cubicBezTo>
                  <a:pt x="15158" y="3435"/>
                  <a:pt x="15154" y="3431"/>
                  <a:pt x="15150" y="3431"/>
                </a:cubicBezTo>
                <a:cubicBezTo>
                  <a:pt x="15150" y="3431"/>
                  <a:pt x="15146" y="3431"/>
                  <a:pt x="15150" y="3431"/>
                </a:cubicBezTo>
                <a:close/>
                <a:moveTo>
                  <a:pt x="14100" y="3431"/>
                </a:moveTo>
                <a:cubicBezTo>
                  <a:pt x="14100" y="3435"/>
                  <a:pt x="14097" y="3435"/>
                  <a:pt x="14097" y="3438"/>
                </a:cubicBezTo>
                <a:cubicBezTo>
                  <a:pt x="14100" y="3438"/>
                  <a:pt x="14104" y="3435"/>
                  <a:pt x="14108" y="3435"/>
                </a:cubicBezTo>
                <a:cubicBezTo>
                  <a:pt x="14104" y="3431"/>
                  <a:pt x="14100" y="3431"/>
                  <a:pt x="14100" y="3431"/>
                </a:cubicBezTo>
                <a:close/>
                <a:moveTo>
                  <a:pt x="15300" y="10284"/>
                </a:moveTo>
                <a:lnTo>
                  <a:pt x="15300" y="10277"/>
                </a:lnTo>
                <a:lnTo>
                  <a:pt x="15292" y="10280"/>
                </a:lnTo>
                <a:lnTo>
                  <a:pt x="15300" y="10284"/>
                </a:lnTo>
                <a:close/>
                <a:moveTo>
                  <a:pt x="16596" y="3386"/>
                </a:moveTo>
                <a:cubicBezTo>
                  <a:pt x="16600" y="3399"/>
                  <a:pt x="16603" y="3396"/>
                  <a:pt x="16600" y="3386"/>
                </a:cubicBezTo>
                <a:cubicBezTo>
                  <a:pt x="16600" y="3386"/>
                  <a:pt x="16596" y="3386"/>
                  <a:pt x="16596" y="3386"/>
                </a:cubicBezTo>
                <a:close/>
                <a:moveTo>
                  <a:pt x="17855" y="10271"/>
                </a:moveTo>
                <a:cubicBezTo>
                  <a:pt x="17844" y="10271"/>
                  <a:pt x="17832" y="10271"/>
                  <a:pt x="17821" y="10271"/>
                </a:cubicBezTo>
                <a:cubicBezTo>
                  <a:pt x="17821" y="10271"/>
                  <a:pt x="17825" y="10267"/>
                  <a:pt x="17825" y="10267"/>
                </a:cubicBezTo>
                <a:cubicBezTo>
                  <a:pt x="17825" y="10277"/>
                  <a:pt x="17825" y="10287"/>
                  <a:pt x="17825" y="10297"/>
                </a:cubicBezTo>
                <a:cubicBezTo>
                  <a:pt x="17825" y="10297"/>
                  <a:pt x="17821" y="10294"/>
                  <a:pt x="17821" y="10294"/>
                </a:cubicBezTo>
                <a:cubicBezTo>
                  <a:pt x="17832" y="10284"/>
                  <a:pt x="17840" y="10277"/>
                  <a:pt x="17851" y="10267"/>
                </a:cubicBezTo>
                <a:cubicBezTo>
                  <a:pt x="17851" y="10267"/>
                  <a:pt x="17855" y="10271"/>
                  <a:pt x="17855" y="10271"/>
                </a:cubicBezTo>
                <a:close/>
                <a:moveTo>
                  <a:pt x="3028" y="10293"/>
                </a:moveTo>
                <a:cubicBezTo>
                  <a:pt x="3035" y="10303"/>
                  <a:pt x="3046" y="10313"/>
                  <a:pt x="3054" y="10323"/>
                </a:cubicBezTo>
                <a:cubicBezTo>
                  <a:pt x="3054" y="10323"/>
                  <a:pt x="3050" y="10326"/>
                  <a:pt x="3050" y="10326"/>
                </a:cubicBezTo>
                <a:cubicBezTo>
                  <a:pt x="3054" y="10307"/>
                  <a:pt x="3043" y="10300"/>
                  <a:pt x="3024" y="10297"/>
                </a:cubicBezTo>
                <a:cubicBezTo>
                  <a:pt x="3024" y="10297"/>
                  <a:pt x="3028" y="10293"/>
                  <a:pt x="3028" y="10293"/>
                </a:cubicBezTo>
                <a:close/>
                <a:moveTo>
                  <a:pt x="15240" y="3425"/>
                </a:moveTo>
                <a:cubicBezTo>
                  <a:pt x="15240" y="3425"/>
                  <a:pt x="15251" y="3418"/>
                  <a:pt x="15251" y="3418"/>
                </a:cubicBezTo>
                <a:lnTo>
                  <a:pt x="15240" y="3425"/>
                </a:lnTo>
                <a:cubicBezTo>
                  <a:pt x="15244" y="3422"/>
                  <a:pt x="15240" y="3425"/>
                  <a:pt x="15240" y="3425"/>
                </a:cubicBezTo>
                <a:close/>
                <a:moveTo>
                  <a:pt x="6846" y="3425"/>
                </a:moveTo>
                <a:cubicBezTo>
                  <a:pt x="6846" y="3425"/>
                  <a:pt x="6842" y="3418"/>
                  <a:pt x="6842" y="3418"/>
                </a:cubicBezTo>
                <a:lnTo>
                  <a:pt x="6846" y="3425"/>
                </a:lnTo>
                <a:cubicBezTo>
                  <a:pt x="6846" y="3428"/>
                  <a:pt x="6846" y="3425"/>
                  <a:pt x="6846" y="3425"/>
                </a:cubicBezTo>
                <a:close/>
                <a:moveTo>
                  <a:pt x="16551" y="3376"/>
                </a:moveTo>
                <a:cubicBezTo>
                  <a:pt x="16566" y="3379"/>
                  <a:pt x="16577" y="3383"/>
                  <a:pt x="16592" y="3386"/>
                </a:cubicBezTo>
                <a:cubicBezTo>
                  <a:pt x="16592" y="3386"/>
                  <a:pt x="16596" y="3386"/>
                  <a:pt x="16596" y="3386"/>
                </a:cubicBezTo>
                <a:cubicBezTo>
                  <a:pt x="16581" y="3383"/>
                  <a:pt x="16566" y="3376"/>
                  <a:pt x="16551" y="3373"/>
                </a:cubicBezTo>
                <a:cubicBezTo>
                  <a:pt x="16555" y="3370"/>
                  <a:pt x="16551" y="3376"/>
                  <a:pt x="16551" y="3376"/>
                </a:cubicBezTo>
                <a:close/>
                <a:moveTo>
                  <a:pt x="17825" y="10297"/>
                </a:moveTo>
                <a:cubicBezTo>
                  <a:pt x="17814" y="10297"/>
                  <a:pt x="17803" y="10297"/>
                  <a:pt x="17791" y="10297"/>
                </a:cubicBezTo>
                <a:cubicBezTo>
                  <a:pt x="17791" y="10297"/>
                  <a:pt x="17795" y="10293"/>
                  <a:pt x="17795" y="10293"/>
                </a:cubicBezTo>
                <a:cubicBezTo>
                  <a:pt x="17795" y="10303"/>
                  <a:pt x="17795" y="10313"/>
                  <a:pt x="17795" y="10323"/>
                </a:cubicBezTo>
                <a:lnTo>
                  <a:pt x="17791" y="10320"/>
                </a:lnTo>
                <a:cubicBezTo>
                  <a:pt x="17810" y="10320"/>
                  <a:pt x="17821" y="10313"/>
                  <a:pt x="17821" y="10294"/>
                </a:cubicBezTo>
                <a:lnTo>
                  <a:pt x="17825" y="10297"/>
                </a:lnTo>
                <a:close/>
                <a:moveTo>
                  <a:pt x="3091" y="10342"/>
                </a:moveTo>
                <a:cubicBezTo>
                  <a:pt x="3084" y="10323"/>
                  <a:pt x="3069" y="10323"/>
                  <a:pt x="3050" y="10326"/>
                </a:cubicBezTo>
                <a:cubicBezTo>
                  <a:pt x="3050" y="10326"/>
                  <a:pt x="3054" y="10323"/>
                  <a:pt x="3054" y="10323"/>
                </a:cubicBezTo>
                <a:cubicBezTo>
                  <a:pt x="3061" y="10336"/>
                  <a:pt x="3073" y="10349"/>
                  <a:pt x="3095" y="10339"/>
                </a:cubicBezTo>
                <a:lnTo>
                  <a:pt x="3091" y="10342"/>
                </a:lnTo>
                <a:close/>
                <a:moveTo>
                  <a:pt x="9009" y="3350"/>
                </a:moveTo>
                <a:cubicBezTo>
                  <a:pt x="9005" y="3353"/>
                  <a:pt x="9005" y="3353"/>
                  <a:pt x="9005" y="3356"/>
                </a:cubicBezTo>
                <a:cubicBezTo>
                  <a:pt x="9005" y="3353"/>
                  <a:pt x="9009" y="3353"/>
                  <a:pt x="9009" y="3350"/>
                </a:cubicBezTo>
                <a:cubicBezTo>
                  <a:pt x="9012" y="3353"/>
                  <a:pt x="9009" y="3350"/>
                  <a:pt x="9009" y="3350"/>
                </a:cubicBezTo>
                <a:close/>
                <a:moveTo>
                  <a:pt x="17795" y="10323"/>
                </a:moveTo>
                <a:cubicBezTo>
                  <a:pt x="17784" y="10323"/>
                  <a:pt x="17773" y="10323"/>
                  <a:pt x="17761" y="10323"/>
                </a:cubicBezTo>
                <a:cubicBezTo>
                  <a:pt x="17761" y="10323"/>
                  <a:pt x="17765" y="10320"/>
                  <a:pt x="17765" y="10320"/>
                </a:cubicBezTo>
                <a:cubicBezTo>
                  <a:pt x="17765" y="10329"/>
                  <a:pt x="17765" y="10339"/>
                  <a:pt x="17765" y="10349"/>
                </a:cubicBezTo>
                <a:cubicBezTo>
                  <a:pt x="17765" y="10349"/>
                  <a:pt x="17761" y="10346"/>
                  <a:pt x="17761" y="10346"/>
                </a:cubicBezTo>
                <a:cubicBezTo>
                  <a:pt x="17773" y="10336"/>
                  <a:pt x="17780" y="10326"/>
                  <a:pt x="17791" y="10320"/>
                </a:cubicBezTo>
                <a:cubicBezTo>
                  <a:pt x="17791" y="10320"/>
                  <a:pt x="17795" y="10323"/>
                  <a:pt x="17795" y="10323"/>
                </a:cubicBezTo>
                <a:close/>
                <a:moveTo>
                  <a:pt x="3095" y="10339"/>
                </a:moveTo>
                <a:cubicBezTo>
                  <a:pt x="3095" y="10368"/>
                  <a:pt x="3114" y="10365"/>
                  <a:pt x="3132" y="10359"/>
                </a:cubicBezTo>
                <a:cubicBezTo>
                  <a:pt x="3132" y="10359"/>
                  <a:pt x="3132" y="10359"/>
                  <a:pt x="3132" y="10359"/>
                </a:cubicBezTo>
                <a:cubicBezTo>
                  <a:pt x="3117" y="10352"/>
                  <a:pt x="3102" y="10349"/>
                  <a:pt x="3091" y="10342"/>
                </a:cubicBezTo>
                <a:cubicBezTo>
                  <a:pt x="3091" y="10342"/>
                  <a:pt x="3095" y="10339"/>
                  <a:pt x="3095" y="10339"/>
                </a:cubicBezTo>
                <a:close/>
                <a:moveTo>
                  <a:pt x="4757" y="10385"/>
                </a:moveTo>
                <a:cubicBezTo>
                  <a:pt x="4750" y="10378"/>
                  <a:pt x="4772" y="10365"/>
                  <a:pt x="4750" y="10365"/>
                </a:cubicBezTo>
                <a:cubicBezTo>
                  <a:pt x="4750" y="10372"/>
                  <a:pt x="4754" y="10378"/>
                  <a:pt x="4757" y="10385"/>
                </a:cubicBezTo>
                <a:cubicBezTo>
                  <a:pt x="4757" y="10388"/>
                  <a:pt x="4757" y="10385"/>
                  <a:pt x="4757" y="10385"/>
                </a:cubicBezTo>
                <a:close/>
                <a:moveTo>
                  <a:pt x="16517" y="3327"/>
                </a:moveTo>
                <a:cubicBezTo>
                  <a:pt x="16529" y="3343"/>
                  <a:pt x="16540" y="3360"/>
                  <a:pt x="16551" y="3376"/>
                </a:cubicBezTo>
                <a:cubicBezTo>
                  <a:pt x="16551" y="3376"/>
                  <a:pt x="16551" y="3373"/>
                  <a:pt x="16551" y="3373"/>
                </a:cubicBezTo>
                <a:cubicBezTo>
                  <a:pt x="16562" y="3347"/>
                  <a:pt x="16570" y="3324"/>
                  <a:pt x="16521" y="3327"/>
                </a:cubicBezTo>
                <a:lnTo>
                  <a:pt x="16517" y="3327"/>
                </a:lnTo>
                <a:close/>
                <a:moveTo>
                  <a:pt x="4369" y="10385"/>
                </a:moveTo>
                <a:lnTo>
                  <a:pt x="4376" y="10385"/>
                </a:lnTo>
                <a:lnTo>
                  <a:pt x="4373" y="10378"/>
                </a:lnTo>
                <a:lnTo>
                  <a:pt x="4369" y="10385"/>
                </a:lnTo>
                <a:close/>
                <a:moveTo>
                  <a:pt x="16525" y="3327"/>
                </a:moveTo>
                <a:cubicBezTo>
                  <a:pt x="16521" y="3327"/>
                  <a:pt x="16518" y="3330"/>
                  <a:pt x="16518" y="3330"/>
                </a:cubicBezTo>
                <a:cubicBezTo>
                  <a:pt x="16521" y="3330"/>
                  <a:pt x="16525" y="3330"/>
                  <a:pt x="16529" y="3334"/>
                </a:cubicBezTo>
                <a:cubicBezTo>
                  <a:pt x="16525" y="3330"/>
                  <a:pt x="16525" y="3330"/>
                  <a:pt x="16521" y="3327"/>
                </a:cubicBezTo>
                <a:cubicBezTo>
                  <a:pt x="16517" y="3327"/>
                  <a:pt x="16525" y="3327"/>
                  <a:pt x="16525" y="3327"/>
                </a:cubicBezTo>
                <a:close/>
                <a:moveTo>
                  <a:pt x="17705" y="10375"/>
                </a:moveTo>
                <a:cubicBezTo>
                  <a:pt x="17694" y="10375"/>
                  <a:pt x="17683" y="10375"/>
                  <a:pt x="17672" y="10375"/>
                </a:cubicBezTo>
                <a:cubicBezTo>
                  <a:pt x="17672" y="10375"/>
                  <a:pt x="17676" y="10372"/>
                  <a:pt x="17676" y="10372"/>
                </a:cubicBezTo>
                <a:cubicBezTo>
                  <a:pt x="17687" y="10388"/>
                  <a:pt x="17694" y="10391"/>
                  <a:pt x="17705" y="10372"/>
                </a:cubicBezTo>
                <a:cubicBezTo>
                  <a:pt x="17702" y="10368"/>
                  <a:pt x="17705" y="10375"/>
                  <a:pt x="17705" y="10375"/>
                </a:cubicBezTo>
                <a:close/>
                <a:moveTo>
                  <a:pt x="9039" y="3304"/>
                </a:moveTo>
                <a:cubicBezTo>
                  <a:pt x="9035" y="3304"/>
                  <a:pt x="9035" y="3304"/>
                  <a:pt x="9031" y="3308"/>
                </a:cubicBezTo>
                <a:cubicBezTo>
                  <a:pt x="9035" y="3308"/>
                  <a:pt x="9039" y="3311"/>
                  <a:pt x="9042" y="3311"/>
                </a:cubicBezTo>
                <a:cubicBezTo>
                  <a:pt x="9039" y="3311"/>
                  <a:pt x="9039" y="3304"/>
                  <a:pt x="9039" y="3304"/>
                </a:cubicBezTo>
                <a:close/>
                <a:moveTo>
                  <a:pt x="17605" y="10408"/>
                </a:moveTo>
                <a:cubicBezTo>
                  <a:pt x="17608" y="10408"/>
                  <a:pt x="17608" y="10408"/>
                  <a:pt x="17612" y="10404"/>
                </a:cubicBezTo>
                <a:cubicBezTo>
                  <a:pt x="17608" y="10408"/>
                  <a:pt x="17605" y="10404"/>
                  <a:pt x="17605" y="10408"/>
                </a:cubicBezTo>
                <a:cubicBezTo>
                  <a:pt x="17601" y="10404"/>
                  <a:pt x="17605" y="10408"/>
                  <a:pt x="17605" y="10408"/>
                </a:cubicBezTo>
                <a:close/>
                <a:moveTo>
                  <a:pt x="16899" y="10414"/>
                </a:moveTo>
                <a:cubicBezTo>
                  <a:pt x="16899" y="10414"/>
                  <a:pt x="16906" y="10421"/>
                  <a:pt x="16906" y="10421"/>
                </a:cubicBezTo>
                <a:lnTo>
                  <a:pt x="16899" y="10414"/>
                </a:lnTo>
                <a:cubicBezTo>
                  <a:pt x="16899" y="10411"/>
                  <a:pt x="16899" y="10414"/>
                  <a:pt x="16899" y="10414"/>
                </a:cubicBezTo>
                <a:close/>
                <a:moveTo>
                  <a:pt x="16510" y="10466"/>
                </a:moveTo>
                <a:cubicBezTo>
                  <a:pt x="16514" y="10466"/>
                  <a:pt x="16521" y="10466"/>
                  <a:pt x="16525" y="10470"/>
                </a:cubicBezTo>
                <a:cubicBezTo>
                  <a:pt x="16521" y="10466"/>
                  <a:pt x="16518" y="10466"/>
                  <a:pt x="16514" y="10463"/>
                </a:cubicBezTo>
                <a:lnTo>
                  <a:pt x="16510" y="10466"/>
                </a:lnTo>
                <a:close/>
                <a:moveTo>
                  <a:pt x="14967" y="3252"/>
                </a:moveTo>
                <a:cubicBezTo>
                  <a:pt x="14963" y="3255"/>
                  <a:pt x="14963" y="3255"/>
                  <a:pt x="14963" y="3259"/>
                </a:cubicBezTo>
                <a:cubicBezTo>
                  <a:pt x="14967" y="3259"/>
                  <a:pt x="14971" y="3259"/>
                  <a:pt x="14971" y="3259"/>
                </a:cubicBezTo>
                <a:cubicBezTo>
                  <a:pt x="14971" y="3255"/>
                  <a:pt x="14967" y="3252"/>
                  <a:pt x="14967" y="3252"/>
                </a:cubicBezTo>
                <a:close/>
                <a:moveTo>
                  <a:pt x="16510" y="10466"/>
                </a:moveTo>
                <a:cubicBezTo>
                  <a:pt x="16510" y="10470"/>
                  <a:pt x="16514" y="10470"/>
                  <a:pt x="16514" y="10473"/>
                </a:cubicBezTo>
                <a:cubicBezTo>
                  <a:pt x="16514" y="10470"/>
                  <a:pt x="16514" y="10466"/>
                  <a:pt x="16514" y="10463"/>
                </a:cubicBezTo>
                <a:cubicBezTo>
                  <a:pt x="16514" y="10463"/>
                  <a:pt x="16510" y="10466"/>
                  <a:pt x="16510" y="10466"/>
                </a:cubicBezTo>
                <a:close/>
                <a:moveTo>
                  <a:pt x="16611" y="10492"/>
                </a:moveTo>
                <a:cubicBezTo>
                  <a:pt x="16615" y="10496"/>
                  <a:pt x="16615" y="10496"/>
                  <a:pt x="16618" y="10499"/>
                </a:cubicBezTo>
                <a:cubicBezTo>
                  <a:pt x="16618" y="10496"/>
                  <a:pt x="16615" y="10492"/>
                  <a:pt x="16615" y="10489"/>
                </a:cubicBezTo>
                <a:cubicBezTo>
                  <a:pt x="16611" y="10489"/>
                  <a:pt x="16611" y="10492"/>
                  <a:pt x="16611" y="10492"/>
                </a:cubicBezTo>
                <a:close/>
                <a:moveTo>
                  <a:pt x="4720" y="10502"/>
                </a:moveTo>
                <a:cubicBezTo>
                  <a:pt x="4716" y="10509"/>
                  <a:pt x="4713" y="10515"/>
                  <a:pt x="4713" y="10522"/>
                </a:cubicBezTo>
                <a:cubicBezTo>
                  <a:pt x="4713" y="10525"/>
                  <a:pt x="4716" y="10528"/>
                  <a:pt x="4720" y="10531"/>
                </a:cubicBezTo>
                <a:cubicBezTo>
                  <a:pt x="4720" y="10531"/>
                  <a:pt x="4716" y="10531"/>
                  <a:pt x="4716" y="10531"/>
                </a:cubicBezTo>
                <a:cubicBezTo>
                  <a:pt x="4716" y="10518"/>
                  <a:pt x="4716" y="10509"/>
                  <a:pt x="4720" y="10502"/>
                </a:cubicBezTo>
                <a:lnTo>
                  <a:pt x="4720" y="10502"/>
                </a:lnTo>
                <a:close/>
                <a:moveTo>
                  <a:pt x="16611" y="10489"/>
                </a:moveTo>
                <a:cubicBezTo>
                  <a:pt x="16603" y="10502"/>
                  <a:pt x="16596" y="10512"/>
                  <a:pt x="16588" y="10525"/>
                </a:cubicBezTo>
                <a:cubicBezTo>
                  <a:pt x="16588" y="10525"/>
                  <a:pt x="16588" y="10528"/>
                  <a:pt x="16588" y="10528"/>
                </a:cubicBezTo>
                <a:cubicBezTo>
                  <a:pt x="16600" y="10525"/>
                  <a:pt x="16611" y="10525"/>
                  <a:pt x="16618" y="10522"/>
                </a:cubicBezTo>
                <a:cubicBezTo>
                  <a:pt x="16615" y="10512"/>
                  <a:pt x="16611" y="10505"/>
                  <a:pt x="16607" y="10496"/>
                </a:cubicBezTo>
                <a:cubicBezTo>
                  <a:pt x="16611" y="10492"/>
                  <a:pt x="16611" y="10489"/>
                  <a:pt x="16611" y="10489"/>
                </a:cubicBezTo>
                <a:close/>
                <a:moveTo>
                  <a:pt x="16555" y="10567"/>
                </a:moveTo>
                <a:cubicBezTo>
                  <a:pt x="16596" y="10574"/>
                  <a:pt x="16607" y="10561"/>
                  <a:pt x="16588" y="10528"/>
                </a:cubicBezTo>
                <a:cubicBezTo>
                  <a:pt x="16588" y="10528"/>
                  <a:pt x="16588" y="10525"/>
                  <a:pt x="16588" y="10525"/>
                </a:cubicBezTo>
                <a:cubicBezTo>
                  <a:pt x="16570" y="10535"/>
                  <a:pt x="16555" y="10545"/>
                  <a:pt x="16555" y="10567"/>
                </a:cubicBezTo>
                <a:cubicBezTo>
                  <a:pt x="16559" y="10567"/>
                  <a:pt x="16555" y="10567"/>
                  <a:pt x="16555" y="10567"/>
                </a:cubicBezTo>
                <a:close/>
                <a:moveTo>
                  <a:pt x="15049" y="10548"/>
                </a:moveTo>
                <a:cubicBezTo>
                  <a:pt x="15038" y="10561"/>
                  <a:pt x="15027" y="10571"/>
                  <a:pt x="15016" y="10584"/>
                </a:cubicBezTo>
                <a:lnTo>
                  <a:pt x="15019" y="10580"/>
                </a:lnTo>
                <a:cubicBezTo>
                  <a:pt x="15031" y="10571"/>
                  <a:pt x="15042" y="10564"/>
                  <a:pt x="15049" y="10554"/>
                </a:cubicBezTo>
                <a:cubicBezTo>
                  <a:pt x="15049" y="10554"/>
                  <a:pt x="15049" y="10548"/>
                  <a:pt x="15049" y="10548"/>
                </a:cubicBezTo>
                <a:close/>
                <a:moveTo>
                  <a:pt x="15076" y="10558"/>
                </a:moveTo>
                <a:cubicBezTo>
                  <a:pt x="15076" y="10558"/>
                  <a:pt x="15076" y="10558"/>
                  <a:pt x="15076" y="10558"/>
                </a:cubicBezTo>
                <a:cubicBezTo>
                  <a:pt x="15076" y="10558"/>
                  <a:pt x="15072" y="10558"/>
                  <a:pt x="15076" y="10558"/>
                </a:cubicBezTo>
                <a:cubicBezTo>
                  <a:pt x="15072" y="10554"/>
                  <a:pt x="15076" y="10558"/>
                  <a:pt x="15076" y="10558"/>
                </a:cubicBezTo>
                <a:close/>
                <a:moveTo>
                  <a:pt x="15016" y="10584"/>
                </a:moveTo>
                <a:cubicBezTo>
                  <a:pt x="15008" y="10564"/>
                  <a:pt x="14997" y="10571"/>
                  <a:pt x="14990" y="10584"/>
                </a:cubicBezTo>
                <a:cubicBezTo>
                  <a:pt x="14990" y="10584"/>
                  <a:pt x="14986" y="10580"/>
                  <a:pt x="14986" y="10580"/>
                </a:cubicBezTo>
                <a:cubicBezTo>
                  <a:pt x="14997" y="10580"/>
                  <a:pt x="15008" y="10580"/>
                  <a:pt x="15019" y="10580"/>
                </a:cubicBezTo>
                <a:lnTo>
                  <a:pt x="15016" y="10584"/>
                </a:lnTo>
                <a:close/>
                <a:moveTo>
                  <a:pt x="15076" y="3216"/>
                </a:moveTo>
                <a:cubicBezTo>
                  <a:pt x="15064" y="3207"/>
                  <a:pt x="15057" y="3207"/>
                  <a:pt x="15046" y="3216"/>
                </a:cubicBezTo>
                <a:cubicBezTo>
                  <a:pt x="15046" y="3216"/>
                  <a:pt x="15046" y="3213"/>
                  <a:pt x="15046" y="3213"/>
                </a:cubicBezTo>
                <a:cubicBezTo>
                  <a:pt x="15057" y="3213"/>
                  <a:pt x="15068" y="3213"/>
                  <a:pt x="15076" y="3216"/>
                </a:cubicBezTo>
                <a:lnTo>
                  <a:pt x="15076" y="3216"/>
                </a:lnTo>
                <a:close/>
                <a:moveTo>
                  <a:pt x="16514" y="10590"/>
                </a:moveTo>
                <a:cubicBezTo>
                  <a:pt x="16495" y="10587"/>
                  <a:pt x="16476" y="10584"/>
                  <a:pt x="16458" y="10580"/>
                </a:cubicBezTo>
                <a:cubicBezTo>
                  <a:pt x="16458" y="10580"/>
                  <a:pt x="16461" y="10577"/>
                  <a:pt x="16461" y="10577"/>
                </a:cubicBezTo>
                <a:cubicBezTo>
                  <a:pt x="16461" y="10587"/>
                  <a:pt x="16461" y="10597"/>
                  <a:pt x="16461" y="10606"/>
                </a:cubicBezTo>
                <a:cubicBezTo>
                  <a:pt x="16461" y="10606"/>
                  <a:pt x="16458" y="10606"/>
                  <a:pt x="16458" y="10606"/>
                </a:cubicBezTo>
                <a:cubicBezTo>
                  <a:pt x="16476" y="10590"/>
                  <a:pt x="16495" y="10584"/>
                  <a:pt x="16514" y="10590"/>
                </a:cubicBezTo>
                <a:cubicBezTo>
                  <a:pt x="16514" y="10590"/>
                  <a:pt x="16517" y="10590"/>
                  <a:pt x="16514" y="10590"/>
                </a:cubicBezTo>
                <a:close/>
                <a:moveTo>
                  <a:pt x="435" y="10603"/>
                </a:moveTo>
                <a:cubicBezTo>
                  <a:pt x="413" y="10600"/>
                  <a:pt x="409" y="10613"/>
                  <a:pt x="405" y="10626"/>
                </a:cubicBezTo>
                <a:lnTo>
                  <a:pt x="402" y="10623"/>
                </a:lnTo>
                <a:cubicBezTo>
                  <a:pt x="420" y="10633"/>
                  <a:pt x="431" y="10623"/>
                  <a:pt x="435" y="10603"/>
                </a:cubicBezTo>
                <a:cubicBezTo>
                  <a:pt x="435" y="10603"/>
                  <a:pt x="435" y="10603"/>
                  <a:pt x="435" y="10603"/>
                </a:cubicBezTo>
                <a:close/>
                <a:moveTo>
                  <a:pt x="402" y="10626"/>
                </a:moveTo>
                <a:cubicBezTo>
                  <a:pt x="387" y="10633"/>
                  <a:pt x="375" y="10636"/>
                  <a:pt x="360" y="10642"/>
                </a:cubicBezTo>
                <a:cubicBezTo>
                  <a:pt x="360" y="10642"/>
                  <a:pt x="360" y="10639"/>
                  <a:pt x="360" y="10639"/>
                </a:cubicBezTo>
                <a:cubicBezTo>
                  <a:pt x="379" y="10646"/>
                  <a:pt x="402" y="10652"/>
                  <a:pt x="398" y="10619"/>
                </a:cubicBezTo>
                <a:cubicBezTo>
                  <a:pt x="398" y="10623"/>
                  <a:pt x="402" y="10626"/>
                  <a:pt x="402" y="10626"/>
                </a:cubicBezTo>
                <a:close/>
                <a:moveTo>
                  <a:pt x="4757" y="10642"/>
                </a:moveTo>
                <a:cubicBezTo>
                  <a:pt x="4761" y="10642"/>
                  <a:pt x="4765" y="10646"/>
                  <a:pt x="4769" y="10646"/>
                </a:cubicBezTo>
                <a:cubicBezTo>
                  <a:pt x="4765" y="10646"/>
                  <a:pt x="4761" y="10642"/>
                  <a:pt x="4757" y="10642"/>
                </a:cubicBezTo>
                <a:cubicBezTo>
                  <a:pt x="4757" y="10642"/>
                  <a:pt x="4757" y="10642"/>
                  <a:pt x="4757" y="10642"/>
                </a:cubicBezTo>
                <a:close/>
                <a:moveTo>
                  <a:pt x="15008" y="10665"/>
                </a:moveTo>
                <a:cubicBezTo>
                  <a:pt x="15008" y="10662"/>
                  <a:pt x="15008" y="10659"/>
                  <a:pt x="15012" y="10655"/>
                </a:cubicBezTo>
                <a:cubicBezTo>
                  <a:pt x="15008" y="10659"/>
                  <a:pt x="15001" y="10662"/>
                  <a:pt x="14997" y="10662"/>
                </a:cubicBezTo>
                <a:cubicBezTo>
                  <a:pt x="14997" y="10665"/>
                  <a:pt x="15001" y="10665"/>
                  <a:pt x="15008" y="10665"/>
                </a:cubicBezTo>
                <a:cubicBezTo>
                  <a:pt x="15005" y="10668"/>
                  <a:pt x="15008" y="10665"/>
                  <a:pt x="15008" y="10665"/>
                </a:cubicBezTo>
                <a:close/>
                <a:moveTo>
                  <a:pt x="16402" y="10626"/>
                </a:moveTo>
                <a:cubicBezTo>
                  <a:pt x="16398" y="10626"/>
                  <a:pt x="16398" y="10629"/>
                  <a:pt x="16394" y="10629"/>
                </a:cubicBezTo>
                <a:cubicBezTo>
                  <a:pt x="16398" y="10629"/>
                  <a:pt x="16398" y="10629"/>
                  <a:pt x="16402" y="10626"/>
                </a:cubicBezTo>
                <a:cubicBezTo>
                  <a:pt x="16398" y="10629"/>
                  <a:pt x="16402" y="10626"/>
                  <a:pt x="16402" y="10626"/>
                </a:cubicBezTo>
                <a:close/>
                <a:moveTo>
                  <a:pt x="364" y="10642"/>
                </a:moveTo>
                <a:cubicBezTo>
                  <a:pt x="360" y="10655"/>
                  <a:pt x="357" y="10665"/>
                  <a:pt x="349" y="10678"/>
                </a:cubicBezTo>
                <a:lnTo>
                  <a:pt x="346" y="10675"/>
                </a:lnTo>
                <a:cubicBezTo>
                  <a:pt x="375" y="10672"/>
                  <a:pt x="368" y="10655"/>
                  <a:pt x="364" y="10642"/>
                </a:cubicBezTo>
                <a:cubicBezTo>
                  <a:pt x="360" y="10642"/>
                  <a:pt x="364" y="10642"/>
                  <a:pt x="364" y="10642"/>
                </a:cubicBezTo>
                <a:close/>
                <a:moveTo>
                  <a:pt x="14930" y="10655"/>
                </a:moveTo>
                <a:cubicBezTo>
                  <a:pt x="14919" y="10655"/>
                  <a:pt x="14907" y="10655"/>
                  <a:pt x="14896" y="10655"/>
                </a:cubicBezTo>
                <a:cubicBezTo>
                  <a:pt x="14896" y="10655"/>
                  <a:pt x="14896" y="10659"/>
                  <a:pt x="14896" y="10659"/>
                </a:cubicBezTo>
                <a:cubicBezTo>
                  <a:pt x="14907" y="10659"/>
                  <a:pt x="14919" y="10659"/>
                  <a:pt x="14930" y="10659"/>
                </a:cubicBezTo>
                <a:lnTo>
                  <a:pt x="14930" y="10655"/>
                </a:lnTo>
                <a:close/>
                <a:moveTo>
                  <a:pt x="14937" y="10668"/>
                </a:moveTo>
                <a:cubicBezTo>
                  <a:pt x="14960" y="10668"/>
                  <a:pt x="14982" y="10668"/>
                  <a:pt x="15005" y="10668"/>
                </a:cubicBezTo>
                <a:cubicBezTo>
                  <a:pt x="15005" y="10668"/>
                  <a:pt x="15005" y="10668"/>
                  <a:pt x="15005" y="10672"/>
                </a:cubicBezTo>
                <a:cubicBezTo>
                  <a:pt x="14982" y="10646"/>
                  <a:pt x="14963" y="10646"/>
                  <a:pt x="14937" y="10668"/>
                </a:cubicBezTo>
                <a:cubicBezTo>
                  <a:pt x="14941" y="10668"/>
                  <a:pt x="14937" y="10668"/>
                  <a:pt x="14937" y="10668"/>
                </a:cubicBezTo>
                <a:close/>
                <a:moveTo>
                  <a:pt x="346" y="10675"/>
                </a:moveTo>
                <a:cubicBezTo>
                  <a:pt x="334" y="10688"/>
                  <a:pt x="323" y="10701"/>
                  <a:pt x="312" y="10714"/>
                </a:cubicBezTo>
                <a:lnTo>
                  <a:pt x="312" y="10711"/>
                </a:lnTo>
                <a:cubicBezTo>
                  <a:pt x="323" y="10701"/>
                  <a:pt x="334" y="10688"/>
                  <a:pt x="346" y="10678"/>
                </a:cubicBezTo>
                <a:cubicBezTo>
                  <a:pt x="349" y="10678"/>
                  <a:pt x="346" y="10675"/>
                  <a:pt x="346" y="10675"/>
                </a:cubicBezTo>
                <a:close/>
                <a:moveTo>
                  <a:pt x="316" y="10711"/>
                </a:moveTo>
                <a:cubicBezTo>
                  <a:pt x="316" y="10711"/>
                  <a:pt x="312" y="10708"/>
                  <a:pt x="312" y="10708"/>
                </a:cubicBezTo>
                <a:cubicBezTo>
                  <a:pt x="312" y="10711"/>
                  <a:pt x="316" y="10711"/>
                  <a:pt x="316" y="10714"/>
                </a:cubicBezTo>
                <a:cubicBezTo>
                  <a:pt x="312" y="10717"/>
                  <a:pt x="316" y="10714"/>
                  <a:pt x="316" y="10711"/>
                </a:cubicBezTo>
                <a:close/>
                <a:moveTo>
                  <a:pt x="4167" y="10734"/>
                </a:moveTo>
                <a:cubicBezTo>
                  <a:pt x="4167" y="10734"/>
                  <a:pt x="4163" y="10730"/>
                  <a:pt x="4163" y="10730"/>
                </a:cubicBezTo>
                <a:cubicBezTo>
                  <a:pt x="4163" y="10734"/>
                  <a:pt x="4163" y="10737"/>
                  <a:pt x="4167" y="10737"/>
                </a:cubicBezTo>
                <a:cubicBezTo>
                  <a:pt x="4163" y="10740"/>
                  <a:pt x="4167" y="10734"/>
                  <a:pt x="4167" y="10734"/>
                </a:cubicBezTo>
                <a:close/>
                <a:moveTo>
                  <a:pt x="14799" y="10714"/>
                </a:moveTo>
                <a:cubicBezTo>
                  <a:pt x="14799" y="10714"/>
                  <a:pt x="14807" y="10711"/>
                  <a:pt x="14807" y="10711"/>
                </a:cubicBezTo>
                <a:lnTo>
                  <a:pt x="14799" y="10714"/>
                </a:lnTo>
                <a:cubicBezTo>
                  <a:pt x="14795" y="10714"/>
                  <a:pt x="14799" y="10714"/>
                  <a:pt x="14799" y="10714"/>
                </a:cubicBezTo>
                <a:close/>
                <a:moveTo>
                  <a:pt x="14859" y="10763"/>
                </a:moveTo>
                <a:cubicBezTo>
                  <a:pt x="14866" y="10763"/>
                  <a:pt x="14874" y="10766"/>
                  <a:pt x="14878" y="10766"/>
                </a:cubicBezTo>
                <a:cubicBezTo>
                  <a:pt x="14878" y="10763"/>
                  <a:pt x="14878" y="10760"/>
                  <a:pt x="14878" y="10756"/>
                </a:cubicBezTo>
                <a:cubicBezTo>
                  <a:pt x="14874" y="10756"/>
                  <a:pt x="14866" y="10760"/>
                  <a:pt x="14863" y="10760"/>
                </a:cubicBezTo>
                <a:lnTo>
                  <a:pt x="14859" y="10763"/>
                </a:lnTo>
                <a:close/>
                <a:moveTo>
                  <a:pt x="14948" y="10769"/>
                </a:moveTo>
                <a:cubicBezTo>
                  <a:pt x="14952" y="10766"/>
                  <a:pt x="14956" y="10760"/>
                  <a:pt x="14960" y="10756"/>
                </a:cubicBezTo>
                <a:cubicBezTo>
                  <a:pt x="14956" y="10756"/>
                  <a:pt x="14952" y="10756"/>
                  <a:pt x="14948" y="10753"/>
                </a:cubicBezTo>
                <a:cubicBezTo>
                  <a:pt x="14945" y="10760"/>
                  <a:pt x="14945" y="10763"/>
                  <a:pt x="14948" y="10769"/>
                </a:cubicBezTo>
                <a:cubicBezTo>
                  <a:pt x="14945" y="10769"/>
                  <a:pt x="14948" y="10769"/>
                  <a:pt x="14948" y="10769"/>
                </a:cubicBezTo>
                <a:close/>
                <a:moveTo>
                  <a:pt x="15001" y="10769"/>
                </a:moveTo>
                <a:cubicBezTo>
                  <a:pt x="15001" y="10766"/>
                  <a:pt x="15005" y="10763"/>
                  <a:pt x="15005" y="10760"/>
                </a:cubicBezTo>
                <a:cubicBezTo>
                  <a:pt x="14997" y="10760"/>
                  <a:pt x="14993" y="10763"/>
                  <a:pt x="14986" y="10763"/>
                </a:cubicBezTo>
                <a:cubicBezTo>
                  <a:pt x="14993" y="10766"/>
                  <a:pt x="14997" y="10769"/>
                  <a:pt x="15001" y="10769"/>
                </a:cubicBezTo>
                <a:lnTo>
                  <a:pt x="15001" y="10769"/>
                </a:lnTo>
                <a:close/>
                <a:moveTo>
                  <a:pt x="4171" y="10779"/>
                </a:moveTo>
                <a:cubicBezTo>
                  <a:pt x="4171" y="10779"/>
                  <a:pt x="4182" y="10782"/>
                  <a:pt x="4182" y="10782"/>
                </a:cubicBezTo>
                <a:lnTo>
                  <a:pt x="4175" y="10779"/>
                </a:lnTo>
                <a:cubicBezTo>
                  <a:pt x="4175" y="10779"/>
                  <a:pt x="4171" y="10779"/>
                  <a:pt x="4171" y="10779"/>
                </a:cubicBezTo>
                <a:close/>
                <a:moveTo>
                  <a:pt x="14859" y="10760"/>
                </a:moveTo>
                <a:cubicBezTo>
                  <a:pt x="14859" y="10760"/>
                  <a:pt x="14863" y="10763"/>
                  <a:pt x="14863" y="10763"/>
                </a:cubicBezTo>
                <a:cubicBezTo>
                  <a:pt x="14863" y="10763"/>
                  <a:pt x="14863" y="10760"/>
                  <a:pt x="14859" y="10760"/>
                </a:cubicBezTo>
                <a:cubicBezTo>
                  <a:pt x="14863" y="10756"/>
                  <a:pt x="14859" y="10763"/>
                  <a:pt x="14859" y="10760"/>
                </a:cubicBezTo>
                <a:close/>
                <a:moveTo>
                  <a:pt x="15001" y="10769"/>
                </a:moveTo>
                <a:cubicBezTo>
                  <a:pt x="14993" y="10756"/>
                  <a:pt x="14990" y="10737"/>
                  <a:pt x="14971" y="10743"/>
                </a:cubicBezTo>
                <a:cubicBezTo>
                  <a:pt x="14963" y="10747"/>
                  <a:pt x="14956" y="10760"/>
                  <a:pt x="14948" y="10769"/>
                </a:cubicBezTo>
                <a:cubicBezTo>
                  <a:pt x="14948" y="10769"/>
                  <a:pt x="14945" y="10766"/>
                  <a:pt x="14945" y="10769"/>
                </a:cubicBezTo>
                <a:cubicBezTo>
                  <a:pt x="14963" y="10769"/>
                  <a:pt x="14982" y="10769"/>
                  <a:pt x="15001" y="10769"/>
                </a:cubicBezTo>
                <a:cubicBezTo>
                  <a:pt x="15001" y="10769"/>
                  <a:pt x="15001" y="10769"/>
                  <a:pt x="15001" y="10769"/>
                </a:cubicBezTo>
                <a:close/>
                <a:moveTo>
                  <a:pt x="4193" y="10828"/>
                </a:moveTo>
                <a:cubicBezTo>
                  <a:pt x="4197" y="10828"/>
                  <a:pt x="4197" y="10831"/>
                  <a:pt x="4201" y="10831"/>
                </a:cubicBezTo>
                <a:cubicBezTo>
                  <a:pt x="4201" y="10828"/>
                  <a:pt x="4201" y="10825"/>
                  <a:pt x="4193" y="10828"/>
                </a:cubicBezTo>
                <a:cubicBezTo>
                  <a:pt x="4197" y="10825"/>
                  <a:pt x="4193" y="10828"/>
                  <a:pt x="4193" y="10828"/>
                </a:cubicBezTo>
                <a:close/>
                <a:moveTo>
                  <a:pt x="4302" y="10864"/>
                </a:moveTo>
                <a:cubicBezTo>
                  <a:pt x="4313" y="10864"/>
                  <a:pt x="4320" y="10864"/>
                  <a:pt x="4332" y="10864"/>
                </a:cubicBezTo>
                <a:cubicBezTo>
                  <a:pt x="4332" y="10864"/>
                  <a:pt x="4332" y="10861"/>
                  <a:pt x="4332" y="10861"/>
                </a:cubicBezTo>
                <a:cubicBezTo>
                  <a:pt x="4320" y="10861"/>
                  <a:pt x="4309" y="10861"/>
                  <a:pt x="4298" y="10861"/>
                </a:cubicBezTo>
                <a:cubicBezTo>
                  <a:pt x="4302" y="10861"/>
                  <a:pt x="4302" y="10864"/>
                  <a:pt x="4302" y="10864"/>
                </a:cubicBezTo>
                <a:close/>
                <a:moveTo>
                  <a:pt x="5673" y="10848"/>
                </a:moveTo>
                <a:cubicBezTo>
                  <a:pt x="5669" y="10848"/>
                  <a:pt x="5669" y="10851"/>
                  <a:pt x="5665" y="10851"/>
                </a:cubicBezTo>
                <a:cubicBezTo>
                  <a:pt x="5669" y="10851"/>
                  <a:pt x="5673" y="10851"/>
                  <a:pt x="5673" y="10848"/>
                </a:cubicBezTo>
                <a:cubicBezTo>
                  <a:pt x="5676" y="10851"/>
                  <a:pt x="5673" y="10848"/>
                  <a:pt x="5673" y="10848"/>
                </a:cubicBezTo>
                <a:close/>
                <a:moveTo>
                  <a:pt x="16645" y="3184"/>
                </a:moveTo>
                <a:cubicBezTo>
                  <a:pt x="16633" y="3174"/>
                  <a:pt x="16626" y="3167"/>
                  <a:pt x="16615" y="3158"/>
                </a:cubicBezTo>
                <a:lnTo>
                  <a:pt x="16611" y="3161"/>
                </a:lnTo>
                <a:cubicBezTo>
                  <a:pt x="16622" y="3171"/>
                  <a:pt x="16630" y="3177"/>
                  <a:pt x="16641" y="3187"/>
                </a:cubicBezTo>
                <a:cubicBezTo>
                  <a:pt x="16641" y="3187"/>
                  <a:pt x="16645" y="3184"/>
                  <a:pt x="16645" y="3184"/>
                </a:cubicBezTo>
                <a:close/>
                <a:moveTo>
                  <a:pt x="15046" y="3184"/>
                </a:moveTo>
                <a:cubicBezTo>
                  <a:pt x="15057" y="3184"/>
                  <a:pt x="15068" y="3184"/>
                  <a:pt x="15079" y="3184"/>
                </a:cubicBezTo>
                <a:cubicBezTo>
                  <a:pt x="15079" y="3184"/>
                  <a:pt x="15076" y="3187"/>
                  <a:pt x="15076" y="3187"/>
                </a:cubicBezTo>
                <a:cubicBezTo>
                  <a:pt x="15064" y="3171"/>
                  <a:pt x="15057" y="3177"/>
                  <a:pt x="15046" y="3187"/>
                </a:cubicBezTo>
                <a:lnTo>
                  <a:pt x="15046" y="3184"/>
                </a:lnTo>
                <a:close/>
                <a:moveTo>
                  <a:pt x="5602" y="10874"/>
                </a:moveTo>
                <a:cubicBezTo>
                  <a:pt x="5598" y="10877"/>
                  <a:pt x="5594" y="10877"/>
                  <a:pt x="5594" y="10880"/>
                </a:cubicBezTo>
                <a:cubicBezTo>
                  <a:pt x="5605" y="10884"/>
                  <a:pt x="5605" y="10880"/>
                  <a:pt x="5598" y="10874"/>
                </a:cubicBezTo>
                <a:cubicBezTo>
                  <a:pt x="5598" y="10874"/>
                  <a:pt x="5602" y="10874"/>
                  <a:pt x="5602" y="10874"/>
                </a:cubicBezTo>
                <a:close/>
                <a:moveTo>
                  <a:pt x="14623" y="10848"/>
                </a:moveTo>
                <a:cubicBezTo>
                  <a:pt x="14623" y="10848"/>
                  <a:pt x="14623" y="10848"/>
                  <a:pt x="14623" y="10848"/>
                </a:cubicBezTo>
                <a:cubicBezTo>
                  <a:pt x="14623" y="10848"/>
                  <a:pt x="14623" y="10848"/>
                  <a:pt x="14623" y="10848"/>
                </a:cubicBezTo>
                <a:close/>
                <a:moveTo>
                  <a:pt x="14844" y="10897"/>
                </a:moveTo>
                <a:cubicBezTo>
                  <a:pt x="14844" y="10890"/>
                  <a:pt x="14844" y="10887"/>
                  <a:pt x="14844" y="10880"/>
                </a:cubicBezTo>
                <a:cubicBezTo>
                  <a:pt x="14840" y="10884"/>
                  <a:pt x="14836" y="10884"/>
                  <a:pt x="14833" y="10887"/>
                </a:cubicBezTo>
                <a:cubicBezTo>
                  <a:pt x="14836" y="10890"/>
                  <a:pt x="14836" y="10893"/>
                  <a:pt x="14840" y="10893"/>
                </a:cubicBezTo>
                <a:lnTo>
                  <a:pt x="14844" y="10897"/>
                </a:lnTo>
                <a:close/>
                <a:moveTo>
                  <a:pt x="5751" y="10884"/>
                </a:moveTo>
                <a:cubicBezTo>
                  <a:pt x="5751" y="10893"/>
                  <a:pt x="5751" y="10903"/>
                  <a:pt x="5751" y="10913"/>
                </a:cubicBezTo>
                <a:cubicBezTo>
                  <a:pt x="5751" y="10913"/>
                  <a:pt x="5747" y="10910"/>
                  <a:pt x="5747" y="10910"/>
                </a:cubicBezTo>
                <a:cubicBezTo>
                  <a:pt x="5759" y="10910"/>
                  <a:pt x="5770" y="10910"/>
                  <a:pt x="5781" y="10910"/>
                </a:cubicBezTo>
                <a:cubicBezTo>
                  <a:pt x="5781" y="10910"/>
                  <a:pt x="5777" y="10913"/>
                  <a:pt x="5777" y="10913"/>
                </a:cubicBezTo>
                <a:cubicBezTo>
                  <a:pt x="5766" y="10903"/>
                  <a:pt x="5755" y="10893"/>
                  <a:pt x="5744" y="10884"/>
                </a:cubicBezTo>
                <a:lnTo>
                  <a:pt x="5751" y="10884"/>
                </a:lnTo>
                <a:close/>
                <a:moveTo>
                  <a:pt x="14844" y="10897"/>
                </a:moveTo>
                <a:cubicBezTo>
                  <a:pt x="14844" y="10897"/>
                  <a:pt x="14848" y="10893"/>
                  <a:pt x="14848" y="10893"/>
                </a:cubicBezTo>
                <a:cubicBezTo>
                  <a:pt x="14844" y="10893"/>
                  <a:pt x="14844" y="10893"/>
                  <a:pt x="14844" y="10897"/>
                </a:cubicBezTo>
                <a:cubicBezTo>
                  <a:pt x="14840" y="10893"/>
                  <a:pt x="14844" y="10897"/>
                  <a:pt x="14844" y="10897"/>
                </a:cubicBezTo>
                <a:close/>
                <a:moveTo>
                  <a:pt x="16611" y="3161"/>
                </a:moveTo>
                <a:cubicBezTo>
                  <a:pt x="16600" y="3151"/>
                  <a:pt x="16592" y="3145"/>
                  <a:pt x="16581" y="3135"/>
                </a:cubicBezTo>
                <a:cubicBezTo>
                  <a:pt x="16581" y="3135"/>
                  <a:pt x="16585" y="3132"/>
                  <a:pt x="16585" y="3132"/>
                </a:cubicBezTo>
                <a:cubicBezTo>
                  <a:pt x="16585" y="3148"/>
                  <a:pt x="16600" y="3158"/>
                  <a:pt x="16618" y="3158"/>
                </a:cubicBezTo>
                <a:lnTo>
                  <a:pt x="16611" y="3161"/>
                </a:lnTo>
                <a:close/>
                <a:moveTo>
                  <a:pt x="14482" y="10978"/>
                </a:moveTo>
                <a:cubicBezTo>
                  <a:pt x="14482" y="10975"/>
                  <a:pt x="14485" y="10975"/>
                  <a:pt x="14485" y="10975"/>
                </a:cubicBezTo>
                <a:cubicBezTo>
                  <a:pt x="14482" y="10975"/>
                  <a:pt x="14478" y="10978"/>
                  <a:pt x="14474" y="10978"/>
                </a:cubicBezTo>
                <a:cubicBezTo>
                  <a:pt x="14478" y="10975"/>
                  <a:pt x="14482" y="10978"/>
                  <a:pt x="14482" y="10978"/>
                </a:cubicBezTo>
                <a:close/>
                <a:moveTo>
                  <a:pt x="10802" y="11060"/>
                </a:moveTo>
                <a:cubicBezTo>
                  <a:pt x="10802" y="11060"/>
                  <a:pt x="10794" y="11063"/>
                  <a:pt x="10794" y="11063"/>
                </a:cubicBezTo>
                <a:lnTo>
                  <a:pt x="10806" y="11063"/>
                </a:lnTo>
                <a:cubicBezTo>
                  <a:pt x="10806" y="11063"/>
                  <a:pt x="10802" y="11060"/>
                  <a:pt x="10802" y="11060"/>
                </a:cubicBezTo>
                <a:close/>
                <a:moveTo>
                  <a:pt x="9308" y="3115"/>
                </a:moveTo>
                <a:cubicBezTo>
                  <a:pt x="9293" y="3135"/>
                  <a:pt x="9296" y="3151"/>
                  <a:pt x="9315" y="3164"/>
                </a:cubicBezTo>
                <a:cubicBezTo>
                  <a:pt x="9315" y="3164"/>
                  <a:pt x="9311" y="3167"/>
                  <a:pt x="9311" y="3167"/>
                </a:cubicBezTo>
                <a:cubicBezTo>
                  <a:pt x="9311" y="3151"/>
                  <a:pt x="9308" y="3135"/>
                  <a:pt x="9308" y="3115"/>
                </a:cubicBezTo>
                <a:cubicBezTo>
                  <a:pt x="9308" y="3118"/>
                  <a:pt x="9308" y="3115"/>
                  <a:pt x="9308" y="3115"/>
                </a:cubicBezTo>
                <a:close/>
                <a:moveTo>
                  <a:pt x="5303" y="11086"/>
                </a:moveTo>
                <a:cubicBezTo>
                  <a:pt x="5303" y="11086"/>
                  <a:pt x="5299" y="11086"/>
                  <a:pt x="5299" y="11086"/>
                </a:cubicBezTo>
                <a:cubicBezTo>
                  <a:pt x="5303" y="11086"/>
                  <a:pt x="5307" y="11089"/>
                  <a:pt x="5303" y="11086"/>
                </a:cubicBezTo>
                <a:cubicBezTo>
                  <a:pt x="5307" y="11089"/>
                  <a:pt x="5303" y="11086"/>
                  <a:pt x="5303" y="11086"/>
                </a:cubicBezTo>
                <a:close/>
                <a:moveTo>
                  <a:pt x="5333" y="11092"/>
                </a:moveTo>
                <a:cubicBezTo>
                  <a:pt x="5344" y="11092"/>
                  <a:pt x="5355" y="11092"/>
                  <a:pt x="5366" y="11092"/>
                </a:cubicBezTo>
                <a:lnTo>
                  <a:pt x="5363" y="11095"/>
                </a:lnTo>
                <a:cubicBezTo>
                  <a:pt x="5363" y="11086"/>
                  <a:pt x="5363" y="11076"/>
                  <a:pt x="5363" y="11066"/>
                </a:cubicBezTo>
                <a:cubicBezTo>
                  <a:pt x="5363" y="11066"/>
                  <a:pt x="5366" y="11069"/>
                  <a:pt x="5366" y="11069"/>
                </a:cubicBezTo>
                <a:cubicBezTo>
                  <a:pt x="5348" y="11069"/>
                  <a:pt x="5336" y="11079"/>
                  <a:pt x="5336" y="11095"/>
                </a:cubicBezTo>
                <a:lnTo>
                  <a:pt x="5333" y="11092"/>
                </a:lnTo>
                <a:close/>
                <a:moveTo>
                  <a:pt x="14366" y="11076"/>
                </a:moveTo>
                <a:cubicBezTo>
                  <a:pt x="14366" y="11076"/>
                  <a:pt x="14369" y="11076"/>
                  <a:pt x="14369" y="11073"/>
                </a:cubicBezTo>
                <a:cubicBezTo>
                  <a:pt x="14366" y="11073"/>
                  <a:pt x="14362" y="11073"/>
                  <a:pt x="14362" y="11073"/>
                </a:cubicBezTo>
                <a:cubicBezTo>
                  <a:pt x="14362" y="11076"/>
                  <a:pt x="14366" y="11076"/>
                  <a:pt x="14366" y="11076"/>
                </a:cubicBezTo>
                <a:close/>
                <a:moveTo>
                  <a:pt x="5243" y="11170"/>
                </a:moveTo>
                <a:cubicBezTo>
                  <a:pt x="5254" y="11170"/>
                  <a:pt x="5265" y="11170"/>
                  <a:pt x="5277" y="11170"/>
                </a:cubicBezTo>
                <a:lnTo>
                  <a:pt x="5273" y="11174"/>
                </a:lnTo>
                <a:cubicBezTo>
                  <a:pt x="5269" y="11167"/>
                  <a:pt x="5265" y="11161"/>
                  <a:pt x="5262" y="11154"/>
                </a:cubicBezTo>
                <a:cubicBezTo>
                  <a:pt x="5258" y="11161"/>
                  <a:pt x="5254" y="11167"/>
                  <a:pt x="5247" y="11174"/>
                </a:cubicBezTo>
                <a:lnTo>
                  <a:pt x="5243" y="11170"/>
                </a:lnTo>
                <a:close/>
                <a:moveTo>
                  <a:pt x="5213" y="11193"/>
                </a:moveTo>
                <a:cubicBezTo>
                  <a:pt x="5224" y="11193"/>
                  <a:pt x="5236" y="11196"/>
                  <a:pt x="5247" y="11196"/>
                </a:cubicBezTo>
                <a:cubicBezTo>
                  <a:pt x="5247" y="11187"/>
                  <a:pt x="5243" y="11177"/>
                  <a:pt x="5243" y="11167"/>
                </a:cubicBezTo>
                <a:cubicBezTo>
                  <a:pt x="5243" y="11167"/>
                  <a:pt x="5247" y="11170"/>
                  <a:pt x="5247" y="11170"/>
                </a:cubicBezTo>
                <a:cubicBezTo>
                  <a:pt x="5232" y="11180"/>
                  <a:pt x="5221" y="11190"/>
                  <a:pt x="5206" y="11196"/>
                </a:cubicBezTo>
                <a:lnTo>
                  <a:pt x="5213" y="11193"/>
                </a:lnTo>
                <a:close/>
                <a:moveTo>
                  <a:pt x="5277" y="11170"/>
                </a:moveTo>
                <a:cubicBezTo>
                  <a:pt x="5277" y="11180"/>
                  <a:pt x="5273" y="11190"/>
                  <a:pt x="5273" y="11200"/>
                </a:cubicBezTo>
                <a:cubicBezTo>
                  <a:pt x="5284" y="11200"/>
                  <a:pt x="5295" y="11200"/>
                  <a:pt x="5307" y="11200"/>
                </a:cubicBezTo>
                <a:cubicBezTo>
                  <a:pt x="5307" y="11190"/>
                  <a:pt x="5303" y="11180"/>
                  <a:pt x="5303" y="11170"/>
                </a:cubicBezTo>
                <a:cubicBezTo>
                  <a:pt x="5303" y="11170"/>
                  <a:pt x="5307" y="11174"/>
                  <a:pt x="5307" y="11174"/>
                </a:cubicBezTo>
                <a:cubicBezTo>
                  <a:pt x="5295" y="11174"/>
                  <a:pt x="5284" y="11174"/>
                  <a:pt x="5273" y="11174"/>
                </a:cubicBezTo>
                <a:lnTo>
                  <a:pt x="5277" y="11170"/>
                </a:lnTo>
                <a:close/>
                <a:moveTo>
                  <a:pt x="5800" y="11174"/>
                </a:moveTo>
                <a:cubicBezTo>
                  <a:pt x="5800" y="11174"/>
                  <a:pt x="5807" y="11174"/>
                  <a:pt x="5807" y="11174"/>
                </a:cubicBezTo>
                <a:lnTo>
                  <a:pt x="5800" y="11174"/>
                </a:lnTo>
                <a:cubicBezTo>
                  <a:pt x="5796" y="11174"/>
                  <a:pt x="5800" y="11174"/>
                  <a:pt x="5800" y="11174"/>
                </a:cubicBezTo>
                <a:close/>
                <a:moveTo>
                  <a:pt x="5221" y="11219"/>
                </a:moveTo>
                <a:cubicBezTo>
                  <a:pt x="5243" y="11203"/>
                  <a:pt x="5232" y="11200"/>
                  <a:pt x="5209" y="11200"/>
                </a:cubicBezTo>
                <a:cubicBezTo>
                  <a:pt x="5209" y="11200"/>
                  <a:pt x="5217" y="11196"/>
                  <a:pt x="5217" y="11196"/>
                </a:cubicBezTo>
                <a:cubicBezTo>
                  <a:pt x="5217" y="11206"/>
                  <a:pt x="5217" y="11216"/>
                  <a:pt x="5217" y="11226"/>
                </a:cubicBezTo>
                <a:lnTo>
                  <a:pt x="5221" y="11219"/>
                </a:lnTo>
                <a:close/>
                <a:moveTo>
                  <a:pt x="6356" y="3145"/>
                </a:moveTo>
                <a:cubicBezTo>
                  <a:pt x="6353" y="3145"/>
                  <a:pt x="6353" y="3145"/>
                  <a:pt x="6349" y="3145"/>
                </a:cubicBezTo>
                <a:cubicBezTo>
                  <a:pt x="6353" y="3148"/>
                  <a:pt x="6356" y="3148"/>
                  <a:pt x="6356" y="3145"/>
                </a:cubicBezTo>
                <a:cubicBezTo>
                  <a:pt x="6360" y="3148"/>
                  <a:pt x="6356" y="3145"/>
                  <a:pt x="6356" y="3145"/>
                </a:cubicBezTo>
                <a:close/>
                <a:moveTo>
                  <a:pt x="1010" y="11232"/>
                </a:moveTo>
                <a:cubicBezTo>
                  <a:pt x="1003" y="11232"/>
                  <a:pt x="992" y="11236"/>
                  <a:pt x="984" y="11236"/>
                </a:cubicBezTo>
                <a:cubicBezTo>
                  <a:pt x="984" y="11236"/>
                  <a:pt x="984" y="11239"/>
                  <a:pt x="984" y="11242"/>
                </a:cubicBezTo>
                <a:cubicBezTo>
                  <a:pt x="996" y="11239"/>
                  <a:pt x="1003" y="11232"/>
                  <a:pt x="1010" y="11232"/>
                </a:cubicBezTo>
                <a:cubicBezTo>
                  <a:pt x="1014" y="11229"/>
                  <a:pt x="1010" y="11232"/>
                  <a:pt x="1010" y="11232"/>
                </a:cubicBezTo>
                <a:close/>
                <a:moveTo>
                  <a:pt x="4111" y="11239"/>
                </a:moveTo>
                <a:cubicBezTo>
                  <a:pt x="4115" y="11236"/>
                  <a:pt x="4115" y="11232"/>
                  <a:pt x="4119" y="11229"/>
                </a:cubicBezTo>
                <a:cubicBezTo>
                  <a:pt x="4115" y="11232"/>
                  <a:pt x="4111" y="11236"/>
                  <a:pt x="4111" y="11239"/>
                </a:cubicBezTo>
                <a:cubicBezTo>
                  <a:pt x="4107" y="11239"/>
                  <a:pt x="4111" y="11239"/>
                  <a:pt x="4111" y="11239"/>
                </a:cubicBezTo>
                <a:close/>
                <a:moveTo>
                  <a:pt x="5213" y="11245"/>
                </a:moveTo>
                <a:cubicBezTo>
                  <a:pt x="5224" y="11245"/>
                  <a:pt x="5236" y="11249"/>
                  <a:pt x="5247" y="11249"/>
                </a:cubicBezTo>
                <a:cubicBezTo>
                  <a:pt x="5247" y="11239"/>
                  <a:pt x="5247" y="11229"/>
                  <a:pt x="5247" y="11219"/>
                </a:cubicBezTo>
                <a:cubicBezTo>
                  <a:pt x="5236" y="11219"/>
                  <a:pt x="5224" y="11223"/>
                  <a:pt x="5213" y="11223"/>
                </a:cubicBezTo>
                <a:cubicBezTo>
                  <a:pt x="5213" y="11223"/>
                  <a:pt x="5217" y="11219"/>
                  <a:pt x="5217" y="11219"/>
                </a:cubicBezTo>
                <a:cubicBezTo>
                  <a:pt x="5217" y="11229"/>
                  <a:pt x="5217" y="11239"/>
                  <a:pt x="5217" y="11249"/>
                </a:cubicBezTo>
                <a:cubicBezTo>
                  <a:pt x="5221" y="11249"/>
                  <a:pt x="5213" y="11245"/>
                  <a:pt x="5213" y="11245"/>
                </a:cubicBezTo>
                <a:close/>
                <a:moveTo>
                  <a:pt x="5176" y="11271"/>
                </a:moveTo>
                <a:cubicBezTo>
                  <a:pt x="5191" y="11271"/>
                  <a:pt x="5202" y="11271"/>
                  <a:pt x="5217" y="11271"/>
                </a:cubicBezTo>
                <a:lnTo>
                  <a:pt x="5213" y="11275"/>
                </a:lnTo>
                <a:cubicBezTo>
                  <a:pt x="5213" y="11265"/>
                  <a:pt x="5213" y="11255"/>
                  <a:pt x="5213" y="11245"/>
                </a:cubicBezTo>
                <a:cubicBezTo>
                  <a:pt x="5213" y="11245"/>
                  <a:pt x="5217" y="11249"/>
                  <a:pt x="5217" y="11249"/>
                </a:cubicBezTo>
                <a:cubicBezTo>
                  <a:pt x="5202" y="11258"/>
                  <a:pt x="5187" y="11268"/>
                  <a:pt x="5172" y="11275"/>
                </a:cubicBezTo>
                <a:lnTo>
                  <a:pt x="5176" y="11271"/>
                </a:lnTo>
                <a:close/>
                <a:moveTo>
                  <a:pt x="5176" y="11275"/>
                </a:moveTo>
                <a:cubicBezTo>
                  <a:pt x="5180" y="11275"/>
                  <a:pt x="5180" y="11278"/>
                  <a:pt x="5180" y="11278"/>
                </a:cubicBezTo>
                <a:cubicBezTo>
                  <a:pt x="5180" y="11275"/>
                  <a:pt x="5176" y="11271"/>
                  <a:pt x="5176" y="11268"/>
                </a:cubicBezTo>
                <a:cubicBezTo>
                  <a:pt x="5176" y="11271"/>
                  <a:pt x="5172" y="11275"/>
                  <a:pt x="5176" y="11275"/>
                </a:cubicBezTo>
                <a:close/>
                <a:moveTo>
                  <a:pt x="5243" y="11301"/>
                </a:moveTo>
                <a:cubicBezTo>
                  <a:pt x="5243" y="11291"/>
                  <a:pt x="5247" y="11281"/>
                  <a:pt x="5247" y="11271"/>
                </a:cubicBezTo>
                <a:cubicBezTo>
                  <a:pt x="5236" y="11271"/>
                  <a:pt x="5224" y="11275"/>
                  <a:pt x="5213" y="11275"/>
                </a:cubicBezTo>
                <a:cubicBezTo>
                  <a:pt x="5213" y="11275"/>
                  <a:pt x="5217" y="11271"/>
                  <a:pt x="5217" y="11271"/>
                </a:cubicBezTo>
                <a:cubicBezTo>
                  <a:pt x="5217" y="11288"/>
                  <a:pt x="5224" y="11301"/>
                  <a:pt x="5247" y="11298"/>
                </a:cubicBezTo>
                <a:lnTo>
                  <a:pt x="5243" y="11301"/>
                </a:lnTo>
                <a:close/>
                <a:moveTo>
                  <a:pt x="2998" y="11324"/>
                </a:moveTo>
                <a:cubicBezTo>
                  <a:pt x="3009" y="11324"/>
                  <a:pt x="3020" y="11324"/>
                  <a:pt x="3032" y="11324"/>
                </a:cubicBezTo>
                <a:cubicBezTo>
                  <a:pt x="3032" y="11324"/>
                  <a:pt x="3032" y="11327"/>
                  <a:pt x="3032" y="11327"/>
                </a:cubicBezTo>
                <a:cubicBezTo>
                  <a:pt x="3024" y="11317"/>
                  <a:pt x="3013" y="11317"/>
                  <a:pt x="2998" y="11324"/>
                </a:cubicBezTo>
                <a:lnTo>
                  <a:pt x="2998" y="11324"/>
                </a:lnTo>
                <a:close/>
                <a:moveTo>
                  <a:pt x="5243" y="11324"/>
                </a:moveTo>
                <a:cubicBezTo>
                  <a:pt x="5254" y="11324"/>
                  <a:pt x="5265" y="11327"/>
                  <a:pt x="5277" y="11327"/>
                </a:cubicBezTo>
                <a:cubicBezTo>
                  <a:pt x="5265" y="11317"/>
                  <a:pt x="5254" y="11311"/>
                  <a:pt x="5243" y="11301"/>
                </a:cubicBezTo>
                <a:cubicBezTo>
                  <a:pt x="5243" y="11301"/>
                  <a:pt x="5247" y="11298"/>
                  <a:pt x="5247" y="11298"/>
                </a:cubicBezTo>
                <a:cubicBezTo>
                  <a:pt x="5247" y="11307"/>
                  <a:pt x="5247" y="11317"/>
                  <a:pt x="5247" y="11327"/>
                </a:cubicBezTo>
                <a:lnTo>
                  <a:pt x="5243" y="11324"/>
                </a:lnTo>
                <a:close/>
                <a:moveTo>
                  <a:pt x="9711" y="3102"/>
                </a:moveTo>
                <a:cubicBezTo>
                  <a:pt x="9711" y="3105"/>
                  <a:pt x="9711" y="3105"/>
                  <a:pt x="9711" y="3109"/>
                </a:cubicBezTo>
                <a:cubicBezTo>
                  <a:pt x="9711" y="3109"/>
                  <a:pt x="9707" y="3105"/>
                  <a:pt x="9707" y="3105"/>
                </a:cubicBezTo>
                <a:cubicBezTo>
                  <a:pt x="9711" y="3105"/>
                  <a:pt x="9711" y="3105"/>
                  <a:pt x="9715" y="3109"/>
                </a:cubicBezTo>
                <a:cubicBezTo>
                  <a:pt x="9715" y="3109"/>
                  <a:pt x="9711" y="3102"/>
                  <a:pt x="9711" y="3102"/>
                </a:cubicBezTo>
                <a:close/>
                <a:moveTo>
                  <a:pt x="5822" y="11363"/>
                </a:moveTo>
                <a:cubicBezTo>
                  <a:pt x="5822" y="11359"/>
                  <a:pt x="5826" y="11359"/>
                  <a:pt x="5826" y="11356"/>
                </a:cubicBezTo>
                <a:cubicBezTo>
                  <a:pt x="5826" y="11356"/>
                  <a:pt x="5822" y="11359"/>
                  <a:pt x="5822" y="11363"/>
                </a:cubicBezTo>
                <a:lnTo>
                  <a:pt x="5822" y="11363"/>
                </a:lnTo>
                <a:close/>
                <a:moveTo>
                  <a:pt x="5822" y="11363"/>
                </a:moveTo>
                <a:cubicBezTo>
                  <a:pt x="5803" y="11363"/>
                  <a:pt x="5781" y="11363"/>
                  <a:pt x="5762" y="11366"/>
                </a:cubicBezTo>
                <a:cubicBezTo>
                  <a:pt x="5762" y="11366"/>
                  <a:pt x="5762" y="11366"/>
                  <a:pt x="5762" y="11366"/>
                </a:cubicBezTo>
                <a:cubicBezTo>
                  <a:pt x="5781" y="11376"/>
                  <a:pt x="5800" y="11369"/>
                  <a:pt x="5822" y="11363"/>
                </a:cubicBezTo>
                <a:cubicBezTo>
                  <a:pt x="5818" y="11359"/>
                  <a:pt x="5822" y="11363"/>
                  <a:pt x="5822" y="11363"/>
                </a:cubicBezTo>
                <a:close/>
                <a:moveTo>
                  <a:pt x="5213" y="11405"/>
                </a:moveTo>
                <a:cubicBezTo>
                  <a:pt x="5213" y="11395"/>
                  <a:pt x="5213" y="11386"/>
                  <a:pt x="5213" y="11376"/>
                </a:cubicBezTo>
                <a:cubicBezTo>
                  <a:pt x="5213" y="11376"/>
                  <a:pt x="5217" y="11379"/>
                  <a:pt x="5217" y="11379"/>
                </a:cubicBezTo>
                <a:cubicBezTo>
                  <a:pt x="5195" y="11389"/>
                  <a:pt x="5191" y="11395"/>
                  <a:pt x="5217" y="11405"/>
                </a:cubicBezTo>
                <a:cubicBezTo>
                  <a:pt x="5221" y="11402"/>
                  <a:pt x="5213" y="11405"/>
                  <a:pt x="5213" y="11405"/>
                </a:cubicBezTo>
                <a:close/>
                <a:moveTo>
                  <a:pt x="5538" y="11405"/>
                </a:moveTo>
                <a:cubicBezTo>
                  <a:pt x="5538" y="11395"/>
                  <a:pt x="5538" y="11386"/>
                  <a:pt x="5538" y="11376"/>
                </a:cubicBezTo>
                <a:cubicBezTo>
                  <a:pt x="5538" y="11376"/>
                  <a:pt x="5542" y="11379"/>
                  <a:pt x="5542" y="11379"/>
                </a:cubicBezTo>
                <a:cubicBezTo>
                  <a:pt x="5531" y="11379"/>
                  <a:pt x="5520" y="11379"/>
                  <a:pt x="5508" y="11379"/>
                </a:cubicBezTo>
                <a:cubicBezTo>
                  <a:pt x="5508" y="11379"/>
                  <a:pt x="5512" y="11376"/>
                  <a:pt x="5512" y="11376"/>
                </a:cubicBezTo>
                <a:cubicBezTo>
                  <a:pt x="5512" y="11395"/>
                  <a:pt x="5520" y="11405"/>
                  <a:pt x="5538" y="11405"/>
                </a:cubicBezTo>
                <a:lnTo>
                  <a:pt x="5538" y="11405"/>
                </a:lnTo>
                <a:close/>
                <a:moveTo>
                  <a:pt x="5572" y="11405"/>
                </a:moveTo>
                <a:cubicBezTo>
                  <a:pt x="5561" y="11405"/>
                  <a:pt x="5549" y="11405"/>
                  <a:pt x="5538" y="11405"/>
                </a:cubicBezTo>
                <a:cubicBezTo>
                  <a:pt x="5538" y="11405"/>
                  <a:pt x="5542" y="11402"/>
                  <a:pt x="5542" y="11402"/>
                </a:cubicBezTo>
                <a:cubicBezTo>
                  <a:pt x="5553" y="11434"/>
                  <a:pt x="5561" y="11418"/>
                  <a:pt x="5572" y="11402"/>
                </a:cubicBezTo>
                <a:lnTo>
                  <a:pt x="5572" y="11405"/>
                </a:lnTo>
                <a:close/>
                <a:moveTo>
                  <a:pt x="5183" y="11480"/>
                </a:moveTo>
                <a:cubicBezTo>
                  <a:pt x="5183" y="11470"/>
                  <a:pt x="5183" y="11461"/>
                  <a:pt x="5183" y="11451"/>
                </a:cubicBezTo>
                <a:cubicBezTo>
                  <a:pt x="5183" y="11451"/>
                  <a:pt x="5187" y="11454"/>
                  <a:pt x="5187" y="11454"/>
                </a:cubicBezTo>
                <a:cubicBezTo>
                  <a:pt x="5180" y="11457"/>
                  <a:pt x="5172" y="11461"/>
                  <a:pt x="5165" y="11464"/>
                </a:cubicBezTo>
                <a:cubicBezTo>
                  <a:pt x="5172" y="11467"/>
                  <a:pt x="5180" y="11470"/>
                  <a:pt x="5187" y="11474"/>
                </a:cubicBezTo>
                <a:lnTo>
                  <a:pt x="5183" y="11480"/>
                </a:lnTo>
                <a:close/>
                <a:moveTo>
                  <a:pt x="11194" y="3066"/>
                </a:moveTo>
                <a:cubicBezTo>
                  <a:pt x="11194" y="3066"/>
                  <a:pt x="11190" y="3070"/>
                  <a:pt x="11190" y="3070"/>
                </a:cubicBezTo>
                <a:cubicBezTo>
                  <a:pt x="11190" y="3070"/>
                  <a:pt x="11194" y="3070"/>
                  <a:pt x="11194" y="3066"/>
                </a:cubicBezTo>
                <a:cubicBezTo>
                  <a:pt x="11198" y="3066"/>
                  <a:pt x="11194" y="3066"/>
                  <a:pt x="11194" y="3066"/>
                </a:cubicBezTo>
                <a:close/>
                <a:moveTo>
                  <a:pt x="7462" y="3079"/>
                </a:moveTo>
                <a:cubicBezTo>
                  <a:pt x="7462" y="3089"/>
                  <a:pt x="7462" y="3099"/>
                  <a:pt x="7462" y="3109"/>
                </a:cubicBezTo>
                <a:cubicBezTo>
                  <a:pt x="7462" y="3109"/>
                  <a:pt x="7458" y="3109"/>
                  <a:pt x="7458" y="3109"/>
                </a:cubicBezTo>
                <a:cubicBezTo>
                  <a:pt x="7462" y="3105"/>
                  <a:pt x="7470" y="3102"/>
                  <a:pt x="7466" y="3099"/>
                </a:cubicBezTo>
                <a:cubicBezTo>
                  <a:pt x="7466" y="3092"/>
                  <a:pt x="7462" y="3086"/>
                  <a:pt x="7458" y="3079"/>
                </a:cubicBezTo>
                <a:lnTo>
                  <a:pt x="7462" y="3079"/>
                </a:lnTo>
                <a:close/>
                <a:moveTo>
                  <a:pt x="5486" y="11483"/>
                </a:moveTo>
                <a:cubicBezTo>
                  <a:pt x="5475" y="11480"/>
                  <a:pt x="5463" y="11480"/>
                  <a:pt x="5452" y="11477"/>
                </a:cubicBezTo>
                <a:cubicBezTo>
                  <a:pt x="5452" y="11487"/>
                  <a:pt x="5456" y="11496"/>
                  <a:pt x="5456" y="11506"/>
                </a:cubicBezTo>
                <a:lnTo>
                  <a:pt x="5452" y="11503"/>
                </a:lnTo>
                <a:cubicBezTo>
                  <a:pt x="5463" y="11493"/>
                  <a:pt x="5471" y="11487"/>
                  <a:pt x="5482" y="11477"/>
                </a:cubicBezTo>
                <a:cubicBezTo>
                  <a:pt x="5482" y="11477"/>
                  <a:pt x="5486" y="11483"/>
                  <a:pt x="5486" y="11483"/>
                </a:cubicBezTo>
                <a:close/>
                <a:moveTo>
                  <a:pt x="2613" y="11536"/>
                </a:moveTo>
                <a:lnTo>
                  <a:pt x="2617" y="11532"/>
                </a:lnTo>
                <a:cubicBezTo>
                  <a:pt x="2617" y="11532"/>
                  <a:pt x="2609" y="11539"/>
                  <a:pt x="2613" y="11536"/>
                </a:cubicBezTo>
                <a:cubicBezTo>
                  <a:pt x="2609" y="11539"/>
                  <a:pt x="2613" y="11536"/>
                  <a:pt x="2613" y="11536"/>
                </a:cubicBezTo>
                <a:close/>
                <a:moveTo>
                  <a:pt x="5456" y="11506"/>
                </a:moveTo>
                <a:cubicBezTo>
                  <a:pt x="5445" y="11506"/>
                  <a:pt x="5434" y="11506"/>
                  <a:pt x="5422" y="11506"/>
                </a:cubicBezTo>
                <a:cubicBezTo>
                  <a:pt x="5422" y="11506"/>
                  <a:pt x="5426" y="11503"/>
                  <a:pt x="5426" y="11503"/>
                </a:cubicBezTo>
                <a:cubicBezTo>
                  <a:pt x="5426" y="11513"/>
                  <a:pt x="5426" y="11522"/>
                  <a:pt x="5426" y="11532"/>
                </a:cubicBezTo>
                <a:cubicBezTo>
                  <a:pt x="5426" y="11532"/>
                  <a:pt x="5422" y="11529"/>
                  <a:pt x="5422" y="11529"/>
                </a:cubicBezTo>
                <a:cubicBezTo>
                  <a:pt x="5434" y="11519"/>
                  <a:pt x="5445" y="11509"/>
                  <a:pt x="5452" y="11503"/>
                </a:cubicBezTo>
                <a:cubicBezTo>
                  <a:pt x="5452" y="11503"/>
                  <a:pt x="5456" y="11506"/>
                  <a:pt x="5456" y="11506"/>
                </a:cubicBezTo>
                <a:close/>
                <a:moveTo>
                  <a:pt x="3106" y="11542"/>
                </a:moveTo>
                <a:cubicBezTo>
                  <a:pt x="3106" y="11542"/>
                  <a:pt x="3114" y="11536"/>
                  <a:pt x="3114" y="11536"/>
                </a:cubicBezTo>
                <a:lnTo>
                  <a:pt x="3106" y="11542"/>
                </a:lnTo>
                <a:cubicBezTo>
                  <a:pt x="3106" y="11539"/>
                  <a:pt x="3106" y="11542"/>
                  <a:pt x="3106" y="11542"/>
                </a:cubicBezTo>
                <a:close/>
                <a:moveTo>
                  <a:pt x="17055" y="3053"/>
                </a:moveTo>
                <a:cubicBezTo>
                  <a:pt x="17055" y="3063"/>
                  <a:pt x="17052" y="3073"/>
                  <a:pt x="17052" y="3083"/>
                </a:cubicBezTo>
                <a:cubicBezTo>
                  <a:pt x="17063" y="3083"/>
                  <a:pt x="17074" y="3083"/>
                  <a:pt x="17085" y="3083"/>
                </a:cubicBezTo>
                <a:cubicBezTo>
                  <a:pt x="17085" y="3073"/>
                  <a:pt x="17082" y="3063"/>
                  <a:pt x="17082" y="3053"/>
                </a:cubicBezTo>
                <a:cubicBezTo>
                  <a:pt x="17082" y="3053"/>
                  <a:pt x="17085" y="3057"/>
                  <a:pt x="17085" y="3057"/>
                </a:cubicBezTo>
                <a:cubicBezTo>
                  <a:pt x="17074" y="3057"/>
                  <a:pt x="17063" y="3057"/>
                  <a:pt x="17052" y="3057"/>
                </a:cubicBezTo>
                <a:cubicBezTo>
                  <a:pt x="17052" y="3060"/>
                  <a:pt x="17055" y="3053"/>
                  <a:pt x="17055" y="3053"/>
                </a:cubicBezTo>
                <a:close/>
                <a:moveTo>
                  <a:pt x="11097" y="11568"/>
                </a:moveTo>
                <a:cubicBezTo>
                  <a:pt x="11078" y="11558"/>
                  <a:pt x="11060" y="11552"/>
                  <a:pt x="11045" y="11542"/>
                </a:cubicBezTo>
                <a:cubicBezTo>
                  <a:pt x="11045" y="11542"/>
                  <a:pt x="11045" y="11542"/>
                  <a:pt x="11045" y="11542"/>
                </a:cubicBezTo>
                <a:cubicBezTo>
                  <a:pt x="11060" y="11555"/>
                  <a:pt x="11063" y="11581"/>
                  <a:pt x="11093" y="11565"/>
                </a:cubicBezTo>
                <a:lnTo>
                  <a:pt x="11097" y="11568"/>
                </a:lnTo>
                <a:close/>
                <a:moveTo>
                  <a:pt x="11097" y="11568"/>
                </a:moveTo>
                <a:cubicBezTo>
                  <a:pt x="11097" y="11568"/>
                  <a:pt x="11101" y="11565"/>
                  <a:pt x="11101" y="11565"/>
                </a:cubicBezTo>
                <a:cubicBezTo>
                  <a:pt x="11097" y="11565"/>
                  <a:pt x="11093" y="11565"/>
                  <a:pt x="11097" y="11568"/>
                </a:cubicBezTo>
                <a:cubicBezTo>
                  <a:pt x="11093" y="11565"/>
                  <a:pt x="11097" y="11568"/>
                  <a:pt x="11097" y="11568"/>
                </a:cubicBezTo>
                <a:close/>
                <a:moveTo>
                  <a:pt x="3129" y="11614"/>
                </a:moveTo>
                <a:lnTo>
                  <a:pt x="3132" y="11607"/>
                </a:lnTo>
                <a:lnTo>
                  <a:pt x="3125" y="11610"/>
                </a:lnTo>
                <a:lnTo>
                  <a:pt x="3129" y="11614"/>
                </a:lnTo>
                <a:close/>
                <a:moveTo>
                  <a:pt x="3129" y="11614"/>
                </a:moveTo>
                <a:cubicBezTo>
                  <a:pt x="3106" y="11610"/>
                  <a:pt x="3095" y="11617"/>
                  <a:pt x="3091" y="11637"/>
                </a:cubicBezTo>
                <a:cubicBezTo>
                  <a:pt x="3091" y="11637"/>
                  <a:pt x="3088" y="11633"/>
                  <a:pt x="3088" y="11633"/>
                </a:cubicBezTo>
                <a:cubicBezTo>
                  <a:pt x="3099" y="11633"/>
                  <a:pt x="3110" y="11633"/>
                  <a:pt x="3121" y="11633"/>
                </a:cubicBezTo>
                <a:cubicBezTo>
                  <a:pt x="3121" y="11633"/>
                  <a:pt x="3117" y="11637"/>
                  <a:pt x="3117" y="11637"/>
                </a:cubicBezTo>
                <a:cubicBezTo>
                  <a:pt x="3121" y="11627"/>
                  <a:pt x="3121" y="11620"/>
                  <a:pt x="3125" y="11610"/>
                </a:cubicBezTo>
                <a:cubicBezTo>
                  <a:pt x="3125" y="11610"/>
                  <a:pt x="3129" y="11614"/>
                  <a:pt x="3129" y="11614"/>
                </a:cubicBezTo>
                <a:close/>
                <a:moveTo>
                  <a:pt x="3192" y="11633"/>
                </a:moveTo>
                <a:cubicBezTo>
                  <a:pt x="3192" y="11633"/>
                  <a:pt x="3188" y="11633"/>
                  <a:pt x="3188" y="11630"/>
                </a:cubicBezTo>
                <a:cubicBezTo>
                  <a:pt x="3188" y="11633"/>
                  <a:pt x="3188" y="11633"/>
                  <a:pt x="3192" y="11637"/>
                </a:cubicBezTo>
                <a:cubicBezTo>
                  <a:pt x="3188" y="11640"/>
                  <a:pt x="3192" y="11633"/>
                  <a:pt x="3192" y="11633"/>
                </a:cubicBezTo>
                <a:close/>
                <a:moveTo>
                  <a:pt x="9618" y="3053"/>
                </a:moveTo>
                <a:cubicBezTo>
                  <a:pt x="9618" y="3063"/>
                  <a:pt x="9618" y="3073"/>
                  <a:pt x="9618" y="3083"/>
                </a:cubicBezTo>
                <a:lnTo>
                  <a:pt x="9614" y="3079"/>
                </a:lnTo>
                <a:cubicBezTo>
                  <a:pt x="9625" y="3079"/>
                  <a:pt x="9636" y="3079"/>
                  <a:pt x="9647" y="3079"/>
                </a:cubicBezTo>
                <a:cubicBezTo>
                  <a:pt x="9647" y="3079"/>
                  <a:pt x="9644" y="3083"/>
                  <a:pt x="9644" y="3083"/>
                </a:cubicBezTo>
                <a:cubicBezTo>
                  <a:pt x="9644" y="3063"/>
                  <a:pt x="9629" y="3060"/>
                  <a:pt x="9614" y="3057"/>
                </a:cubicBezTo>
                <a:lnTo>
                  <a:pt x="9618" y="3053"/>
                </a:lnTo>
                <a:close/>
                <a:moveTo>
                  <a:pt x="3121" y="11663"/>
                </a:moveTo>
                <a:cubicBezTo>
                  <a:pt x="3110" y="11663"/>
                  <a:pt x="3099" y="11663"/>
                  <a:pt x="3088" y="11663"/>
                </a:cubicBezTo>
                <a:cubicBezTo>
                  <a:pt x="3088" y="11663"/>
                  <a:pt x="3091" y="11659"/>
                  <a:pt x="3091" y="11659"/>
                </a:cubicBezTo>
                <a:cubicBezTo>
                  <a:pt x="3091" y="11669"/>
                  <a:pt x="3091" y="11679"/>
                  <a:pt x="3091" y="11689"/>
                </a:cubicBezTo>
                <a:lnTo>
                  <a:pt x="3088" y="11685"/>
                </a:lnTo>
                <a:cubicBezTo>
                  <a:pt x="3099" y="11676"/>
                  <a:pt x="3106" y="11669"/>
                  <a:pt x="3117" y="11659"/>
                </a:cubicBezTo>
                <a:lnTo>
                  <a:pt x="3121" y="11663"/>
                </a:lnTo>
                <a:close/>
                <a:moveTo>
                  <a:pt x="3173" y="11666"/>
                </a:moveTo>
                <a:cubicBezTo>
                  <a:pt x="3173" y="11666"/>
                  <a:pt x="3177" y="11666"/>
                  <a:pt x="3177" y="11666"/>
                </a:cubicBezTo>
                <a:cubicBezTo>
                  <a:pt x="3173" y="11666"/>
                  <a:pt x="3173" y="11663"/>
                  <a:pt x="3170" y="11663"/>
                </a:cubicBezTo>
                <a:cubicBezTo>
                  <a:pt x="3170" y="11663"/>
                  <a:pt x="3173" y="11666"/>
                  <a:pt x="3173" y="11666"/>
                </a:cubicBezTo>
                <a:close/>
                <a:moveTo>
                  <a:pt x="3300" y="11685"/>
                </a:moveTo>
                <a:cubicBezTo>
                  <a:pt x="3315" y="11682"/>
                  <a:pt x="3330" y="11679"/>
                  <a:pt x="3345" y="11676"/>
                </a:cubicBezTo>
                <a:cubicBezTo>
                  <a:pt x="3345" y="11676"/>
                  <a:pt x="3345" y="11676"/>
                  <a:pt x="3345" y="11676"/>
                </a:cubicBezTo>
                <a:cubicBezTo>
                  <a:pt x="3334" y="11685"/>
                  <a:pt x="3308" y="11666"/>
                  <a:pt x="3304" y="11692"/>
                </a:cubicBezTo>
                <a:lnTo>
                  <a:pt x="3300" y="11685"/>
                </a:lnTo>
                <a:close/>
                <a:moveTo>
                  <a:pt x="3364" y="11685"/>
                </a:moveTo>
                <a:cubicBezTo>
                  <a:pt x="3364" y="11685"/>
                  <a:pt x="3364" y="11682"/>
                  <a:pt x="3368" y="11679"/>
                </a:cubicBezTo>
                <a:cubicBezTo>
                  <a:pt x="3364" y="11682"/>
                  <a:pt x="3364" y="11682"/>
                  <a:pt x="3360" y="11685"/>
                </a:cubicBezTo>
                <a:cubicBezTo>
                  <a:pt x="3360" y="11685"/>
                  <a:pt x="3368" y="11685"/>
                  <a:pt x="3364" y="11685"/>
                </a:cubicBezTo>
                <a:close/>
                <a:moveTo>
                  <a:pt x="11967" y="11656"/>
                </a:moveTo>
                <a:cubicBezTo>
                  <a:pt x="11967" y="11656"/>
                  <a:pt x="11971" y="11653"/>
                  <a:pt x="11971" y="11653"/>
                </a:cubicBezTo>
                <a:cubicBezTo>
                  <a:pt x="11971" y="11653"/>
                  <a:pt x="11967" y="11656"/>
                  <a:pt x="11967" y="11656"/>
                </a:cubicBezTo>
                <a:close/>
                <a:moveTo>
                  <a:pt x="3091" y="11689"/>
                </a:moveTo>
                <a:cubicBezTo>
                  <a:pt x="3080" y="11689"/>
                  <a:pt x="3069" y="11689"/>
                  <a:pt x="3058" y="11689"/>
                </a:cubicBezTo>
                <a:cubicBezTo>
                  <a:pt x="3058" y="11689"/>
                  <a:pt x="3061" y="11685"/>
                  <a:pt x="3061" y="11685"/>
                </a:cubicBezTo>
                <a:cubicBezTo>
                  <a:pt x="3069" y="11695"/>
                  <a:pt x="3080" y="11708"/>
                  <a:pt x="3088" y="11718"/>
                </a:cubicBezTo>
                <a:cubicBezTo>
                  <a:pt x="3088" y="11718"/>
                  <a:pt x="3084" y="11721"/>
                  <a:pt x="3084" y="11721"/>
                </a:cubicBezTo>
                <a:cubicBezTo>
                  <a:pt x="3084" y="11708"/>
                  <a:pt x="3088" y="11695"/>
                  <a:pt x="3088" y="11685"/>
                </a:cubicBezTo>
                <a:lnTo>
                  <a:pt x="3091" y="11689"/>
                </a:lnTo>
                <a:close/>
                <a:moveTo>
                  <a:pt x="3304" y="11689"/>
                </a:moveTo>
                <a:cubicBezTo>
                  <a:pt x="3293" y="11685"/>
                  <a:pt x="3282" y="11682"/>
                  <a:pt x="3267" y="11682"/>
                </a:cubicBezTo>
                <a:cubicBezTo>
                  <a:pt x="3267" y="11682"/>
                  <a:pt x="3271" y="11679"/>
                  <a:pt x="3271" y="11679"/>
                </a:cubicBezTo>
                <a:cubicBezTo>
                  <a:pt x="3274" y="11699"/>
                  <a:pt x="3282" y="11708"/>
                  <a:pt x="3300" y="11685"/>
                </a:cubicBezTo>
                <a:cubicBezTo>
                  <a:pt x="3300" y="11685"/>
                  <a:pt x="3304" y="11689"/>
                  <a:pt x="3304" y="11689"/>
                </a:cubicBezTo>
                <a:close/>
                <a:moveTo>
                  <a:pt x="3431" y="11705"/>
                </a:moveTo>
                <a:lnTo>
                  <a:pt x="3431" y="11699"/>
                </a:lnTo>
                <a:lnTo>
                  <a:pt x="3424" y="11702"/>
                </a:lnTo>
                <a:lnTo>
                  <a:pt x="3431" y="11705"/>
                </a:lnTo>
                <a:close/>
                <a:moveTo>
                  <a:pt x="3256" y="11764"/>
                </a:moveTo>
                <a:cubicBezTo>
                  <a:pt x="3259" y="11764"/>
                  <a:pt x="3263" y="11764"/>
                  <a:pt x="3267" y="11764"/>
                </a:cubicBezTo>
                <a:cubicBezTo>
                  <a:pt x="3263" y="11760"/>
                  <a:pt x="3263" y="11760"/>
                  <a:pt x="3259" y="11757"/>
                </a:cubicBezTo>
                <a:cubicBezTo>
                  <a:pt x="3256" y="11757"/>
                  <a:pt x="3256" y="11764"/>
                  <a:pt x="3256" y="11764"/>
                </a:cubicBezTo>
                <a:close/>
                <a:moveTo>
                  <a:pt x="3409" y="11770"/>
                </a:moveTo>
                <a:cubicBezTo>
                  <a:pt x="3409" y="11764"/>
                  <a:pt x="3409" y="11760"/>
                  <a:pt x="3409" y="11754"/>
                </a:cubicBezTo>
                <a:cubicBezTo>
                  <a:pt x="3409" y="11764"/>
                  <a:pt x="3409" y="11767"/>
                  <a:pt x="3409" y="11770"/>
                </a:cubicBezTo>
                <a:cubicBezTo>
                  <a:pt x="3405" y="11777"/>
                  <a:pt x="3409" y="11770"/>
                  <a:pt x="3409" y="11770"/>
                </a:cubicBezTo>
                <a:close/>
                <a:moveTo>
                  <a:pt x="3487" y="11777"/>
                </a:moveTo>
                <a:cubicBezTo>
                  <a:pt x="3487" y="11773"/>
                  <a:pt x="3484" y="11767"/>
                  <a:pt x="3487" y="11767"/>
                </a:cubicBezTo>
                <a:cubicBezTo>
                  <a:pt x="3491" y="11757"/>
                  <a:pt x="3491" y="11754"/>
                  <a:pt x="3484" y="11764"/>
                </a:cubicBezTo>
                <a:cubicBezTo>
                  <a:pt x="3476" y="11764"/>
                  <a:pt x="3487" y="11770"/>
                  <a:pt x="3487" y="11777"/>
                </a:cubicBezTo>
                <a:cubicBezTo>
                  <a:pt x="3487" y="11777"/>
                  <a:pt x="3487" y="11777"/>
                  <a:pt x="3487" y="11777"/>
                </a:cubicBezTo>
                <a:close/>
                <a:moveTo>
                  <a:pt x="3782" y="11744"/>
                </a:moveTo>
                <a:cubicBezTo>
                  <a:pt x="3779" y="11757"/>
                  <a:pt x="3786" y="11760"/>
                  <a:pt x="3797" y="11754"/>
                </a:cubicBezTo>
                <a:cubicBezTo>
                  <a:pt x="3801" y="11754"/>
                  <a:pt x="3801" y="11747"/>
                  <a:pt x="3801" y="11744"/>
                </a:cubicBezTo>
                <a:cubicBezTo>
                  <a:pt x="3794" y="11744"/>
                  <a:pt x="3790" y="11744"/>
                  <a:pt x="3782" y="11744"/>
                </a:cubicBezTo>
                <a:lnTo>
                  <a:pt x="3782" y="11744"/>
                </a:lnTo>
                <a:close/>
                <a:moveTo>
                  <a:pt x="3256" y="11760"/>
                </a:moveTo>
                <a:cubicBezTo>
                  <a:pt x="3256" y="11760"/>
                  <a:pt x="3259" y="11764"/>
                  <a:pt x="3259" y="11764"/>
                </a:cubicBezTo>
                <a:cubicBezTo>
                  <a:pt x="3259" y="11760"/>
                  <a:pt x="3259" y="11757"/>
                  <a:pt x="3256" y="11754"/>
                </a:cubicBezTo>
                <a:cubicBezTo>
                  <a:pt x="3256" y="11757"/>
                  <a:pt x="3256" y="11764"/>
                  <a:pt x="3256" y="11760"/>
                </a:cubicBezTo>
                <a:close/>
                <a:moveTo>
                  <a:pt x="3357" y="11793"/>
                </a:moveTo>
                <a:cubicBezTo>
                  <a:pt x="3349" y="11767"/>
                  <a:pt x="3323" y="11780"/>
                  <a:pt x="3308" y="11780"/>
                </a:cubicBezTo>
                <a:cubicBezTo>
                  <a:pt x="3308" y="11780"/>
                  <a:pt x="3308" y="11780"/>
                  <a:pt x="3308" y="11780"/>
                </a:cubicBezTo>
                <a:cubicBezTo>
                  <a:pt x="3327" y="11783"/>
                  <a:pt x="3345" y="11787"/>
                  <a:pt x="3364" y="11790"/>
                </a:cubicBezTo>
                <a:cubicBezTo>
                  <a:pt x="3364" y="11787"/>
                  <a:pt x="3360" y="11790"/>
                  <a:pt x="3357" y="11793"/>
                </a:cubicBezTo>
                <a:close/>
                <a:moveTo>
                  <a:pt x="3532" y="11787"/>
                </a:moveTo>
                <a:cubicBezTo>
                  <a:pt x="3543" y="11787"/>
                  <a:pt x="3555" y="11787"/>
                  <a:pt x="3566" y="11787"/>
                </a:cubicBezTo>
                <a:cubicBezTo>
                  <a:pt x="3566" y="11787"/>
                  <a:pt x="3562" y="11790"/>
                  <a:pt x="3562" y="11790"/>
                </a:cubicBezTo>
                <a:cubicBezTo>
                  <a:pt x="3558" y="11783"/>
                  <a:pt x="3555" y="11777"/>
                  <a:pt x="3551" y="11770"/>
                </a:cubicBezTo>
                <a:cubicBezTo>
                  <a:pt x="3547" y="11777"/>
                  <a:pt x="3540" y="11783"/>
                  <a:pt x="3536" y="11790"/>
                </a:cubicBezTo>
                <a:cubicBezTo>
                  <a:pt x="3536" y="11790"/>
                  <a:pt x="3532" y="11787"/>
                  <a:pt x="3532" y="11787"/>
                </a:cubicBezTo>
                <a:close/>
                <a:moveTo>
                  <a:pt x="3648" y="11787"/>
                </a:moveTo>
                <a:cubicBezTo>
                  <a:pt x="3659" y="11787"/>
                  <a:pt x="3670" y="11787"/>
                  <a:pt x="3682" y="11787"/>
                </a:cubicBezTo>
                <a:cubicBezTo>
                  <a:pt x="3682" y="11787"/>
                  <a:pt x="3678" y="11790"/>
                  <a:pt x="3678" y="11790"/>
                </a:cubicBezTo>
                <a:cubicBezTo>
                  <a:pt x="3670" y="11773"/>
                  <a:pt x="3667" y="11757"/>
                  <a:pt x="3659" y="11741"/>
                </a:cubicBezTo>
                <a:cubicBezTo>
                  <a:pt x="3659" y="11741"/>
                  <a:pt x="3659" y="11741"/>
                  <a:pt x="3659" y="11741"/>
                </a:cubicBezTo>
                <a:cubicBezTo>
                  <a:pt x="3655" y="11757"/>
                  <a:pt x="3652" y="11773"/>
                  <a:pt x="3648" y="11790"/>
                </a:cubicBezTo>
                <a:cubicBezTo>
                  <a:pt x="3652" y="11790"/>
                  <a:pt x="3648" y="11787"/>
                  <a:pt x="3648" y="11787"/>
                </a:cubicBezTo>
                <a:close/>
                <a:moveTo>
                  <a:pt x="3782" y="11744"/>
                </a:moveTo>
                <a:cubicBezTo>
                  <a:pt x="3779" y="11760"/>
                  <a:pt x="3775" y="11773"/>
                  <a:pt x="3771" y="11790"/>
                </a:cubicBezTo>
                <a:cubicBezTo>
                  <a:pt x="3771" y="11790"/>
                  <a:pt x="3767" y="11787"/>
                  <a:pt x="3767" y="11787"/>
                </a:cubicBezTo>
                <a:cubicBezTo>
                  <a:pt x="3779" y="11787"/>
                  <a:pt x="3790" y="11787"/>
                  <a:pt x="3801" y="11787"/>
                </a:cubicBezTo>
                <a:cubicBezTo>
                  <a:pt x="3801" y="11787"/>
                  <a:pt x="3797" y="11790"/>
                  <a:pt x="3797" y="11790"/>
                </a:cubicBezTo>
                <a:cubicBezTo>
                  <a:pt x="3794" y="11777"/>
                  <a:pt x="3786" y="11760"/>
                  <a:pt x="3782" y="11744"/>
                </a:cubicBezTo>
                <a:cubicBezTo>
                  <a:pt x="3782" y="11744"/>
                  <a:pt x="3782" y="11744"/>
                  <a:pt x="3782" y="11744"/>
                </a:cubicBezTo>
                <a:close/>
                <a:moveTo>
                  <a:pt x="3857" y="11790"/>
                </a:moveTo>
                <a:cubicBezTo>
                  <a:pt x="3868" y="11790"/>
                  <a:pt x="3880" y="11790"/>
                  <a:pt x="3891" y="11790"/>
                </a:cubicBezTo>
                <a:cubicBezTo>
                  <a:pt x="3891" y="11790"/>
                  <a:pt x="3891" y="11787"/>
                  <a:pt x="3891" y="11787"/>
                </a:cubicBezTo>
                <a:cubicBezTo>
                  <a:pt x="3880" y="11787"/>
                  <a:pt x="3868" y="11787"/>
                  <a:pt x="3857" y="11790"/>
                </a:cubicBezTo>
                <a:lnTo>
                  <a:pt x="3857" y="11790"/>
                </a:lnTo>
                <a:close/>
                <a:moveTo>
                  <a:pt x="3913" y="11787"/>
                </a:moveTo>
                <a:cubicBezTo>
                  <a:pt x="3924" y="11787"/>
                  <a:pt x="3936" y="11787"/>
                  <a:pt x="3951" y="11787"/>
                </a:cubicBezTo>
                <a:cubicBezTo>
                  <a:pt x="3951" y="11787"/>
                  <a:pt x="3947" y="11790"/>
                  <a:pt x="3947" y="11790"/>
                </a:cubicBezTo>
                <a:cubicBezTo>
                  <a:pt x="3936" y="11773"/>
                  <a:pt x="3928" y="11764"/>
                  <a:pt x="3917" y="11790"/>
                </a:cubicBezTo>
                <a:lnTo>
                  <a:pt x="3913" y="11787"/>
                </a:lnTo>
                <a:close/>
                <a:moveTo>
                  <a:pt x="4122" y="11793"/>
                </a:moveTo>
                <a:cubicBezTo>
                  <a:pt x="4134" y="11793"/>
                  <a:pt x="4145" y="11793"/>
                  <a:pt x="4156" y="11793"/>
                </a:cubicBezTo>
                <a:cubicBezTo>
                  <a:pt x="4156" y="11793"/>
                  <a:pt x="4156" y="11790"/>
                  <a:pt x="4156" y="11790"/>
                </a:cubicBezTo>
                <a:cubicBezTo>
                  <a:pt x="4145" y="11790"/>
                  <a:pt x="4130" y="11790"/>
                  <a:pt x="4119" y="11790"/>
                </a:cubicBezTo>
                <a:lnTo>
                  <a:pt x="4122" y="11793"/>
                </a:lnTo>
                <a:close/>
                <a:moveTo>
                  <a:pt x="15191" y="3060"/>
                </a:moveTo>
                <a:cubicBezTo>
                  <a:pt x="15206" y="3057"/>
                  <a:pt x="15225" y="3050"/>
                  <a:pt x="15240" y="3047"/>
                </a:cubicBezTo>
                <a:cubicBezTo>
                  <a:pt x="15240" y="3047"/>
                  <a:pt x="15236" y="3044"/>
                  <a:pt x="15236" y="3044"/>
                </a:cubicBezTo>
                <a:cubicBezTo>
                  <a:pt x="15225" y="3050"/>
                  <a:pt x="15206" y="3053"/>
                  <a:pt x="15191" y="3060"/>
                </a:cubicBezTo>
                <a:cubicBezTo>
                  <a:pt x="15191" y="3057"/>
                  <a:pt x="15191" y="3060"/>
                  <a:pt x="15191" y="3060"/>
                </a:cubicBezTo>
                <a:close/>
                <a:moveTo>
                  <a:pt x="8310" y="11822"/>
                </a:moveTo>
                <a:cubicBezTo>
                  <a:pt x="8310" y="11822"/>
                  <a:pt x="8318" y="11819"/>
                  <a:pt x="8318" y="11819"/>
                </a:cubicBezTo>
                <a:lnTo>
                  <a:pt x="8306" y="11822"/>
                </a:lnTo>
                <a:cubicBezTo>
                  <a:pt x="8306" y="11819"/>
                  <a:pt x="8310" y="11822"/>
                  <a:pt x="8310" y="11822"/>
                </a:cubicBezTo>
                <a:close/>
                <a:moveTo>
                  <a:pt x="3416" y="11875"/>
                </a:moveTo>
                <a:cubicBezTo>
                  <a:pt x="3439" y="11858"/>
                  <a:pt x="3435" y="11848"/>
                  <a:pt x="3409" y="11842"/>
                </a:cubicBezTo>
                <a:cubicBezTo>
                  <a:pt x="3409" y="11842"/>
                  <a:pt x="3413" y="11839"/>
                  <a:pt x="3413" y="11839"/>
                </a:cubicBezTo>
                <a:cubicBezTo>
                  <a:pt x="3413" y="11848"/>
                  <a:pt x="3413" y="11858"/>
                  <a:pt x="3413" y="11868"/>
                </a:cubicBezTo>
                <a:lnTo>
                  <a:pt x="3416" y="11875"/>
                </a:lnTo>
                <a:close/>
                <a:moveTo>
                  <a:pt x="3566" y="11842"/>
                </a:moveTo>
                <a:cubicBezTo>
                  <a:pt x="3555" y="11842"/>
                  <a:pt x="3543" y="11842"/>
                  <a:pt x="3532" y="11842"/>
                </a:cubicBezTo>
                <a:cubicBezTo>
                  <a:pt x="3532" y="11842"/>
                  <a:pt x="3536" y="11839"/>
                  <a:pt x="3536" y="11839"/>
                </a:cubicBezTo>
                <a:cubicBezTo>
                  <a:pt x="3536" y="11848"/>
                  <a:pt x="3536" y="11858"/>
                  <a:pt x="3536" y="11868"/>
                </a:cubicBezTo>
                <a:lnTo>
                  <a:pt x="3532" y="11865"/>
                </a:lnTo>
                <a:cubicBezTo>
                  <a:pt x="3555" y="11865"/>
                  <a:pt x="3562" y="11858"/>
                  <a:pt x="3566" y="11842"/>
                </a:cubicBezTo>
                <a:lnTo>
                  <a:pt x="3566" y="11842"/>
                </a:lnTo>
                <a:close/>
                <a:moveTo>
                  <a:pt x="12427" y="11881"/>
                </a:moveTo>
                <a:cubicBezTo>
                  <a:pt x="12427" y="11875"/>
                  <a:pt x="12431" y="11868"/>
                  <a:pt x="12431" y="11862"/>
                </a:cubicBezTo>
                <a:cubicBezTo>
                  <a:pt x="12427" y="11862"/>
                  <a:pt x="12419" y="11862"/>
                  <a:pt x="12416" y="11862"/>
                </a:cubicBezTo>
                <a:cubicBezTo>
                  <a:pt x="12404" y="11871"/>
                  <a:pt x="12408" y="11875"/>
                  <a:pt x="12423" y="11878"/>
                </a:cubicBezTo>
                <a:lnTo>
                  <a:pt x="12427" y="11881"/>
                </a:lnTo>
                <a:close/>
                <a:moveTo>
                  <a:pt x="3446" y="11871"/>
                </a:moveTo>
                <a:cubicBezTo>
                  <a:pt x="3435" y="11858"/>
                  <a:pt x="3428" y="11848"/>
                  <a:pt x="3416" y="11871"/>
                </a:cubicBezTo>
                <a:cubicBezTo>
                  <a:pt x="3416" y="11871"/>
                  <a:pt x="3413" y="11868"/>
                  <a:pt x="3413" y="11868"/>
                </a:cubicBezTo>
                <a:cubicBezTo>
                  <a:pt x="3424" y="11868"/>
                  <a:pt x="3435" y="11868"/>
                  <a:pt x="3446" y="11868"/>
                </a:cubicBezTo>
                <a:lnTo>
                  <a:pt x="3446" y="11871"/>
                </a:lnTo>
                <a:close/>
                <a:moveTo>
                  <a:pt x="3536" y="11868"/>
                </a:moveTo>
                <a:cubicBezTo>
                  <a:pt x="3525" y="11868"/>
                  <a:pt x="3513" y="11868"/>
                  <a:pt x="3502" y="11868"/>
                </a:cubicBezTo>
                <a:cubicBezTo>
                  <a:pt x="3502" y="11868"/>
                  <a:pt x="3506" y="11865"/>
                  <a:pt x="3506" y="11865"/>
                </a:cubicBezTo>
                <a:cubicBezTo>
                  <a:pt x="3510" y="11878"/>
                  <a:pt x="3513" y="11894"/>
                  <a:pt x="3517" y="11907"/>
                </a:cubicBezTo>
                <a:lnTo>
                  <a:pt x="3513" y="11904"/>
                </a:lnTo>
                <a:cubicBezTo>
                  <a:pt x="3517" y="11891"/>
                  <a:pt x="3525" y="11878"/>
                  <a:pt x="3528" y="11862"/>
                </a:cubicBezTo>
                <a:lnTo>
                  <a:pt x="3536" y="11868"/>
                </a:lnTo>
                <a:close/>
                <a:moveTo>
                  <a:pt x="12419" y="11878"/>
                </a:moveTo>
                <a:cubicBezTo>
                  <a:pt x="12423" y="11878"/>
                  <a:pt x="12427" y="11875"/>
                  <a:pt x="12431" y="11875"/>
                </a:cubicBezTo>
                <a:cubicBezTo>
                  <a:pt x="12423" y="11868"/>
                  <a:pt x="12419" y="11868"/>
                  <a:pt x="12423" y="11881"/>
                </a:cubicBezTo>
                <a:cubicBezTo>
                  <a:pt x="12427" y="11881"/>
                  <a:pt x="12419" y="11878"/>
                  <a:pt x="12419" y="11878"/>
                </a:cubicBezTo>
                <a:close/>
                <a:moveTo>
                  <a:pt x="3517" y="11907"/>
                </a:moveTo>
                <a:cubicBezTo>
                  <a:pt x="3521" y="11907"/>
                  <a:pt x="3521" y="11907"/>
                  <a:pt x="3525" y="11907"/>
                </a:cubicBezTo>
                <a:cubicBezTo>
                  <a:pt x="3521" y="11907"/>
                  <a:pt x="3517" y="11907"/>
                  <a:pt x="3517" y="11907"/>
                </a:cubicBezTo>
                <a:cubicBezTo>
                  <a:pt x="3517" y="11904"/>
                  <a:pt x="3517" y="11907"/>
                  <a:pt x="3517" y="11907"/>
                </a:cubicBezTo>
                <a:close/>
                <a:moveTo>
                  <a:pt x="15240" y="3044"/>
                </a:moveTo>
                <a:cubicBezTo>
                  <a:pt x="15232" y="3037"/>
                  <a:pt x="15251" y="3021"/>
                  <a:pt x="15229" y="3024"/>
                </a:cubicBezTo>
                <a:cubicBezTo>
                  <a:pt x="15232" y="3030"/>
                  <a:pt x="15236" y="3040"/>
                  <a:pt x="15240" y="3044"/>
                </a:cubicBezTo>
                <a:cubicBezTo>
                  <a:pt x="15244" y="3047"/>
                  <a:pt x="15240" y="3044"/>
                  <a:pt x="15240" y="3044"/>
                </a:cubicBezTo>
                <a:close/>
                <a:moveTo>
                  <a:pt x="12524" y="12005"/>
                </a:moveTo>
                <a:cubicBezTo>
                  <a:pt x="12528" y="12002"/>
                  <a:pt x="12528" y="11998"/>
                  <a:pt x="12531" y="11995"/>
                </a:cubicBezTo>
                <a:cubicBezTo>
                  <a:pt x="12520" y="11992"/>
                  <a:pt x="12517" y="11995"/>
                  <a:pt x="12524" y="12005"/>
                </a:cubicBezTo>
                <a:cubicBezTo>
                  <a:pt x="12524" y="12005"/>
                  <a:pt x="12524" y="12005"/>
                  <a:pt x="12524" y="12005"/>
                </a:cubicBezTo>
                <a:close/>
                <a:moveTo>
                  <a:pt x="12580" y="12005"/>
                </a:moveTo>
                <a:cubicBezTo>
                  <a:pt x="12580" y="12002"/>
                  <a:pt x="12580" y="11995"/>
                  <a:pt x="12576" y="11992"/>
                </a:cubicBezTo>
                <a:cubicBezTo>
                  <a:pt x="12573" y="11992"/>
                  <a:pt x="12569" y="11995"/>
                  <a:pt x="12565" y="11995"/>
                </a:cubicBezTo>
                <a:cubicBezTo>
                  <a:pt x="12573" y="11998"/>
                  <a:pt x="12576" y="12002"/>
                  <a:pt x="12580" y="12005"/>
                </a:cubicBezTo>
                <a:lnTo>
                  <a:pt x="12580" y="12005"/>
                </a:lnTo>
                <a:close/>
                <a:moveTo>
                  <a:pt x="12700" y="11998"/>
                </a:moveTo>
                <a:cubicBezTo>
                  <a:pt x="12707" y="11998"/>
                  <a:pt x="12715" y="11998"/>
                  <a:pt x="12722" y="11998"/>
                </a:cubicBezTo>
                <a:cubicBezTo>
                  <a:pt x="12722" y="11995"/>
                  <a:pt x="12718" y="11992"/>
                  <a:pt x="12718" y="11989"/>
                </a:cubicBezTo>
                <a:cubicBezTo>
                  <a:pt x="12711" y="11992"/>
                  <a:pt x="12707" y="11992"/>
                  <a:pt x="12700" y="11995"/>
                </a:cubicBezTo>
                <a:cubicBezTo>
                  <a:pt x="12703" y="11995"/>
                  <a:pt x="12700" y="11998"/>
                  <a:pt x="12700" y="11998"/>
                </a:cubicBezTo>
                <a:close/>
                <a:moveTo>
                  <a:pt x="13238" y="12008"/>
                </a:moveTo>
                <a:cubicBezTo>
                  <a:pt x="13241" y="12002"/>
                  <a:pt x="13245" y="11998"/>
                  <a:pt x="13245" y="11992"/>
                </a:cubicBezTo>
                <a:cubicBezTo>
                  <a:pt x="13241" y="11992"/>
                  <a:pt x="13238" y="11992"/>
                  <a:pt x="13234" y="11992"/>
                </a:cubicBezTo>
                <a:cubicBezTo>
                  <a:pt x="13234" y="11995"/>
                  <a:pt x="13234" y="11998"/>
                  <a:pt x="13238" y="12008"/>
                </a:cubicBezTo>
                <a:cubicBezTo>
                  <a:pt x="13234" y="12005"/>
                  <a:pt x="13238" y="12008"/>
                  <a:pt x="13238" y="12008"/>
                </a:cubicBezTo>
                <a:close/>
                <a:moveTo>
                  <a:pt x="13290" y="12005"/>
                </a:moveTo>
                <a:cubicBezTo>
                  <a:pt x="13290" y="12002"/>
                  <a:pt x="13290" y="11995"/>
                  <a:pt x="13286" y="11992"/>
                </a:cubicBezTo>
                <a:cubicBezTo>
                  <a:pt x="13282" y="11992"/>
                  <a:pt x="13279" y="11995"/>
                  <a:pt x="13275" y="11995"/>
                </a:cubicBezTo>
                <a:cubicBezTo>
                  <a:pt x="13279" y="11998"/>
                  <a:pt x="13282" y="12002"/>
                  <a:pt x="13290" y="12005"/>
                </a:cubicBezTo>
                <a:lnTo>
                  <a:pt x="13290" y="12005"/>
                </a:lnTo>
                <a:close/>
                <a:moveTo>
                  <a:pt x="13368" y="12008"/>
                </a:moveTo>
                <a:cubicBezTo>
                  <a:pt x="13368" y="12002"/>
                  <a:pt x="13372" y="11995"/>
                  <a:pt x="13372" y="11989"/>
                </a:cubicBezTo>
                <a:cubicBezTo>
                  <a:pt x="13368" y="11989"/>
                  <a:pt x="13365" y="11989"/>
                  <a:pt x="13361" y="11989"/>
                </a:cubicBezTo>
                <a:cubicBezTo>
                  <a:pt x="13361" y="11995"/>
                  <a:pt x="13365" y="11998"/>
                  <a:pt x="13365" y="12005"/>
                </a:cubicBezTo>
                <a:cubicBezTo>
                  <a:pt x="13365" y="12005"/>
                  <a:pt x="13368" y="12008"/>
                  <a:pt x="13368" y="12008"/>
                </a:cubicBezTo>
                <a:close/>
                <a:moveTo>
                  <a:pt x="12580" y="12008"/>
                </a:moveTo>
                <a:cubicBezTo>
                  <a:pt x="12565" y="11963"/>
                  <a:pt x="12546" y="11976"/>
                  <a:pt x="12528" y="12005"/>
                </a:cubicBezTo>
                <a:cubicBezTo>
                  <a:pt x="12528" y="12005"/>
                  <a:pt x="12524" y="12005"/>
                  <a:pt x="12524" y="12005"/>
                </a:cubicBezTo>
                <a:cubicBezTo>
                  <a:pt x="12543" y="12005"/>
                  <a:pt x="12561" y="12005"/>
                  <a:pt x="12580" y="12008"/>
                </a:cubicBezTo>
                <a:cubicBezTo>
                  <a:pt x="12580" y="12005"/>
                  <a:pt x="12580" y="12008"/>
                  <a:pt x="12580" y="12008"/>
                </a:cubicBezTo>
                <a:close/>
                <a:moveTo>
                  <a:pt x="12703" y="11995"/>
                </a:moveTo>
                <a:cubicBezTo>
                  <a:pt x="12707" y="11998"/>
                  <a:pt x="12711" y="11998"/>
                  <a:pt x="12715" y="12002"/>
                </a:cubicBezTo>
                <a:cubicBezTo>
                  <a:pt x="12715" y="11998"/>
                  <a:pt x="12711" y="11998"/>
                  <a:pt x="12711" y="11995"/>
                </a:cubicBezTo>
                <a:cubicBezTo>
                  <a:pt x="12707" y="11998"/>
                  <a:pt x="12703" y="11998"/>
                  <a:pt x="12703" y="12002"/>
                </a:cubicBezTo>
                <a:cubicBezTo>
                  <a:pt x="12700" y="11998"/>
                  <a:pt x="12703" y="11995"/>
                  <a:pt x="12703" y="11995"/>
                </a:cubicBezTo>
                <a:close/>
                <a:moveTo>
                  <a:pt x="13286" y="12008"/>
                </a:moveTo>
                <a:cubicBezTo>
                  <a:pt x="13282" y="11995"/>
                  <a:pt x="13279" y="11976"/>
                  <a:pt x="13256" y="11979"/>
                </a:cubicBezTo>
                <a:cubicBezTo>
                  <a:pt x="13249" y="11982"/>
                  <a:pt x="13241" y="11998"/>
                  <a:pt x="13238" y="12008"/>
                </a:cubicBezTo>
                <a:cubicBezTo>
                  <a:pt x="13238" y="12008"/>
                  <a:pt x="13234" y="12005"/>
                  <a:pt x="13234" y="12008"/>
                </a:cubicBezTo>
                <a:cubicBezTo>
                  <a:pt x="13252" y="12005"/>
                  <a:pt x="13271" y="12005"/>
                  <a:pt x="13286" y="12008"/>
                </a:cubicBezTo>
                <a:cubicBezTo>
                  <a:pt x="13290" y="12005"/>
                  <a:pt x="13286" y="12008"/>
                  <a:pt x="13286" y="12008"/>
                </a:cubicBezTo>
                <a:close/>
                <a:moveTo>
                  <a:pt x="13365" y="12005"/>
                </a:moveTo>
                <a:cubicBezTo>
                  <a:pt x="13368" y="12005"/>
                  <a:pt x="13372" y="12002"/>
                  <a:pt x="13376" y="12002"/>
                </a:cubicBezTo>
                <a:cubicBezTo>
                  <a:pt x="13368" y="11995"/>
                  <a:pt x="13365" y="11995"/>
                  <a:pt x="13368" y="12008"/>
                </a:cubicBezTo>
                <a:cubicBezTo>
                  <a:pt x="13368" y="12008"/>
                  <a:pt x="13365" y="12005"/>
                  <a:pt x="13365" y="12005"/>
                </a:cubicBezTo>
                <a:close/>
                <a:moveTo>
                  <a:pt x="2755" y="12067"/>
                </a:moveTo>
                <a:lnTo>
                  <a:pt x="2763" y="12073"/>
                </a:lnTo>
                <a:cubicBezTo>
                  <a:pt x="2763" y="12073"/>
                  <a:pt x="2759" y="12070"/>
                  <a:pt x="2759" y="12070"/>
                </a:cubicBezTo>
                <a:cubicBezTo>
                  <a:pt x="2759" y="12067"/>
                  <a:pt x="2755" y="12067"/>
                  <a:pt x="2755" y="12067"/>
                </a:cubicBezTo>
                <a:close/>
                <a:moveTo>
                  <a:pt x="2837" y="12135"/>
                </a:moveTo>
                <a:cubicBezTo>
                  <a:pt x="2830" y="12132"/>
                  <a:pt x="2826" y="12129"/>
                  <a:pt x="2819" y="12129"/>
                </a:cubicBezTo>
                <a:cubicBezTo>
                  <a:pt x="2819" y="12129"/>
                  <a:pt x="2822" y="12132"/>
                  <a:pt x="2822" y="12132"/>
                </a:cubicBezTo>
                <a:cubicBezTo>
                  <a:pt x="2830" y="12132"/>
                  <a:pt x="2834" y="12135"/>
                  <a:pt x="2837" y="12135"/>
                </a:cubicBezTo>
                <a:cubicBezTo>
                  <a:pt x="2837" y="12135"/>
                  <a:pt x="2837" y="12139"/>
                  <a:pt x="2837" y="12135"/>
                </a:cubicBezTo>
                <a:close/>
                <a:moveTo>
                  <a:pt x="12763" y="12187"/>
                </a:moveTo>
                <a:lnTo>
                  <a:pt x="12756" y="12187"/>
                </a:lnTo>
                <a:lnTo>
                  <a:pt x="12759" y="12194"/>
                </a:lnTo>
                <a:lnTo>
                  <a:pt x="12763" y="12187"/>
                </a:lnTo>
                <a:close/>
                <a:moveTo>
                  <a:pt x="9670" y="3040"/>
                </a:moveTo>
                <a:cubicBezTo>
                  <a:pt x="9666" y="3024"/>
                  <a:pt x="9662" y="3004"/>
                  <a:pt x="9659" y="2985"/>
                </a:cubicBezTo>
                <a:cubicBezTo>
                  <a:pt x="9659" y="2985"/>
                  <a:pt x="9659" y="2985"/>
                  <a:pt x="9659" y="2985"/>
                </a:cubicBezTo>
                <a:cubicBezTo>
                  <a:pt x="9662" y="3004"/>
                  <a:pt x="9662" y="3024"/>
                  <a:pt x="9670" y="3040"/>
                </a:cubicBezTo>
                <a:cubicBezTo>
                  <a:pt x="9666" y="3044"/>
                  <a:pt x="9670" y="3040"/>
                  <a:pt x="9670" y="3040"/>
                </a:cubicBezTo>
                <a:close/>
                <a:moveTo>
                  <a:pt x="12729" y="12308"/>
                </a:moveTo>
                <a:cubicBezTo>
                  <a:pt x="12737" y="12308"/>
                  <a:pt x="12744" y="12308"/>
                  <a:pt x="12752" y="12308"/>
                </a:cubicBezTo>
                <a:cubicBezTo>
                  <a:pt x="12752" y="12305"/>
                  <a:pt x="12752" y="12298"/>
                  <a:pt x="12748" y="12298"/>
                </a:cubicBezTo>
                <a:cubicBezTo>
                  <a:pt x="12737" y="12289"/>
                  <a:pt x="12733" y="12292"/>
                  <a:pt x="12729" y="12305"/>
                </a:cubicBezTo>
                <a:lnTo>
                  <a:pt x="12729" y="12308"/>
                </a:lnTo>
                <a:close/>
                <a:moveTo>
                  <a:pt x="12733" y="12305"/>
                </a:moveTo>
                <a:cubicBezTo>
                  <a:pt x="12733" y="12308"/>
                  <a:pt x="12737" y="12311"/>
                  <a:pt x="12737" y="12315"/>
                </a:cubicBezTo>
                <a:cubicBezTo>
                  <a:pt x="12744" y="12305"/>
                  <a:pt x="12741" y="12305"/>
                  <a:pt x="12729" y="12311"/>
                </a:cubicBezTo>
                <a:cubicBezTo>
                  <a:pt x="12729" y="12308"/>
                  <a:pt x="12733" y="12305"/>
                  <a:pt x="12733" y="12305"/>
                </a:cubicBezTo>
                <a:close/>
                <a:moveTo>
                  <a:pt x="6988" y="3001"/>
                </a:moveTo>
                <a:cubicBezTo>
                  <a:pt x="6988" y="3011"/>
                  <a:pt x="6988" y="3024"/>
                  <a:pt x="6988" y="3034"/>
                </a:cubicBezTo>
                <a:cubicBezTo>
                  <a:pt x="6988" y="3034"/>
                  <a:pt x="6984" y="3034"/>
                  <a:pt x="6984" y="3034"/>
                </a:cubicBezTo>
                <a:cubicBezTo>
                  <a:pt x="6988" y="3030"/>
                  <a:pt x="6991" y="3027"/>
                  <a:pt x="6991" y="3024"/>
                </a:cubicBezTo>
                <a:cubicBezTo>
                  <a:pt x="6991" y="3017"/>
                  <a:pt x="6988" y="3011"/>
                  <a:pt x="6984" y="3004"/>
                </a:cubicBezTo>
                <a:cubicBezTo>
                  <a:pt x="6984" y="3004"/>
                  <a:pt x="6988" y="3001"/>
                  <a:pt x="6988" y="3001"/>
                </a:cubicBezTo>
                <a:close/>
                <a:moveTo>
                  <a:pt x="2856" y="12409"/>
                </a:moveTo>
                <a:cubicBezTo>
                  <a:pt x="2852" y="12406"/>
                  <a:pt x="2848" y="12406"/>
                  <a:pt x="2845" y="12403"/>
                </a:cubicBezTo>
                <a:cubicBezTo>
                  <a:pt x="2848" y="12406"/>
                  <a:pt x="2848" y="12409"/>
                  <a:pt x="2856" y="12409"/>
                </a:cubicBezTo>
                <a:cubicBezTo>
                  <a:pt x="2852" y="12412"/>
                  <a:pt x="2856" y="12409"/>
                  <a:pt x="2856" y="12409"/>
                </a:cubicBezTo>
                <a:close/>
                <a:moveTo>
                  <a:pt x="4731" y="12416"/>
                </a:moveTo>
                <a:cubicBezTo>
                  <a:pt x="4735" y="12409"/>
                  <a:pt x="4739" y="12406"/>
                  <a:pt x="4742" y="12399"/>
                </a:cubicBezTo>
                <a:cubicBezTo>
                  <a:pt x="4742" y="12399"/>
                  <a:pt x="4739" y="12403"/>
                  <a:pt x="4739" y="12403"/>
                </a:cubicBezTo>
                <a:cubicBezTo>
                  <a:pt x="4731" y="12409"/>
                  <a:pt x="4731" y="12412"/>
                  <a:pt x="4731" y="12416"/>
                </a:cubicBezTo>
                <a:cubicBezTo>
                  <a:pt x="4731" y="12416"/>
                  <a:pt x="4728" y="12416"/>
                  <a:pt x="4731" y="12416"/>
                </a:cubicBezTo>
                <a:close/>
                <a:moveTo>
                  <a:pt x="6241" y="3040"/>
                </a:moveTo>
                <a:cubicBezTo>
                  <a:pt x="6241" y="3040"/>
                  <a:pt x="6244" y="3037"/>
                  <a:pt x="6244" y="3037"/>
                </a:cubicBezTo>
                <a:cubicBezTo>
                  <a:pt x="6241" y="3037"/>
                  <a:pt x="6241" y="3037"/>
                  <a:pt x="6237" y="3037"/>
                </a:cubicBezTo>
                <a:cubicBezTo>
                  <a:pt x="6237" y="3034"/>
                  <a:pt x="6241" y="3040"/>
                  <a:pt x="6241" y="3040"/>
                </a:cubicBezTo>
                <a:close/>
                <a:moveTo>
                  <a:pt x="3536" y="12513"/>
                </a:moveTo>
                <a:cubicBezTo>
                  <a:pt x="3525" y="12513"/>
                  <a:pt x="3513" y="12513"/>
                  <a:pt x="3502" y="12513"/>
                </a:cubicBezTo>
                <a:cubicBezTo>
                  <a:pt x="3502" y="12513"/>
                  <a:pt x="3506" y="12510"/>
                  <a:pt x="3506" y="12510"/>
                </a:cubicBezTo>
                <a:cubicBezTo>
                  <a:pt x="3506" y="12520"/>
                  <a:pt x="3506" y="12530"/>
                  <a:pt x="3506" y="12540"/>
                </a:cubicBezTo>
                <a:cubicBezTo>
                  <a:pt x="3506" y="12540"/>
                  <a:pt x="3502" y="12536"/>
                  <a:pt x="3502" y="12536"/>
                </a:cubicBezTo>
                <a:cubicBezTo>
                  <a:pt x="3525" y="12540"/>
                  <a:pt x="3536" y="12530"/>
                  <a:pt x="3532" y="12510"/>
                </a:cubicBezTo>
                <a:lnTo>
                  <a:pt x="3536" y="12513"/>
                </a:lnTo>
                <a:close/>
                <a:moveTo>
                  <a:pt x="3921" y="12536"/>
                </a:moveTo>
                <a:cubicBezTo>
                  <a:pt x="3909" y="12536"/>
                  <a:pt x="3898" y="12536"/>
                  <a:pt x="3887" y="12536"/>
                </a:cubicBezTo>
                <a:cubicBezTo>
                  <a:pt x="3887" y="12536"/>
                  <a:pt x="3887" y="12540"/>
                  <a:pt x="3887" y="12540"/>
                </a:cubicBezTo>
                <a:cubicBezTo>
                  <a:pt x="3898" y="12536"/>
                  <a:pt x="3909" y="12536"/>
                  <a:pt x="3921" y="12536"/>
                </a:cubicBezTo>
                <a:cubicBezTo>
                  <a:pt x="3921" y="12536"/>
                  <a:pt x="3921" y="12536"/>
                  <a:pt x="3921" y="12536"/>
                </a:cubicBezTo>
                <a:close/>
                <a:moveTo>
                  <a:pt x="6439" y="2982"/>
                </a:moveTo>
                <a:cubicBezTo>
                  <a:pt x="6435" y="2982"/>
                  <a:pt x="6431" y="2978"/>
                  <a:pt x="6427" y="2978"/>
                </a:cubicBezTo>
                <a:cubicBezTo>
                  <a:pt x="6431" y="2982"/>
                  <a:pt x="6435" y="2982"/>
                  <a:pt x="6435" y="2985"/>
                </a:cubicBezTo>
                <a:lnTo>
                  <a:pt x="6439" y="2982"/>
                </a:lnTo>
                <a:close/>
                <a:moveTo>
                  <a:pt x="3300" y="12562"/>
                </a:moveTo>
                <a:cubicBezTo>
                  <a:pt x="3289" y="12562"/>
                  <a:pt x="3278" y="12562"/>
                  <a:pt x="3267" y="12562"/>
                </a:cubicBezTo>
                <a:cubicBezTo>
                  <a:pt x="3267" y="12562"/>
                  <a:pt x="3271" y="12559"/>
                  <a:pt x="3271" y="12559"/>
                </a:cubicBezTo>
                <a:cubicBezTo>
                  <a:pt x="3274" y="12566"/>
                  <a:pt x="3282" y="12572"/>
                  <a:pt x="3286" y="12579"/>
                </a:cubicBezTo>
                <a:cubicBezTo>
                  <a:pt x="3289" y="12572"/>
                  <a:pt x="3293" y="12566"/>
                  <a:pt x="3297" y="12559"/>
                </a:cubicBezTo>
                <a:cubicBezTo>
                  <a:pt x="3297" y="12559"/>
                  <a:pt x="3300" y="12562"/>
                  <a:pt x="3300" y="12562"/>
                </a:cubicBezTo>
                <a:close/>
                <a:moveTo>
                  <a:pt x="3371" y="12575"/>
                </a:moveTo>
                <a:cubicBezTo>
                  <a:pt x="3375" y="12575"/>
                  <a:pt x="3383" y="12572"/>
                  <a:pt x="3386" y="12572"/>
                </a:cubicBezTo>
                <a:cubicBezTo>
                  <a:pt x="3383" y="12572"/>
                  <a:pt x="3383" y="12569"/>
                  <a:pt x="3379" y="12572"/>
                </a:cubicBezTo>
                <a:cubicBezTo>
                  <a:pt x="3375" y="12572"/>
                  <a:pt x="3371" y="12575"/>
                  <a:pt x="3371" y="12575"/>
                </a:cubicBezTo>
                <a:cubicBezTo>
                  <a:pt x="3368" y="12579"/>
                  <a:pt x="3371" y="12575"/>
                  <a:pt x="3371" y="12575"/>
                </a:cubicBezTo>
                <a:close/>
                <a:moveTo>
                  <a:pt x="15389" y="2962"/>
                </a:moveTo>
                <a:lnTo>
                  <a:pt x="15382" y="2962"/>
                </a:lnTo>
                <a:lnTo>
                  <a:pt x="15386" y="2969"/>
                </a:lnTo>
                <a:lnTo>
                  <a:pt x="15389" y="2962"/>
                </a:lnTo>
                <a:close/>
                <a:moveTo>
                  <a:pt x="3151" y="12588"/>
                </a:moveTo>
                <a:cubicBezTo>
                  <a:pt x="3140" y="12588"/>
                  <a:pt x="3129" y="12588"/>
                  <a:pt x="3117" y="12588"/>
                </a:cubicBezTo>
                <a:cubicBezTo>
                  <a:pt x="3117" y="12588"/>
                  <a:pt x="3117" y="12588"/>
                  <a:pt x="3117" y="12585"/>
                </a:cubicBezTo>
                <a:cubicBezTo>
                  <a:pt x="3129" y="12588"/>
                  <a:pt x="3140" y="12588"/>
                  <a:pt x="3151" y="12588"/>
                </a:cubicBezTo>
                <a:cubicBezTo>
                  <a:pt x="3151" y="12592"/>
                  <a:pt x="3151" y="12588"/>
                  <a:pt x="3151" y="12588"/>
                </a:cubicBezTo>
                <a:close/>
                <a:moveTo>
                  <a:pt x="1608" y="12644"/>
                </a:moveTo>
                <a:lnTo>
                  <a:pt x="1612" y="12637"/>
                </a:lnTo>
                <a:cubicBezTo>
                  <a:pt x="1612" y="12637"/>
                  <a:pt x="1608" y="12647"/>
                  <a:pt x="1608" y="12644"/>
                </a:cubicBezTo>
                <a:cubicBezTo>
                  <a:pt x="1604" y="12647"/>
                  <a:pt x="1608" y="12644"/>
                  <a:pt x="1608" y="12644"/>
                </a:cubicBezTo>
                <a:close/>
                <a:moveTo>
                  <a:pt x="13925" y="2975"/>
                </a:moveTo>
                <a:cubicBezTo>
                  <a:pt x="13921" y="2975"/>
                  <a:pt x="13921" y="2972"/>
                  <a:pt x="13917" y="2972"/>
                </a:cubicBezTo>
                <a:cubicBezTo>
                  <a:pt x="13917" y="2975"/>
                  <a:pt x="13917" y="2975"/>
                  <a:pt x="13921" y="2978"/>
                </a:cubicBezTo>
                <a:cubicBezTo>
                  <a:pt x="13921" y="2975"/>
                  <a:pt x="13921" y="2975"/>
                  <a:pt x="13925" y="2972"/>
                </a:cubicBezTo>
                <a:cubicBezTo>
                  <a:pt x="13925" y="2969"/>
                  <a:pt x="13925" y="2975"/>
                  <a:pt x="13925" y="2975"/>
                </a:cubicBezTo>
                <a:close/>
                <a:moveTo>
                  <a:pt x="6947" y="12755"/>
                </a:moveTo>
                <a:lnTo>
                  <a:pt x="6939" y="12755"/>
                </a:lnTo>
                <a:lnTo>
                  <a:pt x="6943" y="12761"/>
                </a:lnTo>
                <a:lnTo>
                  <a:pt x="6947" y="12755"/>
                </a:lnTo>
                <a:close/>
                <a:moveTo>
                  <a:pt x="6439" y="2982"/>
                </a:moveTo>
                <a:cubicBezTo>
                  <a:pt x="6439" y="2982"/>
                  <a:pt x="6439" y="2978"/>
                  <a:pt x="6435" y="2978"/>
                </a:cubicBezTo>
                <a:cubicBezTo>
                  <a:pt x="6435" y="2982"/>
                  <a:pt x="6435" y="2985"/>
                  <a:pt x="6435" y="2985"/>
                </a:cubicBezTo>
                <a:cubicBezTo>
                  <a:pt x="6435" y="2985"/>
                  <a:pt x="6439" y="2982"/>
                  <a:pt x="6439" y="2982"/>
                </a:cubicBezTo>
                <a:close/>
                <a:moveTo>
                  <a:pt x="7428" y="12797"/>
                </a:moveTo>
                <a:cubicBezTo>
                  <a:pt x="7428" y="12787"/>
                  <a:pt x="7428" y="12778"/>
                  <a:pt x="7428" y="12768"/>
                </a:cubicBezTo>
                <a:cubicBezTo>
                  <a:pt x="7428" y="12768"/>
                  <a:pt x="7432" y="12771"/>
                  <a:pt x="7432" y="12771"/>
                </a:cubicBezTo>
                <a:cubicBezTo>
                  <a:pt x="7410" y="12781"/>
                  <a:pt x="7414" y="12787"/>
                  <a:pt x="7432" y="12797"/>
                </a:cubicBezTo>
                <a:lnTo>
                  <a:pt x="7428" y="12797"/>
                </a:lnTo>
                <a:close/>
                <a:moveTo>
                  <a:pt x="16674" y="2926"/>
                </a:moveTo>
                <a:cubicBezTo>
                  <a:pt x="16678" y="2942"/>
                  <a:pt x="16686" y="2952"/>
                  <a:pt x="16704" y="2955"/>
                </a:cubicBezTo>
                <a:cubicBezTo>
                  <a:pt x="16704" y="2946"/>
                  <a:pt x="16701" y="2936"/>
                  <a:pt x="16701" y="2926"/>
                </a:cubicBezTo>
                <a:cubicBezTo>
                  <a:pt x="16701" y="2926"/>
                  <a:pt x="16704" y="2929"/>
                  <a:pt x="16704" y="2929"/>
                </a:cubicBezTo>
                <a:cubicBezTo>
                  <a:pt x="16693" y="2929"/>
                  <a:pt x="16682" y="2929"/>
                  <a:pt x="16671" y="2929"/>
                </a:cubicBezTo>
                <a:lnTo>
                  <a:pt x="16674" y="2926"/>
                </a:lnTo>
                <a:close/>
                <a:moveTo>
                  <a:pt x="16305" y="2949"/>
                </a:moveTo>
                <a:cubicBezTo>
                  <a:pt x="16290" y="2946"/>
                  <a:pt x="16271" y="2939"/>
                  <a:pt x="16256" y="2936"/>
                </a:cubicBezTo>
                <a:lnTo>
                  <a:pt x="16256" y="2939"/>
                </a:lnTo>
                <a:cubicBezTo>
                  <a:pt x="16271" y="2952"/>
                  <a:pt x="16286" y="2955"/>
                  <a:pt x="16305" y="2949"/>
                </a:cubicBezTo>
                <a:cubicBezTo>
                  <a:pt x="16305" y="2946"/>
                  <a:pt x="16305" y="2949"/>
                  <a:pt x="16305" y="2949"/>
                </a:cubicBezTo>
                <a:close/>
                <a:moveTo>
                  <a:pt x="1096" y="12888"/>
                </a:moveTo>
                <a:cubicBezTo>
                  <a:pt x="1100" y="12885"/>
                  <a:pt x="1108" y="12885"/>
                  <a:pt x="1111" y="12882"/>
                </a:cubicBezTo>
                <a:cubicBezTo>
                  <a:pt x="1108" y="12882"/>
                  <a:pt x="1108" y="12882"/>
                  <a:pt x="1104" y="12882"/>
                </a:cubicBezTo>
                <a:cubicBezTo>
                  <a:pt x="1100" y="12885"/>
                  <a:pt x="1100" y="12885"/>
                  <a:pt x="1096" y="12888"/>
                </a:cubicBezTo>
                <a:cubicBezTo>
                  <a:pt x="1096" y="12888"/>
                  <a:pt x="1096" y="12888"/>
                  <a:pt x="1096" y="12888"/>
                </a:cubicBezTo>
                <a:close/>
                <a:moveTo>
                  <a:pt x="16271" y="12895"/>
                </a:moveTo>
                <a:cubicBezTo>
                  <a:pt x="16271" y="12895"/>
                  <a:pt x="16267" y="12892"/>
                  <a:pt x="16267" y="12892"/>
                </a:cubicBezTo>
                <a:cubicBezTo>
                  <a:pt x="16267" y="12892"/>
                  <a:pt x="16267" y="12895"/>
                  <a:pt x="16271" y="12895"/>
                </a:cubicBezTo>
                <a:cubicBezTo>
                  <a:pt x="16267" y="12898"/>
                  <a:pt x="16271" y="12895"/>
                  <a:pt x="16271" y="12895"/>
                </a:cubicBezTo>
                <a:close/>
                <a:moveTo>
                  <a:pt x="7529" y="12911"/>
                </a:moveTo>
                <a:lnTo>
                  <a:pt x="7537" y="12911"/>
                </a:lnTo>
                <a:lnTo>
                  <a:pt x="7533" y="12905"/>
                </a:lnTo>
                <a:lnTo>
                  <a:pt x="7529" y="12911"/>
                </a:lnTo>
                <a:close/>
                <a:moveTo>
                  <a:pt x="7604" y="12950"/>
                </a:moveTo>
                <a:cubicBezTo>
                  <a:pt x="7604" y="12941"/>
                  <a:pt x="7604" y="12931"/>
                  <a:pt x="7604" y="12921"/>
                </a:cubicBezTo>
                <a:cubicBezTo>
                  <a:pt x="7604" y="12921"/>
                  <a:pt x="7608" y="12924"/>
                  <a:pt x="7608" y="12924"/>
                </a:cubicBezTo>
                <a:cubicBezTo>
                  <a:pt x="7589" y="12934"/>
                  <a:pt x="7589" y="12941"/>
                  <a:pt x="7608" y="12950"/>
                </a:cubicBezTo>
                <a:cubicBezTo>
                  <a:pt x="7612" y="12947"/>
                  <a:pt x="7604" y="12950"/>
                  <a:pt x="7604" y="12950"/>
                </a:cubicBezTo>
                <a:close/>
                <a:moveTo>
                  <a:pt x="14870" y="12976"/>
                </a:moveTo>
                <a:cubicBezTo>
                  <a:pt x="14870" y="12967"/>
                  <a:pt x="14870" y="12954"/>
                  <a:pt x="14870" y="12944"/>
                </a:cubicBezTo>
                <a:cubicBezTo>
                  <a:pt x="14870" y="12944"/>
                  <a:pt x="14874" y="12947"/>
                  <a:pt x="14874" y="12947"/>
                </a:cubicBezTo>
                <a:cubicBezTo>
                  <a:pt x="14855" y="12957"/>
                  <a:pt x="14840" y="12963"/>
                  <a:pt x="14874" y="12973"/>
                </a:cubicBezTo>
                <a:lnTo>
                  <a:pt x="14870" y="12976"/>
                </a:lnTo>
                <a:close/>
                <a:moveTo>
                  <a:pt x="13981" y="2965"/>
                </a:moveTo>
                <a:cubicBezTo>
                  <a:pt x="13981" y="2965"/>
                  <a:pt x="13981" y="2955"/>
                  <a:pt x="13981" y="2955"/>
                </a:cubicBezTo>
                <a:lnTo>
                  <a:pt x="13981" y="2965"/>
                </a:lnTo>
                <a:cubicBezTo>
                  <a:pt x="13981" y="2962"/>
                  <a:pt x="13981" y="2965"/>
                  <a:pt x="13981" y="2965"/>
                </a:cubicBezTo>
                <a:close/>
                <a:moveTo>
                  <a:pt x="7697" y="13002"/>
                </a:moveTo>
                <a:cubicBezTo>
                  <a:pt x="7697" y="12993"/>
                  <a:pt x="7697" y="12983"/>
                  <a:pt x="7697" y="12973"/>
                </a:cubicBezTo>
                <a:cubicBezTo>
                  <a:pt x="7697" y="12973"/>
                  <a:pt x="7697" y="12976"/>
                  <a:pt x="7697" y="12976"/>
                </a:cubicBezTo>
                <a:cubicBezTo>
                  <a:pt x="7686" y="12976"/>
                  <a:pt x="7675" y="12976"/>
                  <a:pt x="7664" y="12976"/>
                </a:cubicBezTo>
                <a:cubicBezTo>
                  <a:pt x="7664" y="12976"/>
                  <a:pt x="7668" y="12973"/>
                  <a:pt x="7668" y="12973"/>
                </a:cubicBezTo>
                <a:cubicBezTo>
                  <a:pt x="7664" y="12993"/>
                  <a:pt x="7682" y="12996"/>
                  <a:pt x="7697" y="13002"/>
                </a:cubicBezTo>
                <a:lnTo>
                  <a:pt x="7697" y="13002"/>
                </a:lnTo>
                <a:close/>
                <a:moveTo>
                  <a:pt x="9289" y="13025"/>
                </a:moveTo>
                <a:cubicBezTo>
                  <a:pt x="9285" y="13019"/>
                  <a:pt x="9293" y="12999"/>
                  <a:pt x="9270" y="13016"/>
                </a:cubicBezTo>
                <a:cubicBezTo>
                  <a:pt x="9278" y="13019"/>
                  <a:pt x="9285" y="13019"/>
                  <a:pt x="9293" y="13022"/>
                </a:cubicBezTo>
                <a:lnTo>
                  <a:pt x="9289" y="13025"/>
                </a:lnTo>
                <a:close/>
                <a:moveTo>
                  <a:pt x="9293" y="13022"/>
                </a:moveTo>
                <a:cubicBezTo>
                  <a:pt x="9296" y="13048"/>
                  <a:pt x="9315" y="13048"/>
                  <a:pt x="9337" y="13042"/>
                </a:cubicBezTo>
                <a:cubicBezTo>
                  <a:pt x="9337" y="13042"/>
                  <a:pt x="9337" y="13042"/>
                  <a:pt x="9337" y="13042"/>
                </a:cubicBezTo>
                <a:cubicBezTo>
                  <a:pt x="9322" y="13035"/>
                  <a:pt x="9308" y="13032"/>
                  <a:pt x="9293" y="13025"/>
                </a:cubicBezTo>
                <a:cubicBezTo>
                  <a:pt x="9289" y="13025"/>
                  <a:pt x="9293" y="13022"/>
                  <a:pt x="9293" y="13022"/>
                </a:cubicBezTo>
                <a:close/>
                <a:moveTo>
                  <a:pt x="16256" y="2936"/>
                </a:moveTo>
                <a:cubicBezTo>
                  <a:pt x="16241" y="2926"/>
                  <a:pt x="16230" y="2913"/>
                  <a:pt x="16215" y="2903"/>
                </a:cubicBezTo>
                <a:cubicBezTo>
                  <a:pt x="16215" y="2903"/>
                  <a:pt x="16211" y="2903"/>
                  <a:pt x="16211" y="2903"/>
                </a:cubicBezTo>
                <a:cubicBezTo>
                  <a:pt x="16211" y="2929"/>
                  <a:pt x="16230" y="2936"/>
                  <a:pt x="16256" y="2936"/>
                </a:cubicBezTo>
                <a:cubicBezTo>
                  <a:pt x="16256" y="2936"/>
                  <a:pt x="16256" y="2936"/>
                  <a:pt x="16256" y="2936"/>
                </a:cubicBezTo>
                <a:close/>
                <a:moveTo>
                  <a:pt x="3420" y="13055"/>
                </a:moveTo>
                <a:cubicBezTo>
                  <a:pt x="3409" y="13055"/>
                  <a:pt x="3398" y="13055"/>
                  <a:pt x="3386" y="13055"/>
                </a:cubicBezTo>
                <a:cubicBezTo>
                  <a:pt x="3386" y="13055"/>
                  <a:pt x="3390" y="13051"/>
                  <a:pt x="3390" y="13051"/>
                </a:cubicBezTo>
                <a:cubicBezTo>
                  <a:pt x="3401" y="13081"/>
                  <a:pt x="3409" y="13061"/>
                  <a:pt x="3420" y="13051"/>
                </a:cubicBezTo>
                <a:lnTo>
                  <a:pt x="3420" y="13055"/>
                </a:lnTo>
                <a:close/>
                <a:moveTo>
                  <a:pt x="3461" y="13061"/>
                </a:moveTo>
                <a:cubicBezTo>
                  <a:pt x="3465" y="13061"/>
                  <a:pt x="3465" y="13061"/>
                  <a:pt x="3469" y="13061"/>
                </a:cubicBezTo>
                <a:cubicBezTo>
                  <a:pt x="3465" y="13061"/>
                  <a:pt x="3461" y="13061"/>
                  <a:pt x="3457" y="13061"/>
                </a:cubicBezTo>
                <a:cubicBezTo>
                  <a:pt x="3457" y="13058"/>
                  <a:pt x="3461" y="13061"/>
                  <a:pt x="3461" y="13061"/>
                </a:cubicBezTo>
                <a:close/>
                <a:moveTo>
                  <a:pt x="5673" y="13068"/>
                </a:moveTo>
                <a:cubicBezTo>
                  <a:pt x="5673" y="13068"/>
                  <a:pt x="5665" y="13071"/>
                  <a:pt x="5665" y="13071"/>
                </a:cubicBezTo>
                <a:lnTo>
                  <a:pt x="5673" y="13068"/>
                </a:lnTo>
                <a:cubicBezTo>
                  <a:pt x="5676" y="13068"/>
                  <a:pt x="5673" y="13068"/>
                  <a:pt x="5673" y="13068"/>
                </a:cubicBezTo>
                <a:close/>
                <a:moveTo>
                  <a:pt x="14818" y="13071"/>
                </a:moveTo>
                <a:cubicBezTo>
                  <a:pt x="14818" y="13071"/>
                  <a:pt x="14810" y="13074"/>
                  <a:pt x="14810" y="13074"/>
                </a:cubicBezTo>
                <a:lnTo>
                  <a:pt x="14821" y="13074"/>
                </a:lnTo>
                <a:cubicBezTo>
                  <a:pt x="14821" y="13074"/>
                  <a:pt x="14818" y="13071"/>
                  <a:pt x="14818" y="13071"/>
                </a:cubicBezTo>
                <a:close/>
                <a:moveTo>
                  <a:pt x="3357" y="13100"/>
                </a:moveTo>
                <a:cubicBezTo>
                  <a:pt x="3357" y="13104"/>
                  <a:pt x="3357" y="13107"/>
                  <a:pt x="3360" y="13107"/>
                </a:cubicBezTo>
                <a:cubicBezTo>
                  <a:pt x="3357" y="13107"/>
                  <a:pt x="3357" y="13104"/>
                  <a:pt x="3357" y="13100"/>
                </a:cubicBezTo>
                <a:cubicBezTo>
                  <a:pt x="3357" y="13100"/>
                  <a:pt x="3357" y="13100"/>
                  <a:pt x="3357" y="13100"/>
                </a:cubicBezTo>
                <a:close/>
                <a:moveTo>
                  <a:pt x="6170" y="13130"/>
                </a:moveTo>
                <a:cubicBezTo>
                  <a:pt x="6170" y="13130"/>
                  <a:pt x="6170" y="13126"/>
                  <a:pt x="6170" y="13130"/>
                </a:cubicBezTo>
                <a:cubicBezTo>
                  <a:pt x="6166" y="13130"/>
                  <a:pt x="6166" y="13133"/>
                  <a:pt x="6166" y="13133"/>
                </a:cubicBezTo>
                <a:cubicBezTo>
                  <a:pt x="6170" y="13133"/>
                  <a:pt x="6170" y="13130"/>
                  <a:pt x="6170" y="13130"/>
                </a:cubicBezTo>
                <a:close/>
                <a:moveTo>
                  <a:pt x="3132" y="13139"/>
                </a:moveTo>
                <a:cubicBezTo>
                  <a:pt x="3121" y="13139"/>
                  <a:pt x="3110" y="13139"/>
                  <a:pt x="3102" y="13136"/>
                </a:cubicBezTo>
                <a:cubicBezTo>
                  <a:pt x="3102" y="13139"/>
                  <a:pt x="3106" y="13143"/>
                  <a:pt x="3106" y="13143"/>
                </a:cubicBezTo>
                <a:cubicBezTo>
                  <a:pt x="3114" y="13143"/>
                  <a:pt x="3125" y="13139"/>
                  <a:pt x="3132" y="13139"/>
                </a:cubicBezTo>
                <a:cubicBezTo>
                  <a:pt x="3132" y="13139"/>
                  <a:pt x="3136" y="13139"/>
                  <a:pt x="3132" y="13139"/>
                </a:cubicBezTo>
                <a:close/>
                <a:moveTo>
                  <a:pt x="3241" y="13130"/>
                </a:moveTo>
                <a:cubicBezTo>
                  <a:pt x="3230" y="13130"/>
                  <a:pt x="3218" y="13130"/>
                  <a:pt x="3207" y="13130"/>
                </a:cubicBezTo>
                <a:cubicBezTo>
                  <a:pt x="3207" y="13130"/>
                  <a:pt x="3211" y="13126"/>
                  <a:pt x="3211" y="13126"/>
                </a:cubicBezTo>
                <a:cubicBezTo>
                  <a:pt x="3226" y="13136"/>
                  <a:pt x="3237" y="13146"/>
                  <a:pt x="3252" y="13156"/>
                </a:cubicBezTo>
                <a:cubicBezTo>
                  <a:pt x="3252" y="13156"/>
                  <a:pt x="3256" y="13159"/>
                  <a:pt x="3256" y="13159"/>
                </a:cubicBezTo>
                <a:cubicBezTo>
                  <a:pt x="3252" y="13149"/>
                  <a:pt x="3248" y="13136"/>
                  <a:pt x="3241" y="13126"/>
                </a:cubicBezTo>
                <a:cubicBezTo>
                  <a:pt x="3237" y="13126"/>
                  <a:pt x="3241" y="13130"/>
                  <a:pt x="3241" y="13130"/>
                </a:cubicBezTo>
                <a:close/>
                <a:moveTo>
                  <a:pt x="3005" y="13156"/>
                </a:moveTo>
                <a:cubicBezTo>
                  <a:pt x="2994" y="13156"/>
                  <a:pt x="2979" y="13156"/>
                  <a:pt x="2968" y="13156"/>
                </a:cubicBezTo>
                <a:cubicBezTo>
                  <a:pt x="2968" y="13156"/>
                  <a:pt x="2972" y="13152"/>
                  <a:pt x="2972" y="13152"/>
                </a:cubicBezTo>
                <a:cubicBezTo>
                  <a:pt x="2983" y="13178"/>
                  <a:pt x="2994" y="13162"/>
                  <a:pt x="3005" y="13152"/>
                </a:cubicBezTo>
                <a:cubicBezTo>
                  <a:pt x="3005" y="13152"/>
                  <a:pt x="3005" y="13156"/>
                  <a:pt x="3005" y="13156"/>
                </a:cubicBezTo>
                <a:close/>
                <a:moveTo>
                  <a:pt x="3248" y="13152"/>
                </a:moveTo>
                <a:cubicBezTo>
                  <a:pt x="3248" y="13152"/>
                  <a:pt x="3244" y="13152"/>
                  <a:pt x="3244" y="13152"/>
                </a:cubicBezTo>
                <a:cubicBezTo>
                  <a:pt x="3248" y="13152"/>
                  <a:pt x="3248" y="13156"/>
                  <a:pt x="3252" y="13156"/>
                </a:cubicBezTo>
                <a:cubicBezTo>
                  <a:pt x="3252" y="13159"/>
                  <a:pt x="3248" y="13156"/>
                  <a:pt x="3248" y="13152"/>
                </a:cubicBezTo>
                <a:close/>
                <a:moveTo>
                  <a:pt x="3215" y="13218"/>
                </a:moveTo>
                <a:cubicBezTo>
                  <a:pt x="3215" y="13211"/>
                  <a:pt x="3215" y="13205"/>
                  <a:pt x="3215" y="13198"/>
                </a:cubicBezTo>
                <a:cubicBezTo>
                  <a:pt x="3211" y="13198"/>
                  <a:pt x="3207" y="13198"/>
                  <a:pt x="3203" y="13201"/>
                </a:cubicBezTo>
                <a:cubicBezTo>
                  <a:pt x="3207" y="13208"/>
                  <a:pt x="3207" y="13211"/>
                  <a:pt x="3211" y="13218"/>
                </a:cubicBezTo>
                <a:lnTo>
                  <a:pt x="3215" y="13218"/>
                </a:lnTo>
                <a:close/>
                <a:moveTo>
                  <a:pt x="2482" y="13214"/>
                </a:moveTo>
                <a:lnTo>
                  <a:pt x="2482" y="13221"/>
                </a:lnTo>
                <a:lnTo>
                  <a:pt x="2490" y="13218"/>
                </a:lnTo>
                <a:lnTo>
                  <a:pt x="2482" y="13214"/>
                </a:lnTo>
                <a:close/>
                <a:moveTo>
                  <a:pt x="2542" y="13221"/>
                </a:moveTo>
                <a:lnTo>
                  <a:pt x="2550" y="13221"/>
                </a:lnTo>
                <a:lnTo>
                  <a:pt x="2546" y="13214"/>
                </a:lnTo>
                <a:lnTo>
                  <a:pt x="2542" y="13221"/>
                </a:lnTo>
                <a:close/>
                <a:moveTo>
                  <a:pt x="2621" y="13240"/>
                </a:moveTo>
                <a:cubicBezTo>
                  <a:pt x="2621" y="13240"/>
                  <a:pt x="2621" y="13237"/>
                  <a:pt x="2617" y="13237"/>
                </a:cubicBezTo>
                <a:lnTo>
                  <a:pt x="2621" y="13240"/>
                </a:lnTo>
                <a:close/>
                <a:moveTo>
                  <a:pt x="2695" y="13205"/>
                </a:moveTo>
                <a:cubicBezTo>
                  <a:pt x="2695" y="13208"/>
                  <a:pt x="2699" y="13211"/>
                  <a:pt x="2699" y="13214"/>
                </a:cubicBezTo>
                <a:cubicBezTo>
                  <a:pt x="2707" y="13205"/>
                  <a:pt x="2703" y="13205"/>
                  <a:pt x="2692" y="13211"/>
                </a:cubicBezTo>
                <a:cubicBezTo>
                  <a:pt x="2692" y="13208"/>
                  <a:pt x="2695" y="13205"/>
                  <a:pt x="2695" y="13205"/>
                </a:cubicBezTo>
                <a:close/>
                <a:moveTo>
                  <a:pt x="2834" y="13221"/>
                </a:moveTo>
                <a:lnTo>
                  <a:pt x="2841" y="13221"/>
                </a:lnTo>
                <a:lnTo>
                  <a:pt x="2837" y="13211"/>
                </a:lnTo>
                <a:lnTo>
                  <a:pt x="2834" y="13221"/>
                </a:lnTo>
                <a:close/>
                <a:moveTo>
                  <a:pt x="3020" y="13218"/>
                </a:moveTo>
                <a:lnTo>
                  <a:pt x="3013" y="13218"/>
                </a:lnTo>
                <a:lnTo>
                  <a:pt x="3017" y="13224"/>
                </a:lnTo>
                <a:lnTo>
                  <a:pt x="3020" y="13218"/>
                </a:lnTo>
                <a:close/>
                <a:moveTo>
                  <a:pt x="3095" y="13244"/>
                </a:moveTo>
                <a:cubicBezTo>
                  <a:pt x="3095" y="13237"/>
                  <a:pt x="3095" y="13231"/>
                  <a:pt x="3099" y="13224"/>
                </a:cubicBezTo>
                <a:cubicBezTo>
                  <a:pt x="3095" y="13224"/>
                  <a:pt x="3091" y="13224"/>
                  <a:pt x="3088" y="13227"/>
                </a:cubicBezTo>
                <a:cubicBezTo>
                  <a:pt x="3088" y="13234"/>
                  <a:pt x="3091" y="13237"/>
                  <a:pt x="3091" y="13244"/>
                </a:cubicBezTo>
                <a:lnTo>
                  <a:pt x="3095" y="13244"/>
                </a:lnTo>
                <a:close/>
                <a:moveTo>
                  <a:pt x="3207" y="13218"/>
                </a:moveTo>
                <a:cubicBezTo>
                  <a:pt x="3211" y="13218"/>
                  <a:pt x="3215" y="13214"/>
                  <a:pt x="3218" y="13214"/>
                </a:cubicBezTo>
                <a:cubicBezTo>
                  <a:pt x="3207" y="13208"/>
                  <a:pt x="3207" y="13211"/>
                  <a:pt x="3215" y="13221"/>
                </a:cubicBezTo>
                <a:cubicBezTo>
                  <a:pt x="3215" y="13218"/>
                  <a:pt x="3207" y="13218"/>
                  <a:pt x="3207" y="13218"/>
                </a:cubicBezTo>
                <a:close/>
                <a:moveTo>
                  <a:pt x="7582" y="13218"/>
                </a:moveTo>
                <a:cubicBezTo>
                  <a:pt x="7578" y="13218"/>
                  <a:pt x="7574" y="13214"/>
                  <a:pt x="7570" y="13214"/>
                </a:cubicBezTo>
                <a:cubicBezTo>
                  <a:pt x="7574" y="13218"/>
                  <a:pt x="7574" y="13224"/>
                  <a:pt x="7578" y="13227"/>
                </a:cubicBezTo>
                <a:cubicBezTo>
                  <a:pt x="7582" y="13224"/>
                  <a:pt x="7582" y="13221"/>
                  <a:pt x="7582" y="13218"/>
                </a:cubicBezTo>
                <a:cubicBezTo>
                  <a:pt x="7585" y="13218"/>
                  <a:pt x="7582" y="13218"/>
                  <a:pt x="7582" y="13218"/>
                </a:cubicBezTo>
                <a:close/>
                <a:moveTo>
                  <a:pt x="7668" y="13227"/>
                </a:moveTo>
                <a:lnTo>
                  <a:pt x="7660" y="13224"/>
                </a:lnTo>
                <a:lnTo>
                  <a:pt x="7664" y="13231"/>
                </a:lnTo>
                <a:lnTo>
                  <a:pt x="7668" y="13227"/>
                </a:lnTo>
                <a:close/>
                <a:moveTo>
                  <a:pt x="8213" y="13192"/>
                </a:moveTo>
                <a:cubicBezTo>
                  <a:pt x="8213" y="13192"/>
                  <a:pt x="8206" y="13198"/>
                  <a:pt x="8206" y="13198"/>
                </a:cubicBezTo>
                <a:lnTo>
                  <a:pt x="8213" y="13192"/>
                </a:lnTo>
                <a:cubicBezTo>
                  <a:pt x="8213" y="13195"/>
                  <a:pt x="8213" y="13192"/>
                  <a:pt x="8213" y="13192"/>
                </a:cubicBezTo>
                <a:close/>
                <a:moveTo>
                  <a:pt x="2621" y="13240"/>
                </a:moveTo>
                <a:cubicBezTo>
                  <a:pt x="2621" y="13240"/>
                  <a:pt x="2624" y="13240"/>
                  <a:pt x="2624" y="13240"/>
                </a:cubicBezTo>
                <a:cubicBezTo>
                  <a:pt x="2621" y="13240"/>
                  <a:pt x="2621" y="13237"/>
                  <a:pt x="2617" y="13237"/>
                </a:cubicBezTo>
                <a:cubicBezTo>
                  <a:pt x="2617" y="13237"/>
                  <a:pt x="2621" y="13240"/>
                  <a:pt x="2621" y="13240"/>
                </a:cubicBezTo>
                <a:close/>
                <a:moveTo>
                  <a:pt x="3091" y="13244"/>
                </a:moveTo>
                <a:cubicBezTo>
                  <a:pt x="3095" y="13244"/>
                  <a:pt x="3099" y="13240"/>
                  <a:pt x="3102" y="13240"/>
                </a:cubicBezTo>
                <a:cubicBezTo>
                  <a:pt x="3091" y="13234"/>
                  <a:pt x="3091" y="13234"/>
                  <a:pt x="3095" y="13247"/>
                </a:cubicBezTo>
                <a:cubicBezTo>
                  <a:pt x="3095" y="13244"/>
                  <a:pt x="3091" y="13244"/>
                  <a:pt x="3091" y="13244"/>
                </a:cubicBezTo>
                <a:close/>
                <a:moveTo>
                  <a:pt x="7604" y="13253"/>
                </a:moveTo>
                <a:cubicBezTo>
                  <a:pt x="7597" y="13240"/>
                  <a:pt x="7589" y="13227"/>
                  <a:pt x="7585" y="13214"/>
                </a:cubicBezTo>
                <a:cubicBezTo>
                  <a:pt x="7585" y="13214"/>
                  <a:pt x="7585" y="13218"/>
                  <a:pt x="7585" y="13214"/>
                </a:cubicBezTo>
                <a:cubicBezTo>
                  <a:pt x="7589" y="13227"/>
                  <a:pt x="7593" y="13240"/>
                  <a:pt x="7600" y="13253"/>
                </a:cubicBezTo>
                <a:cubicBezTo>
                  <a:pt x="7600" y="13257"/>
                  <a:pt x="7604" y="13253"/>
                  <a:pt x="7604" y="13253"/>
                </a:cubicBezTo>
                <a:close/>
                <a:moveTo>
                  <a:pt x="7668" y="13227"/>
                </a:moveTo>
                <a:cubicBezTo>
                  <a:pt x="7675" y="13240"/>
                  <a:pt x="7682" y="13250"/>
                  <a:pt x="7690" y="13260"/>
                </a:cubicBezTo>
                <a:lnTo>
                  <a:pt x="7686" y="13263"/>
                </a:lnTo>
                <a:cubicBezTo>
                  <a:pt x="7694" y="13244"/>
                  <a:pt x="7682" y="13234"/>
                  <a:pt x="7664" y="13231"/>
                </a:cubicBezTo>
                <a:cubicBezTo>
                  <a:pt x="7664" y="13231"/>
                  <a:pt x="7668" y="13227"/>
                  <a:pt x="7668" y="13227"/>
                </a:cubicBezTo>
                <a:close/>
                <a:moveTo>
                  <a:pt x="6984" y="2903"/>
                </a:moveTo>
                <a:cubicBezTo>
                  <a:pt x="6984" y="2913"/>
                  <a:pt x="6984" y="2920"/>
                  <a:pt x="6984" y="2929"/>
                </a:cubicBezTo>
                <a:cubicBezTo>
                  <a:pt x="6984" y="2929"/>
                  <a:pt x="6988" y="2929"/>
                  <a:pt x="6988" y="2929"/>
                </a:cubicBezTo>
                <a:cubicBezTo>
                  <a:pt x="6988" y="2920"/>
                  <a:pt x="6988" y="2910"/>
                  <a:pt x="6988" y="2900"/>
                </a:cubicBezTo>
                <a:lnTo>
                  <a:pt x="6984" y="2903"/>
                </a:lnTo>
                <a:close/>
                <a:moveTo>
                  <a:pt x="6267" y="13270"/>
                </a:moveTo>
                <a:cubicBezTo>
                  <a:pt x="6267" y="13270"/>
                  <a:pt x="6259" y="13267"/>
                  <a:pt x="6259" y="13267"/>
                </a:cubicBezTo>
                <a:lnTo>
                  <a:pt x="6267" y="13270"/>
                </a:lnTo>
                <a:cubicBezTo>
                  <a:pt x="6263" y="13273"/>
                  <a:pt x="6267" y="13270"/>
                  <a:pt x="6267" y="13270"/>
                </a:cubicBezTo>
                <a:close/>
                <a:moveTo>
                  <a:pt x="7641" y="13273"/>
                </a:moveTo>
                <a:cubicBezTo>
                  <a:pt x="7634" y="13263"/>
                  <a:pt x="7626" y="13247"/>
                  <a:pt x="7604" y="13257"/>
                </a:cubicBezTo>
                <a:cubicBezTo>
                  <a:pt x="7604" y="13257"/>
                  <a:pt x="7600" y="13257"/>
                  <a:pt x="7600" y="13257"/>
                </a:cubicBezTo>
                <a:cubicBezTo>
                  <a:pt x="7615" y="13263"/>
                  <a:pt x="7626" y="13270"/>
                  <a:pt x="7641" y="13276"/>
                </a:cubicBezTo>
                <a:cubicBezTo>
                  <a:pt x="7638" y="13276"/>
                  <a:pt x="7641" y="13273"/>
                  <a:pt x="7641" y="13273"/>
                </a:cubicBezTo>
                <a:close/>
                <a:moveTo>
                  <a:pt x="7690" y="13260"/>
                </a:moveTo>
                <a:cubicBezTo>
                  <a:pt x="7697" y="13273"/>
                  <a:pt x="7705" y="13286"/>
                  <a:pt x="7727" y="13283"/>
                </a:cubicBezTo>
                <a:cubicBezTo>
                  <a:pt x="7727" y="13283"/>
                  <a:pt x="7724" y="13286"/>
                  <a:pt x="7724" y="13286"/>
                </a:cubicBezTo>
                <a:cubicBezTo>
                  <a:pt x="7724" y="13263"/>
                  <a:pt x="7709" y="13260"/>
                  <a:pt x="7686" y="13267"/>
                </a:cubicBezTo>
                <a:cubicBezTo>
                  <a:pt x="7686" y="13263"/>
                  <a:pt x="7690" y="13260"/>
                  <a:pt x="7690" y="13260"/>
                </a:cubicBezTo>
                <a:close/>
                <a:moveTo>
                  <a:pt x="6663" y="2900"/>
                </a:moveTo>
                <a:cubicBezTo>
                  <a:pt x="6674" y="2910"/>
                  <a:pt x="6685" y="2920"/>
                  <a:pt x="6696" y="2929"/>
                </a:cubicBezTo>
                <a:cubicBezTo>
                  <a:pt x="6696" y="2929"/>
                  <a:pt x="6693" y="2933"/>
                  <a:pt x="6693" y="2933"/>
                </a:cubicBezTo>
                <a:cubicBezTo>
                  <a:pt x="6693" y="2923"/>
                  <a:pt x="6693" y="2913"/>
                  <a:pt x="6693" y="2903"/>
                </a:cubicBezTo>
                <a:cubicBezTo>
                  <a:pt x="6693" y="2903"/>
                  <a:pt x="6696" y="2900"/>
                  <a:pt x="6696" y="2900"/>
                </a:cubicBezTo>
                <a:cubicBezTo>
                  <a:pt x="6685" y="2903"/>
                  <a:pt x="6674" y="2907"/>
                  <a:pt x="6659" y="2910"/>
                </a:cubicBezTo>
                <a:cubicBezTo>
                  <a:pt x="6659" y="2903"/>
                  <a:pt x="6663" y="2900"/>
                  <a:pt x="6663" y="2900"/>
                </a:cubicBezTo>
                <a:close/>
                <a:moveTo>
                  <a:pt x="2755" y="13315"/>
                </a:moveTo>
                <a:lnTo>
                  <a:pt x="2751" y="13309"/>
                </a:lnTo>
                <a:cubicBezTo>
                  <a:pt x="2751" y="13309"/>
                  <a:pt x="2751" y="13315"/>
                  <a:pt x="2755" y="13315"/>
                </a:cubicBezTo>
                <a:cubicBezTo>
                  <a:pt x="2751" y="13315"/>
                  <a:pt x="2755" y="13315"/>
                  <a:pt x="2755" y="13315"/>
                </a:cubicBezTo>
                <a:close/>
                <a:moveTo>
                  <a:pt x="7675" y="13302"/>
                </a:moveTo>
                <a:cubicBezTo>
                  <a:pt x="7664" y="13293"/>
                  <a:pt x="7653" y="13283"/>
                  <a:pt x="7641" y="13273"/>
                </a:cubicBezTo>
                <a:cubicBezTo>
                  <a:pt x="7641" y="13273"/>
                  <a:pt x="7638" y="13276"/>
                  <a:pt x="7638" y="13276"/>
                </a:cubicBezTo>
                <a:cubicBezTo>
                  <a:pt x="7649" y="13286"/>
                  <a:pt x="7664" y="13296"/>
                  <a:pt x="7675" y="13309"/>
                </a:cubicBezTo>
                <a:cubicBezTo>
                  <a:pt x="7679" y="13309"/>
                  <a:pt x="7675" y="13302"/>
                  <a:pt x="7675" y="13302"/>
                </a:cubicBezTo>
                <a:close/>
                <a:moveTo>
                  <a:pt x="2243" y="13348"/>
                </a:moveTo>
                <a:cubicBezTo>
                  <a:pt x="2236" y="13345"/>
                  <a:pt x="2228" y="13341"/>
                  <a:pt x="2221" y="13338"/>
                </a:cubicBezTo>
                <a:cubicBezTo>
                  <a:pt x="2221" y="13338"/>
                  <a:pt x="2217" y="13341"/>
                  <a:pt x="2217" y="13341"/>
                </a:cubicBezTo>
                <a:cubicBezTo>
                  <a:pt x="2228" y="13341"/>
                  <a:pt x="2236" y="13345"/>
                  <a:pt x="2243" y="13348"/>
                </a:cubicBezTo>
                <a:cubicBezTo>
                  <a:pt x="2243" y="13345"/>
                  <a:pt x="2243" y="13348"/>
                  <a:pt x="2243" y="13348"/>
                </a:cubicBezTo>
                <a:close/>
                <a:moveTo>
                  <a:pt x="2699" y="13325"/>
                </a:moveTo>
                <a:cubicBezTo>
                  <a:pt x="2718" y="13322"/>
                  <a:pt x="2736" y="13319"/>
                  <a:pt x="2755" y="13315"/>
                </a:cubicBezTo>
                <a:cubicBezTo>
                  <a:pt x="2755" y="13315"/>
                  <a:pt x="2751" y="13315"/>
                  <a:pt x="2755" y="13315"/>
                </a:cubicBezTo>
                <a:cubicBezTo>
                  <a:pt x="2733" y="13319"/>
                  <a:pt x="2714" y="13319"/>
                  <a:pt x="2699" y="13325"/>
                </a:cubicBezTo>
                <a:cubicBezTo>
                  <a:pt x="2695" y="13322"/>
                  <a:pt x="2699" y="13325"/>
                  <a:pt x="2699" y="13325"/>
                </a:cubicBezTo>
                <a:close/>
                <a:moveTo>
                  <a:pt x="2837" y="13325"/>
                </a:moveTo>
                <a:cubicBezTo>
                  <a:pt x="2860" y="13341"/>
                  <a:pt x="2878" y="13338"/>
                  <a:pt x="2901" y="13325"/>
                </a:cubicBezTo>
                <a:cubicBezTo>
                  <a:pt x="2901" y="13325"/>
                  <a:pt x="2901" y="13325"/>
                  <a:pt x="2901" y="13325"/>
                </a:cubicBezTo>
                <a:cubicBezTo>
                  <a:pt x="2882" y="13325"/>
                  <a:pt x="2860" y="13325"/>
                  <a:pt x="2837" y="13325"/>
                </a:cubicBezTo>
                <a:cubicBezTo>
                  <a:pt x="2834" y="13325"/>
                  <a:pt x="2837" y="13325"/>
                  <a:pt x="2837" y="13325"/>
                </a:cubicBezTo>
                <a:close/>
                <a:moveTo>
                  <a:pt x="2968" y="13319"/>
                </a:moveTo>
                <a:cubicBezTo>
                  <a:pt x="2953" y="13338"/>
                  <a:pt x="2964" y="13345"/>
                  <a:pt x="2987" y="13341"/>
                </a:cubicBezTo>
                <a:cubicBezTo>
                  <a:pt x="2987" y="13341"/>
                  <a:pt x="2990" y="13338"/>
                  <a:pt x="2990" y="13338"/>
                </a:cubicBezTo>
                <a:cubicBezTo>
                  <a:pt x="2979" y="13332"/>
                  <a:pt x="2972" y="13325"/>
                  <a:pt x="2961" y="13319"/>
                </a:cubicBezTo>
                <a:cubicBezTo>
                  <a:pt x="2961" y="13322"/>
                  <a:pt x="2968" y="13319"/>
                  <a:pt x="2968" y="13319"/>
                </a:cubicBezTo>
                <a:close/>
                <a:moveTo>
                  <a:pt x="3054" y="13348"/>
                </a:moveTo>
                <a:cubicBezTo>
                  <a:pt x="3054" y="13341"/>
                  <a:pt x="3054" y="13338"/>
                  <a:pt x="3054" y="13332"/>
                </a:cubicBezTo>
                <a:cubicBezTo>
                  <a:pt x="3050" y="13335"/>
                  <a:pt x="3046" y="13341"/>
                  <a:pt x="3046" y="13345"/>
                </a:cubicBezTo>
                <a:cubicBezTo>
                  <a:pt x="3046" y="13345"/>
                  <a:pt x="3050" y="13345"/>
                  <a:pt x="3050" y="13345"/>
                </a:cubicBezTo>
                <a:lnTo>
                  <a:pt x="3054" y="13348"/>
                </a:lnTo>
                <a:lnTo>
                  <a:pt x="3054" y="13348"/>
                </a:lnTo>
                <a:close/>
                <a:moveTo>
                  <a:pt x="3110" y="13345"/>
                </a:moveTo>
                <a:cubicBezTo>
                  <a:pt x="3099" y="13335"/>
                  <a:pt x="3099" y="13335"/>
                  <a:pt x="3110" y="13345"/>
                </a:cubicBezTo>
                <a:lnTo>
                  <a:pt x="3110" y="13345"/>
                </a:lnTo>
                <a:close/>
                <a:moveTo>
                  <a:pt x="3192" y="13319"/>
                </a:moveTo>
                <a:lnTo>
                  <a:pt x="3192" y="13325"/>
                </a:lnTo>
                <a:lnTo>
                  <a:pt x="3200" y="13322"/>
                </a:lnTo>
                <a:lnTo>
                  <a:pt x="3192" y="13319"/>
                </a:lnTo>
                <a:close/>
                <a:moveTo>
                  <a:pt x="7675" y="13302"/>
                </a:moveTo>
                <a:cubicBezTo>
                  <a:pt x="7675" y="13302"/>
                  <a:pt x="7671" y="13306"/>
                  <a:pt x="7671" y="13306"/>
                </a:cubicBezTo>
                <a:cubicBezTo>
                  <a:pt x="7675" y="13306"/>
                  <a:pt x="7679" y="13306"/>
                  <a:pt x="7679" y="13306"/>
                </a:cubicBezTo>
                <a:cubicBezTo>
                  <a:pt x="7679" y="13309"/>
                  <a:pt x="7675" y="13302"/>
                  <a:pt x="7675" y="13302"/>
                </a:cubicBezTo>
                <a:close/>
                <a:moveTo>
                  <a:pt x="7813" y="13332"/>
                </a:moveTo>
                <a:cubicBezTo>
                  <a:pt x="7824" y="13332"/>
                  <a:pt x="7836" y="13332"/>
                  <a:pt x="7847" y="13332"/>
                </a:cubicBezTo>
                <a:lnTo>
                  <a:pt x="7843" y="13335"/>
                </a:lnTo>
                <a:cubicBezTo>
                  <a:pt x="7839" y="13328"/>
                  <a:pt x="7836" y="13322"/>
                  <a:pt x="7832" y="13315"/>
                </a:cubicBezTo>
                <a:cubicBezTo>
                  <a:pt x="7828" y="13322"/>
                  <a:pt x="7824" y="13328"/>
                  <a:pt x="7817" y="13335"/>
                </a:cubicBezTo>
                <a:cubicBezTo>
                  <a:pt x="7813" y="13338"/>
                  <a:pt x="7813" y="13332"/>
                  <a:pt x="7813" y="13332"/>
                </a:cubicBezTo>
                <a:close/>
                <a:moveTo>
                  <a:pt x="2221" y="13338"/>
                </a:moveTo>
                <a:cubicBezTo>
                  <a:pt x="2225" y="13338"/>
                  <a:pt x="2225" y="13341"/>
                  <a:pt x="2228" y="13341"/>
                </a:cubicBezTo>
                <a:cubicBezTo>
                  <a:pt x="2228" y="13338"/>
                  <a:pt x="2225" y="13335"/>
                  <a:pt x="2225" y="13332"/>
                </a:cubicBezTo>
                <a:cubicBezTo>
                  <a:pt x="2225" y="13335"/>
                  <a:pt x="2221" y="13338"/>
                  <a:pt x="2221" y="13338"/>
                </a:cubicBezTo>
                <a:close/>
                <a:moveTo>
                  <a:pt x="2247" y="13345"/>
                </a:moveTo>
                <a:cubicBezTo>
                  <a:pt x="2266" y="13351"/>
                  <a:pt x="2281" y="13358"/>
                  <a:pt x="2299" y="13364"/>
                </a:cubicBezTo>
                <a:cubicBezTo>
                  <a:pt x="2299" y="13364"/>
                  <a:pt x="2296" y="13358"/>
                  <a:pt x="2296" y="13358"/>
                </a:cubicBezTo>
                <a:cubicBezTo>
                  <a:pt x="2296" y="13348"/>
                  <a:pt x="2296" y="13338"/>
                  <a:pt x="2296" y="13328"/>
                </a:cubicBezTo>
                <a:cubicBezTo>
                  <a:pt x="2296" y="13328"/>
                  <a:pt x="2299" y="13332"/>
                  <a:pt x="2299" y="13332"/>
                </a:cubicBezTo>
                <a:cubicBezTo>
                  <a:pt x="2281" y="13338"/>
                  <a:pt x="2262" y="13341"/>
                  <a:pt x="2247" y="13345"/>
                </a:cubicBezTo>
                <a:cubicBezTo>
                  <a:pt x="2243" y="13345"/>
                  <a:pt x="2243" y="13348"/>
                  <a:pt x="2247" y="13345"/>
                </a:cubicBezTo>
                <a:close/>
                <a:moveTo>
                  <a:pt x="2325" y="13332"/>
                </a:moveTo>
                <a:cubicBezTo>
                  <a:pt x="2325" y="13341"/>
                  <a:pt x="2325" y="13351"/>
                  <a:pt x="2325" y="13361"/>
                </a:cubicBezTo>
                <a:lnTo>
                  <a:pt x="2322" y="13368"/>
                </a:lnTo>
                <a:lnTo>
                  <a:pt x="2333" y="13361"/>
                </a:lnTo>
                <a:lnTo>
                  <a:pt x="2344" y="13364"/>
                </a:lnTo>
                <a:cubicBezTo>
                  <a:pt x="2344" y="13364"/>
                  <a:pt x="2340" y="13368"/>
                  <a:pt x="2340" y="13368"/>
                </a:cubicBezTo>
                <a:cubicBezTo>
                  <a:pt x="2333" y="13355"/>
                  <a:pt x="2329" y="13345"/>
                  <a:pt x="2325" y="13332"/>
                </a:cubicBezTo>
                <a:lnTo>
                  <a:pt x="2325" y="13332"/>
                </a:lnTo>
                <a:close/>
                <a:moveTo>
                  <a:pt x="2426" y="13351"/>
                </a:moveTo>
                <a:cubicBezTo>
                  <a:pt x="2430" y="13351"/>
                  <a:pt x="2430" y="13355"/>
                  <a:pt x="2434" y="13355"/>
                </a:cubicBezTo>
                <a:cubicBezTo>
                  <a:pt x="2434" y="13351"/>
                  <a:pt x="2430" y="13348"/>
                  <a:pt x="2430" y="13348"/>
                </a:cubicBezTo>
                <a:lnTo>
                  <a:pt x="2426" y="13351"/>
                </a:lnTo>
                <a:close/>
                <a:moveTo>
                  <a:pt x="2699" y="13325"/>
                </a:moveTo>
                <a:cubicBezTo>
                  <a:pt x="2692" y="13328"/>
                  <a:pt x="2684" y="13332"/>
                  <a:pt x="2677" y="13335"/>
                </a:cubicBezTo>
                <a:cubicBezTo>
                  <a:pt x="2677" y="13335"/>
                  <a:pt x="2680" y="13332"/>
                  <a:pt x="2680" y="13332"/>
                </a:cubicBezTo>
                <a:cubicBezTo>
                  <a:pt x="2692" y="13341"/>
                  <a:pt x="2699" y="13348"/>
                  <a:pt x="2710" y="13358"/>
                </a:cubicBezTo>
                <a:cubicBezTo>
                  <a:pt x="2710" y="13358"/>
                  <a:pt x="2707" y="13361"/>
                  <a:pt x="2707" y="13361"/>
                </a:cubicBezTo>
                <a:cubicBezTo>
                  <a:pt x="2703" y="13348"/>
                  <a:pt x="2699" y="13335"/>
                  <a:pt x="2695" y="13319"/>
                </a:cubicBezTo>
                <a:cubicBezTo>
                  <a:pt x="2695" y="13322"/>
                  <a:pt x="2699" y="13325"/>
                  <a:pt x="2699" y="13325"/>
                </a:cubicBezTo>
                <a:close/>
                <a:moveTo>
                  <a:pt x="2751" y="13351"/>
                </a:moveTo>
                <a:cubicBezTo>
                  <a:pt x="2755" y="13351"/>
                  <a:pt x="2755" y="13355"/>
                  <a:pt x="2751" y="13351"/>
                </a:cubicBezTo>
                <a:cubicBezTo>
                  <a:pt x="2755" y="13355"/>
                  <a:pt x="2751" y="13351"/>
                  <a:pt x="2751" y="13351"/>
                </a:cubicBezTo>
                <a:close/>
                <a:moveTo>
                  <a:pt x="6984" y="2871"/>
                </a:moveTo>
                <a:cubicBezTo>
                  <a:pt x="6976" y="2881"/>
                  <a:pt x="6965" y="2894"/>
                  <a:pt x="6958" y="2903"/>
                </a:cubicBezTo>
                <a:cubicBezTo>
                  <a:pt x="6958" y="2903"/>
                  <a:pt x="6954" y="2900"/>
                  <a:pt x="6954" y="2900"/>
                </a:cubicBezTo>
                <a:cubicBezTo>
                  <a:pt x="6965" y="2900"/>
                  <a:pt x="6976" y="2900"/>
                  <a:pt x="6988" y="2900"/>
                </a:cubicBezTo>
                <a:cubicBezTo>
                  <a:pt x="6988" y="2900"/>
                  <a:pt x="6984" y="2903"/>
                  <a:pt x="6984" y="2903"/>
                </a:cubicBezTo>
                <a:cubicBezTo>
                  <a:pt x="6984" y="2894"/>
                  <a:pt x="6984" y="2884"/>
                  <a:pt x="6984" y="2874"/>
                </a:cubicBezTo>
                <a:lnTo>
                  <a:pt x="6984" y="2871"/>
                </a:lnTo>
                <a:close/>
                <a:moveTo>
                  <a:pt x="6693" y="2894"/>
                </a:moveTo>
                <a:cubicBezTo>
                  <a:pt x="6700" y="2910"/>
                  <a:pt x="6711" y="2907"/>
                  <a:pt x="6722" y="2894"/>
                </a:cubicBezTo>
                <a:cubicBezTo>
                  <a:pt x="6722" y="2894"/>
                  <a:pt x="6726" y="2897"/>
                  <a:pt x="6726" y="2897"/>
                </a:cubicBezTo>
                <a:cubicBezTo>
                  <a:pt x="6715" y="2897"/>
                  <a:pt x="6704" y="2897"/>
                  <a:pt x="6693" y="2897"/>
                </a:cubicBezTo>
                <a:lnTo>
                  <a:pt x="6693" y="2894"/>
                </a:lnTo>
                <a:close/>
                <a:moveTo>
                  <a:pt x="3050" y="13348"/>
                </a:moveTo>
                <a:cubicBezTo>
                  <a:pt x="3032" y="13345"/>
                  <a:pt x="3013" y="13345"/>
                  <a:pt x="2990" y="13341"/>
                </a:cubicBezTo>
                <a:cubicBezTo>
                  <a:pt x="2990" y="13341"/>
                  <a:pt x="2987" y="13345"/>
                  <a:pt x="2987" y="13345"/>
                </a:cubicBezTo>
                <a:cubicBezTo>
                  <a:pt x="3009" y="13345"/>
                  <a:pt x="3028" y="13345"/>
                  <a:pt x="3050" y="13348"/>
                </a:cubicBezTo>
                <a:cubicBezTo>
                  <a:pt x="3054" y="13348"/>
                  <a:pt x="3050" y="13348"/>
                  <a:pt x="3050" y="13348"/>
                </a:cubicBezTo>
                <a:close/>
                <a:moveTo>
                  <a:pt x="3110" y="13345"/>
                </a:moveTo>
                <a:cubicBezTo>
                  <a:pt x="3088" y="13325"/>
                  <a:pt x="3069" y="13315"/>
                  <a:pt x="3046" y="13345"/>
                </a:cubicBezTo>
                <a:cubicBezTo>
                  <a:pt x="3046" y="13345"/>
                  <a:pt x="3043" y="13345"/>
                  <a:pt x="3043" y="13345"/>
                </a:cubicBezTo>
                <a:cubicBezTo>
                  <a:pt x="3065" y="13345"/>
                  <a:pt x="3088" y="13345"/>
                  <a:pt x="3110" y="13345"/>
                </a:cubicBezTo>
                <a:cubicBezTo>
                  <a:pt x="3110" y="13345"/>
                  <a:pt x="3110" y="13345"/>
                  <a:pt x="3110" y="13345"/>
                </a:cubicBezTo>
                <a:close/>
                <a:moveTo>
                  <a:pt x="6588" y="13328"/>
                </a:moveTo>
                <a:cubicBezTo>
                  <a:pt x="6584" y="13328"/>
                  <a:pt x="6584" y="13328"/>
                  <a:pt x="6580" y="13328"/>
                </a:cubicBezTo>
                <a:cubicBezTo>
                  <a:pt x="6584" y="13328"/>
                  <a:pt x="6588" y="13332"/>
                  <a:pt x="6592" y="13332"/>
                </a:cubicBezTo>
                <a:cubicBezTo>
                  <a:pt x="6588" y="13335"/>
                  <a:pt x="6588" y="13328"/>
                  <a:pt x="6588" y="13328"/>
                </a:cubicBezTo>
                <a:close/>
                <a:moveTo>
                  <a:pt x="7847" y="13332"/>
                </a:moveTo>
                <a:cubicBezTo>
                  <a:pt x="7847" y="13341"/>
                  <a:pt x="7847" y="13351"/>
                  <a:pt x="7847" y="13361"/>
                </a:cubicBezTo>
                <a:cubicBezTo>
                  <a:pt x="7847" y="13361"/>
                  <a:pt x="7843" y="13358"/>
                  <a:pt x="7843" y="13358"/>
                </a:cubicBezTo>
                <a:cubicBezTo>
                  <a:pt x="7854" y="13358"/>
                  <a:pt x="7866" y="13358"/>
                  <a:pt x="7877" y="13358"/>
                </a:cubicBezTo>
                <a:cubicBezTo>
                  <a:pt x="7877" y="13358"/>
                  <a:pt x="7873" y="13361"/>
                  <a:pt x="7873" y="13361"/>
                </a:cubicBezTo>
                <a:cubicBezTo>
                  <a:pt x="7877" y="13341"/>
                  <a:pt x="7862" y="13335"/>
                  <a:pt x="7843" y="13335"/>
                </a:cubicBezTo>
                <a:lnTo>
                  <a:pt x="7847" y="13332"/>
                </a:lnTo>
                <a:close/>
                <a:moveTo>
                  <a:pt x="17758" y="13348"/>
                </a:moveTo>
                <a:cubicBezTo>
                  <a:pt x="17758" y="13351"/>
                  <a:pt x="17754" y="13351"/>
                  <a:pt x="17754" y="13355"/>
                </a:cubicBezTo>
                <a:cubicBezTo>
                  <a:pt x="17758" y="13355"/>
                  <a:pt x="17761" y="13351"/>
                  <a:pt x="17761" y="13351"/>
                </a:cubicBezTo>
                <a:cubicBezTo>
                  <a:pt x="17765" y="13351"/>
                  <a:pt x="17758" y="13348"/>
                  <a:pt x="17758" y="13348"/>
                </a:cubicBezTo>
                <a:close/>
                <a:moveTo>
                  <a:pt x="2322" y="13368"/>
                </a:moveTo>
                <a:cubicBezTo>
                  <a:pt x="2318" y="13361"/>
                  <a:pt x="2314" y="13355"/>
                  <a:pt x="2311" y="13348"/>
                </a:cubicBezTo>
                <a:cubicBezTo>
                  <a:pt x="2307" y="13355"/>
                  <a:pt x="2303" y="13361"/>
                  <a:pt x="2296" y="13368"/>
                </a:cubicBezTo>
                <a:cubicBezTo>
                  <a:pt x="2296" y="13368"/>
                  <a:pt x="2292" y="13361"/>
                  <a:pt x="2292" y="13361"/>
                </a:cubicBezTo>
                <a:cubicBezTo>
                  <a:pt x="2303" y="13361"/>
                  <a:pt x="2314" y="13361"/>
                  <a:pt x="2325" y="13361"/>
                </a:cubicBezTo>
                <a:lnTo>
                  <a:pt x="2322" y="13368"/>
                </a:lnTo>
                <a:close/>
                <a:moveTo>
                  <a:pt x="2340" y="13368"/>
                </a:moveTo>
                <a:cubicBezTo>
                  <a:pt x="2344" y="13368"/>
                  <a:pt x="2348" y="13368"/>
                  <a:pt x="2352" y="13364"/>
                </a:cubicBezTo>
                <a:cubicBezTo>
                  <a:pt x="2348" y="13364"/>
                  <a:pt x="2348" y="13364"/>
                  <a:pt x="2344" y="13364"/>
                </a:cubicBezTo>
                <a:cubicBezTo>
                  <a:pt x="2344" y="13364"/>
                  <a:pt x="2340" y="13368"/>
                  <a:pt x="2340" y="13368"/>
                </a:cubicBezTo>
                <a:close/>
                <a:moveTo>
                  <a:pt x="2426" y="13351"/>
                </a:moveTo>
                <a:cubicBezTo>
                  <a:pt x="2426" y="13355"/>
                  <a:pt x="2430" y="13355"/>
                  <a:pt x="2430" y="13358"/>
                </a:cubicBezTo>
                <a:cubicBezTo>
                  <a:pt x="2430" y="13355"/>
                  <a:pt x="2430" y="13351"/>
                  <a:pt x="2430" y="13348"/>
                </a:cubicBezTo>
                <a:cubicBezTo>
                  <a:pt x="2430" y="13348"/>
                  <a:pt x="2426" y="13351"/>
                  <a:pt x="2426" y="13351"/>
                </a:cubicBezTo>
                <a:close/>
                <a:moveTo>
                  <a:pt x="2497" y="13384"/>
                </a:moveTo>
                <a:cubicBezTo>
                  <a:pt x="2509" y="13384"/>
                  <a:pt x="2520" y="13384"/>
                  <a:pt x="2531" y="13384"/>
                </a:cubicBezTo>
                <a:cubicBezTo>
                  <a:pt x="2531" y="13384"/>
                  <a:pt x="2527" y="13387"/>
                  <a:pt x="2527" y="13387"/>
                </a:cubicBezTo>
                <a:cubicBezTo>
                  <a:pt x="2520" y="13364"/>
                  <a:pt x="2509" y="13364"/>
                  <a:pt x="2501" y="13387"/>
                </a:cubicBezTo>
                <a:lnTo>
                  <a:pt x="2497" y="13384"/>
                </a:lnTo>
                <a:close/>
                <a:moveTo>
                  <a:pt x="6984" y="2871"/>
                </a:moveTo>
                <a:cubicBezTo>
                  <a:pt x="6988" y="2871"/>
                  <a:pt x="6988" y="2871"/>
                  <a:pt x="6991" y="2874"/>
                </a:cubicBezTo>
                <a:cubicBezTo>
                  <a:pt x="6991" y="2871"/>
                  <a:pt x="6988" y="2871"/>
                  <a:pt x="6984" y="2871"/>
                </a:cubicBezTo>
                <a:cubicBezTo>
                  <a:pt x="6984" y="2871"/>
                  <a:pt x="6984" y="2871"/>
                  <a:pt x="6980" y="2874"/>
                </a:cubicBezTo>
                <a:cubicBezTo>
                  <a:pt x="6984" y="2874"/>
                  <a:pt x="6984" y="2871"/>
                  <a:pt x="6984" y="2871"/>
                </a:cubicBezTo>
                <a:close/>
                <a:moveTo>
                  <a:pt x="2707" y="13413"/>
                </a:moveTo>
                <a:cubicBezTo>
                  <a:pt x="2707" y="13403"/>
                  <a:pt x="2707" y="13394"/>
                  <a:pt x="2707" y="13384"/>
                </a:cubicBezTo>
                <a:cubicBezTo>
                  <a:pt x="2707" y="13384"/>
                  <a:pt x="2710" y="13387"/>
                  <a:pt x="2710" y="13387"/>
                </a:cubicBezTo>
                <a:cubicBezTo>
                  <a:pt x="2699" y="13397"/>
                  <a:pt x="2688" y="13403"/>
                  <a:pt x="2680" y="13413"/>
                </a:cubicBezTo>
                <a:cubicBezTo>
                  <a:pt x="2680" y="13413"/>
                  <a:pt x="2677" y="13410"/>
                  <a:pt x="2677" y="13410"/>
                </a:cubicBezTo>
                <a:cubicBezTo>
                  <a:pt x="2688" y="13410"/>
                  <a:pt x="2699" y="13413"/>
                  <a:pt x="2710" y="13413"/>
                </a:cubicBezTo>
                <a:lnTo>
                  <a:pt x="2707" y="13413"/>
                </a:lnTo>
                <a:close/>
                <a:moveTo>
                  <a:pt x="3173" y="13413"/>
                </a:moveTo>
                <a:cubicBezTo>
                  <a:pt x="3177" y="13410"/>
                  <a:pt x="3177" y="13407"/>
                  <a:pt x="3181" y="13403"/>
                </a:cubicBezTo>
                <a:cubicBezTo>
                  <a:pt x="3170" y="13400"/>
                  <a:pt x="3166" y="13403"/>
                  <a:pt x="3173" y="13413"/>
                </a:cubicBezTo>
                <a:lnTo>
                  <a:pt x="3173" y="13413"/>
                </a:lnTo>
                <a:close/>
                <a:moveTo>
                  <a:pt x="6816" y="2881"/>
                </a:moveTo>
                <a:cubicBezTo>
                  <a:pt x="6816" y="2881"/>
                  <a:pt x="6812" y="2877"/>
                  <a:pt x="6812" y="2877"/>
                </a:cubicBezTo>
                <a:cubicBezTo>
                  <a:pt x="6812" y="2877"/>
                  <a:pt x="6816" y="2881"/>
                  <a:pt x="6816" y="2881"/>
                </a:cubicBezTo>
                <a:close/>
                <a:moveTo>
                  <a:pt x="2139" y="13449"/>
                </a:moveTo>
                <a:cubicBezTo>
                  <a:pt x="2142" y="13443"/>
                  <a:pt x="2146" y="13439"/>
                  <a:pt x="2146" y="13433"/>
                </a:cubicBezTo>
                <a:cubicBezTo>
                  <a:pt x="2142" y="13433"/>
                  <a:pt x="2135" y="13430"/>
                  <a:pt x="2135" y="13433"/>
                </a:cubicBezTo>
                <a:cubicBezTo>
                  <a:pt x="2124" y="13436"/>
                  <a:pt x="2124" y="13443"/>
                  <a:pt x="2139" y="13449"/>
                </a:cubicBezTo>
                <a:cubicBezTo>
                  <a:pt x="2135" y="13449"/>
                  <a:pt x="2139" y="13449"/>
                  <a:pt x="2139" y="13449"/>
                </a:cubicBezTo>
                <a:close/>
                <a:moveTo>
                  <a:pt x="2184" y="13446"/>
                </a:moveTo>
                <a:lnTo>
                  <a:pt x="2184" y="13446"/>
                </a:lnTo>
                <a:cubicBezTo>
                  <a:pt x="2187" y="13449"/>
                  <a:pt x="2187" y="13446"/>
                  <a:pt x="2187" y="13446"/>
                </a:cubicBezTo>
                <a:cubicBezTo>
                  <a:pt x="2191" y="13443"/>
                  <a:pt x="2195" y="13439"/>
                  <a:pt x="2191" y="13436"/>
                </a:cubicBezTo>
                <a:cubicBezTo>
                  <a:pt x="2184" y="13433"/>
                  <a:pt x="2180" y="13436"/>
                  <a:pt x="2184" y="13446"/>
                </a:cubicBezTo>
                <a:lnTo>
                  <a:pt x="2184" y="13446"/>
                </a:lnTo>
                <a:close/>
                <a:moveTo>
                  <a:pt x="2232" y="13436"/>
                </a:moveTo>
                <a:cubicBezTo>
                  <a:pt x="2243" y="13436"/>
                  <a:pt x="2254" y="13436"/>
                  <a:pt x="2266" y="13436"/>
                </a:cubicBezTo>
                <a:cubicBezTo>
                  <a:pt x="2266" y="13436"/>
                  <a:pt x="2273" y="13439"/>
                  <a:pt x="2273" y="13439"/>
                </a:cubicBezTo>
                <a:cubicBezTo>
                  <a:pt x="2262" y="13439"/>
                  <a:pt x="2251" y="13410"/>
                  <a:pt x="2240" y="13439"/>
                </a:cubicBezTo>
                <a:cubicBezTo>
                  <a:pt x="2240" y="13439"/>
                  <a:pt x="2232" y="13436"/>
                  <a:pt x="2232" y="13436"/>
                </a:cubicBezTo>
                <a:close/>
                <a:moveTo>
                  <a:pt x="2400" y="13423"/>
                </a:moveTo>
                <a:lnTo>
                  <a:pt x="2393" y="13423"/>
                </a:lnTo>
                <a:lnTo>
                  <a:pt x="2396" y="13433"/>
                </a:lnTo>
                <a:lnTo>
                  <a:pt x="2400" y="13423"/>
                </a:lnTo>
                <a:close/>
                <a:moveTo>
                  <a:pt x="2677" y="13407"/>
                </a:moveTo>
                <a:cubicBezTo>
                  <a:pt x="2665" y="13416"/>
                  <a:pt x="2654" y="13426"/>
                  <a:pt x="2647" y="13436"/>
                </a:cubicBezTo>
                <a:cubicBezTo>
                  <a:pt x="2647" y="13436"/>
                  <a:pt x="2650" y="13439"/>
                  <a:pt x="2650" y="13439"/>
                </a:cubicBezTo>
                <a:cubicBezTo>
                  <a:pt x="2662" y="13430"/>
                  <a:pt x="2669" y="13420"/>
                  <a:pt x="2680" y="13410"/>
                </a:cubicBezTo>
                <a:cubicBezTo>
                  <a:pt x="2677" y="13413"/>
                  <a:pt x="2677" y="13407"/>
                  <a:pt x="2677" y="13407"/>
                </a:cubicBezTo>
                <a:close/>
                <a:moveTo>
                  <a:pt x="2804" y="13452"/>
                </a:moveTo>
                <a:lnTo>
                  <a:pt x="2811" y="13452"/>
                </a:lnTo>
                <a:lnTo>
                  <a:pt x="2815" y="13452"/>
                </a:lnTo>
                <a:cubicBezTo>
                  <a:pt x="2811" y="13436"/>
                  <a:pt x="2807" y="13436"/>
                  <a:pt x="2804" y="13452"/>
                </a:cubicBezTo>
                <a:cubicBezTo>
                  <a:pt x="2804" y="13452"/>
                  <a:pt x="2804" y="13452"/>
                  <a:pt x="2804" y="13452"/>
                </a:cubicBezTo>
                <a:close/>
                <a:moveTo>
                  <a:pt x="2878" y="13452"/>
                </a:moveTo>
                <a:cubicBezTo>
                  <a:pt x="2878" y="13443"/>
                  <a:pt x="2875" y="13433"/>
                  <a:pt x="2867" y="13452"/>
                </a:cubicBezTo>
                <a:lnTo>
                  <a:pt x="2871" y="13452"/>
                </a:lnTo>
                <a:lnTo>
                  <a:pt x="2878" y="13452"/>
                </a:lnTo>
                <a:lnTo>
                  <a:pt x="2878" y="13452"/>
                </a:lnTo>
                <a:close/>
                <a:moveTo>
                  <a:pt x="2934" y="13452"/>
                </a:moveTo>
                <a:cubicBezTo>
                  <a:pt x="2934" y="13449"/>
                  <a:pt x="2938" y="13446"/>
                  <a:pt x="2938" y="13443"/>
                </a:cubicBezTo>
                <a:cubicBezTo>
                  <a:pt x="2934" y="13443"/>
                  <a:pt x="2927" y="13446"/>
                  <a:pt x="2923" y="13446"/>
                </a:cubicBezTo>
                <a:cubicBezTo>
                  <a:pt x="2927" y="13449"/>
                  <a:pt x="2931" y="13452"/>
                  <a:pt x="2934" y="13452"/>
                </a:cubicBezTo>
                <a:cubicBezTo>
                  <a:pt x="2934" y="13452"/>
                  <a:pt x="2934" y="13452"/>
                  <a:pt x="2934" y="13452"/>
                </a:cubicBezTo>
                <a:close/>
                <a:moveTo>
                  <a:pt x="2983" y="13449"/>
                </a:moveTo>
                <a:cubicBezTo>
                  <a:pt x="2987" y="13449"/>
                  <a:pt x="2990" y="13446"/>
                  <a:pt x="2994" y="13446"/>
                </a:cubicBezTo>
                <a:cubicBezTo>
                  <a:pt x="2990" y="13443"/>
                  <a:pt x="2983" y="13443"/>
                  <a:pt x="2979" y="13439"/>
                </a:cubicBezTo>
                <a:cubicBezTo>
                  <a:pt x="2979" y="13443"/>
                  <a:pt x="2983" y="13446"/>
                  <a:pt x="2983" y="13449"/>
                </a:cubicBezTo>
                <a:lnTo>
                  <a:pt x="2983" y="13449"/>
                </a:lnTo>
                <a:close/>
                <a:moveTo>
                  <a:pt x="3050" y="13446"/>
                </a:moveTo>
                <a:lnTo>
                  <a:pt x="3046" y="13439"/>
                </a:lnTo>
                <a:cubicBezTo>
                  <a:pt x="3046" y="13439"/>
                  <a:pt x="3050" y="13446"/>
                  <a:pt x="3050" y="13446"/>
                </a:cubicBezTo>
                <a:cubicBezTo>
                  <a:pt x="3046" y="13446"/>
                  <a:pt x="3050" y="13446"/>
                  <a:pt x="3050" y="13446"/>
                </a:cubicBezTo>
                <a:close/>
                <a:moveTo>
                  <a:pt x="3170" y="13413"/>
                </a:moveTo>
                <a:cubicBezTo>
                  <a:pt x="3173" y="13416"/>
                  <a:pt x="3173" y="13416"/>
                  <a:pt x="3177" y="13420"/>
                </a:cubicBezTo>
                <a:cubicBezTo>
                  <a:pt x="3177" y="13416"/>
                  <a:pt x="3173" y="13416"/>
                  <a:pt x="3170" y="13413"/>
                </a:cubicBezTo>
                <a:cubicBezTo>
                  <a:pt x="3173" y="13413"/>
                  <a:pt x="3170" y="13413"/>
                  <a:pt x="3170" y="13413"/>
                </a:cubicBezTo>
                <a:close/>
                <a:moveTo>
                  <a:pt x="12225" y="13439"/>
                </a:moveTo>
                <a:cubicBezTo>
                  <a:pt x="12225" y="13436"/>
                  <a:pt x="12225" y="13433"/>
                  <a:pt x="12225" y="13433"/>
                </a:cubicBezTo>
                <a:cubicBezTo>
                  <a:pt x="12225" y="13436"/>
                  <a:pt x="12221" y="13439"/>
                  <a:pt x="12221" y="13443"/>
                </a:cubicBezTo>
                <a:cubicBezTo>
                  <a:pt x="12225" y="13439"/>
                  <a:pt x="12229" y="13439"/>
                  <a:pt x="12229" y="13436"/>
                </a:cubicBezTo>
                <a:cubicBezTo>
                  <a:pt x="12229" y="13433"/>
                  <a:pt x="12225" y="13439"/>
                  <a:pt x="12225" y="13439"/>
                </a:cubicBezTo>
                <a:close/>
                <a:moveTo>
                  <a:pt x="15199" y="13452"/>
                </a:moveTo>
                <a:cubicBezTo>
                  <a:pt x="15199" y="13446"/>
                  <a:pt x="15203" y="13439"/>
                  <a:pt x="15203" y="13433"/>
                </a:cubicBezTo>
                <a:cubicBezTo>
                  <a:pt x="15199" y="13433"/>
                  <a:pt x="15191" y="13433"/>
                  <a:pt x="15188" y="13433"/>
                </a:cubicBezTo>
                <a:cubicBezTo>
                  <a:pt x="15176" y="13443"/>
                  <a:pt x="15180" y="13446"/>
                  <a:pt x="15195" y="13449"/>
                </a:cubicBezTo>
                <a:lnTo>
                  <a:pt x="15199" y="13452"/>
                </a:lnTo>
                <a:close/>
                <a:moveTo>
                  <a:pt x="17780" y="13423"/>
                </a:moveTo>
                <a:cubicBezTo>
                  <a:pt x="17795" y="13430"/>
                  <a:pt x="17810" y="13433"/>
                  <a:pt x="17825" y="13439"/>
                </a:cubicBezTo>
                <a:cubicBezTo>
                  <a:pt x="17825" y="13439"/>
                  <a:pt x="17821" y="13443"/>
                  <a:pt x="17821" y="13443"/>
                </a:cubicBezTo>
                <a:cubicBezTo>
                  <a:pt x="17818" y="13413"/>
                  <a:pt x="17799" y="13420"/>
                  <a:pt x="17780" y="13423"/>
                </a:cubicBezTo>
                <a:cubicBezTo>
                  <a:pt x="17776" y="13423"/>
                  <a:pt x="17780" y="13423"/>
                  <a:pt x="17780" y="13423"/>
                </a:cubicBezTo>
                <a:close/>
                <a:moveTo>
                  <a:pt x="2187" y="13449"/>
                </a:moveTo>
                <a:cubicBezTo>
                  <a:pt x="2180" y="13436"/>
                  <a:pt x="2180" y="13416"/>
                  <a:pt x="2157" y="13420"/>
                </a:cubicBezTo>
                <a:cubicBezTo>
                  <a:pt x="2150" y="13420"/>
                  <a:pt x="2146" y="13436"/>
                  <a:pt x="2139" y="13446"/>
                </a:cubicBezTo>
                <a:cubicBezTo>
                  <a:pt x="2139" y="13446"/>
                  <a:pt x="2135" y="13446"/>
                  <a:pt x="2135" y="13446"/>
                </a:cubicBezTo>
                <a:cubicBezTo>
                  <a:pt x="2154" y="13449"/>
                  <a:pt x="2172" y="13449"/>
                  <a:pt x="2187" y="13449"/>
                </a:cubicBezTo>
                <a:cubicBezTo>
                  <a:pt x="2191" y="13449"/>
                  <a:pt x="2187" y="13449"/>
                  <a:pt x="2187" y="13449"/>
                </a:cubicBezTo>
                <a:close/>
                <a:moveTo>
                  <a:pt x="2184" y="13446"/>
                </a:moveTo>
                <a:cubicBezTo>
                  <a:pt x="2210" y="13439"/>
                  <a:pt x="2236" y="13433"/>
                  <a:pt x="2236" y="13469"/>
                </a:cubicBezTo>
                <a:lnTo>
                  <a:pt x="2232" y="13462"/>
                </a:lnTo>
                <a:cubicBezTo>
                  <a:pt x="2232" y="13452"/>
                  <a:pt x="2232" y="13443"/>
                  <a:pt x="2232" y="13433"/>
                </a:cubicBezTo>
                <a:cubicBezTo>
                  <a:pt x="2232" y="13433"/>
                  <a:pt x="2240" y="13436"/>
                  <a:pt x="2240" y="13436"/>
                </a:cubicBezTo>
                <a:cubicBezTo>
                  <a:pt x="2221" y="13443"/>
                  <a:pt x="2202" y="13443"/>
                  <a:pt x="2184" y="13446"/>
                </a:cubicBezTo>
                <a:cubicBezTo>
                  <a:pt x="2184" y="13446"/>
                  <a:pt x="2184" y="13446"/>
                  <a:pt x="2184" y="13446"/>
                </a:cubicBezTo>
                <a:close/>
                <a:moveTo>
                  <a:pt x="2273" y="13439"/>
                </a:moveTo>
                <a:cubicBezTo>
                  <a:pt x="2266" y="13446"/>
                  <a:pt x="2254" y="13449"/>
                  <a:pt x="2247" y="13456"/>
                </a:cubicBezTo>
                <a:cubicBezTo>
                  <a:pt x="2251" y="13462"/>
                  <a:pt x="2258" y="13465"/>
                  <a:pt x="2262" y="13472"/>
                </a:cubicBezTo>
                <a:cubicBezTo>
                  <a:pt x="2262" y="13472"/>
                  <a:pt x="2266" y="13469"/>
                  <a:pt x="2266" y="13469"/>
                </a:cubicBezTo>
                <a:cubicBezTo>
                  <a:pt x="2266" y="13459"/>
                  <a:pt x="2266" y="13449"/>
                  <a:pt x="2266" y="13439"/>
                </a:cubicBezTo>
                <a:cubicBezTo>
                  <a:pt x="2266" y="13436"/>
                  <a:pt x="2273" y="13439"/>
                  <a:pt x="2273" y="13439"/>
                </a:cubicBezTo>
                <a:close/>
                <a:moveTo>
                  <a:pt x="2494" y="13449"/>
                </a:moveTo>
                <a:cubicBezTo>
                  <a:pt x="2490" y="13449"/>
                  <a:pt x="2490" y="13446"/>
                  <a:pt x="2486" y="13446"/>
                </a:cubicBezTo>
                <a:cubicBezTo>
                  <a:pt x="2486" y="13449"/>
                  <a:pt x="2490" y="13449"/>
                  <a:pt x="2494" y="13449"/>
                </a:cubicBezTo>
                <a:cubicBezTo>
                  <a:pt x="2490" y="13452"/>
                  <a:pt x="2494" y="13449"/>
                  <a:pt x="2494" y="13449"/>
                </a:cubicBezTo>
                <a:close/>
                <a:moveTo>
                  <a:pt x="2650" y="13439"/>
                </a:moveTo>
                <a:cubicBezTo>
                  <a:pt x="2639" y="13439"/>
                  <a:pt x="2628" y="13436"/>
                  <a:pt x="2617" y="13436"/>
                </a:cubicBezTo>
                <a:cubicBezTo>
                  <a:pt x="2617" y="13446"/>
                  <a:pt x="2617" y="13456"/>
                  <a:pt x="2617" y="13465"/>
                </a:cubicBezTo>
                <a:cubicBezTo>
                  <a:pt x="2628" y="13465"/>
                  <a:pt x="2639" y="13462"/>
                  <a:pt x="2650" y="13462"/>
                </a:cubicBezTo>
                <a:lnTo>
                  <a:pt x="2647" y="13462"/>
                </a:lnTo>
                <a:cubicBezTo>
                  <a:pt x="2647" y="13452"/>
                  <a:pt x="2647" y="13443"/>
                  <a:pt x="2643" y="13436"/>
                </a:cubicBezTo>
                <a:cubicBezTo>
                  <a:pt x="2643" y="13436"/>
                  <a:pt x="2650" y="13439"/>
                  <a:pt x="2650" y="13439"/>
                </a:cubicBezTo>
                <a:close/>
                <a:moveTo>
                  <a:pt x="2815" y="13452"/>
                </a:moveTo>
                <a:cubicBezTo>
                  <a:pt x="2796" y="13449"/>
                  <a:pt x="2777" y="13446"/>
                  <a:pt x="2759" y="13443"/>
                </a:cubicBezTo>
                <a:cubicBezTo>
                  <a:pt x="2759" y="13443"/>
                  <a:pt x="2763" y="13439"/>
                  <a:pt x="2763" y="13439"/>
                </a:cubicBezTo>
                <a:cubicBezTo>
                  <a:pt x="2770" y="13465"/>
                  <a:pt x="2796" y="13452"/>
                  <a:pt x="2815" y="13452"/>
                </a:cubicBezTo>
                <a:cubicBezTo>
                  <a:pt x="2811" y="13449"/>
                  <a:pt x="2815" y="13452"/>
                  <a:pt x="2815" y="13452"/>
                </a:cubicBezTo>
                <a:close/>
                <a:moveTo>
                  <a:pt x="2878" y="13452"/>
                </a:moveTo>
                <a:cubicBezTo>
                  <a:pt x="2852" y="13452"/>
                  <a:pt x="2830" y="13452"/>
                  <a:pt x="2804" y="13452"/>
                </a:cubicBezTo>
                <a:cubicBezTo>
                  <a:pt x="2804" y="13452"/>
                  <a:pt x="2804" y="13452"/>
                  <a:pt x="2807" y="13452"/>
                </a:cubicBezTo>
                <a:cubicBezTo>
                  <a:pt x="2830" y="13452"/>
                  <a:pt x="2852" y="13452"/>
                  <a:pt x="2878" y="13452"/>
                </a:cubicBezTo>
                <a:cubicBezTo>
                  <a:pt x="2878" y="13452"/>
                  <a:pt x="2878" y="13452"/>
                  <a:pt x="2878" y="13452"/>
                </a:cubicBezTo>
                <a:close/>
                <a:moveTo>
                  <a:pt x="2867" y="13449"/>
                </a:moveTo>
                <a:cubicBezTo>
                  <a:pt x="2890" y="13449"/>
                  <a:pt x="2912" y="13449"/>
                  <a:pt x="2934" y="13452"/>
                </a:cubicBezTo>
                <a:cubicBezTo>
                  <a:pt x="2934" y="13452"/>
                  <a:pt x="2934" y="13452"/>
                  <a:pt x="2934" y="13452"/>
                </a:cubicBezTo>
                <a:cubicBezTo>
                  <a:pt x="2912" y="13449"/>
                  <a:pt x="2893" y="13449"/>
                  <a:pt x="2867" y="13449"/>
                </a:cubicBezTo>
                <a:cubicBezTo>
                  <a:pt x="2871" y="13449"/>
                  <a:pt x="2867" y="13449"/>
                  <a:pt x="2867" y="13449"/>
                </a:cubicBezTo>
                <a:close/>
                <a:moveTo>
                  <a:pt x="2983" y="13449"/>
                </a:moveTo>
                <a:cubicBezTo>
                  <a:pt x="3005" y="13449"/>
                  <a:pt x="3028" y="13446"/>
                  <a:pt x="3050" y="13446"/>
                </a:cubicBezTo>
                <a:cubicBezTo>
                  <a:pt x="3050" y="13446"/>
                  <a:pt x="3050" y="13446"/>
                  <a:pt x="3050" y="13446"/>
                </a:cubicBezTo>
                <a:cubicBezTo>
                  <a:pt x="3028" y="13433"/>
                  <a:pt x="3005" y="13426"/>
                  <a:pt x="2983" y="13449"/>
                </a:cubicBezTo>
                <a:cubicBezTo>
                  <a:pt x="2983" y="13449"/>
                  <a:pt x="2983" y="13449"/>
                  <a:pt x="2983" y="13449"/>
                </a:cubicBezTo>
                <a:close/>
                <a:moveTo>
                  <a:pt x="15195" y="13449"/>
                </a:moveTo>
                <a:cubicBezTo>
                  <a:pt x="15199" y="13449"/>
                  <a:pt x="15203" y="13446"/>
                  <a:pt x="15206" y="13446"/>
                </a:cubicBezTo>
                <a:cubicBezTo>
                  <a:pt x="15195" y="13439"/>
                  <a:pt x="15195" y="13439"/>
                  <a:pt x="15199" y="13452"/>
                </a:cubicBezTo>
                <a:cubicBezTo>
                  <a:pt x="15199" y="13452"/>
                  <a:pt x="15195" y="13449"/>
                  <a:pt x="15195" y="13449"/>
                </a:cubicBezTo>
                <a:close/>
                <a:moveTo>
                  <a:pt x="2262" y="13469"/>
                </a:moveTo>
                <a:cubicBezTo>
                  <a:pt x="2266" y="13456"/>
                  <a:pt x="2258" y="13449"/>
                  <a:pt x="2243" y="13452"/>
                </a:cubicBezTo>
                <a:cubicBezTo>
                  <a:pt x="2240" y="13452"/>
                  <a:pt x="2240" y="13462"/>
                  <a:pt x="2236" y="13469"/>
                </a:cubicBezTo>
                <a:cubicBezTo>
                  <a:pt x="2236" y="13469"/>
                  <a:pt x="2232" y="13462"/>
                  <a:pt x="2232" y="13462"/>
                </a:cubicBezTo>
                <a:cubicBezTo>
                  <a:pt x="2243" y="13462"/>
                  <a:pt x="2254" y="13462"/>
                  <a:pt x="2266" y="13462"/>
                </a:cubicBezTo>
                <a:lnTo>
                  <a:pt x="2262" y="13469"/>
                </a:lnTo>
                <a:close/>
                <a:moveTo>
                  <a:pt x="16163" y="2841"/>
                </a:moveTo>
                <a:cubicBezTo>
                  <a:pt x="16178" y="2845"/>
                  <a:pt x="16189" y="2848"/>
                  <a:pt x="16204" y="2851"/>
                </a:cubicBezTo>
                <a:cubicBezTo>
                  <a:pt x="16204" y="2851"/>
                  <a:pt x="16207" y="2848"/>
                  <a:pt x="16207" y="2848"/>
                </a:cubicBezTo>
                <a:cubicBezTo>
                  <a:pt x="16192" y="2845"/>
                  <a:pt x="16178" y="2841"/>
                  <a:pt x="16163" y="2841"/>
                </a:cubicBezTo>
                <a:cubicBezTo>
                  <a:pt x="16163" y="2841"/>
                  <a:pt x="16163" y="2841"/>
                  <a:pt x="16163" y="2841"/>
                </a:cubicBezTo>
                <a:close/>
                <a:moveTo>
                  <a:pt x="2647" y="13462"/>
                </a:moveTo>
                <a:cubicBezTo>
                  <a:pt x="2647" y="13472"/>
                  <a:pt x="2647" y="13482"/>
                  <a:pt x="2650" y="13491"/>
                </a:cubicBezTo>
                <a:cubicBezTo>
                  <a:pt x="2650" y="13491"/>
                  <a:pt x="2650" y="13491"/>
                  <a:pt x="2650" y="13491"/>
                </a:cubicBezTo>
                <a:cubicBezTo>
                  <a:pt x="2650" y="13482"/>
                  <a:pt x="2650" y="13472"/>
                  <a:pt x="2647" y="13462"/>
                </a:cubicBezTo>
                <a:lnTo>
                  <a:pt x="2647" y="13462"/>
                </a:lnTo>
                <a:close/>
                <a:moveTo>
                  <a:pt x="2718" y="13475"/>
                </a:moveTo>
                <a:lnTo>
                  <a:pt x="2725" y="13475"/>
                </a:lnTo>
                <a:lnTo>
                  <a:pt x="2721" y="13469"/>
                </a:lnTo>
                <a:lnTo>
                  <a:pt x="2718" y="13475"/>
                </a:lnTo>
                <a:close/>
                <a:moveTo>
                  <a:pt x="2445" y="13518"/>
                </a:moveTo>
                <a:cubicBezTo>
                  <a:pt x="2452" y="13518"/>
                  <a:pt x="2460" y="13518"/>
                  <a:pt x="2467" y="13518"/>
                </a:cubicBezTo>
                <a:lnTo>
                  <a:pt x="2471" y="13514"/>
                </a:lnTo>
                <a:cubicBezTo>
                  <a:pt x="2460" y="13514"/>
                  <a:pt x="2449" y="13514"/>
                  <a:pt x="2438" y="13514"/>
                </a:cubicBezTo>
                <a:lnTo>
                  <a:pt x="2445" y="13518"/>
                </a:lnTo>
                <a:close/>
                <a:moveTo>
                  <a:pt x="2822" y="13511"/>
                </a:moveTo>
                <a:cubicBezTo>
                  <a:pt x="2819" y="13511"/>
                  <a:pt x="2815" y="13508"/>
                  <a:pt x="2811" y="13508"/>
                </a:cubicBezTo>
                <a:cubicBezTo>
                  <a:pt x="2815" y="13511"/>
                  <a:pt x="2819" y="13511"/>
                  <a:pt x="2822" y="13514"/>
                </a:cubicBezTo>
                <a:cubicBezTo>
                  <a:pt x="2822" y="13514"/>
                  <a:pt x="2822" y="13511"/>
                  <a:pt x="2822" y="13511"/>
                </a:cubicBezTo>
                <a:close/>
                <a:moveTo>
                  <a:pt x="2875" y="13527"/>
                </a:moveTo>
                <a:cubicBezTo>
                  <a:pt x="2875" y="13511"/>
                  <a:pt x="2867" y="13518"/>
                  <a:pt x="2860" y="13524"/>
                </a:cubicBezTo>
                <a:cubicBezTo>
                  <a:pt x="2860" y="13524"/>
                  <a:pt x="2860" y="13524"/>
                  <a:pt x="2860" y="13524"/>
                </a:cubicBezTo>
                <a:lnTo>
                  <a:pt x="2863" y="13531"/>
                </a:lnTo>
                <a:lnTo>
                  <a:pt x="2875" y="13527"/>
                </a:lnTo>
                <a:lnTo>
                  <a:pt x="2875" y="13527"/>
                </a:lnTo>
                <a:close/>
                <a:moveTo>
                  <a:pt x="2912" y="13514"/>
                </a:moveTo>
                <a:cubicBezTo>
                  <a:pt x="2923" y="13514"/>
                  <a:pt x="2934" y="13514"/>
                  <a:pt x="2946" y="13514"/>
                </a:cubicBezTo>
                <a:cubicBezTo>
                  <a:pt x="2946" y="13514"/>
                  <a:pt x="2942" y="13518"/>
                  <a:pt x="2942" y="13518"/>
                </a:cubicBezTo>
                <a:cubicBezTo>
                  <a:pt x="2934" y="13501"/>
                  <a:pt x="2927" y="13495"/>
                  <a:pt x="2919" y="13518"/>
                </a:cubicBezTo>
                <a:lnTo>
                  <a:pt x="2912" y="13514"/>
                </a:lnTo>
                <a:close/>
                <a:moveTo>
                  <a:pt x="2964" y="13508"/>
                </a:moveTo>
                <a:cubicBezTo>
                  <a:pt x="2968" y="13504"/>
                  <a:pt x="2972" y="13504"/>
                  <a:pt x="2975" y="13501"/>
                </a:cubicBezTo>
                <a:cubicBezTo>
                  <a:pt x="2972" y="13501"/>
                  <a:pt x="2968" y="13504"/>
                  <a:pt x="2961" y="13504"/>
                </a:cubicBezTo>
                <a:cubicBezTo>
                  <a:pt x="2964" y="13504"/>
                  <a:pt x="2964" y="13508"/>
                  <a:pt x="2964" y="13508"/>
                </a:cubicBezTo>
                <a:close/>
                <a:moveTo>
                  <a:pt x="3043" y="13524"/>
                </a:moveTo>
                <a:cubicBezTo>
                  <a:pt x="3046" y="13521"/>
                  <a:pt x="3046" y="13521"/>
                  <a:pt x="3050" y="13518"/>
                </a:cubicBezTo>
                <a:cubicBezTo>
                  <a:pt x="3046" y="13521"/>
                  <a:pt x="3043" y="13524"/>
                  <a:pt x="3043" y="13524"/>
                </a:cubicBezTo>
                <a:cubicBezTo>
                  <a:pt x="3039" y="13524"/>
                  <a:pt x="3043" y="13524"/>
                  <a:pt x="3043" y="13524"/>
                </a:cubicBezTo>
                <a:close/>
                <a:moveTo>
                  <a:pt x="15001" y="13511"/>
                </a:moveTo>
                <a:cubicBezTo>
                  <a:pt x="14997" y="13511"/>
                  <a:pt x="14997" y="13508"/>
                  <a:pt x="14993" y="13508"/>
                </a:cubicBezTo>
                <a:cubicBezTo>
                  <a:pt x="14993" y="13511"/>
                  <a:pt x="14997" y="13514"/>
                  <a:pt x="14997" y="13518"/>
                </a:cubicBezTo>
                <a:cubicBezTo>
                  <a:pt x="15001" y="13518"/>
                  <a:pt x="15001" y="13511"/>
                  <a:pt x="15001" y="13511"/>
                </a:cubicBezTo>
                <a:close/>
                <a:moveTo>
                  <a:pt x="2303" y="13550"/>
                </a:moveTo>
                <a:cubicBezTo>
                  <a:pt x="2307" y="13550"/>
                  <a:pt x="2311" y="13547"/>
                  <a:pt x="2314" y="13547"/>
                </a:cubicBezTo>
                <a:cubicBezTo>
                  <a:pt x="2311" y="13544"/>
                  <a:pt x="2307" y="13544"/>
                  <a:pt x="2299" y="13540"/>
                </a:cubicBezTo>
                <a:cubicBezTo>
                  <a:pt x="2299" y="13547"/>
                  <a:pt x="2299" y="13547"/>
                  <a:pt x="2303" y="13550"/>
                </a:cubicBezTo>
                <a:lnTo>
                  <a:pt x="2303" y="13550"/>
                </a:lnTo>
                <a:close/>
                <a:moveTo>
                  <a:pt x="2374" y="13553"/>
                </a:moveTo>
                <a:cubicBezTo>
                  <a:pt x="2374" y="13547"/>
                  <a:pt x="2374" y="13540"/>
                  <a:pt x="2381" y="13537"/>
                </a:cubicBezTo>
                <a:cubicBezTo>
                  <a:pt x="2381" y="13537"/>
                  <a:pt x="2378" y="13544"/>
                  <a:pt x="2378" y="13544"/>
                </a:cubicBezTo>
                <a:cubicBezTo>
                  <a:pt x="2378" y="13534"/>
                  <a:pt x="2378" y="13524"/>
                  <a:pt x="2378" y="13514"/>
                </a:cubicBezTo>
                <a:cubicBezTo>
                  <a:pt x="2378" y="13514"/>
                  <a:pt x="2381" y="13518"/>
                  <a:pt x="2381" y="13518"/>
                </a:cubicBezTo>
                <a:cubicBezTo>
                  <a:pt x="2363" y="13524"/>
                  <a:pt x="2374" y="13537"/>
                  <a:pt x="2374" y="13553"/>
                </a:cubicBezTo>
                <a:cubicBezTo>
                  <a:pt x="2374" y="13550"/>
                  <a:pt x="2374" y="13553"/>
                  <a:pt x="2374" y="13553"/>
                </a:cubicBezTo>
                <a:close/>
                <a:moveTo>
                  <a:pt x="2415" y="13514"/>
                </a:moveTo>
                <a:cubicBezTo>
                  <a:pt x="2415" y="13524"/>
                  <a:pt x="2415" y="13534"/>
                  <a:pt x="2415" y="13544"/>
                </a:cubicBezTo>
                <a:cubicBezTo>
                  <a:pt x="2415" y="13544"/>
                  <a:pt x="2411" y="13540"/>
                  <a:pt x="2411" y="13540"/>
                </a:cubicBezTo>
                <a:cubicBezTo>
                  <a:pt x="2423" y="13540"/>
                  <a:pt x="2434" y="13544"/>
                  <a:pt x="2445" y="13544"/>
                </a:cubicBezTo>
                <a:cubicBezTo>
                  <a:pt x="2445" y="13534"/>
                  <a:pt x="2441" y="13524"/>
                  <a:pt x="2441" y="13514"/>
                </a:cubicBezTo>
                <a:cubicBezTo>
                  <a:pt x="2441" y="13514"/>
                  <a:pt x="2445" y="13518"/>
                  <a:pt x="2445" y="13518"/>
                </a:cubicBezTo>
                <a:cubicBezTo>
                  <a:pt x="2434" y="13518"/>
                  <a:pt x="2423" y="13518"/>
                  <a:pt x="2408" y="13518"/>
                </a:cubicBezTo>
                <a:lnTo>
                  <a:pt x="2415" y="13514"/>
                </a:lnTo>
                <a:close/>
                <a:moveTo>
                  <a:pt x="2475" y="13514"/>
                </a:moveTo>
                <a:cubicBezTo>
                  <a:pt x="2475" y="13524"/>
                  <a:pt x="2471" y="13534"/>
                  <a:pt x="2471" y="13544"/>
                </a:cubicBezTo>
                <a:cubicBezTo>
                  <a:pt x="2482" y="13544"/>
                  <a:pt x="2494" y="13540"/>
                  <a:pt x="2505" y="13540"/>
                </a:cubicBezTo>
                <a:lnTo>
                  <a:pt x="2501" y="13544"/>
                </a:lnTo>
                <a:cubicBezTo>
                  <a:pt x="2501" y="13527"/>
                  <a:pt x="2494" y="13514"/>
                  <a:pt x="2471" y="13518"/>
                </a:cubicBezTo>
                <a:cubicBezTo>
                  <a:pt x="2467" y="13518"/>
                  <a:pt x="2475" y="13514"/>
                  <a:pt x="2475" y="13514"/>
                </a:cubicBezTo>
                <a:close/>
                <a:moveTo>
                  <a:pt x="2677" y="13540"/>
                </a:moveTo>
                <a:cubicBezTo>
                  <a:pt x="2688" y="13540"/>
                  <a:pt x="2699" y="13540"/>
                  <a:pt x="2710" y="13540"/>
                </a:cubicBezTo>
                <a:cubicBezTo>
                  <a:pt x="2710" y="13540"/>
                  <a:pt x="2707" y="13544"/>
                  <a:pt x="2707" y="13544"/>
                </a:cubicBezTo>
                <a:cubicBezTo>
                  <a:pt x="2699" y="13524"/>
                  <a:pt x="2688" y="13521"/>
                  <a:pt x="2680" y="13544"/>
                </a:cubicBezTo>
                <a:lnTo>
                  <a:pt x="2677" y="13540"/>
                </a:lnTo>
                <a:close/>
                <a:moveTo>
                  <a:pt x="2748" y="13550"/>
                </a:moveTo>
                <a:cubicBezTo>
                  <a:pt x="2759" y="13527"/>
                  <a:pt x="2740" y="13524"/>
                  <a:pt x="2721" y="13521"/>
                </a:cubicBezTo>
                <a:cubicBezTo>
                  <a:pt x="2721" y="13521"/>
                  <a:pt x="2721" y="13521"/>
                  <a:pt x="2721" y="13521"/>
                </a:cubicBezTo>
                <a:cubicBezTo>
                  <a:pt x="2733" y="13531"/>
                  <a:pt x="2740" y="13544"/>
                  <a:pt x="2748" y="13550"/>
                </a:cubicBezTo>
                <a:lnTo>
                  <a:pt x="2748" y="13550"/>
                </a:lnTo>
                <a:close/>
                <a:moveTo>
                  <a:pt x="2875" y="13527"/>
                </a:moveTo>
                <a:cubicBezTo>
                  <a:pt x="2856" y="13521"/>
                  <a:pt x="2841" y="13518"/>
                  <a:pt x="2822" y="13511"/>
                </a:cubicBezTo>
                <a:cubicBezTo>
                  <a:pt x="2822" y="13511"/>
                  <a:pt x="2819" y="13514"/>
                  <a:pt x="2819" y="13514"/>
                </a:cubicBezTo>
                <a:cubicBezTo>
                  <a:pt x="2837" y="13521"/>
                  <a:pt x="2856" y="13524"/>
                  <a:pt x="2875" y="13527"/>
                </a:cubicBezTo>
                <a:cubicBezTo>
                  <a:pt x="2875" y="13527"/>
                  <a:pt x="2875" y="13527"/>
                  <a:pt x="2875" y="13527"/>
                </a:cubicBezTo>
                <a:close/>
                <a:moveTo>
                  <a:pt x="2912" y="13544"/>
                </a:moveTo>
                <a:cubicBezTo>
                  <a:pt x="2912" y="13534"/>
                  <a:pt x="2912" y="13524"/>
                  <a:pt x="2912" y="13514"/>
                </a:cubicBezTo>
                <a:cubicBezTo>
                  <a:pt x="2912" y="13514"/>
                  <a:pt x="2916" y="13518"/>
                  <a:pt x="2916" y="13518"/>
                </a:cubicBezTo>
                <a:cubicBezTo>
                  <a:pt x="2897" y="13521"/>
                  <a:pt x="2878" y="13524"/>
                  <a:pt x="2860" y="13527"/>
                </a:cubicBezTo>
                <a:cubicBezTo>
                  <a:pt x="2860" y="13527"/>
                  <a:pt x="2860" y="13527"/>
                  <a:pt x="2860" y="13527"/>
                </a:cubicBezTo>
                <a:cubicBezTo>
                  <a:pt x="2886" y="13518"/>
                  <a:pt x="2901" y="13527"/>
                  <a:pt x="2912" y="13544"/>
                </a:cubicBezTo>
                <a:cubicBezTo>
                  <a:pt x="2912" y="13540"/>
                  <a:pt x="2912" y="13544"/>
                  <a:pt x="2912" y="13544"/>
                </a:cubicBezTo>
                <a:close/>
                <a:moveTo>
                  <a:pt x="2968" y="13508"/>
                </a:moveTo>
                <a:cubicBezTo>
                  <a:pt x="2961" y="13511"/>
                  <a:pt x="2949" y="13514"/>
                  <a:pt x="2942" y="13518"/>
                </a:cubicBezTo>
                <a:cubicBezTo>
                  <a:pt x="2942" y="13518"/>
                  <a:pt x="2946" y="13514"/>
                  <a:pt x="2946" y="13514"/>
                </a:cubicBezTo>
                <a:cubicBezTo>
                  <a:pt x="2946" y="13524"/>
                  <a:pt x="2946" y="13534"/>
                  <a:pt x="2946" y="13544"/>
                </a:cubicBezTo>
                <a:lnTo>
                  <a:pt x="2946" y="13544"/>
                </a:lnTo>
                <a:cubicBezTo>
                  <a:pt x="2957" y="13547"/>
                  <a:pt x="2964" y="13550"/>
                  <a:pt x="2975" y="13553"/>
                </a:cubicBezTo>
                <a:lnTo>
                  <a:pt x="2968" y="13553"/>
                </a:lnTo>
                <a:cubicBezTo>
                  <a:pt x="2968" y="13537"/>
                  <a:pt x="2964" y="13521"/>
                  <a:pt x="2964" y="13504"/>
                </a:cubicBezTo>
                <a:cubicBezTo>
                  <a:pt x="2964" y="13504"/>
                  <a:pt x="2964" y="13508"/>
                  <a:pt x="2968" y="13508"/>
                </a:cubicBezTo>
                <a:close/>
                <a:moveTo>
                  <a:pt x="3043" y="13524"/>
                </a:moveTo>
                <a:cubicBezTo>
                  <a:pt x="3065" y="13524"/>
                  <a:pt x="3091" y="13524"/>
                  <a:pt x="3114" y="13524"/>
                </a:cubicBezTo>
                <a:cubicBezTo>
                  <a:pt x="3114" y="13524"/>
                  <a:pt x="3114" y="13524"/>
                  <a:pt x="3114" y="13524"/>
                </a:cubicBezTo>
                <a:cubicBezTo>
                  <a:pt x="3088" y="13524"/>
                  <a:pt x="3065" y="13524"/>
                  <a:pt x="3043" y="13524"/>
                </a:cubicBezTo>
                <a:cubicBezTo>
                  <a:pt x="3039" y="13524"/>
                  <a:pt x="3043" y="13524"/>
                  <a:pt x="3043" y="13524"/>
                </a:cubicBezTo>
                <a:close/>
                <a:moveTo>
                  <a:pt x="2303" y="13550"/>
                </a:moveTo>
                <a:cubicBezTo>
                  <a:pt x="2325" y="13550"/>
                  <a:pt x="2352" y="13550"/>
                  <a:pt x="2374" y="13550"/>
                </a:cubicBezTo>
                <a:cubicBezTo>
                  <a:pt x="2374" y="13550"/>
                  <a:pt x="2374" y="13550"/>
                  <a:pt x="2374" y="13550"/>
                </a:cubicBezTo>
                <a:cubicBezTo>
                  <a:pt x="2352" y="13550"/>
                  <a:pt x="2325" y="13550"/>
                  <a:pt x="2303" y="13550"/>
                </a:cubicBezTo>
                <a:cubicBezTo>
                  <a:pt x="2303" y="13550"/>
                  <a:pt x="2303" y="13550"/>
                  <a:pt x="2303" y="13550"/>
                </a:cubicBezTo>
                <a:close/>
                <a:moveTo>
                  <a:pt x="6670" y="2812"/>
                </a:moveTo>
                <a:cubicBezTo>
                  <a:pt x="6666" y="2825"/>
                  <a:pt x="6663" y="2838"/>
                  <a:pt x="6659" y="2851"/>
                </a:cubicBezTo>
                <a:cubicBezTo>
                  <a:pt x="6659" y="2851"/>
                  <a:pt x="6655" y="2848"/>
                  <a:pt x="6655" y="2848"/>
                </a:cubicBezTo>
                <a:cubicBezTo>
                  <a:pt x="6693" y="2845"/>
                  <a:pt x="6674" y="2825"/>
                  <a:pt x="6670" y="2812"/>
                </a:cubicBezTo>
                <a:cubicBezTo>
                  <a:pt x="6670" y="2812"/>
                  <a:pt x="6670" y="2812"/>
                  <a:pt x="6670" y="2812"/>
                </a:cubicBezTo>
                <a:close/>
                <a:moveTo>
                  <a:pt x="6554" y="2835"/>
                </a:moveTo>
                <a:cubicBezTo>
                  <a:pt x="6551" y="2835"/>
                  <a:pt x="6551" y="2835"/>
                  <a:pt x="6547" y="2835"/>
                </a:cubicBezTo>
                <a:cubicBezTo>
                  <a:pt x="6551" y="2835"/>
                  <a:pt x="6554" y="2838"/>
                  <a:pt x="6558" y="2838"/>
                </a:cubicBezTo>
                <a:cubicBezTo>
                  <a:pt x="6554" y="2838"/>
                  <a:pt x="6554" y="2835"/>
                  <a:pt x="6554" y="2835"/>
                </a:cubicBezTo>
                <a:close/>
                <a:moveTo>
                  <a:pt x="2501" y="13540"/>
                </a:moveTo>
                <a:cubicBezTo>
                  <a:pt x="2501" y="13550"/>
                  <a:pt x="2497" y="13560"/>
                  <a:pt x="2497" y="13570"/>
                </a:cubicBezTo>
                <a:cubicBezTo>
                  <a:pt x="2509" y="13570"/>
                  <a:pt x="2520" y="13570"/>
                  <a:pt x="2531" y="13570"/>
                </a:cubicBezTo>
                <a:cubicBezTo>
                  <a:pt x="2531" y="13560"/>
                  <a:pt x="2527" y="13550"/>
                  <a:pt x="2527" y="13540"/>
                </a:cubicBezTo>
                <a:cubicBezTo>
                  <a:pt x="2527" y="13540"/>
                  <a:pt x="2531" y="13544"/>
                  <a:pt x="2531" y="13544"/>
                </a:cubicBezTo>
                <a:cubicBezTo>
                  <a:pt x="2520" y="13544"/>
                  <a:pt x="2509" y="13544"/>
                  <a:pt x="2497" y="13544"/>
                </a:cubicBezTo>
                <a:lnTo>
                  <a:pt x="2501" y="13540"/>
                </a:lnTo>
                <a:close/>
                <a:moveTo>
                  <a:pt x="2650" y="13540"/>
                </a:moveTo>
                <a:cubicBezTo>
                  <a:pt x="2654" y="13547"/>
                  <a:pt x="2658" y="13553"/>
                  <a:pt x="2662" y="13563"/>
                </a:cubicBezTo>
                <a:cubicBezTo>
                  <a:pt x="2665" y="13557"/>
                  <a:pt x="2669" y="13550"/>
                  <a:pt x="2677" y="13540"/>
                </a:cubicBezTo>
                <a:cubicBezTo>
                  <a:pt x="2677" y="13540"/>
                  <a:pt x="2680" y="13544"/>
                  <a:pt x="2680" y="13544"/>
                </a:cubicBezTo>
                <a:cubicBezTo>
                  <a:pt x="2669" y="13544"/>
                  <a:pt x="2658" y="13544"/>
                  <a:pt x="2647" y="13544"/>
                </a:cubicBezTo>
                <a:lnTo>
                  <a:pt x="2650" y="13540"/>
                </a:lnTo>
                <a:close/>
                <a:moveTo>
                  <a:pt x="16144" y="2799"/>
                </a:moveTo>
                <a:cubicBezTo>
                  <a:pt x="16151" y="2812"/>
                  <a:pt x="16155" y="2825"/>
                  <a:pt x="16163" y="2841"/>
                </a:cubicBezTo>
                <a:cubicBezTo>
                  <a:pt x="16163" y="2841"/>
                  <a:pt x="16159" y="2841"/>
                  <a:pt x="16159" y="2841"/>
                </a:cubicBezTo>
                <a:cubicBezTo>
                  <a:pt x="16155" y="2828"/>
                  <a:pt x="16151" y="2815"/>
                  <a:pt x="16148" y="2799"/>
                </a:cubicBezTo>
                <a:cubicBezTo>
                  <a:pt x="16151" y="2799"/>
                  <a:pt x="16144" y="2799"/>
                  <a:pt x="16144" y="2799"/>
                </a:cubicBezTo>
                <a:close/>
                <a:moveTo>
                  <a:pt x="2751" y="13553"/>
                </a:moveTo>
                <a:cubicBezTo>
                  <a:pt x="2755" y="13553"/>
                  <a:pt x="2755" y="13553"/>
                  <a:pt x="2759" y="13553"/>
                </a:cubicBezTo>
                <a:cubicBezTo>
                  <a:pt x="2755" y="13550"/>
                  <a:pt x="2751" y="13550"/>
                  <a:pt x="2751" y="13553"/>
                </a:cubicBezTo>
                <a:cubicBezTo>
                  <a:pt x="2748" y="13550"/>
                  <a:pt x="2751" y="13553"/>
                  <a:pt x="2751" y="13553"/>
                </a:cubicBezTo>
                <a:close/>
                <a:moveTo>
                  <a:pt x="2946" y="13544"/>
                </a:moveTo>
                <a:cubicBezTo>
                  <a:pt x="2934" y="13544"/>
                  <a:pt x="2923" y="13544"/>
                  <a:pt x="2912" y="13540"/>
                </a:cubicBezTo>
                <a:cubicBezTo>
                  <a:pt x="2912" y="13540"/>
                  <a:pt x="2912" y="13540"/>
                  <a:pt x="2912" y="13540"/>
                </a:cubicBezTo>
                <a:cubicBezTo>
                  <a:pt x="2923" y="13544"/>
                  <a:pt x="2934" y="13544"/>
                  <a:pt x="2946" y="13544"/>
                </a:cubicBezTo>
                <a:lnTo>
                  <a:pt x="2946" y="13544"/>
                </a:lnTo>
                <a:close/>
                <a:moveTo>
                  <a:pt x="2972" y="13553"/>
                </a:moveTo>
                <a:cubicBezTo>
                  <a:pt x="2972" y="13550"/>
                  <a:pt x="2975" y="13550"/>
                  <a:pt x="2975" y="13547"/>
                </a:cubicBezTo>
                <a:cubicBezTo>
                  <a:pt x="2972" y="13547"/>
                  <a:pt x="2968" y="13550"/>
                  <a:pt x="2964" y="13550"/>
                </a:cubicBezTo>
                <a:cubicBezTo>
                  <a:pt x="2968" y="13553"/>
                  <a:pt x="2975" y="13553"/>
                  <a:pt x="2972" y="13553"/>
                </a:cubicBezTo>
                <a:close/>
                <a:moveTo>
                  <a:pt x="2269" y="13606"/>
                </a:moveTo>
                <a:cubicBezTo>
                  <a:pt x="2254" y="13602"/>
                  <a:pt x="2240" y="13596"/>
                  <a:pt x="2228" y="13593"/>
                </a:cubicBezTo>
                <a:lnTo>
                  <a:pt x="2225" y="13596"/>
                </a:lnTo>
                <a:cubicBezTo>
                  <a:pt x="2236" y="13609"/>
                  <a:pt x="2243" y="13632"/>
                  <a:pt x="2266" y="13602"/>
                </a:cubicBezTo>
                <a:lnTo>
                  <a:pt x="2269" y="13606"/>
                </a:lnTo>
                <a:close/>
                <a:moveTo>
                  <a:pt x="2221" y="13596"/>
                </a:moveTo>
                <a:cubicBezTo>
                  <a:pt x="2221" y="13596"/>
                  <a:pt x="2225" y="13599"/>
                  <a:pt x="2225" y="13599"/>
                </a:cubicBezTo>
                <a:cubicBezTo>
                  <a:pt x="2225" y="13596"/>
                  <a:pt x="2225" y="13593"/>
                  <a:pt x="2225" y="13593"/>
                </a:cubicBezTo>
                <a:cubicBezTo>
                  <a:pt x="2225" y="13593"/>
                  <a:pt x="2221" y="13596"/>
                  <a:pt x="2221" y="13596"/>
                </a:cubicBezTo>
                <a:close/>
                <a:moveTo>
                  <a:pt x="2262" y="13602"/>
                </a:moveTo>
                <a:cubicBezTo>
                  <a:pt x="2266" y="13599"/>
                  <a:pt x="2269" y="13599"/>
                  <a:pt x="2273" y="13596"/>
                </a:cubicBezTo>
                <a:cubicBezTo>
                  <a:pt x="2262" y="13589"/>
                  <a:pt x="2262" y="13593"/>
                  <a:pt x="2269" y="13602"/>
                </a:cubicBezTo>
                <a:cubicBezTo>
                  <a:pt x="2269" y="13606"/>
                  <a:pt x="2262" y="13602"/>
                  <a:pt x="2262" y="13602"/>
                </a:cubicBezTo>
                <a:close/>
                <a:moveTo>
                  <a:pt x="2352" y="13619"/>
                </a:moveTo>
                <a:lnTo>
                  <a:pt x="2344" y="13615"/>
                </a:lnTo>
                <a:lnTo>
                  <a:pt x="2348" y="13622"/>
                </a:lnTo>
                <a:lnTo>
                  <a:pt x="2352" y="13619"/>
                </a:lnTo>
                <a:close/>
                <a:moveTo>
                  <a:pt x="12434" y="2783"/>
                </a:moveTo>
                <a:cubicBezTo>
                  <a:pt x="12434" y="2786"/>
                  <a:pt x="12434" y="2786"/>
                  <a:pt x="12434" y="2789"/>
                </a:cubicBezTo>
                <a:cubicBezTo>
                  <a:pt x="12434" y="2786"/>
                  <a:pt x="12434" y="2783"/>
                  <a:pt x="12434" y="2783"/>
                </a:cubicBezTo>
                <a:cubicBezTo>
                  <a:pt x="12434" y="2783"/>
                  <a:pt x="12434" y="2783"/>
                  <a:pt x="12434" y="2783"/>
                </a:cubicBezTo>
                <a:close/>
                <a:moveTo>
                  <a:pt x="12233" y="2789"/>
                </a:moveTo>
                <a:cubicBezTo>
                  <a:pt x="12233" y="2793"/>
                  <a:pt x="12233" y="2799"/>
                  <a:pt x="12233" y="2802"/>
                </a:cubicBezTo>
                <a:cubicBezTo>
                  <a:pt x="12233" y="2802"/>
                  <a:pt x="12236" y="2806"/>
                  <a:pt x="12240" y="2806"/>
                </a:cubicBezTo>
                <a:cubicBezTo>
                  <a:pt x="12236" y="2799"/>
                  <a:pt x="12233" y="2793"/>
                  <a:pt x="12233" y="2786"/>
                </a:cubicBezTo>
                <a:cubicBezTo>
                  <a:pt x="12229" y="2786"/>
                  <a:pt x="12233" y="2789"/>
                  <a:pt x="12233" y="2789"/>
                </a:cubicBezTo>
                <a:close/>
                <a:moveTo>
                  <a:pt x="6707" y="2783"/>
                </a:moveTo>
                <a:cubicBezTo>
                  <a:pt x="6707" y="2806"/>
                  <a:pt x="6693" y="2815"/>
                  <a:pt x="6670" y="2812"/>
                </a:cubicBezTo>
                <a:cubicBezTo>
                  <a:pt x="6670" y="2812"/>
                  <a:pt x="6670" y="2812"/>
                  <a:pt x="6670" y="2812"/>
                </a:cubicBezTo>
                <a:cubicBezTo>
                  <a:pt x="6700" y="2815"/>
                  <a:pt x="6707" y="2802"/>
                  <a:pt x="6707" y="2783"/>
                </a:cubicBezTo>
                <a:cubicBezTo>
                  <a:pt x="6707" y="2779"/>
                  <a:pt x="6707" y="2779"/>
                  <a:pt x="6707" y="2783"/>
                </a:cubicBezTo>
                <a:close/>
                <a:moveTo>
                  <a:pt x="6573" y="2799"/>
                </a:moveTo>
                <a:cubicBezTo>
                  <a:pt x="6551" y="2806"/>
                  <a:pt x="6554" y="2822"/>
                  <a:pt x="6558" y="2838"/>
                </a:cubicBezTo>
                <a:cubicBezTo>
                  <a:pt x="6558" y="2838"/>
                  <a:pt x="6554" y="2835"/>
                  <a:pt x="6554" y="2835"/>
                </a:cubicBezTo>
                <a:cubicBezTo>
                  <a:pt x="6558" y="2822"/>
                  <a:pt x="6562" y="2809"/>
                  <a:pt x="6573" y="2799"/>
                </a:cubicBezTo>
                <a:lnTo>
                  <a:pt x="6573" y="2799"/>
                </a:lnTo>
                <a:close/>
                <a:moveTo>
                  <a:pt x="16226" y="2799"/>
                </a:moveTo>
                <a:cubicBezTo>
                  <a:pt x="16226" y="2789"/>
                  <a:pt x="16226" y="2779"/>
                  <a:pt x="16226" y="2770"/>
                </a:cubicBezTo>
                <a:cubicBezTo>
                  <a:pt x="16226" y="2770"/>
                  <a:pt x="16230" y="2773"/>
                  <a:pt x="16230" y="2773"/>
                </a:cubicBezTo>
                <a:cubicBezTo>
                  <a:pt x="16219" y="2773"/>
                  <a:pt x="16207" y="2773"/>
                  <a:pt x="16196" y="2773"/>
                </a:cubicBezTo>
                <a:cubicBezTo>
                  <a:pt x="16196" y="2773"/>
                  <a:pt x="16200" y="2770"/>
                  <a:pt x="16200" y="2770"/>
                </a:cubicBezTo>
                <a:cubicBezTo>
                  <a:pt x="16211" y="2779"/>
                  <a:pt x="16219" y="2786"/>
                  <a:pt x="16230" y="2796"/>
                </a:cubicBezTo>
                <a:cubicBezTo>
                  <a:pt x="16230" y="2799"/>
                  <a:pt x="16226" y="2799"/>
                  <a:pt x="16226" y="2799"/>
                </a:cubicBezTo>
                <a:close/>
                <a:moveTo>
                  <a:pt x="2953" y="13606"/>
                </a:moveTo>
                <a:lnTo>
                  <a:pt x="2961" y="13606"/>
                </a:lnTo>
                <a:lnTo>
                  <a:pt x="2957" y="13599"/>
                </a:lnTo>
                <a:lnTo>
                  <a:pt x="2953" y="13606"/>
                </a:lnTo>
                <a:close/>
                <a:moveTo>
                  <a:pt x="16099" y="2773"/>
                </a:moveTo>
                <a:cubicBezTo>
                  <a:pt x="16099" y="2783"/>
                  <a:pt x="16095" y="2796"/>
                  <a:pt x="16103" y="2802"/>
                </a:cubicBezTo>
                <a:cubicBezTo>
                  <a:pt x="16118" y="2819"/>
                  <a:pt x="16133" y="2806"/>
                  <a:pt x="16148" y="2796"/>
                </a:cubicBezTo>
                <a:cubicBezTo>
                  <a:pt x="16148" y="2796"/>
                  <a:pt x="16151" y="2796"/>
                  <a:pt x="16151" y="2796"/>
                </a:cubicBezTo>
                <a:cubicBezTo>
                  <a:pt x="16133" y="2786"/>
                  <a:pt x="16114" y="2776"/>
                  <a:pt x="16095" y="2766"/>
                </a:cubicBezTo>
                <a:lnTo>
                  <a:pt x="16099" y="2773"/>
                </a:lnTo>
                <a:close/>
                <a:moveTo>
                  <a:pt x="14396" y="2796"/>
                </a:moveTo>
                <a:cubicBezTo>
                  <a:pt x="14407" y="2796"/>
                  <a:pt x="14418" y="2796"/>
                  <a:pt x="14429" y="2796"/>
                </a:cubicBezTo>
                <a:cubicBezTo>
                  <a:pt x="14429" y="2796"/>
                  <a:pt x="14425" y="2799"/>
                  <a:pt x="14425" y="2799"/>
                </a:cubicBezTo>
                <a:cubicBezTo>
                  <a:pt x="14422" y="2793"/>
                  <a:pt x="14418" y="2786"/>
                  <a:pt x="14411" y="2779"/>
                </a:cubicBezTo>
                <a:cubicBezTo>
                  <a:pt x="14407" y="2786"/>
                  <a:pt x="14403" y="2793"/>
                  <a:pt x="14396" y="2796"/>
                </a:cubicBezTo>
                <a:lnTo>
                  <a:pt x="14396" y="2796"/>
                </a:lnTo>
                <a:close/>
                <a:moveTo>
                  <a:pt x="7993" y="13606"/>
                </a:moveTo>
                <a:cubicBezTo>
                  <a:pt x="7993" y="13602"/>
                  <a:pt x="7996" y="13602"/>
                  <a:pt x="7996" y="13599"/>
                </a:cubicBezTo>
                <a:cubicBezTo>
                  <a:pt x="7993" y="13599"/>
                  <a:pt x="7989" y="13602"/>
                  <a:pt x="7985" y="13602"/>
                </a:cubicBezTo>
                <a:cubicBezTo>
                  <a:pt x="7985" y="13602"/>
                  <a:pt x="7993" y="13606"/>
                  <a:pt x="7993" y="13606"/>
                </a:cubicBezTo>
                <a:close/>
                <a:moveTo>
                  <a:pt x="16540" y="13622"/>
                </a:moveTo>
                <a:cubicBezTo>
                  <a:pt x="16547" y="13622"/>
                  <a:pt x="16555" y="13622"/>
                  <a:pt x="16562" y="13625"/>
                </a:cubicBezTo>
                <a:cubicBezTo>
                  <a:pt x="16562" y="13622"/>
                  <a:pt x="16562" y="13619"/>
                  <a:pt x="16562" y="13615"/>
                </a:cubicBezTo>
                <a:cubicBezTo>
                  <a:pt x="16559" y="13615"/>
                  <a:pt x="16551" y="13619"/>
                  <a:pt x="16547" y="13619"/>
                </a:cubicBezTo>
                <a:cubicBezTo>
                  <a:pt x="16544" y="13619"/>
                  <a:pt x="16540" y="13622"/>
                  <a:pt x="16540" y="13622"/>
                </a:cubicBezTo>
                <a:close/>
                <a:moveTo>
                  <a:pt x="2352" y="13619"/>
                </a:moveTo>
                <a:cubicBezTo>
                  <a:pt x="2363" y="13628"/>
                  <a:pt x="2370" y="13635"/>
                  <a:pt x="2382" y="13645"/>
                </a:cubicBezTo>
                <a:cubicBezTo>
                  <a:pt x="2382" y="13645"/>
                  <a:pt x="2378" y="13648"/>
                  <a:pt x="2378" y="13648"/>
                </a:cubicBezTo>
                <a:cubicBezTo>
                  <a:pt x="2382" y="13628"/>
                  <a:pt x="2367" y="13622"/>
                  <a:pt x="2348" y="13622"/>
                </a:cubicBezTo>
                <a:cubicBezTo>
                  <a:pt x="2344" y="13622"/>
                  <a:pt x="2352" y="13619"/>
                  <a:pt x="2352" y="13619"/>
                </a:cubicBezTo>
                <a:close/>
                <a:moveTo>
                  <a:pt x="14160" y="2802"/>
                </a:moveTo>
                <a:cubicBezTo>
                  <a:pt x="14160" y="2802"/>
                  <a:pt x="14157" y="2796"/>
                  <a:pt x="14157" y="2796"/>
                </a:cubicBezTo>
                <a:lnTo>
                  <a:pt x="14157" y="2799"/>
                </a:lnTo>
                <a:cubicBezTo>
                  <a:pt x="14157" y="2799"/>
                  <a:pt x="14160" y="2802"/>
                  <a:pt x="14160" y="2802"/>
                </a:cubicBezTo>
                <a:close/>
                <a:moveTo>
                  <a:pt x="3043" y="13635"/>
                </a:moveTo>
                <a:cubicBezTo>
                  <a:pt x="3054" y="13645"/>
                  <a:pt x="3058" y="13641"/>
                  <a:pt x="3061" y="13632"/>
                </a:cubicBezTo>
                <a:cubicBezTo>
                  <a:pt x="3061" y="13628"/>
                  <a:pt x="3058" y="13625"/>
                  <a:pt x="3054" y="13622"/>
                </a:cubicBezTo>
                <a:cubicBezTo>
                  <a:pt x="3046" y="13625"/>
                  <a:pt x="3043" y="13632"/>
                  <a:pt x="3039" y="13635"/>
                </a:cubicBezTo>
                <a:cubicBezTo>
                  <a:pt x="3039" y="13632"/>
                  <a:pt x="3043" y="13635"/>
                  <a:pt x="3043" y="13635"/>
                </a:cubicBezTo>
                <a:close/>
                <a:moveTo>
                  <a:pt x="16540" y="13622"/>
                </a:moveTo>
                <a:cubicBezTo>
                  <a:pt x="16544" y="13622"/>
                  <a:pt x="16544" y="13625"/>
                  <a:pt x="16547" y="13625"/>
                </a:cubicBezTo>
                <a:cubicBezTo>
                  <a:pt x="16547" y="13622"/>
                  <a:pt x="16544" y="13619"/>
                  <a:pt x="16544" y="13619"/>
                </a:cubicBezTo>
                <a:cubicBezTo>
                  <a:pt x="16544" y="13619"/>
                  <a:pt x="16540" y="13622"/>
                  <a:pt x="16540" y="13622"/>
                </a:cubicBezTo>
                <a:close/>
                <a:moveTo>
                  <a:pt x="2311" y="13658"/>
                </a:moveTo>
                <a:lnTo>
                  <a:pt x="2311" y="13651"/>
                </a:lnTo>
                <a:lnTo>
                  <a:pt x="2303" y="13654"/>
                </a:lnTo>
                <a:lnTo>
                  <a:pt x="2311" y="13658"/>
                </a:lnTo>
                <a:close/>
                <a:moveTo>
                  <a:pt x="2378" y="13645"/>
                </a:moveTo>
                <a:cubicBezTo>
                  <a:pt x="2381" y="13654"/>
                  <a:pt x="2385" y="13661"/>
                  <a:pt x="2389" y="13671"/>
                </a:cubicBezTo>
                <a:lnTo>
                  <a:pt x="2385" y="13667"/>
                </a:lnTo>
                <a:cubicBezTo>
                  <a:pt x="2396" y="13661"/>
                  <a:pt x="2411" y="13658"/>
                  <a:pt x="2423" y="13651"/>
                </a:cubicBezTo>
                <a:cubicBezTo>
                  <a:pt x="2423" y="13651"/>
                  <a:pt x="2426" y="13651"/>
                  <a:pt x="2426" y="13651"/>
                </a:cubicBezTo>
                <a:cubicBezTo>
                  <a:pt x="2408" y="13648"/>
                  <a:pt x="2393" y="13648"/>
                  <a:pt x="2374" y="13648"/>
                </a:cubicBezTo>
                <a:cubicBezTo>
                  <a:pt x="2374" y="13648"/>
                  <a:pt x="2378" y="13645"/>
                  <a:pt x="2378" y="13645"/>
                </a:cubicBezTo>
                <a:close/>
                <a:moveTo>
                  <a:pt x="13040" y="2786"/>
                </a:moveTo>
                <a:cubicBezTo>
                  <a:pt x="13043" y="2786"/>
                  <a:pt x="13047" y="2783"/>
                  <a:pt x="13047" y="2783"/>
                </a:cubicBezTo>
                <a:cubicBezTo>
                  <a:pt x="13043" y="2783"/>
                  <a:pt x="13040" y="2779"/>
                  <a:pt x="13036" y="2779"/>
                </a:cubicBezTo>
                <a:cubicBezTo>
                  <a:pt x="13040" y="2783"/>
                  <a:pt x="13040" y="2786"/>
                  <a:pt x="13043" y="2786"/>
                </a:cubicBezTo>
                <a:cubicBezTo>
                  <a:pt x="13043" y="2786"/>
                  <a:pt x="13040" y="2786"/>
                  <a:pt x="13040" y="2786"/>
                </a:cubicBezTo>
                <a:close/>
                <a:moveTo>
                  <a:pt x="12931" y="2776"/>
                </a:moveTo>
                <a:cubicBezTo>
                  <a:pt x="12927" y="2776"/>
                  <a:pt x="12924" y="2773"/>
                  <a:pt x="12924" y="2773"/>
                </a:cubicBezTo>
                <a:cubicBezTo>
                  <a:pt x="12924" y="2776"/>
                  <a:pt x="12927" y="2776"/>
                  <a:pt x="12927" y="2779"/>
                </a:cubicBezTo>
                <a:cubicBezTo>
                  <a:pt x="12927" y="2779"/>
                  <a:pt x="12931" y="2776"/>
                  <a:pt x="12931" y="2776"/>
                </a:cubicBezTo>
                <a:close/>
                <a:moveTo>
                  <a:pt x="12008" y="2770"/>
                </a:moveTo>
                <a:cubicBezTo>
                  <a:pt x="12012" y="2799"/>
                  <a:pt x="12031" y="2786"/>
                  <a:pt x="12046" y="2783"/>
                </a:cubicBezTo>
                <a:cubicBezTo>
                  <a:pt x="12046" y="2783"/>
                  <a:pt x="12050" y="2786"/>
                  <a:pt x="12050" y="2783"/>
                </a:cubicBezTo>
                <a:cubicBezTo>
                  <a:pt x="12035" y="2779"/>
                  <a:pt x="12020" y="2776"/>
                  <a:pt x="12005" y="2773"/>
                </a:cubicBezTo>
                <a:cubicBezTo>
                  <a:pt x="12005" y="2773"/>
                  <a:pt x="12008" y="2770"/>
                  <a:pt x="12008" y="2770"/>
                </a:cubicBezTo>
                <a:close/>
                <a:moveTo>
                  <a:pt x="11926" y="2753"/>
                </a:moveTo>
                <a:cubicBezTo>
                  <a:pt x="11930" y="2760"/>
                  <a:pt x="11930" y="2763"/>
                  <a:pt x="11934" y="2770"/>
                </a:cubicBezTo>
                <a:cubicBezTo>
                  <a:pt x="11934" y="2766"/>
                  <a:pt x="11934" y="2763"/>
                  <a:pt x="11934" y="2763"/>
                </a:cubicBezTo>
                <a:cubicBezTo>
                  <a:pt x="11930" y="2760"/>
                  <a:pt x="11930" y="2757"/>
                  <a:pt x="11926" y="2753"/>
                </a:cubicBezTo>
                <a:cubicBezTo>
                  <a:pt x="11926" y="2753"/>
                  <a:pt x="11926" y="2753"/>
                  <a:pt x="11926" y="2753"/>
                </a:cubicBezTo>
                <a:close/>
                <a:moveTo>
                  <a:pt x="6573" y="2799"/>
                </a:moveTo>
                <a:cubicBezTo>
                  <a:pt x="6588" y="2796"/>
                  <a:pt x="6607" y="2793"/>
                  <a:pt x="6622" y="2789"/>
                </a:cubicBezTo>
                <a:cubicBezTo>
                  <a:pt x="6622" y="2789"/>
                  <a:pt x="6618" y="2786"/>
                  <a:pt x="6618" y="2786"/>
                </a:cubicBezTo>
                <a:cubicBezTo>
                  <a:pt x="6603" y="2789"/>
                  <a:pt x="6584" y="2793"/>
                  <a:pt x="6573" y="2799"/>
                </a:cubicBezTo>
                <a:cubicBezTo>
                  <a:pt x="6569" y="2796"/>
                  <a:pt x="6573" y="2799"/>
                  <a:pt x="6573" y="2799"/>
                </a:cubicBezTo>
                <a:close/>
                <a:moveTo>
                  <a:pt x="2856" y="13641"/>
                </a:moveTo>
                <a:cubicBezTo>
                  <a:pt x="2860" y="13648"/>
                  <a:pt x="2863" y="13654"/>
                  <a:pt x="2867" y="13661"/>
                </a:cubicBezTo>
                <a:cubicBezTo>
                  <a:pt x="2871" y="13654"/>
                  <a:pt x="2875" y="13648"/>
                  <a:pt x="2882" y="13641"/>
                </a:cubicBezTo>
                <a:cubicBezTo>
                  <a:pt x="2882" y="13641"/>
                  <a:pt x="2886" y="13645"/>
                  <a:pt x="2886" y="13645"/>
                </a:cubicBezTo>
                <a:cubicBezTo>
                  <a:pt x="2875" y="13645"/>
                  <a:pt x="2863" y="13645"/>
                  <a:pt x="2852" y="13645"/>
                </a:cubicBezTo>
                <a:lnTo>
                  <a:pt x="2856" y="13641"/>
                </a:lnTo>
                <a:close/>
                <a:moveTo>
                  <a:pt x="3009" y="13654"/>
                </a:moveTo>
                <a:cubicBezTo>
                  <a:pt x="3032" y="13654"/>
                  <a:pt x="3058" y="13654"/>
                  <a:pt x="3080" y="13654"/>
                </a:cubicBezTo>
                <a:lnTo>
                  <a:pt x="3080" y="13658"/>
                </a:lnTo>
                <a:cubicBezTo>
                  <a:pt x="3065" y="13648"/>
                  <a:pt x="3050" y="13641"/>
                  <a:pt x="3035" y="13632"/>
                </a:cubicBezTo>
                <a:cubicBezTo>
                  <a:pt x="3035" y="13632"/>
                  <a:pt x="3039" y="13635"/>
                  <a:pt x="3039" y="13635"/>
                </a:cubicBezTo>
                <a:cubicBezTo>
                  <a:pt x="3032" y="13641"/>
                  <a:pt x="3020" y="13648"/>
                  <a:pt x="3009" y="13654"/>
                </a:cubicBezTo>
                <a:cubicBezTo>
                  <a:pt x="3009" y="13654"/>
                  <a:pt x="3009" y="13654"/>
                  <a:pt x="3009" y="13654"/>
                </a:cubicBezTo>
                <a:close/>
                <a:moveTo>
                  <a:pt x="2385" y="13667"/>
                </a:moveTo>
                <a:cubicBezTo>
                  <a:pt x="2370" y="13674"/>
                  <a:pt x="2359" y="13677"/>
                  <a:pt x="2344" y="13684"/>
                </a:cubicBezTo>
                <a:cubicBezTo>
                  <a:pt x="2344" y="13684"/>
                  <a:pt x="2340" y="13687"/>
                  <a:pt x="2340" y="13687"/>
                </a:cubicBezTo>
                <a:cubicBezTo>
                  <a:pt x="2355" y="13681"/>
                  <a:pt x="2374" y="13674"/>
                  <a:pt x="2385" y="13667"/>
                </a:cubicBezTo>
                <a:cubicBezTo>
                  <a:pt x="2389" y="13671"/>
                  <a:pt x="2385" y="13667"/>
                  <a:pt x="2385" y="13667"/>
                </a:cubicBezTo>
                <a:close/>
                <a:moveTo>
                  <a:pt x="2975" y="13697"/>
                </a:moveTo>
                <a:cubicBezTo>
                  <a:pt x="2975" y="13694"/>
                  <a:pt x="2979" y="13690"/>
                  <a:pt x="2979" y="13687"/>
                </a:cubicBezTo>
                <a:cubicBezTo>
                  <a:pt x="2975" y="13690"/>
                  <a:pt x="2972" y="13690"/>
                  <a:pt x="2972" y="13694"/>
                </a:cubicBezTo>
                <a:cubicBezTo>
                  <a:pt x="2972" y="13694"/>
                  <a:pt x="2975" y="13697"/>
                  <a:pt x="2975" y="13697"/>
                </a:cubicBezTo>
                <a:close/>
                <a:moveTo>
                  <a:pt x="3080" y="13654"/>
                </a:moveTo>
                <a:cubicBezTo>
                  <a:pt x="3069" y="13664"/>
                  <a:pt x="3058" y="13671"/>
                  <a:pt x="3043" y="13681"/>
                </a:cubicBezTo>
                <a:cubicBezTo>
                  <a:pt x="3043" y="13681"/>
                  <a:pt x="3046" y="13677"/>
                  <a:pt x="3046" y="13677"/>
                </a:cubicBezTo>
                <a:cubicBezTo>
                  <a:pt x="3058" y="13671"/>
                  <a:pt x="3069" y="13664"/>
                  <a:pt x="3080" y="13654"/>
                </a:cubicBezTo>
                <a:cubicBezTo>
                  <a:pt x="3080" y="13658"/>
                  <a:pt x="3080" y="13654"/>
                  <a:pt x="3080" y="13654"/>
                </a:cubicBezTo>
                <a:close/>
                <a:moveTo>
                  <a:pt x="2340" y="13684"/>
                </a:moveTo>
                <a:cubicBezTo>
                  <a:pt x="2344" y="13684"/>
                  <a:pt x="2344" y="13684"/>
                  <a:pt x="2340" y="13684"/>
                </a:cubicBezTo>
                <a:cubicBezTo>
                  <a:pt x="2344" y="13681"/>
                  <a:pt x="2340" y="13684"/>
                  <a:pt x="2340" y="13684"/>
                </a:cubicBezTo>
                <a:close/>
                <a:moveTo>
                  <a:pt x="16159" y="2760"/>
                </a:moveTo>
                <a:cubicBezTo>
                  <a:pt x="16174" y="2763"/>
                  <a:pt x="16185" y="2770"/>
                  <a:pt x="16200" y="2773"/>
                </a:cubicBezTo>
                <a:cubicBezTo>
                  <a:pt x="16200" y="2773"/>
                  <a:pt x="16196" y="2776"/>
                  <a:pt x="16196" y="2776"/>
                </a:cubicBezTo>
                <a:cubicBezTo>
                  <a:pt x="16196" y="2766"/>
                  <a:pt x="16196" y="2757"/>
                  <a:pt x="16196" y="2747"/>
                </a:cubicBezTo>
                <a:cubicBezTo>
                  <a:pt x="16196" y="2747"/>
                  <a:pt x="16200" y="2750"/>
                  <a:pt x="16200" y="2750"/>
                </a:cubicBezTo>
                <a:cubicBezTo>
                  <a:pt x="16185" y="2753"/>
                  <a:pt x="16170" y="2757"/>
                  <a:pt x="16159" y="2760"/>
                </a:cubicBezTo>
                <a:cubicBezTo>
                  <a:pt x="16159" y="2760"/>
                  <a:pt x="16159" y="2760"/>
                  <a:pt x="16159" y="2760"/>
                </a:cubicBezTo>
                <a:close/>
                <a:moveTo>
                  <a:pt x="16095" y="2770"/>
                </a:moveTo>
                <a:cubicBezTo>
                  <a:pt x="16099" y="2770"/>
                  <a:pt x="16103" y="2773"/>
                  <a:pt x="16103" y="2773"/>
                </a:cubicBezTo>
                <a:cubicBezTo>
                  <a:pt x="16103" y="2763"/>
                  <a:pt x="16099" y="2763"/>
                  <a:pt x="16095" y="2773"/>
                </a:cubicBezTo>
                <a:cubicBezTo>
                  <a:pt x="16099" y="2773"/>
                  <a:pt x="16095" y="2770"/>
                  <a:pt x="16095" y="2770"/>
                </a:cubicBezTo>
                <a:close/>
                <a:moveTo>
                  <a:pt x="14549" y="2760"/>
                </a:moveTo>
                <a:cubicBezTo>
                  <a:pt x="14549" y="2763"/>
                  <a:pt x="14545" y="2763"/>
                  <a:pt x="14545" y="2766"/>
                </a:cubicBezTo>
                <a:cubicBezTo>
                  <a:pt x="14549" y="2766"/>
                  <a:pt x="14553" y="2763"/>
                  <a:pt x="14556" y="2763"/>
                </a:cubicBezTo>
                <a:cubicBezTo>
                  <a:pt x="14556" y="2763"/>
                  <a:pt x="14549" y="2760"/>
                  <a:pt x="14549" y="2760"/>
                </a:cubicBezTo>
                <a:close/>
                <a:moveTo>
                  <a:pt x="13622" y="2740"/>
                </a:moveTo>
                <a:cubicBezTo>
                  <a:pt x="13619" y="2747"/>
                  <a:pt x="13615" y="2753"/>
                  <a:pt x="13611" y="2760"/>
                </a:cubicBezTo>
                <a:cubicBezTo>
                  <a:pt x="13615" y="2760"/>
                  <a:pt x="13619" y="2763"/>
                  <a:pt x="13619" y="2763"/>
                </a:cubicBezTo>
                <a:cubicBezTo>
                  <a:pt x="13619" y="2753"/>
                  <a:pt x="13619" y="2747"/>
                  <a:pt x="13619" y="2737"/>
                </a:cubicBezTo>
                <a:cubicBezTo>
                  <a:pt x="13619" y="2737"/>
                  <a:pt x="13622" y="2740"/>
                  <a:pt x="13622" y="2740"/>
                </a:cubicBezTo>
                <a:close/>
                <a:moveTo>
                  <a:pt x="6808" y="2737"/>
                </a:moveTo>
                <a:cubicBezTo>
                  <a:pt x="6801" y="2753"/>
                  <a:pt x="6797" y="2770"/>
                  <a:pt x="6790" y="2786"/>
                </a:cubicBezTo>
                <a:cubicBezTo>
                  <a:pt x="6790" y="2786"/>
                  <a:pt x="6790" y="2789"/>
                  <a:pt x="6790" y="2789"/>
                </a:cubicBezTo>
                <a:cubicBezTo>
                  <a:pt x="6797" y="2773"/>
                  <a:pt x="6805" y="2757"/>
                  <a:pt x="6812" y="2740"/>
                </a:cubicBezTo>
                <a:cubicBezTo>
                  <a:pt x="6812" y="2740"/>
                  <a:pt x="6808" y="2737"/>
                  <a:pt x="6808" y="2737"/>
                </a:cubicBezTo>
                <a:close/>
                <a:moveTo>
                  <a:pt x="2923" y="13707"/>
                </a:moveTo>
                <a:cubicBezTo>
                  <a:pt x="2938" y="13700"/>
                  <a:pt x="2964" y="13716"/>
                  <a:pt x="2972" y="13690"/>
                </a:cubicBezTo>
                <a:cubicBezTo>
                  <a:pt x="2972" y="13690"/>
                  <a:pt x="2975" y="13694"/>
                  <a:pt x="2975" y="13694"/>
                </a:cubicBezTo>
                <a:cubicBezTo>
                  <a:pt x="2957" y="13700"/>
                  <a:pt x="2938" y="13703"/>
                  <a:pt x="2923" y="13707"/>
                </a:cubicBezTo>
                <a:cubicBezTo>
                  <a:pt x="2919" y="13707"/>
                  <a:pt x="2923" y="13707"/>
                  <a:pt x="2923" y="13707"/>
                </a:cubicBezTo>
                <a:close/>
                <a:moveTo>
                  <a:pt x="3046" y="13681"/>
                </a:moveTo>
                <a:cubicBezTo>
                  <a:pt x="3046" y="13684"/>
                  <a:pt x="3050" y="13684"/>
                  <a:pt x="3050" y="13687"/>
                </a:cubicBezTo>
                <a:cubicBezTo>
                  <a:pt x="3046" y="13684"/>
                  <a:pt x="3046" y="13681"/>
                  <a:pt x="3046" y="13681"/>
                </a:cubicBezTo>
                <a:cubicBezTo>
                  <a:pt x="3046" y="13677"/>
                  <a:pt x="3043" y="13681"/>
                  <a:pt x="3046" y="13681"/>
                </a:cubicBezTo>
                <a:close/>
                <a:moveTo>
                  <a:pt x="18318" y="13726"/>
                </a:moveTo>
                <a:cubicBezTo>
                  <a:pt x="18318" y="13726"/>
                  <a:pt x="18322" y="13720"/>
                  <a:pt x="18322" y="13720"/>
                </a:cubicBezTo>
                <a:lnTo>
                  <a:pt x="18314" y="13723"/>
                </a:lnTo>
                <a:cubicBezTo>
                  <a:pt x="18314" y="13723"/>
                  <a:pt x="18318" y="13726"/>
                  <a:pt x="18318" y="13726"/>
                </a:cubicBezTo>
                <a:close/>
                <a:moveTo>
                  <a:pt x="6636" y="2747"/>
                </a:moveTo>
                <a:cubicBezTo>
                  <a:pt x="6610" y="2757"/>
                  <a:pt x="6614" y="2773"/>
                  <a:pt x="6618" y="2789"/>
                </a:cubicBezTo>
                <a:cubicBezTo>
                  <a:pt x="6618" y="2789"/>
                  <a:pt x="6614" y="2786"/>
                  <a:pt x="6614" y="2786"/>
                </a:cubicBezTo>
                <a:cubicBezTo>
                  <a:pt x="6618" y="2770"/>
                  <a:pt x="6625" y="2757"/>
                  <a:pt x="6629" y="2744"/>
                </a:cubicBezTo>
                <a:cubicBezTo>
                  <a:pt x="6633" y="2744"/>
                  <a:pt x="6636" y="2747"/>
                  <a:pt x="6636" y="2747"/>
                </a:cubicBezTo>
                <a:close/>
                <a:moveTo>
                  <a:pt x="3196" y="13759"/>
                </a:moveTo>
                <a:cubicBezTo>
                  <a:pt x="3200" y="13755"/>
                  <a:pt x="3203" y="13755"/>
                  <a:pt x="3203" y="13752"/>
                </a:cubicBezTo>
                <a:cubicBezTo>
                  <a:pt x="3200" y="13752"/>
                  <a:pt x="3192" y="13749"/>
                  <a:pt x="3188" y="13749"/>
                </a:cubicBezTo>
                <a:cubicBezTo>
                  <a:pt x="3188" y="13752"/>
                  <a:pt x="3192" y="13755"/>
                  <a:pt x="3196" y="13759"/>
                </a:cubicBezTo>
                <a:cubicBezTo>
                  <a:pt x="3192" y="13755"/>
                  <a:pt x="3196" y="13759"/>
                  <a:pt x="3196" y="13759"/>
                </a:cubicBezTo>
                <a:close/>
                <a:moveTo>
                  <a:pt x="3271" y="13759"/>
                </a:moveTo>
                <a:lnTo>
                  <a:pt x="3259" y="13752"/>
                </a:lnTo>
                <a:lnTo>
                  <a:pt x="3248" y="13759"/>
                </a:lnTo>
                <a:lnTo>
                  <a:pt x="3252" y="13755"/>
                </a:lnTo>
                <a:cubicBezTo>
                  <a:pt x="3256" y="13759"/>
                  <a:pt x="3259" y="13759"/>
                  <a:pt x="3263" y="13755"/>
                </a:cubicBezTo>
                <a:lnTo>
                  <a:pt x="3271" y="13759"/>
                </a:lnTo>
                <a:close/>
                <a:moveTo>
                  <a:pt x="9420" y="13736"/>
                </a:moveTo>
                <a:cubicBezTo>
                  <a:pt x="9416" y="13736"/>
                  <a:pt x="9412" y="13736"/>
                  <a:pt x="9408" y="13736"/>
                </a:cubicBezTo>
                <a:cubicBezTo>
                  <a:pt x="9412" y="13736"/>
                  <a:pt x="9416" y="13739"/>
                  <a:pt x="9420" y="13739"/>
                </a:cubicBezTo>
                <a:lnTo>
                  <a:pt x="9420" y="13736"/>
                </a:lnTo>
                <a:close/>
                <a:moveTo>
                  <a:pt x="15303" y="13759"/>
                </a:moveTo>
                <a:cubicBezTo>
                  <a:pt x="15307" y="13752"/>
                  <a:pt x="15311" y="13749"/>
                  <a:pt x="15315" y="13742"/>
                </a:cubicBezTo>
                <a:cubicBezTo>
                  <a:pt x="15311" y="13742"/>
                  <a:pt x="15307" y="13739"/>
                  <a:pt x="15303" y="13742"/>
                </a:cubicBezTo>
                <a:cubicBezTo>
                  <a:pt x="15288" y="13746"/>
                  <a:pt x="15288" y="13752"/>
                  <a:pt x="15303" y="13759"/>
                </a:cubicBezTo>
                <a:cubicBezTo>
                  <a:pt x="15300" y="13759"/>
                  <a:pt x="15303" y="13759"/>
                  <a:pt x="15303" y="13759"/>
                </a:cubicBezTo>
                <a:close/>
                <a:moveTo>
                  <a:pt x="15359" y="13755"/>
                </a:moveTo>
                <a:cubicBezTo>
                  <a:pt x="15359" y="13755"/>
                  <a:pt x="15356" y="13755"/>
                  <a:pt x="15359" y="13755"/>
                </a:cubicBezTo>
                <a:lnTo>
                  <a:pt x="15352" y="13755"/>
                </a:lnTo>
                <a:lnTo>
                  <a:pt x="15359" y="13755"/>
                </a:lnTo>
                <a:cubicBezTo>
                  <a:pt x="15363" y="13759"/>
                  <a:pt x="15359" y="13755"/>
                  <a:pt x="15359" y="13755"/>
                </a:cubicBezTo>
                <a:close/>
                <a:moveTo>
                  <a:pt x="15415" y="13755"/>
                </a:moveTo>
                <a:cubicBezTo>
                  <a:pt x="15415" y="13752"/>
                  <a:pt x="15415" y="13746"/>
                  <a:pt x="15415" y="13742"/>
                </a:cubicBezTo>
                <a:cubicBezTo>
                  <a:pt x="15412" y="13742"/>
                  <a:pt x="15408" y="13742"/>
                  <a:pt x="15404" y="13746"/>
                </a:cubicBezTo>
                <a:cubicBezTo>
                  <a:pt x="15404" y="13749"/>
                  <a:pt x="15408" y="13752"/>
                  <a:pt x="15415" y="13755"/>
                </a:cubicBezTo>
                <a:lnTo>
                  <a:pt x="15415" y="13755"/>
                </a:lnTo>
                <a:close/>
                <a:moveTo>
                  <a:pt x="16136" y="2727"/>
                </a:moveTo>
                <a:cubicBezTo>
                  <a:pt x="16144" y="2737"/>
                  <a:pt x="16151" y="2747"/>
                  <a:pt x="16159" y="2760"/>
                </a:cubicBezTo>
                <a:cubicBezTo>
                  <a:pt x="16159" y="2760"/>
                  <a:pt x="16159" y="2763"/>
                  <a:pt x="16159" y="2760"/>
                </a:cubicBezTo>
                <a:cubicBezTo>
                  <a:pt x="16159" y="2744"/>
                  <a:pt x="16170" y="2724"/>
                  <a:pt x="16136" y="2731"/>
                </a:cubicBezTo>
                <a:cubicBezTo>
                  <a:pt x="16136" y="2731"/>
                  <a:pt x="16136" y="2727"/>
                  <a:pt x="16136" y="2727"/>
                </a:cubicBezTo>
                <a:close/>
                <a:moveTo>
                  <a:pt x="2381" y="13772"/>
                </a:moveTo>
                <a:cubicBezTo>
                  <a:pt x="2393" y="13772"/>
                  <a:pt x="2404" y="13775"/>
                  <a:pt x="2415" y="13775"/>
                </a:cubicBezTo>
                <a:cubicBezTo>
                  <a:pt x="2415" y="13765"/>
                  <a:pt x="2411" y="13755"/>
                  <a:pt x="2411" y="13746"/>
                </a:cubicBezTo>
                <a:cubicBezTo>
                  <a:pt x="2411" y="13746"/>
                  <a:pt x="2415" y="13746"/>
                  <a:pt x="2415" y="13746"/>
                </a:cubicBezTo>
                <a:cubicBezTo>
                  <a:pt x="2408" y="13755"/>
                  <a:pt x="2396" y="13762"/>
                  <a:pt x="2389" y="13772"/>
                </a:cubicBezTo>
                <a:lnTo>
                  <a:pt x="2381" y="13772"/>
                </a:lnTo>
                <a:close/>
                <a:moveTo>
                  <a:pt x="14306" y="2747"/>
                </a:moveTo>
                <a:cubicBezTo>
                  <a:pt x="14317" y="2747"/>
                  <a:pt x="14328" y="2747"/>
                  <a:pt x="14340" y="2747"/>
                </a:cubicBezTo>
                <a:cubicBezTo>
                  <a:pt x="14340" y="2747"/>
                  <a:pt x="14336" y="2750"/>
                  <a:pt x="14336" y="2750"/>
                </a:cubicBezTo>
                <a:cubicBezTo>
                  <a:pt x="14328" y="2724"/>
                  <a:pt x="14317" y="2731"/>
                  <a:pt x="14306" y="2747"/>
                </a:cubicBezTo>
                <a:cubicBezTo>
                  <a:pt x="14310" y="2750"/>
                  <a:pt x="14306" y="2747"/>
                  <a:pt x="14306" y="2747"/>
                </a:cubicBezTo>
                <a:close/>
                <a:moveTo>
                  <a:pt x="2904" y="13755"/>
                </a:moveTo>
                <a:cubicBezTo>
                  <a:pt x="2893" y="13755"/>
                  <a:pt x="2886" y="13752"/>
                  <a:pt x="2878" y="13746"/>
                </a:cubicBezTo>
                <a:cubicBezTo>
                  <a:pt x="2878" y="13746"/>
                  <a:pt x="2886" y="13749"/>
                  <a:pt x="2886" y="13749"/>
                </a:cubicBezTo>
                <a:cubicBezTo>
                  <a:pt x="2875" y="13749"/>
                  <a:pt x="2863" y="13749"/>
                  <a:pt x="2852" y="13749"/>
                </a:cubicBezTo>
                <a:cubicBezTo>
                  <a:pt x="2852" y="13749"/>
                  <a:pt x="2856" y="13746"/>
                  <a:pt x="2856" y="13746"/>
                </a:cubicBezTo>
                <a:cubicBezTo>
                  <a:pt x="2867" y="13769"/>
                  <a:pt x="2890" y="13752"/>
                  <a:pt x="2904" y="13755"/>
                </a:cubicBezTo>
                <a:lnTo>
                  <a:pt x="2904" y="13755"/>
                </a:lnTo>
                <a:close/>
                <a:moveTo>
                  <a:pt x="2961" y="13759"/>
                </a:moveTo>
                <a:lnTo>
                  <a:pt x="2953" y="13759"/>
                </a:lnTo>
                <a:lnTo>
                  <a:pt x="2957" y="13769"/>
                </a:lnTo>
                <a:lnTo>
                  <a:pt x="2961" y="13759"/>
                </a:lnTo>
                <a:close/>
                <a:moveTo>
                  <a:pt x="14284" y="2747"/>
                </a:moveTo>
                <a:cubicBezTo>
                  <a:pt x="14280" y="2744"/>
                  <a:pt x="14280" y="2744"/>
                  <a:pt x="14276" y="2740"/>
                </a:cubicBezTo>
                <a:cubicBezTo>
                  <a:pt x="14280" y="2744"/>
                  <a:pt x="14280" y="2744"/>
                  <a:pt x="14284" y="2747"/>
                </a:cubicBezTo>
                <a:cubicBezTo>
                  <a:pt x="14280" y="2747"/>
                  <a:pt x="14284" y="2747"/>
                  <a:pt x="14284" y="2747"/>
                </a:cubicBezTo>
                <a:close/>
                <a:moveTo>
                  <a:pt x="3252" y="13759"/>
                </a:moveTo>
                <a:cubicBezTo>
                  <a:pt x="3233" y="13723"/>
                  <a:pt x="3215" y="13723"/>
                  <a:pt x="3196" y="13759"/>
                </a:cubicBezTo>
                <a:cubicBezTo>
                  <a:pt x="3196" y="13759"/>
                  <a:pt x="3192" y="13755"/>
                  <a:pt x="3192" y="13759"/>
                </a:cubicBezTo>
                <a:cubicBezTo>
                  <a:pt x="3215" y="13755"/>
                  <a:pt x="3233" y="13755"/>
                  <a:pt x="3252" y="13759"/>
                </a:cubicBezTo>
                <a:cubicBezTo>
                  <a:pt x="3256" y="13755"/>
                  <a:pt x="3252" y="13759"/>
                  <a:pt x="3252" y="13759"/>
                </a:cubicBezTo>
                <a:close/>
                <a:moveTo>
                  <a:pt x="3271" y="13759"/>
                </a:moveTo>
                <a:cubicBezTo>
                  <a:pt x="3271" y="13759"/>
                  <a:pt x="3274" y="13755"/>
                  <a:pt x="3274" y="13755"/>
                </a:cubicBezTo>
                <a:cubicBezTo>
                  <a:pt x="3271" y="13755"/>
                  <a:pt x="3267" y="13755"/>
                  <a:pt x="3267" y="13755"/>
                </a:cubicBezTo>
                <a:cubicBezTo>
                  <a:pt x="3267" y="13755"/>
                  <a:pt x="3271" y="13759"/>
                  <a:pt x="3271" y="13759"/>
                </a:cubicBezTo>
                <a:close/>
                <a:moveTo>
                  <a:pt x="9420" y="13736"/>
                </a:moveTo>
                <a:cubicBezTo>
                  <a:pt x="9416" y="13736"/>
                  <a:pt x="9416" y="13739"/>
                  <a:pt x="9412" y="13739"/>
                </a:cubicBezTo>
                <a:cubicBezTo>
                  <a:pt x="9416" y="13739"/>
                  <a:pt x="9420" y="13739"/>
                  <a:pt x="9423" y="13739"/>
                </a:cubicBezTo>
                <a:cubicBezTo>
                  <a:pt x="9423" y="13739"/>
                  <a:pt x="9420" y="13736"/>
                  <a:pt x="9420" y="13736"/>
                </a:cubicBezTo>
                <a:close/>
                <a:moveTo>
                  <a:pt x="15352" y="13759"/>
                </a:moveTo>
                <a:cubicBezTo>
                  <a:pt x="15344" y="13746"/>
                  <a:pt x="15344" y="13726"/>
                  <a:pt x="15322" y="13729"/>
                </a:cubicBezTo>
                <a:cubicBezTo>
                  <a:pt x="15315" y="13733"/>
                  <a:pt x="15311" y="13749"/>
                  <a:pt x="15303" y="13759"/>
                </a:cubicBezTo>
                <a:cubicBezTo>
                  <a:pt x="15303" y="13759"/>
                  <a:pt x="15300" y="13755"/>
                  <a:pt x="15300" y="13759"/>
                </a:cubicBezTo>
                <a:cubicBezTo>
                  <a:pt x="15318" y="13759"/>
                  <a:pt x="15337" y="13755"/>
                  <a:pt x="15352" y="13759"/>
                </a:cubicBezTo>
                <a:cubicBezTo>
                  <a:pt x="15356" y="13755"/>
                  <a:pt x="15352" y="13759"/>
                  <a:pt x="15352" y="13759"/>
                </a:cubicBezTo>
                <a:close/>
                <a:moveTo>
                  <a:pt x="15412" y="13759"/>
                </a:moveTo>
                <a:cubicBezTo>
                  <a:pt x="15404" y="13749"/>
                  <a:pt x="15401" y="13733"/>
                  <a:pt x="15393" y="13729"/>
                </a:cubicBezTo>
                <a:cubicBezTo>
                  <a:pt x="15371" y="13723"/>
                  <a:pt x="15367" y="13742"/>
                  <a:pt x="15363" y="13759"/>
                </a:cubicBezTo>
                <a:cubicBezTo>
                  <a:pt x="15363" y="13759"/>
                  <a:pt x="15359" y="13755"/>
                  <a:pt x="15359" y="13759"/>
                </a:cubicBezTo>
                <a:cubicBezTo>
                  <a:pt x="15378" y="13755"/>
                  <a:pt x="15397" y="13755"/>
                  <a:pt x="15412" y="13759"/>
                </a:cubicBezTo>
                <a:cubicBezTo>
                  <a:pt x="15415" y="13755"/>
                  <a:pt x="15412" y="13759"/>
                  <a:pt x="15412" y="13759"/>
                </a:cubicBezTo>
                <a:close/>
                <a:moveTo>
                  <a:pt x="2352" y="13798"/>
                </a:moveTo>
                <a:cubicBezTo>
                  <a:pt x="2363" y="13788"/>
                  <a:pt x="2374" y="13782"/>
                  <a:pt x="2385" y="13772"/>
                </a:cubicBezTo>
                <a:cubicBezTo>
                  <a:pt x="2385" y="13772"/>
                  <a:pt x="2382" y="13772"/>
                  <a:pt x="2382" y="13772"/>
                </a:cubicBezTo>
                <a:cubicBezTo>
                  <a:pt x="2370" y="13782"/>
                  <a:pt x="2363" y="13788"/>
                  <a:pt x="2352" y="13798"/>
                </a:cubicBezTo>
                <a:cubicBezTo>
                  <a:pt x="2352" y="13798"/>
                  <a:pt x="2352" y="13798"/>
                  <a:pt x="2352" y="13798"/>
                </a:cubicBezTo>
                <a:close/>
                <a:moveTo>
                  <a:pt x="11908" y="2714"/>
                </a:moveTo>
                <a:lnTo>
                  <a:pt x="11904" y="2721"/>
                </a:lnTo>
                <a:cubicBezTo>
                  <a:pt x="11904" y="2721"/>
                  <a:pt x="11911" y="2718"/>
                  <a:pt x="11911" y="2718"/>
                </a:cubicBezTo>
                <a:cubicBezTo>
                  <a:pt x="11911" y="2718"/>
                  <a:pt x="11908" y="2714"/>
                  <a:pt x="11908" y="2714"/>
                </a:cubicBezTo>
                <a:close/>
                <a:moveTo>
                  <a:pt x="7432" y="2727"/>
                </a:moveTo>
                <a:cubicBezTo>
                  <a:pt x="7436" y="2727"/>
                  <a:pt x="7436" y="2727"/>
                  <a:pt x="7440" y="2727"/>
                </a:cubicBezTo>
                <a:cubicBezTo>
                  <a:pt x="7440" y="2724"/>
                  <a:pt x="7436" y="2724"/>
                  <a:pt x="7436" y="2721"/>
                </a:cubicBezTo>
                <a:cubicBezTo>
                  <a:pt x="7436" y="2724"/>
                  <a:pt x="7436" y="2724"/>
                  <a:pt x="7436" y="2727"/>
                </a:cubicBezTo>
                <a:cubicBezTo>
                  <a:pt x="7432" y="2731"/>
                  <a:pt x="7432" y="2727"/>
                  <a:pt x="7432" y="2727"/>
                </a:cubicBezTo>
                <a:close/>
                <a:moveTo>
                  <a:pt x="2904" y="13755"/>
                </a:moveTo>
                <a:cubicBezTo>
                  <a:pt x="2908" y="13765"/>
                  <a:pt x="2875" y="13769"/>
                  <a:pt x="2897" y="13778"/>
                </a:cubicBezTo>
                <a:cubicBezTo>
                  <a:pt x="2901" y="13772"/>
                  <a:pt x="2904" y="13765"/>
                  <a:pt x="2904" y="13755"/>
                </a:cubicBezTo>
                <a:cubicBezTo>
                  <a:pt x="2904" y="13755"/>
                  <a:pt x="2908" y="13755"/>
                  <a:pt x="2904" y="13755"/>
                </a:cubicBezTo>
                <a:close/>
                <a:moveTo>
                  <a:pt x="2352" y="13821"/>
                </a:moveTo>
                <a:cubicBezTo>
                  <a:pt x="2352" y="13814"/>
                  <a:pt x="2352" y="13804"/>
                  <a:pt x="2352" y="13798"/>
                </a:cubicBezTo>
                <a:cubicBezTo>
                  <a:pt x="2352" y="13798"/>
                  <a:pt x="2352" y="13798"/>
                  <a:pt x="2352" y="13798"/>
                </a:cubicBezTo>
                <a:cubicBezTo>
                  <a:pt x="2352" y="13808"/>
                  <a:pt x="2352" y="13817"/>
                  <a:pt x="2352" y="13824"/>
                </a:cubicBezTo>
                <a:cubicBezTo>
                  <a:pt x="2352" y="13824"/>
                  <a:pt x="2352" y="13821"/>
                  <a:pt x="2352" y="13821"/>
                </a:cubicBezTo>
                <a:close/>
                <a:moveTo>
                  <a:pt x="16615" y="2695"/>
                </a:moveTo>
                <a:cubicBezTo>
                  <a:pt x="16615" y="2704"/>
                  <a:pt x="16615" y="2714"/>
                  <a:pt x="16615" y="2724"/>
                </a:cubicBezTo>
                <a:cubicBezTo>
                  <a:pt x="16615" y="2724"/>
                  <a:pt x="16611" y="2721"/>
                  <a:pt x="16611" y="2721"/>
                </a:cubicBezTo>
                <a:cubicBezTo>
                  <a:pt x="16615" y="2718"/>
                  <a:pt x="16618" y="2714"/>
                  <a:pt x="16618" y="2714"/>
                </a:cubicBezTo>
                <a:cubicBezTo>
                  <a:pt x="16618" y="2708"/>
                  <a:pt x="16615" y="2701"/>
                  <a:pt x="16611" y="2695"/>
                </a:cubicBezTo>
                <a:cubicBezTo>
                  <a:pt x="16611" y="2695"/>
                  <a:pt x="16615" y="2695"/>
                  <a:pt x="16615" y="2695"/>
                </a:cubicBezTo>
                <a:close/>
                <a:moveTo>
                  <a:pt x="3009" y="13804"/>
                </a:moveTo>
                <a:cubicBezTo>
                  <a:pt x="3009" y="13804"/>
                  <a:pt x="3005" y="13801"/>
                  <a:pt x="3005" y="13801"/>
                </a:cubicBezTo>
                <a:cubicBezTo>
                  <a:pt x="3005" y="13804"/>
                  <a:pt x="3005" y="13804"/>
                  <a:pt x="3005" y="13808"/>
                </a:cubicBezTo>
                <a:cubicBezTo>
                  <a:pt x="3005" y="13808"/>
                  <a:pt x="3009" y="13804"/>
                  <a:pt x="3009" y="13804"/>
                </a:cubicBezTo>
                <a:close/>
                <a:moveTo>
                  <a:pt x="3013" y="13811"/>
                </a:moveTo>
                <a:cubicBezTo>
                  <a:pt x="3035" y="13811"/>
                  <a:pt x="3058" y="13811"/>
                  <a:pt x="3080" y="13811"/>
                </a:cubicBezTo>
                <a:cubicBezTo>
                  <a:pt x="3080" y="13811"/>
                  <a:pt x="3080" y="13811"/>
                  <a:pt x="3080" y="13811"/>
                </a:cubicBezTo>
                <a:cubicBezTo>
                  <a:pt x="3058" y="13811"/>
                  <a:pt x="3035" y="13811"/>
                  <a:pt x="3013" y="13811"/>
                </a:cubicBezTo>
                <a:cubicBezTo>
                  <a:pt x="3009" y="13811"/>
                  <a:pt x="3013" y="13811"/>
                  <a:pt x="3013" y="13811"/>
                </a:cubicBezTo>
                <a:close/>
                <a:moveTo>
                  <a:pt x="9412" y="13824"/>
                </a:moveTo>
                <a:cubicBezTo>
                  <a:pt x="9412" y="13824"/>
                  <a:pt x="9405" y="13821"/>
                  <a:pt x="9405" y="13821"/>
                </a:cubicBezTo>
                <a:lnTo>
                  <a:pt x="9412" y="13824"/>
                </a:lnTo>
                <a:cubicBezTo>
                  <a:pt x="9416" y="13824"/>
                  <a:pt x="9412" y="13824"/>
                  <a:pt x="9412" y="13824"/>
                </a:cubicBezTo>
                <a:close/>
                <a:moveTo>
                  <a:pt x="9446" y="13827"/>
                </a:moveTo>
                <a:cubicBezTo>
                  <a:pt x="9442" y="13830"/>
                  <a:pt x="9442" y="13830"/>
                  <a:pt x="9446" y="13827"/>
                </a:cubicBezTo>
                <a:cubicBezTo>
                  <a:pt x="9442" y="13830"/>
                  <a:pt x="9446" y="13827"/>
                  <a:pt x="9446" y="13827"/>
                </a:cubicBezTo>
                <a:close/>
                <a:moveTo>
                  <a:pt x="2385" y="13850"/>
                </a:moveTo>
                <a:cubicBezTo>
                  <a:pt x="2374" y="13840"/>
                  <a:pt x="2363" y="13830"/>
                  <a:pt x="2352" y="13821"/>
                </a:cubicBezTo>
                <a:cubicBezTo>
                  <a:pt x="2352" y="13821"/>
                  <a:pt x="2352" y="13824"/>
                  <a:pt x="2352" y="13824"/>
                </a:cubicBezTo>
                <a:cubicBezTo>
                  <a:pt x="2363" y="13834"/>
                  <a:pt x="2374" y="13840"/>
                  <a:pt x="2382" y="13850"/>
                </a:cubicBezTo>
                <a:lnTo>
                  <a:pt x="2385" y="13850"/>
                </a:lnTo>
                <a:close/>
                <a:moveTo>
                  <a:pt x="3117" y="13857"/>
                </a:moveTo>
                <a:cubicBezTo>
                  <a:pt x="3102" y="13850"/>
                  <a:pt x="3084" y="13840"/>
                  <a:pt x="3069" y="13834"/>
                </a:cubicBezTo>
                <a:cubicBezTo>
                  <a:pt x="3069" y="13834"/>
                  <a:pt x="3069" y="13834"/>
                  <a:pt x="3069" y="13834"/>
                </a:cubicBezTo>
                <a:cubicBezTo>
                  <a:pt x="3088" y="13844"/>
                  <a:pt x="3102" y="13850"/>
                  <a:pt x="3121" y="13860"/>
                </a:cubicBezTo>
                <a:lnTo>
                  <a:pt x="3117" y="13857"/>
                </a:lnTo>
                <a:close/>
                <a:moveTo>
                  <a:pt x="3211" y="13850"/>
                </a:moveTo>
                <a:lnTo>
                  <a:pt x="3207" y="13847"/>
                </a:lnTo>
                <a:lnTo>
                  <a:pt x="3211" y="13850"/>
                </a:lnTo>
                <a:lnTo>
                  <a:pt x="3211" y="13850"/>
                </a:lnTo>
                <a:close/>
                <a:moveTo>
                  <a:pt x="15378" y="13863"/>
                </a:moveTo>
                <a:cubicBezTo>
                  <a:pt x="15378" y="13857"/>
                  <a:pt x="15382" y="13850"/>
                  <a:pt x="15382" y="13844"/>
                </a:cubicBezTo>
                <a:cubicBezTo>
                  <a:pt x="15378" y="13844"/>
                  <a:pt x="15371" y="13844"/>
                  <a:pt x="15367" y="13844"/>
                </a:cubicBezTo>
                <a:cubicBezTo>
                  <a:pt x="15356" y="13853"/>
                  <a:pt x="15359" y="13857"/>
                  <a:pt x="15374" y="13860"/>
                </a:cubicBezTo>
                <a:lnTo>
                  <a:pt x="15378" y="13863"/>
                </a:lnTo>
                <a:close/>
                <a:moveTo>
                  <a:pt x="15584" y="13863"/>
                </a:moveTo>
                <a:cubicBezTo>
                  <a:pt x="15584" y="13857"/>
                  <a:pt x="15584" y="13850"/>
                  <a:pt x="15587" y="13844"/>
                </a:cubicBezTo>
                <a:cubicBezTo>
                  <a:pt x="15584" y="13844"/>
                  <a:pt x="15576" y="13844"/>
                  <a:pt x="15572" y="13847"/>
                </a:cubicBezTo>
                <a:cubicBezTo>
                  <a:pt x="15561" y="13857"/>
                  <a:pt x="15565" y="13860"/>
                  <a:pt x="15580" y="13863"/>
                </a:cubicBezTo>
                <a:lnTo>
                  <a:pt x="15584" y="13863"/>
                </a:lnTo>
                <a:close/>
                <a:moveTo>
                  <a:pt x="16103" y="2714"/>
                </a:moveTo>
                <a:cubicBezTo>
                  <a:pt x="16114" y="2721"/>
                  <a:pt x="16125" y="2727"/>
                  <a:pt x="16136" y="2734"/>
                </a:cubicBezTo>
                <a:cubicBezTo>
                  <a:pt x="16136" y="2734"/>
                  <a:pt x="16140" y="2731"/>
                  <a:pt x="16140" y="2731"/>
                </a:cubicBezTo>
                <a:cubicBezTo>
                  <a:pt x="16125" y="2724"/>
                  <a:pt x="16114" y="2718"/>
                  <a:pt x="16103" y="2714"/>
                </a:cubicBezTo>
                <a:cubicBezTo>
                  <a:pt x="16099" y="2714"/>
                  <a:pt x="16103" y="2714"/>
                  <a:pt x="16103" y="2714"/>
                </a:cubicBezTo>
                <a:close/>
                <a:moveTo>
                  <a:pt x="11949" y="2698"/>
                </a:moveTo>
                <a:cubicBezTo>
                  <a:pt x="11937" y="2698"/>
                  <a:pt x="11926" y="2698"/>
                  <a:pt x="11915" y="2698"/>
                </a:cubicBezTo>
                <a:cubicBezTo>
                  <a:pt x="11915" y="2698"/>
                  <a:pt x="11919" y="2695"/>
                  <a:pt x="11919" y="2695"/>
                </a:cubicBezTo>
                <a:cubicBezTo>
                  <a:pt x="11919" y="2701"/>
                  <a:pt x="11915" y="2711"/>
                  <a:pt x="11911" y="2718"/>
                </a:cubicBezTo>
                <a:cubicBezTo>
                  <a:pt x="11911" y="2718"/>
                  <a:pt x="11908" y="2714"/>
                  <a:pt x="11908" y="2714"/>
                </a:cubicBezTo>
                <a:cubicBezTo>
                  <a:pt x="11930" y="2718"/>
                  <a:pt x="11945" y="2718"/>
                  <a:pt x="11949" y="2698"/>
                </a:cubicBezTo>
                <a:lnTo>
                  <a:pt x="11949" y="2698"/>
                </a:lnTo>
                <a:close/>
                <a:moveTo>
                  <a:pt x="6711" y="2731"/>
                </a:moveTo>
                <a:cubicBezTo>
                  <a:pt x="6707" y="2727"/>
                  <a:pt x="6707" y="2727"/>
                  <a:pt x="6707" y="2724"/>
                </a:cubicBezTo>
                <a:cubicBezTo>
                  <a:pt x="6707" y="2727"/>
                  <a:pt x="6707" y="2731"/>
                  <a:pt x="6711" y="2731"/>
                </a:cubicBezTo>
                <a:cubicBezTo>
                  <a:pt x="6707" y="2734"/>
                  <a:pt x="6711" y="2731"/>
                  <a:pt x="6711" y="2731"/>
                </a:cubicBezTo>
                <a:close/>
                <a:moveTo>
                  <a:pt x="3121" y="13860"/>
                </a:moveTo>
                <a:cubicBezTo>
                  <a:pt x="3121" y="13860"/>
                  <a:pt x="3125" y="13857"/>
                  <a:pt x="3125" y="13857"/>
                </a:cubicBezTo>
                <a:cubicBezTo>
                  <a:pt x="3121" y="13857"/>
                  <a:pt x="3117" y="13857"/>
                  <a:pt x="3117" y="13857"/>
                </a:cubicBezTo>
                <a:cubicBezTo>
                  <a:pt x="3117" y="13857"/>
                  <a:pt x="3121" y="13860"/>
                  <a:pt x="3121" y="13860"/>
                </a:cubicBezTo>
                <a:close/>
                <a:moveTo>
                  <a:pt x="3207" y="13850"/>
                </a:moveTo>
                <a:cubicBezTo>
                  <a:pt x="3207" y="13853"/>
                  <a:pt x="3207" y="13853"/>
                  <a:pt x="3211" y="13857"/>
                </a:cubicBezTo>
                <a:cubicBezTo>
                  <a:pt x="3211" y="13853"/>
                  <a:pt x="3211" y="13853"/>
                  <a:pt x="3207" y="13850"/>
                </a:cubicBezTo>
                <a:cubicBezTo>
                  <a:pt x="3211" y="13850"/>
                  <a:pt x="3207" y="13850"/>
                  <a:pt x="3207" y="13850"/>
                </a:cubicBezTo>
                <a:close/>
                <a:moveTo>
                  <a:pt x="16760" y="2695"/>
                </a:moveTo>
                <a:cubicBezTo>
                  <a:pt x="16757" y="2695"/>
                  <a:pt x="16753" y="2691"/>
                  <a:pt x="16749" y="2691"/>
                </a:cubicBezTo>
                <a:cubicBezTo>
                  <a:pt x="16753" y="2695"/>
                  <a:pt x="16757" y="2695"/>
                  <a:pt x="16760" y="2695"/>
                </a:cubicBezTo>
                <a:cubicBezTo>
                  <a:pt x="16757" y="2698"/>
                  <a:pt x="16760" y="2695"/>
                  <a:pt x="16760" y="2695"/>
                </a:cubicBezTo>
                <a:close/>
                <a:moveTo>
                  <a:pt x="9509" y="13857"/>
                </a:moveTo>
                <a:cubicBezTo>
                  <a:pt x="9502" y="13866"/>
                  <a:pt x="9494" y="13876"/>
                  <a:pt x="9487" y="13883"/>
                </a:cubicBezTo>
                <a:cubicBezTo>
                  <a:pt x="9487" y="13883"/>
                  <a:pt x="9487" y="13883"/>
                  <a:pt x="9487" y="13883"/>
                </a:cubicBezTo>
                <a:cubicBezTo>
                  <a:pt x="9494" y="13876"/>
                  <a:pt x="9506" y="13866"/>
                  <a:pt x="9509" y="13857"/>
                </a:cubicBezTo>
                <a:cubicBezTo>
                  <a:pt x="9513" y="13857"/>
                  <a:pt x="9509" y="13857"/>
                  <a:pt x="9509" y="13857"/>
                </a:cubicBezTo>
                <a:close/>
                <a:moveTo>
                  <a:pt x="14960" y="13860"/>
                </a:moveTo>
                <a:cubicBezTo>
                  <a:pt x="14960" y="13860"/>
                  <a:pt x="14963" y="13857"/>
                  <a:pt x="14963" y="13857"/>
                </a:cubicBezTo>
                <a:cubicBezTo>
                  <a:pt x="14963" y="13857"/>
                  <a:pt x="14960" y="13857"/>
                  <a:pt x="14960" y="13860"/>
                </a:cubicBezTo>
                <a:cubicBezTo>
                  <a:pt x="14960" y="13857"/>
                  <a:pt x="14963" y="13860"/>
                  <a:pt x="14960" y="13860"/>
                </a:cubicBezTo>
                <a:close/>
                <a:moveTo>
                  <a:pt x="15374" y="13860"/>
                </a:moveTo>
                <a:cubicBezTo>
                  <a:pt x="15378" y="13860"/>
                  <a:pt x="15382" y="13857"/>
                  <a:pt x="15386" y="13857"/>
                </a:cubicBezTo>
                <a:cubicBezTo>
                  <a:pt x="15374" y="13850"/>
                  <a:pt x="15374" y="13850"/>
                  <a:pt x="15378" y="13863"/>
                </a:cubicBezTo>
                <a:cubicBezTo>
                  <a:pt x="15378" y="13863"/>
                  <a:pt x="15374" y="13860"/>
                  <a:pt x="15374" y="13860"/>
                </a:cubicBezTo>
                <a:close/>
                <a:moveTo>
                  <a:pt x="15580" y="13860"/>
                </a:moveTo>
                <a:cubicBezTo>
                  <a:pt x="15584" y="13860"/>
                  <a:pt x="15587" y="13857"/>
                  <a:pt x="15591" y="13857"/>
                </a:cubicBezTo>
                <a:cubicBezTo>
                  <a:pt x="15580" y="13850"/>
                  <a:pt x="15580" y="13850"/>
                  <a:pt x="15587" y="13863"/>
                </a:cubicBezTo>
                <a:cubicBezTo>
                  <a:pt x="15584" y="13863"/>
                  <a:pt x="15580" y="13860"/>
                  <a:pt x="15580" y="13860"/>
                </a:cubicBezTo>
                <a:close/>
                <a:moveTo>
                  <a:pt x="2340" y="13902"/>
                </a:moveTo>
                <a:cubicBezTo>
                  <a:pt x="2344" y="13902"/>
                  <a:pt x="2344" y="13902"/>
                  <a:pt x="2348" y="13905"/>
                </a:cubicBezTo>
                <a:cubicBezTo>
                  <a:pt x="2348" y="13902"/>
                  <a:pt x="2348" y="13899"/>
                  <a:pt x="2340" y="13902"/>
                </a:cubicBezTo>
                <a:cubicBezTo>
                  <a:pt x="2344" y="13902"/>
                  <a:pt x="2344" y="13905"/>
                  <a:pt x="2344" y="13905"/>
                </a:cubicBezTo>
                <a:cubicBezTo>
                  <a:pt x="2344" y="13905"/>
                  <a:pt x="2340" y="13902"/>
                  <a:pt x="2340" y="13902"/>
                </a:cubicBezTo>
                <a:close/>
                <a:moveTo>
                  <a:pt x="16196" y="2698"/>
                </a:moveTo>
                <a:cubicBezTo>
                  <a:pt x="16196" y="2682"/>
                  <a:pt x="16189" y="2672"/>
                  <a:pt x="16166" y="2672"/>
                </a:cubicBezTo>
                <a:cubicBezTo>
                  <a:pt x="16166" y="2672"/>
                  <a:pt x="16170" y="2669"/>
                  <a:pt x="16170" y="2669"/>
                </a:cubicBezTo>
                <a:cubicBezTo>
                  <a:pt x="16174" y="2685"/>
                  <a:pt x="16178" y="2695"/>
                  <a:pt x="16196" y="2698"/>
                </a:cubicBezTo>
                <a:lnTo>
                  <a:pt x="16196" y="2698"/>
                </a:lnTo>
                <a:close/>
                <a:moveTo>
                  <a:pt x="9420" y="13886"/>
                </a:moveTo>
                <a:cubicBezTo>
                  <a:pt x="9442" y="13886"/>
                  <a:pt x="9464" y="13886"/>
                  <a:pt x="9487" y="13886"/>
                </a:cubicBezTo>
                <a:cubicBezTo>
                  <a:pt x="9487" y="13886"/>
                  <a:pt x="9487" y="13886"/>
                  <a:pt x="9487" y="13886"/>
                </a:cubicBezTo>
                <a:cubicBezTo>
                  <a:pt x="9464" y="13886"/>
                  <a:pt x="9442" y="13886"/>
                  <a:pt x="9420" y="13886"/>
                </a:cubicBezTo>
                <a:cubicBezTo>
                  <a:pt x="9416" y="13886"/>
                  <a:pt x="9420" y="13886"/>
                  <a:pt x="9420" y="13886"/>
                </a:cubicBezTo>
                <a:close/>
                <a:moveTo>
                  <a:pt x="16080" y="2678"/>
                </a:moveTo>
                <a:cubicBezTo>
                  <a:pt x="16088" y="2691"/>
                  <a:pt x="16095" y="2701"/>
                  <a:pt x="16103" y="2714"/>
                </a:cubicBezTo>
                <a:cubicBezTo>
                  <a:pt x="16103" y="2714"/>
                  <a:pt x="16099" y="2714"/>
                  <a:pt x="16099" y="2714"/>
                </a:cubicBezTo>
                <a:cubicBezTo>
                  <a:pt x="16095" y="2701"/>
                  <a:pt x="16088" y="2688"/>
                  <a:pt x="16080" y="2678"/>
                </a:cubicBezTo>
                <a:lnTo>
                  <a:pt x="16080" y="2678"/>
                </a:lnTo>
                <a:close/>
                <a:moveTo>
                  <a:pt x="2307" y="13909"/>
                </a:moveTo>
                <a:cubicBezTo>
                  <a:pt x="2303" y="13909"/>
                  <a:pt x="2299" y="13909"/>
                  <a:pt x="2296" y="13909"/>
                </a:cubicBezTo>
                <a:cubicBezTo>
                  <a:pt x="2303" y="13912"/>
                  <a:pt x="2307" y="13912"/>
                  <a:pt x="2307" y="13909"/>
                </a:cubicBezTo>
                <a:cubicBezTo>
                  <a:pt x="2311" y="13912"/>
                  <a:pt x="2307" y="13909"/>
                  <a:pt x="2307" y="13909"/>
                </a:cubicBezTo>
                <a:close/>
                <a:moveTo>
                  <a:pt x="13271" y="2659"/>
                </a:moveTo>
                <a:cubicBezTo>
                  <a:pt x="13271" y="2662"/>
                  <a:pt x="13267" y="2665"/>
                  <a:pt x="13267" y="2665"/>
                </a:cubicBezTo>
                <a:cubicBezTo>
                  <a:pt x="13271" y="2662"/>
                  <a:pt x="13275" y="2659"/>
                  <a:pt x="13279" y="2656"/>
                </a:cubicBezTo>
                <a:lnTo>
                  <a:pt x="13271" y="2659"/>
                </a:lnTo>
                <a:close/>
                <a:moveTo>
                  <a:pt x="3005" y="13925"/>
                </a:moveTo>
                <a:cubicBezTo>
                  <a:pt x="3002" y="13918"/>
                  <a:pt x="3002" y="13909"/>
                  <a:pt x="3005" y="13902"/>
                </a:cubicBezTo>
                <a:cubicBezTo>
                  <a:pt x="3005" y="13902"/>
                  <a:pt x="3009" y="13905"/>
                  <a:pt x="3009" y="13905"/>
                </a:cubicBezTo>
                <a:cubicBezTo>
                  <a:pt x="2998" y="13905"/>
                  <a:pt x="2983" y="13902"/>
                  <a:pt x="2972" y="13902"/>
                </a:cubicBezTo>
                <a:cubicBezTo>
                  <a:pt x="2972" y="13902"/>
                  <a:pt x="2975" y="13899"/>
                  <a:pt x="2975" y="13899"/>
                </a:cubicBezTo>
                <a:cubicBezTo>
                  <a:pt x="2975" y="13909"/>
                  <a:pt x="2975" y="13918"/>
                  <a:pt x="2975" y="13928"/>
                </a:cubicBezTo>
                <a:cubicBezTo>
                  <a:pt x="2975" y="13928"/>
                  <a:pt x="2972" y="13925"/>
                  <a:pt x="2972" y="13925"/>
                </a:cubicBezTo>
                <a:cubicBezTo>
                  <a:pt x="2987" y="13922"/>
                  <a:pt x="2998" y="13922"/>
                  <a:pt x="3013" y="13918"/>
                </a:cubicBezTo>
                <a:cubicBezTo>
                  <a:pt x="3009" y="13922"/>
                  <a:pt x="3005" y="13925"/>
                  <a:pt x="3005" y="13925"/>
                </a:cubicBezTo>
                <a:close/>
                <a:moveTo>
                  <a:pt x="16831" y="2656"/>
                </a:moveTo>
                <a:cubicBezTo>
                  <a:pt x="16828" y="2656"/>
                  <a:pt x="16828" y="2659"/>
                  <a:pt x="16824" y="2659"/>
                </a:cubicBezTo>
                <a:cubicBezTo>
                  <a:pt x="16828" y="2659"/>
                  <a:pt x="16831" y="2659"/>
                  <a:pt x="16835" y="2659"/>
                </a:cubicBezTo>
                <a:cubicBezTo>
                  <a:pt x="16835" y="2659"/>
                  <a:pt x="16831" y="2656"/>
                  <a:pt x="16831" y="2656"/>
                </a:cubicBezTo>
                <a:close/>
                <a:moveTo>
                  <a:pt x="2281" y="13958"/>
                </a:moveTo>
                <a:cubicBezTo>
                  <a:pt x="2292" y="13941"/>
                  <a:pt x="2299" y="13925"/>
                  <a:pt x="2311" y="13912"/>
                </a:cubicBezTo>
                <a:cubicBezTo>
                  <a:pt x="2311" y="13912"/>
                  <a:pt x="2311" y="13912"/>
                  <a:pt x="2311" y="13912"/>
                </a:cubicBezTo>
                <a:cubicBezTo>
                  <a:pt x="2299" y="13925"/>
                  <a:pt x="2269" y="13925"/>
                  <a:pt x="2284" y="13951"/>
                </a:cubicBezTo>
                <a:lnTo>
                  <a:pt x="2281" y="13958"/>
                </a:lnTo>
                <a:close/>
                <a:moveTo>
                  <a:pt x="2527" y="13954"/>
                </a:moveTo>
                <a:cubicBezTo>
                  <a:pt x="2523" y="13948"/>
                  <a:pt x="2520" y="13941"/>
                  <a:pt x="2512" y="13935"/>
                </a:cubicBezTo>
                <a:cubicBezTo>
                  <a:pt x="2509" y="13941"/>
                  <a:pt x="2505" y="13948"/>
                  <a:pt x="2501" y="13954"/>
                </a:cubicBezTo>
                <a:cubicBezTo>
                  <a:pt x="2501" y="13954"/>
                  <a:pt x="2497" y="13951"/>
                  <a:pt x="2497" y="13951"/>
                </a:cubicBezTo>
                <a:cubicBezTo>
                  <a:pt x="2509" y="13951"/>
                  <a:pt x="2520" y="13951"/>
                  <a:pt x="2531" y="13951"/>
                </a:cubicBezTo>
                <a:lnTo>
                  <a:pt x="2527" y="13954"/>
                </a:lnTo>
                <a:close/>
                <a:moveTo>
                  <a:pt x="16080" y="2675"/>
                </a:moveTo>
                <a:cubicBezTo>
                  <a:pt x="16065" y="2662"/>
                  <a:pt x="16051" y="2652"/>
                  <a:pt x="16039" y="2639"/>
                </a:cubicBezTo>
                <a:cubicBezTo>
                  <a:pt x="16039" y="2639"/>
                  <a:pt x="16043" y="2643"/>
                  <a:pt x="16043" y="2643"/>
                </a:cubicBezTo>
                <a:cubicBezTo>
                  <a:pt x="16032" y="2672"/>
                  <a:pt x="16047" y="2682"/>
                  <a:pt x="16080" y="2675"/>
                </a:cubicBezTo>
                <a:cubicBezTo>
                  <a:pt x="16080" y="2678"/>
                  <a:pt x="16080" y="2675"/>
                  <a:pt x="16080" y="2675"/>
                </a:cubicBezTo>
                <a:close/>
                <a:moveTo>
                  <a:pt x="13271" y="2659"/>
                </a:moveTo>
                <a:cubicBezTo>
                  <a:pt x="13275" y="2659"/>
                  <a:pt x="13279" y="2662"/>
                  <a:pt x="13279" y="2662"/>
                </a:cubicBezTo>
                <a:cubicBezTo>
                  <a:pt x="13275" y="2662"/>
                  <a:pt x="13275" y="2662"/>
                  <a:pt x="13271" y="2662"/>
                </a:cubicBezTo>
                <a:cubicBezTo>
                  <a:pt x="13271" y="2659"/>
                  <a:pt x="13275" y="2659"/>
                  <a:pt x="13275" y="2656"/>
                </a:cubicBezTo>
                <a:cubicBezTo>
                  <a:pt x="13279" y="2659"/>
                  <a:pt x="13271" y="2659"/>
                  <a:pt x="13271" y="2659"/>
                </a:cubicBezTo>
                <a:close/>
                <a:moveTo>
                  <a:pt x="3200" y="13964"/>
                </a:moveTo>
                <a:cubicBezTo>
                  <a:pt x="3200" y="13964"/>
                  <a:pt x="3207" y="13964"/>
                  <a:pt x="3207" y="13964"/>
                </a:cubicBezTo>
                <a:lnTo>
                  <a:pt x="3203" y="13961"/>
                </a:lnTo>
                <a:lnTo>
                  <a:pt x="3203" y="13961"/>
                </a:lnTo>
                <a:lnTo>
                  <a:pt x="3200" y="13964"/>
                </a:lnTo>
                <a:cubicBezTo>
                  <a:pt x="3203" y="13961"/>
                  <a:pt x="3200" y="13964"/>
                  <a:pt x="3200" y="13964"/>
                </a:cubicBezTo>
                <a:close/>
                <a:moveTo>
                  <a:pt x="2281" y="13951"/>
                </a:moveTo>
                <a:cubicBezTo>
                  <a:pt x="2284" y="13954"/>
                  <a:pt x="2284" y="13958"/>
                  <a:pt x="2288" y="13961"/>
                </a:cubicBezTo>
                <a:cubicBezTo>
                  <a:pt x="2296" y="13951"/>
                  <a:pt x="2292" y="13951"/>
                  <a:pt x="2281" y="13958"/>
                </a:cubicBezTo>
                <a:cubicBezTo>
                  <a:pt x="2281" y="13958"/>
                  <a:pt x="2281" y="13951"/>
                  <a:pt x="2281" y="13951"/>
                </a:cubicBezTo>
                <a:close/>
                <a:moveTo>
                  <a:pt x="2411" y="13980"/>
                </a:moveTo>
                <a:cubicBezTo>
                  <a:pt x="2411" y="13971"/>
                  <a:pt x="2415" y="13961"/>
                  <a:pt x="2415" y="13951"/>
                </a:cubicBezTo>
                <a:cubicBezTo>
                  <a:pt x="2404" y="13951"/>
                  <a:pt x="2393" y="13954"/>
                  <a:pt x="2381" y="13954"/>
                </a:cubicBezTo>
                <a:cubicBezTo>
                  <a:pt x="2381" y="13954"/>
                  <a:pt x="2385" y="13951"/>
                  <a:pt x="2385" y="13951"/>
                </a:cubicBezTo>
                <a:cubicBezTo>
                  <a:pt x="2396" y="13961"/>
                  <a:pt x="2404" y="13967"/>
                  <a:pt x="2415" y="13977"/>
                </a:cubicBezTo>
                <a:cubicBezTo>
                  <a:pt x="2411" y="13977"/>
                  <a:pt x="2411" y="13980"/>
                  <a:pt x="2411" y="13980"/>
                </a:cubicBezTo>
                <a:close/>
                <a:moveTo>
                  <a:pt x="12360" y="2669"/>
                </a:moveTo>
                <a:cubicBezTo>
                  <a:pt x="12371" y="2669"/>
                  <a:pt x="12382" y="2669"/>
                  <a:pt x="12393" y="2669"/>
                </a:cubicBezTo>
                <a:cubicBezTo>
                  <a:pt x="12393" y="2669"/>
                  <a:pt x="12390" y="2672"/>
                  <a:pt x="12390" y="2672"/>
                </a:cubicBezTo>
                <a:cubicBezTo>
                  <a:pt x="12390" y="2662"/>
                  <a:pt x="12390" y="2652"/>
                  <a:pt x="12390" y="2643"/>
                </a:cubicBezTo>
                <a:cubicBezTo>
                  <a:pt x="12390" y="2643"/>
                  <a:pt x="12393" y="2646"/>
                  <a:pt x="12393" y="2646"/>
                </a:cubicBezTo>
                <a:cubicBezTo>
                  <a:pt x="12382" y="2656"/>
                  <a:pt x="12375" y="2662"/>
                  <a:pt x="12363" y="2672"/>
                </a:cubicBezTo>
                <a:cubicBezTo>
                  <a:pt x="12360" y="2672"/>
                  <a:pt x="12360" y="2669"/>
                  <a:pt x="12360" y="2669"/>
                </a:cubicBezTo>
                <a:close/>
                <a:moveTo>
                  <a:pt x="3159" y="13941"/>
                </a:moveTo>
                <a:cubicBezTo>
                  <a:pt x="3151" y="13954"/>
                  <a:pt x="3144" y="13967"/>
                  <a:pt x="3136" y="13980"/>
                </a:cubicBezTo>
                <a:lnTo>
                  <a:pt x="3136" y="13974"/>
                </a:lnTo>
                <a:cubicBezTo>
                  <a:pt x="3155" y="13958"/>
                  <a:pt x="3173" y="13954"/>
                  <a:pt x="3200" y="13964"/>
                </a:cubicBezTo>
                <a:cubicBezTo>
                  <a:pt x="3200" y="13964"/>
                  <a:pt x="3200" y="13964"/>
                  <a:pt x="3200" y="13964"/>
                </a:cubicBezTo>
                <a:cubicBezTo>
                  <a:pt x="3188" y="13958"/>
                  <a:pt x="3173" y="13951"/>
                  <a:pt x="3159" y="13941"/>
                </a:cubicBezTo>
                <a:cubicBezTo>
                  <a:pt x="3159" y="13945"/>
                  <a:pt x="3162" y="13941"/>
                  <a:pt x="3159" y="13941"/>
                </a:cubicBezTo>
                <a:close/>
                <a:moveTo>
                  <a:pt x="3211" y="13961"/>
                </a:moveTo>
                <a:cubicBezTo>
                  <a:pt x="3211" y="13961"/>
                  <a:pt x="3215" y="13961"/>
                  <a:pt x="3215" y="13961"/>
                </a:cubicBezTo>
                <a:cubicBezTo>
                  <a:pt x="3211" y="13961"/>
                  <a:pt x="3211" y="13958"/>
                  <a:pt x="3211" y="13961"/>
                </a:cubicBezTo>
                <a:cubicBezTo>
                  <a:pt x="3207" y="13958"/>
                  <a:pt x="3211" y="13961"/>
                  <a:pt x="3211" y="13961"/>
                </a:cubicBezTo>
                <a:close/>
                <a:moveTo>
                  <a:pt x="9569" y="13971"/>
                </a:moveTo>
                <a:cubicBezTo>
                  <a:pt x="9565" y="13971"/>
                  <a:pt x="9558" y="13974"/>
                  <a:pt x="9554" y="13974"/>
                </a:cubicBezTo>
                <a:cubicBezTo>
                  <a:pt x="9558" y="13974"/>
                  <a:pt x="9562" y="13974"/>
                  <a:pt x="9565" y="13974"/>
                </a:cubicBezTo>
                <a:cubicBezTo>
                  <a:pt x="9565" y="13971"/>
                  <a:pt x="9569" y="13971"/>
                  <a:pt x="9569" y="13971"/>
                </a:cubicBezTo>
                <a:close/>
                <a:moveTo>
                  <a:pt x="2445" y="13980"/>
                </a:moveTo>
                <a:cubicBezTo>
                  <a:pt x="2434" y="13980"/>
                  <a:pt x="2423" y="13980"/>
                  <a:pt x="2411" y="13980"/>
                </a:cubicBezTo>
                <a:cubicBezTo>
                  <a:pt x="2411" y="13980"/>
                  <a:pt x="2415" y="13977"/>
                  <a:pt x="2415" y="13977"/>
                </a:cubicBezTo>
                <a:cubicBezTo>
                  <a:pt x="2426" y="14000"/>
                  <a:pt x="2434" y="13993"/>
                  <a:pt x="2445" y="13977"/>
                </a:cubicBezTo>
                <a:lnTo>
                  <a:pt x="2445" y="13980"/>
                </a:lnTo>
                <a:close/>
                <a:moveTo>
                  <a:pt x="3009" y="13993"/>
                </a:moveTo>
                <a:lnTo>
                  <a:pt x="3020" y="13993"/>
                </a:lnTo>
                <a:lnTo>
                  <a:pt x="3017" y="13984"/>
                </a:lnTo>
                <a:lnTo>
                  <a:pt x="3009" y="13993"/>
                </a:lnTo>
                <a:close/>
                <a:moveTo>
                  <a:pt x="3136" y="13980"/>
                </a:moveTo>
                <a:cubicBezTo>
                  <a:pt x="3140" y="13980"/>
                  <a:pt x="3140" y="13984"/>
                  <a:pt x="3144" y="13984"/>
                </a:cubicBezTo>
                <a:cubicBezTo>
                  <a:pt x="3144" y="13980"/>
                  <a:pt x="3140" y="13977"/>
                  <a:pt x="3140" y="13974"/>
                </a:cubicBezTo>
                <a:cubicBezTo>
                  <a:pt x="3136" y="13974"/>
                  <a:pt x="3136" y="13980"/>
                  <a:pt x="3136" y="13980"/>
                </a:cubicBezTo>
                <a:close/>
                <a:moveTo>
                  <a:pt x="6532" y="13984"/>
                </a:moveTo>
                <a:cubicBezTo>
                  <a:pt x="6536" y="13984"/>
                  <a:pt x="6536" y="13987"/>
                  <a:pt x="6539" y="13987"/>
                </a:cubicBezTo>
                <a:cubicBezTo>
                  <a:pt x="6539" y="13984"/>
                  <a:pt x="6536" y="13980"/>
                  <a:pt x="6536" y="13977"/>
                </a:cubicBezTo>
                <a:cubicBezTo>
                  <a:pt x="6536" y="13977"/>
                  <a:pt x="6532" y="13984"/>
                  <a:pt x="6532" y="13984"/>
                </a:cubicBezTo>
                <a:close/>
                <a:moveTo>
                  <a:pt x="16895" y="2630"/>
                </a:moveTo>
                <a:cubicBezTo>
                  <a:pt x="16891" y="2630"/>
                  <a:pt x="16884" y="2633"/>
                  <a:pt x="16880" y="2633"/>
                </a:cubicBezTo>
                <a:cubicBezTo>
                  <a:pt x="16865" y="2630"/>
                  <a:pt x="16861" y="2633"/>
                  <a:pt x="16872" y="2639"/>
                </a:cubicBezTo>
                <a:cubicBezTo>
                  <a:pt x="16876" y="2639"/>
                  <a:pt x="16887" y="2630"/>
                  <a:pt x="16895" y="2630"/>
                </a:cubicBezTo>
                <a:cubicBezTo>
                  <a:pt x="16899" y="2626"/>
                  <a:pt x="16895" y="2630"/>
                  <a:pt x="16895" y="2630"/>
                </a:cubicBezTo>
                <a:close/>
                <a:moveTo>
                  <a:pt x="9431" y="14007"/>
                </a:moveTo>
                <a:cubicBezTo>
                  <a:pt x="9431" y="14007"/>
                  <a:pt x="9435" y="14003"/>
                  <a:pt x="9435" y="14003"/>
                </a:cubicBezTo>
                <a:cubicBezTo>
                  <a:pt x="9431" y="14003"/>
                  <a:pt x="9431" y="14003"/>
                  <a:pt x="9427" y="14003"/>
                </a:cubicBezTo>
                <a:cubicBezTo>
                  <a:pt x="9427" y="14003"/>
                  <a:pt x="9431" y="14007"/>
                  <a:pt x="9431" y="14007"/>
                </a:cubicBezTo>
                <a:close/>
                <a:moveTo>
                  <a:pt x="16039" y="2639"/>
                </a:moveTo>
                <a:cubicBezTo>
                  <a:pt x="16043" y="2639"/>
                  <a:pt x="16043" y="2643"/>
                  <a:pt x="16047" y="2643"/>
                </a:cubicBezTo>
                <a:cubicBezTo>
                  <a:pt x="16047" y="2639"/>
                  <a:pt x="16043" y="2639"/>
                  <a:pt x="16043" y="2636"/>
                </a:cubicBezTo>
                <a:cubicBezTo>
                  <a:pt x="16043" y="2639"/>
                  <a:pt x="16043" y="2639"/>
                  <a:pt x="16043" y="2643"/>
                </a:cubicBezTo>
                <a:cubicBezTo>
                  <a:pt x="16043" y="2643"/>
                  <a:pt x="16039" y="2639"/>
                  <a:pt x="16039" y="2639"/>
                </a:cubicBezTo>
                <a:close/>
                <a:moveTo>
                  <a:pt x="15259" y="2616"/>
                </a:moveTo>
                <a:cubicBezTo>
                  <a:pt x="15259" y="2616"/>
                  <a:pt x="15259" y="2620"/>
                  <a:pt x="15255" y="2620"/>
                </a:cubicBezTo>
                <a:cubicBezTo>
                  <a:pt x="15259" y="2620"/>
                  <a:pt x="15259" y="2620"/>
                  <a:pt x="15262" y="2620"/>
                </a:cubicBezTo>
                <a:cubicBezTo>
                  <a:pt x="15262" y="2620"/>
                  <a:pt x="15259" y="2616"/>
                  <a:pt x="15259" y="2616"/>
                </a:cubicBezTo>
                <a:close/>
                <a:moveTo>
                  <a:pt x="13518" y="2626"/>
                </a:moveTo>
                <a:cubicBezTo>
                  <a:pt x="13514" y="2626"/>
                  <a:pt x="13510" y="2626"/>
                  <a:pt x="13510" y="2626"/>
                </a:cubicBezTo>
                <a:cubicBezTo>
                  <a:pt x="13514" y="2626"/>
                  <a:pt x="13518" y="2630"/>
                  <a:pt x="13521" y="2630"/>
                </a:cubicBezTo>
                <a:lnTo>
                  <a:pt x="13518" y="2626"/>
                </a:lnTo>
                <a:close/>
                <a:moveTo>
                  <a:pt x="12390" y="2643"/>
                </a:moveTo>
                <a:cubicBezTo>
                  <a:pt x="12401" y="2643"/>
                  <a:pt x="12412" y="2643"/>
                  <a:pt x="12423" y="2643"/>
                </a:cubicBezTo>
                <a:cubicBezTo>
                  <a:pt x="12423" y="2643"/>
                  <a:pt x="12419" y="2646"/>
                  <a:pt x="12419" y="2646"/>
                </a:cubicBezTo>
                <a:cubicBezTo>
                  <a:pt x="12419" y="2636"/>
                  <a:pt x="12419" y="2626"/>
                  <a:pt x="12419" y="2616"/>
                </a:cubicBezTo>
                <a:cubicBezTo>
                  <a:pt x="12419" y="2616"/>
                  <a:pt x="12423" y="2620"/>
                  <a:pt x="12423" y="2620"/>
                </a:cubicBezTo>
                <a:cubicBezTo>
                  <a:pt x="12412" y="2630"/>
                  <a:pt x="12401" y="2639"/>
                  <a:pt x="12393" y="2646"/>
                </a:cubicBezTo>
                <a:cubicBezTo>
                  <a:pt x="12393" y="2646"/>
                  <a:pt x="12390" y="2643"/>
                  <a:pt x="12390" y="2643"/>
                </a:cubicBezTo>
                <a:close/>
                <a:moveTo>
                  <a:pt x="9494" y="2643"/>
                </a:moveTo>
                <a:cubicBezTo>
                  <a:pt x="9506" y="2643"/>
                  <a:pt x="9520" y="2643"/>
                  <a:pt x="9532" y="2643"/>
                </a:cubicBezTo>
                <a:cubicBezTo>
                  <a:pt x="9532" y="2643"/>
                  <a:pt x="9528" y="2646"/>
                  <a:pt x="9528" y="2646"/>
                </a:cubicBezTo>
                <a:cubicBezTo>
                  <a:pt x="9528" y="2636"/>
                  <a:pt x="9528" y="2626"/>
                  <a:pt x="9528" y="2616"/>
                </a:cubicBezTo>
                <a:cubicBezTo>
                  <a:pt x="9528" y="2616"/>
                  <a:pt x="9532" y="2616"/>
                  <a:pt x="9532" y="2616"/>
                </a:cubicBezTo>
                <a:cubicBezTo>
                  <a:pt x="9520" y="2626"/>
                  <a:pt x="9509" y="2636"/>
                  <a:pt x="9498" y="2646"/>
                </a:cubicBezTo>
                <a:lnTo>
                  <a:pt x="9494" y="2643"/>
                </a:lnTo>
                <a:close/>
                <a:moveTo>
                  <a:pt x="7432" y="2633"/>
                </a:moveTo>
                <a:cubicBezTo>
                  <a:pt x="7432" y="2630"/>
                  <a:pt x="7436" y="2630"/>
                  <a:pt x="7436" y="2626"/>
                </a:cubicBezTo>
                <a:cubicBezTo>
                  <a:pt x="7432" y="2630"/>
                  <a:pt x="7428" y="2630"/>
                  <a:pt x="7425" y="2633"/>
                </a:cubicBezTo>
                <a:cubicBezTo>
                  <a:pt x="7425" y="2630"/>
                  <a:pt x="7432" y="2633"/>
                  <a:pt x="7432" y="2633"/>
                </a:cubicBezTo>
                <a:close/>
                <a:moveTo>
                  <a:pt x="2247" y="14065"/>
                </a:moveTo>
                <a:cubicBezTo>
                  <a:pt x="2251" y="14065"/>
                  <a:pt x="2254" y="14062"/>
                  <a:pt x="2258" y="14062"/>
                </a:cubicBezTo>
                <a:cubicBezTo>
                  <a:pt x="2254" y="14059"/>
                  <a:pt x="2247" y="14059"/>
                  <a:pt x="2243" y="14055"/>
                </a:cubicBezTo>
                <a:cubicBezTo>
                  <a:pt x="2243" y="14059"/>
                  <a:pt x="2243" y="14062"/>
                  <a:pt x="2247" y="14065"/>
                </a:cubicBezTo>
                <a:lnTo>
                  <a:pt x="2247" y="14065"/>
                </a:lnTo>
                <a:close/>
                <a:moveTo>
                  <a:pt x="2333" y="14039"/>
                </a:moveTo>
                <a:cubicBezTo>
                  <a:pt x="2348" y="14046"/>
                  <a:pt x="2363" y="14052"/>
                  <a:pt x="2378" y="14059"/>
                </a:cubicBezTo>
                <a:lnTo>
                  <a:pt x="2374" y="14062"/>
                </a:lnTo>
                <a:cubicBezTo>
                  <a:pt x="2374" y="14036"/>
                  <a:pt x="2344" y="14052"/>
                  <a:pt x="2333" y="14039"/>
                </a:cubicBezTo>
                <a:cubicBezTo>
                  <a:pt x="2333" y="14039"/>
                  <a:pt x="2333" y="14039"/>
                  <a:pt x="2333" y="14039"/>
                </a:cubicBezTo>
                <a:close/>
                <a:moveTo>
                  <a:pt x="2990" y="14049"/>
                </a:moveTo>
                <a:lnTo>
                  <a:pt x="2990" y="14039"/>
                </a:lnTo>
                <a:lnTo>
                  <a:pt x="2979" y="14042"/>
                </a:lnTo>
                <a:lnTo>
                  <a:pt x="2990" y="14049"/>
                </a:lnTo>
                <a:close/>
                <a:moveTo>
                  <a:pt x="3114" y="14049"/>
                </a:moveTo>
                <a:lnTo>
                  <a:pt x="3125" y="14049"/>
                </a:lnTo>
                <a:lnTo>
                  <a:pt x="3114" y="14049"/>
                </a:lnTo>
                <a:lnTo>
                  <a:pt x="3114" y="14049"/>
                </a:lnTo>
                <a:close/>
                <a:moveTo>
                  <a:pt x="3244" y="14055"/>
                </a:moveTo>
                <a:cubicBezTo>
                  <a:pt x="3244" y="14055"/>
                  <a:pt x="3248" y="14052"/>
                  <a:pt x="3244" y="14055"/>
                </a:cubicBezTo>
                <a:cubicBezTo>
                  <a:pt x="3244" y="14055"/>
                  <a:pt x="3241" y="14055"/>
                  <a:pt x="3241" y="14055"/>
                </a:cubicBezTo>
                <a:cubicBezTo>
                  <a:pt x="3241" y="14055"/>
                  <a:pt x="3244" y="14055"/>
                  <a:pt x="3244" y="14055"/>
                </a:cubicBezTo>
                <a:close/>
                <a:moveTo>
                  <a:pt x="15386" y="2600"/>
                </a:moveTo>
                <a:lnTo>
                  <a:pt x="15386" y="2610"/>
                </a:lnTo>
                <a:lnTo>
                  <a:pt x="15397" y="2607"/>
                </a:lnTo>
                <a:lnTo>
                  <a:pt x="15386" y="2600"/>
                </a:lnTo>
                <a:close/>
                <a:moveTo>
                  <a:pt x="15494" y="14068"/>
                </a:moveTo>
                <a:cubicBezTo>
                  <a:pt x="15479" y="14065"/>
                  <a:pt x="15464" y="14062"/>
                  <a:pt x="15449" y="14055"/>
                </a:cubicBezTo>
                <a:lnTo>
                  <a:pt x="15445" y="14059"/>
                </a:lnTo>
                <a:cubicBezTo>
                  <a:pt x="15457" y="14078"/>
                  <a:pt x="15468" y="14104"/>
                  <a:pt x="15490" y="14065"/>
                </a:cubicBezTo>
                <a:lnTo>
                  <a:pt x="15494" y="14068"/>
                </a:lnTo>
                <a:close/>
                <a:moveTo>
                  <a:pt x="2247" y="14065"/>
                </a:moveTo>
                <a:cubicBezTo>
                  <a:pt x="2269" y="14065"/>
                  <a:pt x="2292" y="14065"/>
                  <a:pt x="2314" y="14065"/>
                </a:cubicBezTo>
                <a:cubicBezTo>
                  <a:pt x="2314" y="14065"/>
                  <a:pt x="2314" y="14068"/>
                  <a:pt x="2314" y="14068"/>
                </a:cubicBezTo>
                <a:cubicBezTo>
                  <a:pt x="2292" y="14042"/>
                  <a:pt x="2269" y="14039"/>
                  <a:pt x="2247" y="14065"/>
                </a:cubicBezTo>
                <a:cubicBezTo>
                  <a:pt x="2247" y="14065"/>
                  <a:pt x="2247" y="14065"/>
                  <a:pt x="2247" y="14065"/>
                </a:cubicBezTo>
                <a:close/>
                <a:moveTo>
                  <a:pt x="14003" y="2594"/>
                </a:moveTo>
                <a:cubicBezTo>
                  <a:pt x="14003" y="2594"/>
                  <a:pt x="14007" y="2597"/>
                  <a:pt x="14007" y="2597"/>
                </a:cubicBezTo>
                <a:cubicBezTo>
                  <a:pt x="14007" y="2594"/>
                  <a:pt x="14007" y="2590"/>
                  <a:pt x="14007" y="2590"/>
                </a:cubicBezTo>
                <a:cubicBezTo>
                  <a:pt x="14003" y="2590"/>
                  <a:pt x="14000" y="2594"/>
                  <a:pt x="14003" y="2594"/>
                </a:cubicBezTo>
                <a:close/>
                <a:moveTo>
                  <a:pt x="2374" y="14059"/>
                </a:moveTo>
                <a:cubicBezTo>
                  <a:pt x="2389" y="14065"/>
                  <a:pt x="2400" y="14072"/>
                  <a:pt x="2415" y="14078"/>
                </a:cubicBezTo>
                <a:cubicBezTo>
                  <a:pt x="2415" y="14078"/>
                  <a:pt x="2411" y="14081"/>
                  <a:pt x="2411" y="14081"/>
                </a:cubicBezTo>
                <a:cubicBezTo>
                  <a:pt x="2411" y="14072"/>
                  <a:pt x="2411" y="14062"/>
                  <a:pt x="2411" y="14052"/>
                </a:cubicBezTo>
                <a:cubicBezTo>
                  <a:pt x="2411" y="14052"/>
                  <a:pt x="2415" y="14055"/>
                  <a:pt x="2415" y="14055"/>
                </a:cubicBezTo>
                <a:cubicBezTo>
                  <a:pt x="2400" y="14059"/>
                  <a:pt x="2385" y="14059"/>
                  <a:pt x="2370" y="14062"/>
                </a:cubicBezTo>
                <a:cubicBezTo>
                  <a:pt x="2370" y="14062"/>
                  <a:pt x="2374" y="14059"/>
                  <a:pt x="2374" y="14059"/>
                </a:cubicBezTo>
                <a:close/>
                <a:moveTo>
                  <a:pt x="13518" y="2626"/>
                </a:moveTo>
                <a:cubicBezTo>
                  <a:pt x="13533" y="2616"/>
                  <a:pt x="13544" y="2610"/>
                  <a:pt x="13559" y="2600"/>
                </a:cubicBezTo>
                <a:cubicBezTo>
                  <a:pt x="13559" y="2600"/>
                  <a:pt x="13563" y="2600"/>
                  <a:pt x="13563" y="2600"/>
                </a:cubicBezTo>
                <a:cubicBezTo>
                  <a:pt x="13536" y="2597"/>
                  <a:pt x="13525" y="2610"/>
                  <a:pt x="13521" y="2630"/>
                </a:cubicBezTo>
                <a:cubicBezTo>
                  <a:pt x="13518" y="2630"/>
                  <a:pt x="13518" y="2626"/>
                  <a:pt x="13518" y="2626"/>
                </a:cubicBezTo>
                <a:close/>
                <a:moveTo>
                  <a:pt x="9427" y="2616"/>
                </a:moveTo>
                <a:cubicBezTo>
                  <a:pt x="9431" y="2616"/>
                  <a:pt x="9435" y="2616"/>
                  <a:pt x="9438" y="2616"/>
                </a:cubicBezTo>
                <a:cubicBezTo>
                  <a:pt x="9438" y="2616"/>
                  <a:pt x="9435" y="2616"/>
                  <a:pt x="9427" y="2616"/>
                </a:cubicBezTo>
                <a:cubicBezTo>
                  <a:pt x="9431" y="2616"/>
                  <a:pt x="9427" y="2616"/>
                  <a:pt x="9427" y="2616"/>
                </a:cubicBezTo>
                <a:close/>
                <a:moveTo>
                  <a:pt x="7727" y="2590"/>
                </a:moveTo>
                <a:cubicBezTo>
                  <a:pt x="7731" y="2594"/>
                  <a:pt x="7735" y="2600"/>
                  <a:pt x="7735" y="2603"/>
                </a:cubicBezTo>
                <a:cubicBezTo>
                  <a:pt x="7735" y="2600"/>
                  <a:pt x="7735" y="2597"/>
                  <a:pt x="7735" y="2594"/>
                </a:cubicBezTo>
                <a:cubicBezTo>
                  <a:pt x="7735" y="2594"/>
                  <a:pt x="7731" y="2594"/>
                  <a:pt x="7727" y="2590"/>
                </a:cubicBezTo>
                <a:cubicBezTo>
                  <a:pt x="7724" y="2594"/>
                  <a:pt x="7727" y="2590"/>
                  <a:pt x="7727" y="2590"/>
                </a:cubicBezTo>
                <a:close/>
                <a:moveTo>
                  <a:pt x="16910" y="2597"/>
                </a:moveTo>
                <a:cubicBezTo>
                  <a:pt x="16910" y="2594"/>
                  <a:pt x="16910" y="2590"/>
                  <a:pt x="16910" y="2590"/>
                </a:cubicBezTo>
                <a:cubicBezTo>
                  <a:pt x="16906" y="2590"/>
                  <a:pt x="16906" y="2590"/>
                  <a:pt x="16910" y="2597"/>
                </a:cubicBezTo>
                <a:cubicBezTo>
                  <a:pt x="16906" y="2594"/>
                  <a:pt x="16910" y="2597"/>
                  <a:pt x="16910" y="2597"/>
                </a:cubicBezTo>
                <a:close/>
                <a:moveTo>
                  <a:pt x="14788" y="2590"/>
                </a:moveTo>
                <a:cubicBezTo>
                  <a:pt x="14784" y="2590"/>
                  <a:pt x="14780" y="2590"/>
                  <a:pt x="14777" y="2590"/>
                </a:cubicBezTo>
                <a:cubicBezTo>
                  <a:pt x="14780" y="2590"/>
                  <a:pt x="14784" y="2594"/>
                  <a:pt x="14784" y="2594"/>
                </a:cubicBezTo>
                <a:cubicBezTo>
                  <a:pt x="14784" y="2594"/>
                  <a:pt x="14788" y="2590"/>
                  <a:pt x="14788" y="2590"/>
                </a:cubicBezTo>
                <a:close/>
                <a:moveTo>
                  <a:pt x="3032" y="14078"/>
                </a:moveTo>
                <a:lnTo>
                  <a:pt x="3032" y="14072"/>
                </a:lnTo>
                <a:cubicBezTo>
                  <a:pt x="3032" y="14072"/>
                  <a:pt x="3028" y="14075"/>
                  <a:pt x="3028" y="14075"/>
                </a:cubicBezTo>
                <a:cubicBezTo>
                  <a:pt x="3028" y="14075"/>
                  <a:pt x="3032" y="14078"/>
                  <a:pt x="3032" y="14078"/>
                </a:cubicBezTo>
                <a:close/>
                <a:moveTo>
                  <a:pt x="3114" y="14049"/>
                </a:moveTo>
                <a:cubicBezTo>
                  <a:pt x="3114" y="14049"/>
                  <a:pt x="3114" y="14046"/>
                  <a:pt x="3114" y="14049"/>
                </a:cubicBezTo>
                <a:cubicBezTo>
                  <a:pt x="3117" y="14046"/>
                  <a:pt x="3114" y="14049"/>
                  <a:pt x="3114" y="14049"/>
                </a:cubicBezTo>
                <a:close/>
                <a:moveTo>
                  <a:pt x="13047" y="2590"/>
                </a:moveTo>
                <a:cubicBezTo>
                  <a:pt x="13047" y="2590"/>
                  <a:pt x="13043" y="2587"/>
                  <a:pt x="13043" y="2587"/>
                </a:cubicBezTo>
                <a:lnTo>
                  <a:pt x="13047" y="2590"/>
                </a:lnTo>
                <a:cubicBezTo>
                  <a:pt x="13043" y="2594"/>
                  <a:pt x="13047" y="2590"/>
                  <a:pt x="13047" y="2590"/>
                </a:cubicBezTo>
                <a:close/>
                <a:moveTo>
                  <a:pt x="6853" y="14068"/>
                </a:moveTo>
                <a:cubicBezTo>
                  <a:pt x="6849" y="14078"/>
                  <a:pt x="6823" y="14055"/>
                  <a:pt x="6827" y="14078"/>
                </a:cubicBezTo>
                <a:cubicBezTo>
                  <a:pt x="6838" y="14075"/>
                  <a:pt x="6846" y="14072"/>
                  <a:pt x="6853" y="14068"/>
                </a:cubicBezTo>
                <a:cubicBezTo>
                  <a:pt x="6853" y="14068"/>
                  <a:pt x="6853" y="14068"/>
                  <a:pt x="6853" y="14068"/>
                </a:cubicBezTo>
                <a:close/>
                <a:moveTo>
                  <a:pt x="12539" y="2568"/>
                </a:moveTo>
                <a:cubicBezTo>
                  <a:pt x="12517" y="2568"/>
                  <a:pt x="12509" y="2577"/>
                  <a:pt x="12509" y="2594"/>
                </a:cubicBezTo>
                <a:cubicBezTo>
                  <a:pt x="12509" y="2594"/>
                  <a:pt x="12505" y="2590"/>
                  <a:pt x="12505" y="2590"/>
                </a:cubicBezTo>
                <a:cubicBezTo>
                  <a:pt x="12517" y="2584"/>
                  <a:pt x="12528" y="2574"/>
                  <a:pt x="12539" y="2568"/>
                </a:cubicBezTo>
                <a:lnTo>
                  <a:pt x="12539" y="2568"/>
                </a:lnTo>
                <a:close/>
                <a:moveTo>
                  <a:pt x="9577" y="14062"/>
                </a:moveTo>
                <a:cubicBezTo>
                  <a:pt x="9577" y="14062"/>
                  <a:pt x="9580" y="14062"/>
                  <a:pt x="9580" y="14062"/>
                </a:cubicBezTo>
                <a:cubicBezTo>
                  <a:pt x="9577" y="14062"/>
                  <a:pt x="9573" y="14062"/>
                  <a:pt x="9573" y="14062"/>
                </a:cubicBezTo>
                <a:cubicBezTo>
                  <a:pt x="9569" y="14062"/>
                  <a:pt x="9577" y="14062"/>
                  <a:pt x="9577" y="14062"/>
                </a:cubicBezTo>
                <a:close/>
                <a:moveTo>
                  <a:pt x="15445" y="14059"/>
                </a:moveTo>
                <a:cubicBezTo>
                  <a:pt x="15449" y="14059"/>
                  <a:pt x="15449" y="14062"/>
                  <a:pt x="15453" y="14062"/>
                </a:cubicBezTo>
                <a:cubicBezTo>
                  <a:pt x="15453" y="14059"/>
                  <a:pt x="15453" y="14055"/>
                  <a:pt x="15449" y="14055"/>
                </a:cubicBezTo>
                <a:cubicBezTo>
                  <a:pt x="15449" y="14055"/>
                  <a:pt x="15445" y="14062"/>
                  <a:pt x="15445" y="14059"/>
                </a:cubicBezTo>
                <a:close/>
                <a:moveTo>
                  <a:pt x="15494" y="14068"/>
                </a:moveTo>
                <a:cubicBezTo>
                  <a:pt x="15494" y="14065"/>
                  <a:pt x="15498" y="14065"/>
                  <a:pt x="15498" y="14062"/>
                </a:cubicBezTo>
                <a:cubicBezTo>
                  <a:pt x="15494" y="14062"/>
                  <a:pt x="15490" y="14062"/>
                  <a:pt x="15486" y="14065"/>
                </a:cubicBezTo>
                <a:cubicBezTo>
                  <a:pt x="15490" y="14065"/>
                  <a:pt x="15494" y="14068"/>
                  <a:pt x="15494" y="14068"/>
                </a:cubicBezTo>
                <a:close/>
                <a:moveTo>
                  <a:pt x="17175" y="2545"/>
                </a:moveTo>
                <a:cubicBezTo>
                  <a:pt x="17190" y="2545"/>
                  <a:pt x="17201" y="2548"/>
                  <a:pt x="17216" y="2551"/>
                </a:cubicBezTo>
                <a:cubicBezTo>
                  <a:pt x="17216" y="2551"/>
                  <a:pt x="17212" y="2555"/>
                  <a:pt x="17212" y="2555"/>
                </a:cubicBezTo>
                <a:cubicBezTo>
                  <a:pt x="17205" y="2548"/>
                  <a:pt x="17201" y="2538"/>
                  <a:pt x="17194" y="2532"/>
                </a:cubicBezTo>
                <a:cubicBezTo>
                  <a:pt x="17190" y="2535"/>
                  <a:pt x="17182" y="2541"/>
                  <a:pt x="17179" y="2545"/>
                </a:cubicBezTo>
                <a:cubicBezTo>
                  <a:pt x="17179" y="2541"/>
                  <a:pt x="17175" y="2545"/>
                  <a:pt x="17175" y="2545"/>
                </a:cubicBezTo>
                <a:close/>
                <a:moveTo>
                  <a:pt x="2987" y="14098"/>
                </a:moveTo>
                <a:cubicBezTo>
                  <a:pt x="3009" y="14101"/>
                  <a:pt x="3028" y="14104"/>
                  <a:pt x="3028" y="14075"/>
                </a:cubicBezTo>
                <a:cubicBezTo>
                  <a:pt x="3028" y="14075"/>
                  <a:pt x="3032" y="14078"/>
                  <a:pt x="3032" y="14078"/>
                </a:cubicBezTo>
                <a:cubicBezTo>
                  <a:pt x="3017" y="14085"/>
                  <a:pt x="3002" y="14091"/>
                  <a:pt x="2987" y="14098"/>
                </a:cubicBezTo>
                <a:cubicBezTo>
                  <a:pt x="2990" y="14098"/>
                  <a:pt x="2987" y="14098"/>
                  <a:pt x="2987" y="14098"/>
                </a:cubicBezTo>
                <a:close/>
                <a:moveTo>
                  <a:pt x="3162" y="14121"/>
                </a:moveTo>
                <a:cubicBezTo>
                  <a:pt x="3162" y="14124"/>
                  <a:pt x="3162" y="14124"/>
                  <a:pt x="3162" y="14121"/>
                </a:cubicBezTo>
                <a:cubicBezTo>
                  <a:pt x="3159" y="14124"/>
                  <a:pt x="3162" y="14121"/>
                  <a:pt x="3162" y="14121"/>
                </a:cubicBezTo>
                <a:close/>
                <a:moveTo>
                  <a:pt x="6782" y="14114"/>
                </a:moveTo>
                <a:cubicBezTo>
                  <a:pt x="6782" y="14111"/>
                  <a:pt x="6782" y="14108"/>
                  <a:pt x="6782" y="14104"/>
                </a:cubicBezTo>
                <a:cubicBezTo>
                  <a:pt x="6782" y="14108"/>
                  <a:pt x="6778" y="14108"/>
                  <a:pt x="6782" y="14114"/>
                </a:cubicBezTo>
                <a:cubicBezTo>
                  <a:pt x="6778" y="14111"/>
                  <a:pt x="6782" y="14114"/>
                  <a:pt x="6782" y="14114"/>
                </a:cubicBezTo>
                <a:close/>
                <a:moveTo>
                  <a:pt x="16999" y="14121"/>
                </a:moveTo>
                <a:cubicBezTo>
                  <a:pt x="16999" y="14114"/>
                  <a:pt x="16999" y="14108"/>
                  <a:pt x="16999" y="14101"/>
                </a:cubicBezTo>
                <a:cubicBezTo>
                  <a:pt x="16996" y="14101"/>
                  <a:pt x="16992" y="14101"/>
                  <a:pt x="16988" y="14101"/>
                </a:cubicBezTo>
                <a:cubicBezTo>
                  <a:pt x="16988" y="14104"/>
                  <a:pt x="16992" y="14111"/>
                  <a:pt x="16992" y="14114"/>
                </a:cubicBezTo>
                <a:lnTo>
                  <a:pt x="16999" y="14121"/>
                </a:lnTo>
                <a:close/>
                <a:moveTo>
                  <a:pt x="2352" y="14117"/>
                </a:moveTo>
                <a:cubicBezTo>
                  <a:pt x="2352" y="14117"/>
                  <a:pt x="2355" y="14117"/>
                  <a:pt x="2355" y="14117"/>
                </a:cubicBezTo>
                <a:cubicBezTo>
                  <a:pt x="2352" y="14117"/>
                  <a:pt x="2348" y="14117"/>
                  <a:pt x="2348" y="14117"/>
                </a:cubicBezTo>
                <a:cubicBezTo>
                  <a:pt x="2344" y="14114"/>
                  <a:pt x="2352" y="14117"/>
                  <a:pt x="2352" y="14117"/>
                </a:cubicBezTo>
                <a:close/>
                <a:moveTo>
                  <a:pt x="12703" y="2525"/>
                </a:moveTo>
                <a:cubicBezTo>
                  <a:pt x="12703" y="2545"/>
                  <a:pt x="12703" y="2564"/>
                  <a:pt x="12703" y="2584"/>
                </a:cubicBezTo>
                <a:cubicBezTo>
                  <a:pt x="12703" y="2584"/>
                  <a:pt x="12703" y="2584"/>
                  <a:pt x="12703" y="2584"/>
                </a:cubicBezTo>
                <a:cubicBezTo>
                  <a:pt x="12703" y="2564"/>
                  <a:pt x="12703" y="2545"/>
                  <a:pt x="12703" y="2525"/>
                </a:cubicBezTo>
                <a:cubicBezTo>
                  <a:pt x="12703" y="2522"/>
                  <a:pt x="12703" y="2525"/>
                  <a:pt x="12703" y="2525"/>
                </a:cubicBezTo>
                <a:close/>
                <a:moveTo>
                  <a:pt x="17138" y="2515"/>
                </a:moveTo>
                <a:cubicBezTo>
                  <a:pt x="17149" y="2525"/>
                  <a:pt x="17164" y="2535"/>
                  <a:pt x="17175" y="2545"/>
                </a:cubicBezTo>
                <a:cubicBezTo>
                  <a:pt x="17175" y="2545"/>
                  <a:pt x="17179" y="2541"/>
                  <a:pt x="17179" y="2541"/>
                </a:cubicBezTo>
                <a:cubicBezTo>
                  <a:pt x="17164" y="2532"/>
                  <a:pt x="17149" y="2522"/>
                  <a:pt x="17134" y="2512"/>
                </a:cubicBezTo>
                <a:lnTo>
                  <a:pt x="17138" y="2515"/>
                </a:lnTo>
                <a:close/>
                <a:moveTo>
                  <a:pt x="12629" y="2512"/>
                </a:moveTo>
                <a:cubicBezTo>
                  <a:pt x="12629" y="2522"/>
                  <a:pt x="12629" y="2532"/>
                  <a:pt x="12629" y="2541"/>
                </a:cubicBezTo>
                <a:cubicBezTo>
                  <a:pt x="12629" y="2541"/>
                  <a:pt x="12629" y="2541"/>
                  <a:pt x="12629" y="2541"/>
                </a:cubicBezTo>
                <a:cubicBezTo>
                  <a:pt x="12629" y="2532"/>
                  <a:pt x="12629" y="2522"/>
                  <a:pt x="12629" y="2512"/>
                </a:cubicBezTo>
                <a:cubicBezTo>
                  <a:pt x="12629" y="2512"/>
                  <a:pt x="12629" y="2512"/>
                  <a:pt x="12629" y="2512"/>
                </a:cubicBezTo>
                <a:close/>
                <a:moveTo>
                  <a:pt x="16999" y="14121"/>
                </a:moveTo>
                <a:cubicBezTo>
                  <a:pt x="16999" y="14117"/>
                  <a:pt x="17003" y="14117"/>
                  <a:pt x="17003" y="14114"/>
                </a:cubicBezTo>
                <a:cubicBezTo>
                  <a:pt x="16999" y="14114"/>
                  <a:pt x="16996" y="14117"/>
                  <a:pt x="16992" y="14117"/>
                </a:cubicBezTo>
                <a:cubicBezTo>
                  <a:pt x="16996" y="14117"/>
                  <a:pt x="16999" y="14121"/>
                  <a:pt x="16999" y="14121"/>
                </a:cubicBezTo>
                <a:close/>
                <a:moveTo>
                  <a:pt x="2329" y="14143"/>
                </a:moveTo>
                <a:cubicBezTo>
                  <a:pt x="2314" y="14147"/>
                  <a:pt x="2299" y="14153"/>
                  <a:pt x="2288" y="14156"/>
                </a:cubicBezTo>
                <a:lnTo>
                  <a:pt x="2284" y="14160"/>
                </a:lnTo>
                <a:cubicBezTo>
                  <a:pt x="2299" y="14153"/>
                  <a:pt x="2318" y="14147"/>
                  <a:pt x="2329" y="14143"/>
                </a:cubicBezTo>
                <a:cubicBezTo>
                  <a:pt x="2333" y="14143"/>
                  <a:pt x="2329" y="14143"/>
                  <a:pt x="2329" y="14143"/>
                </a:cubicBezTo>
                <a:close/>
                <a:moveTo>
                  <a:pt x="17138" y="2515"/>
                </a:moveTo>
                <a:cubicBezTo>
                  <a:pt x="17138" y="2515"/>
                  <a:pt x="17134" y="2512"/>
                  <a:pt x="17130" y="2512"/>
                </a:cubicBezTo>
                <a:cubicBezTo>
                  <a:pt x="17130" y="2512"/>
                  <a:pt x="17130" y="2512"/>
                  <a:pt x="17130" y="2515"/>
                </a:cubicBezTo>
                <a:cubicBezTo>
                  <a:pt x="17134" y="2512"/>
                  <a:pt x="17138" y="2515"/>
                  <a:pt x="17138" y="2515"/>
                </a:cubicBezTo>
                <a:close/>
                <a:moveTo>
                  <a:pt x="3005" y="14130"/>
                </a:moveTo>
                <a:cubicBezTo>
                  <a:pt x="3005" y="14140"/>
                  <a:pt x="3005" y="14150"/>
                  <a:pt x="3005" y="14160"/>
                </a:cubicBezTo>
                <a:cubicBezTo>
                  <a:pt x="3005" y="14160"/>
                  <a:pt x="3002" y="14156"/>
                  <a:pt x="3002" y="14156"/>
                </a:cubicBezTo>
                <a:cubicBezTo>
                  <a:pt x="3013" y="14156"/>
                  <a:pt x="3024" y="14156"/>
                  <a:pt x="3035" y="14156"/>
                </a:cubicBezTo>
                <a:cubicBezTo>
                  <a:pt x="3035" y="14156"/>
                  <a:pt x="3032" y="14160"/>
                  <a:pt x="3032" y="14160"/>
                </a:cubicBezTo>
                <a:cubicBezTo>
                  <a:pt x="3020" y="14150"/>
                  <a:pt x="3009" y="14140"/>
                  <a:pt x="3002" y="14130"/>
                </a:cubicBezTo>
                <a:lnTo>
                  <a:pt x="3005" y="14130"/>
                </a:lnTo>
                <a:close/>
                <a:moveTo>
                  <a:pt x="6973" y="14156"/>
                </a:moveTo>
                <a:cubicBezTo>
                  <a:pt x="6969" y="14156"/>
                  <a:pt x="6969" y="14153"/>
                  <a:pt x="6969" y="14153"/>
                </a:cubicBezTo>
                <a:cubicBezTo>
                  <a:pt x="6969" y="14156"/>
                  <a:pt x="6973" y="14160"/>
                  <a:pt x="6973" y="14163"/>
                </a:cubicBezTo>
                <a:cubicBezTo>
                  <a:pt x="6969" y="14160"/>
                  <a:pt x="6973" y="14156"/>
                  <a:pt x="6973" y="14156"/>
                </a:cubicBezTo>
                <a:close/>
                <a:moveTo>
                  <a:pt x="15363" y="14170"/>
                </a:moveTo>
                <a:cubicBezTo>
                  <a:pt x="15367" y="14163"/>
                  <a:pt x="15371" y="14160"/>
                  <a:pt x="15374" y="14153"/>
                </a:cubicBezTo>
                <a:cubicBezTo>
                  <a:pt x="15371" y="14153"/>
                  <a:pt x="15367" y="14153"/>
                  <a:pt x="15363" y="14150"/>
                </a:cubicBezTo>
                <a:cubicBezTo>
                  <a:pt x="15359" y="14160"/>
                  <a:pt x="15359" y="14163"/>
                  <a:pt x="15363" y="14170"/>
                </a:cubicBezTo>
                <a:cubicBezTo>
                  <a:pt x="15359" y="14170"/>
                  <a:pt x="15363" y="14170"/>
                  <a:pt x="15363" y="14170"/>
                </a:cubicBezTo>
                <a:close/>
                <a:moveTo>
                  <a:pt x="15415" y="14170"/>
                </a:moveTo>
                <a:cubicBezTo>
                  <a:pt x="15427" y="14163"/>
                  <a:pt x="15427" y="14156"/>
                  <a:pt x="15415" y="14153"/>
                </a:cubicBezTo>
                <a:cubicBezTo>
                  <a:pt x="15412" y="14153"/>
                  <a:pt x="15408" y="14153"/>
                  <a:pt x="15404" y="14156"/>
                </a:cubicBezTo>
                <a:cubicBezTo>
                  <a:pt x="15404" y="14160"/>
                  <a:pt x="15408" y="14166"/>
                  <a:pt x="15415" y="14170"/>
                </a:cubicBezTo>
                <a:cubicBezTo>
                  <a:pt x="15412" y="14170"/>
                  <a:pt x="15415" y="14170"/>
                  <a:pt x="15415" y="14170"/>
                </a:cubicBezTo>
                <a:close/>
                <a:moveTo>
                  <a:pt x="2288" y="14153"/>
                </a:moveTo>
                <a:cubicBezTo>
                  <a:pt x="2288" y="14156"/>
                  <a:pt x="2284" y="14160"/>
                  <a:pt x="2284" y="14160"/>
                </a:cubicBezTo>
                <a:cubicBezTo>
                  <a:pt x="2288" y="14160"/>
                  <a:pt x="2288" y="14160"/>
                  <a:pt x="2292" y="14156"/>
                </a:cubicBezTo>
                <a:cubicBezTo>
                  <a:pt x="2292" y="14160"/>
                  <a:pt x="2288" y="14160"/>
                  <a:pt x="2288" y="14153"/>
                </a:cubicBezTo>
                <a:cubicBezTo>
                  <a:pt x="2284" y="14160"/>
                  <a:pt x="2288" y="14153"/>
                  <a:pt x="2288" y="14153"/>
                </a:cubicBezTo>
                <a:close/>
                <a:moveTo>
                  <a:pt x="2333" y="14196"/>
                </a:moveTo>
                <a:cubicBezTo>
                  <a:pt x="2333" y="14179"/>
                  <a:pt x="2329" y="14160"/>
                  <a:pt x="2329" y="14143"/>
                </a:cubicBezTo>
                <a:cubicBezTo>
                  <a:pt x="2329" y="14143"/>
                  <a:pt x="2333" y="14143"/>
                  <a:pt x="2333" y="14143"/>
                </a:cubicBezTo>
                <a:cubicBezTo>
                  <a:pt x="2322" y="14160"/>
                  <a:pt x="2318" y="14176"/>
                  <a:pt x="2333" y="14196"/>
                </a:cubicBezTo>
                <a:lnTo>
                  <a:pt x="2333" y="14196"/>
                </a:lnTo>
                <a:close/>
                <a:moveTo>
                  <a:pt x="12722" y="2502"/>
                </a:moveTo>
                <a:cubicBezTo>
                  <a:pt x="12718" y="2506"/>
                  <a:pt x="12715" y="2506"/>
                  <a:pt x="12711" y="2509"/>
                </a:cubicBezTo>
                <a:cubicBezTo>
                  <a:pt x="12722" y="2515"/>
                  <a:pt x="12722" y="2512"/>
                  <a:pt x="12715" y="2502"/>
                </a:cubicBezTo>
                <a:cubicBezTo>
                  <a:pt x="12715" y="2502"/>
                  <a:pt x="12722" y="2502"/>
                  <a:pt x="12722" y="2502"/>
                </a:cubicBezTo>
                <a:close/>
                <a:moveTo>
                  <a:pt x="9337" y="2499"/>
                </a:moveTo>
                <a:cubicBezTo>
                  <a:pt x="9334" y="2499"/>
                  <a:pt x="9334" y="2502"/>
                  <a:pt x="9330" y="2502"/>
                </a:cubicBezTo>
                <a:cubicBezTo>
                  <a:pt x="9334" y="2502"/>
                  <a:pt x="9337" y="2502"/>
                  <a:pt x="9337" y="2499"/>
                </a:cubicBezTo>
                <a:cubicBezTo>
                  <a:pt x="9341" y="2502"/>
                  <a:pt x="9337" y="2499"/>
                  <a:pt x="9337" y="2499"/>
                </a:cubicBezTo>
                <a:close/>
                <a:moveTo>
                  <a:pt x="7780" y="2489"/>
                </a:moveTo>
                <a:lnTo>
                  <a:pt x="7787" y="2493"/>
                </a:lnTo>
                <a:cubicBezTo>
                  <a:pt x="7787" y="2493"/>
                  <a:pt x="7783" y="2486"/>
                  <a:pt x="7783" y="2486"/>
                </a:cubicBezTo>
                <a:cubicBezTo>
                  <a:pt x="7783" y="2486"/>
                  <a:pt x="7780" y="2489"/>
                  <a:pt x="7780" y="2489"/>
                </a:cubicBezTo>
                <a:close/>
                <a:moveTo>
                  <a:pt x="16051" y="2483"/>
                </a:moveTo>
                <a:cubicBezTo>
                  <a:pt x="16051" y="2483"/>
                  <a:pt x="16047" y="2483"/>
                  <a:pt x="16051" y="2483"/>
                </a:cubicBezTo>
                <a:cubicBezTo>
                  <a:pt x="16051" y="2483"/>
                  <a:pt x="16051" y="2486"/>
                  <a:pt x="16051" y="2483"/>
                </a:cubicBezTo>
                <a:cubicBezTo>
                  <a:pt x="16054" y="2486"/>
                  <a:pt x="16051" y="2483"/>
                  <a:pt x="16051" y="2483"/>
                </a:cubicBezTo>
                <a:close/>
                <a:moveTo>
                  <a:pt x="9625" y="14170"/>
                </a:moveTo>
                <a:cubicBezTo>
                  <a:pt x="9647" y="14173"/>
                  <a:pt x="9666" y="14179"/>
                  <a:pt x="9689" y="14183"/>
                </a:cubicBezTo>
                <a:lnTo>
                  <a:pt x="9685" y="14176"/>
                </a:lnTo>
                <a:cubicBezTo>
                  <a:pt x="9666" y="14173"/>
                  <a:pt x="9647" y="14170"/>
                  <a:pt x="9625" y="14170"/>
                </a:cubicBezTo>
                <a:cubicBezTo>
                  <a:pt x="9625" y="14170"/>
                  <a:pt x="9625" y="14170"/>
                  <a:pt x="9625" y="14170"/>
                </a:cubicBezTo>
                <a:close/>
                <a:moveTo>
                  <a:pt x="15359" y="14170"/>
                </a:moveTo>
                <a:cubicBezTo>
                  <a:pt x="15378" y="14170"/>
                  <a:pt x="15397" y="14170"/>
                  <a:pt x="15415" y="14170"/>
                </a:cubicBezTo>
                <a:cubicBezTo>
                  <a:pt x="15415" y="14170"/>
                  <a:pt x="15412" y="14173"/>
                  <a:pt x="15412" y="14173"/>
                </a:cubicBezTo>
                <a:cubicBezTo>
                  <a:pt x="15404" y="14163"/>
                  <a:pt x="15401" y="14147"/>
                  <a:pt x="15393" y="14143"/>
                </a:cubicBezTo>
                <a:cubicBezTo>
                  <a:pt x="15371" y="14137"/>
                  <a:pt x="15367" y="14156"/>
                  <a:pt x="15359" y="14170"/>
                </a:cubicBezTo>
                <a:cubicBezTo>
                  <a:pt x="15363" y="14170"/>
                  <a:pt x="15359" y="14170"/>
                  <a:pt x="15359" y="14170"/>
                </a:cubicBezTo>
                <a:close/>
                <a:moveTo>
                  <a:pt x="2333" y="14196"/>
                </a:moveTo>
                <a:cubicBezTo>
                  <a:pt x="2352" y="14196"/>
                  <a:pt x="2370" y="14196"/>
                  <a:pt x="2389" y="14196"/>
                </a:cubicBezTo>
                <a:cubicBezTo>
                  <a:pt x="2389" y="14196"/>
                  <a:pt x="2393" y="14199"/>
                  <a:pt x="2393" y="14196"/>
                </a:cubicBezTo>
                <a:cubicBezTo>
                  <a:pt x="2385" y="14189"/>
                  <a:pt x="2378" y="14179"/>
                  <a:pt x="2370" y="14173"/>
                </a:cubicBezTo>
                <a:cubicBezTo>
                  <a:pt x="2370" y="14173"/>
                  <a:pt x="2374" y="14176"/>
                  <a:pt x="2374" y="14176"/>
                </a:cubicBezTo>
                <a:cubicBezTo>
                  <a:pt x="2359" y="14183"/>
                  <a:pt x="2348" y="14189"/>
                  <a:pt x="2333" y="14196"/>
                </a:cubicBezTo>
                <a:cubicBezTo>
                  <a:pt x="2333" y="14192"/>
                  <a:pt x="2333" y="14196"/>
                  <a:pt x="2333" y="14196"/>
                </a:cubicBezTo>
                <a:close/>
                <a:moveTo>
                  <a:pt x="15498" y="2467"/>
                </a:moveTo>
                <a:cubicBezTo>
                  <a:pt x="15490" y="2470"/>
                  <a:pt x="15483" y="2473"/>
                  <a:pt x="15475" y="2473"/>
                </a:cubicBezTo>
                <a:cubicBezTo>
                  <a:pt x="15483" y="2476"/>
                  <a:pt x="15486" y="2483"/>
                  <a:pt x="15494" y="2486"/>
                </a:cubicBezTo>
                <a:cubicBezTo>
                  <a:pt x="15494" y="2486"/>
                  <a:pt x="15490" y="2489"/>
                  <a:pt x="15490" y="2489"/>
                </a:cubicBezTo>
                <a:cubicBezTo>
                  <a:pt x="15490" y="2480"/>
                  <a:pt x="15490" y="2470"/>
                  <a:pt x="15490" y="2460"/>
                </a:cubicBezTo>
                <a:cubicBezTo>
                  <a:pt x="15490" y="2460"/>
                  <a:pt x="15498" y="2467"/>
                  <a:pt x="15498" y="2467"/>
                </a:cubicBezTo>
                <a:close/>
                <a:moveTo>
                  <a:pt x="3330" y="14222"/>
                </a:moveTo>
                <a:cubicBezTo>
                  <a:pt x="3330" y="14215"/>
                  <a:pt x="3330" y="14212"/>
                  <a:pt x="3327" y="14205"/>
                </a:cubicBezTo>
                <a:cubicBezTo>
                  <a:pt x="3327" y="14209"/>
                  <a:pt x="3327" y="14215"/>
                  <a:pt x="3323" y="14218"/>
                </a:cubicBezTo>
                <a:lnTo>
                  <a:pt x="3330" y="14222"/>
                </a:lnTo>
                <a:close/>
                <a:moveTo>
                  <a:pt x="7018" y="14218"/>
                </a:moveTo>
                <a:cubicBezTo>
                  <a:pt x="7003" y="14212"/>
                  <a:pt x="6988" y="14205"/>
                  <a:pt x="6973" y="14199"/>
                </a:cubicBezTo>
                <a:cubicBezTo>
                  <a:pt x="6973" y="14199"/>
                  <a:pt x="6976" y="14199"/>
                  <a:pt x="6976" y="14199"/>
                </a:cubicBezTo>
                <a:cubicBezTo>
                  <a:pt x="6984" y="14222"/>
                  <a:pt x="6991" y="14235"/>
                  <a:pt x="7018" y="14215"/>
                </a:cubicBezTo>
                <a:lnTo>
                  <a:pt x="7018" y="14218"/>
                </a:lnTo>
                <a:close/>
                <a:moveTo>
                  <a:pt x="9685" y="14176"/>
                </a:moveTo>
                <a:cubicBezTo>
                  <a:pt x="9681" y="14176"/>
                  <a:pt x="9681" y="14179"/>
                  <a:pt x="9677" y="14179"/>
                </a:cubicBezTo>
                <a:cubicBezTo>
                  <a:pt x="9681" y="14179"/>
                  <a:pt x="9685" y="14179"/>
                  <a:pt x="9685" y="14183"/>
                </a:cubicBezTo>
                <a:cubicBezTo>
                  <a:pt x="9689" y="14183"/>
                  <a:pt x="9685" y="14176"/>
                  <a:pt x="9685" y="14176"/>
                </a:cubicBezTo>
                <a:close/>
                <a:moveTo>
                  <a:pt x="2393" y="14238"/>
                </a:moveTo>
                <a:cubicBezTo>
                  <a:pt x="2393" y="14225"/>
                  <a:pt x="2393" y="14209"/>
                  <a:pt x="2393" y="14196"/>
                </a:cubicBezTo>
                <a:cubicBezTo>
                  <a:pt x="2393" y="14196"/>
                  <a:pt x="2396" y="14196"/>
                  <a:pt x="2396" y="14196"/>
                </a:cubicBezTo>
                <a:cubicBezTo>
                  <a:pt x="2381" y="14209"/>
                  <a:pt x="2378" y="14222"/>
                  <a:pt x="2393" y="14235"/>
                </a:cubicBezTo>
                <a:lnTo>
                  <a:pt x="2393" y="14238"/>
                </a:lnTo>
                <a:close/>
                <a:moveTo>
                  <a:pt x="14769" y="2450"/>
                </a:moveTo>
                <a:cubicBezTo>
                  <a:pt x="14773" y="2450"/>
                  <a:pt x="14777" y="2453"/>
                  <a:pt x="14780" y="2453"/>
                </a:cubicBezTo>
                <a:cubicBezTo>
                  <a:pt x="14777" y="2450"/>
                  <a:pt x="14777" y="2444"/>
                  <a:pt x="14773" y="2440"/>
                </a:cubicBezTo>
                <a:cubicBezTo>
                  <a:pt x="14769" y="2444"/>
                  <a:pt x="14769" y="2447"/>
                  <a:pt x="14769" y="2450"/>
                </a:cubicBezTo>
                <a:cubicBezTo>
                  <a:pt x="14769" y="2450"/>
                  <a:pt x="14769" y="2450"/>
                  <a:pt x="14769" y="2450"/>
                </a:cubicBezTo>
                <a:close/>
                <a:moveTo>
                  <a:pt x="3330" y="14222"/>
                </a:moveTo>
                <a:cubicBezTo>
                  <a:pt x="3330" y="14222"/>
                  <a:pt x="3334" y="14218"/>
                  <a:pt x="3334" y="14218"/>
                </a:cubicBezTo>
                <a:cubicBezTo>
                  <a:pt x="3330" y="14218"/>
                  <a:pt x="3327" y="14218"/>
                  <a:pt x="3323" y="14218"/>
                </a:cubicBezTo>
                <a:cubicBezTo>
                  <a:pt x="3327" y="14218"/>
                  <a:pt x="3330" y="14222"/>
                  <a:pt x="3330" y="14222"/>
                </a:cubicBezTo>
                <a:close/>
                <a:moveTo>
                  <a:pt x="7018" y="14218"/>
                </a:moveTo>
                <a:cubicBezTo>
                  <a:pt x="7018" y="14218"/>
                  <a:pt x="7021" y="14218"/>
                  <a:pt x="7018" y="14218"/>
                </a:cubicBezTo>
                <a:cubicBezTo>
                  <a:pt x="7018" y="14218"/>
                  <a:pt x="7018" y="14218"/>
                  <a:pt x="7018" y="14215"/>
                </a:cubicBezTo>
                <a:cubicBezTo>
                  <a:pt x="7018" y="14215"/>
                  <a:pt x="7018" y="14218"/>
                  <a:pt x="7018" y="14218"/>
                </a:cubicBezTo>
                <a:close/>
                <a:moveTo>
                  <a:pt x="2389" y="14235"/>
                </a:moveTo>
                <a:lnTo>
                  <a:pt x="2382" y="14238"/>
                </a:lnTo>
                <a:cubicBezTo>
                  <a:pt x="2378" y="14241"/>
                  <a:pt x="2389" y="14238"/>
                  <a:pt x="2389" y="14235"/>
                </a:cubicBezTo>
                <a:cubicBezTo>
                  <a:pt x="2393" y="14238"/>
                  <a:pt x="2389" y="14235"/>
                  <a:pt x="2389" y="14235"/>
                </a:cubicBezTo>
                <a:close/>
                <a:moveTo>
                  <a:pt x="3106" y="14254"/>
                </a:moveTo>
                <a:cubicBezTo>
                  <a:pt x="3110" y="14251"/>
                  <a:pt x="3114" y="14248"/>
                  <a:pt x="3114" y="14241"/>
                </a:cubicBezTo>
                <a:cubicBezTo>
                  <a:pt x="3110" y="14244"/>
                  <a:pt x="3102" y="14248"/>
                  <a:pt x="3099" y="14251"/>
                </a:cubicBezTo>
                <a:cubicBezTo>
                  <a:pt x="3102" y="14254"/>
                  <a:pt x="3106" y="14254"/>
                  <a:pt x="3106" y="14254"/>
                </a:cubicBezTo>
                <a:close/>
                <a:moveTo>
                  <a:pt x="3218" y="14264"/>
                </a:moveTo>
                <a:cubicBezTo>
                  <a:pt x="3218" y="14264"/>
                  <a:pt x="3218" y="14261"/>
                  <a:pt x="3218" y="14261"/>
                </a:cubicBezTo>
                <a:cubicBezTo>
                  <a:pt x="3218" y="14264"/>
                  <a:pt x="3218" y="14267"/>
                  <a:pt x="3218" y="14271"/>
                </a:cubicBezTo>
                <a:cubicBezTo>
                  <a:pt x="3215" y="14267"/>
                  <a:pt x="3218" y="14264"/>
                  <a:pt x="3218" y="14264"/>
                </a:cubicBezTo>
                <a:close/>
                <a:moveTo>
                  <a:pt x="16051" y="2401"/>
                </a:moveTo>
                <a:cubicBezTo>
                  <a:pt x="16054" y="2421"/>
                  <a:pt x="16062" y="2440"/>
                  <a:pt x="16065" y="2460"/>
                </a:cubicBezTo>
                <a:cubicBezTo>
                  <a:pt x="16065" y="2460"/>
                  <a:pt x="16065" y="2460"/>
                  <a:pt x="16065" y="2460"/>
                </a:cubicBezTo>
                <a:cubicBezTo>
                  <a:pt x="16062" y="2440"/>
                  <a:pt x="16058" y="2424"/>
                  <a:pt x="16054" y="2405"/>
                </a:cubicBezTo>
                <a:lnTo>
                  <a:pt x="16051" y="2401"/>
                </a:lnTo>
                <a:close/>
                <a:moveTo>
                  <a:pt x="14769" y="2450"/>
                </a:moveTo>
                <a:cubicBezTo>
                  <a:pt x="14807" y="2437"/>
                  <a:pt x="14818" y="2421"/>
                  <a:pt x="14769" y="2405"/>
                </a:cubicBezTo>
                <a:cubicBezTo>
                  <a:pt x="14769" y="2405"/>
                  <a:pt x="14769" y="2401"/>
                  <a:pt x="14769" y="2401"/>
                </a:cubicBezTo>
                <a:cubicBezTo>
                  <a:pt x="14769" y="2418"/>
                  <a:pt x="14769" y="2434"/>
                  <a:pt x="14769" y="2450"/>
                </a:cubicBezTo>
                <a:cubicBezTo>
                  <a:pt x="14769" y="2450"/>
                  <a:pt x="14769" y="2450"/>
                  <a:pt x="14769" y="2450"/>
                </a:cubicBezTo>
                <a:close/>
                <a:moveTo>
                  <a:pt x="3061" y="14264"/>
                </a:moveTo>
                <a:cubicBezTo>
                  <a:pt x="3050" y="14264"/>
                  <a:pt x="3039" y="14264"/>
                  <a:pt x="3028" y="14264"/>
                </a:cubicBezTo>
                <a:cubicBezTo>
                  <a:pt x="3028" y="14264"/>
                  <a:pt x="3032" y="14261"/>
                  <a:pt x="3032" y="14261"/>
                </a:cubicBezTo>
                <a:cubicBezTo>
                  <a:pt x="3043" y="14274"/>
                  <a:pt x="3050" y="14280"/>
                  <a:pt x="3061" y="14261"/>
                </a:cubicBezTo>
                <a:cubicBezTo>
                  <a:pt x="3061" y="14261"/>
                  <a:pt x="3061" y="14264"/>
                  <a:pt x="3061" y="14264"/>
                </a:cubicBezTo>
                <a:close/>
                <a:moveTo>
                  <a:pt x="3132" y="14271"/>
                </a:moveTo>
                <a:cubicBezTo>
                  <a:pt x="3121" y="14264"/>
                  <a:pt x="3110" y="14258"/>
                  <a:pt x="3099" y="14254"/>
                </a:cubicBezTo>
                <a:cubicBezTo>
                  <a:pt x="3099" y="14254"/>
                  <a:pt x="3102" y="14258"/>
                  <a:pt x="3106" y="14258"/>
                </a:cubicBezTo>
                <a:cubicBezTo>
                  <a:pt x="3095" y="14264"/>
                  <a:pt x="3084" y="14271"/>
                  <a:pt x="3069" y="14274"/>
                </a:cubicBezTo>
                <a:cubicBezTo>
                  <a:pt x="3069" y="14274"/>
                  <a:pt x="3073" y="14274"/>
                  <a:pt x="3073" y="14274"/>
                </a:cubicBezTo>
                <a:cubicBezTo>
                  <a:pt x="3095" y="14271"/>
                  <a:pt x="3114" y="14271"/>
                  <a:pt x="3132" y="14271"/>
                </a:cubicBezTo>
                <a:cubicBezTo>
                  <a:pt x="3132" y="14271"/>
                  <a:pt x="3132" y="14271"/>
                  <a:pt x="3132" y="14271"/>
                </a:cubicBezTo>
                <a:close/>
                <a:moveTo>
                  <a:pt x="7044" y="14287"/>
                </a:moveTo>
                <a:cubicBezTo>
                  <a:pt x="7055" y="14287"/>
                  <a:pt x="7066" y="14287"/>
                  <a:pt x="7077" y="14287"/>
                </a:cubicBezTo>
                <a:cubicBezTo>
                  <a:pt x="7077" y="14287"/>
                  <a:pt x="7074" y="14290"/>
                  <a:pt x="7074" y="14290"/>
                </a:cubicBezTo>
                <a:cubicBezTo>
                  <a:pt x="7070" y="14284"/>
                  <a:pt x="7062" y="14277"/>
                  <a:pt x="7059" y="14271"/>
                </a:cubicBezTo>
                <a:cubicBezTo>
                  <a:pt x="7055" y="14277"/>
                  <a:pt x="7051" y="14284"/>
                  <a:pt x="7047" y="14290"/>
                </a:cubicBezTo>
                <a:cubicBezTo>
                  <a:pt x="7047" y="14290"/>
                  <a:pt x="7044" y="14287"/>
                  <a:pt x="7044" y="14287"/>
                </a:cubicBezTo>
                <a:close/>
                <a:moveTo>
                  <a:pt x="2423" y="14323"/>
                </a:moveTo>
                <a:cubicBezTo>
                  <a:pt x="2415" y="14316"/>
                  <a:pt x="2408" y="14306"/>
                  <a:pt x="2400" y="14300"/>
                </a:cubicBezTo>
                <a:cubicBezTo>
                  <a:pt x="2400" y="14300"/>
                  <a:pt x="2400" y="14300"/>
                  <a:pt x="2400" y="14300"/>
                </a:cubicBezTo>
                <a:cubicBezTo>
                  <a:pt x="2404" y="14310"/>
                  <a:pt x="2415" y="14316"/>
                  <a:pt x="2423" y="14323"/>
                </a:cubicBezTo>
                <a:cubicBezTo>
                  <a:pt x="2423" y="14326"/>
                  <a:pt x="2423" y="14323"/>
                  <a:pt x="2423" y="14323"/>
                </a:cubicBezTo>
                <a:close/>
                <a:moveTo>
                  <a:pt x="3129" y="14323"/>
                </a:moveTo>
                <a:cubicBezTo>
                  <a:pt x="3129" y="14303"/>
                  <a:pt x="3132" y="14287"/>
                  <a:pt x="3132" y="14267"/>
                </a:cubicBezTo>
                <a:cubicBezTo>
                  <a:pt x="3132" y="14267"/>
                  <a:pt x="3132" y="14267"/>
                  <a:pt x="3132" y="14267"/>
                </a:cubicBezTo>
                <a:cubicBezTo>
                  <a:pt x="3129" y="14287"/>
                  <a:pt x="3125" y="14303"/>
                  <a:pt x="3121" y="14323"/>
                </a:cubicBezTo>
                <a:lnTo>
                  <a:pt x="3129" y="14323"/>
                </a:lnTo>
                <a:close/>
                <a:moveTo>
                  <a:pt x="16166" y="2414"/>
                </a:moveTo>
                <a:cubicBezTo>
                  <a:pt x="16155" y="2405"/>
                  <a:pt x="16148" y="2398"/>
                  <a:pt x="16136" y="2388"/>
                </a:cubicBezTo>
                <a:cubicBezTo>
                  <a:pt x="16136" y="2388"/>
                  <a:pt x="16140" y="2385"/>
                  <a:pt x="16140" y="2385"/>
                </a:cubicBezTo>
                <a:cubicBezTo>
                  <a:pt x="16140" y="2401"/>
                  <a:pt x="16151" y="2411"/>
                  <a:pt x="16170" y="2411"/>
                </a:cubicBezTo>
                <a:cubicBezTo>
                  <a:pt x="16170" y="2411"/>
                  <a:pt x="16166" y="2414"/>
                  <a:pt x="16166" y="2414"/>
                </a:cubicBezTo>
                <a:close/>
                <a:moveTo>
                  <a:pt x="16051" y="2401"/>
                </a:moveTo>
                <a:cubicBezTo>
                  <a:pt x="16051" y="2401"/>
                  <a:pt x="16047" y="2405"/>
                  <a:pt x="16047" y="2405"/>
                </a:cubicBezTo>
                <a:cubicBezTo>
                  <a:pt x="16051" y="2405"/>
                  <a:pt x="16054" y="2405"/>
                  <a:pt x="16054" y="2401"/>
                </a:cubicBezTo>
                <a:cubicBezTo>
                  <a:pt x="16054" y="2401"/>
                  <a:pt x="16051" y="2401"/>
                  <a:pt x="16051" y="2401"/>
                </a:cubicBezTo>
                <a:close/>
                <a:moveTo>
                  <a:pt x="18759" y="14280"/>
                </a:moveTo>
                <a:cubicBezTo>
                  <a:pt x="18759" y="14280"/>
                  <a:pt x="18763" y="14287"/>
                  <a:pt x="18763" y="14287"/>
                </a:cubicBezTo>
                <a:lnTo>
                  <a:pt x="18759" y="14280"/>
                </a:lnTo>
                <a:cubicBezTo>
                  <a:pt x="18759" y="14277"/>
                  <a:pt x="18759" y="14280"/>
                  <a:pt x="18759" y="14280"/>
                </a:cubicBezTo>
                <a:close/>
                <a:moveTo>
                  <a:pt x="2490" y="14323"/>
                </a:moveTo>
                <a:cubicBezTo>
                  <a:pt x="2467" y="14323"/>
                  <a:pt x="2445" y="14323"/>
                  <a:pt x="2419" y="14323"/>
                </a:cubicBezTo>
                <a:cubicBezTo>
                  <a:pt x="2419" y="14323"/>
                  <a:pt x="2419" y="14323"/>
                  <a:pt x="2419" y="14323"/>
                </a:cubicBezTo>
                <a:cubicBezTo>
                  <a:pt x="2445" y="14326"/>
                  <a:pt x="2467" y="14323"/>
                  <a:pt x="2490" y="14323"/>
                </a:cubicBezTo>
                <a:cubicBezTo>
                  <a:pt x="2490" y="14323"/>
                  <a:pt x="2490" y="14323"/>
                  <a:pt x="2490" y="14323"/>
                </a:cubicBezTo>
                <a:close/>
                <a:moveTo>
                  <a:pt x="2527" y="14342"/>
                </a:moveTo>
                <a:cubicBezTo>
                  <a:pt x="2527" y="14332"/>
                  <a:pt x="2531" y="14323"/>
                  <a:pt x="2531" y="14313"/>
                </a:cubicBezTo>
                <a:cubicBezTo>
                  <a:pt x="2520" y="14313"/>
                  <a:pt x="2509" y="14316"/>
                  <a:pt x="2497" y="14316"/>
                </a:cubicBezTo>
                <a:cubicBezTo>
                  <a:pt x="2497" y="14316"/>
                  <a:pt x="2501" y="14313"/>
                  <a:pt x="2501" y="14313"/>
                </a:cubicBezTo>
                <a:cubicBezTo>
                  <a:pt x="2512" y="14323"/>
                  <a:pt x="2520" y="14329"/>
                  <a:pt x="2531" y="14339"/>
                </a:cubicBezTo>
                <a:cubicBezTo>
                  <a:pt x="2531" y="14336"/>
                  <a:pt x="2527" y="14342"/>
                  <a:pt x="2527" y="14342"/>
                </a:cubicBezTo>
                <a:close/>
                <a:moveTo>
                  <a:pt x="2587" y="14342"/>
                </a:moveTo>
                <a:cubicBezTo>
                  <a:pt x="2587" y="14332"/>
                  <a:pt x="2591" y="14323"/>
                  <a:pt x="2591" y="14313"/>
                </a:cubicBezTo>
                <a:cubicBezTo>
                  <a:pt x="2579" y="14313"/>
                  <a:pt x="2568" y="14313"/>
                  <a:pt x="2557" y="14313"/>
                </a:cubicBezTo>
                <a:cubicBezTo>
                  <a:pt x="2557" y="14323"/>
                  <a:pt x="2561" y="14332"/>
                  <a:pt x="2561" y="14342"/>
                </a:cubicBezTo>
                <a:lnTo>
                  <a:pt x="2557" y="14339"/>
                </a:lnTo>
                <a:cubicBezTo>
                  <a:pt x="2568" y="14339"/>
                  <a:pt x="2579" y="14339"/>
                  <a:pt x="2587" y="14339"/>
                </a:cubicBezTo>
                <a:lnTo>
                  <a:pt x="2587" y="14342"/>
                </a:lnTo>
                <a:close/>
                <a:moveTo>
                  <a:pt x="3046" y="14349"/>
                </a:moveTo>
                <a:cubicBezTo>
                  <a:pt x="3046" y="14346"/>
                  <a:pt x="3050" y="14346"/>
                  <a:pt x="3050" y="14342"/>
                </a:cubicBezTo>
                <a:cubicBezTo>
                  <a:pt x="3050" y="14342"/>
                  <a:pt x="3046" y="14346"/>
                  <a:pt x="3046" y="14349"/>
                </a:cubicBezTo>
                <a:cubicBezTo>
                  <a:pt x="3043" y="14346"/>
                  <a:pt x="3046" y="14349"/>
                  <a:pt x="3046" y="14349"/>
                </a:cubicBezTo>
                <a:close/>
                <a:moveTo>
                  <a:pt x="3125" y="14326"/>
                </a:moveTo>
                <a:cubicBezTo>
                  <a:pt x="3125" y="14323"/>
                  <a:pt x="3129" y="14319"/>
                  <a:pt x="3129" y="14316"/>
                </a:cubicBezTo>
                <a:cubicBezTo>
                  <a:pt x="3125" y="14316"/>
                  <a:pt x="3125" y="14319"/>
                  <a:pt x="3121" y="14319"/>
                </a:cubicBezTo>
                <a:cubicBezTo>
                  <a:pt x="3125" y="14319"/>
                  <a:pt x="3129" y="14323"/>
                  <a:pt x="3132" y="14323"/>
                </a:cubicBezTo>
                <a:cubicBezTo>
                  <a:pt x="3129" y="14323"/>
                  <a:pt x="3125" y="14326"/>
                  <a:pt x="3125" y="14326"/>
                </a:cubicBezTo>
                <a:close/>
                <a:moveTo>
                  <a:pt x="12920" y="2333"/>
                </a:moveTo>
                <a:cubicBezTo>
                  <a:pt x="12909" y="2343"/>
                  <a:pt x="12898" y="2352"/>
                  <a:pt x="12886" y="2359"/>
                </a:cubicBezTo>
                <a:cubicBezTo>
                  <a:pt x="12886" y="2359"/>
                  <a:pt x="12890" y="2362"/>
                  <a:pt x="12890" y="2362"/>
                </a:cubicBezTo>
                <a:cubicBezTo>
                  <a:pt x="12901" y="2352"/>
                  <a:pt x="12909" y="2346"/>
                  <a:pt x="12920" y="2336"/>
                </a:cubicBezTo>
                <a:cubicBezTo>
                  <a:pt x="12924" y="2336"/>
                  <a:pt x="12920" y="2333"/>
                  <a:pt x="12920" y="2333"/>
                </a:cubicBezTo>
                <a:close/>
                <a:moveTo>
                  <a:pt x="9464" y="2362"/>
                </a:moveTo>
                <a:cubicBezTo>
                  <a:pt x="9464" y="2346"/>
                  <a:pt x="9453" y="2336"/>
                  <a:pt x="9435" y="2336"/>
                </a:cubicBezTo>
                <a:cubicBezTo>
                  <a:pt x="9435" y="2336"/>
                  <a:pt x="9438" y="2333"/>
                  <a:pt x="9438" y="2333"/>
                </a:cubicBezTo>
                <a:cubicBezTo>
                  <a:pt x="9438" y="2349"/>
                  <a:pt x="9442" y="2365"/>
                  <a:pt x="9468" y="2359"/>
                </a:cubicBezTo>
                <a:lnTo>
                  <a:pt x="9464" y="2362"/>
                </a:lnTo>
                <a:close/>
                <a:moveTo>
                  <a:pt x="2281" y="14368"/>
                </a:moveTo>
                <a:cubicBezTo>
                  <a:pt x="2288" y="14368"/>
                  <a:pt x="2296" y="14368"/>
                  <a:pt x="2303" y="14372"/>
                </a:cubicBezTo>
                <a:cubicBezTo>
                  <a:pt x="2303" y="14368"/>
                  <a:pt x="2303" y="14365"/>
                  <a:pt x="2303" y="14362"/>
                </a:cubicBezTo>
                <a:cubicBezTo>
                  <a:pt x="2299" y="14362"/>
                  <a:pt x="2292" y="14365"/>
                  <a:pt x="2288" y="14365"/>
                </a:cubicBezTo>
                <a:cubicBezTo>
                  <a:pt x="2284" y="14365"/>
                  <a:pt x="2281" y="14368"/>
                  <a:pt x="2281" y="14368"/>
                </a:cubicBezTo>
                <a:close/>
                <a:moveTo>
                  <a:pt x="2561" y="14342"/>
                </a:moveTo>
                <a:cubicBezTo>
                  <a:pt x="2550" y="14342"/>
                  <a:pt x="2538" y="14342"/>
                  <a:pt x="2527" y="14342"/>
                </a:cubicBezTo>
                <a:cubicBezTo>
                  <a:pt x="2527" y="14342"/>
                  <a:pt x="2531" y="14339"/>
                  <a:pt x="2531" y="14339"/>
                </a:cubicBezTo>
                <a:cubicBezTo>
                  <a:pt x="2538" y="14368"/>
                  <a:pt x="2550" y="14359"/>
                  <a:pt x="2557" y="14339"/>
                </a:cubicBezTo>
                <a:lnTo>
                  <a:pt x="2561" y="14342"/>
                </a:lnTo>
                <a:close/>
                <a:moveTo>
                  <a:pt x="2617" y="14368"/>
                </a:moveTo>
                <a:cubicBezTo>
                  <a:pt x="2617" y="14359"/>
                  <a:pt x="2617" y="14349"/>
                  <a:pt x="2617" y="14339"/>
                </a:cubicBezTo>
                <a:cubicBezTo>
                  <a:pt x="2617" y="14339"/>
                  <a:pt x="2621" y="14342"/>
                  <a:pt x="2621" y="14342"/>
                </a:cubicBezTo>
                <a:cubicBezTo>
                  <a:pt x="2609" y="14342"/>
                  <a:pt x="2598" y="14342"/>
                  <a:pt x="2587" y="14342"/>
                </a:cubicBezTo>
                <a:cubicBezTo>
                  <a:pt x="2587" y="14342"/>
                  <a:pt x="2591" y="14339"/>
                  <a:pt x="2591" y="14339"/>
                </a:cubicBezTo>
                <a:cubicBezTo>
                  <a:pt x="2602" y="14349"/>
                  <a:pt x="2613" y="14355"/>
                  <a:pt x="2621" y="14365"/>
                </a:cubicBezTo>
                <a:cubicBezTo>
                  <a:pt x="2621" y="14362"/>
                  <a:pt x="2617" y="14368"/>
                  <a:pt x="2617" y="14368"/>
                </a:cubicBezTo>
                <a:close/>
                <a:moveTo>
                  <a:pt x="3043" y="14346"/>
                </a:moveTo>
                <a:cubicBezTo>
                  <a:pt x="3024" y="14349"/>
                  <a:pt x="3005" y="14352"/>
                  <a:pt x="2987" y="14355"/>
                </a:cubicBezTo>
                <a:cubicBezTo>
                  <a:pt x="2987" y="14355"/>
                  <a:pt x="2990" y="14359"/>
                  <a:pt x="2990" y="14359"/>
                </a:cubicBezTo>
                <a:cubicBezTo>
                  <a:pt x="3009" y="14355"/>
                  <a:pt x="3028" y="14352"/>
                  <a:pt x="3043" y="14346"/>
                </a:cubicBezTo>
                <a:cubicBezTo>
                  <a:pt x="3046" y="14349"/>
                  <a:pt x="3043" y="14346"/>
                  <a:pt x="3043" y="14346"/>
                </a:cubicBezTo>
                <a:close/>
                <a:moveTo>
                  <a:pt x="3188" y="14349"/>
                </a:moveTo>
                <a:cubicBezTo>
                  <a:pt x="3181" y="14359"/>
                  <a:pt x="3173" y="14368"/>
                  <a:pt x="3166" y="14378"/>
                </a:cubicBezTo>
                <a:cubicBezTo>
                  <a:pt x="3166" y="14378"/>
                  <a:pt x="3166" y="14378"/>
                  <a:pt x="3166" y="14378"/>
                </a:cubicBezTo>
                <a:cubicBezTo>
                  <a:pt x="3188" y="14375"/>
                  <a:pt x="3203" y="14372"/>
                  <a:pt x="3181" y="14352"/>
                </a:cubicBezTo>
                <a:cubicBezTo>
                  <a:pt x="3185" y="14349"/>
                  <a:pt x="3188" y="14349"/>
                  <a:pt x="3188" y="14349"/>
                </a:cubicBezTo>
                <a:close/>
                <a:moveTo>
                  <a:pt x="3211" y="14372"/>
                </a:moveTo>
                <a:cubicBezTo>
                  <a:pt x="3215" y="14368"/>
                  <a:pt x="3215" y="14368"/>
                  <a:pt x="3218" y="14365"/>
                </a:cubicBezTo>
                <a:cubicBezTo>
                  <a:pt x="3218" y="14365"/>
                  <a:pt x="3215" y="14368"/>
                  <a:pt x="3215" y="14368"/>
                </a:cubicBezTo>
                <a:cubicBezTo>
                  <a:pt x="3211" y="14368"/>
                  <a:pt x="3211" y="14372"/>
                  <a:pt x="3211" y="14372"/>
                </a:cubicBezTo>
                <a:close/>
                <a:moveTo>
                  <a:pt x="9715" y="14355"/>
                </a:moveTo>
                <a:cubicBezTo>
                  <a:pt x="9700" y="14349"/>
                  <a:pt x="9685" y="14346"/>
                  <a:pt x="9670" y="14339"/>
                </a:cubicBezTo>
                <a:cubicBezTo>
                  <a:pt x="9670" y="14339"/>
                  <a:pt x="9666" y="14342"/>
                  <a:pt x="9666" y="14342"/>
                </a:cubicBezTo>
                <a:cubicBezTo>
                  <a:pt x="9685" y="14349"/>
                  <a:pt x="9700" y="14352"/>
                  <a:pt x="9718" y="14359"/>
                </a:cubicBezTo>
                <a:lnTo>
                  <a:pt x="9715" y="14355"/>
                </a:lnTo>
                <a:close/>
                <a:moveTo>
                  <a:pt x="2281" y="14368"/>
                </a:moveTo>
                <a:cubicBezTo>
                  <a:pt x="2284" y="14368"/>
                  <a:pt x="2284" y="14372"/>
                  <a:pt x="2284" y="14372"/>
                </a:cubicBezTo>
                <a:cubicBezTo>
                  <a:pt x="2284" y="14368"/>
                  <a:pt x="2284" y="14365"/>
                  <a:pt x="2281" y="14365"/>
                </a:cubicBezTo>
                <a:cubicBezTo>
                  <a:pt x="2284" y="14365"/>
                  <a:pt x="2281" y="14368"/>
                  <a:pt x="2281" y="14368"/>
                </a:cubicBezTo>
                <a:close/>
                <a:moveTo>
                  <a:pt x="2404" y="14375"/>
                </a:moveTo>
                <a:cubicBezTo>
                  <a:pt x="2404" y="14375"/>
                  <a:pt x="2408" y="14375"/>
                  <a:pt x="2411" y="14372"/>
                </a:cubicBezTo>
                <a:cubicBezTo>
                  <a:pt x="2408" y="14372"/>
                  <a:pt x="2404" y="14372"/>
                  <a:pt x="2400" y="14372"/>
                </a:cubicBezTo>
                <a:cubicBezTo>
                  <a:pt x="2400" y="14372"/>
                  <a:pt x="2404" y="14375"/>
                  <a:pt x="2404" y="14375"/>
                </a:cubicBezTo>
                <a:close/>
                <a:moveTo>
                  <a:pt x="15486" y="2310"/>
                </a:moveTo>
                <a:lnTo>
                  <a:pt x="15494" y="2313"/>
                </a:lnTo>
                <a:cubicBezTo>
                  <a:pt x="15494" y="2313"/>
                  <a:pt x="15490" y="2307"/>
                  <a:pt x="15490" y="2307"/>
                </a:cubicBezTo>
                <a:cubicBezTo>
                  <a:pt x="15494" y="2307"/>
                  <a:pt x="15486" y="2310"/>
                  <a:pt x="15486" y="2310"/>
                </a:cubicBezTo>
                <a:close/>
                <a:moveTo>
                  <a:pt x="2617" y="14388"/>
                </a:moveTo>
                <a:cubicBezTo>
                  <a:pt x="2628" y="14388"/>
                  <a:pt x="2639" y="14391"/>
                  <a:pt x="2650" y="14391"/>
                </a:cubicBezTo>
                <a:cubicBezTo>
                  <a:pt x="2650" y="14381"/>
                  <a:pt x="2647" y="14372"/>
                  <a:pt x="2647" y="14362"/>
                </a:cubicBezTo>
                <a:cubicBezTo>
                  <a:pt x="2647" y="14362"/>
                  <a:pt x="2650" y="14365"/>
                  <a:pt x="2650" y="14365"/>
                </a:cubicBezTo>
                <a:cubicBezTo>
                  <a:pt x="2639" y="14365"/>
                  <a:pt x="2628" y="14365"/>
                  <a:pt x="2617" y="14365"/>
                </a:cubicBezTo>
                <a:cubicBezTo>
                  <a:pt x="2617" y="14365"/>
                  <a:pt x="2621" y="14362"/>
                  <a:pt x="2621" y="14362"/>
                </a:cubicBezTo>
                <a:cubicBezTo>
                  <a:pt x="2621" y="14372"/>
                  <a:pt x="2621" y="14381"/>
                  <a:pt x="2621" y="14391"/>
                </a:cubicBezTo>
                <a:cubicBezTo>
                  <a:pt x="2621" y="14391"/>
                  <a:pt x="2617" y="14388"/>
                  <a:pt x="2617" y="14388"/>
                </a:cubicBezTo>
                <a:close/>
                <a:moveTo>
                  <a:pt x="15464" y="2310"/>
                </a:moveTo>
                <a:cubicBezTo>
                  <a:pt x="15453" y="2310"/>
                  <a:pt x="15442" y="2310"/>
                  <a:pt x="15430" y="2310"/>
                </a:cubicBezTo>
                <a:cubicBezTo>
                  <a:pt x="15430" y="2310"/>
                  <a:pt x="15434" y="2307"/>
                  <a:pt x="15434" y="2307"/>
                </a:cubicBezTo>
                <a:cubicBezTo>
                  <a:pt x="15434" y="2317"/>
                  <a:pt x="15434" y="2326"/>
                  <a:pt x="15434" y="2336"/>
                </a:cubicBezTo>
                <a:cubicBezTo>
                  <a:pt x="15434" y="2336"/>
                  <a:pt x="15430" y="2333"/>
                  <a:pt x="15430" y="2333"/>
                </a:cubicBezTo>
                <a:cubicBezTo>
                  <a:pt x="15449" y="2333"/>
                  <a:pt x="15460" y="2323"/>
                  <a:pt x="15460" y="2307"/>
                </a:cubicBezTo>
                <a:lnTo>
                  <a:pt x="15464" y="2310"/>
                </a:lnTo>
                <a:close/>
                <a:moveTo>
                  <a:pt x="16843" y="2271"/>
                </a:moveTo>
                <a:cubicBezTo>
                  <a:pt x="16843" y="2277"/>
                  <a:pt x="16839" y="2284"/>
                  <a:pt x="16839" y="2290"/>
                </a:cubicBezTo>
                <a:cubicBezTo>
                  <a:pt x="16843" y="2290"/>
                  <a:pt x="16846" y="2290"/>
                  <a:pt x="16850" y="2290"/>
                </a:cubicBezTo>
                <a:cubicBezTo>
                  <a:pt x="16850" y="2284"/>
                  <a:pt x="16846" y="2281"/>
                  <a:pt x="16846" y="2274"/>
                </a:cubicBezTo>
                <a:lnTo>
                  <a:pt x="16843" y="2271"/>
                </a:lnTo>
                <a:close/>
                <a:moveTo>
                  <a:pt x="2946" y="14368"/>
                </a:moveTo>
                <a:cubicBezTo>
                  <a:pt x="2934" y="14368"/>
                  <a:pt x="2923" y="14368"/>
                  <a:pt x="2912" y="14368"/>
                </a:cubicBezTo>
                <a:cubicBezTo>
                  <a:pt x="2912" y="14368"/>
                  <a:pt x="2916" y="14365"/>
                  <a:pt x="2916" y="14365"/>
                </a:cubicBezTo>
                <a:cubicBezTo>
                  <a:pt x="2919" y="14372"/>
                  <a:pt x="2919" y="14378"/>
                  <a:pt x="2923" y="14385"/>
                </a:cubicBezTo>
                <a:cubicBezTo>
                  <a:pt x="2931" y="14378"/>
                  <a:pt x="2934" y="14372"/>
                  <a:pt x="2942" y="14365"/>
                </a:cubicBezTo>
                <a:lnTo>
                  <a:pt x="2946" y="14368"/>
                </a:lnTo>
                <a:close/>
                <a:moveTo>
                  <a:pt x="2953" y="14378"/>
                </a:moveTo>
                <a:cubicBezTo>
                  <a:pt x="2975" y="14378"/>
                  <a:pt x="2998" y="14378"/>
                  <a:pt x="3020" y="14378"/>
                </a:cubicBezTo>
                <a:cubicBezTo>
                  <a:pt x="3020" y="14378"/>
                  <a:pt x="3017" y="14381"/>
                  <a:pt x="3017" y="14381"/>
                </a:cubicBezTo>
                <a:cubicBezTo>
                  <a:pt x="3009" y="14375"/>
                  <a:pt x="2998" y="14365"/>
                  <a:pt x="2987" y="14359"/>
                </a:cubicBezTo>
                <a:cubicBezTo>
                  <a:pt x="2987" y="14359"/>
                  <a:pt x="2990" y="14362"/>
                  <a:pt x="2990" y="14362"/>
                </a:cubicBezTo>
                <a:cubicBezTo>
                  <a:pt x="2979" y="14365"/>
                  <a:pt x="2964" y="14372"/>
                  <a:pt x="2953" y="14378"/>
                </a:cubicBezTo>
                <a:cubicBezTo>
                  <a:pt x="2953" y="14378"/>
                  <a:pt x="2953" y="14378"/>
                  <a:pt x="2953" y="14378"/>
                </a:cubicBezTo>
                <a:close/>
                <a:moveTo>
                  <a:pt x="3069" y="14378"/>
                </a:moveTo>
                <a:lnTo>
                  <a:pt x="3076" y="14378"/>
                </a:lnTo>
                <a:lnTo>
                  <a:pt x="3073" y="14368"/>
                </a:lnTo>
                <a:lnTo>
                  <a:pt x="3069" y="14378"/>
                </a:lnTo>
                <a:close/>
                <a:moveTo>
                  <a:pt x="3170" y="14375"/>
                </a:moveTo>
                <a:cubicBezTo>
                  <a:pt x="3166" y="14375"/>
                  <a:pt x="3162" y="14372"/>
                  <a:pt x="3159" y="14372"/>
                </a:cubicBezTo>
                <a:cubicBezTo>
                  <a:pt x="3162" y="14375"/>
                  <a:pt x="3166" y="14375"/>
                  <a:pt x="3170" y="14375"/>
                </a:cubicBezTo>
                <a:cubicBezTo>
                  <a:pt x="3170" y="14378"/>
                  <a:pt x="3170" y="14375"/>
                  <a:pt x="3170" y="14375"/>
                </a:cubicBezTo>
                <a:close/>
                <a:moveTo>
                  <a:pt x="15464" y="2281"/>
                </a:moveTo>
                <a:cubicBezTo>
                  <a:pt x="15464" y="2290"/>
                  <a:pt x="15464" y="2300"/>
                  <a:pt x="15464" y="2310"/>
                </a:cubicBezTo>
                <a:cubicBezTo>
                  <a:pt x="15464" y="2310"/>
                  <a:pt x="15460" y="2307"/>
                  <a:pt x="15460" y="2307"/>
                </a:cubicBezTo>
                <a:cubicBezTo>
                  <a:pt x="15471" y="2307"/>
                  <a:pt x="15483" y="2307"/>
                  <a:pt x="15498" y="2307"/>
                </a:cubicBezTo>
                <a:cubicBezTo>
                  <a:pt x="15498" y="2307"/>
                  <a:pt x="15494" y="2310"/>
                  <a:pt x="15494" y="2310"/>
                </a:cubicBezTo>
                <a:cubicBezTo>
                  <a:pt x="15498" y="2304"/>
                  <a:pt x="15505" y="2297"/>
                  <a:pt x="15509" y="2290"/>
                </a:cubicBezTo>
                <a:cubicBezTo>
                  <a:pt x="15509" y="2290"/>
                  <a:pt x="15505" y="2294"/>
                  <a:pt x="15505" y="2294"/>
                </a:cubicBezTo>
                <a:cubicBezTo>
                  <a:pt x="15490" y="2290"/>
                  <a:pt x="15479" y="2287"/>
                  <a:pt x="15464" y="2281"/>
                </a:cubicBezTo>
                <a:lnTo>
                  <a:pt x="15464" y="2281"/>
                </a:lnTo>
                <a:close/>
                <a:moveTo>
                  <a:pt x="9715" y="14355"/>
                </a:moveTo>
                <a:cubicBezTo>
                  <a:pt x="9711" y="14355"/>
                  <a:pt x="9711" y="14359"/>
                  <a:pt x="9707" y="14359"/>
                </a:cubicBezTo>
                <a:cubicBezTo>
                  <a:pt x="9711" y="14359"/>
                  <a:pt x="9715" y="14359"/>
                  <a:pt x="9718" y="14359"/>
                </a:cubicBezTo>
                <a:cubicBezTo>
                  <a:pt x="9718" y="14359"/>
                  <a:pt x="9715" y="14355"/>
                  <a:pt x="9715" y="14355"/>
                </a:cubicBezTo>
                <a:close/>
                <a:moveTo>
                  <a:pt x="2587" y="14414"/>
                </a:moveTo>
                <a:cubicBezTo>
                  <a:pt x="2609" y="14414"/>
                  <a:pt x="2617" y="14404"/>
                  <a:pt x="2617" y="14388"/>
                </a:cubicBezTo>
                <a:cubicBezTo>
                  <a:pt x="2617" y="14388"/>
                  <a:pt x="2621" y="14391"/>
                  <a:pt x="2621" y="14391"/>
                </a:cubicBezTo>
                <a:cubicBezTo>
                  <a:pt x="2598" y="14388"/>
                  <a:pt x="2594" y="14401"/>
                  <a:pt x="2591" y="14417"/>
                </a:cubicBezTo>
                <a:lnTo>
                  <a:pt x="2587" y="14414"/>
                </a:lnTo>
                <a:close/>
                <a:moveTo>
                  <a:pt x="3002" y="14414"/>
                </a:moveTo>
                <a:cubicBezTo>
                  <a:pt x="3013" y="14414"/>
                  <a:pt x="3024" y="14414"/>
                  <a:pt x="3035" y="14414"/>
                </a:cubicBezTo>
                <a:cubicBezTo>
                  <a:pt x="3035" y="14414"/>
                  <a:pt x="3032" y="14417"/>
                  <a:pt x="3032" y="14417"/>
                </a:cubicBezTo>
                <a:cubicBezTo>
                  <a:pt x="3028" y="14404"/>
                  <a:pt x="3024" y="14391"/>
                  <a:pt x="3017" y="14378"/>
                </a:cubicBezTo>
                <a:cubicBezTo>
                  <a:pt x="3017" y="14378"/>
                  <a:pt x="3020" y="14375"/>
                  <a:pt x="3020" y="14378"/>
                </a:cubicBezTo>
                <a:cubicBezTo>
                  <a:pt x="3013" y="14391"/>
                  <a:pt x="3009" y="14404"/>
                  <a:pt x="3002" y="14414"/>
                </a:cubicBezTo>
                <a:lnTo>
                  <a:pt x="3002" y="14414"/>
                </a:lnTo>
                <a:close/>
                <a:moveTo>
                  <a:pt x="9356" y="2304"/>
                </a:moveTo>
                <a:cubicBezTo>
                  <a:pt x="9356" y="2304"/>
                  <a:pt x="9352" y="2304"/>
                  <a:pt x="9352" y="2304"/>
                </a:cubicBezTo>
                <a:cubicBezTo>
                  <a:pt x="9356" y="2304"/>
                  <a:pt x="9360" y="2307"/>
                  <a:pt x="9360" y="2307"/>
                </a:cubicBezTo>
                <a:cubicBezTo>
                  <a:pt x="9364" y="2307"/>
                  <a:pt x="9360" y="2304"/>
                  <a:pt x="9356" y="2304"/>
                </a:cubicBezTo>
                <a:close/>
                <a:moveTo>
                  <a:pt x="2475" y="14421"/>
                </a:moveTo>
                <a:cubicBezTo>
                  <a:pt x="2471" y="14421"/>
                  <a:pt x="2471" y="14417"/>
                  <a:pt x="2467" y="14417"/>
                </a:cubicBezTo>
                <a:cubicBezTo>
                  <a:pt x="2471" y="14421"/>
                  <a:pt x="2471" y="14421"/>
                  <a:pt x="2475" y="14421"/>
                </a:cubicBezTo>
                <a:cubicBezTo>
                  <a:pt x="2475" y="14421"/>
                  <a:pt x="2475" y="14421"/>
                  <a:pt x="2475" y="14421"/>
                </a:cubicBezTo>
                <a:cubicBezTo>
                  <a:pt x="2479" y="14417"/>
                  <a:pt x="2475" y="14421"/>
                  <a:pt x="2475" y="14421"/>
                </a:cubicBezTo>
                <a:close/>
                <a:moveTo>
                  <a:pt x="16843" y="2271"/>
                </a:moveTo>
                <a:cubicBezTo>
                  <a:pt x="16843" y="2274"/>
                  <a:pt x="16839" y="2274"/>
                  <a:pt x="16839" y="2274"/>
                </a:cubicBezTo>
                <a:cubicBezTo>
                  <a:pt x="16843" y="2274"/>
                  <a:pt x="16843" y="2274"/>
                  <a:pt x="16843" y="2271"/>
                </a:cubicBezTo>
                <a:cubicBezTo>
                  <a:pt x="16846" y="2274"/>
                  <a:pt x="16843" y="2271"/>
                  <a:pt x="16843" y="2271"/>
                </a:cubicBezTo>
                <a:close/>
                <a:moveTo>
                  <a:pt x="2561" y="14414"/>
                </a:moveTo>
                <a:cubicBezTo>
                  <a:pt x="2572" y="14424"/>
                  <a:pt x="2579" y="14434"/>
                  <a:pt x="2591" y="14443"/>
                </a:cubicBezTo>
                <a:cubicBezTo>
                  <a:pt x="2591" y="14434"/>
                  <a:pt x="2587" y="14424"/>
                  <a:pt x="2587" y="14414"/>
                </a:cubicBezTo>
                <a:cubicBezTo>
                  <a:pt x="2587" y="14414"/>
                  <a:pt x="2591" y="14417"/>
                  <a:pt x="2591" y="14417"/>
                </a:cubicBezTo>
                <a:cubicBezTo>
                  <a:pt x="2579" y="14417"/>
                  <a:pt x="2568" y="14417"/>
                  <a:pt x="2557" y="14417"/>
                </a:cubicBezTo>
                <a:lnTo>
                  <a:pt x="2561" y="14414"/>
                </a:lnTo>
                <a:close/>
                <a:moveTo>
                  <a:pt x="16077" y="2290"/>
                </a:moveTo>
                <a:cubicBezTo>
                  <a:pt x="16077" y="2290"/>
                  <a:pt x="16073" y="2284"/>
                  <a:pt x="16073" y="2284"/>
                </a:cubicBezTo>
                <a:lnTo>
                  <a:pt x="16069" y="2287"/>
                </a:lnTo>
                <a:cubicBezTo>
                  <a:pt x="16073" y="2287"/>
                  <a:pt x="16077" y="2290"/>
                  <a:pt x="16077" y="2290"/>
                </a:cubicBezTo>
                <a:close/>
                <a:moveTo>
                  <a:pt x="15501" y="2294"/>
                </a:moveTo>
                <a:cubicBezTo>
                  <a:pt x="15501" y="2290"/>
                  <a:pt x="15501" y="2290"/>
                  <a:pt x="15501" y="2287"/>
                </a:cubicBezTo>
                <a:cubicBezTo>
                  <a:pt x="15501" y="2290"/>
                  <a:pt x="15498" y="2294"/>
                  <a:pt x="15501" y="2294"/>
                </a:cubicBezTo>
                <a:cubicBezTo>
                  <a:pt x="15498" y="2297"/>
                  <a:pt x="15501" y="2294"/>
                  <a:pt x="15501" y="2294"/>
                </a:cubicBezTo>
                <a:close/>
                <a:moveTo>
                  <a:pt x="2931" y="14453"/>
                </a:moveTo>
                <a:lnTo>
                  <a:pt x="2931" y="14447"/>
                </a:lnTo>
                <a:cubicBezTo>
                  <a:pt x="2931" y="14447"/>
                  <a:pt x="2927" y="14453"/>
                  <a:pt x="2931" y="14453"/>
                </a:cubicBezTo>
                <a:cubicBezTo>
                  <a:pt x="2927" y="14450"/>
                  <a:pt x="2931" y="14453"/>
                  <a:pt x="2931" y="14453"/>
                </a:cubicBezTo>
                <a:close/>
                <a:moveTo>
                  <a:pt x="3002" y="14443"/>
                </a:moveTo>
                <a:cubicBezTo>
                  <a:pt x="3002" y="14434"/>
                  <a:pt x="3002" y="14424"/>
                  <a:pt x="3002" y="14414"/>
                </a:cubicBezTo>
                <a:cubicBezTo>
                  <a:pt x="3002" y="14414"/>
                  <a:pt x="2998" y="14414"/>
                  <a:pt x="2998" y="14414"/>
                </a:cubicBezTo>
                <a:cubicBezTo>
                  <a:pt x="3002" y="14424"/>
                  <a:pt x="3002" y="14434"/>
                  <a:pt x="3002" y="14443"/>
                </a:cubicBezTo>
                <a:lnTo>
                  <a:pt x="3002" y="14443"/>
                </a:lnTo>
                <a:close/>
                <a:moveTo>
                  <a:pt x="3173" y="14414"/>
                </a:moveTo>
                <a:cubicBezTo>
                  <a:pt x="3173" y="14414"/>
                  <a:pt x="3173" y="14411"/>
                  <a:pt x="3173" y="14414"/>
                </a:cubicBezTo>
                <a:cubicBezTo>
                  <a:pt x="3173" y="14411"/>
                  <a:pt x="3170" y="14414"/>
                  <a:pt x="3173" y="14414"/>
                </a:cubicBezTo>
                <a:close/>
                <a:moveTo>
                  <a:pt x="9360" y="2268"/>
                </a:moveTo>
                <a:cubicBezTo>
                  <a:pt x="9379" y="2271"/>
                  <a:pt x="9401" y="2274"/>
                  <a:pt x="9420" y="2277"/>
                </a:cubicBezTo>
                <a:cubicBezTo>
                  <a:pt x="9420" y="2277"/>
                  <a:pt x="9423" y="2277"/>
                  <a:pt x="9423" y="2277"/>
                </a:cubicBezTo>
                <a:cubicBezTo>
                  <a:pt x="9405" y="2274"/>
                  <a:pt x="9382" y="2271"/>
                  <a:pt x="9364" y="2268"/>
                </a:cubicBezTo>
                <a:cubicBezTo>
                  <a:pt x="9364" y="2264"/>
                  <a:pt x="9360" y="2268"/>
                  <a:pt x="9360" y="2268"/>
                </a:cubicBezTo>
                <a:close/>
                <a:moveTo>
                  <a:pt x="2878" y="14463"/>
                </a:moveTo>
                <a:cubicBezTo>
                  <a:pt x="2893" y="14460"/>
                  <a:pt x="2912" y="14456"/>
                  <a:pt x="2927" y="14453"/>
                </a:cubicBezTo>
                <a:cubicBezTo>
                  <a:pt x="2927" y="14453"/>
                  <a:pt x="2931" y="14456"/>
                  <a:pt x="2931" y="14453"/>
                </a:cubicBezTo>
                <a:cubicBezTo>
                  <a:pt x="2912" y="14447"/>
                  <a:pt x="2893" y="14447"/>
                  <a:pt x="2882" y="14466"/>
                </a:cubicBezTo>
                <a:lnTo>
                  <a:pt x="2878" y="14463"/>
                </a:lnTo>
                <a:close/>
                <a:moveTo>
                  <a:pt x="3084" y="14463"/>
                </a:moveTo>
                <a:cubicBezTo>
                  <a:pt x="3099" y="14463"/>
                  <a:pt x="3114" y="14463"/>
                  <a:pt x="3129" y="14463"/>
                </a:cubicBezTo>
                <a:cubicBezTo>
                  <a:pt x="3129" y="14463"/>
                  <a:pt x="3125" y="14466"/>
                  <a:pt x="3125" y="14466"/>
                </a:cubicBezTo>
                <a:cubicBezTo>
                  <a:pt x="3114" y="14443"/>
                  <a:pt x="3102" y="14440"/>
                  <a:pt x="3088" y="14466"/>
                </a:cubicBezTo>
                <a:cubicBezTo>
                  <a:pt x="3088" y="14469"/>
                  <a:pt x="3084" y="14463"/>
                  <a:pt x="3084" y="14463"/>
                </a:cubicBezTo>
                <a:close/>
                <a:moveTo>
                  <a:pt x="3286" y="14469"/>
                </a:moveTo>
                <a:lnTo>
                  <a:pt x="3293" y="14479"/>
                </a:lnTo>
                <a:cubicBezTo>
                  <a:pt x="3293" y="14479"/>
                  <a:pt x="3304" y="14476"/>
                  <a:pt x="3308" y="14476"/>
                </a:cubicBezTo>
                <a:cubicBezTo>
                  <a:pt x="3308" y="14476"/>
                  <a:pt x="3312" y="14476"/>
                  <a:pt x="3312" y="14476"/>
                </a:cubicBezTo>
                <a:cubicBezTo>
                  <a:pt x="3308" y="14466"/>
                  <a:pt x="3300" y="14463"/>
                  <a:pt x="3289" y="14466"/>
                </a:cubicBezTo>
                <a:lnTo>
                  <a:pt x="3286" y="14469"/>
                </a:lnTo>
                <a:close/>
                <a:moveTo>
                  <a:pt x="3375" y="14476"/>
                </a:moveTo>
                <a:cubicBezTo>
                  <a:pt x="3364" y="14466"/>
                  <a:pt x="3364" y="14466"/>
                  <a:pt x="3375" y="14476"/>
                </a:cubicBezTo>
                <a:lnTo>
                  <a:pt x="3375" y="14476"/>
                </a:lnTo>
                <a:close/>
                <a:moveTo>
                  <a:pt x="2505" y="14469"/>
                </a:moveTo>
                <a:lnTo>
                  <a:pt x="2497" y="14473"/>
                </a:lnTo>
                <a:cubicBezTo>
                  <a:pt x="2497" y="14473"/>
                  <a:pt x="2509" y="14469"/>
                  <a:pt x="2505" y="14469"/>
                </a:cubicBezTo>
                <a:cubicBezTo>
                  <a:pt x="2509" y="14469"/>
                  <a:pt x="2505" y="14469"/>
                  <a:pt x="2505" y="14469"/>
                </a:cubicBezTo>
                <a:close/>
                <a:moveTo>
                  <a:pt x="2561" y="14492"/>
                </a:moveTo>
                <a:cubicBezTo>
                  <a:pt x="2550" y="14482"/>
                  <a:pt x="2542" y="14476"/>
                  <a:pt x="2531" y="14466"/>
                </a:cubicBezTo>
                <a:cubicBezTo>
                  <a:pt x="2531" y="14466"/>
                  <a:pt x="2527" y="14469"/>
                  <a:pt x="2527" y="14469"/>
                </a:cubicBezTo>
                <a:cubicBezTo>
                  <a:pt x="2538" y="14479"/>
                  <a:pt x="2546" y="14486"/>
                  <a:pt x="2557" y="14495"/>
                </a:cubicBezTo>
                <a:cubicBezTo>
                  <a:pt x="2557" y="14495"/>
                  <a:pt x="2561" y="14492"/>
                  <a:pt x="2561" y="14492"/>
                </a:cubicBezTo>
                <a:close/>
                <a:moveTo>
                  <a:pt x="2882" y="14466"/>
                </a:moveTo>
                <a:cubicBezTo>
                  <a:pt x="2871" y="14469"/>
                  <a:pt x="2863" y="14469"/>
                  <a:pt x="2852" y="14469"/>
                </a:cubicBezTo>
                <a:cubicBezTo>
                  <a:pt x="2852" y="14469"/>
                  <a:pt x="2856" y="14466"/>
                  <a:pt x="2856" y="14466"/>
                </a:cubicBezTo>
                <a:cubicBezTo>
                  <a:pt x="2856" y="14476"/>
                  <a:pt x="2852" y="14486"/>
                  <a:pt x="2852" y="14495"/>
                </a:cubicBezTo>
                <a:cubicBezTo>
                  <a:pt x="2863" y="14495"/>
                  <a:pt x="2875" y="14492"/>
                  <a:pt x="2886" y="14492"/>
                </a:cubicBezTo>
                <a:lnTo>
                  <a:pt x="2882" y="14495"/>
                </a:lnTo>
                <a:cubicBezTo>
                  <a:pt x="2882" y="14486"/>
                  <a:pt x="2878" y="14473"/>
                  <a:pt x="2878" y="14463"/>
                </a:cubicBezTo>
                <a:cubicBezTo>
                  <a:pt x="2878" y="14463"/>
                  <a:pt x="2882" y="14466"/>
                  <a:pt x="2882" y="14466"/>
                </a:cubicBezTo>
                <a:close/>
                <a:moveTo>
                  <a:pt x="2953" y="14482"/>
                </a:moveTo>
                <a:lnTo>
                  <a:pt x="2961" y="14482"/>
                </a:lnTo>
                <a:lnTo>
                  <a:pt x="2957" y="14473"/>
                </a:lnTo>
                <a:lnTo>
                  <a:pt x="2953" y="14482"/>
                </a:lnTo>
                <a:close/>
                <a:moveTo>
                  <a:pt x="3222" y="14492"/>
                </a:moveTo>
                <a:cubicBezTo>
                  <a:pt x="3218" y="14492"/>
                  <a:pt x="3218" y="14489"/>
                  <a:pt x="3218" y="14489"/>
                </a:cubicBezTo>
                <a:cubicBezTo>
                  <a:pt x="3218" y="14492"/>
                  <a:pt x="3222" y="14495"/>
                  <a:pt x="3222" y="14499"/>
                </a:cubicBezTo>
                <a:cubicBezTo>
                  <a:pt x="3218" y="14499"/>
                  <a:pt x="3222" y="14492"/>
                  <a:pt x="3222" y="14492"/>
                </a:cubicBezTo>
                <a:close/>
                <a:moveTo>
                  <a:pt x="3286" y="14469"/>
                </a:moveTo>
                <a:cubicBezTo>
                  <a:pt x="3286" y="14469"/>
                  <a:pt x="3289" y="14473"/>
                  <a:pt x="3289" y="14473"/>
                </a:cubicBezTo>
                <a:cubicBezTo>
                  <a:pt x="3289" y="14469"/>
                  <a:pt x="3289" y="14466"/>
                  <a:pt x="3289" y="14466"/>
                </a:cubicBezTo>
                <a:cubicBezTo>
                  <a:pt x="3289" y="14466"/>
                  <a:pt x="3286" y="14469"/>
                  <a:pt x="3286" y="14469"/>
                </a:cubicBezTo>
                <a:close/>
                <a:moveTo>
                  <a:pt x="3375" y="14476"/>
                </a:moveTo>
                <a:cubicBezTo>
                  <a:pt x="3353" y="14476"/>
                  <a:pt x="3330" y="14476"/>
                  <a:pt x="3308" y="14476"/>
                </a:cubicBezTo>
                <a:cubicBezTo>
                  <a:pt x="3308" y="14476"/>
                  <a:pt x="3312" y="14476"/>
                  <a:pt x="3312" y="14476"/>
                </a:cubicBezTo>
                <a:cubicBezTo>
                  <a:pt x="3334" y="14476"/>
                  <a:pt x="3353" y="14479"/>
                  <a:pt x="3375" y="14476"/>
                </a:cubicBezTo>
                <a:cubicBezTo>
                  <a:pt x="3375" y="14479"/>
                  <a:pt x="3375" y="14476"/>
                  <a:pt x="3375" y="14476"/>
                </a:cubicBezTo>
                <a:close/>
                <a:moveTo>
                  <a:pt x="9704" y="14466"/>
                </a:moveTo>
                <a:cubicBezTo>
                  <a:pt x="9704" y="14482"/>
                  <a:pt x="9711" y="14492"/>
                  <a:pt x="9733" y="14492"/>
                </a:cubicBezTo>
                <a:cubicBezTo>
                  <a:pt x="9733" y="14492"/>
                  <a:pt x="9730" y="14495"/>
                  <a:pt x="9730" y="14495"/>
                </a:cubicBezTo>
                <a:cubicBezTo>
                  <a:pt x="9718" y="14486"/>
                  <a:pt x="9707" y="14479"/>
                  <a:pt x="9700" y="14469"/>
                </a:cubicBezTo>
                <a:lnTo>
                  <a:pt x="9704" y="14466"/>
                </a:lnTo>
                <a:close/>
                <a:moveTo>
                  <a:pt x="9797" y="14505"/>
                </a:moveTo>
                <a:cubicBezTo>
                  <a:pt x="9782" y="14495"/>
                  <a:pt x="9763" y="14486"/>
                  <a:pt x="9748" y="14479"/>
                </a:cubicBezTo>
                <a:cubicBezTo>
                  <a:pt x="9748" y="14479"/>
                  <a:pt x="9752" y="14476"/>
                  <a:pt x="9752" y="14476"/>
                </a:cubicBezTo>
                <a:cubicBezTo>
                  <a:pt x="9752" y="14499"/>
                  <a:pt x="9748" y="14525"/>
                  <a:pt x="9789" y="14502"/>
                </a:cubicBezTo>
                <a:lnTo>
                  <a:pt x="9797" y="14505"/>
                </a:lnTo>
                <a:close/>
                <a:moveTo>
                  <a:pt x="2441" y="14528"/>
                </a:moveTo>
                <a:cubicBezTo>
                  <a:pt x="2438" y="14528"/>
                  <a:pt x="2452" y="14512"/>
                  <a:pt x="2438" y="14525"/>
                </a:cubicBezTo>
                <a:lnTo>
                  <a:pt x="2441" y="14528"/>
                </a:lnTo>
                <a:close/>
                <a:moveTo>
                  <a:pt x="2591" y="14518"/>
                </a:moveTo>
                <a:cubicBezTo>
                  <a:pt x="2579" y="14509"/>
                  <a:pt x="2568" y="14499"/>
                  <a:pt x="2557" y="14489"/>
                </a:cubicBezTo>
                <a:cubicBezTo>
                  <a:pt x="2557" y="14489"/>
                  <a:pt x="2553" y="14492"/>
                  <a:pt x="2553" y="14492"/>
                </a:cubicBezTo>
                <a:cubicBezTo>
                  <a:pt x="2565" y="14502"/>
                  <a:pt x="2572" y="14509"/>
                  <a:pt x="2583" y="14518"/>
                </a:cubicBezTo>
                <a:lnTo>
                  <a:pt x="2591" y="14518"/>
                </a:lnTo>
                <a:close/>
                <a:moveTo>
                  <a:pt x="2886" y="14492"/>
                </a:moveTo>
                <a:cubicBezTo>
                  <a:pt x="2886" y="14502"/>
                  <a:pt x="2882" y="14512"/>
                  <a:pt x="2882" y="14522"/>
                </a:cubicBezTo>
                <a:cubicBezTo>
                  <a:pt x="2893" y="14522"/>
                  <a:pt x="2904" y="14518"/>
                  <a:pt x="2916" y="14518"/>
                </a:cubicBezTo>
                <a:cubicBezTo>
                  <a:pt x="2916" y="14518"/>
                  <a:pt x="2912" y="14522"/>
                  <a:pt x="2912" y="14522"/>
                </a:cubicBezTo>
                <a:cubicBezTo>
                  <a:pt x="2916" y="14502"/>
                  <a:pt x="2904" y="14495"/>
                  <a:pt x="2886" y="14492"/>
                </a:cubicBezTo>
                <a:lnTo>
                  <a:pt x="2886" y="14492"/>
                </a:lnTo>
                <a:close/>
                <a:moveTo>
                  <a:pt x="9797" y="14505"/>
                </a:moveTo>
                <a:cubicBezTo>
                  <a:pt x="9797" y="14502"/>
                  <a:pt x="9801" y="14502"/>
                  <a:pt x="9801" y="14499"/>
                </a:cubicBezTo>
                <a:cubicBezTo>
                  <a:pt x="9797" y="14499"/>
                  <a:pt x="9793" y="14502"/>
                  <a:pt x="9789" y="14502"/>
                </a:cubicBezTo>
                <a:cubicBezTo>
                  <a:pt x="9793" y="14505"/>
                  <a:pt x="9797" y="14505"/>
                  <a:pt x="9797" y="14505"/>
                </a:cubicBezTo>
                <a:close/>
                <a:moveTo>
                  <a:pt x="2441" y="14528"/>
                </a:moveTo>
                <a:cubicBezTo>
                  <a:pt x="2441" y="14528"/>
                  <a:pt x="2445" y="14528"/>
                  <a:pt x="2445" y="14528"/>
                </a:cubicBezTo>
                <a:cubicBezTo>
                  <a:pt x="2441" y="14525"/>
                  <a:pt x="2441" y="14525"/>
                  <a:pt x="2441" y="14528"/>
                </a:cubicBezTo>
                <a:cubicBezTo>
                  <a:pt x="2438" y="14525"/>
                  <a:pt x="2441" y="14528"/>
                  <a:pt x="2441" y="14528"/>
                </a:cubicBezTo>
                <a:close/>
                <a:moveTo>
                  <a:pt x="2531" y="14541"/>
                </a:moveTo>
                <a:cubicBezTo>
                  <a:pt x="2531" y="14538"/>
                  <a:pt x="2527" y="14535"/>
                  <a:pt x="2527" y="14531"/>
                </a:cubicBezTo>
                <a:cubicBezTo>
                  <a:pt x="2527" y="14531"/>
                  <a:pt x="2520" y="14531"/>
                  <a:pt x="2516" y="14531"/>
                </a:cubicBezTo>
                <a:cubicBezTo>
                  <a:pt x="2520" y="14535"/>
                  <a:pt x="2527" y="14538"/>
                  <a:pt x="2531" y="14541"/>
                </a:cubicBezTo>
                <a:lnTo>
                  <a:pt x="2531" y="14541"/>
                </a:lnTo>
                <a:close/>
                <a:moveTo>
                  <a:pt x="16764" y="2163"/>
                </a:moveTo>
                <a:cubicBezTo>
                  <a:pt x="16772" y="2150"/>
                  <a:pt x="16768" y="2141"/>
                  <a:pt x="16753" y="2141"/>
                </a:cubicBezTo>
                <a:cubicBezTo>
                  <a:pt x="16749" y="2141"/>
                  <a:pt x="16742" y="2150"/>
                  <a:pt x="16738" y="2154"/>
                </a:cubicBezTo>
                <a:lnTo>
                  <a:pt x="16734" y="2157"/>
                </a:lnTo>
                <a:cubicBezTo>
                  <a:pt x="16745" y="2157"/>
                  <a:pt x="16757" y="2160"/>
                  <a:pt x="16768" y="2160"/>
                </a:cubicBezTo>
                <a:cubicBezTo>
                  <a:pt x="16768" y="2163"/>
                  <a:pt x="16764" y="2163"/>
                  <a:pt x="16764" y="2163"/>
                </a:cubicBezTo>
                <a:close/>
                <a:moveTo>
                  <a:pt x="16170" y="2183"/>
                </a:moveTo>
                <a:cubicBezTo>
                  <a:pt x="16163" y="2173"/>
                  <a:pt x="16151" y="2163"/>
                  <a:pt x="16144" y="2150"/>
                </a:cubicBezTo>
                <a:cubicBezTo>
                  <a:pt x="16144" y="2150"/>
                  <a:pt x="16148" y="2147"/>
                  <a:pt x="16148" y="2147"/>
                </a:cubicBezTo>
                <a:cubicBezTo>
                  <a:pt x="16144" y="2167"/>
                  <a:pt x="16151" y="2176"/>
                  <a:pt x="16170" y="2183"/>
                </a:cubicBezTo>
                <a:cubicBezTo>
                  <a:pt x="16174" y="2180"/>
                  <a:pt x="16170" y="2183"/>
                  <a:pt x="16170" y="2183"/>
                </a:cubicBezTo>
                <a:close/>
                <a:moveTo>
                  <a:pt x="15531" y="2180"/>
                </a:moveTo>
                <a:cubicBezTo>
                  <a:pt x="15531" y="2180"/>
                  <a:pt x="15528" y="2176"/>
                  <a:pt x="15528" y="2176"/>
                </a:cubicBezTo>
                <a:cubicBezTo>
                  <a:pt x="15528" y="2180"/>
                  <a:pt x="15528" y="2180"/>
                  <a:pt x="15528" y="2183"/>
                </a:cubicBezTo>
                <a:cubicBezTo>
                  <a:pt x="15528" y="2183"/>
                  <a:pt x="15531" y="2180"/>
                  <a:pt x="15531" y="2180"/>
                </a:cubicBezTo>
                <a:close/>
                <a:moveTo>
                  <a:pt x="16738" y="2154"/>
                </a:moveTo>
                <a:cubicBezTo>
                  <a:pt x="16723" y="2147"/>
                  <a:pt x="16704" y="2141"/>
                  <a:pt x="16686" y="2134"/>
                </a:cubicBezTo>
                <a:cubicBezTo>
                  <a:pt x="16686" y="2134"/>
                  <a:pt x="16682" y="2134"/>
                  <a:pt x="16682" y="2134"/>
                </a:cubicBezTo>
                <a:cubicBezTo>
                  <a:pt x="16697" y="2141"/>
                  <a:pt x="16715" y="2150"/>
                  <a:pt x="16734" y="2157"/>
                </a:cubicBezTo>
                <a:cubicBezTo>
                  <a:pt x="16734" y="2157"/>
                  <a:pt x="16738" y="2154"/>
                  <a:pt x="16738" y="2154"/>
                </a:cubicBezTo>
                <a:close/>
                <a:moveTo>
                  <a:pt x="3058" y="14512"/>
                </a:moveTo>
                <a:lnTo>
                  <a:pt x="3058" y="14522"/>
                </a:lnTo>
                <a:cubicBezTo>
                  <a:pt x="3058" y="14522"/>
                  <a:pt x="3061" y="14518"/>
                  <a:pt x="3058" y="14518"/>
                </a:cubicBezTo>
                <a:cubicBezTo>
                  <a:pt x="3054" y="14518"/>
                  <a:pt x="3058" y="14512"/>
                  <a:pt x="3058" y="14512"/>
                </a:cubicBezTo>
                <a:close/>
                <a:moveTo>
                  <a:pt x="16200" y="2131"/>
                </a:moveTo>
                <a:cubicBezTo>
                  <a:pt x="16200" y="2121"/>
                  <a:pt x="16200" y="2111"/>
                  <a:pt x="16200" y="2101"/>
                </a:cubicBezTo>
                <a:cubicBezTo>
                  <a:pt x="16200" y="2101"/>
                  <a:pt x="16204" y="2105"/>
                  <a:pt x="16204" y="2105"/>
                </a:cubicBezTo>
                <a:cubicBezTo>
                  <a:pt x="16192" y="2105"/>
                  <a:pt x="16181" y="2105"/>
                  <a:pt x="16170" y="2105"/>
                </a:cubicBezTo>
                <a:lnTo>
                  <a:pt x="16174" y="2101"/>
                </a:lnTo>
                <a:cubicBezTo>
                  <a:pt x="16174" y="2118"/>
                  <a:pt x="16185" y="2127"/>
                  <a:pt x="16200" y="2131"/>
                </a:cubicBezTo>
                <a:lnTo>
                  <a:pt x="16200" y="2131"/>
                </a:lnTo>
                <a:close/>
                <a:moveTo>
                  <a:pt x="2411" y="14580"/>
                </a:moveTo>
                <a:cubicBezTo>
                  <a:pt x="2411" y="14577"/>
                  <a:pt x="2408" y="14570"/>
                  <a:pt x="2408" y="14567"/>
                </a:cubicBezTo>
                <a:cubicBezTo>
                  <a:pt x="2408" y="14570"/>
                  <a:pt x="2408" y="14574"/>
                  <a:pt x="2404" y="14577"/>
                </a:cubicBezTo>
                <a:lnTo>
                  <a:pt x="2411" y="14580"/>
                </a:lnTo>
                <a:close/>
                <a:moveTo>
                  <a:pt x="2531" y="14541"/>
                </a:moveTo>
                <a:cubicBezTo>
                  <a:pt x="2535" y="14554"/>
                  <a:pt x="2538" y="14567"/>
                  <a:pt x="2542" y="14584"/>
                </a:cubicBezTo>
                <a:lnTo>
                  <a:pt x="2546" y="14584"/>
                </a:lnTo>
                <a:cubicBezTo>
                  <a:pt x="2538" y="14567"/>
                  <a:pt x="2535" y="14554"/>
                  <a:pt x="2531" y="14541"/>
                </a:cubicBezTo>
                <a:cubicBezTo>
                  <a:pt x="2535" y="14538"/>
                  <a:pt x="2531" y="14541"/>
                  <a:pt x="2531" y="14541"/>
                </a:cubicBezTo>
                <a:close/>
                <a:moveTo>
                  <a:pt x="3095" y="14580"/>
                </a:moveTo>
                <a:cubicBezTo>
                  <a:pt x="3095" y="14574"/>
                  <a:pt x="3099" y="14567"/>
                  <a:pt x="3099" y="14561"/>
                </a:cubicBezTo>
                <a:cubicBezTo>
                  <a:pt x="3099" y="14564"/>
                  <a:pt x="3099" y="14564"/>
                  <a:pt x="3099" y="14567"/>
                </a:cubicBezTo>
                <a:cubicBezTo>
                  <a:pt x="3095" y="14570"/>
                  <a:pt x="3095" y="14574"/>
                  <a:pt x="3091" y="14577"/>
                </a:cubicBezTo>
                <a:cubicBezTo>
                  <a:pt x="3091" y="14577"/>
                  <a:pt x="3095" y="14580"/>
                  <a:pt x="3095" y="14580"/>
                </a:cubicBezTo>
                <a:close/>
                <a:moveTo>
                  <a:pt x="3375" y="14580"/>
                </a:moveTo>
                <a:cubicBezTo>
                  <a:pt x="3375" y="14577"/>
                  <a:pt x="3379" y="14574"/>
                  <a:pt x="3379" y="14570"/>
                </a:cubicBezTo>
                <a:cubicBezTo>
                  <a:pt x="3375" y="14574"/>
                  <a:pt x="3368" y="14574"/>
                  <a:pt x="3364" y="14577"/>
                </a:cubicBezTo>
                <a:cubicBezTo>
                  <a:pt x="3364" y="14580"/>
                  <a:pt x="3368" y="14580"/>
                  <a:pt x="3375" y="14580"/>
                </a:cubicBezTo>
                <a:lnTo>
                  <a:pt x="3375" y="14580"/>
                </a:lnTo>
                <a:close/>
                <a:moveTo>
                  <a:pt x="3431" y="14574"/>
                </a:moveTo>
                <a:cubicBezTo>
                  <a:pt x="3439" y="14574"/>
                  <a:pt x="3442" y="14570"/>
                  <a:pt x="3450" y="14570"/>
                </a:cubicBezTo>
                <a:cubicBezTo>
                  <a:pt x="3446" y="14570"/>
                  <a:pt x="3439" y="14570"/>
                  <a:pt x="3435" y="14570"/>
                </a:cubicBezTo>
                <a:lnTo>
                  <a:pt x="3431" y="14574"/>
                </a:lnTo>
                <a:close/>
                <a:moveTo>
                  <a:pt x="5004" y="14577"/>
                </a:moveTo>
                <a:cubicBezTo>
                  <a:pt x="5004" y="14570"/>
                  <a:pt x="5004" y="14567"/>
                  <a:pt x="5000" y="14561"/>
                </a:cubicBezTo>
                <a:cubicBezTo>
                  <a:pt x="5000" y="14564"/>
                  <a:pt x="4997" y="14567"/>
                  <a:pt x="4997" y="14567"/>
                </a:cubicBezTo>
                <a:cubicBezTo>
                  <a:pt x="5000" y="14570"/>
                  <a:pt x="5004" y="14574"/>
                  <a:pt x="5004" y="14574"/>
                </a:cubicBezTo>
                <a:cubicBezTo>
                  <a:pt x="5008" y="14574"/>
                  <a:pt x="5004" y="14577"/>
                  <a:pt x="5004" y="14577"/>
                </a:cubicBezTo>
                <a:close/>
                <a:moveTo>
                  <a:pt x="5056" y="14584"/>
                </a:moveTo>
                <a:cubicBezTo>
                  <a:pt x="5056" y="14580"/>
                  <a:pt x="5053" y="14580"/>
                  <a:pt x="5053" y="14577"/>
                </a:cubicBezTo>
                <a:cubicBezTo>
                  <a:pt x="5053" y="14580"/>
                  <a:pt x="5053" y="14584"/>
                  <a:pt x="5056" y="14587"/>
                </a:cubicBezTo>
                <a:cubicBezTo>
                  <a:pt x="5056" y="14587"/>
                  <a:pt x="5056" y="14584"/>
                  <a:pt x="5056" y="14584"/>
                </a:cubicBezTo>
                <a:close/>
                <a:moveTo>
                  <a:pt x="2411" y="14580"/>
                </a:moveTo>
                <a:cubicBezTo>
                  <a:pt x="2411" y="14580"/>
                  <a:pt x="2415" y="14577"/>
                  <a:pt x="2415" y="14577"/>
                </a:cubicBezTo>
                <a:cubicBezTo>
                  <a:pt x="2411" y="14577"/>
                  <a:pt x="2408" y="14577"/>
                  <a:pt x="2404" y="14577"/>
                </a:cubicBezTo>
                <a:cubicBezTo>
                  <a:pt x="2404" y="14577"/>
                  <a:pt x="2411" y="14580"/>
                  <a:pt x="2411" y="14580"/>
                </a:cubicBezTo>
                <a:close/>
                <a:moveTo>
                  <a:pt x="2542" y="14584"/>
                </a:moveTo>
                <a:cubicBezTo>
                  <a:pt x="2550" y="14590"/>
                  <a:pt x="2557" y="14593"/>
                  <a:pt x="2561" y="14600"/>
                </a:cubicBezTo>
                <a:cubicBezTo>
                  <a:pt x="2561" y="14600"/>
                  <a:pt x="2557" y="14597"/>
                  <a:pt x="2557" y="14597"/>
                </a:cubicBezTo>
                <a:cubicBezTo>
                  <a:pt x="2568" y="14587"/>
                  <a:pt x="2576" y="14577"/>
                  <a:pt x="2587" y="14570"/>
                </a:cubicBezTo>
                <a:cubicBezTo>
                  <a:pt x="2587" y="14570"/>
                  <a:pt x="2591" y="14574"/>
                  <a:pt x="2591" y="14574"/>
                </a:cubicBezTo>
                <a:cubicBezTo>
                  <a:pt x="2576" y="14577"/>
                  <a:pt x="2557" y="14580"/>
                  <a:pt x="2542" y="14584"/>
                </a:cubicBezTo>
                <a:cubicBezTo>
                  <a:pt x="2538" y="14584"/>
                  <a:pt x="2542" y="14584"/>
                  <a:pt x="2542" y="14584"/>
                </a:cubicBezTo>
                <a:close/>
                <a:moveTo>
                  <a:pt x="16435" y="2075"/>
                </a:moveTo>
                <a:cubicBezTo>
                  <a:pt x="16435" y="2095"/>
                  <a:pt x="16443" y="2105"/>
                  <a:pt x="16465" y="2101"/>
                </a:cubicBezTo>
                <a:cubicBezTo>
                  <a:pt x="16465" y="2101"/>
                  <a:pt x="16461" y="2105"/>
                  <a:pt x="16461" y="2105"/>
                </a:cubicBezTo>
                <a:cubicBezTo>
                  <a:pt x="16461" y="2088"/>
                  <a:pt x="16458" y="2075"/>
                  <a:pt x="16435" y="2075"/>
                </a:cubicBezTo>
                <a:lnTo>
                  <a:pt x="16435" y="2075"/>
                </a:lnTo>
                <a:close/>
                <a:moveTo>
                  <a:pt x="16166" y="2105"/>
                </a:moveTo>
                <a:cubicBezTo>
                  <a:pt x="16166" y="2095"/>
                  <a:pt x="16166" y="2085"/>
                  <a:pt x="16166" y="2075"/>
                </a:cubicBezTo>
                <a:cubicBezTo>
                  <a:pt x="16166" y="2075"/>
                  <a:pt x="16170" y="2079"/>
                  <a:pt x="16170" y="2079"/>
                </a:cubicBezTo>
                <a:cubicBezTo>
                  <a:pt x="16159" y="2079"/>
                  <a:pt x="16148" y="2079"/>
                  <a:pt x="16136" y="2079"/>
                </a:cubicBezTo>
                <a:cubicBezTo>
                  <a:pt x="16136" y="2079"/>
                  <a:pt x="16140" y="2075"/>
                  <a:pt x="16140" y="2075"/>
                </a:cubicBezTo>
                <a:cubicBezTo>
                  <a:pt x="16140" y="2095"/>
                  <a:pt x="16151" y="2101"/>
                  <a:pt x="16166" y="2105"/>
                </a:cubicBezTo>
                <a:lnTo>
                  <a:pt x="16166" y="2105"/>
                </a:lnTo>
                <a:close/>
                <a:moveTo>
                  <a:pt x="16678" y="2075"/>
                </a:moveTo>
                <a:cubicBezTo>
                  <a:pt x="16674" y="2075"/>
                  <a:pt x="16671" y="2072"/>
                  <a:pt x="16667" y="2072"/>
                </a:cubicBezTo>
                <a:cubicBezTo>
                  <a:pt x="16671" y="2075"/>
                  <a:pt x="16671" y="2075"/>
                  <a:pt x="16674" y="2079"/>
                </a:cubicBezTo>
                <a:cubicBezTo>
                  <a:pt x="16674" y="2079"/>
                  <a:pt x="16678" y="2075"/>
                  <a:pt x="16678" y="2075"/>
                </a:cubicBezTo>
                <a:close/>
                <a:moveTo>
                  <a:pt x="2972" y="14600"/>
                </a:moveTo>
                <a:cubicBezTo>
                  <a:pt x="2972" y="14590"/>
                  <a:pt x="2972" y="14580"/>
                  <a:pt x="2972" y="14570"/>
                </a:cubicBezTo>
                <a:cubicBezTo>
                  <a:pt x="2972" y="14570"/>
                  <a:pt x="2975" y="14574"/>
                  <a:pt x="2975" y="14574"/>
                </a:cubicBezTo>
                <a:cubicBezTo>
                  <a:pt x="2964" y="14574"/>
                  <a:pt x="2953" y="14574"/>
                  <a:pt x="2942" y="14574"/>
                </a:cubicBezTo>
                <a:cubicBezTo>
                  <a:pt x="2942" y="14574"/>
                  <a:pt x="2946" y="14570"/>
                  <a:pt x="2946" y="14570"/>
                </a:cubicBezTo>
                <a:cubicBezTo>
                  <a:pt x="2957" y="14580"/>
                  <a:pt x="2964" y="14593"/>
                  <a:pt x="2975" y="14603"/>
                </a:cubicBezTo>
                <a:lnTo>
                  <a:pt x="2972" y="14600"/>
                </a:lnTo>
                <a:close/>
                <a:moveTo>
                  <a:pt x="3005" y="14570"/>
                </a:moveTo>
                <a:cubicBezTo>
                  <a:pt x="3005" y="14580"/>
                  <a:pt x="3005" y="14590"/>
                  <a:pt x="3005" y="14600"/>
                </a:cubicBezTo>
                <a:lnTo>
                  <a:pt x="3002" y="14603"/>
                </a:lnTo>
                <a:cubicBezTo>
                  <a:pt x="3020" y="14593"/>
                  <a:pt x="3020" y="14580"/>
                  <a:pt x="3002" y="14570"/>
                </a:cubicBezTo>
                <a:lnTo>
                  <a:pt x="3005" y="14570"/>
                </a:lnTo>
                <a:close/>
                <a:moveTo>
                  <a:pt x="16514" y="2043"/>
                </a:moveTo>
                <a:cubicBezTo>
                  <a:pt x="16510" y="2046"/>
                  <a:pt x="16510" y="2046"/>
                  <a:pt x="16506" y="2049"/>
                </a:cubicBezTo>
                <a:cubicBezTo>
                  <a:pt x="16510" y="2046"/>
                  <a:pt x="16514" y="2043"/>
                  <a:pt x="16514" y="2043"/>
                </a:cubicBezTo>
                <a:lnTo>
                  <a:pt x="16514" y="2043"/>
                </a:lnTo>
                <a:close/>
                <a:moveTo>
                  <a:pt x="3177" y="14580"/>
                </a:moveTo>
                <a:cubicBezTo>
                  <a:pt x="3177" y="14577"/>
                  <a:pt x="3173" y="14577"/>
                  <a:pt x="3173" y="14574"/>
                </a:cubicBezTo>
                <a:cubicBezTo>
                  <a:pt x="3173" y="14577"/>
                  <a:pt x="3173" y="14580"/>
                  <a:pt x="3177" y="14580"/>
                </a:cubicBezTo>
                <a:cubicBezTo>
                  <a:pt x="3177" y="14580"/>
                  <a:pt x="3177" y="14577"/>
                  <a:pt x="3177" y="14577"/>
                </a:cubicBezTo>
                <a:cubicBezTo>
                  <a:pt x="3177" y="14577"/>
                  <a:pt x="3177" y="14580"/>
                  <a:pt x="3177" y="14580"/>
                </a:cubicBezTo>
                <a:close/>
                <a:moveTo>
                  <a:pt x="3256" y="14584"/>
                </a:moveTo>
                <a:cubicBezTo>
                  <a:pt x="3237" y="14554"/>
                  <a:pt x="3215" y="14554"/>
                  <a:pt x="3196" y="14584"/>
                </a:cubicBezTo>
                <a:cubicBezTo>
                  <a:pt x="3196" y="14584"/>
                  <a:pt x="3192" y="14584"/>
                  <a:pt x="3192" y="14584"/>
                </a:cubicBezTo>
                <a:cubicBezTo>
                  <a:pt x="3211" y="14580"/>
                  <a:pt x="3233" y="14580"/>
                  <a:pt x="3256" y="14584"/>
                </a:cubicBezTo>
                <a:cubicBezTo>
                  <a:pt x="3256" y="14580"/>
                  <a:pt x="3256" y="14584"/>
                  <a:pt x="3256" y="14584"/>
                </a:cubicBezTo>
                <a:close/>
                <a:moveTo>
                  <a:pt x="3371" y="14584"/>
                </a:moveTo>
                <a:cubicBezTo>
                  <a:pt x="3353" y="14554"/>
                  <a:pt x="3330" y="14554"/>
                  <a:pt x="3312" y="14584"/>
                </a:cubicBezTo>
                <a:cubicBezTo>
                  <a:pt x="3312" y="14584"/>
                  <a:pt x="3308" y="14584"/>
                  <a:pt x="3308" y="14584"/>
                </a:cubicBezTo>
                <a:cubicBezTo>
                  <a:pt x="3330" y="14580"/>
                  <a:pt x="3353" y="14580"/>
                  <a:pt x="3371" y="14584"/>
                </a:cubicBezTo>
                <a:cubicBezTo>
                  <a:pt x="3375" y="14580"/>
                  <a:pt x="3371" y="14584"/>
                  <a:pt x="3371" y="14584"/>
                </a:cubicBezTo>
                <a:close/>
                <a:moveTo>
                  <a:pt x="3435" y="14570"/>
                </a:moveTo>
                <a:cubicBezTo>
                  <a:pt x="3435" y="14574"/>
                  <a:pt x="3439" y="14577"/>
                  <a:pt x="3439" y="14580"/>
                </a:cubicBezTo>
                <a:cubicBezTo>
                  <a:pt x="3446" y="14570"/>
                  <a:pt x="3446" y="14570"/>
                  <a:pt x="3431" y="14577"/>
                </a:cubicBezTo>
                <a:cubicBezTo>
                  <a:pt x="3431" y="14574"/>
                  <a:pt x="3435" y="14570"/>
                  <a:pt x="3435" y="14570"/>
                </a:cubicBezTo>
                <a:close/>
                <a:moveTo>
                  <a:pt x="16405" y="2049"/>
                </a:moveTo>
                <a:cubicBezTo>
                  <a:pt x="16405" y="2066"/>
                  <a:pt x="16417" y="2072"/>
                  <a:pt x="16435" y="2075"/>
                </a:cubicBezTo>
                <a:cubicBezTo>
                  <a:pt x="16435" y="2075"/>
                  <a:pt x="16432" y="2079"/>
                  <a:pt x="16432" y="2079"/>
                </a:cubicBezTo>
                <a:cubicBezTo>
                  <a:pt x="16432" y="2062"/>
                  <a:pt x="16420" y="2053"/>
                  <a:pt x="16402" y="2053"/>
                </a:cubicBezTo>
                <a:lnTo>
                  <a:pt x="16405" y="2049"/>
                </a:lnTo>
                <a:close/>
                <a:moveTo>
                  <a:pt x="2467" y="14619"/>
                </a:moveTo>
                <a:cubicBezTo>
                  <a:pt x="2479" y="14619"/>
                  <a:pt x="2490" y="14619"/>
                  <a:pt x="2501" y="14619"/>
                </a:cubicBezTo>
                <a:cubicBezTo>
                  <a:pt x="2501" y="14619"/>
                  <a:pt x="2497" y="14623"/>
                  <a:pt x="2497" y="14623"/>
                </a:cubicBezTo>
                <a:cubicBezTo>
                  <a:pt x="2490" y="14613"/>
                  <a:pt x="2482" y="14610"/>
                  <a:pt x="2467" y="14619"/>
                </a:cubicBezTo>
                <a:cubicBezTo>
                  <a:pt x="2471" y="14623"/>
                  <a:pt x="2467" y="14619"/>
                  <a:pt x="2467" y="14619"/>
                </a:cubicBezTo>
                <a:close/>
                <a:moveTo>
                  <a:pt x="2527" y="14623"/>
                </a:moveTo>
                <a:cubicBezTo>
                  <a:pt x="2546" y="14623"/>
                  <a:pt x="2557" y="14616"/>
                  <a:pt x="2557" y="14597"/>
                </a:cubicBezTo>
                <a:cubicBezTo>
                  <a:pt x="2557" y="14597"/>
                  <a:pt x="2561" y="14600"/>
                  <a:pt x="2561" y="14600"/>
                </a:cubicBezTo>
                <a:cubicBezTo>
                  <a:pt x="2550" y="14610"/>
                  <a:pt x="2542" y="14616"/>
                  <a:pt x="2531" y="14626"/>
                </a:cubicBezTo>
                <a:lnTo>
                  <a:pt x="2527" y="14623"/>
                </a:lnTo>
                <a:close/>
                <a:moveTo>
                  <a:pt x="3002" y="14603"/>
                </a:moveTo>
                <a:cubicBezTo>
                  <a:pt x="2994" y="14580"/>
                  <a:pt x="2983" y="14584"/>
                  <a:pt x="2975" y="14603"/>
                </a:cubicBezTo>
                <a:cubicBezTo>
                  <a:pt x="2975" y="14603"/>
                  <a:pt x="2972" y="14600"/>
                  <a:pt x="2972" y="14600"/>
                </a:cubicBezTo>
                <a:cubicBezTo>
                  <a:pt x="2983" y="14600"/>
                  <a:pt x="2994" y="14600"/>
                  <a:pt x="3005" y="14600"/>
                </a:cubicBezTo>
                <a:lnTo>
                  <a:pt x="3002" y="14603"/>
                </a:lnTo>
                <a:close/>
                <a:moveTo>
                  <a:pt x="6368" y="14626"/>
                </a:moveTo>
                <a:cubicBezTo>
                  <a:pt x="6368" y="14616"/>
                  <a:pt x="6368" y="14606"/>
                  <a:pt x="6368" y="14593"/>
                </a:cubicBezTo>
                <a:cubicBezTo>
                  <a:pt x="6368" y="14593"/>
                  <a:pt x="6371" y="14593"/>
                  <a:pt x="6371" y="14593"/>
                </a:cubicBezTo>
                <a:cubicBezTo>
                  <a:pt x="6368" y="14597"/>
                  <a:pt x="6360" y="14600"/>
                  <a:pt x="6364" y="14603"/>
                </a:cubicBezTo>
                <a:cubicBezTo>
                  <a:pt x="6368" y="14610"/>
                  <a:pt x="6371" y="14616"/>
                  <a:pt x="6375" y="14623"/>
                </a:cubicBezTo>
                <a:lnTo>
                  <a:pt x="6368" y="14626"/>
                </a:lnTo>
                <a:close/>
                <a:moveTo>
                  <a:pt x="2471" y="14645"/>
                </a:moveTo>
                <a:cubicBezTo>
                  <a:pt x="2471" y="14639"/>
                  <a:pt x="2471" y="14629"/>
                  <a:pt x="2471" y="14623"/>
                </a:cubicBezTo>
                <a:cubicBezTo>
                  <a:pt x="2471" y="14623"/>
                  <a:pt x="2467" y="14623"/>
                  <a:pt x="2467" y="14623"/>
                </a:cubicBezTo>
                <a:cubicBezTo>
                  <a:pt x="2467" y="14632"/>
                  <a:pt x="2467" y="14642"/>
                  <a:pt x="2467" y="14652"/>
                </a:cubicBezTo>
                <a:lnTo>
                  <a:pt x="2471" y="14645"/>
                </a:lnTo>
                <a:close/>
                <a:moveTo>
                  <a:pt x="2501" y="14619"/>
                </a:moveTo>
                <a:cubicBezTo>
                  <a:pt x="2501" y="14629"/>
                  <a:pt x="2501" y="14639"/>
                  <a:pt x="2501" y="14649"/>
                </a:cubicBezTo>
                <a:lnTo>
                  <a:pt x="2497" y="14645"/>
                </a:lnTo>
                <a:cubicBezTo>
                  <a:pt x="2509" y="14645"/>
                  <a:pt x="2520" y="14649"/>
                  <a:pt x="2531" y="14649"/>
                </a:cubicBezTo>
                <a:cubicBezTo>
                  <a:pt x="2531" y="14639"/>
                  <a:pt x="2527" y="14629"/>
                  <a:pt x="2527" y="14619"/>
                </a:cubicBezTo>
                <a:cubicBezTo>
                  <a:pt x="2527" y="14619"/>
                  <a:pt x="2531" y="14623"/>
                  <a:pt x="2531" y="14623"/>
                </a:cubicBezTo>
                <a:cubicBezTo>
                  <a:pt x="2520" y="14623"/>
                  <a:pt x="2509" y="14623"/>
                  <a:pt x="2497" y="14623"/>
                </a:cubicBezTo>
                <a:lnTo>
                  <a:pt x="2501" y="14619"/>
                </a:lnTo>
                <a:close/>
                <a:moveTo>
                  <a:pt x="16730" y="2049"/>
                </a:moveTo>
                <a:cubicBezTo>
                  <a:pt x="16719" y="2026"/>
                  <a:pt x="16704" y="2030"/>
                  <a:pt x="16682" y="2036"/>
                </a:cubicBezTo>
                <a:cubicBezTo>
                  <a:pt x="16682" y="2036"/>
                  <a:pt x="16686" y="2036"/>
                  <a:pt x="16686" y="2033"/>
                </a:cubicBezTo>
                <a:cubicBezTo>
                  <a:pt x="16704" y="2039"/>
                  <a:pt x="16719" y="2043"/>
                  <a:pt x="16730" y="2049"/>
                </a:cubicBezTo>
                <a:cubicBezTo>
                  <a:pt x="16734" y="2049"/>
                  <a:pt x="16734" y="2049"/>
                  <a:pt x="16730" y="2049"/>
                </a:cubicBezTo>
                <a:close/>
                <a:moveTo>
                  <a:pt x="2908" y="14626"/>
                </a:moveTo>
                <a:cubicBezTo>
                  <a:pt x="2912" y="14629"/>
                  <a:pt x="2916" y="14629"/>
                  <a:pt x="2919" y="14632"/>
                </a:cubicBezTo>
                <a:cubicBezTo>
                  <a:pt x="2919" y="14632"/>
                  <a:pt x="2923" y="14629"/>
                  <a:pt x="2927" y="14629"/>
                </a:cubicBezTo>
                <a:cubicBezTo>
                  <a:pt x="2919" y="14629"/>
                  <a:pt x="2912" y="14629"/>
                  <a:pt x="2905" y="14629"/>
                </a:cubicBezTo>
                <a:cubicBezTo>
                  <a:pt x="2904" y="14629"/>
                  <a:pt x="2908" y="14626"/>
                  <a:pt x="2908" y="14626"/>
                </a:cubicBezTo>
                <a:close/>
                <a:moveTo>
                  <a:pt x="3046" y="14616"/>
                </a:moveTo>
                <a:cubicBezTo>
                  <a:pt x="3050" y="14616"/>
                  <a:pt x="3050" y="14619"/>
                  <a:pt x="3054" y="14623"/>
                </a:cubicBezTo>
                <a:cubicBezTo>
                  <a:pt x="3054" y="14619"/>
                  <a:pt x="3050" y="14616"/>
                  <a:pt x="3050" y="14613"/>
                </a:cubicBezTo>
                <a:cubicBezTo>
                  <a:pt x="3046" y="14613"/>
                  <a:pt x="3046" y="14616"/>
                  <a:pt x="3046" y="14616"/>
                </a:cubicBezTo>
                <a:close/>
                <a:moveTo>
                  <a:pt x="16514" y="2043"/>
                </a:moveTo>
                <a:cubicBezTo>
                  <a:pt x="16495" y="2043"/>
                  <a:pt x="16476" y="2046"/>
                  <a:pt x="16458" y="2046"/>
                </a:cubicBezTo>
                <a:cubicBezTo>
                  <a:pt x="16458" y="2046"/>
                  <a:pt x="16458" y="2046"/>
                  <a:pt x="16458" y="2046"/>
                </a:cubicBezTo>
                <a:cubicBezTo>
                  <a:pt x="16476" y="2043"/>
                  <a:pt x="16495" y="2043"/>
                  <a:pt x="16514" y="2043"/>
                </a:cubicBezTo>
                <a:cubicBezTo>
                  <a:pt x="16514" y="2043"/>
                  <a:pt x="16514" y="2043"/>
                  <a:pt x="16514" y="2043"/>
                </a:cubicBezTo>
                <a:close/>
                <a:moveTo>
                  <a:pt x="16376" y="2023"/>
                </a:moveTo>
                <a:cubicBezTo>
                  <a:pt x="16376" y="2039"/>
                  <a:pt x="16387" y="2049"/>
                  <a:pt x="16405" y="2049"/>
                </a:cubicBezTo>
                <a:cubicBezTo>
                  <a:pt x="16405" y="2049"/>
                  <a:pt x="16402" y="2053"/>
                  <a:pt x="16402" y="2053"/>
                </a:cubicBezTo>
                <a:cubicBezTo>
                  <a:pt x="16402" y="2036"/>
                  <a:pt x="16398" y="2026"/>
                  <a:pt x="16376" y="2023"/>
                </a:cubicBezTo>
                <a:lnTo>
                  <a:pt x="16376" y="2023"/>
                </a:lnTo>
                <a:close/>
                <a:moveTo>
                  <a:pt x="2415" y="14688"/>
                </a:moveTo>
                <a:cubicBezTo>
                  <a:pt x="2415" y="14681"/>
                  <a:pt x="2411" y="14678"/>
                  <a:pt x="2411" y="14672"/>
                </a:cubicBezTo>
                <a:cubicBezTo>
                  <a:pt x="2400" y="14678"/>
                  <a:pt x="2400" y="14681"/>
                  <a:pt x="2411" y="14688"/>
                </a:cubicBezTo>
                <a:lnTo>
                  <a:pt x="2415" y="14688"/>
                </a:lnTo>
                <a:close/>
                <a:moveTo>
                  <a:pt x="2497" y="14675"/>
                </a:moveTo>
                <a:cubicBezTo>
                  <a:pt x="2497" y="14665"/>
                  <a:pt x="2497" y="14655"/>
                  <a:pt x="2497" y="14645"/>
                </a:cubicBezTo>
                <a:cubicBezTo>
                  <a:pt x="2497" y="14645"/>
                  <a:pt x="2501" y="14649"/>
                  <a:pt x="2501" y="14649"/>
                </a:cubicBezTo>
                <a:cubicBezTo>
                  <a:pt x="2490" y="14649"/>
                  <a:pt x="2479" y="14649"/>
                  <a:pt x="2467" y="14649"/>
                </a:cubicBezTo>
                <a:cubicBezTo>
                  <a:pt x="2467" y="14649"/>
                  <a:pt x="2471" y="14645"/>
                  <a:pt x="2471" y="14645"/>
                </a:cubicBezTo>
                <a:cubicBezTo>
                  <a:pt x="2482" y="14655"/>
                  <a:pt x="2490" y="14662"/>
                  <a:pt x="2501" y="14672"/>
                </a:cubicBezTo>
                <a:lnTo>
                  <a:pt x="2497" y="14675"/>
                </a:lnTo>
                <a:close/>
                <a:moveTo>
                  <a:pt x="3237" y="14675"/>
                </a:moveTo>
                <a:cubicBezTo>
                  <a:pt x="3241" y="14675"/>
                  <a:pt x="3241" y="14672"/>
                  <a:pt x="3244" y="14672"/>
                </a:cubicBezTo>
                <a:cubicBezTo>
                  <a:pt x="3244" y="14672"/>
                  <a:pt x="3241" y="14672"/>
                  <a:pt x="3237" y="14675"/>
                </a:cubicBezTo>
                <a:cubicBezTo>
                  <a:pt x="3237" y="14675"/>
                  <a:pt x="3237" y="14675"/>
                  <a:pt x="3237" y="14675"/>
                </a:cubicBezTo>
                <a:close/>
                <a:moveTo>
                  <a:pt x="9793" y="14645"/>
                </a:moveTo>
                <a:cubicBezTo>
                  <a:pt x="9793" y="14655"/>
                  <a:pt x="9793" y="14665"/>
                  <a:pt x="9793" y="14675"/>
                </a:cubicBezTo>
                <a:cubicBezTo>
                  <a:pt x="9793" y="14675"/>
                  <a:pt x="9789" y="14672"/>
                  <a:pt x="9789" y="14672"/>
                </a:cubicBezTo>
                <a:cubicBezTo>
                  <a:pt x="9801" y="14672"/>
                  <a:pt x="9816" y="14668"/>
                  <a:pt x="9827" y="14668"/>
                </a:cubicBezTo>
                <a:lnTo>
                  <a:pt x="9831" y="14672"/>
                </a:lnTo>
                <a:cubicBezTo>
                  <a:pt x="9816" y="14662"/>
                  <a:pt x="9801" y="14655"/>
                  <a:pt x="9789" y="14645"/>
                </a:cubicBezTo>
                <a:lnTo>
                  <a:pt x="9793" y="14645"/>
                </a:lnTo>
                <a:close/>
                <a:moveTo>
                  <a:pt x="14915" y="14649"/>
                </a:moveTo>
                <a:cubicBezTo>
                  <a:pt x="14919" y="14649"/>
                  <a:pt x="14919" y="14649"/>
                  <a:pt x="14922" y="14652"/>
                </a:cubicBezTo>
                <a:cubicBezTo>
                  <a:pt x="14922" y="14649"/>
                  <a:pt x="14919" y="14649"/>
                  <a:pt x="14919" y="14645"/>
                </a:cubicBezTo>
                <a:cubicBezTo>
                  <a:pt x="14919" y="14645"/>
                  <a:pt x="14915" y="14652"/>
                  <a:pt x="14915" y="14649"/>
                </a:cubicBezTo>
                <a:close/>
                <a:moveTo>
                  <a:pt x="2411" y="14685"/>
                </a:moveTo>
                <a:cubicBezTo>
                  <a:pt x="2415" y="14685"/>
                  <a:pt x="2419" y="14681"/>
                  <a:pt x="2423" y="14681"/>
                </a:cubicBezTo>
                <a:cubicBezTo>
                  <a:pt x="2411" y="14675"/>
                  <a:pt x="2411" y="14675"/>
                  <a:pt x="2419" y="14688"/>
                </a:cubicBezTo>
                <a:cubicBezTo>
                  <a:pt x="2415" y="14688"/>
                  <a:pt x="2411" y="14685"/>
                  <a:pt x="2411" y="14685"/>
                </a:cubicBezTo>
                <a:close/>
                <a:moveTo>
                  <a:pt x="2527" y="14701"/>
                </a:moveTo>
                <a:cubicBezTo>
                  <a:pt x="2527" y="14691"/>
                  <a:pt x="2531" y="14681"/>
                  <a:pt x="2531" y="14672"/>
                </a:cubicBezTo>
                <a:cubicBezTo>
                  <a:pt x="2520" y="14672"/>
                  <a:pt x="2509" y="14675"/>
                  <a:pt x="2497" y="14675"/>
                </a:cubicBezTo>
                <a:cubicBezTo>
                  <a:pt x="2497" y="14675"/>
                  <a:pt x="2501" y="14672"/>
                  <a:pt x="2501" y="14672"/>
                </a:cubicBezTo>
                <a:cubicBezTo>
                  <a:pt x="2512" y="14681"/>
                  <a:pt x="2523" y="14688"/>
                  <a:pt x="2535" y="14698"/>
                </a:cubicBezTo>
                <a:cubicBezTo>
                  <a:pt x="2535" y="14698"/>
                  <a:pt x="2527" y="14701"/>
                  <a:pt x="2527" y="14701"/>
                </a:cubicBezTo>
                <a:close/>
                <a:moveTo>
                  <a:pt x="9696" y="2030"/>
                </a:moveTo>
                <a:cubicBezTo>
                  <a:pt x="9692" y="2033"/>
                  <a:pt x="9689" y="2036"/>
                  <a:pt x="9685" y="2036"/>
                </a:cubicBezTo>
                <a:cubicBezTo>
                  <a:pt x="9670" y="2033"/>
                  <a:pt x="9666" y="2036"/>
                  <a:pt x="9677" y="2043"/>
                </a:cubicBezTo>
                <a:cubicBezTo>
                  <a:pt x="9677" y="2046"/>
                  <a:pt x="9689" y="2036"/>
                  <a:pt x="9696" y="2030"/>
                </a:cubicBezTo>
                <a:cubicBezTo>
                  <a:pt x="9696" y="2030"/>
                  <a:pt x="9696" y="2030"/>
                  <a:pt x="9696" y="2030"/>
                </a:cubicBezTo>
                <a:close/>
                <a:moveTo>
                  <a:pt x="9468" y="2023"/>
                </a:moveTo>
                <a:cubicBezTo>
                  <a:pt x="9468" y="2033"/>
                  <a:pt x="9468" y="2043"/>
                  <a:pt x="9468" y="2053"/>
                </a:cubicBezTo>
                <a:cubicBezTo>
                  <a:pt x="9468" y="2053"/>
                  <a:pt x="9464" y="2049"/>
                  <a:pt x="9464" y="2049"/>
                </a:cubicBezTo>
                <a:cubicBezTo>
                  <a:pt x="9491" y="2043"/>
                  <a:pt x="9487" y="2033"/>
                  <a:pt x="9464" y="2026"/>
                </a:cubicBezTo>
                <a:lnTo>
                  <a:pt x="9468" y="2023"/>
                </a:lnTo>
                <a:close/>
                <a:moveTo>
                  <a:pt x="2763" y="14701"/>
                </a:moveTo>
                <a:cubicBezTo>
                  <a:pt x="2763" y="14691"/>
                  <a:pt x="2766" y="14681"/>
                  <a:pt x="2766" y="14672"/>
                </a:cubicBezTo>
                <a:cubicBezTo>
                  <a:pt x="2755" y="14672"/>
                  <a:pt x="2744" y="14675"/>
                  <a:pt x="2733" y="14675"/>
                </a:cubicBezTo>
                <a:cubicBezTo>
                  <a:pt x="2733" y="14675"/>
                  <a:pt x="2736" y="14672"/>
                  <a:pt x="2736" y="14672"/>
                </a:cubicBezTo>
                <a:cubicBezTo>
                  <a:pt x="2748" y="14681"/>
                  <a:pt x="2755" y="14688"/>
                  <a:pt x="2766" y="14698"/>
                </a:cubicBezTo>
                <a:cubicBezTo>
                  <a:pt x="2766" y="14698"/>
                  <a:pt x="2763" y="14701"/>
                  <a:pt x="2763" y="14701"/>
                </a:cubicBezTo>
                <a:close/>
                <a:moveTo>
                  <a:pt x="16611" y="2004"/>
                </a:moveTo>
                <a:cubicBezTo>
                  <a:pt x="16615" y="2007"/>
                  <a:pt x="16618" y="2010"/>
                  <a:pt x="16626" y="2013"/>
                </a:cubicBezTo>
                <a:cubicBezTo>
                  <a:pt x="16622" y="2013"/>
                  <a:pt x="16618" y="2010"/>
                  <a:pt x="16618" y="2010"/>
                </a:cubicBezTo>
                <a:cubicBezTo>
                  <a:pt x="16618" y="2007"/>
                  <a:pt x="16618" y="2004"/>
                  <a:pt x="16615" y="2000"/>
                </a:cubicBezTo>
                <a:cubicBezTo>
                  <a:pt x="16615" y="2000"/>
                  <a:pt x="16611" y="2004"/>
                  <a:pt x="16611" y="2004"/>
                </a:cubicBezTo>
                <a:close/>
                <a:moveTo>
                  <a:pt x="2867" y="14688"/>
                </a:moveTo>
                <a:cubicBezTo>
                  <a:pt x="2871" y="14688"/>
                  <a:pt x="2871" y="14685"/>
                  <a:pt x="2875" y="14685"/>
                </a:cubicBezTo>
                <a:cubicBezTo>
                  <a:pt x="2871" y="14685"/>
                  <a:pt x="2867" y="14685"/>
                  <a:pt x="2867" y="14688"/>
                </a:cubicBezTo>
                <a:cubicBezTo>
                  <a:pt x="2863" y="14685"/>
                  <a:pt x="2867" y="14688"/>
                  <a:pt x="2867" y="14688"/>
                </a:cubicBezTo>
                <a:close/>
                <a:moveTo>
                  <a:pt x="16413" y="2007"/>
                </a:moveTo>
                <a:cubicBezTo>
                  <a:pt x="16428" y="2020"/>
                  <a:pt x="16443" y="2030"/>
                  <a:pt x="16458" y="2043"/>
                </a:cubicBezTo>
                <a:cubicBezTo>
                  <a:pt x="16458" y="2043"/>
                  <a:pt x="16458" y="2043"/>
                  <a:pt x="16458" y="2043"/>
                </a:cubicBezTo>
                <a:cubicBezTo>
                  <a:pt x="16454" y="2020"/>
                  <a:pt x="16439" y="2010"/>
                  <a:pt x="16413" y="2007"/>
                </a:cubicBezTo>
                <a:cubicBezTo>
                  <a:pt x="16413" y="2007"/>
                  <a:pt x="16413" y="2007"/>
                  <a:pt x="16413" y="2007"/>
                </a:cubicBezTo>
                <a:close/>
                <a:moveTo>
                  <a:pt x="16346" y="1997"/>
                </a:moveTo>
                <a:cubicBezTo>
                  <a:pt x="16346" y="2013"/>
                  <a:pt x="16357" y="2023"/>
                  <a:pt x="16376" y="2023"/>
                </a:cubicBezTo>
                <a:cubicBezTo>
                  <a:pt x="16376" y="2023"/>
                  <a:pt x="16372" y="2026"/>
                  <a:pt x="16372" y="2026"/>
                </a:cubicBezTo>
                <a:cubicBezTo>
                  <a:pt x="16376" y="2010"/>
                  <a:pt x="16364" y="2000"/>
                  <a:pt x="16346" y="1997"/>
                </a:cubicBezTo>
                <a:lnTo>
                  <a:pt x="16346" y="1997"/>
                </a:lnTo>
                <a:close/>
                <a:moveTo>
                  <a:pt x="9827" y="14672"/>
                </a:moveTo>
                <a:cubicBezTo>
                  <a:pt x="9827" y="14672"/>
                  <a:pt x="9823" y="14675"/>
                  <a:pt x="9823" y="14675"/>
                </a:cubicBezTo>
                <a:cubicBezTo>
                  <a:pt x="9827" y="14675"/>
                  <a:pt x="9827" y="14675"/>
                  <a:pt x="9831" y="14675"/>
                </a:cubicBezTo>
                <a:cubicBezTo>
                  <a:pt x="9831" y="14675"/>
                  <a:pt x="9827" y="14672"/>
                  <a:pt x="9827" y="14672"/>
                </a:cubicBezTo>
                <a:close/>
                <a:moveTo>
                  <a:pt x="16566" y="1987"/>
                </a:moveTo>
                <a:cubicBezTo>
                  <a:pt x="16581" y="1991"/>
                  <a:pt x="16600" y="1997"/>
                  <a:pt x="16615" y="2000"/>
                </a:cubicBezTo>
                <a:cubicBezTo>
                  <a:pt x="16615" y="2000"/>
                  <a:pt x="16611" y="2004"/>
                  <a:pt x="16611" y="2004"/>
                </a:cubicBezTo>
                <a:cubicBezTo>
                  <a:pt x="16607" y="1978"/>
                  <a:pt x="16585" y="1981"/>
                  <a:pt x="16566" y="1987"/>
                </a:cubicBezTo>
                <a:cubicBezTo>
                  <a:pt x="16566" y="1987"/>
                  <a:pt x="16566" y="1987"/>
                  <a:pt x="16566" y="1987"/>
                </a:cubicBezTo>
                <a:close/>
                <a:moveTo>
                  <a:pt x="2800" y="14724"/>
                </a:moveTo>
                <a:cubicBezTo>
                  <a:pt x="2789" y="14714"/>
                  <a:pt x="2777" y="14704"/>
                  <a:pt x="2766" y="14698"/>
                </a:cubicBezTo>
                <a:cubicBezTo>
                  <a:pt x="2766" y="14698"/>
                  <a:pt x="2763" y="14701"/>
                  <a:pt x="2763" y="14701"/>
                </a:cubicBezTo>
                <a:cubicBezTo>
                  <a:pt x="2774" y="14711"/>
                  <a:pt x="2781" y="14717"/>
                  <a:pt x="2792" y="14727"/>
                </a:cubicBezTo>
                <a:lnTo>
                  <a:pt x="2800" y="14724"/>
                </a:lnTo>
                <a:close/>
                <a:moveTo>
                  <a:pt x="2946" y="14727"/>
                </a:moveTo>
                <a:cubicBezTo>
                  <a:pt x="2953" y="14727"/>
                  <a:pt x="2964" y="14727"/>
                  <a:pt x="2972" y="14727"/>
                </a:cubicBezTo>
                <a:cubicBezTo>
                  <a:pt x="2972" y="14727"/>
                  <a:pt x="2975" y="14724"/>
                  <a:pt x="2975" y="14724"/>
                </a:cubicBezTo>
                <a:cubicBezTo>
                  <a:pt x="2964" y="14724"/>
                  <a:pt x="2953" y="14724"/>
                  <a:pt x="2942" y="14724"/>
                </a:cubicBezTo>
                <a:cubicBezTo>
                  <a:pt x="2942" y="14724"/>
                  <a:pt x="2946" y="14727"/>
                  <a:pt x="2946" y="14727"/>
                </a:cubicBezTo>
                <a:close/>
                <a:moveTo>
                  <a:pt x="16320" y="1974"/>
                </a:moveTo>
                <a:cubicBezTo>
                  <a:pt x="16320" y="1991"/>
                  <a:pt x="16327" y="2000"/>
                  <a:pt x="16349" y="2000"/>
                </a:cubicBezTo>
                <a:cubicBezTo>
                  <a:pt x="16349" y="2000"/>
                  <a:pt x="16346" y="2004"/>
                  <a:pt x="16346" y="2004"/>
                </a:cubicBezTo>
                <a:cubicBezTo>
                  <a:pt x="16346" y="1981"/>
                  <a:pt x="16338" y="1974"/>
                  <a:pt x="16320" y="1974"/>
                </a:cubicBezTo>
                <a:lnTo>
                  <a:pt x="16320" y="1974"/>
                </a:lnTo>
                <a:close/>
                <a:moveTo>
                  <a:pt x="3159" y="14737"/>
                </a:moveTo>
                <a:cubicBezTo>
                  <a:pt x="3151" y="14727"/>
                  <a:pt x="3140" y="14717"/>
                  <a:pt x="3132" y="14711"/>
                </a:cubicBezTo>
                <a:cubicBezTo>
                  <a:pt x="3132" y="14711"/>
                  <a:pt x="3129" y="14711"/>
                  <a:pt x="3132" y="14711"/>
                </a:cubicBezTo>
                <a:cubicBezTo>
                  <a:pt x="3140" y="14717"/>
                  <a:pt x="3151" y="14727"/>
                  <a:pt x="3159" y="14737"/>
                </a:cubicBezTo>
                <a:lnTo>
                  <a:pt x="3159" y="14737"/>
                </a:lnTo>
                <a:close/>
                <a:moveTo>
                  <a:pt x="3349" y="14724"/>
                </a:moveTo>
                <a:cubicBezTo>
                  <a:pt x="3353" y="14724"/>
                  <a:pt x="3360" y="14724"/>
                  <a:pt x="3364" y="14724"/>
                </a:cubicBezTo>
                <a:cubicBezTo>
                  <a:pt x="3360" y="14724"/>
                  <a:pt x="3357" y="14720"/>
                  <a:pt x="3353" y="14720"/>
                </a:cubicBezTo>
                <a:lnTo>
                  <a:pt x="3349" y="14724"/>
                </a:lnTo>
                <a:close/>
                <a:moveTo>
                  <a:pt x="2740" y="14747"/>
                </a:moveTo>
                <a:cubicBezTo>
                  <a:pt x="2721" y="14743"/>
                  <a:pt x="2707" y="14737"/>
                  <a:pt x="2688" y="14733"/>
                </a:cubicBezTo>
                <a:cubicBezTo>
                  <a:pt x="2688" y="14733"/>
                  <a:pt x="2688" y="14730"/>
                  <a:pt x="2688" y="14730"/>
                </a:cubicBezTo>
                <a:cubicBezTo>
                  <a:pt x="2703" y="14737"/>
                  <a:pt x="2721" y="14743"/>
                  <a:pt x="2736" y="14747"/>
                </a:cubicBezTo>
                <a:lnTo>
                  <a:pt x="2740" y="14747"/>
                </a:lnTo>
                <a:close/>
                <a:moveTo>
                  <a:pt x="16671" y="1961"/>
                </a:moveTo>
                <a:cubicBezTo>
                  <a:pt x="16667" y="1961"/>
                  <a:pt x="16663" y="1964"/>
                  <a:pt x="16663" y="1964"/>
                </a:cubicBezTo>
                <a:cubicBezTo>
                  <a:pt x="16667" y="1964"/>
                  <a:pt x="16671" y="1968"/>
                  <a:pt x="16674" y="1968"/>
                </a:cubicBezTo>
                <a:cubicBezTo>
                  <a:pt x="16671" y="1964"/>
                  <a:pt x="16671" y="1964"/>
                  <a:pt x="16667" y="1961"/>
                </a:cubicBezTo>
                <a:cubicBezTo>
                  <a:pt x="16663" y="1961"/>
                  <a:pt x="16671" y="1961"/>
                  <a:pt x="16671" y="1961"/>
                </a:cubicBezTo>
                <a:close/>
                <a:moveTo>
                  <a:pt x="16461" y="1932"/>
                </a:moveTo>
                <a:lnTo>
                  <a:pt x="16469" y="1935"/>
                </a:lnTo>
                <a:lnTo>
                  <a:pt x="16461" y="1929"/>
                </a:lnTo>
                <a:lnTo>
                  <a:pt x="16461" y="1932"/>
                </a:lnTo>
                <a:close/>
                <a:moveTo>
                  <a:pt x="2942" y="14753"/>
                </a:moveTo>
                <a:cubicBezTo>
                  <a:pt x="2942" y="14743"/>
                  <a:pt x="2942" y="14733"/>
                  <a:pt x="2942" y="14724"/>
                </a:cubicBezTo>
                <a:cubicBezTo>
                  <a:pt x="2942" y="14724"/>
                  <a:pt x="2946" y="14727"/>
                  <a:pt x="2946" y="14727"/>
                </a:cubicBezTo>
                <a:cubicBezTo>
                  <a:pt x="2938" y="14730"/>
                  <a:pt x="2931" y="14733"/>
                  <a:pt x="2923" y="14737"/>
                </a:cubicBezTo>
                <a:cubicBezTo>
                  <a:pt x="2931" y="14740"/>
                  <a:pt x="2938" y="14743"/>
                  <a:pt x="2942" y="14750"/>
                </a:cubicBezTo>
                <a:cubicBezTo>
                  <a:pt x="2942" y="14750"/>
                  <a:pt x="2942" y="14753"/>
                  <a:pt x="2942" y="14753"/>
                </a:cubicBezTo>
                <a:close/>
                <a:moveTo>
                  <a:pt x="2975" y="14724"/>
                </a:moveTo>
                <a:cubicBezTo>
                  <a:pt x="2975" y="14733"/>
                  <a:pt x="2975" y="14743"/>
                  <a:pt x="2975" y="14753"/>
                </a:cubicBezTo>
                <a:lnTo>
                  <a:pt x="2972" y="14750"/>
                </a:lnTo>
                <a:cubicBezTo>
                  <a:pt x="2983" y="14750"/>
                  <a:pt x="2994" y="14753"/>
                  <a:pt x="3005" y="14753"/>
                </a:cubicBezTo>
                <a:cubicBezTo>
                  <a:pt x="3005" y="14743"/>
                  <a:pt x="3002" y="14733"/>
                  <a:pt x="3002" y="14724"/>
                </a:cubicBezTo>
                <a:cubicBezTo>
                  <a:pt x="3002" y="14724"/>
                  <a:pt x="3005" y="14727"/>
                  <a:pt x="3005" y="14727"/>
                </a:cubicBezTo>
                <a:cubicBezTo>
                  <a:pt x="2994" y="14727"/>
                  <a:pt x="2983" y="14727"/>
                  <a:pt x="2972" y="14727"/>
                </a:cubicBezTo>
                <a:lnTo>
                  <a:pt x="2975" y="14724"/>
                </a:lnTo>
                <a:close/>
                <a:moveTo>
                  <a:pt x="16461" y="1929"/>
                </a:moveTo>
                <a:cubicBezTo>
                  <a:pt x="16458" y="1916"/>
                  <a:pt x="16450" y="1903"/>
                  <a:pt x="16447" y="1890"/>
                </a:cubicBezTo>
                <a:cubicBezTo>
                  <a:pt x="16447" y="1890"/>
                  <a:pt x="16443" y="1893"/>
                  <a:pt x="16443" y="1893"/>
                </a:cubicBezTo>
                <a:cubicBezTo>
                  <a:pt x="16447" y="1906"/>
                  <a:pt x="16454" y="1919"/>
                  <a:pt x="16458" y="1932"/>
                </a:cubicBezTo>
                <a:cubicBezTo>
                  <a:pt x="16461" y="1932"/>
                  <a:pt x="16461" y="1929"/>
                  <a:pt x="16461" y="1929"/>
                </a:cubicBezTo>
                <a:close/>
                <a:moveTo>
                  <a:pt x="3159" y="14737"/>
                </a:moveTo>
                <a:cubicBezTo>
                  <a:pt x="3181" y="14737"/>
                  <a:pt x="3203" y="14737"/>
                  <a:pt x="3230" y="14737"/>
                </a:cubicBezTo>
                <a:cubicBezTo>
                  <a:pt x="3230" y="14737"/>
                  <a:pt x="3230" y="14740"/>
                  <a:pt x="3230" y="14740"/>
                </a:cubicBezTo>
                <a:cubicBezTo>
                  <a:pt x="3207" y="14717"/>
                  <a:pt x="3185" y="14720"/>
                  <a:pt x="3159" y="14737"/>
                </a:cubicBezTo>
                <a:cubicBezTo>
                  <a:pt x="3159" y="14737"/>
                  <a:pt x="3159" y="14737"/>
                  <a:pt x="3159" y="14737"/>
                </a:cubicBezTo>
                <a:close/>
                <a:moveTo>
                  <a:pt x="3252" y="14753"/>
                </a:moveTo>
                <a:cubicBezTo>
                  <a:pt x="3256" y="14750"/>
                  <a:pt x="3263" y="14747"/>
                  <a:pt x="3267" y="14743"/>
                </a:cubicBezTo>
                <a:cubicBezTo>
                  <a:pt x="3263" y="14743"/>
                  <a:pt x="3256" y="14747"/>
                  <a:pt x="3252" y="14747"/>
                </a:cubicBezTo>
                <a:cubicBezTo>
                  <a:pt x="3256" y="14747"/>
                  <a:pt x="3252" y="14753"/>
                  <a:pt x="3252" y="14753"/>
                </a:cubicBezTo>
                <a:close/>
                <a:moveTo>
                  <a:pt x="3353" y="14720"/>
                </a:moveTo>
                <a:cubicBezTo>
                  <a:pt x="3353" y="14724"/>
                  <a:pt x="3353" y="14727"/>
                  <a:pt x="3349" y="14727"/>
                </a:cubicBezTo>
                <a:cubicBezTo>
                  <a:pt x="3353" y="14727"/>
                  <a:pt x="3353" y="14727"/>
                  <a:pt x="3357" y="14724"/>
                </a:cubicBezTo>
                <a:cubicBezTo>
                  <a:pt x="3353" y="14727"/>
                  <a:pt x="3349" y="14727"/>
                  <a:pt x="3353" y="14720"/>
                </a:cubicBezTo>
                <a:cubicBezTo>
                  <a:pt x="3349" y="14724"/>
                  <a:pt x="3353" y="14720"/>
                  <a:pt x="3353" y="14720"/>
                </a:cubicBezTo>
                <a:close/>
                <a:moveTo>
                  <a:pt x="20302" y="14753"/>
                </a:moveTo>
                <a:cubicBezTo>
                  <a:pt x="20306" y="14733"/>
                  <a:pt x="20294" y="14727"/>
                  <a:pt x="20272" y="14727"/>
                </a:cubicBezTo>
                <a:cubicBezTo>
                  <a:pt x="20272" y="14727"/>
                  <a:pt x="20272" y="14727"/>
                  <a:pt x="20272" y="14727"/>
                </a:cubicBezTo>
                <a:cubicBezTo>
                  <a:pt x="20268" y="14747"/>
                  <a:pt x="20283" y="14750"/>
                  <a:pt x="20302" y="14753"/>
                </a:cubicBezTo>
                <a:cubicBezTo>
                  <a:pt x="20302" y="14750"/>
                  <a:pt x="20302" y="14753"/>
                  <a:pt x="20302" y="14753"/>
                </a:cubicBezTo>
                <a:close/>
                <a:moveTo>
                  <a:pt x="2736" y="14750"/>
                </a:moveTo>
                <a:lnTo>
                  <a:pt x="2740" y="14756"/>
                </a:lnTo>
                <a:cubicBezTo>
                  <a:pt x="2740" y="14756"/>
                  <a:pt x="2740" y="14747"/>
                  <a:pt x="2736" y="14750"/>
                </a:cubicBezTo>
                <a:cubicBezTo>
                  <a:pt x="2740" y="14747"/>
                  <a:pt x="2736" y="14750"/>
                  <a:pt x="2736" y="14750"/>
                </a:cubicBezTo>
                <a:close/>
                <a:moveTo>
                  <a:pt x="2972" y="14779"/>
                </a:moveTo>
                <a:cubicBezTo>
                  <a:pt x="2972" y="14769"/>
                  <a:pt x="2972" y="14760"/>
                  <a:pt x="2972" y="14750"/>
                </a:cubicBezTo>
                <a:cubicBezTo>
                  <a:pt x="2972" y="14750"/>
                  <a:pt x="2975" y="14753"/>
                  <a:pt x="2975" y="14753"/>
                </a:cubicBezTo>
                <a:cubicBezTo>
                  <a:pt x="2964" y="14753"/>
                  <a:pt x="2953" y="14753"/>
                  <a:pt x="2942" y="14753"/>
                </a:cubicBezTo>
                <a:cubicBezTo>
                  <a:pt x="2942" y="14753"/>
                  <a:pt x="2946" y="14750"/>
                  <a:pt x="2946" y="14750"/>
                </a:cubicBezTo>
                <a:cubicBezTo>
                  <a:pt x="2957" y="14760"/>
                  <a:pt x="2968" y="14769"/>
                  <a:pt x="2979" y="14776"/>
                </a:cubicBezTo>
                <a:lnTo>
                  <a:pt x="2972" y="14779"/>
                </a:lnTo>
                <a:close/>
                <a:moveTo>
                  <a:pt x="3252" y="14753"/>
                </a:moveTo>
                <a:cubicBezTo>
                  <a:pt x="3256" y="14753"/>
                  <a:pt x="3256" y="14753"/>
                  <a:pt x="3259" y="14756"/>
                </a:cubicBezTo>
                <a:cubicBezTo>
                  <a:pt x="3256" y="14753"/>
                  <a:pt x="3256" y="14750"/>
                  <a:pt x="3252" y="14750"/>
                </a:cubicBezTo>
                <a:cubicBezTo>
                  <a:pt x="3256" y="14747"/>
                  <a:pt x="3252" y="14753"/>
                  <a:pt x="3252" y="14753"/>
                </a:cubicBezTo>
                <a:close/>
                <a:moveTo>
                  <a:pt x="4922" y="14779"/>
                </a:moveTo>
                <a:cubicBezTo>
                  <a:pt x="4918" y="14773"/>
                  <a:pt x="4926" y="14750"/>
                  <a:pt x="4903" y="14769"/>
                </a:cubicBezTo>
                <a:cubicBezTo>
                  <a:pt x="4911" y="14769"/>
                  <a:pt x="4918" y="14773"/>
                  <a:pt x="4922" y="14779"/>
                </a:cubicBezTo>
                <a:cubicBezTo>
                  <a:pt x="4926" y="14776"/>
                  <a:pt x="4922" y="14779"/>
                  <a:pt x="4922" y="14779"/>
                </a:cubicBezTo>
                <a:close/>
                <a:moveTo>
                  <a:pt x="9390" y="1916"/>
                </a:moveTo>
                <a:cubicBezTo>
                  <a:pt x="9390" y="1916"/>
                  <a:pt x="9382" y="1919"/>
                  <a:pt x="9382" y="1919"/>
                </a:cubicBezTo>
                <a:lnTo>
                  <a:pt x="9393" y="1916"/>
                </a:lnTo>
                <a:cubicBezTo>
                  <a:pt x="9393" y="1916"/>
                  <a:pt x="9390" y="1916"/>
                  <a:pt x="9390" y="1916"/>
                </a:cubicBezTo>
                <a:close/>
                <a:moveTo>
                  <a:pt x="16447" y="1893"/>
                </a:moveTo>
                <a:cubicBezTo>
                  <a:pt x="16432" y="1890"/>
                  <a:pt x="16417" y="1883"/>
                  <a:pt x="16402" y="1880"/>
                </a:cubicBezTo>
                <a:cubicBezTo>
                  <a:pt x="16402" y="1880"/>
                  <a:pt x="16398" y="1883"/>
                  <a:pt x="16398" y="1883"/>
                </a:cubicBezTo>
                <a:cubicBezTo>
                  <a:pt x="16413" y="1886"/>
                  <a:pt x="16428" y="1890"/>
                  <a:pt x="16443" y="1896"/>
                </a:cubicBezTo>
                <a:cubicBezTo>
                  <a:pt x="16443" y="1893"/>
                  <a:pt x="16447" y="1893"/>
                  <a:pt x="16447" y="1893"/>
                </a:cubicBezTo>
                <a:close/>
                <a:moveTo>
                  <a:pt x="16013" y="1903"/>
                </a:moveTo>
                <a:cubicBezTo>
                  <a:pt x="16013" y="1899"/>
                  <a:pt x="16013" y="1899"/>
                  <a:pt x="16013" y="1896"/>
                </a:cubicBezTo>
                <a:cubicBezTo>
                  <a:pt x="16013" y="1896"/>
                  <a:pt x="16017" y="1896"/>
                  <a:pt x="16013" y="1903"/>
                </a:cubicBezTo>
                <a:cubicBezTo>
                  <a:pt x="16013" y="1899"/>
                  <a:pt x="16013" y="1899"/>
                  <a:pt x="16009" y="1899"/>
                </a:cubicBezTo>
                <a:cubicBezTo>
                  <a:pt x="16009" y="1896"/>
                  <a:pt x="16013" y="1903"/>
                  <a:pt x="16013" y="1903"/>
                </a:cubicBezTo>
                <a:close/>
                <a:moveTo>
                  <a:pt x="2512" y="14786"/>
                </a:moveTo>
                <a:lnTo>
                  <a:pt x="2512" y="14792"/>
                </a:lnTo>
                <a:lnTo>
                  <a:pt x="2520" y="14789"/>
                </a:lnTo>
                <a:lnTo>
                  <a:pt x="2512" y="14786"/>
                </a:lnTo>
                <a:close/>
                <a:moveTo>
                  <a:pt x="2714" y="14789"/>
                </a:moveTo>
                <a:cubicBezTo>
                  <a:pt x="2699" y="14786"/>
                  <a:pt x="2680" y="14786"/>
                  <a:pt x="2665" y="14786"/>
                </a:cubicBezTo>
                <a:cubicBezTo>
                  <a:pt x="2665" y="14786"/>
                  <a:pt x="2662" y="14789"/>
                  <a:pt x="2662" y="14789"/>
                </a:cubicBezTo>
                <a:cubicBezTo>
                  <a:pt x="2680" y="14789"/>
                  <a:pt x="2699" y="14789"/>
                  <a:pt x="2714" y="14789"/>
                </a:cubicBezTo>
                <a:cubicBezTo>
                  <a:pt x="2714" y="14792"/>
                  <a:pt x="2714" y="14789"/>
                  <a:pt x="2714" y="14789"/>
                </a:cubicBezTo>
                <a:close/>
                <a:moveTo>
                  <a:pt x="16379" y="1841"/>
                </a:moveTo>
                <a:cubicBezTo>
                  <a:pt x="16387" y="1854"/>
                  <a:pt x="16394" y="1870"/>
                  <a:pt x="16398" y="1883"/>
                </a:cubicBezTo>
                <a:cubicBezTo>
                  <a:pt x="16398" y="1883"/>
                  <a:pt x="16402" y="1880"/>
                  <a:pt x="16402" y="1880"/>
                </a:cubicBezTo>
                <a:cubicBezTo>
                  <a:pt x="16394" y="1867"/>
                  <a:pt x="16387" y="1850"/>
                  <a:pt x="16383" y="1837"/>
                </a:cubicBezTo>
                <a:cubicBezTo>
                  <a:pt x="16383" y="1837"/>
                  <a:pt x="16379" y="1841"/>
                  <a:pt x="16379" y="1841"/>
                </a:cubicBezTo>
                <a:close/>
                <a:moveTo>
                  <a:pt x="2871" y="14786"/>
                </a:moveTo>
                <a:cubicBezTo>
                  <a:pt x="2875" y="14786"/>
                  <a:pt x="2875" y="14786"/>
                  <a:pt x="2878" y="14782"/>
                </a:cubicBezTo>
                <a:cubicBezTo>
                  <a:pt x="2875" y="14786"/>
                  <a:pt x="2871" y="14786"/>
                  <a:pt x="2871" y="14786"/>
                </a:cubicBezTo>
                <a:cubicBezTo>
                  <a:pt x="2867" y="14786"/>
                  <a:pt x="2871" y="14786"/>
                  <a:pt x="2871" y="14786"/>
                </a:cubicBezTo>
                <a:close/>
                <a:moveTo>
                  <a:pt x="10469" y="1847"/>
                </a:moveTo>
                <a:cubicBezTo>
                  <a:pt x="10481" y="1847"/>
                  <a:pt x="10492" y="1847"/>
                  <a:pt x="10503" y="1847"/>
                </a:cubicBezTo>
                <a:cubicBezTo>
                  <a:pt x="10503" y="1847"/>
                  <a:pt x="10503" y="1844"/>
                  <a:pt x="10503" y="1844"/>
                </a:cubicBezTo>
                <a:cubicBezTo>
                  <a:pt x="10492" y="1844"/>
                  <a:pt x="10481" y="1844"/>
                  <a:pt x="10466" y="1844"/>
                </a:cubicBezTo>
                <a:lnTo>
                  <a:pt x="10469" y="1847"/>
                </a:lnTo>
                <a:close/>
                <a:moveTo>
                  <a:pt x="16054" y="1805"/>
                </a:moveTo>
                <a:cubicBezTo>
                  <a:pt x="16054" y="1805"/>
                  <a:pt x="16051" y="1808"/>
                  <a:pt x="16051" y="1808"/>
                </a:cubicBezTo>
                <a:cubicBezTo>
                  <a:pt x="16054" y="1808"/>
                  <a:pt x="16058" y="1808"/>
                  <a:pt x="16062" y="1805"/>
                </a:cubicBezTo>
                <a:cubicBezTo>
                  <a:pt x="16058" y="1808"/>
                  <a:pt x="16054" y="1805"/>
                  <a:pt x="16054" y="1805"/>
                </a:cubicBezTo>
                <a:close/>
                <a:moveTo>
                  <a:pt x="3155" y="14779"/>
                </a:moveTo>
                <a:cubicBezTo>
                  <a:pt x="3147" y="14782"/>
                  <a:pt x="3140" y="14789"/>
                  <a:pt x="3136" y="14792"/>
                </a:cubicBezTo>
                <a:cubicBezTo>
                  <a:pt x="3144" y="14795"/>
                  <a:pt x="3151" y="14799"/>
                  <a:pt x="3155" y="14802"/>
                </a:cubicBezTo>
                <a:cubicBezTo>
                  <a:pt x="3155" y="14802"/>
                  <a:pt x="3151" y="14805"/>
                  <a:pt x="3151" y="14805"/>
                </a:cubicBezTo>
                <a:cubicBezTo>
                  <a:pt x="3151" y="14795"/>
                  <a:pt x="3151" y="14786"/>
                  <a:pt x="3151" y="14776"/>
                </a:cubicBezTo>
                <a:lnTo>
                  <a:pt x="3155" y="14779"/>
                </a:lnTo>
                <a:close/>
                <a:moveTo>
                  <a:pt x="7780" y="14802"/>
                </a:moveTo>
                <a:cubicBezTo>
                  <a:pt x="7780" y="14802"/>
                  <a:pt x="7776" y="14799"/>
                  <a:pt x="7776" y="14799"/>
                </a:cubicBezTo>
                <a:cubicBezTo>
                  <a:pt x="7776" y="14799"/>
                  <a:pt x="7780" y="14802"/>
                  <a:pt x="7780" y="14802"/>
                </a:cubicBezTo>
                <a:close/>
                <a:moveTo>
                  <a:pt x="2632" y="14812"/>
                </a:moveTo>
                <a:lnTo>
                  <a:pt x="2632" y="14818"/>
                </a:lnTo>
                <a:lnTo>
                  <a:pt x="2639" y="14815"/>
                </a:lnTo>
                <a:lnTo>
                  <a:pt x="2632" y="14812"/>
                </a:lnTo>
                <a:close/>
                <a:moveTo>
                  <a:pt x="2718" y="14831"/>
                </a:moveTo>
                <a:cubicBezTo>
                  <a:pt x="2718" y="14818"/>
                  <a:pt x="2718" y="14802"/>
                  <a:pt x="2718" y="14789"/>
                </a:cubicBezTo>
                <a:cubicBezTo>
                  <a:pt x="2718" y="14789"/>
                  <a:pt x="2718" y="14792"/>
                  <a:pt x="2718" y="14792"/>
                </a:cubicBezTo>
                <a:cubicBezTo>
                  <a:pt x="2718" y="14805"/>
                  <a:pt x="2714" y="14821"/>
                  <a:pt x="2714" y="14835"/>
                </a:cubicBezTo>
                <a:cubicBezTo>
                  <a:pt x="2714" y="14835"/>
                  <a:pt x="2718" y="14831"/>
                  <a:pt x="2718" y="14831"/>
                </a:cubicBezTo>
                <a:close/>
                <a:moveTo>
                  <a:pt x="2789" y="14841"/>
                </a:moveTo>
                <a:cubicBezTo>
                  <a:pt x="2789" y="14838"/>
                  <a:pt x="2789" y="14838"/>
                  <a:pt x="2789" y="14841"/>
                </a:cubicBezTo>
                <a:cubicBezTo>
                  <a:pt x="2792" y="14838"/>
                  <a:pt x="2789" y="14841"/>
                  <a:pt x="2789" y="14841"/>
                </a:cubicBezTo>
                <a:close/>
                <a:moveTo>
                  <a:pt x="3237" y="14831"/>
                </a:moveTo>
                <a:lnTo>
                  <a:pt x="3241" y="14825"/>
                </a:lnTo>
                <a:cubicBezTo>
                  <a:pt x="3241" y="14828"/>
                  <a:pt x="3233" y="14831"/>
                  <a:pt x="3237" y="14831"/>
                </a:cubicBezTo>
                <a:cubicBezTo>
                  <a:pt x="3233" y="14831"/>
                  <a:pt x="3237" y="14831"/>
                  <a:pt x="3237" y="14831"/>
                </a:cubicBezTo>
                <a:close/>
                <a:moveTo>
                  <a:pt x="4873" y="14844"/>
                </a:moveTo>
                <a:cubicBezTo>
                  <a:pt x="4873" y="14838"/>
                  <a:pt x="4877" y="14831"/>
                  <a:pt x="4877" y="14825"/>
                </a:cubicBezTo>
                <a:cubicBezTo>
                  <a:pt x="4877" y="14831"/>
                  <a:pt x="4873" y="14838"/>
                  <a:pt x="4873" y="14844"/>
                </a:cubicBezTo>
                <a:cubicBezTo>
                  <a:pt x="4873" y="14844"/>
                  <a:pt x="4873" y="14844"/>
                  <a:pt x="4873" y="14844"/>
                </a:cubicBezTo>
                <a:close/>
                <a:moveTo>
                  <a:pt x="9864" y="14815"/>
                </a:moveTo>
                <a:cubicBezTo>
                  <a:pt x="9879" y="14821"/>
                  <a:pt x="9875" y="14857"/>
                  <a:pt x="9909" y="14838"/>
                </a:cubicBezTo>
                <a:lnTo>
                  <a:pt x="9913" y="14841"/>
                </a:lnTo>
                <a:cubicBezTo>
                  <a:pt x="9898" y="14835"/>
                  <a:pt x="9879" y="14825"/>
                  <a:pt x="9864" y="14815"/>
                </a:cubicBezTo>
                <a:cubicBezTo>
                  <a:pt x="9864" y="14818"/>
                  <a:pt x="9864" y="14815"/>
                  <a:pt x="9864" y="14815"/>
                </a:cubicBezTo>
                <a:close/>
                <a:moveTo>
                  <a:pt x="2718" y="14831"/>
                </a:moveTo>
                <a:cubicBezTo>
                  <a:pt x="2714" y="14831"/>
                  <a:pt x="2710" y="14831"/>
                  <a:pt x="2710" y="14828"/>
                </a:cubicBezTo>
                <a:cubicBezTo>
                  <a:pt x="2710" y="14831"/>
                  <a:pt x="2714" y="14831"/>
                  <a:pt x="2714" y="14835"/>
                </a:cubicBezTo>
                <a:cubicBezTo>
                  <a:pt x="2714" y="14835"/>
                  <a:pt x="2718" y="14831"/>
                  <a:pt x="2718" y="14831"/>
                </a:cubicBezTo>
                <a:close/>
                <a:moveTo>
                  <a:pt x="10413" y="1824"/>
                </a:moveTo>
                <a:lnTo>
                  <a:pt x="10413" y="1818"/>
                </a:lnTo>
                <a:cubicBezTo>
                  <a:pt x="10413" y="1818"/>
                  <a:pt x="10410" y="1821"/>
                  <a:pt x="10410" y="1821"/>
                </a:cubicBezTo>
                <a:cubicBezTo>
                  <a:pt x="10410" y="1821"/>
                  <a:pt x="10413" y="1824"/>
                  <a:pt x="10413" y="1824"/>
                </a:cubicBezTo>
                <a:close/>
                <a:moveTo>
                  <a:pt x="2848" y="14828"/>
                </a:moveTo>
                <a:cubicBezTo>
                  <a:pt x="2852" y="14828"/>
                  <a:pt x="2856" y="14831"/>
                  <a:pt x="2860" y="14831"/>
                </a:cubicBezTo>
                <a:cubicBezTo>
                  <a:pt x="2856" y="14828"/>
                  <a:pt x="2856" y="14828"/>
                  <a:pt x="2852" y="14825"/>
                </a:cubicBezTo>
                <a:cubicBezTo>
                  <a:pt x="2852" y="14825"/>
                  <a:pt x="2848" y="14828"/>
                  <a:pt x="2848" y="14828"/>
                </a:cubicBezTo>
                <a:close/>
                <a:moveTo>
                  <a:pt x="10350" y="1818"/>
                </a:moveTo>
                <a:cubicBezTo>
                  <a:pt x="10361" y="1818"/>
                  <a:pt x="10372" y="1818"/>
                  <a:pt x="10383" y="1818"/>
                </a:cubicBezTo>
                <a:cubicBezTo>
                  <a:pt x="10383" y="1818"/>
                  <a:pt x="10380" y="1821"/>
                  <a:pt x="10380" y="1821"/>
                </a:cubicBezTo>
                <a:cubicBezTo>
                  <a:pt x="10376" y="1815"/>
                  <a:pt x="10372" y="1808"/>
                  <a:pt x="10368" y="1801"/>
                </a:cubicBezTo>
                <a:cubicBezTo>
                  <a:pt x="10365" y="1808"/>
                  <a:pt x="10357" y="1815"/>
                  <a:pt x="10354" y="1821"/>
                </a:cubicBezTo>
                <a:lnTo>
                  <a:pt x="10350" y="1818"/>
                </a:lnTo>
                <a:close/>
                <a:moveTo>
                  <a:pt x="10253" y="1805"/>
                </a:moveTo>
                <a:cubicBezTo>
                  <a:pt x="10238" y="1801"/>
                  <a:pt x="10219" y="1798"/>
                  <a:pt x="10204" y="1795"/>
                </a:cubicBezTo>
                <a:cubicBezTo>
                  <a:pt x="10204" y="1795"/>
                  <a:pt x="10208" y="1792"/>
                  <a:pt x="10208" y="1792"/>
                </a:cubicBezTo>
                <a:cubicBezTo>
                  <a:pt x="10215" y="1821"/>
                  <a:pt x="10234" y="1815"/>
                  <a:pt x="10253" y="1805"/>
                </a:cubicBezTo>
                <a:cubicBezTo>
                  <a:pt x="10253" y="1801"/>
                  <a:pt x="10253" y="1805"/>
                  <a:pt x="10253" y="1805"/>
                </a:cubicBezTo>
                <a:close/>
                <a:moveTo>
                  <a:pt x="16245" y="1772"/>
                </a:moveTo>
                <a:cubicBezTo>
                  <a:pt x="16256" y="1785"/>
                  <a:pt x="16267" y="1801"/>
                  <a:pt x="16278" y="1815"/>
                </a:cubicBezTo>
                <a:cubicBezTo>
                  <a:pt x="16278" y="1815"/>
                  <a:pt x="16278" y="1815"/>
                  <a:pt x="16278" y="1815"/>
                </a:cubicBezTo>
                <a:cubicBezTo>
                  <a:pt x="16271" y="1801"/>
                  <a:pt x="16260" y="1785"/>
                  <a:pt x="16252" y="1772"/>
                </a:cubicBezTo>
                <a:cubicBezTo>
                  <a:pt x="16249" y="1769"/>
                  <a:pt x="16245" y="1772"/>
                  <a:pt x="16245" y="1772"/>
                </a:cubicBezTo>
                <a:close/>
                <a:moveTo>
                  <a:pt x="3159" y="14831"/>
                </a:moveTo>
                <a:cubicBezTo>
                  <a:pt x="3132" y="14831"/>
                  <a:pt x="3129" y="14838"/>
                  <a:pt x="3151" y="14851"/>
                </a:cubicBezTo>
                <a:cubicBezTo>
                  <a:pt x="3151" y="14851"/>
                  <a:pt x="3155" y="14854"/>
                  <a:pt x="3155" y="14854"/>
                </a:cubicBezTo>
                <a:cubicBezTo>
                  <a:pt x="3155" y="14844"/>
                  <a:pt x="3155" y="14835"/>
                  <a:pt x="3155" y="14825"/>
                </a:cubicBezTo>
                <a:lnTo>
                  <a:pt x="3159" y="14831"/>
                </a:lnTo>
                <a:close/>
                <a:moveTo>
                  <a:pt x="3401" y="14867"/>
                </a:moveTo>
                <a:cubicBezTo>
                  <a:pt x="3401" y="14864"/>
                  <a:pt x="3405" y="14861"/>
                  <a:pt x="3405" y="14854"/>
                </a:cubicBezTo>
                <a:cubicBezTo>
                  <a:pt x="3405" y="14857"/>
                  <a:pt x="3401" y="14861"/>
                  <a:pt x="3401" y="14867"/>
                </a:cubicBezTo>
                <a:cubicBezTo>
                  <a:pt x="3401" y="14864"/>
                  <a:pt x="3401" y="14867"/>
                  <a:pt x="3401" y="14867"/>
                </a:cubicBezTo>
                <a:close/>
                <a:moveTo>
                  <a:pt x="3461" y="14864"/>
                </a:moveTo>
                <a:cubicBezTo>
                  <a:pt x="3457" y="14861"/>
                  <a:pt x="3457" y="14857"/>
                  <a:pt x="3454" y="14854"/>
                </a:cubicBezTo>
                <a:cubicBezTo>
                  <a:pt x="3454" y="14857"/>
                  <a:pt x="3457" y="14861"/>
                  <a:pt x="3461" y="14864"/>
                </a:cubicBezTo>
                <a:cubicBezTo>
                  <a:pt x="3457" y="14867"/>
                  <a:pt x="3461" y="14864"/>
                  <a:pt x="3461" y="14864"/>
                </a:cubicBezTo>
                <a:close/>
                <a:moveTo>
                  <a:pt x="14269" y="1759"/>
                </a:moveTo>
                <a:cubicBezTo>
                  <a:pt x="14269" y="1759"/>
                  <a:pt x="14272" y="1762"/>
                  <a:pt x="14272" y="1762"/>
                </a:cubicBezTo>
                <a:cubicBezTo>
                  <a:pt x="14272" y="1759"/>
                  <a:pt x="14272" y="1759"/>
                  <a:pt x="14272" y="1756"/>
                </a:cubicBezTo>
                <a:cubicBezTo>
                  <a:pt x="14272" y="1756"/>
                  <a:pt x="14269" y="1759"/>
                  <a:pt x="14269" y="1759"/>
                </a:cubicBezTo>
                <a:close/>
                <a:moveTo>
                  <a:pt x="9916" y="14841"/>
                </a:moveTo>
                <a:cubicBezTo>
                  <a:pt x="9916" y="14838"/>
                  <a:pt x="9920" y="14838"/>
                  <a:pt x="9920" y="14838"/>
                </a:cubicBezTo>
                <a:cubicBezTo>
                  <a:pt x="9916" y="14838"/>
                  <a:pt x="9913" y="14838"/>
                  <a:pt x="9913" y="14841"/>
                </a:cubicBezTo>
                <a:cubicBezTo>
                  <a:pt x="9909" y="14838"/>
                  <a:pt x="9916" y="14841"/>
                  <a:pt x="9916" y="14841"/>
                </a:cubicBezTo>
                <a:close/>
                <a:moveTo>
                  <a:pt x="20406" y="14867"/>
                </a:moveTo>
                <a:cubicBezTo>
                  <a:pt x="20406" y="14848"/>
                  <a:pt x="20395" y="14838"/>
                  <a:pt x="20373" y="14841"/>
                </a:cubicBezTo>
                <a:cubicBezTo>
                  <a:pt x="20373" y="14841"/>
                  <a:pt x="20373" y="14841"/>
                  <a:pt x="20377" y="14841"/>
                </a:cubicBezTo>
                <a:cubicBezTo>
                  <a:pt x="20388" y="14848"/>
                  <a:pt x="20395" y="14857"/>
                  <a:pt x="20406" y="14867"/>
                </a:cubicBezTo>
                <a:cubicBezTo>
                  <a:pt x="20406" y="14867"/>
                  <a:pt x="20406" y="14867"/>
                  <a:pt x="20406" y="14867"/>
                </a:cubicBezTo>
                <a:close/>
                <a:moveTo>
                  <a:pt x="2482" y="14893"/>
                </a:moveTo>
                <a:cubicBezTo>
                  <a:pt x="2486" y="14893"/>
                  <a:pt x="2490" y="14890"/>
                  <a:pt x="2494" y="14890"/>
                </a:cubicBezTo>
                <a:cubicBezTo>
                  <a:pt x="2486" y="14887"/>
                  <a:pt x="2482" y="14883"/>
                  <a:pt x="2475" y="14883"/>
                </a:cubicBezTo>
                <a:cubicBezTo>
                  <a:pt x="2479" y="14883"/>
                  <a:pt x="2479" y="14887"/>
                  <a:pt x="2482" y="14893"/>
                </a:cubicBezTo>
                <a:lnTo>
                  <a:pt x="2482" y="14893"/>
                </a:lnTo>
                <a:close/>
                <a:moveTo>
                  <a:pt x="2598" y="14890"/>
                </a:moveTo>
                <a:lnTo>
                  <a:pt x="2606" y="14890"/>
                </a:lnTo>
                <a:lnTo>
                  <a:pt x="2606" y="14890"/>
                </a:lnTo>
                <a:lnTo>
                  <a:pt x="2602" y="14880"/>
                </a:lnTo>
                <a:lnTo>
                  <a:pt x="2598" y="14890"/>
                </a:lnTo>
                <a:lnTo>
                  <a:pt x="2598" y="14890"/>
                </a:lnTo>
                <a:close/>
                <a:moveTo>
                  <a:pt x="2744" y="14893"/>
                </a:moveTo>
                <a:cubicBezTo>
                  <a:pt x="2751" y="14874"/>
                  <a:pt x="2729" y="14870"/>
                  <a:pt x="2718" y="14857"/>
                </a:cubicBezTo>
                <a:cubicBezTo>
                  <a:pt x="2718" y="14857"/>
                  <a:pt x="2718" y="14857"/>
                  <a:pt x="2718" y="14857"/>
                </a:cubicBezTo>
                <a:cubicBezTo>
                  <a:pt x="2729" y="14867"/>
                  <a:pt x="2736" y="14880"/>
                  <a:pt x="2744" y="14893"/>
                </a:cubicBezTo>
                <a:lnTo>
                  <a:pt x="2744" y="14893"/>
                </a:lnTo>
                <a:close/>
                <a:moveTo>
                  <a:pt x="2961" y="14890"/>
                </a:moveTo>
                <a:lnTo>
                  <a:pt x="2957" y="14883"/>
                </a:lnTo>
                <a:lnTo>
                  <a:pt x="2949" y="14887"/>
                </a:lnTo>
                <a:lnTo>
                  <a:pt x="2953" y="14883"/>
                </a:lnTo>
                <a:lnTo>
                  <a:pt x="2961" y="14890"/>
                </a:lnTo>
                <a:lnTo>
                  <a:pt x="2961" y="14890"/>
                </a:lnTo>
                <a:close/>
                <a:moveTo>
                  <a:pt x="3147" y="14851"/>
                </a:moveTo>
                <a:cubicBezTo>
                  <a:pt x="3136" y="14861"/>
                  <a:pt x="3129" y="14867"/>
                  <a:pt x="3117" y="14877"/>
                </a:cubicBezTo>
                <a:cubicBezTo>
                  <a:pt x="3117" y="14877"/>
                  <a:pt x="3121" y="14880"/>
                  <a:pt x="3121" y="14880"/>
                </a:cubicBezTo>
                <a:cubicBezTo>
                  <a:pt x="3132" y="14870"/>
                  <a:pt x="3140" y="14864"/>
                  <a:pt x="3151" y="14854"/>
                </a:cubicBezTo>
                <a:lnTo>
                  <a:pt x="3147" y="14851"/>
                </a:lnTo>
                <a:close/>
                <a:moveTo>
                  <a:pt x="3300" y="14893"/>
                </a:moveTo>
                <a:lnTo>
                  <a:pt x="3293" y="14887"/>
                </a:lnTo>
                <a:cubicBezTo>
                  <a:pt x="3293" y="14887"/>
                  <a:pt x="3286" y="14893"/>
                  <a:pt x="3286" y="14893"/>
                </a:cubicBezTo>
                <a:cubicBezTo>
                  <a:pt x="3286" y="14893"/>
                  <a:pt x="3286" y="14893"/>
                  <a:pt x="3286" y="14893"/>
                </a:cubicBezTo>
                <a:lnTo>
                  <a:pt x="3282" y="14890"/>
                </a:lnTo>
                <a:lnTo>
                  <a:pt x="3293" y="14893"/>
                </a:lnTo>
                <a:lnTo>
                  <a:pt x="3300" y="14893"/>
                </a:lnTo>
                <a:close/>
                <a:moveTo>
                  <a:pt x="3457" y="14867"/>
                </a:moveTo>
                <a:cubicBezTo>
                  <a:pt x="3439" y="14825"/>
                  <a:pt x="3420" y="14835"/>
                  <a:pt x="3405" y="14867"/>
                </a:cubicBezTo>
                <a:cubicBezTo>
                  <a:pt x="3405" y="14867"/>
                  <a:pt x="3401" y="14864"/>
                  <a:pt x="3401" y="14864"/>
                </a:cubicBezTo>
                <a:cubicBezTo>
                  <a:pt x="3420" y="14864"/>
                  <a:pt x="3439" y="14864"/>
                  <a:pt x="3457" y="14867"/>
                </a:cubicBezTo>
                <a:cubicBezTo>
                  <a:pt x="3461" y="14864"/>
                  <a:pt x="3457" y="14867"/>
                  <a:pt x="3457" y="14867"/>
                </a:cubicBezTo>
                <a:close/>
                <a:moveTo>
                  <a:pt x="3685" y="14893"/>
                </a:moveTo>
                <a:cubicBezTo>
                  <a:pt x="3670" y="14880"/>
                  <a:pt x="3659" y="14880"/>
                  <a:pt x="3644" y="14893"/>
                </a:cubicBezTo>
                <a:lnTo>
                  <a:pt x="3648" y="14890"/>
                </a:lnTo>
                <a:cubicBezTo>
                  <a:pt x="3655" y="14913"/>
                  <a:pt x="3667" y="14913"/>
                  <a:pt x="3682" y="14893"/>
                </a:cubicBezTo>
                <a:lnTo>
                  <a:pt x="3685" y="14893"/>
                </a:lnTo>
                <a:close/>
                <a:moveTo>
                  <a:pt x="4858" y="14893"/>
                </a:moveTo>
                <a:cubicBezTo>
                  <a:pt x="4858" y="14890"/>
                  <a:pt x="4862" y="14887"/>
                  <a:pt x="4862" y="14883"/>
                </a:cubicBezTo>
                <a:cubicBezTo>
                  <a:pt x="4858" y="14887"/>
                  <a:pt x="4858" y="14887"/>
                  <a:pt x="4855" y="14890"/>
                </a:cubicBezTo>
                <a:cubicBezTo>
                  <a:pt x="4855" y="14890"/>
                  <a:pt x="4858" y="14893"/>
                  <a:pt x="4858" y="14893"/>
                </a:cubicBezTo>
                <a:close/>
                <a:moveTo>
                  <a:pt x="4982" y="14854"/>
                </a:moveTo>
                <a:cubicBezTo>
                  <a:pt x="4982" y="14864"/>
                  <a:pt x="4982" y="14874"/>
                  <a:pt x="4982" y="14883"/>
                </a:cubicBezTo>
                <a:lnTo>
                  <a:pt x="4978" y="14880"/>
                </a:lnTo>
                <a:cubicBezTo>
                  <a:pt x="4985" y="14877"/>
                  <a:pt x="4989" y="14870"/>
                  <a:pt x="4997" y="14867"/>
                </a:cubicBezTo>
                <a:cubicBezTo>
                  <a:pt x="4989" y="14864"/>
                  <a:pt x="4982" y="14861"/>
                  <a:pt x="4978" y="14857"/>
                </a:cubicBezTo>
                <a:cubicBezTo>
                  <a:pt x="4978" y="14854"/>
                  <a:pt x="4982" y="14854"/>
                  <a:pt x="4982" y="14854"/>
                </a:cubicBezTo>
                <a:close/>
                <a:moveTo>
                  <a:pt x="19547" y="14870"/>
                </a:moveTo>
                <a:cubicBezTo>
                  <a:pt x="19543" y="14870"/>
                  <a:pt x="19543" y="14870"/>
                  <a:pt x="19540" y="14870"/>
                </a:cubicBezTo>
                <a:cubicBezTo>
                  <a:pt x="19543" y="14874"/>
                  <a:pt x="19547" y="14874"/>
                  <a:pt x="19547" y="14870"/>
                </a:cubicBezTo>
                <a:cubicBezTo>
                  <a:pt x="19547" y="14874"/>
                  <a:pt x="19547" y="14870"/>
                  <a:pt x="19547" y="14870"/>
                </a:cubicBezTo>
                <a:close/>
                <a:moveTo>
                  <a:pt x="20447" y="14877"/>
                </a:moveTo>
                <a:cubicBezTo>
                  <a:pt x="20440" y="14854"/>
                  <a:pt x="20421" y="14861"/>
                  <a:pt x="20403" y="14867"/>
                </a:cubicBezTo>
                <a:cubicBezTo>
                  <a:pt x="20403" y="14867"/>
                  <a:pt x="20403" y="14867"/>
                  <a:pt x="20403" y="14867"/>
                </a:cubicBezTo>
                <a:cubicBezTo>
                  <a:pt x="20418" y="14870"/>
                  <a:pt x="20433" y="14874"/>
                  <a:pt x="20447" y="14877"/>
                </a:cubicBezTo>
                <a:cubicBezTo>
                  <a:pt x="20451" y="14874"/>
                  <a:pt x="20447" y="14877"/>
                  <a:pt x="20447" y="14877"/>
                </a:cubicBezTo>
                <a:close/>
                <a:moveTo>
                  <a:pt x="2482" y="14890"/>
                </a:moveTo>
                <a:cubicBezTo>
                  <a:pt x="2505" y="14890"/>
                  <a:pt x="2527" y="14890"/>
                  <a:pt x="2550" y="14890"/>
                </a:cubicBezTo>
                <a:cubicBezTo>
                  <a:pt x="2550" y="14890"/>
                  <a:pt x="2550" y="14893"/>
                  <a:pt x="2550" y="14893"/>
                </a:cubicBezTo>
                <a:cubicBezTo>
                  <a:pt x="2527" y="14870"/>
                  <a:pt x="2505" y="14864"/>
                  <a:pt x="2482" y="14890"/>
                </a:cubicBezTo>
                <a:cubicBezTo>
                  <a:pt x="2482" y="14893"/>
                  <a:pt x="2482" y="14890"/>
                  <a:pt x="2482" y="14890"/>
                </a:cubicBezTo>
                <a:close/>
                <a:moveTo>
                  <a:pt x="2606" y="14890"/>
                </a:moveTo>
                <a:cubicBezTo>
                  <a:pt x="2583" y="14874"/>
                  <a:pt x="2565" y="14870"/>
                  <a:pt x="2542" y="14890"/>
                </a:cubicBezTo>
                <a:cubicBezTo>
                  <a:pt x="2542" y="14890"/>
                  <a:pt x="2542" y="14890"/>
                  <a:pt x="2538" y="14890"/>
                </a:cubicBezTo>
                <a:cubicBezTo>
                  <a:pt x="2565" y="14890"/>
                  <a:pt x="2587" y="14890"/>
                  <a:pt x="2606" y="14890"/>
                </a:cubicBezTo>
                <a:cubicBezTo>
                  <a:pt x="2609" y="14890"/>
                  <a:pt x="2606" y="14890"/>
                  <a:pt x="2606" y="14890"/>
                </a:cubicBezTo>
                <a:close/>
                <a:moveTo>
                  <a:pt x="2598" y="14890"/>
                </a:moveTo>
                <a:cubicBezTo>
                  <a:pt x="2621" y="14890"/>
                  <a:pt x="2639" y="14890"/>
                  <a:pt x="2662" y="14893"/>
                </a:cubicBezTo>
                <a:lnTo>
                  <a:pt x="2662" y="14893"/>
                </a:lnTo>
                <a:cubicBezTo>
                  <a:pt x="2639" y="14877"/>
                  <a:pt x="2621" y="14880"/>
                  <a:pt x="2598" y="14890"/>
                </a:cubicBezTo>
                <a:cubicBezTo>
                  <a:pt x="2598" y="14890"/>
                  <a:pt x="2598" y="14890"/>
                  <a:pt x="2598" y="14890"/>
                </a:cubicBezTo>
                <a:close/>
                <a:moveTo>
                  <a:pt x="2748" y="14893"/>
                </a:moveTo>
                <a:cubicBezTo>
                  <a:pt x="2774" y="14893"/>
                  <a:pt x="2796" y="14893"/>
                  <a:pt x="2819" y="14893"/>
                </a:cubicBezTo>
                <a:cubicBezTo>
                  <a:pt x="2819" y="14893"/>
                  <a:pt x="2819" y="14893"/>
                  <a:pt x="2819" y="14893"/>
                </a:cubicBezTo>
                <a:cubicBezTo>
                  <a:pt x="2792" y="14893"/>
                  <a:pt x="2770" y="14893"/>
                  <a:pt x="2748" y="14893"/>
                </a:cubicBezTo>
                <a:cubicBezTo>
                  <a:pt x="2744" y="14893"/>
                  <a:pt x="2744" y="14893"/>
                  <a:pt x="2748" y="14893"/>
                </a:cubicBezTo>
                <a:close/>
                <a:moveTo>
                  <a:pt x="2953" y="14883"/>
                </a:moveTo>
                <a:cubicBezTo>
                  <a:pt x="2953" y="14883"/>
                  <a:pt x="2942" y="14887"/>
                  <a:pt x="2942" y="14887"/>
                </a:cubicBezTo>
                <a:lnTo>
                  <a:pt x="2949" y="14890"/>
                </a:lnTo>
                <a:cubicBezTo>
                  <a:pt x="2949" y="14887"/>
                  <a:pt x="2953" y="14883"/>
                  <a:pt x="2953" y="14883"/>
                </a:cubicBezTo>
                <a:close/>
                <a:moveTo>
                  <a:pt x="2961" y="14887"/>
                </a:moveTo>
                <a:cubicBezTo>
                  <a:pt x="2975" y="14893"/>
                  <a:pt x="2987" y="14900"/>
                  <a:pt x="3002" y="14909"/>
                </a:cubicBezTo>
                <a:lnTo>
                  <a:pt x="3002" y="14906"/>
                </a:lnTo>
                <a:cubicBezTo>
                  <a:pt x="3002" y="14896"/>
                  <a:pt x="3002" y="14887"/>
                  <a:pt x="3002" y="14877"/>
                </a:cubicBezTo>
                <a:cubicBezTo>
                  <a:pt x="3002" y="14877"/>
                  <a:pt x="3005" y="14880"/>
                  <a:pt x="3005" y="14880"/>
                </a:cubicBezTo>
                <a:cubicBezTo>
                  <a:pt x="2990" y="14883"/>
                  <a:pt x="2972" y="14887"/>
                  <a:pt x="2957" y="14890"/>
                </a:cubicBezTo>
                <a:cubicBezTo>
                  <a:pt x="2957" y="14890"/>
                  <a:pt x="2961" y="14890"/>
                  <a:pt x="2961" y="14887"/>
                </a:cubicBezTo>
                <a:close/>
                <a:moveTo>
                  <a:pt x="3061" y="14883"/>
                </a:moveTo>
                <a:cubicBezTo>
                  <a:pt x="3050" y="14883"/>
                  <a:pt x="3039" y="14883"/>
                  <a:pt x="3028" y="14883"/>
                </a:cubicBezTo>
                <a:cubicBezTo>
                  <a:pt x="3028" y="14883"/>
                  <a:pt x="3032" y="14880"/>
                  <a:pt x="3032" y="14880"/>
                </a:cubicBezTo>
                <a:cubicBezTo>
                  <a:pt x="3032" y="14890"/>
                  <a:pt x="3032" y="14900"/>
                  <a:pt x="3032" y="14909"/>
                </a:cubicBezTo>
                <a:cubicBezTo>
                  <a:pt x="3032" y="14909"/>
                  <a:pt x="3032" y="14909"/>
                  <a:pt x="3032" y="14909"/>
                </a:cubicBezTo>
                <a:cubicBezTo>
                  <a:pt x="3043" y="14900"/>
                  <a:pt x="3050" y="14890"/>
                  <a:pt x="3061" y="14877"/>
                </a:cubicBezTo>
                <a:lnTo>
                  <a:pt x="3061" y="14883"/>
                </a:lnTo>
                <a:close/>
                <a:moveTo>
                  <a:pt x="3117" y="14903"/>
                </a:moveTo>
                <a:cubicBezTo>
                  <a:pt x="3117" y="14893"/>
                  <a:pt x="3117" y="14887"/>
                  <a:pt x="3117" y="14877"/>
                </a:cubicBezTo>
                <a:cubicBezTo>
                  <a:pt x="3117" y="14877"/>
                  <a:pt x="3121" y="14880"/>
                  <a:pt x="3121" y="14880"/>
                </a:cubicBezTo>
                <a:cubicBezTo>
                  <a:pt x="3110" y="14880"/>
                  <a:pt x="3099" y="14880"/>
                  <a:pt x="3088" y="14880"/>
                </a:cubicBezTo>
                <a:cubicBezTo>
                  <a:pt x="3088" y="14880"/>
                  <a:pt x="3088" y="14877"/>
                  <a:pt x="3088" y="14877"/>
                </a:cubicBezTo>
                <a:cubicBezTo>
                  <a:pt x="3099" y="14887"/>
                  <a:pt x="3110" y="14893"/>
                  <a:pt x="3117" y="14903"/>
                </a:cubicBezTo>
                <a:lnTo>
                  <a:pt x="3117" y="14903"/>
                </a:lnTo>
                <a:close/>
                <a:moveTo>
                  <a:pt x="3200" y="14880"/>
                </a:moveTo>
                <a:cubicBezTo>
                  <a:pt x="3200" y="14880"/>
                  <a:pt x="3203" y="14883"/>
                  <a:pt x="3203" y="14883"/>
                </a:cubicBezTo>
                <a:cubicBezTo>
                  <a:pt x="3203" y="14880"/>
                  <a:pt x="3203" y="14877"/>
                  <a:pt x="3203" y="14874"/>
                </a:cubicBezTo>
                <a:cubicBezTo>
                  <a:pt x="3200" y="14874"/>
                  <a:pt x="3196" y="14880"/>
                  <a:pt x="3200" y="14880"/>
                </a:cubicBezTo>
                <a:close/>
                <a:moveTo>
                  <a:pt x="3218" y="14890"/>
                </a:moveTo>
                <a:cubicBezTo>
                  <a:pt x="3241" y="14890"/>
                  <a:pt x="3267" y="14890"/>
                  <a:pt x="3289" y="14890"/>
                </a:cubicBezTo>
                <a:cubicBezTo>
                  <a:pt x="3289" y="14890"/>
                  <a:pt x="3289" y="14890"/>
                  <a:pt x="3289" y="14890"/>
                </a:cubicBezTo>
                <a:cubicBezTo>
                  <a:pt x="3263" y="14890"/>
                  <a:pt x="3241" y="14890"/>
                  <a:pt x="3218" y="14890"/>
                </a:cubicBezTo>
                <a:cubicBezTo>
                  <a:pt x="3218" y="14890"/>
                  <a:pt x="3218" y="14890"/>
                  <a:pt x="3218" y="14890"/>
                </a:cubicBezTo>
                <a:close/>
                <a:moveTo>
                  <a:pt x="3300" y="14893"/>
                </a:moveTo>
                <a:cubicBezTo>
                  <a:pt x="3300" y="14890"/>
                  <a:pt x="3304" y="14890"/>
                  <a:pt x="3304" y="14887"/>
                </a:cubicBezTo>
                <a:cubicBezTo>
                  <a:pt x="3300" y="14887"/>
                  <a:pt x="3297" y="14890"/>
                  <a:pt x="3293" y="14890"/>
                </a:cubicBezTo>
                <a:cubicBezTo>
                  <a:pt x="3297" y="14890"/>
                  <a:pt x="3300" y="14893"/>
                  <a:pt x="3300" y="14893"/>
                </a:cubicBezTo>
                <a:close/>
                <a:moveTo>
                  <a:pt x="3648" y="14887"/>
                </a:moveTo>
                <a:cubicBezTo>
                  <a:pt x="3648" y="14887"/>
                  <a:pt x="3648" y="14883"/>
                  <a:pt x="3648" y="14883"/>
                </a:cubicBezTo>
                <a:cubicBezTo>
                  <a:pt x="3648" y="14887"/>
                  <a:pt x="3648" y="14890"/>
                  <a:pt x="3644" y="14890"/>
                </a:cubicBezTo>
                <a:cubicBezTo>
                  <a:pt x="3644" y="14893"/>
                  <a:pt x="3648" y="14890"/>
                  <a:pt x="3648" y="14887"/>
                </a:cubicBezTo>
                <a:close/>
                <a:moveTo>
                  <a:pt x="3682" y="14893"/>
                </a:moveTo>
                <a:cubicBezTo>
                  <a:pt x="3685" y="14893"/>
                  <a:pt x="3689" y="14890"/>
                  <a:pt x="3693" y="14890"/>
                </a:cubicBezTo>
                <a:cubicBezTo>
                  <a:pt x="3682" y="14883"/>
                  <a:pt x="3682" y="14887"/>
                  <a:pt x="3685" y="14896"/>
                </a:cubicBezTo>
                <a:cubicBezTo>
                  <a:pt x="3685" y="14893"/>
                  <a:pt x="3682" y="14893"/>
                  <a:pt x="3682" y="14893"/>
                </a:cubicBezTo>
                <a:close/>
                <a:moveTo>
                  <a:pt x="4982" y="14883"/>
                </a:moveTo>
                <a:cubicBezTo>
                  <a:pt x="4970" y="14883"/>
                  <a:pt x="4959" y="14883"/>
                  <a:pt x="4948" y="14883"/>
                </a:cubicBezTo>
                <a:cubicBezTo>
                  <a:pt x="4948" y="14883"/>
                  <a:pt x="4952" y="14880"/>
                  <a:pt x="4952" y="14880"/>
                </a:cubicBezTo>
                <a:cubicBezTo>
                  <a:pt x="4952" y="14890"/>
                  <a:pt x="4952" y="14900"/>
                  <a:pt x="4952" y="14909"/>
                </a:cubicBezTo>
                <a:lnTo>
                  <a:pt x="4952" y="14909"/>
                </a:lnTo>
                <a:cubicBezTo>
                  <a:pt x="4963" y="14900"/>
                  <a:pt x="4970" y="14890"/>
                  <a:pt x="4982" y="14880"/>
                </a:cubicBezTo>
                <a:lnTo>
                  <a:pt x="4982" y="14883"/>
                </a:lnTo>
                <a:close/>
                <a:moveTo>
                  <a:pt x="9860" y="14893"/>
                </a:moveTo>
                <a:cubicBezTo>
                  <a:pt x="9864" y="14893"/>
                  <a:pt x="9868" y="14890"/>
                  <a:pt x="9875" y="14890"/>
                </a:cubicBezTo>
                <a:cubicBezTo>
                  <a:pt x="9872" y="14890"/>
                  <a:pt x="9868" y="14890"/>
                  <a:pt x="9860" y="14893"/>
                </a:cubicBezTo>
                <a:cubicBezTo>
                  <a:pt x="9864" y="14893"/>
                  <a:pt x="9860" y="14893"/>
                  <a:pt x="9860" y="14893"/>
                </a:cubicBezTo>
                <a:close/>
                <a:moveTo>
                  <a:pt x="11149" y="1743"/>
                </a:moveTo>
                <a:cubicBezTo>
                  <a:pt x="11172" y="1746"/>
                  <a:pt x="11179" y="1733"/>
                  <a:pt x="11179" y="1717"/>
                </a:cubicBezTo>
                <a:cubicBezTo>
                  <a:pt x="11179" y="1717"/>
                  <a:pt x="11183" y="1720"/>
                  <a:pt x="11183" y="1720"/>
                </a:cubicBezTo>
                <a:cubicBezTo>
                  <a:pt x="11160" y="1713"/>
                  <a:pt x="11149" y="1723"/>
                  <a:pt x="11149" y="1743"/>
                </a:cubicBezTo>
                <a:lnTo>
                  <a:pt x="11149" y="1743"/>
                </a:lnTo>
                <a:close/>
                <a:moveTo>
                  <a:pt x="20477" y="14913"/>
                </a:moveTo>
                <a:cubicBezTo>
                  <a:pt x="20470" y="14900"/>
                  <a:pt x="20459" y="14887"/>
                  <a:pt x="20451" y="14874"/>
                </a:cubicBezTo>
                <a:cubicBezTo>
                  <a:pt x="20451" y="14874"/>
                  <a:pt x="20447" y="14877"/>
                  <a:pt x="20447" y="14877"/>
                </a:cubicBezTo>
                <a:cubicBezTo>
                  <a:pt x="20455" y="14887"/>
                  <a:pt x="20466" y="14896"/>
                  <a:pt x="20474" y="14909"/>
                </a:cubicBezTo>
                <a:lnTo>
                  <a:pt x="20477" y="14913"/>
                </a:lnTo>
                <a:close/>
                <a:moveTo>
                  <a:pt x="2426" y="14936"/>
                </a:moveTo>
                <a:cubicBezTo>
                  <a:pt x="2434" y="14936"/>
                  <a:pt x="2441" y="14936"/>
                  <a:pt x="2449" y="14939"/>
                </a:cubicBezTo>
                <a:cubicBezTo>
                  <a:pt x="2449" y="14936"/>
                  <a:pt x="2449" y="14932"/>
                  <a:pt x="2449" y="14929"/>
                </a:cubicBezTo>
                <a:cubicBezTo>
                  <a:pt x="2441" y="14929"/>
                  <a:pt x="2438" y="14932"/>
                  <a:pt x="2430" y="14932"/>
                </a:cubicBezTo>
                <a:cubicBezTo>
                  <a:pt x="2430" y="14932"/>
                  <a:pt x="2426" y="14936"/>
                  <a:pt x="2426" y="14936"/>
                </a:cubicBezTo>
                <a:close/>
                <a:moveTo>
                  <a:pt x="2662" y="14890"/>
                </a:moveTo>
                <a:cubicBezTo>
                  <a:pt x="2654" y="14906"/>
                  <a:pt x="2647" y="14919"/>
                  <a:pt x="2639" y="14936"/>
                </a:cubicBezTo>
                <a:lnTo>
                  <a:pt x="2643" y="14932"/>
                </a:lnTo>
                <a:cubicBezTo>
                  <a:pt x="2650" y="14919"/>
                  <a:pt x="2654" y="14903"/>
                  <a:pt x="2662" y="14890"/>
                </a:cubicBezTo>
                <a:cubicBezTo>
                  <a:pt x="2662" y="14890"/>
                  <a:pt x="2662" y="14890"/>
                  <a:pt x="2662" y="14890"/>
                </a:cubicBezTo>
                <a:close/>
                <a:moveTo>
                  <a:pt x="2882" y="14942"/>
                </a:moveTo>
                <a:cubicBezTo>
                  <a:pt x="2882" y="14942"/>
                  <a:pt x="2878" y="14939"/>
                  <a:pt x="2878" y="14939"/>
                </a:cubicBezTo>
                <a:cubicBezTo>
                  <a:pt x="2878" y="14939"/>
                  <a:pt x="2882" y="14942"/>
                  <a:pt x="2882" y="14942"/>
                </a:cubicBezTo>
                <a:close/>
                <a:moveTo>
                  <a:pt x="3032" y="14909"/>
                </a:moveTo>
                <a:cubicBezTo>
                  <a:pt x="3020" y="14900"/>
                  <a:pt x="3009" y="14900"/>
                  <a:pt x="3002" y="14909"/>
                </a:cubicBezTo>
                <a:cubicBezTo>
                  <a:pt x="3002" y="14909"/>
                  <a:pt x="3002" y="14906"/>
                  <a:pt x="3002" y="14906"/>
                </a:cubicBezTo>
                <a:cubicBezTo>
                  <a:pt x="3013" y="14906"/>
                  <a:pt x="3024" y="14906"/>
                  <a:pt x="3032" y="14909"/>
                </a:cubicBezTo>
                <a:lnTo>
                  <a:pt x="3032" y="14909"/>
                </a:lnTo>
                <a:close/>
                <a:moveTo>
                  <a:pt x="3117" y="14903"/>
                </a:moveTo>
                <a:lnTo>
                  <a:pt x="3121" y="14906"/>
                </a:lnTo>
                <a:cubicBezTo>
                  <a:pt x="3121" y="14906"/>
                  <a:pt x="3117" y="14903"/>
                  <a:pt x="3117" y="14903"/>
                </a:cubicBezTo>
                <a:cubicBezTo>
                  <a:pt x="3117" y="14903"/>
                  <a:pt x="3117" y="14903"/>
                  <a:pt x="3117" y="14903"/>
                </a:cubicBezTo>
                <a:close/>
                <a:moveTo>
                  <a:pt x="4952" y="14906"/>
                </a:moveTo>
                <a:cubicBezTo>
                  <a:pt x="4940" y="14906"/>
                  <a:pt x="4929" y="14906"/>
                  <a:pt x="4918" y="14909"/>
                </a:cubicBezTo>
                <a:cubicBezTo>
                  <a:pt x="4918" y="14909"/>
                  <a:pt x="4918" y="14909"/>
                  <a:pt x="4918" y="14909"/>
                </a:cubicBezTo>
                <a:cubicBezTo>
                  <a:pt x="4929" y="14909"/>
                  <a:pt x="4940" y="14909"/>
                  <a:pt x="4952" y="14906"/>
                </a:cubicBezTo>
                <a:lnTo>
                  <a:pt x="4952" y="14906"/>
                </a:lnTo>
                <a:close/>
                <a:moveTo>
                  <a:pt x="10170" y="1749"/>
                </a:moveTo>
                <a:cubicBezTo>
                  <a:pt x="10170" y="1746"/>
                  <a:pt x="10170" y="1746"/>
                  <a:pt x="10174" y="1743"/>
                </a:cubicBezTo>
                <a:cubicBezTo>
                  <a:pt x="10170" y="1743"/>
                  <a:pt x="10170" y="1746"/>
                  <a:pt x="10167" y="1746"/>
                </a:cubicBezTo>
                <a:cubicBezTo>
                  <a:pt x="10167" y="1746"/>
                  <a:pt x="10170" y="1749"/>
                  <a:pt x="10170" y="1749"/>
                </a:cubicBezTo>
                <a:close/>
                <a:moveTo>
                  <a:pt x="20477" y="14913"/>
                </a:moveTo>
                <a:cubicBezTo>
                  <a:pt x="20477" y="14913"/>
                  <a:pt x="20481" y="14913"/>
                  <a:pt x="20481" y="14916"/>
                </a:cubicBezTo>
                <a:cubicBezTo>
                  <a:pt x="20481" y="14913"/>
                  <a:pt x="20477" y="14909"/>
                  <a:pt x="20477" y="14913"/>
                </a:cubicBezTo>
                <a:cubicBezTo>
                  <a:pt x="20474" y="14909"/>
                  <a:pt x="20477" y="14913"/>
                  <a:pt x="20477" y="14913"/>
                </a:cubicBezTo>
                <a:close/>
                <a:moveTo>
                  <a:pt x="2426" y="14936"/>
                </a:moveTo>
                <a:cubicBezTo>
                  <a:pt x="2430" y="14936"/>
                  <a:pt x="2430" y="14939"/>
                  <a:pt x="2430" y="14939"/>
                </a:cubicBezTo>
                <a:cubicBezTo>
                  <a:pt x="2430" y="14936"/>
                  <a:pt x="2430" y="14932"/>
                  <a:pt x="2426" y="14932"/>
                </a:cubicBezTo>
                <a:cubicBezTo>
                  <a:pt x="2430" y="14932"/>
                  <a:pt x="2426" y="14936"/>
                  <a:pt x="2426" y="14936"/>
                </a:cubicBezTo>
                <a:close/>
                <a:moveTo>
                  <a:pt x="2639" y="14932"/>
                </a:moveTo>
                <a:cubicBezTo>
                  <a:pt x="2639" y="14932"/>
                  <a:pt x="2639" y="14936"/>
                  <a:pt x="2639" y="14936"/>
                </a:cubicBezTo>
                <a:cubicBezTo>
                  <a:pt x="2639" y="14936"/>
                  <a:pt x="2639" y="14932"/>
                  <a:pt x="2639" y="14932"/>
                </a:cubicBezTo>
                <a:cubicBezTo>
                  <a:pt x="2643" y="14932"/>
                  <a:pt x="2639" y="14936"/>
                  <a:pt x="2639" y="14932"/>
                </a:cubicBezTo>
                <a:close/>
                <a:moveTo>
                  <a:pt x="15401" y="1717"/>
                </a:moveTo>
                <a:cubicBezTo>
                  <a:pt x="15404" y="1713"/>
                  <a:pt x="15412" y="1710"/>
                  <a:pt x="15415" y="1707"/>
                </a:cubicBezTo>
                <a:cubicBezTo>
                  <a:pt x="15412" y="1710"/>
                  <a:pt x="15412" y="1713"/>
                  <a:pt x="15408" y="1713"/>
                </a:cubicBezTo>
                <a:cubicBezTo>
                  <a:pt x="15404" y="1713"/>
                  <a:pt x="15401" y="1713"/>
                  <a:pt x="15397" y="1713"/>
                </a:cubicBezTo>
                <a:cubicBezTo>
                  <a:pt x="15397" y="1713"/>
                  <a:pt x="15401" y="1717"/>
                  <a:pt x="15401" y="1717"/>
                </a:cubicBezTo>
                <a:close/>
                <a:moveTo>
                  <a:pt x="2882" y="14942"/>
                </a:moveTo>
                <a:cubicBezTo>
                  <a:pt x="2882" y="14942"/>
                  <a:pt x="2886" y="14942"/>
                  <a:pt x="2886" y="14942"/>
                </a:cubicBezTo>
                <a:cubicBezTo>
                  <a:pt x="2882" y="14942"/>
                  <a:pt x="2882" y="14942"/>
                  <a:pt x="2878" y="14939"/>
                </a:cubicBezTo>
                <a:cubicBezTo>
                  <a:pt x="2878" y="14939"/>
                  <a:pt x="2882" y="14942"/>
                  <a:pt x="2882" y="14942"/>
                </a:cubicBezTo>
                <a:close/>
                <a:moveTo>
                  <a:pt x="4877" y="14949"/>
                </a:moveTo>
                <a:lnTo>
                  <a:pt x="4877" y="14942"/>
                </a:lnTo>
                <a:lnTo>
                  <a:pt x="4869" y="14945"/>
                </a:lnTo>
                <a:lnTo>
                  <a:pt x="4877" y="14949"/>
                </a:lnTo>
                <a:close/>
                <a:moveTo>
                  <a:pt x="2807" y="14971"/>
                </a:moveTo>
                <a:cubicBezTo>
                  <a:pt x="2819" y="14975"/>
                  <a:pt x="2834" y="14981"/>
                  <a:pt x="2845" y="14984"/>
                </a:cubicBezTo>
                <a:cubicBezTo>
                  <a:pt x="2845" y="14984"/>
                  <a:pt x="2848" y="14984"/>
                  <a:pt x="2848" y="14984"/>
                </a:cubicBezTo>
                <a:cubicBezTo>
                  <a:pt x="2834" y="14978"/>
                  <a:pt x="2819" y="14975"/>
                  <a:pt x="2807" y="14971"/>
                </a:cubicBezTo>
                <a:cubicBezTo>
                  <a:pt x="2804" y="14971"/>
                  <a:pt x="2807" y="14971"/>
                  <a:pt x="2807" y="14971"/>
                </a:cubicBezTo>
                <a:close/>
                <a:moveTo>
                  <a:pt x="3020" y="14994"/>
                </a:moveTo>
                <a:lnTo>
                  <a:pt x="3028" y="14991"/>
                </a:lnTo>
                <a:lnTo>
                  <a:pt x="3020" y="14988"/>
                </a:lnTo>
                <a:lnTo>
                  <a:pt x="3024" y="14991"/>
                </a:lnTo>
                <a:lnTo>
                  <a:pt x="3020" y="14994"/>
                </a:lnTo>
                <a:lnTo>
                  <a:pt x="3020" y="14994"/>
                </a:lnTo>
                <a:close/>
                <a:moveTo>
                  <a:pt x="3106" y="14981"/>
                </a:moveTo>
                <a:cubicBezTo>
                  <a:pt x="3110" y="14981"/>
                  <a:pt x="3117" y="14984"/>
                  <a:pt x="3117" y="14981"/>
                </a:cubicBezTo>
                <a:cubicBezTo>
                  <a:pt x="3121" y="14971"/>
                  <a:pt x="3117" y="14968"/>
                  <a:pt x="3110" y="14975"/>
                </a:cubicBezTo>
                <a:lnTo>
                  <a:pt x="3106" y="14981"/>
                </a:lnTo>
                <a:close/>
                <a:moveTo>
                  <a:pt x="7795" y="14945"/>
                </a:moveTo>
                <a:cubicBezTo>
                  <a:pt x="7798" y="14958"/>
                  <a:pt x="7798" y="14975"/>
                  <a:pt x="7802" y="14988"/>
                </a:cubicBezTo>
                <a:cubicBezTo>
                  <a:pt x="7802" y="14988"/>
                  <a:pt x="7806" y="14988"/>
                  <a:pt x="7806" y="14988"/>
                </a:cubicBezTo>
                <a:cubicBezTo>
                  <a:pt x="7802" y="14975"/>
                  <a:pt x="7798" y="14958"/>
                  <a:pt x="7795" y="14945"/>
                </a:cubicBezTo>
                <a:cubicBezTo>
                  <a:pt x="7795" y="14942"/>
                  <a:pt x="7795" y="14945"/>
                  <a:pt x="7795" y="14945"/>
                </a:cubicBezTo>
                <a:close/>
                <a:moveTo>
                  <a:pt x="14605" y="1717"/>
                </a:moveTo>
                <a:cubicBezTo>
                  <a:pt x="14605" y="1707"/>
                  <a:pt x="14605" y="1697"/>
                  <a:pt x="14605" y="1687"/>
                </a:cubicBezTo>
                <a:cubicBezTo>
                  <a:pt x="14605" y="1687"/>
                  <a:pt x="14601" y="1687"/>
                  <a:pt x="14601" y="1687"/>
                </a:cubicBezTo>
                <a:cubicBezTo>
                  <a:pt x="14605" y="1697"/>
                  <a:pt x="14605" y="1710"/>
                  <a:pt x="14605" y="1717"/>
                </a:cubicBezTo>
                <a:lnTo>
                  <a:pt x="14605" y="1717"/>
                </a:lnTo>
                <a:close/>
                <a:moveTo>
                  <a:pt x="2890" y="15007"/>
                </a:moveTo>
                <a:cubicBezTo>
                  <a:pt x="2875" y="15001"/>
                  <a:pt x="2863" y="14991"/>
                  <a:pt x="2848" y="14984"/>
                </a:cubicBezTo>
                <a:cubicBezTo>
                  <a:pt x="2848" y="14984"/>
                  <a:pt x="2845" y="14984"/>
                  <a:pt x="2845" y="14984"/>
                </a:cubicBezTo>
                <a:cubicBezTo>
                  <a:pt x="2860" y="14994"/>
                  <a:pt x="2878" y="15001"/>
                  <a:pt x="2897" y="15007"/>
                </a:cubicBezTo>
                <a:cubicBezTo>
                  <a:pt x="2893" y="15011"/>
                  <a:pt x="2890" y="15007"/>
                  <a:pt x="2890" y="15007"/>
                </a:cubicBezTo>
                <a:close/>
                <a:moveTo>
                  <a:pt x="3020" y="14994"/>
                </a:moveTo>
                <a:cubicBezTo>
                  <a:pt x="3013" y="14994"/>
                  <a:pt x="3005" y="14991"/>
                  <a:pt x="3002" y="14991"/>
                </a:cubicBezTo>
                <a:cubicBezTo>
                  <a:pt x="3005" y="14991"/>
                  <a:pt x="3013" y="14994"/>
                  <a:pt x="3020" y="14994"/>
                </a:cubicBezTo>
                <a:cubicBezTo>
                  <a:pt x="3017" y="14994"/>
                  <a:pt x="3020" y="14994"/>
                  <a:pt x="3020" y="14994"/>
                </a:cubicBezTo>
                <a:close/>
                <a:moveTo>
                  <a:pt x="3028" y="14991"/>
                </a:moveTo>
                <a:cubicBezTo>
                  <a:pt x="3028" y="14991"/>
                  <a:pt x="3032" y="14991"/>
                  <a:pt x="3032" y="14991"/>
                </a:cubicBezTo>
                <a:cubicBezTo>
                  <a:pt x="3028" y="14991"/>
                  <a:pt x="3024" y="14988"/>
                  <a:pt x="3024" y="14988"/>
                </a:cubicBezTo>
                <a:cubicBezTo>
                  <a:pt x="3020" y="14988"/>
                  <a:pt x="3028" y="14991"/>
                  <a:pt x="3028" y="14991"/>
                </a:cubicBezTo>
                <a:close/>
                <a:moveTo>
                  <a:pt x="3106" y="14981"/>
                </a:moveTo>
                <a:cubicBezTo>
                  <a:pt x="3110" y="14981"/>
                  <a:pt x="3110" y="14984"/>
                  <a:pt x="3110" y="14984"/>
                </a:cubicBezTo>
                <a:cubicBezTo>
                  <a:pt x="3110" y="14981"/>
                  <a:pt x="3106" y="14978"/>
                  <a:pt x="3106" y="14975"/>
                </a:cubicBezTo>
                <a:cubicBezTo>
                  <a:pt x="3110" y="14975"/>
                  <a:pt x="3106" y="14981"/>
                  <a:pt x="3106" y="14981"/>
                </a:cubicBezTo>
                <a:close/>
                <a:moveTo>
                  <a:pt x="3196" y="15017"/>
                </a:moveTo>
                <a:lnTo>
                  <a:pt x="3196" y="15011"/>
                </a:lnTo>
                <a:cubicBezTo>
                  <a:pt x="3196" y="15011"/>
                  <a:pt x="3192" y="15017"/>
                  <a:pt x="3196" y="15017"/>
                </a:cubicBezTo>
                <a:cubicBezTo>
                  <a:pt x="3192" y="15014"/>
                  <a:pt x="3196" y="15017"/>
                  <a:pt x="3196" y="15017"/>
                </a:cubicBezTo>
                <a:close/>
                <a:moveTo>
                  <a:pt x="3256" y="15017"/>
                </a:moveTo>
                <a:lnTo>
                  <a:pt x="3252" y="15011"/>
                </a:lnTo>
                <a:lnTo>
                  <a:pt x="3256" y="15017"/>
                </a:lnTo>
                <a:lnTo>
                  <a:pt x="3256" y="15017"/>
                </a:lnTo>
                <a:close/>
                <a:moveTo>
                  <a:pt x="3536" y="15020"/>
                </a:moveTo>
                <a:cubicBezTo>
                  <a:pt x="3536" y="15014"/>
                  <a:pt x="3536" y="15011"/>
                  <a:pt x="3536" y="15004"/>
                </a:cubicBezTo>
                <a:cubicBezTo>
                  <a:pt x="3536" y="15007"/>
                  <a:pt x="3532" y="15014"/>
                  <a:pt x="3532" y="15017"/>
                </a:cubicBezTo>
                <a:lnTo>
                  <a:pt x="3536" y="15020"/>
                </a:lnTo>
                <a:close/>
                <a:moveTo>
                  <a:pt x="7862" y="14994"/>
                </a:moveTo>
                <a:cubicBezTo>
                  <a:pt x="7847" y="14975"/>
                  <a:pt x="7828" y="14975"/>
                  <a:pt x="7806" y="14988"/>
                </a:cubicBezTo>
                <a:cubicBezTo>
                  <a:pt x="7806" y="14988"/>
                  <a:pt x="7802" y="14988"/>
                  <a:pt x="7802" y="14988"/>
                </a:cubicBezTo>
                <a:cubicBezTo>
                  <a:pt x="7821" y="14991"/>
                  <a:pt x="7843" y="14991"/>
                  <a:pt x="7862" y="14994"/>
                </a:cubicBezTo>
                <a:cubicBezTo>
                  <a:pt x="7862" y="14994"/>
                  <a:pt x="7862" y="14994"/>
                  <a:pt x="7862" y="14994"/>
                </a:cubicBezTo>
                <a:close/>
                <a:moveTo>
                  <a:pt x="7858" y="14998"/>
                </a:moveTo>
                <a:cubicBezTo>
                  <a:pt x="7862" y="14998"/>
                  <a:pt x="7862" y="14994"/>
                  <a:pt x="7866" y="14994"/>
                </a:cubicBezTo>
                <a:cubicBezTo>
                  <a:pt x="7862" y="14994"/>
                  <a:pt x="7858" y="14994"/>
                  <a:pt x="7858" y="14998"/>
                </a:cubicBezTo>
                <a:cubicBezTo>
                  <a:pt x="7858" y="14994"/>
                  <a:pt x="7858" y="14998"/>
                  <a:pt x="7858" y="14998"/>
                </a:cubicBezTo>
                <a:close/>
                <a:moveTo>
                  <a:pt x="2695" y="15037"/>
                </a:moveTo>
                <a:cubicBezTo>
                  <a:pt x="2699" y="15037"/>
                  <a:pt x="2707" y="15040"/>
                  <a:pt x="2707" y="15040"/>
                </a:cubicBezTo>
                <a:cubicBezTo>
                  <a:pt x="2714" y="15030"/>
                  <a:pt x="2710" y="15027"/>
                  <a:pt x="2699" y="15033"/>
                </a:cubicBezTo>
                <a:lnTo>
                  <a:pt x="2695" y="15037"/>
                </a:lnTo>
                <a:close/>
                <a:moveTo>
                  <a:pt x="2890" y="15007"/>
                </a:moveTo>
                <a:cubicBezTo>
                  <a:pt x="2890" y="15007"/>
                  <a:pt x="2890" y="15011"/>
                  <a:pt x="2886" y="15011"/>
                </a:cubicBezTo>
                <a:cubicBezTo>
                  <a:pt x="2890" y="15011"/>
                  <a:pt x="2890" y="15011"/>
                  <a:pt x="2893" y="15011"/>
                </a:cubicBezTo>
                <a:cubicBezTo>
                  <a:pt x="2893" y="15011"/>
                  <a:pt x="2890" y="15007"/>
                  <a:pt x="2890" y="15007"/>
                </a:cubicBezTo>
                <a:close/>
                <a:moveTo>
                  <a:pt x="3256" y="15020"/>
                </a:moveTo>
                <a:cubicBezTo>
                  <a:pt x="3237" y="15007"/>
                  <a:pt x="3218" y="15004"/>
                  <a:pt x="3196" y="15017"/>
                </a:cubicBezTo>
                <a:cubicBezTo>
                  <a:pt x="3196" y="15017"/>
                  <a:pt x="3192" y="15017"/>
                  <a:pt x="3192" y="15017"/>
                </a:cubicBezTo>
                <a:cubicBezTo>
                  <a:pt x="3215" y="15017"/>
                  <a:pt x="3237" y="15017"/>
                  <a:pt x="3256" y="15020"/>
                </a:cubicBezTo>
                <a:cubicBezTo>
                  <a:pt x="3256" y="15017"/>
                  <a:pt x="3256" y="15020"/>
                  <a:pt x="3256" y="15020"/>
                </a:cubicBezTo>
                <a:close/>
                <a:moveTo>
                  <a:pt x="3536" y="15020"/>
                </a:moveTo>
                <a:cubicBezTo>
                  <a:pt x="3536" y="15020"/>
                  <a:pt x="3540" y="15017"/>
                  <a:pt x="3543" y="15017"/>
                </a:cubicBezTo>
                <a:cubicBezTo>
                  <a:pt x="3540" y="15017"/>
                  <a:pt x="3536" y="15017"/>
                  <a:pt x="3536" y="15020"/>
                </a:cubicBezTo>
                <a:cubicBezTo>
                  <a:pt x="3532" y="15017"/>
                  <a:pt x="3536" y="15020"/>
                  <a:pt x="3536" y="15020"/>
                </a:cubicBezTo>
                <a:close/>
                <a:moveTo>
                  <a:pt x="10234" y="1704"/>
                </a:moveTo>
                <a:cubicBezTo>
                  <a:pt x="10234" y="1707"/>
                  <a:pt x="10230" y="1707"/>
                  <a:pt x="10230" y="1710"/>
                </a:cubicBezTo>
                <a:cubicBezTo>
                  <a:pt x="10234" y="1710"/>
                  <a:pt x="10238" y="1707"/>
                  <a:pt x="10241" y="1707"/>
                </a:cubicBezTo>
                <a:cubicBezTo>
                  <a:pt x="10241" y="1707"/>
                  <a:pt x="10234" y="1704"/>
                  <a:pt x="10234" y="1704"/>
                </a:cubicBezTo>
                <a:close/>
                <a:moveTo>
                  <a:pt x="2695" y="15037"/>
                </a:moveTo>
                <a:cubicBezTo>
                  <a:pt x="2695" y="15037"/>
                  <a:pt x="2695" y="15040"/>
                  <a:pt x="2695" y="15040"/>
                </a:cubicBezTo>
                <a:cubicBezTo>
                  <a:pt x="2695" y="15037"/>
                  <a:pt x="2695" y="15033"/>
                  <a:pt x="2695" y="15033"/>
                </a:cubicBezTo>
                <a:cubicBezTo>
                  <a:pt x="2699" y="15033"/>
                  <a:pt x="2695" y="15037"/>
                  <a:pt x="2695" y="15037"/>
                </a:cubicBezTo>
                <a:close/>
                <a:moveTo>
                  <a:pt x="2774" y="15066"/>
                </a:moveTo>
                <a:cubicBezTo>
                  <a:pt x="2774" y="15066"/>
                  <a:pt x="2770" y="15069"/>
                  <a:pt x="2770" y="15069"/>
                </a:cubicBezTo>
                <a:cubicBezTo>
                  <a:pt x="2770" y="15066"/>
                  <a:pt x="2774" y="15066"/>
                  <a:pt x="2774" y="15066"/>
                </a:cubicBezTo>
                <a:close/>
                <a:moveTo>
                  <a:pt x="2606" y="15092"/>
                </a:moveTo>
                <a:cubicBezTo>
                  <a:pt x="2621" y="15105"/>
                  <a:pt x="2632" y="15121"/>
                  <a:pt x="2647" y="15095"/>
                </a:cubicBezTo>
                <a:lnTo>
                  <a:pt x="2650" y="15099"/>
                </a:lnTo>
                <a:cubicBezTo>
                  <a:pt x="2636" y="15095"/>
                  <a:pt x="2621" y="15092"/>
                  <a:pt x="2609" y="15089"/>
                </a:cubicBezTo>
                <a:lnTo>
                  <a:pt x="2606" y="15092"/>
                </a:lnTo>
                <a:close/>
                <a:moveTo>
                  <a:pt x="2774" y="15063"/>
                </a:moveTo>
                <a:cubicBezTo>
                  <a:pt x="2774" y="15063"/>
                  <a:pt x="2763" y="15063"/>
                  <a:pt x="2763" y="15063"/>
                </a:cubicBezTo>
                <a:lnTo>
                  <a:pt x="2766" y="15066"/>
                </a:lnTo>
                <a:cubicBezTo>
                  <a:pt x="2770" y="15066"/>
                  <a:pt x="2774" y="15066"/>
                  <a:pt x="2774" y="15063"/>
                </a:cubicBezTo>
                <a:close/>
                <a:moveTo>
                  <a:pt x="2811" y="15089"/>
                </a:moveTo>
                <a:cubicBezTo>
                  <a:pt x="2815" y="15099"/>
                  <a:pt x="2822" y="15099"/>
                  <a:pt x="2834" y="15095"/>
                </a:cubicBezTo>
                <a:lnTo>
                  <a:pt x="2834" y="15095"/>
                </a:lnTo>
                <a:cubicBezTo>
                  <a:pt x="2830" y="15086"/>
                  <a:pt x="2826" y="15082"/>
                  <a:pt x="2815" y="15082"/>
                </a:cubicBezTo>
                <a:lnTo>
                  <a:pt x="2811" y="15089"/>
                </a:lnTo>
                <a:close/>
                <a:moveTo>
                  <a:pt x="2904" y="15095"/>
                </a:moveTo>
                <a:cubicBezTo>
                  <a:pt x="2882" y="15086"/>
                  <a:pt x="2904" y="15099"/>
                  <a:pt x="2904" y="15095"/>
                </a:cubicBezTo>
                <a:cubicBezTo>
                  <a:pt x="2904" y="15099"/>
                  <a:pt x="2904" y="15095"/>
                  <a:pt x="2904" y="15095"/>
                </a:cubicBezTo>
                <a:close/>
                <a:moveTo>
                  <a:pt x="3028" y="15092"/>
                </a:moveTo>
                <a:cubicBezTo>
                  <a:pt x="3017" y="15082"/>
                  <a:pt x="3009" y="15069"/>
                  <a:pt x="2998" y="15059"/>
                </a:cubicBezTo>
                <a:cubicBezTo>
                  <a:pt x="2998" y="15059"/>
                  <a:pt x="3002" y="15059"/>
                  <a:pt x="3002" y="15059"/>
                </a:cubicBezTo>
                <a:cubicBezTo>
                  <a:pt x="3002" y="15069"/>
                  <a:pt x="3002" y="15079"/>
                  <a:pt x="3002" y="15089"/>
                </a:cubicBezTo>
                <a:cubicBezTo>
                  <a:pt x="3002" y="15089"/>
                  <a:pt x="3002" y="15089"/>
                  <a:pt x="3002" y="15089"/>
                </a:cubicBezTo>
                <a:cubicBezTo>
                  <a:pt x="3013" y="15092"/>
                  <a:pt x="3020" y="15095"/>
                  <a:pt x="3032" y="15099"/>
                </a:cubicBezTo>
                <a:cubicBezTo>
                  <a:pt x="3032" y="15095"/>
                  <a:pt x="3028" y="15092"/>
                  <a:pt x="3028" y="15092"/>
                </a:cubicBezTo>
                <a:close/>
                <a:moveTo>
                  <a:pt x="3237" y="15089"/>
                </a:moveTo>
                <a:cubicBezTo>
                  <a:pt x="3237" y="15089"/>
                  <a:pt x="3237" y="15092"/>
                  <a:pt x="3237" y="15092"/>
                </a:cubicBezTo>
                <a:lnTo>
                  <a:pt x="3237" y="15089"/>
                </a:lnTo>
                <a:close/>
                <a:moveTo>
                  <a:pt x="3450" y="15072"/>
                </a:moveTo>
                <a:cubicBezTo>
                  <a:pt x="3439" y="15076"/>
                  <a:pt x="3428" y="15082"/>
                  <a:pt x="3416" y="15086"/>
                </a:cubicBezTo>
                <a:lnTo>
                  <a:pt x="3416" y="15086"/>
                </a:lnTo>
                <a:cubicBezTo>
                  <a:pt x="3435" y="15105"/>
                  <a:pt x="3446" y="15095"/>
                  <a:pt x="3450" y="15072"/>
                </a:cubicBezTo>
                <a:lnTo>
                  <a:pt x="3450" y="15072"/>
                </a:lnTo>
                <a:close/>
                <a:moveTo>
                  <a:pt x="3566" y="15099"/>
                </a:moveTo>
                <a:cubicBezTo>
                  <a:pt x="3551" y="15089"/>
                  <a:pt x="3540" y="15079"/>
                  <a:pt x="3525" y="15069"/>
                </a:cubicBezTo>
                <a:cubicBezTo>
                  <a:pt x="3525" y="15069"/>
                  <a:pt x="3521" y="15069"/>
                  <a:pt x="3521" y="15069"/>
                </a:cubicBezTo>
                <a:cubicBezTo>
                  <a:pt x="3536" y="15079"/>
                  <a:pt x="3547" y="15086"/>
                  <a:pt x="3562" y="15095"/>
                </a:cubicBezTo>
                <a:cubicBezTo>
                  <a:pt x="3562" y="15095"/>
                  <a:pt x="3566" y="15099"/>
                  <a:pt x="3566" y="15099"/>
                </a:cubicBezTo>
                <a:close/>
                <a:moveTo>
                  <a:pt x="9935" y="15063"/>
                </a:moveTo>
                <a:cubicBezTo>
                  <a:pt x="9939" y="15066"/>
                  <a:pt x="9939" y="15069"/>
                  <a:pt x="9943" y="15069"/>
                </a:cubicBezTo>
                <a:cubicBezTo>
                  <a:pt x="9943" y="15069"/>
                  <a:pt x="9946" y="15069"/>
                  <a:pt x="9950" y="15066"/>
                </a:cubicBezTo>
                <a:cubicBezTo>
                  <a:pt x="9943" y="15066"/>
                  <a:pt x="9939" y="15066"/>
                  <a:pt x="9931" y="15063"/>
                </a:cubicBezTo>
                <a:cubicBezTo>
                  <a:pt x="9931" y="15066"/>
                  <a:pt x="9935" y="15063"/>
                  <a:pt x="9935" y="15063"/>
                </a:cubicBezTo>
                <a:close/>
                <a:moveTo>
                  <a:pt x="2606" y="15092"/>
                </a:moveTo>
                <a:cubicBezTo>
                  <a:pt x="2609" y="15092"/>
                  <a:pt x="2609" y="15095"/>
                  <a:pt x="2613" y="15095"/>
                </a:cubicBezTo>
                <a:cubicBezTo>
                  <a:pt x="2613" y="15092"/>
                  <a:pt x="2609" y="15089"/>
                  <a:pt x="2609" y="15086"/>
                </a:cubicBezTo>
                <a:cubicBezTo>
                  <a:pt x="2606" y="15086"/>
                  <a:pt x="2606" y="15092"/>
                  <a:pt x="2606" y="15092"/>
                </a:cubicBezTo>
                <a:close/>
                <a:moveTo>
                  <a:pt x="2647" y="15092"/>
                </a:moveTo>
                <a:cubicBezTo>
                  <a:pt x="2650" y="15092"/>
                  <a:pt x="2654" y="15092"/>
                  <a:pt x="2654" y="15095"/>
                </a:cubicBezTo>
                <a:cubicBezTo>
                  <a:pt x="2654" y="15092"/>
                  <a:pt x="2650" y="15092"/>
                  <a:pt x="2650" y="15089"/>
                </a:cubicBezTo>
                <a:cubicBezTo>
                  <a:pt x="2650" y="15092"/>
                  <a:pt x="2650" y="15095"/>
                  <a:pt x="2650" y="15099"/>
                </a:cubicBezTo>
                <a:cubicBezTo>
                  <a:pt x="2650" y="15095"/>
                  <a:pt x="2647" y="15092"/>
                  <a:pt x="2647" y="15092"/>
                </a:cubicBezTo>
                <a:close/>
                <a:moveTo>
                  <a:pt x="2811" y="15089"/>
                </a:moveTo>
                <a:cubicBezTo>
                  <a:pt x="2811" y="15089"/>
                  <a:pt x="2815" y="15092"/>
                  <a:pt x="2815" y="15092"/>
                </a:cubicBezTo>
                <a:cubicBezTo>
                  <a:pt x="2815" y="15089"/>
                  <a:pt x="2815" y="15086"/>
                  <a:pt x="2815" y="15082"/>
                </a:cubicBezTo>
                <a:cubicBezTo>
                  <a:pt x="2815" y="15086"/>
                  <a:pt x="2811" y="15089"/>
                  <a:pt x="2811" y="15089"/>
                </a:cubicBezTo>
                <a:close/>
                <a:moveTo>
                  <a:pt x="2834" y="15095"/>
                </a:moveTo>
                <a:cubicBezTo>
                  <a:pt x="2856" y="15095"/>
                  <a:pt x="2878" y="15095"/>
                  <a:pt x="2905" y="15095"/>
                </a:cubicBezTo>
                <a:cubicBezTo>
                  <a:pt x="2905" y="15095"/>
                  <a:pt x="2905" y="15095"/>
                  <a:pt x="2905" y="15095"/>
                </a:cubicBezTo>
                <a:cubicBezTo>
                  <a:pt x="2882" y="15082"/>
                  <a:pt x="2860" y="15082"/>
                  <a:pt x="2834" y="15095"/>
                </a:cubicBezTo>
                <a:cubicBezTo>
                  <a:pt x="2837" y="15099"/>
                  <a:pt x="2834" y="15095"/>
                  <a:pt x="2834" y="15095"/>
                </a:cubicBezTo>
                <a:close/>
                <a:moveTo>
                  <a:pt x="3002" y="15089"/>
                </a:moveTo>
                <a:cubicBezTo>
                  <a:pt x="2990" y="15089"/>
                  <a:pt x="2979" y="15089"/>
                  <a:pt x="2968" y="15089"/>
                </a:cubicBezTo>
                <a:cubicBezTo>
                  <a:pt x="2968" y="15089"/>
                  <a:pt x="2968" y="15089"/>
                  <a:pt x="2968" y="15089"/>
                </a:cubicBezTo>
                <a:cubicBezTo>
                  <a:pt x="2983" y="15089"/>
                  <a:pt x="2994" y="15089"/>
                  <a:pt x="3002" y="15089"/>
                </a:cubicBezTo>
                <a:lnTo>
                  <a:pt x="3002" y="15089"/>
                </a:lnTo>
                <a:close/>
                <a:moveTo>
                  <a:pt x="3032" y="15095"/>
                </a:moveTo>
                <a:cubicBezTo>
                  <a:pt x="3032" y="15095"/>
                  <a:pt x="3035" y="15092"/>
                  <a:pt x="3035" y="15092"/>
                </a:cubicBezTo>
                <a:cubicBezTo>
                  <a:pt x="3032" y="15092"/>
                  <a:pt x="3032" y="15092"/>
                  <a:pt x="3028" y="15092"/>
                </a:cubicBezTo>
                <a:cubicBezTo>
                  <a:pt x="3028" y="15092"/>
                  <a:pt x="3032" y="15095"/>
                  <a:pt x="3032" y="15095"/>
                </a:cubicBezTo>
                <a:close/>
                <a:moveTo>
                  <a:pt x="3241" y="15092"/>
                </a:moveTo>
                <a:cubicBezTo>
                  <a:pt x="3241" y="15092"/>
                  <a:pt x="3241" y="15092"/>
                  <a:pt x="3241" y="15092"/>
                </a:cubicBezTo>
                <a:cubicBezTo>
                  <a:pt x="3241" y="15092"/>
                  <a:pt x="3241" y="15092"/>
                  <a:pt x="3241" y="15092"/>
                </a:cubicBezTo>
                <a:cubicBezTo>
                  <a:pt x="3237" y="15089"/>
                  <a:pt x="3241" y="15092"/>
                  <a:pt x="3241" y="15092"/>
                </a:cubicBezTo>
                <a:close/>
                <a:moveTo>
                  <a:pt x="3416" y="15086"/>
                </a:moveTo>
                <a:cubicBezTo>
                  <a:pt x="3413" y="15086"/>
                  <a:pt x="3413" y="15086"/>
                  <a:pt x="3409" y="15089"/>
                </a:cubicBezTo>
                <a:cubicBezTo>
                  <a:pt x="3413" y="15089"/>
                  <a:pt x="3413" y="15089"/>
                  <a:pt x="3416" y="15086"/>
                </a:cubicBezTo>
                <a:cubicBezTo>
                  <a:pt x="3416" y="15089"/>
                  <a:pt x="3416" y="15086"/>
                  <a:pt x="3416" y="15086"/>
                </a:cubicBezTo>
                <a:close/>
                <a:moveTo>
                  <a:pt x="3454" y="15076"/>
                </a:moveTo>
                <a:cubicBezTo>
                  <a:pt x="3428" y="15095"/>
                  <a:pt x="3424" y="15108"/>
                  <a:pt x="3461" y="15121"/>
                </a:cubicBezTo>
                <a:cubicBezTo>
                  <a:pt x="3461" y="15121"/>
                  <a:pt x="3465" y="15125"/>
                  <a:pt x="3465" y="15125"/>
                </a:cubicBezTo>
                <a:cubicBezTo>
                  <a:pt x="3461" y="15108"/>
                  <a:pt x="3457" y="15092"/>
                  <a:pt x="3450" y="15076"/>
                </a:cubicBezTo>
                <a:cubicBezTo>
                  <a:pt x="3450" y="15072"/>
                  <a:pt x="3454" y="15076"/>
                  <a:pt x="3454" y="15076"/>
                </a:cubicBezTo>
                <a:close/>
                <a:moveTo>
                  <a:pt x="3525" y="15069"/>
                </a:moveTo>
                <a:cubicBezTo>
                  <a:pt x="3521" y="15089"/>
                  <a:pt x="3517" y="15105"/>
                  <a:pt x="3517" y="15125"/>
                </a:cubicBezTo>
                <a:lnTo>
                  <a:pt x="3521" y="15121"/>
                </a:lnTo>
                <a:cubicBezTo>
                  <a:pt x="3540" y="15105"/>
                  <a:pt x="3536" y="15089"/>
                  <a:pt x="3525" y="15069"/>
                </a:cubicBezTo>
                <a:cubicBezTo>
                  <a:pt x="3525" y="15069"/>
                  <a:pt x="3525" y="15069"/>
                  <a:pt x="3525" y="15069"/>
                </a:cubicBezTo>
                <a:close/>
                <a:moveTo>
                  <a:pt x="3566" y="15099"/>
                </a:moveTo>
                <a:cubicBezTo>
                  <a:pt x="3566" y="15099"/>
                  <a:pt x="3569" y="15095"/>
                  <a:pt x="3569" y="15095"/>
                </a:cubicBezTo>
                <a:cubicBezTo>
                  <a:pt x="3566" y="15095"/>
                  <a:pt x="3562" y="15095"/>
                  <a:pt x="3562" y="15095"/>
                </a:cubicBezTo>
                <a:cubicBezTo>
                  <a:pt x="3562" y="15095"/>
                  <a:pt x="3566" y="15099"/>
                  <a:pt x="3566" y="15099"/>
                </a:cubicBezTo>
                <a:close/>
                <a:moveTo>
                  <a:pt x="3151" y="15147"/>
                </a:moveTo>
                <a:cubicBezTo>
                  <a:pt x="3151" y="15144"/>
                  <a:pt x="3151" y="15138"/>
                  <a:pt x="3151" y="15134"/>
                </a:cubicBezTo>
                <a:cubicBezTo>
                  <a:pt x="3151" y="15138"/>
                  <a:pt x="3147" y="15141"/>
                  <a:pt x="3147" y="15144"/>
                </a:cubicBezTo>
                <a:lnTo>
                  <a:pt x="3151" y="15147"/>
                </a:lnTo>
                <a:close/>
                <a:moveTo>
                  <a:pt x="3517" y="15125"/>
                </a:moveTo>
                <a:cubicBezTo>
                  <a:pt x="3498" y="15092"/>
                  <a:pt x="3484" y="15082"/>
                  <a:pt x="3461" y="15125"/>
                </a:cubicBezTo>
                <a:cubicBezTo>
                  <a:pt x="3461" y="15125"/>
                  <a:pt x="3457" y="15121"/>
                  <a:pt x="3457" y="15121"/>
                </a:cubicBezTo>
                <a:cubicBezTo>
                  <a:pt x="3480" y="15121"/>
                  <a:pt x="3498" y="15121"/>
                  <a:pt x="3517" y="15125"/>
                </a:cubicBezTo>
                <a:cubicBezTo>
                  <a:pt x="3521" y="15121"/>
                  <a:pt x="3517" y="15125"/>
                  <a:pt x="3517" y="15125"/>
                </a:cubicBezTo>
                <a:close/>
                <a:moveTo>
                  <a:pt x="2688" y="15170"/>
                </a:moveTo>
                <a:lnTo>
                  <a:pt x="2692" y="15164"/>
                </a:lnTo>
                <a:cubicBezTo>
                  <a:pt x="2692" y="15164"/>
                  <a:pt x="2688" y="15170"/>
                  <a:pt x="2688" y="15170"/>
                </a:cubicBezTo>
                <a:cubicBezTo>
                  <a:pt x="2688" y="15170"/>
                  <a:pt x="2688" y="15170"/>
                  <a:pt x="2688" y="15170"/>
                </a:cubicBezTo>
                <a:close/>
                <a:moveTo>
                  <a:pt x="3050" y="15170"/>
                </a:moveTo>
                <a:cubicBezTo>
                  <a:pt x="3050" y="15167"/>
                  <a:pt x="3046" y="15164"/>
                  <a:pt x="3046" y="15164"/>
                </a:cubicBezTo>
                <a:cubicBezTo>
                  <a:pt x="3050" y="15164"/>
                  <a:pt x="3050" y="15167"/>
                  <a:pt x="3050" y="15170"/>
                </a:cubicBezTo>
                <a:cubicBezTo>
                  <a:pt x="3050" y="15170"/>
                  <a:pt x="3050" y="15170"/>
                  <a:pt x="3050" y="15170"/>
                </a:cubicBezTo>
                <a:close/>
                <a:moveTo>
                  <a:pt x="3151" y="15147"/>
                </a:moveTo>
                <a:cubicBezTo>
                  <a:pt x="3151" y="15147"/>
                  <a:pt x="3155" y="15147"/>
                  <a:pt x="3155" y="15147"/>
                </a:cubicBezTo>
                <a:cubicBezTo>
                  <a:pt x="3155" y="15144"/>
                  <a:pt x="3151" y="15144"/>
                  <a:pt x="3151" y="15147"/>
                </a:cubicBezTo>
                <a:cubicBezTo>
                  <a:pt x="3147" y="15144"/>
                  <a:pt x="3151" y="15147"/>
                  <a:pt x="3151" y="15147"/>
                </a:cubicBezTo>
                <a:close/>
                <a:moveTo>
                  <a:pt x="2748" y="15177"/>
                </a:moveTo>
                <a:cubicBezTo>
                  <a:pt x="2729" y="15157"/>
                  <a:pt x="2710" y="15161"/>
                  <a:pt x="2688" y="15170"/>
                </a:cubicBezTo>
                <a:cubicBezTo>
                  <a:pt x="2688" y="15170"/>
                  <a:pt x="2688" y="15167"/>
                  <a:pt x="2688" y="15167"/>
                </a:cubicBezTo>
                <a:cubicBezTo>
                  <a:pt x="2707" y="15174"/>
                  <a:pt x="2729" y="15177"/>
                  <a:pt x="2748" y="15177"/>
                </a:cubicBezTo>
                <a:cubicBezTo>
                  <a:pt x="2748" y="15180"/>
                  <a:pt x="2748" y="15177"/>
                  <a:pt x="2748" y="15177"/>
                </a:cubicBezTo>
                <a:close/>
                <a:moveTo>
                  <a:pt x="2789" y="15200"/>
                </a:moveTo>
                <a:cubicBezTo>
                  <a:pt x="2789" y="15196"/>
                  <a:pt x="2792" y="15193"/>
                  <a:pt x="2792" y="15190"/>
                </a:cubicBezTo>
                <a:cubicBezTo>
                  <a:pt x="2789" y="15193"/>
                  <a:pt x="2781" y="15193"/>
                  <a:pt x="2777" y="15196"/>
                </a:cubicBezTo>
                <a:cubicBezTo>
                  <a:pt x="2781" y="15196"/>
                  <a:pt x="2785" y="15200"/>
                  <a:pt x="2789" y="15200"/>
                </a:cubicBezTo>
                <a:lnTo>
                  <a:pt x="2789" y="15200"/>
                </a:lnTo>
                <a:close/>
                <a:moveTo>
                  <a:pt x="2875" y="15190"/>
                </a:moveTo>
                <a:cubicBezTo>
                  <a:pt x="2878" y="15190"/>
                  <a:pt x="2886" y="15193"/>
                  <a:pt x="2886" y="15193"/>
                </a:cubicBezTo>
                <a:cubicBezTo>
                  <a:pt x="2890" y="15183"/>
                  <a:pt x="2886" y="15180"/>
                  <a:pt x="2878" y="15187"/>
                </a:cubicBezTo>
                <a:lnTo>
                  <a:pt x="2875" y="15190"/>
                </a:lnTo>
                <a:close/>
                <a:moveTo>
                  <a:pt x="2953" y="15200"/>
                </a:moveTo>
                <a:cubicBezTo>
                  <a:pt x="2957" y="15196"/>
                  <a:pt x="2957" y="15196"/>
                  <a:pt x="2961" y="15193"/>
                </a:cubicBezTo>
                <a:cubicBezTo>
                  <a:pt x="2957" y="15196"/>
                  <a:pt x="2953" y="15196"/>
                  <a:pt x="2953" y="15200"/>
                </a:cubicBezTo>
                <a:cubicBezTo>
                  <a:pt x="2949" y="15200"/>
                  <a:pt x="2953" y="15200"/>
                  <a:pt x="2953" y="15200"/>
                </a:cubicBezTo>
                <a:close/>
                <a:moveTo>
                  <a:pt x="2998" y="15183"/>
                </a:moveTo>
                <a:cubicBezTo>
                  <a:pt x="3017" y="15180"/>
                  <a:pt x="3035" y="15174"/>
                  <a:pt x="3054" y="15170"/>
                </a:cubicBezTo>
                <a:cubicBezTo>
                  <a:pt x="3054" y="15170"/>
                  <a:pt x="3054" y="15174"/>
                  <a:pt x="3054" y="15174"/>
                </a:cubicBezTo>
                <a:cubicBezTo>
                  <a:pt x="3032" y="15167"/>
                  <a:pt x="3013" y="15164"/>
                  <a:pt x="2998" y="15180"/>
                </a:cubicBezTo>
                <a:lnTo>
                  <a:pt x="2998" y="15183"/>
                </a:lnTo>
                <a:close/>
                <a:moveTo>
                  <a:pt x="3129" y="15190"/>
                </a:moveTo>
                <a:cubicBezTo>
                  <a:pt x="3125" y="15187"/>
                  <a:pt x="3125" y="15187"/>
                  <a:pt x="3121" y="15183"/>
                </a:cubicBezTo>
                <a:cubicBezTo>
                  <a:pt x="3125" y="15187"/>
                  <a:pt x="3125" y="15187"/>
                  <a:pt x="3129" y="15190"/>
                </a:cubicBezTo>
                <a:cubicBezTo>
                  <a:pt x="3125" y="15187"/>
                  <a:pt x="3129" y="15190"/>
                  <a:pt x="3129" y="15190"/>
                </a:cubicBezTo>
                <a:close/>
                <a:moveTo>
                  <a:pt x="3577" y="15193"/>
                </a:moveTo>
                <a:cubicBezTo>
                  <a:pt x="3584" y="15193"/>
                  <a:pt x="3592" y="15193"/>
                  <a:pt x="3599" y="15193"/>
                </a:cubicBezTo>
                <a:cubicBezTo>
                  <a:pt x="3599" y="15190"/>
                  <a:pt x="3599" y="15187"/>
                  <a:pt x="3596" y="15183"/>
                </a:cubicBezTo>
                <a:cubicBezTo>
                  <a:pt x="3588" y="15187"/>
                  <a:pt x="3584" y="15187"/>
                  <a:pt x="3577" y="15190"/>
                </a:cubicBezTo>
                <a:lnTo>
                  <a:pt x="3577" y="15193"/>
                </a:lnTo>
                <a:close/>
                <a:moveTo>
                  <a:pt x="3715" y="15203"/>
                </a:moveTo>
                <a:cubicBezTo>
                  <a:pt x="3715" y="15196"/>
                  <a:pt x="3715" y="15190"/>
                  <a:pt x="3719" y="15183"/>
                </a:cubicBezTo>
                <a:cubicBezTo>
                  <a:pt x="3715" y="15183"/>
                  <a:pt x="3711" y="15183"/>
                  <a:pt x="3704" y="15183"/>
                </a:cubicBezTo>
                <a:cubicBezTo>
                  <a:pt x="3708" y="15190"/>
                  <a:pt x="3708" y="15193"/>
                  <a:pt x="3711" y="15200"/>
                </a:cubicBezTo>
                <a:lnTo>
                  <a:pt x="3715" y="15203"/>
                </a:lnTo>
                <a:close/>
                <a:moveTo>
                  <a:pt x="7810" y="15174"/>
                </a:moveTo>
                <a:cubicBezTo>
                  <a:pt x="7810" y="15174"/>
                  <a:pt x="7813" y="15170"/>
                  <a:pt x="7813" y="15170"/>
                </a:cubicBezTo>
                <a:cubicBezTo>
                  <a:pt x="7810" y="15170"/>
                  <a:pt x="7806" y="15170"/>
                  <a:pt x="7806" y="15170"/>
                </a:cubicBezTo>
                <a:cubicBezTo>
                  <a:pt x="7806" y="15170"/>
                  <a:pt x="7810" y="15174"/>
                  <a:pt x="7810" y="15174"/>
                </a:cubicBezTo>
                <a:close/>
                <a:moveTo>
                  <a:pt x="2789" y="15200"/>
                </a:moveTo>
                <a:cubicBezTo>
                  <a:pt x="2774" y="15193"/>
                  <a:pt x="2763" y="15187"/>
                  <a:pt x="2748" y="15180"/>
                </a:cubicBezTo>
                <a:cubicBezTo>
                  <a:pt x="2748" y="15180"/>
                  <a:pt x="2751" y="15177"/>
                  <a:pt x="2751" y="15177"/>
                </a:cubicBezTo>
                <a:cubicBezTo>
                  <a:pt x="2744" y="15190"/>
                  <a:pt x="2733" y="15206"/>
                  <a:pt x="2725" y="15219"/>
                </a:cubicBezTo>
                <a:cubicBezTo>
                  <a:pt x="2725" y="15219"/>
                  <a:pt x="2725" y="15213"/>
                  <a:pt x="2725" y="15213"/>
                </a:cubicBezTo>
                <a:cubicBezTo>
                  <a:pt x="2740" y="15190"/>
                  <a:pt x="2763" y="15190"/>
                  <a:pt x="2789" y="15200"/>
                </a:cubicBezTo>
                <a:cubicBezTo>
                  <a:pt x="2789" y="15200"/>
                  <a:pt x="2789" y="15200"/>
                  <a:pt x="2789" y="15200"/>
                </a:cubicBezTo>
                <a:close/>
                <a:moveTo>
                  <a:pt x="2875" y="15190"/>
                </a:moveTo>
                <a:cubicBezTo>
                  <a:pt x="2875" y="15190"/>
                  <a:pt x="2878" y="15193"/>
                  <a:pt x="2878" y="15193"/>
                </a:cubicBezTo>
                <a:cubicBezTo>
                  <a:pt x="2878" y="15190"/>
                  <a:pt x="2878" y="15187"/>
                  <a:pt x="2878" y="15187"/>
                </a:cubicBezTo>
                <a:cubicBezTo>
                  <a:pt x="2875" y="15187"/>
                  <a:pt x="2875" y="15190"/>
                  <a:pt x="2875" y="15190"/>
                </a:cubicBezTo>
                <a:close/>
                <a:moveTo>
                  <a:pt x="2998" y="15183"/>
                </a:moveTo>
                <a:cubicBezTo>
                  <a:pt x="2983" y="15190"/>
                  <a:pt x="2968" y="15193"/>
                  <a:pt x="2953" y="15200"/>
                </a:cubicBezTo>
                <a:cubicBezTo>
                  <a:pt x="2953" y="15200"/>
                  <a:pt x="2953" y="15200"/>
                  <a:pt x="2953" y="15200"/>
                </a:cubicBezTo>
                <a:cubicBezTo>
                  <a:pt x="2975" y="15190"/>
                  <a:pt x="2990" y="15203"/>
                  <a:pt x="3005" y="15213"/>
                </a:cubicBezTo>
                <a:lnTo>
                  <a:pt x="3009" y="15216"/>
                </a:lnTo>
                <a:cubicBezTo>
                  <a:pt x="3005" y="15203"/>
                  <a:pt x="2998" y="15193"/>
                  <a:pt x="2994" y="15180"/>
                </a:cubicBezTo>
                <a:cubicBezTo>
                  <a:pt x="2994" y="15180"/>
                  <a:pt x="2998" y="15183"/>
                  <a:pt x="2998" y="15183"/>
                </a:cubicBezTo>
                <a:close/>
                <a:moveTo>
                  <a:pt x="3289" y="15190"/>
                </a:moveTo>
                <a:cubicBezTo>
                  <a:pt x="3289" y="15190"/>
                  <a:pt x="3289" y="15193"/>
                  <a:pt x="3289" y="15193"/>
                </a:cubicBezTo>
                <a:cubicBezTo>
                  <a:pt x="3289" y="15190"/>
                  <a:pt x="3293" y="15190"/>
                  <a:pt x="3293" y="15187"/>
                </a:cubicBezTo>
                <a:cubicBezTo>
                  <a:pt x="3293" y="15190"/>
                  <a:pt x="3289" y="15190"/>
                  <a:pt x="3289" y="15190"/>
                </a:cubicBezTo>
                <a:close/>
                <a:moveTo>
                  <a:pt x="3581" y="15190"/>
                </a:moveTo>
                <a:cubicBezTo>
                  <a:pt x="3581" y="15193"/>
                  <a:pt x="3584" y="15196"/>
                  <a:pt x="3584" y="15200"/>
                </a:cubicBezTo>
                <a:cubicBezTo>
                  <a:pt x="3592" y="15190"/>
                  <a:pt x="3592" y="15190"/>
                  <a:pt x="3577" y="15193"/>
                </a:cubicBezTo>
                <a:cubicBezTo>
                  <a:pt x="3577" y="15193"/>
                  <a:pt x="3581" y="15190"/>
                  <a:pt x="3581" y="15190"/>
                </a:cubicBezTo>
                <a:close/>
                <a:moveTo>
                  <a:pt x="3711" y="15200"/>
                </a:moveTo>
                <a:cubicBezTo>
                  <a:pt x="3715" y="15200"/>
                  <a:pt x="3719" y="15196"/>
                  <a:pt x="3723" y="15196"/>
                </a:cubicBezTo>
                <a:cubicBezTo>
                  <a:pt x="3715" y="15190"/>
                  <a:pt x="3711" y="15190"/>
                  <a:pt x="3715" y="15203"/>
                </a:cubicBezTo>
                <a:cubicBezTo>
                  <a:pt x="3715" y="15203"/>
                  <a:pt x="3711" y="15200"/>
                  <a:pt x="3711" y="15200"/>
                </a:cubicBezTo>
                <a:close/>
                <a:moveTo>
                  <a:pt x="7608" y="15206"/>
                </a:moveTo>
                <a:cubicBezTo>
                  <a:pt x="7608" y="15206"/>
                  <a:pt x="7608" y="15209"/>
                  <a:pt x="7604" y="15209"/>
                </a:cubicBezTo>
                <a:cubicBezTo>
                  <a:pt x="7608" y="15209"/>
                  <a:pt x="7608" y="15209"/>
                  <a:pt x="7612" y="15206"/>
                </a:cubicBezTo>
                <a:cubicBezTo>
                  <a:pt x="7612" y="15206"/>
                  <a:pt x="7608" y="15206"/>
                  <a:pt x="7608" y="15206"/>
                </a:cubicBezTo>
                <a:close/>
                <a:moveTo>
                  <a:pt x="2725" y="15213"/>
                </a:moveTo>
                <a:cubicBezTo>
                  <a:pt x="2729" y="15216"/>
                  <a:pt x="2729" y="15219"/>
                  <a:pt x="2733" y="15222"/>
                </a:cubicBezTo>
                <a:cubicBezTo>
                  <a:pt x="2740" y="15213"/>
                  <a:pt x="2736" y="15213"/>
                  <a:pt x="2725" y="15219"/>
                </a:cubicBezTo>
                <a:cubicBezTo>
                  <a:pt x="2721" y="15219"/>
                  <a:pt x="2725" y="15213"/>
                  <a:pt x="2725" y="15213"/>
                </a:cubicBezTo>
                <a:close/>
                <a:moveTo>
                  <a:pt x="2901" y="15242"/>
                </a:moveTo>
                <a:cubicBezTo>
                  <a:pt x="2908" y="15239"/>
                  <a:pt x="2912" y="15239"/>
                  <a:pt x="2919" y="15235"/>
                </a:cubicBezTo>
                <a:cubicBezTo>
                  <a:pt x="2916" y="15235"/>
                  <a:pt x="2908" y="15235"/>
                  <a:pt x="2904" y="15235"/>
                </a:cubicBezTo>
                <a:lnTo>
                  <a:pt x="2901" y="15242"/>
                </a:lnTo>
                <a:close/>
                <a:moveTo>
                  <a:pt x="3005" y="15213"/>
                </a:moveTo>
                <a:cubicBezTo>
                  <a:pt x="3005" y="15213"/>
                  <a:pt x="3009" y="15219"/>
                  <a:pt x="3009" y="15219"/>
                </a:cubicBezTo>
                <a:lnTo>
                  <a:pt x="3009" y="15216"/>
                </a:lnTo>
                <a:cubicBezTo>
                  <a:pt x="3009" y="15216"/>
                  <a:pt x="3005" y="15213"/>
                  <a:pt x="3005" y="15213"/>
                </a:cubicBezTo>
                <a:close/>
                <a:moveTo>
                  <a:pt x="3088" y="15229"/>
                </a:moveTo>
                <a:cubicBezTo>
                  <a:pt x="3088" y="15229"/>
                  <a:pt x="3084" y="15232"/>
                  <a:pt x="3084" y="15232"/>
                </a:cubicBezTo>
                <a:cubicBezTo>
                  <a:pt x="3088" y="15232"/>
                  <a:pt x="3091" y="15232"/>
                  <a:pt x="3095" y="15232"/>
                </a:cubicBezTo>
                <a:cubicBezTo>
                  <a:pt x="3091" y="15232"/>
                  <a:pt x="3088" y="15229"/>
                  <a:pt x="3088" y="15229"/>
                </a:cubicBezTo>
                <a:close/>
                <a:moveTo>
                  <a:pt x="2901" y="15242"/>
                </a:moveTo>
                <a:cubicBezTo>
                  <a:pt x="2904" y="15242"/>
                  <a:pt x="2904" y="15245"/>
                  <a:pt x="2908" y="15245"/>
                </a:cubicBezTo>
                <a:cubicBezTo>
                  <a:pt x="2908" y="15242"/>
                  <a:pt x="2904" y="15239"/>
                  <a:pt x="2904" y="15235"/>
                </a:cubicBezTo>
                <a:cubicBezTo>
                  <a:pt x="2904" y="15239"/>
                  <a:pt x="2901" y="15242"/>
                  <a:pt x="2901" y="15242"/>
                </a:cubicBezTo>
                <a:close/>
                <a:moveTo>
                  <a:pt x="11448" y="1502"/>
                </a:moveTo>
                <a:cubicBezTo>
                  <a:pt x="11448" y="1502"/>
                  <a:pt x="11444" y="1505"/>
                  <a:pt x="11444" y="1505"/>
                </a:cubicBezTo>
                <a:cubicBezTo>
                  <a:pt x="11448" y="1505"/>
                  <a:pt x="11452" y="1505"/>
                  <a:pt x="11452" y="1505"/>
                </a:cubicBezTo>
                <a:cubicBezTo>
                  <a:pt x="11452" y="1502"/>
                  <a:pt x="11448" y="1502"/>
                  <a:pt x="11448" y="1502"/>
                </a:cubicBezTo>
                <a:close/>
                <a:moveTo>
                  <a:pt x="3181" y="15258"/>
                </a:moveTo>
                <a:cubicBezTo>
                  <a:pt x="3173" y="15245"/>
                  <a:pt x="3170" y="15232"/>
                  <a:pt x="3147" y="15242"/>
                </a:cubicBezTo>
                <a:cubicBezTo>
                  <a:pt x="3147" y="15242"/>
                  <a:pt x="3144" y="15242"/>
                  <a:pt x="3144" y="15242"/>
                </a:cubicBezTo>
                <a:cubicBezTo>
                  <a:pt x="3151" y="15245"/>
                  <a:pt x="3166" y="15252"/>
                  <a:pt x="3181" y="15258"/>
                </a:cubicBezTo>
                <a:cubicBezTo>
                  <a:pt x="3177" y="15262"/>
                  <a:pt x="3181" y="15258"/>
                  <a:pt x="3181" y="15258"/>
                </a:cubicBezTo>
                <a:close/>
                <a:moveTo>
                  <a:pt x="7847" y="15258"/>
                </a:moveTo>
                <a:cubicBezTo>
                  <a:pt x="7843" y="15258"/>
                  <a:pt x="7843" y="15258"/>
                  <a:pt x="7839" y="15255"/>
                </a:cubicBezTo>
                <a:cubicBezTo>
                  <a:pt x="7843" y="15258"/>
                  <a:pt x="7847" y="15258"/>
                  <a:pt x="7851" y="15262"/>
                </a:cubicBezTo>
                <a:lnTo>
                  <a:pt x="7847" y="15258"/>
                </a:lnTo>
                <a:close/>
                <a:moveTo>
                  <a:pt x="14504" y="1443"/>
                </a:moveTo>
                <a:cubicBezTo>
                  <a:pt x="14504" y="1443"/>
                  <a:pt x="14493" y="1440"/>
                  <a:pt x="14493" y="1440"/>
                </a:cubicBezTo>
                <a:lnTo>
                  <a:pt x="14504" y="1443"/>
                </a:lnTo>
                <a:cubicBezTo>
                  <a:pt x="14504" y="1446"/>
                  <a:pt x="14504" y="1443"/>
                  <a:pt x="14504" y="1443"/>
                </a:cubicBezTo>
                <a:close/>
                <a:moveTo>
                  <a:pt x="2721" y="15304"/>
                </a:moveTo>
                <a:cubicBezTo>
                  <a:pt x="2725" y="15304"/>
                  <a:pt x="2729" y="15301"/>
                  <a:pt x="2729" y="15301"/>
                </a:cubicBezTo>
                <a:cubicBezTo>
                  <a:pt x="2725" y="15297"/>
                  <a:pt x="2718" y="15297"/>
                  <a:pt x="2714" y="15294"/>
                </a:cubicBezTo>
                <a:cubicBezTo>
                  <a:pt x="2718" y="15297"/>
                  <a:pt x="2718" y="15301"/>
                  <a:pt x="2721" y="15304"/>
                </a:cubicBezTo>
                <a:cubicBezTo>
                  <a:pt x="2718" y="15304"/>
                  <a:pt x="2721" y="15304"/>
                  <a:pt x="2721" y="15304"/>
                </a:cubicBezTo>
                <a:close/>
                <a:moveTo>
                  <a:pt x="2781" y="15304"/>
                </a:moveTo>
                <a:cubicBezTo>
                  <a:pt x="2781" y="15301"/>
                  <a:pt x="2785" y="15297"/>
                  <a:pt x="2785" y="15294"/>
                </a:cubicBezTo>
                <a:cubicBezTo>
                  <a:pt x="2781" y="15297"/>
                  <a:pt x="2774" y="15297"/>
                  <a:pt x="2770" y="15301"/>
                </a:cubicBezTo>
                <a:cubicBezTo>
                  <a:pt x="2774" y="15301"/>
                  <a:pt x="2777" y="15304"/>
                  <a:pt x="2781" y="15304"/>
                </a:cubicBezTo>
                <a:lnTo>
                  <a:pt x="2781" y="15304"/>
                </a:lnTo>
                <a:close/>
                <a:moveTo>
                  <a:pt x="2931" y="15294"/>
                </a:moveTo>
                <a:cubicBezTo>
                  <a:pt x="2938" y="15291"/>
                  <a:pt x="2942" y="15291"/>
                  <a:pt x="2949" y="15288"/>
                </a:cubicBezTo>
                <a:cubicBezTo>
                  <a:pt x="2946" y="15288"/>
                  <a:pt x="2938" y="15288"/>
                  <a:pt x="2934" y="15288"/>
                </a:cubicBezTo>
                <a:lnTo>
                  <a:pt x="2931" y="15294"/>
                </a:lnTo>
                <a:close/>
                <a:moveTo>
                  <a:pt x="3222" y="15294"/>
                </a:moveTo>
                <a:cubicBezTo>
                  <a:pt x="3207" y="15281"/>
                  <a:pt x="3196" y="15271"/>
                  <a:pt x="3181" y="15258"/>
                </a:cubicBezTo>
                <a:cubicBezTo>
                  <a:pt x="3181" y="15258"/>
                  <a:pt x="3181" y="15262"/>
                  <a:pt x="3181" y="15262"/>
                </a:cubicBezTo>
                <a:cubicBezTo>
                  <a:pt x="3185" y="15278"/>
                  <a:pt x="3188" y="15294"/>
                  <a:pt x="3222" y="15294"/>
                </a:cubicBezTo>
                <a:cubicBezTo>
                  <a:pt x="3218" y="15294"/>
                  <a:pt x="3222" y="15294"/>
                  <a:pt x="3222" y="15294"/>
                </a:cubicBezTo>
                <a:close/>
                <a:moveTo>
                  <a:pt x="3304" y="15304"/>
                </a:moveTo>
                <a:cubicBezTo>
                  <a:pt x="3308" y="15304"/>
                  <a:pt x="3312" y="15301"/>
                  <a:pt x="3312" y="15301"/>
                </a:cubicBezTo>
                <a:cubicBezTo>
                  <a:pt x="3308" y="15297"/>
                  <a:pt x="3304" y="15297"/>
                  <a:pt x="3300" y="15294"/>
                </a:cubicBezTo>
                <a:cubicBezTo>
                  <a:pt x="3304" y="15297"/>
                  <a:pt x="3304" y="15301"/>
                  <a:pt x="3304" y="15304"/>
                </a:cubicBezTo>
                <a:cubicBezTo>
                  <a:pt x="3304" y="15304"/>
                  <a:pt x="3304" y="15304"/>
                  <a:pt x="3304" y="15304"/>
                </a:cubicBezTo>
                <a:close/>
                <a:moveTo>
                  <a:pt x="3357" y="15291"/>
                </a:moveTo>
                <a:cubicBezTo>
                  <a:pt x="3360" y="15291"/>
                  <a:pt x="3360" y="15288"/>
                  <a:pt x="3364" y="15288"/>
                </a:cubicBezTo>
                <a:cubicBezTo>
                  <a:pt x="3360" y="15288"/>
                  <a:pt x="3357" y="15288"/>
                  <a:pt x="3353" y="15288"/>
                </a:cubicBezTo>
                <a:cubicBezTo>
                  <a:pt x="3353" y="15284"/>
                  <a:pt x="3357" y="15291"/>
                  <a:pt x="3357" y="15291"/>
                </a:cubicBezTo>
                <a:close/>
                <a:moveTo>
                  <a:pt x="14358" y="1417"/>
                </a:moveTo>
                <a:cubicBezTo>
                  <a:pt x="14362" y="1417"/>
                  <a:pt x="14366" y="1417"/>
                  <a:pt x="14369" y="1417"/>
                </a:cubicBezTo>
                <a:cubicBezTo>
                  <a:pt x="14362" y="1407"/>
                  <a:pt x="14358" y="1407"/>
                  <a:pt x="14358" y="1417"/>
                </a:cubicBezTo>
                <a:cubicBezTo>
                  <a:pt x="14362" y="1420"/>
                  <a:pt x="14358" y="1417"/>
                  <a:pt x="14358" y="1417"/>
                </a:cubicBezTo>
                <a:close/>
                <a:moveTo>
                  <a:pt x="7847" y="15258"/>
                </a:moveTo>
                <a:cubicBezTo>
                  <a:pt x="7847" y="15262"/>
                  <a:pt x="7847" y="15265"/>
                  <a:pt x="7843" y="15265"/>
                </a:cubicBezTo>
                <a:cubicBezTo>
                  <a:pt x="7847" y="15265"/>
                  <a:pt x="7847" y="15262"/>
                  <a:pt x="7851" y="15262"/>
                </a:cubicBezTo>
                <a:cubicBezTo>
                  <a:pt x="7851" y="15265"/>
                  <a:pt x="7847" y="15258"/>
                  <a:pt x="7847" y="15258"/>
                </a:cubicBezTo>
                <a:close/>
                <a:moveTo>
                  <a:pt x="2781" y="15304"/>
                </a:moveTo>
                <a:cubicBezTo>
                  <a:pt x="2763" y="15268"/>
                  <a:pt x="2744" y="15271"/>
                  <a:pt x="2721" y="15304"/>
                </a:cubicBezTo>
                <a:cubicBezTo>
                  <a:pt x="2721" y="15304"/>
                  <a:pt x="2718" y="15301"/>
                  <a:pt x="2718" y="15304"/>
                </a:cubicBezTo>
                <a:cubicBezTo>
                  <a:pt x="2740" y="15304"/>
                  <a:pt x="2763" y="15304"/>
                  <a:pt x="2781" y="15304"/>
                </a:cubicBezTo>
                <a:cubicBezTo>
                  <a:pt x="2781" y="15304"/>
                  <a:pt x="2781" y="15304"/>
                  <a:pt x="2781" y="15304"/>
                </a:cubicBezTo>
                <a:close/>
                <a:moveTo>
                  <a:pt x="2860" y="15304"/>
                </a:moveTo>
                <a:cubicBezTo>
                  <a:pt x="2860" y="15301"/>
                  <a:pt x="2863" y="15301"/>
                  <a:pt x="2863" y="15301"/>
                </a:cubicBezTo>
                <a:cubicBezTo>
                  <a:pt x="2860" y="15301"/>
                  <a:pt x="2856" y="15301"/>
                  <a:pt x="2852" y="15304"/>
                </a:cubicBezTo>
                <a:cubicBezTo>
                  <a:pt x="2856" y="15301"/>
                  <a:pt x="2860" y="15304"/>
                  <a:pt x="2860" y="15304"/>
                </a:cubicBezTo>
                <a:close/>
                <a:moveTo>
                  <a:pt x="2931" y="15294"/>
                </a:moveTo>
                <a:cubicBezTo>
                  <a:pt x="2934" y="15294"/>
                  <a:pt x="2934" y="15297"/>
                  <a:pt x="2938" y="15297"/>
                </a:cubicBezTo>
                <a:cubicBezTo>
                  <a:pt x="2938" y="15294"/>
                  <a:pt x="2934" y="15291"/>
                  <a:pt x="2934" y="15288"/>
                </a:cubicBezTo>
                <a:cubicBezTo>
                  <a:pt x="2931" y="15291"/>
                  <a:pt x="2931" y="15294"/>
                  <a:pt x="2931" y="15294"/>
                </a:cubicBezTo>
                <a:close/>
                <a:moveTo>
                  <a:pt x="3304" y="15304"/>
                </a:moveTo>
                <a:cubicBezTo>
                  <a:pt x="3323" y="15307"/>
                  <a:pt x="3342" y="15314"/>
                  <a:pt x="3364" y="15317"/>
                </a:cubicBezTo>
                <a:lnTo>
                  <a:pt x="3368" y="15320"/>
                </a:lnTo>
                <a:cubicBezTo>
                  <a:pt x="3364" y="15307"/>
                  <a:pt x="3357" y="15297"/>
                  <a:pt x="3353" y="15284"/>
                </a:cubicBezTo>
                <a:cubicBezTo>
                  <a:pt x="3353" y="15284"/>
                  <a:pt x="3357" y="15288"/>
                  <a:pt x="3357" y="15288"/>
                </a:cubicBezTo>
                <a:cubicBezTo>
                  <a:pt x="3338" y="15294"/>
                  <a:pt x="3323" y="15297"/>
                  <a:pt x="3304" y="15304"/>
                </a:cubicBezTo>
                <a:cubicBezTo>
                  <a:pt x="3304" y="15304"/>
                  <a:pt x="3304" y="15304"/>
                  <a:pt x="3304" y="15304"/>
                </a:cubicBezTo>
                <a:close/>
                <a:moveTo>
                  <a:pt x="7731" y="15310"/>
                </a:moveTo>
                <a:cubicBezTo>
                  <a:pt x="7727" y="15304"/>
                  <a:pt x="7720" y="15294"/>
                  <a:pt x="7720" y="15288"/>
                </a:cubicBezTo>
                <a:cubicBezTo>
                  <a:pt x="7720" y="15288"/>
                  <a:pt x="7724" y="15291"/>
                  <a:pt x="7724" y="15291"/>
                </a:cubicBezTo>
                <a:cubicBezTo>
                  <a:pt x="7720" y="15294"/>
                  <a:pt x="7712" y="15301"/>
                  <a:pt x="7705" y="15304"/>
                </a:cubicBezTo>
                <a:cubicBezTo>
                  <a:pt x="7716" y="15307"/>
                  <a:pt x="7724" y="15307"/>
                  <a:pt x="7731" y="15310"/>
                </a:cubicBezTo>
                <a:lnTo>
                  <a:pt x="7731" y="15310"/>
                </a:lnTo>
                <a:close/>
                <a:moveTo>
                  <a:pt x="7776" y="15294"/>
                </a:moveTo>
                <a:cubicBezTo>
                  <a:pt x="7780" y="15294"/>
                  <a:pt x="7780" y="15297"/>
                  <a:pt x="7783" y="15297"/>
                </a:cubicBezTo>
                <a:cubicBezTo>
                  <a:pt x="7783" y="15297"/>
                  <a:pt x="7780" y="15297"/>
                  <a:pt x="7776" y="15294"/>
                </a:cubicBezTo>
                <a:cubicBezTo>
                  <a:pt x="7780" y="15294"/>
                  <a:pt x="7776" y="15294"/>
                  <a:pt x="7776" y="15294"/>
                </a:cubicBezTo>
                <a:close/>
                <a:moveTo>
                  <a:pt x="3046" y="15346"/>
                </a:moveTo>
                <a:cubicBezTo>
                  <a:pt x="3054" y="15346"/>
                  <a:pt x="3058" y="15346"/>
                  <a:pt x="3065" y="15343"/>
                </a:cubicBezTo>
                <a:cubicBezTo>
                  <a:pt x="3061" y="15343"/>
                  <a:pt x="3054" y="15343"/>
                  <a:pt x="3050" y="15340"/>
                </a:cubicBezTo>
                <a:lnTo>
                  <a:pt x="3046" y="15346"/>
                </a:lnTo>
                <a:close/>
                <a:moveTo>
                  <a:pt x="3364" y="15317"/>
                </a:moveTo>
                <a:cubicBezTo>
                  <a:pt x="3364" y="15320"/>
                  <a:pt x="3364" y="15320"/>
                  <a:pt x="3368" y="15324"/>
                </a:cubicBezTo>
                <a:cubicBezTo>
                  <a:pt x="3364" y="15320"/>
                  <a:pt x="3360" y="15320"/>
                  <a:pt x="3364" y="15317"/>
                </a:cubicBezTo>
                <a:cubicBezTo>
                  <a:pt x="3364" y="15320"/>
                  <a:pt x="3364" y="15320"/>
                  <a:pt x="3368" y="15320"/>
                </a:cubicBezTo>
                <a:cubicBezTo>
                  <a:pt x="3368" y="15320"/>
                  <a:pt x="3364" y="15317"/>
                  <a:pt x="3364" y="15317"/>
                </a:cubicBezTo>
                <a:close/>
                <a:moveTo>
                  <a:pt x="7731" y="15307"/>
                </a:moveTo>
                <a:cubicBezTo>
                  <a:pt x="7731" y="15307"/>
                  <a:pt x="7735" y="15317"/>
                  <a:pt x="7735" y="15317"/>
                </a:cubicBezTo>
                <a:lnTo>
                  <a:pt x="7731" y="15307"/>
                </a:lnTo>
                <a:cubicBezTo>
                  <a:pt x="7731" y="15310"/>
                  <a:pt x="7731" y="15307"/>
                  <a:pt x="7731" y="15307"/>
                </a:cubicBezTo>
                <a:close/>
                <a:moveTo>
                  <a:pt x="10611" y="1407"/>
                </a:moveTo>
                <a:cubicBezTo>
                  <a:pt x="10611" y="1407"/>
                  <a:pt x="10615" y="1410"/>
                  <a:pt x="10615" y="1410"/>
                </a:cubicBezTo>
                <a:lnTo>
                  <a:pt x="10611" y="1407"/>
                </a:lnTo>
                <a:cubicBezTo>
                  <a:pt x="10615" y="1407"/>
                  <a:pt x="10611" y="1407"/>
                  <a:pt x="10611" y="1407"/>
                </a:cubicBezTo>
                <a:close/>
                <a:moveTo>
                  <a:pt x="9793" y="15346"/>
                </a:moveTo>
                <a:cubicBezTo>
                  <a:pt x="9793" y="15337"/>
                  <a:pt x="9793" y="15327"/>
                  <a:pt x="9793" y="15314"/>
                </a:cubicBezTo>
                <a:cubicBezTo>
                  <a:pt x="9793" y="15314"/>
                  <a:pt x="9797" y="15314"/>
                  <a:pt x="9797" y="15314"/>
                </a:cubicBezTo>
                <a:cubicBezTo>
                  <a:pt x="9778" y="15324"/>
                  <a:pt x="9778" y="15333"/>
                  <a:pt x="9797" y="15343"/>
                </a:cubicBezTo>
                <a:lnTo>
                  <a:pt x="9793" y="15346"/>
                </a:lnTo>
                <a:close/>
                <a:moveTo>
                  <a:pt x="3050" y="15346"/>
                </a:moveTo>
                <a:cubicBezTo>
                  <a:pt x="3050" y="15346"/>
                  <a:pt x="3054" y="15350"/>
                  <a:pt x="3054" y="15350"/>
                </a:cubicBezTo>
                <a:cubicBezTo>
                  <a:pt x="3054" y="15346"/>
                  <a:pt x="3054" y="15343"/>
                  <a:pt x="3054" y="15340"/>
                </a:cubicBezTo>
                <a:cubicBezTo>
                  <a:pt x="3050" y="15343"/>
                  <a:pt x="3046" y="15346"/>
                  <a:pt x="3050" y="15346"/>
                </a:cubicBezTo>
                <a:close/>
                <a:moveTo>
                  <a:pt x="6446" y="15337"/>
                </a:moveTo>
                <a:cubicBezTo>
                  <a:pt x="6446" y="15337"/>
                  <a:pt x="6453" y="15343"/>
                  <a:pt x="6453" y="15343"/>
                </a:cubicBezTo>
                <a:lnTo>
                  <a:pt x="6450" y="15333"/>
                </a:lnTo>
                <a:cubicBezTo>
                  <a:pt x="6450" y="15333"/>
                  <a:pt x="6446" y="15337"/>
                  <a:pt x="6446" y="15337"/>
                </a:cubicBezTo>
                <a:close/>
                <a:moveTo>
                  <a:pt x="14411" y="1394"/>
                </a:moveTo>
                <a:cubicBezTo>
                  <a:pt x="14414" y="1394"/>
                  <a:pt x="14422" y="1391"/>
                  <a:pt x="14425" y="1391"/>
                </a:cubicBezTo>
                <a:cubicBezTo>
                  <a:pt x="14440" y="1394"/>
                  <a:pt x="14444" y="1391"/>
                  <a:pt x="14433" y="1384"/>
                </a:cubicBezTo>
                <a:cubicBezTo>
                  <a:pt x="14429" y="1384"/>
                  <a:pt x="14418" y="1394"/>
                  <a:pt x="14411" y="1394"/>
                </a:cubicBezTo>
                <a:cubicBezTo>
                  <a:pt x="14407" y="1397"/>
                  <a:pt x="14411" y="1394"/>
                  <a:pt x="14411" y="1394"/>
                </a:cubicBezTo>
                <a:close/>
                <a:moveTo>
                  <a:pt x="7634" y="15337"/>
                </a:moveTo>
                <a:cubicBezTo>
                  <a:pt x="7634" y="15337"/>
                  <a:pt x="7634" y="15343"/>
                  <a:pt x="7634" y="15343"/>
                </a:cubicBezTo>
                <a:lnTo>
                  <a:pt x="7634" y="15333"/>
                </a:lnTo>
                <a:cubicBezTo>
                  <a:pt x="7634" y="15333"/>
                  <a:pt x="7634" y="15337"/>
                  <a:pt x="7634" y="15337"/>
                </a:cubicBezTo>
                <a:close/>
                <a:moveTo>
                  <a:pt x="11575" y="1378"/>
                </a:moveTo>
                <a:cubicBezTo>
                  <a:pt x="11575" y="1378"/>
                  <a:pt x="11571" y="1374"/>
                  <a:pt x="11571" y="1374"/>
                </a:cubicBezTo>
                <a:cubicBezTo>
                  <a:pt x="11571" y="1378"/>
                  <a:pt x="11571" y="1378"/>
                  <a:pt x="11575" y="1378"/>
                </a:cubicBezTo>
                <a:cubicBezTo>
                  <a:pt x="11571" y="1381"/>
                  <a:pt x="11575" y="1378"/>
                  <a:pt x="11575" y="1378"/>
                </a:cubicBezTo>
                <a:close/>
                <a:moveTo>
                  <a:pt x="2751" y="15398"/>
                </a:moveTo>
                <a:cubicBezTo>
                  <a:pt x="2763" y="15412"/>
                  <a:pt x="2774" y="15441"/>
                  <a:pt x="2792" y="15405"/>
                </a:cubicBezTo>
                <a:lnTo>
                  <a:pt x="2796" y="15408"/>
                </a:lnTo>
                <a:cubicBezTo>
                  <a:pt x="2781" y="15405"/>
                  <a:pt x="2766" y="15398"/>
                  <a:pt x="2751" y="15395"/>
                </a:cubicBezTo>
                <a:lnTo>
                  <a:pt x="2751" y="15398"/>
                </a:lnTo>
                <a:close/>
                <a:moveTo>
                  <a:pt x="3005" y="15405"/>
                </a:moveTo>
                <a:cubicBezTo>
                  <a:pt x="3005" y="15402"/>
                  <a:pt x="3005" y="15395"/>
                  <a:pt x="3005" y="15392"/>
                </a:cubicBezTo>
                <a:cubicBezTo>
                  <a:pt x="3005" y="15395"/>
                  <a:pt x="3002" y="15398"/>
                  <a:pt x="3002" y="15402"/>
                </a:cubicBezTo>
                <a:cubicBezTo>
                  <a:pt x="3002" y="15402"/>
                  <a:pt x="3005" y="15405"/>
                  <a:pt x="3005" y="15405"/>
                </a:cubicBezTo>
                <a:close/>
                <a:moveTo>
                  <a:pt x="3192" y="15405"/>
                </a:moveTo>
                <a:cubicBezTo>
                  <a:pt x="3196" y="15402"/>
                  <a:pt x="3196" y="15402"/>
                  <a:pt x="3200" y="15398"/>
                </a:cubicBezTo>
                <a:cubicBezTo>
                  <a:pt x="3196" y="15402"/>
                  <a:pt x="3192" y="15402"/>
                  <a:pt x="3192" y="15405"/>
                </a:cubicBezTo>
                <a:cubicBezTo>
                  <a:pt x="3188" y="15405"/>
                  <a:pt x="3192" y="15405"/>
                  <a:pt x="3192" y="15405"/>
                </a:cubicBezTo>
                <a:close/>
                <a:moveTo>
                  <a:pt x="3256" y="15405"/>
                </a:moveTo>
                <a:cubicBezTo>
                  <a:pt x="3256" y="15402"/>
                  <a:pt x="3259" y="15398"/>
                  <a:pt x="3259" y="15395"/>
                </a:cubicBezTo>
                <a:cubicBezTo>
                  <a:pt x="3256" y="15398"/>
                  <a:pt x="3248" y="15398"/>
                  <a:pt x="3244" y="15402"/>
                </a:cubicBezTo>
                <a:cubicBezTo>
                  <a:pt x="3248" y="15405"/>
                  <a:pt x="3252" y="15405"/>
                  <a:pt x="3256" y="15405"/>
                </a:cubicBezTo>
                <a:cubicBezTo>
                  <a:pt x="3256" y="15408"/>
                  <a:pt x="3256" y="15405"/>
                  <a:pt x="3256" y="15405"/>
                </a:cubicBezTo>
                <a:close/>
                <a:moveTo>
                  <a:pt x="9087" y="15408"/>
                </a:moveTo>
                <a:cubicBezTo>
                  <a:pt x="9087" y="15402"/>
                  <a:pt x="9091" y="15395"/>
                  <a:pt x="9091" y="15392"/>
                </a:cubicBezTo>
                <a:cubicBezTo>
                  <a:pt x="9087" y="15392"/>
                  <a:pt x="9083" y="15392"/>
                  <a:pt x="9080" y="15392"/>
                </a:cubicBezTo>
                <a:cubicBezTo>
                  <a:pt x="9080" y="15395"/>
                  <a:pt x="9083" y="15402"/>
                  <a:pt x="9083" y="15405"/>
                </a:cubicBezTo>
                <a:cubicBezTo>
                  <a:pt x="9083" y="15405"/>
                  <a:pt x="9087" y="15408"/>
                  <a:pt x="9087" y="15408"/>
                </a:cubicBezTo>
                <a:close/>
                <a:moveTo>
                  <a:pt x="2755" y="15395"/>
                </a:moveTo>
                <a:cubicBezTo>
                  <a:pt x="2755" y="15398"/>
                  <a:pt x="2759" y="15402"/>
                  <a:pt x="2759" y="15405"/>
                </a:cubicBezTo>
                <a:cubicBezTo>
                  <a:pt x="2766" y="15398"/>
                  <a:pt x="2766" y="15395"/>
                  <a:pt x="2751" y="15402"/>
                </a:cubicBezTo>
                <a:cubicBezTo>
                  <a:pt x="2751" y="15398"/>
                  <a:pt x="2755" y="15395"/>
                  <a:pt x="2755" y="15395"/>
                </a:cubicBezTo>
                <a:close/>
                <a:moveTo>
                  <a:pt x="2800" y="15408"/>
                </a:moveTo>
                <a:cubicBezTo>
                  <a:pt x="2800" y="15405"/>
                  <a:pt x="2804" y="15405"/>
                  <a:pt x="2804" y="15402"/>
                </a:cubicBezTo>
                <a:cubicBezTo>
                  <a:pt x="2800" y="15402"/>
                  <a:pt x="2796" y="15405"/>
                  <a:pt x="2792" y="15405"/>
                </a:cubicBezTo>
                <a:cubicBezTo>
                  <a:pt x="2796" y="15405"/>
                  <a:pt x="2800" y="15408"/>
                  <a:pt x="2800" y="15408"/>
                </a:cubicBezTo>
                <a:close/>
                <a:moveTo>
                  <a:pt x="3005" y="15405"/>
                </a:moveTo>
                <a:cubicBezTo>
                  <a:pt x="3005" y="15405"/>
                  <a:pt x="3009" y="15405"/>
                  <a:pt x="3009" y="15405"/>
                </a:cubicBezTo>
                <a:cubicBezTo>
                  <a:pt x="3005" y="15405"/>
                  <a:pt x="3005" y="15402"/>
                  <a:pt x="3002" y="15402"/>
                </a:cubicBezTo>
                <a:cubicBezTo>
                  <a:pt x="3002" y="15402"/>
                  <a:pt x="3005" y="15405"/>
                  <a:pt x="3005" y="15405"/>
                </a:cubicBezTo>
                <a:close/>
                <a:moveTo>
                  <a:pt x="3256" y="15408"/>
                </a:moveTo>
                <a:cubicBezTo>
                  <a:pt x="3237" y="15379"/>
                  <a:pt x="3215" y="15385"/>
                  <a:pt x="3192" y="15408"/>
                </a:cubicBezTo>
                <a:cubicBezTo>
                  <a:pt x="3192" y="15408"/>
                  <a:pt x="3188" y="15408"/>
                  <a:pt x="3188" y="15408"/>
                </a:cubicBezTo>
                <a:cubicBezTo>
                  <a:pt x="3211" y="15405"/>
                  <a:pt x="3233" y="15405"/>
                  <a:pt x="3256" y="15408"/>
                </a:cubicBezTo>
                <a:cubicBezTo>
                  <a:pt x="3256" y="15405"/>
                  <a:pt x="3256" y="15408"/>
                  <a:pt x="3256" y="15408"/>
                </a:cubicBezTo>
                <a:close/>
                <a:moveTo>
                  <a:pt x="6487" y="15425"/>
                </a:moveTo>
                <a:cubicBezTo>
                  <a:pt x="6487" y="15415"/>
                  <a:pt x="6487" y="15405"/>
                  <a:pt x="6487" y="15395"/>
                </a:cubicBezTo>
                <a:cubicBezTo>
                  <a:pt x="6487" y="15395"/>
                  <a:pt x="6491" y="15398"/>
                  <a:pt x="6491" y="15398"/>
                </a:cubicBezTo>
                <a:cubicBezTo>
                  <a:pt x="6461" y="15405"/>
                  <a:pt x="6461" y="15412"/>
                  <a:pt x="6487" y="15425"/>
                </a:cubicBezTo>
                <a:cubicBezTo>
                  <a:pt x="6487" y="15421"/>
                  <a:pt x="6487" y="15425"/>
                  <a:pt x="6487" y="15425"/>
                </a:cubicBezTo>
                <a:close/>
                <a:moveTo>
                  <a:pt x="9087" y="15408"/>
                </a:moveTo>
                <a:cubicBezTo>
                  <a:pt x="9087" y="15408"/>
                  <a:pt x="9091" y="15405"/>
                  <a:pt x="9091" y="15405"/>
                </a:cubicBezTo>
                <a:cubicBezTo>
                  <a:pt x="9091" y="15405"/>
                  <a:pt x="9087" y="15405"/>
                  <a:pt x="9087" y="15408"/>
                </a:cubicBezTo>
                <a:cubicBezTo>
                  <a:pt x="9083" y="15405"/>
                  <a:pt x="9087" y="15408"/>
                  <a:pt x="9087" y="15408"/>
                </a:cubicBezTo>
                <a:close/>
                <a:moveTo>
                  <a:pt x="8949" y="15441"/>
                </a:moveTo>
                <a:cubicBezTo>
                  <a:pt x="8945" y="15441"/>
                  <a:pt x="8945" y="15441"/>
                  <a:pt x="8941" y="15444"/>
                </a:cubicBezTo>
                <a:cubicBezTo>
                  <a:pt x="8945" y="15444"/>
                  <a:pt x="8945" y="15447"/>
                  <a:pt x="8949" y="15447"/>
                </a:cubicBezTo>
                <a:cubicBezTo>
                  <a:pt x="8949" y="15447"/>
                  <a:pt x="8949" y="15441"/>
                  <a:pt x="8949" y="15441"/>
                </a:cubicBezTo>
                <a:close/>
                <a:moveTo>
                  <a:pt x="3211" y="15509"/>
                </a:moveTo>
                <a:cubicBezTo>
                  <a:pt x="3211" y="15506"/>
                  <a:pt x="3211" y="15500"/>
                  <a:pt x="3211" y="15496"/>
                </a:cubicBezTo>
                <a:cubicBezTo>
                  <a:pt x="3207" y="15496"/>
                  <a:pt x="3203" y="15500"/>
                  <a:pt x="3203" y="15500"/>
                </a:cubicBezTo>
                <a:cubicBezTo>
                  <a:pt x="3203" y="15503"/>
                  <a:pt x="3207" y="15503"/>
                  <a:pt x="3207" y="15506"/>
                </a:cubicBezTo>
                <a:lnTo>
                  <a:pt x="3211" y="15509"/>
                </a:lnTo>
                <a:close/>
                <a:moveTo>
                  <a:pt x="3521" y="15503"/>
                </a:moveTo>
                <a:cubicBezTo>
                  <a:pt x="3528" y="15503"/>
                  <a:pt x="3536" y="15503"/>
                  <a:pt x="3543" y="15503"/>
                </a:cubicBezTo>
                <a:cubicBezTo>
                  <a:pt x="3543" y="15500"/>
                  <a:pt x="3543" y="15496"/>
                  <a:pt x="3543" y="15493"/>
                </a:cubicBezTo>
                <a:cubicBezTo>
                  <a:pt x="3536" y="15493"/>
                  <a:pt x="3532" y="15496"/>
                  <a:pt x="3525" y="15496"/>
                </a:cubicBezTo>
                <a:cubicBezTo>
                  <a:pt x="3521" y="15500"/>
                  <a:pt x="3521" y="15503"/>
                  <a:pt x="3521" y="15503"/>
                </a:cubicBezTo>
                <a:close/>
                <a:moveTo>
                  <a:pt x="14257" y="1303"/>
                </a:moveTo>
                <a:cubicBezTo>
                  <a:pt x="14246" y="1296"/>
                  <a:pt x="14239" y="1293"/>
                  <a:pt x="14227" y="1286"/>
                </a:cubicBezTo>
                <a:cubicBezTo>
                  <a:pt x="14224" y="1293"/>
                  <a:pt x="14220" y="1299"/>
                  <a:pt x="14216" y="1306"/>
                </a:cubicBezTo>
                <a:cubicBezTo>
                  <a:pt x="14216" y="1306"/>
                  <a:pt x="14216" y="1306"/>
                  <a:pt x="14216" y="1306"/>
                </a:cubicBezTo>
                <a:cubicBezTo>
                  <a:pt x="14227" y="1306"/>
                  <a:pt x="14239" y="1306"/>
                  <a:pt x="14250" y="1306"/>
                </a:cubicBezTo>
                <a:lnTo>
                  <a:pt x="14257" y="1303"/>
                </a:lnTo>
                <a:close/>
                <a:moveTo>
                  <a:pt x="11725" y="1319"/>
                </a:moveTo>
                <a:cubicBezTo>
                  <a:pt x="11725" y="1319"/>
                  <a:pt x="11728" y="1322"/>
                  <a:pt x="11728" y="1322"/>
                </a:cubicBezTo>
                <a:cubicBezTo>
                  <a:pt x="11728" y="1319"/>
                  <a:pt x="11728" y="1316"/>
                  <a:pt x="11728" y="1316"/>
                </a:cubicBezTo>
                <a:cubicBezTo>
                  <a:pt x="11728" y="1316"/>
                  <a:pt x="11725" y="1319"/>
                  <a:pt x="11725" y="1319"/>
                </a:cubicBezTo>
                <a:close/>
                <a:moveTo>
                  <a:pt x="18311" y="15470"/>
                </a:moveTo>
                <a:cubicBezTo>
                  <a:pt x="18314" y="15470"/>
                  <a:pt x="18314" y="15473"/>
                  <a:pt x="18314" y="15473"/>
                </a:cubicBezTo>
                <a:cubicBezTo>
                  <a:pt x="18314" y="15470"/>
                  <a:pt x="18311" y="15467"/>
                  <a:pt x="18311" y="15467"/>
                </a:cubicBezTo>
                <a:cubicBezTo>
                  <a:pt x="18311" y="15467"/>
                  <a:pt x="18311" y="15470"/>
                  <a:pt x="18311" y="15470"/>
                </a:cubicBezTo>
                <a:close/>
                <a:moveTo>
                  <a:pt x="3211" y="15506"/>
                </a:moveTo>
                <a:cubicBezTo>
                  <a:pt x="3215" y="15506"/>
                  <a:pt x="3215" y="15506"/>
                  <a:pt x="3218" y="15509"/>
                </a:cubicBezTo>
                <a:cubicBezTo>
                  <a:pt x="3218" y="15506"/>
                  <a:pt x="3215" y="15506"/>
                  <a:pt x="3215" y="15503"/>
                </a:cubicBezTo>
                <a:cubicBezTo>
                  <a:pt x="3215" y="15506"/>
                  <a:pt x="3215" y="15506"/>
                  <a:pt x="3215" y="15509"/>
                </a:cubicBezTo>
                <a:cubicBezTo>
                  <a:pt x="3211" y="15509"/>
                  <a:pt x="3211" y="15506"/>
                  <a:pt x="3211" y="15506"/>
                </a:cubicBezTo>
                <a:close/>
                <a:moveTo>
                  <a:pt x="3521" y="15503"/>
                </a:moveTo>
                <a:cubicBezTo>
                  <a:pt x="3525" y="15503"/>
                  <a:pt x="3525" y="15506"/>
                  <a:pt x="3528" y="15506"/>
                </a:cubicBezTo>
                <a:cubicBezTo>
                  <a:pt x="3528" y="15503"/>
                  <a:pt x="3525" y="15500"/>
                  <a:pt x="3525" y="15496"/>
                </a:cubicBezTo>
                <a:cubicBezTo>
                  <a:pt x="3521" y="15500"/>
                  <a:pt x="3521" y="15503"/>
                  <a:pt x="3521" y="15503"/>
                </a:cubicBezTo>
                <a:close/>
                <a:moveTo>
                  <a:pt x="3035" y="15561"/>
                </a:moveTo>
                <a:cubicBezTo>
                  <a:pt x="3035" y="15555"/>
                  <a:pt x="3035" y="15548"/>
                  <a:pt x="3039" y="15542"/>
                </a:cubicBezTo>
                <a:cubicBezTo>
                  <a:pt x="3035" y="15542"/>
                  <a:pt x="3032" y="15542"/>
                  <a:pt x="3028" y="15542"/>
                </a:cubicBezTo>
                <a:cubicBezTo>
                  <a:pt x="3032" y="15548"/>
                  <a:pt x="3032" y="15552"/>
                  <a:pt x="3035" y="15558"/>
                </a:cubicBezTo>
                <a:lnTo>
                  <a:pt x="3035" y="15561"/>
                </a:lnTo>
                <a:close/>
                <a:moveTo>
                  <a:pt x="8097" y="15571"/>
                </a:moveTo>
                <a:cubicBezTo>
                  <a:pt x="8097" y="15548"/>
                  <a:pt x="8097" y="15526"/>
                  <a:pt x="8097" y="15506"/>
                </a:cubicBezTo>
                <a:cubicBezTo>
                  <a:pt x="8097" y="15506"/>
                  <a:pt x="8097" y="15506"/>
                  <a:pt x="8097" y="15506"/>
                </a:cubicBezTo>
                <a:cubicBezTo>
                  <a:pt x="8097" y="15526"/>
                  <a:pt x="8097" y="15548"/>
                  <a:pt x="8097" y="15571"/>
                </a:cubicBezTo>
                <a:cubicBezTo>
                  <a:pt x="8097" y="15571"/>
                  <a:pt x="8097" y="15571"/>
                  <a:pt x="8097" y="15571"/>
                </a:cubicBezTo>
                <a:close/>
                <a:moveTo>
                  <a:pt x="14328" y="1280"/>
                </a:moveTo>
                <a:cubicBezTo>
                  <a:pt x="14328" y="1280"/>
                  <a:pt x="14332" y="1283"/>
                  <a:pt x="14332" y="1286"/>
                </a:cubicBezTo>
                <a:cubicBezTo>
                  <a:pt x="14332" y="1283"/>
                  <a:pt x="14332" y="1280"/>
                  <a:pt x="14332" y="1277"/>
                </a:cubicBezTo>
                <a:cubicBezTo>
                  <a:pt x="14328" y="1273"/>
                  <a:pt x="14328" y="1280"/>
                  <a:pt x="14328" y="1280"/>
                </a:cubicBezTo>
                <a:close/>
                <a:moveTo>
                  <a:pt x="3035" y="15561"/>
                </a:moveTo>
                <a:cubicBezTo>
                  <a:pt x="3035" y="15558"/>
                  <a:pt x="3039" y="15558"/>
                  <a:pt x="3039" y="15558"/>
                </a:cubicBezTo>
                <a:cubicBezTo>
                  <a:pt x="3035" y="15558"/>
                  <a:pt x="3032" y="15558"/>
                  <a:pt x="3032" y="15561"/>
                </a:cubicBezTo>
                <a:cubicBezTo>
                  <a:pt x="3032" y="15558"/>
                  <a:pt x="3035" y="15561"/>
                  <a:pt x="3035" y="15561"/>
                </a:cubicBezTo>
                <a:close/>
                <a:moveTo>
                  <a:pt x="14257" y="1280"/>
                </a:moveTo>
                <a:cubicBezTo>
                  <a:pt x="14250" y="1283"/>
                  <a:pt x="14246" y="1290"/>
                  <a:pt x="14239" y="1293"/>
                </a:cubicBezTo>
                <a:cubicBezTo>
                  <a:pt x="14246" y="1296"/>
                  <a:pt x="14250" y="1299"/>
                  <a:pt x="14257" y="1303"/>
                </a:cubicBezTo>
                <a:cubicBezTo>
                  <a:pt x="14257" y="1303"/>
                  <a:pt x="14250" y="1306"/>
                  <a:pt x="14250" y="1306"/>
                </a:cubicBezTo>
                <a:cubicBezTo>
                  <a:pt x="14250" y="1296"/>
                  <a:pt x="14250" y="1286"/>
                  <a:pt x="14250" y="1277"/>
                </a:cubicBezTo>
                <a:lnTo>
                  <a:pt x="14257" y="1280"/>
                </a:lnTo>
                <a:close/>
                <a:moveTo>
                  <a:pt x="8938" y="15558"/>
                </a:moveTo>
                <a:cubicBezTo>
                  <a:pt x="8938" y="15558"/>
                  <a:pt x="8941" y="15558"/>
                  <a:pt x="8941" y="15555"/>
                </a:cubicBezTo>
                <a:cubicBezTo>
                  <a:pt x="8941" y="15558"/>
                  <a:pt x="8938" y="15558"/>
                  <a:pt x="8938" y="15558"/>
                </a:cubicBezTo>
                <a:cubicBezTo>
                  <a:pt x="8934" y="15558"/>
                  <a:pt x="8938" y="15558"/>
                  <a:pt x="8938" y="15558"/>
                </a:cubicBezTo>
                <a:close/>
                <a:moveTo>
                  <a:pt x="18497" y="15578"/>
                </a:moveTo>
                <a:cubicBezTo>
                  <a:pt x="18501" y="15571"/>
                  <a:pt x="18501" y="15565"/>
                  <a:pt x="18501" y="15558"/>
                </a:cubicBezTo>
                <a:cubicBezTo>
                  <a:pt x="18501" y="15555"/>
                  <a:pt x="18501" y="15552"/>
                  <a:pt x="18501" y="15548"/>
                </a:cubicBezTo>
                <a:cubicBezTo>
                  <a:pt x="18501" y="15548"/>
                  <a:pt x="18497" y="15548"/>
                  <a:pt x="18497" y="15548"/>
                </a:cubicBezTo>
                <a:cubicBezTo>
                  <a:pt x="18501" y="15558"/>
                  <a:pt x="18501" y="15568"/>
                  <a:pt x="18497" y="15578"/>
                </a:cubicBezTo>
                <a:cubicBezTo>
                  <a:pt x="18497" y="15578"/>
                  <a:pt x="18497" y="15578"/>
                  <a:pt x="18497" y="15578"/>
                </a:cubicBezTo>
                <a:close/>
                <a:moveTo>
                  <a:pt x="3106" y="15607"/>
                </a:moveTo>
                <a:cubicBezTo>
                  <a:pt x="3114" y="15607"/>
                  <a:pt x="3125" y="15607"/>
                  <a:pt x="3132" y="15607"/>
                </a:cubicBezTo>
                <a:cubicBezTo>
                  <a:pt x="3132" y="15604"/>
                  <a:pt x="3132" y="15597"/>
                  <a:pt x="3129" y="15594"/>
                </a:cubicBezTo>
                <a:cubicBezTo>
                  <a:pt x="3117" y="15584"/>
                  <a:pt x="3110" y="15588"/>
                  <a:pt x="3110" y="15601"/>
                </a:cubicBezTo>
                <a:lnTo>
                  <a:pt x="3106" y="15607"/>
                </a:lnTo>
                <a:close/>
                <a:moveTo>
                  <a:pt x="6468" y="15591"/>
                </a:moveTo>
                <a:lnTo>
                  <a:pt x="6480" y="15591"/>
                </a:lnTo>
                <a:lnTo>
                  <a:pt x="6476" y="15581"/>
                </a:lnTo>
                <a:lnTo>
                  <a:pt x="6468" y="15591"/>
                </a:lnTo>
                <a:close/>
                <a:moveTo>
                  <a:pt x="3106" y="15604"/>
                </a:moveTo>
                <a:cubicBezTo>
                  <a:pt x="3106" y="15607"/>
                  <a:pt x="3106" y="15610"/>
                  <a:pt x="3106" y="15610"/>
                </a:cubicBezTo>
                <a:cubicBezTo>
                  <a:pt x="3106" y="15607"/>
                  <a:pt x="3110" y="15604"/>
                  <a:pt x="3110" y="15601"/>
                </a:cubicBezTo>
                <a:cubicBezTo>
                  <a:pt x="3106" y="15604"/>
                  <a:pt x="3102" y="15604"/>
                  <a:pt x="3102" y="15607"/>
                </a:cubicBezTo>
                <a:cubicBezTo>
                  <a:pt x="3106" y="15607"/>
                  <a:pt x="3106" y="15604"/>
                  <a:pt x="3106" y="15604"/>
                </a:cubicBezTo>
                <a:close/>
                <a:moveTo>
                  <a:pt x="14186" y="1267"/>
                </a:moveTo>
                <a:cubicBezTo>
                  <a:pt x="14198" y="1273"/>
                  <a:pt x="14213" y="1277"/>
                  <a:pt x="14224" y="1283"/>
                </a:cubicBezTo>
                <a:cubicBezTo>
                  <a:pt x="14224" y="1283"/>
                  <a:pt x="14216" y="1280"/>
                  <a:pt x="14216" y="1280"/>
                </a:cubicBezTo>
                <a:cubicBezTo>
                  <a:pt x="14216" y="1290"/>
                  <a:pt x="14216" y="1299"/>
                  <a:pt x="14216" y="1309"/>
                </a:cubicBezTo>
                <a:cubicBezTo>
                  <a:pt x="14216" y="1309"/>
                  <a:pt x="14216" y="1309"/>
                  <a:pt x="14216" y="1309"/>
                </a:cubicBezTo>
                <a:cubicBezTo>
                  <a:pt x="14227" y="1286"/>
                  <a:pt x="14227" y="1267"/>
                  <a:pt x="14190" y="1273"/>
                </a:cubicBezTo>
                <a:lnTo>
                  <a:pt x="14186" y="1267"/>
                </a:lnTo>
                <a:close/>
                <a:moveTo>
                  <a:pt x="8011" y="15666"/>
                </a:moveTo>
                <a:cubicBezTo>
                  <a:pt x="8015" y="15663"/>
                  <a:pt x="8015" y="15663"/>
                  <a:pt x="8015" y="15659"/>
                </a:cubicBezTo>
                <a:cubicBezTo>
                  <a:pt x="8011" y="15659"/>
                  <a:pt x="8008" y="15659"/>
                  <a:pt x="8008" y="15663"/>
                </a:cubicBezTo>
                <a:cubicBezTo>
                  <a:pt x="8008" y="15663"/>
                  <a:pt x="8011" y="15666"/>
                  <a:pt x="8011" y="15666"/>
                </a:cubicBezTo>
                <a:close/>
                <a:moveTo>
                  <a:pt x="8120" y="15653"/>
                </a:moveTo>
                <a:cubicBezTo>
                  <a:pt x="8120" y="15653"/>
                  <a:pt x="8116" y="15649"/>
                  <a:pt x="8116" y="15649"/>
                </a:cubicBezTo>
                <a:cubicBezTo>
                  <a:pt x="8116" y="15653"/>
                  <a:pt x="8116" y="15656"/>
                  <a:pt x="8116" y="15659"/>
                </a:cubicBezTo>
                <a:cubicBezTo>
                  <a:pt x="8120" y="15656"/>
                  <a:pt x="8120" y="15653"/>
                  <a:pt x="8120" y="15653"/>
                </a:cubicBezTo>
                <a:close/>
                <a:moveTo>
                  <a:pt x="7933" y="15679"/>
                </a:moveTo>
                <a:cubicBezTo>
                  <a:pt x="7944" y="15708"/>
                  <a:pt x="7955" y="15698"/>
                  <a:pt x="7970" y="15679"/>
                </a:cubicBezTo>
                <a:cubicBezTo>
                  <a:pt x="7970" y="15679"/>
                  <a:pt x="7966" y="15679"/>
                  <a:pt x="7966" y="15679"/>
                </a:cubicBezTo>
                <a:cubicBezTo>
                  <a:pt x="7951" y="15679"/>
                  <a:pt x="7940" y="15679"/>
                  <a:pt x="7933" y="15679"/>
                </a:cubicBezTo>
                <a:lnTo>
                  <a:pt x="7933" y="15679"/>
                </a:lnTo>
                <a:close/>
                <a:moveTo>
                  <a:pt x="12371" y="1306"/>
                </a:moveTo>
                <a:cubicBezTo>
                  <a:pt x="12371" y="1306"/>
                  <a:pt x="12367" y="1303"/>
                  <a:pt x="12371" y="1306"/>
                </a:cubicBezTo>
                <a:cubicBezTo>
                  <a:pt x="12367" y="1306"/>
                  <a:pt x="12367" y="1306"/>
                  <a:pt x="12367" y="1309"/>
                </a:cubicBezTo>
                <a:cubicBezTo>
                  <a:pt x="12367" y="1309"/>
                  <a:pt x="12371" y="1306"/>
                  <a:pt x="12371" y="1306"/>
                </a:cubicBezTo>
                <a:close/>
                <a:moveTo>
                  <a:pt x="12128" y="1290"/>
                </a:moveTo>
                <a:cubicBezTo>
                  <a:pt x="12113" y="1290"/>
                  <a:pt x="12098" y="1293"/>
                  <a:pt x="12083" y="1293"/>
                </a:cubicBezTo>
                <a:cubicBezTo>
                  <a:pt x="12083" y="1293"/>
                  <a:pt x="12079" y="1290"/>
                  <a:pt x="12083" y="1293"/>
                </a:cubicBezTo>
                <a:cubicBezTo>
                  <a:pt x="12098" y="1303"/>
                  <a:pt x="12113" y="1299"/>
                  <a:pt x="12128" y="1290"/>
                </a:cubicBezTo>
                <a:cubicBezTo>
                  <a:pt x="12128" y="1286"/>
                  <a:pt x="12128" y="1290"/>
                  <a:pt x="12128" y="1290"/>
                </a:cubicBezTo>
                <a:close/>
                <a:moveTo>
                  <a:pt x="5135" y="15718"/>
                </a:moveTo>
                <a:cubicBezTo>
                  <a:pt x="5135" y="15711"/>
                  <a:pt x="5138" y="15705"/>
                  <a:pt x="5138" y="15698"/>
                </a:cubicBezTo>
                <a:cubicBezTo>
                  <a:pt x="5135" y="15698"/>
                  <a:pt x="5127" y="15698"/>
                  <a:pt x="5124" y="15698"/>
                </a:cubicBezTo>
                <a:cubicBezTo>
                  <a:pt x="5112" y="15708"/>
                  <a:pt x="5116" y="15711"/>
                  <a:pt x="5131" y="15715"/>
                </a:cubicBezTo>
                <a:lnTo>
                  <a:pt x="5135" y="15718"/>
                </a:lnTo>
                <a:close/>
                <a:moveTo>
                  <a:pt x="6513" y="15702"/>
                </a:moveTo>
                <a:cubicBezTo>
                  <a:pt x="6524" y="15702"/>
                  <a:pt x="6536" y="15702"/>
                  <a:pt x="6547" y="15702"/>
                </a:cubicBezTo>
                <a:cubicBezTo>
                  <a:pt x="6547" y="15702"/>
                  <a:pt x="6543" y="15705"/>
                  <a:pt x="6543" y="15705"/>
                </a:cubicBezTo>
                <a:cubicBezTo>
                  <a:pt x="6539" y="15698"/>
                  <a:pt x="6539" y="15692"/>
                  <a:pt x="6536" y="15685"/>
                </a:cubicBezTo>
                <a:cubicBezTo>
                  <a:pt x="6528" y="15692"/>
                  <a:pt x="6521" y="15698"/>
                  <a:pt x="6513" y="15702"/>
                </a:cubicBezTo>
                <a:cubicBezTo>
                  <a:pt x="6513" y="15705"/>
                  <a:pt x="6513" y="15702"/>
                  <a:pt x="6513" y="15702"/>
                </a:cubicBezTo>
                <a:close/>
                <a:moveTo>
                  <a:pt x="7903" y="15708"/>
                </a:moveTo>
                <a:cubicBezTo>
                  <a:pt x="7937" y="15715"/>
                  <a:pt x="7937" y="15695"/>
                  <a:pt x="7933" y="15676"/>
                </a:cubicBezTo>
                <a:cubicBezTo>
                  <a:pt x="7933" y="15676"/>
                  <a:pt x="7933" y="15676"/>
                  <a:pt x="7933" y="15676"/>
                </a:cubicBezTo>
                <a:cubicBezTo>
                  <a:pt x="7933" y="15685"/>
                  <a:pt x="7933" y="15695"/>
                  <a:pt x="7933" y="15705"/>
                </a:cubicBezTo>
                <a:cubicBezTo>
                  <a:pt x="7933" y="15705"/>
                  <a:pt x="7937" y="15702"/>
                  <a:pt x="7937" y="15702"/>
                </a:cubicBezTo>
                <a:cubicBezTo>
                  <a:pt x="7925" y="15705"/>
                  <a:pt x="7914" y="15708"/>
                  <a:pt x="7903" y="15711"/>
                </a:cubicBezTo>
                <a:lnTo>
                  <a:pt x="7903" y="15708"/>
                </a:lnTo>
                <a:close/>
                <a:moveTo>
                  <a:pt x="7970" y="15715"/>
                </a:moveTo>
                <a:lnTo>
                  <a:pt x="7974" y="15705"/>
                </a:lnTo>
                <a:lnTo>
                  <a:pt x="7963" y="15702"/>
                </a:lnTo>
                <a:lnTo>
                  <a:pt x="7966" y="15705"/>
                </a:lnTo>
                <a:cubicBezTo>
                  <a:pt x="7966" y="15695"/>
                  <a:pt x="7966" y="15685"/>
                  <a:pt x="7966" y="15676"/>
                </a:cubicBezTo>
                <a:cubicBezTo>
                  <a:pt x="7966" y="15676"/>
                  <a:pt x="7970" y="15676"/>
                  <a:pt x="7970" y="15676"/>
                </a:cubicBezTo>
                <a:cubicBezTo>
                  <a:pt x="7944" y="15692"/>
                  <a:pt x="7959" y="15702"/>
                  <a:pt x="7970" y="15715"/>
                </a:cubicBezTo>
                <a:lnTo>
                  <a:pt x="7970" y="15715"/>
                </a:lnTo>
                <a:close/>
                <a:moveTo>
                  <a:pt x="8172" y="15715"/>
                </a:moveTo>
                <a:cubicBezTo>
                  <a:pt x="8172" y="15711"/>
                  <a:pt x="8168" y="15705"/>
                  <a:pt x="8168" y="15702"/>
                </a:cubicBezTo>
                <a:cubicBezTo>
                  <a:pt x="8168" y="15705"/>
                  <a:pt x="8168" y="15708"/>
                  <a:pt x="8168" y="15715"/>
                </a:cubicBezTo>
                <a:lnTo>
                  <a:pt x="8172" y="15715"/>
                </a:lnTo>
                <a:close/>
                <a:moveTo>
                  <a:pt x="14190" y="1267"/>
                </a:moveTo>
                <a:cubicBezTo>
                  <a:pt x="14186" y="1267"/>
                  <a:pt x="14183" y="1270"/>
                  <a:pt x="14179" y="1270"/>
                </a:cubicBezTo>
                <a:cubicBezTo>
                  <a:pt x="14190" y="1277"/>
                  <a:pt x="14190" y="1273"/>
                  <a:pt x="14183" y="1264"/>
                </a:cubicBezTo>
                <a:cubicBezTo>
                  <a:pt x="14186" y="1267"/>
                  <a:pt x="14190" y="1267"/>
                  <a:pt x="14190" y="1267"/>
                </a:cubicBezTo>
                <a:close/>
                <a:moveTo>
                  <a:pt x="5131" y="15718"/>
                </a:moveTo>
                <a:cubicBezTo>
                  <a:pt x="5131" y="15715"/>
                  <a:pt x="5135" y="15715"/>
                  <a:pt x="5135" y="15711"/>
                </a:cubicBezTo>
                <a:cubicBezTo>
                  <a:pt x="5131" y="15711"/>
                  <a:pt x="5127" y="15715"/>
                  <a:pt x="5127" y="15715"/>
                </a:cubicBezTo>
                <a:cubicBezTo>
                  <a:pt x="5127" y="15715"/>
                  <a:pt x="5135" y="15718"/>
                  <a:pt x="5131" y="15718"/>
                </a:cubicBezTo>
                <a:close/>
                <a:moveTo>
                  <a:pt x="6509" y="15731"/>
                </a:moveTo>
                <a:cubicBezTo>
                  <a:pt x="6513" y="15724"/>
                  <a:pt x="6517" y="15718"/>
                  <a:pt x="6517" y="15715"/>
                </a:cubicBezTo>
                <a:cubicBezTo>
                  <a:pt x="6517" y="15711"/>
                  <a:pt x="6513" y="15708"/>
                  <a:pt x="6509" y="15705"/>
                </a:cubicBezTo>
                <a:cubicBezTo>
                  <a:pt x="6509" y="15705"/>
                  <a:pt x="6509" y="15705"/>
                  <a:pt x="6509" y="15705"/>
                </a:cubicBezTo>
                <a:cubicBezTo>
                  <a:pt x="6513" y="15711"/>
                  <a:pt x="6513" y="15721"/>
                  <a:pt x="6509" y="15731"/>
                </a:cubicBezTo>
                <a:cubicBezTo>
                  <a:pt x="6513" y="15731"/>
                  <a:pt x="6509" y="15731"/>
                  <a:pt x="6509" y="15731"/>
                </a:cubicBezTo>
                <a:close/>
                <a:moveTo>
                  <a:pt x="6547" y="15702"/>
                </a:moveTo>
                <a:cubicBezTo>
                  <a:pt x="6547" y="15711"/>
                  <a:pt x="6547" y="15721"/>
                  <a:pt x="6547" y="15731"/>
                </a:cubicBezTo>
                <a:cubicBezTo>
                  <a:pt x="6547" y="15731"/>
                  <a:pt x="6543" y="15728"/>
                  <a:pt x="6543" y="15728"/>
                </a:cubicBezTo>
                <a:cubicBezTo>
                  <a:pt x="6554" y="15721"/>
                  <a:pt x="6569" y="15711"/>
                  <a:pt x="6580" y="15705"/>
                </a:cubicBezTo>
                <a:cubicBezTo>
                  <a:pt x="6580" y="15705"/>
                  <a:pt x="6584" y="15708"/>
                  <a:pt x="6584" y="15708"/>
                </a:cubicBezTo>
                <a:cubicBezTo>
                  <a:pt x="6569" y="15708"/>
                  <a:pt x="6558" y="15705"/>
                  <a:pt x="6543" y="15705"/>
                </a:cubicBezTo>
                <a:lnTo>
                  <a:pt x="6547" y="15702"/>
                </a:lnTo>
                <a:close/>
                <a:moveTo>
                  <a:pt x="7899" y="15715"/>
                </a:moveTo>
                <a:cubicBezTo>
                  <a:pt x="7899" y="15711"/>
                  <a:pt x="7895" y="15711"/>
                  <a:pt x="7895" y="15708"/>
                </a:cubicBezTo>
                <a:cubicBezTo>
                  <a:pt x="7895" y="15711"/>
                  <a:pt x="7895" y="15711"/>
                  <a:pt x="7899" y="15715"/>
                </a:cubicBezTo>
                <a:cubicBezTo>
                  <a:pt x="7899" y="15715"/>
                  <a:pt x="7899" y="15711"/>
                  <a:pt x="7899" y="15711"/>
                </a:cubicBezTo>
                <a:cubicBezTo>
                  <a:pt x="7903" y="15708"/>
                  <a:pt x="7899" y="15715"/>
                  <a:pt x="7899" y="15715"/>
                </a:cubicBezTo>
                <a:close/>
                <a:moveTo>
                  <a:pt x="7963" y="15708"/>
                </a:moveTo>
                <a:cubicBezTo>
                  <a:pt x="7951" y="15708"/>
                  <a:pt x="7940" y="15708"/>
                  <a:pt x="7929" y="15708"/>
                </a:cubicBezTo>
                <a:cubicBezTo>
                  <a:pt x="7929" y="15708"/>
                  <a:pt x="7933" y="15705"/>
                  <a:pt x="7933" y="15705"/>
                </a:cubicBezTo>
                <a:cubicBezTo>
                  <a:pt x="7944" y="15718"/>
                  <a:pt x="7951" y="15721"/>
                  <a:pt x="7963" y="15705"/>
                </a:cubicBezTo>
                <a:cubicBezTo>
                  <a:pt x="7963" y="15702"/>
                  <a:pt x="7963" y="15708"/>
                  <a:pt x="7963" y="15708"/>
                </a:cubicBezTo>
                <a:close/>
                <a:moveTo>
                  <a:pt x="7970" y="15715"/>
                </a:moveTo>
                <a:cubicBezTo>
                  <a:pt x="7989" y="15721"/>
                  <a:pt x="8008" y="15724"/>
                  <a:pt x="8026" y="15731"/>
                </a:cubicBezTo>
                <a:cubicBezTo>
                  <a:pt x="8026" y="15731"/>
                  <a:pt x="8022" y="15734"/>
                  <a:pt x="8022" y="15734"/>
                </a:cubicBezTo>
                <a:cubicBezTo>
                  <a:pt x="8022" y="15724"/>
                  <a:pt x="8022" y="15715"/>
                  <a:pt x="8022" y="15705"/>
                </a:cubicBezTo>
                <a:cubicBezTo>
                  <a:pt x="8022" y="15705"/>
                  <a:pt x="8026" y="15708"/>
                  <a:pt x="8026" y="15708"/>
                </a:cubicBezTo>
                <a:cubicBezTo>
                  <a:pt x="8004" y="15708"/>
                  <a:pt x="7989" y="15711"/>
                  <a:pt x="7970" y="15715"/>
                </a:cubicBezTo>
                <a:cubicBezTo>
                  <a:pt x="7970" y="15715"/>
                  <a:pt x="7970" y="15715"/>
                  <a:pt x="7970" y="15715"/>
                </a:cubicBezTo>
                <a:close/>
                <a:moveTo>
                  <a:pt x="8052" y="15702"/>
                </a:moveTo>
                <a:cubicBezTo>
                  <a:pt x="8052" y="15711"/>
                  <a:pt x="8052" y="15721"/>
                  <a:pt x="8052" y="15731"/>
                </a:cubicBezTo>
                <a:cubicBezTo>
                  <a:pt x="8052" y="15731"/>
                  <a:pt x="8049" y="15728"/>
                  <a:pt x="8049" y="15728"/>
                </a:cubicBezTo>
                <a:cubicBezTo>
                  <a:pt x="8060" y="15731"/>
                  <a:pt x="8071" y="15734"/>
                  <a:pt x="8082" y="15738"/>
                </a:cubicBezTo>
                <a:lnTo>
                  <a:pt x="8078" y="15734"/>
                </a:lnTo>
                <a:cubicBezTo>
                  <a:pt x="8078" y="15721"/>
                  <a:pt x="8078" y="15708"/>
                  <a:pt x="8078" y="15695"/>
                </a:cubicBezTo>
                <a:cubicBezTo>
                  <a:pt x="8078" y="15695"/>
                  <a:pt x="8082" y="15698"/>
                  <a:pt x="8082" y="15698"/>
                </a:cubicBezTo>
                <a:cubicBezTo>
                  <a:pt x="8071" y="15698"/>
                  <a:pt x="8060" y="15702"/>
                  <a:pt x="8049" y="15702"/>
                </a:cubicBezTo>
                <a:cubicBezTo>
                  <a:pt x="8049" y="15705"/>
                  <a:pt x="8052" y="15702"/>
                  <a:pt x="8052" y="15702"/>
                </a:cubicBezTo>
                <a:close/>
                <a:moveTo>
                  <a:pt x="8172" y="15715"/>
                </a:moveTo>
                <a:cubicBezTo>
                  <a:pt x="8172" y="15711"/>
                  <a:pt x="8176" y="15711"/>
                  <a:pt x="8176" y="15711"/>
                </a:cubicBezTo>
                <a:cubicBezTo>
                  <a:pt x="8172" y="15711"/>
                  <a:pt x="8168" y="15715"/>
                  <a:pt x="8164" y="15715"/>
                </a:cubicBezTo>
                <a:cubicBezTo>
                  <a:pt x="8168" y="15715"/>
                  <a:pt x="8172" y="15715"/>
                  <a:pt x="8172" y="15715"/>
                </a:cubicBezTo>
                <a:close/>
                <a:moveTo>
                  <a:pt x="12913" y="1270"/>
                </a:moveTo>
                <a:cubicBezTo>
                  <a:pt x="12916" y="1270"/>
                  <a:pt x="12920" y="1270"/>
                  <a:pt x="12924" y="1270"/>
                </a:cubicBezTo>
                <a:cubicBezTo>
                  <a:pt x="12920" y="1270"/>
                  <a:pt x="12916" y="1270"/>
                  <a:pt x="12913" y="1270"/>
                </a:cubicBezTo>
                <a:cubicBezTo>
                  <a:pt x="12913" y="1267"/>
                  <a:pt x="12913" y="1270"/>
                  <a:pt x="12913" y="1270"/>
                </a:cubicBezTo>
                <a:close/>
                <a:moveTo>
                  <a:pt x="12793" y="1247"/>
                </a:moveTo>
                <a:cubicBezTo>
                  <a:pt x="12786" y="1260"/>
                  <a:pt x="12782" y="1270"/>
                  <a:pt x="12774" y="1283"/>
                </a:cubicBezTo>
                <a:cubicBezTo>
                  <a:pt x="12774" y="1283"/>
                  <a:pt x="12771" y="1280"/>
                  <a:pt x="12771" y="1280"/>
                </a:cubicBezTo>
                <a:cubicBezTo>
                  <a:pt x="12782" y="1280"/>
                  <a:pt x="12793" y="1280"/>
                  <a:pt x="12804" y="1280"/>
                </a:cubicBezTo>
                <a:cubicBezTo>
                  <a:pt x="12804" y="1280"/>
                  <a:pt x="12800" y="1283"/>
                  <a:pt x="12800" y="1283"/>
                </a:cubicBezTo>
                <a:cubicBezTo>
                  <a:pt x="12797" y="1270"/>
                  <a:pt x="12793" y="1257"/>
                  <a:pt x="12793" y="1247"/>
                </a:cubicBezTo>
                <a:lnTo>
                  <a:pt x="12793" y="1247"/>
                </a:lnTo>
                <a:close/>
                <a:moveTo>
                  <a:pt x="8078" y="15738"/>
                </a:moveTo>
                <a:cubicBezTo>
                  <a:pt x="8082" y="15738"/>
                  <a:pt x="8082" y="15738"/>
                  <a:pt x="8086" y="15738"/>
                </a:cubicBezTo>
                <a:cubicBezTo>
                  <a:pt x="8086" y="15734"/>
                  <a:pt x="8082" y="15734"/>
                  <a:pt x="8082" y="15731"/>
                </a:cubicBezTo>
                <a:cubicBezTo>
                  <a:pt x="8082" y="15734"/>
                  <a:pt x="8082" y="15738"/>
                  <a:pt x="8078" y="15738"/>
                </a:cubicBezTo>
                <a:cubicBezTo>
                  <a:pt x="8082" y="15741"/>
                  <a:pt x="8078" y="15738"/>
                  <a:pt x="8078" y="15738"/>
                </a:cubicBezTo>
                <a:close/>
                <a:moveTo>
                  <a:pt x="12292" y="1277"/>
                </a:moveTo>
                <a:cubicBezTo>
                  <a:pt x="12292" y="1277"/>
                  <a:pt x="12304" y="1277"/>
                  <a:pt x="12304" y="1277"/>
                </a:cubicBezTo>
                <a:lnTo>
                  <a:pt x="12296" y="1277"/>
                </a:lnTo>
                <a:cubicBezTo>
                  <a:pt x="12296" y="1277"/>
                  <a:pt x="12292" y="1277"/>
                  <a:pt x="12292" y="1277"/>
                </a:cubicBezTo>
                <a:close/>
                <a:moveTo>
                  <a:pt x="6592" y="15760"/>
                </a:moveTo>
                <a:cubicBezTo>
                  <a:pt x="6588" y="15764"/>
                  <a:pt x="6584" y="15764"/>
                  <a:pt x="6584" y="15767"/>
                </a:cubicBezTo>
                <a:cubicBezTo>
                  <a:pt x="6584" y="15770"/>
                  <a:pt x="6588" y="15773"/>
                  <a:pt x="6592" y="15777"/>
                </a:cubicBezTo>
                <a:cubicBezTo>
                  <a:pt x="6595" y="15773"/>
                  <a:pt x="6599" y="15773"/>
                  <a:pt x="6603" y="15770"/>
                </a:cubicBezTo>
                <a:cubicBezTo>
                  <a:pt x="6595" y="15767"/>
                  <a:pt x="6595" y="15764"/>
                  <a:pt x="6592" y="15760"/>
                </a:cubicBezTo>
                <a:close/>
                <a:moveTo>
                  <a:pt x="12128" y="1286"/>
                </a:moveTo>
                <a:cubicBezTo>
                  <a:pt x="12128" y="1286"/>
                  <a:pt x="12128" y="1280"/>
                  <a:pt x="12128" y="1280"/>
                </a:cubicBezTo>
                <a:lnTo>
                  <a:pt x="12124" y="1290"/>
                </a:lnTo>
                <a:cubicBezTo>
                  <a:pt x="12128" y="1290"/>
                  <a:pt x="12128" y="1286"/>
                  <a:pt x="12128" y="1286"/>
                </a:cubicBezTo>
                <a:close/>
                <a:moveTo>
                  <a:pt x="18658" y="15793"/>
                </a:moveTo>
                <a:lnTo>
                  <a:pt x="18658" y="15786"/>
                </a:lnTo>
                <a:lnTo>
                  <a:pt x="18658" y="15793"/>
                </a:lnTo>
                <a:lnTo>
                  <a:pt x="18658" y="15793"/>
                </a:lnTo>
                <a:close/>
                <a:moveTo>
                  <a:pt x="11706" y="1264"/>
                </a:moveTo>
                <a:cubicBezTo>
                  <a:pt x="11706" y="1267"/>
                  <a:pt x="11702" y="1270"/>
                  <a:pt x="11702" y="1273"/>
                </a:cubicBezTo>
                <a:cubicBezTo>
                  <a:pt x="11706" y="1273"/>
                  <a:pt x="11710" y="1273"/>
                  <a:pt x="11710" y="1270"/>
                </a:cubicBezTo>
                <a:cubicBezTo>
                  <a:pt x="11706" y="1270"/>
                  <a:pt x="11702" y="1267"/>
                  <a:pt x="11698" y="1264"/>
                </a:cubicBezTo>
                <a:cubicBezTo>
                  <a:pt x="11702" y="1267"/>
                  <a:pt x="11706" y="1264"/>
                  <a:pt x="11706" y="1264"/>
                </a:cubicBezTo>
                <a:close/>
                <a:moveTo>
                  <a:pt x="5015" y="15822"/>
                </a:moveTo>
                <a:cubicBezTo>
                  <a:pt x="5015" y="15816"/>
                  <a:pt x="5015" y="15809"/>
                  <a:pt x="5019" y="15803"/>
                </a:cubicBezTo>
                <a:cubicBezTo>
                  <a:pt x="5015" y="15803"/>
                  <a:pt x="5008" y="15803"/>
                  <a:pt x="5004" y="15806"/>
                </a:cubicBezTo>
                <a:cubicBezTo>
                  <a:pt x="4993" y="15816"/>
                  <a:pt x="4997" y="15819"/>
                  <a:pt x="5011" y="15822"/>
                </a:cubicBezTo>
                <a:lnTo>
                  <a:pt x="5015" y="15822"/>
                </a:lnTo>
                <a:close/>
                <a:moveTo>
                  <a:pt x="5691" y="15819"/>
                </a:moveTo>
                <a:cubicBezTo>
                  <a:pt x="5691" y="15812"/>
                  <a:pt x="5695" y="15806"/>
                  <a:pt x="5695" y="15799"/>
                </a:cubicBezTo>
                <a:cubicBezTo>
                  <a:pt x="5691" y="15799"/>
                  <a:pt x="5688" y="15799"/>
                  <a:pt x="5684" y="15799"/>
                </a:cubicBezTo>
                <a:cubicBezTo>
                  <a:pt x="5684" y="15806"/>
                  <a:pt x="5688" y="15809"/>
                  <a:pt x="5688" y="15816"/>
                </a:cubicBezTo>
                <a:lnTo>
                  <a:pt x="5691" y="15819"/>
                </a:lnTo>
                <a:close/>
                <a:moveTo>
                  <a:pt x="18658" y="15793"/>
                </a:moveTo>
                <a:cubicBezTo>
                  <a:pt x="18680" y="15793"/>
                  <a:pt x="18703" y="15793"/>
                  <a:pt x="18725" y="15793"/>
                </a:cubicBezTo>
                <a:cubicBezTo>
                  <a:pt x="18725" y="15793"/>
                  <a:pt x="18725" y="15793"/>
                  <a:pt x="18725" y="15793"/>
                </a:cubicBezTo>
                <a:cubicBezTo>
                  <a:pt x="18703" y="15793"/>
                  <a:pt x="18680" y="15793"/>
                  <a:pt x="18658" y="15793"/>
                </a:cubicBezTo>
                <a:cubicBezTo>
                  <a:pt x="18658" y="15790"/>
                  <a:pt x="18658" y="15793"/>
                  <a:pt x="18658" y="15793"/>
                </a:cubicBezTo>
                <a:close/>
                <a:moveTo>
                  <a:pt x="4660" y="15845"/>
                </a:moveTo>
                <a:cubicBezTo>
                  <a:pt x="4660" y="15839"/>
                  <a:pt x="4664" y="15832"/>
                  <a:pt x="4664" y="15826"/>
                </a:cubicBezTo>
                <a:cubicBezTo>
                  <a:pt x="4660" y="15826"/>
                  <a:pt x="4657" y="15826"/>
                  <a:pt x="4653" y="15826"/>
                </a:cubicBezTo>
                <a:cubicBezTo>
                  <a:pt x="4653" y="15832"/>
                  <a:pt x="4657" y="15835"/>
                  <a:pt x="4657" y="15842"/>
                </a:cubicBezTo>
                <a:lnTo>
                  <a:pt x="4660" y="15845"/>
                </a:lnTo>
                <a:close/>
                <a:moveTo>
                  <a:pt x="5011" y="15819"/>
                </a:moveTo>
                <a:cubicBezTo>
                  <a:pt x="5015" y="15819"/>
                  <a:pt x="5019" y="15819"/>
                  <a:pt x="5019" y="15819"/>
                </a:cubicBezTo>
                <a:cubicBezTo>
                  <a:pt x="5015" y="15816"/>
                  <a:pt x="5011" y="15816"/>
                  <a:pt x="5008" y="15812"/>
                </a:cubicBezTo>
                <a:cubicBezTo>
                  <a:pt x="5011" y="15816"/>
                  <a:pt x="5011" y="15819"/>
                  <a:pt x="5015" y="15822"/>
                </a:cubicBezTo>
                <a:cubicBezTo>
                  <a:pt x="5015" y="15822"/>
                  <a:pt x="5011" y="15819"/>
                  <a:pt x="5011" y="15819"/>
                </a:cubicBezTo>
                <a:close/>
                <a:moveTo>
                  <a:pt x="5691" y="15819"/>
                </a:moveTo>
                <a:cubicBezTo>
                  <a:pt x="5691" y="15819"/>
                  <a:pt x="5695" y="15816"/>
                  <a:pt x="5695" y="15816"/>
                </a:cubicBezTo>
                <a:cubicBezTo>
                  <a:pt x="5695" y="15816"/>
                  <a:pt x="5691" y="15816"/>
                  <a:pt x="5691" y="15819"/>
                </a:cubicBezTo>
                <a:cubicBezTo>
                  <a:pt x="5688" y="15816"/>
                  <a:pt x="5691" y="15819"/>
                  <a:pt x="5691" y="15819"/>
                </a:cubicBezTo>
                <a:close/>
                <a:moveTo>
                  <a:pt x="8097" y="15819"/>
                </a:moveTo>
                <a:cubicBezTo>
                  <a:pt x="8093" y="15819"/>
                  <a:pt x="8090" y="15819"/>
                  <a:pt x="8086" y="15819"/>
                </a:cubicBezTo>
                <a:cubicBezTo>
                  <a:pt x="8093" y="15819"/>
                  <a:pt x="8093" y="15819"/>
                  <a:pt x="8097" y="15819"/>
                </a:cubicBezTo>
                <a:lnTo>
                  <a:pt x="8097" y="15819"/>
                </a:lnTo>
                <a:close/>
                <a:moveTo>
                  <a:pt x="4660" y="15845"/>
                </a:moveTo>
                <a:cubicBezTo>
                  <a:pt x="4660" y="15842"/>
                  <a:pt x="4664" y="15842"/>
                  <a:pt x="4664" y="15839"/>
                </a:cubicBezTo>
                <a:cubicBezTo>
                  <a:pt x="4660" y="15839"/>
                  <a:pt x="4657" y="15839"/>
                  <a:pt x="4657" y="15842"/>
                </a:cubicBezTo>
                <a:cubicBezTo>
                  <a:pt x="4657" y="15842"/>
                  <a:pt x="4660" y="15845"/>
                  <a:pt x="4660" y="15845"/>
                </a:cubicBezTo>
                <a:close/>
                <a:moveTo>
                  <a:pt x="6513" y="15871"/>
                </a:moveTo>
                <a:cubicBezTo>
                  <a:pt x="6513" y="15865"/>
                  <a:pt x="6513" y="15861"/>
                  <a:pt x="6513" y="15855"/>
                </a:cubicBezTo>
                <a:cubicBezTo>
                  <a:pt x="6513" y="15858"/>
                  <a:pt x="6509" y="15861"/>
                  <a:pt x="6509" y="15868"/>
                </a:cubicBezTo>
                <a:lnTo>
                  <a:pt x="6513" y="15871"/>
                </a:lnTo>
                <a:close/>
                <a:moveTo>
                  <a:pt x="8097" y="15819"/>
                </a:moveTo>
                <a:cubicBezTo>
                  <a:pt x="8090" y="15829"/>
                  <a:pt x="8078" y="15835"/>
                  <a:pt x="8071" y="15845"/>
                </a:cubicBezTo>
                <a:lnTo>
                  <a:pt x="8075" y="15845"/>
                </a:lnTo>
                <a:cubicBezTo>
                  <a:pt x="8082" y="15835"/>
                  <a:pt x="8090" y="15829"/>
                  <a:pt x="8097" y="15819"/>
                </a:cubicBezTo>
                <a:cubicBezTo>
                  <a:pt x="8097" y="15819"/>
                  <a:pt x="8097" y="15819"/>
                  <a:pt x="8097" y="15819"/>
                </a:cubicBezTo>
                <a:close/>
                <a:moveTo>
                  <a:pt x="8209" y="15848"/>
                </a:moveTo>
                <a:lnTo>
                  <a:pt x="8217" y="15848"/>
                </a:lnTo>
                <a:lnTo>
                  <a:pt x="8213" y="15839"/>
                </a:lnTo>
                <a:lnTo>
                  <a:pt x="8209" y="15848"/>
                </a:lnTo>
                <a:close/>
                <a:moveTo>
                  <a:pt x="19917" y="15865"/>
                </a:moveTo>
                <a:cubicBezTo>
                  <a:pt x="19917" y="15865"/>
                  <a:pt x="19921" y="15861"/>
                  <a:pt x="19917" y="15865"/>
                </a:cubicBezTo>
                <a:cubicBezTo>
                  <a:pt x="19921" y="15861"/>
                  <a:pt x="19917" y="15865"/>
                  <a:pt x="19917" y="15865"/>
                </a:cubicBezTo>
                <a:close/>
                <a:moveTo>
                  <a:pt x="6509" y="15871"/>
                </a:moveTo>
                <a:cubicBezTo>
                  <a:pt x="6509" y="15871"/>
                  <a:pt x="6513" y="15868"/>
                  <a:pt x="6517" y="15868"/>
                </a:cubicBezTo>
                <a:cubicBezTo>
                  <a:pt x="6513" y="15868"/>
                  <a:pt x="6509" y="15868"/>
                  <a:pt x="6506" y="15868"/>
                </a:cubicBezTo>
                <a:cubicBezTo>
                  <a:pt x="6506" y="15868"/>
                  <a:pt x="6513" y="15871"/>
                  <a:pt x="6509" y="15871"/>
                </a:cubicBezTo>
                <a:close/>
                <a:moveTo>
                  <a:pt x="8004" y="15897"/>
                </a:moveTo>
                <a:cubicBezTo>
                  <a:pt x="8008" y="15894"/>
                  <a:pt x="8008" y="15894"/>
                  <a:pt x="8011" y="15891"/>
                </a:cubicBezTo>
                <a:cubicBezTo>
                  <a:pt x="8008" y="15894"/>
                  <a:pt x="8008" y="15894"/>
                  <a:pt x="8004" y="15897"/>
                </a:cubicBezTo>
                <a:cubicBezTo>
                  <a:pt x="8004" y="15894"/>
                  <a:pt x="8004" y="15897"/>
                  <a:pt x="8004" y="15897"/>
                </a:cubicBezTo>
                <a:close/>
                <a:moveTo>
                  <a:pt x="8075" y="15845"/>
                </a:moveTo>
                <a:cubicBezTo>
                  <a:pt x="8071" y="15861"/>
                  <a:pt x="8067" y="15878"/>
                  <a:pt x="8064" y="15894"/>
                </a:cubicBezTo>
                <a:cubicBezTo>
                  <a:pt x="8064" y="15894"/>
                  <a:pt x="8067" y="15891"/>
                  <a:pt x="8067" y="15891"/>
                </a:cubicBezTo>
                <a:cubicBezTo>
                  <a:pt x="8082" y="15878"/>
                  <a:pt x="8086" y="15861"/>
                  <a:pt x="8075" y="15845"/>
                </a:cubicBezTo>
                <a:cubicBezTo>
                  <a:pt x="8071" y="15845"/>
                  <a:pt x="8075" y="15845"/>
                  <a:pt x="8075" y="15845"/>
                </a:cubicBezTo>
                <a:close/>
                <a:moveTo>
                  <a:pt x="5105" y="15897"/>
                </a:moveTo>
                <a:cubicBezTo>
                  <a:pt x="5101" y="15900"/>
                  <a:pt x="5097" y="15900"/>
                  <a:pt x="5094" y="15904"/>
                </a:cubicBezTo>
                <a:cubicBezTo>
                  <a:pt x="5101" y="15904"/>
                  <a:pt x="5105" y="15901"/>
                  <a:pt x="5105" y="15897"/>
                </a:cubicBezTo>
                <a:cubicBezTo>
                  <a:pt x="5109" y="15901"/>
                  <a:pt x="5105" y="15897"/>
                  <a:pt x="5105" y="15897"/>
                </a:cubicBezTo>
                <a:close/>
                <a:moveTo>
                  <a:pt x="5908" y="15923"/>
                </a:moveTo>
                <a:cubicBezTo>
                  <a:pt x="5912" y="15920"/>
                  <a:pt x="5915" y="15920"/>
                  <a:pt x="5919" y="15917"/>
                </a:cubicBezTo>
                <a:cubicBezTo>
                  <a:pt x="5912" y="15914"/>
                  <a:pt x="5908" y="15914"/>
                  <a:pt x="5901" y="15910"/>
                </a:cubicBezTo>
                <a:cubicBezTo>
                  <a:pt x="5904" y="15914"/>
                  <a:pt x="5904" y="15917"/>
                  <a:pt x="5908" y="15923"/>
                </a:cubicBezTo>
                <a:cubicBezTo>
                  <a:pt x="5908" y="15920"/>
                  <a:pt x="5908" y="15923"/>
                  <a:pt x="5908" y="15923"/>
                </a:cubicBezTo>
                <a:close/>
                <a:moveTo>
                  <a:pt x="5972" y="15920"/>
                </a:moveTo>
                <a:cubicBezTo>
                  <a:pt x="5972" y="15917"/>
                  <a:pt x="5975" y="15914"/>
                  <a:pt x="5975" y="15910"/>
                </a:cubicBezTo>
                <a:cubicBezTo>
                  <a:pt x="5968" y="15914"/>
                  <a:pt x="5964" y="15914"/>
                  <a:pt x="5957" y="15917"/>
                </a:cubicBezTo>
                <a:cubicBezTo>
                  <a:pt x="5964" y="15920"/>
                  <a:pt x="5968" y="15920"/>
                  <a:pt x="5972" y="15920"/>
                </a:cubicBezTo>
                <a:cubicBezTo>
                  <a:pt x="5972" y="15923"/>
                  <a:pt x="5972" y="15920"/>
                  <a:pt x="5972" y="15920"/>
                </a:cubicBezTo>
                <a:close/>
                <a:moveTo>
                  <a:pt x="6046" y="15923"/>
                </a:moveTo>
                <a:cubicBezTo>
                  <a:pt x="6046" y="15917"/>
                  <a:pt x="6046" y="15910"/>
                  <a:pt x="6046" y="15904"/>
                </a:cubicBezTo>
                <a:cubicBezTo>
                  <a:pt x="6043" y="15904"/>
                  <a:pt x="6039" y="15904"/>
                  <a:pt x="6035" y="15904"/>
                </a:cubicBezTo>
                <a:cubicBezTo>
                  <a:pt x="6039" y="15910"/>
                  <a:pt x="6039" y="15914"/>
                  <a:pt x="6043" y="15920"/>
                </a:cubicBezTo>
                <a:cubicBezTo>
                  <a:pt x="6043" y="15920"/>
                  <a:pt x="6046" y="15923"/>
                  <a:pt x="6046" y="15923"/>
                </a:cubicBezTo>
                <a:close/>
                <a:moveTo>
                  <a:pt x="7944" y="15901"/>
                </a:moveTo>
                <a:lnTo>
                  <a:pt x="7951" y="15901"/>
                </a:lnTo>
                <a:lnTo>
                  <a:pt x="7948" y="15894"/>
                </a:lnTo>
                <a:lnTo>
                  <a:pt x="7944" y="15901"/>
                </a:lnTo>
                <a:close/>
                <a:moveTo>
                  <a:pt x="8004" y="15894"/>
                </a:moveTo>
                <a:cubicBezTo>
                  <a:pt x="8026" y="15894"/>
                  <a:pt x="8045" y="15891"/>
                  <a:pt x="8067" y="15891"/>
                </a:cubicBezTo>
                <a:cubicBezTo>
                  <a:pt x="8067" y="15891"/>
                  <a:pt x="8064" y="15894"/>
                  <a:pt x="8064" y="15894"/>
                </a:cubicBezTo>
                <a:cubicBezTo>
                  <a:pt x="8041" y="15868"/>
                  <a:pt x="8022" y="15874"/>
                  <a:pt x="8004" y="15894"/>
                </a:cubicBezTo>
                <a:cubicBezTo>
                  <a:pt x="8004" y="15897"/>
                  <a:pt x="8004" y="15894"/>
                  <a:pt x="8004" y="15894"/>
                </a:cubicBezTo>
                <a:close/>
                <a:moveTo>
                  <a:pt x="8187" y="15914"/>
                </a:moveTo>
                <a:cubicBezTo>
                  <a:pt x="8191" y="15914"/>
                  <a:pt x="8191" y="15914"/>
                  <a:pt x="8194" y="15914"/>
                </a:cubicBezTo>
                <a:cubicBezTo>
                  <a:pt x="8191" y="15914"/>
                  <a:pt x="8191" y="15910"/>
                  <a:pt x="8187" y="15910"/>
                </a:cubicBezTo>
                <a:cubicBezTo>
                  <a:pt x="8187" y="15907"/>
                  <a:pt x="8187" y="15914"/>
                  <a:pt x="8187" y="15914"/>
                </a:cubicBezTo>
                <a:close/>
                <a:moveTo>
                  <a:pt x="12789" y="1247"/>
                </a:moveTo>
                <a:cubicBezTo>
                  <a:pt x="12789" y="1247"/>
                  <a:pt x="12800" y="1251"/>
                  <a:pt x="12800" y="1251"/>
                </a:cubicBezTo>
                <a:lnTo>
                  <a:pt x="12789" y="1247"/>
                </a:lnTo>
                <a:cubicBezTo>
                  <a:pt x="12793" y="1247"/>
                  <a:pt x="12789" y="1247"/>
                  <a:pt x="12789" y="1247"/>
                </a:cubicBezTo>
                <a:close/>
                <a:moveTo>
                  <a:pt x="5112" y="15936"/>
                </a:moveTo>
                <a:cubicBezTo>
                  <a:pt x="5112" y="15923"/>
                  <a:pt x="5109" y="15910"/>
                  <a:pt x="5109" y="15897"/>
                </a:cubicBezTo>
                <a:cubicBezTo>
                  <a:pt x="5109" y="15897"/>
                  <a:pt x="5112" y="15900"/>
                  <a:pt x="5112" y="15900"/>
                </a:cubicBezTo>
                <a:cubicBezTo>
                  <a:pt x="5086" y="15914"/>
                  <a:pt x="5056" y="15927"/>
                  <a:pt x="5112" y="15936"/>
                </a:cubicBezTo>
                <a:lnTo>
                  <a:pt x="5112" y="15936"/>
                </a:lnTo>
                <a:close/>
                <a:moveTo>
                  <a:pt x="5908" y="15920"/>
                </a:moveTo>
                <a:cubicBezTo>
                  <a:pt x="5930" y="15920"/>
                  <a:pt x="5953" y="15920"/>
                  <a:pt x="5972" y="15920"/>
                </a:cubicBezTo>
                <a:cubicBezTo>
                  <a:pt x="5972" y="15920"/>
                  <a:pt x="5968" y="15923"/>
                  <a:pt x="5968" y="15923"/>
                </a:cubicBezTo>
                <a:cubicBezTo>
                  <a:pt x="5949" y="15887"/>
                  <a:pt x="5930" y="15887"/>
                  <a:pt x="5908" y="15920"/>
                </a:cubicBezTo>
                <a:cubicBezTo>
                  <a:pt x="5908" y="15923"/>
                  <a:pt x="5908" y="15920"/>
                  <a:pt x="5908" y="15920"/>
                </a:cubicBezTo>
                <a:close/>
                <a:moveTo>
                  <a:pt x="6046" y="15923"/>
                </a:moveTo>
                <a:cubicBezTo>
                  <a:pt x="6046" y="15920"/>
                  <a:pt x="6050" y="15920"/>
                  <a:pt x="6050" y="15917"/>
                </a:cubicBezTo>
                <a:cubicBezTo>
                  <a:pt x="6046" y="15917"/>
                  <a:pt x="6043" y="15920"/>
                  <a:pt x="6039" y="15920"/>
                </a:cubicBezTo>
                <a:cubicBezTo>
                  <a:pt x="6043" y="15920"/>
                  <a:pt x="6046" y="15923"/>
                  <a:pt x="6046" y="15923"/>
                </a:cubicBezTo>
                <a:close/>
                <a:moveTo>
                  <a:pt x="12715" y="1257"/>
                </a:moveTo>
                <a:cubicBezTo>
                  <a:pt x="12715" y="1254"/>
                  <a:pt x="12718" y="1251"/>
                  <a:pt x="12718" y="1244"/>
                </a:cubicBezTo>
                <a:cubicBezTo>
                  <a:pt x="12715" y="1247"/>
                  <a:pt x="12715" y="1251"/>
                  <a:pt x="12711" y="1254"/>
                </a:cubicBezTo>
                <a:cubicBezTo>
                  <a:pt x="12711" y="1254"/>
                  <a:pt x="12715" y="1257"/>
                  <a:pt x="12715" y="1257"/>
                </a:cubicBezTo>
                <a:close/>
                <a:moveTo>
                  <a:pt x="20037" y="15907"/>
                </a:moveTo>
                <a:cubicBezTo>
                  <a:pt x="20037" y="15917"/>
                  <a:pt x="20037" y="15930"/>
                  <a:pt x="20037" y="15940"/>
                </a:cubicBezTo>
                <a:cubicBezTo>
                  <a:pt x="20037" y="15940"/>
                  <a:pt x="20033" y="15940"/>
                  <a:pt x="20033" y="15940"/>
                </a:cubicBezTo>
                <a:cubicBezTo>
                  <a:pt x="20037" y="15936"/>
                  <a:pt x="20040" y="15933"/>
                  <a:pt x="20040" y="15930"/>
                </a:cubicBezTo>
                <a:cubicBezTo>
                  <a:pt x="20040" y="15923"/>
                  <a:pt x="20033" y="15917"/>
                  <a:pt x="20033" y="15910"/>
                </a:cubicBezTo>
                <a:lnTo>
                  <a:pt x="20037" y="15907"/>
                </a:lnTo>
                <a:close/>
                <a:moveTo>
                  <a:pt x="5109" y="15940"/>
                </a:moveTo>
                <a:cubicBezTo>
                  <a:pt x="5067" y="15907"/>
                  <a:pt x="5056" y="15930"/>
                  <a:pt x="5056" y="15962"/>
                </a:cubicBezTo>
                <a:lnTo>
                  <a:pt x="5053" y="15969"/>
                </a:lnTo>
                <a:cubicBezTo>
                  <a:pt x="5086" y="15979"/>
                  <a:pt x="5105" y="15962"/>
                  <a:pt x="5109" y="15940"/>
                </a:cubicBezTo>
                <a:cubicBezTo>
                  <a:pt x="5112" y="15936"/>
                  <a:pt x="5109" y="15940"/>
                  <a:pt x="5109" y="15940"/>
                </a:cubicBezTo>
                <a:close/>
                <a:moveTo>
                  <a:pt x="6498" y="15975"/>
                </a:moveTo>
                <a:lnTo>
                  <a:pt x="6491" y="15962"/>
                </a:lnTo>
                <a:lnTo>
                  <a:pt x="6476" y="15962"/>
                </a:lnTo>
                <a:lnTo>
                  <a:pt x="6472" y="15966"/>
                </a:lnTo>
                <a:cubicBezTo>
                  <a:pt x="6476" y="15975"/>
                  <a:pt x="6483" y="15982"/>
                  <a:pt x="6498" y="15975"/>
                </a:cubicBezTo>
                <a:lnTo>
                  <a:pt x="6498" y="15975"/>
                </a:lnTo>
                <a:close/>
                <a:moveTo>
                  <a:pt x="6558" y="15972"/>
                </a:moveTo>
                <a:cubicBezTo>
                  <a:pt x="6558" y="15972"/>
                  <a:pt x="6562" y="15975"/>
                  <a:pt x="6562" y="15975"/>
                </a:cubicBezTo>
                <a:cubicBezTo>
                  <a:pt x="6562" y="15975"/>
                  <a:pt x="6562" y="15972"/>
                  <a:pt x="6562" y="15972"/>
                </a:cubicBezTo>
                <a:cubicBezTo>
                  <a:pt x="6562" y="15959"/>
                  <a:pt x="6558" y="15962"/>
                  <a:pt x="6558" y="15972"/>
                </a:cubicBezTo>
                <a:lnTo>
                  <a:pt x="6558" y="15972"/>
                </a:lnTo>
                <a:close/>
                <a:moveTo>
                  <a:pt x="6603" y="15959"/>
                </a:moveTo>
                <a:cubicBezTo>
                  <a:pt x="6614" y="15959"/>
                  <a:pt x="6625" y="15959"/>
                  <a:pt x="6636" y="15959"/>
                </a:cubicBezTo>
                <a:cubicBezTo>
                  <a:pt x="6636" y="15959"/>
                  <a:pt x="6633" y="15962"/>
                  <a:pt x="6633" y="15962"/>
                </a:cubicBezTo>
                <a:cubicBezTo>
                  <a:pt x="6633" y="15953"/>
                  <a:pt x="6633" y="15943"/>
                  <a:pt x="6633" y="15933"/>
                </a:cubicBezTo>
                <a:cubicBezTo>
                  <a:pt x="6633" y="15933"/>
                  <a:pt x="6636" y="15936"/>
                  <a:pt x="6636" y="15936"/>
                </a:cubicBezTo>
                <a:cubicBezTo>
                  <a:pt x="6625" y="15946"/>
                  <a:pt x="6618" y="15956"/>
                  <a:pt x="6607" y="15962"/>
                </a:cubicBezTo>
                <a:lnTo>
                  <a:pt x="6603" y="15959"/>
                </a:lnTo>
                <a:close/>
                <a:moveTo>
                  <a:pt x="12505" y="1251"/>
                </a:moveTo>
                <a:cubicBezTo>
                  <a:pt x="12517" y="1251"/>
                  <a:pt x="12528" y="1251"/>
                  <a:pt x="12543" y="1251"/>
                </a:cubicBezTo>
                <a:cubicBezTo>
                  <a:pt x="12543" y="1251"/>
                  <a:pt x="12543" y="1251"/>
                  <a:pt x="12543" y="1251"/>
                </a:cubicBezTo>
                <a:cubicBezTo>
                  <a:pt x="12528" y="1251"/>
                  <a:pt x="12517" y="1251"/>
                  <a:pt x="12505" y="1251"/>
                </a:cubicBezTo>
                <a:lnTo>
                  <a:pt x="12505" y="1251"/>
                </a:lnTo>
                <a:close/>
                <a:moveTo>
                  <a:pt x="11825" y="1247"/>
                </a:moveTo>
                <a:cubicBezTo>
                  <a:pt x="11825" y="1247"/>
                  <a:pt x="11829" y="1251"/>
                  <a:pt x="11825" y="1247"/>
                </a:cubicBezTo>
                <a:cubicBezTo>
                  <a:pt x="11829" y="1247"/>
                  <a:pt x="11829" y="1247"/>
                  <a:pt x="11829" y="1244"/>
                </a:cubicBezTo>
                <a:cubicBezTo>
                  <a:pt x="11829" y="1244"/>
                  <a:pt x="11825" y="1247"/>
                  <a:pt x="11825" y="1247"/>
                </a:cubicBezTo>
                <a:close/>
                <a:moveTo>
                  <a:pt x="5056" y="15962"/>
                </a:moveTo>
                <a:cubicBezTo>
                  <a:pt x="5056" y="15966"/>
                  <a:pt x="5056" y="15969"/>
                  <a:pt x="5060" y="15969"/>
                </a:cubicBezTo>
                <a:cubicBezTo>
                  <a:pt x="5060" y="15966"/>
                  <a:pt x="5064" y="15962"/>
                  <a:pt x="5064" y="15959"/>
                </a:cubicBezTo>
                <a:cubicBezTo>
                  <a:pt x="5060" y="15962"/>
                  <a:pt x="5060" y="15962"/>
                  <a:pt x="5056" y="15966"/>
                </a:cubicBezTo>
                <a:cubicBezTo>
                  <a:pt x="5053" y="15969"/>
                  <a:pt x="5056" y="15962"/>
                  <a:pt x="5056" y="15962"/>
                </a:cubicBezTo>
                <a:close/>
                <a:moveTo>
                  <a:pt x="6472" y="15966"/>
                </a:moveTo>
                <a:cubicBezTo>
                  <a:pt x="6472" y="15966"/>
                  <a:pt x="6476" y="15969"/>
                  <a:pt x="6476" y="15969"/>
                </a:cubicBezTo>
                <a:cubicBezTo>
                  <a:pt x="6476" y="15966"/>
                  <a:pt x="6476" y="15962"/>
                  <a:pt x="6476" y="15962"/>
                </a:cubicBezTo>
                <a:cubicBezTo>
                  <a:pt x="6476" y="15962"/>
                  <a:pt x="6472" y="15966"/>
                  <a:pt x="6472" y="15966"/>
                </a:cubicBezTo>
                <a:close/>
                <a:moveTo>
                  <a:pt x="6495" y="15972"/>
                </a:moveTo>
                <a:cubicBezTo>
                  <a:pt x="6517" y="15972"/>
                  <a:pt x="6539" y="15972"/>
                  <a:pt x="6566" y="15972"/>
                </a:cubicBezTo>
                <a:cubicBezTo>
                  <a:pt x="6566" y="15972"/>
                  <a:pt x="6566" y="15975"/>
                  <a:pt x="6566" y="15975"/>
                </a:cubicBezTo>
                <a:cubicBezTo>
                  <a:pt x="6543" y="15956"/>
                  <a:pt x="6521" y="15949"/>
                  <a:pt x="6495" y="15972"/>
                </a:cubicBezTo>
                <a:cubicBezTo>
                  <a:pt x="6498" y="15975"/>
                  <a:pt x="6495" y="15972"/>
                  <a:pt x="6495" y="15972"/>
                </a:cubicBezTo>
                <a:close/>
                <a:moveTo>
                  <a:pt x="6562" y="15972"/>
                </a:moveTo>
                <a:cubicBezTo>
                  <a:pt x="6577" y="15975"/>
                  <a:pt x="6592" y="15982"/>
                  <a:pt x="6607" y="15989"/>
                </a:cubicBezTo>
                <a:cubicBezTo>
                  <a:pt x="6607" y="15989"/>
                  <a:pt x="6603" y="15992"/>
                  <a:pt x="6603" y="15992"/>
                </a:cubicBezTo>
                <a:cubicBezTo>
                  <a:pt x="6603" y="15982"/>
                  <a:pt x="6603" y="15972"/>
                  <a:pt x="6603" y="15962"/>
                </a:cubicBezTo>
                <a:cubicBezTo>
                  <a:pt x="6603" y="15962"/>
                  <a:pt x="6607" y="15966"/>
                  <a:pt x="6607" y="15966"/>
                </a:cubicBezTo>
                <a:cubicBezTo>
                  <a:pt x="6592" y="15969"/>
                  <a:pt x="6573" y="15972"/>
                  <a:pt x="6558" y="15975"/>
                </a:cubicBezTo>
                <a:cubicBezTo>
                  <a:pt x="6558" y="15972"/>
                  <a:pt x="6558" y="15972"/>
                  <a:pt x="6562" y="15972"/>
                </a:cubicBezTo>
                <a:close/>
                <a:moveTo>
                  <a:pt x="5912" y="16028"/>
                </a:moveTo>
                <a:cubicBezTo>
                  <a:pt x="5901" y="16024"/>
                  <a:pt x="5893" y="16018"/>
                  <a:pt x="5882" y="16015"/>
                </a:cubicBezTo>
                <a:lnTo>
                  <a:pt x="5878" y="16018"/>
                </a:lnTo>
                <a:cubicBezTo>
                  <a:pt x="5889" y="16028"/>
                  <a:pt x="5893" y="16041"/>
                  <a:pt x="5912" y="16028"/>
                </a:cubicBezTo>
                <a:cubicBezTo>
                  <a:pt x="5908" y="16024"/>
                  <a:pt x="5912" y="16028"/>
                  <a:pt x="5912" y="16028"/>
                </a:cubicBezTo>
                <a:close/>
                <a:moveTo>
                  <a:pt x="5972" y="16024"/>
                </a:moveTo>
                <a:cubicBezTo>
                  <a:pt x="5972" y="16021"/>
                  <a:pt x="5975" y="16018"/>
                  <a:pt x="5975" y="16015"/>
                </a:cubicBezTo>
                <a:cubicBezTo>
                  <a:pt x="5972" y="16018"/>
                  <a:pt x="5964" y="16018"/>
                  <a:pt x="5960" y="16021"/>
                </a:cubicBezTo>
                <a:cubicBezTo>
                  <a:pt x="5960" y="16021"/>
                  <a:pt x="5964" y="16024"/>
                  <a:pt x="5972" y="16024"/>
                </a:cubicBezTo>
                <a:cubicBezTo>
                  <a:pt x="5968" y="16024"/>
                  <a:pt x="5972" y="16024"/>
                  <a:pt x="5972" y="16024"/>
                </a:cubicBezTo>
                <a:close/>
                <a:moveTo>
                  <a:pt x="6431" y="16028"/>
                </a:moveTo>
                <a:cubicBezTo>
                  <a:pt x="6431" y="16021"/>
                  <a:pt x="6427" y="16018"/>
                  <a:pt x="6427" y="16011"/>
                </a:cubicBezTo>
                <a:cubicBezTo>
                  <a:pt x="6427" y="16015"/>
                  <a:pt x="6427" y="16021"/>
                  <a:pt x="6427" y="16024"/>
                </a:cubicBezTo>
                <a:lnTo>
                  <a:pt x="6431" y="16028"/>
                </a:lnTo>
                <a:close/>
                <a:moveTo>
                  <a:pt x="6633" y="16018"/>
                </a:moveTo>
                <a:cubicBezTo>
                  <a:pt x="6633" y="16008"/>
                  <a:pt x="6633" y="15998"/>
                  <a:pt x="6633" y="15985"/>
                </a:cubicBezTo>
                <a:cubicBezTo>
                  <a:pt x="6633" y="15985"/>
                  <a:pt x="6633" y="15989"/>
                  <a:pt x="6633" y="15989"/>
                </a:cubicBezTo>
                <a:cubicBezTo>
                  <a:pt x="6622" y="15989"/>
                  <a:pt x="6610" y="15989"/>
                  <a:pt x="6599" y="15989"/>
                </a:cubicBezTo>
                <a:cubicBezTo>
                  <a:pt x="6599" y="15989"/>
                  <a:pt x="6603" y="15985"/>
                  <a:pt x="6603" y="15985"/>
                </a:cubicBezTo>
                <a:cubicBezTo>
                  <a:pt x="6614" y="15995"/>
                  <a:pt x="6625" y="16005"/>
                  <a:pt x="6636" y="16011"/>
                </a:cubicBezTo>
                <a:lnTo>
                  <a:pt x="6633" y="16018"/>
                </a:lnTo>
                <a:close/>
                <a:moveTo>
                  <a:pt x="8291" y="16024"/>
                </a:moveTo>
                <a:cubicBezTo>
                  <a:pt x="8276" y="16021"/>
                  <a:pt x="8265" y="16015"/>
                  <a:pt x="8250" y="16011"/>
                </a:cubicBezTo>
                <a:lnTo>
                  <a:pt x="8247" y="16015"/>
                </a:lnTo>
                <a:cubicBezTo>
                  <a:pt x="8258" y="16031"/>
                  <a:pt x="8269" y="16054"/>
                  <a:pt x="8288" y="16021"/>
                </a:cubicBezTo>
                <a:lnTo>
                  <a:pt x="8291" y="16024"/>
                </a:lnTo>
                <a:close/>
                <a:moveTo>
                  <a:pt x="9098" y="16024"/>
                </a:moveTo>
                <a:cubicBezTo>
                  <a:pt x="9102" y="16021"/>
                  <a:pt x="9106" y="16021"/>
                  <a:pt x="9106" y="16018"/>
                </a:cubicBezTo>
                <a:cubicBezTo>
                  <a:pt x="9102" y="16018"/>
                  <a:pt x="9095" y="16015"/>
                  <a:pt x="9091" y="16015"/>
                </a:cubicBezTo>
                <a:cubicBezTo>
                  <a:pt x="9095" y="16018"/>
                  <a:pt x="9095" y="16021"/>
                  <a:pt x="9098" y="16024"/>
                </a:cubicBezTo>
                <a:cubicBezTo>
                  <a:pt x="9098" y="16024"/>
                  <a:pt x="9098" y="16024"/>
                  <a:pt x="9098" y="16024"/>
                </a:cubicBezTo>
                <a:close/>
                <a:moveTo>
                  <a:pt x="9158" y="16024"/>
                </a:moveTo>
                <a:cubicBezTo>
                  <a:pt x="9158" y="16021"/>
                  <a:pt x="9162" y="16018"/>
                  <a:pt x="9162" y="16018"/>
                </a:cubicBezTo>
                <a:cubicBezTo>
                  <a:pt x="9158" y="16021"/>
                  <a:pt x="9151" y="16021"/>
                  <a:pt x="9147" y="16024"/>
                </a:cubicBezTo>
                <a:cubicBezTo>
                  <a:pt x="9151" y="16021"/>
                  <a:pt x="9154" y="16024"/>
                  <a:pt x="9158" y="16024"/>
                </a:cubicBezTo>
                <a:cubicBezTo>
                  <a:pt x="9158" y="16024"/>
                  <a:pt x="9158" y="16024"/>
                  <a:pt x="9158" y="16024"/>
                </a:cubicBezTo>
                <a:close/>
                <a:moveTo>
                  <a:pt x="5886" y="16015"/>
                </a:moveTo>
                <a:cubicBezTo>
                  <a:pt x="5886" y="16018"/>
                  <a:pt x="5889" y="16021"/>
                  <a:pt x="5889" y="16024"/>
                </a:cubicBezTo>
                <a:cubicBezTo>
                  <a:pt x="5897" y="16018"/>
                  <a:pt x="5897" y="16015"/>
                  <a:pt x="5882" y="16021"/>
                </a:cubicBezTo>
                <a:cubicBezTo>
                  <a:pt x="5882" y="16018"/>
                  <a:pt x="5886" y="16015"/>
                  <a:pt x="5886" y="16015"/>
                </a:cubicBezTo>
                <a:close/>
                <a:moveTo>
                  <a:pt x="5968" y="16024"/>
                </a:moveTo>
                <a:cubicBezTo>
                  <a:pt x="5949" y="15989"/>
                  <a:pt x="5930" y="15985"/>
                  <a:pt x="5912" y="16024"/>
                </a:cubicBezTo>
                <a:cubicBezTo>
                  <a:pt x="5912" y="16024"/>
                  <a:pt x="5908" y="16021"/>
                  <a:pt x="5908" y="16021"/>
                </a:cubicBezTo>
                <a:cubicBezTo>
                  <a:pt x="5930" y="16024"/>
                  <a:pt x="5949" y="16024"/>
                  <a:pt x="5968" y="16024"/>
                </a:cubicBezTo>
                <a:cubicBezTo>
                  <a:pt x="5972" y="16024"/>
                  <a:pt x="5968" y="16024"/>
                  <a:pt x="5968" y="16024"/>
                </a:cubicBezTo>
                <a:close/>
                <a:moveTo>
                  <a:pt x="6427" y="16024"/>
                </a:moveTo>
                <a:cubicBezTo>
                  <a:pt x="6431" y="16024"/>
                  <a:pt x="6435" y="16021"/>
                  <a:pt x="6439" y="16021"/>
                </a:cubicBezTo>
                <a:cubicBezTo>
                  <a:pt x="6431" y="16015"/>
                  <a:pt x="6427" y="16018"/>
                  <a:pt x="6435" y="16028"/>
                </a:cubicBezTo>
                <a:cubicBezTo>
                  <a:pt x="6431" y="16028"/>
                  <a:pt x="6427" y="16024"/>
                  <a:pt x="6427" y="16024"/>
                </a:cubicBezTo>
                <a:close/>
                <a:moveTo>
                  <a:pt x="8247" y="16015"/>
                </a:moveTo>
                <a:cubicBezTo>
                  <a:pt x="8247" y="16015"/>
                  <a:pt x="8250" y="16018"/>
                  <a:pt x="8250" y="16018"/>
                </a:cubicBezTo>
                <a:cubicBezTo>
                  <a:pt x="8250" y="16018"/>
                  <a:pt x="8250" y="16015"/>
                  <a:pt x="8247" y="16015"/>
                </a:cubicBezTo>
                <a:cubicBezTo>
                  <a:pt x="8250" y="16011"/>
                  <a:pt x="8247" y="16018"/>
                  <a:pt x="8247" y="16015"/>
                </a:cubicBezTo>
                <a:close/>
                <a:moveTo>
                  <a:pt x="8291" y="16024"/>
                </a:moveTo>
                <a:cubicBezTo>
                  <a:pt x="8291" y="16024"/>
                  <a:pt x="8295" y="16021"/>
                  <a:pt x="8299" y="16021"/>
                </a:cubicBezTo>
                <a:cubicBezTo>
                  <a:pt x="8295" y="16021"/>
                  <a:pt x="8291" y="16021"/>
                  <a:pt x="8291" y="16021"/>
                </a:cubicBezTo>
                <a:cubicBezTo>
                  <a:pt x="8288" y="16021"/>
                  <a:pt x="8291" y="16024"/>
                  <a:pt x="8291" y="16024"/>
                </a:cubicBezTo>
                <a:close/>
                <a:moveTo>
                  <a:pt x="9158" y="16024"/>
                </a:moveTo>
                <a:cubicBezTo>
                  <a:pt x="9139" y="15992"/>
                  <a:pt x="9121" y="15989"/>
                  <a:pt x="9102" y="16024"/>
                </a:cubicBezTo>
                <a:cubicBezTo>
                  <a:pt x="9102" y="16024"/>
                  <a:pt x="9098" y="16024"/>
                  <a:pt x="9098" y="16024"/>
                </a:cubicBezTo>
                <a:cubicBezTo>
                  <a:pt x="9117" y="16024"/>
                  <a:pt x="9139" y="16024"/>
                  <a:pt x="9158" y="16024"/>
                </a:cubicBezTo>
                <a:cubicBezTo>
                  <a:pt x="9158" y="16024"/>
                  <a:pt x="9158" y="16024"/>
                  <a:pt x="9158" y="16024"/>
                </a:cubicBezTo>
                <a:close/>
                <a:moveTo>
                  <a:pt x="4582" y="16070"/>
                </a:moveTo>
                <a:cubicBezTo>
                  <a:pt x="4589" y="16070"/>
                  <a:pt x="4597" y="16070"/>
                  <a:pt x="4608" y="16070"/>
                </a:cubicBezTo>
                <a:cubicBezTo>
                  <a:pt x="4608" y="16067"/>
                  <a:pt x="4608" y="16060"/>
                  <a:pt x="4604" y="16057"/>
                </a:cubicBezTo>
                <a:cubicBezTo>
                  <a:pt x="4593" y="16047"/>
                  <a:pt x="4586" y="16050"/>
                  <a:pt x="4586" y="16063"/>
                </a:cubicBezTo>
                <a:lnTo>
                  <a:pt x="4582" y="16070"/>
                </a:lnTo>
                <a:close/>
                <a:moveTo>
                  <a:pt x="5751" y="16077"/>
                </a:moveTo>
                <a:cubicBezTo>
                  <a:pt x="5751" y="16070"/>
                  <a:pt x="5751" y="16063"/>
                  <a:pt x="5751" y="16057"/>
                </a:cubicBezTo>
                <a:cubicBezTo>
                  <a:pt x="5747" y="16057"/>
                  <a:pt x="5744" y="16057"/>
                  <a:pt x="5740" y="16057"/>
                </a:cubicBezTo>
                <a:cubicBezTo>
                  <a:pt x="5744" y="16063"/>
                  <a:pt x="5744" y="16067"/>
                  <a:pt x="5747" y="16073"/>
                </a:cubicBezTo>
                <a:lnTo>
                  <a:pt x="5751" y="16077"/>
                </a:lnTo>
                <a:close/>
                <a:moveTo>
                  <a:pt x="8067" y="16050"/>
                </a:moveTo>
                <a:cubicBezTo>
                  <a:pt x="8064" y="16047"/>
                  <a:pt x="8064" y="16047"/>
                  <a:pt x="8060" y="16044"/>
                </a:cubicBezTo>
                <a:cubicBezTo>
                  <a:pt x="8060" y="16047"/>
                  <a:pt x="8060" y="16054"/>
                  <a:pt x="8060" y="16057"/>
                </a:cubicBezTo>
                <a:cubicBezTo>
                  <a:pt x="8060" y="16054"/>
                  <a:pt x="8064" y="16054"/>
                  <a:pt x="8067" y="16050"/>
                </a:cubicBezTo>
                <a:cubicBezTo>
                  <a:pt x="8064" y="16050"/>
                  <a:pt x="8067" y="16050"/>
                  <a:pt x="8067" y="16050"/>
                </a:cubicBezTo>
                <a:close/>
                <a:moveTo>
                  <a:pt x="8082" y="16067"/>
                </a:moveTo>
                <a:cubicBezTo>
                  <a:pt x="8090" y="16067"/>
                  <a:pt x="8097" y="16063"/>
                  <a:pt x="8105" y="16063"/>
                </a:cubicBezTo>
                <a:cubicBezTo>
                  <a:pt x="8105" y="16063"/>
                  <a:pt x="8108" y="16063"/>
                  <a:pt x="8108" y="16063"/>
                </a:cubicBezTo>
                <a:cubicBezTo>
                  <a:pt x="8097" y="16063"/>
                  <a:pt x="8086" y="16063"/>
                  <a:pt x="8075" y="16063"/>
                </a:cubicBezTo>
                <a:lnTo>
                  <a:pt x="8082" y="16067"/>
                </a:lnTo>
                <a:close/>
                <a:moveTo>
                  <a:pt x="8198" y="16054"/>
                </a:moveTo>
                <a:cubicBezTo>
                  <a:pt x="8194" y="16057"/>
                  <a:pt x="8194" y="16060"/>
                  <a:pt x="8191" y="16063"/>
                </a:cubicBezTo>
                <a:cubicBezTo>
                  <a:pt x="8194" y="16063"/>
                  <a:pt x="8198" y="16060"/>
                  <a:pt x="8198" y="16060"/>
                </a:cubicBezTo>
                <a:cubicBezTo>
                  <a:pt x="8194" y="16057"/>
                  <a:pt x="8194" y="16054"/>
                  <a:pt x="8191" y="16054"/>
                </a:cubicBezTo>
                <a:cubicBezTo>
                  <a:pt x="8194" y="16054"/>
                  <a:pt x="8198" y="16054"/>
                  <a:pt x="8198" y="16054"/>
                </a:cubicBezTo>
                <a:close/>
                <a:moveTo>
                  <a:pt x="4582" y="16067"/>
                </a:moveTo>
                <a:cubicBezTo>
                  <a:pt x="4582" y="16070"/>
                  <a:pt x="4586" y="16073"/>
                  <a:pt x="4586" y="16077"/>
                </a:cubicBezTo>
                <a:cubicBezTo>
                  <a:pt x="4593" y="16067"/>
                  <a:pt x="4589" y="16067"/>
                  <a:pt x="4578" y="16073"/>
                </a:cubicBezTo>
                <a:cubicBezTo>
                  <a:pt x="4582" y="16070"/>
                  <a:pt x="4582" y="16067"/>
                  <a:pt x="4582" y="16067"/>
                </a:cubicBezTo>
                <a:close/>
                <a:moveTo>
                  <a:pt x="5747" y="16077"/>
                </a:moveTo>
                <a:cubicBezTo>
                  <a:pt x="5751" y="16077"/>
                  <a:pt x="5755" y="16073"/>
                  <a:pt x="5759" y="16073"/>
                </a:cubicBezTo>
                <a:cubicBezTo>
                  <a:pt x="5751" y="16067"/>
                  <a:pt x="5747" y="16067"/>
                  <a:pt x="5751" y="16080"/>
                </a:cubicBezTo>
                <a:cubicBezTo>
                  <a:pt x="5751" y="16077"/>
                  <a:pt x="5747" y="16077"/>
                  <a:pt x="5747" y="16077"/>
                </a:cubicBezTo>
                <a:close/>
                <a:moveTo>
                  <a:pt x="6495" y="16083"/>
                </a:moveTo>
                <a:cubicBezTo>
                  <a:pt x="6491" y="16080"/>
                  <a:pt x="6491" y="16077"/>
                  <a:pt x="6487" y="16077"/>
                </a:cubicBezTo>
                <a:cubicBezTo>
                  <a:pt x="6487" y="16080"/>
                  <a:pt x="6491" y="16083"/>
                  <a:pt x="6491" y="16090"/>
                </a:cubicBezTo>
                <a:lnTo>
                  <a:pt x="6495" y="16083"/>
                </a:lnTo>
                <a:close/>
                <a:moveTo>
                  <a:pt x="6521" y="16090"/>
                </a:moveTo>
                <a:lnTo>
                  <a:pt x="6524" y="16083"/>
                </a:lnTo>
                <a:cubicBezTo>
                  <a:pt x="6524" y="16083"/>
                  <a:pt x="6517" y="16086"/>
                  <a:pt x="6517" y="16086"/>
                </a:cubicBezTo>
                <a:cubicBezTo>
                  <a:pt x="6517" y="16086"/>
                  <a:pt x="6521" y="16090"/>
                  <a:pt x="6521" y="16090"/>
                </a:cubicBezTo>
                <a:close/>
                <a:moveTo>
                  <a:pt x="8041" y="16086"/>
                </a:moveTo>
                <a:cubicBezTo>
                  <a:pt x="8056" y="16086"/>
                  <a:pt x="8067" y="16086"/>
                  <a:pt x="8082" y="16086"/>
                </a:cubicBezTo>
                <a:lnTo>
                  <a:pt x="8078" y="16090"/>
                </a:lnTo>
                <a:cubicBezTo>
                  <a:pt x="8078" y="16080"/>
                  <a:pt x="8078" y="16070"/>
                  <a:pt x="8078" y="16060"/>
                </a:cubicBezTo>
                <a:cubicBezTo>
                  <a:pt x="8078" y="16060"/>
                  <a:pt x="8086" y="16063"/>
                  <a:pt x="8086" y="16063"/>
                </a:cubicBezTo>
                <a:cubicBezTo>
                  <a:pt x="8078" y="16057"/>
                  <a:pt x="8075" y="16050"/>
                  <a:pt x="8067" y="16047"/>
                </a:cubicBezTo>
                <a:cubicBezTo>
                  <a:pt x="8067" y="16047"/>
                  <a:pt x="8067" y="16047"/>
                  <a:pt x="8067" y="16047"/>
                </a:cubicBezTo>
                <a:cubicBezTo>
                  <a:pt x="8056" y="16063"/>
                  <a:pt x="8049" y="16077"/>
                  <a:pt x="8041" y="16090"/>
                </a:cubicBezTo>
                <a:cubicBezTo>
                  <a:pt x="8037" y="16093"/>
                  <a:pt x="8041" y="16086"/>
                  <a:pt x="8041" y="16086"/>
                </a:cubicBezTo>
                <a:close/>
                <a:moveTo>
                  <a:pt x="8112" y="16063"/>
                </a:moveTo>
                <a:cubicBezTo>
                  <a:pt x="8112" y="16073"/>
                  <a:pt x="8112" y="16083"/>
                  <a:pt x="8112" y="16093"/>
                </a:cubicBezTo>
                <a:cubicBezTo>
                  <a:pt x="8112" y="16093"/>
                  <a:pt x="8108" y="16090"/>
                  <a:pt x="8108" y="16090"/>
                </a:cubicBezTo>
                <a:cubicBezTo>
                  <a:pt x="8120" y="16090"/>
                  <a:pt x="8131" y="16090"/>
                  <a:pt x="8142" y="16090"/>
                </a:cubicBezTo>
                <a:cubicBezTo>
                  <a:pt x="8142" y="16090"/>
                  <a:pt x="8138" y="16090"/>
                  <a:pt x="8138" y="16090"/>
                </a:cubicBezTo>
                <a:cubicBezTo>
                  <a:pt x="8127" y="16083"/>
                  <a:pt x="8120" y="16073"/>
                  <a:pt x="8112" y="16063"/>
                </a:cubicBezTo>
                <a:lnTo>
                  <a:pt x="8112" y="16063"/>
                </a:lnTo>
                <a:close/>
                <a:moveTo>
                  <a:pt x="4742" y="16106"/>
                </a:moveTo>
                <a:cubicBezTo>
                  <a:pt x="4739" y="16106"/>
                  <a:pt x="4739" y="16106"/>
                  <a:pt x="4735" y="16106"/>
                </a:cubicBezTo>
                <a:cubicBezTo>
                  <a:pt x="4742" y="16106"/>
                  <a:pt x="4742" y="16106"/>
                  <a:pt x="4742" y="16106"/>
                </a:cubicBezTo>
                <a:cubicBezTo>
                  <a:pt x="4746" y="16106"/>
                  <a:pt x="4742" y="16106"/>
                  <a:pt x="4742" y="16106"/>
                </a:cubicBezTo>
                <a:close/>
                <a:moveTo>
                  <a:pt x="6147" y="16129"/>
                </a:moveTo>
                <a:cubicBezTo>
                  <a:pt x="6151" y="16125"/>
                  <a:pt x="6155" y="16125"/>
                  <a:pt x="6158" y="16122"/>
                </a:cubicBezTo>
                <a:cubicBezTo>
                  <a:pt x="6151" y="16122"/>
                  <a:pt x="6147" y="16119"/>
                  <a:pt x="6140" y="16119"/>
                </a:cubicBezTo>
                <a:cubicBezTo>
                  <a:pt x="6143" y="16122"/>
                  <a:pt x="6143" y="16125"/>
                  <a:pt x="6147" y="16129"/>
                </a:cubicBezTo>
                <a:cubicBezTo>
                  <a:pt x="6147" y="16125"/>
                  <a:pt x="6147" y="16129"/>
                  <a:pt x="6147" y="16129"/>
                </a:cubicBezTo>
                <a:close/>
                <a:moveTo>
                  <a:pt x="6203" y="16129"/>
                </a:moveTo>
                <a:cubicBezTo>
                  <a:pt x="6211" y="16129"/>
                  <a:pt x="6218" y="16129"/>
                  <a:pt x="6226" y="16129"/>
                </a:cubicBezTo>
                <a:cubicBezTo>
                  <a:pt x="6226" y="16129"/>
                  <a:pt x="6222" y="16125"/>
                  <a:pt x="6222" y="16125"/>
                </a:cubicBezTo>
                <a:cubicBezTo>
                  <a:pt x="6214" y="16125"/>
                  <a:pt x="6211" y="16125"/>
                  <a:pt x="6203" y="16129"/>
                </a:cubicBezTo>
                <a:cubicBezTo>
                  <a:pt x="6207" y="16129"/>
                  <a:pt x="6203" y="16129"/>
                  <a:pt x="6203" y="16129"/>
                </a:cubicBezTo>
                <a:close/>
                <a:moveTo>
                  <a:pt x="6495" y="16083"/>
                </a:moveTo>
                <a:cubicBezTo>
                  <a:pt x="6487" y="16096"/>
                  <a:pt x="6483" y="16106"/>
                  <a:pt x="6476" y="16119"/>
                </a:cubicBezTo>
                <a:lnTo>
                  <a:pt x="6480" y="16116"/>
                </a:lnTo>
                <a:cubicBezTo>
                  <a:pt x="6491" y="16119"/>
                  <a:pt x="6502" y="16125"/>
                  <a:pt x="6513" y="16129"/>
                </a:cubicBezTo>
                <a:lnTo>
                  <a:pt x="6509" y="16125"/>
                </a:lnTo>
                <a:cubicBezTo>
                  <a:pt x="6513" y="16112"/>
                  <a:pt x="6513" y="16099"/>
                  <a:pt x="6517" y="16086"/>
                </a:cubicBezTo>
                <a:cubicBezTo>
                  <a:pt x="6517" y="16086"/>
                  <a:pt x="6521" y="16090"/>
                  <a:pt x="6521" y="16090"/>
                </a:cubicBezTo>
                <a:cubicBezTo>
                  <a:pt x="6509" y="16086"/>
                  <a:pt x="6502" y="16086"/>
                  <a:pt x="6491" y="16083"/>
                </a:cubicBezTo>
                <a:cubicBezTo>
                  <a:pt x="6491" y="16086"/>
                  <a:pt x="6495" y="16083"/>
                  <a:pt x="6495" y="16083"/>
                </a:cubicBezTo>
                <a:close/>
                <a:moveTo>
                  <a:pt x="6607" y="16112"/>
                </a:moveTo>
                <a:cubicBezTo>
                  <a:pt x="6607" y="16112"/>
                  <a:pt x="6603" y="16116"/>
                  <a:pt x="6603" y="16116"/>
                </a:cubicBezTo>
                <a:cubicBezTo>
                  <a:pt x="6603" y="16116"/>
                  <a:pt x="6607" y="16112"/>
                  <a:pt x="6607" y="16112"/>
                </a:cubicBezTo>
                <a:close/>
                <a:moveTo>
                  <a:pt x="8037" y="16093"/>
                </a:moveTo>
                <a:cubicBezTo>
                  <a:pt x="8041" y="16093"/>
                  <a:pt x="8041" y="16096"/>
                  <a:pt x="8045" y="16096"/>
                </a:cubicBezTo>
                <a:cubicBezTo>
                  <a:pt x="8045" y="16093"/>
                  <a:pt x="8041" y="16090"/>
                  <a:pt x="8041" y="16090"/>
                </a:cubicBezTo>
                <a:cubicBezTo>
                  <a:pt x="8041" y="16086"/>
                  <a:pt x="8037" y="16093"/>
                  <a:pt x="8037" y="16093"/>
                </a:cubicBezTo>
                <a:close/>
                <a:moveTo>
                  <a:pt x="8108" y="16119"/>
                </a:moveTo>
                <a:cubicBezTo>
                  <a:pt x="8108" y="16109"/>
                  <a:pt x="8108" y="16099"/>
                  <a:pt x="8108" y="16090"/>
                </a:cubicBezTo>
                <a:cubicBezTo>
                  <a:pt x="8108" y="16090"/>
                  <a:pt x="8112" y="16093"/>
                  <a:pt x="8112" y="16093"/>
                </a:cubicBezTo>
                <a:cubicBezTo>
                  <a:pt x="8101" y="16093"/>
                  <a:pt x="8090" y="16093"/>
                  <a:pt x="8078" y="16093"/>
                </a:cubicBezTo>
                <a:cubicBezTo>
                  <a:pt x="8078" y="16093"/>
                  <a:pt x="8082" y="16090"/>
                  <a:pt x="8082" y="16090"/>
                </a:cubicBezTo>
                <a:cubicBezTo>
                  <a:pt x="8093" y="16103"/>
                  <a:pt x="8105" y="16112"/>
                  <a:pt x="8112" y="16125"/>
                </a:cubicBezTo>
                <a:lnTo>
                  <a:pt x="8108" y="16119"/>
                </a:lnTo>
                <a:close/>
                <a:moveTo>
                  <a:pt x="8138" y="16090"/>
                </a:moveTo>
                <a:cubicBezTo>
                  <a:pt x="8138" y="16099"/>
                  <a:pt x="8138" y="16112"/>
                  <a:pt x="8138" y="16122"/>
                </a:cubicBezTo>
                <a:lnTo>
                  <a:pt x="8142" y="16116"/>
                </a:lnTo>
                <a:cubicBezTo>
                  <a:pt x="8142" y="16106"/>
                  <a:pt x="8142" y="16096"/>
                  <a:pt x="8142" y="16086"/>
                </a:cubicBezTo>
                <a:lnTo>
                  <a:pt x="8138" y="16090"/>
                </a:lnTo>
                <a:close/>
                <a:moveTo>
                  <a:pt x="8273" y="16129"/>
                </a:moveTo>
                <a:cubicBezTo>
                  <a:pt x="8273" y="16122"/>
                  <a:pt x="8273" y="16119"/>
                  <a:pt x="8269" y="16112"/>
                </a:cubicBezTo>
                <a:cubicBezTo>
                  <a:pt x="8265" y="16112"/>
                  <a:pt x="8262" y="16116"/>
                  <a:pt x="8258" y="16116"/>
                </a:cubicBezTo>
                <a:cubicBezTo>
                  <a:pt x="8262" y="16119"/>
                  <a:pt x="8265" y="16125"/>
                  <a:pt x="8273" y="16129"/>
                </a:cubicBezTo>
                <a:lnTo>
                  <a:pt x="8273" y="16129"/>
                </a:lnTo>
                <a:close/>
                <a:moveTo>
                  <a:pt x="8788" y="16093"/>
                </a:moveTo>
                <a:cubicBezTo>
                  <a:pt x="8777" y="16093"/>
                  <a:pt x="8766" y="16093"/>
                  <a:pt x="8755" y="16093"/>
                </a:cubicBezTo>
                <a:cubicBezTo>
                  <a:pt x="8755" y="16093"/>
                  <a:pt x="8755" y="16093"/>
                  <a:pt x="8755" y="16093"/>
                </a:cubicBezTo>
                <a:cubicBezTo>
                  <a:pt x="8770" y="16093"/>
                  <a:pt x="8781" y="16093"/>
                  <a:pt x="8788" y="16093"/>
                </a:cubicBezTo>
                <a:lnTo>
                  <a:pt x="8788" y="16093"/>
                </a:lnTo>
                <a:close/>
                <a:moveTo>
                  <a:pt x="4746" y="16106"/>
                </a:moveTo>
                <a:cubicBezTo>
                  <a:pt x="4713" y="16138"/>
                  <a:pt x="4731" y="16152"/>
                  <a:pt x="4772" y="16152"/>
                </a:cubicBezTo>
                <a:lnTo>
                  <a:pt x="4776" y="16155"/>
                </a:lnTo>
                <a:cubicBezTo>
                  <a:pt x="4791" y="16125"/>
                  <a:pt x="4772" y="16112"/>
                  <a:pt x="4746" y="16106"/>
                </a:cubicBezTo>
                <a:cubicBezTo>
                  <a:pt x="4742" y="16106"/>
                  <a:pt x="4746" y="16106"/>
                  <a:pt x="4746" y="16106"/>
                </a:cubicBezTo>
                <a:close/>
                <a:moveTo>
                  <a:pt x="6203" y="16129"/>
                </a:moveTo>
                <a:cubicBezTo>
                  <a:pt x="6184" y="16090"/>
                  <a:pt x="6166" y="16093"/>
                  <a:pt x="6147" y="16129"/>
                </a:cubicBezTo>
                <a:cubicBezTo>
                  <a:pt x="6147" y="16129"/>
                  <a:pt x="6143" y="16125"/>
                  <a:pt x="6143" y="16129"/>
                </a:cubicBezTo>
                <a:cubicBezTo>
                  <a:pt x="6166" y="16129"/>
                  <a:pt x="6184" y="16129"/>
                  <a:pt x="6203" y="16129"/>
                </a:cubicBezTo>
                <a:cubicBezTo>
                  <a:pt x="6207" y="16129"/>
                  <a:pt x="6203" y="16129"/>
                  <a:pt x="6203" y="16129"/>
                </a:cubicBezTo>
                <a:close/>
                <a:moveTo>
                  <a:pt x="6226" y="16129"/>
                </a:moveTo>
                <a:cubicBezTo>
                  <a:pt x="6226" y="16125"/>
                  <a:pt x="6229" y="16125"/>
                  <a:pt x="6229" y="16125"/>
                </a:cubicBezTo>
                <a:cubicBezTo>
                  <a:pt x="6226" y="16125"/>
                  <a:pt x="6222" y="16125"/>
                  <a:pt x="6222" y="16125"/>
                </a:cubicBezTo>
                <a:cubicBezTo>
                  <a:pt x="6222" y="16125"/>
                  <a:pt x="6226" y="16129"/>
                  <a:pt x="6226" y="16129"/>
                </a:cubicBezTo>
                <a:close/>
                <a:moveTo>
                  <a:pt x="6480" y="16116"/>
                </a:moveTo>
                <a:cubicBezTo>
                  <a:pt x="6480" y="16119"/>
                  <a:pt x="6480" y="16119"/>
                  <a:pt x="6476" y="16122"/>
                </a:cubicBezTo>
                <a:cubicBezTo>
                  <a:pt x="6480" y="16122"/>
                  <a:pt x="6480" y="16119"/>
                  <a:pt x="6483" y="16119"/>
                </a:cubicBezTo>
                <a:cubicBezTo>
                  <a:pt x="6483" y="16119"/>
                  <a:pt x="6480" y="16119"/>
                  <a:pt x="6480" y="16116"/>
                </a:cubicBezTo>
                <a:cubicBezTo>
                  <a:pt x="6476" y="16119"/>
                  <a:pt x="6480" y="16116"/>
                  <a:pt x="6480" y="16116"/>
                </a:cubicBezTo>
                <a:close/>
                <a:moveTo>
                  <a:pt x="6513" y="16129"/>
                </a:moveTo>
                <a:cubicBezTo>
                  <a:pt x="6513" y="16129"/>
                  <a:pt x="6517" y="16125"/>
                  <a:pt x="6517" y="16125"/>
                </a:cubicBezTo>
                <a:cubicBezTo>
                  <a:pt x="6513" y="16125"/>
                  <a:pt x="6509" y="16125"/>
                  <a:pt x="6506" y="16125"/>
                </a:cubicBezTo>
                <a:cubicBezTo>
                  <a:pt x="6509" y="16125"/>
                  <a:pt x="6513" y="16129"/>
                  <a:pt x="6513" y="16129"/>
                </a:cubicBezTo>
                <a:close/>
                <a:moveTo>
                  <a:pt x="6603" y="16142"/>
                </a:moveTo>
                <a:cubicBezTo>
                  <a:pt x="6614" y="16132"/>
                  <a:pt x="6625" y="16122"/>
                  <a:pt x="6633" y="16116"/>
                </a:cubicBezTo>
                <a:cubicBezTo>
                  <a:pt x="6633" y="16116"/>
                  <a:pt x="6636" y="16119"/>
                  <a:pt x="6636" y="16119"/>
                </a:cubicBezTo>
                <a:cubicBezTo>
                  <a:pt x="6625" y="16119"/>
                  <a:pt x="6614" y="16119"/>
                  <a:pt x="6603" y="16119"/>
                </a:cubicBezTo>
                <a:cubicBezTo>
                  <a:pt x="6603" y="16119"/>
                  <a:pt x="6607" y="16116"/>
                  <a:pt x="6607" y="16116"/>
                </a:cubicBezTo>
                <a:cubicBezTo>
                  <a:pt x="6607" y="16125"/>
                  <a:pt x="6607" y="16135"/>
                  <a:pt x="6607" y="16148"/>
                </a:cubicBezTo>
                <a:lnTo>
                  <a:pt x="6603" y="16142"/>
                </a:lnTo>
                <a:close/>
                <a:moveTo>
                  <a:pt x="8135" y="16125"/>
                </a:moveTo>
                <a:cubicBezTo>
                  <a:pt x="8131" y="16119"/>
                  <a:pt x="8123" y="16112"/>
                  <a:pt x="8120" y="16106"/>
                </a:cubicBezTo>
                <a:cubicBezTo>
                  <a:pt x="8116" y="16112"/>
                  <a:pt x="8116" y="16119"/>
                  <a:pt x="8112" y="16125"/>
                </a:cubicBezTo>
                <a:cubicBezTo>
                  <a:pt x="8112" y="16125"/>
                  <a:pt x="8108" y="16119"/>
                  <a:pt x="8108" y="16119"/>
                </a:cubicBezTo>
                <a:cubicBezTo>
                  <a:pt x="8120" y="16119"/>
                  <a:pt x="8131" y="16119"/>
                  <a:pt x="8142" y="16119"/>
                </a:cubicBezTo>
                <a:lnTo>
                  <a:pt x="8135" y="16125"/>
                </a:lnTo>
                <a:close/>
                <a:moveTo>
                  <a:pt x="8269" y="16129"/>
                </a:moveTo>
                <a:cubicBezTo>
                  <a:pt x="8262" y="16119"/>
                  <a:pt x="8258" y="16106"/>
                  <a:pt x="8247" y="16103"/>
                </a:cubicBezTo>
                <a:cubicBezTo>
                  <a:pt x="8224" y="16096"/>
                  <a:pt x="8220" y="16116"/>
                  <a:pt x="8213" y="16129"/>
                </a:cubicBezTo>
                <a:cubicBezTo>
                  <a:pt x="8213" y="16129"/>
                  <a:pt x="8209" y="16125"/>
                  <a:pt x="8209" y="16125"/>
                </a:cubicBezTo>
                <a:cubicBezTo>
                  <a:pt x="8232" y="16129"/>
                  <a:pt x="8250" y="16129"/>
                  <a:pt x="8269" y="16129"/>
                </a:cubicBezTo>
                <a:cubicBezTo>
                  <a:pt x="8273" y="16129"/>
                  <a:pt x="8269" y="16129"/>
                  <a:pt x="8269" y="16129"/>
                </a:cubicBezTo>
                <a:close/>
                <a:moveTo>
                  <a:pt x="8729" y="16145"/>
                </a:moveTo>
                <a:cubicBezTo>
                  <a:pt x="8729" y="16142"/>
                  <a:pt x="8729" y="16142"/>
                  <a:pt x="8729" y="16138"/>
                </a:cubicBezTo>
                <a:cubicBezTo>
                  <a:pt x="8729" y="16138"/>
                  <a:pt x="8725" y="16142"/>
                  <a:pt x="8725" y="16142"/>
                </a:cubicBezTo>
                <a:cubicBezTo>
                  <a:pt x="8725" y="16145"/>
                  <a:pt x="8729" y="16145"/>
                  <a:pt x="8729" y="16145"/>
                </a:cubicBezTo>
                <a:cubicBezTo>
                  <a:pt x="8729" y="16145"/>
                  <a:pt x="8729" y="16145"/>
                  <a:pt x="8729" y="16145"/>
                </a:cubicBezTo>
                <a:close/>
                <a:moveTo>
                  <a:pt x="14276" y="1208"/>
                </a:moveTo>
                <a:cubicBezTo>
                  <a:pt x="14272" y="1189"/>
                  <a:pt x="14261" y="1189"/>
                  <a:pt x="14242" y="1195"/>
                </a:cubicBezTo>
                <a:cubicBezTo>
                  <a:pt x="14242" y="1195"/>
                  <a:pt x="14242" y="1195"/>
                  <a:pt x="14242" y="1195"/>
                </a:cubicBezTo>
                <a:cubicBezTo>
                  <a:pt x="14254" y="1198"/>
                  <a:pt x="14269" y="1202"/>
                  <a:pt x="14280" y="1205"/>
                </a:cubicBezTo>
                <a:cubicBezTo>
                  <a:pt x="14280" y="1205"/>
                  <a:pt x="14276" y="1208"/>
                  <a:pt x="14276" y="1208"/>
                </a:cubicBezTo>
                <a:close/>
                <a:moveTo>
                  <a:pt x="4776" y="16155"/>
                </a:moveTo>
                <a:cubicBezTo>
                  <a:pt x="4776" y="16152"/>
                  <a:pt x="4780" y="16152"/>
                  <a:pt x="4780" y="16148"/>
                </a:cubicBezTo>
                <a:cubicBezTo>
                  <a:pt x="4776" y="16148"/>
                  <a:pt x="4772" y="16152"/>
                  <a:pt x="4769" y="16152"/>
                </a:cubicBezTo>
                <a:cubicBezTo>
                  <a:pt x="4772" y="16152"/>
                  <a:pt x="4780" y="16155"/>
                  <a:pt x="4776" y="16155"/>
                </a:cubicBezTo>
                <a:close/>
                <a:moveTo>
                  <a:pt x="5759" y="16158"/>
                </a:moveTo>
                <a:cubicBezTo>
                  <a:pt x="5762" y="16161"/>
                  <a:pt x="5762" y="16165"/>
                  <a:pt x="5766" y="16168"/>
                </a:cubicBezTo>
                <a:cubicBezTo>
                  <a:pt x="5766" y="16161"/>
                  <a:pt x="5770" y="16158"/>
                  <a:pt x="5770" y="16152"/>
                </a:cubicBezTo>
                <a:cubicBezTo>
                  <a:pt x="5766" y="16152"/>
                  <a:pt x="5762" y="16155"/>
                  <a:pt x="5759" y="16158"/>
                </a:cubicBezTo>
                <a:cubicBezTo>
                  <a:pt x="5762" y="16155"/>
                  <a:pt x="5759" y="16158"/>
                  <a:pt x="5759" y="16158"/>
                </a:cubicBezTo>
                <a:close/>
                <a:moveTo>
                  <a:pt x="6412" y="16152"/>
                </a:moveTo>
                <a:cubicBezTo>
                  <a:pt x="6409" y="16152"/>
                  <a:pt x="6405" y="16148"/>
                  <a:pt x="6401" y="16148"/>
                </a:cubicBezTo>
                <a:cubicBezTo>
                  <a:pt x="6405" y="16155"/>
                  <a:pt x="6405" y="16158"/>
                  <a:pt x="6409" y="16165"/>
                </a:cubicBezTo>
                <a:cubicBezTo>
                  <a:pt x="6412" y="16161"/>
                  <a:pt x="6412" y="16158"/>
                  <a:pt x="6412" y="16152"/>
                </a:cubicBezTo>
                <a:cubicBezTo>
                  <a:pt x="6416" y="16155"/>
                  <a:pt x="6412" y="16152"/>
                  <a:pt x="6412" y="16152"/>
                </a:cubicBezTo>
                <a:close/>
                <a:moveTo>
                  <a:pt x="6607" y="16168"/>
                </a:moveTo>
                <a:cubicBezTo>
                  <a:pt x="6603" y="16161"/>
                  <a:pt x="6599" y="16158"/>
                  <a:pt x="6599" y="16152"/>
                </a:cubicBezTo>
                <a:cubicBezTo>
                  <a:pt x="6599" y="16148"/>
                  <a:pt x="6603" y="16145"/>
                  <a:pt x="6607" y="16142"/>
                </a:cubicBezTo>
                <a:cubicBezTo>
                  <a:pt x="6607" y="16142"/>
                  <a:pt x="6603" y="16142"/>
                  <a:pt x="6603" y="16142"/>
                </a:cubicBezTo>
                <a:cubicBezTo>
                  <a:pt x="6603" y="16152"/>
                  <a:pt x="6603" y="16161"/>
                  <a:pt x="6603" y="16171"/>
                </a:cubicBezTo>
                <a:lnTo>
                  <a:pt x="6607" y="16168"/>
                </a:lnTo>
                <a:close/>
                <a:moveTo>
                  <a:pt x="7974" y="16158"/>
                </a:moveTo>
                <a:lnTo>
                  <a:pt x="7981" y="16158"/>
                </a:lnTo>
                <a:lnTo>
                  <a:pt x="7978" y="16152"/>
                </a:lnTo>
                <a:lnTo>
                  <a:pt x="7974" y="16158"/>
                </a:lnTo>
                <a:close/>
                <a:moveTo>
                  <a:pt x="11964" y="1195"/>
                </a:moveTo>
                <a:cubicBezTo>
                  <a:pt x="11964" y="1195"/>
                  <a:pt x="11975" y="1198"/>
                  <a:pt x="11975" y="1198"/>
                </a:cubicBezTo>
                <a:lnTo>
                  <a:pt x="11964" y="1195"/>
                </a:lnTo>
                <a:cubicBezTo>
                  <a:pt x="11967" y="1192"/>
                  <a:pt x="11964" y="1195"/>
                  <a:pt x="11964" y="1195"/>
                </a:cubicBezTo>
                <a:close/>
                <a:moveTo>
                  <a:pt x="5785" y="16194"/>
                </a:moveTo>
                <a:cubicBezTo>
                  <a:pt x="5811" y="16161"/>
                  <a:pt x="5781" y="16165"/>
                  <a:pt x="5759" y="16158"/>
                </a:cubicBezTo>
                <a:cubicBezTo>
                  <a:pt x="5759" y="16158"/>
                  <a:pt x="5759" y="16155"/>
                  <a:pt x="5759" y="16155"/>
                </a:cubicBezTo>
                <a:cubicBezTo>
                  <a:pt x="5766" y="16168"/>
                  <a:pt x="5777" y="16184"/>
                  <a:pt x="5788" y="16197"/>
                </a:cubicBezTo>
                <a:lnTo>
                  <a:pt x="5785" y="16194"/>
                </a:lnTo>
                <a:close/>
                <a:moveTo>
                  <a:pt x="6386" y="16197"/>
                </a:moveTo>
                <a:cubicBezTo>
                  <a:pt x="6397" y="16184"/>
                  <a:pt x="6405" y="16168"/>
                  <a:pt x="6416" y="16155"/>
                </a:cubicBezTo>
                <a:cubicBezTo>
                  <a:pt x="6416" y="16155"/>
                  <a:pt x="6416" y="16158"/>
                  <a:pt x="6420" y="16158"/>
                </a:cubicBezTo>
                <a:cubicBezTo>
                  <a:pt x="6401" y="16165"/>
                  <a:pt x="6368" y="16165"/>
                  <a:pt x="6394" y="16194"/>
                </a:cubicBezTo>
                <a:cubicBezTo>
                  <a:pt x="6386" y="16194"/>
                  <a:pt x="6386" y="16197"/>
                  <a:pt x="6386" y="16197"/>
                </a:cubicBezTo>
                <a:close/>
                <a:moveTo>
                  <a:pt x="5785" y="16194"/>
                </a:moveTo>
                <a:cubicBezTo>
                  <a:pt x="5785" y="16197"/>
                  <a:pt x="5785" y="16197"/>
                  <a:pt x="5785" y="16200"/>
                </a:cubicBezTo>
                <a:cubicBezTo>
                  <a:pt x="5785" y="16197"/>
                  <a:pt x="5785" y="16197"/>
                  <a:pt x="5785" y="16194"/>
                </a:cubicBezTo>
                <a:cubicBezTo>
                  <a:pt x="5785" y="16197"/>
                  <a:pt x="5785" y="16197"/>
                  <a:pt x="5788" y="16197"/>
                </a:cubicBezTo>
                <a:cubicBezTo>
                  <a:pt x="5788" y="16197"/>
                  <a:pt x="5785" y="16194"/>
                  <a:pt x="5785" y="16194"/>
                </a:cubicBezTo>
                <a:close/>
                <a:moveTo>
                  <a:pt x="6028" y="16233"/>
                </a:moveTo>
                <a:cubicBezTo>
                  <a:pt x="6031" y="16230"/>
                  <a:pt x="6035" y="16223"/>
                  <a:pt x="6039" y="16220"/>
                </a:cubicBezTo>
                <a:cubicBezTo>
                  <a:pt x="6035" y="16220"/>
                  <a:pt x="6031" y="16217"/>
                  <a:pt x="6028" y="16217"/>
                </a:cubicBezTo>
                <a:cubicBezTo>
                  <a:pt x="6028" y="16223"/>
                  <a:pt x="6028" y="16226"/>
                  <a:pt x="6028" y="16233"/>
                </a:cubicBezTo>
                <a:lnTo>
                  <a:pt x="6028" y="16233"/>
                </a:lnTo>
                <a:close/>
                <a:moveTo>
                  <a:pt x="6091" y="16230"/>
                </a:moveTo>
                <a:cubicBezTo>
                  <a:pt x="6091" y="16226"/>
                  <a:pt x="6095" y="16223"/>
                  <a:pt x="6095" y="16220"/>
                </a:cubicBezTo>
                <a:cubicBezTo>
                  <a:pt x="6087" y="16223"/>
                  <a:pt x="6084" y="16226"/>
                  <a:pt x="6076" y="16226"/>
                </a:cubicBezTo>
                <a:cubicBezTo>
                  <a:pt x="6080" y="16230"/>
                  <a:pt x="6084" y="16233"/>
                  <a:pt x="6091" y="16230"/>
                </a:cubicBezTo>
                <a:cubicBezTo>
                  <a:pt x="6087" y="16233"/>
                  <a:pt x="6091" y="16230"/>
                  <a:pt x="6091" y="16230"/>
                </a:cubicBezTo>
                <a:close/>
                <a:moveTo>
                  <a:pt x="6263" y="16226"/>
                </a:moveTo>
                <a:cubicBezTo>
                  <a:pt x="6270" y="16226"/>
                  <a:pt x="6278" y="16226"/>
                  <a:pt x="6285" y="16226"/>
                </a:cubicBezTo>
                <a:cubicBezTo>
                  <a:pt x="6285" y="16223"/>
                  <a:pt x="6285" y="16220"/>
                  <a:pt x="6282" y="16217"/>
                </a:cubicBezTo>
                <a:cubicBezTo>
                  <a:pt x="6274" y="16217"/>
                  <a:pt x="6270" y="16220"/>
                  <a:pt x="6263" y="16220"/>
                </a:cubicBezTo>
                <a:cubicBezTo>
                  <a:pt x="6267" y="16220"/>
                  <a:pt x="6263" y="16226"/>
                  <a:pt x="6263" y="16226"/>
                </a:cubicBezTo>
                <a:close/>
                <a:moveTo>
                  <a:pt x="6386" y="16197"/>
                </a:moveTo>
                <a:cubicBezTo>
                  <a:pt x="6386" y="16197"/>
                  <a:pt x="6390" y="16200"/>
                  <a:pt x="6390" y="16200"/>
                </a:cubicBezTo>
                <a:cubicBezTo>
                  <a:pt x="6390" y="16197"/>
                  <a:pt x="6390" y="16194"/>
                  <a:pt x="6390" y="16191"/>
                </a:cubicBezTo>
                <a:cubicBezTo>
                  <a:pt x="6386" y="16194"/>
                  <a:pt x="6386" y="16197"/>
                  <a:pt x="6386" y="16197"/>
                </a:cubicBezTo>
                <a:close/>
                <a:moveTo>
                  <a:pt x="6603" y="16223"/>
                </a:moveTo>
                <a:cubicBezTo>
                  <a:pt x="6603" y="16213"/>
                  <a:pt x="6603" y="16204"/>
                  <a:pt x="6603" y="16194"/>
                </a:cubicBezTo>
                <a:cubicBezTo>
                  <a:pt x="6603" y="16194"/>
                  <a:pt x="6607" y="16197"/>
                  <a:pt x="6607" y="16197"/>
                </a:cubicBezTo>
                <a:cubicBezTo>
                  <a:pt x="6588" y="16200"/>
                  <a:pt x="6580" y="16210"/>
                  <a:pt x="6603" y="16223"/>
                </a:cubicBezTo>
                <a:lnTo>
                  <a:pt x="6603" y="16223"/>
                </a:lnTo>
                <a:close/>
                <a:moveTo>
                  <a:pt x="7634" y="1198"/>
                </a:moveTo>
                <a:cubicBezTo>
                  <a:pt x="7645" y="1198"/>
                  <a:pt x="7656" y="1198"/>
                  <a:pt x="7668" y="1198"/>
                </a:cubicBezTo>
                <a:cubicBezTo>
                  <a:pt x="7668" y="1198"/>
                  <a:pt x="7664" y="1202"/>
                  <a:pt x="7664" y="1202"/>
                </a:cubicBezTo>
                <a:cubicBezTo>
                  <a:pt x="7664" y="1192"/>
                  <a:pt x="7664" y="1182"/>
                  <a:pt x="7664" y="1172"/>
                </a:cubicBezTo>
                <a:cubicBezTo>
                  <a:pt x="7664" y="1172"/>
                  <a:pt x="7668" y="1176"/>
                  <a:pt x="7668" y="1176"/>
                </a:cubicBezTo>
                <a:cubicBezTo>
                  <a:pt x="7656" y="1185"/>
                  <a:pt x="7645" y="1192"/>
                  <a:pt x="7638" y="1202"/>
                </a:cubicBezTo>
                <a:lnTo>
                  <a:pt x="7634" y="1198"/>
                </a:lnTo>
                <a:close/>
                <a:moveTo>
                  <a:pt x="6028" y="16230"/>
                </a:moveTo>
                <a:cubicBezTo>
                  <a:pt x="6050" y="16230"/>
                  <a:pt x="6069" y="16230"/>
                  <a:pt x="6091" y="16230"/>
                </a:cubicBezTo>
                <a:cubicBezTo>
                  <a:pt x="6091" y="16230"/>
                  <a:pt x="6087" y="16233"/>
                  <a:pt x="6087" y="16233"/>
                </a:cubicBezTo>
                <a:cubicBezTo>
                  <a:pt x="6069" y="16200"/>
                  <a:pt x="6050" y="16197"/>
                  <a:pt x="6028" y="16230"/>
                </a:cubicBezTo>
                <a:cubicBezTo>
                  <a:pt x="6028" y="16233"/>
                  <a:pt x="6028" y="16230"/>
                  <a:pt x="6028" y="16230"/>
                </a:cubicBezTo>
                <a:close/>
                <a:moveTo>
                  <a:pt x="6267" y="16220"/>
                </a:moveTo>
                <a:cubicBezTo>
                  <a:pt x="6267" y="16223"/>
                  <a:pt x="6270" y="16226"/>
                  <a:pt x="6270" y="16230"/>
                </a:cubicBezTo>
                <a:cubicBezTo>
                  <a:pt x="6278" y="16220"/>
                  <a:pt x="6278" y="16220"/>
                  <a:pt x="6263" y="16223"/>
                </a:cubicBezTo>
                <a:cubicBezTo>
                  <a:pt x="6263" y="16226"/>
                  <a:pt x="6267" y="16220"/>
                  <a:pt x="6267" y="16220"/>
                </a:cubicBezTo>
                <a:close/>
                <a:moveTo>
                  <a:pt x="6472" y="16253"/>
                </a:moveTo>
                <a:lnTo>
                  <a:pt x="6472" y="16243"/>
                </a:lnTo>
                <a:lnTo>
                  <a:pt x="6461" y="16243"/>
                </a:lnTo>
                <a:lnTo>
                  <a:pt x="6465" y="16246"/>
                </a:lnTo>
                <a:cubicBezTo>
                  <a:pt x="6461" y="16249"/>
                  <a:pt x="6461" y="16249"/>
                  <a:pt x="6457" y="16253"/>
                </a:cubicBezTo>
                <a:cubicBezTo>
                  <a:pt x="6461" y="16256"/>
                  <a:pt x="6465" y="16256"/>
                  <a:pt x="6472" y="16259"/>
                </a:cubicBezTo>
                <a:cubicBezTo>
                  <a:pt x="6472" y="16253"/>
                  <a:pt x="6472" y="16253"/>
                  <a:pt x="6472" y="16253"/>
                </a:cubicBezTo>
                <a:close/>
                <a:moveTo>
                  <a:pt x="6636" y="16223"/>
                </a:moveTo>
                <a:cubicBezTo>
                  <a:pt x="6625" y="16223"/>
                  <a:pt x="6614" y="16223"/>
                  <a:pt x="6603" y="16223"/>
                </a:cubicBezTo>
                <a:cubicBezTo>
                  <a:pt x="6603" y="16223"/>
                  <a:pt x="6603" y="16223"/>
                  <a:pt x="6603" y="16223"/>
                </a:cubicBezTo>
                <a:cubicBezTo>
                  <a:pt x="6614" y="16223"/>
                  <a:pt x="6625" y="16223"/>
                  <a:pt x="6636" y="16223"/>
                </a:cubicBezTo>
                <a:lnTo>
                  <a:pt x="6636" y="16223"/>
                </a:lnTo>
                <a:close/>
                <a:moveTo>
                  <a:pt x="6360" y="16275"/>
                </a:moveTo>
                <a:cubicBezTo>
                  <a:pt x="6371" y="16275"/>
                  <a:pt x="6382" y="16275"/>
                  <a:pt x="6394" y="16275"/>
                </a:cubicBezTo>
                <a:cubicBezTo>
                  <a:pt x="6394" y="16275"/>
                  <a:pt x="6401" y="16272"/>
                  <a:pt x="6401" y="16272"/>
                </a:cubicBezTo>
                <a:cubicBezTo>
                  <a:pt x="6390" y="16272"/>
                  <a:pt x="6379" y="16272"/>
                  <a:pt x="6368" y="16272"/>
                </a:cubicBezTo>
                <a:lnTo>
                  <a:pt x="6360" y="16275"/>
                </a:lnTo>
                <a:close/>
                <a:moveTo>
                  <a:pt x="6461" y="16243"/>
                </a:moveTo>
                <a:cubicBezTo>
                  <a:pt x="6450" y="16249"/>
                  <a:pt x="6439" y="16259"/>
                  <a:pt x="6427" y="16266"/>
                </a:cubicBezTo>
                <a:lnTo>
                  <a:pt x="6431" y="16269"/>
                </a:lnTo>
                <a:cubicBezTo>
                  <a:pt x="6442" y="16259"/>
                  <a:pt x="6453" y="16253"/>
                  <a:pt x="6461" y="16243"/>
                </a:cubicBezTo>
                <a:cubicBezTo>
                  <a:pt x="6461" y="16243"/>
                  <a:pt x="6461" y="16243"/>
                  <a:pt x="6461" y="16243"/>
                </a:cubicBezTo>
                <a:close/>
                <a:moveTo>
                  <a:pt x="6513" y="16240"/>
                </a:moveTo>
                <a:cubicBezTo>
                  <a:pt x="6498" y="16243"/>
                  <a:pt x="6483" y="16249"/>
                  <a:pt x="6472" y="16253"/>
                </a:cubicBezTo>
                <a:cubicBezTo>
                  <a:pt x="6472" y="16253"/>
                  <a:pt x="6476" y="16249"/>
                  <a:pt x="6476" y="16249"/>
                </a:cubicBezTo>
                <a:cubicBezTo>
                  <a:pt x="6491" y="16259"/>
                  <a:pt x="6506" y="16269"/>
                  <a:pt x="6517" y="16282"/>
                </a:cubicBezTo>
                <a:lnTo>
                  <a:pt x="6509" y="16279"/>
                </a:lnTo>
                <a:cubicBezTo>
                  <a:pt x="6509" y="16262"/>
                  <a:pt x="6509" y="16249"/>
                  <a:pt x="6506" y="16233"/>
                </a:cubicBezTo>
                <a:cubicBezTo>
                  <a:pt x="6509" y="16236"/>
                  <a:pt x="6513" y="16240"/>
                  <a:pt x="6513" y="16240"/>
                </a:cubicBezTo>
                <a:close/>
                <a:moveTo>
                  <a:pt x="5647" y="16269"/>
                </a:moveTo>
                <a:cubicBezTo>
                  <a:pt x="5647" y="16272"/>
                  <a:pt x="5650" y="16275"/>
                  <a:pt x="5650" y="16279"/>
                </a:cubicBezTo>
                <a:cubicBezTo>
                  <a:pt x="5658" y="16272"/>
                  <a:pt x="5658" y="16269"/>
                  <a:pt x="5643" y="16272"/>
                </a:cubicBezTo>
                <a:cubicBezTo>
                  <a:pt x="5647" y="16275"/>
                  <a:pt x="5647" y="16269"/>
                  <a:pt x="5647" y="16269"/>
                </a:cubicBezTo>
                <a:close/>
                <a:moveTo>
                  <a:pt x="5691" y="16259"/>
                </a:moveTo>
                <a:cubicBezTo>
                  <a:pt x="5680" y="16282"/>
                  <a:pt x="5688" y="16298"/>
                  <a:pt x="5714" y="16305"/>
                </a:cubicBezTo>
                <a:cubicBezTo>
                  <a:pt x="5714" y="16305"/>
                  <a:pt x="5718" y="16308"/>
                  <a:pt x="5718" y="16308"/>
                </a:cubicBezTo>
                <a:cubicBezTo>
                  <a:pt x="5710" y="16292"/>
                  <a:pt x="5699" y="16275"/>
                  <a:pt x="5691" y="16259"/>
                </a:cubicBezTo>
                <a:cubicBezTo>
                  <a:pt x="5691" y="16256"/>
                  <a:pt x="5691" y="16259"/>
                  <a:pt x="5691" y="16259"/>
                </a:cubicBezTo>
                <a:close/>
                <a:moveTo>
                  <a:pt x="6368" y="16295"/>
                </a:moveTo>
                <a:cubicBezTo>
                  <a:pt x="6390" y="16279"/>
                  <a:pt x="6382" y="16275"/>
                  <a:pt x="6360" y="16275"/>
                </a:cubicBezTo>
                <a:cubicBezTo>
                  <a:pt x="6360" y="16275"/>
                  <a:pt x="6368" y="16272"/>
                  <a:pt x="6368" y="16272"/>
                </a:cubicBezTo>
                <a:cubicBezTo>
                  <a:pt x="6368" y="16282"/>
                  <a:pt x="6368" y="16292"/>
                  <a:pt x="6368" y="16301"/>
                </a:cubicBezTo>
                <a:lnTo>
                  <a:pt x="6368" y="16295"/>
                </a:lnTo>
                <a:close/>
                <a:moveTo>
                  <a:pt x="6431" y="16269"/>
                </a:moveTo>
                <a:cubicBezTo>
                  <a:pt x="6420" y="16269"/>
                  <a:pt x="6405" y="16272"/>
                  <a:pt x="6394" y="16272"/>
                </a:cubicBezTo>
                <a:cubicBezTo>
                  <a:pt x="6394" y="16272"/>
                  <a:pt x="6401" y="16269"/>
                  <a:pt x="6401" y="16269"/>
                </a:cubicBezTo>
                <a:cubicBezTo>
                  <a:pt x="6401" y="16279"/>
                  <a:pt x="6401" y="16288"/>
                  <a:pt x="6401" y="16298"/>
                </a:cubicBezTo>
                <a:lnTo>
                  <a:pt x="6397" y="16295"/>
                </a:lnTo>
                <a:cubicBezTo>
                  <a:pt x="6409" y="16295"/>
                  <a:pt x="6420" y="16295"/>
                  <a:pt x="6431" y="16295"/>
                </a:cubicBezTo>
                <a:cubicBezTo>
                  <a:pt x="6431" y="16295"/>
                  <a:pt x="6427" y="16298"/>
                  <a:pt x="6427" y="16298"/>
                </a:cubicBezTo>
                <a:cubicBezTo>
                  <a:pt x="6427" y="16288"/>
                  <a:pt x="6427" y="16275"/>
                  <a:pt x="6431" y="16266"/>
                </a:cubicBezTo>
                <a:cubicBezTo>
                  <a:pt x="6427" y="16266"/>
                  <a:pt x="6431" y="16269"/>
                  <a:pt x="6431" y="16269"/>
                </a:cubicBezTo>
                <a:close/>
                <a:moveTo>
                  <a:pt x="6517" y="16282"/>
                </a:moveTo>
                <a:cubicBezTo>
                  <a:pt x="6517" y="16282"/>
                  <a:pt x="6521" y="16279"/>
                  <a:pt x="6521" y="16279"/>
                </a:cubicBezTo>
                <a:cubicBezTo>
                  <a:pt x="6517" y="16279"/>
                  <a:pt x="6513" y="16282"/>
                  <a:pt x="6513" y="16282"/>
                </a:cubicBezTo>
                <a:cubicBezTo>
                  <a:pt x="6509" y="16282"/>
                  <a:pt x="6517" y="16282"/>
                  <a:pt x="6517" y="16282"/>
                </a:cubicBezTo>
                <a:close/>
                <a:moveTo>
                  <a:pt x="6610" y="16292"/>
                </a:moveTo>
                <a:lnTo>
                  <a:pt x="6603" y="16292"/>
                </a:lnTo>
                <a:lnTo>
                  <a:pt x="6607" y="16295"/>
                </a:lnTo>
                <a:lnTo>
                  <a:pt x="6610" y="16292"/>
                </a:lnTo>
                <a:close/>
                <a:moveTo>
                  <a:pt x="8755" y="16269"/>
                </a:moveTo>
                <a:cubicBezTo>
                  <a:pt x="8755" y="16269"/>
                  <a:pt x="8755" y="16275"/>
                  <a:pt x="8755" y="16275"/>
                </a:cubicBezTo>
                <a:lnTo>
                  <a:pt x="8755" y="16269"/>
                </a:lnTo>
                <a:cubicBezTo>
                  <a:pt x="8755" y="16266"/>
                  <a:pt x="8755" y="16269"/>
                  <a:pt x="8755" y="16269"/>
                </a:cubicBezTo>
                <a:close/>
                <a:moveTo>
                  <a:pt x="4851" y="16337"/>
                </a:moveTo>
                <a:cubicBezTo>
                  <a:pt x="4855" y="16331"/>
                  <a:pt x="4858" y="16328"/>
                  <a:pt x="4862" y="16321"/>
                </a:cubicBezTo>
                <a:cubicBezTo>
                  <a:pt x="4858" y="16321"/>
                  <a:pt x="4855" y="16318"/>
                  <a:pt x="4851" y="16318"/>
                </a:cubicBezTo>
                <a:cubicBezTo>
                  <a:pt x="4851" y="16324"/>
                  <a:pt x="4847" y="16328"/>
                  <a:pt x="4851" y="16337"/>
                </a:cubicBezTo>
                <a:lnTo>
                  <a:pt x="4851" y="16337"/>
                </a:lnTo>
                <a:close/>
                <a:moveTo>
                  <a:pt x="4907" y="16334"/>
                </a:moveTo>
                <a:cubicBezTo>
                  <a:pt x="4907" y="16328"/>
                  <a:pt x="4903" y="16324"/>
                  <a:pt x="4903" y="16318"/>
                </a:cubicBezTo>
                <a:cubicBezTo>
                  <a:pt x="4899" y="16318"/>
                  <a:pt x="4896" y="16321"/>
                  <a:pt x="4892" y="16321"/>
                </a:cubicBezTo>
                <a:cubicBezTo>
                  <a:pt x="4896" y="16328"/>
                  <a:pt x="4899" y="16331"/>
                  <a:pt x="4907" y="16334"/>
                </a:cubicBezTo>
                <a:cubicBezTo>
                  <a:pt x="4903" y="16337"/>
                  <a:pt x="4907" y="16334"/>
                  <a:pt x="4907" y="16334"/>
                </a:cubicBezTo>
                <a:close/>
                <a:moveTo>
                  <a:pt x="5605" y="16337"/>
                </a:moveTo>
                <a:cubicBezTo>
                  <a:pt x="5605" y="16331"/>
                  <a:pt x="5609" y="16324"/>
                  <a:pt x="5609" y="16318"/>
                </a:cubicBezTo>
                <a:cubicBezTo>
                  <a:pt x="5605" y="16318"/>
                  <a:pt x="5602" y="16318"/>
                  <a:pt x="5598" y="16318"/>
                </a:cubicBezTo>
                <a:cubicBezTo>
                  <a:pt x="5598" y="16324"/>
                  <a:pt x="5602" y="16328"/>
                  <a:pt x="5602" y="16334"/>
                </a:cubicBezTo>
                <a:lnTo>
                  <a:pt x="5605" y="16337"/>
                </a:lnTo>
                <a:close/>
                <a:moveTo>
                  <a:pt x="5721" y="16308"/>
                </a:moveTo>
                <a:cubicBezTo>
                  <a:pt x="5721" y="16308"/>
                  <a:pt x="5725" y="16305"/>
                  <a:pt x="5725" y="16305"/>
                </a:cubicBezTo>
                <a:cubicBezTo>
                  <a:pt x="5721" y="16305"/>
                  <a:pt x="5718" y="16305"/>
                  <a:pt x="5718" y="16308"/>
                </a:cubicBezTo>
                <a:cubicBezTo>
                  <a:pt x="5714" y="16305"/>
                  <a:pt x="5721" y="16308"/>
                  <a:pt x="5721" y="16308"/>
                </a:cubicBezTo>
                <a:close/>
                <a:moveTo>
                  <a:pt x="5811" y="16334"/>
                </a:moveTo>
                <a:cubicBezTo>
                  <a:pt x="5811" y="16328"/>
                  <a:pt x="5811" y="16324"/>
                  <a:pt x="5811" y="16318"/>
                </a:cubicBezTo>
                <a:cubicBezTo>
                  <a:pt x="5811" y="16321"/>
                  <a:pt x="5811" y="16328"/>
                  <a:pt x="5807" y="16331"/>
                </a:cubicBezTo>
                <a:cubicBezTo>
                  <a:pt x="5807" y="16331"/>
                  <a:pt x="5811" y="16334"/>
                  <a:pt x="5811" y="16334"/>
                </a:cubicBezTo>
                <a:close/>
                <a:moveTo>
                  <a:pt x="6394" y="16324"/>
                </a:moveTo>
                <a:cubicBezTo>
                  <a:pt x="6394" y="16315"/>
                  <a:pt x="6394" y="16305"/>
                  <a:pt x="6394" y="16295"/>
                </a:cubicBezTo>
                <a:cubicBezTo>
                  <a:pt x="6394" y="16295"/>
                  <a:pt x="6397" y="16298"/>
                  <a:pt x="6397" y="16298"/>
                </a:cubicBezTo>
                <a:cubicBezTo>
                  <a:pt x="6386" y="16298"/>
                  <a:pt x="6375" y="16298"/>
                  <a:pt x="6364" y="16298"/>
                </a:cubicBezTo>
                <a:cubicBezTo>
                  <a:pt x="6364" y="16298"/>
                  <a:pt x="6368" y="16295"/>
                  <a:pt x="6368" y="16295"/>
                </a:cubicBezTo>
                <a:cubicBezTo>
                  <a:pt x="6379" y="16305"/>
                  <a:pt x="6386" y="16311"/>
                  <a:pt x="6397" y="16321"/>
                </a:cubicBezTo>
                <a:cubicBezTo>
                  <a:pt x="6397" y="16321"/>
                  <a:pt x="6394" y="16324"/>
                  <a:pt x="6394" y="16324"/>
                </a:cubicBezTo>
                <a:close/>
                <a:moveTo>
                  <a:pt x="6427" y="16295"/>
                </a:moveTo>
                <a:cubicBezTo>
                  <a:pt x="6427" y="16305"/>
                  <a:pt x="6427" y="16315"/>
                  <a:pt x="6427" y="16324"/>
                </a:cubicBezTo>
                <a:lnTo>
                  <a:pt x="6424" y="16321"/>
                </a:lnTo>
                <a:cubicBezTo>
                  <a:pt x="6435" y="16321"/>
                  <a:pt x="6446" y="16321"/>
                  <a:pt x="6457" y="16321"/>
                </a:cubicBezTo>
                <a:cubicBezTo>
                  <a:pt x="6457" y="16321"/>
                  <a:pt x="6465" y="16328"/>
                  <a:pt x="6465" y="16328"/>
                </a:cubicBezTo>
                <a:cubicBezTo>
                  <a:pt x="6450" y="16318"/>
                  <a:pt x="6439" y="16308"/>
                  <a:pt x="6424" y="16301"/>
                </a:cubicBezTo>
                <a:cubicBezTo>
                  <a:pt x="6424" y="16298"/>
                  <a:pt x="6427" y="16295"/>
                  <a:pt x="6427" y="16295"/>
                </a:cubicBezTo>
                <a:close/>
                <a:moveTo>
                  <a:pt x="6607" y="16292"/>
                </a:moveTo>
                <a:cubicBezTo>
                  <a:pt x="6603" y="16305"/>
                  <a:pt x="6599" y="16315"/>
                  <a:pt x="6595" y="16328"/>
                </a:cubicBezTo>
                <a:cubicBezTo>
                  <a:pt x="6595" y="16328"/>
                  <a:pt x="6599" y="16324"/>
                  <a:pt x="6599" y="16324"/>
                </a:cubicBezTo>
                <a:cubicBezTo>
                  <a:pt x="6610" y="16315"/>
                  <a:pt x="6618" y="16305"/>
                  <a:pt x="6629" y="16298"/>
                </a:cubicBezTo>
                <a:cubicBezTo>
                  <a:pt x="6629" y="16298"/>
                  <a:pt x="6633" y="16301"/>
                  <a:pt x="6633" y="16301"/>
                </a:cubicBezTo>
                <a:cubicBezTo>
                  <a:pt x="6622" y="16301"/>
                  <a:pt x="6610" y="16298"/>
                  <a:pt x="6599" y="16298"/>
                </a:cubicBezTo>
                <a:cubicBezTo>
                  <a:pt x="6603" y="16295"/>
                  <a:pt x="6610" y="16292"/>
                  <a:pt x="6607" y="16292"/>
                </a:cubicBezTo>
                <a:close/>
                <a:moveTo>
                  <a:pt x="14224" y="1146"/>
                </a:moveTo>
                <a:cubicBezTo>
                  <a:pt x="14231" y="1163"/>
                  <a:pt x="14235" y="1179"/>
                  <a:pt x="14242" y="1195"/>
                </a:cubicBezTo>
                <a:cubicBezTo>
                  <a:pt x="14242" y="1195"/>
                  <a:pt x="14242" y="1195"/>
                  <a:pt x="14242" y="1195"/>
                </a:cubicBezTo>
                <a:cubicBezTo>
                  <a:pt x="14235" y="1179"/>
                  <a:pt x="14231" y="1163"/>
                  <a:pt x="14224" y="1146"/>
                </a:cubicBezTo>
                <a:cubicBezTo>
                  <a:pt x="14227" y="1150"/>
                  <a:pt x="14224" y="1146"/>
                  <a:pt x="14224" y="1146"/>
                </a:cubicBezTo>
                <a:close/>
                <a:moveTo>
                  <a:pt x="8004" y="16311"/>
                </a:moveTo>
                <a:cubicBezTo>
                  <a:pt x="8000" y="16308"/>
                  <a:pt x="7996" y="16308"/>
                  <a:pt x="7996" y="16305"/>
                </a:cubicBezTo>
                <a:cubicBezTo>
                  <a:pt x="7989" y="16311"/>
                  <a:pt x="7993" y="16315"/>
                  <a:pt x="8004" y="16311"/>
                </a:cubicBezTo>
                <a:cubicBezTo>
                  <a:pt x="8004" y="16311"/>
                  <a:pt x="8004" y="16311"/>
                  <a:pt x="8004" y="16311"/>
                </a:cubicBezTo>
                <a:close/>
                <a:moveTo>
                  <a:pt x="8034" y="16328"/>
                </a:moveTo>
                <a:lnTo>
                  <a:pt x="8034" y="16337"/>
                </a:lnTo>
                <a:cubicBezTo>
                  <a:pt x="8034" y="16337"/>
                  <a:pt x="8045" y="16337"/>
                  <a:pt x="8045" y="16337"/>
                </a:cubicBezTo>
                <a:cubicBezTo>
                  <a:pt x="8045" y="16337"/>
                  <a:pt x="8045" y="16337"/>
                  <a:pt x="8045" y="16337"/>
                </a:cubicBezTo>
                <a:cubicBezTo>
                  <a:pt x="8056" y="16321"/>
                  <a:pt x="8052" y="16315"/>
                  <a:pt x="8034" y="16328"/>
                </a:cubicBezTo>
                <a:lnTo>
                  <a:pt x="8034" y="16328"/>
                </a:lnTo>
                <a:close/>
                <a:moveTo>
                  <a:pt x="4847" y="16334"/>
                </a:moveTo>
                <a:cubicBezTo>
                  <a:pt x="4866" y="16334"/>
                  <a:pt x="4884" y="16334"/>
                  <a:pt x="4907" y="16334"/>
                </a:cubicBezTo>
                <a:cubicBezTo>
                  <a:pt x="4907" y="16334"/>
                  <a:pt x="4903" y="16337"/>
                  <a:pt x="4903" y="16337"/>
                </a:cubicBezTo>
                <a:cubicBezTo>
                  <a:pt x="4896" y="16324"/>
                  <a:pt x="4896" y="16305"/>
                  <a:pt x="4873" y="16308"/>
                </a:cubicBezTo>
                <a:cubicBezTo>
                  <a:pt x="4862" y="16308"/>
                  <a:pt x="4858" y="16324"/>
                  <a:pt x="4847" y="16334"/>
                </a:cubicBezTo>
                <a:cubicBezTo>
                  <a:pt x="4851" y="16337"/>
                  <a:pt x="4847" y="16334"/>
                  <a:pt x="4847" y="16334"/>
                </a:cubicBezTo>
                <a:close/>
                <a:moveTo>
                  <a:pt x="5605" y="16334"/>
                </a:moveTo>
                <a:cubicBezTo>
                  <a:pt x="5605" y="16331"/>
                  <a:pt x="5609" y="16331"/>
                  <a:pt x="5613" y="16331"/>
                </a:cubicBezTo>
                <a:cubicBezTo>
                  <a:pt x="5609" y="16331"/>
                  <a:pt x="5605" y="16331"/>
                  <a:pt x="5605" y="16334"/>
                </a:cubicBezTo>
                <a:cubicBezTo>
                  <a:pt x="5602" y="16334"/>
                  <a:pt x="5605" y="16337"/>
                  <a:pt x="5605" y="16334"/>
                </a:cubicBezTo>
                <a:close/>
                <a:moveTo>
                  <a:pt x="5811" y="16334"/>
                </a:moveTo>
                <a:cubicBezTo>
                  <a:pt x="5811" y="16334"/>
                  <a:pt x="5815" y="16331"/>
                  <a:pt x="5818" y="16331"/>
                </a:cubicBezTo>
                <a:cubicBezTo>
                  <a:pt x="5815" y="16331"/>
                  <a:pt x="5811" y="16331"/>
                  <a:pt x="5807" y="16331"/>
                </a:cubicBezTo>
                <a:cubicBezTo>
                  <a:pt x="5807" y="16331"/>
                  <a:pt x="5811" y="16334"/>
                  <a:pt x="5811" y="16334"/>
                </a:cubicBezTo>
                <a:close/>
                <a:moveTo>
                  <a:pt x="6424" y="16350"/>
                </a:moveTo>
                <a:cubicBezTo>
                  <a:pt x="6424" y="16341"/>
                  <a:pt x="6424" y="16331"/>
                  <a:pt x="6424" y="16321"/>
                </a:cubicBezTo>
                <a:cubicBezTo>
                  <a:pt x="6424" y="16321"/>
                  <a:pt x="6427" y="16324"/>
                  <a:pt x="6427" y="16324"/>
                </a:cubicBezTo>
                <a:cubicBezTo>
                  <a:pt x="6416" y="16324"/>
                  <a:pt x="6405" y="16324"/>
                  <a:pt x="6394" y="16324"/>
                </a:cubicBezTo>
                <a:cubicBezTo>
                  <a:pt x="6394" y="16324"/>
                  <a:pt x="6397" y="16321"/>
                  <a:pt x="6397" y="16321"/>
                </a:cubicBezTo>
                <a:cubicBezTo>
                  <a:pt x="6401" y="16331"/>
                  <a:pt x="6409" y="16344"/>
                  <a:pt x="6412" y="16354"/>
                </a:cubicBezTo>
                <a:lnTo>
                  <a:pt x="6409" y="16357"/>
                </a:lnTo>
                <a:lnTo>
                  <a:pt x="6416" y="16350"/>
                </a:lnTo>
                <a:lnTo>
                  <a:pt x="6424" y="16350"/>
                </a:lnTo>
                <a:lnTo>
                  <a:pt x="6424" y="16350"/>
                </a:lnTo>
                <a:close/>
                <a:moveTo>
                  <a:pt x="6465" y="16328"/>
                </a:moveTo>
                <a:cubicBezTo>
                  <a:pt x="6457" y="16328"/>
                  <a:pt x="6450" y="16331"/>
                  <a:pt x="6442" y="16331"/>
                </a:cubicBezTo>
                <a:cubicBezTo>
                  <a:pt x="6446" y="16337"/>
                  <a:pt x="6450" y="16344"/>
                  <a:pt x="6453" y="16347"/>
                </a:cubicBezTo>
                <a:cubicBezTo>
                  <a:pt x="6453" y="16347"/>
                  <a:pt x="6461" y="16350"/>
                  <a:pt x="6461" y="16350"/>
                </a:cubicBezTo>
                <a:cubicBezTo>
                  <a:pt x="6461" y="16341"/>
                  <a:pt x="6461" y="16331"/>
                  <a:pt x="6461" y="16321"/>
                </a:cubicBezTo>
                <a:lnTo>
                  <a:pt x="6465" y="16328"/>
                </a:lnTo>
                <a:close/>
                <a:moveTo>
                  <a:pt x="6607" y="16347"/>
                </a:moveTo>
                <a:cubicBezTo>
                  <a:pt x="6603" y="16341"/>
                  <a:pt x="6599" y="16334"/>
                  <a:pt x="6599" y="16328"/>
                </a:cubicBezTo>
                <a:cubicBezTo>
                  <a:pt x="6599" y="16328"/>
                  <a:pt x="6603" y="16324"/>
                  <a:pt x="6603" y="16324"/>
                </a:cubicBezTo>
                <a:cubicBezTo>
                  <a:pt x="6603" y="16334"/>
                  <a:pt x="6603" y="16344"/>
                  <a:pt x="6603" y="16354"/>
                </a:cubicBezTo>
                <a:lnTo>
                  <a:pt x="6607" y="16347"/>
                </a:lnTo>
                <a:close/>
                <a:moveTo>
                  <a:pt x="7981" y="16347"/>
                </a:moveTo>
                <a:cubicBezTo>
                  <a:pt x="8004" y="16344"/>
                  <a:pt x="8026" y="16341"/>
                  <a:pt x="8049" y="16337"/>
                </a:cubicBezTo>
                <a:cubicBezTo>
                  <a:pt x="8049" y="16337"/>
                  <a:pt x="8049" y="16337"/>
                  <a:pt x="8049" y="16337"/>
                </a:cubicBezTo>
                <a:cubicBezTo>
                  <a:pt x="8034" y="16328"/>
                  <a:pt x="8019" y="16321"/>
                  <a:pt x="8004" y="16311"/>
                </a:cubicBezTo>
                <a:cubicBezTo>
                  <a:pt x="8004" y="16311"/>
                  <a:pt x="8008" y="16308"/>
                  <a:pt x="8008" y="16308"/>
                </a:cubicBezTo>
                <a:cubicBezTo>
                  <a:pt x="8000" y="16321"/>
                  <a:pt x="7989" y="16337"/>
                  <a:pt x="7981" y="16350"/>
                </a:cubicBezTo>
                <a:cubicBezTo>
                  <a:pt x="7978" y="16354"/>
                  <a:pt x="7981" y="16347"/>
                  <a:pt x="7981" y="16347"/>
                </a:cubicBezTo>
                <a:close/>
                <a:moveTo>
                  <a:pt x="8030" y="16328"/>
                </a:moveTo>
                <a:cubicBezTo>
                  <a:pt x="8049" y="16334"/>
                  <a:pt x="8067" y="16344"/>
                  <a:pt x="8086" y="16350"/>
                </a:cubicBezTo>
                <a:lnTo>
                  <a:pt x="8082" y="16347"/>
                </a:lnTo>
                <a:cubicBezTo>
                  <a:pt x="8067" y="16341"/>
                  <a:pt x="8052" y="16334"/>
                  <a:pt x="8030" y="16328"/>
                </a:cubicBezTo>
                <a:cubicBezTo>
                  <a:pt x="8034" y="16328"/>
                  <a:pt x="8030" y="16328"/>
                  <a:pt x="8030" y="16328"/>
                </a:cubicBezTo>
                <a:close/>
                <a:moveTo>
                  <a:pt x="8822" y="16331"/>
                </a:moveTo>
                <a:cubicBezTo>
                  <a:pt x="8818" y="16331"/>
                  <a:pt x="8814" y="16331"/>
                  <a:pt x="8814" y="16331"/>
                </a:cubicBezTo>
                <a:cubicBezTo>
                  <a:pt x="8818" y="16334"/>
                  <a:pt x="8822" y="16334"/>
                  <a:pt x="8822" y="16331"/>
                </a:cubicBezTo>
                <a:lnTo>
                  <a:pt x="8822" y="16331"/>
                </a:lnTo>
                <a:close/>
                <a:moveTo>
                  <a:pt x="6412" y="16357"/>
                </a:moveTo>
                <a:cubicBezTo>
                  <a:pt x="6382" y="16328"/>
                  <a:pt x="6364" y="16337"/>
                  <a:pt x="6349" y="16367"/>
                </a:cubicBezTo>
                <a:cubicBezTo>
                  <a:pt x="6349" y="16367"/>
                  <a:pt x="6349" y="16370"/>
                  <a:pt x="6349" y="16370"/>
                </a:cubicBezTo>
                <a:cubicBezTo>
                  <a:pt x="6375" y="16376"/>
                  <a:pt x="6397" y="16367"/>
                  <a:pt x="6412" y="16350"/>
                </a:cubicBezTo>
                <a:cubicBezTo>
                  <a:pt x="6412" y="16354"/>
                  <a:pt x="6412" y="16357"/>
                  <a:pt x="6412" y="16357"/>
                </a:cubicBezTo>
                <a:close/>
                <a:moveTo>
                  <a:pt x="6476" y="16363"/>
                </a:moveTo>
                <a:cubicBezTo>
                  <a:pt x="6461" y="16350"/>
                  <a:pt x="6450" y="16334"/>
                  <a:pt x="6427" y="16354"/>
                </a:cubicBezTo>
                <a:cubicBezTo>
                  <a:pt x="6427" y="16354"/>
                  <a:pt x="6427" y="16354"/>
                  <a:pt x="6427" y="16354"/>
                </a:cubicBezTo>
                <a:cubicBezTo>
                  <a:pt x="6439" y="16354"/>
                  <a:pt x="6450" y="16354"/>
                  <a:pt x="6461" y="16354"/>
                </a:cubicBezTo>
                <a:cubicBezTo>
                  <a:pt x="6461" y="16354"/>
                  <a:pt x="6453" y="16350"/>
                  <a:pt x="6453" y="16350"/>
                </a:cubicBezTo>
                <a:cubicBezTo>
                  <a:pt x="6461" y="16354"/>
                  <a:pt x="6468" y="16360"/>
                  <a:pt x="6476" y="16363"/>
                </a:cubicBezTo>
                <a:lnTo>
                  <a:pt x="6476" y="16363"/>
                </a:lnTo>
                <a:close/>
                <a:moveTo>
                  <a:pt x="6633" y="16376"/>
                </a:moveTo>
                <a:cubicBezTo>
                  <a:pt x="6622" y="16367"/>
                  <a:pt x="6614" y="16360"/>
                  <a:pt x="6603" y="16350"/>
                </a:cubicBezTo>
                <a:cubicBezTo>
                  <a:pt x="6603" y="16350"/>
                  <a:pt x="6607" y="16347"/>
                  <a:pt x="6607" y="16347"/>
                </a:cubicBezTo>
                <a:cubicBezTo>
                  <a:pt x="6607" y="16357"/>
                  <a:pt x="6603" y="16360"/>
                  <a:pt x="6592" y="16363"/>
                </a:cubicBezTo>
                <a:lnTo>
                  <a:pt x="6592" y="16360"/>
                </a:lnTo>
                <a:cubicBezTo>
                  <a:pt x="6607" y="16363"/>
                  <a:pt x="6622" y="16370"/>
                  <a:pt x="6633" y="16373"/>
                </a:cubicBezTo>
                <a:lnTo>
                  <a:pt x="6633" y="16376"/>
                </a:lnTo>
                <a:close/>
                <a:moveTo>
                  <a:pt x="7978" y="16354"/>
                </a:moveTo>
                <a:cubicBezTo>
                  <a:pt x="7981" y="16354"/>
                  <a:pt x="7981" y="16357"/>
                  <a:pt x="7985" y="16357"/>
                </a:cubicBezTo>
                <a:cubicBezTo>
                  <a:pt x="7985" y="16354"/>
                  <a:pt x="7981" y="16350"/>
                  <a:pt x="7981" y="16347"/>
                </a:cubicBezTo>
                <a:cubicBezTo>
                  <a:pt x="7981" y="16347"/>
                  <a:pt x="7978" y="16354"/>
                  <a:pt x="7978" y="16354"/>
                </a:cubicBezTo>
                <a:close/>
                <a:moveTo>
                  <a:pt x="8086" y="16347"/>
                </a:moveTo>
                <a:cubicBezTo>
                  <a:pt x="8086" y="16347"/>
                  <a:pt x="8086" y="16350"/>
                  <a:pt x="8082" y="16350"/>
                </a:cubicBezTo>
                <a:cubicBezTo>
                  <a:pt x="8086" y="16350"/>
                  <a:pt x="8086" y="16350"/>
                  <a:pt x="8090" y="16350"/>
                </a:cubicBezTo>
                <a:cubicBezTo>
                  <a:pt x="8090" y="16350"/>
                  <a:pt x="8086" y="16347"/>
                  <a:pt x="8086" y="16347"/>
                </a:cubicBezTo>
                <a:close/>
                <a:moveTo>
                  <a:pt x="8826" y="16334"/>
                </a:moveTo>
                <a:cubicBezTo>
                  <a:pt x="8826" y="16354"/>
                  <a:pt x="8818" y="16373"/>
                  <a:pt x="8848" y="16386"/>
                </a:cubicBezTo>
                <a:lnTo>
                  <a:pt x="8852" y="16389"/>
                </a:lnTo>
                <a:cubicBezTo>
                  <a:pt x="8841" y="16367"/>
                  <a:pt x="8829" y="16350"/>
                  <a:pt x="8826" y="16334"/>
                </a:cubicBezTo>
                <a:cubicBezTo>
                  <a:pt x="8822" y="16331"/>
                  <a:pt x="8826" y="16334"/>
                  <a:pt x="8826" y="16334"/>
                </a:cubicBezTo>
                <a:close/>
                <a:moveTo>
                  <a:pt x="6072" y="16412"/>
                </a:moveTo>
                <a:cubicBezTo>
                  <a:pt x="6072" y="16406"/>
                  <a:pt x="6069" y="16403"/>
                  <a:pt x="6069" y="16396"/>
                </a:cubicBezTo>
                <a:cubicBezTo>
                  <a:pt x="6069" y="16399"/>
                  <a:pt x="6069" y="16406"/>
                  <a:pt x="6069" y="16409"/>
                </a:cubicBezTo>
                <a:cubicBezTo>
                  <a:pt x="6069" y="16409"/>
                  <a:pt x="6072" y="16412"/>
                  <a:pt x="6072" y="16412"/>
                </a:cubicBezTo>
                <a:close/>
                <a:moveTo>
                  <a:pt x="6382" y="16383"/>
                </a:moveTo>
                <a:cubicBezTo>
                  <a:pt x="6379" y="16367"/>
                  <a:pt x="6371" y="16347"/>
                  <a:pt x="6349" y="16370"/>
                </a:cubicBezTo>
                <a:cubicBezTo>
                  <a:pt x="6349" y="16370"/>
                  <a:pt x="6349" y="16367"/>
                  <a:pt x="6349" y="16367"/>
                </a:cubicBezTo>
                <a:cubicBezTo>
                  <a:pt x="6360" y="16373"/>
                  <a:pt x="6371" y="16380"/>
                  <a:pt x="6382" y="16383"/>
                </a:cubicBezTo>
                <a:lnTo>
                  <a:pt x="6382" y="16383"/>
                </a:lnTo>
                <a:close/>
                <a:moveTo>
                  <a:pt x="6476" y="16367"/>
                </a:moveTo>
                <a:cubicBezTo>
                  <a:pt x="6457" y="16367"/>
                  <a:pt x="6435" y="16363"/>
                  <a:pt x="6439" y="16389"/>
                </a:cubicBezTo>
                <a:lnTo>
                  <a:pt x="6439" y="16393"/>
                </a:lnTo>
                <a:cubicBezTo>
                  <a:pt x="6450" y="16383"/>
                  <a:pt x="6461" y="16373"/>
                  <a:pt x="6476" y="16367"/>
                </a:cubicBezTo>
                <a:cubicBezTo>
                  <a:pt x="6476" y="16363"/>
                  <a:pt x="6476" y="16367"/>
                  <a:pt x="6476" y="16367"/>
                </a:cubicBezTo>
                <a:close/>
                <a:moveTo>
                  <a:pt x="6595" y="16363"/>
                </a:moveTo>
                <a:cubicBezTo>
                  <a:pt x="6595" y="16363"/>
                  <a:pt x="6595" y="16360"/>
                  <a:pt x="6595" y="16360"/>
                </a:cubicBezTo>
                <a:cubicBezTo>
                  <a:pt x="6595" y="16360"/>
                  <a:pt x="6592" y="16363"/>
                  <a:pt x="6595" y="16363"/>
                </a:cubicBezTo>
                <a:close/>
                <a:moveTo>
                  <a:pt x="8844" y="16383"/>
                </a:moveTo>
                <a:cubicBezTo>
                  <a:pt x="8848" y="16383"/>
                  <a:pt x="8852" y="16383"/>
                  <a:pt x="8856" y="16380"/>
                </a:cubicBezTo>
                <a:cubicBezTo>
                  <a:pt x="8848" y="16373"/>
                  <a:pt x="8844" y="16373"/>
                  <a:pt x="8848" y="16383"/>
                </a:cubicBezTo>
                <a:cubicBezTo>
                  <a:pt x="8848" y="16386"/>
                  <a:pt x="8844" y="16383"/>
                  <a:pt x="8844" y="16383"/>
                </a:cubicBezTo>
                <a:close/>
                <a:moveTo>
                  <a:pt x="7907" y="1146"/>
                </a:moveTo>
                <a:cubicBezTo>
                  <a:pt x="7907" y="1156"/>
                  <a:pt x="7907" y="1166"/>
                  <a:pt x="7907" y="1176"/>
                </a:cubicBezTo>
                <a:cubicBezTo>
                  <a:pt x="7907" y="1176"/>
                  <a:pt x="7899" y="1172"/>
                  <a:pt x="7899" y="1172"/>
                </a:cubicBezTo>
                <a:cubicBezTo>
                  <a:pt x="7910" y="1172"/>
                  <a:pt x="7925" y="1172"/>
                  <a:pt x="7937" y="1172"/>
                </a:cubicBezTo>
                <a:cubicBezTo>
                  <a:pt x="7937" y="1172"/>
                  <a:pt x="7933" y="1176"/>
                  <a:pt x="7933" y="1176"/>
                </a:cubicBezTo>
                <a:cubicBezTo>
                  <a:pt x="7922" y="1166"/>
                  <a:pt x="7910" y="1159"/>
                  <a:pt x="7903" y="1150"/>
                </a:cubicBezTo>
                <a:cubicBezTo>
                  <a:pt x="7903" y="1153"/>
                  <a:pt x="7907" y="1146"/>
                  <a:pt x="7907" y="1146"/>
                </a:cubicBezTo>
                <a:close/>
                <a:moveTo>
                  <a:pt x="5792" y="16429"/>
                </a:moveTo>
                <a:cubicBezTo>
                  <a:pt x="5800" y="16429"/>
                  <a:pt x="5807" y="16429"/>
                  <a:pt x="5815" y="16432"/>
                </a:cubicBezTo>
                <a:cubicBezTo>
                  <a:pt x="5815" y="16429"/>
                  <a:pt x="5815" y="16425"/>
                  <a:pt x="5815" y="16422"/>
                </a:cubicBezTo>
                <a:cubicBezTo>
                  <a:pt x="5811" y="16422"/>
                  <a:pt x="5803" y="16425"/>
                  <a:pt x="5800" y="16425"/>
                </a:cubicBezTo>
                <a:lnTo>
                  <a:pt x="5792" y="16429"/>
                </a:lnTo>
                <a:close/>
                <a:moveTo>
                  <a:pt x="6072" y="16412"/>
                </a:moveTo>
                <a:cubicBezTo>
                  <a:pt x="6072" y="16409"/>
                  <a:pt x="6076" y="16409"/>
                  <a:pt x="6076" y="16409"/>
                </a:cubicBezTo>
                <a:cubicBezTo>
                  <a:pt x="6072" y="16409"/>
                  <a:pt x="6069" y="16412"/>
                  <a:pt x="6065" y="16412"/>
                </a:cubicBezTo>
                <a:cubicBezTo>
                  <a:pt x="6069" y="16409"/>
                  <a:pt x="6072" y="16412"/>
                  <a:pt x="6072" y="16412"/>
                </a:cubicBezTo>
                <a:close/>
                <a:moveTo>
                  <a:pt x="6386" y="16386"/>
                </a:moveTo>
                <a:cubicBezTo>
                  <a:pt x="6368" y="16393"/>
                  <a:pt x="6341" y="16396"/>
                  <a:pt x="6360" y="16425"/>
                </a:cubicBezTo>
                <a:cubicBezTo>
                  <a:pt x="6360" y="16425"/>
                  <a:pt x="6356" y="16429"/>
                  <a:pt x="6356" y="16429"/>
                </a:cubicBezTo>
                <a:cubicBezTo>
                  <a:pt x="6364" y="16412"/>
                  <a:pt x="6375" y="16399"/>
                  <a:pt x="6386" y="16386"/>
                </a:cubicBezTo>
                <a:cubicBezTo>
                  <a:pt x="6382" y="16383"/>
                  <a:pt x="6386" y="16386"/>
                  <a:pt x="6386" y="16386"/>
                </a:cubicBezTo>
                <a:close/>
                <a:moveTo>
                  <a:pt x="6439" y="16389"/>
                </a:moveTo>
                <a:cubicBezTo>
                  <a:pt x="6450" y="16403"/>
                  <a:pt x="6457" y="16416"/>
                  <a:pt x="6468" y="16429"/>
                </a:cubicBezTo>
                <a:cubicBezTo>
                  <a:pt x="6468" y="16429"/>
                  <a:pt x="6465" y="16425"/>
                  <a:pt x="6465" y="16425"/>
                </a:cubicBezTo>
                <a:cubicBezTo>
                  <a:pt x="6487" y="16393"/>
                  <a:pt x="6461" y="16393"/>
                  <a:pt x="6439" y="16389"/>
                </a:cubicBezTo>
                <a:cubicBezTo>
                  <a:pt x="6439" y="16393"/>
                  <a:pt x="6439" y="16389"/>
                  <a:pt x="6439" y="16389"/>
                </a:cubicBezTo>
                <a:close/>
                <a:moveTo>
                  <a:pt x="7910" y="16435"/>
                </a:moveTo>
                <a:cubicBezTo>
                  <a:pt x="7914" y="16435"/>
                  <a:pt x="7914" y="16432"/>
                  <a:pt x="7918" y="16432"/>
                </a:cubicBezTo>
                <a:cubicBezTo>
                  <a:pt x="7914" y="16432"/>
                  <a:pt x="7914" y="16432"/>
                  <a:pt x="7910" y="16435"/>
                </a:cubicBezTo>
                <a:cubicBezTo>
                  <a:pt x="7910" y="16435"/>
                  <a:pt x="7910" y="16435"/>
                  <a:pt x="7910" y="16435"/>
                </a:cubicBezTo>
                <a:close/>
                <a:moveTo>
                  <a:pt x="7959" y="16425"/>
                </a:moveTo>
                <a:cubicBezTo>
                  <a:pt x="7970" y="16425"/>
                  <a:pt x="7981" y="16425"/>
                  <a:pt x="7993" y="16425"/>
                </a:cubicBezTo>
                <a:cubicBezTo>
                  <a:pt x="7993" y="16425"/>
                  <a:pt x="7996" y="16429"/>
                  <a:pt x="7996" y="16429"/>
                </a:cubicBezTo>
                <a:cubicBezTo>
                  <a:pt x="7985" y="16419"/>
                  <a:pt x="7974" y="16399"/>
                  <a:pt x="7963" y="16429"/>
                </a:cubicBezTo>
                <a:lnTo>
                  <a:pt x="7959" y="16425"/>
                </a:lnTo>
                <a:close/>
                <a:moveTo>
                  <a:pt x="8799" y="16412"/>
                </a:moveTo>
                <a:lnTo>
                  <a:pt x="8807" y="16412"/>
                </a:lnTo>
                <a:lnTo>
                  <a:pt x="8803" y="16406"/>
                </a:lnTo>
                <a:lnTo>
                  <a:pt x="8799" y="16412"/>
                </a:lnTo>
                <a:close/>
                <a:moveTo>
                  <a:pt x="5796" y="16425"/>
                </a:moveTo>
                <a:cubicBezTo>
                  <a:pt x="5796" y="16429"/>
                  <a:pt x="5796" y="16432"/>
                  <a:pt x="5800" y="16435"/>
                </a:cubicBezTo>
                <a:cubicBezTo>
                  <a:pt x="5807" y="16429"/>
                  <a:pt x="5807" y="16425"/>
                  <a:pt x="5796" y="16429"/>
                </a:cubicBezTo>
                <a:cubicBezTo>
                  <a:pt x="5792" y="16429"/>
                  <a:pt x="5796" y="16425"/>
                  <a:pt x="5796" y="16425"/>
                </a:cubicBezTo>
                <a:close/>
                <a:moveTo>
                  <a:pt x="6356" y="16429"/>
                </a:moveTo>
                <a:cubicBezTo>
                  <a:pt x="6356" y="16429"/>
                  <a:pt x="6360" y="16432"/>
                  <a:pt x="6360" y="16432"/>
                </a:cubicBezTo>
                <a:cubicBezTo>
                  <a:pt x="6360" y="16429"/>
                  <a:pt x="6360" y="16425"/>
                  <a:pt x="6360" y="16422"/>
                </a:cubicBezTo>
                <a:cubicBezTo>
                  <a:pt x="6360" y="16425"/>
                  <a:pt x="6356" y="16429"/>
                  <a:pt x="6356" y="16429"/>
                </a:cubicBezTo>
                <a:close/>
                <a:moveTo>
                  <a:pt x="6468" y="16429"/>
                </a:moveTo>
                <a:cubicBezTo>
                  <a:pt x="6465" y="16429"/>
                  <a:pt x="6465" y="16425"/>
                  <a:pt x="6461" y="16425"/>
                </a:cubicBezTo>
                <a:cubicBezTo>
                  <a:pt x="6461" y="16429"/>
                  <a:pt x="6465" y="16429"/>
                  <a:pt x="6468" y="16429"/>
                </a:cubicBezTo>
                <a:cubicBezTo>
                  <a:pt x="6465" y="16429"/>
                  <a:pt x="6465" y="16425"/>
                  <a:pt x="6465" y="16425"/>
                </a:cubicBezTo>
                <a:cubicBezTo>
                  <a:pt x="6465" y="16425"/>
                  <a:pt x="6468" y="16429"/>
                  <a:pt x="6468" y="16429"/>
                </a:cubicBezTo>
                <a:close/>
                <a:moveTo>
                  <a:pt x="6625" y="16438"/>
                </a:moveTo>
                <a:lnTo>
                  <a:pt x="6618" y="16438"/>
                </a:lnTo>
                <a:lnTo>
                  <a:pt x="6622" y="16445"/>
                </a:lnTo>
                <a:lnTo>
                  <a:pt x="6625" y="16438"/>
                </a:lnTo>
                <a:close/>
                <a:moveTo>
                  <a:pt x="7959" y="16455"/>
                </a:moveTo>
                <a:cubicBezTo>
                  <a:pt x="7959" y="16445"/>
                  <a:pt x="7959" y="16435"/>
                  <a:pt x="7959" y="16425"/>
                </a:cubicBezTo>
                <a:cubicBezTo>
                  <a:pt x="7959" y="16425"/>
                  <a:pt x="7963" y="16429"/>
                  <a:pt x="7963" y="16429"/>
                </a:cubicBezTo>
                <a:cubicBezTo>
                  <a:pt x="7944" y="16432"/>
                  <a:pt x="7925" y="16432"/>
                  <a:pt x="7907" y="16435"/>
                </a:cubicBezTo>
                <a:cubicBezTo>
                  <a:pt x="7907" y="16435"/>
                  <a:pt x="7907" y="16435"/>
                  <a:pt x="7907" y="16435"/>
                </a:cubicBezTo>
                <a:cubicBezTo>
                  <a:pt x="7933" y="16429"/>
                  <a:pt x="7951" y="16435"/>
                  <a:pt x="7959" y="16458"/>
                </a:cubicBezTo>
                <a:lnTo>
                  <a:pt x="7959" y="16455"/>
                </a:lnTo>
                <a:close/>
                <a:moveTo>
                  <a:pt x="8011" y="16464"/>
                </a:moveTo>
                <a:cubicBezTo>
                  <a:pt x="8004" y="16461"/>
                  <a:pt x="7996" y="16461"/>
                  <a:pt x="7989" y="16458"/>
                </a:cubicBezTo>
                <a:lnTo>
                  <a:pt x="7993" y="16451"/>
                </a:lnTo>
                <a:cubicBezTo>
                  <a:pt x="7993" y="16442"/>
                  <a:pt x="7993" y="16432"/>
                  <a:pt x="7993" y="16422"/>
                </a:cubicBezTo>
                <a:cubicBezTo>
                  <a:pt x="7993" y="16422"/>
                  <a:pt x="7996" y="16425"/>
                  <a:pt x="7996" y="16425"/>
                </a:cubicBezTo>
                <a:cubicBezTo>
                  <a:pt x="7974" y="16442"/>
                  <a:pt x="7989" y="16451"/>
                  <a:pt x="8011" y="16464"/>
                </a:cubicBezTo>
                <a:lnTo>
                  <a:pt x="8011" y="16464"/>
                </a:lnTo>
                <a:close/>
                <a:moveTo>
                  <a:pt x="9308" y="16451"/>
                </a:moveTo>
                <a:cubicBezTo>
                  <a:pt x="9311" y="16451"/>
                  <a:pt x="9315" y="16455"/>
                  <a:pt x="9319" y="16455"/>
                </a:cubicBezTo>
                <a:cubicBezTo>
                  <a:pt x="9315" y="16451"/>
                  <a:pt x="9315" y="16451"/>
                  <a:pt x="9311" y="16448"/>
                </a:cubicBezTo>
                <a:cubicBezTo>
                  <a:pt x="9311" y="16448"/>
                  <a:pt x="9308" y="16451"/>
                  <a:pt x="9308" y="16451"/>
                </a:cubicBezTo>
                <a:close/>
                <a:moveTo>
                  <a:pt x="6267" y="16468"/>
                </a:moveTo>
                <a:lnTo>
                  <a:pt x="6267" y="16461"/>
                </a:lnTo>
                <a:lnTo>
                  <a:pt x="6259" y="16464"/>
                </a:lnTo>
                <a:lnTo>
                  <a:pt x="6267" y="16468"/>
                </a:lnTo>
                <a:close/>
                <a:moveTo>
                  <a:pt x="7989" y="16458"/>
                </a:moveTo>
                <a:cubicBezTo>
                  <a:pt x="7985" y="16451"/>
                  <a:pt x="7981" y="16445"/>
                  <a:pt x="7978" y="16438"/>
                </a:cubicBezTo>
                <a:cubicBezTo>
                  <a:pt x="7974" y="16445"/>
                  <a:pt x="7970" y="16451"/>
                  <a:pt x="7963" y="16458"/>
                </a:cubicBezTo>
                <a:cubicBezTo>
                  <a:pt x="7963" y="16458"/>
                  <a:pt x="7959" y="16455"/>
                  <a:pt x="7959" y="16455"/>
                </a:cubicBezTo>
                <a:cubicBezTo>
                  <a:pt x="7970" y="16455"/>
                  <a:pt x="7981" y="16455"/>
                  <a:pt x="7993" y="16455"/>
                </a:cubicBezTo>
                <a:cubicBezTo>
                  <a:pt x="7993" y="16455"/>
                  <a:pt x="7989" y="16458"/>
                  <a:pt x="7989" y="16458"/>
                </a:cubicBezTo>
                <a:close/>
                <a:moveTo>
                  <a:pt x="8011" y="16464"/>
                </a:moveTo>
                <a:cubicBezTo>
                  <a:pt x="8015" y="16464"/>
                  <a:pt x="8015" y="16461"/>
                  <a:pt x="8019" y="16461"/>
                </a:cubicBezTo>
                <a:cubicBezTo>
                  <a:pt x="8015" y="16461"/>
                  <a:pt x="8011" y="16461"/>
                  <a:pt x="8011" y="16464"/>
                </a:cubicBezTo>
                <a:cubicBezTo>
                  <a:pt x="8008" y="16461"/>
                  <a:pt x="8011" y="16464"/>
                  <a:pt x="8011" y="16464"/>
                </a:cubicBezTo>
                <a:close/>
                <a:moveTo>
                  <a:pt x="8743" y="16491"/>
                </a:moveTo>
                <a:cubicBezTo>
                  <a:pt x="8743" y="16487"/>
                  <a:pt x="8747" y="16487"/>
                  <a:pt x="8747" y="16484"/>
                </a:cubicBezTo>
                <a:cubicBezTo>
                  <a:pt x="8747" y="16484"/>
                  <a:pt x="8743" y="16487"/>
                  <a:pt x="8743" y="16491"/>
                </a:cubicBezTo>
                <a:cubicBezTo>
                  <a:pt x="8740" y="16487"/>
                  <a:pt x="8743" y="16491"/>
                  <a:pt x="8743" y="16491"/>
                </a:cubicBezTo>
                <a:close/>
                <a:moveTo>
                  <a:pt x="8803" y="16487"/>
                </a:moveTo>
                <a:cubicBezTo>
                  <a:pt x="8803" y="16487"/>
                  <a:pt x="8803" y="16484"/>
                  <a:pt x="8803" y="16487"/>
                </a:cubicBezTo>
                <a:lnTo>
                  <a:pt x="8803" y="16487"/>
                </a:lnTo>
                <a:close/>
                <a:moveTo>
                  <a:pt x="9311" y="16451"/>
                </a:moveTo>
                <a:cubicBezTo>
                  <a:pt x="9311" y="16451"/>
                  <a:pt x="9311" y="16455"/>
                  <a:pt x="9315" y="16455"/>
                </a:cubicBezTo>
                <a:cubicBezTo>
                  <a:pt x="9315" y="16451"/>
                  <a:pt x="9315" y="16448"/>
                  <a:pt x="9315" y="16448"/>
                </a:cubicBezTo>
                <a:cubicBezTo>
                  <a:pt x="9311" y="16448"/>
                  <a:pt x="9308" y="16451"/>
                  <a:pt x="9311" y="16451"/>
                </a:cubicBezTo>
                <a:close/>
                <a:moveTo>
                  <a:pt x="5912" y="16507"/>
                </a:moveTo>
                <a:cubicBezTo>
                  <a:pt x="5919" y="16507"/>
                  <a:pt x="5923" y="16504"/>
                  <a:pt x="5930" y="16504"/>
                </a:cubicBezTo>
                <a:cubicBezTo>
                  <a:pt x="5927" y="16504"/>
                  <a:pt x="5919" y="16504"/>
                  <a:pt x="5915" y="16504"/>
                </a:cubicBezTo>
                <a:lnTo>
                  <a:pt x="5912" y="16507"/>
                </a:lnTo>
                <a:close/>
                <a:moveTo>
                  <a:pt x="6016" y="16517"/>
                </a:moveTo>
                <a:cubicBezTo>
                  <a:pt x="6016" y="16510"/>
                  <a:pt x="6020" y="16504"/>
                  <a:pt x="6020" y="16500"/>
                </a:cubicBezTo>
                <a:cubicBezTo>
                  <a:pt x="6016" y="16500"/>
                  <a:pt x="6013" y="16500"/>
                  <a:pt x="6009" y="16500"/>
                </a:cubicBezTo>
                <a:cubicBezTo>
                  <a:pt x="6009" y="16504"/>
                  <a:pt x="6013" y="16510"/>
                  <a:pt x="6013" y="16513"/>
                </a:cubicBezTo>
                <a:lnTo>
                  <a:pt x="6016" y="16517"/>
                </a:lnTo>
                <a:close/>
                <a:moveTo>
                  <a:pt x="6446" y="16487"/>
                </a:moveTo>
                <a:cubicBezTo>
                  <a:pt x="6446" y="16491"/>
                  <a:pt x="6446" y="16494"/>
                  <a:pt x="6450" y="16497"/>
                </a:cubicBezTo>
                <a:cubicBezTo>
                  <a:pt x="6453" y="16494"/>
                  <a:pt x="6457" y="16491"/>
                  <a:pt x="6461" y="16484"/>
                </a:cubicBezTo>
                <a:cubicBezTo>
                  <a:pt x="6457" y="16484"/>
                  <a:pt x="6453" y="16487"/>
                  <a:pt x="6446" y="16487"/>
                </a:cubicBezTo>
                <a:lnTo>
                  <a:pt x="6446" y="16487"/>
                </a:lnTo>
                <a:close/>
                <a:moveTo>
                  <a:pt x="6625" y="16513"/>
                </a:moveTo>
                <a:cubicBezTo>
                  <a:pt x="6629" y="16513"/>
                  <a:pt x="6629" y="16510"/>
                  <a:pt x="6629" y="16510"/>
                </a:cubicBezTo>
                <a:cubicBezTo>
                  <a:pt x="6625" y="16510"/>
                  <a:pt x="6622" y="16510"/>
                  <a:pt x="6622" y="16510"/>
                </a:cubicBezTo>
                <a:cubicBezTo>
                  <a:pt x="6622" y="16507"/>
                  <a:pt x="6622" y="16513"/>
                  <a:pt x="6625" y="16513"/>
                </a:cubicBezTo>
                <a:close/>
                <a:moveTo>
                  <a:pt x="8198" y="16510"/>
                </a:moveTo>
                <a:cubicBezTo>
                  <a:pt x="8198" y="16507"/>
                  <a:pt x="8198" y="16504"/>
                  <a:pt x="8198" y="16497"/>
                </a:cubicBezTo>
                <a:cubicBezTo>
                  <a:pt x="8198" y="16504"/>
                  <a:pt x="8198" y="16507"/>
                  <a:pt x="8194" y="16513"/>
                </a:cubicBezTo>
                <a:lnTo>
                  <a:pt x="8198" y="16510"/>
                </a:lnTo>
                <a:close/>
                <a:moveTo>
                  <a:pt x="8702" y="16517"/>
                </a:moveTo>
                <a:cubicBezTo>
                  <a:pt x="8699" y="16513"/>
                  <a:pt x="8699" y="16507"/>
                  <a:pt x="8695" y="16504"/>
                </a:cubicBezTo>
                <a:cubicBezTo>
                  <a:pt x="8695" y="16507"/>
                  <a:pt x="8695" y="16513"/>
                  <a:pt x="8695" y="16517"/>
                </a:cubicBezTo>
                <a:lnTo>
                  <a:pt x="8702" y="16517"/>
                </a:lnTo>
                <a:close/>
                <a:moveTo>
                  <a:pt x="8803" y="16487"/>
                </a:moveTo>
                <a:cubicBezTo>
                  <a:pt x="8781" y="16468"/>
                  <a:pt x="8762" y="16468"/>
                  <a:pt x="8743" y="16491"/>
                </a:cubicBezTo>
                <a:cubicBezTo>
                  <a:pt x="8743" y="16491"/>
                  <a:pt x="8740" y="16487"/>
                  <a:pt x="8740" y="16491"/>
                </a:cubicBezTo>
                <a:cubicBezTo>
                  <a:pt x="8762" y="16487"/>
                  <a:pt x="8785" y="16484"/>
                  <a:pt x="8803" y="16487"/>
                </a:cubicBezTo>
                <a:cubicBezTo>
                  <a:pt x="8803" y="16484"/>
                  <a:pt x="8803" y="16487"/>
                  <a:pt x="8803" y="16487"/>
                </a:cubicBezTo>
                <a:close/>
                <a:moveTo>
                  <a:pt x="14366" y="1150"/>
                </a:moveTo>
                <a:cubicBezTo>
                  <a:pt x="14377" y="1150"/>
                  <a:pt x="14388" y="1150"/>
                  <a:pt x="14399" y="1150"/>
                </a:cubicBezTo>
                <a:cubicBezTo>
                  <a:pt x="14399" y="1150"/>
                  <a:pt x="14396" y="1153"/>
                  <a:pt x="14396" y="1153"/>
                </a:cubicBezTo>
                <a:cubicBezTo>
                  <a:pt x="14396" y="1143"/>
                  <a:pt x="14396" y="1133"/>
                  <a:pt x="14396" y="1123"/>
                </a:cubicBezTo>
                <a:cubicBezTo>
                  <a:pt x="14396" y="1123"/>
                  <a:pt x="14399" y="1127"/>
                  <a:pt x="14399" y="1127"/>
                </a:cubicBezTo>
                <a:cubicBezTo>
                  <a:pt x="14388" y="1127"/>
                  <a:pt x="14377" y="1127"/>
                  <a:pt x="14366" y="1127"/>
                </a:cubicBezTo>
                <a:lnTo>
                  <a:pt x="14369" y="1123"/>
                </a:lnTo>
                <a:cubicBezTo>
                  <a:pt x="14369" y="1133"/>
                  <a:pt x="14369" y="1140"/>
                  <a:pt x="14366" y="1150"/>
                </a:cubicBezTo>
                <a:lnTo>
                  <a:pt x="14366" y="1150"/>
                </a:lnTo>
                <a:close/>
                <a:moveTo>
                  <a:pt x="5557" y="16543"/>
                </a:moveTo>
                <a:cubicBezTo>
                  <a:pt x="5561" y="16539"/>
                  <a:pt x="5564" y="16539"/>
                  <a:pt x="5564" y="16536"/>
                </a:cubicBezTo>
                <a:cubicBezTo>
                  <a:pt x="5561" y="16536"/>
                  <a:pt x="5553" y="16533"/>
                  <a:pt x="5549" y="16533"/>
                </a:cubicBezTo>
                <a:cubicBezTo>
                  <a:pt x="5553" y="16533"/>
                  <a:pt x="5553" y="16536"/>
                  <a:pt x="5557" y="16543"/>
                </a:cubicBezTo>
                <a:lnTo>
                  <a:pt x="5557" y="16543"/>
                </a:lnTo>
                <a:close/>
                <a:moveTo>
                  <a:pt x="5617" y="16539"/>
                </a:moveTo>
                <a:cubicBezTo>
                  <a:pt x="5617" y="16536"/>
                  <a:pt x="5620" y="16533"/>
                  <a:pt x="5620" y="16533"/>
                </a:cubicBezTo>
                <a:cubicBezTo>
                  <a:pt x="5617" y="16536"/>
                  <a:pt x="5609" y="16536"/>
                  <a:pt x="5605" y="16539"/>
                </a:cubicBezTo>
                <a:cubicBezTo>
                  <a:pt x="5609" y="16539"/>
                  <a:pt x="5613" y="16539"/>
                  <a:pt x="5617" y="16539"/>
                </a:cubicBezTo>
                <a:cubicBezTo>
                  <a:pt x="5613" y="16539"/>
                  <a:pt x="5617" y="16539"/>
                  <a:pt x="5617" y="16539"/>
                </a:cubicBezTo>
                <a:close/>
                <a:moveTo>
                  <a:pt x="5916" y="16504"/>
                </a:moveTo>
                <a:cubicBezTo>
                  <a:pt x="5916" y="16507"/>
                  <a:pt x="5919" y="16510"/>
                  <a:pt x="5919" y="16513"/>
                </a:cubicBezTo>
                <a:cubicBezTo>
                  <a:pt x="5927" y="16507"/>
                  <a:pt x="5927" y="16504"/>
                  <a:pt x="5916" y="16510"/>
                </a:cubicBezTo>
                <a:cubicBezTo>
                  <a:pt x="5912" y="16507"/>
                  <a:pt x="5916" y="16504"/>
                  <a:pt x="5916" y="16504"/>
                </a:cubicBezTo>
                <a:close/>
                <a:moveTo>
                  <a:pt x="6013" y="16513"/>
                </a:moveTo>
                <a:cubicBezTo>
                  <a:pt x="6016" y="16513"/>
                  <a:pt x="6020" y="16513"/>
                  <a:pt x="6024" y="16513"/>
                </a:cubicBezTo>
                <a:cubicBezTo>
                  <a:pt x="6016" y="16504"/>
                  <a:pt x="6016" y="16504"/>
                  <a:pt x="6013" y="16513"/>
                </a:cubicBezTo>
                <a:cubicBezTo>
                  <a:pt x="6016" y="16517"/>
                  <a:pt x="6013" y="16513"/>
                  <a:pt x="6013" y="16513"/>
                </a:cubicBezTo>
                <a:close/>
                <a:moveTo>
                  <a:pt x="6289" y="16520"/>
                </a:moveTo>
                <a:cubicBezTo>
                  <a:pt x="6285" y="16517"/>
                  <a:pt x="6285" y="16517"/>
                  <a:pt x="6282" y="16513"/>
                </a:cubicBezTo>
                <a:cubicBezTo>
                  <a:pt x="6282" y="16517"/>
                  <a:pt x="6285" y="16520"/>
                  <a:pt x="6285" y="16523"/>
                </a:cubicBezTo>
                <a:cubicBezTo>
                  <a:pt x="6285" y="16523"/>
                  <a:pt x="6289" y="16520"/>
                  <a:pt x="6289" y="16520"/>
                </a:cubicBezTo>
                <a:close/>
                <a:moveTo>
                  <a:pt x="6308" y="16526"/>
                </a:moveTo>
                <a:cubicBezTo>
                  <a:pt x="6319" y="16526"/>
                  <a:pt x="6330" y="16526"/>
                  <a:pt x="6341" y="16526"/>
                </a:cubicBezTo>
                <a:cubicBezTo>
                  <a:pt x="6341" y="16526"/>
                  <a:pt x="6338" y="16530"/>
                  <a:pt x="6338" y="16530"/>
                </a:cubicBezTo>
                <a:cubicBezTo>
                  <a:pt x="6330" y="16517"/>
                  <a:pt x="6323" y="16520"/>
                  <a:pt x="6315" y="16530"/>
                </a:cubicBezTo>
                <a:lnTo>
                  <a:pt x="6308" y="16526"/>
                </a:lnTo>
                <a:close/>
                <a:moveTo>
                  <a:pt x="6390" y="16539"/>
                </a:moveTo>
                <a:cubicBezTo>
                  <a:pt x="6386" y="16526"/>
                  <a:pt x="6382" y="16523"/>
                  <a:pt x="6375" y="16539"/>
                </a:cubicBezTo>
                <a:cubicBezTo>
                  <a:pt x="6375" y="16539"/>
                  <a:pt x="6375" y="16539"/>
                  <a:pt x="6375" y="16539"/>
                </a:cubicBezTo>
                <a:lnTo>
                  <a:pt x="6382" y="16546"/>
                </a:lnTo>
                <a:cubicBezTo>
                  <a:pt x="6382" y="16543"/>
                  <a:pt x="6390" y="16539"/>
                  <a:pt x="6390" y="16539"/>
                </a:cubicBezTo>
                <a:cubicBezTo>
                  <a:pt x="6390" y="16539"/>
                  <a:pt x="6390" y="16539"/>
                  <a:pt x="6390" y="16539"/>
                </a:cubicBezTo>
                <a:close/>
                <a:moveTo>
                  <a:pt x="6450" y="16487"/>
                </a:moveTo>
                <a:cubicBezTo>
                  <a:pt x="6446" y="16504"/>
                  <a:pt x="6442" y="16520"/>
                  <a:pt x="6438" y="16536"/>
                </a:cubicBezTo>
                <a:cubicBezTo>
                  <a:pt x="6438" y="16536"/>
                  <a:pt x="6442" y="16539"/>
                  <a:pt x="6442" y="16539"/>
                </a:cubicBezTo>
                <a:cubicBezTo>
                  <a:pt x="6442" y="16520"/>
                  <a:pt x="6446" y="16504"/>
                  <a:pt x="6450" y="16487"/>
                </a:cubicBezTo>
                <a:cubicBezTo>
                  <a:pt x="6446" y="16487"/>
                  <a:pt x="6450" y="16487"/>
                  <a:pt x="6450" y="16487"/>
                </a:cubicBezTo>
                <a:close/>
                <a:moveTo>
                  <a:pt x="6536" y="16513"/>
                </a:moveTo>
                <a:lnTo>
                  <a:pt x="6528" y="16513"/>
                </a:lnTo>
                <a:lnTo>
                  <a:pt x="6532" y="16520"/>
                </a:lnTo>
                <a:lnTo>
                  <a:pt x="6536" y="16513"/>
                </a:lnTo>
                <a:close/>
                <a:moveTo>
                  <a:pt x="8198" y="16510"/>
                </a:moveTo>
                <a:cubicBezTo>
                  <a:pt x="8198" y="16510"/>
                  <a:pt x="8194" y="16507"/>
                  <a:pt x="8194" y="16507"/>
                </a:cubicBezTo>
                <a:cubicBezTo>
                  <a:pt x="8194" y="16510"/>
                  <a:pt x="8194" y="16513"/>
                  <a:pt x="8194" y="16513"/>
                </a:cubicBezTo>
                <a:cubicBezTo>
                  <a:pt x="8194" y="16513"/>
                  <a:pt x="8198" y="16510"/>
                  <a:pt x="8198" y="16510"/>
                </a:cubicBezTo>
                <a:close/>
                <a:moveTo>
                  <a:pt x="8702" y="16517"/>
                </a:moveTo>
                <a:cubicBezTo>
                  <a:pt x="8702" y="16513"/>
                  <a:pt x="8706" y="16513"/>
                  <a:pt x="8706" y="16510"/>
                </a:cubicBezTo>
                <a:cubicBezTo>
                  <a:pt x="8702" y="16510"/>
                  <a:pt x="8699" y="16513"/>
                  <a:pt x="8695" y="16513"/>
                </a:cubicBezTo>
                <a:cubicBezTo>
                  <a:pt x="8695" y="16513"/>
                  <a:pt x="8702" y="16517"/>
                  <a:pt x="8702" y="16517"/>
                </a:cubicBezTo>
                <a:close/>
                <a:moveTo>
                  <a:pt x="14269" y="1140"/>
                </a:moveTo>
                <a:cubicBezTo>
                  <a:pt x="14284" y="1143"/>
                  <a:pt x="14295" y="1146"/>
                  <a:pt x="14310" y="1150"/>
                </a:cubicBezTo>
                <a:cubicBezTo>
                  <a:pt x="14310" y="1150"/>
                  <a:pt x="14313" y="1146"/>
                  <a:pt x="14313" y="1146"/>
                </a:cubicBezTo>
                <a:cubicBezTo>
                  <a:pt x="14298" y="1146"/>
                  <a:pt x="14284" y="1143"/>
                  <a:pt x="14269" y="1140"/>
                </a:cubicBezTo>
                <a:cubicBezTo>
                  <a:pt x="14269" y="1140"/>
                  <a:pt x="14269" y="1140"/>
                  <a:pt x="14269" y="1140"/>
                </a:cubicBezTo>
                <a:close/>
                <a:moveTo>
                  <a:pt x="5553" y="16539"/>
                </a:moveTo>
                <a:cubicBezTo>
                  <a:pt x="5576" y="16539"/>
                  <a:pt x="5594" y="16539"/>
                  <a:pt x="5617" y="16539"/>
                </a:cubicBezTo>
                <a:cubicBezTo>
                  <a:pt x="5617" y="16539"/>
                  <a:pt x="5613" y="16543"/>
                  <a:pt x="5613" y="16543"/>
                </a:cubicBezTo>
                <a:cubicBezTo>
                  <a:pt x="5594" y="16507"/>
                  <a:pt x="5576" y="16504"/>
                  <a:pt x="5553" y="16539"/>
                </a:cubicBezTo>
                <a:cubicBezTo>
                  <a:pt x="5557" y="16543"/>
                  <a:pt x="5553" y="16539"/>
                  <a:pt x="5553" y="16539"/>
                </a:cubicBezTo>
                <a:close/>
                <a:moveTo>
                  <a:pt x="6289" y="16520"/>
                </a:moveTo>
                <a:cubicBezTo>
                  <a:pt x="6282" y="16533"/>
                  <a:pt x="6274" y="16546"/>
                  <a:pt x="6267" y="16559"/>
                </a:cubicBezTo>
                <a:cubicBezTo>
                  <a:pt x="6267" y="16559"/>
                  <a:pt x="6270" y="16552"/>
                  <a:pt x="6270" y="16552"/>
                </a:cubicBezTo>
                <a:cubicBezTo>
                  <a:pt x="6285" y="16552"/>
                  <a:pt x="6297" y="16556"/>
                  <a:pt x="6311" y="16556"/>
                </a:cubicBezTo>
                <a:cubicBezTo>
                  <a:pt x="6311" y="16556"/>
                  <a:pt x="6311" y="16556"/>
                  <a:pt x="6311" y="16556"/>
                </a:cubicBezTo>
                <a:cubicBezTo>
                  <a:pt x="6311" y="16546"/>
                  <a:pt x="6311" y="16536"/>
                  <a:pt x="6311" y="16526"/>
                </a:cubicBezTo>
                <a:cubicBezTo>
                  <a:pt x="6311" y="16526"/>
                  <a:pt x="6319" y="16530"/>
                  <a:pt x="6319" y="16530"/>
                </a:cubicBezTo>
                <a:cubicBezTo>
                  <a:pt x="6304" y="16526"/>
                  <a:pt x="6293" y="16526"/>
                  <a:pt x="6289" y="16520"/>
                </a:cubicBezTo>
                <a:cubicBezTo>
                  <a:pt x="6285" y="16523"/>
                  <a:pt x="6289" y="16520"/>
                  <a:pt x="6289" y="16520"/>
                </a:cubicBezTo>
                <a:close/>
                <a:moveTo>
                  <a:pt x="6341" y="16526"/>
                </a:moveTo>
                <a:cubicBezTo>
                  <a:pt x="6341" y="16536"/>
                  <a:pt x="6341" y="16546"/>
                  <a:pt x="6341" y="16556"/>
                </a:cubicBezTo>
                <a:cubicBezTo>
                  <a:pt x="6341" y="16556"/>
                  <a:pt x="6334" y="16549"/>
                  <a:pt x="6334" y="16549"/>
                </a:cubicBezTo>
                <a:cubicBezTo>
                  <a:pt x="6349" y="16536"/>
                  <a:pt x="6368" y="16526"/>
                  <a:pt x="6390" y="16536"/>
                </a:cubicBezTo>
                <a:cubicBezTo>
                  <a:pt x="6390" y="16536"/>
                  <a:pt x="6390" y="16536"/>
                  <a:pt x="6390" y="16536"/>
                </a:cubicBezTo>
                <a:cubicBezTo>
                  <a:pt x="6371" y="16533"/>
                  <a:pt x="6353" y="16530"/>
                  <a:pt x="6334" y="16530"/>
                </a:cubicBezTo>
                <a:lnTo>
                  <a:pt x="6341" y="16526"/>
                </a:lnTo>
                <a:close/>
                <a:moveTo>
                  <a:pt x="6420" y="16556"/>
                </a:moveTo>
                <a:cubicBezTo>
                  <a:pt x="6427" y="16549"/>
                  <a:pt x="6431" y="16543"/>
                  <a:pt x="6439" y="16536"/>
                </a:cubicBezTo>
                <a:cubicBezTo>
                  <a:pt x="6439" y="16536"/>
                  <a:pt x="6442" y="16539"/>
                  <a:pt x="6442" y="16536"/>
                </a:cubicBezTo>
                <a:cubicBezTo>
                  <a:pt x="6420" y="16536"/>
                  <a:pt x="6397" y="16536"/>
                  <a:pt x="6379" y="16539"/>
                </a:cubicBezTo>
                <a:cubicBezTo>
                  <a:pt x="6379" y="16539"/>
                  <a:pt x="6379" y="16539"/>
                  <a:pt x="6379" y="16539"/>
                </a:cubicBezTo>
                <a:cubicBezTo>
                  <a:pt x="6394" y="16543"/>
                  <a:pt x="6412" y="16549"/>
                  <a:pt x="6427" y="16552"/>
                </a:cubicBezTo>
                <a:cubicBezTo>
                  <a:pt x="6424" y="16552"/>
                  <a:pt x="6420" y="16556"/>
                  <a:pt x="6420" y="16556"/>
                </a:cubicBezTo>
                <a:close/>
                <a:moveTo>
                  <a:pt x="6614" y="16546"/>
                </a:moveTo>
                <a:cubicBezTo>
                  <a:pt x="6610" y="16546"/>
                  <a:pt x="6610" y="16546"/>
                  <a:pt x="6607" y="16546"/>
                </a:cubicBezTo>
                <a:cubicBezTo>
                  <a:pt x="6610" y="16546"/>
                  <a:pt x="6614" y="16549"/>
                  <a:pt x="6618" y="16549"/>
                </a:cubicBezTo>
                <a:cubicBezTo>
                  <a:pt x="6618" y="16549"/>
                  <a:pt x="6614" y="16546"/>
                  <a:pt x="6614" y="16546"/>
                </a:cubicBezTo>
                <a:close/>
                <a:moveTo>
                  <a:pt x="7970" y="16562"/>
                </a:moveTo>
                <a:cubicBezTo>
                  <a:pt x="7974" y="16559"/>
                  <a:pt x="7974" y="16559"/>
                  <a:pt x="7978" y="16556"/>
                </a:cubicBezTo>
                <a:cubicBezTo>
                  <a:pt x="7978" y="16559"/>
                  <a:pt x="7974" y="16562"/>
                  <a:pt x="7970" y="16562"/>
                </a:cubicBezTo>
                <a:cubicBezTo>
                  <a:pt x="7970" y="16562"/>
                  <a:pt x="7970" y="16562"/>
                  <a:pt x="7970" y="16562"/>
                </a:cubicBezTo>
                <a:close/>
                <a:moveTo>
                  <a:pt x="8037" y="16562"/>
                </a:moveTo>
                <a:cubicBezTo>
                  <a:pt x="8041" y="16549"/>
                  <a:pt x="8041" y="16549"/>
                  <a:pt x="8037" y="16562"/>
                </a:cubicBezTo>
                <a:cubicBezTo>
                  <a:pt x="8034" y="16562"/>
                  <a:pt x="8037" y="16562"/>
                  <a:pt x="8037" y="16562"/>
                </a:cubicBezTo>
                <a:close/>
                <a:moveTo>
                  <a:pt x="14227" y="1150"/>
                </a:moveTo>
                <a:cubicBezTo>
                  <a:pt x="14224" y="1146"/>
                  <a:pt x="14224" y="1146"/>
                  <a:pt x="14220" y="1143"/>
                </a:cubicBezTo>
                <a:cubicBezTo>
                  <a:pt x="14220" y="1143"/>
                  <a:pt x="14224" y="1146"/>
                  <a:pt x="14227" y="1150"/>
                </a:cubicBezTo>
                <a:cubicBezTo>
                  <a:pt x="14224" y="1146"/>
                  <a:pt x="14227" y="1150"/>
                  <a:pt x="14227" y="1150"/>
                </a:cubicBezTo>
                <a:close/>
                <a:moveTo>
                  <a:pt x="4985" y="16592"/>
                </a:moveTo>
                <a:cubicBezTo>
                  <a:pt x="4985" y="16585"/>
                  <a:pt x="4989" y="16579"/>
                  <a:pt x="4989" y="16572"/>
                </a:cubicBezTo>
                <a:cubicBezTo>
                  <a:pt x="4985" y="16572"/>
                  <a:pt x="4982" y="16572"/>
                  <a:pt x="4978" y="16572"/>
                </a:cubicBezTo>
                <a:cubicBezTo>
                  <a:pt x="4978" y="16579"/>
                  <a:pt x="4982" y="16582"/>
                  <a:pt x="4982" y="16588"/>
                </a:cubicBezTo>
                <a:cubicBezTo>
                  <a:pt x="4982" y="16588"/>
                  <a:pt x="4985" y="16592"/>
                  <a:pt x="4985" y="16592"/>
                </a:cubicBezTo>
                <a:close/>
                <a:moveTo>
                  <a:pt x="5986" y="16595"/>
                </a:moveTo>
                <a:cubicBezTo>
                  <a:pt x="5986" y="16588"/>
                  <a:pt x="5986" y="16582"/>
                  <a:pt x="5986" y="16575"/>
                </a:cubicBezTo>
                <a:cubicBezTo>
                  <a:pt x="5983" y="16575"/>
                  <a:pt x="5979" y="16575"/>
                  <a:pt x="5975" y="16575"/>
                </a:cubicBezTo>
                <a:cubicBezTo>
                  <a:pt x="5979" y="16582"/>
                  <a:pt x="5979" y="16585"/>
                  <a:pt x="5983" y="16592"/>
                </a:cubicBezTo>
                <a:lnTo>
                  <a:pt x="5986" y="16595"/>
                </a:lnTo>
                <a:close/>
                <a:moveTo>
                  <a:pt x="6267" y="16552"/>
                </a:moveTo>
                <a:cubicBezTo>
                  <a:pt x="6270" y="16556"/>
                  <a:pt x="6270" y="16559"/>
                  <a:pt x="6274" y="16562"/>
                </a:cubicBezTo>
                <a:cubicBezTo>
                  <a:pt x="6282" y="16552"/>
                  <a:pt x="6278" y="16552"/>
                  <a:pt x="6267" y="16559"/>
                </a:cubicBezTo>
                <a:cubicBezTo>
                  <a:pt x="6263" y="16559"/>
                  <a:pt x="6267" y="16552"/>
                  <a:pt x="6267" y="16552"/>
                </a:cubicBezTo>
                <a:close/>
                <a:moveTo>
                  <a:pt x="6349" y="16566"/>
                </a:moveTo>
                <a:cubicBezTo>
                  <a:pt x="6338" y="16552"/>
                  <a:pt x="6326" y="16546"/>
                  <a:pt x="6308" y="16556"/>
                </a:cubicBezTo>
                <a:cubicBezTo>
                  <a:pt x="6308" y="16556"/>
                  <a:pt x="6308" y="16556"/>
                  <a:pt x="6308" y="16556"/>
                </a:cubicBezTo>
                <a:cubicBezTo>
                  <a:pt x="6319" y="16556"/>
                  <a:pt x="6330" y="16556"/>
                  <a:pt x="6341" y="16556"/>
                </a:cubicBezTo>
                <a:cubicBezTo>
                  <a:pt x="6341" y="16556"/>
                  <a:pt x="6334" y="16549"/>
                  <a:pt x="6334" y="16549"/>
                </a:cubicBezTo>
                <a:cubicBezTo>
                  <a:pt x="6334" y="16562"/>
                  <a:pt x="6338" y="16569"/>
                  <a:pt x="6349" y="16566"/>
                </a:cubicBezTo>
                <a:cubicBezTo>
                  <a:pt x="6349" y="16569"/>
                  <a:pt x="6349" y="16566"/>
                  <a:pt x="6349" y="16566"/>
                </a:cubicBezTo>
                <a:close/>
                <a:moveTo>
                  <a:pt x="6420" y="16556"/>
                </a:moveTo>
                <a:cubicBezTo>
                  <a:pt x="6431" y="16569"/>
                  <a:pt x="6442" y="16579"/>
                  <a:pt x="6453" y="16592"/>
                </a:cubicBezTo>
                <a:cubicBezTo>
                  <a:pt x="6453" y="16592"/>
                  <a:pt x="6457" y="16588"/>
                  <a:pt x="6457" y="16588"/>
                </a:cubicBezTo>
                <a:cubicBezTo>
                  <a:pt x="6446" y="16575"/>
                  <a:pt x="6439" y="16566"/>
                  <a:pt x="6427" y="16552"/>
                </a:cubicBezTo>
                <a:cubicBezTo>
                  <a:pt x="6424" y="16552"/>
                  <a:pt x="6420" y="16556"/>
                  <a:pt x="6420" y="16556"/>
                </a:cubicBezTo>
                <a:close/>
                <a:moveTo>
                  <a:pt x="6502" y="16592"/>
                </a:moveTo>
                <a:cubicBezTo>
                  <a:pt x="6491" y="16582"/>
                  <a:pt x="6480" y="16572"/>
                  <a:pt x="6472" y="16562"/>
                </a:cubicBezTo>
                <a:cubicBezTo>
                  <a:pt x="6472" y="16562"/>
                  <a:pt x="6476" y="16562"/>
                  <a:pt x="6476" y="16562"/>
                </a:cubicBezTo>
                <a:cubicBezTo>
                  <a:pt x="6457" y="16588"/>
                  <a:pt x="6476" y="16588"/>
                  <a:pt x="6498" y="16588"/>
                </a:cubicBezTo>
                <a:lnTo>
                  <a:pt x="6502" y="16592"/>
                </a:lnTo>
                <a:close/>
                <a:moveTo>
                  <a:pt x="8015" y="16582"/>
                </a:moveTo>
                <a:cubicBezTo>
                  <a:pt x="8022" y="16575"/>
                  <a:pt x="8030" y="16569"/>
                  <a:pt x="8034" y="16562"/>
                </a:cubicBezTo>
                <a:cubicBezTo>
                  <a:pt x="8034" y="16562"/>
                  <a:pt x="8037" y="16562"/>
                  <a:pt x="8037" y="16562"/>
                </a:cubicBezTo>
                <a:cubicBezTo>
                  <a:pt x="8015" y="16562"/>
                  <a:pt x="7993" y="16562"/>
                  <a:pt x="7970" y="16562"/>
                </a:cubicBezTo>
                <a:cubicBezTo>
                  <a:pt x="7970" y="16562"/>
                  <a:pt x="7970" y="16562"/>
                  <a:pt x="7970" y="16562"/>
                </a:cubicBezTo>
                <a:cubicBezTo>
                  <a:pt x="7996" y="16556"/>
                  <a:pt x="8008" y="16566"/>
                  <a:pt x="8015" y="16582"/>
                </a:cubicBezTo>
                <a:cubicBezTo>
                  <a:pt x="8019" y="16582"/>
                  <a:pt x="8015" y="16582"/>
                  <a:pt x="8015" y="16582"/>
                </a:cubicBezTo>
                <a:close/>
                <a:moveTo>
                  <a:pt x="8131" y="16569"/>
                </a:moveTo>
                <a:cubicBezTo>
                  <a:pt x="8135" y="16572"/>
                  <a:pt x="8135" y="16572"/>
                  <a:pt x="8138" y="16575"/>
                </a:cubicBezTo>
                <a:cubicBezTo>
                  <a:pt x="8135" y="16572"/>
                  <a:pt x="8135" y="16569"/>
                  <a:pt x="8131" y="16569"/>
                </a:cubicBezTo>
                <a:cubicBezTo>
                  <a:pt x="8131" y="16566"/>
                  <a:pt x="8131" y="16569"/>
                  <a:pt x="8131" y="16569"/>
                </a:cubicBezTo>
                <a:close/>
                <a:moveTo>
                  <a:pt x="8624" y="16592"/>
                </a:moveTo>
                <a:cubicBezTo>
                  <a:pt x="8628" y="16592"/>
                  <a:pt x="8631" y="16592"/>
                  <a:pt x="8635" y="16588"/>
                </a:cubicBezTo>
                <a:cubicBezTo>
                  <a:pt x="8631" y="16585"/>
                  <a:pt x="8628" y="16582"/>
                  <a:pt x="8620" y="16579"/>
                </a:cubicBezTo>
                <a:cubicBezTo>
                  <a:pt x="8620" y="16582"/>
                  <a:pt x="8620" y="16585"/>
                  <a:pt x="8624" y="16592"/>
                </a:cubicBezTo>
                <a:cubicBezTo>
                  <a:pt x="8620" y="16588"/>
                  <a:pt x="8624" y="16592"/>
                  <a:pt x="8624" y="16592"/>
                </a:cubicBezTo>
                <a:close/>
                <a:moveTo>
                  <a:pt x="12038" y="16582"/>
                </a:moveTo>
                <a:cubicBezTo>
                  <a:pt x="12046" y="16575"/>
                  <a:pt x="12068" y="16575"/>
                  <a:pt x="12042" y="16562"/>
                </a:cubicBezTo>
                <a:cubicBezTo>
                  <a:pt x="12042" y="16569"/>
                  <a:pt x="12042" y="16575"/>
                  <a:pt x="12042" y="16585"/>
                </a:cubicBezTo>
                <a:cubicBezTo>
                  <a:pt x="12042" y="16585"/>
                  <a:pt x="12038" y="16582"/>
                  <a:pt x="12038" y="16582"/>
                </a:cubicBezTo>
                <a:close/>
                <a:moveTo>
                  <a:pt x="4985" y="16592"/>
                </a:moveTo>
                <a:cubicBezTo>
                  <a:pt x="4985" y="16592"/>
                  <a:pt x="4989" y="16588"/>
                  <a:pt x="4993" y="16588"/>
                </a:cubicBezTo>
                <a:cubicBezTo>
                  <a:pt x="4989" y="16588"/>
                  <a:pt x="4985" y="16588"/>
                  <a:pt x="4982" y="16588"/>
                </a:cubicBezTo>
                <a:cubicBezTo>
                  <a:pt x="4982" y="16588"/>
                  <a:pt x="4985" y="16592"/>
                  <a:pt x="4985" y="16592"/>
                </a:cubicBezTo>
                <a:close/>
                <a:moveTo>
                  <a:pt x="5983" y="16592"/>
                </a:moveTo>
                <a:cubicBezTo>
                  <a:pt x="5986" y="16592"/>
                  <a:pt x="5990" y="16588"/>
                  <a:pt x="5994" y="16588"/>
                </a:cubicBezTo>
                <a:cubicBezTo>
                  <a:pt x="5986" y="16582"/>
                  <a:pt x="5983" y="16582"/>
                  <a:pt x="5986" y="16595"/>
                </a:cubicBezTo>
                <a:cubicBezTo>
                  <a:pt x="5986" y="16595"/>
                  <a:pt x="5983" y="16592"/>
                  <a:pt x="5983" y="16592"/>
                </a:cubicBezTo>
                <a:close/>
                <a:moveTo>
                  <a:pt x="6349" y="16605"/>
                </a:moveTo>
                <a:cubicBezTo>
                  <a:pt x="6349" y="16592"/>
                  <a:pt x="6349" y="16579"/>
                  <a:pt x="6349" y="16566"/>
                </a:cubicBezTo>
                <a:cubicBezTo>
                  <a:pt x="6349" y="16566"/>
                  <a:pt x="6353" y="16569"/>
                  <a:pt x="6353" y="16569"/>
                </a:cubicBezTo>
                <a:cubicBezTo>
                  <a:pt x="6330" y="16579"/>
                  <a:pt x="6304" y="16588"/>
                  <a:pt x="6349" y="16605"/>
                </a:cubicBezTo>
                <a:cubicBezTo>
                  <a:pt x="6345" y="16608"/>
                  <a:pt x="6349" y="16605"/>
                  <a:pt x="6349" y="16605"/>
                </a:cubicBezTo>
                <a:close/>
                <a:moveTo>
                  <a:pt x="8008" y="1140"/>
                </a:moveTo>
                <a:cubicBezTo>
                  <a:pt x="8004" y="1140"/>
                  <a:pt x="8004" y="1140"/>
                  <a:pt x="8000" y="1143"/>
                </a:cubicBezTo>
                <a:cubicBezTo>
                  <a:pt x="8004" y="1140"/>
                  <a:pt x="8004" y="1140"/>
                  <a:pt x="8008" y="1140"/>
                </a:cubicBezTo>
                <a:cubicBezTo>
                  <a:pt x="8008" y="1140"/>
                  <a:pt x="8008" y="1136"/>
                  <a:pt x="8008" y="1140"/>
                </a:cubicBezTo>
                <a:close/>
                <a:moveTo>
                  <a:pt x="6502" y="16592"/>
                </a:moveTo>
                <a:cubicBezTo>
                  <a:pt x="6506" y="16592"/>
                  <a:pt x="6506" y="16588"/>
                  <a:pt x="6509" y="16588"/>
                </a:cubicBezTo>
                <a:cubicBezTo>
                  <a:pt x="6506" y="16588"/>
                  <a:pt x="6502" y="16588"/>
                  <a:pt x="6502" y="16592"/>
                </a:cubicBezTo>
                <a:cubicBezTo>
                  <a:pt x="6502" y="16588"/>
                  <a:pt x="6502" y="16592"/>
                  <a:pt x="6502" y="16592"/>
                </a:cubicBezTo>
                <a:close/>
                <a:moveTo>
                  <a:pt x="6603" y="16608"/>
                </a:moveTo>
                <a:cubicBezTo>
                  <a:pt x="6603" y="16598"/>
                  <a:pt x="6603" y="16588"/>
                  <a:pt x="6603" y="16579"/>
                </a:cubicBezTo>
                <a:cubicBezTo>
                  <a:pt x="6603" y="16579"/>
                  <a:pt x="6607" y="16582"/>
                  <a:pt x="6607" y="16582"/>
                </a:cubicBezTo>
                <a:cubicBezTo>
                  <a:pt x="6599" y="16585"/>
                  <a:pt x="6592" y="16588"/>
                  <a:pt x="6584" y="16595"/>
                </a:cubicBezTo>
                <a:cubicBezTo>
                  <a:pt x="6592" y="16598"/>
                  <a:pt x="6599" y="16601"/>
                  <a:pt x="6607" y="16608"/>
                </a:cubicBezTo>
                <a:lnTo>
                  <a:pt x="6603" y="16608"/>
                </a:lnTo>
                <a:close/>
                <a:moveTo>
                  <a:pt x="7873" y="1153"/>
                </a:moveTo>
                <a:cubicBezTo>
                  <a:pt x="7884" y="1153"/>
                  <a:pt x="7892" y="1153"/>
                  <a:pt x="7903" y="1153"/>
                </a:cubicBezTo>
                <a:cubicBezTo>
                  <a:pt x="7903" y="1153"/>
                  <a:pt x="7903" y="1150"/>
                  <a:pt x="7903" y="1150"/>
                </a:cubicBezTo>
                <a:cubicBezTo>
                  <a:pt x="7892" y="1150"/>
                  <a:pt x="7880" y="1150"/>
                  <a:pt x="7869" y="1150"/>
                </a:cubicBezTo>
                <a:lnTo>
                  <a:pt x="7873" y="1153"/>
                </a:lnTo>
                <a:close/>
                <a:moveTo>
                  <a:pt x="8015" y="16582"/>
                </a:moveTo>
                <a:cubicBezTo>
                  <a:pt x="8019" y="16585"/>
                  <a:pt x="8019" y="16585"/>
                  <a:pt x="8022" y="16588"/>
                </a:cubicBezTo>
                <a:cubicBezTo>
                  <a:pt x="8019" y="16585"/>
                  <a:pt x="8019" y="16585"/>
                  <a:pt x="8015" y="16582"/>
                </a:cubicBezTo>
                <a:cubicBezTo>
                  <a:pt x="8019" y="16582"/>
                  <a:pt x="8015" y="16582"/>
                  <a:pt x="8015" y="16582"/>
                </a:cubicBezTo>
                <a:close/>
                <a:moveTo>
                  <a:pt x="8120" y="16618"/>
                </a:moveTo>
                <a:cubicBezTo>
                  <a:pt x="8168" y="16608"/>
                  <a:pt x="8157" y="16588"/>
                  <a:pt x="8131" y="16569"/>
                </a:cubicBezTo>
                <a:cubicBezTo>
                  <a:pt x="8131" y="16569"/>
                  <a:pt x="8135" y="16566"/>
                  <a:pt x="8135" y="16566"/>
                </a:cubicBezTo>
                <a:cubicBezTo>
                  <a:pt x="8127" y="16582"/>
                  <a:pt x="8123" y="16598"/>
                  <a:pt x="8120" y="16618"/>
                </a:cubicBezTo>
                <a:lnTo>
                  <a:pt x="8120" y="16618"/>
                </a:lnTo>
                <a:close/>
                <a:moveTo>
                  <a:pt x="8620" y="16588"/>
                </a:moveTo>
                <a:cubicBezTo>
                  <a:pt x="8643" y="16592"/>
                  <a:pt x="8661" y="16592"/>
                  <a:pt x="8684" y="16595"/>
                </a:cubicBezTo>
                <a:cubicBezTo>
                  <a:pt x="8684" y="16595"/>
                  <a:pt x="8684" y="16592"/>
                  <a:pt x="8684" y="16592"/>
                </a:cubicBezTo>
                <a:cubicBezTo>
                  <a:pt x="8665" y="16572"/>
                  <a:pt x="8646" y="16569"/>
                  <a:pt x="8620" y="16588"/>
                </a:cubicBezTo>
                <a:cubicBezTo>
                  <a:pt x="8624" y="16592"/>
                  <a:pt x="8620" y="16588"/>
                  <a:pt x="8620" y="16588"/>
                </a:cubicBezTo>
                <a:close/>
                <a:moveTo>
                  <a:pt x="12453" y="16595"/>
                </a:moveTo>
                <a:cubicBezTo>
                  <a:pt x="12449" y="16592"/>
                  <a:pt x="12449" y="16592"/>
                  <a:pt x="12446" y="16588"/>
                </a:cubicBezTo>
                <a:cubicBezTo>
                  <a:pt x="12446" y="16592"/>
                  <a:pt x="12449" y="16595"/>
                  <a:pt x="12449" y="16598"/>
                </a:cubicBezTo>
                <a:cubicBezTo>
                  <a:pt x="12449" y="16598"/>
                  <a:pt x="12453" y="16595"/>
                  <a:pt x="12453" y="16595"/>
                </a:cubicBezTo>
                <a:close/>
                <a:moveTo>
                  <a:pt x="5736" y="16634"/>
                </a:moveTo>
                <a:cubicBezTo>
                  <a:pt x="5740" y="16637"/>
                  <a:pt x="5747" y="16640"/>
                  <a:pt x="5747" y="16640"/>
                </a:cubicBezTo>
                <a:cubicBezTo>
                  <a:pt x="5755" y="16631"/>
                  <a:pt x="5751" y="16627"/>
                  <a:pt x="5744" y="16634"/>
                </a:cubicBezTo>
                <a:lnTo>
                  <a:pt x="5736" y="16634"/>
                </a:lnTo>
                <a:close/>
                <a:moveTo>
                  <a:pt x="6259" y="16640"/>
                </a:moveTo>
                <a:cubicBezTo>
                  <a:pt x="6263" y="16640"/>
                  <a:pt x="6267" y="16637"/>
                  <a:pt x="6267" y="16637"/>
                </a:cubicBezTo>
                <a:cubicBezTo>
                  <a:pt x="6263" y="16634"/>
                  <a:pt x="6259" y="16634"/>
                  <a:pt x="6255" y="16631"/>
                </a:cubicBezTo>
                <a:cubicBezTo>
                  <a:pt x="6255" y="16637"/>
                  <a:pt x="6255" y="16637"/>
                  <a:pt x="6259" y="16640"/>
                </a:cubicBezTo>
                <a:cubicBezTo>
                  <a:pt x="6259" y="16640"/>
                  <a:pt x="6259" y="16640"/>
                  <a:pt x="6259" y="16640"/>
                </a:cubicBezTo>
                <a:close/>
                <a:moveTo>
                  <a:pt x="6311" y="16631"/>
                </a:moveTo>
                <a:cubicBezTo>
                  <a:pt x="6323" y="16621"/>
                  <a:pt x="6338" y="16614"/>
                  <a:pt x="6349" y="16605"/>
                </a:cubicBezTo>
                <a:cubicBezTo>
                  <a:pt x="6349" y="16605"/>
                  <a:pt x="6345" y="16608"/>
                  <a:pt x="6345" y="16608"/>
                </a:cubicBezTo>
                <a:cubicBezTo>
                  <a:pt x="6311" y="16582"/>
                  <a:pt x="6308" y="16601"/>
                  <a:pt x="6304" y="16627"/>
                </a:cubicBezTo>
                <a:lnTo>
                  <a:pt x="6311" y="16631"/>
                </a:lnTo>
                <a:close/>
                <a:moveTo>
                  <a:pt x="6603" y="16631"/>
                </a:moveTo>
                <a:cubicBezTo>
                  <a:pt x="6614" y="16631"/>
                  <a:pt x="6625" y="16631"/>
                  <a:pt x="6636" y="16631"/>
                </a:cubicBezTo>
                <a:cubicBezTo>
                  <a:pt x="6636" y="16631"/>
                  <a:pt x="6636" y="16634"/>
                  <a:pt x="6636" y="16634"/>
                </a:cubicBezTo>
                <a:cubicBezTo>
                  <a:pt x="6636" y="16624"/>
                  <a:pt x="6636" y="16611"/>
                  <a:pt x="6636" y="16601"/>
                </a:cubicBezTo>
                <a:cubicBezTo>
                  <a:pt x="6636" y="16601"/>
                  <a:pt x="6636" y="16605"/>
                  <a:pt x="6636" y="16605"/>
                </a:cubicBezTo>
                <a:cubicBezTo>
                  <a:pt x="6625" y="16605"/>
                  <a:pt x="6614" y="16605"/>
                  <a:pt x="6603" y="16605"/>
                </a:cubicBezTo>
                <a:cubicBezTo>
                  <a:pt x="6603" y="16605"/>
                  <a:pt x="6607" y="16601"/>
                  <a:pt x="6607" y="16601"/>
                </a:cubicBezTo>
                <a:cubicBezTo>
                  <a:pt x="6607" y="16611"/>
                  <a:pt x="6607" y="16621"/>
                  <a:pt x="6607" y="16631"/>
                </a:cubicBezTo>
                <a:lnTo>
                  <a:pt x="6603" y="16631"/>
                </a:lnTo>
                <a:close/>
                <a:moveTo>
                  <a:pt x="7888" y="16634"/>
                </a:moveTo>
                <a:cubicBezTo>
                  <a:pt x="7888" y="16631"/>
                  <a:pt x="7892" y="16627"/>
                  <a:pt x="7892" y="16624"/>
                </a:cubicBezTo>
                <a:cubicBezTo>
                  <a:pt x="7892" y="16624"/>
                  <a:pt x="7888" y="16621"/>
                  <a:pt x="7888" y="16618"/>
                </a:cubicBezTo>
                <a:cubicBezTo>
                  <a:pt x="7888" y="16627"/>
                  <a:pt x="7888" y="16631"/>
                  <a:pt x="7888" y="16634"/>
                </a:cubicBezTo>
                <a:lnTo>
                  <a:pt x="7888" y="16634"/>
                </a:lnTo>
                <a:close/>
                <a:moveTo>
                  <a:pt x="8120" y="16614"/>
                </a:moveTo>
                <a:cubicBezTo>
                  <a:pt x="8142" y="16618"/>
                  <a:pt x="8164" y="16618"/>
                  <a:pt x="8187" y="16621"/>
                </a:cubicBezTo>
                <a:cubicBezTo>
                  <a:pt x="8187" y="16621"/>
                  <a:pt x="8183" y="16618"/>
                  <a:pt x="8183" y="16618"/>
                </a:cubicBezTo>
                <a:cubicBezTo>
                  <a:pt x="8164" y="16595"/>
                  <a:pt x="8142" y="16598"/>
                  <a:pt x="8120" y="16614"/>
                </a:cubicBezTo>
                <a:cubicBezTo>
                  <a:pt x="8120" y="16618"/>
                  <a:pt x="8120" y="16614"/>
                  <a:pt x="8120" y="16614"/>
                </a:cubicBezTo>
                <a:close/>
                <a:moveTo>
                  <a:pt x="8658" y="16637"/>
                </a:moveTo>
                <a:cubicBezTo>
                  <a:pt x="8665" y="16624"/>
                  <a:pt x="8676" y="16608"/>
                  <a:pt x="8684" y="16595"/>
                </a:cubicBezTo>
                <a:cubicBezTo>
                  <a:pt x="8684" y="16595"/>
                  <a:pt x="8684" y="16598"/>
                  <a:pt x="8684" y="16595"/>
                </a:cubicBezTo>
                <a:cubicBezTo>
                  <a:pt x="8676" y="16608"/>
                  <a:pt x="8669" y="16618"/>
                  <a:pt x="8658" y="16631"/>
                </a:cubicBezTo>
                <a:cubicBezTo>
                  <a:pt x="8661" y="16631"/>
                  <a:pt x="8658" y="16637"/>
                  <a:pt x="8658" y="16637"/>
                </a:cubicBezTo>
                <a:close/>
                <a:moveTo>
                  <a:pt x="12068" y="16637"/>
                </a:moveTo>
                <a:cubicBezTo>
                  <a:pt x="12068" y="16634"/>
                  <a:pt x="12068" y="16631"/>
                  <a:pt x="12068" y="16624"/>
                </a:cubicBezTo>
                <a:cubicBezTo>
                  <a:pt x="12068" y="16627"/>
                  <a:pt x="12065" y="16631"/>
                  <a:pt x="12065" y="16634"/>
                </a:cubicBezTo>
                <a:cubicBezTo>
                  <a:pt x="12065" y="16634"/>
                  <a:pt x="12068" y="16637"/>
                  <a:pt x="12068" y="16637"/>
                </a:cubicBezTo>
                <a:close/>
                <a:moveTo>
                  <a:pt x="12494" y="16621"/>
                </a:moveTo>
                <a:cubicBezTo>
                  <a:pt x="12479" y="16614"/>
                  <a:pt x="12464" y="16608"/>
                  <a:pt x="12449" y="16598"/>
                </a:cubicBezTo>
                <a:cubicBezTo>
                  <a:pt x="12449" y="16598"/>
                  <a:pt x="12453" y="16595"/>
                  <a:pt x="12453" y="16595"/>
                </a:cubicBezTo>
                <a:cubicBezTo>
                  <a:pt x="12460" y="16618"/>
                  <a:pt x="12475" y="16621"/>
                  <a:pt x="12494" y="16621"/>
                </a:cubicBezTo>
                <a:cubicBezTo>
                  <a:pt x="12498" y="16621"/>
                  <a:pt x="12494" y="16621"/>
                  <a:pt x="12494" y="16621"/>
                </a:cubicBezTo>
                <a:close/>
                <a:moveTo>
                  <a:pt x="5740" y="16634"/>
                </a:moveTo>
                <a:cubicBezTo>
                  <a:pt x="5740" y="16634"/>
                  <a:pt x="5736" y="16634"/>
                  <a:pt x="5736" y="16634"/>
                </a:cubicBezTo>
                <a:cubicBezTo>
                  <a:pt x="5736" y="16634"/>
                  <a:pt x="5740" y="16634"/>
                  <a:pt x="5740" y="16634"/>
                </a:cubicBezTo>
                <a:close/>
                <a:moveTo>
                  <a:pt x="6311" y="16631"/>
                </a:moveTo>
                <a:cubicBezTo>
                  <a:pt x="6293" y="16634"/>
                  <a:pt x="6278" y="16637"/>
                  <a:pt x="6259" y="16644"/>
                </a:cubicBezTo>
                <a:cubicBezTo>
                  <a:pt x="6259" y="16644"/>
                  <a:pt x="6259" y="16644"/>
                  <a:pt x="6259" y="16644"/>
                </a:cubicBezTo>
                <a:cubicBezTo>
                  <a:pt x="6278" y="16647"/>
                  <a:pt x="6293" y="16647"/>
                  <a:pt x="6311" y="16650"/>
                </a:cubicBezTo>
                <a:cubicBezTo>
                  <a:pt x="6311" y="16650"/>
                  <a:pt x="6315" y="16654"/>
                  <a:pt x="6315" y="16654"/>
                </a:cubicBezTo>
                <a:cubicBezTo>
                  <a:pt x="6311" y="16644"/>
                  <a:pt x="6308" y="16637"/>
                  <a:pt x="6308" y="16627"/>
                </a:cubicBezTo>
                <a:cubicBezTo>
                  <a:pt x="6304" y="16624"/>
                  <a:pt x="6311" y="16631"/>
                  <a:pt x="6311" y="16631"/>
                </a:cubicBezTo>
                <a:close/>
                <a:moveTo>
                  <a:pt x="6517" y="16660"/>
                </a:moveTo>
                <a:lnTo>
                  <a:pt x="6528" y="16654"/>
                </a:lnTo>
                <a:cubicBezTo>
                  <a:pt x="6528" y="16654"/>
                  <a:pt x="6539" y="16660"/>
                  <a:pt x="6539" y="16660"/>
                </a:cubicBezTo>
                <a:cubicBezTo>
                  <a:pt x="6539" y="16660"/>
                  <a:pt x="6543" y="16657"/>
                  <a:pt x="6543" y="16657"/>
                </a:cubicBezTo>
                <a:cubicBezTo>
                  <a:pt x="6532" y="16657"/>
                  <a:pt x="6521" y="16657"/>
                  <a:pt x="6509" y="16657"/>
                </a:cubicBezTo>
                <a:lnTo>
                  <a:pt x="6517" y="16660"/>
                </a:lnTo>
                <a:close/>
                <a:moveTo>
                  <a:pt x="6573" y="16657"/>
                </a:moveTo>
                <a:cubicBezTo>
                  <a:pt x="6584" y="16657"/>
                  <a:pt x="6595" y="16657"/>
                  <a:pt x="6607" y="16657"/>
                </a:cubicBezTo>
                <a:cubicBezTo>
                  <a:pt x="6607" y="16657"/>
                  <a:pt x="6603" y="16660"/>
                  <a:pt x="6603" y="16660"/>
                </a:cubicBezTo>
                <a:cubicBezTo>
                  <a:pt x="6603" y="16650"/>
                  <a:pt x="6603" y="16640"/>
                  <a:pt x="6603" y="16631"/>
                </a:cubicBezTo>
                <a:cubicBezTo>
                  <a:pt x="6603" y="16631"/>
                  <a:pt x="6607" y="16634"/>
                  <a:pt x="6607" y="16634"/>
                </a:cubicBezTo>
                <a:cubicBezTo>
                  <a:pt x="6595" y="16644"/>
                  <a:pt x="6588" y="16650"/>
                  <a:pt x="6577" y="16660"/>
                </a:cubicBezTo>
                <a:lnTo>
                  <a:pt x="6573" y="16657"/>
                </a:lnTo>
                <a:close/>
                <a:moveTo>
                  <a:pt x="7888" y="16634"/>
                </a:moveTo>
                <a:cubicBezTo>
                  <a:pt x="7907" y="16637"/>
                  <a:pt x="7925" y="16644"/>
                  <a:pt x="7940" y="16647"/>
                </a:cubicBezTo>
                <a:cubicBezTo>
                  <a:pt x="7940" y="16647"/>
                  <a:pt x="7940" y="16644"/>
                  <a:pt x="7940" y="16644"/>
                </a:cubicBezTo>
                <a:cubicBezTo>
                  <a:pt x="7929" y="16631"/>
                  <a:pt x="7910" y="16627"/>
                  <a:pt x="7888" y="16634"/>
                </a:cubicBezTo>
                <a:cubicBezTo>
                  <a:pt x="7892" y="16637"/>
                  <a:pt x="7888" y="16634"/>
                  <a:pt x="7888" y="16634"/>
                </a:cubicBezTo>
                <a:close/>
                <a:moveTo>
                  <a:pt x="8153" y="16660"/>
                </a:moveTo>
                <a:cubicBezTo>
                  <a:pt x="8164" y="16647"/>
                  <a:pt x="8172" y="16634"/>
                  <a:pt x="8183" y="16618"/>
                </a:cubicBezTo>
                <a:cubicBezTo>
                  <a:pt x="8183" y="16618"/>
                  <a:pt x="8187" y="16621"/>
                  <a:pt x="8187" y="16621"/>
                </a:cubicBezTo>
                <a:cubicBezTo>
                  <a:pt x="8168" y="16627"/>
                  <a:pt x="8135" y="16621"/>
                  <a:pt x="8157" y="16654"/>
                </a:cubicBezTo>
                <a:cubicBezTo>
                  <a:pt x="8157" y="16654"/>
                  <a:pt x="8153" y="16660"/>
                  <a:pt x="8153" y="16660"/>
                </a:cubicBezTo>
                <a:close/>
                <a:moveTo>
                  <a:pt x="8658" y="16637"/>
                </a:moveTo>
                <a:cubicBezTo>
                  <a:pt x="8661" y="16637"/>
                  <a:pt x="8661" y="16640"/>
                  <a:pt x="8665" y="16640"/>
                </a:cubicBezTo>
                <a:cubicBezTo>
                  <a:pt x="8665" y="16637"/>
                  <a:pt x="8661" y="16634"/>
                  <a:pt x="8661" y="16631"/>
                </a:cubicBezTo>
                <a:cubicBezTo>
                  <a:pt x="8661" y="16631"/>
                  <a:pt x="8658" y="16637"/>
                  <a:pt x="8658" y="16637"/>
                </a:cubicBezTo>
                <a:close/>
                <a:moveTo>
                  <a:pt x="19887" y="16660"/>
                </a:moveTo>
                <a:cubicBezTo>
                  <a:pt x="19887" y="16650"/>
                  <a:pt x="19887" y="16640"/>
                  <a:pt x="19887" y="16631"/>
                </a:cubicBezTo>
                <a:cubicBezTo>
                  <a:pt x="19887" y="16631"/>
                  <a:pt x="19887" y="16631"/>
                  <a:pt x="19887" y="16631"/>
                </a:cubicBezTo>
                <a:cubicBezTo>
                  <a:pt x="19887" y="16640"/>
                  <a:pt x="19883" y="16650"/>
                  <a:pt x="19887" y="16660"/>
                </a:cubicBezTo>
                <a:lnTo>
                  <a:pt x="19887" y="16660"/>
                </a:lnTo>
                <a:close/>
                <a:moveTo>
                  <a:pt x="5938" y="16676"/>
                </a:moveTo>
                <a:cubicBezTo>
                  <a:pt x="5945" y="16676"/>
                  <a:pt x="5953" y="16676"/>
                  <a:pt x="5957" y="16680"/>
                </a:cubicBezTo>
                <a:cubicBezTo>
                  <a:pt x="5957" y="16676"/>
                  <a:pt x="5957" y="16673"/>
                  <a:pt x="5957" y="16670"/>
                </a:cubicBezTo>
                <a:cubicBezTo>
                  <a:pt x="5949" y="16673"/>
                  <a:pt x="5945" y="16673"/>
                  <a:pt x="5938" y="16676"/>
                </a:cubicBezTo>
                <a:cubicBezTo>
                  <a:pt x="5938" y="16673"/>
                  <a:pt x="5938" y="16676"/>
                  <a:pt x="5938" y="16676"/>
                </a:cubicBezTo>
                <a:close/>
                <a:moveTo>
                  <a:pt x="6311" y="16650"/>
                </a:moveTo>
                <a:cubicBezTo>
                  <a:pt x="6311" y="16654"/>
                  <a:pt x="6311" y="16657"/>
                  <a:pt x="6308" y="16660"/>
                </a:cubicBezTo>
                <a:cubicBezTo>
                  <a:pt x="6308" y="16657"/>
                  <a:pt x="6311" y="16657"/>
                  <a:pt x="6311" y="16654"/>
                </a:cubicBezTo>
                <a:cubicBezTo>
                  <a:pt x="6315" y="16654"/>
                  <a:pt x="6311" y="16650"/>
                  <a:pt x="6311" y="16650"/>
                </a:cubicBezTo>
                <a:close/>
                <a:moveTo>
                  <a:pt x="6450" y="16686"/>
                </a:moveTo>
                <a:cubicBezTo>
                  <a:pt x="6438" y="16676"/>
                  <a:pt x="6438" y="16680"/>
                  <a:pt x="6446" y="16689"/>
                </a:cubicBezTo>
                <a:cubicBezTo>
                  <a:pt x="6446" y="16689"/>
                  <a:pt x="6450" y="16686"/>
                  <a:pt x="6450" y="16686"/>
                </a:cubicBezTo>
                <a:close/>
                <a:moveTo>
                  <a:pt x="6483" y="16683"/>
                </a:moveTo>
                <a:cubicBezTo>
                  <a:pt x="6495" y="16683"/>
                  <a:pt x="6506" y="16683"/>
                  <a:pt x="6517" y="16683"/>
                </a:cubicBezTo>
                <a:cubicBezTo>
                  <a:pt x="6517" y="16683"/>
                  <a:pt x="6513" y="16686"/>
                  <a:pt x="6513" y="16686"/>
                </a:cubicBezTo>
                <a:cubicBezTo>
                  <a:pt x="6513" y="16676"/>
                  <a:pt x="6513" y="16667"/>
                  <a:pt x="6513" y="16657"/>
                </a:cubicBezTo>
                <a:cubicBezTo>
                  <a:pt x="6513" y="16657"/>
                  <a:pt x="6517" y="16660"/>
                  <a:pt x="6517" y="16660"/>
                </a:cubicBezTo>
                <a:cubicBezTo>
                  <a:pt x="6506" y="16670"/>
                  <a:pt x="6498" y="16676"/>
                  <a:pt x="6487" y="16686"/>
                </a:cubicBezTo>
                <a:lnTo>
                  <a:pt x="6483" y="16683"/>
                </a:lnTo>
                <a:close/>
                <a:moveTo>
                  <a:pt x="6573" y="16686"/>
                </a:moveTo>
                <a:cubicBezTo>
                  <a:pt x="6573" y="16676"/>
                  <a:pt x="6573" y="16667"/>
                  <a:pt x="6573" y="16657"/>
                </a:cubicBezTo>
                <a:cubicBezTo>
                  <a:pt x="6573" y="16657"/>
                  <a:pt x="6577" y="16660"/>
                  <a:pt x="6577" y="16660"/>
                </a:cubicBezTo>
                <a:cubicBezTo>
                  <a:pt x="6566" y="16660"/>
                  <a:pt x="6554" y="16660"/>
                  <a:pt x="6543" y="16660"/>
                </a:cubicBezTo>
                <a:cubicBezTo>
                  <a:pt x="6543" y="16660"/>
                  <a:pt x="6547" y="16657"/>
                  <a:pt x="6547" y="16657"/>
                </a:cubicBezTo>
                <a:cubicBezTo>
                  <a:pt x="6547" y="16667"/>
                  <a:pt x="6547" y="16676"/>
                  <a:pt x="6547" y="16686"/>
                </a:cubicBezTo>
                <a:cubicBezTo>
                  <a:pt x="6547" y="16686"/>
                  <a:pt x="6543" y="16683"/>
                  <a:pt x="6543" y="16683"/>
                </a:cubicBezTo>
                <a:cubicBezTo>
                  <a:pt x="6554" y="16683"/>
                  <a:pt x="6566" y="16683"/>
                  <a:pt x="6577" y="16683"/>
                </a:cubicBezTo>
                <a:lnTo>
                  <a:pt x="6573" y="16686"/>
                </a:lnTo>
                <a:close/>
                <a:moveTo>
                  <a:pt x="7933" y="16686"/>
                </a:moveTo>
                <a:cubicBezTo>
                  <a:pt x="7937" y="16673"/>
                  <a:pt x="7937" y="16660"/>
                  <a:pt x="7940" y="16647"/>
                </a:cubicBezTo>
                <a:cubicBezTo>
                  <a:pt x="7940" y="16647"/>
                  <a:pt x="7940" y="16650"/>
                  <a:pt x="7940" y="16650"/>
                </a:cubicBezTo>
                <a:cubicBezTo>
                  <a:pt x="7937" y="16660"/>
                  <a:pt x="7933" y="16673"/>
                  <a:pt x="7933" y="16686"/>
                </a:cubicBezTo>
                <a:cubicBezTo>
                  <a:pt x="7929" y="16683"/>
                  <a:pt x="7933" y="16686"/>
                  <a:pt x="7933" y="16686"/>
                </a:cubicBezTo>
                <a:close/>
                <a:moveTo>
                  <a:pt x="8153" y="16660"/>
                </a:moveTo>
                <a:cubicBezTo>
                  <a:pt x="8157" y="16660"/>
                  <a:pt x="8157" y="16663"/>
                  <a:pt x="8161" y="16663"/>
                </a:cubicBezTo>
                <a:cubicBezTo>
                  <a:pt x="8161" y="16660"/>
                  <a:pt x="8157" y="16657"/>
                  <a:pt x="8157" y="16654"/>
                </a:cubicBezTo>
                <a:cubicBezTo>
                  <a:pt x="8157" y="16654"/>
                  <a:pt x="8153" y="16660"/>
                  <a:pt x="8153" y="16660"/>
                </a:cubicBezTo>
                <a:close/>
                <a:moveTo>
                  <a:pt x="9132" y="16686"/>
                </a:moveTo>
                <a:cubicBezTo>
                  <a:pt x="9139" y="16686"/>
                  <a:pt x="9143" y="16686"/>
                  <a:pt x="9151" y="16686"/>
                </a:cubicBezTo>
                <a:cubicBezTo>
                  <a:pt x="9147" y="16686"/>
                  <a:pt x="9139" y="16686"/>
                  <a:pt x="9136" y="16683"/>
                </a:cubicBezTo>
                <a:cubicBezTo>
                  <a:pt x="9136" y="16683"/>
                  <a:pt x="9132" y="16686"/>
                  <a:pt x="9132" y="16686"/>
                </a:cubicBezTo>
                <a:close/>
                <a:moveTo>
                  <a:pt x="14366" y="1127"/>
                </a:moveTo>
                <a:cubicBezTo>
                  <a:pt x="14366" y="1117"/>
                  <a:pt x="14366" y="1107"/>
                  <a:pt x="14366" y="1097"/>
                </a:cubicBezTo>
                <a:cubicBezTo>
                  <a:pt x="14366" y="1097"/>
                  <a:pt x="14369" y="1101"/>
                  <a:pt x="14369" y="1101"/>
                </a:cubicBezTo>
                <a:cubicBezTo>
                  <a:pt x="14358" y="1101"/>
                  <a:pt x="14347" y="1101"/>
                  <a:pt x="14336" y="1101"/>
                </a:cubicBezTo>
                <a:cubicBezTo>
                  <a:pt x="14336" y="1101"/>
                  <a:pt x="14340" y="1097"/>
                  <a:pt x="14340" y="1097"/>
                </a:cubicBezTo>
                <a:cubicBezTo>
                  <a:pt x="14340" y="1117"/>
                  <a:pt x="14347" y="1123"/>
                  <a:pt x="14366" y="1127"/>
                </a:cubicBezTo>
                <a:lnTo>
                  <a:pt x="14366" y="1127"/>
                </a:lnTo>
                <a:close/>
                <a:moveTo>
                  <a:pt x="14261" y="1094"/>
                </a:moveTo>
                <a:cubicBezTo>
                  <a:pt x="14265" y="1110"/>
                  <a:pt x="14269" y="1127"/>
                  <a:pt x="14269" y="1143"/>
                </a:cubicBezTo>
                <a:cubicBezTo>
                  <a:pt x="14269" y="1143"/>
                  <a:pt x="14269" y="1140"/>
                  <a:pt x="14269" y="1143"/>
                </a:cubicBezTo>
                <a:cubicBezTo>
                  <a:pt x="14269" y="1127"/>
                  <a:pt x="14265" y="1110"/>
                  <a:pt x="14265" y="1094"/>
                </a:cubicBezTo>
                <a:lnTo>
                  <a:pt x="14261" y="1094"/>
                </a:lnTo>
                <a:close/>
                <a:moveTo>
                  <a:pt x="14052" y="1084"/>
                </a:moveTo>
                <a:cubicBezTo>
                  <a:pt x="14052" y="1088"/>
                  <a:pt x="14052" y="1094"/>
                  <a:pt x="14052" y="1097"/>
                </a:cubicBezTo>
                <a:cubicBezTo>
                  <a:pt x="14052" y="1094"/>
                  <a:pt x="14056" y="1091"/>
                  <a:pt x="14056" y="1084"/>
                </a:cubicBezTo>
                <a:lnTo>
                  <a:pt x="14052" y="1084"/>
                </a:lnTo>
                <a:close/>
                <a:moveTo>
                  <a:pt x="13899" y="1110"/>
                </a:moveTo>
                <a:cubicBezTo>
                  <a:pt x="13899" y="1107"/>
                  <a:pt x="13902" y="1107"/>
                  <a:pt x="13902" y="1104"/>
                </a:cubicBezTo>
                <a:cubicBezTo>
                  <a:pt x="13899" y="1104"/>
                  <a:pt x="13895" y="1107"/>
                  <a:pt x="13891" y="1107"/>
                </a:cubicBezTo>
                <a:cubicBezTo>
                  <a:pt x="13895" y="1107"/>
                  <a:pt x="13899" y="1110"/>
                  <a:pt x="13899" y="1110"/>
                </a:cubicBezTo>
                <a:close/>
                <a:moveTo>
                  <a:pt x="5960" y="16693"/>
                </a:moveTo>
                <a:cubicBezTo>
                  <a:pt x="5960" y="16676"/>
                  <a:pt x="5957" y="16667"/>
                  <a:pt x="5934" y="16676"/>
                </a:cubicBezTo>
                <a:cubicBezTo>
                  <a:pt x="5934" y="16676"/>
                  <a:pt x="5934" y="16673"/>
                  <a:pt x="5934" y="16673"/>
                </a:cubicBezTo>
                <a:cubicBezTo>
                  <a:pt x="5945" y="16680"/>
                  <a:pt x="5957" y="16686"/>
                  <a:pt x="5960" y="16693"/>
                </a:cubicBezTo>
                <a:cubicBezTo>
                  <a:pt x="5964" y="16696"/>
                  <a:pt x="5960" y="16693"/>
                  <a:pt x="5960" y="16693"/>
                </a:cubicBezTo>
                <a:close/>
                <a:moveTo>
                  <a:pt x="6483" y="16712"/>
                </a:moveTo>
                <a:cubicBezTo>
                  <a:pt x="6483" y="16702"/>
                  <a:pt x="6483" y="16693"/>
                  <a:pt x="6483" y="16683"/>
                </a:cubicBezTo>
                <a:cubicBezTo>
                  <a:pt x="6483" y="16683"/>
                  <a:pt x="6487" y="16686"/>
                  <a:pt x="6487" y="16686"/>
                </a:cubicBezTo>
                <a:cubicBezTo>
                  <a:pt x="6472" y="16689"/>
                  <a:pt x="6457" y="16689"/>
                  <a:pt x="6442" y="16693"/>
                </a:cubicBezTo>
                <a:cubicBezTo>
                  <a:pt x="6442" y="16693"/>
                  <a:pt x="6446" y="16689"/>
                  <a:pt x="6446" y="16689"/>
                </a:cubicBezTo>
                <a:cubicBezTo>
                  <a:pt x="6461" y="16696"/>
                  <a:pt x="6472" y="16706"/>
                  <a:pt x="6487" y="16712"/>
                </a:cubicBezTo>
                <a:lnTo>
                  <a:pt x="6483" y="16712"/>
                </a:lnTo>
                <a:close/>
                <a:moveTo>
                  <a:pt x="6603" y="16712"/>
                </a:moveTo>
                <a:cubicBezTo>
                  <a:pt x="6603" y="16702"/>
                  <a:pt x="6603" y="16693"/>
                  <a:pt x="6603" y="16683"/>
                </a:cubicBezTo>
                <a:cubicBezTo>
                  <a:pt x="6603" y="16683"/>
                  <a:pt x="6607" y="16686"/>
                  <a:pt x="6607" y="16686"/>
                </a:cubicBezTo>
                <a:cubicBezTo>
                  <a:pt x="6595" y="16686"/>
                  <a:pt x="6584" y="16686"/>
                  <a:pt x="6573" y="16686"/>
                </a:cubicBezTo>
                <a:cubicBezTo>
                  <a:pt x="6573" y="16686"/>
                  <a:pt x="6573" y="16683"/>
                  <a:pt x="6573" y="16683"/>
                </a:cubicBezTo>
                <a:cubicBezTo>
                  <a:pt x="6584" y="16693"/>
                  <a:pt x="6595" y="16702"/>
                  <a:pt x="6607" y="16712"/>
                </a:cubicBezTo>
                <a:lnTo>
                  <a:pt x="6603" y="16712"/>
                </a:lnTo>
                <a:close/>
                <a:moveTo>
                  <a:pt x="11093" y="1097"/>
                </a:moveTo>
                <a:cubicBezTo>
                  <a:pt x="11082" y="1097"/>
                  <a:pt x="11071" y="1097"/>
                  <a:pt x="11060" y="1097"/>
                </a:cubicBezTo>
                <a:cubicBezTo>
                  <a:pt x="11060" y="1097"/>
                  <a:pt x="11060" y="1101"/>
                  <a:pt x="11060" y="1101"/>
                </a:cubicBezTo>
                <a:cubicBezTo>
                  <a:pt x="11071" y="1101"/>
                  <a:pt x="11082" y="1101"/>
                  <a:pt x="11093" y="1097"/>
                </a:cubicBezTo>
                <a:lnTo>
                  <a:pt x="11093" y="1097"/>
                </a:lnTo>
                <a:close/>
                <a:moveTo>
                  <a:pt x="9132" y="16686"/>
                </a:moveTo>
                <a:cubicBezTo>
                  <a:pt x="9132" y="16686"/>
                  <a:pt x="9136" y="16689"/>
                  <a:pt x="9136" y="16689"/>
                </a:cubicBezTo>
                <a:cubicBezTo>
                  <a:pt x="9136" y="16686"/>
                  <a:pt x="9136" y="16683"/>
                  <a:pt x="9136" y="16683"/>
                </a:cubicBezTo>
                <a:cubicBezTo>
                  <a:pt x="9136" y="16683"/>
                  <a:pt x="9132" y="16686"/>
                  <a:pt x="9132" y="16686"/>
                </a:cubicBezTo>
                <a:close/>
                <a:moveTo>
                  <a:pt x="7697" y="1127"/>
                </a:moveTo>
                <a:cubicBezTo>
                  <a:pt x="7709" y="1117"/>
                  <a:pt x="7716" y="1110"/>
                  <a:pt x="7727" y="1101"/>
                </a:cubicBezTo>
                <a:lnTo>
                  <a:pt x="7724" y="1097"/>
                </a:lnTo>
                <a:cubicBezTo>
                  <a:pt x="7712" y="1107"/>
                  <a:pt x="7705" y="1114"/>
                  <a:pt x="7694" y="1123"/>
                </a:cubicBezTo>
                <a:lnTo>
                  <a:pt x="7697" y="1127"/>
                </a:lnTo>
                <a:close/>
                <a:moveTo>
                  <a:pt x="5721" y="16748"/>
                </a:moveTo>
                <a:cubicBezTo>
                  <a:pt x="5721" y="16742"/>
                  <a:pt x="5721" y="16735"/>
                  <a:pt x="5725" y="16729"/>
                </a:cubicBezTo>
                <a:cubicBezTo>
                  <a:pt x="5721" y="16729"/>
                  <a:pt x="5718" y="16729"/>
                  <a:pt x="5714" y="16729"/>
                </a:cubicBezTo>
                <a:cubicBezTo>
                  <a:pt x="5718" y="16735"/>
                  <a:pt x="5718" y="16738"/>
                  <a:pt x="5721" y="16745"/>
                </a:cubicBezTo>
                <a:lnTo>
                  <a:pt x="5721" y="16748"/>
                </a:lnTo>
                <a:close/>
                <a:moveTo>
                  <a:pt x="5964" y="16696"/>
                </a:moveTo>
                <a:cubicBezTo>
                  <a:pt x="5949" y="16712"/>
                  <a:pt x="5942" y="16729"/>
                  <a:pt x="5964" y="16745"/>
                </a:cubicBezTo>
                <a:cubicBezTo>
                  <a:pt x="5964" y="16745"/>
                  <a:pt x="5964" y="16745"/>
                  <a:pt x="5964" y="16745"/>
                </a:cubicBezTo>
                <a:cubicBezTo>
                  <a:pt x="5975" y="16729"/>
                  <a:pt x="5979" y="16709"/>
                  <a:pt x="5964" y="16696"/>
                </a:cubicBezTo>
                <a:cubicBezTo>
                  <a:pt x="5960" y="16693"/>
                  <a:pt x="5964" y="16696"/>
                  <a:pt x="5964" y="16696"/>
                </a:cubicBezTo>
                <a:close/>
                <a:moveTo>
                  <a:pt x="6024" y="16745"/>
                </a:moveTo>
                <a:lnTo>
                  <a:pt x="6035" y="16745"/>
                </a:lnTo>
                <a:lnTo>
                  <a:pt x="6035" y="16745"/>
                </a:lnTo>
                <a:cubicBezTo>
                  <a:pt x="6031" y="16732"/>
                  <a:pt x="6024" y="16729"/>
                  <a:pt x="6024" y="16745"/>
                </a:cubicBezTo>
                <a:cubicBezTo>
                  <a:pt x="6020" y="16745"/>
                  <a:pt x="6024" y="16745"/>
                  <a:pt x="6024" y="16745"/>
                </a:cubicBezTo>
                <a:close/>
                <a:moveTo>
                  <a:pt x="6076" y="16735"/>
                </a:moveTo>
                <a:cubicBezTo>
                  <a:pt x="6084" y="16735"/>
                  <a:pt x="6091" y="16735"/>
                  <a:pt x="6099" y="16735"/>
                </a:cubicBezTo>
                <a:cubicBezTo>
                  <a:pt x="6099" y="16735"/>
                  <a:pt x="6102" y="16732"/>
                  <a:pt x="6102" y="16732"/>
                </a:cubicBezTo>
                <a:cubicBezTo>
                  <a:pt x="6091" y="16732"/>
                  <a:pt x="6080" y="16732"/>
                  <a:pt x="6069" y="16732"/>
                </a:cubicBezTo>
                <a:lnTo>
                  <a:pt x="6076" y="16735"/>
                </a:lnTo>
                <a:close/>
                <a:moveTo>
                  <a:pt x="6136" y="16738"/>
                </a:moveTo>
                <a:cubicBezTo>
                  <a:pt x="6143" y="16745"/>
                  <a:pt x="6151" y="16745"/>
                  <a:pt x="6158" y="16738"/>
                </a:cubicBezTo>
                <a:cubicBezTo>
                  <a:pt x="6158" y="16738"/>
                  <a:pt x="6162" y="16735"/>
                  <a:pt x="6162" y="16735"/>
                </a:cubicBezTo>
                <a:cubicBezTo>
                  <a:pt x="6151" y="16735"/>
                  <a:pt x="6140" y="16735"/>
                  <a:pt x="6128" y="16735"/>
                </a:cubicBezTo>
                <a:lnTo>
                  <a:pt x="6136" y="16738"/>
                </a:lnTo>
                <a:close/>
                <a:moveTo>
                  <a:pt x="6192" y="16738"/>
                </a:moveTo>
                <a:cubicBezTo>
                  <a:pt x="6203" y="16738"/>
                  <a:pt x="6214" y="16738"/>
                  <a:pt x="6226" y="16738"/>
                </a:cubicBezTo>
                <a:cubicBezTo>
                  <a:pt x="6226" y="16738"/>
                  <a:pt x="6218" y="16732"/>
                  <a:pt x="6218" y="16732"/>
                </a:cubicBezTo>
                <a:cubicBezTo>
                  <a:pt x="6207" y="16732"/>
                  <a:pt x="6196" y="16732"/>
                  <a:pt x="6184" y="16732"/>
                </a:cubicBezTo>
                <a:lnTo>
                  <a:pt x="6192" y="16738"/>
                </a:lnTo>
                <a:close/>
                <a:moveTo>
                  <a:pt x="6435" y="16719"/>
                </a:moveTo>
                <a:lnTo>
                  <a:pt x="6427" y="16722"/>
                </a:lnTo>
                <a:lnTo>
                  <a:pt x="6435" y="16719"/>
                </a:lnTo>
                <a:lnTo>
                  <a:pt x="6435" y="16719"/>
                </a:lnTo>
                <a:close/>
                <a:moveTo>
                  <a:pt x="8658" y="16738"/>
                </a:moveTo>
                <a:cubicBezTo>
                  <a:pt x="8661" y="16738"/>
                  <a:pt x="8669" y="16738"/>
                  <a:pt x="8672" y="16738"/>
                </a:cubicBezTo>
                <a:cubicBezTo>
                  <a:pt x="8669" y="16738"/>
                  <a:pt x="8665" y="16738"/>
                  <a:pt x="8661" y="16735"/>
                </a:cubicBezTo>
                <a:lnTo>
                  <a:pt x="8658" y="16738"/>
                </a:lnTo>
                <a:close/>
                <a:moveTo>
                  <a:pt x="9244" y="16725"/>
                </a:moveTo>
                <a:cubicBezTo>
                  <a:pt x="9255" y="16715"/>
                  <a:pt x="9266" y="16706"/>
                  <a:pt x="9278" y="16696"/>
                </a:cubicBezTo>
                <a:cubicBezTo>
                  <a:pt x="9278" y="16696"/>
                  <a:pt x="9278" y="16699"/>
                  <a:pt x="9278" y="16699"/>
                </a:cubicBezTo>
                <a:cubicBezTo>
                  <a:pt x="9259" y="16696"/>
                  <a:pt x="9240" y="16696"/>
                  <a:pt x="9244" y="16725"/>
                </a:cubicBezTo>
                <a:lnTo>
                  <a:pt x="9244" y="16725"/>
                </a:lnTo>
                <a:close/>
                <a:moveTo>
                  <a:pt x="14332" y="1062"/>
                </a:moveTo>
                <a:cubicBezTo>
                  <a:pt x="14332" y="1075"/>
                  <a:pt x="14321" y="1088"/>
                  <a:pt x="14343" y="1097"/>
                </a:cubicBezTo>
                <a:cubicBezTo>
                  <a:pt x="14343" y="1097"/>
                  <a:pt x="14340" y="1101"/>
                  <a:pt x="14340" y="1101"/>
                </a:cubicBezTo>
                <a:cubicBezTo>
                  <a:pt x="14340" y="1091"/>
                  <a:pt x="14340" y="1081"/>
                  <a:pt x="14340" y="1071"/>
                </a:cubicBezTo>
                <a:cubicBezTo>
                  <a:pt x="14340" y="1071"/>
                  <a:pt x="14343" y="1078"/>
                  <a:pt x="14343" y="1078"/>
                </a:cubicBezTo>
                <a:cubicBezTo>
                  <a:pt x="14332" y="1075"/>
                  <a:pt x="14328" y="1071"/>
                  <a:pt x="14332" y="1062"/>
                </a:cubicBezTo>
                <a:cubicBezTo>
                  <a:pt x="14328" y="1062"/>
                  <a:pt x="14332" y="1062"/>
                  <a:pt x="14332" y="1062"/>
                </a:cubicBezTo>
                <a:close/>
                <a:moveTo>
                  <a:pt x="14265" y="1091"/>
                </a:moveTo>
                <a:cubicBezTo>
                  <a:pt x="14250" y="1084"/>
                  <a:pt x="14235" y="1081"/>
                  <a:pt x="14220" y="1075"/>
                </a:cubicBezTo>
                <a:lnTo>
                  <a:pt x="14216" y="1078"/>
                </a:lnTo>
                <a:cubicBezTo>
                  <a:pt x="14231" y="1081"/>
                  <a:pt x="14242" y="1088"/>
                  <a:pt x="14257" y="1091"/>
                </a:cubicBezTo>
                <a:cubicBezTo>
                  <a:pt x="14261" y="1094"/>
                  <a:pt x="14265" y="1091"/>
                  <a:pt x="14265" y="1091"/>
                </a:cubicBezTo>
                <a:close/>
                <a:moveTo>
                  <a:pt x="5718" y="16745"/>
                </a:moveTo>
                <a:cubicBezTo>
                  <a:pt x="5721" y="16745"/>
                  <a:pt x="5725" y="16742"/>
                  <a:pt x="5729" y="16742"/>
                </a:cubicBezTo>
                <a:cubicBezTo>
                  <a:pt x="5721" y="16735"/>
                  <a:pt x="5718" y="16735"/>
                  <a:pt x="5721" y="16748"/>
                </a:cubicBezTo>
                <a:cubicBezTo>
                  <a:pt x="5721" y="16748"/>
                  <a:pt x="5718" y="16745"/>
                  <a:pt x="5718" y="16745"/>
                </a:cubicBezTo>
                <a:close/>
                <a:moveTo>
                  <a:pt x="6035" y="16745"/>
                </a:moveTo>
                <a:cubicBezTo>
                  <a:pt x="6013" y="16745"/>
                  <a:pt x="5990" y="16745"/>
                  <a:pt x="5964" y="16745"/>
                </a:cubicBezTo>
                <a:cubicBezTo>
                  <a:pt x="5964" y="16745"/>
                  <a:pt x="5964" y="16745"/>
                  <a:pt x="5964" y="16745"/>
                </a:cubicBezTo>
                <a:cubicBezTo>
                  <a:pt x="5986" y="16745"/>
                  <a:pt x="6009" y="16745"/>
                  <a:pt x="6035" y="16745"/>
                </a:cubicBezTo>
                <a:cubicBezTo>
                  <a:pt x="6031" y="16745"/>
                  <a:pt x="6035" y="16745"/>
                  <a:pt x="6035" y="16745"/>
                </a:cubicBezTo>
                <a:close/>
                <a:moveTo>
                  <a:pt x="6072" y="16761"/>
                </a:moveTo>
                <a:cubicBezTo>
                  <a:pt x="6072" y="16751"/>
                  <a:pt x="6072" y="16742"/>
                  <a:pt x="6072" y="16732"/>
                </a:cubicBezTo>
                <a:cubicBezTo>
                  <a:pt x="6072" y="16732"/>
                  <a:pt x="6080" y="16735"/>
                  <a:pt x="6080" y="16735"/>
                </a:cubicBezTo>
                <a:cubicBezTo>
                  <a:pt x="6061" y="16738"/>
                  <a:pt x="6043" y="16742"/>
                  <a:pt x="6024" y="16742"/>
                </a:cubicBezTo>
                <a:cubicBezTo>
                  <a:pt x="6024" y="16742"/>
                  <a:pt x="6024" y="16742"/>
                  <a:pt x="6028" y="16742"/>
                </a:cubicBezTo>
                <a:cubicBezTo>
                  <a:pt x="6039" y="16751"/>
                  <a:pt x="6054" y="16755"/>
                  <a:pt x="6072" y="16761"/>
                </a:cubicBezTo>
                <a:cubicBezTo>
                  <a:pt x="6072" y="16761"/>
                  <a:pt x="6072" y="16761"/>
                  <a:pt x="6072" y="16761"/>
                </a:cubicBezTo>
                <a:close/>
                <a:moveTo>
                  <a:pt x="6102" y="16732"/>
                </a:moveTo>
                <a:cubicBezTo>
                  <a:pt x="6102" y="16742"/>
                  <a:pt x="6102" y="16751"/>
                  <a:pt x="6102" y="16761"/>
                </a:cubicBezTo>
                <a:lnTo>
                  <a:pt x="6099" y="16758"/>
                </a:lnTo>
                <a:cubicBezTo>
                  <a:pt x="6110" y="16758"/>
                  <a:pt x="6121" y="16758"/>
                  <a:pt x="6132" y="16758"/>
                </a:cubicBezTo>
                <a:cubicBezTo>
                  <a:pt x="6132" y="16758"/>
                  <a:pt x="6128" y="16761"/>
                  <a:pt x="6128" y="16761"/>
                </a:cubicBezTo>
                <a:cubicBezTo>
                  <a:pt x="6128" y="16751"/>
                  <a:pt x="6128" y="16742"/>
                  <a:pt x="6128" y="16732"/>
                </a:cubicBezTo>
                <a:cubicBezTo>
                  <a:pt x="6128" y="16732"/>
                  <a:pt x="6132" y="16735"/>
                  <a:pt x="6132" y="16735"/>
                </a:cubicBezTo>
                <a:cubicBezTo>
                  <a:pt x="6121" y="16735"/>
                  <a:pt x="6106" y="16735"/>
                  <a:pt x="6095" y="16735"/>
                </a:cubicBezTo>
                <a:lnTo>
                  <a:pt x="6102" y="16732"/>
                </a:lnTo>
                <a:close/>
                <a:moveTo>
                  <a:pt x="6162" y="16735"/>
                </a:moveTo>
                <a:cubicBezTo>
                  <a:pt x="6162" y="16745"/>
                  <a:pt x="6162" y="16755"/>
                  <a:pt x="6162" y="16764"/>
                </a:cubicBezTo>
                <a:lnTo>
                  <a:pt x="6162" y="16761"/>
                </a:lnTo>
                <a:cubicBezTo>
                  <a:pt x="6173" y="16761"/>
                  <a:pt x="6181" y="16761"/>
                  <a:pt x="6192" y="16761"/>
                </a:cubicBezTo>
                <a:lnTo>
                  <a:pt x="6188" y="16764"/>
                </a:lnTo>
                <a:cubicBezTo>
                  <a:pt x="6188" y="16755"/>
                  <a:pt x="6188" y="16745"/>
                  <a:pt x="6188" y="16735"/>
                </a:cubicBezTo>
                <a:cubicBezTo>
                  <a:pt x="6188" y="16735"/>
                  <a:pt x="6192" y="16738"/>
                  <a:pt x="6192" y="16738"/>
                </a:cubicBezTo>
                <a:cubicBezTo>
                  <a:pt x="6181" y="16738"/>
                  <a:pt x="6170" y="16738"/>
                  <a:pt x="6155" y="16738"/>
                </a:cubicBezTo>
                <a:lnTo>
                  <a:pt x="6162" y="16735"/>
                </a:lnTo>
                <a:close/>
                <a:moveTo>
                  <a:pt x="6229" y="16738"/>
                </a:moveTo>
                <a:cubicBezTo>
                  <a:pt x="6222" y="16738"/>
                  <a:pt x="6214" y="16742"/>
                  <a:pt x="6207" y="16742"/>
                </a:cubicBezTo>
                <a:cubicBezTo>
                  <a:pt x="6211" y="16748"/>
                  <a:pt x="6214" y="16751"/>
                  <a:pt x="6218" y="16758"/>
                </a:cubicBezTo>
                <a:lnTo>
                  <a:pt x="6222" y="16761"/>
                </a:lnTo>
                <a:cubicBezTo>
                  <a:pt x="6222" y="16751"/>
                  <a:pt x="6222" y="16742"/>
                  <a:pt x="6222" y="16732"/>
                </a:cubicBezTo>
                <a:lnTo>
                  <a:pt x="6229" y="16738"/>
                </a:lnTo>
                <a:close/>
                <a:moveTo>
                  <a:pt x="6439" y="16722"/>
                </a:moveTo>
                <a:cubicBezTo>
                  <a:pt x="6424" y="16742"/>
                  <a:pt x="6416" y="16761"/>
                  <a:pt x="6442" y="16777"/>
                </a:cubicBezTo>
                <a:cubicBezTo>
                  <a:pt x="6442" y="16777"/>
                  <a:pt x="6442" y="16781"/>
                  <a:pt x="6442" y="16781"/>
                </a:cubicBezTo>
                <a:cubicBezTo>
                  <a:pt x="6439" y="16758"/>
                  <a:pt x="6439" y="16738"/>
                  <a:pt x="6439" y="16722"/>
                </a:cubicBezTo>
                <a:cubicBezTo>
                  <a:pt x="6435" y="16719"/>
                  <a:pt x="6439" y="16722"/>
                  <a:pt x="6439" y="16722"/>
                </a:cubicBezTo>
                <a:close/>
                <a:moveTo>
                  <a:pt x="6603" y="16761"/>
                </a:moveTo>
                <a:cubicBezTo>
                  <a:pt x="6607" y="16755"/>
                  <a:pt x="6610" y="16748"/>
                  <a:pt x="6610" y="16742"/>
                </a:cubicBezTo>
                <a:cubicBezTo>
                  <a:pt x="6610" y="16738"/>
                  <a:pt x="6607" y="16735"/>
                  <a:pt x="6603" y="16732"/>
                </a:cubicBezTo>
                <a:cubicBezTo>
                  <a:pt x="6603" y="16732"/>
                  <a:pt x="6603" y="16732"/>
                  <a:pt x="6603" y="16732"/>
                </a:cubicBezTo>
                <a:cubicBezTo>
                  <a:pt x="6603" y="16742"/>
                  <a:pt x="6603" y="16755"/>
                  <a:pt x="6603" y="16761"/>
                </a:cubicBezTo>
                <a:lnTo>
                  <a:pt x="6603" y="16761"/>
                </a:lnTo>
                <a:close/>
                <a:moveTo>
                  <a:pt x="8658" y="16738"/>
                </a:moveTo>
                <a:cubicBezTo>
                  <a:pt x="8658" y="16738"/>
                  <a:pt x="8661" y="16742"/>
                  <a:pt x="8661" y="16742"/>
                </a:cubicBezTo>
                <a:cubicBezTo>
                  <a:pt x="8661" y="16738"/>
                  <a:pt x="8661" y="16735"/>
                  <a:pt x="8661" y="16735"/>
                </a:cubicBezTo>
                <a:cubicBezTo>
                  <a:pt x="8661" y="16735"/>
                  <a:pt x="8658" y="16738"/>
                  <a:pt x="8658" y="16738"/>
                </a:cubicBezTo>
                <a:close/>
                <a:moveTo>
                  <a:pt x="9248" y="16722"/>
                </a:moveTo>
                <a:cubicBezTo>
                  <a:pt x="9252" y="16735"/>
                  <a:pt x="9259" y="16748"/>
                  <a:pt x="9263" y="16761"/>
                </a:cubicBezTo>
                <a:lnTo>
                  <a:pt x="9263" y="16764"/>
                </a:lnTo>
                <a:cubicBezTo>
                  <a:pt x="9270" y="16758"/>
                  <a:pt x="9278" y="16748"/>
                  <a:pt x="9285" y="16742"/>
                </a:cubicBezTo>
                <a:cubicBezTo>
                  <a:pt x="9270" y="16735"/>
                  <a:pt x="9259" y="16732"/>
                  <a:pt x="9248" y="16722"/>
                </a:cubicBezTo>
                <a:cubicBezTo>
                  <a:pt x="9244" y="16725"/>
                  <a:pt x="9248" y="16722"/>
                  <a:pt x="9248" y="16722"/>
                </a:cubicBezTo>
                <a:close/>
                <a:moveTo>
                  <a:pt x="6099" y="16787"/>
                </a:moveTo>
                <a:cubicBezTo>
                  <a:pt x="6099" y="16777"/>
                  <a:pt x="6099" y="16768"/>
                  <a:pt x="6099" y="16758"/>
                </a:cubicBezTo>
                <a:cubicBezTo>
                  <a:pt x="6099" y="16758"/>
                  <a:pt x="6102" y="16761"/>
                  <a:pt x="6102" y="16761"/>
                </a:cubicBezTo>
                <a:cubicBezTo>
                  <a:pt x="6091" y="16761"/>
                  <a:pt x="6080" y="16761"/>
                  <a:pt x="6069" y="16761"/>
                </a:cubicBezTo>
                <a:cubicBezTo>
                  <a:pt x="6069" y="16761"/>
                  <a:pt x="6069" y="16758"/>
                  <a:pt x="6069" y="16758"/>
                </a:cubicBezTo>
                <a:cubicBezTo>
                  <a:pt x="6080" y="16768"/>
                  <a:pt x="6091" y="16777"/>
                  <a:pt x="6099" y="16787"/>
                </a:cubicBezTo>
                <a:lnTo>
                  <a:pt x="6099" y="16787"/>
                </a:lnTo>
                <a:close/>
                <a:moveTo>
                  <a:pt x="6162" y="16764"/>
                </a:moveTo>
                <a:cubicBezTo>
                  <a:pt x="6151" y="16764"/>
                  <a:pt x="6140" y="16764"/>
                  <a:pt x="6128" y="16764"/>
                </a:cubicBezTo>
                <a:cubicBezTo>
                  <a:pt x="6128" y="16764"/>
                  <a:pt x="6132" y="16761"/>
                  <a:pt x="6132" y="16761"/>
                </a:cubicBezTo>
                <a:cubicBezTo>
                  <a:pt x="6132" y="16771"/>
                  <a:pt x="6132" y="16781"/>
                  <a:pt x="6132" y="16790"/>
                </a:cubicBezTo>
                <a:cubicBezTo>
                  <a:pt x="6132" y="16790"/>
                  <a:pt x="6132" y="16787"/>
                  <a:pt x="6132" y="16787"/>
                </a:cubicBezTo>
                <a:cubicBezTo>
                  <a:pt x="6143" y="16777"/>
                  <a:pt x="6151" y="16771"/>
                  <a:pt x="6162" y="16761"/>
                </a:cubicBezTo>
                <a:cubicBezTo>
                  <a:pt x="6162" y="16758"/>
                  <a:pt x="6162" y="16764"/>
                  <a:pt x="6162" y="16764"/>
                </a:cubicBezTo>
                <a:close/>
                <a:moveTo>
                  <a:pt x="6222" y="16764"/>
                </a:moveTo>
                <a:cubicBezTo>
                  <a:pt x="6211" y="16764"/>
                  <a:pt x="6199" y="16764"/>
                  <a:pt x="6188" y="16764"/>
                </a:cubicBezTo>
                <a:cubicBezTo>
                  <a:pt x="6188" y="16764"/>
                  <a:pt x="6192" y="16761"/>
                  <a:pt x="6192" y="16761"/>
                </a:cubicBezTo>
                <a:cubicBezTo>
                  <a:pt x="6196" y="16768"/>
                  <a:pt x="6199" y="16774"/>
                  <a:pt x="6207" y="16781"/>
                </a:cubicBezTo>
                <a:cubicBezTo>
                  <a:pt x="6211" y="16774"/>
                  <a:pt x="6214" y="16768"/>
                  <a:pt x="6218" y="16758"/>
                </a:cubicBezTo>
                <a:lnTo>
                  <a:pt x="6222" y="16764"/>
                </a:lnTo>
                <a:close/>
                <a:moveTo>
                  <a:pt x="14056" y="1088"/>
                </a:moveTo>
                <a:cubicBezTo>
                  <a:pt x="14052" y="1088"/>
                  <a:pt x="14048" y="1091"/>
                  <a:pt x="14044" y="1091"/>
                </a:cubicBezTo>
                <a:cubicBezTo>
                  <a:pt x="14052" y="1101"/>
                  <a:pt x="14056" y="1097"/>
                  <a:pt x="14052" y="1084"/>
                </a:cubicBezTo>
                <a:cubicBezTo>
                  <a:pt x="14052" y="1084"/>
                  <a:pt x="14056" y="1088"/>
                  <a:pt x="14056" y="1088"/>
                </a:cubicBezTo>
                <a:close/>
                <a:moveTo>
                  <a:pt x="6536" y="16771"/>
                </a:moveTo>
                <a:lnTo>
                  <a:pt x="6528" y="16771"/>
                </a:lnTo>
                <a:lnTo>
                  <a:pt x="6532" y="16781"/>
                </a:lnTo>
                <a:lnTo>
                  <a:pt x="6536" y="16771"/>
                </a:lnTo>
                <a:close/>
                <a:moveTo>
                  <a:pt x="9259" y="16764"/>
                </a:moveTo>
                <a:cubicBezTo>
                  <a:pt x="9259" y="16768"/>
                  <a:pt x="9263" y="16768"/>
                  <a:pt x="9263" y="16771"/>
                </a:cubicBezTo>
                <a:cubicBezTo>
                  <a:pt x="9263" y="16768"/>
                  <a:pt x="9263" y="16764"/>
                  <a:pt x="9259" y="16764"/>
                </a:cubicBezTo>
                <a:cubicBezTo>
                  <a:pt x="9263" y="16761"/>
                  <a:pt x="9259" y="16764"/>
                  <a:pt x="9259" y="16764"/>
                </a:cubicBezTo>
                <a:close/>
                <a:moveTo>
                  <a:pt x="6132" y="16784"/>
                </a:moveTo>
                <a:cubicBezTo>
                  <a:pt x="6121" y="16784"/>
                  <a:pt x="6110" y="16784"/>
                  <a:pt x="6102" y="16787"/>
                </a:cubicBezTo>
                <a:cubicBezTo>
                  <a:pt x="6102" y="16787"/>
                  <a:pt x="6102" y="16787"/>
                  <a:pt x="6102" y="16787"/>
                </a:cubicBezTo>
                <a:cubicBezTo>
                  <a:pt x="6110" y="16787"/>
                  <a:pt x="6121" y="16787"/>
                  <a:pt x="6132" y="16784"/>
                </a:cubicBezTo>
                <a:lnTo>
                  <a:pt x="6132" y="16784"/>
                </a:lnTo>
                <a:close/>
                <a:moveTo>
                  <a:pt x="6289" y="16823"/>
                </a:moveTo>
                <a:cubicBezTo>
                  <a:pt x="6300" y="16813"/>
                  <a:pt x="6311" y="16807"/>
                  <a:pt x="6319" y="16797"/>
                </a:cubicBezTo>
                <a:cubicBezTo>
                  <a:pt x="6319" y="16797"/>
                  <a:pt x="6319" y="16794"/>
                  <a:pt x="6319" y="16794"/>
                </a:cubicBezTo>
                <a:cubicBezTo>
                  <a:pt x="6308" y="16803"/>
                  <a:pt x="6293" y="16813"/>
                  <a:pt x="6282" y="16823"/>
                </a:cubicBezTo>
                <a:lnTo>
                  <a:pt x="6289" y="16823"/>
                </a:lnTo>
                <a:close/>
                <a:moveTo>
                  <a:pt x="6453" y="16810"/>
                </a:moveTo>
                <a:cubicBezTo>
                  <a:pt x="6457" y="16807"/>
                  <a:pt x="6461" y="16803"/>
                  <a:pt x="6461" y="16803"/>
                </a:cubicBezTo>
                <a:cubicBezTo>
                  <a:pt x="6457" y="16794"/>
                  <a:pt x="6450" y="16794"/>
                  <a:pt x="6450" y="16803"/>
                </a:cubicBezTo>
                <a:cubicBezTo>
                  <a:pt x="6450" y="16807"/>
                  <a:pt x="6453" y="16810"/>
                  <a:pt x="6453" y="16810"/>
                </a:cubicBezTo>
                <a:close/>
                <a:moveTo>
                  <a:pt x="8172" y="16826"/>
                </a:moveTo>
                <a:cubicBezTo>
                  <a:pt x="8172" y="16820"/>
                  <a:pt x="8172" y="16813"/>
                  <a:pt x="8172" y="16807"/>
                </a:cubicBezTo>
                <a:cubicBezTo>
                  <a:pt x="8168" y="16807"/>
                  <a:pt x="8164" y="16807"/>
                  <a:pt x="8161" y="16810"/>
                </a:cubicBezTo>
                <a:cubicBezTo>
                  <a:pt x="8161" y="16817"/>
                  <a:pt x="8164" y="16820"/>
                  <a:pt x="8164" y="16826"/>
                </a:cubicBezTo>
                <a:cubicBezTo>
                  <a:pt x="8168" y="16823"/>
                  <a:pt x="8172" y="16826"/>
                  <a:pt x="8172" y="16826"/>
                </a:cubicBezTo>
                <a:close/>
                <a:moveTo>
                  <a:pt x="19906" y="16820"/>
                </a:moveTo>
                <a:lnTo>
                  <a:pt x="19902" y="16813"/>
                </a:lnTo>
                <a:cubicBezTo>
                  <a:pt x="19902" y="16813"/>
                  <a:pt x="19902" y="16820"/>
                  <a:pt x="19902" y="16820"/>
                </a:cubicBezTo>
                <a:cubicBezTo>
                  <a:pt x="19902" y="16820"/>
                  <a:pt x="19906" y="16820"/>
                  <a:pt x="19906" y="16820"/>
                </a:cubicBezTo>
                <a:close/>
                <a:moveTo>
                  <a:pt x="5949" y="16836"/>
                </a:moveTo>
                <a:cubicBezTo>
                  <a:pt x="5953" y="16836"/>
                  <a:pt x="5960" y="16836"/>
                  <a:pt x="5964" y="16836"/>
                </a:cubicBezTo>
                <a:cubicBezTo>
                  <a:pt x="5960" y="16836"/>
                  <a:pt x="5957" y="16833"/>
                  <a:pt x="5953" y="16833"/>
                </a:cubicBezTo>
                <a:lnTo>
                  <a:pt x="5949" y="16836"/>
                </a:lnTo>
                <a:close/>
                <a:moveTo>
                  <a:pt x="6177" y="16820"/>
                </a:moveTo>
                <a:cubicBezTo>
                  <a:pt x="6181" y="16823"/>
                  <a:pt x="6181" y="16826"/>
                  <a:pt x="6184" y="16826"/>
                </a:cubicBezTo>
                <a:cubicBezTo>
                  <a:pt x="6192" y="16820"/>
                  <a:pt x="6192" y="16817"/>
                  <a:pt x="6177" y="16820"/>
                </a:cubicBezTo>
                <a:cubicBezTo>
                  <a:pt x="6181" y="16820"/>
                  <a:pt x="6177" y="16820"/>
                  <a:pt x="6177" y="16820"/>
                </a:cubicBezTo>
                <a:close/>
                <a:moveTo>
                  <a:pt x="6285" y="16826"/>
                </a:moveTo>
                <a:cubicBezTo>
                  <a:pt x="6285" y="16823"/>
                  <a:pt x="6289" y="16820"/>
                  <a:pt x="6289" y="16817"/>
                </a:cubicBezTo>
                <a:cubicBezTo>
                  <a:pt x="6278" y="16803"/>
                  <a:pt x="6278" y="16800"/>
                  <a:pt x="6282" y="16820"/>
                </a:cubicBezTo>
                <a:cubicBezTo>
                  <a:pt x="6282" y="16823"/>
                  <a:pt x="6289" y="16823"/>
                  <a:pt x="6293" y="16823"/>
                </a:cubicBezTo>
                <a:cubicBezTo>
                  <a:pt x="6289" y="16823"/>
                  <a:pt x="6285" y="16826"/>
                  <a:pt x="6285" y="16826"/>
                </a:cubicBezTo>
                <a:close/>
                <a:moveTo>
                  <a:pt x="6315" y="16846"/>
                </a:moveTo>
                <a:cubicBezTo>
                  <a:pt x="6319" y="16830"/>
                  <a:pt x="6319" y="16813"/>
                  <a:pt x="6323" y="16797"/>
                </a:cubicBezTo>
                <a:cubicBezTo>
                  <a:pt x="6323" y="16797"/>
                  <a:pt x="6323" y="16800"/>
                  <a:pt x="6323" y="16797"/>
                </a:cubicBezTo>
                <a:cubicBezTo>
                  <a:pt x="6319" y="16813"/>
                  <a:pt x="6319" y="16830"/>
                  <a:pt x="6315" y="16846"/>
                </a:cubicBezTo>
                <a:cubicBezTo>
                  <a:pt x="6315" y="16846"/>
                  <a:pt x="6315" y="16846"/>
                  <a:pt x="6315" y="16846"/>
                </a:cubicBezTo>
                <a:close/>
                <a:moveTo>
                  <a:pt x="6424" y="16836"/>
                </a:moveTo>
                <a:cubicBezTo>
                  <a:pt x="6435" y="16836"/>
                  <a:pt x="6446" y="16836"/>
                  <a:pt x="6457" y="16836"/>
                </a:cubicBezTo>
                <a:cubicBezTo>
                  <a:pt x="6457" y="16836"/>
                  <a:pt x="6453" y="16836"/>
                  <a:pt x="6453" y="16836"/>
                </a:cubicBezTo>
                <a:cubicBezTo>
                  <a:pt x="6453" y="16826"/>
                  <a:pt x="6450" y="16813"/>
                  <a:pt x="6450" y="16803"/>
                </a:cubicBezTo>
                <a:cubicBezTo>
                  <a:pt x="6450" y="16803"/>
                  <a:pt x="6453" y="16807"/>
                  <a:pt x="6453" y="16807"/>
                </a:cubicBezTo>
                <a:cubicBezTo>
                  <a:pt x="6453" y="16807"/>
                  <a:pt x="6442" y="16810"/>
                  <a:pt x="6442" y="16810"/>
                </a:cubicBezTo>
                <a:cubicBezTo>
                  <a:pt x="6442" y="16810"/>
                  <a:pt x="6435" y="16800"/>
                  <a:pt x="6435" y="16800"/>
                </a:cubicBezTo>
                <a:cubicBezTo>
                  <a:pt x="6435" y="16800"/>
                  <a:pt x="6439" y="16797"/>
                  <a:pt x="6439" y="16797"/>
                </a:cubicBezTo>
                <a:cubicBezTo>
                  <a:pt x="6435" y="16813"/>
                  <a:pt x="6431" y="16826"/>
                  <a:pt x="6424" y="16836"/>
                </a:cubicBezTo>
                <a:lnTo>
                  <a:pt x="6424" y="16836"/>
                </a:lnTo>
                <a:close/>
                <a:moveTo>
                  <a:pt x="9614" y="1084"/>
                </a:moveTo>
                <a:cubicBezTo>
                  <a:pt x="9618" y="1084"/>
                  <a:pt x="9621" y="1081"/>
                  <a:pt x="9625" y="1081"/>
                </a:cubicBezTo>
                <a:cubicBezTo>
                  <a:pt x="9614" y="1075"/>
                  <a:pt x="9614" y="1078"/>
                  <a:pt x="9621" y="1088"/>
                </a:cubicBezTo>
                <a:cubicBezTo>
                  <a:pt x="9621" y="1084"/>
                  <a:pt x="9614" y="1084"/>
                  <a:pt x="9614" y="1084"/>
                </a:cubicBezTo>
                <a:close/>
                <a:moveTo>
                  <a:pt x="6603" y="16839"/>
                </a:moveTo>
                <a:cubicBezTo>
                  <a:pt x="6603" y="16830"/>
                  <a:pt x="6603" y="16820"/>
                  <a:pt x="6603" y="16810"/>
                </a:cubicBezTo>
                <a:cubicBezTo>
                  <a:pt x="6603" y="16810"/>
                  <a:pt x="6607" y="16813"/>
                  <a:pt x="6607" y="16813"/>
                </a:cubicBezTo>
                <a:cubicBezTo>
                  <a:pt x="6577" y="16820"/>
                  <a:pt x="6580" y="16830"/>
                  <a:pt x="6603" y="16839"/>
                </a:cubicBezTo>
                <a:lnTo>
                  <a:pt x="6603" y="16839"/>
                </a:lnTo>
                <a:close/>
                <a:moveTo>
                  <a:pt x="8168" y="16823"/>
                </a:moveTo>
                <a:cubicBezTo>
                  <a:pt x="8172" y="16823"/>
                  <a:pt x="8176" y="16820"/>
                  <a:pt x="8179" y="16820"/>
                </a:cubicBezTo>
                <a:cubicBezTo>
                  <a:pt x="8168" y="16813"/>
                  <a:pt x="8168" y="16813"/>
                  <a:pt x="8172" y="16826"/>
                </a:cubicBezTo>
                <a:cubicBezTo>
                  <a:pt x="8172" y="16826"/>
                  <a:pt x="8168" y="16823"/>
                  <a:pt x="8168" y="16823"/>
                </a:cubicBezTo>
                <a:close/>
                <a:moveTo>
                  <a:pt x="8751" y="16839"/>
                </a:moveTo>
                <a:cubicBezTo>
                  <a:pt x="8755" y="16839"/>
                  <a:pt x="8762" y="16843"/>
                  <a:pt x="8762" y="16843"/>
                </a:cubicBezTo>
                <a:cubicBezTo>
                  <a:pt x="8770" y="16833"/>
                  <a:pt x="8766" y="16830"/>
                  <a:pt x="8755" y="16836"/>
                </a:cubicBezTo>
                <a:cubicBezTo>
                  <a:pt x="8755" y="16836"/>
                  <a:pt x="8751" y="16839"/>
                  <a:pt x="8751" y="16839"/>
                </a:cubicBezTo>
                <a:close/>
                <a:moveTo>
                  <a:pt x="8956" y="16839"/>
                </a:moveTo>
                <a:cubicBezTo>
                  <a:pt x="8968" y="16839"/>
                  <a:pt x="8979" y="16839"/>
                  <a:pt x="8990" y="16839"/>
                </a:cubicBezTo>
                <a:cubicBezTo>
                  <a:pt x="8990" y="16839"/>
                  <a:pt x="8997" y="16836"/>
                  <a:pt x="8997" y="16836"/>
                </a:cubicBezTo>
                <a:cubicBezTo>
                  <a:pt x="8986" y="16836"/>
                  <a:pt x="8975" y="16836"/>
                  <a:pt x="8964" y="16836"/>
                </a:cubicBezTo>
                <a:lnTo>
                  <a:pt x="8956" y="16839"/>
                </a:lnTo>
                <a:close/>
                <a:moveTo>
                  <a:pt x="9035" y="16839"/>
                </a:moveTo>
                <a:cubicBezTo>
                  <a:pt x="9039" y="16836"/>
                  <a:pt x="9039" y="16836"/>
                  <a:pt x="9042" y="16833"/>
                </a:cubicBezTo>
                <a:cubicBezTo>
                  <a:pt x="9039" y="16833"/>
                  <a:pt x="9035" y="16833"/>
                  <a:pt x="9031" y="16833"/>
                </a:cubicBezTo>
                <a:cubicBezTo>
                  <a:pt x="9027" y="16836"/>
                  <a:pt x="9035" y="16839"/>
                  <a:pt x="9035" y="16839"/>
                </a:cubicBezTo>
                <a:close/>
                <a:moveTo>
                  <a:pt x="19936" y="16852"/>
                </a:moveTo>
                <a:cubicBezTo>
                  <a:pt x="19939" y="16836"/>
                  <a:pt x="19943" y="16823"/>
                  <a:pt x="19947" y="16807"/>
                </a:cubicBezTo>
                <a:cubicBezTo>
                  <a:pt x="19947" y="16807"/>
                  <a:pt x="19951" y="16810"/>
                  <a:pt x="19951" y="16810"/>
                </a:cubicBezTo>
                <a:cubicBezTo>
                  <a:pt x="19932" y="16813"/>
                  <a:pt x="19917" y="16817"/>
                  <a:pt x="19898" y="16820"/>
                </a:cubicBezTo>
                <a:cubicBezTo>
                  <a:pt x="19898" y="16820"/>
                  <a:pt x="19902" y="16820"/>
                  <a:pt x="19902" y="16817"/>
                </a:cubicBezTo>
                <a:cubicBezTo>
                  <a:pt x="19932" y="16820"/>
                  <a:pt x="19939" y="16833"/>
                  <a:pt x="19936" y="16852"/>
                </a:cubicBezTo>
                <a:cubicBezTo>
                  <a:pt x="19936" y="16852"/>
                  <a:pt x="19936" y="16856"/>
                  <a:pt x="19936" y="16852"/>
                </a:cubicBezTo>
                <a:close/>
                <a:moveTo>
                  <a:pt x="5949" y="16836"/>
                </a:moveTo>
                <a:cubicBezTo>
                  <a:pt x="5949" y="16836"/>
                  <a:pt x="5945" y="16839"/>
                  <a:pt x="5945" y="16839"/>
                </a:cubicBezTo>
                <a:cubicBezTo>
                  <a:pt x="5949" y="16839"/>
                  <a:pt x="5949" y="16836"/>
                  <a:pt x="5949" y="16836"/>
                </a:cubicBezTo>
                <a:cubicBezTo>
                  <a:pt x="5953" y="16836"/>
                  <a:pt x="5949" y="16836"/>
                  <a:pt x="5949" y="16836"/>
                </a:cubicBezTo>
                <a:close/>
                <a:moveTo>
                  <a:pt x="6113" y="16872"/>
                </a:moveTo>
                <a:lnTo>
                  <a:pt x="6117" y="16865"/>
                </a:lnTo>
                <a:lnTo>
                  <a:pt x="6113" y="16872"/>
                </a:lnTo>
                <a:lnTo>
                  <a:pt x="6113" y="16872"/>
                </a:lnTo>
                <a:close/>
                <a:moveTo>
                  <a:pt x="6181" y="16872"/>
                </a:moveTo>
                <a:cubicBezTo>
                  <a:pt x="6181" y="16856"/>
                  <a:pt x="6181" y="16836"/>
                  <a:pt x="6181" y="16820"/>
                </a:cubicBezTo>
                <a:cubicBezTo>
                  <a:pt x="6181" y="16820"/>
                  <a:pt x="6181" y="16820"/>
                  <a:pt x="6181" y="16820"/>
                </a:cubicBezTo>
                <a:cubicBezTo>
                  <a:pt x="6181" y="16836"/>
                  <a:pt x="6177" y="16856"/>
                  <a:pt x="6181" y="16872"/>
                </a:cubicBezTo>
                <a:cubicBezTo>
                  <a:pt x="6177" y="16872"/>
                  <a:pt x="6181" y="16872"/>
                  <a:pt x="6181" y="16872"/>
                </a:cubicBezTo>
                <a:close/>
                <a:moveTo>
                  <a:pt x="6315" y="16846"/>
                </a:moveTo>
                <a:cubicBezTo>
                  <a:pt x="6338" y="16849"/>
                  <a:pt x="6356" y="16852"/>
                  <a:pt x="6379" y="16856"/>
                </a:cubicBezTo>
                <a:cubicBezTo>
                  <a:pt x="6379" y="16856"/>
                  <a:pt x="6382" y="16852"/>
                  <a:pt x="6382" y="16852"/>
                </a:cubicBezTo>
                <a:cubicBezTo>
                  <a:pt x="6360" y="16849"/>
                  <a:pt x="6338" y="16849"/>
                  <a:pt x="6315" y="16846"/>
                </a:cubicBezTo>
                <a:cubicBezTo>
                  <a:pt x="6315" y="16846"/>
                  <a:pt x="6315" y="16846"/>
                  <a:pt x="6315" y="16846"/>
                </a:cubicBezTo>
                <a:close/>
                <a:moveTo>
                  <a:pt x="6420" y="16878"/>
                </a:moveTo>
                <a:cubicBezTo>
                  <a:pt x="6420" y="16865"/>
                  <a:pt x="6424" y="16852"/>
                  <a:pt x="6424" y="16836"/>
                </a:cubicBezTo>
                <a:cubicBezTo>
                  <a:pt x="6424" y="16836"/>
                  <a:pt x="6424" y="16836"/>
                  <a:pt x="6424" y="16836"/>
                </a:cubicBezTo>
                <a:cubicBezTo>
                  <a:pt x="6424" y="16846"/>
                  <a:pt x="6424" y="16856"/>
                  <a:pt x="6424" y="16865"/>
                </a:cubicBezTo>
                <a:lnTo>
                  <a:pt x="6427" y="16862"/>
                </a:lnTo>
                <a:lnTo>
                  <a:pt x="6420" y="16869"/>
                </a:lnTo>
                <a:cubicBezTo>
                  <a:pt x="6420" y="16869"/>
                  <a:pt x="6420" y="16878"/>
                  <a:pt x="6420" y="16878"/>
                </a:cubicBezTo>
                <a:cubicBezTo>
                  <a:pt x="6420" y="16878"/>
                  <a:pt x="6420" y="16878"/>
                  <a:pt x="6420" y="16878"/>
                </a:cubicBezTo>
                <a:close/>
                <a:moveTo>
                  <a:pt x="6453" y="16836"/>
                </a:moveTo>
                <a:cubicBezTo>
                  <a:pt x="6453" y="16843"/>
                  <a:pt x="6453" y="16852"/>
                  <a:pt x="6453" y="16859"/>
                </a:cubicBezTo>
                <a:lnTo>
                  <a:pt x="6457" y="16862"/>
                </a:lnTo>
                <a:cubicBezTo>
                  <a:pt x="6457" y="16856"/>
                  <a:pt x="6457" y="16846"/>
                  <a:pt x="6453" y="16836"/>
                </a:cubicBezTo>
                <a:lnTo>
                  <a:pt x="6453" y="16836"/>
                </a:lnTo>
                <a:close/>
                <a:moveTo>
                  <a:pt x="8751" y="16836"/>
                </a:moveTo>
                <a:cubicBezTo>
                  <a:pt x="8751" y="16836"/>
                  <a:pt x="8751" y="16839"/>
                  <a:pt x="8751" y="16839"/>
                </a:cubicBezTo>
                <a:cubicBezTo>
                  <a:pt x="8751" y="16839"/>
                  <a:pt x="8751" y="16836"/>
                  <a:pt x="8751" y="16836"/>
                </a:cubicBezTo>
                <a:cubicBezTo>
                  <a:pt x="8755" y="16836"/>
                  <a:pt x="8751" y="16839"/>
                  <a:pt x="8751" y="16836"/>
                </a:cubicBezTo>
                <a:close/>
                <a:moveTo>
                  <a:pt x="8968" y="16872"/>
                </a:moveTo>
                <a:cubicBezTo>
                  <a:pt x="8975" y="16865"/>
                  <a:pt x="8979" y="16862"/>
                  <a:pt x="8986" y="16856"/>
                </a:cubicBezTo>
                <a:cubicBezTo>
                  <a:pt x="8975" y="16852"/>
                  <a:pt x="8968" y="16846"/>
                  <a:pt x="8956" y="16843"/>
                </a:cubicBezTo>
                <a:cubicBezTo>
                  <a:pt x="8956" y="16843"/>
                  <a:pt x="8964" y="16839"/>
                  <a:pt x="8964" y="16839"/>
                </a:cubicBezTo>
                <a:cubicBezTo>
                  <a:pt x="8964" y="16849"/>
                  <a:pt x="8964" y="16859"/>
                  <a:pt x="8964" y="16869"/>
                </a:cubicBezTo>
                <a:lnTo>
                  <a:pt x="8968" y="16872"/>
                </a:lnTo>
                <a:close/>
                <a:moveTo>
                  <a:pt x="9020" y="16869"/>
                </a:moveTo>
                <a:cubicBezTo>
                  <a:pt x="9024" y="16859"/>
                  <a:pt x="9027" y="16849"/>
                  <a:pt x="9031" y="16836"/>
                </a:cubicBezTo>
                <a:cubicBezTo>
                  <a:pt x="9031" y="16836"/>
                  <a:pt x="9035" y="16839"/>
                  <a:pt x="9035" y="16839"/>
                </a:cubicBezTo>
                <a:cubicBezTo>
                  <a:pt x="9020" y="16839"/>
                  <a:pt x="9005" y="16839"/>
                  <a:pt x="8994" y="16839"/>
                </a:cubicBezTo>
                <a:cubicBezTo>
                  <a:pt x="8994" y="16839"/>
                  <a:pt x="9001" y="16836"/>
                  <a:pt x="9001" y="16836"/>
                </a:cubicBezTo>
                <a:cubicBezTo>
                  <a:pt x="9001" y="16846"/>
                  <a:pt x="9001" y="16856"/>
                  <a:pt x="9001" y="16865"/>
                </a:cubicBezTo>
                <a:lnTo>
                  <a:pt x="8997" y="16872"/>
                </a:lnTo>
                <a:cubicBezTo>
                  <a:pt x="9009" y="16872"/>
                  <a:pt x="9016" y="16872"/>
                  <a:pt x="9027" y="16872"/>
                </a:cubicBezTo>
                <a:lnTo>
                  <a:pt x="9020" y="16869"/>
                </a:lnTo>
                <a:close/>
                <a:moveTo>
                  <a:pt x="9364" y="16869"/>
                </a:moveTo>
                <a:cubicBezTo>
                  <a:pt x="9371" y="16869"/>
                  <a:pt x="9379" y="16869"/>
                  <a:pt x="9386" y="16872"/>
                </a:cubicBezTo>
                <a:cubicBezTo>
                  <a:pt x="9386" y="16869"/>
                  <a:pt x="9386" y="16865"/>
                  <a:pt x="9386" y="16862"/>
                </a:cubicBezTo>
                <a:cubicBezTo>
                  <a:pt x="9382" y="16862"/>
                  <a:pt x="9375" y="16865"/>
                  <a:pt x="9371" y="16865"/>
                </a:cubicBezTo>
                <a:lnTo>
                  <a:pt x="9364" y="16869"/>
                </a:lnTo>
                <a:close/>
                <a:moveTo>
                  <a:pt x="7724" y="1097"/>
                </a:moveTo>
                <a:cubicBezTo>
                  <a:pt x="7735" y="1097"/>
                  <a:pt x="7746" y="1097"/>
                  <a:pt x="7757" y="1097"/>
                </a:cubicBezTo>
                <a:cubicBezTo>
                  <a:pt x="7757" y="1097"/>
                  <a:pt x="7753" y="1101"/>
                  <a:pt x="7753" y="1101"/>
                </a:cubicBezTo>
                <a:cubicBezTo>
                  <a:pt x="7746" y="1078"/>
                  <a:pt x="7735" y="1078"/>
                  <a:pt x="7727" y="1101"/>
                </a:cubicBezTo>
                <a:cubicBezTo>
                  <a:pt x="7727" y="1101"/>
                  <a:pt x="7724" y="1097"/>
                  <a:pt x="7724" y="1097"/>
                </a:cubicBezTo>
                <a:close/>
                <a:moveTo>
                  <a:pt x="5837" y="16898"/>
                </a:moveTo>
                <a:cubicBezTo>
                  <a:pt x="5837" y="16895"/>
                  <a:pt x="5837" y="16888"/>
                  <a:pt x="5837" y="16885"/>
                </a:cubicBezTo>
                <a:cubicBezTo>
                  <a:pt x="5837" y="16888"/>
                  <a:pt x="5833" y="16892"/>
                  <a:pt x="5833" y="16895"/>
                </a:cubicBezTo>
                <a:lnTo>
                  <a:pt x="5837" y="16898"/>
                </a:lnTo>
                <a:close/>
                <a:moveTo>
                  <a:pt x="6113" y="16872"/>
                </a:moveTo>
                <a:cubicBezTo>
                  <a:pt x="6136" y="16872"/>
                  <a:pt x="6155" y="16872"/>
                  <a:pt x="6177" y="16872"/>
                </a:cubicBezTo>
                <a:cubicBezTo>
                  <a:pt x="6177" y="16872"/>
                  <a:pt x="6177" y="16872"/>
                  <a:pt x="6177" y="16872"/>
                </a:cubicBezTo>
                <a:cubicBezTo>
                  <a:pt x="6158" y="16872"/>
                  <a:pt x="6136" y="16872"/>
                  <a:pt x="6113" y="16872"/>
                </a:cubicBezTo>
                <a:cubicBezTo>
                  <a:pt x="6113" y="16872"/>
                  <a:pt x="6113" y="16872"/>
                  <a:pt x="6113" y="16872"/>
                </a:cubicBezTo>
                <a:close/>
                <a:moveTo>
                  <a:pt x="14280" y="1055"/>
                </a:moveTo>
                <a:cubicBezTo>
                  <a:pt x="14295" y="1058"/>
                  <a:pt x="14310" y="1062"/>
                  <a:pt x="14328" y="1062"/>
                </a:cubicBezTo>
                <a:cubicBezTo>
                  <a:pt x="14328" y="1062"/>
                  <a:pt x="14332" y="1062"/>
                  <a:pt x="14332" y="1062"/>
                </a:cubicBezTo>
                <a:cubicBezTo>
                  <a:pt x="14313" y="1058"/>
                  <a:pt x="14298" y="1055"/>
                  <a:pt x="14280" y="1055"/>
                </a:cubicBezTo>
                <a:cubicBezTo>
                  <a:pt x="14284" y="1052"/>
                  <a:pt x="14280" y="1055"/>
                  <a:pt x="14280" y="1055"/>
                </a:cubicBezTo>
                <a:close/>
                <a:moveTo>
                  <a:pt x="6360" y="16878"/>
                </a:moveTo>
                <a:cubicBezTo>
                  <a:pt x="6379" y="16878"/>
                  <a:pt x="6401" y="16878"/>
                  <a:pt x="6420" y="16878"/>
                </a:cubicBezTo>
                <a:cubicBezTo>
                  <a:pt x="6420" y="16878"/>
                  <a:pt x="6420" y="16878"/>
                  <a:pt x="6420" y="16878"/>
                </a:cubicBezTo>
                <a:cubicBezTo>
                  <a:pt x="6405" y="16872"/>
                  <a:pt x="6390" y="16862"/>
                  <a:pt x="6379" y="16856"/>
                </a:cubicBezTo>
                <a:cubicBezTo>
                  <a:pt x="6379" y="16856"/>
                  <a:pt x="6382" y="16852"/>
                  <a:pt x="6382" y="16852"/>
                </a:cubicBezTo>
                <a:cubicBezTo>
                  <a:pt x="6375" y="16862"/>
                  <a:pt x="6368" y="16872"/>
                  <a:pt x="6360" y="16882"/>
                </a:cubicBezTo>
                <a:cubicBezTo>
                  <a:pt x="6356" y="16882"/>
                  <a:pt x="6360" y="16878"/>
                  <a:pt x="6360" y="16878"/>
                </a:cubicBezTo>
                <a:close/>
                <a:moveTo>
                  <a:pt x="6457" y="16865"/>
                </a:moveTo>
                <a:cubicBezTo>
                  <a:pt x="6446" y="16865"/>
                  <a:pt x="6435" y="16865"/>
                  <a:pt x="6424" y="16865"/>
                </a:cubicBezTo>
                <a:cubicBezTo>
                  <a:pt x="6424" y="16865"/>
                  <a:pt x="6427" y="16862"/>
                  <a:pt x="6427" y="16862"/>
                </a:cubicBezTo>
                <a:cubicBezTo>
                  <a:pt x="6439" y="16878"/>
                  <a:pt x="6446" y="16885"/>
                  <a:pt x="6453" y="16862"/>
                </a:cubicBezTo>
                <a:lnTo>
                  <a:pt x="6457" y="16865"/>
                </a:lnTo>
                <a:close/>
                <a:moveTo>
                  <a:pt x="6603" y="16892"/>
                </a:moveTo>
                <a:cubicBezTo>
                  <a:pt x="6603" y="16882"/>
                  <a:pt x="6603" y="16872"/>
                  <a:pt x="6603" y="16862"/>
                </a:cubicBezTo>
                <a:cubicBezTo>
                  <a:pt x="6603" y="16862"/>
                  <a:pt x="6607" y="16865"/>
                  <a:pt x="6607" y="16865"/>
                </a:cubicBezTo>
                <a:cubicBezTo>
                  <a:pt x="6599" y="16872"/>
                  <a:pt x="6592" y="16878"/>
                  <a:pt x="6588" y="16882"/>
                </a:cubicBezTo>
                <a:cubicBezTo>
                  <a:pt x="6592" y="16885"/>
                  <a:pt x="6599" y="16888"/>
                  <a:pt x="6603" y="16892"/>
                </a:cubicBezTo>
                <a:lnTo>
                  <a:pt x="6603" y="16892"/>
                </a:lnTo>
                <a:close/>
                <a:moveTo>
                  <a:pt x="8994" y="16872"/>
                </a:moveTo>
                <a:cubicBezTo>
                  <a:pt x="8990" y="16865"/>
                  <a:pt x="8990" y="16856"/>
                  <a:pt x="8986" y="16856"/>
                </a:cubicBezTo>
                <a:cubicBezTo>
                  <a:pt x="8971" y="16852"/>
                  <a:pt x="8968" y="16859"/>
                  <a:pt x="8968" y="16872"/>
                </a:cubicBezTo>
                <a:cubicBezTo>
                  <a:pt x="8968" y="16872"/>
                  <a:pt x="8964" y="16865"/>
                  <a:pt x="8964" y="16865"/>
                </a:cubicBezTo>
                <a:cubicBezTo>
                  <a:pt x="8975" y="16865"/>
                  <a:pt x="8986" y="16865"/>
                  <a:pt x="8997" y="16865"/>
                </a:cubicBezTo>
                <a:lnTo>
                  <a:pt x="8994" y="16872"/>
                </a:lnTo>
                <a:close/>
                <a:moveTo>
                  <a:pt x="9024" y="16872"/>
                </a:moveTo>
                <a:cubicBezTo>
                  <a:pt x="9024" y="16872"/>
                  <a:pt x="9027" y="16872"/>
                  <a:pt x="9027" y="16872"/>
                </a:cubicBezTo>
                <a:cubicBezTo>
                  <a:pt x="9024" y="16872"/>
                  <a:pt x="9024" y="16869"/>
                  <a:pt x="9024" y="16872"/>
                </a:cubicBezTo>
                <a:cubicBezTo>
                  <a:pt x="9020" y="16869"/>
                  <a:pt x="9024" y="16872"/>
                  <a:pt x="9024" y="16872"/>
                </a:cubicBezTo>
                <a:close/>
                <a:moveTo>
                  <a:pt x="9367" y="16869"/>
                </a:moveTo>
                <a:cubicBezTo>
                  <a:pt x="9367" y="16869"/>
                  <a:pt x="9371" y="16872"/>
                  <a:pt x="9371" y="16872"/>
                </a:cubicBezTo>
                <a:cubicBezTo>
                  <a:pt x="9371" y="16869"/>
                  <a:pt x="9371" y="16865"/>
                  <a:pt x="9367" y="16862"/>
                </a:cubicBezTo>
                <a:cubicBezTo>
                  <a:pt x="9367" y="16862"/>
                  <a:pt x="9364" y="16869"/>
                  <a:pt x="9367" y="16869"/>
                </a:cubicBezTo>
                <a:close/>
                <a:moveTo>
                  <a:pt x="14220" y="1075"/>
                </a:moveTo>
                <a:cubicBezTo>
                  <a:pt x="14213" y="1062"/>
                  <a:pt x="14205" y="1048"/>
                  <a:pt x="14198" y="1035"/>
                </a:cubicBezTo>
                <a:lnTo>
                  <a:pt x="14194" y="1032"/>
                </a:lnTo>
                <a:cubicBezTo>
                  <a:pt x="14205" y="1048"/>
                  <a:pt x="14213" y="1065"/>
                  <a:pt x="14220" y="1075"/>
                </a:cubicBezTo>
                <a:cubicBezTo>
                  <a:pt x="14220" y="1078"/>
                  <a:pt x="14220" y="1075"/>
                  <a:pt x="14220" y="1075"/>
                </a:cubicBezTo>
                <a:close/>
                <a:moveTo>
                  <a:pt x="5725" y="16901"/>
                </a:moveTo>
                <a:cubicBezTo>
                  <a:pt x="5721" y="16901"/>
                  <a:pt x="5721" y="16901"/>
                  <a:pt x="5718" y="16905"/>
                </a:cubicBezTo>
                <a:cubicBezTo>
                  <a:pt x="5721" y="16901"/>
                  <a:pt x="5725" y="16901"/>
                  <a:pt x="5725" y="16901"/>
                </a:cubicBezTo>
                <a:lnTo>
                  <a:pt x="5725" y="16901"/>
                </a:lnTo>
                <a:close/>
                <a:moveTo>
                  <a:pt x="5837" y="16895"/>
                </a:moveTo>
                <a:cubicBezTo>
                  <a:pt x="5837" y="16895"/>
                  <a:pt x="5841" y="16895"/>
                  <a:pt x="5841" y="16898"/>
                </a:cubicBezTo>
                <a:cubicBezTo>
                  <a:pt x="5841" y="16895"/>
                  <a:pt x="5837" y="16895"/>
                  <a:pt x="5837" y="16892"/>
                </a:cubicBezTo>
                <a:cubicBezTo>
                  <a:pt x="5837" y="16892"/>
                  <a:pt x="5837" y="16898"/>
                  <a:pt x="5837" y="16895"/>
                </a:cubicBezTo>
                <a:close/>
                <a:moveTo>
                  <a:pt x="6043" y="16914"/>
                </a:moveTo>
                <a:cubicBezTo>
                  <a:pt x="6054" y="16914"/>
                  <a:pt x="6065" y="16914"/>
                  <a:pt x="6076" y="16914"/>
                </a:cubicBezTo>
                <a:cubicBezTo>
                  <a:pt x="6076" y="16914"/>
                  <a:pt x="6072" y="16918"/>
                  <a:pt x="6072" y="16918"/>
                </a:cubicBezTo>
                <a:cubicBezTo>
                  <a:pt x="6061" y="16908"/>
                  <a:pt x="6054" y="16901"/>
                  <a:pt x="6043" y="16914"/>
                </a:cubicBezTo>
                <a:lnTo>
                  <a:pt x="6043" y="16914"/>
                </a:lnTo>
                <a:close/>
                <a:moveTo>
                  <a:pt x="6244" y="16888"/>
                </a:moveTo>
                <a:cubicBezTo>
                  <a:pt x="6244" y="16888"/>
                  <a:pt x="6241" y="16888"/>
                  <a:pt x="6241" y="16892"/>
                </a:cubicBezTo>
                <a:cubicBezTo>
                  <a:pt x="6244" y="16888"/>
                  <a:pt x="6248" y="16888"/>
                  <a:pt x="6244" y="16888"/>
                </a:cubicBezTo>
                <a:cubicBezTo>
                  <a:pt x="6248" y="16885"/>
                  <a:pt x="6244" y="16888"/>
                  <a:pt x="6244" y="16888"/>
                </a:cubicBezTo>
                <a:close/>
                <a:moveTo>
                  <a:pt x="6356" y="16882"/>
                </a:moveTo>
                <a:cubicBezTo>
                  <a:pt x="6360" y="16878"/>
                  <a:pt x="6360" y="16878"/>
                  <a:pt x="6356" y="16882"/>
                </a:cubicBezTo>
                <a:cubicBezTo>
                  <a:pt x="6360" y="16878"/>
                  <a:pt x="6356" y="16882"/>
                  <a:pt x="6356" y="16882"/>
                </a:cubicBezTo>
                <a:close/>
                <a:moveTo>
                  <a:pt x="8725" y="16911"/>
                </a:moveTo>
                <a:cubicBezTo>
                  <a:pt x="8729" y="16911"/>
                  <a:pt x="8732" y="16914"/>
                  <a:pt x="8732" y="16914"/>
                </a:cubicBezTo>
                <a:cubicBezTo>
                  <a:pt x="8732" y="16911"/>
                  <a:pt x="8732" y="16911"/>
                  <a:pt x="8725" y="16911"/>
                </a:cubicBezTo>
                <a:lnTo>
                  <a:pt x="8725" y="16911"/>
                </a:lnTo>
                <a:close/>
                <a:moveTo>
                  <a:pt x="8852" y="16927"/>
                </a:moveTo>
                <a:cubicBezTo>
                  <a:pt x="8852" y="16921"/>
                  <a:pt x="8852" y="16914"/>
                  <a:pt x="8852" y="16908"/>
                </a:cubicBezTo>
                <a:cubicBezTo>
                  <a:pt x="8848" y="16908"/>
                  <a:pt x="8844" y="16908"/>
                  <a:pt x="8841" y="16911"/>
                </a:cubicBezTo>
                <a:cubicBezTo>
                  <a:pt x="8844" y="16918"/>
                  <a:pt x="8844" y="16921"/>
                  <a:pt x="8848" y="16927"/>
                </a:cubicBezTo>
                <a:cubicBezTo>
                  <a:pt x="8844" y="16924"/>
                  <a:pt x="8852" y="16927"/>
                  <a:pt x="8852" y="16927"/>
                </a:cubicBezTo>
                <a:close/>
                <a:moveTo>
                  <a:pt x="5729" y="16901"/>
                </a:moveTo>
                <a:cubicBezTo>
                  <a:pt x="5710" y="16918"/>
                  <a:pt x="5706" y="16937"/>
                  <a:pt x="5732" y="16950"/>
                </a:cubicBezTo>
                <a:cubicBezTo>
                  <a:pt x="5732" y="16950"/>
                  <a:pt x="5736" y="16950"/>
                  <a:pt x="5736" y="16950"/>
                </a:cubicBezTo>
                <a:cubicBezTo>
                  <a:pt x="5729" y="16934"/>
                  <a:pt x="5729" y="16918"/>
                  <a:pt x="5729" y="16901"/>
                </a:cubicBezTo>
                <a:cubicBezTo>
                  <a:pt x="5725" y="16901"/>
                  <a:pt x="5729" y="16901"/>
                  <a:pt x="5729" y="16901"/>
                </a:cubicBezTo>
                <a:close/>
                <a:moveTo>
                  <a:pt x="5811" y="16953"/>
                </a:moveTo>
                <a:lnTo>
                  <a:pt x="5803" y="16944"/>
                </a:lnTo>
                <a:lnTo>
                  <a:pt x="5792" y="16950"/>
                </a:lnTo>
                <a:lnTo>
                  <a:pt x="5796" y="16950"/>
                </a:lnTo>
                <a:lnTo>
                  <a:pt x="5803" y="16957"/>
                </a:lnTo>
                <a:lnTo>
                  <a:pt x="5807" y="16950"/>
                </a:lnTo>
                <a:lnTo>
                  <a:pt x="5811" y="16953"/>
                </a:lnTo>
                <a:close/>
                <a:moveTo>
                  <a:pt x="5912" y="16950"/>
                </a:moveTo>
                <a:lnTo>
                  <a:pt x="5912" y="16944"/>
                </a:lnTo>
                <a:cubicBezTo>
                  <a:pt x="5912" y="16944"/>
                  <a:pt x="5908" y="16950"/>
                  <a:pt x="5912" y="16950"/>
                </a:cubicBezTo>
                <a:cubicBezTo>
                  <a:pt x="5908" y="16950"/>
                  <a:pt x="5912" y="16950"/>
                  <a:pt x="5912" y="16950"/>
                </a:cubicBezTo>
                <a:close/>
                <a:moveTo>
                  <a:pt x="5972" y="16950"/>
                </a:moveTo>
                <a:cubicBezTo>
                  <a:pt x="5960" y="16944"/>
                  <a:pt x="5960" y="16940"/>
                  <a:pt x="5972" y="16950"/>
                </a:cubicBezTo>
                <a:lnTo>
                  <a:pt x="5972" y="16950"/>
                </a:lnTo>
                <a:close/>
                <a:moveTo>
                  <a:pt x="6043" y="16937"/>
                </a:moveTo>
                <a:cubicBezTo>
                  <a:pt x="6043" y="16931"/>
                  <a:pt x="6043" y="16921"/>
                  <a:pt x="6043" y="16914"/>
                </a:cubicBezTo>
                <a:cubicBezTo>
                  <a:pt x="6043" y="16914"/>
                  <a:pt x="6043" y="16914"/>
                  <a:pt x="6043" y="16914"/>
                </a:cubicBezTo>
                <a:cubicBezTo>
                  <a:pt x="6043" y="16924"/>
                  <a:pt x="6043" y="16934"/>
                  <a:pt x="6043" y="16944"/>
                </a:cubicBezTo>
                <a:lnTo>
                  <a:pt x="6043" y="16937"/>
                </a:lnTo>
                <a:close/>
                <a:moveTo>
                  <a:pt x="6076" y="16914"/>
                </a:moveTo>
                <a:cubicBezTo>
                  <a:pt x="6076" y="16924"/>
                  <a:pt x="6076" y="16934"/>
                  <a:pt x="6076" y="16944"/>
                </a:cubicBezTo>
                <a:lnTo>
                  <a:pt x="6072" y="16940"/>
                </a:lnTo>
                <a:cubicBezTo>
                  <a:pt x="6084" y="16940"/>
                  <a:pt x="6095" y="16940"/>
                  <a:pt x="6106" y="16940"/>
                </a:cubicBezTo>
                <a:cubicBezTo>
                  <a:pt x="6106" y="16940"/>
                  <a:pt x="6102" y="16944"/>
                  <a:pt x="6102" y="16944"/>
                </a:cubicBezTo>
                <a:cubicBezTo>
                  <a:pt x="6091" y="16934"/>
                  <a:pt x="6084" y="16927"/>
                  <a:pt x="6072" y="16918"/>
                </a:cubicBezTo>
                <a:cubicBezTo>
                  <a:pt x="6069" y="16918"/>
                  <a:pt x="6076" y="16914"/>
                  <a:pt x="6076" y="16914"/>
                </a:cubicBezTo>
                <a:close/>
                <a:moveTo>
                  <a:pt x="6128" y="16940"/>
                </a:moveTo>
                <a:cubicBezTo>
                  <a:pt x="6140" y="16940"/>
                  <a:pt x="6151" y="16940"/>
                  <a:pt x="6162" y="16940"/>
                </a:cubicBezTo>
                <a:cubicBezTo>
                  <a:pt x="6162" y="16940"/>
                  <a:pt x="6158" y="16944"/>
                  <a:pt x="6158" y="16944"/>
                </a:cubicBezTo>
                <a:cubicBezTo>
                  <a:pt x="6155" y="16937"/>
                  <a:pt x="6151" y="16931"/>
                  <a:pt x="6147" y="16927"/>
                </a:cubicBezTo>
                <a:cubicBezTo>
                  <a:pt x="6143" y="16934"/>
                  <a:pt x="6140" y="16940"/>
                  <a:pt x="6136" y="16947"/>
                </a:cubicBezTo>
                <a:cubicBezTo>
                  <a:pt x="6136" y="16944"/>
                  <a:pt x="6128" y="16940"/>
                  <a:pt x="6128" y="16940"/>
                </a:cubicBezTo>
                <a:close/>
                <a:moveTo>
                  <a:pt x="6323" y="16921"/>
                </a:moveTo>
                <a:lnTo>
                  <a:pt x="6315" y="16924"/>
                </a:lnTo>
                <a:cubicBezTo>
                  <a:pt x="6315" y="16924"/>
                  <a:pt x="6323" y="16921"/>
                  <a:pt x="6323" y="16921"/>
                </a:cubicBezTo>
                <a:cubicBezTo>
                  <a:pt x="6323" y="16921"/>
                  <a:pt x="6323" y="16921"/>
                  <a:pt x="6323" y="16921"/>
                </a:cubicBezTo>
                <a:close/>
                <a:moveTo>
                  <a:pt x="6498" y="16927"/>
                </a:moveTo>
                <a:cubicBezTo>
                  <a:pt x="6495" y="16924"/>
                  <a:pt x="6491" y="16924"/>
                  <a:pt x="6491" y="16921"/>
                </a:cubicBezTo>
                <a:cubicBezTo>
                  <a:pt x="6491" y="16927"/>
                  <a:pt x="6491" y="16931"/>
                  <a:pt x="6491" y="16937"/>
                </a:cubicBezTo>
                <a:cubicBezTo>
                  <a:pt x="6495" y="16931"/>
                  <a:pt x="6495" y="16931"/>
                  <a:pt x="6498" y="16927"/>
                </a:cubicBezTo>
                <a:cubicBezTo>
                  <a:pt x="6498" y="16927"/>
                  <a:pt x="6498" y="16927"/>
                  <a:pt x="6498" y="16927"/>
                </a:cubicBezTo>
                <a:close/>
                <a:moveTo>
                  <a:pt x="7806" y="16905"/>
                </a:moveTo>
                <a:cubicBezTo>
                  <a:pt x="7806" y="16905"/>
                  <a:pt x="7813" y="16911"/>
                  <a:pt x="7813" y="16911"/>
                </a:cubicBezTo>
                <a:lnTo>
                  <a:pt x="7806" y="16905"/>
                </a:lnTo>
                <a:cubicBezTo>
                  <a:pt x="7806" y="16901"/>
                  <a:pt x="7806" y="16905"/>
                  <a:pt x="7806" y="16905"/>
                </a:cubicBezTo>
                <a:close/>
                <a:moveTo>
                  <a:pt x="8729" y="16908"/>
                </a:moveTo>
                <a:cubicBezTo>
                  <a:pt x="8725" y="16911"/>
                  <a:pt x="8725" y="16911"/>
                  <a:pt x="8721" y="16914"/>
                </a:cubicBezTo>
                <a:cubicBezTo>
                  <a:pt x="8725" y="16914"/>
                  <a:pt x="8725" y="16911"/>
                  <a:pt x="8729" y="16908"/>
                </a:cubicBezTo>
                <a:cubicBezTo>
                  <a:pt x="8725" y="16911"/>
                  <a:pt x="8729" y="16908"/>
                  <a:pt x="8729" y="16908"/>
                </a:cubicBezTo>
                <a:close/>
                <a:moveTo>
                  <a:pt x="8844" y="16924"/>
                </a:moveTo>
                <a:cubicBezTo>
                  <a:pt x="8848" y="16924"/>
                  <a:pt x="8852" y="16921"/>
                  <a:pt x="8856" y="16921"/>
                </a:cubicBezTo>
                <a:cubicBezTo>
                  <a:pt x="8848" y="16914"/>
                  <a:pt x="8844" y="16914"/>
                  <a:pt x="8852" y="16927"/>
                </a:cubicBezTo>
                <a:cubicBezTo>
                  <a:pt x="8852" y="16927"/>
                  <a:pt x="8844" y="16924"/>
                  <a:pt x="8844" y="16924"/>
                </a:cubicBezTo>
                <a:close/>
                <a:moveTo>
                  <a:pt x="8997" y="16950"/>
                </a:moveTo>
                <a:cubicBezTo>
                  <a:pt x="8997" y="16947"/>
                  <a:pt x="8997" y="16940"/>
                  <a:pt x="8997" y="16937"/>
                </a:cubicBezTo>
                <a:cubicBezTo>
                  <a:pt x="8997" y="16940"/>
                  <a:pt x="8994" y="16944"/>
                  <a:pt x="8994" y="16947"/>
                </a:cubicBezTo>
                <a:cubicBezTo>
                  <a:pt x="8994" y="16947"/>
                  <a:pt x="8997" y="16950"/>
                  <a:pt x="8997" y="16950"/>
                </a:cubicBezTo>
                <a:close/>
                <a:moveTo>
                  <a:pt x="8164" y="1081"/>
                </a:moveTo>
                <a:cubicBezTo>
                  <a:pt x="8164" y="1078"/>
                  <a:pt x="8168" y="1078"/>
                  <a:pt x="8168" y="1075"/>
                </a:cubicBezTo>
                <a:cubicBezTo>
                  <a:pt x="8164" y="1075"/>
                  <a:pt x="8164" y="1078"/>
                  <a:pt x="8161" y="1078"/>
                </a:cubicBezTo>
                <a:cubicBezTo>
                  <a:pt x="8157" y="1081"/>
                  <a:pt x="8161" y="1081"/>
                  <a:pt x="8164" y="1081"/>
                </a:cubicBezTo>
                <a:close/>
                <a:moveTo>
                  <a:pt x="19902" y="16947"/>
                </a:moveTo>
                <a:cubicBezTo>
                  <a:pt x="19913" y="16957"/>
                  <a:pt x="19917" y="16983"/>
                  <a:pt x="19936" y="16953"/>
                </a:cubicBezTo>
                <a:lnTo>
                  <a:pt x="19943" y="16957"/>
                </a:lnTo>
                <a:cubicBezTo>
                  <a:pt x="19932" y="16953"/>
                  <a:pt x="19917" y="16947"/>
                  <a:pt x="19906" y="16944"/>
                </a:cubicBezTo>
                <a:lnTo>
                  <a:pt x="19902" y="16947"/>
                </a:lnTo>
                <a:close/>
                <a:moveTo>
                  <a:pt x="5792" y="16953"/>
                </a:moveTo>
                <a:cubicBezTo>
                  <a:pt x="5774" y="16927"/>
                  <a:pt x="5755" y="16927"/>
                  <a:pt x="5732" y="16953"/>
                </a:cubicBezTo>
                <a:cubicBezTo>
                  <a:pt x="5732" y="16953"/>
                  <a:pt x="5729" y="16953"/>
                  <a:pt x="5729" y="16953"/>
                </a:cubicBezTo>
                <a:cubicBezTo>
                  <a:pt x="5751" y="16950"/>
                  <a:pt x="5774" y="16950"/>
                  <a:pt x="5792" y="16953"/>
                </a:cubicBezTo>
                <a:cubicBezTo>
                  <a:pt x="5796" y="16950"/>
                  <a:pt x="5792" y="16953"/>
                  <a:pt x="5792" y="16953"/>
                </a:cubicBezTo>
                <a:close/>
                <a:moveTo>
                  <a:pt x="5807" y="16950"/>
                </a:moveTo>
                <a:cubicBezTo>
                  <a:pt x="5811" y="16950"/>
                  <a:pt x="5815" y="16947"/>
                  <a:pt x="5818" y="16947"/>
                </a:cubicBezTo>
                <a:cubicBezTo>
                  <a:pt x="5811" y="16940"/>
                  <a:pt x="5807" y="16940"/>
                  <a:pt x="5815" y="16953"/>
                </a:cubicBezTo>
                <a:cubicBezTo>
                  <a:pt x="5811" y="16953"/>
                  <a:pt x="5807" y="16950"/>
                  <a:pt x="5807" y="16950"/>
                </a:cubicBezTo>
                <a:close/>
                <a:moveTo>
                  <a:pt x="5972" y="16953"/>
                </a:moveTo>
                <a:cubicBezTo>
                  <a:pt x="5953" y="16927"/>
                  <a:pt x="5934" y="16927"/>
                  <a:pt x="5912" y="16950"/>
                </a:cubicBezTo>
                <a:cubicBezTo>
                  <a:pt x="5912" y="16950"/>
                  <a:pt x="5908" y="16947"/>
                  <a:pt x="5908" y="16947"/>
                </a:cubicBezTo>
                <a:cubicBezTo>
                  <a:pt x="5930" y="16950"/>
                  <a:pt x="5949" y="16950"/>
                  <a:pt x="5972" y="16953"/>
                </a:cubicBezTo>
                <a:cubicBezTo>
                  <a:pt x="5972" y="16950"/>
                  <a:pt x="5972" y="16953"/>
                  <a:pt x="5972" y="16953"/>
                </a:cubicBezTo>
                <a:close/>
                <a:moveTo>
                  <a:pt x="6069" y="16970"/>
                </a:moveTo>
                <a:cubicBezTo>
                  <a:pt x="6069" y="16960"/>
                  <a:pt x="6069" y="16950"/>
                  <a:pt x="6069" y="16940"/>
                </a:cubicBezTo>
                <a:cubicBezTo>
                  <a:pt x="6069" y="16940"/>
                  <a:pt x="6072" y="16944"/>
                  <a:pt x="6072" y="16944"/>
                </a:cubicBezTo>
                <a:cubicBezTo>
                  <a:pt x="6061" y="16944"/>
                  <a:pt x="6050" y="16944"/>
                  <a:pt x="6039" y="16944"/>
                </a:cubicBezTo>
                <a:cubicBezTo>
                  <a:pt x="6039" y="16944"/>
                  <a:pt x="6043" y="16940"/>
                  <a:pt x="6043" y="16940"/>
                </a:cubicBezTo>
                <a:cubicBezTo>
                  <a:pt x="6054" y="16947"/>
                  <a:pt x="6061" y="16957"/>
                  <a:pt x="6069" y="16970"/>
                </a:cubicBezTo>
                <a:lnTo>
                  <a:pt x="6069" y="16970"/>
                </a:lnTo>
                <a:close/>
                <a:moveTo>
                  <a:pt x="6102" y="16940"/>
                </a:moveTo>
                <a:cubicBezTo>
                  <a:pt x="6102" y="16950"/>
                  <a:pt x="6102" y="16960"/>
                  <a:pt x="6102" y="16970"/>
                </a:cubicBezTo>
                <a:lnTo>
                  <a:pt x="6099" y="16966"/>
                </a:lnTo>
                <a:cubicBezTo>
                  <a:pt x="6110" y="16966"/>
                  <a:pt x="6121" y="16966"/>
                  <a:pt x="6132" y="16966"/>
                </a:cubicBezTo>
                <a:cubicBezTo>
                  <a:pt x="6132" y="16966"/>
                  <a:pt x="6128" y="16970"/>
                  <a:pt x="6128" y="16970"/>
                </a:cubicBezTo>
                <a:cubicBezTo>
                  <a:pt x="6128" y="16960"/>
                  <a:pt x="6128" y="16950"/>
                  <a:pt x="6128" y="16940"/>
                </a:cubicBezTo>
                <a:cubicBezTo>
                  <a:pt x="6128" y="16940"/>
                  <a:pt x="6132" y="16944"/>
                  <a:pt x="6132" y="16944"/>
                </a:cubicBezTo>
                <a:cubicBezTo>
                  <a:pt x="6121" y="16944"/>
                  <a:pt x="6110" y="16944"/>
                  <a:pt x="6099" y="16944"/>
                </a:cubicBezTo>
                <a:cubicBezTo>
                  <a:pt x="6099" y="16944"/>
                  <a:pt x="6102" y="16940"/>
                  <a:pt x="6102" y="16940"/>
                </a:cubicBezTo>
                <a:close/>
                <a:moveTo>
                  <a:pt x="6196" y="16963"/>
                </a:moveTo>
                <a:cubicBezTo>
                  <a:pt x="6184" y="16957"/>
                  <a:pt x="6173" y="16950"/>
                  <a:pt x="6158" y="16940"/>
                </a:cubicBezTo>
                <a:cubicBezTo>
                  <a:pt x="6158" y="16940"/>
                  <a:pt x="6162" y="16937"/>
                  <a:pt x="6162" y="16937"/>
                </a:cubicBezTo>
                <a:cubicBezTo>
                  <a:pt x="6162" y="16947"/>
                  <a:pt x="6162" y="16957"/>
                  <a:pt x="6162" y="16966"/>
                </a:cubicBezTo>
                <a:lnTo>
                  <a:pt x="6162" y="16966"/>
                </a:lnTo>
                <a:cubicBezTo>
                  <a:pt x="6173" y="16963"/>
                  <a:pt x="6184" y="16963"/>
                  <a:pt x="6199" y="16960"/>
                </a:cubicBezTo>
                <a:cubicBezTo>
                  <a:pt x="6199" y="16960"/>
                  <a:pt x="6196" y="16963"/>
                  <a:pt x="6196" y="16963"/>
                </a:cubicBezTo>
                <a:close/>
                <a:moveTo>
                  <a:pt x="6308" y="16966"/>
                </a:moveTo>
                <a:cubicBezTo>
                  <a:pt x="6319" y="16966"/>
                  <a:pt x="6330" y="16966"/>
                  <a:pt x="6341" y="16966"/>
                </a:cubicBezTo>
                <a:cubicBezTo>
                  <a:pt x="6341" y="16966"/>
                  <a:pt x="6338" y="16966"/>
                  <a:pt x="6338" y="16966"/>
                </a:cubicBezTo>
                <a:cubicBezTo>
                  <a:pt x="6334" y="16950"/>
                  <a:pt x="6326" y="16937"/>
                  <a:pt x="6323" y="16921"/>
                </a:cubicBezTo>
                <a:cubicBezTo>
                  <a:pt x="6323" y="16921"/>
                  <a:pt x="6323" y="16921"/>
                  <a:pt x="6323" y="16921"/>
                </a:cubicBezTo>
                <a:cubicBezTo>
                  <a:pt x="6319" y="16937"/>
                  <a:pt x="6315" y="16953"/>
                  <a:pt x="6311" y="16970"/>
                </a:cubicBezTo>
                <a:lnTo>
                  <a:pt x="6308" y="16966"/>
                </a:lnTo>
                <a:close/>
                <a:moveTo>
                  <a:pt x="6442" y="16953"/>
                </a:moveTo>
                <a:cubicBezTo>
                  <a:pt x="6442" y="16953"/>
                  <a:pt x="6435" y="16957"/>
                  <a:pt x="6435" y="16957"/>
                </a:cubicBezTo>
                <a:lnTo>
                  <a:pt x="6442" y="16953"/>
                </a:lnTo>
                <a:cubicBezTo>
                  <a:pt x="6446" y="16957"/>
                  <a:pt x="6442" y="16953"/>
                  <a:pt x="6442" y="16953"/>
                </a:cubicBezTo>
                <a:close/>
                <a:moveTo>
                  <a:pt x="6483" y="16966"/>
                </a:moveTo>
                <a:cubicBezTo>
                  <a:pt x="6495" y="16966"/>
                  <a:pt x="6506" y="16966"/>
                  <a:pt x="6517" y="16966"/>
                </a:cubicBezTo>
                <a:lnTo>
                  <a:pt x="6513" y="16970"/>
                </a:lnTo>
                <a:cubicBezTo>
                  <a:pt x="6513" y="16960"/>
                  <a:pt x="6513" y="16950"/>
                  <a:pt x="6513" y="16940"/>
                </a:cubicBezTo>
                <a:cubicBezTo>
                  <a:pt x="6513" y="16940"/>
                  <a:pt x="6517" y="16944"/>
                  <a:pt x="6517" y="16944"/>
                </a:cubicBezTo>
                <a:cubicBezTo>
                  <a:pt x="6509" y="16937"/>
                  <a:pt x="6502" y="16934"/>
                  <a:pt x="6498" y="16927"/>
                </a:cubicBezTo>
                <a:cubicBezTo>
                  <a:pt x="6498" y="16927"/>
                  <a:pt x="6498" y="16924"/>
                  <a:pt x="6498" y="16927"/>
                </a:cubicBezTo>
                <a:cubicBezTo>
                  <a:pt x="6495" y="16944"/>
                  <a:pt x="6491" y="16957"/>
                  <a:pt x="6487" y="16970"/>
                </a:cubicBezTo>
                <a:lnTo>
                  <a:pt x="6483" y="16966"/>
                </a:lnTo>
                <a:close/>
                <a:moveTo>
                  <a:pt x="6547" y="16940"/>
                </a:moveTo>
                <a:cubicBezTo>
                  <a:pt x="6547" y="16950"/>
                  <a:pt x="6547" y="16960"/>
                  <a:pt x="6547" y="16970"/>
                </a:cubicBezTo>
                <a:cubicBezTo>
                  <a:pt x="6547" y="16970"/>
                  <a:pt x="6543" y="16966"/>
                  <a:pt x="6543" y="16966"/>
                </a:cubicBezTo>
                <a:cubicBezTo>
                  <a:pt x="6554" y="16966"/>
                  <a:pt x="6566" y="16966"/>
                  <a:pt x="6577" y="16966"/>
                </a:cubicBezTo>
                <a:cubicBezTo>
                  <a:pt x="6577" y="16966"/>
                  <a:pt x="6573" y="16970"/>
                  <a:pt x="6573" y="16970"/>
                </a:cubicBezTo>
                <a:cubicBezTo>
                  <a:pt x="6573" y="16960"/>
                  <a:pt x="6573" y="16950"/>
                  <a:pt x="6573" y="16937"/>
                </a:cubicBezTo>
                <a:cubicBezTo>
                  <a:pt x="6573" y="16937"/>
                  <a:pt x="6577" y="16940"/>
                  <a:pt x="6577" y="16940"/>
                </a:cubicBezTo>
                <a:cubicBezTo>
                  <a:pt x="6566" y="16940"/>
                  <a:pt x="6554" y="16940"/>
                  <a:pt x="6543" y="16940"/>
                </a:cubicBezTo>
                <a:cubicBezTo>
                  <a:pt x="6543" y="16944"/>
                  <a:pt x="6547" y="16940"/>
                  <a:pt x="6547" y="16940"/>
                </a:cubicBezTo>
                <a:close/>
                <a:moveTo>
                  <a:pt x="8994" y="16947"/>
                </a:moveTo>
                <a:cubicBezTo>
                  <a:pt x="8997" y="16947"/>
                  <a:pt x="8997" y="16947"/>
                  <a:pt x="9001" y="16950"/>
                </a:cubicBezTo>
                <a:cubicBezTo>
                  <a:pt x="9001" y="16947"/>
                  <a:pt x="8997" y="16947"/>
                  <a:pt x="8997" y="16944"/>
                </a:cubicBezTo>
                <a:cubicBezTo>
                  <a:pt x="8997" y="16947"/>
                  <a:pt x="8997" y="16947"/>
                  <a:pt x="8997" y="16950"/>
                </a:cubicBezTo>
                <a:cubicBezTo>
                  <a:pt x="8997" y="16950"/>
                  <a:pt x="8994" y="16947"/>
                  <a:pt x="8994" y="16947"/>
                </a:cubicBezTo>
                <a:close/>
                <a:moveTo>
                  <a:pt x="19906" y="16940"/>
                </a:moveTo>
                <a:cubicBezTo>
                  <a:pt x="19910" y="16944"/>
                  <a:pt x="19913" y="16944"/>
                  <a:pt x="19917" y="16947"/>
                </a:cubicBezTo>
                <a:cubicBezTo>
                  <a:pt x="19917" y="16944"/>
                  <a:pt x="19913" y="16940"/>
                  <a:pt x="19913" y="16940"/>
                </a:cubicBezTo>
                <a:cubicBezTo>
                  <a:pt x="19910" y="16940"/>
                  <a:pt x="19906" y="16944"/>
                  <a:pt x="19906" y="16947"/>
                </a:cubicBezTo>
                <a:cubicBezTo>
                  <a:pt x="19902" y="16947"/>
                  <a:pt x="19906" y="16940"/>
                  <a:pt x="19906" y="16940"/>
                </a:cubicBezTo>
                <a:close/>
                <a:moveTo>
                  <a:pt x="19939" y="16953"/>
                </a:moveTo>
                <a:cubicBezTo>
                  <a:pt x="19943" y="16950"/>
                  <a:pt x="19947" y="16950"/>
                  <a:pt x="19951" y="16947"/>
                </a:cubicBezTo>
                <a:cubicBezTo>
                  <a:pt x="19939" y="16940"/>
                  <a:pt x="19939" y="16944"/>
                  <a:pt x="19947" y="16953"/>
                </a:cubicBezTo>
                <a:cubicBezTo>
                  <a:pt x="19943" y="16957"/>
                  <a:pt x="19939" y="16953"/>
                  <a:pt x="19939" y="16953"/>
                </a:cubicBezTo>
                <a:close/>
                <a:moveTo>
                  <a:pt x="5889" y="16996"/>
                </a:moveTo>
                <a:cubicBezTo>
                  <a:pt x="5889" y="16980"/>
                  <a:pt x="5889" y="16983"/>
                  <a:pt x="5886" y="16996"/>
                </a:cubicBezTo>
                <a:lnTo>
                  <a:pt x="5889" y="16996"/>
                </a:lnTo>
                <a:close/>
                <a:moveTo>
                  <a:pt x="6099" y="16996"/>
                </a:moveTo>
                <a:cubicBezTo>
                  <a:pt x="6099" y="16986"/>
                  <a:pt x="6099" y="16976"/>
                  <a:pt x="6099" y="16966"/>
                </a:cubicBezTo>
                <a:cubicBezTo>
                  <a:pt x="6099" y="16966"/>
                  <a:pt x="6102" y="16970"/>
                  <a:pt x="6102" y="16970"/>
                </a:cubicBezTo>
                <a:cubicBezTo>
                  <a:pt x="6091" y="16970"/>
                  <a:pt x="6080" y="16970"/>
                  <a:pt x="6069" y="16970"/>
                </a:cubicBezTo>
                <a:cubicBezTo>
                  <a:pt x="6069" y="16970"/>
                  <a:pt x="6069" y="16966"/>
                  <a:pt x="6069" y="16966"/>
                </a:cubicBezTo>
                <a:cubicBezTo>
                  <a:pt x="6080" y="16976"/>
                  <a:pt x="6091" y="16983"/>
                  <a:pt x="6102" y="16993"/>
                </a:cubicBezTo>
                <a:lnTo>
                  <a:pt x="6099" y="16996"/>
                </a:lnTo>
                <a:close/>
                <a:moveTo>
                  <a:pt x="6162" y="16966"/>
                </a:moveTo>
                <a:cubicBezTo>
                  <a:pt x="6140" y="16963"/>
                  <a:pt x="6136" y="16976"/>
                  <a:pt x="6128" y="16989"/>
                </a:cubicBezTo>
                <a:lnTo>
                  <a:pt x="6132" y="16993"/>
                </a:lnTo>
                <a:cubicBezTo>
                  <a:pt x="6132" y="16983"/>
                  <a:pt x="6132" y="16973"/>
                  <a:pt x="6132" y="16963"/>
                </a:cubicBezTo>
                <a:cubicBezTo>
                  <a:pt x="6132" y="16963"/>
                  <a:pt x="6128" y="16966"/>
                  <a:pt x="6128" y="16966"/>
                </a:cubicBezTo>
                <a:cubicBezTo>
                  <a:pt x="6140" y="16970"/>
                  <a:pt x="6151" y="16970"/>
                  <a:pt x="6162" y="16966"/>
                </a:cubicBezTo>
                <a:lnTo>
                  <a:pt x="6162" y="16966"/>
                </a:lnTo>
                <a:close/>
                <a:moveTo>
                  <a:pt x="14246" y="1009"/>
                </a:moveTo>
                <a:cubicBezTo>
                  <a:pt x="14257" y="1026"/>
                  <a:pt x="14269" y="1039"/>
                  <a:pt x="14280" y="1055"/>
                </a:cubicBezTo>
                <a:cubicBezTo>
                  <a:pt x="14280" y="1055"/>
                  <a:pt x="14280" y="1052"/>
                  <a:pt x="14280" y="1052"/>
                </a:cubicBezTo>
                <a:cubicBezTo>
                  <a:pt x="14298" y="1022"/>
                  <a:pt x="14287" y="1009"/>
                  <a:pt x="14250" y="1009"/>
                </a:cubicBezTo>
                <a:cubicBezTo>
                  <a:pt x="14254" y="1009"/>
                  <a:pt x="14246" y="1009"/>
                  <a:pt x="14246" y="1009"/>
                </a:cubicBezTo>
                <a:close/>
                <a:moveTo>
                  <a:pt x="14198" y="1035"/>
                </a:moveTo>
                <a:cubicBezTo>
                  <a:pt x="14198" y="1035"/>
                  <a:pt x="14194" y="1039"/>
                  <a:pt x="14194" y="1039"/>
                </a:cubicBezTo>
                <a:cubicBezTo>
                  <a:pt x="14198" y="1039"/>
                  <a:pt x="14201" y="1039"/>
                  <a:pt x="14205" y="1039"/>
                </a:cubicBezTo>
                <a:cubicBezTo>
                  <a:pt x="14201" y="1039"/>
                  <a:pt x="14194" y="1035"/>
                  <a:pt x="14198" y="1035"/>
                </a:cubicBezTo>
                <a:close/>
                <a:moveTo>
                  <a:pt x="13895" y="1022"/>
                </a:moveTo>
                <a:cubicBezTo>
                  <a:pt x="13895" y="1026"/>
                  <a:pt x="13895" y="1026"/>
                  <a:pt x="13899" y="1029"/>
                </a:cubicBezTo>
                <a:cubicBezTo>
                  <a:pt x="13899" y="1026"/>
                  <a:pt x="13899" y="1022"/>
                  <a:pt x="13895" y="1022"/>
                </a:cubicBezTo>
                <a:cubicBezTo>
                  <a:pt x="13899" y="1019"/>
                  <a:pt x="13895" y="1022"/>
                  <a:pt x="13895" y="1022"/>
                </a:cubicBezTo>
                <a:close/>
                <a:moveTo>
                  <a:pt x="6338" y="16966"/>
                </a:moveTo>
                <a:cubicBezTo>
                  <a:pt x="6334" y="16986"/>
                  <a:pt x="6341" y="16996"/>
                  <a:pt x="6368" y="16996"/>
                </a:cubicBezTo>
                <a:cubicBezTo>
                  <a:pt x="6368" y="16996"/>
                  <a:pt x="6368" y="16993"/>
                  <a:pt x="6368" y="16993"/>
                </a:cubicBezTo>
                <a:cubicBezTo>
                  <a:pt x="6356" y="16983"/>
                  <a:pt x="6349" y="16976"/>
                  <a:pt x="6338" y="16966"/>
                </a:cubicBezTo>
                <a:lnTo>
                  <a:pt x="6338" y="16966"/>
                </a:lnTo>
                <a:close/>
                <a:moveTo>
                  <a:pt x="11269" y="1022"/>
                </a:moveTo>
                <a:cubicBezTo>
                  <a:pt x="11258" y="1022"/>
                  <a:pt x="11246" y="1022"/>
                  <a:pt x="11235" y="1022"/>
                </a:cubicBezTo>
                <a:cubicBezTo>
                  <a:pt x="11235" y="1022"/>
                  <a:pt x="11239" y="1019"/>
                  <a:pt x="11239" y="1019"/>
                </a:cubicBezTo>
                <a:cubicBezTo>
                  <a:pt x="11239" y="1029"/>
                  <a:pt x="11239" y="1039"/>
                  <a:pt x="11239" y="1048"/>
                </a:cubicBezTo>
                <a:cubicBezTo>
                  <a:pt x="11239" y="1048"/>
                  <a:pt x="11235" y="1045"/>
                  <a:pt x="11235" y="1045"/>
                </a:cubicBezTo>
                <a:cubicBezTo>
                  <a:pt x="11246" y="1035"/>
                  <a:pt x="11254" y="1029"/>
                  <a:pt x="11265" y="1019"/>
                </a:cubicBezTo>
                <a:cubicBezTo>
                  <a:pt x="11265" y="1019"/>
                  <a:pt x="11269" y="1022"/>
                  <a:pt x="11269" y="1022"/>
                </a:cubicBezTo>
                <a:close/>
                <a:moveTo>
                  <a:pt x="7810" y="16999"/>
                </a:moveTo>
                <a:cubicBezTo>
                  <a:pt x="7810" y="16993"/>
                  <a:pt x="7806" y="16986"/>
                  <a:pt x="7806" y="16980"/>
                </a:cubicBezTo>
                <a:cubicBezTo>
                  <a:pt x="7806" y="16983"/>
                  <a:pt x="7802" y="16986"/>
                  <a:pt x="7802" y="16986"/>
                </a:cubicBezTo>
                <a:cubicBezTo>
                  <a:pt x="7806" y="16989"/>
                  <a:pt x="7810" y="16993"/>
                  <a:pt x="7813" y="16993"/>
                </a:cubicBezTo>
                <a:cubicBezTo>
                  <a:pt x="7813" y="16996"/>
                  <a:pt x="7810" y="16999"/>
                  <a:pt x="7810" y="16999"/>
                </a:cubicBezTo>
                <a:close/>
                <a:moveTo>
                  <a:pt x="8684" y="16983"/>
                </a:moveTo>
                <a:cubicBezTo>
                  <a:pt x="8687" y="16983"/>
                  <a:pt x="8687" y="16983"/>
                  <a:pt x="8684" y="16983"/>
                </a:cubicBezTo>
                <a:cubicBezTo>
                  <a:pt x="8687" y="16983"/>
                  <a:pt x="8684" y="16983"/>
                  <a:pt x="8684" y="16983"/>
                </a:cubicBezTo>
                <a:close/>
                <a:moveTo>
                  <a:pt x="9293" y="16986"/>
                </a:moveTo>
                <a:cubicBezTo>
                  <a:pt x="9289" y="16986"/>
                  <a:pt x="9285" y="16986"/>
                  <a:pt x="9281" y="16983"/>
                </a:cubicBezTo>
                <a:cubicBezTo>
                  <a:pt x="9285" y="16986"/>
                  <a:pt x="9289" y="16986"/>
                  <a:pt x="9296" y="16989"/>
                </a:cubicBezTo>
                <a:lnTo>
                  <a:pt x="9293" y="16986"/>
                </a:lnTo>
                <a:close/>
                <a:moveTo>
                  <a:pt x="10170" y="16960"/>
                </a:moveTo>
                <a:cubicBezTo>
                  <a:pt x="10170" y="16960"/>
                  <a:pt x="10174" y="16963"/>
                  <a:pt x="10174" y="16963"/>
                </a:cubicBezTo>
                <a:lnTo>
                  <a:pt x="10170" y="16957"/>
                </a:lnTo>
                <a:cubicBezTo>
                  <a:pt x="10170" y="16957"/>
                  <a:pt x="10170" y="16960"/>
                  <a:pt x="10170" y="16960"/>
                </a:cubicBezTo>
                <a:close/>
                <a:moveTo>
                  <a:pt x="5886" y="16996"/>
                </a:moveTo>
                <a:lnTo>
                  <a:pt x="5897" y="16999"/>
                </a:lnTo>
                <a:cubicBezTo>
                  <a:pt x="5897" y="16999"/>
                  <a:pt x="5889" y="16996"/>
                  <a:pt x="5889" y="16996"/>
                </a:cubicBezTo>
                <a:cubicBezTo>
                  <a:pt x="5889" y="16996"/>
                  <a:pt x="5886" y="16996"/>
                  <a:pt x="5886" y="16996"/>
                </a:cubicBezTo>
                <a:close/>
                <a:moveTo>
                  <a:pt x="5968" y="17022"/>
                </a:moveTo>
                <a:cubicBezTo>
                  <a:pt x="5972" y="17019"/>
                  <a:pt x="5979" y="17015"/>
                  <a:pt x="5983" y="17012"/>
                </a:cubicBezTo>
                <a:cubicBezTo>
                  <a:pt x="5979" y="17012"/>
                  <a:pt x="5972" y="17015"/>
                  <a:pt x="5968" y="17015"/>
                </a:cubicBezTo>
                <a:cubicBezTo>
                  <a:pt x="5972" y="17015"/>
                  <a:pt x="5968" y="17022"/>
                  <a:pt x="5968" y="17022"/>
                </a:cubicBezTo>
                <a:close/>
                <a:moveTo>
                  <a:pt x="6132" y="16996"/>
                </a:moveTo>
                <a:cubicBezTo>
                  <a:pt x="6121" y="16996"/>
                  <a:pt x="6110" y="16996"/>
                  <a:pt x="6099" y="16996"/>
                </a:cubicBezTo>
                <a:cubicBezTo>
                  <a:pt x="6099" y="16996"/>
                  <a:pt x="6102" y="16993"/>
                  <a:pt x="6102" y="16993"/>
                </a:cubicBezTo>
                <a:cubicBezTo>
                  <a:pt x="6106" y="16999"/>
                  <a:pt x="6110" y="17006"/>
                  <a:pt x="6117" y="17012"/>
                </a:cubicBezTo>
                <a:cubicBezTo>
                  <a:pt x="6121" y="17006"/>
                  <a:pt x="6125" y="16999"/>
                  <a:pt x="6128" y="16993"/>
                </a:cubicBezTo>
                <a:cubicBezTo>
                  <a:pt x="6128" y="16989"/>
                  <a:pt x="6132" y="16996"/>
                  <a:pt x="6132" y="16996"/>
                </a:cubicBezTo>
                <a:close/>
                <a:moveTo>
                  <a:pt x="9767" y="1022"/>
                </a:moveTo>
                <a:cubicBezTo>
                  <a:pt x="9756" y="1022"/>
                  <a:pt x="9741" y="1022"/>
                  <a:pt x="9730" y="1022"/>
                </a:cubicBezTo>
                <a:cubicBezTo>
                  <a:pt x="9730" y="1022"/>
                  <a:pt x="9730" y="1019"/>
                  <a:pt x="9730" y="1019"/>
                </a:cubicBezTo>
                <a:cubicBezTo>
                  <a:pt x="9741" y="1026"/>
                  <a:pt x="9752" y="1045"/>
                  <a:pt x="9767" y="1022"/>
                </a:cubicBezTo>
                <a:lnTo>
                  <a:pt x="9767" y="1022"/>
                </a:lnTo>
                <a:close/>
                <a:moveTo>
                  <a:pt x="9233" y="1019"/>
                </a:moveTo>
                <a:cubicBezTo>
                  <a:pt x="9233" y="1029"/>
                  <a:pt x="9233" y="1039"/>
                  <a:pt x="9229" y="1048"/>
                </a:cubicBezTo>
                <a:cubicBezTo>
                  <a:pt x="9229" y="1048"/>
                  <a:pt x="9233" y="1048"/>
                  <a:pt x="9233" y="1048"/>
                </a:cubicBezTo>
                <a:cubicBezTo>
                  <a:pt x="9233" y="1039"/>
                  <a:pt x="9233" y="1029"/>
                  <a:pt x="9233" y="1019"/>
                </a:cubicBezTo>
                <a:lnTo>
                  <a:pt x="9233" y="1019"/>
                </a:lnTo>
                <a:close/>
                <a:moveTo>
                  <a:pt x="8101" y="17019"/>
                </a:moveTo>
                <a:cubicBezTo>
                  <a:pt x="8105" y="17019"/>
                  <a:pt x="8112" y="17022"/>
                  <a:pt x="8112" y="17022"/>
                </a:cubicBezTo>
                <a:cubicBezTo>
                  <a:pt x="8120" y="17012"/>
                  <a:pt x="8116" y="17009"/>
                  <a:pt x="8105" y="17015"/>
                </a:cubicBezTo>
                <a:lnTo>
                  <a:pt x="8101" y="17019"/>
                </a:lnTo>
                <a:close/>
                <a:moveTo>
                  <a:pt x="9293" y="16986"/>
                </a:moveTo>
                <a:cubicBezTo>
                  <a:pt x="9293" y="16989"/>
                  <a:pt x="9296" y="16989"/>
                  <a:pt x="9296" y="16993"/>
                </a:cubicBezTo>
                <a:cubicBezTo>
                  <a:pt x="9296" y="16993"/>
                  <a:pt x="9296" y="16989"/>
                  <a:pt x="9296" y="16989"/>
                </a:cubicBezTo>
                <a:cubicBezTo>
                  <a:pt x="9296" y="16989"/>
                  <a:pt x="9293" y="16986"/>
                  <a:pt x="9293" y="16986"/>
                </a:cubicBezTo>
                <a:close/>
                <a:moveTo>
                  <a:pt x="14351" y="1009"/>
                </a:moveTo>
                <a:cubicBezTo>
                  <a:pt x="14347" y="1009"/>
                  <a:pt x="14343" y="1013"/>
                  <a:pt x="14340" y="1013"/>
                </a:cubicBezTo>
                <a:cubicBezTo>
                  <a:pt x="14351" y="1019"/>
                  <a:pt x="14351" y="1016"/>
                  <a:pt x="14347" y="1006"/>
                </a:cubicBezTo>
                <a:cubicBezTo>
                  <a:pt x="14343" y="1006"/>
                  <a:pt x="14351" y="1009"/>
                  <a:pt x="14351" y="1009"/>
                </a:cubicBezTo>
                <a:close/>
                <a:moveTo>
                  <a:pt x="2206" y="17041"/>
                </a:moveTo>
                <a:cubicBezTo>
                  <a:pt x="2206" y="17032"/>
                  <a:pt x="2202" y="17025"/>
                  <a:pt x="2202" y="17015"/>
                </a:cubicBezTo>
                <a:cubicBezTo>
                  <a:pt x="2202" y="17015"/>
                  <a:pt x="2206" y="17019"/>
                  <a:pt x="2206" y="17019"/>
                </a:cubicBezTo>
                <a:cubicBezTo>
                  <a:pt x="2198" y="17022"/>
                  <a:pt x="2191" y="17028"/>
                  <a:pt x="2187" y="17032"/>
                </a:cubicBezTo>
                <a:cubicBezTo>
                  <a:pt x="2195" y="17035"/>
                  <a:pt x="2202" y="17038"/>
                  <a:pt x="2210" y="17038"/>
                </a:cubicBezTo>
                <a:cubicBezTo>
                  <a:pt x="2210" y="17038"/>
                  <a:pt x="2206" y="17041"/>
                  <a:pt x="2206" y="17041"/>
                </a:cubicBezTo>
                <a:close/>
                <a:moveTo>
                  <a:pt x="5968" y="17022"/>
                </a:moveTo>
                <a:cubicBezTo>
                  <a:pt x="5972" y="17022"/>
                  <a:pt x="5972" y="17022"/>
                  <a:pt x="5975" y="17025"/>
                </a:cubicBezTo>
                <a:cubicBezTo>
                  <a:pt x="5972" y="17022"/>
                  <a:pt x="5972" y="17019"/>
                  <a:pt x="5968" y="17019"/>
                </a:cubicBezTo>
                <a:cubicBezTo>
                  <a:pt x="5972" y="17015"/>
                  <a:pt x="5968" y="17022"/>
                  <a:pt x="5968" y="17022"/>
                </a:cubicBezTo>
                <a:close/>
                <a:moveTo>
                  <a:pt x="6043" y="17041"/>
                </a:moveTo>
                <a:cubicBezTo>
                  <a:pt x="6054" y="17041"/>
                  <a:pt x="6065" y="17041"/>
                  <a:pt x="6076" y="17041"/>
                </a:cubicBezTo>
                <a:lnTo>
                  <a:pt x="6076" y="17041"/>
                </a:lnTo>
                <a:cubicBezTo>
                  <a:pt x="6065" y="17025"/>
                  <a:pt x="6057" y="17015"/>
                  <a:pt x="6046" y="17041"/>
                </a:cubicBezTo>
                <a:lnTo>
                  <a:pt x="6043" y="17041"/>
                </a:lnTo>
                <a:close/>
                <a:moveTo>
                  <a:pt x="6188" y="17045"/>
                </a:moveTo>
                <a:cubicBezTo>
                  <a:pt x="6188" y="17035"/>
                  <a:pt x="6188" y="17025"/>
                  <a:pt x="6188" y="17015"/>
                </a:cubicBezTo>
                <a:cubicBezTo>
                  <a:pt x="6188" y="17015"/>
                  <a:pt x="6192" y="17019"/>
                  <a:pt x="6192" y="17019"/>
                </a:cubicBezTo>
                <a:cubicBezTo>
                  <a:pt x="6173" y="17025"/>
                  <a:pt x="6170" y="17035"/>
                  <a:pt x="6192" y="17041"/>
                </a:cubicBezTo>
                <a:lnTo>
                  <a:pt x="6188" y="17045"/>
                </a:lnTo>
                <a:close/>
                <a:moveTo>
                  <a:pt x="6252" y="17022"/>
                </a:moveTo>
                <a:cubicBezTo>
                  <a:pt x="6241" y="17022"/>
                  <a:pt x="6229" y="17022"/>
                  <a:pt x="6218" y="17022"/>
                </a:cubicBezTo>
                <a:cubicBezTo>
                  <a:pt x="6218" y="17022"/>
                  <a:pt x="6222" y="17019"/>
                  <a:pt x="6222" y="17019"/>
                </a:cubicBezTo>
                <a:cubicBezTo>
                  <a:pt x="6222" y="17028"/>
                  <a:pt x="6222" y="17038"/>
                  <a:pt x="6222" y="17048"/>
                </a:cubicBezTo>
                <a:lnTo>
                  <a:pt x="6222" y="17045"/>
                </a:lnTo>
                <a:cubicBezTo>
                  <a:pt x="6233" y="17035"/>
                  <a:pt x="6241" y="17028"/>
                  <a:pt x="6252" y="17019"/>
                </a:cubicBezTo>
                <a:lnTo>
                  <a:pt x="6252" y="17022"/>
                </a:lnTo>
                <a:close/>
                <a:moveTo>
                  <a:pt x="6308" y="17041"/>
                </a:moveTo>
                <a:cubicBezTo>
                  <a:pt x="6315" y="17035"/>
                  <a:pt x="6323" y="17032"/>
                  <a:pt x="6330" y="17025"/>
                </a:cubicBezTo>
                <a:cubicBezTo>
                  <a:pt x="6323" y="17022"/>
                  <a:pt x="6315" y="17022"/>
                  <a:pt x="6308" y="17019"/>
                </a:cubicBezTo>
                <a:cubicBezTo>
                  <a:pt x="6308" y="17019"/>
                  <a:pt x="6311" y="17015"/>
                  <a:pt x="6311" y="17015"/>
                </a:cubicBezTo>
                <a:cubicBezTo>
                  <a:pt x="6311" y="17025"/>
                  <a:pt x="6311" y="17035"/>
                  <a:pt x="6311" y="17045"/>
                </a:cubicBezTo>
                <a:lnTo>
                  <a:pt x="6308" y="17041"/>
                </a:lnTo>
                <a:close/>
                <a:moveTo>
                  <a:pt x="8105" y="17015"/>
                </a:moveTo>
                <a:cubicBezTo>
                  <a:pt x="8105" y="17019"/>
                  <a:pt x="8101" y="17019"/>
                  <a:pt x="8101" y="17022"/>
                </a:cubicBezTo>
                <a:cubicBezTo>
                  <a:pt x="8105" y="17022"/>
                  <a:pt x="8105" y="17022"/>
                  <a:pt x="8108" y="17019"/>
                </a:cubicBezTo>
                <a:cubicBezTo>
                  <a:pt x="8105" y="17022"/>
                  <a:pt x="8105" y="17019"/>
                  <a:pt x="8105" y="17015"/>
                </a:cubicBezTo>
                <a:cubicBezTo>
                  <a:pt x="8101" y="17019"/>
                  <a:pt x="8105" y="17015"/>
                  <a:pt x="8105" y="17015"/>
                </a:cubicBezTo>
                <a:close/>
                <a:moveTo>
                  <a:pt x="8568" y="17032"/>
                </a:moveTo>
                <a:cubicBezTo>
                  <a:pt x="8564" y="17032"/>
                  <a:pt x="8560" y="17028"/>
                  <a:pt x="8557" y="17028"/>
                </a:cubicBezTo>
                <a:cubicBezTo>
                  <a:pt x="8560" y="17035"/>
                  <a:pt x="8560" y="17038"/>
                  <a:pt x="8564" y="17045"/>
                </a:cubicBezTo>
                <a:cubicBezTo>
                  <a:pt x="8568" y="17038"/>
                  <a:pt x="8568" y="17035"/>
                  <a:pt x="8568" y="17032"/>
                </a:cubicBezTo>
                <a:cubicBezTo>
                  <a:pt x="8572" y="17032"/>
                  <a:pt x="8568" y="17032"/>
                  <a:pt x="8568" y="17032"/>
                </a:cubicBezTo>
                <a:close/>
                <a:moveTo>
                  <a:pt x="14254" y="1009"/>
                </a:moveTo>
                <a:cubicBezTo>
                  <a:pt x="14250" y="1013"/>
                  <a:pt x="14246" y="1013"/>
                  <a:pt x="14242" y="1016"/>
                </a:cubicBezTo>
                <a:cubicBezTo>
                  <a:pt x="14254" y="1019"/>
                  <a:pt x="14254" y="1019"/>
                  <a:pt x="14246" y="1009"/>
                </a:cubicBezTo>
                <a:cubicBezTo>
                  <a:pt x="14246" y="1009"/>
                  <a:pt x="14254" y="1009"/>
                  <a:pt x="14254" y="1009"/>
                </a:cubicBezTo>
                <a:close/>
                <a:moveTo>
                  <a:pt x="2206" y="17041"/>
                </a:moveTo>
                <a:cubicBezTo>
                  <a:pt x="2210" y="17045"/>
                  <a:pt x="2213" y="17045"/>
                  <a:pt x="2213" y="17048"/>
                </a:cubicBezTo>
                <a:cubicBezTo>
                  <a:pt x="2213" y="17045"/>
                  <a:pt x="2210" y="17041"/>
                  <a:pt x="2210" y="17038"/>
                </a:cubicBezTo>
                <a:cubicBezTo>
                  <a:pt x="2210" y="17038"/>
                  <a:pt x="2206" y="17041"/>
                  <a:pt x="2206" y="17041"/>
                </a:cubicBezTo>
                <a:close/>
                <a:moveTo>
                  <a:pt x="5994" y="17061"/>
                </a:moveTo>
                <a:cubicBezTo>
                  <a:pt x="6013" y="17064"/>
                  <a:pt x="6028" y="17068"/>
                  <a:pt x="6046" y="17068"/>
                </a:cubicBezTo>
                <a:cubicBezTo>
                  <a:pt x="6046" y="17068"/>
                  <a:pt x="6043" y="17071"/>
                  <a:pt x="6043" y="17071"/>
                </a:cubicBezTo>
                <a:cubicBezTo>
                  <a:pt x="6043" y="17061"/>
                  <a:pt x="6043" y="17051"/>
                  <a:pt x="6043" y="17041"/>
                </a:cubicBezTo>
                <a:cubicBezTo>
                  <a:pt x="6043" y="17041"/>
                  <a:pt x="6046" y="17041"/>
                  <a:pt x="6046" y="17041"/>
                </a:cubicBezTo>
                <a:cubicBezTo>
                  <a:pt x="6035" y="17061"/>
                  <a:pt x="6016" y="17064"/>
                  <a:pt x="5994" y="17061"/>
                </a:cubicBezTo>
                <a:cubicBezTo>
                  <a:pt x="5998" y="17061"/>
                  <a:pt x="5994" y="17061"/>
                  <a:pt x="5994" y="17061"/>
                </a:cubicBezTo>
                <a:close/>
                <a:moveTo>
                  <a:pt x="6076" y="17041"/>
                </a:moveTo>
                <a:cubicBezTo>
                  <a:pt x="6076" y="17051"/>
                  <a:pt x="6076" y="17061"/>
                  <a:pt x="6076" y="17071"/>
                </a:cubicBezTo>
                <a:cubicBezTo>
                  <a:pt x="6076" y="17071"/>
                  <a:pt x="6072" y="17068"/>
                  <a:pt x="6072" y="17068"/>
                </a:cubicBezTo>
                <a:cubicBezTo>
                  <a:pt x="6084" y="17068"/>
                  <a:pt x="6091" y="17071"/>
                  <a:pt x="6091" y="17081"/>
                </a:cubicBezTo>
                <a:lnTo>
                  <a:pt x="6087" y="17081"/>
                </a:lnTo>
                <a:cubicBezTo>
                  <a:pt x="6084" y="17068"/>
                  <a:pt x="6080" y="17054"/>
                  <a:pt x="6076" y="17041"/>
                </a:cubicBezTo>
                <a:lnTo>
                  <a:pt x="6076" y="17041"/>
                </a:lnTo>
                <a:close/>
                <a:moveTo>
                  <a:pt x="6222" y="17045"/>
                </a:moveTo>
                <a:cubicBezTo>
                  <a:pt x="6211" y="17045"/>
                  <a:pt x="6199" y="17045"/>
                  <a:pt x="6188" y="17045"/>
                </a:cubicBezTo>
                <a:cubicBezTo>
                  <a:pt x="6188" y="17045"/>
                  <a:pt x="6192" y="17041"/>
                  <a:pt x="6192" y="17041"/>
                </a:cubicBezTo>
                <a:cubicBezTo>
                  <a:pt x="6192" y="17051"/>
                  <a:pt x="6192" y="17058"/>
                  <a:pt x="6184" y="17064"/>
                </a:cubicBezTo>
                <a:lnTo>
                  <a:pt x="6181" y="17061"/>
                </a:lnTo>
                <a:cubicBezTo>
                  <a:pt x="6192" y="17055"/>
                  <a:pt x="6207" y="17048"/>
                  <a:pt x="6218" y="17041"/>
                </a:cubicBezTo>
                <a:lnTo>
                  <a:pt x="6222" y="17045"/>
                </a:lnTo>
                <a:close/>
                <a:moveTo>
                  <a:pt x="6278" y="17068"/>
                </a:moveTo>
                <a:cubicBezTo>
                  <a:pt x="6289" y="17068"/>
                  <a:pt x="6300" y="17071"/>
                  <a:pt x="6311" y="17071"/>
                </a:cubicBezTo>
                <a:cubicBezTo>
                  <a:pt x="6311" y="17061"/>
                  <a:pt x="6308" y="17051"/>
                  <a:pt x="6308" y="17041"/>
                </a:cubicBezTo>
                <a:cubicBezTo>
                  <a:pt x="6308" y="17041"/>
                  <a:pt x="6311" y="17045"/>
                  <a:pt x="6311" y="17045"/>
                </a:cubicBezTo>
                <a:cubicBezTo>
                  <a:pt x="6300" y="17054"/>
                  <a:pt x="6293" y="17061"/>
                  <a:pt x="6282" y="17071"/>
                </a:cubicBezTo>
                <a:cubicBezTo>
                  <a:pt x="6282" y="17071"/>
                  <a:pt x="6278" y="17068"/>
                  <a:pt x="6278" y="17068"/>
                </a:cubicBezTo>
                <a:close/>
                <a:moveTo>
                  <a:pt x="7003" y="17061"/>
                </a:moveTo>
                <a:lnTo>
                  <a:pt x="7003" y="17054"/>
                </a:lnTo>
                <a:lnTo>
                  <a:pt x="6995" y="17058"/>
                </a:lnTo>
                <a:lnTo>
                  <a:pt x="7003" y="17061"/>
                </a:lnTo>
                <a:close/>
                <a:moveTo>
                  <a:pt x="8572" y="17032"/>
                </a:moveTo>
                <a:cubicBezTo>
                  <a:pt x="8549" y="17038"/>
                  <a:pt x="8519" y="17035"/>
                  <a:pt x="8545" y="17068"/>
                </a:cubicBezTo>
                <a:lnTo>
                  <a:pt x="8542" y="17071"/>
                </a:lnTo>
                <a:cubicBezTo>
                  <a:pt x="8549" y="17058"/>
                  <a:pt x="8560" y="17045"/>
                  <a:pt x="8572" y="17032"/>
                </a:cubicBezTo>
                <a:cubicBezTo>
                  <a:pt x="8568" y="17032"/>
                  <a:pt x="8572" y="17032"/>
                  <a:pt x="8572" y="17032"/>
                </a:cubicBezTo>
                <a:close/>
                <a:moveTo>
                  <a:pt x="12143" y="17051"/>
                </a:moveTo>
                <a:cubicBezTo>
                  <a:pt x="12147" y="17051"/>
                  <a:pt x="12147" y="17051"/>
                  <a:pt x="12150" y="17051"/>
                </a:cubicBezTo>
                <a:cubicBezTo>
                  <a:pt x="12147" y="17051"/>
                  <a:pt x="12143" y="17051"/>
                  <a:pt x="12143" y="17051"/>
                </a:cubicBezTo>
                <a:cubicBezTo>
                  <a:pt x="12139" y="17048"/>
                  <a:pt x="12143" y="17051"/>
                  <a:pt x="12143" y="17051"/>
                </a:cubicBezTo>
                <a:close/>
                <a:moveTo>
                  <a:pt x="14003" y="1019"/>
                </a:moveTo>
                <a:cubicBezTo>
                  <a:pt x="14003" y="1019"/>
                  <a:pt x="14007" y="1022"/>
                  <a:pt x="14007" y="1022"/>
                </a:cubicBezTo>
                <a:cubicBezTo>
                  <a:pt x="14011" y="1022"/>
                  <a:pt x="14003" y="1019"/>
                  <a:pt x="14003" y="1019"/>
                </a:cubicBezTo>
                <a:close/>
                <a:moveTo>
                  <a:pt x="6084" y="17081"/>
                </a:moveTo>
                <a:cubicBezTo>
                  <a:pt x="6087" y="17081"/>
                  <a:pt x="6091" y="17077"/>
                  <a:pt x="6095" y="17077"/>
                </a:cubicBezTo>
                <a:cubicBezTo>
                  <a:pt x="6091" y="17077"/>
                  <a:pt x="6087" y="17077"/>
                  <a:pt x="6087" y="17081"/>
                </a:cubicBezTo>
                <a:cubicBezTo>
                  <a:pt x="6087" y="17081"/>
                  <a:pt x="6084" y="17081"/>
                  <a:pt x="6084" y="17081"/>
                </a:cubicBezTo>
                <a:close/>
                <a:moveTo>
                  <a:pt x="6184" y="17064"/>
                </a:moveTo>
                <a:cubicBezTo>
                  <a:pt x="6184" y="17071"/>
                  <a:pt x="6158" y="17077"/>
                  <a:pt x="6184" y="17084"/>
                </a:cubicBezTo>
                <a:cubicBezTo>
                  <a:pt x="6184" y="17077"/>
                  <a:pt x="6181" y="17071"/>
                  <a:pt x="6181" y="17061"/>
                </a:cubicBezTo>
                <a:cubicBezTo>
                  <a:pt x="6181" y="17061"/>
                  <a:pt x="6184" y="17064"/>
                  <a:pt x="6184" y="17064"/>
                </a:cubicBezTo>
                <a:close/>
                <a:moveTo>
                  <a:pt x="6252" y="17097"/>
                </a:moveTo>
                <a:cubicBezTo>
                  <a:pt x="6263" y="17087"/>
                  <a:pt x="6270" y="17077"/>
                  <a:pt x="6282" y="17071"/>
                </a:cubicBezTo>
                <a:cubicBezTo>
                  <a:pt x="6282" y="17071"/>
                  <a:pt x="6278" y="17068"/>
                  <a:pt x="6278" y="17068"/>
                </a:cubicBezTo>
                <a:cubicBezTo>
                  <a:pt x="6267" y="17077"/>
                  <a:pt x="6259" y="17084"/>
                  <a:pt x="6248" y="17094"/>
                </a:cubicBezTo>
                <a:lnTo>
                  <a:pt x="6252" y="17097"/>
                </a:lnTo>
                <a:close/>
                <a:moveTo>
                  <a:pt x="7772" y="17107"/>
                </a:moveTo>
                <a:cubicBezTo>
                  <a:pt x="7776" y="17100"/>
                  <a:pt x="7795" y="17090"/>
                  <a:pt x="7772" y="17084"/>
                </a:cubicBezTo>
                <a:cubicBezTo>
                  <a:pt x="7772" y="17090"/>
                  <a:pt x="7772" y="17097"/>
                  <a:pt x="7772" y="17107"/>
                </a:cubicBezTo>
                <a:cubicBezTo>
                  <a:pt x="7776" y="17103"/>
                  <a:pt x="7772" y="17107"/>
                  <a:pt x="7772" y="17107"/>
                </a:cubicBezTo>
                <a:close/>
                <a:moveTo>
                  <a:pt x="8538" y="17074"/>
                </a:moveTo>
                <a:cubicBezTo>
                  <a:pt x="8538" y="17074"/>
                  <a:pt x="8542" y="17077"/>
                  <a:pt x="8542" y="17077"/>
                </a:cubicBezTo>
                <a:cubicBezTo>
                  <a:pt x="8542" y="17074"/>
                  <a:pt x="8542" y="17074"/>
                  <a:pt x="8538" y="17074"/>
                </a:cubicBezTo>
                <a:cubicBezTo>
                  <a:pt x="8542" y="17071"/>
                  <a:pt x="8538" y="17074"/>
                  <a:pt x="8538" y="17074"/>
                </a:cubicBezTo>
                <a:close/>
                <a:moveTo>
                  <a:pt x="11269" y="993"/>
                </a:moveTo>
                <a:cubicBezTo>
                  <a:pt x="11269" y="1003"/>
                  <a:pt x="11269" y="1013"/>
                  <a:pt x="11269" y="1022"/>
                </a:cubicBezTo>
                <a:cubicBezTo>
                  <a:pt x="11269" y="1022"/>
                  <a:pt x="11265" y="1019"/>
                  <a:pt x="11265" y="1019"/>
                </a:cubicBezTo>
                <a:cubicBezTo>
                  <a:pt x="11284" y="1013"/>
                  <a:pt x="11299" y="1003"/>
                  <a:pt x="11269" y="993"/>
                </a:cubicBezTo>
                <a:lnTo>
                  <a:pt x="11269" y="993"/>
                </a:lnTo>
                <a:close/>
                <a:moveTo>
                  <a:pt x="12139" y="17090"/>
                </a:moveTo>
                <a:cubicBezTo>
                  <a:pt x="12121" y="17087"/>
                  <a:pt x="12098" y="17084"/>
                  <a:pt x="12079" y="17081"/>
                </a:cubicBezTo>
                <a:cubicBezTo>
                  <a:pt x="12079" y="17081"/>
                  <a:pt x="12076" y="17081"/>
                  <a:pt x="12076" y="17081"/>
                </a:cubicBezTo>
                <a:cubicBezTo>
                  <a:pt x="12094" y="17084"/>
                  <a:pt x="12113" y="17090"/>
                  <a:pt x="12132" y="17094"/>
                </a:cubicBezTo>
                <a:cubicBezTo>
                  <a:pt x="12135" y="17090"/>
                  <a:pt x="12139" y="17090"/>
                  <a:pt x="12139" y="17090"/>
                </a:cubicBezTo>
                <a:close/>
                <a:moveTo>
                  <a:pt x="5882" y="17129"/>
                </a:moveTo>
                <a:cubicBezTo>
                  <a:pt x="5878" y="17116"/>
                  <a:pt x="5874" y="17116"/>
                  <a:pt x="5878" y="17129"/>
                </a:cubicBezTo>
                <a:cubicBezTo>
                  <a:pt x="5878" y="17129"/>
                  <a:pt x="5882" y="17129"/>
                  <a:pt x="5882" y="17129"/>
                </a:cubicBezTo>
                <a:close/>
                <a:moveTo>
                  <a:pt x="5953" y="17094"/>
                </a:moveTo>
                <a:cubicBezTo>
                  <a:pt x="5945" y="17103"/>
                  <a:pt x="5934" y="17113"/>
                  <a:pt x="5927" y="17123"/>
                </a:cubicBezTo>
                <a:cubicBezTo>
                  <a:pt x="5927" y="17123"/>
                  <a:pt x="5923" y="17120"/>
                  <a:pt x="5923" y="17120"/>
                </a:cubicBezTo>
                <a:cubicBezTo>
                  <a:pt x="5934" y="17120"/>
                  <a:pt x="5945" y="17120"/>
                  <a:pt x="5957" y="17120"/>
                </a:cubicBezTo>
                <a:cubicBezTo>
                  <a:pt x="5957" y="17120"/>
                  <a:pt x="5960" y="17123"/>
                  <a:pt x="5960" y="17123"/>
                </a:cubicBezTo>
                <a:cubicBezTo>
                  <a:pt x="5957" y="17113"/>
                  <a:pt x="5953" y="17100"/>
                  <a:pt x="5949" y="17090"/>
                </a:cubicBezTo>
                <a:cubicBezTo>
                  <a:pt x="5949" y="17090"/>
                  <a:pt x="5953" y="17094"/>
                  <a:pt x="5953" y="17094"/>
                </a:cubicBezTo>
                <a:close/>
                <a:moveTo>
                  <a:pt x="6248" y="17123"/>
                </a:moveTo>
                <a:cubicBezTo>
                  <a:pt x="6248" y="17113"/>
                  <a:pt x="6248" y="17103"/>
                  <a:pt x="6248" y="17094"/>
                </a:cubicBezTo>
                <a:cubicBezTo>
                  <a:pt x="6248" y="17094"/>
                  <a:pt x="6252" y="17097"/>
                  <a:pt x="6252" y="17097"/>
                </a:cubicBezTo>
                <a:cubicBezTo>
                  <a:pt x="6244" y="17100"/>
                  <a:pt x="6237" y="17103"/>
                  <a:pt x="6229" y="17107"/>
                </a:cubicBezTo>
                <a:cubicBezTo>
                  <a:pt x="6237" y="17110"/>
                  <a:pt x="6244" y="17113"/>
                  <a:pt x="6252" y="17120"/>
                </a:cubicBezTo>
                <a:lnTo>
                  <a:pt x="6248" y="17123"/>
                </a:lnTo>
                <a:close/>
                <a:moveTo>
                  <a:pt x="9128" y="17107"/>
                </a:moveTo>
                <a:cubicBezTo>
                  <a:pt x="9121" y="17107"/>
                  <a:pt x="9117" y="17107"/>
                  <a:pt x="9110" y="17110"/>
                </a:cubicBezTo>
                <a:cubicBezTo>
                  <a:pt x="9110" y="17113"/>
                  <a:pt x="9113" y="17116"/>
                  <a:pt x="9113" y="17120"/>
                </a:cubicBezTo>
                <a:cubicBezTo>
                  <a:pt x="9117" y="17113"/>
                  <a:pt x="9124" y="17110"/>
                  <a:pt x="9128" y="17107"/>
                </a:cubicBezTo>
                <a:cubicBezTo>
                  <a:pt x="9128" y="17107"/>
                  <a:pt x="9128" y="17107"/>
                  <a:pt x="9128" y="17107"/>
                </a:cubicBezTo>
                <a:close/>
                <a:moveTo>
                  <a:pt x="8004" y="993"/>
                </a:moveTo>
                <a:cubicBezTo>
                  <a:pt x="8000" y="993"/>
                  <a:pt x="7993" y="990"/>
                  <a:pt x="7993" y="993"/>
                </a:cubicBezTo>
                <a:cubicBezTo>
                  <a:pt x="7989" y="1003"/>
                  <a:pt x="7993" y="1006"/>
                  <a:pt x="8004" y="1000"/>
                </a:cubicBezTo>
                <a:lnTo>
                  <a:pt x="8004" y="993"/>
                </a:lnTo>
                <a:close/>
                <a:moveTo>
                  <a:pt x="5587" y="17152"/>
                </a:moveTo>
                <a:cubicBezTo>
                  <a:pt x="5594" y="17152"/>
                  <a:pt x="5602" y="17152"/>
                  <a:pt x="5609" y="17152"/>
                </a:cubicBezTo>
                <a:cubicBezTo>
                  <a:pt x="5609" y="17149"/>
                  <a:pt x="5609" y="17143"/>
                  <a:pt x="5605" y="17143"/>
                </a:cubicBezTo>
                <a:cubicBezTo>
                  <a:pt x="5594" y="17133"/>
                  <a:pt x="5590" y="17136"/>
                  <a:pt x="5587" y="17149"/>
                </a:cubicBezTo>
                <a:lnTo>
                  <a:pt x="5587" y="17152"/>
                </a:lnTo>
                <a:close/>
                <a:moveTo>
                  <a:pt x="5837" y="17156"/>
                </a:moveTo>
                <a:cubicBezTo>
                  <a:pt x="5826" y="17152"/>
                  <a:pt x="5811" y="17149"/>
                  <a:pt x="5800" y="17146"/>
                </a:cubicBezTo>
                <a:lnTo>
                  <a:pt x="5796" y="17149"/>
                </a:lnTo>
                <a:cubicBezTo>
                  <a:pt x="5807" y="17162"/>
                  <a:pt x="5818" y="17182"/>
                  <a:pt x="5833" y="17152"/>
                </a:cubicBezTo>
                <a:cubicBezTo>
                  <a:pt x="5833" y="17152"/>
                  <a:pt x="5837" y="17156"/>
                  <a:pt x="5837" y="17156"/>
                </a:cubicBezTo>
                <a:close/>
                <a:moveTo>
                  <a:pt x="5923" y="17149"/>
                </a:moveTo>
                <a:cubicBezTo>
                  <a:pt x="5923" y="17139"/>
                  <a:pt x="5923" y="17129"/>
                  <a:pt x="5923" y="17120"/>
                </a:cubicBezTo>
                <a:cubicBezTo>
                  <a:pt x="5923" y="17120"/>
                  <a:pt x="5927" y="17123"/>
                  <a:pt x="5927" y="17123"/>
                </a:cubicBezTo>
                <a:cubicBezTo>
                  <a:pt x="5908" y="17126"/>
                  <a:pt x="5893" y="17126"/>
                  <a:pt x="5878" y="17129"/>
                </a:cubicBezTo>
                <a:cubicBezTo>
                  <a:pt x="5878" y="17129"/>
                  <a:pt x="5882" y="17129"/>
                  <a:pt x="5882" y="17129"/>
                </a:cubicBezTo>
                <a:cubicBezTo>
                  <a:pt x="5897" y="17136"/>
                  <a:pt x="5912" y="17143"/>
                  <a:pt x="5923" y="17149"/>
                </a:cubicBezTo>
                <a:lnTo>
                  <a:pt x="5923" y="17149"/>
                </a:lnTo>
                <a:close/>
                <a:moveTo>
                  <a:pt x="5960" y="17123"/>
                </a:moveTo>
                <a:cubicBezTo>
                  <a:pt x="5945" y="17126"/>
                  <a:pt x="5942" y="17136"/>
                  <a:pt x="5949" y="17146"/>
                </a:cubicBezTo>
                <a:cubicBezTo>
                  <a:pt x="5949" y="17146"/>
                  <a:pt x="5957" y="17149"/>
                  <a:pt x="5957" y="17149"/>
                </a:cubicBezTo>
                <a:cubicBezTo>
                  <a:pt x="5957" y="17139"/>
                  <a:pt x="5957" y="17129"/>
                  <a:pt x="5957" y="17120"/>
                </a:cubicBezTo>
                <a:lnTo>
                  <a:pt x="5960" y="17123"/>
                </a:lnTo>
                <a:close/>
                <a:moveTo>
                  <a:pt x="6043" y="17146"/>
                </a:moveTo>
                <a:cubicBezTo>
                  <a:pt x="6065" y="17133"/>
                  <a:pt x="6057" y="17126"/>
                  <a:pt x="6035" y="17126"/>
                </a:cubicBezTo>
                <a:cubicBezTo>
                  <a:pt x="6035" y="17126"/>
                  <a:pt x="6039" y="17123"/>
                  <a:pt x="6039" y="17123"/>
                </a:cubicBezTo>
                <a:cubicBezTo>
                  <a:pt x="6039" y="17133"/>
                  <a:pt x="6039" y="17143"/>
                  <a:pt x="6039" y="17152"/>
                </a:cubicBezTo>
                <a:lnTo>
                  <a:pt x="6043" y="17146"/>
                </a:lnTo>
                <a:close/>
                <a:moveTo>
                  <a:pt x="7795" y="987"/>
                </a:moveTo>
                <a:cubicBezTo>
                  <a:pt x="7795" y="990"/>
                  <a:pt x="7791" y="993"/>
                  <a:pt x="7791" y="996"/>
                </a:cubicBezTo>
                <a:cubicBezTo>
                  <a:pt x="7795" y="993"/>
                  <a:pt x="7802" y="993"/>
                  <a:pt x="7806" y="990"/>
                </a:cubicBezTo>
                <a:cubicBezTo>
                  <a:pt x="7806" y="990"/>
                  <a:pt x="7802" y="987"/>
                  <a:pt x="7795" y="987"/>
                </a:cubicBezTo>
                <a:cubicBezTo>
                  <a:pt x="7798" y="987"/>
                  <a:pt x="7795" y="987"/>
                  <a:pt x="7795" y="987"/>
                </a:cubicBezTo>
                <a:close/>
                <a:moveTo>
                  <a:pt x="6158" y="17146"/>
                </a:moveTo>
                <a:cubicBezTo>
                  <a:pt x="6170" y="17146"/>
                  <a:pt x="6181" y="17146"/>
                  <a:pt x="6192" y="17146"/>
                </a:cubicBezTo>
                <a:cubicBezTo>
                  <a:pt x="6192" y="17146"/>
                  <a:pt x="6188" y="17149"/>
                  <a:pt x="6188" y="17149"/>
                </a:cubicBezTo>
                <a:cubicBezTo>
                  <a:pt x="6184" y="17143"/>
                  <a:pt x="6184" y="17136"/>
                  <a:pt x="6181" y="17129"/>
                </a:cubicBezTo>
                <a:cubicBezTo>
                  <a:pt x="6173" y="17136"/>
                  <a:pt x="6170" y="17143"/>
                  <a:pt x="6162" y="17149"/>
                </a:cubicBezTo>
                <a:lnTo>
                  <a:pt x="6158" y="17146"/>
                </a:lnTo>
                <a:close/>
                <a:moveTo>
                  <a:pt x="14381" y="960"/>
                </a:moveTo>
                <a:cubicBezTo>
                  <a:pt x="14373" y="977"/>
                  <a:pt x="14377" y="990"/>
                  <a:pt x="14399" y="996"/>
                </a:cubicBezTo>
                <a:cubicBezTo>
                  <a:pt x="14399" y="996"/>
                  <a:pt x="14396" y="1000"/>
                  <a:pt x="14396" y="1000"/>
                </a:cubicBezTo>
                <a:cubicBezTo>
                  <a:pt x="14388" y="987"/>
                  <a:pt x="14381" y="973"/>
                  <a:pt x="14381" y="960"/>
                </a:cubicBezTo>
                <a:lnTo>
                  <a:pt x="14381" y="960"/>
                </a:lnTo>
                <a:close/>
                <a:moveTo>
                  <a:pt x="8512" y="17136"/>
                </a:moveTo>
                <a:cubicBezTo>
                  <a:pt x="8504" y="17136"/>
                  <a:pt x="8501" y="17133"/>
                  <a:pt x="8493" y="17133"/>
                </a:cubicBezTo>
                <a:cubicBezTo>
                  <a:pt x="8493" y="17136"/>
                  <a:pt x="8493" y="17139"/>
                  <a:pt x="8493" y="17143"/>
                </a:cubicBezTo>
                <a:cubicBezTo>
                  <a:pt x="8501" y="17143"/>
                  <a:pt x="8504" y="17143"/>
                  <a:pt x="8512" y="17139"/>
                </a:cubicBezTo>
                <a:cubicBezTo>
                  <a:pt x="8512" y="17139"/>
                  <a:pt x="8512" y="17136"/>
                  <a:pt x="8512" y="17136"/>
                </a:cubicBezTo>
                <a:close/>
                <a:moveTo>
                  <a:pt x="8717" y="17149"/>
                </a:moveTo>
                <a:cubicBezTo>
                  <a:pt x="8725" y="17149"/>
                  <a:pt x="8729" y="17146"/>
                  <a:pt x="8736" y="17146"/>
                </a:cubicBezTo>
                <a:cubicBezTo>
                  <a:pt x="8732" y="17146"/>
                  <a:pt x="8725" y="17146"/>
                  <a:pt x="8721" y="17143"/>
                </a:cubicBezTo>
                <a:lnTo>
                  <a:pt x="8717" y="17149"/>
                </a:lnTo>
                <a:close/>
                <a:moveTo>
                  <a:pt x="8863" y="17159"/>
                </a:moveTo>
                <a:cubicBezTo>
                  <a:pt x="8867" y="17156"/>
                  <a:pt x="8870" y="17149"/>
                  <a:pt x="8874" y="17146"/>
                </a:cubicBezTo>
                <a:cubicBezTo>
                  <a:pt x="8870" y="17146"/>
                  <a:pt x="8867" y="17143"/>
                  <a:pt x="8863" y="17143"/>
                </a:cubicBezTo>
                <a:cubicBezTo>
                  <a:pt x="8863" y="17149"/>
                  <a:pt x="8863" y="17152"/>
                  <a:pt x="8863" y="17159"/>
                </a:cubicBezTo>
                <a:lnTo>
                  <a:pt x="8863" y="17159"/>
                </a:lnTo>
                <a:close/>
                <a:moveTo>
                  <a:pt x="8923" y="17159"/>
                </a:moveTo>
                <a:cubicBezTo>
                  <a:pt x="8923" y="17159"/>
                  <a:pt x="8919" y="17159"/>
                  <a:pt x="8923" y="17159"/>
                </a:cubicBezTo>
                <a:cubicBezTo>
                  <a:pt x="8919" y="17159"/>
                  <a:pt x="8923" y="17159"/>
                  <a:pt x="8923" y="17159"/>
                </a:cubicBezTo>
                <a:cubicBezTo>
                  <a:pt x="8923" y="17143"/>
                  <a:pt x="8919" y="17143"/>
                  <a:pt x="8923" y="17159"/>
                </a:cubicBezTo>
                <a:cubicBezTo>
                  <a:pt x="8919" y="17159"/>
                  <a:pt x="8923" y="17159"/>
                  <a:pt x="8923" y="17159"/>
                </a:cubicBezTo>
                <a:close/>
                <a:moveTo>
                  <a:pt x="8983" y="17159"/>
                </a:moveTo>
                <a:cubicBezTo>
                  <a:pt x="8983" y="17156"/>
                  <a:pt x="8986" y="17152"/>
                  <a:pt x="8986" y="17149"/>
                </a:cubicBezTo>
                <a:cubicBezTo>
                  <a:pt x="8983" y="17152"/>
                  <a:pt x="8975" y="17152"/>
                  <a:pt x="8971" y="17156"/>
                </a:cubicBezTo>
                <a:cubicBezTo>
                  <a:pt x="8975" y="17156"/>
                  <a:pt x="8975" y="17159"/>
                  <a:pt x="8983" y="17159"/>
                </a:cubicBezTo>
                <a:lnTo>
                  <a:pt x="8983" y="17159"/>
                </a:lnTo>
                <a:close/>
                <a:moveTo>
                  <a:pt x="9098" y="17149"/>
                </a:moveTo>
                <a:cubicBezTo>
                  <a:pt x="9106" y="17136"/>
                  <a:pt x="9117" y="17120"/>
                  <a:pt x="9124" y="17107"/>
                </a:cubicBezTo>
                <a:cubicBezTo>
                  <a:pt x="9124" y="17107"/>
                  <a:pt x="9124" y="17110"/>
                  <a:pt x="9124" y="17110"/>
                </a:cubicBezTo>
                <a:cubicBezTo>
                  <a:pt x="9102" y="17113"/>
                  <a:pt x="9087" y="17123"/>
                  <a:pt x="9098" y="17146"/>
                </a:cubicBezTo>
                <a:lnTo>
                  <a:pt x="9098" y="17149"/>
                </a:lnTo>
                <a:close/>
                <a:moveTo>
                  <a:pt x="5587" y="17146"/>
                </a:moveTo>
                <a:cubicBezTo>
                  <a:pt x="5587" y="17149"/>
                  <a:pt x="5590" y="17152"/>
                  <a:pt x="5590" y="17156"/>
                </a:cubicBezTo>
                <a:cubicBezTo>
                  <a:pt x="5598" y="17146"/>
                  <a:pt x="5594" y="17146"/>
                  <a:pt x="5583" y="17152"/>
                </a:cubicBezTo>
                <a:cubicBezTo>
                  <a:pt x="5587" y="17152"/>
                  <a:pt x="5587" y="17146"/>
                  <a:pt x="5587" y="17146"/>
                </a:cubicBezTo>
                <a:close/>
                <a:moveTo>
                  <a:pt x="5800" y="17146"/>
                </a:moveTo>
                <a:cubicBezTo>
                  <a:pt x="5800" y="17149"/>
                  <a:pt x="5800" y="17149"/>
                  <a:pt x="5796" y="17152"/>
                </a:cubicBezTo>
                <a:cubicBezTo>
                  <a:pt x="5800" y="17152"/>
                  <a:pt x="5800" y="17149"/>
                  <a:pt x="5803" y="17149"/>
                </a:cubicBezTo>
                <a:cubicBezTo>
                  <a:pt x="5803" y="17149"/>
                  <a:pt x="5800" y="17149"/>
                  <a:pt x="5800" y="17146"/>
                </a:cubicBezTo>
                <a:cubicBezTo>
                  <a:pt x="5796" y="17149"/>
                  <a:pt x="5800" y="17146"/>
                  <a:pt x="5800" y="17146"/>
                </a:cubicBezTo>
                <a:close/>
                <a:moveTo>
                  <a:pt x="5837" y="17156"/>
                </a:moveTo>
                <a:cubicBezTo>
                  <a:pt x="5837" y="17156"/>
                  <a:pt x="5841" y="17156"/>
                  <a:pt x="5841" y="17156"/>
                </a:cubicBezTo>
                <a:cubicBezTo>
                  <a:pt x="5841" y="17156"/>
                  <a:pt x="5837" y="17152"/>
                  <a:pt x="5837" y="17156"/>
                </a:cubicBezTo>
                <a:cubicBezTo>
                  <a:pt x="5833" y="17152"/>
                  <a:pt x="5837" y="17156"/>
                  <a:pt x="5837" y="17156"/>
                </a:cubicBezTo>
                <a:close/>
                <a:moveTo>
                  <a:pt x="5968" y="17156"/>
                </a:moveTo>
                <a:cubicBezTo>
                  <a:pt x="5953" y="17152"/>
                  <a:pt x="5938" y="17152"/>
                  <a:pt x="5923" y="17149"/>
                </a:cubicBezTo>
                <a:cubicBezTo>
                  <a:pt x="5923" y="17149"/>
                  <a:pt x="5923" y="17149"/>
                  <a:pt x="5923" y="17149"/>
                </a:cubicBezTo>
                <a:cubicBezTo>
                  <a:pt x="5934" y="17149"/>
                  <a:pt x="5945" y="17149"/>
                  <a:pt x="5957" y="17149"/>
                </a:cubicBezTo>
                <a:cubicBezTo>
                  <a:pt x="5957" y="17149"/>
                  <a:pt x="5949" y="17146"/>
                  <a:pt x="5949" y="17146"/>
                </a:cubicBezTo>
                <a:cubicBezTo>
                  <a:pt x="5953" y="17152"/>
                  <a:pt x="5960" y="17156"/>
                  <a:pt x="5968" y="17156"/>
                </a:cubicBezTo>
                <a:cubicBezTo>
                  <a:pt x="5968" y="17156"/>
                  <a:pt x="5968" y="17156"/>
                  <a:pt x="5968" y="17156"/>
                </a:cubicBezTo>
                <a:close/>
                <a:moveTo>
                  <a:pt x="6069" y="17175"/>
                </a:moveTo>
                <a:cubicBezTo>
                  <a:pt x="6069" y="17165"/>
                  <a:pt x="6069" y="17156"/>
                  <a:pt x="6069" y="17146"/>
                </a:cubicBezTo>
                <a:cubicBezTo>
                  <a:pt x="6069" y="17146"/>
                  <a:pt x="6072" y="17149"/>
                  <a:pt x="6072" y="17149"/>
                </a:cubicBezTo>
                <a:cubicBezTo>
                  <a:pt x="6061" y="17149"/>
                  <a:pt x="6050" y="17149"/>
                  <a:pt x="6039" y="17149"/>
                </a:cubicBezTo>
                <a:cubicBezTo>
                  <a:pt x="6039" y="17149"/>
                  <a:pt x="6043" y="17146"/>
                  <a:pt x="6043" y="17146"/>
                </a:cubicBezTo>
                <a:cubicBezTo>
                  <a:pt x="6054" y="17156"/>
                  <a:pt x="6061" y="17162"/>
                  <a:pt x="6072" y="17172"/>
                </a:cubicBezTo>
                <a:cubicBezTo>
                  <a:pt x="6072" y="17172"/>
                  <a:pt x="6069" y="17175"/>
                  <a:pt x="6069" y="17175"/>
                </a:cubicBezTo>
                <a:close/>
                <a:moveTo>
                  <a:pt x="6132" y="17146"/>
                </a:moveTo>
                <a:cubicBezTo>
                  <a:pt x="6132" y="17165"/>
                  <a:pt x="6143" y="17172"/>
                  <a:pt x="6162" y="17172"/>
                </a:cubicBezTo>
                <a:lnTo>
                  <a:pt x="6158" y="17175"/>
                </a:lnTo>
                <a:cubicBezTo>
                  <a:pt x="6158" y="17165"/>
                  <a:pt x="6158" y="17156"/>
                  <a:pt x="6158" y="17146"/>
                </a:cubicBezTo>
                <a:cubicBezTo>
                  <a:pt x="6158" y="17146"/>
                  <a:pt x="6162" y="17149"/>
                  <a:pt x="6162" y="17149"/>
                </a:cubicBezTo>
                <a:cubicBezTo>
                  <a:pt x="6151" y="17149"/>
                  <a:pt x="6140" y="17149"/>
                  <a:pt x="6128" y="17149"/>
                </a:cubicBezTo>
                <a:cubicBezTo>
                  <a:pt x="6128" y="17149"/>
                  <a:pt x="6132" y="17146"/>
                  <a:pt x="6132" y="17146"/>
                </a:cubicBezTo>
                <a:close/>
                <a:moveTo>
                  <a:pt x="11407" y="990"/>
                </a:moveTo>
                <a:cubicBezTo>
                  <a:pt x="11411" y="990"/>
                  <a:pt x="11414" y="990"/>
                  <a:pt x="11418" y="990"/>
                </a:cubicBezTo>
                <a:cubicBezTo>
                  <a:pt x="11414" y="980"/>
                  <a:pt x="11411" y="980"/>
                  <a:pt x="11407" y="990"/>
                </a:cubicBezTo>
                <a:cubicBezTo>
                  <a:pt x="11407" y="990"/>
                  <a:pt x="11407" y="990"/>
                  <a:pt x="11407" y="990"/>
                </a:cubicBezTo>
                <a:close/>
                <a:moveTo>
                  <a:pt x="8213" y="17156"/>
                </a:moveTo>
                <a:cubicBezTo>
                  <a:pt x="8206" y="17156"/>
                  <a:pt x="8202" y="17159"/>
                  <a:pt x="8194" y="17159"/>
                </a:cubicBezTo>
                <a:cubicBezTo>
                  <a:pt x="8194" y="17162"/>
                  <a:pt x="8198" y="17165"/>
                  <a:pt x="8198" y="17169"/>
                </a:cubicBezTo>
                <a:cubicBezTo>
                  <a:pt x="8205" y="17165"/>
                  <a:pt x="8209" y="17162"/>
                  <a:pt x="8213" y="17156"/>
                </a:cubicBezTo>
                <a:cubicBezTo>
                  <a:pt x="8213" y="17159"/>
                  <a:pt x="8213" y="17156"/>
                  <a:pt x="8213" y="17156"/>
                </a:cubicBezTo>
                <a:close/>
                <a:moveTo>
                  <a:pt x="8482" y="17156"/>
                </a:moveTo>
                <a:cubicBezTo>
                  <a:pt x="8493" y="17149"/>
                  <a:pt x="8501" y="17143"/>
                  <a:pt x="8512" y="17136"/>
                </a:cubicBezTo>
                <a:cubicBezTo>
                  <a:pt x="8512" y="17136"/>
                  <a:pt x="8512" y="17139"/>
                  <a:pt x="8512" y="17139"/>
                </a:cubicBezTo>
                <a:cubicBezTo>
                  <a:pt x="8489" y="17126"/>
                  <a:pt x="8486" y="17139"/>
                  <a:pt x="8482" y="17156"/>
                </a:cubicBezTo>
                <a:lnTo>
                  <a:pt x="8482" y="17156"/>
                </a:lnTo>
                <a:close/>
                <a:moveTo>
                  <a:pt x="8717" y="17149"/>
                </a:moveTo>
                <a:cubicBezTo>
                  <a:pt x="8717" y="17149"/>
                  <a:pt x="8721" y="17152"/>
                  <a:pt x="8721" y="17152"/>
                </a:cubicBezTo>
                <a:cubicBezTo>
                  <a:pt x="8721" y="17149"/>
                  <a:pt x="8721" y="17146"/>
                  <a:pt x="8721" y="17143"/>
                </a:cubicBezTo>
                <a:cubicBezTo>
                  <a:pt x="8721" y="17146"/>
                  <a:pt x="8717" y="17149"/>
                  <a:pt x="8717" y="17149"/>
                </a:cubicBezTo>
                <a:close/>
                <a:moveTo>
                  <a:pt x="8863" y="17159"/>
                </a:moveTo>
                <a:cubicBezTo>
                  <a:pt x="8882" y="17159"/>
                  <a:pt x="8904" y="17159"/>
                  <a:pt x="8923" y="17159"/>
                </a:cubicBezTo>
                <a:cubicBezTo>
                  <a:pt x="8923" y="17159"/>
                  <a:pt x="8919" y="17162"/>
                  <a:pt x="8919" y="17162"/>
                </a:cubicBezTo>
                <a:cubicBezTo>
                  <a:pt x="8904" y="17123"/>
                  <a:pt x="8885" y="17116"/>
                  <a:pt x="8863" y="17159"/>
                </a:cubicBezTo>
                <a:cubicBezTo>
                  <a:pt x="8863" y="17159"/>
                  <a:pt x="8863" y="17159"/>
                  <a:pt x="8863" y="17159"/>
                </a:cubicBezTo>
                <a:close/>
                <a:moveTo>
                  <a:pt x="8979" y="17159"/>
                </a:moveTo>
                <a:cubicBezTo>
                  <a:pt x="8960" y="17126"/>
                  <a:pt x="8941" y="17126"/>
                  <a:pt x="8919" y="17159"/>
                </a:cubicBezTo>
                <a:cubicBezTo>
                  <a:pt x="8919" y="17159"/>
                  <a:pt x="8915" y="17156"/>
                  <a:pt x="8915" y="17159"/>
                </a:cubicBezTo>
                <a:cubicBezTo>
                  <a:pt x="8941" y="17159"/>
                  <a:pt x="8960" y="17159"/>
                  <a:pt x="8979" y="17159"/>
                </a:cubicBezTo>
                <a:cubicBezTo>
                  <a:pt x="8983" y="17159"/>
                  <a:pt x="8979" y="17159"/>
                  <a:pt x="8979" y="17159"/>
                </a:cubicBezTo>
                <a:close/>
                <a:moveTo>
                  <a:pt x="9098" y="17149"/>
                </a:moveTo>
                <a:cubicBezTo>
                  <a:pt x="9102" y="17149"/>
                  <a:pt x="9102" y="17152"/>
                  <a:pt x="9106" y="17152"/>
                </a:cubicBezTo>
                <a:cubicBezTo>
                  <a:pt x="9106" y="17149"/>
                  <a:pt x="9102" y="17146"/>
                  <a:pt x="9102" y="17143"/>
                </a:cubicBezTo>
                <a:cubicBezTo>
                  <a:pt x="9102" y="17143"/>
                  <a:pt x="9098" y="17149"/>
                  <a:pt x="9098" y="17149"/>
                </a:cubicBezTo>
                <a:close/>
                <a:moveTo>
                  <a:pt x="12150" y="17152"/>
                </a:moveTo>
                <a:cubicBezTo>
                  <a:pt x="12154" y="17152"/>
                  <a:pt x="12158" y="17152"/>
                  <a:pt x="12158" y="17152"/>
                </a:cubicBezTo>
                <a:cubicBezTo>
                  <a:pt x="12158" y="17149"/>
                  <a:pt x="12154" y="17149"/>
                  <a:pt x="12154" y="17146"/>
                </a:cubicBezTo>
                <a:cubicBezTo>
                  <a:pt x="12154" y="17152"/>
                  <a:pt x="12154" y="17156"/>
                  <a:pt x="12150" y="17152"/>
                </a:cubicBezTo>
                <a:cubicBezTo>
                  <a:pt x="12154" y="17159"/>
                  <a:pt x="12150" y="17152"/>
                  <a:pt x="12150" y="17152"/>
                </a:cubicBezTo>
                <a:close/>
                <a:moveTo>
                  <a:pt x="13891" y="17172"/>
                </a:moveTo>
                <a:lnTo>
                  <a:pt x="13884" y="17169"/>
                </a:lnTo>
                <a:cubicBezTo>
                  <a:pt x="13884" y="17169"/>
                  <a:pt x="13888" y="17175"/>
                  <a:pt x="13888" y="17175"/>
                </a:cubicBezTo>
                <a:cubicBezTo>
                  <a:pt x="13888" y="17175"/>
                  <a:pt x="13891" y="17172"/>
                  <a:pt x="13891" y="17172"/>
                </a:cubicBezTo>
                <a:close/>
                <a:moveTo>
                  <a:pt x="5972" y="17208"/>
                </a:moveTo>
                <a:cubicBezTo>
                  <a:pt x="5972" y="17191"/>
                  <a:pt x="5968" y="17172"/>
                  <a:pt x="5968" y="17156"/>
                </a:cubicBezTo>
                <a:cubicBezTo>
                  <a:pt x="5968" y="17156"/>
                  <a:pt x="5968" y="17156"/>
                  <a:pt x="5968" y="17156"/>
                </a:cubicBezTo>
                <a:cubicBezTo>
                  <a:pt x="5964" y="17172"/>
                  <a:pt x="5957" y="17185"/>
                  <a:pt x="5953" y="17201"/>
                </a:cubicBezTo>
                <a:cubicBezTo>
                  <a:pt x="5953" y="17201"/>
                  <a:pt x="5949" y="17198"/>
                  <a:pt x="5949" y="17198"/>
                </a:cubicBezTo>
                <a:cubicBezTo>
                  <a:pt x="5957" y="17201"/>
                  <a:pt x="5964" y="17204"/>
                  <a:pt x="5972" y="17208"/>
                </a:cubicBezTo>
                <a:lnTo>
                  <a:pt x="5972" y="17208"/>
                </a:lnTo>
                <a:close/>
                <a:moveTo>
                  <a:pt x="6106" y="17198"/>
                </a:moveTo>
                <a:cubicBezTo>
                  <a:pt x="6095" y="17188"/>
                  <a:pt x="6084" y="17178"/>
                  <a:pt x="6072" y="17169"/>
                </a:cubicBezTo>
                <a:cubicBezTo>
                  <a:pt x="6072" y="17169"/>
                  <a:pt x="6069" y="17172"/>
                  <a:pt x="6069" y="17172"/>
                </a:cubicBezTo>
                <a:cubicBezTo>
                  <a:pt x="6080" y="17182"/>
                  <a:pt x="6087" y="17188"/>
                  <a:pt x="6099" y="17198"/>
                </a:cubicBezTo>
                <a:lnTo>
                  <a:pt x="6106" y="17198"/>
                </a:lnTo>
                <a:close/>
                <a:moveTo>
                  <a:pt x="8004" y="993"/>
                </a:moveTo>
                <a:cubicBezTo>
                  <a:pt x="8004" y="993"/>
                  <a:pt x="8000" y="990"/>
                  <a:pt x="8000" y="990"/>
                </a:cubicBezTo>
                <a:cubicBezTo>
                  <a:pt x="8000" y="993"/>
                  <a:pt x="8000" y="996"/>
                  <a:pt x="8004" y="996"/>
                </a:cubicBezTo>
                <a:cubicBezTo>
                  <a:pt x="8000" y="1000"/>
                  <a:pt x="8004" y="993"/>
                  <a:pt x="8004" y="993"/>
                </a:cubicBezTo>
                <a:close/>
                <a:moveTo>
                  <a:pt x="7724" y="17172"/>
                </a:moveTo>
                <a:cubicBezTo>
                  <a:pt x="7724" y="17172"/>
                  <a:pt x="7724" y="17178"/>
                  <a:pt x="7724" y="17178"/>
                </a:cubicBezTo>
                <a:lnTo>
                  <a:pt x="7727" y="17169"/>
                </a:lnTo>
                <a:cubicBezTo>
                  <a:pt x="7727" y="17169"/>
                  <a:pt x="7724" y="17172"/>
                  <a:pt x="7724" y="17172"/>
                </a:cubicBezTo>
                <a:close/>
                <a:moveTo>
                  <a:pt x="8183" y="17204"/>
                </a:moveTo>
                <a:cubicBezTo>
                  <a:pt x="8194" y="17188"/>
                  <a:pt x="8202" y="17172"/>
                  <a:pt x="8213" y="17159"/>
                </a:cubicBezTo>
                <a:cubicBezTo>
                  <a:pt x="8213" y="17159"/>
                  <a:pt x="8213" y="17162"/>
                  <a:pt x="8213" y="17162"/>
                </a:cubicBezTo>
                <a:cubicBezTo>
                  <a:pt x="8191" y="17169"/>
                  <a:pt x="8164" y="17175"/>
                  <a:pt x="8187" y="17204"/>
                </a:cubicBezTo>
                <a:cubicBezTo>
                  <a:pt x="8187" y="17201"/>
                  <a:pt x="8183" y="17204"/>
                  <a:pt x="8183" y="17204"/>
                </a:cubicBezTo>
                <a:close/>
                <a:moveTo>
                  <a:pt x="8482" y="17156"/>
                </a:moveTo>
                <a:cubicBezTo>
                  <a:pt x="8482" y="17172"/>
                  <a:pt x="8482" y="17188"/>
                  <a:pt x="8486" y="17201"/>
                </a:cubicBezTo>
                <a:lnTo>
                  <a:pt x="8489" y="17204"/>
                </a:lnTo>
                <a:cubicBezTo>
                  <a:pt x="8486" y="17188"/>
                  <a:pt x="8486" y="17172"/>
                  <a:pt x="8482" y="17156"/>
                </a:cubicBezTo>
                <a:cubicBezTo>
                  <a:pt x="8482" y="17156"/>
                  <a:pt x="8482" y="17156"/>
                  <a:pt x="8482" y="17156"/>
                </a:cubicBezTo>
                <a:close/>
                <a:moveTo>
                  <a:pt x="13929" y="17198"/>
                </a:moveTo>
                <a:cubicBezTo>
                  <a:pt x="13917" y="17191"/>
                  <a:pt x="13906" y="17182"/>
                  <a:pt x="13891" y="17175"/>
                </a:cubicBezTo>
                <a:cubicBezTo>
                  <a:pt x="13891" y="17175"/>
                  <a:pt x="13888" y="17178"/>
                  <a:pt x="13888" y="17178"/>
                </a:cubicBezTo>
                <a:cubicBezTo>
                  <a:pt x="13899" y="17185"/>
                  <a:pt x="13914" y="17195"/>
                  <a:pt x="13925" y="17201"/>
                </a:cubicBezTo>
                <a:cubicBezTo>
                  <a:pt x="13925" y="17201"/>
                  <a:pt x="13929" y="17198"/>
                  <a:pt x="13929" y="17198"/>
                </a:cubicBezTo>
                <a:close/>
                <a:moveTo>
                  <a:pt x="7798" y="987"/>
                </a:moveTo>
                <a:cubicBezTo>
                  <a:pt x="7817" y="987"/>
                  <a:pt x="7836" y="987"/>
                  <a:pt x="7854" y="987"/>
                </a:cubicBezTo>
                <a:lnTo>
                  <a:pt x="7854" y="983"/>
                </a:lnTo>
                <a:cubicBezTo>
                  <a:pt x="7836" y="983"/>
                  <a:pt x="7817" y="987"/>
                  <a:pt x="7798" y="987"/>
                </a:cubicBezTo>
                <a:cubicBezTo>
                  <a:pt x="7795" y="987"/>
                  <a:pt x="7798" y="987"/>
                  <a:pt x="7798" y="987"/>
                </a:cubicBezTo>
                <a:close/>
                <a:moveTo>
                  <a:pt x="5833" y="17214"/>
                </a:moveTo>
                <a:cubicBezTo>
                  <a:pt x="5833" y="17214"/>
                  <a:pt x="5830" y="17217"/>
                  <a:pt x="5830" y="17217"/>
                </a:cubicBezTo>
                <a:cubicBezTo>
                  <a:pt x="5833" y="17217"/>
                  <a:pt x="5837" y="17217"/>
                  <a:pt x="5841" y="17214"/>
                </a:cubicBezTo>
                <a:cubicBezTo>
                  <a:pt x="5841" y="17217"/>
                  <a:pt x="5833" y="17214"/>
                  <a:pt x="5833" y="17214"/>
                </a:cubicBezTo>
                <a:close/>
                <a:moveTo>
                  <a:pt x="14381" y="960"/>
                </a:moveTo>
                <a:lnTo>
                  <a:pt x="14369" y="967"/>
                </a:lnTo>
                <a:cubicBezTo>
                  <a:pt x="14369" y="967"/>
                  <a:pt x="14377" y="964"/>
                  <a:pt x="14381" y="960"/>
                </a:cubicBezTo>
                <a:cubicBezTo>
                  <a:pt x="14377" y="964"/>
                  <a:pt x="14381" y="960"/>
                  <a:pt x="14381" y="960"/>
                </a:cubicBezTo>
                <a:close/>
                <a:moveTo>
                  <a:pt x="5972" y="17208"/>
                </a:moveTo>
                <a:cubicBezTo>
                  <a:pt x="5975" y="17208"/>
                  <a:pt x="5979" y="17208"/>
                  <a:pt x="5983" y="17208"/>
                </a:cubicBezTo>
                <a:cubicBezTo>
                  <a:pt x="5979" y="17198"/>
                  <a:pt x="5975" y="17198"/>
                  <a:pt x="5972" y="17208"/>
                </a:cubicBezTo>
                <a:cubicBezTo>
                  <a:pt x="5975" y="17211"/>
                  <a:pt x="5972" y="17208"/>
                  <a:pt x="5972" y="17208"/>
                </a:cubicBezTo>
                <a:close/>
                <a:moveTo>
                  <a:pt x="8183" y="17204"/>
                </a:moveTo>
                <a:cubicBezTo>
                  <a:pt x="8187" y="17204"/>
                  <a:pt x="8187" y="17208"/>
                  <a:pt x="8191" y="17208"/>
                </a:cubicBezTo>
                <a:cubicBezTo>
                  <a:pt x="8191" y="17204"/>
                  <a:pt x="8191" y="17201"/>
                  <a:pt x="8187" y="17201"/>
                </a:cubicBezTo>
                <a:cubicBezTo>
                  <a:pt x="8187" y="17201"/>
                  <a:pt x="8183" y="17204"/>
                  <a:pt x="8183" y="17204"/>
                </a:cubicBezTo>
                <a:close/>
                <a:moveTo>
                  <a:pt x="8486" y="17201"/>
                </a:moveTo>
                <a:cubicBezTo>
                  <a:pt x="8489" y="17204"/>
                  <a:pt x="8493" y="17204"/>
                  <a:pt x="8493" y="17208"/>
                </a:cubicBezTo>
                <a:cubicBezTo>
                  <a:pt x="8501" y="17198"/>
                  <a:pt x="8497" y="17198"/>
                  <a:pt x="8486" y="17201"/>
                </a:cubicBezTo>
                <a:cubicBezTo>
                  <a:pt x="8489" y="17204"/>
                  <a:pt x="8486" y="17201"/>
                  <a:pt x="8486" y="17201"/>
                </a:cubicBezTo>
                <a:close/>
                <a:moveTo>
                  <a:pt x="9102" y="17211"/>
                </a:moveTo>
                <a:lnTo>
                  <a:pt x="9095" y="17211"/>
                </a:lnTo>
                <a:lnTo>
                  <a:pt x="9098" y="17217"/>
                </a:lnTo>
                <a:lnTo>
                  <a:pt x="9102" y="17211"/>
                </a:lnTo>
                <a:close/>
                <a:moveTo>
                  <a:pt x="13955" y="17227"/>
                </a:moveTo>
                <a:cubicBezTo>
                  <a:pt x="13955" y="17211"/>
                  <a:pt x="13944" y="17201"/>
                  <a:pt x="13925" y="17201"/>
                </a:cubicBezTo>
                <a:cubicBezTo>
                  <a:pt x="13925" y="17201"/>
                  <a:pt x="13929" y="17198"/>
                  <a:pt x="13929" y="17198"/>
                </a:cubicBezTo>
                <a:cubicBezTo>
                  <a:pt x="13925" y="17214"/>
                  <a:pt x="13932" y="17224"/>
                  <a:pt x="13955" y="17227"/>
                </a:cubicBezTo>
                <a:cubicBezTo>
                  <a:pt x="13955" y="17224"/>
                  <a:pt x="13955" y="17227"/>
                  <a:pt x="13955" y="17227"/>
                </a:cubicBezTo>
                <a:close/>
                <a:moveTo>
                  <a:pt x="5706" y="17263"/>
                </a:moveTo>
                <a:cubicBezTo>
                  <a:pt x="5710" y="17263"/>
                  <a:pt x="5714" y="17260"/>
                  <a:pt x="5718" y="17260"/>
                </a:cubicBezTo>
                <a:cubicBezTo>
                  <a:pt x="5714" y="17257"/>
                  <a:pt x="5706" y="17257"/>
                  <a:pt x="5703" y="17253"/>
                </a:cubicBezTo>
                <a:cubicBezTo>
                  <a:pt x="5699" y="17257"/>
                  <a:pt x="5699" y="17260"/>
                  <a:pt x="5706" y="17263"/>
                </a:cubicBezTo>
                <a:lnTo>
                  <a:pt x="5706" y="17263"/>
                </a:lnTo>
                <a:close/>
                <a:moveTo>
                  <a:pt x="5762" y="17263"/>
                </a:moveTo>
                <a:cubicBezTo>
                  <a:pt x="5762" y="17260"/>
                  <a:pt x="5766" y="17257"/>
                  <a:pt x="5766" y="17253"/>
                </a:cubicBezTo>
                <a:cubicBezTo>
                  <a:pt x="5759" y="17257"/>
                  <a:pt x="5755" y="17260"/>
                  <a:pt x="5747" y="17260"/>
                </a:cubicBezTo>
                <a:cubicBezTo>
                  <a:pt x="5755" y="17260"/>
                  <a:pt x="5759" y="17263"/>
                  <a:pt x="5762" y="17263"/>
                </a:cubicBezTo>
                <a:cubicBezTo>
                  <a:pt x="5762" y="17263"/>
                  <a:pt x="5762" y="17263"/>
                  <a:pt x="5762" y="17263"/>
                </a:cubicBezTo>
                <a:close/>
                <a:moveTo>
                  <a:pt x="11373" y="954"/>
                </a:moveTo>
                <a:cubicBezTo>
                  <a:pt x="11396" y="957"/>
                  <a:pt x="11411" y="967"/>
                  <a:pt x="11407" y="990"/>
                </a:cubicBezTo>
                <a:cubicBezTo>
                  <a:pt x="11407" y="990"/>
                  <a:pt x="11407" y="990"/>
                  <a:pt x="11407" y="990"/>
                </a:cubicBezTo>
                <a:cubicBezTo>
                  <a:pt x="11407" y="973"/>
                  <a:pt x="11411" y="960"/>
                  <a:pt x="11411" y="947"/>
                </a:cubicBezTo>
                <a:lnTo>
                  <a:pt x="11414" y="951"/>
                </a:lnTo>
                <a:cubicBezTo>
                  <a:pt x="11400" y="951"/>
                  <a:pt x="11385" y="954"/>
                  <a:pt x="11373" y="954"/>
                </a:cubicBezTo>
                <a:cubicBezTo>
                  <a:pt x="11370" y="954"/>
                  <a:pt x="11370" y="954"/>
                  <a:pt x="11373" y="954"/>
                </a:cubicBezTo>
                <a:close/>
                <a:moveTo>
                  <a:pt x="6072" y="17253"/>
                </a:moveTo>
                <a:cubicBezTo>
                  <a:pt x="6072" y="17257"/>
                  <a:pt x="6069" y="17257"/>
                  <a:pt x="6072" y="17253"/>
                </a:cubicBezTo>
                <a:cubicBezTo>
                  <a:pt x="6069" y="17257"/>
                  <a:pt x="6072" y="17253"/>
                  <a:pt x="6072" y="17253"/>
                </a:cubicBezTo>
                <a:close/>
                <a:moveTo>
                  <a:pt x="5703" y="17260"/>
                </a:moveTo>
                <a:cubicBezTo>
                  <a:pt x="5725" y="17260"/>
                  <a:pt x="5744" y="17260"/>
                  <a:pt x="5766" y="17260"/>
                </a:cubicBezTo>
                <a:cubicBezTo>
                  <a:pt x="5766" y="17260"/>
                  <a:pt x="5762" y="17263"/>
                  <a:pt x="5762" y="17263"/>
                </a:cubicBezTo>
                <a:cubicBezTo>
                  <a:pt x="5744" y="17221"/>
                  <a:pt x="5725" y="17227"/>
                  <a:pt x="5703" y="17260"/>
                </a:cubicBezTo>
                <a:cubicBezTo>
                  <a:pt x="5706" y="17263"/>
                  <a:pt x="5703" y="17260"/>
                  <a:pt x="5703" y="17260"/>
                </a:cubicBezTo>
                <a:close/>
                <a:moveTo>
                  <a:pt x="5818" y="17240"/>
                </a:moveTo>
                <a:cubicBezTo>
                  <a:pt x="5830" y="17250"/>
                  <a:pt x="5841" y="17260"/>
                  <a:pt x="5852" y="17266"/>
                </a:cubicBezTo>
                <a:cubicBezTo>
                  <a:pt x="5852" y="17266"/>
                  <a:pt x="5848" y="17263"/>
                  <a:pt x="5848" y="17263"/>
                </a:cubicBezTo>
                <a:cubicBezTo>
                  <a:pt x="5856" y="17234"/>
                  <a:pt x="5837" y="17237"/>
                  <a:pt x="5815" y="17244"/>
                </a:cubicBezTo>
                <a:cubicBezTo>
                  <a:pt x="5818" y="17244"/>
                  <a:pt x="5818" y="17240"/>
                  <a:pt x="5818" y="17240"/>
                </a:cubicBezTo>
                <a:close/>
                <a:moveTo>
                  <a:pt x="5878" y="17263"/>
                </a:moveTo>
                <a:cubicBezTo>
                  <a:pt x="5901" y="17263"/>
                  <a:pt x="5923" y="17260"/>
                  <a:pt x="5945" y="17260"/>
                </a:cubicBezTo>
                <a:cubicBezTo>
                  <a:pt x="5945" y="17260"/>
                  <a:pt x="5945" y="17263"/>
                  <a:pt x="5945" y="17263"/>
                </a:cubicBezTo>
                <a:cubicBezTo>
                  <a:pt x="5919" y="17244"/>
                  <a:pt x="5901" y="17237"/>
                  <a:pt x="5878" y="17263"/>
                </a:cubicBezTo>
                <a:cubicBezTo>
                  <a:pt x="5878" y="17263"/>
                  <a:pt x="5878" y="17263"/>
                  <a:pt x="5878" y="17263"/>
                </a:cubicBezTo>
                <a:close/>
                <a:moveTo>
                  <a:pt x="5972" y="17257"/>
                </a:moveTo>
                <a:cubicBezTo>
                  <a:pt x="5972" y="17260"/>
                  <a:pt x="5975" y="17263"/>
                  <a:pt x="5975" y="17266"/>
                </a:cubicBezTo>
                <a:cubicBezTo>
                  <a:pt x="5979" y="17263"/>
                  <a:pt x="5983" y="17257"/>
                  <a:pt x="5983" y="17253"/>
                </a:cubicBezTo>
                <a:cubicBezTo>
                  <a:pt x="5979" y="17257"/>
                  <a:pt x="5975" y="17257"/>
                  <a:pt x="5972" y="17257"/>
                </a:cubicBezTo>
                <a:cubicBezTo>
                  <a:pt x="5972" y="17257"/>
                  <a:pt x="5972" y="17257"/>
                  <a:pt x="5972" y="17257"/>
                </a:cubicBezTo>
                <a:close/>
                <a:moveTo>
                  <a:pt x="7851" y="987"/>
                </a:moveTo>
                <a:cubicBezTo>
                  <a:pt x="7851" y="970"/>
                  <a:pt x="7854" y="951"/>
                  <a:pt x="7854" y="934"/>
                </a:cubicBezTo>
                <a:cubicBezTo>
                  <a:pt x="7854" y="934"/>
                  <a:pt x="7854" y="934"/>
                  <a:pt x="7854" y="934"/>
                </a:cubicBezTo>
                <a:cubicBezTo>
                  <a:pt x="7821" y="947"/>
                  <a:pt x="7847" y="967"/>
                  <a:pt x="7851" y="987"/>
                </a:cubicBezTo>
                <a:cubicBezTo>
                  <a:pt x="7854" y="983"/>
                  <a:pt x="7851" y="987"/>
                  <a:pt x="7851" y="987"/>
                </a:cubicBezTo>
                <a:close/>
                <a:moveTo>
                  <a:pt x="14661" y="947"/>
                </a:moveTo>
                <a:cubicBezTo>
                  <a:pt x="14661" y="938"/>
                  <a:pt x="14661" y="928"/>
                  <a:pt x="14661" y="915"/>
                </a:cubicBezTo>
                <a:cubicBezTo>
                  <a:pt x="14661" y="915"/>
                  <a:pt x="14665" y="918"/>
                  <a:pt x="14665" y="918"/>
                </a:cubicBezTo>
                <a:cubicBezTo>
                  <a:pt x="14653" y="928"/>
                  <a:pt x="14642" y="938"/>
                  <a:pt x="14635" y="944"/>
                </a:cubicBezTo>
                <a:cubicBezTo>
                  <a:pt x="14635" y="944"/>
                  <a:pt x="14631" y="941"/>
                  <a:pt x="14631" y="941"/>
                </a:cubicBezTo>
                <a:cubicBezTo>
                  <a:pt x="14642" y="941"/>
                  <a:pt x="14657" y="941"/>
                  <a:pt x="14668" y="944"/>
                </a:cubicBezTo>
                <a:lnTo>
                  <a:pt x="14661" y="947"/>
                </a:lnTo>
                <a:close/>
                <a:moveTo>
                  <a:pt x="8198" y="17286"/>
                </a:moveTo>
                <a:cubicBezTo>
                  <a:pt x="8198" y="17279"/>
                  <a:pt x="8198" y="17276"/>
                  <a:pt x="8198" y="17270"/>
                </a:cubicBezTo>
                <a:cubicBezTo>
                  <a:pt x="8198" y="17273"/>
                  <a:pt x="8194" y="17276"/>
                  <a:pt x="8194" y="17283"/>
                </a:cubicBezTo>
                <a:cubicBezTo>
                  <a:pt x="8194" y="17283"/>
                  <a:pt x="8198" y="17286"/>
                  <a:pt x="8198" y="17286"/>
                </a:cubicBezTo>
                <a:close/>
                <a:moveTo>
                  <a:pt x="3465" y="17266"/>
                </a:moveTo>
                <a:cubicBezTo>
                  <a:pt x="3465" y="17266"/>
                  <a:pt x="3472" y="17273"/>
                  <a:pt x="3472" y="17273"/>
                </a:cubicBezTo>
                <a:lnTo>
                  <a:pt x="3465" y="17266"/>
                </a:lnTo>
                <a:cubicBezTo>
                  <a:pt x="3465" y="17263"/>
                  <a:pt x="3465" y="17266"/>
                  <a:pt x="3465" y="17266"/>
                </a:cubicBezTo>
                <a:close/>
                <a:moveTo>
                  <a:pt x="5852" y="17266"/>
                </a:moveTo>
                <a:cubicBezTo>
                  <a:pt x="5818" y="17263"/>
                  <a:pt x="5830" y="17279"/>
                  <a:pt x="5837" y="17292"/>
                </a:cubicBezTo>
                <a:cubicBezTo>
                  <a:pt x="5837" y="17292"/>
                  <a:pt x="5833" y="17296"/>
                  <a:pt x="5833" y="17296"/>
                </a:cubicBezTo>
                <a:cubicBezTo>
                  <a:pt x="5841" y="17286"/>
                  <a:pt x="5845" y="17276"/>
                  <a:pt x="5852" y="17266"/>
                </a:cubicBezTo>
                <a:cubicBezTo>
                  <a:pt x="5848" y="17263"/>
                  <a:pt x="5852" y="17266"/>
                  <a:pt x="5852" y="17266"/>
                </a:cubicBezTo>
                <a:close/>
                <a:moveTo>
                  <a:pt x="5953" y="17299"/>
                </a:moveTo>
                <a:cubicBezTo>
                  <a:pt x="5964" y="17299"/>
                  <a:pt x="5975" y="17299"/>
                  <a:pt x="5986" y="17299"/>
                </a:cubicBezTo>
                <a:cubicBezTo>
                  <a:pt x="5986" y="17299"/>
                  <a:pt x="5983" y="17302"/>
                  <a:pt x="5983" y="17302"/>
                </a:cubicBezTo>
                <a:cubicBezTo>
                  <a:pt x="5979" y="17286"/>
                  <a:pt x="5975" y="17270"/>
                  <a:pt x="5972" y="17253"/>
                </a:cubicBezTo>
                <a:cubicBezTo>
                  <a:pt x="5972" y="17253"/>
                  <a:pt x="5972" y="17253"/>
                  <a:pt x="5972" y="17253"/>
                </a:cubicBezTo>
                <a:cubicBezTo>
                  <a:pt x="5968" y="17270"/>
                  <a:pt x="5964" y="17283"/>
                  <a:pt x="5957" y="17299"/>
                </a:cubicBezTo>
                <a:lnTo>
                  <a:pt x="5953" y="17299"/>
                </a:lnTo>
                <a:close/>
                <a:moveTo>
                  <a:pt x="8194" y="17283"/>
                </a:moveTo>
                <a:cubicBezTo>
                  <a:pt x="8198" y="17283"/>
                  <a:pt x="8198" y="17283"/>
                  <a:pt x="8202" y="17283"/>
                </a:cubicBezTo>
                <a:cubicBezTo>
                  <a:pt x="8202" y="17279"/>
                  <a:pt x="8198" y="17279"/>
                  <a:pt x="8198" y="17276"/>
                </a:cubicBezTo>
                <a:cubicBezTo>
                  <a:pt x="8202" y="17279"/>
                  <a:pt x="8198" y="17283"/>
                  <a:pt x="8194" y="17283"/>
                </a:cubicBezTo>
                <a:cubicBezTo>
                  <a:pt x="8198" y="17286"/>
                  <a:pt x="8194" y="17283"/>
                  <a:pt x="8194" y="17283"/>
                </a:cubicBezTo>
                <a:close/>
                <a:moveTo>
                  <a:pt x="14429" y="944"/>
                </a:moveTo>
                <a:cubicBezTo>
                  <a:pt x="14429" y="934"/>
                  <a:pt x="14429" y="925"/>
                  <a:pt x="14429" y="915"/>
                </a:cubicBezTo>
                <a:cubicBezTo>
                  <a:pt x="14429" y="915"/>
                  <a:pt x="14429" y="918"/>
                  <a:pt x="14429" y="918"/>
                </a:cubicBezTo>
                <a:cubicBezTo>
                  <a:pt x="14418" y="918"/>
                  <a:pt x="14407" y="918"/>
                  <a:pt x="14396" y="918"/>
                </a:cubicBezTo>
                <a:cubicBezTo>
                  <a:pt x="14396" y="918"/>
                  <a:pt x="14399" y="915"/>
                  <a:pt x="14399" y="915"/>
                </a:cubicBezTo>
                <a:cubicBezTo>
                  <a:pt x="14399" y="934"/>
                  <a:pt x="14407" y="944"/>
                  <a:pt x="14429" y="944"/>
                </a:cubicBezTo>
                <a:lnTo>
                  <a:pt x="14429" y="944"/>
                </a:lnTo>
                <a:close/>
                <a:moveTo>
                  <a:pt x="5770" y="17332"/>
                </a:moveTo>
                <a:cubicBezTo>
                  <a:pt x="5759" y="17322"/>
                  <a:pt x="5755" y="17322"/>
                  <a:pt x="5766" y="17335"/>
                </a:cubicBezTo>
                <a:cubicBezTo>
                  <a:pt x="5766" y="17332"/>
                  <a:pt x="5770" y="17332"/>
                  <a:pt x="5770" y="17332"/>
                </a:cubicBezTo>
                <a:close/>
                <a:moveTo>
                  <a:pt x="5815" y="17332"/>
                </a:moveTo>
                <a:cubicBezTo>
                  <a:pt x="5837" y="17328"/>
                  <a:pt x="5863" y="17325"/>
                  <a:pt x="5837" y="17299"/>
                </a:cubicBezTo>
                <a:cubicBezTo>
                  <a:pt x="5837" y="17299"/>
                  <a:pt x="5841" y="17296"/>
                  <a:pt x="5841" y="17296"/>
                </a:cubicBezTo>
                <a:cubicBezTo>
                  <a:pt x="5818" y="17299"/>
                  <a:pt x="5811" y="17312"/>
                  <a:pt x="5811" y="17328"/>
                </a:cubicBezTo>
                <a:cubicBezTo>
                  <a:pt x="5807" y="17325"/>
                  <a:pt x="5815" y="17332"/>
                  <a:pt x="5815" y="17332"/>
                </a:cubicBezTo>
                <a:close/>
                <a:moveTo>
                  <a:pt x="5953" y="17328"/>
                </a:moveTo>
                <a:cubicBezTo>
                  <a:pt x="5953" y="17319"/>
                  <a:pt x="5953" y="17309"/>
                  <a:pt x="5953" y="17299"/>
                </a:cubicBezTo>
                <a:cubicBezTo>
                  <a:pt x="5953" y="17299"/>
                  <a:pt x="5957" y="17302"/>
                  <a:pt x="5957" y="17302"/>
                </a:cubicBezTo>
                <a:cubicBezTo>
                  <a:pt x="5949" y="17306"/>
                  <a:pt x="5942" y="17309"/>
                  <a:pt x="5934" y="17315"/>
                </a:cubicBezTo>
                <a:cubicBezTo>
                  <a:pt x="5942" y="17319"/>
                  <a:pt x="5949" y="17322"/>
                  <a:pt x="5957" y="17325"/>
                </a:cubicBezTo>
                <a:lnTo>
                  <a:pt x="5953" y="17328"/>
                </a:lnTo>
                <a:close/>
                <a:moveTo>
                  <a:pt x="20702" y="17315"/>
                </a:moveTo>
                <a:cubicBezTo>
                  <a:pt x="20705" y="17312"/>
                  <a:pt x="20705" y="17312"/>
                  <a:pt x="20709" y="17312"/>
                </a:cubicBezTo>
                <a:cubicBezTo>
                  <a:pt x="20705" y="17312"/>
                  <a:pt x="20702" y="17312"/>
                  <a:pt x="20702" y="17315"/>
                </a:cubicBezTo>
                <a:cubicBezTo>
                  <a:pt x="20698" y="17315"/>
                  <a:pt x="20702" y="17315"/>
                  <a:pt x="20702" y="17315"/>
                </a:cubicBezTo>
                <a:close/>
                <a:moveTo>
                  <a:pt x="5800" y="17358"/>
                </a:moveTo>
                <a:cubicBezTo>
                  <a:pt x="5803" y="17348"/>
                  <a:pt x="5803" y="17335"/>
                  <a:pt x="5807" y="17325"/>
                </a:cubicBezTo>
                <a:cubicBezTo>
                  <a:pt x="5807" y="17325"/>
                  <a:pt x="5811" y="17328"/>
                  <a:pt x="5811" y="17328"/>
                </a:cubicBezTo>
                <a:cubicBezTo>
                  <a:pt x="5796" y="17328"/>
                  <a:pt x="5777" y="17332"/>
                  <a:pt x="5762" y="17332"/>
                </a:cubicBezTo>
                <a:cubicBezTo>
                  <a:pt x="5762" y="17332"/>
                  <a:pt x="5766" y="17328"/>
                  <a:pt x="5766" y="17328"/>
                </a:cubicBezTo>
                <a:cubicBezTo>
                  <a:pt x="5777" y="17338"/>
                  <a:pt x="5788" y="17348"/>
                  <a:pt x="5800" y="17361"/>
                </a:cubicBezTo>
                <a:lnTo>
                  <a:pt x="5800" y="17358"/>
                </a:lnTo>
                <a:close/>
                <a:moveTo>
                  <a:pt x="13723" y="905"/>
                </a:moveTo>
                <a:cubicBezTo>
                  <a:pt x="13723" y="905"/>
                  <a:pt x="13723" y="915"/>
                  <a:pt x="13723" y="915"/>
                </a:cubicBezTo>
                <a:lnTo>
                  <a:pt x="13723" y="905"/>
                </a:lnTo>
                <a:cubicBezTo>
                  <a:pt x="13727" y="908"/>
                  <a:pt x="13723" y="905"/>
                  <a:pt x="13723" y="905"/>
                </a:cubicBezTo>
                <a:close/>
                <a:moveTo>
                  <a:pt x="3640" y="17354"/>
                </a:moveTo>
                <a:cubicBezTo>
                  <a:pt x="3640" y="17354"/>
                  <a:pt x="3644" y="17358"/>
                  <a:pt x="3644" y="17358"/>
                </a:cubicBezTo>
                <a:cubicBezTo>
                  <a:pt x="3644" y="17354"/>
                  <a:pt x="3644" y="17351"/>
                  <a:pt x="3640" y="17351"/>
                </a:cubicBezTo>
                <a:cubicBezTo>
                  <a:pt x="3640" y="17348"/>
                  <a:pt x="3640" y="17354"/>
                  <a:pt x="3640" y="17354"/>
                </a:cubicBezTo>
                <a:close/>
                <a:moveTo>
                  <a:pt x="5803" y="17361"/>
                </a:moveTo>
                <a:cubicBezTo>
                  <a:pt x="5803" y="17361"/>
                  <a:pt x="5807" y="17361"/>
                  <a:pt x="5807" y="17361"/>
                </a:cubicBezTo>
                <a:cubicBezTo>
                  <a:pt x="5807" y="17361"/>
                  <a:pt x="5803" y="17358"/>
                  <a:pt x="5803" y="17361"/>
                </a:cubicBezTo>
                <a:cubicBezTo>
                  <a:pt x="5800" y="17358"/>
                  <a:pt x="5807" y="17361"/>
                  <a:pt x="5803" y="17361"/>
                </a:cubicBezTo>
                <a:close/>
                <a:moveTo>
                  <a:pt x="11414" y="947"/>
                </a:moveTo>
                <a:cubicBezTo>
                  <a:pt x="11429" y="941"/>
                  <a:pt x="11441" y="934"/>
                  <a:pt x="11456" y="928"/>
                </a:cubicBezTo>
                <a:cubicBezTo>
                  <a:pt x="11456" y="928"/>
                  <a:pt x="11459" y="925"/>
                  <a:pt x="11459" y="925"/>
                </a:cubicBezTo>
                <a:cubicBezTo>
                  <a:pt x="11444" y="934"/>
                  <a:pt x="11426" y="938"/>
                  <a:pt x="11414" y="947"/>
                </a:cubicBezTo>
                <a:cubicBezTo>
                  <a:pt x="11411" y="944"/>
                  <a:pt x="11414" y="947"/>
                  <a:pt x="11414" y="947"/>
                </a:cubicBezTo>
                <a:close/>
                <a:moveTo>
                  <a:pt x="8377" y="17394"/>
                </a:moveTo>
                <a:cubicBezTo>
                  <a:pt x="8374" y="17394"/>
                  <a:pt x="8370" y="17397"/>
                  <a:pt x="8366" y="17397"/>
                </a:cubicBezTo>
                <a:cubicBezTo>
                  <a:pt x="8377" y="17403"/>
                  <a:pt x="8377" y="17403"/>
                  <a:pt x="8374" y="17390"/>
                </a:cubicBezTo>
                <a:cubicBezTo>
                  <a:pt x="8370" y="17394"/>
                  <a:pt x="8377" y="17394"/>
                  <a:pt x="8377" y="17394"/>
                </a:cubicBezTo>
                <a:close/>
                <a:moveTo>
                  <a:pt x="8407" y="17397"/>
                </a:moveTo>
                <a:cubicBezTo>
                  <a:pt x="8415" y="17420"/>
                  <a:pt x="8426" y="17410"/>
                  <a:pt x="8433" y="17397"/>
                </a:cubicBezTo>
                <a:cubicBezTo>
                  <a:pt x="8433" y="17397"/>
                  <a:pt x="8437" y="17400"/>
                  <a:pt x="8437" y="17400"/>
                </a:cubicBezTo>
                <a:cubicBezTo>
                  <a:pt x="8426" y="17400"/>
                  <a:pt x="8415" y="17400"/>
                  <a:pt x="8403" y="17400"/>
                </a:cubicBezTo>
                <a:lnTo>
                  <a:pt x="8407" y="17397"/>
                </a:lnTo>
                <a:close/>
                <a:moveTo>
                  <a:pt x="7854" y="931"/>
                </a:moveTo>
                <a:cubicBezTo>
                  <a:pt x="7873" y="934"/>
                  <a:pt x="7888" y="938"/>
                  <a:pt x="7907" y="941"/>
                </a:cubicBezTo>
                <a:cubicBezTo>
                  <a:pt x="7907" y="941"/>
                  <a:pt x="7903" y="944"/>
                  <a:pt x="7903" y="944"/>
                </a:cubicBezTo>
                <a:cubicBezTo>
                  <a:pt x="7903" y="934"/>
                  <a:pt x="7903" y="925"/>
                  <a:pt x="7903" y="915"/>
                </a:cubicBezTo>
                <a:lnTo>
                  <a:pt x="7907" y="918"/>
                </a:lnTo>
                <a:cubicBezTo>
                  <a:pt x="7888" y="925"/>
                  <a:pt x="7869" y="928"/>
                  <a:pt x="7854" y="931"/>
                </a:cubicBezTo>
                <a:cubicBezTo>
                  <a:pt x="7854" y="931"/>
                  <a:pt x="7854" y="931"/>
                  <a:pt x="7854" y="931"/>
                </a:cubicBezTo>
                <a:close/>
                <a:moveTo>
                  <a:pt x="5983" y="17429"/>
                </a:moveTo>
                <a:cubicBezTo>
                  <a:pt x="5994" y="17429"/>
                  <a:pt x="6005" y="17433"/>
                  <a:pt x="6016" y="17433"/>
                </a:cubicBezTo>
                <a:cubicBezTo>
                  <a:pt x="6016" y="17423"/>
                  <a:pt x="6013" y="17413"/>
                  <a:pt x="6013" y="17403"/>
                </a:cubicBezTo>
                <a:cubicBezTo>
                  <a:pt x="6013" y="17403"/>
                  <a:pt x="6016" y="17407"/>
                  <a:pt x="6016" y="17407"/>
                </a:cubicBezTo>
                <a:cubicBezTo>
                  <a:pt x="6005" y="17416"/>
                  <a:pt x="5994" y="17423"/>
                  <a:pt x="5986" y="17433"/>
                </a:cubicBezTo>
                <a:lnTo>
                  <a:pt x="5983" y="17429"/>
                </a:lnTo>
                <a:close/>
                <a:moveTo>
                  <a:pt x="14373" y="889"/>
                </a:moveTo>
                <a:cubicBezTo>
                  <a:pt x="14366" y="908"/>
                  <a:pt x="14377" y="918"/>
                  <a:pt x="14399" y="915"/>
                </a:cubicBezTo>
                <a:cubicBezTo>
                  <a:pt x="14399" y="915"/>
                  <a:pt x="14396" y="918"/>
                  <a:pt x="14396" y="918"/>
                </a:cubicBezTo>
                <a:cubicBezTo>
                  <a:pt x="14396" y="908"/>
                  <a:pt x="14396" y="899"/>
                  <a:pt x="14396" y="889"/>
                </a:cubicBezTo>
                <a:cubicBezTo>
                  <a:pt x="14396" y="889"/>
                  <a:pt x="14399" y="892"/>
                  <a:pt x="14399" y="892"/>
                </a:cubicBezTo>
                <a:cubicBezTo>
                  <a:pt x="14388" y="892"/>
                  <a:pt x="14381" y="892"/>
                  <a:pt x="14373" y="889"/>
                </a:cubicBezTo>
                <a:lnTo>
                  <a:pt x="14373" y="889"/>
                </a:lnTo>
                <a:close/>
                <a:moveTo>
                  <a:pt x="6898" y="17410"/>
                </a:moveTo>
                <a:cubicBezTo>
                  <a:pt x="6898" y="17410"/>
                  <a:pt x="6902" y="17413"/>
                  <a:pt x="6898" y="17410"/>
                </a:cubicBezTo>
                <a:cubicBezTo>
                  <a:pt x="6902" y="17410"/>
                  <a:pt x="6898" y="17410"/>
                  <a:pt x="6898" y="17410"/>
                </a:cubicBezTo>
                <a:cubicBezTo>
                  <a:pt x="6898" y="17407"/>
                  <a:pt x="6898" y="17410"/>
                  <a:pt x="6898" y="17410"/>
                </a:cubicBezTo>
                <a:close/>
                <a:moveTo>
                  <a:pt x="14280" y="889"/>
                </a:moveTo>
                <a:lnTo>
                  <a:pt x="14280" y="892"/>
                </a:lnTo>
                <a:cubicBezTo>
                  <a:pt x="14280" y="892"/>
                  <a:pt x="14284" y="885"/>
                  <a:pt x="14280" y="889"/>
                </a:cubicBezTo>
                <a:cubicBezTo>
                  <a:pt x="14284" y="885"/>
                  <a:pt x="14280" y="889"/>
                  <a:pt x="14280" y="889"/>
                </a:cubicBezTo>
                <a:close/>
                <a:moveTo>
                  <a:pt x="5669" y="17465"/>
                </a:moveTo>
                <a:cubicBezTo>
                  <a:pt x="5673" y="17465"/>
                  <a:pt x="5676" y="17462"/>
                  <a:pt x="5680" y="17462"/>
                </a:cubicBezTo>
                <a:cubicBezTo>
                  <a:pt x="5676" y="17459"/>
                  <a:pt x="5673" y="17459"/>
                  <a:pt x="5665" y="17455"/>
                </a:cubicBezTo>
                <a:cubicBezTo>
                  <a:pt x="5665" y="17459"/>
                  <a:pt x="5669" y="17462"/>
                  <a:pt x="5669" y="17465"/>
                </a:cubicBezTo>
                <a:cubicBezTo>
                  <a:pt x="5669" y="17465"/>
                  <a:pt x="5669" y="17465"/>
                  <a:pt x="5669" y="17465"/>
                </a:cubicBezTo>
                <a:close/>
                <a:moveTo>
                  <a:pt x="5721" y="17455"/>
                </a:moveTo>
                <a:lnTo>
                  <a:pt x="5725" y="17449"/>
                </a:lnTo>
                <a:lnTo>
                  <a:pt x="5718" y="17452"/>
                </a:lnTo>
                <a:lnTo>
                  <a:pt x="5721" y="17455"/>
                </a:lnTo>
                <a:close/>
                <a:moveTo>
                  <a:pt x="5852" y="17465"/>
                </a:moveTo>
                <a:cubicBezTo>
                  <a:pt x="5856" y="17462"/>
                  <a:pt x="5856" y="17462"/>
                  <a:pt x="5859" y="17459"/>
                </a:cubicBezTo>
                <a:cubicBezTo>
                  <a:pt x="5856" y="17459"/>
                  <a:pt x="5848" y="17459"/>
                  <a:pt x="5845" y="17459"/>
                </a:cubicBezTo>
                <a:cubicBezTo>
                  <a:pt x="5845" y="17459"/>
                  <a:pt x="5848" y="17462"/>
                  <a:pt x="5852" y="17465"/>
                </a:cubicBezTo>
                <a:cubicBezTo>
                  <a:pt x="5848" y="17462"/>
                  <a:pt x="5852" y="17465"/>
                  <a:pt x="5852" y="17465"/>
                </a:cubicBezTo>
                <a:close/>
                <a:moveTo>
                  <a:pt x="5923" y="17459"/>
                </a:moveTo>
                <a:cubicBezTo>
                  <a:pt x="5923" y="17449"/>
                  <a:pt x="5923" y="17439"/>
                  <a:pt x="5923" y="17429"/>
                </a:cubicBezTo>
                <a:cubicBezTo>
                  <a:pt x="5923" y="17429"/>
                  <a:pt x="5927" y="17433"/>
                  <a:pt x="5927" y="17433"/>
                </a:cubicBezTo>
                <a:cubicBezTo>
                  <a:pt x="5923" y="17436"/>
                  <a:pt x="5915" y="17439"/>
                  <a:pt x="5915" y="17442"/>
                </a:cubicBezTo>
                <a:cubicBezTo>
                  <a:pt x="5915" y="17449"/>
                  <a:pt x="5923" y="17455"/>
                  <a:pt x="5927" y="17459"/>
                </a:cubicBezTo>
                <a:cubicBezTo>
                  <a:pt x="5927" y="17459"/>
                  <a:pt x="5923" y="17459"/>
                  <a:pt x="5923" y="17459"/>
                </a:cubicBezTo>
                <a:close/>
                <a:moveTo>
                  <a:pt x="11459" y="928"/>
                </a:moveTo>
                <a:cubicBezTo>
                  <a:pt x="11459" y="928"/>
                  <a:pt x="11456" y="925"/>
                  <a:pt x="11456" y="921"/>
                </a:cubicBezTo>
                <a:cubicBezTo>
                  <a:pt x="11456" y="925"/>
                  <a:pt x="11456" y="928"/>
                  <a:pt x="11459" y="928"/>
                </a:cubicBezTo>
                <a:cubicBezTo>
                  <a:pt x="11456" y="931"/>
                  <a:pt x="11459" y="928"/>
                  <a:pt x="11459" y="928"/>
                </a:cubicBezTo>
                <a:close/>
                <a:moveTo>
                  <a:pt x="3924" y="17465"/>
                </a:moveTo>
                <a:cubicBezTo>
                  <a:pt x="3921" y="17465"/>
                  <a:pt x="3917" y="17465"/>
                  <a:pt x="3913" y="17465"/>
                </a:cubicBezTo>
                <a:cubicBezTo>
                  <a:pt x="3917" y="17465"/>
                  <a:pt x="3924" y="17465"/>
                  <a:pt x="3924" y="17465"/>
                </a:cubicBezTo>
                <a:cubicBezTo>
                  <a:pt x="3928" y="17469"/>
                  <a:pt x="3924" y="17465"/>
                  <a:pt x="3924" y="17465"/>
                </a:cubicBezTo>
                <a:close/>
                <a:moveTo>
                  <a:pt x="5721" y="17455"/>
                </a:moveTo>
                <a:cubicBezTo>
                  <a:pt x="5703" y="17459"/>
                  <a:pt x="5684" y="17462"/>
                  <a:pt x="5665" y="17465"/>
                </a:cubicBezTo>
                <a:cubicBezTo>
                  <a:pt x="5665" y="17465"/>
                  <a:pt x="5665" y="17465"/>
                  <a:pt x="5665" y="17465"/>
                </a:cubicBezTo>
                <a:cubicBezTo>
                  <a:pt x="5691" y="17452"/>
                  <a:pt x="5706" y="17462"/>
                  <a:pt x="5714" y="17485"/>
                </a:cubicBezTo>
                <a:lnTo>
                  <a:pt x="5714" y="17485"/>
                </a:lnTo>
                <a:cubicBezTo>
                  <a:pt x="5714" y="17475"/>
                  <a:pt x="5714" y="17465"/>
                  <a:pt x="5714" y="17452"/>
                </a:cubicBezTo>
                <a:cubicBezTo>
                  <a:pt x="5718" y="17452"/>
                  <a:pt x="5721" y="17455"/>
                  <a:pt x="5721" y="17455"/>
                </a:cubicBezTo>
                <a:close/>
                <a:moveTo>
                  <a:pt x="5796" y="17482"/>
                </a:moveTo>
                <a:cubicBezTo>
                  <a:pt x="5815" y="17475"/>
                  <a:pt x="5833" y="17472"/>
                  <a:pt x="5852" y="17465"/>
                </a:cubicBezTo>
                <a:cubicBezTo>
                  <a:pt x="5852" y="17465"/>
                  <a:pt x="5848" y="17465"/>
                  <a:pt x="5848" y="17465"/>
                </a:cubicBezTo>
                <a:cubicBezTo>
                  <a:pt x="5833" y="17469"/>
                  <a:pt x="5815" y="17475"/>
                  <a:pt x="5800" y="17478"/>
                </a:cubicBezTo>
                <a:lnTo>
                  <a:pt x="5796" y="17482"/>
                </a:lnTo>
                <a:close/>
                <a:moveTo>
                  <a:pt x="6868" y="17465"/>
                </a:moveTo>
                <a:cubicBezTo>
                  <a:pt x="6868" y="17465"/>
                  <a:pt x="6872" y="17465"/>
                  <a:pt x="6872" y="17465"/>
                </a:cubicBezTo>
                <a:cubicBezTo>
                  <a:pt x="6868" y="17465"/>
                  <a:pt x="6868" y="17462"/>
                  <a:pt x="6868" y="17465"/>
                </a:cubicBezTo>
                <a:cubicBezTo>
                  <a:pt x="6864" y="17462"/>
                  <a:pt x="6868" y="17465"/>
                  <a:pt x="6868" y="17465"/>
                </a:cubicBezTo>
                <a:close/>
                <a:moveTo>
                  <a:pt x="8377" y="17462"/>
                </a:moveTo>
                <a:cubicBezTo>
                  <a:pt x="8377" y="17462"/>
                  <a:pt x="8374" y="17459"/>
                  <a:pt x="8374" y="17459"/>
                </a:cubicBezTo>
                <a:cubicBezTo>
                  <a:pt x="8374" y="17462"/>
                  <a:pt x="8374" y="17462"/>
                  <a:pt x="8374" y="17465"/>
                </a:cubicBezTo>
                <a:cubicBezTo>
                  <a:pt x="8374" y="17465"/>
                  <a:pt x="8377" y="17462"/>
                  <a:pt x="8377" y="17462"/>
                </a:cubicBezTo>
                <a:close/>
                <a:moveTo>
                  <a:pt x="9207" y="17491"/>
                </a:moveTo>
                <a:cubicBezTo>
                  <a:pt x="9207" y="17488"/>
                  <a:pt x="9207" y="17482"/>
                  <a:pt x="9207" y="17478"/>
                </a:cubicBezTo>
                <a:cubicBezTo>
                  <a:pt x="9207" y="17482"/>
                  <a:pt x="9207" y="17485"/>
                  <a:pt x="9203" y="17488"/>
                </a:cubicBezTo>
                <a:lnTo>
                  <a:pt x="9207" y="17491"/>
                </a:lnTo>
                <a:close/>
                <a:moveTo>
                  <a:pt x="9397" y="17465"/>
                </a:moveTo>
                <a:cubicBezTo>
                  <a:pt x="9393" y="17465"/>
                  <a:pt x="9390" y="17462"/>
                  <a:pt x="9386" y="17462"/>
                </a:cubicBezTo>
                <a:cubicBezTo>
                  <a:pt x="9390" y="17469"/>
                  <a:pt x="9393" y="17472"/>
                  <a:pt x="9393" y="17478"/>
                </a:cubicBezTo>
                <a:cubicBezTo>
                  <a:pt x="9393" y="17475"/>
                  <a:pt x="9397" y="17472"/>
                  <a:pt x="9397" y="17465"/>
                </a:cubicBezTo>
                <a:cubicBezTo>
                  <a:pt x="9397" y="17469"/>
                  <a:pt x="9397" y="17465"/>
                  <a:pt x="9397" y="17465"/>
                </a:cubicBezTo>
                <a:close/>
                <a:moveTo>
                  <a:pt x="3973" y="17511"/>
                </a:moveTo>
                <a:cubicBezTo>
                  <a:pt x="3973" y="17501"/>
                  <a:pt x="3973" y="17491"/>
                  <a:pt x="3973" y="17482"/>
                </a:cubicBezTo>
                <a:cubicBezTo>
                  <a:pt x="3973" y="17482"/>
                  <a:pt x="3977" y="17485"/>
                  <a:pt x="3977" y="17485"/>
                </a:cubicBezTo>
                <a:cubicBezTo>
                  <a:pt x="3969" y="17488"/>
                  <a:pt x="3962" y="17488"/>
                  <a:pt x="3954" y="17491"/>
                </a:cubicBezTo>
                <a:cubicBezTo>
                  <a:pt x="3962" y="17498"/>
                  <a:pt x="3969" y="17504"/>
                  <a:pt x="3977" y="17508"/>
                </a:cubicBezTo>
                <a:lnTo>
                  <a:pt x="3973" y="17511"/>
                </a:lnTo>
                <a:close/>
                <a:moveTo>
                  <a:pt x="5721" y="17482"/>
                </a:moveTo>
                <a:cubicBezTo>
                  <a:pt x="5721" y="17485"/>
                  <a:pt x="5721" y="17488"/>
                  <a:pt x="5721" y="17488"/>
                </a:cubicBezTo>
                <a:cubicBezTo>
                  <a:pt x="5732" y="17485"/>
                  <a:pt x="5729" y="17482"/>
                  <a:pt x="5721" y="17482"/>
                </a:cubicBezTo>
                <a:cubicBezTo>
                  <a:pt x="5718" y="17485"/>
                  <a:pt x="5721" y="17482"/>
                  <a:pt x="5721" y="17482"/>
                </a:cubicBezTo>
                <a:close/>
                <a:moveTo>
                  <a:pt x="5800" y="17475"/>
                </a:moveTo>
                <a:cubicBezTo>
                  <a:pt x="5800" y="17478"/>
                  <a:pt x="5800" y="17482"/>
                  <a:pt x="5796" y="17482"/>
                </a:cubicBezTo>
                <a:cubicBezTo>
                  <a:pt x="5800" y="17482"/>
                  <a:pt x="5800" y="17482"/>
                  <a:pt x="5803" y="17478"/>
                </a:cubicBezTo>
                <a:cubicBezTo>
                  <a:pt x="5800" y="17478"/>
                  <a:pt x="5800" y="17475"/>
                  <a:pt x="5796" y="17475"/>
                </a:cubicBezTo>
                <a:cubicBezTo>
                  <a:pt x="5796" y="17482"/>
                  <a:pt x="5800" y="17475"/>
                  <a:pt x="5800" y="17475"/>
                </a:cubicBezTo>
                <a:close/>
                <a:moveTo>
                  <a:pt x="8997" y="17517"/>
                </a:moveTo>
                <a:cubicBezTo>
                  <a:pt x="8997" y="17511"/>
                  <a:pt x="8997" y="17508"/>
                  <a:pt x="8997" y="17501"/>
                </a:cubicBezTo>
                <a:cubicBezTo>
                  <a:pt x="8994" y="17501"/>
                  <a:pt x="8990" y="17504"/>
                  <a:pt x="8990" y="17504"/>
                </a:cubicBezTo>
                <a:cubicBezTo>
                  <a:pt x="8994" y="17508"/>
                  <a:pt x="8994" y="17508"/>
                  <a:pt x="8997" y="17511"/>
                </a:cubicBezTo>
                <a:lnTo>
                  <a:pt x="8997" y="17517"/>
                </a:lnTo>
                <a:close/>
                <a:moveTo>
                  <a:pt x="9207" y="17491"/>
                </a:moveTo>
                <a:cubicBezTo>
                  <a:pt x="9207" y="17491"/>
                  <a:pt x="9210" y="17488"/>
                  <a:pt x="9210" y="17488"/>
                </a:cubicBezTo>
                <a:cubicBezTo>
                  <a:pt x="9207" y="17488"/>
                  <a:pt x="9207" y="17488"/>
                  <a:pt x="9207" y="17491"/>
                </a:cubicBezTo>
                <a:cubicBezTo>
                  <a:pt x="9203" y="17488"/>
                  <a:pt x="9207" y="17491"/>
                  <a:pt x="9207" y="17491"/>
                </a:cubicBezTo>
                <a:close/>
                <a:moveTo>
                  <a:pt x="9367" y="17511"/>
                </a:moveTo>
                <a:cubicBezTo>
                  <a:pt x="9375" y="17495"/>
                  <a:pt x="9386" y="17482"/>
                  <a:pt x="9397" y="17465"/>
                </a:cubicBezTo>
                <a:cubicBezTo>
                  <a:pt x="9397" y="17465"/>
                  <a:pt x="9401" y="17469"/>
                  <a:pt x="9401" y="17469"/>
                </a:cubicBezTo>
                <a:cubicBezTo>
                  <a:pt x="9382" y="17478"/>
                  <a:pt x="9352" y="17482"/>
                  <a:pt x="9375" y="17511"/>
                </a:cubicBezTo>
                <a:cubicBezTo>
                  <a:pt x="9371" y="17508"/>
                  <a:pt x="9367" y="17511"/>
                  <a:pt x="9367" y="17511"/>
                </a:cubicBezTo>
                <a:close/>
                <a:moveTo>
                  <a:pt x="6831" y="17511"/>
                </a:moveTo>
                <a:lnTo>
                  <a:pt x="6838" y="17511"/>
                </a:lnTo>
                <a:cubicBezTo>
                  <a:pt x="6842" y="17511"/>
                  <a:pt x="6834" y="17508"/>
                  <a:pt x="6831" y="17511"/>
                </a:cubicBezTo>
                <a:cubicBezTo>
                  <a:pt x="6834" y="17508"/>
                  <a:pt x="6831" y="17511"/>
                  <a:pt x="6831" y="17511"/>
                </a:cubicBezTo>
                <a:close/>
                <a:moveTo>
                  <a:pt x="8994" y="17514"/>
                </a:moveTo>
                <a:cubicBezTo>
                  <a:pt x="8997" y="17514"/>
                  <a:pt x="8997" y="17514"/>
                  <a:pt x="9001" y="17517"/>
                </a:cubicBezTo>
                <a:cubicBezTo>
                  <a:pt x="9001" y="17514"/>
                  <a:pt x="8997" y="17514"/>
                  <a:pt x="8997" y="17511"/>
                </a:cubicBezTo>
                <a:cubicBezTo>
                  <a:pt x="8997" y="17514"/>
                  <a:pt x="8997" y="17517"/>
                  <a:pt x="8997" y="17517"/>
                </a:cubicBezTo>
                <a:cubicBezTo>
                  <a:pt x="8997" y="17517"/>
                  <a:pt x="8994" y="17514"/>
                  <a:pt x="8994" y="17514"/>
                </a:cubicBezTo>
                <a:close/>
                <a:moveTo>
                  <a:pt x="9371" y="17508"/>
                </a:moveTo>
                <a:cubicBezTo>
                  <a:pt x="9371" y="17511"/>
                  <a:pt x="9367" y="17511"/>
                  <a:pt x="9367" y="17514"/>
                </a:cubicBezTo>
                <a:cubicBezTo>
                  <a:pt x="9371" y="17514"/>
                  <a:pt x="9371" y="17511"/>
                  <a:pt x="9375" y="17511"/>
                </a:cubicBezTo>
                <a:cubicBezTo>
                  <a:pt x="9371" y="17511"/>
                  <a:pt x="9367" y="17508"/>
                  <a:pt x="9367" y="17508"/>
                </a:cubicBezTo>
                <a:cubicBezTo>
                  <a:pt x="9367" y="17511"/>
                  <a:pt x="9371" y="17508"/>
                  <a:pt x="9371" y="17508"/>
                </a:cubicBezTo>
                <a:close/>
                <a:moveTo>
                  <a:pt x="4066" y="17534"/>
                </a:moveTo>
                <a:cubicBezTo>
                  <a:pt x="4055" y="17534"/>
                  <a:pt x="4044" y="17534"/>
                  <a:pt x="4033" y="17534"/>
                </a:cubicBezTo>
                <a:cubicBezTo>
                  <a:pt x="4033" y="17534"/>
                  <a:pt x="4036" y="17530"/>
                  <a:pt x="4036" y="17530"/>
                </a:cubicBezTo>
                <a:cubicBezTo>
                  <a:pt x="4044" y="17540"/>
                  <a:pt x="4055" y="17560"/>
                  <a:pt x="4066" y="17534"/>
                </a:cubicBezTo>
                <a:lnTo>
                  <a:pt x="4066" y="17534"/>
                </a:lnTo>
                <a:close/>
                <a:moveTo>
                  <a:pt x="5691" y="17570"/>
                </a:moveTo>
                <a:cubicBezTo>
                  <a:pt x="5691" y="17563"/>
                  <a:pt x="5688" y="17560"/>
                  <a:pt x="5688" y="17553"/>
                </a:cubicBezTo>
                <a:cubicBezTo>
                  <a:pt x="5688" y="17557"/>
                  <a:pt x="5688" y="17563"/>
                  <a:pt x="5688" y="17566"/>
                </a:cubicBezTo>
                <a:lnTo>
                  <a:pt x="5691" y="17570"/>
                </a:lnTo>
                <a:close/>
                <a:moveTo>
                  <a:pt x="5766" y="17563"/>
                </a:moveTo>
                <a:cubicBezTo>
                  <a:pt x="5770" y="17563"/>
                  <a:pt x="5777" y="17566"/>
                  <a:pt x="5777" y="17566"/>
                </a:cubicBezTo>
                <a:cubicBezTo>
                  <a:pt x="5785" y="17557"/>
                  <a:pt x="5781" y="17553"/>
                  <a:pt x="5774" y="17560"/>
                </a:cubicBezTo>
                <a:lnTo>
                  <a:pt x="5766" y="17563"/>
                </a:lnTo>
                <a:close/>
                <a:moveTo>
                  <a:pt x="5893" y="17557"/>
                </a:moveTo>
                <a:cubicBezTo>
                  <a:pt x="5904" y="17557"/>
                  <a:pt x="5915" y="17557"/>
                  <a:pt x="5927" y="17557"/>
                </a:cubicBezTo>
                <a:cubicBezTo>
                  <a:pt x="5927" y="17557"/>
                  <a:pt x="5923" y="17560"/>
                  <a:pt x="5923" y="17560"/>
                </a:cubicBezTo>
                <a:cubicBezTo>
                  <a:pt x="5912" y="17534"/>
                  <a:pt x="5901" y="17557"/>
                  <a:pt x="5889" y="17560"/>
                </a:cubicBezTo>
                <a:lnTo>
                  <a:pt x="5893" y="17557"/>
                </a:lnTo>
                <a:close/>
                <a:moveTo>
                  <a:pt x="6009" y="17560"/>
                </a:moveTo>
                <a:lnTo>
                  <a:pt x="6005" y="17563"/>
                </a:lnTo>
                <a:lnTo>
                  <a:pt x="6009" y="17560"/>
                </a:lnTo>
                <a:close/>
                <a:moveTo>
                  <a:pt x="7899" y="915"/>
                </a:moveTo>
                <a:cubicBezTo>
                  <a:pt x="7910" y="915"/>
                  <a:pt x="7922" y="915"/>
                  <a:pt x="7933" y="915"/>
                </a:cubicBezTo>
                <a:cubicBezTo>
                  <a:pt x="7933" y="915"/>
                  <a:pt x="7929" y="918"/>
                  <a:pt x="7929" y="918"/>
                </a:cubicBezTo>
                <a:cubicBezTo>
                  <a:pt x="7929" y="908"/>
                  <a:pt x="7929" y="899"/>
                  <a:pt x="7929" y="889"/>
                </a:cubicBezTo>
                <a:lnTo>
                  <a:pt x="7933" y="892"/>
                </a:lnTo>
                <a:cubicBezTo>
                  <a:pt x="7922" y="902"/>
                  <a:pt x="7914" y="908"/>
                  <a:pt x="7903" y="918"/>
                </a:cubicBezTo>
                <a:lnTo>
                  <a:pt x="7899" y="915"/>
                </a:lnTo>
                <a:close/>
                <a:moveTo>
                  <a:pt x="8306" y="17573"/>
                </a:moveTo>
                <a:cubicBezTo>
                  <a:pt x="8306" y="17570"/>
                  <a:pt x="8310" y="17570"/>
                  <a:pt x="8310" y="17566"/>
                </a:cubicBezTo>
                <a:cubicBezTo>
                  <a:pt x="8306" y="17566"/>
                  <a:pt x="8303" y="17570"/>
                  <a:pt x="8303" y="17570"/>
                </a:cubicBezTo>
                <a:cubicBezTo>
                  <a:pt x="8303" y="17570"/>
                  <a:pt x="8306" y="17573"/>
                  <a:pt x="8306" y="17573"/>
                </a:cubicBezTo>
                <a:close/>
                <a:moveTo>
                  <a:pt x="8773" y="17563"/>
                </a:moveTo>
                <a:cubicBezTo>
                  <a:pt x="8781" y="17563"/>
                  <a:pt x="8788" y="17560"/>
                  <a:pt x="8792" y="17560"/>
                </a:cubicBezTo>
                <a:cubicBezTo>
                  <a:pt x="8788" y="17550"/>
                  <a:pt x="8781" y="17550"/>
                  <a:pt x="8777" y="17560"/>
                </a:cubicBezTo>
                <a:lnTo>
                  <a:pt x="8773" y="17563"/>
                </a:lnTo>
                <a:close/>
                <a:moveTo>
                  <a:pt x="9121" y="17543"/>
                </a:moveTo>
                <a:cubicBezTo>
                  <a:pt x="9117" y="17543"/>
                  <a:pt x="9117" y="17543"/>
                  <a:pt x="9113" y="17543"/>
                </a:cubicBezTo>
                <a:cubicBezTo>
                  <a:pt x="9117" y="17547"/>
                  <a:pt x="9121" y="17547"/>
                  <a:pt x="9121" y="17543"/>
                </a:cubicBezTo>
                <a:cubicBezTo>
                  <a:pt x="9124" y="17547"/>
                  <a:pt x="9121" y="17543"/>
                  <a:pt x="9121" y="17543"/>
                </a:cubicBezTo>
                <a:close/>
                <a:moveTo>
                  <a:pt x="9210" y="17547"/>
                </a:moveTo>
                <a:lnTo>
                  <a:pt x="9218" y="17547"/>
                </a:lnTo>
                <a:lnTo>
                  <a:pt x="9214" y="17540"/>
                </a:lnTo>
                <a:lnTo>
                  <a:pt x="9210" y="17547"/>
                </a:lnTo>
                <a:close/>
                <a:moveTo>
                  <a:pt x="14724" y="866"/>
                </a:moveTo>
                <a:cubicBezTo>
                  <a:pt x="14724" y="876"/>
                  <a:pt x="14724" y="885"/>
                  <a:pt x="14724" y="895"/>
                </a:cubicBezTo>
                <a:cubicBezTo>
                  <a:pt x="14724" y="895"/>
                  <a:pt x="14721" y="892"/>
                  <a:pt x="14721" y="892"/>
                </a:cubicBezTo>
                <a:cubicBezTo>
                  <a:pt x="14732" y="892"/>
                  <a:pt x="14743" y="892"/>
                  <a:pt x="14754" y="892"/>
                </a:cubicBezTo>
                <a:cubicBezTo>
                  <a:pt x="14754" y="892"/>
                  <a:pt x="14750" y="895"/>
                  <a:pt x="14750" y="895"/>
                </a:cubicBezTo>
                <a:cubicBezTo>
                  <a:pt x="14739" y="885"/>
                  <a:pt x="14728" y="876"/>
                  <a:pt x="14717" y="869"/>
                </a:cubicBezTo>
                <a:cubicBezTo>
                  <a:pt x="14721" y="866"/>
                  <a:pt x="14724" y="866"/>
                  <a:pt x="14724" y="866"/>
                </a:cubicBezTo>
                <a:close/>
                <a:moveTo>
                  <a:pt x="5691" y="17570"/>
                </a:moveTo>
                <a:cubicBezTo>
                  <a:pt x="5691" y="17566"/>
                  <a:pt x="5695" y="17566"/>
                  <a:pt x="5695" y="17563"/>
                </a:cubicBezTo>
                <a:cubicBezTo>
                  <a:pt x="5691" y="17563"/>
                  <a:pt x="5688" y="17566"/>
                  <a:pt x="5684" y="17566"/>
                </a:cubicBezTo>
                <a:cubicBezTo>
                  <a:pt x="5688" y="17570"/>
                  <a:pt x="5691" y="17570"/>
                  <a:pt x="5691" y="17570"/>
                </a:cubicBezTo>
                <a:close/>
                <a:moveTo>
                  <a:pt x="5770" y="17560"/>
                </a:moveTo>
                <a:cubicBezTo>
                  <a:pt x="5770" y="17563"/>
                  <a:pt x="5766" y="17563"/>
                  <a:pt x="5766" y="17566"/>
                </a:cubicBezTo>
                <a:cubicBezTo>
                  <a:pt x="5770" y="17566"/>
                  <a:pt x="5770" y="17566"/>
                  <a:pt x="5774" y="17563"/>
                </a:cubicBezTo>
                <a:cubicBezTo>
                  <a:pt x="5770" y="17563"/>
                  <a:pt x="5770" y="17563"/>
                  <a:pt x="5766" y="17560"/>
                </a:cubicBezTo>
                <a:cubicBezTo>
                  <a:pt x="5766" y="17563"/>
                  <a:pt x="5770" y="17560"/>
                  <a:pt x="5770" y="17560"/>
                </a:cubicBezTo>
                <a:close/>
                <a:moveTo>
                  <a:pt x="5897" y="17583"/>
                </a:moveTo>
                <a:cubicBezTo>
                  <a:pt x="5904" y="17573"/>
                  <a:pt x="5904" y="17563"/>
                  <a:pt x="5889" y="17560"/>
                </a:cubicBezTo>
                <a:cubicBezTo>
                  <a:pt x="5889" y="17560"/>
                  <a:pt x="5893" y="17557"/>
                  <a:pt x="5893" y="17557"/>
                </a:cubicBezTo>
                <a:cubicBezTo>
                  <a:pt x="5893" y="17566"/>
                  <a:pt x="5893" y="17576"/>
                  <a:pt x="5893" y="17586"/>
                </a:cubicBezTo>
                <a:lnTo>
                  <a:pt x="5897" y="17583"/>
                </a:lnTo>
                <a:close/>
                <a:moveTo>
                  <a:pt x="5927" y="17557"/>
                </a:moveTo>
                <a:cubicBezTo>
                  <a:pt x="5927" y="17566"/>
                  <a:pt x="5927" y="17576"/>
                  <a:pt x="5927" y="17586"/>
                </a:cubicBezTo>
                <a:lnTo>
                  <a:pt x="5923" y="17583"/>
                </a:lnTo>
                <a:cubicBezTo>
                  <a:pt x="5930" y="17579"/>
                  <a:pt x="5938" y="17576"/>
                  <a:pt x="5945" y="17570"/>
                </a:cubicBezTo>
                <a:cubicBezTo>
                  <a:pt x="5938" y="17566"/>
                  <a:pt x="5930" y="17563"/>
                  <a:pt x="5923" y="17560"/>
                </a:cubicBezTo>
                <a:cubicBezTo>
                  <a:pt x="5923" y="17560"/>
                  <a:pt x="5927" y="17557"/>
                  <a:pt x="5927" y="17557"/>
                </a:cubicBezTo>
                <a:close/>
                <a:moveTo>
                  <a:pt x="6009" y="17560"/>
                </a:moveTo>
                <a:cubicBezTo>
                  <a:pt x="6020" y="17566"/>
                  <a:pt x="6031" y="17576"/>
                  <a:pt x="6043" y="17583"/>
                </a:cubicBezTo>
                <a:lnTo>
                  <a:pt x="6039" y="17586"/>
                </a:lnTo>
                <a:cubicBezTo>
                  <a:pt x="6039" y="17576"/>
                  <a:pt x="6039" y="17566"/>
                  <a:pt x="6039" y="17557"/>
                </a:cubicBezTo>
                <a:cubicBezTo>
                  <a:pt x="6039" y="17557"/>
                  <a:pt x="6043" y="17560"/>
                  <a:pt x="6043" y="17560"/>
                </a:cubicBezTo>
                <a:cubicBezTo>
                  <a:pt x="6031" y="17560"/>
                  <a:pt x="6016" y="17563"/>
                  <a:pt x="6005" y="17563"/>
                </a:cubicBezTo>
                <a:cubicBezTo>
                  <a:pt x="6005" y="17563"/>
                  <a:pt x="6009" y="17560"/>
                  <a:pt x="6009" y="17560"/>
                </a:cubicBezTo>
                <a:close/>
                <a:moveTo>
                  <a:pt x="8773" y="17563"/>
                </a:moveTo>
                <a:cubicBezTo>
                  <a:pt x="8777" y="17563"/>
                  <a:pt x="8777" y="17566"/>
                  <a:pt x="8777" y="17566"/>
                </a:cubicBezTo>
                <a:cubicBezTo>
                  <a:pt x="8777" y="17563"/>
                  <a:pt x="8777" y="17560"/>
                  <a:pt x="8773" y="17557"/>
                </a:cubicBezTo>
                <a:cubicBezTo>
                  <a:pt x="8777" y="17560"/>
                  <a:pt x="8773" y="17563"/>
                  <a:pt x="8773" y="17563"/>
                </a:cubicBezTo>
                <a:close/>
                <a:moveTo>
                  <a:pt x="9128" y="17586"/>
                </a:moveTo>
                <a:cubicBezTo>
                  <a:pt x="9124" y="17573"/>
                  <a:pt x="9124" y="17557"/>
                  <a:pt x="9121" y="17543"/>
                </a:cubicBezTo>
                <a:cubicBezTo>
                  <a:pt x="9121" y="17543"/>
                  <a:pt x="9124" y="17547"/>
                  <a:pt x="9124" y="17547"/>
                </a:cubicBezTo>
                <a:cubicBezTo>
                  <a:pt x="9102" y="17560"/>
                  <a:pt x="9095" y="17576"/>
                  <a:pt x="9128" y="17586"/>
                </a:cubicBezTo>
                <a:cubicBezTo>
                  <a:pt x="9124" y="17589"/>
                  <a:pt x="9128" y="17586"/>
                  <a:pt x="9128" y="17586"/>
                </a:cubicBezTo>
                <a:close/>
                <a:moveTo>
                  <a:pt x="5837" y="17602"/>
                </a:moveTo>
                <a:cubicBezTo>
                  <a:pt x="5837" y="17602"/>
                  <a:pt x="5833" y="17602"/>
                  <a:pt x="5830" y="17602"/>
                </a:cubicBezTo>
                <a:cubicBezTo>
                  <a:pt x="5833" y="17602"/>
                  <a:pt x="5837" y="17605"/>
                  <a:pt x="5837" y="17602"/>
                </a:cubicBezTo>
                <a:cubicBezTo>
                  <a:pt x="5841" y="17605"/>
                  <a:pt x="5837" y="17602"/>
                  <a:pt x="5837" y="17602"/>
                </a:cubicBezTo>
                <a:close/>
                <a:moveTo>
                  <a:pt x="5927" y="17586"/>
                </a:moveTo>
                <a:cubicBezTo>
                  <a:pt x="5915" y="17586"/>
                  <a:pt x="5904" y="17586"/>
                  <a:pt x="5893" y="17586"/>
                </a:cubicBezTo>
                <a:cubicBezTo>
                  <a:pt x="5893" y="17586"/>
                  <a:pt x="5897" y="17583"/>
                  <a:pt x="5897" y="17583"/>
                </a:cubicBezTo>
                <a:cubicBezTo>
                  <a:pt x="5897" y="17596"/>
                  <a:pt x="5897" y="17605"/>
                  <a:pt x="5897" y="17615"/>
                </a:cubicBezTo>
                <a:cubicBezTo>
                  <a:pt x="5897" y="17615"/>
                  <a:pt x="5893" y="17612"/>
                  <a:pt x="5893" y="17612"/>
                </a:cubicBezTo>
                <a:cubicBezTo>
                  <a:pt x="5904" y="17602"/>
                  <a:pt x="5912" y="17592"/>
                  <a:pt x="5923" y="17583"/>
                </a:cubicBezTo>
                <a:lnTo>
                  <a:pt x="5927" y="17586"/>
                </a:lnTo>
                <a:close/>
                <a:moveTo>
                  <a:pt x="6043" y="17609"/>
                </a:moveTo>
                <a:cubicBezTo>
                  <a:pt x="6054" y="17609"/>
                  <a:pt x="6065" y="17609"/>
                  <a:pt x="6076" y="17609"/>
                </a:cubicBezTo>
                <a:cubicBezTo>
                  <a:pt x="6076" y="17609"/>
                  <a:pt x="6072" y="17612"/>
                  <a:pt x="6072" y="17612"/>
                </a:cubicBezTo>
                <a:cubicBezTo>
                  <a:pt x="6072" y="17602"/>
                  <a:pt x="6072" y="17592"/>
                  <a:pt x="6072" y="17583"/>
                </a:cubicBezTo>
                <a:lnTo>
                  <a:pt x="6076" y="17586"/>
                </a:lnTo>
                <a:cubicBezTo>
                  <a:pt x="6065" y="17586"/>
                  <a:pt x="6054" y="17586"/>
                  <a:pt x="6043" y="17586"/>
                </a:cubicBezTo>
                <a:cubicBezTo>
                  <a:pt x="6043" y="17586"/>
                  <a:pt x="6046" y="17583"/>
                  <a:pt x="6046" y="17583"/>
                </a:cubicBezTo>
                <a:cubicBezTo>
                  <a:pt x="6046" y="17592"/>
                  <a:pt x="6046" y="17602"/>
                  <a:pt x="6046" y="17612"/>
                </a:cubicBezTo>
                <a:cubicBezTo>
                  <a:pt x="6046" y="17612"/>
                  <a:pt x="6043" y="17609"/>
                  <a:pt x="6043" y="17609"/>
                </a:cubicBezTo>
                <a:close/>
                <a:moveTo>
                  <a:pt x="9072" y="17612"/>
                </a:moveTo>
                <a:cubicBezTo>
                  <a:pt x="9102" y="17618"/>
                  <a:pt x="9113" y="17599"/>
                  <a:pt x="9128" y="17586"/>
                </a:cubicBezTo>
                <a:cubicBezTo>
                  <a:pt x="9128" y="17586"/>
                  <a:pt x="9124" y="17586"/>
                  <a:pt x="9124" y="17586"/>
                </a:cubicBezTo>
                <a:cubicBezTo>
                  <a:pt x="9098" y="17579"/>
                  <a:pt x="9083" y="17589"/>
                  <a:pt x="9076" y="17609"/>
                </a:cubicBezTo>
                <a:lnTo>
                  <a:pt x="9072" y="17612"/>
                </a:lnTo>
                <a:close/>
                <a:moveTo>
                  <a:pt x="14369" y="892"/>
                </a:moveTo>
                <a:cubicBezTo>
                  <a:pt x="14362" y="882"/>
                  <a:pt x="14355" y="872"/>
                  <a:pt x="14343" y="863"/>
                </a:cubicBezTo>
                <a:cubicBezTo>
                  <a:pt x="14343" y="863"/>
                  <a:pt x="14347" y="859"/>
                  <a:pt x="14347" y="859"/>
                </a:cubicBezTo>
                <a:cubicBezTo>
                  <a:pt x="14336" y="882"/>
                  <a:pt x="14347" y="892"/>
                  <a:pt x="14369" y="892"/>
                </a:cubicBezTo>
                <a:cubicBezTo>
                  <a:pt x="14373" y="889"/>
                  <a:pt x="14369" y="892"/>
                  <a:pt x="14369" y="892"/>
                </a:cubicBezTo>
                <a:close/>
                <a:moveTo>
                  <a:pt x="6823" y="17618"/>
                </a:moveTo>
                <a:lnTo>
                  <a:pt x="6823" y="17625"/>
                </a:lnTo>
                <a:lnTo>
                  <a:pt x="6831" y="17622"/>
                </a:lnTo>
                <a:lnTo>
                  <a:pt x="6823" y="17618"/>
                </a:lnTo>
                <a:close/>
                <a:moveTo>
                  <a:pt x="8254" y="17641"/>
                </a:moveTo>
                <a:lnTo>
                  <a:pt x="8250" y="17635"/>
                </a:lnTo>
                <a:cubicBezTo>
                  <a:pt x="8254" y="17635"/>
                  <a:pt x="8254" y="17645"/>
                  <a:pt x="8254" y="17641"/>
                </a:cubicBezTo>
                <a:cubicBezTo>
                  <a:pt x="8254" y="17645"/>
                  <a:pt x="8254" y="17641"/>
                  <a:pt x="8254" y="17641"/>
                </a:cubicBezTo>
                <a:close/>
                <a:moveTo>
                  <a:pt x="9076" y="17612"/>
                </a:moveTo>
                <a:cubicBezTo>
                  <a:pt x="9076" y="17612"/>
                  <a:pt x="9076" y="17615"/>
                  <a:pt x="9076" y="17615"/>
                </a:cubicBezTo>
                <a:cubicBezTo>
                  <a:pt x="9076" y="17612"/>
                  <a:pt x="9080" y="17612"/>
                  <a:pt x="9080" y="17609"/>
                </a:cubicBezTo>
                <a:cubicBezTo>
                  <a:pt x="9080" y="17612"/>
                  <a:pt x="9072" y="17612"/>
                  <a:pt x="9076" y="17612"/>
                </a:cubicBezTo>
                <a:close/>
                <a:moveTo>
                  <a:pt x="5811" y="17674"/>
                </a:moveTo>
                <a:cubicBezTo>
                  <a:pt x="5811" y="17674"/>
                  <a:pt x="5818" y="17651"/>
                  <a:pt x="5807" y="17671"/>
                </a:cubicBezTo>
                <a:lnTo>
                  <a:pt x="5811" y="17674"/>
                </a:lnTo>
                <a:close/>
                <a:moveTo>
                  <a:pt x="5886" y="17648"/>
                </a:moveTo>
                <a:cubicBezTo>
                  <a:pt x="5897" y="17651"/>
                  <a:pt x="5908" y="17658"/>
                  <a:pt x="5919" y="17661"/>
                </a:cubicBezTo>
                <a:lnTo>
                  <a:pt x="5916" y="17664"/>
                </a:lnTo>
                <a:cubicBezTo>
                  <a:pt x="5912" y="17651"/>
                  <a:pt x="5912" y="17638"/>
                  <a:pt x="5908" y="17625"/>
                </a:cubicBezTo>
                <a:cubicBezTo>
                  <a:pt x="5908" y="17625"/>
                  <a:pt x="5912" y="17622"/>
                  <a:pt x="5912" y="17625"/>
                </a:cubicBezTo>
                <a:cubicBezTo>
                  <a:pt x="5901" y="17635"/>
                  <a:pt x="5893" y="17645"/>
                  <a:pt x="5886" y="17648"/>
                </a:cubicBezTo>
                <a:lnTo>
                  <a:pt x="5886" y="17648"/>
                </a:lnTo>
                <a:close/>
                <a:moveTo>
                  <a:pt x="6069" y="17664"/>
                </a:moveTo>
                <a:cubicBezTo>
                  <a:pt x="6069" y="17654"/>
                  <a:pt x="6069" y="17645"/>
                  <a:pt x="6069" y="17635"/>
                </a:cubicBezTo>
                <a:cubicBezTo>
                  <a:pt x="6069" y="17635"/>
                  <a:pt x="6072" y="17638"/>
                  <a:pt x="6072" y="17638"/>
                </a:cubicBezTo>
                <a:cubicBezTo>
                  <a:pt x="6061" y="17638"/>
                  <a:pt x="6050" y="17638"/>
                  <a:pt x="6039" y="17638"/>
                </a:cubicBezTo>
                <a:cubicBezTo>
                  <a:pt x="6039" y="17638"/>
                  <a:pt x="6043" y="17635"/>
                  <a:pt x="6043" y="17635"/>
                </a:cubicBezTo>
                <a:cubicBezTo>
                  <a:pt x="6039" y="17641"/>
                  <a:pt x="6035" y="17648"/>
                  <a:pt x="6028" y="17651"/>
                </a:cubicBezTo>
                <a:lnTo>
                  <a:pt x="6024" y="17648"/>
                </a:lnTo>
                <a:cubicBezTo>
                  <a:pt x="6039" y="17651"/>
                  <a:pt x="6054" y="17654"/>
                  <a:pt x="6072" y="17661"/>
                </a:cubicBezTo>
                <a:lnTo>
                  <a:pt x="6069" y="17664"/>
                </a:lnTo>
                <a:close/>
                <a:moveTo>
                  <a:pt x="14015" y="856"/>
                </a:moveTo>
                <a:cubicBezTo>
                  <a:pt x="14018" y="856"/>
                  <a:pt x="14003" y="879"/>
                  <a:pt x="14018" y="859"/>
                </a:cubicBezTo>
                <a:lnTo>
                  <a:pt x="14015" y="856"/>
                </a:lnTo>
                <a:close/>
                <a:moveTo>
                  <a:pt x="8736" y="17671"/>
                </a:moveTo>
                <a:cubicBezTo>
                  <a:pt x="8740" y="17671"/>
                  <a:pt x="8743" y="17667"/>
                  <a:pt x="8747" y="17667"/>
                </a:cubicBezTo>
                <a:cubicBezTo>
                  <a:pt x="8743" y="17664"/>
                  <a:pt x="8740" y="17664"/>
                  <a:pt x="8732" y="17661"/>
                </a:cubicBezTo>
                <a:cubicBezTo>
                  <a:pt x="8736" y="17664"/>
                  <a:pt x="8736" y="17667"/>
                  <a:pt x="8736" y="17671"/>
                </a:cubicBezTo>
                <a:cubicBezTo>
                  <a:pt x="8736" y="17671"/>
                  <a:pt x="8736" y="17671"/>
                  <a:pt x="8736" y="17671"/>
                </a:cubicBezTo>
                <a:close/>
                <a:moveTo>
                  <a:pt x="8788" y="17658"/>
                </a:moveTo>
                <a:cubicBezTo>
                  <a:pt x="8792" y="17654"/>
                  <a:pt x="8796" y="17651"/>
                  <a:pt x="8796" y="17648"/>
                </a:cubicBezTo>
                <a:cubicBezTo>
                  <a:pt x="8792" y="17651"/>
                  <a:pt x="8788" y="17651"/>
                  <a:pt x="8785" y="17654"/>
                </a:cubicBezTo>
                <a:cubicBezTo>
                  <a:pt x="8785" y="17654"/>
                  <a:pt x="8788" y="17658"/>
                  <a:pt x="8788" y="17658"/>
                </a:cubicBezTo>
                <a:close/>
                <a:moveTo>
                  <a:pt x="9457" y="17664"/>
                </a:moveTo>
                <a:cubicBezTo>
                  <a:pt x="9461" y="17664"/>
                  <a:pt x="9468" y="17667"/>
                  <a:pt x="9468" y="17667"/>
                </a:cubicBezTo>
                <a:cubicBezTo>
                  <a:pt x="9472" y="17658"/>
                  <a:pt x="9468" y="17654"/>
                  <a:pt x="9461" y="17661"/>
                </a:cubicBezTo>
                <a:lnTo>
                  <a:pt x="9457" y="17664"/>
                </a:lnTo>
                <a:close/>
                <a:moveTo>
                  <a:pt x="11355" y="863"/>
                </a:moveTo>
                <a:cubicBezTo>
                  <a:pt x="11344" y="872"/>
                  <a:pt x="11332" y="882"/>
                  <a:pt x="11321" y="892"/>
                </a:cubicBezTo>
                <a:cubicBezTo>
                  <a:pt x="11321" y="892"/>
                  <a:pt x="11325" y="895"/>
                  <a:pt x="11325" y="895"/>
                </a:cubicBezTo>
                <a:cubicBezTo>
                  <a:pt x="11336" y="885"/>
                  <a:pt x="11344" y="879"/>
                  <a:pt x="11355" y="869"/>
                </a:cubicBezTo>
                <a:lnTo>
                  <a:pt x="11355" y="863"/>
                </a:lnTo>
                <a:close/>
                <a:moveTo>
                  <a:pt x="5811" y="17674"/>
                </a:moveTo>
                <a:cubicBezTo>
                  <a:pt x="5811" y="17671"/>
                  <a:pt x="5815" y="17671"/>
                  <a:pt x="5815" y="17671"/>
                </a:cubicBezTo>
                <a:cubicBezTo>
                  <a:pt x="5811" y="17671"/>
                  <a:pt x="5807" y="17674"/>
                  <a:pt x="5807" y="17674"/>
                </a:cubicBezTo>
                <a:cubicBezTo>
                  <a:pt x="5803" y="17671"/>
                  <a:pt x="5811" y="17674"/>
                  <a:pt x="5811" y="17674"/>
                </a:cubicBezTo>
                <a:close/>
                <a:moveTo>
                  <a:pt x="5882" y="17651"/>
                </a:moveTo>
                <a:cubicBezTo>
                  <a:pt x="5886" y="17651"/>
                  <a:pt x="5886" y="17651"/>
                  <a:pt x="5882" y="17651"/>
                </a:cubicBezTo>
                <a:cubicBezTo>
                  <a:pt x="5886" y="17648"/>
                  <a:pt x="5882" y="17651"/>
                  <a:pt x="5882" y="17651"/>
                </a:cubicBezTo>
                <a:close/>
                <a:moveTo>
                  <a:pt x="5916" y="17667"/>
                </a:moveTo>
                <a:cubicBezTo>
                  <a:pt x="5919" y="17667"/>
                  <a:pt x="5923" y="17667"/>
                  <a:pt x="5930" y="17667"/>
                </a:cubicBezTo>
                <a:cubicBezTo>
                  <a:pt x="5927" y="17667"/>
                  <a:pt x="5923" y="17664"/>
                  <a:pt x="5923" y="17664"/>
                </a:cubicBezTo>
                <a:cubicBezTo>
                  <a:pt x="5919" y="17664"/>
                  <a:pt x="5916" y="17667"/>
                  <a:pt x="5916" y="17667"/>
                </a:cubicBezTo>
                <a:close/>
                <a:moveTo>
                  <a:pt x="6031" y="17651"/>
                </a:moveTo>
                <a:cubicBezTo>
                  <a:pt x="6039" y="17658"/>
                  <a:pt x="6016" y="17671"/>
                  <a:pt x="6039" y="17667"/>
                </a:cubicBezTo>
                <a:cubicBezTo>
                  <a:pt x="6035" y="17664"/>
                  <a:pt x="6031" y="17658"/>
                  <a:pt x="6031" y="17651"/>
                </a:cubicBezTo>
                <a:cubicBezTo>
                  <a:pt x="6028" y="17648"/>
                  <a:pt x="6031" y="17651"/>
                  <a:pt x="6031" y="17651"/>
                </a:cubicBezTo>
                <a:close/>
                <a:moveTo>
                  <a:pt x="6764" y="17654"/>
                </a:moveTo>
                <a:cubicBezTo>
                  <a:pt x="6760" y="17654"/>
                  <a:pt x="6760" y="17658"/>
                  <a:pt x="6760" y="17658"/>
                </a:cubicBezTo>
                <a:cubicBezTo>
                  <a:pt x="6764" y="17658"/>
                  <a:pt x="6767" y="17658"/>
                  <a:pt x="6767" y="17658"/>
                </a:cubicBezTo>
                <a:cubicBezTo>
                  <a:pt x="6767" y="17658"/>
                  <a:pt x="6764" y="17654"/>
                  <a:pt x="6764" y="17654"/>
                </a:cubicBezTo>
                <a:close/>
                <a:moveTo>
                  <a:pt x="8788" y="17658"/>
                </a:moveTo>
                <a:cubicBezTo>
                  <a:pt x="8770" y="17661"/>
                  <a:pt x="8755" y="17667"/>
                  <a:pt x="8736" y="17671"/>
                </a:cubicBezTo>
                <a:cubicBezTo>
                  <a:pt x="8736" y="17671"/>
                  <a:pt x="8736" y="17671"/>
                  <a:pt x="8736" y="17671"/>
                </a:cubicBezTo>
                <a:cubicBezTo>
                  <a:pt x="8766" y="17664"/>
                  <a:pt x="8781" y="17674"/>
                  <a:pt x="8788" y="17697"/>
                </a:cubicBezTo>
                <a:lnTo>
                  <a:pt x="8785" y="17693"/>
                </a:lnTo>
                <a:cubicBezTo>
                  <a:pt x="8785" y="17680"/>
                  <a:pt x="8781" y="17664"/>
                  <a:pt x="8781" y="17651"/>
                </a:cubicBezTo>
                <a:cubicBezTo>
                  <a:pt x="8785" y="17654"/>
                  <a:pt x="8788" y="17658"/>
                  <a:pt x="8788" y="17658"/>
                </a:cubicBezTo>
                <a:close/>
                <a:moveTo>
                  <a:pt x="9457" y="17664"/>
                </a:moveTo>
                <a:cubicBezTo>
                  <a:pt x="9457" y="17664"/>
                  <a:pt x="9461" y="17667"/>
                  <a:pt x="9461" y="17667"/>
                </a:cubicBezTo>
                <a:cubicBezTo>
                  <a:pt x="9461" y="17664"/>
                  <a:pt x="9461" y="17661"/>
                  <a:pt x="9461" y="17661"/>
                </a:cubicBezTo>
                <a:cubicBezTo>
                  <a:pt x="9457" y="17661"/>
                  <a:pt x="9457" y="17664"/>
                  <a:pt x="9457" y="17664"/>
                </a:cubicBezTo>
                <a:close/>
                <a:moveTo>
                  <a:pt x="4007" y="17713"/>
                </a:moveTo>
                <a:cubicBezTo>
                  <a:pt x="4021" y="17736"/>
                  <a:pt x="4029" y="17729"/>
                  <a:pt x="4036" y="17710"/>
                </a:cubicBezTo>
                <a:cubicBezTo>
                  <a:pt x="4036" y="17710"/>
                  <a:pt x="4040" y="17713"/>
                  <a:pt x="4040" y="17713"/>
                </a:cubicBezTo>
                <a:cubicBezTo>
                  <a:pt x="4025" y="17713"/>
                  <a:pt x="4014" y="17713"/>
                  <a:pt x="4007" y="17713"/>
                </a:cubicBezTo>
                <a:lnTo>
                  <a:pt x="4007" y="17713"/>
                </a:lnTo>
                <a:close/>
                <a:moveTo>
                  <a:pt x="4078" y="17723"/>
                </a:moveTo>
                <a:cubicBezTo>
                  <a:pt x="4078" y="17723"/>
                  <a:pt x="4070" y="17716"/>
                  <a:pt x="4070" y="17716"/>
                </a:cubicBezTo>
                <a:lnTo>
                  <a:pt x="4078" y="17723"/>
                </a:lnTo>
                <a:cubicBezTo>
                  <a:pt x="4074" y="17726"/>
                  <a:pt x="4078" y="17723"/>
                  <a:pt x="4078" y="17723"/>
                </a:cubicBezTo>
                <a:close/>
                <a:moveTo>
                  <a:pt x="8792" y="17697"/>
                </a:moveTo>
                <a:cubicBezTo>
                  <a:pt x="8792" y="17697"/>
                  <a:pt x="8796" y="17693"/>
                  <a:pt x="8796" y="17693"/>
                </a:cubicBezTo>
                <a:cubicBezTo>
                  <a:pt x="8792" y="17693"/>
                  <a:pt x="8792" y="17693"/>
                  <a:pt x="8788" y="17693"/>
                </a:cubicBezTo>
                <a:cubicBezTo>
                  <a:pt x="8788" y="17697"/>
                  <a:pt x="8792" y="17697"/>
                  <a:pt x="8792" y="17697"/>
                </a:cubicBezTo>
                <a:close/>
                <a:moveTo>
                  <a:pt x="4007" y="17742"/>
                </a:moveTo>
                <a:cubicBezTo>
                  <a:pt x="4007" y="17733"/>
                  <a:pt x="4007" y="17723"/>
                  <a:pt x="4007" y="17713"/>
                </a:cubicBezTo>
                <a:cubicBezTo>
                  <a:pt x="4007" y="17713"/>
                  <a:pt x="4007" y="17713"/>
                  <a:pt x="4007" y="17713"/>
                </a:cubicBezTo>
                <a:cubicBezTo>
                  <a:pt x="4003" y="17723"/>
                  <a:pt x="4003" y="17733"/>
                  <a:pt x="4007" y="17742"/>
                </a:cubicBezTo>
                <a:lnTo>
                  <a:pt x="4007" y="17742"/>
                </a:lnTo>
                <a:close/>
                <a:moveTo>
                  <a:pt x="5904" y="17729"/>
                </a:moveTo>
                <a:lnTo>
                  <a:pt x="5912" y="17729"/>
                </a:lnTo>
                <a:lnTo>
                  <a:pt x="5908" y="17720"/>
                </a:lnTo>
                <a:lnTo>
                  <a:pt x="5904" y="17729"/>
                </a:lnTo>
                <a:close/>
                <a:moveTo>
                  <a:pt x="6771" y="17726"/>
                </a:moveTo>
                <a:lnTo>
                  <a:pt x="6764" y="17726"/>
                </a:lnTo>
                <a:lnTo>
                  <a:pt x="6767" y="17733"/>
                </a:lnTo>
                <a:lnTo>
                  <a:pt x="6771" y="17726"/>
                </a:lnTo>
                <a:close/>
                <a:moveTo>
                  <a:pt x="3782" y="17775"/>
                </a:moveTo>
                <a:cubicBezTo>
                  <a:pt x="3786" y="17772"/>
                  <a:pt x="3790" y="17772"/>
                  <a:pt x="3790" y="17768"/>
                </a:cubicBezTo>
                <a:cubicBezTo>
                  <a:pt x="3782" y="17768"/>
                  <a:pt x="3779" y="17768"/>
                  <a:pt x="3771" y="17768"/>
                </a:cubicBezTo>
                <a:cubicBezTo>
                  <a:pt x="3775" y="17772"/>
                  <a:pt x="3775" y="17772"/>
                  <a:pt x="3782" y="17775"/>
                </a:cubicBezTo>
                <a:cubicBezTo>
                  <a:pt x="3779" y="17775"/>
                  <a:pt x="3782" y="17775"/>
                  <a:pt x="3782" y="17775"/>
                </a:cubicBezTo>
                <a:close/>
                <a:moveTo>
                  <a:pt x="3831" y="17768"/>
                </a:moveTo>
                <a:cubicBezTo>
                  <a:pt x="3838" y="17781"/>
                  <a:pt x="3846" y="17781"/>
                  <a:pt x="3853" y="17768"/>
                </a:cubicBezTo>
                <a:cubicBezTo>
                  <a:pt x="3853" y="17768"/>
                  <a:pt x="3861" y="17765"/>
                  <a:pt x="3861" y="17765"/>
                </a:cubicBezTo>
                <a:cubicBezTo>
                  <a:pt x="3850" y="17765"/>
                  <a:pt x="3838" y="17765"/>
                  <a:pt x="3827" y="17765"/>
                </a:cubicBezTo>
                <a:lnTo>
                  <a:pt x="3831" y="17768"/>
                </a:lnTo>
                <a:close/>
                <a:moveTo>
                  <a:pt x="3894" y="17768"/>
                </a:moveTo>
                <a:lnTo>
                  <a:pt x="3898" y="17762"/>
                </a:lnTo>
                <a:cubicBezTo>
                  <a:pt x="3898" y="17762"/>
                  <a:pt x="3891" y="17765"/>
                  <a:pt x="3891" y="17765"/>
                </a:cubicBezTo>
                <a:cubicBezTo>
                  <a:pt x="3891" y="17762"/>
                  <a:pt x="3894" y="17768"/>
                  <a:pt x="3894" y="17768"/>
                </a:cubicBezTo>
                <a:close/>
                <a:moveTo>
                  <a:pt x="4092" y="17765"/>
                </a:moveTo>
                <a:cubicBezTo>
                  <a:pt x="4096" y="17765"/>
                  <a:pt x="4100" y="17765"/>
                  <a:pt x="4104" y="17762"/>
                </a:cubicBezTo>
                <a:cubicBezTo>
                  <a:pt x="4104" y="17762"/>
                  <a:pt x="4104" y="17759"/>
                  <a:pt x="4107" y="17755"/>
                </a:cubicBezTo>
                <a:cubicBezTo>
                  <a:pt x="4104" y="17759"/>
                  <a:pt x="4100" y="17765"/>
                  <a:pt x="4096" y="17768"/>
                </a:cubicBezTo>
                <a:lnTo>
                  <a:pt x="4092" y="17765"/>
                </a:lnTo>
                <a:close/>
                <a:moveTo>
                  <a:pt x="6857" y="17749"/>
                </a:moveTo>
                <a:cubicBezTo>
                  <a:pt x="6853" y="17749"/>
                  <a:pt x="6849" y="17746"/>
                  <a:pt x="6846" y="17746"/>
                </a:cubicBezTo>
                <a:cubicBezTo>
                  <a:pt x="6849" y="17752"/>
                  <a:pt x="6849" y="17755"/>
                  <a:pt x="6853" y="17762"/>
                </a:cubicBezTo>
                <a:cubicBezTo>
                  <a:pt x="6853" y="17759"/>
                  <a:pt x="6853" y="17755"/>
                  <a:pt x="6857" y="17749"/>
                </a:cubicBezTo>
                <a:lnTo>
                  <a:pt x="6857" y="17749"/>
                </a:lnTo>
                <a:close/>
                <a:moveTo>
                  <a:pt x="7275" y="17739"/>
                </a:moveTo>
                <a:cubicBezTo>
                  <a:pt x="7275" y="17742"/>
                  <a:pt x="7275" y="17742"/>
                  <a:pt x="7275" y="17739"/>
                </a:cubicBezTo>
                <a:cubicBezTo>
                  <a:pt x="7275" y="17742"/>
                  <a:pt x="7279" y="17739"/>
                  <a:pt x="7275" y="17739"/>
                </a:cubicBezTo>
                <a:cubicBezTo>
                  <a:pt x="7279" y="17739"/>
                  <a:pt x="7275" y="17739"/>
                  <a:pt x="7275" y="17739"/>
                </a:cubicBezTo>
                <a:close/>
                <a:moveTo>
                  <a:pt x="9117" y="17778"/>
                </a:moveTo>
                <a:cubicBezTo>
                  <a:pt x="9117" y="17772"/>
                  <a:pt x="9117" y="17765"/>
                  <a:pt x="9117" y="17759"/>
                </a:cubicBezTo>
                <a:cubicBezTo>
                  <a:pt x="9113" y="17759"/>
                  <a:pt x="9110" y="17759"/>
                  <a:pt x="9106" y="17759"/>
                </a:cubicBezTo>
                <a:cubicBezTo>
                  <a:pt x="9106" y="17762"/>
                  <a:pt x="9110" y="17768"/>
                  <a:pt x="9110" y="17772"/>
                </a:cubicBezTo>
                <a:cubicBezTo>
                  <a:pt x="9113" y="17775"/>
                  <a:pt x="9117" y="17778"/>
                  <a:pt x="9117" y="17778"/>
                </a:cubicBezTo>
                <a:close/>
                <a:moveTo>
                  <a:pt x="3827" y="17794"/>
                </a:moveTo>
                <a:cubicBezTo>
                  <a:pt x="3827" y="17785"/>
                  <a:pt x="3827" y="17775"/>
                  <a:pt x="3827" y="17765"/>
                </a:cubicBezTo>
                <a:cubicBezTo>
                  <a:pt x="3827" y="17765"/>
                  <a:pt x="3835" y="17768"/>
                  <a:pt x="3835" y="17768"/>
                </a:cubicBezTo>
                <a:cubicBezTo>
                  <a:pt x="3816" y="17772"/>
                  <a:pt x="3797" y="17775"/>
                  <a:pt x="3782" y="17778"/>
                </a:cubicBezTo>
                <a:cubicBezTo>
                  <a:pt x="3782" y="17778"/>
                  <a:pt x="3786" y="17778"/>
                  <a:pt x="3786" y="17778"/>
                </a:cubicBezTo>
                <a:cubicBezTo>
                  <a:pt x="3801" y="17785"/>
                  <a:pt x="3820" y="17794"/>
                  <a:pt x="3835" y="17801"/>
                </a:cubicBezTo>
                <a:lnTo>
                  <a:pt x="3827" y="17794"/>
                </a:lnTo>
                <a:close/>
                <a:moveTo>
                  <a:pt x="3861" y="17765"/>
                </a:moveTo>
                <a:cubicBezTo>
                  <a:pt x="3861" y="17775"/>
                  <a:pt x="3861" y="17785"/>
                  <a:pt x="3861" y="17794"/>
                </a:cubicBezTo>
                <a:cubicBezTo>
                  <a:pt x="3861" y="17794"/>
                  <a:pt x="3857" y="17798"/>
                  <a:pt x="3857" y="17798"/>
                </a:cubicBezTo>
                <a:cubicBezTo>
                  <a:pt x="3872" y="17794"/>
                  <a:pt x="3883" y="17791"/>
                  <a:pt x="3898" y="17788"/>
                </a:cubicBezTo>
                <a:cubicBezTo>
                  <a:pt x="3898" y="17788"/>
                  <a:pt x="3894" y="17791"/>
                  <a:pt x="3894" y="17791"/>
                </a:cubicBezTo>
                <a:cubicBezTo>
                  <a:pt x="3894" y="17781"/>
                  <a:pt x="3894" y="17772"/>
                  <a:pt x="3894" y="17762"/>
                </a:cubicBezTo>
                <a:cubicBezTo>
                  <a:pt x="3894" y="17762"/>
                  <a:pt x="3898" y="17765"/>
                  <a:pt x="3898" y="17765"/>
                </a:cubicBezTo>
                <a:cubicBezTo>
                  <a:pt x="3883" y="17765"/>
                  <a:pt x="3872" y="17765"/>
                  <a:pt x="3857" y="17765"/>
                </a:cubicBezTo>
                <a:lnTo>
                  <a:pt x="3861" y="17765"/>
                </a:lnTo>
                <a:close/>
                <a:moveTo>
                  <a:pt x="3932" y="17781"/>
                </a:moveTo>
                <a:cubicBezTo>
                  <a:pt x="3932" y="17781"/>
                  <a:pt x="3939" y="17785"/>
                  <a:pt x="3939" y="17785"/>
                </a:cubicBezTo>
                <a:lnTo>
                  <a:pt x="3936" y="17778"/>
                </a:lnTo>
                <a:cubicBezTo>
                  <a:pt x="3936" y="17778"/>
                  <a:pt x="3932" y="17781"/>
                  <a:pt x="3932" y="17781"/>
                </a:cubicBezTo>
                <a:close/>
                <a:moveTo>
                  <a:pt x="4096" y="17768"/>
                </a:moveTo>
                <a:cubicBezTo>
                  <a:pt x="4085" y="17768"/>
                  <a:pt x="4074" y="17768"/>
                  <a:pt x="4063" y="17768"/>
                </a:cubicBezTo>
                <a:cubicBezTo>
                  <a:pt x="4063" y="17768"/>
                  <a:pt x="4066" y="17765"/>
                  <a:pt x="4066" y="17765"/>
                </a:cubicBezTo>
                <a:cubicBezTo>
                  <a:pt x="4066" y="17775"/>
                  <a:pt x="4066" y="17785"/>
                  <a:pt x="4066" y="17794"/>
                </a:cubicBezTo>
                <a:cubicBezTo>
                  <a:pt x="4066" y="17794"/>
                  <a:pt x="4063" y="17791"/>
                  <a:pt x="4063" y="17791"/>
                </a:cubicBezTo>
                <a:cubicBezTo>
                  <a:pt x="4081" y="17791"/>
                  <a:pt x="4092" y="17785"/>
                  <a:pt x="4092" y="17765"/>
                </a:cubicBezTo>
                <a:cubicBezTo>
                  <a:pt x="4092" y="17765"/>
                  <a:pt x="4096" y="17768"/>
                  <a:pt x="4096" y="17768"/>
                </a:cubicBezTo>
                <a:close/>
                <a:moveTo>
                  <a:pt x="6857" y="17752"/>
                </a:moveTo>
                <a:cubicBezTo>
                  <a:pt x="6838" y="17759"/>
                  <a:pt x="6812" y="17765"/>
                  <a:pt x="6831" y="17791"/>
                </a:cubicBezTo>
                <a:lnTo>
                  <a:pt x="6827" y="17794"/>
                </a:lnTo>
                <a:cubicBezTo>
                  <a:pt x="6834" y="17781"/>
                  <a:pt x="6846" y="17765"/>
                  <a:pt x="6857" y="17752"/>
                </a:cubicBezTo>
                <a:cubicBezTo>
                  <a:pt x="6857" y="17749"/>
                  <a:pt x="6857" y="17752"/>
                  <a:pt x="6857" y="17752"/>
                </a:cubicBezTo>
                <a:close/>
                <a:moveTo>
                  <a:pt x="9117" y="17778"/>
                </a:moveTo>
                <a:cubicBezTo>
                  <a:pt x="9117" y="17775"/>
                  <a:pt x="9121" y="17775"/>
                  <a:pt x="9121" y="17775"/>
                </a:cubicBezTo>
                <a:cubicBezTo>
                  <a:pt x="9117" y="17775"/>
                  <a:pt x="9113" y="17775"/>
                  <a:pt x="9110" y="17778"/>
                </a:cubicBezTo>
                <a:cubicBezTo>
                  <a:pt x="9113" y="17775"/>
                  <a:pt x="9117" y="17778"/>
                  <a:pt x="9117" y="17778"/>
                </a:cubicBezTo>
                <a:close/>
                <a:moveTo>
                  <a:pt x="10383" y="17794"/>
                </a:moveTo>
                <a:cubicBezTo>
                  <a:pt x="10383" y="17794"/>
                  <a:pt x="10383" y="17798"/>
                  <a:pt x="10383" y="17798"/>
                </a:cubicBezTo>
                <a:lnTo>
                  <a:pt x="10383" y="17794"/>
                </a:lnTo>
                <a:close/>
                <a:moveTo>
                  <a:pt x="3857" y="17798"/>
                </a:moveTo>
                <a:cubicBezTo>
                  <a:pt x="3853" y="17791"/>
                  <a:pt x="3850" y="17785"/>
                  <a:pt x="3846" y="17781"/>
                </a:cubicBezTo>
                <a:cubicBezTo>
                  <a:pt x="3842" y="17788"/>
                  <a:pt x="3838" y="17791"/>
                  <a:pt x="3831" y="17798"/>
                </a:cubicBezTo>
                <a:cubicBezTo>
                  <a:pt x="3831" y="17798"/>
                  <a:pt x="3827" y="17794"/>
                  <a:pt x="3827" y="17794"/>
                </a:cubicBezTo>
                <a:cubicBezTo>
                  <a:pt x="3838" y="17794"/>
                  <a:pt x="3850" y="17794"/>
                  <a:pt x="3861" y="17794"/>
                </a:cubicBezTo>
                <a:cubicBezTo>
                  <a:pt x="3861" y="17794"/>
                  <a:pt x="3857" y="17798"/>
                  <a:pt x="3857" y="17798"/>
                </a:cubicBezTo>
                <a:close/>
                <a:moveTo>
                  <a:pt x="7929" y="889"/>
                </a:moveTo>
                <a:cubicBezTo>
                  <a:pt x="7940" y="889"/>
                  <a:pt x="7951" y="889"/>
                  <a:pt x="7963" y="889"/>
                </a:cubicBezTo>
                <a:cubicBezTo>
                  <a:pt x="7963" y="889"/>
                  <a:pt x="7959" y="892"/>
                  <a:pt x="7959" y="892"/>
                </a:cubicBezTo>
                <a:cubicBezTo>
                  <a:pt x="7959" y="882"/>
                  <a:pt x="7959" y="872"/>
                  <a:pt x="7959" y="863"/>
                </a:cubicBezTo>
                <a:lnTo>
                  <a:pt x="7959" y="866"/>
                </a:lnTo>
                <a:cubicBezTo>
                  <a:pt x="7951" y="876"/>
                  <a:pt x="7940" y="882"/>
                  <a:pt x="7933" y="892"/>
                </a:cubicBezTo>
                <a:lnTo>
                  <a:pt x="7929" y="889"/>
                </a:lnTo>
                <a:close/>
                <a:moveTo>
                  <a:pt x="14216" y="866"/>
                </a:moveTo>
                <a:cubicBezTo>
                  <a:pt x="14220" y="859"/>
                  <a:pt x="14220" y="853"/>
                  <a:pt x="14224" y="846"/>
                </a:cubicBezTo>
                <a:cubicBezTo>
                  <a:pt x="14224" y="843"/>
                  <a:pt x="14220" y="843"/>
                  <a:pt x="14216" y="840"/>
                </a:cubicBezTo>
                <a:cubicBezTo>
                  <a:pt x="14216" y="840"/>
                  <a:pt x="14220" y="837"/>
                  <a:pt x="14220" y="837"/>
                </a:cubicBezTo>
                <a:cubicBezTo>
                  <a:pt x="14220" y="850"/>
                  <a:pt x="14220" y="859"/>
                  <a:pt x="14216" y="866"/>
                </a:cubicBezTo>
                <a:lnTo>
                  <a:pt x="14216" y="866"/>
                </a:lnTo>
                <a:close/>
                <a:moveTo>
                  <a:pt x="6831" y="17791"/>
                </a:moveTo>
                <a:cubicBezTo>
                  <a:pt x="6831" y="17794"/>
                  <a:pt x="6831" y="17798"/>
                  <a:pt x="6834" y="17801"/>
                </a:cubicBezTo>
                <a:cubicBezTo>
                  <a:pt x="6846" y="17794"/>
                  <a:pt x="6842" y="17791"/>
                  <a:pt x="6831" y="17794"/>
                </a:cubicBezTo>
                <a:cubicBezTo>
                  <a:pt x="6827" y="17794"/>
                  <a:pt x="6831" y="17791"/>
                  <a:pt x="6831" y="17791"/>
                </a:cubicBezTo>
                <a:close/>
                <a:moveTo>
                  <a:pt x="10383" y="17798"/>
                </a:moveTo>
                <a:cubicBezTo>
                  <a:pt x="10383" y="17798"/>
                  <a:pt x="10387" y="17798"/>
                  <a:pt x="10387" y="17801"/>
                </a:cubicBezTo>
                <a:cubicBezTo>
                  <a:pt x="10387" y="17798"/>
                  <a:pt x="10383" y="17798"/>
                  <a:pt x="10383" y="17798"/>
                </a:cubicBezTo>
                <a:cubicBezTo>
                  <a:pt x="10383" y="17794"/>
                  <a:pt x="10383" y="17798"/>
                  <a:pt x="10383" y="17798"/>
                </a:cubicBezTo>
                <a:close/>
                <a:moveTo>
                  <a:pt x="4003" y="17814"/>
                </a:moveTo>
                <a:cubicBezTo>
                  <a:pt x="3999" y="17821"/>
                  <a:pt x="3977" y="17821"/>
                  <a:pt x="3999" y="17830"/>
                </a:cubicBezTo>
                <a:cubicBezTo>
                  <a:pt x="3999" y="17824"/>
                  <a:pt x="3999" y="17817"/>
                  <a:pt x="3999" y="17811"/>
                </a:cubicBezTo>
                <a:cubicBezTo>
                  <a:pt x="3999" y="17811"/>
                  <a:pt x="4003" y="17814"/>
                  <a:pt x="4003" y="17814"/>
                </a:cubicBezTo>
                <a:close/>
                <a:moveTo>
                  <a:pt x="14015" y="856"/>
                </a:moveTo>
                <a:cubicBezTo>
                  <a:pt x="14015" y="856"/>
                  <a:pt x="14011" y="859"/>
                  <a:pt x="14011" y="859"/>
                </a:cubicBezTo>
                <a:cubicBezTo>
                  <a:pt x="14015" y="859"/>
                  <a:pt x="14018" y="859"/>
                  <a:pt x="14018" y="859"/>
                </a:cubicBezTo>
                <a:cubicBezTo>
                  <a:pt x="14018" y="859"/>
                  <a:pt x="14015" y="856"/>
                  <a:pt x="14015" y="856"/>
                </a:cubicBezTo>
                <a:close/>
                <a:moveTo>
                  <a:pt x="6659" y="17817"/>
                </a:moveTo>
                <a:cubicBezTo>
                  <a:pt x="6663" y="17821"/>
                  <a:pt x="6663" y="17821"/>
                  <a:pt x="6666" y="17824"/>
                </a:cubicBezTo>
                <a:cubicBezTo>
                  <a:pt x="6663" y="17821"/>
                  <a:pt x="6663" y="17821"/>
                  <a:pt x="6659" y="17817"/>
                </a:cubicBezTo>
                <a:cubicBezTo>
                  <a:pt x="6659" y="17821"/>
                  <a:pt x="6659" y="17817"/>
                  <a:pt x="6659" y="17817"/>
                </a:cubicBezTo>
                <a:close/>
                <a:moveTo>
                  <a:pt x="6786" y="17853"/>
                </a:moveTo>
                <a:cubicBezTo>
                  <a:pt x="6786" y="17847"/>
                  <a:pt x="6786" y="17843"/>
                  <a:pt x="6786" y="17837"/>
                </a:cubicBezTo>
                <a:cubicBezTo>
                  <a:pt x="6782" y="17837"/>
                  <a:pt x="6778" y="17840"/>
                  <a:pt x="6775" y="17840"/>
                </a:cubicBezTo>
                <a:cubicBezTo>
                  <a:pt x="6778" y="17843"/>
                  <a:pt x="6778" y="17847"/>
                  <a:pt x="6782" y="17847"/>
                </a:cubicBezTo>
                <a:lnTo>
                  <a:pt x="6786" y="17853"/>
                </a:lnTo>
                <a:close/>
                <a:moveTo>
                  <a:pt x="3525" y="17873"/>
                </a:moveTo>
                <a:cubicBezTo>
                  <a:pt x="3540" y="17902"/>
                  <a:pt x="3555" y="17899"/>
                  <a:pt x="3569" y="17873"/>
                </a:cubicBezTo>
                <a:cubicBezTo>
                  <a:pt x="3569" y="17873"/>
                  <a:pt x="3562" y="17869"/>
                  <a:pt x="3562" y="17869"/>
                </a:cubicBezTo>
                <a:cubicBezTo>
                  <a:pt x="3551" y="17869"/>
                  <a:pt x="3540" y="17869"/>
                  <a:pt x="3528" y="17869"/>
                </a:cubicBezTo>
                <a:lnTo>
                  <a:pt x="3525" y="17873"/>
                </a:lnTo>
                <a:close/>
                <a:moveTo>
                  <a:pt x="3682" y="17879"/>
                </a:moveTo>
                <a:cubicBezTo>
                  <a:pt x="3667" y="17876"/>
                  <a:pt x="3655" y="17873"/>
                  <a:pt x="3640" y="17869"/>
                </a:cubicBezTo>
                <a:lnTo>
                  <a:pt x="3637" y="17873"/>
                </a:lnTo>
                <a:cubicBezTo>
                  <a:pt x="3648" y="17886"/>
                  <a:pt x="3663" y="17902"/>
                  <a:pt x="3678" y="17873"/>
                </a:cubicBezTo>
                <a:lnTo>
                  <a:pt x="3682" y="17879"/>
                </a:lnTo>
                <a:close/>
                <a:moveTo>
                  <a:pt x="3760" y="17863"/>
                </a:moveTo>
                <a:cubicBezTo>
                  <a:pt x="3782" y="17863"/>
                  <a:pt x="3801" y="17860"/>
                  <a:pt x="3820" y="17860"/>
                </a:cubicBezTo>
                <a:cubicBezTo>
                  <a:pt x="3820" y="17860"/>
                  <a:pt x="3820" y="17860"/>
                  <a:pt x="3816" y="17860"/>
                </a:cubicBezTo>
                <a:cubicBezTo>
                  <a:pt x="3797" y="17860"/>
                  <a:pt x="3779" y="17863"/>
                  <a:pt x="3760" y="17863"/>
                </a:cubicBezTo>
                <a:cubicBezTo>
                  <a:pt x="3764" y="17866"/>
                  <a:pt x="3756" y="17863"/>
                  <a:pt x="3760" y="17863"/>
                </a:cubicBezTo>
                <a:close/>
                <a:moveTo>
                  <a:pt x="3812" y="17856"/>
                </a:moveTo>
                <a:cubicBezTo>
                  <a:pt x="3812" y="17860"/>
                  <a:pt x="3816" y="17860"/>
                  <a:pt x="3816" y="17860"/>
                </a:cubicBezTo>
                <a:cubicBezTo>
                  <a:pt x="3816" y="17856"/>
                  <a:pt x="3816" y="17853"/>
                  <a:pt x="3816" y="17853"/>
                </a:cubicBezTo>
                <a:cubicBezTo>
                  <a:pt x="3816" y="17853"/>
                  <a:pt x="3812" y="17856"/>
                  <a:pt x="3812" y="17856"/>
                </a:cubicBezTo>
                <a:close/>
                <a:moveTo>
                  <a:pt x="3917" y="17866"/>
                </a:moveTo>
                <a:cubicBezTo>
                  <a:pt x="3928" y="17866"/>
                  <a:pt x="3939" y="17866"/>
                  <a:pt x="3951" y="17866"/>
                </a:cubicBezTo>
                <a:cubicBezTo>
                  <a:pt x="3951" y="17866"/>
                  <a:pt x="3947" y="17869"/>
                  <a:pt x="3947" y="17869"/>
                </a:cubicBezTo>
                <a:cubicBezTo>
                  <a:pt x="3943" y="17863"/>
                  <a:pt x="3943" y="17856"/>
                  <a:pt x="3939" y="17850"/>
                </a:cubicBezTo>
                <a:cubicBezTo>
                  <a:pt x="3932" y="17856"/>
                  <a:pt x="3928" y="17863"/>
                  <a:pt x="3921" y="17869"/>
                </a:cubicBezTo>
                <a:cubicBezTo>
                  <a:pt x="3921" y="17869"/>
                  <a:pt x="3917" y="17866"/>
                  <a:pt x="3917" y="17866"/>
                </a:cubicBezTo>
                <a:close/>
                <a:moveTo>
                  <a:pt x="6782" y="17850"/>
                </a:moveTo>
                <a:cubicBezTo>
                  <a:pt x="6786" y="17850"/>
                  <a:pt x="6786" y="17850"/>
                  <a:pt x="6790" y="17853"/>
                </a:cubicBezTo>
                <a:cubicBezTo>
                  <a:pt x="6790" y="17850"/>
                  <a:pt x="6786" y="17850"/>
                  <a:pt x="6786" y="17847"/>
                </a:cubicBezTo>
                <a:cubicBezTo>
                  <a:pt x="6786" y="17850"/>
                  <a:pt x="6786" y="17853"/>
                  <a:pt x="6782" y="17856"/>
                </a:cubicBezTo>
                <a:cubicBezTo>
                  <a:pt x="6786" y="17853"/>
                  <a:pt x="6782" y="17850"/>
                  <a:pt x="6782" y="17850"/>
                </a:cubicBezTo>
                <a:close/>
                <a:moveTo>
                  <a:pt x="8747" y="17873"/>
                </a:moveTo>
                <a:cubicBezTo>
                  <a:pt x="8755" y="17873"/>
                  <a:pt x="8758" y="17873"/>
                  <a:pt x="8766" y="17869"/>
                </a:cubicBezTo>
                <a:cubicBezTo>
                  <a:pt x="8762" y="17869"/>
                  <a:pt x="8755" y="17869"/>
                  <a:pt x="8751" y="17869"/>
                </a:cubicBezTo>
                <a:lnTo>
                  <a:pt x="8747" y="17873"/>
                </a:lnTo>
                <a:close/>
                <a:moveTo>
                  <a:pt x="3532" y="17892"/>
                </a:moveTo>
                <a:cubicBezTo>
                  <a:pt x="3536" y="17886"/>
                  <a:pt x="3543" y="17883"/>
                  <a:pt x="3547" y="17876"/>
                </a:cubicBezTo>
                <a:cubicBezTo>
                  <a:pt x="3540" y="17876"/>
                  <a:pt x="3532" y="17873"/>
                  <a:pt x="3525" y="17873"/>
                </a:cubicBezTo>
                <a:cubicBezTo>
                  <a:pt x="3525" y="17873"/>
                  <a:pt x="3532" y="17866"/>
                  <a:pt x="3532" y="17866"/>
                </a:cubicBezTo>
                <a:cubicBezTo>
                  <a:pt x="3532" y="17876"/>
                  <a:pt x="3532" y="17886"/>
                  <a:pt x="3532" y="17896"/>
                </a:cubicBezTo>
                <a:lnTo>
                  <a:pt x="3532" y="17892"/>
                </a:lnTo>
                <a:close/>
                <a:moveTo>
                  <a:pt x="3569" y="17873"/>
                </a:moveTo>
                <a:cubicBezTo>
                  <a:pt x="3543" y="17873"/>
                  <a:pt x="3543" y="17879"/>
                  <a:pt x="3562" y="17892"/>
                </a:cubicBezTo>
                <a:lnTo>
                  <a:pt x="3566" y="17896"/>
                </a:lnTo>
                <a:cubicBezTo>
                  <a:pt x="3566" y="17886"/>
                  <a:pt x="3566" y="17876"/>
                  <a:pt x="3566" y="17866"/>
                </a:cubicBezTo>
                <a:lnTo>
                  <a:pt x="3569" y="17873"/>
                </a:lnTo>
                <a:close/>
                <a:moveTo>
                  <a:pt x="3637" y="17873"/>
                </a:moveTo>
                <a:cubicBezTo>
                  <a:pt x="3640" y="17873"/>
                  <a:pt x="3640" y="17876"/>
                  <a:pt x="3644" y="17876"/>
                </a:cubicBezTo>
                <a:cubicBezTo>
                  <a:pt x="3644" y="17873"/>
                  <a:pt x="3640" y="17869"/>
                  <a:pt x="3640" y="17866"/>
                </a:cubicBezTo>
                <a:cubicBezTo>
                  <a:pt x="3640" y="17869"/>
                  <a:pt x="3637" y="17873"/>
                  <a:pt x="3637" y="17873"/>
                </a:cubicBezTo>
                <a:close/>
                <a:moveTo>
                  <a:pt x="3682" y="17879"/>
                </a:moveTo>
                <a:cubicBezTo>
                  <a:pt x="3682" y="17879"/>
                  <a:pt x="3685" y="17879"/>
                  <a:pt x="3685" y="17879"/>
                </a:cubicBezTo>
                <a:cubicBezTo>
                  <a:pt x="3685" y="17876"/>
                  <a:pt x="3682" y="17876"/>
                  <a:pt x="3682" y="17879"/>
                </a:cubicBezTo>
                <a:cubicBezTo>
                  <a:pt x="3678" y="17876"/>
                  <a:pt x="3682" y="17879"/>
                  <a:pt x="3682" y="17879"/>
                </a:cubicBezTo>
                <a:close/>
                <a:moveTo>
                  <a:pt x="12513" y="859"/>
                </a:moveTo>
                <a:cubicBezTo>
                  <a:pt x="12520" y="859"/>
                  <a:pt x="12524" y="859"/>
                  <a:pt x="12531" y="863"/>
                </a:cubicBezTo>
                <a:cubicBezTo>
                  <a:pt x="12528" y="856"/>
                  <a:pt x="12528" y="853"/>
                  <a:pt x="12524" y="846"/>
                </a:cubicBezTo>
                <a:cubicBezTo>
                  <a:pt x="12520" y="853"/>
                  <a:pt x="12517" y="856"/>
                  <a:pt x="12513" y="859"/>
                </a:cubicBezTo>
                <a:cubicBezTo>
                  <a:pt x="12513" y="859"/>
                  <a:pt x="12513" y="859"/>
                  <a:pt x="12513" y="859"/>
                </a:cubicBezTo>
                <a:close/>
                <a:moveTo>
                  <a:pt x="12296" y="850"/>
                </a:moveTo>
                <a:cubicBezTo>
                  <a:pt x="12311" y="853"/>
                  <a:pt x="12326" y="856"/>
                  <a:pt x="12341" y="859"/>
                </a:cubicBezTo>
                <a:cubicBezTo>
                  <a:pt x="12341" y="859"/>
                  <a:pt x="12345" y="859"/>
                  <a:pt x="12345" y="856"/>
                </a:cubicBezTo>
                <a:cubicBezTo>
                  <a:pt x="12330" y="853"/>
                  <a:pt x="12315" y="846"/>
                  <a:pt x="12300" y="843"/>
                </a:cubicBezTo>
                <a:cubicBezTo>
                  <a:pt x="12300" y="846"/>
                  <a:pt x="12296" y="850"/>
                  <a:pt x="12296" y="850"/>
                </a:cubicBezTo>
                <a:close/>
                <a:moveTo>
                  <a:pt x="6644" y="17905"/>
                </a:moveTo>
                <a:cubicBezTo>
                  <a:pt x="6648" y="17902"/>
                  <a:pt x="6651" y="17902"/>
                  <a:pt x="6651" y="17899"/>
                </a:cubicBezTo>
                <a:cubicBezTo>
                  <a:pt x="6644" y="17892"/>
                  <a:pt x="6640" y="17892"/>
                  <a:pt x="6644" y="17905"/>
                </a:cubicBezTo>
                <a:lnTo>
                  <a:pt x="6644" y="17905"/>
                </a:lnTo>
                <a:close/>
                <a:moveTo>
                  <a:pt x="6711" y="17905"/>
                </a:moveTo>
                <a:cubicBezTo>
                  <a:pt x="6711" y="17902"/>
                  <a:pt x="6711" y="17899"/>
                  <a:pt x="6715" y="17896"/>
                </a:cubicBezTo>
                <a:cubicBezTo>
                  <a:pt x="6711" y="17899"/>
                  <a:pt x="6704" y="17902"/>
                  <a:pt x="6700" y="17902"/>
                </a:cubicBezTo>
                <a:cubicBezTo>
                  <a:pt x="6704" y="17905"/>
                  <a:pt x="6707" y="17905"/>
                  <a:pt x="6711" y="17905"/>
                </a:cubicBezTo>
                <a:cubicBezTo>
                  <a:pt x="6711" y="17905"/>
                  <a:pt x="6711" y="17905"/>
                  <a:pt x="6711" y="17905"/>
                </a:cubicBezTo>
                <a:close/>
                <a:moveTo>
                  <a:pt x="8747" y="17869"/>
                </a:moveTo>
                <a:cubicBezTo>
                  <a:pt x="8747" y="17869"/>
                  <a:pt x="8751" y="17873"/>
                  <a:pt x="8751" y="17873"/>
                </a:cubicBezTo>
                <a:cubicBezTo>
                  <a:pt x="8751" y="17869"/>
                  <a:pt x="8751" y="17866"/>
                  <a:pt x="8751" y="17866"/>
                </a:cubicBezTo>
                <a:cubicBezTo>
                  <a:pt x="8751" y="17866"/>
                  <a:pt x="8747" y="17873"/>
                  <a:pt x="8747" y="17869"/>
                </a:cubicBezTo>
                <a:close/>
                <a:moveTo>
                  <a:pt x="9068" y="17879"/>
                </a:moveTo>
                <a:lnTo>
                  <a:pt x="9068" y="17889"/>
                </a:lnTo>
                <a:lnTo>
                  <a:pt x="9080" y="17886"/>
                </a:lnTo>
                <a:lnTo>
                  <a:pt x="9068" y="17879"/>
                </a:lnTo>
                <a:close/>
                <a:moveTo>
                  <a:pt x="3566" y="17896"/>
                </a:moveTo>
                <a:cubicBezTo>
                  <a:pt x="3555" y="17896"/>
                  <a:pt x="3543" y="17896"/>
                  <a:pt x="3532" y="17896"/>
                </a:cubicBezTo>
                <a:cubicBezTo>
                  <a:pt x="3532" y="17896"/>
                  <a:pt x="3532" y="17892"/>
                  <a:pt x="3536" y="17892"/>
                </a:cubicBezTo>
                <a:cubicBezTo>
                  <a:pt x="3547" y="17905"/>
                  <a:pt x="3555" y="17905"/>
                  <a:pt x="3566" y="17892"/>
                </a:cubicBezTo>
                <a:lnTo>
                  <a:pt x="3566" y="17896"/>
                </a:lnTo>
                <a:close/>
                <a:moveTo>
                  <a:pt x="6644" y="17905"/>
                </a:moveTo>
                <a:cubicBezTo>
                  <a:pt x="6666" y="17905"/>
                  <a:pt x="6689" y="17905"/>
                  <a:pt x="6711" y="17905"/>
                </a:cubicBezTo>
                <a:cubicBezTo>
                  <a:pt x="6711" y="17905"/>
                  <a:pt x="6711" y="17909"/>
                  <a:pt x="6711" y="17909"/>
                </a:cubicBezTo>
                <a:cubicBezTo>
                  <a:pt x="6689" y="17883"/>
                  <a:pt x="6666" y="17886"/>
                  <a:pt x="6644" y="17905"/>
                </a:cubicBezTo>
                <a:cubicBezTo>
                  <a:pt x="6644" y="17905"/>
                  <a:pt x="6644" y="17905"/>
                  <a:pt x="6644" y="17905"/>
                </a:cubicBezTo>
                <a:close/>
                <a:moveTo>
                  <a:pt x="10417" y="17931"/>
                </a:moveTo>
                <a:cubicBezTo>
                  <a:pt x="10417" y="17925"/>
                  <a:pt x="10417" y="17918"/>
                  <a:pt x="10421" y="17912"/>
                </a:cubicBezTo>
                <a:cubicBezTo>
                  <a:pt x="10417" y="17912"/>
                  <a:pt x="10413" y="17912"/>
                  <a:pt x="10410" y="17912"/>
                </a:cubicBezTo>
                <a:cubicBezTo>
                  <a:pt x="10410" y="17915"/>
                  <a:pt x="10413" y="17922"/>
                  <a:pt x="10413" y="17925"/>
                </a:cubicBezTo>
                <a:lnTo>
                  <a:pt x="10417" y="17931"/>
                </a:lnTo>
                <a:close/>
                <a:moveTo>
                  <a:pt x="3730" y="17922"/>
                </a:moveTo>
                <a:cubicBezTo>
                  <a:pt x="3730" y="17922"/>
                  <a:pt x="3734" y="17925"/>
                  <a:pt x="3734" y="17925"/>
                </a:cubicBezTo>
                <a:cubicBezTo>
                  <a:pt x="3734" y="17922"/>
                  <a:pt x="3734" y="17918"/>
                  <a:pt x="3730" y="17918"/>
                </a:cubicBezTo>
                <a:cubicBezTo>
                  <a:pt x="3730" y="17918"/>
                  <a:pt x="3730" y="17922"/>
                  <a:pt x="3730" y="17922"/>
                </a:cubicBezTo>
                <a:close/>
                <a:moveTo>
                  <a:pt x="7959" y="866"/>
                </a:moveTo>
                <a:cubicBezTo>
                  <a:pt x="7970" y="866"/>
                  <a:pt x="7981" y="866"/>
                  <a:pt x="7993" y="866"/>
                </a:cubicBezTo>
                <a:cubicBezTo>
                  <a:pt x="7993" y="866"/>
                  <a:pt x="7989" y="869"/>
                  <a:pt x="7989" y="869"/>
                </a:cubicBezTo>
                <a:cubicBezTo>
                  <a:pt x="7989" y="859"/>
                  <a:pt x="7989" y="850"/>
                  <a:pt x="7989" y="840"/>
                </a:cubicBezTo>
                <a:lnTo>
                  <a:pt x="7989" y="843"/>
                </a:lnTo>
                <a:cubicBezTo>
                  <a:pt x="7978" y="853"/>
                  <a:pt x="7970" y="859"/>
                  <a:pt x="7959" y="869"/>
                </a:cubicBezTo>
                <a:lnTo>
                  <a:pt x="7959" y="866"/>
                </a:lnTo>
                <a:close/>
                <a:moveTo>
                  <a:pt x="14377" y="810"/>
                </a:moveTo>
                <a:cubicBezTo>
                  <a:pt x="14373" y="830"/>
                  <a:pt x="14384" y="840"/>
                  <a:pt x="14407" y="837"/>
                </a:cubicBezTo>
                <a:cubicBezTo>
                  <a:pt x="14407" y="837"/>
                  <a:pt x="14403" y="840"/>
                  <a:pt x="14403" y="840"/>
                </a:cubicBezTo>
                <a:cubicBezTo>
                  <a:pt x="14392" y="830"/>
                  <a:pt x="14384" y="820"/>
                  <a:pt x="14373" y="814"/>
                </a:cubicBezTo>
                <a:lnTo>
                  <a:pt x="14377" y="810"/>
                </a:lnTo>
                <a:close/>
                <a:moveTo>
                  <a:pt x="3977" y="17918"/>
                </a:moveTo>
                <a:cubicBezTo>
                  <a:pt x="3977" y="17938"/>
                  <a:pt x="3988" y="17948"/>
                  <a:pt x="4007" y="17951"/>
                </a:cubicBezTo>
                <a:cubicBezTo>
                  <a:pt x="4007" y="17941"/>
                  <a:pt x="4003" y="17931"/>
                  <a:pt x="4003" y="17922"/>
                </a:cubicBezTo>
                <a:cubicBezTo>
                  <a:pt x="4003" y="17922"/>
                  <a:pt x="4007" y="17925"/>
                  <a:pt x="4007" y="17925"/>
                </a:cubicBezTo>
                <a:cubicBezTo>
                  <a:pt x="3995" y="17925"/>
                  <a:pt x="3984" y="17925"/>
                  <a:pt x="3973" y="17925"/>
                </a:cubicBezTo>
                <a:lnTo>
                  <a:pt x="3977" y="17918"/>
                </a:lnTo>
                <a:close/>
                <a:moveTo>
                  <a:pt x="12830" y="817"/>
                </a:moveTo>
                <a:cubicBezTo>
                  <a:pt x="12830" y="820"/>
                  <a:pt x="12834" y="820"/>
                  <a:pt x="12834" y="824"/>
                </a:cubicBezTo>
                <a:cubicBezTo>
                  <a:pt x="12838" y="820"/>
                  <a:pt x="12838" y="820"/>
                  <a:pt x="12842" y="817"/>
                </a:cubicBezTo>
                <a:cubicBezTo>
                  <a:pt x="12838" y="817"/>
                  <a:pt x="12838" y="814"/>
                  <a:pt x="12834" y="814"/>
                </a:cubicBezTo>
                <a:cubicBezTo>
                  <a:pt x="12834" y="814"/>
                  <a:pt x="12830" y="817"/>
                  <a:pt x="12830" y="817"/>
                </a:cubicBezTo>
                <a:close/>
                <a:moveTo>
                  <a:pt x="7989" y="17944"/>
                </a:moveTo>
                <a:cubicBezTo>
                  <a:pt x="8000" y="17944"/>
                  <a:pt x="8011" y="17944"/>
                  <a:pt x="8022" y="17944"/>
                </a:cubicBezTo>
                <a:cubicBezTo>
                  <a:pt x="8022" y="17944"/>
                  <a:pt x="8019" y="17948"/>
                  <a:pt x="8019" y="17948"/>
                </a:cubicBezTo>
                <a:cubicBezTo>
                  <a:pt x="8011" y="17925"/>
                  <a:pt x="8000" y="17931"/>
                  <a:pt x="7989" y="17944"/>
                </a:cubicBezTo>
                <a:lnTo>
                  <a:pt x="7989" y="17944"/>
                </a:lnTo>
                <a:close/>
                <a:moveTo>
                  <a:pt x="12644" y="824"/>
                </a:moveTo>
                <a:cubicBezTo>
                  <a:pt x="12644" y="824"/>
                  <a:pt x="12651" y="820"/>
                  <a:pt x="12651" y="820"/>
                </a:cubicBezTo>
                <a:lnTo>
                  <a:pt x="12644" y="824"/>
                </a:lnTo>
                <a:cubicBezTo>
                  <a:pt x="12640" y="820"/>
                  <a:pt x="12644" y="824"/>
                  <a:pt x="12644" y="824"/>
                </a:cubicBezTo>
                <a:close/>
                <a:moveTo>
                  <a:pt x="10417" y="17931"/>
                </a:moveTo>
                <a:cubicBezTo>
                  <a:pt x="10417" y="17931"/>
                  <a:pt x="10421" y="17928"/>
                  <a:pt x="10425" y="17928"/>
                </a:cubicBezTo>
                <a:cubicBezTo>
                  <a:pt x="10421" y="17928"/>
                  <a:pt x="10417" y="17928"/>
                  <a:pt x="10413" y="17931"/>
                </a:cubicBezTo>
                <a:cubicBezTo>
                  <a:pt x="10410" y="17928"/>
                  <a:pt x="10417" y="17931"/>
                  <a:pt x="10417" y="17931"/>
                </a:cubicBezTo>
                <a:close/>
                <a:moveTo>
                  <a:pt x="3543" y="17980"/>
                </a:moveTo>
                <a:lnTo>
                  <a:pt x="3547" y="17974"/>
                </a:lnTo>
                <a:lnTo>
                  <a:pt x="3543" y="17980"/>
                </a:lnTo>
                <a:lnTo>
                  <a:pt x="3543" y="17980"/>
                </a:lnTo>
                <a:close/>
                <a:moveTo>
                  <a:pt x="3614" y="17980"/>
                </a:moveTo>
                <a:lnTo>
                  <a:pt x="3622" y="17977"/>
                </a:lnTo>
                <a:lnTo>
                  <a:pt x="3614" y="17977"/>
                </a:lnTo>
                <a:lnTo>
                  <a:pt x="3614" y="17980"/>
                </a:lnTo>
                <a:cubicBezTo>
                  <a:pt x="3618" y="17980"/>
                  <a:pt x="3614" y="17980"/>
                  <a:pt x="3614" y="17980"/>
                </a:cubicBezTo>
                <a:cubicBezTo>
                  <a:pt x="3614" y="17980"/>
                  <a:pt x="3614" y="17980"/>
                  <a:pt x="3614" y="17980"/>
                </a:cubicBezTo>
                <a:close/>
                <a:moveTo>
                  <a:pt x="12539" y="817"/>
                </a:moveTo>
                <a:cubicBezTo>
                  <a:pt x="12528" y="817"/>
                  <a:pt x="12517" y="817"/>
                  <a:pt x="12505" y="817"/>
                </a:cubicBezTo>
                <a:cubicBezTo>
                  <a:pt x="12505" y="817"/>
                  <a:pt x="12509" y="814"/>
                  <a:pt x="12509" y="814"/>
                </a:cubicBezTo>
                <a:cubicBezTo>
                  <a:pt x="12509" y="830"/>
                  <a:pt x="12509" y="846"/>
                  <a:pt x="12513" y="863"/>
                </a:cubicBezTo>
                <a:cubicBezTo>
                  <a:pt x="12513" y="863"/>
                  <a:pt x="12513" y="863"/>
                  <a:pt x="12513" y="863"/>
                </a:cubicBezTo>
                <a:cubicBezTo>
                  <a:pt x="12520" y="846"/>
                  <a:pt x="12528" y="830"/>
                  <a:pt x="12539" y="817"/>
                </a:cubicBezTo>
                <a:lnTo>
                  <a:pt x="12539" y="817"/>
                </a:lnTo>
                <a:close/>
                <a:moveTo>
                  <a:pt x="6648" y="17977"/>
                </a:moveTo>
                <a:cubicBezTo>
                  <a:pt x="6651" y="17977"/>
                  <a:pt x="6659" y="17974"/>
                  <a:pt x="6663" y="17974"/>
                </a:cubicBezTo>
                <a:cubicBezTo>
                  <a:pt x="6659" y="17974"/>
                  <a:pt x="6655" y="17974"/>
                  <a:pt x="6648" y="17971"/>
                </a:cubicBezTo>
                <a:lnTo>
                  <a:pt x="6648" y="17977"/>
                </a:lnTo>
                <a:close/>
                <a:moveTo>
                  <a:pt x="7989" y="17974"/>
                </a:moveTo>
                <a:cubicBezTo>
                  <a:pt x="7989" y="17964"/>
                  <a:pt x="7989" y="17954"/>
                  <a:pt x="7989" y="17944"/>
                </a:cubicBezTo>
                <a:cubicBezTo>
                  <a:pt x="7989" y="17944"/>
                  <a:pt x="7985" y="17944"/>
                  <a:pt x="7985" y="17944"/>
                </a:cubicBezTo>
                <a:cubicBezTo>
                  <a:pt x="7989" y="17954"/>
                  <a:pt x="7989" y="17964"/>
                  <a:pt x="7989" y="17974"/>
                </a:cubicBezTo>
                <a:cubicBezTo>
                  <a:pt x="7993" y="17974"/>
                  <a:pt x="7989" y="17974"/>
                  <a:pt x="7989" y="17974"/>
                </a:cubicBezTo>
                <a:close/>
                <a:moveTo>
                  <a:pt x="8986" y="17971"/>
                </a:moveTo>
                <a:cubicBezTo>
                  <a:pt x="8986" y="17971"/>
                  <a:pt x="8990" y="17967"/>
                  <a:pt x="8990" y="17967"/>
                </a:cubicBezTo>
                <a:cubicBezTo>
                  <a:pt x="8990" y="17967"/>
                  <a:pt x="8986" y="17967"/>
                  <a:pt x="8986" y="17971"/>
                </a:cubicBezTo>
                <a:cubicBezTo>
                  <a:pt x="8986" y="17971"/>
                  <a:pt x="8990" y="17971"/>
                  <a:pt x="8990" y="17971"/>
                </a:cubicBezTo>
                <a:cubicBezTo>
                  <a:pt x="8990" y="17971"/>
                  <a:pt x="8986" y="17971"/>
                  <a:pt x="8986" y="17971"/>
                </a:cubicBezTo>
                <a:close/>
                <a:moveTo>
                  <a:pt x="9453" y="17984"/>
                </a:moveTo>
                <a:cubicBezTo>
                  <a:pt x="9457" y="17984"/>
                  <a:pt x="9461" y="17980"/>
                  <a:pt x="9464" y="17980"/>
                </a:cubicBezTo>
                <a:cubicBezTo>
                  <a:pt x="9461" y="17977"/>
                  <a:pt x="9453" y="17977"/>
                  <a:pt x="9449" y="17974"/>
                </a:cubicBezTo>
                <a:cubicBezTo>
                  <a:pt x="9449" y="17977"/>
                  <a:pt x="9449" y="17980"/>
                  <a:pt x="9453" y="17984"/>
                </a:cubicBezTo>
                <a:cubicBezTo>
                  <a:pt x="9449" y="17984"/>
                  <a:pt x="9453" y="17984"/>
                  <a:pt x="9453" y="17984"/>
                </a:cubicBezTo>
                <a:close/>
                <a:moveTo>
                  <a:pt x="9513" y="17984"/>
                </a:moveTo>
                <a:cubicBezTo>
                  <a:pt x="9513" y="17980"/>
                  <a:pt x="9517" y="17977"/>
                  <a:pt x="9517" y="17977"/>
                </a:cubicBezTo>
                <a:cubicBezTo>
                  <a:pt x="9513" y="17980"/>
                  <a:pt x="9506" y="17980"/>
                  <a:pt x="9502" y="17984"/>
                </a:cubicBezTo>
                <a:cubicBezTo>
                  <a:pt x="9506" y="17980"/>
                  <a:pt x="9509" y="17984"/>
                  <a:pt x="9513" y="17984"/>
                </a:cubicBezTo>
                <a:cubicBezTo>
                  <a:pt x="9513" y="17984"/>
                  <a:pt x="9513" y="17984"/>
                  <a:pt x="9513" y="17984"/>
                </a:cubicBezTo>
                <a:close/>
                <a:moveTo>
                  <a:pt x="3543" y="17980"/>
                </a:moveTo>
                <a:cubicBezTo>
                  <a:pt x="3566" y="17980"/>
                  <a:pt x="3592" y="17980"/>
                  <a:pt x="3614" y="17980"/>
                </a:cubicBezTo>
                <a:cubicBezTo>
                  <a:pt x="3614" y="17980"/>
                  <a:pt x="3614" y="17980"/>
                  <a:pt x="3614" y="17980"/>
                </a:cubicBezTo>
                <a:cubicBezTo>
                  <a:pt x="3592" y="17980"/>
                  <a:pt x="3566" y="17980"/>
                  <a:pt x="3543" y="17980"/>
                </a:cubicBezTo>
                <a:cubicBezTo>
                  <a:pt x="3543" y="17980"/>
                  <a:pt x="3543" y="17980"/>
                  <a:pt x="3543" y="17980"/>
                </a:cubicBezTo>
                <a:close/>
                <a:moveTo>
                  <a:pt x="3618" y="17980"/>
                </a:moveTo>
                <a:cubicBezTo>
                  <a:pt x="3618" y="17980"/>
                  <a:pt x="3622" y="17980"/>
                  <a:pt x="3622" y="17980"/>
                </a:cubicBezTo>
                <a:cubicBezTo>
                  <a:pt x="3618" y="17977"/>
                  <a:pt x="3618" y="17977"/>
                  <a:pt x="3618" y="17980"/>
                </a:cubicBezTo>
                <a:cubicBezTo>
                  <a:pt x="3614" y="17977"/>
                  <a:pt x="3618" y="17980"/>
                  <a:pt x="3618" y="17980"/>
                </a:cubicBezTo>
                <a:close/>
                <a:moveTo>
                  <a:pt x="12274" y="820"/>
                </a:moveTo>
                <a:cubicBezTo>
                  <a:pt x="12281" y="830"/>
                  <a:pt x="12289" y="840"/>
                  <a:pt x="12300" y="850"/>
                </a:cubicBezTo>
                <a:cubicBezTo>
                  <a:pt x="12300" y="850"/>
                  <a:pt x="12304" y="846"/>
                  <a:pt x="12304" y="846"/>
                </a:cubicBezTo>
                <a:cubicBezTo>
                  <a:pt x="12292" y="837"/>
                  <a:pt x="12285" y="827"/>
                  <a:pt x="12274" y="820"/>
                </a:cubicBezTo>
                <a:cubicBezTo>
                  <a:pt x="12277" y="817"/>
                  <a:pt x="12274" y="820"/>
                  <a:pt x="12274" y="820"/>
                </a:cubicBezTo>
                <a:close/>
                <a:moveTo>
                  <a:pt x="10776" y="827"/>
                </a:moveTo>
                <a:cubicBezTo>
                  <a:pt x="10798" y="827"/>
                  <a:pt x="10821" y="824"/>
                  <a:pt x="10843" y="824"/>
                </a:cubicBezTo>
                <a:cubicBezTo>
                  <a:pt x="10843" y="824"/>
                  <a:pt x="10843" y="824"/>
                  <a:pt x="10843" y="824"/>
                </a:cubicBezTo>
                <a:cubicBezTo>
                  <a:pt x="10821" y="817"/>
                  <a:pt x="10798" y="807"/>
                  <a:pt x="10776" y="827"/>
                </a:cubicBezTo>
                <a:cubicBezTo>
                  <a:pt x="10779" y="827"/>
                  <a:pt x="10776" y="827"/>
                  <a:pt x="10776" y="827"/>
                </a:cubicBezTo>
                <a:close/>
                <a:moveTo>
                  <a:pt x="7989" y="840"/>
                </a:moveTo>
                <a:cubicBezTo>
                  <a:pt x="8000" y="840"/>
                  <a:pt x="8011" y="840"/>
                  <a:pt x="8022" y="840"/>
                </a:cubicBezTo>
                <a:cubicBezTo>
                  <a:pt x="8022" y="840"/>
                  <a:pt x="8019" y="843"/>
                  <a:pt x="8019" y="843"/>
                </a:cubicBezTo>
                <a:cubicBezTo>
                  <a:pt x="8019" y="833"/>
                  <a:pt x="8019" y="824"/>
                  <a:pt x="8019" y="814"/>
                </a:cubicBezTo>
                <a:lnTo>
                  <a:pt x="8019" y="817"/>
                </a:lnTo>
                <a:cubicBezTo>
                  <a:pt x="8011" y="824"/>
                  <a:pt x="8000" y="833"/>
                  <a:pt x="7989" y="840"/>
                </a:cubicBezTo>
                <a:lnTo>
                  <a:pt x="7989" y="840"/>
                </a:lnTo>
                <a:close/>
                <a:moveTo>
                  <a:pt x="14665" y="788"/>
                </a:moveTo>
                <a:cubicBezTo>
                  <a:pt x="14665" y="804"/>
                  <a:pt x="14672" y="814"/>
                  <a:pt x="14694" y="814"/>
                </a:cubicBezTo>
                <a:cubicBezTo>
                  <a:pt x="14694" y="814"/>
                  <a:pt x="14691" y="817"/>
                  <a:pt x="14691" y="817"/>
                </a:cubicBezTo>
                <a:cubicBezTo>
                  <a:pt x="14691" y="797"/>
                  <a:pt x="14683" y="788"/>
                  <a:pt x="14661" y="791"/>
                </a:cubicBezTo>
                <a:lnTo>
                  <a:pt x="14665" y="788"/>
                </a:lnTo>
                <a:close/>
                <a:moveTo>
                  <a:pt x="6566" y="17987"/>
                </a:moveTo>
                <a:cubicBezTo>
                  <a:pt x="6569" y="17987"/>
                  <a:pt x="6573" y="17984"/>
                  <a:pt x="6577" y="17984"/>
                </a:cubicBezTo>
                <a:cubicBezTo>
                  <a:pt x="6573" y="17984"/>
                  <a:pt x="6569" y="17980"/>
                  <a:pt x="6566" y="17980"/>
                </a:cubicBezTo>
                <a:cubicBezTo>
                  <a:pt x="6569" y="17984"/>
                  <a:pt x="6569" y="17987"/>
                  <a:pt x="6573" y="17987"/>
                </a:cubicBezTo>
                <a:cubicBezTo>
                  <a:pt x="6569" y="17987"/>
                  <a:pt x="6566" y="17987"/>
                  <a:pt x="6566" y="17987"/>
                </a:cubicBezTo>
                <a:close/>
                <a:moveTo>
                  <a:pt x="6648" y="17977"/>
                </a:moveTo>
                <a:cubicBezTo>
                  <a:pt x="6651" y="17977"/>
                  <a:pt x="6651" y="17980"/>
                  <a:pt x="6655" y="17980"/>
                </a:cubicBezTo>
                <a:cubicBezTo>
                  <a:pt x="6655" y="17977"/>
                  <a:pt x="6651" y="17974"/>
                  <a:pt x="6651" y="17971"/>
                </a:cubicBezTo>
                <a:cubicBezTo>
                  <a:pt x="6651" y="17971"/>
                  <a:pt x="6648" y="17977"/>
                  <a:pt x="6648" y="17977"/>
                </a:cubicBezTo>
                <a:close/>
                <a:moveTo>
                  <a:pt x="9449" y="17984"/>
                </a:moveTo>
                <a:cubicBezTo>
                  <a:pt x="9472" y="17984"/>
                  <a:pt x="9491" y="17984"/>
                  <a:pt x="9513" y="17984"/>
                </a:cubicBezTo>
                <a:cubicBezTo>
                  <a:pt x="9513" y="17984"/>
                  <a:pt x="9509" y="17987"/>
                  <a:pt x="9509" y="17987"/>
                </a:cubicBezTo>
                <a:cubicBezTo>
                  <a:pt x="9491" y="17951"/>
                  <a:pt x="9472" y="17944"/>
                  <a:pt x="9449" y="17984"/>
                </a:cubicBezTo>
                <a:cubicBezTo>
                  <a:pt x="9453" y="17984"/>
                  <a:pt x="9449" y="17984"/>
                  <a:pt x="9449" y="17984"/>
                </a:cubicBezTo>
                <a:close/>
                <a:moveTo>
                  <a:pt x="8762" y="18036"/>
                </a:moveTo>
                <a:cubicBezTo>
                  <a:pt x="8758" y="18032"/>
                  <a:pt x="8755" y="18026"/>
                  <a:pt x="8755" y="18023"/>
                </a:cubicBezTo>
                <a:cubicBezTo>
                  <a:pt x="8755" y="18026"/>
                  <a:pt x="8755" y="18032"/>
                  <a:pt x="8758" y="18036"/>
                </a:cubicBezTo>
                <a:cubicBezTo>
                  <a:pt x="8755" y="18036"/>
                  <a:pt x="8762" y="18036"/>
                  <a:pt x="8762" y="18036"/>
                </a:cubicBezTo>
                <a:close/>
                <a:moveTo>
                  <a:pt x="3678" y="18046"/>
                </a:moveTo>
                <a:cubicBezTo>
                  <a:pt x="3674" y="18046"/>
                  <a:pt x="3670" y="18042"/>
                  <a:pt x="3667" y="18042"/>
                </a:cubicBezTo>
                <a:cubicBezTo>
                  <a:pt x="3670" y="18042"/>
                  <a:pt x="3670" y="18046"/>
                  <a:pt x="3678" y="18046"/>
                </a:cubicBezTo>
                <a:cubicBezTo>
                  <a:pt x="3674" y="18049"/>
                  <a:pt x="3678" y="18046"/>
                  <a:pt x="3678" y="18046"/>
                </a:cubicBezTo>
                <a:close/>
                <a:moveTo>
                  <a:pt x="14534" y="781"/>
                </a:moveTo>
                <a:cubicBezTo>
                  <a:pt x="14530" y="797"/>
                  <a:pt x="14534" y="807"/>
                  <a:pt x="14553" y="814"/>
                </a:cubicBezTo>
                <a:cubicBezTo>
                  <a:pt x="14553" y="814"/>
                  <a:pt x="14549" y="817"/>
                  <a:pt x="14549" y="817"/>
                </a:cubicBezTo>
                <a:cubicBezTo>
                  <a:pt x="14541" y="804"/>
                  <a:pt x="14538" y="791"/>
                  <a:pt x="14534" y="781"/>
                </a:cubicBezTo>
                <a:lnTo>
                  <a:pt x="14534" y="781"/>
                </a:lnTo>
                <a:close/>
                <a:moveTo>
                  <a:pt x="14422" y="801"/>
                </a:moveTo>
                <a:cubicBezTo>
                  <a:pt x="14437" y="804"/>
                  <a:pt x="14448" y="807"/>
                  <a:pt x="14463" y="810"/>
                </a:cubicBezTo>
                <a:cubicBezTo>
                  <a:pt x="14463" y="810"/>
                  <a:pt x="14467" y="807"/>
                  <a:pt x="14467" y="807"/>
                </a:cubicBezTo>
                <a:cubicBezTo>
                  <a:pt x="14452" y="804"/>
                  <a:pt x="14437" y="801"/>
                  <a:pt x="14422" y="801"/>
                </a:cubicBezTo>
                <a:lnTo>
                  <a:pt x="14422" y="801"/>
                </a:lnTo>
                <a:close/>
                <a:moveTo>
                  <a:pt x="14373" y="814"/>
                </a:moveTo>
                <a:cubicBezTo>
                  <a:pt x="14366" y="804"/>
                  <a:pt x="14355" y="794"/>
                  <a:pt x="14347" y="788"/>
                </a:cubicBezTo>
                <a:cubicBezTo>
                  <a:pt x="14347" y="788"/>
                  <a:pt x="14351" y="784"/>
                  <a:pt x="14351" y="784"/>
                </a:cubicBezTo>
                <a:cubicBezTo>
                  <a:pt x="14343" y="804"/>
                  <a:pt x="14351" y="814"/>
                  <a:pt x="14377" y="810"/>
                </a:cubicBezTo>
                <a:cubicBezTo>
                  <a:pt x="14377" y="810"/>
                  <a:pt x="14373" y="814"/>
                  <a:pt x="14373" y="814"/>
                </a:cubicBezTo>
                <a:close/>
                <a:moveTo>
                  <a:pt x="14213" y="830"/>
                </a:moveTo>
                <a:cubicBezTo>
                  <a:pt x="14213" y="827"/>
                  <a:pt x="14216" y="827"/>
                  <a:pt x="14216" y="824"/>
                </a:cubicBezTo>
                <a:cubicBezTo>
                  <a:pt x="14213" y="824"/>
                  <a:pt x="14213" y="824"/>
                  <a:pt x="14213" y="830"/>
                </a:cubicBezTo>
                <a:cubicBezTo>
                  <a:pt x="14209" y="827"/>
                  <a:pt x="14213" y="830"/>
                  <a:pt x="14213" y="830"/>
                </a:cubicBezTo>
                <a:close/>
                <a:moveTo>
                  <a:pt x="12890" y="794"/>
                </a:moveTo>
                <a:lnTo>
                  <a:pt x="12898" y="797"/>
                </a:lnTo>
                <a:lnTo>
                  <a:pt x="12894" y="791"/>
                </a:lnTo>
                <a:lnTo>
                  <a:pt x="12890" y="794"/>
                </a:lnTo>
                <a:close/>
                <a:moveTo>
                  <a:pt x="7918" y="18032"/>
                </a:moveTo>
                <a:cubicBezTo>
                  <a:pt x="7918" y="18036"/>
                  <a:pt x="7914" y="18036"/>
                  <a:pt x="7914" y="18039"/>
                </a:cubicBezTo>
                <a:cubicBezTo>
                  <a:pt x="7914" y="18036"/>
                  <a:pt x="7918" y="18036"/>
                  <a:pt x="7918" y="18032"/>
                </a:cubicBezTo>
                <a:cubicBezTo>
                  <a:pt x="7918" y="18036"/>
                  <a:pt x="7918" y="18032"/>
                  <a:pt x="7918" y="18032"/>
                </a:cubicBezTo>
                <a:close/>
                <a:moveTo>
                  <a:pt x="8755" y="18036"/>
                </a:moveTo>
                <a:cubicBezTo>
                  <a:pt x="8758" y="18032"/>
                  <a:pt x="8762" y="18032"/>
                  <a:pt x="8766" y="18029"/>
                </a:cubicBezTo>
                <a:cubicBezTo>
                  <a:pt x="8755" y="18023"/>
                  <a:pt x="8755" y="18026"/>
                  <a:pt x="8762" y="18036"/>
                </a:cubicBezTo>
                <a:cubicBezTo>
                  <a:pt x="8762" y="18036"/>
                  <a:pt x="8755" y="18036"/>
                  <a:pt x="8755" y="18036"/>
                </a:cubicBezTo>
                <a:close/>
                <a:moveTo>
                  <a:pt x="9065" y="18026"/>
                </a:moveTo>
                <a:cubicBezTo>
                  <a:pt x="9065" y="18026"/>
                  <a:pt x="9061" y="18023"/>
                  <a:pt x="9061" y="18023"/>
                </a:cubicBezTo>
                <a:cubicBezTo>
                  <a:pt x="9057" y="18023"/>
                  <a:pt x="9065" y="18026"/>
                  <a:pt x="9065" y="18026"/>
                </a:cubicBezTo>
                <a:close/>
                <a:moveTo>
                  <a:pt x="3502" y="18085"/>
                </a:moveTo>
                <a:cubicBezTo>
                  <a:pt x="3498" y="18088"/>
                  <a:pt x="3517" y="18065"/>
                  <a:pt x="3498" y="18081"/>
                </a:cubicBezTo>
                <a:lnTo>
                  <a:pt x="3502" y="18085"/>
                </a:lnTo>
                <a:close/>
                <a:moveTo>
                  <a:pt x="3603" y="18075"/>
                </a:moveTo>
                <a:lnTo>
                  <a:pt x="3614" y="18078"/>
                </a:lnTo>
                <a:lnTo>
                  <a:pt x="3618" y="18081"/>
                </a:lnTo>
                <a:lnTo>
                  <a:pt x="3611" y="18075"/>
                </a:lnTo>
                <a:lnTo>
                  <a:pt x="3599" y="18078"/>
                </a:lnTo>
                <a:lnTo>
                  <a:pt x="3603" y="18075"/>
                </a:lnTo>
                <a:close/>
                <a:moveTo>
                  <a:pt x="3674" y="18049"/>
                </a:moveTo>
                <a:cubicBezTo>
                  <a:pt x="3685" y="18062"/>
                  <a:pt x="3696" y="18075"/>
                  <a:pt x="3708" y="18088"/>
                </a:cubicBezTo>
                <a:cubicBezTo>
                  <a:pt x="3708" y="18088"/>
                  <a:pt x="3708" y="18085"/>
                  <a:pt x="3708" y="18085"/>
                </a:cubicBezTo>
                <a:cubicBezTo>
                  <a:pt x="3696" y="18072"/>
                  <a:pt x="3689" y="18059"/>
                  <a:pt x="3674" y="18049"/>
                </a:cubicBezTo>
                <a:cubicBezTo>
                  <a:pt x="3678" y="18046"/>
                  <a:pt x="3674" y="18049"/>
                  <a:pt x="3674" y="18049"/>
                </a:cubicBezTo>
                <a:close/>
                <a:moveTo>
                  <a:pt x="6577" y="18085"/>
                </a:moveTo>
                <a:lnTo>
                  <a:pt x="6569" y="18078"/>
                </a:lnTo>
                <a:lnTo>
                  <a:pt x="6562" y="18085"/>
                </a:lnTo>
                <a:lnTo>
                  <a:pt x="6562" y="18085"/>
                </a:lnTo>
                <a:lnTo>
                  <a:pt x="6562" y="18085"/>
                </a:lnTo>
                <a:lnTo>
                  <a:pt x="6569" y="18085"/>
                </a:lnTo>
                <a:lnTo>
                  <a:pt x="6577" y="18085"/>
                </a:lnTo>
                <a:close/>
                <a:moveTo>
                  <a:pt x="7839" y="18078"/>
                </a:moveTo>
                <a:cubicBezTo>
                  <a:pt x="7839" y="18078"/>
                  <a:pt x="7836" y="18075"/>
                  <a:pt x="7836" y="18075"/>
                </a:cubicBezTo>
                <a:cubicBezTo>
                  <a:pt x="7836" y="18075"/>
                  <a:pt x="7836" y="18075"/>
                  <a:pt x="7836" y="18075"/>
                </a:cubicBezTo>
                <a:cubicBezTo>
                  <a:pt x="7836" y="18075"/>
                  <a:pt x="7839" y="18078"/>
                  <a:pt x="7839" y="18078"/>
                </a:cubicBezTo>
                <a:close/>
                <a:moveTo>
                  <a:pt x="8852" y="18088"/>
                </a:moveTo>
                <a:cubicBezTo>
                  <a:pt x="8852" y="18081"/>
                  <a:pt x="8852" y="18075"/>
                  <a:pt x="8856" y="18068"/>
                </a:cubicBezTo>
                <a:cubicBezTo>
                  <a:pt x="8852" y="18068"/>
                  <a:pt x="8848" y="18068"/>
                  <a:pt x="8844" y="18068"/>
                </a:cubicBezTo>
                <a:cubicBezTo>
                  <a:pt x="8844" y="18075"/>
                  <a:pt x="8848" y="18078"/>
                  <a:pt x="8848" y="18085"/>
                </a:cubicBezTo>
                <a:cubicBezTo>
                  <a:pt x="8848" y="18085"/>
                  <a:pt x="8852" y="18088"/>
                  <a:pt x="8852" y="18088"/>
                </a:cubicBezTo>
                <a:close/>
                <a:moveTo>
                  <a:pt x="8930" y="18078"/>
                </a:moveTo>
                <a:cubicBezTo>
                  <a:pt x="8930" y="18078"/>
                  <a:pt x="8934" y="18075"/>
                  <a:pt x="8934" y="18075"/>
                </a:cubicBezTo>
                <a:cubicBezTo>
                  <a:pt x="8930" y="18075"/>
                  <a:pt x="8930" y="18075"/>
                  <a:pt x="8926" y="18075"/>
                </a:cubicBezTo>
                <a:cubicBezTo>
                  <a:pt x="8926" y="18075"/>
                  <a:pt x="8930" y="18078"/>
                  <a:pt x="8930" y="18078"/>
                </a:cubicBezTo>
                <a:close/>
                <a:moveTo>
                  <a:pt x="9274" y="18085"/>
                </a:moveTo>
                <a:cubicBezTo>
                  <a:pt x="9278" y="18085"/>
                  <a:pt x="9281" y="18081"/>
                  <a:pt x="9285" y="18081"/>
                </a:cubicBezTo>
                <a:cubicBezTo>
                  <a:pt x="9281" y="18078"/>
                  <a:pt x="9274" y="18078"/>
                  <a:pt x="9270" y="18075"/>
                </a:cubicBezTo>
                <a:cubicBezTo>
                  <a:pt x="9270" y="18078"/>
                  <a:pt x="9270" y="18081"/>
                  <a:pt x="9274" y="18085"/>
                </a:cubicBezTo>
                <a:lnTo>
                  <a:pt x="9274" y="18085"/>
                </a:lnTo>
                <a:close/>
                <a:moveTo>
                  <a:pt x="9337" y="18085"/>
                </a:moveTo>
                <a:cubicBezTo>
                  <a:pt x="9337" y="18081"/>
                  <a:pt x="9337" y="18078"/>
                  <a:pt x="9341" y="18075"/>
                </a:cubicBezTo>
                <a:cubicBezTo>
                  <a:pt x="9337" y="18078"/>
                  <a:pt x="9330" y="18081"/>
                  <a:pt x="9326" y="18085"/>
                </a:cubicBezTo>
                <a:cubicBezTo>
                  <a:pt x="9330" y="18085"/>
                  <a:pt x="9334" y="18085"/>
                  <a:pt x="9337" y="18085"/>
                </a:cubicBezTo>
                <a:cubicBezTo>
                  <a:pt x="9337" y="18088"/>
                  <a:pt x="9337" y="18085"/>
                  <a:pt x="9337" y="18085"/>
                </a:cubicBezTo>
                <a:close/>
                <a:moveTo>
                  <a:pt x="3502" y="18081"/>
                </a:moveTo>
                <a:cubicBezTo>
                  <a:pt x="3502" y="18081"/>
                  <a:pt x="3506" y="18081"/>
                  <a:pt x="3506" y="18081"/>
                </a:cubicBezTo>
                <a:cubicBezTo>
                  <a:pt x="3502" y="18081"/>
                  <a:pt x="3498" y="18081"/>
                  <a:pt x="3498" y="18078"/>
                </a:cubicBezTo>
                <a:cubicBezTo>
                  <a:pt x="3498" y="18081"/>
                  <a:pt x="3502" y="18085"/>
                  <a:pt x="3502" y="18081"/>
                </a:cubicBezTo>
                <a:close/>
                <a:moveTo>
                  <a:pt x="3599" y="18078"/>
                </a:moveTo>
                <a:cubicBezTo>
                  <a:pt x="3596" y="18078"/>
                  <a:pt x="3596" y="18078"/>
                  <a:pt x="3592" y="18075"/>
                </a:cubicBezTo>
                <a:cubicBezTo>
                  <a:pt x="3592" y="18075"/>
                  <a:pt x="3592" y="18078"/>
                  <a:pt x="3599" y="18078"/>
                </a:cubicBezTo>
                <a:cubicBezTo>
                  <a:pt x="3599" y="18078"/>
                  <a:pt x="3599" y="18078"/>
                  <a:pt x="3603" y="18075"/>
                </a:cubicBezTo>
                <a:cubicBezTo>
                  <a:pt x="3603" y="18075"/>
                  <a:pt x="3599" y="18078"/>
                  <a:pt x="3599" y="18078"/>
                </a:cubicBezTo>
                <a:close/>
                <a:moveTo>
                  <a:pt x="3614" y="18081"/>
                </a:moveTo>
                <a:cubicBezTo>
                  <a:pt x="3614" y="18081"/>
                  <a:pt x="3618" y="18081"/>
                  <a:pt x="3618" y="18081"/>
                </a:cubicBezTo>
                <a:cubicBezTo>
                  <a:pt x="3614" y="18081"/>
                  <a:pt x="3611" y="18078"/>
                  <a:pt x="3611" y="18078"/>
                </a:cubicBezTo>
                <a:cubicBezTo>
                  <a:pt x="3611" y="18078"/>
                  <a:pt x="3614" y="18081"/>
                  <a:pt x="3614" y="18081"/>
                </a:cubicBezTo>
                <a:close/>
                <a:moveTo>
                  <a:pt x="12804" y="788"/>
                </a:moveTo>
                <a:cubicBezTo>
                  <a:pt x="12804" y="797"/>
                  <a:pt x="12804" y="807"/>
                  <a:pt x="12804" y="817"/>
                </a:cubicBezTo>
                <a:cubicBezTo>
                  <a:pt x="12804" y="817"/>
                  <a:pt x="12800" y="814"/>
                  <a:pt x="12800" y="814"/>
                </a:cubicBezTo>
                <a:cubicBezTo>
                  <a:pt x="12812" y="814"/>
                  <a:pt x="12823" y="814"/>
                  <a:pt x="12834" y="814"/>
                </a:cubicBezTo>
                <a:cubicBezTo>
                  <a:pt x="12834" y="814"/>
                  <a:pt x="12830" y="817"/>
                  <a:pt x="12830" y="817"/>
                </a:cubicBezTo>
                <a:cubicBezTo>
                  <a:pt x="12827" y="801"/>
                  <a:pt x="12823" y="788"/>
                  <a:pt x="12800" y="791"/>
                </a:cubicBezTo>
                <a:lnTo>
                  <a:pt x="12804" y="788"/>
                </a:lnTo>
                <a:close/>
                <a:moveTo>
                  <a:pt x="6562" y="18085"/>
                </a:moveTo>
                <a:cubicBezTo>
                  <a:pt x="6539" y="18065"/>
                  <a:pt x="6517" y="18065"/>
                  <a:pt x="6495" y="18085"/>
                </a:cubicBezTo>
                <a:cubicBezTo>
                  <a:pt x="6495" y="18085"/>
                  <a:pt x="6495" y="18085"/>
                  <a:pt x="6491" y="18085"/>
                </a:cubicBezTo>
                <a:cubicBezTo>
                  <a:pt x="6517" y="18085"/>
                  <a:pt x="6543" y="18085"/>
                  <a:pt x="6562" y="18085"/>
                </a:cubicBezTo>
                <a:cubicBezTo>
                  <a:pt x="6566" y="18085"/>
                  <a:pt x="6562" y="18085"/>
                  <a:pt x="6562" y="18085"/>
                </a:cubicBezTo>
                <a:close/>
                <a:moveTo>
                  <a:pt x="6577" y="18085"/>
                </a:moveTo>
                <a:cubicBezTo>
                  <a:pt x="6577" y="18085"/>
                  <a:pt x="6580" y="18081"/>
                  <a:pt x="6580" y="18081"/>
                </a:cubicBezTo>
                <a:cubicBezTo>
                  <a:pt x="6577" y="18081"/>
                  <a:pt x="6573" y="18081"/>
                  <a:pt x="6569" y="18085"/>
                </a:cubicBezTo>
                <a:cubicBezTo>
                  <a:pt x="6573" y="18085"/>
                  <a:pt x="6577" y="18085"/>
                  <a:pt x="6577" y="18085"/>
                </a:cubicBezTo>
                <a:close/>
                <a:moveTo>
                  <a:pt x="8848" y="18085"/>
                </a:moveTo>
                <a:cubicBezTo>
                  <a:pt x="8852" y="18085"/>
                  <a:pt x="8856" y="18085"/>
                  <a:pt x="8859" y="18085"/>
                </a:cubicBezTo>
                <a:cubicBezTo>
                  <a:pt x="8856" y="18081"/>
                  <a:pt x="8852" y="18081"/>
                  <a:pt x="8848" y="18078"/>
                </a:cubicBezTo>
                <a:cubicBezTo>
                  <a:pt x="8848" y="18081"/>
                  <a:pt x="8852" y="18085"/>
                  <a:pt x="8856" y="18088"/>
                </a:cubicBezTo>
                <a:cubicBezTo>
                  <a:pt x="8852" y="18088"/>
                  <a:pt x="8848" y="18085"/>
                  <a:pt x="8848" y="18085"/>
                </a:cubicBezTo>
                <a:close/>
                <a:moveTo>
                  <a:pt x="9274" y="18085"/>
                </a:moveTo>
                <a:cubicBezTo>
                  <a:pt x="9296" y="18085"/>
                  <a:pt x="9319" y="18085"/>
                  <a:pt x="9341" y="18085"/>
                </a:cubicBezTo>
                <a:cubicBezTo>
                  <a:pt x="9341" y="18085"/>
                  <a:pt x="9341" y="18088"/>
                  <a:pt x="9341" y="18088"/>
                </a:cubicBezTo>
                <a:cubicBezTo>
                  <a:pt x="9319" y="18062"/>
                  <a:pt x="9296" y="18059"/>
                  <a:pt x="9274" y="18085"/>
                </a:cubicBezTo>
                <a:cubicBezTo>
                  <a:pt x="9274" y="18085"/>
                  <a:pt x="9274" y="18085"/>
                  <a:pt x="9274" y="18085"/>
                </a:cubicBezTo>
                <a:close/>
                <a:moveTo>
                  <a:pt x="6480" y="18137"/>
                </a:moveTo>
                <a:cubicBezTo>
                  <a:pt x="6480" y="18137"/>
                  <a:pt x="6483" y="18134"/>
                  <a:pt x="6483" y="18134"/>
                </a:cubicBezTo>
                <a:cubicBezTo>
                  <a:pt x="6480" y="18134"/>
                  <a:pt x="6476" y="18134"/>
                  <a:pt x="6476" y="18134"/>
                </a:cubicBezTo>
                <a:cubicBezTo>
                  <a:pt x="6476" y="18134"/>
                  <a:pt x="6480" y="18137"/>
                  <a:pt x="6480" y="18137"/>
                </a:cubicBezTo>
                <a:close/>
                <a:moveTo>
                  <a:pt x="12569" y="791"/>
                </a:moveTo>
                <a:cubicBezTo>
                  <a:pt x="12558" y="791"/>
                  <a:pt x="12546" y="788"/>
                  <a:pt x="12531" y="788"/>
                </a:cubicBezTo>
                <a:cubicBezTo>
                  <a:pt x="12531" y="797"/>
                  <a:pt x="12535" y="807"/>
                  <a:pt x="12535" y="817"/>
                </a:cubicBezTo>
                <a:cubicBezTo>
                  <a:pt x="12535" y="817"/>
                  <a:pt x="12531" y="817"/>
                  <a:pt x="12531" y="817"/>
                </a:cubicBezTo>
                <a:cubicBezTo>
                  <a:pt x="12543" y="807"/>
                  <a:pt x="12554" y="797"/>
                  <a:pt x="12565" y="788"/>
                </a:cubicBezTo>
                <a:lnTo>
                  <a:pt x="12569" y="791"/>
                </a:lnTo>
                <a:close/>
                <a:moveTo>
                  <a:pt x="3532" y="18176"/>
                </a:moveTo>
                <a:cubicBezTo>
                  <a:pt x="3543" y="18176"/>
                  <a:pt x="3555" y="18176"/>
                  <a:pt x="3566" y="18176"/>
                </a:cubicBezTo>
                <a:cubicBezTo>
                  <a:pt x="3566" y="18176"/>
                  <a:pt x="3562" y="18179"/>
                  <a:pt x="3562" y="18179"/>
                </a:cubicBezTo>
                <a:cubicBezTo>
                  <a:pt x="3551" y="18153"/>
                  <a:pt x="3540" y="18169"/>
                  <a:pt x="3528" y="18179"/>
                </a:cubicBezTo>
                <a:lnTo>
                  <a:pt x="3532" y="18176"/>
                </a:lnTo>
                <a:close/>
                <a:moveTo>
                  <a:pt x="3592" y="18176"/>
                </a:moveTo>
                <a:cubicBezTo>
                  <a:pt x="3596" y="18173"/>
                  <a:pt x="3596" y="18169"/>
                  <a:pt x="3599" y="18169"/>
                </a:cubicBezTo>
                <a:cubicBezTo>
                  <a:pt x="3599" y="18169"/>
                  <a:pt x="3603" y="18169"/>
                  <a:pt x="3607" y="18169"/>
                </a:cubicBezTo>
                <a:cubicBezTo>
                  <a:pt x="3599" y="18169"/>
                  <a:pt x="3596" y="18173"/>
                  <a:pt x="3588" y="18173"/>
                </a:cubicBezTo>
                <a:cubicBezTo>
                  <a:pt x="3588" y="18173"/>
                  <a:pt x="3592" y="18176"/>
                  <a:pt x="3592" y="18176"/>
                </a:cubicBezTo>
                <a:close/>
                <a:moveTo>
                  <a:pt x="6588" y="18163"/>
                </a:moveTo>
                <a:cubicBezTo>
                  <a:pt x="6584" y="18160"/>
                  <a:pt x="6580" y="18160"/>
                  <a:pt x="6580" y="18156"/>
                </a:cubicBezTo>
                <a:cubicBezTo>
                  <a:pt x="6580" y="18160"/>
                  <a:pt x="6584" y="18163"/>
                  <a:pt x="6588" y="18163"/>
                </a:cubicBezTo>
                <a:cubicBezTo>
                  <a:pt x="6584" y="18166"/>
                  <a:pt x="6588" y="18163"/>
                  <a:pt x="6588" y="18163"/>
                </a:cubicBezTo>
                <a:close/>
                <a:moveTo>
                  <a:pt x="6625" y="18186"/>
                </a:moveTo>
                <a:cubicBezTo>
                  <a:pt x="6610" y="18176"/>
                  <a:pt x="6618" y="18182"/>
                  <a:pt x="6625" y="18186"/>
                </a:cubicBezTo>
                <a:lnTo>
                  <a:pt x="6625" y="18186"/>
                </a:lnTo>
                <a:close/>
                <a:moveTo>
                  <a:pt x="9102" y="18189"/>
                </a:moveTo>
                <a:cubicBezTo>
                  <a:pt x="9106" y="18186"/>
                  <a:pt x="9110" y="18179"/>
                  <a:pt x="9110" y="18176"/>
                </a:cubicBezTo>
                <a:cubicBezTo>
                  <a:pt x="9106" y="18176"/>
                  <a:pt x="9102" y="18176"/>
                  <a:pt x="9098" y="18176"/>
                </a:cubicBezTo>
                <a:cubicBezTo>
                  <a:pt x="9102" y="18179"/>
                  <a:pt x="9102" y="18182"/>
                  <a:pt x="9102" y="18189"/>
                </a:cubicBezTo>
                <a:cubicBezTo>
                  <a:pt x="9102" y="18189"/>
                  <a:pt x="9102" y="18189"/>
                  <a:pt x="9102" y="18189"/>
                </a:cubicBezTo>
                <a:close/>
                <a:moveTo>
                  <a:pt x="9158" y="18189"/>
                </a:moveTo>
                <a:cubicBezTo>
                  <a:pt x="9147" y="18176"/>
                  <a:pt x="9143" y="18176"/>
                  <a:pt x="9158" y="18189"/>
                </a:cubicBezTo>
                <a:lnTo>
                  <a:pt x="9158" y="18189"/>
                </a:lnTo>
                <a:close/>
                <a:moveTo>
                  <a:pt x="3327" y="18202"/>
                </a:moveTo>
                <a:lnTo>
                  <a:pt x="3327" y="18202"/>
                </a:lnTo>
                <a:lnTo>
                  <a:pt x="3327" y="18202"/>
                </a:lnTo>
                <a:lnTo>
                  <a:pt x="3327" y="18202"/>
                </a:lnTo>
                <a:close/>
                <a:moveTo>
                  <a:pt x="3457" y="18192"/>
                </a:moveTo>
                <a:lnTo>
                  <a:pt x="3465" y="18192"/>
                </a:lnTo>
                <a:lnTo>
                  <a:pt x="3461" y="18186"/>
                </a:lnTo>
                <a:lnTo>
                  <a:pt x="3457" y="18192"/>
                </a:lnTo>
                <a:close/>
                <a:moveTo>
                  <a:pt x="3536" y="18202"/>
                </a:moveTo>
                <a:cubicBezTo>
                  <a:pt x="3532" y="18195"/>
                  <a:pt x="3528" y="18186"/>
                  <a:pt x="3528" y="18179"/>
                </a:cubicBezTo>
                <a:cubicBezTo>
                  <a:pt x="3528" y="18179"/>
                  <a:pt x="3532" y="18176"/>
                  <a:pt x="3532" y="18176"/>
                </a:cubicBezTo>
                <a:cubicBezTo>
                  <a:pt x="3532" y="18186"/>
                  <a:pt x="3532" y="18195"/>
                  <a:pt x="3532" y="18205"/>
                </a:cubicBezTo>
                <a:lnTo>
                  <a:pt x="3536" y="18202"/>
                </a:lnTo>
                <a:close/>
                <a:moveTo>
                  <a:pt x="3566" y="18176"/>
                </a:moveTo>
                <a:cubicBezTo>
                  <a:pt x="3566" y="18186"/>
                  <a:pt x="3566" y="18195"/>
                  <a:pt x="3566" y="18205"/>
                </a:cubicBezTo>
                <a:lnTo>
                  <a:pt x="3562" y="18202"/>
                </a:lnTo>
                <a:cubicBezTo>
                  <a:pt x="3573" y="18202"/>
                  <a:pt x="3584" y="18202"/>
                  <a:pt x="3596" y="18202"/>
                </a:cubicBezTo>
                <a:lnTo>
                  <a:pt x="3592" y="18205"/>
                </a:lnTo>
                <a:cubicBezTo>
                  <a:pt x="3592" y="18195"/>
                  <a:pt x="3588" y="18182"/>
                  <a:pt x="3588" y="18173"/>
                </a:cubicBezTo>
                <a:cubicBezTo>
                  <a:pt x="3588" y="18173"/>
                  <a:pt x="3592" y="18176"/>
                  <a:pt x="3592" y="18176"/>
                </a:cubicBezTo>
                <a:cubicBezTo>
                  <a:pt x="3581" y="18176"/>
                  <a:pt x="3569" y="18179"/>
                  <a:pt x="3562" y="18179"/>
                </a:cubicBezTo>
                <a:lnTo>
                  <a:pt x="3566" y="18176"/>
                </a:lnTo>
                <a:close/>
                <a:moveTo>
                  <a:pt x="12240" y="784"/>
                </a:moveTo>
                <a:cubicBezTo>
                  <a:pt x="12251" y="797"/>
                  <a:pt x="12263" y="807"/>
                  <a:pt x="12270" y="820"/>
                </a:cubicBezTo>
                <a:cubicBezTo>
                  <a:pt x="12270" y="820"/>
                  <a:pt x="12274" y="817"/>
                  <a:pt x="12274" y="817"/>
                </a:cubicBezTo>
                <a:cubicBezTo>
                  <a:pt x="12263" y="804"/>
                  <a:pt x="12251" y="794"/>
                  <a:pt x="12244" y="781"/>
                </a:cubicBezTo>
                <a:cubicBezTo>
                  <a:pt x="12244" y="781"/>
                  <a:pt x="12240" y="784"/>
                  <a:pt x="12240" y="784"/>
                </a:cubicBezTo>
                <a:close/>
                <a:moveTo>
                  <a:pt x="6625" y="18186"/>
                </a:moveTo>
                <a:cubicBezTo>
                  <a:pt x="6614" y="18179"/>
                  <a:pt x="6599" y="18169"/>
                  <a:pt x="6588" y="18163"/>
                </a:cubicBezTo>
                <a:cubicBezTo>
                  <a:pt x="6588" y="18163"/>
                  <a:pt x="6588" y="18160"/>
                  <a:pt x="6588" y="18163"/>
                </a:cubicBezTo>
                <a:cubicBezTo>
                  <a:pt x="6580" y="18176"/>
                  <a:pt x="6569" y="18189"/>
                  <a:pt x="6562" y="18202"/>
                </a:cubicBezTo>
                <a:lnTo>
                  <a:pt x="6566" y="18199"/>
                </a:lnTo>
                <a:cubicBezTo>
                  <a:pt x="6577" y="18173"/>
                  <a:pt x="6599" y="18169"/>
                  <a:pt x="6625" y="18186"/>
                </a:cubicBezTo>
                <a:cubicBezTo>
                  <a:pt x="6622" y="18186"/>
                  <a:pt x="6625" y="18186"/>
                  <a:pt x="6625" y="18186"/>
                </a:cubicBezTo>
                <a:close/>
                <a:moveTo>
                  <a:pt x="8497" y="18189"/>
                </a:moveTo>
                <a:cubicBezTo>
                  <a:pt x="8497" y="18189"/>
                  <a:pt x="8501" y="18186"/>
                  <a:pt x="8501" y="18186"/>
                </a:cubicBezTo>
                <a:cubicBezTo>
                  <a:pt x="8497" y="18186"/>
                  <a:pt x="8493" y="18186"/>
                  <a:pt x="8497" y="18189"/>
                </a:cubicBezTo>
                <a:cubicBezTo>
                  <a:pt x="8493" y="18186"/>
                  <a:pt x="8497" y="18189"/>
                  <a:pt x="8497" y="18189"/>
                </a:cubicBezTo>
                <a:close/>
                <a:moveTo>
                  <a:pt x="8841" y="18179"/>
                </a:moveTo>
                <a:cubicBezTo>
                  <a:pt x="8841" y="18179"/>
                  <a:pt x="8841" y="18182"/>
                  <a:pt x="8841" y="18182"/>
                </a:cubicBezTo>
                <a:cubicBezTo>
                  <a:pt x="8841" y="18182"/>
                  <a:pt x="8844" y="18179"/>
                  <a:pt x="8844" y="18179"/>
                </a:cubicBezTo>
                <a:cubicBezTo>
                  <a:pt x="8844" y="18179"/>
                  <a:pt x="8837" y="18179"/>
                  <a:pt x="8841" y="18179"/>
                </a:cubicBezTo>
                <a:close/>
                <a:moveTo>
                  <a:pt x="9154" y="18189"/>
                </a:moveTo>
                <a:cubicBezTo>
                  <a:pt x="9143" y="18179"/>
                  <a:pt x="9132" y="18169"/>
                  <a:pt x="9121" y="18163"/>
                </a:cubicBezTo>
                <a:cubicBezTo>
                  <a:pt x="9113" y="18173"/>
                  <a:pt x="9110" y="18182"/>
                  <a:pt x="9102" y="18189"/>
                </a:cubicBezTo>
                <a:cubicBezTo>
                  <a:pt x="9102" y="18189"/>
                  <a:pt x="9098" y="18189"/>
                  <a:pt x="9098" y="18189"/>
                </a:cubicBezTo>
                <a:cubicBezTo>
                  <a:pt x="9121" y="18189"/>
                  <a:pt x="9139" y="18189"/>
                  <a:pt x="9154" y="18189"/>
                </a:cubicBezTo>
                <a:cubicBezTo>
                  <a:pt x="9158" y="18189"/>
                  <a:pt x="9154" y="18189"/>
                  <a:pt x="9154" y="18189"/>
                </a:cubicBezTo>
                <a:close/>
                <a:moveTo>
                  <a:pt x="20373" y="18189"/>
                </a:moveTo>
                <a:lnTo>
                  <a:pt x="20373" y="18195"/>
                </a:lnTo>
                <a:lnTo>
                  <a:pt x="20380" y="18192"/>
                </a:lnTo>
                <a:lnTo>
                  <a:pt x="20373" y="18189"/>
                </a:lnTo>
                <a:close/>
                <a:moveTo>
                  <a:pt x="3327" y="18205"/>
                </a:moveTo>
                <a:cubicBezTo>
                  <a:pt x="3327" y="18208"/>
                  <a:pt x="3330" y="18208"/>
                  <a:pt x="3330" y="18212"/>
                </a:cubicBezTo>
                <a:cubicBezTo>
                  <a:pt x="3330" y="18209"/>
                  <a:pt x="3327" y="18205"/>
                  <a:pt x="3327" y="18205"/>
                </a:cubicBezTo>
                <a:cubicBezTo>
                  <a:pt x="3327" y="18202"/>
                  <a:pt x="3327" y="18205"/>
                  <a:pt x="3327" y="18205"/>
                </a:cubicBezTo>
                <a:close/>
                <a:moveTo>
                  <a:pt x="3532" y="18228"/>
                </a:moveTo>
                <a:cubicBezTo>
                  <a:pt x="3543" y="18228"/>
                  <a:pt x="3555" y="18228"/>
                  <a:pt x="3566" y="18228"/>
                </a:cubicBezTo>
                <a:cubicBezTo>
                  <a:pt x="3566" y="18228"/>
                  <a:pt x="3562" y="18231"/>
                  <a:pt x="3562" y="18231"/>
                </a:cubicBezTo>
                <a:cubicBezTo>
                  <a:pt x="3562" y="18222"/>
                  <a:pt x="3562" y="18212"/>
                  <a:pt x="3562" y="18202"/>
                </a:cubicBezTo>
                <a:cubicBezTo>
                  <a:pt x="3562" y="18202"/>
                  <a:pt x="3566" y="18205"/>
                  <a:pt x="3566" y="18205"/>
                </a:cubicBezTo>
                <a:cubicBezTo>
                  <a:pt x="3555" y="18205"/>
                  <a:pt x="3543" y="18205"/>
                  <a:pt x="3532" y="18205"/>
                </a:cubicBezTo>
                <a:cubicBezTo>
                  <a:pt x="3532" y="18205"/>
                  <a:pt x="3536" y="18202"/>
                  <a:pt x="3536" y="18202"/>
                </a:cubicBezTo>
                <a:cubicBezTo>
                  <a:pt x="3536" y="18212"/>
                  <a:pt x="3536" y="18222"/>
                  <a:pt x="3536" y="18231"/>
                </a:cubicBezTo>
                <a:lnTo>
                  <a:pt x="3532" y="18228"/>
                </a:lnTo>
                <a:close/>
                <a:moveTo>
                  <a:pt x="3596" y="18202"/>
                </a:moveTo>
                <a:cubicBezTo>
                  <a:pt x="3596" y="18212"/>
                  <a:pt x="3596" y="18222"/>
                  <a:pt x="3596" y="18231"/>
                </a:cubicBezTo>
                <a:cubicBezTo>
                  <a:pt x="3596" y="18231"/>
                  <a:pt x="3592" y="18228"/>
                  <a:pt x="3592" y="18228"/>
                </a:cubicBezTo>
                <a:cubicBezTo>
                  <a:pt x="3603" y="18228"/>
                  <a:pt x="3614" y="18228"/>
                  <a:pt x="3625" y="18228"/>
                </a:cubicBezTo>
                <a:cubicBezTo>
                  <a:pt x="3625" y="18228"/>
                  <a:pt x="3622" y="18231"/>
                  <a:pt x="3622" y="18231"/>
                </a:cubicBezTo>
                <a:cubicBezTo>
                  <a:pt x="3611" y="18222"/>
                  <a:pt x="3599" y="18212"/>
                  <a:pt x="3592" y="18202"/>
                </a:cubicBezTo>
                <a:lnTo>
                  <a:pt x="3596" y="18202"/>
                </a:lnTo>
                <a:close/>
                <a:moveTo>
                  <a:pt x="6562" y="18202"/>
                </a:moveTo>
                <a:cubicBezTo>
                  <a:pt x="6566" y="18202"/>
                  <a:pt x="6566" y="18205"/>
                  <a:pt x="6566" y="18205"/>
                </a:cubicBezTo>
                <a:cubicBezTo>
                  <a:pt x="6566" y="18202"/>
                  <a:pt x="6566" y="18199"/>
                  <a:pt x="6562" y="18195"/>
                </a:cubicBezTo>
                <a:cubicBezTo>
                  <a:pt x="6566" y="18199"/>
                  <a:pt x="6562" y="18202"/>
                  <a:pt x="6562" y="18202"/>
                </a:cubicBezTo>
                <a:close/>
                <a:moveTo>
                  <a:pt x="7638" y="18218"/>
                </a:moveTo>
                <a:cubicBezTo>
                  <a:pt x="7634" y="18218"/>
                  <a:pt x="7630" y="18222"/>
                  <a:pt x="7626" y="18222"/>
                </a:cubicBezTo>
                <a:cubicBezTo>
                  <a:pt x="7638" y="18228"/>
                  <a:pt x="7638" y="18225"/>
                  <a:pt x="7630" y="18215"/>
                </a:cubicBezTo>
                <a:cubicBezTo>
                  <a:pt x="7630" y="18215"/>
                  <a:pt x="7638" y="18218"/>
                  <a:pt x="7638" y="18218"/>
                </a:cubicBezTo>
                <a:close/>
                <a:moveTo>
                  <a:pt x="3405" y="18261"/>
                </a:moveTo>
                <a:cubicBezTo>
                  <a:pt x="3409" y="18261"/>
                  <a:pt x="3409" y="18261"/>
                  <a:pt x="3409" y="18257"/>
                </a:cubicBezTo>
                <a:cubicBezTo>
                  <a:pt x="3405" y="18257"/>
                  <a:pt x="3405" y="18254"/>
                  <a:pt x="3401" y="18254"/>
                </a:cubicBezTo>
                <a:cubicBezTo>
                  <a:pt x="3405" y="18254"/>
                  <a:pt x="3405" y="18261"/>
                  <a:pt x="3405" y="18261"/>
                </a:cubicBezTo>
                <a:close/>
                <a:moveTo>
                  <a:pt x="8019" y="814"/>
                </a:moveTo>
                <a:cubicBezTo>
                  <a:pt x="8030" y="814"/>
                  <a:pt x="8041" y="814"/>
                  <a:pt x="8052" y="814"/>
                </a:cubicBezTo>
                <a:cubicBezTo>
                  <a:pt x="8052" y="814"/>
                  <a:pt x="8049" y="817"/>
                  <a:pt x="8049" y="817"/>
                </a:cubicBezTo>
                <a:cubicBezTo>
                  <a:pt x="8049" y="807"/>
                  <a:pt x="8049" y="797"/>
                  <a:pt x="8049" y="788"/>
                </a:cubicBezTo>
                <a:lnTo>
                  <a:pt x="8052" y="781"/>
                </a:lnTo>
                <a:cubicBezTo>
                  <a:pt x="8041" y="794"/>
                  <a:pt x="8030" y="804"/>
                  <a:pt x="8019" y="817"/>
                </a:cubicBezTo>
                <a:cubicBezTo>
                  <a:pt x="8019" y="817"/>
                  <a:pt x="8019" y="814"/>
                  <a:pt x="8019" y="814"/>
                </a:cubicBezTo>
                <a:close/>
                <a:moveTo>
                  <a:pt x="14530" y="778"/>
                </a:moveTo>
                <a:cubicBezTo>
                  <a:pt x="14526" y="778"/>
                  <a:pt x="14526" y="778"/>
                  <a:pt x="14523" y="778"/>
                </a:cubicBezTo>
                <a:cubicBezTo>
                  <a:pt x="14526" y="778"/>
                  <a:pt x="14530" y="781"/>
                  <a:pt x="14530" y="778"/>
                </a:cubicBezTo>
                <a:cubicBezTo>
                  <a:pt x="14534" y="781"/>
                  <a:pt x="14530" y="778"/>
                  <a:pt x="14530" y="778"/>
                </a:cubicBezTo>
                <a:close/>
                <a:moveTo>
                  <a:pt x="14422" y="801"/>
                </a:moveTo>
                <a:cubicBezTo>
                  <a:pt x="14422" y="801"/>
                  <a:pt x="14425" y="791"/>
                  <a:pt x="14425" y="791"/>
                </a:cubicBezTo>
                <a:lnTo>
                  <a:pt x="14422" y="801"/>
                </a:lnTo>
                <a:cubicBezTo>
                  <a:pt x="14418" y="801"/>
                  <a:pt x="14422" y="801"/>
                  <a:pt x="14422" y="801"/>
                </a:cubicBezTo>
                <a:close/>
                <a:moveTo>
                  <a:pt x="14313" y="752"/>
                </a:moveTo>
                <a:cubicBezTo>
                  <a:pt x="14321" y="768"/>
                  <a:pt x="14321" y="788"/>
                  <a:pt x="14351" y="784"/>
                </a:cubicBezTo>
                <a:cubicBezTo>
                  <a:pt x="14351" y="784"/>
                  <a:pt x="14347" y="788"/>
                  <a:pt x="14347" y="788"/>
                </a:cubicBezTo>
                <a:cubicBezTo>
                  <a:pt x="14332" y="775"/>
                  <a:pt x="14321" y="762"/>
                  <a:pt x="14310" y="752"/>
                </a:cubicBezTo>
                <a:cubicBezTo>
                  <a:pt x="14306" y="749"/>
                  <a:pt x="14313" y="752"/>
                  <a:pt x="14313" y="752"/>
                </a:cubicBezTo>
                <a:close/>
                <a:moveTo>
                  <a:pt x="12890" y="794"/>
                </a:moveTo>
                <a:cubicBezTo>
                  <a:pt x="12886" y="778"/>
                  <a:pt x="12879" y="765"/>
                  <a:pt x="12856" y="768"/>
                </a:cubicBezTo>
                <a:cubicBezTo>
                  <a:pt x="12856" y="768"/>
                  <a:pt x="12860" y="765"/>
                  <a:pt x="12860" y="765"/>
                </a:cubicBezTo>
                <a:cubicBezTo>
                  <a:pt x="12871" y="775"/>
                  <a:pt x="12883" y="781"/>
                  <a:pt x="12894" y="791"/>
                </a:cubicBezTo>
                <a:cubicBezTo>
                  <a:pt x="12894" y="788"/>
                  <a:pt x="12890" y="794"/>
                  <a:pt x="12890" y="794"/>
                </a:cubicBezTo>
                <a:close/>
                <a:moveTo>
                  <a:pt x="6532" y="18283"/>
                </a:moveTo>
                <a:cubicBezTo>
                  <a:pt x="6539" y="18283"/>
                  <a:pt x="6543" y="18280"/>
                  <a:pt x="6551" y="18280"/>
                </a:cubicBezTo>
                <a:cubicBezTo>
                  <a:pt x="6547" y="18280"/>
                  <a:pt x="6539" y="18280"/>
                  <a:pt x="6536" y="18280"/>
                </a:cubicBezTo>
                <a:lnTo>
                  <a:pt x="6532" y="18283"/>
                </a:lnTo>
                <a:close/>
                <a:moveTo>
                  <a:pt x="8729" y="18270"/>
                </a:moveTo>
                <a:cubicBezTo>
                  <a:pt x="8729" y="18270"/>
                  <a:pt x="8725" y="18274"/>
                  <a:pt x="8725" y="18274"/>
                </a:cubicBezTo>
                <a:cubicBezTo>
                  <a:pt x="8729" y="18274"/>
                  <a:pt x="8732" y="18274"/>
                  <a:pt x="8732" y="18274"/>
                </a:cubicBezTo>
                <a:cubicBezTo>
                  <a:pt x="8732" y="18274"/>
                  <a:pt x="8729" y="18270"/>
                  <a:pt x="8729" y="18270"/>
                </a:cubicBezTo>
                <a:close/>
                <a:moveTo>
                  <a:pt x="8773" y="18270"/>
                </a:moveTo>
                <a:cubicBezTo>
                  <a:pt x="8792" y="18297"/>
                  <a:pt x="8811" y="18306"/>
                  <a:pt x="8833" y="18270"/>
                </a:cubicBezTo>
                <a:cubicBezTo>
                  <a:pt x="8833" y="18270"/>
                  <a:pt x="8837" y="18270"/>
                  <a:pt x="8837" y="18270"/>
                </a:cubicBezTo>
                <a:cubicBezTo>
                  <a:pt x="8814" y="18270"/>
                  <a:pt x="8792" y="18270"/>
                  <a:pt x="8773" y="18270"/>
                </a:cubicBezTo>
                <a:cubicBezTo>
                  <a:pt x="8770" y="18270"/>
                  <a:pt x="8773" y="18270"/>
                  <a:pt x="8773" y="18270"/>
                </a:cubicBezTo>
                <a:close/>
                <a:moveTo>
                  <a:pt x="3401" y="18283"/>
                </a:moveTo>
                <a:cubicBezTo>
                  <a:pt x="3405" y="18283"/>
                  <a:pt x="3405" y="18283"/>
                  <a:pt x="3409" y="18287"/>
                </a:cubicBezTo>
                <a:cubicBezTo>
                  <a:pt x="3405" y="18283"/>
                  <a:pt x="3405" y="18280"/>
                  <a:pt x="3401" y="18280"/>
                </a:cubicBezTo>
                <a:cubicBezTo>
                  <a:pt x="3401" y="18277"/>
                  <a:pt x="3401" y="18283"/>
                  <a:pt x="3401" y="18283"/>
                </a:cubicBezTo>
                <a:close/>
                <a:moveTo>
                  <a:pt x="3461" y="18290"/>
                </a:moveTo>
                <a:cubicBezTo>
                  <a:pt x="3484" y="18293"/>
                  <a:pt x="3506" y="18293"/>
                  <a:pt x="3528" y="18297"/>
                </a:cubicBezTo>
                <a:cubicBezTo>
                  <a:pt x="3528" y="18297"/>
                  <a:pt x="3528" y="18297"/>
                  <a:pt x="3528" y="18297"/>
                </a:cubicBezTo>
                <a:cubicBezTo>
                  <a:pt x="3513" y="18290"/>
                  <a:pt x="3498" y="18283"/>
                  <a:pt x="3484" y="18277"/>
                </a:cubicBezTo>
                <a:cubicBezTo>
                  <a:pt x="3484" y="18277"/>
                  <a:pt x="3487" y="18274"/>
                  <a:pt x="3487" y="18274"/>
                </a:cubicBezTo>
                <a:cubicBezTo>
                  <a:pt x="3476" y="18280"/>
                  <a:pt x="3465" y="18287"/>
                  <a:pt x="3461" y="18290"/>
                </a:cubicBezTo>
                <a:lnTo>
                  <a:pt x="3461" y="18290"/>
                </a:lnTo>
                <a:close/>
                <a:moveTo>
                  <a:pt x="3566" y="18283"/>
                </a:moveTo>
                <a:cubicBezTo>
                  <a:pt x="3555" y="18283"/>
                  <a:pt x="3543" y="18283"/>
                  <a:pt x="3532" y="18283"/>
                </a:cubicBezTo>
                <a:cubicBezTo>
                  <a:pt x="3532" y="18283"/>
                  <a:pt x="3536" y="18280"/>
                  <a:pt x="3536" y="18280"/>
                </a:cubicBezTo>
                <a:cubicBezTo>
                  <a:pt x="3540" y="18287"/>
                  <a:pt x="3540" y="18293"/>
                  <a:pt x="3543" y="18300"/>
                </a:cubicBezTo>
                <a:cubicBezTo>
                  <a:pt x="3551" y="18293"/>
                  <a:pt x="3555" y="18287"/>
                  <a:pt x="3562" y="18280"/>
                </a:cubicBezTo>
                <a:cubicBezTo>
                  <a:pt x="3562" y="18280"/>
                  <a:pt x="3566" y="18283"/>
                  <a:pt x="3566" y="18283"/>
                </a:cubicBezTo>
                <a:close/>
                <a:moveTo>
                  <a:pt x="12345" y="775"/>
                </a:moveTo>
                <a:cubicBezTo>
                  <a:pt x="12341" y="775"/>
                  <a:pt x="12341" y="778"/>
                  <a:pt x="12337" y="778"/>
                </a:cubicBezTo>
                <a:cubicBezTo>
                  <a:pt x="12341" y="778"/>
                  <a:pt x="12345" y="778"/>
                  <a:pt x="12345" y="775"/>
                </a:cubicBezTo>
                <a:cubicBezTo>
                  <a:pt x="12348" y="778"/>
                  <a:pt x="12345" y="775"/>
                  <a:pt x="12345" y="775"/>
                </a:cubicBezTo>
                <a:close/>
                <a:moveTo>
                  <a:pt x="6532" y="18283"/>
                </a:moveTo>
                <a:cubicBezTo>
                  <a:pt x="6536" y="18283"/>
                  <a:pt x="6536" y="18287"/>
                  <a:pt x="6536" y="18287"/>
                </a:cubicBezTo>
                <a:cubicBezTo>
                  <a:pt x="6536" y="18283"/>
                  <a:pt x="6536" y="18280"/>
                  <a:pt x="6532" y="18277"/>
                </a:cubicBezTo>
                <a:cubicBezTo>
                  <a:pt x="6536" y="18280"/>
                  <a:pt x="6532" y="18283"/>
                  <a:pt x="6532" y="18283"/>
                </a:cubicBezTo>
                <a:close/>
                <a:moveTo>
                  <a:pt x="7163" y="18316"/>
                </a:moveTo>
                <a:cubicBezTo>
                  <a:pt x="7163" y="18316"/>
                  <a:pt x="7167" y="18313"/>
                  <a:pt x="7167" y="18313"/>
                </a:cubicBezTo>
                <a:lnTo>
                  <a:pt x="7163" y="18316"/>
                </a:lnTo>
                <a:close/>
                <a:moveTo>
                  <a:pt x="17463" y="18287"/>
                </a:moveTo>
                <a:cubicBezTo>
                  <a:pt x="17463" y="18287"/>
                  <a:pt x="17466" y="18287"/>
                  <a:pt x="17466" y="18290"/>
                </a:cubicBezTo>
                <a:cubicBezTo>
                  <a:pt x="17463" y="18287"/>
                  <a:pt x="17463" y="18283"/>
                  <a:pt x="17463" y="18287"/>
                </a:cubicBezTo>
                <a:cubicBezTo>
                  <a:pt x="17459" y="18283"/>
                  <a:pt x="17463" y="18287"/>
                  <a:pt x="17463" y="18287"/>
                </a:cubicBezTo>
                <a:close/>
                <a:moveTo>
                  <a:pt x="19954" y="18313"/>
                </a:moveTo>
                <a:cubicBezTo>
                  <a:pt x="19954" y="18313"/>
                  <a:pt x="19951" y="18306"/>
                  <a:pt x="19951" y="18306"/>
                </a:cubicBezTo>
                <a:lnTo>
                  <a:pt x="19954" y="18316"/>
                </a:lnTo>
                <a:cubicBezTo>
                  <a:pt x="19951" y="18316"/>
                  <a:pt x="19954" y="18313"/>
                  <a:pt x="19954" y="18313"/>
                </a:cubicBezTo>
                <a:close/>
                <a:moveTo>
                  <a:pt x="3457" y="18293"/>
                </a:moveTo>
                <a:cubicBezTo>
                  <a:pt x="3457" y="18297"/>
                  <a:pt x="3461" y="18297"/>
                  <a:pt x="3461" y="18300"/>
                </a:cubicBezTo>
                <a:cubicBezTo>
                  <a:pt x="3461" y="18297"/>
                  <a:pt x="3461" y="18293"/>
                  <a:pt x="3457" y="18293"/>
                </a:cubicBezTo>
                <a:cubicBezTo>
                  <a:pt x="3461" y="18290"/>
                  <a:pt x="3457" y="18293"/>
                  <a:pt x="3457" y="18293"/>
                </a:cubicBezTo>
                <a:close/>
                <a:moveTo>
                  <a:pt x="7163" y="18313"/>
                </a:moveTo>
                <a:cubicBezTo>
                  <a:pt x="7163" y="18310"/>
                  <a:pt x="7163" y="18310"/>
                  <a:pt x="7163" y="18313"/>
                </a:cubicBezTo>
                <a:cubicBezTo>
                  <a:pt x="7159" y="18313"/>
                  <a:pt x="7159" y="18316"/>
                  <a:pt x="7159" y="18316"/>
                </a:cubicBezTo>
                <a:cubicBezTo>
                  <a:pt x="7163" y="18316"/>
                  <a:pt x="7163" y="18313"/>
                  <a:pt x="7163" y="18313"/>
                </a:cubicBezTo>
                <a:close/>
                <a:moveTo>
                  <a:pt x="9128" y="18362"/>
                </a:moveTo>
                <a:cubicBezTo>
                  <a:pt x="9136" y="18358"/>
                  <a:pt x="9139" y="18358"/>
                  <a:pt x="9147" y="18355"/>
                </a:cubicBezTo>
                <a:cubicBezTo>
                  <a:pt x="9143" y="18355"/>
                  <a:pt x="9136" y="18355"/>
                  <a:pt x="9132" y="18355"/>
                </a:cubicBezTo>
                <a:lnTo>
                  <a:pt x="9128" y="18362"/>
                </a:lnTo>
                <a:close/>
                <a:moveTo>
                  <a:pt x="20459" y="18358"/>
                </a:moveTo>
                <a:lnTo>
                  <a:pt x="20462" y="18352"/>
                </a:lnTo>
                <a:cubicBezTo>
                  <a:pt x="20459" y="18352"/>
                  <a:pt x="20455" y="18355"/>
                  <a:pt x="20459" y="18358"/>
                </a:cubicBezTo>
                <a:cubicBezTo>
                  <a:pt x="20455" y="18355"/>
                  <a:pt x="20459" y="18358"/>
                  <a:pt x="20459" y="18358"/>
                </a:cubicBezTo>
                <a:close/>
                <a:moveTo>
                  <a:pt x="6472" y="18388"/>
                </a:moveTo>
                <a:cubicBezTo>
                  <a:pt x="6483" y="18404"/>
                  <a:pt x="6495" y="18424"/>
                  <a:pt x="6513" y="18394"/>
                </a:cubicBezTo>
                <a:lnTo>
                  <a:pt x="6517" y="18398"/>
                </a:lnTo>
                <a:cubicBezTo>
                  <a:pt x="6502" y="18394"/>
                  <a:pt x="6487" y="18391"/>
                  <a:pt x="6476" y="18385"/>
                </a:cubicBezTo>
                <a:lnTo>
                  <a:pt x="6472" y="18388"/>
                </a:lnTo>
                <a:close/>
                <a:moveTo>
                  <a:pt x="6618" y="18394"/>
                </a:moveTo>
                <a:cubicBezTo>
                  <a:pt x="6622" y="18394"/>
                  <a:pt x="6625" y="18391"/>
                  <a:pt x="6629" y="18391"/>
                </a:cubicBezTo>
                <a:cubicBezTo>
                  <a:pt x="6625" y="18388"/>
                  <a:pt x="6618" y="18388"/>
                  <a:pt x="6614" y="18385"/>
                </a:cubicBezTo>
                <a:cubicBezTo>
                  <a:pt x="6610" y="18388"/>
                  <a:pt x="6614" y="18391"/>
                  <a:pt x="6618" y="18394"/>
                </a:cubicBezTo>
                <a:lnTo>
                  <a:pt x="6618" y="18394"/>
                </a:lnTo>
                <a:close/>
                <a:moveTo>
                  <a:pt x="6681" y="18394"/>
                </a:moveTo>
                <a:cubicBezTo>
                  <a:pt x="6681" y="18391"/>
                  <a:pt x="6681" y="18388"/>
                  <a:pt x="6685" y="18385"/>
                </a:cubicBezTo>
                <a:cubicBezTo>
                  <a:pt x="6681" y="18388"/>
                  <a:pt x="6674" y="18391"/>
                  <a:pt x="6670" y="18391"/>
                </a:cubicBezTo>
                <a:cubicBezTo>
                  <a:pt x="6674" y="18394"/>
                  <a:pt x="6678" y="18394"/>
                  <a:pt x="6681" y="18394"/>
                </a:cubicBezTo>
                <a:cubicBezTo>
                  <a:pt x="6681" y="18394"/>
                  <a:pt x="6681" y="18394"/>
                  <a:pt x="6681" y="18394"/>
                </a:cubicBezTo>
                <a:close/>
                <a:moveTo>
                  <a:pt x="8994" y="18391"/>
                </a:moveTo>
                <a:cubicBezTo>
                  <a:pt x="8986" y="18385"/>
                  <a:pt x="8983" y="18378"/>
                  <a:pt x="8975" y="18371"/>
                </a:cubicBezTo>
                <a:cubicBezTo>
                  <a:pt x="8975" y="18378"/>
                  <a:pt x="8975" y="18385"/>
                  <a:pt x="8971" y="18391"/>
                </a:cubicBezTo>
                <a:cubicBezTo>
                  <a:pt x="8971" y="18391"/>
                  <a:pt x="8968" y="18388"/>
                  <a:pt x="8968" y="18388"/>
                </a:cubicBezTo>
                <a:cubicBezTo>
                  <a:pt x="8979" y="18391"/>
                  <a:pt x="8986" y="18394"/>
                  <a:pt x="8997" y="18398"/>
                </a:cubicBezTo>
                <a:lnTo>
                  <a:pt x="8994" y="18391"/>
                </a:lnTo>
                <a:close/>
                <a:moveTo>
                  <a:pt x="9128" y="18362"/>
                </a:moveTo>
                <a:cubicBezTo>
                  <a:pt x="9132" y="18362"/>
                  <a:pt x="9132" y="18365"/>
                  <a:pt x="9136" y="18365"/>
                </a:cubicBezTo>
                <a:cubicBezTo>
                  <a:pt x="9136" y="18362"/>
                  <a:pt x="9132" y="18358"/>
                  <a:pt x="9132" y="18355"/>
                </a:cubicBezTo>
                <a:cubicBezTo>
                  <a:pt x="9132" y="18355"/>
                  <a:pt x="9128" y="18362"/>
                  <a:pt x="9128" y="18362"/>
                </a:cubicBezTo>
                <a:close/>
                <a:moveTo>
                  <a:pt x="20257" y="18368"/>
                </a:moveTo>
                <a:cubicBezTo>
                  <a:pt x="20279" y="18371"/>
                  <a:pt x="20302" y="18371"/>
                  <a:pt x="20320" y="18375"/>
                </a:cubicBezTo>
                <a:cubicBezTo>
                  <a:pt x="20320" y="18375"/>
                  <a:pt x="20320" y="18375"/>
                  <a:pt x="20320" y="18375"/>
                </a:cubicBezTo>
                <a:cubicBezTo>
                  <a:pt x="20302" y="18362"/>
                  <a:pt x="20279" y="18365"/>
                  <a:pt x="20257" y="18368"/>
                </a:cubicBezTo>
                <a:cubicBezTo>
                  <a:pt x="20257" y="18371"/>
                  <a:pt x="20257" y="18368"/>
                  <a:pt x="20257" y="18368"/>
                </a:cubicBezTo>
                <a:close/>
                <a:moveTo>
                  <a:pt x="20414" y="18385"/>
                </a:moveTo>
                <a:cubicBezTo>
                  <a:pt x="20429" y="18375"/>
                  <a:pt x="20444" y="18365"/>
                  <a:pt x="20459" y="18358"/>
                </a:cubicBezTo>
                <a:cubicBezTo>
                  <a:pt x="20459" y="18358"/>
                  <a:pt x="20455" y="18355"/>
                  <a:pt x="20455" y="18355"/>
                </a:cubicBezTo>
                <a:cubicBezTo>
                  <a:pt x="20440" y="18365"/>
                  <a:pt x="20425" y="18375"/>
                  <a:pt x="20414" y="18385"/>
                </a:cubicBezTo>
                <a:cubicBezTo>
                  <a:pt x="20410" y="18381"/>
                  <a:pt x="20414" y="18385"/>
                  <a:pt x="20414" y="18385"/>
                </a:cubicBezTo>
                <a:close/>
                <a:moveTo>
                  <a:pt x="8052" y="781"/>
                </a:moveTo>
                <a:cubicBezTo>
                  <a:pt x="8056" y="788"/>
                  <a:pt x="8060" y="794"/>
                  <a:pt x="8064" y="801"/>
                </a:cubicBezTo>
                <a:cubicBezTo>
                  <a:pt x="8067" y="794"/>
                  <a:pt x="8075" y="788"/>
                  <a:pt x="8078" y="781"/>
                </a:cubicBezTo>
                <a:cubicBezTo>
                  <a:pt x="8078" y="781"/>
                  <a:pt x="8082" y="788"/>
                  <a:pt x="8082" y="788"/>
                </a:cubicBezTo>
                <a:cubicBezTo>
                  <a:pt x="8071" y="788"/>
                  <a:pt x="8060" y="788"/>
                  <a:pt x="8049" y="788"/>
                </a:cubicBezTo>
                <a:lnTo>
                  <a:pt x="8052" y="781"/>
                </a:lnTo>
                <a:close/>
                <a:moveTo>
                  <a:pt x="6472" y="18388"/>
                </a:moveTo>
                <a:cubicBezTo>
                  <a:pt x="6472" y="18388"/>
                  <a:pt x="6476" y="18391"/>
                  <a:pt x="6476" y="18391"/>
                </a:cubicBezTo>
                <a:cubicBezTo>
                  <a:pt x="6476" y="18388"/>
                  <a:pt x="6476" y="18388"/>
                  <a:pt x="6472" y="18388"/>
                </a:cubicBezTo>
                <a:cubicBezTo>
                  <a:pt x="6476" y="18385"/>
                  <a:pt x="6472" y="18388"/>
                  <a:pt x="6472" y="18388"/>
                </a:cubicBezTo>
                <a:close/>
                <a:moveTo>
                  <a:pt x="6517" y="18394"/>
                </a:moveTo>
                <a:cubicBezTo>
                  <a:pt x="6517" y="18394"/>
                  <a:pt x="6521" y="18391"/>
                  <a:pt x="6521" y="18391"/>
                </a:cubicBezTo>
                <a:cubicBezTo>
                  <a:pt x="6517" y="18391"/>
                  <a:pt x="6513" y="18391"/>
                  <a:pt x="6509" y="18391"/>
                </a:cubicBezTo>
                <a:cubicBezTo>
                  <a:pt x="6513" y="18391"/>
                  <a:pt x="6521" y="18394"/>
                  <a:pt x="6517" y="18394"/>
                </a:cubicBezTo>
                <a:close/>
                <a:moveTo>
                  <a:pt x="6614" y="18394"/>
                </a:moveTo>
                <a:cubicBezTo>
                  <a:pt x="6636" y="18394"/>
                  <a:pt x="6659" y="18394"/>
                  <a:pt x="6681" y="18394"/>
                </a:cubicBezTo>
                <a:cubicBezTo>
                  <a:pt x="6681" y="18394"/>
                  <a:pt x="6681" y="18398"/>
                  <a:pt x="6681" y="18398"/>
                </a:cubicBezTo>
                <a:cubicBezTo>
                  <a:pt x="6659" y="18368"/>
                  <a:pt x="6640" y="18368"/>
                  <a:pt x="6614" y="18394"/>
                </a:cubicBezTo>
                <a:cubicBezTo>
                  <a:pt x="6618" y="18394"/>
                  <a:pt x="6614" y="18394"/>
                  <a:pt x="6614" y="18394"/>
                </a:cubicBezTo>
                <a:close/>
                <a:moveTo>
                  <a:pt x="7369" y="18411"/>
                </a:moveTo>
                <a:cubicBezTo>
                  <a:pt x="7369" y="18411"/>
                  <a:pt x="7369" y="18407"/>
                  <a:pt x="7369" y="18407"/>
                </a:cubicBezTo>
                <a:cubicBezTo>
                  <a:pt x="7365" y="18407"/>
                  <a:pt x="7365" y="18411"/>
                  <a:pt x="7361" y="18411"/>
                </a:cubicBezTo>
                <a:cubicBezTo>
                  <a:pt x="7365" y="18407"/>
                  <a:pt x="7369" y="18411"/>
                  <a:pt x="7369" y="18411"/>
                </a:cubicBezTo>
                <a:close/>
                <a:moveTo>
                  <a:pt x="8710" y="18398"/>
                </a:moveTo>
                <a:lnTo>
                  <a:pt x="8717" y="18398"/>
                </a:lnTo>
                <a:lnTo>
                  <a:pt x="8714" y="18391"/>
                </a:lnTo>
                <a:lnTo>
                  <a:pt x="8710" y="18398"/>
                </a:lnTo>
                <a:close/>
                <a:moveTo>
                  <a:pt x="8997" y="18394"/>
                </a:moveTo>
                <a:cubicBezTo>
                  <a:pt x="8997" y="18394"/>
                  <a:pt x="9001" y="18391"/>
                  <a:pt x="9001" y="18391"/>
                </a:cubicBezTo>
                <a:cubicBezTo>
                  <a:pt x="9001" y="18391"/>
                  <a:pt x="8997" y="18391"/>
                  <a:pt x="8997" y="18394"/>
                </a:cubicBezTo>
                <a:cubicBezTo>
                  <a:pt x="8994" y="18391"/>
                  <a:pt x="8997" y="18394"/>
                  <a:pt x="8997" y="18394"/>
                </a:cubicBezTo>
                <a:close/>
                <a:moveTo>
                  <a:pt x="14313" y="752"/>
                </a:moveTo>
                <a:cubicBezTo>
                  <a:pt x="14310" y="755"/>
                  <a:pt x="14306" y="755"/>
                  <a:pt x="14302" y="758"/>
                </a:cubicBezTo>
                <a:cubicBezTo>
                  <a:pt x="14313" y="762"/>
                  <a:pt x="14313" y="762"/>
                  <a:pt x="14306" y="752"/>
                </a:cubicBezTo>
                <a:cubicBezTo>
                  <a:pt x="14306" y="749"/>
                  <a:pt x="14313" y="752"/>
                  <a:pt x="14313" y="752"/>
                </a:cubicBezTo>
                <a:close/>
                <a:moveTo>
                  <a:pt x="20328" y="18407"/>
                </a:moveTo>
                <a:cubicBezTo>
                  <a:pt x="20350" y="18407"/>
                  <a:pt x="20358" y="18398"/>
                  <a:pt x="20358" y="18381"/>
                </a:cubicBezTo>
                <a:cubicBezTo>
                  <a:pt x="20358" y="18381"/>
                  <a:pt x="20362" y="18385"/>
                  <a:pt x="20362" y="18385"/>
                </a:cubicBezTo>
                <a:cubicBezTo>
                  <a:pt x="20335" y="18378"/>
                  <a:pt x="20332" y="18391"/>
                  <a:pt x="20332" y="18411"/>
                </a:cubicBezTo>
                <a:lnTo>
                  <a:pt x="20328" y="18407"/>
                </a:lnTo>
                <a:close/>
                <a:moveTo>
                  <a:pt x="6876" y="18424"/>
                </a:moveTo>
                <a:lnTo>
                  <a:pt x="6868" y="18424"/>
                </a:lnTo>
                <a:cubicBezTo>
                  <a:pt x="6868" y="18424"/>
                  <a:pt x="6876" y="18427"/>
                  <a:pt x="6876" y="18427"/>
                </a:cubicBezTo>
                <a:cubicBezTo>
                  <a:pt x="6876" y="18427"/>
                  <a:pt x="6876" y="18424"/>
                  <a:pt x="6876" y="18424"/>
                </a:cubicBezTo>
                <a:close/>
                <a:moveTo>
                  <a:pt x="6920" y="18446"/>
                </a:moveTo>
                <a:cubicBezTo>
                  <a:pt x="6920" y="18443"/>
                  <a:pt x="6920" y="18440"/>
                  <a:pt x="6924" y="18437"/>
                </a:cubicBezTo>
                <a:cubicBezTo>
                  <a:pt x="6920" y="18440"/>
                  <a:pt x="6917" y="18440"/>
                  <a:pt x="6909" y="18443"/>
                </a:cubicBezTo>
                <a:cubicBezTo>
                  <a:pt x="6909" y="18443"/>
                  <a:pt x="6913" y="18446"/>
                  <a:pt x="6920" y="18446"/>
                </a:cubicBezTo>
                <a:lnTo>
                  <a:pt x="6920" y="18446"/>
                </a:lnTo>
                <a:close/>
                <a:moveTo>
                  <a:pt x="8523" y="18443"/>
                </a:moveTo>
                <a:cubicBezTo>
                  <a:pt x="8523" y="18440"/>
                  <a:pt x="8523" y="18433"/>
                  <a:pt x="8523" y="18430"/>
                </a:cubicBezTo>
                <a:cubicBezTo>
                  <a:pt x="8523" y="18433"/>
                  <a:pt x="8519" y="18437"/>
                  <a:pt x="8519" y="18440"/>
                </a:cubicBezTo>
                <a:lnTo>
                  <a:pt x="8523" y="18443"/>
                </a:lnTo>
                <a:close/>
                <a:moveTo>
                  <a:pt x="9718" y="18440"/>
                </a:moveTo>
                <a:cubicBezTo>
                  <a:pt x="9726" y="18440"/>
                  <a:pt x="9730" y="18440"/>
                  <a:pt x="9737" y="18440"/>
                </a:cubicBezTo>
                <a:cubicBezTo>
                  <a:pt x="9733" y="18440"/>
                  <a:pt x="9726" y="18440"/>
                  <a:pt x="9722" y="18437"/>
                </a:cubicBezTo>
                <a:lnTo>
                  <a:pt x="9718" y="18440"/>
                </a:lnTo>
                <a:close/>
                <a:moveTo>
                  <a:pt x="13043" y="739"/>
                </a:moveTo>
                <a:cubicBezTo>
                  <a:pt x="13032" y="739"/>
                  <a:pt x="13021" y="739"/>
                  <a:pt x="13010" y="739"/>
                </a:cubicBezTo>
                <a:lnTo>
                  <a:pt x="13013" y="736"/>
                </a:lnTo>
                <a:cubicBezTo>
                  <a:pt x="13025" y="752"/>
                  <a:pt x="13032" y="745"/>
                  <a:pt x="13040" y="736"/>
                </a:cubicBezTo>
                <a:lnTo>
                  <a:pt x="13043" y="739"/>
                </a:lnTo>
                <a:close/>
                <a:moveTo>
                  <a:pt x="20440" y="18420"/>
                </a:moveTo>
                <a:cubicBezTo>
                  <a:pt x="20440" y="18424"/>
                  <a:pt x="20436" y="18427"/>
                  <a:pt x="20436" y="18430"/>
                </a:cubicBezTo>
                <a:cubicBezTo>
                  <a:pt x="20440" y="18430"/>
                  <a:pt x="20440" y="18430"/>
                  <a:pt x="20444" y="18427"/>
                </a:cubicBezTo>
                <a:cubicBezTo>
                  <a:pt x="20440" y="18427"/>
                  <a:pt x="20436" y="18424"/>
                  <a:pt x="20433" y="18424"/>
                </a:cubicBezTo>
                <a:cubicBezTo>
                  <a:pt x="20436" y="18424"/>
                  <a:pt x="20440" y="18420"/>
                  <a:pt x="20440" y="18420"/>
                </a:cubicBezTo>
                <a:close/>
                <a:moveTo>
                  <a:pt x="5542" y="18463"/>
                </a:moveTo>
                <a:cubicBezTo>
                  <a:pt x="5542" y="18453"/>
                  <a:pt x="5542" y="18443"/>
                  <a:pt x="5542" y="18433"/>
                </a:cubicBezTo>
                <a:cubicBezTo>
                  <a:pt x="5542" y="18433"/>
                  <a:pt x="5542" y="18433"/>
                  <a:pt x="5542" y="18433"/>
                </a:cubicBezTo>
                <a:cubicBezTo>
                  <a:pt x="5538" y="18443"/>
                  <a:pt x="5538" y="18453"/>
                  <a:pt x="5542" y="18463"/>
                </a:cubicBezTo>
                <a:lnTo>
                  <a:pt x="5542" y="18463"/>
                </a:lnTo>
                <a:close/>
                <a:moveTo>
                  <a:pt x="12931" y="732"/>
                </a:moveTo>
                <a:cubicBezTo>
                  <a:pt x="12942" y="745"/>
                  <a:pt x="12942" y="742"/>
                  <a:pt x="12935" y="729"/>
                </a:cubicBezTo>
                <a:cubicBezTo>
                  <a:pt x="12935" y="729"/>
                  <a:pt x="12931" y="732"/>
                  <a:pt x="12931" y="732"/>
                </a:cubicBezTo>
                <a:close/>
                <a:moveTo>
                  <a:pt x="6319" y="18437"/>
                </a:moveTo>
                <a:cubicBezTo>
                  <a:pt x="6319" y="18437"/>
                  <a:pt x="6308" y="18440"/>
                  <a:pt x="6308" y="18440"/>
                </a:cubicBezTo>
                <a:lnTo>
                  <a:pt x="6319" y="18437"/>
                </a:lnTo>
                <a:cubicBezTo>
                  <a:pt x="6315" y="18437"/>
                  <a:pt x="6319" y="18437"/>
                  <a:pt x="6319" y="18437"/>
                </a:cubicBezTo>
                <a:close/>
                <a:moveTo>
                  <a:pt x="6917" y="18446"/>
                </a:moveTo>
                <a:cubicBezTo>
                  <a:pt x="6902" y="18440"/>
                  <a:pt x="6887" y="18433"/>
                  <a:pt x="6872" y="18427"/>
                </a:cubicBezTo>
                <a:cubicBezTo>
                  <a:pt x="6872" y="18427"/>
                  <a:pt x="6876" y="18424"/>
                  <a:pt x="6876" y="18424"/>
                </a:cubicBezTo>
                <a:cubicBezTo>
                  <a:pt x="6872" y="18433"/>
                  <a:pt x="6868" y="18443"/>
                  <a:pt x="6864" y="18453"/>
                </a:cubicBezTo>
                <a:cubicBezTo>
                  <a:pt x="6864" y="18453"/>
                  <a:pt x="6861" y="18450"/>
                  <a:pt x="6861" y="18450"/>
                </a:cubicBezTo>
                <a:cubicBezTo>
                  <a:pt x="6879" y="18427"/>
                  <a:pt x="6898" y="18427"/>
                  <a:pt x="6917" y="18446"/>
                </a:cubicBezTo>
                <a:cubicBezTo>
                  <a:pt x="6917" y="18446"/>
                  <a:pt x="6920" y="18446"/>
                  <a:pt x="6917" y="18446"/>
                </a:cubicBezTo>
                <a:close/>
                <a:moveTo>
                  <a:pt x="7320" y="18453"/>
                </a:moveTo>
                <a:cubicBezTo>
                  <a:pt x="7320" y="18453"/>
                  <a:pt x="7316" y="18453"/>
                  <a:pt x="7316" y="18453"/>
                </a:cubicBezTo>
                <a:cubicBezTo>
                  <a:pt x="7320" y="18456"/>
                  <a:pt x="7320" y="18456"/>
                  <a:pt x="7324" y="18460"/>
                </a:cubicBezTo>
                <a:cubicBezTo>
                  <a:pt x="7320" y="18456"/>
                  <a:pt x="7320" y="18453"/>
                  <a:pt x="7320" y="18453"/>
                </a:cubicBezTo>
                <a:close/>
                <a:moveTo>
                  <a:pt x="8523" y="18443"/>
                </a:moveTo>
                <a:cubicBezTo>
                  <a:pt x="8523" y="18443"/>
                  <a:pt x="8527" y="18443"/>
                  <a:pt x="8527" y="18443"/>
                </a:cubicBezTo>
                <a:cubicBezTo>
                  <a:pt x="8523" y="18443"/>
                  <a:pt x="8523" y="18440"/>
                  <a:pt x="8523" y="18443"/>
                </a:cubicBezTo>
                <a:cubicBezTo>
                  <a:pt x="8519" y="18440"/>
                  <a:pt x="8523" y="18443"/>
                  <a:pt x="8523" y="18443"/>
                </a:cubicBezTo>
                <a:close/>
                <a:moveTo>
                  <a:pt x="9009" y="18469"/>
                </a:moveTo>
                <a:cubicBezTo>
                  <a:pt x="9009" y="18466"/>
                  <a:pt x="9005" y="18466"/>
                  <a:pt x="9005" y="18463"/>
                </a:cubicBezTo>
                <a:cubicBezTo>
                  <a:pt x="9005" y="18466"/>
                  <a:pt x="9005" y="18469"/>
                  <a:pt x="9005" y="18473"/>
                </a:cubicBezTo>
                <a:cubicBezTo>
                  <a:pt x="9005" y="18473"/>
                  <a:pt x="9009" y="18469"/>
                  <a:pt x="9009" y="18469"/>
                </a:cubicBezTo>
                <a:close/>
                <a:moveTo>
                  <a:pt x="9722" y="18433"/>
                </a:moveTo>
                <a:cubicBezTo>
                  <a:pt x="9722" y="18437"/>
                  <a:pt x="9722" y="18440"/>
                  <a:pt x="9722" y="18443"/>
                </a:cubicBezTo>
                <a:cubicBezTo>
                  <a:pt x="9733" y="18437"/>
                  <a:pt x="9730" y="18437"/>
                  <a:pt x="9718" y="18437"/>
                </a:cubicBezTo>
                <a:cubicBezTo>
                  <a:pt x="9718" y="18440"/>
                  <a:pt x="9722" y="18433"/>
                  <a:pt x="9722" y="18433"/>
                </a:cubicBezTo>
                <a:close/>
                <a:moveTo>
                  <a:pt x="12390" y="765"/>
                </a:moveTo>
                <a:cubicBezTo>
                  <a:pt x="12390" y="749"/>
                  <a:pt x="12378" y="742"/>
                  <a:pt x="12360" y="739"/>
                </a:cubicBezTo>
                <a:lnTo>
                  <a:pt x="12363" y="739"/>
                </a:lnTo>
                <a:cubicBezTo>
                  <a:pt x="12375" y="745"/>
                  <a:pt x="12382" y="755"/>
                  <a:pt x="12393" y="762"/>
                </a:cubicBezTo>
                <a:lnTo>
                  <a:pt x="12390" y="765"/>
                </a:lnTo>
                <a:close/>
                <a:moveTo>
                  <a:pt x="6831" y="18489"/>
                </a:moveTo>
                <a:cubicBezTo>
                  <a:pt x="6846" y="18492"/>
                  <a:pt x="6861" y="18495"/>
                  <a:pt x="6876" y="18499"/>
                </a:cubicBezTo>
                <a:lnTo>
                  <a:pt x="6872" y="18495"/>
                </a:lnTo>
                <a:cubicBezTo>
                  <a:pt x="6868" y="18479"/>
                  <a:pt x="6864" y="18463"/>
                  <a:pt x="6864" y="18450"/>
                </a:cubicBezTo>
                <a:cubicBezTo>
                  <a:pt x="6864" y="18450"/>
                  <a:pt x="6868" y="18453"/>
                  <a:pt x="6868" y="18453"/>
                </a:cubicBezTo>
                <a:cubicBezTo>
                  <a:pt x="6857" y="18466"/>
                  <a:pt x="6842" y="18479"/>
                  <a:pt x="6831" y="18492"/>
                </a:cubicBezTo>
                <a:lnTo>
                  <a:pt x="6831" y="18489"/>
                </a:lnTo>
                <a:close/>
                <a:moveTo>
                  <a:pt x="7212" y="18466"/>
                </a:moveTo>
                <a:cubicBezTo>
                  <a:pt x="7216" y="18469"/>
                  <a:pt x="7216" y="18469"/>
                  <a:pt x="7219" y="18473"/>
                </a:cubicBezTo>
                <a:cubicBezTo>
                  <a:pt x="7216" y="18473"/>
                  <a:pt x="7216" y="18469"/>
                  <a:pt x="7212" y="18466"/>
                </a:cubicBezTo>
                <a:lnTo>
                  <a:pt x="7212" y="18466"/>
                </a:lnTo>
                <a:close/>
                <a:moveTo>
                  <a:pt x="8613" y="18489"/>
                </a:moveTo>
                <a:cubicBezTo>
                  <a:pt x="8613" y="18486"/>
                  <a:pt x="8613" y="18482"/>
                  <a:pt x="8609" y="18482"/>
                </a:cubicBezTo>
                <a:cubicBezTo>
                  <a:pt x="8609" y="18482"/>
                  <a:pt x="8609" y="18486"/>
                  <a:pt x="8613" y="18489"/>
                </a:cubicBezTo>
                <a:cubicBezTo>
                  <a:pt x="8609" y="18489"/>
                  <a:pt x="8613" y="18489"/>
                  <a:pt x="8613" y="18489"/>
                </a:cubicBezTo>
                <a:close/>
                <a:moveTo>
                  <a:pt x="5531" y="18476"/>
                </a:moveTo>
                <a:cubicBezTo>
                  <a:pt x="5531" y="18482"/>
                  <a:pt x="5534" y="18489"/>
                  <a:pt x="5534" y="18492"/>
                </a:cubicBezTo>
                <a:cubicBezTo>
                  <a:pt x="5534" y="18492"/>
                  <a:pt x="5531" y="18489"/>
                  <a:pt x="5531" y="18489"/>
                </a:cubicBezTo>
                <a:cubicBezTo>
                  <a:pt x="5531" y="18486"/>
                  <a:pt x="5534" y="18482"/>
                  <a:pt x="5534" y="18479"/>
                </a:cubicBezTo>
                <a:cubicBezTo>
                  <a:pt x="5534" y="18479"/>
                  <a:pt x="5531" y="18476"/>
                  <a:pt x="5531" y="18476"/>
                </a:cubicBezTo>
                <a:close/>
                <a:moveTo>
                  <a:pt x="6827" y="18492"/>
                </a:moveTo>
                <a:cubicBezTo>
                  <a:pt x="6831" y="18492"/>
                  <a:pt x="6831" y="18495"/>
                  <a:pt x="6831" y="18495"/>
                </a:cubicBezTo>
                <a:cubicBezTo>
                  <a:pt x="6831" y="18492"/>
                  <a:pt x="6831" y="18489"/>
                  <a:pt x="6831" y="18489"/>
                </a:cubicBezTo>
                <a:cubicBezTo>
                  <a:pt x="6831" y="18489"/>
                  <a:pt x="6827" y="18492"/>
                  <a:pt x="6827" y="18492"/>
                </a:cubicBezTo>
                <a:close/>
                <a:moveTo>
                  <a:pt x="6872" y="18499"/>
                </a:moveTo>
                <a:cubicBezTo>
                  <a:pt x="6872" y="18499"/>
                  <a:pt x="6876" y="18495"/>
                  <a:pt x="6876" y="18495"/>
                </a:cubicBezTo>
                <a:cubicBezTo>
                  <a:pt x="6876" y="18495"/>
                  <a:pt x="6872" y="18495"/>
                  <a:pt x="6872" y="18499"/>
                </a:cubicBezTo>
                <a:cubicBezTo>
                  <a:pt x="6868" y="18495"/>
                  <a:pt x="6876" y="18499"/>
                  <a:pt x="6872" y="18499"/>
                </a:cubicBezTo>
                <a:close/>
                <a:moveTo>
                  <a:pt x="7212" y="18466"/>
                </a:moveTo>
                <a:cubicBezTo>
                  <a:pt x="7219" y="18489"/>
                  <a:pt x="7204" y="18502"/>
                  <a:pt x="7186" y="18512"/>
                </a:cubicBezTo>
                <a:lnTo>
                  <a:pt x="7189" y="18508"/>
                </a:lnTo>
                <a:cubicBezTo>
                  <a:pt x="7201" y="18508"/>
                  <a:pt x="7212" y="18508"/>
                  <a:pt x="7223" y="18508"/>
                </a:cubicBezTo>
                <a:cubicBezTo>
                  <a:pt x="7223" y="18508"/>
                  <a:pt x="7219" y="18512"/>
                  <a:pt x="7219" y="18512"/>
                </a:cubicBezTo>
                <a:cubicBezTo>
                  <a:pt x="7219" y="18499"/>
                  <a:pt x="7216" y="18482"/>
                  <a:pt x="7212" y="18466"/>
                </a:cubicBezTo>
                <a:cubicBezTo>
                  <a:pt x="7212" y="18466"/>
                  <a:pt x="7212" y="18466"/>
                  <a:pt x="7212" y="18466"/>
                </a:cubicBezTo>
                <a:close/>
                <a:moveTo>
                  <a:pt x="10271" y="729"/>
                </a:moveTo>
                <a:cubicBezTo>
                  <a:pt x="10271" y="729"/>
                  <a:pt x="10271" y="729"/>
                  <a:pt x="10271" y="729"/>
                </a:cubicBezTo>
                <a:cubicBezTo>
                  <a:pt x="10271" y="732"/>
                  <a:pt x="10275" y="729"/>
                  <a:pt x="10271" y="729"/>
                </a:cubicBezTo>
                <a:close/>
                <a:moveTo>
                  <a:pt x="7189" y="18541"/>
                </a:moveTo>
                <a:cubicBezTo>
                  <a:pt x="7201" y="18531"/>
                  <a:pt x="7216" y="18521"/>
                  <a:pt x="7186" y="18515"/>
                </a:cubicBezTo>
                <a:cubicBezTo>
                  <a:pt x="7186" y="18515"/>
                  <a:pt x="7189" y="18512"/>
                  <a:pt x="7189" y="18512"/>
                </a:cubicBezTo>
                <a:cubicBezTo>
                  <a:pt x="7193" y="18521"/>
                  <a:pt x="7193" y="18531"/>
                  <a:pt x="7189" y="18541"/>
                </a:cubicBezTo>
                <a:lnTo>
                  <a:pt x="7189" y="18541"/>
                </a:lnTo>
                <a:close/>
                <a:moveTo>
                  <a:pt x="14534" y="752"/>
                </a:moveTo>
                <a:cubicBezTo>
                  <a:pt x="14534" y="752"/>
                  <a:pt x="14538" y="745"/>
                  <a:pt x="14538" y="745"/>
                </a:cubicBezTo>
                <a:lnTo>
                  <a:pt x="14534" y="752"/>
                </a:lnTo>
                <a:cubicBezTo>
                  <a:pt x="14530" y="749"/>
                  <a:pt x="14534" y="752"/>
                  <a:pt x="14534" y="752"/>
                </a:cubicBezTo>
                <a:close/>
                <a:moveTo>
                  <a:pt x="14452" y="700"/>
                </a:moveTo>
                <a:cubicBezTo>
                  <a:pt x="14452" y="706"/>
                  <a:pt x="14452" y="713"/>
                  <a:pt x="14455" y="719"/>
                </a:cubicBezTo>
                <a:cubicBezTo>
                  <a:pt x="14459" y="719"/>
                  <a:pt x="14463" y="719"/>
                  <a:pt x="14467" y="716"/>
                </a:cubicBezTo>
                <a:cubicBezTo>
                  <a:pt x="14463" y="713"/>
                  <a:pt x="14463" y="706"/>
                  <a:pt x="14459" y="703"/>
                </a:cubicBezTo>
                <a:cubicBezTo>
                  <a:pt x="14459" y="700"/>
                  <a:pt x="14452" y="700"/>
                  <a:pt x="14452" y="700"/>
                </a:cubicBezTo>
                <a:close/>
                <a:moveTo>
                  <a:pt x="13010" y="739"/>
                </a:moveTo>
                <a:cubicBezTo>
                  <a:pt x="13010" y="729"/>
                  <a:pt x="13010" y="719"/>
                  <a:pt x="13010" y="709"/>
                </a:cubicBezTo>
                <a:cubicBezTo>
                  <a:pt x="13010" y="709"/>
                  <a:pt x="13013" y="713"/>
                  <a:pt x="13013" y="713"/>
                </a:cubicBezTo>
                <a:cubicBezTo>
                  <a:pt x="13002" y="713"/>
                  <a:pt x="12991" y="713"/>
                  <a:pt x="12980" y="713"/>
                </a:cubicBezTo>
                <a:cubicBezTo>
                  <a:pt x="12980" y="713"/>
                  <a:pt x="12983" y="709"/>
                  <a:pt x="12983" y="709"/>
                </a:cubicBezTo>
                <a:cubicBezTo>
                  <a:pt x="12995" y="719"/>
                  <a:pt x="13002" y="726"/>
                  <a:pt x="13013" y="736"/>
                </a:cubicBezTo>
                <a:cubicBezTo>
                  <a:pt x="13013" y="736"/>
                  <a:pt x="13010" y="739"/>
                  <a:pt x="13010" y="739"/>
                </a:cubicBezTo>
                <a:close/>
                <a:moveTo>
                  <a:pt x="7100" y="18564"/>
                </a:moveTo>
                <a:lnTo>
                  <a:pt x="7107" y="18561"/>
                </a:lnTo>
                <a:cubicBezTo>
                  <a:pt x="7107" y="18561"/>
                  <a:pt x="7096" y="18561"/>
                  <a:pt x="7100" y="18564"/>
                </a:cubicBezTo>
                <a:cubicBezTo>
                  <a:pt x="7096" y="18561"/>
                  <a:pt x="7100" y="18564"/>
                  <a:pt x="7100" y="18564"/>
                </a:cubicBezTo>
                <a:close/>
                <a:moveTo>
                  <a:pt x="12894" y="709"/>
                </a:moveTo>
                <a:cubicBezTo>
                  <a:pt x="12901" y="732"/>
                  <a:pt x="12916" y="732"/>
                  <a:pt x="12939" y="729"/>
                </a:cubicBezTo>
                <a:cubicBezTo>
                  <a:pt x="12939" y="729"/>
                  <a:pt x="12935" y="732"/>
                  <a:pt x="12935" y="732"/>
                </a:cubicBezTo>
                <a:cubicBezTo>
                  <a:pt x="12916" y="726"/>
                  <a:pt x="12905" y="719"/>
                  <a:pt x="12894" y="709"/>
                </a:cubicBezTo>
                <a:cubicBezTo>
                  <a:pt x="12890" y="709"/>
                  <a:pt x="12894" y="709"/>
                  <a:pt x="12894" y="709"/>
                </a:cubicBezTo>
                <a:close/>
                <a:moveTo>
                  <a:pt x="12360" y="739"/>
                </a:moveTo>
                <a:cubicBezTo>
                  <a:pt x="12360" y="729"/>
                  <a:pt x="12360" y="719"/>
                  <a:pt x="12360" y="709"/>
                </a:cubicBezTo>
                <a:cubicBezTo>
                  <a:pt x="12360" y="709"/>
                  <a:pt x="12363" y="713"/>
                  <a:pt x="12363" y="713"/>
                </a:cubicBezTo>
                <a:cubicBezTo>
                  <a:pt x="12352" y="713"/>
                  <a:pt x="12341" y="713"/>
                  <a:pt x="12330" y="713"/>
                </a:cubicBezTo>
                <a:cubicBezTo>
                  <a:pt x="12330" y="713"/>
                  <a:pt x="12333" y="713"/>
                  <a:pt x="12333" y="713"/>
                </a:cubicBezTo>
                <a:cubicBezTo>
                  <a:pt x="12341" y="722"/>
                  <a:pt x="12352" y="729"/>
                  <a:pt x="12360" y="739"/>
                </a:cubicBezTo>
                <a:lnTo>
                  <a:pt x="12360" y="739"/>
                </a:lnTo>
                <a:close/>
                <a:moveTo>
                  <a:pt x="21262" y="18596"/>
                </a:moveTo>
                <a:cubicBezTo>
                  <a:pt x="21262" y="18596"/>
                  <a:pt x="21251" y="18593"/>
                  <a:pt x="21251" y="18593"/>
                </a:cubicBezTo>
                <a:lnTo>
                  <a:pt x="21262" y="18596"/>
                </a:lnTo>
                <a:cubicBezTo>
                  <a:pt x="21258" y="18596"/>
                  <a:pt x="21262" y="18596"/>
                  <a:pt x="21262" y="18596"/>
                </a:cubicBezTo>
                <a:close/>
                <a:moveTo>
                  <a:pt x="6976" y="18623"/>
                </a:moveTo>
                <a:cubicBezTo>
                  <a:pt x="6980" y="18626"/>
                  <a:pt x="6980" y="18626"/>
                  <a:pt x="6984" y="18629"/>
                </a:cubicBezTo>
                <a:cubicBezTo>
                  <a:pt x="6980" y="18626"/>
                  <a:pt x="6980" y="18626"/>
                  <a:pt x="6976" y="18623"/>
                </a:cubicBezTo>
                <a:lnTo>
                  <a:pt x="6976" y="18623"/>
                </a:lnTo>
                <a:close/>
                <a:moveTo>
                  <a:pt x="8489" y="18649"/>
                </a:moveTo>
                <a:cubicBezTo>
                  <a:pt x="8489" y="18642"/>
                  <a:pt x="8489" y="18639"/>
                  <a:pt x="8493" y="18632"/>
                </a:cubicBezTo>
                <a:cubicBezTo>
                  <a:pt x="8489" y="18636"/>
                  <a:pt x="8489" y="18642"/>
                  <a:pt x="8486" y="18645"/>
                </a:cubicBezTo>
                <a:lnTo>
                  <a:pt x="8489" y="18649"/>
                </a:lnTo>
                <a:close/>
                <a:moveTo>
                  <a:pt x="6976" y="18623"/>
                </a:moveTo>
                <a:cubicBezTo>
                  <a:pt x="6973" y="18636"/>
                  <a:pt x="6965" y="18652"/>
                  <a:pt x="6962" y="18665"/>
                </a:cubicBezTo>
                <a:lnTo>
                  <a:pt x="6958" y="18665"/>
                </a:lnTo>
                <a:cubicBezTo>
                  <a:pt x="6969" y="18665"/>
                  <a:pt x="6980" y="18665"/>
                  <a:pt x="6991" y="18665"/>
                </a:cubicBezTo>
                <a:cubicBezTo>
                  <a:pt x="6991" y="18665"/>
                  <a:pt x="6988" y="18668"/>
                  <a:pt x="6988" y="18668"/>
                </a:cubicBezTo>
                <a:cubicBezTo>
                  <a:pt x="6984" y="18655"/>
                  <a:pt x="6980" y="18639"/>
                  <a:pt x="6976" y="18623"/>
                </a:cubicBezTo>
                <a:cubicBezTo>
                  <a:pt x="6976" y="18623"/>
                  <a:pt x="6976" y="18623"/>
                  <a:pt x="6976" y="18623"/>
                </a:cubicBezTo>
                <a:close/>
                <a:moveTo>
                  <a:pt x="8486" y="18645"/>
                </a:moveTo>
                <a:cubicBezTo>
                  <a:pt x="8489" y="18645"/>
                  <a:pt x="8493" y="18649"/>
                  <a:pt x="8493" y="18649"/>
                </a:cubicBezTo>
                <a:cubicBezTo>
                  <a:pt x="8497" y="18639"/>
                  <a:pt x="8497" y="18639"/>
                  <a:pt x="8486" y="18645"/>
                </a:cubicBezTo>
                <a:cubicBezTo>
                  <a:pt x="8489" y="18649"/>
                  <a:pt x="8486" y="18645"/>
                  <a:pt x="8486" y="18645"/>
                </a:cubicBezTo>
                <a:close/>
                <a:moveTo>
                  <a:pt x="9655" y="18678"/>
                </a:moveTo>
                <a:cubicBezTo>
                  <a:pt x="9659" y="18678"/>
                  <a:pt x="9662" y="18675"/>
                  <a:pt x="9666" y="18675"/>
                </a:cubicBezTo>
                <a:cubicBezTo>
                  <a:pt x="9662" y="18671"/>
                  <a:pt x="9659" y="18671"/>
                  <a:pt x="9655" y="18668"/>
                </a:cubicBezTo>
                <a:cubicBezTo>
                  <a:pt x="9651" y="18671"/>
                  <a:pt x="9651" y="18671"/>
                  <a:pt x="9655" y="18678"/>
                </a:cubicBezTo>
                <a:lnTo>
                  <a:pt x="9655" y="18678"/>
                </a:lnTo>
                <a:close/>
                <a:moveTo>
                  <a:pt x="9707" y="18668"/>
                </a:moveTo>
                <a:cubicBezTo>
                  <a:pt x="9715" y="18681"/>
                  <a:pt x="9722" y="18681"/>
                  <a:pt x="9730" y="18668"/>
                </a:cubicBezTo>
                <a:cubicBezTo>
                  <a:pt x="9730" y="18668"/>
                  <a:pt x="9737" y="18665"/>
                  <a:pt x="9737" y="18665"/>
                </a:cubicBezTo>
                <a:cubicBezTo>
                  <a:pt x="9726" y="18665"/>
                  <a:pt x="9715" y="18665"/>
                  <a:pt x="9704" y="18665"/>
                </a:cubicBezTo>
                <a:lnTo>
                  <a:pt x="9707" y="18668"/>
                </a:lnTo>
                <a:close/>
                <a:moveTo>
                  <a:pt x="9786" y="18675"/>
                </a:moveTo>
                <a:cubicBezTo>
                  <a:pt x="9786" y="18671"/>
                  <a:pt x="9786" y="18668"/>
                  <a:pt x="9789" y="18668"/>
                </a:cubicBezTo>
                <a:cubicBezTo>
                  <a:pt x="9786" y="18671"/>
                  <a:pt x="9782" y="18671"/>
                  <a:pt x="9778" y="18675"/>
                </a:cubicBezTo>
                <a:cubicBezTo>
                  <a:pt x="9778" y="18675"/>
                  <a:pt x="9782" y="18675"/>
                  <a:pt x="9786" y="18675"/>
                </a:cubicBezTo>
                <a:cubicBezTo>
                  <a:pt x="9782" y="18678"/>
                  <a:pt x="9786" y="18675"/>
                  <a:pt x="9786" y="18675"/>
                </a:cubicBezTo>
                <a:close/>
                <a:moveTo>
                  <a:pt x="6962" y="18694"/>
                </a:moveTo>
                <a:cubicBezTo>
                  <a:pt x="6962" y="18684"/>
                  <a:pt x="6962" y="18675"/>
                  <a:pt x="6962" y="18668"/>
                </a:cubicBezTo>
                <a:cubicBezTo>
                  <a:pt x="6962" y="18668"/>
                  <a:pt x="6958" y="18668"/>
                  <a:pt x="6958" y="18668"/>
                </a:cubicBezTo>
                <a:cubicBezTo>
                  <a:pt x="6958" y="18678"/>
                  <a:pt x="6958" y="18688"/>
                  <a:pt x="6958" y="18697"/>
                </a:cubicBezTo>
                <a:lnTo>
                  <a:pt x="6962" y="18694"/>
                </a:lnTo>
                <a:close/>
                <a:moveTo>
                  <a:pt x="9655" y="18678"/>
                </a:moveTo>
                <a:cubicBezTo>
                  <a:pt x="9681" y="18668"/>
                  <a:pt x="9692" y="18681"/>
                  <a:pt x="9704" y="18697"/>
                </a:cubicBezTo>
                <a:lnTo>
                  <a:pt x="9704" y="18697"/>
                </a:lnTo>
                <a:cubicBezTo>
                  <a:pt x="9704" y="18688"/>
                  <a:pt x="9704" y="18678"/>
                  <a:pt x="9704" y="18668"/>
                </a:cubicBezTo>
                <a:cubicBezTo>
                  <a:pt x="9704" y="18668"/>
                  <a:pt x="9711" y="18671"/>
                  <a:pt x="9711" y="18671"/>
                </a:cubicBezTo>
                <a:cubicBezTo>
                  <a:pt x="9689" y="18671"/>
                  <a:pt x="9670" y="18675"/>
                  <a:pt x="9655" y="18678"/>
                </a:cubicBezTo>
                <a:cubicBezTo>
                  <a:pt x="9651" y="18675"/>
                  <a:pt x="9655" y="18678"/>
                  <a:pt x="9655" y="18678"/>
                </a:cubicBezTo>
                <a:close/>
                <a:moveTo>
                  <a:pt x="9733" y="18665"/>
                </a:moveTo>
                <a:cubicBezTo>
                  <a:pt x="9733" y="18675"/>
                  <a:pt x="9733" y="18684"/>
                  <a:pt x="9733" y="18694"/>
                </a:cubicBezTo>
                <a:lnTo>
                  <a:pt x="9733" y="18694"/>
                </a:lnTo>
                <a:cubicBezTo>
                  <a:pt x="9748" y="18681"/>
                  <a:pt x="9760" y="18665"/>
                  <a:pt x="9782" y="18675"/>
                </a:cubicBezTo>
                <a:cubicBezTo>
                  <a:pt x="9782" y="18675"/>
                  <a:pt x="9782" y="18675"/>
                  <a:pt x="9782" y="18675"/>
                </a:cubicBezTo>
                <a:cubicBezTo>
                  <a:pt x="9763" y="18671"/>
                  <a:pt x="9745" y="18671"/>
                  <a:pt x="9726" y="18668"/>
                </a:cubicBezTo>
                <a:lnTo>
                  <a:pt x="9733" y="18665"/>
                </a:lnTo>
                <a:close/>
                <a:moveTo>
                  <a:pt x="6861" y="18701"/>
                </a:moveTo>
                <a:cubicBezTo>
                  <a:pt x="6861" y="18704"/>
                  <a:pt x="6864" y="18707"/>
                  <a:pt x="6864" y="18707"/>
                </a:cubicBezTo>
                <a:cubicBezTo>
                  <a:pt x="6868" y="18704"/>
                  <a:pt x="6868" y="18701"/>
                  <a:pt x="6872" y="18697"/>
                </a:cubicBezTo>
                <a:cubicBezTo>
                  <a:pt x="6868" y="18697"/>
                  <a:pt x="6864" y="18701"/>
                  <a:pt x="6861" y="18701"/>
                </a:cubicBezTo>
                <a:cubicBezTo>
                  <a:pt x="6861" y="18701"/>
                  <a:pt x="6861" y="18701"/>
                  <a:pt x="6861" y="18701"/>
                </a:cubicBezTo>
                <a:close/>
                <a:moveTo>
                  <a:pt x="8512" y="18704"/>
                </a:moveTo>
                <a:lnTo>
                  <a:pt x="8504" y="18704"/>
                </a:lnTo>
                <a:lnTo>
                  <a:pt x="8508" y="18711"/>
                </a:lnTo>
                <a:lnTo>
                  <a:pt x="8512" y="18704"/>
                </a:lnTo>
                <a:close/>
                <a:moveTo>
                  <a:pt x="10312" y="719"/>
                </a:moveTo>
                <a:lnTo>
                  <a:pt x="10324" y="713"/>
                </a:lnTo>
                <a:cubicBezTo>
                  <a:pt x="10324" y="713"/>
                  <a:pt x="10316" y="716"/>
                  <a:pt x="10316" y="716"/>
                </a:cubicBezTo>
                <a:cubicBezTo>
                  <a:pt x="10316" y="719"/>
                  <a:pt x="10312" y="719"/>
                  <a:pt x="10312" y="719"/>
                </a:cubicBezTo>
                <a:close/>
                <a:moveTo>
                  <a:pt x="9733" y="18694"/>
                </a:moveTo>
                <a:cubicBezTo>
                  <a:pt x="9722" y="18694"/>
                  <a:pt x="9711" y="18694"/>
                  <a:pt x="9704" y="18694"/>
                </a:cubicBezTo>
                <a:cubicBezTo>
                  <a:pt x="9704" y="18694"/>
                  <a:pt x="9704" y="18694"/>
                  <a:pt x="9704" y="18694"/>
                </a:cubicBezTo>
                <a:cubicBezTo>
                  <a:pt x="9715" y="18694"/>
                  <a:pt x="9722" y="18694"/>
                  <a:pt x="9733" y="18694"/>
                </a:cubicBezTo>
                <a:lnTo>
                  <a:pt x="9733" y="18694"/>
                </a:lnTo>
                <a:close/>
                <a:moveTo>
                  <a:pt x="20545" y="18724"/>
                </a:moveTo>
                <a:cubicBezTo>
                  <a:pt x="20545" y="18720"/>
                  <a:pt x="20548" y="18717"/>
                  <a:pt x="20552" y="18714"/>
                </a:cubicBezTo>
                <a:cubicBezTo>
                  <a:pt x="20552" y="18714"/>
                  <a:pt x="20548" y="18711"/>
                  <a:pt x="20548" y="18707"/>
                </a:cubicBezTo>
                <a:cubicBezTo>
                  <a:pt x="20548" y="18714"/>
                  <a:pt x="20552" y="18720"/>
                  <a:pt x="20552" y="18727"/>
                </a:cubicBezTo>
                <a:cubicBezTo>
                  <a:pt x="20548" y="18727"/>
                  <a:pt x="20545" y="18724"/>
                  <a:pt x="20545" y="18724"/>
                </a:cubicBezTo>
                <a:close/>
                <a:moveTo>
                  <a:pt x="6838" y="18743"/>
                </a:moveTo>
                <a:cubicBezTo>
                  <a:pt x="6849" y="18743"/>
                  <a:pt x="6861" y="18743"/>
                  <a:pt x="6872" y="18743"/>
                </a:cubicBezTo>
                <a:cubicBezTo>
                  <a:pt x="6872" y="18743"/>
                  <a:pt x="6868" y="18750"/>
                  <a:pt x="6868" y="18750"/>
                </a:cubicBezTo>
                <a:cubicBezTo>
                  <a:pt x="6864" y="18733"/>
                  <a:pt x="6864" y="18717"/>
                  <a:pt x="6861" y="18701"/>
                </a:cubicBezTo>
                <a:cubicBezTo>
                  <a:pt x="6861" y="18701"/>
                  <a:pt x="6861" y="18701"/>
                  <a:pt x="6861" y="18701"/>
                </a:cubicBezTo>
                <a:cubicBezTo>
                  <a:pt x="6864" y="18724"/>
                  <a:pt x="6876" y="18746"/>
                  <a:pt x="6834" y="18746"/>
                </a:cubicBezTo>
                <a:lnTo>
                  <a:pt x="6838" y="18743"/>
                </a:lnTo>
                <a:close/>
                <a:moveTo>
                  <a:pt x="8994" y="18730"/>
                </a:moveTo>
                <a:cubicBezTo>
                  <a:pt x="8997" y="18727"/>
                  <a:pt x="8997" y="18724"/>
                  <a:pt x="9001" y="18720"/>
                </a:cubicBezTo>
                <a:cubicBezTo>
                  <a:pt x="8997" y="18720"/>
                  <a:pt x="8994" y="18724"/>
                  <a:pt x="8994" y="18724"/>
                </a:cubicBezTo>
                <a:cubicBezTo>
                  <a:pt x="8994" y="18727"/>
                  <a:pt x="8997" y="18730"/>
                  <a:pt x="8997" y="18733"/>
                </a:cubicBezTo>
                <a:cubicBezTo>
                  <a:pt x="8997" y="18730"/>
                  <a:pt x="8994" y="18730"/>
                  <a:pt x="8994" y="18730"/>
                </a:cubicBezTo>
                <a:close/>
                <a:moveTo>
                  <a:pt x="6831" y="18769"/>
                </a:moveTo>
                <a:cubicBezTo>
                  <a:pt x="6838" y="18763"/>
                  <a:pt x="6846" y="18759"/>
                  <a:pt x="6849" y="18753"/>
                </a:cubicBezTo>
                <a:cubicBezTo>
                  <a:pt x="6842" y="18753"/>
                  <a:pt x="6834" y="18750"/>
                  <a:pt x="6831" y="18750"/>
                </a:cubicBezTo>
                <a:cubicBezTo>
                  <a:pt x="6831" y="18750"/>
                  <a:pt x="6838" y="18746"/>
                  <a:pt x="6838" y="18746"/>
                </a:cubicBezTo>
                <a:cubicBezTo>
                  <a:pt x="6838" y="18756"/>
                  <a:pt x="6838" y="18766"/>
                  <a:pt x="6838" y="18776"/>
                </a:cubicBezTo>
                <a:cubicBezTo>
                  <a:pt x="6838" y="18772"/>
                  <a:pt x="6831" y="18769"/>
                  <a:pt x="6831" y="18769"/>
                </a:cubicBezTo>
                <a:close/>
                <a:moveTo>
                  <a:pt x="8474" y="18759"/>
                </a:moveTo>
                <a:lnTo>
                  <a:pt x="8482" y="18759"/>
                </a:lnTo>
                <a:lnTo>
                  <a:pt x="8478" y="18753"/>
                </a:lnTo>
                <a:lnTo>
                  <a:pt x="8474" y="18759"/>
                </a:lnTo>
                <a:close/>
                <a:moveTo>
                  <a:pt x="5280" y="18808"/>
                </a:moveTo>
                <a:cubicBezTo>
                  <a:pt x="5280" y="18802"/>
                  <a:pt x="5280" y="18795"/>
                  <a:pt x="5280" y="18789"/>
                </a:cubicBezTo>
                <a:cubicBezTo>
                  <a:pt x="5277" y="18789"/>
                  <a:pt x="5269" y="18789"/>
                  <a:pt x="5265" y="18792"/>
                </a:cubicBezTo>
                <a:cubicBezTo>
                  <a:pt x="5254" y="18802"/>
                  <a:pt x="5258" y="18808"/>
                  <a:pt x="5273" y="18808"/>
                </a:cubicBezTo>
                <a:cubicBezTo>
                  <a:pt x="5277" y="18808"/>
                  <a:pt x="5280" y="18808"/>
                  <a:pt x="5280" y="18808"/>
                </a:cubicBezTo>
                <a:close/>
                <a:moveTo>
                  <a:pt x="6741" y="18795"/>
                </a:moveTo>
                <a:cubicBezTo>
                  <a:pt x="6749" y="18795"/>
                  <a:pt x="6752" y="18792"/>
                  <a:pt x="6760" y="18792"/>
                </a:cubicBezTo>
                <a:cubicBezTo>
                  <a:pt x="6756" y="18792"/>
                  <a:pt x="6749" y="18792"/>
                  <a:pt x="6745" y="18792"/>
                </a:cubicBezTo>
                <a:lnTo>
                  <a:pt x="6741" y="18795"/>
                </a:lnTo>
                <a:close/>
                <a:moveTo>
                  <a:pt x="9158" y="18808"/>
                </a:moveTo>
                <a:cubicBezTo>
                  <a:pt x="9162" y="18805"/>
                  <a:pt x="9166" y="18805"/>
                  <a:pt x="9169" y="18802"/>
                </a:cubicBezTo>
                <a:cubicBezTo>
                  <a:pt x="9162" y="18799"/>
                  <a:pt x="9158" y="18799"/>
                  <a:pt x="9151" y="18795"/>
                </a:cubicBezTo>
                <a:cubicBezTo>
                  <a:pt x="9151" y="18799"/>
                  <a:pt x="9154" y="18802"/>
                  <a:pt x="9158" y="18808"/>
                </a:cubicBezTo>
                <a:cubicBezTo>
                  <a:pt x="9154" y="18805"/>
                  <a:pt x="9158" y="18808"/>
                  <a:pt x="9158" y="18808"/>
                </a:cubicBezTo>
                <a:close/>
                <a:moveTo>
                  <a:pt x="9222" y="18805"/>
                </a:moveTo>
                <a:cubicBezTo>
                  <a:pt x="9222" y="18802"/>
                  <a:pt x="9222" y="18799"/>
                  <a:pt x="9225" y="18799"/>
                </a:cubicBezTo>
                <a:cubicBezTo>
                  <a:pt x="9222" y="18802"/>
                  <a:pt x="9218" y="18802"/>
                  <a:pt x="9210" y="18805"/>
                </a:cubicBezTo>
                <a:cubicBezTo>
                  <a:pt x="9214" y="18805"/>
                  <a:pt x="9214" y="18805"/>
                  <a:pt x="9222" y="18805"/>
                </a:cubicBezTo>
                <a:lnTo>
                  <a:pt x="9222" y="18805"/>
                </a:lnTo>
                <a:close/>
                <a:moveTo>
                  <a:pt x="9591" y="18808"/>
                </a:moveTo>
                <a:cubicBezTo>
                  <a:pt x="9591" y="18802"/>
                  <a:pt x="9588" y="18799"/>
                  <a:pt x="9588" y="18792"/>
                </a:cubicBezTo>
                <a:cubicBezTo>
                  <a:pt x="9577" y="18799"/>
                  <a:pt x="9577" y="18802"/>
                  <a:pt x="9588" y="18808"/>
                </a:cubicBezTo>
                <a:cubicBezTo>
                  <a:pt x="9584" y="18805"/>
                  <a:pt x="9591" y="18808"/>
                  <a:pt x="9591" y="18808"/>
                </a:cubicBezTo>
                <a:close/>
                <a:moveTo>
                  <a:pt x="9689" y="18808"/>
                </a:moveTo>
                <a:cubicBezTo>
                  <a:pt x="9692" y="18808"/>
                  <a:pt x="9696" y="18805"/>
                  <a:pt x="9700" y="18805"/>
                </a:cubicBezTo>
                <a:cubicBezTo>
                  <a:pt x="9692" y="18802"/>
                  <a:pt x="9689" y="18802"/>
                  <a:pt x="9681" y="18799"/>
                </a:cubicBezTo>
                <a:cubicBezTo>
                  <a:pt x="9681" y="18799"/>
                  <a:pt x="9685" y="18802"/>
                  <a:pt x="9689" y="18808"/>
                </a:cubicBezTo>
                <a:cubicBezTo>
                  <a:pt x="9685" y="18805"/>
                  <a:pt x="9689" y="18808"/>
                  <a:pt x="9689" y="18808"/>
                </a:cubicBezTo>
                <a:close/>
                <a:moveTo>
                  <a:pt x="9752" y="18805"/>
                </a:moveTo>
                <a:cubicBezTo>
                  <a:pt x="9752" y="18802"/>
                  <a:pt x="9756" y="18799"/>
                  <a:pt x="9756" y="18795"/>
                </a:cubicBezTo>
                <a:cubicBezTo>
                  <a:pt x="9752" y="18799"/>
                  <a:pt x="9745" y="18799"/>
                  <a:pt x="9741" y="18802"/>
                </a:cubicBezTo>
                <a:cubicBezTo>
                  <a:pt x="9741" y="18805"/>
                  <a:pt x="9745" y="18805"/>
                  <a:pt x="9752" y="18805"/>
                </a:cubicBezTo>
                <a:cubicBezTo>
                  <a:pt x="9748" y="18808"/>
                  <a:pt x="9752" y="18805"/>
                  <a:pt x="9752" y="18805"/>
                </a:cubicBezTo>
                <a:close/>
                <a:moveTo>
                  <a:pt x="5277" y="18808"/>
                </a:moveTo>
                <a:cubicBezTo>
                  <a:pt x="5280" y="18808"/>
                  <a:pt x="5284" y="18805"/>
                  <a:pt x="5288" y="18805"/>
                </a:cubicBezTo>
                <a:cubicBezTo>
                  <a:pt x="5277" y="18799"/>
                  <a:pt x="5277" y="18802"/>
                  <a:pt x="5280" y="18812"/>
                </a:cubicBezTo>
                <a:cubicBezTo>
                  <a:pt x="5280" y="18808"/>
                  <a:pt x="5277" y="18808"/>
                  <a:pt x="5277" y="18808"/>
                </a:cubicBezTo>
                <a:close/>
                <a:moveTo>
                  <a:pt x="5441" y="18812"/>
                </a:moveTo>
                <a:cubicBezTo>
                  <a:pt x="5434" y="18812"/>
                  <a:pt x="5430" y="18808"/>
                  <a:pt x="5422" y="18808"/>
                </a:cubicBezTo>
                <a:cubicBezTo>
                  <a:pt x="5422" y="18812"/>
                  <a:pt x="5422" y="18815"/>
                  <a:pt x="5422" y="18821"/>
                </a:cubicBezTo>
                <a:cubicBezTo>
                  <a:pt x="5430" y="18818"/>
                  <a:pt x="5437" y="18818"/>
                  <a:pt x="5441" y="18812"/>
                </a:cubicBezTo>
                <a:cubicBezTo>
                  <a:pt x="5441" y="18815"/>
                  <a:pt x="5441" y="18812"/>
                  <a:pt x="5441" y="18812"/>
                </a:cubicBezTo>
                <a:close/>
                <a:moveTo>
                  <a:pt x="6741" y="18795"/>
                </a:moveTo>
                <a:cubicBezTo>
                  <a:pt x="6741" y="18795"/>
                  <a:pt x="6745" y="18799"/>
                  <a:pt x="6745" y="18799"/>
                </a:cubicBezTo>
                <a:cubicBezTo>
                  <a:pt x="6745" y="18795"/>
                  <a:pt x="6745" y="18792"/>
                  <a:pt x="6745" y="18792"/>
                </a:cubicBezTo>
                <a:cubicBezTo>
                  <a:pt x="6745" y="18792"/>
                  <a:pt x="6741" y="18795"/>
                  <a:pt x="6741" y="18795"/>
                </a:cubicBezTo>
                <a:close/>
                <a:moveTo>
                  <a:pt x="8172" y="703"/>
                </a:moveTo>
                <a:cubicBezTo>
                  <a:pt x="8168" y="719"/>
                  <a:pt x="8161" y="739"/>
                  <a:pt x="8157" y="755"/>
                </a:cubicBezTo>
                <a:cubicBezTo>
                  <a:pt x="8157" y="755"/>
                  <a:pt x="8157" y="755"/>
                  <a:pt x="8157" y="755"/>
                </a:cubicBezTo>
                <a:cubicBezTo>
                  <a:pt x="8176" y="739"/>
                  <a:pt x="8194" y="726"/>
                  <a:pt x="8176" y="700"/>
                </a:cubicBezTo>
                <a:lnTo>
                  <a:pt x="8172" y="703"/>
                </a:lnTo>
                <a:close/>
                <a:moveTo>
                  <a:pt x="9027" y="18831"/>
                </a:moveTo>
                <a:cubicBezTo>
                  <a:pt x="9027" y="18828"/>
                  <a:pt x="9027" y="18825"/>
                  <a:pt x="9027" y="18818"/>
                </a:cubicBezTo>
                <a:cubicBezTo>
                  <a:pt x="9027" y="18821"/>
                  <a:pt x="9024" y="18828"/>
                  <a:pt x="9024" y="18831"/>
                </a:cubicBezTo>
                <a:lnTo>
                  <a:pt x="9027" y="18831"/>
                </a:lnTo>
                <a:close/>
                <a:moveTo>
                  <a:pt x="9218" y="18808"/>
                </a:moveTo>
                <a:cubicBezTo>
                  <a:pt x="9199" y="18785"/>
                  <a:pt x="9177" y="18776"/>
                  <a:pt x="9158" y="18808"/>
                </a:cubicBezTo>
                <a:cubicBezTo>
                  <a:pt x="9158" y="18808"/>
                  <a:pt x="9154" y="18805"/>
                  <a:pt x="9154" y="18808"/>
                </a:cubicBezTo>
                <a:cubicBezTo>
                  <a:pt x="9177" y="18805"/>
                  <a:pt x="9199" y="18805"/>
                  <a:pt x="9218" y="18808"/>
                </a:cubicBezTo>
                <a:cubicBezTo>
                  <a:pt x="9222" y="18805"/>
                  <a:pt x="9218" y="18808"/>
                  <a:pt x="9218" y="18808"/>
                </a:cubicBezTo>
                <a:close/>
                <a:moveTo>
                  <a:pt x="9591" y="18808"/>
                </a:moveTo>
                <a:cubicBezTo>
                  <a:pt x="9591" y="18805"/>
                  <a:pt x="9595" y="18805"/>
                  <a:pt x="9595" y="18802"/>
                </a:cubicBezTo>
                <a:cubicBezTo>
                  <a:pt x="9591" y="18802"/>
                  <a:pt x="9588" y="18805"/>
                  <a:pt x="9584" y="18805"/>
                </a:cubicBezTo>
                <a:cubicBezTo>
                  <a:pt x="9584" y="18805"/>
                  <a:pt x="9591" y="18808"/>
                  <a:pt x="9591" y="18808"/>
                </a:cubicBezTo>
                <a:close/>
                <a:moveTo>
                  <a:pt x="9748" y="18808"/>
                </a:moveTo>
                <a:cubicBezTo>
                  <a:pt x="9730" y="18782"/>
                  <a:pt x="9707" y="18782"/>
                  <a:pt x="9689" y="18808"/>
                </a:cubicBezTo>
                <a:cubicBezTo>
                  <a:pt x="9689" y="18808"/>
                  <a:pt x="9685" y="18808"/>
                  <a:pt x="9685" y="18808"/>
                </a:cubicBezTo>
                <a:cubicBezTo>
                  <a:pt x="9707" y="18805"/>
                  <a:pt x="9730" y="18805"/>
                  <a:pt x="9748" y="18808"/>
                </a:cubicBezTo>
                <a:cubicBezTo>
                  <a:pt x="9752" y="18805"/>
                  <a:pt x="9748" y="18808"/>
                  <a:pt x="9748" y="18808"/>
                </a:cubicBezTo>
                <a:close/>
                <a:moveTo>
                  <a:pt x="9838" y="18825"/>
                </a:moveTo>
                <a:cubicBezTo>
                  <a:pt x="9845" y="18825"/>
                  <a:pt x="9849" y="18821"/>
                  <a:pt x="9857" y="18821"/>
                </a:cubicBezTo>
                <a:cubicBezTo>
                  <a:pt x="9853" y="18821"/>
                  <a:pt x="9845" y="18821"/>
                  <a:pt x="9842" y="18821"/>
                </a:cubicBezTo>
                <a:lnTo>
                  <a:pt x="9838" y="18825"/>
                </a:lnTo>
                <a:close/>
                <a:moveTo>
                  <a:pt x="15038" y="703"/>
                </a:moveTo>
                <a:lnTo>
                  <a:pt x="15046" y="700"/>
                </a:lnTo>
                <a:lnTo>
                  <a:pt x="15038" y="703"/>
                </a:lnTo>
                <a:lnTo>
                  <a:pt x="15038" y="703"/>
                </a:lnTo>
                <a:close/>
                <a:moveTo>
                  <a:pt x="5404" y="18847"/>
                </a:moveTo>
                <a:cubicBezTo>
                  <a:pt x="5415" y="18834"/>
                  <a:pt x="5426" y="18825"/>
                  <a:pt x="5441" y="18812"/>
                </a:cubicBezTo>
                <a:cubicBezTo>
                  <a:pt x="5441" y="18812"/>
                  <a:pt x="5445" y="18815"/>
                  <a:pt x="5445" y="18815"/>
                </a:cubicBezTo>
                <a:cubicBezTo>
                  <a:pt x="5419" y="18812"/>
                  <a:pt x="5392" y="18805"/>
                  <a:pt x="5404" y="18844"/>
                </a:cubicBezTo>
                <a:lnTo>
                  <a:pt x="5404" y="18847"/>
                </a:lnTo>
                <a:close/>
                <a:moveTo>
                  <a:pt x="9027" y="18828"/>
                </a:moveTo>
                <a:cubicBezTo>
                  <a:pt x="9027" y="18825"/>
                  <a:pt x="9027" y="18825"/>
                  <a:pt x="9024" y="18825"/>
                </a:cubicBezTo>
                <a:cubicBezTo>
                  <a:pt x="9024" y="18828"/>
                  <a:pt x="9024" y="18828"/>
                  <a:pt x="9020" y="18831"/>
                </a:cubicBezTo>
                <a:cubicBezTo>
                  <a:pt x="9020" y="18831"/>
                  <a:pt x="9027" y="18831"/>
                  <a:pt x="9027" y="18828"/>
                </a:cubicBezTo>
                <a:close/>
                <a:moveTo>
                  <a:pt x="9838" y="18825"/>
                </a:moveTo>
                <a:cubicBezTo>
                  <a:pt x="9842" y="18825"/>
                  <a:pt x="9842" y="18828"/>
                  <a:pt x="9845" y="18828"/>
                </a:cubicBezTo>
                <a:cubicBezTo>
                  <a:pt x="9845" y="18825"/>
                  <a:pt x="9842" y="18821"/>
                  <a:pt x="9842" y="18818"/>
                </a:cubicBezTo>
                <a:cubicBezTo>
                  <a:pt x="9842" y="18821"/>
                  <a:pt x="9838" y="18825"/>
                  <a:pt x="9838" y="18825"/>
                </a:cubicBezTo>
                <a:close/>
                <a:moveTo>
                  <a:pt x="14459" y="700"/>
                </a:moveTo>
                <a:cubicBezTo>
                  <a:pt x="14455" y="703"/>
                  <a:pt x="14452" y="703"/>
                  <a:pt x="14448" y="706"/>
                </a:cubicBezTo>
                <a:cubicBezTo>
                  <a:pt x="14459" y="713"/>
                  <a:pt x="14459" y="709"/>
                  <a:pt x="14452" y="700"/>
                </a:cubicBezTo>
                <a:cubicBezTo>
                  <a:pt x="14452" y="700"/>
                  <a:pt x="14459" y="700"/>
                  <a:pt x="14459" y="700"/>
                </a:cubicBezTo>
                <a:close/>
                <a:moveTo>
                  <a:pt x="5404" y="18844"/>
                </a:moveTo>
                <a:cubicBezTo>
                  <a:pt x="5415" y="18847"/>
                  <a:pt x="5430" y="18851"/>
                  <a:pt x="5441" y="18857"/>
                </a:cubicBezTo>
                <a:lnTo>
                  <a:pt x="5441" y="18857"/>
                </a:lnTo>
                <a:cubicBezTo>
                  <a:pt x="5430" y="18844"/>
                  <a:pt x="5422" y="18821"/>
                  <a:pt x="5404" y="18851"/>
                </a:cubicBezTo>
                <a:cubicBezTo>
                  <a:pt x="5404" y="18847"/>
                  <a:pt x="5404" y="18844"/>
                  <a:pt x="5404" y="18844"/>
                </a:cubicBezTo>
                <a:close/>
                <a:moveTo>
                  <a:pt x="5613" y="18864"/>
                </a:moveTo>
                <a:cubicBezTo>
                  <a:pt x="5617" y="18867"/>
                  <a:pt x="5617" y="18870"/>
                  <a:pt x="5620" y="18870"/>
                </a:cubicBezTo>
                <a:cubicBezTo>
                  <a:pt x="5620" y="18864"/>
                  <a:pt x="5624" y="18860"/>
                  <a:pt x="5624" y="18854"/>
                </a:cubicBezTo>
                <a:cubicBezTo>
                  <a:pt x="5620" y="18857"/>
                  <a:pt x="5617" y="18860"/>
                  <a:pt x="5613" y="18864"/>
                </a:cubicBezTo>
                <a:cubicBezTo>
                  <a:pt x="5613" y="18860"/>
                  <a:pt x="5613" y="18864"/>
                  <a:pt x="5613" y="18864"/>
                </a:cubicBezTo>
                <a:close/>
                <a:moveTo>
                  <a:pt x="8448" y="18854"/>
                </a:moveTo>
                <a:cubicBezTo>
                  <a:pt x="8441" y="18864"/>
                  <a:pt x="8433" y="18874"/>
                  <a:pt x="8426" y="18880"/>
                </a:cubicBezTo>
                <a:cubicBezTo>
                  <a:pt x="8426" y="18880"/>
                  <a:pt x="8426" y="18880"/>
                  <a:pt x="8426" y="18880"/>
                </a:cubicBezTo>
                <a:cubicBezTo>
                  <a:pt x="8437" y="18874"/>
                  <a:pt x="8456" y="18870"/>
                  <a:pt x="8445" y="18854"/>
                </a:cubicBezTo>
                <a:cubicBezTo>
                  <a:pt x="8445" y="18854"/>
                  <a:pt x="8448" y="18854"/>
                  <a:pt x="8448" y="18854"/>
                </a:cubicBezTo>
                <a:close/>
                <a:moveTo>
                  <a:pt x="9442" y="18883"/>
                </a:moveTo>
                <a:cubicBezTo>
                  <a:pt x="9442" y="18877"/>
                  <a:pt x="9438" y="18874"/>
                  <a:pt x="9438" y="18867"/>
                </a:cubicBezTo>
                <a:cubicBezTo>
                  <a:pt x="9438" y="18870"/>
                  <a:pt x="9438" y="18877"/>
                  <a:pt x="9438" y="18880"/>
                </a:cubicBezTo>
                <a:lnTo>
                  <a:pt x="9442" y="18883"/>
                </a:lnTo>
                <a:close/>
                <a:moveTo>
                  <a:pt x="5441" y="18854"/>
                </a:moveTo>
                <a:cubicBezTo>
                  <a:pt x="5430" y="18870"/>
                  <a:pt x="5422" y="18883"/>
                  <a:pt x="5415" y="18900"/>
                </a:cubicBezTo>
                <a:lnTo>
                  <a:pt x="5419" y="18900"/>
                </a:lnTo>
                <a:lnTo>
                  <a:pt x="5430" y="18900"/>
                </a:lnTo>
                <a:lnTo>
                  <a:pt x="5434" y="18909"/>
                </a:lnTo>
                <a:lnTo>
                  <a:pt x="5434" y="18909"/>
                </a:lnTo>
                <a:cubicBezTo>
                  <a:pt x="5437" y="18890"/>
                  <a:pt x="5437" y="18874"/>
                  <a:pt x="5441" y="18854"/>
                </a:cubicBezTo>
                <a:cubicBezTo>
                  <a:pt x="5441" y="18854"/>
                  <a:pt x="5445" y="18854"/>
                  <a:pt x="5441" y="18854"/>
                </a:cubicBezTo>
                <a:close/>
                <a:moveTo>
                  <a:pt x="5497" y="18909"/>
                </a:moveTo>
                <a:cubicBezTo>
                  <a:pt x="5497" y="18909"/>
                  <a:pt x="5501" y="18909"/>
                  <a:pt x="5501" y="18909"/>
                </a:cubicBezTo>
                <a:cubicBezTo>
                  <a:pt x="5501" y="18909"/>
                  <a:pt x="5501" y="18909"/>
                  <a:pt x="5501" y="18909"/>
                </a:cubicBezTo>
                <a:cubicBezTo>
                  <a:pt x="5497" y="18890"/>
                  <a:pt x="5493" y="18893"/>
                  <a:pt x="5497" y="18909"/>
                </a:cubicBezTo>
                <a:lnTo>
                  <a:pt x="5497" y="18909"/>
                </a:lnTo>
                <a:close/>
                <a:moveTo>
                  <a:pt x="5561" y="18909"/>
                </a:moveTo>
                <a:cubicBezTo>
                  <a:pt x="5549" y="18900"/>
                  <a:pt x="5546" y="18896"/>
                  <a:pt x="5561" y="18909"/>
                </a:cubicBezTo>
                <a:cubicBezTo>
                  <a:pt x="5557" y="18909"/>
                  <a:pt x="5561" y="18909"/>
                  <a:pt x="5561" y="18909"/>
                </a:cubicBezTo>
                <a:close/>
                <a:moveTo>
                  <a:pt x="5639" y="18900"/>
                </a:moveTo>
                <a:cubicBezTo>
                  <a:pt x="5676" y="18864"/>
                  <a:pt x="5635" y="18870"/>
                  <a:pt x="5613" y="18864"/>
                </a:cubicBezTo>
                <a:cubicBezTo>
                  <a:pt x="5613" y="18864"/>
                  <a:pt x="5613" y="18860"/>
                  <a:pt x="5613" y="18860"/>
                </a:cubicBezTo>
                <a:cubicBezTo>
                  <a:pt x="5620" y="18874"/>
                  <a:pt x="5632" y="18887"/>
                  <a:pt x="5639" y="18903"/>
                </a:cubicBezTo>
                <a:lnTo>
                  <a:pt x="5639" y="18900"/>
                </a:lnTo>
                <a:close/>
                <a:moveTo>
                  <a:pt x="7047" y="18896"/>
                </a:moveTo>
                <a:cubicBezTo>
                  <a:pt x="7059" y="18896"/>
                  <a:pt x="7070" y="18896"/>
                  <a:pt x="7077" y="18900"/>
                </a:cubicBezTo>
                <a:cubicBezTo>
                  <a:pt x="7077" y="18900"/>
                  <a:pt x="7074" y="18903"/>
                  <a:pt x="7074" y="18903"/>
                </a:cubicBezTo>
                <a:cubicBezTo>
                  <a:pt x="7074" y="18893"/>
                  <a:pt x="7074" y="18883"/>
                  <a:pt x="7074" y="18874"/>
                </a:cubicBezTo>
                <a:cubicBezTo>
                  <a:pt x="7074" y="18874"/>
                  <a:pt x="7077" y="18877"/>
                  <a:pt x="7077" y="18877"/>
                </a:cubicBezTo>
                <a:cubicBezTo>
                  <a:pt x="7059" y="18870"/>
                  <a:pt x="7047" y="18880"/>
                  <a:pt x="7047" y="18896"/>
                </a:cubicBezTo>
                <a:lnTo>
                  <a:pt x="7047" y="18896"/>
                </a:lnTo>
                <a:close/>
                <a:moveTo>
                  <a:pt x="12980" y="713"/>
                </a:moveTo>
                <a:cubicBezTo>
                  <a:pt x="12980" y="703"/>
                  <a:pt x="12980" y="693"/>
                  <a:pt x="12980" y="683"/>
                </a:cubicBezTo>
                <a:cubicBezTo>
                  <a:pt x="12980" y="683"/>
                  <a:pt x="12983" y="683"/>
                  <a:pt x="12983" y="683"/>
                </a:cubicBezTo>
                <a:cubicBezTo>
                  <a:pt x="12972" y="683"/>
                  <a:pt x="12961" y="683"/>
                  <a:pt x="12950" y="683"/>
                </a:cubicBezTo>
                <a:cubicBezTo>
                  <a:pt x="12950" y="683"/>
                  <a:pt x="12950" y="683"/>
                  <a:pt x="12950" y="683"/>
                </a:cubicBezTo>
                <a:cubicBezTo>
                  <a:pt x="12950" y="706"/>
                  <a:pt x="12961" y="713"/>
                  <a:pt x="12980" y="713"/>
                </a:cubicBezTo>
                <a:lnTo>
                  <a:pt x="12980" y="713"/>
                </a:lnTo>
                <a:close/>
                <a:moveTo>
                  <a:pt x="8037" y="18903"/>
                </a:moveTo>
                <a:cubicBezTo>
                  <a:pt x="8045" y="18903"/>
                  <a:pt x="8049" y="18900"/>
                  <a:pt x="8056" y="18900"/>
                </a:cubicBezTo>
                <a:cubicBezTo>
                  <a:pt x="8052" y="18900"/>
                  <a:pt x="8045" y="18900"/>
                  <a:pt x="8041" y="18900"/>
                </a:cubicBezTo>
                <a:lnTo>
                  <a:pt x="8037" y="18903"/>
                </a:lnTo>
                <a:close/>
                <a:moveTo>
                  <a:pt x="8187" y="18887"/>
                </a:moveTo>
                <a:cubicBezTo>
                  <a:pt x="8183" y="18883"/>
                  <a:pt x="8179" y="18883"/>
                  <a:pt x="8176" y="18880"/>
                </a:cubicBezTo>
                <a:cubicBezTo>
                  <a:pt x="8176" y="18887"/>
                  <a:pt x="8179" y="18890"/>
                  <a:pt x="8179" y="18896"/>
                </a:cubicBezTo>
                <a:cubicBezTo>
                  <a:pt x="8183" y="18896"/>
                  <a:pt x="8183" y="18893"/>
                  <a:pt x="8187" y="18887"/>
                </a:cubicBezTo>
                <a:lnTo>
                  <a:pt x="8187" y="18887"/>
                </a:lnTo>
                <a:close/>
                <a:moveTo>
                  <a:pt x="8359" y="18893"/>
                </a:moveTo>
                <a:cubicBezTo>
                  <a:pt x="8381" y="18890"/>
                  <a:pt x="8403" y="18887"/>
                  <a:pt x="8426" y="18883"/>
                </a:cubicBezTo>
                <a:cubicBezTo>
                  <a:pt x="8426" y="18883"/>
                  <a:pt x="8426" y="18883"/>
                  <a:pt x="8426" y="18883"/>
                </a:cubicBezTo>
                <a:cubicBezTo>
                  <a:pt x="8403" y="18887"/>
                  <a:pt x="8381" y="18887"/>
                  <a:pt x="8362" y="18890"/>
                </a:cubicBezTo>
                <a:lnTo>
                  <a:pt x="8359" y="18893"/>
                </a:lnTo>
                <a:close/>
                <a:moveTo>
                  <a:pt x="9442" y="18883"/>
                </a:moveTo>
                <a:cubicBezTo>
                  <a:pt x="9442" y="18880"/>
                  <a:pt x="9446" y="18880"/>
                  <a:pt x="9446" y="18877"/>
                </a:cubicBezTo>
                <a:cubicBezTo>
                  <a:pt x="9442" y="18877"/>
                  <a:pt x="9438" y="18880"/>
                  <a:pt x="9438" y="18880"/>
                </a:cubicBezTo>
                <a:cubicBezTo>
                  <a:pt x="9438" y="18883"/>
                  <a:pt x="9442" y="18883"/>
                  <a:pt x="9442" y="18883"/>
                </a:cubicBezTo>
                <a:close/>
                <a:moveTo>
                  <a:pt x="5415" y="18900"/>
                </a:moveTo>
                <a:cubicBezTo>
                  <a:pt x="5415" y="18900"/>
                  <a:pt x="5415" y="18903"/>
                  <a:pt x="5415" y="18900"/>
                </a:cubicBezTo>
                <a:cubicBezTo>
                  <a:pt x="5415" y="18903"/>
                  <a:pt x="5419" y="18900"/>
                  <a:pt x="5415" y="18900"/>
                </a:cubicBezTo>
                <a:cubicBezTo>
                  <a:pt x="5419" y="18900"/>
                  <a:pt x="5415" y="18900"/>
                  <a:pt x="5415" y="18900"/>
                </a:cubicBezTo>
                <a:close/>
                <a:moveTo>
                  <a:pt x="5434" y="18906"/>
                </a:moveTo>
                <a:cubicBezTo>
                  <a:pt x="5456" y="18906"/>
                  <a:pt x="5478" y="18906"/>
                  <a:pt x="5501" y="18906"/>
                </a:cubicBezTo>
                <a:cubicBezTo>
                  <a:pt x="5501" y="18906"/>
                  <a:pt x="5501" y="18906"/>
                  <a:pt x="5501" y="18906"/>
                </a:cubicBezTo>
                <a:cubicBezTo>
                  <a:pt x="5478" y="18893"/>
                  <a:pt x="5456" y="18893"/>
                  <a:pt x="5434" y="18906"/>
                </a:cubicBezTo>
                <a:cubicBezTo>
                  <a:pt x="5434" y="18909"/>
                  <a:pt x="5434" y="18906"/>
                  <a:pt x="5434" y="18906"/>
                </a:cubicBezTo>
                <a:close/>
                <a:moveTo>
                  <a:pt x="5493" y="18909"/>
                </a:moveTo>
                <a:cubicBezTo>
                  <a:pt x="5516" y="18909"/>
                  <a:pt x="5538" y="18909"/>
                  <a:pt x="5561" y="18909"/>
                </a:cubicBezTo>
                <a:cubicBezTo>
                  <a:pt x="5561" y="18909"/>
                  <a:pt x="5561" y="18909"/>
                  <a:pt x="5561" y="18909"/>
                </a:cubicBezTo>
                <a:cubicBezTo>
                  <a:pt x="5538" y="18883"/>
                  <a:pt x="5516" y="18877"/>
                  <a:pt x="5493" y="18909"/>
                </a:cubicBezTo>
                <a:cubicBezTo>
                  <a:pt x="5497" y="18909"/>
                  <a:pt x="5493" y="18909"/>
                  <a:pt x="5493" y="18909"/>
                </a:cubicBezTo>
                <a:close/>
                <a:moveTo>
                  <a:pt x="5635" y="18900"/>
                </a:moveTo>
                <a:cubicBezTo>
                  <a:pt x="5635" y="18900"/>
                  <a:pt x="5632" y="18903"/>
                  <a:pt x="5632" y="18903"/>
                </a:cubicBezTo>
                <a:cubicBezTo>
                  <a:pt x="5635" y="18903"/>
                  <a:pt x="5639" y="18903"/>
                  <a:pt x="5639" y="18903"/>
                </a:cubicBezTo>
                <a:cubicBezTo>
                  <a:pt x="5643" y="18903"/>
                  <a:pt x="5639" y="18900"/>
                  <a:pt x="5635" y="18900"/>
                </a:cubicBezTo>
                <a:close/>
                <a:moveTo>
                  <a:pt x="6778" y="18919"/>
                </a:moveTo>
                <a:cubicBezTo>
                  <a:pt x="6790" y="18913"/>
                  <a:pt x="6801" y="18903"/>
                  <a:pt x="6812" y="18896"/>
                </a:cubicBezTo>
                <a:cubicBezTo>
                  <a:pt x="6812" y="18896"/>
                  <a:pt x="6816" y="18900"/>
                  <a:pt x="6816" y="18900"/>
                </a:cubicBezTo>
                <a:cubicBezTo>
                  <a:pt x="6805" y="18900"/>
                  <a:pt x="6793" y="18900"/>
                  <a:pt x="6778" y="18900"/>
                </a:cubicBezTo>
                <a:cubicBezTo>
                  <a:pt x="6778" y="18900"/>
                  <a:pt x="6782" y="18896"/>
                  <a:pt x="6782" y="18896"/>
                </a:cubicBezTo>
                <a:cubicBezTo>
                  <a:pt x="6778" y="18906"/>
                  <a:pt x="6778" y="18913"/>
                  <a:pt x="6778" y="18919"/>
                </a:cubicBezTo>
                <a:cubicBezTo>
                  <a:pt x="6775" y="18922"/>
                  <a:pt x="6778" y="18919"/>
                  <a:pt x="6778" y="18919"/>
                </a:cubicBezTo>
                <a:close/>
                <a:moveTo>
                  <a:pt x="7047" y="18896"/>
                </a:moveTo>
                <a:cubicBezTo>
                  <a:pt x="7044" y="18909"/>
                  <a:pt x="7036" y="18922"/>
                  <a:pt x="7032" y="18935"/>
                </a:cubicBezTo>
                <a:cubicBezTo>
                  <a:pt x="7032" y="18935"/>
                  <a:pt x="7036" y="18935"/>
                  <a:pt x="7036" y="18935"/>
                </a:cubicBezTo>
                <a:cubicBezTo>
                  <a:pt x="7040" y="18922"/>
                  <a:pt x="7044" y="18909"/>
                  <a:pt x="7047" y="18896"/>
                </a:cubicBezTo>
                <a:cubicBezTo>
                  <a:pt x="7051" y="18896"/>
                  <a:pt x="7047" y="18896"/>
                  <a:pt x="7047" y="18896"/>
                </a:cubicBezTo>
                <a:close/>
                <a:moveTo>
                  <a:pt x="8037" y="18903"/>
                </a:moveTo>
                <a:cubicBezTo>
                  <a:pt x="8041" y="18903"/>
                  <a:pt x="8041" y="18906"/>
                  <a:pt x="8041" y="18906"/>
                </a:cubicBezTo>
                <a:cubicBezTo>
                  <a:pt x="8041" y="18903"/>
                  <a:pt x="8041" y="18900"/>
                  <a:pt x="8037" y="18896"/>
                </a:cubicBezTo>
                <a:cubicBezTo>
                  <a:pt x="8041" y="18900"/>
                  <a:pt x="8037" y="18903"/>
                  <a:pt x="8037" y="18903"/>
                </a:cubicBezTo>
                <a:close/>
                <a:moveTo>
                  <a:pt x="8187" y="18890"/>
                </a:moveTo>
                <a:cubicBezTo>
                  <a:pt x="8164" y="18893"/>
                  <a:pt x="8131" y="18887"/>
                  <a:pt x="8153" y="18922"/>
                </a:cubicBezTo>
                <a:lnTo>
                  <a:pt x="8153" y="18929"/>
                </a:lnTo>
                <a:cubicBezTo>
                  <a:pt x="8164" y="18916"/>
                  <a:pt x="8176" y="18903"/>
                  <a:pt x="8187" y="18890"/>
                </a:cubicBezTo>
                <a:cubicBezTo>
                  <a:pt x="8187" y="18887"/>
                  <a:pt x="8187" y="18890"/>
                  <a:pt x="8187" y="18890"/>
                </a:cubicBezTo>
                <a:close/>
                <a:moveTo>
                  <a:pt x="8359" y="18893"/>
                </a:moveTo>
                <a:cubicBezTo>
                  <a:pt x="8362" y="18893"/>
                  <a:pt x="8362" y="18896"/>
                  <a:pt x="8362" y="18896"/>
                </a:cubicBezTo>
                <a:cubicBezTo>
                  <a:pt x="8362" y="18893"/>
                  <a:pt x="8362" y="18890"/>
                  <a:pt x="8359" y="18887"/>
                </a:cubicBezTo>
                <a:cubicBezTo>
                  <a:pt x="8362" y="18890"/>
                  <a:pt x="8359" y="18893"/>
                  <a:pt x="8359" y="18893"/>
                </a:cubicBezTo>
                <a:close/>
                <a:moveTo>
                  <a:pt x="12333" y="713"/>
                </a:moveTo>
                <a:cubicBezTo>
                  <a:pt x="12333" y="703"/>
                  <a:pt x="12333" y="693"/>
                  <a:pt x="12333" y="683"/>
                </a:cubicBezTo>
                <a:cubicBezTo>
                  <a:pt x="12333" y="683"/>
                  <a:pt x="12333" y="683"/>
                  <a:pt x="12333" y="683"/>
                </a:cubicBezTo>
                <a:cubicBezTo>
                  <a:pt x="12330" y="693"/>
                  <a:pt x="12330" y="703"/>
                  <a:pt x="12333" y="713"/>
                </a:cubicBezTo>
                <a:cubicBezTo>
                  <a:pt x="12330" y="713"/>
                  <a:pt x="12333" y="713"/>
                  <a:pt x="12333" y="713"/>
                </a:cubicBezTo>
                <a:close/>
                <a:moveTo>
                  <a:pt x="9618" y="18935"/>
                </a:moveTo>
                <a:cubicBezTo>
                  <a:pt x="9618" y="18929"/>
                  <a:pt x="9621" y="18922"/>
                  <a:pt x="9621" y="18916"/>
                </a:cubicBezTo>
                <a:cubicBezTo>
                  <a:pt x="9618" y="18916"/>
                  <a:pt x="9614" y="18916"/>
                  <a:pt x="9610" y="18916"/>
                </a:cubicBezTo>
                <a:cubicBezTo>
                  <a:pt x="9610" y="18922"/>
                  <a:pt x="9614" y="18926"/>
                  <a:pt x="9614" y="18932"/>
                </a:cubicBezTo>
                <a:lnTo>
                  <a:pt x="9618" y="18935"/>
                </a:lnTo>
                <a:close/>
                <a:moveTo>
                  <a:pt x="10641" y="693"/>
                </a:moveTo>
                <a:cubicBezTo>
                  <a:pt x="10641" y="693"/>
                  <a:pt x="10649" y="690"/>
                  <a:pt x="10649" y="690"/>
                </a:cubicBezTo>
                <a:lnTo>
                  <a:pt x="10641" y="693"/>
                </a:lnTo>
                <a:cubicBezTo>
                  <a:pt x="10637" y="690"/>
                  <a:pt x="10637" y="693"/>
                  <a:pt x="10641" y="693"/>
                </a:cubicBezTo>
                <a:close/>
                <a:moveTo>
                  <a:pt x="6775" y="18922"/>
                </a:moveTo>
                <a:cubicBezTo>
                  <a:pt x="6775" y="18922"/>
                  <a:pt x="6775" y="18922"/>
                  <a:pt x="6775" y="18922"/>
                </a:cubicBezTo>
                <a:cubicBezTo>
                  <a:pt x="6775" y="18922"/>
                  <a:pt x="6778" y="18922"/>
                  <a:pt x="6775" y="18922"/>
                </a:cubicBezTo>
                <a:cubicBezTo>
                  <a:pt x="6778" y="18919"/>
                  <a:pt x="6775" y="18922"/>
                  <a:pt x="6775" y="18922"/>
                </a:cubicBezTo>
                <a:close/>
                <a:moveTo>
                  <a:pt x="7032" y="18935"/>
                </a:moveTo>
                <a:cubicBezTo>
                  <a:pt x="7014" y="18935"/>
                  <a:pt x="6999" y="18935"/>
                  <a:pt x="6980" y="18939"/>
                </a:cubicBezTo>
                <a:lnTo>
                  <a:pt x="6976" y="18942"/>
                </a:lnTo>
                <a:cubicBezTo>
                  <a:pt x="6995" y="18939"/>
                  <a:pt x="7014" y="18935"/>
                  <a:pt x="7032" y="18935"/>
                </a:cubicBezTo>
                <a:cubicBezTo>
                  <a:pt x="7036" y="18935"/>
                  <a:pt x="7032" y="18935"/>
                  <a:pt x="7032" y="18935"/>
                </a:cubicBezTo>
                <a:close/>
                <a:moveTo>
                  <a:pt x="8157" y="18922"/>
                </a:moveTo>
                <a:cubicBezTo>
                  <a:pt x="8161" y="18926"/>
                  <a:pt x="8161" y="18929"/>
                  <a:pt x="8164" y="18932"/>
                </a:cubicBezTo>
                <a:cubicBezTo>
                  <a:pt x="8172" y="18922"/>
                  <a:pt x="8168" y="18922"/>
                  <a:pt x="8157" y="18929"/>
                </a:cubicBezTo>
                <a:cubicBezTo>
                  <a:pt x="8153" y="18929"/>
                  <a:pt x="8157" y="18922"/>
                  <a:pt x="8157" y="18922"/>
                </a:cubicBezTo>
                <a:close/>
                <a:moveTo>
                  <a:pt x="9618" y="18935"/>
                </a:moveTo>
                <a:cubicBezTo>
                  <a:pt x="9618" y="18935"/>
                  <a:pt x="9621" y="18932"/>
                  <a:pt x="9621" y="18932"/>
                </a:cubicBezTo>
                <a:cubicBezTo>
                  <a:pt x="9618" y="18932"/>
                  <a:pt x="9614" y="18932"/>
                  <a:pt x="9610" y="18932"/>
                </a:cubicBezTo>
                <a:cubicBezTo>
                  <a:pt x="9614" y="18935"/>
                  <a:pt x="9618" y="18935"/>
                  <a:pt x="9618" y="18935"/>
                </a:cubicBezTo>
                <a:close/>
                <a:moveTo>
                  <a:pt x="5639" y="18962"/>
                </a:moveTo>
                <a:cubicBezTo>
                  <a:pt x="5635" y="18958"/>
                  <a:pt x="5632" y="18958"/>
                  <a:pt x="5628" y="18955"/>
                </a:cubicBezTo>
                <a:cubicBezTo>
                  <a:pt x="5628" y="18962"/>
                  <a:pt x="5632" y="18965"/>
                  <a:pt x="5632" y="18971"/>
                </a:cubicBezTo>
                <a:cubicBezTo>
                  <a:pt x="5635" y="18968"/>
                  <a:pt x="5639" y="18965"/>
                  <a:pt x="5639" y="18962"/>
                </a:cubicBezTo>
                <a:cubicBezTo>
                  <a:pt x="5639" y="18962"/>
                  <a:pt x="5639" y="18962"/>
                  <a:pt x="5639" y="18962"/>
                </a:cubicBezTo>
                <a:close/>
                <a:moveTo>
                  <a:pt x="6976" y="18939"/>
                </a:moveTo>
                <a:cubicBezTo>
                  <a:pt x="6976" y="18939"/>
                  <a:pt x="6980" y="18939"/>
                  <a:pt x="6976" y="18939"/>
                </a:cubicBezTo>
                <a:cubicBezTo>
                  <a:pt x="6980" y="18935"/>
                  <a:pt x="6976" y="18939"/>
                  <a:pt x="6976" y="18939"/>
                </a:cubicBezTo>
                <a:close/>
                <a:moveTo>
                  <a:pt x="7036" y="18962"/>
                </a:moveTo>
                <a:cubicBezTo>
                  <a:pt x="7055" y="18975"/>
                  <a:pt x="7070" y="18971"/>
                  <a:pt x="7089" y="18962"/>
                </a:cubicBezTo>
                <a:cubicBezTo>
                  <a:pt x="7089" y="18962"/>
                  <a:pt x="7092" y="18965"/>
                  <a:pt x="7089" y="18965"/>
                </a:cubicBezTo>
                <a:cubicBezTo>
                  <a:pt x="7070" y="18945"/>
                  <a:pt x="7055" y="18952"/>
                  <a:pt x="7036" y="18962"/>
                </a:cubicBezTo>
                <a:lnTo>
                  <a:pt x="7036" y="18962"/>
                </a:lnTo>
                <a:close/>
                <a:moveTo>
                  <a:pt x="8396" y="18965"/>
                </a:moveTo>
                <a:cubicBezTo>
                  <a:pt x="8377" y="18971"/>
                  <a:pt x="8362" y="18981"/>
                  <a:pt x="8344" y="18988"/>
                </a:cubicBezTo>
                <a:cubicBezTo>
                  <a:pt x="8344" y="18988"/>
                  <a:pt x="8347" y="18984"/>
                  <a:pt x="8347" y="18984"/>
                </a:cubicBezTo>
                <a:cubicBezTo>
                  <a:pt x="8374" y="18994"/>
                  <a:pt x="8377" y="18971"/>
                  <a:pt x="8396" y="18965"/>
                </a:cubicBezTo>
                <a:cubicBezTo>
                  <a:pt x="8392" y="18962"/>
                  <a:pt x="8396" y="18965"/>
                  <a:pt x="8396" y="18965"/>
                </a:cubicBezTo>
                <a:close/>
                <a:moveTo>
                  <a:pt x="10428" y="700"/>
                </a:moveTo>
                <a:cubicBezTo>
                  <a:pt x="10432" y="700"/>
                  <a:pt x="10432" y="700"/>
                  <a:pt x="10436" y="696"/>
                </a:cubicBezTo>
                <a:cubicBezTo>
                  <a:pt x="10432" y="696"/>
                  <a:pt x="10428" y="696"/>
                  <a:pt x="10428" y="700"/>
                </a:cubicBezTo>
                <a:cubicBezTo>
                  <a:pt x="10425" y="696"/>
                  <a:pt x="10428" y="700"/>
                  <a:pt x="10428" y="700"/>
                </a:cubicBezTo>
                <a:close/>
                <a:moveTo>
                  <a:pt x="5407" y="19007"/>
                </a:moveTo>
                <a:cubicBezTo>
                  <a:pt x="5415" y="19017"/>
                  <a:pt x="5419" y="19023"/>
                  <a:pt x="5430" y="19010"/>
                </a:cubicBezTo>
                <a:lnTo>
                  <a:pt x="5430" y="19010"/>
                </a:lnTo>
                <a:lnTo>
                  <a:pt x="5422" y="19001"/>
                </a:lnTo>
                <a:lnTo>
                  <a:pt x="5407" y="19001"/>
                </a:lnTo>
                <a:lnTo>
                  <a:pt x="5407" y="19007"/>
                </a:lnTo>
                <a:close/>
                <a:moveTo>
                  <a:pt x="5493" y="19010"/>
                </a:moveTo>
                <a:cubicBezTo>
                  <a:pt x="5493" y="19010"/>
                  <a:pt x="5501" y="19010"/>
                  <a:pt x="5501" y="19010"/>
                </a:cubicBezTo>
                <a:cubicBezTo>
                  <a:pt x="5501" y="19010"/>
                  <a:pt x="5501" y="19010"/>
                  <a:pt x="5501" y="19010"/>
                </a:cubicBezTo>
                <a:cubicBezTo>
                  <a:pt x="5497" y="18997"/>
                  <a:pt x="5497" y="18997"/>
                  <a:pt x="5493" y="19010"/>
                </a:cubicBezTo>
                <a:cubicBezTo>
                  <a:pt x="5493" y="19010"/>
                  <a:pt x="5493" y="19010"/>
                  <a:pt x="5493" y="19010"/>
                </a:cubicBezTo>
                <a:close/>
                <a:moveTo>
                  <a:pt x="5561" y="19010"/>
                </a:moveTo>
                <a:cubicBezTo>
                  <a:pt x="5553" y="19001"/>
                  <a:pt x="5553" y="19001"/>
                  <a:pt x="5561" y="19010"/>
                </a:cubicBezTo>
                <a:lnTo>
                  <a:pt x="5561" y="19010"/>
                </a:lnTo>
                <a:close/>
                <a:moveTo>
                  <a:pt x="5680" y="18994"/>
                </a:moveTo>
                <a:cubicBezTo>
                  <a:pt x="5647" y="19001"/>
                  <a:pt x="5639" y="18988"/>
                  <a:pt x="5639" y="18962"/>
                </a:cubicBezTo>
                <a:cubicBezTo>
                  <a:pt x="5639" y="18962"/>
                  <a:pt x="5639" y="18962"/>
                  <a:pt x="5639" y="18962"/>
                </a:cubicBezTo>
                <a:cubicBezTo>
                  <a:pt x="5632" y="18975"/>
                  <a:pt x="5628" y="18988"/>
                  <a:pt x="5620" y="19001"/>
                </a:cubicBezTo>
                <a:cubicBezTo>
                  <a:pt x="5620" y="19001"/>
                  <a:pt x="5624" y="19001"/>
                  <a:pt x="5624" y="19001"/>
                </a:cubicBezTo>
                <a:cubicBezTo>
                  <a:pt x="5643" y="19001"/>
                  <a:pt x="5661" y="18997"/>
                  <a:pt x="5680" y="18994"/>
                </a:cubicBezTo>
                <a:cubicBezTo>
                  <a:pt x="5680" y="18994"/>
                  <a:pt x="5680" y="18994"/>
                  <a:pt x="5680" y="18994"/>
                </a:cubicBezTo>
                <a:close/>
                <a:moveTo>
                  <a:pt x="5669" y="18991"/>
                </a:moveTo>
                <a:cubicBezTo>
                  <a:pt x="5684" y="18997"/>
                  <a:pt x="5699" y="19004"/>
                  <a:pt x="5714" y="19010"/>
                </a:cubicBezTo>
                <a:cubicBezTo>
                  <a:pt x="5714" y="19010"/>
                  <a:pt x="5710" y="19007"/>
                  <a:pt x="5710" y="19007"/>
                </a:cubicBezTo>
                <a:cubicBezTo>
                  <a:pt x="5699" y="19001"/>
                  <a:pt x="5684" y="18997"/>
                  <a:pt x="5669" y="18991"/>
                </a:cubicBezTo>
                <a:cubicBezTo>
                  <a:pt x="5673" y="18991"/>
                  <a:pt x="5669" y="18991"/>
                  <a:pt x="5669" y="18991"/>
                </a:cubicBezTo>
                <a:close/>
                <a:moveTo>
                  <a:pt x="7036" y="18962"/>
                </a:moveTo>
                <a:cubicBezTo>
                  <a:pt x="7036" y="18981"/>
                  <a:pt x="7040" y="18997"/>
                  <a:pt x="7040" y="19017"/>
                </a:cubicBezTo>
                <a:cubicBezTo>
                  <a:pt x="7040" y="19017"/>
                  <a:pt x="7040" y="19017"/>
                  <a:pt x="7040" y="19017"/>
                </a:cubicBezTo>
                <a:cubicBezTo>
                  <a:pt x="7040" y="19001"/>
                  <a:pt x="7040" y="18984"/>
                  <a:pt x="7040" y="18965"/>
                </a:cubicBezTo>
                <a:cubicBezTo>
                  <a:pt x="7036" y="18965"/>
                  <a:pt x="7036" y="18962"/>
                  <a:pt x="7036" y="18962"/>
                </a:cubicBezTo>
                <a:close/>
                <a:moveTo>
                  <a:pt x="10413" y="687"/>
                </a:moveTo>
                <a:cubicBezTo>
                  <a:pt x="10402" y="687"/>
                  <a:pt x="10395" y="683"/>
                  <a:pt x="10383" y="683"/>
                </a:cubicBezTo>
                <a:lnTo>
                  <a:pt x="10380" y="687"/>
                </a:lnTo>
                <a:cubicBezTo>
                  <a:pt x="10391" y="687"/>
                  <a:pt x="10402" y="687"/>
                  <a:pt x="10413" y="687"/>
                </a:cubicBezTo>
                <a:lnTo>
                  <a:pt x="10413" y="687"/>
                </a:lnTo>
                <a:close/>
                <a:moveTo>
                  <a:pt x="7877" y="19014"/>
                </a:moveTo>
                <a:cubicBezTo>
                  <a:pt x="7877" y="19007"/>
                  <a:pt x="7873" y="19004"/>
                  <a:pt x="7873" y="18997"/>
                </a:cubicBezTo>
                <a:cubicBezTo>
                  <a:pt x="7873" y="19001"/>
                  <a:pt x="7873" y="19007"/>
                  <a:pt x="7873" y="19010"/>
                </a:cubicBezTo>
                <a:lnTo>
                  <a:pt x="7877" y="19014"/>
                </a:lnTo>
                <a:close/>
                <a:moveTo>
                  <a:pt x="8344" y="18988"/>
                </a:moveTo>
                <a:cubicBezTo>
                  <a:pt x="8344" y="18984"/>
                  <a:pt x="8344" y="18984"/>
                  <a:pt x="8347" y="18981"/>
                </a:cubicBezTo>
                <a:cubicBezTo>
                  <a:pt x="8344" y="18981"/>
                  <a:pt x="8344" y="18984"/>
                  <a:pt x="8344" y="18988"/>
                </a:cubicBezTo>
                <a:cubicBezTo>
                  <a:pt x="8344" y="18984"/>
                  <a:pt x="8347" y="18984"/>
                  <a:pt x="8347" y="18984"/>
                </a:cubicBezTo>
                <a:cubicBezTo>
                  <a:pt x="8347" y="18984"/>
                  <a:pt x="8344" y="18988"/>
                  <a:pt x="8344" y="18988"/>
                </a:cubicBezTo>
                <a:close/>
                <a:moveTo>
                  <a:pt x="9188" y="19007"/>
                </a:moveTo>
                <a:cubicBezTo>
                  <a:pt x="9195" y="19007"/>
                  <a:pt x="9199" y="19007"/>
                  <a:pt x="9207" y="19007"/>
                </a:cubicBezTo>
                <a:cubicBezTo>
                  <a:pt x="9203" y="19007"/>
                  <a:pt x="9199" y="19007"/>
                  <a:pt x="9195" y="19004"/>
                </a:cubicBezTo>
                <a:lnTo>
                  <a:pt x="9188" y="19007"/>
                </a:lnTo>
                <a:close/>
                <a:moveTo>
                  <a:pt x="20589" y="18997"/>
                </a:moveTo>
                <a:cubicBezTo>
                  <a:pt x="20601" y="18997"/>
                  <a:pt x="20616" y="19007"/>
                  <a:pt x="20608" y="18988"/>
                </a:cubicBezTo>
                <a:cubicBezTo>
                  <a:pt x="20604" y="18991"/>
                  <a:pt x="20601" y="18997"/>
                  <a:pt x="20589" y="18997"/>
                </a:cubicBezTo>
                <a:cubicBezTo>
                  <a:pt x="20593" y="19001"/>
                  <a:pt x="20589" y="18997"/>
                  <a:pt x="20589" y="18997"/>
                </a:cubicBezTo>
                <a:close/>
                <a:moveTo>
                  <a:pt x="5407" y="19007"/>
                </a:moveTo>
                <a:cubicBezTo>
                  <a:pt x="5411" y="19007"/>
                  <a:pt x="5411" y="19010"/>
                  <a:pt x="5415" y="19010"/>
                </a:cubicBezTo>
                <a:cubicBezTo>
                  <a:pt x="5415" y="19007"/>
                  <a:pt x="5415" y="19004"/>
                  <a:pt x="5411" y="19001"/>
                </a:cubicBezTo>
                <a:cubicBezTo>
                  <a:pt x="5411" y="19004"/>
                  <a:pt x="5407" y="19007"/>
                  <a:pt x="5407" y="19007"/>
                </a:cubicBezTo>
                <a:close/>
                <a:moveTo>
                  <a:pt x="5434" y="19010"/>
                </a:moveTo>
                <a:cubicBezTo>
                  <a:pt x="5456" y="19010"/>
                  <a:pt x="5478" y="19010"/>
                  <a:pt x="5505" y="19010"/>
                </a:cubicBezTo>
                <a:cubicBezTo>
                  <a:pt x="5505" y="19010"/>
                  <a:pt x="5505" y="19010"/>
                  <a:pt x="5505" y="19010"/>
                </a:cubicBezTo>
                <a:cubicBezTo>
                  <a:pt x="5478" y="18991"/>
                  <a:pt x="5456" y="18988"/>
                  <a:pt x="5434" y="19010"/>
                </a:cubicBezTo>
                <a:cubicBezTo>
                  <a:pt x="5434" y="19014"/>
                  <a:pt x="5434" y="19010"/>
                  <a:pt x="5434" y="19010"/>
                </a:cubicBezTo>
                <a:close/>
                <a:moveTo>
                  <a:pt x="5561" y="19010"/>
                </a:moveTo>
                <a:cubicBezTo>
                  <a:pt x="5538" y="19010"/>
                  <a:pt x="5516" y="19010"/>
                  <a:pt x="5493" y="19010"/>
                </a:cubicBezTo>
                <a:cubicBezTo>
                  <a:pt x="5493" y="19010"/>
                  <a:pt x="5493" y="19010"/>
                  <a:pt x="5493" y="19010"/>
                </a:cubicBezTo>
                <a:cubicBezTo>
                  <a:pt x="5516" y="19010"/>
                  <a:pt x="5538" y="19010"/>
                  <a:pt x="5561" y="19010"/>
                </a:cubicBezTo>
                <a:cubicBezTo>
                  <a:pt x="5561" y="19010"/>
                  <a:pt x="5561" y="19010"/>
                  <a:pt x="5561" y="19010"/>
                </a:cubicBezTo>
                <a:close/>
                <a:moveTo>
                  <a:pt x="5624" y="19001"/>
                </a:moveTo>
                <a:cubicBezTo>
                  <a:pt x="5624" y="19004"/>
                  <a:pt x="5620" y="19007"/>
                  <a:pt x="5620" y="19010"/>
                </a:cubicBezTo>
                <a:cubicBezTo>
                  <a:pt x="5624" y="19010"/>
                  <a:pt x="5624" y="19007"/>
                  <a:pt x="5628" y="19007"/>
                </a:cubicBezTo>
                <a:cubicBezTo>
                  <a:pt x="5628" y="19007"/>
                  <a:pt x="5624" y="19004"/>
                  <a:pt x="5624" y="19001"/>
                </a:cubicBezTo>
                <a:cubicBezTo>
                  <a:pt x="5620" y="19001"/>
                  <a:pt x="5624" y="19001"/>
                  <a:pt x="5624" y="19001"/>
                </a:cubicBezTo>
                <a:close/>
                <a:moveTo>
                  <a:pt x="8176" y="700"/>
                </a:moveTo>
                <a:cubicBezTo>
                  <a:pt x="8176" y="703"/>
                  <a:pt x="8172" y="706"/>
                  <a:pt x="8172" y="706"/>
                </a:cubicBezTo>
                <a:cubicBezTo>
                  <a:pt x="8187" y="719"/>
                  <a:pt x="8183" y="719"/>
                  <a:pt x="8179" y="703"/>
                </a:cubicBezTo>
                <a:cubicBezTo>
                  <a:pt x="8179" y="703"/>
                  <a:pt x="8176" y="703"/>
                  <a:pt x="8172" y="703"/>
                </a:cubicBezTo>
                <a:cubicBezTo>
                  <a:pt x="8172" y="703"/>
                  <a:pt x="8176" y="700"/>
                  <a:pt x="8176" y="700"/>
                </a:cubicBezTo>
                <a:close/>
                <a:moveTo>
                  <a:pt x="5718" y="19010"/>
                </a:moveTo>
                <a:cubicBezTo>
                  <a:pt x="5718" y="19010"/>
                  <a:pt x="5721" y="19010"/>
                  <a:pt x="5725" y="19010"/>
                </a:cubicBezTo>
                <a:cubicBezTo>
                  <a:pt x="5718" y="19010"/>
                  <a:pt x="5718" y="19010"/>
                  <a:pt x="5718" y="19010"/>
                </a:cubicBezTo>
                <a:cubicBezTo>
                  <a:pt x="5714" y="19007"/>
                  <a:pt x="5718" y="19010"/>
                  <a:pt x="5718" y="19010"/>
                </a:cubicBezTo>
                <a:close/>
                <a:moveTo>
                  <a:pt x="6984" y="19017"/>
                </a:moveTo>
                <a:cubicBezTo>
                  <a:pt x="7003" y="19017"/>
                  <a:pt x="7021" y="19017"/>
                  <a:pt x="7040" y="19017"/>
                </a:cubicBezTo>
                <a:cubicBezTo>
                  <a:pt x="7040" y="19017"/>
                  <a:pt x="7040" y="19017"/>
                  <a:pt x="7040" y="19017"/>
                </a:cubicBezTo>
                <a:cubicBezTo>
                  <a:pt x="7021" y="19017"/>
                  <a:pt x="7006" y="19014"/>
                  <a:pt x="6988" y="19014"/>
                </a:cubicBezTo>
                <a:lnTo>
                  <a:pt x="6984" y="19017"/>
                </a:lnTo>
                <a:close/>
                <a:moveTo>
                  <a:pt x="7873" y="19010"/>
                </a:moveTo>
                <a:cubicBezTo>
                  <a:pt x="7877" y="19010"/>
                  <a:pt x="7880" y="19010"/>
                  <a:pt x="7884" y="19007"/>
                </a:cubicBezTo>
                <a:cubicBezTo>
                  <a:pt x="7877" y="19001"/>
                  <a:pt x="7873" y="19001"/>
                  <a:pt x="7880" y="19010"/>
                </a:cubicBezTo>
                <a:cubicBezTo>
                  <a:pt x="7877" y="19014"/>
                  <a:pt x="7873" y="19010"/>
                  <a:pt x="7873" y="19010"/>
                </a:cubicBezTo>
                <a:close/>
                <a:moveTo>
                  <a:pt x="9188" y="19004"/>
                </a:moveTo>
                <a:cubicBezTo>
                  <a:pt x="9188" y="19004"/>
                  <a:pt x="9192" y="19007"/>
                  <a:pt x="9192" y="19007"/>
                </a:cubicBezTo>
                <a:cubicBezTo>
                  <a:pt x="9192" y="19004"/>
                  <a:pt x="9192" y="19004"/>
                  <a:pt x="9192" y="19001"/>
                </a:cubicBezTo>
                <a:cubicBezTo>
                  <a:pt x="9192" y="19004"/>
                  <a:pt x="9188" y="19007"/>
                  <a:pt x="9188" y="19004"/>
                </a:cubicBezTo>
                <a:close/>
                <a:moveTo>
                  <a:pt x="15038" y="700"/>
                </a:moveTo>
                <a:cubicBezTo>
                  <a:pt x="15038" y="683"/>
                  <a:pt x="15038" y="667"/>
                  <a:pt x="15038" y="651"/>
                </a:cubicBezTo>
                <a:cubicBezTo>
                  <a:pt x="15038" y="651"/>
                  <a:pt x="15034" y="651"/>
                  <a:pt x="15034" y="651"/>
                </a:cubicBezTo>
                <a:cubicBezTo>
                  <a:pt x="15034" y="670"/>
                  <a:pt x="15038" y="687"/>
                  <a:pt x="15038" y="700"/>
                </a:cubicBezTo>
                <a:cubicBezTo>
                  <a:pt x="15038" y="703"/>
                  <a:pt x="15038" y="700"/>
                  <a:pt x="15038" y="700"/>
                </a:cubicBezTo>
                <a:close/>
                <a:moveTo>
                  <a:pt x="14493" y="647"/>
                </a:moveTo>
                <a:cubicBezTo>
                  <a:pt x="14493" y="647"/>
                  <a:pt x="14489" y="657"/>
                  <a:pt x="14489" y="657"/>
                </a:cubicBezTo>
                <a:lnTo>
                  <a:pt x="14493" y="647"/>
                </a:lnTo>
                <a:cubicBezTo>
                  <a:pt x="14496" y="651"/>
                  <a:pt x="14496" y="647"/>
                  <a:pt x="14493" y="647"/>
                </a:cubicBezTo>
                <a:close/>
                <a:moveTo>
                  <a:pt x="6984" y="19014"/>
                </a:moveTo>
                <a:cubicBezTo>
                  <a:pt x="6976" y="19030"/>
                  <a:pt x="6965" y="19046"/>
                  <a:pt x="6958" y="19066"/>
                </a:cubicBezTo>
                <a:lnTo>
                  <a:pt x="6962" y="19063"/>
                </a:lnTo>
                <a:cubicBezTo>
                  <a:pt x="6984" y="19053"/>
                  <a:pt x="6984" y="19037"/>
                  <a:pt x="6984" y="19017"/>
                </a:cubicBezTo>
                <a:cubicBezTo>
                  <a:pt x="6984" y="19017"/>
                  <a:pt x="6984" y="19014"/>
                  <a:pt x="6984" y="19014"/>
                </a:cubicBezTo>
                <a:close/>
                <a:moveTo>
                  <a:pt x="7074" y="19053"/>
                </a:moveTo>
                <a:cubicBezTo>
                  <a:pt x="7085" y="19053"/>
                  <a:pt x="7096" y="19053"/>
                  <a:pt x="7107" y="19053"/>
                </a:cubicBezTo>
                <a:cubicBezTo>
                  <a:pt x="7107" y="19053"/>
                  <a:pt x="7103" y="19056"/>
                  <a:pt x="7103" y="19056"/>
                </a:cubicBezTo>
                <a:cubicBezTo>
                  <a:pt x="7103" y="19046"/>
                  <a:pt x="7103" y="19037"/>
                  <a:pt x="7103" y="19027"/>
                </a:cubicBezTo>
                <a:cubicBezTo>
                  <a:pt x="7103" y="19027"/>
                  <a:pt x="7107" y="19030"/>
                  <a:pt x="7107" y="19030"/>
                </a:cubicBezTo>
                <a:cubicBezTo>
                  <a:pt x="7085" y="19027"/>
                  <a:pt x="7077" y="19037"/>
                  <a:pt x="7074" y="19053"/>
                </a:cubicBezTo>
                <a:lnTo>
                  <a:pt x="7074" y="19053"/>
                </a:lnTo>
                <a:close/>
                <a:moveTo>
                  <a:pt x="5661" y="19085"/>
                </a:moveTo>
                <a:cubicBezTo>
                  <a:pt x="5665" y="19076"/>
                  <a:pt x="5669" y="19069"/>
                  <a:pt x="5673" y="19059"/>
                </a:cubicBezTo>
                <a:cubicBezTo>
                  <a:pt x="5665" y="19059"/>
                  <a:pt x="5658" y="19056"/>
                  <a:pt x="5650" y="19056"/>
                </a:cubicBezTo>
                <a:cubicBezTo>
                  <a:pt x="5650" y="19056"/>
                  <a:pt x="5658" y="19053"/>
                  <a:pt x="5658" y="19053"/>
                </a:cubicBezTo>
                <a:cubicBezTo>
                  <a:pt x="5658" y="19063"/>
                  <a:pt x="5658" y="19072"/>
                  <a:pt x="5658" y="19082"/>
                </a:cubicBezTo>
                <a:lnTo>
                  <a:pt x="5661" y="19085"/>
                </a:lnTo>
                <a:close/>
                <a:moveTo>
                  <a:pt x="5699" y="19089"/>
                </a:moveTo>
                <a:lnTo>
                  <a:pt x="5695" y="19082"/>
                </a:lnTo>
                <a:lnTo>
                  <a:pt x="5688" y="19085"/>
                </a:lnTo>
                <a:lnTo>
                  <a:pt x="5691" y="19079"/>
                </a:lnTo>
                <a:cubicBezTo>
                  <a:pt x="5691" y="19069"/>
                  <a:pt x="5691" y="19059"/>
                  <a:pt x="5691" y="19050"/>
                </a:cubicBezTo>
                <a:cubicBezTo>
                  <a:pt x="5691" y="19050"/>
                  <a:pt x="5695" y="19053"/>
                  <a:pt x="5695" y="19053"/>
                </a:cubicBezTo>
                <a:cubicBezTo>
                  <a:pt x="5669" y="19066"/>
                  <a:pt x="5684" y="19079"/>
                  <a:pt x="5699" y="19089"/>
                </a:cubicBezTo>
                <a:lnTo>
                  <a:pt x="5699" y="19089"/>
                </a:lnTo>
                <a:close/>
                <a:moveTo>
                  <a:pt x="5751" y="19082"/>
                </a:moveTo>
                <a:cubicBezTo>
                  <a:pt x="5762" y="19102"/>
                  <a:pt x="5770" y="19095"/>
                  <a:pt x="5781" y="19079"/>
                </a:cubicBezTo>
                <a:cubicBezTo>
                  <a:pt x="5781" y="19079"/>
                  <a:pt x="5781" y="19079"/>
                  <a:pt x="5781" y="19079"/>
                </a:cubicBezTo>
                <a:cubicBezTo>
                  <a:pt x="5770" y="19079"/>
                  <a:pt x="5759" y="19079"/>
                  <a:pt x="5747" y="19079"/>
                </a:cubicBezTo>
                <a:lnTo>
                  <a:pt x="5751" y="19082"/>
                </a:lnTo>
                <a:close/>
                <a:moveTo>
                  <a:pt x="6838" y="19085"/>
                </a:moveTo>
                <a:cubicBezTo>
                  <a:pt x="6838" y="19085"/>
                  <a:pt x="6838" y="19082"/>
                  <a:pt x="6842" y="19082"/>
                </a:cubicBezTo>
                <a:lnTo>
                  <a:pt x="6838" y="19085"/>
                </a:lnTo>
                <a:close/>
                <a:moveTo>
                  <a:pt x="6962" y="19063"/>
                </a:moveTo>
                <a:cubicBezTo>
                  <a:pt x="6962" y="19063"/>
                  <a:pt x="6962" y="19059"/>
                  <a:pt x="6958" y="19059"/>
                </a:cubicBezTo>
                <a:cubicBezTo>
                  <a:pt x="6958" y="19063"/>
                  <a:pt x="6954" y="19063"/>
                  <a:pt x="6954" y="19066"/>
                </a:cubicBezTo>
                <a:cubicBezTo>
                  <a:pt x="6954" y="19063"/>
                  <a:pt x="6962" y="19063"/>
                  <a:pt x="6962" y="19063"/>
                </a:cubicBezTo>
                <a:close/>
                <a:moveTo>
                  <a:pt x="7074" y="19082"/>
                </a:moveTo>
                <a:cubicBezTo>
                  <a:pt x="7074" y="19072"/>
                  <a:pt x="7074" y="19063"/>
                  <a:pt x="7074" y="19053"/>
                </a:cubicBezTo>
                <a:cubicBezTo>
                  <a:pt x="7074" y="19053"/>
                  <a:pt x="7077" y="19056"/>
                  <a:pt x="7077" y="19056"/>
                </a:cubicBezTo>
                <a:cubicBezTo>
                  <a:pt x="7059" y="19053"/>
                  <a:pt x="7047" y="19059"/>
                  <a:pt x="7044" y="19076"/>
                </a:cubicBezTo>
                <a:cubicBezTo>
                  <a:pt x="7044" y="19076"/>
                  <a:pt x="7044" y="19072"/>
                  <a:pt x="7044" y="19072"/>
                </a:cubicBezTo>
                <a:cubicBezTo>
                  <a:pt x="7055" y="19076"/>
                  <a:pt x="7066" y="19079"/>
                  <a:pt x="7077" y="19079"/>
                </a:cubicBezTo>
                <a:lnTo>
                  <a:pt x="7074" y="19082"/>
                </a:lnTo>
                <a:close/>
                <a:moveTo>
                  <a:pt x="7615" y="19056"/>
                </a:moveTo>
                <a:cubicBezTo>
                  <a:pt x="7604" y="19063"/>
                  <a:pt x="7597" y="19066"/>
                  <a:pt x="7585" y="19072"/>
                </a:cubicBezTo>
                <a:cubicBezTo>
                  <a:pt x="7593" y="19079"/>
                  <a:pt x="7597" y="19082"/>
                  <a:pt x="7604" y="19089"/>
                </a:cubicBezTo>
                <a:lnTo>
                  <a:pt x="7608" y="19082"/>
                </a:lnTo>
                <a:cubicBezTo>
                  <a:pt x="7608" y="19072"/>
                  <a:pt x="7608" y="19063"/>
                  <a:pt x="7608" y="19053"/>
                </a:cubicBezTo>
                <a:lnTo>
                  <a:pt x="7615" y="19056"/>
                </a:lnTo>
                <a:close/>
                <a:moveTo>
                  <a:pt x="11803" y="693"/>
                </a:moveTo>
                <a:cubicBezTo>
                  <a:pt x="11803" y="690"/>
                  <a:pt x="11803" y="687"/>
                  <a:pt x="11803" y="683"/>
                </a:cubicBezTo>
                <a:cubicBezTo>
                  <a:pt x="11803" y="687"/>
                  <a:pt x="11799" y="687"/>
                  <a:pt x="11799" y="690"/>
                </a:cubicBezTo>
                <a:cubicBezTo>
                  <a:pt x="11799" y="690"/>
                  <a:pt x="11803" y="693"/>
                  <a:pt x="11803" y="693"/>
                </a:cubicBezTo>
                <a:close/>
                <a:moveTo>
                  <a:pt x="15640" y="19053"/>
                </a:moveTo>
                <a:cubicBezTo>
                  <a:pt x="15636" y="19072"/>
                  <a:pt x="15647" y="19079"/>
                  <a:pt x="15669" y="19079"/>
                </a:cubicBezTo>
                <a:lnTo>
                  <a:pt x="15666" y="19082"/>
                </a:lnTo>
                <a:cubicBezTo>
                  <a:pt x="15666" y="19063"/>
                  <a:pt x="15662" y="19053"/>
                  <a:pt x="15640" y="19053"/>
                </a:cubicBezTo>
                <a:lnTo>
                  <a:pt x="15640" y="19053"/>
                </a:lnTo>
                <a:close/>
                <a:moveTo>
                  <a:pt x="5557" y="19108"/>
                </a:moveTo>
                <a:cubicBezTo>
                  <a:pt x="5564" y="19108"/>
                  <a:pt x="5572" y="19111"/>
                  <a:pt x="5576" y="19111"/>
                </a:cubicBezTo>
                <a:cubicBezTo>
                  <a:pt x="5576" y="19108"/>
                  <a:pt x="5576" y="19105"/>
                  <a:pt x="5576" y="19102"/>
                </a:cubicBezTo>
                <a:cubicBezTo>
                  <a:pt x="5572" y="19102"/>
                  <a:pt x="5564" y="19105"/>
                  <a:pt x="5561" y="19105"/>
                </a:cubicBezTo>
                <a:lnTo>
                  <a:pt x="5557" y="19108"/>
                </a:lnTo>
                <a:close/>
                <a:moveTo>
                  <a:pt x="5688" y="19085"/>
                </a:moveTo>
                <a:cubicBezTo>
                  <a:pt x="5684" y="19079"/>
                  <a:pt x="5680" y="19072"/>
                  <a:pt x="5676" y="19066"/>
                </a:cubicBezTo>
                <a:cubicBezTo>
                  <a:pt x="5673" y="19072"/>
                  <a:pt x="5669" y="19079"/>
                  <a:pt x="5665" y="19085"/>
                </a:cubicBezTo>
                <a:cubicBezTo>
                  <a:pt x="5665" y="19085"/>
                  <a:pt x="5661" y="19079"/>
                  <a:pt x="5661" y="19079"/>
                </a:cubicBezTo>
                <a:cubicBezTo>
                  <a:pt x="5673" y="19079"/>
                  <a:pt x="5684" y="19079"/>
                  <a:pt x="5695" y="19079"/>
                </a:cubicBezTo>
                <a:lnTo>
                  <a:pt x="5688" y="19085"/>
                </a:lnTo>
                <a:close/>
                <a:moveTo>
                  <a:pt x="5699" y="19089"/>
                </a:moveTo>
                <a:cubicBezTo>
                  <a:pt x="5721" y="19082"/>
                  <a:pt x="5736" y="19085"/>
                  <a:pt x="5751" y="19102"/>
                </a:cubicBezTo>
                <a:lnTo>
                  <a:pt x="5747" y="19108"/>
                </a:lnTo>
                <a:cubicBezTo>
                  <a:pt x="5747" y="19098"/>
                  <a:pt x="5747" y="19089"/>
                  <a:pt x="5747" y="19079"/>
                </a:cubicBezTo>
                <a:cubicBezTo>
                  <a:pt x="5747" y="19079"/>
                  <a:pt x="5755" y="19082"/>
                  <a:pt x="5755" y="19082"/>
                </a:cubicBezTo>
                <a:cubicBezTo>
                  <a:pt x="5732" y="19082"/>
                  <a:pt x="5714" y="19085"/>
                  <a:pt x="5699" y="19089"/>
                </a:cubicBezTo>
                <a:cubicBezTo>
                  <a:pt x="5695" y="19089"/>
                  <a:pt x="5699" y="19089"/>
                  <a:pt x="5699" y="19089"/>
                </a:cubicBezTo>
                <a:close/>
                <a:moveTo>
                  <a:pt x="5781" y="19079"/>
                </a:moveTo>
                <a:cubicBezTo>
                  <a:pt x="5777" y="19085"/>
                  <a:pt x="5777" y="19092"/>
                  <a:pt x="5774" y="19095"/>
                </a:cubicBezTo>
                <a:cubicBezTo>
                  <a:pt x="5774" y="19098"/>
                  <a:pt x="5777" y="19102"/>
                  <a:pt x="5777" y="19105"/>
                </a:cubicBezTo>
                <a:lnTo>
                  <a:pt x="5777" y="19108"/>
                </a:lnTo>
                <a:cubicBezTo>
                  <a:pt x="5781" y="19098"/>
                  <a:pt x="5781" y="19089"/>
                  <a:pt x="5781" y="19079"/>
                </a:cubicBezTo>
                <a:lnTo>
                  <a:pt x="5781" y="19079"/>
                </a:lnTo>
                <a:close/>
                <a:moveTo>
                  <a:pt x="5912" y="19115"/>
                </a:moveTo>
                <a:cubicBezTo>
                  <a:pt x="5912" y="19111"/>
                  <a:pt x="5915" y="19108"/>
                  <a:pt x="5915" y="19105"/>
                </a:cubicBezTo>
                <a:cubicBezTo>
                  <a:pt x="5908" y="19108"/>
                  <a:pt x="5904" y="19108"/>
                  <a:pt x="5897" y="19111"/>
                </a:cubicBezTo>
                <a:cubicBezTo>
                  <a:pt x="5904" y="19115"/>
                  <a:pt x="5908" y="19115"/>
                  <a:pt x="5912" y="19115"/>
                </a:cubicBezTo>
                <a:lnTo>
                  <a:pt x="5912" y="19115"/>
                </a:lnTo>
                <a:close/>
                <a:moveTo>
                  <a:pt x="5986" y="19115"/>
                </a:moveTo>
                <a:cubicBezTo>
                  <a:pt x="5986" y="19108"/>
                  <a:pt x="5986" y="19105"/>
                  <a:pt x="5983" y="19098"/>
                </a:cubicBezTo>
                <a:cubicBezTo>
                  <a:pt x="5983" y="19102"/>
                  <a:pt x="5983" y="19108"/>
                  <a:pt x="5979" y="19111"/>
                </a:cubicBezTo>
                <a:lnTo>
                  <a:pt x="5986" y="19115"/>
                </a:lnTo>
                <a:close/>
                <a:moveTo>
                  <a:pt x="6838" y="19085"/>
                </a:moveTo>
                <a:cubicBezTo>
                  <a:pt x="6838" y="19085"/>
                  <a:pt x="6838" y="19082"/>
                  <a:pt x="6842" y="19082"/>
                </a:cubicBezTo>
                <a:cubicBezTo>
                  <a:pt x="6842" y="19082"/>
                  <a:pt x="6838" y="19085"/>
                  <a:pt x="6838" y="19085"/>
                </a:cubicBezTo>
                <a:close/>
                <a:moveTo>
                  <a:pt x="7032" y="19118"/>
                </a:moveTo>
                <a:cubicBezTo>
                  <a:pt x="7047" y="19105"/>
                  <a:pt x="7059" y="19092"/>
                  <a:pt x="7044" y="19072"/>
                </a:cubicBezTo>
                <a:cubicBezTo>
                  <a:pt x="7044" y="19072"/>
                  <a:pt x="7044" y="19069"/>
                  <a:pt x="7044" y="19069"/>
                </a:cubicBezTo>
                <a:cubicBezTo>
                  <a:pt x="7040" y="19085"/>
                  <a:pt x="7032" y="19102"/>
                  <a:pt x="7029" y="19121"/>
                </a:cubicBezTo>
                <a:lnTo>
                  <a:pt x="7032" y="19118"/>
                </a:lnTo>
                <a:close/>
                <a:moveTo>
                  <a:pt x="7604" y="19085"/>
                </a:moveTo>
                <a:cubicBezTo>
                  <a:pt x="7604" y="19079"/>
                  <a:pt x="7604" y="19069"/>
                  <a:pt x="7600" y="19066"/>
                </a:cubicBezTo>
                <a:cubicBezTo>
                  <a:pt x="7582" y="19063"/>
                  <a:pt x="7582" y="19072"/>
                  <a:pt x="7582" y="19085"/>
                </a:cubicBezTo>
                <a:cubicBezTo>
                  <a:pt x="7582" y="19085"/>
                  <a:pt x="7578" y="19079"/>
                  <a:pt x="7578" y="19079"/>
                </a:cubicBezTo>
                <a:cubicBezTo>
                  <a:pt x="7589" y="19079"/>
                  <a:pt x="7600" y="19079"/>
                  <a:pt x="7612" y="19079"/>
                </a:cubicBezTo>
                <a:cubicBezTo>
                  <a:pt x="7608" y="19082"/>
                  <a:pt x="7604" y="19085"/>
                  <a:pt x="7604" y="19085"/>
                </a:cubicBezTo>
                <a:close/>
                <a:moveTo>
                  <a:pt x="8037" y="19108"/>
                </a:moveTo>
                <a:cubicBezTo>
                  <a:pt x="8045" y="19108"/>
                  <a:pt x="8052" y="19105"/>
                  <a:pt x="8056" y="19105"/>
                </a:cubicBezTo>
                <a:cubicBezTo>
                  <a:pt x="8052" y="19095"/>
                  <a:pt x="8045" y="19095"/>
                  <a:pt x="8041" y="19105"/>
                </a:cubicBezTo>
                <a:lnTo>
                  <a:pt x="8037" y="19108"/>
                </a:lnTo>
                <a:close/>
                <a:moveTo>
                  <a:pt x="15669" y="19079"/>
                </a:moveTo>
                <a:cubicBezTo>
                  <a:pt x="15669" y="19098"/>
                  <a:pt x="15677" y="19108"/>
                  <a:pt x="15699" y="19105"/>
                </a:cubicBezTo>
                <a:lnTo>
                  <a:pt x="15696" y="19108"/>
                </a:lnTo>
                <a:cubicBezTo>
                  <a:pt x="15696" y="19089"/>
                  <a:pt x="15684" y="19079"/>
                  <a:pt x="15669" y="19079"/>
                </a:cubicBezTo>
                <a:lnTo>
                  <a:pt x="15669" y="19079"/>
                </a:lnTo>
                <a:close/>
                <a:moveTo>
                  <a:pt x="5557" y="19108"/>
                </a:moveTo>
                <a:cubicBezTo>
                  <a:pt x="5561" y="19108"/>
                  <a:pt x="5561" y="19111"/>
                  <a:pt x="5561" y="19111"/>
                </a:cubicBezTo>
                <a:cubicBezTo>
                  <a:pt x="5561" y="19108"/>
                  <a:pt x="5561" y="19105"/>
                  <a:pt x="5557" y="19105"/>
                </a:cubicBezTo>
                <a:cubicBezTo>
                  <a:pt x="5561" y="19105"/>
                  <a:pt x="5557" y="19108"/>
                  <a:pt x="5557" y="19108"/>
                </a:cubicBezTo>
                <a:close/>
                <a:moveTo>
                  <a:pt x="5777" y="19105"/>
                </a:moveTo>
                <a:cubicBezTo>
                  <a:pt x="5759" y="19105"/>
                  <a:pt x="5732" y="19098"/>
                  <a:pt x="5736" y="19128"/>
                </a:cubicBezTo>
                <a:cubicBezTo>
                  <a:pt x="5736" y="19128"/>
                  <a:pt x="5732" y="19131"/>
                  <a:pt x="5732" y="19131"/>
                </a:cubicBezTo>
                <a:cubicBezTo>
                  <a:pt x="5740" y="19121"/>
                  <a:pt x="5744" y="19108"/>
                  <a:pt x="5751" y="19098"/>
                </a:cubicBezTo>
                <a:cubicBezTo>
                  <a:pt x="5751" y="19098"/>
                  <a:pt x="5747" y="19105"/>
                  <a:pt x="5747" y="19105"/>
                </a:cubicBezTo>
                <a:cubicBezTo>
                  <a:pt x="5759" y="19108"/>
                  <a:pt x="5770" y="19108"/>
                  <a:pt x="5777" y="19105"/>
                </a:cubicBezTo>
                <a:lnTo>
                  <a:pt x="5777" y="19105"/>
                </a:lnTo>
                <a:close/>
                <a:moveTo>
                  <a:pt x="5912" y="19118"/>
                </a:moveTo>
                <a:cubicBezTo>
                  <a:pt x="5893" y="19089"/>
                  <a:pt x="5874" y="19089"/>
                  <a:pt x="5852" y="19118"/>
                </a:cubicBezTo>
                <a:cubicBezTo>
                  <a:pt x="5852" y="19118"/>
                  <a:pt x="5848" y="19118"/>
                  <a:pt x="5848" y="19118"/>
                </a:cubicBezTo>
                <a:cubicBezTo>
                  <a:pt x="5871" y="19115"/>
                  <a:pt x="5889" y="19115"/>
                  <a:pt x="5912" y="19118"/>
                </a:cubicBezTo>
                <a:cubicBezTo>
                  <a:pt x="5912" y="19115"/>
                  <a:pt x="5912" y="19118"/>
                  <a:pt x="5912" y="19118"/>
                </a:cubicBezTo>
                <a:close/>
                <a:moveTo>
                  <a:pt x="5986" y="19115"/>
                </a:moveTo>
                <a:cubicBezTo>
                  <a:pt x="5986" y="19115"/>
                  <a:pt x="5990" y="19111"/>
                  <a:pt x="5990" y="19111"/>
                </a:cubicBezTo>
                <a:cubicBezTo>
                  <a:pt x="5986" y="19111"/>
                  <a:pt x="5983" y="19111"/>
                  <a:pt x="5983" y="19111"/>
                </a:cubicBezTo>
                <a:cubicBezTo>
                  <a:pt x="5983" y="19111"/>
                  <a:pt x="5986" y="19115"/>
                  <a:pt x="5986" y="19115"/>
                </a:cubicBezTo>
                <a:close/>
                <a:moveTo>
                  <a:pt x="6386" y="19144"/>
                </a:moveTo>
                <a:cubicBezTo>
                  <a:pt x="6390" y="19141"/>
                  <a:pt x="6394" y="19134"/>
                  <a:pt x="6397" y="19131"/>
                </a:cubicBezTo>
                <a:cubicBezTo>
                  <a:pt x="6394" y="19131"/>
                  <a:pt x="6390" y="19131"/>
                  <a:pt x="6386" y="19128"/>
                </a:cubicBezTo>
                <a:cubicBezTo>
                  <a:pt x="6382" y="19131"/>
                  <a:pt x="6382" y="19138"/>
                  <a:pt x="6386" y="19144"/>
                </a:cubicBezTo>
                <a:cubicBezTo>
                  <a:pt x="6382" y="19141"/>
                  <a:pt x="6386" y="19144"/>
                  <a:pt x="6386" y="19144"/>
                </a:cubicBezTo>
                <a:close/>
                <a:moveTo>
                  <a:pt x="6442" y="19141"/>
                </a:moveTo>
                <a:cubicBezTo>
                  <a:pt x="6442" y="19134"/>
                  <a:pt x="6442" y="19131"/>
                  <a:pt x="6439" y="19125"/>
                </a:cubicBezTo>
                <a:cubicBezTo>
                  <a:pt x="6435" y="19125"/>
                  <a:pt x="6431" y="19128"/>
                  <a:pt x="6427" y="19128"/>
                </a:cubicBezTo>
                <a:cubicBezTo>
                  <a:pt x="6431" y="19134"/>
                  <a:pt x="6435" y="19138"/>
                  <a:pt x="6442" y="19141"/>
                </a:cubicBezTo>
                <a:lnTo>
                  <a:pt x="6442" y="19141"/>
                </a:lnTo>
                <a:close/>
                <a:moveTo>
                  <a:pt x="7032" y="19118"/>
                </a:moveTo>
                <a:cubicBezTo>
                  <a:pt x="7032" y="19115"/>
                  <a:pt x="7029" y="19115"/>
                  <a:pt x="7029" y="19115"/>
                </a:cubicBezTo>
                <a:cubicBezTo>
                  <a:pt x="7029" y="19118"/>
                  <a:pt x="7029" y="19121"/>
                  <a:pt x="7029" y="19121"/>
                </a:cubicBezTo>
                <a:cubicBezTo>
                  <a:pt x="7029" y="19121"/>
                  <a:pt x="7032" y="19118"/>
                  <a:pt x="7032" y="19118"/>
                </a:cubicBezTo>
                <a:close/>
                <a:moveTo>
                  <a:pt x="8037" y="19108"/>
                </a:moveTo>
                <a:cubicBezTo>
                  <a:pt x="8037" y="19108"/>
                  <a:pt x="8041" y="19111"/>
                  <a:pt x="8041" y="19111"/>
                </a:cubicBezTo>
                <a:cubicBezTo>
                  <a:pt x="8041" y="19108"/>
                  <a:pt x="8041" y="19105"/>
                  <a:pt x="8041" y="19102"/>
                </a:cubicBezTo>
                <a:cubicBezTo>
                  <a:pt x="8041" y="19105"/>
                  <a:pt x="8037" y="19108"/>
                  <a:pt x="8037" y="19108"/>
                </a:cubicBezTo>
                <a:close/>
                <a:moveTo>
                  <a:pt x="10380" y="687"/>
                </a:moveTo>
                <a:cubicBezTo>
                  <a:pt x="10380" y="670"/>
                  <a:pt x="10372" y="661"/>
                  <a:pt x="10350" y="661"/>
                </a:cubicBezTo>
                <a:cubicBezTo>
                  <a:pt x="10350" y="661"/>
                  <a:pt x="10354" y="657"/>
                  <a:pt x="10354" y="657"/>
                </a:cubicBezTo>
                <a:cubicBezTo>
                  <a:pt x="10354" y="677"/>
                  <a:pt x="10365" y="683"/>
                  <a:pt x="10383" y="683"/>
                </a:cubicBezTo>
                <a:lnTo>
                  <a:pt x="10380" y="687"/>
                </a:lnTo>
                <a:close/>
                <a:moveTo>
                  <a:pt x="8953" y="19121"/>
                </a:moveTo>
                <a:lnTo>
                  <a:pt x="8953" y="19115"/>
                </a:lnTo>
                <a:lnTo>
                  <a:pt x="8945" y="19118"/>
                </a:lnTo>
                <a:lnTo>
                  <a:pt x="8953" y="19121"/>
                </a:lnTo>
                <a:close/>
                <a:moveTo>
                  <a:pt x="9027" y="19141"/>
                </a:moveTo>
                <a:cubicBezTo>
                  <a:pt x="9027" y="19134"/>
                  <a:pt x="9031" y="19128"/>
                  <a:pt x="9031" y="19125"/>
                </a:cubicBezTo>
                <a:cubicBezTo>
                  <a:pt x="9027" y="19125"/>
                  <a:pt x="9024" y="19125"/>
                  <a:pt x="9020" y="19125"/>
                </a:cubicBezTo>
                <a:cubicBezTo>
                  <a:pt x="9020" y="19131"/>
                  <a:pt x="9024" y="19134"/>
                  <a:pt x="9024" y="19141"/>
                </a:cubicBezTo>
                <a:cubicBezTo>
                  <a:pt x="9024" y="19138"/>
                  <a:pt x="9027" y="19141"/>
                  <a:pt x="9027" y="19141"/>
                </a:cubicBezTo>
                <a:close/>
                <a:moveTo>
                  <a:pt x="9364" y="19134"/>
                </a:moveTo>
                <a:cubicBezTo>
                  <a:pt x="9371" y="19134"/>
                  <a:pt x="9379" y="19134"/>
                  <a:pt x="9386" y="19138"/>
                </a:cubicBezTo>
                <a:cubicBezTo>
                  <a:pt x="9386" y="19134"/>
                  <a:pt x="9386" y="19131"/>
                  <a:pt x="9386" y="19128"/>
                </a:cubicBezTo>
                <a:cubicBezTo>
                  <a:pt x="9379" y="19131"/>
                  <a:pt x="9375" y="19131"/>
                  <a:pt x="9367" y="19134"/>
                </a:cubicBezTo>
                <a:cubicBezTo>
                  <a:pt x="9367" y="19131"/>
                  <a:pt x="9364" y="19134"/>
                  <a:pt x="9364" y="19134"/>
                </a:cubicBezTo>
                <a:close/>
                <a:moveTo>
                  <a:pt x="15699" y="19105"/>
                </a:moveTo>
                <a:cubicBezTo>
                  <a:pt x="15699" y="19125"/>
                  <a:pt x="15703" y="19138"/>
                  <a:pt x="15729" y="19131"/>
                </a:cubicBezTo>
                <a:cubicBezTo>
                  <a:pt x="15729" y="19131"/>
                  <a:pt x="15726" y="19134"/>
                  <a:pt x="15726" y="19134"/>
                </a:cubicBezTo>
                <a:cubicBezTo>
                  <a:pt x="15726" y="19115"/>
                  <a:pt x="15714" y="19105"/>
                  <a:pt x="15699" y="19105"/>
                </a:cubicBezTo>
                <a:lnTo>
                  <a:pt x="15699" y="19105"/>
                </a:lnTo>
                <a:close/>
                <a:moveTo>
                  <a:pt x="5647" y="19160"/>
                </a:moveTo>
                <a:cubicBezTo>
                  <a:pt x="5654" y="19160"/>
                  <a:pt x="5661" y="19160"/>
                  <a:pt x="5665" y="19157"/>
                </a:cubicBezTo>
                <a:cubicBezTo>
                  <a:pt x="5665" y="19154"/>
                  <a:pt x="5665" y="19151"/>
                  <a:pt x="5661" y="19147"/>
                </a:cubicBezTo>
                <a:cubicBezTo>
                  <a:pt x="5658" y="19151"/>
                  <a:pt x="5650" y="19151"/>
                  <a:pt x="5647" y="19154"/>
                </a:cubicBezTo>
                <a:lnTo>
                  <a:pt x="5647" y="19160"/>
                </a:lnTo>
                <a:close/>
                <a:moveTo>
                  <a:pt x="5736" y="19131"/>
                </a:moveTo>
                <a:cubicBezTo>
                  <a:pt x="5736" y="19134"/>
                  <a:pt x="5740" y="19138"/>
                  <a:pt x="5740" y="19141"/>
                </a:cubicBezTo>
                <a:cubicBezTo>
                  <a:pt x="5747" y="19131"/>
                  <a:pt x="5744" y="19131"/>
                  <a:pt x="5732" y="19138"/>
                </a:cubicBezTo>
                <a:cubicBezTo>
                  <a:pt x="5732" y="19134"/>
                  <a:pt x="5736" y="19131"/>
                  <a:pt x="5736" y="19131"/>
                </a:cubicBezTo>
                <a:close/>
                <a:moveTo>
                  <a:pt x="6439" y="19144"/>
                </a:moveTo>
                <a:cubicBezTo>
                  <a:pt x="6431" y="19134"/>
                  <a:pt x="6427" y="19121"/>
                  <a:pt x="6420" y="19118"/>
                </a:cubicBezTo>
                <a:cubicBezTo>
                  <a:pt x="6397" y="19111"/>
                  <a:pt x="6394" y="19131"/>
                  <a:pt x="6386" y="19144"/>
                </a:cubicBezTo>
                <a:cubicBezTo>
                  <a:pt x="6386" y="19144"/>
                  <a:pt x="6382" y="19141"/>
                  <a:pt x="6382" y="19144"/>
                </a:cubicBezTo>
                <a:cubicBezTo>
                  <a:pt x="6401" y="19141"/>
                  <a:pt x="6424" y="19141"/>
                  <a:pt x="6439" y="19144"/>
                </a:cubicBezTo>
                <a:cubicBezTo>
                  <a:pt x="6442" y="19141"/>
                  <a:pt x="6439" y="19144"/>
                  <a:pt x="6439" y="19144"/>
                </a:cubicBezTo>
                <a:close/>
                <a:moveTo>
                  <a:pt x="6651" y="19160"/>
                </a:moveTo>
                <a:cubicBezTo>
                  <a:pt x="6659" y="19160"/>
                  <a:pt x="6666" y="19157"/>
                  <a:pt x="6670" y="19157"/>
                </a:cubicBezTo>
                <a:cubicBezTo>
                  <a:pt x="6666" y="19147"/>
                  <a:pt x="6659" y="19147"/>
                  <a:pt x="6655" y="19157"/>
                </a:cubicBezTo>
                <a:lnTo>
                  <a:pt x="6651" y="19160"/>
                </a:lnTo>
                <a:close/>
                <a:moveTo>
                  <a:pt x="7526" y="19134"/>
                </a:moveTo>
                <a:cubicBezTo>
                  <a:pt x="7518" y="19138"/>
                  <a:pt x="7511" y="19141"/>
                  <a:pt x="7503" y="19141"/>
                </a:cubicBezTo>
                <a:cubicBezTo>
                  <a:pt x="7507" y="19147"/>
                  <a:pt x="7514" y="19151"/>
                  <a:pt x="7518" y="19157"/>
                </a:cubicBezTo>
                <a:lnTo>
                  <a:pt x="7518" y="19160"/>
                </a:lnTo>
                <a:cubicBezTo>
                  <a:pt x="7518" y="19151"/>
                  <a:pt x="7518" y="19141"/>
                  <a:pt x="7518" y="19131"/>
                </a:cubicBezTo>
                <a:lnTo>
                  <a:pt x="7526" y="19134"/>
                </a:lnTo>
                <a:close/>
                <a:moveTo>
                  <a:pt x="9027" y="19141"/>
                </a:moveTo>
                <a:cubicBezTo>
                  <a:pt x="9027" y="19141"/>
                  <a:pt x="9031" y="19138"/>
                  <a:pt x="9031" y="19138"/>
                </a:cubicBezTo>
                <a:cubicBezTo>
                  <a:pt x="9027" y="19138"/>
                  <a:pt x="9024" y="19138"/>
                  <a:pt x="9024" y="19138"/>
                </a:cubicBezTo>
                <a:cubicBezTo>
                  <a:pt x="9024" y="19138"/>
                  <a:pt x="9027" y="19141"/>
                  <a:pt x="9027" y="19141"/>
                </a:cubicBezTo>
                <a:close/>
                <a:moveTo>
                  <a:pt x="9367" y="19131"/>
                </a:moveTo>
                <a:cubicBezTo>
                  <a:pt x="9367" y="19134"/>
                  <a:pt x="9367" y="19138"/>
                  <a:pt x="9371" y="19141"/>
                </a:cubicBezTo>
                <a:cubicBezTo>
                  <a:pt x="9379" y="19134"/>
                  <a:pt x="9379" y="19131"/>
                  <a:pt x="9367" y="19134"/>
                </a:cubicBezTo>
                <a:cubicBezTo>
                  <a:pt x="9364" y="19134"/>
                  <a:pt x="9367" y="19131"/>
                  <a:pt x="9367" y="19131"/>
                </a:cubicBezTo>
                <a:close/>
                <a:moveTo>
                  <a:pt x="5647" y="19157"/>
                </a:moveTo>
                <a:cubicBezTo>
                  <a:pt x="5650" y="19160"/>
                  <a:pt x="5650" y="19164"/>
                  <a:pt x="5654" y="19167"/>
                </a:cubicBezTo>
                <a:cubicBezTo>
                  <a:pt x="5661" y="19157"/>
                  <a:pt x="5658" y="19157"/>
                  <a:pt x="5647" y="19164"/>
                </a:cubicBezTo>
                <a:cubicBezTo>
                  <a:pt x="5647" y="19160"/>
                  <a:pt x="5647" y="19157"/>
                  <a:pt x="5647" y="19157"/>
                </a:cubicBezTo>
                <a:close/>
                <a:moveTo>
                  <a:pt x="6651" y="19160"/>
                </a:moveTo>
                <a:cubicBezTo>
                  <a:pt x="6651" y="19160"/>
                  <a:pt x="6655" y="19164"/>
                  <a:pt x="6655" y="19164"/>
                </a:cubicBezTo>
                <a:cubicBezTo>
                  <a:pt x="6655" y="19160"/>
                  <a:pt x="6655" y="19157"/>
                  <a:pt x="6655" y="19157"/>
                </a:cubicBezTo>
                <a:cubicBezTo>
                  <a:pt x="6655" y="19157"/>
                  <a:pt x="6651" y="19160"/>
                  <a:pt x="6651" y="19160"/>
                </a:cubicBezTo>
                <a:close/>
                <a:moveTo>
                  <a:pt x="7522" y="19157"/>
                </a:moveTo>
                <a:cubicBezTo>
                  <a:pt x="7496" y="19154"/>
                  <a:pt x="7485" y="19164"/>
                  <a:pt x="7488" y="19190"/>
                </a:cubicBezTo>
                <a:cubicBezTo>
                  <a:pt x="7488" y="19190"/>
                  <a:pt x="7492" y="19186"/>
                  <a:pt x="7492" y="19186"/>
                </a:cubicBezTo>
                <a:cubicBezTo>
                  <a:pt x="7492" y="19177"/>
                  <a:pt x="7492" y="19167"/>
                  <a:pt x="7492" y="19157"/>
                </a:cubicBezTo>
                <a:cubicBezTo>
                  <a:pt x="7492" y="19157"/>
                  <a:pt x="7488" y="19160"/>
                  <a:pt x="7488" y="19160"/>
                </a:cubicBezTo>
                <a:cubicBezTo>
                  <a:pt x="7499" y="19157"/>
                  <a:pt x="7511" y="19157"/>
                  <a:pt x="7522" y="19157"/>
                </a:cubicBezTo>
                <a:lnTo>
                  <a:pt x="7522" y="19157"/>
                </a:lnTo>
                <a:close/>
                <a:moveTo>
                  <a:pt x="8912" y="19167"/>
                </a:moveTo>
                <a:cubicBezTo>
                  <a:pt x="8912" y="19164"/>
                  <a:pt x="8915" y="19164"/>
                  <a:pt x="8915" y="19160"/>
                </a:cubicBezTo>
                <a:cubicBezTo>
                  <a:pt x="8912" y="19160"/>
                  <a:pt x="8908" y="19164"/>
                  <a:pt x="8904" y="19164"/>
                </a:cubicBezTo>
                <a:cubicBezTo>
                  <a:pt x="8904" y="19167"/>
                  <a:pt x="8912" y="19170"/>
                  <a:pt x="8912" y="19167"/>
                </a:cubicBezTo>
                <a:close/>
                <a:moveTo>
                  <a:pt x="15953" y="19186"/>
                </a:moveTo>
                <a:lnTo>
                  <a:pt x="15950" y="19180"/>
                </a:lnTo>
                <a:lnTo>
                  <a:pt x="15950" y="19186"/>
                </a:lnTo>
                <a:lnTo>
                  <a:pt x="15953" y="19186"/>
                </a:lnTo>
                <a:close/>
                <a:moveTo>
                  <a:pt x="20668" y="19193"/>
                </a:moveTo>
                <a:cubicBezTo>
                  <a:pt x="20668" y="19193"/>
                  <a:pt x="20660" y="19186"/>
                  <a:pt x="20660" y="19186"/>
                </a:cubicBezTo>
                <a:lnTo>
                  <a:pt x="20668" y="19193"/>
                </a:lnTo>
                <a:cubicBezTo>
                  <a:pt x="20664" y="19196"/>
                  <a:pt x="20668" y="19193"/>
                  <a:pt x="20668" y="19193"/>
                </a:cubicBezTo>
                <a:close/>
                <a:moveTo>
                  <a:pt x="5822" y="19196"/>
                </a:moveTo>
                <a:cubicBezTo>
                  <a:pt x="5815" y="19196"/>
                  <a:pt x="5811" y="19196"/>
                  <a:pt x="5803" y="19196"/>
                </a:cubicBezTo>
                <a:cubicBezTo>
                  <a:pt x="5803" y="19200"/>
                  <a:pt x="5803" y="19203"/>
                  <a:pt x="5803" y="19206"/>
                </a:cubicBezTo>
                <a:cubicBezTo>
                  <a:pt x="5811" y="19203"/>
                  <a:pt x="5815" y="19203"/>
                  <a:pt x="5822" y="19200"/>
                </a:cubicBezTo>
                <a:lnTo>
                  <a:pt x="5822" y="19196"/>
                </a:lnTo>
                <a:close/>
                <a:moveTo>
                  <a:pt x="6147" y="19200"/>
                </a:moveTo>
                <a:lnTo>
                  <a:pt x="6147" y="19193"/>
                </a:lnTo>
                <a:lnTo>
                  <a:pt x="6140" y="19196"/>
                </a:lnTo>
                <a:lnTo>
                  <a:pt x="6147" y="19200"/>
                </a:lnTo>
                <a:close/>
                <a:moveTo>
                  <a:pt x="8254" y="677"/>
                </a:moveTo>
                <a:cubicBezTo>
                  <a:pt x="8254" y="677"/>
                  <a:pt x="8250" y="680"/>
                  <a:pt x="8250" y="680"/>
                </a:cubicBezTo>
                <a:cubicBezTo>
                  <a:pt x="8254" y="680"/>
                  <a:pt x="8254" y="680"/>
                  <a:pt x="8258" y="680"/>
                </a:cubicBezTo>
                <a:cubicBezTo>
                  <a:pt x="8258" y="680"/>
                  <a:pt x="8254" y="677"/>
                  <a:pt x="8254" y="677"/>
                </a:cubicBezTo>
                <a:close/>
                <a:moveTo>
                  <a:pt x="7488" y="19190"/>
                </a:moveTo>
                <a:cubicBezTo>
                  <a:pt x="7485" y="19183"/>
                  <a:pt x="7481" y="19180"/>
                  <a:pt x="7473" y="19173"/>
                </a:cubicBezTo>
                <a:cubicBezTo>
                  <a:pt x="7470" y="19180"/>
                  <a:pt x="7466" y="19186"/>
                  <a:pt x="7462" y="19190"/>
                </a:cubicBezTo>
                <a:cubicBezTo>
                  <a:pt x="7462" y="19190"/>
                  <a:pt x="7458" y="19183"/>
                  <a:pt x="7458" y="19183"/>
                </a:cubicBezTo>
                <a:cubicBezTo>
                  <a:pt x="7470" y="19183"/>
                  <a:pt x="7481" y="19183"/>
                  <a:pt x="7492" y="19183"/>
                </a:cubicBezTo>
                <a:lnTo>
                  <a:pt x="7488" y="19190"/>
                </a:lnTo>
                <a:close/>
                <a:moveTo>
                  <a:pt x="7697" y="19219"/>
                </a:moveTo>
                <a:cubicBezTo>
                  <a:pt x="7697" y="19213"/>
                  <a:pt x="7697" y="19209"/>
                  <a:pt x="7697" y="19203"/>
                </a:cubicBezTo>
                <a:cubicBezTo>
                  <a:pt x="7694" y="19206"/>
                  <a:pt x="7690" y="19206"/>
                  <a:pt x="7686" y="19209"/>
                </a:cubicBezTo>
                <a:cubicBezTo>
                  <a:pt x="7690" y="19213"/>
                  <a:pt x="7690" y="19216"/>
                  <a:pt x="7694" y="19216"/>
                </a:cubicBezTo>
                <a:cubicBezTo>
                  <a:pt x="7697" y="19216"/>
                  <a:pt x="7697" y="19219"/>
                  <a:pt x="7697" y="19219"/>
                </a:cubicBezTo>
                <a:close/>
                <a:moveTo>
                  <a:pt x="7951" y="19222"/>
                </a:moveTo>
                <a:cubicBezTo>
                  <a:pt x="7944" y="19216"/>
                  <a:pt x="7933" y="19213"/>
                  <a:pt x="7925" y="19206"/>
                </a:cubicBezTo>
                <a:lnTo>
                  <a:pt x="7922" y="19209"/>
                </a:lnTo>
                <a:cubicBezTo>
                  <a:pt x="7925" y="19219"/>
                  <a:pt x="7933" y="19232"/>
                  <a:pt x="7951" y="19222"/>
                </a:cubicBezTo>
                <a:lnTo>
                  <a:pt x="7951" y="19222"/>
                </a:lnTo>
                <a:close/>
                <a:moveTo>
                  <a:pt x="8008" y="19219"/>
                </a:moveTo>
                <a:cubicBezTo>
                  <a:pt x="8008" y="19213"/>
                  <a:pt x="8004" y="19209"/>
                  <a:pt x="8004" y="19203"/>
                </a:cubicBezTo>
                <a:cubicBezTo>
                  <a:pt x="8000" y="19203"/>
                  <a:pt x="7996" y="19206"/>
                  <a:pt x="7993" y="19206"/>
                </a:cubicBezTo>
                <a:cubicBezTo>
                  <a:pt x="7996" y="19213"/>
                  <a:pt x="8000" y="19216"/>
                  <a:pt x="8008" y="19219"/>
                </a:cubicBezTo>
                <a:cubicBezTo>
                  <a:pt x="8004" y="19222"/>
                  <a:pt x="8008" y="19219"/>
                  <a:pt x="8008" y="19219"/>
                </a:cubicBezTo>
                <a:close/>
                <a:moveTo>
                  <a:pt x="14990" y="634"/>
                </a:moveTo>
                <a:cubicBezTo>
                  <a:pt x="14990" y="644"/>
                  <a:pt x="14990" y="654"/>
                  <a:pt x="14990" y="664"/>
                </a:cubicBezTo>
                <a:cubicBezTo>
                  <a:pt x="14990" y="664"/>
                  <a:pt x="14982" y="661"/>
                  <a:pt x="14982" y="661"/>
                </a:cubicBezTo>
                <a:cubicBezTo>
                  <a:pt x="15001" y="657"/>
                  <a:pt x="15016" y="657"/>
                  <a:pt x="15034" y="654"/>
                </a:cubicBezTo>
                <a:cubicBezTo>
                  <a:pt x="15034" y="654"/>
                  <a:pt x="15031" y="654"/>
                  <a:pt x="15031" y="654"/>
                </a:cubicBezTo>
                <a:cubicBezTo>
                  <a:pt x="15005" y="664"/>
                  <a:pt x="14997" y="647"/>
                  <a:pt x="14990" y="634"/>
                </a:cubicBezTo>
                <a:lnTo>
                  <a:pt x="14990" y="634"/>
                </a:lnTo>
                <a:close/>
                <a:moveTo>
                  <a:pt x="15729" y="19183"/>
                </a:moveTo>
                <a:cubicBezTo>
                  <a:pt x="15718" y="19183"/>
                  <a:pt x="15707" y="19180"/>
                  <a:pt x="15696" y="19180"/>
                </a:cubicBezTo>
                <a:cubicBezTo>
                  <a:pt x="15696" y="19190"/>
                  <a:pt x="15699" y="19200"/>
                  <a:pt x="15699" y="19209"/>
                </a:cubicBezTo>
                <a:lnTo>
                  <a:pt x="15696" y="19206"/>
                </a:lnTo>
                <a:cubicBezTo>
                  <a:pt x="15707" y="19196"/>
                  <a:pt x="15714" y="19190"/>
                  <a:pt x="15726" y="19180"/>
                </a:cubicBezTo>
                <a:lnTo>
                  <a:pt x="15729" y="19183"/>
                </a:lnTo>
                <a:close/>
                <a:moveTo>
                  <a:pt x="15950" y="19186"/>
                </a:moveTo>
                <a:cubicBezTo>
                  <a:pt x="15968" y="19190"/>
                  <a:pt x="15983" y="19190"/>
                  <a:pt x="16002" y="19193"/>
                </a:cubicBezTo>
                <a:cubicBezTo>
                  <a:pt x="16002" y="19193"/>
                  <a:pt x="16002" y="19193"/>
                  <a:pt x="16002" y="19193"/>
                </a:cubicBezTo>
                <a:cubicBezTo>
                  <a:pt x="15991" y="19173"/>
                  <a:pt x="15972" y="19180"/>
                  <a:pt x="15957" y="19186"/>
                </a:cubicBezTo>
                <a:cubicBezTo>
                  <a:pt x="15953" y="19186"/>
                  <a:pt x="15950" y="19186"/>
                  <a:pt x="15950" y="19186"/>
                </a:cubicBezTo>
                <a:close/>
                <a:moveTo>
                  <a:pt x="5826" y="19200"/>
                </a:moveTo>
                <a:cubicBezTo>
                  <a:pt x="5803" y="19203"/>
                  <a:pt x="5766" y="19193"/>
                  <a:pt x="5792" y="19232"/>
                </a:cubicBezTo>
                <a:lnTo>
                  <a:pt x="5792" y="19239"/>
                </a:lnTo>
                <a:cubicBezTo>
                  <a:pt x="5803" y="19226"/>
                  <a:pt x="5815" y="19209"/>
                  <a:pt x="5822" y="19196"/>
                </a:cubicBezTo>
                <a:cubicBezTo>
                  <a:pt x="5822" y="19196"/>
                  <a:pt x="5826" y="19200"/>
                  <a:pt x="5826" y="19200"/>
                </a:cubicBezTo>
                <a:close/>
                <a:moveTo>
                  <a:pt x="7697" y="19216"/>
                </a:moveTo>
                <a:cubicBezTo>
                  <a:pt x="7701" y="19216"/>
                  <a:pt x="7705" y="19216"/>
                  <a:pt x="7705" y="19216"/>
                </a:cubicBezTo>
                <a:cubicBezTo>
                  <a:pt x="7705" y="19213"/>
                  <a:pt x="7701" y="19213"/>
                  <a:pt x="7701" y="19209"/>
                </a:cubicBezTo>
                <a:cubicBezTo>
                  <a:pt x="7701" y="19213"/>
                  <a:pt x="7701" y="19216"/>
                  <a:pt x="7701" y="19219"/>
                </a:cubicBezTo>
                <a:cubicBezTo>
                  <a:pt x="7697" y="19219"/>
                  <a:pt x="7697" y="19216"/>
                  <a:pt x="7697" y="19216"/>
                </a:cubicBezTo>
                <a:close/>
                <a:moveTo>
                  <a:pt x="7922" y="19209"/>
                </a:moveTo>
                <a:cubicBezTo>
                  <a:pt x="7922" y="19209"/>
                  <a:pt x="7925" y="19213"/>
                  <a:pt x="7925" y="19213"/>
                </a:cubicBezTo>
                <a:cubicBezTo>
                  <a:pt x="7925" y="19209"/>
                  <a:pt x="7925" y="19206"/>
                  <a:pt x="7925" y="19203"/>
                </a:cubicBezTo>
                <a:cubicBezTo>
                  <a:pt x="7922" y="19206"/>
                  <a:pt x="7922" y="19209"/>
                  <a:pt x="7922" y="19209"/>
                </a:cubicBezTo>
                <a:close/>
                <a:moveTo>
                  <a:pt x="7948" y="19219"/>
                </a:moveTo>
                <a:cubicBezTo>
                  <a:pt x="7966" y="19219"/>
                  <a:pt x="7985" y="19219"/>
                  <a:pt x="8008" y="19219"/>
                </a:cubicBezTo>
                <a:cubicBezTo>
                  <a:pt x="8008" y="19219"/>
                  <a:pt x="8004" y="19222"/>
                  <a:pt x="8004" y="19222"/>
                </a:cubicBezTo>
                <a:cubicBezTo>
                  <a:pt x="7996" y="19213"/>
                  <a:pt x="7993" y="19196"/>
                  <a:pt x="7985" y="19193"/>
                </a:cubicBezTo>
                <a:cubicBezTo>
                  <a:pt x="7959" y="19186"/>
                  <a:pt x="7959" y="19206"/>
                  <a:pt x="7948" y="19219"/>
                </a:cubicBezTo>
                <a:cubicBezTo>
                  <a:pt x="7951" y="19222"/>
                  <a:pt x="7948" y="19219"/>
                  <a:pt x="7948" y="19219"/>
                </a:cubicBezTo>
                <a:close/>
                <a:moveTo>
                  <a:pt x="15699" y="19209"/>
                </a:moveTo>
                <a:cubicBezTo>
                  <a:pt x="15688" y="19219"/>
                  <a:pt x="15677" y="19229"/>
                  <a:pt x="15669" y="19235"/>
                </a:cubicBezTo>
                <a:cubicBezTo>
                  <a:pt x="15669" y="19235"/>
                  <a:pt x="15666" y="19232"/>
                  <a:pt x="15666" y="19232"/>
                </a:cubicBezTo>
                <a:cubicBezTo>
                  <a:pt x="15677" y="19232"/>
                  <a:pt x="15688" y="19232"/>
                  <a:pt x="15699" y="19232"/>
                </a:cubicBezTo>
                <a:cubicBezTo>
                  <a:pt x="15699" y="19232"/>
                  <a:pt x="15696" y="19235"/>
                  <a:pt x="15696" y="19235"/>
                </a:cubicBezTo>
                <a:cubicBezTo>
                  <a:pt x="15696" y="19226"/>
                  <a:pt x="15696" y="19216"/>
                  <a:pt x="15696" y="19203"/>
                </a:cubicBezTo>
                <a:lnTo>
                  <a:pt x="15699" y="19209"/>
                </a:lnTo>
                <a:close/>
                <a:moveTo>
                  <a:pt x="15811" y="19235"/>
                </a:moveTo>
                <a:cubicBezTo>
                  <a:pt x="15808" y="19206"/>
                  <a:pt x="15793" y="19209"/>
                  <a:pt x="15770" y="19222"/>
                </a:cubicBezTo>
                <a:cubicBezTo>
                  <a:pt x="15770" y="19222"/>
                  <a:pt x="15770" y="19219"/>
                  <a:pt x="15770" y="19219"/>
                </a:cubicBezTo>
                <a:cubicBezTo>
                  <a:pt x="15789" y="19226"/>
                  <a:pt x="15800" y="19229"/>
                  <a:pt x="15811" y="19235"/>
                </a:cubicBezTo>
                <a:lnTo>
                  <a:pt x="15811" y="19235"/>
                </a:lnTo>
                <a:close/>
                <a:moveTo>
                  <a:pt x="16039" y="19226"/>
                </a:moveTo>
                <a:cubicBezTo>
                  <a:pt x="16024" y="19216"/>
                  <a:pt x="16013" y="19203"/>
                  <a:pt x="15998" y="19193"/>
                </a:cubicBezTo>
                <a:cubicBezTo>
                  <a:pt x="15998" y="19193"/>
                  <a:pt x="15998" y="19193"/>
                  <a:pt x="15998" y="19193"/>
                </a:cubicBezTo>
                <a:cubicBezTo>
                  <a:pt x="16002" y="19213"/>
                  <a:pt x="16017" y="19222"/>
                  <a:pt x="16039" y="19226"/>
                </a:cubicBezTo>
                <a:cubicBezTo>
                  <a:pt x="16039" y="19226"/>
                  <a:pt x="16039" y="19226"/>
                  <a:pt x="16039" y="19226"/>
                </a:cubicBezTo>
                <a:close/>
                <a:moveTo>
                  <a:pt x="20683" y="19229"/>
                </a:moveTo>
                <a:cubicBezTo>
                  <a:pt x="20683" y="19229"/>
                  <a:pt x="20687" y="19232"/>
                  <a:pt x="20683" y="19229"/>
                </a:cubicBezTo>
                <a:cubicBezTo>
                  <a:pt x="20687" y="19229"/>
                  <a:pt x="20687" y="19229"/>
                  <a:pt x="20687" y="19226"/>
                </a:cubicBezTo>
                <a:cubicBezTo>
                  <a:pt x="20687" y="19226"/>
                  <a:pt x="20683" y="19229"/>
                  <a:pt x="20683" y="19229"/>
                </a:cubicBezTo>
                <a:close/>
                <a:moveTo>
                  <a:pt x="5792" y="19232"/>
                </a:moveTo>
                <a:cubicBezTo>
                  <a:pt x="5796" y="19235"/>
                  <a:pt x="5796" y="19239"/>
                  <a:pt x="5800" y="19242"/>
                </a:cubicBezTo>
                <a:cubicBezTo>
                  <a:pt x="5807" y="19232"/>
                  <a:pt x="5803" y="19232"/>
                  <a:pt x="5792" y="19239"/>
                </a:cubicBezTo>
                <a:cubicBezTo>
                  <a:pt x="5792" y="19239"/>
                  <a:pt x="5792" y="19232"/>
                  <a:pt x="5792" y="19232"/>
                </a:cubicBezTo>
                <a:close/>
                <a:moveTo>
                  <a:pt x="15699" y="19232"/>
                </a:moveTo>
                <a:cubicBezTo>
                  <a:pt x="15711" y="19242"/>
                  <a:pt x="15718" y="19248"/>
                  <a:pt x="15729" y="19258"/>
                </a:cubicBezTo>
                <a:cubicBezTo>
                  <a:pt x="15729" y="19258"/>
                  <a:pt x="15726" y="19261"/>
                  <a:pt x="15726" y="19261"/>
                </a:cubicBezTo>
                <a:cubicBezTo>
                  <a:pt x="15729" y="19242"/>
                  <a:pt x="15714" y="19235"/>
                  <a:pt x="15696" y="19235"/>
                </a:cubicBezTo>
                <a:lnTo>
                  <a:pt x="15699" y="19232"/>
                </a:lnTo>
                <a:close/>
                <a:moveTo>
                  <a:pt x="15815" y="19232"/>
                </a:moveTo>
                <a:cubicBezTo>
                  <a:pt x="15823" y="19242"/>
                  <a:pt x="15830" y="19255"/>
                  <a:pt x="15838" y="19265"/>
                </a:cubicBezTo>
                <a:lnTo>
                  <a:pt x="15834" y="19268"/>
                </a:lnTo>
                <a:cubicBezTo>
                  <a:pt x="15845" y="19248"/>
                  <a:pt x="15841" y="19235"/>
                  <a:pt x="15815" y="19232"/>
                </a:cubicBezTo>
                <a:cubicBezTo>
                  <a:pt x="15811" y="19235"/>
                  <a:pt x="15815" y="19232"/>
                  <a:pt x="15815" y="19232"/>
                </a:cubicBezTo>
                <a:close/>
                <a:moveTo>
                  <a:pt x="12390" y="657"/>
                </a:moveTo>
                <a:cubicBezTo>
                  <a:pt x="12401" y="657"/>
                  <a:pt x="12412" y="657"/>
                  <a:pt x="12423" y="657"/>
                </a:cubicBezTo>
                <a:cubicBezTo>
                  <a:pt x="12423" y="657"/>
                  <a:pt x="12419" y="661"/>
                  <a:pt x="12419" y="661"/>
                </a:cubicBezTo>
                <a:cubicBezTo>
                  <a:pt x="12412" y="634"/>
                  <a:pt x="12401" y="641"/>
                  <a:pt x="12390" y="661"/>
                </a:cubicBezTo>
                <a:lnTo>
                  <a:pt x="12390" y="657"/>
                </a:lnTo>
                <a:close/>
                <a:moveTo>
                  <a:pt x="11758" y="674"/>
                </a:moveTo>
                <a:cubicBezTo>
                  <a:pt x="11758" y="664"/>
                  <a:pt x="11758" y="657"/>
                  <a:pt x="11758" y="647"/>
                </a:cubicBezTo>
                <a:cubicBezTo>
                  <a:pt x="11758" y="647"/>
                  <a:pt x="11751" y="647"/>
                  <a:pt x="11751" y="647"/>
                </a:cubicBezTo>
                <a:cubicBezTo>
                  <a:pt x="11754" y="657"/>
                  <a:pt x="11758" y="667"/>
                  <a:pt x="11758" y="674"/>
                </a:cubicBezTo>
                <a:cubicBezTo>
                  <a:pt x="11762" y="677"/>
                  <a:pt x="11758" y="674"/>
                  <a:pt x="11758" y="674"/>
                </a:cubicBezTo>
                <a:close/>
                <a:moveTo>
                  <a:pt x="8856" y="19268"/>
                </a:moveTo>
                <a:cubicBezTo>
                  <a:pt x="8874" y="19271"/>
                  <a:pt x="8897" y="19274"/>
                  <a:pt x="8915" y="19274"/>
                </a:cubicBezTo>
                <a:cubicBezTo>
                  <a:pt x="8915" y="19274"/>
                  <a:pt x="8915" y="19271"/>
                  <a:pt x="8915" y="19271"/>
                </a:cubicBezTo>
                <a:cubicBezTo>
                  <a:pt x="8897" y="19271"/>
                  <a:pt x="8878" y="19271"/>
                  <a:pt x="8856" y="19268"/>
                </a:cubicBezTo>
                <a:cubicBezTo>
                  <a:pt x="8856" y="19268"/>
                  <a:pt x="8856" y="19268"/>
                  <a:pt x="8856" y="19268"/>
                </a:cubicBezTo>
                <a:close/>
                <a:moveTo>
                  <a:pt x="15550" y="19261"/>
                </a:moveTo>
                <a:cubicBezTo>
                  <a:pt x="15539" y="19261"/>
                  <a:pt x="15528" y="19258"/>
                  <a:pt x="15516" y="19258"/>
                </a:cubicBezTo>
                <a:cubicBezTo>
                  <a:pt x="15516" y="19268"/>
                  <a:pt x="15520" y="19278"/>
                  <a:pt x="15520" y="19288"/>
                </a:cubicBezTo>
                <a:cubicBezTo>
                  <a:pt x="15520" y="19288"/>
                  <a:pt x="15516" y="19288"/>
                  <a:pt x="15516" y="19288"/>
                </a:cubicBezTo>
                <a:cubicBezTo>
                  <a:pt x="15528" y="19278"/>
                  <a:pt x="15539" y="19268"/>
                  <a:pt x="15550" y="19258"/>
                </a:cubicBezTo>
                <a:lnTo>
                  <a:pt x="15550" y="19261"/>
                </a:lnTo>
                <a:close/>
                <a:moveTo>
                  <a:pt x="15729" y="19258"/>
                </a:moveTo>
                <a:cubicBezTo>
                  <a:pt x="15729" y="19274"/>
                  <a:pt x="15740" y="19284"/>
                  <a:pt x="15759" y="19284"/>
                </a:cubicBezTo>
                <a:lnTo>
                  <a:pt x="15755" y="19288"/>
                </a:lnTo>
                <a:cubicBezTo>
                  <a:pt x="15755" y="19268"/>
                  <a:pt x="15752" y="19258"/>
                  <a:pt x="15726" y="19261"/>
                </a:cubicBezTo>
                <a:lnTo>
                  <a:pt x="15729" y="19258"/>
                </a:lnTo>
                <a:close/>
                <a:moveTo>
                  <a:pt x="15838" y="19265"/>
                </a:moveTo>
                <a:cubicBezTo>
                  <a:pt x="15849" y="19271"/>
                  <a:pt x="15864" y="19278"/>
                  <a:pt x="15875" y="19284"/>
                </a:cubicBezTo>
                <a:cubicBezTo>
                  <a:pt x="15875" y="19284"/>
                  <a:pt x="15871" y="19288"/>
                  <a:pt x="15871" y="19288"/>
                </a:cubicBezTo>
                <a:cubicBezTo>
                  <a:pt x="15867" y="19265"/>
                  <a:pt x="15856" y="19258"/>
                  <a:pt x="15834" y="19271"/>
                </a:cubicBezTo>
                <a:cubicBezTo>
                  <a:pt x="15834" y="19268"/>
                  <a:pt x="15838" y="19265"/>
                  <a:pt x="15838" y="19265"/>
                </a:cubicBezTo>
                <a:close/>
                <a:moveTo>
                  <a:pt x="5957" y="19323"/>
                </a:moveTo>
                <a:cubicBezTo>
                  <a:pt x="5957" y="19317"/>
                  <a:pt x="5957" y="19314"/>
                  <a:pt x="5957" y="19307"/>
                </a:cubicBezTo>
                <a:cubicBezTo>
                  <a:pt x="5957" y="19310"/>
                  <a:pt x="5957" y="19314"/>
                  <a:pt x="5953" y="19320"/>
                </a:cubicBezTo>
                <a:lnTo>
                  <a:pt x="5957" y="19323"/>
                </a:lnTo>
                <a:close/>
                <a:moveTo>
                  <a:pt x="6928" y="19281"/>
                </a:moveTo>
                <a:lnTo>
                  <a:pt x="6924" y="19291"/>
                </a:lnTo>
                <a:cubicBezTo>
                  <a:pt x="6924" y="19291"/>
                  <a:pt x="6932" y="19284"/>
                  <a:pt x="6932" y="19284"/>
                </a:cubicBezTo>
                <a:cubicBezTo>
                  <a:pt x="6932" y="19284"/>
                  <a:pt x="6928" y="19281"/>
                  <a:pt x="6928" y="19281"/>
                </a:cubicBezTo>
                <a:close/>
                <a:moveTo>
                  <a:pt x="7907" y="19323"/>
                </a:moveTo>
                <a:cubicBezTo>
                  <a:pt x="7907" y="19317"/>
                  <a:pt x="7907" y="19310"/>
                  <a:pt x="7907" y="19304"/>
                </a:cubicBezTo>
                <a:cubicBezTo>
                  <a:pt x="7903" y="19304"/>
                  <a:pt x="7899" y="19304"/>
                  <a:pt x="7895" y="19307"/>
                </a:cubicBezTo>
                <a:cubicBezTo>
                  <a:pt x="7899" y="19314"/>
                  <a:pt x="7899" y="19317"/>
                  <a:pt x="7903" y="19323"/>
                </a:cubicBezTo>
                <a:lnTo>
                  <a:pt x="7907" y="19323"/>
                </a:lnTo>
                <a:close/>
                <a:moveTo>
                  <a:pt x="8284" y="19314"/>
                </a:moveTo>
                <a:cubicBezTo>
                  <a:pt x="8284" y="19304"/>
                  <a:pt x="8284" y="19294"/>
                  <a:pt x="8284" y="19284"/>
                </a:cubicBezTo>
                <a:cubicBezTo>
                  <a:pt x="8284" y="19284"/>
                  <a:pt x="8288" y="19288"/>
                  <a:pt x="8288" y="19288"/>
                </a:cubicBezTo>
                <a:cubicBezTo>
                  <a:pt x="8276" y="19288"/>
                  <a:pt x="8265" y="19288"/>
                  <a:pt x="8254" y="19288"/>
                </a:cubicBezTo>
                <a:cubicBezTo>
                  <a:pt x="8254" y="19288"/>
                  <a:pt x="8258" y="19284"/>
                  <a:pt x="8258" y="19284"/>
                </a:cubicBezTo>
                <a:cubicBezTo>
                  <a:pt x="8258" y="19294"/>
                  <a:pt x="8258" y="19304"/>
                  <a:pt x="8258" y="19314"/>
                </a:cubicBezTo>
                <a:cubicBezTo>
                  <a:pt x="8258" y="19314"/>
                  <a:pt x="8254" y="19310"/>
                  <a:pt x="8254" y="19310"/>
                </a:cubicBezTo>
                <a:cubicBezTo>
                  <a:pt x="8265" y="19310"/>
                  <a:pt x="8276" y="19310"/>
                  <a:pt x="8288" y="19310"/>
                </a:cubicBezTo>
                <a:lnTo>
                  <a:pt x="8284" y="19314"/>
                </a:lnTo>
                <a:close/>
                <a:moveTo>
                  <a:pt x="8915" y="19271"/>
                </a:moveTo>
                <a:cubicBezTo>
                  <a:pt x="8915" y="19271"/>
                  <a:pt x="8912" y="19281"/>
                  <a:pt x="8912" y="19281"/>
                </a:cubicBezTo>
                <a:lnTo>
                  <a:pt x="8915" y="19271"/>
                </a:lnTo>
                <a:cubicBezTo>
                  <a:pt x="8915" y="19274"/>
                  <a:pt x="8915" y="19271"/>
                  <a:pt x="8915" y="19271"/>
                </a:cubicBezTo>
                <a:close/>
                <a:moveTo>
                  <a:pt x="15696" y="19314"/>
                </a:moveTo>
                <a:cubicBezTo>
                  <a:pt x="15692" y="19297"/>
                  <a:pt x="15692" y="19284"/>
                  <a:pt x="15666" y="19288"/>
                </a:cubicBezTo>
                <a:cubicBezTo>
                  <a:pt x="15666" y="19288"/>
                  <a:pt x="15669" y="19284"/>
                  <a:pt x="15669" y="19284"/>
                </a:cubicBezTo>
                <a:cubicBezTo>
                  <a:pt x="15669" y="19301"/>
                  <a:pt x="15681" y="19310"/>
                  <a:pt x="15699" y="19310"/>
                </a:cubicBezTo>
                <a:lnTo>
                  <a:pt x="15696" y="19314"/>
                </a:lnTo>
                <a:close/>
                <a:moveTo>
                  <a:pt x="15755" y="19284"/>
                </a:moveTo>
                <a:cubicBezTo>
                  <a:pt x="15755" y="19301"/>
                  <a:pt x="15763" y="19310"/>
                  <a:pt x="15785" y="19310"/>
                </a:cubicBezTo>
                <a:lnTo>
                  <a:pt x="15782" y="19314"/>
                </a:lnTo>
                <a:cubicBezTo>
                  <a:pt x="15782" y="19297"/>
                  <a:pt x="15774" y="19284"/>
                  <a:pt x="15752" y="19288"/>
                </a:cubicBezTo>
                <a:lnTo>
                  <a:pt x="15755" y="19284"/>
                </a:lnTo>
                <a:close/>
                <a:moveTo>
                  <a:pt x="15905" y="19307"/>
                </a:moveTo>
                <a:cubicBezTo>
                  <a:pt x="15897" y="19294"/>
                  <a:pt x="15890" y="19284"/>
                  <a:pt x="15871" y="19288"/>
                </a:cubicBezTo>
                <a:cubicBezTo>
                  <a:pt x="15871" y="19288"/>
                  <a:pt x="15875" y="19284"/>
                  <a:pt x="15875" y="19284"/>
                </a:cubicBezTo>
                <a:cubicBezTo>
                  <a:pt x="15875" y="19304"/>
                  <a:pt x="15886" y="19314"/>
                  <a:pt x="15909" y="19304"/>
                </a:cubicBezTo>
                <a:lnTo>
                  <a:pt x="15905" y="19307"/>
                </a:lnTo>
                <a:close/>
                <a:moveTo>
                  <a:pt x="16036" y="19297"/>
                </a:moveTo>
                <a:cubicBezTo>
                  <a:pt x="16047" y="19304"/>
                  <a:pt x="16058" y="19314"/>
                  <a:pt x="16069" y="19320"/>
                </a:cubicBezTo>
                <a:cubicBezTo>
                  <a:pt x="16069" y="19320"/>
                  <a:pt x="16065" y="19323"/>
                  <a:pt x="16065" y="19323"/>
                </a:cubicBezTo>
                <a:cubicBezTo>
                  <a:pt x="16077" y="19294"/>
                  <a:pt x="16058" y="19294"/>
                  <a:pt x="16036" y="19297"/>
                </a:cubicBezTo>
                <a:cubicBezTo>
                  <a:pt x="16036" y="19297"/>
                  <a:pt x="16036" y="19297"/>
                  <a:pt x="16036" y="19297"/>
                </a:cubicBezTo>
                <a:close/>
                <a:moveTo>
                  <a:pt x="20683" y="19284"/>
                </a:moveTo>
                <a:cubicBezTo>
                  <a:pt x="20683" y="19294"/>
                  <a:pt x="20683" y="19304"/>
                  <a:pt x="20683" y="19314"/>
                </a:cubicBezTo>
                <a:cubicBezTo>
                  <a:pt x="20683" y="19314"/>
                  <a:pt x="20687" y="19314"/>
                  <a:pt x="20687" y="19314"/>
                </a:cubicBezTo>
                <a:cubicBezTo>
                  <a:pt x="20687" y="19304"/>
                  <a:pt x="20687" y="19294"/>
                  <a:pt x="20687" y="19281"/>
                </a:cubicBezTo>
                <a:lnTo>
                  <a:pt x="20683" y="19284"/>
                </a:lnTo>
                <a:close/>
                <a:moveTo>
                  <a:pt x="5957" y="19320"/>
                </a:moveTo>
                <a:cubicBezTo>
                  <a:pt x="5957" y="19320"/>
                  <a:pt x="5960" y="19317"/>
                  <a:pt x="5960" y="19317"/>
                </a:cubicBezTo>
                <a:cubicBezTo>
                  <a:pt x="5957" y="19317"/>
                  <a:pt x="5953" y="19317"/>
                  <a:pt x="5953" y="19317"/>
                </a:cubicBezTo>
                <a:cubicBezTo>
                  <a:pt x="5953" y="19320"/>
                  <a:pt x="5957" y="19323"/>
                  <a:pt x="5957" y="19320"/>
                </a:cubicBezTo>
                <a:close/>
                <a:moveTo>
                  <a:pt x="6973" y="19304"/>
                </a:moveTo>
                <a:cubicBezTo>
                  <a:pt x="6976" y="19307"/>
                  <a:pt x="6976" y="19310"/>
                  <a:pt x="6980" y="19314"/>
                </a:cubicBezTo>
                <a:cubicBezTo>
                  <a:pt x="6988" y="19304"/>
                  <a:pt x="6984" y="19304"/>
                  <a:pt x="6973" y="19310"/>
                </a:cubicBezTo>
                <a:cubicBezTo>
                  <a:pt x="6973" y="19307"/>
                  <a:pt x="6973" y="19304"/>
                  <a:pt x="6973" y="19304"/>
                </a:cubicBezTo>
                <a:close/>
                <a:moveTo>
                  <a:pt x="7907" y="19323"/>
                </a:moveTo>
                <a:cubicBezTo>
                  <a:pt x="7907" y="19320"/>
                  <a:pt x="7910" y="19320"/>
                  <a:pt x="7910" y="19317"/>
                </a:cubicBezTo>
                <a:cubicBezTo>
                  <a:pt x="7907" y="19317"/>
                  <a:pt x="7903" y="19320"/>
                  <a:pt x="7899" y="19320"/>
                </a:cubicBezTo>
                <a:cubicBezTo>
                  <a:pt x="7903" y="19320"/>
                  <a:pt x="7907" y="19323"/>
                  <a:pt x="7907" y="19323"/>
                </a:cubicBezTo>
                <a:close/>
                <a:moveTo>
                  <a:pt x="14960" y="605"/>
                </a:moveTo>
                <a:cubicBezTo>
                  <a:pt x="14941" y="638"/>
                  <a:pt x="14963" y="638"/>
                  <a:pt x="14990" y="634"/>
                </a:cubicBezTo>
                <a:cubicBezTo>
                  <a:pt x="14990" y="634"/>
                  <a:pt x="14990" y="634"/>
                  <a:pt x="14990" y="634"/>
                </a:cubicBezTo>
                <a:cubicBezTo>
                  <a:pt x="14978" y="634"/>
                  <a:pt x="14967" y="634"/>
                  <a:pt x="14956" y="634"/>
                </a:cubicBezTo>
                <a:cubicBezTo>
                  <a:pt x="14956" y="634"/>
                  <a:pt x="14960" y="638"/>
                  <a:pt x="14960" y="638"/>
                </a:cubicBezTo>
                <a:cubicBezTo>
                  <a:pt x="14960" y="628"/>
                  <a:pt x="14960" y="618"/>
                  <a:pt x="14960" y="605"/>
                </a:cubicBezTo>
                <a:lnTo>
                  <a:pt x="14960" y="605"/>
                </a:lnTo>
                <a:close/>
                <a:moveTo>
                  <a:pt x="15636" y="19336"/>
                </a:moveTo>
                <a:cubicBezTo>
                  <a:pt x="15632" y="19330"/>
                  <a:pt x="15632" y="19310"/>
                  <a:pt x="15617" y="19330"/>
                </a:cubicBezTo>
                <a:cubicBezTo>
                  <a:pt x="15625" y="19330"/>
                  <a:pt x="15632" y="19333"/>
                  <a:pt x="15640" y="19333"/>
                </a:cubicBezTo>
                <a:cubicBezTo>
                  <a:pt x="15640" y="19333"/>
                  <a:pt x="15636" y="19336"/>
                  <a:pt x="15636" y="19336"/>
                </a:cubicBezTo>
                <a:close/>
                <a:moveTo>
                  <a:pt x="15726" y="19340"/>
                </a:moveTo>
                <a:cubicBezTo>
                  <a:pt x="15726" y="19323"/>
                  <a:pt x="15714" y="19314"/>
                  <a:pt x="15696" y="19314"/>
                </a:cubicBezTo>
                <a:cubicBezTo>
                  <a:pt x="15696" y="19314"/>
                  <a:pt x="15699" y="19310"/>
                  <a:pt x="15699" y="19310"/>
                </a:cubicBezTo>
                <a:cubicBezTo>
                  <a:pt x="15699" y="19330"/>
                  <a:pt x="15707" y="19340"/>
                  <a:pt x="15729" y="19336"/>
                </a:cubicBezTo>
                <a:lnTo>
                  <a:pt x="15726" y="19340"/>
                </a:lnTo>
                <a:close/>
                <a:moveTo>
                  <a:pt x="15785" y="19310"/>
                </a:moveTo>
                <a:cubicBezTo>
                  <a:pt x="15785" y="19327"/>
                  <a:pt x="15789" y="19340"/>
                  <a:pt x="15815" y="19336"/>
                </a:cubicBezTo>
                <a:cubicBezTo>
                  <a:pt x="15815" y="19336"/>
                  <a:pt x="15811" y="19340"/>
                  <a:pt x="15811" y="19340"/>
                </a:cubicBezTo>
                <a:cubicBezTo>
                  <a:pt x="15811" y="19323"/>
                  <a:pt x="15804" y="19314"/>
                  <a:pt x="15785" y="19310"/>
                </a:cubicBezTo>
                <a:lnTo>
                  <a:pt x="15785" y="19310"/>
                </a:lnTo>
                <a:close/>
                <a:moveTo>
                  <a:pt x="15909" y="19304"/>
                </a:moveTo>
                <a:cubicBezTo>
                  <a:pt x="15901" y="19327"/>
                  <a:pt x="15909" y="19336"/>
                  <a:pt x="15938" y="19330"/>
                </a:cubicBezTo>
                <a:lnTo>
                  <a:pt x="15935" y="19333"/>
                </a:lnTo>
                <a:cubicBezTo>
                  <a:pt x="15924" y="19323"/>
                  <a:pt x="15916" y="19317"/>
                  <a:pt x="15909" y="19304"/>
                </a:cubicBezTo>
                <a:cubicBezTo>
                  <a:pt x="15905" y="19307"/>
                  <a:pt x="15909" y="19304"/>
                  <a:pt x="15909" y="19304"/>
                </a:cubicBezTo>
                <a:close/>
                <a:moveTo>
                  <a:pt x="16095" y="19349"/>
                </a:moveTo>
                <a:cubicBezTo>
                  <a:pt x="16107" y="19327"/>
                  <a:pt x="16099" y="19314"/>
                  <a:pt x="16065" y="19320"/>
                </a:cubicBezTo>
                <a:cubicBezTo>
                  <a:pt x="16065" y="19320"/>
                  <a:pt x="16069" y="19317"/>
                  <a:pt x="16069" y="19317"/>
                </a:cubicBezTo>
                <a:cubicBezTo>
                  <a:pt x="16080" y="19327"/>
                  <a:pt x="16088" y="19340"/>
                  <a:pt x="16095" y="19349"/>
                </a:cubicBezTo>
                <a:lnTo>
                  <a:pt x="16095" y="19349"/>
                </a:lnTo>
                <a:close/>
                <a:moveTo>
                  <a:pt x="7208" y="19366"/>
                </a:moveTo>
                <a:cubicBezTo>
                  <a:pt x="7216" y="19366"/>
                  <a:pt x="7223" y="19369"/>
                  <a:pt x="7230" y="19369"/>
                </a:cubicBezTo>
                <a:cubicBezTo>
                  <a:pt x="7230" y="19366"/>
                  <a:pt x="7230" y="19362"/>
                  <a:pt x="7230" y="19359"/>
                </a:cubicBezTo>
                <a:cubicBezTo>
                  <a:pt x="7223" y="19359"/>
                  <a:pt x="7219" y="19362"/>
                  <a:pt x="7212" y="19362"/>
                </a:cubicBezTo>
                <a:lnTo>
                  <a:pt x="7208" y="19366"/>
                </a:lnTo>
                <a:close/>
                <a:moveTo>
                  <a:pt x="8878" y="19366"/>
                </a:moveTo>
                <a:cubicBezTo>
                  <a:pt x="8878" y="19363"/>
                  <a:pt x="8882" y="19359"/>
                  <a:pt x="8882" y="19356"/>
                </a:cubicBezTo>
                <a:cubicBezTo>
                  <a:pt x="8878" y="19359"/>
                  <a:pt x="8878" y="19359"/>
                  <a:pt x="8874" y="19363"/>
                </a:cubicBezTo>
                <a:cubicBezTo>
                  <a:pt x="8874" y="19362"/>
                  <a:pt x="8878" y="19366"/>
                  <a:pt x="8878" y="19366"/>
                </a:cubicBezTo>
                <a:close/>
                <a:moveTo>
                  <a:pt x="14108" y="19356"/>
                </a:moveTo>
                <a:cubicBezTo>
                  <a:pt x="14108" y="19356"/>
                  <a:pt x="14104" y="19356"/>
                  <a:pt x="14104" y="19356"/>
                </a:cubicBezTo>
                <a:cubicBezTo>
                  <a:pt x="14104" y="19356"/>
                  <a:pt x="14108" y="19356"/>
                  <a:pt x="14108" y="19356"/>
                </a:cubicBezTo>
                <a:cubicBezTo>
                  <a:pt x="14112" y="19359"/>
                  <a:pt x="14108" y="19356"/>
                  <a:pt x="14108" y="19356"/>
                </a:cubicBezTo>
                <a:close/>
                <a:moveTo>
                  <a:pt x="15640" y="19333"/>
                </a:moveTo>
                <a:cubicBezTo>
                  <a:pt x="15640" y="19363"/>
                  <a:pt x="15658" y="19356"/>
                  <a:pt x="15681" y="19349"/>
                </a:cubicBezTo>
                <a:cubicBezTo>
                  <a:pt x="15681" y="19349"/>
                  <a:pt x="15677" y="19353"/>
                  <a:pt x="15677" y="19353"/>
                </a:cubicBezTo>
                <a:cubicBezTo>
                  <a:pt x="15666" y="19346"/>
                  <a:pt x="15651" y="19340"/>
                  <a:pt x="15640" y="19333"/>
                </a:cubicBezTo>
                <a:cubicBezTo>
                  <a:pt x="15636" y="19336"/>
                  <a:pt x="15640" y="19333"/>
                  <a:pt x="15640" y="19333"/>
                </a:cubicBezTo>
                <a:close/>
                <a:moveTo>
                  <a:pt x="15755" y="19366"/>
                </a:moveTo>
                <a:cubicBezTo>
                  <a:pt x="15755" y="19346"/>
                  <a:pt x="15744" y="19340"/>
                  <a:pt x="15726" y="19340"/>
                </a:cubicBezTo>
                <a:cubicBezTo>
                  <a:pt x="15726" y="19340"/>
                  <a:pt x="15729" y="19336"/>
                  <a:pt x="15729" y="19336"/>
                </a:cubicBezTo>
                <a:cubicBezTo>
                  <a:pt x="15726" y="19356"/>
                  <a:pt x="15737" y="19362"/>
                  <a:pt x="15755" y="19366"/>
                </a:cubicBezTo>
                <a:lnTo>
                  <a:pt x="15755" y="19366"/>
                </a:lnTo>
                <a:close/>
                <a:moveTo>
                  <a:pt x="15938" y="19330"/>
                </a:moveTo>
                <a:cubicBezTo>
                  <a:pt x="15935" y="19359"/>
                  <a:pt x="15953" y="19356"/>
                  <a:pt x="15976" y="19349"/>
                </a:cubicBezTo>
                <a:lnTo>
                  <a:pt x="15976" y="19349"/>
                </a:lnTo>
                <a:cubicBezTo>
                  <a:pt x="15961" y="19343"/>
                  <a:pt x="15950" y="19340"/>
                  <a:pt x="15935" y="19333"/>
                </a:cubicBezTo>
                <a:cubicBezTo>
                  <a:pt x="15935" y="19333"/>
                  <a:pt x="15938" y="19330"/>
                  <a:pt x="15938" y="19330"/>
                </a:cubicBezTo>
                <a:close/>
                <a:moveTo>
                  <a:pt x="16095" y="19349"/>
                </a:moveTo>
                <a:cubicBezTo>
                  <a:pt x="16110" y="19356"/>
                  <a:pt x="16122" y="19359"/>
                  <a:pt x="16136" y="19366"/>
                </a:cubicBezTo>
                <a:lnTo>
                  <a:pt x="16133" y="19369"/>
                </a:lnTo>
                <a:cubicBezTo>
                  <a:pt x="16136" y="19340"/>
                  <a:pt x="16118" y="19343"/>
                  <a:pt x="16095" y="19349"/>
                </a:cubicBezTo>
                <a:cubicBezTo>
                  <a:pt x="16095" y="19349"/>
                  <a:pt x="16095" y="19349"/>
                  <a:pt x="16095" y="19349"/>
                </a:cubicBezTo>
                <a:close/>
                <a:moveTo>
                  <a:pt x="14414" y="644"/>
                </a:moveTo>
                <a:cubicBezTo>
                  <a:pt x="14418" y="644"/>
                  <a:pt x="14418" y="644"/>
                  <a:pt x="14422" y="641"/>
                </a:cubicBezTo>
                <a:cubicBezTo>
                  <a:pt x="14418" y="641"/>
                  <a:pt x="14414" y="641"/>
                  <a:pt x="14411" y="641"/>
                </a:cubicBezTo>
                <a:cubicBezTo>
                  <a:pt x="14411" y="641"/>
                  <a:pt x="14414" y="644"/>
                  <a:pt x="14414" y="644"/>
                </a:cubicBezTo>
                <a:close/>
                <a:moveTo>
                  <a:pt x="6028" y="19376"/>
                </a:moveTo>
                <a:cubicBezTo>
                  <a:pt x="6031" y="19379"/>
                  <a:pt x="6039" y="19382"/>
                  <a:pt x="6043" y="19385"/>
                </a:cubicBezTo>
                <a:cubicBezTo>
                  <a:pt x="6043" y="19382"/>
                  <a:pt x="6043" y="19379"/>
                  <a:pt x="6046" y="19376"/>
                </a:cubicBezTo>
                <a:cubicBezTo>
                  <a:pt x="6043" y="19376"/>
                  <a:pt x="6035" y="19376"/>
                  <a:pt x="6028" y="19376"/>
                </a:cubicBezTo>
                <a:cubicBezTo>
                  <a:pt x="6031" y="19376"/>
                  <a:pt x="6028" y="19376"/>
                  <a:pt x="6028" y="19376"/>
                </a:cubicBezTo>
                <a:close/>
                <a:moveTo>
                  <a:pt x="7212" y="19366"/>
                </a:moveTo>
                <a:cubicBezTo>
                  <a:pt x="7216" y="19366"/>
                  <a:pt x="7216" y="19369"/>
                  <a:pt x="7216" y="19369"/>
                </a:cubicBezTo>
                <a:cubicBezTo>
                  <a:pt x="7216" y="19366"/>
                  <a:pt x="7216" y="19362"/>
                  <a:pt x="7212" y="19359"/>
                </a:cubicBezTo>
                <a:cubicBezTo>
                  <a:pt x="7212" y="19362"/>
                  <a:pt x="7208" y="19366"/>
                  <a:pt x="7212" y="19366"/>
                </a:cubicBezTo>
                <a:close/>
                <a:moveTo>
                  <a:pt x="7458" y="19395"/>
                </a:moveTo>
                <a:cubicBezTo>
                  <a:pt x="7458" y="19392"/>
                  <a:pt x="7458" y="19385"/>
                  <a:pt x="7458" y="19382"/>
                </a:cubicBezTo>
                <a:cubicBezTo>
                  <a:pt x="7458" y="19385"/>
                  <a:pt x="7455" y="19389"/>
                  <a:pt x="7455" y="19392"/>
                </a:cubicBezTo>
                <a:cubicBezTo>
                  <a:pt x="7458" y="19392"/>
                  <a:pt x="7458" y="19395"/>
                  <a:pt x="7458" y="19395"/>
                </a:cubicBezTo>
                <a:close/>
                <a:moveTo>
                  <a:pt x="15703" y="19382"/>
                </a:moveTo>
                <a:cubicBezTo>
                  <a:pt x="15696" y="19372"/>
                  <a:pt x="15688" y="19363"/>
                  <a:pt x="15681" y="19353"/>
                </a:cubicBezTo>
                <a:cubicBezTo>
                  <a:pt x="15681" y="19353"/>
                  <a:pt x="15684" y="19349"/>
                  <a:pt x="15681" y="19349"/>
                </a:cubicBezTo>
                <a:cubicBezTo>
                  <a:pt x="15669" y="19372"/>
                  <a:pt x="15673" y="19385"/>
                  <a:pt x="15707" y="19379"/>
                </a:cubicBezTo>
                <a:cubicBezTo>
                  <a:pt x="15707" y="19379"/>
                  <a:pt x="15703" y="19382"/>
                  <a:pt x="15703" y="19382"/>
                </a:cubicBezTo>
                <a:close/>
                <a:moveTo>
                  <a:pt x="15782" y="19392"/>
                </a:moveTo>
                <a:cubicBezTo>
                  <a:pt x="15782" y="19376"/>
                  <a:pt x="15770" y="19366"/>
                  <a:pt x="15752" y="19366"/>
                </a:cubicBezTo>
                <a:cubicBezTo>
                  <a:pt x="15752" y="19366"/>
                  <a:pt x="15755" y="19363"/>
                  <a:pt x="15755" y="19363"/>
                </a:cubicBezTo>
                <a:cubicBezTo>
                  <a:pt x="15755" y="19379"/>
                  <a:pt x="15767" y="19389"/>
                  <a:pt x="15785" y="19389"/>
                </a:cubicBezTo>
                <a:lnTo>
                  <a:pt x="15782" y="19392"/>
                </a:lnTo>
                <a:close/>
                <a:moveTo>
                  <a:pt x="15976" y="19349"/>
                </a:moveTo>
                <a:cubicBezTo>
                  <a:pt x="15968" y="19372"/>
                  <a:pt x="15972" y="19385"/>
                  <a:pt x="16002" y="19379"/>
                </a:cubicBezTo>
                <a:lnTo>
                  <a:pt x="15998" y="19382"/>
                </a:lnTo>
                <a:cubicBezTo>
                  <a:pt x="15991" y="19369"/>
                  <a:pt x="15983" y="19359"/>
                  <a:pt x="15976" y="19349"/>
                </a:cubicBezTo>
                <a:cubicBezTo>
                  <a:pt x="15976" y="19349"/>
                  <a:pt x="15976" y="19349"/>
                  <a:pt x="15976" y="19349"/>
                </a:cubicBezTo>
                <a:close/>
                <a:moveTo>
                  <a:pt x="16136" y="19366"/>
                </a:moveTo>
                <a:cubicBezTo>
                  <a:pt x="16144" y="19379"/>
                  <a:pt x="16151" y="19392"/>
                  <a:pt x="16174" y="19385"/>
                </a:cubicBezTo>
                <a:lnTo>
                  <a:pt x="16170" y="19389"/>
                </a:lnTo>
                <a:cubicBezTo>
                  <a:pt x="16166" y="19369"/>
                  <a:pt x="16151" y="19366"/>
                  <a:pt x="16133" y="19369"/>
                </a:cubicBezTo>
                <a:cubicBezTo>
                  <a:pt x="16129" y="19369"/>
                  <a:pt x="16136" y="19366"/>
                  <a:pt x="16136" y="19366"/>
                </a:cubicBezTo>
                <a:close/>
                <a:moveTo>
                  <a:pt x="5904" y="19424"/>
                </a:moveTo>
                <a:lnTo>
                  <a:pt x="5897" y="19415"/>
                </a:lnTo>
                <a:lnTo>
                  <a:pt x="5882" y="19418"/>
                </a:lnTo>
                <a:lnTo>
                  <a:pt x="5878" y="19421"/>
                </a:lnTo>
                <a:cubicBezTo>
                  <a:pt x="5886" y="19428"/>
                  <a:pt x="5893" y="19437"/>
                  <a:pt x="5904" y="19424"/>
                </a:cubicBezTo>
                <a:cubicBezTo>
                  <a:pt x="5904" y="19421"/>
                  <a:pt x="5904" y="19424"/>
                  <a:pt x="5904" y="19424"/>
                </a:cubicBezTo>
                <a:close/>
                <a:moveTo>
                  <a:pt x="5960" y="19411"/>
                </a:moveTo>
                <a:cubicBezTo>
                  <a:pt x="5964" y="19411"/>
                  <a:pt x="5964" y="19408"/>
                  <a:pt x="5968" y="19408"/>
                </a:cubicBezTo>
                <a:cubicBezTo>
                  <a:pt x="5964" y="19408"/>
                  <a:pt x="5960" y="19408"/>
                  <a:pt x="5957" y="19408"/>
                </a:cubicBezTo>
                <a:lnTo>
                  <a:pt x="5960" y="19411"/>
                </a:lnTo>
                <a:close/>
                <a:moveTo>
                  <a:pt x="6046" y="19424"/>
                </a:moveTo>
                <a:cubicBezTo>
                  <a:pt x="6080" y="19398"/>
                  <a:pt x="6057" y="19385"/>
                  <a:pt x="6028" y="19379"/>
                </a:cubicBezTo>
                <a:cubicBezTo>
                  <a:pt x="6028" y="19379"/>
                  <a:pt x="6028" y="19376"/>
                  <a:pt x="6028" y="19376"/>
                </a:cubicBezTo>
                <a:cubicBezTo>
                  <a:pt x="6031" y="19392"/>
                  <a:pt x="6039" y="19405"/>
                  <a:pt x="6043" y="19421"/>
                </a:cubicBezTo>
                <a:lnTo>
                  <a:pt x="6046" y="19424"/>
                </a:lnTo>
                <a:close/>
                <a:moveTo>
                  <a:pt x="6278" y="19402"/>
                </a:moveTo>
                <a:lnTo>
                  <a:pt x="6274" y="19408"/>
                </a:lnTo>
                <a:lnTo>
                  <a:pt x="6278" y="19402"/>
                </a:lnTo>
                <a:lnTo>
                  <a:pt x="6278" y="19402"/>
                </a:lnTo>
                <a:close/>
                <a:moveTo>
                  <a:pt x="7458" y="19395"/>
                </a:moveTo>
                <a:cubicBezTo>
                  <a:pt x="7458" y="19395"/>
                  <a:pt x="7462" y="19395"/>
                  <a:pt x="7462" y="19398"/>
                </a:cubicBezTo>
                <a:cubicBezTo>
                  <a:pt x="7462" y="19395"/>
                  <a:pt x="7458" y="19392"/>
                  <a:pt x="7458" y="19395"/>
                </a:cubicBezTo>
                <a:cubicBezTo>
                  <a:pt x="7458" y="19392"/>
                  <a:pt x="7458" y="19395"/>
                  <a:pt x="7458" y="19395"/>
                </a:cubicBezTo>
                <a:close/>
                <a:moveTo>
                  <a:pt x="8187" y="19405"/>
                </a:moveTo>
                <a:cubicBezTo>
                  <a:pt x="8194" y="19405"/>
                  <a:pt x="8209" y="19421"/>
                  <a:pt x="8209" y="19398"/>
                </a:cubicBezTo>
                <a:cubicBezTo>
                  <a:pt x="8205" y="19405"/>
                  <a:pt x="8198" y="19408"/>
                  <a:pt x="8187" y="19405"/>
                </a:cubicBezTo>
                <a:cubicBezTo>
                  <a:pt x="8191" y="19408"/>
                  <a:pt x="8187" y="19405"/>
                  <a:pt x="8187" y="19405"/>
                </a:cubicBezTo>
                <a:close/>
                <a:moveTo>
                  <a:pt x="9352" y="19424"/>
                </a:moveTo>
                <a:cubicBezTo>
                  <a:pt x="9352" y="19421"/>
                  <a:pt x="9352" y="19415"/>
                  <a:pt x="9352" y="19411"/>
                </a:cubicBezTo>
                <a:cubicBezTo>
                  <a:pt x="9352" y="19415"/>
                  <a:pt x="9349" y="19418"/>
                  <a:pt x="9349" y="19421"/>
                </a:cubicBezTo>
                <a:lnTo>
                  <a:pt x="9352" y="19424"/>
                </a:lnTo>
                <a:close/>
                <a:moveTo>
                  <a:pt x="15572" y="19392"/>
                </a:moveTo>
                <a:cubicBezTo>
                  <a:pt x="15576" y="19408"/>
                  <a:pt x="15584" y="19418"/>
                  <a:pt x="15602" y="19415"/>
                </a:cubicBezTo>
                <a:cubicBezTo>
                  <a:pt x="15602" y="19415"/>
                  <a:pt x="15610" y="19408"/>
                  <a:pt x="15610" y="19408"/>
                </a:cubicBezTo>
                <a:cubicBezTo>
                  <a:pt x="15610" y="19392"/>
                  <a:pt x="15602" y="19382"/>
                  <a:pt x="15584" y="19382"/>
                </a:cubicBezTo>
                <a:lnTo>
                  <a:pt x="15572" y="19392"/>
                </a:lnTo>
                <a:close/>
                <a:moveTo>
                  <a:pt x="15729" y="19408"/>
                </a:moveTo>
                <a:cubicBezTo>
                  <a:pt x="15718" y="19398"/>
                  <a:pt x="15711" y="19389"/>
                  <a:pt x="15699" y="19382"/>
                </a:cubicBezTo>
                <a:cubicBezTo>
                  <a:pt x="15699" y="19382"/>
                  <a:pt x="15703" y="19379"/>
                  <a:pt x="15703" y="19379"/>
                </a:cubicBezTo>
                <a:cubicBezTo>
                  <a:pt x="15696" y="19402"/>
                  <a:pt x="15703" y="19411"/>
                  <a:pt x="15733" y="19405"/>
                </a:cubicBezTo>
                <a:lnTo>
                  <a:pt x="15729" y="19408"/>
                </a:lnTo>
                <a:close/>
                <a:moveTo>
                  <a:pt x="15811" y="19415"/>
                </a:moveTo>
                <a:cubicBezTo>
                  <a:pt x="15811" y="19405"/>
                  <a:pt x="15811" y="19395"/>
                  <a:pt x="15811" y="19385"/>
                </a:cubicBezTo>
                <a:cubicBezTo>
                  <a:pt x="15811" y="19385"/>
                  <a:pt x="15815" y="19389"/>
                  <a:pt x="15815" y="19389"/>
                </a:cubicBezTo>
                <a:cubicBezTo>
                  <a:pt x="15804" y="19389"/>
                  <a:pt x="15793" y="19389"/>
                  <a:pt x="15782" y="19389"/>
                </a:cubicBezTo>
                <a:cubicBezTo>
                  <a:pt x="15782" y="19389"/>
                  <a:pt x="15785" y="19385"/>
                  <a:pt x="15785" y="19385"/>
                </a:cubicBezTo>
                <a:cubicBezTo>
                  <a:pt x="15796" y="19398"/>
                  <a:pt x="15804" y="19408"/>
                  <a:pt x="15815" y="19421"/>
                </a:cubicBezTo>
                <a:lnTo>
                  <a:pt x="15811" y="19415"/>
                </a:lnTo>
                <a:close/>
                <a:moveTo>
                  <a:pt x="15875" y="19411"/>
                </a:moveTo>
                <a:cubicBezTo>
                  <a:pt x="15864" y="19405"/>
                  <a:pt x="15853" y="19398"/>
                  <a:pt x="15841" y="19392"/>
                </a:cubicBezTo>
                <a:cubicBezTo>
                  <a:pt x="15841" y="19392"/>
                  <a:pt x="15845" y="19389"/>
                  <a:pt x="15845" y="19389"/>
                </a:cubicBezTo>
                <a:cubicBezTo>
                  <a:pt x="15845" y="19398"/>
                  <a:pt x="15845" y="19408"/>
                  <a:pt x="15845" y="19418"/>
                </a:cubicBezTo>
                <a:lnTo>
                  <a:pt x="15841" y="19424"/>
                </a:lnTo>
                <a:cubicBezTo>
                  <a:pt x="15853" y="19418"/>
                  <a:pt x="15864" y="19411"/>
                  <a:pt x="15875" y="19411"/>
                </a:cubicBezTo>
                <a:cubicBezTo>
                  <a:pt x="15879" y="19408"/>
                  <a:pt x="15875" y="19411"/>
                  <a:pt x="15875" y="19411"/>
                </a:cubicBezTo>
                <a:close/>
                <a:moveTo>
                  <a:pt x="16002" y="19376"/>
                </a:moveTo>
                <a:cubicBezTo>
                  <a:pt x="15994" y="19405"/>
                  <a:pt x="16009" y="19408"/>
                  <a:pt x="16036" y="19402"/>
                </a:cubicBezTo>
                <a:cubicBezTo>
                  <a:pt x="16036" y="19402"/>
                  <a:pt x="16036" y="19402"/>
                  <a:pt x="16036" y="19402"/>
                </a:cubicBezTo>
                <a:cubicBezTo>
                  <a:pt x="16024" y="19395"/>
                  <a:pt x="16009" y="19389"/>
                  <a:pt x="16002" y="19376"/>
                </a:cubicBezTo>
                <a:cubicBezTo>
                  <a:pt x="15998" y="19379"/>
                  <a:pt x="16002" y="19376"/>
                  <a:pt x="16002" y="19376"/>
                </a:cubicBezTo>
                <a:close/>
                <a:moveTo>
                  <a:pt x="16170" y="19385"/>
                </a:moveTo>
                <a:cubicBezTo>
                  <a:pt x="16174" y="19415"/>
                  <a:pt x="16192" y="19408"/>
                  <a:pt x="16211" y="19402"/>
                </a:cubicBezTo>
                <a:cubicBezTo>
                  <a:pt x="16211" y="19402"/>
                  <a:pt x="16211" y="19402"/>
                  <a:pt x="16211" y="19402"/>
                </a:cubicBezTo>
                <a:cubicBezTo>
                  <a:pt x="16196" y="19398"/>
                  <a:pt x="16181" y="19392"/>
                  <a:pt x="16166" y="19389"/>
                </a:cubicBezTo>
                <a:cubicBezTo>
                  <a:pt x="16166" y="19389"/>
                  <a:pt x="16170" y="19385"/>
                  <a:pt x="16170" y="19385"/>
                </a:cubicBezTo>
                <a:close/>
                <a:moveTo>
                  <a:pt x="5882" y="19418"/>
                </a:moveTo>
                <a:cubicBezTo>
                  <a:pt x="5886" y="19418"/>
                  <a:pt x="5886" y="19421"/>
                  <a:pt x="5886" y="19424"/>
                </a:cubicBezTo>
                <a:cubicBezTo>
                  <a:pt x="5886" y="19421"/>
                  <a:pt x="5886" y="19418"/>
                  <a:pt x="5882" y="19418"/>
                </a:cubicBezTo>
                <a:cubicBezTo>
                  <a:pt x="5886" y="19415"/>
                  <a:pt x="5882" y="19418"/>
                  <a:pt x="5882" y="19418"/>
                </a:cubicBezTo>
                <a:close/>
                <a:moveTo>
                  <a:pt x="5960" y="19411"/>
                </a:moveTo>
                <a:cubicBezTo>
                  <a:pt x="5942" y="19415"/>
                  <a:pt x="5923" y="19418"/>
                  <a:pt x="5904" y="19421"/>
                </a:cubicBezTo>
                <a:cubicBezTo>
                  <a:pt x="5904" y="19421"/>
                  <a:pt x="5904" y="19421"/>
                  <a:pt x="5904" y="19421"/>
                </a:cubicBezTo>
                <a:cubicBezTo>
                  <a:pt x="5930" y="19415"/>
                  <a:pt x="5949" y="19418"/>
                  <a:pt x="5957" y="19444"/>
                </a:cubicBezTo>
                <a:cubicBezTo>
                  <a:pt x="5957" y="19444"/>
                  <a:pt x="5957" y="19441"/>
                  <a:pt x="5957" y="19441"/>
                </a:cubicBezTo>
                <a:cubicBezTo>
                  <a:pt x="5957" y="19428"/>
                  <a:pt x="5957" y="19418"/>
                  <a:pt x="5957" y="19405"/>
                </a:cubicBezTo>
                <a:cubicBezTo>
                  <a:pt x="5953" y="19408"/>
                  <a:pt x="5960" y="19411"/>
                  <a:pt x="5960" y="19411"/>
                </a:cubicBezTo>
                <a:close/>
                <a:moveTo>
                  <a:pt x="6043" y="19421"/>
                </a:moveTo>
                <a:cubicBezTo>
                  <a:pt x="6046" y="19421"/>
                  <a:pt x="6046" y="19421"/>
                  <a:pt x="6050" y="19421"/>
                </a:cubicBezTo>
                <a:cubicBezTo>
                  <a:pt x="6050" y="19418"/>
                  <a:pt x="6046" y="19418"/>
                  <a:pt x="6046" y="19415"/>
                </a:cubicBezTo>
                <a:cubicBezTo>
                  <a:pt x="6046" y="19418"/>
                  <a:pt x="6046" y="19418"/>
                  <a:pt x="6046" y="19421"/>
                </a:cubicBezTo>
                <a:cubicBezTo>
                  <a:pt x="6046" y="19424"/>
                  <a:pt x="6043" y="19421"/>
                  <a:pt x="6043" y="19421"/>
                </a:cubicBezTo>
                <a:close/>
                <a:moveTo>
                  <a:pt x="6282" y="19405"/>
                </a:moveTo>
                <a:cubicBezTo>
                  <a:pt x="6259" y="19431"/>
                  <a:pt x="6270" y="19447"/>
                  <a:pt x="6304" y="19454"/>
                </a:cubicBezTo>
                <a:lnTo>
                  <a:pt x="6311" y="19454"/>
                </a:lnTo>
                <a:cubicBezTo>
                  <a:pt x="6300" y="19434"/>
                  <a:pt x="6289" y="19418"/>
                  <a:pt x="6282" y="19405"/>
                </a:cubicBezTo>
                <a:cubicBezTo>
                  <a:pt x="6278" y="19402"/>
                  <a:pt x="6282" y="19405"/>
                  <a:pt x="6282" y="19405"/>
                </a:cubicBezTo>
                <a:close/>
                <a:moveTo>
                  <a:pt x="8878" y="19411"/>
                </a:moveTo>
                <a:cubicBezTo>
                  <a:pt x="8878" y="19421"/>
                  <a:pt x="8878" y="19431"/>
                  <a:pt x="8878" y="19441"/>
                </a:cubicBezTo>
                <a:lnTo>
                  <a:pt x="8874" y="19437"/>
                </a:lnTo>
                <a:cubicBezTo>
                  <a:pt x="8878" y="19434"/>
                  <a:pt x="8882" y="19431"/>
                  <a:pt x="8882" y="19431"/>
                </a:cubicBezTo>
                <a:cubicBezTo>
                  <a:pt x="8878" y="19424"/>
                  <a:pt x="8874" y="19421"/>
                  <a:pt x="8870" y="19415"/>
                </a:cubicBezTo>
                <a:lnTo>
                  <a:pt x="8878" y="19411"/>
                </a:lnTo>
                <a:close/>
                <a:moveTo>
                  <a:pt x="9349" y="19421"/>
                </a:moveTo>
                <a:cubicBezTo>
                  <a:pt x="9352" y="19421"/>
                  <a:pt x="9352" y="19421"/>
                  <a:pt x="9356" y="19424"/>
                </a:cubicBezTo>
                <a:cubicBezTo>
                  <a:pt x="9356" y="19421"/>
                  <a:pt x="9352" y="19421"/>
                  <a:pt x="9352" y="19418"/>
                </a:cubicBezTo>
                <a:cubicBezTo>
                  <a:pt x="9352" y="19418"/>
                  <a:pt x="9352" y="19421"/>
                  <a:pt x="9349" y="19421"/>
                </a:cubicBezTo>
                <a:cubicBezTo>
                  <a:pt x="9352" y="19424"/>
                  <a:pt x="9349" y="19421"/>
                  <a:pt x="9349" y="19421"/>
                </a:cubicBezTo>
                <a:close/>
                <a:moveTo>
                  <a:pt x="15733" y="19405"/>
                </a:moveTo>
                <a:cubicBezTo>
                  <a:pt x="15726" y="19424"/>
                  <a:pt x="15729" y="19437"/>
                  <a:pt x="15759" y="19434"/>
                </a:cubicBezTo>
                <a:lnTo>
                  <a:pt x="15755" y="19437"/>
                </a:lnTo>
                <a:cubicBezTo>
                  <a:pt x="15748" y="19428"/>
                  <a:pt x="15740" y="19418"/>
                  <a:pt x="15729" y="19408"/>
                </a:cubicBezTo>
                <a:cubicBezTo>
                  <a:pt x="15729" y="19408"/>
                  <a:pt x="15733" y="19405"/>
                  <a:pt x="15733" y="19405"/>
                </a:cubicBezTo>
                <a:close/>
                <a:moveTo>
                  <a:pt x="15841" y="19421"/>
                </a:moveTo>
                <a:cubicBezTo>
                  <a:pt x="15838" y="19415"/>
                  <a:pt x="15838" y="19408"/>
                  <a:pt x="15834" y="19402"/>
                </a:cubicBezTo>
                <a:cubicBezTo>
                  <a:pt x="15826" y="19408"/>
                  <a:pt x="15823" y="19415"/>
                  <a:pt x="15815" y="19421"/>
                </a:cubicBezTo>
                <a:cubicBezTo>
                  <a:pt x="15815" y="19421"/>
                  <a:pt x="15811" y="19415"/>
                  <a:pt x="15811" y="19415"/>
                </a:cubicBezTo>
                <a:cubicBezTo>
                  <a:pt x="15823" y="19415"/>
                  <a:pt x="15834" y="19415"/>
                  <a:pt x="15845" y="19415"/>
                </a:cubicBezTo>
                <a:lnTo>
                  <a:pt x="15841" y="19421"/>
                </a:lnTo>
                <a:close/>
                <a:moveTo>
                  <a:pt x="15882" y="19451"/>
                </a:moveTo>
                <a:cubicBezTo>
                  <a:pt x="15879" y="19434"/>
                  <a:pt x="15879" y="19421"/>
                  <a:pt x="15875" y="19405"/>
                </a:cubicBezTo>
                <a:cubicBezTo>
                  <a:pt x="15875" y="19405"/>
                  <a:pt x="15871" y="19408"/>
                  <a:pt x="15871" y="19408"/>
                </a:cubicBezTo>
                <a:cubicBezTo>
                  <a:pt x="15879" y="19424"/>
                  <a:pt x="15882" y="19437"/>
                  <a:pt x="15882" y="19451"/>
                </a:cubicBezTo>
                <a:cubicBezTo>
                  <a:pt x="15882" y="19451"/>
                  <a:pt x="15882" y="19451"/>
                  <a:pt x="15882" y="19451"/>
                </a:cubicBezTo>
                <a:close/>
                <a:moveTo>
                  <a:pt x="16051" y="19437"/>
                </a:moveTo>
                <a:cubicBezTo>
                  <a:pt x="16047" y="19424"/>
                  <a:pt x="16039" y="19415"/>
                  <a:pt x="16036" y="19402"/>
                </a:cubicBezTo>
                <a:cubicBezTo>
                  <a:pt x="16036" y="19402"/>
                  <a:pt x="16036" y="19402"/>
                  <a:pt x="16036" y="19402"/>
                </a:cubicBezTo>
                <a:cubicBezTo>
                  <a:pt x="16028" y="19418"/>
                  <a:pt x="16021" y="19434"/>
                  <a:pt x="16054" y="19434"/>
                </a:cubicBezTo>
                <a:cubicBezTo>
                  <a:pt x="16054" y="19434"/>
                  <a:pt x="16051" y="19437"/>
                  <a:pt x="16051" y="19437"/>
                </a:cubicBezTo>
                <a:close/>
                <a:moveTo>
                  <a:pt x="16241" y="19431"/>
                </a:moveTo>
                <a:cubicBezTo>
                  <a:pt x="16230" y="19421"/>
                  <a:pt x="16222" y="19411"/>
                  <a:pt x="16211" y="19402"/>
                </a:cubicBezTo>
                <a:cubicBezTo>
                  <a:pt x="16211" y="19402"/>
                  <a:pt x="16211" y="19402"/>
                  <a:pt x="16211" y="19402"/>
                </a:cubicBezTo>
                <a:cubicBezTo>
                  <a:pt x="16204" y="19428"/>
                  <a:pt x="16215" y="19437"/>
                  <a:pt x="16241" y="19431"/>
                </a:cubicBezTo>
                <a:cubicBezTo>
                  <a:pt x="16245" y="19428"/>
                  <a:pt x="16241" y="19431"/>
                  <a:pt x="16241" y="19431"/>
                </a:cubicBezTo>
                <a:close/>
                <a:moveTo>
                  <a:pt x="5957" y="19447"/>
                </a:moveTo>
                <a:cubicBezTo>
                  <a:pt x="5957" y="19447"/>
                  <a:pt x="5960" y="19447"/>
                  <a:pt x="5960" y="19451"/>
                </a:cubicBezTo>
                <a:cubicBezTo>
                  <a:pt x="5957" y="19447"/>
                  <a:pt x="5957" y="19444"/>
                  <a:pt x="5957" y="19447"/>
                </a:cubicBezTo>
                <a:cubicBezTo>
                  <a:pt x="5957" y="19444"/>
                  <a:pt x="5957" y="19447"/>
                  <a:pt x="5957" y="19447"/>
                </a:cubicBezTo>
                <a:close/>
                <a:moveTo>
                  <a:pt x="6311" y="19451"/>
                </a:moveTo>
                <a:cubicBezTo>
                  <a:pt x="6311" y="19447"/>
                  <a:pt x="6315" y="19447"/>
                  <a:pt x="6315" y="19444"/>
                </a:cubicBezTo>
                <a:cubicBezTo>
                  <a:pt x="6311" y="19444"/>
                  <a:pt x="6308" y="19447"/>
                  <a:pt x="6304" y="19447"/>
                </a:cubicBezTo>
                <a:cubicBezTo>
                  <a:pt x="6308" y="19451"/>
                  <a:pt x="6311" y="19454"/>
                  <a:pt x="6311" y="19451"/>
                </a:cubicBezTo>
                <a:close/>
                <a:moveTo>
                  <a:pt x="7010" y="19441"/>
                </a:moveTo>
                <a:cubicBezTo>
                  <a:pt x="7010" y="19441"/>
                  <a:pt x="7006" y="19444"/>
                  <a:pt x="7010" y="19441"/>
                </a:cubicBezTo>
                <a:cubicBezTo>
                  <a:pt x="7010" y="19444"/>
                  <a:pt x="7014" y="19441"/>
                  <a:pt x="7014" y="19441"/>
                </a:cubicBezTo>
                <a:cubicBezTo>
                  <a:pt x="7014" y="19441"/>
                  <a:pt x="7010" y="19441"/>
                  <a:pt x="7010" y="19441"/>
                </a:cubicBezTo>
                <a:close/>
                <a:moveTo>
                  <a:pt x="7051" y="19451"/>
                </a:moveTo>
                <a:cubicBezTo>
                  <a:pt x="7051" y="19451"/>
                  <a:pt x="7055" y="19447"/>
                  <a:pt x="7059" y="19447"/>
                </a:cubicBezTo>
                <a:cubicBezTo>
                  <a:pt x="7055" y="19447"/>
                  <a:pt x="7051" y="19447"/>
                  <a:pt x="7051" y="19447"/>
                </a:cubicBezTo>
                <a:cubicBezTo>
                  <a:pt x="7047" y="19447"/>
                  <a:pt x="7051" y="19454"/>
                  <a:pt x="7051" y="19451"/>
                </a:cubicBezTo>
                <a:close/>
                <a:moveTo>
                  <a:pt x="8878" y="19441"/>
                </a:moveTo>
                <a:cubicBezTo>
                  <a:pt x="8867" y="19441"/>
                  <a:pt x="8856" y="19441"/>
                  <a:pt x="8844" y="19441"/>
                </a:cubicBezTo>
                <a:cubicBezTo>
                  <a:pt x="8844" y="19441"/>
                  <a:pt x="8848" y="19437"/>
                  <a:pt x="8848" y="19437"/>
                </a:cubicBezTo>
                <a:cubicBezTo>
                  <a:pt x="8852" y="19444"/>
                  <a:pt x="8856" y="19451"/>
                  <a:pt x="8863" y="19457"/>
                </a:cubicBezTo>
                <a:cubicBezTo>
                  <a:pt x="8867" y="19451"/>
                  <a:pt x="8870" y="19444"/>
                  <a:pt x="8878" y="19437"/>
                </a:cubicBezTo>
                <a:lnTo>
                  <a:pt x="8878" y="19441"/>
                </a:lnTo>
                <a:close/>
                <a:moveTo>
                  <a:pt x="15759" y="19434"/>
                </a:moveTo>
                <a:cubicBezTo>
                  <a:pt x="15759" y="19454"/>
                  <a:pt x="15767" y="19467"/>
                  <a:pt x="15793" y="19457"/>
                </a:cubicBezTo>
                <a:cubicBezTo>
                  <a:pt x="15793" y="19457"/>
                  <a:pt x="15789" y="19460"/>
                  <a:pt x="15789" y="19460"/>
                </a:cubicBezTo>
                <a:cubicBezTo>
                  <a:pt x="15778" y="19454"/>
                  <a:pt x="15767" y="19447"/>
                  <a:pt x="15759" y="19434"/>
                </a:cubicBezTo>
                <a:cubicBezTo>
                  <a:pt x="15755" y="19437"/>
                  <a:pt x="15759" y="19434"/>
                  <a:pt x="15759" y="19434"/>
                </a:cubicBezTo>
                <a:close/>
                <a:moveTo>
                  <a:pt x="15882" y="19451"/>
                </a:moveTo>
                <a:cubicBezTo>
                  <a:pt x="15901" y="19451"/>
                  <a:pt x="15916" y="19454"/>
                  <a:pt x="15935" y="19454"/>
                </a:cubicBezTo>
                <a:cubicBezTo>
                  <a:pt x="15935" y="19454"/>
                  <a:pt x="15935" y="19451"/>
                  <a:pt x="15935" y="19451"/>
                </a:cubicBezTo>
                <a:cubicBezTo>
                  <a:pt x="15920" y="19454"/>
                  <a:pt x="15901" y="19454"/>
                  <a:pt x="15882" y="19451"/>
                </a:cubicBezTo>
                <a:cubicBezTo>
                  <a:pt x="15882" y="19451"/>
                  <a:pt x="15882" y="19451"/>
                  <a:pt x="15882" y="19451"/>
                </a:cubicBezTo>
                <a:close/>
                <a:moveTo>
                  <a:pt x="16092" y="19454"/>
                </a:moveTo>
                <a:cubicBezTo>
                  <a:pt x="16077" y="19447"/>
                  <a:pt x="16062" y="19444"/>
                  <a:pt x="16047" y="19437"/>
                </a:cubicBezTo>
                <a:cubicBezTo>
                  <a:pt x="16047" y="19437"/>
                  <a:pt x="16051" y="19434"/>
                  <a:pt x="16051" y="19434"/>
                </a:cubicBezTo>
                <a:cubicBezTo>
                  <a:pt x="16054" y="19460"/>
                  <a:pt x="16073" y="19460"/>
                  <a:pt x="16092" y="19454"/>
                </a:cubicBezTo>
                <a:lnTo>
                  <a:pt x="16092" y="19454"/>
                </a:lnTo>
                <a:close/>
                <a:moveTo>
                  <a:pt x="8176" y="19467"/>
                </a:moveTo>
                <a:cubicBezTo>
                  <a:pt x="8172" y="19467"/>
                  <a:pt x="8168" y="19467"/>
                  <a:pt x="8164" y="19470"/>
                </a:cubicBezTo>
                <a:cubicBezTo>
                  <a:pt x="8168" y="19470"/>
                  <a:pt x="8172" y="19470"/>
                  <a:pt x="8176" y="19467"/>
                </a:cubicBezTo>
                <a:cubicBezTo>
                  <a:pt x="8172" y="19470"/>
                  <a:pt x="8176" y="19467"/>
                  <a:pt x="8176" y="19467"/>
                </a:cubicBezTo>
                <a:close/>
                <a:moveTo>
                  <a:pt x="8224" y="19490"/>
                </a:moveTo>
                <a:cubicBezTo>
                  <a:pt x="8235" y="19490"/>
                  <a:pt x="8247" y="19490"/>
                  <a:pt x="8258" y="19490"/>
                </a:cubicBezTo>
                <a:lnTo>
                  <a:pt x="8254" y="19493"/>
                </a:lnTo>
                <a:cubicBezTo>
                  <a:pt x="8254" y="19483"/>
                  <a:pt x="8254" y="19473"/>
                  <a:pt x="8254" y="19464"/>
                </a:cubicBezTo>
                <a:cubicBezTo>
                  <a:pt x="8254" y="19464"/>
                  <a:pt x="8258" y="19467"/>
                  <a:pt x="8258" y="19467"/>
                </a:cubicBezTo>
                <a:cubicBezTo>
                  <a:pt x="8235" y="19464"/>
                  <a:pt x="8228" y="19477"/>
                  <a:pt x="8228" y="19493"/>
                </a:cubicBezTo>
                <a:lnTo>
                  <a:pt x="8224" y="19490"/>
                </a:lnTo>
                <a:close/>
                <a:moveTo>
                  <a:pt x="15830" y="19480"/>
                </a:moveTo>
                <a:cubicBezTo>
                  <a:pt x="15815" y="19473"/>
                  <a:pt x="15804" y="19467"/>
                  <a:pt x="15789" y="19464"/>
                </a:cubicBezTo>
                <a:cubicBezTo>
                  <a:pt x="15789" y="19464"/>
                  <a:pt x="15793" y="19460"/>
                  <a:pt x="15793" y="19460"/>
                </a:cubicBezTo>
                <a:cubicBezTo>
                  <a:pt x="15789" y="19483"/>
                  <a:pt x="15811" y="19480"/>
                  <a:pt x="15830" y="19480"/>
                </a:cubicBezTo>
                <a:lnTo>
                  <a:pt x="15830" y="19480"/>
                </a:lnTo>
                <a:close/>
                <a:moveTo>
                  <a:pt x="15965" y="19503"/>
                </a:moveTo>
                <a:cubicBezTo>
                  <a:pt x="15976" y="19477"/>
                  <a:pt x="15942" y="19470"/>
                  <a:pt x="15935" y="19451"/>
                </a:cubicBezTo>
                <a:cubicBezTo>
                  <a:pt x="15935" y="19451"/>
                  <a:pt x="15935" y="19454"/>
                  <a:pt x="15935" y="19454"/>
                </a:cubicBezTo>
                <a:cubicBezTo>
                  <a:pt x="15931" y="19473"/>
                  <a:pt x="15927" y="19493"/>
                  <a:pt x="15961" y="19499"/>
                </a:cubicBezTo>
                <a:lnTo>
                  <a:pt x="15965" y="19503"/>
                </a:lnTo>
                <a:close/>
                <a:moveTo>
                  <a:pt x="16095" y="19454"/>
                </a:moveTo>
                <a:cubicBezTo>
                  <a:pt x="16092" y="19470"/>
                  <a:pt x="16084" y="19486"/>
                  <a:pt x="16114" y="19490"/>
                </a:cubicBezTo>
                <a:cubicBezTo>
                  <a:pt x="16114" y="19490"/>
                  <a:pt x="16110" y="19493"/>
                  <a:pt x="16110" y="19493"/>
                </a:cubicBezTo>
                <a:cubicBezTo>
                  <a:pt x="16103" y="19477"/>
                  <a:pt x="16099" y="19467"/>
                  <a:pt x="16095" y="19454"/>
                </a:cubicBezTo>
                <a:cubicBezTo>
                  <a:pt x="16092" y="19454"/>
                  <a:pt x="16095" y="19454"/>
                  <a:pt x="16095" y="19454"/>
                </a:cubicBezTo>
                <a:close/>
                <a:moveTo>
                  <a:pt x="7346" y="19529"/>
                </a:moveTo>
                <a:cubicBezTo>
                  <a:pt x="7346" y="19522"/>
                  <a:pt x="7350" y="19516"/>
                  <a:pt x="7350" y="19509"/>
                </a:cubicBezTo>
                <a:cubicBezTo>
                  <a:pt x="7346" y="19509"/>
                  <a:pt x="7343" y="19509"/>
                  <a:pt x="7339" y="19509"/>
                </a:cubicBezTo>
                <a:cubicBezTo>
                  <a:pt x="7339" y="19512"/>
                  <a:pt x="7343" y="19519"/>
                  <a:pt x="7343" y="19522"/>
                </a:cubicBezTo>
                <a:cubicBezTo>
                  <a:pt x="7343" y="19529"/>
                  <a:pt x="7346" y="19529"/>
                  <a:pt x="7346" y="19529"/>
                </a:cubicBezTo>
                <a:close/>
                <a:moveTo>
                  <a:pt x="7443" y="19529"/>
                </a:moveTo>
                <a:cubicBezTo>
                  <a:pt x="7447" y="19525"/>
                  <a:pt x="7451" y="19525"/>
                  <a:pt x="7455" y="19522"/>
                </a:cubicBezTo>
                <a:cubicBezTo>
                  <a:pt x="7447" y="19519"/>
                  <a:pt x="7443" y="19519"/>
                  <a:pt x="7436" y="19516"/>
                </a:cubicBezTo>
                <a:cubicBezTo>
                  <a:pt x="7440" y="19522"/>
                  <a:pt x="7440" y="19525"/>
                  <a:pt x="7443" y="19529"/>
                </a:cubicBezTo>
                <a:cubicBezTo>
                  <a:pt x="7443" y="19529"/>
                  <a:pt x="7443" y="19529"/>
                  <a:pt x="7443" y="19529"/>
                </a:cubicBezTo>
                <a:close/>
                <a:moveTo>
                  <a:pt x="7507" y="19529"/>
                </a:moveTo>
                <a:cubicBezTo>
                  <a:pt x="7507" y="19529"/>
                  <a:pt x="7507" y="19529"/>
                  <a:pt x="7507" y="19529"/>
                </a:cubicBezTo>
                <a:cubicBezTo>
                  <a:pt x="7507" y="19529"/>
                  <a:pt x="7511" y="19529"/>
                  <a:pt x="7507" y="19529"/>
                </a:cubicBezTo>
                <a:cubicBezTo>
                  <a:pt x="7507" y="19512"/>
                  <a:pt x="7503" y="19512"/>
                  <a:pt x="7507" y="19529"/>
                </a:cubicBezTo>
                <a:cubicBezTo>
                  <a:pt x="7503" y="19529"/>
                  <a:pt x="7507" y="19529"/>
                  <a:pt x="7507" y="19529"/>
                </a:cubicBezTo>
                <a:close/>
                <a:moveTo>
                  <a:pt x="7563" y="19529"/>
                </a:moveTo>
                <a:cubicBezTo>
                  <a:pt x="7563" y="19525"/>
                  <a:pt x="7567" y="19522"/>
                  <a:pt x="7567" y="19519"/>
                </a:cubicBezTo>
                <a:cubicBezTo>
                  <a:pt x="7559" y="19522"/>
                  <a:pt x="7555" y="19522"/>
                  <a:pt x="7548" y="19525"/>
                </a:cubicBezTo>
                <a:cubicBezTo>
                  <a:pt x="7555" y="19525"/>
                  <a:pt x="7559" y="19529"/>
                  <a:pt x="7563" y="19529"/>
                </a:cubicBezTo>
                <a:cubicBezTo>
                  <a:pt x="7563" y="19529"/>
                  <a:pt x="7563" y="19529"/>
                  <a:pt x="7563" y="19529"/>
                </a:cubicBezTo>
                <a:close/>
                <a:moveTo>
                  <a:pt x="14930" y="586"/>
                </a:moveTo>
                <a:cubicBezTo>
                  <a:pt x="14934" y="602"/>
                  <a:pt x="14926" y="621"/>
                  <a:pt x="14960" y="605"/>
                </a:cubicBezTo>
                <a:cubicBezTo>
                  <a:pt x="14960" y="605"/>
                  <a:pt x="14960" y="608"/>
                  <a:pt x="14960" y="608"/>
                </a:cubicBezTo>
                <a:cubicBezTo>
                  <a:pt x="14948" y="608"/>
                  <a:pt x="14937" y="608"/>
                  <a:pt x="14926" y="608"/>
                </a:cubicBezTo>
                <a:cubicBezTo>
                  <a:pt x="14926" y="608"/>
                  <a:pt x="14930" y="612"/>
                  <a:pt x="14930" y="612"/>
                </a:cubicBezTo>
                <a:cubicBezTo>
                  <a:pt x="14930" y="602"/>
                  <a:pt x="14930" y="592"/>
                  <a:pt x="14930" y="586"/>
                </a:cubicBezTo>
                <a:cubicBezTo>
                  <a:pt x="14930" y="582"/>
                  <a:pt x="14930" y="586"/>
                  <a:pt x="14930" y="586"/>
                </a:cubicBezTo>
                <a:close/>
                <a:moveTo>
                  <a:pt x="9352" y="19516"/>
                </a:moveTo>
                <a:cubicBezTo>
                  <a:pt x="9349" y="19516"/>
                  <a:pt x="9349" y="19512"/>
                  <a:pt x="9345" y="19512"/>
                </a:cubicBezTo>
                <a:cubicBezTo>
                  <a:pt x="9349" y="19516"/>
                  <a:pt x="9349" y="19516"/>
                  <a:pt x="9352" y="19516"/>
                </a:cubicBezTo>
                <a:cubicBezTo>
                  <a:pt x="9352" y="19519"/>
                  <a:pt x="9352" y="19516"/>
                  <a:pt x="9352" y="19516"/>
                </a:cubicBezTo>
                <a:close/>
                <a:moveTo>
                  <a:pt x="15830" y="19477"/>
                </a:moveTo>
                <a:cubicBezTo>
                  <a:pt x="15826" y="19483"/>
                  <a:pt x="15826" y="19486"/>
                  <a:pt x="15823" y="19493"/>
                </a:cubicBezTo>
                <a:cubicBezTo>
                  <a:pt x="15826" y="19490"/>
                  <a:pt x="15826" y="19483"/>
                  <a:pt x="15830" y="19477"/>
                </a:cubicBezTo>
                <a:cubicBezTo>
                  <a:pt x="15830" y="19480"/>
                  <a:pt x="15830" y="19477"/>
                  <a:pt x="15830" y="19477"/>
                </a:cubicBezTo>
                <a:close/>
                <a:moveTo>
                  <a:pt x="15965" y="19499"/>
                </a:moveTo>
                <a:cubicBezTo>
                  <a:pt x="15968" y="19499"/>
                  <a:pt x="15972" y="19499"/>
                  <a:pt x="15972" y="19499"/>
                </a:cubicBezTo>
                <a:cubicBezTo>
                  <a:pt x="15968" y="19490"/>
                  <a:pt x="15965" y="19490"/>
                  <a:pt x="15965" y="19503"/>
                </a:cubicBezTo>
                <a:cubicBezTo>
                  <a:pt x="15965" y="19503"/>
                  <a:pt x="15965" y="19499"/>
                  <a:pt x="15965" y="19499"/>
                </a:cubicBezTo>
                <a:close/>
                <a:moveTo>
                  <a:pt x="16110" y="19486"/>
                </a:moveTo>
                <a:cubicBezTo>
                  <a:pt x="16110" y="19512"/>
                  <a:pt x="16129" y="19512"/>
                  <a:pt x="16151" y="19503"/>
                </a:cubicBezTo>
                <a:cubicBezTo>
                  <a:pt x="16151" y="19503"/>
                  <a:pt x="16151" y="19506"/>
                  <a:pt x="16151" y="19503"/>
                </a:cubicBezTo>
                <a:cubicBezTo>
                  <a:pt x="16136" y="19496"/>
                  <a:pt x="16122" y="19493"/>
                  <a:pt x="16110" y="19490"/>
                </a:cubicBezTo>
                <a:cubicBezTo>
                  <a:pt x="16107" y="19490"/>
                  <a:pt x="16110" y="19486"/>
                  <a:pt x="16110" y="19486"/>
                </a:cubicBezTo>
                <a:close/>
                <a:moveTo>
                  <a:pt x="16275" y="19525"/>
                </a:moveTo>
                <a:cubicBezTo>
                  <a:pt x="16282" y="19503"/>
                  <a:pt x="16267" y="19496"/>
                  <a:pt x="16249" y="19499"/>
                </a:cubicBezTo>
                <a:cubicBezTo>
                  <a:pt x="16249" y="19499"/>
                  <a:pt x="16252" y="19496"/>
                  <a:pt x="16252" y="19496"/>
                </a:cubicBezTo>
                <a:cubicBezTo>
                  <a:pt x="16260" y="19506"/>
                  <a:pt x="16271" y="19516"/>
                  <a:pt x="16278" y="19525"/>
                </a:cubicBezTo>
                <a:lnTo>
                  <a:pt x="16275" y="19525"/>
                </a:lnTo>
                <a:close/>
                <a:moveTo>
                  <a:pt x="7343" y="19529"/>
                </a:moveTo>
                <a:cubicBezTo>
                  <a:pt x="7346" y="19529"/>
                  <a:pt x="7350" y="19529"/>
                  <a:pt x="7354" y="19525"/>
                </a:cubicBezTo>
                <a:cubicBezTo>
                  <a:pt x="7346" y="19519"/>
                  <a:pt x="7343" y="19519"/>
                  <a:pt x="7346" y="19529"/>
                </a:cubicBezTo>
                <a:cubicBezTo>
                  <a:pt x="7346" y="19529"/>
                  <a:pt x="7343" y="19529"/>
                  <a:pt x="7343" y="19529"/>
                </a:cubicBezTo>
                <a:close/>
                <a:moveTo>
                  <a:pt x="7443" y="19529"/>
                </a:moveTo>
                <a:cubicBezTo>
                  <a:pt x="7466" y="19529"/>
                  <a:pt x="7488" y="19529"/>
                  <a:pt x="7511" y="19529"/>
                </a:cubicBezTo>
                <a:cubicBezTo>
                  <a:pt x="7511" y="19529"/>
                  <a:pt x="7511" y="19529"/>
                  <a:pt x="7511" y="19532"/>
                </a:cubicBezTo>
                <a:cubicBezTo>
                  <a:pt x="7488" y="19503"/>
                  <a:pt x="7466" y="19496"/>
                  <a:pt x="7443" y="19529"/>
                </a:cubicBezTo>
                <a:cubicBezTo>
                  <a:pt x="7443" y="19529"/>
                  <a:pt x="7443" y="19529"/>
                  <a:pt x="7443" y="19529"/>
                </a:cubicBezTo>
                <a:close/>
                <a:moveTo>
                  <a:pt x="7563" y="19529"/>
                </a:moveTo>
                <a:cubicBezTo>
                  <a:pt x="7544" y="19490"/>
                  <a:pt x="7526" y="19493"/>
                  <a:pt x="7507" y="19529"/>
                </a:cubicBezTo>
                <a:cubicBezTo>
                  <a:pt x="7507" y="19529"/>
                  <a:pt x="7503" y="19529"/>
                  <a:pt x="7503" y="19529"/>
                </a:cubicBezTo>
                <a:cubicBezTo>
                  <a:pt x="7522" y="19529"/>
                  <a:pt x="7544" y="19529"/>
                  <a:pt x="7563" y="19529"/>
                </a:cubicBezTo>
                <a:cubicBezTo>
                  <a:pt x="7563" y="19529"/>
                  <a:pt x="7563" y="19529"/>
                  <a:pt x="7563" y="19529"/>
                </a:cubicBezTo>
                <a:close/>
                <a:moveTo>
                  <a:pt x="9352" y="19516"/>
                </a:moveTo>
                <a:cubicBezTo>
                  <a:pt x="9352" y="19519"/>
                  <a:pt x="9352" y="19522"/>
                  <a:pt x="9352" y="19522"/>
                </a:cubicBezTo>
                <a:cubicBezTo>
                  <a:pt x="9364" y="19519"/>
                  <a:pt x="9364" y="19519"/>
                  <a:pt x="9352" y="19516"/>
                </a:cubicBezTo>
                <a:cubicBezTo>
                  <a:pt x="9352" y="19519"/>
                  <a:pt x="9352" y="19516"/>
                  <a:pt x="9352" y="19516"/>
                </a:cubicBezTo>
                <a:close/>
                <a:moveTo>
                  <a:pt x="15912" y="19529"/>
                </a:moveTo>
                <a:cubicBezTo>
                  <a:pt x="15909" y="19529"/>
                  <a:pt x="15909" y="19532"/>
                  <a:pt x="15905" y="19532"/>
                </a:cubicBezTo>
                <a:cubicBezTo>
                  <a:pt x="15909" y="19532"/>
                  <a:pt x="15912" y="19532"/>
                  <a:pt x="15916" y="19532"/>
                </a:cubicBezTo>
                <a:cubicBezTo>
                  <a:pt x="15916" y="19532"/>
                  <a:pt x="15912" y="19529"/>
                  <a:pt x="15912" y="19529"/>
                </a:cubicBezTo>
                <a:close/>
                <a:moveTo>
                  <a:pt x="16174" y="19535"/>
                </a:moveTo>
                <a:cubicBezTo>
                  <a:pt x="16166" y="19525"/>
                  <a:pt x="16159" y="19512"/>
                  <a:pt x="16151" y="19503"/>
                </a:cubicBezTo>
                <a:cubicBezTo>
                  <a:pt x="16151" y="19503"/>
                  <a:pt x="16151" y="19503"/>
                  <a:pt x="16151" y="19503"/>
                </a:cubicBezTo>
                <a:cubicBezTo>
                  <a:pt x="16144" y="19522"/>
                  <a:pt x="16144" y="19539"/>
                  <a:pt x="16178" y="19532"/>
                </a:cubicBezTo>
                <a:cubicBezTo>
                  <a:pt x="16178" y="19532"/>
                  <a:pt x="16174" y="19535"/>
                  <a:pt x="16174" y="19535"/>
                </a:cubicBezTo>
                <a:close/>
                <a:moveTo>
                  <a:pt x="16275" y="19525"/>
                </a:moveTo>
                <a:cubicBezTo>
                  <a:pt x="16282" y="19525"/>
                  <a:pt x="16290" y="19525"/>
                  <a:pt x="16293" y="19525"/>
                </a:cubicBezTo>
                <a:cubicBezTo>
                  <a:pt x="16293" y="19525"/>
                  <a:pt x="16290" y="19525"/>
                  <a:pt x="16290" y="19525"/>
                </a:cubicBezTo>
                <a:cubicBezTo>
                  <a:pt x="16286" y="19525"/>
                  <a:pt x="16282" y="19525"/>
                  <a:pt x="16278" y="19522"/>
                </a:cubicBezTo>
                <a:cubicBezTo>
                  <a:pt x="16278" y="19522"/>
                  <a:pt x="16275" y="19525"/>
                  <a:pt x="16275" y="19525"/>
                </a:cubicBezTo>
                <a:close/>
                <a:moveTo>
                  <a:pt x="6076" y="19581"/>
                </a:moveTo>
                <a:cubicBezTo>
                  <a:pt x="6076" y="19574"/>
                  <a:pt x="6076" y="19568"/>
                  <a:pt x="6080" y="19561"/>
                </a:cubicBezTo>
                <a:cubicBezTo>
                  <a:pt x="6076" y="19561"/>
                  <a:pt x="6069" y="19561"/>
                  <a:pt x="6065" y="19565"/>
                </a:cubicBezTo>
                <a:cubicBezTo>
                  <a:pt x="6054" y="19574"/>
                  <a:pt x="6057" y="19578"/>
                  <a:pt x="6072" y="19581"/>
                </a:cubicBezTo>
                <a:lnTo>
                  <a:pt x="6076" y="19581"/>
                </a:lnTo>
                <a:close/>
                <a:moveTo>
                  <a:pt x="16196" y="19565"/>
                </a:moveTo>
                <a:cubicBezTo>
                  <a:pt x="16189" y="19555"/>
                  <a:pt x="16181" y="19545"/>
                  <a:pt x="16174" y="19535"/>
                </a:cubicBezTo>
                <a:cubicBezTo>
                  <a:pt x="16174" y="19535"/>
                  <a:pt x="16178" y="19532"/>
                  <a:pt x="16178" y="19532"/>
                </a:cubicBezTo>
                <a:cubicBezTo>
                  <a:pt x="16174" y="19548"/>
                  <a:pt x="16174" y="19565"/>
                  <a:pt x="16200" y="19561"/>
                </a:cubicBezTo>
                <a:lnTo>
                  <a:pt x="16196" y="19565"/>
                </a:lnTo>
                <a:close/>
                <a:moveTo>
                  <a:pt x="17067" y="19558"/>
                </a:moveTo>
                <a:cubicBezTo>
                  <a:pt x="17048" y="19548"/>
                  <a:pt x="17029" y="19542"/>
                  <a:pt x="17011" y="19555"/>
                </a:cubicBezTo>
                <a:cubicBezTo>
                  <a:pt x="17011" y="19555"/>
                  <a:pt x="17011" y="19555"/>
                  <a:pt x="17011" y="19555"/>
                </a:cubicBezTo>
                <a:cubicBezTo>
                  <a:pt x="17029" y="19555"/>
                  <a:pt x="17052" y="19558"/>
                  <a:pt x="17067" y="19558"/>
                </a:cubicBezTo>
                <a:cubicBezTo>
                  <a:pt x="17070" y="19558"/>
                  <a:pt x="17067" y="19558"/>
                  <a:pt x="17067" y="19558"/>
                </a:cubicBezTo>
                <a:close/>
                <a:moveTo>
                  <a:pt x="6072" y="19581"/>
                </a:moveTo>
                <a:cubicBezTo>
                  <a:pt x="6076" y="19581"/>
                  <a:pt x="6080" y="19578"/>
                  <a:pt x="6084" y="19578"/>
                </a:cubicBezTo>
                <a:cubicBezTo>
                  <a:pt x="6072" y="19571"/>
                  <a:pt x="6072" y="19571"/>
                  <a:pt x="6076" y="19584"/>
                </a:cubicBezTo>
                <a:cubicBezTo>
                  <a:pt x="6076" y="19581"/>
                  <a:pt x="6072" y="19581"/>
                  <a:pt x="6072" y="19581"/>
                </a:cubicBezTo>
                <a:close/>
                <a:moveTo>
                  <a:pt x="8953" y="19594"/>
                </a:moveTo>
                <a:cubicBezTo>
                  <a:pt x="8956" y="19594"/>
                  <a:pt x="8964" y="19597"/>
                  <a:pt x="8964" y="19594"/>
                </a:cubicBezTo>
                <a:cubicBezTo>
                  <a:pt x="8968" y="19584"/>
                  <a:pt x="8964" y="19581"/>
                  <a:pt x="8953" y="19587"/>
                </a:cubicBezTo>
                <a:lnTo>
                  <a:pt x="8953" y="19594"/>
                </a:lnTo>
                <a:close/>
                <a:moveTo>
                  <a:pt x="14369" y="19597"/>
                </a:moveTo>
                <a:cubicBezTo>
                  <a:pt x="14377" y="19597"/>
                  <a:pt x="14384" y="19597"/>
                  <a:pt x="14396" y="19597"/>
                </a:cubicBezTo>
                <a:lnTo>
                  <a:pt x="14399" y="19594"/>
                </a:lnTo>
                <a:cubicBezTo>
                  <a:pt x="14388" y="19594"/>
                  <a:pt x="14377" y="19594"/>
                  <a:pt x="14366" y="19594"/>
                </a:cubicBezTo>
                <a:lnTo>
                  <a:pt x="14369" y="19597"/>
                </a:lnTo>
                <a:close/>
                <a:moveTo>
                  <a:pt x="16196" y="19565"/>
                </a:moveTo>
                <a:cubicBezTo>
                  <a:pt x="16204" y="19578"/>
                  <a:pt x="16211" y="19591"/>
                  <a:pt x="16219" y="19600"/>
                </a:cubicBezTo>
                <a:lnTo>
                  <a:pt x="16222" y="19604"/>
                </a:lnTo>
                <a:cubicBezTo>
                  <a:pt x="16215" y="19591"/>
                  <a:pt x="16204" y="19574"/>
                  <a:pt x="16196" y="19561"/>
                </a:cubicBezTo>
                <a:cubicBezTo>
                  <a:pt x="16200" y="19561"/>
                  <a:pt x="16196" y="19565"/>
                  <a:pt x="16196" y="19565"/>
                </a:cubicBezTo>
                <a:close/>
                <a:moveTo>
                  <a:pt x="6360" y="19623"/>
                </a:moveTo>
                <a:cubicBezTo>
                  <a:pt x="6375" y="19636"/>
                  <a:pt x="6390" y="19630"/>
                  <a:pt x="6401" y="19620"/>
                </a:cubicBezTo>
                <a:cubicBezTo>
                  <a:pt x="6401" y="19620"/>
                  <a:pt x="6397" y="19620"/>
                  <a:pt x="6397" y="19620"/>
                </a:cubicBezTo>
                <a:cubicBezTo>
                  <a:pt x="6386" y="19620"/>
                  <a:pt x="6375" y="19620"/>
                  <a:pt x="6364" y="19620"/>
                </a:cubicBezTo>
                <a:lnTo>
                  <a:pt x="6360" y="19623"/>
                </a:lnTo>
                <a:close/>
                <a:moveTo>
                  <a:pt x="6857" y="19633"/>
                </a:moveTo>
                <a:cubicBezTo>
                  <a:pt x="6861" y="19630"/>
                  <a:pt x="6864" y="19630"/>
                  <a:pt x="6868" y="19627"/>
                </a:cubicBezTo>
                <a:cubicBezTo>
                  <a:pt x="6864" y="19627"/>
                  <a:pt x="6857" y="19623"/>
                  <a:pt x="6853" y="19623"/>
                </a:cubicBezTo>
                <a:cubicBezTo>
                  <a:pt x="6853" y="19627"/>
                  <a:pt x="6853" y="19627"/>
                  <a:pt x="6857" y="19633"/>
                </a:cubicBezTo>
                <a:cubicBezTo>
                  <a:pt x="6853" y="19630"/>
                  <a:pt x="6857" y="19633"/>
                  <a:pt x="6857" y="19633"/>
                </a:cubicBezTo>
                <a:close/>
                <a:moveTo>
                  <a:pt x="6913" y="19630"/>
                </a:moveTo>
                <a:cubicBezTo>
                  <a:pt x="6913" y="19627"/>
                  <a:pt x="6917" y="19623"/>
                  <a:pt x="6917" y="19620"/>
                </a:cubicBezTo>
                <a:cubicBezTo>
                  <a:pt x="6909" y="19623"/>
                  <a:pt x="6905" y="19623"/>
                  <a:pt x="6898" y="19627"/>
                </a:cubicBezTo>
                <a:cubicBezTo>
                  <a:pt x="6902" y="19630"/>
                  <a:pt x="6905" y="19630"/>
                  <a:pt x="6913" y="19630"/>
                </a:cubicBezTo>
                <a:cubicBezTo>
                  <a:pt x="6909" y="19633"/>
                  <a:pt x="6913" y="19630"/>
                  <a:pt x="6913" y="19630"/>
                </a:cubicBezTo>
                <a:close/>
                <a:moveTo>
                  <a:pt x="7328" y="19633"/>
                </a:moveTo>
                <a:cubicBezTo>
                  <a:pt x="7331" y="19630"/>
                  <a:pt x="7335" y="19630"/>
                  <a:pt x="7339" y="19627"/>
                </a:cubicBezTo>
                <a:cubicBezTo>
                  <a:pt x="7331" y="19623"/>
                  <a:pt x="7328" y="19623"/>
                  <a:pt x="7320" y="19620"/>
                </a:cubicBezTo>
                <a:cubicBezTo>
                  <a:pt x="7324" y="19623"/>
                  <a:pt x="7324" y="19627"/>
                  <a:pt x="7328" y="19633"/>
                </a:cubicBezTo>
                <a:cubicBezTo>
                  <a:pt x="7328" y="19630"/>
                  <a:pt x="7328" y="19633"/>
                  <a:pt x="7328" y="19633"/>
                </a:cubicBezTo>
                <a:close/>
                <a:moveTo>
                  <a:pt x="7387" y="19630"/>
                </a:moveTo>
                <a:cubicBezTo>
                  <a:pt x="7387" y="19627"/>
                  <a:pt x="7387" y="19620"/>
                  <a:pt x="7384" y="19617"/>
                </a:cubicBezTo>
                <a:cubicBezTo>
                  <a:pt x="7380" y="19617"/>
                  <a:pt x="7376" y="19620"/>
                  <a:pt x="7372" y="19620"/>
                </a:cubicBezTo>
                <a:cubicBezTo>
                  <a:pt x="7376" y="19623"/>
                  <a:pt x="7380" y="19630"/>
                  <a:pt x="7387" y="19630"/>
                </a:cubicBezTo>
                <a:cubicBezTo>
                  <a:pt x="7384" y="19633"/>
                  <a:pt x="7387" y="19630"/>
                  <a:pt x="7387" y="19630"/>
                </a:cubicBezTo>
                <a:close/>
                <a:moveTo>
                  <a:pt x="8953" y="19594"/>
                </a:moveTo>
                <a:cubicBezTo>
                  <a:pt x="8956" y="19594"/>
                  <a:pt x="8956" y="19597"/>
                  <a:pt x="8956" y="19597"/>
                </a:cubicBezTo>
                <a:cubicBezTo>
                  <a:pt x="8956" y="19594"/>
                  <a:pt x="8953" y="19591"/>
                  <a:pt x="8953" y="19587"/>
                </a:cubicBezTo>
                <a:cubicBezTo>
                  <a:pt x="8956" y="19591"/>
                  <a:pt x="8953" y="19594"/>
                  <a:pt x="8953" y="19594"/>
                </a:cubicBezTo>
                <a:close/>
                <a:moveTo>
                  <a:pt x="9685" y="19633"/>
                </a:moveTo>
                <a:cubicBezTo>
                  <a:pt x="9689" y="19633"/>
                  <a:pt x="9692" y="19630"/>
                  <a:pt x="9692" y="19630"/>
                </a:cubicBezTo>
                <a:cubicBezTo>
                  <a:pt x="9689" y="19627"/>
                  <a:pt x="9685" y="19627"/>
                  <a:pt x="9677" y="19623"/>
                </a:cubicBezTo>
                <a:cubicBezTo>
                  <a:pt x="9681" y="19623"/>
                  <a:pt x="9685" y="19627"/>
                  <a:pt x="9685" y="19633"/>
                </a:cubicBezTo>
                <a:lnTo>
                  <a:pt x="9685" y="19633"/>
                </a:lnTo>
                <a:close/>
                <a:moveTo>
                  <a:pt x="9752" y="19630"/>
                </a:moveTo>
                <a:cubicBezTo>
                  <a:pt x="9752" y="19627"/>
                  <a:pt x="9752" y="19623"/>
                  <a:pt x="9756" y="19620"/>
                </a:cubicBezTo>
                <a:cubicBezTo>
                  <a:pt x="9752" y="19623"/>
                  <a:pt x="9745" y="19623"/>
                  <a:pt x="9741" y="19627"/>
                </a:cubicBezTo>
                <a:cubicBezTo>
                  <a:pt x="9745" y="19630"/>
                  <a:pt x="9748" y="19630"/>
                  <a:pt x="9752" y="19630"/>
                </a:cubicBezTo>
                <a:cubicBezTo>
                  <a:pt x="9752" y="19633"/>
                  <a:pt x="9752" y="19630"/>
                  <a:pt x="9752" y="19630"/>
                </a:cubicBezTo>
                <a:close/>
                <a:moveTo>
                  <a:pt x="14366" y="19623"/>
                </a:moveTo>
                <a:cubicBezTo>
                  <a:pt x="14366" y="19614"/>
                  <a:pt x="14366" y="19604"/>
                  <a:pt x="14366" y="19594"/>
                </a:cubicBezTo>
                <a:cubicBezTo>
                  <a:pt x="14366" y="19594"/>
                  <a:pt x="14369" y="19597"/>
                  <a:pt x="14369" y="19597"/>
                </a:cubicBezTo>
                <a:cubicBezTo>
                  <a:pt x="14362" y="19600"/>
                  <a:pt x="14355" y="19604"/>
                  <a:pt x="14347" y="19607"/>
                </a:cubicBezTo>
                <a:cubicBezTo>
                  <a:pt x="14355" y="19610"/>
                  <a:pt x="14362" y="19614"/>
                  <a:pt x="14369" y="19620"/>
                </a:cubicBezTo>
                <a:lnTo>
                  <a:pt x="14366" y="19623"/>
                </a:lnTo>
                <a:close/>
                <a:moveTo>
                  <a:pt x="14399" y="19594"/>
                </a:moveTo>
                <a:cubicBezTo>
                  <a:pt x="14399" y="19604"/>
                  <a:pt x="14399" y="19614"/>
                  <a:pt x="14399" y="19623"/>
                </a:cubicBezTo>
                <a:lnTo>
                  <a:pt x="14396" y="19620"/>
                </a:lnTo>
                <a:cubicBezTo>
                  <a:pt x="14407" y="19620"/>
                  <a:pt x="14418" y="19620"/>
                  <a:pt x="14429" y="19620"/>
                </a:cubicBezTo>
                <a:lnTo>
                  <a:pt x="14425" y="19623"/>
                </a:lnTo>
                <a:cubicBezTo>
                  <a:pt x="14414" y="19614"/>
                  <a:pt x="14407" y="19607"/>
                  <a:pt x="14396" y="19597"/>
                </a:cubicBezTo>
                <a:lnTo>
                  <a:pt x="14399" y="19594"/>
                </a:lnTo>
                <a:close/>
                <a:moveTo>
                  <a:pt x="16226" y="19604"/>
                </a:moveTo>
                <a:cubicBezTo>
                  <a:pt x="16226" y="19604"/>
                  <a:pt x="16230" y="19600"/>
                  <a:pt x="16234" y="19600"/>
                </a:cubicBezTo>
                <a:cubicBezTo>
                  <a:pt x="16230" y="19600"/>
                  <a:pt x="16226" y="19600"/>
                  <a:pt x="16222" y="19600"/>
                </a:cubicBezTo>
                <a:cubicBezTo>
                  <a:pt x="16222" y="19604"/>
                  <a:pt x="16226" y="19604"/>
                  <a:pt x="16226" y="19604"/>
                </a:cubicBezTo>
                <a:close/>
                <a:moveTo>
                  <a:pt x="6371" y="19653"/>
                </a:moveTo>
                <a:cubicBezTo>
                  <a:pt x="6379" y="19646"/>
                  <a:pt x="6390" y="19643"/>
                  <a:pt x="6390" y="19636"/>
                </a:cubicBezTo>
                <a:cubicBezTo>
                  <a:pt x="6390" y="19620"/>
                  <a:pt x="6375" y="19620"/>
                  <a:pt x="6360" y="19623"/>
                </a:cubicBezTo>
                <a:cubicBezTo>
                  <a:pt x="6360" y="19623"/>
                  <a:pt x="6368" y="19620"/>
                  <a:pt x="6368" y="19620"/>
                </a:cubicBezTo>
                <a:cubicBezTo>
                  <a:pt x="6368" y="19630"/>
                  <a:pt x="6368" y="19640"/>
                  <a:pt x="6368" y="19649"/>
                </a:cubicBezTo>
                <a:lnTo>
                  <a:pt x="6371" y="19653"/>
                </a:lnTo>
                <a:close/>
                <a:moveTo>
                  <a:pt x="6431" y="19659"/>
                </a:moveTo>
                <a:cubicBezTo>
                  <a:pt x="6420" y="19656"/>
                  <a:pt x="6405" y="19656"/>
                  <a:pt x="6394" y="19653"/>
                </a:cubicBezTo>
                <a:lnTo>
                  <a:pt x="6397" y="19646"/>
                </a:lnTo>
                <a:cubicBezTo>
                  <a:pt x="6397" y="19636"/>
                  <a:pt x="6397" y="19627"/>
                  <a:pt x="6397" y="19617"/>
                </a:cubicBezTo>
                <a:cubicBezTo>
                  <a:pt x="6397" y="19617"/>
                  <a:pt x="6401" y="19617"/>
                  <a:pt x="6401" y="19617"/>
                </a:cubicBezTo>
                <a:cubicBezTo>
                  <a:pt x="6379" y="19643"/>
                  <a:pt x="6390" y="19656"/>
                  <a:pt x="6424" y="19656"/>
                </a:cubicBezTo>
                <a:lnTo>
                  <a:pt x="6431" y="19659"/>
                </a:lnTo>
                <a:close/>
                <a:moveTo>
                  <a:pt x="6909" y="19633"/>
                </a:moveTo>
                <a:cubicBezTo>
                  <a:pt x="6902" y="19623"/>
                  <a:pt x="6894" y="19614"/>
                  <a:pt x="6891" y="19604"/>
                </a:cubicBezTo>
                <a:cubicBezTo>
                  <a:pt x="6879" y="19614"/>
                  <a:pt x="6868" y="19623"/>
                  <a:pt x="6857" y="19630"/>
                </a:cubicBezTo>
                <a:cubicBezTo>
                  <a:pt x="6857" y="19630"/>
                  <a:pt x="6853" y="19627"/>
                  <a:pt x="6853" y="19630"/>
                </a:cubicBezTo>
                <a:cubicBezTo>
                  <a:pt x="6876" y="19630"/>
                  <a:pt x="6894" y="19630"/>
                  <a:pt x="6909" y="19633"/>
                </a:cubicBezTo>
                <a:cubicBezTo>
                  <a:pt x="6913" y="19630"/>
                  <a:pt x="6909" y="19633"/>
                  <a:pt x="6909" y="19633"/>
                </a:cubicBezTo>
                <a:close/>
                <a:moveTo>
                  <a:pt x="7384" y="19633"/>
                </a:moveTo>
                <a:cubicBezTo>
                  <a:pt x="7365" y="19597"/>
                  <a:pt x="7346" y="19597"/>
                  <a:pt x="7328" y="19633"/>
                </a:cubicBezTo>
                <a:cubicBezTo>
                  <a:pt x="7328" y="19633"/>
                  <a:pt x="7324" y="19633"/>
                  <a:pt x="7324" y="19633"/>
                </a:cubicBezTo>
                <a:cubicBezTo>
                  <a:pt x="7346" y="19630"/>
                  <a:pt x="7365" y="19630"/>
                  <a:pt x="7384" y="19633"/>
                </a:cubicBezTo>
                <a:cubicBezTo>
                  <a:pt x="7387" y="19630"/>
                  <a:pt x="7384" y="19633"/>
                  <a:pt x="7384" y="19633"/>
                </a:cubicBezTo>
                <a:close/>
                <a:moveTo>
                  <a:pt x="7686" y="19623"/>
                </a:moveTo>
                <a:cubicBezTo>
                  <a:pt x="7686" y="19623"/>
                  <a:pt x="7686" y="19627"/>
                  <a:pt x="7686" y="19627"/>
                </a:cubicBezTo>
                <a:cubicBezTo>
                  <a:pt x="7686" y="19623"/>
                  <a:pt x="7690" y="19623"/>
                  <a:pt x="7690" y="19620"/>
                </a:cubicBezTo>
                <a:cubicBezTo>
                  <a:pt x="7690" y="19620"/>
                  <a:pt x="7686" y="19623"/>
                  <a:pt x="7686" y="19623"/>
                </a:cubicBezTo>
                <a:close/>
                <a:moveTo>
                  <a:pt x="7724" y="19630"/>
                </a:moveTo>
                <a:cubicBezTo>
                  <a:pt x="7727" y="19630"/>
                  <a:pt x="7731" y="19627"/>
                  <a:pt x="7735" y="19627"/>
                </a:cubicBezTo>
                <a:cubicBezTo>
                  <a:pt x="7727" y="19620"/>
                  <a:pt x="7724" y="19620"/>
                  <a:pt x="7731" y="19633"/>
                </a:cubicBezTo>
                <a:cubicBezTo>
                  <a:pt x="7731" y="19633"/>
                  <a:pt x="7724" y="19630"/>
                  <a:pt x="7724" y="19630"/>
                </a:cubicBezTo>
                <a:close/>
                <a:moveTo>
                  <a:pt x="8127" y="19610"/>
                </a:moveTo>
                <a:cubicBezTo>
                  <a:pt x="8131" y="19607"/>
                  <a:pt x="8131" y="19607"/>
                  <a:pt x="8127" y="19610"/>
                </a:cubicBezTo>
                <a:cubicBezTo>
                  <a:pt x="8131" y="19607"/>
                  <a:pt x="8127" y="19610"/>
                  <a:pt x="8127" y="19610"/>
                </a:cubicBezTo>
                <a:close/>
                <a:moveTo>
                  <a:pt x="8826" y="19649"/>
                </a:moveTo>
                <a:lnTo>
                  <a:pt x="8826" y="19643"/>
                </a:lnTo>
                <a:lnTo>
                  <a:pt x="8822" y="19646"/>
                </a:lnTo>
                <a:lnTo>
                  <a:pt x="8826" y="19649"/>
                </a:lnTo>
                <a:close/>
                <a:moveTo>
                  <a:pt x="9012" y="19636"/>
                </a:moveTo>
                <a:lnTo>
                  <a:pt x="9012" y="19627"/>
                </a:lnTo>
                <a:lnTo>
                  <a:pt x="9001" y="19630"/>
                </a:lnTo>
                <a:lnTo>
                  <a:pt x="9012" y="19636"/>
                </a:lnTo>
                <a:close/>
                <a:moveTo>
                  <a:pt x="9685" y="19630"/>
                </a:moveTo>
                <a:cubicBezTo>
                  <a:pt x="9707" y="19630"/>
                  <a:pt x="9730" y="19630"/>
                  <a:pt x="9752" y="19630"/>
                </a:cubicBezTo>
                <a:cubicBezTo>
                  <a:pt x="9752" y="19630"/>
                  <a:pt x="9752" y="19630"/>
                  <a:pt x="9752" y="19633"/>
                </a:cubicBezTo>
                <a:cubicBezTo>
                  <a:pt x="9730" y="19604"/>
                  <a:pt x="9707" y="19610"/>
                  <a:pt x="9685" y="19630"/>
                </a:cubicBezTo>
                <a:cubicBezTo>
                  <a:pt x="9685" y="19633"/>
                  <a:pt x="9685" y="19630"/>
                  <a:pt x="9685" y="19630"/>
                </a:cubicBezTo>
                <a:close/>
                <a:moveTo>
                  <a:pt x="14429" y="19620"/>
                </a:moveTo>
                <a:cubicBezTo>
                  <a:pt x="14429" y="19630"/>
                  <a:pt x="14429" y="19640"/>
                  <a:pt x="14429" y="19649"/>
                </a:cubicBezTo>
                <a:cubicBezTo>
                  <a:pt x="14429" y="19649"/>
                  <a:pt x="14425" y="19646"/>
                  <a:pt x="14425" y="19646"/>
                </a:cubicBezTo>
                <a:cubicBezTo>
                  <a:pt x="14437" y="19646"/>
                  <a:pt x="14448" y="19646"/>
                  <a:pt x="14459" y="19646"/>
                </a:cubicBezTo>
                <a:cubicBezTo>
                  <a:pt x="14459" y="19646"/>
                  <a:pt x="14455" y="19649"/>
                  <a:pt x="14455" y="19649"/>
                </a:cubicBezTo>
                <a:cubicBezTo>
                  <a:pt x="14452" y="19633"/>
                  <a:pt x="14444" y="19623"/>
                  <a:pt x="14425" y="19623"/>
                </a:cubicBezTo>
                <a:lnTo>
                  <a:pt x="14429" y="19620"/>
                </a:lnTo>
                <a:close/>
                <a:moveTo>
                  <a:pt x="15808" y="19620"/>
                </a:moveTo>
                <a:cubicBezTo>
                  <a:pt x="15811" y="19633"/>
                  <a:pt x="15819" y="19643"/>
                  <a:pt x="15823" y="19656"/>
                </a:cubicBezTo>
                <a:lnTo>
                  <a:pt x="15823" y="19656"/>
                </a:lnTo>
                <a:cubicBezTo>
                  <a:pt x="15819" y="19643"/>
                  <a:pt x="15815" y="19630"/>
                  <a:pt x="15808" y="19620"/>
                </a:cubicBezTo>
                <a:cubicBezTo>
                  <a:pt x="15811" y="19617"/>
                  <a:pt x="15808" y="19620"/>
                  <a:pt x="15808" y="19620"/>
                </a:cubicBezTo>
                <a:close/>
                <a:moveTo>
                  <a:pt x="15946" y="19630"/>
                </a:moveTo>
                <a:cubicBezTo>
                  <a:pt x="15965" y="19630"/>
                  <a:pt x="15972" y="19636"/>
                  <a:pt x="15972" y="19653"/>
                </a:cubicBezTo>
                <a:cubicBezTo>
                  <a:pt x="15972" y="19653"/>
                  <a:pt x="15972" y="19653"/>
                  <a:pt x="15972" y="19653"/>
                </a:cubicBezTo>
                <a:cubicBezTo>
                  <a:pt x="15976" y="19630"/>
                  <a:pt x="15957" y="19633"/>
                  <a:pt x="15946" y="19630"/>
                </a:cubicBezTo>
                <a:cubicBezTo>
                  <a:pt x="15942" y="19633"/>
                  <a:pt x="15946" y="19630"/>
                  <a:pt x="15946" y="19630"/>
                </a:cubicBezTo>
                <a:close/>
                <a:moveTo>
                  <a:pt x="17070" y="19630"/>
                </a:moveTo>
                <a:cubicBezTo>
                  <a:pt x="17070" y="19630"/>
                  <a:pt x="17078" y="19630"/>
                  <a:pt x="17078" y="19630"/>
                </a:cubicBezTo>
                <a:lnTo>
                  <a:pt x="17070" y="19630"/>
                </a:lnTo>
                <a:cubicBezTo>
                  <a:pt x="17067" y="19630"/>
                  <a:pt x="17070" y="19630"/>
                  <a:pt x="17070" y="19630"/>
                </a:cubicBezTo>
                <a:close/>
                <a:moveTo>
                  <a:pt x="6394" y="19653"/>
                </a:moveTo>
                <a:cubicBezTo>
                  <a:pt x="6394" y="19646"/>
                  <a:pt x="6390" y="19633"/>
                  <a:pt x="6390" y="19633"/>
                </a:cubicBezTo>
                <a:cubicBezTo>
                  <a:pt x="6371" y="19630"/>
                  <a:pt x="6368" y="19640"/>
                  <a:pt x="6371" y="19653"/>
                </a:cubicBezTo>
                <a:cubicBezTo>
                  <a:pt x="6371" y="19653"/>
                  <a:pt x="6368" y="19646"/>
                  <a:pt x="6368" y="19646"/>
                </a:cubicBezTo>
                <a:cubicBezTo>
                  <a:pt x="6379" y="19646"/>
                  <a:pt x="6390" y="19646"/>
                  <a:pt x="6401" y="19646"/>
                </a:cubicBezTo>
                <a:lnTo>
                  <a:pt x="6394" y="19653"/>
                </a:lnTo>
                <a:close/>
                <a:moveTo>
                  <a:pt x="6427" y="19656"/>
                </a:moveTo>
                <a:cubicBezTo>
                  <a:pt x="6431" y="19656"/>
                  <a:pt x="6435" y="19653"/>
                  <a:pt x="6439" y="19653"/>
                </a:cubicBezTo>
                <a:cubicBezTo>
                  <a:pt x="6427" y="19646"/>
                  <a:pt x="6427" y="19649"/>
                  <a:pt x="6435" y="19659"/>
                </a:cubicBezTo>
                <a:cubicBezTo>
                  <a:pt x="6431" y="19659"/>
                  <a:pt x="6427" y="19656"/>
                  <a:pt x="6427" y="19656"/>
                </a:cubicBezTo>
                <a:close/>
                <a:moveTo>
                  <a:pt x="8826" y="19649"/>
                </a:moveTo>
                <a:cubicBezTo>
                  <a:pt x="8807" y="19656"/>
                  <a:pt x="8799" y="19666"/>
                  <a:pt x="8803" y="19682"/>
                </a:cubicBezTo>
                <a:cubicBezTo>
                  <a:pt x="8803" y="19682"/>
                  <a:pt x="8799" y="19679"/>
                  <a:pt x="8799" y="19679"/>
                </a:cubicBezTo>
                <a:cubicBezTo>
                  <a:pt x="8807" y="19669"/>
                  <a:pt x="8814" y="19656"/>
                  <a:pt x="8822" y="19646"/>
                </a:cubicBezTo>
                <a:cubicBezTo>
                  <a:pt x="8822" y="19646"/>
                  <a:pt x="8826" y="19649"/>
                  <a:pt x="8826" y="19649"/>
                </a:cubicBezTo>
                <a:close/>
                <a:moveTo>
                  <a:pt x="15823" y="19656"/>
                </a:moveTo>
                <a:cubicBezTo>
                  <a:pt x="15841" y="19659"/>
                  <a:pt x="15860" y="19662"/>
                  <a:pt x="15879" y="19662"/>
                </a:cubicBezTo>
                <a:cubicBezTo>
                  <a:pt x="15879" y="19662"/>
                  <a:pt x="15875" y="19662"/>
                  <a:pt x="15875" y="19662"/>
                </a:cubicBezTo>
                <a:cubicBezTo>
                  <a:pt x="15856" y="19659"/>
                  <a:pt x="15841" y="19659"/>
                  <a:pt x="15823" y="19656"/>
                </a:cubicBezTo>
                <a:cubicBezTo>
                  <a:pt x="15823" y="19656"/>
                  <a:pt x="15823" y="19656"/>
                  <a:pt x="15823" y="19656"/>
                </a:cubicBezTo>
                <a:close/>
                <a:moveTo>
                  <a:pt x="16021" y="19666"/>
                </a:moveTo>
                <a:cubicBezTo>
                  <a:pt x="16006" y="19662"/>
                  <a:pt x="15991" y="19656"/>
                  <a:pt x="15976" y="19653"/>
                </a:cubicBezTo>
                <a:cubicBezTo>
                  <a:pt x="15976" y="19653"/>
                  <a:pt x="15976" y="19653"/>
                  <a:pt x="15976" y="19653"/>
                </a:cubicBezTo>
                <a:cubicBezTo>
                  <a:pt x="15987" y="19659"/>
                  <a:pt x="16002" y="19666"/>
                  <a:pt x="16021" y="19666"/>
                </a:cubicBezTo>
                <a:lnTo>
                  <a:pt x="16021" y="19666"/>
                </a:lnTo>
                <a:close/>
                <a:moveTo>
                  <a:pt x="8064" y="19698"/>
                </a:moveTo>
                <a:cubicBezTo>
                  <a:pt x="8071" y="19695"/>
                  <a:pt x="8075" y="19692"/>
                  <a:pt x="8082" y="19688"/>
                </a:cubicBezTo>
                <a:cubicBezTo>
                  <a:pt x="8078" y="19688"/>
                  <a:pt x="8071" y="19692"/>
                  <a:pt x="8067" y="19692"/>
                </a:cubicBezTo>
                <a:lnTo>
                  <a:pt x="8064" y="19698"/>
                </a:lnTo>
                <a:close/>
                <a:moveTo>
                  <a:pt x="8799" y="19679"/>
                </a:moveTo>
                <a:cubicBezTo>
                  <a:pt x="8781" y="19682"/>
                  <a:pt x="8762" y="19685"/>
                  <a:pt x="8743" y="19688"/>
                </a:cubicBezTo>
                <a:cubicBezTo>
                  <a:pt x="8743" y="19688"/>
                  <a:pt x="8747" y="19692"/>
                  <a:pt x="8747" y="19688"/>
                </a:cubicBezTo>
                <a:cubicBezTo>
                  <a:pt x="8766" y="19688"/>
                  <a:pt x="8785" y="19682"/>
                  <a:pt x="8799" y="19679"/>
                </a:cubicBezTo>
                <a:cubicBezTo>
                  <a:pt x="8803" y="19679"/>
                  <a:pt x="8799" y="19679"/>
                  <a:pt x="8799" y="19679"/>
                </a:cubicBezTo>
                <a:close/>
                <a:moveTo>
                  <a:pt x="8852" y="19702"/>
                </a:moveTo>
                <a:cubicBezTo>
                  <a:pt x="8859" y="19705"/>
                  <a:pt x="8863" y="19708"/>
                  <a:pt x="8870" y="19711"/>
                </a:cubicBezTo>
                <a:cubicBezTo>
                  <a:pt x="8870" y="19705"/>
                  <a:pt x="8874" y="19698"/>
                  <a:pt x="8874" y="19692"/>
                </a:cubicBezTo>
                <a:cubicBezTo>
                  <a:pt x="8874" y="19692"/>
                  <a:pt x="8882" y="19698"/>
                  <a:pt x="8882" y="19698"/>
                </a:cubicBezTo>
                <a:cubicBezTo>
                  <a:pt x="8870" y="19698"/>
                  <a:pt x="8859" y="19698"/>
                  <a:pt x="8848" y="19698"/>
                </a:cubicBezTo>
                <a:cubicBezTo>
                  <a:pt x="8844" y="19695"/>
                  <a:pt x="8852" y="19702"/>
                  <a:pt x="8852" y="19702"/>
                </a:cubicBezTo>
                <a:close/>
                <a:moveTo>
                  <a:pt x="9087" y="19711"/>
                </a:moveTo>
                <a:cubicBezTo>
                  <a:pt x="9087" y="19705"/>
                  <a:pt x="9083" y="19698"/>
                  <a:pt x="9083" y="19692"/>
                </a:cubicBezTo>
                <a:cubicBezTo>
                  <a:pt x="9080" y="19692"/>
                  <a:pt x="9076" y="19695"/>
                  <a:pt x="9072" y="19695"/>
                </a:cubicBezTo>
                <a:cubicBezTo>
                  <a:pt x="9076" y="19702"/>
                  <a:pt x="9080" y="19705"/>
                  <a:pt x="9080" y="19711"/>
                </a:cubicBezTo>
                <a:lnTo>
                  <a:pt x="9087" y="19711"/>
                </a:lnTo>
                <a:close/>
                <a:moveTo>
                  <a:pt x="15666" y="19672"/>
                </a:moveTo>
                <a:cubicBezTo>
                  <a:pt x="15673" y="19682"/>
                  <a:pt x="15684" y="19692"/>
                  <a:pt x="15692" y="19698"/>
                </a:cubicBezTo>
                <a:lnTo>
                  <a:pt x="15688" y="19702"/>
                </a:lnTo>
                <a:cubicBezTo>
                  <a:pt x="15692" y="19685"/>
                  <a:pt x="15692" y="19669"/>
                  <a:pt x="15666" y="19672"/>
                </a:cubicBezTo>
                <a:cubicBezTo>
                  <a:pt x="15662" y="19675"/>
                  <a:pt x="15666" y="19672"/>
                  <a:pt x="15666" y="19672"/>
                </a:cubicBezTo>
                <a:close/>
                <a:moveTo>
                  <a:pt x="15909" y="19711"/>
                </a:moveTo>
                <a:cubicBezTo>
                  <a:pt x="15942" y="19669"/>
                  <a:pt x="15916" y="19659"/>
                  <a:pt x="15875" y="19662"/>
                </a:cubicBezTo>
                <a:cubicBezTo>
                  <a:pt x="15875" y="19662"/>
                  <a:pt x="15879" y="19666"/>
                  <a:pt x="15879" y="19666"/>
                </a:cubicBezTo>
                <a:cubicBezTo>
                  <a:pt x="15867" y="19679"/>
                  <a:pt x="15849" y="19692"/>
                  <a:pt x="15867" y="19705"/>
                </a:cubicBezTo>
                <a:cubicBezTo>
                  <a:pt x="15875" y="19711"/>
                  <a:pt x="15890" y="19708"/>
                  <a:pt x="15905" y="19711"/>
                </a:cubicBezTo>
                <a:lnTo>
                  <a:pt x="15909" y="19711"/>
                </a:lnTo>
                <a:close/>
                <a:moveTo>
                  <a:pt x="16017" y="19669"/>
                </a:moveTo>
                <a:cubicBezTo>
                  <a:pt x="16028" y="19682"/>
                  <a:pt x="16021" y="19708"/>
                  <a:pt x="16051" y="19708"/>
                </a:cubicBezTo>
                <a:lnTo>
                  <a:pt x="16054" y="19711"/>
                </a:lnTo>
                <a:cubicBezTo>
                  <a:pt x="16043" y="19695"/>
                  <a:pt x="16032" y="19682"/>
                  <a:pt x="16017" y="19669"/>
                </a:cubicBezTo>
                <a:cubicBezTo>
                  <a:pt x="16021" y="19666"/>
                  <a:pt x="16017" y="19669"/>
                  <a:pt x="16017" y="19669"/>
                </a:cubicBezTo>
                <a:close/>
                <a:moveTo>
                  <a:pt x="6297" y="19708"/>
                </a:moveTo>
                <a:lnTo>
                  <a:pt x="6289" y="19708"/>
                </a:lnTo>
                <a:lnTo>
                  <a:pt x="6293" y="19715"/>
                </a:lnTo>
                <a:lnTo>
                  <a:pt x="6297" y="19708"/>
                </a:lnTo>
                <a:close/>
                <a:moveTo>
                  <a:pt x="7496" y="19737"/>
                </a:moveTo>
                <a:cubicBezTo>
                  <a:pt x="7496" y="19731"/>
                  <a:pt x="7496" y="19724"/>
                  <a:pt x="7496" y="19718"/>
                </a:cubicBezTo>
                <a:cubicBezTo>
                  <a:pt x="7492" y="19718"/>
                  <a:pt x="7485" y="19718"/>
                  <a:pt x="7481" y="19721"/>
                </a:cubicBezTo>
                <a:cubicBezTo>
                  <a:pt x="7470" y="19731"/>
                  <a:pt x="7473" y="19734"/>
                  <a:pt x="7488" y="19737"/>
                </a:cubicBezTo>
                <a:lnTo>
                  <a:pt x="7496" y="19737"/>
                </a:lnTo>
                <a:close/>
                <a:moveTo>
                  <a:pt x="8067" y="19695"/>
                </a:moveTo>
                <a:cubicBezTo>
                  <a:pt x="8071" y="19698"/>
                  <a:pt x="8071" y="19702"/>
                  <a:pt x="8075" y="19705"/>
                </a:cubicBezTo>
                <a:cubicBezTo>
                  <a:pt x="8078" y="19695"/>
                  <a:pt x="8078" y="19695"/>
                  <a:pt x="8067" y="19702"/>
                </a:cubicBezTo>
                <a:cubicBezTo>
                  <a:pt x="8064" y="19698"/>
                  <a:pt x="8067" y="19695"/>
                  <a:pt x="8067" y="19695"/>
                </a:cubicBezTo>
                <a:close/>
                <a:moveTo>
                  <a:pt x="8818" y="19721"/>
                </a:moveTo>
                <a:cubicBezTo>
                  <a:pt x="8829" y="19711"/>
                  <a:pt x="8837" y="19705"/>
                  <a:pt x="8848" y="19695"/>
                </a:cubicBezTo>
                <a:cubicBezTo>
                  <a:pt x="8848" y="19695"/>
                  <a:pt x="8852" y="19698"/>
                  <a:pt x="8852" y="19698"/>
                </a:cubicBezTo>
                <a:cubicBezTo>
                  <a:pt x="8829" y="19698"/>
                  <a:pt x="8818" y="19705"/>
                  <a:pt x="8822" y="19724"/>
                </a:cubicBezTo>
                <a:lnTo>
                  <a:pt x="8818" y="19721"/>
                </a:lnTo>
                <a:close/>
                <a:moveTo>
                  <a:pt x="14900" y="586"/>
                </a:moveTo>
                <a:cubicBezTo>
                  <a:pt x="14911" y="586"/>
                  <a:pt x="14919" y="586"/>
                  <a:pt x="14930" y="586"/>
                </a:cubicBezTo>
                <a:cubicBezTo>
                  <a:pt x="14930" y="586"/>
                  <a:pt x="14930" y="582"/>
                  <a:pt x="14930" y="582"/>
                </a:cubicBezTo>
                <a:cubicBezTo>
                  <a:pt x="14919" y="582"/>
                  <a:pt x="14907" y="582"/>
                  <a:pt x="14896" y="582"/>
                </a:cubicBezTo>
                <a:lnTo>
                  <a:pt x="14900" y="586"/>
                </a:lnTo>
                <a:close/>
                <a:moveTo>
                  <a:pt x="9087" y="19711"/>
                </a:moveTo>
                <a:cubicBezTo>
                  <a:pt x="9087" y="19708"/>
                  <a:pt x="9091" y="19708"/>
                  <a:pt x="9091" y="19705"/>
                </a:cubicBezTo>
                <a:cubicBezTo>
                  <a:pt x="9087" y="19708"/>
                  <a:pt x="9083" y="19708"/>
                  <a:pt x="9080" y="19711"/>
                </a:cubicBezTo>
                <a:cubicBezTo>
                  <a:pt x="9083" y="19708"/>
                  <a:pt x="9087" y="19711"/>
                  <a:pt x="9087" y="19711"/>
                </a:cubicBezTo>
                <a:close/>
                <a:moveTo>
                  <a:pt x="9177" y="19737"/>
                </a:moveTo>
                <a:cubicBezTo>
                  <a:pt x="9177" y="19731"/>
                  <a:pt x="9177" y="19724"/>
                  <a:pt x="9177" y="19718"/>
                </a:cubicBezTo>
                <a:cubicBezTo>
                  <a:pt x="9173" y="19718"/>
                  <a:pt x="9169" y="19718"/>
                  <a:pt x="9166" y="19718"/>
                </a:cubicBezTo>
                <a:cubicBezTo>
                  <a:pt x="9166" y="19724"/>
                  <a:pt x="9169" y="19728"/>
                  <a:pt x="9169" y="19734"/>
                </a:cubicBezTo>
                <a:lnTo>
                  <a:pt x="9177" y="19737"/>
                </a:lnTo>
                <a:close/>
                <a:moveTo>
                  <a:pt x="9838" y="19737"/>
                </a:moveTo>
                <a:cubicBezTo>
                  <a:pt x="9842" y="19734"/>
                  <a:pt x="9845" y="19728"/>
                  <a:pt x="9849" y="19724"/>
                </a:cubicBezTo>
                <a:cubicBezTo>
                  <a:pt x="9845" y="19724"/>
                  <a:pt x="9842" y="19721"/>
                  <a:pt x="9838" y="19721"/>
                </a:cubicBezTo>
                <a:cubicBezTo>
                  <a:pt x="9838" y="19724"/>
                  <a:pt x="9838" y="19731"/>
                  <a:pt x="9838" y="19737"/>
                </a:cubicBezTo>
                <a:cubicBezTo>
                  <a:pt x="9834" y="19734"/>
                  <a:pt x="9838" y="19737"/>
                  <a:pt x="9838" y="19737"/>
                </a:cubicBezTo>
                <a:close/>
                <a:moveTo>
                  <a:pt x="9898" y="19737"/>
                </a:moveTo>
                <a:lnTo>
                  <a:pt x="9898" y="19737"/>
                </a:lnTo>
                <a:lnTo>
                  <a:pt x="9898" y="19737"/>
                </a:lnTo>
                <a:cubicBezTo>
                  <a:pt x="9894" y="19718"/>
                  <a:pt x="9894" y="19718"/>
                  <a:pt x="9898" y="19737"/>
                </a:cubicBezTo>
                <a:cubicBezTo>
                  <a:pt x="9894" y="19734"/>
                  <a:pt x="9898" y="19737"/>
                  <a:pt x="9898" y="19737"/>
                </a:cubicBezTo>
                <a:close/>
                <a:moveTo>
                  <a:pt x="9958" y="19734"/>
                </a:moveTo>
                <a:cubicBezTo>
                  <a:pt x="9958" y="19731"/>
                  <a:pt x="9961" y="19728"/>
                  <a:pt x="9961" y="19724"/>
                </a:cubicBezTo>
                <a:cubicBezTo>
                  <a:pt x="9954" y="19728"/>
                  <a:pt x="9950" y="19728"/>
                  <a:pt x="9943" y="19731"/>
                </a:cubicBezTo>
                <a:cubicBezTo>
                  <a:pt x="9946" y="19734"/>
                  <a:pt x="9950" y="19734"/>
                  <a:pt x="9958" y="19734"/>
                </a:cubicBezTo>
                <a:lnTo>
                  <a:pt x="9958" y="19734"/>
                </a:lnTo>
                <a:close/>
                <a:moveTo>
                  <a:pt x="14489" y="19695"/>
                </a:moveTo>
                <a:cubicBezTo>
                  <a:pt x="14489" y="19705"/>
                  <a:pt x="14489" y="19715"/>
                  <a:pt x="14489" y="19724"/>
                </a:cubicBezTo>
                <a:cubicBezTo>
                  <a:pt x="14489" y="19724"/>
                  <a:pt x="14485" y="19721"/>
                  <a:pt x="14485" y="19721"/>
                </a:cubicBezTo>
                <a:cubicBezTo>
                  <a:pt x="14496" y="19721"/>
                  <a:pt x="14508" y="19721"/>
                  <a:pt x="14519" y="19721"/>
                </a:cubicBezTo>
                <a:cubicBezTo>
                  <a:pt x="14519" y="19721"/>
                  <a:pt x="14515" y="19724"/>
                  <a:pt x="14515" y="19724"/>
                </a:cubicBezTo>
                <a:cubicBezTo>
                  <a:pt x="14504" y="19715"/>
                  <a:pt x="14493" y="19708"/>
                  <a:pt x="14485" y="19698"/>
                </a:cubicBezTo>
                <a:lnTo>
                  <a:pt x="14489" y="19695"/>
                </a:lnTo>
                <a:close/>
                <a:moveTo>
                  <a:pt x="15692" y="19702"/>
                </a:moveTo>
                <a:cubicBezTo>
                  <a:pt x="15703" y="19708"/>
                  <a:pt x="15718" y="19715"/>
                  <a:pt x="15729" y="19721"/>
                </a:cubicBezTo>
                <a:cubicBezTo>
                  <a:pt x="15729" y="19721"/>
                  <a:pt x="15726" y="19724"/>
                  <a:pt x="15726" y="19724"/>
                </a:cubicBezTo>
                <a:cubicBezTo>
                  <a:pt x="15722" y="19705"/>
                  <a:pt x="15707" y="19705"/>
                  <a:pt x="15688" y="19705"/>
                </a:cubicBezTo>
                <a:cubicBezTo>
                  <a:pt x="15688" y="19705"/>
                  <a:pt x="15692" y="19702"/>
                  <a:pt x="15692" y="19702"/>
                </a:cubicBezTo>
                <a:close/>
                <a:moveTo>
                  <a:pt x="15905" y="19708"/>
                </a:moveTo>
                <a:cubicBezTo>
                  <a:pt x="15909" y="19708"/>
                  <a:pt x="15912" y="19705"/>
                  <a:pt x="15916" y="19705"/>
                </a:cubicBezTo>
                <a:cubicBezTo>
                  <a:pt x="15905" y="19698"/>
                  <a:pt x="15905" y="19702"/>
                  <a:pt x="15912" y="19711"/>
                </a:cubicBezTo>
                <a:cubicBezTo>
                  <a:pt x="15909" y="19711"/>
                  <a:pt x="15905" y="19708"/>
                  <a:pt x="15905" y="19708"/>
                </a:cubicBezTo>
                <a:close/>
                <a:moveTo>
                  <a:pt x="16051" y="19708"/>
                </a:moveTo>
                <a:cubicBezTo>
                  <a:pt x="16054" y="19708"/>
                  <a:pt x="16058" y="19705"/>
                  <a:pt x="16062" y="19705"/>
                </a:cubicBezTo>
                <a:cubicBezTo>
                  <a:pt x="16051" y="19698"/>
                  <a:pt x="16051" y="19702"/>
                  <a:pt x="16058" y="19711"/>
                </a:cubicBezTo>
                <a:cubicBezTo>
                  <a:pt x="16058" y="19711"/>
                  <a:pt x="16051" y="19708"/>
                  <a:pt x="16051" y="19708"/>
                </a:cubicBezTo>
                <a:close/>
                <a:moveTo>
                  <a:pt x="7488" y="19734"/>
                </a:moveTo>
                <a:cubicBezTo>
                  <a:pt x="7492" y="19734"/>
                  <a:pt x="7496" y="19731"/>
                  <a:pt x="7499" y="19731"/>
                </a:cubicBezTo>
                <a:cubicBezTo>
                  <a:pt x="7488" y="19724"/>
                  <a:pt x="7488" y="19724"/>
                  <a:pt x="7492" y="19737"/>
                </a:cubicBezTo>
                <a:cubicBezTo>
                  <a:pt x="7496" y="19737"/>
                  <a:pt x="7488" y="19734"/>
                  <a:pt x="7488" y="19734"/>
                </a:cubicBezTo>
                <a:close/>
                <a:moveTo>
                  <a:pt x="8788" y="19747"/>
                </a:moveTo>
                <a:cubicBezTo>
                  <a:pt x="8811" y="19750"/>
                  <a:pt x="8818" y="19737"/>
                  <a:pt x="8818" y="19721"/>
                </a:cubicBezTo>
                <a:cubicBezTo>
                  <a:pt x="8818" y="19721"/>
                  <a:pt x="8822" y="19724"/>
                  <a:pt x="8822" y="19724"/>
                </a:cubicBezTo>
                <a:cubicBezTo>
                  <a:pt x="8796" y="19721"/>
                  <a:pt x="8792" y="19734"/>
                  <a:pt x="8788" y="19747"/>
                </a:cubicBezTo>
                <a:lnTo>
                  <a:pt x="8788" y="19747"/>
                </a:lnTo>
                <a:close/>
                <a:moveTo>
                  <a:pt x="9173" y="19734"/>
                </a:moveTo>
                <a:cubicBezTo>
                  <a:pt x="9177" y="19734"/>
                  <a:pt x="9181" y="19731"/>
                  <a:pt x="9184" y="19731"/>
                </a:cubicBezTo>
                <a:cubicBezTo>
                  <a:pt x="9173" y="19724"/>
                  <a:pt x="9173" y="19724"/>
                  <a:pt x="9181" y="19737"/>
                </a:cubicBezTo>
                <a:cubicBezTo>
                  <a:pt x="9177" y="19737"/>
                  <a:pt x="9173" y="19734"/>
                  <a:pt x="9173" y="19734"/>
                </a:cubicBezTo>
                <a:close/>
                <a:moveTo>
                  <a:pt x="9894" y="19737"/>
                </a:moveTo>
                <a:cubicBezTo>
                  <a:pt x="9875" y="19702"/>
                  <a:pt x="9857" y="19698"/>
                  <a:pt x="9838" y="19737"/>
                </a:cubicBezTo>
                <a:cubicBezTo>
                  <a:pt x="9838" y="19737"/>
                  <a:pt x="9834" y="19734"/>
                  <a:pt x="9834" y="19737"/>
                </a:cubicBezTo>
                <a:cubicBezTo>
                  <a:pt x="9857" y="19734"/>
                  <a:pt x="9875" y="19734"/>
                  <a:pt x="9894" y="19737"/>
                </a:cubicBezTo>
                <a:cubicBezTo>
                  <a:pt x="9898" y="19734"/>
                  <a:pt x="9894" y="19737"/>
                  <a:pt x="9894" y="19737"/>
                </a:cubicBezTo>
                <a:close/>
                <a:moveTo>
                  <a:pt x="9954" y="19737"/>
                </a:moveTo>
                <a:cubicBezTo>
                  <a:pt x="9935" y="19702"/>
                  <a:pt x="9916" y="19698"/>
                  <a:pt x="9898" y="19737"/>
                </a:cubicBezTo>
                <a:cubicBezTo>
                  <a:pt x="9898" y="19737"/>
                  <a:pt x="9894" y="19734"/>
                  <a:pt x="9894" y="19734"/>
                </a:cubicBezTo>
                <a:cubicBezTo>
                  <a:pt x="9916" y="19734"/>
                  <a:pt x="9935" y="19734"/>
                  <a:pt x="9954" y="19737"/>
                </a:cubicBezTo>
                <a:cubicBezTo>
                  <a:pt x="9958" y="19734"/>
                  <a:pt x="9954" y="19737"/>
                  <a:pt x="9954" y="19737"/>
                </a:cubicBezTo>
                <a:close/>
                <a:moveTo>
                  <a:pt x="15726" y="19721"/>
                </a:moveTo>
                <a:cubicBezTo>
                  <a:pt x="15737" y="19731"/>
                  <a:pt x="15752" y="19741"/>
                  <a:pt x="15763" y="19750"/>
                </a:cubicBezTo>
                <a:lnTo>
                  <a:pt x="15759" y="19750"/>
                </a:lnTo>
                <a:cubicBezTo>
                  <a:pt x="15748" y="19741"/>
                  <a:pt x="15740" y="19731"/>
                  <a:pt x="15729" y="19721"/>
                </a:cubicBezTo>
                <a:cubicBezTo>
                  <a:pt x="15729" y="19718"/>
                  <a:pt x="15726" y="19721"/>
                  <a:pt x="15726" y="19721"/>
                </a:cubicBezTo>
                <a:close/>
                <a:moveTo>
                  <a:pt x="7122" y="19760"/>
                </a:moveTo>
                <a:cubicBezTo>
                  <a:pt x="7126" y="19763"/>
                  <a:pt x="7126" y="19767"/>
                  <a:pt x="7130" y="19770"/>
                </a:cubicBezTo>
                <a:cubicBezTo>
                  <a:pt x="7133" y="19767"/>
                  <a:pt x="7133" y="19760"/>
                  <a:pt x="7137" y="19757"/>
                </a:cubicBezTo>
                <a:cubicBezTo>
                  <a:pt x="7130" y="19757"/>
                  <a:pt x="7126" y="19757"/>
                  <a:pt x="7122" y="19760"/>
                </a:cubicBezTo>
                <a:cubicBezTo>
                  <a:pt x="7122" y="19760"/>
                  <a:pt x="7122" y="19760"/>
                  <a:pt x="7122" y="19760"/>
                </a:cubicBezTo>
                <a:close/>
                <a:moveTo>
                  <a:pt x="15763" y="19750"/>
                </a:moveTo>
                <a:cubicBezTo>
                  <a:pt x="15763" y="19750"/>
                  <a:pt x="15759" y="19754"/>
                  <a:pt x="15759" y="19754"/>
                </a:cubicBezTo>
                <a:cubicBezTo>
                  <a:pt x="15759" y="19754"/>
                  <a:pt x="15763" y="19750"/>
                  <a:pt x="15763" y="19750"/>
                </a:cubicBezTo>
                <a:cubicBezTo>
                  <a:pt x="15763" y="19750"/>
                  <a:pt x="15759" y="19750"/>
                  <a:pt x="15759" y="19750"/>
                </a:cubicBezTo>
                <a:cubicBezTo>
                  <a:pt x="15759" y="19750"/>
                  <a:pt x="15763" y="19750"/>
                  <a:pt x="15763" y="19750"/>
                </a:cubicBezTo>
                <a:close/>
                <a:moveTo>
                  <a:pt x="7122" y="19760"/>
                </a:moveTo>
                <a:cubicBezTo>
                  <a:pt x="7126" y="19777"/>
                  <a:pt x="7130" y="19793"/>
                  <a:pt x="7137" y="19809"/>
                </a:cubicBezTo>
                <a:lnTo>
                  <a:pt x="7137" y="19812"/>
                </a:lnTo>
                <a:cubicBezTo>
                  <a:pt x="7182" y="19783"/>
                  <a:pt x="7148" y="19773"/>
                  <a:pt x="7122" y="19760"/>
                </a:cubicBezTo>
                <a:cubicBezTo>
                  <a:pt x="7122" y="19760"/>
                  <a:pt x="7122" y="19760"/>
                  <a:pt x="7122" y="19760"/>
                </a:cubicBezTo>
                <a:close/>
                <a:moveTo>
                  <a:pt x="8112" y="19780"/>
                </a:moveTo>
                <a:cubicBezTo>
                  <a:pt x="8097" y="19777"/>
                  <a:pt x="8082" y="19773"/>
                  <a:pt x="8093" y="19793"/>
                </a:cubicBezTo>
                <a:cubicBezTo>
                  <a:pt x="8101" y="19786"/>
                  <a:pt x="8105" y="19780"/>
                  <a:pt x="8112" y="19780"/>
                </a:cubicBezTo>
                <a:cubicBezTo>
                  <a:pt x="8112" y="19777"/>
                  <a:pt x="8112" y="19780"/>
                  <a:pt x="8112" y="19780"/>
                </a:cubicBezTo>
                <a:close/>
                <a:moveTo>
                  <a:pt x="6502" y="19832"/>
                </a:moveTo>
                <a:cubicBezTo>
                  <a:pt x="6509" y="19832"/>
                  <a:pt x="6517" y="19832"/>
                  <a:pt x="6524" y="19832"/>
                </a:cubicBezTo>
                <a:cubicBezTo>
                  <a:pt x="6524" y="19829"/>
                  <a:pt x="6524" y="19825"/>
                  <a:pt x="6521" y="19822"/>
                </a:cubicBezTo>
                <a:cubicBezTo>
                  <a:pt x="6513" y="19825"/>
                  <a:pt x="6509" y="19825"/>
                  <a:pt x="6502" y="19829"/>
                </a:cubicBezTo>
                <a:lnTo>
                  <a:pt x="6502" y="19832"/>
                </a:lnTo>
                <a:close/>
                <a:moveTo>
                  <a:pt x="7137" y="19806"/>
                </a:moveTo>
                <a:cubicBezTo>
                  <a:pt x="7141" y="19806"/>
                  <a:pt x="7141" y="19809"/>
                  <a:pt x="7145" y="19809"/>
                </a:cubicBezTo>
                <a:cubicBezTo>
                  <a:pt x="7145" y="19799"/>
                  <a:pt x="7141" y="19799"/>
                  <a:pt x="7137" y="19809"/>
                </a:cubicBezTo>
                <a:cubicBezTo>
                  <a:pt x="7137" y="19812"/>
                  <a:pt x="7137" y="19806"/>
                  <a:pt x="7137" y="19806"/>
                </a:cubicBezTo>
                <a:close/>
                <a:moveTo>
                  <a:pt x="7230" y="19838"/>
                </a:moveTo>
                <a:cubicBezTo>
                  <a:pt x="7230" y="19832"/>
                  <a:pt x="7227" y="19829"/>
                  <a:pt x="7227" y="19822"/>
                </a:cubicBezTo>
                <a:cubicBezTo>
                  <a:pt x="7216" y="19825"/>
                  <a:pt x="7212" y="19832"/>
                  <a:pt x="7227" y="19835"/>
                </a:cubicBezTo>
                <a:lnTo>
                  <a:pt x="7230" y="19838"/>
                </a:lnTo>
                <a:close/>
                <a:moveTo>
                  <a:pt x="7686" y="19838"/>
                </a:moveTo>
                <a:cubicBezTo>
                  <a:pt x="7690" y="19835"/>
                  <a:pt x="7694" y="19829"/>
                  <a:pt x="7697" y="19825"/>
                </a:cubicBezTo>
                <a:cubicBezTo>
                  <a:pt x="7694" y="19825"/>
                  <a:pt x="7690" y="19822"/>
                  <a:pt x="7686" y="19822"/>
                </a:cubicBezTo>
                <a:cubicBezTo>
                  <a:pt x="7682" y="19829"/>
                  <a:pt x="7682" y="19832"/>
                  <a:pt x="7686" y="19838"/>
                </a:cubicBezTo>
                <a:cubicBezTo>
                  <a:pt x="7682" y="19838"/>
                  <a:pt x="7686" y="19838"/>
                  <a:pt x="7686" y="19838"/>
                </a:cubicBezTo>
                <a:close/>
                <a:moveTo>
                  <a:pt x="7739" y="19838"/>
                </a:moveTo>
                <a:cubicBezTo>
                  <a:pt x="7739" y="19832"/>
                  <a:pt x="7739" y="19829"/>
                  <a:pt x="7735" y="19822"/>
                </a:cubicBezTo>
                <a:cubicBezTo>
                  <a:pt x="7731" y="19822"/>
                  <a:pt x="7727" y="19825"/>
                  <a:pt x="7724" y="19825"/>
                </a:cubicBezTo>
                <a:cubicBezTo>
                  <a:pt x="7731" y="19829"/>
                  <a:pt x="7735" y="19835"/>
                  <a:pt x="7739" y="19838"/>
                </a:cubicBezTo>
                <a:cubicBezTo>
                  <a:pt x="7739" y="19838"/>
                  <a:pt x="7739" y="19838"/>
                  <a:pt x="7739" y="19838"/>
                </a:cubicBezTo>
                <a:close/>
                <a:moveTo>
                  <a:pt x="9218" y="19842"/>
                </a:moveTo>
                <a:cubicBezTo>
                  <a:pt x="9222" y="19838"/>
                  <a:pt x="9225" y="19832"/>
                  <a:pt x="9229" y="19829"/>
                </a:cubicBezTo>
                <a:cubicBezTo>
                  <a:pt x="9225" y="19829"/>
                  <a:pt x="9222" y="19825"/>
                  <a:pt x="9218" y="19825"/>
                </a:cubicBezTo>
                <a:cubicBezTo>
                  <a:pt x="9218" y="19829"/>
                  <a:pt x="9218" y="19832"/>
                  <a:pt x="9218" y="19842"/>
                </a:cubicBezTo>
                <a:cubicBezTo>
                  <a:pt x="9218" y="19838"/>
                  <a:pt x="9218" y="19842"/>
                  <a:pt x="9218" y="19842"/>
                </a:cubicBezTo>
                <a:close/>
                <a:moveTo>
                  <a:pt x="9278" y="19838"/>
                </a:moveTo>
                <a:cubicBezTo>
                  <a:pt x="9278" y="19835"/>
                  <a:pt x="9281" y="19832"/>
                  <a:pt x="9281" y="19829"/>
                </a:cubicBezTo>
                <a:cubicBezTo>
                  <a:pt x="9274" y="19832"/>
                  <a:pt x="9270" y="19832"/>
                  <a:pt x="9263" y="19835"/>
                </a:cubicBezTo>
                <a:cubicBezTo>
                  <a:pt x="9266" y="19835"/>
                  <a:pt x="9270" y="19838"/>
                  <a:pt x="9278" y="19838"/>
                </a:cubicBezTo>
                <a:cubicBezTo>
                  <a:pt x="9274" y="19838"/>
                  <a:pt x="9278" y="19838"/>
                  <a:pt x="9278" y="19838"/>
                </a:cubicBezTo>
                <a:close/>
                <a:moveTo>
                  <a:pt x="6502" y="19825"/>
                </a:moveTo>
                <a:cubicBezTo>
                  <a:pt x="6502" y="19829"/>
                  <a:pt x="6502" y="19832"/>
                  <a:pt x="6506" y="19832"/>
                </a:cubicBezTo>
                <a:cubicBezTo>
                  <a:pt x="6506" y="19829"/>
                  <a:pt x="6509" y="19825"/>
                  <a:pt x="6509" y="19822"/>
                </a:cubicBezTo>
                <a:cubicBezTo>
                  <a:pt x="6506" y="19825"/>
                  <a:pt x="6502" y="19825"/>
                  <a:pt x="6502" y="19829"/>
                </a:cubicBezTo>
                <a:cubicBezTo>
                  <a:pt x="6502" y="19832"/>
                  <a:pt x="6502" y="19825"/>
                  <a:pt x="6502" y="19825"/>
                </a:cubicBezTo>
                <a:close/>
                <a:moveTo>
                  <a:pt x="7230" y="19838"/>
                </a:moveTo>
                <a:cubicBezTo>
                  <a:pt x="7230" y="19835"/>
                  <a:pt x="7234" y="19835"/>
                  <a:pt x="7234" y="19832"/>
                </a:cubicBezTo>
                <a:cubicBezTo>
                  <a:pt x="7230" y="19832"/>
                  <a:pt x="7227" y="19835"/>
                  <a:pt x="7223" y="19835"/>
                </a:cubicBezTo>
                <a:cubicBezTo>
                  <a:pt x="7223" y="19838"/>
                  <a:pt x="7230" y="19838"/>
                  <a:pt x="7230" y="19838"/>
                </a:cubicBezTo>
                <a:close/>
                <a:moveTo>
                  <a:pt x="7682" y="19838"/>
                </a:moveTo>
                <a:cubicBezTo>
                  <a:pt x="7701" y="19838"/>
                  <a:pt x="7720" y="19838"/>
                  <a:pt x="7742" y="19838"/>
                </a:cubicBezTo>
                <a:cubicBezTo>
                  <a:pt x="7742" y="19838"/>
                  <a:pt x="7739" y="19842"/>
                  <a:pt x="7739" y="19842"/>
                </a:cubicBezTo>
                <a:cubicBezTo>
                  <a:pt x="7731" y="19832"/>
                  <a:pt x="7727" y="19816"/>
                  <a:pt x="7716" y="19812"/>
                </a:cubicBezTo>
                <a:cubicBezTo>
                  <a:pt x="7694" y="19806"/>
                  <a:pt x="7690" y="19825"/>
                  <a:pt x="7682" y="19838"/>
                </a:cubicBezTo>
                <a:cubicBezTo>
                  <a:pt x="7686" y="19838"/>
                  <a:pt x="7682" y="19838"/>
                  <a:pt x="7682" y="19838"/>
                </a:cubicBezTo>
                <a:close/>
                <a:moveTo>
                  <a:pt x="8075" y="19855"/>
                </a:moveTo>
                <a:lnTo>
                  <a:pt x="8075" y="19855"/>
                </a:lnTo>
                <a:lnTo>
                  <a:pt x="8075" y="19855"/>
                </a:lnTo>
                <a:close/>
                <a:moveTo>
                  <a:pt x="8135" y="19871"/>
                </a:moveTo>
                <a:cubicBezTo>
                  <a:pt x="8131" y="19851"/>
                  <a:pt x="8131" y="19832"/>
                  <a:pt x="8127" y="19812"/>
                </a:cubicBezTo>
                <a:cubicBezTo>
                  <a:pt x="8127" y="19812"/>
                  <a:pt x="8123" y="19809"/>
                  <a:pt x="8123" y="19809"/>
                </a:cubicBezTo>
                <a:cubicBezTo>
                  <a:pt x="8127" y="19829"/>
                  <a:pt x="8131" y="19848"/>
                  <a:pt x="8135" y="19871"/>
                </a:cubicBezTo>
                <a:cubicBezTo>
                  <a:pt x="8131" y="19871"/>
                  <a:pt x="8135" y="19871"/>
                  <a:pt x="8135" y="19871"/>
                </a:cubicBezTo>
                <a:close/>
                <a:moveTo>
                  <a:pt x="9218" y="19838"/>
                </a:moveTo>
                <a:cubicBezTo>
                  <a:pt x="9237" y="19838"/>
                  <a:pt x="9259" y="19838"/>
                  <a:pt x="9278" y="19838"/>
                </a:cubicBezTo>
                <a:cubicBezTo>
                  <a:pt x="9278" y="19838"/>
                  <a:pt x="9274" y="19842"/>
                  <a:pt x="9274" y="19842"/>
                </a:cubicBezTo>
                <a:cubicBezTo>
                  <a:pt x="9266" y="19829"/>
                  <a:pt x="9263" y="19809"/>
                  <a:pt x="9240" y="19816"/>
                </a:cubicBezTo>
                <a:cubicBezTo>
                  <a:pt x="9233" y="19816"/>
                  <a:pt x="9225" y="19829"/>
                  <a:pt x="9218" y="19838"/>
                </a:cubicBezTo>
                <a:cubicBezTo>
                  <a:pt x="9218" y="19842"/>
                  <a:pt x="9218" y="19838"/>
                  <a:pt x="9218" y="19838"/>
                </a:cubicBezTo>
                <a:close/>
                <a:moveTo>
                  <a:pt x="14706" y="19842"/>
                </a:moveTo>
                <a:cubicBezTo>
                  <a:pt x="14698" y="19851"/>
                  <a:pt x="14680" y="19825"/>
                  <a:pt x="14683" y="19848"/>
                </a:cubicBezTo>
                <a:cubicBezTo>
                  <a:pt x="14691" y="19845"/>
                  <a:pt x="14698" y="19845"/>
                  <a:pt x="14706" y="19842"/>
                </a:cubicBezTo>
                <a:cubicBezTo>
                  <a:pt x="14709" y="19842"/>
                  <a:pt x="14706" y="19842"/>
                  <a:pt x="14706" y="19842"/>
                </a:cubicBezTo>
                <a:close/>
                <a:moveTo>
                  <a:pt x="15953" y="19861"/>
                </a:moveTo>
                <a:cubicBezTo>
                  <a:pt x="15961" y="19829"/>
                  <a:pt x="15942" y="19832"/>
                  <a:pt x="15920" y="19842"/>
                </a:cubicBezTo>
                <a:cubicBezTo>
                  <a:pt x="15920" y="19842"/>
                  <a:pt x="15920" y="19842"/>
                  <a:pt x="15920" y="19842"/>
                </a:cubicBezTo>
                <a:cubicBezTo>
                  <a:pt x="15935" y="19848"/>
                  <a:pt x="15946" y="19855"/>
                  <a:pt x="15957" y="19858"/>
                </a:cubicBezTo>
                <a:cubicBezTo>
                  <a:pt x="15957" y="19855"/>
                  <a:pt x="15953" y="19858"/>
                  <a:pt x="15953" y="19861"/>
                </a:cubicBezTo>
                <a:close/>
                <a:moveTo>
                  <a:pt x="8071" y="19858"/>
                </a:moveTo>
                <a:cubicBezTo>
                  <a:pt x="8090" y="19861"/>
                  <a:pt x="8112" y="19865"/>
                  <a:pt x="8131" y="19871"/>
                </a:cubicBezTo>
                <a:cubicBezTo>
                  <a:pt x="8131" y="19871"/>
                  <a:pt x="8131" y="19871"/>
                  <a:pt x="8131" y="19871"/>
                </a:cubicBezTo>
                <a:cubicBezTo>
                  <a:pt x="8112" y="19868"/>
                  <a:pt x="8093" y="19861"/>
                  <a:pt x="8075" y="19858"/>
                </a:cubicBezTo>
                <a:cubicBezTo>
                  <a:pt x="8075" y="19855"/>
                  <a:pt x="8071" y="19858"/>
                  <a:pt x="8071" y="19858"/>
                </a:cubicBezTo>
                <a:close/>
                <a:moveTo>
                  <a:pt x="8168" y="19878"/>
                </a:moveTo>
                <a:cubicBezTo>
                  <a:pt x="8187" y="19878"/>
                  <a:pt x="8202" y="19871"/>
                  <a:pt x="8198" y="19851"/>
                </a:cubicBezTo>
                <a:cubicBezTo>
                  <a:pt x="8198" y="19851"/>
                  <a:pt x="8202" y="19855"/>
                  <a:pt x="8202" y="19855"/>
                </a:cubicBezTo>
                <a:cubicBezTo>
                  <a:pt x="8183" y="19855"/>
                  <a:pt x="8176" y="19865"/>
                  <a:pt x="8172" y="19881"/>
                </a:cubicBezTo>
                <a:lnTo>
                  <a:pt x="8168" y="19878"/>
                </a:lnTo>
                <a:close/>
                <a:moveTo>
                  <a:pt x="8968" y="19874"/>
                </a:moveTo>
                <a:cubicBezTo>
                  <a:pt x="8971" y="19871"/>
                  <a:pt x="8975" y="19868"/>
                  <a:pt x="8975" y="19865"/>
                </a:cubicBezTo>
                <a:cubicBezTo>
                  <a:pt x="8971" y="19868"/>
                  <a:pt x="8968" y="19868"/>
                  <a:pt x="8964" y="19871"/>
                </a:cubicBezTo>
                <a:cubicBezTo>
                  <a:pt x="8960" y="19871"/>
                  <a:pt x="8968" y="19874"/>
                  <a:pt x="8968" y="19874"/>
                </a:cubicBezTo>
                <a:close/>
                <a:moveTo>
                  <a:pt x="9423" y="19884"/>
                </a:moveTo>
                <a:cubicBezTo>
                  <a:pt x="9431" y="19884"/>
                  <a:pt x="9438" y="19884"/>
                  <a:pt x="9446" y="19884"/>
                </a:cubicBezTo>
                <a:cubicBezTo>
                  <a:pt x="9446" y="19881"/>
                  <a:pt x="9446" y="19878"/>
                  <a:pt x="9446" y="19874"/>
                </a:cubicBezTo>
                <a:cubicBezTo>
                  <a:pt x="9438" y="19878"/>
                  <a:pt x="9435" y="19878"/>
                  <a:pt x="9427" y="19881"/>
                </a:cubicBezTo>
                <a:lnTo>
                  <a:pt x="9423" y="19884"/>
                </a:lnTo>
                <a:close/>
                <a:moveTo>
                  <a:pt x="10014" y="19868"/>
                </a:moveTo>
                <a:cubicBezTo>
                  <a:pt x="10021" y="19871"/>
                  <a:pt x="10025" y="19874"/>
                  <a:pt x="10032" y="19878"/>
                </a:cubicBezTo>
                <a:cubicBezTo>
                  <a:pt x="10032" y="19874"/>
                  <a:pt x="10036" y="19871"/>
                  <a:pt x="10036" y="19868"/>
                </a:cubicBezTo>
                <a:cubicBezTo>
                  <a:pt x="10025" y="19865"/>
                  <a:pt x="10021" y="19865"/>
                  <a:pt x="10014" y="19868"/>
                </a:cubicBezTo>
                <a:lnTo>
                  <a:pt x="10014" y="19868"/>
                </a:lnTo>
                <a:close/>
                <a:moveTo>
                  <a:pt x="15983" y="19884"/>
                </a:moveTo>
                <a:cubicBezTo>
                  <a:pt x="15991" y="19858"/>
                  <a:pt x="15980" y="19851"/>
                  <a:pt x="15953" y="19861"/>
                </a:cubicBezTo>
                <a:cubicBezTo>
                  <a:pt x="15953" y="19861"/>
                  <a:pt x="15957" y="19858"/>
                  <a:pt x="15957" y="19858"/>
                </a:cubicBezTo>
                <a:cubicBezTo>
                  <a:pt x="15968" y="19865"/>
                  <a:pt x="15976" y="19874"/>
                  <a:pt x="15987" y="19884"/>
                </a:cubicBezTo>
                <a:lnTo>
                  <a:pt x="15983" y="19884"/>
                </a:lnTo>
                <a:close/>
                <a:moveTo>
                  <a:pt x="7492" y="19913"/>
                </a:moveTo>
                <a:cubicBezTo>
                  <a:pt x="7488" y="19910"/>
                  <a:pt x="7488" y="19904"/>
                  <a:pt x="7485" y="19900"/>
                </a:cubicBezTo>
                <a:cubicBezTo>
                  <a:pt x="7485" y="19904"/>
                  <a:pt x="7485" y="19910"/>
                  <a:pt x="7485" y="19913"/>
                </a:cubicBezTo>
                <a:lnTo>
                  <a:pt x="7492" y="19913"/>
                </a:lnTo>
                <a:close/>
                <a:moveTo>
                  <a:pt x="8149" y="19917"/>
                </a:moveTo>
                <a:cubicBezTo>
                  <a:pt x="8153" y="19910"/>
                  <a:pt x="8161" y="19907"/>
                  <a:pt x="8168" y="19900"/>
                </a:cubicBezTo>
                <a:cubicBezTo>
                  <a:pt x="8168" y="19900"/>
                  <a:pt x="8164" y="19907"/>
                  <a:pt x="8164" y="19907"/>
                </a:cubicBezTo>
                <a:cubicBezTo>
                  <a:pt x="8164" y="19897"/>
                  <a:pt x="8164" y="19887"/>
                  <a:pt x="8164" y="19878"/>
                </a:cubicBezTo>
                <a:cubicBezTo>
                  <a:pt x="8164" y="19878"/>
                  <a:pt x="8168" y="19881"/>
                  <a:pt x="8168" y="19881"/>
                </a:cubicBezTo>
                <a:cubicBezTo>
                  <a:pt x="8146" y="19884"/>
                  <a:pt x="8149" y="19900"/>
                  <a:pt x="8149" y="19917"/>
                </a:cubicBezTo>
                <a:lnTo>
                  <a:pt x="8149" y="19917"/>
                </a:lnTo>
                <a:close/>
                <a:moveTo>
                  <a:pt x="8915" y="19887"/>
                </a:moveTo>
                <a:cubicBezTo>
                  <a:pt x="8934" y="19884"/>
                  <a:pt x="8949" y="19878"/>
                  <a:pt x="8968" y="19874"/>
                </a:cubicBezTo>
                <a:cubicBezTo>
                  <a:pt x="8968" y="19874"/>
                  <a:pt x="8964" y="19871"/>
                  <a:pt x="8964" y="19871"/>
                </a:cubicBezTo>
                <a:cubicBezTo>
                  <a:pt x="8964" y="19871"/>
                  <a:pt x="8964" y="19884"/>
                  <a:pt x="8964" y="19884"/>
                </a:cubicBezTo>
                <a:cubicBezTo>
                  <a:pt x="8964" y="19884"/>
                  <a:pt x="8979" y="19887"/>
                  <a:pt x="8979" y="19887"/>
                </a:cubicBezTo>
                <a:cubicBezTo>
                  <a:pt x="8979" y="19887"/>
                  <a:pt x="8979" y="19887"/>
                  <a:pt x="8979" y="19887"/>
                </a:cubicBezTo>
                <a:cubicBezTo>
                  <a:pt x="8953" y="19858"/>
                  <a:pt x="8938" y="19881"/>
                  <a:pt x="8915" y="19887"/>
                </a:cubicBezTo>
                <a:cubicBezTo>
                  <a:pt x="8919" y="19891"/>
                  <a:pt x="8915" y="19887"/>
                  <a:pt x="8915" y="19887"/>
                </a:cubicBezTo>
                <a:close/>
                <a:moveTo>
                  <a:pt x="9423" y="19881"/>
                </a:moveTo>
                <a:cubicBezTo>
                  <a:pt x="9427" y="19881"/>
                  <a:pt x="9427" y="19884"/>
                  <a:pt x="9431" y="19884"/>
                </a:cubicBezTo>
                <a:cubicBezTo>
                  <a:pt x="9431" y="19881"/>
                  <a:pt x="9427" y="19878"/>
                  <a:pt x="9427" y="19874"/>
                </a:cubicBezTo>
                <a:cubicBezTo>
                  <a:pt x="9427" y="19878"/>
                  <a:pt x="9423" y="19884"/>
                  <a:pt x="9423" y="19881"/>
                </a:cubicBezTo>
                <a:close/>
                <a:moveTo>
                  <a:pt x="10014" y="19865"/>
                </a:moveTo>
                <a:cubicBezTo>
                  <a:pt x="10017" y="19881"/>
                  <a:pt x="10025" y="19897"/>
                  <a:pt x="10029" y="19913"/>
                </a:cubicBezTo>
                <a:lnTo>
                  <a:pt x="10032" y="19917"/>
                </a:lnTo>
                <a:cubicBezTo>
                  <a:pt x="10081" y="19881"/>
                  <a:pt x="10047" y="19874"/>
                  <a:pt x="10014" y="19865"/>
                </a:cubicBezTo>
                <a:cubicBezTo>
                  <a:pt x="10014" y="19868"/>
                  <a:pt x="10014" y="19865"/>
                  <a:pt x="10014" y="19865"/>
                </a:cubicBezTo>
                <a:close/>
                <a:moveTo>
                  <a:pt x="15987" y="19881"/>
                </a:moveTo>
                <a:cubicBezTo>
                  <a:pt x="15998" y="19897"/>
                  <a:pt x="16013" y="19897"/>
                  <a:pt x="16032" y="19891"/>
                </a:cubicBezTo>
                <a:lnTo>
                  <a:pt x="16036" y="19894"/>
                </a:lnTo>
                <a:cubicBezTo>
                  <a:pt x="16017" y="19891"/>
                  <a:pt x="16002" y="19887"/>
                  <a:pt x="15983" y="19887"/>
                </a:cubicBezTo>
                <a:cubicBezTo>
                  <a:pt x="15983" y="19884"/>
                  <a:pt x="15987" y="19881"/>
                  <a:pt x="15987" y="19881"/>
                </a:cubicBezTo>
                <a:close/>
                <a:moveTo>
                  <a:pt x="7492" y="19913"/>
                </a:moveTo>
                <a:cubicBezTo>
                  <a:pt x="7492" y="19910"/>
                  <a:pt x="7496" y="19910"/>
                  <a:pt x="7496" y="19907"/>
                </a:cubicBezTo>
                <a:cubicBezTo>
                  <a:pt x="7492" y="19907"/>
                  <a:pt x="7488" y="19910"/>
                  <a:pt x="7488" y="19910"/>
                </a:cubicBezTo>
                <a:cubicBezTo>
                  <a:pt x="7488" y="19913"/>
                  <a:pt x="7492" y="19913"/>
                  <a:pt x="7492" y="19913"/>
                </a:cubicBezTo>
                <a:close/>
                <a:moveTo>
                  <a:pt x="7847" y="19943"/>
                </a:moveTo>
                <a:cubicBezTo>
                  <a:pt x="7847" y="19936"/>
                  <a:pt x="7843" y="19933"/>
                  <a:pt x="7843" y="19926"/>
                </a:cubicBezTo>
                <a:cubicBezTo>
                  <a:pt x="7832" y="19930"/>
                  <a:pt x="7832" y="19936"/>
                  <a:pt x="7843" y="19939"/>
                </a:cubicBezTo>
                <a:lnTo>
                  <a:pt x="7847" y="19943"/>
                </a:lnTo>
                <a:close/>
                <a:moveTo>
                  <a:pt x="8153" y="19917"/>
                </a:moveTo>
                <a:cubicBezTo>
                  <a:pt x="8149" y="19913"/>
                  <a:pt x="8146" y="19910"/>
                  <a:pt x="8142" y="19910"/>
                </a:cubicBezTo>
                <a:cubicBezTo>
                  <a:pt x="8138" y="19910"/>
                  <a:pt x="8135" y="19910"/>
                  <a:pt x="8131" y="19910"/>
                </a:cubicBezTo>
                <a:cubicBezTo>
                  <a:pt x="8138" y="19913"/>
                  <a:pt x="8146" y="19913"/>
                  <a:pt x="8153" y="19917"/>
                </a:cubicBezTo>
                <a:cubicBezTo>
                  <a:pt x="8149" y="19917"/>
                  <a:pt x="8153" y="19917"/>
                  <a:pt x="8153" y="19917"/>
                </a:cubicBezTo>
                <a:close/>
                <a:moveTo>
                  <a:pt x="8971" y="19930"/>
                </a:moveTo>
                <a:cubicBezTo>
                  <a:pt x="8983" y="19923"/>
                  <a:pt x="8990" y="19920"/>
                  <a:pt x="9001" y="19913"/>
                </a:cubicBezTo>
                <a:lnTo>
                  <a:pt x="9005" y="19917"/>
                </a:lnTo>
                <a:cubicBezTo>
                  <a:pt x="8990" y="19910"/>
                  <a:pt x="8971" y="19904"/>
                  <a:pt x="8979" y="19884"/>
                </a:cubicBezTo>
                <a:cubicBezTo>
                  <a:pt x="8979" y="19884"/>
                  <a:pt x="8979" y="19884"/>
                  <a:pt x="8979" y="19884"/>
                </a:cubicBezTo>
                <a:cubicBezTo>
                  <a:pt x="8975" y="19900"/>
                  <a:pt x="8975" y="19913"/>
                  <a:pt x="8971" y="19930"/>
                </a:cubicBezTo>
                <a:cubicBezTo>
                  <a:pt x="8971" y="19930"/>
                  <a:pt x="8971" y="19930"/>
                  <a:pt x="8971" y="19930"/>
                </a:cubicBezTo>
                <a:close/>
                <a:moveTo>
                  <a:pt x="9124" y="19917"/>
                </a:moveTo>
                <a:lnTo>
                  <a:pt x="9132" y="19917"/>
                </a:lnTo>
                <a:lnTo>
                  <a:pt x="9128" y="19910"/>
                </a:lnTo>
                <a:lnTo>
                  <a:pt x="9124" y="19917"/>
                </a:lnTo>
                <a:close/>
                <a:moveTo>
                  <a:pt x="9883" y="19939"/>
                </a:moveTo>
                <a:cubicBezTo>
                  <a:pt x="9883" y="19933"/>
                  <a:pt x="9883" y="19930"/>
                  <a:pt x="9883" y="19923"/>
                </a:cubicBezTo>
                <a:cubicBezTo>
                  <a:pt x="9883" y="19926"/>
                  <a:pt x="9883" y="19933"/>
                  <a:pt x="9879" y="19936"/>
                </a:cubicBezTo>
                <a:lnTo>
                  <a:pt x="9883" y="19939"/>
                </a:lnTo>
                <a:close/>
                <a:moveTo>
                  <a:pt x="10032" y="19917"/>
                </a:moveTo>
                <a:cubicBezTo>
                  <a:pt x="10032" y="19913"/>
                  <a:pt x="10036" y="19913"/>
                  <a:pt x="10036" y="19913"/>
                </a:cubicBezTo>
                <a:cubicBezTo>
                  <a:pt x="10036" y="19913"/>
                  <a:pt x="10032" y="19913"/>
                  <a:pt x="10032" y="19917"/>
                </a:cubicBezTo>
                <a:cubicBezTo>
                  <a:pt x="10029" y="19913"/>
                  <a:pt x="10032" y="19917"/>
                  <a:pt x="10032" y="19917"/>
                </a:cubicBezTo>
                <a:close/>
                <a:moveTo>
                  <a:pt x="16032" y="19891"/>
                </a:moveTo>
                <a:cubicBezTo>
                  <a:pt x="16032" y="19894"/>
                  <a:pt x="16028" y="19894"/>
                  <a:pt x="16028" y="19897"/>
                </a:cubicBezTo>
                <a:cubicBezTo>
                  <a:pt x="16028" y="19894"/>
                  <a:pt x="16032" y="19894"/>
                  <a:pt x="16032" y="19891"/>
                </a:cubicBezTo>
                <a:cubicBezTo>
                  <a:pt x="16032" y="19891"/>
                  <a:pt x="16032" y="19891"/>
                  <a:pt x="16032" y="19891"/>
                </a:cubicBezTo>
                <a:close/>
                <a:moveTo>
                  <a:pt x="7847" y="19943"/>
                </a:moveTo>
                <a:cubicBezTo>
                  <a:pt x="7847" y="19939"/>
                  <a:pt x="7851" y="19939"/>
                  <a:pt x="7851" y="19936"/>
                </a:cubicBezTo>
                <a:cubicBezTo>
                  <a:pt x="7847" y="19936"/>
                  <a:pt x="7843" y="19939"/>
                  <a:pt x="7839" y="19939"/>
                </a:cubicBezTo>
                <a:cubicBezTo>
                  <a:pt x="7843" y="19939"/>
                  <a:pt x="7847" y="19943"/>
                  <a:pt x="7847" y="19943"/>
                </a:cubicBezTo>
                <a:close/>
                <a:moveTo>
                  <a:pt x="8971" y="19930"/>
                </a:moveTo>
                <a:cubicBezTo>
                  <a:pt x="8968" y="19930"/>
                  <a:pt x="8964" y="19930"/>
                  <a:pt x="8960" y="19930"/>
                </a:cubicBezTo>
                <a:cubicBezTo>
                  <a:pt x="8964" y="19930"/>
                  <a:pt x="8968" y="19930"/>
                  <a:pt x="8971" y="19930"/>
                </a:cubicBezTo>
                <a:cubicBezTo>
                  <a:pt x="8971" y="19930"/>
                  <a:pt x="8971" y="19930"/>
                  <a:pt x="8971" y="19930"/>
                </a:cubicBezTo>
                <a:close/>
                <a:moveTo>
                  <a:pt x="9001" y="19920"/>
                </a:moveTo>
                <a:cubicBezTo>
                  <a:pt x="8964" y="19946"/>
                  <a:pt x="8983" y="19959"/>
                  <a:pt x="9016" y="19969"/>
                </a:cubicBezTo>
                <a:lnTo>
                  <a:pt x="9024" y="19972"/>
                </a:lnTo>
                <a:cubicBezTo>
                  <a:pt x="9016" y="19949"/>
                  <a:pt x="9005" y="19933"/>
                  <a:pt x="9001" y="19920"/>
                </a:cubicBezTo>
                <a:cubicBezTo>
                  <a:pt x="8997" y="19917"/>
                  <a:pt x="9001" y="19920"/>
                  <a:pt x="9001" y="19920"/>
                </a:cubicBezTo>
                <a:close/>
                <a:moveTo>
                  <a:pt x="9883" y="19939"/>
                </a:moveTo>
                <a:cubicBezTo>
                  <a:pt x="9883" y="19939"/>
                  <a:pt x="9887" y="19936"/>
                  <a:pt x="9887" y="19936"/>
                </a:cubicBezTo>
                <a:cubicBezTo>
                  <a:pt x="9887" y="19936"/>
                  <a:pt x="9883" y="19936"/>
                  <a:pt x="9883" y="19939"/>
                </a:cubicBezTo>
                <a:cubicBezTo>
                  <a:pt x="9879" y="19936"/>
                  <a:pt x="9883" y="19939"/>
                  <a:pt x="9883" y="19939"/>
                </a:cubicBezTo>
                <a:close/>
                <a:moveTo>
                  <a:pt x="8127" y="19985"/>
                </a:moveTo>
                <a:lnTo>
                  <a:pt x="8123" y="19982"/>
                </a:lnTo>
                <a:cubicBezTo>
                  <a:pt x="8123" y="19982"/>
                  <a:pt x="8123" y="19985"/>
                  <a:pt x="8127" y="19985"/>
                </a:cubicBezTo>
                <a:cubicBezTo>
                  <a:pt x="8123" y="19985"/>
                  <a:pt x="8127" y="19985"/>
                  <a:pt x="8127" y="19985"/>
                </a:cubicBezTo>
                <a:close/>
                <a:moveTo>
                  <a:pt x="9024" y="19969"/>
                </a:moveTo>
                <a:cubicBezTo>
                  <a:pt x="9024" y="19966"/>
                  <a:pt x="9027" y="19966"/>
                  <a:pt x="9027" y="19962"/>
                </a:cubicBezTo>
                <a:cubicBezTo>
                  <a:pt x="9024" y="19962"/>
                  <a:pt x="9020" y="19966"/>
                  <a:pt x="9016" y="19966"/>
                </a:cubicBezTo>
                <a:cubicBezTo>
                  <a:pt x="9016" y="19966"/>
                  <a:pt x="9024" y="19969"/>
                  <a:pt x="9024" y="19969"/>
                </a:cubicBezTo>
                <a:close/>
                <a:moveTo>
                  <a:pt x="14246" y="19992"/>
                </a:moveTo>
                <a:cubicBezTo>
                  <a:pt x="14246" y="19992"/>
                  <a:pt x="14246" y="19988"/>
                  <a:pt x="14250" y="19988"/>
                </a:cubicBezTo>
                <a:lnTo>
                  <a:pt x="14246" y="19992"/>
                </a:lnTo>
                <a:close/>
                <a:moveTo>
                  <a:pt x="14366" y="19988"/>
                </a:moveTo>
                <a:cubicBezTo>
                  <a:pt x="14366" y="19985"/>
                  <a:pt x="14366" y="19979"/>
                  <a:pt x="14366" y="19975"/>
                </a:cubicBezTo>
                <a:cubicBezTo>
                  <a:pt x="14366" y="19979"/>
                  <a:pt x="14362" y="19982"/>
                  <a:pt x="14362" y="19985"/>
                </a:cubicBezTo>
                <a:lnTo>
                  <a:pt x="14366" y="19988"/>
                </a:lnTo>
                <a:close/>
                <a:moveTo>
                  <a:pt x="16088" y="19995"/>
                </a:moveTo>
                <a:cubicBezTo>
                  <a:pt x="16088" y="19988"/>
                  <a:pt x="16088" y="19982"/>
                  <a:pt x="16092" y="19975"/>
                </a:cubicBezTo>
                <a:cubicBezTo>
                  <a:pt x="16084" y="19975"/>
                  <a:pt x="16080" y="19979"/>
                  <a:pt x="16073" y="19979"/>
                </a:cubicBezTo>
                <a:cubicBezTo>
                  <a:pt x="16077" y="19982"/>
                  <a:pt x="16080" y="19988"/>
                  <a:pt x="16084" y="19992"/>
                </a:cubicBezTo>
                <a:cubicBezTo>
                  <a:pt x="16080" y="19992"/>
                  <a:pt x="16088" y="19995"/>
                  <a:pt x="16088" y="19995"/>
                </a:cubicBezTo>
                <a:close/>
                <a:moveTo>
                  <a:pt x="8049" y="20014"/>
                </a:moveTo>
                <a:cubicBezTo>
                  <a:pt x="8049" y="20011"/>
                  <a:pt x="8049" y="20011"/>
                  <a:pt x="8049" y="20014"/>
                </a:cubicBezTo>
                <a:cubicBezTo>
                  <a:pt x="8045" y="20011"/>
                  <a:pt x="8049" y="20014"/>
                  <a:pt x="8049" y="20014"/>
                </a:cubicBezTo>
                <a:close/>
                <a:moveTo>
                  <a:pt x="8071" y="20005"/>
                </a:moveTo>
                <a:cubicBezTo>
                  <a:pt x="8090" y="19998"/>
                  <a:pt x="8108" y="19992"/>
                  <a:pt x="8127" y="19985"/>
                </a:cubicBezTo>
                <a:cubicBezTo>
                  <a:pt x="8127" y="19985"/>
                  <a:pt x="8123" y="19985"/>
                  <a:pt x="8123" y="19985"/>
                </a:cubicBezTo>
                <a:cubicBezTo>
                  <a:pt x="8105" y="19992"/>
                  <a:pt x="8086" y="19998"/>
                  <a:pt x="8067" y="20005"/>
                </a:cubicBezTo>
                <a:cubicBezTo>
                  <a:pt x="8067" y="20005"/>
                  <a:pt x="8071" y="20005"/>
                  <a:pt x="8071" y="20005"/>
                </a:cubicBezTo>
                <a:close/>
                <a:moveTo>
                  <a:pt x="14250" y="19988"/>
                </a:moveTo>
                <a:cubicBezTo>
                  <a:pt x="14250" y="19985"/>
                  <a:pt x="14246" y="19985"/>
                  <a:pt x="14250" y="19988"/>
                </a:cubicBezTo>
                <a:cubicBezTo>
                  <a:pt x="14246" y="19988"/>
                  <a:pt x="14246" y="19992"/>
                  <a:pt x="14246" y="19992"/>
                </a:cubicBezTo>
                <a:cubicBezTo>
                  <a:pt x="14246" y="19992"/>
                  <a:pt x="14250" y="19988"/>
                  <a:pt x="14250" y="19988"/>
                </a:cubicBezTo>
                <a:close/>
                <a:moveTo>
                  <a:pt x="14366" y="19988"/>
                </a:moveTo>
                <a:cubicBezTo>
                  <a:pt x="14366" y="19988"/>
                  <a:pt x="14369" y="19988"/>
                  <a:pt x="14369" y="19988"/>
                </a:cubicBezTo>
                <a:cubicBezTo>
                  <a:pt x="14369" y="19988"/>
                  <a:pt x="14366" y="19988"/>
                  <a:pt x="14366" y="19988"/>
                </a:cubicBezTo>
                <a:cubicBezTo>
                  <a:pt x="14362" y="19985"/>
                  <a:pt x="14366" y="19988"/>
                  <a:pt x="14366" y="19988"/>
                </a:cubicBezTo>
                <a:close/>
                <a:moveTo>
                  <a:pt x="16080" y="19992"/>
                </a:moveTo>
                <a:cubicBezTo>
                  <a:pt x="16084" y="19988"/>
                  <a:pt x="16088" y="19988"/>
                  <a:pt x="16092" y="19985"/>
                </a:cubicBezTo>
                <a:cubicBezTo>
                  <a:pt x="16080" y="19979"/>
                  <a:pt x="16080" y="19982"/>
                  <a:pt x="16088" y="19992"/>
                </a:cubicBezTo>
                <a:cubicBezTo>
                  <a:pt x="16088" y="19995"/>
                  <a:pt x="16080" y="19992"/>
                  <a:pt x="16080" y="19992"/>
                </a:cubicBezTo>
                <a:close/>
                <a:moveTo>
                  <a:pt x="8923" y="20044"/>
                </a:moveTo>
                <a:cubicBezTo>
                  <a:pt x="8923" y="20041"/>
                  <a:pt x="8926" y="20034"/>
                  <a:pt x="8926" y="20031"/>
                </a:cubicBezTo>
                <a:cubicBezTo>
                  <a:pt x="8926" y="20034"/>
                  <a:pt x="8923" y="20041"/>
                  <a:pt x="8923" y="20044"/>
                </a:cubicBezTo>
                <a:cubicBezTo>
                  <a:pt x="8923" y="20044"/>
                  <a:pt x="8923" y="20044"/>
                  <a:pt x="8923" y="20044"/>
                </a:cubicBezTo>
                <a:close/>
                <a:moveTo>
                  <a:pt x="8983" y="20041"/>
                </a:moveTo>
                <a:cubicBezTo>
                  <a:pt x="8979" y="20037"/>
                  <a:pt x="8979" y="20034"/>
                  <a:pt x="8975" y="20031"/>
                </a:cubicBezTo>
                <a:cubicBezTo>
                  <a:pt x="8975" y="20037"/>
                  <a:pt x="8975" y="20041"/>
                  <a:pt x="8983" y="20041"/>
                </a:cubicBezTo>
                <a:lnTo>
                  <a:pt x="8983" y="20041"/>
                </a:lnTo>
                <a:close/>
                <a:moveTo>
                  <a:pt x="9065" y="20021"/>
                </a:moveTo>
                <a:cubicBezTo>
                  <a:pt x="9061" y="20018"/>
                  <a:pt x="9061" y="20018"/>
                  <a:pt x="9057" y="20014"/>
                </a:cubicBezTo>
                <a:cubicBezTo>
                  <a:pt x="9057" y="20018"/>
                  <a:pt x="9061" y="20021"/>
                  <a:pt x="9061" y="20024"/>
                </a:cubicBezTo>
                <a:lnTo>
                  <a:pt x="9065" y="20021"/>
                </a:lnTo>
                <a:close/>
                <a:moveTo>
                  <a:pt x="9095" y="20037"/>
                </a:moveTo>
                <a:lnTo>
                  <a:pt x="9098" y="20031"/>
                </a:lnTo>
                <a:cubicBezTo>
                  <a:pt x="9098" y="20031"/>
                  <a:pt x="9091" y="20034"/>
                  <a:pt x="9091" y="20034"/>
                </a:cubicBezTo>
                <a:cubicBezTo>
                  <a:pt x="9091" y="20034"/>
                  <a:pt x="9095" y="20037"/>
                  <a:pt x="9095" y="20037"/>
                </a:cubicBezTo>
                <a:close/>
                <a:moveTo>
                  <a:pt x="9801" y="20041"/>
                </a:moveTo>
                <a:cubicBezTo>
                  <a:pt x="9804" y="20041"/>
                  <a:pt x="9808" y="20041"/>
                  <a:pt x="9812" y="20037"/>
                </a:cubicBezTo>
                <a:cubicBezTo>
                  <a:pt x="9808" y="20034"/>
                  <a:pt x="9804" y="20034"/>
                  <a:pt x="9797" y="20031"/>
                </a:cubicBezTo>
                <a:cubicBezTo>
                  <a:pt x="9797" y="20034"/>
                  <a:pt x="9797" y="20037"/>
                  <a:pt x="9801" y="20041"/>
                </a:cubicBezTo>
                <a:lnTo>
                  <a:pt x="9801" y="20041"/>
                </a:lnTo>
                <a:close/>
                <a:moveTo>
                  <a:pt x="9857" y="20034"/>
                </a:moveTo>
                <a:lnTo>
                  <a:pt x="9860" y="20028"/>
                </a:lnTo>
                <a:cubicBezTo>
                  <a:pt x="9860" y="20028"/>
                  <a:pt x="9853" y="20031"/>
                  <a:pt x="9853" y="20031"/>
                </a:cubicBezTo>
                <a:cubicBezTo>
                  <a:pt x="9853" y="20028"/>
                  <a:pt x="9857" y="20034"/>
                  <a:pt x="9857" y="20034"/>
                </a:cubicBezTo>
                <a:close/>
                <a:moveTo>
                  <a:pt x="8979" y="20044"/>
                </a:moveTo>
                <a:cubicBezTo>
                  <a:pt x="8960" y="20005"/>
                  <a:pt x="8945" y="20005"/>
                  <a:pt x="8926" y="20044"/>
                </a:cubicBezTo>
                <a:cubicBezTo>
                  <a:pt x="8926" y="20044"/>
                  <a:pt x="8923" y="20041"/>
                  <a:pt x="8923" y="20041"/>
                </a:cubicBezTo>
                <a:cubicBezTo>
                  <a:pt x="8941" y="20044"/>
                  <a:pt x="8960" y="20041"/>
                  <a:pt x="8979" y="20044"/>
                </a:cubicBezTo>
                <a:cubicBezTo>
                  <a:pt x="8983" y="20041"/>
                  <a:pt x="8979" y="20044"/>
                  <a:pt x="8979" y="20044"/>
                </a:cubicBezTo>
                <a:close/>
                <a:moveTo>
                  <a:pt x="9065" y="20021"/>
                </a:moveTo>
                <a:cubicBezTo>
                  <a:pt x="9057" y="20034"/>
                  <a:pt x="9050" y="20047"/>
                  <a:pt x="9042" y="20063"/>
                </a:cubicBezTo>
                <a:cubicBezTo>
                  <a:pt x="9042" y="20063"/>
                  <a:pt x="9046" y="20060"/>
                  <a:pt x="9046" y="20060"/>
                </a:cubicBezTo>
                <a:cubicBezTo>
                  <a:pt x="9061" y="20063"/>
                  <a:pt x="9072" y="20067"/>
                  <a:pt x="9087" y="20070"/>
                </a:cubicBezTo>
                <a:lnTo>
                  <a:pt x="9083" y="20067"/>
                </a:lnTo>
                <a:cubicBezTo>
                  <a:pt x="9087" y="20057"/>
                  <a:pt x="9091" y="20047"/>
                  <a:pt x="9091" y="20034"/>
                </a:cubicBezTo>
                <a:cubicBezTo>
                  <a:pt x="9091" y="20034"/>
                  <a:pt x="9095" y="20037"/>
                  <a:pt x="9095" y="20037"/>
                </a:cubicBezTo>
                <a:cubicBezTo>
                  <a:pt x="9083" y="20034"/>
                  <a:pt x="9072" y="20031"/>
                  <a:pt x="9061" y="20028"/>
                </a:cubicBezTo>
                <a:cubicBezTo>
                  <a:pt x="9061" y="20024"/>
                  <a:pt x="9065" y="20021"/>
                  <a:pt x="9065" y="20021"/>
                </a:cubicBezTo>
                <a:close/>
                <a:moveTo>
                  <a:pt x="9801" y="20041"/>
                </a:moveTo>
                <a:cubicBezTo>
                  <a:pt x="9827" y="20034"/>
                  <a:pt x="9842" y="20044"/>
                  <a:pt x="9853" y="20067"/>
                </a:cubicBezTo>
                <a:cubicBezTo>
                  <a:pt x="9853" y="20067"/>
                  <a:pt x="9849" y="20063"/>
                  <a:pt x="9849" y="20063"/>
                </a:cubicBezTo>
                <a:cubicBezTo>
                  <a:pt x="9853" y="20050"/>
                  <a:pt x="9853" y="20041"/>
                  <a:pt x="9857" y="20028"/>
                </a:cubicBezTo>
                <a:cubicBezTo>
                  <a:pt x="9857" y="20028"/>
                  <a:pt x="9860" y="20031"/>
                  <a:pt x="9860" y="20031"/>
                </a:cubicBezTo>
                <a:cubicBezTo>
                  <a:pt x="9838" y="20034"/>
                  <a:pt x="9819" y="20037"/>
                  <a:pt x="9801" y="20041"/>
                </a:cubicBezTo>
                <a:cubicBezTo>
                  <a:pt x="9801" y="20041"/>
                  <a:pt x="9801" y="20041"/>
                  <a:pt x="9801" y="20041"/>
                </a:cubicBezTo>
                <a:close/>
                <a:moveTo>
                  <a:pt x="12800" y="504"/>
                </a:moveTo>
                <a:cubicBezTo>
                  <a:pt x="12812" y="504"/>
                  <a:pt x="12823" y="507"/>
                  <a:pt x="12834" y="507"/>
                </a:cubicBezTo>
                <a:cubicBezTo>
                  <a:pt x="12830" y="491"/>
                  <a:pt x="12819" y="481"/>
                  <a:pt x="12800" y="481"/>
                </a:cubicBezTo>
                <a:cubicBezTo>
                  <a:pt x="12800" y="481"/>
                  <a:pt x="12797" y="478"/>
                  <a:pt x="12797" y="478"/>
                </a:cubicBezTo>
                <a:cubicBezTo>
                  <a:pt x="12800" y="488"/>
                  <a:pt x="12804" y="498"/>
                  <a:pt x="12804" y="507"/>
                </a:cubicBezTo>
                <a:lnTo>
                  <a:pt x="12800" y="504"/>
                </a:lnTo>
                <a:close/>
                <a:moveTo>
                  <a:pt x="6610" y="20096"/>
                </a:moveTo>
                <a:cubicBezTo>
                  <a:pt x="6610" y="20089"/>
                  <a:pt x="6610" y="20083"/>
                  <a:pt x="6610" y="20076"/>
                </a:cubicBezTo>
                <a:cubicBezTo>
                  <a:pt x="6607" y="20076"/>
                  <a:pt x="6603" y="20076"/>
                  <a:pt x="6599" y="20080"/>
                </a:cubicBezTo>
                <a:cubicBezTo>
                  <a:pt x="6603" y="20086"/>
                  <a:pt x="6603" y="20089"/>
                  <a:pt x="6607" y="20096"/>
                </a:cubicBezTo>
                <a:lnTo>
                  <a:pt x="6610" y="20096"/>
                </a:lnTo>
                <a:close/>
                <a:moveTo>
                  <a:pt x="7798" y="20096"/>
                </a:moveTo>
                <a:cubicBezTo>
                  <a:pt x="7802" y="20093"/>
                  <a:pt x="7806" y="20093"/>
                  <a:pt x="7810" y="20089"/>
                </a:cubicBezTo>
                <a:cubicBezTo>
                  <a:pt x="7802" y="20086"/>
                  <a:pt x="7798" y="20086"/>
                  <a:pt x="7791" y="20083"/>
                </a:cubicBezTo>
                <a:cubicBezTo>
                  <a:pt x="7795" y="20089"/>
                  <a:pt x="7795" y="20093"/>
                  <a:pt x="7798" y="20096"/>
                </a:cubicBezTo>
                <a:cubicBezTo>
                  <a:pt x="7798" y="20093"/>
                  <a:pt x="7798" y="20096"/>
                  <a:pt x="7798" y="20096"/>
                </a:cubicBezTo>
                <a:close/>
                <a:moveTo>
                  <a:pt x="7862" y="20093"/>
                </a:moveTo>
                <a:cubicBezTo>
                  <a:pt x="7862" y="20089"/>
                  <a:pt x="7862" y="20086"/>
                  <a:pt x="7866" y="20083"/>
                </a:cubicBezTo>
                <a:cubicBezTo>
                  <a:pt x="7862" y="20086"/>
                  <a:pt x="7854" y="20089"/>
                  <a:pt x="7851" y="20089"/>
                </a:cubicBezTo>
                <a:cubicBezTo>
                  <a:pt x="7854" y="20093"/>
                  <a:pt x="7858" y="20096"/>
                  <a:pt x="7862" y="20093"/>
                </a:cubicBezTo>
                <a:cubicBezTo>
                  <a:pt x="7862" y="20096"/>
                  <a:pt x="7862" y="20093"/>
                  <a:pt x="7862" y="20093"/>
                </a:cubicBezTo>
                <a:close/>
                <a:moveTo>
                  <a:pt x="9042" y="20060"/>
                </a:moveTo>
                <a:cubicBezTo>
                  <a:pt x="9042" y="20063"/>
                  <a:pt x="9046" y="20067"/>
                  <a:pt x="9046" y="20070"/>
                </a:cubicBezTo>
                <a:cubicBezTo>
                  <a:pt x="9054" y="20063"/>
                  <a:pt x="9054" y="20060"/>
                  <a:pt x="9039" y="20067"/>
                </a:cubicBezTo>
                <a:cubicBezTo>
                  <a:pt x="9039" y="20063"/>
                  <a:pt x="9042" y="20060"/>
                  <a:pt x="9042" y="20060"/>
                </a:cubicBezTo>
                <a:close/>
                <a:moveTo>
                  <a:pt x="9083" y="20067"/>
                </a:moveTo>
                <a:cubicBezTo>
                  <a:pt x="9083" y="20067"/>
                  <a:pt x="9087" y="20067"/>
                  <a:pt x="9087" y="20067"/>
                </a:cubicBezTo>
                <a:cubicBezTo>
                  <a:pt x="9087" y="20067"/>
                  <a:pt x="9083" y="20063"/>
                  <a:pt x="9083" y="20067"/>
                </a:cubicBezTo>
                <a:cubicBezTo>
                  <a:pt x="9080" y="20063"/>
                  <a:pt x="9083" y="20067"/>
                  <a:pt x="9083" y="20067"/>
                </a:cubicBezTo>
                <a:close/>
                <a:moveTo>
                  <a:pt x="9853" y="20067"/>
                </a:moveTo>
                <a:cubicBezTo>
                  <a:pt x="9853" y="20067"/>
                  <a:pt x="9857" y="20067"/>
                  <a:pt x="9857" y="20063"/>
                </a:cubicBezTo>
                <a:cubicBezTo>
                  <a:pt x="9853" y="20063"/>
                  <a:pt x="9849" y="20063"/>
                  <a:pt x="9849" y="20063"/>
                </a:cubicBezTo>
                <a:cubicBezTo>
                  <a:pt x="9845" y="20063"/>
                  <a:pt x="9853" y="20067"/>
                  <a:pt x="9853" y="20067"/>
                </a:cubicBezTo>
                <a:close/>
                <a:moveTo>
                  <a:pt x="6603" y="20096"/>
                </a:moveTo>
                <a:cubicBezTo>
                  <a:pt x="6607" y="20096"/>
                  <a:pt x="6610" y="20093"/>
                  <a:pt x="6614" y="20093"/>
                </a:cubicBezTo>
                <a:cubicBezTo>
                  <a:pt x="6607" y="20086"/>
                  <a:pt x="6603" y="20086"/>
                  <a:pt x="6607" y="20099"/>
                </a:cubicBezTo>
                <a:cubicBezTo>
                  <a:pt x="6610" y="20096"/>
                  <a:pt x="6603" y="20096"/>
                  <a:pt x="6603" y="20096"/>
                </a:cubicBezTo>
                <a:close/>
                <a:moveTo>
                  <a:pt x="7798" y="20093"/>
                </a:moveTo>
                <a:cubicBezTo>
                  <a:pt x="7821" y="20093"/>
                  <a:pt x="7843" y="20093"/>
                  <a:pt x="7866" y="20093"/>
                </a:cubicBezTo>
                <a:cubicBezTo>
                  <a:pt x="7866" y="20093"/>
                  <a:pt x="7866" y="20096"/>
                  <a:pt x="7866" y="20096"/>
                </a:cubicBezTo>
                <a:cubicBezTo>
                  <a:pt x="7839" y="20070"/>
                  <a:pt x="7821" y="20063"/>
                  <a:pt x="7798" y="20093"/>
                </a:cubicBezTo>
                <a:cubicBezTo>
                  <a:pt x="7798" y="20096"/>
                  <a:pt x="7798" y="20093"/>
                  <a:pt x="7798" y="20093"/>
                </a:cubicBezTo>
                <a:close/>
                <a:moveTo>
                  <a:pt x="8127" y="20099"/>
                </a:moveTo>
                <a:cubicBezTo>
                  <a:pt x="8120" y="20096"/>
                  <a:pt x="8112" y="20096"/>
                  <a:pt x="8108" y="20093"/>
                </a:cubicBezTo>
                <a:cubicBezTo>
                  <a:pt x="8116" y="20093"/>
                  <a:pt x="8120" y="20096"/>
                  <a:pt x="8127" y="20099"/>
                </a:cubicBezTo>
                <a:cubicBezTo>
                  <a:pt x="8127" y="20099"/>
                  <a:pt x="8127" y="20099"/>
                  <a:pt x="8127" y="20099"/>
                </a:cubicBezTo>
                <a:close/>
                <a:moveTo>
                  <a:pt x="12644" y="520"/>
                </a:moveTo>
                <a:cubicBezTo>
                  <a:pt x="12647" y="520"/>
                  <a:pt x="12647" y="517"/>
                  <a:pt x="12647" y="517"/>
                </a:cubicBezTo>
                <a:cubicBezTo>
                  <a:pt x="12644" y="517"/>
                  <a:pt x="12644" y="517"/>
                  <a:pt x="12644" y="520"/>
                </a:cubicBezTo>
                <a:cubicBezTo>
                  <a:pt x="12640" y="517"/>
                  <a:pt x="12644" y="520"/>
                  <a:pt x="12644" y="520"/>
                </a:cubicBezTo>
                <a:close/>
                <a:moveTo>
                  <a:pt x="10017" y="20112"/>
                </a:moveTo>
                <a:cubicBezTo>
                  <a:pt x="10021" y="20112"/>
                  <a:pt x="10025" y="20112"/>
                  <a:pt x="10029" y="20116"/>
                </a:cubicBezTo>
                <a:cubicBezTo>
                  <a:pt x="10025" y="20112"/>
                  <a:pt x="10025" y="20112"/>
                  <a:pt x="10021" y="20109"/>
                </a:cubicBezTo>
                <a:lnTo>
                  <a:pt x="10017" y="20112"/>
                </a:lnTo>
                <a:close/>
                <a:moveTo>
                  <a:pt x="8755" y="20119"/>
                </a:moveTo>
                <a:cubicBezTo>
                  <a:pt x="8755" y="20119"/>
                  <a:pt x="8758" y="20119"/>
                  <a:pt x="8758" y="20119"/>
                </a:cubicBezTo>
                <a:cubicBezTo>
                  <a:pt x="8755" y="20119"/>
                  <a:pt x="8755" y="20116"/>
                  <a:pt x="8751" y="20116"/>
                </a:cubicBezTo>
                <a:cubicBezTo>
                  <a:pt x="8755" y="20116"/>
                  <a:pt x="8755" y="20119"/>
                  <a:pt x="8755" y="20119"/>
                </a:cubicBezTo>
                <a:close/>
                <a:moveTo>
                  <a:pt x="10017" y="20112"/>
                </a:moveTo>
                <a:cubicBezTo>
                  <a:pt x="10017" y="20112"/>
                  <a:pt x="10017" y="20116"/>
                  <a:pt x="10021" y="20116"/>
                </a:cubicBezTo>
                <a:cubicBezTo>
                  <a:pt x="10021" y="20112"/>
                  <a:pt x="10021" y="20112"/>
                  <a:pt x="10017" y="20112"/>
                </a:cubicBezTo>
                <a:cubicBezTo>
                  <a:pt x="10021" y="20109"/>
                  <a:pt x="10017" y="20112"/>
                  <a:pt x="10017" y="20112"/>
                </a:cubicBezTo>
                <a:close/>
                <a:moveTo>
                  <a:pt x="14272" y="20138"/>
                </a:moveTo>
                <a:cubicBezTo>
                  <a:pt x="14284" y="20151"/>
                  <a:pt x="14295" y="20148"/>
                  <a:pt x="14306" y="20138"/>
                </a:cubicBezTo>
                <a:cubicBezTo>
                  <a:pt x="14306" y="20138"/>
                  <a:pt x="14310" y="20135"/>
                  <a:pt x="14310" y="20135"/>
                </a:cubicBezTo>
                <a:cubicBezTo>
                  <a:pt x="14298" y="20135"/>
                  <a:pt x="14287" y="20135"/>
                  <a:pt x="14276" y="20135"/>
                </a:cubicBezTo>
                <a:lnTo>
                  <a:pt x="14272" y="20138"/>
                </a:lnTo>
                <a:close/>
                <a:moveTo>
                  <a:pt x="14343" y="20138"/>
                </a:moveTo>
                <a:lnTo>
                  <a:pt x="14347" y="20132"/>
                </a:lnTo>
                <a:cubicBezTo>
                  <a:pt x="14347" y="20132"/>
                  <a:pt x="14340" y="20135"/>
                  <a:pt x="14340" y="20135"/>
                </a:cubicBezTo>
                <a:cubicBezTo>
                  <a:pt x="14336" y="20132"/>
                  <a:pt x="14343" y="20138"/>
                  <a:pt x="14343" y="20138"/>
                </a:cubicBezTo>
                <a:close/>
                <a:moveTo>
                  <a:pt x="14470" y="20122"/>
                </a:moveTo>
                <a:cubicBezTo>
                  <a:pt x="14470" y="20125"/>
                  <a:pt x="14474" y="20129"/>
                  <a:pt x="14474" y="20129"/>
                </a:cubicBezTo>
                <a:cubicBezTo>
                  <a:pt x="14478" y="20125"/>
                  <a:pt x="14478" y="20122"/>
                  <a:pt x="14482" y="20116"/>
                </a:cubicBezTo>
                <a:cubicBezTo>
                  <a:pt x="14478" y="20119"/>
                  <a:pt x="14478" y="20119"/>
                  <a:pt x="14470" y="20122"/>
                </a:cubicBezTo>
                <a:cubicBezTo>
                  <a:pt x="14474" y="20119"/>
                  <a:pt x="14470" y="20122"/>
                  <a:pt x="14470" y="20122"/>
                </a:cubicBezTo>
                <a:close/>
                <a:moveTo>
                  <a:pt x="8019" y="20168"/>
                </a:moveTo>
                <a:cubicBezTo>
                  <a:pt x="8019" y="20168"/>
                  <a:pt x="8019" y="20164"/>
                  <a:pt x="8022" y="20164"/>
                </a:cubicBezTo>
                <a:lnTo>
                  <a:pt x="8019" y="20168"/>
                </a:lnTo>
                <a:close/>
                <a:moveTo>
                  <a:pt x="12797" y="478"/>
                </a:moveTo>
                <a:cubicBezTo>
                  <a:pt x="12804" y="475"/>
                  <a:pt x="12812" y="468"/>
                  <a:pt x="12819" y="465"/>
                </a:cubicBezTo>
                <a:cubicBezTo>
                  <a:pt x="12812" y="462"/>
                  <a:pt x="12804" y="462"/>
                  <a:pt x="12797" y="458"/>
                </a:cubicBezTo>
                <a:cubicBezTo>
                  <a:pt x="12797" y="458"/>
                  <a:pt x="12804" y="455"/>
                  <a:pt x="12804" y="455"/>
                </a:cubicBezTo>
                <a:cubicBezTo>
                  <a:pt x="12804" y="465"/>
                  <a:pt x="12804" y="475"/>
                  <a:pt x="12804" y="485"/>
                </a:cubicBezTo>
                <a:lnTo>
                  <a:pt x="12797" y="478"/>
                </a:lnTo>
                <a:close/>
                <a:moveTo>
                  <a:pt x="14284" y="20168"/>
                </a:moveTo>
                <a:cubicBezTo>
                  <a:pt x="14291" y="20161"/>
                  <a:pt x="14302" y="20158"/>
                  <a:pt x="14302" y="20151"/>
                </a:cubicBezTo>
                <a:cubicBezTo>
                  <a:pt x="14302" y="20135"/>
                  <a:pt x="14287" y="20135"/>
                  <a:pt x="14272" y="20138"/>
                </a:cubicBezTo>
                <a:cubicBezTo>
                  <a:pt x="14272" y="20138"/>
                  <a:pt x="14280" y="20135"/>
                  <a:pt x="14280" y="20135"/>
                </a:cubicBezTo>
                <a:cubicBezTo>
                  <a:pt x="14280" y="20145"/>
                  <a:pt x="14280" y="20155"/>
                  <a:pt x="14280" y="20164"/>
                </a:cubicBezTo>
                <a:cubicBezTo>
                  <a:pt x="14276" y="20164"/>
                  <a:pt x="14284" y="20168"/>
                  <a:pt x="14284" y="20168"/>
                </a:cubicBezTo>
                <a:close/>
                <a:moveTo>
                  <a:pt x="14340" y="20168"/>
                </a:moveTo>
                <a:cubicBezTo>
                  <a:pt x="14340" y="20158"/>
                  <a:pt x="14340" y="20145"/>
                  <a:pt x="14340" y="20135"/>
                </a:cubicBezTo>
                <a:cubicBezTo>
                  <a:pt x="14340" y="20135"/>
                  <a:pt x="14343" y="20138"/>
                  <a:pt x="14343" y="20138"/>
                </a:cubicBezTo>
                <a:cubicBezTo>
                  <a:pt x="14332" y="20138"/>
                  <a:pt x="14317" y="20138"/>
                  <a:pt x="14306" y="20138"/>
                </a:cubicBezTo>
                <a:cubicBezTo>
                  <a:pt x="14306" y="20138"/>
                  <a:pt x="14310" y="20135"/>
                  <a:pt x="14310" y="20135"/>
                </a:cubicBezTo>
                <a:cubicBezTo>
                  <a:pt x="14310" y="20145"/>
                  <a:pt x="14310" y="20155"/>
                  <a:pt x="14310" y="20164"/>
                </a:cubicBezTo>
                <a:lnTo>
                  <a:pt x="14306" y="20171"/>
                </a:lnTo>
                <a:cubicBezTo>
                  <a:pt x="14317" y="20171"/>
                  <a:pt x="14328" y="20174"/>
                  <a:pt x="14343" y="20174"/>
                </a:cubicBezTo>
                <a:lnTo>
                  <a:pt x="14340" y="20168"/>
                </a:lnTo>
                <a:close/>
                <a:moveTo>
                  <a:pt x="14411" y="20171"/>
                </a:moveTo>
                <a:cubicBezTo>
                  <a:pt x="14414" y="20171"/>
                  <a:pt x="14418" y="20168"/>
                  <a:pt x="14422" y="20168"/>
                </a:cubicBezTo>
                <a:cubicBezTo>
                  <a:pt x="14418" y="20164"/>
                  <a:pt x="14411" y="20164"/>
                  <a:pt x="14407" y="20161"/>
                </a:cubicBezTo>
                <a:cubicBezTo>
                  <a:pt x="14407" y="20164"/>
                  <a:pt x="14407" y="20168"/>
                  <a:pt x="14411" y="20171"/>
                </a:cubicBezTo>
                <a:cubicBezTo>
                  <a:pt x="14411" y="20171"/>
                  <a:pt x="14411" y="20171"/>
                  <a:pt x="14411" y="20171"/>
                </a:cubicBezTo>
                <a:close/>
                <a:moveTo>
                  <a:pt x="14474" y="20119"/>
                </a:moveTo>
                <a:cubicBezTo>
                  <a:pt x="14478" y="20135"/>
                  <a:pt x="14482" y="20151"/>
                  <a:pt x="14485" y="20164"/>
                </a:cubicBezTo>
                <a:lnTo>
                  <a:pt x="14489" y="20168"/>
                </a:lnTo>
                <a:lnTo>
                  <a:pt x="14482" y="20161"/>
                </a:lnTo>
                <a:lnTo>
                  <a:pt x="14474" y="20168"/>
                </a:lnTo>
                <a:lnTo>
                  <a:pt x="14478" y="20168"/>
                </a:lnTo>
                <a:cubicBezTo>
                  <a:pt x="14508" y="20151"/>
                  <a:pt x="14493" y="20135"/>
                  <a:pt x="14474" y="20119"/>
                </a:cubicBezTo>
                <a:cubicBezTo>
                  <a:pt x="14470" y="20122"/>
                  <a:pt x="14474" y="20119"/>
                  <a:pt x="14474" y="20119"/>
                </a:cubicBezTo>
                <a:close/>
                <a:moveTo>
                  <a:pt x="7888" y="20191"/>
                </a:moveTo>
                <a:cubicBezTo>
                  <a:pt x="7895" y="20191"/>
                  <a:pt x="7903" y="20194"/>
                  <a:pt x="7907" y="20194"/>
                </a:cubicBezTo>
                <a:cubicBezTo>
                  <a:pt x="7907" y="20191"/>
                  <a:pt x="7907" y="20187"/>
                  <a:pt x="7907" y="20184"/>
                </a:cubicBezTo>
                <a:cubicBezTo>
                  <a:pt x="7899" y="20184"/>
                  <a:pt x="7895" y="20187"/>
                  <a:pt x="7888" y="20187"/>
                </a:cubicBezTo>
                <a:lnTo>
                  <a:pt x="7888" y="20191"/>
                </a:lnTo>
                <a:close/>
                <a:moveTo>
                  <a:pt x="8019" y="20168"/>
                </a:moveTo>
                <a:cubicBezTo>
                  <a:pt x="8019" y="20168"/>
                  <a:pt x="8022" y="20164"/>
                  <a:pt x="8022" y="20164"/>
                </a:cubicBezTo>
                <a:cubicBezTo>
                  <a:pt x="8022" y="20164"/>
                  <a:pt x="8019" y="20168"/>
                  <a:pt x="8019" y="20168"/>
                </a:cubicBezTo>
                <a:close/>
                <a:moveTo>
                  <a:pt x="10032" y="20197"/>
                </a:moveTo>
                <a:cubicBezTo>
                  <a:pt x="10032" y="20191"/>
                  <a:pt x="10029" y="20187"/>
                  <a:pt x="10029" y="20181"/>
                </a:cubicBezTo>
                <a:cubicBezTo>
                  <a:pt x="10029" y="20184"/>
                  <a:pt x="10029" y="20191"/>
                  <a:pt x="10029" y="20194"/>
                </a:cubicBezTo>
                <a:lnTo>
                  <a:pt x="10032" y="20197"/>
                </a:lnTo>
                <a:close/>
                <a:moveTo>
                  <a:pt x="14306" y="20168"/>
                </a:moveTo>
                <a:cubicBezTo>
                  <a:pt x="14310" y="20155"/>
                  <a:pt x="14306" y="20145"/>
                  <a:pt x="14287" y="20151"/>
                </a:cubicBezTo>
                <a:cubicBezTo>
                  <a:pt x="14284" y="20151"/>
                  <a:pt x="14284" y="20164"/>
                  <a:pt x="14284" y="20171"/>
                </a:cubicBezTo>
                <a:cubicBezTo>
                  <a:pt x="14284" y="20171"/>
                  <a:pt x="14280" y="20164"/>
                  <a:pt x="14280" y="20164"/>
                </a:cubicBezTo>
                <a:cubicBezTo>
                  <a:pt x="14291" y="20164"/>
                  <a:pt x="14302" y="20164"/>
                  <a:pt x="14313" y="20164"/>
                </a:cubicBezTo>
                <a:lnTo>
                  <a:pt x="14306" y="20168"/>
                </a:lnTo>
                <a:close/>
                <a:moveTo>
                  <a:pt x="14340" y="20168"/>
                </a:moveTo>
                <a:cubicBezTo>
                  <a:pt x="14343" y="20168"/>
                  <a:pt x="14343" y="20168"/>
                  <a:pt x="14347" y="20168"/>
                </a:cubicBezTo>
                <a:cubicBezTo>
                  <a:pt x="14347" y="20164"/>
                  <a:pt x="14343" y="20164"/>
                  <a:pt x="14343" y="20161"/>
                </a:cubicBezTo>
                <a:cubicBezTo>
                  <a:pt x="14343" y="20164"/>
                  <a:pt x="14343" y="20164"/>
                  <a:pt x="14343" y="20168"/>
                </a:cubicBezTo>
                <a:cubicBezTo>
                  <a:pt x="14343" y="20171"/>
                  <a:pt x="14340" y="20168"/>
                  <a:pt x="14340" y="20168"/>
                </a:cubicBezTo>
                <a:close/>
                <a:moveTo>
                  <a:pt x="14474" y="20171"/>
                </a:moveTo>
                <a:cubicBezTo>
                  <a:pt x="14455" y="20142"/>
                  <a:pt x="14433" y="20145"/>
                  <a:pt x="14414" y="20171"/>
                </a:cubicBezTo>
                <a:cubicBezTo>
                  <a:pt x="14414" y="20171"/>
                  <a:pt x="14411" y="20168"/>
                  <a:pt x="14411" y="20171"/>
                </a:cubicBezTo>
                <a:cubicBezTo>
                  <a:pt x="14429" y="20171"/>
                  <a:pt x="14452" y="20171"/>
                  <a:pt x="14474" y="20171"/>
                </a:cubicBezTo>
                <a:cubicBezTo>
                  <a:pt x="14474" y="20171"/>
                  <a:pt x="14474" y="20171"/>
                  <a:pt x="14474" y="20171"/>
                </a:cubicBezTo>
                <a:close/>
                <a:moveTo>
                  <a:pt x="14489" y="20168"/>
                </a:moveTo>
                <a:cubicBezTo>
                  <a:pt x="14489" y="20168"/>
                  <a:pt x="14493" y="20168"/>
                  <a:pt x="14493" y="20168"/>
                </a:cubicBezTo>
                <a:cubicBezTo>
                  <a:pt x="14489" y="20168"/>
                  <a:pt x="14489" y="20164"/>
                  <a:pt x="14485" y="20164"/>
                </a:cubicBezTo>
                <a:cubicBezTo>
                  <a:pt x="14485" y="20164"/>
                  <a:pt x="14489" y="20171"/>
                  <a:pt x="14489" y="20168"/>
                </a:cubicBezTo>
                <a:close/>
                <a:moveTo>
                  <a:pt x="7888" y="20191"/>
                </a:moveTo>
                <a:cubicBezTo>
                  <a:pt x="7888" y="20191"/>
                  <a:pt x="7892" y="20194"/>
                  <a:pt x="7892" y="20197"/>
                </a:cubicBezTo>
                <a:cubicBezTo>
                  <a:pt x="7892" y="20194"/>
                  <a:pt x="7892" y="20191"/>
                  <a:pt x="7892" y="20191"/>
                </a:cubicBezTo>
                <a:cubicBezTo>
                  <a:pt x="7892" y="20187"/>
                  <a:pt x="7888" y="20191"/>
                  <a:pt x="7888" y="20191"/>
                </a:cubicBezTo>
                <a:close/>
                <a:moveTo>
                  <a:pt x="8049" y="20210"/>
                </a:moveTo>
                <a:cubicBezTo>
                  <a:pt x="8060" y="20210"/>
                  <a:pt x="8071" y="20210"/>
                  <a:pt x="8082" y="20210"/>
                </a:cubicBezTo>
                <a:cubicBezTo>
                  <a:pt x="8082" y="20210"/>
                  <a:pt x="8078" y="20213"/>
                  <a:pt x="8078" y="20213"/>
                </a:cubicBezTo>
                <a:cubicBezTo>
                  <a:pt x="8078" y="20204"/>
                  <a:pt x="8078" y="20194"/>
                  <a:pt x="8078" y="20184"/>
                </a:cubicBezTo>
                <a:cubicBezTo>
                  <a:pt x="8078" y="20184"/>
                  <a:pt x="8082" y="20187"/>
                  <a:pt x="8082" y="20187"/>
                </a:cubicBezTo>
                <a:cubicBezTo>
                  <a:pt x="8060" y="20187"/>
                  <a:pt x="8049" y="20194"/>
                  <a:pt x="8049" y="20210"/>
                </a:cubicBezTo>
                <a:lnTo>
                  <a:pt x="8049" y="20210"/>
                </a:lnTo>
                <a:close/>
                <a:moveTo>
                  <a:pt x="8680" y="20194"/>
                </a:moveTo>
                <a:cubicBezTo>
                  <a:pt x="8699" y="20194"/>
                  <a:pt x="8717" y="20194"/>
                  <a:pt x="8736" y="20197"/>
                </a:cubicBezTo>
                <a:cubicBezTo>
                  <a:pt x="8736" y="20197"/>
                  <a:pt x="8732" y="20197"/>
                  <a:pt x="8732" y="20197"/>
                </a:cubicBezTo>
                <a:cubicBezTo>
                  <a:pt x="8717" y="20174"/>
                  <a:pt x="8702" y="20184"/>
                  <a:pt x="8680" y="20194"/>
                </a:cubicBezTo>
                <a:cubicBezTo>
                  <a:pt x="8684" y="20197"/>
                  <a:pt x="8680" y="20194"/>
                  <a:pt x="8680" y="20194"/>
                </a:cubicBezTo>
                <a:close/>
                <a:moveTo>
                  <a:pt x="10032" y="20197"/>
                </a:moveTo>
                <a:cubicBezTo>
                  <a:pt x="10032" y="20197"/>
                  <a:pt x="10036" y="20194"/>
                  <a:pt x="10036" y="20194"/>
                </a:cubicBezTo>
                <a:cubicBezTo>
                  <a:pt x="10032" y="20194"/>
                  <a:pt x="10029" y="20194"/>
                  <a:pt x="10029" y="20194"/>
                </a:cubicBezTo>
                <a:cubicBezTo>
                  <a:pt x="10029" y="20194"/>
                  <a:pt x="10032" y="20197"/>
                  <a:pt x="10032" y="20197"/>
                </a:cubicBezTo>
                <a:close/>
                <a:moveTo>
                  <a:pt x="6991" y="20252"/>
                </a:moveTo>
                <a:cubicBezTo>
                  <a:pt x="6991" y="20246"/>
                  <a:pt x="6991" y="20239"/>
                  <a:pt x="6991" y="20233"/>
                </a:cubicBezTo>
                <a:cubicBezTo>
                  <a:pt x="6988" y="20233"/>
                  <a:pt x="6984" y="20233"/>
                  <a:pt x="6980" y="20236"/>
                </a:cubicBezTo>
                <a:cubicBezTo>
                  <a:pt x="6984" y="20243"/>
                  <a:pt x="6984" y="20246"/>
                  <a:pt x="6988" y="20252"/>
                </a:cubicBezTo>
                <a:cubicBezTo>
                  <a:pt x="6988" y="20249"/>
                  <a:pt x="6991" y="20252"/>
                  <a:pt x="6991" y="20252"/>
                </a:cubicBezTo>
                <a:close/>
                <a:moveTo>
                  <a:pt x="7089" y="20226"/>
                </a:moveTo>
                <a:lnTo>
                  <a:pt x="7096" y="20226"/>
                </a:lnTo>
                <a:lnTo>
                  <a:pt x="7092" y="20220"/>
                </a:lnTo>
                <a:lnTo>
                  <a:pt x="7089" y="20226"/>
                </a:lnTo>
                <a:close/>
                <a:moveTo>
                  <a:pt x="7709" y="20226"/>
                </a:moveTo>
                <a:lnTo>
                  <a:pt x="7716" y="20226"/>
                </a:lnTo>
                <a:lnTo>
                  <a:pt x="7712" y="20220"/>
                </a:lnTo>
                <a:lnTo>
                  <a:pt x="7709" y="20226"/>
                </a:lnTo>
                <a:close/>
                <a:moveTo>
                  <a:pt x="8019" y="20236"/>
                </a:moveTo>
                <a:cubicBezTo>
                  <a:pt x="8041" y="20239"/>
                  <a:pt x="8052" y="20230"/>
                  <a:pt x="8049" y="20210"/>
                </a:cubicBezTo>
                <a:cubicBezTo>
                  <a:pt x="8049" y="20210"/>
                  <a:pt x="8052" y="20213"/>
                  <a:pt x="8052" y="20213"/>
                </a:cubicBezTo>
                <a:cubicBezTo>
                  <a:pt x="8030" y="20210"/>
                  <a:pt x="8022" y="20223"/>
                  <a:pt x="8019" y="20236"/>
                </a:cubicBezTo>
                <a:lnTo>
                  <a:pt x="8019" y="20236"/>
                </a:lnTo>
                <a:close/>
                <a:moveTo>
                  <a:pt x="14440" y="436"/>
                </a:moveTo>
                <a:lnTo>
                  <a:pt x="14440" y="442"/>
                </a:lnTo>
                <a:lnTo>
                  <a:pt x="14452" y="439"/>
                </a:lnTo>
                <a:lnTo>
                  <a:pt x="14440" y="436"/>
                </a:lnTo>
                <a:close/>
                <a:moveTo>
                  <a:pt x="8747" y="20252"/>
                </a:moveTo>
                <a:cubicBezTo>
                  <a:pt x="8743" y="20233"/>
                  <a:pt x="8740" y="20217"/>
                  <a:pt x="8736" y="20197"/>
                </a:cubicBezTo>
                <a:cubicBezTo>
                  <a:pt x="8736" y="20197"/>
                  <a:pt x="8736" y="20197"/>
                  <a:pt x="8740" y="20197"/>
                </a:cubicBezTo>
                <a:cubicBezTo>
                  <a:pt x="8729" y="20217"/>
                  <a:pt x="8721" y="20233"/>
                  <a:pt x="8747" y="20252"/>
                </a:cubicBezTo>
                <a:lnTo>
                  <a:pt x="8747" y="20252"/>
                </a:lnTo>
                <a:close/>
                <a:moveTo>
                  <a:pt x="8822" y="20223"/>
                </a:moveTo>
                <a:cubicBezTo>
                  <a:pt x="8814" y="20233"/>
                  <a:pt x="8811" y="20243"/>
                  <a:pt x="8803" y="20252"/>
                </a:cubicBezTo>
                <a:cubicBezTo>
                  <a:pt x="8803" y="20252"/>
                  <a:pt x="8807" y="20249"/>
                  <a:pt x="8807" y="20249"/>
                </a:cubicBezTo>
                <a:cubicBezTo>
                  <a:pt x="8829" y="20249"/>
                  <a:pt x="8837" y="20243"/>
                  <a:pt x="8822" y="20223"/>
                </a:cubicBezTo>
                <a:cubicBezTo>
                  <a:pt x="8826" y="20223"/>
                  <a:pt x="8822" y="20223"/>
                  <a:pt x="8822" y="20223"/>
                </a:cubicBezTo>
                <a:close/>
                <a:moveTo>
                  <a:pt x="9457" y="20223"/>
                </a:moveTo>
                <a:lnTo>
                  <a:pt x="9449" y="20223"/>
                </a:lnTo>
                <a:lnTo>
                  <a:pt x="9453" y="20230"/>
                </a:lnTo>
                <a:lnTo>
                  <a:pt x="9457" y="20223"/>
                </a:lnTo>
                <a:close/>
                <a:moveTo>
                  <a:pt x="9827" y="20252"/>
                </a:moveTo>
                <a:cubicBezTo>
                  <a:pt x="9823" y="20246"/>
                  <a:pt x="9823" y="20243"/>
                  <a:pt x="9819" y="20236"/>
                </a:cubicBezTo>
                <a:cubicBezTo>
                  <a:pt x="9819" y="20239"/>
                  <a:pt x="9819" y="20246"/>
                  <a:pt x="9819" y="20249"/>
                </a:cubicBezTo>
                <a:lnTo>
                  <a:pt x="9827" y="20252"/>
                </a:lnTo>
                <a:close/>
                <a:moveTo>
                  <a:pt x="11657" y="20249"/>
                </a:moveTo>
                <a:cubicBezTo>
                  <a:pt x="11642" y="20239"/>
                  <a:pt x="11627" y="20230"/>
                  <a:pt x="11612" y="20223"/>
                </a:cubicBezTo>
                <a:cubicBezTo>
                  <a:pt x="11612" y="20223"/>
                  <a:pt x="11616" y="20220"/>
                  <a:pt x="11616" y="20220"/>
                </a:cubicBezTo>
                <a:cubicBezTo>
                  <a:pt x="11612" y="20246"/>
                  <a:pt x="11609" y="20269"/>
                  <a:pt x="11654" y="20246"/>
                </a:cubicBezTo>
                <a:cubicBezTo>
                  <a:pt x="11650" y="20249"/>
                  <a:pt x="11657" y="20249"/>
                  <a:pt x="11657" y="20249"/>
                </a:cubicBezTo>
                <a:close/>
                <a:moveTo>
                  <a:pt x="14485" y="20246"/>
                </a:moveTo>
                <a:cubicBezTo>
                  <a:pt x="14485" y="20246"/>
                  <a:pt x="14485" y="20243"/>
                  <a:pt x="14485" y="20243"/>
                </a:cubicBezTo>
                <a:cubicBezTo>
                  <a:pt x="14485" y="20243"/>
                  <a:pt x="14485" y="20246"/>
                  <a:pt x="14485" y="20246"/>
                </a:cubicBezTo>
                <a:close/>
                <a:moveTo>
                  <a:pt x="6988" y="20249"/>
                </a:moveTo>
                <a:cubicBezTo>
                  <a:pt x="6991" y="20249"/>
                  <a:pt x="6995" y="20246"/>
                  <a:pt x="6999" y="20246"/>
                </a:cubicBezTo>
                <a:cubicBezTo>
                  <a:pt x="6988" y="20239"/>
                  <a:pt x="6988" y="20243"/>
                  <a:pt x="6995" y="20252"/>
                </a:cubicBezTo>
                <a:cubicBezTo>
                  <a:pt x="6991" y="20252"/>
                  <a:pt x="6988" y="20249"/>
                  <a:pt x="6988" y="20249"/>
                </a:cubicBezTo>
                <a:close/>
                <a:moveTo>
                  <a:pt x="7993" y="20262"/>
                </a:moveTo>
                <a:cubicBezTo>
                  <a:pt x="8015" y="20262"/>
                  <a:pt x="8022" y="20252"/>
                  <a:pt x="8022" y="20236"/>
                </a:cubicBezTo>
                <a:cubicBezTo>
                  <a:pt x="8022" y="20236"/>
                  <a:pt x="8026" y="20239"/>
                  <a:pt x="8026" y="20239"/>
                </a:cubicBezTo>
                <a:cubicBezTo>
                  <a:pt x="8015" y="20249"/>
                  <a:pt x="8004" y="20256"/>
                  <a:pt x="7993" y="20262"/>
                </a:cubicBezTo>
                <a:cubicBezTo>
                  <a:pt x="7996" y="20265"/>
                  <a:pt x="7993" y="20262"/>
                  <a:pt x="7993" y="20262"/>
                </a:cubicBezTo>
                <a:close/>
                <a:moveTo>
                  <a:pt x="13294" y="468"/>
                </a:moveTo>
                <a:cubicBezTo>
                  <a:pt x="13294" y="468"/>
                  <a:pt x="13297" y="462"/>
                  <a:pt x="13297" y="462"/>
                </a:cubicBezTo>
                <a:lnTo>
                  <a:pt x="13290" y="465"/>
                </a:lnTo>
                <a:cubicBezTo>
                  <a:pt x="13290" y="465"/>
                  <a:pt x="13294" y="468"/>
                  <a:pt x="13294" y="468"/>
                </a:cubicBezTo>
                <a:close/>
                <a:moveTo>
                  <a:pt x="8743" y="20249"/>
                </a:moveTo>
                <a:cubicBezTo>
                  <a:pt x="8762" y="20249"/>
                  <a:pt x="8785" y="20249"/>
                  <a:pt x="8803" y="20249"/>
                </a:cubicBezTo>
                <a:cubicBezTo>
                  <a:pt x="8803" y="20249"/>
                  <a:pt x="8799" y="20252"/>
                  <a:pt x="8799" y="20252"/>
                </a:cubicBezTo>
                <a:cubicBezTo>
                  <a:pt x="8785" y="20210"/>
                  <a:pt x="8766" y="20213"/>
                  <a:pt x="8743" y="20249"/>
                </a:cubicBezTo>
                <a:cubicBezTo>
                  <a:pt x="8747" y="20252"/>
                  <a:pt x="8743" y="20249"/>
                  <a:pt x="8743" y="20249"/>
                </a:cubicBezTo>
                <a:close/>
                <a:moveTo>
                  <a:pt x="8852" y="20279"/>
                </a:moveTo>
                <a:cubicBezTo>
                  <a:pt x="8841" y="20259"/>
                  <a:pt x="8833" y="20243"/>
                  <a:pt x="8822" y="20223"/>
                </a:cubicBezTo>
                <a:cubicBezTo>
                  <a:pt x="8822" y="20223"/>
                  <a:pt x="8826" y="20223"/>
                  <a:pt x="8826" y="20223"/>
                </a:cubicBezTo>
                <a:cubicBezTo>
                  <a:pt x="8818" y="20246"/>
                  <a:pt x="8803" y="20269"/>
                  <a:pt x="8848" y="20275"/>
                </a:cubicBezTo>
                <a:lnTo>
                  <a:pt x="8852" y="20279"/>
                </a:lnTo>
                <a:close/>
                <a:moveTo>
                  <a:pt x="9819" y="20249"/>
                </a:moveTo>
                <a:cubicBezTo>
                  <a:pt x="9823" y="20249"/>
                  <a:pt x="9827" y="20246"/>
                  <a:pt x="9831" y="20246"/>
                </a:cubicBezTo>
                <a:cubicBezTo>
                  <a:pt x="9819" y="20239"/>
                  <a:pt x="9819" y="20243"/>
                  <a:pt x="9827" y="20252"/>
                </a:cubicBezTo>
                <a:cubicBezTo>
                  <a:pt x="9827" y="20252"/>
                  <a:pt x="9819" y="20249"/>
                  <a:pt x="9819" y="20249"/>
                </a:cubicBezTo>
                <a:close/>
                <a:moveTo>
                  <a:pt x="11657" y="20249"/>
                </a:moveTo>
                <a:cubicBezTo>
                  <a:pt x="11657" y="20246"/>
                  <a:pt x="11661" y="20246"/>
                  <a:pt x="11661" y="20243"/>
                </a:cubicBezTo>
                <a:cubicBezTo>
                  <a:pt x="11657" y="20243"/>
                  <a:pt x="11654" y="20246"/>
                  <a:pt x="11650" y="20246"/>
                </a:cubicBezTo>
                <a:cubicBezTo>
                  <a:pt x="11650" y="20249"/>
                  <a:pt x="11657" y="20249"/>
                  <a:pt x="11657" y="20249"/>
                </a:cubicBezTo>
                <a:close/>
                <a:moveTo>
                  <a:pt x="14485" y="20246"/>
                </a:moveTo>
                <a:cubicBezTo>
                  <a:pt x="14485" y="20246"/>
                  <a:pt x="14485" y="20243"/>
                  <a:pt x="14485" y="20243"/>
                </a:cubicBezTo>
                <a:cubicBezTo>
                  <a:pt x="14485" y="20243"/>
                  <a:pt x="14485" y="20246"/>
                  <a:pt x="14485" y="20246"/>
                </a:cubicBezTo>
                <a:close/>
                <a:moveTo>
                  <a:pt x="7966" y="20292"/>
                </a:moveTo>
                <a:cubicBezTo>
                  <a:pt x="7978" y="20282"/>
                  <a:pt x="7985" y="20272"/>
                  <a:pt x="7996" y="20262"/>
                </a:cubicBezTo>
                <a:cubicBezTo>
                  <a:pt x="7996" y="20262"/>
                  <a:pt x="7993" y="20262"/>
                  <a:pt x="7993" y="20262"/>
                </a:cubicBezTo>
                <a:cubicBezTo>
                  <a:pt x="7981" y="20272"/>
                  <a:pt x="7974" y="20279"/>
                  <a:pt x="7963" y="20288"/>
                </a:cubicBezTo>
                <a:cubicBezTo>
                  <a:pt x="7959" y="20288"/>
                  <a:pt x="7966" y="20292"/>
                  <a:pt x="7966" y="20292"/>
                </a:cubicBezTo>
                <a:close/>
                <a:moveTo>
                  <a:pt x="8844" y="20275"/>
                </a:moveTo>
                <a:cubicBezTo>
                  <a:pt x="8848" y="20275"/>
                  <a:pt x="8852" y="20272"/>
                  <a:pt x="8856" y="20272"/>
                </a:cubicBezTo>
                <a:cubicBezTo>
                  <a:pt x="8848" y="20265"/>
                  <a:pt x="8844" y="20265"/>
                  <a:pt x="8848" y="20279"/>
                </a:cubicBezTo>
                <a:cubicBezTo>
                  <a:pt x="8852" y="20279"/>
                  <a:pt x="8844" y="20275"/>
                  <a:pt x="8844" y="20275"/>
                </a:cubicBezTo>
                <a:close/>
                <a:moveTo>
                  <a:pt x="8997" y="20301"/>
                </a:moveTo>
                <a:cubicBezTo>
                  <a:pt x="8997" y="20295"/>
                  <a:pt x="8997" y="20288"/>
                  <a:pt x="8994" y="20285"/>
                </a:cubicBezTo>
                <a:cubicBezTo>
                  <a:pt x="8983" y="20288"/>
                  <a:pt x="8983" y="20295"/>
                  <a:pt x="8994" y="20298"/>
                </a:cubicBezTo>
                <a:cubicBezTo>
                  <a:pt x="8994" y="20298"/>
                  <a:pt x="8997" y="20301"/>
                  <a:pt x="8997" y="20301"/>
                </a:cubicBezTo>
                <a:close/>
                <a:moveTo>
                  <a:pt x="14504" y="20282"/>
                </a:moveTo>
                <a:cubicBezTo>
                  <a:pt x="14511" y="20282"/>
                  <a:pt x="14515" y="20285"/>
                  <a:pt x="14523" y="20285"/>
                </a:cubicBezTo>
                <a:cubicBezTo>
                  <a:pt x="14519" y="20272"/>
                  <a:pt x="14515" y="20269"/>
                  <a:pt x="14504" y="20282"/>
                </a:cubicBezTo>
                <a:cubicBezTo>
                  <a:pt x="14508" y="20279"/>
                  <a:pt x="14504" y="20282"/>
                  <a:pt x="14504" y="20282"/>
                </a:cubicBezTo>
                <a:close/>
                <a:moveTo>
                  <a:pt x="7933" y="20318"/>
                </a:moveTo>
                <a:cubicBezTo>
                  <a:pt x="7944" y="20308"/>
                  <a:pt x="7951" y="20301"/>
                  <a:pt x="7963" y="20292"/>
                </a:cubicBezTo>
                <a:cubicBezTo>
                  <a:pt x="7963" y="20292"/>
                  <a:pt x="7959" y="20288"/>
                  <a:pt x="7959" y="20288"/>
                </a:cubicBezTo>
                <a:cubicBezTo>
                  <a:pt x="7948" y="20298"/>
                  <a:pt x="7940" y="20305"/>
                  <a:pt x="7929" y="20314"/>
                </a:cubicBezTo>
                <a:cubicBezTo>
                  <a:pt x="7929" y="20314"/>
                  <a:pt x="7933" y="20318"/>
                  <a:pt x="7933" y="20318"/>
                </a:cubicBezTo>
                <a:close/>
                <a:moveTo>
                  <a:pt x="8997" y="20301"/>
                </a:moveTo>
                <a:cubicBezTo>
                  <a:pt x="8997" y="20301"/>
                  <a:pt x="9001" y="20298"/>
                  <a:pt x="9001" y="20298"/>
                </a:cubicBezTo>
                <a:cubicBezTo>
                  <a:pt x="8997" y="20298"/>
                  <a:pt x="8994" y="20298"/>
                  <a:pt x="8994" y="20298"/>
                </a:cubicBezTo>
                <a:cubicBezTo>
                  <a:pt x="8994" y="20298"/>
                  <a:pt x="8997" y="20301"/>
                  <a:pt x="8997" y="20301"/>
                </a:cubicBezTo>
                <a:close/>
                <a:moveTo>
                  <a:pt x="11624" y="20301"/>
                </a:moveTo>
                <a:cubicBezTo>
                  <a:pt x="11627" y="20301"/>
                  <a:pt x="11631" y="20298"/>
                  <a:pt x="11635" y="20298"/>
                </a:cubicBezTo>
                <a:cubicBezTo>
                  <a:pt x="11627" y="20292"/>
                  <a:pt x="11624" y="20292"/>
                  <a:pt x="11631" y="20305"/>
                </a:cubicBezTo>
                <a:cubicBezTo>
                  <a:pt x="11627" y="20301"/>
                  <a:pt x="11624" y="20301"/>
                  <a:pt x="11624" y="20301"/>
                </a:cubicBezTo>
                <a:close/>
                <a:moveTo>
                  <a:pt x="14515" y="20311"/>
                </a:moveTo>
                <a:cubicBezTo>
                  <a:pt x="14526" y="20298"/>
                  <a:pt x="14534" y="20285"/>
                  <a:pt x="14504" y="20282"/>
                </a:cubicBezTo>
                <a:cubicBezTo>
                  <a:pt x="14504" y="20282"/>
                  <a:pt x="14508" y="20279"/>
                  <a:pt x="14508" y="20279"/>
                </a:cubicBezTo>
                <a:cubicBezTo>
                  <a:pt x="14508" y="20292"/>
                  <a:pt x="14511" y="20301"/>
                  <a:pt x="14511" y="20314"/>
                </a:cubicBezTo>
                <a:lnTo>
                  <a:pt x="14515" y="20311"/>
                </a:lnTo>
                <a:close/>
                <a:moveTo>
                  <a:pt x="7298" y="20344"/>
                </a:moveTo>
                <a:cubicBezTo>
                  <a:pt x="7305" y="20344"/>
                  <a:pt x="7309" y="20344"/>
                  <a:pt x="7316" y="20344"/>
                </a:cubicBezTo>
                <a:cubicBezTo>
                  <a:pt x="7313" y="20344"/>
                  <a:pt x="7305" y="20344"/>
                  <a:pt x="7301" y="20340"/>
                </a:cubicBezTo>
                <a:lnTo>
                  <a:pt x="7298" y="20344"/>
                </a:lnTo>
                <a:close/>
                <a:moveTo>
                  <a:pt x="7903" y="20340"/>
                </a:moveTo>
                <a:cubicBezTo>
                  <a:pt x="7922" y="20340"/>
                  <a:pt x="7933" y="20334"/>
                  <a:pt x="7933" y="20314"/>
                </a:cubicBezTo>
                <a:cubicBezTo>
                  <a:pt x="7933" y="20314"/>
                  <a:pt x="7937" y="20318"/>
                  <a:pt x="7937" y="20318"/>
                </a:cubicBezTo>
                <a:cubicBezTo>
                  <a:pt x="7918" y="20318"/>
                  <a:pt x="7910" y="20327"/>
                  <a:pt x="7907" y="20340"/>
                </a:cubicBezTo>
                <a:lnTo>
                  <a:pt x="7903" y="20340"/>
                </a:lnTo>
                <a:close/>
                <a:moveTo>
                  <a:pt x="8022" y="20318"/>
                </a:moveTo>
                <a:cubicBezTo>
                  <a:pt x="8004" y="20318"/>
                  <a:pt x="7993" y="20324"/>
                  <a:pt x="7993" y="20344"/>
                </a:cubicBezTo>
                <a:lnTo>
                  <a:pt x="7989" y="20340"/>
                </a:lnTo>
                <a:cubicBezTo>
                  <a:pt x="8011" y="20344"/>
                  <a:pt x="8022" y="20334"/>
                  <a:pt x="8022" y="20318"/>
                </a:cubicBezTo>
                <a:lnTo>
                  <a:pt x="8022" y="20318"/>
                </a:lnTo>
                <a:close/>
                <a:moveTo>
                  <a:pt x="8433" y="20340"/>
                </a:moveTo>
                <a:cubicBezTo>
                  <a:pt x="8445" y="20340"/>
                  <a:pt x="8456" y="20340"/>
                  <a:pt x="8467" y="20340"/>
                </a:cubicBezTo>
                <a:lnTo>
                  <a:pt x="8463" y="20340"/>
                </a:lnTo>
                <a:cubicBezTo>
                  <a:pt x="8463" y="20331"/>
                  <a:pt x="8463" y="20324"/>
                  <a:pt x="8463" y="20314"/>
                </a:cubicBezTo>
                <a:cubicBezTo>
                  <a:pt x="8463" y="20314"/>
                  <a:pt x="8467" y="20318"/>
                  <a:pt x="8467" y="20318"/>
                </a:cubicBezTo>
                <a:cubicBezTo>
                  <a:pt x="8441" y="20311"/>
                  <a:pt x="8433" y="20324"/>
                  <a:pt x="8433" y="20340"/>
                </a:cubicBezTo>
                <a:lnTo>
                  <a:pt x="8433" y="20340"/>
                </a:lnTo>
                <a:close/>
                <a:moveTo>
                  <a:pt x="9659" y="20347"/>
                </a:moveTo>
                <a:cubicBezTo>
                  <a:pt x="9666" y="20347"/>
                  <a:pt x="9670" y="20344"/>
                  <a:pt x="9677" y="20344"/>
                </a:cubicBezTo>
                <a:cubicBezTo>
                  <a:pt x="9674" y="20344"/>
                  <a:pt x="9666" y="20344"/>
                  <a:pt x="9662" y="20344"/>
                </a:cubicBezTo>
                <a:cubicBezTo>
                  <a:pt x="9662" y="20340"/>
                  <a:pt x="9659" y="20347"/>
                  <a:pt x="9659" y="20347"/>
                </a:cubicBezTo>
                <a:close/>
                <a:moveTo>
                  <a:pt x="11784" y="20340"/>
                </a:moveTo>
                <a:cubicBezTo>
                  <a:pt x="11803" y="20357"/>
                  <a:pt x="11818" y="20360"/>
                  <a:pt x="11833" y="20337"/>
                </a:cubicBezTo>
                <a:lnTo>
                  <a:pt x="11829" y="20334"/>
                </a:lnTo>
                <a:cubicBezTo>
                  <a:pt x="11814" y="20334"/>
                  <a:pt x="11799" y="20334"/>
                  <a:pt x="11788" y="20334"/>
                </a:cubicBezTo>
                <a:lnTo>
                  <a:pt x="11784" y="20340"/>
                </a:lnTo>
                <a:close/>
                <a:moveTo>
                  <a:pt x="14205" y="20347"/>
                </a:moveTo>
                <a:cubicBezTo>
                  <a:pt x="14213" y="20347"/>
                  <a:pt x="14220" y="20347"/>
                  <a:pt x="14231" y="20347"/>
                </a:cubicBezTo>
                <a:cubicBezTo>
                  <a:pt x="14231" y="20344"/>
                  <a:pt x="14231" y="20337"/>
                  <a:pt x="14227" y="20334"/>
                </a:cubicBezTo>
                <a:cubicBezTo>
                  <a:pt x="14216" y="20324"/>
                  <a:pt x="14209" y="20327"/>
                  <a:pt x="14209" y="20340"/>
                </a:cubicBezTo>
                <a:lnTo>
                  <a:pt x="14205" y="20347"/>
                </a:lnTo>
                <a:close/>
                <a:moveTo>
                  <a:pt x="14459" y="20354"/>
                </a:moveTo>
                <a:cubicBezTo>
                  <a:pt x="14459" y="20347"/>
                  <a:pt x="14455" y="20340"/>
                  <a:pt x="14455" y="20337"/>
                </a:cubicBezTo>
                <a:cubicBezTo>
                  <a:pt x="14444" y="20344"/>
                  <a:pt x="14444" y="20347"/>
                  <a:pt x="14455" y="20354"/>
                </a:cubicBezTo>
                <a:lnTo>
                  <a:pt x="14459" y="20354"/>
                </a:lnTo>
                <a:close/>
                <a:moveTo>
                  <a:pt x="14511" y="20314"/>
                </a:moveTo>
                <a:cubicBezTo>
                  <a:pt x="14523" y="20327"/>
                  <a:pt x="14534" y="20337"/>
                  <a:pt x="14549" y="20350"/>
                </a:cubicBezTo>
                <a:lnTo>
                  <a:pt x="14553" y="20354"/>
                </a:lnTo>
                <a:cubicBezTo>
                  <a:pt x="14541" y="20340"/>
                  <a:pt x="14530" y="20324"/>
                  <a:pt x="14515" y="20311"/>
                </a:cubicBezTo>
                <a:cubicBezTo>
                  <a:pt x="14515" y="20311"/>
                  <a:pt x="14511" y="20314"/>
                  <a:pt x="14511" y="20314"/>
                </a:cubicBezTo>
                <a:close/>
                <a:moveTo>
                  <a:pt x="7298" y="20344"/>
                </a:moveTo>
                <a:cubicBezTo>
                  <a:pt x="7298" y="20344"/>
                  <a:pt x="7301" y="20347"/>
                  <a:pt x="7301" y="20350"/>
                </a:cubicBezTo>
                <a:cubicBezTo>
                  <a:pt x="7301" y="20347"/>
                  <a:pt x="7301" y="20344"/>
                  <a:pt x="7298" y="20344"/>
                </a:cubicBezTo>
                <a:cubicBezTo>
                  <a:pt x="7301" y="20340"/>
                  <a:pt x="7298" y="20344"/>
                  <a:pt x="7298" y="20344"/>
                </a:cubicBezTo>
                <a:close/>
                <a:moveTo>
                  <a:pt x="7477" y="20357"/>
                </a:moveTo>
                <a:cubicBezTo>
                  <a:pt x="7470" y="20347"/>
                  <a:pt x="7462" y="20344"/>
                  <a:pt x="7458" y="20357"/>
                </a:cubicBezTo>
                <a:cubicBezTo>
                  <a:pt x="7458" y="20360"/>
                  <a:pt x="7458" y="20363"/>
                  <a:pt x="7458" y="20370"/>
                </a:cubicBezTo>
                <a:cubicBezTo>
                  <a:pt x="7466" y="20367"/>
                  <a:pt x="7473" y="20363"/>
                  <a:pt x="7481" y="20363"/>
                </a:cubicBezTo>
                <a:cubicBezTo>
                  <a:pt x="7481" y="20360"/>
                  <a:pt x="7477" y="20357"/>
                  <a:pt x="7477" y="20357"/>
                </a:cubicBezTo>
                <a:close/>
                <a:moveTo>
                  <a:pt x="7873" y="20370"/>
                </a:moveTo>
                <a:cubicBezTo>
                  <a:pt x="7884" y="20360"/>
                  <a:pt x="7895" y="20350"/>
                  <a:pt x="7907" y="20340"/>
                </a:cubicBezTo>
                <a:cubicBezTo>
                  <a:pt x="7907" y="20340"/>
                  <a:pt x="7903" y="20337"/>
                  <a:pt x="7903" y="20337"/>
                </a:cubicBezTo>
                <a:cubicBezTo>
                  <a:pt x="7892" y="20347"/>
                  <a:pt x="7884" y="20354"/>
                  <a:pt x="7873" y="20363"/>
                </a:cubicBezTo>
                <a:cubicBezTo>
                  <a:pt x="7873" y="20367"/>
                  <a:pt x="7873" y="20370"/>
                  <a:pt x="7873" y="20370"/>
                </a:cubicBezTo>
                <a:close/>
                <a:moveTo>
                  <a:pt x="7993" y="20344"/>
                </a:moveTo>
                <a:cubicBezTo>
                  <a:pt x="7974" y="20344"/>
                  <a:pt x="7963" y="20350"/>
                  <a:pt x="7963" y="20370"/>
                </a:cubicBezTo>
                <a:lnTo>
                  <a:pt x="7959" y="20367"/>
                </a:lnTo>
                <a:cubicBezTo>
                  <a:pt x="7981" y="20370"/>
                  <a:pt x="7993" y="20360"/>
                  <a:pt x="7993" y="20344"/>
                </a:cubicBezTo>
                <a:lnTo>
                  <a:pt x="7993" y="20344"/>
                </a:lnTo>
                <a:close/>
                <a:moveTo>
                  <a:pt x="8403" y="20367"/>
                </a:moveTo>
                <a:cubicBezTo>
                  <a:pt x="8415" y="20367"/>
                  <a:pt x="8426" y="20367"/>
                  <a:pt x="8437" y="20367"/>
                </a:cubicBezTo>
                <a:cubicBezTo>
                  <a:pt x="8437" y="20367"/>
                  <a:pt x="8433" y="20370"/>
                  <a:pt x="8433" y="20370"/>
                </a:cubicBezTo>
                <a:cubicBezTo>
                  <a:pt x="8433" y="20360"/>
                  <a:pt x="8433" y="20350"/>
                  <a:pt x="8433" y="20340"/>
                </a:cubicBezTo>
                <a:cubicBezTo>
                  <a:pt x="8433" y="20340"/>
                  <a:pt x="8437" y="20344"/>
                  <a:pt x="8437" y="20344"/>
                </a:cubicBezTo>
                <a:cubicBezTo>
                  <a:pt x="8415" y="20344"/>
                  <a:pt x="8403" y="20350"/>
                  <a:pt x="8403" y="20367"/>
                </a:cubicBezTo>
                <a:lnTo>
                  <a:pt x="8403" y="20367"/>
                </a:lnTo>
                <a:close/>
                <a:moveTo>
                  <a:pt x="8463" y="20340"/>
                </a:moveTo>
                <a:cubicBezTo>
                  <a:pt x="8467" y="20347"/>
                  <a:pt x="8467" y="20354"/>
                  <a:pt x="8471" y="20357"/>
                </a:cubicBezTo>
                <a:cubicBezTo>
                  <a:pt x="8471" y="20360"/>
                  <a:pt x="8467" y="20363"/>
                  <a:pt x="8467" y="20367"/>
                </a:cubicBezTo>
                <a:cubicBezTo>
                  <a:pt x="8467" y="20367"/>
                  <a:pt x="8471" y="20367"/>
                  <a:pt x="8471" y="20367"/>
                </a:cubicBezTo>
                <a:cubicBezTo>
                  <a:pt x="8467" y="20360"/>
                  <a:pt x="8467" y="20350"/>
                  <a:pt x="8463" y="20340"/>
                </a:cubicBezTo>
                <a:lnTo>
                  <a:pt x="8463" y="20340"/>
                </a:lnTo>
                <a:close/>
                <a:moveTo>
                  <a:pt x="9662" y="20340"/>
                </a:moveTo>
                <a:cubicBezTo>
                  <a:pt x="9662" y="20344"/>
                  <a:pt x="9666" y="20347"/>
                  <a:pt x="9666" y="20350"/>
                </a:cubicBezTo>
                <a:cubicBezTo>
                  <a:pt x="9674" y="20344"/>
                  <a:pt x="9674" y="20340"/>
                  <a:pt x="9659" y="20347"/>
                </a:cubicBezTo>
                <a:cubicBezTo>
                  <a:pt x="9659" y="20347"/>
                  <a:pt x="9662" y="20340"/>
                  <a:pt x="9662" y="20340"/>
                </a:cubicBezTo>
                <a:close/>
                <a:moveTo>
                  <a:pt x="11788" y="20340"/>
                </a:moveTo>
                <a:cubicBezTo>
                  <a:pt x="11792" y="20340"/>
                  <a:pt x="11792" y="20344"/>
                  <a:pt x="11792" y="20344"/>
                </a:cubicBezTo>
                <a:cubicBezTo>
                  <a:pt x="11792" y="20340"/>
                  <a:pt x="11792" y="20337"/>
                  <a:pt x="11788" y="20334"/>
                </a:cubicBezTo>
                <a:cubicBezTo>
                  <a:pt x="11788" y="20337"/>
                  <a:pt x="11784" y="20340"/>
                  <a:pt x="11788" y="20340"/>
                </a:cubicBezTo>
                <a:close/>
                <a:moveTo>
                  <a:pt x="11833" y="20337"/>
                </a:moveTo>
                <a:cubicBezTo>
                  <a:pt x="11833" y="20340"/>
                  <a:pt x="11833" y="20344"/>
                  <a:pt x="11833" y="20344"/>
                </a:cubicBezTo>
                <a:cubicBezTo>
                  <a:pt x="11833" y="20340"/>
                  <a:pt x="11837" y="20340"/>
                  <a:pt x="11837" y="20337"/>
                </a:cubicBezTo>
                <a:cubicBezTo>
                  <a:pt x="11837" y="20340"/>
                  <a:pt x="11833" y="20337"/>
                  <a:pt x="11833" y="20337"/>
                </a:cubicBezTo>
                <a:close/>
                <a:moveTo>
                  <a:pt x="14205" y="20347"/>
                </a:moveTo>
                <a:cubicBezTo>
                  <a:pt x="14209" y="20347"/>
                  <a:pt x="14209" y="20350"/>
                  <a:pt x="14213" y="20350"/>
                </a:cubicBezTo>
                <a:cubicBezTo>
                  <a:pt x="14213" y="20347"/>
                  <a:pt x="14209" y="20344"/>
                  <a:pt x="14209" y="20340"/>
                </a:cubicBezTo>
                <a:cubicBezTo>
                  <a:pt x="14209" y="20340"/>
                  <a:pt x="14205" y="20347"/>
                  <a:pt x="14205" y="20347"/>
                </a:cubicBezTo>
                <a:close/>
                <a:moveTo>
                  <a:pt x="14452" y="20350"/>
                </a:moveTo>
                <a:cubicBezTo>
                  <a:pt x="14455" y="20350"/>
                  <a:pt x="14459" y="20350"/>
                  <a:pt x="14463" y="20347"/>
                </a:cubicBezTo>
                <a:cubicBezTo>
                  <a:pt x="14455" y="20340"/>
                  <a:pt x="14452" y="20340"/>
                  <a:pt x="14459" y="20350"/>
                </a:cubicBezTo>
                <a:cubicBezTo>
                  <a:pt x="14459" y="20354"/>
                  <a:pt x="14452" y="20350"/>
                  <a:pt x="14452" y="20350"/>
                </a:cubicBezTo>
                <a:close/>
                <a:moveTo>
                  <a:pt x="14549" y="20354"/>
                </a:moveTo>
                <a:cubicBezTo>
                  <a:pt x="14549" y="20354"/>
                  <a:pt x="14553" y="20350"/>
                  <a:pt x="14553" y="20350"/>
                </a:cubicBezTo>
                <a:cubicBezTo>
                  <a:pt x="14553" y="20350"/>
                  <a:pt x="14549" y="20350"/>
                  <a:pt x="14549" y="20354"/>
                </a:cubicBezTo>
                <a:cubicBezTo>
                  <a:pt x="14545" y="20350"/>
                  <a:pt x="14549" y="20354"/>
                  <a:pt x="14549" y="20354"/>
                </a:cubicBezTo>
                <a:close/>
                <a:moveTo>
                  <a:pt x="7257" y="20402"/>
                </a:moveTo>
                <a:cubicBezTo>
                  <a:pt x="7257" y="20396"/>
                  <a:pt x="7257" y="20393"/>
                  <a:pt x="7257" y="20386"/>
                </a:cubicBezTo>
                <a:cubicBezTo>
                  <a:pt x="7253" y="20386"/>
                  <a:pt x="7249" y="20389"/>
                  <a:pt x="7245" y="20389"/>
                </a:cubicBezTo>
                <a:cubicBezTo>
                  <a:pt x="7249" y="20393"/>
                  <a:pt x="7249" y="20396"/>
                  <a:pt x="7253" y="20396"/>
                </a:cubicBezTo>
                <a:lnTo>
                  <a:pt x="7257" y="20402"/>
                </a:lnTo>
                <a:close/>
                <a:moveTo>
                  <a:pt x="7447" y="20396"/>
                </a:moveTo>
                <a:cubicBezTo>
                  <a:pt x="7458" y="20383"/>
                  <a:pt x="7466" y="20370"/>
                  <a:pt x="7477" y="20357"/>
                </a:cubicBezTo>
                <a:cubicBezTo>
                  <a:pt x="7477" y="20357"/>
                  <a:pt x="7481" y="20360"/>
                  <a:pt x="7481" y="20360"/>
                </a:cubicBezTo>
                <a:cubicBezTo>
                  <a:pt x="7451" y="20357"/>
                  <a:pt x="7428" y="20357"/>
                  <a:pt x="7451" y="20389"/>
                </a:cubicBezTo>
                <a:lnTo>
                  <a:pt x="7447" y="20396"/>
                </a:lnTo>
                <a:close/>
                <a:moveTo>
                  <a:pt x="10085" y="452"/>
                </a:moveTo>
                <a:cubicBezTo>
                  <a:pt x="10096" y="452"/>
                  <a:pt x="10107" y="452"/>
                  <a:pt x="10118" y="452"/>
                </a:cubicBezTo>
                <a:cubicBezTo>
                  <a:pt x="10118" y="452"/>
                  <a:pt x="10114" y="455"/>
                  <a:pt x="10114" y="455"/>
                </a:cubicBezTo>
                <a:cubicBezTo>
                  <a:pt x="10111" y="439"/>
                  <a:pt x="10103" y="423"/>
                  <a:pt x="10100" y="406"/>
                </a:cubicBezTo>
                <a:cubicBezTo>
                  <a:pt x="10100" y="406"/>
                  <a:pt x="10100" y="406"/>
                  <a:pt x="10100" y="406"/>
                </a:cubicBezTo>
                <a:cubicBezTo>
                  <a:pt x="10096" y="423"/>
                  <a:pt x="10088" y="439"/>
                  <a:pt x="10085" y="455"/>
                </a:cubicBezTo>
                <a:lnTo>
                  <a:pt x="10085" y="452"/>
                </a:lnTo>
                <a:close/>
                <a:moveTo>
                  <a:pt x="7963" y="20370"/>
                </a:moveTo>
                <a:cubicBezTo>
                  <a:pt x="7944" y="20370"/>
                  <a:pt x="7933" y="20376"/>
                  <a:pt x="7933" y="20396"/>
                </a:cubicBezTo>
                <a:lnTo>
                  <a:pt x="7929" y="20393"/>
                </a:lnTo>
                <a:cubicBezTo>
                  <a:pt x="7951" y="20393"/>
                  <a:pt x="7963" y="20386"/>
                  <a:pt x="7963" y="20370"/>
                </a:cubicBezTo>
                <a:lnTo>
                  <a:pt x="7963" y="20370"/>
                </a:lnTo>
                <a:close/>
                <a:moveTo>
                  <a:pt x="8407" y="20370"/>
                </a:moveTo>
                <a:cubicBezTo>
                  <a:pt x="8381" y="20370"/>
                  <a:pt x="8374" y="20380"/>
                  <a:pt x="8385" y="20399"/>
                </a:cubicBezTo>
                <a:cubicBezTo>
                  <a:pt x="8385" y="20399"/>
                  <a:pt x="8381" y="20396"/>
                  <a:pt x="8381" y="20396"/>
                </a:cubicBezTo>
                <a:cubicBezTo>
                  <a:pt x="8396" y="20393"/>
                  <a:pt x="8407" y="20386"/>
                  <a:pt x="8407" y="20370"/>
                </a:cubicBezTo>
                <a:cubicBezTo>
                  <a:pt x="8403" y="20367"/>
                  <a:pt x="8407" y="20370"/>
                  <a:pt x="8407" y="20370"/>
                </a:cubicBezTo>
                <a:close/>
                <a:moveTo>
                  <a:pt x="10623" y="374"/>
                </a:moveTo>
                <a:cubicBezTo>
                  <a:pt x="10611" y="374"/>
                  <a:pt x="10600" y="374"/>
                  <a:pt x="10589" y="374"/>
                </a:cubicBezTo>
                <a:cubicBezTo>
                  <a:pt x="10589" y="374"/>
                  <a:pt x="10589" y="377"/>
                  <a:pt x="10589" y="377"/>
                </a:cubicBezTo>
                <a:cubicBezTo>
                  <a:pt x="10596" y="377"/>
                  <a:pt x="10611" y="377"/>
                  <a:pt x="10623" y="374"/>
                </a:cubicBezTo>
                <a:lnTo>
                  <a:pt x="10623" y="374"/>
                </a:lnTo>
                <a:close/>
                <a:moveTo>
                  <a:pt x="11911" y="20393"/>
                </a:moveTo>
                <a:cubicBezTo>
                  <a:pt x="11915" y="20393"/>
                  <a:pt x="11923" y="20393"/>
                  <a:pt x="11926" y="20393"/>
                </a:cubicBezTo>
                <a:cubicBezTo>
                  <a:pt x="11923" y="20393"/>
                  <a:pt x="11919" y="20389"/>
                  <a:pt x="11915" y="20389"/>
                </a:cubicBezTo>
                <a:lnTo>
                  <a:pt x="11911" y="20393"/>
                </a:lnTo>
                <a:close/>
                <a:moveTo>
                  <a:pt x="7253" y="20399"/>
                </a:moveTo>
                <a:cubicBezTo>
                  <a:pt x="7257" y="20399"/>
                  <a:pt x="7257" y="20399"/>
                  <a:pt x="7260" y="20402"/>
                </a:cubicBezTo>
                <a:cubicBezTo>
                  <a:pt x="7260" y="20399"/>
                  <a:pt x="7257" y="20399"/>
                  <a:pt x="7257" y="20396"/>
                </a:cubicBezTo>
                <a:cubicBezTo>
                  <a:pt x="7257" y="20399"/>
                  <a:pt x="7257" y="20402"/>
                  <a:pt x="7253" y="20406"/>
                </a:cubicBezTo>
                <a:cubicBezTo>
                  <a:pt x="7257" y="20402"/>
                  <a:pt x="7253" y="20399"/>
                  <a:pt x="7253" y="20399"/>
                </a:cubicBezTo>
                <a:close/>
                <a:moveTo>
                  <a:pt x="7447" y="20396"/>
                </a:moveTo>
                <a:cubicBezTo>
                  <a:pt x="7451" y="20396"/>
                  <a:pt x="7451" y="20399"/>
                  <a:pt x="7455" y="20399"/>
                </a:cubicBezTo>
                <a:cubicBezTo>
                  <a:pt x="7455" y="20396"/>
                  <a:pt x="7451" y="20393"/>
                  <a:pt x="7451" y="20393"/>
                </a:cubicBezTo>
                <a:cubicBezTo>
                  <a:pt x="7451" y="20389"/>
                  <a:pt x="7447" y="20396"/>
                  <a:pt x="7447" y="20396"/>
                </a:cubicBezTo>
                <a:close/>
                <a:moveTo>
                  <a:pt x="7933" y="20396"/>
                </a:moveTo>
                <a:cubicBezTo>
                  <a:pt x="7910" y="20396"/>
                  <a:pt x="7907" y="20406"/>
                  <a:pt x="7903" y="20422"/>
                </a:cubicBezTo>
                <a:lnTo>
                  <a:pt x="7899" y="20419"/>
                </a:lnTo>
                <a:cubicBezTo>
                  <a:pt x="7922" y="20419"/>
                  <a:pt x="7929" y="20409"/>
                  <a:pt x="7933" y="20396"/>
                </a:cubicBezTo>
                <a:lnTo>
                  <a:pt x="7933" y="20396"/>
                </a:lnTo>
                <a:close/>
                <a:moveTo>
                  <a:pt x="8288" y="20393"/>
                </a:moveTo>
                <a:cubicBezTo>
                  <a:pt x="8276" y="20393"/>
                  <a:pt x="8265" y="20393"/>
                  <a:pt x="8254" y="20393"/>
                </a:cubicBezTo>
                <a:cubicBezTo>
                  <a:pt x="8254" y="20393"/>
                  <a:pt x="8254" y="20396"/>
                  <a:pt x="8254" y="20396"/>
                </a:cubicBezTo>
                <a:cubicBezTo>
                  <a:pt x="8265" y="20396"/>
                  <a:pt x="8276" y="20396"/>
                  <a:pt x="8288" y="20393"/>
                </a:cubicBezTo>
                <a:lnTo>
                  <a:pt x="8288" y="20393"/>
                </a:lnTo>
                <a:close/>
                <a:moveTo>
                  <a:pt x="8344" y="20419"/>
                </a:moveTo>
                <a:cubicBezTo>
                  <a:pt x="8355" y="20419"/>
                  <a:pt x="8366" y="20419"/>
                  <a:pt x="8377" y="20419"/>
                </a:cubicBezTo>
                <a:cubicBezTo>
                  <a:pt x="8377" y="20419"/>
                  <a:pt x="8374" y="20422"/>
                  <a:pt x="8374" y="20422"/>
                </a:cubicBezTo>
                <a:cubicBezTo>
                  <a:pt x="8374" y="20412"/>
                  <a:pt x="8377" y="20406"/>
                  <a:pt x="8381" y="20396"/>
                </a:cubicBezTo>
                <a:cubicBezTo>
                  <a:pt x="8381" y="20396"/>
                  <a:pt x="8385" y="20399"/>
                  <a:pt x="8385" y="20399"/>
                </a:cubicBezTo>
                <a:cubicBezTo>
                  <a:pt x="8362" y="20393"/>
                  <a:pt x="8347" y="20399"/>
                  <a:pt x="8344" y="20419"/>
                </a:cubicBezTo>
                <a:cubicBezTo>
                  <a:pt x="8347" y="20422"/>
                  <a:pt x="8344" y="20419"/>
                  <a:pt x="8344" y="20419"/>
                </a:cubicBezTo>
                <a:close/>
                <a:moveTo>
                  <a:pt x="11911" y="20393"/>
                </a:moveTo>
                <a:cubicBezTo>
                  <a:pt x="11915" y="20393"/>
                  <a:pt x="11915" y="20396"/>
                  <a:pt x="11919" y="20399"/>
                </a:cubicBezTo>
                <a:cubicBezTo>
                  <a:pt x="11915" y="20393"/>
                  <a:pt x="11915" y="20393"/>
                  <a:pt x="11911" y="20393"/>
                </a:cubicBezTo>
                <a:cubicBezTo>
                  <a:pt x="11915" y="20389"/>
                  <a:pt x="11911" y="20393"/>
                  <a:pt x="11911" y="20393"/>
                </a:cubicBezTo>
                <a:close/>
                <a:moveTo>
                  <a:pt x="7324" y="20428"/>
                </a:moveTo>
                <a:lnTo>
                  <a:pt x="7324" y="20435"/>
                </a:lnTo>
                <a:lnTo>
                  <a:pt x="7331" y="20432"/>
                </a:lnTo>
                <a:lnTo>
                  <a:pt x="7324" y="20428"/>
                </a:lnTo>
                <a:close/>
                <a:moveTo>
                  <a:pt x="7503" y="20448"/>
                </a:moveTo>
                <a:cubicBezTo>
                  <a:pt x="7511" y="20448"/>
                  <a:pt x="7518" y="20448"/>
                  <a:pt x="7526" y="20448"/>
                </a:cubicBezTo>
                <a:cubicBezTo>
                  <a:pt x="7526" y="20445"/>
                  <a:pt x="7526" y="20442"/>
                  <a:pt x="7522" y="20438"/>
                </a:cubicBezTo>
                <a:cubicBezTo>
                  <a:pt x="7518" y="20442"/>
                  <a:pt x="7511" y="20442"/>
                  <a:pt x="7507" y="20445"/>
                </a:cubicBezTo>
                <a:lnTo>
                  <a:pt x="7503" y="20448"/>
                </a:lnTo>
                <a:close/>
                <a:moveTo>
                  <a:pt x="7903" y="20422"/>
                </a:moveTo>
                <a:cubicBezTo>
                  <a:pt x="7892" y="20422"/>
                  <a:pt x="7880" y="20422"/>
                  <a:pt x="7869" y="20422"/>
                </a:cubicBezTo>
                <a:cubicBezTo>
                  <a:pt x="7869" y="20422"/>
                  <a:pt x="7873" y="20419"/>
                  <a:pt x="7873" y="20419"/>
                </a:cubicBezTo>
                <a:cubicBezTo>
                  <a:pt x="7877" y="20425"/>
                  <a:pt x="7884" y="20432"/>
                  <a:pt x="7888" y="20438"/>
                </a:cubicBezTo>
                <a:cubicBezTo>
                  <a:pt x="7892" y="20432"/>
                  <a:pt x="7895" y="20425"/>
                  <a:pt x="7899" y="20419"/>
                </a:cubicBezTo>
                <a:lnTo>
                  <a:pt x="7903" y="20422"/>
                </a:lnTo>
                <a:close/>
                <a:moveTo>
                  <a:pt x="8321" y="20445"/>
                </a:moveTo>
                <a:cubicBezTo>
                  <a:pt x="8340" y="20445"/>
                  <a:pt x="8351" y="20435"/>
                  <a:pt x="8347" y="20419"/>
                </a:cubicBezTo>
                <a:cubicBezTo>
                  <a:pt x="8347" y="20419"/>
                  <a:pt x="8351" y="20422"/>
                  <a:pt x="8351" y="20422"/>
                </a:cubicBezTo>
                <a:cubicBezTo>
                  <a:pt x="8321" y="20419"/>
                  <a:pt x="8318" y="20428"/>
                  <a:pt x="8321" y="20445"/>
                </a:cubicBezTo>
                <a:lnTo>
                  <a:pt x="8321" y="20445"/>
                </a:lnTo>
                <a:close/>
                <a:moveTo>
                  <a:pt x="9356" y="20458"/>
                </a:moveTo>
                <a:cubicBezTo>
                  <a:pt x="9356" y="20451"/>
                  <a:pt x="9356" y="20445"/>
                  <a:pt x="9360" y="20438"/>
                </a:cubicBezTo>
                <a:cubicBezTo>
                  <a:pt x="9356" y="20438"/>
                  <a:pt x="9352" y="20438"/>
                  <a:pt x="9349" y="20438"/>
                </a:cubicBezTo>
                <a:cubicBezTo>
                  <a:pt x="9349" y="20445"/>
                  <a:pt x="9352" y="20448"/>
                  <a:pt x="9352" y="20455"/>
                </a:cubicBezTo>
                <a:cubicBezTo>
                  <a:pt x="9349" y="20455"/>
                  <a:pt x="9356" y="20458"/>
                  <a:pt x="9356" y="20458"/>
                </a:cubicBezTo>
                <a:close/>
                <a:moveTo>
                  <a:pt x="9973" y="20455"/>
                </a:moveTo>
                <a:cubicBezTo>
                  <a:pt x="9973" y="20448"/>
                  <a:pt x="9969" y="20445"/>
                  <a:pt x="9969" y="20438"/>
                </a:cubicBezTo>
                <a:cubicBezTo>
                  <a:pt x="9969" y="20442"/>
                  <a:pt x="9969" y="20448"/>
                  <a:pt x="9969" y="20451"/>
                </a:cubicBezTo>
                <a:cubicBezTo>
                  <a:pt x="9969" y="20455"/>
                  <a:pt x="9973" y="20455"/>
                  <a:pt x="9973" y="20455"/>
                </a:cubicBezTo>
                <a:close/>
                <a:moveTo>
                  <a:pt x="12023" y="20448"/>
                </a:moveTo>
                <a:cubicBezTo>
                  <a:pt x="12035" y="20461"/>
                  <a:pt x="12046" y="20487"/>
                  <a:pt x="12065" y="20455"/>
                </a:cubicBezTo>
                <a:lnTo>
                  <a:pt x="12068" y="20458"/>
                </a:lnTo>
                <a:cubicBezTo>
                  <a:pt x="12053" y="20455"/>
                  <a:pt x="12038" y="20448"/>
                  <a:pt x="12027" y="20445"/>
                </a:cubicBezTo>
                <a:lnTo>
                  <a:pt x="12023" y="20448"/>
                </a:lnTo>
                <a:close/>
                <a:moveTo>
                  <a:pt x="14526" y="20455"/>
                </a:moveTo>
                <a:cubicBezTo>
                  <a:pt x="14530" y="20451"/>
                  <a:pt x="14530" y="20451"/>
                  <a:pt x="14534" y="20448"/>
                </a:cubicBezTo>
                <a:cubicBezTo>
                  <a:pt x="14530" y="20448"/>
                  <a:pt x="14530" y="20451"/>
                  <a:pt x="14526" y="20455"/>
                </a:cubicBezTo>
                <a:cubicBezTo>
                  <a:pt x="14526" y="20451"/>
                  <a:pt x="14526" y="20455"/>
                  <a:pt x="14526" y="20455"/>
                </a:cubicBezTo>
                <a:close/>
                <a:moveTo>
                  <a:pt x="14590" y="20455"/>
                </a:moveTo>
                <a:cubicBezTo>
                  <a:pt x="14590" y="20451"/>
                  <a:pt x="14594" y="20448"/>
                  <a:pt x="14594" y="20445"/>
                </a:cubicBezTo>
                <a:cubicBezTo>
                  <a:pt x="14586" y="20445"/>
                  <a:pt x="14582" y="20448"/>
                  <a:pt x="14575" y="20448"/>
                </a:cubicBezTo>
                <a:cubicBezTo>
                  <a:pt x="14582" y="20451"/>
                  <a:pt x="14586" y="20451"/>
                  <a:pt x="14590" y="20455"/>
                </a:cubicBezTo>
                <a:lnTo>
                  <a:pt x="14590" y="20455"/>
                </a:lnTo>
                <a:close/>
                <a:moveTo>
                  <a:pt x="7507" y="20445"/>
                </a:moveTo>
                <a:cubicBezTo>
                  <a:pt x="7507" y="20448"/>
                  <a:pt x="7511" y="20451"/>
                  <a:pt x="7511" y="20455"/>
                </a:cubicBezTo>
                <a:cubicBezTo>
                  <a:pt x="7518" y="20445"/>
                  <a:pt x="7514" y="20445"/>
                  <a:pt x="7503" y="20451"/>
                </a:cubicBezTo>
                <a:cubicBezTo>
                  <a:pt x="7503" y="20448"/>
                  <a:pt x="7507" y="20445"/>
                  <a:pt x="7507" y="20445"/>
                </a:cubicBezTo>
                <a:close/>
                <a:moveTo>
                  <a:pt x="12218" y="325"/>
                </a:moveTo>
                <a:cubicBezTo>
                  <a:pt x="12206" y="325"/>
                  <a:pt x="12195" y="325"/>
                  <a:pt x="12184" y="325"/>
                </a:cubicBezTo>
                <a:cubicBezTo>
                  <a:pt x="12184" y="325"/>
                  <a:pt x="12184" y="328"/>
                  <a:pt x="12184" y="328"/>
                </a:cubicBezTo>
                <a:cubicBezTo>
                  <a:pt x="12192" y="325"/>
                  <a:pt x="12206" y="325"/>
                  <a:pt x="12218" y="325"/>
                </a:cubicBezTo>
                <a:lnTo>
                  <a:pt x="12218" y="325"/>
                </a:lnTo>
                <a:close/>
                <a:moveTo>
                  <a:pt x="8321" y="20445"/>
                </a:moveTo>
                <a:cubicBezTo>
                  <a:pt x="8306" y="20451"/>
                  <a:pt x="8291" y="20458"/>
                  <a:pt x="8276" y="20461"/>
                </a:cubicBezTo>
                <a:lnTo>
                  <a:pt x="8273" y="20464"/>
                </a:lnTo>
                <a:cubicBezTo>
                  <a:pt x="8288" y="20461"/>
                  <a:pt x="8306" y="20455"/>
                  <a:pt x="8321" y="20445"/>
                </a:cubicBezTo>
                <a:cubicBezTo>
                  <a:pt x="8321" y="20448"/>
                  <a:pt x="8321" y="20445"/>
                  <a:pt x="8321" y="20445"/>
                </a:cubicBezTo>
                <a:close/>
                <a:moveTo>
                  <a:pt x="9349" y="20455"/>
                </a:moveTo>
                <a:cubicBezTo>
                  <a:pt x="9352" y="20455"/>
                  <a:pt x="9356" y="20451"/>
                  <a:pt x="9360" y="20451"/>
                </a:cubicBezTo>
                <a:cubicBezTo>
                  <a:pt x="9352" y="20445"/>
                  <a:pt x="9349" y="20445"/>
                  <a:pt x="9352" y="20458"/>
                </a:cubicBezTo>
                <a:cubicBezTo>
                  <a:pt x="9356" y="20458"/>
                  <a:pt x="9349" y="20455"/>
                  <a:pt x="9349" y="20455"/>
                </a:cubicBezTo>
                <a:close/>
                <a:moveTo>
                  <a:pt x="9973" y="20455"/>
                </a:moveTo>
                <a:cubicBezTo>
                  <a:pt x="9973" y="20455"/>
                  <a:pt x="9976" y="20451"/>
                  <a:pt x="9976" y="20451"/>
                </a:cubicBezTo>
                <a:cubicBezTo>
                  <a:pt x="9973" y="20451"/>
                  <a:pt x="9969" y="20451"/>
                  <a:pt x="9969" y="20455"/>
                </a:cubicBezTo>
                <a:cubicBezTo>
                  <a:pt x="9969" y="20455"/>
                  <a:pt x="9973" y="20455"/>
                  <a:pt x="9973" y="20455"/>
                </a:cubicBezTo>
                <a:close/>
                <a:moveTo>
                  <a:pt x="12023" y="20448"/>
                </a:moveTo>
                <a:cubicBezTo>
                  <a:pt x="12023" y="20448"/>
                  <a:pt x="12027" y="20451"/>
                  <a:pt x="12027" y="20451"/>
                </a:cubicBezTo>
                <a:cubicBezTo>
                  <a:pt x="12027" y="20448"/>
                  <a:pt x="12027" y="20448"/>
                  <a:pt x="12023" y="20448"/>
                </a:cubicBezTo>
                <a:cubicBezTo>
                  <a:pt x="12027" y="20445"/>
                  <a:pt x="12023" y="20448"/>
                  <a:pt x="12023" y="20448"/>
                </a:cubicBezTo>
                <a:close/>
                <a:moveTo>
                  <a:pt x="12068" y="20458"/>
                </a:moveTo>
                <a:cubicBezTo>
                  <a:pt x="12068" y="20458"/>
                  <a:pt x="12072" y="20455"/>
                  <a:pt x="12076" y="20455"/>
                </a:cubicBezTo>
                <a:cubicBezTo>
                  <a:pt x="12072" y="20455"/>
                  <a:pt x="12068" y="20455"/>
                  <a:pt x="12068" y="20458"/>
                </a:cubicBezTo>
                <a:cubicBezTo>
                  <a:pt x="12065" y="20455"/>
                  <a:pt x="12068" y="20458"/>
                  <a:pt x="12068" y="20458"/>
                </a:cubicBezTo>
                <a:close/>
                <a:moveTo>
                  <a:pt x="14590" y="20455"/>
                </a:moveTo>
                <a:cubicBezTo>
                  <a:pt x="14571" y="20435"/>
                  <a:pt x="14549" y="20445"/>
                  <a:pt x="14526" y="20455"/>
                </a:cubicBezTo>
                <a:cubicBezTo>
                  <a:pt x="14526" y="20455"/>
                  <a:pt x="14526" y="20455"/>
                  <a:pt x="14526" y="20455"/>
                </a:cubicBezTo>
                <a:cubicBezTo>
                  <a:pt x="14549" y="20451"/>
                  <a:pt x="14571" y="20455"/>
                  <a:pt x="14590" y="20455"/>
                </a:cubicBezTo>
                <a:cubicBezTo>
                  <a:pt x="14590" y="20455"/>
                  <a:pt x="14590" y="20455"/>
                  <a:pt x="14590" y="20455"/>
                </a:cubicBezTo>
                <a:close/>
                <a:moveTo>
                  <a:pt x="8019" y="20497"/>
                </a:moveTo>
                <a:cubicBezTo>
                  <a:pt x="8019" y="20487"/>
                  <a:pt x="8022" y="20477"/>
                  <a:pt x="8022" y="20468"/>
                </a:cubicBezTo>
                <a:cubicBezTo>
                  <a:pt x="8011" y="20468"/>
                  <a:pt x="8000" y="20471"/>
                  <a:pt x="7985" y="20471"/>
                </a:cubicBezTo>
                <a:cubicBezTo>
                  <a:pt x="7985" y="20471"/>
                  <a:pt x="7989" y="20468"/>
                  <a:pt x="7989" y="20468"/>
                </a:cubicBezTo>
                <a:cubicBezTo>
                  <a:pt x="7989" y="20477"/>
                  <a:pt x="7989" y="20487"/>
                  <a:pt x="7989" y="20497"/>
                </a:cubicBezTo>
                <a:lnTo>
                  <a:pt x="7985" y="20494"/>
                </a:lnTo>
                <a:cubicBezTo>
                  <a:pt x="7996" y="20494"/>
                  <a:pt x="8008" y="20494"/>
                  <a:pt x="8019" y="20494"/>
                </a:cubicBezTo>
                <a:lnTo>
                  <a:pt x="8019" y="20497"/>
                </a:lnTo>
                <a:close/>
                <a:moveTo>
                  <a:pt x="8273" y="20468"/>
                </a:moveTo>
                <a:cubicBezTo>
                  <a:pt x="8273" y="20468"/>
                  <a:pt x="8276" y="20471"/>
                  <a:pt x="8276" y="20471"/>
                </a:cubicBezTo>
                <a:cubicBezTo>
                  <a:pt x="8276" y="20468"/>
                  <a:pt x="8276" y="20464"/>
                  <a:pt x="8276" y="20461"/>
                </a:cubicBezTo>
                <a:cubicBezTo>
                  <a:pt x="8276" y="20461"/>
                  <a:pt x="8273" y="20468"/>
                  <a:pt x="8273" y="20468"/>
                </a:cubicBezTo>
                <a:close/>
                <a:moveTo>
                  <a:pt x="8381" y="20477"/>
                </a:moveTo>
                <a:cubicBezTo>
                  <a:pt x="8381" y="20474"/>
                  <a:pt x="8377" y="20474"/>
                  <a:pt x="8377" y="20474"/>
                </a:cubicBezTo>
                <a:cubicBezTo>
                  <a:pt x="8377" y="20477"/>
                  <a:pt x="8377" y="20477"/>
                  <a:pt x="8374" y="20481"/>
                </a:cubicBezTo>
                <a:cubicBezTo>
                  <a:pt x="8374" y="20481"/>
                  <a:pt x="8381" y="20477"/>
                  <a:pt x="8381" y="20477"/>
                </a:cubicBezTo>
                <a:close/>
                <a:moveTo>
                  <a:pt x="14381" y="20490"/>
                </a:moveTo>
                <a:cubicBezTo>
                  <a:pt x="14384" y="20494"/>
                  <a:pt x="14384" y="20497"/>
                  <a:pt x="14388" y="20497"/>
                </a:cubicBezTo>
                <a:cubicBezTo>
                  <a:pt x="14388" y="20490"/>
                  <a:pt x="14388" y="20487"/>
                  <a:pt x="14392" y="20481"/>
                </a:cubicBezTo>
                <a:cubicBezTo>
                  <a:pt x="14388" y="20481"/>
                  <a:pt x="14388" y="20484"/>
                  <a:pt x="14381" y="20490"/>
                </a:cubicBezTo>
                <a:cubicBezTo>
                  <a:pt x="14384" y="20487"/>
                  <a:pt x="14381" y="20490"/>
                  <a:pt x="14381" y="20490"/>
                </a:cubicBezTo>
                <a:close/>
                <a:moveTo>
                  <a:pt x="14724" y="20507"/>
                </a:moveTo>
                <a:cubicBezTo>
                  <a:pt x="14724" y="20500"/>
                  <a:pt x="14724" y="20497"/>
                  <a:pt x="14724" y="20490"/>
                </a:cubicBezTo>
                <a:cubicBezTo>
                  <a:pt x="14721" y="20494"/>
                  <a:pt x="14717" y="20494"/>
                  <a:pt x="14713" y="20497"/>
                </a:cubicBezTo>
                <a:cubicBezTo>
                  <a:pt x="14717" y="20500"/>
                  <a:pt x="14717" y="20503"/>
                  <a:pt x="14721" y="20503"/>
                </a:cubicBezTo>
                <a:lnTo>
                  <a:pt x="14724" y="20507"/>
                </a:lnTo>
                <a:close/>
                <a:moveTo>
                  <a:pt x="7993" y="20497"/>
                </a:moveTo>
                <a:cubicBezTo>
                  <a:pt x="7981" y="20497"/>
                  <a:pt x="7970" y="20497"/>
                  <a:pt x="7959" y="20497"/>
                </a:cubicBezTo>
                <a:cubicBezTo>
                  <a:pt x="7959" y="20497"/>
                  <a:pt x="7963" y="20494"/>
                  <a:pt x="7963" y="20494"/>
                </a:cubicBezTo>
                <a:cubicBezTo>
                  <a:pt x="7970" y="20510"/>
                  <a:pt x="7981" y="20526"/>
                  <a:pt x="7993" y="20497"/>
                </a:cubicBezTo>
                <a:lnTo>
                  <a:pt x="7993" y="20497"/>
                </a:lnTo>
                <a:close/>
                <a:moveTo>
                  <a:pt x="14403" y="20513"/>
                </a:moveTo>
                <a:cubicBezTo>
                  <a:pt x="14411" y="20497"/>
                  <a:pt x="14411" y="20487"/>
                  <a:pt x="14384" y="20490"/>
                </a:cubicBezTo>
                <a:cubicBezTo>
                  <a:pt x="14384" y="20490"/>
                  <a:pt x="14384" y="20487"/>
                  <a:pt x="14384" y="20487"/>
                </a:cubicBezTo>
                <a:cubicBezTo>
                  <a:pt x="14388" y="20497"/>
                  <a:pt x="14396" y="20507"/>
                  <a:pt x="14399" y="20517"/>
                </a:cubicBezTo>
                <a:lnTo>
                  <a:pt x="14403" y="20513"/>
                </a:lnTo>
                <a:close/>
                <a:moveTo>
                  <a:pt x="14724" y="20503"/>
                </a:moveTo>
                <a:cubicBezTo>
                  <a:pt x="14728" y="20503"/>
                  <a:pt x="14732" y="20507"/>
                  <a:pt x="14732" y="20507"/>
                </a:cubicBezTo>
                <a:cubicBezTo>
                  <a:pt x="14732" y="20503"/>
                  <a:pt x="14728" y="20500"/>
                  <a:pt x="14728" y="20500"/>
                </a:cubicBezTo>
                <a:cubicBezTo>
                  <a:pt x="14728" y="20503"/>
                  <a:pt x="14724" y="20507"/>
                  <a:pt x="14724" y="20510"/>
                </a:cubicBezTo>
                <a:cubicBezTo>
                  <a:pt x="14724" y="20507"/>
                  <a:pt x="14724" y="20503"/>
                  <a:pt x="14724" y="20503"/>
                </a:cubicBezTo>
                <a:close/>
                <a:moveTo>
                  <a:pt x="7653" y="20552"/>
                </a:moveTo>
                <a:cubicBezTo>
                  <a:pt x="7660" y="20552"/>
                  <a:pt x="7668" y="20552"/>
                  <a:pt x="7675" y="20552"/>
                </a:cubicBezTo>
                <a:cubicBezTo>
                  <a:pt x="7675" y="20549"/>
                  <a:pt x="7675" y="20546"/>
                  <a:pt x="7671" y="20543"/>
                </a:cubicBezTo>
                <a:cubicBezTo>
                  <a:pt x="7664" y="20546"/>
                  <a:pt x="7660" y="20546"/>
                  <a:pt x="7653" y="20549"/>
                </a:cubicBezTo>
                <a:lnTo>
                  <a:pt x="7653" y="20552"/>
                </a:lnTo>
                <a:close/>
                <a:moveTo>
                  <a:pt x="9943" y="20562"/>
                </a:moveTo>
                <a:cubicBezTo>
                  <a:pt x="9939" y="20556"/>
                  <a:pt x="9939" y="20552"/>
                  <a:pt x="9935" y="20546"/>
                </a:cubicBezTo>
                <a:cubicBezTo>
                  <a:pt x="9924" y="20552"/>
                  <a:pt x="9924" y="20556"/>
                  <a:pt x="9935" y="20562"/>
                </a:cubicBezTo>
                <a:lnTo>
                  <a:pt x="9943" y="20562"/>
                </a:lnTo>
                <a:close/>
                <a:moveTo>
                  <a:pt x="12020" y="20552"/>
                </a:moveTo>
                <a:cubicBezTo>
                  <a:pt x="12027" y="20552"/>
                  <a:pt x="12035" y="20552"/>
                  <a:pt x="12042" y="20549"/>
                </a:cubicBezTo>
                <a:cubicBezTo>
                  <a:pt x="12042" y="20546"/>
                  <a:pt x="12042" y="20543"/>
                  <a:pt x="12038" y="20539"/>
                </a:cubicBezTo>
                <a:cubicBezTo>
                  <a:pt x="12035" y="20543"/>
                  <a:pt x="12027" y="20543"/>
                  <a:pt x="12023" y="20546"/>
                </a:cubicBezTo>
                <a:lnTo>
                  <a:pt x="12020" y="20552"/>
                </a:lnTo>
                <a:close/>
                <a:moveTo>
                  <a:pt x="12169" y="20549"/>
                </a:moveTo>
                <a:cubicBezTo>
                  <a:pt x="12177" y="20546"/>
                  <a:pt x="12180" y="20546"/>
                  <a:pt x="12188" y="20543"/>
                </a:cubicBezTo>
                <a:cubicBezTo>
                  <a:pt x="12184" y="20543"/>
                  <a:pt x="12177" y="20543"/>
                  <a:pt x="12173" y="20543"/>
                </a:cubicBezTo>
                <a:lnTo>
                  <a:pt x="12169" y="20549"/>
                </a:lnTo>
                <a:close/>
                <a:moveTo>
                  <a:pt x="14399" y="20516"/>
                </a:moveTo>
                <a:cubicBezTo>
                  <a:pt x="14403" y="20530"/>
                  <a:pt x="14407" y="20546"/>
                  <a:pt x="14411" y="20559"/>
                </a:cubicBezTo>
                <a:cubicBezTo>
                  <a:pt x="14411" y="20559"/>
                  <a:pt x="14414" y="20559"/>
                  <a:pt x="14414" y="20559"/>
                </a:cubicBezTo>
                <a:cubicBezTo>
                  <a:pt x="14411" y="20543"/>
                  <a:pt x="14407" y="20530"/>
                  <a:pt x="14403" y="20513"/>
                </a:cubicBezTo>
                <a:cubicBezTo>
                  <a:pt x="14403" y="20513"/>
                  <a:pt x="14399" y="20516"/>
                  <a:pt x="14399" y="20516"/>
                </a:cubicBezTo>
                <a:close/>
                <a:moveTo>
                  <a:pt x="14470" y="20559"/>
                </a:moveTo>
                <a:cubicBezTo>
                  <a:pt x="14470" y="20556"/>
                  <a:pt x="14474" y="20552"/>
                  <a:pt x="14474" y="20549"/>
                </a:cubicBezTo>
                <a:cubicBezTo>
                  <a:pt x="14467" y="20552"/>
                  <a:pt x="14463" y="20552"/>
                  <a:pt x="14455" y="20556"/>
                </a:cubicBezTo>
                <a:cubicBezTo>
                  <a:pt x="14463" y="20556"/>
                  <a:pt x="14467" y="20559"/>
                  <a:pt x="14470" y="20559"/>
                </a:cubicBezTo>
                <a:lnTo>
                  <a:pt x="14470" y="20559"/>
                </a:lnTo>
                <a:close/>
                <a:moveTo>
                  <a:pt x="17250" y="20556"/>
                </a:moveTo>
                <a:cubicBezTo>
                  <a:pt x="17250" y="20552"/>
                  <a:pt x="17253" y="20549"/>
                  <a:pt x="17253" y="20546"/>
                </a:cubicBezTo>
                <a:cubicBezTo>
                  <a:pt x="17246" y="20549"/>
                  <a:pt x="17242" y="20549"/>
                  <a:pt x="17235" y="20552"/>
                </a:cubicBezTo>
                <a:cubicBezTo>
                  <a:pt x="17242" y="20556"/>
                  <a:pt x="17246" y="20556"/>
                  <a:pt x="17250" y="20556"/>
                </a:cubicBezTo>
                <a:cubicBezTo>
                  <a:pt x="17250" y="20559"/>
                  <a:pt x="17250" y="20556"/>
                  <a:pt x="17250" y="20556"/>
                </a:cubicBezTo>
                <a:close/>
                <a:moveTo>
                  <a:pt x="7656" y="20549"/>
                </a:moveTo>
                <a:cubicBezTo>
                  <a:pt x="7656" y="20552"/>
                  <a:pt x="7660" y="20556"/>
                  <a:pt x="7660" y="20559"/>
                </a:cubicBezTo>
                <a:cubicBezTo>
                  <a:pt x="7668" y="20552"/>
                  <a:pt x="7664" y="20549"/>
                  <a:pt x="7653" y="20556"/>
                </a:cubicBezTo>
                <a:cubicBezTo>
                  <a:pt x="7653" y="20552"/>
                  <a:pt x="7656" y="20549"/>
                  <a:pt x="7656" y="20549"/>
                </a:cubicBezTo>
                <a:close/>
                <a:moveTo>
                  <a:pt x="9939" y="20559"/>
                </a:moveTo>
                <a:cubicBezTo>
                  <a:pt x="9943" y="20559"/>
                  <a:pt x="9946" y="20556"/>
                  <a:pt x="9950" y="20556"/>
                </a:cubicBezTo>
                <a:cubicBezTo>
                  <a:pt x="9939" y="20549"/>
                  <a:pt x="9939" y="20552"/>
                  <a:pt x="9946" y="20562"/>
                </a:cubicBezTo>
                <a:cubicBezTo>
                  <a:pt x="9943" y="20562"/>
                  <a:pt x="9939" y="20559"/>
                  <a:pt x="9939" y="20559"/>
                </a:cubicBezTo>
                <a:close/>
                <a:moveTo>
                  <a:pt x="12023" y="20546"/>
                </a:moveTo>
                <a:cubicBezTo>
                  <a:pt x="12027" y="20549"/>
                  <a:pt x="12027" y="20552"/>
                  <a:pt x="12031" y="20556"/>
                </a:cubicBezTo>
                <a:cubicBezTo>
                  <a:pt x="12038" y="20546"/>
                  <a:pt x="12035" y="20546"/>
                  <a:pt x="12023" y="20552"/>
                </a:cubicBezTo>
                <a:cubicBezTo>
                  <a:pt x="12020" y="20552"/>
                  <a:pt x="12023" y="20546"/>
                  <a:pt x="12023" y="20546"/>
                </a:cubicBezTo>
                <a:close/>
                <a:moveTo>
                  <a:pt x="12169" y="20549"/>
                </a:moveTo>
                <a:cubicBezTo>
                  <a:pt x="12173" y="20549"/>
                  <a:pt x="12173" y="20552"/>
                  <a:pt x="12177" y="20552"/>
                </a:cubicBezTo>
                <a:cubicBezTo>
                  <a:pt x="12177" y="20549"/>
                  <a:pt x="12173" y="20546"/>
                  <a:pt x="12173" y="20543"/>
                </a:cubicBezTo>
                <a:cubicBezTo>
                  <a:pt x="12173" y="20546"/>
                  <a:pt x="12169" y="20549"/>
                  <a:pt x="12169" y="20549"/>
                </a:cubicBezTo>
                <a:close/>
                <a:moveTo>
                  <a:pt x="14470" y="20559"/>
                </a:moveTo>
                <a:cubicBezTo>
                  <a:pt x="14452" y="20520"/>
                  <a:pt x="14437" y="20523"/>
                  <a:pt x="14414" y="20559"/>
                </a:cubicBezTo>
                <a:cubicBezTo>
                  <a:pt x="14414" y="20559"/>
                  <a:pt x="14411" y="20559"/>
                  <a:pt x="14411" y="20559"/>
                </a:cubicBezTo>
                <a:cubicBezTo>
                  <a:pt x="14433" y="20559"/>
                  <a:pt x="14452" y="20559"/>
                  <a:pt x="14470" y="20559"/>
                </a:cubicBezTo>
                <a:cubicBezTo>
                  <a:pt x="14470" y="20559"/>
                  <a:pt x="14470" y="20559"/>
                  <a:pt x="14470" y="20559"/>
                </a:cubicBezTo>
                <a:close/>
                <a:moveTo>
                  <a:pt x="17205" y="20569"/>
                </a:moveTo>
                <a:cubicBezTo>
                  <a:pt x="17220" y="20565"/>
                  <a:pt x="17235" y="20559"/>
                  <a:pt x="17246" y="20556"/>
                </a:cubicBezTo>
                <a:cubicBezTo>
                  <a:pt x="17246" y="20556"/>
                  <a:pt x="17246" y="20556"/>
                  <a:pt x="17246" y="20556"/>
                </a:cubicBezTo>
                <a:cubicBezTo>
                  <a:pt x="17235" y="20559"/>
                  <a:pt x="17220" y="20562"/>
                  <a:pt x="17205" y="20569"/>
                </a:cubicBezTo>
                <a:lnTo>
                  <a:pt x="17205" y="20569"/>
                </a:lnTo>
                <a:close/>
                <a:moveTo>
                  <a:pt x="17205" y="20565"/>
                </a:moveTo>
                <a:cubicBezTo>
                  <a:pt x="17197" y="20582"/>
                  <a:pt x="17190" y="20595"/>
                  <a:pt x="17182" y="20611"/>
                </a:cubicBezTo>
                <a:cubicBezTo>
                  <a:pt x="17182" y="20611"/>
                  <a:pt x="17182" y="20614"/>
                  <a:pt x="17182" y="20614"/>
                </a:cubicBezTo>
                <a:cubicBezTo>
                  <a:pt x="17190" y="20601"/>
                  <a:pt x="17197" y="20585"/>
                  <a:pt x="17205" y="20565"/>
                </a:cubicBezTo>
                <a:cubicBezTo>
                  <a:pt x="17205" y="20569"/>
                  <a:pt x="17205" y="20565"/>
                  <a:pt x="17205" y="20565"/>
                </a:cubicBezTo>
                <a:close/>
                <a:moveTo>
                  <a:pt x="7582" y="20663"/>
                </a:moveTo>
                <a:cubicBezTo>
                  <a:pt x="7582" y="20657"/>
                  <a:pt x="7582" y="20650"/>
                  <a:pt x="7582" y="20644"/>
                </a:cubicBezTo>
                <a:cubicBezTo>
                  <a:pt x="7578" y="20644"/>
                  <a:pt x="7574" y="20644"/>
                  <a:pt x="7570" y="20647"/>
                </a:cubicBezTo>
                <a:cubicBezTo>
                  <a:pt x="7574" y="20650"/>
                  <a:pt x="7574" y="20657"/>
                  <a:pt x="7578" y="20660"/>
                </a:cubicBezTo>
                <a:lnTo>
                  <a:pt x="7582" y="20663"/>
                </a:lnTo>
                <a:close/>
                <a:moveTo>
                  <a:pt x="8628" y="20663"/>
                </a:moveTo>
                <a:cubicBezTo>
                  <a:pt x="8631" y="20660"/>
                  <a:pt x="8635" y="20660"/>
                  <a:pt x="8639" y="20657"/>
                </a:cubicBezTo>
                <a:cubicBezTo>
                  <a:pt x="8631" y="20657"/>
                  <a:pt x="8628" y="20653"/>
                  <a:pt x="8620" y="20653"/>
                </a:cubicBezTo>
                <a:cubicBezTo>
                  <a:pt x="8624" y="20657"/>
                  <a:pt x="8624" y="20657"/>
                  <a:pt x="8628" y="20663"/>
                </a:cubicBezTo>
                <a:cubicBezTo>
                  <a:pt x="8628" y="20660"/>
                  <a:pt x="8628" y="20663"/>
                  <a:pt x="8628" y="20663"/>
                </a:cubicBezTo>
                <a:close/>
                <a:moveTo>
                  <a:pt x="8687" y="20660"/>
                </a:moveTo>
                <a:cubicBezTo>
                  <a:pt x="8687" y="20653"/>
                  <a:pt x="8687" y="20650"/>
                  <a:pt x="8684" y="20644"/>
                </a:cubicBezTo>
                <a:cubicBezTo>
                  <a:pt x="8680" y="20644"/>
                  <a:pt x="8676" y="20647"/>
                  <a:pt x="8672" y="20647"/>
                </a:cubicBezTo>
                <a:cubicBezTo>
                  <a:pt x="8676" y="20653"/>
                  <a:pt x="8680" y="20660"/>
                  <a:pt x="8687" y="20660"/>
                </a:cubicBezTo>
                <a:cubicBezTo>
                  <a:pt x="8684" y="20663"/>
                  <a:pt x="8687" y="20660"/>
                  <a:pt x="8687" y="20660"/>
                </a:cubicBezTo>
                <a:close/>
                <a:moveTo>
                  <a:pt x="9920" y="20660"/>
                </a:moveTo>
                <a:cubicBezTo>
                  <a:pt x="9924" y="20660"/>
                  <a:pt x="9928" y="20657"/>
                  <a:pt x="9931" y="20657"/>
                </a:cubicBezTo>
                <a:cubicBezTo>
                  <a:pt x="9928" y="20653"/>
                  <a:pt x="9920" y="20653"/>
                  <a:pt x="9916" y="20650"/>
                </a:cubicBezTo>
                <a:cubicBezTo>
                  <a:pt x="9916" y="20653"/>
                  <a:pt x="9916" y="20657"/>
                  <a:pt x="9920" y="20660"/>
                </a:cubicBezTo>
                <a:cubicBezTo>
                  <a:pt x="9916" y="20660"/>
                  <a:pt x="9920" y="20660"/>
                  <a:pt x="9920" y="20660"/>
                </a:cubicBezTo>
                <a:close/>
                <a:moveTo>
                  <a:pt x="9973" y="20647"/>
                </a:moveTo>
                <a:cubicBezTo>
                  <a:pt x="9976" y="20647"/>
                  <a:pt x="9976" y="20644"/>
                  <a:pt x="9980" y="20644"/>
                </a:cubicBezTo>
                <a:cubicBezTo>
                  <a:pt x="9976" y="20644"/>
                  <a:pt x="9973" y="20644"/>
                  <a:pt x="9969" y="20644"/>
                </a:cubicBezTo>
                <a:lnTo>
                  <a:pt x="9973" y="20647"/>
                </a:lnTo>
                <a:close/>
                <a:moveTo>
                  <a:pt x="12289" y="20660"/>
                </a:moveTo>
                <a:cubicBezTo>
                  <a:pt x="12285" y="20657"/>
                  <a:pt x="12285" y="20653"/>
                  <a:pt x="12281" y="20650"/>
                </a:cubicBezTo>
                <a:cubicBezTo>
                  <a:pt x="12281" y="20653"/>
                  <a:pt x="12285" y="20660"/>
                  <a:pt x="12289" y="20660"/>
                </a:cubicBezTo>
                <a:lnTo>
                  <a:pt x="12289" y="20660"/>
                </a:lnTo>
                <a:close/>
                <a:moveTo>
                  <a:pt x="14343" y="20663"/>
                </a:moveTo>
                <a:cubicBezTo>
                  <a:pt x="14343" y="20657"/>
                  <a:pt x="14340" y="20653"/>
                  <a:pt x="14340" y="20647"/>
                </a:cubicBezTo>
                <a:cubicBezTo>
                  <a:pt x="14340" y="20650"/>
                  <a:pt x="14340" y="20657"/>
                  <a:pt x="14340" y="20660"/>
                </a:cubicBezTo>
                <a:cubicBezTo>
                  <a:pt x="14340" y="20663"/>
                  <a:pt x="14343" y="20663"/>
                  <a:pt x="14343" y="20663"/>
                </a:cubicBezTo>
                <a:close/>
                <a:moveTo>
                  <a:pt x="14414" y="20637"/>
                </a:moveTo>
                <a:lnTo>
                  <a:pt x="14407" y="20637"/>
                </a:lnTo>
                <a:lnTo>
                  <a:pt x="14411" y="20644"/>
                </a:lnTo>
                <a:lnTo>
                  <a:pt x="14414" y="20637"/>
                </a:lnTo>
                <a:close/>
                <a:moveTo>
                  <a:pt x="7578" y="20663"/>
                </a:moveTo>
                <a:cubicBezTo>
                  <a:pt x="7582" y="20663"/>
                  <a:pt x="7585" y="20660"/>
                  <a:pt x="7589" y="20660"/>
                </a:cubicBezTo>
                <a:cubicBezTo>
                  <a:pt x="7578" y="20653"/>
                  <a:pt x="7578" y="20657"/>
                  <a:pt x="7585" y="20666"/>
                </a:cubicBezTo>
                <a:cubicBezTo>
                  <a:pt x="7582" y="20663"/>
                  <a:pt x="7578" y="20663"/>
                  <a:pt x="7578" y="20663"/>
                </a:cubicBezTo>
                <a:close/>
                <a:moveTo>
                  <a:pt x="8684" y="20663"/>
                </a:moveTo>
                <a:cubicBezTo>
                  <a:pt x="8665" y="20624"/>
                  <a:pt x="8646" y="20624"/>
                  <a:pt x="8628" y="20663"/>
                </a:cubicBezTo>
                <a:cubicBezTo>
                  <a:pt x="8628" y="20663"/>
                  <a:pt x="8624" y="20660"/>
                  <a:pt x="8624" y="20663"/>
                </a:cubicBezTo>
                <a:cubicBezTo>
                  <a:pt x="8646" y="20660"/>
                  <a:pt x="8665" y="20660"/>
                  <a:pt x="8684" y="20663"/>
                </a:cubicBezTo>
                <a:cubicBezTo>
                  <a:pt x="8687" y="20660"/>
                  <a:pt x="8684" y="20663"/>
                  <a:pt x="8684" y="20663"/>
                </a:cubicBezTo>
                <a:close/>
                <a:moveTo>
                  <a:pt x="9973" y="20647"/>
                </a:moveTo>
                <a:cubicBezTo>
                  <a:pt x="9954" y="20650"/>
                  <a:pt x="9935" y="20653"/>
                  <a:pt x="9916" y="20657"/>
                </a:cubicBezTo>
                <a:cubicBezTo>
                  <a:pt x="9916" y="20657"/>
                  <a:pt x="9916" y="20657"/>
                  <a:pt x="9916" y="20657"/>
                </a:cubicBezTo>
                <a:cubicBezTo>
                  <a:pt x="9943" y="20650"/>
                  <a:pt x="9961" y="20660"/>
                  <a:pt x="9969" y="20683"/>
                </a:cubicBezTo>
                <a:lnTo>
                  <a:pt x="9965" y="20679"/>
                </a:lnTo>
                <a:cubicBezTo>
                  <a:pt x="9965" y="20666"/>
                  <a:pt x="9965" y="20653"/>
                  <a:pt x="9965" y="20640"/>
                </a:cubicBezTo>
                <a:cubicBezTo>
                  <a:pt x="9969" y="20644"/>
                  <a:pt x="9973" y="20647"/>
                  <a:pt x="9973" y="20647"/>
                </a:cubicBezTo>
                <a:close/>
                <a:moveTo>
                  <a:pt x="12285" y="20663"/>
                </a:moveTo>
                <a:cubicBezTo>
                  <a:pt x="12266" y="20634"/>
                  <a:pt x="12248" y="20621"/>
                  <a:pt x="12229" y="20663"/>
                </a:cubicBezTo>
                <a:cubicBezTo>
                  <a:pt x="12229" y="20663"/>
                  <a:pt x="12225" y="20660"/>
                  <a:pt x="12225" y="20663"/>
                </a:cubicBezTo>
                <a:cubicBezTo>
                  <a:pt x="12248" y="20660"/>
                  <a:pt x="12270" y="20660"/>
                  <a:pt x="12285" y="20663"/>
                </a:cubicBezTo>
                <a:cubicBezTo>
                  <a:pt x="12289" y="20660"/>
                  <a:pt x="12285" y="20663"/>
                  <a:pt x="12285" y="20663"/>
                </a:cubicBezTo>
                <a:close/>
                <a:moveTo>
                  <a:pt x="14224" y="20689"/>
                </a:moveTo>
                <a:cubicBezTo>
                  <a:pt x="14224" y="20683"/>
                  <a:pt x="14224" y="20676"/>
                  <a:pt x="14224" y="20670"/>
                </a:cubicBezTo>
                <a:cubicBezTo>
                  <a:pt x="14220" y="20670"/>
                  <a:pt x="14216" y="20670"/>
                  <a:pt x="14213" y="20670"/>
                </a:cubicBezTo>
                <a:cubicBezTo>
                  <a:pt x="14216" y="20676"/>
                  <a:pt x="14216" y="20679"/>
                  <a:pt x="14220" y="20686"/>
                </a:cubicBezTo>
                <a:lnTo>
                  <a:pt x="14224" y="20689"/>
                </a:lnTo>
                <a:close/>
                <a:moveTo>
                  <a:pt x="14340" y="20663"/>
                </a:moveTo>
                <a:cubicBezTo>
                  <a:pt x="14343" y="20663"/>
                  <a:pt x="14347" y="20660"/>
                  <a:pt x="14351" y="20660"/>
                </a:cubicBezTo>
                <a:cubicBezTo>
                  <a:pt x="14340" y="20653"/>
                  <a:pt x="14340" y="20657"/>
                  <a:pt x="14347" y="20666"/>
                </a:cubicBezTo>
                <a:cubicBezTo>
                  <a:pt x="14343" y="20663"/>
                  <a:pt x="14340" y="20663"/>
                  <a:pt x="14340" y="20663"/>
                </a:cubicBezTo>
                <a:close/>
                <a:moveTo>
                  <a:pt x="10439" y="302"/>
                </a:moveTo>
                <a:cubicBezTo>
                  <a:pt x="10443" y="279"/>
                  <a:pt x="10428" y="276"/>
                  <a:pt x="10410" y="276"/>
                </a:cubicBezTo>
                <a:cubicBezTo>
                  <a:pt x="10410" y="276"/>
                  <a:pt x="10413" y="273"/>
                  <a:pt x="10413" y="273"/>
                </a:cubicBezTo>
                <a:cubicBezTo>
                  <a:pt x="10413" y="292"/>
                  <a:pt x="10421" y="299"/>
                  <a:pt x="10439" y="302"/>
                </a:cubicBezTo>
                <a:lnTo>
                  <a:pt x="10439" y="302"/>
                </a:lnTo>
                <a:close/>
                <a:moveTo>
                  <a:pt x="9969" y="20686"/>
                </a:moveTo>
                <a:cubicBezTo>
                  <a:pt x="9969" y="20686"/>
                  <a:pt x="9973" y="20686"/>
                  <a:pt x="9973" y="20683"/>
                </a:cubicBezTo>
                <a:cubicBezTo>
                  <a:pt x="9973" y="20683"/>
                  <a:pt x="9969" y="20683"/>
                  <a:pt x="9969" y="20686"/>
                </a:cubicBezTo>
                <a:cubicBezTo>
                  <a:pt x="9965" y="20683"/>
                  <a:pt x="9969" y="20686"/>
                  <a:pt x="9969" y="20686"/>
                </a:cubicBezTo>
                <a:close/>
                <a:moveTo>
                  <a:pt x="14220" y="20686"/>
                </a:moveTo>
                <a:cubicBezTo>
                  <a:pt x="14224" y="20686"/>
                  <a:pt x="14227" y="20683"/>
                  <a:pt x="14231" y="20683"/>
                </a:cubicBezTo>
                <a:cubicBezTo>
                  <a:pt x="14220" y="20676"/>
                  <a:pt x="14220" y="20676"/>
                  <a:pt x="14224" y="20689"/>
                </a:cubicBezTo>
                <a:cubicBezTo>
                  <a:pt x="14224" y="20689"/>
                  <a:pt x="14220" y="20686"/>
                  <a:pt x="14220" y="20686"/>
                </a:cubicBezTo>
                <a:close/>
                <a:moveTo>
                  <a:pt x="14500" y="20706"/>
                </a:moveTo>
                <a:cubicBezTo>
                  <a:pt x="14508" y="20706"/>
                  <a:pt x="14515" y="20706"/>
                  <a:pt x="14523" y="20706"/>
                </a:cubicBezTo>
                <a:cubicBezTo>
                  <a:pt x="14523" y="20702"/>
                  <a:pt x="14523" y="20699"/>
                  <a:pt x="14519" y="20696"/>
                </a:cubicBezTo>
                <a:cubicBezTo>
                  <a:pt x="14511" y="20699"/>
                  <a:pt x="14508" y="20699"/>
                  <a:pt x="14500" y="20702"/>
                </a:cubicBezTo>
                <a:cubicBezTo>
                  <a:pt x="14504" y="20702"/>
                  <a:pt x="14500" y="20706"/>
                  <a:pt x="14500" y="20706"/>
                </a:cubicBezTo>
                <a:close/>
                <a:moveTo>
                  <a:pt x="14504" y="20702"/>
                </a:moveTo>
                <a:cubicBezTo>
                  <a:pt x="14504" y="20706"/>
                  <a:pt x="14508" y="20709"/>
                  <a:pt x="14508" y="20712"/>
                </a:cubicBezTo>
                <a:cubicBezTo>
                  <a:pt x="14515" y="20702"/>
                  <a:pt x="14515" y="20702"/>
                  <a:pt x="14500" y="20709"/>
                </a:cubicBezTo>
                <a:cubicBezTo>
                  <a:pt x="14500" y="20706"/>
                  <a:pt x="14504" y="20702"/>
                  <a:pt x="14504" y="20702"/>
                </a:cubicBezTo>
                <a:close/>
                <a:moveTo>
                  <a:pt x="7877" y="20764"/>
                </a:moveTo>
                <a:cubicBezTo>
                  <a:pt x="7877" y="20758"/>
                  <a:pt x="7877" y="20754"/>
                  <a:pt x="7877" y="20748"/>
                </a:cubicBezTo>
                <a:cubicBezTo>
                  <a:pt x="7877" y="20751"/>
                  <a:pt x="7877" y="20758"/>
                  <a:pt x="7873" y="20761"/>
                </a:cubicBezTo>
                <a:lnTo>
                  <a:pt x="7877" y="20764"/>
                </a:lnTo>
                <a:close/>
                <a:moveTo>
                  <a:pt x="14310" y="20741"/>
                </a:moveTo>
                <a:lnTo>
                  <a:pt x="14306" y="20745"/>
                </a:lnTo>
                <a:lnTo>
                  <a:pt x="14310" y="20741"/>
                </a:lnTo>
                <a:lnTo>
                  <a:pt x="14310" y="20741"/>
                </a:lnTo>
                <a:close/>
                <a:moveTo>
                  <a:pt x="18146" y="20745"/>
                </a:moveTo>
                <a:cubicBezTo>
                  <a:pt x="18143" y="20745"/>
                  <a:pt x="18139" y="20748"/>
                  <a:pt x="18135" y="20748"/>
                </a:cubicBezTo>
                <a:cubicBezTo>
                  <a:pt x="18143" y="20754"/>
                  <a:pt x="18146" y="20754"/>
                  <a:pt x="18143" y="20741"/>
                </a:cubicBezTo>
                <a:cubicBezTo>
                  <a:pt x="18143" y="20741"/>
                  <a:pt x="18146" y="20745"/>
                  <a:pt x="18146" y="20745"/>
                </a:cubicBezTo>
                <a:close/>
                <a:moveTo>
                  <a:pt x="18169" y="20738"/>
                </a:moveTo>
                <a:cubicBezTo>
                  <a:pt x="18161" y="20764"/>
                  <a:pt x="18165" y="20787"/>
                  <a:pt x="18202" y="20764"/>
                </a:cubicBezTo>
                <a:lnTo>
                  <a:pt x="18206" y="20768"/>
                </a:lnTo>
                <a:cubicBezTo>
                  <a:pt x="18191" y="20758"/>
                  <a:pt x="18176" y="20751"/>
                  <a:pt x="18161" y="20741"/>
                </a:cubicBezTo>
                <a:cubicBezTo>
                  <a:pt x="18165" y="20738"/>
                  <a:pt x="18169" y="20738"/>
                  <a:pt x="18169" y="20738"/>
                </a:cubicBezTo>
                <a:close/>
                <a:moveTo>
                  <a:pt x="7877" y="20764"/>
                </a:moveTo>
                <a:cubicBezTo>
                  <a:pt x="7877" y="20764"/>
                  <a:pt x="7880" y="20761"/>
                  <a:pt x="7880" y="20761"/>
                </a:cubicBezTo>
                <a:cubicBezTo>
                  <a:pt x="7877" y="20761"/>
                  <a:pt x="7877" y="20761"/>
                  <a:pt x="7873" y="20761"/>
                </a:cubicBezTo>
                <a:cubicBezTo>
                  <a:pt x="7873" y="20761"/>
                  <a:pt x="7877" y="20764"/>
                  <a:pt x="7877" y="20764"/>
                </a:cubicBezTo>
                <a:close/>
                <a:moveTo>
                  <a:pt x="14313" y="20745"/>
                </a:moveTo>
                <a:cubicBezTo>
                  <a:pt x="14284" y="20777"/>
                  <a:pt x="14317" y="20781"/>
                  <a:pt x="14340" y="20787"/>
                </a:cubicBezTo>
                <a:lnTo>
                  <a:pt x="14343" y="20790"/>
                </a:lnTo>
                <a:cubicBezTo>
                  <a:pt x="14340" y="20768"/>
                  <a:pt x="14336" y="20751"/>
                  <a:pt x="14313" y="20745"/>
                </a:cubicBezTo>
                <a:cubicBezTo>
                  <a:pt x="14310" y="20741"/>
                  <a:pt x="14313" y="20745"/>
                  <a:pt x="14313" y="20745"/>
                </a:cubicBezTo>
                <a:close/>
                <a:moveTo>
                  <a:pt x="18210" y="20764"/>
                </a:moveTo>
                <a:cubicBezTo>
                  <a:pt x="18210" y="20761"/>
                  <a:pt x="18214" y="20761"/>
                  <a:pt x="18214" y="20761"/>
                </a:cubicBezTo>
                <a:cubicBezTo>
                  <a:pt x="18210" y="20761"/>
                  <a:pt x="18206" y="20761"/>
                  <a:pt x="18202" y="20764"/>
                </a:cubicBezTo>
                <a:cubicBezTo>
                  <a:pt x="18206" y="20764"/>
                  <a:pt x="18210" y="20768"/>
                  <a:pt x="18210" y="20764"/>
                </a:cubicBezTo>
                <a:close/>
                <a:moveTo>
                  <a:pt x="8882" y="20816"/>
                </a:moveTo>
                <a:cubicBezTo>
                  <a:pt x="8882" y="20810"/>
                  <a:pt x="8878" y="20807"/>
                  <a:pt x="8878" y="20800"/>
                </a:cubicBezTo>
                <a:cubicBezTo>
                  <a:pt x="8878" y="20803"/>
                  <a:pt x="8878" y="20810"/>
                  <a:pt x="8878" y="20813"/>
                </a:cubicBezTo>
                <a:lnTo>
                  <a:pt x="8882" y="20816"/>
                </a:lnTo>
                <a:close/>
                <a:moveTo>
                  <a:pt x="14343" y="20790"/>
                </a:moveTo>
                <a:cubicBezTo>
                  <a:pt x="14343" y="20790"/>
                  <a:pt x="14347" y="20787"/>
                  <a:pt x="14347" y="20787"/>
                </a:cubicBezTo>
                <a:cubicBezTo>
                  <a:pt x="14343" y="20787"/>
                  <a:pt x="14340" y="20787"/>
                  <a:pt x="14340" y="20790"/>
                </a:cubicBezTo>
                <a:cubicBezTo>
                  <a:pt x="14336" y="20787"/>
                  <a:pt x="14343" y="20790"/>
                  <a:pt x="14343" y="20790"/>
                </a:cubicBezTo>
                <a:close/>
                <a:moveTo>
                  <a:pt x="17930" y="20790"/>
                </a:moveTo>
                <a:cubicBezTo>
                  <a:pt x="17930" y="20794"/>
                  <a:pt x="17933" y="20797"/>
                  <a:pt x="17933" y="20800"/>
                </a:cubicBezTo>
                <a:cubicBezTo>
                  <a:pt x="17937" y="20797"/>
                  <a:pt x="17937" y="20790"/>
                  <a:pt x="17941" y="20787"/>
                </a:cubicBezTo>
                <a:cubicBezTo>
                  <a:pt x="17937" y="20787"/>
                  <a:pt x="17933" y="20787"/>
                  <a:pt x="17930" y="20790"/>
                </a:cubicBezTo>
                <a:cubicBezTo>
                  <a:pt x="17930" y="20790"/>
                  <a:pt x="17930" y="20790"/>
                  <a:pt x="17930" y="20790"/>
                </a:cubicBezTo>
                <a:close/>
                <a:moveTo>
                  <a:pt x="8452" y="20833"/>
                </a:moveTo>
                <a:cubicBezTo>
                  <a:pt x="8452" y="20829"/>
                  <a:pt x="8452" y="20829"/>
                  <a:pt x="8448" y="20826"/>
                </a:cubicBezTo>
                <a:cubicBezTo>
                  <a:pt x="8452" y="20829"/>
                  <a:pt x="8452" y="20833"/>
                  <a:pt x="8452" y="20833"/>
                </a:cubicBezTo>
                <a:lnTo>
                  <a:pt x="8452" y="20833"/>
                </a:lnTo>
                <a:close/>
                <a:moveTo>
                  <a:pt x="8882" y="20816"/>
                </a:moveTo>
                <a:cubicBezTo>
                  <a:pt x="8882" y="20813"/>
                  <a:pt x="8885" y="20813"/>
                  <a:pt x="8885" y="20813"/>
                </a:cubicBezTo>
                <a:cubicBezTo>
                  <a:pt x="8882" y="20813"/>
                  <a:pt x="8878" y="20816"/>
                  <a:pt x="8878" y="20816"/>
                </a:cubicBezTo>
                <a:cubicBezTo>
                  <a:pt x="8878" y="20813"/>
                  <a:pt x="8882" y="20816"/>
                  <a:pt x="8882" y="20816"/>
                </a:cubicBezTo>
                <a:close/>
                <a:moveTo>
                  <a:pt x="17937" y="20839"/>
                </a:moveTo>
                <a:cubicBezTo>
                  <a:pt x="17956" y="20820"/>
                  <a:pt x="17956" y="20803"/>
                  <a:pt x="17930" y="20790"/>
                </a:cubicBezTo>
                <a:cubicBezTo>
                  <a:pt x="17930" y="20790"/>
                  <a:pt x="17930" y="20787"/>
                  <a:pt x="17930" y="20787"/>
                </a:cubicBezTo>
                <a:cubicBezTo>
                  <a:pt x="17930" y="20803"/>
                  <a:pt x="17930" y="20820"/>
                  <a:pt x="17930" y="20836"/>
                </a:cubicBezTo>
                <a:lnTo>
                  <a:pt x="17937" y="20839"/>
                </a:lnTo>
                <a:close/>
                <a:moveTo>
                  <a:pt x="7937" y="20869"/>
                </a:moveTo>
                <a:cubicBezTo>
                  <a:pt x="7937" y="20862"/>
                  <a:pt x="7937" y="20856"/>
                  <a:pt x="7940" y="20852"/>
                </a:cubicBezTo>
                <a:cubicBezTo>
                  <a:pt x="7937" y="20852"/>
                  <a:pt x="7933" y="20852"/>
                  <a:pt x="7929" y="20852"/>
                </a:cubicBezTo>
                <a:cubicBezTo>
                  <a:pt x="7929" y="20856"/>
                  <a:pt x="7933" y="20862"/>
                  <a:pt x="7933" y="20865"/>
                </a:cubicBezTo>
                <a:lnTo>
                  <a:pt x="7937" y="20869"/>
                </a:lnTo>
                <a:close/>
                <a:moveTo>
                  <a:pt x="8452" y="20836"/>
                </a:moveTo>
                <a:cubicBezTo>
                  <a:pt x="8430" y="20836"/>
                  <a:pt x="8403" y="20826"/>
                  <a:pt x="8392" y="20856"/>
                </a:cubicBezTo>
                <a:lnTo>
                  <a:pt x="8389" y="20859"/>
                </a:lnTo>
                <a:cubicBezTo>
                  <a:pt x="8422" y="20872"/>
                  <a:pt x="8441" y="20856"/>
                  <a:pt x="8452" y="20836"/>
                </a:cubicBezTo>
                <a:cubicBezTo>
                  <a:pt x="8452" y="20833"/>
                  <a:pt x="8452" y="20836"/>
                  <a:pt x="8452" y="20836"/>
                </a:cubicBezTo>
                <a:close/>
                <a:moveTo>
                  <a:pt x="8792" y="20869"/>
                </a:moveTo>
                <a:cubicBezTo>
                  <a:pt x="8792" y="20862"/>
                  <a:pt x="8788" y="20856"/>
                  <a:pt x="8788" y="20852"/>
                </a:cubicBezTo>
                <a:cubicBezTo>
                  <a:pt x="8777" y="20856"/>
                  <a:pt x="8773" y="20862"/>
                  <a:pt x="8788" y="20869"/>
                </a:cubicBezTo>
                <a:cubicBezTo>
                  <a:pt x="8788" y="20869"/>
                  <a:pt x="8792" y="20869"/>
                  <a:pt x="8792" y="20869"/>
                </a:cubicBezTo>
                <a:close/>
                <a:moveTo>
                  <a:pt x="9943" y="20869"/>
                </a:moveTo>
                <a:cubicBezTo>
                  <a:pt x="9943" y="20862"/>
                  <a:pt x="9943" y="20859"/>
                  <a:pt x="9939" y="20852"/>
                </a:cubicBezTo>
                <a:cubicBezTo>
                  <a:pt x="9939" y="20856"/>
                  <a:pt x="9939" y="20862"/>
                  <a:pt x="9939" y="20865"/>
                </a:cubicBezTo>
                <a:lnTo>
                  <a:pt x="9943" y="20869"/>
                </a:lnTo>
                <a:close/>
                <a:moveTo>
                  <a:pt x="14504" y="20862"/>
                </a:moveTo>
                <a:cubicBezTo>
                  <a:pt x="14511" y="20862"/>
                  <a:pt x="14515" y="20862"/>
                  <a:pt x="14523" y="20859"/>
                </a:cubicBezTo>
                <a:cubicBezTo>
                  <a:pt x="14519" y="20859"/>
                  <a:pt x="14511" y="20859"/>
                  <a:pt x="14508" y="20856"/>
                </a:cubicBezTo>
                <a:lnTo>
                  <a:pt x="14504" y="20862"/>
                </a:lnTo>
                <a:close/>
                <a:moveTo>
                  <a:pt x="17933" y="20839"/>
                </a:moveTo>
                <a:cubicBezTo>
                  <a:pt x="17933" y="20839"/>
                  <a:pt x="17937" y="20839"/>
                  <a:pt x="17941" y="20836"/>
                </a:cubicBezTo>
                <a:cubicBezTo>
                  <a:pt x="17937" y="20836"/>
                  <a:pt x="17933" y="20836"/>
                  <a:pt x="17930" y="20836"/>
                </a:cubicBezTo>
                <a:cubicBezTo>
                  <a:pt x="17930" y="20836"/>
                  <a:pt x="17937" y="20839"/>
                  <a:pt x="17933" y="20839"/>
                </a:cubicBezTo>
                <a:close/>
                <a:moveTo>
                  <a:pt x="7933" y="20869"/>
                </a:moveTo>
                <a:cubicBezTo>
                  <a:pt x="7937" y="20869"/>
                  <a:pt x="7940" y="20865"/>
                  <a:pt x="7944" y="20865"/>
                </a:cubicBezTo>
                <a:cubicBezTo>
                  <a:pt x="7937" y="20859"/>
                  <a:pt x="7933" y="20859"/>
                  <a:pt x="7937" y="20872"/>
                </a:cubicBezTo>
                <a:cubicBezTo>
                  <a:pt x="7937" y="20869"/>
                  <a:pt x="7933" y="20869"/>
                  <a:pt x="7933" y="20869"/>
                </a:cubicBezTo>
                <a:close/>
                <a:moveTo>
                  <a:pt x="8392" y="20856"/>
                </a:moveTo>
                <a:cubicBezTo>
                  <a:pt x="8392" y="20859"/>
                  <a:pt x="8396" y="20862"/>
                  <a:pt x="8396" y="20865"/>
                </a:cubicBezTo>
                <a:cubicBezTo>
                  <a:pt x="8403" y="20859"/>
                  <a:pt x="8403" y="20856"/>
                  <a:pt x="8392" y="20862"/>
                </a:cubicBezTo>
                <a:cubicBezTo>
                  <a:pt x="8392" y="20862"/>
                  <a:pt x="8392" y="20856"/>
                  <a:pt x="8392" y="20856"/>
                </a:cubicBezTo>
                <a:close/>
                <a:moveTo>
                  <a:pt x="8788" y="20869"/>
                </a:moveTo>
                <a:cubicBezTo>
                  <a:pt x="8792" y="20869"/>
                  <a:pt x="8796" y="20865"/>
                  <a:pt x="8799" y="20865"/>
                </a:cubicBezTo>
                <a:cubicBezTo>
                  <a:pt x="8792" y="20859"/>
                  <a:pt x="8788" y="20859"/>
                  <a:pt x="8796" y="20872"/>
                </a:cubicBezTo>
                <a:cubicBezTo>
                  <a:pt x="8792" y="20869"/>
                  <a:pt x="8788" y="20869"/>
                  <a:pt x="8788" y="20869"/>
                </a:cubicBezTo>
                <a:close/>
                <a:moveTo>
                  <a:pt x="9943" y="20869"/>
                </a:moveTo>
                <a:cubicBezTo>
                  <a:pt x="9943" y="20869"/>
                  <a:pt x="9946" y="20865"/>
                  <a:pt x="9946" y="20865"/>
                </a:cubicBezTo>
                <a:cubicBezTo>
                  <a:pt x="9943" y="20865"/>
                  <a:pt x="9939" y="20865"/>
                  <a:pt x="9939" y="20865"/>
                </a:cubicBezTo>
                <a:cubicBezTo>
                  <a:pt x="9939" y="20865"/>
                  <a:pt x="9943" y="20869"/>
                  <a:pt x="9943" y="20869"/>
                </a:cubicBezTo>
                <a:close/>
                <a:moveTo>
                  <a:pt x="14504" y="20859"/>
                </a:moveTo>
                <a:cubicBezTo>
                  <a:pt x="14504" y="20859"/>
                  <a:pt x="14508" y="20862"/>
                  <a:pt x="14508" y="20862"/>
                </a:cubicBezTo>
                <a:cubicBezTo>
                  <a:pt x="14508" y="20862"/>
                  <a:pt x="14508" y="20859"/>
                  <a:pt x="14504" y="20859"/>
                </a:cubicBezTo>
                <a:cubicBezTo>
                  <a:pt x="14508" y="20856"/>
                  <a:pt x="14504" y="20862"/>
                  <a:pt x="14504" y="20859"/>
                </a:cubicBezTo>
                <a:close/>
                <a:moveTo>
                  <a:pt x="18034" y="20921"/>
                </a:moveTo>
                <a:cubicBezTo>
                  <a:pt x="18034" y="20914"/>
                  <a:pt x="18030" y="20908"/>
                  <a:pt x="18030" y="20904"/>
                </a:cubicBezTo>
                <a:cubicBezTo>
                  <a:pt x="18019" y="20908"/>
                  <a:pt x="18016" y="20914"/>
                  <a:pt x="18030" y="20917"/>
                </a:cubicBezTo>
                <a:lnTo>
                  <a:pt x="18034" y="20921"/>
                </a:lnTo>
                <a:close/>
                <a:moveTo>
                  <a:pt x="12741" y="175"/>
                </a:moveTo>
                <a:cubicBezTo>
                  <a:pt x="12744" y="175"/>
                  <a:pt x="12744" y="175"/>
                  <a:pt x="12748" y="178"/>
                </a:cubicBezTo>
                <a:cubicBezTo>
                  <a:pt x="12744" y="175"/>
                  <a:pt x="12741" y="175"/>
                  <a:pt x="12741" y="175"/>
                </a:cubicBezTo>
                <a:lnTo>
                  <a:pt x="12741" y="175"/>
                </a:lnTo>
                <a:close/>
                <a:moveTo>
                  <a:pt x="18030" y="20921"/>
                </a:moveTo>
                <a:cubicBezTo>
                  <a:pt x="18030" y="20921"/>
                  <a:pt x="18034" y="20917"/>
                  <a:pt x="18034" y="20917"/>
                </a:cubicBezTo>
                <a:cubicBezTo>
                  <a:pt x="18030" y="20917"/>
                  <a:pt x="18027" y="20917"/>
                  <a:pt x="18023" y="20921"/>
                </a:cubicBezTo>
                <a:cubicBezTo>
                  <a:pt x="18027" y="20917"/>
                  <a:pt x="18034" y="20921"/>
                  <a:pt x="18030" y="20921"/>
                </a:cubicBezTo>
                <a:close/>
                <a:moveTo>
                  <a:pt x="14108" y="20973"/>
                </a:moveTo>
                <a:cubicBezTo>
                  <a:pt x="14093" y="20970"/>
                  <a:pt x="14078" y="20966"/>
                  <a:pt x="14063" y="20960"/>
                </a:cubicBezTo>
                <a:lnTo>
                  <a:pt x="14059" y="20963"/>
                </a:lnTo>
                <a:cubicBezTo>
                  <a:pt x="14071" y="20979"/>
                  <a:pt x="14082" y="21009"/>
                  <a:pt x="14104" y="20970"/>
                </a:cubicBezTo>
                <a:lnTo>
                  <a:pt x="14108" y="20973"/>
                </a:lnTo>
                <a:close/>
                <a:moveTo>
                  <a:pt x="14059" y="20960"/>
                </a:moveTo>
                <a:cubicBezTo>
                  <a:pt x="14059" y="20963"/>
                  <a:pt x="14063" y="20966"/>
                  <a:pt x="14063" y="20970"/>
                </a:cubicBezTo>
                <a:cubicBezTo>
                  <a:pt x="14071" y="20963"/>
                  <a:pt x="14071" y="20960"/>
                  <a:pt x="14056" y="20963"/>
                </a:cubicBezTo>
                <a:cubicBezTo>
                  <a:pt x="14059" y="20963"/>
                  <a:pt x="14059" y="20960"/>
                  <a:pt x="14059" y="20960"/>
                </a:cubicBezTo>
                <a:close/>
                <a:moveTo>
                  <a:pt x="14104" y="20973"/>
                </a:moveTo>
                <a:cubicBezTo>
                  <a:pt x="14104" y="20970"/>
                  <a:pt x="14108" y="20970"/>
                  <a:pt x="14108" y="20970"/>
                </a:cubicBezTo>
                <a:cubicBezTo>
                  <a:pt x="14104" y="20970"/>
                  <a:pt x="14100" y="20970"/>
                  <a:pt x="14097" y="20973"/>
                </a:cubicBezTo>
                <a:cubicBezTo>
                  <a:pt x="14100" y="20970"/>
                  <a:pt x="14108" y="20973"/>
                  <a:pt x="14104" y="20973"/>
                </a:cubicBezTo>
                <a:close/>
                <a:moveTo>
                  <a:pt x="8676" y="21074"/>
                </a:moveTo>
                <a:cubicBezTo>
                  <a:pt x="8676" y="21067"/>
                  <a:pt x="8672" y="21064"/>
                  <a:pt x="8672" y="21058"/>
                </a:cubicBezTo>
                <a:cubicBezTo>
                  <a:pt x="8661" y="21061"/>
                  <a:pt x="8661" y="21067"/>
                  <a:pt x="8672" y="21071"/>
                </a:cubicBezTo>
                <a:lnTo>
                  <a:pt x="8676" y="21074"/>
                </a:lnTo>
                <a:close/>
                <a:moveTo>
                  <a:pt x="10342" y="21074"/>
                </a:moveTo>
                <a:cubicBezTo>
                  <a:pt x="10342" y="21071"/>
                  <a:pt x="10346" y="21064"/>
                  <a:pt x="10346" y="21061"/>
                </a:cubicBezTo>
                <a:cubicBezTo>
                  <a:pt x="10342" y="21064"/>
                  <a:pt x="10339" y="21071"/>
                  <a:pt x="10342" y="21074"/>
                </a:cubicBezTo>
                <a:cubicBezTo>
                  <a:pt x="10339" y="21074"/>
                  <a:pt x="10342" y="21074"/>
                  <a:pt x="10342" y="21074"/>
                </a:cubicBezTo>
                <a:close/>
                <a:moveTo>
                  <a:pt x="10398" y="21071"/>
                </a:moveTo>
                <a:cubicBezTo>
                  <a:pt x="10387" y="21061"/>
                  <a:pt x="10383" y="21061"/>
                  <a:pt x="10398" y="21071"/>
                </a:cubicBezTo>
                <a:lnTo>
                  <a:pt x="10398" y="21071"/>
                </a:lnTo>
                <a:close/>
                <a:moveTo>
                  <a:pt x="13499" y="21067"/>
                </a:moveTo>
                <a:cubicBezTo>
                  <a:pt x="13506" y="21067"/>
                  <a:pt x="13514" y="21067"/>
                  <a:pt x="13521" y="21067"/>
                </a:cubicBezTo>
                <a:cubicBezTo>
                  <a:pt x="13521" y="21064"/>
                  <a:pt x="13521" y="21061"/>
                  <a:pt x="13518" y="21058"/>
                </a:cubicBezTo>
                <a:cubicBezTo>
                  <a:pt x="13510" y="21061"/>
                  <a:pt x="13506" y="21061"/>
                  <a:pt x="13499" y="21064"/>
                </a:cubicBezTo>
                <a:lnTo>
                  <a:pt x="13499" y="21067"/>
                </a:lnTo>
                <a:close/>
                <a:moveTo>
                  <a:pt x="14108" y="21077"/>
                </a:moveTo>
                <a:cubicBezTo>
                  <a:pt x="14093" y="21074"/>
                  <a:pt x="14078" y="21067"/>
                  <a:pt x="14063" y="21064"/>
                </a:cubicBezTo>
                <a:lnTo>
                  <a:pt x="14059" y="21067"/>
                </a:lnTo>
                <a:cubicBezTo>
                  <a:pt x="14071" y="21080"/>
                  <a:pt x="14086" y="21107"/>
                  <a:pt x="14104" y="21074"/>
                </a:cubicBezTo>
                <a:lnTo>
                  <a:pt x="14108" y="21077"/>
                </a:lnTo>
                <a:close/>
                <a:moveTo>
                  <a:pt x="8676" y="21074"/>
                </a:moveTo>
                <a:cubicBezTo>
                  <a:pt x="8676" y="21071"/>
                  <a:pt x="8680" y="21071"/>
                  <a:pt x="8680" y="21067"/>
                </a:cubicBezTo>
                <a:cubicBezTo>
                  <a:pt x="8676" y="21067"/>
                  <a:pt x="8672" y="21071"/>
                  <a:pt x="8669" y="21071"/>
                </a:cubicBezTo>
                <a:cubicBezTo>
                  <a:pt x="8669" y="21074"/>
                  <a:pt x="8676" y="21074"/>
                  <a:pt x="8676" y="21074"/>
                </a:cubicBezTo>
                <a:close/>
                <a:moveTo>
                  <a:pt x="10395" y="21074"/>
                </a:moveTo>
                <a:cubicBezTo>
                  <a:pt x="10376" y="21038"/>
                  <a:pt x="10357" y="21035"/>
                  <a:pt x="10342" y="21074"/>
                </a:cubicBezTo>
                <a:cubicBezTo>
                  <a:pt x="10342" y="21074"/>
                  <a:pt x="10339" y="21071"/>
                  <a:pt x="10339" y="21071"/>
                </a:cubicBezTo>
                <a:cubicBezTo>
                  <a:pt x="10357" y="21074"/>
                  <a:pt x="10376" y="21071"/>
                  <a:pt x="10395" y="21074"/>
                </a:cubicBezTo>
                <a:cubicBezTo>
                  <a:pt x="10398" y="21071"/>
                  <a:pt x="10395" y="21074"/>
                  <a:pt x="10395" y="21074"/>
                </a:cubicBezTo>
                <a:close/>
                <a:moveTo>
                  <a:pt x="13499" y="21061"/>
                </a:moveTo>
                <a:cubicBezTo>
                  <a:pt x="13499" y="21064"/>
                  <a:pt x="13503" y="21067"/>
                  <a:pt x="13503" y="21071"/>
                </a:cubicBezTo>
                <a:cubicBezTo>
                  <a:pt x="13510" y="21061"/>
                  <a:pt x="13506" y="21061"/>
                  <a:pt x="13495" y="21067"/>
                </a:cubicBezTo>
                <a:cubicBezTo>
                  <a:pt x="13499" y="21067"/>
                  <a:pt x="13499" y="21061"/>
                  <a:pt x="13499" y="21061"/>
                </a:cubicBezTo>
                <a:close/>
                <a:moveTo>
                  <a:pt x="14059" y="21064"/>
                </a:moveTo>
                <a:cubicBezTo>
                  <a:pt x="14059" y="21067"/>
                  <a:pt x="14063" y="21071"/>
                  <a:pt x="14063" y="21074"/>
                </a:cubicBezTo>
                <a:cubicBezTo>
                  <a:pt x="14071" y="21064"/>
                  <a:pt x="14071" y="21064"/>
                  <a:pt x="14056" y="21067"/>
                </a:cubicBezTo>
                <a:cubicBezTo>
                  <a:pt x="14059" y="21067"/>
                  <a:pt x="14059" y="21064"/>
                  <a:pt x="14059" y="21064"/>
                </a:cubicBezTo>
                <a:close/>
                <a:moveTo>
                  <a:pt x="14108" y="21074"/>
                </a:moveTo>
                <a:cubicBezTo>
                  <a:pt x="14108" y="21071"/>
                  <a:pt x="14112" y="21071"/>
                  <a:pt x="14112" y="21071"/>
                </a:cubicBezTo>
                <a:cubicBezTo>
                  <a:pt x="14108" y="21071"/>
                  <a:pt x="14104" y="21071"/>
                  <a:pt x="14100" y="21074"/>
                </a:cubicBezTo>
                <a:cubicBezTo>
                  <a:pt x="14104" y="21074"/>
                  <a:pt x="14108" y="21077"/>
                  <a:pt x="14108" y="21074"/>
                </a:cubicBezTo>
                <a:close/>
                <a:moveTo>
                  <a:pt x="12640" y="21120"/>
                </a:moveTo>
                <a:cubicBezTo>
                  <a:pt x="12647" y="21120"/>
                  <a:pt x="12655" y="21120"/>
                  <a:pt x="12662" y="21123"/>
                </a:cubicBezTo>
                <a:cubicBezTo>
                  <a:pt x="12662" y="21120"/>
                  <a:pt x="12662" y="21113"/>
                  <a:pt x="12662" y="21110"/>
                </a:cubicBezTo>
                <a:cubicBezTo>
                  <a:pt x="12651" y="21100"/>
                  <a:pt x="12647" y="21103"/>
                  <a:pt x="12644" y="21116"/>
                </a:cubicBezTo>
                <a:cubicBezTo>
                  <a:pt x="12644" y="21116"/>
                  <a:pt x="12640" y="21120"/>
                  <a:pt x="12640" y="21120"/>
                </a:cubicBezTo>
                <a:close/>
                <a:moveTo>
                  <a:pt x="13719" y="21123"/>
                </a:moveTo>
                <a:cubicBezTo>
                  <a:pt x="13704" y="21120"/>
                  <a:pt x="13690" y="21116"/>
                  <a:pt x="13678" y="21113"/>
                </a:cubicBezTo>
                <a:lnTo>
                  <a:pt x="13675" y="21116"/>
                </a:lnTo>
                <a:cubicBezTo>
                  <a:pt x="13686" y="21133"/>
                  <a:pt x="13701" y="21155"/>
                  <a:pt x="13716" y="21120"/>
                </a:cubicBezTo>
                <a:lnTo>
                  <a:pt x="13719" y="21123"/>
                </a:lnTo>
                <a:close/>
                <a:moveTo>
                  <a:pt x="14874" y="21129"/>
                </a:moveTo>
                <a:cubicBezTo>
                  <a:pt x="14874" y="21123"/>
                  <a:pt x="14874" y="21116"/>
                  <a:pt x="14874" y="21107"/>
                </a:cubicBezTo>
                <a:cubicBezTo>
                  <a:pt x="14870" y="21107"/>
                  <a:pt x="14863" y="21107"/>
                  <a:pt x="14859" y="21110"/>
                </a:cubicBezTo>
                <a:cubicBezTo>
                  <a:pt x="14848" y="21120"/>
                  <a:pt x="14851" y="21126"/>
                  <a:pt x="14866" y="21126"/>
                </a:cubicBezTo>
                <a:lnTo>
                  <a:pt x="14874" y="21129"/>
                </a:lnTo>
                <a:close/>
                <a:moveTo>
                  <a:pt x="12644" y="21116"/>
                </a:moveTo>
                <a:cubicBezTo>
                  <a:pt x="12644" y="21120"/>
                  <a:pt x="12647" y="21123"/>
                  <a:pt x="12647" y="21126"/>
                </a:cubicBezTo>
                <a:cubicBezTo>
                  <a:pt x="12655" y="21120"/>
                  <a:pt x="12655" y="21116"/>
                  <a:pt x="12640" y="21123"/>
                </a:cubicBezTo>
                <a:cubicBezTo>
                  <a:pt x="12640" y="21120"/>
                  <a:pt x="12644" y="21116"/>
                  <a:pt x="12644" y="21116"/>
                </a:cubicBezTo>
                <a:close/>
                <a:moveTo>
                  <a:pt x="13678" y="21113"/>
                </a:moveTo>
                <a:cubicBezTo>
                  <a:pt x="13678" y="21116"/>
                  <a:pt x="13682" y="21120"/>
                  <a:pt x="13682" y="21123"/>
                </a:cubicBezTo>
                <a:cubicBezTo>
                  <a:pt x="13690" y="21113"/>
                  <a:pt x="13690" y="21113"/>
                  <a:pt x="13675" y="21116"/>
                </a:cubicBezTo>
                <a:cubicBezTo>
                  <a:pt x="13675" y="21120"/>
                  <a:pt x="13678" y="21113"/>
                  <a:pt x="13678" y="21113"/>
                </a:cubicBezTo>
                <a:close/>
                <a:moveTo>
                  <a:pt x="13719" y="21123"/>
                </a:moveTo>
                <a:cubicBezTo>
                  <a:pt x="13719" y="21123"/>
                  <a:pt x="13723" y="21120"/>
                  <a:pt x="13723" y="21120"/>
                </a:cubicBezTo>
                <a:cubicBezTo>
                  <a:pt x="13719" y="21120"/>
                  <a:pt x="13716" y="21120"/>
                  <a:pt x="13716" y="21120"/>
                </a:cubicBezTo>
                <a:cubicBezTo>
                  <a:pt x="13716" y="21123"/>
                  <a:pt x="13719" y="21123"/>
                  <a:pt x="13719" y="21123"/>
                </a:cubicBezTo>
                <a:close/>
                <a:moveTo>
                  <a:pt x="14870" y="21126"/>
                </a:moveTo>
                <a:cubicBezTo>
                  <a:pt x="14874" y="21126"/>
                  <a:pt x="14878" y="21123"/>
                  <a:pt x="14881" y="21123"/>
                </a:cubicBezTo>
                <a:cubicBezTo>
                  <a:pt x="14870" y="21116"/>
                  <a:pt x="14870" y="21116"/>
                  <a:pt x="14878" y="21129"/>
                </a:cubicBezTo>
                <a:cubicBezTo>
                  <a:pt x="14874" y="21129"/>
                  <a:pt x="14870" y="21126"/>
                  <a:pt x="14870" y="21126"/>
                </a:cubicBezTo>
                <a:close/>
                <a:moveTo>
                  <a:pt x="13043" y="21178"/>
                </a:moveTo>
                <a:cubicBezTo>
                  <a:pt x="13043" y="21172"/>
                  <a:pt x="13040" y="21165"/>
                  <a:pt x="13040" y="21162"/>
                </a:cubicBezTo>
                <a:cubicBezTo>
                  <a:pt x="13028" y="21165"/>
                  <a:pt x="13028" y="21172"/>
                  <a:pt x="13040" y="21175"/>
                </a:cubicBezTo>
                <a:lnTo>
                  <a:pt x="13043" y="21178"/>
                </a:lnTo>
                <a:close/>
                <a:moveTo>
                  <a:pt x="13988" y="21175"/>
                </a:moveTo>
                <a:cubicBezTo>
                  <a:pt x="13973" y="21172"/>
                  <a:pt x="13959" y="21168"/>
                  <a:pt x="13944" y="21165"/>
                </a:cubicBezTo>
                <a:lnTo>
                  <a:pt x="13940" y="21168"/>
                </a:lnTo>
                <a:cubicBezTo>
                  <a:pt x="13955" y="21185"/>
                  <a:pt x="13966" y="21204"/>
                  <a:pt x="13985" y="21172"/>
                </a:cubicBezTo>
                <a:cubicBezTo>
                  <a:pt x="13985" y="21172"/>
                  <a:pt x="13988" y="21175"/>
                  <a:pt x="13988" y="21175"/>
                </a:cubicBezTo>
                <a:close/>
                <a:moveTo>
                  <a:pt x="13043" y="21178"/>
                </a:moveTo>
                <a:cubicBezTo>
                  <a:pt x="13043" y="21178"/>
                  <a:pt x="13047" y="21175"/>
                  <a:pt x="13047" y="21175"/>
                </a:cubicBezTo>
                <a:cubicBezTo>
                  <a:pt x="13043" y="21175"/>
                  <a:pt x="13040" y="21175"/>
                  <a:pt x="13040" y="21178"/>
                </a:cubicBezTo>
                <a:cubicBezTo>
                  <a:pt x="13040" y="21175"/>
                  <a:pt x="13043" y="21178"/>
                  <a:pt x="13043" y="21178"/>
                </a:cubicBezTo>
                <a:close/>
                <a:moveTo>
                  <a:pt x="13944" y="21165"/>
                </a:moveTo>
                <a:cubicBezTo>
                  <a:pt x="13944" y="21168"/>
                  <a:pt x="13947" y="21172"/>
                  <a:pt x="13947" y="21175"/>
                </a:cubicBezTo>
                <a:cubicBezTo>
                  <a:pt x="13955" y="21165"/>
                  <a:pt x="13955" y="21165"/>
                  <a:pt x="13940" y="21168"/>
                </a:cubicBezTo>
                <a:cubicBezTo>
                  <a:pt x="13940" y="21168"/>
                  <a:pt x="13944" y="21165"/>
                  <a:pt x="13944" y="21165"/>
                </a:cubicBezTo>
                <a:close/>
                <a:moveTo>
                  <a:pt x="13985" y="21172"/>
                </a:moveTo>
                <a:cubicBezTo>
                  <a:pt x="13988" y="21172"/>
                  <a:pt x="13988" y="21175"/>
                  <a:pt x="13992" y="21175"/>
                </a:cubicBezTo>
                <a:cubicBezTo>
                  <a:pt x="13992" y="21172"/>
                  <a:pt x="13988" y="21172"/>
                  <a:pt x="13988" y="21168"/>
                </a:cubicBezTo>
                <a:cubicBezTo>
                  <a:pt x="13988" y="21172"/>
                  <a:pt x="13988" y="21175"/>
                  <a:pt x="13985" y="21175"/>
                </a:cubicBezTo>
                <a:cubicBezTo>
                  <a:pt x="13988" y="21175"/>
                  <a:pt x="13985" y="21172"/>
                  <a:pt x="13985" y="21172"/>
                </a:cubicBezTo>
                <a:close/>
                <a:moveTo>
                  <a:pt x="9431" y="21217"/>
                </a:moveTo>
                <a:cubicBezTo>
                  <a:pt x="9435" y="21217"/>
                  <a:pt x="9442" y="21221"/>
                  <a:pt x="9442" y="21221"/>
                </a:cubicBezTo>
                <a:cubicBezTo>
                  <a:pt x="9449" y="21211"/>
                  <a:pt x="9446" y="21208"/>
                  <a:pt x="9438" y="21214"/>
                </a:cubicBezTo>
                <a:lnTo>
                  <a:pt x="9431" y="21217"/>
                </a:lnTo>
                <a:close/>
                <a:moveTo>
                  <a:pt x="9431" y="21217"/>
                </a:moveTo>
                <a:cubicBezTo>
                  <a:pt x="9431" y="21217"/>
                  <a:pt x="9431" y="21221"/>
                  <a:pt x="9427" y="21221"/>
                </a:cubicBezTo>
                <a:cubicBezTo>
                  <a:pt x="9431" y="21221"/>
                  <a:pt x="9431" y="21217"/>
                  <a:pt x="9435" y="21217"/>
                </a:cubicBezTo>
                <a:cubicBezTo>
                  <a:pt x="9435" y="21217"/>
                  <a:pt x="9431" y="21217"/>
                  <a:pt x="9431" y="21217"/>
                </a:cubicBezTo>
                <a:close/>
                <a:moveTo>
                  <a:pt x="12864" y="21230"/>
                </a:moveTo>
                <a:cubicBezTo>
                  <a:pt x="12860" y="21230"/>
                  <a:pt x="12856" y="21230"/>
                  <a:pt x="12856" y="21230"/>
                </a:cubicBezTo>
                <a:cubicBezTo>
                  <a:pt x="12856" y="21230"/>
                  <a:pt x="12860" y="21230"/>
                  <a:pt x="12864" y="21230"/>
                </a:cubicBezTo>
                <a:lnTo>
                  <a:pt x="12864" y="21230"/>
                </a:lnTo>
                <a:close/>
                <a:moveTo>
                  <a:pt x="13114" y="21234"/>
                </a:moveTo>
                <a:cubicBezTo>
                  <a:pt x="13107" y="21221"/>
                  <a:pt x="13099" y="21221"/>
                  <a:pt x="13092" y="21234"/>
                </a:cubicBezTo>
                <a:cubicBezTo>
                  <a:pt x="13088" y="21237"/>
                  <a:pt x="13092" y="21243"/>
                  <a:pt x="13092" y="21247"/>
                </a:cubicBezTo>
                <a:cubicBezTo>
                  <a:pt x="13103" y="21243"/>
                  <a:pt x="13111" y="21240"/>
                  <a:pt x="13114" y="21234"/>
                </a:cubicBezTo>
                <a:cubicBezTo>
                  <a:pt x="13118" y="21237"/>
                  <a:pt x="13114" y="21234"/>
                  <a:pt x="13114" y="21234"/>
                </a:cubicBezTo>
                <a:close/>
                <a:moveTo>
                  <a:pt x="10510" y="21256"/>
                </a:moveTo>
                <a:lnTo>
                  <a:pt x="10518" y="21256"/>
                </a:lnTo>
                <a:lnTo>
                  <a:pt x="10514" y="21250"/>
                </a:lnTo>
                <a:lnTo>
                  <a:pt x="10510" y="21256"/>
                </a:lnTo>
                <a:close/>
                <a:moveTo>
                  <a:pt x="12808" y="21283"/>
                </a:moveTo>
                <a:cubicBezTo>
                  <a:pt x="12808" y="21276"/>
                  <a:pt x="12812" y="21270"/>
                  <a:pt x="12812" y="21263"/>
                </a:cubicBezTo>
                <a:cubicBezTo>
                  <a:pt x="12808" y="21263"/>
                  <a:pt x="12804" y="21263"/>
                  <a:pt x="12800" y="21263"/>
                </a:cubicBezTo>
                <a:cubicBezTo>
                  <a:pt x="12800" y="21270"/>
                  <a:pt x="12804" y="21273"/>
                  <a:pt x="12804" y="21279"/>
                </a:cubicBezTo>
                <a:lnTo>
                  <a:pt x="12808" y="21283"/>
                </a:lnTo>
                <a:close/>
                <a:moveTo>
                  <a:pt x="12864" y="21230"/>
                </a:moveTo>
                <a:cubicBezTo>
                  <a:pt x="12853" y="21253"/>
                  <a:pt x="12856" y="21273"/>
                  <a:pt x="12890" y="21276"/>
                </a:cubicBezTo>
                <a:lnTo>
                  <a:pt x="12894" y="21279"/>
                </a:lnTo>
                <a:cubicBezTo>
                  <a:pt x="12898" y="21256"/>
                  <a:pt x="12886" y="21240"/>
                  <a:pt x="12864" y="21230"/>
                </a:cubicBezTo>
                <a:cubicBezTo>
                  <a:pt x="12864" y="21230"/>
                  <a:pt x="12864" y="21230"/>
                  <a:pt x="12864" y="21230"/>
                </a:cubicBezTo>
                <a:close/>
                <a:moveTo>
                  <a:pt x="13084" y="21273"/>
                </a:moveTo>
                <a:cubicBezTo>
                  <a:pt x="13096" y="21260"/>
                  <a:pt x="13103" y="21247"/>
                  <a:pt x="13114" y="21234"/>
                </a:cubicBezTo>
                <a:cubicBezTo>
                  <a:pt x="13114" y="21234"/>
                  <a:pt x="13118" y="21237"/>
                  <a:pt x="13118" y="21237"/>
                </a:cubicBezTo>
                <a:cubicBezTo>
                  <a:pt x="13088" y="21234"/>
                  <a:pt x="13062" y="21234"/>
                  <a:pt x="13088" y="21270"/>
                </a:cubicBezTo>
                <a:cubicBezTo>
                  <a:pt x="13088" y="21270"/>
                  <a:pt x="13084" y="21273"/>
                  <a:pt x="13084" y="21273"/>
                </a:cubicBezTo>
                <a:close/>
                <a:moveTo>
                  <a:pt x="13634" y="21283"/>
                </a:moveTo>
                <a:cubicBezTo>
                  <a:pt x="13634" y="21276"/>
                  <a:pt x="13634" y="21270"/>
                  <a:pt x="13630" y="21266"/>
                </a:cubicBezTo>
                <a:cubicBezTo>
                  <a:pt x="13619" y="21270"/>
                  <a:pt x="13615" y="21276"/>
                  <a:pt x="13626" y="21279"/>
                </a:cubicBezTo>
                <a:lnTo>
                  <a:pt x="13634" y="21283"/>
                </a:lnTo>
                <a:close/>
                <a:moveTo>
                  <a:pt x="12621" y="175"/>
                </a:moveTo>
                <a:cubicBezTo>
                  <a:pt x="12621" y="175"/>
                  <a:pt x="12629" y="172"/>
                  <a:pt x="12629" y="172"/>
                </a:cubicBezTo>
                <a:lnTo>
                  <a:pt x="12617" y="172"/>
                </a:lnTo>
                <a:cubicBezTo>
                  <a:pt x="12617" y="175"/>
                  <a:pt x="12621" y="175"/>
                  <a:pt x="12621" y="175"/>
                </a:cubicBezTo>
                <a:close/>
                <a:moveTo>
                  <a:pt x="12804" y="21279"/>
                </a:moveTo>
                <a:cubicBezTo>
                  <a:pt x="12808" y="21279"/>
                  <a:pt x="12812" y="21279"/>
                  <a:pt x="12815" y="21276"/>
                </a:cubicBezTo>
                <a:cubicBezTo>
                  <a:pt x="12808" y="21270"/>
                  <a:pt x="12804" y="21270"/>
                  <a:pt x="12808" y="21279"/>
                </a:cubicBezTo>
                <a:cubicBezTo>
                  <a:pt x="12808" y="21283"/>
                  <a:pt x="12804" y="21279"/>
                  <a:pt x="12804" y="21279"/>
                </a:cubicBezTo>
                <a:close/>
                <a:moveTo>
                  <a:pt x="12894" y="21279"/>
                </a:moveTo>
                <a:cubicBezTo>
                  <a:pt x="12894" y="21276"/>
                  <a:pt x="12898" y="21276"/>
                  <a:pt x="12898" y="21276"/>
                </a:cubicBezTo>
                <a:cubicBezTo>
                  <a:pt x="12894" y="21276"/>
                  <a:pt x="12890" y="21279"/>
                  <a:pt x="12886" y="21279"/>
                </a:cubicBezTo>
                <a:cubicBezTo>
                  <a:pt x="12890" y="21279"/>
                  <a:pt x="12894" y="21279"/>
                  <a:pt x="12894" y="21279"/>
                </a:cubicBezTo>
                <a:close/>
                <a:moveTo>
                  <a:pt x="13088" y="21270"/>
                </a:moveTo>
                <a:cubicBezTo>
                  <a:pt x="13088" y="21273"/>
                  <a:pt x="13092" y="21276"/>
                  <a:pt x="13092" y="21279"/>
                </a:cubicBezTo>
                <a:cubicBezTo>
                  <a:pt x="13099" y="21273"/>
                  <a:pt x="13099" y="21270"/>
                  <a:pt x="13084" y="21276"/>
                </a:cubicBezTo>
                <a:cubicBezTo>
                  <a:pt x="13084" y="21273"/>
                  <a:pt x="13088" y="21270"/>
                  <a:pt x="13088" y="21270"/>
                </a:cubicBezTo>
                <a:close/>
                <a:moveTo>
                  <a:pt x="13634" y="21279"/>
                </a:moveTo>
                <a:cubicBezTo>
                  <a:pt x="13634" y="21279"/>
                  <a:pt x="13637" y="21276"/>
                  <a:pt x="13641" y="21276"/>
                </a:cubicBezTo>
                <a:cubicBezTo>
                  <a:pt x="13637" y="21276"/>
                  <a:pt x="13634" y="21276"/>
                  <a:pt x="13630" y="21276"/>
                </a:cubicBezTo>
                <a:cubicBezTo>
                  <a:pt x="13630" y="21279"/>
                  <a:pt x="13634" y="21283"/>
                  <a:pt x="13634" y="21279"/>
                </a:cubicBezTo>
                <a:close/>
                <a:moveTo>
                  <a:pt x="14254" y="21335"/>
                </a:moveTo>
                <a:cubicBezTo>
                  <a:pt x="14254" y="21328"/>
                  <a:pt x="14254" y="21322"/>
                  <a:pt x="14257" y="21315"/>
                </a:cubicBezTo>
                <a:cubicBezTo>
                  <a:pt x="14254" y="21315"/>
                  <a:pt x="14250" y="21315"/>
                  <a:pt x="14246" y="21315"/>
                </a:cubicBezTo>
                <a:cubicBezTo>
                  <a:pt x="14250" y="21322"/>
                  <a:pt x="14250" y="21325"/>
                  <a:pt x="14254" y="21331"/>
                </a:cubicBezTo>
                <a:lnTo>
                  <a:pt x="14254" y="21335"/>
                </a:lnTo>
                <a:close/>
                <a:moveTo>
                  <a:pt x="9098" y="21361"/>
                </a:moveTo>
                <a:cubicBezTo>
                  <a:pt x="9102" y="21358"/>
                  <a:pt x="9106" y="21358"/>
                  <a:pt x="9110" y="21354"/>
                </a:cubicBezTo>
                <a:cubicBezTo>
                  <a:pt x="9102" y="21351"/>
                  <a:pt x="9098" y="21351"/>
                  <a:pt x="9091" y="21348"/>
                </a:cubicBezTo>
                <a:cubicBezTo>
                  <a:pt x="9095" y="21351"/>
                  <a:pt x="9095" y="21354"/>
                  <a:pt x="9098" y="21361"/>
                </a:cubicBezTo>
                <a:cubicBezTo>
                  <a:pt x="9098" y="21358"/>
                  <a:pt x="9098" y="21361"/>
                  <a:pt x="9098" y="21361"/>
                </a:cubicBezTo>
                <a:close/>
                <a:moveTo>
                  <a:pt x="9162" y="21358"/>
                </a:moveTo>
                <a:cubicBezTo>
                  <a:pt x="9158" y="21354"/>
                  <a:pt x="9154" y="21351"/>
                  <a:pt x="9154" y="21348"/>
                </a:cubicBezTo>
                <a:cubicBezTo>
                  <a:pt x="9154" y="21351"/>
                  <a:pt x="9154" y="21354"/>
                  <a:pt x="9162" y="21358"/>
                </a:cubicBezTo>
                <a:cubicBezTo>
                  <a:pt x="9158" y="21361"/>
                  <a:pt x="9162" y="21358"/>
                  <a:pt x="9162" y="21358"/>
                </a:cubicBezTo>
                <a:close/>
                <a:moveTo>
                  <a:pt x="9289" y="21328"/>
                </a:moveTo>
                <a:cubicBezTo>
                  <a:pt x="9293" y="21328"/>
                  <a:pt x="9296" y="21328"/>
                  <a:pt x="9296" y="21328"/>
                </a:cubicBezTo>
                <a:cubicBezTo>
                  <a:pt x="9296" y="21325"/>
                  <a:pt x="9293" y="21325"/>
                  <a:pt x="9293" y="21322"/>
                </a:cubicBezTo>
                <a:cubicBezTo>
                  <a:pt x="9293" y="21325"/>
                  <a:pt x="9293" y="21328"/>
                  <a:pt x="9289" y="21328"/>
                </a:cubicBezTo>
                <a:cubicBezTo>
                  <a:pt x="9293" y="21331"/>
                  <a:pt x="9289" y="21328"/>
                  <a:pt x="9289" y="21328"/>
                </a:cubicBezTo>
                <a:close/>
                <a:moveTo>
                  <a:pt x="9513" y="21351"/>
                </a:moveTo>
                <a:cubicBezTo>
                  <a:pt x="9520" y="21351"/>
                  <a:pt x="9528" y="21351"/>
                  <a:pt x="9535" y="21351"/>
                </a:cubicBezTo>
                <a:cubicBezTo>
                  <a:pt x="9535" y="21348"/>
                  <a:pt x="9535" y="21345"/>
                  <a:pt x="9535" y="21341"/>
                </a:cubicBezTo>
                <a:cubicBezTo>
                  <a:pt x="9528" y="21345"/>
                  <a:pt x="9524" y="21345"/>
                  <a:pt x="9517" y="21348"/>
                </a:cubicBezTo>
                <a:lnTo>
                  <a:pt x="9513" y="21351"/>
                </a:lnTo>
                <a:close/>
                <a:moveTo>
                  <a:pt x="14250" y="21331"/>
                </a:moveTo>
                <a:cubicBezTo>
                  <a:pt x="14254" y="21331"/>
                  <a:pt x="14257" y="21328"/>
                  <a:pt x="14261" y="21328"/>
                </a:cubicBezTo>
                <a:cubicBezTo>
                  <a:pt x="14254" y="21322"/>
                  <a:pt x="14250" y="21322"/>
                  <a:pt x="14257" y="21335"/>
                </a:cubicBezTo>
                <a:cubicBezTo>
                  <a:pt x="14254" y="21335"/>
                  <a:pt x="14250" y="21331"/>
                  <a:pt x="14250" y="21331"/>
                </a:cubicBezTo>
                <a:close/>
                <a:moveTo>
                  <a:pt x="12741" y="175"/>
                </a:moveTo>
                <a:cubicBezTo>
                  <a:pt x="12741" y="172"/>
                  <a:pt x="12741" y="172"/>
                  <a:pt x="12741" y="168"/>
                </a:cubicBezTo>
                <a:cubicBezTo>
                  <a:pt x="12741" y="168"/>
                  <a:pt x="12737" y="172"/>
                  <a:pt x="12737" y="172"/>
                </a:cubicBezTo>
                <a:cubicBezTo>
                  <a:pt x="12737" y="172"/>
                  <a:pt x="12741" y="175"/>
                  <a:pt x="12741" y="175"/>
                </a:cubicBezTo>
                <a:close/>
                <a:moveTo>
                  <a:pt x="9098" y="21358"/>
                </a:moveTo>
                <a:cubicBezTo>
                  <a:pt x="9121" y="21358"/>
                  <a:pt x="9139" y="21358"/>
                  <a:pt x="9162" y="21358"/>
                </a:cubicBezTo>
                <a:cubicBezTo>
                  <a:pt x="9162" y="21358"/>
                  <a:pt x="9158" y="21361"/>
                  <a:pt x="9158" y="21361"/>
                </a:cubicBezTo>
                <a:cubicBezTo>
                  <a:pt x="9139" y="21325"/>
                  <a:pt x="9121" y="21318"/>
                  <a:pt x="9098" y="21358"/>
                </a:cubicBezTo>
                <a:cubicBezTo>
                  <a:pt x="9098" y="21361"/>
                  <a:pt x="9098" y="21358"/>
                  <a:pt x="9098" y="21358"/>
                </a:cubicBezTo>
                <a:close/>
                <a:moveTo>
                  <a:pt x="9513" y="21348"/>
                </a:moveTo>
                <a:cubicBezTo>
                  <a:pt x="9513" y="21351"/>
                  <a:pt x="9517" y="21354"/>
                  <a:pt x="9517" y="21358"/>
                </a:cubicBezTo>
                <a:cubicBezTo>
                  <a:pt x="9524" y="21351"/>
                  <a:pt x="9524" y="21348"/>
                  <a:pt x="9509" y="21354"/>
                </a:cubicBezTo>
                <a:cubicBezTo>
                  <a:pt x="9513" y="21351"/>
                  <a:pt x="9513" y="21348"/>
                  <a:pt x="9513" y="21348"/>
                </a:cubicBezTo>
                <a:close/>
                <a:moveTo>
                  <a:pt x="9894" y="21377"/>
                </a:moveTo>
                <a:cubicBezTo>
                  <a:pt x="9902" y="21377"/>
                  <a:pt x="9909" y="21377"/>
                  <a:pt x="9916" y="21377"/>
                </a:cubicBezTo>
                <a:cubicBezTo>
                  <a:pt x="9916" y="21374"/>
                  <a:pt x="9916" y="21371"/>
                  <a:pt x="9913" y="21367"/>
                </a:cubicBezTo>
                <a:cubicBezTo>
                  <a:pt x="9905" y="21371"/>
                  <a:pt x="9902" y="21371"/>
                  <a:pt x="9894" y="21374"/>
                </a:cubicBezTo>
                <a:lnTo>
                  <a:pt x="9894" y="21377"/>
                </a:lnTo>
                <a:close/>
                <a:moveTo>
                  <a:pt x="13499" y="21384"/>
                </a:moveTo>
                <a:cubicBezTo>
                  <a:pt x="13503" y="21380"/>
                  <a:pt x="13506" y="21380"/>
                  <a:pt x="13510" y="21377"/>
                </a:cubicBezTo>
                <a:cubicBezTo>
                  <a:pt x="13507" y="21377"/>
                  <a:pt x="13499" y="21374"/>
                  <a:pt x="13495" y="21374"/>
                </a:cubicBezTo>
                <a:cubicBezTo>
                  <a:pt x="13495" y="21377"/>
                  <a:pt x="13495" y="21380"/>
                  <a:pt x="13499" y="21384"/>
                </a:cubicBezTo>
                <a:cubicBezTo>
                  <a:pt x="13495" y="21380"/>
                  <a:pt x="13499" y="21384"/>
                  <a:pt x="13499" y="21384"/>
                </a:cubicBezTo>
                <a:close/>
                <a:moveTo>
                  <a:pt x="13555" y="21384"/>
                </a:moveTo>
                <a:cubicBezTo>
                  <a:pt x="13555" y="21377"/>
                  <a:pt x="13555" y="21374"/>
                  <a:pt x="13551" y="21367"/>
                </a:cubicBezTo>
                <a:cubicBezTo>
                  <a:pt x="13548" y="21367"/>
                  <a:pt x="13544" y="21371"/>
                  <a:pt x="13540" y="21371"/>
                </a:cubicBezTo>
                <a:cubicBezTo>
                  <a:pt x="13548" y="21374"/>
                  <a:pt x="13551" y="21380"/>
                  <a:pt x="13555" y="21384"/>
                </a:cubicBezTo>
                <a:lnTo>
                  <a:pt x="13555" y="21384"/>
                </a:lnTo>
                <a:close/>
                <a:moveTo>
                  <a:pt x="9898" y="21371"/>
                </a:moveTo>
                <a:cubicBezTo>
                  <a:pt x="9898" y="21374"/>
                  <a:pt x="9902" y="21377"/>
                  <a:pt x="9902" y="21380"/>
                </a:cubicBezTo>
                <a:cubicBezTo>
                  <a:pt x="9909" y="21371"/>
                  <a:pt x="9909" y="21371"/>
                  <a:pt x="9894" y="21374"/>
                </a:cubicBezTo>
                <a:cubicBezTo>
                  <a:pt x="9894" y="21377"/>
                  <a:pt x="9898" y="21371"/>
                  <a:pt x="9898" y="21371"/>
                </a:cubicBezTo>
                <a:close/>
                <a:moveTo>
                  <a:pt x="13555" y="21384"/>
                </a:moveTo>
                <a:cubicBezTo>
                  <a:pt x="13536" y="21341"/>
                  <a:pt x="13521" y="21348"/>
                  <a:pt x="13499" y="21384"/>
                </a:cubicBezTo>
                <a:cubicBezTo>
                  <a:pt x="13499" y="21384"/>
                  <a:pt x="13495" y="21384"/>
                  <a:pt x="13495" y="21384"/>
                </a:cubicBezTo>
                <a:cubicBezTo>
                  <a:pt x="13518" y="21384"/>
                  <a:pt x="13536" y="21384"/>
                  <a:pt x="13555" y="21384"/>
                </a:cubicBezTo>
                <a:cubicBezTo>
                  <a:pt x="13555" y="21384"/>
                  <a:pt x="13555" y="21384"/>
                  <a:pt x="13555" y="21384"/>
                </a:cubicBezTo>
                <a:close/>
                <a:moveTo>
                  <a:pt x="10073" y="21426"/>
                </a:moveTo>
                <a:cubicBezTo>
                  <a:pt x="10081" y="21426"/>
                  <a:pt x="10085" y="21423"/>
                  <a:pt x="10092" y="21423"/>
                </a:cubicBezTo>
                <a:cubicBezTo>
                  <a:pt x="10088" y="21423"/>
                  <a:pt x="10081" y="21423"/>
                  <a:pt x="10077" y="21423"/>
                </a:cubicBezTo>
                <a:lnTo>
                  <a:pt x="10073" y="21426"/>
                </a:lnTo>
                <a:close/>
                <a:moveTo>
                  <a:pt x="12927" y="21436"/>
                </a:moveTo>
                <a:cubicBezTo>
                  <a:pt x="12927" y="21429"/>
                  <a:pt x="12927" y="21423"/>
                  <a:pt x="12931" y="21416"/>
                </a:cubicBezTo>
                <a:cubicBezTo>
                  <a:pt x="12927" y="21416"/>
                  <a:pt x="12924" y="21416"/>
                  <a:pt x="12920" y="21416"/>
                </a:cubicBezTo>
                <a:cubicBezTo>
                  <a:pt x="12924" y="21423"/>
                  <a:pt x="12924" y="21426"/>
                  <a:pt x="12927" y="21433"/>
                </a:cubicBezTo>
                <a:lnTo>
                  <a:pt x="12927" y="21436"/>
                </a:lnTo>
                <a:close/>
                <a:moveTo>
                  <a:pt x="10073" y="21426"/>
                </a:moveTo>
                <a:cubicBezTo>
                  <a:pt x="10073" y="21426"/>
                  <a:pt x="10077" y="21429"/>
                  <a:pt x="10077" y="21429"/>
                </a:cubicBezTo>
                <a:cubicBezTo>
                  <a:pt x="10077" y="21426"/>
                  <a:pt x="10077" y="21423"/>
                  <a:pt x="10077" y="21419"/>
                </a:cubicBezTo>
                <a:cubicBezTo>
                  <a:pt x="10077" y="21423"/>
                  <a:pt x="10073" y="21426"/>
                  <a:pt x="10073" y="21426"/>
                </a:cubicBezTo>
                <a:close/>
                <a:moveTo>
                  <a:pt x="12927" y="21436"/>
                </a:moveTo>
                <a:cubicBezTo>
                  <a:pt x="12927" y="21433"/>
                  <a:pt x="12931" y="21433"/>
                  <a:pt x="12931" y="21429"/>
                </a:cubicBezTo>
                <a:cubicBezTo>
                  <a:pt x="12927" y="21429"/>
                  <a:pt x="12924" y="21433"/>
                  <a:pt x="12924" y="21433"/>
                </a:cubicBezTo>
                <a:cubicBezTo>
                  <a:pt x="12924" y="21433"/>
                  <a:pt x="12927" y="21436"/>
                  <a:pt x="12927" y="21436"/>
                </a:cubicBezTo>
                <a:close/>
                <a:moveTo>
                  <a:pt x="13574" y="21462"/>
                </a:moveTo>
                <a:cubicBezTo>
                  <a:pt x="13570" y="21455"/>
                  <a:pt x="13570" y="21452"/>
                  <a:pt x="13566" y="21446"/>
                </a:cubicBezTo>
                <a:cubicBezTo>
                  <a:pt x="13566" y="21449"/>
                  <a:pt x="13566" y="21455"/>
                  <a:pt x="13566" y="21459"/>
                </a:cubicBezTo>
                <a:lnTo>
                  <a:pt x="13574" y="21462"/>
                </a:lnTo>
                <a:close/>
                <a:moveTo>
                  <a:pt x="13574" y="21462"/>
                </a:moveTo>
                <a:cubicBezTo>
                  <a:pt x="13574" y="21459"/>
                  <a:pt x="13577" y="21459"/>
                  <a:pt x="13577" y="21455"/>
                </a:cubicBezTo>
                <a:cubicBezTo>
                  <a:pt x="13574" y="21455"/>
                  <a:pt x="13570" y="21459"/>
                  <a:pt x="13570" y="21459"/>
                </a:cubicBezTo>
                <a:cubicBezTo>
                  <a:pt x="13566" y="21459"/>
                  <a:pt x="13574" y="21462"/>
                  <a:pt x="13574" y="21462"/>
                </a:cubicBezTo>
                <a:close/>
                <a:moveTo>
                  <a:pt x="13693" y="21540"/>
                </a:moveTo>
                <a:cubicBezTo>
                  <a:pt x="13693" y="21534"/>
                  <a:pt x="13693" y="21527"/>
                  <a:pt x="13693" y="21521"/>
                </a:cubicBezTo>
                <a:cubicBezTo>
                  <a:pt x="13690" y="21521"/>
                  <a:pt x="13686" y="21521"/>
                  <a:pt x="13682" y="21521"/>
                </a:cubicBezTo>
                <a:cubicBezTo>
                  <a:pt x="13682" y="21524"/>
                  <a:pt x="13686" y="21530"/>
                  <a:pt x="13686" y="21534"/>
                </a:cubicBezTo>
                <a:cubicBezTo>
                  <a:pt x="13690" y="21537"/>
                  <a:pt x="13693" y="21540"/>
                  <a:pt x="13693" y="21540"/>
                </a:cubicBezTo>
                <a:close/>
                <a:moveTo>
                  <a:pt x="13899" y="21537"/>
                </a:moveTo>
                <a:cubicBezTo>
                  <a:pt x="13899" y="21530"/>
                  <a:pt x="13899" y="21524"/>
                  <a:pt x="13902" y="21517"/>
                </a:cubicBezTo>
                <a:cubicBezTo>
                  <a:pt x="13899" y="21517"/>
                  <a:pt x="13895" y="21517"/>
                  <a:pt x="13891" y="21517"/>
                </a:cubicBezTo>
                <a:cubicBezTo>
                  <a:pt x="13891" y="21524"/>
                  <a:pt x="13895" y="21527"/>
                  <a:pt x="13895" y="21534"/>
                </a:cubicBezTo>
                <a:lnTo>
                  <a:pt x="13899" y="21537"/>
                </a:lnTo>
                <a:close/>
                <a:moveTo>
                  <a:pt x="13690" y="21537"/>
                </a:moveTo>
                <a:cubicBezTo>
                  <a:pt x="13693" y="21537"/>
                  <a:pt x="13697" y="21534"/>
                  <a:pt x="13701" y="21534"/>
                </a:cubicBezTo>
                <a:cubicBezTo>
                  <a:pt x="13693" y="21527"/>
                  <a:pt x="13690" y="21527"/>
                  <a:pt x="13693" y="21540"/>
                </a:cubicBezTo>
                <a:cubicBezTo>
                  <a:pt x="13693" y="21540"/>
                  <a:pt x="13690" y="21537"/>
                  <a:pt x="13690" y="21537"/>
                </a:cubicBezTo>
                <a:close/>
                <a:moveTo>
                  <a:pt x="13899" y="21537"/>
                </a:moveTo>
                <a:cubicBezTo>
                  <a:pt x="13899" y="21537"/>
                  <a:pt x="13902" y="21534"/>
                  <a:pt x="13902" y="21534"/>
                </a:cubicBezTo>
                <a:cubicBezTo>
                  <a:pt x="13899" y="21534"/>
                  <a:pt x="13895" y="21534"/>
                  <a:pt x="13891" y="21534"/>
                </a:cubicBezTo>
                <a:cubicBezTo>
                  <a:pt x="13895" y="21534"/>
                  <a:pt x="13899" y="21537"/>
                  <a:pt x="13899" y="21537"/>
                </a:cubicBezTo>
                <a:close/>
                <a:moveTo>
                  <a:pt x="13734" y="21582"/>
                </a:moveTo>
                <a:cubicBezTo>
                  <a:pt x="13742" y="21582"/>
                  <a:pt x="13749" y="21582"/>
                  <a:pt x="13757" y="21582"/>
                </a:cubicBezTo>
                <a:cubicBezTo>
                  <a:pt x="13757" y="21579"/>
                  <a:pt x="13757" y="21573"/>
                  <a:pt x="13753" y="21573"/>
                </a:cubicBezTo>
                <a:cubicBezTo>
                  <a:pt x="13742" y="21566"/>
                  <a:pt x="13738" y="21566"/>
                  <a:pt x="13734" y="21579"/>
                </a:cubicBezTo>
                <a:lnTo>
                  <a:pt x="13734" y="21582"/>
                </a:lnTo>
                <a:close/>
                <a:moveTo>
                  <a:pt x="13734" y="21579"/>
                </a:moveTo>
                <a:cubicBezTo>
                  <a:pt x="13734" y="21582"/>
                  <a:pt x="13738" y="21586"/>
                  <a:pt x="13738" y="21589"/>
                </a:cubicBezTo>
                <a:cubicBezTo>
                  <a:pt x="13746" y="21579"/>
                  <a:pt x="13742" y="21579"/>
                  <a:pt x="13731" y="21586"/>
                </a:cubicBezTo>
                <a:cubicBezTo>
                  <a:pt x="13734" y="21582"/>
                  <a:pt x="13734" y="21579"/>
                  <a:pt x="13734" y="21579"/>
                </a:cubicBezTo>
                <a:close/>
                <a:moveTo>
                  <a:pt x="8497" y="7640"/>
                </a:moveTo>
                <a:cubicBezTo>
                  <a:pt x="8460" y="7646"/>
                  <a:pt x="8463" y="7673"/>
                  <a:pt x="8463" y="7695"/>
                </a:cubicBezTo>
                <a:cubicBezTo>
                  <a:pt x="8474" y="7695"/>
                  <a:pt x="8486" y="7695"/>
                  <a:pt x="8497" y="7695"/>
                </a:cubicBezTo>
                <a:cubicBezTo>
                  <a:pt x="8497" y="7676"/>
                  <a:pt x="8497" y="7656"/>
                  <a:pt x="8497" y="7640"/>
                </a:cubicBezTo>
                <a:close/>
                <a:moveTo>
                  <a:pt x="8433" y="7692"/>
                </a:moveTo>
                <a:cubicBezTo>
                  <a:pt x="8433" y="7702"/>
                  <a:pt x="8433" y="7712"/>
                  <a:pt x="8433" y="7721"/>
                </a:cubicBezTo>
                <a:cubicBezTo>
                  <a:pt x="8445" y="7721"/>
                  <a:pt x="8456" y="7721"/>
                  <a:pt x="8467" y="7721"/>
                </a:cubicBezTo>
                <a:cubicBezTo>
                  <a:pt x="8467" y="7712"/>
                  <a:pt x="8467" y="7702"/>
                  <a:pt x="8467" y="7692"/>
                </a:cubicBezTo>
                <a:cubicBezTo>
                  <a:pt x="8456" y="7692"/>
                  <a:pt x="8445" y="7692"/>
                  <a:pt x="8433" y="7692"/>
                </a:cubicBezTo>
                <a:close/>
                <a:moveTo>
                  <a:pt x="7372" y="8210"/>
                </a:moveTo>
                <a:cubicBezTo>
                  <a:pt x="7372" y="8191"/>
                  <a:pt x="7372" y="8175"/>
                  <a:pt x="7372" y="8155"/>
                </a:cubicBezTo>
                <a:cubicBezTo>
                  <a:pt x="7361" y="8155"/>
                  <a:pt x="7350" y="8155"/>
                  <a:pt x="7339" y="8155"/>
                </a:cubicBezTo>
                <a:cubicBezTo>
                  <a:pt x="7339" y="8175"/>
                  <a:pt x="7339" y="8191"/>
                  <a:pt x="7339" y="8210"/>
                </a:cubicBezTo>
                <a:cubicBezTo>
                  <a:pt x="7350" y="8210"/>
                  <a:pt x="7361" y="8210"/>
                  <a:pt x="7372" y="8210"/>
                </a:cubicBezTo>
                <a:close/>
                <a:moveTo>
                  <a:pt x="7369" y="8207"/>
                </a:moveTo>
                <a:cubicBezTo>
                  <a:pt x="7372" y="8223"/>
                  <a:pt x="7380" y="8237"/>
                  <a:pt x="7402" y="8237"/>
                </a:cubicBezTo>
                <a:cubicBezTo>
                  <a:pt x="7399" y="8220"/>
                  <a:pt x="7395" y="8204"/>
                  <a:pt x="7369" y="8207"/>
                </a:cubicBezTo>
                <a:close/>
                <a:moveTo>
                  <a:pt x="9498" y="10192"/>
                </a:moveTo>
                <a:cubicBezTo>
                  <a:pt x="9498" y="10183"/>
                  <a:pt x="9498" y="10173"/>
                  <a:pt x="9498" y="10163"/>
                </a:cubicBezTo>
                <a:cubicBezTo>
                  <a:pt x="9476" y="10163"/>
                  <a:pt x="9457" y="10163"/>
                  <a:pt x="9435" y="10163"/>
                </a:cubicBezTo>
                <a:cubicBezTo>
                  <a:pt x="9435" y="10173"/>
                  <a:pt x="9435" y="10183"/>
                  <a:pt x="9435" y="10192"/>
                </a:cubicBezTo>
                <a:cubicBezTo>
                  <a:pt x="9457" y="10192"/>
                  <a:pt x="9479" y="10192"/>
                  <a:pt x="9498" y="10192"/>
                </a:cubicBezTo>
                <a:close/>
                <a:moveTo>
                  <a:pt x="9408" y="10137"/>
                </a:moveTo>
                <a:cubicBezTo>
                  <a:pt x="9408" y="10147"/>
                  <a:pt x="9408" y="10157"/>
                  <a:pt x="9408" y="10166"/>
                </a:cubicBezTo>
                <a:cubicBezTo>
                  <a:pt x="9420" y="10166"/>
                  <a:pt x="9431" y="10166"/>
                  <a:pt x="9442" y="10166"/>
                </a:cubicBezTo>
                <a:cubicBezTo>
                  <a:pt x="9431" y="10157"/>
                  <a:pt x="9420" y="10147"/>
                  <a:pt x="9408" y="10137"/>
                </a:cubicBezTo>
                <a:close/>
                <a:moveTo>
                  <a:pt x="9494" y="2362"/>
                </a:moveTo>
                <a:cubicBezTo>
                  <a:pt x="9506" y="2362"/>
                  <a:pt x="9517" y="2362"/>
                  <a:pt x="9528" y="2362"/>
                </a:cubicBezTo>
                <a:cubicBezTo>
                  <a:pt x="9528" y="2343"/>
                  <a:pt x="9528" y="2326"/>
                  <a:pt x="9528" y="2307"/>
                </a:cubicBezTo>
                <a:cubicBezTo>
                  <a:pt x="9517" y="2307"/>
                  <a:pt x="9506" y="2307"/>
                  <a:pt x="9494" y="2307"/>
                </a:cubicBezTo>
                <a:cubicBezTo>
                  <a:pt x="9494" y="2326"/>
                  <a:pt x="9494" y="2343"/>
                  <a:pt x="9494" y="2362"/>
                </a:cubicBezTo>
                <a:close/>
                <a:moveTo>
                  <a:pt x="10824" y="6535"/>
                </a:moveTo>
                <a:cubicBezTo>
                  <a:pt x="10835" y="6535"/>
                  <a:pt x="10847" y="6535"/>
                  <a:pt x="10858" y="6535"/>
                </a:cubicBezTo>
                <a:cubicBezTo>
                  <a:pt x="10858" y="6525"/>
                  <a:pt x="10858" y="6515"/>
                  <a:pt x="10858" y="6506"/>
                </a:cubicBezTo>
                <a:cubicBezTo>
                  <a:pt x="10847" y="6515"/>
                  <a:pt x="10835" y="6525"/>
                  <a:pt x="10824" y="6535"/>
                </a:cubicBezTo>
                <a:close/>
                <a:moveTo>
                  <a:pt x="7343" y="8158"/>
                </a:moveTo>
                <a:cubicBezTo>
                  <a:pt x="7343" y="8139"/>
                  <a:pt x="7343" y="8122"/>
                  <a:pt x="7343" y="8103"/>
                </a:cubicBezTo>
                <a:cubicBezTo>
                  <a:pt x="7331" y="8103"/>
                  <a:pt x="7320" y="8103"/>
                  <a:pt x="7309" y="8103"/>
                </a:cubicBezTo>
                <a:cubicBezTo>
                  <a:pt x="7309" y="8122"/>
                  <a:pt x="7309" y="8139"/>
                  <a:pt x="7309" y="8158"/>
                </a:cubicBezTo>
                <a:cubicBezTo>
                  <a:pt x="7320" y="8158"/>
                  <a:pt x="7331" y="8158"/>
                  <a:pt x="7343" y="8158"/>
                </a:cubicBezTo>
                <a:close/>
                <a:moveTo>
                  <a:pt x="7316" y="8051"/>
                </a:moveTo>
                <a:cubicBezTo>
                  <a:pt x="7305" y="8051"/>
                  <a:pt x="7294" y="8051"/>
                  <a:pt x="7283" y="8051"/>
                </a:cubicBezTo>
                <a:cubicBezTo>
                  <a:pt x="7283" y="8070"/>
                  <a:pt x="7283" y="8087"/>
                  <a:pt x="7283" y="8106"/>
                </a:cubicBezTo>
                <a:cubicBezTo>
                  <a:pt x="7294" y="8106"/>
                  <a:pt x="7305" y="8106"/>
                  <a:pt x="7316" y="8106"/>
                </a:cubicBezTo>
                <a:cubicBezTo>
                  <a:pt x="7316" y="8090"/>
                  <a:pt x="7316" y="8070"/>
                  <a:pt x="7316" y="8051"/>
                </a:cubicBezTo>
                <a:close/>
                <a:moveTo>
                  <a:pt x="17410" y="7640"/>
                </a:moveTo>
                <a:cubicBezTo>
                  <a:pt x="17410" y="7650"/>
                  <a:pt x="17410" y="7660"/>
                  <a:pt x="17410" y="7673"/>
                </a:cubicBezTo>
                <a:cubicBezTo>
                  <a:pt x="17410" y="7660"/>
                  <a:pt x="17410" y="7650"/>
                  <a:pt x="17410" y="7640"/>
                </a:cubicBezTo>
                <a:close/>
                <a:moveTo>
                  <a:pt x="17347" y="7839"/>
                </a:moveTo>
                <a:cubicBezTo>
                  <a:pt x="17366" y="7842"/>
                  <a:pt x="17380" y="7839"/>
                  <a:pt x="17377" y="7819"/>
                </a:cubicBezTo>
                <a:cubicBezTo>
                  <a:pt x="17377" y="7819"/>
                  <a:pt x="17380" y="7823"/>
                  <a:pt x="17380" y="7823"/>
                </a:cubicBezTo>
                <a:cubicBezTo>
                  <a:pt x="17366" y="7829"/>
                  <a:pt x="17354" y="7836"/>
                  <a:pt x="17347" y="7839"/>
                </a:cubicBezTo>
                <a:cubicBezTo>
                  <a:pt x="17343" y="7842"/>
                  <a:pt x="17347" y="7839"/>
                  <a:pt x="17347" y="7839"/>
                </a:cubicBezTo>
                <a:close/>
                <a:moveTo>
                  <a:pt x="17343" y="7842"/>
                </a:moveTo>
                <a:cubicBezTo>
                  <a:pt x="17343" y="7842"/>
                  <a:pt x="17343" y="7849"/>
                  <a:pt x="17343" y="7849"/>
                </a:cubicBezTo>
                <a:lnTo>
                  <a:pt x="17343" y="7842"/>
                </a:lnTo>
                <a:cubicBezTo>
                  <a:pt x="17347" y="7839"/>
                  <a:pt x="17343" y="7842"/>
                  <a:pt x="17343" y="7842"/>
                </a:cubicBezTo>
                <a:close/>
                <a:moveTo>
                  <a:pt x="17392" y="8266"/>
                </a:moveTo>
                <a:cubicBezTo>
                  <a:pt x="17392" y="8266"/>
                  <a:pt x="17384" y="8263"/>
                  <a:pt x="17384" y="8263"/>
                </a:cubicBezTo>
                <a:lnTo>
                  <a:pt x="17388" y="8266"/>
                </a:lnTo>
                <a:cubicBezTo>
                  <a:pt x="17388" y="8266"/>
                  <a:pt x="17392" y="8266"/>
                  <a:pt x="17392" y="8266"/>
                </a:cubicBezTo>
                <a:close/>
                <a:moveTo>
                  <a:pt x="18337" y="8100"/>
                </a:moveTo>
                <a:cubicBezTo>
                  <a:pt x="18341" y="8090"/>
                  <a:pt x="18341" y="8080"/>
                  <a:pt x="18344" y="8070"/>
                </a:cubicBezTo>
                <a:cubicBezTo>
                  <a:pt x="18341" y="8080"/>
                  <a:pt x="18337" y="8090"/>
                  <a:pt x="18337" y="8100"/>
                </a:cubicBezTo>
                <a:cubicBezTo>
                  <a:pt x="18337" y="8096"/>
                  <a:pt x="18337" y="8100"/>
                  <a:pt x="18337" y="8100"/>
                </a:cubicBezTo>
                <a:close/>
                <a:moveTo>
                  <a:pt x="18408" y="7519"/>
                </a:moveTo>
                <a:cubicBezTo>
                  <a:pt x="18408" y="7532"/>
                  <a:pt x="18367" y="7539"/>
                  <a:pt x="18400" y="7555"/>
                </a:cubicBezTo>
                <a:cubicBezTo>
                  <a:pt x="18404" y="7542"/>
                  <a:pt x="18404" y="7532"/>
                  <a:pt x="18408" y="7519"/>
                </a:cubicBezTo>
                <a:cubicBezTo>
                  <a:pt x="18408" y="7519"/>
                  <a:pt x="18408" y="7519"/>
                  <a:pt x="18408" y="7519"/>
                </a:cubicBezTo>
                <a:close/>
                <a:moveTo>
                  <a:pt x="18494" y="7444"/>
                </a:moveTo>
                <a:lnTo>
                  <a:pt x="18494" y="7444"/>
                </a:lnTo>
                <a:cubicBezTo>
                  <a:pt x="18494" y="7431"/>
                  <a:pt x="18501" y="7418"/>
                  <a:pt x="18505" y="7408"/>
                </a:cubicBezTo>
                <a:cubicBezTo>
                  <a:pt x="18482" y="7408"/>
                  <a:pt x="18464" y="7408"/>
                  <a:pt x="18441" y="7408"/>
                </a:cubicBezTo>
                <a:cubicBezTo>
                  <a:pt x="18441" y="7418"/>
                  <a:pt x="18441" y="7428"/>
                  <a:pt x="18441" y="7438"/>
                </a:cubicBezTo>
                <a:cubicBezTo>
                  <a:pt x="18456" y="7438"/>
                  <a:pt x="18475" y="7441"/>
                  <a:pt x="18494" y="7444"/>
                </a:cubicBezTo>
                <a:close/>
                <a:moveTo>
                  <a:pt x="18494" y="7444"/>
                </a:moveTo>
                <a:cubicBezTo>
                  <a:pt x="18494" y="7444"/>
                  <a:pt x="18497" y="7444"/>
                  <a:pt x="18497" y="7444"/>
                </a:cubicBezTo>
                <a:cubicBezTo>
                  <a:pt x="18494" y="7441"/>
                  <a:pt x="18490" y="7441"/>
                  <a:pt x="18494" y="7444"/>
                </a:cubicBezTo>
                <a:cubicBezTo>
                  <a:pt x="18490" y="7441"/>
                  <a:pt x="18494" y="7444"/>
                  <a:pt x="18494" y="7444"/>
                </a:cubicBezTo>
                <a:close/>
                <a:moveTo>
                  <a:pt x="18755" y="7448"/>
                </a:moveTo>
                <a:lnTo>
                  <a:pt x="18748" y="7448"/>
                </a:lnTo>
                <a:lnTo>
                  <a:pt x="18751" y="7454"/>
                </a:lnTo>
                <a:lnTo>
                  <a:pt x="18755" y="7448"/>
                </a:lnTo>
                <a:close/>
                <a:moveTo>
                  <a:pt x="18662" y="7575"/>
                </a:moveTo>
                <a:cubicBezTo>
                  <a:pt x="18658" y="7578"/>
                  <a:pt x="18658" y="7578"/>
                  <a:pt x="18654" y="7581"/>
                </a:cubicBezTo>
                <a:cubicBezTo>
                  <a:pt x="18658" y="7581"/>
                  <a:pt x="18662" y="7578"/>
                  <a:pt x="18666" y="7578"/>
                </a:cubicBezTo>
                <a:cubicBezTo>
                  <a:pt x="18666" y="7578"/>
                  <a:pt x="18662" y="7575"/>
                  <a:pt x="18662" y="7575"/>
                </a:cubicBezTo>
                <a:close/>
                <a:moveTo>
                  <a:pt x="18501" y="7721"/>
                </a:moveTo>
                <a:cubicBezTo>
                  <a:pt x="18505" y="7705"/>
                  <a:pt x="18505" y="7695"/>
                  <a:pt x="18482" y="7708"/>
                </a:cubicBezTo>
                <a:cubicBezTo>
                  <a:pt x="18486" y="7712"/>
                  <a:pt x="18494" y="7715"/>
                  <a:pt x="18501" y="7721"/>
                </a:cubicBezTo>
                <a:cubicBezTo>
                  <a:pt x="18501" y="7718"/>
                  <a:pt x="18501" y="7721"/>
                  <a:pt x="18501" y="7721"/>
                </a:cubicBezTo>
                <a:close/>
                <a:moveTo>
                  <a:pt x="18311" y="8087"/>
                </a:moveTo>
                <a:cubicBezTo>
                  <a:pt x="18307" y="8090"/>
                  <a:pt x="18303" y="8093"/>
                  <a:pt x="18299" y="8093"/>
                </a:cubicBezTo>
                <a:cubicBezTo>
                  <a:pt x="18284" y="8090"/>
                  <a:pt x="18281" y="8093"/>
                  <a:pt x="18292" y="8103"/>
                </a:cubicBezTo>
                <a:cubicBezTo>
                  <a:pt x="18292" y="8103"/>
                  <a:pt x="18307" y="8090"/>
                  <a:pt x="18311" y="8087"/>
                </a:cubicBezTo>
                <a:cubicBezTo>
                  <a:pt x="18314" y="8087"/>
                  <a:pt x="18314" y="8087"/>
                  <a:pt x="18311" y="8087"/>
                </a:cubicBezTo>
                <a:close/>
                <a:moveTo>
                  <a:pt x="18501" y="8106"/>
                </a:moveTo>
                <a:cubicBezTo>
                  <a:pt x="18490" y="8116"/>
                  <a:pt x="18479" y="8126"/>
                  <a:pt x="18468" y="8135"/>
                </a:cubicBezTo>
                <a:cubicBezTo>
                  <a:pt x="18479" y="8135"/>
                  <a:pt x="18490" y="8135"/>
                  <a:pt x="18501" y="8135"/>
                </a:cubicBezTo>
                <a:cubicBezTo>
                  <a:pt x="18501" y="8122"/>
                  <a:pt x="18501" y="8113"/>
                  <a:pt x="18501" y="8106"/>
                </a:cubicBezTo>
                <a:close/>
                <a:moveTo>
                  <a:pt x="18232" y="7360"/>
                </a:moveTo>
                <a:cubicBezTo>
                  <a:pt x="18243" y="7360"/>
                  <a:pt x="18258" y="7360"/>
                  <a:pt x="18270" y="7360"/>
                </a:cubicBezTo>
                <a:cubicBezTo>
                  <a:pt x="18258" y="7343"/>
                  <a:pt x="18243" y="7343"/>
                  <a:pt x="18232" y="7360"/>
                </a:cubicBezTo>
                <a:close/>
                <a:moveTo>
                  <a:pt x="2467" y="13077"/>
                </a:moveTo>
                <a:cubicBezTo>
                  <a:pt x="2479" y="13077"/>
                  <a:pt x="2494" y="13077"/>
                  <a:pt x="2505" y="13077"/>
                </a:cubicBezTo>
                <a:cubicBezTo>
                  <a:pt x="2494" y="13058"/>
                  <a:pt x="2479" y="13061"/>
                  <a:pt x="2467" y="13077"/>
                </a:cubicBezTo>
                <a:close/>
                <a:moveTo>
                  <a:pt x="3917" y="18026"/>
                </a:moveTo>
                <a:lnTo>
                  <a:pt x="3921" y="18023"/>
                </a:lnTo>
                <a:cubicBezTo>
                  <a:pt x="3909" y="18032"/>
                  <a:pt x="3898" y="18042"/>
                  <a:pt x="3887" y="18052"/>
                </a:cubicBezTo>
                <a:cubicBezTo>
                  <a:pt x="3887" y="18052"/>
                  <a:pt x="3891" y="18049"/>
                  <a:pt x="3891" y="18049"/>
                </a:cubicBezTo>
                <a:cubicBezTo>
                  <a:pt x="3909" y="18081"/>
                  <a:pt x="3947" y="18072"/>
                  <a:pt x="3980" y="18078"/>
                </a:cubicBezTo>
                <a:cubicBezTo>
                  <a:pt x="3980" y="18068"/>
                  <a:pt x="3980" y="18059"/>
                  <a:pt x="3980" y="18049"/>
                </a:cubicBezTo>
                <a:cubicBezTo>
                  <a:pt x="3958" y="18039"/>
                  <a:pt x="3936" y="18032"/>
                  <a:pt x="3917" y="18026"/>
                </a:cubicBezTo>
                <a:close/>
                <a:moveTo>
                  <a:pt x="3797" y="18078"/>
                </a:moveTo>
                <a:cubicBezTo>
                  <a:pt x="3809" y="18078"/>
                  <a:pt x="3820" y="18078"/>
                  <a:pt x="3831" y="18078"/>
                </a:cubicBezTo>
                <a:cubicBezTo>
                  <a:pt x="3831" y="18059"/>
                  <a:pt x="3831" y="18042"/>
                  <a:pt x="3831" y="18023"/>
                </a:cubicBezTo>
                <a:cubicBezTo>
                  <a:pt x="3820" y="18023"/>
                  <a:pt x="3809" y="18023"/>
                  <a:pt x="3797" y="18023"/>
                </a:cubicBezTo>
                <a:cubicBezTo>
                  <a:pt x="3797" y="18039"/>
                  <a:pt x="3797" y="18059"/>
                  <a:pt x="3797" y="18078"/>
                </a:cubicBezTo>
                <a:close/>
                <a:moveTo>
                  <a:pt x="3891" y="18049"/>
                </a:moveTo>
                <a:cubicBezTo>
                  <a:pt x="3891" y="18049"/>
                  <a:pt x="3887" y="18052"/>
                  <a:pt x="3891" y="18049"/>
                </a:cubicBezTo>
                <a:cubicBezTo>
                  <a:pt x="3887" y="18042"/>
                  <a:pt x="3887" y="18032"/>
                  <a:pt x="3887" y="18023"/>
                </a:cubicBezTo>
                <a:cubicBezTo>
                  <a:pt x="3887" y="18023"/>
                  <a:pt x="3891" y="18026"/>
                  <a:pt x="3891" y="18026"/>
                </a:cubicBezTo>
                <a:cubicBezTo>
                  <a:pt x="3880" y="18026"/>
                  <a:pt x="3868" y="18023"/>
                  <a:pt x="3857" y="18023"/>
                </a:cubicBezTo>
                <a:cubicBezTo>
                  <a:pt x="3857" y="18039"/>
                  <a:pt x="3868" y="18052"/>
                  <a:pt x="3891" y="18049"/>
                </a:cubicBezTo>
                <a:close/>
                <a:moveTo>
                  <a:pt x="3850" y="18091"/>
                </a:moveTo>
                <a:cubicBezTo>
                  <a:pt x="3842" y="18085"/>
                  <a:pt x="3835" y="18078"/>
                  <a:pt x="3827" y="18072"/>
                </a:cubicBezTo>
                <a:cubicBezTo>
                  <a:pt x="3827" y="18081"/>
                  <a:pt x="3827" y="18091"/>
                  <a:pt x="3827" y="18101"/>
                </a:cubicBezTo>
                <a:cubicBezTo>
                  <a:pt x="3835" y="18098"/>
                  <a:pt x="3842" y="18094"/>
                  <a:pt x="3850" y="18091"/>
                </a:cubicBezTo>
                <a:close/>
                <a:moveTo>
                  <a:pt x="3995" y="18091"/>
                </a:moveTo>
                <a:cubicBezTo>
                  <a:pt x="3999" y="18085"/>
                  <a:pt x="4003" y="18078"/>
                  <a:pt x="4007" y="18072"/>
                </a:cubicBezTo>
                <a:cubicBezTo>
                  <a:pt x="3995" y="18072"/>
                  <a:pt x="3984" y="18072"/>
                  <a:pt x="3973" y="18072"/>
                </a:cubicBezTo>
                <a:cubicBezTo>
                  <a:pt x="3980" y="18078"/>
                  <a:pt x="3988" y="18085"/>
                  <a:pt x="3995" y="18091"/>
                </a:cubicBezTo>
                <a:close/>
                <a:moveTo>
                  <a:pt x="3876" y="18114"/>
                </a:moveTo>
                <a:cubicBezTo>
                  <a:pt x="3887" y="18114"/>
                  <a:pt x="3898" y="18117"/>
                  <a:pt x="3906" y="18117"/>
                </a:cubicBezTo>
                <a:cubicBezTo>
                  <a:pt x="3906" y="18114"/>
                  <a:pt x="3902" y="18111"/>
                  <a:pt x="3902" y="18111"/>
                </a:cubicBezTo>
                <a:cubicBezTo>
                  <a:pt x="3894" y="18111"/>
                  <a:pt x="3883" y="18114"/>
                  <a:pt x="3876" y="18114"/>
                </a:cubicBezTo>
                <a:cubicBezTo>
                  <a:pt x="3876" y="18117"/>
                  <a:pt x="3876" y="18114"/>
                  <a:pt x="3876" y="18114"/>
                </a:cubicBezTo>
                <a:close/>
                <a:moveTo>
                  <a:pt x="4328" y="10991"/>
                </a:moveTo>
                <a:cubicBezTo>
                  <a:pt x="4350" y="10981"/>
                  <a:pt x="4373" y="10972"/>
                  <a:pt x="4391" y="10962"/>
                </a:cubicBezTo>
                <a:cubicBezTo>
                  <a:pt x="4373" y="10972"/>
                  <a:pt x="4350" y="10981"/>
                  <a:pt x="4328" y="10991"/>
                </a:cubicBezTo>
                <a:close/>
                <a:moveTo>
                  <a:pt x="4332" y="10913"/>
                </a:moveTo>
                <a:cubicBezTo>
                  <a:pt x="4309" y="10923"/>
                  <a:pt x="4287" y="10932"/>
                  <a:pt x="4268" y="10942"/>
                </a:cubicBezTo>
                <a:cubicBezTo>
                  <a:pt x="4290" y="10932"/>
                  <a:pt x="4324" y="10939"/>
                  <a:pt x="4332" y="10913"/>
                </a:cubicBezTo>
                <a:close/>
                <a:moveTo>
                  <a:pt x="4399" y="10949"/>
                </a:moveTo>
                <a:cubicBezTo>
                  <a:pt x="4395" y="10955"/>
                  <a:pt x="4391" y="10959"/>
                  <a:pt x="4388" y="10965"/>
                </a:cubicBezTo>
                <a:cubicBezTo>
                  <a:pt x="4399" y="10965"/>
                  <a:pt x="4410" y="10965"/>
                  <a:pt x="4421" y="10965"/>
                </a:cubicBezTo>
                <a:cubicBezTo>
                  <a:pt x="4414" y="10962"/>
                  <a:pt x="4406" y="10955"/>
                  <a:pt x="4399" y="10949"/>
                </a:cubicBezTo>
                <a:close/>
                <a:moveTo>
                  <a:pt x="6218" y="17485"/>
                </a:moveTo>
                <a:cubicBezTo>
                  <a:pt x="6229" y="17475"/>
                  <a:pt x="6241" y="17465"/>
                  <a:pt x="6252" y="17455"/>
                </a:cubicBezTo>
                <a:cubicBezTo>
                  <a:pt x="6252" y="17455"/>
                  <a:pt x="6248" y="17459"/>
                  <a:pt x="6248" y="17459"/>
                </a:cubicBezTo>
                <a:cubicBezTo>
                  <a:pt x="6248" y="17439"/>
                  <a:pt x="6248" y="17423"/>
                  <a:pt x="6248" y="17403"/>
                </a:cubicBezTo>
                <a:cubicBezTo>
                  <a:pt x="6248" y="17403"/>
                  <a:pt x="6252" y="17407"/>
                  <a:pt x="6252" y="17407"/>
                </a:cubicBezTo>
                <a:cubicBezTo>
                  <a:pt x="6241" y="17407"/>
                  <a:pt x="6229" y="17407"/>
                  <a:pt x="6218" y="17407"/>
                </a:cubicBezTo>
                <a:cubicBezTo>
                  <a:pt x="6218" y="17407"/>
                  <a:pt x="6222" y="17403"/>
                  <a:pt x="6222" y="17403"/>
                </a:cubicBezTo>
                <a:cubicBezTo>
                  <a:pt x="6211" y="17429"/>
                  <a:pt x="6199" y="17459"/>
                  <a:pt x="6188" y="17485"/>
                </a:cubicBezTo>
                <a:cubicBezTo>
                  <a:pt x="6199" y="17485"/>
                  <a:pt x="6211" y="17482"/>
                  <a:pt x="6222" y="17482"/>
                </a:cubicBezTo>
                <a:lnTo>
                  <a:pt x="6218" y="17485"/>
                </a:lnTo>
                <a:close/>
                <a:moveTo>
                  <a:pt x="6218" y="17407"/>
                </a:moveTo>
                <a:cubicBezTo>
                  <a:pt x="6218" y="17397"/>
                  <a:pt x="6222" y="17387"/>
                  <a:pt x="6222" y="17377"/>
                </a:cubicBezTo>
                <a:cubicBezTo>
                  <a:pt x="6203" y="17377"/>
                  <a:pt x="6192" y="17371"/>
                  <a:pt x="6192" y="17351"/>
                </a:cubicBezTo>
                <a:cubicBezTo>
                  <a:pt x="6181" y="17351"/>
                  <a:pt x="6170" y="17351"/>
                  <a:pt x="6158" y="17351"/>
                </a:cubicBezTo>
                <a:cubicBezTo>
                  <a:pt x="6158" y="17371"/>
                  <a:pt x="6162" y="17387"/>
                  <a:pt x="6162" y="17407"/>
                </a:cubicBezTo>
                <a:lnTo>
                  <a:pt x="6162" y="17403"/>
                </a:lnTo>
                <a:cubicBezTo>
                  <a:pt x="6181" y="17403"/>
                  <a:pt x="6203" y="17403"/>
                  <a:pt x="6222" y="17403"/>
                </a:cubicBezTo>
                <a:lnTo>
                  <a:pt x="6218" y="17407"/>
                </a:lnTo>
                <a:close/>
                <a:moveTo>
                  <a:pt x="6128" y="17407"/>
                </a:moveTo>
                <a:cubicBezTo>
                  <a:pt x="6128" y="17387"/>
                  <a:pt x="6132" y="17371"/>
                  <a:pt x="6132" y="17351"/>
                </a:cubicBezTo>
                <a:cubicBezTo>
                  <a:pt x="6121" y="17351"/>
                  <a:pt x="6110" y="17354"/>
                  <a:pt x="6099" y="17354"/>
                </a:cubicBezTo>
                <a:cubicBezTo>
                  <a:pt x="6099" y="17354"/>
                  <a:pt x="6102" y="17351"/>
                  <a:pt x="6102" y="17351"/>
                </a:cubicBezTo>
                <a:cubicBezTo>
                  <a:pt x="6110" y="17371"/>
                  <a:pt x="6099" y="17394"/>
                  <a:pt x="6128" y="17407"/>
                </a:cubicBezTo>
                <a:lnTo>
                  <a:pt x="6128" y="17407"/>
                </a:lnTo>
                <a:close/>
                <a:moveTo>
                  <a:pt x="6072" y="17354"/>
                </a:moveTo>
                <a:cubicBezTo>
                  <a:pt x="6084" y="17354"/>
                  <a:pt x="6095" y="17351"/>
                  <a:pt x="6106" y="17351"/>
                </a:cubicBezTo>
                <a:cubicBezTo>
                  <a:pt x="6106" y="17351"/>
                  <a:pt x="6102" y="17354"/>
                  <a:pt x="6102" y="17354"/>
                </a:cubicBezTo>
                <a:cubicBezTo>
                  <a:pt x="6102" y="17345"/>
                  <a:pt x="6102" y="17335"/>
                  <a:pt x="6102" y="17325"/>
                </a:cubicBezTo>
                <a:lnTo>
                  <a:pt x="6106" y="17328"/>
                </a:lnTo>
                <a:cubicBezTo>
                  <a:pt x="6095" y="17328"/>
                  <a:pt x="6084" y="17325"/>
                  <a:pt x="6072" y="17325"/>
                </a:cubicBezTo>
                <a:cubicBezTo>
                  <a:pt x="6072" y="17335"/>
                  <a:pt x="6072" y="17345"/>
                  <a:pt x="6072" y="17354"/>
                </a:cubicBezTo>
                <a:close/>
                <a:moveTo>
                  <a:pt x="6162" y="17403"/>
                </a:moveTo>
                <a:cubicBezTo>
                  <a:pt x="6151" y="17403"/>
                  <a:pt x="6140" y="17403"/>
                  <a:pt x="6132" y="17403"/>
                </a:cubicBezTo>
                <a:cubicBezTo>
                  <a:pt x="6132" y="17403"/>
                  <a:pt x="6132" y="17407"/>
                  <a:pt x="6132" y="17407"/>
                </a:cubicBezTo>
                <a:cubicBezTo>
                  <a:pt x="6143" y="17407"/>
                  <a:pt x="6155" y="17407"/>
                  <a:pt x="6166" y="17407"/>
                </a:cubicBezTo>
                <a:lnTo>
                  <a:pt x="6162" y="17403"/>
                </a:lnTo>
                <a:close/>
                <a:moveTo>
                  <a:pt x="6106" y="17459"/>
                </a:moveTo>
                <a:cubicBezTo>
                  <a:pt x="6106" y="17439"/>
                  <a:pt x="6091" y="17433"/>
                  <a:pt x="6072" y="17429"/>
                </a:cubicBezTo>
                <a:cubicBezTo>
                  <a:pt x="6072" y="17439"/>
                  <a:pt x="6072" y="17449"/>
                  <a:pt x="6072" y="17459"/>
                </a:cubicBezTo>
                <a:cubicBezTo>
                  <a:pt x="6080" y="17459"/>
                  <a:pt x="6095" y="17459"/>
                  <a:pt x="6106" y="17459"/>
                </a:cubicBezTo>
                <a:close/>
                <a:moveTo>
                  <a:pt x="6371" y="17165"/>
                </a:moveTo>
                <a:lnTo>
                  <a:pt x="6375" y="17169"/>
                </a:lnTo>
                <a:cubicBezTo>
                  <a:pt x="6371" y="17178"/>
                  <a:pt x="6371" y="17188"/>
                  <a:pt x="6368" y="17201"/>
                </a:cubicBezTo>
                <a:cubicBezTo>
                  <a:pt x="6368" y="17201"/>
                  <a:pt x="6364" y="17198"/>
                  <a:pt x="6364" y="17198"/>
                </a:cubicBezTo>
                <a:cubicBezTo>
                  <a:pt x="6375" y="17208"/>
                  <a:pt x="6386" y="17217"/>
                  <a:pt x="6397" y="17227"/>
                </a:cubicBezTo>
                <a:cubicBezTo>
                  <a:pt x="6397" y="17227"/>
                  <a:pt x="6394" y="17224"/>
                  <a:pt x="6394" y="17224"/>
                </a:cubicBezTo>
                <a:cubicBezTo>
                  <a:pt x="6405" y="17224"/>
                  <a:pt x="6416" y="17227"/>
                  <a:pt x="6427" y="17227"/>
                </a:cubicBezTo>
                <a:cubicBezTo>
                  <a:pt x="6431" y="17201"/>
                  <a:pt x="6409" y="17172"/>
                  <a:pt x="6446" y="17156"/>
                </a:cubicBezTo>
                <a:lnTo>
                  <a:pt x="6442" y="17159"/>
                </a:lnTo>
                <a:cubicBezTo>
                  <a:pt x="6446" y="17146"/>
                  <a:pt x="6453" y="17136"/>
                  <a:pt x="6457" y="17123"/>
                </a:cubicBezTo>
                <a:cubicBezTo>
                  <a:pt x="6435" y="17126"/>
                  <a:pt x="6431" y="17113"/>
                  <a:pt x="6427" y="17097"/>
                </a:cubicBezTo>
                <a:cubicBezTo>
                  <a:pt x="6416" y="17097"/>
                  <a:pt x="6405" y="17097"/>
                  <a:pt x="6394" y="17097"/>
                </a:cubicBezTo>
                <a:cubicBezTo>
                  <a:pt x="6379" y="17116"/>
                  <a:pt x="6431" y="17156"/>
                  <a:pt x="6371" y="17165"/>
                </a:cubicBezTo>
                <a:close/>
                <a:moveTo>
                  <a:pt x="6442" y="17156"/>
                </a:moveTo>
                <a:cubicBezTo>
                  <a:pt x="6450" y="17156"/>
                  <a:pt x="6457" y="17152"/>
                  <a:pt x="6461" y="17152"/>
                </a:cubicBezTo>
                <a:cubicBezTo>
                  <a:pt x="6461" y="17152"/>
                  <a:pt x="6457" y="17156"/>
                  <a:pt x="6457" y="17156"/>
                </a:cubicBezTo>
                <a:cubicBezTo>
                  <a:pt x="6453" y="17156"/>
                  <a:pt x="6450" y="17156"/>
                  <a:pt x="6446" y="17152"/>
                </a:cubicBezTo>
                <a:cubicBezTo>
                  <a:pt x="6446" y="17156"/>
                  <a:pt x="6442" y="17156"/>
                  <a:pt x="6442" y="17156"/>
                </a:cubicBezTo>
                <a:close/>
                <a:moveTo>
                  <a:pt x="6453" y="17227"/>
                </a:moveTo>
                <a:cubicBezTo>
                  <a:pt x="6465" y="17227"/>
                  <a:pt x="6476" y="17227"/>
                  <a:pt x="6487" y="17227"/>
                </a:cubicBezTo>
                <a:cubicBezTo>
                  <a:pt x="6476" y="17204"/>
                  <a:pt x="6465" y="17201"/>
                  <a:pt x="6453" y="17227"/>
                </a:cubicBezTo>
                <a:close/>
                <a:moveTo>
                  <a:pt x="6424" y="17224"/>
                </a:moveTo>
                <a:cubicBezTo>
                  <a:pt x="6424" y="17234"/>
                  <a:pt x="6424" y="17244"/>
                  <a:pt x="6424" y="17253"/>
                </a:cubicBezTo>
                <a:cubicBezTo>
                  <a:pt x="6435" y="17253"/>
                  <a:pt x="6446" y="17253"/>
                  <a:pt x="6457" y="17253"/>
                </a:cubicBezTo>
                <a:cubicBezTo>
                  <a:pt x="6457" y="17244"/>
                  <a:pt x="6457" y="17234"/>
                  <a:pt x="6457" y="17224"/>
                </a:cubicBezTo>
                <a:cubicBezTo>
                  <a:pt x="6446" y="17224"/>
                  <a:pt x="6435" y="17224"/>
                  <a:pt x="6424" y="17224"/>
                </a:cubicBezTo>
                <a:close/>
                <a:moveTo>
                  <a:pt x="6457" y="17097"/>
                </a:moveTo>
                <a:cubicBezTo>
                  <a:pt x="6446" y="17087"/>
                  <a:pt x="6435" y="17077"/>
                  <a:pt x="6424" y="17068"/>
                </a:cubicBezTo>
                <a:cubicBezTo>
                  <a:pt x="6424" y="17077"/>
                  <a:pt x="6424" y="17087"/>
                  <a:pt x="6424" y="17097"/>
                </a:cubicBezTo>
                <a:cubicBezTo>
                  <a:pt x="6435" y="17097"/>
                  <a:pt x="6446" y="17097"/>
                  <a:pt x="6457" y="17097"/>
                </a:cubicBezTo>
                <a:close/>
                <a:moveTo>
                  <a:pt x="6248" y="17459"/>
                </a:moveTo>
                <a:cubicBezTo>
                  <a:pt x="6248" y="17459"/>
                  <a:pt x="6252" y="17455"/>
                  <a:pt x="6252" y="17455"/>
                </a:cubicBezTo>
                <a:cubicBezTo>
                  <a:pt x="6241" y="17465"/>
                  <a:pt x="6229" y="17475"/>
                  <a:pt x="6218" y="17485"/>
                </a:cubicBezTo>
                <a:cubicBezTo>
                  <a:pt x="6218" y="17485"/>
                  <a:pt x="6222" y="17482"/>
                  <a:pt x="6222" y="17482"/>
                </a:cubicBezTo>
                <a:cubicBezTo>
                  <a:pt x="6229" y="17511"/>
                  <a:pt x="6259" y="17504"/>
                  <a:pt x="6282" y="17511"/>
                </a:cubicBezTo>
                <a:cubicBezTo>
                  <a:pt x="6293" y="17501"/>
                  <a:pt x="6300" y="17491"/>
                  <a:pt x="6311" y="17485"/>
                </a:cubicBezTo>
                <a:cubicBezTo>
                  <a:pt x="6311" y="17429"/>
                  <a:pt x="6278" y="17449"/>
                  <a:pt x="6248" y="17459"/>
                </a:cubicBezTo>
                <a:close/>
                <a:moveTo>
                  <a:pt x="6308" y="17380"/>
                </a:moveTo>
                <a:cubicBezTo>
                  <a:pt x="6308" y="17371"/>
                  <a:pt x="6308" y="17361"/>
                  <a:pt x="6308" y="17351"/>
                </a:cubicBezTo>
                <a:lnTo>
                  <a:pt x="6311" y="17354"/>
                </a:lnTo>
                <a:cubicBezTo>
                  <a:pt x="6300" y="17354"/>
                  <a:pt x="6289" y="17351"/>
                  <a:pt x="6278" y="17351"/>
                </a:cubicBezTo>
                <a:cubicBezTo>
                  <a:pt x="6278" y="17361"/>
                  <a:pt x="6282" y="17371"/>
                  <a:pt x="6282" y="17380"/>
                </a:cubicBezTo>
                <a:lnTo>
                  <a:pt x="6278" y="17377"/>
                </a:lnTo>
                <a:cubicBezTo>
                  <a:pt x="6289" y="17377"/>
                  <a:pt x="6300" y="17377"/>
                  <a:pt x="6308" y="17377"/>
                </a:cubicBezTo>
                <a:lnTo>
                  <a:pt x="6308" y="17380"/>
                </a:lnTo>
                <a:close/>
                <a:moveTo>
                  <a:pt x="6282" y="17380"/>
                </a:moveTo>
                <a:cubicBezTo>
                  <a:pt x="6270" y="17380"/>
                  <a:pt x="6259" y="17377"/>
                  <a:pt x="6248" y="17377"/>
                </a:cubicBezTo>
                <a:cubicBezTo>
                  <a:pt x="6248" y="17387"/>
                  <a:pt x="6252" y="17397"/>
                  <a:pt x="6252" y="17407"/>
                </a:cubicBezTo>
                <a:cubicBezTo>
                  <a:pt x="6252" y="17407"/>
                  <a:pt x="6248" y="17403"/>
                  <a:pt x="6248" y="17403"/>
                </a:cubicBezTo>
                <a:cubicBezTo>
                  <a:pt x="6267" y="17403"/>
                  <a:pt x="6282" y="17397"/>
                  <a:pt x="6282" y="17380"/>
                </a:cubicBezTo>
                <a:lnTo>
                  <a:pt x="6282" y="17380"/>
                </a:lnTo>
                <a:close/>
                <a:moveTo>
                  <a:pt x="6341" y="17380"/>
                </a:moveTo>
                <a:cubicBezTo>
                  <a:pt x="6330" y="17380"/>
                  <a:pt x="6319" y="17380"/>
                  <a:pt x="6308" y="17380"/>
                </a:cubicBezTo>
                <a:cubicBezTo>
                  <a:pt x="6308" y="17380"/>
                  <a:pt x="6311" y="17377"/>
                  <a:pt x="6311" y="17377"/>
                </a:cubicBezTo>
                <a:cubicBezTo>
                  <a:pt x="6323" y="17387"/>
                  <a:pt x="6334" y="17397"/>
                  <a:pt x="6341" y="17407"/>
                </a:cubicBezTo>
                <a:cubicBezTo>
                  <a:pt x="6341" y="17397"/>
                  <a:pt x="6338" y="17387"/>
                  <a:pt x="6338" y="17377"/>
                </a:cubicBezTo>
                <a:lnTo>
                  <a:pt x="6341" y="17380"/>
                </a:lnTo>
                <a:close/>
                <a:moveTo>
                  <a:pt x="3887" y="18023"/>
                </a:moveTo>
                <a:cubicBezTo>
                  <a:pt x="3898" y="18023"/>
                  <a:pt x="3909" y="18023"/>
                  <a:pt x="3921" y="18023"/>
                </a:cubicBezTo>
                <a:cubicBezTo>
                  <a:pt x="3921" y="18023"/>
                  <a:pt x="3917" y="18026"/>
                  <a:pt x="3917" y="18026"/>
                </a:cubicBezTo>
                <a:cubicBezTo>
                  <a:pt x="3917" y="18006"/>
                  <a:pt x="3921" y="17990"/>
                  <a:pt x="3921" y="17971"/>
                </a:cubicBezTo>
                <a:cubicBezTo>
                  <a:pt x="3909" y="17971"/>
                  <a:pt x="3898" y="17971"/>
                  <a:pt x="3887" y="17971"/>
                </a:cubicBezTo>
                <a:cubicBezTo>
                  <a:pt x="3887" y="17990"/>
                  <a:pt x="3891" y="18006"/>
                  <a:pt x="3891" y="18026"/>
                </a:cubicBezTo>
                <a:lnTo>
                  <a:pt x="3887" y="18023"/>
                </a:lnTo>
                <a:close/>
                <a:moveTo>
                  <a:pt x="4010" y="17971"/>
                </a:moveTo>
                <a:cubicBezTo>
                  <a:pt x="3988" y="17971"/>
                  <a:pt x="3965" y="17971"/>
                  <a:pt x="3943" y="17971"/>
                </a:cubicBezTo>
                <a:cubicBezTo>
                  <a:pt x="3965" y="17997"/>
                  <a:pt x="3988" y="17993"/>
                  <a:pt x="4010" y="17971"/>
                </a:cubicBezTo>
                <a:close/>
                <a:moveTo>
                  <a:pt x="4036" y="17974"/>
                </a:moveTo>
                <a:cubicBezTo>
                  <a:pt x="4036" y="17964"/>
                  <a:pt x="4036" y="17954"/>
                  <a:pt x="4036" y="17944"/>
                </a:cubicBezTo>
                <a:cubicBezTo>
                  <a:pt x="4025" y="17944"/>
                  <a:pt x="4014" y="17944"/>
                  <a:pt x="4003" y="17944"/>
                </a:cubicBezTo>
                <a:cubicBezTo>
                  <a:pt x="4003" y="17954"/>
                  <a:pt x="4003" y="17964"/>
                  <a:pt x="4003" y="17974"/>
                </a:cubicBezTo>
                <a:cubicBezTo>
                  <a:pt x="4014" y="17974"/>
                  <a:pt x="4025" y="17974"/>
                  <a:pt x="4036" y="17974"/>
                </a:cubicBezTo>
                <a:close/>
                <a:moveTo>
                  <a:pt x="3790" y="18235"/>
                </a:moveTo>
                <a:cubicBezTo>
                  <a:pt x="3771" y="18231"/>
                  <a:pt x="3767" y="18244"/>
                  <a:pt x="3767" y="18254"/>
                </a:cubicBezTo>
                <a:cubicBezTo>
                  <a:pt x="3779" y="18254"/>
                  <a:pt x="3790" y="18254"/>
                  <a:pt x="3801" y="18254"/>
                </a:cubicBezTo>
                <a:cubicBezTo>
                  <a:pt x="3797" y="18251"/>
                  <a:pt x="3797" y="18238"/>
                  <a:pt x="3790" y="18235"/>
                </a:cubicBezTo>
                <a:close/>
                <a:moveTo>
                  <a:pt x="3771" y="18124"/>
                </a:moveTo>
                <a:cubicBezTo>
                  <a:pt x="3760" y="18124"/>
                  <a:pt x="3749" y="18124"/>
                  <a:pt x="3738" y="18124"/>
                </a:cubicBezTo>
                <a:cubicBezTo>
                  <a:pt x="3738" y="18134"/>
                  <a:pt x="3738" y="18143"/>
                  <a:pt x="3738" y="18153"/>
                </a:cubicBezTo>
                <a:cubicBezTo>
                  <a:pt x="3749" y="18153"/>
                  <a:pt x="3760" y="18153"/>
                  <a:pt x="3771" y="18153"/>
                </a:cubicBezTo>
                <a:cubicBezTo>
                  <a:pt x="3771" y="18143"/>
                  <a:pt x="3771" y="18134"/>
                  <a:pt x="3771" y="18124"/>
                </a:cubicBezTo>
                <a:close/>
                <a:moveTo>
                  <a:pt x="3682" y="18280"/>
                </a:moveTo>
                <a:cubicBezTo>
                  <a:pt x="3670" y="18280"/>
                  <a:pt x="3659" y="18280"/>
                  <a:pt x="3648" y="18280"/>
                </a:cubicBezTo>
                <a:cubicBezTo>
                  <a:pt x="3648" y="18300"/>
                  <a:pt x="3648" y="18316"/>
                  <a:pt x="3648" y="18336"/>
                </a:cubicBezTo>
                <a:cubicBezTo>
                  <a:pt x="3659" y="18336"/>
                  <a:pt x="3670" y="18336"/>
                  <a:pt x="3682" y="18336"/>
                </a:cubicBezTo>
                <a:cubicBezTo>
                  <a:pt x="3682" y="18316"/>
                  <a:pt x="3682" y="18297"/>
                  <a:pt x="3682" y="18280"/>
                </a:cubicBezTo>
                <a:close/>
                <a:moveTo>
                  <a:pt x="4772" y="9906"/>
                </a:moveTo>
                <a:cubicBezTo>
                  <a:pt x="4772" y="9915"/>
                  <a:pt x="4776" y="9925"/>
                  <a:pt x="4776" y="9935"/>
                </a:cubicBezTo>
                <a:lnTo>
                  <a:pt x="4772" y="9932"/>
                </a:lnTo>
                <a:cubicBezTo>
                  <a:pt x="4784" y="9932"/>
                  <a:pt x="4795" y="9932"/>
                  <a:pt x="4806" y="9932"/>
                </a:cubicBezTo>
                <a:cubicBezTo>
                  <a:pt x="4806" y="9932"/>
                  <a:pt x="4802" y="9935"/>
                  <a:pt x="4802" y="9935"/>
                </a:cubicBezTo>
                <a:cubicBezTo>
                  <a:pt x="4802" y="9925"/>
                  <a:pt x="4806" y="9915"/>
                  <a:pt x="4806" y="9906"/>
                </a:cubicBezTo>
                <a:cubicBezTo>
                  <a:pt x="4795" y="9906"/>
                  <a:pt x="4784" y="9906"/>
                  <a:pt x="4772" y="9906"/>
                </a:cubicBezTo>
                <a:close/>
                <a:moveTo>
                  <a:pt x="4772" y="9961"/>
                </a:moveTo>
                <a:cubicBezTo>
                  <a:pt x="4772" y="9951"/>
                  <a:pt x="4772" y="9941"/>
                  <a:pt x="4772" y="9932"/>
                </a:cubicBezTo>
                <a:cubicBezTo>
                  <a:pt x="4772" y="9932"/>
                  <a:pt x="4776" y="9935"/>
                  <a:pt x="4776" y="9935"/>
                </a:cubicBezTo>
                <a:cubicBezTo>
                  <a:pt x="4765" y="9935"/>
                  <a:pt x="4754" y="9932"/>
                  <a:pt x="4742" y="9932"/>
                </a:cubicBezTo>
                <a:cubicBezTo>
                  <a:pt x="4742" y="9941"/>
                  <a:pt x="4742" y="9951"/>
                  <a:pt x="4742" y="9961"/>
                </a:cubicBezTo>
                <a:cubicBezTo>
                  <a:pt x="4754" y="9961"/>
                  <a:pt x="4765" y="9958"/>
                  <a:pt x="4776" y="9958"/>
                </a:cubicBezTo>
                <a:cubicBezTo>
                  <a:pt x="4776" y="9958"/>
                  <a:pt x="4772" y="9961"/>
                  <a:pt x="4772" y="9961"/>
                </a:cubicBezTo>
                <a:close/>
                <a:moveTo>
                  <a:pt x="4802" y="9958"/>
                </a:moveTo>
                <a:lnTo>
                  <a:pt x="4806" y="9961"/>
                </a:lnTo>
                <a:cubicBezTo>
                  <a:pt x="4795" y="9961"/>
                  <a:pt x="4784" y="9961"/>
                  <a:pt x="4772" y="9961"/>
                </a:cubicBezTo>
                <a:cubicBezTo>
                  <a:pt x="4772" y="9961"/>
                  <a:pt x="4776" y="9958"/>
                  <a:pt x="4776" y="9958"/>
                </a:cubicBezTo>
                <a:cubicBezTo>
                  <a:pt x="4776" y="9968"/>
                  <a:pt x="4772" y="9977"/>
                  <a:pt x="4772" y="9987"/>
                </a:cubicBezTo>
                <a:cubicBezTo>
                  <a:pt x="4784" y="9987"/>
                  <a:pt x="4795" y="9987"/>
                  <a:pt x="4806" y="9987"/>
                </a:cubicBezTo>
                <a:cubicBezTo>
                  <a:pt x="4802" y="9977"/>
                  <a:pt x="4802" y="9968"/>
                  <a:pt x="4802" y="9958"/>
                </a:cubicBezTo>
                <a:close/>
                <a:moveTo>
                  <a:pt x="4802" y="9935"/>
                </a:moveTo>
                <a:cubicBezTo>
                  <a:pt x="4802" y="9935"/>
                  <a:pt x="4806" y="9932"/>
                  <a:pt x="4802" y="9935"/>
                </a:cubicBezTo>
                <a:cubicBezTo>
                  <a:pt x="4806" y="9941"/>
                  <a:pt x="4806" y="9951"/>
                  <a:pt x="4806" y="9961"/>
                </a:cubicBezTo>
                <a:cubicBezTo>
                  <a:pt x="4806" y="9961"/>
                  <a:pt x="4802" y="9958"/>
                  <a:pt x="4802" y="9958"/>
                </a:cubicBezTo>
                <a:cubicBezTo>
                  <a:pt x="4813" y="9958"/>
                  <a:pt x="4825" y="9961"/>
                  <a:pt x="4836" y="9961"/>
                </a:cubicBezTo>
                <a:cubicBezTo>
                  <a:pt x="4836" y="9951"/>
                  <a:pt x="4836" y="9941"/>
                  <a:pt x="4836" y="9932"/>
                </a:cubicBezTo>
                <a:cubicBezTo>
                  <a:pt x="4825" y="9935"/>
                  <a:pt x="4813" y="9935"/>
                  <a:pt x="4802" y="9935"/>
                </a:cubicBezTo>
                <a:close/>
                <a:moveTo>
                  <a:pt x="6394" y="17224"/>
                </a:moveTo>
                <a:cubicBezTo>
                  <a:pt x="6394" y="17224"/>
                  <a:pt x="6397" y="17227"/>
                  <a:pt x="6397" y="17227"/>
                </a:cubicBezTo>
                <a:cubicBezTo>
                  <a:pt x="6386" y="17227"/>
                  <a:pt x="6375" y="17227"/>
                  <a:pt x="6364" y="17227"/>
                </a:cubicBezTo>
                <a:lnTo>
                  <a:pt x="6368" y="17224"/>
                </a:lnTo>
                <a:cubicBezTo>
                  <a:pt x="6368" y="17234"/>
                  <a:pt x="6368" y="17244"/>
                  <a:pt x="6368" y="17253"/>
                </a:cubicBezTo>
                <a:cubicBezTo>
                  <a:pt x="6368" y="17253"/>
                  <a:pt x="6364" y="17250"/>
                  <a:pt x="6364" y="17250"/>
                </a:cubicBezTo>
                <a:cubicBezTo>
                  <a:pt x="6375" y="17250"/>
                  <a:pt x="6386" y="17253"/>
                  <a:pt x="6397" y="17253"/>
                </a:cubicBezTo>
                <a:cubicBezTo>
                  <a:pt x="6397" y="17244"/>
                  <a:pt x="6397" y="17234"/>
                  <a:pt x="6394" y="17224"/>
                </a:cubicBezTo>
                <a:close/>
                <a:moveTo>
                  <a:pt x="6364" y="17247"/>
                </a:moveTo>
                <a:cubicBezTo>
                  <a:pt x="6364" y="17247"/>
                  <a:pt x="6368" y="17250"/>
                  <a:pt x="6368" y="17250"/>
                </a:cubicBezTo>
                <a:cubicBezTo>
                  <a:pt x="6356" y="17250"/>
                  <a:pt x="6345" y="17250"/>
                  <a:pt x="6334" y="17250"/>
                </a:cubicBezTo>
                <a:lnTo>
                  <a:pt x="6338" y="17247"/>
                </a:lnTo>
                <a:cubicBezTo>
                  <a:pt x="6338" y="17257"/>
                  <a:pt x="6338" y="17266"/>
                  <a:pt x="6338" y="17276"/>
                </a:cubicBezTo>
                <a:cubicBezTo>
                  <a:pt x="6338" y="17276"/>
                  <a:pt x="6334" y="17273"/>
                  <a:pt x="6334" y="17273"/>
                </a:cubicBezTo>
                <a:cubicBezTo>
                  <a:pt x="6345" y="17273"/>
                  <a:pt x="6356" y="17276"/>
                  <a:pt x="6368" y="17276"/>
                </a:cubicBezTo>
                <a:cubicBezTo>
                  <a:pt x="6368" y="17270"/>
                  <a:pt x="6368" y="17257"/>
                  <a:pt x="6364" y="17247"/>
                </a:cubicBezTo>
                <a:close/>
                <a:moveTo>
                  <a:pt x="6341" y="17279"/>
                </a:moveTo>
                <a:cubicBezTo>
                  <a:pt x="6330" y="17279"/>
                  <a:pt x="6319" y="17276"/>
                  <a:pt x="6308" y="17276"/>
                </a:cubicBezTo>
                <a:cubicBezTo>
                  <a:pt x="6308" y="17286"/>
                  <a:pt x="6308" y="17296"/>
                  <a:pt x="6308" y="17306"/>
                </a:cubicBezTo>
                <a:cubicBezTo>
                  <a:pt x="6319" y="17306"/>
                  <a:pt x="6330" y="17302"/>
                  <a:pt x="6341" y="17302"/>
                </a:cubicBezTo>
                <a:cubicBezTo>
                  <a:pt x="6341" y="17302"/>
                  <a:pt x="6338" y="17306"/>
                  <a:pt x="6338" y="17306"/>
                </a:cubicBezTo>
                <a:cubicBezTo>
                  <a:pt x="6338" y="17296"/>
                  <a:pt x="6338" y="17286"/>
                  <a:pt x="6338" y="17276"/>
                </a:cubicBezTo>
                <a:lnTo>
                  <a:pt x="6341" y="17279"/>
                </a:lnTo>
                <a:close/>
                <a:moveTo>
                  <a:pt x="6371" y="17299"/>
                </a:moveTo>
                <a:cubicBezTo>
                  <a:pt x="6360" y="17299"/>
                  <a:pt x="6349" y="17302"/>
                  <a:pt x="6338" y="17302"/>
                </a:cubicBezTo>
                <a:cubicBezTo>
                  <a:pt x="6338" y="17302"/>
                  <a:pt x="6341" y="17299"/>
                  <a:pt x="6341" y="17299"/>
                </a:cubicBezTo>
                <a:cubicBezTo>
                  <a:pt x="6341" y="17309"/>
                  <a:pt x="6341" y="17319"/>
                  <a:pt x="6341" y="17328"/>
                </a:cubicBezTo>
                <a:cubicBezTo>
                  <a:pt x="6341" y="17328"/>
                  <a:pt x="6338" y="17325"/>
                  <a:pt x="6338" y="17325"/>
                </a:cubicBezTo>
                <a:cubicBezTo>
                  <a:pt x="6349" y="17325"/>
                  <a:pt x="6360" y="17328"/>
                  <a:pt x="6371" y="17328"/>
                </a:cubicBezTo>
                <a:cubicBezTo>
                  <a:pt x="6371" y="17319"/>
                  <a:pt x="6371" y="17309"/>
                  <a:pt x="6371" y="17299"/>
                </a:cubicBezTo>
                <a:close/>
                <a:moveTo>
                  <a:pt x="6341" y="17328"/>
                </a:moveTo>
                <a:cubicBezTo>
                  <a:pt x="6330" y="17328"/>
                  <a:pt x="6319" y="17325"/>
                  <a:pt x="6308" y="17325"/>
                </a:cubicBezTo>
                <a:cubicBezTo>
                  <a:pt x="6308" y="17335"/>
                  <a:pt x="6311" y="17345"/>
                  <a:pt x="6311" y="17354"/>
                </a:cubicBezTo>
                <a:cubicBezTo>
                  <a:pt x="6311" y="17354"/>
                  <a:pt x="6308" y="17351"/>
                  <a:pt x="6308" y="17351"/>
                </a:cubicBezTo>
                <a:cubicBezTo>
                  <a:pt x="6319" y="17351"/>
                  <a:pt x="6330" y="17351"/>
                  <a:pt x="6341" y="17351"/>
                </a:cubicBezTo>
                <a:cubicBezTo>
                  <a:pt x="6341" y="17351"/>
                  <a:pt x="6338" y="17354"/>
                  <a:pt x="6338" y="17354"/>
                </a:cubicBezTo>
                <a:cubicBezTo>
                  <a:pt x="6338" y="17345"/>
                  <a:pt x="6338" y="17335"/>
                  <a:pt x="6338" y="17325"/>
                </a:cubicBezTo>
                <a:lnTo>
                  <a:pt x="6341" y="17328"/>
                </a:lnTo>
                <a:close/>
                <a:moveTo>
                  <a:pt x="6371" y="17351"/>
                </a:moveTo>
                <a:cubicBezTo>
                  <a:pt x="6360" y="17351"/>
                  <a:pt x="6349" y="17354"/>
                  <a:pt x="6338" y="17354"/>
                </a:cubicBezTo>
                <a:cubicBezTo>
                  <a:pt x="6338" y="17354"/>
                  <a:pt x="6341" y="17351"/>
                  <a:pt x="6341" y="17351"/>
                </a:cubicBezTo>
                <a:cubicBezTo>
                  <a:pt x="6341" y="17361"/>
                  <a:pt x="6341" y="17371"/>
                  <a:pt x="6341" y="17380"/>
                </a:cubicBezTo>
                <a:cubicBezTo>
                  <a:pt x="6341" y="17380"/>
                  <a:pt x="6338" y="17377"/>
                  <a:pt x="6338" y="17377"/>
                </a:cubicBezTo>
                <a:cubicBezTo>
                  <a:pt x="6349" y="17377"/>
                  <a:pt x="6360" y="17380"/>
                  <a:pt x="6371" y="17380"/>
                </a:cubicBezTo>
                <a:cubicBezTo>
                  <a:pt x="6371" y="17371"/>
                  <a:pt x="6371" y="17361"/>
                  <a:pt x="6371" y="17351"/>
                </a:cubicBezTo>
                <a:close/>
                <a:moveTo>
                  <a:pt x="6076" y="17485"/>
                </a:moveTo>
                <a:cubicBezTo>
                  <a:pt x="6076" y="17475"/>
                  <a:pt x="6076" y="17465"/>
                  <a:pt x="6076" y="17455"/>
                </a:cubicBezTo>
                <a:cubicBezTo>
                  <a:pt x="6065" y="17455"/>
                  <a:pt x="6054" y="17455"/>
                  <a:pt x="6043" y="17455"/>
                </a:cubicBezTo>
                <a:cubicBezTo>
                  <a:pt x="6043" y="17465"/>
                  <a:pt x="6043" y="17475"/>
                  <a:pt x="6043" y="17485"/>
                </a:cubicBezTo>
                <a:cubicBezTo>
                  <a:pt x="6054" y="17485"/>
                  <a:pt x="6065" y="17485"/>
                  <a:pt x="6076" y="17485"/>
                </a:cubicBezTo>
                <a:close/>
                <a:moveTo>
                  <a:pt x="12692" y="9257"/>
                </a:moveTo>
                <a:cubicBezTo>
                  <a:pt x="12662" y="9254"/>
                  <a:pt x="12647" y="9273"/>
                  <a:pt x="12647" y="9296"/>
                </a:cubicBezTo>
                <a:cubicBezTo>
                  <a:pt x="12647" y="9322"/>
                  <a:pt x="12658" y="9351"/>
                  <a:pt x="12688" y="9355"/>
                </a:cubicBezTo>
                <a:cubicBezTo>
                  <a:pt x="12722" y="9358"/>
                  <a:pt x="12715" y="9325"/>
                  <a:pt x="12722" y="9309"/>
                </a:cubicBezTo>
                <a:cubicBezTo>
                  <a:pt x="12715" y="9289"/>
                  <a:pt x="12726" y="9263"/>
                  <a:pt x="12692" y="9257"/>
                </a:cubicBezTo>
                <a:close/>
                <a:moveTo>
                  <a:pt x="13189" y="9211"/>
                </a:moveTo>
                <a:cubicBezTo>
                  <a:pt x="13178" y="9211"/>
                  <a:pt x="13167" y="9211"/>
                  <a:pt x="13152" y="9211"/>
                </a:cubicBezTo>
                <a:cubicBezTo>
                  <a:pt x="13167" y="9224"/>
                  <a:pt x="13178" y="9234"/>
                  <a:pt x="13189" y="9211"/>
                </a:cubicBezTo>
                <a:close/>
                <a:moveTo>
                  <a:pt x="3472" y="9110"/>
                </a:moveTo>
                <a:cubicBezTo>
                  <a:pt x="3484" y="9110"/>
                  <a:pt x="3495" y="9110"/>
                  <a:pt x="3506" y="9110"/>
                </a:cubicBezTo>
                <a:cubicBezTo>
                  <a:pt x="3506" y="9091"/>
                  <a:pt x="3506" y="9074"/>
                  <a:pt x="3506" y="9055"/>
                </a:cubicBezTo>
                <a:cubicBezTo>
                  <a:pt x="3495" y="9055"/>
                  <a:pt x="3484" y="9055"/>
                  <a:pt x="3472" y="9055"/>
                </a:cubicBezTo>
                <a:cubicBezTo>
                  <a:pt x="3472" y="9074"/>
                  <a:pt x="3472" y="9094"/>
                  <a:pt x="3472" y="9110"/>
                </a:cubicBezTo>
                <a:close/>
                <a:moveTo>
                  <a:pt x="3386" y="9061"/>
                </a:moveTo>
                <a:cubicBezTo>
                  <a:pt x="3386" y="9051"/>
                  <a:pt x="3386" y="9042"/>
                  <a:pt x="3386" y="9032"/>
                </a:cubicBezTo>
                <a:cubicBezTo>
                  <a:pt x="3368" y="9035"/>
                  <a:pt x="3353" y="9045"/>
                  <a:pt x="3353" y="9061"/>
                </a:cubicBezTo>
                <a:cubicBezTo>
                  <a:pt x="3364" y="9061"/>
                  <a:pt x="3375" y="9061"/>
                  <a:pt x="3386" y="9061"/>
                </a:cubicBezTo>
                <a:close/>
                <a:moveTo>
                  <a:pt x="3300" y="9058"/>
                </a:moveTo>
                <a:cubicBezTo>
                  <a:pt x="3300" y="9068"/>
                  <a:pt x="3300" y="9078"/>
                  <a:pt x="3300" y="9087"/>
                </a:cubicBezTo>
                <a:lnTo>
                  <a:pt x="3297" y="9084"/>
                </a:lnTo>
                <a:cubicBezTo>
                  <a:pt x="3319" y="9084"/>
                  <a:pt x="3338" y="9084"/>
                  <a:pt x="3360" y="9084"/>
                </a:cubicBezTo>
                <a:cubicBezTo>
                  <a:pt x="3360" y="9084"/>
                  <a:pt x="3357" y="9087"/>
                  <a:pt x="3357" y="9087"/>
                </a:cubicBezTo>
                <a:cubicBezTo>
                  <a:pt x="3357" y="9078"/>
                  <a:pt x="3360" y="9068"/>
                  <a:pt x="3360" y="9058"/>
                </a:cubicBezTo>
                <a:cubicBezTo>
                  <a:pt x="3338" y="9058"/>
                  <a:pt x="3319" y="9061"/>
                  <a:pt x="3297" y="9061"/>
                </a:cubicBezTo>
                <a:lnTo>
                  <a:pt x="3300" y="9058"/>
                </a:lnTo>
                <a:close/>
                <a:moveTo>
                  <a:pt x="3386" y="9081"/>
                </a:moveTo>
                <a:cubicBezTo>
                  <a:pt x="3375" y="9081"/>
                  <a:pt x="3364" y="9084"/>
                  <a:pt x="3353" y="9084"/>
                </a:cubicBezTo>
                <a:cubicBezTo>
                  <a:pt x="3353" y="9084"/>
                  <a:pt x="3357" y="9081"/>
                  <a:pt x="3357" y="9081"/>
                </a:cubicBezTo>
                <a:cubicBezTo>
                  <a:pt x="3357" y="9091"/>
                  <a:pt x="3357" y="9100"/>
                  <a:pt x="3357" y="9110"/>
                </a:cubicBezTo>
                <a:cubicBezTo>
                  <a:pt x="3357" y="9110"/>
                  <a:pt x="3353" y="9107"/>
                  <a:pt x="3353" y="9107"/>
                </a:cubicBezTo>
                <a:cubicBezTo>
                  <a:pt x="3364" y="9107"/>
                  <a:pt x="3375" y="9110"/>
                  <a:pt x="3386" y="9110"/>
                </a:cubicBezTo>
                <a:cubicBezTo>
                  <a:pt x="3386" y="9100"/>
                  <a:pt x="3386" y="9091"/>
                  <a:pt x="3386" y="9081"/>
                </a:cubicBezTo>
                <a:close/>
                <a:moveTo>
                  <a:pt x="3357" y="9107"/>
                </a:moveTo>
                <a:cubicBezTo>
                  <a:pt x="3357" y="9107"/>
                  <a:pt x="3360" y="9110"/>
                  <a:pt x="3357" y="9107"/>
                </a:cubicBezTo>
                <a:cubicBezTo>
                  <a:pt x="3349" y="9120"/>
                  <a:pt x="3342" y="9126"/>
                  <a:pt x="3330" y="9136"/>
                </a:cubicBezTo>
                <a:cubicBezTo>
                  <a:pt x="3330" y="9136"/>
                  <a:pt x="3327" y="9133"/>
                  <a:pt x="3327" y="9133"/>
                </a:cubicBezTo>
                <a:cubicBezTo>
                  <a:pt x="3338" y="9133"/>
                  <a:pt x="3349" y="9136"/>
                  <a:pt x="3360" y="9136"/>
                </a:cubicBezTo>
                <a:cubicBezTo>
                  <a:pt x="3357" y="9126"/>
                  <a:pt x="3357" y="9117"/>
                  <a:pt x="3357" y="9107"/>
                </a:cubicBezTo>
                <a:close/>
                <a:moveTo>
                  <a:pt x="15457" y="19128"/>
                </a:moveTo>
                <a:cubicBezTo>
                  <a:pt x="15457" y="19147"/>
                  <a:pt x="15468" y="19157"/>
                  <a:pt x="15490" y="19157"/>
                </a:cubicBezTo>
                <a:cubicBezTo>
                  <a:pt x="15490" y="19147"/>
                  <a:pt x="15490" y="19138"/>
                  <a:pt x="15490" y="19128"/>
                </a:cubicBezTo>
                <a:cubicBezTo>
                  <a:pt x="15479" y="19128"/>
                  <a:pt x="15468" y="19128"/>
                  <a:pt x="15457" y="19128"/>
                </a:cubicBezTo>
                <a:close/>
                <a:moveTo>
                  <a:pt x="15669" y="19157"/>
                </a:moveTo>
                <a:cubicBezTo>
                  <a:pt x="15621" y="19095"/>
                  <a:pt x="15561" y="19040"/>
                  <a:pt x="15486" y="18997"/>
                </a:cubicBezTo>
                <a:cubicBezTo>
                  <a:pt x="15486" y="19017"/>
                  <a:pt x="15486" y="19033"/>
                  <a:pt x="15486" y="19053"/>
                </a:cubicBezTo>
                <a:cubicBezTo>
                  <a:pt x="15509" y="19050"/>
                  <a:pt x="15516" y="19063"/>
                  <a:pt x="15516" y="19079"/>
                </a:cubicBezTo>
                <a:cubicBezTo>
                  <a:pt x="15539" y="19079"/>
                  <a:pt x="15550" y="19085"/>
                  <a:pt x="15546" y="19105"/>
                </a:cubicBezTo>
                <a:cubicBezTo>
                  <a:pt x="15569" y="19105"/>
                  <a:pt x="15580" y="19108"/>
                  <a:pt x="15576" y="19131"/>
                </a:cubicBezTo>
                <a:cubicBezTo>
                  <a:pt x="15599" y="19128"/>
                  <a:pt x="15610" y="19138"/>
                  <a:pt x="15606" y="19157"/>
                </a:cubicBezTo>
                <a:cubicBezTo>
                  <a:pt x="15628" y="19157"/>
                  <a:pt x="15647" y="19157"/>
                  <a:pt x="15669" y="19157"/>
                </a:cubicBezTo>
                <a:close/>
                <a:moveTo>
                  <a:pt x="15494" y="19004"/>
                </a:moveTo>
                <a:cubicBezTo>
                  <a:pt x="15494" y="18994"/>
                  <a:pt x="15494" y="18984"/>
                  <a:pt x="15494" y="18975"/>
                </a:cubicBezTo>
                <a:cubicBezTo>
                  <a:pt x="15483" y="18975"/>
                  <a:pt x="15471" y="18975"/>
                  <a:pt x="15460" y="18975"/>
                </a:cubicBezTo>
                <a:cubicBezTo>
                  <a:pt x="15457" y="18997"/>
                  <a:pt x="15468" y="19007"/>
                  <a:pt x="15494" y="19004"/>
                </a:cubicBezTo>
                <a:close/>
                <a:moveTo>
                  <a:pt x="15666" y="19154"/>
                </a:moveTo>
                <a:cubicBezTo>
                  <a:pt x="15662" y="19177"/>
                  <a:pt x="15677" y="19186"/>
                  <a:pt x="15699" y="19183"/>
                </a:cubicBezTo>
                <a:cubicBezTo>
                  <a:pt x="15688" y="19173"/>
                  <a:pt x="15677" y="19164"/>
                  <a:pt x="15666" y="19154"/>
                </a:cubicBezTo>
                <a:close/>
                <a:moveTo>
                  <a:pt x="15430" y="19027"/>
                </a:moveTo>
                <a:cubicBezTo>
                  <a:pt x="15430" y="19037"/>
                  <a:pt x="15430" y="19046"/>
                  <a:pt x="15430" y="19056"/>
                </a:cubicBezTo>
                <a:cubicBezTo>
                  <a:pt x="15442" y="19056"/>
                  <a:pt x="15453" y="19056"/>
                  <a:pt x="15464" y="19056"/>
                </a:cubicBezTo>
                <a:cubicBezTo>
                  <a:pt x="15464" y="19037"/>
                  <a:pt x="15453" y="19027"/>
                  <a:pt x="15430" y="19027"/>
                </a:cubicBezTo>
                <a:close/>
                <a:moveTo>
                  <a:pt x="15486" y="19232"/>
                </a:moveTo>
                <a:cubicBezTo>
                  <a:pt x="15486" y="19242"/>
                  <a:pt x="15486" y="19252"/>
                  <a:pt x="15486" y="19261"/>
                </a:cubicBezTo>
                <a:cubicBezTo>
                  <a:pt x="15498" y="19261"/>
                  <a:pt x="15509" y="19261"/>
                  <a:pt x="15520" y="19261"/>
                </a:cubicBezTo>
                <a:cubicBezTo>
                  <a:pt x="15520" y="19252"/>
                  <a:pt x="15520" y="19242"/>
                  <a:pt x="15520" y="19232"/>
                </a:cubicBezTo>
                <a:cubicBezTo>
                  <a:pt x="15509" y="19232"/>
                  <a:pt x="15498" y="19232"/>
                  <a:pt x="15486" y="19232"/>
                </a:cubicBezTo>
                <a:close/>
                <a:moveTo>
                  <a:pt x="17007" y="20660"/>
                </a:moveTo>
                <a:cubicBezTo>
                  <a:pt x="17007" y="20657"/>
                  <a:pt x="17007" y="20657"/>
                  <a:pt x="17003" y="20653"/>
                </a:cubicBezTo>
                <a:cubicBezTo>
                  <a:pt x="17003" y="20657"/>
                  <a:pt x="17003" y="20660"/>
                  <a:pt x="17007" y="20660"/>
                </a:cubicBezTo>
                <a:cubicBezTo>
                  <a:pt x="17003" y="20663"/>
                  <a:pt x="17007" y="20660"/>
                  <a:pt x="17007" y="20660"/>
                </a:cubicBezTo>
                <a:close/>
                <a:moveTo>
                  <a:pt x="2591" y="8285"/>
                </a:moveTo>
                <a:cubicBezTo>
                  <a:pt x="2579" y="8285"/>
                  <a:pt x="2568" y="8285"/>
                  <a:pt x="2557" y="8285"/>
                </a:cubicBezTo>
                <a:cubicBezTo>
                  <a:pt x="2568" y="8311"/>
                  <a:pt x="2579" y="8302"/>
                  <a:pt x="2591" y="8285"/>
                </a:cubicBezTo>
                <a:close/>
                <a:moveTo>
                  <a:pt x="2561" y="8181"/>
                </a:moveTo>
                <a:cubicBezTo>
                  <a:pt x="2550" y="8181"/>
                  <a:pt x="2538" y="8181"/>
                  <a:pt x="2527" y="8181"/>
                </a:cubicBezTo>
                <a:cubicBezTo>
                  <a:pt x="2527" y="8191"/>
                  <a:pt x="2527" y="8201"/>
                  <a:pt x="2527" y="8210"/>
                </a:cubicBezTo>
                <a:cubicBezTo>
                  <a:pt x="2538" y="8201"/>
                  <a:pt x="2550" y="8191"/>
                  <a:pt x="2561" y="8181"/>
                </a:cubicBezTo>
                <a:close/>
                <a:moveTo>
                  <a:pt x="2381" y="8282"/>
                </a:moveTo>
                <a:cubicBezTo>
                  <a:pt x="2381" y="8292"/>
                  <a:pt x="2381" y="8302"/>
                  <a:pt x="2381" y="8311"/>
                </a:cubicBezTo>
                <a:cubicBezTo>
                  <a:pt x="2393" y="8311"/>
                  <a:pt x="2404" y="8311"/>
                  <a:pt x="2415" y="8311"/>
                </a:cubicBezTo>
                <a:cubicBezTo>
                  <a:pt x="2415" y="8302"/>
                  <a:pt x="2415" y="8292"/>
                  <a:pt x="2415" y="8282"/>
                </a:cubicBezTo>
                <a:cubicBezTo>
                  <a:pt x="2404" y="8282"/>
                  <a:pt x="2393" y="8282"/>
                  <a:pt x="2381" y="8282"/>
                </a:cubicBezTo>
                <a:close/>
                <a:moveTo>
                  <a:pt x="10854" y="6587"/>
                </a:moveTo>
                <a:cubicBezTo>
                  <a:pt x="10877" y="6587"/>
                  <a:pt x="10895" y="6587"/>
                  <a:pt x="10918" y="6587"/>
                </a:cubicBezTo>
                <a:cubicBezTo>
                  <a:pt x="10918" y="6577"/>
                  <a:pt x="10918" y="6567"/>
                  <a:pt x="10918" y="6558"/>
                </a:cubicBezTo>
                <a:cubicBezTo>
                  <a:pt x="10906" y="6548"/>
                  <a:pt x="10899" y="6541"/>
                  <a:pt x="10888" y="6532"/>
                </a:cubicBezTo>
                <a:cubicBezTo>
                  <a:pt x="10877" y="6532"/>
                  <a:pt x="10865" y="6532"/>
                  <a:pt x="10854" y="6532"/>
                </a:cubicBezTo>
                <a:cubicBezTo>
                  <a:pt x="10854" y="6551"/>
                  <a:pt x="10854" y="6567"/>
                  <a:pt x="10854" y="6587"/>
                </a:cubicBezTo>
                <a:close/>
                <a:moveTo>
                  <a:pt x="8377" y="19799"/>
                </a:moveTo>
                <a:cubicBezTo>
                  <a:pt x="8366" y="19799"/>
                  <a:pt x="8355" y="19799"/>
                  <a:pt x="8344" y="19799"/>
                </a:cubicBezTo>
                <a:cubicBezTo>
                  <a:pt x="8344" y="19809"/>
                  <a:pt x="8344" y="19819"/>
                  <a:pt x="8344" y="19829"/>
                </a:cubicBezTo>
                <a:cubicBezTo>
                  <a:pt x="8370" y="19832"/>
                  <a:pt x="8381" y="19822"/>
                  <a:pt x="8377" y="19799"/>
                </a:cubicBezTo>
                <a:close/>
                <a:moveTo>
                  <a:pt x="16555" y="3911"/>
                </a:moveTo>
                <a:cubicBezTo>
                  <a:pt x="16555" y="3901"/>
                  <a:pt x="16555" y="3888"/>
                  <a:pt x="16555" y="3878"/>
                </a:cubicBezTo>
                <a:cubicBezTo>
                  <a:pt x="16555" y="3888"/>
                  <a:pt x="16555" y="3898"/>
                  <a:pt x="16555" y="3911"/>
                </a:cubicBezTo>
                <a:close/>
                <a:moveTo>
                  <a:pt x="11291" y="827"/>
                </a:moveTo>
                <a:cubicBezTo>
                  <a:pt x="11317" y="830"/>
                  <a:pt x="11344" y="833"/>
                  <a:pt x="11370" y="833"/>
                </a:cubicBezTo>
                <a:cubicBezTo>
                  <a:pt x="11370" y="833"/>
                  <a:pt x="11366" y="837"/>
                  <a:pt x="11366" y="837"/>
                </a:cubicBezTo>
                <a:cubicBezTo>
                  <a:pt x="11340" y="824"/>
                  <a:pt x="11314" y="820"/>
                  <a:pt x="11291" y="827"/>
                </a:cubicBezTo>
                <a:lnTo>
                  <a:pt x="11291" y="827"/>
                </a:lnTo>
                <a:close/>
                <a:moveTo>
                  <a:pt x="11235" y="944"/>
                </a:moveTo>
                <a:cubicBezTo>
                  <a:pt x="11246" y="944"/>
                  <a:pt x="11258" y="944"/>
                  <a:pt x="11269" y="944"/>
                </a:cubicBezTo>
                <a:cubicBezTo>
                  <a:pt x="11269" y="934"/>
                  <a:pt x="11269" y="925"/>
                  <a:pt x="11269" y="915"/>
                </a:cubicBezTo>
                <a:cubicBezTo>
                  <a:pt x="11258" y="925"/>
                  <a:pt x="11246" y="934"/>
                  <a:pt x="11235" y="944"/>
                </a:cubicBezTo>
                <a:close/>
                <a:moveTo>
                  <a:pt x="11287" y="830"/>
                </a:moveTo>
                <a:cubicBezTo>
                  <a:pt x="11287" y="830"/>
                  <a:pt x="11291" y="830"/>
                  <a:pt x="11287" y="830"/>
                </a:cubicBezTo>
                <a:cubicBezTo>
                  <a:pt x="11291" y="827"/>
                  <a:pt x="11287" y="830"/>
                  <a:pt x="11287" y="830"/>
                </a:cubicBezTo>
                <a:close/>
                <a:moveTo>
                  <a:pt x="11385" y="791"/>
                </a:moveTo>
                <a:cubicBezTo>
                  <a:pt x="11385" y="781"/>
                  <a:pt x="11385" y="771"/>
                  <a:pt x="11385" y="762"/>
                </a:cubicBezTo>
                <a:cubicBezTo>
                  <a:pt x="11385" y="771"/>
                  <a:pt x="11385" y="781"/>
                  <a:pt x="11385" y="791"/>
                </a:cubicBezTo>
                <a:close/>
                <a:moveTo>
                  <a:pt x="11385" y="736"/>
                </a:moveTo>
                <a:cubicBezTo>
                  <a:pt x="11385" y="745"/>
                  <a:pt x="11385" y="755"/>
                  <a:pt x="11385" y="765"/>
                </a:cubicBezTo>
                <a:cubicBezTo>
                  <a:pt x="11396" y="765"/>
                  <a:pt x="11407" y="765"/>
                  <a:pt x="11418" y="765"/>
                </a:cubicBezTo>
                <a:cubicBezTo>
                  <a:pt x="11418" y="755"/>
                  <a:pt x="11418" y="745"/>
                  <a:pt x="11418" y="736"/>
                </a:cubicBezTo>
                <a:cubicBezTo>
                  <a:pt x="11407" y="736"/>
                  <a:pt x="11396" y="736"/>
                  <a:pt x="11385" y="736"/>
                </a:cubicBezTo>
                <a:close/>
                <a:moveTo>
                  <a:pt x="11317" y="745"/>
                </a:moveTo>
                <a:cubicBezTo>
                  <a:pt x="11310" y="742"/>
                  <a:pt x="11302" y="739"/>
                  <a:pt x="11295" y="736"/>
                </a:cubicBezTo>
                <a:cubicBezTo>
                  <a:pt x="11295" y="745"/>
                  <a:pt x="11295" y="755"/>
                  <a:pt x="11295" y="765"/>
                </a:cubicBezTo>
                <a:cubicBezTo>
                  <a:pt x="11302" y="758"/>
                  <a:pt x="11310" y="752"/>
                  <a:pt x="11317" y="745"/>
                </a:cubicBezTo>
                <a:close/>
                <a:moveTo>
                  <a:pt x="10413" y="559"/>
                </a:moveTo>
                <a:cubicBezTo>
                  <a:pt x="10413" y="550"/>
                  <a:pt x="10413" y="540"/>
                  <a:pt x="10413" y="530"/>
                </a:cubicBezTo>
                <a:cubicBezTo>
                  <a:pt x="10402" y="520"/>
                  <a:pt x="10395" y="514"/>
                  <a:pt x="10383" y="504"/>
                </a:cubicBezTo>
                <a:cubicBezTo>
                  <a:pt x="10372" y="494"/>
                  <a:pt x="10365" y="488"/>
                  <a:pt x="10354" y="478"/>
                </a:cubicBezTo>
                <a:cubicBezTo>
                  <a:pt x="10331" y="478"/>
                  <a:pt x="10312" y="478"/>
                  <a:pt x="10290" y="478"/>
                </a:cubicBezTo>
                <a:cubicBezTo>
                  <a:pt x="10301" y="498"/>
                  <a:pt x="10312" y="514"/>
                  <a:pt x="10320" y="533"/>
                </a:cubicBezTo>
                <a:cubicBezTo>
                  <a:pt x="10331" y="543"/>
                  <a:pt x="10339" y="550"/>
                  <a:pt x="10350" y="559"/>
                </a:cubicBezTo>
                <a:cubicBezTo>
                  <a:pt x="10372" y="559"/>
                  <a:pt x="10395" y="559"/>
                  <a:pt x="10413" y="559"/>
                </a:cubicBezTo>
                <a:close/>
                <a:moveTo>
                  <a:pt x="11444" y="683"/>
                </a:moveTo>
                <a:cubicBezTo>
                  <a:pt x="11444" y="693"/>
                  <a:pt x="11444" y="703"/>
                  <a:pt x="11444" y="713"/>
                </a:cubicBezTo>
                <a:cubicBezTo>
                  <a:pt x="11467" y="703"/>
                  <a:pt x="11485" y="693"/>
                  <a:pt x="11508" y="683"/>
                </a:cubicBezTo>
                <a:cubicBezTo>
                  <a:pt x="11485" y="683"/>
                  <a:pt x="11467" y="683"/>
                  <a:pt x="11444" y="683"/>
                </a:cubicBezTo>
                <a:close/>
                <a:moveTo>
                  <a:pt x="11448" y="709"/>
                </a:moveTo>
                <a:cubicBezTo>
                  <a:pt x="11437" y="709"/>
                  <a:pt x="11426" y="709"/>
                  <a:pt x="11414" y="709"/>
                </a:cubicBezTo>
                <a:cubicBezTo>
                  <a:pt x="11414" y="719"/>
                  <a:pt x="11414" y="729"/>
                  <a:pt x="11414" y="739"/>
                </a:cubicBezTo>
                <a:cubicBezTo>
                  <a:pt x="11426" y="739"/>
                  <a:pt x="11437" y="739"/>
                  <a:pt x="11448" y="739"/>
                </a:cubicBezTo>
                <a:cubicBezTo>
                  <a:pt x="11448" y="729"/>
                  <a:pt x="11448" y="719"/>
                  <a:pt x="11448" y="709"/>
                </a:cubicBezTo>
                <a:close/>
                <a:moveTo>
                  <a:pt x="10443" y="556"/>
                </a:moveTo>
                <a:cubicBezTo>
                  <a:pt x="10432" y="556"/>
                  <a:pt x="10421" y="556"/>
                  <a:pt x="10410" y="556"/>
                </a:cubicBezTo>
                <a:cubicBezTo>
                  <a:pt x="10410" y="576"/>
                  <a:pt x="10421" y="586"/>
                  <a:pt x="10443" y="586"/>
                </a:cubicBezTo>
                <a:cubicBezTo>
                  <a:pt x="10443" y="576"/>
                  <a:pt x="10443" y="566"/>
                  <a:pt x="10443" y="556"/>
                </a:cubicBezTo>
                <a:close/>
                <a:moveTo>
                  <a:pt x="17560" y="4426"/>
                </a:moveTo>
                <a:cubicBezTo>
                  <a:pt x="17560" y="4406"/>
                  <a:pt x="17560" y="4390"/>
                  <a:pt x="17560" y="4370"/>
                </a:cubicBezTo>
                <a:cubicBezTo>
                  <a:pt x="17549" y="4370"/>
                  <a:pt x="17537" y="4370"/>
                  <a:pt x="17526" y="4370"/>
                </a:cubicBezTo>
                <a:cubicBezTo>
                  <a:pt x="17534" y="4390"/>
                  <a:pt x="17526" y="4416"/>
                  <a:pt x="17560" y="4426"/>
                </a:cubicBezTo>
                <a:close/>
                <a:moveTo>
                  <a:pt x="17530" y="4475"/>
                </a:moveTo>
                <a:cubicBezTo>
                  <a:pt x="17526" y="4458"/>
                  <a:pt x="17519" y="4445"/>
                  <a:pt x="17496" y="4445"/>
                </a:cubicBezTo>
                <a:cubicBezTo>
                  <a:pt x="17496" y="4455"/>
                  <a:pt x="17496" y="4465"/>
                  <a:pt x="17496" y="4475"/>
                </a:cubicBezTo>
                <a:cubicBezTo>
                  <a:pt x="17507" y="4475"/>
                  <a:pt x="17519" y="4475"/>
                  <a:pt x="17530" y="4475"/>
                </a:cubicBezTo>
                <a:close/>
                <a:moveTo>
                  <a:pt x="17496" y="4341"/>
                </a:moveTo>
                <a:cubicBezTo>
                  <a:pt x="17507" y="4351"/>
                  <a:pt x="17519" y="4361"/>
                  <a:pt x="17530" y="4370"/>
                </a:cubicBezTo>
                <a:cubicBezTo>
                  <a:pt x="17519" y="4361"/>
                  <a:pt x="17507" y="4351"/>
                  <a:pt x="17496" y="4341"/>
                </a:cubicBezTo>
                <a:close/>
                <a:moveTo>
                  <a:pt x="12864" y="533"/>
                </a:moveTo>
                <a:cubicBezTo>
                  <a:pt x="12860" y="517"/>
                  <a:pt x="12849" y="507"/>
                  <a:pt x="12830" y="504"/>
                </a:cubicBezTo>
                <a:cubicBezTo>
                  <a:pt x="12830" y="514"/>
                  <a:pt x="12830" y="524"/>
                  <a:pt x="12830" y="533"/>
                </a:cubicBezTo>
                <a:cubicBezTo>
                  <a:pt x="12842" y="533"/>
                  <a:pt x="12853" y="533"/>
                  <a:pt x="12864" y="533"/>
                </a:cubicBezTo>
                <a:close/>
                <a:moveTo>
                  <a:pt x="16611" y="2926"/>
                </a:moveTo>
                <a:cubicBezTo>
                  <a:pt x="16611" y="2946"/>
                  <a:pt x="16611" y="2962"/>
                  <a:pt x="16611" y="2982"/>
                </a:cubicBezTo>
                <a:cubicBezTo>
                  <a:pt x="16622" y="2982"/>
                  <a:pt x="16633" y="2982"/>
                  <a:pt x="16645" y="2982"/>
                </a:cubicBezTo>
                <a:cubicBezTo>
                  <a:pt x="16645" y="2962"/>
                  <a:pt x="16645" y="2946"/>
                  <a:pt x="16645" y="2926"/>
                </a:cubicBezTo>
                <a:cubicBezTo>
                  <a:pt x="16633" y="2926"/>
                  <a:pt x="16622" y="2926"/>
                  <a:pt x="16611" y="2926"/>
                </a:cubicBezTo>
                <a:close/>
                <a:moveTo>
                  <a:pt x="16581" y="2900"/>
                </a:moveTo>
                <a:cubicBezTo>
                  <a:pt x="16585" y="2916"/>
                  <a:pt x="16592" y="2929"/>
                  <a:pt x="16615" y="2929"/>
                </a:cubicBezTo>
                <a:cubicBezTo>
                  <a:pt x="16603" y="2920"/>
                  <a:pt x="16592" y="2910"/>
                  <a:pt x="16581" y="2900"/>
                </a:cubicBezTo>
                <a:close/>
                <a:moveTo>
                  <a:pt x="16757" y="3135"/>
                </a:moveTo>
                <a:cubicBezTo>
                  <a:pt x="16757" y="3125"/>
                  <a:pt x="16757" y="3115"/>
                  <a:pt x="16760" y="3109"/>
                </a:cubicBezTo>
                <a:cubicBezTo>
                  <a:pt x="16738" y="3112"/>
                  <a:pt x="16730" y="3102"/>
                  <a:pt x="16730" y="3083"/>
                </a:cubicBezTo>
                <a:cubicBezTo>
                  <a:pt x="16708" y="3083"/>
                  <a:pt x="16701" y="3076"/>
                  <a:pt x="16701" y="3057"/>
                </a:cubicBezTo>
                <a:cubicBezTo>
                  <a:pt x="16689" y="3057"/>
                  <a:pt x="16678" y="3060"/>
                  <a:pt x="16667" y="3060"/>
                </a:cubicBezTo>
                <a:cubicBezTo>
                  <a:pt x="16667" y="3060"/>
                  <a:pt x="16663" y="3057"/>
                  <a:pt x="16663" y="3057"/>
                </a:cubicBezTo>
                <a:cubicBezTo>
                  <a:pt x="16667" y="3073"/>
                  <a:pt x="16667" y="3092"/>
                  <a:pt x="16671" y="3109"/>
                </a:cubicBezTo>
                <a:lnTo>
                  <a:pt x="16667" y="3105"/>
                </a:lnTo>
                <a:cubicBezTo>
                  <a:pt x="16689" y="3105"/>
                  <a:pt x="16704" y="3115"/>
                  <a:pt x="16701" y="3135"/>
                </a:cubicBezTo>
                <a:lnTo>
                  <a:pt x="16697" y="3128"/>
                </a:lnTo>
                <a:cubicBezTo>
                  <a:pt x="16715" y="3128"/>
                  <a:pt x="16738" y="3128"/>
                  <a:pt x="16757" y="3128"/>
                </a:cubicBezTo>
                <a:cubicBezTo>
                  <a:pt x="16760" y="3132"/>
                  <a:pt x="16757" y="3135"/>
                  <a:pt x="16757" y="3135"/>
                </a:cubicBezTo>
                <a:close/>
                <a:moveTo>
                  <a:pt x="16667" y="3135"/>
                </a:moveTo>
                <a:cubicBezTo>
                  <a:pt x="16667" y="3125"/>
                  <a:pt x="16667" y="3115"/>
                  <a:pt x="16667" y="3105"/>
                </a:cubicBezTo>
                <a:cubicBezTo>
                  <a:pt x="16667" y="3105"/>
                  <a:pt x="16671" y="3109"/>
                  <a:pt x="16671" y="3109"/>
                </a:cubicBezTo>
                <a:cubicBezTo>
                  <a:pt x="16659" y="3109"/>
                  <a:pt x="16648" y="3105"/>
                  <a:pt x="16637" y="3105"/>
                </a:cubicBezTo>
                <a:cubicBezTo>
                  <a:pt x="16648" y="3115"/>
                  <a:pt x="16659" y="3122"/>
                  <a:pt x="16667" y="3135"/>
                </a:cubicBezTo>
                <a:cubicBezTo>
                  <a:pt x="16671" y="3132"/>
                  <a:pt x="16667" y="3135"/>
                  <a:pt x="16667" y="3135"/>
                </a:cubicBezTo>
                <a:close/>
                <a:moveTo>
                  <a:pt x="16645" y="3109"/>
                </a:moveTo>
                <a:cubicBezTo>
                  <a:pt x="16633" y="3099"/>
                  <a:pt x="16622" y="3089"/>
                  <a:pt x="16611" y="3079"/>
                </a:cubicBezTo>
                <a:cubicBezTo>
                  <a:pt x="16622" y="3089"/>
                  <a:pt x="16633" y="3099"/>
                  <a:pt x="16645" y="3109"/>
                </a:cubicBezTo>
                <a:close/>
                <a:moveTo>
                  <a:pt x="16581" y="3053"/>
                </a:moveTo>
                <a:cubicBezTo>
                  <a:pt x="16581" y="3063"/>
                  <a:pt x="16581" y="3073"/>
                  <a:pt x="16581" y="3083"/>
                </a:cubicBezTo>
                <a:cubicBezTo>
                  <a:pt x="16592" y="3083"/>
                  <a:pt x="16603" y="3083"/>
                  <a:pt x="16615" y="3083"/>
                </a:cubicBezTo>
                <a:cubicBezTo>
                  <a:pt x="16603" y="3073"/>
                  <a:pt x="16592" y="3063"/>
                  <a:pt x="16581" y="3053"/>
                </a:cubicBezTo>
                <a:close/>
                <a:moveTo>
                  <a:pt x="16667" y="3057"/>
                </a:moveTo>
                <a:cubicBezTo>
                  <a:pt x="16671" y="3050"/>
                  <a:pt x="16674" y="3047"/>
                  <a:pt x="16678" y="3040"/>
                </a:cubicBezTo>
                <a:cubicBezTo>
                  <a:pt x="16678" y="3040"/>
                  <a:pt x="16674" y="3034"/>
                  <a:pt x="16674" y="3034"/>
                </a:cubicBezTo>
                <a:cubicBezTo>
                  <a:pt x="16674" y="3034"/>
                  <a:pt x="16671" y="3030"/>
                  <a:pt x="16671" y="3030"/>
                </a:cubicBezTo>
                <a:cubicBezTo>
                  <a:pt x="16671" y="3037"/>
                  <a:pt x="16671" y="3047"/>
                  <a:pt x="16667" y="3057"/>
                </a:cubicBezTo>
                <a:lnTo>
                  <a:pt x="16667" y="3057"/>
                </a:lnTo>
                <a:close/>
                <a:moveTo>
                  <a:pt x="16674" y="3034"/>
                </a:moveTo>
                <a:cubicBezTo>
                  <a:pt x="16674" y="3034"/>
                  <a:pt x="16671" y="3030"/>
                  <a:pt x="16671" y="3030"/>
                </a:cubicBezTo>
                <a:cubicBezTo>
                  <a:pt x="16682" y="3030"/>
                  <a:pt x="16693" y="3034"/>
                  <a:pt x="16704" y="3034"/>
                </a:cubicBezTo>
                <a:cubicBezTo>
                  <a:pt x="16704" y="3024"/>
                  <a:pt x="16701" y="3014"/>
                  <a:pt x="16701" y="3004"/>
                </a:cubicBezTo>
                <a:cubicBezTo>
                  <a:pt x="16701" y="3004"/>
                  <a:pt x="16704" y="3011"/>
                  <a:pt x="16704" y="3011"/>
                </a:cubicBezTo>
                <a:cubicBezTo>
                  <a:pt x="16693" y="3011"/>
                  <a:pt x="16682" y="3008"/>
                  <a:pt x="16671" y="3008"/>
                </a:cubicBezTo>
                <a:cubicBezTo>
                  <a:pt x="16671" y="3014"/>
                  <a:pt x="16671" y="3024"/>
                  <a:pt x="16674" y="3034"/>
                </a:cubicBezTo>
                <a:close/>
                <a:moveTo>
                  <a:pt x="16674" y="3004"/>
                </a:moveTo>
                <a:cubicBezTo>
                  <a:pt x="16663" y="2995"/>
                  <a:pt x="16652" y="2985"/>
                  <a:pt x="16641" y="2975"/>
                </a:cubicBezTo>
                <a:cubicBezTo>
                  <a:pt x="16652" y="2985"/>
                  <a:pt x="16663" y="2995"/>
                  <a:pt x="16674" y="3004"/>
                </a:cubicBezTo>
                <a:close/>
                <a:moveTo>
                  <a:pt x="16615" y="2978"/>
                </a:moveTo>
                <a:cubicBezTo>
                  <a:pt x="16603" y="2978"/>
                  <a:pt x="16592" y="2978"/>
                  <a:pt x="16581" y="2978"/>
                </a:cubicBezTo>
                <a:cubicBezTo>
                  <a:pt x="16581" y="2988"/>
                  <a:pt x="16581" y="2998"/>
                  <a:pt x="16581" y="3008"/>
                </a:cubicBezTo>
                <a:cubicBezTo>
                  <a:pt x="16592" y="2998"/>
                  <a:pt x="16603" y="2988"/>
                  <a:pt x="16615" y="2978"/>
                </a:cubicBezTo>
                <a:close/>
                <a:moveTo>
                  <a:pt x="16585" y="2982"/>
                </a:moveTo>
                <a:cubicBezTo>
                  <a:pt x="16574" y="2972"/>
                  <a:pt x="16562" y="2962"/>
                  <a:pt x="16551" y="2952"/>
                </a:cubicBezTo>
                <a:cubicBezTo>
                  <a:pt x="16551" y="2962"/>
                  <a:pt x="16551" y="2972"/>
                  <a:pt x="16551" y="2982"/>
                </a:cubicBezTo>
                <a:cubicBezTo>
                  <a:pt x="16562" y="2982"/>
                  <a:pt x="16574" y="2982"/>
                  <a:pt x="16585" y="2982"/>
                </a:cubicBezTo>
                <a:close/>
                <a:moveTo>
                  <a:pt x="8052" y="20445"/>
                </a:moveTo>
                <a:cubicBezTo>
                  <a:pt x="8041" y="20445"/>
                  <a:pt x="8030" y="20445"/>
                  <a:pt x="8019" y="20445"/>
                </a:cubicBezTo>
                <a:cubicBezTo>
                  <a:pt x="8019" y="20455"/>
                  <a:pt x="8019" y="20464"/>
                  <a:pt x="8019" y="20474"/>
                </a:cubicBezTo>
                <a:cubicBezTo>
                  <a:pt x="8030" y="20474"/>
                  <a:pt x="8041" y="20474"/>
                  <a:pt x="8052" y="20474"/>
                </a:cubicBezTo>
                <a:cubicBezTo>
                  <a:pt x="8052" y="20461"/>
                  <a:pt x="8052" y="20455"/>
                  <a:pt x="8052" y="20445"/>
                </a:cubicBezTo>
                <a:close/>
                <a:moveTo>
                  <a:pt x="5307" y="11379"/>
                </a:moveTo>
                <a:cubicBezTo>
                  <a:pt x="5307" y="11359"/>
                  <a:pt x="5307" y="11343"/>
                  <a:pt x="5307" y="11324"/>
                </a:cubicBezTo>
                <a:cubicBezTo>
                  <a:pt x="5295" y="11324"/>
                  <a:pt x="5284" y="11324"/>
                  <a:pt x="5273" y="11324"/>
                </a:cubicBezTo>
                <a:cubicBezTo>
                  <a:pt x="5273" y="11343"/>
                  <a:pt x="5273" y="11359"/>
                  <a:pt x="5273" y="11379"/>
                </a:cubicBezTo>
                <a:cubicBezTo>
                  <a:pt x="5284" y="11379"/>
                  <a:pt x="5295" y="11379"/>
                  <a:pt x="5307" y="11379"/>
                </a:cubicBezTo>
                <a:close/>
                <a:moveTo>
                  <a:pt x="5336" y="11252"/>
                </a:moveTo>
                <a:cubicBezTo>
                  <a:pt x="5336" y="11232"/>
                  <a:pt x="5336" y="11213"/>
                  <a:pt x="5336" y="11196"/>
                </a:cubicBezTo>
                <a:cubicBezTo>
                  <a:pt x="5325" y="11196"/>
                  <a:pt x="5314" y="11196"/>
                  <a:pt x="5303" y="11196"/>
                </a:cubicBezTo>
                <a:cubicBezTo>
                  <a:pt x="5310" y="11216"/>
                  <a:pt x="5303" y="11242"/>
                  <a:pt x="5336" y="11252"/>
                </a:cubicBezTo>
                <a:close/>
                <a:moveTo>
                  <a:pt x="5277" y="11193"/>
                </a:moveTo>
                <a:cubicBezTo>
                  <a:pt x="5265" y="11193"/>
                  <a:pt x="5254" y="11193"/>
                  <a:pt x="5243" y="11193"/>
                </a:cubicBezTo>
                <a:cubicBezTo>
                  <a:pt x="5243" y="11203"/>
                  <a:pt x="5243" y="11213"/>
                  <a:pt x="5243" y="11223"/>
                </a:cubicBezTo>
                <a:cubicBezTo>
                  <a:pt x="5265" y="11223"/>
                  <a:pt x="5277" y="11213"/>
                  <a:pt x="5277" y="11193"/>
                </a:cubicBezTo>
                <a:close/>
                <a:moveTo>
                  <a:pt x="5265" y="11265"/>
                </a:moveTo>
                <a:cubicBezTo>
                  <a:pt x="5258" y="11258"/>
                  <a:pt x="5251" y="11252"/>
                  <a:pt x="5243" y="11245"/>
                </a:cubicBezTo>
                <a:cubicBezTo>
                  <a:pt x="5243" y="11255"/>
                  <a:pt x="5243" y="11265"/>
                  <a:pt x="5243" y="11275"/>
                </a:cubicBezTo>
                <a:cubicBezTo>
                  <a:pt x="5251" y="11271"/>
                  <a:pt x="5258" y="11268"/>
                  <a:pt x="5265" y="11265"/>
                </a:cubicBezTo>
                <a:close/>
                <a:moveTo>
                  <a:pt x="5366" y="11245"/>
                </a:moveTo>
                <a:cubicBezTo>
                  <a:pt x="5355" y="11245"/>
                  <a:pt x="5344" y="11245"/>
                  <a:pt x="5333" y="11245"/>
                </a:cubicBezTo>
                <a:cubicBezTo>
                  <a:pt x="5333" y="11255"/>
                  <a:pt x="5333" y="11265"/>
                  <a:pt x="5333" y="11275"/>
                </a:cubicBezTo>
                <a:cubicBezTo>
                  <a:pt x="5344" y="11275"/>
                  <a:pt x="5355" y="11275"/>
                  <a:pt x="5366" y="11275"/>
                </a:cubicBezTo>
                <a:cubicBezTo>
                  <a:pt x="5366" y="11265"/>
                  <a:pt x="5366" y="11255"/>
                  <a:pt x="5366" y="11245"/>
                </a:cubicBezTo>
                <a:close/>
                <a:moveTo>
                  <a:pt x="5336" y="11376"/>
                </a:moveTo>
                <a:cubicBezTo>
                  <a:pt x="5325" y="11376"/>
                  <a:pt x="5314" y="11376"/>
                  <a:pt x="5303" y="11376"/>
                </a:cubicBezTo>
                <a:cubicBezTo>
                  <a:pt x="5303" y="11395"/>
                  <a:pt x="5303" y="11412"/>
                  <a:pt x="5303" y="11431"/>
                </a:cubicBezTo>
                <a:cubicBezTo>
                  <a:pt x="5314" y="11431"/>
                  <a:pt x="5325" y="11431"/>
                  <a:pt x="5336" y="11431"/>
                </a:cubicBezTo>
                <a:cubicBezTo>
                  <a:pt x="5336" y="11412"/>
                  <a:pt x="5336" y="11392"/>
                  <a:pt x="5336" y="11376"/>
                </a:cubicBezTo>
                <a:close/>
                <a:moveTo>
                  <a:pt x="5486" y="11245"/>
                </a:moveTo>
                <a:cubicBezTo>
                  <a:pt x="5475" y="11245"/>
                  <a:pt x="5463" y="11245"/>
                  <a:pt x="5452" y="11245"/>
                </a:cubicBezTo>
                <a:cubicBezTo>
                  <a:pt x="5452" y="11255"/>
                  <a:pt x="5452" y="11265"/>
                  <a:pt x="5452" y="11275"/>
                </a:cubicBezTo>
                <a:cubicBezTo>
                  <a:pt x="5463" y="11275"/>
                  <a:pt x="5475" y="11275"/>
                  <a:pt x="5486" y="11275"/>
                </a:cubicBezTo>
                <a:cubicBezTo>
                  <a:pt x="5486" y="11265"/>
                  <a:pt x="5486" y="11255"/>
                  <a:pt x="5486" y="11245"/>
                </a:cubicBezTo>
                <a:close/>
                <a:moveTo>
                  <a:pt x="16760" y="3213"/>
                </a:moveTo>
                <a:cubicBezTo>
                  <a:pt x="16749" y="3203"/>
                  <a:pt x="16738" y="3193"/>
                  <a:pt x="16727" y="3184"/>
                </a:cubicBezTo>
                <a:cubicBezTo>
                  <a:pt x="16738" y="3193"/>
                  <a:pt x="16749" y="3203"/>
                  <a:pt x="16760" y="3213"/>
                </a:cubicBezTo>
                <a:close/>
                <a:moveTo>
                  <a:pt x="16730" y="3187"/>
                </a:moveTo>
                <a:cubicBezTo>
                  <a:pt x="16719" y="3177"/>
                  <a:pt x="16708" y="3167"/>
                  <a:pt x="16697" y="3158"/>
                </a:cubicBezTo>
                <a:cubicBezTo>
                  <a:pt x="16708" y="3167"/>
                  <a:pt x="16719" y="3177"/>
                  <a:pt x="16730" y="3187"/>
                </a:cubicBezTo>
                <a:close/>
                <a:moveTo>
                  <a:pt x="16704" y="3135"/>
                </a:moveTo>
                <a:cubicBezTo>
                  <a:pt x="16693" y="3135"/>
                  <a:pt x="16682" y="3135"/>
                  <a:pt x="16671" y="3135"/>
                </a:cubicBezTo>
                <a:cubicBezTo>
                  <a:pt x="16671" y="3135"/>
                  <a:pt x="16671" y="3132"/>
                  <a:pt x="16671" y="3132"/>
                </a:cubicBezTo>
                <a:cubicBezTo>
                  <a:pt x="16682" y="3141"/>
                  <a:pt x="16693" y="3151"/>
                  <a:pt x="16701" y="3161"/>
                </a:cubicBezTo>
                <a:cubicBezTo>
                  <a:pt x="16701" y="3151"/>
                  <a:pt x="16701" y="3141"/>
                  <a:pt x="16697" y="3128"/>
                </a:cubicBezTo>
                <a:lnTo>
                  <a:pt x="16704" y="3135"/>
                </a:lnTo>
                <a:close/>
                <a:moveTo>
                  <a:pt x="16850" y="3161"/>
                </a:moveTo>
                <a:cubicBezTo>
                  <a:pt x="16831" y="3161"/>
                  <a:pt x="16809" y="3161"/>
                  <a:pt x="16790" y="3161"/>
                </a:cubicBezTo>
                <a:cubicBezTo>
                  <a:pt x="16790" y="3161"/>
                  <a:pt x="16794" y="3161"/>
                  <a:pt x="16794" y="3161"/>
                </a:cubicBezTo>
                <a:cubicBezTo>
                  <a:pt x="16805" y="3184"/>
                  <a:pt x="16828" y="3187"/>
                  <a:pt x="16850" y="3187"/>
                </a:cubicBezTo>
                <a:cubicBezTo>
                  <a:pt x="16850" y="3177"/>
                  <a:pt x="16846" y="3167"/>
                  <a:pt x="16846" y="3158"/>
                </a:cubicBezTo>
                <a:lnTo>
                  <a:pt x="16850" y="3161"/>
                </a:lnTo>
                <a:close/>
                <a:moveTo>
                  <a:pt x="16794" y="3161"/>
                </a:moveTo>
                <a:cubicBezTo>
                  <a:pt x="16783" y="3151"/>
                  <a:pt x="16772" y="3141"/>
                  <a:pt x="16760" y="3132"/>
                </a:cubicBezTo>
                <a:cubicBezTo>
                  <a:pt x="16760" y="3132"/>
                  <a:pt x="16760" y="3135"/>
                  <a:pt x="16760" y="3135"/>
                </a:cubicBezTo>
                <a:cubicBezTo>
                  <a:pt x="16772" y="3145"/>
                  <a:pt x="16779" y="3151"/>
                  <a:pt x="16790" y="3161"/>
                </a:cubicBezTo>
                <a:lnTo>
                  <a:pt x="16794" y="3161"/>
                </a:lnTo>
                <a:close/>
                <a:moveTo>
                  <a:pt x="17052" y="3161"/>
                </a:moveTo>
                <a:cubicBezTo>
                  <a:pt x="17063" y="3161"/>
                  <a:pt x="17074" y="3161"/>
                  <a:pt x="17085" y="3161"/>
                </a:cubicBezTo>
                <a:cubicBezTo>
                  <a:pt x="17085" y="3141"/>
                  <a:pt x="17085" y="3125"/>
                  <a:pt x="17085" y="3105"/>
                </a:cubicBezTo>
                <a:cubicBezTo>
                  <a:pt x="17074" y="3105"/>
                  <a:pt x="17063" y="3105"/>
                  <a:pt x="17052" y="3105"/>
                </a:cubicBezTo>
                <a:cubicBezTo>
                  <a:pt x="17052" y="3125"/>
                  <a:pt x="17052" y="3141"/>
                  <a:pt x="17052" y="3161"/>
                </a:cubicBezTo>
                <a:close/>
                <a:moveTo>
                  <a:pt x="17115" y="3079"/>
                </a:moveTo>
                <a:cubicBezTo>
                  <a:pt x="17104" y="3079"/>
                  <a:pt x="17093" y="3079"/>
                  <a:pt x="17082" y="3079"/>
                </a:cubicBezTo>
                <a:cubicBezTo>
                  <a:pt x="17082" y="3089"/>
                  <a:pt x="17082" y="3099"/>
                  <a:pt x="17082" y="3109"/>
                </a:cubicBezTo>
                <a:cubicBezTo>
                  <a:pt x="17104" y="3109"/>
                  <a:pt x="17111" y="3099"/>
                  <a:pt x="17115" y="3079"/>
                </a:cubicBezTo>
                <a:close/>
                <a:moveTo>
                  <a:pt x="16850" y="3079"/>
                </a:moveTo>
                <a:cubicBezTo>
                  <a:pt x="16850" y="3089"/>
                  <a:pt x="16850" y="3099"/>
                  <a:pt x="16846" y="3105"/>
                </a:cubicBezTo>
                <a:cubicBezTo>
                  <a:pt x="16846" y="3105"/>
                  <a:pt x="16843" y="3102"/>
                  <a:pt x="16843" y="3102"/>
                </a:cubicBezTo>
                <a:cubicBezTo>
                  <a:pt x="16854" y="3105"/>
                  <a:pt x="16865" y="3105"/>
                  <a:pt x="16876" y="3109"/>
                </a:cubicBezTo>
                <a:cubicBezTo>
                  <a:pt x="16876" y="3099"/>
                  <a:pt x="16876" y="3089"/>
                  <a:pt x="16876" y="3079"/>
                </a:cubicBezTo>
                <a:cubicBezTo>
                  <a:pt x="16865" y="3079"/>
                  <a:pt x="16854" y="3083"/>
                  <a:pt x="16843" y="3083"/>
                </a:cubicBezTo>
                <a:lnTo>
                  <a:pt x="16850" y="3079"/>
                </a:lnTo>
                <a:close/>
                <a:moveTo>
                  <a:pt x="17022" y="3079"/>
                </a:moveTo>
                <a:cubicBezTo>
                  <a:pt x="17022" y="3089"/>
                  <a:pt x="17022" y="3099"/>
                  <a:pt x="17022" y="3109"/>
                </a:cubicBezTo>
                <a:cubicBezTo>
                  <a:pt x="17033" y="3109"/>
                  <a:pt x="17044" y="3109"/>
                  <a:pt x="17055" y="3109"/>
                </a:cubicBezTo>
                <a:cubicBezTo>
                  <a:pt x="17055" y="3099"/>
                  <a:pt x="17055" y="3089"/>
                  <a:pt x="17055" y="3079"/>
                </a:cubicBezTo>
                <a:cubicBezTo>
                  <a:pt x="17044" y="3079"/>
                  <a:pt x="17033" y="3079"/>
                  <a:pt x="17022" y="3079"/>
                </a:cubicBezTo>
                <a:close/>
                <a:moveTo>
                  <a:pt x="16846" y="3132"/>
                </a:moveTo>
                <a:cubicBezTo>
                  <a:pt x="16846" y="3141"/>
                  <a:pt x="16850" y="3151"/>
                  <a:pt x="16850" y="3161"/>
                </a:cubicBezTo>
                <a:cubicBezTo>
                  <a:pt x="16850" y="3161"/>
                  <a:pt x="16846" y="3158"/>
                  <a:pt x="16846" y="3158"/>
                </a:cubicBezTo>
                <a:cubicBezTo>
                  <a:pt x="16857" y="3158"/>
                  <a:pt x="16869" y="3161"/>
                  <a:pt x="16880" y="3161"/>
                </a:cubicBezTo>
                <a:cubicBezTo>
                  <a:pt x="16880" y="3151"/>
                  <a:pt x="16880" y="3141"/>
                  <a:pt x="16880" y="3132"/>
                </a:cubicBezTo>
                <a:cubicBezTo>
                  <a:pt x="16869" y="3135"/>
                  <a:pt x="16854" y="3135"/>
                  <a:pt x="16843" y="3138"/>
                </a:cubicBezTo>
                <a:cubicBezTo>
                  <a:pt x="16843" y="3138"/>
                  <a:pt x="16846" y="3132"/>
                  <a:pt x="16846" y="3132"/>
                </a:cubicBezTo>
                <a:close/>
                <a:moveTo>
                  <a:pt x="16843" y="3102"/>
                </a:moveTo>
                <a:cubicBezTo>
                  <a:pt x="16843" y="3115"/>
                  <a:pt x="16843" y="3125"/>
                  <a:pt x="16839" y="3138"/>
                </a:cubicBezTo>
                <a:cubicBezTo>
                  <a:pt x="16839" y="3138"/>
                  <a:pt x="16843" y="3132"/>
                  <a:pt x="16843" y="3132"/>
                </a:cubicBezTo>
                <a:cubicBezTo>
                  <a:pt x="16843" y="3122"/>
                  <a:pt x="16843" y="3115"/>
                  <a:pt x="16846" y="3105"/>
                </a:cubicBezTo>
                <a:cubicBezTo>
                  <a:pt x="16846" y="3109"/>
                  <a:pt x="16843" y="3102"/>
                  <a:pt x="16843" y="3102"/>
                </a:cubicBezTo>
                <a:close/>
                <a:moveTo>
                  <a:pt x="16697" y="3001"/>
                </a:moveTo>
                <a:cubicBezTo>
                  <a:pt x="16708" y="3001"/>
                  <a:pt x="16719" y="3001"/>
                  <a:pt x="16730" y="3001"/>
                </a:cubicBezTo>
                <a:lnTo>
                  <a:pt x="16727" y="3001"/>
                </a:lnTo>
                <a:cubicBezTo>
                  <a:pt x="16727" y="2985"/>
                  <a:pt x="16730" y="2965"/>
                  <a:pt x="16730" y="2949"/>
                </a:cubicBezTo>
                <a:cubicBezTo>
                  <a:pt x="16719" y="2949"/>
                  <a:pt x="16708" y="2949"/>
                  <a:pt x="16697" y="2949"/>
                </a:cubicBezTo>
                <a:cubicBezTo>
                  <a:pt x="16697" y="2969"/>
                  <a:pt x="16701" y="2988"/>
                  <a:pt x="16701" y="3004"/>
                </a:cubicBezTo>
                <a:lnTo>
                  <a:pt x="16697" y="3001"/>
                </a:lnTo>
                <a:close/>
                <a:moveTo>
                  <a:pt x="16786" y="3057"/>
                </a:moveTo>
                <a:lnTo>
                  <a:pt x="16790" y="3053"/>
                </a:lnTo>
                <a:cubicBezTo>
                  <a:pt x="16790" y="3063"/>
                  <a:pt x="16786" y="3073"/>
                  <a:pt x="16786" y="3083"/>
                </a:cubicBezTo>
                <a:cubicBezTo>
                  <a:pt x="16809" y="3083"/>
                  <a:pt x="16828" y="3079"/>
                  <a:pt x="16850" y="3079"/>
                </a:cubicBezTo>
                <a:cubicBezTo>
                  <a:pt x="16850" y="3079"/>
                  <a:pt x="16846" y="3083"/>
                  <a:pt x="16846" y="3083"/>
                </a:cubicBezTo>
                <a:cubicBezTo>
                  <a:pt x="16846" y="3073"/>
                  <a:pt x="16850" y="3063"/>
                  <a:pt x="16850" y="3053"/>
                </a:cubicBezTo>
                <a:cubicBezTo>
                  <a:pt x="16831" y="3057"/>
                  <a:pt x="16809" y="3057"/>
                  <a:pt x="16786" y="3057"/>
                </a:cubicBezTo>
                <a:close/>
                <a:moveTo>
                  <a:pt x="16760" y="3027"/>
                </a:moveTo>
                <a:cubicBezTo>
                  <a:pt x="16760" y="3037"/>
                  <a:pt x="16757" y="3047"/>
                  <a:pt x="16757" y="3057"/>
                </a:cubicBezTo>
                <a:cubicBezTo>
                  <a:pt x="16768" y="3057"/>
                  <a:pt x="16779" y="3053"/>
                  <a:pt x="16790" y="3053"/>
                </a:cubicBezTo>
                <a:cubicBezTo>
                  <a:pt x="16790" y="3053"/>
                  <a:pt x="16786" y="3057"/>
                  <a:pt x="16786" y="3057"/>
                </a:cubicBezTo>
                <a:cubicBezTo>
                  <a:pt x="16779" y="3047"/>
                  <a:pt x="16768" y="3040"/>
                  <a:pt x="16760" y="3030"/>
                </a:cubicBezTo>
                <a:lnTo>
                  <a:pt x="16760" y="3027"/>
                </a:lnTo>
                <a:close/>
                <a:moveTo>
                  <a:pt x="16730" y="3004"/>
                </a:moveTo>
                <a:cubicBezTo>
                  <a:pt x="16730" y="3014"/>
                  <a:pt x="16727" y="3024"/>
                  <a:pt x="16727" y="3034"/>
                </a:cubicBezTo>
                <a:cubicBezTo>
                  <a:pt x="16738" y="3034"/>
                  <a:pt x="16749" y="3030"/>
                  <a:pt x="16760" y="3030"/>
                </a:cubicBezTo>
                <a:cubicBezTo>
                  <a:pt x="16760" y="3030"/>
                  <a:pt x="16760" y="3034"/>
                  <a:pt x="16760" y="3034"/>
                </a:cubicBezTo>
                <a:cubicBezTo>
                  <a:pt x="16749" y="3024"/>
                  <a:pt x="16738" y="3014"/>
                  <a:pt x="16727" y="3004"/>
                </a:cubicBezTo>
                <a:lnTo>
                  <a:pt x="16730" y="3004"/>
                </a:lnTo>
                <a:close/>
                <a:moveTo>
                  <a:pt x="2886" y="13977"/>
                </a:moveTo>
                <a:cubicBezTo>
                  <a:pt x="2875" y="13977"/>
                  <a:pt x="2863" y="13980"/>
                  <a:pt x="2852" y="13980"/>
                </a:cubicBezTo>
                <a:lnTo>
                  <a:pt x="2856" y="13977"/>
                </a:lnTo>
                <a:cubicBezTo>
                  <a:pt x="2845" y="13993"/>
                  <a:pt x="2834" y="13990"/>
                  <a:pt x="2822" y="13977"/>
                </a:cubicBezTo>
                <a:cubicBezTo>
                  <a:pt x="2822" y="13977"/>
                  <a:pt x="2826" y="13980"/>
                  <a:pt x="2826" y="13980"/>
                </a:cubicBezTo>
                <a:cubicBezTo>
                  <a:pt x="2815" y="13961"/>
                  <a:pt x="2807" y="13941"/>
                  <a:pt x="2796" y="13925"/>
                </a:cubicBezTo>
                <a:cubicBezTo>
                  <a:pt x="2774" y="13935"/>
                  <a:pt x="2755" y="13945"/>
                  <a:pt x="2733" y="13951"/>
                </a:cubicBezTo>
                <a:cubicBezTo>
                  <a:pt x="2721" y="13961"/>
                  <a:pt x="2714" y="13967"/>
                  <a:pt x="2703" y="13977"/>
                </a:cubicBezTo>
                <a:cubicBezTo>
                  <a:pt x="2706" y="13990"/>
                  <a:pt x="2714" y="14003"/>
                  <a:pt x="2718" y="14016"/>
                </a:cubicBezTo>
                <a:lnTo>
                  <a:pt x="2714" y="14013"/>
                </a:lnTo>
                <a:cubicBezTo>
                  <a:pt x="2721" y="14026"/>
                  <a:pt x="2729" y="14042"/>
                  <a:pt x="2733" y="14055"/>
                </a:cubicBezTo>
                <a:lnTo>
                  <a:pt x="2729" y="14052"/>
                </a:lnTo>
                <a:cubicBezTo>
                  <a:pt x="2740" y="14052"/>
                  <a:pt x="2751" y="14052"/>
                  <a:pt x="2763" y="14052"/>
                </a:cubicBezTo>
                <a:cubicBezTo>
                  <a:pt x="2763" y="14052"/>
                  <a:pt x="2759" y="14055"/>
                  <a:pt x="2759" y="14055"/>
                </a:cubicBezTo>
                <a:cubicBezTo>
                  <a:pt x="2766" y="14046"/>
                  <a:pt x="2770" y="14033"/>
                  <a:pt x="2777" y="14023"/>
                </a:cubicBezTo>
                <a:cubicBezTo>
                  <a:pt x="2785" y="14033"/>
                  <a:pt x="2789" y="14046"/>
                  <a:pt x="2796" y="14055"/>
                </a:cubicBezTo>
                <a:lnTo>
                  <a:pt x="2792" y="14052"/>
                </a:lnTo>
                <a:cubicBezTo>
                  <a:pt x="2804" y="14052"/>
                  <a:pt x="2815" y="14052"/>
                  <a:pt x="2826" y="14052"/>
                </a:cubicBezTo>
                <a:lnTo>
                  <a:pt x="2822" y="14055"/>
                </a:lnTo>
                <a:cubicBezTo>
                  <a:pt x="2834" y="14033"/>
                  <a:pt x="2845" y="14029"/>
                  <a:pt x="2856" y="14055"/>
                </a:cubicBezTo>
                <a:lnTo>
                  <a:pt x="2852" y="14052"/>
                </a:lnTo>
                <a:cubicBezTo>
                  <a:pt x="2863" y="14052"/>
                  <a:pt x="2875" y="14055"/>
                  <a:pt x="2886" y="14055"/>
                </a:cubicBezTo>
                <a:cubicBezTo>
                  <a:pt x="2886" y="14029"/>
                  <a:pt x="2886" y="14003"/>
                  <a:pt x="2886" y="13977"/>
                </a:cubicBezTo>
                <a:close/>
                <a:moveTo>
                  <a:pt x="2826" y="14085"/>
                </a:moveTo>
                <a:cubicBezTo>
                  <a:pt x="2807" y="14081"/>
                  <a:pt x="2796" y="14072"/>
                  <a:pt x="2792" y="14055"/>
                </a:cubicBezTo>
                <a:cubicBezTo>
                  <a:pt x="2792" y="14055"/>
                  <a:pt x="2796" y="14059"/>
                  <a:pt x="2796" y="14059"/>
                </a:cubicBezTo>
                <a:cubicBezTo>
                  <a:pt x="2785" y="14059"/>
                  <a:pt x="2774" y="14059"/>
                  <a:pt x="2763" y="14059"/>
                </a:cubicBezTo>
                <a:cubicBezTo>
                  <a:pt x="2763" y="14059"/>
                  <a:pt x="2766" y="14055"/>
                  <a:pt x="2766" y="14055"/>
                </a:cubicBezTo>
                <a:cubicBezTo>
                  <a:pt x="2766" y="14075"/>
                  <a:pt x="2766" y="14091"/>
                  <a:pt x="2766" y="14111"/>
                </a:cubicBezTo>
                <a:lnTo>
                  <a:pt x="2763" y="14108"/>
                </a:lnTo>
                <a:cubicBezTo>
                  <a:pt x="2789" y="14121"/>
                  <a:pt x="2792" y="14140"/>
                  <a:pt x="2796" y="14163"/>
                </a:cubicBezTo>
                <a:cubicBezTo>
                  <a:pt x="2796" y="14163"/>
                  <a:pt x="2792" y="14160"/>
                  <a:pt x="2792" y="14160"/>
                </a:cubicBezTo>
                <a:cubicBezTo>
                  <a:pt x="2837" y="14143"/>
                  <a:pt x="2822" y="14111"/>
                  <a:pt x="2822" y="14081"/>
                </a:cubicBezTo>
                <a:lnTo>
                  <a:pt x="2826" y="14085"/>
                </a:lnTo>
                <a:close/>
                <a:moveTo>
                  <a:pt x="2677" y="14111"/>
                </a:moveTo>
                <a:lnTo>
                  <a:pt x="2680" y="14108"/>
                </a:lnTo>
                <a:cubicBezTo>
                  <a:pt x="2677" y="14124"/>
                  <a:pt x="2665" y="14134"/>
                  <a:pt x="2647" y="14137"/>
                </a:cubicBezTo>
                <a:lnTo>
                  <a:pt x="2650" y="14134"/>
                </a:lnTo>
                <a:cubicBezTo>
                  <a:pt x="2650" y="14160"/>
                  <a:pt x="2650" y="14189"/>
                  <a:pt x="2650" y="14215"/>
                </a:cubicBezTo>
                <a:cubicBezTo>
                  <a:pt x="2650" y="14215"/>
                  <a:pt x="2647" y="14212"/>
                  <a:pt x="2647" y="14212"/>
                </a:cubicBezTo>
                <a:cubicBezTo>
                  <a:pt x="2658" y="14212"/>
                  <a:pt x="2669" y="14215"/>
                  <a:pt x="2680" y="14215"/>
                </a:cubicBezTo>
                <a:cubicBezTo>
                  <a:pt x="2684" y="14196"/>
                  <a:pt x="2673" y="14170"/>
                  <a:pt x="2710" y="14163"/>
                </a:cubicBezTo>
                <a:cubicBezTo>
                  <a:pt x="2699" y="14143"/>
                  <a:pt x="2710" y="14114"/>
                  <a:pt x="2677" y="14111"/>
                </a:cubicBezTo>
                <a:close/>
                <a:moveTo>
                  <a:pt x="2557" y="14052"/>
                </a:moveTo>
                <a:cubicBezTo>
                  <a:pt x="2583" y="14065"/>
                  <a:pt x="2587" y="14085"/>
                  <a:pt x="2587" y="14108"/>
                </a:cubicBezTo>
                <a:cubicBezTo>
                  <a:pt x="2598" y="14108"/>
                  <a:pt x="2609" y="14104"/>
                  <a:pt x="2621" y="14104"/>
                </a:cubicBezTo>
                <a:cubicBezTo>
                  <a:pt x="2621" y="14104"/>
                  <a:pt x="2617" y="14108"/>
                  <a:pt x="2617" y="14108"/>
                </a:cubicBezTo>
                <a:cubicBezTo>
                  <a:pt x="2617" y="14081"/>
                  <a:pt x="2621" y="14052"/>
                  <a:pt x="2621" y="14026"/>
                </a:cubicBezTo>
                <a:cubicBezTo>
                  <a:pt x="2594" y="14029"/>
                  <a:pt x="2572" y="14033"/>
                  <a:pt x="2561" y="14055"/>
                </a:cubicBezTo>
                <a:lnTo>
                  <a:pt x="2557" y="14052"/>
                </a:lnTo>
                <a:close/>
                <a:moveTo>
                  <a:pt x="2763" y="14160"/>
                </a:moveTo>
                <a:cubicBezTo>
                  <a:pt x="2763" y="14140"/>
                  <a:pt x="2763" y="14124"/>
                  <a:pt x="2763" y="14104"/>
                </a:cubicBezTo>
                <a:cubicBezTo>
                  <a:pt x="2763" y="14104"/>
                  <a:pt x="2766" y="14108"/>
                  <a:pt x="2766" y="14108"/>
                </a:cubicBezTo>
                <a:cubicBezTo>
                  <a:pt x="2725" y="14111"/>
                  <a:pt x="2736" y="14137"/>
                  <a:pt x="2733" y="14160"/>
                </a:cubicBezTo>
                <a:cubicBezTo>
                  <a:pt x="2744" y="14160"/>
                  <a:pt x="2755" y="14156"/>
                  <a:pt x="2766" y="14156"/>
                </a:cubicBezTo>
                <a:lnTo>
                  <a:pt x="2763" y="14160"/>
                </a:lnTo>
                <a:close/>
                <a:moveTo>
                  <a:pt x="2647" y="14108"/>
                </a:moveTo>
                <a:cubicBezTo>
                  <a:pt x="2658" y="14108"/>
                  <a:pt x="2669" y="14108"/>
                  <a:pt x="2680" y="14108"/>
                </a:cubicBezTo>
                <a:cubicBezTo>
                  <a:pt x="2680" y="14108"/>
                  <a:pt x="2677" y="14111"/>
                  <a:pt x="2677" y="14111"/>
                </a:cubicBezTo>
                <a:cubicBezTo>
                  <a:pt x="2673" y="14101"/>
                  <a:pt x="2669" y="14088"/>
                  <a:pt x="2662" y="14078"/>
                </a:cubicBezTo>
                <a:cubicBezTo>
                  <a:pt x="2658" y="14088"/>
                  <a:pt x="2654" y="14101"/>
                  <a:pt x="2650" y="14111"/>
                </a:cubicBezTo>
                <a:cubicBezTo>
                  <a:pt x="2650" y="14111"/>
                  <a:pt x="2647" y="14108"/>
                  <a:pt x="2647" y="14108"/>
                </a:cubicBezTo>
                <a:close/>
                <a:moveTo>
                  <a:pt x="2721" y="14016"/>
                </a:moveTo>
                <a:cubicBezTo>
                  <a:pt x="2710" y="14013"/>
                  <a:pt x="2699" y="13993"/>
                  <a:pt x="2692" y="14020"/>
                </a:cubicBezTo>
                <a:cubicBezTo>
                  <a:pt x="2699" y="14016"/>
                  <a:pt x="2710" y="14016"/>
                  <a:pt x="2721" y="14016"/>
                </a:cubicBezTo>
                <a:cubicBezTo>
                  <a:pt x="2718" y="14013"/>
                  <a:pt x="2721" y="14016"/>
                  <a:pt x="2721" y="14016"/>
                </a:cubicBezTo>
                <a:close/>
                <a:moveTo>
                  <a:pt x="2736" y="14052"/>
                </a:moveTo>
                <a:cubicBezTo>
                  <a:pt x="2736" y="14055"/>
                  <a:pt x="2736" y="14059"/>
                  <a:pt x="2733" y="14062"/>
                </a:cubicBezTo>
                <a:cubicBezTo>
                  <a:pt x="2736" y="14062"/>
                  <a:pt x="2736" y="14059"/>
                  <a:pt x="2736" y="14052"/>
                </a:cubicBezTo>
                <a:cubicBezTo>
                  <a:pt x="2740" y="14055"/>
                  <a:pt x="2736" y="14052"/>
                  <a:pt x="2736" y="14052"/>
                </a:cubicBezTo>
                <a:close/>
                <a:moveTo>
                  <a:pt x="2621" y="14104"/>
                </a:moveTo>
                <a:cubicBezTo>
                  <a:pt x="2621" y="14114"/>
                  <a:pt x="2621" y="14124"/>
                  <a:pt x="2621" y="14134"/>
                </a:cubicBezTo>
                <a:lnTo>
                  <a:pt x="2617" y="14130"/>
                </a:lnTo>
                <a:cubicBezTo>
                  <a:pt x="2628" y="14130"/>
                  <a:pt x="2639" y="14130"/>
                  <a:pt x="2650" y="14130"/>
                </a:cubicBezTo>
                <a:cubicBezTo>
                  <a:pt x="2650" y="14130"/>
                  <a:pt x="2647" y="14134"/>
                  <a:pt x="2647" y="14134"/>
                </a:cubicBezTo>
                <a:cubicBezTo>
                  <a:pt x="2647" y="14124"/>
                  <a:pt x="2647" y="14114"/>
                  <a:pt x="2647" y="14104"/>
                </a:cubicBezTo>
                <a:cubicBezTo>
                  <a:pt x="2647" y="14104"/>
                  <a:pt x="2650" y="14108"/>
                  <a:pt x="2650" y="14108"/>
                </a:cubicBezTo>
                <a:cubicBezTo>
                  <a:pt x="2639" y="14108"/>
                  <a:pt x="2628" y="14108"/>
                  <a:pt x="2617" y="14108"/>
                </a:cubicBezTo>
                <a:lnTo>
                  <a:pt x="2621" y="14104"/>
                </a:lnTo>
                <a:close/>
                <a:moveTo>
                  <a:pt x="2863" y="14140"/>
                </a:moveTo>
                <a:cubicBezTo>
                  <a:pt x="2867" y="14140"/>
                  <a:pt x="2871" y="14140"/>
                  <a:pt x="2878" y="14140"/>
                </a:cubicBezTo>
                <a:cubicBezTo>
                  <a:pt x="2882" y="14121"/>
                  <a:pt x="2886" y="14101"/>
                  <a:pt x="2890" y="14081"/>
                </a:cubicBezTo>
                <a:cubicBezTo>
                  <a:pt x="2878" y="14081"/>
                  <a:pt x="2867" y="14081"/>
                  <a:pt x="2856" y="14081"/>
                </a:cubicBezTo>
                <a:cubicBezTo>
                  <a:pt x="2856" y="14101"/>
                  <a:pt x="2860" y="14121"/>
                  <a:pt x="2863" y="14140"/>
                </a:cubicBezTo>
                <a:close/>
                <a:moveTo>
                  <a:pt x="2856" y="14059"/>
                </a:moveTo>
                <a:cubicBezTo>
                  <a:pt x="2845" y="14059"/>
                  <a:pt x="2834" y="14059"/>
                  <a:pt x="2822" y="14059"/>
                </a:cubicBezTo>
                <a:cubicBezTo>
                  <a:pt x="2822" y="14059"/>
                  <a:pt x="2826" y="14055"/>
                  <a:pt x="2826" y="14055"/>
                </a:cubicBezTo>
                <a:cubicBezTo>
                  <a:pt x="2826" y="14065"/>
                  <a:pt x="2826" y="14075"/>
                  <a:pt x="2826" y="14085"/>
                </a:cubicBezTo>
                <a:cubicBezTo>
                  <a:pt x="2826" y="14085"/>
                  <a:pt x="2822" y="14081"/>
                  <a:pt x="2822" y="14081"/>
                </a:cubicBezTo>
                <a:cubicBezTo>
                  <a:pt x="2834" y="14081"/>
                  <a:pt x="2845" y="14085"/>
                  <a:pt x="2856" y="14085"/>
                </a:cubicBezTo>
                <a:cubicBezTo>
                  <a:pt x="2856" y="14075"/>
                  <a:pt x="2852" y="14065"/>
                  <a:pt x="2852" y="14055"/>
                </a:cubicBezTo>
                <a:lnTo>
                  <a:pt x="2856" y="14059"/>
                </a:lnTo>
                <a:close/>
                <a:moveTo>
                  <a:pt x="2792" y="14156"/>
                </a:moveTo>
                <a:cubicBezTo>
                  <a:pt x="2792" y="14156"/>
                  <a:pt x="2796" y="14160"/>
                  <a:pt x="2792" y="14156"/>
                </a:cubicBezTo>
                <a:cubicBezTo>
                  <a:pt x="2785" y="14160"/>
                  <a:pt x="2774" y="14160"/>
                  <a:pt x="2763" y="14160"/>
                </a:cubicBezTo>
                <a:cubicBezTo>
                  <a:pt x="2763" y="14160"/>
                  <a:pt x="2766" y="14156"/>
                  <a:pt x="2766" y="14156"/>
                </a:cubicBezTo>
                <a:cubicBezTo>
                  <a:pt x="2766" y="14166"/>
                  <a:pt x="2763" y="14176"/>
                  <a:pt x="2763" y="14186"/>
                </a:cubicBezTo>
                <a:cubicBezTo>
                  <a:pt x="2785" y="14186"/>
                  <a:pt x="2796" y="14176"/>
                  <a:pt x="2792" y="14156"/>
                </a:cubicBezTo>
                <a:close/>
                <a:moveTo>
                  <a:pt x="2621" y="14316"/>
                </a:moveTo>
                <a:cubicBezTo>
                  <a:pt x="2621" y="14297"/>
                  <a:pt x="2621" y="14280"/>
                  <a:pt x="2621" y="14261"/>
                </a:cubicBezTo>
                <a:cubicBezTo>
                  <a:pt x="2594" y="14271"/>
                  <a:pt x="2591" y="14293"/>
                  <a:pt x="2587" y="14316"/>
                </a:cubicBezTo>
                <a:cubicBezTo>
                  <a:pt x="2598" y="14316"/>
                  <a:pt x="2609" y="14316"/>
                  <a:pt x="2621" y="14316"/>
                </a:cubicBezTo>
                <a:close/>
                <a:moveTo>
                  <a:pt x="2650" y="14264"/>
                </a:moveTo>
                <a:cubicBezTo>
                  <a:pt x="2650" y="14244"/>
                  <a:pt x="2647" y="14228"/>
                  <a:pt x="2647" y="14209"/>
                </a:cubicBezTo>
                <a:cubicBezTo>
                  <a:pt x="2647" y="14209"/>
                  <a:pt x="2650" y="14212"/>
                  <a:pt x="2650" y="14212"/>
                </a:cubicBezTo>
                <a:cubicBezTo>
                  <a:pt x="2639" y="14212"/>
                  <a:pt x="2628" y="14212"/>
                  <a:pt x="2617" y="14212"/>
                </a:cubicBezTo>
                <a:lnTo>
                  <a:pt x="2621" y="14209"/>
                </a:lnTo>
                <a:cubicBezTo>
                  <a:pt x="2621" y="14228"/>
                  <a:pt x="2617" y="14244"/>
                  <a:pt x="2617" y="14264"/>
                </a:cubicBezTo>
                <a:cubicBezTo>
                  <a:pt x="2628" y="14264"/>
                  <a:pt x="2639" y="14264"/>
                  <a:pt x="2650" y="14264"/>
                </a:cubicBezTo>
                <a:close/>
                <a:moveTo>
                  <a:pt x="2669" y="14280"/>
                </a:moveTo>
                <a:cubicBezTo>
                  <a:pt x="2673" y="14274"/>
                  <a:pt x="2677" y="14267"/>
                  <a:pt x="2680" y="14261"/>
                </a:cubicBezTo>
                <a:cubicBezTo>
                  <a:pt x="2669" y="14261"/>
                  <a:pt x="2658" y="14261"/>
                  <a:pt x="2647" y="14261"/>
                </a:cubicBezTo>
                <a:cubicBezTo>
                  <a:pt x="2654" y="14267"/>
                  <a:pt x="2662" y="14274"/>
                  <a:pt x="2669" y="14280"/>
                </a:cubicBezTo>
                <a:close/>
                <a:moveTo>
                  <a:pt x="2650" y="14469"/>
                </a:moveTo>
                <a:cubicBezTo>
                  <a:pt x="2650" y="14443"/>
                  <a:pt x="2647" y="14417"/>
                  <a:pt x="2647" y="14388"/>
                </a:cubicBezTo>
                <a:cubicBezTo>
                  <a:pt x="2665" y="14388"/>
                  <a:pt x="2677" y="14378"/>
                  <a:pt x="2677" y="14362"/>
                </a:cubicBezTo>
                <a:cubicBezTo>
                  <a:pt x="2688" y="14362"/>
                  <a:pt x="2699" y="14362"/>
                  <a:pt x="2710" y="14362"/>
                </a:cubicBezTo>
                <a:cubicBezTo>
                  <a:pt x="2710" y="14378"/>
                  <a:pt x="2721" y="14388"/>
                  <a:pt x="2740" y="14388"/>
                </a:cubicBezTo>
                <a:cubicBezTo>
                  <a:pt x="2740" y="14414"/>
                  <a:pt x="2736" y="14440"/>
                  <a:pt x="2736" y="14466"/>
                </a:cubicBezTo>
                <a:cubicBezTo>
                  <a:pt x="2736" y="14466"/>
                  <a:pt x="2740" y="14463"/>
                  <a:pt x="2740" y="14463"/>
                </a:cubicBezTo>
                <a:cubicBezTo>
                  <a:pt x="2729" y="14482"/>
                  <a:pt x="2718" y="14499"/>
                  <a:pt x="2707" y="14518"/>
                </a:cubicBezTo>
                <a:lnTo>
                  <a:pt x="2710" y="14515"/>
                </a:lnTo>
                <a:cubicBezTo>
                  <a:pt x="2699" y="14515"/>
                  <a:pt x="2688" y="14515"/>
                  <a:pt x="2677" y="14515"/>
                </a:cubicBezTo>
                <a:lnTo>
                  <a:pt x="2680" y="14518"/>
                </a:lnTo>
                <a:cubicBezTo>
                  <a:pt x="2677" y="14495"/>
                  <a:pt x="2677" y="14473"/>
                  <a:pt x="2647" y="14463"/>
                </a:cubicBezTo>
                <a:lnTo>
                  <a:pt x="2650" y="14469"/>
                </a:lnTo>
                <a:close/>
                <a:moveTo>
                  <a:pt x="2692" y="14421"/>
                </a:moveTo>
                <a:cubicBezTo>
                  <a:pt x="2688" y="14424"/>
                  <a:pt x="2684" y="14424"/>
                  <a:pt x="2684" y="14427"/>
                </a:cubicBezTo>
                <a:cubicBezTo>
                  <a:pt x="2684" y="14430"/>
                  <a:pt x="2688" y="14434"/>
                  <a:pt x="2692" y="14437"/>
                </a:cubicBezTo>
                <a:cubicBezTo>
                  <a:pt x="2695" y="14434"/>
                  <a:pt x="2699" y="14434"/>
                  <a:pt x="2699" y="14430"/>
                </a:cubicBezTo>
                <a:cubicBezTo>
                  <a:pt x="2699" y="14427"/>
                  <a:pt x="2695" y="14424"/>
                  <a:pt x="2692" y="14421"/>
                </a:cubicBezTo>
                <a:close/>
                <a:moveTo>
                  <a:pt x="2736" y="14466"/>
                </a:moveTo>
                <a:cubicBezTo>
                  <a:pt x="2736" y="14486"/>
                  <a:pt x="2736" y="14502"/>
                  <a:pt x="2736" y="14522"/>
                </a:cubicBezTo>
                <a:lnTo>
                  <a:pt x="2733" y="14518"/>
                </a:lnTo>
                <a:cubicBezTo>
                  <a:pt x="2755" y="14518"/>
                  <a:pt x="2774" y="14518"/>
                  <a:pt x="2796" y="14518"/>
                </a:cubicBezTo>
                <a:cubicBezTo>
                  <a:pt x="2796" y="14518"/>
                  <a:pt x="2792" y="14522"/>
                  <a:pt x="2792" y="14522"/>
                </a:cubicBezTo>
                <a:cubicBezTo>
                  <a:pt x="2792" y="14512"/>
                  <a:pt x="2792" y="14502"/>
                  <a:pt x="2792" y="14492"/>
                </a:cubicBezTo>
                <a:cubicBezTo>
                  <a:pt x="2792" y="14492"/>
                  <a:pt x="2796" y="14495"/>
                  <a:pt x="2796" y="14495"/>
                </a:cubicBezTo>
                <a:cubicBezTo>
                  <a:pt x="2785" y="14486"/>
                  <a:pt x="2774" y="14476"/>
                  <a:pt x="2763" y="14466"/>
                </a:cubicBezTo>
                <a:cubicBezTo>
                  <a:pt x="2763" y="14466"/>
                  <a:pt x="2766" y="14469"/>
                  <a:pt x="2766" y="14469"/>
                </a:cubicBezTo>
                <a:cubicBezTo>
                  <a:pt x="2755" y="14469"/>
                  <a:pt x="2744" y="14469"/>
                  <a:pt x="2733" y="14469"/>
                </a:cubicBezTo>
                <a:cubicBezTo>
                  <a:pt x="2736" y="14469"/>
                  <a:pt x="2736" y="14466"/>
                  <a:pt x="2736" y="14466"/>
                </a:cubicBezTo>
                <a:close/>
                <a:moveTo>
                  <a:pt x="2766" y="14469"/>
                </a:moveTo>
                <a:cubicBezTo>
                  <a:pt x="2766" y="14469"/>
                  <a:pt x="2763" y="14466"/>
                  <a:pt x="2763" y="14466"/>
                </a:cubicBezTo>
                <a:cubicBezTo>
                  <a:pt x="2774" y="14466"/>
                  <a:pt x="2785" y="14466"/>
                  <a:pt x="2796" y="14466"/>
                </a:cubicBezTo>
                <a:cubicBezTo>
                  <a:pt x="2796" y="14466"/>
                  <a:pt x="2792" y="14469"/>
                  <a:pt x="2792" y="14469"/>
                </a:cubicBezTo>
                <a:cubicBezTo>
                  <a:pt x="2792" y="14450"/>
                  <a:pt x="2796" y="14434"/>
                  <a:pt x="2796" y="14414"/>
                </a:cubicBezTo>
                <a:cubicBezTo>
                  <a:pt x="2763" y="14424"/>
                  <a:pt x="2766" y="14447"/>
                  <a:pt x="2766" y="14469"/>
                </a:cubicBezTo>
                <a:close/>
                <a:moveTo>
                  <a:pt x="2770" y="14362"/>
                </a:moveTo>
                <a:cubicBezTo>
                  <a:pt x="2759" y="14362"/>
                  <a:pt x="2748" y="14362"/>
                  <a:pt x="2736" y="14362"/>
                </a:cubicBezTo>
                <a:cubicBezTo>
                  <a:pt x="2736" y="14372"/>
                  <a:pt x="2736" y="14381"/>
                  <a:pt x="2736" y="14391"/>
                </a:cubicBezTo>
                <a:cubicBezTo>
                  <a:pt x="2755" y="14391"/>
                  <a:pt x="2766" y="14381"/>
                  <a:pt x="2770" y="14362"/>
                </a:cubicBezTo>
                <a:close/>
                <a:moveTo>
                  <a:pt x="2852" y="14316"/>
                </a:moveTo>
                <a:cubicBezTo>
                  <a:pt x="2863" y="14316"/>
                  <a:pt x="2875" y="14316"/>
                  <a:pt x="2886" y="14316"/>
                </a:cubicBezTo>
                <a:cubicBezTo>
                  <a:pt x="2886" y="14297"/>
                  <a:pt x="2886" y="14280"/>
                  <a:pt x="2886" y="14261"/>
                </a:cubicBezTo>
                <a:cubicBezTo>
                  <a:pt x="2875" y="14261"/>
                  <a:pt x="2863" y="14261"/>
                  <a:pt x="2852" y="14261"/>
                </a:cubicBezTo>
                <a:cubicBezTo>
                  <a:pt x="2852" y="14280"/>
                  <a:pt x="2852" y="14297"/>
                  <a:pt x="2852" y="14316"/>
                </a:cubicBezTo>
                <a:close/>
                <a:moveTo>
                  <a:pt x="2792" y="14469"/>
                </a:moveTo>
                <a:cubicBezTo>
                  <a:pt x="2792" y="14469"/>
                  <a:pt x="2796" y="14466"/>
                  <a:pt x="2796" y="14466"/>
                </a:cubicBezTo>
                <a:cubicBezTo>
                  <a:pt x="2796" y="14476"/>
                  <a:pt x="2796" y="14486"/>
                  <a:pt x="2796" y="14495"/>
                </a:cubicBezTo>
                <a:cubicBezTo>
                  <a:pt x="2796" y="14495"/>
                  <a:pt x="2792" y="14492"/>
                  <a:pt x="2792" y="14492"/>
                </a:cubicBezTo>
                <a:cubicBezTo>
                  <a:pt x="2804" y="14492"/>
                  <a:pt x="2815" y="14492"/>
                  <a:pt x="2826" y="14492"/>
                </a:cubicBezTo>
                <a:cubicBezTo>
                  <a:pt x="2826" y="14492"/>
                  <a:pt x="2822" y="14495"/>
                  <a:pt x="2822" y="14495"/>
                </a:cubicBezTo>
                <a:cubicBezTo>
                  <a:pt x="2822" y="14486"/>
                  <a:pt x="2826" y="14476"/>
                  <a:pt x="2826" y="14466"/>
                </a:cubicBezTo>
                <a:cubicBezTo>
                  <a:pt x="2815" y="14466"/>
                  <a:pt x="2804" y="14469"/>
                  <a:pt x="2792" y="14469"/>
                </a:cubicBezTo>
                <a:close/>
                <a:moveTo>
                  <a:pt x="3147" y="9029"/>
                </a:moveTo>
                <a:lnTo>
                  <a:pt x="3151" y="9035"/>
                </a:lnTo>
                <a:cubicBezTo>
                  <a:pt x="3140" y="9035"/>
                  <a:pt x="3129" y="9035"/>
                  <a:pt x="3117" y="9035"/>
                </a:cubicBezTo>
                <a:cubicBezTo>
                  <a:pt x="3117" y="9035"/>
                  <a:pt x="3121" y="9032"/>
                  <a:pt x="3121" y="9032"/>
                </a:cubicBezTo>
                <a:cubicBezTo>
                  <a:pt x="3121" y="9051"/>
                  <a:pt x="3117" y="9068"/>
                  <a:pt x="3117" y="9087"/>
                </a:cubicBezTo>
                <a:cubicBezTo>
                  <a:pt x="3129" y="9087"/>
                  <a:pt x="3140" y="9087"/>
                  <a:pt x="3151" y="9087"/>
                </a:cubicBezTo>
                <a:cubicBezTo>
                  <a:pt x="3151" y="9068"/>
                  <a:pt x="3147" y="9048"/>
                  <a:pt x="3147" y="9029"/>
                </a:cubicBezTo>
                <a:close/>
                <a:moveTo>
                  <a:pt x="3121" y="9029"/>
                </a:moveTo>
                <a:cubicBezTo>
                  <a:pt x="3121" y="9029"/>
                  <a:pt x="3117" y="9032"/>
                  <a:pt x="3117" y="9032"/>
                </a:cubicBezTo>
                <a:cubicBezTo>
                  <a:pt x="3117" y="9022"/>
                  <a:pt x="3117" y="9012"/>
                  <a:pt x="3117" y="9003"/>
                </a:cubicBezTo>
                <a:cubicBezTo>
                  <a:pt x="3117" y="9003"/>
                  <a:pt x="3121" y="9006"/>
                  <a:pt x="3121" y="9006"/>
                </a:cubicBezTo>
                <a:cubicBezTo>
                  <a:pt x="3110" y="9006"/>
                  <a:pt x="3099" y="9003"/>
                  <a:pt x="3088" y="9003"/>
                </a:cubicBezTo>
                <a:cubicBezTo>
                  <a:pt x="3088" y="9012"/>
                  <a:pt x="3088" y="9022"/>
                  <a:pt x="3088" y="9032"/>
                </a:cubicBezTo>
                <a:cubicBezTo>
                  <a:pt x="3099" y="9032"/>
                  <a:pt x="3110" y="9032"/>
                  <a:pt x="3121" y="9029"/>
                </a:cubicBezTo>
                <a:close/>
                <a:moveTo>
                  <a:pt x="3058" y="9061"/>
                </a:moveTo>
                <a:cubicBezTo>
                  <a:pt x="3076" y="9058"/>
                  <a:pt x="3091" y="9051"/>
                  <a:pt x="3091" y="9032"/>
                </a:cubicBezTo>
                <a:cubicBezTo>
                  <a:pt x="3080" y="9032"/>
                  <a:pt x="3069" y="9032"/>
                  <a:pt x="3058" y="9032"/>
                </a:cubicBezTo>
                <a:cubicBezTo>
                  <a:pt x="3058" y="9042"/>
                  <a:pt x="3058" y="9051"/>
                  <a:pt x="3058" y="9061"/>
                </a:cubicBezTo>
                <a:close/>
                <a:moveTo>
                  <a:pt x="3028" y="9006"/>
                </a:moveTo>
                <a:cubicBezTo>
                  <a:pt x="3028" y="9025"/>
                  <a:pt x="3043" y="9032"/>
                  <a:pt x="3061" y="9035"/>
                </a:cubicBezTo>
                <a:cubicBezTo>
                  <a:pt x="3061" y="9025"/>
                  <a:pt x="3061" y="9016"/>
                  <a:pt x="3061" y="9006"/>
                </a:cubicBezTo>
                <a:cubicBezTo>
                  <a:pt x="3054" y="9006"/>
                  <a:pt x="3039" y="9006"/>
                  <a:pt x="3028" y="9006"/>
                </a:cubicBezTo>
                <a:close/>
                <a:moveTo>
                  <a:pt x="2467" y="13746"/>
                </a:moveTo>
                <a:cubicBezTo>
                  <a:pt x="2479" y="13746"/>
                  <a:pt x="2490" y="13746"/>
                  <a:pt x="2501" y="13746"/>
                </a:cubicBezTo>
                <a:cubicBezTo>
                  <a:pt x="2501" y="13746"/>
                  <a:pt x="2497" y="13749"/>
                  <a:pt x="2497" y="13749"/>
                </a:cubicBezTo>
                <a:cubicBezTo>
                  <a:pt x="2509" y="13739"/>
                  <a:pt x="2520" y="13729"/>
                  <a:pt x="2531" y="13720"/>
                </a:cubicBezTo>
                <a:cubicBezTo>
                  <a:pt x="2509" y="13710"/>
                  <a:pt x="2490" y="13700"/>
                  <a:pt x="2467" y="13690"/>
                </a:cubicBezTo>
                <a:cubicBezTo>
                  <a:pt x="2467" y="13710"/>
                  <a:pt x="2471" y="13729"/>
                  <a:pt x="2471" y="13746"/>
                </a:cubicBezTo>
                <a:cubicBezTo>
                  <a:pt x="2475" y="13749"/>
                  <a:pt x="2467" y="13746"/>
                  <a:pt x="2467" y="13746"/>
                </a:cubicBezTo>
                <a:close/>
                <a:moveTo>
                  <a:pt x="2647" y="13697"/>
                </a:moveTo>
                <a:cubicBezTo>
                  <a:pt x="2658" y="13697"/>
                  <a:pt x="2669" y="13697"/>
                  <a:pt x="2680" y="13697"/>
                </a:cubicBezTo>
                <a:cubicBezTo>
                  <a:pt x="2680" y="13677"/>
                  <a:pt x="2680" y="13661"/>
                  <a:pt x="2680" y="13641"/>
                </a:cubicBezTo>
                <a:cubicBezTo>
                  <a:pt x="2669" y="13641"/>
                  <a:pt x="2658" y="13641"/>
                  <a:pt x="2647" y="13641"/>
                </a:cubicBezTo>
                <a:cubicBezTo>
                  <a:pt x="2647" y="13661"/>
                  <a:pt x="2647" y="13677"/>
                  <a:pt x="2647" y="13697"/>
                </a:cubicBezTo>
                <a:close/>
                <a:moveTo>
                  <a:pt x="2561" y="13645"/>
                </a:moveTo>
                <a:cubicBezTo>
                  <a:pt x="2538" y="13645"/>
                  <a:pt x="2520" y="13645"/>
                  <a:pt x="2497" y="13645"/>
                </a:cubicBezTo>
                <a:cubicBezTo>
                  <a:pt x="2497" y="13645"/>
                  <a:pt x="2501" y="13641"/>
                  <a:pt x="2501" y="13641"/>
                </a:cubicBezTo>
                <a:cubicBezTo>
                  <a:pt x="2520" y="13651"/>
                  <a:pt x="2538" y="13677"/>
                  <a:pt x="2557" y="13641"/>
                </a:cubicBezTo>
                <a:lnTo>
                  <a:pt x="2561" y="13645"/>
                </a:lnTo>
                <a:close/>
                <a:moveTo>
                  <a:pt x="2621" y="13589"/>
                </a:moveTo>
                <a:cubicBezTo>
                  <a:pt x="2621" y="13609"/>
                  <a:pt x="2621" y="13625"/>
                  <a:pt x="2621" y="13645"/>
                </a:cubicBezTo>
                <a:cubicBezTo>
                  <a:pt x="2621" y="13645"/>
                  <a:pt x="2617" y="13641"/>
                  <a:pt x="2617" y="13641"/>
                </a:cubicBezTo>
                <a:cubicBezTo>
                  <a:pt x="2628" y="13641"/>
                  <a:pt x="2639" y="13645"/>
                  <a:pt x="2650" y="13645"/>
                </a:cubicBezTo>
                <a:cubicBezTo>
                  <a:pt x="2650" y="13622"/>
                  <a:pt x="2643" y="13602"/>
                  <a:pt x="2617" y="13593"/>
                </a:cubicBezTo>
                <a:lnTo>
                  <a:pt x="2621" y="13589"/>
                </a:lnTo>
                <a:close/>
                <a:moveTo>
                  <a:pt x="2587" y="13645"/>
                </a:moveTo>
                <a:cubicBezTo>
                  <a:pt x="2587" y="13625"/>
                  <a:pt x="2587" y="13609"/>
                  <a:pt x="2587" y="13589"/>
                </a:cubicBezTo>
                <a:cubicBezTo>
                  <a:pt x="2587" y="13589"/>
                  <a:pt x="2591" y="13593"/>
                  <a:pt x="2591" y="13593"/>
                </a:cubicBezTo>
                <a:cubicBezTo>
                  <a:pt x="2579" y="13593"/>
                  <a:pt x="2568" y="13593"/>
                  <a:pt x="2557" y="13593"/>
                </a:cubicBezTo>
                <a:lnTo>
                  <a:pt x="2561" y="13589"/>
                </a:lnTo>
                <a:cubicBezTo>
                  <a:pt x="2561" y="13609"/>
                  <a:pt x="2561" y="13625"/>
                  <a:pt x="2561" y="13645"/>
                </a:cubicBezTo>
                <a:cubicBezTo>
                  <a:pt x="2561" y="13645"/>
                  <a:pt x="2557" y="13641"/>
                  <a:pt x="2557" y="13641"/>
                </a:cubicBezTo>
                <a:cubicBezTo>
                  <a:pt x="2568" y="13641"/>
                  <a:pt x="2579" y="13641"/>
                  <a:pt x="2591" y="13641"/>
                </a:cubicBezTo>
                <a:cubicBezTo>
                  <a:pt x="2591" y="13641"/>
                  <a:pt x="2587" y="13645"/>
                  <a:pt x="2587" y="13645"/>
                </a:cubicBezTo>
                <a:close/>
                <a:moveTo>
                  <a:pt x="2501" y="13641"/>
                </a:moveTo>
                <a:cubicBezTo>
                  <a:pt x="2501" y="13641"/>
                  <a:pt x="2497" y="13645"/>
                  <a:pt x="2497" y="13645"/>
                </a:cubicBezTo>
                <a:cubicBezTo>
                  <a:pt x="2497" y="13635"/>
                  <a:pt x="2497" y="13625"/>
                  <a:pt x="2497" y="13615"/>
                </a:cubicBezTo>
                <a:cubicBezTo>
                  <a:pt x="2497" y="13615"/>
                  <a:pt x="2501" y="13619"/>
                  <a:pt x="2501" y="13619"/>
                </a:cubicBezTo>
                <a:cubicBezTo>
                  <a:pt x="2490" y="13619"/>
                  <a:pt x="2479" y="13615"/>
                  <a:pt x="2467" y="13615"/>
                </a:cubicBezTo>
                <a:cubicBezTo>
                  <a:pt x="2467" y="13625"/>
                  <a:pt x="2467" y="13635"/>
                  <a:pt x="2467" y="13645"/>
                </a:cubicBezTo>
                <a:cubicBezTo>
                  <a:pt x="2479" y="13645"/>
                  <a:pt x="2490" y="13641"/>
                  <a:pt x="2501" y="13641"/>
                </a:cubicBezTo>
                <a:close/>
                <a:moveTo>
                  <a:pt x="2621" y="13645"/>
                </a:moveTo>
                <a:cubicBezTo>
                  <a:pt x="2609" y="13645"/>
                  <a:pt x="2598" y="13645"/>
                  <a:pt x="2587" y="13645"/>
                </a:cubicBezTo>
                <a:cubicBezTo>
                  <a:pt x="2587" y="13645"/>
                  <a:pt x="2591" y="13641"/>
                  <a:pt x="2591" y="13641"/>
                </a:cubicBezTo>
                <a:cubicBezTo>
                  <a:pt x="2594" y="13648"/>
                  <a:pt x="2594" y="13654"/>
                  <a:pt x="2598" y="13661"/>
                </a:cubicBezTo>
                <a:cubicBezTo>
                  <a:pt x="2606" y="13654"/>
                  <a:pt x="2609" y="13648"/>
                  <a:pt x="2617" y="13641"/>
                </a:cubicBezTo>
                <a:cubicBezTo>
                  <a:pt x="2617" y="13641"/>
                  <a:pt x="2621" y="13645"/>
                  <a:pt x="2621" y="13645"/>
                </a:cubicBezTo>
                <a:close/>
                <a:moveTo>
                  <a:pt x="2766" y="13749"/>
                </a:moveTo>
                <a:cubicBezTo>
                  <a:pt x="2777" y="13749"/>
                  <a:pt x="2789" y="13749"/>
                  <a:pt x="2800" y="13749"/>
                </a:cubicBezTo>
                <a:cubicBezTo>
                  <a:pt x="2800" y="13729"/>
                  <a:pt x="2800" y="13713"/>
                  <a:pt x="2800" y="13694"/>
                </a:cubicBezTo>
                <a:cubicBezTo>
                  <a:pt x="2777" y="13694"/>
                  <a:pt x="2759" y="13694"/>
                  <a:pt x="2736" y="13694"/>
                </a:cubicBezTo>
                <a:cubicBezTo>
                  <a:pt x="2744" y="13713"/>
                  <a:pt x="2755" y="13729"/>
                  <a:pt x="2766" y="13749"/>
                </a:cubicBezTo>
                <a:close/>
                <a:moveTo>
                  <a:pt x="2699" y="13713"/>
                </a:moveTo>
                <a:cubicBezTo>
                  <a:pt x="2703" y="13707"/>
                  <a:pt x="2707" y="13700"/>
                  <a:pt x="2710" y="13694"/>
                </a:cubicBezTo>
                <a:cubicBezTo>
                  <a:pt x="2699" y="13694"/>
                  <a:pt x="2688" y="13694"/>
                  <a:pt x="2677" y="13694"/>
                </a:cubicBezTo>
                <a:cubicBezTo>
                  <a:pt x="2684" y="13700"/>
                  <a:pt x="2692" y="13707"/>
                  <a:pt x="2699" y="13713"/>
                </a:cubicBezTo>
                <a:close/>
                <a:moveTo>
                  <a:pt x="2677" y="13798"/>
                </a:moveTo>
                <a:cubicBezTo>
                  <a:pt x="2677" y="13808"/>
                  <a:pt x="2677" y="13817"/>
                  <a:pt x="2677" y="13827"/>
                </a:cubicBezTo>
                <a:cubicBezTo>
                  <a:pt x="2688" y="13827"/>
                  <a:pt x="2699" y="13827"/>
                  <a:pt x="2710" y="13827"/>
                </a:cubicBezTo>
                <a:cubicBezTo>
                  <a:pt x="2707" y="13808"/>
                  <a:pt x="2695" y="13798"/>
                  <a:pt x="2677" y="13798"/>
                </a:cubicBezTo>
                <a:close/>
                <a:moveTo>
                  <a:pt x="2792" y="13928"/>
                </a:moveTo>
                <a:cubicBezTo>
                  <a:pt x="2815" y="13928"/>
                  <a:pt x="2822" y="13915"/>
                  <a:pt x="2826" y="13899"/>
                </a:cubicBezTo>
                <a:cubicBezTo>
                  <a:pt x="2804" y="13899"/>
                  <a:pt x="2792" y="13909"/>
                  <a:pt x="2792" y="13928"/>
                </a:cubicBezTo>
                <a:close/>
                <a:moveTo>
                  <a:pt x="2718" y="13935"/>
                </a:moveTo>
                <a:cubicBezTo>
                  <a:pt x="2714" y="13935"/>
                  <a:pt x="2710" y="13948"/>
                  <a:pt x="2707" y="13954"/>
                </a:cubicBezTo>
                <a:cubicBezTo>
                  <a:pt x="2718" y="13954"/>
                  <a:pt x="2729" y="13954"/>
                  <a:pt x="2740" y="13954"/>
                </a:cubicBezTo>
                <a:cubicBezTo>
                  <a:pt x="2736" y="13941"/>
                  <a:pt x="2733" y="13932"/>
                  <a:pt x="2718" y="13935"/>
                </a:cubicBezTo>
                <a:close/>
                <a:moveTo>
                  <a:pt x="2411" y="13853"/>
                </a:moveTo>
                <a:cubicBezTo>
                  <a:pt x="2423" y="13853"/>
                  <a:pt x="2434" y="13853"/>
                  <a:pt x="2445" y="13853"/>
                </a:cubicBezTo>
                <a:cubicBezTo>
                  <a:pt x="2445" y="13827"/>
                  <a:pt x="2445" y="13798"/>
                  <a:pt x="2445" y="13772"/>
                </a:cubicBezTo>
                <a:cubicBezTo>
                  <a:pt x="2434" y="13772"/>
                  <a:pt x="2423" y="13772"/>
                  <a:pt x="2411" y="13772"/>
                </a:cubicBezTo>
                <a:cubicBezTo>
                  <a:pt x="2411" y="13798"/>
                  <a:pt x="2411" y="13824"/>
                  <a:pt x="2411" y="13853"/>
                </a:cubicBezTo>
                <a:close/>
                <a:moveTo>
                  <a:pt x="2471" y="13772"/>
                </a:moveTo>
                <a:lnTo>
                  <a:pt x="2467" y="13775"/>
                </a:lnTo>
                <a:cubicBezTo>
                  <a:pt x="2467" y="13765"/>
                  <a:pt x="2467" y="13755"/>
                  <a:pt x="2467" y="13746"/>
                </a:cubicBezTo>
                <a:cubicBezTo>
                  <a:pt x="2467" y="13746"/>
                  <a:pt x="2471" y="13749"/>
                  <a:pt x="2471" y="13749"/>
                </a:cubicBezTo>
                <a:cubicBezTo>
                  <a:pt x="2460" y="13749"/>
                  <a:pt x="2449" y="13746"/>
                  <a:pt x="2438" y="13746"/>
                </a:cubicBezTo>
                <a:cubicBezTo>
                  <a:pt x="2438" y="13755"/>
                  <a:pt x="2438" y="13765"/>
                  <a:pt x="2438" y="13775"/>
                </a:cubicBezTo>
                <a:cubicBezTo>
                  <a:pt x="2449" y="13772"/>
                  <a:pt x="2460" y="13772"/>
                  <a:pt x="2471" y="13772"/>
                </a:cubicBezTo>
                <a:close/>
                <a:moveTo>
                  <a:pt x="2497" y="13749"/>
                </a:moveTo>
                <a:cubicBezTo>
                  <a:pt x="2497" y="13749"/>
                  <a:pt x="2501" y="13746"/>
                  <a:pt x="2501" y="13746"/>
                </a:cubicBezTo>
                <a:cubicBezTo>
                  <a:pt x="2501" y="13755"/>
                  <a:pt x="2501" y="13765"/>
                  <a:pt x="2501" y="13775"/>
                </a:cubicBezTo>
                <a:lnTo>
                  <a:pt x="2497" y="13772"/>
                </a:lnTo>
                <a:cubicBezTo>
                  <a:pt x="2509" y="13772"/>
                  <a:pt x="2520" y="13775"/>
                  <a:pt x="2531" y="13775"/>
                </a:cubicBezTo>
                <a:cubicBezTo>
                  <a:pt x="2531" y="13765"/>
                  <a:pt x="2531" y="13755"/>
                  <a:pt x="2531" y="13746"/>
                </a:cubicBezTo>
                <a:cubicBezTo>
                  <a:pt x="2520" y="13746"/>
                  <a:pt x="2509" y="13749"/>
                  <a:pt x="2497" y="13749"/>
                </a:cubicBezTo>
                <a:close/>
                <a:moveTo>
                  <a:pt x="2501" y="13775"/>
                </a:moveTo>
                <a:cubicBezTo>
                  <a:pt x="2490" y="13775"/>
                  <a:pt x="2479" y="13775"/>
                  <a:pt x="2467" y="13775"/>
                </a:cubicBezTo>
                <a:cubicBezTo>
                  <a:pt x="2467" y="13775"/>
                  <a:pt x="2471" y="13772"/>
                  <a:pt x="2471" y="13772"/>
                </a:cubicBezTo>
                <a:cubicBezTo>
                  <a:pt x="2475" y="13778"/>
                  <a:pt x="2479" y="13785"/>
                  <a:pt x="2482" y="13791"/>
                </a:cubicBezTo>
                <a:cubicBezTo>
                  <a:pt x="2486" y="13785"/>
                  <a:pt x="2490" y="13778"/>
                  <a:pt x="2494" y="13772"/>
                </a:cubicBezTo>
                <a:cubicBezTo>
                  <a:pt x="2497" y="13772"/>
                  <a:pt x="2501" y="13775"/>
                  <a:pt x="2501" y="13775"/>
                </a:cubicBezTo>
                <a:close/>
                <a:moveTo>
                  <a:pt x="2467" y="13847"/>
                </a:moveTo>
                <a:cubicBezTo>
                  <a:pt x="2479" y="13847"/>
                  <a:pt x="2490" y="13847"/>
                  <a:pt x="2501" y="13847"/>
                </a:cubicBezTo>
                <a:cubicBezTo>
                  <a:pt x="2501" y="13847"/>
                  <a:pt x="2497" y="13850"/>
                  <a:pt x="2497" y="13850"/>
                </a:cubicBezTo>
                <a:cubicBezTo>
                  <a:pt x="2490" y="13844"/>
                  <a:pt x="2486" y="13837"/>
                  <a:pt x="2479" y="13830"/>
                </a:cubicBezTo>
                <a:cubicBezTo>
                  <a:pt x="2475" y="13837"/>
                  <a:pt x="2475" y="13844"/>
                  <a:pt x="2471" y="13850"/>
                </a:cubicBezTo>
                <a:lnTo>
                  <a:pt x="2467" y="13847"/>
                </a:lnTo>
                <a:close/>
                <a:moveTo>
                  <a:pt x="2467" y="13876"/>
                </a:moveTo>
                <a:cubicBezTo>
                  <a:pt x="2467" y="13866"/>
                  <a:pt x="2467" y="13857"/>
                  <a:pt x="2467" y="13847"/>
                </a:cubicBezTo>
                <a:cubicBezTo>
                  <a:pt x="2467" y="13847"/>
                  <a:pt x="2471" y="13850"/>
                  <a:pt x="2471" y="13850"/>
                </a:cubicBezTo>
                <a:cubicBezTo>
                  <a:pt x="2460" y="13850"/>
                  <a:pt x="2449" y="13847"/>
                  <a:pt x="2438" y="13847"/>
                </a:cubicBezTo>
                <a:cubicBezTo>
                  <a:pt x="2449" y="13853"/>
                  <a:pt x="2460" y="13863"/>
                  <a:pt x="2471" y="13870"/>
                </a:cubicBezTo>
                <a:cubicBezTo>
                  <a:pt x="2475" y="13873"/>
                  <a:pt x="2467" y="13876"/>
                  <a:pt x="2467" y="13876"/>
                </a:cubicBezTo>
                <a:close/>
                <a:moveTo>
                  <a:pt x="2497" y="13853"/>
                </a:moveTo>
                <a:cubicBezTo>
                  <a:pt x="2497" y="13853"/>
                  <a:pt x="2501" y="13850"/>
                  <a:pt x="2501" y="13850"/>
                </a:cubicBezTo>
                <a:cubicBezTo>
                  <a:pt x="2501" y="13860"/>
                  <a:pt x="2501" y="13870"/>
                  <a:pt x="2501" y="13879"/>
                </a:cubicBezTo>
                <a:cubicBezTo>
                  <a:pt x="2501" y="13879"/>
                  <a:pt x="2497" y="13876"/>
                  <a:pt x="2497" y="13876"/>
                </a:cubicBezTo>
                <a:cubicBezTo>
                  <a:pt x="2509" y="13876"/>
                  <a:pt x="2520" y="13879"/>
                  <a:pt x="2527" y="13879"/>
                </a:cubicBezTo>
                <a:cubicBezTo>
                  <a:pt x="2527" y="13870"/>
                  <a:pt x="2527" y="13860"/>
                  <a:pt x="2527" y="13850"/>
                </a:cubicBezTo>
                <a:cubicBezTo>
                  <a:pt x="2520" y="13850"/>
                  <a:pt x="2509" y="13850"/>
                  <a:pt x="2497" y="13853"/>
                </a:cubicBezTo>
                <a:close/>
                <a:moveTo>
                  <a:pt x="2411" y="13954"/>
                </a:moveTo>
                <a:cubicBezTo>
                  <a:pt x="2423" y="13954"/>
                  <a:pt x="2434" y="13954"/>
                  <a:pt x="2445" y="13954"/>
                </a:cubicBezTo>
                <a:cubicBezTo>
                  <a:pt x="2456" y="13935"/>
                  <a:pt x="2464" y="13918"/>
                  <a:pt x="2475" y="13899"/>
                </a:cubicBezTo>
                <a:cubicBezTo>
                  <a:pt x="2452" y="13899"/>
                  <a:pt x="2434" y="13899"/>
                  <a:pt x="2411" y="13899"/>
                </a:cubicBezTo>
                <a:cubicBezTo>
                  <a:pt x="2411" y="13918"/>
                  <a:pt x="2411" y="13935"/>
                  <a:pt x="2411" y="13954"/>
                </a:cubicBezTo>
                <a:close/>
                <a:moveTo>
                  <a:pt x="2501" y="13873"/>
                </a:moveTo>
                <a:cubicBezTo>
                  <a:pt x="2501" y="13873"/>
                  <a:pt x="2505" y="13876"/>
                  <a:pt x="2505" y="13876"/>
                </a:cubicBezTo>
                <a:cubicBezTo>
                  <a:pt x="2494" y="13876"/>
                  <a:pt x="2482" y="13876"/>
                  <a:pt x="2471" y="13876"/>
                </a:cubicBezTo>
                <a:cubicBezTo>
                  <a:pt x="2471" y="13876"/>
                  <a:pt x="2475" y="13873"/>
                  <a:pt x="2475" y="13873"/>
                </a:cubicBezTo>
                <a:cubicBezTo>
                  <a:pt x="2475" y="13883"/>
                  <a:pt x="2471" y="13892"/>
                  <a:pt x="2471" y="13905"/>
                </a:cubicBezTo>
                <a:cubicBezTo>
                  <a:pt x="2479" y="13892"/>
                  <a:pt x="2490" y="13883"/>
                  <a:pt x="2501" y="13873"/>
                </a:cubicBezTo>
                <a:close/>
                <a:moveTo>
                  <a:pt x="2527" y="13873"/>
                </a:moveTo>
                <a:cubicBezTo>
                  <a:pt x="2538" y="13883"/>
                  <a:pt x="2550" y="13892"/>
                  <a:pt x="2561" y="13902"/>
                </a:cubicBezTo>
                <a:cubicBezTo>
                  <a:pt x="2561" y="13892"/>
                  <a:pt x="2561" y="13883"/>
                  <a:pt x="2561" y="13873"/>
                </a:cubicBezTo>
                <a:cubicBezTo>
                  <a:pt x="2550" y="13873"/>
                  <a:pt x="2538" y="13873"/>
                  <a:pt x="2527" y="13873"/>
                </a:cubicBezTo>
                <a:close/>
                <a:moveTo>
                  <a:pt x="2826" y="13697"/>
                </a:moveTo>
                <a:cubicBezTo>
                  <a:pt x="2826" y="13677"/>
                  <a:pt x="2826" y="13661"/>
                  <a:pt x="2826" y="13641"/>
                </a:cubicBezTo>
                <a:cubicBezTo>
                  <a:pt x="2804" y="13654"/>
                  <a:pt x="2789" y="13671"/>
                  <a:pt x="2792" y="13697"/>
                </a:cubicBezTo>
                <a:cubicBezTo>
                  <a:pt x="2804" y="13697"/>
                  <a:pt x="2815" y="13697"/>
                  <a:pt x="2826" y="13697"/>
                </a:cubicBezTo>
                <a:close/>
                <a:moveTo>
                  <a:pt x="5456" y="11454"/>
                </a:moveTo>
                <a:cubicBezTo>
                  <a:pt x="5445" y="11454"/>
                  <a:pt x="5434" y="11454"/>
                  <a:pt x="5422" y="11454"/>
                </a:cubicBezTo>
                <a:cubicBezTo>
                  <a:pt x="5422" y="11464"/>
                  <a:pt x="5422" y="11474"/>
                  <a:pt x="5422" y="11483"/>
                </a:cubicBezTo>
                <a:cubicBezTo>
                  <a:pt x="5434" y="11483"/>
                  <a:pt x="5445" y="11483"/>
                  <a:pt x="5456" y="11483"/>
                </a:cubicBezTo>
                <a:cubicBezTo>
                  <a:pt x="5456" y="11470"/>
                  <a:pt x="5456" y="11464"/>
                  <a:pt x="5456" y="11454"/>
                </a:cubicBezTo>
                <a:close/>
                <a:moveTo>
                  <a:pt x="2826" y="13980"/>
                </a:moveTo>
                <a:cubicBezTo>
                  <a:pt x="2826" y="13980"/>
                  <a:pt x="2822" y="13977"/>
                  <a:pt x="2822" y="13977"/>
                </a:cubicBezTo>
                <a:cubicBezTo>
                  <a:pt x="2834" y="13977"/>
                  <a:pt x="2845" y="13977"/>
                  <a:pt x="2856" y="13977"/>
                </a:cubicBezTo>
                <a:cubicBezTo>
                  <a:pt x="2856" y="13977"/>
                  <a:pt x="2852" y="13980"/>
                  <a:pt x="2852" y="13980"/>
                </a:cubicBezTo>
                <a:cubicBezTo>
                  <a:pt x="2852" y="13971"/>
                  <a:pt x="2856" y="13961"/>
                  <a:pt x="2856" y="13951"/>
                </a:cubicBezTo>
                <a:cubicBezTo>
                  <a:pt x="2837" y="13954"/>
                  <a:pt x="2826" y="13961"/>
                  <a:pt x="2826" y="13980"/>
                </a:cubicBezTo>
                <a:close/>
                <a:moveTo>
                  <a:pt x="2882" y="13951"/>
                </a:moveTo>
                <a:cubicBezTo>
                  <a:pt x="2882" y="13961"/>
                  <a:pt x="2882" y="13971"/>
                  <a:pt x="2882" y="13980"/>
                </a:cubicBezTo>
                <a:cubicBezTo>
                  <a:pt x="2893" y="13980"/>
                  <a:pt x="2904" y="13980"/>
                  <a:pt x="2916" y="13980"/>
                </a:cubicBezTo>
                <a:cubicBezTo>
                  <a:pt x="2916" y="13971"/>
                  <a:pt x="2916" y="13961"/>
                  <a:pt x="2916" y="13951"/>
                </a:cubicBezTo>
                <a:cubicBezTo>
                  <a:pt x="2904" y="13951"/>
                  <a:pt x="2893" y="13951"/>
                  <a:pt x="2882" y="13951"/>
                </a:cubicBezTo>
                <a:close/>
                <a:moveTo>
                  <a:pt x="12539" y="762"/>
                </a:moveTo>
                <a:cubicBezTo>
                  <a:pt x="12528" y="762"/>
                  <a:pt x="12517" y="762"/>
                  <a:pt x="12505" y="762"/>
                </a:cubicBezTo>
                <a:cubicBezTo>
                  <a:pt x="12505" y="771"/>
                  <a:pt x="12505" y="781"/>
                  <a:pt x="12505" y="791"/>
                </a:cubicBezTo>
                <a:cubicBezTo>
                  <a:pt x="12517" y="791"/>
                  <a:pt x="12528" y="791"/>
                  <a:pt x="12539" y="791"/>
                </a:cubicBezTo>
                <a:cubicBezTo>
                  <a:pt x="12539" y="781"/>
                  <a:pt x="12539" y="771"/>
                  <a:pt x="12539" y="762"/>
                </a:cubicBezTo>
                <a:close/>
                <a:moveTo>
                  <a:pt x="10380" y="605"/>
                </a:moveTo>
                <a:cubicBezTo>
                  <a:pt x="10383" y="621"/>
                  <a:pt x="10391" y="634"/>
                  <a:pt x="10413" y="634"/>
                </a:cubicBezTo>
                <a:cubicBezTo>
                  <a:pt x="10413" y="618"/>
                  <a:pt x="10402" y="608"/>
                  <a:pt x="10380" y="605"/>
                </a:cubicBezTo>
                <a:close/>
                <a:moveTo>
                  <a:pt x="10383" y="612"/>
                </a:moveTo>
                <a:cubicBezTo>
                  <a:pt x="10383" y="592"/>
                  <a:pt x="10372" y="582"/>
                  <a:pt x="10350" y="582"/>
                </a:cubicBezTo>
                <a:cubicBezTo>
                  <a:pt x="10350" y="592"/>
                  <a:pt x="10350" y="602"/>
                  <a:pt x="10350" y="612"/>
                </a:cubicBezTo>
                <a:cubicBezTo>
                  <a:pt x="10361" y="612"/>
                  <a:pt x="10372" y="612"/>
                  <a:pt x="10383" y="612"/>
                </a:cubicBezTo>
                <a:close/>
                <a:moveTo>
                  <a:pt x="3330" y="9006"/>
                </a:moveTo>
                <a:cubicBezTo>
                  <a:pt x="3319" y="9006"/>
                  <a:pt x="3308" y="9006"/>
                  <a:pt x="3297" y="9006"/>
                </a:cubicBezTo>
                <a:cubicBezTo>
                  <a:pt x="3297" y="9016"/>
                  <a:pt x="3297" y="9025"/>
                  <a:pt x="3297" y="9035"/>
                </a:cubicBezTo>
                <a:cubicBezTo>
                  <a:pt x="3308" y="9025"/>
                  <a:pt x="3319" y="9016"/>
                  <a:pt x="3330" y="9006"/>
                </a:cubicBezTo>
                <a:close/>
                <a:moveTo>
                  <a:pt x="3267" y="9055"/>
                </a:moveTo>
                <a:cubicBezTo>
                  <a:pt x="3278" y="9055"/>
                  <a:pt x="3289" y="9055"/>
                  <a:pt x="3300" y="9055"/>
                </a:cubicBezTo>
                <a:cubicBezTo>
                  <a:pt x="3300" y="9055"/>
                  <a:pt x="3297" y="9058"/>
                  <a:pt x="3297" y="9058"/>
                </a:cubicBezTo>
                <a:cubicBezTo>
                  <a:pt x="3297" y="9048"/>
                  <a:pt x="3300" y="9038"/>
                  <a:pt x="3300" y="9029"/>
                </a:cubicBezTo>
                <a:cubicBezTo>
                  <a:pt x="3289" y="9029"/>
                  <a:pt x="3278" y="9029"/>
                  <a:pt x="3267" y="9029"/>
                </a:cubicBezTo>
                <a:cubicBezTo>
                  <a:pt x="3267" y="9038"/>
                  <a:pt x="3271" y="9048"/>
                  <a:pt x="3271" y="9058"/>
                </a:cubicBezTo>
                <a:cubicBezTo>
                  <a:pt x="3271" y="9061"/>
                  <a:pt x="3267" y="9055"/>
                  <a:pt x="3267" y="9055"/>
                </a:cubicBezTo>
                <a:close/>
                <a:moveTo>
                  <a:pt x="3211" y="9006"/>
                </a:moveTo>
                <a:cubicBezTo>
                  <a:pt x="3188" y="9006"/>
                  <a:pt x="3181" y="8996"/>
                  <a:pt x="3181" y="8980"/>
                </a:cubicBezTo>
                <a:cubicBezTo>
                  <a:pt x="3159" y="8986"/>
                  <a:pt x="3125" y="8977"/>
                  <a:pt x="3121" y="9009"/>
                </a:cubicBezTo>
                <a:cubicBezTo>
                  <a:pt x="3121" y="9009"/>
                  <a:pt x="3117" y="9006"/>
                  <a:pt x="3117" y="9006"/>
                </a:cubicBezTo>
                <a:cubicBezTo>
                  <a:pt x="3136" y="9009"/>
                  <a:pt x="3151" y="9016"/>
                  <a:pt x="3151" y="9035"/>
                </a:cubicBezTo>
                <a:cubicBezTo>
                  <a:pt x="3151" y="9035"/>
                  <a:pt x="3147" y="9029"/>
                  <a:pt x="3147" y="9029"/>
                </a:cubicBezTo>
                <a:cubicBezTo>
                  <a:pt x="3166" y="9048"/>
                  <a:pt x="3188" y="9068"/>
                  <a:pt x="3207" y="9084"/>
                </a:cubicBezTo>
                <a:cubicBezTo>
                  <a:pt x="3218" y="9094"/>
                  <a:pt x="3226" y="9100"/>
                  <a:pt x="3237" y="9110"/>
                </a:cubicBezTo>
                <a:cubicBezTo>
                  <a:pt x="3256" y="9110"/>
                  <a:pt x="3267" y="9120"/>
                  <a:pt x="3267" y="9136"/>
                </a:cubicBezTo>
                <a:cubicBezTo>
                  <a:pt x="3278" y="9136"/>
                  <a:pt x="3289" y="9133"/>
                  <a:pt x="3300" y="9133"/>
                </a:cubicBezTo>
                <a:lnTo>
                  <a:pt x="3297" y="9136"/>
                </a:lnTo>
                <a:cubicBezTo>
                  <a:pt x="3297" y="9117"/>
                  <a:pt x="3297" y="9100"/>
                  <a:pt x="3297" y="9081"/>
                </a:cubicBezTo>
                <a:cubicBezTo>
                  <a:pt x="3297" y="9081"/>
                  <a:pt x="3300" y="9084"/>
                  <a:pt x="3300" y="9084"/>
                </a:cubicBezTo>
                <a:cubicBezTo>
                  <a:pt x="3289" y="9074"/>
                  <a:pt x="3278" y="9065"/>
                  <a:pt x="3267" y="9055"/>
                </a:cubicBezTo>
                <a:cubicBezTo>
                  <a:pt x="3267" y="9055"/>
                  <a:pt x="3271" y="9058"/>
                  <a:pt x="3271" y="9058"/>
                </a:cubicBezTo>
                <a:cubicBezTo>
                  <a:pt x="3248" y="9058"/>
                  <a:pt x="3241" y="9045"/>
                  <a:pt x="3241" y="9029"/>
                </a:cubicBezTo>
                <a:cubicBezTo>
                  <a:pt x="3230" y="9022"/>
                  <a:pt x="3222" y="9012"/>
                  <a:pt x="3211" y="9006"/>
                </a:cubicBezTo>
                <a:close/>
                <a:moveTo>
                  <a:pt x="3177" y="9133"/>
                </a:moveTo>
                <a:cubicBezTo>
                  <a:pt x="3177" y="9143"/>
                  <a:pt x="3177" y="9153"/>
                  <a:pt x="3177" y="9162"/>
                </a:cubicBezTo>
                <a:cubicBezTo>
                  <a:pt x="3188" y="9162"/>
                  <a:pt x="3200" y="9162"/>
                  <a:pt x="3211" y="9162"/>
                </a:cubicBezTo>
                <a:cubicBezTo>
                  <a:pt x="3211" y="9153"/>
                  <a:pt x="3211" y="9143"/>
                  <a:pt x="3211" y="9133"/>
                </a:cubicBezTo>
                <a:cubicBezTo>
                  <a:pt x="3200" y="9133"/>
                  <a:pt x="3188" y="9133"/>
                  <a:pt x="3177" y="9133"/>
                </a:cubicBezTo>
                <a:close/>
                <a:moveTo>
                  <a:pt x="3241" y="9107"/>
                </a:moveTo>
                <a:cubicBezTo>
                  <a:pt x="3230" y="9107"/>
                  <a:pt x="3218" y="9107"/>
                  <a:pt x="3207" y="9107"/>
                </a:cubicBezTo>
                <a:cubicBezTo>
                  <a:pt x="3207" y="9117"/>
                  <a:pt x="3207" y="9126"/>
                  <a:pt x="3207" y="9136"/>
                </a:cubicBezTo>
                <a:cubicBezTo>
                  <a:pt x="3218" y="9136"/>
                  <a:pt x="3230" y="9136"/>
                  <a:pt x="3241" y="9136"/>
                </a:cubicBezTo>
                <a:cubicBezTo>
                  <a:pt x="3241" y="9126"/>
                  <a:pt x="3241" y="9117"/>
                  <a:pt x="3241" y="9107"/>
                </a:cubicBezTo>
                <a:close/>
                <a:moveTo>
                  <a:pt x="2710" y="13645"/>
                </a:moveTo>
                <a:cubicBezTo>
                  <a:pt x="2710" y="13625"/>
                  <a:pt x="2710" y="13609"/>
                  <a:pt x="2710" y="13589"/>
                </a:cubicBezTo>
                <a:cubicBezTo>
                  <a:pt x="2699" y="13609"/>
                  <a:pt x="2688" y="13625"/>
                  <a:pt x="2677" y="13645"/>
                </a:cubicBezTo>
                <a:cubicBezTo>
                  <a:pt x="2688" y="13645"/>
                  <a:pt x="2699" y="13645"/>
                  <a:pt x="2710" y="13645"/>
                </a:cubicBezTo>
                <a:close/>
                <a:moveTo>
                  <a:pt x="6341" y="17097"/>
                </a:moveTo>
                <a:cubicBezTo>
                  <a:pt x="6330" y="17087"/>
                  <a:pt x="6319" y="17077"/>
                  <a:pt x="6308" y="17068"/>
                </a:cubicBezTo>
                <a:cubicBezTo>
                  <a:pt x="6308" y="17087"/>
                  <a:pt x="6319" y="17097"/>
                  <a:pt x="6341" y="17097"/>
                </a:cubicBezTo>
                <a:close/>
                <a:moveTo>
                  <a:pt x="6364" y="17097"/>
                </a:moveTo>
                <a:cubicBezTo>
                  <a:pt x="6375" y="17097"/>
                  <a:pt x="6386" y="17097"/>
                  <a:pt x="6397" y="17097"/>
                </a:cubicBezTo>
                <a:cubicBezTo>
                  <a:pt x="6397" y="17087"/>
                  <a:pt x="6397" y="17077"/>
                  <a:pt x="6397" y="17068"/>
                </a:cubicBezTo>
                <a:cubicBezTo>
                  <a:pt x="6386" y="17077"/>
                  <a:pt x="6375" y="17087"/>
                  <a:pt x="6364" y="17097"/>
                </a:cubicBezTo>
                <a:close/>
                <a:moveTo>
                  <a:pt x="6371" y="17094"/>
                </a:moveTo>
                <a:cubicBezTo>
                  <a:pt x="6360" y="17094"/>
                  <a:pt x="6349" y="17094"/>
                  <a:pt x="6334" y="17094"/>
                </a:cubicBezTo>
                <a:cubicBezTo>
                  <a:pt x="6345" y="17094"/>
                  <a:pt x="6360" y="17094"/>
                  <a:pt x="6371" y="17094"/>
                </a:cubicBezTo>
                <a:close/>
                <a:moveTo>
                  <a:pt x="6371" y="17165"/>
                </a:moveTo>
                <a:cubicBezTo>
                  <a:pt x="6371" y="17165"/>
                  <a:pt x="6368" y="17165"/>
                  <a:pt x="6368" y="17165"/>
                </a:cubicBezTo>
                <a:cubicBezTo>
                  <a:pt x="6371" y="17165"/>
                  <a:pt x="6371" y="17169"/>
                  <a:pt x="6371" y="17165"/>
                </a:cubicBezTo>
                <a:cubicBezTo>
                  <a:pt x="6375" y="17169"/>
                  <a:pt x="6371" y="17165"/>
                  <a:pt x="6371" y="17165"/>
                </a:cubicBezTo>
                <a:close/>
                <a:moveTo>
                  <a:pt x="6218" y="17227"/>
                </a:moveTo>
                <a:cubicBezTo>
                  <a:pt x="6229" y="17227"/>
                  <a:pt x="6244" y="17227"/>
                  <a:pt x="6255" y="17227"/>
                </a:cubicBezTo>
                <a:cubicBezTo>
                  <a:pt x="6241" y="17227"/>
                  <a:pt x="6229" y="17227"/>
                  <a:pt x="6218" y="17227"/>
                </a:cubicBezTo>
                <a:close/>
                <a:moveTo>
                  <a:pt x="6278" y="17224"/>
                </a:moveTo>
                <a:cubicBezTo>
                  <a:pt x="6289" y="17224"/>
                  <a:pt x="6300" y="17224"/>
                  <a:pt x="6311" y="17224"/>
                </a:cubicBezTo>
                <a:lnTo>
                  <a:pt x="6308" y="17227"/>
                </a:lnTo>
                <a:cubicBezTo>
                  <a:pt x="6300" y="17221"/>
                  <a:pt x="6297" y="17214"/>
                  <a:pt x="6289" y="17208"/>
                </a:cubicBezTo>
                <a:cubicBezTo>
                  <a:pt x="6285" y="17214"/>
                  <a:pt x="6282" y="17221"/>
                  <a:pt x="6278" y="17224"/>
                </a:cubicBezTo>
                <a:lnTo>
                  <a:pt x="6278" y="17224"/>
                </a:lnTo>
                <a:close/>
                <a:moveTo>
                  <a:pt x="6338" y="17224"/>
                </a:moveTo>
                <a:cubicBezTo>
                  <a:pt x="6349" y="17224"/>
                  <a:pt x="6360" y="17224"/>
                  <a:pt x="6371" y="17224"/>
                </a:cubicBezTo>
                <a:cubicBezTo>
                  <a:pt x="6371" y="17224"/>
                  <a:pt x="6368" y="17227"/>
                  <a:pt x="6368" y="17227"/>
                </a:cubicBezTo>
                <a:cubicBezTo>
                  <a:pt x="6368" y="17217"/>
                  <a:pt x="6368" y="17208"/>
                  <a:pt x="6368" y="17198"/>
                </a:cubicBezTo>
                <a:cubicBezTo>
                  <a:pt x="6368" y="17198"/>
                  <a:pt x="6371" y="17201"/>
                  <a:pt x="6371" y="17201"/>
                </a:cubicBezTo>
                <a:cubicBezTo>
                  <a:pt x="6353" y="17201"/>
                  <a:pt x="6341" y="17211"/>
                  <a:pt x="6341" y="17227"/>
                </a:cubicBezTo>
                <a:lnTo>
                  <a:pt x="6338" y="17224"/>
                </a:lnTo>
                <a:close/>
                <a:moveTo>
                  <a:pt x="6248" y="17250"/>
                </a:moveTo>
                <a:cubicBezTo>
                  <a:pt x="6259" y="17250"/>
                  <a:pt x="6270" y="17253"/>
                  <a:pt x="6282" y="17253"/>
                </a:cubicBezTo>
                <a:cubicBezTo>
                  <a:pt x="6282" y="17244"/>
                  <a:pt x="6278" y="17234"/>
                  <a:pt x="6278" y="17224"/>
                </a:cubicBezTo>
                <a:cubicBezTo>
                  <a:pt x="6278" y="17224"/>
                  <a:pt x="6282" y="17227"/>
                  <a:pt x="6282" y="17227"/>
                </a:cubicBezTo>
                <a:cubicBezTo>
                  <a:pt x="6270" y="17227"/>
                  <a:pt x="6259" y="17224"/>
                  <a:pt x="6248" y="17224"/>
                </a:cubicBezTo>
                <a:cubicBezTo>
                  <a:pt x="6248" y="17234"/>
                  <a:pt x="6252" y="17244"/>
                  <a:pt x="6252" y="17253"/>
                </a:cubicBezTo>
                <a:cubicBezTo>
                  <a:pt x="6252" y="17253"/>
                  <a:pt x="6248" y="17250"/>
                  <a:pt x="6248" y="17250"/>
                </a:cubicBezTo>
                <a:close/>
                <a:moveTo>
                  <a:pt x="6311" y="17224"/>
                </a:moveTo>
                <a:cubicBezTo>
                  <a:pt x="6311" y="17234"/>
                  <a:pt x="6308" y="17244"/>
                  <a:pt x="6308" y="17253"/>
                </a:cubicBezTo>
                <a:cubicBezTo>
                  <a:pt x="6319" y="17253"/>
                  <a:pt x="6330" y="17250"/>
                  <a:pt x="6341" y="17250"/>
                </a:cubicBezTo>
                <a:cubicBezTo>
                  <a:pt x="6341" y="17250"/>
                  <a:pt x="6338" y="17253"/>
                  <a:pt x="6338" y="17253"/>
                </a:cubicBezTo>
                <a:cubicBezTo>
                  <a:pt x="6338" y="17244"/>
                  <a:pt x="6338" y="17234"/>
                  <a:pt x="6338" y="17224"/>
                </a:cubicBezTo>
                <a:cubicBezTo>
                  <a:pt x="6338" y="17224"/>
                  <a:pt x="6341" y="17227"/>
                  <a:pt x="6341" y="17227"/>
                </a:cubicBezTo>
                <a:cubicBezTo>
                  <a:pt x="6330" y="17227"/>
                  <a:pt x="6319" y="17227"/>
                  <a:pt x="6311" y="17224"/>
                </a:cubicBezTo>
                <a:lnTo>
                  <a:pt x="6311" y="17224"/>
                </a:lnTo>
                <a:close/>
                <a:moveTo>
                  <a:pt x="6132" y="17306"/>
                </a:moveTo>
                <a:lnTo>
                  <a:pt x="6128" y="17302"/>
                </a:lnTo>
                <a:cubicBezTo>
                  <a:pt x="6140" y="17302"/>
                  <a:pt x="6151" y="17302"/>
                  <a:pt x="6162" y="17302"/>
                </a:cubicBezTo>
                <a:cubicBezTo>
                  <a:pt x="6162" y="17302"/>
                  <a:pt x="6158" y="17306"/>
                  <a:pt x="6158" y="17306"/>
                </a:cubicBezTo>
                <a:cubicBezTo>
                  <a:pt x="6158" y="17286"/>
                  <a:pt x="6162" y="17270"/>
                  <a:pt x="6162" y="17250"/>
                </a:cubicBezTo>
                <a:cubicBezTo>
                  <a:pt x="6151" y="17250"/>
                  <a:pt x="6140" y="17250"/>
                  <a:pt x="6128" y="17250"/>
                </a:cubicBezTo>
                <a:cubicBezTo>
                  <a:pt x="6132" y="17266"/>
                  <a:pt x="6132" y="17286"/>
                  <a:pt x="6132" y="17306"/>
                </a:cubicBezTo>
                <a:close/>
                <a:moveTo>
                  <a:pt x="6222" y="17279"/>
                </a:moveTo>
                <a:lnTo>
                  <a:pt x="6218" y="17276"/>
                </a:lnTo>
                <a:cubicBezTo>
                  <a:pt x="6229" y="17276"/>
                  <a:pt x="6241" y="17279"/>
                  <a:pt x="6252" y="17279"/>
                </a:cubicBezTo>
                <a:cubicBezTo>
                  <a:pt x="6252" y="17270"/>
                  <a:pt x="6248" y="17260"/>
                  <a:pt x="6248" y="17250"/>
                </a:cubicBezTo>
                <a:cubicBezTo>
                  <a:pt x="6248" y="17250"/>
                  <a:pt x="6252" y="17253"/>
                  <a:pt x="6252" y="17253"/>
                </a:cubicBezTo>
                <a:cubicBezTo>
                  <a:pt x="6241" y="17253"/>
                  <a:pt x="6229" y="17250"/>
                  <a:pt x="6218" y="17250"/>
                </a:cubicBezTo>
                <a:cubicBezTo>
                  <a:pt x="6218" y="17260"/>
                  <a:pt x="6222" y="17270"/>
                  <a:pt x="6222" y="17279"/>
                </a:cubicBezTo>
                <a:close/>
                <a:moveTo>
                  <a:pt x="6188" y="17299"/>
                </a:moveTo>
                <a:cubicBezTo>
                  <a:pt x="6199" y="17299"/>
                  <a:pt x="6211" y="17302"/>
                  <a:pt x="6222" y="17302"/>
                </a:cubicBezTo>
                <a:cubicBezTo>
                  <a:pt x="6222" y="17292"/>
                  <a:pt x="6218" y="17283"/>
                  <a:pt x="6218" y="17273"/>
                </a:cubicBezTo>
                <a:cubicBezTo>
                  <a:pt x="6218" y="17273"/>
                  <a:pt x="6222" y="17276"/>
                  <a:pt x="6222" y="17276"/>
                </a:cubicBezTo>
                <a:cubicBezTo>
                  <a:pt x="6199" y="17276"/>
                  <a:pt x="6188" y="17283"/>
                  <a:pt x="6192" y="17302"/>
                </a:cubicBezTo>
                <a:lnTo>
                  <a:pt x="6188" y="17299"/>
                </a:lnTo>
                <a:close/>
                <a:moveTo>
                  <a:pt x="6162" y="17299"/>
                </a:moveTo>
                <a:cubicBezTo>
                  <a:pt x="6162" y="17309"/>
                  <a:pt x="6158" y="17319"/>
                  <a:pt x="6158" y="17328"/>
                </a:cubicBezTo>
                <a:cubicBezTo>
                  <a:pt x="6170" y="17328"/>
                  <a:pt x="6181" y="17328"/>
                  <a:pt x="6192" y="17328"/>
                </a:cubicBezTo>
                <a:cubicBezTo>
                  <a:pt x="6192" y="17319"/>
                  <a:pt x="6188" y="17309"/>
                  <a:pt x="6188" y="17299"/>
                </a:cubicBezTo>
                <a:cubicBezTo>
                  <a:pt x="6188" y="17299"/>
                  <a:pt x="6192" y="17302"/>
                  <a:pt x="6192" y="17302"/>
                </a:cubicBezTo>
                <a:cubicBezTo>
                  <a:pt x="6181" y="17302"/>
                  <a:pt x="6170" y="17302"/>
                  <a:pt x="6158" y="17302"/>
                </a:cubicBezTo>
                <a:lnTo>
                  <a:pt x="6162" y="17299"/>
                </a:lnTo>
                <a:close/>
                <a:moveTo>
                  <a:pt x="6099" y="17325"/>
                </a:moveTo>
                <a:cubicBezTo>
                  <a:pt x="6110" y="17325"/>
                  <a:pt x="6121" y="17328"/>
                  <a:pt x="6132" y="17328"/>
                </a:cubicBezTo>
                <a:cubicBezTo>
                  <a:pt x="6132" y="17319"/>
                  <a:pt x="6128" y="17309"/>
                  <a:pt x="6128" y="17299"/>
                </a:cubicBezTo>
                <a:cubicBezTo>
                  <a:pt x="6128" y="17299"/>
                  <a:pt x="6132" y="17302"/>
                  <a:pt x="6132" y="17302"/>
                </a:cubicBezTo>
                <a:cubicBezTo>
                  <a:pt x="6121" y="17302"/>
                  <a:pt x="6110" y="17299"/>
                  <a:pt x="6099" y="17299"/>
                </a:cubicBezTo>
                <a:cubicBezTo>
                  <a:pt x="6099" y="17309"/>
                  <a:pt x="6102" y="17319"/>
                  <a:pt x="6102" y="17328"/>
                </a:cubicBezTo>
                <a:lnTo>
                  <a:pt x="6099" y="17325"/>
                </a:lnTo>
                <a:close/>
                <a:moveTo>
                  <a:pt x="2527" y="14104"/>
                </a:moveTo>
                <a:cubicBezTo>
                  <a:pt x="2538" y="14104"/>
                  <a:pt x="2550" y="14108"/>
                  <a:pt x="2561" y="14108"/>
                </a:cubicBezTo>
                <a:cubicBezTo>
                  <a:pt x="2561" y="14088"/>
                  <a:pt x="2557" y="14068"/>
                  <a:pt x="2557" y="14052"/>
                </a:cubicBezTo>
                <a:cubicBezTo>
                  <a:pt x="2557" y="14052"/>
                  <a:pt x="2561" y="14055"/>
                  <a:pt x="2561" y="14055"/>
                </a:cubicBezTo>
                <a:cubicBezTo>
                  <a:pt x="2550" y="14055"/>
                  <a:pt x="2538" y="14052"/>
                  <a:pt x="2527" y="14052"/>
                </a:cubicBezTo>
                <a:cubicBezTo>
                  <a:pt x="2527" y="14072"/>
                  <a:pt x="2531" y="14088"/>
                  <a:pt x="2531" y="14108"/>
                </a:cubicBezTo>
                <a:lnTo>
                  <a:pt x="2527" y="14104"/>
                </a:lnTo>
                <a:close/>
                <a:moveTo>
                  <a:pt x="2617" y="14522"/>
                </a:moveTo>
                <a:cubicBezTo>
                  <a:pt x="2628" y="14522"/>
                  <a:pt x="2639" y="14518"/>
                  <a:pt x="2650" y="14518"/>
                </a:cubicBezTo>
                <a:lnTo>
                  <a:pt x="2647" y="14522"/>
                </a:lnTo>
                <a:cubicBezTo>
                  <a:pt x="2647" y="14502"/>
                  <a:pt x="2647" y="14486"/>
                  <a:pt x="2647" y="14466"/>
                </a:cubicBezTo>
                <a:cubicBezTo>
                  <a:pt x="2647" y="14466"/>
                  <a:pt x="2650" y="14469"/>
                  <a:pt x="2650" y="14469"/>
                </a:cubicBezTo>
                <a:cubicBezTo>
                  <a:pt x="2639" y="14469"/>
                  <a:pt x="2628" y="14466"/>
                  <a:pt x="2617" y="14466"/>
                </a:cubicBezTo>
                <a:cubicBezTo>
                  <a:pt x="2617" y="14486"/>
                  <a:pt x="2617" y="14502"/>
                  <a:pt x="2617" y="14522"/>
                </a:cubicBezTo>
                <a:close/>
                <a:moveTo>
                  <a:pt x="2621" y="14469"/>
                </a:moveTo>
                <a:cubicBezTo>
                  <a:pt x="2609" y="14460"/>
                  <a:pt x="2598" y="14450"/>
                  <a:pt x="2587" y="14440"/>
                </a:cubicBezTo>
                <a:cubicBezTo>
                  <a:pt x="2598" y="14450"/>
                  <a:pt x="2609" y="14460"/>
                  <a:pt x="2621" y="14469"/>
                </a:cubicBezTo>
                <a:close/>
                <a:moveTo>
                  <a:pt x="2501" y="14160"/>
                </a:moveTo>
                <a:lnTo>
                  <a:pt x="2497" y="14156"/>
                </a:lnTo>
                <a:cubicBezTo>
                  <a:pt x="2509" y="14156"/>
                  <a:pt x="2520" y="14156"/>
                  <a:pt x="2531" y="14156"/>
                </a:cubicBezTo>
                <a:lnTo>
                  <a:pt x="2527" y="14160"/>
                </a:lnTo>
                <a:cubicBezTo>
                  <a:pt x="2527" y="14140"/>
                  <a:pt x="2527" y="14124"/>
                  <a:pt x="2527" y="14104"/>
                </a:cubicBezTo>
                <a:cubicBezTo>
                  <a:pt x="2527" y="14104"/>
                  <a:pt x="2531" y="14108"/>
                  <a:pt x="2531" y="14108"/>
                </a:cubicBezTo>
                <a:cubicBezTo>
                  <a:pt x="2520" y="14108"/>
                  <a:pt x="2509" y="14104"/>
                  <a:pt x="2497" y="14104"/>
                </a:cubicBezTo>
                <a:cubicBezTo>
                  <a:pt x="2501" y="14124"/>
                  <a:pt x="2501" y="14143"/>
                  <a:pt x="2501" y="14160"/>
                </a:cubicBezTo>
                <a:close/>
                <a:moveTo>
                  <a:pt x="2497" y="14186"/>
                </a:moveTo>
                <a:cubicBezTo>
                  <a:pt x="2497" y="14176"/>
                  <a:pt x="2497" y="14166"/>
                  <a:pt x="2497" y="14156"/>
                </a:cubicBezTo>
                <a:cubicBezTo>
                  <a:pt x="2497" y="14156"/>
                  <a:pt x="2501" y="14160"/>
                  <a:pt x="2501" y="14160"/>
                </a:cubicBezTo>
                <a:cubicBezTo>
                  <a:pt x="2490" y="14160"/>
                  <a:pt x="2479" y="14156"/>
                  <a:pt x="2467" y="14156"/>
                </a:cubicBezTo>
                <a:cubicBezTo>
                  <a:pt x="2467" y="14166"/>
                  <a:pt x="2467" y="14176"/>
                  <a:pt x="2467" y="14186"/>
                </a:cubicBezTo>
                <a:cubicBezTo>
                  <a:pt x="2479" y="14186"/>
                  <a:pt x="2490" y="14183"/>
                  <a:pt x="2497" y="14183"/>
                </a:cubicBezTo>
                <a:lnTo>
                  <a:pt x="2497" y="14186"/>
                </a:lnTo>
                <a:close/>
                <a:moveTo>
                  <a:pt x="3327" y="9136"/>
                </a:moveTo>
                <a:cubicBezTo>
                  <a:pt x="3315" y="9136"/>
                  <a:pt x="3304" y="9136"/>
                  <a:pt x="3293" y="9136"/>
                </a:cubicBezTo>
                <a:cubicBezTo>
                  <a:pt x="3293" y="9136"/>
                  <a:pt x="3297" y="9133"/>
                  <a:pt x="3297" y="9133"/>
                </a:cubicBezTo>
                <a:cubicBezTo>
                  <a:pt x="3297" y="9143"/>
                  <a:pt x="3293" y="9153"/>
                  <a:pt x="3293" y="9162"/>
                </a:cubicBezTo>
                <a:cubicBezTo>
                  <a:pt x="3304" y="9162"/>
                  <a:pt x="3315" y="9162"/>
                  <a:pt x="3327" y="9162"/>
                </a:cubicBezTo>
                <a:cubicBezTo>
                  <a:pt x="3327" y="9153"/>
                  <a:pt x="3323" y="9143"/>
                  <a:pt x="3323" y="9133"/>
                </a:cubicBezTo>
                <a:lnTo>
                  <a:pt x="3327" y="9136"/>
                </a:lnTo>
                <a:close/>
                <a:moveTo>
                  <a:pt x="2856" y="14570"/>
                </a:moveTo>
                <a:lnTo>
                  <a:pt x="2856" y="14570"/>
                </a:lnTo>
                <a:cubicBezTo>
                  <a:pt x="2863" y="14570"/>
                  <a:pt x="2875" y="14570"/>
                  <a:pt x="2886" y="14574"/>
                </a:cubicBezTo>
                <a:cubicBezTo>
                  <a:pt x="2886" y="14554"/>
                  <a:pt x="2886" y="14538"/>
                  <a:pt x="2886" y="14518"/>
                </a:cubicBezTo>
                <a:cubicBezTo>
                  <a:pt x="2875" y="14518"/>
                  <a:pt x="2863" y="14518"/>
                  <a:pt x="2852" y="14518"/>
                </a:cubicBezTo>
                <a:cubicBezTo>
                  <a:pt x="2856" y="14535"/>
                  <a:pt x="2856" y="14554"/>
                  <a:pt x="2856" y="14570"/>
                </a:cubicBezTo>
                <a:close/>
                <a:moveTo>
                  <a:pt x="2598" y="13420"/>
                </a:moveTo>
                <a:cubicBezTo>
                  <a:pt x="2594" y="13426"/>
                  <a:pt x="2591" y="13433"/>
                  <a:pt x="2587" y="13439"/>
                </a:cubicBezTo>
                <a:cubicBezTo>
                  <a:pt x="2598" y="13439"/>
                  <a:pt x="2609" y="13439"/>
                  <a:pt x="2621" y="13439"/>
                </a:cubicBezTo>
                <a:cubicBezTo>
                  <a:pt x="2613" y="13433"/>
                  <a:pt x="2606" y="13426"/>
                  <a:pt x="2598" y="13420"/>
                </a:cubicBezTo>
                <a:close/>
                <a:moveTo>
                  <a:pt x="2557" y="13436"/>
                </a:moveTo>
                <a:cubicBezTo>
                  <a:pt x="2568" y="13446"/>
                  <a:pt x="2579" y="13456"/>
                  <a:pt x="2591" y="13465"/>
                </a:cubicBezTo>
                <a:cubicBezTo>
                  <a:pt x="2591" y="13456"/>
                  <a:pt x="2591" y="13446"/>
                  <a:pt x="2591" y="13436"/>
                </a:cubicBezTo>
                <a:cubicBezTo>
                  <a:pt x="2579" y="13436"/>
                  <a:pt x="2568" y="13436"/>
                  <a:pt x="2557" y="13436"/>
                </a:cubicBezTo>
                <a:close/>
                <a:moveTo>
                  <a:pt x="6046" y="17429"/>
                </a:moveTo>
                <a:cubicBezTo>
                  <a:pt x="6035" y="17429"/>
                  <a:pt x="6024" y="17429"/>
                  <a:pt x="6013" y="17429"/>
                </a:cubicBezTo>
                <a:cubicBezTo>
                  <a:pt x="6024" y="17439"/>
                  <a:pt x="6035" y="17449"/>
                  <a:pt x="6046" y="17459"/>
                </a:cubicBezTo>
                <a:cubicBezTo>
                  <a:pt x="6046" y="17449"/>
                  <a:pt x="6046" y="17439"/>
                  <a:pt x="6046" y="17429"/>
                </a:cubicBezTo>
                <a:close/>
                <a:moveTo>
                  <a:pt x="3065" y="14776"/>
                </a:moveTo>
                <a:cubicBezTo>
                  <a:pt x="3054" y="14776"/>
                  <a:pt x="3043" y="14776"/>
                  <a:pt x="3032" y="14776"/>
                </a:cubicBezTo>
                <a:cubicBezTo>
                  <a:pt x="3032" y="14795"/>
                  <a:pt x="3032" y="14812"/>
                  <a:pt x="3032" y="14831"/>
                </a:cubicBezTo>
                <a:cubicBezTo>
                  <a:pt x="3043" y="14831"/>
                  <a:pt x="3054" y="14831"/>
                  <a:pt x="3065" y="14831"/>
                </a:cubicBezTo>
                <a:cubicBezTo>
                  <a:pt x="3061" y="14812"/>
                  <a:pt x="3061" y="14795"/>
                  <a:pt x="3065" y="14776"/>
                </a:cubicBezTo>
                <a:close/>
                <a:moveTo>
                  <a:pt x="3002" y="14779"/>
                </a:moveTo>
                <a:cubicBezTo>
                  <a:pt x="3013" y="14779"/>
                  <a:pt x="3024" y="14779"/>
                  <a:pt x="3035" y="14779"/>
                </a:cubicBezTo>
                <a:cubicBezTo>
                  <a:pt x="3024" y="14769"/>
                  <a:pt x="3013" y="14760"/>
                  <a:pt x="3002" y="14750"/>
                </a:cubicBezTo>
                <a:cubicBezTo>
                  <a:pt x="3002" y="14760"/>
                  <a:pt x="3002" y="14769"/>
                  <a:pt x="3002" y="14779"/>
                </a:cubicBezTo>
                <a:close/>
                <a:moveTo>
                  <a:pt x="2557" y="13563"/>
                </a:moveTo>
                <a:cubicBezTo>
                  <a:pt x="2568" y="13563"/>
                  <a:pt x="2579" y="13563"/>
                  <a:pt x="2591" y="13563"/>
                </a:cubicBezTo>
                <a:cubicBezTo>
                  <a:pt x="2591" y="13563"/>
                  <a:pt x="2587" y="13566"/>
                  <a:pt x="2587" y="13566"/>
                </a:cubicBezTo>
                <a:cubicBezTo>
                  <a:pt x="2587" y="13557"/>
                  <a:pt x="2591" y="13547"/>
                  <a:pt x="2591" y="13537"/>
                </a:cubicBezTo>
                <a:cubicBezTo>
                  <a:pt x="2579" y="13537"/>
                  <a:pt x="2568" y="13537"/>
                  <a:pt x="2557" y="13537"/>
                </a:cubicBezTo>
                <a:cubicBezTo>
                  <a:pt x="2557" y="13547"/>
                  <a:pt x="2561" y="13557"/>
                  <a:pt x="2561" y="13566"/>
                </a:cubicBezTo>
                <a:lnTo>
                  <a:pt x="2557" y="13563"/>
                </a:lnTo>
                <a:close/>
                <a:moveTo>
                  <a:pt x="2591" y="13566"/>
                </a:moveTo>
                <a:cubicBezTo>
                  <a:pt x="2591" y="13576"/>
                  <a:pt x="2591" y="13586"/>
                  <a:pt x="2591" y="13596"/>
                </a:cubicBezTo>
                <a:cubicBezTo>
                  <a:pt x="2591" y="13596"/>
                  <a:pt x="2587" y="13593"/>
                  <a:pt x="2587" y="13593"/>
                </a:cubicBezTo>
                <a:cubicBezTo>
                  <a:pt x="2598" y="13593"/>
                  <a:pt x="2609" y="13593"/>
                  <a:pt x="2621" y="13593"/>
                </a:cubicBezTo>
                <a:cubicBezTo>
                  <a:pt x="2621" y="13593"/>
                  <a:pt x="2617" y="13596"/>
                  <a:pt x="2617" y="13596"/>
                </a:cubicBezTo>
                <a:cubicBezTo>
                  <a:pt x="2606" y="13586"/>
                  <a:pt x="2594" y="13576"/>
                  <a:pt x="2587" y="13570"/>
                </a:cubicBezTo>
                <a:cubicBezTo>
                  <a:pt x="2587" y="13566"/>
                  <a:pt x="2591" y="13566"/>
                  <a:pt x="2591" y="13566"/>
                </a:cubicBezTo>
                <a:close/>
                <a:moveTo>
                  <a:pt x="2621" y="13491"/>
                </a:moveTo>
                <a:cubicBezTo>
                  <a:pt x="2621" y="13482"/>
                  <a:pt x="2621" y="13472"/>
                  <a:pt x="2621" y="13462"/>
                </a:cubicBezTo>
                <a:cubicBezTo>
                  <a:pt x="2609" y="13462"/>
                  <a:pt x="2598" y="13462"/>
                  <a:pt x="2587" y="13462"/>
                </a:cubicBezTo>
                <a:cubicBezTo>
                  <a:pt x="2598" y="13472"/>
                  <a:pt x="2609" y="13482"/>
                  <a:pt x="2621" y="13491"/>
                </a:cubicBezTo>
                <a:close/>
                <a:moveTo>
                  <a:pt x="2438" y="13540"/>
                </a:moveTo>
                <a:cubicBezTo>
                  <a:pt x="2449" y="13550"/>
                  <a:pt x="2460" y="13560"/>
                  <a:pt x="2471" y="13570"/>
                </a:cubicBezTo>
                <a:cubicBezTo>
                  <a:pt x="2471" y="13560"/>
                  <a:pt x="2471" y="13550"/>
                  <a:pt x="2471" y="13540"/>
                </a:cubicBezTo>
                <a:cubicBezTo>
                  <a:pt x="2464" y="13540"/>
                  <a:pt x="2449" y="13540"/>
                  <a:pt x="2438" y="13540"/>
                </a:cubicBezTo>
                <a:close/>
                <a:moveTo>
                  <a:pt x="2467" y="13563"/>
                </a:moveTo>
                <a:cubicBezTo>
                  <a:pt x="2467" y="13573"/>
                  <a:pt x="2467" y="13583"/>
                  <a:pt x="2467" y="13593"/>
                </a:cubicBezTo>
                <a:cubicBezTo>
                  <a:pt x="2479" y="13593"/>
                  <a:pt x="2490" y="13593"/>
                  <a:pt x="2501" y="13593"/>
                </a:cubicBezTo>
                <a:cubicBezTo>
                  <a:pt x="2501" y="13583"/>
                  <a:pt x="2501" y="13573"/>
                  <a:pt x="2501" y="13563"/>
                </a:cubicBezTo>
                <a:cubicBezTo>
                  <a:pt x="2490" y="13563"/>
                  <a:pt x="2479" y="13563"/>
                  <a:pt x="2467" y="13563"/>
                </a:cubicBezTo>
                <a:close/>
                <a:moveTo>
                  <a:pt x="2501" y="13619"/>
                </a:moveTo>
                <a:cubicBezTo>
                  <a:pt x="2501" y="13619"/>
                  <a:pt x="2497" y="13615"/>
                  <a:pt x="2497" y="13615"/>
                </a:cubicBezTo>
                <a:cubicBezTo>
                  <a:pt x="2509" y="13606"/>
                  <a:pt x="2516" y="13599"/>
                  <a:pt x="2527" y="13589"/>
                </a:cubicBezTo>
                <a:cubicBezTo>
                  <a:pt x="2527" y="13589"/>
                  <a:pt x="2531" y="13593"/>
                  <a:pt x="2531" y="13593"/>
                </a:cubicBezTo>
                <a:cubicBezTo>
                  <a:pt x="2520" y="13593"/>
                  <a:pt x="2509" y="13589"/>
                  <a:pt x="2497" y="13589"/>
                </a:cubicBezTo>
                <a:cubicBezTo>
                  <a:pt x="2501" y="13599"/>
                  <a:pt x="2501" y="13609"/>
                  <a:pt x="2501" y="13619"/>
                </a:cubicBezTo>
                <a:close/>
                <a:moveTo>
                  <a:pt x="2617" y="14212"/>
                </a:moveTo>
                <a:cubicBezTo>
                  <a:pt x="2617" y="14186"/>
                  <a:pt x="2617" y="14156"/>
                  <a:pt x="2617" y="14130"/>
                </a:cubicBezTo>
                <a:cubicBezTo>
                  <a:pt x="2617" y="14130"/>
                  <a:pt x="2621" y="14134"/>
                  <a:pt x="2621" y="14134"/>
                </a:cubicBezTo>
                <a:cubicBezTo>
                  <a:pt x="2609" y="14134"/>
                  <a:pt x="2598" y="14130"/>
                  <a:pt x="2587" y="14130"/>
                </a:cubicBezTo>
                <a:cubicBezTo>
                  <a:pt x="2579" y="14163"/>
                  <a:pt x="2550" y="14156"/>
                  <a:pt x="2527" y="14160"/>
                </a:cubicBezTo>
                <a:cubicBezTo>
                  <a:pt x="2527" y="14160"/>
                  <a:pt x="2531" y="14156"/>
                  <a:pt x="2531" y="14156"/>
                </a:cubicBezTo>
                <a:cubicBezTo>
                  <a:pt x="2527" y="14173"/>
                  <a:pt x="2520" y="14186"/>
                  <a:pt x="2497" y="14186"/>
                </a:cubicBezTo>
                <a:cubicBezTo>
                  <a:pt x="2497" y="14186"/>
                  <a:pt x="2501" y="14183"/>
                  <a:pt x="2501" y="14183"/>
                </a:cubicBezTo>
                <a:cubicBezTo>
                  <a:pt x="2520" y="14192"/>
                  <a:pt x="2542" y="14199"/>
                  <a:pt x="2561" y="14209"/>
                </a:cubicBezTo>
                <a:lnTo>
                  <a:pt x="2557" y="14212"/>
                </a:lnTo>
                <a:cubicBezTo>
                  <a:pt x="2568" y="14183"/>
                  <a:pt x="2579" y="14192"/>
                  <a:pt x="2591" y="14212"/>
                </a:cubicBezTo>
                <a:lnTo>
                  <a:pt x="2587" y="14209"/>
                </a:lnTo>
                <a:cubicBezTo>
                  <a:pt x="2598" y="14209"/>
                  <a:pt x="2609" y="14209"/>
                  <a:pt x="2621" y="14209"/>
                </a:cubicBezTo>
                <a:cubicBezTo>
                  <a:pt x="2621" y="14209"/>
                  <a:pt x="2617" y="14212"/>
                  <a:pt x="2617" y="14212"/>
                </a:cubicBezTo>
                <a:close/>
                <a:moveTo>
                  <a:pt x="2527" y="14261"/>
                </a:moveTo>
                <a:cubicBezTo>
                  <a:pt x="2527" y="14280"/>
                  <a:pt x="2527" y="14297"/>
                  <a:pt x="2527" y="14316"/>
                </a:cubicBezTo>
                <a:cubicBezTo>
                  <a:pt x="2538" y="14316"/>
                  <a:pt x="2550" y="14316"/>
                  <a:pt x="2561" y="14316"/>
                </a:cubicBezTo>
                <a:cubicBezTo>
                  <a:pt x="2550" y="14297"/>
                  <a:pt x="2538" y="14277"/>
                  <a:pt x="2527" y="14261"/>
                </a:cubicBezTo>
                <a:close/>
                <a:moveTo>
                  <a:pt x="2591" y="14212"/>
                </a:moveTo>
                <a:cubicBezTo>
                  <a:pt x="2579" y="14212"/>
                  <a:pt x="2568" y="14212"/>
                  <a:pt x="2557" y="14212"/>
                </a:cubicBezTo>
                <a:cubicBezTo>
                  <a:pt x="2557" y="14212"/>
                  <a:pt x="2561" y="14209"/>
                  <a:pt x="2561" y="14209"/>
                </a:cubicBezTo>
                <a:cubicBezTo>
                  <a:pt x="2565" y="14215"/>
                  <a:pt x="2568" y="14222"/>
                  <a:pt x="2568" y="14228"/>
                </a:cubicBezTo>
                <a:cubicBezTo>
                  <a:pt x="2576" y="14222"/>
                  <a:pt x="2579" y="14215"/>
                  <a:pt x="2587" y="14209"/>
                </a:cubicBezTo>
                <a:cubicBezTo>
                  <a:pt x="2587" y="14209"/>
                  <a:pt x="2591" y="14212"/>
                  <a:pt x="2591" y="14212"/>
                </a:cubicBezTo>
                <a:close/>
                <a:moveTo>
                  <a:pt x="2520" y="14248"/>
                </a:moveTo>
                <a:cubicBezTo>
                  <a:pt x="2512" y="14254"/>
                  <a:pt x="2505" y="14261"/>
                  <a:pt x="2497" y="14264"/>
                </a:cubicBezTo>
                <a:cubicBezTo>
                  <a:pt x="2509" y="14264"/>
                  <a:pt x="2520" y="14264"/>
                  <a:pt x="2531" y="14264"/>
                </a:cubicBezTo>
                <a:cubicBezTo>
                  <a:pt x="2527" y="14258"/>
                  <a:pt x="2523" y="14251"/>
                  <a:pt x="2520" y="14248"/>
                </a:cubicBezTo>
                <a:close/>
                <a:moveTo>
                  <a:pt x="2822" y="14495"/>
                </a:moveTo>
                <a:cubicBezTo>
                  <a:pt x="2822" y="14495"/>
                  <a:pt x="2826" y="14492"/>
                  <a:pt x="2826" y="14492"/>
                </a:cubicBezTo>
                <a:cubicBezTo>
                  <a:pt x="2826" y="14502"/>
                  <a:pt x="2826" y="14512"/>
                  <a:pt x="2826" y="14522"/>
                </a:cubicBezTo>
                <a:cubicBezTo>
                  <a:pt x="2826" y="14522"/>
                  <a:pt x="2822" y="14518"/>
                  <a:pt x="2822" y="14518"/>
                </a:cubicBezTo>
                <a:cubicBezTo>
                  <a:pt x="2834" y="14518"/>
                  <a:pt x="2845" y="14522"/>
                  <a:pt x="2856" y="14522"/>
                </a:cubicBezTo>
                <a:cubicBezTo>
                  <a:pt x="2856" y="14512"/>
                  <a:pt x="2856" y="14502"/>
                  <a:pt x="2856" y="14492"/>
                </a:cubicBezTo>
                <a:cubicBezTo>
                  <a:pt x="2845" y="14492"/>
                  <a:pt x="2834" y="14495"/>
                  <a:pt x="2822" y="14495"/>
                </a:cubicBezTo>
                <a:close/>
                <a:moveTo>
                  <a:pt x="2710" y="14574"/>
                </a:moveTo>
                <a:cubicBezTo>
                  <a:pt x="2699" y="14574"/>
                  <a:pt x="2688" y="14574"/>
                  <a:pt x="2677" y="14574"/>
                </a:cubicBezTo>
                <a:cubicBezTo>
                  <a:pt x="2677" y="14574"/>
                  <a:pt x="2680" y="14570"/>
                  <a:pt x="2680" y="14570"/>
                </a:cubicBezTo>
                <a:cubicBezTo>
                  <a:pt x="2677" y="14587"/>
                  <a:pt x="2665" y="14600"/>
                  <a:pt x="2647" y="14600"/>
                </a:cubicBezTo>
                <a:cubicBezTo>
                  <a:pt x="2647" y="14600"/>
                  <a:pt x="2650" y="14597"/>
                  <a:pt x="2650" y="14597"/>
                </a:cubicBezTo>
                <a:cubicBezTo>
                  <a:pt x="2650" y="14606"/>
                  <a:pt x="2647" y="14616"/>
                  <a:pt x="2647" y="14626"/>
                </a:cubicBezTo>
                <a:cubicBezTo>
                  <a:pt x="2669" y="14626"/>
                  <a:pt x="2688" y="14626"/>
                  <a:pt x="2710" y="14626"/>
                </a:cubicBezTo>
                <a:cubicBezTo>
                  <a:pt x="2710" y="14606"/>
                  <a:pt x="2707" y="14590"/>
                  <a:pt x="2707" y="14570"/>
                </a:cubicBezTo>
                <a:lnTo>
                  <a:pt x="2710" y="14574"/>
                </a:lnTo>
                <a:close/>
                <a:moveTo>
                  <a:pt x="2617" y="14636"/>
                </a:moveTo>
                <a:cubicBezTo>
                  <a:pt x="2628" y="14642"/>
                  <a:pt x="2639" y="14645"/>
                  <a:pt x="2650" y="14652"/>
                </a:cubicBezTo>
                <a:cubicBezTo>
                  <a:pt x="2650" y="14642"/>
                  <a:pt x="2650" y="14632"/>
                  <a:pt x="2650" y="14623"/>
                </a:cubicBezTo>
                <a:cubicBezTo>
                  <a:pt x="2639" y="14626"/>
                  <a:pt x="2628" y="14632"/>
                  <a:pt x="2617" y="14636"/>
                </a:cubicBezTo>
                <a:close/>
                <a:moveTo>
                  <a:pt x="2650" y="14597"/>
                </a:moveTo>
                <a:cubicBezTo>
                  <a:pt x="2650" y="14597"/>
                  <a:pt x="2647" y="14600"/>
                  <a:pt x="2647" y="14600"/>
                </a:cubicBezTo>
                <a:cubicBezTo>
                  <a:pt x="2647" y="14590"/>
                  <a:pt x="2647" y="14580"/>
                  <a:pt x="2647" y="14570"/>
                </a:cubicBezTo>
                <a:lnTo>
                  <a:pt x="2650" y="14574"/>
                </a:lnTo>
                <a:cubicBezTo>
                  <a:pt x="2639" y="14574"/>
                  <a:pt x="2628" y="14570"/>
                  <a:pt x="2617" y="14570"/>
                </a:cubicBezTo>
                <a:cubicBezTo>
                  <a:pt x="2628" y="14577"/>
                  <a:pt x="2639" y="14587"/>
                  <a:pt x="2650" y="14597"/>
                </a:cubicBezTo>
                <a:close/>
                <a:moveTo>
                  <a:pt x="2531" y="14645"/>
                </a:moveTo>
                <a:cubicBezTo>
                  <a:pt x="2531" y="14655"/>
                  <a:pt x="2531" y="14665"/>
                  <a:pt x="2531" y="14675"/>
                </a:cubicBezTo>
                <a:cubicBezTo>
                  <a:pt x="2531" y="14665"/>
                  <a:pt x="2531" y="14655"/>
                  <a:pt x="2531" y="14645"/>
                </a:cubicBezTo>
                <a:close/>
                <a:moveTo>
                  <a:pt x="2647" y="14645"/>
                </a:moveTo>
                <a:cubicBezTo>
                  <a:pt x="2647" y="14655"/>
                  <a:pt x="2647" y="14665"/>
                  <a:pt x="2647" y="14675"/>
                </a:cubicBezTo>
                <a:cubicBezTo>
                  <a:pt x="2658" y="14675"/>
                  <a:pt x="2669" y="14675"/>
                  <a:pt x="2680" y="14675"/>
                </a:cubicBezTo>
                <a:cubicBezTo>
                  <a:pt x="2677" y="14658"/>
                  <a:pt x="2665" y="14649"/>
                  <a:pt x="2647" y="14645"/>
                </a:cubicBezTo>
                <a:close/>
                <a:moveTo>
                  <a:pt x="2647" y="14570"/>
                </a:moveTo>
                <a:cubicBezTo>
                  <a:pt x="2658" y="14570"/>
                  <a:pt x="2669" y="14570"/>
                  <a:pt x="2680" y="14570"/>
                </a:cubicBezTo>
                <a:cubicBezTo>
                  <a:pt x="2680" y="14570"/>
                  <a:pt x="2677" y="14574"/>
                  <a:pt x="2677" y="14574"/>
                </a:cubicBezTo>
                <a:cubicBezTo>
                  <a:pt x="2677" y="14554"/>
                  <a:pt x="2677" y="14538"/>
                  <a:pt x="2677" y="14518"/>
                </a:cubicBezTo>
                <a:cubicBezTo>
                  <a:pt x="2677" y="14518"/>
                  <a:pt x="2680" y="14522"/>
                  <a:pt x="2680" y="14522"/>
                </a:cubicBezTo>
                <a:cubicBezTo>
                  <a:pt x="2669" y="14522"/>
                  <a:pt x="2658" y="14522"/>
                  <a:pt x="2647" y="14522"/>
                </a:cubicBezTo>
                <a:cubicBezTo>
                  <a:pt x="2647" y="14522"/>
                  <a:pt x="2650" y="14518"/>
                  <a:pt x="2650" y="14518"/>
                </a:cubicBezTo>
                <a:cubicBezTo>
                  <a:pt x="2650" y="14538"/>
                  <a:pt x="2650" y="14554"/>
                  <a:pt x="2650" y="14574"/>
                </a:cubicBezTo>
                <a:lnTo>
                  <a:pt x="2647" y="14570"/>
                </a:lnTo>
                <a:close/>
                <a:moveTo>
                  <a:pt x="2796" y="14626"/>
                </a:moveTo>
                <a:cubicBezTo>
                  <a:pt x="2785" y="14610"/>
                  <a:pt x="2774" y="14590"/>
                  <a:pt x="2763" y="14574"/>
                </a:cubicBezTo>
                <a:lnTo>
                  <a:pt x="2766" y="14577"/>
                </a:lnTo>
                <a:cubicBezTo>
                  <a:pt x="2755" y="14577"/>
                  <a:pt x="2744" y="14577"/>
                  <a:pt x="2733" y="14577"/>
                </a:cubicBezTo>
                <a:lnTo>
                  <a:pt x="2736" y="14574"/>
                </a:lnTo>
                <a:cubicBezTo>
                  <a:pt x="2736" y="14593"/>
                  <a:pt x="2733" y="14610"/>
                  <a:pt x="2733" y="14629"/>
                </a:cubicBezTo>
                <a:cubicBezTo>
                  <a:pt x="2755" y="14626"/>
                  <a:pt x="2777" y="14626"/>
                  <a:pt x="2796" y="14626"/>
                </a:cubicBezTo>
                <a:close/>
                <a:moveTo>
                  <a:pt x="2826" y="14522"/>
                </a:moveTo>
                <a:cubicBezTo>
                  <a:pt x="2815" y="14522"/>
                  <a:pt x="2804" y="14522"/>
                  <a:pt x="2792" y="14522"/>
                </a:cubicBezTo>
                <a:cubicBezTo>
                  <a:pt x="2792" y="14522"/>
                  <a:pt x="2796" y="14518"/>
                  <a:pt x="2796" y="14518"/>
                </a:cubicBezTo>
                <a:cubicBezTo>
                  <a:pt x="2796" y="14528"/>
                  <a:pt x="2796" y="14538"/>
                  <a:pt x="2796" y="14548"/>
                </a:cubicBezTo>
                <a:cubicBezTo>
                  <a:pt x="2796" y="14548"/>
                  <a:pt x="2792" y="14544"/>
                  <a:pt x="2792" y="14544"/>
                </a:cubicBezTo>
                <a:cubicBezTo>
                  <a:pt x="2815" y="14548"/>
                  <a:pt x="2819" y="14535"/>
                  <a:pt x="2822" y="14518"/>
                </a:cubicBezTo>
                <a:lnTo>
                  <a:pt x="2826" y="14522"/>
                </a:lnTo>
                <a:close/>
                <a:moveTo>
                  <a:pt x="2796" y="14544"/>
                </a:moveTo>
                <a:cubicBezTo>
                  <a:pt x="2785" y="14554"/>
                  <a:pt x="2774" y="14564"/>
                  <a:pt x="2766" y="14570"/>
                </a:cubicBezTo>
                <a:cubicBezTo>
                  <a:pt x="2766" y="14570"/>
                  <a:pt x="2770" y="14574"/>
                  <a:pt x="2770" y="14574"/>
                </a:cubicBezTo>
                <a:cubicBezTo>
                  <a:pt x="2781" y="14564"/>
                  <a:pt x="2789" y="14557"/>
                  <a:pt x="2800" y="14548"/>
                </a:cubicBezTo>
                <a:lnTo>
                  <a:pt x="2796" y="14544"/>
                </a:lnTo>
                <a:close/>
                <a:moveTo>
                  <a:pt x="2852" y="14567"/>
                </a:moveTo>
                <a:lnTo>
                  <a:pt x="2848" y="14574"/>
                </a:lnTo>
                <a:cubicBezTo>
                  <a:pt x="2852" y="14574"/>
                  <a:pt x="2856" y="14570"/>
                  <a:pt x="2852" y="14567"/>
                </a:cubicBezTo>
                <a:cubicBezTo>
                  <a:pt x="2856" y="14570"/>
                  <a:pt x="2852" y="14567"/>
                  <a:pt x="2852" y="14567"/>
                </a:cubicBezTo>
                <a:close/>
                <a:moveTo>
                  <a:pt x="2796" y="14619"/>
                </a:moveTo>
                <a:cubicBezTo>
                  <a:pt x="2796" y="14629"/>
                  <a:pt x="2796" y="14642"/>
                  <a:pt x="2796" y="14652"/>
                </a:cubicBezTo>
                <a:cubicBezTo>
                  <a:pt x="2796" y="14642"/>
                  <a:pt x="2796" y="14629"/>
                  <a:pt x="2796" y="14619"/>
                </a:cubicBezTo>
                <a:close/>
                <a:moveTo>
                  <a:pt x="2796" y="14645"/>
                </a:moveTo>
                <a:cubicBezTo>
                  <a:pt x="2785" y="14655"/>
                  <a:pt x="2774" y="14665"/>
                  <a:pt x="2763" y="14675"/>
                </a:cubicBezTo>
                <a:cubicBezTo>
                  <a:pt x="2774" y="14665"/>
                  <a:pt x="2785" y="14655"/>
                  <a:pt x="2796" y="14645"/>
                </a:cubicBezTo>
                <a:close/>
                <a:moveTo>
                  <a:pt x="2736" y="14574"/>
                </a:moveTo>
                <a:cubicBezTo>
                  <a:pt x="2736" y="14554"/>
                  <a:pt x="2736" y="14538"/>
                  <a:pt x="2736" y="14518"/>
                </a:cubicBezTo>
                <a:cubicBezTo>
                  <a:pt x="2736" y="14518"/>
                  <a:pt x="2740" y="14522"/>
                  <a:pt x="2740" y="14522"/>
                </a:cubicBezTo>
                <a:cubicBezTo>
                  <a:pt x="2729" y="14522"/>
                  <a:pt x="2718" y="14522"/>
                  <a:pt x="2707" y="14522"/>
                </a:cubicBezTo>
                <a:cubicBezTo>
                  <a:pt x="2707" y="14522"/>
                  <a:pt x="2710" y="14518"/>
                  <a:pt x="2710" y="14518"/>
                </a:cubicBezTo>
                <a:cubicBezTo>
                  <a:pt x="2710" y="14538"/>
                  <a:pt x="2710" y="14554"/>
                  <a:pt x="2710" y="14574"/>
                </a:cubicBezTo>
                <a:cubicBezTo>
                  <a:pt x="2710" y="14574"/>
                  <a:pt x="2707" y="14570"/>
                  <a:pt x="2707" y="14570"/>
                </a:cubicBezTo>
                <a:cubicBezTo>
                  <a:pt x="2718" y="14570"/>
                  <a:pt x="2729" y="14570"/>
                  <a:pt x="2740" y="14570"/>
                </a:cubicBezTo>
                <a:lnTo>
                  <a:pt x="2736" y="14574"/>
                </a:lnTo>
                <a:close/>
                <a:moveTo>
                  <a:pt x="2527" y="13589"/>
                </a:moveTo>
                <a:cubicBezTo>
                  <a:pt x="2538" y="13589"/>
                  <a:pt x="2550" y="13589"/>
                  <a:pt x="2561" y="13589"/>
                </a:cubicBezTo>
                <a:cubicBezTo>
                  <a:pt x="2561" y="13589"/>
                  <a:pt x="2557" y="13593"/>
                  <a:pt x="2557" y="13593"/>
                </a:cubicBezTo>
                <a:cubicBezTo>
                  <a:pt x="2557" y="13583"/>
                  <a:pt x="2557" y="13573"/>
                  <a:pt x="2557" y="13563"/>
                </a:cubicBezTo>
                <a:cubicBezTo>
                  <a:pt x="2557" y="13563"/>
                  <a:pt x="2561" y="13566"/>
                  <a:pt x="2561" y="13566"/>
                </a:cubicBezTo>
                <a:cubicBezTo>
                  <a:pt x="2550" y="13566"/>
                  <a:pt x="2538" y="13563"/>
                  <a:pt x="2527" y="13563"/>
                </a:cubicBezTo>
                <a:cubicBezTo>
                  <a:pt x="2527" y="13573"/>
                  <a:pt x="2531" y="13583"/>
                  <a:pt x="2531" y="13593"/>
                </a:cubicBezTo>
                <a:lnTo>
                  <a:pt x="2527" y="13589"/>
                </a:lnTo>
                <a:close/>
                <a:moveTo>
                  <a:pt x="6252" y="17354"/>
                </a:moveTo>
                <a:cubicBezTo>
                  <a:pt x="6241" y="17354"/>
                  <a:pt x="6229" y="17354"/>
                  <a:pt x="6218" y="17354"/>
                </a:cubicBezTo>
                <a:cubicBezTo>
                  <a:pt x="6218" y="17354"/>
                  <a:pt x="6222" y="17351"/>
                  <a:pt x="6222" y="17351"/>
                </a:cubicBezTo>
                <a:cubicBezTo>
                  <a:pt x="6222" y="17361"/>
                  <a:pt x="6218" y="17371"/>
                  <a:pt x="6218" y="17380"/>
                </a:cubicBezTo>
                <a:cubicBezTo>
                  <a:pt x="6229" y="17380"/>
                  <a:pt x="6241" y="17380"/>
                  <a:pt x="6252" y="17380"/>
                </a:cubicBezTo>
                <a:cubicBezTo>
                  <a:pt x="6252" y="17371"/>
                  <a:pt x="6248" y="17361"/>
                  <a:pt x="6248" y="17351"/>
                </a:cubicBezTo>
                <a:lnTo>
                  <a:pt x="6252" y="17354"/>
                </a:lnTo>
                <a:close/>
                <a:moveTo>
                  <a:pt x="6128" y="17354"/>
                </a:moveTo>
                <a:cubicBezTo>
                  <a:pt x="6140" y="17354"/>
                  <a:pt x="6151" y="17354"/>
                  <a:pt x="6162" y="17354"/>
                </a:cubicBezTo>
                <a:cubicBezTo>
                  <a:pt x="6162" y="17345"/>
                  <a:pt x="6162" y="17335"/>
                  <a:pt x="6162" y="17325"/>
                </a:cubicBezTo>
                <a:cubicBezTo>
                  <a:pt x="6151" y="17325"/>
                  <a:pt x="6140" y="17325"/>
                  <a:pt x="6128" y="17325"/>
                </a:cubicBezTo>
                <a:cubicBezTo>
                  <a:pt x="6128" y="17335"/>
                  <a:pt x="6128" y="17345"/>
                  <a:pt x="6128" y="17354"/>
                </a:cubicBezTo>
                <a:close/>
                <a:moveTo>
                  <a:pt x="6188" y="17354"/>
                </a:moveTo>
                <a:cubicBezTo>
                  <a:pt x="6199" y="17354"/>
                  <a:pt x="6211" y="17351"/>
                  <a:pt x="6222" y="17351"/>
                </a:cubicBezTo>
                <a:cubicBezTo>
                  <a:pt x="6222" y="17351"/>
                  <a:pt x="6218" y="17354"/>
                  <a:pt x="6218" y="17354"/>
                </a:cubicBezTo>
                <a:cubicBezTo>
                  <a:pt x="6218" y="17345"/>
                  <a:pt x="6218" y="17335"/>
                  <a:pt x="6218" y="17325"/>
                </a:cubicBezTo>
                <a:lnTo>
                  <a:pt x="6222" y="17328"/>
                </a:lnTo>
                <a:cubicBezTo>
                  <a:pt x="6211" y="17328"/>
                  <a:pt x="6199" y="17325"/>
                  <a:pt x="6188" y="17325"/>
                </a:cubicBezTo>
                <a:cubicBezTo>
                  <a:pt x="6188" y="17335"/>
                  <a:pt x="6188" y="17345"/>
                  <a:pt x="6188" y="17354"/>
                </a:cubicBezTo>
                <a:close/>
                <a:moveTo>
                  <a:pt x="6278" y="17302"/>
                </a:moveTo>
                <a:lnTo>
                  <a:pt x="6282" y="17299"/>
                </a:lnTo>
                <a:cubicBezTo>
                  <a:pt x="6282" y="17309"/>
                  <a:pt x="6282" y="17319"/>
                  <a:pt x="6282" y="17328"/>
                </a:cubicBezTo>
                <a:cubicBezTo>
                  <a:pt x="6282" y="17328"/>
                  <a:pt x="6278" y="17325"/>
                  <a:pt x="6278" y="17325"/>
                </a:cubicBezTo>
                <a:cubicBezTo>
                  <a:pt x="6289" y="17325"/>
                  <a:pt x="6300" y="17328"/>
                  <a:pt x="6311" y="17328"/>
                </a:cubicBezTo>
                <a:cubicBezTo>
                  <a:pt x="6311" y="17319"/>
                  <a:pt x="6311" y="17309"/>
                  <a:pt x="6311" y="17299"/>
                </a:cubicBezTo>
                <a:cubicBezTo>
                  <a:pt x="6300" y="17302"/>
                  <a:pt x="6289" y="17302"/>
                  <a:pt x="6278" y="17302"/>
                </a:cubicBezTo>
                <a:close/>
                <a:moveTo>
                  <a:pt x="6278" y="17325"/>
                </a:moveTo>
                <a:cubicBezTo>
                  <a:pt x="6278" y="17325"/>
                  <a:pt x="6282" y="17328"/>
                  <a:pt x="6282" y="17328"/>
                </a:cubicBezTo>
                <a:cubicBezTo>
                  <a:pt x="6270" y="17328"/>
                  <a:pt x="6259" y="17328"/>
                  <a:pt x="6248" y="17328"/>
                </a:cubicBezTo>
                <a:cubicBezTo>
                  <a:pt x="6248" y="17328"/>
                  <a:pt x="6252" y="17325"/>
                  <a:pt x="6252" y="17325"/>
                </a:cubicBezTo>
                <a:cubicBezTo>
                  <a:pt x="6252" y="17335"/>
                  <a:pt x="6252" y="17345"/>
                  <a:pt x="6252" y="17354"/>
                </a:cubicBezTo>
                <a:cubicBezTo>
                  <a:pt x="6252" y="17354"/>
                  <a:pt x="6248" y="17351"/>
                  <a:pt x="6248" y="17351"/>
                </a:cubicBezTo>
                <a:cubicBezTo>
                  <a:pt x="6259" y="17351"/>
                  <a:pt x="6270" y="17354"/>
                  <a:pt x="6282" y="17354"/>
                </a:cubicBezTo>
                <a:cubicBezTo>
                  <a:pt x="6282" y="17345"/>
                  <a:pt x="6278" y="17335"/>
                  <a:pt x="6278" y="17325"/>
                </a:cubicBezTo>
                <a:close/>
                <a:moveTo>
                  <a:pt x="6311" y="17276"/>
                </a:moveTo>
                <a:cubicBezTo>
                  <a:pt x="6311" y="17266"/>
                  <a:pt x="6311" y="17257"/>
                  <a:pt x="6311" y="17247"/>
                </a:cubicBezTo>
                <a:cubicBezTo>
                  <a:pt x="6300" y="17247"/>
                  <a:pt x="6289" y="17247"/>
                  <a:pt x="6278" y="17247"/>
                </a:cubicBezTo>
                <a:cubicBezTo>
                  <a:pt x="6278" y="17257"/>
                  <a:pt x="6278" y="17266"/>
                  <a:pt x="6278" y="17276"/>
                </a:cubicBezTo>
                <a:cubicBezTo>
                  <a:pt x="6289" y="17279"/>
                  <a:pt x="6300" y="17279"/>
                  <a:pt x="6311" y="17276"/>
                </a:cubicBezTo>
                <a:close/>
                <a:moveTo>
                  <a:pt x="6248" y="17299"/>
                </a:moveTo>
                <a:cubicBezTo>
                  <a:pt x="6259" y="17299"/>
                  <a:pt x="6270" y="17299"/>
                  <a:pt x="6282" y="17299"/>
                </a:cubicBezTo>
                <a:cubicBezTo>
                  <a:pt x="6282" y="17299"/>
                  <a:pt x="6278" y="17302"/>
                  <a:pt x="6278" y="17302"/>
                </a:cubicBezTo>
                <a:cubicBezTo>
                  <a:pt x="6278" y="17292"/>
                  <a:pt x="6282" y="17283"/>
                  <a:pt x="6282" y="17273"/>
                </a:cubicBezTo>
                <a:cubicBezTo>
                  <a:pt x="6270" y="17273"/>
                  <a:pt x="6259" y="17273"/>
                  <a:pt x="6248" y="17273"/>
                </a:cubicBezTo>
                <a:cubicBezTo>
                  <a:pt x="6248" y="17283"/>
                  <a:pt x="6252" y="17292"/>
                  <a:pt x="6252" y="17302"/>
                </a:cubicBezTo>
                <a:lnTo>
                  <a:pt x="6248" y="17299"/>
                </a:lnTo>
                <a:close/>
                <a:moveTo>
                  <a:pt x="16757" y="3109"/>
                </a:moveTo>
                <a:cubicBezTo>
                  <a:pt x="16768" y="3099"/>
                  <a:pt x="16779" y="3089"/>
                  <a:pt x="16790" y="3079"/>
                </a:cubicBezTo>
                <a:cubicBezTo>
                  <a:pt x="16779" y="3079"/>
                  <a:pt x="16768" y="3079"/>
                  <a:pt x="16757" y="3079"/>
                </a:cubicBezTo>
                <a:cubicBezTo>
                  <a:pt x="16757" y="3089"/>
                  <a:pt x="16757" y="3099"/>
                  <a:pt x="16757" y="3109"/>
                </a:cubicBezTo>
                <a:close/>
                <a:moveTo>
                  <a:pt x="16727" y="3083"/>
                </a:moveTo>
                <a:cubicBezTo>
                  <a:pt x="16738" y="3083"/>
                  <a:pt x="16749" y="3083"/>
                  <a:pt x="16760" y="3083"/>
                </a:cubicBezTo>
                <a:cubicBezTo>
                  <a:pt x="16760" y="3073"/>
                  <a:pt x="16760" y="3063"/>
                  <a:pt x="16760" y="3053"/>
                </a:cubicBezTo>
                <a:cubicBezTo>
                  <a:pt x="16749" y="3053"/>
                  <a:pt x="16738" y="3053"/>
                  <a:pt x="16727" y="3053"/>
                </a:cubicBezTo>
                <a:cubicBezTo>
                  <a:pt x="16727" y="3063"/>
                  <a:pt x="16727" y="3073"/>
                  <a:pt x="16727" y="3083"/>
                </a:cubicBezTo>
                <a:close/>
                <a:moveTo>
                  <a:pt x="16701" y="3027"/>
                </a:moveTo>
                <a:cubicBezTo>
                  <a:pt x="16701" y="3037"/>
                  <a:pt x="16701" y="3047"/>
                  <a:pt x="16701" y="3057"/>
                </a:cubicBezTo>
                <a:cubicBezTo>
                  <a:pt x="16712" y="3057"/>
                  <a:pt x="16723" y="3057"/>
                  <a:pt x="16734" y="3057"/>
                </a:cubicBezTo>
                <a:cubicBezTo>
                  <a:pt x="16734" y="3047"/>
                  <a:pt x="16734" y="3037"/>
                  <a:pt x="16734" y="3027"/>
                </a:cubicBezTo>
                <a:cubicBezTo>
                  <a:pt x="16719" y="3030"/>
                  <a:pt x="16708" y="3027"/>
                  <a:pt x="16701" y="3027"/>
                </a:cubicBezTo>
                <a:close/>
                <a:moveTo>
                  <a:pt x="2591" y="14104"/>
                </a:moveTo>
                <a:cubicBezTo>
                  <a:pt x="2579" y="14104"/>
                  <a:pt x="2568" y="14104"/>
                  <a:pt x="2557" y="14104"/>
                </a:cubicBezTo>
                <a:cubicBezTo>
                  <a:pt x="2557" y="14124"/>
                  <a:pt x="2568" y="14130"/>
                  <a:pt x="2591" y="14134"/>
                </a:cubicBezTo>
                <a:cubicBezTo>
                  <a:pt x="2591" y="14124"/>
                  <a:pt x="2591" y="14114"/>
                  <a:pt x="2591" y="14104"/>
                </a:cubicBezTo>
                <a:close/>
                <a:moveTo>
                  <a:pt x="6218" y="17325"/>
                </a:moveTo>
                <a:cubicBezTo>
                  <a:pt x="6229" y="17325"/>
                  <a:pt x="6241" y="17325"/>
                  <a:pt x="6252" y="17325"/>
                </a:cubicBezTo>
                <a:cubicBezTo>
                  <a:pt x="6252" y="17325"/>
                  <a:pt x="6248" y="17328"/>
                  <a:pt x="6248" y="17328"/>
                </a:cubicBezTo>
                <a:cubicBezTo>
                  <a:pt x="6248" y="17319"/>
                  <a:pt x="6248" y="17309"/>
                  <a:pt x="6248" y="17299"/>
                </a:cubicBezTo>
                <a:cubicBezTo>
                  <a:pt x="6248" y="17299"/>
                  <a:pt x="6252" y="17302"/>
                  <a:pt x="6252" y="17302"/>
                </a:cubicBezTo>
                <a:cubicBezTo>
                  <a:pt x="6241" y="17302"/>
                  <a:pt x="6229" y="17299"/>
                  <a:pt x="6218" y="17299"/>
                </a:cubicBezTo>
                <a:cubicBezTo>
                  <a:pt x="6218" y="17309"/>
                  <a:pt x="6222" y="17319"/>
                  <a:pt x="6222" y="17328"/>
                </a:cubicBezTo>
                <a:lnTo>
                  <a:pt x="6218" y="17325"/>
                </a:ln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535451" y="821635"/>
            <a:ext cx="4660898" cy="2875436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1535451" y="4004395"/>
            <a:ext cx="4660898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509699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75286EC-0A36-E19E-AB76-3BA84FA46FC6}"/>
              </a:ext>
            </a:extLst>
          </p:cNvPr>
          <p:cNvSpPr/>
          <p:nvPr userDrawn="1"/>
        </p:nvSpPr>
        <p:spPr>
          <a:xfrm>
            <a:off x="2" y="4548036"/>
            <a:ext cx="8712542" cy="2284287"/>
          </a:xfrm>
          <a:custGeom>
            <a:avLst/>
            <a:gdLst>
              <a:gd name="connsiteX0" fmla="*/ 6744526 w 8712542"/>
              <a:gd name="connsiteY0" fmla="*/ 2158668 h 2284287"/>
              <a:gd name="connsiteX1" fmla="*/ 6769584 w 8712542"/>
              <a:gd name="connsiteY1" fmla="*/ 2187581 h 2284287"/>
              <a:gd name="connsiteX2" fmla="*/ 6734018 w 8712542"/>
              <a:gd name="connsiteY2" fmla="*/ 2219284 h 2284287"/>
              <a:gd name="connsiteX3" fmla="*/ 6707748 w 8712542"/>
              <a:gd name="connsiteY3" fmla="*/ 2185571 h 2284287"/>
              <a:gd name="connsiteX4" fmla="*/ 6744526 w 8712542"/>
              <a:gd name="connsiteY4" fmla="*/ 2158668 h 2284287"/>
              <a:gd name="connsiteX5" fmla="*/ 7226278 w 8712542"/>
              <a:gd name="connsiteY5" fmla="*/ 2157775 h 2284287"/>
              <a:gd name="connsiteX6" fmla="*/ 7252953 w 8712542"/>
              <a:gd name="connsiteY6" fmla="*/ 2189479 h 2284287"/>
              <a:gd name="connsiteX7" fmla="*/ 7222237 w 8712542"/>
              <a:gd name="connsiteY7" fmla="*/ 2218280 h 2284287"/>
              <a:gd name="connsiteX8" fmla="*/ 7193542 w 8712542"/>
              <a:gd name="connsiteY8" fmla="*/ 2181776 h 2284287"/>
              <a:gd name="connsiteX9" fmla="*/ 7226278 w 8712542"/>
              <a:gd name="connsiteY9" fmla="*/ 2157775 h 2284287"/>
              <a:gd name="connsiteX10" fmla="*/ 6987827 w 8712542"/>
              <a:gd name="connsiteY10" fmla="*/ 2157775 h 2284287"/>
              <a:gd name="connsiteX11" fmla="*/ 7011672 w 8712542"/>
              <a:gd name="connsiteY11" fmla="*/ 2192381 h 2284287"/>
              <a:gd name="connsiteX12" fmla="*/ 6978936 w 8712542"/>
              <a:gd name="connsiteY12" fmla="*/ 2220177 h 2284287"/>
              <a:gd name="connsiteX13" fmla="*/ 6952262 w 8712542"/>
              <a:gd name="connsiteY13" fmla="*/ 2186576 h 2284287"/>
              <a:gd name="connsiteX14" fmla="*/ 6987827 w 8712542"/>
              <a:gd name="connsiteY14" fmla="*/ 2157775 h 2284287"/>
              <a:gd name="connsiteX15" fmla="*/ 6493547 w 8712542"/>
              <a:gd name="connsiteY15" fmla="*/ 2156770 h 2284287"/>
              <a:gd name="connsiteX16" fmla="*/ 6531133 w 8712542"/>
              <a:gd name="connsiteY16" fmla="*/ 2186576 h 2284287"/>
              <a:gd name="connsiteX17" fmla="*/ 6495567 w 8712542"/>
              <a:gd name="connsiteY17" fmla="*/ 2220177 h 2284287"/>
              <a:gd name="connsiteX18" fmla="*/ 6461618 w 8712542"/>
              <a:gd name="connsiteY18" fmla="*/ 2186576 h 2284287"/>
              <a:gd name="connsiteX19" fmla="*/ 6493547 w 8712542"/>
              <a:gd name="connsiteY19" fmla="*/ 2156770 h 2284287"/>
              <a:gd name="connsiteX20" fmla="*/ 8201099 w 8712542"/>
              <a:gd name="connsiteY20" fmla="*/ 2155766 h 2284287"/>
              <a:gd name="connsiteX21" fmla="*/ 8234644 w 8712542"/>
              <a:gd name="connsiteY21" fmla="*/ 2189479 h 2284287"/>
              <a:gd name="connsiteX22" fmla="*/ 8202715 w 8712542"/>
              <a:gd name="connsiteY22" fmla="*/ 2219284 h 2284287"/>
              <a:gd name="connsiteX23" fmla="*/ 8170383 w 8712542"/>
              <a:gd name="connsiteY23" fmla="*/ 2183674 h 2284287"/>
              <a:gd name="connsiteX24" fmla="*/ 8201099 w 8712542"/>
              <a:gd name="connsiteY24" fmla="*/ 2155766 h 2284287"/>
              <a:gd name="connsiteX25" fmla="*/ 7955777 w 8712542"/>
              <a:gd name="connsiteY25" fmla="*/ 2154872 h 2284287"/>
              <a:gd name="connsiteX26" fmla="*/ 7981643 w 8712542"/>
              <a:gd name="connsiteY26" fmla="*/ 2187581 h 2284287"/>
              <a:gd name="connsiteX27" fmla="*/ 7950927 w 8712542"/>
              <a:gd name="connsiteY27" fmla="*/ 2215377 h 2284287"/>
              <a:gd name="connsiteX28" fmla="*/ 7924253 w 8712542"/>
              <a:gd name="connsiteY28" fmla="*/ 2180771 h 2284287"/>
              <a:gd name="connsiteX29" fmla="*/ 7955777 w 8712542"/>
              <a:gd name="connsiteY29" fmla="*/ 2154872 h 2284287"/>
              <a:gd name="connsiteX30" fmla="*/ 7468367 w 8712542"/>
              <a:gd name="connsiteY30" fmla="*/ 2154872 h 2284287"/>
              <a:gd name="connsiteX31" fmla="*/ 7499083 w 8712542"/>
              <a:gd name="connsiteY31" fmla="*/ 2186576 h 2284287"/>
              <a:gd name="connsiteX32" fmla="*/ 7467559 w 8712542"/>
              <a:gd name="connsiteY32" fmla="*/ 2216382 h 2284287"/>
              <a:gd name="connsiteX33" fmla="*/ 7434822 w 8712542"/>
              <a:gd name="connsiteY33" fmla="*/ 2182669 h 2284287"/>
              <a:gd name="connsiteX34" fmla="*/ 7468367 w 8712542"/>
              <a:gd name="connsiteY34" fmla="*/ 2154872 h 2284287"/>
              <a:gd name="connsiteX35" fmla="*/ 7711668 w 8712542"/>
              <a:gd name="connsiteY35" fmla="*/ 2153868 h 2284287"/>
              <a:gd name="connsiteX36" fmla="*/ 7742384 w 8712542"/>
              <a:gd name="connsiteY36" fmla="*/ 2183674 h 2284287"/>
              <a:gd name="connsiteX37" fmla="*/ 7708839 w 8712542"/>
              <a:gd name="connsiteY37" fmla="*/ 2216382 h 2284287"/>
              <a:gd name="connsiteX38" fmla="*/ 7679740 w 8712542"/>
              <a:gd name="connsiteY38" fmla="*/ 2183674 h 2284287"/>
              <a:gd name="connsiteX39" fmla="*/ 7711668 w 8712542"/>
              <a:gd name="connsiteY39" fmla="*/ 2153868 h 2284287"/>
              <a:gd name="connsiteX40" fmla="*/ 6247417 w 8712542"/>
              <a:gd name="connsiteY40" fmla="*/ 2152863 h 2284287"/>
              <a:gd name="connsiteX41" fmla="*/ 6290662 w 8712542"/>
              <a:gd name="connsiteY41" fmla="*/ 2183674 h 2284287"/>
              <a:gd name="connsiteX42" fmla="*/ 6257925 w 8712542"/>
              <a:gd name="connsiteY42" fmla="*/ 2219284 h 2284287"/>
              <a:gd name="connsiteX43" fmla="*/ 6219530 w 8712542"/>
              <a:gd name="connsiteY43" fmla="*/ 2191376 h 2284287"/>
              <a:gd name="connsiteX44" fmla="*/ 6247417 w 8712542"/>
              <a:gd name="connsiteY44" fmla="*/ 2152863 h 2284287"/>
              <a:gd name="connsiteX45" fmla="*/ 6008965 w 8712542"/>
              <a:gd name="connsiteY45" fmla="*/ 2152863 h 2284287"/>
              <a:gd name="connsiteX46" fmla="*/ 6050189 w 8712542"/>
              <a:gd name="connsiteY46" fmla="*/ 2184678 h 2284287"/>
              <a:gd name="connsiteX47" fmla="*/ 6014624 w 8712542"/>
              <a:gd name="connsiteY47" fmla="*/ 2225982 h 2284287"/>
              <a:gd name="connsiteX48" fmla="*/ 5974209 w 8712542"/>
              <a:gd name="connsiteY48" fmla="*/ 2192381 h 2284287"/>
              <a:gd name="connsiteX49" fmla="*/ 6008965 w 8712542"/>
              <a:gd name="connsiteY49" fmla="*/ 2152863 h 2284287"/>
              <a:gd name="connsiteX50" fmla="*/ 4540673 w 8712542"/>
              <a:gd name="connsiteY50" fmla="*/ 2150965 h 2284287"/>
              <a:gd name="connsiteX51" fmla="*/ 4581088 w 8712542"/>
              <a:gd name="connsiteY51" fmla="*/ 2193274 h 2284287"/>
              <a:gd name="connsiteX52" fmla="*/ 4539056 w 8712542"/>
              <a:gd name="connsiteY52" fmla="*/ 2234690 h 2284287"/>
              <a:gd name="connsiteX53" fmla="*/ 4495812 w 8712542"/>
              <a:gd name="connsiteY53" fmla="*/ 2195172 h 2284287"/>
              <a:gd name="connsiteX54" fmla="*/ 4540673 w 8712542"/>
              <a:gd name="connsiteY54" fmla="*/ 2150965 h 2284287"/>
              <a:gd name="connsiteX55" fmla="*/ 5766473 w 8712542"/>
              <a:gd name="connsiteY55" fmla="*/ 2150072 h 2284287"/>
              <a:gd name="connsiteX56" fmla="*/ 5802038 w 8712542"/>
              <a:gd name="connsiteY56" fmla="*/ 2188474 h 2284287"/>
              <a:gd name="connsiteX57" fmla="*/ 5762028 w 8712542"/>
              <a:gd name="connsiteY57" fmla="*/ 2221182 h 2284287"/>
              <a:gd name="connsiteX58" fmla="*/ 5728078 w 8712542"/>
              <a:gd name="connsiteY58" fmla="*/ 2187581 h 2284287"/>
              <a:gd name="connsiteX59" fmla="*/ 5766473 w 8712542"/>
              <a:gd name="connsiteY59" fmla="*/ 2150072 h 2284287"/>
              <a:gd name="connsiteX60" fmla="*/ 5525193 w 8712542"/>
              <a:gd name="connsiteY60" fmla="*/ 2150072 h 2284287"/>
              <a:gd name="connsiteX61" fmla="*/ 5567629 w 8712542"/>
              <a:gd name="connsiteY61" fmla="*/ 2189479 h 2284287"/>
              <a:gd name="connsiteX62" fmla="*/ 5531256 w 8712542"/>
              <a:gd name="connsiteY62" fmla="*/ 2231787 h 2284287"/>
              <a:gd name="connsiteX63" fmla="*/ 5488819 w 8712542"/>
              <a:gd name="connsiteY63" fmla="*/ 2190372 h 2284287"/>
              <a:gd name="connsiteX64" fmla="*/ 5525193 w 8712542"/>
              <a:gd name="connsiteY64" fmla="*/ 2150072 h 2284287"/>
              <a:gd name="connsiteX65" fmla="*/ 5034953 w 8712542"/>
              <a:gd name="connsiteY65" fmla="*/ 2150072 h 2284287"/>
              <a:gd name="connsiteX66" fmla="*/ 5079411 w 8712542"/>
              <a:gd name="connsiteY66" fmla="*/ 2189479 h 2284287"/>
              <a:gd name="connsiteX67" fmla="*/ 5038995 w 8712542"/>
              <a:gd name="connsiteY67" fmla="*/ 2232680 h 2284287"/>
              <a:gd name="connsiteX68" fmla="*/ 4993730 w 8712542"/>
              <a:gd name="connsiteY68" fmla="*/ 2197181 h 2284287"/>
              <a:gd name="connsiteX69" fmla="*/ 5034953 w 8712542"/>
              <a:gd name="connsiteY69" fmla="*/ 2150072 h 2284287"/>
              <a:gd name="connsiteX70" fmla="*/ 5283913 w 8712542"/>
              <a:gd name="connsiteY70" fmla="*/ 2149068 h 2284287"/>
              <a:gd name="connsiteX71" fmla="*/ 5321499 w 8712542"/>
              <a:gd name="connsiteY71" fmla="*/ 2191376 h 2284287"/>
              <a:gd name="connsiteX72" fmla="*/ 5280275 w 8712542"/>
              <a:gd name="connsiteY72" fmla="*/ 2232680 h 2284287"/>
              <a:gd name="connsiteX73" fmla="*/ 5241881 w 8712542"/>
              <a:gd name="connsiteY73" fmla="*/ 2189479 h 2284287"/>
              <a:gd name="connsiteX74" fmla="*/ 5283913 w 8712542"/>
              <a:gd name="connsiteY74" fmla="*/ 2149068 h 2284287"/>
              <a:gd name="connsiteX75" fmla="*/ 4290097 w 8712542"/>
              <a:gd name="connsiteY75" fmla="*/ 2149068 h 2284287"/>
              <a:gd name="connsiteX76" fmla="*/ 4334958 w 8712542"/>
              <a:gd name="connsiteY76" fmla="*/ 2192381 h 2284287"/>
              <a:gd name="connsiteX77" fmla="*/ 4285248 w 8712542"/>
              <a:gd name="connsiteY77" fmla="*/ 2240383 h 2284287"/>
              <a:gd name="connsiteX78" fmla="*/ 4240790 w 8712542"/>
              <a:gd name="connsiteY78" fmla="*/ 2195172 h 2284287"/>
              <a:gd name="connsiteX79" fmla="*/ 4290097 w 8712542"/>
              <a:gd name="connsiteY79" fmla="*/ 2149068 h 2284287"/>
              <a:gd name="connsiteX80" fmla="*/ 4792865 w 8712542"/>
              <a:gd name="connsiteY80" fmla="*/ 2148063 h 2284287"/>
              <a:gd name="connsiteX81" fmla="*/ 4828431 w 8712542"/>
              <a:gd name="connsiteY81" fmla="*/ 2193274 h 2284287"/>
              <a:gd name="connsiteX82" fmla="*/ 4785995 w 8712542"/>
              <a:gd name="connsiteY82" fmla="*/ 2231787 h 2284287"/>
              <a:gd name="connsiteX83" fmla="*/ 4747600 w 8712542"/>
              <a:gd name="connsiteY83" fmla="*/ 2189479 h 2284287"/>
              <a:gd name="connsiteX84" fmla="*/ 4792865 w 8712542"/>
              <a:gd name="connsiteY84" fmla="*/ 2148063 h 2284287"/>
              <a:gd name="connsiteX85" fmla="*/ 4039117 w 8712542"/>
              <a:gd name="connsiteY85" fmla="*/ 2148063 h 2284287"/>
              <a:gd name="connsiteX86" fmla="*/ 4083170 w 8712542"/>
              <a:gd name="connsiteY86" fmla="*/ 2191376 h 2284287"/>
              <a:gd name="connsiteX87" fmla="*/ 4035884 w 8712542"/>
              <a:gd name="connsiteY87" fmla="*/ 2242281 h 2284287"/>
              <a:gd name="connsiteX88" fmla="*/ 3988194 w 8712542"/>
              <a:gd name="connsiteY88" fmla="*/ 2193274 h 2284287"/>
              <a:gd name="connsiteX89" fmla="*/ 4039117 w 8712542"/>
              <a:gd name="connsiteY89" fmla="*/ 2148063 h 2284287"/>
              <a:gd name="connsiteX90" fmla="*/ 3784096 w 8712542"/>
              <a:gd name="connsiteY90" fmla="*/ 2146165 h 2284287"/>
              <a:gd name="connsiteX91" fmla="*/ 3839061 w 8712542"/>
              <a:gd name="connsiteY91" fmla="*/ 2194279 h 2284287"/>
              <a:gd name="connsiteX92" fmla="*/ 3790158 w 8712542"/>
              <a:gd name="connsiteY92" fmla="*/ 2244290 h 2284287"/>
              <a:gd name="connsiteX93" fmla="*/ 3737214 w 8712542"/>
              <a:gd name="connsiteY93" fmla="*/ 2197181 h 2284287"/>
              <a:gd name="connsiteX94" fmla="*/ 3784096 w 8712542"/>
              <a:gd name="connsiteY94" fmla="*/ 2146165 h 2284287"/>
              <a:gd name="connsiteX95" fmla="*/ 3291836 w 8712542"/>
              <a:gd name="connsiteY95" fmla="*/ 2143263 h 2284287"/>
              <a:gd name="connsiteX96" fmla="*/ 3345588 w 8712542"/>
              <a:gd name="connsiteY96" fmla="*/ 2193274 h 2284287"/>
              <a:gd name="connsiteX97" fmla="*/ 3294665 w 8712542"/>
              <a:gd name="connsiteY97" fmla="*/ 2246188 h 2284287"/>
              <a:gd name="connsiteX98" fmla="*/ 3242125 w 8712542"/>
              <a:gd name="connsiteY98" fmla="*/ 2197181 h 2284287"/>
              <a:gd name="connsiteX99" fmla="*/ 3291836 w 8712542"/>
              <a:gd name="connsiteY99" fmla="*/ 2143263 h 2284287"/>
              <a:gd name="connsiteX100" fmla="*/ 3544836 w 8712542"/>
              <a:gd name="connsiteY100" fmla="*/ 2141365 h 2284287"/>
              <a:gd name="connsiteX101" fmla="*/ 3590910 w 8712542"/>
              <a:gd name="connsiteY101" fmla="*/ 2199079 h 2284287"/>
              <a:gd name="connsiteX102" fmla="*/ 3528266 w 8712542"/>
              <a:gd name="connsiteY102" fmla="*/ 2244290 h 2284287"/>
              <a:gd name="connsiteX103" fmla="*/ 3485022 w 8712542"/>
              <a:gd name="connsiteY103" fmla="*/ 2196176 h 2284287"/>
              <a:gd name="connsiteX104" fmla="*/ 3544836 w 8712542"/>
              <a:gd name="connsiteY104" fmla="*/ 2141365 h 2284287"/>
              <a:gd name="connsiteX105" fmla="*/ 3053385 w 8712542"/>
              <a:gd name="connsiteY105" fmla="*/ 2138463 h 2284287"/>
              <a:gd name="connsiteX106" fmla="*/ 3100671 w 8712542"/>
              <a:gd name="connsiteY106" fmla="*/ 2189479 h 2284287"/>
              <a:gd name="connsiteX107" fmla="*/ 3050556 w 8712542"/>
              <a:gd name="connsiteY107" fmla="*/ 2252886 h 2284287"/>
              <a:gd name="connsiteX108" fmla="*/ 2993974 w 8712542"/>
              <a:gd name="connsiteY108" fmla="*/ 2199972 h 2284287"/>
              <a:gd name="connsiteX109" fmla="*/ 3053385 w 8712542"/>
              <a:gd name="connsiteY109" fmla="*/ 2138463 h 2284287"/>
              <a:gd name="connsiteX110" fmla="*/ 2812105 w 8712542"/>
              <a:gd name="connsiteY110" fmla="*/ 2137569 h 2284287"/>
              <a:gd name="connsiteX111" fmla="*/ 2859391 w 8712542"/>
              <a:gd name="connsiteY111" fmla="*/ 2200977 h 2284287"/>
              <a:gd name="connsiteX112" fmla="*/ 2802405 w 8712542"/>
              <a:gd name="connsiteY112" fmla="*/ 2249983 h 2284287"/>
              <a:gd name="connsiteX113" fmla="*/ 2751481 w 8712542"/>
              <a:gd name="connsiteY113" fmla="*/ 2195172 h 2284287"/>
              <a:gd name="connsiteX114" fmla="*/ 2812105 w 8712542"/>
              <a:gd name="connsiteY114" fmla="*/ 2137569 h 2284287"/>
              <a:gd name="connsiteX115" fmla="*/ 2565166 w 8712542"/>
              <a:gd name="connsiteY115" fmla="*/ 2135560 h 2284287"/>
              <a:gd name="connsiteX116" fmla="*/ 2619727 w 8712542"/>
              <a:gd name="connsiteY116" fmla="*/ 2189479 h 2284287"/>
              <a:gd name="connsiteX117" fmla="*/ 2562337 w 8712542"/>
              <a:gd name="connsiteY117" fmla="*/ 2253890 h 2284287"/>
              <a:gd name="connsiteX118" fmla="*/ 2505351 w 8712542"/>
              <a:gd name="connsiteY118" fmla="*/ 2190372 h 2284287"/>
              <a:gd name="connsiteX119" fmla="*/ 2565166 w 8712542"/>
              <a:gd name="connsiteY119" fmla="*/ 2135560 h 2284287"/>
              <a:gd name="connsiteX120" fmla="*/ 2325907 w 8712542"/>
              <a:gd name="connsiteY120" fmla="*/ 2133662 h 2284287"/>
              <a:gd name="connsiteX121" fmla="*/ 2381276 w 8712542"/>
              <a:gd name="connsiteY121" fmla="*/ 2193274 h 2284287"/>
              <a:gd name="connsiteX122" fmla="*/ 2322674 w 8712542"/>
              <a:gd name="connsiteY122" fmla="*/ 2254784 h 2284287"/>
              <a:gd name="connsiteX123" fmla="*/ 2261242 w 8712542"/>
              <a:gd name="connsiteY123" fmla="*/ 2194279 h 2284287"/>
              <a:gd name="connsiteX124" fmla="*/ 2325907 w 8712542"/>
              <a:gd name="connsiteY124" fmla="*/ 2133662 h 2284287"/>
              <a:gd name="connsiteX125" fmla="*/ 2087456 w 8712542"/>
              <a:gd name="connsiteY125" fmla="*/ 2126964 h 2284287"/>
              <a:gd name="connsiteX126" fmla="*/ 2148887 w 8712542"/>
              <a:gd name="connsiteY126" fmla="*/ 2192381 h 2284287"/>
              <a:gd name="connsiteX127" fmla="*/ 2086243 w 8712542"/>
              <a:gd name="connsiteY127" fmla="*/ 2256793 h 2284287"/>
              <a:gd name="connsiteX128" fmla="*/ 2019962 w 8712542"/>
              <a:gd name="connsiteY128" fmla="*/ 2194279 h 2284287"/>
              <a:gd name="connsiteX129" fmla="*/ 2087456 w 8712542"/>
              <a:gd name="connsiteY129" fmla="*/ 2126964 h 2284287"/>
              <a:gd name="connsiteX130" fmla="*/ 1849004 w 8712542"/>
              <a:gd name="connsiteY130" fmla="*/ 2125067 h 2284287"/>
              <a:gd name="connsiteX131" fmla="*/ 1913265 w 8712542"/>
              <a:gd name="connsiteY131" fmla="*/ 2191376 h 2284287"/>
              <a:gd name="connsiteX132" fmla="*/ 1845771 w 8712542"/>
              <a:gd name="connsiteY132" fmla="*/ 2258691 h 2284287"/>
              <a:gd name="connsiteX133" fmla="*/ 1779490 w 8712542"/>
              <a:gd name="connsiteY133" fmla="*/ 2191376 h 2284287"/>
              <a:gd name="connsiteX134" fmla="*/ 1849004 w 8712542"/>
              <a:gd name="connsiteY134" fmla="*/ 2125067 h 2284287"/>
              <a:gd name="connsiteX135" fmla="*/ 1612170 w 8712542"/>
              <a:gd name="connsiteY135" fmla="*/ 2122164 h 2284287"/>
              <a:gd name="connsiteX136" fmla="*/ 1682493 w 8712542"/>
              <a:gd name="connsiteY136" fmla="*/ 2187581 h 2284287"/>
              <a:gd name="connsiteX137" fmla="*/ 1614191 w 8712542"/>
              <a:gd name="connsiteY137" fmla="*/ 2265389 h 2284287"/>
              <a:gd name="connsiteX138" fmla="*/ 1542251 w 8712542"/>
              <a:gd name="connsiteY138" fmla="*/ 2193274 h 2284287"/>
              <a:gd name="connsiteX139" fmla="*/ 1612170 w 8712542"/>
              <a:gd name="connsiteY139" fmla="*/ 2122164 h 2284287"/>
              <a:gd name="connsiteX140" fmla="*/ 1382611 w 8712542"/>
              <a:gd name="connsiteY140" fmla="*/ 2119262 h 2284287"/>
              <a:gd name="connsiteX141" fmla="*/ 1453741 w 8712542"/>
              <a:gd name="connsiteY141" fmla="*/ 2190372 h 2284287"/>
              <a:gd name="connsiteX142" fmla="*/ 1377761 w 8712542"/>
              <a:gd name="connsiteY142" fmla="*/ 2266393 h 2284287"/>
              <a:gd name="connsiteX143" fmla="*/ 1307438 w 8712542"/>
              <a:gd name="connsiteY143" fmla="*/ 2192381 h 2284287"/>
              <a:gd name="connsiteX144" fmla="*/ 1382611 w 8712542"/>
              <a:gd name="connsiteY144" fmla="*/ 2119262 h 2284287"/>
              <a:gd name="connsiteX145" fmla="*/ 1156688 w 8712542"/>
              <a:gd name="connsiteY145" fmla="*/ 2111559 h 2284287"/>
              <a:gd name="connsiteX146" fmla="*/ 1225798 w 8712542"/>
              <a:gd name="connsiteY146" fmla="*/ 2183674 h 2284287"/>
              <a:gd name="connsiteX147" fmla="*/ 1152647 w 8712542"/>
              <a:gd name="connsiteY147" fmla="*/ 2268291 h 2284287"/>
              <a:gd name="connsiteX148" fmla="*/ 1071008 w 8712542"/>
              <a:gd name="connsiteY148" fmla="*/ 2193274 h 2284287"/>
              <a:gd name="connsiteX149" fmla="*/ 1156688 w 8712542"/>
              <a:gd name="connsiteY149" fmla="*/ 2111559 h 2284287"/>
              <a:gd name="connsiteX150" fmla="*/ 923087 w 8712542"/>
              <a:gd name="connsiteY150" fmla="*/ 2110666 h 2284287"/>
              <a:gd name="connsiteX151" fmla="*/ 999876 w 8712542"/>
              <a:gd name="connsiteY151" fmla="*/ 2194279 h 2284287"/>
              <a:gd name="connsiteX152" fmla="*/ 920258 w 8712542"/>
              <a:gd name="connsiteY152" fmla="*/ 2271193 h 2284287"/>
              <a:gd name="connsiteX153" fmla="*/ 840235 w 8712542"/>
              <a:gd name="connsiteY153" fmla="*/ 2190372 h 2284287"/>
              <a:gd name="connsiteX154" fmla="*/ 923087 w 8712542"/>
              <a:gd name="connsiteY154" fmla="*/ 2110666 h 2284287"/>
              <a:gd name="connsiteX155" fmla="*/ 13335 w 8712542"/>
              <a:gd name="connsiteY155" fmla="*/ 2105754 h 2284287"/>
              <a:gd name="connsiteX156" fmla="*/ 71129 w 8712542"/>
              <a:gd name="connsiteY156" fmla="*/ 2140472 h 2284287"/>
              <a:gd name="connsiteX157" fmla="*/ 82850 w 8712542"/>
              <a:gd name="connsiteY157" fmla="*/ 2220177 h 2284287"/>
              <a:gd name="connsiteX158" fmla="*/ 15356 w 8712542"/>
              <a:gd name="connsiteY158" fmla="*/ 2283696 h 2284287"/>
              <a:gd name="connsiteX159" fmla="*/ 2827 w 8712542"/>
              <a:gd name="connsiteY159" fmla="*/ 2216382 h 2284287"/>
              <a:gd name="connsiteX160" fmla="*/ 2019 w 8712542"/>
              <a:gd name="connsiteY160" fmla="*/ 2193274 h 2284287"/>
              <a:gd name="connsiteX161" fmla="*/ 2019 w 8712542"/>
              <a:gd name="connsiteY161" fmla="*/ 2157775 h 2284287"/>
              <a:gd name="connsiteX162" fmla="*/ 13335 w 8712542"/>
              <a:gd name="connsiteY162" fmla="*/ 2105754 h 2284287"/>
              <a:gd name="connsiteX163" fmla="*/ 693123 w 8712542"/>
              <a:gd name="connsiteY163" fmla="*/ 2103856 h 2284287"/>
              <a:gd name="connsiteX164" fmla="*/ 771933 w 8712542"/>
              <a:gd name="connsiteY164" fmla="*/ 2196176 h 2284287"/>
              <a:gd name="connsiteX165" fmla="*/ 684636 w 8712542"/>
              <a:gd name="connsiteY165" fmla="*/ 2279789 h 2284287"/>
              <a:gd name="connsiteX166" fmla="*/ 602996 w 8712542"/>
              <a:gd name="connsiteY166" fmla="*/ 2194279 h 2284287"/>
              <a:gd name="connsiteX167" fmla="*/ 693123 w 8712542"/>
              <a:gd name="connsiteY167" fmla="*/ 2103856 h 2284287"/>
              <a:gd name="connsiteX168" fmla="*/ 229962 w 8712542"/>
              <a:gd name="connsiteY168" fmla="*/ 2101959 h 2284287"/>
              <a:gd name="connsiteX169" fmla="*/ 314430 w 8712542"/>
              <a:gd name="connsiteY169" fmla="*/ 2192381 h 2284287"/>
              <a:gd name="connsiteX170" fmla="*/ 228750 w 8712542"/>
              <a:gd name="connsiteY170" fmla="*/ 2282692 h 2284287"/>
              <a:gd name="connsiteX171" fmla="*/ 134582 w 8712542"/>
              <a:gd name="connsiteY171" fmla="*/ 2193274 h 2284287"/>
              <a:gd name="connsiteX172" fmla="*/ 229962 w 8712542"/>
              <a:gd name="connsiteY172" fmla="*/ 2101959 h 2284287"/>
              <a:gd name="connsiteX173" fmla="*/ 463563 w 8712542"/>
              <a:gd name="connsiteY173" fmla="*/ 2100954 h 2284287"/>
              <a:gd name="connsiteX174" fmla="*/ 547223 w 8712542"/>
              <a:gd name="connsiteY174" fmla="*/ 2197181 h 2284287"/>
              <a:gd name="connsiteX175" fmla="*/ 455884 w 8712542"/>
              <a:gd name="connsiteY175" fmla="*/ 2282692 h 2284287"/>
              <a:gd name="connsiteX176" fmla="*/ 372224 w 8712542"/>
              <a:gd name="connsiteY176" fmla="*/ 2188474 h 2284287"/>
              <a:gd name="connsiteX177" fmla="*/ 463563 w 8712542"/>
              <a:gd name="connsiteY177" fmla="*/ 2100954 h 2284287"/>
              <a:gd name="connsiteX178" fmla="*/ 8442379 w 8712542"/>
              <a:gd name="connsiteY178" fmla="*/ 1920221 h 2284287"/>
              <a:gd name="connsiteX179" fmla="*/ 8475115 w 8712542"/>
              <a:gd name="connsiteY179" fmla="*/ 1947125 h 2284287"/>
              <a:gd name="connsiteX180" fmla="*/ 8442379 w 8712542"/>
              <a:gd name="connsiteY180" fmla="*/ 1976037 h 2284287"/>
              <a:gd name="connsiteX181" fmla="*/ 8415300 w 8712542"/>
              <a:gd name="connsiteY181" fmla="*/ 1944334 h 2284287"/>
              <a:gd name="connsiteX182" fmla="*/ 8442379 w 8712542"/>
              <a:gd name="connsiteY182" fmla="*/ 1920221 h 2284287"/>
              <a:gd name="connsiteX183" fmla="*/ 8196249 w 8712542"/>
              <a:gd name="connsiteY183" fmla="*/ 1919328 h 2284287"/>
              <a:gd name="connsiteX184" fmla="*/ 8224944 w 8712542"/>
              <a:gd name="connsiteY184" fmla="*/ 1947125 h 2284287"/>
              <a:gd name="connsiteX185" fmla="*/ 8195036 w 8712542"/>
              <a:gd name="connsiteY185" fmla="*/ 1978940 h 2284287"/>
              <a:gd name="connsiteX186" fmla="*/ 8165533 w 8712542"/>
              <a:gd name="connsiteY186" fmla="*/ 1947125 h 2284287"/>
              <a:gd name="connsiteX187" fmla="*/ 8196249 w 8712542"/>
              <a:gd name="connsiteY187" fmla="*/ 1919328 h 2284287"/>
              <a:gd name="connsiteX188" fmla="*/ 7952140 w 8712542"/>
              <a:gd name="connsiteY188" fmla="*/ 1918323 h 2284287"/>
              <a:gd name="connsiteX189" fmla="*/ 7982855 w 8712542"/>
              <a:gd name="connsiteY189" fmla="*/ 1947125 h 2284287"/>
              <a:gd name="connsiteX190" fmla="*/ 7953756 w 8712542"/>
              <a:gd name="connsiteY190" fmla="*/ 1978940 h 2284287"/>
              <a:gd name="connsiteX191" fmla="*/ 7920212 w 8712542"/>
              <a:gd name="connsiteY191" fmla="*/ 1945227 h 2284287"/>
              <a:gd name="connsiteX192" fmla="*/ 7952140 w 8712542"/>
              <a:gd name="connsiteY192" fmla="*/ 1918323 h 2284287"/>
              <a:gd name="connsiteX193" fmla="*/ 6742506 w 8712542"/>
              <a:gd name="connsiteY193" fmla="*/ 1917319 h 2284287"/>
              <a:gd name="connsiteX194" fmla="*/ 6770392 w 8712542"/>
              <a:gd name="connsiteY194" fmla="*/ 1949134 h 2284287"/>
              <a:gd name="connsiteX195" fmla="*/ 6734018 w 8712542"/>
              <a:gd name="connsiteY195" fmla="*/ 1978940 h 2284287"/>
              <a:gd name="connsiteX196" fmla="*/ 6702899 w 8712542"/>
              <a:gd name="connsiteY196" fmla="*/ 1943329 h 2284287"/>
              <a:gd name="connsiteX197" fmla="*/ 6742506 w 8712542"/>
              <a:gd name="connsiteY197" fmla="*/ 1917319 h 2284287"/>
              <a:gd name="connsiteX198" fmla="*/ 7708839 w 8712542"/>
              <a:gd name="connsiteY198" fmla="*/ 1916426 h 2284287"/>
              <a:gd name="connsiteX199" fmla="*/ 7739555 w 8712542"/>
              <a:gd name="connsiteY199" fmla="*/ 1947125 h 2284287"/>
              <a:gd name="connsiteX200" fmla="*/ 7702776 w 8712542"/>
              <a:gd name="connsiteY200" fmla="*/ 1978940 h 2284287"/>
              <a:gd name="connsiteX201" fmla="*/ 7673273 w 8712542"/>
              <a:gd name="connsiteY201" fmla="*/ 1947125 h 2284287"/>
              <a:gd name="connsiteX202" fmla="*/ 7708839 w 8712542"/>
              <a:gd name="connsiteY202" fmla="*/ 1916426 h 2284287"/>
              <a:gd name="connsiteX203" fmla="*/ 7219408 w 8712542"/>
              <a:gd name="connsiteY203" fmla="*/ 1914528 h 2284287"/>
              <a:gd name="connsiteX204" fmla="*/ 7252953 w 8712542"/>
              <a:gd name="connsiteY204" fmla="*/ 1938529 h 2284287"/>
              <a:gd name="connsiteX205" fmla="*/ 7220216 w 8712542"/>
              <a:gd name="connsiteY205" fmla="*/ 1978940 h 2284287"/>
              <a:gd name="connsiteX206" fmla="*/ 7190713 w 8712542"/>
              <a:gd name="connsiteY206" fmla="*/ 1944334 h 2284287"/>
              <a:gd name="connsiteX207" fmla="*/ 7219408 w 8712542"/>
              <a:gd name="connsiteY207" fmla="*/ 1914528 h 2284287"/>
              <a:gd name="connsiteX208" fmla="*/ 6980957 w 8712542"/>
              <a:gd name="connsiteY208" fmla="*/ 1912518 h 2284287"/>
              <a:gd name="connsiteX209" fmla="*/ 7012481 w 8712542"/>
              <a:gd name="connsiteY209" fmla="*/ 1935626 h 2284287"/>
              <a:gd name="connsiteX210" fmla="*/ 6978936 w 8712542"/>
              <a:gd name="connsiteY210" fmla="*/ 1979833 h 2284287"/>
              <a:gd name="connsiteX211" fmla="*/ 6947412 w 8712542"/>
              <a:gd name="connsiteY211" fmla="*/ 1946231 h 2284287"/>
              <a:gd name="connsiteX212" fmla="*/ 6980957 w 8712542"/>
              <a:gd name="connsiteY212" fmla="*/ 1912518 h 2284287"/>
              <a:gd name="connsiteX213" fmla="*/ 6494355 w 8712542"/>
              <a:gd name="connsiteY213" fmla="*/ 1912518 h 2284287"/>
              <a:gd name="connsiteX214" fmla="*/ 6531133 w 8712542"/>
              <a:gd name="connsiteY214" fmla="*/ 1942324 h 2284287"/>
              <a:gd name="connsiteX215" fmla="*/ 6498396 w 8712542"/>
              <a:gd name="connsiteY215" fmla="*/ 1983740 h 2284287"/>
              <a:gd name="connsiteX216" fmla="*/ 6460810 w 8712542"/>
              <a:gd name="connsiteY216" fmla="*/ 1953934 h 2284287"/>
              <a:gd name="connsiteX217" fmla="*/ 6494355 w 8712542"/>
              <a:gd name="connsiteY217" fmla="*/ 1912518 h 2284287"/>
              <a:gd name="connsiteX218" fmla="*/ 7463517 w 8712542"/>
              <a:gd name="connsiteY218" fmla="*/ 1911625 h 2284287"/>
              <a:gd name="connsiteX219" fmla="*/ 7499083 w 8712542"/>
              <a:gd name="connsiteY219" fmla="*/ 1946231 h 2284287"/>
              <a:gd name="connsiteX220" fmla="*/ 7468367 w 8712542"/>
              <a:gd name="connsiteY220" fmla="*/ 1979833 h 2284287"/>
              <a:gd name="connsiteX221" fmla="*/ 7431993 w 8712542"/>
              <a:gd name="connsiteY221" fmla="*/ 1951032 h 2284287"/>
              <a:gd name="connsiteX222" fmla="*/ 7463517 w 8712542"/>
              <a:gd name="connsiteY222" fmla="*/ 1911625 h 2284287"/>
              <a:gd name="connsiteX223" fmla="*/ 6254287 w 8712542"/>
              <a:gd name="connsiteY223" fmla="*/ 1909728 h 2284287"/>
              <a:gd name="connsiteX224" fmla="*/ 6290662 w 8712542"/>
              <a:gd name="connsiteY224" fmla="*/ 1947125 h 2284287"/>
              <a:gd name="connsiteX225" fmla="*/ 6250246 w 8712542"/>
              <a:gd name="connsiteY225" fmla="*/ 1984633 h 2284287"/>
              <a:gd name="connsiteX226" fmla="*/ 6215489 w 8712542"/>
              <a:gd name="connsiteY226" fmla="*/ 1946231 h 2284287"/>
              <a:gd name="connsiteX227" fmla="*/ 6254287 w 8712542"/>
              <a:gd name="connsiteY227" fmla="*/ 1909728 h 2284287"/>
              <a:gd name="connsiteX228" fmla="*/ 6011795 w 8712542"/>
              <a:gd name="connsiteY228" fmla="*/ 1909728 h 2284287"/>
              <a:gd name="connsiteX229" fmla="*/ 6052211 w 8712542"/>
              <a:gd name="connsiteY229" fmla="*/ 1951925 h 2284287"/>
              <a:gd name="connsiteX230" fmla="*/ 6014624 w 8712542"/>
              <a:gd name="connsiteY230" fmla="*/ 1989433 h 2284287"/>
              <a:gd name="connsiteX231" fmla="*/ 5970571 w 8712542"/>
              <a:gd name="connsiteY231" fmla="*/ 1951032 h 2284287"/>
              <a:gd name="connsiteX232" fmla="*/ 6011795 w 8712542"/>
              <a:gd name="connsiteY232" fmla="*/ 1909728 h 2284287"/>
              <a:gd name="connsiteX233" fmla="*/ 5766473 w 8712542"/>
              <a:gd name="connsiteY233" fmla="*/ 1909728 h 2284287"/>
              <a:gd name="connsiteX234" fmla="*/ 5808909 w 8712542"/>
              <a:gd name="connsiteY234" fmla="*/ 1950027 h 2284287"/>
              <a:gd name="connsiteX235" fmla="*/ 5765665 w 8712542"/>
              <a:gd name="connsiteY235" fmla="*/ 1992336 h 2284287"/>
              <a:gd name="connsiteX236" fmla="*/ 5728078 w 8712542"/>
              <a:gd name="connsiteY236" fmla="*/ 1948129 h 2284287"/>
              <a:gd name="connsiteX237" fmla="*/ 5766473 w 8712542"/>
              <a:gd name="connsiteY237" fmla="*/ 1909728 h 2284287"/>
              <a:gd name="connsiteX238" fmla="*/ 5529234 w 8712542"/>
              <a:gd name="connsiteY238" fmla="*/ 1908723 h 2284287"/>
              <a:gd name="connsiteX239" fmla="*/ 5566821 w 8712542"/>
              <a:gd name="connsiteY239" fmla="*/ 1953934 h 2284287"/>
              <a:gd name="connsiteX240" fmla="*/ 5523577 w 8712542"/>
              <a:gd name="connsiteY240" fmla="*/ 1992336 h 2284287"/>
              <a:gd name="connsiteX241" fmla="*/ 5486798 w 8712542"/>
              <a:gd name="connsiteY241" fmla="*/ 1950027 h 2284287"/>
              <a:gd name="connsiteX242" fmla="*/ 5529234 w 8712542"/>
              <a:gd name="connsiteY242" fmla="*/ 1908723 h 2284287"/>
              <a:gd name="connsiteX243" fmla="*/ 5285125 w 8712542"/>
              <a:gd name="connsiteY243" fmla="*/ 1908723 h 2284287"/>
              <a:gd name="connsiteX244" fmla="*/ 5329178 w 8712542"/>
              <a:gd name="connsiteY244" fmla="*/ 1949134 h 2284287"/>
              <a:gd name="connsiteX245" fmla="*/ 5286742 w 8712542"/>
              <a:gd name="connsiteY245" fmla="*/ 1992336 h 2284287"/>
              <a:gd name="connsiteX246" fmla="*/ 5241881 w 8712542"/>
              <a:gd name="connsiteY246" fmla="*/ 1948129 h 2284287"/>
              <a:gd name="connsiteX247" fmla="*/ 5285125 w 8712542"/>
              <a:gd name="connsiteY247" fmla="*/ 1908723 h 2284287"/>
              <a:gd name="connsiteX248" fmla="*/ 5036975 w 8712542"/>
              <a:gd name="connsiteY248" fmla="*/ 1908723 h 2284287"/>
              <a:gd name="connsiteX249" fmla="*/ 5079411 w 8712542"/>
              <a:gd name="connsiteY249" fmla="*/ 1939534 h 2284287"/>
              <a:gd name="connsiteX250" fmla="*/ 5034953 w 8712542"/>
              <a:gd name="connsiteY250" fmla="*/ 1995238 h 2284287"/>
              <a:gd name="connsiteX251" fmla="*/ 4994539 w 8712542"/>
              <a:gd name="connsiteY251" fmla="*/ 1954827 h 2284287"/>
              <a:gd name="connsiteX252" fmla="*/ 5036975 w 8712542"/>
              <a:gd name="connsiteY252" fmla="*/ 1908723 h 2284287"/>
              <a:gd name="connsiteX253" fmla="*/ 4778316 w 8712542"/>
              <a:gd name="connsiteY253" fmla="*/ 1908723 h 2284287"/>
              <a:gd name="connsiteX254" fmla="*/ 4834897 w 8712542"/>
              <a:gd name="connsiteY254" fmla="*/ 1948129 h 2284287"/>
              <a:gd name="connsiteX255" fmla="*/ 4785186 w 8712542"/>
              <a:gd name="connsiteY255" fmla="*/ 1994233 h 2284287"/>
              <a:gd name="connsiteX256" fmla="*/ 4745579 w 8712542"/>
              <a:gd name="connsiteY256" fmla="*/ 1952929 h 2284287"/>
              <a:gd name="connsiteX257" fmla="*/ 4778316 w 8712542"/>
              <a:gd name="connsiteY257" fmla="*/ 1908723 h 2284287"/>
              <a:gd name="connsiteX258" fmla="*/ 4537844 w 8712542"/>
              <a:gd name="connsiteY258" fmla="*/ 1908723 h 2284287"/>
              <a:gd name="connsiteX259" fmla="*/ 4585938 w 8712542"/>
              <a:gd name="connsiteY259" fmla="*/ 1951032 h 2284287"/>
              <a:gd name="connsiteX260" fmla="*/ 4543906 w 8712542"/>
              <a:gd name="connsiteY260" fmla="*/ 2000038 h 2284287"/>
              <a:gd name="connsiteX261" fmla="*/ 4493791 w 8712542"/>
              <a:gd name="connsiteY261" fmla="*/ 1960632 h 2284287"/>
              <a:gd name="connsiteX262" fmla="*/ 4537844 w 8712542"/>
              <a:gd name="connsiteY262" fmla="*/ 1908723 h 2284287"/>
              <a:gd name="connsiteX263" fmla="*/ 4290905 w 8712542"/>
              <a:gd name="connsiteY263" fmla="*/ 1907718 h 2284287"/>
              <a:gd name="connsiteX264" fmla="*/ 4334958 w 8712542"/>
              <a:gd name="connsiteY264" fmla="*/ 1958734 h 2284287"/>
              <a:gd name="connsiteX265" fmla="*/ 4285248 w 8712542"/>
              <a:gd name="connsiteY265" fmla="*/ 2003945 h 2284287"/>
              <a:gd name="connsiteX266" fmla="*/ 4239982 w 8712542"/>
              <a:gd name="connsiteY266" fmla="*/ 1952929 h 2284287"/>
              <a:gd name="connsiteX267" fmla="*/ 4290905 w 8712542"/>
              <a:gd name="connsiteY267" fmla="*/ 1907718 h 2284287"/>
              <a:gd name="connsiteX268" fmla="*/ 4039117 w 8712542"/>
              <a:gd name="connsiteY268" fmla="*/ 1906825 h 2284287"/>
              <a:gd name="connsiteX269" fmla="*/ 4088828 w 8712542"/>
              <a:gd name="connsiteY269" fmla="*/ 1951925 h 2284287"/>
              <a:gd name="connsiteX270" fmla="*/ 4037905 w 8712542"/>
              <a:gd name="connsiteY270" fmla="*/ 2004839 h 2284287"/>
              <a:gd name="connsiteX271" fmla="*/ 3988194 w 8712542"/>
              <a:gd name="connsiteY271" fmla="*/ 1958734 h 2284287"/>
              <a:gd name="connsiteX272" fmla="*/ 4039117 w 8712542"/>
              <a:gd name="connsiteY272" fmla="*/ 1906825 h 2284287"/>
              <a:gd name="connsiteX273" fmla="*/ 3794604 w 8712542"/>
              <a:gd name="connsiteY273" fmla="*/ 1905821 h 2284287"/>
              <a:gd name="connsiteX274" fmla="*/ 3841890 w 8712542"/>
              <a:gd name="connsiteY274" fmla="*/ 1954827 h 2284287"/>
              <a:gd name="connsiteX275" fmla="*/ 3788137 w 8712542"/>
              <a:gd name="connsiteY275" fmla="*/ 2005843 h 2284287"/>
              <a:gd name="connsiteX276" fmla="*/ 3737214 w 8712542"/>
              <a:gd name="connsiteY276" fmla="*/ 1959627 h 2284287"/>
              <a:gd name="connsiteX277" fmla="*/ 3794604 w 8712542"/>
              <a:gd name="connsiteY277" fmla="*/ 1905821 h 2284287"/>
              <a:gd name="connsiteX278" fmla="*/ 3539987 w 8712542"/>
              <a:gd name="connsiteY278" fmla="*/ 1902918 h 2284287"/>
              <a:gd name="connsiteX279" fmla="*/ 3591718 w 8712542"/>
              <a:gd name="connsiteY279" fmla="*/ 1954827 h 2284287"/>
              <a:gd name="connsiteX280" fmla="*/ 3542007 w 8712542"/>
              <a:gd name="connsiteY280" fmla="*/ 2011536 h 2284287"/>
              <a:gd name="connsiteX281" fmla="*/ 3486234 w 8712542"/>
              <a:gd name="connsiteY281" fmla="*/ 1961637 h 2284287"/>
              <a:gd name="connsiteX282" fmla="*/ 3539987 w 8712542"/>
              <a:gd name="connsiteY282" fmla="*/ 1902918 h 2284287"/>
              <a:gd name="connsiteX283" fmla="*/ 3055405 w 8712542"/>
              <a:gd name="connsiteY283" fmla="*/ 1902918 h 2284287"/>
              <a:gd name="connsiteX284" fmla="*/ 3108350 w 8712542"/>
              <a:gd name="connsiteY284" fmla="*/ 1955832 h 2284287"/>
              <a:gd name="connsiteX285" fmla="*/ 3044897 w 8712542"/>
              <a:gd name="connsiteY285" fmla="*/ 2014439 h 2284287"/>
              <a:gd name="connsiteX286" fmla="*/ 2995995 w 8712542"/>
              <a:gd name="connsiteY286" fmla="*/ 1956837 h 2284287"/>
              <a:gd name="connsiteX287" fmla="*/ 3055405 w 8712542"/>
              <a:gd name="connsiteY287" fmla="*/ 1902918 h 2284287"/>
              <a:gd name="connsiteX288" fmla="*/ 3298706 w 8712542"/>
              <a:gd name="connsiteY288" fmla="*/ 1901020 h 2284287"/>
              <a:gd name="connsiteX289" fmla="*/ 3350438 w 8712542"/>
              <a:gd name="connsiteY289" fmla="*/ 1956837 h 2284287"/>
              <a:gd name="connsiteX290" fmla="*/ 3291836 w 8712542"/>
              <a:gd name="connsiteY290" fmla="*/ 2012541 h 2284287"/>
              <a:gd name="connsiteX291" fmla="*/ 3240912 w 8712542"/>
              <a:gd name="connsiteY291" fmla="*/ 1957730 h 2284287"/>
              <a:gd name="connsiteX292" fmla="*/ 3298706 w 8712542"/>
              <a:gd name="connsiteY292" fmla="*/ 1901020 h 2284287"/>
              <a:gd name="connsiteX293" fmla="*/ 2812105 w 8712542"/>
              <a:gd name="connsiteY293" fmla="*/ 1899123 h 2284287"/>
              <a:gd name="connsiteX294" fmla="*/ 2860199 w 8712542"/>
              <a:gd name="connsiteY294" fmla="*/ 1950027 h 2284287"/>
              <a:gd name="connsiteX295" fmla="*/ 2803617 w 8712542"/>
              <a:gd name="connsiteY295" fmla="*/ 2015444 h 2284287"/>
              <a:gd name="connsiteX296" fmla="*/ 2750673 w 8712542"/>
              <a:gd name="connsiteY296" fmla="*/ 1956837 h 2284287"/>
              <a:gd name="connsiteX297" fmla="*/ 2812105 w 8712542"/>
              <a:gd name="connsiteY297" fmla="*/ 1899123 h 2284287"/>
              <a:gd name="connsiteX298" fmla="*/ 2568804 w 8712542"/>
              <a:gd name="connsiteY298" fmla="*/ 1898118 h 2284287"/>
              <a:gd name="connsiteX299" fmla="*/ 2621748 w 8712542"/>
              <a:gd name="connsiteY299" fmla="*/ 1956837 h 2284287"/>
              <a:gd name="connsiteX300" fmla="*/ 2563145 w 8712542"/>
              <a:gd name="connsiteY300" fmla="*/ 2016448 h 2284287"/>
              <a:gd name="connsiteX301" fmla="*/ 2505351 w 8712542"/>
              <a:gd name="connsiteY301" fmla="*/ 1961637 h 2284287"/>
              <a:gd name="connsiteX302" fmla="*/ 2568804 w 8712542"/>
              <a:gd name="connsiteY302" fmla="*/ 1898118 h 2284287"/>
              <a:gd name="connsiteX303" fmla="*/ 2325907 w 8712542"/>
              <a:gd name="connsiteY303" fmla="*/ 1897225 h 2284287"/>
              <a:gd name="connsiteX304" fmla="*/ 2381276 w 8712542"/>
              <a:gd name="connsiteY304" fmla="*/ 1951032 h 2284287"/>
              <a:gd name="connsiteX305" fmla="*/ 2326715 w 8712542"/>
              <a:gd name="connsiteY305" fmla="*/ 2017341 h 2284287"/>
              <a:gd name="connsiteX306" fmla="*/ 2262455 w 8712542"/>
              <a:gd name="connsiteY306" fmla="*/ 1961637 h 2284287"/>
              <a:gd name="connsiteX307" fmla="*/ 2325907 w 8712542"/>
              <a:gd name="connsiteY307" fmla="*/ 1897225 h 2284287"/>
              <a:gd name="connsiteX308" fmla="*/ 2084222 w 8712542"/>
              <a:gd name="connsiteY308" fmla="*/ 1895215 h 2284287"/>
              <a:gd name="connsiteX309" fmla="*/ 2150908 w 8712542"/>
              <a:gd name="connsiteY309" fmla="*/ 1952929 h 2284287"/>
              <a:gd name="connsiteX310" fmla="*/ 2084222 w 8712542"/>
              <a:gd name="connsiteY310" fmla="*/ 2022142 h 2284287"/>
              <a:gd name="connsiteX311" fmla="*/ 2020770 w 8712542"/>
              <a:gd name="connsiteY311" fmla="*/ 1959627 h 2284287"/>
              <a:gd name="connsiteX312" fmla="*/ 2084222 w 8712542"/>
              <a:gd name="connsiteY312" fmla="*/ 1895215 h 2284287"/>
              <a:gd name="connsiteX313" fmla="*/ 1849004 w 8712542"/>
              <a:gd name="connsiteY313" fmla="*/ 1891420 h 2284287"/>
              <a:gd name="connsiteX314" fmla="*/ 1913265 w 8712542"/>
              <a:gd name="connsiteY314" fmla="*/ 1952929 h 2284287"/>
              <a:gd name="connsiteX315" fmla="*/ 1850621 w 8712542"/>
              <a:gd name="connsiteY315" fmla="*/ 2025044 h 2284287"/>
              <a:gd name="connsiteX316" fmla="*/ 1780702 w 8712542"/>
              <a:gd name="connsiteY316" fmla="*/ 1959627 h 2284287"/>
              <a:gd name="connsiteX317" fmla="*/ 1849004 w 8712542"/>
              <a:gd name="connsiteY317" fmla="*/ 1891420 h 2284287"/>
              <a:gd name="connsiteX318" fmla="*/ 1615403 w 8712542"/>
              <a:gd name="connsiteY318" fmla="*/ 1886620 h 2284287"/>
              <a:gd name="connsiteX319" fmla="*/ 1683301 w 8712542"/>
              <a:gd name="connsiteY319" fmla="*/ 1957730 h 2284287"/>
              <a:gd name="connsiteX320" fmla="*/ 1611362 w 8712542"/>
              <a:gd name="connsiteY320" fmla="*/ 2026049 h 2284287"/>
              <a:gd name="connsiteX321" fmla="*/ 1542251 w 8712542"/>
              <a:gd name="connsiteY321" fmla="*/ 1957730 h 2284287"/>
              <a:gd name="connsiteX322" fmla="*/ 1615403 w 8712542"/>
              <a:gd name="connsiteY322" fmla="*/ 1886620 h 2284287"/>
              <a:gd name="connsiteX323" fmla="*/ 1381398 w 8712542"/>
              <a:gd name="connsiteY323" fmla="*/ 1884722 h 2284287"/>
              <a:gd name="connsiteX324" fmla="*/ 1452933 w 8712542"/>
              <a:gd name="connsiteY324" fmla="*/ 1950027 h 2284287"/>
              <a:gd name="connsiteX325" fmla="*/ 1368061 w 8712542"/>
              <a:gd name="connsiteY325" fmla="*/ 2027946 h 2284287"/>
              <a:gd name="connsiteX326" fmla="*/ 1310267 w 8712542"/>
              <a:gd name="connsiteY326" fmla="*/ 1955832 h 2284287"/>
              <a:gd name="connsiteX327" fmla="*/ 1381398 w 8712542"/>
              <a:gd name="connsiteY327" fmla="*/ 1884722 h 2284287"/>
              <a:gd name="connsiteX328" fmla="*/ 1151030 w 8712542"/>
              <a:gd name="connsiteY328" fmla="*/ 1882713 h 2284287"/>
              <a:gd name="connsiteX329" fmla="*/ 1224990 w 8712542"/>
              <a:gd name="connsiteY329" fmla="*/ 1951032 h 2284287"/>
              <a:gd name="connsiteX330" fmla="*/ 1146988 w 8712542"/>
              <a:gd name="connsiteY330" fmla="*/ 2030849 h 2284287"/>
              <a:gd name="connsiteX331" fmla="*/ 1073028 w 8712542"/>
              <a:gd name="connsiteY331" fmla="*/ 1954827 h 2284287"/>
              <a:gd name="connsiteX332" fmla="*/ 1151030 w 8712542"/>
              <a:gd name="connsiteY332" fmla="*/ 1882713 h 2284287"/>
              <a:gd name="connsiteX333" fmla="*/ 929553 w 8712542"/>
              <a:gd name="connsiteY333" fmla="*/ 1877912 h 2284287"/>
              <a:gd name="connsiteX334" fmla="*/ 997855 w 8712542"/>
              <a:gd name="connsiteY334" fmla="*/ 1965432 h 2284287"/>
              <a:gd name="connsiteX335" fmla="*/ 912579 w 8712542"/>
              <a:gd name="connsiteY335" fmla="*/ 2038552 h 2284287"/>
              <a:gd name="connsiteX336" fmla="*/ 842256 w 8712542"/>
              <a:gd name="connsiteY336" fmla="*/ 1952929 h 2284287"/>
              <a:gd name="connsiteX337" fmla="*/ 929553 w 8712542"/>
              <a:gd name="connsiteY337" fmla="*/ 1877912 h 2284287"/>
              <a:gd name="connsiteX338" fmla="*/ 19398 w 8712542"/>
              <a:gd name="connsiteY338" fmla="*/ 1874117 h 2284287"/>
              <a:gd name="connsiteX339" fmla="*/ 75979 w 8712542"/>
              <a:gd name="connsiteY339" fmla="*/ 1916426 h 2284287"/>
              <a:gd name="connsiteX340" fmla="*/ 84466 w 8712542"/>
              <a:gd name="connsiteY340" fmla="*/ 1938529 h 2284287"/>
              <a:gd name="connsiteX341" fmla="*/ 50922 w 8712542"/>
              <a:gd name="connsiteY341" fmla="*/ 2028839 h 2284287"/>
              <a:gd name="connsiteX342" fmla="*/ 13335 w 8712542"/>
              <a:gd name="connsiteY342" fmla="*/ 2041342 h 2284287"/>
              <a:gd name="connsiteX343" fmla="*/ 4040 w 8712542"/>
              <a:gd name="connsiteY343" fmla="*/ 1963535 h 2284287"/>
              <a:gd name="connsiteX344" fmla="*/ 4040 w 8712542"/>
              <a:gd name="connsiteY344" fmla="*/ 1928928 h 2284287"/>
              <a:gd name="connsiteX345" fmla="*/ 19398 w 8712542"/>
              <a:gd name="connsiteY345" fmla="*/ 1874117 h 2284287"/>
              <a:gd name="connsiteX346" fmla="*/ 691102 w 8712542"/>
              <a:gd name="connsiteY346" fmla="*/ 1872219 h 2284287"/>
              <a:gd name="connsiteX347" fmla="*/ 771125 w 8712542"/>
              <a:gd name="connsiteY347" fmla="*/ 1950027 h 2284287"/>
              <a:gd name="connsiteX348" fmla="*/ 690294 w 8712542"/>
              <a:gd name="connsiteY348" fmla="*/ 2039445 h 2284287"/>
              <a:gd name="connsiteX349" fmla="*/ 603805 w 8712542"/>
              <a:gd name="connsiteY349" fmla="*/ 1958734 h 2284287"/>
              <a:gd name="connsiteX350" fmla="*/ 691102 w 8712542"/>
              <a:gd name="connsiteY350" fmla="*/ 1872219 h 2284287"/>
              <a:gd name="connsiteX351" fmla="*/ 460734 w 8712542"/>
              <a:gd name="connsiteY351" fmla="*/ 1871214 h 2284287"/>
              <a:gd name="connsiteX352" fmla="*/ 543182 w 8712542"/>
              <a:gd name="connsiteY352" fmla="*/ 1958734 h 2284287"/>
              <a:gd name="connsiteX353" fmla="*/ 456693 w 8712542"/>
              <a:gd name="connsiteY353" fmla="*/ 2043352 h 2284287"/>
              <a:gd name="connsiteX354" fmla="*/ 368183 w 8712542"/>
              <a:gd name="connsiteY354" fmla="*/ 1958734 h 2284287"/>
              <a:gd name="connsiteX355" fmla="*/ 460734 w 8712542"/>
              <a:gd name="connsiteY355" fmla="*/ 1871214 h 2284287"/>
              <a:gd name="connsiteX356" fmla="*/ 230770 w 8712542"/>
              <a:gd name="connsiteY356" fmla="*/ 1869317 h 2284287"/>
              <a:gd name="connsiteX357" fmla="*/ 314430 w 8712542"/>
              <a:gd name="connsiteY357" fmla="*/ 1954827 h 2284287"/>
              <a:gd name="connsiteX358" fmla="*/ 221071 w 8712542"/>
              <a:gd name="connsiteY358" fmla="*/ 2044245 h 2284287"/>
              <a:gd name="connsiteX359" fmla="*/ 135390 w 8712542"/>
              <a:gd name="connsiteY359" fmla="*/ 1957730 h 2284287"/>
              <a:gd name="connsiteX360" fmla="*/ 230770 w 8712542"/>
              <a:gd name="connsiteY360" fmla="*/ 1869317 h 2284287"/>
              <a:gd name="connsiteX361" fmla="*/ 8679617 w 8712542"/>
              <a:gd name="connsiteY361" fmla="*/ 1679876 h 2284287"/>
              <a:gd name="connsiteX362" fmla="*/ 8712354 w 8712542"/>
              <a:gd name="connsiteY362" fmla="*/ 1705887 h 2284287"/>
              <a:gd name="connsiteX363" fmla="*/ 8683659 w 8712542"/>
              <a:gd name="connsiteY363" fmla="*/ 1735693 h 2284287"/>
              <a:gd name="connsiteX364" fmla="*/ 8654964 w 8712542"/>
              <a:gd name="connsiteY364" fmla="*/ 1705887 h 2284287"/>
              <a:gd name="connsiteX365" fmla="*/ 8679617 w 8712542"/>
              <a:gd name="connsiteY365" fmla="*/ 1679876 h 2284287"/>
              <a:gd name="connsiteX366" fmla="*/ 8440358 w 8712542"/>
              <a:gd name="connsiteY366" fmla="*/ 1679876 h 2284287"/>
              <a:gd name="connsiteX367" fmla="*/ 8469053 w 8712542"/>
              <a:gd name="connsiteY367" fmla="*/ 1708789 h 2284287"/>
              <a:gd name="connsiteX368" fmla="*/ 8437529 w 8712542"/>
              <a:gd name="connsiteY368" fmla="*/ 1736586 h 2284287"/>
              <a:gd name="connsiteX369" fmla="*/ 8408834 w 8712542"/>
              <a:gd name="connsiteY369" fmla="*/ 1705887 h 2284287"/>
              <a:gd name="connsiteX370" fmla="*/ 8440358 w 8712542"/>
              <a:gd name="connsiteY370" fmla="*/ 1679876 h 2284287"/>
              <a:gd name="connsiteX371" fmla="*/ 8190591 w 8712542"/>
              <a:gd name="connsiteY371" fmla="*/ 1679876 h 2284287"/>
              <a:gd name="connsiteX372" fmla="*/ 8222923 w 8712542"/>
              <a:gd name="connsiteY372" fmla="*/ 1704882 h 2284287"/>
              <a:gd name="connsiteX373" fmla="*/ 8192207 w 8712542"/>
              <a:gd name="connsiteY373" fmla="*/ 1736586 h 2284287"/>
              <a:gd name="connsiteX374" fmla="*/ 8161492 w 8712542"/>
              <a:gd name="connsiteY374" fmla="*/ 1707785 h 2284287"/>
              <a:gd name="connsiteX375" fmla="*/ 8190591 w 8712542"/>
              <a:gd name="connsiteY375" fmla="*/ 1679876 h 2284287"/>
              <a:gd name="connsiteX376" fmla="*/ 7946077 w 8712542"/>
              <a:gd name="connsiteY376" fmla="*/ 1679876 h 2284287"/>
              <a:gd name="connsiteX377" fmla="*/ 7982855 w 8712542"/>
              <a:gd name="connsiteY377" fmla="*/ 1709682 h 2284287"/>
              <a:gd name="connsiteX378" fmla="*/ 7948098 w 8712542"/>
              <a:gd name="connsiteY378" fmla="*/ 1741386 h 2284287"/>
              <a:gd name="connsiteX379" fmla="*/ 7914553 w 8712542"/>
              <a:gd name="connsiteY379" fmla="*/ 1708789 h 2284287"/>
              <a:gd name="connsiteX380" fmla="*/ 7946077 w 8712542"/>
              <a:gd name="connsiteY380" fmla="*/ 1679876 h 2284287"/>
              <a:gd name="connsiteX381" fmla="*/ 6732806 w 8712542"/>
              <a:gd name="connsiteY381" fmla="*/ 1679876 h 2284287"/>
              <a:gd name="connsiteX382" fmla="*/ 6770392 w 8712542"/>
              <a:gd name="connsiteY382" fmla="*/ 1708789 h 2284287"/>
              <a:gd name="connsiteX383" fmla="*/ 6736848 w 8712542"/>
              <a:gd name="connsiteY383" fmla="*/ 1741386 h 2284287"/>
              <a:gd name="connsiteX384" fmla="*/ 6700069 w 8712542"/>
              <a:gd name="connsiteY384" fmla="*/ 1712585 h 2284287"/>
              <a:gd name="connsiteX385" fmla="*/ 6732806 w 8712542"/>
              <a:gd name="connsiteY385" fmla="*/ 1679876 h 2284287"/>
              <a:gd name="connsiteX386" fmla="*/ 7706818 w 8712542"/>
              <a:gd name="connsiteY386" fmla="*/ 1677979 h 2284287"/>
              <a:gd name="connsiteX387" fmla="*/ 7737534 w 8712542"/>
              <a:gd name="connsiteY387" fmla="*/ 1706780 h 2284287"/>
              <a:gd name="connsiteX388" fmla="*/ 7699139 w 8712542"/>
              <a:gd name="connsiteY388" fmla="*/ 1740493 h 2284287"/>
              <a:gd name="connsiteX389" fmla="*/ 7671252 w 8712542"/>
              <a:gd name="connsiteY389" fmla="*/ 1708789 h 2284287"/>
              <a:gd name="connsiteX390" fmla="*/ 7706818 w 8712542"/>
              <a:gd name="connsiteY390" fmla="*/ 1677979 h 2284287"/>
              <a:gd name="connsiteX391" fmla="*/ 7462709 w 8712542"/>
              <a:gd name="connsiteY391" fmla="*/ 1677979 h 2284287"/>
              <a:gd name="connsiteX392" fmla="*/ 7494233 w 8712542"/>
              <a:gd name="connsiteY392" fmla="*/ 1711580 h 2284287"/>
              <a:gd name="connsiteX393" fmla="*/ 7462709 w 8712542"/>
              <a:gd name="connsiteY393" fmla="*/ 1741386 h 2284287"/>
              <a:gd name="connsiteX394" fmla="*/ 7430781 w 8712542"/>
              <a:gd name="connsiteY394" fmla="*/ 1712585 h 2284287"/>
              <a:gd name="connsiteX395" fmla="*/ 7462709 w 8712542"/>
              <a:gd name="connsiteY395" fmla="*/ 1677979 h 2284287"/>
              <a:gd name="connsiteX396" fmla="*/ 7215366 w 8712542"/>
              <a:gd name="connsiteY396" fmla="*/ 1677979 h 2284287"/>
              <a:gd name="connsiteX397" fmla="*/ 7252953 w 8712542"/>
              <a:gd name="connsiteY397" fmla="*/ 1704882 h 2284287"/>
              <a:gd name="connsiteX398" fmla="*/ 7221429 w 8712542"/>
              <a:gd name="connsiteY398" fmla="*/ 1740493 h 2284287"/>
              <a:gd name="connsiteX399" fmla="*/ 7186671 w 8712542"/>
              <a:gd name="connsiteY399" fmla="*/ 1708789 h 2284287"/>
              <a:gd name="connsiteX400" fmla="*/ 7215366 w 8712542"/>
              <a:gd name="connsiteY400" fmla="*/ 1677979 h 2284287"/>
              <a:gd name="connsiteX401" fmla="*/ 6970449 w 8712542"/>
              <a:gd name="connsiteY401" fmla="*/ 1677979 h 2284287"/>
              <a:gd name="connsiteX402" fmla="*/ 7012481 w 8712542"/>
              <a:gd name="connsiteY402" fmla="*/ 1712585 h 2284287"/>
              <a:gd name="connsiteX403" fmla="*/ 6976107 w 8712542"/>
              <a:gd name="connsiteY403" fmla="*/ 1741386 h 2284287"/>
              <a:gd name="connsiteX404" fmla="*/ 6946199 w 8712542"/>
              <a:gd name="connsiteY404" fmla="*/ 1706780 h 2284287"/>
              <a:gd name="connsiteX405" fmla="*/ 6970449 w 8712542"/>
              <a:gd name="connsiteY405" fmla="*/ 1677979 h 2284287"/>
              <a:gd name="connsiteX406" fmla="*/ 6496376 w 8712542"/>
              <a:gd name="connsiteY406" fmla="*/ 1677979 h 2284287"/>
              <a:gd name="connsiteX407" fmla="*/ 6529920 w 8712542"/>
              <a:gd name="connsiteY407" fmla="*/ 1712585 h 2284287"/>
              <a:gd name="connsiteX408" fmla="*/ 6491526 w 8712542"/>
              <a:gd name="connsiteY408" fmla="*/ 1748195 h 2284287"/>
              <a:gd name="connsiteX409" fmla="*/ 6457981 w 8712542"/>
              <a:gd name="connsiteY409" fmla="*/ 1713589 h 2284287"/>
              <a:gd name="connsiteX410" fmla="*/ 6496376 w 8712542"/>
              <a:gd name="connsiteY410" fmla="*/ 1677979 h 2284287"/>
              <a:gd name="connsiteX411" fmla="*/ 6009774 w 8712542"/>
              <a:gd name="connsiteY411" fmla="*/ 1674072 h 2284287"/>
              <a:gd name="connsiteX412" fmla="*/ 6051402 w 8712542"/>
              <a:gd name="connsiteY412" fmla="*/ 1706780 h 2284287"/>
              <a:gd name="connsiteX413" fmla="*/ 6016645 w 8712542"/>
              <a:gd name="connsiteY413" fmla="*/ 1750093 h 2284287"/>
              <a:gd name="connsiteX414" fmla="*/ 5969358 w 8712542"/>
              <a:gd name="connsiteY414" fmla="*/ 1715487 h 2284287"/>
              <a:gd name="connsiteX415" fmla="*/ 6009774 w 8712542"/>
              <a:gd name="connsiteY415" fmla="*/ 1674072 h 2284287"/>
              <a:gd name="connsiteX416" fmla="*/ 6251054 w 8712542"/>
              <a:gd name="connsiteY416" fmla="*/ 1672174 h 2284287"/>
              <a:gd name="connsiteX417" fmla="*/ 6291469 w 8712542"/>
              <a:gd name="connsiteY417" fmla="*/ 1709682 h 2284287"/>
              <a:gd name="connsiteX418" fmla="*/ 6255096 w 8712542"/>
              <a:gd name="connsiteY418" fmla="*/ 1750093 h 2284287"/>
              <a:gd name="connsiteX419" fmla="*/ 6212660 w 8712542"/>
              <a:gd name="connsiteY419" fmla="*/ 1710687 h 2284287"/>
              <a:gd name="connsiteX420" fmla="*/ 6251054 w 8712542"/>
              <a:gd name="connsiteY420" fmla="*/ 1672174 h 2284287"/>
              <a:gd name="connsiteX421" fmla="*/ 5770514 w 8712542"/>
              <a:gd name="connsiteY421" fmla="*/ 1672174 h 2284287"/>
              <a:gd name="connsiteX422" fmla="*/ 5811738 w 8712542"/>
              <a:gd name="connsiteY422" fmla="*/ 1716380 h 2284287"/>
              <a:gd name="connsiteX423" fmla="*/ 5765665 w 8712542"/>
              <a:gd name="connsiteY423" fmla="*/ 1752996 h 2284287"/>
              <a:gd name="connsiteX424" fmla="*/ 5727270 w 8712542"/>
              <a:gd name="connsiteY424" fmla="*/ 1710687 h 2284287"/>
              <a:gd name="connsiteX425" fmla="*/ 5770514 w 8712542"/>
              <a:gd name="connsiteY425" fmla="*/ 1672174 h 2284287"/>
              <a:gd name="connsiteX426" fmla="*/ 5528022 w 8712542"/>
              <a:gd name="connsiteY426" fmla="*/ 1671281 h 2284287"/>
              <a:gd name="connsiteX427" fmla="*/ 5570458 w 8712542"/>
              <a:gd name="connsiteY427" fmla="*/ 1713589 h 2284287"/>
              <a:gd name="connsiteX428" fmla="*/ 5523577 w 8712542"/>
              <a:gd name="connsiteY428" fmla="*/ 1751991 h 2284287"/>
              <a:gd name="connsiteX429" fmla="*/ 5486798 w 8712542"/>
              <a:gd name="connsiteY429" fmla="*/ 1713589 h 2284287"/>
              <a:gd name="connsiteX430" fmla="*/ 5528022 w 8712542"/>
              <a:gd name="connsiteY430" fmla="*/ 1671281 h 2284287"/>
              <a:gd name="connsiteX431" fmla="*/ 5038995 w 8712542"/>
              <a:gd name="connsiteY431" fmla="*/ 1670276 h 2284287"/>
              <a:gd name="connsiteX432" fmla="*/ 5082240 w 8712542"/>
              <a:gd name="connsiteY432" fmla="*/ 1715487 h 2284287"/>
              <a:gd name="connsiteX433" fmla="*/ 5034146 w 8712542"/>
              <a:gd name="connsiteY433" fmla="*/ 1759694 h 2284287"/>
              <a:gd name="connsiteX434" fmla="*/ 4994539 w 8712542"/>
              <a:gd name="connsiteY434" fmla="*/ 1709682 h 2284287"/>
              <a:gd name="connsiteX435" fmla="*/ 5038995 w 8712542"/>
              <a:gd name="connsiteY435" fmla="*/ 1670276 h 2284287"/>
              <a:gd name="connsiteX436" fmla="*/ 4790844 w 8712542"/>
              <a:gd name="connsiteY436" fmla="*/ 1670276 h 2284287"/>
              <a:gd name="connsiteX437" fmla="*/ 4836918 w 8712542"/>
              <a:gd name="connsiteY437" fmla="*/ 1714482 h 2284287"/>
              <a:gd name="connsiteX438" fmla="*/ 4792865 w 8712542"/>
              <a:gd name="connsiteY438" fmla="*/ 1759694 h 2284287"/>
              <a:gd name="connsiteX439" fmla="*/ 4745579 w 8712542"/>
              <a:gd name="connsiteY439" fmla="*/ 1717385 h 2284287"/>
              <a:gd name="connsiteX440" fmla="*/ 4790844 w 8712542"/>
              <a:gd name="connsiteY440" fmla="*/ 1670276 h 2284287"/>
              <a:gd name="connsiteX441" fmla="*/ 5285934 w 8712542"/>
              <a:gd name="connsiteY441" fmla="*/ 1669271 h 2284287"/>
              <a:gd name="connsiteX442" fmla="*/ 5327158 w 8712542"/>
              <a:gd name="connsiteY442" fmla="*/ 1710687 h 2284287"/>
              <a:gd name="connsiteX443" fmla="*/ 5280275 w 8712542"/>
              <a:gd name="connsiteY443" fmla="*/ 1756791 h 2284287"/>
              <a:gd name="connsiteX444" fmla="*/ 5238647 w 8712542"/>
              <a:gd name="connsiteY444" fmla="*/ 1714482 h 2284287"/>
              <a:gd name="connsiteX445" fmla="*/ 5285934 w 8712542"/>
              <a:gd name="connsiteY445" fmla="*/ 1669271 h 2284287"/>
              <a:gd name="connsiteX446" fmla="*/ 4540673 w 8712542"/>
              <a:gd name="connsiteY446" fmla="*/ 1669271 h 2284287"/>
              <a:gd name="connsiteX447" fmla="*/ 4587151 w 8712542"/>
              <a:gd name="connsiteY447" fmla="*/ 1711580 h 2284287"/>
              <a:gd name="connsiteX448" fmla="*/ 4539865 w 8712542"/>
              <a:gd name="connsiteY448" fmla="*/ 1762596 h 2284287"/>
              <a:gd name="connsiteX449" fmla="*/ 4492578 w 8712542"/>
              <a:gd name="connsiteY449" fmla="*/ 1719283 h 2284287"/>
              <a:gd name="connsiteX450" fmla="*/ 4540673 w 8712542"/>
              <a:gd name="connsiteY450" fmla="*/ 1669271 h 2284287"/>
              <a:gd name="connsiteX451" fmla="*/ 4293734 w 8712542"/>
              <a:gd name="connsiteY451" fmla="*/ 1668378 h 2284287"/>
              <a:gd name="connsiteX452" fmla="*/ 4341020 w 8712542"/>
              <a:gd name="connsiteY452" fmla="*/ 1715487 h 2284287"/>
              <a:gd name="connsiteX453" fmla="*/ 4288076 w 8712542"/>
              <a:gd name="connsiteY453" fmla="*/ 1764494 h 2284287"/>
              <a:gd name="connsiteX454" fmla="*/ 4240790 w 8712542"/>
              <a:gd name="connsiteY454" fmla="*/ 1714482 h 2284287"/>
              <a:gd name="connsiteX455" fmla="*/ 4293734 w 8712542"/>
              <a:gd name="connsiteY455" fmla="*/ 1668378 h 2284287"/>
              <a:gd name="connsiteX456" fmla="*/ 3798645 w 8712542"/>
              <a:gd name="connsiteY456" fmla="*/ 1668378 h 2284287"/>
              <a:gd name="connsiteX457" fmla="*/ 3843910 w 8712542"/>
              <a:gd name="connsiteY457" fmla="*/ 1718390 h 2284287"/>
              <a:gd name="connsiteX458" fmla="*/ 3788137 w 8712542"/>
              <a:gd name="connsiteY458" fmla="*/ 1769294 h 2284287"/>
              <a:gd name="connsiteX459" fmla="*/ 3738830 w 8712542"/>
              <a:gd name="connsiteY459" fmla="*/ 1713589 h 2284287"/>
              <a:gd name="connsiteX460" fmla="*/ 3798645 w 8712542"/>
              <a:gd name="connsiteY460" fmla="*/ 1668378 h 2284287"/>
              <a:gd name="connsiteX461" fmla="*/ 4040734 w 8712542"/>
              <a:gd name="connsiteY461" fmla="*/ 1667374 h 2284287"/>
              <a:gd name="connsiteX462" fmla="*/ 4092870 w 8712542"/>
              <a:gd name="connsiteY462" fmla="*/ 1718390 h 2284287"/>
              <a:gd name="connsiteX463" fmla="*/ 4048413 w 8712542"/>
              <a:gd name="connsiteY463" fmla="*/ 1764494 h 2284287"/>
              <a:gd name="connsiteX464" fmla="*/ 3988194 w 8712542"/>
              <a:gd name="connsiteY464" fmla="*/ 1717385 h 2284287"/>
              <a:gd name="connsiteX465" fmla="*/ 4040734 w 8712542"/>
              <a:gd name="connsiteY465" fmla="*/ 1667374 h 2284287"/>
              <a:gd name="connsiteX466" fmla="*/ 3297898 w 8712542"/>
              <a:gd name="connsiteY466" fmla="*/ 1667374 h 2284287"/>
              <a:gd name="connsiteX467" fmla="*/ 3352459 w 8712542"/>
              <a:gd name="connsiteY467" fmla="*/ 1713589 h 2284287"/>
              <a:gd name="connsiteX468" fmla="*/ 3294665 w 8712542"/>
              <a:gd name="connsiteY468" fmla="*/ 1775099 h 2284287"/>
              <a:gd name="connsiteX469" fmla="*/ 3242125 w 8712542"/>
              <a:gd name="connsiteY469" fmla="*/ 1723190 h 2284287"/>
              <a:gd name="connsiteX470" fmla="*/ 3297898 w 8712542"/>
              <a:gd name="connsiteY470" fmla="*/ 1667374 h 2284287"/>
              <a:gd name="connsiteX471" fmla="*/ 3056214 w 8712542"/>
              <a:gd name="connsiteY471" fmla="*/ 1667374 h 2284287"/>
              <a:gd name="connsiteX472" fmla="*/ 3111179 w 8712542"/>
              <a:gd name="connsiteY472" fmla="*/ 1718390 h 2284287"/>
              <a:gd name="connsiteX473" fmla="*/ 3052576 w 8712542"/>
              <a:gd name="connsiteY473" fmla="*/ 1775992 h 2284287"/>
              <a:gd name="connsiteX474" fmla="*/ 2997611 w 8712542"/>
              <a:gd name="connsiteY474" fmla="*/ 1726092 h 2284287"/>
              <a:gd name="connsiteX475" fmla="*/ 3056214 w 8712542"/>
              <a:gd name="connsiteY475" fmla="*/ 1667374 h 2284287"/>
              <a:gd name="connsiteX476" fmla="*/ 3544836 w 8712542"/>
              <a:gd name="connsiteY476" fmla="*/ 1666481 h 2284287"/>
              <a:gd name="connsiteX477" fmla="*/ 3597781 w 8712542"/>
              <a:gd name="connsiteY477" fmla="*/ 1719283 h 2284287"/>
              <a:gd name="connsiteX478" fmla="*/ 3539178 w 8712542"/>
              <a:gd name="connsiteY478" fmla="*/ 1774094 h 2284287"/>
              <a:gd name="connsiteX479" fmla="*/ 3489063 w 8712542"/>
              <a:gd name="connsiteY479" fmla="*/ 1720287 h 2284287"/>
              <a:gd name="connsiteX480" fmla="*/ 3544836 w 8712542"/>
              <a:gd name="connsiteY480" fmla="*/ 1666481 h 2284287"/>
              <a:gd name="connsiteX481" fmla="*/ 2814125 w 8712542"/>
              <a:gd name="connsiteY481" fmla="*/ 1665476 h 2284287"/>
              <a:gd name="connsiteX482" fmla="*/ 2862220 w 8712542"/>
              <a:gd name="connsiteY482" fmla="*/ 1721180 h 2284287"/>
              <a:gd name="connsiteX483" fmla="*/ 2805638 w 8712542"/>
              <a:gd name="connsiteY483" fmla="*/ 1775992 h 2284287"/>
              <a:gd name="connsiteX484" fmla="*/ 2750673 w 8712542"/>
              <a:gd name="connsiteY484" fmla="*/ 1720287 h 2284287"/>
              <a:gd name="connsiteX485" fmla="*/ 2814125 w 8712542"/>
              <a:gd name="connsiteY485" fmla="*/ 1665476 h 2284287"/>
              <a:gd name="connsiteX486" fmla="*/ 2565974 w 8712542"/>
              <a:gd name="connsiteY486" fmla="*/ 1661680 h 2284287"/>
              <a:gd name="connsiteX487" fmla="*/ 2622960 w 8712542"/>
              <a:gd name="connsiteY487" fmla="*/ 1716380 h 2284287"/>
              <a:gd name="connsiteX488" fmla="*/ 2565974 w 8712542"/>
              <a:gd name="connsiteY488" fmla="*/ 1776997 h 2284287"/>
              <a:gd name="connsiteX489" fmla="*/ 2507372 w 8712542"/>
              <a:gd name="connsiteY489" fmla="*/ 1723190 h 2284287"/>
              <a:gd name="connsiteX490" fmla="*/ 2565974 w 8712542"/>
              <a:gd name="connsiteY490" fmla="*/ 1661680 h 2284287"/>
              <a:gd name="connsiteX491" fmla="*/ 2327523 w 8712542"/>
              <a:gd name="connsiteY491" fmla="*/ 1659671 h 2284287"/>
              <a:gd name="connsiteX492" fmla="*/ 2383297 w 8712542"/>
              <a:gd name="connsiteY492" fmla="*/ 1717385 h 2284287"/>
              <a:gd name="connsiteX493" fmla="*/ 2314995 w 8712542"/>
              <a:gd name="connsiteY493" fmla="*/ 1778001 h 2284287"/>
              <a:gd name="connsiteX494" fmla="*/ 2261242 w 8712542"/>
              <a:gd name="connsiteY494" fmla="*/ 1722185 h 2284287"/>
              <a:gd name="connsiteX495" fmla="*/ 2327523 w 8712542"/>
              <a:gd name="connsiteY495" fmla="*/ 1659671 h 2284287"/>
              <a:gd name="connsiteX496" fmla="*/ 2093922 w 8712542"/>
              <a:gd name="connsiteY496" fmla="*/ 1658778 h 2284287"/>
              <a:gd name="connsiteX497" fmla="*/ 2151716 w 8712542"/>
              <a:gd name="connsiteY497" fmla="*/ 1723190 h 2284287"/>
              <a:gd name="connsiteX498" fmla="*/ 2085435 w 8712542"/>
              <a:gd name="connsiteY498" fmla="*/ 1786597 h 2284287"/>
              <a:gd name="connsiteX499" fmla="*/ 2022791 w 8712542"/>
              <a:gd name="connsiteY499" fmla="*/ 1722185 h 2284287"/>
              <a:gd name="connsiteX500" fmla="*/ 2093922 w 8712542"/>
              <a:gd name="connsiteY500" fmla="*/ 1658778 h 2284287"/>
              <a:gd name="connsiteX501" fmla="*/ 1849813 w 8712542"/>
              <a:gd name="connsiteY501" fmla="*/ 1656769 h 2284287"/>
              <a:gd name="connsiteX502" fmla="*/ 1915286 w 8712542"/>
              <a:gd name="connsiteY502" fmla="*/ 1720287 h 2284287"/>
              <a:gd name="connsiteX503" fmla="*/ 1845771 w 8712542"/>
              <a:gd name="connsiteY503" fmla="*/ 1785704 h 2284287"/>
              <a:gd name="connsiteX504" fmla="*/ 1783532 w 8712542"/>
              <a:gd name="connsiteY504" fmla="*/ 1720287 h 2284287"/>
              <a:gd name="connsiteX505" fmla="*/ 1849813 w 8712542"/>
              <a:gd name="connsiteY505" fmla="*/ 1656769 h 2284287"/>
              <a:gd name="connsiteX506" fmla="*/ 1619041 w 8712542"/>
              <a:gd name="connsiteY506" fmla="*/ 1656769 h 2284287"/>
              <a:gd name="connsiteX507" fmla="*/ 1680472 w 8712542"/>
              <a:gd name="connsiteY507" fmla="*/ 1723190 h 2284287"/>
              <a:gd name="connsiteX508" fmla="*/ 1609341 w 8712542"/>
              <a:gd name="connsiteY508" fmla="*/ 1788495 h 2284287"/>
              <a:gd name="connsiteX509" fmla="*/ 1547909 w 8712542"/>
              <a:gd name="connsiteY509" fmla="*/ 1721180 h 2284287"/>
              <a:gd name="connsiteX510" fmla="*/ 1619041 w 8712542"/>
              <a:gd name="connsiteY510" fmla="*/ 1656769 h 2284287"/>
              <a:gd name="connsiteX511" fmla="*/ 1386248 w 8712542"/>
              <a:gd name="connsiteY511" fmla="*/ 1655875 h 2284287"/>
              <a:gd name="connsiteX512" fmla="*/ 1449700 w 8712542"/>
              <a:gd name="connsiteY512" fmla="*/ 1719283 h 2284287"/>
              <a:gd name="connsiteX513" fmla="*/ 1377761 w 8712542"/>
              <a:gd name="connsiteY513" fmla="*/ 1788495 h 2284287"/>
              <a:gd name="connsiteX514" fmla="*/ 1311479 w 8712542"/>
              <a:gd name="connsiteY514" fmla="*/ 1721180 h 2284287"/>
              <a:gd name="connsiteX515" fmla="*/ 1386248 w 8712542"/>
              <a:gd name="connsiteY515" fmla="*/ 1655875 h 2284287"/>
              <a:gd name="connsiteX516" fmla="*/ 1151030 w 8712542"/>
              <a:gd name="connsiteY516" fmla="*/ 1652973 h 2284287"/>
              <a:gd name="connsiteX517" fmla="*/ 1222161 w 8712542"/>
              <a:gd name="connsiteY517" fmla="*/ 1723190 h 2284287"/>
              <a:gd name="connsiteX518" fmla="*/ 1154667 w 8712542"/>
              <a:gd name="connsiteY518" fmla="*/ 1790504 h 2284287"/>
              <a:gd name="connsiteX519" fmla="*/ 1077878 w 8712542"/>
              <a:gd name="connsiteY519" fmla="*/ 1721180 h 2284287"/>
              <a:gd name="connsiteX520" fmla="*/ 1151030 w 8712542"/>
              <a:gd name="connsiteY520" fmla="*/ 1652973 h 2284287"/>
              <a:gd name="connsiteX521" fmla="*/ 917024 w 8712542"/>
              <a:gd name="connsiteY521" fmla="*/ 1648173 h 2284287"/>
              <a:gd name="connsiteX522" fmla="*/ 997855 w 8712542"/>
              <a:gd name="connsiteY522" fmla="*/ 1718390 h 2284287"/>
              <a:gd name="connsiteX523" fmla="*/ 920258 w 8712542"/>
              <a:gd name="connsiteY523" fmla="*/ 1799100 h 2284287"/>
              <a:gd name="connsiteX524" fmla="*/ 843064 w 8712542"/>
              <a:gd name="connsiteY524" fmla="*/ 1725088 h 2284287"/>
              <a:gd name="connsiteX525" fmla="*/ 917024 w 8712542"/>
              <a:gd name="connsiteY525" fmla="*/ 1648173 h 2284287"/>
              <a:gd name="connsiteX526" fmla="*/ 690294 w 8712542"/>
              <a:gd name="connsiteY526" fmla="*/ 1644377 h 2284287"/>
              <a:gd name="connsiteX527" fmla="*/ 770317 w 8712542"/>
              <a:gd name="connsiteY527" fmla="*/ 1722185 h 2284287"/>
              <a:gd name="connsiteX528" fmla="*/ 684636 w 8712542"/>
              <a:gd name="connsiteY528" fmla="*/ 1800105 h 2284287"/>
              <a:gd name="connsiteX529" fmla="*/ 608655 w 8712542"/>
              <a:gd name="connsiteY529" fmla="*/ 1721180 h 2284287"/>
              <a:gd name="connsiteX530" fmla="*/ 690294 w 8712542"/>
              <a:gd name="connsiteY530" fmla="*/ 1644377 h 2284287"/>
              <a:gd name="connsiteX531" fmla="*/ 463563 w 8712542"/>
              <a:gd name="connsiteY531" fmla="*/ 1643373 h 2284287"/>
              <a:gd name="connsiteX532" fmla="*/ 542374 w 8712542"/>
              <a:gd name="connsiteY532" fmla="*/ 1727990 h 2284287"/>
              <a:gd name="connsiteX533" fmla="*/ 449014 w 8712542"/>
              <a:gd name="connsiteY533" fmla="*/ 1806803 h 2284287"/>
              <a:gd name="connsiteX534" fmla="*/ 373841 w 8712542"/>
              <a:gd name="connsiteY534" fmla="*/ 1723190 h 2284287"/>
              <a:gd name="connsiteX535" fmla="*/ 463563 w 8712542"/>
              <a:gd name="connsiteY535" fmla="*/ 1643373 h 2284287"/>
              <a:gd name="connsiteX536" fmla="*/ 14548 w 8712542"/>
              <a:gd name="connsiteY536" fmla="*/ 1643373 h 2284287"/>
              <a:gd name="connsiteX537" fmla="*/ 75171 w 8712542"/>
              <a:gd name="connsiteY537" fmla="*/ 1690482 h 2284287"/>
              <a:gd name="connsiteX538" fmla="*/ 73150 w 8712542"/>
              <a:gd name="connsiteY538" fmla="*/ 1759694 h 2284287"/>
              <a:gd name="connsiteX539" fmla="*/ 16569 w 8712542"/>
              <a:gd name="connsiteY539" fmla="*/ 1803900 h 2284287"/>
              <a:gd name="connsiteX540" fmla="*/ 2827 w 8712542"/>
              <a:gd name="connsiteY540" fmla="*/ 1749089 h 2284287"/>
              <a:gd name="connsiteX541" fmla="*/ 2827 w 8712542"/>
              <a:gd name="connsiteY541" fmla="*/ 1719283 h 2284287"/>
              <a:gd name="connsiteX542" fmla="*/ 2827 w 8712542"/>
              <a:gd name="connsiteY542" fmla="*/ 1701087 h 2284287"/>
              <a:gd name="connsiteX543" fmla="*/ 14548 w 8712542"/>
              <a:gd name="connsiteY543" fmla="*/ 1643373 h 2284287"/>
              <a:gd name="connsiteX544" fmla="*/ 229962 w 8712542"/>
              <a:gd name="connsiteY544" fmla="*/ 1642368 h 2284287"/>
              <a:gd name="connsiteX545" fmla="*/ 313622 w 8712542"/>
              <a:gd name="connsiteY545" fmla="*/ 1722185 h 2284287"/>
              <a:gd name="connsiteX546" fmla="*/ 221071 w 8712542"/>
              <a:gd name="connsiteY546" fmla="*/ 1809705 h 2284287"/>
              <a:gd name="connsiteX547" fmla="*/ 136603 w 8712542"/>
              <a:gd name="connsiteY547" fmla="*/ 1720287 h 2284287"/>
              <a:gd name="connsiteX548" fmla="*/ 229962 w 8712542"/>
              <a:gd name="connsiteY548" fmla="*/ 1642368 h 2284287"/>
              <a:gd name="connsiteX549" fmla="*/ 8685680 w 8712542"/>
              <a:gd name="connsiteY549" fmla="*/ 1440536 h 2284287"/>
              <a:gd name="connsiteX550" fmla="*/ 8708716 w 8712542"/>
              <a:gd name="connsiteY550" fmla="*/ 1468333 h 2284287"/>
              <a:gd name="connsiteX551" fmla="*/ 8674767 w 8712542"/>
              <a:gd name="connsiteY551" fmla="*/ 1495348 h 2284287"/>
              <a:gd name="connsiteX552" fmla="*/ 8648093 w 8712542"/>
              <a:gd name="connsiteY552" fmla="*/ 1462640 h 2284287"/>
              <a:gd name="connsiteX553" fmla="*/ 8685680 w 8712542"/>
              <a:gd name="connsiteY553" fmla="*/ 1440536 h 2284287"/>
              <a:gd name="connsiteX554" fmla="*/ 8435508 w 8712542"/>
              <a:gd name="connsiteY554" fmla="*/ 1440536 h 2284287"/>
              <a:gd name="connsiteX555" fmla="*/ 8464203 w 8712542"/>
              <a:gd name="connsiteY555" fmla="*/ 1471235 h 2284287"/>
              <a:gd name="connsiteX556" fmla="*/ 8433487 w 8712542"/>
              <a:gd name="connsiteY556" fmla="*/ 1499143 h 2284287"/>
              <a:gd name="connsiteX557" fmla="*/ 8404792 w 8712542"/>
              <a:gd name="connsiteY557" fmla="*/ 1468333 h 2284287"/>
              <a:gd name="connsiteX558" fmla="*/ 8435508 w 8712542"/>
              <a:gd name="connsiteY558" fmla="*/ 1440536 h 2284287"/>
              <a:gd name="connsiteX559" fmla="*/ 8185741 w 8712542"/>
              <a:gd name="connsiteY559" fmla="*/ 1439532 h 2284287"/>
              <a:gd name="connsiteX560" fmla="*/ 8222923 w 8712542"/>
              <a:gd name="connsiteY560" fmla="*/ 1466435 h 2284287"/>
              <a:gd name="connsiteX561" fmla="*/ 8186549 w 8712542"/>
              <a:gd name="connsiteY561" fmla="*/ 1499143 h 2284287"/>
              <a:gd name="connsiteX562" fmla="*/ 8155834 w 8712542"/>
              <a:gd name="connsiteY562" fmla="*/ 1468333 h 2284287"/>
              <a:gd name="connsiteX563" fmla="*/ 8185741 w 8712542"/>
              <a:gd name="connsiteY563" fmla="*/ 1439532 h 2284287"/>
              <a:gd name="connsiteX564" fmla="*/ 7460688 w 8712542"/>
              <a:gd name="connsiteY564" fmla="*/ 1439532 h 2284287"/>
              <a:gd name="connsiteX565" fmla="*/ 7491404 w 8712542"/>
              <a:gd name="connsiteY565" fmla="*/ 1468333 h 2284287"/>
              <a:gd name="connsiteX566" fmla="*/ 7462709 w 8712542"/>
              <a:gd name="connsiteY566" fmla="*/ 1499143 h 2284287"/>
              <a:gd name="connsiteX567" fmla="*/ 7429972 w 8712542"/>
              <a:gd name="connsiteY567" fmla="*/ 1467440 h 2284287"/>
              <a:gd name="connsiteX568" fmla="*/ 7460688 w 8712542"/>
              <a:gd name="connsiteY568" fmla="*/ 1439532 h 2284287"/>
              <a:gd name="connsiteX569" fmla="*/ 7212537 w 8712542"/>
              <a:gd name="connsiteY569" fmla="*/ 1439532 h 2284287"/>
              <a:gd name="connsiteX570" fmla="*/ 7250124 w 8712542"/>
              <a:gd name="connsiteY570" fmla="*/ 1468333 h 2284287"/>
              <a:gd name="connsiteX571" fmla="*/ 7210516 w 8712542"/>
              <a:gd name="connsiteY571" fmla="*/ 1501041 h 2284287"/>
              <a:gd name="connsiteX572" fmla="*/ 7181013 w 8712542"/>
              <a:gd name="connsiteY572" fmla="*/ 1468333 h 2284287"/>
              <a:gd name="connsiteX573" fmla="*/ 7212537 w 8712542"/>
              <a:gd name="connsiteY573" fmla="*/ 1439532 h 2284287"/>
              <a:gd name="connsiteX574" fmla="*/ 6978936 w 8712542"/>
              <a:gd name="connsiteY574" fmla="*/ 1439532 h 2284287"/>
              <a:gd name="connsiteX575" fmla="*/ 7010864 w 8712542"/>
              <a:gd name="connsiteY575" fmla="*/ 1467440 h 2284287"/>
              <a:gd name="connsiteX576" fmla="*/ 6980148 w 8712542"/>
              <a:gd name="connsiteY576" fmla="*/ 1501041 h 2284287"/>
              <a:gd name="connsiteX577" fmla="*/ 6942562 w 8712542"/>
              <a:gd name="connsiteY577" fmla="*/ 1469338 h 2284287"/>
              <a:gd name="connsiteX578" fmla="*/ 6978936 w 8712542"/>
              <a:gd name="connsiteY578" fmla="*/ 1439532 h 2284287"/>
              <a:gd name="connsiteX579" fmla="*/ 6730785 w 8712542"/>
              <a:gd name="connsiteY579" fmla="*/ 1439532 h 2284287"/>
              <a:gd name="connsiteX580" fmla="*/ 6768372 w 8712542"/>
              <a:gd name="connsiteY580" fmla="*/ 1469338 h 2284287"/>
              <a:gd name="connsiteX581" fmla="*/ 6732806 w 8712542"/>
              <a:gd name="connsiteY581" fmla="*/ 1500148 h 2284287"/>
              <a:gd name="connsiteX582" fmla="*/ 6700069 w 8712542"/>
              <a:gd name="connsiteY582" fmla="*/ 1467440 h 2284287"/>
              <a:gd name="connsiteX583" fmla="*/ 6730785 w 8712542"/>
              <a:gd name="connsiteY583" fmla="*/ 1439532 h 2284287"/>
              <a:gd name="connsiteX584" fmla="*/ 7948906 w 8712542"/>
              <a:gd name="connsiteY584" fmla="*/ 1438527 h 2284287"/>
              <a:gd name="connsiteX585" fmla="*/ 7980026 w 8712542"/>
              <a:gd name="connsiteY585" fmla="*/ 1468333 h 2284287"/>
              <a:gd name="connsiteX586" fmla="*/ 7950119 w 8712542"/>
              <a:gd name="connsiteY586" fmla="*/ 1499143 h 2284287"/>
              <a:gd name="connsiteX587" fmla="*/ 7913341 w 8712542"/>
              <a:gd name="connsiteY587" fmla="*/ 1469338 h 2284287"/>
              <a:gd name="connsiteX588" fmla="*/ 7948906 w 8712542"/>
              <a:gd name="connsiteY588" fmla="*/ 1438527 h 2284287"/>
              <a:gd name="connsiteX589" fmla="*/ 7695098 w 8712542"/>
              <a:gd name="connsiteY589" fmla="*/ 1438527 h 2284287"/>
              <a:gd name="connsiteX590" fmla="*/ 7732684 w 8712542"/>
              <a:gd name="connsiteY590" fmla="*/ 1464537 h 2284287"/>
              <a:gd name="connsiteX591" fmla="*/ 7717326 w 8712542"/>
              <a:gd name="connsiteY591" fmla="*/ 1500148 h 2284287"/>
              <a:gd name="connsiteX592" fmla="*/ 7668423 w 8712542"/>
              <a:gd name="connsiteY592" fmla="*/ 1470342 h 2284287"/>
              <a:gd name="connsiteX593" fmla="*/ 7695098 w 8712542"/>
              <a:gd name="connsiteY593" fmla="*/ 1438527 h 2284287"/>
              <a:gd name="connsiteX594" fmla="*/ 6495567 w 8712542"/>
              <a:gd name="connsiteY594" fmla="*/ 1436629 h 2284287"/>
              <a:gd name="connsiteX595" fmla="*/ 6526283 w 8712542"/>
              <a:gd name="connsiteY595" fmla="*/ 1470342 h 2284287"/>
              <a:gd name="connsiteX596" fmla="*/ 6490718 w 8712542"/>
              <a:gd name="connsiteY596" fmla="*/ 1504948 h 2284287"/>
              <a:gd name="connsiteX597" fmla="*/ 6453939 w 8712542"/>
              <a:gd name="connsiteY597" fmla="*/ 1468333 h 2284287"/>
              <a:gd name="connsiteX598" fmla="*/ 6495567 w 8712542"/>
              <a:gd name="connsiteY598" fmla="*/ 1436629 h 2284287"/>
              <a:gd name="connsiteX599" fmla="*/ 6251054 w 8712542"/>
              <a:gd name="connsiteY599" fmla="*/ 1432834 h 2284287"/>
              <a:gd name="connsiteX600" fmla="*/ 6288640 w 8712542"/>
              <a:gd name="connsiteY600" fmla="*/ 1470342 h 2284287"/>
              <a:gd name="connsiteX601" fmla="*/ 6250246 w 8712542"/>
              <a:gd name="connsiteY601" fmla="*/ 1507851 h 2284287"/>
              <a:gd name="connsiteX602" fmla="*/ 6209831 w 8712542"/>
              <a:gd name="connsiteY602" fmla="*/ 1467440 h 2284287"/>
              <a:gd name="connsiteX603" fmla="*/ 6251054 w 8712542"/>
              <a:gd name="connsiteY603" fmla="*/ 1432834 h 2284287"/>
              <a:gd name="connsiteX604" fmla="*/ 5528022 w 8712542"/>
              <a:gd name="connsiteY604" fmla="*/ 1432834 h 2284287"/>
              <a:gd name="connsiteX605" fmla="*/ 5564800 w 8712542"/>
              <a:gd name="connsiteY605" fmla="*/ 1471235 h 2284287"/>
              <a:gd name="connsiteX606" fmla="*/ 5527214 w 8712542"/>
              <a:gd name="connsiteY606" fmla="*/ 1510642 h 2284287"/>
              <a:gd name="connsiteX607" fmla="*/ 5488010 w 8712542"/>
              <a:gd name="connsiteY607" fmla="*/ 1477040 h 2284287"/>
              <a:gd name="connsiteX608" fmla="*/ 5528022 w 8712542"/>
              <a:gd name="connsiteY608" fmla="*/ 1432834 h 2284287"/>
              <a:gd name="connsiteX609" fmla="*/ 6009774 w 8712542"/>
              <a:gd name="connsiteY609" fmla="*/ 1430936 h 2284287"/>
              <a:gd name="connsiteX610" fmla="*/ 6050189 w 8712542"/>
              <a:gd name="connsiteY610" fmla="*/ 1467440 h 2284287"/>
              <a:gd name="connsiteX611" fmla="*/ 6015836 w 8712542"/>
              <a:gd name="connsiteY611" fmla="*/ 1508744 h 2284287"/>
              <a:gd name="connsiteX612" fmla="*/ 5969358 w 8712542"/>
              <a:gd name="connsiteY612" fmla="*/ 1473133 h 2284287"/>
              <a:gd name="connsiteX613" fmla="*/ 6009774 w 8712542"/>
              <a:gd name="connsiteY613" fmla="*/ 1430936 h 2284287"/>
              <a:gd name="connsiteX614" fmla="*/ 5770514 w 8712542"/>
              <a:gd name="connsiteY614" fmla="*/ 1430936 h 2284287"/>
              <a:gd name="connsiteX615" fmla="*/ 5806889 w 8712542"/>
              <a:gd name="connsiteY615" fmla="*/ 1470342 h 2284287"/>
              <a:gd name="connsiteX616" fmla="*/ 5764856 w 8712542"/>
              <a:gd name="connsiteY616" fmla="*/ 1510642 h 2284287"/>
              <a:gd name="connsiteX617" fmla="*/ 5727270 w 8712542"/>
              <a:gd name="connsiteY617" fmla="*/ 1468333 h 2284287"/>
              <a:gd name="connsiteX618" fmla="*/ 5770514 w 8712542"/>
              <a:gd name="connsiteY618" fmla="*/ 1430936 h 2284287"/>
              <a:gd name="connsiteX619" fmla="*/ 5283913 w 8712542"/>
              <a:gd name="connsiteY619" fmla="*/ 1430936 h 2284287"/>
              <a:gd name="connsiteX620" fmla="*/ 5325541 w 8712542"/>
              <a:gd name="connsiteY620" fmla="*/ 1474138 h 2284287"/>
              <a:gd name="connsiteX621" fmla="*/ 5283913 w 8712542"/>
              <a:gd name="connsiteY621" fmla="*/ 1513544 h 2284287"/>
              <a:gd name="connsiteX622" fmla="*/ 5243498 w 8712542"/>
              <a:gd name="connsiteY622" fmla="*/ 1472240 h 2284287"/>
              <a:gd name="connsiteX623" fmla="*/ 5283913 w 8712542"/>
              <a:gd name="connsiteY623" fmla="*/ 1430936 h 2284287"/>
              <a:gd name="connsiteX624" fmla="*/ 4047604 w 8712542"/>
              <a:gd name="connsiteY624" fmla="*/ 1429931 h 2284287"/>
              <a:gd name="connsiteX625" fmla="*/ 4094890 w 8712542"/>
              <a:gd name="connsiteY625" fmla="*/ 1476036 h 2284287"/>
              <a:gd name="connsiteX626" fmla="*/ 4041946 w 8712542"/>
              <a:gd name="connsiteY626" fmla="*/ 1525154 h 2284287"/>
              <a:gd name="connsiteX627" fmla="*/ 3991023 w 8712542"/>
              <a:gd name="connsiteY627" fmla="*/ 1478938 h 2284287"/>
              <a:gd name="connsiteX628" fmla="*/ 4047604 w 8712542"/>
              <a:gd name="connsiteY628" fmla="*/ 1429931 h 2284287"/>
              <a:gd name="connsiteX629" fmla="*/ 4790036 w 8712542"/>
              <a:gd name="connsiteY629" fmla="*/ 1428927 h 2284287"/>
              <a:gd name="connsiteX630" fmla="*/ 4838939 w 8712542"/>
              <a:gd name="connsiteY630" fmla="*/ 1468333 h 2284287"/>
              <a:gd name="connsiteX631" fmla="*/ 4788824 w 8712542"/>
              <a:gd name="connsiteY631" fmla="*/ 1514549 h 2284287"/>
              <a:gd name="connsiteX632" fmla="*/ 4745579 w 8712542"/>
              <a:gd name="connsiteY632" fmla="*/ 1476036 h 2284287"/>
              <a:gd name="connsiteX633" fmla="*/ 4790036 w 8712542"/>
              <a:gd name="connsiteY633" fmla="*/ 1428927 h 2284287"/>
              <a:gd name="connsiteX634" fmla="*/ 4544715 w 8712542"/>
              <a:gd name="connsiteY634" fmla="*/ 1428927 h 2284287"/>
              <a:gd name="connsiteX635" fmla="*/ 4587151 w 8712542"/>
              <a:gd name="connsiteY635" fmla="*/ 1477040 h 2284287"/>
              <a:gd name="connsiteX636" fmla="*/ 4542693 w 8712542"/>
              <a:gd name="connsiteY636" fmla="*/ 1520242 h 2284287"/>
              <a:gd name="connsiteX637" fmla="*/ 4495812 w 8712542"/>
              <a:gd name="connsiteY637" fmla="*/ 1471235 h 2284287"/>
              <a:gd name="connsiteX638" fmla="*/ 4544715 w 8712542"/>
              <a:gd name="connsiteY638" fmla="*/ 1428927 h 2284287"/>
              <a:gd name="connsiteX639" fmla="*/ 3792987 w 8712542"/>
              <a:gd name="connsiteY639" fmla="*/ 1428927 h 2284287"/>
              <a:gd name="connsiteX640" fmla="*/ 3842698 w 8712542"/>
              <a:gd name="connsiteY640" fmla="*/ 1477040 h 2284287"/>
              <a:gd name="connsiteX641" fmla="*/ 3788137 w 8712542"/>
              <a:gd name="connsiteY641" fmla="*/ 1525154 h 2284287"/>
              <a:gd name="connsiteX642" fmla="*/ 3742064 w 8712542"/>
              <a:gd name="connsiteY642" fmla="*/ 1482845 h 2284287"/>
              <a:gd name="connsiteX643" fmla="*/ 3792987 w 8712542"/>
              <a:gd name="connsiteY643" fmla="*/ 1428927 h 2284287"/>
              <a:gd name="connsiteX644" fmla="*/ 3302344 w 8712542"/>
              <a:gd name="connsiteY644" fmla="*/ 1428927 h 2284287"/>
              <a:gd name="connsiteX645" fmla="*/ 3350438 w 8712542"/>
              <a:gd name="connsiteY645" fmla="*/ 1476036 h 2284287"/>
              <a:gd name="connsiteX646" fmla="*/ 3297898 w 8712542"/>
              <a:gd name="connsiteY646" fmla="*/ 1529954 h 2284287"/>
              <a:gd name="connsiteX647" fmla="*/ 3242933 w 8712542"/>
              <a:gd name="connsiteY647" fmla="*/ 1481840 h 2284287"/>
              <a:gd name="connsiteX648" fmla="*/ 3302344 w 8712542"/>
              <a:gd name="connsiteY648" fmla="*/ 1428927 h 2284287"/>
              <a:gd name="connsiteX649" fmla="*/ 3040856 w 8712542"/>
              <a:gd name="connsiteY649" fmla="*/ 1428927 h 2284287"/>
              <a:gd name="connsiteX650" fmla="*/ 3108350 w 8712542"/>
              <a:gd name="connsiteY650" fmla="*/ 1477040 h 2284287"/>
              <a:gd name="connsiteX651" fmla="*/ 3051768 w 8712542"/>
              <a:gd name="connsiteY651" fmla="*/ 1533750 h 2284287"/>
              <a:gd name="connsiteX652" fmla="*/ 3001653 w 8712542"/>
              <a:gd name="connsiteY652" fmla="*/ 1486641 h 2284287"/>
              <a:gd name="connsiteX653" fmla="*/ 3040856 w 8712542"/>
              <a:gd name="connsiteY653" fmla="*/ 1428927 h 2284287"/>
              <a:gd name="connsiteX654" fmla="*/ 2812105 w 8712542"/>
              <a:gd name="connsiteY654" fmla="*/ 1428927 h 2284287"/>
              <a:gd name="connsiteX655" fmla="*/ 2861411 w 8712542"/>
              <a:gd name="connsiteY655" fmla="*/ 1492446 h 2284287"/>
              <a:gd name="connsiteX656" fmla="*/ 2810084 w 8712542"/>
              <a:gd name="connsiteY656" fmla="*/ 1532745 h 2284287"/>
              <a:gd name="connsiteX657" fmla="*/ 2753502 w 8712542"/>
              <a:gd name="connsiteY657" fmla="*/ 1483738 h 2284287"/>
              <a:gd name="connsiteX658" fmla="*/ 2812105 w 8712542"/>
              <a:gd name="connsiteY658" fmla="*/ 1428927 h 2284287"/>
              <a:gd name="connsiteX659" fmla="*/ 5039803 w 8712542"/>
              <a:gd name="connsiteY659" fmla="*/ 1428034 h 2284287"/>
              <a:gd name="connsiteX660" fmla="*/ 5080219 w 8712542"/>
              <a:gd name="connsiteY660" fmla="*/ 1471235 h 2284287"/>
              <a:gd name="connsiteX661" fmla="*/ 5036166 w 8712542"/>
              <a:gd name="connsiteY661" fmla="*/ 1512651 h 2284287"/>
              <a:gd name="connsiteX662" fmla="*/ 4995751 w 8712542"/>
              <a:gd name="connsiteY662" fmla="*/ 1473133 h 2284287"/>
              <a:gd name="connsiteX663" fmla="*/ 5039803 w 8712542"/>
              <a:gd name="connsiteY663" fmla="*/ 1428034 h 2284287"/>
              <a:gd name="connsiteX664" fmla="*/ 4297776 w 8712542"/>
              <a:gd name="connsiteY664" fmla="*/ 1428034 h 2284287"/>
              <a:gd name="connsiteX665" fmla="*/ 4341020 w 8712542"/>
              <a:gd name="connsiteY665" fmla="*/ 1479943 h 2284287"/>
              <a:gd name="connsiteX666" fmla="*/ 4292927 w 8712542"/>
              <a:gd name="connsiteY666" fmla="*/ 1522251 h 2284287"/>
              <a:gd name="connsiteX667" fmla="*/ 4245640 w 8712542"/>
              <a:gd name="connsiteY667" fmla="*/ 1474138 h 2284287"/>
              <a:gd name="connsiteX668" fmla="*/ 4297776 w 8712542"/>
              <a:gd name="connsiteY668" fmla="*/ 1428034 h 2284287"/>
              <a:gd name="connsiteX669" fmla="*/ 3540795 w 8712542"/>
              <a:gd name="connsiteY669" fmla="*/ 1428034 h 2284287"/>
              <a:gd name="connsiteX670" fmla="*/ 3597781 w 8712542"/>
              <a:gd name="connsiteY670" fmla="*/ 1476036 h 2284287"/>
              <a:gd name="connsiteX671" fmla="*/ 3545645 w 8712542"/>
              <a:gd name="connsiteY671" fmla="*/ 1527945 h 2284287"/>
              <a:gd name="connsiteX672" fmla="*/ 3494721 w 8712542"/>
              <a:gd name="connsiteY672" fmla="*/ 1481840 h 2284287"/>
              <a:gd name="connsiteX673" fmla="*/ 3540795 w 8712542"/>
              <a:gd name="connsiteY673" fmla="*/ 1428034 h 2284287"/>
              <a:gd name="connsiteX674" fmla="*/ 2330352 w 8712542"/>
              <a:gd name="connsiteY674" fmla="*/ 1428034 h 2284287"/>
              <a:gd name="connsiteX675" fmla="*/ 2379659 w 8712542"/>
              <a:gd name="connsiteY675" fmla="*/ 1481840 h 2284287"/>
              <a:gd name="connsiteX676" fmla="*/ 2328736 w 8712542"/>
              <a:gd name="connsiteY676" fmla="*/ 1536652 h 2284287"/>
              <a:gd name="connsiteX677" fmla="*/ 2264071 w 8712542"/>
              <a:gd name="connsiteY677" fmla="*/ 1481840 h 2284287"/>
              <a:gd name="connsiteX678" fmla="*/ 2330352 w 8712542"/>
              <a:gd name="connsiteY678" fmla="*/ 1428034 h 2284287"/>
              <a:gd name="connsiteX679" fmla="*/ 1857492 w 8712542"/>
              <a:gd name="connsiteY679" fmla="*/ 1428034 h 2284287"/>
              <a:gd name="connsiteX680" fmla="*/ 1910436 w 8712542"/>
              <a:gd name="connsiteY680" fmla="*/ 1485636 h 2284287"/>
              <a:gd name="connsiteX681" fmla="*/ 1845771 w 8712542"/>
              <a:gd name="connsiteY681" fmla="*/ 1541452 h 2284287"/>
              <a:gd name="connsiteX682" fmla="*/ 1789998 w 8712542"/>
              <a:gd name="connsiteY682" fmla="*/ 1484743 h 2284287"/>
              <a:gd name="connsiteX683" fmla="*/ 1857492 w 8712542"/>
              <a:gd name="connsiteY683" fmla="*/ 1428034 h 2284287"/>
              <a:gd name="connsiteX684" fmla="*/ 2561125 w 8712542"/>
              <a:gd name="connsiteY684" fmla="*/ 1427029 h 2284287"/>
              <a:gd name="connsiteX685" fmla="*/ 2619727 w 8712542"/>
              <a:gd name="connsiteY685" fmla="*/ 1479943 h 2284287"/>
              <a:gd name="connsiteX686" fmla="*/ 2563145 w 8712542"/>
              <a:gd name="connsiteY686" fmla="*/ 1534754 h 2284287"/>
              <a:gd name="connsiteX687" fmla="*/ 2511414 w 8712542"/>
              <a:gd name="connsiteY687" fmla="*/ 1481840 h 2284287"/>
              <a:gd name="connsiteX688" fmla="*/ 2561125 w 8712542"/>
              <a:gd name="connsiteY688" fmla="*/ 1427029 h 2284287"/>
              <a:gd name="connsiteX689" fmla="*/ 2085435 w 8712542"/>
              <a:gd name="connsiteY689" fmla="*/ 1426024 h 2284287"/>
              <a:gd name="connsiteX690" fmla="*/ 2148887 w 8712542"/>
              <a:gd name="connsiteY690" fmla="*/ 1479943 h 2284287"/>
              <a:gd name="connsiteX691" fmla="*/ 2080585 w 8712542"/>
              <a:gd name="connsiteY691" fmla="*/ 1538550 h 2284287"/>
              <a:gd name="connsiteX692" fmla="*/ 2028449 w 8712542"/>
              <a:gd name="connsiteY692" fmla="*/ 1486641 h 2284287"/>
              <a:gd name="connsiteX693" fmla="*/ 2085435 w 8712542"/>
              <a:gd name="connsiteY693" fmla="*/ 1426024 h 2284287"/>
              <a:gd name="connsiteX694" fmla="*/ 1607724 w 8712542"/>
              <a:gd name="connsiteY694" fmla="*/ 1425131 h 2284287"/>
              <a:gd name="connsiteX695" fmla="*/ 1676835 w 8712542"/>
              <a:gd name="connsiteY695" fmla="*/ 1483738 h 2284287"/>
              <a:gd name="connsiteX696" fmla="*/ 1616212 w 8712542"/>
              <a:gd name="connsiteY696" fmla="*/ 1545248 h 2284287"/>
              <a:gd name="connsiteX697" fmla="*/ 1552759 w 8712542"/>
              <a:gd name="connsiteY697" fmla="*/ 1487645 h 2284287"/>
              <a:gd name="connsiteX698" fmla="*/ 1607724 w 8712542"/>
              <a:gd name="connsiteY698" fmla="*/ 1425131 h 2284287"/>
              <a:gd name="connsiteX699" fmla="*/ 1380590 w 8712542"/>
              <a:gd name="connsiteY699" fmla="*/ 1425131 h 2284287"/>
              <a:gd name="connsiteX700" fmla="*/ 1443233 w 8712542"/>
              <a:gd name="connsiteY700" fmla="*/ 1478938 h 2284287"/>
              <a:gd name="connsiteX701" fmla="*/ 1382611 w 8712542"/>
              <a:gd name="connsiteY701" fmla="*/ 1545248 h 2284287"/>
              <a:gd name="connsiteX702" fmla="*/ 1314308 w 8712542"/>
              <a:gd name="connsiteY702" fmla="*/ 1486641 h 2284287"/>
              <a:gd name="connsiteX703" fmla="*/ 1380590 w 8712542"/>
              <a:gd name="connsiteY703" fmla="*/ 1425131 h 2284287"/>
              <a:gd name="connsiteX704" fmla="*/ 19398 w 8712542"/>
              <a:gd name="connsiteY704" fmla="*/ 1420331 h 2284287"/>
              <a:gd name="connsiteX705" fmla="*/ 75171 w 8712542"/>
              <a:gd name="connsiteY705" fmla="*/ 1489543 h 2284287"/>
              <a:gd name="connsiteX706" fmla="*/ 55772 w 8712542"/>
              <a:gd name="connsiteY706" fmla="*/ 1534754 h 2284287"/>
              <a:gd name="connsiteX707" fmla="*/ 16569 w 8712542"/>
              <a:gd name="connsiteY707" fmla="*/ 1557751 h 2284287"/>
              <a:gd name="connsiteX708" fmla="*/ 2827 w 8712542"/>
              <a:gd name="connsiteY708" fmla="*/ 1518344 h 2284287"/>
              <a:gd name="connsiteX709" fmla="*/ 2827 w 8712542"/>
              <a:gd name="connsiteY709" fmla="*/ 1477040 h 2284287"/>
              <a:gd name="connsiteX710" fmla="*/ 19398 w 8712542"/>
              <a:gd name="connsiteY710" fmla="*/ 1420331 h 2284287"/>
              <a:gd name="connsiteX711" fmla="*/ 1147797 w 8712542"/>
              <a:gd name="connsiteY711" fmla="*/ 1417429 h 2284287"/>
              <a:gd name="connsiteX712" fmla="*/ 1213270 w 8712542"/>
              <a:gd name="connsiteY712" fmla="*/ 1485636 h 2284287"/>
              <a:gd name="connsiteX713" fmla="*/ 1144159 w 8712542"/>
              <a:gd name="connsiteY713" fmla="*/ 1548150 h 2284287"/>
              <a:gd name="connsiteX714" fmla="*/ 1079899 w 8712542"/>
              <a:gd name="connsiteY714" fmla="*/ 1483738 h 2284287"/>
              <a:gd name="connsiteX715" fmla="*/ 1147797 w 8712542"/>
              <a:gd name="connsiteY715" fmla="*/ 1417429 h 2284287"/>
              <a:gd name="connsiteX716" fmla="*/ 923895 w 8712542"/>
              <a:gd name="connsiteY716" fmla="*/ 1416424 h 2284287"/>
              <a:gd name="connsiteX717" fmla="*/ 988560 w 8712542"/>
              <a:gd name="connsiteY717" fmla="*/ 1485636 h 2284287"/>
              <a:gd name="connsiteX718" fmla="*/ 913387 w 8712542"/>
              <a:gd name="connsiteY718" fmla="*/ 1551053 h 2284287"/>
              <a:gd name="connsiteX719" fmla="*/ 847106 w 8712542"/>
              <a:gd name="connsiteY719" fmla="*/ 1483738 h 2284287"/>
              <a:gd name="connsiteX720" fmla="*/ 923895 w 8712542"/>
              <a:gd name="connsiteY720" fmla="*/ 1416424 h 2284287"/>
              <a:gd name="connsiteX721" fmla="*/ 691102 w 8712542"/>
              <a:gd name="connsiteY721" fmla="*/ 1415531 h 2284287"/>
              <a:gd name="connsiteX722" fmla="*/ 758596 w 8712542"/>
              <a:gd name="connsiteY722" fmla="*/ 1485636 h 2284287"/>
              <a:gd name="connsiteX723" fmla="*/ 682615 w 8712542"/>
              <a:gd name="connsiteY723" fmla="*/ 1557751 h 2284287"/>
              <a:gd name="connsiteX724" fmla="*/ 614313 w 8712542"/>
              <a:gd name="connsiteY724" fmla="*/ 1485636 h 2284287"/>
              <a:gd name="connsiteX725" fmla="*/ 691102 w 8712542"/>
              <a:gd name="connsiteY725" fmla="*/ 1415531 h 2284287"/>
              <a:gd name="connsiteX726" fmla="*/ 454672 w 8712542"/>
              <a:gd name="connsiteY726" fmla="*/ 1413633 h 2284287"/>
              <a:gd name="connsiteX727" fmla="*/ 531866 w 8712542"/>
              <a:gd name="connsiteY727" fmla="*/ 1487645 h 2284287"/>
              <a:gd name="connsiteX728" fmla="*/ 456693 w 8712542"/>
              <a:gd name="connsiteY728" fmla="*/ 1559760 h 2284287"/>
              <a:gd name="connsiteX729" fmla="*/ 377074 w 8712542"/>
              <a:gd name="connsiteY729" fmla="*/ 1487645 h 2284287"/>
              <a:gd name="connsiteX730" fmla="*/ 454672 w 8712542"/>
              <a:gd name="connsiteY730" fmla="*/ 1413633 h 2284287"/>
              <a:gd name="connsiteX731" fmla="*/ 232791 w 8712542"/>
              <a:gd name="connsiteY731" fmla="*/ 1412628 h 2284287"/>
              <a:gd name="connsiteX732" fmla="*/ 302710 w 8712542"/>
              <a:gd name="connsiteY732" fmla="*/ 1484743 h 2284287"/>
              <a:gd name="connsiteX733" fmla="*/ 208542 w 8712542"/>
              <a:gd name="connsiteY733" fmla="*/ 1559760 h 2284287"/>
              <a:gd name="connsiteX734" fmla="*/ 145090 w 8712542"/>
              <a:gd name="connsiteY734" fmla="*/ 1488538 h 2284287"/>
              <a:gd name="connsiteX735" fmla="*/ 232791 w 8712542"/>
              <a:gd name="connsiteY735" fmla="*/ 1412628 h 2284287"/>
              <a:gd name="connsiteX736" fmla="*/ 6972470 w 8712542"/>
              <a:gd name="connsiteY736" fmla="*/ 1198182 h 2284287"/>
              <a:gd name="connsiteX737" fmla="*/ 7004802 w 8712542"/>
              <a:gd name="connsiteY737" fmla="*/ 1228993 h 2284287"/>
              <a:gd name="connsiteX738" fmla="*/ 6976915 w 8712542"/>
              <a:gd name="connsiteY738" fmla="*/ 1257794 h 2284287"/>
              <a:gd name="connsiteX739" fmla="*/ 6941350 w 8712542"/>
              <a:gd name="connsiteY739" fmla="*/ 1226090 h 2284287"/>
              <a:gd name="connsiteX740" fmla="*/ 6972470 w 8712542"/>
              <a:gd name="connsiteY740" fmla="*/ 1198182 h 2284287"/>
              <a:gd name="connsiteX741" fmla="*/ 8433487 w 8712542"/>
              <a:gd name="connsiteY741" fmla="*/ 1196285 h 2284287"/>
              <a:gd name="connsiteX742" fmla="*/ 8463395 w 8712542"/>
              <a:gd name="connsiteY742" fmla="*/ 1226090 h 2284287"/>
              <a:gd name="connsiteX743" fmla="*/ 8433487 w 8712542"/>
              <a:gd name="connsiteY743" fmla="*/ 1254892 h 2284287"/>
              <a:gd name="connsiteX744" fmla="*/ 8403984 w 8712542"/>
              <a:gd name="connsiteY744" fmla="*/ 1225086 h 2284287"/>
              <a:gd name="connsiteX745" fmla="*/ 8433487 w 8712542"/>
              <a:gd name="connsiteY745" fmla="*/ 1196285 h 2284287"/>
              <a:gd name="connsiteX746" fmla="*/ 8184528 w 8712542"/>
              <a:gd name="connsiteY746" fmla="*/ 1196285 h 2284287"/>
              <a:gd name="connsiteX747" fmla="*/ 8218477 w 8712542"/>
              <a:gd name="connsiteY747" fmla="*/ 1225086 h 2284287"/>
              <a:gd name="connsiteX748" fmla="*/ 8191399 w 8712542"/>
              <a:gd name="connsiteY748" fmla="*/ 1256901 h 2284287"/>
              <a:gd name="connsiteX749" fmla="*/ 8155025 w 8712542"/>
              <a:gd name="connsiteY749" fmla="*/ 1226090 h 2284287"/>
              <a:gd name="connsiteX750" fmla="*/ 8184528 w 8712542"/>
              <a:gd name="connsiteY750" fmla="*/ 1196285 h 2284287"/>
              <a:gd name="connsiteX751" fmla="*/ 7945269 w 8712542"/>
              <a:gd name="connsiteY751" fmla="*/ 1196285 h 2284287"/>
              <a:gd name="connsiteX752" fmla="*/ 7973156 w 8712542"/>
              <a:gd name="connsiteY752" fmla="*/ 1227095 h 2284287"/>
              <a:gd name="connsiteX753" fmla="*/ 7944461 w 8712542"/>
              <a:gd name="connsiteY753" fmla="*/ 1258799 h 2284287"/>
              <a:gd name="connsiteX754" fmla="*/ 7912533 w 8712542"/>
              <a:gd name="connsiteY754" fmla="*/ 1222295 h 2284287"/>
              <a:gd name="connsiteX755" fmla="*/ 7945269 w 8712542"/>
              <a:gd name="connsiteY755" fmla="*/ 1196285 h 2284287"/>
              <a:gd name="connsiteX756" fmla="*/ 7701968 w 8712542"/>
              <a:gd name="connsiteY756" fmla="*/ 1196285 h 2284287"/>
              <a:gd name="connsiteX757" fmla="*/ 7730663 w 8712542"/>
              <a:gd name="connsiteY757" fmla="*/ 1227095 h 2284287"/>
              <a:gd name="connsiteX758" fmla="*/ 7699139 w 8712542"/>
              <a:gd name="connsiteY758" fmla="*/ 1255896 h 2284287"/>
              <a:gd name="connsiteX759" fmla="*/ 7668423 w 8712542"/>
              <a:gd name="connsiteY759" fmla="*/ 1220286 h 2284287"/>
              <a:gd name="connsiteX760" fmla="*/ 7701968 w 8712542"/>
              <a:gd name="connsiteY760" fmla="*/ 1196285 h 2284287"/>
              <a:gd name="connsiteX761" fmla="*/ 7458667 w 8712542"/>
              <a:gd name="connsiteY761" fmla="*/ 1196285 h 2284287"/>
              <a:gd name="connsiteX762" fmla="*/ 7491404 w 8712542"/>
              <a:gd name="connsiteY762" fmla="*/ 1221290 h 2284287"/>
              <a:gd name="connsiteX763" fmla="*/ 7460688 w 8712542"/>
              <a:gd name="connsiteY763" fmla="*/ 1255896 h 2284287"/>
              <a:gd name="connsiteX764" fmla="*/ 7427143 w 8712542"/>
              <a:gd name="connsiteY764" fmla="*/ 1223188 h 2284287"/>
              <a:gd name="connsiteX765" fmla="*/ 7458667 w 8712542"/>
              <a:gd name="connsiteY765" fmla="*/ 1196285 h 2284287"/>
              <a:gd name="connsiteX766" fmla="*/ 7216579 w 8712542"/>
              <a:gd name="connsiteY766" fmla="*/ 1196285 h 2284287"/>
              <a:gd name="connsiteX767" fmla="*/ 7249315 w 8712542"/>
              <a:gd name="connsiteY767" fmla="*/ 1222295 h 2284287"/>
              <a:gd name="connsiteX768" fmla="*/ 7217387 w 8712542"/>
              <a:gd name="connsiteY768" fmla="*/ 1256901 h 2284287"/>
              <a:gd name="connsiteX769" fmla="*/ 7182630 w 8712542"/>
              <a:gd name="connsiteY769" fmla="*/ 1223188 h 2284287"/>
              <a:gd name="connsiteX770" fmla="*/ 7216579 w 8712542"/>
              <a:gd name="connsiteY770" fmla="*/ 1196285 h 2284287"/>
              <a:gd name="connsiteX771" fmla="*/ 6730785 w 8712542"/>
              <a:gd name="connsiteY771" fmla="*/ 1192489 h 2284287"/>
              <a:gd name="connsiteX772" fmla="*/ 6760693 w 8712542"/>
              <a:gd name="connsiteY772" fmla="*/ 1223188 h 2284287"/>
              <a:gd name="connsiteX773" fmla="*/ 6730785 w 8712542"/>
              <a:gd name="connsiteY773" fmla="*/ 1256901 h 2284287"/>
              <a:gd name="connsiteX774" fmla="*/ 6700069 w 8712542"/>
              <a:gd name="connsiteY774" fmla="*/ 1227095 h 2284287"/>
              <a:gd name="connsiteX775" fmla="*/ 6730785 w 8712542"/>
              <a:gd name="connsiteY775" fmla="*/ 1192489 h 2284287"/>
              <a:gd name="connsiteX776" fmla="*/ 6489505 w 8712542"/>
              <a:gd name="connsiteY776" fmla="*/ 1192489 h 2284287"/>
              <a:gd name="connsiteX777" fmla="*/ 6521433 w 8712542"/>
              <a:gd name="connsiteY777" fmla="*/ 1227988 h 2284287"/>
              <a:gd name="connsiteX778" fmla="*/ 6486676 w 8712542"/>
              <a:gd name="connsiteY778" fmla="*/ 1257794 h 2284287"/>
              <a:gd name="connsiteX779" fmla="*/ 6455960 w 8712542"/>
              <a:gd name="connsiteY779" fmla="*/ 1221290 h 2284287"/>
              <a:gd name="connsiteX780" fmla="*/ 6489505 w 8712542"/>
              <a:gd name="connsiteY780" fmla="*/ 1192489 h 2284287"/>
              <a:gd name="connsiteX781" fmla="*/ 6009774 w 8712542"/>
              <a:gd name="connsiteY781" fmla="*/ 1192489 h 2284287"/>
              <a:gd name="connsiteX782" fmla="*/ 6042510 w 8712542"/>
              <a:gd name="connsiteY782" fmla="*/ 1226090 h 2284287"/>
              <a:gd name="connsiteX783" fmla="*/ 6004924 w 8712542"/>
              <a:gd name="connsiteY783" fmla="*/ 1260697 h 2284287"/>
              <a:gd name="connsiteX784" fmla="*/ 5969358 w 8712542"/>
              <a:gd name="connsiteY784" fmla="*/ 1227988 h 2284287"/>
              <a:gd name="connsiteX785" fmla="*/ 6009774 w 8712542"/>
              <a:gd name="connsiteY785" fmla="*/ 1192489 h 2284287"/>
              <a:gd name="connsiteX786" fmla="*/ 5524385 w 8712542"/>
              <a:gd name="connsiteY786" fmla="*/ 1192489 h 2284287"/>
              <a:gd name="connsiteX787" fmla="*/ 5561971 w 8712542"/>
              <a:gd name="connsiteY787" fmla="*/ 1230891 h 2284287"/>
              <a:gd name="connsiteX788" fmla="*/ 5527214 w 8712542"/>
              <a:gd name="connsiteY788" fmla="*/ 1261701 h 2284287"/>
              <a:gd name="connsiteX789" fmla="*/ 5489627 w 8712542"/>
              <a:gd name="connsiteY789" fmla="*/ 1226090 h 2284287"/>
              <a:gd name="connsiteX790" fmla="*/ 5524385 w 8712542"/>
              <a:gd name="connsiteY790" fmla="*/ 1192489 h 2284287"/>
              <a:gd name="connsiteX791" fmla="*/ 14548 w 8712542"/>
              <a:gd name="connsiteY791" fmla="*/ 1191484 h 2284287"/>
              <a:gd name="connsiteX792" fmla="*/ 55772 w 8712542"/>
              <a:gd name="connsiteY792" fmla="*/ 1219393 h 2284287"/>
              <a:gd name="connsiteX793" fmla="*/ 2827 w 8712542"/>
              <a:gd name="connsiteY793" fmla="*/ 1309703 h 2284287"/>
              <a:gd name="connsiteX794" fmla="*/ 4040 w 8712542"/>
              <a:gd name="connsiteY794" fmla="*/ 1231895 h 2284287"/>
              <a:gd name="connsiteX795" fmla="*/ 14548 w 8712542"/>
              <a:gd name="connsiteY795" fmla="*/ 1191484 h 2284287"/>
              <a:gd name="connsiteX796" fmla="*/ 6251054 w 8712542"/>
              <a:gd name="connsiteY796" fmla="*/ 1190480 h 2284287"/>
              <a:gd name="connsiteX797" fmla="*/ 6281770 w 8712542"/>
              <a:gd name="connsiteY797" fmla="*/ 1227095 h 2284287"/>
              <a:gd name="connsiteX798" fmla="*/ 6249438 w 8712542"/>
              <a:gd name="connsiteY798" fmla="*/ 1260697 h 2284287"/>
              <a:gd name="connsiteX799" fmla="*/ 6213872 w 8712542"/>
              <a:gd name="connsiteY799" fmla="*/ 1227988 h 2284287"/>
              <a:gd name="connsiteX800" fmla="*/ 6251054 w 8712542"/>
              <a:gd name="connsiteY800" fmla="*/ 1190480 h 2284287"/>
              <a:gd name="connsiteX801" fmla="*/ 4048413 w 8712542"/>
              <a:gd name="connsiteY801" fmla="*/ 1190480 h 2284287"/>
              <a:gd name="connsiteX802" fmla="*/ 4083170 w 8712542"/>
              <a:gd name="connsiteY802" fmla="*/ 1233793 h 2284287"/>
              <a:gd name="connsiteX803" fmla="*/ 4039117 w 8712542"/>
              <a:gd name="connsiteY803" fmla="*/ 1270297 h 2284287"/>
              <a:gd name="connsiteX804" fmla="*/ 4001531 w 8712542"/>
              <a:gd name="connsiteY804" fmla="*/ 1232788 h 2284287"/>
              <a:gd name="connsiteX805" fmla="*/ 4048413 w 8712542"/>
              <a:gd name="connsiteY805" fmla="*/ 1190480 h 2284287"/>
              <a:gd name="connsiteX806" fmla="*/ 5764856 w 8712542"/>
              <a:gd name="connsiteY806" fmla="*/ 1189587 h 2284287"/>
              <a:gd name="connsiteX807" fmla="*/ 5801230 w 8712542"/>
              <a:gd name="connsiteY807" fmla="*/ 1222295 h 2284287"/>
              <a:gd name="connsiteX808" fmla="*/ 5766473 w 8712542"/>
              <a:gd name="connsiteY808" fmla="*/ 1260697 h 2284287"/>
              <a:gd name="connsiteX809" fmla="*/ 5729291 w 8712542"/>
              <a:gd name="connsiteY809" fmla="*/ 1230891 h 2284287"/>
              <a:gd name="connsiteX810" fmla="*/ 5764856 w 8712542"/>
              <a:gd name="connsiteY810" fmla="*/ 1189587 h 2284287"/>
              <a:gd name="connsiteX811" fmla="*/ 5283105 w 8712542"/>
              <a:gd name="connsiteY811" fmla="*/ 1189587 h 2284287"/>
              <a:gd name="connsiteX812" fmla="*/ 5320691 w 8712542"/>
              <a:gd name="connsiteY812" fmla="*/ 1227095 h 2284287"/>
              <a:gd name="connsiteX813" fmla="*/ 5281892 w 8712542"/>
              <a:gd name="connsiteY813" fmla="*/ 1264604 h 2284287"/>
              <a:gd name="connsiteX814" fmla="*/ 5245518 w 8712542"/>
              <a:gd name="connsiteY814" fmla="*/ 1227095 h 2284287"/>
              <a:gd name="connsiteX815" fmla="*/ 5283105 w 8712542"/>
              <a:gd name="connsiteY815" fmla="*/ 1189587 h 2284287"/>
              <a:gd name="connsiteX816" fmla="*/ 5036166 w 8712542"/>
              <a:gd name="connsiteY816" fmla="*/ 1189587 h 2284287"/>
              <a:gd name="connsiteX817" fmla="*/ 5080219 w 8712542"/>
              <a:gd name="connsiteY817" fmla="*/ 1227095 h 2284287"/>
              <a:gd name="connsiteX818" fmla="*/ 5036975 w 8712542"/>
              <a:gd name="connsiteY818" fmla="*/ 1267394 h 2284287"/>
              <a:gd name="connsiteX819" fmla="*/ 4996559 w 8712542"/>
              <a:gd name="connsiteY819" fmla="*/ 1231895 h 2284287"/>
              <a:gd name="connsiteX820" fmla="*/ 5036166 w 8712542"/>
              <a:gd name="connsiteY820" fmla="*/ 1189587 h 2284287"/>
              <a:gd name="connsiteX821" fmla="*/ 4293734 w 8712542"/>
              <a:gd name="connsiteY821" fmla="*/ 1189587 h 2284287"/>
              <a:gd name="connsiteX822" fmla="*/ 4336171 w 8712542"/>
              <a:gd name="connsiteY822" fmla="*/ 1227095 h 2284287"/>
              <a:gd name="connsiteX823" fmla="*/ 4298585 w 8712542"/>
              <a:gd name="connsiteY823" fmla="*/ 1267394 h 2284287"/>
              <a:gd name="connsiteX824" fmla="*/ 4252511 w 8712542"/>
              <a:gd name="connsiteY824" fmla="*/ 1231895 h 2284287"/>
              <a:gd name="connsiteX825" fmla="*/ 4293734 w 8712542"/>
              <a:gd name="connsiteY825" fmla="*/ 1189587 h 2284287"/>
              <a:gd name="connsiteX826" fmla="*/ 3788946 w 8712542"/>
              <a:gd name="connsiteY826" fmla="*/ 1189587 h 2284287"/>
              <a:gd name="connsiteX827" fmla="*/ 3837848 w 8712542"/>
              <a:gd name="connsiteY827" fmla="*/ 1230891 h 2284287"/>
              <a:gd name="connsiteX828" fmla="*/ 3792987 w 8712542"/>
              <a:gd name="connsiteY828" fmla="*/ 1273199 h 2284287"/>
              <a:gd name="connsiteX829" fmla="*/ 3747722 w 8712542"/>
              <a:gd name="connsiteY829" fmla="*/ 1237589 h 2284287"/>
              <a:gd name="connsiteX830" fmla="*/ 3788946 w 8712542"/>
              <a:gd name="connsiteY830" fmla="*/ 1189587 h 2284287"/>
              <a:gd name="connsiteX831" fmla="*/ 3549686 w 8712542"/>
              <a:gd name="connsiteY831" fmla="*/ 1189587 h 2284287"/>
              <a:gd name="connsiteX832" fmla="*/ 3590910 w 8712542"/>
              <a:gd name="connsiteY832" fmla="*/ 1237589 h 2284287"/>
              <a:gd name="connsiteX833" fmla="*/ 3544028 w 8712542"/>
              <a:gd name="connsiteY833" fmla="*/ 1280902 h 2284287"/>
              <a:gd name="connsiteX834" fmla="*/ 3496742 w 8712542"/>
              <a:gd name="connsiteY834" fmla="*/ 1234798 h 2284287"/>
              <a:gd name="connsiteX835" fmla="*/ 3549686 w 8712542"/>
              <a:gd name="connsiteY835" fmla="*/ 1189587 h 2284287"/>
              <a:gd name="connsiteX836" fmla="*/ 3294665 w 8712542"/>
              <a:gd name="connsiteY836" fmla="*/ 1189587 h 2284287"/>
              <a:gd name="connsiteX837" fmla="*/ 3347609 w 8712542"/>
              <a:gd name="connsiteY837" fmla="*/ 1231895 h 2284287"/>
              <a:gd name="connsiteX838" fmla="*/ 3295877 w 8712542"/>
              <a:gd name="connsiteY838" fmla="*/ 1279897 h 2284287"/>
              <a:gd name="connsiteX839" fmla="*/ 3250612 w 8712542"/>
              <a:gd name="connsiteY839" fmla="*/ 1239598 h 2284287"/>
              <a:gd name="connsiteX840" fmla="*/ 3294665 w 8712542"/>
              <a:gd name="connsiteY840" fmla="*/ 1189587 h 2284287"/>
              <a:gd name="connsiteX841" fmla="*/ 3055405 w 8712542"/>
              <a:gd name="connsiteY841" fmla="*/ 1189587 h 2284287"/>
              <a:gd name="connsiteX842" fmla="*/ 3099458 w 8712542"/>
              <a:gd name="connsiteY842" fmla="*/ 1234798 h 2284287"/>
              <a:gd name="connsiteX843" fmla="*/ 3051768 w 8712542"/>
              <a:gd name="connsiteY843" fmla="*/ 1281907 h 2284287"/>
              <a:gd name="connsiteX844" fmla="*/ 3005290 w 8712542"/>
              <a:gd name="connsiteY844" fmla="*/ 1236696 h 2284287"/>
              <a:gd name="connsiteX845" fmla="*/ 3055405 w 8712542"/>
              <a:gd name="connsiteY845" fmla="*/ 1189587 h 2284287"/>
              <a:gd name="connsiteX846" fmla="*/ 2809275 w 8712542"/>
              <a:gd name="connsiteY846" fmla="*/ 1189587 h 2284287"/>
              <a:gd name="connsiteX847" fmla="*/ 2856561 w 8712542"/>
              <a:gd name="connsiteY847" fmla="*/ 1236696 h 2284287"/>
              <a:gd name="connsiteX848" fmla="*/ 2806446 w 8712542"/>
              <a:gd name="connsiteY848" fmla="*/ 1282800 h 2284287"/>
              <a:gd name="connsiteX849" fmla="*/ 2764010 w 8712542"/>
              <a:gd name="connsiteY849" fmla="*/ 1235691 h 2284287"/>
              <a:gd name="connsiteX850" fmla="*/ 2809275 w 8712542"/>
              <a:gd name="connsiteY850" fmla="*/ 1189587 h 2284287"/>
              <a:gd name="connsiteX851" fmla="*/ 2567187 w 8712542"/>
              <a:gd name="connsiteY851" fmla="*/ 1189587 h 2284287"/>
              <a:gd name="connsiteX852" fmla="*/ 2618110 w 8712542"/>
              <a:gd name="connsiteY852" fmla="*/ 1236696 h 2284287"/>
              <a:gd name="connsiteX853" fmla="*/ 2567187 w 8712542"/>
              <a:gd name="connsiteY853" fmla="*/ 1283804 h 2284287"/>
              <a:gd name="connsiteX854" fmla="*/ 2517072 w 8712542"/>
              <a:gd name="connsiteY854" fmla="*/ 1238593 h 2284287"/>
              <a:gd name="connsiteX855" fmla="*/ 2567187 w 8712542"/>
              <a:gd name="connsiteY855" fmla="*/ 1189587 h 2284287"/>
              <a:gd name="connsiteX856" fmla="*/ 2325907 w 8712542"/>
              <a:gd name="connsiteY856" fmla="*/ 1189587 h 2284287"/>
              <a:gd name="connsiteX857" fmla="*/ 2376830 w 8712542"/>
              <a:gd name="connsiteY857" fmla="*/ 1237589 h 2284287"/>
              <a:gd name="connsiteX858" fmla="*/ 2325907 w 8712542"/>
              <a:gd name="connsiteY858" fmla="*/ 1284698 h 2284287"/>
              <a:gd name="connsiteX859" fmla="*/ 2272963 w 8712542"/>
              <a:gd name="connsiteY859" fmla="*/ 1242389 h 2284287"/>
              <a:gd name="connsiteX860" fmla="*/ 2325907 w 8712542"/>
              <a:gd name="connsiteY860" fmla="*/ 1189587 h 2284287"/>
              <a:gd name="connsiteX861" fmla="*/ 1382611 w 8712542"/>
              <a:gd name="connsiteY861" fmla="*/ 1189587 h 2284287"/>
              <a:gd name="connsiteX862" fmla="*/ 1433534 w 8712542"/>
              <a:gd name="connsiteY862" fmla="*/ 1246296 h 2284287"/>
              <a:gd name="connsiteX863" fmla="*/ 1377761 w 8712542"/>
              <a:gd name="connsiteY863" fmla="*/ 1294410 h 2284287"/>
              <a:gd name="connsiteX864" fmla="*/ 1324008 w 8712542"/>
              <a:gd name="connsiteY864" fmla="*/ 1243394 h 2284287"/>
              <a:gd name="connsiteX865" fmla="*/ 1382611 w 8712542"/>
              <a:gd name="connsiteY865" fmla="*/ 1189587 h 2284287"/>
              <a:gd name="connsiteX866" fmla="*/ 4788824 w 8712542"/>
              <a:gd name="connsiteY866" fmla="*/ 1188582 h 2284287"/>
              <a:gd name="connsiteX867" fmla="*/ 4831260 w 8712542"/>
              <a:gd name="connsiteY867" fmla="*/ 1229998 h 2284287"/>
              <a:gd name="connsiteX868" fmla="*/ 4790036 w 8712542"/>
              <a:gd name="connsiteY868" fmla="*/ 1270297 h 2284287"/>
              <a:gd name="connsiteX869" fmla="*/ 4753258 w 8712542"/>
              <a:gd name="connsiteY869" fmla="*/ 1232788 h 2284287"/>
              <a:gd name="connsiteX870" fmla="*/ 4788824 w 8712542"/>
              <a:gd name="connsiteY870" fmla="*/ 1188582 h 2284287"/>
              <a:gd name="connsiteX871" fmla="*/ 2089072 w 8712542"/>
              <a:gd name="connsiteY871" fmla="*/ 1188582 h 2284287"/>
              <a:gd name="connsiteX872" fmla="*/ 2137167 w 8712542"/>
              <a:gd name="connsiteY872" fmla="*/ 1238593 h 2284287"/>
              <a:gd name="connsiteX873" fmla="*/ 2083414 w 8712542"/>
              <a:gd name="connsiteY873" fmla="*/ 1290502 h 2284287"/>
              <a:gd name="connsiteX874" fmla="*/ 2032491 w 8712542"/>
              <a:gd name="connsiteY874" fmla="*/ 1242389 h 2284287"/>
              <a:gd name="connsiteX875" fmla="*/ 2089072 w 8712542"/>
              <a:gd name="connsiteY875" fmla="*/ 1188582 h 2284287"/>
              <a:gd name="connsiteX876" fmla="*/ 1852642 w 8712542"/>
              <a:gd name="connsiteY876" fmla="*/ 1188582 h 2284287"/>
              <a:gd name="connsiteX877" fmla="*/ 1901545 w 8712542"/>
              <a:gd name="connsiteY877" fmla="*/ 1241496 h 2284287"/>
              <a:gd name="connsiteX878" fmla="*/ 1845771 w 8712542"/>
              <a:gd name="connsiteY878" fmla="*/ 1292400 h 2284287"/>
              <a:gd name="connsiteX879" fmla="*/ 1796060 w 8712542"/>
              <a:gd name="connsiteY879" fmla="*/ 1237589 h 2284287"/>
              <a:gd name="connsiteX880" fmla="*/ 1852642 w 8712542"/>
              <a:gd name="connsiteY880" fmla="*/ 1188582 h 2284287"/>
              <a:gd name="connsiteX881" fmla="*/ 1611362 w 8712542"/>
              <a:gd name="connsiteY881" fmla="*/ 1188582 h 2284287"/>
              <a:gd name="connsiteX882" fmla="*/ 1667943 w 8712542"/>
              <a:gd name="connsiteY882" fmla="*/ 1240491 h 2284287"/>
              <a:gd name="connsiteX883" fmla="*/ 1612170 w 8712542"/>
              <a:gd name="connsiteY883" fmla="*/ 1295303 h 2284287"/>
              <a:gd name="connsiteX884" fmla="*/ 1562459 w 8712542"/>
              <a:gd name="connsiteY884" fmla="*/ 1249198 h 2284287"/>
              <a:gd name="connsiteX885" fmla="*/ 1611362 w 8712542"/>
              <a:gd name="connsiteY885" fmla="*/ 1188582 h 2284287"/>
              <a:gd name="connsiteX886" fmla="*/ 1144159 w 8712542"/>
              <a:gd name="connsiteY886" fmla="*/ 1188582 h 2284287"/>
              <a:gd name="connsiteX887" fmla="*/ 1202762 w 8712542"/>
              <a:gd name="connsiteY887" fmla="*/ 1240491 h 2284287"/>
              <a:gd name="connsiteX888" fmla="*/ 1143351 w 8712542"/>
              <a:gd name="connsiteY888" fmla="*/ 1297200 h 2284287"/>
              <a:gd name="connsiteX889" fmla="*/ 1086365 w 8712542"/>
              <a:gd name="connsiteY889" fmla="*/ 1244398 h 2284287"/>
              <a:gd name="connsiteX890" fmla="*/ 1144159 w 8712542"/>
              <a:gd name="connsiteY890" fmla="*/ 1188582 h 2284287"/>
              <a:gd name="connsiteX891" fmla="*/ 4546735 w 8712542"/>
              <a:gd name="connsiteY891" fmla="*/ 1187689 h 2284287"/>
              <a:gd name="connsiteX892" fmla="*/ 4585938 w 8712542"/>
              <a:gd name="connsiteY892" fmla="*/ 1231895 h 2284287"/>
              <a:gd name="connsiteX893" fmla="*/ 4542693 w 8712542"/>
              <a:gd name="connsiteY893" fmla="*/ 1270297 h 2284287"/>
              <a:gd name="connsiteX894" fmla="*/ 4503491 w 8712542"/>
              <a:gd name="connsiteY894" fmla="*/ 1228993 h 2284287"/>
              <a:gd name="connsiteX895" fmla="*/ 4546735 w 8712542"/>
              <a:gd name="connsiteY895" fmla="*/ 1187689 h 2284287"/>
              <a:gd name="connsiteX896" fmla="*/ 915408 w 8712542"/>
              <a:gd name="connsiteY896" fmla="*/ 1187689 h 2284287"/>
              <a:gd name="connsiteX897" fmla="*/ 976031 w 8712542"/>
              <a:gd name="connsiteY897" fmla="*/ 1245291 h 2284287"/>
              <a:gd name="connsiteX898" fmla="*/ 914195 w 8712542"/>
              <a:gd name="connsiteY898" fmla="*/ 1304010 h 2284287"/>
              <a:gd name="connsiteX899" fmla="*/ 854785 w 8712542"/>
              <a:gd name="connsiteY899" fmla="*/ 1245291 h 2284287"/>
              <a:gd name="connsiteX900" fmla="*/ 915408 w 8712542"/>
              <a:gd name="connsiteY900" fmla="*/ 1187689 h 2284287"/>
              <a:gd name="connsiteX901" fmla="*/ 687465 w 8712542"/>
              <a:gd name="connsiteY901" fmla="*/ 1186684 h 2284287"/>
              <a:gd name="connsiteX902" fmla="*/ 746876 w 8712542"/>
              <a:gd name="connsiteY902" fmla="*/ 1245291 h 2284287"/>
              <a:gd name="connsiteX903" fmla="*/ 682615 w 8712542"/>
              <a:gd name="connsiteY903" fmla="*/ 1306912 h 2284287"/>
              <a:gd name="connsiteX904" fmla="*/ 623204 w 8712542"/>
              <a:gd name="connsiteY904" fmla="*/ 1248194 h 2284287"/>
              <a:gd name="connsiteX905" fmla="*/ 687465 w 8712542"/>
              <a:gd name="connsiteY905" fmla="*/ 1186684 h 2284287"/>
              <a:gd name="connsiteX906" fmla="*/ 453864 w 8712542"/>
              <a:gd name="connsiteY906" fmla="*/ 1186684 h 2284287"/>
              <a:gd name="connsiteX907" fmla="*/ 519337 w 8712542"/>
              <a:gd name="connsiteY907" fmla="*/ 1246296 h 2284287"/>
              <a:gd name="connsiteX908" fmla="*/ 467201 w 8712542"/>
              <a:gd name="connsiteY908" fmla="*/ 1307805 h 2284287"/>
              <a:gd name="connsiteX909" fmla="*/ 388391 w 8712542"/>
              <a:gd name="connsiteY909" fmla="*/ 1249198 h 2284287"/>
              <a:gd name="connsiteX910" fmla="*/ 453864 w 8712542"/>
              <a:gd name="connsiteY910" fmla="*/ 1186684 h 2284287"/>
              <a:gd name="connsiteX911" fmla="*/ 225921 w 8712542"/>
              <a:gd name="connsiteY911" fmla="*/ 1186684 h 2284287"/>
              <a:gd name="connsiteX912" fmla="*/ 290181 w 8712542"/>
              <a:gd name="connsiteY912" fmla="*/ 1247301 h 2284287"/>
              <a:gd name="connsiteX913" fmla="*/ 229962 w 8712542"/>
              <a:gd name="connsiteY913" fmla="*/ 1308810 h 2284287"/>
              <a:gd name="connsiteX914" fmla="*/ 155598 w 8712542"/>
              <a:gd name="connsiteY914" fmla="*/ 1248194 h 2284287"/>
              <a:gd name="connsiteX915" fmla="*/ 225921 w 8712542"/>
              <a:gd name="connsiteY915" fmla="*/ 1186684 h 2284287"/>
              <a:gd name="connsiteX916" fmla="*/ 19398 w 8712542"/>
              <a:gd name="connsiteY916" fmla="*/ 961745 h 2284287"/>
              <a:gd name="connsiteX917" fmla="*/ 53751 w 8712542"/>
              <a:gd name="connsiteY917" fmla="*/ 1002044 h 2284287"/>
              <a:gd name="connsiteX918" fmla="*/ 15356 w 8712542"/>
              <a:gd name="connsiteY918" fmla="*/ 1053060 h 2284287"/>
              <a:gd name="connsiteX919" fmla="*/ 807 w 8712542"/>
              <a:gd name="connsiteY919" fmla="*/ 1003049 h 2284287"/>
              <a:gd name="connsiteX920" fmla="*/ 19398 w 8712542"/>
              <a:gd name="connsiteY920" fmla="*/ 961745 h 2284287"/>
              <a:gd name="connsiteX921" fmla="*/ 2810084 w 8712542"/>
              <a:gd name="connsiteY921" fmla="*/ 956945 h 2284287"/>
              <a:gd name="connsiteX922" fmla="*/ 2846862 w 8712542"/>
              <a:gd name="connsiteY922" fmla="*/ 995346 h 2284287"/>
              <a:gd name="connsiteX923" fmla="*/ 2802405 w 8712542"/>
              <a:gd name="connsiteY923" fmla="*/ 1029952 h 2284287"/>
              <a:gd name="connsiteX924" fmla="*/ 2768052 w 8712542"/>
              <a:gd name="connsiteY924" fmla="*/ 989541 h 2284287"/>
              <a:gd name="connsiteX925" fmla="*/ 2810084 w 8712542"/>
              <a:gd name="connsiteY925" fmla="*/ 956945 h 2284287"/>
              <a:gd name="connsiteX926" fmla="*/ 1619849 w 8712542"/>
              <a:gd name="connsiteY926" fmla="*/ 955940 h 2284287"/>
              <a:gd name="connsiteX927" fmla="*/ 1658648 w 8712542"/>
              <a:gd name="connsiteY927" fmla="*/ 1004947 h 2284287"/>
              <a:gd name="connsiteX928" fmla="*/ 1606512 w 8712542"/>
              <a:gd name="connsiteY928" fmla="*/ 1042455 h 2284287"/>
              <a:gd name="connsiteX929" fmla="*/ 1566097 w 8712542"/>
              <a:gd name="connsiteY929" fmla="*/ 999253 h 2284287"/>
              <a:gd name="connsiteX930" fmla="*/ 1619849 w 8712542"/>
              <a:gd name="connsiteY930" fmla="*/ 955940 h 2284287"/>
              <a:gd name="connsiteX931" fmla="*/ 1381398 w 8712542"/>
              <a:gd name="connsiteY931" fmla="*/ 955940 h 2284287"/>
              <a:gd name="connsiteX932" fmla="*/ 1429492 w 8712542"/>
              <a:gd name="connsiteY932" fmla="*/ 996351 h 2284287"/>
              <a:gd name="connsiteX933" fmla="*/ 1379781 w 8712542"/>
              <a:gd name="connsiteY933" fmla="*/ 1043460 h 2284287"/>
              <a:gd name="connsiteX934" fmla="*/ 1332495 w 8712542"/>
              <a:gd name="connsiteY934" fmla="*/ 1003049 h 2284287"/>
              <a:gd name="connsiteX935" fmla="*/ 1381398 w 8712542"/>
              <a:gd name="connsiteY935" fmla="*/ 955940 h 2284287"/>
              <a:gd name="connsiteX936" fmla="*/ 8427829 w 8712542"/>
              <a:gd name="connsiteY936" fmla="*/ 954935 h 2284287"/>
              <a:gd name="connsiteX937" fmla="*/ 8461374 w 8712542"/>
              <a:gd name="connsiteY937" fmla="*/ 981950 h 2284287"/>
              <a:gd name="connsiteX938" fmla="*/ 8430658 w 8712542"/>
              <a:gd name="connsiteY938" fmla="*/ 1008854 h 2284287"/>
              <a:gd name="connsiteX939" fmla="*/ 8399943 w 8712542"/>
              <a:gd name="connsiteY939" fmla="*/ 979941 h 2284287"/>
              <a:gd name="connsiteX940" fmla="*/ 8427829 w 8712542"/>
              <a:gd name="connsiteY940" fmla="*/ 954935 h 2284287"/>
              <a:gd name="connsiteX941" fmla="*/ 2563954 w 8712542"/>
              <a:gd name="connsiteY941" fmla="*/ 954042 h 2284287"/>
              <a:gd name="connsiteX942" fmla="*/ 2607602 w 8712542"/>
              <a:gd name="connsiteY942" fmla="*/ 991551 h 2284287"/>
              <a:gd name="connsiteX943" fmla="*/ 2567187 w 8712542"/>
              <a:gd name="connsiteY943" fmla="*/ 1032855 h 2284287"/>
              <a:gd name="connsiteX944" fmla="*/ 2522730 w 8712542"/>
              <a:gd name="connsiteY944" fmla="*/ 995346 h 2284287"/>
              <a:gd name="connsiteX945" fmla="*/ 2563954 w 8712542"/>
              <a:gd name="connsiteY945" fmla="*/ 954042 h 2284287"/>
              <a:gd name="connsiteX946" fmla="*/ 459522 w 8712542"/>
              <a:gd name="connsiteY946" fmla="*/ 954042 h 2284287"/>
              <a:gd name="connsiteX947" fmla="*/ 506808 w 8712542"/>
              <a:gd name="connsiteY947" fmla="*/ 1009747 h 2284287"/>
              <a:gd name="connsiteX948" fmla="*/ 456693 w 8712542"/>
              <a:gd name="connsiteY948" fmla="*/ 1058865 h 2284287"/>
              <a:gd name="connsiteX949" fmla="*/ 392432 w 8712542"/>
              <a:gd name="connsiteY949" fmla="*/ 1005951 h 2284287"/>
              <a:gd name="connsiteX950" fmla="*/ 459522 w 8712542"/>
              <a:gd name="connsiteY950" fmla="*/ 954042 h 2284287"/>
              <a:gd name="connsiteX951" fmla="*/ 1846984 w 8712542"/>
              <a:gd name="connsiteY951" fmla="*/ 953038 h 2284287"/>
              <a:gd name="connsiteX952" fmla="*/ 1897099 w 8712542"/>
              <a:gd name="connsiteY952" fmla="*/ 994342 h 2284287"/>
              <a:gd name="connsiteX953" fmla="*/ 1846984 w 8712542"/>
              <a:gd name="connsiteY953" fmla="*/ 1042455 h 2284287"/>
              <a:gd name="connsiteX954" fmla="*/ 1801719 w 8712542"/>
              <a:gd name="connsiteY954" fmla="*/ 998249 h 2284287"/>
              <a:gd name="connsiteX955" fmla="*/ 1846984 w 8712542"/>
              <a:gd name="connsiteY955" fmla="*/ 953038 h 2284287"/>
              <a:gd name="connsiteX956" fmla="*/ 920258 w 8712542"/>
              <a:gd name="connsiteY956" fmla="*/ 953038 h 2284287"/>
              <a:gd name="connsiteX957" fmla="*/ 964311 w 8712542"/>
              <a:gd name="connsiteY957" fmla="*/ 1004947 h 2284287"/>
              <a:gd name="connsiteX958" fmla="*/ 908537 w 8712542"/>
              <a:gd name="connsiteY958" fmla="*/ 1053953 h 2284287"/>
              <a:gd name="connsiteX959" fmla="*/ 858422 w 8712542"/>
              <a:gd name="connsiteY959" fmla="*/ 1004054 h 2284287"/>
              <a:gd name="connsiteX960" fmla="*/ 920258 w 8712542"/>
              <a:gd name="connsiteY960" fmla="*/ 953038 h 2284287"/>
              <a:gd name="connsiteX961" fmla="*/ 228750 w 8712542"/>
              <a:gd name="connsiteY961" fmla="*/ 953038 h 2284287"/>
              <a:gd name="connsiteX962" fmla="*/ 279673 w 8712542"/>
              <a:gd name="connsiteY962" fmla="*/ 1004947 h 2284287"/>
              <a:gd name="connsiteX963" fmla="*/ 220262 w 8712542"/>
              <a:gd name="connsiteY963" fmla="*/ 1059758 h 2284287"/>
              <a:gd name="connsiteX964" fmla="*/ 160448 w 8712542"/>
              <a:gd name="connsiteY964" fmla="*/ 1004947 h 2284287"/>
              <a:gd name="connsiteX965" fmla="*/ 228750 w 8712542"/>
              <a:gd name="connsiteY965" fmla="*/ 953038 h 2284287"/>
              <a:gd name="connsiteX966" fmla="*/ 7455030 w 8712542"/>
              <a:gd name="connsiteY966" fmla="*/ 952144 h 2284287"/>
              <a:gd name="connsiteX967" fmla="*/ 7485746 w 8712542"/>
              <a:gd name="connsiteY967" fmla="*/ 980946 h 2284287"/>
              <a:gd name="connsiteX968" fmla="*/ 7456646 w 8712542"/>
              <a:gd name="connsiteY968" fmla="*/ 1014547 h 2284287"/>
              <a:gd name="connsiteX969" fmla="*/ 7423102 w 8712542"/>
              <a:gd name="connsiteY969" fmla="*/ 987644 h 2284287"/>
              <a:gd name="connsiteX970" fmla="*/ 7455030 w 8712542"/>
              <a:gd name="connsiteY970" fmla="*/ 952144 h 2284287"/>
              <a:gd name="connsiteX971" fmla="*/ 1143351 w 8712542"/>
              <a:gd name="connsiteY971" fmla="*/ 952144 h 2284287"/>
              <a:gd name="connsiteX972" fmla="*/ 1192254 w 8712542"/>
              <a:gd name="connsiteY972" fmla="*/ 995346 h 2284287"/>
              <a:gd name="connsiteX973" fmla="*/ 1143351 w 8712542"/>
              <a:gd name="connsiteY973" fmla="*/ 1047255 h 2284287"/>
              <a:gd name="connsiteX974" fmla="*/ 1094044 w 8712542"/>
              <a:gd name="connsiteY974" fmla="*/ 1001151 h 2284287"/>
              <a:gd name="connsiteX975" fmla="*/ 1143351 w 8712542"/>
              <a:gd name="connsiteY975" fmla="*/ 952144 h 2284287"/>
              <a:gd name="connsiteX976" fmla="*/ 684636 w 8712542"/>
              <a:gd name="connsiteY976" fmla="*/ 952144 h 2284287"/>
              <a:gd name="connsiteX977" fmla="*/ 735559 w 8712542"/>
              <a:gd name="connsiteY977" fmla="*/ 1004947 h 2284287"/>
              <a:gd name="connsiteX978" fmla="*/ 674936 w 8712542"/>
              <a:gd name="connsiteY978" fmla="*/ 1054958 h 2284287"/>
              <a:gd name="connsiteX979" fmla="*/ 626842 w 8712542"/>
              <a:gd name="connsiteY979" fmla="*/ 1005951 h 2284287"/>
              <a:gd name="connsiteX980" fmla="*/ 684636 w 8712542"/>
              <a:gd name="connsiteY980" fmla="*/ 952144 h 2284287"/>
              <a:gd name="connsiteX981" fmla="*/ 7943248 w 8712542"/>
              <a:gd name="connsiteY981" fmla="*/ 951140 h 2284287"/>
              <a:gd name="connsiteX982" fmla="*/ 7971135 w 8712542"/>
              <a:gd name="connsiteY982" fmla="*/ 986751 h 2284287"/>
              <a:gd name="connsiteX983" fmla="*/ 7938398 w 8712542"/>
              <a:gd name="connsiteY983" fmla="*/ 1009747 h 2284287"/>
              <a:gd name="connsiteX984" fmla="*/ 7911724 w 8712542"/>
              <a:gd name="connsiteY984" fmla="*/ 979048 h 2284287"/>
              <a:gd name="connsiteX985" fmla="*/ 7943248 w 8712542"/>
              <a:gd name="connsiteY985" fmla="*/ 951140 h 2284287"/>
              <a:gd name="connsiteX986" fmla="*/ 6973278 w 8712542"/>
              <a:gd name="connsiteY986" fmla="*/ 951140 h 2284287"/>
              <a:gd name="connsiteX987" fmla="*/ 7001164 w 8712542"/>
              <a:gd name="connsiteY987" fmla="*/ 982843 h 2284287"/>
              <a:gd name="connsiteX988" fmla="*/ 6968428 w 8712542"/>
              <a:gd name="connsiteY988" fmla="*/ 1008854 h 2284287"/>
              <a:gd name="connsiteX989" fmla="*/ 6940541 w 8712542"/>
              <a:gd name="connsiteY989" fmla="*/ 978043 h 2284287"/>
              <a:gd name="connsiteX990" fmla="*/ 6973278 w 8712542"/>
              <a:gd name="connsiteY990" fmla="*/ 951140 h 2284287"/>
              <a:gd name="connsiteX991" fmla="*/ 6732806 w 8712542"/>
              <a:gd name="connsiteY991" fmla="*/ 951140 h 2284287"/>
              <a:gd name="connsiteX992" fmla="*/ 6758672 w 8712542"/>
              <a:gd name="connsiteY992" fmla="*/ 987644 h 2284287"/>
              <a:gd name="connsiteX993" fmla="*/ 6727148 w 8712542"/>
              <a:gd name="connsiteY993" fmla="*/ 1007849 h 2284287"/>
              <a:gd name="connsiteX994" fmla="*/ 6700069 w 8712542"/>
              <a:gd name="connsiteY994" fmla="*/ 977038 h 2284287"/>
              <a:gd name="connsiteX995" fmla="*/ 6732806 w 8712542"/>
              <a:gd name="connsiteY995" fmla="*/ 951140 h 2284287"/>
              <a:gd name="connsiteX996" fmla="*/ 2326715 w 8712542"/>
              <a:gd name="connsiteY996" fmla="*/ 951140 h 2284287"/>
              <a:gd name="connsiteX997" fmla="*/ 2367939 w 8712542"/>
              <a:gd name="connsiteY997" fmla="*/ 990546 h 2284287"/>
              <a:gd name="connsiteX998" fmla="*/ 2323886 w 8712542"/>
              <a:gd name="connsiteY998" fmla="*/ 1035757 h 2284287"/>
              <a:gd name="connsiteX999" fmla="*/ 2280642 w 8712542"/>
              <a:gd name="connsiteY999" fmla="*/ 997244 h 2284287"/>
              <a:gd name="connsiteX1000" fmla="*/ 2326715 w 8712542"/>
              <a:gd name="connsiteY1000" fmla="*/ 951140 h 2284287"/>
              <a:gd name="connsiteX1001" fmla="*/ 2084222 w 8712542"/>
              <a:gd name="connsiteY1001" fmla="*/ 951140 h 2284287"/>
              <a:gd name="connsiteX1002" fmla="*/ 2132317 w 8712542"/>
              <a:gd name="connsiteY1002" fmla="*/ 992444 h 2284287"/>
              <a:gd name="connsiteX1003" fmla="*/ 2088264 w 8712542"/>
              <a:gd name="connsiteY1003" fmla="*/ 1040557 h 2284287"/>
              <a:gd name="connsiteX1004" fmla="*/ 2040978 w 8712542"/>
              <a:gd name="connsiteY1004" fmla="*/ 999253 h 2284287"/>
              <a:gd name="connsiteX1005" fmla="*/ 2084222 w 8712542"/>
              <a:gd name="connsiteY1005" fmla="*/ 951140 h 2284287"/>
              <a:gd name="connsiteX1006" fmla="*/ 8180891 w 8712542"/>
              <a:gd name="connsiteY1006" fmla="*/ 950135 h 2284287"/>
              <a:gd name="connsiteX1007" fmla="*/ 8212415 w 8712542"/>
              <a:gd name="connsiteY1007" fmla="*/ 977038 h 2284287"/>
              <a:gd name="connsiteX1008" fmla="*/ 8185741 w 8712542"/>
              <a:gd name="connsiteY1008" fmla="*/ 1007849 h 2284287"/>
              <a:gd name="connsiteX1009" fmla="*/ 8153004 w 8712542"/>
              <a:gd name="connsiteY1009" fmla="*/ 981950 h 2284287"/>
              <a:gd name="connsiteX1010" fmla="*/ 8180891 w 8712542"/>
              <a:gd name="connsiteY1010" fmla="*/ 950135 h 2284287"/>
              <a:gd name="connsiteX1011" fmla="*/ 4794482 w 8712542"/>
              <a:gd name="connsiteY1011" fmla="*/ 950135 h 2284287"/>
              <a:gd name="connsiteX1012" fmla="*/ 4826410 w 8712542"/>
              <a:gd name="connsiteY1012" fmla="*/ 979941 h 2284287"/>
              <a:gd name="connsiteX1013" fmla="*/ 4793673 w 8712542"/>
              <a:gd name="connsiteY1013" fmla="*/ 1016556 h 2284287"/>
              <a:gd name="connsiteX1014" fmla="*/ 4758916 w 8712542"/>
              <a:gd name="connsiteY1014" fmla="*/ 984741 h 2284287"/>
              <a:gd name="connsiteX1015" fmla="*/ 4794482 w 8712542"/>
              <a:gd name="connsiteY1015" fmla="*/ 950135 h 2284287"/>
              <a:gd name="connsiteX1016" fmla="*/ 3302344 w 8712542"/>
              <a:gd name="connsiteY1016" fmla="*/ 950135 h 2284287"/>
              <a:gd name="connsiteX1017" fmla="*/ 3339122 w 8712542"/>
              <a:gd name="connsiteY1017" fmla="*/ 998249 h 2284287"/>
              <a:gd name="connsiteX1018" fmla="*/ 3300727 w 8712542"/>
              <a:gd name="connsiteY1018" fmla="*/ 1030957 h 2284287"/>
              <a:gd name="connsiteX1019" fmla="*/ 3256270 w 8712542"/>
              <a:gd name="connsiteY1019" fmla="*/ 993448 h 2284287"/>
              <a:gd name="connsiteX1020" fmla="*/ 3302344 w 8712542"/>
              <a:gd name="connsiteY1020" fmla="*/ 950135 h 2284287"/>
              <a:gd name="connsiteX1021" fmla="*/ 7695098 w 8712542"/>
              <a:gd name="connsiteY1021" fmla="*/ 949242 h 2284287"/>
              <a:gd name="connsiteX1022" fmla="*/ 7729855 w 8712542"/>
              <a:gd name="connsiteY1022" fmla="*/ 980946 h 2284287"/>
              <a:gd name="connsiteX1023" fmla="*/ 7698331 w 8712542"/>
              <a:gd name="connsiteY1023" fmla="*/ 1009747 h 2284287"/>
              <a:gd name="connsiteX1024" fmla="*/ 7663573 w 8712542"/>
              <a:gd name="connsiteY1024" fmla="*/ 984741 h 2284287"/>
              <a:gd name="connsiteX1025" fmla="*/ 7695098 w 8712542"/>
              <a:gd name="connsiteY1025" fmla="*/ 949242 h 2284287"/>
              <a:gd name="connsiteX1026" fmla="*/ 7212537 w 8712542"/>
              <a:gd name="connsiteY1026" fmla="*/ 949242 h 2284287"/>
              <a:gd name="connsiteX1027" fmla="*/ 7241636 w 8712542"/>
              <a:gd name="connsiteY1027" fmla="*/ 980946 h 2284287"/>
              <a:gd name="connsiteX1028" fmla="*/ 7213750 w 8712542"/>
              <a:gd name="connsiteY1028" fmla="*/ 1009747 h 2284287"/>
              <a:gd name="connsiteX1029" fmla="*/ 7181013 w 8712542"/>
              <a:gd name="connsiteY1029" fmla="*/ 978043 h 2284287"/>
              <a:gd name="connsiteX1030" fmla="*/ 7212537 w 8712542"/>
              <a:gd name="connsiteY1030" fmla="*/ 949242 h 2284287"/>
              <a:gd name="connsiteX1031" fmla="*/ 6487888 w 8712542"/>
              <a:gd name="connsiteY1031" fmla="*/ 949242 h 2284287"/>
              <a:gd name="connsiteX1032" fmla="*/ 6519412 w 8712542"/>
              <a:gd name="connsiteY1032" fmla="*/ 984741 h 2284287"/>
              <a:gd name="connsiteX1033" fmla="*/ 6487888 w 8712542"/>
              <a:gd name="connsiteY1033" fmla="*/ 1012649 h 2284287"/>
              <a:gd name="connsiteX1034" fmla="*/ 6456769 w 8712542"/>
              <a:gd name="connsiteY1034" fmla="*/ 979048 h 2284287"/>
              <a:gd name="connsiteX1035" fmla="*/ 6487888 w 8712542"/>
              <a:gd name="connsiteY1035" fmla="*/ 949242 h 2284287"/>
              <a:gd name="connsiteX1036" fmla="*/ 6244588 w 8712542"/>
              <a:gd name="connsiteY1036" fmla="*/ 949242 h 2284287"/>
              <a:gd name="connsiteX1037" fmla="*/ 6280154 w 8712542"/>
              <a:gd name="connsiteY1037" fmla="*/ 979048 h 2284287"/>
              <a:gd name="connsiteX1038" fmla="*/ 6248225 w 8712542"/>
              <a:gd name="connsiteY1038" fmla="*/ 1013654 h 2284287"/>
              <a:gd name="connsiteX1039" fmla="*/ 6211851 w 8712542"/>
              <a:gd name="connsiteY1039" fmla="*/ 983848 h 2284287"/>
              <a:gd name="connsiteX1040" fmla="*/ 6244588 w 8712542"/>
              <a:gd name="connsiteY1040" fmla="*/ 949242 h 2284287"/>
              <a:gd name="connsiteX1041" fmla="*/ 6004116 w 8712542"/>
              <a:gd name="connsiteY1041" fmla="*/ 949242 h 2284287"/>
              <a:gd name="connsiteX1042" fmla="*/ 6040490 w 8712542"/>
              <a:gd name="connsiteY1042" fmla="*/ 979941 h 2284287"/>
              <a:gd name="connsiteX1043" fmla="*/ 6004924 w 8712542"/>
              <a:gd name="connsiteY1043" fmla="*/ 1011756 h 2284287"/>
              <a:gd name="connsiteX1044" fmla="*/ 5971380 w 8712542"/>
              <a:gd name="connsiteY1044" fmla="*/ 984741 h 2284287"/>
              <a:gd name="connsiteX1045" fmla="*/ 6004116 w 8712542"/>
              <a:gd name="connsiteY1045" fmla="*/ 949242 h 2284287"/>
              <a:gd name="connsiteX1046" fmla="*/ 5764856 w 8712542"/>
              <a:gd name="connsiteY1046" fmla="*/ 949242 h 2284287"/>
              <a:gd name="connsiteX1047" fmla="*/ 5799210 w 8712542"/>
              <a:gd name="connsiteY1047" fmla="*/ 979941 h 2284287"/>
              <a:gd name="connsiteX1048" fmla="*/ 5766473 w 8712542"/>
              <a:gd name="connsiteY1048" fmla="*/ 1016556 h 2284287"/>
              <a:gd name="connsiteX1049" fmla="*/ 5729291 w 8712542"/>
              <a:gd name="connsiteY1049" fmla="*/ 979941 h 2284287"/>
              <a:gd name="connsiteX1050" fmla="*/ 5764856 w 8712542"/>
              <a:gd name="connsiteY1050" fmla="*/ 949242 h 2284287"/>
              <a:gd name="connsiteX1051" fmla="*/ 5285125 w 8712542"/>
              <a:gd name="connsiteY1051" fmla="*/ 949242 h 2284287"/>
              <a:gd name="connsiteX1052" fmla="*/ 5319478 w 8712542"/>
              <a:gd name="connsiteY1052" fmla="*/ 980946 h 2284287"/>
              <a:gd name="connsiteX1053" fmla="*/ 5279063 w 8712542"/>
              <a:gd name="connsiteY1053" fmla="*/ 1018454 h 2284287"/>
              <a:gd name="connsiteX1054" fmla="*/ 5246327 w 8712542"/>
              <a:gd name="connsiteY1054" fmla="*/ 983848 h 2284287"/>
              <a:gd name="connsiteX1055" fmla="*/ 5285125 w 8712542"/>
              <a:gd name="connsiteY1055" fmla="*/ 949242 h 2284287"/>
              <a:gd name="connsiteX1056" fmla="*/ 5042632 w 8712542"/>
              <a:gd name="connsiteY1056" fmla="*/ 949242 h 2284287"/>
              <a:gd name="connsiteX1057" fmla="*/ 5077390 w 8712542"/>
              <a:gd name="connsiteY1057" fmla="*/ 982843 h 2284287"/>
              <a:gd name="connsiteX1058" fmla="*/ 5038995 w 8712542"/>
              <a:gd name="connsiteY1058" fmla="*/ 1020352 h 2284287"/>
              <a:gd name="connsiteX1059" fmla="*/ 5005047 w 8712542"/>
              <a:gd name="connsiteY1059" fmla="*/ 984741 h 2284287"/>
              <a:gd name="connsiteX1060" fmla="*/ 5042632 w 8712542"/>
              <a:gd name="connsiteY1060" fmla="*/ 949242 h 2284287"/>
              <a:gd name="connsiteX1061" fmla="*/ 3544836 w 8712542"/>
              <a:gd name="connsiteY1061" fmla="*/ 949242 h 2284287"/>
              <a:gd name="connsiteX1062" fmla="*/ 3588081 w 8712542"/>
              <a:gd name="connsiteY1062" fmla="*/ 987644 h 2284287"/>
              <a:gd name="connsiteX1063" fmla="*/ 3546857 w 8712542"/>
              <a:gd name="connsiteY1063" fmla="*/ 1032855 h 2284287"/>
              <a:gd name="connsiteX1064" fmla="*/ 3502400 w 8712542"/>
              <a:gd name="connsiteY1064" fmla="*/ 989541 h 2284287"/>
              <a:gd name="connsiteX1065" fmla="*/ 3544836 w 8712542"/>
              <a:gd name="connsiteY1065" fmla="*/ 949242 h 2284287"/>
              <a:gd name="connsiteX1066" fmla="*/ 3052576 w 8712542"/>
              <a:gd name="connsiteY1066" fmla="*/ 949242 h 2284287"/>
              <a:gd name="connsiteX1067" fmla="*/ 3096629 w 8712542"/>
              <a:gd name="connsiteY1067" fmla="*/ 987644 h 2284287"/>
              <a:gd name="connsiteX1068" fmla="*/ 3057426 w 8712542"/>
              <a:gd name="connsiteY1068" fmla="*/ 1031850 h 2284287"/>
              <a:gd name="connsiteX1069" fmla="*/ 3011352 w 8712542"/>
              <a:gd name="connsiteY1069" fmla="*/ 991551 h 2284287"/>
              <a:gd name="connsiteX1070" fmla="*/ 3052576 w 8712542"/>
              <a:gd name="connsiteY1070" fmla="*/ 949242 h 2284287"/>
              <a:gd name="connsiteX1071" fmla="*/ 5524385 w 8712542"/>
              <a:gd name="connsiteY1071" fmla="*/ 948237 h 2284287"/>
              <a:gd name="connsiteX1072" fmla="*/ 5559142 w 8712542"/>
              <a:gd name="connsiteY1072" fmla="*/ 979941 h 2284287"/>
              <a:gd name="connsiteX1073" fmla="*/ 5520343 w 8712542"/>
              <a:gd name="connsiteY1073" fmla="*/ 1015552 h 2284287"/>
              <a:gd name="connsiteX1074" fmla="*/ 5488819 w 8712542"/>
              <a:gd name="connsiteY1074" fmla="*/ 987644 h 2284287"/>
              <a:gd name="connsiteX1075" fmla="*/ 5524385 w 8712542"/>
              <a:gd name="connsiteY1075" fmla="*/ 948237 h 2284287"/>
              <a:gd name="connsiteX1076" fmla="*/ 4539056 w 8712542"/>
              <a:gd name="connsiteY1076" fmla="*/ 948237 h 2284287"/>
              <a:gd name="connsiteX1077" fmla="*/ 4585938 w 8712542"/>
              <a:gd name="connsiteY1077" fmla="*/ 982843 h 2284287"/>
              <a:gd name="connsiteX1078" fmla="*/ 4549564 w 8712542"/>
              <a:gd name="connsiteY1078" fmla="*/ 1021357 h 2284287"/>
              <a:gd name="connsiteX1079" fmla="*/ 4504299 w 8712542"/>
              <a:gd name="connsiteY1079" fmla="*/ 987644 h 2284287"/>
              <a:gd name="connsiteX1080" fmla="*/ 4539056 w 8712542"/>
              <a:gd name="connsiteY1080" fmla="*/ 948237 h 2284287"/>
              <a:gd name="connsiteX1081" fmla="*/ 4292927 w 8712542"/>
              <a:gd name="connsiteY1081" fmla="*/ 948237 h 2284287"/>
              <a:gd name="connsiteX1082" fmla="*/ 4334150 w 8712542"/>
              <a:gd name="connsiteY1082" fmla="*/ 981950 h 2284287"/>
              <a:gd name="connsiteX1083" fmla="*/ 4293734 w 8712542"/>
              <a:gd name="connsiteY1083" fmla="*/ 1024147 h 2284287"/>
              <a:gd name="connsiteX1084" fmla="*/ 4252511 w 8712542"/>
              <a:gd name="connsiteY1084" fmla="*/ 990546 h 2284287"/>
              <a:gd name="connsiteX1085" fmla="*/ 4292927 w 8712542"/>
              <a:gd name="connsiteY1085" fmla="*/ 948237 h 2284287"/>
              <a:gd name="connsiteX1086" fmla="*/ 4049625 w 8712542"/>
              <a:gd name="connsiteY1086" fmla="*/ 948237 h 2284287"/>
              <a:gd name="connsiteX1087" fmla="*/ 4083978 w 8712542"/>
              <a:gd name="connsiteY1087" fmla="*/ 989541 h 2284287"/>
              <a:gd name="connsiteX1088" fmla="*/ 4039925 w 8712542"/>
              <a:gd name="connsiteY1088" fmla="*/ 1025152 h 2284287"/>
              <a:gd name="connsiteX1089" fmla="*/ 4002339 w 8712542"/>
              <a:gd name="connsiteY1089" fmla="*/ 981950 h 2284287"/>
              <a:gd name="connsiteX1090" fmla="*/ 4049625 w 8712542"/>
              <a:gd name="connsiteY1090" fmla="*/ 948237 h 2284287"/>
              <a:gd name="connsiteX1091" fmla="*/ 3794604 w 8712542"/>
              <a:gd name="connsiteY1091" fmla="*/ 948237 h 2284287"/>
              <a:gd name="connsiteX1092" fmla="*/ 3833403 w 8712542"/>
              <a:gd name="connsiteY1092" fmla="*/ 984741 h 2284287"/>
              <a:gd name="connsiteX1093" fmla="*/ 3794604 w 8712542"/>
              <a:gd name="connsiteY1093" fmla="*/ 1029059 h 2284287"/>
              <a:gd name="connsiteX1094" fmla="*/ 3749743 w 8712542"/>
              <a:gd name="connsiteY1094" fmla="*/ 992444 h 2284287"/>
              <a:gd name="connsiteX1095" fmla="*/ 3794604 w 8712542"/>
              <a:gd name="connsiteY1095" fmla="*/ 948237 h 2284287"/>
              <a:gd name="connsiteX1096" fmla="*/ 1616212 w 8712542"/>
              <a:gd name="connsiteY1096" fmla="*/ 720395 h 2284287"/>
              <a:gd name="connsiteX1097" fmla="*/ 1655415 w 8712542"/>
              <a:gd name="connsiteY1097" fmla="*/ 756899 h 2284287"/>
              <a:gd name="connsiteX1098" fmla="*/ 1596812 w 8712542"/>
              <a:gd name="connsiteY1098" fmla="*/ 794408 h 2284287"/>
              <a:gd name="connsiteX1099" fmla="*/ 1572967 w 8712542"/>
              <a:gd name="connsiteY1099" fmla="*/ 758797 h 2284287"/>
              <a:gd name="connsiteX1100" fmla="*/ 1616212 w 8712542"/>
              <a:gd name="connsiteY1100" fmla="*/ 720395 h 2284287"/>
              <a:gd name="connsiteX1101" fmla="*/ 1379781 w 8712542"/>
              <a:gd name="connsiteY1101" fmla="*/ 720395 h 2284287"/>
              <a:gd name="connsiteX1102" fmla="*/ 1420197 w 8712542"/>
              <a:gd name="connsiteY1102" fmla="*/ 759802 h 2284287"/>
              <a:gd name="connsiteX1103" fmla="*/ 1378569 w 8712542"/>
              <a:gd name="connsiteY1103" fmla="*/ 799208 h 2284287"/>
              <a:gd name="connsiteX1104" fmla="*/ 1335324 w 8712542"/>
              <a:gd name="connsiteY1104" fmla="*/ 757904 h 2284287"/>
              <a:gd name="connsiteX1105" fmla="*/ 1379781 w 8712542"/>
              <a:gd name="connsiteY1105" fmla="*/ 720395 h 2284287"/>
              <a:gd name="connsiteX1106" fmla="*/ 1138501 w 8712542"/>
              <a:gd name="connsiteY1106" fmla="*/ 720395 h 2284287"/>
              <a:gd name="connsiteX1107" fmla="*/ 1189425 w 8712542"/>
              <a:gd name="connsiteY1107" fmla="*/ 758797 h 2284287"/>
              <a:gd name="connsiteX1108" fmla="*/ 1140118 w 8712542"/>
              <a:gd name="connsiteY1108" fmla="*/ 802110 h 2284287"/>
              <a:gd name="connsiteX1109" fmla="*/ 1096873 w 8712542"/>
              <a:gd name="connsiteY1109" fmla="*/ 762704 h 2284287"/>
              <a:gd name="connsiteX1110" fmla="*/ 1138501 w 8712542"/>
              <a:gd name="connsiteY1110" fmla="*/ 720395 h 2284287"/>
              <a:gd name="connsiteX1111" fmla="*/ 2088264 w 8712542"/>
              <a:gd name="connsiteY1111" fmla="*/ 719391 h 2284287"/>
              <a:gd name="connsiteX1112" fmla="*/ 2126659 w 8712542"/>
              <a:gd name="connsiteY1112" fmla="*/ 755002 h 2284287"/>
              <a:gd name="connsiteX1113" fmla="*/ 2083414 w 8712542"/>
              <a:gd name="connsiteY1113" fmla="*/ 792510 h 2284287"/>
              <a:gd name="connsiteX1114" fmla="*/ 2045019 w 8712542"/>
              <a:gd name="connsiteY1114" fmla="*/ 756899 h 2284287"/>
              <a:gd name="connsiteX1115" fmla="*/ 2088264 w 8712542"/>
              <a:gd name="connsiteY1115" fmla="*/ 719391 h 2284287"/>
              <a:gd name="connsiteX1116" fmla="*/ 1842942 w 8712542"/>
              <a:gd name="connsiteY1116" fmla="*/ 719391 h 2284287"/>
              <a:gd name="connsiteX1117" fmla="*/ 1886187 w 8712542"/>
              <a:gd name="connsiteY1117" fmla="*/ 752099 h 2284287"/>
              <a:gd name="connsiteX1118" fmla="*/ 1846984 w 8712542"/>
              <a:gd name="connsiteY1118" fmla="*/ 792510 h 2284287"/>
              <a:gd name="connsiteX1119" fmla="*/ 1805760 w 8712542"/>
              <a:gd name="connsiteY1119" fmla="*/ 758797 h 2284287"/>
              <a:gd name="connsiteX1120" fmla="*/ 1842942 w 8712542"/>
              <a:gd name="connsiteY1120" fmla="*/ 719391 h 2284287"/>
              <a:gd name="connsiteX1121" fmla="*/ 909346 w 8712542"/>
              <a:gd name="connsiteY1121" fmla="*/ 719391 h 2284287"/>
              <a:gd name="connsiteX1122" fmla="*/ 960673 w 8712542"/>
              <a:gd name="connsiteY1122" fmla="*/ 758797 h 2284287"/>
              <a:gd name="connsiteX1123" fmla="*/ 912579 w 8712542"/>
              <a:gd name="connsiteY1123" fmla="*/ 803115 h 2284287"/>
              <a:gd name="connsiteX1124" fmla="*/ 864485 w 8712542"/>
              <a:gd name="connsiteY1124" fmla="*/ 762704 h 2284287"/>
              <a:gd name="connsiteX1125" fmla="*/ 909346 w 8712542"/>
              <a:gd name="connsiteY1125" fmla="*/ 719391 h 2284287"/>
              <a:gd name="connsiteX1126" fmla="*/ 684636 w 8712542"/>
              <a:gd name="connsiteY1126" fmla="*/ 719391 h 2284287"/>
              <a:gd name="connsiteX1127" fmla="*/ 730709 w 8712542"/>
              <a:gd name="connsiteY1127" fmla="*/ 763709 h 2284287"/>
              <a:gd name="connsiteX1128" fmla="*/ 674128 w 8712542"/>
              <a:gd name="connsiteY1128" fmla="*/ 806911 h 2284287"/>
              <a:gd name="connsiteX1129" fmla="*/ 626842 w 8712542"/>
              <a:gd name="connsiteY1129" fmla="*/ 764602 h 2284287"/>
              <a:gd name="connsiteX1130" fmla="*/ 684636 w 8712542"/>
              <a:gd name="connsiteY1130" fmla="*/ 719391 h 2284287"/>
              <a:gd name="connsiteX1131" fmla="*/ 449014 w 8712542"/>
              <a:gd name="connsiteY1131" fmla="*/ 719391 h 2284287"/>
              <a:gd name="connsiteX1132" fmla="*/ 502766 w 8712542"/>
              <a:gd name="connsiteY1132" fmla="*/ 761699 h 2284287"/>
              <a:gd name="connsiteX1133" fmla="*/ 448206 w 8712542"/>
              <a:gd name="connsiteY1133" fmla="*/ 815618 h 2284287"/>
              <a:gd name="connsiteX1134" fmla="*/ 398090 w 8712542"/>
              <a:gd name="connsiteY1134" fmla="*/ 766500 h 2284287"/>
              <a:gd name="connsiteX1135" fmla="*/ 449014 w 8712542"/>
              <a:gd name="connsiteY1135" fmla="*/ 719391 h 2284287"/>
              <a:gd name="connsiteX1136" fmla="*/ 2323886 w 8712542"/>
              <a:gd name="connsiteY1136" fmla="*/ 718498 h 2284287"/>
              <a:gd name="connsiteX1137" fmla="*/ 2365918 w 8712542"/>
              <a:gd name="connsiteY1137" fmla="*/ 749197 h 2284287"/>
              <a:gd name="connsiteX1138" fmla="*/ 2325907 w 8712542"/>
              <a:gd name="connsiteY1138" fmla="*/ 792510 h 2284287"/>
              <a:gd name="connsiteX1139" fmla="*/ 2283471 w 8712542"/>
              <a:gd name="connsiteY1139" fmla="*/ 752099 h 2284287"/>
              <a:gd name="connsiteX1140" fmla="*/ 2323886 w 8712542"/>
              <a:gd name="connsiteY1140" fmla="*/ 718498 h 2284287"/>
              <a:gd name="connsiteX1141" fmla="*/ 219050 w 8712542"/>
              <a:gd name="connsiteY1141" fmla="*/ 718498 h 2284287"/>
              <a:gd name="connsiteX1142" fmla="*/ 276844 w 8712542"/>
              <a:gd name="connsiteY1142" fmla="*/ 767504 h 2284287"/>
              <a:gd name="connsiteX1143" fmla="*/ 217433 w 8712542"/>
              <a:gd name="connsiteY1143" fmla="*/ 815618 h 2284287"/>
              <a:gd name="connsiteX1144" fmla="*/ 162468 w 8712542"/>
              <a:gd name="connsiteY1144" fmla="*/ 764602 h 2284287"/>
              <a:gd name="connsiteX1145" fmla="*/ 219050 w 8712542"/>
              <a:gd name="connsiteY1145" fmla="*/ 718498 h 2284287"/>
              <a:gd name="connsiteX1146" fmla="*/ 4040 w 8712542"/>
              <a:gd name="connsiteY1146" fmla="*/ 718498 h 2284287"/>
              <a:gd name="connsiteX1147" fmla="*/ 10506 w 8712542"/>
              <a:gd name="connsiteY1147" fmla="*/ 817516 h 2284287"/>
              <a:gd name="connsiteX1148" fmla="*/ 4040 w 8712542"/>
              <a:gd name="connsiteY1148" fmla="*/ 718498 h 2284287"/>
              <a:gd name="connsiteX1149" fmla="*/ 3060255 w 8712542"/>
              <a:gd name="connsiteY1149" fmla="*/ 717493 h 2284287"/>
              <a:gd name="connsiteX1150" fmla="*/ 3088950 w 8712542"/>
              <a:gd name="connsiteY1150" fmla="*/ 750201 h 2284287"/>
              <a:gd name="connsiteX1151" fmla="*/ 3048535 w 8712542"/>
              <a:gd name="connsiteY1151" fmla="*/ 785812 h 2284287"/>
              <a:gd name="connsiteX1152" fmla="*/ 3016202 w 8712542"/>
              <a:gd name="connsiteY1152" fmla="*/ 746294 h 2284287"/>
              <a:gd name="connsiteX1153" fmla="*/ 3060255 w 8712542"/>
              <a:gd name="connsiteY1153" fmla="*/ 717493 h 2284287"/>
              <a:gd name="connsiteX1154" fmla="*/ 2567187 w 8712542"/>
              <a:gd name="connsiteY1154" fmla="*/ 717493 h 2284287"/>
              <a:gd name="connsiteX1155" fmla="*/ 2607602 w 8712542"/>
              <a:gd name="connsiteY1155" fmla="*/ 749197 h 2284287"/>
              <a:gd name="connsiteX1156" fmla="*/ 2570016 w 8712542"/>
              <a:gd name="connsiteY1156" fmla="*/ 790612 h 2284287"/>
              <a:gd name="connsiteX1157" fmla="*/ 2526772 w 8712542"/>
              <a:gd name="connsiteY1157" fmla="*/ 752099 h 2284287"/>
              <a:gd name="connsiteX1158" fmla="*/ 2567187 w 8712542"/>
              <a:gd name="connsiteY1158" fmla="*/ 717493 h 2284287"/>
              <a:gd name="connsiteX1159" fmla="*/ 2807255 w 8712542"/>
              <a:gd name="connsiteY1159" fmla="*/ 716488 h 2284287"/>
              <a:gd name="connsiteX1160" fmla="*/ 2847670 w 8712542"/>
              <a:gd name="connsiteY1160" fmla="*/ 745401 h 2284287"/>
              <a:gd name="connsiteX1161" fmla="*/ 2806446 w 8712542"/>
              <a:gd name="connsiteY1161" fmla="*/ 786705 h 2284287"/>
              <a:gd name="connsiteX1162" fmla="*/ 2770881 w 8712542"/>
              <a:gd name="connsiteY1162" fmla="*/ 748304 h 2284287"/>
              <a:gd name="connsiteX1163" fmla="*/ 2807255 w 8712542"/>
              <a:gd name="connsiteY1163" fmla="*/ 716488 h 2284287"/>
              <a:gd name="connsiteX1164" fmla="*/ 8428637 w 8712542"/>
              <a:gd name="connsiteY1164" fmla="*/ 713698 h 2284287"/>
              <a:gd name="connsiteX1165" fmla="*/ 8452887 w 8712542"/>
              <a:gd name="connsiteY1165" fmla="*/ 747299 h 2284287"/>
              <a:gd name="connsiteX1166" fmla="*/ 8417321 w 8712542"/>
              <a:gd name="connsiteY1166" fmla="*/ 767504 h 2284287"/>
              <a:gd name="connsiteX1167" fmla="*/ 8394284 w 8712542"/>
              <a:gd name="connsiteY1167" fmla="*/ 739596 h 2284287"/>
              <a:gd name="connsiteX1168" fmla="*/ 8428637 w 8712542"/>
              <a:gd name="connsiteY1168" fmla="*/ 713698 h 2284287"/>
              <a:gd name="connsiteX1169" fmla="*/ 6968428 w 8712542"/>
              <a:gd name="connsiteY1169" fmla="*/ 711688 h 2284287"/>
              <a:gd name="connsiteX1170" fmla="*/ 6999144 w 8712542"/>
              <a:gd name="connsiteY1170" fmla="*/ 739596 h 2284287"/>
              <a:gd name="connsiteX1171" fmla="*/ 6971257 w 8712542"/>
              <a:gd name="connsiteY1171" fmla="*/ 769402 h 2284287"/>
              <a:gd name="connsiteX1172" fmla="*/ 6939733 w 8712542"/>
              <a:gd name="connsiteY1172" fmla="*/ 741494 h 2284287"/>
              <a:gd name="connsiteX1173" fmla="*/ 6968428 w 8712542"/>
              <a:gd name="connsiteY1173" fmla="*/ 711688 h 2284287"/>
              <a:gd name="connsiteX1174" fmla="*/ 6483847 w 8712542"/>
              <a:gd name="connsiteY1174" fmla="*/ 711688 h 2284287"/>
              <a:gd name="connsiteX1175" fmla="*/ 6516583 w 8712542"/>
              <a:gd name="connsiteY1175" fmla="*/ 740601 h 2284287"/>
              <a:gd name="connsiteX1176" fmla="*/ 6486676 w 8712542"/>
              <a:gd name="connsiteY1176" fmla="*/ 767504 h 2284287"/>
              <a:gd name="connsiteX1177" fmla="*/ 6457981 w 8712542"/>
              <a:gd name="connsiteY1177" fmla="*/ 738703 h 2284287"/>
              <a:gd name="connsiteX1178" fmla="*/ 6483847 w 8712542"/>
              <a:gd name="connsiteY1178" fmla="*/ 711688 h 2284287"/>
              <a:gd name="connsiteX1179" fmla="*/ 7938398 w 8712542"/>
              <a:gd name="connsiteY1179" fmla="*/ 710795 h 2284287"/>
              <a:gd name="connsiteX1180" fmla="*/ 7969114 w 8712542"/>
              <a:gd name="connsiteY1180" fmla="*/ 741494 h 2284287"/>
              <a:gd name="connsiteX1181" fmla="*/ 7936782 w 8712542"/>
              <a:gd name="connsiteY1181" fmla="*/ 768509 h 2284287"/>
              <a:gd name="connsiteX1182" fmla="*/ 7910512 w 8712542"/>
              <a:gd name="connsiteY1182" fmla="*/ 736694 h 2284287"/>
              <a:gd name="connsiteX1183" fmla="*/ 7938398 w 8712542"/>
              <a:gd name="connsiteY1183" fmla="*/ 710795 h 2284287"/>
              <a:gd name="connsiteX1184" fmla="*/ 6249438 w 8712542"/>
              <a:gd name="connsiteY1184" fmla="*/ 710795 h 2284287"/>
              <a:gd name="connsiteX1185" fmla="*/ 6277324 w 8712542"/>
              <a:gd name="connsiteY1185" fmla="*/ 744396 h 2284287"/>
              <a:gd name="connsiteX1186" fmla="*/ 6243376 w 8712542"/>
              <a:gd name="connsiteY1186" fmla="*/ 770407 h 2284287"/>
              <a:gd name="connsiteX1187" fmla="*/ 6214680 w 8712542"/>
              <a:gd name="connsiteY1187" fmla="*/ 741494 h 2284287"/>
              <a:gd name="connsiteX1188" fmla="*/ 6249438 w 8712542"/>
              <a:gd name="connsiteY1188" fmla="*/ 710795 h 2284287"/>
              <a:gd name="connsiteX1189" fmla="*/ 3550495 w 8712542"/>
              <a:gd name="connsiteY1189" fmla="*/ 710795 h 2284287"/>
              <a:gd name="connsiteX1190" fmla="*/ 3583231 w 8712542"/>
              <a:gd name="connsiteY1190" fmla="*/ 745401 h 2284287"/>
              <a:gd name="connsiteX1191" fmla="*/ 3539987 w 8712542"/>
              <a:gd name="connsiteY1191" fmla="*/ 781012 h 2284287"/>
              <a:gd name="connsiteX1192" fmla="*/ 3506442 w 8712542"/>
              <a:gd name="connsiteY1192" fmla="*/ 745401 h 2284287"/>
              <a:gd name="connsiteX1193" fmla="*/ 3550495 w 8712542"/>
              <a:gd name="connsiteY1193" fmla="*/ 710795 h 2284287"/>
              <a:gd name="connsiteX1194" fmla="*/ 3300727 w 8712542"/>
              <a:gd name="connsiteY1194" fmla="*/ 710795 h 2284287"/>
              <a:gd name="connsiteX1195" fmla="*/ 3337101 w 8712542"/>
              <a:gd name="connsiteY1195" fmla="*/ 750201 h 2284287"/>
              <a:gd name="connsiteX1196" fmla="*/ 3295877 w 8712542"/>
              <a:gd name="connsiteY1196" fmla="*/ 782910 h 2284287"/>
              <a:gd name="connsiteX1197" fmla="*/ 3257483 w 8712542"/>
              <a:gd name="connsiteY1197" fmla="*/ 746294 h 2284287"/>
              <a:gd name="connsiteX1198" fmla="*/ 3300727 w 8712542"/>
              <a:gd name="connsiteY1198" fmla="*/ 710795 h 2284287"/>
              <a:gd name="connsiteX1199" fmla="*/ 7455030 w 8712542"/>
              <a:gd name="connsiteY1199" fmla="*/ 709790 h 2284287"/>
              <a:gd name="connsiteX1200" fmla="*/ 7481704 w 8712542"/>
              <a:gd name="connsiteY1200" fmla="*/ 743503 h 2284287"/>
              <a:gd name="connsiteX1201" fmla="*/ 7448968 w 8712542"/>
              <a:gd name="connsiteY1201" fmla="*/ 768509 h 2284287"/>
              <a:gd name="connsiteX1202" fmla="*/ 7421081 w 8712542"/>
              <a:gd name="connsiteY1202" fmla="*/ 737699 h 2284287"/>
              <a:gd name="connsiteX1203" fmla="*/ 7455030 w 8712542"/>
              <a:gd name="connsiteY1203" fmla="*/ 709790 h 2284287"/>
              <a:gd name="connsiteX1204" fmla="*/ 7211729 w 8712542"/>
              <a:gd name="connsiteY1204" fmla="*/ 709790 h 2284287"/>
              <a:gd name="connsiteX1205" fmla="*/ 7239616 w 8712542"/>
              <a:gd name="connsiteY1205" fmla="*/ 740601 h 2284287"/>
              <a:gd name="connsiteX1206" fmla="*/ 7208900 w 8712542"/>
              <a:gd name="connsiteY1206" fmla="*/ 767504 h 2284287"/>
              <a:gd name="connsiteX1207" fmla="*/ 7181013 w 8712542"/>
              <a:gd name="connsiteY1207" fmla="*/ 738703 h 2284287"/>
              <a:gd name="connsiteX1208" fmla="*/ 7211729 w 8712542"/>
              <a:gd name="connsiteY1208" fmla="*/ 709790 h 2284287"/>
              <a:gd name="connsiteX1209" fmla="*/ 6006136 w 8712542"/>
              <a:gd name="connsiteY1209" fmla="*/ 709790 h 2284287"/>
              <a:gd name="connsiteX1210" fmla="*/ 6038873 w 8712542"/>
              <a:gd name="connsiteY1210" fmla="*/ 736694 h 2284287"/>
              <a:gd name="connsiteX1211" fmla="*/ 6009774 w 8712542"/>
              <a:gd name="connsiteY1211" fmla="*/ 768509 h 2284287"/>
              <a:gd name="connsiteX1212" fmla="*/ 5975421 w 8712542"/>
              <a:gd name="connsiteY1212" fmla="*/ 745401 h 2284287"/>
              <a:gd name="connsiteX1213" fmla="*/ 6006136 w 8712542"/>
              <a:gd name="connsiteY1213" fmla="*/ 709790 h 2284287"/>
              <a:gd name="connsiteX1214" fmla="*/ 5763644 w 8712542"/>
              <a:gd name="connsiteY1214" fmla="*/ 709790 h 2284287"/>
              <a:gd name="connsiteX1215" fmla="*/ 5798401 w 8712542"/>
              <a:gd name="connsiteY1215" fmla="*/ 740601 h 2284287"/>
              <a:gd name="connsiteX1216" fmla="*/ 5757177 w 8712542"/>
              <a:gd name="connsiteY1216" fmla="*/ 769402 h 2284287"/>
              <a:gd name="connsiteX1217" fmla="*/ 5730099 w 8712542"/>
              <a:gd name="connsiteY1217" fmla="*/ 737699 h 2284287"/>
              <a:gd name="connsiteX1218" fmla="*/ 5763644 w 8712542"/>
              <a:gd name="connsiteY1218" fmla="*/ 709790 h 2284287"/>
              <a:gd name="connsiteX1219" fmla="*/ 5520343 w 8712542"/>
              <a:gd name="connsiteY1219" fmla="*/ 709790 h 2284287"/>
              <a:gd name="connsiteX1220" fmla="*/ 5555908 w 8712542"/>
              <a:gd name="connsiteY1220" fmla="*/ 741494 h 2284287"/>
              <a:gd name="connsiteX1221" fmla="*/ 5523577 w 8712542"/>
              <a:gd name="connsiteY1221" fmla="*/ 769402 h 2284287"/>
              <a:gd name="connsiteX1222" fmla="*/ 5488819 w 8712542"/>
              <a:gd name="connsiteY1222" fmla="*/ 739596 h 2284287"/>
              <a:gd name="connsiteX1223" fmla="*/ 5520343 w 8712542"/>
              <a:gd name="connsiteY1223" fmla="*/ 709790 h 2284287"/>
              <a:gd name="connsiteX1224" fmla="*/ 5040612 w 8712542"/>
              <a:gd name="connsiteY1224" fmla="*/ 709790 h 2284287"/>
              <a:gd name="connsiteX1225" fmla="*/ 5073348 w 8712542"/>
              <a:gd name="connsiteY1225" fmla="*/ 744396 h 2284287"/>
              <a:gd name="connsiteX1226" fmla="*/ 5039803 w 8712542"/>
              <a:gd name="connsiteY1226" fmla="*/ 772305 h 2284287"/>
              <a:gd name="connsiteX1227" fmla="*/ 5005047 w 8712542"/>
              <a:gd name="connsiteY1227" fmla="*/ 741494 h 2284287"/>
              <a:gd name="connsiteX1228" fmla="*/ 5040612 w 8712542"/>
              <a:gd name="connsiteY1228" fmla="*/ 709790 h 2284287"/>
              <a:gd name="connsiteX1229" fmla="*/ 4793673 w 8712542"/>
              <a:gd name="connsiteY1229" fmla="*/ 709790 h 2284287"/>
              <a:gd name="connsiteX1230" fmla="*/ 4828431 w 8712542"/>
              <a:gd name="connsiteY1230" fmla="*/ 725196 h 2284287"/>
              <a:gd name="connsiteX1231" fmla="*/ 4797715 w 8712542"/>
              <a:gd name="connsiteY1231" fmla="*/ 778109 h 2284287"/>
              <a:gd name="connsiteX1232" fmla="*/ 4760937 w 8712542"/>
              <a:gd name="connsiteY1232" fmla="*/ 745401 h 2284287"/>
              <a:gd name="connsiteX1233" fmla="*/ 4793673 w 8712542"/>
              <a:gd name="connsiteY1233" fmla="*/ 709790 h 2284287"/>
              <a:gd name="connsiteX1234" fmla="*/ 7694289 w 8712542"/>
              <a:gd name="connsiteY1234" fmla="*/ 708897 h 2284287"/>
              <a:gd name="connsiteX1235" fmla="*/ 7725005 w 8712542"/>
              <a:gd name="connsiteY1235" fmla="*/ 740601 h 2284287"/>
              <a:gd name="connsiteX1236" fmla="*/ 7695098 w 8712542"/>
              <a:gd name="connsiteY1236" fmla="*/ 769402 h 2284287"/>
              <a:gd name="connsiteX1237" fmla="*/ 7662765 w 8712542"/>
              <a:gd name="connsiteY1237" fmla="*/ 737699 h 2284287"/>
              <a:gd name="connsiteX1238" fmla="*/ 7694289 w 8712542"/>
              <a:gd name="connsiteY1238" fmla="*/ 708897 h 2284287"/>
              <a:gd name="connsiteX1239" fmla="*/ 5283913 w 8712542"/>
              <a:gd name="connsiteY1239" fmla="*/ 708897 h 2284287"/>
              <a:gd name="connsiteX1240" fmla="*/ 5317862 w 8712542"/>
              <a:gd name="connsiteY1240" fmla="*/ 742499 h 2284287"/>
              <a:gd name="connsiteX1241" fmla="*/ 5278255 w 8712542"/>
              <a:gd name="connsiteY1241" fmla="*/ 771300 h 2284287"/>
              <a:gd name="connsiteX1242" fmla="*/ 5249559 w 8712542"/>
              <a:gd name="connsiteY1242" fmla="*/ 740601 h 2284287"/>
              <a:gd name="connsiteX1243" fmla="*/ 5283913 w 8712542"/>
              <a:gd name="connsiteY1243" fmla="*/ 708897 h 2284287"/>
              <a:gd name="connsiteX1244" fmla="*/ 4294543 w 8712542"/>
              <a:gd name="connsiteY1244" fmla="*/ 708897 h 2284287"/>
              <a:gd name="connsiteX1245" fmla="*/ 4334150 w 8712542"/>
              <a:gd name="connsiteY1245" fmla="*/ 744396 h 2284287"/>
              <a:gd name="connsiteX1246" fmla="*/ 4294543 w 8712542"/>
              <a:gd name="connsiteY1246" fmla="*/ 779003 h 2284287"/>
              <a:gd name="connsiteX1247" fmla="*/ 4260998 w 8712542"/>
              <a:gd name="connsiteY1247" fmla="*/ 746294 h 2284287"/>
              <a:gd name="connsiteX1248" fmla="*/ 4294543 w 8712542"/>
              <a:gd name="connsiteY1248" fmla="*/ 708897 h 2284287"/>
              <a:gd name="connsiteX1249" fmla="*/ 3795816 w 8712542"/>
              <a:gd name="connsiteY1249" fmla="*/ 708897 h 2284287"/>
              <a:gd name="connsiteX1250" fmla="*/ 3830169 w 8712542"/>
              <a:gd name="connsiteY1250" fmla="*/ 744396 h 2284287"/>
              <a:gd name="connsiteX1251" fmla="*/ 3791775 w 8712542"/>
              <a:gd name="connsiteY1251" fmla="*/ 779003 h 2284287"/>
              <a:gd name="connsiteX1252" fmla="*/ 3758230 w 8712542"/>
              <a:gd name="connsiteY1252" fmla="*/ 746294 h 2284287"/>
              <a:gd name="connsiteX1253" fmla="*/ 3795816 w 8712542"/>
              <a:gd name="connsiteY1253" fmla="*/ 708897 h 2284287"/>
              <a:gd name="connsiteX1254" fmla="*/ 4544715 w 8712542"/>
              <a:gd name="connsiteY1254" fmla="*/ 707893 h 2284287"/>
              <a:gd name="connsiteX1255" fmla="*/ 4583109 w 8712542"/>
              <a:gd name="connsiteY1255" fmla="*/ 743503 h 2284287"/>
              <a:gd name="connsiteX1256" fmla="*/ 4540673 w 8712542"/>
              <a:gd name="connsiteY1256" fmla="*/ 777105 h 2284287"/>
              <a:gd name="connsiteX1257" fmla="*/ 4506320 w 8712542"/>
              <a:gd name="connsiteY1257" fmla="*/ 743503 h 2284287"/>
              <a:gd name="connsiteX1258" fmla="*/ 4544715 w 8712542"/>
              <a:gd name="connsiteY1258" fmla="*/ 707893 h 2284287"/>
              <a:gd name="connsiteX1259" fmla="*/ 4043967 w 8712542"/>
              <a:gd name="connsiteY1259" fmla="*/ 707893 h 2284287"/>
              <a:gd name="connsiteX1260" fmla="*/ 4082362 w 8712542"/>
              <a:gd name="connsiteY1260" fmla="*/ 743503 h 2284287"/>
              <a:gd name="connsiteX1261" fmla="*/ 4053263 w 8712542"/>
              <a:gd name="connsiteY1261" fmla="*/ 778109 h 2284287"/>
              <a:gd name="connsiteX1262" fmla="*/ 4005168 w 8712542"/>
              <a:gd name="connsiteY1262" fmla="*/ 744396 h 2284287"/>
              <a:gd name="connsiteX1263" fmla="*/ 4043967 w 8712542"/>
              <a:gd name="connsiteY1263" fmla="*/ 707893 h 2284287"/>
              <a:gd name="connsiteX1264" fmla="*/ 904900 w 8712542"/>
              <a:gd name="connsiteY1264" fmla="*/ 485856 h 2284287"/>
              <a:gd name="connsiteX1265" fmla="*/ 946124 w 8712542"/>
              <a:gd name="connsiteY1265" fmla="*/ 519457 h 2284287"/>
              <a:gd name="connsiteX1266" fmla="*/ 900050 w 8712542"/>
              <a:gd name="connsiteY1266" fmla="*/ 552165 h 2284287"/>
              <a:gd name="connsiteX1267" fmla="*/ 866101 w 8712542"/>
              <a:gd name="connsiteY1267" fmla="*/ 522360 h 2284287"/>
              <a:gd name="connsiteX1268" fmla="*/ 904900 w 8712542"/>
              <a:gd name="connsiteY1268" fmla="*/ 485856 h 2284287"/>
              <a:gd name="connsiteX1269" fmla="*/ 1132439 w 8712542"/>
              <a:gd name="connsiteY1269" fmla="*/ 482953 h 2284287"/>
              <a:gd name="connsiteX1270" fmla="*/ 1172854 w 8712542"/>
              <a:gd name="connsiteY1270" fmla="*/ 517559 h 2284287"/>
              <a:gd name="connsiteX1271" fmla="*/ 1140118 w 8712542"/>
              <a:gd name="connsiteY1271" fmla="*/ 551161 h 2284287"/>
              <a:gd name="connsiteX1272" fmla="*/ 1100915 w 8712542"/>
              <a:gd name="connsiteY1272" fmla="*/ 519457 h 2284287"/>
              <a:gd name="connsiteX1273" fmla="*/ 1132439 w 8712542"/>
              <a:gd name="connsiteY1273" fmla="*/ 482953 h 2284287"/>
              <a:gd name="connsiteX1274" fmla="*/ 674936 w 8712542"/>
              <a:gd name="connsiteY1274" fmla="*/ 482953 h 2284287"/>
              <a:gd name="connsiteX1275" fmla="*/ 718989 w 8712542"/>
              <a:gd name="connsiteY1275" fmla="*/ 521355 h 2284287"/>
              <a:gd name="connsiteX1276" fmla="*/ 671299 w 8712542"/>
              <a:gd name="connsiteY1276" fmla="*/ 555961 h 2284287"/>
              <a:gd name="connsiteX1277" fmla="*/ 635329 w 8712542"/>
              <a:gd name="connsiteY1277" fmla="*/ 517559 h 2284287"/>
              <a:gd name="connsiteX1278" fmla="*/ 674936 w 8712542"/>
              <a:gd name="connsiteY1278" fmla="*/ 482953 h 2284287"/>
              <a:gd name="connsiteX1279" fmla="*/ 446185 w 8712542"/>
              <a:gd name="connsiteY1279" fmla="*/ 482953 h 2284287"/>
              <a:gd name="connsiteX1280" fmla="*/ 493066 w 8712542"/>
              <a:gd name="connsiteY1280" fmla="*/ 519457 h 2284287"/>
              <a:gd name="connsiteX1281" fmla="*/ 449822 w 8712542"/>
              <a:gd name="connsiteY1281" fmla="*/ 562770 h 2284287"/>
              <a:gd name="connsiteX1282" fmla="*/ 400111 w 8712542"/>
              <a:gd name="connsiteY1282" fmla="*/ 522360 h 2284287"/>
              <a:gd name="connsiteX1283" fmla="*/ 446185 w 8712542"/>
              <a:gd name="connsiteY1283" fmla="*/ 482953 h 2284287"/>
              <a:gd name="connsiteX1284" fmla="*/ 1612170 w 8712542"/>
              <a:gd name="connsiteY1284" fmla="*/ 481949 h 2284287"/>
              <a:gd name="connsiteX1285" fmla="*/ 1646119 w 8712542"/>
              <a:gd name="connsiteY1285" fmla="*/ 513652 h 2284287"/>
              <a:gd name="connsiteX1286" fmla="*/ 1612170 w 8712542"/>
              <a:gd name="connsiteY1286" fmla="*/ 548258 h 2284287"/>
              <a:gd name="connsiteX1287" fmla="*/ 1575796 w 8712542"/>
              <a:gd name="connsiteY1287" fmla="*/ 517559 h 2284287"/>
              <a:gd name="connsiteX1288" fmla="*/ 1612170 w 8712542"/>
              <a:gd name="connsiteY1288" fmla="*/ 481949 h 2284287"/>
              <a:gd name="connsiteX1289" fmla="*/ 1382611 w 8712542"/>
              <a:gd name="connsiteY1289" fmla="*/ 481949 h 2284287"/>
              <a:gd name="connsiteX1290" fmla="*/ 1415347 w 8712542"/>
              <a:gd name="connsiteY1290" fmla="*/ 517559 h 2284287"/>
              <a:gd name="connsiteX1291" fmla="*/ 1370890 w 8712542"/>
              <a:gd name="connsiteY1291" fmla="*/ 547365 h 2284287"/>
              <a:gd name="connsiteX1292" fmla="*/ 1340174 w 8712542"/>
              <a:gd name="connsiteY1292" fmla="*/ 512759 h 2284287"/>
              <a:gd name="connsiteX1293" fmla="*/ 1382611 w 8712542"/>
              <a:gd name="connsiteY1293" fmla="*/ 481949 h 2284287"/>
              <a:gd name="connsiteX1294" fmla="*/ 218242 w 8712542"/>
              <a:gd name="connsiteY1294" fmla="*/ 481949 h 2284287"/>
              <a:gd name="connsiteX1295" fmla="*/ 264315 w 8712542"/>
              <a:gd name="connsiteY1295" fmla="*/ 524257 h 2284287"/>
              <a:gd name="connsiteX1296" fmla="*/ 211371 w 8712542"/>
              <a:gd name="connsiteY1296" fmla="*/ 563664 h 2284287"/>
              <a:gd name="connsiteX1297" fmla="*/ 169339 w 8712542"/>
              <a:gd name="connsiteY1297" fmla="*/ 522360 h 2284287"/>
              <a:gd name="connsiteX1298" fmla="*/ 218242 w 8712542"/>
              <a:gd name="connsiteY1298" fmla="*/ 481949 h 2284287"/>
              <a:gd name="connsiteX1299" fmla="*/ 2073714 w 8712542"/>
              <a:gd name="connsiteY1299" fmla="*/ 480944 h 2284287"/>
              <a:gd name="connsiteX1300" fmla="*/ 2118171 w 8712542"/>
              <a:gd name="connsiteY1300" fmla="*/ 510750 h 2284287"/>
              <a:gd name="connsiteX1301" fmla="*/ 2085435 w 8712542"/>
              <a:gd name="connsiteY1301" fmla="*/ 544463 h 2284287"/>
              <a:gd name="connsiteX1302" fmla="*/ 2048657 w 8712542"/>
              <a:gd name="connsiteY1302" fmla="*/ 514657 h 2284287"/>
              <a:gd name="connsiteX1303" fmla="*/ 2073714 w 8712542"/>
              <a:gd name="connsiteY1303" fmla="*/ 480944 h 2284287"/>
              <a:gd name="connsiteX1304" fmla="*/ 1844963 w 8712542"/>
              <a:gd name="connsiteY1304" fmla="*/ 480944 h 2284287"/>
              <a:gd name="connsiteX1305" fmla="*/ 1880528 w 8712542"/>
              <a:gd name="connsiteY1305" fmla="*/ 512759 h 2284287"/>
              <a:gd name="connsiteX1306" fmla="*/ 1844155 w 8712542"/>
              <a:gd name="connsiteY1306" fmla="*/ 543458 h 2284287"/>
              <a:gd name="connsiteX1307" fmla="*/ 1812227 w 8712542"/>
              <a:gd name="connsiteY1307" fmla="*/ 513652 h 2284287"/>
              <a:gd name="connsiteX1308" fmla="*/ 1844963 w 8712542"/>
              <a:gd name="connsiteY1308" fmla="*/ 480944 h 2284287"/>
              <a:gd name="connsiteX1309" fmla="*/ 2813317 w 8712542"/>
              <a:gd name="connsiteY1309" fmla="*/ 479046 h 2284287"/>
              <a:gd name="connsiteX1310" fmla="*/ 2844841 w 8712542"/>
              <a:gd name="connsiteY1310" fmla="*/ 507959 h 2284287"/>
              <a:gd name="connsiteX1311" fmla="*/ 2806446 w 8712542"/>
              <a:gd name="connsiteY1311" fmla="*/ 538658 h 2284287"/>
              <a:gd name="connsiteX1312" fmla="*/ 2776539 w 8712542"/>
              <a:gd name="connsiteY1312" fmla="*/ 507959 h 2284287"/>
              <a:gd name="connsiteX1313" fmla="*/ 2813317 w 8712542"/>
              <a:gd name="connsiteY1313" fmla="*/ 479046 h 2284287"/>
              <a:gd name="connsiteX1314" fmla="*/ 2567187 w 8712542"/>
              <a:gd name="connsiteY1314" fmla="*/ 479046 h 2284287"/>
              <a:gd name="connsiteX1315" fmla="*/ 2597903 w 8712542"/>
              <a:gd name="connsiteY1315" fmla="*/ 508852 h 2284287"/>
              <a:gd name="connsiteX1316" fmla="*/ 2563954 w 8712542"/>
              <a:gd name="connsiteY1316" fmla="*/ 537765 h 2284287"/>
              <a:gd name="connsiteX1317" fmla="*/ 2535259 w 8712542"/>
              <a:gd name="connsiteY1317" fmla="*/ 506954 h 2284287"/>
              <a:gd name="connsiteX1318" fmla="*/ 2567187 w 8712542"/>
              <a:gd name="connsiteY1318" fmla="*/ 479046 h 2284287"/>
              <a:gd name="connsiteX1319" fmla="*/ 2325907 w 8712542"/>
              <a:gd name="connsiteY1319" fmla="*/ 479046 h 2284287"/>
              <a:gd name="connsiteX1320" fmla="*/ 2360260 w 8712542"/>
              <a:gd name="connsiteY1320" fmla="*/ 509857 h 2284287"/>
              <a:gd name="connsiteX1321" fmla="*/ 2324694 w 8712542"/>
              <a:gd name="connsiteY1321" fmla="*/ 540556 h 2284287"/>
              <a:gd name="connsiteX1322" fmla="*/ 2289937 w 8712542"/>
              <a:gd name="connsiteY1322" fmla="*/ 509857 h 2284287"/>
              <a:gd name="connsiteX1323" fmla="*/ 2325907 w 8712542"/>
              <a:gd name="connsiteY1323" fmla="*/ 479046 h 2284287"/>
              <a:gd name="connsiteX1324" fmla="*/ 3053385 w 8712542"/>
              <a:gd name="connsiteY1324" fmla="*/ 476144 h 2284287"/>
              <a:gd name="connsiteX1325" fmla="*/ 3087334 w 8712542"/>
              <a:gd name="connsiteY1325" fmla="*/ 509857 h 2284287"/>
              <a:gd name="connsiteX1326" fmla="*/ 3049747 w 8712542"/>
              <a:gd name="connsiteY1326" fmla="*/ 538658 h 2284287"/>
              <a:gd name="connsiteX1327" fmla="*/ 3019032 w 8712542"/>
              <a:gd name="connsiteY1327" fmla="*/ 508852 h 2284287"/>
              <a:gd name="connsiteX1328" fmla="*/ 3053385 w 8712542"/>
              <a:gd name="connsiteY1328" fmla="*/ 476144 h 2284287"/>
              <a:gd name="connsiteX1329" fmla="*/ 3545645 w 8712542"/>
              <a:gd name="connsiteY1329" fmla="*/ 474246 h 2284287"/>
              <a:gd name="connsiteX1330" fmla="*/ 3580402 w 8712542"/>
              <a:gd name="connsiteY1330" fmla="*/ 500256 h 2284287"/>
              <a:gd name="connsiteX1331" fmla="*/ 3546857 w 8712542"/>
              <a:gd name="connsiteY1331" fmla="*/ 533858 h 2284287"/>
              <a:gd name="connsiteX1332" fmla="*/ 3512908 w 8712542"/>
              <a:gd name="connsiteY1332" fmla="*/ 502154 h 2284287"/>
              <a:gd name="connsiteX1333" fmla="*/ 3545645 w 8712542"/>
              <a:gd name="connsiteY1333" fmla="*/ 474246 h 2284287"/>
              <a:gd name="connsiteX1334" fmla="*/ 4045584 w 8712542"/>
              <a:gd name="connsiteY1334" fmla="*/ 471343 h 2284287"/>
              <a:gd name="connsiteX1335" fmla="*/ 4085191 w 8712542"/>
              <a:gd name="connsiteY1335" fmla="*/ 497354 h 2284287"/>
              <a:gd name="connsiteX1336" fmla="*/ 4056092 w 8712542"/>
              <a:gd name="connsiteY1336" fmla="*/ 528053 h 2284287"/>
              <a:gd name="connsiteX1337" fmla="*/ 4017697 w 8712542"/>
              <a:gd name="connsiteY1337" fmla="*/ 504052 h 2284287"/>
              <a:gd name="connsiteX1338" fmla="*/ 4045584 w 8712542"/>
              <a:gd name="connsiteY1338" fmla="*/ 471343 h 2284287"/>
              <a:gd name="connsiteX1339" fmla="*/ 8418129 w 8712542"/>
              <a:gd name="connsiteY1339" fmla="*/ 470450 h 2284287"/>
              <a:gd name="connsiteX1340" fmla="*/ 8450058 w 8712542"/>
              <a:gd name="connsiteY1340" fmla="*/ 498247 h 2284287"/>
              <a:gd name="connsiteX1341" fmla="*/ 8427021 w 8712542"/>
              <a:gd name="connsiteY1341" fmla="*/ 526155 h 2284287"/>
              <a:gd name="connsiteX1342" fmla="*/ 8393072 w 8712542"/>
              <a:gd name="connsiteY1342" fmla="*/ 498247 h 2284287"/>
              <a:gd name="connsiteX1343" fmla="*/ 8418129 w 8712542"/>
              <a:gd name="connsiteY1343" fmla="*/ 470450 h 2284287"/>
              <a:gd name="connsiteX1344" fmla="*/ 7206071 w 8712542"/>
              <a:gd name="connsiteY1344" fmla="*/ 470450 h 2284287"/>
              <a:gd name="connsiteX1345" fmla="*/ 7239616 w 8712542"/>
              <a:gd name="connsiteY1345" fmla="*/ 497354 h 2284287"/>
              <a:gd name="connsiteX1346" fmla="*/ 7206071 w 8712542"/>
              <a:gd name="connsiteY1346" fmla="*/ 524257 h 2284287"/>
              <a:gd name="connsiteX1347" fmla="*/ 7179801 w 8712542"/>
              <a:gd name="connsiteY1347" fmla="*/ 497354 h 2284287"/>
              <a:gd name="connsiteX1348" fmla="*/ 7206071 w 8712542"/>
              <a:gd name="connsiteY1348" fmla="*/ 470450 h 2284287"/>
              <a:gd name="connsiteX1349" fmla="*/ 6970449 w 8712542"/>
              <a:gd name="connsiteY1349" fmla="*/ 470450 h 2284287"/>
              <a:gd name="connsiteX1350" fmla="*/ 6997123 w 8712542"/>
              <a:gd name="connsiteY1350" fmla="*/ 504052 h 2284287"/>
              <a:gd name="connsiteX1351" fmla="*/ 6965599 w 8712542"/>
              <a:gd name="connsiteY1351" fmla="*/ 527160 h 2284287"/>
              <a:gd name="connsiteX1352" fmla="*/ 6940541 w 8712542"/>
              <a:gd name="connsiteY1352" fmla="*/ 492554 h 2284287"/>
              <a:gd name="connsiteX1353" fmla="*/ 6970449 w 8712542"/>
              <a:gd name="connsiteY1353" fmla="*/ 470450 h 2284287"/>
              <a:gd name="connsiteX1354" fmla="*/ 3302344 w 8712542"/>
              <a:gd name="connsiteY1354" fmla="*/ 470450 h 2284287"/>
              <a:gd name="connsiteX1355" fmla="*/ 3336293 w 8712542"/>
              <a:gd name="connsiteY1355" fmla="*/ 504052 h 2284287"/>
              <a:gd name="connsiteX1356" fmla="*/ 3298706 w 8712542"/>
              <a:gd name="connsiteY1356" fmla="*/ 536760 h 2284287"/>
              <a:gd name="connsiteX1357" fmla="*/ 3265970 w 8712542"/>
              <a:gd name="connsiteY1357" fmla="*/ 508852 h 2284287"/>
              <a:gd name="connsiteX1358" fmla="*/ 3302344 w 8712542"/>
              <a:gd name="connsiteY1358" fmla="*/ 470450 h 2284287"/>
              <a:gd name="connsiteX1359" fmla="*/ 5280275 w 8712542"/>
              <a:gd name="connsiteY1359" fmla="*/ 469446 h 2284287"/>
              <a:gd name="connsiteX1360" fmla="*/ 5310991 w 8712542"/>
              <a:gd name="connsiteY1360" fmla="*/ 498247 h 2284287"/>
              <a:gd name="connsiteX1361" fmla="*/ 5277446 w 8712542"/>
              <a:gd name="connsiteY1361" fmla="*/ 526155 h 2284287"/>
              <a:gd name="connsiteX1362" fmla="*/ 5250368 w 8712542"/>
              <a:gd name="connsiteY1362" fmla="*/ 499252 h 2284287"/>
              <a:gd name="connsiteX1363" fmla="*/ 5280275 w 8712542"/>
              <a:gd name="connsiteY1363" fmla="*/ 469446 h 2284287"/>
              <a:gd name="connsiteX1364" fmla="*/ 5040612 w 8712542"/>
              <a:gd name="connsiteY1364" fmla="*/ 468441 h 2284287"/>
              <a:gd name="connsiteX1365" fmla="*/ 5067690 w 8712542"/>
              <a:gd name="connsiteY1365" fmla="*/ 500256 h 2284287"/>
              <a:gd name="connsiteX1366" fmla="*/ 5037783 w 8712542"/>
              <a:gd name="connsiteY1366" fmla="*/ 527160 h 2284287"/>
              <a:gd name="connsiteX1367" fmla="*/ 5009088 w 8712542"/>
              <a:gd name="connsiteY1367" fmla="*/ 495456 h 2284287"/>
              <a:gd name="connsiteX1368" fmla="*/ 5040612 w 8712542"/>
              <a:gd name="connsiteY1368" fmla="*/ 468441 h 2284287"/>
              <a:gd name="connsiteX1369" fmla="*/ 4798523 w 8712542"/>
              <a:gd name="connsiteY1369" fmla="*/ 468441 h 2284287"/>
              <a:gd name="connsiteX1370" fmla="*/ 4826410 w 8712542"/>
              <a:gd name="connsiteY1370" fmla="*/ 498247 h 2284287"/>
              <a:gd name="connsiteX1371" fmla="*/ 4792865 w 8712542"/>
              <a:gd name="connsiteY1371" fmla="*/ 527160 h 2284287"/>
              <a:gd name="connsiteX1372" fmla="*/ 4763766 w 8712542"/>
              <a:gd name="connsiteY1372" fmla="*/ 499252 h 2284287"/>
              <a:gd name="connsiteX1373" fmla="*/ 4798523 w 8712542"/>
              <a:gd name="connsiteY1373" fmla="*/ 468441 h 2284287"/>
              <a:gd name="connsiteX1374" fmla="*/ 4544715 w 8712542"/>
              <a:gd name="connsiteY1374" fmla="*/ 468441 h 2284287"/>
              <a:gd name="connsiteX1375" fmla="*/ 4574622 w 8712542"/>
              <a:gd name="connsiteY1375" fmla="*/ 499252 h 2284287"/>
              <a:gd name="connsiteX1376" fmla="*/ 4543906 w 8712542"/>
              <a:gd name="connsiteY1376" fmla="*/ 527160 h 2284287"/>
              <a:gd name="connsiteX1377" fmla="*/ 4514807 w 8712542"/>
              <a:gd name="connsiteY1377" fmla="*/ 497354 h 2284287"/>
              <a:gd name="connsiteX1378" fmla="*/ 4544715 w 8712542"/>
              <a:gd name="connsiteY1378" fmla="*/ 468441 h 2284287"/>
              <a:gd name="connsiteX1379" fmla="*/ 4297776 w 8712542"/>
              <a:gd name="connsiteY1379" fmla="*/ 468441 h 2284287"/>
              <a:gd name="connsiteX1380" fmla="*/ 4332129 w 8712542"/>
              <a:gd name="connsiteY1380" fmla="*/ 502154 h 2284287"/>
              <a:gd name="connsiteX1381" fmla="*/ 4299393 w 8712542"/>
              <a:gd name="connsiteY1381" fmla="*/ 529057 h 2284287"/>
              <a:gd name="connsiteX1382" fmla="*/ 4265848 w 8712542"/>
              <a:gd name="connsiteY1382" fmla="*/ 503159 h 2284287"/>
              <a:gd name="connsiteX1383" fmla="*/ 4297776 w 8712542"/>
              <a:gd name="connsiteY1383" fmla="*/ 468441 h 2284287"/>
              <a:gd name="connsiteX1384" fmla="*/ 669278 w 8712542"/>
              <a:gd name="connsiteY1384" fmla="*/ 238701 h 2284287"/>
              <a:gd name="connsiteX1385" fmla="*/ 708481 w 8712542"/>
              <a:gd name="connsiteY1385" fmla="*/ 265605 h 2284287"/>
              <a:gd name="connsiteX1386" fmla="*/ 674936 w 8712542"/>
              <a:gd name="connsiteY1386" fmla="*/ 301216 h 2284287"/>
              <a:gd name="connsiteX1387" fmla="*/ 640179 w 8712542"/>
              <a:gd name="connsiteY1387" fmla="*/ 269512 h 2284287"/>
              <a:gd name="connsiteX1388" fmla="*/ 669278 w 8712542"/>
              <a:gd name="connsiteY1388" fmla="*/ 238701 h 2284287"/>
              <a:gd name="connsiteX1389" fmla="*/ 213392 w 8712542"/>
              <a:gd name="connsiteY1389" fmla="*/ 238701 h 2284287"/>
              <a:gd name="connsiteX1390" fmla="*/ 250978 w 8712542"/>
              <a:gd name="connsiteY1390" fmla="*/ 271410 h 2284287"/>
              <a:gd name="connsiteX1391" fmla="*/ 204904 w 8712542"/>
              <a:gd name="connsiteY1391" fmla="*/ 307020 h 2284287"/>
              <a:gd name="connsiteX1392" fmla="*/ 177826 w 8712542"/>
              <a:gd name="connsiteY1392" fmla="*/ 274312 h 2284287"/>
              <a:gd name="connsiteX1393" fmla="*/ 213392 w 8712542"/>
              <a:gd name="connsiteY1393" fmla="*/ 238701 h 2284287"/>
              <a:gd name="connsiteX1394" fmla="*/ 3052576 w 8712542"/>
              <a:gd name="connsiteY1394" fmla="*/ 230999 h 2284287"/>
              <a:gd name="connsiteX1395" fmla="*/ 3085313 w 8712542"/>
              <a:gd name="connsiteY1395" fmla="*/ 254107 h 2284287"/>
              <a:gd name="connsiteX1396" fmla="*/ 3056214 w 8712542"/>
              <a:gd name="connsiteY1396" fmla="*/ 285810 h 2284287"/>
              <a:gd name="connsiteX1397" fmla="*/ 3027519 w 8712542"/>
              <a:gd name="connsiteY1397" fmla="*/ 263707 h 2284287"/>
              <a:gd name="connsiteX1398" fmla="*/ 3052576 w 8712542"/>
              <a:gd name="connsiteY1398" fmla="*/ 230999 h 2284287"/>
              <a:gd name="connsiteX1399" fmla="*/ 3303556 w 8712542"/>
              <a:gd name="connsiteY1399" fmla="*/ 228096 h 2284287"/>
              <a:gd name="connsiteX1400" fmla="*/ 3331443 w 8712542"/>
              <a:gd name="connsiteY1400" fmla="*/ 253102 h 2284287"/>
              <a:gd name="connsiteX1401" fmla="*/ 3298706 w 8712542"/>
              <a:gd name="connsiteY1401" fmla="*/ 286815 h 2284287"/>
              <a:gd name="connsiteX1402" fmla="*/ 3273649 w 8712542"/>
              <a:gd name="connsiteY1402" fmla="*/ 258907 h 2284287"/>
              <a:gd name="connsiteX1403" fmla="*/ 3303556 w 8712542"/>
              <a:gd name="connsiteY1403" fmla="*/ 228096 h 2284287"/>
              <a:gd name="connsiteX1404" fmla="*/ 211371 w 8712542"/>
              <a:gd name="connsiteY1404" fmla="*/ 255 h 2284287"/>
              <a:gd name="connsiteX1405" fmla="*/ 242491 w 8712542"/>
              <a:gd name="connsiteY1405" fmla="*/ 26265 h 2284287"/>
              <a:gd name="connsiteX1406" fmla="*/ 215413 w 8712542"/>
              <a:gd name="connsiteY1406" fmla="*/ 57968 h 2284287"/>
              <a:gd name="connsiteX1407" fmla="*/ 183484 w 8712542"/>
              <a:gd name="connsiteY1407" fmla="*/ 31065 h 2284287"/>
              <a:gd name="connsiteX1408" fmla="*/ 211371 w 8712542"/>
              <a:gd name="connsiteY1408" fmla="*/ 255 h 2284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</a:cxnLst>
            <a:rect l="l" t="t" r="r" b="b"/>
            <a:pathLst>
              <a:path w="8712542" h="2284287">
                <a:moveTo>
                  <a:pt x="6744526" y="2158668"/>
                </a:moveTo>
                <a:cubicBezTo>
                  <a:pt x="6757055" y="2160566"/>
                  <a:pt x="6771201" y="2169273"/>
                  <a:pt x="6769584" y="2187581"/>
                </a:cubicBezTo>
                <a:cubicBezTo>
                  <a:pt x="6767563" y="2205777"/>
                  <a:pt x="6755843" y="2222187"/>
                  <a:pt x="6734018" y="2219284"/>
                </a:cubicBezTo>
                <a:cubicBezTo>
                  <a:pt x="6715427" y="2217387"/>
                  <a:pt x="6706940" y="2202874"/>
                  <a:pt x="6707748" y="2185571"/>
                </a:cubicBezTo>
                <a:cubicBezTo>
                  <a:pt x="6707748" y="2165366"/>
                  <a:pt x="6720277" y="2157775"/>
                  <a:pt x="6744526" y="2158668"/>
                </a:cubicBezTo>
                <a:close/>
                <a:moveTo>
                  <a:pt x="7226278" y="2157775"/>
                </a:moveTo>
                <a:cubicBezTo>
                  <a:pt x="7248103" y="2158668"/>
                  <a:pt x="7254973" y="2171171"/>
                  <a:pt x="7252953" y="2189479"/>
                </a:cubicBezTo>
                <a:cubicBezTo>
                  <a:pt x="7250932" y="2207675"/>
                  <a:pt x="7239616" y="2219284"/>
                  <a:pt x="7222237" y="2218280"/>
                </a:cubicBezTo>
                <a:cubicBezTo>
                  <a:pt x="7202029" y="2216382"/>
                  <a:pt x="7191521" y="2201981"/>
                  <a:pt x="7193542" y="2181776"/>
                </a:cubicBezTo>
                <a:cubicBezTo>
                  <a:pt x="7195159" y="2161570"/>
                  <a:pt x="7211729" y="2158668"/>
                  <a:pt x="7226278" y="2157775"/>
                </a:cubicBezTo>
                <a:close/>
                <a:moveTo>
                  <a:pt x="6987827" y="2157775"/>
                </a:moveTo>
                <a:cubicBezTo>
                  <a:pt x="7008035" y="2159673"/>
                  <a:pt x="7013693" y="2174073"/>
                  <a:pt x="7011672" y="2192381"/>
                </a:cubicBezTo>
                <a:cubicBezTo>
                  <a:pt x="7009652" y="2210577"/>
                  <a:pt x="6997123" y="2219284"/>
                  <a:pt x="6978936" y="2220177"/>
                </a:cubicBezTo>
                <a:cubicBezTo>
                  <a:pt x="6960749" y="2216382"/>
                  <a:pt x="6952262" y="2205777"/>
                  <a:pt x="6952262" y="2186576"/>
                </a:cubicBezTo>
                <a:cubicBezTo>
                  <a:pt x="6952262" y="2162575"/>
                  <a:pt x="6967620" y="2155766"/>
                  <a:pt x="6987827" y="2157775"/>
                </a:cubicBezTo>
                <a:close/>
                <a:moveTo>
                  <a:pt x="6493547" y="2156770"/>
                </a:moveTo>
                <a:cubicBezTo>
                  <a:pt x="6515775" y="2154872"/>
                  <a:pt x="6526283" y="2167375"/>
                  <a:pt x="6531133" y="2186576"/>
                </a:cubicBezTo>
                <a:cubicBezTo>
                  <a:pt x="6527091" y="2206782"/>
                  <a:pt x="6517392" y="2220177"/>
                  <a:pt x="6495567" y="2220177"/>
                </a:cubicBezTo>
                <a:cubicBezTo>
                  <a:pt x="6474147" y="2220177"/>
                  <a:pt x="6461618" y="2206782"/>
                  <a:pt x="6461618" y="2186576"/>
                </a:cubicBezTo>
                <a:cubicBezTo>
                  <a:pt x="6461618" y="2168268"/>
                  <a:pt x="6476168" y="2158668"/>
                  <a:pt x="6493547" y="2156770"/>
                </a:cubicBezTo>
                <a:close/>
                <a:moveTo>
                  <a:pt x="8201099" y="2155766"/>
                </a:moveTo>
                <a:cubicBezTo>
                  <a:pt x="8219286" y="2157775"/>
                  <a:pt x="8235452" y="2168268"/>
                  <a:pt x="8234644" y="2189479"/>
                </a:cubicBezTo>
                <a:cubicBezTo>
                  <a:pt x="8233835" y="2206782"/>
                  <a:pt x="8219286" y="2215377"/>
                  <a:pt x="8202715" y="2219284"/>
                </a:cubicBezTo>
                <a:cubicBezTo>
                  <a:pt x="8182508" y="2215377"/>
                  <a:pt x="8170383" y="2202874"/>
                  <a:pt x="8170383" y="2183674"/>
                </a:cubicBezTo>
                <a:cubicBezTo>
                  <a:pt x="8170383" y="2165366"/>
                  <a:pt x="8183720" y="2153868"/>
                  <a:pt x="8201099" y="2155766"/>
                </a:cubicBezTo>
                <a:close/>
                <a:moveTo>
                  <a:pt x="7955777" y="2154872"/>
                </a:moveTo>
                <a:cubicBezTo>
                  <a:pt x="7970327" y="2157775"/>
                  <a:pt x="7986493" y="2169273"/>
                  <a:pt x="7981643" y="2187581"/>
                </a:cubicBezTo>
                <a:cubicBezTo>
                  <a:pt x="7978006" y="2201981"/>
                  <a:pt x="7967498" y="2214484"/>
                  <a:pt x="7950927" y="2215377"/>
                </a:cubicBezTo>
                <a:cubicBezTo>
                  <a:pt x="7932740" y="2209684"/>
                  <a:pt x="7922232" y="2199972"/>
                  <a:pt x="7924253" y="2180771"/>
                </a:cubicBezTo>
                <a:cubicBezTo>
                  <a:pt x="7927082" y="2162575"/>
                  <a:pt x="7939611" y="2151970"/>
                  <a:pt x="7955777" y="2154872"/>
                </a:cubicBezTo>
                <a:close/>
                <a:moveTo>
                  <a:pt x="7468367" y="2154872"/>
                </a:moveTo>
                <a:cubicBezTo>
                  <a:pt x="7486554" y="2157775"/>
                  <a:pt x="7500295" y="2169273"/>
                  <a:pt x="7499083" y="2186576"/>
                </a:cubicBezTo>
                <a:cubicBezTo>
                  <a:pt x="7498274" y="2203879"/>
                  <a:pt x="7483725" y="2217387"/>
                  <a:pt x="7467559" y="2216382"/>
                </a:cubicBezTo>
                <a:cubicBezTo>
                  <a:pt x="7448968" y="2216382"/>
                  <a:pt x="7431993" y="2203879"/>
                  <a:pt x="7434822" y="2182669"/>
                </a:cubicBezTo>
                <a:cubicBezTo>
                  <a:pt x="7437651" y="2165366"/>
                  <a:pt x="7450988" y="2155766"/>
                  <a:pt x="7468367" y="2154872"/>
                </a:cubicBezTo>
                <a:close/>
                <a:moveTo>
                  <a:pt x="7711668" y="2153868"/>
                </a:moveTo>
                <a:cubicBezTo>
                  <a:pt x="7727834" y="2157775"/>
                  <a:pt x="7741575" y="2167375"/>
                  <a:pt x="7742384" y="2183674"/>
                </a:cubicBezTo>
                <a:cubicBezTo>
                  <a:pt x="7742384" y="2202874"/>
                  <a:pt x="7727834" y="2217387"/>
                  <a:pt x="7708839" y="2216382"/>
                </a:cubicBezTo>
                <a:cubicBezTo>
                  <a:pt x="7691460" y="2215377"/>
                  <a:pt x="7680952" y="2200977"/>
                  <a:pt x="7679740" y="2183674"/>
                </a:cubicBezTo>
                <a:cubicBezTo>
                  <a:pt x="7678931" y="2163468"/>
                  <a:pt x="7693481" y="2157775"/>
                  <a:pt x="7711668" y="2153868"/>
                </a:cubicBezTo>
                <a:close/>
                <a:moveTo>
                  <a:pt x="6247417" y="2152863"/>
                </a:moveTo>
                <a:cubicBezTo>
                  <a:pt x="6271262" y="2149068"/>
                  <a:pt x="6282983" y="2165366"/>
                  <a:pt x="6290662" y="2183674"/>
                </a:cubicBezTo>
                <a:cubicBezTo>
                  <a:pt x="6288640" y="2204884"/>
                  <a:pt x="6278941" y="2217387"/>
                  <a:pt x="6257925" y="2219284"/>
                </a:cubicBezTo>
                <a:cubicBezTo>
                  <a:pt x="6236909" y="2221182"/>
                  <a:pt x="6222359" y="2213480"/>
                  <a:pt x="6219530" y="2191376"/>
                </a:cubicBezTo>
                <a:cubicBezTo>
                  <a:pt x="6216701" y="2170278"/>
                  <a:pt x="6228017" y="2156770"/>
                  <a:pt x="6247417" y="2152863"/>
                </a:cubicBezTo>
                <a:close/>
                <a:moveTo>
                  <a:pt x="6008965" y="2152863"/>
                </a:moveTo>
                <a:cubicBezTo>
                  <a:pt x="6032002" y="2149068"/>
                  <a:pt x="6043723" y="2165366"/>
                  <a:pt x="6050189" y="2184678"/>
                </a:cubicBezTo>
                <a:cubicBezTo>
                  <a:pt x="6048169" y="2207675"/>
                  <a:pt x="6036044" y="2223080"/>
                  <a:pt x="6014624" y="2225982"/>
                </a:cubicBezTo>
                <a:cubicBezTo>
                  <a:pt x="5992396" y="2228885"/>
                  <a:pt x="5977037" y="2214484"/>
                  <a:pt x="5974209" y="2192381"/>
                </a:cubicBezTo>
                <a:cubicBezTo>
                  <a:pt x="5971380" y="2168268"/>
                  <a:pt x="5988758" y="2155766"/>
                  <a:pt x="6008965" y="2152863"/>
                </a:cubicBezTo>
                <a:close/>
                <a:moveTo>
                  <a:pt x="4540673" y="2150965"/>
                </a:moveTo>
                <a:cubicBezTo>
                  <a:pt x="4565730" y="2150072"/>
                  <a:pt x="4579472" y="2168268"/>
                  <a:pt x="4581088" y="2193274"/>
                </a:cubicBezTo>
                <a:cubicBezTo>
                  <a:pt x="4576238" y="2217387"/>
                  <a:pt x="4565730" y="2233685"/>
                  <a:pt x="4539056" y="2234690"/>
                </a:cubicBezTo>
                <a:cubicBezTo>
                  <a:pt x="4511978" y="2234690"/>
                  <a:pt x="4496620" y="2219284"/>
                  <a:pt x="4495812" y="2195172"/>
                </a:cubicBezTo>
                <a:cubicBezTo>
                  <a:pt x="4494600" y="2168268"/>
                  <a:pt x="4514807" y="2150965"/>
                  <a:pt x="4540673" y="2150965"/>
                </a:cubicBezTo>
                <a:close/>
                <a:moveTo>
                  <a:pt x="5766473" y="2150072"/>
                </a:moveTo>
                <a:cubicBezTo>
                  <a:pt x="5791530" y="2149068"/>
                  <a:pt x="5801230" y="2165366"/>
                  <a:pt x="5802038" y="2188474"/>
                </a:cubicBezTo>
                <a:cubicBezTo>
                  <a:pt x="5801230" y="2214484"/>
                  <a:pt x="5785064" y="2223080"/>
                  <a:pt x="5762028" y="2221182"/>
                </a:cubicBezTo>
                <a:cubicBezTo>
                  <a:pt x="5740607" y="2219284"/>
                  <a:pt x="5727270" y="2209684"/>
                  <a:pt x="5728078" y="2187581"/>
                </a:cubicBezTo>
                <a:cubicBezTo>
                  <a:pt x="5729291" y="2164473"/>
                  <a:pt x="5744649" y="2150965"/>
                  <a:pt x="5766473" y="2150072"/>
                </a:cubicBezTo>
                <a:close/>
                <a:moveTo>
                  <a:pt x="5525193" y="2150072"/>
                </a:moveTo>
                <a:cubicBezTo>
                  <a:pt x="5551463" y="2147170"/>
                  <a:pt x="5567629" y="2166371"/>
                  <a:pt x="5567629" y="2189479"/>
                </a:cubicBezTo>
                <a:cubicBezTo>
                  <a:pt x="5567629" y="2208679"/>
                  <a:pt x="5555908" y="2227880"/>
                  <a:pt x="5531256" y="2231787"/>
                </a:cubicBezTo>
                <a:cubicBezTo>
                  <a:pt x="5508218" y="2227880"/>
                  <a:pt x="5489627" y="2216382"/>
                  <a:pt x="5488819" y="2190372"/>
                </a:cubicBezTo>
                <a:cubicBezTo>
                  <a:pt x="5488819" y="2167375"/>
                  <a:pt x="5504177" y="2151970"/>
                  <a:pt x="5525193" y="2150072"/>
                </a:cubicBezTo>
                <a:close/>
                <a:moveTo>
                  <a:pt x="5034953" y="2150072"/>
                </a:moveTo>
                <a:cubicBezTo>
                  <a:pt x="5060011" y="2148063"/>
                  <a:pt x="5073348" y="2165366"/>
                  <a:pt x="5079411" y="2189479"/>
                </a:cubicBezTo>
                <a:cubicBezTo>
                  <a:pt x="5076177" y="2213480"/>
                  <a:pt x="5062840" y="2229778"/>
                  <a:pt x="5038995" y="2232680"/>
                </a:cubicBezTo>
                <a:cubicBezTo>
                  <a:pt x="5012725" y="2235583"/>
                  <a:pt x="4996559" y="2223080"/>
                  <a:pt x="4993730" y="2197181"/>
                </a:cubicBezTo>
                <a:cubicBezTo>
                  <a:pt x="4991709" y="2168268"/>
                  <a:pt x="5008279" y="2151970"/>
                  <a:pt x="5034953" y="2150072"/>
                </a:cubicBezTo>
                <a:close/>
                <a:moveTo>
                  <a:pt x="5283913" y="2149068"/>
                </a:moveTo>
                <a:cubicBezTo>
                  <a:pt x="5313012" y="2150072"/>
                  <a:pt x="5321499" y="2167375"/>
                  <a:pt x="5321499" y="2191376"/>
                </a:cubicBezTo>
                <a:cubicBezTo>
                  <a:pt x="5319478" y="2217387"/>
                  <a:pt x="5306950" y="2233685"/>
                  <a:pt x="5280275" y="2232680"/>
                </a:cubicBezTo>
                <a:cubicBezTo>
                  <a:pt x="5252388" y="2231787"/>
                  <a:pt x="5240669" y="2212475"/>
                  <a:pt x="5241881" y="2189479"/>
                </a:cubicBezTo>
                <a:cubicBezTo>
                  <a:pt x="5242689" y="2166371"/>
                  <a:pt x="5256026" y="2148063"/>
                  <a:pt x="5283913" y="2149068"/>
                </a:cubicBezTo>
                <a:close/>
                <a:moveTo>
                  <a:pt x="4290097" y="2149068"/>
                </a:moveTo>
                <a:cubicBezTo>
                  <a:pt x="4318792" y="2148063"/>
                  <a:pt x="4330109" y="2168268"/>
                  <a:pt x="4334958" y="2192381"/>
                </a:cubicBezTo>
                <a:cubicBezTo>
                  <a:pt x="4331321" y="2223080"/>
                  <a:pt x="4313134" y="2241388"/>
                  <a:pt x="4285248" y="2240383"/>
                </a:cubicBezTo>
                <a:cubicBezTo>
                  <a:pt x="4260998" y="2239490"/>
                  <a:pt x="4239982" y="2224085"/>
                  <a:pt x="4240790" y="2195172"/>
                </a:cubicBezTo>
                <a:cubicBezTo>
                  <a:pt x="4240790" y="2164473"/>
                  <a:pt x="4260190" y="2149068"/>
                  <a:pt x="4290097" y="2149068"/>
                </a:cubicBezTo>
                <a:close/>
                <a:moveTo>
                  <a:pt x="4792865" y="2148063"/>
                </a:moveTo>
                <a:cubicBezTo>
                  <a:pt x="4815902" y="2153868"/>
                  <a:pt x="4829239" y="2167375"/>
                  <a:pt x="4828431" y="2193274"/>
                </a:cubicBezTo>
                <a:cubicBezTo>
                  <a:pt x="4827219" y="2220177"/>
                  <a:pt x="4811860" y="2232680"/>
                  <a:pt x="4785995" y="2231787"/>
                </a:cubicBezTo>
                <a:cubicBezTo>
                  <a:pt x="4758108" y="2230783"/>
                  <a:pt x="4745579" y="2212475"/>
                  <a:pt x="4747600" y="2189479"/>
                </a:cubicBezTo>
                <a:cubicBezTo>
                  <a:pt x="4749620" y="2166371"/>
                  <a:pt x="4765787" y="2150965"/>
                  <a:pt x="4792865" y="2148063"/>
                </a:cubicBezTo>
                <a:close/>
                <a:moveTo>
                  <a:pt x="4039117" y="2148063"/>
                </a:moveTo>
                <a:cubicBezTo>
                  <a:pt x="4068620" y="2148063"/>
                  <a:pt x="4082362" y="2163468"/>
                  <a:pt x="4083170" y="2191376"/>
                </a:cubicBezTo>
                <a:cubicBezTo>
                  <a:pt x="4083170" y="2224085"/>
                  <a:pt x="4064983" y="2241388"/>
                  <a:pt x="4035884" y="2242281"/>
                </a:cubicBezTo>
                <a:cubicBezTo>
                  <a:pt x="4006381" y="2242281"/>
                  <a:pt x="3986981" y="2224085"/>
                  <a:pt x="3988194" y="2193274"/>
                </a:cubicBezTo>
                <a:cubicBezTo>
                  <a:pt x="3989002" y="2162575"/>
                  <a:pt x="4008401" y="2148063"/>
                  <a:pt x="4039117" y="2148063"/>
                </a:cubicBezTo>
                <a:close/>
                <a:moveTo>
                  <a:pt x="3784096" y="2146165"/>
                </a:moveTo>
                <a:cubicBezTo>
                  <a:pt x="3818853" y="2143263"/>
                  <a:pt x="3839061" y="2162575"/>
                  <a:pt x="3839061" y="2194279"/>
                </a:cubicBezTo>
                <a:cubicBezTo>
                  <a:pt x="3839061" y="2222187"/>
                  <a:pt x="3819661" y="2241388"/>
                  <a:pt x="3790158" y="2244290"/>
                </a:cubicBezTo>
                <a:cubicBezTo>
                  <a:pt x="3758230" y="2243285"/>
                  <a:pt x="3738022" y="2225982"/>
                  <a:pt x="3737214" y="2197181"/>
                </a:cubicBezTo>
                <a:cubicBezTo>
                  <a:pt x="3736001" y="2169273"/>
                  <a:pt x="3752572" y="2149068"/>
                  <a:pt x="3784096" y="2146165"/>
                </a:cubicBezTo>
                <a:close/>
                <a:moveTo>
                  <a:pt x="3291836" y="2143263"/>
                </a:moveTo>
                <a:cubicBezTo>
                  <a:pt x="3325785" y="2140472"/>
                  <a:pt x="3344780" y="2163468"/>
                  <a:pt x="3345588" y="2193274"/>
                </a:cubicBezTo>
                <a:cubicBezTo>
                  <a:pt x="3346801" y="2223080"/>
                  <a:pt x="3329422" y="2245183"/>
                  <a:pt x="3294665" y="2246188"/>
                </a:cubicBezTo>
                <a:cubicBezTo>
                  <a:pt x="3262332" y="2247081"/>
                  <a:pt x="3243741" y="2230783"/>
                  <a:pt x="3242125" y="2197181"/>
                </a:cubicBezTo>
                <a:cubicBezTo>
                  <a:pt x="3240912" y="2162575"/>
                  <a:pt x="3260312" y="2145272"/>
                  <a:pt x="3291836" y="2143263"/>
                </a:cubicBezTo>
                <a:close/>
                <a:moveTo>
                  <a:pt x="3544836" y="2141365"/>
                </a:moveTo>
                <a:cubicBezTo>
                  <a:pt x="3576360" y="2142370"/>
                  <a:pt x="3593739" y="2165366"/>
                  <a:pt x="3590910" y="2199079"/>
                </a:cubicBezTo>
                <a:cubicBezTo>
                  <a:pt x="3588081" y="2233685"/>
                  <a:pt x="3567065" y="2246188"/>
                  <a:pt x="3528266" y="2244290"/>
                </a:cubicBezTo>
                <a:cubicBezTo>
                  <a:pt x="3504421" y="2241388"/>
                  <a:pt x="3482192" y="2225982"/>
                  <a:pt x="3485022" y="2196176"/>
                </a:cubicBezTo>
                <a:cubicBezTo>
                  <a:pt x="3488255" y="2163468"/>
                  <a:pt x="3511292" y="2139467"/>
                  <a:pt x="3544836" y="2141365"/>
                </a:cubicBezTo>
                <a:close/>
                <a:moveTo>
                  <a:pt x="3053385" y="2138463"/>
                </a:moveTo>
                <a:cubicBezTo>
                  <a:pt x="3081271" y="2138463"/>
                  <a:pt x="3100671" y="2158668"/>
                  <a:pt x="3100671" y="2189479"/>
                </a:cubicBezTo>
                <a:cubicBezTo>
                  <a:pt x="3100671" y="2223080"/>
                  <a:pt x="3084100" y="2245183"/>
                  <a:pt x="3050556" y="2252886"/>
                </a:cubicBezTo>
                <a:cubicBezTo>
                  <a:pt x="3019032" y="2248086"/>
                  <a:pt x="2994782" y="2229778"/>
                  <a:pt x="2993974" y="2199972"/>
                </a:cubicBezTo>
                <a:cubicBezTo>
                  <a:pt x="2991953" y="2163468"/>
                  <a:pt x="3017819" y="2139467"/>
                  <a:pt x="3053385" y="2138463"/>
                </a:cubicBezTo>
                <a:close/>
                <a:moveTo>
                  <a:pt x="2812105" y="2137569"/>
                </a:moveTo>
                <a:cubicBezTo>
                  <a:pt x="2845649" y="2138463"/>
                  <a:pt x="2859391" y="2162575"/>
                  <a:pt x="2859391" y="2200977"/>
                </a:cubicBezTo>
                <a:cubicBezTo>
                  <a:pt x="2858178" y="2231787"/>
                  <a:pt x="2835141" y="2249983"/>
                  <a:pt x="2802405" y="2249983"/>
                </a:cubicBezTo>
                <a:cubicBezTo>
                  <a:pt x="2771689" y="2249983"/>
                  <a:pt x="2750673" y="2228885"/>
                  <a:pt x="2751481" y="2195172"/>
                </a:cubicBezTo>
                <a:cubicBezTo>
                  <a:pt x="2751481" y="2155766"/>
                  <a:pt x="2774518" y="2135560"/>
                  <a:pt x="2812105" y="2137569"/>
                </a:cubicBezTo>
                <a:close/>
                <a:moveTo>
                  <a:pt x="2565166" y="2135560"/>
                </a:moveTo>
                <a:cubicBezTo>
                  <a:pt x="2602753" y="2135560"/>
                  <a:pt x="2618110" y="2156770"/>
                  <a:pt x="2619727" y="2189479"/>
                </a:cubicBezTo>
                <a:cubicBezTo>
                  <a:pt x="2618919" y="2229778"/>
                  <a:pt x="2598711" y="2253890"/>
                  <a:pt x="2562337" y="2253890"/>
                </a:cubicBezTo>
                <a:cubicBezTo>
                  <a:pt x="2524751" y="2253890"/>
                  <a:pt x="2504543" y="2224978"/>
                  <a:pt x="2505351" y="2190372"/>
                </a:cubicBezTo>
                <a:cubicBezTo>
                  <a:pt x="2506564" y="2157775"/>
                  <a:pt x="2529601" y="2136565"/>
                  <a:pt x="2565166" y="2135560"/>
                </a:cubicBezTo>
                <a:close/>
                <a:moveTo>
                  <a:pt x="2325907" y="2133662"/>
                </a:moveTo>
                <a:cubicBezTo>
                  <a:pt x="2361472" y="2134667"/>
                  <a:pt x="2382488" y="2154872"/>
                  <a:pt x="2381276" y="2193274"/>
                </a:cubicBezTo>
                <a:cubicBezTo>
                  <a:pt x="2380468" y="2229778"/>
                  <a:pt x="2361472" y="2255788"/>
                  <a:pt x="2322674" y="2254784"/>
                </a:cubicBezTo>
                <a:cubicBezTo>
                  <a:pt x="2286300" y="2253890"/>
                  <a:pt x="2261242" y="2230783"/>
                  <a:pt x="2261242" y="2194279"/>
                </a:cubicBezTo>
                <a:cubicBezTo>
                  <a:pt x="2261242" y="2158668"/>
                  <a:pt x="2282258" y="2135560"/>
                  <a:pt x="2325907" y="2133662"/>
                </a:cubicBezTo>
                <a:close/>
                <a:moveTo>
                  <a:pt x="2087456" y="2126964"/>
                </a:moveTo>
                <a:cubicBezTo>
                  <a:pt x="2126659" y="2125067"/>
                  <a:pt x="2149695" y="2154872"/>
                  <a:pt x="2148887" y="2192381"/>
                </a:cubicBezTo>
                <a:cubicBezTo>
                  <a:pt x="2147675" y="2229778"/>
                  <a:pt x="2125850" y="2253890"/>
                  <a:pt x="2086243" y="2256793"/>
                </a:cubicBezTo>
                <a:cubicBezTo>
                  <a:pt x="2045019" y="2254784"/>
                  <a:pt x="2021983" y="2231787"/>
                  <a:pt x="2019962" y="2194279"/>
                </a:cubicBezTo>
                <a:cubicBezTo>
                  <a:pt x="2017941" y="2150965"/>
                  <a:pt x="2048657" y="2127969"/>
                  <a:pt x="2087456" y="2126964"/>
                </a:cubicBezTo>
                <a:close/>
                <a:moveTo>
                  <a:pt x="1849004" y="2125067"/>
                </a:moveTo>
                <a:cubicBezTo>
                  <a:pt x="1895078" y="2123057"/>
                  <a:pt x="1910436" y="2152863"/>
                  <a:pt x="1913265" y="2191376"/>
                </a:cubicBezTo>
                <a:cubicBezTo>
                  <a:pt x="1913265" y="2237480"/>
                  <a:pt x="1888208" y="2258691"/>
                  <a:pt x="1845771" y="2258691"/>
                </a:cubicBezTo>
                <a:cubicBezTo>
                  <a:pt x="1803739" y="2258691"/>
                  <a:pt x="1777873" y="2233685"/>
                  <a:pt x="1779490" y="2191376"/>
                </a:cubicBezTo>
                <a:cubicBezTo>
                  <a:pt x="1781511" y="2150072"/>
                  <a:pt x="1806568" y="2125960"/>
                  <a:pt x="1849004" y="2125067"/>
                </a:cubicBezTo>
                <a:close/>
                <a:moveTo>
                  <a:pt x="1612170" y="2122164"/>
                </a:moveTo>
                <a:cubicBezTo>
                  <a:pt x="1660264" y="2120266"/>
                  <a:pt x="1679664" y="2147170"/>
                  <a:pt x="1682493" y="2187581"/>
                </a:cubicBezTo>
                <a:cubicBezTo>
                  <a:pt x="1682493" y="2236587"/>
                  <a:pt x="1656627" y="2263491"/>
                  <a:pt x="1614191" y="2265389"/>
                </a:cubicBezTo>
                <a:cubicBezTo>
                  <a:pt x="1570946" y="2266393"/>
                  <a:pt x="1543868" y="2234690"/>
                  <a:pt x="1542251" y="2193274"/>
                </a:cubicBezTo>
                <a:cubicBezTo>
                  <a:pt x="1540231" y="2150072"/>
                  <a:pt x="1566097" y="2124062"/>
                  <a:pt x="1612170" y="2122164"/>
                </a:cubicBezTo>
                <a:close/>
                <a:moveTo>
                  <a:pt x="1382611" y="2119262"/>
                </a:moveTo>
                <a:cubicBezTo>
                  <a:pt x="1428684" y="2121159"/>
                  <a:pt x="1451721" y="2147170"/>
                  <a:pt x="1453741" y="2190372"/>
                </a:cubicBezTo>
                <a:cubicBezTo>
                  <a:pt x="1455762" y="2229778"/>
                  <a:pt x="1413326" y="2271193"/>
                  <a:pt x="1377761" y="2266393"/>
                </a:cubicBezTo>
                <a:cubicBezTo>
                  <a:pt x="1336537" y="2260588"/>
                  <a:pt x="1308650" y="2237480"/>
                  <a:pt x="1307438" y="2192381"/>
                </a:cubicBezTo>
                <a:cubicBezTo>
                  <a:pt x="1305821" y="2147170"/>
                  <a:pt x="1336537" y="2119262"/>
                  <a:pt x="1382611" y="2119262"/>
                </a:cubicBezTo>
                <a:close/>
                <a:moveTo>
                  <a:pt x="1156688" y="2111559"/>
                </a:moveTo>
                <a:cubicBezTo>
                  <a:pt x="1194275" y="2113457"/>
                  <a:pt x="1222161" y="2136565"/>
                  <a:pt x="1225798" y="2183674"/>
                </a:cubicBezTo>
                <a:cubicBezTo>
                  <a:pt x="1229840" y="2228885"/>
                  <a:pt x="1195891" y="2265389"/>
                  <a:pt x="1152647" y="2268291"/>
                </a:cubicBezTo>
                <a:cubicBezTo>
                  <a:pt x="1106573" y="2271193"/>
                  <a:pt x="1073028" y="2240383"/>
                  <a:pt x="1071008" y="2193274"/>
                </a:cubicBezTo>
                <a:cubicBezTo>
                  <a:pt x="1068987" y="2149068"/>
                  <a:pt x="1102936" y="2113457"/>
                  <a:pt x="1156688" y="2111559"/>
                </a:cubicBezTo>
                <a:close/>
                <a:moveTo>
                  <a:pt x="923087" y="2110666"/>
                </a:moveTo>
                <a:cubicBezTo>
                  <a:pt x="972798" y="2110666"/>
                  <a:pt x="1001897" y="2141365"/>
                  <a:pt x="999876" y="2194279"/>
                </a:cubicBezTo>
                <a:cubicBezTo>
                  <a:pt x="999068" y="2245183"/>
                  <a:pt x="968352" y="2268291"/>
                  <a:pt x="920258" y="2271193"/>
                </a:cubicBezTo>
                <a:cubicBezTo>
                  <a:pt x="868122" y="2274096"/>
                  <a:pt x="839427" y="2243285"/>
                  <a:pt x="840235" y="2190372"/>
                </a:cubicBezTo>
                <a:cubicBezTo>
                  <a:pt x="841448" y="2139467"/>
                  <a:pt x="870951" y="2111559"/>
                  <a:pt x="923087" y="2110666"/>
                </a:cubicBezTo>
                <a:close/>
                <a:moveTo>
                  <a:pt x="13335" y="2105754"/>
                </a:moveTo>
                <a:cubicBezTo>
                  <a:pt x="36372" y="2100061"/>
                  <a:pt x="56580" y="2120266"/>
                  <a:pt x="71129" y="2140472"/>
                </a:cubicBezTo>
                <a:cubicBezTo>
                  <a:pt x="88508" y="2165366"/>
                  <a:pt x="90529" y="2193274"/>
                  <a:pt x="82850" y="2220177"/>
                </a:cubicBezTo>
                <a:cubicBezTo>
                  <a:pt x="73150" y="2252886"/>
                  <a:pt x="52134" y="2289390"/>
                  <a:pt x="15356" y="2283696"/>
                </a:cubicBezTo>
                <a:cubicBezTo>
                  <a:pt x="-11318" y="2278896"/>
                  <a:pt x="7677" y="2239490"/>
                  <a:pt x="2827" y="2216382"/>
                </a:cubicBezTo>
                <a:cubicBezTo>
                  <a:pt x="807" y="2208679"/>
                  <a:pt x="2827" y="2200977"/>
                  <a:pt x="2019" y="2193274"/>
                </a:cubicBezTo>
                <a:cubicBezTo>
                  <a:pt x="2019" y="2181776"/>
                  <a:pt x="-2" y="2169273"/>
                  <a:pt x="2019" y="2157775"/>
                </a:cubicBezTo>
                <a:cubicBezTo>
                  <a:pt x="5656" y="2139467"/>
                  <a:pt x="-10510" y="2111559"/>
                  <a:pt x="13335" y="2105754"/>
                </a:cubicBezTo>
                <a:close/>
                <a:moveTo>
                  <a:pt x="693123" y="2103856"/>
                </a:moveTo>
                <a:cubicBezTo>
                  <a:pt x="745259" y="2105754"/>
                  <a:pt x="771933" y="2136565"/>
                  <a:pt x="771933" y="2196176"/>
                </a:cubicBezTo>
                <a:cubicBezTo>
                  <a:pt x="771933" y="2247193"/>
                  <a:pt x="736368" y="2280794"/>
                  <a:pt x="684636" y="2279789"/>
                </a:cubicBezTo>
                <a:cubicBezTo>
                  <a:pt x="637350" y="2278896"/>
                  <a:pt x="602996" y="2242281"/>
                  <a:pt x="602996" y="2194279"/>
                </a:cubicBezTo>
                <a:cubicBezTo>
                  <a:pt x="601784" y="2140472"/>
                  <a:pt x="641391" y="2101959"/>
                  <a:pt x="693123" y="2103856"/>
                </a:cubicBezTo>
                <a:close/>
                <a:moveTo>
                  <a:pt x="229962" y="2101959"/>
                </a:moveTo>
                <a:cubicBezTo>
                  <a:pt x="287352" y="2102963"/>
                  <a:pt x="314430" y="2131765"/>
                  <a:pt x="314430" y="2192381"/>
                </a:cubicBezTo>
                <a:cubicBezTo>
                  <a:pt x="314430" y="2250988"/>
                  <a:pt x="285735" y="2281799"/>
                  <a:pt x="228750" y="2282692"/>
                </a:cubicBezTo>
                <a:cubicBezTo>
                  <a:pt x="170955" y="2283696"/>
                  <a:pt x="133773" y="2248086"/>
                  <a:pt x="134582" y="2193274"/>
                </a:cubicBezTo>
                <a:cubicBezTo>
                  <a:pt x="135390" y="2137569"/>
                  <a:pt x="174189" y="2100954"/>
                  <a:pt x="229962" y="2101959"/>
                </a:cubicBezTo>
                <a:close/>
                <a:moveTo>
                  <a:pt x="463563" y="2100954"/>
                </a:moveTo>
                <a:cubicBezTo>
                  <a:pt x="515295" y="2101959"/>
                  <a:pt x="548032" y="2138463"/>
                  <a:pt x="547223" y="2197181"/>
                </a:cubicBezTo>
                <a:cubicBezTo>
                  <a:pt x="547223" y="2249983"/>
                  <a:pt x="511658" y="2283696"/>
                  <a:pt x="455884" y="2282692"/>
                </a:cubicBezTo>
                <a:cubicBezTo>
                  <a:pt x="402940" y="2280794"/>
                  <a:pt x="371012" y="2245183"/>
                  <a:pt x="372224" y="2188474"/>
                </a:cubicBezTo>
                <a:cubicBezTo>
                  <a:pt x="373033" y="2134667"/>
                  <a:pt x="409407" y="2100061"/>
                  <a:pt x="463563" y="2100954"/>
                </a:cubicBezTo>
                <a:close/>
                <a:moveTo>
                  <a:pt x="8442379" y="1920221"/>
                </a:moveTo>
                <a:cubicBezTo>
                  <a:pt x="8460566" y="1919328"/>
                  <a:pt x="8471074" y="1928928"/>
                  <a:pt x="8475115" y="1947125"/>
                </a:cubicBezTo>
                <a:cubicBezTo>
                  <a:pt x="8470265" y="1963535"/>
                  <a:pt x="8459757" y="1976037"/>
                  <a:pt x="8442379" y="1976037"/>
                </a:cubicBezTo>
                <a:cubicBezTo>
                  <a:pt x="8425000" y="1975033"/>
                  <a:pt x="8414492" y="1963535"/>
                  <a:pt x="8415300" y="1944334"/>
                </a:cubicBezTo>
                <a:cubicBezTo>
                  <a:pt x="8416513" y="1927031"/>
                  <a:pt x="8427021" y="1920221"/>
                  <a:pt x="8442379" y="1920221"/>
                </a:cubicBezTo>
                <a:close/>
                <a:moveTo>
                  <a:pt x="8196249" y="1919328"/>
                </a:moveTo>
                <a:cubicBezTo>
                  <a:pt x="8215244" y="1918323"/>
                  <a:pt x="8226156" y="1927031"/>
                  <a:pt x="8224944" y="1947125"/>
                </a:cubicBezTo>
                <a:cubicBezTo>
                  <a:pt x="8224136" y="1966437"/>
                  <a:pt x="8212415" y="1975033"/>
                  <a:pt x="8195036" y="1978940"/>
                </a:cubicBezTo>
                <a:cubicBezTo>
                  <a:pt x="8178870" y="1974140"/>
                  <a:pt x="8165533" y="1965432"/>
                  <a:pt x="8165533" y="1947125"/>
                </a:cubicBezTo>
                <a:cubicBezTo>
                  <a:pt x="8165533" y="1927031"/>
                  <a:pt x="8178870" y="1920221"/>
                  <a:pt x="8196249" y="1919328"/>
                </a:cubicBezTo>
                <a:close/>
                <a:moveTo>
                  <a:pt x="7952140" y="1918323"/>
                </a:moveTo>
                <a:cubicBezTo>
                  <a:pt x="7971135" y="1919328"/>
                  <a:pt x="7981643" y="1928928"/>
                  <a:pt x="7982855" y="1947125"/>
                </a:cubicBezTo>
                <a:cubicBezTo>
                  <a:pt x="7980835" y="1965432"/>
                  <a:pt x="7973156" y="1978940"/>
                  <a:pt x="7953756" y="1978940"/>
                </a:cubicBezTo>
                <a:cubicBezTo>
                  <a:pt x="7932740" y="1978940"/>
                  <a:pt x="7921020" y="1965432"/>
                  <a:pt x="7920212" y="1945227"/>
                </a:cubicBezTo>
                <a:cubicBezTo>
                  <a:pt x="7920212" y="1925021"/>
                  <a:pt x="7933549" y="1917319"/>
                  <a:pt x="7952140" y="1918323"/>
                </a:cubicBezTo>
                <a:close/>
                <a:moveTo>
                  <a:pt x="6742506" y="1917319"/>
                </a:moveTo>
                <a:cubicBezTo>
                  <a:pt x="6759884" y="1919328"/>
                  <a:pt x="6771201" y="1929822"/>
                  <a:pt x="6770392" y="1949134"/>
                </a:cubicBezTo>
                <a:cubicBezTo>
                  <a:pt x="6764734" y="1966437"/>
                  <a:pt x="6755843" y="1981731"/>
                  <a:pt x="6734018" y="1978940"/>
                </a:cubicBezTo>
                <a:cubicBezTo>
                  <a:pt x="6714619" y="1976037"/>
                  <a:pt x="6701282" y="1963535"/>
                  <a:pt x="6702899" y="1943329"/>
                </a:cubicBezTo>
                <a:cubicBezTo>
                  <a:pt x="6704919" y="1922119"/>
                  <a:pt x="6723106" y="1915421"/>
                  <a:pt x="6742506" y="1917319"/>
                </a:cubicBezTo>
                <a:close/>
                <a:moveTo>
                  <a:pt x="7708839" y="1916426"/>
                </a:moveTo>
                <a:cubicBezTo>
                  <a:pt x="7727834" y="1916426"/>
                  <a:pt x="7736725" y="1929822"/>
                  <a:pt x="7739555" y="1947125"/>
                </a:cubicBezTo>
                <a:cubicBezTo>
                  <a:pt x="7733896" y="1964428"/>
                  <a:pt x="7726217" y="1981731"/>
                  <a:pt x="7702776" y="1978940"/>
                </a:cubicBezTo>
                <a:cubicBezTo>
                  <a:pt x="7685802" y="1976930"/>
                  <a:pt x="7674082" y="1964428"/>
                  <a:pt x="7673273" y="1947125"/>
                </a:cubicBezTo>
                <a:cubicBezTo>
                  <a:pt x="7672061" y="1924128"/>
                  <a:pt x="7689439" y="1916426"/>
                  <a:pt x="7708839" y="1916426"/>
                </a:cubicBezTo>
                <a:close/>
                <a:moveTo>
                  <a:pt x="7219408" y="1914528"/>
                </a:moveTo>
                <a:cubicBezTo>
                  <a:pt x="7237595" y="1914528"/>
                  <a:pt x="7254973" y="1920221"/>
                  <a:pt x="7252953" y="1938529"/>
                </a:cubicBezTo>
                <a:cubicBezTo>
                  <a:pt x="7252144" y="1966437"/>
                  <a:pt x="7240424" y="1977935"/>
                  <a:pt x="7220216" y="1978940"/>
                </a:cubicBezTo>
                <a:cubicBezTo>
                  <a:pt x="7199200" y="1979833"/>
                  <a:pt x="7190713" y="1964428"/>
                  <a:pt x="7190713" y="1944334"/>
                </a:cubicBezTo>
                <a:cubicBezTo>
                  <a:pt x="7190713" y="1924128"/>
                  <a:pt x="7202838" y="1914528"/>
                  <a:pt x="7219408" y="1914528"/>
                </a:cubicBezTo>
                <a:close/>
                <a:moveTo>
                  <a:pt x="6980957" y="1912518"/>
                </a:moveTo>
                <a:cubicBezTo>
                  <a:pt x="7001164" y="1912518"/>
                  <a:pt x="7013693" y="1924128"/>
                  <a:pt x="7012481" y="1935626"/>
                </a:cubicBezTo>
                <a:cubicBezTo>
                  <a:pt x="7010864" y="1966437"/>
                  <a:pt x="7001164" y="1979833"/>
                  <a:pt x="6978936" y="1979833"/>
                </a:cubicBezTo>
                <a:cubicBezTo>
                  <a:pt x="6956707" y="1980838"/>
                  <a:pt x="6947412" y="1966437"/>
                  <a:pt x="6947412" y="1946231"/>
                </a:cubicBezTo>
                <a:cubicBezTo>
                  <a:pt x="6947412" y="1925021"/>
                  <a:pt x="6961557" y="1912518"/>
                  <a:pt x="6980957" y="1912518"/>
                </a:cubicBezTo>
                <a:close/>
                <a:moveTo>
                  <a:pt x="6494355" y="1912518"/>
                </a:moveTo>
                <a:cubicBezTo>
                  <a:pt x="6514563" y="1908723"/>
                  <a:pt x="6527900" y="1921226"/>
                  <a:pt x="6531133" y="1942324"/>
                </a:cubicBezTo>
                <a:cubicBezTo>
                  <a:pt x="6533962" y="1966437"/>
                  <a:pt x="6522242" y="1978940"/>
                  <a:pt x="6498396" y="1983740"/>
                </a:cubicBezTo>
                <a:cubicBezTo>
                  <a:pt x="6478997" y="1982735"/>
                  <a:pt x="6463639" y="1976037"/>
                  <a:pt x="6460810" y="1953934"/>
                </a:cubicBezTo>
                <a:cubicBezTo>
                  <a:pt x="6457981" y="1928928"/>
                  <a:pt x="6474147" y="1916426"/>
                  <a:pt x="6494355" y="1912518"/>
                </a:cubicBezTo>
                <a:close/>
                <a:moveTo>
                  <a:pt x="7463517" y="1911625"/>
                </a:moveTo>
                <a:cubicBezTo>
                  <a:pt x="7484533" y="1909728"/>
                  <a:pt x="7493425" y="1926026"/>
                  <a:pt x="7499083" y="1946231"/>
                </a:cubicBezTo>
                <a:cubicBezTo>
                  <a:pt x="7497062" y="1963535"/>
                  <a:pt x="7490595" y="1977935"/>
                  <a:pt x="7468367" y="1979833"/>
                </a:cubicBezTo>
                <a:cubicBezTo>
                  <a:pt x="7447351" y="1981731"/>
                  <a:pt x="7434822" y="1972130"/>
                  <a:pt x="7431993" y="1951032"/>
                </a:cubicBezTo>
                <a:cubicBezTo>
                  <a:pt x="7427951" y="1927031"/>
                  <a:pt x="7441289" y="1913523"/>
                  <a:pt x="7463517" y="1911625"/>
                </a:cubicBezTo>
                <a:close/>
                <a:moveTo>
                  <a:pt x="6254287" y="1909728"/>
                </a:moveTo>
                <a:cubicBezTo>
                  <a:pt x="6277324" y="1910621"/>
                  <a:pt x="6288640" y="1926026"/>
                  <a:pt x="6290662" y="1947125"/>
                </a:cubicBezTo>
                <a:cubicBezTo>
                  <a:pt x="6286620" y="1972130"/>
                  <a:pt x="6272475" y="1984633"/>
                  <a:pt x="6250246" y="1984633"/>
                </a:cubicBezTo>
                <a:cubicBezTo>
                  <a:pt x="6227209" y="1984633"/>
                  <a:pt x="6213872" y="1970232"/>
                  <a:pt x="6215489" y="1946231"/>
                </a:cubicBezTo>
                <a:cubicBezTo>
                  <a:pt x="6217509" y="1923124"/>
                  <a:pt x="6230846" y="1908723"/>
                  <a:pt x="6254287" y="1909728"/>
                </a:cubicBezTo>
                <a:close/>
                <a:moveTo>
                  <a:pt x="6011795" y="1909728"/>
                </a:moveTo>
                <a:cubicBezTo>
                  <a:pt x="6036852" y="1909728"/>
                  <a:pt x="6049381" y="1927924"/>
                  <a:pt x="6052211" y="1951925"/>
                </a:cubicBezTo>
                <a:cubicBezTo>
                  <a:pt x="6047360" y="1973135"/>
                  <a:pt x="6038873" y="1990438"/>
                  <a:pt x="6014624" y="1989433"/>
                </a:cubicBezTo>
                <a:cubicBezTo>
                  <a:pt x="5990779" y="1988540"/>
                  <a:pt x="5970571" y="1976037"/>
                  <a:pt x="5970571" y="1951032"/>
                </a:cubicBezTo>
                <a:cubicBezTo>
                  <a:pt x="5970571" y="1927031"/>
                  <a:pt x="5987949" y="1909728"/>
                  <a:pt x="6011795" y="1909728"/>
                </a:cubicBezTo>
                <a:close/>
                <a:moveTo>
                  <a:pt x="5766473" y="1909728"/>
                </a:moveTo>
                <a:cubicBezTo>
                  <a:pt x="5792743" y="1907718"/>
                  <a:pt x="5809718" y="1926026"/>
                  <a:pt x="5808909" y="1950027"/>
                </a:cubicBezTo>
                <a:cubicBezTo>
                  <a:pt x="5808101" y="1973135"/>
                  <a:pt x="5792743" y="1990438"/>
                  <a:pt x="5765665" y="1992336"/>
                </a:cubicBezTo>
                <a:cubicBezTo>
                  <a:pt x="5739799" y="1988540"/>
                  <a:pt x="5726462" y="1975033"/>
                  <a:pt x="5728078" y="1948129"/>
                </a:cubicBezTo>
                <a:cubicBezTo>
                  <a:pt x="5729291" y="1924128"/>
                  <a:pt x="5745457" y="1910621"/>
                  <a:pt x="5766473" y="1909728"/>
                </a:cubicBezTo>
                <a:close/>
                <a:moveTo>
                  <a:pt x="5529234" y="1908723"/>
                </a:moveTo>
                <a:cubicBezTo>
                  <a:pt x="5553079" y="1914528"/>
                  <a:pt x="5569650" y="1928928"/>
                  <a:pt x="5566821" y="1953934"/>
                </a:cubicBezTo>
                <a:cubicBezTo>
                  <a:pt x="5563587" y="1976037"/>
                  <a:pt x="5550250" y="1993340"/>
                  <a:pt x="5523577" y="1992336"/>
                </a:cubicBezTo>
                <a:cubicBezTo>
                  <a:pt x="5496498" y="1991443"/>
                  <a:pt x="5484778" y="1976037"/>
                  <a:pt x="5486798" y="1950027"/>
                </a:cubicBezTo>
                <a:cubicBezTo>
                  <a:pt x="5488819" y="1924128"/>
                  <a:pt x="5507006" y="1914528"/>
                  <a:pt x="5529234" y="1908723"/>
                </a:cubicBezTo>
                <a:close/>
                <a:moveTo>
                  <a:pt x="5285125" y="1908723"/>
                </a:moveTo>
                <a:cubicBezTo>
                  <a:pt x="5311799" y="1908723"/>
                  <a:pt x="5322307" y="1927031"/>
                  <a:pt x="5329178" y="1949134"/>
                </a:cubicBezTo>
                <a:cubicBezTo>
                  <a:pt x="5322307" y="1971237"/>
                  <a:pt x="5314628" y="1991443"/>
                  <a:pt x="5286742" y="1992336"/>
                </a:cubicBezTo>
                <a:cubicBezTo>
                  <a:pt x="5256026" y="1993340"/>
                  <a:pt x="5240669" y="1974140"/>
                  <a:pt x="5241881" y="1948129"/>
                </a:cubicBezTo>
                <a:cubicBezTo>
                  <a:pt x="5241881" y="1925021"/>
                  <a:pt x="5258047" y="1908723"/>
                  <a:pt x="5285125" y="1908723"/>
                </a:cubicBezTo>
                <a:close/>
                <a:moveTo>
                  <a:pt x="5036975" y="1908723"/>
                </a:moveTo>
                <a:cubicBezTo>
                  <a:pt x="5064861" y="1908723"/>
                  <a:pt x="5079411" y="1924128"/>
                  <a:pt x="5079411" y="1939534"/>
                </a:cubicBezTo>
                <a:cubicBezTo>
                  <a:pt x="5079411" y="1982735"/>
                  <a:pt x="5062032" y="1996243"/>
                  <a:pt x="5034953" y="1995238"/>
                </a:cubicBezTo>
                <a:cubicBezTo>
                  <a:pt x="5011108" y="1994233"/>
                  <a:pt x="4994539" y="1981731"/>
                  <a:pt x="4994539" y="1954827"/>
                </a:cubicBezTo>
                <a:cubicBezTo>
                  <a:pt x="4995751" y="1927031"/>
                  <a:pt x="5009088" y="1909728"/>
                  <a:pt x="5036975" y="1908723"/>
                </a:cubicBezTo>
                <a:close/>
                <a:moveTo>
                  <a:pt x="4778316" y="1908723"/>
                </a:moveTo>
                <a:cubicBezTo>
                  <a:pt x="4819540" y="1907718"/>
                  <a:pt x="4834089" y="1925021"/>
                  <a:pt x="4834897" y="1948129"/>
                </a:cubicBezTo>
                <a:cubicBezTo>
                  <a:pt x="4836109" y="1977935"/>
                  <a:pt x="4815902" y="1995238"/>
                  <a:pt x="4785186" y="1994233"/>
                </a:cubicBezTo>
                <a:cubicBezTo>
                  <a:pt x="4758916" y="1994233"/>
                  <a:pt x="4743559" y="1977935"/>
                  <a:pt x="4745579" y="1952929"/>
                </a:cubicBezTo>
                <a:cubicBezTo>
                  <a:pt x="4747600" y="1927924"/>
                  <a:pt x="4762958" y="1909728"/>
                  <a:pt x="4778316" y="1908723"/>
                </a:cubicBezTo>
                <a:close/>
                <a:moveTo>
                  <a:pt x="4537844" y="1908723"/>
                </a:moveTo>
                <a:cubicBezTo>
                  <a:pt x="4566943" y="1909728"/>
                  <a:pt x="4585130" y="1923124"/>
                  <a:pt x="4585938" y="1951032"/>
                </a:cubicBezTo>
                <a:cubicBezTo>
                  <a:pt x="4587151" y="1977935"/>
                  <a:pt x="4568560" y="1996243"/>
                  <a:pt x="4543906" y="2000038"/>
                </a:cubicBezTo>
                <a:cubicBezTo>
                  <a:pt x="4516828" y="2003945"/>
                  <a:pt x="4496620" y="1986642"/>
                  <a:pt x="4493791" y="1960632"/>
                </a:cubicBezTo>
                <a:cubicBezTo>
                  <a:pt x="4490962" y="1930826"/>
                  <a:pt x="4509957" y="1913523"/>
                  <a:pt x="4537844" y="1908723"/>
                </a:cubicBezTo>
                <a:close/>
                <a:moveTo>
                  <a:pt x="4290905" y="1907718"/>
                </a:moveTo>
                <a:cubicBezTo>
                  <a:pt x="4324450" y="1909728"/>
                  <a:pt x="4337788" y="1927924"/>
                  <a:pt x="4334958" y="1958734"/>
                </a:cubicBezTo>
                <a:cubicBezTo>
                  <a:pt x="4333341" y="1989433"/>
                  <a:pt x="4315963" y="2006736"/>
                  <a:pt x="4285248" y="2003945"/>
                </a:cubicBezTo>
                <a:cubicBezTo>
                  <a:pt x="4255340" y="2001936"/>
                  <a:pt x="4237153" y="1983740"/>
                  <a:pt x="4239982" y="1952929"/>
                </a:cubicBezTo>
                <a:cubicBezTo>
                  <a:pt x="4242811" y="1923124"/>
                  <a:pt x="4262211" y="1907718"/>
                  <a:pt x="4290905" y="1907718"/>
                </a:cubicBezTo>
                <a:close/>
                <a:moveTo>
                  <a:pt x="4039117" y="1906825"/>
                </a:moveTo>
                <a:cubicBezTo>
                  <a:pt x="4071854" y="1903923"/>
                  <a:pt x="4088828" y="1923124"/>
                  <a:pt x="4088828" y="1951925"/>
                </a:cubicBezTo>
                <a:cubicBezTo>
                  <a:pt x="4088020" y="1980838"/>
                  <a:pt x="4073470" y="2004839"/>
                  <a:pt x="4037905" y="2004839"/>
                </a:cubicBezTo>
                <a:cubicBezTo>
                  <a:pt x="4007189" y="2004839"/>
                  <a:pt x="3989810" y="1988540"/>
                  <a:pt x="3988194" y="1958734"/>
                </a:cubicBezTo>
                <a:cubicBezTo>
                  <a:pt x="3986173" y="1924128"/>
                  <a:pt x="4007189" y="1909728"/>
                  <a:pt x="4039117" y="1906825"/>
                </a:cubicBezTo>
                <a:close/>
                <a:moveTo>
                  <a:pt x="3794604" y="1905821"/>
                </a:moveTo>
                <a:cubicBezTo>
                  <a:pt x="3825724" y="1906825"/>
                  <a:pt x="3843910" y="1924128"/>
                  <a:pt x="3841890" y="1954827"/>
                </a:cubicBezTo>
                <a:cubicBezTo>
                  <a:pt x="3839869" y="1986642"/>
                  <a:pt x="3822490" y="2005843"/>
                  <a:pt x="3788137" y="2005843"/>
                </a:cubicBezTo>
                <a:cubicBezTo>
                  <a:pt x="3756209" y="2006736"/>
                  <a:pt x="3737214" y="1988540"/>
                  <a:pt x="3737214" y="1959627"/>
                </a:cubicBezTo>
                <a:cubicBezTo>
                  <a:pt x="3737214" y="1925021"/>
                  <a:pt x="3758230" y="1904816"/>
                  <a:pt x="3794604" y="1905821"/>
                </a:cubicBezTo>
                <a:close/>
                <a:moveTo>
                  <a:pt x="3539987" y="1902918"/>
                </a:moveTo>
                <a:cubicBezTo>
                  <a:pt x="3571915" y="1900016"/>
                  <a:pt x="3592931" y="1916426"/>
                  <a:pt x="3591718" y="1954827"/>
                </a:cubicBezTo>
                <a:cubicBezTo>
                  <a:pt x="3593739" y="1986642"/>
                  <a:pt x="3575552" y="2009639"/>
                  <a:pt x="3542007" y="2011536"/>
                </a:cubicBezTo>
                <a:cubicBezTo>
                  <a:pt x="3511292" y="2013546"/>
                  <a:pt x="3488255" y="1991443"/>
                  <a:pt x="3486234" y="1961637"/>
                </a:cubicBezTo>
                <a:cubicBezTo>
                  <a:pt x="3484213" y="1927924"/>
                  <a:pt x="3506442" y="1905821"/>
                  <a:pt x="3539987" y="1902918"/>
                </a:cubicBezTo>
                <a:close/>
                <a:moveTo>
                  <a:pt x="3055405" y="1902918"/>
                </a:moveTo>
                <a:cubicBezTo>
                  <a:pt x="3088142" y="1903923"/>
                  <a:pt x="3105521" y="1923124"/>
                  <a:pt x="3108350" y="1955832"/>
                </a:cubicBezTo>
                <a:cubicBezTo>
                  <a:pt x="3099458" y="1989433"/>
                  <a:pt x="3083292" y="2018346"/>
                  <a:pt x="3044897" y="2014439"/>
                </a:cubicBezTo>
                <a:cubicBezTo>
                  <a:pt x="3014182" y="2011536"/>
                  <a:pt x="2993974" y="1987535"/>
                  <a:pt x="2995995" y="1956837"/>
                </a:cubicBezTo>
                <a:cubicBezTo>
                  <a:pt x="2998824" y="1924128"/>
                  <a:pt x="3019840" y="1902025"/>
                  <a:pt x="3055405" y="1902918"/>
                </a:cubicBezTo>
                <a:close/>
                <a:moveTo>
                  <a:pt x="3298706" y="1901020"/>
                </a:moveTo>
                <a:cubicBezTo>
                  <a:pt x="3329422" y="1901020"/>
                  <a:pt x="3349630" y="1922119"/>
                  <a:pt x="3350438" y="1956837"/>
                </a:cubicBezTo>
                <a:cubicBezTo>
                  <a:pt x="3345588" y="1990438"/>
                  <a:pt x="3325785" y="2012541"/>
                  <a:pt x="3291836" y="2012541"/>
                </a:cubicBezTo>
                <a:cubicBezTo>
                  <a:pt x="3260312" y="2011536"/>
                  <a:pt x="3240104" y="1992336"/>
                  <a:pt x="3240912" y="1957730"/>
                </a:cubicBezTo>
                <a:cubicBezTo>
                  <a:pt x="3242125" y="1920221"/>
                  <a:pt x="3266778" y="1901020"/>
                  <a:pt x="3298706" y="1901020"/>
                </a:cubicBezTo>
                <a:close/>
                <a:moveTo>
                  <a:pt x="2812105" y="1899123"/>
                </a:moveTo>
                <a:cubicBezTo>
                  <a:pt x="2842820" y="1900016"/>
                  <a:pt x="2863028" y="1919328"/>
                  <a:pt x="2860199" y="1950027"/>
                </a:cubicBezTo>
                <a:cubicBezTo>
                  <a:pt x="2859391" y="1991443"/>
                  <a:pt x="2842820" y="2016448"/>
                  <a:pt x="2803617" y="2015444"/>
                </a:cubicBezTo>
                <a:cubicBezTo>
                  <a:pt x="2768860" y="2013546"/>
                  <a:pt x="2749865" y="1992336"/>
                  <a:pt x="2750673" y="1956837"/>
                </a:cubicBezTo>
                <a:cubicBezTo>
                  <a:pt x="2751481" y="1917319"/>
                  <a:pt x="2777751" y="1899123"/>
                  <a:pt x="2812105" y="1899123"/>
                </a:cubicBezTo>
                <a:close/>
                <a:moveTo>
                  <a:pt x="2568804" y="1898118"/>
                </a:moveTo>
                <a:cubicBezTo>
                  <a:pt x="2602753" y="1899123"/>
                  <a:pt x="2621748" y="1921226"/>
                  <a:pt x="2621748" y="1956837"/>
                </a:cubicBezTo>
                <a:cubicBezTo>
                  <a:pt x="2619727" y="1994233"/>
                  <a:pt x="2602753" y="2016448"/>
                  <a:pt x="2563145" y="2016448"/>
                </a:cubicBezTo>
                <a:cubicBezTo>
                  <a:pt x="2526772" y="2016448"/>
                  <a:pt x="2506564" y="1993340"/>
                  <a:pt x="2505351" y="1961637"/>
                </a:cubicBezTo>
                <a:cubicBezTo>
                  <a:pt x="2504543" y="1923124"/>
                  <a:pt x="2530409" y="1897225"/>
                  <a:pt x="2568804" y="1898118"/>
                </a:cubicBezTo>
                <a:close/>
                <a:moveTo>
                  <a:pt x="2325907" y="1897225"/>
                </a:moveTo>
                <a:cubicBezTo>
                  <a:pt x="2363089" y="1895215"/>
                  <a:pt x="2378447" y="1917319"/>
                  <a:pt x="2381276" y="1951032"/>
                </a:cubicBezTo>
                <a:cubicBezTo>
                  <a:pt x="2378447" y="1987535"/>
                  <a:pt x="2367939" y="2014439"/>
                  <a:pt x="2326715" y="2017341"/>
                </a:cubicBezTo>
                <a:cubicBezTo>
                  <a:pt x="2287108" y="2020244"/>
                  <a:pt x="2264071" y="1995238"/>
                  <a:pt x="2262455" y="1961637"/>
                </a:cubicBezTo>
                <a:cubicBezTo>
                  <a:pt x="2260434" y="1923124"/>
                  <a:pt x="2285491" y="1899123"/>
                  <a:pt x="2325907" y="1897225"/>
                </a:cubicBezTo>
                <a:close/>
                <a:moveTo>
                  <a:pt x="2084222" y="1895215"/>
                </a:moveTo>
                <a:cubicBezTo>
                  <a:pt x="2124638" y="1893318"/>
                  <a:pt x="2146058" y="1913523"/>
                  <a:pt x="2150908" y="1952929"/>
                </a:cubicBezTo>
                <a:cubicBezTo>
                  <a:pt x="2147675" y="1995238"/>
                  <a:pt x="2125850" y="2021248"/>
                  <a:pt x="2084222" y="2022142"/>
                </a:cubicBezTo>
                <a:cubicBezTo>
                  <a:pt x="2045828" y="2023146"/>
                  <a:pt x="2019154" y="1999034"/>
                  <a:pt x="2020770" y="1959627"/>
                </a:cubicBezTo>
                <a:cubicBezTo>
                  <a:pt x="2022791" y="1923124"/>
                  <a:pt x="2044211" y="1897225"/>
                  <a:pt x="2084222" y="1895215"/>
                </a:cubicBezTo>
                <a:close/>
                <a:moveTo>
                  <a:pt x="1849004" y="1891420"/>
                </a:moveTo>
                <a:cubicBezTo>
                  <a:pt x="1888208" y="1888517"/>
                  <a:pt x="1911244" y="1910621"/>
                  <a:pt x="1913265" y="1952929"/>
                </a:cubicBezTo>
                <a:cubicBezTo>
                  <a:pt x="1914074" y="1996243"/>
                  <a:pt x="1892249" y="2022142"/>
                  <a:pt x="1850621" y="2025044"/>
                </a:cubicBezTo>
                <a:cubicBezTo>
                  <a:pt x="1808589" y="2026942"/>
                  <a:pt x="1781511" y="2001043"/>
                  <a:pt x="1780702" y="1959627"/>
                </a:cubicBezTo>
                <a:cubicBezTo>
                  <a:pt x="1778682" y="1916426"/>
                  <a:pt x="1809398" y="1894322"/>
                  <a:pt x="1849004" y="1891420"/>
                </a:cubicBezTo>
                <a:close/>
                <a:moveTo>
                  <a:pt x="1615403" y="1886620"/>
                </a:moveTo>
                <a:cubicBezTo>
                  <a:pt x="1655415" y="1886620"/>
                  <a:pt x="1680472" y="1912518"/>
                  <a:pt x="1683301" y="1957730"/>
                </a:cubicBezTo>
                <a:cubicBezTo>
                  <a:pt x="1680472" y="2001043"/>
                  <a:pt x="1655415" y="2026049"/>
                  <a:pt x="1611362" y="2026049"/>
                </a:cubicBezTo>
                <a:cubicBezTo>
                  <a:pt x="1570138" y="2026049"/>
                  <a:pt x="1542251" y="1997136"/>
                  <a:pt x="1542251" y="1957730"/>
                </a:cubicBezTo>
                <a:cubicBezTo>
                  <a:pt x="1542251" y="1915421"/>
                  <a:pt x="1571755" y="1886620"/>
                  <a:pt x="1615403" y="1886620"/>
                </a:cubicBezTo>
                <a:close/>
                <a:moveTo>
                  <a:pt x="1381398" y="1884722"/>
                </a:moveTo>
                <a:cubicBezTo>
                  <a:pt x="1425047" y="1882713"/>
                  <a:pt x="1448083" y="1909728"/>
                  <a:pt x="1452933" y="1950027"/>
                </a:cubicBezTo>
                <a:cubicBezTo>
                  <a:pt x="1457379" y="1992336"/>
                  <a:pt x="1421813" y="2027946"/>
                  <a:pt x="1368061" y="2027946"/>
                </a:cubicBezTo>
                <a:cubicBezTo>
                  <a:pt x="1334516" y="2025044"/>
                  <a:pt x="1311479" y="2001043"/>
                  <a:pt x="1310267" y="1955832"/>
                </a:cubicBezTo>
                <a:cubicBezTo>
                  <a:pt x="1309458" y="1908723"/>
                  <a:pt x="1339366" y="1887513"/>
                  <a:pt x="1381398" y="1884722"/>
                </a:cubicBezTo>
                <a:close/>
                <a:moveTo>
                  <a:pt x="1151030" y="1882713"/>
                </a:moveTo>
                <a:cubicBezTo>
                  <a:pt x="1197912" y="1882713"/>
                  <a:pt x="1220140" y="1908723"/>
                  <a:pt x="1224990" y="1951032"/>
                </a:cubicBezTo>
                <a:cubicBezTo>
                  <a:pt x="1229840" y="1994233"/>
                  <a:pt x="1191041" y="2029844"/>
                  <a:pt x="1146988" y="2030849"/>
                </a:cubicBezTo>
                <a:cubicBezTo>
                  <a:pt x="1105765" y="2030849"/>
                  <a:pt x="1068178" y="1995238"/>
                  <a:pt x="1073028" y="1954827"/>
                </a:cubicBezTo>
                <a:cubicBezTo>
                  <a:pt x="1077878" y="1911625"/>
                  <a:pt x="1100915" y="1882713"/>
                  <a:pt x="1151030" y="1882713"/>
                </a:cubicBezTo>
                <a:close/>
                <a:moveTo>
                  <a:pt x="929553" y="1877912"/>
                </a:moveTo>
                <a:cubicBezTo>
                  <a:pt x="974819" y="1881820"/>
                  <a:pt x="1002705" y="1917319"/>
                  <a:pt x="997855" y="1965432"/>
                </a:cubicBezTo>
                <a:cubicBezTo>
                  <a:pt x="994218" y="2007741"/>
                  <a:pt x="954611" y="2041342"/>
                  <a:pt x="912579" y="2038552"/>
                </a:cubicBezTo>
                <a:cubicBezTo>
                  <a:pt x="867314" y="2034644"/>
                  <a:pt x="839427" y="2001936"/>
                  <a:pt x="842256" y="1952929"/>
                </a:cubicBezTo>
                <a:cubicBezTo>
                  <a:pt x="845085" y="1905821"/>
                  <a:pt x="883480" y="1873112"/>
                  <a:pt x="929553" y="1877912"/>
                </a:cubicBezTo>
                <a:close/>
                <a:moveTo>
                  <a:pt x="19398" y="1874117"/>
                </a:moveTo>
                <a:cubicBezTo>
                  <a:pt x="47284" y="1868312"/>
                  <a:pt x="65471" y="1890415"/>
                  <a:pt x="75979" y="1916426"/>
                </a:cubicBezTo>
                <a:cubicBezTo>
                  <a:pt x="78808" y="1924128"/>
                  <a:pt x="82850" y="1930826"/>
                  <a:pt x="84466" y="1938529"/>
                </a:cubicBezTo>
                <a:cubicBezTo>
                  <a:pt x="92145" y="1975033"/>
                  <a:pt x="76787" y="2004839"/>
                  <a:pt x="50922" y="2028839"/>
                </a:cubicBezTo>
                <a:cubicBezTo>
                  <a:pt x="40414" y="2038552"/>
                  <a:pt x="23035" y="2049045"/>
                  <a:pt x="13335" y="2041342"/>
                </a:cubicBezTo>
                <a:cubicBezTo>
                  <a:pt x="-12531" y="2018346"/>
                  <a:pt x="9698" y="1985638"/>
                  <a:pt x="4040" y="1963535"/>
                </a:cubicBezTo>
                <a:cubicBezTo>
                  <a:pt x="4040" y="1949134"/>
                  <a:pt x="2019" y="1938529"/>
                  <a:pt x="4040" y="1928928"/>
                </a:cubicBezTo>
                <a:cubicBezTo>
                  <a:pt x="8486" y="1909728"/>
                  <a:pt x="-11318" y="1879922"/>
                  <a:pt x="19398" y="1874117"/>
                </a:cubicBezTo>
                <a:close/>
                <a:moveTo>
                  <a:pt x="691102" y="1872219"/>
                </a:moveTo>
                <a:cubicBezTo>
                  <a:pt x="738388" y="1871214"/>
                  <a:pt x="769104" y="1901020"/>
                  <a:pt x="771125" y="1950027"/>
                </a:cubicBezTo>
                <a:cubicBezTo>
                  <a:pt x="773146" y="2005843"/>
                  <a:pt x="743238" y="2038552"/>
                  <a:pt x="690294" y="2039445"/>
                </a:cubicBezTo>
                <a:cubicBezTo>
                  <a:pt x="644220" y="2040449"/>
                  <a:pt x="606634" y="2005843"/>
                  <a:pt x="603805" y="1958734"/>
                </a:cubicBezTo>
                <a:cubicBezTo>
                  <a:pt x="600976" y="1913523"/>
                  <a:pt x="641391" y="1873112"/>
                  <a:pt x="691102" y="1872219"/>
                </a:cubicBezTo>
                <a:close/>
                <a:moveTo>
                  <a:pt x="460734" y="1871214"/>
                </a:moveTo>
                <a:cubicBezTo>
                  <a:pt x="514487" y="1872219"/>
                  <a:pt x="543182" y="1902025"/>
                  <a:pt x="543182" y="1958734"/>
                </a:cubicBezTo>
                <a:cubicBezTo>
                  <a:pt x="543182" y="2012541"/>
                  <a:pt x="511658" y="2043352"/>
                  <a:pt x="456693" y="2043352"/>
                </a:cubicBezTo>
                <a:cubicBezTo>
                  <a:pt x="404961" y="2043352"/>
                  <a:pt x="368183" y="2007741"/>
                  <a:pt x="368183" y="1958734"/>
                </a:cubicBezTo>
                <a:cubicBezTo>
                  <a:pt x="368183" y="1905821"/>
                  <a:pt x="405769" y="1871214"/>
                  <a:pt x="460734" y="1871214"/>
                </a:cubicBezTo>
                <a:close/>
                <a:moveTo>
                  <a:pt x="230770" y="1869317"/>
                </a:moveTo>
                <a:cubicBezTo>
                  <a:pt x="285735" y="1871214"/>
                  <a:pt x="315239" y="1901020"/>
                  <a:pt x="314430" y="1954827"/>
                </a:cubicBezTo>
                <a:cubicBezTo>
                  <a:pt x="314430" y="2013546"/>
                  <a:pt x="280885" y="2045249"/>
                  <a:pt x="221071" y="2044245"/>
                </a:cubicBezTo>
                <a:cubicBezTo>
                  <a:pt x="170147" y="2043352"/>
                  <a:pt x="136603" y="2008746"/>
                  <a:pt x="135390" y="1957730"/>
                </a:cubicBezTo>
                <a:cubicBezTo>
                  <a:pt x="134582" y="1901020"/>
                  <a:pt x="170955" y="1867419"/>
                  <a:pt x="230770" y="1869317"/>
                </a:cubicBezTo>
                <a:close/>
                <a:moveTo>
                  <a:pt x="8679617" y="1679876"/>
                </a:moveTo>
                <a:cubicBezTo>
                  <a:pt x="8699017" y="1678983"/>
                  <a:pt x="8710333" y="1688584"/>
                  <a:pt x="8712354" y="1705887"/>
                </a:cubicBezTo>
                <a:cubicBezTo>
                  <a:pt x="8714375" y="1724083"/>
                  <a:pt x="8699825" y="1735693"/>
                  <a:pt x="8683659" y="1735693"/>
                </a:cubicBezTo>
                <a:cubicBezTo>
                  <a:pt x="8668301" y="1735693"/>
                  <a:pt x="8654964" y="1725088"/>
                  <a:pt x="8654964" y="1705887"/>
                </a:cubicBezTo>
                <a:cubicBezTo>
                  <a:pt x="8654964" y="1689477"/>
                  <a:pt x="8663451" y="1680881"/>
                  <a:pt x="8679617" y="1679876"/>
                </a:cubicBezTo>
                <a:close/>
                <a:moveTo>
                  <a:pt x="8440358" y="1679876"/>
                </a:moveTo>
                <a:cubicBezTo>
                  <a:pt x="8460566" y="1679876"/>
                  <a:pt x="8466224" y="1691486"/>
                  <a:pt x="8469053" y="1708789"/>
                </a:cubicBezTo>
                <a:cubicBezTo>
                  <a:pt x="8465416" y="1726092"/>
                  <a:pt x="8454908" y="1738595"/>
                  <a:pt x="8437529" y="1736586"/>
                </a:cubicBezTo>
                <a:cubicBezTo>
                  <a:pt x="8420959" y="1735693"/>
                  <a:pt x="8407621" y="1723190"/>
                  <a:pt x="8408834" y="1705887"/>
                </a:cubicBezTo>
                <a:cubicBezTo>
                  <a:pt x="8409642" y="1687579"/>
                  <a:pt x="8422171" y="1679876"/>
                  <a:pt x="8440358" y="1679876"/>
                </a:cubicBezTo>
                <a:close/>
                <a:moveTo>
                  <a:pt x="8190591" y="1679876"/>
                </a:moveTo>
                <a:cubicBezTo>
                  <a:pt x="8208778" y="1679876"/>
                  <a:pt x="8220094" y="1687579"/>
                  <a:pt x="8222923" y="1704882"/>
                </a:cubicBezTo>
                <a:cubicBezTo>
                  <a:pt x="8221307" y="1725088"/>
                  <a:pt x="8207565" y="1734688"/>
                  <a:pt x="8192207" y="1736586"/>
                </a:cubicBezTo>
                <a:cubicBezTo>
                  <a:pt x="8174020" y="1738595"/>
                  <a:pt x="8163512" y="1725088"/>
                  <a:pt x="8161492" y="1707785"/>
                </a:cubicBezTo>
                <a:cubicBezTo>
                  <a:pt x="8159471" y="1688584"/>
                  <a:pt x="8171191" y="1679876"/>
                  <a:pt x="8190591" y="1679876"/>
                </a:cubicBezTo>
                <a:close/>
                <a:moveTo>
                  <a:pt x="7946077" y="1679876"/>
                </a:moveTo>
                <a:cubicBezTo>
                  <a:pt x="7967498" y="1677979"/>
                  <a:pt x="7978814" y="1688584"/>
                  <a:pt x="7982855" y="1709682"/>
                </a:cubicBezTo>
                <a:cubicBezTo>
                  <a:pt x="7980026" y="1729888"/>
                  <a:pt x="7969114" y="1741386"/>
                  <a:pt x="7948098" y="1741386"/>
                </a:cubicBezTo>
                <a:cubicBezTo>
                  <a:pt x="7927082" y="1741386"/>
                  <a:pt x="7914553" y="1728883"/>
                  <a:pt x="7914553" y="1708789"/>
                </a:cubicBezTo>
                <a:cubicBezTo>
                  <a:pt x="7915362" y="1691486"/>
                  <a:pt x="7927082" y="1680881"/>
                  <a:pt x="7946077" y="1679876"/>
                </a:cubicBezTo>
                <a:close/>
                <a:moveTo>
                  <a:pt x="6732806" y="1679876"/>
                </a:moveTo>
                <a:cubicBezTo>
                  <a:pt x="6754226" y="1677979"/>
                  <a:pt x="6765542" y="1688584"/>
                  <a:pt x="6770392" y="1708789"/>
                </a:cubicBezTo>
                <a:cubicBezTo>
                  <a:pt x="6768372" y="1728883"/>
                  <a:pt x="6757864" y="1740493"/>
                  <a:pt x="6736848" y="1741386"/>
                </a:cubicBezTo>
                <a:cubicBezTo>
                  <a:pt x="6716640" y="1742391"/>
                  <a:pt x="6701282" y="1734688"/>
                  <a:pt x="6700069" y="1712585"/>
                </a:cubicBezTo>
                <a:cubicBezTo>
                  <a:pt x="6699261" y="1691486"/>
                  <a:pt x="6711790" y="1680881"/>
                  <a:pt x="6732806" y="1679876"/>
                </a:cubicBezTo>
                <a:close/>
                <a:moveTo>
                  <a:pt x="7706818" y="1677979"/>
                </a:moveTo>
                <a:cubicBezTo>
                  <a:pt x="7727026" y="1676974"/>
                  <a:pt x="7736725" y="1690482"/>
                  <a:pt x="7737534" y="1706780"/>
                </a:cubicBezTo>
                <a:cubicBezTo>
                  <a:pt x="7738342" y="1726985"/>
                  <a:pt x="7727834" y="1740493"/>
                  <a:pt x="7699139" y="1740493"/>
                </a:cubicBezTo>
                <a:cubicBezTo>
                  <a:pt x="7684590" y="1740493"/>
                  <a:pt x="7671252" y="1729888"/>
                  <a:pt x="7671252" y="1708789"/>
                </a:cubicBezTo>
                <a:cubicBezTo>
                  <a:pt x="7671252" y="1685681"/>
                  <a:pt x="7686610" y="1678983"/>
                  <a:pt x="7706818" y="1677979"/>
                </a:cubicBezTo>
                <a:close/>
                <a:moveTo>
                  <a:pt x="7462709" y="1677979"/>
                </a:moveTo>
                <a:cubicBezTo>
                  <a:pt x="7480896" y="1677979"/>
                  <a:pt x="7492212" y="1686574"/>
                  <a:pt x="7494233" y="1711580"/>
                </a:cubicBezTo>
                <a:cubicBezTo>
                  <a:pt x="7494233" y="1728883"/>
                  <a:pt x="7484533" y="1740493"/>
                  <a:pt x="7462709" y="1741386"/>
                </a:cubicBezTo>
                <a:cubicBezTo>
                  <a:pt x="7443309" y="1741386"/>
                  <a:pt x="7432801" y="1731786"/>
                  <a:pt x="7430781" y="1712585"/>
                </a:cubicBezTo>
                <a:cubicBezTo>
                  <a:pt x="7428760" y="1689477"/>
                  <a:pt x="7441289" y="1678983"/>
                  <a:pt x="7462709" y="1677979"/>
                </a:cubicBezTo>
                <a:close/>
                <a:moveTo>
                  <a:pt x="7215366" y="1677979"/>
                </a:moveTo>
                <a:cubicBezTo>
                  <a:pt x="7235574" y="1676974"/>
                  <a:pt x="7250932" y="1682779"/>
                  <a:pt x="7252953" y="1704882"/>
                </a:cubicBezTo>
                <a:cubicBezTo>
                  <a:pt x="7252953" y="1726092"/>
                  <a:pt x="7242445" y="1738595"/>
                  <a:pt x="7221429" y="1740493"/>
                </a:cubicBezTo>
                <a:cubicBezTo>
                  <a:pt x="7198392" y="1743395"/>
                  <a:pt x="7187480" y="1727990"/>
                  <a:pt x="7186671" y="1708789"/>
                </a:cubicBezTo>
                <a:cubicBezTo>
                  <a:pt x="7185863" y="1692379"/>
                  <a:pt x="7195159" y="1678983"/>
                  <a:pt x="7215366" y="1677979"/>
                </a:cubicBezTo>
                <a:close/>
                <a:moveTo>
                  <a:pt x="6970449" y="1677979"/>
                </a:moveTo>
                <a:cubicBezTo>
                  <a:pt x="7004802" y="1678983"/>
                  <a:pt x="7014502" y="1691486"/>
                  <a:pt x="7012481" y="1712585"/>
                </a:cubicBezTo>
                <a:cubicBezTo>
                  <a:pt x="7010864" y="1733683"/>
                  <a:pt x="6996315" y="1742391"/>
                  <a:pt x="6976107" y="1741386"/>
                </a:cubicBezTo>
                <a:cubicBezTo>
                  <a:pt x="6953878" y="1741386"/>
                  <a:pt x="6945391" y="1725088"/>
                  <a:pt x="6946199" y="1706780"/>
                </a:cubicBezTo>
                <a:cubicBezTo>
                  <a:pt x="6947412" y="1686574"/>
                  <a:pt x="6961557" y="1676974"/>
                  <a:pt x="6970449" y="1677979"/>
                </a:cubicBezTo>
                <a:close/>
                <a:moveTo>
                  <a:pt x="6496376" y="1677979"/>
                </a:moveTo>
                <a:cubicBezTo>
                  <a:pt x="6516583" y="1677979"/>
                  <a:pt x="6529920" y="1688584"/>
                  <a:pt x="6529920" y="1712585"/>
                </a:cubicBezTo>
                <a:cubicBezTo>
                  <a:pt x="6527091" y="1733683"/>
                  <a:pt x="6513754" y="1749089"/>
                  <a:pt x="6491526" y="1748195"/>
                </a:cubicBezTo>
                <a:cubicBezTo>
                  <a:pt x="6473339" y="1747191"/>
                  <a:pt x="6457981" y="1735693"/>
                  <a:pt x="6457981" y="1713589"/>
                </a:cubicBezTo>
                <a:cubicBezTo>
                  <a:pt x="6457981" y="1687579"/>
                  <a:pt x="6474147" y="1677979"/>
                  <a:pt x="6496376" y="1677979"/>
                </a:cubicBezTo>
                <a:close/>
                <a:moveTo>
                  <a:pt x="6009774" y="1674072"/>
                </a:moveTo>
                <a:cubicBezTo>
                  <a:pt x="6031194" y="1673178"/>
                  <a:pt x="6047360" y="1685681"/>
                  <a:pt x="6051402" y="1706780"/>
                </a:cubicBezTo>
                <a:cubicBezTo>
                  <a:pt x="6049381" y="1730892"/>
                  <a:pt x="6039681" y="1747191"/>
                  <a:pt x="6016645" y="1750093"/>
                </a:cubicBezTo>
                <a:cubicBezTo>
                  <a:pt x="5991587" y="1752996"/>
                  <a:pt x="5972592" y="1739488"/>
                  <a:pt x="5969358" y="1715487"/>
                </a:cubicBezTo>
                <a:cubicBezTo>
                  <a:pt x="5965721" y="1688584"/>
                  <a:pt x="5986737" y="1675076"/>
                  <a:pt x="6009774" y="1674072"/>
                </a:cubicBezTo>
                <a:close/>
                <a:moveTo>
                  <a:pt x="6251054" y="1672174"/>
                </a:moveTo>
                <a:cubicBezTo>
                  <a:pt x="6272475" y="1672174"/>
                  <a:pt x="6287832" y="1685681"/>
                  <a:pt x="6291469" y="1709682"/>
                </a:cubicBezTo>
                <a:cubicBezTo>
                  <a:pt x="6289853" y="1732790"/>
                  <a:pt x="6276112" y="1747191"/>
                  <a:pt x="6255096" y="1750093"/>
                </a:cubicBezTo>
                <a:cubicBezTo>
                  <a:pt x="6229230" y="1752996"/>
                  <a:pt x="6212660" y="1735693"/>
                  <a:pt x="6212660" y="1710687"/>
                </a:cubicBezTo>
                <a:cubicBezTo>
                  <a:pt x="6211851" y="1688584"/>
                  <a:pt x="6230038" y="1672174"/>
                  <a:pt x="6251054" y="1672174"/>
                </a:cubicBezTo>
                <a:close/>
                <a:moveTo>
                  <a:pt x="5770514" y="1672174"/>
                </a:moveTo>
                <a:cubicBezTo>
                  <a:pt x="5793552" y="1673178"/>
                  <a:pt x="5808909" y="1689477"/>
                  <a:pt x="5811738" y="1716380"/>
                </a:cubicBezTo>
                <a:cubicBezTo>
                  <a:pt x="5805272" y="1739488"/>
                  <a:pt x="5791530" y="1753889"/>
                  <a:pt x="5765665" y="1752996"/>
                </a:cubicBezTo>
                <a:cubicBezTo>
                  <a:pt x="5738586" y="1750986"/>
                  <a:pt x="5725249" y="1736586"/>
                  <a:pt x="5727270" y="1710687"/>
                </a:cubicBezTo>
                <a:cubicBezTo>
                  <a:pt x="5729291" y="1684677"/>
                  <a:pt x="5747478" y="1671281"/>
                  <a:pt x="5770514" y="1672174"/>
                </a:cubicBezTo>
                <a:close/>
                <a:moveTo>
                  <a:pt x="5528022" y="1671281"/>
                </a:moveTo>
                <a:cubicBezTo>
                  <a:pt x="5554292" y="1669271"/>
                  <a:pt x="5564800" y="1691486"/>
                  <a:pt x="5570458" y="1713589"/>
                </a:cubicBezTo>
                <a:cubicBezTo>
                  <a:pt x="5561971" y="1736586"/>
                  <a:pt x="5550250" y="1753889"/>
                  <a:pt x="5523577" y="1751991"/>
                </a:cubicBezTo>
                <a:cubicBezTo>
                  <a:pt x="5499327" y="1750986"/>
                  <a:pt x="5486798" y="1736586"/>
                  <a:pt x="5486798" y="1713589"/>
                </a:cubicBezTo>
                <a:cubicBezTo>
                  <a:pt x="5485990" y="1686574"/>
                  <a:pt x="5506198" y="1673178"/>
                  <a:pt x="5528022" y="1671281"/>
                </a:cubicBezTo>
                <a:close/>
                <a:moveTo>
                  <a:pt x="5038995" y="1670276"/>
                </a:moveTo>
                <a:cubicBezTo>
                  <a:pt x="5065670" y="1670276"/>
                  <a:pt x="5080219" y="1689477"/>
                  <a:pt x="5082240" y="1715487"/>
                </a:cubicBezTo>
                <a:cubicBezTo>
                  <a:pt x="5078198" y="1745293"/>
                  <a:pt x="5060011" y="1761591"/>
                  <a:pt x="5034146" y="1759694"/>
                </a:cubicBezTo>
                <a:cubicBezTo>
                  <a:pt x="5008279" y="1756791"/>
                  <a:pt x="4991709" y="1738595"/>
                  <a:pt x="4994539" y="1709682"/>
                </a:cubicBezTo>
                <a:cubicBezTo>
                  <a:pt x="4996559" y="1683784"/>
                  <a:pt x="5016767" y="1670276"/>
                  <a:pt x="5038995" y="1670276"/>
                </a:cubicBezTo>
                <a:close/>
                <a:moveTo>
                  <a:pt x="4790844" y="1670276"/>
                </a:moveTo>
                <a:cubicBezTo>
                  <a:pt x="4816711" y="1673178"/>
                  <a:pt x="4834897" y="1687579"/>
                  <a:pt x="4836918" y="1714482"/>
                </a:cubicBezTo>
                <a:cubicBezTo>
                  <a:pt x="4839747" y="1743395"/>
                  <a:pt x="4817923" y="1757796"/>
                  <a:pt x="4792865" y="1759694"/>
                </a:cubicBezTo>
                <a:cubicBezTo>
                  <a:pt x="4764979" y="1761591"/>
                  <a:pt x="4746388" y="1744288"/>
                  <a:pt x="4745579" y="1717385"/>
                </a:cubicBezTo>
                <a:cubicBezTo>
                  <a:pt x="4744771" y="1690482"/>
                  <a:pt x="4763766" y="1676081"/>
                  <a:pt x="4790844" y="1670276"/>
                </a:cubicBezTo>
                <a:close/>
                <a:moveTo>
                  <a:pt x="5285934" y="1669271"/>
                </a:moveTo>
                <a:cubicBezTo>
                  <a:pt x="5313012" y="1668378"/>
                  <a:pt x="5328370" y="1688584"/>
                  <a:pt x="5327158" y="1710687"/>
                </a:cubicBezTo>
                <a:cubicBezTo>
                  <a:pt x="5326349" y="1736586"/>
                  <a:pt x="5306950" y="1752996"/>
                  <a:pt x="5280275" y="1756791"/>
                </a:cubicBezTo>
                <a:cubicBezTo>
                  <a:pt x="5253197" y="1754893"/>
                  <a:pt x="5237839" y="1738595"/>
                  <a:pt x="5238647" y="1714482"/>
                </a:cubicBezTo>
                <a:cubicBezTo>
                  <a:pt x="5239860" y="1687579"/>
                  <a:pt x="5258047" y="1670276"/>
                  <a:pt x="5285934" y="1669271"/>
                </a:cubicBezTo>
                <a:close/>
                <a:moveTo>
                  <a:pt x="4540673" y="1669271"/>
                </a:moveTo>
                <a:cubicBezTo>
                  <a:pt x="4568560" y="1668378"/>
                  <a:pt x="4583109" y="1686574"/>
                  <a:pt x="4587151" y="1711580"/>
                </a:cubicBezTo>
                <a:cubicBezTo>
                  <a:pt x="4585938" y="1743395"/>
                  <a:pt x="4569772" y="1760698"/>
                  <a:pt x="4539865" y="1762596"/>
                </a:cubicBezTo>
                <a:cubicBezTo>
                  <a:pt x="4511169" y="1764494"/>
                  <a:pt x="4493791" y="1745293"/>
                  <a:pt x="4492578" y="1719283"/>
                </a:cubicBezTo>
                <a:cubicBezTo>
                  <a:pt x="4491770" y="1689477"/>
                  <a:pt x="4511978" y="1671281"/>
                  <a:pt x="4540673" y="1669271"/>
                </a:cubicBezTo>
                <a:close/>
                <a:moveTo>
                  <a:pt x="4293734" y="1668378"/>
                </a:moveTo>
                <a:cubicBezTo>
                  <a:pt x="4326471" y="1668378"/>
                  <a:pt x="4336171" y="1691486"/>
                  <a:pt x="4341020" y="1715487"/>
                </a:cubicBezTo>
                <a:cubicBezTo>
                  <a:pt x="4336171" y="1749089"/>
                  <a:pt x="4318792" y="1765499"/>
                  <a:pt x="4288076" y="1764494"/>
                </a:cubicBezTo>
                <a:cubicBezTo>
                  <a:pt x="4256148" y="1763489"/>
                  <a:pt x="4238770" y="1743395"/>
                  <a:pt x="4240790" y="1714482"/>
                </a:cubicBezTo>
                <a:cubicBezTo>
                  <a:pt x="4242811" y="1684677"/>
                  <a:pt x="4263827" y="1668378"/>
                  <a:pt x="4293734" y="1668378"/>
                </a:cubicBezTo>
                <a:close/>
                <a:moveTo>
                  <a:pt x="3798645" y="1668378"/>
                </a:moveTo>
                <a:cubicBezTo>
                  <a:pt x="3830169" y="1671281"/>
                  <a:pt x="3842698" y="1690482"/>
                  <a:pt x="3843910" y="1718390"/>
                </a:cubicBezTo>
                <a:cubicBezTo>
                  <a:pt x="3841082" y="1753889"/>
                  <a:pt x="3818853" y="1771192"/>
                  <a:pt x="3788137" y="1769294"/>
                </a:cubicBezTo>
                <a:cubicBezTo>
                  <a:pt x="3756209" y="1768401"/>
                  <a:pt x="3735193" y="1745293"/>
                  <a:pt x="3738830" y="1713589"/>
                </a:cubicBezTo>
                <a:cubicBezTo>
                  <a:pt x="3742872" y="1682779"/>
                  <a:pt x="3765101" y="1665476"/>
                  <a:pt x="3798645" y="1668378"/>
                </a:cubicBezTo>
                <a:close/>
                <a:moveTo>
                  <a:pt x="4040734" y="1667374"/>
                </a:moveTo>
                <a:cubicBezTo>
                  <a:pt x="4075491" y="1667374"/>
                  <a:pt x="4093678" y="1687579"/>
                  <a:pt x="4092870" y="1718390"/>
                </a:cubicBezTo>
                <a:cubicBezTo>
                  <a:pt x="4091657" y="1750093"/>
                  <a:pt x="4069833" y="1767396"/>
                  <a:pt x="4048413" y="1764494"/>
                </a:cubicBezTo>
                <a:cubicBezTo>
                  <a:pt x="4006381" y="1763489"/>
                  <a:pt x="3986981" y="1748195"/>
                  <a:pt x="3988194" y="1717385"/>
                </a:cubicBezTo>
                <a:cubicBezTo>
                  <a:pt x="3989002" y="1685681"/>
                  <a:pt x="4007189" y="1668378"/>
                  <a:pt x="4040734" y="1667374"/>
                </a:cubicBezTo>
                <a:close/>
                <a:moveTo>
                  <a:pt x="3297898" y="1667374"/>
                </a:moveTo>
                <a:cubicBezTo>
                  <a:pt x="3332251" y="1666481"/>
                  <a:pt x="3346801" y="1686574"/>
                  <a:pt x="3352459" y="1713589"/>
                </a:cubicBezTo>
                <a:cubicBezTo>
                  <a:pt x="3347609" y="1752996"/>
                  <a:pt x="3330230" y="1774094"/>
                  <a:pt x="3294665" y="1775099"/>
                </a:cubicBezTo>
                <a:cubicBezTo>
                  <a:pt x="3261120" y="1775992"/>
                  <a:pt x="3242125" y="1755898"/>
                  <a:pt x="3242125" y="1723190"/>
                </a:cubicBezTo>
                <a:cubicBezTo>
                  <a:pt x="3242125" y="1686574"/>
                  <a:pt x="3261120" y="1668378"/>
                  <a:pt x="3297898" y="1667374"/>
                </a:cubicBezTo>
                <a:close/>
                <a:moveTo>
                  <a:pt x="3056214" y="1667374"/>
                </a:moveTo>
                <a:cubicBezTo>
                  <a:pt x="3092992" y="1665476"/>
                  <a:pt x="3100671" y="1692379"/>
                  <a:pt x="3111179" y="1718390"/>
                </a:cubicBezTo>
                <a:cubicBezTo>
                  <a:pt x="3103500" y="1750986"/>
                  <a:pt x="3088142" y="1774094"/>
                  <a:pt x="3052576" y="1775992"/>
                </a:cubicBezTo>
                <a:cubicBezTo>
                  <a:pt x="3017819" y="1776997"/>
                  <a:pt x="2998824" y="1755898"/>
                  <a:pt x="2997611" y="1726092"/>
                </a:cubicBezTo>
                <a:cubicBezTo>
                  <a:pt x="2996803" y="1690482"/>
                  <a:pt x="3017819" y="1669271"/>
                  <a:pt x="3056214" y="1667374"/>
                </a:cubicBezTo>
                <a:close/>
                <a:moveTo>
                  <a:pt x="3544836" y="1666481"/>
                </a:moveTo>
                <a:cubicBezTo>
                  <a:pt x="3582423" y="1666481"/>
                  <a:pt x="3599397" y="1689477"/>
                  <a:pt x="3597781" y="1719283"/>
                </a:cubicBezTo>
                <a:cubicBezTo>
                  <a:pt x="3596568" y="1751991"/>
                  <a:pt x="3573531" y="1774094"/>
                  <a:pt x="3539178" y="1774094"/>
                </a:cubicBezTo>
                <a:cubicBezTo>
                  <a:pt x="3505229" y="1774094"/>
                  <a:pt x="3488255" y="1750986"/>
                  <a:pt x="3489063" y="1720287"/>
                </a:cubicBezTo>
                <a:cubicBezTo>
                  <a:pt x="3491084" y="1687579"/>
                  <a:pt x="3511292" y="1665476"/>
                  <a:pt x="3544836" y="1666481"/>
                </a:cubicBezTo>
                <a:close/>
                <a:moveTo>
                  <a:pt x="2814125" y="1665476"/>
                </a:moveTo>
                <a:cubicBezTo>
                  <a:pt x="2849691" y="1666481"/>
                  <a:pt x="2862220" y="1688584"/>
                  <a:pt x="2862220" y="1721180"/>
                </a:cubicBezTo>
                <a:cubicBezTo>
                  <a:pt x="2857370" y="1753889"/>
                  <a:pt x="2842012" y="1776997"/>
                  <a:pt x="2805638" y="1775992"/>
                </a:cubicBezTo>
                <a:cubicBezTo>
                  <a:pt x="2770072" y="1775099"/>
                  <a:pt x="2748652" y="1756791"/>
                  <a:pt x="2750673" y="1720287"/>
                </a:cubicBezTo>
                <a:cubicBezTo>
                  <a:pt x="2752694" y="1681774"/>
                  <a:pt x="2776539" y="1663578"/>
                  <a:pt x="2814125" y="1665476"/>
                </a:cubicBezTo>
                <a:close/>
                <a:moveTo>
                  <a:pt x="2565974" y="1661680"/>
                </a:moveTo>
                <a:cubicBezTo>
                  <a:pt x="2600732" y="1659671"/>
                  <a:pt x="2621748" y="1681774"/>
                  <a:pt x="2622960" y="1716380"/>
                </a:cubicBezTo>
                <a:cubicBezTo>
                  <a:pt x="2623769" y="1753889"/>
                  <a:pt x="2603561" y="1775099"/>
                  <a:pt x="2565974" y="1776997"/>
                </a:cubicBezTo>
                <a:cubicBezTo>
                  <a:pt x="2528388" y="1778001"/>
                  <a:pt x="2509393" y="1757796"/>
                  <a:pt x="2507372" y="1723190"/>
                </a:cubicBezTo>
                <a:cubicBezTo>
                  <a:pt x="2505351" y="1684677"/>
                  <a:pt x="2530409" y="1664471"/>
                  <a:pt x="2565974" y="1661680"/>
                </a:cubicBezTo>
                <a:close/>
                <a:moveTo>
                  <a:pt x="2327523" y="1659671"/>
                </a:moveTo>
                <a:cubicBezTo>
                  <a:pt x="2362281" y="1659671"/>
                  <a:pt x="2383297" y="1682779"/>
                  <a:pt x="2383297" y="1717385"/>
                </a:cubicBezTo>
                <a:cubicBezTo>
                  <a:pt x="2382488" y="1753889"/>
                  <a:pt x="2365110" y="1778001"/>
                  <a:pt x="2314995" y="1778001"/>
                </a:cubicBezTo>
                <a:cubicBezTo>
                  <a:pt x="2286300" y="1778894"/>
                  <a:pt x="2262455" y="1758689"/>
                  <a:pt x="2261242" y="1722185"/>
                </a:cubicBezTo>
                <a:cubicBezTo>
                  <a:pt x="2261242" y="1681774"/>
                  <a:pt x="2289937" y="1660676"/>
                  <a:pt x="2327523" y="1659671"/>
                </a:cubicBezTo>
                <a:close/>
                <a:moveTo>
                  <a:pt x="2093922" y="1658778"/>
                </a:moveTo>
                <a:cubicBezTo>
                  <a:pt x="2129488" y="1659671"/>
                  <a:pt x="2148887" y="1685681"/>
                  <a:pt x="2151716" y="1723190"/>
                </a:cubicBezTo>
                <a:cubicBezTo>
                  <a:pt x="2146866" y="1762596"/>
                  <a:pt x="2121809" y="1784699"/>
                  <a:pt x="2085435" y="1786597"/>
                </a:cubicBezTo>
                <a:cubicBezTo>
                  <a:pt x="2045019" y="1788495"/>
                  <a:pt x="2022791" y="1757796"/>
                  <a:pt x="2022791" y="1722185"/>
                </a:cubicBezTo>
                <a:cubicBezTo>
                  <a:pt x="2022791" y="1680881"/>
                  <a:pt x="2055527" y="1657773"/>
                  <a:pt x="2093922" y="1658778"/>
                </a:cubicBezTo>
                <a:close/>
                <a:moveTo>
                  <a:pt x="1849813" y="1656769"/>
                </a:moveTo>
                <a:cubicBezTo>
                  <a:pt x="1889420" y="1656769"/>
                  <a:pt x="1911244" y="1678983"/>
                  <a:pt x="1915286" y="1720287"/>
                </a:cubicBezTo>
                <a:cubicBezTo>
                  <a:pt x="1912457" y="1762596"/>
                  <a:pt x="1887399" y="1786597"/>
                  <a:pt x="1845771" y="1785704"/>
                </a:cubicBezTo>
                <a:cubicBezTo>
                  <a:pt x="1806568" y="1784699"/>
                  <a:pt x="1781511" y="1759694"/>
                  <a:pt x="1783532" y="1720287"/>
                </a:cubicBezTo>
                <a:cubicBezTo>
                  <a:pt x="1785552" y="1680881"/>
                  <a:pt x="1810206" y="1657773"/>
                  <a:pt x="1849813" y="1656769"/>
                </a:cubicBezTo>
                <a:close/>
                <a:moveTo>
                  <a:pt x="1619041" y="1656769"/>
                </a:moveTo>
                <a:cubicBezTo>
                  <a:pt x="1659456" y="1657773"/>
                  <a:pt x="1681685" y="1684677"/>
                  <a:pt x="1680472" y="1723190"/>
                </a:cubicBezTo>
                <a:cubicBezTo>
                  <a:pt x="1679664" y="1765499"/>
                  <a:pt x="1650969" y="1785704"/>
                  <a:pt x="1609341" y="1788495"/>
                </a:cubicBezTo>
                <a:cubicBezTo>
                  <a:pt x="1567309" y="1784699"/>
                  <a:pt x="1545889" y="1760698"/>
                  <a:pt x="1547909" y="1721180"/>
                </a:cubicBezTo>
                <a:cubicBezTo>
                  <a:pt x="1550739" y="1679876"/>
                  <a:pt x="1576605" y="1655875"/>
                  <a:pt x="1619041" y="1656769"/>
                </a:cubicBezTo>
                <a:close/>
                <a:moveTo>
                  <a:pt x="1386248" y="1655875"/>
                </a:moveTo>
                <a:cubicBezTo>
                  <a:pt x="1428684" y="1656769"/>
                  <a:pt x="1450913" y="1683784"/>
                  <a:pt x="1449700" y="1719283"/>
                </a:cubicBezTo>
                <a:cubicBezTo>
                  <a:pt x="1448892" y="1759694"/>
                  <a:pt x="1426663" y="1791397"/>
                  <a:pt x="1377761" y="1788495"/>
                </a:cubicBezTo>
                <a:cubicBezTo>
                  <a:pt x="1336537" y="1784699"/>
                  <a:pt x="1309458" y="1763489"/>
                  <a:pt x="1311479" y="1721180"/>
                </a:cubicBezTo>
                <a:cubicBezTo>
                  <a:pt x="1313500" y="1677979"/>
                  <a:pt x="1340174" y="1654871"/>
                  <a:pt x="1386248" y="1655875"/>
                </a:cubicBezTo>
                <a:close/>
                <a:moveTo>
                  <a:pt x="1151030" y="1652973"/>
                </a:moveTo>
                <a:cubicBezTo>
                  <a:pt x="1197104" y="1652973"/>
                  <a:pt x="1222161" y="1681774"/>
                  <a:pt x="1222161" y="1723190"/>
                </a:cubicBezTo>
                <a:cubicBezTo>
                  <a:pt x="1220949" y="1765499"/>
                  <a:pt x="1192254" y="1790504"/>
                  <a:pt x="1154667" y="1790504"/>
                </a:cubicBezTo>
                <a:cubicBezTo>
                  <a:pt x="1099702" y="1792402"/>
                  <a:pt x="1076666" y="1763489"/>
                  <a:pt x="1077878" y="1721180"/>
                </a:cubicBezTo>
                <a:cubicBezTo>
                  <a:pt x="1077878" y="1678983"/>
                  <a:pt x="1105765" y="1652973"/>
                  <a:pt x="1151030" y="1652973"/>
                </a:cubicBezTo>
                <a:close/>
                <a:moveTo>
                  <a:pt x="917024" y="1648173"/>
                </a:moveTo>
                <a:cubicBezTo>
                  <a:pt x="956632" y="1643373"/>
                  <a:pt x="996239" y="1678983"/>
                  <a:pt x="997855" y="1718390"/>
                </a:cubicBezTo>
                <a:cubicBezTo>
                  <a:pt x="999876" y="1758689"/>
                  <a:pt x="961482" y="1800998"/>
                  <a:pt x="920258" y="1799100"/>
                </a:cubicBezTo>
                <a:cubicBezTo>
                  <a:pt x="873780" y="1797202"/>
                  <a:pt x="847914" y="1771192"/>
                  <a:pt x="843064" y="1725088"/>
                </a:cubicBezTo>
                <a:cubicBezTo>
                  <a:pt x="845085" y="1678983"/>
                  <a:pt x="872972" y="1653978"/>
                  <a:pt x="917024" y="1648173"/>
                </a:cubicBezTo>
                <a:close/>
                <a:moveTo>
                  <a:pt x="690294" y="1644377"/>
                </a:moveTo>
                <a:cubicBezTo>
                  <a:pt x="739197" y="1645270"/>
                  <a:pt x="770317" y="1675076"/>
                  <a:pt x="770317" y="1722185"/>
                </a:cubicBezTo>
                <a:cubicBezTo>
                  <a:pt x="770317" y="1770299"/>
                  <a:pt x="736368" y="1800998"/>
                  <a:pt x="684636" y="1800105"/>
                </a:cubicBezTo>
                <a:cubicBezTo>
                  <a:pt x="634521" y="1800105"/>
                  <a:pt x="606634" y="1770299"/>
                  <a:pt x="608655" y="1721180"/>
                </a:cubicBezTo>
                <a:cubicBezTo>
                  <a:pt x="610675" y="1675076"/>
                  <a:pt x="643412" y="1644377"/>
                  <a:pt x="690294" y="1644377"/>
                </a:cubicBezTo>
                <a:close/>
                <a:moveTo>
                  <a:pt x="463563" y="1643373"/>
                </a:moveTo>
                <a:cubicBezTo>
                  <a:pt x="511658" y="1645270"/>
                  <a:pt x="545203" y="1679876"/>
                  <a:pt x="542374" y="1727990"/>
                </a:cubicBezTo>
                <a:cubicBezTo>
                  <a:pt x="540353" y="1775099"/>
                  <a:pt x="497108" y="1812607"/>
                  <a:pt x="449014" y="1806803"/>
                </a:cubicBezTo>
                <a:cubicBezTo>
                  <a:pt x="400919" y="1800998"/>
                  <a:pt x="373033" y="1774094"/>
                  <a:pt x="373841" y="1723190"/>
                </a:cubicBezTo>
                <a:cubicBezTo>
                  <a:pt x="375053" y="1671281"/>
                  <a:pt x="407790" y="1641475"/>
                  <a:pt x="463563" y="1643373"/>
                </a:cubicBezTo>
                <a:close/>
                <a:moveTo>
                  <a:pt x="14548" y="1643373"/>
                </a:moveTo>
                <a:cubicBezTo>
                  <a:pt x="44051" y="1636675"/>
                  <a:pt x="62642" y="1662573"/>
                  <a:pt x="75171" y="1690482"/>
                </a:cubicBezTo>
                <a:cubicBezTo>
                  <a:pt x="85679" y="1714482"/>
                  <a:pt x="81637" y="1736586"/>
                  <a:pt x="73150" y="1759694"/>
                </a:cubicBezTo>
                <a:cubicBezTo>
                  <a:pt x="63450" y="1786597"/>
                  <a:pt x="42434" y="1808700"/>
                  <a:pt x="16569" y="1803900"/>
                </a:cubicBezTo>
                <a:cubicBezTo>
                  <a:pt x="-12531" y="1799100"/>
                  <a:pt x="7677" y="1768401"/>
                  <a:pt x="2827" y="1749089"/>
                </a:cubicBezTo>
                <a:cubicBezTo>
                  <a:pt x="-2" y="1739488"/>
                  <a:pt x="2827" y="1728883"/>
                  <a:pt x="2827" y="1719283"/>
                </a:cubicBezTo>
                <a:cubicBezTo>
                  <a:pt x="2827" y="1712585"/>
                  <a:pt x="2019" y="1706780"/>
                  <a:pt x="2827" y="1701087"/>
                </a:cubicBezTo>
                <a:cubicBezTo>
                  <a:pt x="7677" y="1680881"/>
                  <a:pt x="-11318" y="1649177"/>
                  <a:pt x="14548" y="1643373"/>
                </a:cubicBezTo>
                <a:close/>
                <a:moveTo>
                  <a:pt x="229962" y="1642368"/>
                </a:moveTo>
                <a:cubicBezTo>
                  <a:pt x="280885" y="1642368"/>
                  <a:pt x="313622" y="1673178"/>
                  <a:pt x="313622" y="1722185"/>
                </a:cubicBezTo>
                <a:cubicBezTo>
                  <a:pt x="313622" y="1771192"/>
                  <a:pt x="271186" y="1811603"/>
                  <a:pt x="221071" y="1809705"/>
                </a:cubicBezTo>
                <a:cubicBezTo>
                  <a:pt x="170955" y="1807807"/>
                  <a:pt x="134582" y="1768401"/>
                  <a:pt x="136603" y="1720287"/>
                </a:cubicBezTo>
                <a:cubicBezTo>
                  <a:pt x="139432" y="1672174"/>
                  <a:pt x="174997" y="1641475"/>
                  <a:pt x="229962" y="1642368"/>
                </a:cubicBezTo>
                <a:close/>
                <a:moveTo>
                  <a:pt x="8685680" y="1440536"/>
                </a:moveTo>
                <a:cubicBezTo>
                  <a:pt x="8704675" y="1441429"/>
                  <a:pt x="8706696" y="1454937"/>
                  <a:pt x="8708716" y="1468333"/>
                </a:cubicBezTo>
                <a:cubicBezTo>
                  <a:pt x="8703867" y="1485636"/>
                  <a:pt x="8693359" y="1500148"/>
                  <a:pt x="8674767" y="1495348"/>
                </a:cubicBezTo>
                <a:cubicBezTo>
                  <a:pt x="8660622" y="1492446"/>
                  <a:pt x="8643243" y="1482845"/>
                  <a:pt x="8648093" y="1462640"/>
                </a:cubicBezTo>
                <a:cubicBezTo>
                  <a:pt x="8652943" y="1444332"/>
                  <a:pt x="8667089" y="1439532"/>
                  <a:pt x="8685680" y="1440536"/>
                </a:cubicBezTo>
                <a:close/>
                <a:moveTo>
                  <a:pt x="8435508" y="1440536"/>
                </a:moveTo>
                <a:cubicBezTo>
                  <a:pt x="8453695" y="1440536"/>
                  <a:pt x="8463395" y="1450137"/>
                  <a:pt x="8464203" y="1471235"/>
                </a:cubicBezTo>
                <a:cubicBezTo>
                  <a:pt x="8462586" y="1489543"/>
                  <a:pt x="8450866" y="1500148"/>
                  <a:pt x="8433487" y="1499143"/>
                </a:cubicBezTo>
                <a:cubicBezTo>
                  <a:pt x="8416513" y="1498139"/>
                  <a:pt x="8403984" y="1487645"/>
                  <a:pt x="8404792" y="1468333"/>
                </a:cubicBezTo>
                <a:cubicBezTo>
                  <a:pt x="8405601" y="1448239"/>
                  <a:pt x="8417321" y="1440536"/>
                  <a:pt x="8435508" y="1440536"/>
                </a:cubicBezTo>
                <a:close/>
                <a:moveTo>
                  <a:pt x="8185741" y="1439532"/>
                </a:moveTo>
                <a:cubicBezTo>
                  <a:pt x="8206757" y="1437634"/>
                  <a:pt x="8218477" y="1449132"/>
                  <a:pt x="8222923" y="1466435"/>
                </a:cubicBezTo>
                <a:cubicBezTo>
                  <a:pt x="8218477" y="1487645"/>
                  <a:pt x="8207565" y="1500148"/>
                  <a:pt x="8186549" y="1499143"/>
                </a:cubicBezTo>
                <a:cubicBezTo>
                  <a:pt x="8167150" y="1498139"/>
                  <a:pt x="8156642" y="1483738"/>
                  <a:pt x="8155834" y="1468333"/>
                </a:cubicBezTo>
                <a:cubicBezTo>
                  <a:pt x="8155025" y="1451030"/>
                  <a:pt x="8166342" y="1440536"/>
                  <a:pt x="8185741" y="1439532"/>
                </a:cubicBezTo>
                <a:close/>
                <a:moveTo>
                  <a:pt x="7460688" y="1439532"/>
                </a:moveTo>
                <a:cubicBezTo>
                  <a:pt x="7478875" y="1439532"/>
                  <a:pt x="7490595" y="1448239"/>
                  <a:pt x="7491404" y="1468333"/>
                </a:cubicBezTo>
                <a:cubicBezTo>
                  <a:pt x="7490595" y="1485636"/>
                  <a:pt x="7480896" y="1497246"/>
                  <a:pt x="7462709" y="1499143"/>
                </a:cubicBezTo>
                <a:cubicBezTo>
                  <a:pt x="7439672" y="1502046"/>
                  <a:pt x="7429972" y="1488538"/>
                  <a:pt x="7429972" y="1467440"/>
                </a:cubicBezTo>
                <a:cubicBezTo>
                  <a:pt x="7429972" y="1448239"/>
                  <a:pt x="7441289" y="1438527"/>
                  <a:pt x="7460688" y="1439532"/>
                </a:cubicBezTo>
                <a:close/>
                <a:moveTo>
                  <a:pt x="7212537" y="1439532"/>
                </a:moveTo>
                <a:cubicBezTo>
                  <a:pt x="7233957" y="1439532"/>
                  <a:pt x="7250124" y="1446230"/>
                  <a:pt x="7250124" y="1468333"/>
                </a:cubicBezTo>
                <a:cubicBezTo>
                  <a:pt x="7250124" y="1488538"/>
                  <a:pt x="7237595" y="1501041"/>
                  <a:pt x="7210516" y="1501041"/>
                </a:cubicBezTo>
                <a:cubicBezTo>
                  <a:pt x="7193542" y="1501041"/>
                  <a:pt x="7181013" y="1489543"/>
                  <a:pt x="7181013" y="1468333"/>
                </a:cubicBezTo>
                <a:cubicBezTo>
                  <a:pt x="7181821" y="1449132"/>
                  <a:pt x="7194350" y="1440536"/>
                  <a:pt x="7212537" y="1439532"/>
                </a:cubicBezTo>
                <a:close/>
                <a:moveTo>
                  <a:pt x="6978936" y="1439532"/>
                </a:moveTo>
                <a:cubicBezTo>
                  <a:pt x="6997123" y="1440536"/>
                  <a:pt x="7009652" y="1448239"/>
                  <a:pt x="7010864" y="1467440"/>
                </a:cubicBezTo>
                <a:cubicBezTo>
                  <a:pt x="7011672" y="1488538"/>
                  <a:pt x="6999144" y="1499143"/>
                  <a:pt x="6980148" y="1501041"/>
                </a:cubicBezTo>
                <a:cubicBezTo>
                  <a:pt x="6955899" y="1501041"/>
                  <a:pt x="6942562" y="1488538"/>
                  <a:pt x="6942562" y="1469338"/>
                </a:cubicBezTo>
                <a:cubicBezTo>
                  <a:pt x="6943370" y="1449132"/>
                  <a:pt x="6957920" y="1438527"/>
                  <a:pt x="6978936" y="1439532"/>
                </a:cubicBezTo>
                <a:close/>
                <a:moveTo>
                  <a:pt x="6730785" y="1439532"/>
                </a:moveTo>
                <a:cubicBezTo>
                  <a:pt x="6752205" y="1438527"/>
                  <a:pt x="6762713" y="1450137"/>
                  <a:pt x="6768372" y="1469338"/>
                </a:cubicBezTo>
                <a:cubicBezTo>
                  <a:pt x="6764734" y="1487645"/>
                  <a:pt x="6755034" y="1501041"/>
                  <a:pt x="6732806" y="1500148"/>
                </a:cubicBezTo>
                <a:cubicBezTo>
                  <a:pt x="6711790" y="1499143"/>
                  <a:pt x="6699261" y="1489543"/>
                  <a:pt x="6700069" y="1467440"/>
                </a:cubicBezTo>
                <a:cubicBezTo>
                  <a:pt x="6700069" y="1449132"/>
                  <a:pt x="6712598" y="1440536"/>
                  <a:pt x="6730785" y="1439532"/>
                </a:cubicBezTo>
                <a:close/>
                <a:moveTo>
                  <a:pt x="7948906" y="1438527"/>
                </a:moveTo>
                <a:cubicBezTo>
                  <a:pt x="7969114" y="1437634"/>
                  <a:pt x="7975177" y="1453039"/>
                  <a:pt x="7980026" y="1468333"/>
                </a:cubicBezTo>
                <a:cubicBezTo>
                  <a:pt x="7975985" y="1484743"/>
                  <a:pt x="7970327" y="1498139"/>
                  <a:pt x="7950119" y="1499143"/>
                </a:cubicBezTo>
                <a:cubicBezTo>
                  <a:pt x="7929911" y="1500148"/>
                  <a:pt x="7914553" y="1491441"/>
                  <a:pt x="7913341" y="1469338"/>
                </a:cubicBezTo>
                <a:cubicBezTo>
                  <a:pt x="7912533" y="1447234"/>
                  <a:pt x="7928699" y="1439532"/>
                  <a:pt x="7948906" y="1438527"/>
                </a:cubicBezTo>
                <a:close/>
                <a:moveTo>
                  <a:pt x="7695098" y="1438527"/>
                </a:moveTo>
                <a:cubicBezTo>
                  <a:pt x="7714497" y="1437634"/>
                  <a:pt x="7730663" y="1440536"/>
                  <a:pt x="7732684" y="1464537"/>
                </a:cubicBezTo>
                <a:cubicBezTo>
                  <a:pt x="7734705" y="1484743"/>
                  <a:pt x="7726217" y="1498139"/>
                  <a:pt x="7717326" y="1500148"/>
                </a:cubicBezTo>
                <a:cubicBezTo>
                  <a:pt x="7681760" y="1502939"/>
                  <a:pt x="7669232" y="1490548"/>
                  <a:pt x="7668423" y="1470342"/>
                </a:cubicBezTo>
                <a:cubicBezTo>
                  <a:pt x="7667211" y="1453039"/>
                  <a:pt x="7674890" y="1439532"/>
                  <a:pt x="7695098" y="1438527"/>
                </a:cubicBezTo>
                <a:close/>
                <a:moveTo>
                  <a:pt x="6495567" y="1436629"/>
                </a:moveTo>
                <a:cubicBezTo>
                  <a:pt x="6518604" y="1437634"/>
                  <a:pt x="6523454" y="1453932"/>
                  <a:pt x="6526283" y="1470342"/>
                </a:cubicBezTo>
                <a:cubicBezTo>
                  <a:pt x="6522242" y="1492446"/>
                  <a:pt x="6510925" y="1505841"/>
                  <a:pt x="6490718" y="1504948"/>
                </a:cubicBezTo>
                <a:cubicBezTo>
                  <a:pt x="6469297" y="1503944"/>
                  <a:pt x="6452323" y="1492446"/>
                  <a:pt x="6453939" y="1468333"/>
                </a:cubicBezTo>
                <a:cubicBezTo>
                  <a:pt x="6455960" y="1445337"/>
                  <a:pt x="6472531" y="1435736"/>
                  <a:pt x="6495567" y="1436629"/>
                </a:cubicBezTo>
                <a:close/>
                <a:moveTo>
                  <a:pt x="6251054" y="1432834"/>
                </a:moveTo>
                <a:cubicBezTo>
                  <a:pt x="6272475" y="1437634"/>
                  <a:pt x="6290662" y="1446230"/>
                  <a:pt x="6288640" y="1470342"/>
                </a:cubicBezTo>
                <a:cubicBezTo>
                  <a:pt x="6286620" y="1491441"/>
                  <a:pt x="6271262" y="1508744"/>
                  <a:pt x="6250246" y="1507851"/>
                </a:cubicBezTo>
                <a:cubicBezTo>
                  <a:pt x="6228017" y="1506846"/>
                  <a:pt x="6207001" y="1494343"/>
                  <a:pt x="6209831" y="1467440"/>
                </a:cubicBezTo>
                <a:cubicBezTo>
                  <a:pt x="6212660" y="1444332"/>
                  <a:pt x="6230846" y="1436629"/>
                  <a:pt x="6251054" y="1432834"/>
                </a:cubicBezTo>
                <a:close/>
                <a:moveTo>
                  <a:pt x="5528022" y="1432834"/>
                </a:moveTo>
                <a:cubicBezTo>
                  <a:pt x="5549442" y="1431829"/>
                  <a:pt x="5565609" y="1448239"/>
                  <a:pt x="5564800" y="1471235"/>
                </a:cubicBezTo>
                <a:cubicBezTo>
                  <a:pt x="5563587" y="1494343"/>
                  <a:pt x="5549442" y="1509749"/>
                  <a:pt x="5527214" y="1510642"/>
                </a:cubicBezTo>
                <a:cubicBezTo>
                  <a:pt x="5504985" y="1511646"/>
                  <a:pt x="5489627" y="1499143"/>
                  <a:pt x="5488010" y="1477040"/>
                </a:cubicBezTo>
                <a:cubicBezTo>
                  <a:pt x="5488010" y="1448239"/>
                  <a:pt x="5504985" y="1433727"/>
                  <a:pt x="5528022" y="1432834"/>
                </a:cubicBezTo>
                <a:close/>
                <a:moveTo>
                  <a:pt x="6009774" y="1430936"/>
                </a:moveTo>
                <a:cubicBezTo>
                  <a:pt x="6031194" y="1429931"/>
                  <a:pt x="6045340" y="1446230"/>
                  <a:pt x="6050189" y="1467440"/>
                </a:cubicBezTo>
                <a:cubicBezTo>
                  <a:pt x="6049381" y="1489543"/>
                  <a:pt x="6036852" y="1505841"/>
                  <a:pt x="6015836" y="1508744"/>
                </a:cubicBezTo>
                <a:cubicBezTo>
                  <a:pt x="5991587" y="1511646"/>
                  <a:pt x="5972592" y="1497246"/>
                  <a:pt x="5969358" y="1473133"/>
                </a:cubicBezTo>
                <a:cubicBezTo>
                  <a:pt x="5966529" y="1447234"/>
                  <a:pt x="5987949" y="1431829"/>
                  <a:pt x="6009774" y="1430936"/>
                </a:cubicBezTo>
                <a:close/>
                <a:moveTo>
                  <a:pt x="5770514" y="1430936"/>
                </a:moveTo>
                <a:cubicBezTo>
                  <a:pt x="5792743" y="1432834"/>
                  <a:pt x="5808101" y="1449132"/>
                  <a:pt x="5806889" y="1470342"/>
                </a:cubicBezTo>
                <a:cubicBezTo>
                  <a:pt x="5806080" y="1493339"/>
                  <a:pt x="5791530" y="1510642"/>
                  <a:pt x="5764856" y="1510642"/>
                </a:cubicBezTo>
                <a:cubicBezTo>
                  <a:pt x="5741820" y="1506846"/>
                  <a:pt x="5725249" y="1495348"/>
                  <a:pt x="5727270" y="1468333"/>
                </a:cubicBezTo>
                <a:cubicBezTo>
                  <a:pt x="5729291" y="1442434"/>
                  <a:pt x="5746266" y="1429931"/>
                  <a:pt x="5770514" y="1430936"/>
                </a:cubicBezTo>
                <a:close/>
                <a:moveTo>
                  <a:pt x="5283913" y="1430936"/>
                </a:moveTo>
                <a:cubicBezTo>
                  <a:pt x="5308162" y="1430936"/>
                  <a:pt x="5323520" y="1445337"/>
                  <a:pt x="5325541" y="1474138"/>
                </a:cubicBezTo>
                <a:cubicBezTo>
                  <a:pt x="5320691" y="1495348"/>
                  <a:pt x="5311799" y="1513544"/>
                  <a:pt x="5283913" y="1513544"/>
                </a:cubicBezTo>
                <a:cubicBezTo>
                  <a:pt x="5256026" y="1513544"/>
                  <a:pt x="5243498" y="1496241"/>
                  <a:pt x="5243498" y="1472240"/>
                </a:cubicBezTo>
                <a:cubicBezTo>
                  <a:pt x="5242689" y="1446230"/>
                  <a:pt x="5258855" y="1430936"/>
                  <a:pt x="5283913" y="1430936"/>
                </a:cubicBezTo>
                <a:close/>
                <a:moveTo>
                  <a:pt x="4047604" y="1429931"/>
                </a:moveTo>
                <a:cubicBezTo>
                  <a:pt x="4076299" y="1429931"/>
                  <a:pt x="4088020" y="1451030"/>
                  <a:pt x="4094890" y="1476036"/>
                </a:cubicBezTo>
                <a:cubicBezTo>
                  <a:pt x="4087212" y="1504948"/>
                  <a:pt x="4073470" y="1524149"/>
                  <a:pt x="4041946" y="1525154"/>
                </a:cubicBezTo>
                <a:cubicBezTo>
                  <a:pt x="4010018" y="1525154"/>
                  <a:pt x="3989810" y="1507851"/>
                  <a:pt x="3991023" y="1478938"/>
                </a:cubicBezTo>
                <a:cubicBezTo>
                  <a:pt x="3991023" y="1446230"/>
                  <a:pt x="4016080" y="1429931"/>
                  <a:pt x="4047604" y="1429931"/>
                </a:cubicBezTo>
                <a:close/>
                <a:moveTo>
                  <a:pt x="4790036" y="1428927"/>
                </a:moveTo>
                <a:cubicBezTo>
                  <a:pt x="4819540" y="1427029"/>
                  <a:pt x="4831260" y="1448239"/>
                  <a:pt x="4838939" y="1468333"/>
                </a:cubicBezTo>
                <a:cubicBezTo>
                  <a:pt x="4832068" y="1498139"/>
                  <a:pt x="4816711" y="1513544"/>
                  <a:pt x="4788824" y="1514549"/>
                </a:cubicBezTo>
                <a:cubicBezTo>
                  <a:pt x="4762958" y="1515442"/>
                  <a:pt x="4745579" y="1500148"/>
                  <a:pt x="4745579" y="1476036"/>
                </a:cubicBezTo>
                <a:cubicBezTo>
                  <a:pt x="4745579" y="1450137"/>
                  <a:pt x="4762150" y="1430936"/>
                  <a:pt x="4790036" y="1428927"/>
                </a:cubicBezTo>
                <a:close/>
                <a:moveTo>
                  <a:pt x="4544715" y="1428927"/>
                </a:moveTo>
                <a:cubicBezTo>
                  <a:pt x="4571793" y="1431829"/>
                  <a:pt x="4587959" y="1448239"/>
                  <a:pt x="4587151" y="1477040"/>
                </a:cubicBezTo>
                <a:cubicBezTo>
                  <a:pt x="4585938" y="1507851"/>
                  <a:pt x="4562901" y="1514549"/>
                  <a:pt x="4542693" y="1520242"/>
                </a:cubicBezTo>
                <a:cubicBezTo>
                  <a:pt x="4511169" y="1514549"/>
                  <a:pt x="4492578" y="1498139"/>
                  <a:pt x="4495812" y="1471235"/>
                </a:cubicBezTo>
                <a:cubicBezTo>
                  <a:pt x="4498641" y="1446230"/>
                  <a:pt x="4516020" y="1426024"/>
                  <a:pt x="4544715" y="1428927"/>
                </a:cubicBezTo>
                <a:close/>
                <a:moveTo>
                  <a:pt x="3792987" y="1428927"/>
                </a:moveTo>
                <a:cubicBezTo>
                  <a:pt x="3823703" y="1428034"/>
                  <a:pt x="3839061" y="1447234"/>
                  <a:pt x="3842698" y="1477040"/>
                </a:cubicBezTo>
                <a:cubicBezTo>
                  <a:pt x="3837848" y="1508744"/>
                  <a:pt x="3821682" y="1525154"/>
                  <a:pt x="3788137" y="1525154"/>
                </a:cubicBezTo>
                <a:cubicBezTo>
                  <a:pt x="3758230" y="1525154"/>
                  <a:pt x="3742064" y="1508744"/>
                  <a:pt x="3742064" y="1482845"/>
                </a:cubicBezTo>
                <a:cubicBezTo>
                  <a:pt x="3742064" y="1452035"/>
                  <a:pt x="3759038" y="1429931"/>
                  <a:pt x="3792987" y="1428927"/>
                </a:cubicBezTo>
                <a:close/>
                <a:moveTo>
                  <a:pt x="3302344" y="1428927"/>
                </a:moveTo>
                <a:cubicBezTo>
                  <a:pt x="3332251" y="1429931"/>
                  <a:pt x="3348822" y="1448239"/>
                  <a:pt x="3350438" y="1476036"/>
                </a:cubicBezTo>
                <a:cubicBezTo>
                  <a:pt x="3349630" y="1511646"/>
                  <a:pt x="3328614" y="1528949"/>
                  <a:pt x="3297898" y="1529954"/>
                </a:cubicBezTo>
                <a:cubicBezTo>
                  <a:pt x="3267991" y="1530847"/>
                  <a:pt x="3242125" y="1518344"/>
                  <a:pt x="3242933" y="1481840"/>
                </a:cubicBezTo>
                <a:cubicBezTo>
                  <a:pt x="3244954" y="1445337"/>
                  <a:pt x="3268799" y="1428034"/>
                  <a:pt x="3302344" y="1428927"/>
                </a:cubicBezTo>
                <a:close/>
                <a:moveTo>
                  <a:pt x="3040856" y="1428927"/>
                </a:moveTo>
                <a:cubicBezTo>
                  <a:pt x="3088142" y="1426024"/>
                  <a:pt x="3107541" y="1447234"/>
                  <a:pt x="3108350" y="1477040"/>
                </a:cubicBezTo>
                <a:cubicBezTo>
                  <a:pt x="3109158" y="1510642"/>
                  <a:pt x="3084100" y="1532745"/>
                  <a:pt x="3051768" y="1533750"/>
                </a:cubicBezTo>
                <a:cubicBezTo>
                  <a:pt x="3023881" y="1534754"/>
                  <a:pt x="3002461" y="1517451"/>
                  <a:pt x="3001653" y="1486641"/>
                </a:cubicBezTo>
                <a:cubicBezTo>
                  <a:pt x="2999632" y="1452035"/>
                  <a:pt x="3017819" y="1431829"/>
                  <a:pt x="3040856" y="1428927"/>
                </a:cubicBezTo>
                <a:close/>
                <a:moveTo>
                  <a:pt x="2812105" y="1428927"/>
                </a:moveTo>
                <a:cubicBezTo>
                  <a:pt x="2844033" y="1428927"/>
                  <a:pt x="2859391" y="1446230"/>
                  <a:pt x="2861411" y="1492446"/>
                </a:cubicBezTo>
                <a:cubicBezTo>
                  <a:pt x="2862220" y="1512651"/>
                  <a:pt x="2841204" y="1530847"/>
                  <a:pt x="2810084" y="1532745"/>
                </a:cubicBezTo>
                <a:cubicBezTo>
                  <a:pt x="2778560" y="1535647"/>
                  <a:pt x="2753502" y="1514549"/>
                  <a:pt x="2753502" y="1483738"/>
                </a:cubicBezTo>
                <a:cubicBezTo>
                  <a:pt x="2754310" y="1451030"/>
                  <a:pt x="2775731" y="1428927"/>
                  <a:pt x="2812105" y="1428927"/>
                </a:cubicBezTo>
                <a:close/>
                <a:moveTo>
                  <a:pt x="5039803" y="1428034"/>
                </a:moveTo>
                <a:cubicBezTo>
                  <a:pt x="5063648" y="1432834"/>
                  <a:pt x="5080219" y="1445337"/>
                  <a:pt x="5080219" y="1471235"/>
                </a:cubicBezTo>
                <a:cubicBezTo>
                  <a:pt x="5081027" y="1501041"/>
                  <a:pt x="5064861" y="1513544"/>
                  <a:pt x="5036166" y="1512651"/>
                </a:cubicBezTo>
                <a:cubicBezTo>
                  <a:pt x="5011108" y="1511646"/>
                  <a:pt x="4994539" y="1500148"/>
                  <a:pt x="4995751" y="1473133"/>
                </a:cubicBezTo>
                <a:cubicBezTo>
                  <a:pt x="4996559" y="1445337"/>
                  <a:pt x="5015958" y="1433727"/>
                  <a:pt x="5039803" y="1428034"/>
                </a:cubicBezTo>
                <a:close/>
                <a:moveTo>
                  <a:pt x="4297776" y="1428034"/>
                </a:moveTo>
                <a:cubicBezTo>
                  <a:pt x="4328492" y="1430936"/>
                  <a:pt x="4342637" y="1453039"/>
                  <a:pt x="4341020" y="1479943"/>
                </a:cubicBezTo>
                <a:cubicBezTo>
                  <a:pt x="4339808" y="1504948"/>
                  <a:pt x="4319601" y="1523144"/>
                  <a:pt x="4292927" y="1522251"/>
                </a:cubicBezTo>
                <a:cubicBezTo>
                  <a:pt x="4263827" y="1521247"/>
                  <a:pt x="4242811" y="1503944"/>
                  <a:pt x="4245640" y="1474138"/>
                </a:cubicBezTo>
                <a:cubicBezTo>
                  <a:pt x="4248469" y="1446230"/>
                  <a:pt x="4266656" y="1428034"/>
                  <a:pt x="4297776" y="1428034"/>
                </a:cubicBezTo>
                <a:close/>
                <a:moveTo>
                  <a:pt x="3540795" y="1428034"/>
                </a:moveTo>
                <a:cubicBezTo>
                  <a:pt x="3576360" y="1429931"/>
                  <a:pt x="3596568" y="1447234"/>
                  <a:pt x="3597781" y="1476036"/>
                </a:cubicBezTo>
                <a:cubicBezTo>
                  <a:pt x="3598589" y="1507851"/>
                  <a:pt x="3579594" y="1528949"/>
                  <a:pt x="3545645" y="1527945"/>
                </a:cubicBezTo>
                <a:cubicBezTo>
                  <a:pt x="3516950" y="1527052"/>
                  <a:pt x="3495934" y="1514549"/>
                  <a:pt x="3494721" y="1481840"/>
                </a:cubicBezTo>
                <a:cubicBezTo>
                  <a:pt x="3493913" y="1448239"/>
                  <a:pt x="3516141" y="1433727"/>
                  <a:pt x="3540795" y="1428034"/>
                </a:cubicBezTo>
                <a:close/>
                <a:moveTo>
                  <a:pt x="2330352" y="1428034"/>
                </a:moveTo>
                <a:cubicBezTo>
                  <a:pt x="2365110" y="1428927"/>
                  <a:pt x="2380468" y="1448239"/>
                  <a:pt x="2379659" y="1481840"/>
                </a:cubicBezTo>
                <a:cubicBezTo>
                  <a:pt x="2378447" y="1518344"/>
                  <a:pt x="2358239" y="1535647"/>
                  <a:pt x="2328736" y="1536652"/>
                </a:cubicBezTo>
                <a:cubicBezTo>
                  <a:pt x="2286300" y="1535647"/>
                  <a:pt x="2262455" y="1514549"/>
                  <a:pt x="2264071" y="1481840"/>
                </a:cubicBezTo>
                <a:cubicBezTo>
                  <a:pt x="2266092" y="1447234"/>
                  <a:pt x="2291958" y="1426024"/>
                  <a:pt x="2330352" y="1428034"/>
                </a:cubicBezTo>
                <a:close/>
                <a:moveTo>
                  <a:pt x="1857492" y="1428034"/>
                </a:moveTo>
                <a:cubicBezTo>
                  <a:pt x="1895078" y="1428927"/>
                  <a:pt x="1912457" y="1449132"/>
                  <a:pt x="1910436" y="1485636"/>
                </a:cubicBezTo>
                <a:cubicBezTo>
                  <a:pt x="1907607" y="1525154"/>
                  <a:pt x="1881337" y="1538550"/>
                  <a:pt x="1845771" y="1541452"/>
                </a:cubicBezTo>
                <a:cubicBezTo>
                  <a:pt x="1812227" y="1537657"/>
                  <a:pt x="1789190" y="1521247"/>
                  <a:pt x="1789998" y="1484743"/>
                </a:cubicBezTo>
                <a:cubicBezTo>
                  <a:pt x="1791210" y="1442434"/>
                  <a:pt x="1817885" y="1427029"/>
                  <a:pt x="1857492" y="1428034"/>
                </a:cubicBezTo>
                <a:close/>
                <a:moveTo>
                  <a:pt x="2561125" y="1427029"/>
                </a:moveTo>
                <a:cubicBezTo>
                  <a:pt x="2604369" y="1427029"/>
                  <a:pt x="2619727" y="1447234"/>
                  <a:pt x="2619727" y="1479943"/>
                </a:cubicBezTo>
                <a:cubicBezTo>
                  <a:pt x="2619727" y="1517451"/>
                  <a:pt x="2597903" y="1535647"/>
                  <a:pt x="2563145" y="1534754"/>
                </a:cubicBezTo>
                <a:cubicBezTo>
                  <a:pt x="2531621" y="1533750"/>
                  <a:pt x="2510201" y="1515442"/>
                  <a:pt x="2511414" y="1481840"/>
                </a:cubicBezTo>
                <a:cubicBezTo>
                  <a:pt x="2512222" y="1446230"/>
                  <a:pt x="2534450" y="1428927"/>
                  <a:pt x="2561125" y="1427029"/>
                </a:cubicBezTo>
                <a:close/>
                <a:moveTo>
                  <a:pt x="2085435" y="1426024"/>
                </a:moveTo>
                <a:cubicBezTo>
                  <a:pt x="2124638" y="1423233"/>
                  <a:pt x="2148887" y="1443327"/>
                  <a:pt x="2148887" y="1479943"/>
                </a:cubicBezTo>
                <a:cubicBezTo>
                  <a:pt x="2148887" y="1515442"/>
                  <a:pt x="2125850" y="1537657"/>
                  <a:pt x="2080585" y="1538550"/>
                </a:cubicBezTo>
                <a:cubicBezTo>
                  <a:pt x="2054719" y="1537657"/>
                  <a:pt x="2030470" y="1522251"/>
                  <a:pt x="2028449" y="1486641"/>
                </a:cubicBezTo>
                <a:cubicBezTo>
                  <a:pt x="2026833" y="1450137"/>
                  <a:pt x="2047848" y="1428927"/>
                  <a:pt x="2085435" y="1426024"/>
                </a:cubicBezTo>
                <a:close/>
                <a:moveTo>
                  <a:pt x="1607724" y="1425131"/>
                </a:moveTo>
                <a:cubicBezTo>
                  <a:pt x="1657435" y="1424126"/>
                  <a:pt x="1676835" y="1448239"/>
                  <a:pt x="1676835" y="1483738"/>
                </a:cubicBezTo>
                <a:cubicBezTo>
                  <a:pt x="1676835" y="1521247"/>
                  <a:pt x="1650969" y="1543350"/>
                  <a:pt x="1616212" y="1545248"/>
                </a:cubicBezTo>
                <a:cubicBezTo>
                  <a:pt x="1579838" y="1546252"/>
                  <a:pt x="1553568" y="1523144"/>
                  <a:pt x="1552759" y="1487645"/>
                </a:cubicBezTo>
                <a:cubicBezTo>
                  <a:pt x="1551951" y="1449132"/>
                  <a:pt x="1575796" y="1426024"/>
                  <a:pt x="1607724" y="1425131"/>
                </a:cubicBezTo>
                <a:close/>
                <a:moveTo>
                  <a:pt x="1380590" y="1425131"/>
                </a:moveTo>
                <a:cubicBezTo>
                  <a:pt x="1418176" y="1424126"/>
                  <a:pt x="1441213" y="1439532"/>
                  <a:pt x="1443233" y="1478938"/>
                </a:cubicBezTo>
                <a:cubicBezTo>
                  <a:pt x="1444850" y="1521247"/>
                  <a:pt x="1421005" y="1542457"/>
                  <a:pt x="1382611" y="1545248"/>
                </a:cubicBezTo>
                <a:cubicBezTo>
                  <a:pt x="1342195" y="1549155"/>
                  <a:pt x="1315117" y="1524149"/>
                  <a:pt x="1314308" y="1486641"/>
                </a:cubicBezTo>
                <a:cubicBezTo>
                  <a:pt x="1314308" y="1449132"/>
                  <a:pt x="1341387" y="1426024"/>
                  <a:pt x="1380590" y="1425131"/>
                </a:cubicBezTo>
                <a:close/>
                <a:moveTo>
                  <a:pt x="19398" y="1420331"/>
                </a:moveTo>
                <a:cubicBezTo>
                  <a:pt x="52134" y="1420331"/>
                  <a:pt x="75171" y="1449132"/>
                  <a:pt x="75171" y="1489543"/>
                </a:cubicBezTo>
                <a:cubicBezTo>
                  <a:pt x="76787" y="1505841"/>
                  <a:pt x="66279" y="1520242"/>
                  <a:pt x="55772" y="1534754"/>
                </a:cubicBezTo>
                <a:cubicBezTo>
                  <a:pt x="46072" y="1547257"/>
                  <a:pt x="33543" y="1560653"/>
                  <a:pt x="16569" y="1557751"/>
                </a:cubicBezTo>
                <a:cubicBezTo>
                  <a:pt x="-7681" y="1552950"/>
                  <a:pt x="4848" y="1531852"/>
                  <a:pt x="2827" y="1518344"/>
                </a:cubicBezTo>
                <a:cubicBezTo>
                  <a:pt x="807" y="1504948"/>
                  <a:pt x="-810" y="1489543"/>
                  <a:pt x="2827" y="1477040"/>
                </a:cubicBezTo>
                <a:cubicBezTo>
                  <a:pt x="8486" y="1457839"/>
                  <a:pt x="-15360" y="1420331"/>
                  <a:pt x="19398" y="1420331"/>
                </a:cubicBezTo>
                <a:close/>
                <a:moveTo>
                  <a:pt x="1147797" y="1417429"/>
                </a:moveTo>
                <a:cubicBezTo>
                  <a:pt x="1188212" y="1417429"/>
                  <a:pt x="1215290" y="1442434"/>
                  <a:pt x="1213270" y="1485636"/>
                </a:cubicBezTo>
                <a:cubicBezTo>
                  <a:pt x="1211249" y="1528949"/>
                  <a:pt x="1182554" y="1546252"/>
                  <a:pt x="1144159" y="1548150"/>
                </a:cubicBezTo>
                <a:cubicBezTo>
                  <a:pt x="1101723" y="1545248"/>
                  <a:pt x="1079899" y="1522251"/>
                  <a:pt x="1079899" y="1483738"/>
                </a:cubicBezTo>
                <a:cubicBezTo>
                  <a:pt x="1079899" y="1441429"/>
                  <a:pt x="1108594" y="1417429"/>
                  <a:pt x="1147797" y="1417429"/>
                </a:cubicBezTo>
                <a:close/>
                <a:moveTo>
                  <a:pt x="923895" y="1416424"/>
                </a:moveTo>
                <a:cubicBezTo>
                  <a:pt x="967140" y="1417429"/>
                  <a:pt x="989368" y="1441429"/>
                  <a:pt x="988560" y="1485636"/>
                </a:cubicBezTo>
                <a:cubicBezTo>
                  <a:pt x="986539" y="1533750"/>
                  <a:pt x="957440" y="1550048"/>
                  <a:pt x="913387" y="1551053"/>
                </a:cubicBezTo>
                <a:cubicBezTo>
                  <a:pt x="867314" y="1552057"/>
                  <a:pt x="845085" y="1523144"/>
                  <a:pt x="847106" y="1483738"/>
                </a:cubicBezTo>
                <a:cubicBezTo>
                  <a:pt x="849127" y="1441429"/>
                  <a:pt x="878630" y="1415531"/>
                  <a:pt x="923895" y="1416424"/>
                </a:cubicBezTo>
                <a:close/>
                <a:moveTo>
                  <a:pt x="691102" y="1415531"/>
                </a:moveTo>
                <a:cubicBezTo>
                  <a:pt x="738388" y="1416424"/>
                  <a:pt x="759404" y="1440536"/>
                  <a:pt x="758596" y="1485636"/>
                </a:cubicBezTo>
                <a:cubicBezTo>
                  <a:pt x="757788" y="1534754"/>
                  <a:pt x="727880" y="1557751"/>
                  <a:pt x="682615" y="1557751"/>
                </a:cubicBezTo>
                <a:cubicBezTo>
                  <a:pt x="638562" y="1557751"/>
                  <a:pt x="613504" y="1529954"/>
                  <a:pt x="614313" y="1485636"/>
                </a:cubicBezTo>
                <a:cubicBezTo>
                  <a:pt x="615525" y="1438527"/>
                  <a:pt x="643412" y="1414526"/>
                  <a:pt x="691102" y="1415531"/>
                </a:cubicBezTo>
                <a:close/>
                <a:moveTo>
                  <a:pt x="454672" y="1413633"/>
                </a:moveTo>
                <a:cubicBezTo>
                  <a:pt x="503979" y="1412628"/>
                  <a:pt x="529845" y="1435736"/>
                  <a:pt x="531866" y="1487645"/>
                </a:cubicBezTo>
                <a:cubicBezTo>
                  <a:pt x="529845" y="1532745"/>
                  <a:pt x="503979" y="1557751"/>
                  <a:pt x="456693" y="1559760"/>
                </a:cubicBezTo>
                <a:cubicBezTo>
                  <a:pt x="413448" y="1560653"/>
                  <a:pt x="373033" y="1526047"/>
                  <a:pt x="377074" y="1487645"/>
                </a:cubicBezTo>
                <a:cubicBezTo>
                  <a:pt x="381520" y="1443327"/>
                  <a:pt x="406578" y="1414526"/>
                  <a:pt x="454672" y="1413633"/>
                </a:cubicBezTo>
                <a:close/>
                <a:moveTo>
                  <a:pt x="232791" y="1412628"/>
                </a:moveTo>
                <a:cubicBezTo>
                  <a:pt x="276844" y="1415531"/>
                  <a:pt x="302710" y="1438527"/>
                  <a:pt x="302710" y="1484743"/>
                </a:cubicBezTo>
                <a:cubicBezTo>
                  <a:pt x="302710" y="1532745"/>
                  <a:pt x="271994" y="1561658"/>
                  <a:pt x="208542" y="1559760"/>
                </a:cubicBezTo>
                <a:cubicBezTo>
                  <a:pt x="177826" y="1556857"/>
                  <a:pt x="146302" y="1538550"/>
                  <a:pt x="145090" y="1488538"/>
                </a:cubicBezTo>
                <a:cubicBezTo>
                  <a:pt x="144281" y="1443327"/>
                  <a:pt x="182676" y="1409726"/>
                  <a:pt x="232791" y="1412628"/>
                </a:cubicBezTo>
                <a:close/>
                <a:moveTo>
                  <a:pt x="6972470" y="1198182"/>
                </a:moveTo>
                <a:cubicBezTo>
                  <a:pt x="6990656" y="1196285"/>
                  <a:pt x="7003185" y="1204992"/>
                  <a:pt x="7004802" y="1228993"/>
                </a:cubicBezTo>
                <a:cubicBezTo>
                  <a:pt x="7003185" y="1242500"/>
                  <a:pt x="6994294" y="1256901"/>
                  <a:pt x="6976915" y="1257794"/>
                </a:cubicBezTo>
                <a:cubicBezTo>
                  <a:pt x="6957920" y="1258799"/>
                  <a:pt x="6943370" y="1246296"/>
                  <a:pt x="6941350" y="1226090"/>
                </a:cubicBezTo>
                <a:cubicBezTo>
                  <a:pt x="6939733" y="1206890"/>
                  <a:pt x="6955091" y="1199187"/>
                  <a:pt x="6972470" y="1198182"/>
                </a:cubicBezTo>
                <a:close/>
                <a:moveTo>
                  <a:pt x="8433487" y="1196285"/>
                </a:moveTo>
                <a:cubicBezTo>
                  <a:pt x="8450058" y="1196285"/>
                  <a:pt x="8463395" y="1205885"/>
                  <a:pt x="8463395" y="1226090"/>
                </a:cubicBezTo>
                <a:cubicBezTo>
                  <a:pt x="8464203" y="1246296"/>
                  <a:pt x="8448845" y="1254892"/>
                  <a:pt x="8433487" y="1254892"/>
                </a:cubicBezTo>
                <a:cubicBezTo>
                  <a:pt x="8418129" y="1254892"/>
                  <a:pt x="8403984" y="1245291"/>
                  <a:pt x="8403984" y="1225086"/>
                </a:cubicBezTo>
                <a:cubicBezTo>
                  <a:pt x="8403984" y="1203987"/>
                  <a:pt x="8418129" y="1196285"/>
                  <a:pt x="8433487" y="1196285"/>
                </a:cubicBezTo>
                <a:close/>
                <a:moveTo>
                  <a:pt x="8184528" y="1196285"/>
                </a:moveTo>
                <a:cubicBezTo>
                  <a:pt x="8202715" y="1194387"/>
                  <a:pt x="8213628" y="1204992"/>
                  <a:pt x="8218477" y="1225086"/>
                </a:cubicBezTo>
                <a:cubicBezTo>
                  <a:pt x="8218477" y="1241496"/>
                  <a:pt x="8207565" y="1254892"/>
                  <a:pt x="8191399" y="1256901"/>
                </a:cubicBezTo>
                <a:cubicBezTo>
                  <a:pt x="8171191" y="1259803"/>
                  <a:pt x="8156642" y="1245291"/>
                  <a:pt x="8155025" y="1226090"/>
                </a:cubicBezTo>
                <a:cubicBezTo>
                  <a:pt x="8153004" y="1206890"/>
                  <a:pt x="8168362" y="1198182"/>
                  <a:pt x="8184528" y="1196285"/>
                </a:cubicBezTo>
                <a:close/>
                <a:moveTo>
                  <a:pt x="7945269" y="1196285"/>
                </a:moveTo>
                <a:cubicBezTo>
                  <a:pt x="7962648" y="1196285"/>
                  <a:pt x="7973156" y="1206890"/>
                  <a:pt x="7973156" y="1227095"/>
                </a:cubicBezTo>
                <a:cubicBezTo>
                  <a:pt x="7972347" y="1247301"/>
                  <a:pt x="7959819" y="1253999"/>
                  <a:pt x="7944461" y="1258799"/>
                </a:cubicBezTo>
                <a:cubicBezTo>
                  <a:pt x="7925061" y="1253999"/>
                  <a:pt x="7911724" y="1244398"/>
                  <a:pt x="7912533" y="1222295"/>
                </a:cubicBezTo>
                <a:cubicBezTo>
                  <a:pt x="7913341" y="1201085"/>
                  <a:pt x="7928699" y="1195280"/>
                  <a:pt x="7945269" y="1196285"/>
                </a:cubicBezTo>
                <a:close/>
                <a:moveTo>
                  <a:pt x="7701968" y="1196285"/>
                </a:moveTo>
                <a:cubicBezTo>
                  <a:pt x="7719347" y="1198182"/>
                  <a:pt x="7730663" y="1208787"/>
                  <a:pt x="7730663" y="1227095"/>
                </a:cubicBezTo>
                <a:cubicBezTo>
                  <a:pt x="7729047" y="1246296"/>
                  <a:pt x="7715305" y="1255896"/>
                  <a:pt x="7699139" y="1255896"/>
                </a:cubicBezTo>
                <a:cubicBezTo>
                  <a:pt x="7679740" y="1254892"/>
                  <a:pt x="7667211" y="1241496"/>
                  <a:pt x="7668423" y="1220286"/>
                </a:cubicBezTo>
                <a:cubicBezTo>
                  <a:pt x="7669232" y="1200192"/>
                  <a:pt x="7685802" y="1195280"/>
                  <a:pt x="7701968" y="1196285"/>
                </a:cubicBezTo>
                <a:close/>
                <a:moveTo>
                  <a:pt x="7458667" y="1196285"/>
                </a:moveTo>
                <a:cubicBezTo>
                  <a:pt x="7476854" y="1197289"/>
                  <a:pt x="7486554" y="1207783"/>
                  <a:pt x="7491404" y="1221290"/>
                </a:cubicBezTo>
                <a:cubicBezTo>
                  <a:pt x="7489383" y="1243394"/>
                  <a:pt x="7476046" y="1253999"/>
                  <a:pt x="7460688" y="1255896"/>
                </a:cubicBezTo>
                <a:cubicBezTo>
                  <a:pt x="7439672" y="1257794"/>
                  <a:pt x="7427143" y="1243394"/>
                  <a:pt x="7427143" y="1223188"/>
                </a:cubicBezTo>
                <a:cubicBezTo>
                  <a:pt x="7427143" y="1203987"/>
                  <a:pt x="7441289" y="1195280"/>
                  <a:pt x="7458667" y="1196285"/>
                </a:cubicBezTo>
                <a:close/>
                <a:moveTo>
                  <a:pt x="7216579" y="1196285"/>
                </a:moveTo>
                <a:cubicBezTo>
                  <a:pt x="7234766" y="1196285"/>
                  <a:pt x="7244465" y="1207783"/>
                  <a:pt x="7249315" y="1222295"/>
                </a:cubicBezTo>
                <a:cubicBezTo>
                  <a:pt x="7242445" y="1239598"/>
                  <a:pt x="7235574" y="1256901"/>
                  <a:pt x="7217387" y="1256901"/>
                </a:cubicBezTo>
                <a:cubicBezTo>
                  <a:pt x="7197179" y="1256901"/>
                  <a:pt x="7181821" y="1244398"/>
                  <a:pt x="7182630" y="1223188"/>
                </a:cubicBezTo>
                <a:cubicBezTo>
                  <a:pt x="7183842" y="1204992"/>
                  <a:pt x="7199200" y="1196285"/>
                  <a:pt x="7216579" y="1196285"/>
                </a:cubicBezTo>
                <a:close/>
                <a:moveTo>
                  <a:pt x="6730785" y="1192489"/>
                </a:moveTo>
                <a:cubicBezTo>
                  <a:pt x="6747356" y="1197289"/>
                  <a:pt x="6760693" y="1202983"/>
                  <a:pt x="6760693" y="1223188"/>
                </a:cubicBezTo>
                <a:cubicBezTo>
                  <a:pt x="6761905" y="1244398"/>
                  <a:pt x="6752205" y="1257794"/>
                  <a:pt x="6730785" y="1256901"/>
                </a:cubicBezTo>
                <a:cubicBezTo>
                  <a:pt x="6715427" y="1255896"/>
                  <a:pt x="6701282" y="1246296"/>
                  <a:pt x="6700069" y="1227095"/>
                </a:cubicBezTo>
                <a:cubicBezTo>
                  <a:pt x="6698453" y="1203987"/>
                  <a:pt x="6714619" y="1198182"/>
                  <a:pt x="6730785" y="1192489"/>
                </a:cubicBezTo>
                <a:close/>
                <a:moveTo>
                  <a:pt x="6489505" y="1192489"/>
                </a:moveTo>
                <a:cubicBezTo>
                  <a:pt x="6510925" y="1191484"/>
                  <a:pt x="6522242" y="1204992"/>
                  <a:pt x="6521433" y="1227988"/>
                </a:cubicBezTo>
                <a:cubicBezTo>
                  <a:pt x="6518604" y="1247301"/>
                  <a:pt x="6508904" y="1260697"/>
                  <a:pt x="6486676" y="1257794"/>
                </a:cubicBezTo>
                <a:cubicBezTo>
                  <a:pt x="6467681" y="1254892"/>
                  <a:pt x="6453131" y="1243394"/>
                  <a:pt x="6455960" y="1221290"/>
                </a:cubicBezTo>
                <a:cubicBezTo>
                  <a:pt x="6458789" y="1202090"/>
                  <a:pt x="6473339" y="1193382"/>
                  <a:pt x="6489505" y="1192489"/>
                </a:cubicBezTo>
                <a:close/>
                <a:moveTo>
                  <a:pt x="6009774" y="1192489"/>
                </a:moveTo>
                <a:cubicBezTo>
                  <a:pt x="6027961" y="1192489"/>
                  <a:pt x="6042510" y="1203987"/>
                  <a:pt x="6042510" y="1226090"/>
                </a:cubicBezTo>
                <a:cubicBezTo>
                  <a:pt x="6041702" y="1250091"/>
                  <a:pt x="6029173" y="1261701"/>
                  <a:pt x="6004924" y="1260697"/>
                </a:cubicBezTo>
                <a:cubicBezTo>
                  <a:pt x="5983908" y="1259803"/>
                  <a:pt x="5973400" y="1247301"/>
                  <a:pt x="5969358" y="1227988"/>
                </a:cubicBezTo>
                <a:cubicBezTo>
                  <a:pt x="5973400" y="1205885"/>
                  <a:pt x="5988758" y="1192489"/>
                  <a:pt x="6009774" y="1192489"/>
                </a:cubicBezTo>
                <a:close/>
                <a:moveTo>
                  <a:pt x="5524385" y="1192489"/>
                </a:moveTo>
                <a:cubicBezTo>
                  <a:pt x="5545400" y="1191484"/>
                  <a:pt x="5559950" y="1204992"/>
                  <a:pt x="5561971" y="1230891"/>
                </a:cubicBezTo>
                <a:cubicBezTo>
                  <a:pt x="5559950" y="1251096"/>
                  <a:pt x="5548230" y="1261701"/>
                  <a:pt x="5527214" y="1261701"/>
                </a:cubicBezTo>
                <a:cubicBezTo>
                  <a:pt x="5504177" y="1260697"/>
                  <a:pt x="5488010" y="1250091"/>
                  <a:pt x="5489627" y="1226090"/>
                </a:cubicBezTo>
                <a:cubicBezTo>
                  <a:pt x="5490840" y="1205885"/>
                  <a:pt x="5506198" y="1192489"/>
                  <a:pt x="5524385" y="1192489"/>
                </a:cubicBezTo>
                <a:close/>
                <a:moveTo>
                  <a:pt x="14548" y="1191484"/>
                </a:moveTo>
                <a:cubicBezTo>
                  <a:pt x="31927" y="1187689"/>
                  <a:pt x="46072" y="1203987"/>
                  <a:pt x="55772" y="1219393"/>
                </a:cubicBezTo>
                <a:cubicBezTo>
                  <a:pt x="76787" y="1255896"/>
                  <a:pt x="55772" y="1293405"/>
                  <a:pt x="2827" y="1309703"/>
                </a:cubicBezTo>
                <a:cubicBezTo>
                  <a:pt x="2827" y="1279004"/>
                  <a:pt x="2019" y="1255896"/>
                  <a:pt x="4040" y="1231895"/>
                </a:cubicBezTo>
                <a:cubicBezTo>
                  <a:pt x="4848" y="1217495"/>
                  <a:pt x="-6872" y="1195280"/>
                  <a:pt x="14548" y="1191484"/>
                </a:cubicBezTo>
                <a:close/>
                <a:moveTo>
                  <a:pt x="6251054" y="1190480"/>
                </a:moveTo>
                <a:cubicBezTo>
                  <a:pt x="6270453" y="1191484"/>
                  <a:pt x="6282983" y="1204992"/>
                  <a:pt x="6281770" y="1227095"/>
                </a:cubicBezTo>
                <a:cubicBezTo>
                  <a:pt x="6280154" y="1247301"/>
                  <a:pt x="6271262" y="1260697"/>
                  <a:pt x="6249438" y="1260697"/>
                </a:cubicBezTo>
                <a:cubicBezTo>
                  <a:pt x="6227209" y="1260697"/>
                  <a:pt x="6214680" y="1246296"/>
                  <a:pt x="6213872" y="1227988"/>
                </a:cubicBezTo>
                <a:cubicBezTo>
                  <a:pt x="6212660" y="1205885"/>
                  <a:pt x="6229230" y="1189587"/>
                  <a:pt x="6251054" y="1190480"/>
                </a:cubicBezTo>
                <a:close/>
                <a:moveTo>
                  <a:pt x="4048413" y="1190480"/>
                </a:moveTo>
                <a:cubicBezTo>
                  <a:pt x="4069833" y="1192489"/>
                  <a:pt x="4083170" y="1207783"/>
                  <a:pt x="4083170" y="1233793"/>
                </a:cubicBezTo>
                <a:cubicBezTo>
                  <a:pt x="4078320" y="1255896"/>
                  <a:pt x="4062962" y="1271302"/>
                  <a:pt x="4039117" y="1270297"/>
                </a:cubicBezTo>
                <a:cubicBezTo>
                  <a:pt x="4017697" y="1269404"/>
                  <a:pt x="3999510" y="1255896"/>
                  <a:pt x="4001531" y="1232788"/>
                </a:cubicBezTo>
                <a:cubicBezTo>
                  <a:pt x="4003552" y="1205885"/>
                  <a:pt x="4022547" y="1188582"/>
                  <a:pt x="4048413" y="1190480"/>
                </a:cubicBezTo>
                <a:close/>
                <a:moveTo>
                  <a:pt x="5764856" y="1189587"/>
                </a:moveTo>
                <a:cubicBezTo>
                  <a:pt x="5783851" y="1192489"/>
                  <a:pt x="5800422" y="1200192"/>
                  <a:pt x="5801230" y="1222295"/>
                </a:cubicBezTo>
                <a:cubicBezTo>
                  <a:pt x="5802038" y="1245291"/>
                  <a:pt x="5791530" y="1259803"/>
                  <a:pt x="5766473" y="1260697"/>
                </a:cubicBezTo>
                <a:cubicBezTo>
                  <a:pt x="5746266" y="1261701"/>
                  <a:pt x="5730907" y="1252101"/>
                  <a:pt x="5729291" y="1230891"/>
                </a:cubicBezTo>
                <a:cubicBezTo>
                  <a:pt x="5727270" y="1205885"/>
                  <a:pt x="5745457" y="1196285"/>
                  <a:pt x="5764856" y="1189587"/>
                </a:cubicBezTo>
                <a:close/>
                <a:moveTo>
                  <a:pt x="5283105" y="1189587"/>
                </a:moveTo>
                <a:cubicBezTo>
                  <a:pt x="5305333" y="1190480"/>
                  <a:pt x="5319478" y="1202983"/>
                  <a:pt x="5320691" y="1227095"/>
                </a:cubicBezTo>
                <a:cubicBezTo>
                  <a:pt x="5319478" y="1252994"/>
                  <a:pt x="5304120" y="1264604"/>
                  <a:pt x="5281892" y="1264604"/>
                </a:cubicBezTo>
                <a:cubicBezTo>
                  <a:pt x="5258855" y="1264604"/>
                  <a:pt x="5244710" y="1252101"/>
                  <a:pt x="5245518" y="1227095"/>
                </a:cubicBezTo>
                <a:cubicBezTo>
                  <a:pt x="5246327" y="1202983"/>
                  <a:pt x="5260067" y="1188582"/>
                  <a:pt x="5283105" y="1189587"/>
                </a:cubicBezTo>
                <a:close/>
                <a:moveTo>
                  <a:pt x="5036166" y="1189587"/>
                </a:moveTo>
                <a:cubicBezTo>
                  <a:pt x="5060820" y="1187689"/>
                  <a:pt x="5074561" y="1204992"/>
                  <a:pt x="5080219" y="1227095"/>
                </a:cubicBezTo>
                <a:cubicBezTo>
                  <a:pt x="5076177" y="1253999"/>
                  <a:pt x="5060011" y="1268399"/>
                  <a:pt x="5036975" y="1267394"/>
                </a:cubicBezTo>
                <a:cubicBezTo>
                  <a:pt x="5016767" y="1266501"/>
                  <a:pt x="4997367" y="1255896"/>
                  <a:pt x="4996559" y="1231895"/>
                </a:cubicBezTo>
                <a:cubicBezTo>
                  <a:pt x="4995751" y="1206890"/>
                  <a:pt x="5012725" y="1191484"/>
                  <a:pt x="5036166" y="1189587"/>
                </a:cubicBezTo>
                <a:close/>
                <a:moveTo>
                  <a:pt x="4293734" y="1189587"/>
                </a:moveTo>
                <a:cubicBezTo>
                  <a:pt x="4318792" y="1188582"/>
                  <a:pt x="4332129" y="1205885"/>
                  <a:pt x="4336171" y="1227095"/>
                </a:cubicBezTo>
                <a:cubicBezTo>
                  <a:pt x="4337788" y="1256901"/>
                  <a:pt x="4318792" y="1265497"/>
                  <a:pt x="4298585" y="1267394"/>
                </a:cubicBezTo>
                <a:cubicBezTo>
                  <a:pt x="4274335" y="1269404"/>
                  <a:pt x="4254127" y="1257794"/>
                  <a:pt x="4252511" y="1231895"/>
                </a:cubicBezTo>
                <a:cubicBezTo>
                  <a:pt x="4251298" y="1205885"/>
                  <a:pt x="4271506" y="1190480"/>
                  <a:pt x="4293734" y="1189587"/>
                </a:cubicBezTo>
                <a:close/>
                <a:moveTo>
                  <a:pt x="3788946" y="1189587"/>
                </a:moveTo>
                <a:cubicBezTo>
                  <a:pt x="3816024" y="1185680"/>
                  <a:pt x="3832190" y="1202983"/>
                  <a:pt x="3837848" y="1230891"/>
                </a:cubicBezTo>
                <a:cubicBezTo>
                  <a:pt x="3834211" y="1255896"/>
                  <a:pt x="3822490" y="1273199"/>
                  <a:pt x="3792987" y="1273199"/>
                </a:cubicBezTo>
                <a:cubicBezTo>
                  <a:pt x="3768738" y="1273199"/>
                  <a:pt x="3749743" y="1264604"/>
                  <a:pt x="3747722" y="1237589"/>
                </a:cubicBezTo>
                <a:cubicBezTo>
                  <a:pt x="3745701" y="1209792"/>
                  <a:pt x="3763080" y="1192489"/>
                  <a:pt x="3788946" y="1189587"/>
                </a:cubicBezTo>
                <a:close/>
                <a:moveTo>
                  <a:pt x="3549686" y="1189587"/>
                </a:moveTo>
                <a:cubicBezTo>
                  <a:pt x="3576360" y="1191484"/>
                  <a:pt x="3591718" y="1209792"/>
                  <a:pt x="3590910" y="1237589"/>
                </a:cubicBezTo>
                <a:cubicBezTo>
                  <a:pt x="3590102" y="1267394"/>
                  <a:pt x="3567065" y="1275097"/>
                  <a:pt x="3544028" y="1280902"/>
                </a:cubicBezTo>
                <a:cubicBezTo>
                  <a:pt x="3516950" y="1275097"/>
                  <a:pt x="3494721" y="1262594"/>
                  <a:pt x="3496742" y="1234798"/>
                </a:cubicBezTo>
                <a:cubicBezTo>
                  <a:pt x="3499571" y="1205885"/>
                  <a:pt x="3519779" y="1186684"/>
                  <a:pt x="3549686" y="1189587"/>
                </a:cubicBezTo>
                <a:close/>
                <a:moveTo>
                  <a:pt x="3294665" y="1189587"/>
                </a:moveTo>
                <a:cubicBezTo>
                  <a:pt x="3328614" y="1188582"/>
                  <a:pt x="3347609" y="1207783"/>
                  <a:pt x="3347609" y="1231895"/>
                </a:cubicBezTo>
                <a:cubicBezTo>
                  <a:pt x="3347609" y="1259803"/>
                  <a:pt x="3323764" y="1279004"/>
                  <a:pt x="3295877" y="1279897"/>
                </a:cubicBezTo>
                <a:cubicBezTo>
                  <a:pt x="3272840" y="1280902"/>
                  <a:pt x="3251420" y="1264604"/>
                  <a:pt x="3250612" y="1239598"/>
                </a:cubicBezTo>
                <a:cubicBezTo>
                  <a:pt x="3249804" y="1209792"/>
                  <a:pt x="3270011" y="1193382"/>
                  <a:pt x="3294665" y="1189587"/>
                </a:cubicBezTo>
                <a:close/>
                <a:moveTo>
                  <a:pt x="3055405" y="1189587"/>
                </a:moveTo>
                <a:cubicBezTo>
                  <a:pt x="3082484" y="1189587"/>
                  <a:pt x="3098650" y="1206890"/>
                  <a:pt x="3099458" y="1234798"/>
                </a:cubicBezTo>
                <a:cubicBezTo>
                  <a:pt x="3100671" y="1268399"/>
                  <a:pt x="3075613" y="1276102"/>
                  <a:pt x="3051768" y="1281907"/>
                </a:cubicBezTo>
                <a:cubicBezTo>
                  <a:pt x="3022669" y="1279004"/>
                  <a:pt x="3004482" y="1262594"/>
                  <a:pt x="3005290" y="1236696"/>
                </a:cubicBezTo>
                <a:cubicBezTo>
                  <a:pt x="3006503" y="1208787"/>
                  <a:pt x="3026710" y="1189587"/>
                  <a:pt x="3055405" y="1189587"/>
                </a:cubicBezTo>
                <a:close/>
                <a:moveTo>
                  <a:pt x="2809275" y="1189587"/>
                </a:moveTo>
                <a:cubicBezTo>
                  <a:pt x="2834333" y="1196285"/>
                  <a:pt x="2856561" y="1210685"/>
                  <a:pt x="2856561" y="1236696"/>
                </a:cubicBezTo>
                <a:cubicBezTo>
                  <a:pt x="2857370" y="1265497"/>
                  <a:pt x="2835141" y="1284698"/>
                  <a:pt x="2806446" y="1282800"/>
                </a:cubicBezTo>
                <a:cubicBezTo>
                  <a:pt x="2781389" y="1280902"/>
                  <a:pt x="2761181" y="1264604"/>
                  <a:pt x="2764010" y="1235691"/>
                </a:cubicBezTo>
                <a:cubicBezTo>
                  <a:pt x="2766031" y="1208787"/>
                  <a:pt x="2783410" y="1193382"/>
                  <a:pt x="2809275" y="1189587"/>
                </a:cubicBezTo>
                <a:close/>
                <a:moveTo>
                  <a:pt x="2567187" y="1189587"/>
                </a:moveTo>
                <a:cubicBezTo>
                  <a:pt x="2597903" y="1186684"/>
                  <a:pt x="2611240" y="1209792"/>
                  <a:pt x="2618110" y="1236696"/>
                </a:cubicBezTo>
                <a:cubicBezTo>
                  <a:pt x="2613261" y="1265497"/>
                  <a:pt x="2596690" y="1281907"/>
                  <a:pt x="2567187" y="1283804"/>
                </a:cubicBezTo>
                <a:cubicBezTo>
                  <a:pt x="2534450" y="1285702"/>
                  <a:pt x="2517880" y="1266501"/>
                  <a:pt x="2517072" y="1238593"/>
                </a:cubicBezTo>
                <a:cubicBezTo>
                  <a:pt x="2516264" y="1209792"/>
                  <a:pt x="2539300" y="1191484"/>
                  <a:pt x="2567187" y="1189587"/>
                </a:cubicBezTo>
                <a:close/>
                <a:moveTo>
                  <a:pt x="2325907" y="1189587"/>
                </a:moveTo>
                <a:cubicBezTo>
                  <a:pt x="2355410" y="1188582"/>
                  <a:pt x="2369151" y="1211690"/>
                  <a:pt x="2376830" y="1237589"/>
                </a:cubicBezTo>
                <a:cubicBezTo>
                  <a:pt x="2370768" y="1265497"/>
                  <a:pt x="2356623" y="1283804"/>
                  <a:pt x="2325907" y="1284698"/>
                </a:cubicBezTo>
                <a:cubicBezTo>
                  <a:pt x="2294787" y="1286707"/>
                  <a:pt x="2273771" y="1271302"/>
                  <a:pt x="2272963" y="1242389"/>
                </a:cubicBezTo>
                <a:cubicBezTo>
                  <a:pt x="2271750" y="1210685"/>
                  <a:pt x="2295999" y="1191484"/>
                  <a:pt x="2325907" y="1189587"/>
                </a:cubicBezTo>
                <a:close/>
                <a:moveTo>
                  <a:pt x="1382611" y="1189587"/>
                </a:moveTo>
                <a:cubicBezTo>
                  <a:pt x="1414134" y="1190480"/>
                  <a:pt x="1431513" y="1211690"/>
                  <a:pt x="1433534" y="1246296"/>
                </a:cubicBezTo>
                <a:cubicBezTo>
                  <a:pt x="1429492" y="1277107"/>
                  <a:pt x="1409285" y="1294410"/>
                  <a:pt x="1377761" y="1294410"/>
                </a:cubicBezTo>
                <a:cubicBezTo>
                  <a:pt x="1345024" y="1294410"/>
                  <a:pt x="1324008" y="1276102"/>
                  <a:pt x="1324008" y="1243394"/>
                </a:cubicBezTo>
                <a:cubicBezTo>
                  <a:pt x="1324008" y="1207783"/>
                  <a:pt x="1349065" y="1188582"/>
                  <a:pt x="1382611" y="1189587"/>
                </a:cubicBezTo>
                <a:close/>
                <a:moveTo>
                  <a:pt x="4788824" y="1188582"/>
                </a:moveTo>
                <a:cubicBezTo>
                  <a:pt x="4816711" y="1190480"/>
                  <a:pt x="4831260" y="1205885"/>
                  <a:pt x="4831260" y="1229998"/>
                </a:cubicBezTo>
                <a:cubicBezTo>
                  <a:pt x="4832068" y="1255896"/>
                  <a:pt x="4814689" y="1269404"/>
                  <a:pt x="4790036" y="1270297"/>
                </a:cubicBezTo>
                <a:cubicBezTo>
                  <a:pt x="4765787" y="1270297"/>
                  <a:pt x="4754067" y="1256901"/>
                  <a:pt x="4753258" y="1232788"/>
                </a:cubicBezTo>
                <a:cubicBezTo>
                  <a:pt x="4753258" y="1206890"/>
                  <a:pt x="4764979" y="1192489"/>
                  <a:pt x="4788824" y="1188582"/>
                </a:cubicBezTo>
                <a:close/>
                <a:moveTo>
                  <a:pt x="2089072" y="1188582"/>
                </a:moveTo>
                <a:cubicBezTo>
                  <a:pt x="2118980" y="1188582"/>
                  <a:pt x="2136358" y="1210685"/>
                  <a:pt x="2137167" y="1238593"/>
                </a:cubicBezTo>
                <a:cubicBezTo>
                  <a:pt x="2139187" y="1274204"/>
                  <a:pt x="2112109" y="1284698"/>
                  <a:pt x="2083414" y="1290502"/>
                </a:cubicBezTo>
                <a:cubicBezTo>
                  <a:pt x="2055527" y="1285702"/>
                  <a:pt x="2033299" y="1271302"/>
                  <a:pt x="2032491" y="1242389"/>
                </a:cubicBezTo>
                <a:cubicBezTo>
                  <a:pt x="2031682" y="1207783"/>
                  <a:pt x="2055527" y="1188582"/>
                  <a:pt x="2089072" y="1188582"/>
                </a:cubicBezTo>
                <a:close/>
                <a:moveTo>
                  <a:pt x="1852642" y="1188582"/>
                </a:moveTo>
                <a:cubicBezTo>
                  <a:pt x="1887399" y="1189587"/>
                  <a:pt x="1898716" y="1213588"/>
                  <a:pt x="1901545" y="1241496"/>
                </a:cubicBezTo>
                <a:cubicBezTo>
                  <a:pt x="1897907" y="1276102"/>
                  <a:pt x="1874870" y="1294410"/>
                  <a:pt x="1845771" y="1292400"/>
                </a:cubicBezTo>
                <a:cubicBezTo>
                  <a:pt x="1816268" y="1290502"/>
                  <a:pt x="1792019" y="1269404"/>
                  <a:pt x="1796060" y="1237589"/>
                </a:cubicBezTo>
                <a:cubicBezTo>
                  <a:pt x="1799698" y="1209792"/>
                  <a:pt x="1819097" y="1187689"/>
                  <a:pt x="1852642" y="1188582"/>
                </a:cubicBezTo>
                <a:close/>
                <a:moveTo>
                  <a:pt x="1611362" y="1188582"/>
                </a:moveTo>
                <a:cubicBezTo>
                  <a:pt x="1646119" y="1191484"/>
                  <a:pt x="1666327" y="1209792"/>
                  <a:pt x="1667943" y="1240491"/>
                </a:cubicBezTo>
                <a:cubicBezTo>
                  <a:pt x="1671177" y="1278000"/>
                  <a:pt x="1644098" y="1293405"/>
                  <a:pt x="1612170" y="1295303"/>
                </a:cubicBezTo>
                <a:cubicBezTo>
                  <a:pt x="1583475" y="1297200"/>
                  <a:pt x="1564076" y="1279897"/>
                  <a:pt x="1562459" y="1249198"/>
                </a:cubicBezTo>
                <a:cubicBezTo>
                  <a:pt x="1560438" y="1212695"/>
                  <a:pt x="1583475" y="1196285"/>
                  <a:pt x="1611362" y="1188582"/>
                </a:cubicBezTo>
                <a:close/>
                <a:moveTo>
                  <a:pt x="1144159" y="1188582"/>
                </a:moveTo>
                <a:cubicBezTo>
                  <a:pt x="1179725" y="1187689"/>
                  <a:pt x="1200741" y="1203987"/>
                  <a:pt x="1202762" y="1240491"/>
                </a:cubicBezTo>
                <a:cubicBezTo>
                  <a:pt x="1204783" y="1280902"/>
                  <a:pt x="1179725" y="1295303"/>
                  <a:pt x="1143351" y="1297200"/>
                </a:cubicBezTo>
                <a:cubicBezTo>
                  <a:pt x="1104552" y="1300103"/>
                  <a:pt x="1085557" y="1277107"/>
                  <a:pt x="1086365" y="1244398"/>
                </a:cubicBezTo>
                <a:cubicBezTo>
                  <a:pt x="1087578" y="1213588"/>
                  <a:pt x="1107785" y="1189587"/>
                  <a:pt x="1144159" y="1188582"/>
                </a:cubicBezTo>
                <a:close/>
                <a:moveTo>
                  <a:pt x="4546735" y="1187689"/>
                </a:moveTo>
                <a:cubicBezTo>
                  <a:pt x="4568560" y="1194387"/>
                  <a:pt x="4587959" y="1206890"/>
                  <a:pt x="4585938" y="1231895"/>
                </a:cubicBezTo>
                <a:cubicBezTo>
                  <a:pt x="4585130" y="1255896"/>
                  <a:pt x="4566943" y="1270297"/>
                  <a:pt x="4542693" y="1270297"/>
                </a:cubicBezTo>
                <a:cubicBezTo>
                  <a:pt x="4516828" y="1270297"/>
                  <a:pt x="4502278" y="1254892"/>
                  <a:pt x="4503491" y="1228993"/>
                </a:cubicBezTo>
                <a:cubicBezTo>
                  <a:pt x="4504299" y="1203987"/>
                  <a:pt x="4523699" y="1193382"/>
                  <a:pt x="4546735" y="1187689"/>
                </a:cubicBezTo>
                <a:close/>
                <a:moveTo>
                  <a:pt x="915408" y="1187689"/>
                </a:moveTo>
                <a:cubicBezTo>
                  <a:pt x="953803" y="1187689"/>
                  <a:pt x="976031" y="1206890"/>
                  <a:pt x="976031" y="1245291"/>
                </a:cubicBezTo>
                <a:cubicBezTo>
                  <a:pt x="976031" y="1283804"/>
                  <a:pt x="948145" y="1303005"/>
                  <a:pt x="914195" y="1304010"/>
                </a:cubicBezTo>
                <a:cubicBezTo>
                  <a:pt x="879842" y="1304903"/>
                  <a:pt x="853572" y="1284698"/>
                  <a:pt x="854785" y="1245291"/>
                </a:cubicBezTo>
                <a:cubicBezTo>
                  <a:pt x="855593" y="1207783"/>
                  <a:pt x="877013" y="1187689"/>
                  <a:pt x="915408" y="1187689"/>
                </a:cubicBezTo>
                <a:close/>
                <a:moveTo>
                  <a:pt x="687465" y="1186684"/>
                </a:moveTo>
                <a:cubicBezTo>
                  <a:pt x="725859" y="1186684"/>
                  <a:pt x="745259" y="1205885"/>
                  <a:pt x="746876" y="1245291"/>
                </a:cubicBezTo>
                <a:cubicBezTo>
                  <a:pt x="745259" y="1285702"/>
                  <a:pt x="721010" y="1305908"/>
                  <a:pt x="682615" y="1306912"/>
                </a:cubicBezTo>
                <a:cubicBezTo>
                  <a:pt x="646241" y="1307805"/>
                  <a:pt x="623204" y="1285702"/>
                  <a:pt x="623204" y="1248194"/>
                </a:cubicBezTo>
                <a:cubicBezTo>
                  <a:pt x="623204" y="1206890"/>
                  <a:pt x="647049" y="1186684"/>
                  <a:pt x="687465" y="1186684"/>
                </a:cubicBezTo>
                <a:close/>
                <a:moveTo>
                  <a:pt x="453864" y="1186684"/>
                </a:moveTo>
                <a:cubicBezTo>
                  <a:pt x="496300" y="1183782"/>
                  <a:pt x="518124" y="1205885"/>
                  <a:pt x="519337" y="1246296"/>
                </a:cubicBezTo>
                <a:cubicBezTo>
                  <a:pt x="520953" y="1288605"/>
                  <a:pt x="494279" y="1305908"/>
                  <a:pt x="467201" y="1307805"/>
                </a:cubicBezTo>
                <a:cubicBezTo>
                  <a:pt x="413448" y="1310708"/>
                  <a:pt x="389199" y="1287600"/>
                  <a:pt x="388391" y="1249198"/>
                </a:cubicBezTo>
                <a:cubicBezTo>
                  <a:pt x="387582" y="1209792"/>
                  <a:pt x="415469" y="1189587"/>
                  <a:pt x="453864" y="1186684"/>
                </a:cubicBezTo>
                <a:close/>
                <a:moveTo>
                  <a:pt x="225921" y="1186684"/>
                </a:moveTo>
                <a:cubicBezTo>
                  <a:pt x="266336" y="1186684"/>
                  <a:pt x="291393" y="1205885"/>
                  <a:pt x="290181" y="1247301"/>
                </a:cubicBezTo>
                <a:cubicBezTo>
                  <a:pt x="289373" y="1290502"/>
                  <a:pt x="262294" y="1309703"/>
                  <a:pt x="229962" y="1308810"/>
                </a:cubicBezTo>
                <a:cubicBezTo>
                  <a:pt x="180655" y="1308810"/>
                  <a:pt x="155598" y="1288605"/>
                  <a:pt x="155598" y="1248194"/>
                </a:cubicBezTo>
                <a:cubicBezTo>
                  <a:pt x="155598" y="1203987"/>
                  <a:pt x="184697" y="1186684"/>
                  <a:pt x="225921" y="1186684"/>
                </a:cubicBezTo>
                <a:close/>
                <a:moveTo>
                  <a:pt x="19398" y="961745"/>
                </a:moveTo>
                <a:cubicBezTo>
                  <a:pt x="44051" y="961745"/>
                  <a:pt x="54963" y="981950"/>
                  <a:pt x="53751" y="1002044"/>
                </a:cubicBezTo>
                <a:cubicBezTo>
                  <a:pt x="52942" y="1026157"/>
                  <a:pt x="44051" y="1055963"/>
                  <a:pt x="15356" y="1053060"/>
                </a:cubicBezTo>
                <a:cubicBezTo>
                  <a:pt x="-10510" y="1050158"/>
                  <a:pt x="8486" y="1020352"/>
                  <a:pt x="807" y="1003049"/>
                </a:cubicBezTo>
                <a:cubicBezTo>
                  <a:pt x="8486" y="988648"/>
                  <a:pt x="-11318" y="962638"/>
                  <a:pt x="19398" y="961745"/>
                </a:cubicBezTo>
                <a:close/>
                <a:moveTo>
                  <a:pt x="2810084" y="956945"/>
                </a:moveTo>
                <a:cubicBezTo>
                  <a:pt x="2833525" y="957838"/>
                  <a:pt x="2847670" y="968443"/>
                  <a:pt x="2846862" y="995346"/>
                </a:cubicBezTo>
                <a:cubicBezTo>
                  <a:pt x="2842820" y="1018454"/>
                  <a:pt x="2826654" y="1031850"/>
                  <a:pt x="2802405" y="1029952"/>
                </a:cubicBezTo>
                <a:cubicBezTo>
                  <a:pt x="2780580" y="1028055"/>
                  <a:pt x="2766031" y="1010751"/>
                  <a:pt x="2768052" y="989541"/>
                </a:cubicBezTo>
                <a:cubicBezTo>
                  <a:pt x="2770072" y="968443"/>
                  <a:pt x="2788259" y="955940"/>
                  <a:pt x="2810084" y="956945"/>
                </a:cubicBezTo>
                <a:close/>
                <a:moveTo>
                  <a:pt x="1619849" y="955940"/>
                </a:moveTo>
                <a:cubicBezTo>
                  <a:pt x="1644098" y="956945"/>
                  <a:pt x="1660264" y="970341"/>
                  <a:pt x="1658648" y="1004947"/>
                </a:cubicBezTo>
                <a:cubicBezTo>
                  <a:pt x="1654606" y="1028055"/>
                  <a:pt x="1636419" y="1044353"/>
                  <a:pt x="1606512" y="1042455"/>
                </a:cubicBezTo>
                <a:cubicBezTo>
                  <a:pt x="1580646" y="1041562"/>
                  <a:pt x="1565288" y="1022250"/>
                  <a:pt x="1566097" y="999253"/>
                </a:cubicBezTo>
                <a:cubicBezTo>
                  <a:pt x="1567309" y="969447"/>
                  <a:pt x="1591154" y="954935"/>
                  <a:pt x="1619849" y="955940"/>
                </a:cubicBezTo>
                <a:close/>
                <a:moveTo>
                  <a:pt x="1381398" y="955940"/>
                </a:moveTo>
                <a:cubicBezTo>
                  <a:pt x="1408476" y="956945"/>
                  <a:pt x="1429492" y="967438"/>
                  <a:pt x="1429492" y="996351"/>
                </a:cubicBezTo>
                <a:cubicBezTo>
                  <a:pt x="1428684" y="1025152"/>
                  <a:pt x="1409285" y="1041562"/>
                  <a:pt x="1379781" y="1043460"/>
                </a:cubicBezTo>
                <a:cubicBezTo>
                  <a:pt x="1350682" y="1044353"/>
                  <a:pt x="1333708" y="1031850"/>
                  <a:pt x="1332495" y="1003049"/>
                </a:cubicBezTo>
                <a:cubicBezTo>
                  <a:pt x="1331687" y="971345"/>
                  <a:pt x="1350682" y="957838"/>
                  <a:pt x="1381398" y="955940"/>
                </a:cubicBezTo>
                <a:close/>
                <a:moveTo>
                  <a:pt x="8427829" y="954935"/>
                </a:moveTo>
                <a:cubicBezTo>
                  <a:pt x="8446016" y="954042"/>
                  <a:pt x="8460566" y="964647"/>
                  <a:pt x="8461374" y="981950"/>
                </a:cubicBezTo>
                <a:cubicBezTo>
                  <a:pt x="8462586" y="1001151"/>
                  <a:pt x="8448037" y="1008854"/>
                  <a:pt x="8430658" y="1008854"/>
                </a:cubicBezTo>
                <a:cubicBezTo>
                  <a:pt x="8410451" y="1009747"/>
                  <a:pt x="8401155" y="997244"/>
                  <a:pt x="8399943" y="979941"/>
                </a:cubicBezTo>
                <a:cubicBezTo>
                  <a:pt x="8399134" y="962638"/>
                  <a:pt x="8412471" y="955940"/>
                  <a:pt x="8427829" y="954935"/>
                </a:cubicBezTo>
                <a:close/>
                <a:moveTo>
                  <a:pt x="2563954" y="954042"/>
                </a:moveTo>
                <a:cubicBezTo>
                  <a:pt x="2587395" y="952144"/>
                  <a:pt x="2605582" y="964647"/>
                  <a:pt x="2607602" y="991551"/>
                </a:cubicBezTo>
                <a:cubicBezTo>
                  <a:pt x="2606390" y="1017449"/>
                  <a:pt x="2593861" y="1032855"/>
                  <a:pt x="2567187" y="1032855"/>
                </a:cubicBezTo>
                <a:cubicBezTo>
                  <a:pt x="2542129" y="1032855"/>
                  <a:pt x="2523942" y="1022250"/>
                  <a:pt x="2522730" y="995346"/>
                </a:cubicBezTo>
                <a:cubicBezTo>
                  <a:pt x="2521922" y="968443"/>
                  <a:pt x="2542129" y="955940"/>
                  <a:pt x="2563954" y="954042"/>
                </a:cubicBezTo>
                <a:close/>
                <a:moveTo>
                  <a:pt x="459522" y="954042"/>
                </a:moveTo>
                <a:cubicBezTo>
                  <a:pt x="490237" y="955940"/>
                  <a:pt x="511658" y="975141"/>
                  <a:pt x="506808" y="1009747"/>
                </a:cubicBezTo>
                <a:cubicBezTo>
                  <a:pt x="501958" y="1045358"/>
                  <a:pt x="477709" y="1058865"/>
                  <a:pt x="456693" y="1058865"/>
                </a:cubicBezTo>
                <a:cubicBezTo>
                  <a:pt x="410619" y="1055963"/>
                  <a:pt x="389199" y="1037655"/>
                  <a:pt x="392432" y="1005951"/>
                </a:cubicBezTo>
                <a:cubicBezTo>
                  <a:pt x="395261" y="968443"/>
                  <a:pt x="425169" y="951140"/>
                  <a:pt x="459522" y="954042"/>
                </a:cubicBezTo>
                <a:close/>
                <a:moveTo>
                  <a:pt x="1846984" y="953038"/>
                </a:moveTo>
                <a:cubicBezTo>
                  <a:pt x="1873658" y="950135"/>
                  <a:pt x="1890228" y="967438"/>
                  <a:pt x="1897099" y="994342"/>
                </a:cubicBezTo>
                <a:cubicBezTo>
                  <a:pt x="1891037" y="1021357"/>
                  <a:pt x="1877700" y="1042455"/>
                  <a:pt x="1846984" y="1042455"/>
                </a:cubicBezTo>
                <a:cubicBezTo>
                  <a:pt x="1819905" y="1041562"/>
                  <a:pt x="1802527" y="1027050"/>
                  <a:pt x="1801719" y="998249"/>
                </a:cubicBezTo>
                <a:cubicBezTo>
                  <a:pt x="1801719" y="967438"/>
                  <a:pt x="1821926" y="955940"/>
                  <a:pt x="1846984" y="953038"/>
                </a:cubicBezTo>
                <a:close/>
                <a:moveTo>
                  <a:pt x="920258" y="953038"/>
                </a:moveTo>
                <a:cubicBezTo>
                  <a:pt x="948145" y="954935"/>
                  <a:pt x="967140" y="972238"/>
                  <a:pt x="964311" y="1004947"/>
                </a:cubicBezTo>
                <a:cubicBezTo>
                  <a:pt x="961482" y="1040557"/>
                  <a:pt x="936424" y="1049153"/>
                  <a:pt x="908537" y="1053953"/>
                </a:cubicBezTo>
                <a:cubicBezTo>
                  <a:pt x="877822" y="1049153"/>
                  <a:pt x="856806" y="1032855"/>
                  <a:pt x="858422" y="1004054"/>
                </a:cubicBezTo>
                <a:cubicBezTo>
                  <a:pt x="860443" y="969447"/>
                  <a:pt x="887521" y="951140"/>
                  <a:pt x="920258" y="953038"/>
                </a:cubicBezTo>
                <a:close/>
                <a:moveTo>
                  <a:pt x="228750" y="953038"/>
                </a:moveTo>
                <a:cubicBezTo>
                  <a:pt x="258657" y="954935"/>
                  <a:pt x="281694" y="968443"/>
                  <a:pt x="279673" y="1004947"/>
                </a:cubicBezTo>
                <a:cubicBezTo>
                  <a:pt x="278056" y="1045358"/>
                  <a:pt x="251786" y="1057860"/>
                  <a:pt x="220262" y="1059758"/>
                </a:cubicBezTo>
                <a:cubicBezTo>
                  <a:pt x="181868" y="1057860"/>
                  <a:pt x="157618" y="1039553"/>
                  <a:pt x="160448" y="1004947"/>
                </a:cubicBezTo>
                <a:cubicBezTo>
                  <a:pt x="163277" y="967438"/>
                  <a:pt x="194396" y="952144"/>
                  <a:pt x="228750" y="953038"/>
                </a:cubicBezTo>
                <a:close/>
                <a:moveTo>
                  <a:pt x="7455030" y="952144"/>
                </a:moveTo>
                <a:cubicBezTo>
                  <a:pt x="7472408" y="950135"/>
                  <a:pt x="7484533" y="963643"/>
                  <a:pt x="7485746" y="980946"/>
                </a:cubicBezTo>
                <a:cubicBezTo>
                  <a:pt x="7486554" y="998249"/>
                  <a:pt x="7475238" y="1010751"/>
                  <a:pt x="7456646" y="1014547"/>
                </a:cubicBezTo>
                <a:cubicBezTo>
                  <a:pt x="7441289" y="1011756"/>
                  <a:pt x="7425931" y="1004947"/>
                  <a:pt x="7423102" y="987644"/>
                </a:cubicBezTo>
                <a:cubicBezTo>
                  <a:pt x="7419464" y="965540"/>
                  <a:pt x="7437651" y="954935"/>
                  <a:pt x="7455030" y="952144"/>
                </a:cubicBezTo>
                <a:close/>
                <a:moveTo>
                  <a:pt x="1143351" y="952144"/>
                </a:moveTo>
                <a:cubicBezTo>
                  <a:pt x="1172046" y="950135"/>
                  <a:pt x="1191041" y="967438"/>
                  <a:pt x="1192254" y="995346"/>
                </a:cubicBezTo>
                <a:cubicBezTo>
                  <a:pt x="1191041" y="1030957"/>
                  <a:pt x="1172854" y="1046362"/>
                  <a:pt x="1143351" y="1047255"/>
                </a:cubicBezTo>
                <a:cubicBezTo>
                  <a:pt x="1112231" y="1048260"/>
                  <a:pt x="1094044" y="1032855"/>
                  <a:pt x="1094044" y="1001151"/>
                </a:cubicBezTo>
                <a:cubicBezTo>
                  <a:pt x="1094044" y="969447"/>
                  <a:pt x="1116273" y="953038"/>
                  <a:pt x="1143351" y="952144"/>
                </a:cubicBezTo>
                <a:close/>
                <a:moveTo>
                  <a:pt x="684636" y="952144"/>
                </a:moveTo>
                <a:cubicBezTo>
                  <a:pt x="714543" y="952144"/>
                  <a:pt x="738388" y="968443"/>
                  <a:pt x="735559" y="1004947"/>
                </a:cubicBezTo>
                <a:cubicBezTo>
                  <a:pt x="731518" y="1041450"/>
                  <a:pt x="709693" y="1055963"/>
                  <a:pt x="674936" y="1054958"/>
                </a:cubicBezTo>
                <a:cubicBezTo>
                  <a:pt x="645029" y="1053953"/>
                  <a:pt x="626842" y="1036650"/>
                  <a:pt x="626842" y="1005951"/>
                </a:cubicBezTo>
                <a:cubicBezTo>
                  <a:pt x="626033" y="968443"/>
                  <a:pt x="651899" y="952144"/>
                  <a:pt x="684636" y="952144"/>
                </a:cubicBezTo>
                <a:close/>
                <a:moveTo>
                  <a:pt x="7943248" y="951140"/>
                </a:moveTo>
                <a:cubicBezTo>
                  <a:pt x="7959819" y="953038"/>
                  <a:pt x="7972347" y="963643"/>
                  <a:pt x="7971135" y="986751"/>
                </a:cubicBezTo>
                <a:cubicBezTo>
                  <a:pt x="7969114" y="1004054"/>
                  <a:pt x="7955777" y="1009747"/>
                  <a:pt x="7938398" y="1009747"/>
                </a:cubicBezTo>
                <a:cubicBezTo>
                  <a:pt x="7919403" y="1008854"/>
                  <a:pt x="7909704" y="998249"/>
                  <a:pt x="7911724" y="979048"/>
                </a:cubicBezTo>
                <a:cubicBezTo>
                  <a:pt x="7912533" y="959735"/>
                  <a:pt x="7925870" y="949242"/>
                  <a:pt x="7943248" y="951140"/>
                </a:cubicBezTo>
                <a:close/>
                <a:moveTo>
                  <a:pt x="6973278" y="951140"/>
                </a:moveTo>
                <a:cubicBezTo>
                  <a:pt x="6990656" y="952144"/>
                  <a:pt x="7001973" y="963643"/>
                  <a:pt x="7001164" y="982843"/>
                </a:cubicBezTo>
                <a:cubicBezTo>
                  <a:pt x="7000356" y="1004054"/>
                  <a:pt x="6986615" y="1009747"/>
                  <a:pt x="6968428" y="1008854"/>
                </a:cubicBezTo>
                <a:cubicBezTo>
                  <a:pt x="6950241" y="1006844"/>
                  <a:pt x="6938521" y="998249"/>
                  <a:pt x="6940541" y="978043"/>
                </a:cubicBezTo>
                <a:cubicBezTo>
                  <a:pt x="6942562" y="959735"/>
                  <a:pt x="6956707" y="950135"/>
                  <a:pt x="6973278" y="951140"/>
                </a:cubicBezTo>
                <a:close/>
                <a:moveTo>
                  <a:pt x="6732806" y="951140"/>
                </a:moveTo>
                <a:cubicBezTo>
                  <a:pt x="6749376" y="952144"/>
                  <a:pt x="6760693" y="964647"/>
                  <a:pt x="6758672" y="987644"/>
                </a:cubicBezTo>
                <a:cubicBezTo>
                  <a:pt x="6757055" y="1002044"/>
                  <a:pt x="6745335" y="1009747"/>
                  <a:pt x="6727148" y="1007849"/>
                </a:cubicBezTo>
                <a:cubicBezTo>
                  <a:pt x="6708961" y="1005951"/>
                  <a:pt x="6698453" y="996351"/>
                  <a:pt x="6700069" y="977038"/>
                </a:cubicBezTo>
                <a:cubicBezTo>
                  <a:pt x="6702090" y="957838"/>
                  <a:pt x="6717448" y="950135"/>
                  <a:pt x="6732806" y="951140"/>
                </a:cubicBezTo>
                <a:close/>
                <a:moveTo>
                  <a:pt x="2326715" y="951140"/>
                </a:moveTo>
                <a:cubicBezTo>
                  <a:pt x="2351773" y="948237"/>
                  <a:pt x="2367131" y="963643"/>
                  <a:pt x="2367939" y="990546"/>
                </a:cubicBezTo>
                <a:cubicBezTo>
                  <a:pt x="2367939" y="1020352"/>
                  <a:pt x="2350560" y="1035757"/>
                  <a:pt x="2323886" y="1035757"/>
                </a:cubicBezTo>
                <a:cubicBezTo>
                  <a:pt x="2299637" y="1036650"/>
                  <a:pt x="2280642" y="1025152"/>
                  <a:pt x="2280642" y="997244"/>
                </a:cubicBezTo>
                <a:cubicBezTo>
                  <a:pt x="2281450" y="968443"/>
                  <a:pt x="2302466" y="954042"/>
                  <a:pt x="2326715" y="951140"/>
                </a:cubicBezTo>
                <a:close/>
                <a:moveTo>
                  <a:pt x="2084222" y="951140"/>
                </a:moveTo>
                <a:cubicBezTo>
                  <a:pt x="2112109" y="947233"/>
                  <a:pt x="2126659" y="966545"/>
                  <a:pt x="2132317" y="992444"/>
                </a:cubicBezTo>
                <a:cubicBezTo>
                  <a:pt x="2129488" y="1019347"/>
                  <a:pt x="2115342" y="1038660"/>
                  <a:pt x="2088264" y="1040557"/>
                </a:cubicBezTo>
                <a:cubicBezTo>
                  <a:pt x="2061186" y="1043460"/>
                  <a:pt x="2042190" y="1029059"/>
                  <a:pt x="2040978" y="999253"/>
                </a:cubicBezTo>
                <a:cubicBezTo>
                  <a:pt x="2040170" y="970341"/>
                  <a:pt x="2059569" y="954935"/>
                  <a:pt x="2084222" y="951140"/>
                </a:cubicBezTo>
                <a:close/>
                <a:moveTo>
                  <a:pt x="8180891" y="950135"/>
                </a:moveTo>
                <a:cubicBezTo>
                  <a:pt x="8199078" y="947233"/>
                  <a:pt x="8210394" y="958842"/>
                  <a:pt x="8212415" y="977038"/>
                </a:cubicBezTo>
                <a:cubicBezTo>
                  <a:pt x="8214436" y="996351"/>
                  <a:pt x="8206757" y="1007849"/>
                  <a:pt x="8185741" y="1007849"/>
                </a:cubicBezTo>
                <a:cubicBezTo>
                  <a:pt x="8168362" y="1007849"/>
                  <a:pt x="8155025" y="1001151"/>
                  <a:pt x="8153004" y="981950"/>
                </a:cubicBezTo>
                <a:cubicBezTo>
                  <a:pt x="8150984" y="962638"/>
                  <a:pt x="8164321" y="952144"/>
                  <a:pt x="8180891" y="950135"/>
                </a:cubicBezTo>
                <a:close/>
                <a:moveTo>
                  <a:pt x="4794482" y="950135"/>
                </a:moveTo>
                <a:cubicBezTo>
                  <a:pt x="4811052" y="954042"/>
                  <a:pt x="4825602" y="960740"/>
                  <a:pt x="4826410" y="979941"/>
                </a:cubicBezTo>
                <a:cubicBezTo>
                  <a:pt x="4827219" y="1002044"/>
                  <a:pt x="4811052" y="1013654"/>
                  <a:pt x="4793673" y="1016556"/>
                </a:cubicBezTo>
                <a:cubicBezTo>
                  <a:pt x="4773466" y="1019347"/>
                  <a:pt x="4758916" y="1004054"/>
                  <a:pt x="4758916" y="984741"/>
                </a:cubicBezTo>
                <a:cubicBezTo>
                  <a:pt x="4758916" y="964647"/>
                  <a:pt x="4776295" y="955940"/>
                  <a:pt x="4794482" y="950135"/>
                </a:cubicBezTo>
                <a:close/>
                <a:moveTo>
                  <a:pt x="3302344" y="950135"/>
                </a:moveTo>
                <a:cubicBezTo>
                  <a:pt x="3324572" y="949242"/>
                  <a:pt x="3339930" y="962638"/>
                  <a:pt x="3339122" y="998249"/>
                </a:cubicBezTo>
                <a:cubicBezTo>
                  <a:pt x="3339122" y="1013654"/>
                  <a:pt x="3326593" y="1029952"/>
                  <a:pt x="3300727" y="1030957"/>
                </a:cubicBezTo>
                <a:cubicBezTo>
                  <a:pt x="3276478" y="1032855"/>
                  <a:pt x="3257483" y="1019347"/>
                  <a:pt x="3256270" y="993448"/>
                </a:cubicBezTo>
                <a:cubicBezTo>
                  <a:pt x="3254249" y="963643"/>
                  <a:pt x="3276478" y="951140"/>
                  <a:pt x="3302344" y="950135"/>
                </a:cubicBezTo>
                <a:close/>
                <a:moveTo>
                  <a:pt x="7695098" y="949242"/>
                </a:moveTo>
                <a:cubicBezTo>
                  <a:pt x="7716518" y="947233"/>
                  <a:pt x="7729855" y="960740"/>
                  <a:pt x="7729855" y="980946"/>
                </a:cubicBezTo>
                <a:cubicBezTo>
                  <a:pt x="7729855" y="999253"/>
                  <a:pt x="7716518" y="1007849"/>
                  <a:pt x="7698331" y="1009747"/>
                </a:cubicBezTo>
                <a:cubicBezTo>
                  <a:pt x="7679740" y="1009747"/>
                  <a:pt x="7665594" y="1002044"/>
                  <a:pt x="7663573" y="984741"/>
                </a:cubicBezTo>
                <a:cubicBezTo>
                  <a:pt x="7661553" y="963643"/>
                  <a:pt x="7676102" y="951140"/>
                  <a:pt x="7695098" y="949242"/>
                </a:cubicBezTo>
                <a:close/>
                <a:moveTo>
                  <a:pt x="7212537" y="949242"/>
                </a:moveTo>
                <a:cubicBezTo>
                  <a:pt x="7229916" y="953038"/>
                  <a:pt x="7240424" y="962638"/>
                  <a:pt x="7241636" y="980946"/>
                </a:cubicBezTo>
                <a:cubicBezTo>
                  <a:pt x="7243253" y="1000146"/>
                  <a:pt x="7231937" y="1009747"/>
                  <a:pt x="7213750" y="1009747"/>
                </a:cubicBezTo>
                <a:cubicBezTo>
                  <a:pt x="7193542" y="1009747"/>
                  <a:pt x="7178992" y="1001151"/>
                  <a:pt x="7181013" y="978043"/>
                </a:cubicBezTo>
                <a:cubicBezTo>
                  <a:pt x="7182630" y="959735"/>
                  <a:pt x="7196371" y="953038"/>
                  <a:pt x="7212537" y="949242"/>
                </a:cubicBezTo>
                <a:close/>
                <a:moveTo>
                  <a:pt x="6487888" y="949242"/>
                </a:moveTo>
                <a:cubicBezTo>
                  <a:pt x="6504863" y="954935"/>
                  <a:pt x="6520221" y="961745"/>
                  <a:pt x="6519412" y="984741"/>
                </a:cubicBezTo>
                <a:cubicBezTo>
                  <a:pt x="6518604" y="1004947"/>
                  <a:pt x="6504055" y="1012649"/>
                  <a:pt x="6487888" y="1012649"/>
                </a:cubicBezTo>
                <a:cubicBezTo>
                  <a:pt x="6468489" y="1012649"/>
                  <a:pt x="6453939" y="1001151"/>
                  <a:pt x="6456769" y="979048"/>
                </a:cubicBezTo>
                <a:cubicBezTo>
                  <a:pt x="6458789" y="961745"/>
                  <a:pt x="6469297" y="951140"/>
                  <a:pt x="6487888" y="949242"/>
                </a:cubicBezTo>
                <a:close/>
                <a:moveTo>
                  <a:pt x="6244588" y="949242"/>
                </a:moveTo>
                <a:cubicBezTo>
                  <a:pt x="6263583" y="947233"/>
                  <a:pt x="6278132" y="956945"/>
                  <a:pt x="6280154" y="979048"/>
                </a:cubicBezTo>
                <a:cubicBezTo>
                  <a:pt x="6280961" y="1002044"/>
                  <a:pt x="6266412" y="1012649"/>
                  <a:pt x="6248225" y="1013654"/>
                </a:cubicBezTo>
                <a:cubicBezTo>
                  <a:pt x="6230846" y="1014547"/>
                  <a:pt x="6211851" y="1004947"/>
                  <a:pt x="6211851" y="983848"/>
                </a:cubicBezTo>
                <a:cubicBezTo>
                  <a:pt x="6211851" y="964647"/>
                  <a:pt x="6224380" y="951140"/>
                  <a:pt x="6244588" y="949242"/>
                </a:cubicBezTo>
                <a:close/>
                <a:moveTo>
                  <a:pt x="6004116" y="949242"/>
                </a:moveTo>
                <a:cubicBezTo>
                  <a:pt x="6024324" y="947233"/>
                  <a:pt x="6037661" y="957838"/>
                  <a:pt x="6040490" y="979941"/>
                </a:cubicBezTo>
                <a:cubicBezTo>
                  <a:pt x="6038873" y="1002044"/>
                  <a:pt x="6025132" y="1011756"/>
                  <a:pt x="6004924" y="1011756"/>
                </a:cubicBezTo>
                <a:cubicBezTo>
                  <a:pt x="5987949" y="1010751"/>
                  <a:pt x="5971380" y="1003049"/>
                  <a:pt x="5971380" y="984741"/>
                </a:cubicBezTo>
                <a:cubicBezTo>
                  <a:pt x="5971380" y="964647"/>
                  <a:pt x="5983908" y="951140"/>
                  <a:pt x="6004116" y="949242"/>
                </a:cubicBezTo>
                <a:close/>
                <a:moveTo>
                  <a:pt x="5764856" y="949242"/>
                </a:moveTo>
                <a:cubicBezTo>
                  <a:pt x="5785873" y="949242"/>
                  <a:pt x="5798401" y="959735"/>
                  <a:pt x="5799210" y="979941"/>
                </a:cubicBezTo>
                <a:cubicBezTo>
                  <a:pt x="5798401" y="1003049"/>
                  <a:pt x="5785064" y="1016556"/>
                  <a:pt x="5766473" y="1016556"/>
                </a:cubicBezTo>
                <a:cubicBezTo>
                  <a:pt x="5745457" y="1017449"/>
                  <a:pt x="5728078" y="1004054"/>
                  <a:pt x="5729291" y="979941"/>
                </a:cubicBezTo>
                <a:cubicBezTo>
                  <a:pt x="5730099" y="959735"/>
                  <a:pt x="5743437" y="949242"/>
                  <a:pt x="5764856" y="949242"/>
                </a:cubicBezTo>
                <a:close/>
                <a:moveTo>
                  <a:pt x="5285125" y="949242"/>
                </a:moveTo>
                <a:cubicBezTo>
                  <a:pt x="5306142" y="950135"/>
                  <a:pt x="5316650" y="962638"/>
                  <a:pt x="5319478" y="980946"/>
                </a:cubicBezTo>
                <a:cubicBezTo>
                  <a:pt x="5315841" y="1006844"/>
                  <a:pt x="5302100" y="1019347"/>
                  <a:pt x="5279063" y="1018454"/>
                </a:cubicBezTo>
                <a:cubicBezTo>
                  <a:pt x="5258855" y="1017449"/>
                  <a:pt x="5246327" y="1005951"/>
                  <a:pt x="5246327" y="983848"/>
                </a:cubicBezTo>
                <a:cubicBezTo>
                  <a:pt x="5247539" y="958842"/>
                  <a:pt x="5262089" y="948237"/>
                  <a:pt x="5285125" y="949242"/>
                </a:cubicBezTo>
                <a:close/>
                <a:moveTo>
                  <a:pt x="5042632" y="949242"/>
                </a:moveTo>
                <a:cubicBezTo>
                  <a:pt x="5062840" y="950135"/>
                  <a:pt x="5078198" y="963643"/>
                  <a:pt x="5077390" y="982843"/>
                </a:cubicBezTo>
                <a:cubicBezTo>
                  <a:pt x="5076177" y="1004054"/>
                  <a:pt x="5060011" y="1017449"/>
                  <a:pt x="5038995" y="1020352"/>
                </a:cubicBezTo>
                <a:cubicBezTo>
                  <a:pt x="5017575" y="1017449"/>
                  <a:pt x="5004238" y="1005951"/>
                  <a:pt x="5005047" y="984741"/>
                </a:cubicBezTo>
                <a:cubicBezTo>
                  <a:pt x="5005047" y="961745"/>
                  <a:pt x="5017575" y="947233"/>
                  <a:pt x="5042632" y="949242"/>
                </a:cubicBezTo>
                <a:close/>
                <a:moveTo>
                  <a:pt x="3544836" y="949242"/>
                </a:moveTo>
                <a:cubicBezTo>
                  <a:pt x="3570702" y="948237"/>
                  <a:pt x="3587273" y="964647"/>
                  <a:pt x="3588081" y="987644"/>
                </a:cubicBezTo>
                <a:cubicBezTo>
                  <a:pt x="3588889" y="1014547"/>
                  <a:pt x="3567873" y="1027050"/>
                  <a:pt x="3546857" y="1032855"/>
                </a:cubicBezTo>
                <a:cubicBezTo>
                  <a:pt x="3517758" y="1028055"/>
                  <a:pt x="3500379" y="1014547"/>
                  <a:pt x="3502400" y="989541"/>
                </a:cubicBezTo>
                <a:cubicBezTo>
                  <a:pt x="3504421" y="966545"/>
                  <a:pt x="3518971" y="949242"/>
                  <a:pt x="3544836" y="949242"/>
                </a:cubicBezTo>
                <a:close/>
                <a:moveTo>
                  <a:pt x="3052576" y="949242"/>
                </a:moveTo>
                <a:cubicBezTo>
                  <a:pt x="3078442" y="947233"/>
                  <a:pt x="3095013" y="964647"/>
                  <a:pt x="3096629" y="987644"/>
                </a:cubicBezTo>
                <a:cubicBezTo>
                  <a:pt x="3098650" y="1015552"/>
                  <a:pt x="3078442" y="1029059"/>
                  <a:pt x="3057426" y="1031850"/>
                </a:cubicBezTo>
                <a:cubicBezTo>
                  <a:pt x="3024690" y="1031850"/>
                  <a:pt x="3011352" y="1016556"/>
                  <a:pt x="3011352" y="991551"/>
                </a:cubicBezTo>
                <a:cubicBezTo>
                  <a:pt x="3011352" y="966545"/>
                  <a:pt x="3028327" y="951140"/>
                  <a:pt x="3052576" y="949242"/>
                </a:cubicBezTo>
                <a:close/>
                <a:moveTo>
                  <a:pt x="5524385" y="948237"/>
                </a:moveTo>
                <a:cubicBezTo>
                  <a:pt x="5543784" y="950135"/>
                  <a:pt x="5559142" y="958842"/>
                  <a:pt x="5559142" y="979941"/>
                </a:cubicBezTo>
                <a:cubicBezTo>
                  <a:pt x="5557930" y="1003049"/>
                  <a:pt x="5540551" y="1015552"/>
                  <a:pt x="5520343" y="1015552"/>
                </a:cubicBezTo>
                <a:cubicBezTo>
                  <a:pt x="5504985" y="1016556"/>
                  <a:pt x="5489627" y="1006844"/>
                  <a:pt x="5488819" y="987644"/>
                </a:cubicBezTo>
                <a:cubicBezTo>
                  <a:pt x="5488010" y="964647"/>
                  <a:pt x="5502156" y="953038"/>
                  <a:pt x="5524385" y="948237"/>
                </a:cubicBezTo>
                <a:close/>
                <a:moveTo>
                  <a:pt x="4539056" y="948237"/>
                </a:moveTo>
                <a:cubicBezTo>
                  <a:pt x="4564922" y="945335"/>
                  <a:pt x="4579472" y="958842"/>
                  <a:pt x="4585938" y="982843"/>
                </a:cubicBezTo>
                <a:cubicBezTo>
                  <a:pt x="4583109" y="1004054"/>
                  <a:pt x="4573409" y="1019347"/>
                  <a:pt x="4549564" y="1021357"/>
                </a:cubicBezTo>
                <a:cubicBezTo>
                  <a:pt x="4525315" y="1023254"/>
                  <a:pt x="4506320" y="1015552"/>
                  <a:pt x="4504299" y="987644"/>
                </a:cubicBezTo>
                <a:cubicBezTo>
                  <a:pt x="4503491" y="965540"/>
                  <a:pt x="4516020" y="951140"/>
                  <a:pt x="4539056" y="948237"/>
                </a:cubicBezTo>
                <a:close/>
                <a:moveTo>
                  <a:pt x="4292927" y="948237"/>
                </a:moveTo>
                <a:cubicBezTo>
                  <a:pt x="4316772" y="946340"/>
                  <a:pt x="4331321" y="958842"/>
                  <a:pt x="4334150" y="981950"/>
                </a:cubicBezTo>
                <a:cubicBezTo>
                  <a:pt x="4336979" y="1009747"/>
                  <a:pt x="4319601" y="1020352"/>
                  <a:pt x="4293734" y="1024147"/>
                </a:cubicBezTo>
                <a:cubicBezTo>
                  <a:pt x="4271506" y="1023254"/>
                  <a:pt x="4253319" y="1013654"/>
                  <a:pt x="4252511" y="990546"/>
                </a:cubicBezTo>
                <a:cubicBezTo>
                  <a:pt x="4251298" y="965540"/>
                  <a:pt x="4266656" y="950135"/>
                  <a:pt x="4292927" y="948237"/>
                </a:cubicBezTo>
                <a:close/>
                <a:moveTo>
                  <a:pt x="4049625" y="948237"/>
                </a:moveTo>
                <a:cubicBezTo>
                  <a:pt x="4073470" y="951140"/>
                  <a:pt x="4083978" y="964647"/>
                  <a:pt x="4083978" y="989541"/>
                </a:cubicBezTo>
                <a:cubicBezTo>
                  <a:pt x="4081149" y="1014547"/>
                  <a:pt x="4062962" y="1026157"/>
                  <a:pt x="4039925" y="1025152"/>
                </a:cubicBezTo>
                <a:cubicBezTo>
                  <a:pt x="4014868" y="1024147"/>
                  <a:pt x="3997489" y="1006844"/>
                  <a:pt x="4002339" y="981950"/>
                </a:cubicBezTo>
                <a:cubicBezTo>
                  <a:pt x="4006381" y="958842"/>
                  <a:pt x="4023759" y="945335"/>
                  <a:pt x="4049625" y="948237"/>
                </a:cubicBezTo>
                <a:close/>
                <a:moveTo>
                  <a:pt x="3794604" y="948237"/>
                </a:moveTo>
                <a:cubicBezTo>
                  <a:pt x="3818853" y="948237"/>
                  <a:pt x="3831382" y="960740"/>
                  <a:pt x="3833403" y="984741"/>
                </a:cubicBezTo>
                <a:cubicBezTo>
                  <a:pt x="3834211" y="1011756"/>
                  <a:pt x="3818853" y="1027050"/>
                  <a:pt x="3794604" y="1029059"/>
                </a:cubicBezTo>
                <a:cubicBezTo>
                  <a:pt x="3770759" y="1031850"/>
                  <a:pt x="3749743" y="1017449"/>
                  <a:pt x="3749743" y="992444"/>
                </a:cubicBezTo>
                <a:cubicBezTo>
                  <a:pt x="3748530" y="965540"/>
                  <a:pt x="3765909" y="948237"/>
                  <a:pt x="3794604" y="948237"/>
                </a:cubicBezTo>
                <a:close/>
                <a:moveTo>
                  <a:pt x="1616212" y="720395"/>
                </a:moveTo>
                <a:cubicBezTo>
                  <a:pt x="1640057" y="720395"/>
                  <a:pt x="1655415" y="735801"/>
                  <a:pt x="1655415" y="756899"/>
                </a:cubicBezTo>
                <a:cubicBezTo>
                  <a:pt x="1655415" y="782910"/>
                  <a:pt x="1636419" y="794408"/>
                  <a:pt x="1596812" y="794408"/>
                </a:cubicBezTo>
                <a:cubicBezTo>
                  <a:pt x="1587517" y="794408"/>
                  <a:pt x="1572967" y="783803"/>
                  <a:pt x="1572967" y="758797"/>
                </a:cubicBezTo>
                <a:cubicBezTo>
                  <a:pt x="1572967" y="731001"/>
                  <a:pt x="1590346" y="719391"/>
                  <a:pt x="1616212" y="720395"/>
                </a:cubicBezTo>
                <a:close/>
                <a:moveTo>
                  <a:pt x="1379781" y="720395"/>
                </a:moveTo>
                <a:cubicBezTo>
                  <a:pt x="1404839" y="720395"/>
                  <a:pt x="1421005" y="733903"/>
                  <a:pt x="1420197" y="759802"/>
                </a:cubicBezTo>
                <a:cubicBezTo>
                  <a:pt x="1418984" y="786705"/>
                  <a:pt x="1397968" y="793403"/>
                  <a:pt x="1378569" y="799208"/>
                </a:cubicBezTo>
                <a:cubicBezTo>
                  <a:pt x="1355532" y="793403"/>
                  <a:pt x="1333708" y="784807"/>
                  <a:pt x="1335324" y="757904"/>
                </a:cubicBezTo>
                <a:cubicBezTo>
                  <a:pt x="1337345" y="731894"/>
                  <a:pt x="1355532" y="721400"/>
                  <a:pt x="1379781" y="720395"/>
                </a:cubicBezTo>
                <a:close/>
                <a:moveTo>
                  <a:pt x="1138501" y="720395"/>
                </a:moveTo>
                <a:cubicBezTo>
                  <a:pt x="1167196" y="716488"/>
                  <a:pt x="1180533" y="734796"/>
                  <a:pt x="1189425" y="758797"/>
                </a:cubicBezTo>
                <a:cubicBezTo>
                  <a:pt x="1184575" y="786705"/>
                  <a:pt x="1166388" y="801106"/>
                  <a:pt x="1140118" y="802110"/>
                </a:cubicBezTo>
                <a:cubicBezTo>
                  <a:pt x="1115464" y="803115"/>
                  <a:pt x="1098086" y="785812"/>
                  <a:pt x="1096873" y="762704"/>
                </a:cubicBezTo>
                <a:cubicBezTo>
                  <a:pt x="1096065" y="737699"/>
                  <a:pt x="1114252" y="723298"/>
                  <a:pt x="1138501" y="720395"/>
                </a:cubicBezTo>
                <a:close/>
                <a:moveTo>
                  <a:pt x="2088264" y="719391"/>
                </a:moveTo>
                <a:cubicBezTo>
                  <a:pt x="2111301" y="718498"/>
                  <a:pt x="2123830" y="731001"/>
                  <a:pt x="2126659" y="755002"/>
                </a:cubicBezTo>
                <a:cubicBezTo>
                  <a:pt x="2123021" y="779003"/>
                  <a:pt x="2109280" y="792510"/>
                  <a:pt x="2083414" y="792510"/>
                </a:cubicBezTo>
                <a:cubicBezTo>
                  <a:pt x="2059569" y="792510"/>
                  <a:pt x="2045019" y="779003"/>
                  <a:pt x="2045019" y="756899"/>
                </a:cubicBezTo>
                <a:cubicBezTo>
                  <a:pt x="2045019" y="731001"/>
                  <a:pt x="2064015" y="720395"/>
                  <a:pt x="2088264" y="719391"/>
                </a:cubicBezTo>
                <a:close/>
                <a:moveTo>
                  <a:pt x="1842942" y="719391"/>
                </a:moveTo>
                <a:cubicBezTo>
                  <a:pt x="1869212" y="718498"/>
                  <a:pt x="1885378" y="727093"/>
                  <a:pt x="1886187" y="752099"/>
                </a:cubicBezTo>
                <a:cubicBezTo>
                  <a:pt x="1888208" y="779003"/>
                  <a:pt x="1872850" y="791505"/>
                  <a:pt x="1846984" y="792510"/>
                </a:cubicBezTo>
                <a:cubicBezTo>
                  <a:pt x="1822735" y="793403"/>
                  <a:pt x="1807377" y="780007"/>
                  <a:pt x="1805760" y="758797"/>
                </a:cubicBezTo>
                <a:cubicBezTo>
                  <a:pt x="1803739" y="733903"/>
                  <a:pt x="1821926" y="721400"/>
                  <a:pt x="1842942" y="719391"/>
                </a:cubicBezTo>
                <a:close/>
                <a:moveTo>
                  <a:pt x="909346" y="719391"/>
                </a:moveTo>
                <a:cubicBezTo>
                  <a:pt x="939253" y="718498"/>
                  <a:pt x="952994" y="734796"/>
                  <a:pt x="960673" y="758797"/>
                </a:cubicBezTo>
                <a:cubicBezTo>
                  <a:pt x="953803" y="784807"/>
                  <a:pt x="941274" y="802110"/>
                  <a:pt x="912579" y="803115"/>
                </a:cubicBezTo>
                <a:cubicBezTo>
                  <a:pt x="883480" y="804008"/>
                  <a:pt x="865293" y="792510"/>
                  <a:pt x="864485" y="762704"/>
                </a:cubicBezTo>
                <a:cubicBezTo>
                  <a:pt x="863272" y="733903"/>
                  <a:pt x="881459" y="721400"/>
                  <a:pt x="909346" y="719391"/>
                </a:cubicBezTo>
                <a:close/>
                <a:moveTo>
                  <a:pt x="684636" y="719391"/>
                </a:moveTo>
                <a:cubicBezTo>
                  <a:pt x="714543" y="720395"/>
                  <a:pt x="725859" y="738703"/>
                  <a:pt x="730709" y="763709"/>
                </a:cubicBezTo>
                <a:cubicBezTo>
                  <a:pt x="722222" y="793403"/>
                  <a:pt x="703631" y="807915"/>
                  <a:pt x="674128" y="806911"/>
                </a:cubicBezTo>
                <a:cubicBezTo>
                  <a:pt x="646241" y="805906"/>
                  <a:pt x="626033" y="794408"/>
                  <a:pt x="626842" y="764602"/>
                </a:cubicBezTo>
                <a:cubicBezTo>
                  <a:pt x="628862" y="729996"/>
                  <a:pt x="651899" y="718498"/>
                  <a:pt x="684636" y="719391"/>
                </a:cubicBezTo>
                <a:close/>
                <a:moveTo>
                  <a:pt x="449014" y="719391"/>
                </a:moveTo>
                <a:cubicBezTo>
                  <a:pt x="480538" y="716488"/>
                  <a:pt x="501958" y="733903"/>
                  <a:pt x="502766" y="761699"/>
                </a:cubicBezTo>
                <a:cubicBezTo>
                  <a:pt x="504787" y="794408"/>
                  <a:pt x="477709" y="807915"/>
                  <a:pt x="448206" y="815618"/>
                </a:cubicBezTo>
                <a:cubicBezTo>
                  <a:pt x="420319" y="809813"/>
                  <a:pt x="397282" y="799208"/>
                  <a:pt x="398090" y="766500"/>
                </a:cubicBezTo>
                <a:cubicBezTo>
                  <a:pt x="398899" y="734796"/>
                  <a:pt x="419106" y="722293"/>
                  <a:pt x="449014" y="719391"/>
                </a:cubicBezTo>
                <a:close/>
                <a:moveTo>
                  <a:pt x="2323886" y="718498"/>
                </a:moveTo>
                <a:cubicBezTo>
                  <a:pt x="2345710" y="717493"/>
                  <a:pt x="2365110" y="724191"/>
                  <a:pt x="2365918" y="749197"/>
                </a:cubicBezTo>
                <a:cubicBezTo>
                  <a:pt x="2367131" y="775207"/>
                  <a:pt x="2350560" y="787710"/>
                  <a:pt x="2325907" y="792510"/>
                </a:cubicBezTo>
                <a:cubicBezTo>
                  <a:pt x="2301658" y="788603"/>
                  <a:pt x="2283471" y="779003"/>
                  <a:pt x="2283471" y="752099"/>
                </a:cubicBezTo>
                <a:cubicBezTo>
                  <a:pt x="2283471" y="727093"/>
                  <a:pt x="2301658" y="719391"/>
                  <a:pt x="2323886" y="718498"/>
                </a:cubicBezTo>
                <a:close/>
                <a:moveTo>
                  <a:pt x="219050" y="718498"/>
                </a:moveTo>
                <a:cubicBezTo>
                  <a:pt x="253807" y="718498"/>
                  <a:pt x="269165" y="736694"/>
                  <a:pt x="276844" y="767504"/>
                </a:cubicBezTo>
                <a:cubicBezTo>
                  <a:pt x="266336" y="795412"/>
                  <a:pt x="250170" y="815618"/>
                  <a:pt x="217433" y="815618"/>
                </a:cubicBezTo>
                <a:cubicBezTo>
                  <a:pt x="183484" y="815618"/>
                  <a:pt x="162468" y="794408"/>
                  <a:pt x="162468" y="764602"/>
                </a:cubicBezTo>
                <a:cubicBezTo>
                  <a:pt x="162468" y="732898"/>
                  <a:pt x="186717" y="718498"/>
                  <a:pt x="219050" y="718498"/>
                </a:cubicBezTo>
                <a:close/>
                <a:moveTo>
                  <a:pt x="4040" y="718498"/>
                </a:moveTo>
                <a:cubicBezTo>
                  <a:pt x="62642" y="760806"/>
                  <a:pt x="63450" y="772305"/>
                  <a:pt x="10506" y="817516"/>
                </a:cubicBezTo>
                <a:cubicBezTo>
                  <a:pt x="-3639" y="785812"/>
                  <a:pt x="4040" y="755002"/>
                  <a:pt x="4040" y="718498"/>
                </a:cubicBezTo>
                <a:close/>
                <a:moveTo>
                  <a:pt x="3060255" y="717493"/>
                </a:moveTo>
                <a:cubicBezTo>
                  <a:pt x="3081271" y="718498"/>
                  <a:pt x="3090163" y="732898"/>
                  <a:pt x="3088950" y="750201"/>
                </a:cubicBezTo>
                <a:cubicBezTo>
                  <a:pt x="3087334" y="778109"/>
                  <a:pt x="3068743" y="786705"/>
                  <a:pt x="3048535" y="785812"/>
                </a:cubicBezTo>
                <a:cubicBezTo>
                  <a:pt x="3027519" y="784807"/>
                  <a:pt x="3012969" y="770407"/>
                  <a:pt x="3016202" y="746294"/>
                </a:cubicBezTo>
                <a:cubicBezTo>
                  <a:pt x="3019840" y="722293"/>
                  <a:pt x="3040048" y="716488"/>
                  <a:pt x="3060255" y="717493"/>
                </a:cubicBezTo>
                <a:close/>
                <a:moveTo>
                  <a:pt x="2567187" y="717493"/>
                </a:moveTo>
                <a:cubicBezTo>
                  <a:pt x="2589011" y="716488"/>
                  <a:pt x="2604369" y="726200"/>
                  <a:pt x="2607602" y="749197"/>
                </a:cubicBezTo>
                <a:cubicBezTo>
                  <a:pt x="2604369" y="774202"/>
                  <a:pt x="2591840" y="789608"/>
                  <a:pt x="2570016" y="790612"/>
                </a:cubicBezTo>
                <a:cubicBezTo>
                  <a:pt x="2545767" y="791505"/>
                  <a:pt x="2526772" y="777105"/>
                  <a:pt x="2526772" y="752099"/>
                </a:cubicBezTo>
                <a:cubicBezTo>
                  <a:pt x="2526772" y="729996"/>
                  <a:pt x="2544958" y="718498"/>
                  <a:pt x="2567187" y="717493"/>
                </a:cubicBezTo>
                <a:close/>
                <a:moveTo>
                  <a:pt x="2807255" y="716488"/>
                </a:moveTo>
                <a:cubicBezTo>
                  <a:pt x="2830291" y="715595"/>
                  <a:pt x="2844033" y="728098"/>
                  <a:pt x="2847670" y="745401"/>
                </a:cubicBezTo>
                <a:cubicBezTo>
                  <a:pt x="2844033" y="775207"/>
                  <a:pt x="2826654" y="785812"/>
                  <a:pt x="2806446" y="786705"/>
                </a:cubicBezTo>
                <a:cubicBezTo>
                  <a:pt x="2783410" y="787710"/>
                  <a:pt x="2770072" y="772305"/>
                  <a:pt x="2770881" y="748304"/>
                </a:cubicBezTo>
                <a:cubicBezTo>
                  <a:pt x="2772902" y="726200"/>
                  <a:pt x="2787047" y="717493"/>
                  <a:pt x="2807255" y="716488"/>
                </a:cubicBezTo>
                <a:close/>
                <a:moveTo>
                  <a:pt x="8428637" y="713698"/>
                </a:moveTo>
                <a:cubicBezTo>
                  <a:pt x="8447229" y="715595"/>
                  <a:pt x="8455716" y="728098"/>
                  <a:pt x="8452887" y="747299"/>
                </a:cubicBezTo>
                <a:cubicBezTo>
                  <a:pt x="8448845" y="768509"/>
                  <a:pt x="8433487" y="770407"/>
                  <a:pt x="8417321" y="767504"/>
                </a:cubicBezTo>
                <a:cubicBezTo>
                  <a:pt x="8402772" y="764602"/>
                  <a:pt x="8390243" y="756006"/>
                  <a:pt x="8394284" y="739596"/>
                </a:cubicBezTo>
                <a:cubicBezTo>
                  <a:pt x="8397922" y="722293"/>
                  <a:pt x="8411663" y="711688"/>
                  <a:pt x="8428637" y="713698"/>
                </a:cubicBezTo>
                <a:close/>
                <a:moveTo>
                  <a:pt x="6968428" y="711688"/>
                </a:moveTo>
                <a:cubicBezTo>
                  <a:pt x="6984594" y="710795"/>
                  <a:pt x="6998335" y="720395"/>
                  <a:pt x="6999144" y="739596"/>
                </a:cubicBezTo>
                <a:cubicBezTo>
                  <a:pt x="7000356" y="758797"/>
                  <a:pt x="6988636" y="767504"/>
                  <a:pt x="6971257" y="769402"/>
                </a:cubicBezTo>
                <a:cubicBezTo>
                  <a:pt x="6953878" y="767504"/>
                  <a:pt x="6940541" y="760806"/>
                  <a:pt x="6939733" y="741494"/>
                </a:cubicBezTo>
                <a:cubicBezTo>
                  <a:pt x="6937712" y="721400"/>
                  <a:pt x="6953878" y="712693"/>
                  <a:pt x="6968428" y="711688"/>
                </a:cubicBezTo>
                <a:close/>
                <a:moveTo>
                  <a:pt x="6483847" y="711688"/>
                </a:moveTo>
                <a:cubicBezTo>
                  <a:pt x="6500417" y="715595"/>
                  <a:pt x="6514563" y="724191"/>
                  <a:pt x="6516583" y="740601"/>
                </a:cubicBezTo>
                <a:cubicBezTo>
                  <a:pt x="6519412" y="758797"/>
                  <a:pt x="6504863" y="767504"/>
                  <a:pt x="6486676" y="767504"/>
                </a:cubicBezTo>
                <a:cubicBezTo>
                  <a:pt x="6468489" y="767504"/>
                  <a:pt x="6457981" y="756899"/>
                  <a:pt x="6457981" y="738703"/>
                </a:cubicBezTo>
                <a:cubicBezTo>
                  <a:pt x="6457981" y="722293"/>
                  <a:pt x="6469297" y="715595"/>
                  <a:pt x="6483847" y="711688"/>
                </a:cubicBezTo>
                <a:close/>
                <a:moveTo>
                  <a:pt x="7938398" y="710795"/>
                </a:moveTo>
                <a:cubicBezTo>
                  <a:pt x="7954969" y="711688"/>
                  <a:pt x="7969114" y="725196"/>
                  <a:pt x="7969114" y="741494"/>
                </a:cubicBezTo>
                <a:cubicBezTo>
                  <a:pt x="7969114" y="759802"/>
                  <a:pt x="7954969" y="769402"/>
                  <a:pt x="7936782" y="768509"/>
                </a:cubicBezTo>
                <a:cubicBezTo>
                  <a:pt x="7916574" y="767504"/>
                  <a:pt x="7908895" y="755002"/>
                  <a:pt x="7910512" y="736694"/>
                </a:cubicBezTo>
                <a:cubicBezTo>
                  <a:pt x="7912533" y="721400"/>
                  <a:pt x="7924253" y="709790"/>
                  <a:pt x="7938398" y="710795"/>
                </a:cubicBezTo>
                <a:close/>
                <a:moveTo>
                  <a:pt x="6249438" y="710795"/>
                </a:moveTo>
                <a:cubicBezTo>
                  <a:pt x="6264795" y="713698"/>
                  <a:pt x="6277324" y="724191"/>
                  <a:pt x="6277324" y="744396"/>
                </a:cubicBezTo>
                <a:cubicBezTo>
                  <a:pt x="6272475" y="761699"/>
                  <a:pt x="6261967" y="770407"/>
                  <a:pt x="6243376" y="770407"/>
                </a:cubicBezTo>
                <a:cubicBezTo>
                  <a:pt x="6223168" y="770407"/>
                  <a:pt x="6213872" y="757904"/>
                  <a:pt x="6214680" y="741494"/>
                </a:cubicBezTo>
                <a:cubicBezTo>
                  <a:pt x="6215489" y="722293"/>
                  <a:pt x="6229230" y="706888"/>
                  <a:pt x="6249438" y="710795"/>
                </a:cubicBezTo>
                <a:close/>
                <a:moveTo>
                  <a:pt x="3550495" y="710795"/>
                </a:moveTo>
                <a:cubicBezTo>
                  <a:pt x="3569894" y="711688"/>
                  <a:pt x="3584039" y="725196"/>
                  <a:pt x="3583231" y="745401"/>
                </a:cubicBezTo>
                <a:cubicBezTo>
                  <a:pt x="3582423" y="771300"/>
                  <a:pt x="3565044" y="782910"/>
                  <a:pt x="3539987" y="781012"/>
                </a:cubicBezTo>
                <a:cubicBezTo>
                  <a:pt x="3519779" y="780007"/>
                  <a:pt x="3507250" y="770407"/>
                  <a:pt x="3506442" y="745401"/>
                </a:cubicBezTo>
                <a:cubicBezTo>
                  <a:pt x="3511292" y="724191"/>
                  <a:pt x="3526649" y="709790"/>
                  <a:pt x="3550495" y="710795"/>
                </a:cubicBezTo>
                <a:close/>
                <a:moveTo>
                  <a:pt x="3300727" y="710795"/>
                </a:moveTo>
                <a:cubicBezTo>
                  <a:pt x="3319722" y="717493"/>
                  <a:pt x="3337909" y="726200"/>
                  <a:pt x="3337101" y="750201"/>
                </a:cubicBezTo>
                <a:cubicBezTo>
                  <a:pt x="3336293" y="775207"/>
                  <a:pt x="3317702" y="783803"/>
                  <a:pt x="3295877" y="782910"/>
                </a:cubicBezTo>
                <a:cubicBezTo>
                  <a:pt x="3273649" y="781012"/>
                  <a:pt x="3255462" y="771300"/>
                  <a:pt x="3257483" y="746294"/>
                </a:cubicBezTo>
                <a:cubicBezTo>
                  <a:pt x="3259099" y="723298"/>
                  <a:pt x="3280519" y="715595"/>
                  <a:pt x="3300727" y="710795"/>
                </a:cubicBezTo>
                <a:close/>
                <a:moveTo>
                  <a:pt x="7455030" y="709790"/>
                </a:moveTo>
                <a:cubicBezTo>
                  <a:pt x="7472408" y="715595"/>
                  <a:pt x="7482916" y="725196"/>
                  <a:pt x="7481704" y="743503"/>
                </a:cubicBezTo>
                <a:cubicBezTo>
                  <a:pt x="7480087" y="763709"/>
                  <a:pt x="7467559" y="770407"/>
                  <a:pt x="7448968" y="768509"/>
                </a:cubicBezTo>
                <a:cubicBezTo>
                  <a:pt x="7431993" y="765607"/>
                  <a:pt x="7418252" y="756899"/>
                  <a:pt x="7421081" y="737699"/>
                </a:cubicBezTo>
                <a:cubicBezTo>
                  <a:pt x="7424314" y="719391"/>
                  <a:pt x="7438460" y="713698"/>
                  <a:pt x="7455030" y="709790"/>
                </a:cubicBezTo>
                <a:close/>
                <a:moveTo>
                  <a:pt x="7211729" y="709790"/>
                </a:moveTo>
                <a:cubicBezTo>
                  <a:pt x="7229108" y="709790"/>
                  <a:pt x="7239616" y="721400"/>
                  <a:pt x="7239616" y="740601"/>
                </a:cubicBezTo>
                <a:cubicBezTo>
                  <a:pt x="7237595" y="758797"/>
                  <a:pt x="7227087" y="767504"/>
                  <a:pt x="7208900" y="767504"/>
                </a:cubicBezTo>
                <a:cubicBezTo>
                  <a:pt x="7190713" y="767504"/>
                  <a:pt x="7179801" y="757904"/>
                  <a:pt x="7181013" y="738703"/>
                </a:cubicBezTo>
                <a:cubicBezTo>
                  <a:pt x="7181821" y="719391"/>
                  <a:pt x="7195159" y="709790"/>
                  <a:pt x="7211729" y="709790"/>
                </a:cubicBezTo>
                <a:close/>
                <a:moveTo>
                  <a:pt x="6006136" y="709790"/>
                </a:moveTo>
                <a:cubicBezTo>
                  <a:pt x="6023515" y="708897"/>
                  <a:pt x="6034832" y="720395"/>
                  <a:pt x="6038873" y="736694"/>
                </a:cubicBezTo>
                <a:cubicBezTo>
                  <a:pt x="6038873" y="756899"/>
                  <a:pt x="6027961" y="766500"/>
                  <a:pt x="6009774" y="768509"/>
                </a:cubicBezTo>
                <a:cubicBezTo>
                  <a:pt x="5992396" y="770407"/>
                  <a:pt x="5977037" y="765607"/>
                  <a:pt x="5975421" y="745401"/>
                </a:cubicBezTo>
                <a:cubicBezTo>
                  <a:pt x="5973400" y="724191"/>
                  <a:pt x="5985929" y="710795"/>
                  <a:pt x="6006136" y="709790"/>
                </a:cubicBezTo>
                <a:close/>
                <a:moveTo>
                  <a:pt x="5763644" y="709790"/>
                </a:moveTo>
                <a:cubicBezTo>
                  <a:pt x="5783851" y="709790"/>
                  <a:pt x="5793552" y="725196"/>
                  <a:pt x="5798401" y="740601"/>
                </a:cubicBezTo>
                <a:cubicBezTo>
                  <a:pt x="5791530" y="764602"/>
                  <a:pt x="5777385" y="772305"/>
                  <a:pt x="5757177" y="769402"/>
                </a:cubicBezTo>
                <a:cubicBezTo>
                  <a:pt x="5738586" y="766500"/>
                  <a:pt x="5726462" y="756006"/>
                  <a:pt x="5730099" y="737699"/>
                </a:cubicBezTo>
                <a:cubicBezTo>
                  <a:pt x="5732929" y="721400"/>
                  <a:pt x="5745457" y="708897"/>
                  <a:pt x="5763644" y="709790"/>
                </a:cubicBezTo>
                <a:close/>
                <a:moveTo>
                  <a:pt x="5520343" y="709790"/>
                </a:moveTo>
                <a:cubicBezTo>
                  <a:pt x="5540551" y="708897"/>
                  <a:pt x="5555101" y="722293"/>
                  <a:pt x="5555908" y="741494"/>
                </a:cubicBezTo>
                <a:cubicBezTo>
                  <a:pt x="5557121" y="758797"/>
                  <a:pt x="5542571" y="769402"/>
                  <a:pt x="5523577" y="769402"/>
                </a:cubicBezTo>
                <a:cubicBezTo>
                  <a:pt x="5504985" y="768509"/>
                  <a:pt x="5488010" y="761699"/>
                  <a:pt x="5488819" y="739596"/>
                </a:cubicBezTo>
                <a:cubicBezTo>
                  <a:pt x="5489627" y="722293"/>
                  <a:pt x="5504177" y="710795"/>
                  <a:pt x="5520343" y="709790"/>
                </a:cubicBezTo>
                <a:close/>
                <a:moveTo>
                  <a:pt x="5040612" y="709790"/>
                </a:moveTo>
                <a:cubicBezTo>
                  <a:pt x="5060011" y="710795"/>
                  <a:pt x="5073348" y="725196"/>
                  <a:pt x="5073348" y="744396"/>
                </a:cubicBezTo>
                <a:cubicBezTo>
                  <a:pt x="5073348" y="762704"/>
                  <a:pt x="5059203" y="771300"/>
                  <a:pt x="5039803" y="772305"/>
                </a:cubicBezTo>
                <a:cubicBezTo>
                  <a:pt x="5021616" y="769402"/>
                  <a:pt x="5004238" y="765607"/>
                  <a:pt x="5005047" y="741494"/>
                </a:cubicBezTo>
                <a:cubicBezTo>
                  <a:pt x="5007067" y="720395"/>
                  <a:pt x="5020404" y="708897"/>
                  <a:pt x="5040612" y="709790"/>
                </a:cubicBezTo>
                <a:close/>
                <a:moveTo>
                  <a:pt x="4793673" y="709790"/>
                </a:moveTo>
                <a:cubicBezTo>
                  <a:pt x="4813073" y="708897"/>
                  <a:pt x="4827219" y="720395"/>
                  <a:pt x="4828431" y="725196"/>
                </a:cubicBezTo>
                <a:cubicBezTo>
                  <a:pt x="4830048" y="764602"/>
                  <a:pt x="4817923" y="777105"/>
                  <a:pt x="4797715" y="778109"/>
                </a:cubicBezTo>
                <a:cubicBezTo>
                  <a:pt x="4776295" y="779003"/>
                  <a:pt x="4762958" y="764602"/>
                  <a:pt x="4760937" y="745401"/>
                </a:cubicBezTo>
                <a:cubicBezTo>
                  <a:pt x="4758916" y="725196"/>
                  <a:pt x="4773466" y="710795"/>
                  <a:pt x="4793673" y="709790"/>
                </a:cubicBezTo>
                <a:close/>
                <a:moveTo>
                  <a:pt x="7694289" y="708897"/>
                </a:moveTo>
                <a:cubicBezTo>
                  <a:pt x="7713689" y="711688"/>
                  <a:pt x="7724197" y="725196"/>
                  <a:pt x="7725005" y="740601"/>
                </a:cubicBezTo>
                <a:cubicBezTo>
                  <a:pt x="7726217" y="756899"/>
                  <a:pt x="7715305" y="769402"/>
                  <a:pt x="7695098" y="769402"/>
                </a:cubicBezTo>
                <a:cubicBezTo>
                  <a:pt x="7674082" y="768509"/>
                  <a:pt x="7660744" y="758797"/>
                  <a:pt x="7662765" y="737699"/>
                </a:cubicBezTo>
                <a:cubicBezTo>
                  <a:pt x="7664382" y="720395"/>
                  <a:pt x="7678931" y="711688"/>
                  <a:pt x="7694289" y="708897"/>
                </a:cubicBezTo>
                <a:close/>
                <a:moveTo>
                  <a:pt x="5283913" y="708897"/>
                </a:moveTo>
                <a:cubicBezTo>
                  <a:pt x="5304120" y="709790"/>
                  <a:pt x="5313820" y="724191"/>
                  <a:pt x="5317862" y="742499"/>
                </a:cubicBezTo>
                <a:cubicBezTo>
                  <a:pt x="5311799" y="763709"/>
                  <a:pt x="5297654" y="773309"/>
                  <a:pt x="5278255" y="771300"/>
                </a:cubicBezTo>
                <a:cubicBezTo>
                  <a:pt x="5262089" y="769402"/>
                  <a:pt x="5248347" y="759802"/>
                  <a:pt x="5249559" y="740601"/>
                </a:cubicBezTo>
                <a:cubicBezTo>
                  <a:pt x="5250368" y="719391"/>
                  <a:pt x="5263705" y="707893"/>
                  <a:pt x="5283913" y="708897"/>
                </a:cubicBezTo>
                <a:close/>
                <a:moveTo>
                  <a:pt x="4294543" y="708897"/>
                </a:moveTo>
                <a:cubicBezTo>
                  <a:pt x="4320813" y="708897"/>
                  <a:pt x="4334150" y="720395"/>
                  <a:pt x="4334150" y="744396"/>
                </a:cubicBezTo>
                <a:cubicBezTo>
                  <a:pt x="4333341" y="768509"/>
                  <a:pt x="4316772" y="779003"/>
                  <a:pt x="4294543" y="779003"/>
                </a:cubicBezTo>
                <a:cubicBezTo>
                  <a:pt x="4273527" y="780007"/>
                  <a:pt x="4262211" y="767504"/>
                  <a:pt x="4260998" y="746294"/>
                </a:cubicBezTo>
                <a:cubicBezTo>
                  <a:pt x="4260998" y="722293"/>
                  <a:pt x="4272718" y="709790"/>
                  <a:pt x="4294543" y="708897"/>
                </a:cubicBezTo>
                <a:close/>
                <a:moveTo>
                  <a:pt x="3795816" y="708897"/>
                </a:moveTo>
                <a:cubicBezTo>
                  <a:pt x="3814003" y="714591"/>
                  <a:pt x="3830169" y="721400"/>
                  <a:pt x="3830169" y="744396"/>
                </a:cubicBezTo>
                <a:cubicBezTo>
                  <a:pt x="3830169" y="769402"/>
                  <a:pt x="3816024" y="780007"/>
                  <a:pt x="3791775" y="779003"/>
                </a:cubicBezTo>
                <a:cubicBezTo>
                  <a:pt x="3770759" y="779003"/>
                  <a:pt x="3758230" y="768509"/>
                  <a:pt x="3758230" y="746294"/>
                </a:cubicBezTo>
                <a:cubicBezTo>
                  <a:pt x="3758230" y="720395"/>
                  <a:pt x="3776417" y="714591"/>
                  <a:pt x="3795816" y="708897"/>
                </a:cubicBezTo>
                <a:close/>
                <a:moveTo>
                  <a:pt x="4544715" y="707893"/>
                </a:moveTo>
                <a:cubicBezTo>
                  <a:pt x="4568560" y="707893"/>
                  <a:pt x="4577451" y="725196"/>
                  <a:pt x="4583109" y="743503"/>
                </a:cubicBezTo>
                <a:cubicBezTo>
                  <a:pt x="4576238" y="764602"/>
                  <a:pt x="4563710" y="779003"/>
                  <a:pt x="4540673" y="777105"/>
                </a:cubicBezTo>
                <a:cubicBezTo>
                  <a:pt x="4521677" y="775207"/>
                  <a:pt x="4506320" y="762704"/>
                  <a:pt x="4506320" y="743503"/>
                </a:cubicBezTo>
                <a:cubicBezTo>
                  <a:pt x="4506320" y="722293"/>
                  <a:pt x="4521677" y="707893"/>
                  <a:pt x="4544715" y="707893"/>
                </a:cubicBezTo>
                <a:close/>
                <a:moveTo>
                  <a:pt x="4043967" y="707893"/>
                </a:moveTo>
                <a:cubicBezTo>
                  <a:pt x="4067004" y="707893"/>
                  <a:pt x="4082362" y="719391"/>
                  <a:pt x="4082362" y="743503"/>
                </a:cubicBezTo>
                <a:cubicBezTo>
                  <a:pt x="4083170" y="768509"/>
                  <a:pt x="4067812" y="779003"/>
                  <a:pt x="4053263" y="778109"/>
                </a:cubicBezTo>
                <a:cubicBezTo>
                  <a:pt x="4019718" y="780007"/>
                  <a:pt x="4005168" y="767504"/>
                  <a:pt x="4005168" y="744396"/>
                </a:cubicBezTo>
                <a:cubicBezTo>
                  <a:pt x="4006381" y="723298"/>
                  <a:pt x="4020526" y="707893"/>
                  <a:pt x="4043967" y="707893"/>
                </a:cubicBezTo>
                <a:close/>
                <a:moveTo>
                  <a:pt x="904900" y="485856"/>
                </a:moveTo>
                <a:cubicBezTo>
                  <a:pt x="925108" y="485856"/>
                  <a:pt x="946932" y="495456"/>
                  <a:pt x="946124" y="519457"/>
                </a:cubicBezTo>
                <a:cubicBezTo>
                  <a:pt x="944911" y="540556"/>
                  <a:pt x="926724" y="552165"/>
                  <a:pt x="900050" y="552165"/>
                </a:cubicBezTo>
                <a:cubicBezTo>
                  <a:pt x="882671" y="553058"/>
                  <a:pt x="868122" y="544463"/>
                  <a:pt x="866101" y="522360"/>
                </a:cubicBezTo>
                <a:cubicBezTo>
                  <a:pt x="864485" y="495456"/>
                  <a:pt x="884692" y="485856"/>
                  <a:pt x="904900" y="485856"/>
                </a:cubicBezTo>
                <a:close/>
                <a:moveTo>
                  <a:pt x="1132439" y="482953"/>
                </a:moveTo>
                <a:cubicBezTo>
                  <a:pt x="1154667" y="481949"/>
                  <a:pt x="1172854" y="495456"/>
                  <a:pt x="1172854" y="517559"/>
                </a:cubicBezTo>
                <a:cubicBezTo>
                  <a:pt x="1172854" y="535755"/>
                  <a:pt x="1159517" y="550268"/>
                  <a:pt x="1140118" y="551161"/>
                </a:cubicBezTo>
                <a:cubicBezTo>
                  <a:pt x="1117081" y="550268"/>
                  <a:pt x="1102936" y="537765"/>
                  <a:pt x="1100915" y="519457"/>
                </a:cubicBezTo>
                <a:cubicBezTo>
                  <a:pt x="1098894" y="500256"/>
                  <a:pt x="1113444" y="483846"/>
                  <a:pt x="1132439" y="482953"/>
                </a:cubicBezTo>
                <a:close/>
                <a:moveTo>
                  <a:pt x="674936" y="482953"/>
                </a:moveTo>
                <a:cubicBezTo>
                  <a:pt x="697164" y="484851"/>
                  <a:pt x="722222" y="493447"/>
                  <a:pt x="718989" y="521355"/>
                </a:cubicBezTo>
                <a:cubicBezTo>
                  <a:pt x="717372" y="545356"/>
                  <a:pt x="695144" y="556966"/>
                  <a:pt x="671299" y="555961"/>
                </a:cubicBezTo>
                <a:cubicBezTo>
                  <a:pt x="647858" y="555068"/>
                  <a:pt x="634521" y="542565"/>
                  <a:pt x="635329" y="517559"/>
                </a:cubicBezTo>
                <a:cubicBezTo>
                  <a:pt x="636541" y="492554"/>
                  <a:pt x="653920" y="481949"/>
                  <a:pt x="674936" y="482953"/>
                </a:cubicBezTo>
                <a:close/>
                <a:moveTo>
                  <a:pt x="446185" y="482953"/>
                </a:moveTo>
                <a:cubicBezTo>
                  <a:pt x="471242" y="480051"/>
                  <a:pt x="486600" y="495456"/>
                  <a:pt x="493066" y="519457"/>
                </a:cubicBezTo>
                <a:cubicBezTo>
                  <a:pt x="489429" y="545356"/>
                  <a:pt x="472859" y="560761"/>
                  <a:pt x="449822" y="562770"/>
                </a:cubicBezTo>
                <a:cubicBezTo>
                  <a:pt x="423956" y="564668"/>
                  <a:pt x="400919" y="550268"/>
                  <a:pt x="400111" y="522360"/>
                </a:cubicBezTo>
                <a:cubicBezTo>
                  <a:pt x="400111" y="496349"/>
                  <a:pt x="423956" y="485856"/>
                  <a:pt x="446185" y="482953"/>
                </a:cubicBezTo>
                <a:close/>
                <a:moveTo>
                  <a:pt x="1612170" y="481949"/>
                </a:moveTo>
                <a:cubicBezTo>
                  <a:pt x="1632378" y="480944"/>
                  <a:pt x="1646119" y="491549"/>
                  <a:pt x="1646119" y="513652"/>
                </a:cubicBezTo>
                <a:cubicBezTo>
                  <a:pt x="1646927" y="535755"/>
                  <a:pt x="1630761" y="542565"/>
                  <a:pt x="1612170" y="548258"/>
                </a:cubicBezTo>
                <a:cubicBezTo>
                  <a:pt x="1593983" y="545356"/>
                  <a:pt x="1576605" y="537765"/>
                  <a:pt x="1575796" y="517559"/>
                </a:cubicBezTo>
                <a:cubicBezTo>
                  <a:pt x="1573775" y="494451"/>
                  <a:pt x="1590346" y="481949"/>
                  <a:pt x="1612170" y="481949"/>
                </a:cubicBezTo>
                <a:close/>
                <a:moveTo>
                  <a:pt x="1382611" y="481949"/>
                </a:moveTo>
                <a:cubicBezTo>
                  <a:pt x="1400797" y="484851"/>
                  <a:pt x="1411305" y="499252"/>
                  <a:pt x="1415347" y="517559"/>
                </a:cubicBezTo>
                <a:cubicBezTo>
                  <a:pt x="1407668" y="537765"/>
                  <a:pt x="1393119" y="551161"/>
                  <a:pt x="1370890" y="547365"/>
                </a:cubicBezTo>
                <a:cubicBezTo>
                  <a:pt x="1352703" y="544463"/>
                  <a:pt x="1335324" y="532965"/>
                  <a:pt x="1340174" y="512759"/>
                </a:cubicBezTo>
                <a:cubicBezTo>
                  <a:pt x="1344216" y="493447"/>
                  <a:pt x="1359574" y="478153"/>
                  <a:pt x="1382611" y="481949"/>
                </a:cubicBezTo>
                <a:close/>
                <a:moveTo>
                  <a:pt x="218242" y="481949"/>
                </a:moveTo>
                <a:cubicBezTo>
                  <a:pt x="242491" y="483846"/>
                  <a:pt x="267144" y="494451"/>
                  <a:pt x="264315" y="524257"/>
                </a:cubicBezTo>
                <a:cubicBezTo>
                  <a:pt x="261486" y="550268"/>
                  <a:pt x="242491" y="564668"/>
                  <a:pt x="211371" y="563664"/>
                </a:cubicBezTo>
                <a:cubicBezTo>
                  <a:pt x="187526" y="562770"/>
                  <a:pt x="166510" y="553058"/>
                  <a:pt x="169339" y="522360"/>
                </a:cubicBezTo>
                <a:cubicBezTo>
                  <a:pt x="172168" y="494451"/>
                  <a:pt x="192376" y="480051"/>
                  <a:pt x="218242" y="481949"/>
                </a:cubicBezTo>
                <a:close/>
                <a:moveTo>
                  <a:pt x="2073714" y="480944"/>
                </a:moveTo>
                <a:cubicBezTo>
                  <a:pt x="2103622" y="478153"/>
                  <a:pt x="2116151" y="490656"/>
                  <a:pt x="2118171" y="510750"/>
                </a:cubicBezTo>
                <a:cubicBezTo>
                  <a:pt x="2119788" y="531960"/>
                  <a:pt x="2105643" y="543458"/>
                  <a:pt x="2085435" y="544463"/>
                </a:cubicBezTo>
                <a:cubicBezTo>
                  <a:pt x="2066035" y="545356"/>
                  <a:pt x="2048657" y="536760"/>
                  <a:pt x="2048657" y="514657"/>
                </a:cubicBezTo>
                <a:cubicBezTo>
                  <a:pt x="2048657" y="494451"/>
                  <a:pt x="2061186" y="481949"/>
                  <a:pt x="2073714" y="480944"/>
                </a:cubicBezTo>
                <a:close/>
                <a:moveTo>
                  <a:pt x="1844963" y="480944"/>
                </a:moveTo>
                <a:cubicBezTo>
                  <a:pt x="1865979" y="480051"/>
                  <a:pt x="1879720" y="494451"/>
                  <a:pt x="1880528" y="512759"/>
                </a:cubicBezTo>
                <a:cubicBezTo>
                  <a:pt x="1882549" y="532965"/>
                  <a:pt x="1865979" y="542565"/>
                  <a:pt x="1844155" y="543458"/>
                </a:cubicBezTo>
                <a:cubicBezTo>
                  <a:pt x="1826776" y="543458"/>
                  <a:pt x="1811418" y="536760"/>
                  <a:pt x="1812227" y="513652"/>
                </a:cubicBezTo>
                <a:cubicBezTo>
                  <a:pt x="1812227" y="493447"/>
                  <a:pt x="1824755" y="481949"/>
                  <a:pt x="1844963" y="480944"/>
                </a:cubicBezTo>
                <a:close/>
                <a:moveTo>
                  <a:pt x="2813317" y="479046"/>
                </a:moveTo>
                <a:cubicBezTo>
                  <a:pt x="2832312" y="479046"/>
                  <a:pt x="2841204" y="490656"/>
                  <a:pt x="2844841" y="507959"/>
                </a:cubicBezTo>
                <a:cubicBezTo>
                  <a:pt x="2837970" y="525262"/>
                  <a:pt x="2827462" y="540556"/>
                  <a:pt x="2806446" y="538658"/>
                </a:cubicBezTo>
                <a:cubicBezTo>
                  <a:pt x="2789068" y="537765"/>
                  <a:pt x="2776539" y="526155"/>
                  <a:pt x="2776539" y="507959"/>
                </a:cubicBezTo>
                <a:cubicBezTo>
                  <a:pt x="2776539" y="484851"/>
                  <a:pt x="2793109" y="479046"/>
                  <a:pt x="2813317" y="479046"/>
                </a:cubicBezTo>
                <a:close/>
                <a:moveTo>
                  <a:pt x="2567187" y="479046"/>
                </a:moveTo>
                <a:cubicBezTo>
                  <a:pt x="2586182" y="477148"/>
                  <a:pt x="2596690" y="484851"/>
                  <a:pt x="2597903" y="508852"/>
                </a:cubicBezTo>
                <a:cubicBezTo>
                  <a:pt x="2596690" y="527160"/>
                  <a:pt x="2584161" y="538658"/>
                  <a:pt x="2563954" y="537765"/>
                </a:cubicBezTo>
                <a:cubicBezTo>
                  <a:pt x="2547788" y="535755"/>
                  <a:pt x="2533238" y="527160"/>
                  <a:pt x="2535259" y="506954"/>
                </a:cubicBezTo>
                <a:cubicBezTo>
                  <a:pt x="2537280" y="487753"/>
                  <a:pt x="2549808" y="480051"/>
                  <a:pt x="2567187" y="479046"/>
                </a:cubicBezTo>
                <a:close/>
                <a:moveTo>
                  <a:pt x="2325907" y="479046"/>
                </a:moveTo>
                <a:cubicBezTo>
                  <a:pt x="2347731" y="478153"/>
                  <a:pt x="2360260" y="490656"/>
                  <a:pt x="2360260" y="509857"/>
                </a:cubicBezTo>
                <a:cubicBezTo>
                  <a:pt x="2360260" y="529057"/>
                  <a:pt x="2346923" y="541560"/>
                  <a:pt x="2324694" y="540556"/>
                </a:cubicBezTo>
                <a:cubicBezTo>
                  <a:pt x="2302466" y="541560"/>
                  <a:pt x="2289129" y="530062"/>
                  <a:pt x="2289937" y="509857"/>
                </a:cubicBezTo>
                <a:cubicBezTo>
                  <a:pt x="2291150" y="489651"/>
                  <a:pt x="2304487" y="480051"/>
                  <a:pt x="2325907" y="479046"/>
                </a:cubicBezTo>
                <a:close/>
                <a:moveTo>
                  <a:pt x="3053385" y="476144"/>
                </a:moveTo>
                <a:cubicBezTo>
                  <a:pt x="3073592" y="476144"/>
                  <a:pt x="3086121" y="487753"/>
                  <a:pt x="3087334" y="509857"/>
                </a:cubicBezTo>
                <a:cubicBezTo>
                  <a:pt x="3083292" y="530062"/>
                  <a:pt x="3068743" y="538658"/>
                  <a:pt x="3049747" y="538658"/>
                </a:cubicBezTo>
                <a:cubicBezTo>
                  <a:pt x="3031560" y="538658"/>
                  <a:pt x="3019032" y="525262"/>
                  <a:pt x="3019032" y="508852"/>
                </a:cubicBezTo>
                <a:cubicBezTo>
                  <a:pt x="3019032" y="489651"/>
                  <a:pt x="3032369" y="476144"/>
                  <a:pt x="3053385" y="476144"/>
                </a:cubicBezTo>
                <a:close/>
                <a:moveTo>
                  <a:pt x="3545645" y="474246"/>
                </a:moveTo>
                <a:cubicBezTo>
                  <a:pt x="3560194" y="478153"/>
                  <a:pt x="3578381" y="480944"/>
                  <a:pt x="3580402" y="500256"/>
                </a:cubicBezTo>
                <a:cubicBezTo>
                  <a:pt x="3582423" y="522360"/>
                  <a:pt x="3563832" y="531960"/>
                  <a:pt x="3546857" y="533858"/>
                </a:cubicBezTo>
                <a:cubicBezTo>
                  <a:pt x="3527458" y="535755"/>
                  <a:pt x="3512100" y="523253"/>
                  <a:pt x="3512908" y="502154"/>
                </a:cubicBezTo>
                <a:cubicBezTo>
                  <a:pt x="3514121" y="484851"/>
                  <a:pt x="3528266" y="475251"/>
                  <a:pt x="3545645" y="474246"/>
                </a:cubicBezTo>
                <a:close/>
                <a:moveTo>
                  <a:pt x="4045584" y="471343"/>
                </a:moveTo>
                <a:cubicBezTo>
                  <a:pt x="4063771" y="468441"/>
                  <a:pt x="4079533" y="478153"/>
                  <a:pt x="4085191" y="497354"/>
                </a:cubicBezTo>
                <a:cubicBezTo>
                  <a:pt x="4085191" y="518452"/>
                  <a:pt x="4074683" y="527160"/>
                  <a:pt x="4056092" y="528053"/>
                </a:cubicBezTo>
                <a:cubicBezTo>
                  <a:pt x="4037905" y="529057"/>
                  <a:pt x="4017697" y="529057"/>
                  <a:pt x="4017697" y="504052"/>
                </a:cubicBezTo>
                <a:cubicBezTo>
                  <a:pt x="4016889" y="486749"/>
                  <a:pt x="4029417" y="473353"/>
                  <a:pt x="4045584" y="471343"/>
                </a:cubicBezTo>
                <a:close/>
                <a:moveTo>
                  <a:pt x="8418129" y="470450"/>
                </a:moveTo>
                <a:cubicBezTo>
                  <a:pt x="8436721" y="469446"/>
                  <a:pt x="8448037" y="481949"/>
                  <a:pt x="8450058" y="498247"/>
                </a:cubicBezTo>
                <a:cubicBezTo>
                  <a:pt x="8452078" y="513652"/>
                  <a:pt x="8436721" y="519457"/>
                  <a:pt x="8427021" y="526155"/>
                </a:cubicBezTo>
                <a:cubicBezTo>
                  <a:pt x="8407621" y="523253"/>
                  <a:pt x="8393072" y="518452"/>
                  <a:pt x="8393072" y="498247"/>
                </a:cubicBezTo>
                <a:cubicBezTo>
                  <a:pt x="8393072" y="482953"/>
                  <a:pt x="8403984" y="471343"/>
                  <a:pt x="8418129" y="470450"/>
                </a:cubicBezTo>
                <a:close/>
                <a:moveTo>
                  <a:pt x="7206071" y="470450"/>
                </a:moveTo>
                <a:cubicBezTo>
                  <a:pt x="7223045" y="469446"/>
                  <a:pt x="7233957" y="480944"/>
                  <a:pt x="7239616" y="497354"/>
                </a:cubicBezTo>
                <a:cubicBezTo>
                  <a:pt x="7234766" y="514657"/>
                  <a:pt x="7223045" y="525262"/>
                  <a:pt x="7206071" y="524257"/>
                </a:cubicBezTo>
                <a:cubicBezTo>
                  <a:pt x="7190713" y="523253"/>
                  <a:pt x="7179801" y="513652"/>
                  <a:pt x="7179801" y="497354"/>
                </a:cubicBezTo>
                <a:cubicBezTo>
                  <a:pt x="7181013" y="481949"/>
                  <a:pt x="7191521" y="471343"/>
                  <a:pt x="7206071" y="470450"/>
                </a:cubicBezTo>
                <a:close/>
                <a:moveTo>
                  <a:pt x="6970449" y="470450"/>
                </a:moveTo>
                <a:cubicBezTo>
                  <a:pt x="6986615" y="474246"/>
                  <a:pt x="7001164" y="484851"/>
                  <a:pt x="6997123" y="504052"/>
                </a:cubicBezTo>
                <a:cubicBezTo>
                  <a:pt x="6994294" y="518452"/>
                  <a:pt x="6981765" y="526155"/>
                  <a:pt x="6965599" y="527160"/>
                </a:cubicBezTo>
                <a:cubicBezTo>
                  <a:pt x="6947412" y="522360"/>
                  <a:pt x="6936904" y="511754"/>
                  <a:pt x="6940541" y="492554"/>
                </a:cubicBezTo>
                <a:cubicBezTo>
                  <a:pt x="6943370" y="477148"/>
                  <a:pt x="6953878" y="466543"/>
                  <a:pt x="6970449" y="470450"/>
                </a:cubicBezTo>
                <a:close/>
                <a:moveTo>
                  <a:pt x="3302344" y="470450"/>
                </a:moveTo>
                <a:cubicBezTo>
                  <a:pt x="3321743" y="469446"/>
                  <a:pt x="3336293" y="484851"/>
                  <a:pt x="3336293" y="504052"/>
                </a:cubicBezTo>
                <a:cubicBezTo>
                  <a:pt x="3336293" y="524257"/>
                  <a:pt x="3316893" y="531960"/>
                  <a:pt x="3298706" y="536760"/>
                </a:cubicBezTo>
                <a:cubicBezTo>
                  <a:pt x="3283349" y="532965"/>
                  <a:pt x="3265970" y="530062"/>
                  <a:pt x="3265970" y="508852"/>
                </a:cubicBezTo>
                <a:cubicBezTo>
                  <a:pt x="3265970" y="484851"/>
                  <a:pt x="3281328" y="471343"/>
                  <a:pt x="3302344" y="470450"/>
                </a:cubicBezTo>
                <a:close/>
                <a:moveTo>
                  <a:pt x="5280275" y="469446"/>
                </a:moveTo>
                <a:cubicBezTo>
                  <a:pt x="5300483" y="468441"/>
                  <a:pt x="5306950" y="482953"/>
                  <a:pt x="5310991" y="498247"/>
                </a:cubicBezTo>
                <a:cubicBezTo>
                  <a:pt x="5306142" y="516555"/>
                  <a:pt x="5296442" y="528053"/>
                  <a:pt x="5277446" y="526155"/>
                </a:cubicBezTo>
                <a:cubicBezTo>
                  <a:pt x="5260876" y="524257"/>
                  <a:pt x="5250368" y="513652"/>
                  <a:pt x="5250368" y="499252"/>
                </a:cubicBezTo>
                <a:cubicBezTo>
                  <a:pt x="5250368" y="482953"/>
                  <a:pt x="5262089" y="469446"/>
                  <a:pt x="5280275" y="469446"/>
                </a:cubicBezTo>
                <a:close/>
                <a:moveTo>
                  <a:pt x="5040612" y="468441"/>
                </a:moveTo>
                <a:cubicBezTo>
                  <a:pt x="5059203" y="469446"/>
                  <a:pt x="5068499" y="481949"/>
                  <a:pt x="5067690" y="500256"/>
                </a:cubicBezTo>
                <a:cubicBezTo>
                  <a:pt x="5066882" y="520462"/>
                  <a:pt x="5053140" y="527160"/>
                  <a:pt x="5037783" y="527160"/>
                </a:cubicBezTo>
                <a:cubicBezTo>
                  <a:pt x="5017575" y="525262"/>
                  <a:pt x="5007067" y="514657"/>
                  <a:pt x="5009088" y="495456"/>
                </a:cubicBezTo>
                <a:cubicBezTo>
                  <a:pt x="5009896" y="477148"/>
                  <a:pt x="5021616" y="466543"/>
                  <a:pt x="5040612" y="468441"/>
                </a:cubicBezTo>
                <a:close/>
                <a:moveTo>
                  <a:pt x="4798523" y="468441"/>
                </a:moveTo>
                <a:cubicBezTo>
                  <a:pt x="4816711" y="471343"/>
                  <a:pt x="4824390" y="484851"/>
                  <a:pt x="4826410" y="498247"/>
                </a:cubicBezTo>
                <a:cubicBezTo>
                  <a:pt x="4822368" y="519457"/>
                  <a:pt x="4811052" y="526155"/>
                  <a:pt x="4792865" y="527160"/>
                </a:cubicBezTo>
                <a:cubicBezTo>
                  <a:pt x="4772658" y="529057"/>
                  <a:pt x="4762958" y="516555"/>
                  <a:pt x="4763766" y="499252"/>
                </a:cubicBezTo>
                <a:cubicBezTo>
                  <a:pt x="4764979" y="479046"/>
                  <a:pt x="4776295" y="465650"/>
                  <a:pt x="4798523" y="468441"/>
                </a:cubicBezTo>
                <a:close/>
                <a:moveTo>
                  <a:pt x="4544715" y="468441"/>
                </a:moveTo>
                <a:cubicBezTo>
                  <a:pt x="4563710" y="470450"/>
                  <a:pt x="4575430" y="480944"/>
                  <a:pt x="4574622" y="499252"/>
                </a:cubicBezTo>
                <a:cubicBezTo>
                  <a:pt x="4573409" y="517559"/>
                  <a:pt x="4562093" y="527160"/>
                  <a:pt x="4543906" y="527160"/>
                </a:cubicBezTo>
                <a:cubicBezTo>
                  <a:pt x="4523699" y="527160"/>
                  <a:pt x="4513998" y="515550"/>
                  <a:pt x="4514807" y="497354"/>
                </a:cubicBezTo>
                <a:cubicBezTo>
                  <a:pt x="4516020" y="478153"/>
                  <a:pt x="4527336" y="469446"/>
                  <a:pt x="4544715" y="468441"/>
                </a:cubicBezTo>
                <a:close/>
                <a:moveTo>
                  <a:pt x="4297776" y="468441"/>
                </a:moveTo>
                <a:cubicBezTo>
                  <a:pt x="4319601" y="469446"/>
                  <a:pt x="4332129" y="482953"/>
                  <a:pt x="4332129" y="502154"/>
                </a:cubicBezTo>
                <a:cubicBezTo>
                  <a:pt x="4332129" y="520462"/>
                  <a:pt x="4317579" y="529057"/>
                  <a:pt x="4299393" y="529057"/>
                </a:cubicBezTo>
                <a:cubicBezTo>
                  <a:pt x="4281206" y="529057"/>
                  <a:pt x="4266656" y="521355"/>
                  <a:pt x="4265848" y="503159"/>
                </a:cubicBezTo>
                <a:cubicBezTo>
                  <a:pt x="4265040" y="482953"/>
                  <a:pt x="4276356" y="469446"/>
                  <a:pt x="4297776" y="468441"/>
                </a:cubicBezTo>
                <a:close/>
                <a:moveTo>
                  <a:pt x="669278" y="238701"/>
                </a:moveTo>
                <a:cubicBezTo>
                  <a:pt x="690294" y="237697"/>
                  <a:pt x="702823" y="247409"/>
                  <a:pt x="708481" y="265605"/>
                </a:cubicBezTo>
                <a:cubicBezTo>
                  <a:pt x="705652" y="286815"/>
                  <a:pt x="695144" y="300211"/>
                  <a:pt x="674936" y="301216"/>
                </a:cubicBezTo>
                <a:cubicBezTo>
                  <a:pt x="653920" y="302220"/>
                  <a:pt x="640179" y="289717"/>
                  <a:pt x="640179" y="269512"/>
                </a:cubicBezTo>
                <a:cubicBezTo>
                  <a:pt x="639371" y="253102"/>
                  <a:pt x="649879" y="240599"/>
                  <a:pt x="669278" y="238701"/>
                </a:cubicBezTo>
                <a:close/>
                <a:moveTo>
                  <a:pt x="213392" y="238701"/>
                </a:moveTo>
                <a:cubicBezTo>
                  <a:pt x="235620" y="241604"/>
                  <a:pt x="251786" y="251204"/>
                  <a:pt x="250978" y="271410"/>
                </a:cubicBezTo>
                <a:cubicBezTo>
                  <a:pt x="250170" y="297308"/>
                  <a:pt x="226729" y="307020"/>
                  <a:pt x="204904" y="307020"/>
                </a:cubicBezTo>
                <a:cubicBezTo>
                  <a:pt x="187526" y="307020"/>
                  <a:pt x="177826" y="291615"/>
                  <a:pt x="177826" y="274312"/>
                </a:cubicBezTo>
                <a:cubicBezTo>
                  <a:pt x="179039" y="251204"/>
                  <a:pt x="194396" y="240599"/>
                  <a:pt x="213392" y="238701"/>
                </a:cubicBezTo>
                <a:close/>
                <a:moveTo>
                  <a:pt x="3052576" y="230999"/>
                </a:moveTo>
                <a:cubicBezTo>
                  <a:pt x="3070763" y="227203"/>
                  <a:pt x="3081271" y="238701"/>
                  <a:pt x="3085313" y="254107"/>
                </a:cubicBezTo>
                <a:cubicBezTo>
                  <a:pt x="3085313" y="275205"/>
                  <a:pt x="3072784" y="282908"/>
                  <a:pt x="3056214" y="285810"/>
                </a:cubicBezTo>
                <a:cubicBezTo>
                  <a:pt x="3040856" y="287708"/>
                  <a:pt x="3030348" y="279112"/>
                  <a:pt x="3027519" y="263707"/>
                </a:cubicBezTo>
                <a:cubicBezTo>
                  <a:pt x="3023881" y="244506"/>
                  <a:pt x="3036006" y="234906"/>
                  <a:pt x="3052576" y="230999"/>
                </a:cubicBezTo>
                <a:close/>
                <a:moveTo>
                  <a:pt x="3303556" y="228096"/>
                </a:moveTo>
                <a:cubicBezTo>
                  <a:pt x="3320935" y="227203"/>
                  <a:pt x="3330230" y="238701"/>
                  <a:pt x="3331443" y="253102"/>
                </a:cubicBezTo>
                <a:cubicBezTo>
                  <a:pt x="3332251" y="273307"/>
                  <a:pt x="3319722" y="285810"/>
                  <a:pt x="3298706" y="286815"/>
                </a:cubicBezTo>
                <a:cubicBezTo>
                  <a:pt x="3279307" y="287708"/>
                  <a:pt x="3273649" y="271410"/>
                  <a:pt x="3273649" y="258907"/>
                </a:cubicBezTo>
                <a:cubicBezTo>
                  <a:pt x="3273649" y="242609"/>
                  <a:pt x="3284157" y="230106"/>
                  <a:pt x="3303556" y="228096"/>
                </a:cubicBezTo>
                <a:close/>
                <a:moveTo>
                  <a:pt x="211371" y="255"/>
                </a:moveTo>
                <a:cubicBezTo>
                  <a:pt x="229962" y="-1644"/>
                  <a:pt x="241278" y="7064"/>
                  <a:pt x="242491" y="26265"/>
                </a:cubicBezTo>
                <a:cubicBezTo>
                  <a:pt x="243299" y="45466"/>
                  <a:pt x="231579" y="54173"/>
                  <a:pt x="215413" y="57968"/>
                </a:cubicBezTo>
                <a:cubicBezTo>
                  <a:pt x="198034" y="56964"/>
                  <a:pt x="184697" y="50266"/>
                  <a:pt x="183484" y="31065"/>
                </a:cubicBezTo>
                <a:cubicBezTo>
                  <a:pt x="182676" y="11864"/>
                  <a:pt x="194396" y="2152"/>
                  <a:pt x="211371" y="25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72E3A3C-5D86-C18F-D4C4-BC140993D326}"/>
              </a:ext>
            </a:extLst>
          </p:cNvPr>
          <p:cNvSpPr/>
          <p:nvPr/>
        </p:nvSpPr>
        <p:spPr>
          <a:xfrm>
            <a:off x="404067" y="434"/>
            <a:ext cx="11597715" cy="6857566"/>
          </a:xfrm>
          <a:custGeom>
            <a:avLst/>
            <a:gdLst>
              <a:gd name="connsiteX0" fmla="*/ 901359 w 11597715"/>
              <a:gd name="connsiteY0" fmla="*/ 0 h 6857566"/>
              <a:gd name="connsiteX1" fmla="*/ 3454507 w 11597715"/>
              <a:gd name="connsiteY1" fmla="*/ 0 h 6857566"/>
              <a:gd name="connsiteX2" fmla="*/ 3884335 w 11597715"/>
              <a:gd name="connsiteY2" fmla="*/ 105774 h 6857566"/>
              <a:gd name="connsiteX3" fmla="*/ 4102746 w 11597715"/>
              <a:gd name="connsiteY3" fmla="*/ 137506 h 6857566"/>
              <a:gd name="connsiteX4" fmla="*/ 4928512 w 11597715"/>
              <a:gd name="connsiteY4" fmla="*/ 216355 h 6857566"/>
              <a:gd name="connsiteX5" fmla="*/ 5387390 w 11597715"/>
              <a:gd name="connsiteY5" fmla="*/ 120197 h 6857566"/>
              <a:gd name="connsiteX6" fmla="*/ 5629470 w 11597715"/>
              <a:gd name="connsiteY6" fmla="*/ 0 h 6857566"/>
              <a:gd name="connsiteX7" fmla="*/ 6100722 w 11597715"/>
              <a:gd name="connsiteY7" fmla="*/ 0 h 6857566"/>
              <a:gd name="connsiteX8" fmla="*/ 6278248 w 11597715"/>
              <a:gd name="connsiteY8" fmla="*/ 146160 h 6857566"/>
              <a:gd name="connsiteX9" fmla="*/ 6346030 w 11597715"/>
              <a:gd name="connsiteY9" fmla="*/ 191354 h 6857566"/>
              <a:gd name="connsiteX10" fmla="*/ 6553682 w 11597715"/>
              <a:gd name="connsiteY10" fmla="*/ 312513 h 6857566"/>
              <a:gd name="connsiteX11" fmla="*/ 7153505 w 11597715"/>
              <a:gd name="connsiteY11" fmla="*/ 415402 h 6857566"/>
              <a:gd name="connsiteX12" fmla="*/ 7724278 w 11597715"/>
              <a:gd name="connsiteY12" fmla="*/ 439441 h 6857566"/>
              <a:gd name="connsiteX13" fmla="*/ 8554347 w 11597715"/>
              <a:gd name="connsiteY13" fmla="*/ 438480 h 6857566"/>
              <a:gd name="connsiteX14" fmla="*/ 9012687 w 11597715"/>
              <a:gd name="connsiteY14" fmla="*/ 446172 h 6857566"/>
              <a:gd name="connsiteX15" fmla="*/ 9712033 w 11597715"/>
              <a:gd name="connsiteY15" fmla="*/ 436557 h 6857566"/>
              <a:gd name="connsiteX16" fmla="*/ 10253218 w 11597715"/>
              <a:gd name="connsiteY16" fmla="*/ 445211 h 6857566"/>
              <a:gd name="connsiteX17" fmla="*/ 10736842 w 11597715"/>
              <a:gd name="connsiteY17" fmla="*/ 554831 h 6857566"/>
              <a:gd name="connsiteX18" fmla="*/ 10904685 w 11597715"/>
              <a:gd name="connsiteY18" fmla="*/ 652912 h 6857566"/>
              <a:gd name="connsiteX19" fmla="*/ 10960633 w 11597715"/>
              <a:gd name="connsiteY19" fmla="*/ 693298 h 6857566"/>
              <a:gd name="connsiteX20" fmla="*/ 11221004 w 11597715"/>
              <a:gd name="connsiteY20" fmla="*/ 922154 h 6857566"/>
              <a:gd name="connsiteX21" fmla="*/ 11407676 w 11597715"/>
              <a:gd name="connsiteY21" fmla="*/ 1196844 h 6857566"/>
              <a:gd name="connsiteX22" fmla="*/ 11530868 w 11597715"/>
              <a:gd name="connsiteY22" fmla="*/ 1483395 h 6857566"/>
              <a:gd name="connsiteX23" fmla="*/ 11586816 w 11597715"/>
              <a:gd name="connsiteY23" fmla="*/ 1764175 h 6857566"/>
              <a:gd name="connsiteX24" fmla="*/ 11573905 w 11597715"/>
              <a:gd name="connsiteY24" fmla="*/ 1975723 h 6857566"/>
              <a:gd name="connsiteX25" fmla="*/ 11462548 w 11597715"/>
              <a:gd name="connsiteY25" fmla="*/ 2427664 h 6857566"/>
              <a:gd name="connsiteX26" fmla="*/ 11293091 w 11597715"/>
              <a:gd name="connsiteY26" fmla="*/ 2819988 h 6857566"/>
              <a:gd name="connsiteX27" fmla="*/ 11204866 w 11597715"/>
              <a:gd name="connsiteY27" fmla="*/ 3174810 h 6857566"/>
              <a:gd name="connsiteX28" fmla="*/ 11243599 w 11597715"/>
              <a:gd name="connsiteY28" fmla="*/ 3458476 h 6857566"/>
              <a:gd name="connsiteX29" fmla="*/ 11317299 w 11597715"/>
              <a:gd name="connsiteY29" fmla="*/ 3610085 h 6857566"/>
              <a:gd name="connsiteX30" fmla="*/ 11435650 w 11597715"/>
              <a:gd name="connsiteY30" fmla="*/ 3787015 h 6857566"/>
              <a:gd name="connsiteX31" fmla="*/ 11423815 w 11597715"/>
              <a:gd name="connsiteY31" fmla="*/ 3944714 h 6857566"/>
              <a:gd name="connsiteX32" fmla="*/ 11143539 w 11597715"/>
              <a:gd name="connsiteY32" fmla="*/ 4253381 h 6857566"/>
              <a:gd name="connsiteX33" fmla="*/ 11080060 w 11597715"/>
              <a:gd name="connsiteY33" fmla="*/ 4403387 h 6857566"/>
              <a:gd name="connsiteX34" fmla="*/ 11032719 w 11597715"/>
              <a:gd name="connsiteY34" fmla="*/ 4938986 h 6857566"/>
              <a:gd name="connsiteX35" fmla="*/ 11076832 w 11597715"/>
              <a:gd name="connsiteY35" fmla="*/ 5240921 h 6857566"/>
              <a:gd name="connsiteX36" fmla="*/ 11085439 w 11597715"/>
              <a:gd name="connsiteY36" fmla="*/ 5289962 h 6857566"/>
              <a:gd name="connsiteX37" fmla="*/ 11116641 w 11597715"/>
              <a:gd name="connsiteY37" fmla="*/ 5651515 h 6857566"/>
              <a:gd name="connsiteX38" fmla="*/ 11063383 w 11597715"/>
              <a:gd name="connsiteY38" fmla="*/ 6115637 h 6857566"/>
              <a:gd name="connsiteX39" fmla="*/ 10770196 w 11597715"/>
              <a:gd name="connsiteY39" fmla="*/ 6588733 h 6857566"/>
              <a:gd name="connsiteX40" fmla="*/ 10598049 w 11597715"/>
              <a:gd name="connsiteY40" fmla="*/ 6740662 h 6857566"/>
              <a:gd name="connsiteX41" fmla="*/ 10468133 w 11597715"/>
              <a:gd name="connsiteY41" fmla="*/ 6815425 h 6857566"/>
              <a:gd name="connsiteX42" fmla="*/ 10379262 w 11597715"/>
              <a:gd name="connsiteY42" fmla="*/ 6857566 h 6857566"/>
              <a:gd name="connsiteX43" fmla="*/ 9031857 w 11597715"/>
              <a:gd name="connsiteY43" fmla="*/ 6857566 h 6857566"/>
              <a:gd name="connsiteX44" fmla="*/ 9013830 w 11597715"/>
              <a:gd name="connsiteY44" fmla="*/ 6854970 h 6857566"/>
              <a:gd name="connsiteX45" fmla="*/ 8560803 w 11597715"/>
              <a:gd name="connsiteY45" fmla="*/ 6771433 h 6857566"/>
              <a:gd name="connsiteX46" fmla="*/ 7859306 w 11597715"/>
              <a:gd name="connsiteY46" fmla="*/ 6661813 h 6857566"/>
              <a:gd name="connsiteX47" fmla="*/ 7172872 w 11597715"/>
              <a:gd name="connsiteY47" fmla="*/ 6529115 h 6857566"/>
              <a:gd name="connsiteX48" fmla="*/ 6637066 w 11597715"/>
              <a:gd name="connsiteY48" fmla="*/ 6446420 h 6857566"/>
              <a:gd name="connsiteX49" fmla="*/ 6149676 w 11597715"/>
              <a:gd name="connsiteY49" fmla="*/ 6393533 h 6857566"/>
              <a:gd name="connsiteX50" fmla="*/ 5719847 w 11597715"/>
              <a:gd name="connsiteY50" fmla="*/ 6418534 h 6857566"/>
              <a:gd name="connsiteX51" fmla="*/ 5689184 w 11597715"/>
              <a:gd name="connsiteY51" fmla="*/ 6422380 h 6857566"/>
              <a:gd name="connsiteX52" fmla="*/ 5508430 w 11597715"/>
              <a:gd name="connsiteY52" fmla="*/ 6452189 h 6857566"/>
              <a:gd name="connsiteX53" fmla="*/ 5237299 w 11597715"/>
              <a:gd name="connsiteY53" fmla="*/ 6564694 h 6857566"/>
              <a:gd name="connsiteX54" fmla="*/ 5107652 w 11597715"/>
              <a:gd name="connsiteY54" fmla="*/ 6641620 h 6857566"/>
              <a:gd name="connsiteX55" fmla="*/ 4996832 w 11597715"/>
              <a:gd name="connsiteY55" fmla="*/ 6625273 h 6857566"/>
              <a:gd name="connsiteX56" fmla="*/ 4802630 w 11597715"/>
              <a:gd name="connsiteY56" fmla="*/ 6398341 h 6857566"/>
              <a:gd name="connsiteX57" fmla="*/ 4798864 w 11597715"/>
              <a:gd name="connsiteY57" fmla="*/ 6393533 h 6857566"/>
              <a:gd name="connsiteX58" fmla="*/ 4511594 w 11597715"/>
              <a:gd name="connsiteY58" fmla="*/ 6201217 h 6857566"/>
              <a:gd name="connsiteX59" fmla="*/ 4152777 w 11597715"/>
              <a:gd name="connsiteY59" fmla="*/ 6101213 h 6857566"/>
              <a:gd name="connsiteX60" fmla="*/ 3909619 w 11597715"/>
              <a:gd name="connsiteY60" fmla="*/ 6082943 h 6857566"/>
              <a:gd name="connsiteX61" fmla="*/ 3890253 w 11597715"/>
              <a:gd name="connsiteY61" fmla="*/ 6083905 h 6857566"/>
              <a:gd name="connsiteX62" fmla="*/ 3283436 w 11597715"/>
              <a:gd name="connsiteY62" fmla="*/ 6044480 h 6857566"/>
              <a:gd name="connsiteX63" fmla="*/ 3139264 w 11597715"/>
              <a:gd name="connsiteY63" fmla="*/ 6041595 h 6857566"/>
              <a:gd name="connsiteX64" fmla="*/ 3102144 w 11597715"/>
              <a:gd name="connsiteY64" fmla="*/ 6045441 h 6857566"/>
              <a:gd name="connsiteX65" fmla="*/ 2532985 w 11597715"/>
              <a:gd name="connsiteY65" fmla="*/ 6013709 h 6857566"/>
              <a:gd name="connsiteX66" fmla="*/ 2313498 w 11597715"/>
              <a:gd name="connsiteY66" fmla="*/ 6007940 h 6857566"/>
              <a:gd name="connsiteX67" fmla="*/ 2263468 w 11597715"/>
              <a:gd name="connsiteY67" fmla="*/ 6010825 h 6857566"/>
              <a:gd name="connsiteX68" fmla="*/ 1575420 w 11597715"/>
              <a:gd name="connsiteY68" fmla="*/ 5948322 h 6857566"/>
              <a:gd name="connsiteX69" fmla="*/ 1087492 w 11597715"/>
              <a:gd name="connsiteY69" fmla="*/ 5894474 h 6857566"/>
              <a:gd name="connsiteX70" fmla="*/ 707694 w 11597715"/>
              <a:gd name="connsiteY70" fmla="*/ 5783892 h 6857566"/>
              <a:gd name="connsiteX71" fmla="*/ 405899 w 11597715"/>
              <a:gd name="connsiteY71" fmla="*/ 5555357 h 6857566"/>
              <a:gd name="connsiteX72" fmla="*/ 238595 w 11597715"/>
              <a:gd name="connsiteY72" fmla="*/ 5378427 h 6857566"/>
              <a:gd name="connsiteX73" fmla="*/ 136920 w 11597715"/>
              <a:gd name="connsiteY73" fmla="*/ 5230344 h 6857566"/>
              <a:gd name="connsiteX74" fmla="*/ 1355 w 11597715"/>
              <a:gd name="connsiteY74" fmla="*/ 4680321 h 6857566"/>
              <a:gd name="connsiteX75" fmla="*/ 120244 w 11597715"/>
              <a:gd name="connsiteY75" fmla="*/ 4083181 h 6857566"/>
              <a:gd name="connsiteX76" fmla="*/ 332199 w 11597715"/>
              <a:gd name="connsiteY76" fmla="*/ 3696627 h 6857566"/>
              <a:gd name="connsiteX77" fmla="*/ 395678 w 11597715"/>
              <a:gd name="connsiteY77" fmla="*/ 3244044 h 6857566"/>
              <a:gd name="connsiteX78" fmla="*/ 145528 w 11597715"/>
              <a:gd name="connsiteY78" fmla="*/ 2656520 h 6857566"/>
              <a:gd name="connsiteX79" fmla="*/ 80973 w 11597715"/>
              <a:gd name="connsiteY79" fmla="*/ 2549785 h 6857566"/>
              <a:gd name="connsiteX80" fmla="*/ 177267 w 11597715"/>
              <a:gd name="connsiteY80" fmla="*/ 2465166 h 6857566"/>
              <a:gd name="connsiteX81" fmla="*/ 517795 w 11597715"/>
              <a:gd name="connsiteY81" fmla="*/ 2118036 h 6857566"/>
              <a:gd name="connsiteX82" fmla="*/ 597413 w 11597715"/>
              <a:gd name="connsiteY82" fmla="*/ 1855525 h 6857566"/>
              <a:gd name="connsiteX83" fmla="*/ 546307 w 11597715"/>
              <a:gd name="connsiteY83" fmla="*/ 1374736 h 6857566"/>
              <a:gd name="connsiteX84" fmla="*/ 504884 w 11597715"/>
              <a:gd name="connsiteY84" fmla="*/ 602910 h 6857566"/>
              <a:gd name="connsiteX85" fmla="*/ 510801 w 11597715"/>
              <a:gd name="connsiteY85" fmla="*/ 572139 h 6857566"/>
              <a:gd name="connsiteX86" fmla="*/ 774401 w 11597715"/>
              <a:gd name="connsiteY86" fmla="*/ 131736 h 6857566"/>
              <a:gd name="connsiteX87" fmla="*/ 901359 w 11597715"/>
              <a:gd name="connsiteY87" fmla="*/ 0 h 6857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1597715" h="6857566">
                <a:moveTo>
                  <a:pt x="901359" y="0"/>
                </a:moveTo>
                <a:lnTo>
                  <a:pt x="3454507" y="0"/>
                </a:lnTo>
                <a:cubicBezTo>
                  <a:pt x="3601907" y="39425"/>
                  <a:pt x="3742314" y="75965"/>
                  <a:pt x="3884335" y="105774"/>
                </a:cubicBezTo>
                <a:cubicBezTo>
                  <a:pt x="3957497" y="121159"/>
                  <a:pt x="4029584" y="127890"/>
                  <a:pt x="4102746" y="137506"/>
                </a:cubicBezTo>
                <a:cubicBezTo>
                  <a:pt x="4376567" y="174046"/>
                  <a:pt x="4649850" y="231740"/>
                  <a:pt x="4928512" y="216355"/>
                </a:cubicBezTo>
                <a:cubicBezTo>
                  <a:pt x="5084520" y="207701"/>
                  <a:pt x="5238375" y="179815"/>
                  <a:pt x="5387390" y="120197"/>
                </a:cubicBezTo>
                <a:cubicBezTo>
                  <a:pt x="5471849" y="86542"/>
                  <a:pt x="5550929" y="44233"/>
                  <a:pt x="5629470" y="0"/>
                </a:cubicBezTo>
                <a:lnTo>
                  <a:pt x="6100722" y="0"/>
                </a:lnTo>
                <a:cubicBezTo>
                  <a:pt x="6150752" y="58656"/>
                  <a:pt x="6209389" y="107697"/>
                  <a:pt x="6278248" y="146160"/>
                </a:cubicBezTo>
                <a:cubicBezTo>
                  <a:pt x="6302456" y="158660"/>
                  <a:pt x="6330430" y="168276"/>
                  <a:pt x="6346030" y="191354"/>
                </a:cubicBezTo>
                <a:cubicBezTo>
                  <a:pt x="6395523" y="266357"/>
                  <a:pt x="6473526" y="292320"/>
                  <a:pt x="6553682" y="312513"/>
                </a:cubicBezTo>
                <a:cubicBezTo>
                  <a:pt x="6750575" y="362515"/>
                  <a:pt x="6947467" y="401940"/>
                  <a:pt x="7153505" y="415402"/>
                </a:cubicBezTo>
                <a:cubicBezTo>
                  <a:pt x="7343942" y="427902"/>
                  <a:pt x="7534379" y="437518"/>
                  <a:pt x="7724278" y="439441"/>
                </a:cubicBezTo>
                <a:cubicBezTo>
                  <a:pt x="8000250" y="441364"/>
                  <a:pt x="8277299" y="462519"/>
                  <a:pt x="8554347" y="438480"/>
                </a:cubicBezTo>
                <a:cubicBezTo>
                  <a:pt x="8704975" y="425979"/>
                  <a:pt x="8859907" y="450019"/>
                  <a:pt x="9012687" y="446172"/>
                </a:cubicBezTo>
                <a:cubicBezTo>
                  <a:pt x="9246699" y="439441"/>
                  <a:pt x="9479097" y="447134"/>
                  <a:pt x="9712033" y="436557"/>
                </a:cubicBezTo>
                <a:cubicBezTo>
                  <a:pt x="9893324" y="427902"/>
                  <a:pt x="10073002" y="441364"/>
                  <a:pt x="10253218" y="445211"/>
                </a:cubicBezTo>
                <a:cubicBezTo>
                  <a:pt x="10421061" y="449057"/>
                  <a:pt x="10579221" y="501944"/>
                  <a:pt x="10736842" y="554831"/>
                </a:cubicBezTo>
                <a:cubicBezTo>
                  <a:pt x="10798170" y="575985"/>
                  <a:pt x="10854117" y="610602"/>
                  <a:pt x="10904685" y="652912"/>
                </a:cubicBezTo>
                <a:cubicBezTo>
                  <a:pt x="10922976" y="667335"/>
                  <a:pt x="10940728" y="684644"/>
                  <a:pt x="10960633" y="693298"/>
                </a:cubicBezTo>
                <a:cubicBezTo>
                  <a:pt x="11074142" y="740415"/>
                  <a:pt x="11139235" y="839458"/>
                  <a:pt x="11221004" y="922154"/>
                </a:cubicBezTo>
                <a:cubicBezTo>
                  <a:pt x="11301160" y="1002926"/>
                  <a:pt x="11354956" y="1100045"/>
                  <a:pt x="11407676" y="1196844"/>
                </a:cubicBezTo>
                <a:cubicBezTo>
                  <a:pt x="11457706" y="1288194"/>
                  <a:pt x="11496439" y="1384352"/>
                  <a:pt x="11530868" y="1483395"/>
                </a:cubicBezTo>
                <a:cubicBezTo>
                  <a:pt x="11562608" y="1575706"/>
                  <a:pt x="11551849" y="1672825"/>
                  <a:pt x="11586816" y="1764175"/>
                </a:cubicBezTo>
                <a:cubicBezTo>
                  <a:pt x="11611562" y="1830524"/>
                  <a:pt x="11588430" y="1905527"/>
                  <a:pt x="11573905" y="1975723"/>
                </a:cubicBezTo>
                <a:cubicBezTo>
                  <a:pt x="11542165" y="2127652"/>
                  <a:pt x="11498053" y="2276696"/>
                  <a:pt x="11462548" y="2427664"/>
                </a:cubicBezTo>
                <a:cubicBezTo>
                  <a:pt x="11430808" y="2565170"/>
                  <a:pt x="11365177" y="2695945"/>
                  <a:pt x="11293091" y="2819988"/>
                </a:cubicBezTo>
                <a:cubicBezTo>
                  <a:pt x="11229612" y="2930570"/>
                  <a:pt x="11198948" y="3044998"/>
                  <a:pt x="11204866" y="3174810"/>
                </a:cubicBezTo>
                <a:cubicBezTo>
                  <a:pt x="11209707" y="3271930"/>
                  <a:pt x="11213473" y="3365203"/>
                  <a:pt x="11243599" y="3458476"/>
                </a:cubicBezTo>
                <a:cubicBezTo>
                  <a:pt x="11260813" y="3512966"/>
                  <a:pt x="11289325" y="3563929"/>
                  <a:pt x="11317299" y="3610085"/>
                </a:cubicBezTo>
                <a:cubicBezTo>
                  <a:pt x="11353880" y="3669703"/>
                  <a:pt x="11381854" y="3736051"/>
                  <a:pt x="11435650" y="3787015"/>
                </a:cubicBezTo>
                <a:cubicBezTo>
                  <a:pt x="11495363" y="3843748"/>
                  <a:pt x="11488370" y="3893750"/>
                  <a:pt x="11423815" y="3944714"/>
                </a:cubicBezTo>
                <a:cubicBezTo>
                  <a:pt x="11314609" y="4033179"/>
                  <a:pt x="11221004" y="4136068"/>
                  <a:pt x="11143539" y="4253381"/>
                </a:cubicBezTo>
                <a:cubicBezTo>
                  <a:pt x="11112337" y="4299536"/>
                  <a:pt x="11096198" y="4350500"/>
                  <a:pt x="11080060" y="4403387"/>
                </a:cubicBezTo>
                <a:cubicBezTo>
                  <a:pt x="11026264" y="4579355"/>
                  <a:pt x="11010663" y="4761094"/>
                  <a:pt x="11032719" y="4938986"/>
                </a:cubicBezTo>
                <a:cubicBezTo>
                  <a:pt x="11045092" y="5038990"/>
                  <a:pt x="11039713" y="5143802"/>
                  <a:pt x="11076832" y="5240921"/>
                </a:cubicBezTo>
                <a:cubicBezTo>
                  <a:pt x="11082749" y="5256306"/>
                  <a:pt x="11087591" y="5273615"/>
                  <a:pt x="11085439" y="5289962"/>
                </a:cubicBezTo>
                <a:cubicBezTo>
                  <a:pt x="11074142" y="5412082"/>
                  <a:pt x="11103730" y="5532279"/>
                  <a:pt x="11116641" y="5651515"/>
                </a:cubicBezTo>
                <a:cubicBezTo>
                  <a:pt x="11132779" y="5813701"/>
                  <a:pt x="11103192" y="5962746"/>
                  <a:pt x="11063383" y="6115637"/>
                </a:cubicBezTo>
                <a:cubicBezTo>
                  <a:pt x="11014429" y="6305068"/>
                  <a:pt x="10904685" y="6452189"/>
                  <a:pt x="10770196" y="6588733"/>
                </a:cubicBezTo>
                <a:cubicBezTo>
                  <a:pt x="10716400" y="6644505"/>
                  <a:pt x="10659914" y="6697391"/>
                  <a:pt x="10598049" y="6740662"/>
                </a:cubicBezTo>
                <a:cubicBezTo>
                  <a:pt x="10557164" y="6769510"/>
                  <a:pt x="10513186" y="6793309"/>
                  <a:pt x="10468133" y="6815425"/>
                </a:cubicBezTo>
                <a:lnTo>
                  <a:pt x="10379262" y="6857566"/>
                </a:lnTo>
                <a:lnTo>
                  <a:pt x="9031857" y="6857566"/>
                </a:lnTo>
                <a:lnTo>
                  <a:pt x="9013830" y="6854970"/>
                </a:lnTo>
                <a:cubicBezTo>
                  <a:pt x="8861790" y="6832493"/>
                  <a:pt x="8710355" y="6807492"/>
                  <a:pt x="8560803" y="6771433"/>
                </a:cubicBezTo>
                <a:cubicBezTo>
                  <a:pt x="8329481" y="6715661"/>
                  <a:pt x="8090628" y="6710853"/>
                  <a:pt x="7859306" y="6661813"/>
                </a:cubicBezTo>
                <a:cubicBezTo>
                  <a:pt x="7630136" y="6613734"/>
                  <a:pt x="7405269" y="6553155"/>
                  <a:pt x="7172872" y="6529115"/>
                </a:cubicBezTo>
                <a:cubicBezTo>
                  <a:pt x="6992118" y="6510845"/>
                  <a:pt x="6816744" y="6467574"/>
                  <a:pt x="6637066" y="6446420"/>
                </a:cubicBezTo>
                <a:cubicBezTo>
                  <a:pt x="6474602" y="6428150"/>
                  <a:pt x="6311063" y="6405072"/>
                  <a:pt x="6149676" y="6393533"/>
                </a:cubicBezTo>
                <a:cubicBezTo>
                  <a:pt x="6010345" y="6383917"/>
                  <a:pt x="5860255" y="6364685"/>
                  <a:pt x="5719847" y="6418534"/>
                </a:cubicBezTo>
                <a:cubicBezTo>
                  <a:pt x="5710164" y="6421419"/>
                  <a:pt x="5699943" y="6423342"/>
                  <a:pt x="5689184" y="6422380"/>
                </a:cubicBezTo>
                <a:cubicBezTo>
                  <a:pt x="5625705" y="6417572"/>
                  <a:pt x="5568682" y="6436804"/>
                  <a:pt x="5508430" y="6452189"/>
                </a:cubicBezTo>
                <a:cubicBezTo>
                  <a:pt x="5410522" y="6477190"/>
                  <a:pt x="5328752" y="6529115"/>
                  <a:pt x="5237299" y="6564694"/>
                </a:cubicBezTo>
                <a:cubicBezTo>
                  <a:pt x="5189421" y="6582964"/>
                  <a:pt x="5150688" y="6615657"/>
                  <a:pt x="5107652" y="6641620"/>
                </a:cubicBezTo>
                <a:cubicBezTo>
                  <a:pt x="5065153" y="6666621"/>
                  <a:pt x="5029647" y="6664698"/>
                  <a:pt x="4996832" y="6625273"/>
                </a:cubicBezTo>
                <a:cubicBezTo>
                  <a:pt x="4933353" y="6549308"/>
                  <a:pt x="4867185" y="6474305"/>
                  <a:pt x="4802630" y="6398341"/>
                </a:cubicBezTo>
                <a:cubicBezTo>
                  <a:pt x="4801015" y="6397379"/>
                  <a:pt x="4801015" y="6394494"/>
                  <a:pt x="4798864" y="6393533"/>
                </a:cubicBezTo>
                <a:cubicBezTo>
                  <a:pt x="4690197" y="6348339"/>
                  <a:pt x="4627793" y="6234872"/>
                  <a:pt x="4511594" y="6201217"/>
                </a:cubicBezTo>
                <a:cubicBezTo>
                  <a:pt x="4392168" y="6166600"/>
                  <a:pt x="4272741" y="6132945"/>
                  <a:pt x="4152777" y="6101213"/>
                </a:cubicBezTo>
                <a:cubicBezTo>
                  <a:pt x="4073158" y="6080058"/>
                  <a:pt x="3992465" y="6064673"/>
                  <a:pt x="3909619" y="6082943"/>
                </a:cubicBezTo>
                <a:cubicBezTo>
                  <a:pt x="3902626" y="6083905"/>
                  <a:pt x="3896170" y="6084866"/>
                  <a:pt x="3890253" y="6083905"/>
                </a:cubicBezTo>
                <a:cubicBezTo>
                  <a:pt x="3690132" y="6042557"/>
                  <a:pt x="3484633" y="6081020"/>
                  <a:pt x="3283436" y="6044480"/>
                </a:cubicBezTo>
                <a:cubicBezTo>
                  <a:pt x="3235558" y="6035826"/>
                  <a:pt x="3187680" y="6032941"/>
                  <a:pt x="3139264" y="6041595"/>
                </a:cubicBezTo>
                <a:cubicBezTo>
                  <a:pt x="3126891" y="6043518"/>
                  <a:pt x="3114518" y="6047365"/>
                  <a:pt x="3102144" y="6045441"/>
                </a:cubicBezTo>
                <a:cubicBezTo>
                  <a:pt x="2913321" y="6017556"/>
                  <a:pt x="2722346" y="6034864"/>
                  <a:pt x="2532985" y="6013709"/>
                </a:cubicBezTo>
                <a:cubicBezTo>
                  <a:pt x="2459823" y="6006017"/>
                  <a:pt x="2387736" y="5992555"/>
                  <a:pt x="2313498" y="6007940"/>
                </a:cubicBezTo>
                <a:cubicBezTo>
                  <a:pt x="2297359" y="6011786"/>
                  <a:pt x="2280145" y="6013709"/>
                  <a:pt x="2263468" y="6010825"/>
                </a:cubicBezTo>
                <a:cubicBezTo>
                  <a:pt x="2036450" y="5970438"/>
                  <a:pt x="1804052" y="5993516"/>
                  <a:pt x="1575420" y="5948322"/>
                </a:cubicBezTo>
                <a:cubicBezTo>
                  <a:pt x="1415646" y="5916590"/>
                  <a:pt x="1249417" y="5932937"/>
                  <a:pt x="1087492" y="5894474"/>
                </a:cubicBezTo>
                <a:cubicBezTo>
                  <a:pt x="958920" y="5864665"/>
                  <a:pt x="827121" y="5844472"/>
                  <a:pt x="707694" y="5783892"/>
                </a:cubicBezTo>
                <a:cubicBezTo>
                  <a:pt x="593647" y="5726518"/>
                  <a:pt x="498428" y="5643822"/>
                  <a:pt x="405899" y="5555357"/>
                </a:cubicBezTo>
                <a:cubicBezTo>
                  <a:pt x="347262" y="5498624"/>
                  <a:pt x="299384" y="5433237"/>
                  <a:pt x="238595" y="5378427"/>
                </a:cubicBezTo>
                <a:cubicBezTo>
                  <a:pt x="195558" y="5339002"/>
                  <a:pt x="160053" y="5285154"/>
                  <a:pt x="136920" y="5230344"/>
                </a:cubicBezTo>
                <a:cubicBezTo>
                  <a:pt x="62682" y="5054375"/>
                  <a:pt x="9962" y="4878406"/>
                  <a:pt x="1355" y="4680321"/>
                </a:cubicBezTo>
                <a:cubicBezTo>
                  <a:pt x="-8328" y="4464928"/>
                  <a:pt x="34170" y="4269727"/>
                  <a:pt x="120244" y="4083181"/>
                </a:cubicBezTo>
                <a:cubicBezTo>
                  <a:pt x="182109" y="3950483"/>
                  <a:pt x="260113" y="3824517"/>
                  <a:pt x="332199" y="3696627"/>
                </a:cubicBezTo>
                <a:cubicBezTo>
                  <a:pt x="413969" y="3551429"/>
                  <a:pt x="418810" y="3394050"/>
                  <a:pt x="395678" y="3244044"/>
                </a:cubicBezTo>
                <a:cubicBezTo>
                  <a:pt x="362863" y="3031535"/>
                  <a:pt x="271410" y="2834412"/>
                  <a:pt x="145528" y="2656520"/>
                </a:cubicBezTo>
                <a:cubicBezTo>
                  <a:pt x="121320" y="2622865"/>
                  <a:pt x="67524" y="2607479"/>
                  <a:pt x="80973" y="2549785"/>
                </a:cubicBezTo>
                <a:cubicBezTo>
                  <a:pt x="93346" y="2498821"/>
                  <a:pt x="141762" y="2487282"/>
                  <a:pt x="177267" y="2465166"/>
                </a:cubicBezTo>
                <a:cubicBezTo>
                  <a:pt x="318750" y="2375739"/>
                  <a:pt x="422576" y="2250734"/>
                  <a:pt x="517795" y="2118036"/>
                </a:cubicBezTo>
                <a:cubicBezTo>
                  <a:pt x="572128" y="2042071"/>
                  <a:pt x="592571" y="1949760"/>
                  <a:pt x="597413" y="1855525"/>
                </a:cubicBezTo>
                <a:cubicBezTo>
                  <a:pt x="604944" y="1693019"/>
                  <a:pt x="579122" y="1533397"/>
                  <a:pt x="546307" y="1374736"/>
                </a:cubicBezTo>
                <a:cubicBezTo>
                  <a:pt x="494663" y="1119277"/>
                  <a:pt x="489821" y="861574"/>
                  <a:pt x="504884" y="602910"/>
                </a:cubicBezTo>
                <a:cubicBezTo>
                  <a:pt x="505960" y="592332"/>
                  <a:pt x="505960" y="580793"/>
                  <a:pt x="510801" y="572139"/>
                </a:cubicBezTo>
                <a:cubicBezTo>
                  <a:pt x="590419" y="420210"/>
                  <a:pt x="649057" y="255780"/>
                  <a:pt x="774401" y="131736"/>
                </a:cubicBezTo>
                <a:cubicBezTo>
                  <a:pt x="817437" y="88465"/>
                  <a:pt x="856708" y="42310"/>
                  <a:pt x="901359" y="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179871" y="530942"/>
            <a:ext cx="9615947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179871" y="2120008"/>
            <a:ext cx="9615947" cy="35728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410555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Cover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9C11E932-D0A1-CEFD-4AFA-9C606E5C28B2}"/>
              </a:ext>
            </a:extLst>
          </p:cNvPr>
          <p:cNvSpPr/>
          <p:nvPr/>
        </p:nvSpPr>
        <p:spPr>
          <a:xfrm>
            <a:off x="7143532" y="2182480"/>
            <a:ext cx="4905681" cy="44662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9" h="21592" extrusionOk="0">
                <a:moveTo>
                  <a:pt x="21589" y="8590"/>
                </a:moveTo>
                <a:cubicBezTo>
                  <a:pt x="21445" y="8604"/>
                  <a:pt x="21339" y="8529"/>
                  <a:pt x="21344" y="8371"/>
                </a:cubicBezTo>
                <a:cubicBezTo>
                  <a:pt x="21348" y="8232"/>
                  <a:pt x="21458" y="8171"/>
                  <a:pt x="21589" y="8181"/>
                </a:cubicBezTo>
                <a:cubicBezTo>
                  <a:pt x="21589" y="8320"/>
                  <a:pt x="21589" y="8455"/>
                  <a:pt x="21589" y="8590"/>
                </a:cubicBezTo>
                <a:close/>
                <a:moveTo>
                  <a:pt x="21589" y="11783"/>
                </a:moveTo>
                <a:cubicBezTo>
                  <a:pt x="21445" y="11778"/>
                  <a:pt x="21339" y="11848"/>
                  <a:pt x="21348" y="12006"/>
                </a:cubicBezTo>
                <a:cubicBezTo>
                  <a:pt x="21356" y="12141"/>
                  <a:pt x="21454" y="12220"/>
                  <a:pt x="21589" y="12187"/>
                </a:cubicBezTo>
                <a:cubicBezTo>
                  <a:pt x="21589" y="12053"/>
                  <a:pt x="21589" y="11918"/>
                  <a:pt x="21589" y="11783"/>
                </a:cubicBezTo>
                <a:close/>
                <a:moveTo>
                  <a:pt x="21589" y="10565"/>
                </a:moveTo>
                <a:cubicBezTo>
                  <a:pt x="21483" y="10626"/>
                  <a:pt x="21339" y="10663"/>
                  <a:pt x="21348" y="10826"/>
                </a:cubicBezTo>
                <a:cubicBezTo>
                  <a:pt x="21356" y="10970"/>
                  <a:pt x="21471" y="11021"/>
                  <a:pt x="21589" y="11030"/>
                </a:cubicBezTo>
                <a:cubicBezTo>
                  <a:pt x="21589" y="10872"/>
                  <a:pt x="21589" y="10719"/>
                  <a:pt x="21589" y="10565"/>
                </a:cubicBezTo>
                <a:close/>
                <a:moveTo>
                  <a:pt x="21589" y="7023"/>
                </a:moveTo>
                <a:cubicBezTo>
                  <a:pt x="21458" y="7000"/>
                  <a:pt x="21356" y="7042"/>
                  <a:pt x="21356" y="7200"/>
                </a:cubicBezTo>
                <a:cubicBezTo>
                  <a:pt x="21356" y="7358"/>
                  <a:pt x="21454" y="7405"/>
                  <a:pt x="21589" y="7372"/>
                </a:cubicBezTo>
                <a:cubicBezTo>
                  <a:pt x="21589" y="7256"/>
                  <a:pt x="21589" y="7140"/>
                  <a:pt x="21589" y="7023"/>
                </a:cubicBezTo>
                <a:close/>
                <a:moveTo>
                  <a:pt x="21589" y="9403"/>
                </a:moveTo>
                <a:cubicBezTo>
                  <a:pt x="21462" y="9413"/>
                  <a:pt x="21361" y="9459"/>
                  <a:pt x="21369" y="9626"/>
                </a:cubicBezTo>
                <a:cubicBezTo>
                  <a:pt x="21377" y="9775"/>
                  <a:pt x="21466" y="9817"/>
                  <a:pt x="21589" y="9812"/>
                </a:cubicBezTo>
                <a:cubicBezTo>
                  <a:pt x="21589" y="9673"/>
                  <a:pt x="21589" y="9538"/>
                  <a:pt x="21589" y="9403"/>
                </a:cubicBezTo>
                <a:close/>
                <a:moveTo>
                  <a:pt x="21589" y="13001"/>
                </a:moveTo>
                <a:cubicBezTo>
                  <a:pt x="21475" y="12996"/>
                  <a:pt x="21377" y="13024"/>
                  <a:pt x="21377" y="13178"/>
                </a:cubicBezTo>
                <a:cubicBezTo>
                  <a:pt x="21377" y="13331"/>
                  <a:pt x="21462" y="13391"/>
                  <a:pt x="21589" y="13405"/>
                </a:cubicBezTo>
                <a:cubicBezTo>
                  <a:pt x="21589" y="13270"/>
                  <a:pt x="21589" y="13136"/>
                  <a:pt x="21589" y="13001"/>
                </a:cubicBezTo>
                <a:close/>
                <a:moveTo>
                  <a:pt x="21589" y="14219"/>
                </a:moveTo>
                <a:cubicBezTo>
                  <a:pt x="21466" y="14214"/>
                  <a:pt x="21382" y="14270"/>
                  <a:pt x="21377" y="14414"/>
                </a:cubicBezTo>
                <a:cubicBezTo>
                  <a:pt x="21373" y="14567"/>
                  <a:pt x="21483" y="14595"/>
                  <a:pt x="21589" y="14623"/>
                </a:cubicBezTo>
                <a:cubicBezTo>
                  <a:pt x="21589" y="14488"/>
                  <a:pt x="21589" y="14354"/>
                  <a:pt x="21589" y="14219"/>
                </a:cubicBezTo>
                <a:close/>
                <a:moveTo>
                  <a:pt x="21589" y="4644"/>
                </a:moveTo>
                <a:cubicBezTo>
                  <a:pt x="21487" y="4644"/>
                  <a:pt x="21382" y="4653"/>
                  <a:pt x="21382" y="4797"/>
                </a:cubicBezTo>
                <a:cubicBezTo>
                  <a:pt x="21382" y="4936"/>
                  <a:pt x="21462" y="5001"/>
                  <a:pt x="21589" y="4987"/>
                </a:cubicBezTo>
                <a:cubicBezTo>
                  <a:pt x="21589" y="4876"/>
                  <a:pt x="21589" y="4760"/>
                  <a:pt x="21589" y="4644"/>
                </a:cubicBezTo>
                <a:close/>
                <a:moveTo>
                  <a:pt x="21589" y="15381"/>
                </a:moveTo>
                <a:cubicBezTo>
                  <a:pt x="21475" y="15399"/>
                  <a:pt x="21377" y="15446"/>
                  <a:pt x="21382" y="15585"/>
                </a:cubicBezTo>
                <a:cubicBezTo>
                  <a:pt x="21382" y="15725"/>
                  <a:pt x="21466" y="15785"/>
                  <a:pt x="21589" y="15785"/>
                </a:cubicBezTo>
                <a:cubicBezTo>
                  <a:pt x="21589" y="15650"/>
                  <a:pt x="21589" y="15516"/>
                  <a:pt x="21589" y="15381"/>
                </a:cubicBezTo>
                <a:close/>
                <a:moveTo>
                  <a:pt x="21589" y="3486"/>
                </a:moveTo>
                <a:cubicBezTo>
                  <a:pt x="21487" y="3481"/>
                  <a:pt x="21386" y="3495"/>
                  <a:pt x="21382" y="3635"/>
                </a:cubicBezTo>
                <a:cubicBezTo>
                  <a:pt x="21377" y="3784"/>
                  <a:pt x="21471" y="3825"/>
                  <a:pt x="21589" y="3830"/>
                </a:cubicBezTo>
                <a:cubicBezTo>
                  <a:pt x="21589" y="3719"/>
                  <a:pt x="21589" y="3602"/>
                  <a:pt x="21589" y="3486"/>
                </a:cubicBezTo>
                <a:close/>
                <a:moveTo>
                  <a:pt x="21589" y="5861"/>
                </a:moveTo>
                <a:cubicBezTo>
                  <a:pt x="21487" y="5857"/>
                  <a:pt x="21386" y="5861"/>
                  <a:pt x="21382" y="6010"/>
                </a:cubicBezTo>
                <a:cubicBezTo>
                  <a:pt x="21377" y="6159"/>
                  <a:pt x="21471" y="6205"/>
                  <a:pt x="21589" y="6210"/>
                </a:cubicBezTo>
                <a:cubicBezTo>
                  <a:pt x="21589" y="6094"/>
                  <a:pt x="21589" y="5978"/>
                  <a:pt x="21589" y="5861"/>
                </a:cubicBezTo>
                <a:close/>
                <a:moveTo>
                  <a:pt x="18103" y="8436"/>
                </a:moveTo>
                <a:cubicBezTo>
                  <a:pt x="18107" y="8571"/>
                  <a:pt x="18208" y="8613"/>
                  <a:pt x="18306" y="8622"/>
                </a:cubicBezTo>
                <a:cubicBezTo>
                  <a:pt x="18416" y="8632"/>
                  <a:pt x="18492" y="8553"/>
                  <a:pt x="18496" y="8432"/>
                </a:cubicBezTo>
                <a:cubicBezTo>
                  <a:pt x="18500" y="8292"/>
                  <a:pt x="18416" y="8227"/>
                  <a:pt x="18297" y="8209"/>
                </a:cubicBezTo>
                <a:cubicBezTo>
                  <a:pt x="18183" y="8232"/>
                  <a:pt x="18094" y="8288"/>
                  <a:pt x="18103" y="8436"/>
                </a:cubicBezTo>
                <a:close/>
                <a:moveTo>
                  <a:pt x="19393" y="10626"/>
                </a:moveTo>
                <a:cubicBezTo>
                  <a:pt x="19283" y="10640"/>
                  <a:pt x="19173" y="10700"/>
                  <a:pt x="19177" y="10826"/>
                </a:cubicBezTo>
                <a:cubicBezTo>
                  <a:pt x="19177" y="10942"/>
                  <a:pt x="19262" y="11039"/>
                  <a:pt x="19389" y="11021"/>
                </a:cubicBezTo>
                <a:cubicBezTo>
                  <a:pt x="19499" y="11007"/>
                  <a:pt x="19579" y="10937"/>
                  <a:pt x="19588" y="10807"/>
                </a:cubicBezTo>
                <a:cubicBezTo>
                  <a:pt x="19571" y="10677"/>
                  <a:pt x="19503" y="10616"/>
                  <a:pt x="19393" y="10626"/>
                </a:cubicBezTo>
                <a:close/>
                <a:moveTo>
                  <a:pt x="19372" y="8204"/>
                </a:moveTo>
                <a:cubicBezTo>
                  <a:pt x="19262" y="8209"/>
                  <a:pt x="19156" y="8274"/>
                  <a:pt x="19169" y="8413"/>
                </a:cubicBezTo>
                <a:cubicBezTo>
                  <a:pt x="19181" y="8543"/>
                  <a:pt x="19270" y="8604"/>
                  <a:pt x="19393" y="8599"/>
                </a:cubicBezTo>
                <a:cubicBezTo>
                  <a:pt x="19503" y="8594"/>
                  <a:pt x="19575" y="8539"/>
                  <a:pt x="19575" y="8395"/>
                </a:cubicBezTo>
                <a:cubicBezTo>
                  <a:pt x="19571" y="8269"/>
                  <a:pt x="19486" y="8199"/>
                  <a:pt x="19372" y="8204"/>
                </a:cubicBezTo>
                <a:close/>
                <a:moveTo>
                  <a:pt x="16148" y="10626"/>
                </a:moveTo>
                <a:cubicBezTo>
                  <a:pt x="16033" y="10621"/>
                  <a:pt x="15957" y="10700"/>
                  <a:pt x="15957" y="10816"/>
                </a:cubicBezTo>
                <a:cubicBezTo>
                  <a:pt x="15953" y="10928"/>
                  <a:pt x="16012" y="11016"/>
                  <a:pt x="16131" y="11025"/>
                </a:cubicBezTo>
                <a:cubicBezTo>
                  <a:pt x="16254" y="11035"/>
                  <a:pt x="16325" y="10965"/>
                  <a:pt x="16368" y="10826"/>
                </a:cubicBezTo>
                <a:cubicBezTo>
                  <a:pt x="16325" y="10723"/>
                  <a:pt x="16270" y="10630"/>
                  <a:pt x="16148" y="10626"/>
                </a:cubicBezTo>
                <a:close/>
                <a:moveTo>
                  <a:pt x="19389" y="11797"/>
                </a:moveTo>
                <a:cubicBezTo>
                  <a:pt x="19279" y="11797"/>
                  <a:pt x="19181" y="11876"/>
                  <a:pt x="19177" y="12002"/>
                </a:cubicBezTo>
                <a:cubicBezTo>
                  <a:pt x="19173" y="12118"/>
                  <a:pt x="19249" y="12187"/>
                  <a:pt x="19363" y="12192"/>
                </a:cubicBezTo>
                <a:cubicBezTo>
                  <a:pt x="19478" y="12197"/>
                  <a:pt x="19571" y="12169"/>
                  <a:pt x="19583" y="12011"/>
                </a:cubicBezTo>
                <a:cubicBezTo>
                  <a:pt x="19575" y="11881"/>
                  <a:pt x="19503" y="11797"/>
                  <a:pt x="19389" y="11797"/>
                </a:cubicBezTo>
                <a:close/>
                <a:moveTo>
                  <a:pt x="19389" y="9408"/>
                </a:moveTo>
                <a:cubicBezTo>
                  <a:pt x="19275" y="9399"/>
                  <a:pt x="19207" y="9450"/>
                  <a:pt x="19207" y="9585"/>
                </a:cubicBezTo>
                <a:cubicBezTo>
                  <a:pt x="19207" y="9705"/>
                  <a:pt x="19220" y="9817"/>
                  <a:pt x="19372" y="9812"/>
                </a:cubicBezTo>
                <a:cubicBezTo>
                  <a:pt x="19490" y="9808"/>
                  <a:pt x="19567" y="9752"/>
                  <a:pt x="19592" y="9622"/>
                </a:cubicBezTo>
                <a:cubicBezTo>
                  <a:pt x="19579" y="9478"/>
                  <a:pt x="19503" y="9417"/>
                  <a:pt x="19389" y="9408"/>
                </a:cubicBezTo>
                <a:close/>
                <a:moveTo>
                  <a:pt x="20451" y="10616"/>
                </a:moveTo>
                <a:cubicBezTo>
                  <a:pt x="20324" y="10616"/>
                  <a:pt x="20239" y="10700"/>
                  <a:pt x="20239" y="10821"/>
                </a:cubicBezTo>
                <a:cubicBezTo>
                  <a:pt x="20239" y="10946"/>
                  <a:pt x="20332" y="11030"/>
                  <a:pt x="20455" y="11021"/>
                </a:cubicBezTo>
                <a:cubicBezTo>
                  <a:pt x="20569" y="11007"/>
                  <a:pt x="20650" y="10937"/>
                  <a:pt x="20650" y="10793"/>
                </a:cubicBezTo>
                <a:cubicBezTo>
                  <a:pt x="20637" y="10658"/>
                  <a:pt x="20561" y="10616"/>
                  <a:pt x="20451" y="10616"/>
                </a:cubicBezTo>
                <a:close/>
                <a:moveTo>
                  <a:pt x="20434" y="11788"/>
                </a:moveTo>
                <a:cubicBezTo>
                  <a:pt x="20315" y="11802"/>
                  <a:pt x="20231" y="11876"/>
                  <a:pt x="20243" y="12011"/>
                </a:cubicBezTo>
                <a:cubicBezTo>
                  <a:pt x="20256" y="12146"/>
                  <a:pt x="20341" y="12211"/>
                  <a:pt x="20468" y="12197"/>
                </a:cubicBezTo>
                <a:cubicBezTo>
                  <a:pt x="20582" y="12187"/>
                  <a:pt x="20645" y="12122"/>
                  <a:pt x="20641" y="11964"/>
                </a:cubicBezTo>
                <a:cubicBezTo>
                  <a:pt x="20620" y="11867"/>
                  <a:pt x="20565" y="11774"/>
                  <a:pt x="20434" y="11788"/>
                </a:cubicBezTo>
                <a:close/>
                <a:moveTo>
                  <a:pt x="19575" y="13205"/>
                </a:moveTo>
                <a:cubicBezTo>
                  <a:pt x="19571" y="13071"/>
                  <a:pt x="19499" y="12996"/>
                  <a:pt x="19372" y="13001"/>
                </a:cubicBezTo>
                <a:cubicBezTo>
                  <a:pt x="19253" y="13001"/>
                  <a:pt x="19186" y="13089"/>
                  <a:pt x="19186" y="13196"/>
                </a:cubicBezTo>
                <a:cubicBezTo>
                  <a:pt x="19186" y="13322"/>
                  <a:pt x="19262" y="13410"/>
                  <a:pt x="19427" y="13405"/>
                </a:cubicBezTo>
                <a:cubicBezTo>
                  <a:pt x="19490" y="13387"/>
                  <a:pt x="19579" y="13331"/>
                  <a:pt x="19575" y="13205"/>
                </a:cubicBezTo>
                <a:close/>
                <a:moveTo>
                  <a:pt x="20269" y="13210"/>
                </a:moveTo>
                <a:cubicBezTo>
                  <a:pt x="20269" y="13336"/>
                  <a:pt x="20341" y="13405"/>
                  <a:pt x="20455" y="13405"/>
                </a:cubicBezTo>
                <a:cubicBezTo>
                  <a:pt x="20578" y="13405"/>
                  <a:pt x="20650" y="13326"/>
                  <a:pt x="20645" y="13187"/>
                </a:cubicBezTo>
                <a:cubicBezTo>
                  <a:pt x="20637" y="13057"/>
                  <a:pt x="20557" y="13010"/>
                  <a:pt x="20447" y="13006"/>
                </a:cubicBezTo>
                <a:cubicBezTo>
                  <a:pt x="20332" y="13019"/>
                  <a:pt x="20265" y="13085"/>
                  <a:pt x="20269" y="13210"/>
                </a:cubicBezTo>
                <a:close/>
                <a:moveTo>
                  <a:pt x="20248" y="8409"/>
                </a:moveTo>
                <a:cubicBezTo>
                  <a:pt x="20256" y="8525"/>
                  <a:pt x="20320" y="8599"/>
                  <a:pt x="20438" y="8594"/>
                </a:cubicBezTo>
                <a:cubicBezTo>
                  <a:pt x="20561" y="8585"/>
                  <a:pt x="20637" y="8515"/>
                  <a:pt x="20633" y="8381"/>
                </a:cubicBezTo>
                <a:cubicBezTo>
                  <a:pt x="20629" y="8255"/>
                  <a:pt x="20544" y="8204"/>
                  <a:pt x="20442" y="8185"/>
                </a:cubicBezTo>
                <a:cubicBezTo>
                  <a:pt x="20324" y="8209"/>
                  <a:pt x="20239" y="8274"/>
                  <a:pt x="20248" y="8409"/>
                </a:cubicBezTo>
                <a:close/>
                <a:moveTo>
                  <a:pt x="14895" y="10853"/>
                </a:moveTo>
                <a:cubicBezTo>
                  <a:pt x="14895" y="10974"/>
                  <a:pt x="14988" y="11030"/>
                  <a:pt x="15094" y="11035"/>
                </a:cubicBezTo>
                <a:cubicBezTo>
                  <a:pt x="15213" y="11039"/>
                  <a:pt x="15280" y="10960"/>
                  <a:pt x="15285" y="10844"/>
                </a:cubicBezTo>
                <a:cubicBezTo>
                  <a:pt x="15289" y="10723"/>
                  <a:pt x="15208" y="10658"/>
                  <a:pt x="15094" y="10630"/>
                </a:cubicBezTo>
                <a:cubicBezTo>
                  <a:pt x="15001" y="10668"/>
                  <a:pt x="14895" y="10723"/>
                  <a:pt x="14895" y="10853"/>
                </a:cubicBezTo>
                <a:close/>
                <a:moveTo>
                  <a:pt x="15285" y="9636"/>
                </a:moveTo>
                <a:cubicBezTo>
                  <a:pt x="15285" y="9519"/>
                  <a:pt x="15213" y="9426"/>
                  <a:pt x="15103" y="9422"/>
                </a:cubicBezTo>
                <a:cubicBezTo>
                  <a:pt x="14988" y="9417"/>
                  <a:pt x="14887" y="9487"/>
                  <a:pt x="14895" y="9626"/>
                </a:cubicBezTo>
                <a:cubicBezTo>
                  <a:pt x="14900" y="9738"/>
                  <a:pt x="14976" y="9817"/>
                  <a:pt x="15090" y="9822"/>
                </a:cubicBezTo>
                <a:cubicBezTo>
                  <a:pt x="15204" y="9822"/>
                  <a:pt x="15285" y="9761"/>
                  <a:pt x="15285" y="9636"/>
                </a:cubicBezTo>
                <a:close/>
                <a:moveTo>
                  <a:pt x="18483" y="13205"/>
                </a:moveTo>
                <a:cubicBezTo>
                  <a:pt x="18483" y="13071"/>
                  <a:pt x="18411" y="12992"/>
                  <a:pt x="18284" y="13006"/>
                </a:cubicBezTo>
                <a:cubicBezTo>
                  <a:pt x="18183" y="13019"/>
                  <a:pt x="18103" y="13085"/>
                  <a:pt x="18107" y="13205"/>
                </a:cubicBezTo>
                <a:cubicBezTo>
                  <a:pt x="18111" y="13340"/>
                  <a:pt x="18191" y="13405"/>
                  <a:pt x="18297" y="13405"/>
                </a:cubicBezTo>
                <a:cubicBezTo>
                  <a:pt x="18428" y="13401"/>
                  <a:pt x="18483" y="13326"/>
                  <a:pt x="18483" y="13205"/>
                </a:cubicBezTo>
                <a:close/>
                <a:moveTo>
                  <a:pt x="17032" y="8422"/>
                </a:moveTo>
                <a:cubicBezTo>
                  <a:pt x="17028" y="8539"/>
                  <a:pt x="17096" y="8604"/>
                  <a:pt x="17197" y="8604"/>
                </a:cubicBezTo>
                <a:cubicBezTo>
                  <a:pt x="17303" y="8599"/>
                  <a:pt x="17413" y="8576"/>
                  <a:pt x="17421" y="8422"/>
                </a:cubicBezTo>
                <a:cubicBezTo>
                  <a:pt x="17430" y="8288"/>
                  <a:pt x="17345" y="8241"/>
                  <a:pt x="17244" y="8218"/>
                </a:cubicBezTo>
                <a:cubicBezTo>
                  <a:pt x="17125" y="8227"/>
                  <a:pt x="17036" y="8278"/>
                  <a:pt x="17032" y="8422"/>
                </a:cubicBezTo>
                <a:close/>
                <a:moveTo>
                  <a:pt x="17252" y="13015"/>
                </a:moveTo>
                <a:cubicBezTo>
                  <a:pt x="17146" y="13001"/>
                  <a:pt x="17066" y="13071"/>
                  <a:pt x="17045" y="13191"/>
                </a:cubicBezTo>
                <a:cubicBezTo>
                  <a:pt x="17024" y="13317"/>
                  <a:pt x="17083" y="13396"/>
                  <a:pt x="17197" y="13405"/>
                </a:cubicBezTo>
                <a:cubicBezTo>
                  <a:pt x="17307" y="13419"/>
                  <a:pt x="17379" y="13359"/>
                  <a:pt x="17409" y="13247"/>
                </a:cubicBezTo>
                <a:cubicBezTo>
                  <a:pt x="17421" y="13112"/>
                  <a:pt x="17354" y="13029"/>
                  <a:pt x="17252" y="13015"/>
                </a:cubicBezTo>
                <a:close/>
                <a:moveTo>
                  <a:pt x="15953" y="13224"/>
                </a:moveTo>
                <a:cubicBezTo>
                  <a:pt x="15962" y="13336"/>
                  <a:pt x="16033" y="13415"/>
                  <a:pt x="16152" y="13410"/>
                </a:cubicBezTo>
                <a:cubicBezTo>
                  <a:pt x="16270" y="13405"/>
                  <a:pt x="16334" y="13326"/>
                  <a:pt x="16334" y="13210"/>
                </a:cubicBezTo>
                <a:cubicBezTo>
                  <a:pt x="16330" y="13089"/>
                  <a:pt x="16249" y="13029"/>
                  <a:pt x="16144" y="13019"/>
                </a:cubicBezTo>
                <a:cubicBezTo>
                  <a:pt x="16046" y="13052"/>
                  <a:pt x="15945" y="13094"/>
                  <a:pt x="15953" y="13224"/>
                </a:cubicBezTo>
                <a:close/>
                <a:moveTo>
                  <a:pt x="18327" y="9812"/>
                </a:moveTo>
                <a:cubicBezTo>
                  <a:pt x="18441" y="9803"/>
                  <a:pt x="18509" y="9724"/>
                  <a:pt x="18509" y="9608"/>
                </a:cubicBezTo>
                <a:cubicBezTo>
                  <a:pt x="18509" y="9487"/>
                  <a:pt x="18428" y="9408"/>
                  <a:pt x="18318" y="9413"/>
                </a:cubicBezTo>
                <a:cubicBezTo>
                  <a:pt x="18204" y="9413"/>
                  <a:pt x="18149" y="9496"/>
                  <a:pt x="18149" y="9622"/>
                </a:cubicBezTo>
                <a:cubicBezTo>
                  <a:pt x="18149" y="9756"/>
                  <a:pt x="18208" y="9822"/>
                  <a:pt x="18327" y="9812"/>
                </a:cubicBezTo>
                <a:close/>
                <a:moveTo>
                  <a:pt x="19368" y="7023"/>
                </a:moveTo>
                <a:cubicBezTo>
                  <a:pt x="19245" y="7028"/>
                  <a:pt x="19190" y="7107"/>
                  <a:pt x="19194" y="7228"/>
                </a:cubicBezTo>
                <a:cubicBezTo>
                  <a:pt x="19198" y="7353"/>
                  <a:pt x="19287" y="7418"/>
                  <a:pt x="19393" y="7409"/>
                </a:cubicBezTo>
                <a:cubicBezTo>
                  <a:pt x="19495" y="7395"/>
                  <a:pt x="19571" y="7330"/>
                  <a:pt x="19575" y="7195"/>
                </a:cubicBezTo>
                <a:cubicBezTo>
                  <a:pt x="19550" y="7079"/>
                  <a:pt x="19486" y="7019"/>
                  <a:pt x="19368" y="7023"/>
                </a:cubicBezTo>
                <a:close/>
                <a:moveTo>
                  <a:pt x="15945" y="8432"/>
                </a:moveTo>
                <a:cubicBezTo>
                  <a:pt x="15940" y="8548"/>
                  <a:pt x="16017" y="8594"/>
                  <a:pt x="16118" y="8594"/>
                </a:cubicBezTo>
                <a:cubicBezTo>
                  <a:pt x="16241" y="8599"/>
                  <a:pt x="16330" y="8539"/>
                  <a:pt x="16330" y="8399"/>
                </a:cubicBezTo>
                <a:cubicBezTo>
                  <a:pt x="16330" y="8297"/>
                  <a:pt x="16262" y="8227"/>
                  <a:pt x="16160" y="8232"/>
                </a:cubicBezTo>
                <a:cubicBezTo>
                  <a:pt x="16029" y="8232"/>
                  <a:pt x="15949" y="8297"/>
                  <a:pt x="15945" y="8432"/>
                </a:cubicBezTo>
                <a:close/>
                <a:moveTo>
                  <a:pt x="18293" y="14223"/>
                </a:moveTo>
                <a:cubicBezTo>
                  <a:pt x="18183" y="14233"/>
                  <a:pt x="18111" y="14307"/>
                  <a:pt x="18111" y="14428"/>
                </a:cubicBezTo>
                <a:cubicBezTo>
                  <a:pt x="18111" y="14544"/>
                  <a:pt x="18204" y="14595"/>
                  <a:pt x="18293" y="14600"/>
                </a:cubicBezTo>
                <a:cubicBezTo>
                  <a:pt x="18399" y="14605"/>
                  <a:pt x="18479" y="14544"/>
                  <a:pt x="18479" y="14409"/>
                </a:cubicBezTo>
                <a:cubicBezTo>
                  <a:pt x="18471" y="14288"/>
                  <a:pt x="18411" y="14214"/>
                  <a:pt x="18293" y="14223"/>
                </a:cubicBezTo>
                <a:close/>
                <a:moveTo>
                  <a:pt x="18107" y="7209"/>
                </a:moveTo>
                <a:cubicBezTo>
                  <a:pt x="18098" y="7344"/>
                  <a:pt x="18187" y="7405"/>
                  <a:pt x="18289" y="7405"/>
                </a:cubicBezTo>
                <a:cubicBezTo>
                  <a:pt x="18386" y="7409"/>
                  <a:pt x="18483" y="7363"/>
                  <a:pt x="18483" y="7223"/>
                </a:cubicBezTo>
                <a:cubicBezTo>
                  <a:pt x="18483" y="7102"/>
                  <a:pt x="18428" y="7023"/>
                  <a:pt x="18272" y="7023"/>
                </a:cubicBezTo>
                <a:cubicBezTo>
                  <a:pt x="18208" y="7042"/>
                  <a:pt x="18115" y="7079"/>
                  <a:pt x="18107" y="7209"/>
                </a:cubicBezTo>
                <a:close/>
                <a:moveTo>
                  <a:pt x="20260" y="7195"/>
                </a:moveTo>
                <a:cubicBezTo>
                  <a:pt x="20256" y="7330"/>
                  <a:pt x="20332" y="7386"/>
                  <a:pt x="20442" y="7386"/>
                </a:cubicBezTo>
                <a:cubicBezTo>
                  <a:pt x="20552" y="7386"/>
                  <a:pt x="20629" y="7335"/>
                  <a:pt x="20633" y="7205"/>
                </a:cubicBezTo>
                <a:cubicBezTo>
                  <a:pt x="20637" y="7070"/>
                  <a:pt x="20561" y="7019"/>
                  <a:pt x="20451" y="7019"/>
                </a:cubicBezTo>
                <a:cubicBezTo>
                  <a:pt x="20341" y="7019"/>
                  <a:pt x="20265" y="7065"/>
                  <a:pt x="20260" y="7195"/>
                </a:cubicBezTo>
                <a:close/>
                <a:moveTo>
                  <a:pt x="14193" y="10835"/>
                </a:moveTo>
                <a:cubicBezTo>
                  <a:pt x="14189" y="10709"/>
                  <a:pt x="14113" y="10677"/>
                  <a:pt x="14015" y="10677"/>
                </a:cubicBezTo>
                <a:cubicBezTo>
                  <a:pt x="13905" y="10681"/>
                  <a:pt x="13825" y="10737"/>
                  <a:pt x="13833" y="10867"/>
                </a:cubicBezTo>
                <a:cubicBezTo>
                  <a:pt x="13842" y="10979"/>
                  <a:pt x="13914" y="11030"/>
                  <a:pt x="14045" y="11030"/>
                </a:cubicBezTo>
                <a:cubicBezTo>
                  <a:pt x="14121" y="11016"/>
                  <a:pt x="14197" y="10965"/>
                  <a:pt x="14193" y="10835"/>
                </a:cubicBezTo>
                <a:close/>
                <a:moveTo>
                  <a:pt x="17049" y="10853"/>
                </a:moveTo>
                <a:cubicBezTo>
                  <a:pt x="17057" y="10970"/>
                  <a:pt x="17129" y="11021"/>
                  <a:pt x="17227" y="11021"/>
                </a:cubicBezTo>
                <a:cubicBezTo>
                  <a:pt x="17337" y="11025"/>
                  <a:pt x="17421" y="10974"/>
                  <a:pt x="17421" y="10840"/>
                </a:cubicBezTo>
                <a:cubicBezTo>
                  <a:pt x="17421" y="10705"/>
                  <a:pt x="17332" y="10663"/>
                  <a:pt x="17231" y="10654"/>
                </a:cubicBezTo>
                <a:cubicBezTo>
                  <a:pt x="17125" y="10677"/>
                  <a:pt x="17041" y="10719"/>
                  <a:pt x="17049" y="10853"/>
                </a:cubicBezTo>
                <a:close/>
                <a:moveTo>
                  <a:pt x="17206" y="12187"/>
                </a:moveTo>
                <a:cubicBezTo>
                  <a:pt x="17311" y="12192"/>
                  <a:pt x="17409" y="12164"/>
                  <a:pt x="17426" y="12034"/>
                </a:cubicBezTo>
                <a:cubicBezTo>
                  <a:pt x="17442" y="11904"/>
                  <a:pt x="17366" y="11839"/>
                  <a:pt x="17252" y="11834"/>
                </a:cubicBezTo>
                <a:cubicBezTo>
                  <a:pt x="17142" y="11830"/>
                  <a:pt x="17062" y="11871"/>
                  <a:pt x="17045" y="12011"/>
                </a:cubicBezTo>
                <a:cubicBezTo>
                  <a:pt x="17045" y="12122"/>
                  <a:pt x="17100" y="12183"/>
                  <a:pt x="17206" y="12187"/>
                </a:cubicBezTo>
                <a:close/>
                <a:moveTo>
                  <a:pt x="14887" y="13233"/>
                </a:moveTo>
                <a:cubicBezTo>
                  <a:pt x="14895" y="13354"/>
                  <a:pt x="14980" y="13410"/>
                  <a:pt x="15090" y="13410"/>
                </a:cubicBezTo>
                <a:cubicBezTo>
                  <a:pt x="15196" y="13410"/>
                  <a:pt x="15255" y="13345"/>
                  <a:pt x="15259" y="13233"/>
                </a:cubicBezTo>
                <a:cubicBezTo>
                  <a:pt x="15259" y="13103"/>
                  <a:pt x="15183" y="13047"/>
                  <a:pt x="15086" y="13033"/>
                </a:cubicBezTo>
                <a:cubicBezTo>
                  <a:pt x="14976" y="13057"/>
                  <a:pt x="14883" y="13103"/>
                  <a:pt x="14887" y="13233"/>
                </a:cubicBezTo>
                <a:close/>
                <a:moveTo>
                  <a:pt x="20273" y="9603"/>
                </a:moveTo>
                <a:cubicBezTo>
                  <a:pt x="20265" y="9729"/>
                  <a:pt x="20345" y="9798"/>
                  <a:pt x="20451" y="9803"/>
                </a:cubicBezTo>
                <a:cubicBezTo>
                  <a:pt x="20561" y="9808"/>
                  <a:pt x="20633" y="9747"/>
                  <a:pt x="20633" y="9617"/>
                </a:cubicBezTo>
                <a:cubicBezTo>
                  <a:pt x="20633" y="9492"/>
                  <a:pt x="20569" y="9426"/>
                  <a:pt x="20459" y="9408"/>
                </a:cubicBezTo>
                <a:cubicBezTo>
                  <a:pt x="20358" y="9422"/>
                  <a:pt x="20282" y="9487"/>
                  <a:pt x="20273" y="9603"/>
                </a:cubicBezTo>
                <a:close/>
                <a:moveTo>
                  <a:pt x="16321" y="14419"/>
                </a:moveTo>
                <a:cubicBezTo>
                  <a:pt x="16317" y="14307"/>
                  <a:pt x="16245" y="14237"/>
                  <a:pt x="16152" y="14237"/>
                </a:cubicBezTo>
                <a:cubicBezTo>
                  <a:pt x="16046" y="14237"/>
                  <a:pt x="15962" y="14312"/>
                  <a:pt x="15953" y="14428"/>
                </a:cubicBezTo>
                <a:cubicBezTo>
                  <a:pt x="15945" y="14549"/>
                  <a:pt x="16038" y="14605"/>
                  <a:pt x="16139" y="14623"/>
                </a:cubicBezTo>
                <a:cubicBezTo>
                  <a:pt x="16254" y="14605"/>
                  <a:pt x="16325" y="14544"/>
                  <a:pt x="16321" y="14419"/>
                </a:cubicBezTo>
                <a:close/>
                <a:moveTo>
                  <a:pt x="18280" y="11839"/>
                </a:moveTo>
                <a:cubicBezTo>
                  <a:pt x="18170" y="11844"/>
                  <a:pt x="18090" y="11895"/>
                  <a:pt x="18098" y="12029"/>
                </a:cubicBezTo>
                <a:cubicBezTo>
                  <a:pt x="18107" y="12150"/>
                  <a:pt x="18187" y="12187"/>
                  <a:pt x="18284" y="12187"/>
                </a:cubicBezTo>
                <a:cubicBezTo>
                  <a:pt x="18390" y="12187"/>
                  <a:pt x="18471" y="12141"/>
                  <a:pt x="18488" y="12015"/>
                </a:cubicBezTo>
                <a:cubicBezTo>
                  <a:pt x="18471" y="11876"/>
                  <a:pt x="18394" y="11834"/>
                  <a:pt x="18280" y="11839"/>
                </a:cubicBezTo>
                <a:close/>
                <a:moveTo>
                  <a:pt x="15272" y="12034"/>
                </a:moveTo>
                <a:cubicBezTo>
                  <a:pt x="15272" y="11923"/>
                  <a:pt x="15208" y="11844"/>
                  <a:pt x="15090" y="11834"/>
                </a:cubicBezTo>
                <a:cubicBezTo>
                  <a:pt x="14976" y="11830"/>
                  <a:pt x="14900" y="11890"/>
                  <a:pt x="14891" y="12006"/>
                </a:cubicBezTo>
                <a:cubicBezTo>
                  <a:pt x="14887" y="12122"/>
                  <a:pt x="14955" y="12197"/>
                  <a:pt x="15073" y="12197"/>
                </a:cubicBezTo>
                <a:cubicBezTo>
                  <a:pt x="15175" y="12197"/>
                  <a:pt x="15272" y="12164"/>
                  <a:pt x="15272" y="12034"/>
                </a:cubicBezTo>
                <a:close/>
                <a:moveTo>
                  <a:pt x="15255" y="8422"/>
                </a:moveTo>
                <a:cubicBezTo>
                  <a:pt x="15255" y="8306"/>
                  <a:pt x="15200" y="8246"/>
                  <a:pt x="15094" y="8246"/>
                </a:cubicBezTo>
                <a:cubicBezTo>
                  <a:pt x="14971" y="8246"/>
                  <a:pt x="14887" y="8311"/>
                  <a:pt x="14891" y="8446"/>
                </a:cubicBezTo>
                <a:cubicBezTo>
                  <a:pt x="14891" y="8557"/>
                  <a:pt x="14971" y="8604"/>
                  <a:pt x="15077" y="8613"/>
                </a:cubicBezTo>
                <a:cubicBezTo>
                  <a:pt x="15179" y="8599"/>
                  <a:pt x="15255" y="8553"/>
                  <a:pt x="15255" y="8422"/>
                </a:cubicBezTo>
                <a:close/>
                <a:moveTo>
                  <a:pt x="17227" y="14228"/>
                </a:moveTo>
                <a:cubicBezTo>
                  <a:pt x="17125" y="14233"/>
                  <a:pt x="17049" y="14307"/>
                  <a:pt x="17049" y="14433"/>
                </a:cubicBezTo>
                <a:cubicBezTo>
                  <a:pt x="17049" y="14553"/>
                  <a:pt x="17134" y="14605"/>
                  <a:pt x="17218" y="14609"/>
                </a:cubicBezTo>
                <a:cubicBezTo>
                  <a:pt x="17320" y="14614"/>
                  <a:pt x="17396" y="14549"/>
                  <a:pt x="17413" y="14423"/>
                </a:cubicBezTo>
                <a:cubicBezTo>
                  <a:pt x="17400" y="14302"/>
                  <a:pt x="17332" y="14223"/>
                  <a:pt x="17227" y="14228"/>
                </a:cubicBezTo>
                <a:close/>
                <a:moveTo>
                  <a:pt x="19575" y="14419"/>
                </a:moveTo>
                <a:cubicBezTo>
                  <a:pt x="19566" y="14288"/>
                  <a:pt x="19482" y="14214"/>
                  <a:pt x="19359" y="14228"/>
                </a:cubicBezTo>
                <a:cubicBezTo>
                  <a:pt x="19258" y="14237"/>
                  <a:pt x="19203" y="14302"/>
                  <a:pt x="19211" y="14419"/>
                </a:cubicBezTo>
                <a:cubicBezTo>
                  <a:pt x="19220" y="14553"/>
                  <a:pt x="19313" y="14581"/>
                  <a:pt x="19406" y="14605"/>
                </a:cubicBezTo>
                <a:cubicBezTo>
                  <a:pt x="19499" y="14577"/>
                  <a:pt x="19583" y="14530"/>
                  <a:pt x="19575" y="14419"/>
                </a:cubicBezTo>
                <a:close/>
                <a:moveTo>
                  <a:pt x="20438" y="14223"/>
                </a:moveTo>
                <a:cubicBezTo>
                  <a:pt x="20328" y="14237"/>
                  <a:pt x="20260" y="14307"/>
                  <a:pt x="20273" y="14433"/>
                </a:cubicBezTo>
                <a:cubicBezTo>
                  <a:pt x="20282" y="14549"/>
                  <a:pt x="20366" y="14595"/>
                  <a:pt x="20459" y="14591"/>
                </a:cubicBezTo>
                <a:cubicBezTo>
                  <a:pt x="20561" y="14586"/>
                  <a:pt x="20641" y="14530"/>
                  <a:pt x="20637" y="14377"/>
                </a:cubicBezTo>
                <a:cubicBezTo>
                  <a:pt x="20620" y="14265"/>
                  <a:pt x="20548" y="14209"/>
                  <a:pt x="20438" y="14223"/>
                </a:cubicBezTo>
                <a:close/>
                <a:moveTo>
                  <a:pt x="16194" y="9450"/>
                </a:moveTo>
                <a:cubicBezTo>
                  <a:pt x="16084" y="9440"/>
                  <a:pt x="16000" y="9473"/>
                  <a:pt x="15987" y="9608"/>
                </a:cubicBezTo>
                <a:cubicBezTo>
                  <a:pt x="15974" y="9733"/>
                  <a:pt x="16021" y="9812"/>
                  <a:pt x="16148" y="9812"/>
                </a:cubicBezTo>
                <a:cubicBezTo>
                  <a:pt x="16258" y="9812"/>
                  <a:pt x="16330" y="9756"/>
                  <a:pt x="16359" y="9640"/>
                </a:cubicBezTo>
                <a:cubicBezTo>
                  <a:pt x="16351" y="9529"/>
                  <a:pt x="16296" y="9459"/>
                  <a:pt x="16194" y="9450"/>
                </a:cubicBezTo>
                <a:close/>
                <a:moveTo>
                  <a:pt x="19571" y="15609"/>
                </a:moveTo>
                <a:cubicBezTo>
                  <a:pt x="19579" y="15502"/>
                  <a:pt x="19516" y="15427"/>
                  <a:pt x="19418" y="15418"/>
                </a:cubicBezTo>
                <a:cubicBezTo>
                  <a:pt x="19317" y="15409"/>
                  <a:pt x="19228" y="15446"/>
                  <a:pt x="19211" y="15576"/>
                </a:cubicBezTo>
                <a:cubicBezTo>
                  <a:pt x="19198" y="15701"/>
                  <a:pt x="19262" y="15767"/>
                  <a:pt x="19372" y="15785"/>
                </a:cubicBezTo>
                <a:cubicBezTo>
                  <a:pt x="19486" y="15785"/>
                  <a:pt x="19562" y="15729"/>
                  <a:pt x="19571" y="15609"/>
                </a:cubicBezTo>
                <a:close/>
                <a:moveTo>
                  <a:pt x="20637" y="15609"/>
                </a:moveTo>
                <a:cubicBezTo>
                  <a:pt x="20641" y="15474"/>
                  <a:pt x="20561" y="15409"/>
                  <a:pt x="20459" y="15413"/>
                </a:cubicBezTo>
                <a:cubicBezTo>
                  <a:pt x="20370" y="15413"/>
                  <a:pt x="20277" y="15464"/>
                  <a:pt x="20277" y="15581"/>
                </a:cubicBezTo>
                <a:cubicBezTo>
                  <a:pt x="20273" y="15711"/>
                  <a:pt x="20358" y="15762"/>
                  <a:pt x="20472" y="15790"/>
                </a:cubicBezTo>
                <a:cubicBezTo>
                  <a:pt x="20548" y="15762"/>
                  <a:pt x="20633" y="15729"/>
                  <a:pt x="20637" y="15609"/>
                </a:cubicBezTo>
                <a:close/>
                <a:moveTo>
                  <a:pt x="17049" y="7237"/>
                </a:moveTo>
                <a:cubicBezTo>
                  <a:pt x="17053" y="7358"/>
                  <a:pt x="17142" y="7409"/>
                  <a:pt x="17227" y="7405"/>
                </a:cubicBezTo>
                <a:cubicBezTo>
                  <a:pt x="17328" y="7400"/>
                  <a:pt x="17417" y="7330"/>
                  <a:pt x="17404" y="7200"/>
                </a:cubicBezTo>
                <a:cubicBezTo>
                  <a:pt x="17396" y="7098"/>
                  <a:pt x="17324" y="7033"/>
                  <a:pt x="17222" y="7023"/>
                </a:cubicBezTo>
                <a:cubicBezTo>
                  <a:pt x="17125" y="7056"/>
                  <a:pt x="17045" y="7107"/>
                  <a:pt x="17049" y="7237"/>
                </a:cubicBezTo>
                <a:close/>
                <a:moveTo>
                  <a:pt x="13833" y="8441"/>
                </a:moveTo>
                <a:cubicBezTo>
                  <a:pt x="13838" y="8553"/>
                  <a:pt x="13914" y="8599"/>
                  <a:pt x="14011" y="8599"/>
                </a:cubicBezTo>
                <a:cubicBezTo>
                  <a:pt x="14121" y="8599"/>
                  <a:pt x="14197" y="8543"/>
                  <a:pt x="14189" y="8413"/>
                </a:cubicBezTo>
                <a:cubicBezTo>
                  <a:pt x="14180" y="8302"/>
                  <a:pt x="14113" y="8250"/>
                  <a:pt x="13990" y="8246"/>
                </a:cubicBezTo>
                <a:cubicBezTo>
                  <a:pt x="13914" y="8264"/>
                  <a:pt x="13825" y="8311"/>
                  <a:pt x="13833" y="8441"/>
                </a:cubicBezTo>
                <a:close/>
                <a:moveTo>
                  <a:pt x="13101" y="12020"/>
                </a:moveTo>
                <a:cubicBezTo>
                  <a:pt x="13089" y="11909"/>
                  <a:pt x="13021" y="11844"/>
                  <a:pt x="12924" y="11853"/>
                </a:cubicBezTo>
                <a:cubicBezTo>
                  <a:pt x="12822" y="11862"/>
                  <a:pt x="12746" y="11923"/>
                  <a:pt x="12759" y="12057"/>
                </a:cubicBezTo>
                <a:cubicBezTo>
                  <a:pt x="12767" y="12178"/>
                  <a:pt x="12843" y="12211"/>
                  <a:pt x="12928" y="12229"/>
                </a:cubicBezTo>
                <a:cubicBezTo>
                  <a:pt x="13038" y="12206"/>
                  <a:pt x="13114" y="12150"/>
                  <a:pt x="13101" y="12020"/>
                </a:cubicBezTo>
                <a:close/>
                <a:moveTo>
                  <a:pt x="20464" y="5833"/>
                </a:moveTo>
                <a:cubicBezTo>
                  <a:pt x="20353" y="5824"/>
                  <a:pt x="20277" y="5899"/>
                  <a:pt x="20277" y="6024"/>
                </a:cubicBezTo>
                <a:cubicBezTo>
                  <a:pt x="20277" y="6136"/>
                  <a:pt x="20353" y="6205"/>
                  <a:pt x="20447" y="6205"/>
                </a:cubicBezTo>
                <a:cubicBezTo>
                  <a:pt x="20540" y="6205"/>
                  <a:pt x="20603" y="6136"/>
                  <a:pt x="20633" y="6033"/>
                </a:cubicBezTo>
                <a:cubicBezTo>
                  <a:pt x="20616" y="5917"/>
                  <a:pt x="20557" y="5843"/>
                  <a:pt x="20464" y="5833"/>
                </a:cubicBezTo>
                <a:close/>
                <a:moveTo>
                  <a:pt x="19211" y="6001"/>
                </a:moveTo>
                <a:cubicBezTo>
                  <a:pt x="19203" y="6122"/>
                  <a:pt x="19266" y="6187"/>
                  <a:pt x="19363" y="6196"/>
                </a:cubicBezTo>
                <a:cubicBezTo>
                  <a:pt x="19469" y="6205"/>
                  <a:pt x="19562" y="6145"/>
                  <a:pt x="19566" y="6024"/>
                </a:cubicBezTo>
                <a:cubicBezTo>
                  <a:pt x="19571" y="5922"/>
                  <a:pt x="19495" y="5857"/>
                  <a:pt x="19389" y="5833"/>
                </a:cubicBezTo>
                <a:cubicBezTo>
                  <a:pt x="19308" y="5852"/>
                  <a:pt x="19224" y="5880"/>
                  <a:pt x="19211" y="6001"/>
                </a:cubicBezTo>
                <a:close/>
                <a:moveTo>
                  <a:pt x="13110" y="10849"/>
                </a:moveTo>
                <a:cubicBezTo>
                  <a:pt x="13114" y="10728"/>
                  <a:pt x="13042" y="10663"/>
                  <a:pt x="12924" y="10672"/>
                </a:cubicBezTo>
                <a:cubicBezTo>
                  <a:pt x="12822" y="10677"/>
                  <a:pt x="12759" y="10728"/>
                  <a:pt x="12754" y="10844"/>
                </a:cubicBezTo>
                <a:cubicBezTo>
                  <a:pt x="12754" y="10974"/>
                  <a:pt x="12835" y="11021"/>
                  <a:pt x="12936" y="11025"/>
                </a:cubicBezTo>
                <a:cubicBezTo>
                  <a:pt x="13051" y="11025"/>
                  <a:pt x="13110" y="10946"/>
                  <a:pt x="13110" y="10849"/>
                </a:cubicBezTo>
                <a:close/>
                <a:moveTo>
                  <a:pt x="15970" y="12020"/>
                </a:moveTo>
                <a:cubicBezTo>
                  <a:pt x="15962" y="12132"/>
                  <a:pt x="16025" y="12192"/>
                  <a:pt x="16131" y="12192"/>
                </a:cubicBezTo>
                <a:cubicBezTo>
                  <a:pt x="16245" y="12192"/>
                  <a:pt x="16347" y="12146"/>
                  <a:pt x="16351" y="12011"/>
                </a:cubicBezTo>
                <a:cubicBezTo>
                  <a:pt x="16355" y="11909"/>
                  <a:pt x="16270" y="11853"/>
                  <a:pt x="16173" y="11839"/>
                </a:cubicBezTo>
                <a:cubicBezTo>
                  <a:pt x="16067" y="11857"/>
                  <a:pt x="15978" y="11895"/>
                  <a:pt x="15970" y="12020"/>
                </a:cubicBezTo>
                <a:close/>
                <a:moveTo>
                  <a:pt x="14015" y="11848"/>
                </a:moveTo>
                <a:cubicBezTo>
                  <a:pt x="13909" y="11853"/>
                  <a:pt x="13829" y="11927"/>
                  <a:pt x="13838" y="12053"/>
                </a:cubicBezTo>
                <a:cubicBezTo>
                  <a:pt x="13846" y="12164"/>
                  <a:pt x="13926" y="12220"/>
                  <a:pt x="14024" y="12206"/>
                </a:cubicBezTo>
                <a:cubicBezTo>
                  <a:pt x="14117" y="12197"/>
                  <a:pt x="14193" y="12150"/>
                  <a:pt x="14193" y="12015"/>
                </a:cubicBezTo>
                <a:cubicBezTo>
                  <a:pt x="14172" y="11923"/>
                  <a:pt x="14108" y="11848"/>
                  <a:pt x="14015" y="11848"/>
                </a:cubicBezTo>
                <a:close/>
                <a:moveTo>
                  <a:pt x="14003" y="13061"/>
                </a:moveTo>
                <a:cubicBezTo>
                  <a:pt x="13901" y="13066"/>
                  <a:pt x="13829" y="13112"/>
                  <a:pt x="13829" y="13229"/>
                </a:cubicBezTo>
                <a:cubicBezTo>
                  <a:pt x="13829" y="13359"/>
                  <a:pt x="13901" y="13415"/>
                  <a:pt x="14019" y="13405"/>
                </a:cubicBezTo>
                <a:cubicBezTo>
                  <a:pt x="14121" y="13396"/>
                  <a:pt x="14172" y="13326"/>
                  <a:pt x="14189" y="13224"/>
                </a:cubicBezTo>
                <a:cubicBezTo>
                  <a:pt x="14163" y="13112"/>
                  <a:pt x="14104" y="13057"/>
                  <a:pt x="14003" y="13061"/>
                </a:cubicBezTo>
                <a:close/>
                <a:moveTo>
                  <a:pt x="12035" y="12043"/>
                </a:moveTo>
                <a:cubicBezTo>
                  <a:pt x="12035" y="11927"/>
                  <a:pt x="11963" y="11857"/>
                  <a:pt x="11870" y="11857"/>
                </a:cubicBezTo>
                <a:cubicBezTo>
                  <a:pt x="11764" y="11853"/>
                  <a:pt x="11688" y="11923"/>
                  <a:pt x="11692" y="12057"/>
                </a:cubicBezTo>
                <a:cubicBezTo>
                  <a:pt x="11697" y="12178"/>
                  <a:pt x="11773" y="12215"/>
                  <a:pt x="11870" y="12234"/>
                </a:cubicBezTo>
                <a:cubicBezTo>
                  <a:pt x="11959" y="12206"/>
                  <a:pt x="12039" y="12169"/>
                  <a:pt x="12035" y="12043"/>
                </a:cubicBezTo>
                <a:close/>
                <a:moveTo>
                  <a:pt x="9551" y="12029"/>
                </a:moveTo>
                <a:cubicBezTo>
                  <a:pt x="9539" y="12164"/>
                  <a:pt x="9632" y="12220"/>
                  <a:pt x="9729" y="12225"/>
                </a:cubicBezTo>
                <a:cubicBezTo>
                  <a:pt x="9818" y="12229"/>
                  <a:pt x="9903" y="12169"/>
                  <a:pt x="9907" y="12053"/>
                </a:cubicBezTo>
                <a:cubicBezTo>
                  <a:pt x="9911" y="11941"/>
                  <a:pt x="9835" y="11890"/>
                  <a:pt x="9733" y="11871"/>
                </a:cubicBezTo>
                <a:cubicBezTo>
                  <a:pt x="9649" y="11881"/>
                  <a:pt x="9564" y="11913"/>
                  <a:pt x="9551" y="12029"/>
                </a:cubicBezTo>
                <a:close/>
                <a:moveTo>
                  <a:pt x="18310" y="15432"/>
                </a:moveTo>
                <a:cubicBezTo>
                  <a:pt x="18200" y="15432"/>
                  <a:pt x="18111" y="15483"/>
                  <a:pt x="18115" y="15609"/>
                </a:cubicBezTo>
                <a:cubicBezTo>
                  <a:pt x="18119" y="15729"/>
                  <a:pt x="18204" y="15785"/>
                  <a:pt x="18314" y="15785"/>
                </a:cubicBezTo>
                <a:cubicBezTo>
                  <a:pt x="18424" y="15785"/>
                  <a:pt x="18475" y="15725"/>
                  <a:pt x="18475" y="15613"/>
                </a:cubicBezTo>
                <a:cubicBezTo>
                  <a:pt x="18471" y="15492"/>
                  <a:pt x="18420" y="15432"/>
                  <a:pt x="18310" y="15432"/>
                </a:cubicBezTo>
                <a:close/>
                <a:moveTo>
                  <a:pt x="9742" y="9464"/>
                </a:moveTo>
                <a:cubicBezTo>
                  <a:pt x="9636" y="9464"/>
                  <a:pt x="9581" y="9538"/>
                  <a:pt x="9581" y="9645"/>
                </a:cubicBezTo>
                <a:cubicBezTo>
                  <a:pt x="9577" y="9756"/>
                  <a:pt x="9640" y="9817"/>
                  <a:pt x="9746" y="9808"/>
                </a:cubicBezTo>
                <a:cubicBezTo>
                  <a:pt x="9848" y="9803"/>
                  <a:pt x="9907" y="9752"/>
                  <a:pt x="9915" y="9631"/>
                </a:cubicBezTo>
                <a:cubicBezTo>
                  <a:pt x="9898" y="9524"/>
                  <a:pt x="9843" y="9464"/>
                  <a:pt x="9742" y="9464"/>
                </a:cubicBezTo>
                <a:close/>
                <a:moveTo>
                  <a:pt x="16152" y="7037"/>
                </a:moveTo>
                <a:cubicBezTo>
                  <a:pt x="16050" y="7042"/>
                  <a:pt x="15970" y="7102"/>
                  <a:pt x="15978" y="7242"/>
                </a:cubicBezTo>
                <a:cubicBezTo>
                  <a:pt x="15987" y="7367"/>
                  <a:pt x="16067" y="7400"/>
                  <a:pt x="16160" y="7395"/>
                </a:cubicBezTo>
                <a:cubicBezTo>
                  <a:pt x="16258" y="7391"/>
                  <a:pt x="16325" y="7335"/>
                  <a:pt x="16317" y="7214"/>
                </a:cubicBezTo>
                <a:cubicBezTo>
                  <a:pt x="16313" y="7093"/>
                  <a:pt x="16245" y="7033"/>
                  <a:pt x="16152" y="7037"/>
                </a:cubicBezTo>
                <a:close/>
                <a:moveTo>
                  <a:pt x="14019" y="9464"/>
                </a:moveTo>
                <a:cubicBezTo>
                  <a:pt x="13918" y="9464"/>
                  <a:pt x="13842" y="9515"/>
                  <a:pt x="13846" y="9631"/>
                </a:cubicBezTo>
                <a:cubicBezTo>
                  <a:pt x="13850" y="9733"/>
                  <a:pt x="13909" y="9812"/>
                  <a:pt x="14015" y="9812"/>
                </a:cubicBezTo>
                <a:cubicBezTo>
                  <a:pt x="14117" y="9812"/>
                  <a:pt x="14180" y="9761"/>
                  <a:pt x="14193" y="9645"/>
                </a:cubicBezTo>
                <a:cubicBezTo>
                  <a:pt x="14180" y="9529"/>
                  <a:pt x="14125" y="9464"/>
                  <a:pt x="14019" y="9464"/>
                </a:cubicBezTo>
                <a:close/>
                <a:moveTo>
                  <a:pt x="18327" y="10672"/>
                </a:moveTo>
                <a:cubicBezTo>
                  <a:pt x="18217" y="10668"/>
                  <a:pt x="18128" y="10733"/>
                  <a:pt x="18115" y="10844"/>
                </a:cubicBezTo>
                <a:cubicBezTo>
                  <a:pt x="18103" y="10956"/>
                  <a:pt x="18196" y="11016"/>
                  <a:pt x="18284" y="11016"/>
                </a:cubicBezTo>
                <a:cubicBezTo>
                  <a:pt x="18386" y="11021"/>
                  <a:pt x="18466" y="10960"/>
                  <a:pt x="18500" y="10840"/>
                </a:cubicBezTo>
                <a:cubicBezTo>
                  <a:pt x="18483" y="10742"/>
                  <a:pt x="18428" y="10677"/>
                  <a:pt x="18327" y="10672"/>
                </a:cubicBezTo>
                <a:close/>
                <a:moveTo>
                  <a:pt x="19562" y="16785"/>
                </a:moveTo>
                <a:cubicBezTo>
                  <a:pt x="19566" y="16682"/>
                  <a:pt x="19503" y="16608"/>
                  <a:pt x="19397" y="16603"/>
                </a:cubicBezTo>
                <a:cubicBezTo>
                  <a:pt x="19296" y="16599"/>
                  <a:pt x="19224" y="16654"/>
                  <a:pt x="19220" y="16766"/>
                </a:cubicBezTo>
                <a:cubicBezTo>
                  <a:pt x="19211" y="16882"/>
                  <a:pt x="19279" y="16938"/>
                  <a:pt x="19351" y="16947"/>
                </a:cubicBezTo>
                <a:cubicBezTo>
                  <a:pt x="19486" y="16952"/>
                  <a:pt x="19558" y="16887"/>
                  <a:pt x="19562" y="16785"/>
                </a:cubicBezTo>
                <a:close/>
                <a:moveTo>
                  <a:pt x="20294" y="16766"/>
                </a:moveTo>
                <a:cubicBezTo>
                  <a:pt x="20290" y="16873"/>
                  <a:pt x="20358" y="16943"/>
                  <a:pt x="20464" y="16947"/>
                </a:cubicBezTo>
                <a:cubicBezTo>
                  <a:pt x="20565" y="16947"/>
                  <a:pt x="20633" y="16896"/>
                  <a:pt x="20637" y="16780"/>
                </a:cubicBezTo>
                <a:cubicBezTo>
                  <a:pt x="20641" y="16659"/>
                  <a:pt x="20578" y="16608"/>
                  <a:pt x="20455" y="16603"/>
                </a:cubicBezTo>
                <a:cubicBezTo>
                  <a:pt x="20366" y="16589"/>
                  <a:pt x="20298" y="16659"/>
                  <a:pt x="20294" y="16766"/>
                </a:cubicBezTo>
                <a:close/>
                <a:moveTo>
                  <a:pt x="12932" y="8250"/>
                </a:moveTo>
                <a:cubicBezTo>
                  <a:pt x="12835" y="8260"/>
                  <a:pt x="12767" y="8320"/>
                  <a:pt x="12771" y="8436"/>
                </a:cubicBezTo>
                <a:cubicBezTo>
                  <a:pt x="12771" y="8567"/>
                  <a:pt x="12847" y="8594"/>
                  <a:pt x="12949" y="8594"/>
                </a:cubicBezTo>
                <a:cubicBezTo>
                  <a:pt x="13059" y="8594"/>
                  <a:pt x="13101" y="8520"/>
                  <a:pt x="13118" y="8418"/>
                </a:cubicBezTo>
                <a:cubicBezTo>
                  <a:pt x="13084" y="8316"/>
                  <a:pt x="13038" y="8237"/>
                  <a:pt x="12932" y="8250"/>
                </a:cubicBezTo>
                <a:close/>
                <a:moveTo>
                  <a:pt x="15086" y="7056"/>
                </a:moveTo>
                <a:cubicBezTo>
                  <a:pt x="14993" y="7061"/>
                  <a:pt x="14921" y="7112"/>
                  <a:pt x="14921" y="7233"/>
                </a:cubicBezTo>
                <a:cubicBezTo>
                  <a:pt x="14921" y="7353"/>
                  <a:pt x="15001" y="7405"/>
                  <a:pt x="15090" y="7400"/>
                </a:cubicBezTo>
                <a:cubicBezTo>
                  <a:pt x="15183" y="7400"/>
                  <a:pt x="15255" y="7344"/>
                  <a:pt x="15255" y="7228"/>
                </a:cubicBezTo>
                <a:cubicBezTo>
                  <a:pt x="15255" y="7102"/>
                  <a:pt x="15179" y="7051"/>
                  <a:pt x="15086" y="7056"/>
                </a:cubicBezTo>
                <a:close/>
                <a:moveTo>
                  <a:pt x="8659" y="10681"/>
                </a:moveTo>
                <a:cubicBezTo>
                  <a:pt x="8561" y="10691"/>
                  <a:pt x="8489" y="10742"/>
                  <a:pt x="8494" y="10858"/>
                </a:cubicBezTo>
                <a:cubicBezTo>
                  <a:pt x="8498" y="10979"/>
                  <a:pt x="8574" y="11021"/>
                  <a:pt x="8671" y="11021"/>
                </a:cubicBezTo>
                <a:cubicBezTo>
                  <a:pt x="8773" y="11021"/>
                  <a:pt x="8824" y="10946"/>
                  <a:pt x="8849" y="10849"/>
                </a:cubicBezTo>
                <a:cubicBezTo>
                  <a:pt x="8811" y="10756"/>
                  <a:pt x="8764" y="10672"/>
                  <a:pt x="8659" y="10681"/>
                </a:cubicBezTo>
                <a:close/>
                <a:moveTo>
                  <a:pt x="17239" y="15441"/>
                </a:moveTo>
                <a:cubicBezTo>
                  <a:pt x="17129" y="15441"/>
                  <a:pt x="17053" y="15502"/>
                  <a:pt x="17049" y="15622"/>
                </a:cubicBezTo>
                <a:cubicBezTo>
                  <a:pt x="17049" y="15734"/>
                  <a:pt x="17121" y="15790"/>
                  <a:pt x="17222" y="15790"/>
                </a:cubicBezTo>
                <a:cubicBezTo>
                  <a:pt x="17320" y="15790"/>
                  <a:pt x="17383" y="15734"/>
                  <a:pt x="17409" y="15613"/>
                </a:cubicBezTo>
                <a:cubicBezTo>
                  <a:pt x="17375" y="15543"/>
                  <a:pt x="17354" y="15441"/>
                  <a:pt x="17239" y="15441"/>
                </a:cubicBezTo>
                <a:close/>
                <a:moveTo>
                  <a:pt x="17400" y="16785"/>
                </a:moveTo>
                <a:cubicBezTo>
                  <a:pt x="17396" y="16692"/>
                  <a:pt x="17337" y="16617"/>
                  <a:pt x="17248" y="16613"/>
                </a:cubicBezTo>
                <a:cubicBezTo>
                  <a:pt x="17151" y="16608"/>
                  <a:pt x="17074" y="16673"/>
                  <a:pt x="17070" y="16785"/>
                </a:cubicBezTo>
                <a:cubicBezTo>
                  <a:pt x="17066" y="16896"/>
                  <a:pt x="17129" y="16956"/>
                  <a:pt x="17222" y="16961"/>
                </a:cubicBezTo>
                <a:cubicBezTo>
                  <a:pt x="17337" y="16956"/>
                  <a:pt x="17409" y="16901"/>
                  <a:pt x="17400" y="16785"/>
                </a:cubicBezTo>
                <a:close/>
                <a:moveTo>
                  <a:pt x="12936" y="9459"/>
                </a:moveTo>
                <a:cubicBezTo>
                  <a:pt x="12835" y="9459"/>
                  <a:pt x="12767" y="9505"/>
                  <a:pt x="12763" y="9622"/>
                </a:cubicBezTo>
                <a:cubicBezTo>
                  <a:pt x="12759" y="9743"/>
                  <a:pt x="12822" y="9794"/>
                  <a:pt x="12924" y="9803"/>
                </a:cubicBezTo>
                <a:cubicBezTo>
                  <a:pt x="13029" y="9812"/>
                  <a:pt x="13084" y="9747"/>
                  <a:pt x="13101" y="9640"/>
                </a:cubicBezTo>
                <a:cubicBezTo>
                  <a:pt x="13089" y="9538"/>
                  <a:pt x="13046" y="9464"/>
                  <a:pt x="12936" y="9459"/>
                </a:cubicBezTo>
                <a:close/>
                <a:moveTo>
                  <a:pt x="11862" y="10677"/>
                </a:moveTo>
                <a:cubicBezTo>
                  <a:pt x="11756" y="10681"/>
                  <a:pt x="11701" y="10737"/>
                  <a:pt x="11701" y="10853"/>
                </a:cubicBezTo>
                <a:cubicBezTo>
                  <a:pt x="11701" y="10965"/>
                  <a:pt x="11760" y="11030"/>
                  <a:pt x="11866" y="11025"/>
                </a:cubicBezTo>
                <a:cubicBezTo>
                  <a:pt x="11980" y="11025"/>
                  <a:pt x="12035" y="10951"/>
                  <a:pt x="12048" y="10830"/>
                </a:cubicBezTo>
                <a:cubicBezTo>
                  <a:pt x="12027" y="10719"/>
                  <a:pt x="11967" y="10668"/>
                  <a:pt x="11862" y="10677"/>
                </a:cubicBezTo>
                <a:close/>
                <a:moveTo>
                  <a:pt x="8654" y="9468"/>
                </a:moveTo>
                <a:cubicBezTo>
                  <a:pt x="8561" y="9482"/>
                  <a:pt x="8485" y="9543"/>
                  <a:pt x="8498" y="9659"/>
                </a:cubicBezTo>
                <a:cubicBezTo>
                  <a:pt x="8506" y="9752"/>
                  <a:pt x="8570" y="9808"/>
                  <a:pt x="8663" y="9808"/>
                </a:cubicBezTo>
                <a:cubicBezTo>
                  <a:pt x="8769" y="9808"/>
                  <a:pt x="8815" y="9738"/>
                  <a:pt x="8841" y="9636"/>
                </a:cubicBezTo>
                <a:cubicBezTo>
                  <a:pt x="8807" y="9538"/>
                  <a:pt x="8760" y="9454"/>
                  <a:pt x="8654" y="9468"/>
                </a:cubicBezTo>
                <a:close/>
                <a:moveTo>
                  <a:pt x="11866" y="8250"/>
                </a:moveTo>
                <a:cubicBezTo>
                  <a:pt x="11773" y="8255"/>
                  <a:pt x="11705" y="8306"/>
                  <a:pt x="11705" y="8427"/>
                </a:cubicBezTo>
                <a:cubicBezTo>
                  <a:pt x="11705" y="8548"/>
                  <a:pt x="11769" y="8594"/>
                  <a:pt x="11870" y="8594"/>
                </a:cubicBezTo>
                <a:cubicBezTo>
                  <a:pt x="11976" y="8594"/>
                  <a:pt x="12027" y="8534"/>
                  <a:pt x="12031" y="8422"/>
                </a:cubicBezTo>
                <a:cubicBezTo>
                  <a:pt x="12031" y="8302"/>
                  <a:pt x="11963" y="8250"/>
                  <a:pt x="11866" y="8250"/>
                </a:cubicBezTo>
                <a:close/>
                <a:moveTo>
                  <a:pt x="7436" y="10863"/>
                </a:moveTo>
                <a:cubicBezTo>
                  <a:pt x="7440" y="10979"/>
                  <a:pt x="7508" y="11030"/>
                  <a:pt x="7609" y="11025"/>
                </a:cubicBezTo>
                <a:cubicBezTo>
                  <a:pt x="7702" y="11021"/>
                  <a:pt x="7753" y="10960"/>
                  <a:pt x="7757" y="10863"/>
                </a:cubicBezTo>
                <a:cubicBezTo>
                  <a:pt x="7762" y="10747"/>
                  <a:pt x="7698" y="10691"/>
                  <a:pt x="7597" y="10681"/>
                </a:cubicBezTo>
                <a:cubicBezTo>
                  <a:pt x="7504" y="10695"/>
                  <a:pt x="7432" y="10747"/>
                  <a:pt x="7436" y="10863"/>
                </a:cubicBezTo>
                <a:close/>
                <a:moveTo>
                  <a:pt x="10817" y="10681"/>
                </a:moveTo>
                <a:cubicBezTo>
                  <a:pt x="10711" y="10681"/>
                  <a:pt x="10647" y="10737"/>
                  <a:pt x="10643" y="10849"/>
                </a:cubicBezTo>
                <a:cubicBezTo>
                  <a:pt x="10639" y="10960"/>
                  <a:pt x="10702" y="11025"/>
                  <a:pt x="10808" y="11025"/>
                </a:cubicBezTo>
                <a:cubicBezTo>
                  <a:pt x="10910" y="11025"/>
                  <a:pt x="10973" y="10974"/>
                  <a:pt x="10982" y="10853"/>
                </a:cubicBezTo>
                <a:cubicBezTo>
                  <a:pt x="10973" y="10742"/>
                  <a:pt x="10922" y="10681"/>
                  <a:pt x="10817" y="10681"/>
                </a:cubicBezTo>
                <a:close/>
                <a:moveTo>
                  <a:pt x="6526" y="10686"/>
                </a:moveTo>
                <a:cubicBezTo>
                  <a:pt x="6425" y="10695"/>
                  <a:pt x="6370" y="10760"/>
                  <a:pt x="6374" y="10877"/>
                </a:cubicBezTo>
                <a:cubicBezTo>
                  <a:pt x="6378" y="10984"/>
                  <a:pt x="6446" y="11021"/>
                  <a:pt x="6535" y="11025"/>
                </a:cubicBezTo>
                <a:cubicBezTo>
                  <a:pt x="6640" y="11025"/>
                  <a:pt x="6695" y="10970"/>
                  <a:pt x="6700" y="10840"/>
                </a:cubicBezTo>
                <a:cubicBezTo>
                  <a:pt x="6687" y="10733"/>
                  <a:pt x="6632" y="10672"/>
                  <a:pt x="6526" y="10686"/>
                </a:cubicBezTo>
                <a:close/>
                <a:moveTo>
                  <a:pt x="15978" y="15604"/>
                </a:moveTo>
                <a:cubicBezTo>
                  <a:pt x="15970" y="15720"/>
                  <a:pt x="16021" y="15785"/>
                  <a:pt x="16131" y="15790"/>
                </a:cubicBezTo>
                <a:cubicBezTo>
                  <a:pt x="16232" y="15794"/>
                  <a:pt x="16304" y="15753"/>
                  <a:pt x="16309" y="15632"/>
                </a:cubicBezTo>
                <a:cubicBezTo>
                  <a:pt x="16313" y="15520"/>
                  <a:pt x="16266" y="15450"/>
                  <a:pt x="16139" y="15441"/>
                </a:cubicBezTo>
                <a:cubicBezTo>
                  <a:pt x="16063" y="15446"/>
                  <a:pt x="15991" y="15483"/>
                  <a:pt x="15978" y="15604"/>
                </a:cubicBezTo>
                <a:close/>
                <a:moveTo>
                  <a:pt x="18471" y="6010"/>
                </a:moveTo>
                <a:cubicBezTo>
                  <a:pt x="18462" y="5885"/>
                  <a:pt x="18386" y="5852"/>
                  <a:pt x="18289" y="5857"/>
                </a:cubicBezTo>
                <a:cubicBezTo>
                  <a:pt x="18196" y="5861"/>
                  <a:pt x="18141" y="5922"/>
                  <a:pt x="18141" y="6024"/>
                </a:cubicBezTo>
                <a:cubicBezTo>
                  <a:pt x="18141" y="6145"/>
                  <a:pt x="18213" y="6191"/>
                  <a:pt x="18314" y="6205"/>
                </a:cubicBezTo>
                <a:cubicBezTo>
                  <a:pt x="18399" y="6173"/>
                  <a:pt x="18479" y="6131"/>
                  <a:pt x="18471" y="6010"/>
                </a:cubicBezTo>
                <a:close/>
                <a:moveTo>
                  <a:pt x="17261" y="9445"/>
                </a:moveTo>
                <a:cubicBezTo>
                  <a:pt x="17159" y="9440"/>
                  <a:pt x="17087" y="9501"/>
                  <a:pt x="17074" y="9608"/>
                </a:cubicBezTo>
                <a:cubicBezTo>
                  <a:pt x="17066" y="9710"/>
                  <a:pt x="17112" y="9798"/>
                  <a:pt x="17218" y="9808"/>
                </a:cubicBezTo>
                <a:cubicBezTo>
                  <a:pt x="17332" y="9822"/>
                  <a:pt x="17366" y="9729"/>
                  <a:pt x="17383" y="9631"/>
                </a:cubicBezTo>
                <a:cubicBezTo>
                  <a:pt x="17371" y="9543"/>
                  <a:pt x="17371" y="9450"/>
                  <a:pt x="17261" y="9445"/>
                </a:cubicBezTo>
                <a:close/>
                <a:moveTo>
                  <a:pt x="20620" y="4834"/>
                </a:moveTo>
                <a:cubicBezTo>
                  <a:pt x="20633" y="4727"/>
                  <a:pt x="20561" y="4657"/>
                  <a:pt x="20459" y="4648"/>
                </a:cubicBezTo>
                <a:cubicBezTo>
                  <a:pt x="20358" y="4639"/>
                  <a:pt x="20286" y="4709"/>
                  <a:pt x="20277" y="4811"/>
                </a:cubicBezTo>
                <a:cubicBezTo>
                  <a:pt x="20269" y="4918"/>
                  <a:pt x="20332" y="4987"/>
                  <a:pt x="20502" y="5001"/>
                </a:cubicBezTo>
                <a:cubicBezTo>
                  <a:pt x="20548" y="5011"/>
                  <a:pt x="20612" y="4932"/>
                  <a:pt x="20620" y="4834"/>
                </a:cubicBezTo>
                <a:close/>
                <a:moveTo>
                  <a:pt x="19368" y="4648"/>
                </a:moveTo>
                <a:cubicBezTo>
                  <a:pt x="19283" y="4657"/>
                  <a:pt x="19215" y="4709"/>
                  <a:pt x="19215" y="4811"/>
                </a:cubicBezTo>
                <a:cubicBezTo>
                  <a:pt x="19215" y="4922"/>
                  <a:pt x="19275" y="4987"/>
                  <a:pt x="19380" y="4992"/>
                </a:cubicBezTo>
                <a:cubicBezTo>
                  <a:pt x="19490" y="4997"/>
                  <a:pt x="19533" y="4922"/>
                  <a:pt x="19541" y="4815"/>
                </a:cubicBezTo>
                <a:cubicBezTo>
                  <a:pt x="19528" y="4704"/>
                  <a:pt x="19473" y="4639"/>
                  <a:pt x="19368" y="4648"/>
                </a:cubicBezTo>
                <a:close/>
                <a:moveTo>
                  <a:pt x="12027" y="13238"/>
                </a:moveTo>
                <a:cubicBezTo>
                  <a:pt x="12031" y="13117"/>
                  <a:pt x="11955" y="13061"/>
                  <a:pt x="11857" y="13066"/>
                </a:cubicBezTo>
                <a:cubicBezTo>
                  <a:pt x="11773" y="13071"/>
                  <a:pt x="11709" y="13122"/>
                  <a:pt x="11705" y="13229"/>
                </a:cubicBezTo>
                <a:cubicBezTo>
                  <a:pt x="11701" y="13345"/>
                  <a:pt x="11752" y="13410"/>
                  <a:pt x="11857" y="13415"/>
                </a:cubicBezTo>
                <a:cubicBezTo>
                  <a:pt x="11959" y="13410"/>
                  <a:pt x="12022" y="13354"/>
                  <a:pt x="12027" y="13238"/>
                </a:cubicBezTo>
                <a:close/>
                <a:moveTo>
                  <a:pt x="9716" y="13080"/>
                </a:moveTo>
                <a:cubicBezTo>
                  <a:pt x="9628" y="13094"/>
                  <a:pt x="9547" y="13159"/>
                  <a:pt x="9564" y="13275"/>
                </a:cubicBezTo>
                <a:cubicBezTo>
                  <a:pt x="9577" y="13368"/>
                  <a:pt x="9636" y="13424"/>
                  <a:pt x="9729" y="13419"/>
                </a:cubicBezTo>
                <a:cubicBezTo>
                  <a:pt x="9831" y="13415"/>
                  <a:pt x="9890" y="13359"/>
                  <a:pt x="9898" y="13243"/>
                </a:cubicBezTo>
                <a:cubicBezTo>
                  <a:pt x="9869" y="13145"/>
                  <a:pt x="9818" y="13061"/>
                  <a:pt x="9716" y="13080"/>
                </a:cubicBezTo>
                <a:close/>
                <a:moveTo>
                  <a:pt x="10795" y="11871"/>
                </a:moveTo>
                <a:cubicBezTo>
                  <a:pt x="10702" y="11867"/>
                  <a:pt x="10618" y="11932"/>
                  <a:pt x="10618" y="12043"/>
                </a:cubicBezTo>
                <a:cubicBezTo>
                  <a:pt x="10618" y="12155"/>
                  <a:pt x="10694" y="12220"/>
                  <a:pt x="10791" y="12220"/>
                </a:cubicBezTo>
                <a:cubicBezTo>
                  <a:pt x="10884" y="12220"/>
                  <a:pt x="10956" y="12164"/>
                  <a:pt x="10969" y="12053"/>
                </a:cubicBezTo>
                <a:cubicBezTo>
                  <a:pt x="10965" y="11923"/>
                  <a:pt x="10884" y="11876"/>
                  <a:pt x="10795" y="11871"/>
                </a:cubicBezTo>
                <a:close/>
                <a:moveTo>
                  <a:pt x="11866" y="9464"/>
                </a:moveTo>
                <a:cubicBezTo>
                  <a:pt x="11760" y="9468"/>
                  <a:pt x="11705" y="9529"/>
                  <a:pt x="11705" y="9645"/>
                </a:cubicBezTo>
                <a:cubicBezTo>
                  <a:pt x="11705" y="9766"/>
                  <a:pt x="11769" y="9817"/>
                  <a:pt x="11874" y="9812"/>
                </a:cubicBezTo>
                <a:cubicBezTo>
                  <a:pt x="11980" y="9812"/>
                  <a:pt x="12035" y="9747"/>
                  <a:pt x="12035" y="9631"/>
                </a:cubicBezTo>
                <a:cubicBezTo>
                  <a:pt x="12027" y="9519"/>
                  <a:pt x="11976" y="9459"/>
                  <a:pt x="11866" y="9464"/>
                </a:cubicBezTo>
                <a:close/>
                <a:moveTo>
                  <a:pt x="10821" y="9464"/>
                </a:moveTo>
                <a:cubicBezTo>
                  <a:pt x="10719" y="9454"/>
                  <a:pt x="10647" y="9510"/>
                  <a:pt x="10639" y="9622"/>
                </a:cubicBezTo>
                <a:cubicBezTo>
                  <a:pt x="10630" y="9733"/>
                  <a:pt x="10690" y="9803"/>
                  <a:pt x="10791" y="9808"/>
                </a:cubicBezTo>
                <a:cubicBezTo>
                  <a:pt x="10888" y="9812"/>
                  <a:pt x="10960" y="9775"/>
                  <a:pt x="10969" y="9659"/>
                </a:cubicBezTo>
                <a:cubicBezTo>
                  <a:pt x="10977" y="9538"/>
                  <a:pt x="10927" y="9473"/>
                  <a:pt x="10821" y="9464"/>
                </a:cubicBezTo>
                <a:close/>
                <a:moveTo>
                  <a:pt x="141" y="11904"/>
                </a:moveTo>
                <a:cubicBezTo>
                  <a:pt x="48" y="11913"/>
                  <a:pt x="-11" y="11988"/>
                  <a:pt x="2" y="12081"/>
                </a:cubicBezTo>
                <a:cubicBezTo>
                  <a:pt x="14" y="12183"/>
                  <a:pt x="91" y="12257"/>
                  <a:pt x="192" y="12234"/>
                </a:cubicBezTo>
                <a:cubicBezTo>
                  <a:pt x="272" y="12215"/>
                  <a:pt x="336" y="12160"/>
                  <a:pt x="349" y="12048"/>
                </a:cubicBezTo>
                <a:cubicBezTo>
                  <a:pt x="294" y="11974"/>
                  <a:pt x="247" y="11890"/>
                  <a:pt x="141" y="11904"/>
                </a:cubicBezTo>
                <a:close/>
                <a:moveTo>
                  <a:pt x="8819" y="12034"/>
                </a:moveTo>
                <a:cubicBezTo>
                  <a:pt x="8811" y="11913"/>
                  <a:pt x="8731" y="11881"/>
                  <a:pt x="8633" y="11890"/>
                </a:cubicBezTo>
                <a:cubicBezTo>
                  <a:pt x="8544" y="11899"/>
                  <a:pt x="8489" y="11950"/>
                  <a:pt x="8494" y="12057"/>
                </a:cubicBezTo>
                <a:cubicBezTo>
                  <a:pt x="8498" y="12178"/>
                  <a:pt x="8578" y="12211"/>
                  <a:pt x="8659" y="12229"/>
                </a:cubicBezTo>
                <a:cubicBezTo>
                  <a:pt x="8764" y="12206"/>
                  <a:pt x="8828" y="12150"/>
                  <a:pt x="8819" y="12034"/>
                </a:cubicBezTo>
                <a:close/>
                <a:moveTo>
                  <a:pt x="15086" y="15460"/>
                </a:moveTo>
                <a:cubicBezTo>
                  <a:pt x="15001" y="15469"/>
                  <a:pt x="14908" y="15520"/>
                  <a:pt x="14921" y="15636"/>
                </a:cubicBezTo>
                <a:cubicBezTo>
                  <a:pt x="14933" y="15743"/>
                  <a:pt x="15010" y="15790"/>
                  <a:pt x="15107" y="15790"/>
                </a:cubicBezTo>
                <a:cubicBezTo>
                  <a:pt x="15200" y="15785"/>
                  <a:pt x="15251" y="15734"/>
                  <a:pt x="15255" y="15632"/>
                </a:cubicBezTo>
                <a:cubicBezTo>
                  <a:pt x="15246" y="15511"/>
                  <a:pt x="15175" y="15450"/>
                  <a:pt x="15086" y="15460"/>
                </a:cubicBezTo>
                <a:close/>
                <a:moveTo>
                  <a:pt x="17261" y="5866"/>
                </a:moveTo>
                <a:cubicBezTo>
                  <a:pt x="17155" y="5852"/>
                  <a:pt x="17087" y="5912"/>
                  <a:pt x="17070" y="6015"/>
                </a:cubicBezTo>
                <a:cubicBezTo>
                  <a:pt x="17057" y="6112"/>
                  <a:pt x="17125" y="6177"/>
                  <a:pt x="17210" y="6191"/>
                </a:cubicBezTo>
                <a:cubicBezTo>
                  <a:pt x="17311" y="6210"/>
                  <a:pt x="17371" y="6145"/>
                  <a:pt x="17404" y="6043"/>
                </a:cubicBezTo>
                <a:cubicBezTo>
                  <a:pt x="17383" y="5954"/>
                  <a:pt x="17354" y="5880"/>
                  <a:pt x="17261" y="5866"/>
                </a:cubicBezTo>
                <a:close/>
                <a:moveTo>
                  <a:pt x="27" y="10872"/>
                </a:moveTo>
                <a:cubicBezTo>
                  <a:pt x="31" y="10970"/>
                  <a:pt x="74" y="11030"/>
                  <a:pt x="171" y="11030"/>
                </a:cubicBezTo>
                <a:cubicBezTo>
                  <a:pt x="277" y="11030"/>
                  <a:pt x="336" y="10960"/>
                  <a:pt x="344" y="10858"/>
                </a:cubicBezTo>
                <a:cubicBezTo>
                  <a:pt x="357" y="10733"/>
                  <a:pt x="264" y="10709"/>
                  <a:pt x="179" y="10686"/>
                </a:cubicBezTo>
                <a:cubicBezTo>
                  <a:pt x="82" y="10700"/>
                  <a:pt x="23" y="10760"/>
                  <a:pt x="27" y="10872"/>
                </a:cubicBezTo>
                <a:close/>
                <a:moveTo>
                  <a:pt x="2325" y="10700"/>
                </a:moveTo>
                <a:cubicBezTo>
                  <a:pt x="2236" y="10695"/>
                  <a:pt x="2160" y="10765"/>
                  <a:pt x="2155" y="10877"/>
                </a:cubicBezTo>
                <a:cubicBezTo>
                  <a:pt x="2147" y="10998"/>
                  <a:pt x="2223" y="11039"/>
                  <a:pt x="2320" y="11039"/>
                </a:cubicBezTo>
                <a:cubicBezTo>
                  <a:pt x="2418" y="11039"/>
                  <a:pt x="2477" y="10974"/>
                  <a:pt x="2502" y="10877"/>
                </a:cubicBezTo>
                <a:cubicBezTo>
                  <a:pt x="2490" y="10756"/>
                  <a:pt x="2409" y="10700"/>
                  <a:pt x="2325" y="10700"/>
                </a:cubicBezTo>
                <a:close/>
                <a:moveTo>
                  <a:pt x="18471" y="16761"/>
                </a:moveTo>
                <a:cubicBezTo>
                  <a:pt x="18458" y="16659"/>
                  <a:pt x="18394" y="16608"/>
                  <a:pt x="18310" y="16608"/>
                </a:cubicBezTo>
                <a:cubicBezTo>
                  <a:pt x="18213" y="16608"/>
                  <a:pt x="18145" y="16668"/>
                  <a:pt x="18149" y="16785"/>
                </a:cubicBezTo>
                <a:cubicBezTo>
                  <a:pt x="18153" y="16905"/>
                  <a:pt x="18221" y="16947"/>
                  <a:pt x="18344" y="16947"/>
                </a:cubicBezTo>
                <a:cubicBezTo>
                  <a:pt x="18424" y="16933"/>
                  <a:pt x="18483" y="16877"/>
                  <a:pt x="18471" y="16761"/>
                </a:cubicBezTo>
                <a:close/>
                <a:moveTo>
                  <a:pt x="12915" y="13066"/>
                </a:moveTo>
                <a:cubicBezTo>
                  <a:pt x="12839" y="13080"/>
                  <a:pt x="12763" y="13122"/>
                  <a:pt x="12767" y="13233"/>
                </a:cubicBezTo>
                <a:cubicBezTo>
                  <a:pt x="12771" y="13350"/>
                  <a:pt x="12835" y="13401"/>
                  <a:pt x="12936" y="13405"/>
                </a:cubicBezTo>
                <a:cubicBezTo>
                  <a:pt x="13046" y="13410"/>
                  <a:pt x="13089" y="13336"/>
                  <a:pt x="13089" y="13201"/>
                </a:cubicBezTo>
                <a:cubicBezTo>
                  <a:pt x="13076" y="13112"/>
                  <a:pt x="13012" y="13047"/>
                  <a:pt x="12915" y="13066"/>
                </a:cubicBezTo>
                <a:close/>
                <a:moveTo>
                  <a:pt x="7440" y="9654"/>
                </a:moveTo>
                <a:cubicBezTo>
                  <a:pt x="7444" y="9747"/>
                  <a:pt x="7495" y="9812"/>
                  <a:pt x="7592" y="9812"/>
                </a:cubicBezTo>
                <a:cubicBezTo>
                  <a:pt x="7681" y="9812"/>
                  <a:pt x="7753" y="9780"/>
                  <a:pt x="7753" y="9673"/>
                </a:cubicBezTo>
                <a:cubicBezTo>
                  <a:pt x="7757" y="9566"/>
                  <a:pt x="7707" y="9492"/>
                  <a:pt x="7584" y="9468"/>
                </a:cubicBezTo>
                <a:cubicBezTo>
                  <a:pt x="7529" y="9505"/>
                  <a:pt x="7436" y="9533"/>
                  <a:pt x="7440" y="9654"/>
                </a:cubicBezTo>
                <a:close/>
                <a:moveTo>
                  <a:pt x="14925" y="14442"/>
                </a:moveTo>
                <a:cubicBezTo>
                  <a:pt x="14929" y="14567"/>
                  <a:pt x="15018" y="14605"/>
                  <a:pt x="15098" y="14605"/>
                </a:cubicBezTo>
                <a:cubicBezTo>
                  <a:pt x="15187" y="14605"/>
                  <a:pt x="15268" y="14549"/>
                  <a:pt x="15259" y="14428"/>
                </a:cubicBezTo>
                <a:cubicBezTo>
                  <a:pt x="15251" y="14312"/>
                  <a:pt x="15179" y="14270"/>
                  <a:pt x="15081" y="14265"/>
                </a:cubicBezTo>
                <a:cubicBezTo>
                  <a:pt x="14984" y="14274"/>
                  <a:pt x="14921" y="14326"/>
                  <a:pt x="14925" y="14442"/>
                </a:cubicBezTo>
                <a:close/>
                <a:moveTo>
                  <a:pt x="2151" y="12067"/>
                </a:moveTo>
                <a:cubicBezTo>
                  <a:pt x="2147" y="12178"/>
                  <a:pt x="2219" y="12225"/>
                  <a:pt x="2299" y="12225"/>
                </a:cubicBezTo>
                <a:cubicBezTo>
                  <a:pt x="2388" y="12225"/>
                  <a:pt x="2468" y="12174"/>
                  <a:pt x="2468" y="12057"/>
                </a:cubicBezTo>
                <a:cubicBezTo>
                  <a:pt x="2468" y="11955"/>
                  <a:pt x="2405" y="11909"/>
                  <a:pt x="2308" y="11895"/>
                </a:cubicBezTo>
                <a:cubicBezTo>
                  <a:pt x="2223" y="11909"/>
                  <a:pt x="2155" y="11950"/>
                  <a:pt x="2151" y="12067"/>
                </a:cubicBezTo>
                <a:close/>
                <a:moveTo>
                  <a:pt x="11849" y="14279"/>
                </a:moveTo>
                <a:cubicBezTo>
                  <a:pt x="11756" y="14284"/>
                  <a:pt x="11709" y="14340"/>
                  <a:pt x="11709" y="14446"/>
                </a:cubicBezTo>
                <a:cubicBezTo>
                  <a:pt x="11714" y="14567"/>
                  <a:pt x="11790" y="14618"/>
                  <a:pt x="11879" y="14614"/>
                </a:cubicBezTo>
                <a:cubicBezTo>
                  <a:pt x="11959" y="14609"/>
                  <a:pt x="12022" y="14549"/>
                  <a:pt x="12022" y="14437"/>
                </a:cubicBezTo>
                <a:cubicBezTo>
                  <a:pt x="12010" y="14330"/>
                  <a:pt x="11950" y="14279"/>
                  <a:pt x="11849" y="14279"/>
                </a:cubicBezTo>
                <a:close/>
                <a:moveTo>
                  <a:pt x="12898" y="14284"/>
                </a:moveTo>
                <a:cubicBezTo>
                  <a:pt x="12814" y="14298"/>
                  <a:pt x="12759" y="14354"/>
                  <a:pt x="12767" y="14460"/>
                </a:cubicBezTo>
                <a:cubicBezTo>
                  <a:pt x="12776" y="14586"/>
                  <a:pt x="12864" y="14618"/>
                  <a:pt x="12949" y="14609"/>
                </a:cubicBezTo>
                <a:cubicBezTo>
                  <a:pt x="13025" y="14600"/>
                  <a:pt x="13093" y="14544"/>
                  <a:pt x="13080" y="14414"/>
                </a:cubicBezTo>
                <a:cubicBezTo>
                  <a:pt x="13063" y="14316"/>
                  <a:pt x="12996" y="14270"/>
                  <a:pt x="12898" y="14284"/>
                </a:cubicBezTo>
                <a:close/>
                <a:moveTo>
                  <a:pt x="9729" y="10681"/>
                </a:moveTo>
                <a:cubicBezTo>
                  <a:pt x="9628" y="10686"/>
                  <a:pt x="9556" y="10751"/>
                  <a:pt x="9560" y="10858"/>
                </a:cubicBezTo>
                <a:cubicBezTo>
                  <a:pt x="9564" y="10960"/>
                  <a:pt x="9632" y="11030"/>
                  <a:pt x="9738" y="11025"/>
                </a:cubicBezTo>
                <a:cubicBezTo>
                  <a:pt x="9835" y="11021"/>
                  <a:pt x="9894" y="10960"/>
                  <a:pt x="9915" y="10853"/>
                </a:cubicBezTo>
                <a:cubicBezTo>
                  <a:pt x="9881" y="10747"/>
                  <a:pt x="9831" y="10677"/>
                  <a:pt x="9729" y="10681"/>
                </a:cubicBezTo>
                <a:close/>
                <a:moveTo>
                  <a:pt x="9742" y="8260"/>
                </a:moveTo>
                <a:cubicBezTo>
                  <a:pt x="9649" y="8264"/>
                  <a:pt x="9581" y="8325"/>
                  <a:pt x="9589" y="8446"/>
                </a:cubicBezTo>
                <a:cubicBezTo>
                  <a:pt x="9598" y="8548"/>
                  <a:pt x="9657" y="8594"/>
                  <a:pt x="9746" y="8594"/>
                </a:cubicBezTo>
                <a:cubicBezTo>
                  <a:pt x="9848" y="8594"/>
                  <a:pt x="9911" y="8548"/>
                  <a:pt x="9915" y="8422"/>
                </a:cubicBezTo>
                <a:cubicBezTo>
                  <a:pt x="9907" y="8311"/>
                  <a:pt x="9831" y="8255"/>
                  <a:pt x="9742" y="8260"/>
                </a:cubicBezTo>
                <a:close/>
                <a:moveTo>
                  <a:pt x="10651" y="8446"/>
                </a:moveTo>
                <a:cubicBezTo>
                  <a:pt x="10660" y="8571"/>
                  <a:pt x="10740" y="8604"/>
                  <a:pt x="10838" y="8594"/>
                </a:cubicBezTo>
                <a:cubicBezTo>
                  <a:pt x="10931" y="8585"/>
                  <a:pt x="10977" y="8525"/>
                  <a:pt x="10977" y="8422"/>
                </a:cubicBezTo>
                <a:cubicBezTo>
                  <a:pt x="10973" y="8302"/>
                  <a:pt x="10897" y="8264"/>
                  <a:pt x="10812" y="8246"/>
                </a:cubicBezTo>
                <a:cubicBezTo>
                  <a:pt x="10706" y="8274"/>
                  <a:pt x="10643" y="8330"/>
                  <a:pt x="10651" y="8446"/>
                </a:cubicBezTo>
                <a:close/>
                <a:moveTo>
                  <a:pt x="7774" y="8436"/>
                </a:moveTo>
                <a:cubicBezTo>
                  <a:pt x="7779" y="8334"/>
                  <a:pt x="7702" y="8278"/>
                  <a:pt x="7618" y="8274"/>
                </a:cubicBezTo>
                <a:cubicBezTo>
                  <a:pt x="7525" y="8269"/>
                  <a:pt x="7440" y="8320"/>
                  <a:pt x="7440" y="8441"/>
                </a:cubicBezTo>
                <a:cubicBezTo>
                  <a:pt x="7440" y="8543"/>
                  <a:pt x="7499" y="8594"/>
                  <a:pt x="7592" y="8599"/>
                </a:cubicBezTo>
                <a:cubicBezTo>
                  <a:pt x="7698" y="8604"/>
                  <a:pt x="7770" y="8548"/>
                  <a:pt x="7774" y="8436"/>
                </a:cubicBezTo>
                <a:close/>
                <a:moveTo>
                  <a:pt x="10795" y="13080"/>
                </a:moveTo>
                <a:cubicBezTo>
                  <a:pt x="10706" y="13085"/>
                  <a:pt x="10626" y="13140"/>
                  <a:pt x="10635" y="13261"/>
                </a:cubicBezTo>
                <a:cubicBezTo>
                  <a:pt x="10643" y="13373"/>
                  <a:pt x="10715" y="13419"/>
                  <a:pt x="10817" y="13415"/>
                </a:cubicBezTo>
                <a:cubicBezTo>
                  <a:pt x="10910" y="13410"/>
                  <a:pt x="10956" y="13359"/>
                  <a:pt x="10969" y="13252"/>
                </a:cubicBezTo>
                <a:cubicBezTo>
                  <a:pt x="10956" y="13145"/>
                  <a:pt x="10888" y="13075"/>
                  <a:pt x="10795" y="13080"/>
                </a:cubicBezTo>
                <a:close/>
                <a:moveTo>
                  <a:pt x="12776" y="7237"/>
                </a:moveTo>
                <a:cubicBezTo>
                  <a:pt x="12780" y="7353"/>
                  <a:pt x="12873" y="7400"/>
                  <a:pt x="12953" y="7409"/>
                </a:cubicBezTo>
                <a:cubicBezTo>
                  <a:pt x="13038" y="7418"/>
                  <a:pt x="13101" y="7349"/>
                  <a:pt x="13097" y="7246"/>
                </a:cubicBezTo>
                <a:cubicBezTo>
                  <a:pt x="13093" y="7135"/>
                  <a:pt x="13034" y="7079"/>
                  <a:pt x="12919" y="7084"/>
                </a:cubicBezTo>
                <a:cubicBezTo>
                  <a:pt x="12843" y="7093"/>
                  <a:pt x="12776" y="7135"/>
                  <a:pt x="12776" y="7237"/>
                </a:cubicBezTo>
                <a:close/>
                <a:moveTo>
                  <a:pt x="12039" y="7246"/>
                </a:moveTo>
                <a:cubicBezTo>
                  <a:pt x="12039" y="7126"/>
                  <a:pt x="11980" y="7074"/>
                  <a:pt x="11874" y="7079"/>
                </a:cubicBezTo>
                <a:cubicBezTo>
                  <a:pt x="11785" y="7084"/>
                  <a:pt x="11718" y="7126"/>
                  <a:pt x="11718" y="7228"/>
                </a:cubicBezTo>
                <a:cubicBezTo>
                  <a:pt x="11718" y="7344"/>
                  <a:pt x="11794" y="7386"/>
                  <a:pt x="11883" y="7409"/>
                </a:cubicBezTo>
                <a:cubicBezTo>
                  <a:pt x="11967" y="7386"/>
                  <a:pt x="12039" y="7353"/>
                  <a:pt x="12039" y="7246"/>
                </a:cubicBezTo>
                <a:close/>
                <a:moveTo>
                  <a:pt x="5489" y="10695"/>
                </a:moveTo>
                <a:cubicBezTo>
                  <a:pt x="5401" y="10691"/>
                  <a:pt x="5316" y="10742"/>
                  <a:pt x="5316" y="10863"/>
                </a:cubicBezTo>
                <a:cubicBezTo>
                  <a:pt x="5316" y="10970"/>
                  <a:pt x="5367" y="11021"/>
                  <a:pt x="5460" y="11025"/>
                </a:cubicBezTo>
                <a:cubicBezTo>
                  <a:pt x="5561" y="11030"/>
                  <a:pt x="5625" y="10979"/>
                  <a:pt x="5633" y="10877"/>
                </a:cubicBezTo>
                <a:cubicBezTo>
                  <a:pt x="5638" y="10756"/>
                  <a:pt x="5570" y="10695"/>
                  <a:pt x="5489" y="10695"/>
                </a:cubicBezTo>
                <a:close/>
                <a:moveTo>
                  <a:pt x="4237" y="9664"/>
                </a:moveTo>
                <a:cubicBezTo>
                  <a:pt x="4241" y="9752"/>
                  <a:pt x="4292" y="9826"/>
                  <a:pt x="4389" y="9808"/>
                </a:cubicBezTo>
                <a:cubicBezTo>
                  <a:pt x="4491" y="9794"/>
                  <a:pt x="4550" y="9724"/>
                  <a:pt x="4542" y="9617"/>
                </a:cubicBezTo>
                <a:cubicBezTo>
                  <a:pt x="4537" y="9524"/>
                  <a:pt x="4470" y="9473"/>
                  <a:pt x="4381" y="9464"/>
                </a:cubicBezTo>
                <a:cubicBezTo>
                  <a:pt x="4284" y="9487"/>
                  <a:pt x="4233" y="9566"/>
                  <a:pt x="4237" y="9664"/>
                </a:cubicBezTo>
                <a:close/>
                <a:moveTo>
                  <a:pt x="7753" y="12039"/>
                </a:moveTo>
                <a:cubicBezTo>
                  <a:pt x="7745" y="11936"/>
                  <a:pt x="7681" y="11890"/>
                  <a:pt x="7592" y="11890"/>
                </a:cubicBezTo>
                <a:cubicBezTo>
                  <a:pt x="7491" y="11890"/>
                  <a:pt x="7427" y="11946"/>
                  <a:pt x="7432" y="12067"/>
                </a:cubicBezTo>
                <a:cubicBezTo>
                  <a:pt x="7436" y="12183"/>
                  <a:pt x="7512" y="12201"/>
                  <a:pt x="7592" y="12220"/>
                </a:cubicBezTo>
                <a:cubicBezTo>
                  <a:pt x="7681" y="12201"/>
                  <a:pt x="7762" y="12164"/>
                  <a:pt x="7753" y="12039"/>
                </a:cubicBezTo>
                <a:close/>
                <a:moveTo>
                  <a:pt x="6382" y="9668"/>
                </a:moveTo>
                <a:cubicBezTo>
                  <a:pt x="6399" y="9761"/>
                  <a:pt x="6458" y="9812"/>
                  <a:pt x="6552" y="9808"/>
                </a:cubicBezTo>
                <a:cubicBezTo>
                  <a:pt x="6649" y="9803"/>
                  <a:pt x="6700" y="9752"/>
                  <a:pt x="6700" y="9650"/>
                </a:cubicBezTo>
                <a:cubicBezTo>
                  <a:pt x="6700" y="9533"/>
                  <a:pt x="6632" y="9482"/>
                  <a:pt x="6535" y="9468"/>
                </a:cubicBezTo>
                <a:cubicBezTo>
                  <a:pt x="6450" y="9501"/>
                  <a:pt x="6365" y="9547"/>
                  <a:pt x="6382" y="9668"/>
                </a:cubicBezTo>
                <a:close/>
                <a:moveTo>
                  <a:pt x="5447" y="11899"/>
                </a:moveTo>
                <a:cubicBezTo>
                  <a:pt x="5354" y="11909"/>
                  <a:pt x="5312" y="11974"/>
                  <a:pt x="5312" y="12071"/>
                </a:cubicBezTo>
                <a:cubicBezTo>
                  <a:pt x="5312" y="12178"/>
                  <a:pt x="5375" y="12229"/>
                  <a:pt x="5460" y="12229"/>
                </a:cubicBezTo>
                <a:cubicBezTo>
                  <a:pt x="5553" y="12225"/>
                  <a:pt x="5616" y="12164"/>
                  <a:pt x="5633" y="12053"/>
                </a:cubicBezTo>
                <a:cubicBezTo>
                  <a:pt x="5604" y="11955"/>
                  <a:pt x="5553" y="11890"/>
                  <a:pt x="5447" y="11899"/>
                </a:cubicBezTo>
                <a:close/>
                <a:moveTo>
                  <a:pt x="20459" y="3486"/>
                </a:moveTo>
                <a:cubicBezTo>
                  <a:pt x="20353" y="3481"/>
                  <a:pt x="20286" y="3547"/>
                  <a:pt x="20290" y="3649"/>
                </a:cubicBezTo>
                <a:cubicBezTo>
                  <a:pt x="20290" y="3751"/>
                  <a:pt x="20362" y="3825"/>
                  <a:pt x="20459" y="3821"/>
                </a:cubicBezTo>
                <a:cubicBezTo>
                  <a:pt x="20544" y="3816"/>
                  <a:pt x="20595" y="3746"/>
                  <a:pt x="20607" y="3644"/>
                </a:cubicBezTo>
                <a:cubicBezTo>
                  <a:pt x="20590" y="3560"/>
                  <a:pt x="20552" y="3495"/>
                  <a:pt x="20459" y="3486"/>
                </a:cubicBezTo>
                <a:close/>
                <a:moveTo>
                  <a:pt x="8828" y="8436"/>
                </a:moveTo>
                <a:cubicBezTo>
                  <a:pt x="8828" y="8320"/>
                  <a:pt x="8760" y="8264"/>
                  <a:pt x="8659" y="8278"/>
                </a:cubicBezTo>
                <a:cubicBezTo>
                  <a:pt x="8578" y="8288"/>
                  <a:pt x="8502" y="8329"/>
                  <a:pt x="8511" y="8436"/>
                </a:cubicBezTo>
                <a:cubicBezTo>
                  <a:pt x="8519" y="8543"/>
                  <a:pt x="8578" y="8608"/>
                  <a:pt x="8680" y="8594"/>
                </a:cubicBezTo>
                <a:cubicBezTo>
                  <a:pt x="8781" y="8594"/>
                  <a:pt x="8828" y="8529"/>
                  <a:pt x="8828" y="8436"/>
                </a:cubicBezTo>
                <a:close/>
                <a:moveTo>
                  <a:pt x="19393" y="3491"/>
                </a:moveTo>
                <a:cubicBezTo>
                  <a:pt x="19291" y="3486"/>
                  <a:pt x="19220" y="3547"/>
                  <a:pt x="19224" y="3658"/>
                </a:cubicBezTo>
                <a:cubicBezTo>
                  <a:pt x="19228" y="3751"/>
                  <a:pt x="19300" y="3816"/>
                  <a:pt x="19385" y="3816"/>
                </a:cubicBezTo>
                <a:cubicBezTo>
                  <a:pt x="19469" y="3816"/>
                  <a:pt x="19533" y="3770"/>
                  <a:pt x="19537" y="3658"/>
                </a:cubicBezTo>
                <a:cubicBezTo>
                  <a:pt x="19533" y="3556"/>
                  <a:pt x="19482" y="3495"/>
                  <a:pt x="19393" y="3491"/>
                </a:cubicBezTo>
                <a:close/>
                <a:moveTo>
                  <a:pt x="18466" y="4820"/>
                </a:moveTo>
                <a:cubicBezTo>
                  <a:pt x="18462" y="4723"/>
                  <a:pt x="18394" y="4662"/>
                  <a:pt x="18314" y="4657"/>
                </a:cubicBezTo>
                <a:cubicBezTo>
                  <a:pt x="18221" y="4657"/>
                  <a:pt x="18149" y="4704"/>
                  <a:pt x="18153" y="4829"/>
                </a:cubicBezTo>
                <a:cubicBezTo>
                  <a:pt x="18158" y="4936"/>
                  <a:pt x="18213" y="4978"/>
                  <a:pt x="18301" y="4992"/>
                </a:cubicBezTo>
                <a:cubicBezTo>
                  <a:pt x="18399" y="4983"/>
                  <a:pt x="18471" y="4936"/>
                  <a:pt x="18466" y="4820"/>
                </a:cubicBezTo>
                <a:close/>
                <a:moveTo>
                  <a:pt x="15077" y="5871"/>
                </a:moveTo>
                <a:cubicBezTo>
                  <a:pt x="14988" y="5875"/>
                  <a:pt x="14929" y="5926"/>
                  <a:pt x="14938" y="6033"/>
                </a:cubicBezTo>
                <a:cubicBezTo>
                  <a:pt x="14946" y="6136"/>
                  <a:pt x="15018" y="6187"/>
                  <a:pt x="15098" y="6191"/>
                </a:cubicBezTo>
                <a:cubicBezTo>
                  <a:pt x="15179" y="6196"/>
                  <a:pt x="15251" y="6150"/>
                  <a:pt x="15251" y="6029"/>
                </a:cubicBezTo>
                <a:cubicBezTo>
                  <a:pt x="15238" y="5926"/>
                  <a:pt x="15175" y="5866"/>
                  <a:pt x="15077" y="5871"/>
                </a:cubicBezTo>
                <a:close/>
                <a:moveTo>
                  <a:pt x="16152" y="5866"/>
                </a:moveTo>
                <a:cubicBezTo>
                  <a:pt x="16050" y="5871"/>
                  <a:pt x="15983" y="5922"/>
                  <a:pt x="15995" y="6043"/>
                </a:cubicBezTo>
                <a:cubicBezTo>
                  <a:pt x="16008" y="6150"/>
                  <a:pt x="16084" y="6210"/>
                  <a:pt x="16177" y="6196"/>
                </a:cubicBezTo>
                <a:cubicBezTo>
                  <a:pt x="16258" y="6182"/>
                  <a:pt x="16317" y="6122"/>
                  <a:pt x="16304" y="5959"/>
                </a:cubicBezTo>
                <a:cubicBezTo>
                  <a:pt x="16296" y="5912"/>
                  <a:pt x="16241" y="5866"/>
                  <a:pt x="16152" y="5866"/>
                </a:cubicBezTo>
                <a:close/>
                <a:moveTo>
                  <a:pt x="20485" y="17789"/>
                </a:moveTo>
                <a:cubicBezTo>
                  <a:pt x="20392" y="17784"/>
                  <a:pt x="20315" y="17840"/>
                  <a:pt x="20324" y="17965"/>
                </a:cubicBezTo>
                <a:cubicBezTo>
                  <a:pt x="20332" y="18072"/>
                  <a:pt x="20396" y="18114"/>
                  <a:pt x="20485" y="18114"/>
                </a:cubicBezTo>
                <a:cubicBezTo>
                  <a:pt x="20578" y="18114"/>
                  <a:pt x="20629" y="18063"/>
                  <a:pt x="20637" y="17942"/>
                </a:cubicBezTo>
                <a:cubicBezTo>
                  <a:pt x="20624" y="17854"/>
                  <a:pt x="20565" y="17789"/>
                  <a:pt x="20485" y="17789"/>
                </a:cubicBezTo>
                <a:close/>
                <a:moveTo>
                  <a:pt x="14184" y="7228"/>
                </a:moveTo>
                <a:cubicBezTo>
                  <a:pt x="14184" y="7112"/>
                  <a:pt x="14108" y="7065"/>
                  <a:pt x="14007" y="7070"/>
                </a:cubicBezTo>
                <a:cubicBezTo>
                  <a:pt x="13914" y="7074"/>
                  <a:pt x="13846" y="7130"/>
                  <a:pt x="13850" y="7223"/>
                </a:cubicBezTo>
                <a:cubicBezTo>
                  <a:pt x="13854" y="7330"/>
                  <a:pt x="13931" y="7386"/>
                  <a:pt x="14066" y="7381"/>
                </a:cubicBezTo>
                <a:cubicBezTo>
                  <a:pt x="14121" y="7381"/>
                  <a:pt x="14184" y="7325"/>
                  <a:pt x="14184" y="7228"/>
                </a:cubicBezTo>
                <a:close/>
                <a:moveTo>
                  <a:pt x="9551" y="14484"/>
                </a:moveTo>
                <a:cubicBezTo>
                  <a:pt x="9564" y="14577"/>
                  <a:pt x="9623" y="14632"/>
                  <a:pt x="9716" y="14628"/>
                </a:cubicBezTo>
                <a:cubicBezTo>
                  <a:pt x="9822" y="14623"/>
                  <a:pt x="9873" y="14563"/>
                  <a:pt x="9864" y="14446"/>
                </a:cubicBezTo>
                <a:cubicBezTo>
                  <a:pt x="9860" y="14340"/>
                  <a:pt x="9793" y="14307"/>
                  <a:pt x="9708" y="14293"/>
                </a:cubicBezTo>
                <a:cubicBezTo>
                  <a:pt x="9628" y="14326"/>
                  <a:pt x="9539" y="14363"/>
                  <a:pt x="9551" y="14484"/>
                </a:cubicBezTo>
                <a:close/>
                <a:moveTo>
                  <a:pt x="6712" y="8432"/>
                </a:moveTo>
                <a:cubicBezTo>
                  <a:pt x="6717" y="8320"/>
                  <a:pt x="6645" y="8283"/>
                  <a:pt x="6560" y="8283"/>
                </a:cubicBezTo>
                <a:cubicBezTo>
                  <a:pt x="6458" y="8283"/>
                  <a:pt x="6386" y="8343"/>
                  <a:pt x="6395" y="8460"/>
                </a:cubicBezTo>
                <a:cubicBezTo>
                  <a:pt x="6403" y="8557"/>
                  <a:pt x="6471" y="8604"/>
                  <a:pt x="6547" y="8594"/>
                </a:cubicBezTo>
                <a:cubicBezTo>
                  <a:pt x="6657" y="8590"/>
                  <a:pt x="6708" y="8529"/>
                  <a:pt x="6712" y="8432"/>
                </a:cubicBezTo>
                <a:close/>
                <a:moveTo>
                  <a:pt x="12776" y="16812"/>
                </a:moveTo>
                <a:cubicBezTo>
                  <a:pt x="12776" y="16933"/>
                  <a:pt x="12860" y="16980"/>
                  <a:pt x="12949" y="16975"/>
                </a:cubicBezTo>
                <a:cubicBezTo>
                  <a:pt x="13025" y="16970"/>
                  <a:pt x="13093" y="16915"/>
                  <a:pt x="13084" y="16803"/>
                </a:cubicBezTo>
                <a:cubicBezTo>
                  <a:pt x="13076" y="16696"/>
                  <a:pt x="13017" y="16659"/>
                  <a:pt x="12911" y="16654"/>
                </a:cubicBezTo>
                <a:cubicBezTo>
                  <a:pt x="12847" y="16678"/>
                  <a:pt x="12776" y="16710"/>
                  <a:pt x="12776" y="16812"/>
                </a:cubicBezTo>
                <a:close/>
                <a:moveTo>
                  <a:pt x="8494" y="13243"/>
                </a:moveTo>
                <a:cubicBezTo>
                  <a:pt x="8485" y="13363"/>
                  <a:pt x="8557" y="13415"/>
                  <a:pt x="8659" y="13415"/>
                </a:cubicBezTo>
                <a:cubicBezTo>
                  <a:pt x="8752" y="13415"/>
                  <a:pt x="8807" y="13368"/>
                  <a:pt x="8807" y="13257"/>
                </a:cubicBezTo>
                <a:cubicBezTo>
                  <a:pt x="8802" y="13150"/>
                  <a:pt x="8743" y="13108"/>
                  <a:pt x="8659" y="13089"/>
                </a:cubicBezTo>
                <a:cubicBezTo>
                  <a:pt x="8578" y="13108"/>
                  <a:pt x="8502" y="13136"/>
                  <a:pt x="8494" y="13243"/>
                </a:cubicBezTo>
                <a:close/>
                <a:moveTo>
                  <a:pt x="10791" y="14293"/>
                </a:moveTo>
                <a:cubicBezTo>
                  <a:pt x="10702" y="14293"/>
                  <a:pt x="10647" y="14349"/>
                  <a:pt x="10647" y="14456"/>
                </a:cubicBezTo>
                <a:cubicBezTo>
                  <a:pt x="10651" y="14567"/>
                  <a:pt x="10719" y="14609"/>
                  <a:pt x="10804" y="14609"/>
                </a:cubicBezTo>
                <a:cubicBezTo>
                  <a:pt x="10888" y="14609"/>
                  <a:pt x="10939" y="14539"/>
                  <a:pt x="10960" y="14451"/>
                </a:cubicBezTo>
                <a:cubicBezTo>
                  <a:pt x="10931" y="14358"/>
                  <a:pt x="10871" y="14298"/>
                  <a:pt x="10791" y="14293"/>
                </a:cubicBezTo>
                <a:close/>
                <a:moveTo>
                  <a:pt x="1229" y="11904"/>
                </a:moveTo>
                <a:cubicBezTo>
                  <a:pt x="1127" y="11909"/>
                  <a:pt x="1064" y="11983"/>
                  <a:pt x="1068" y="12085"/>
                </a:cubicBezTo>
                <a:cubicBezTo>
                  <a:pt x="1068" y="12178"/>
                  <a:pt x="1140" y="12239"/>
                  <a:pt x="1229" y="12220"/>
                </a:cubicBezTo>
                <a:cubicBezTo>
                  <a:pt x="1301" y="12206"/>
                  <a:pt x="1381" y="12174"/>
                  <a:pt x="1385" y="12053"/>
                </a:cubicBezTo>
                <a:cubicBezTo>
                  <a:pt x="1356" y="11988"/>
                  <a:pt x="1322" y="11904"/>
                  <a:pt x="1229" y="11904"/>
                </a:cubicBezTo>
                <a:close/>
                <a:moveTo>
                  <a:pt x="12018" y="16812"/>
                </a:moveTo>
                <a:cubicBezTo>
                  <a:pt x="12010" y="16715"/>
                  <a:pt x="11942" y="16659"/>
                  <a:pt x="11853" y="16664"/>
                </a:cubicBezTo>
                <a:cubicBezTo>
                  <a:pt x="11764" y="16668"/>
                  <a:pt x="11709" y="16719"/>
                  <a:pt x="11709" y="16831"/>
                </a:cubicBezTo>
                <a:cubicBezTo>
                  <a:pt x="11714" y="16943"/>
                  <a:pt x="11785" y="16970"/>
                  <a:pt x="11866" y="16984"/>
                </a:cubicBezTo>
                <a:cubicBezTo>
                  <a:pt x="11942" y="16952"/>
                  <a:pt x="12027" y="16919"/>
                  <a:pt x="12018" y="16812"/>
                </a:cubicBezTo>
                <a:close/>
                <a:moveTo>
                  <a:pt x="10660" y="7219"/>
                </a:moveTo>
                <a:cubicBezTo>
                  <a:pt x="10651" y="7344"/>
                  <a:pt x="10740" y="7381"/>
                  <a:pt x="10829" y="7391"/>
                </a:cubicBezTo>
                <a:cubicBezTo>
                  <a:pt x="10914" y="7395"/>
                  <a:pt x="10982" y="7349"/>
                  <a:pt x="10977" y="7237"/>
                </a:cubicBezTo>
                <a:cubicBezTo>
                  <a:pt x="10973" y="7135"/>
                  <a:pt x="10922" y="7084"/>
                  <a:pt x="10774" y="7079"/>
                </a:cubicBezTo>
                <a:cubicBezTo>
                  <a:pt x="10736" y="7079"/>
                  <a:pt x="10668" y="7121"/>
                  <a:pt x="10660" y="7219"/>
                </a:cubicBezTo>
                <a:close/>
                <a:moveTo>
                  <a:pt x="8489" y="14460"/>
                </a:moveTo>
                <a:cubicBezTo>
                  <a:pt x="8485" y="14572"/>
                  <a:pt x="8549" y="14618"/>
                  <a:pt x="8637" y="14618"/>
                </a:cubicBezTo>
                <a:cubicBezTo>
                  <a:pt x="8726" y="14623"/>
                  <a:pt x="8794" y="14581"/>
                  <a:pt x="8802" y="14474"/>
                </a:cubicBezTo>
                <a:cubicBezTo>
                  <a:pt x="8807" y="14367"/>
                  <a:pt x="8735" y="14330"/>
                  <a:pt x="8650" y="14307"/>
                </a:cubicBezTo>
                <a:cubicBezTo>
                  <a:pt x="8570" y="14326"/>
                  <a:pt x="8494" y="14349"/>
                  <a:pt x="8489" y="14460"/>
                </a:cubicBezTo>
                <a:close/>
                <a:moveTo>
                  <a:pt x="19558" y="17965"/>
                </a:moveTo>
                <a:cubicBezTo>
                  <a:pt x="19571" y="17854"/>
                  <a:pt x="19482" y="17789"/>
                  <a:pt x="19389" y="17789"/>
                </a:cubicBezTo>
                <a:cubicBezTo>
                  <a:pt x="19304" y="17789"/>
                  <a:pt x="19232" y="17844"/>
                  <a:pt x="19236" y="17951"/>
                </a:cubicBezTo>
                <a:cubicBezTo>
                  <a:pt x="19241" y="18044"/>
                  <a:pt x="19291" y="18109"/>
                  <a:pt x="19385" y="18114"/>
                </a:cubicBezTo>
                <a:cubicBezTo>
                  <a:pt x="19482" y="18114"/>
                  <a:pt x="19554" y="18049"/>
                  <a:pt x="19558" y="17965"/>
                </a:cubicBezTo>
                <a:close/>
                <a:moveTo>
                  <a:pt x="16152" y="17826"/>
                </a:moveTo>
                <a:cubicBezTo>
                  <a:pt x="16067" y="17830"/>
                  <a:pt x="16000" y="17891"/>
                  <a:pt x="16000" y="17988"/>
                </a:cubicBezTo>
                <a:cubicBezTo>
                  <a:pt x="16004" y="18086"/>
                  <a:pt x="16072" y="18151"/>
                  <a:pt x="16156" y="18146"/>
                </a:cubicBezTo>
                <a:cubicBezTo>
                  <a:pt x="16237" y="18142"/>
                  <a:pt x="16304" y="18086"/>
                  <a:pt x="16304" y="17956"/>
                </a:cubicBezTo>
                <a:cubicBezTo>
                  <a:pt x="16292" y="17881"/>
                  <a:pt x="16245" y="17816"/>
                  <a:pt x="16152" y="17826"/>
                </a:cubicBezTo>
                <a:close/>
                <a:moveTo>
                  <a:pt x="17256" y="17821"/>
                </a:moveTo>
                <a:cubicBezTo>
                  <a:pt x="17163" y="17816"/>
                  <a:pt x="17104" y="17863"/>
                  <a:pt x="17100" y="17970"/>
                </a:cubicBezTo>
                <a:cubicBezTo>
                  <a:pt x="17095" y="18077"/>
                  <a:pt x="17159" y="18137"/>
                  <a:pt x="17244" y="18146"/>
                </a:cubicBezTo>
                <a:cubicBezTo>
                  <a:pt x="17332" y="18156"/>
                  <a:pt x="17383" y="18086"/>
                  <a:pt x="17413" y="17993"/>
                </a:cubicBezTo>
                <a:cubicBezTo>
                  <a:pt x="17387" y="17900"/>
                  <a:pt x="17349" y="17826"/>
                  <a:pt x="17256" y="17821"/>
                </a:cubicBezTo>
                <a:close/>
                <a:moveTo>
                  <a:pt x="5473" y="9808"/>
                </a:moveTo>
                <a:cubicBezTo>
                  <a:pt x="5561" y="9808"/>
                  <a:pt x="5629" y="9775"/>
                  <a:pt x="5633" y="9668"/>
                </a:cubicBezTo>
                <a:cubicBezTo>
                  <a:pt x="5638" y="9557"/>
                  <a:pt x="5570" y="9482"/>
                  <a:pt x="5473" y="9487"/>
                </a:cubicBezTo>
                <a:cubicBezTo>
                  <a:pt x="5396" y="9492"/>
                  <a:pt x="5329" y="9547"/>
                  <a:pt x="5320" y="9654"/>
                </a:cubicBezTo>
                <a:cubicBezTo>
                  <a:pt x="5329" y="9752"/>
                  <a:pt x="5379" y="9808"/>
                  <a:pt x="5473" y="9808"/>
                </a:cubicBezTo>
                <a:close/>
                <a:moveTo>
                  <a:pt x="6526" y="11899"/>
                </a:moveTo>
                <a:cubicBezTo>
                  <a:pt x="6416" y="11899"/>
                  <a:pt x="6365" y="11964"/>
                  <a:pt x="6374" y="12081"/>
                </a:cubicBezTo>
                <a:cubicBezTo>
                  <a:pt x="6382" y="12197"/>
                  <a:pt x="6463" y="12220"/>
                  <a:pt x="6543" y="12211"/>
                </a:cubicBezTo>
                <a:cubicBezTo>
                  <a:pt x="6623" y="12201"/>
                  <a:pt x="6691" y="12150"/>
                  <a:pt x="6691" y="12039"/>
                </a:cubicBezTo>
                <a:cubicBezTo>
                  <a:pt x="6674" y="11936"/>
                  <a:pt x="6615" y="11899"/>
                  <a:pt x="6526" y="11899"/>
                </a:cubicBezTo>
                <a:close/>
                <a:moveTo>
                  <a:pt x="3357" y="9478"/>
                </a:moveTo>
                <a:cubicBezTo>
                  <a:pt x="3260" y="9487"/>
                  <a:pt x="3209" y="9571"/>
                  <a:pt x="3213" y="9682"/>
                </a:cubicBezTo>
                <a:cubicBezTo>
                  <a:pt x="3213" y="9770"/>
                  <a:pt x="3268" y="9836"/>
                  <a:pt x="3340" y="9836"/>
                </a:cubicBezTo>
                <a:cubicBezTo>
                  <a:pt x="3437" y="9836"/>
                  <a:pt x="3492" y="9756"/>
                  <a:pt x="3509" y="9645"/>
                </a:cubicBezTo>
                <a:cubicBezTo>
                  <a:pt x="3488" y="9557"/>
                  <a:pt x="3446" y="9468"/>
                  <a:pt x="3357" y="9478"/>
                </a:cubicBezTo>
                <a:close/>
                <a:moveTo>
                  <a:pt x="16309" y="16808"/>
                </a:moveTo>
                <a:cubicBezTo>
                  <a:pt x="16317" y="16687"/>
                  <a:pt x="16249" y="16631"/>
                  <a:pt x="16152" y="16636"/>
                </a:cubicBezTo>
                <a:cubicBezTo>
                  <a:pt x="16059" y="16640"/>
                  <a:pt x="15983" y="16692"/>
                  <a:pt x="15991" y="16812"/>
                </a:cubicBezTo>
                <a:cubicBezTo>
                  <a:pt x="16000" y="16919"/>
                  <a:pt x="16067" y="16952"/>
                  <a:pt x="16152" y="16956"/>
                </a:cubicBezTo>
                <a:cubicBezTo>
                  <a:pt x="16237" y="16952"/>
                  <a:pt x="16300" y="16915"/>
                  <a:pt x="16309" y="16808"/>
                </a:cubicBezTo>
                <a:close/>
                <a:moveTo>
                  <a:pt x="11701" y="15641"/>
                </a:moveTo>
                <a:cubicBezTo>
                  <a:pt x="11697" y="15748"/>
                  <a:pt x="11756" y="15804"/>
                  <a:pt x="11845" y="15804"/>
                </a:cubicBezTo>
                <a:cubicBezTo>
                  <a:pt x="11942" y="15804"/>
                  <a:pt x="12022" y="15767"/>
                  <a:pt x="12018" y="15641"/>
                </a:cubicBezTo>
                <a:cubicBezTo>
                  <a:pt x="12014" y="15534"/>
                  <a:pt x="11946" y="15497"/>
                  <a:pt x="11857" y="15492"/>
                </a:cubicBezTo>
                <a:cubicBezTo>
                  <a:pt x="11769" y="15492"/>
                  <a:pt x="11709" y="15534"/>
                  <a:pt x="11701" y="15641"/>
                </a:cubicBezTo>
                <a:close/>
                <a:moveTo>
                  <a:pt x="8637" y="15502"/>
                </a:moveTo>
                <a:cubicBezTo>
                  <a:pt x="8553" y="15506"/>
                  <a:pt x="8485" y="15553"/>
                  <a:pt x="8489" y="15660"/>
                </a:cubicBezTo>
                <a:cubicBezTo>
                  <a:pt x="8494" y="15771"/>
                  <a:pt x="8566" y="15808"/>
                  <a:pt x="8646" y="15808"/>
                </a:cubicBezTo>
                <a:cubicBezTo>
                  <a:pt x="8726" y="15808"/>
                  <a:pt x="8794" y="15762"/>
                  <a:pt x="8802" y="15636"/>
                </a:cubicBezTo>
                <a:cubicBezTo>
                  <a:pt x="8764" y="15581"/>
                  <a:pt x="8726" y="15497"/>
                  <a:pt x="8637" y="15502"/>
                </a:cubicBezTo>
                <a:close/>
                <a:moveTo>
                  <a:pt x="7622" y="7088"/>
                </a:moveTo>
                <a:cubicBezTo>
                  <a:pt x="7529" y="7088"/>
                  <a:pt x="7482" y="7149"/>
                  <a:pt x="7482" y="7251"/>
                </a:cubicBezTo>
                <a:cubicBezTo>
                  <a:pt x="7482" y="7363"/>
                  <a:pt x="7550" y="7405"/>
                  <a:pt x="7630" y="7405"/>
                </a:cubicBezTo>
                <a:cubicBezTo>
                  <a:pt x="7715" y="7405"/>
                  <a:pt x="7770" y="7339"/>
                  <a:pt x="7783" y="7242"/>
                </a:cubicBezTo>
                <a:cubicBezTo>
                  <a:pt x="7753" y="7158"/>
                  <a:pt x="7715" y="7084"/>
                  <a:pt x="7622" y="7088"/>
                </a:cubicBezTo>
                <a:close/>
                <a:moveTo>
                  <a:pt x="9911" y="7246"/>
                </a:moveTo>
                <a:cubicBezTo>
                  <a:pt x="9915" y="7140"/>
                  <a:pt x="9852" y="7093"/>
                  <a:pt x="9763" y="7088"/>
                </a:cubicBezTo>
                <a:cubicBezTo>
                  <a:pt x="9674" y="7084"/>
                  <a:pt x="9611" y="7135"/>
                  <a:pt x="9602" y="7237"/>
                </a:cubicBezTo>
                <a:cubicBezTo>
                  <a:pt x="9594" y="7349"/>
                  <a:pt x="9674" y="7377"/>
                  <a:pt x="9771" y="7405"/>
                </a:cubicBezTo>
                <a:cubicBezTo>
                  <a:pt x="9831" y="7377"/>
                  <a:pt x="9907" y="7358"/>
                  <a:pt x="9911" y="7246"/>
                </a:cubicBezTo>
                <a:close/>
                <a:moveTo>
                  <a:pt x="14003" y="14279"/>
                </a:moveTo>
                <a:cubicBezTo>
                  <a:pt x="13909" y="14284"/>
                  <a:pt x="13850" y="14344"/>
                  <a:pt x="13846" y="14437"/>
                </a:cubicBezTo>
                <a:cubicBezTo>
                  <a:pt x="13842" y="14539"/>
                  <a:pt x="13922" y="14591"/>
                  <a:pt x="14003" y="14600"/>
                </a:cubicBezTo>
                <a:cubicBezTo>
                  <a:pt x="14096" y="14609"/>
                  <a:pt x="14146" y="14549"/>
                  <a:pt x="14155" y="14428"/>
                </a:cubicBezTo>
                <a:cubicBezTo>
                  <a:pt x="14138" y="14354"/>
                  <a:pt x="14104" y="14279"/>
                  <a:pt x="14003" y="14279"/>
                </a:cubicBezTo>
                <a:close/>
                <a:moveTo>
                  <a:pt x="14003" y="5875"/>
                </a:moveTo>
                <a:cubicBezTo>
                  <a:pt x="13918" y="5885"/>
                  <a:pt x="13867" y="5950"/>
                  <a:pt x="13876" y="6052"/>
                </a:cubicBezTo>
                <a:cubicBezTo>
                  <a:pt x="13884" y="6159"/>
                  <a:pt x="13956" y="6201"/>
                  <a:pt x="14036" y="6196"/>
                </a:cubicBezTo>
                <a:cubicBezTo>
                  <a:pt x="14121" y="6196"/>
                  <a:pt x="14172" y="6126"/>
                  <a:pt x="14189" y="6033"/>
                </a:cubicBezTo>
                <a:cubicBezTo>
                  <a:pt x="14151" y="5945"/>
                  <a:pt x="14100" y="5861"/>
                  <a:pt x="14003" y="5875"/>
                </a:cubicBezTo>
                <a:close/>
                <a:moveTo>
                  <a:pt x="14007" y="15488"/>
                </a:moveTo>
                <a:cubicBezTo>
                  <a:pt x="13914" y="15483"/>
                  <a:pt x="13850" y="15534"/>
                  <a:pt x="13850" y="15636"/>
                </a:cubicBezTo>
                <a:cubicBezTo>
                  <a:pt x="13854" y="15729"/>
                  <a:pt x="13914" y="15785"/>
                  <a:pt x="14007" y="15790"/>
                </a:cubicBezTo>
                <a:cubicBezTo>
                  <a:pt x="14104" y="15790"/>
                  <a:pt x="14146" y="15734"/>
                  <a:pt x="14163" y="15650"/>
                </a:cubicBezTo>
                <a:cubicBezTo>
                  <a:pt x="14151" y="15543"/>
                  <a:pt x="14100" y="15492"/>
                  <a:pt x="14007" y="15488"/>
                </a:cubicBezTo>
                <a:close/>
                <a:moveTo>
                  <a:pt x="7567" y="14316"/>
                </a:moveTo>
                <a:cubicBezTo>
                  <a:pt x="7478" y="14321"/>
                  <a:pt x="7419" y="14372"/>
                  <a:pt x="7432" y="14479"/>
                </a:cubicBezTo>
                <a:cubicBezTo>
                  <a:pt x="7440" y="14586"/>
                  <a:pt x="7504" y="14628"/>
                  <a:pt x="7592" y="14623"/>
                </a:cubicBezTo>
                <a:cubicBezTo>
                  <a:pt x="7685" y="14618"/>
                  <a:pt x="7724" y="14549"/>
                  <a:pt x="7740" y="14465"/>
                </a:cubicBezTo>
                <a:cubicBezTo>
                  <a:pt x="7715" y="14358"/>
                  <a:pt x="7656" y="14312"/>
                  <a:pt x="7567" y="14316"/>
                </a:cubicBezTo>
                <a:close/>
                <a:moveTo>
                  <a:pt x="19258" y="19146"/>
                </a:moveTo>
                <a:cubicBezTo>
                  <a:pt x="19258" y="19253"/>
                  <a:pt x="19321" y="19304"/>
                  <a:pt x="19401" y="19304"/>
                </a:cubicBezTo>
                <a:cubicBezTo>
                  <a:pt x="19495" y="19304"/>
                  <a:pt x="19571" y="19229"/>
                  <a:pt x="19562" y="19123"/>
                </a:cubicBezTo>
                <a:cubicBezTo>
                  <a:pt x="19554" y="19044"/>
                  <a:pt x="19490" y="18974"/>
                  <a:pt x="19385" y="18978"/>
                </a:cubicBezTo>
                <a:cubicBezTo>
                  <a:pt x="19308" y="18992"/>
                  <a:pt x="19258" y="19048"/>
                  <a:pt x="19258" y="19146"/>
                </a:cubicBezTo>
                <a:close/>
                <a:moveTo>
                  <a:pt x="4267" y="8432"/>
                </a:moveTo>
                <a:cubicBezTo>
                  <a:pt x="4267" y="8548"/>
                  <a:pt x="4334" y="8608"/>
                  <a:pt x="4432" y="8608"/>
                </a:cubicBezTo>
                <a:cubicBezTo>
                  <a:pt x="4516" y="8608"/>
                  <a:pt x="4576" y="8548"/>
                  <a:pt x="4580" y="8446"/>
                </a:cubicBezTo>
                <a:cubicBezTo>
                  <a:pt x="4584" y="8334"/>
                  <a:pt x="4521" y="8297"/>
                  <a:pt x="4432" y="8297"/>
                </a:cubicBezTo>
                <a:cubicBezTo>
                  <a:pt x="4347" y="8297"/>
                  <a:pt x="4271" y="8320"/>
                  <a:pt x="4267" y="8432"/>
                </a:cubicBezTo>
                <a:close/>
                <a:moveTo>
                  <a:pt x="3365" y="8302"/>
                </a:moveTo>
                <a:cubicBezTo>
                  <a:pt x="3277" y="8306"/>
                  <a:pt x="3209" y="8343"/>
                  <a:pt x="3217" y="8450"/>
                </a:cubicBezTo>
                <a:cubicBezTo>
                  <a:pt x="3226" y="8543"/>
                  <a:pt x="3281" y="8604"/>
                  <a:pt x="3378" y="8599"/>
                </a:cubicBezTo>
                <a:cubicBezTo>
                  <a:pt x="3467" y="8590"/>
                  <a:pt x="3522" y="8539"/>
                  <a:pt x="3530" y="8446"/>
                </a:cubicBezTo>
                <a:cubicBezTo>
                  <a:pt x="3522" y="8320"/>
                  <a:pt x="3454" y="8297"/>
                  <a:pt x="3365" y="8302"/>
                </a:cubicBezTo>
                <a:close/>
                <a:moveTo>
                  <a:pt x="18166" y="19150"/>
                </a:moveTo>
                <a:cubicBezTo>
                  <a:pt x="18162" y="19248"/>
                  <a:pt x="18234" y="19308"/>
                  <a:pt x="18314" y="19313"/>
                </a:cubicBezTo>
                <a:cubicBezTo>
                  <a:pt x="18399" y="19318"/>
                  <a:pt x="18462" y="19271"/>
                  <a:pt x="18471" y="19164"/>
                </a:cubicBezTo>
                <a:cubicBezTo>
                  <a:pt x="18479" y="19053"/>
                  <a:pt x="18407" y="19020"/>
                  <a:pt x="18318" y="18988"/>
                </a:cubicBezTo>
                <a:cubicBezTo>
                  <a:pt x="18259" y="19025"/>
                  <a:pt x="18170" y="19048"/>
                  <a:pt x="18166" y="19150"/>
                </a:cubicBezTo>
                <a:close/>
                <a:moveTo>
                  <a:pt x="12771" y="15622"/>
                </a:moveTo>
                <a:cubicBezTo>
                  <a:pt x="12763" y="15743"/>
                  <a:pt x="12835" y="15785"/>
                  <a:pt x="12932" y="15790"/>
                </a:cubicBezTo>
                <a:cubicBezTo>
                  <a:pt x="13021" y="15794"/>
                  <a:pt x="13080" y="15748"/>
                  <a:pt x="13084" y="15641"/>
                </a:cubicBezTo>
                <a:cubicBezTo>
                  <a:pt x="13084" y="15534"/>
                  <a:pt x="13025" y="15492"/>
                  <a:pt x="12928" y="15483"/>
                </a:cubicBezTo>
                <a:cubicBezTo>
                  <a:pt x="12856" y="15497"/>
                  <a:pt x="12776" y="15511"/>
                  <a:pt x="12771" y="15622"/>
                </a:cubicBezTo>
                <a:close/>
                <a:moveTo>
                  <a:pt x="7436" y="13247"/>
                </a:moveTo>
                <a:cubicBezTo>
                  <a:pt x="7432" y="13354"/>
                  <a:pt x="7482" y="13405"/>
                  <a:pt x="7580" y="13410"/>
                </a:cubicBezTo>
                <a:cubicBezTo>
                  <a:pt x="7669" y="13415"/>
                  <a:pt x="7736" y="13373"/>
                  <a:pt x="7745" y="13270"/>
                </a:cubicBezTo>
                <a:cubicBezTo>
                  <a:pt x="7749" y="13168"/>
                  <a:pt x="7694" y="13117"/>
                  <a:pt x="7601" y="13103"/>
                </a:cubicBezTo>
                <a:cubicBezTo>
                  <a:pt x="7512" y="13112"/>
                  <a:pt x="7440" y="13136"/>
                  <a:pt x="7436" y="13247"/>
                </a:cubicBezTo>
                <a:close/>
                <a:moveTo>
                  <a:pt x="6518" y="13112"/>
                </a:moveTo>
                <a:cubicBezTo>
                  <a:pt x="6425" y="13117"/>
                  <a:pt x="6370" y="13168"/>
                  <a:pt x="6374" y="13275"/>
                </a:cubicBezTo>
                <a:cubicBezTo>
                  <a:pt x="6378" y="13387"/>
                  <a:pt x="6446" y="13415"/>
                  <a:pt x="6535" y="13410"/>
                </a:cubicBezTo>
                <a:cubicBezTo>
                  <a:pt x="6628" y="13405"/>
                  <a:pt x="6674" y="13354"/>
                  <a:pt x="6687" y="13257"/>
                </a:cubicBezTo>
                <a:cubicBezTo>
                  <a:pt x="6662" y="13159"/>
                  <a:pt x="6607" y="13108"/>
                  <a:pt x="6518" y="13112"/>
                </a:cubicBezTo>
                <a:close/>
                <a:moveTo>
                  <a:pt x="18318" y="17812"/>
                </a:moveTo>
                <a:cubicBezTo>
                  <a:pt x="18229" y="17812"/>
                  <a:pt x="18162" y="17854"/>
                  <a:pt x="18162" y="17960"/>
                </a:cubicBezTo>
                <a:cubicBezTo>
                  <a:pt x="18162" y="18067"/>
                  <a:pt x="18225" y="18109"/>
                  <a:pt x="18314" y="18114"/>
                </a:cubicBezTo>
                <a:cubicBezTo>
                  <a:pt x="18407" y="18119"/>
                  <a:pt x="18462" y="18072"/>
                  <a:pt x="18471" y="17956"/>
                </a:cubicBezTo>
                <a:cubicBezTo>
                  <a:pt x="18458" y="17868"/>
                  <a:pt x="18411" y="17812"/>
                  <a:pt x="18318" y="17812"/>
                </a:cubicBezTo>
                <a:close/>
                <a:moveTo>
                  <a:pt x="20629" y="20308"/>
                </a:moveTo>
                <a:cubicBezTo>
                  <a:pt x="20629" y="20210"/>
                  <a:pt x="20569" y="20150"/>
                  <a:pt x="20485" y="20145"/>
                </a:cubicBezTo>
                <a:cubicBezTo>
                  <a:pt x="20400" y="20145"/>
                  <a:pt x="20328" y="20196"/>
                  <a:pt x="20332" y="20294"/>
                </a:cubicBezTo>
                <a:cubicBezTo>
                  <a:pt x="20337" y="20391"/>
                  <a:pt x="20404" y="20438"/>
                  <a:pt x="20497" y="20438"/>
                </a:cubicBezTo>
                <a:cubicBezTo>
                  <a:pt x="20565" y="20429"/>
                  <a:pt x="20629" y="20396"/>
                  <a:pt x="20629" y="20308"/>
                </a:cubicBezTo>
                <a:close/>
                <a:moveTo>
                  <a:pt x="10795" y="15497"/>
                </a:moveTo>
                <a:cubicBezTo>
                  <a:pt x="10694" y="15492"/>
                  <a:pt x="10622" y="15548"/>
                  <a:pt x="10622" y="15655"/>
                </a:cubicBezTo>
                <a:cubicBezTo>
                  <a:pt x="10622" y="15753"/>
                  <a:pt x="10702" y="15794"/>
                  <a:pt x="10783" y="15799"/>
                </a:cubicBezTo>
                <a:cubicBezTo>
                  <a:pt x="10871" y="15804"/>
                  <a:pt x="10931" y="15762"/>
                  <a:pt x="10943" y="15655"/>
                </a:cubicBezTo>
                <a:cubicBezTo>
                  <a:pt x="10927" y="15571"/>
                  <a:pt x="10888" y="15502"/>
                  <a:pt x="10795" y="15497"/>
                </a:cubicBezTo>
                <a:close/>
                <a:moveTo>
                  <a:pt x="5515" y="7088"/>
                </a:moveTo>
                <a:cubicBezTo>
                  <a:pt x="5422" y="7084"/>
                  <a:pt x="5371" y="7140"/>
                  <a:pt x="5367" y="7246"/>
                </a:cubicBezTo>
                <a:cubicBezTo>
                  <a:pt x="5363" y="7344"/>
                  <a:pt x="5413" y="7391"/>
                  <a:pt x="5494" y="7395"/>
                </a:cubicBezTo>
                <a:cubicBezTo>
                  <a:pt x="5578" y="7400"/>
                  <a:pt x="5650" y="7372"/>
                  <a:pt x="5667" y="7233"/>
                </a:cubicBezTo>
                <a:cubicBezTo>
                  <a:pt x="5638" y="7172"/>
                  <a:pt x="5612" y="7088"/>
                  <a:pt x="5515" y="7088"/>
                </a:cubicBezTo>
                <a:close/>
                <a:moveTo>
                  <a:pt x="7554" y="15511"/>
                </a:moveTo>
                <a:cubicBezTo>
                  <a:pt x="7470" y="15520"/>
                  <a:pt x="7415" y="15585"/>
                  <a:pt x="7427" y="15692"/>
                </a:cubicBezTo>
                <a:cubicBezTo>
                  <a:pt x="7436" y="15785"/>
                  <a:pt x="7499" y="15827"/>
                  <a:pt x="7571" y="15827"/>
                </a:cubicBezTo>
                <a:cubicBezTo>
                  <a:pt x="7660" y="15827"/>
                  <a:pt x="7715" y="15767"/>
                  <a:pt x="7719" y="15674"/>
                </a:cubicBezTo>
                <a:cubicBezTo>
                  <a:pt x="7698" y="15567"/>
                  <a:pt x="7643" y="15502"/>
                  <a:pt x="7554" y="15511"/>
                </a:cubicBezTo>
                <a:close/>
                <a:moveTo>
                  <a:pt x="4576" y="10881"/>
                </a:moveTo>
                <a:cubicBezTo>
                  <a:pt x="4584" y="10770"/>
                  <a:pt x="4516" y="10728"/>
                  <a:pt x="4427" y="10728"/>
                </a:cubicBezTo>
                <a:cubicBezTo>
                  <a:pt x="4343" y="10728"/>
                  <a:pt x="4267" y="10756"/>
                  <a:pt x="4262" y="10867"/>
                </a:cubicBezTo>
                <a:cubicBezTo>
                  <a:pt x="4258" y="10974"/>
                  <a:pt x="4317" y="11021"/>
                  <a:pt x="4427" y="11030"/>
                </a:cubicBezTo>
                <a:cubicBezTo>
                  <a:pt x="4495" y="11021"/>
                  <a:pt x="4567" y="10984"/>
                  <a:pt x="4576" y="10881"/>
                </a:cubicBezTo>
                <a:close/>
                <a:moveTo>
                  <a:pt x="1220" y="10723"/>
                </a:moveTo>
                <a:cubicBezTo>
                  <a:pt x="1119" y="10719"/>
                  <a:pt x="1081" y="10788"/>
                  <a:pt x="1085" y="10886"/>
                </a:cubicBezTo>
                <a:cubicBezTo>
                  <a:pt x="1089" y="10974"/>
                  <a:pt x="1136" y="11030"/>
                  <a:pt x="1216" y="11030"/>
                </a:cubicBezTo>
                <a:cubicBezTo>
                  <a:pt x="1322" y="11030"/>
                  <a:pt x="1364" y="10951"/>
                  <a:pt x="1398" y="10853"/>
                </a:cubicBezTo>
                <a:cubicBezTo>
                  <a:pt x="1373" y="10760"/>
                  <a:pt x="1301" y="10728"/>
                  <a:pt x="1220" y="10723"/>
                </a:cubicBezTo>
                <a:close/>
                <a:moveTo>
                  <a:pt x="15094" y="16654"/>
                </a:moveTo>
                <a:cubicBezTo>
                  <a:pt x="15005" y="16654"/>
                  <a:pt x="14938" y="16692"/>
                  <a:pt x="14933" y="16798"/>
                </a:cubicBezTo>
                <a:cubicBezTo>
                  <a:pt x="14925" y="16910"/>
                  <a:pt x="14988" y="16952"/>
                  <a:pt x="15077" y="16956"/>
                </a:cubicBezTo>
                <a:cubicBezTo>
                  <a:pt x="15166" y="16961"/>
                  <a:pt x="15225" y="16915"/>
                  <a:pt x="15242" y="16817"/>
                </a:cubicBezTo>
                <a:cubicBezTo>
                  <a:pt x="15238" y="16710"/>
                  <a:pt x="15192" y="16654"/>
                  <a:pt x="15094" y="16654"/>
                </a:cubicBezTo>
                <a:close/>
                <a:moveTo>
                  <a:pt x="11735" y="6043"/>
                </a:moveTo>
                <a:cubicBezTo>
                  <a:pt x="11739" y="6136"/>
                  <a:pt x="11811" y="6196"/>
                  <a:pt x="11891" y="6201"/>
                </a:cubicBezTo>
                <a:cubicBezTo>
                  <a:pt x="11967" y="6205"/>
                  <a:pt x="12018" y="6154"/>
                  <a:pt x="12027" y="6061"/>
                </a:cubicBezTo>
                <a:cubicBezTo>
                  <a:pt x="12035" y="5950"/>
                  <a:pt x="11967" y="5917"/>
                  <a:pt x="11887" y="5889"/>
                </a:cubicBezTo>
                <a:cubicBezTo>
                  <a:pt x="11807" y="5903"/>
                  <a:pt x="11730" y="5940"/>
                  <a:pt x="11735" y="6043"/>
                </a:cubicBezTo>
                <a:close/>
                <a:moveTo>
                  <a:pt x="16021" y="4825"/>
                </a:moveTo>
                <a:cubicBezTo>
                  <a:pt x="16025" y="4913"/>
                  <a:pt x="16059" y="4992"/>
                  <a:pt x="16160" y="4992"/>
                </a:cubicBezTo>
                <a:cubicBezTo>
                  <a:pt x="16254" y="4992"/>
                  <a:pt x="16304" y="4941"/>
                  <a:pt x="16309" y="4839"/>
                </a:cubicBezTo>
                <a:cubicBezTo>
                  <a:pt x="16313" y="4727"/>
                  <a:pt x="16245" y="4695"/>
                  <a:pt x="16084" y="4695"/>
                </a:cubicBezTo>
                <a:cubicBezTo>
                  <a:pt x="16072" y="4695"/>
                  <a:pt x="16017" y="4736"/>
                  <a:pt x="16021" y="4825"/>
                </a:cubicBezTo>
                <a:close/>
                <a:moveTo>
                  <a:pt x="5333" y="8427"/>
                </a:moveTo>
                <a:cubicBezTo>
                  <a:pt x="5329" y="8520"/>
                  <a:pt x="5379" y="8590"/>
                  <a:pt x="5473" y="8594"/>
                </a:cubicBezTo>
                <a:cubicBezTo>
                  <a:pt x="5561" y="8599"/>
                  <a:pt x="5629" y="8562"/>
                  <a:pt x="5638" y="8455"/>
                </a:cubicBezTo>
                <a:cubicBezTo>
                  <a:pt x="5646" y="8348"/>
                  <a:pt x="5591" y="8297"/>
                  <a:pt x="5566" y="8297"/>
                </a:cubicBezTo>
                <a:cubicBezTo>
                  <a:pt x="5409" y="8288"/>
                  <a:pt x="5337" y="8325"/>
                  <a:pt x="5333" y="8427"/>
                </a:cubicBezTo>
                <a:close/>
                <a:moveTo>
                  <a:pt x="20328" y="19118"/>
                </a:moveTo>
                <a:cubicBezTo>
                  <a:pt x="20315" y="19229"/>
                  <a:pt x="20383" y="19271"/>
                  <a:pt x="20472" y="19276"/>
                </a:cubicBezTo>
                <a:cubicBezTo>
                  <a:pt x="20557" y="19281"/>
                  <a:pt x="20629" y="19248"/>
                  <a:pt x="20637" y="19141"/>
                </a:cubicBezTo>
                <a:cubicBezTo>
                  <a:pt x="20641" y="19039"/>
                  <a:pt x="20582" y="18988"/>
                  <a:pt x="20502" y="18978"/>
                </a:cubicBezTo>
                <a:cubicBezTo>
                  <a:pt x="20400" y="18978"/>
                  <a:pt x="20337" y="19016"/>
                  <a:pt x="20328" y="19118"/>
                </a:cubicBezTo>
                <a:close/>
                <a:moveTo>
                  <a:pt x="14942" y="4843"/>
                </a:moveTo>
                <a:cubicBezTo>
                  <a:pt x="14950" y="4936"/>
                  <a:pt x="15018" y="4992"/>
                  <a:pt x="15107" y="4987"/>
                </a:cubicBezTo>
                <a:cubicBezTo>
                  <a:pt x="15187" y="4983"/>
                  <a:pt x="15238" y="4932"/>
                  <a:pt x="15242" y="4848"/>
                </a:cubicBezTo>
                <a:cubicBezTo>
                  <a:pt x="15251" y="4741"/>
                  <a:pt x="15183" y="4704"/>
                  <a:pt x="15098" y="4699"/>
                </a:cubicBezTo>
                <a:cubicBezTo>
                  <a:pt x="15005" y="4704"/>
                  <a:pt x="14933" y="4736"/>
                  <a:pt x="14942" y="4843"/>
                </a:cubicBezTo>
                <a:close/>
                <a:moveTo>
                  <a:pt x="18158" y="3644"/>
                </a:moveTo>
                <a:cubicBezTo>
                  <a:pt x="18162" y="3751"/>
                  <a:pt x="18229" y="3807"/>
                  <a:pt x="18310" y="3807"/>
                </a:cubicBezTo>
                <a:cubicBezTo>
                  <a:pt x="18390" y="3807"/>
                  <a:pt x="18471" y="3746"/>
                  <a:pt x="18462" y="3649"/>
                </a:cubicBezTo>
                <a:cubicBezTo>
                  <a:pt x="18454" y="3556"/>
                  <a:pt x="18378" y="3514"/>
                  <a:pt x="18284" y="3491"/>
                </a:cubicBezTo>
                <a:cubicBezTo>
                  <a:pt x="18229" y="3528"/>
                  <a:pt x="18153" y="3547"/>
                  <a:pt x="18158" y="3644"/>
                </a:cubicBezTo>
                <a:close/>
                <a:moveTo>
                  <a:pt x="19363" y="2333"/>
                </a:moveTo>
                <a:cubicBezTo>
                  <a:pt x="19287" y="2343"/>
                  <a:pt x="19241" y="2403"/>
                  <a:pt x="19245" y="2496"/>
                </a:cubicBezTo>
                <a:cubicBezTo>
                  <a:pt x="19249" y="2608"/>
                  <a:pt x="19321" y="2645"/>
                  <a:pt x="19406" y="2631"/>
                </a:cubicBezTo>
                <a:cubicBezTo>
                  <a:pt x="19482" y="2622"/>
                  <a:pt x="19533" y="2566"/>
                  <a:pt x="19520" y="2426"/>
                </a:cubicBezTo>
                <a:cubicBezTo>
                  <a:pt x="19516" y="2366"/>
                  <a:pt x="19452" y="2319"/>
                  <a:pt x="19363" y="2333"/>
                </a:cubicBezTo>
                <a:close/>
                <a:moveTo>
                  <a:pt x="6547" y="14623"/>
                </a:moveTo>
                <a:cubicBezTo>
                  <a:pt x="6628" y="14614"/>
                  <a:pt x="6683" y="14553"/>
                  <a:pt x="6674" y="14470"/>
                </a:cubicBezTo>
                <a:cubicBezTo>
                  <a:pt x="6666" y="14367"/>
                  <a:pt x="6598" y="14326"/>
                  <a:pt x="6501" y="14340"/>
                </a:cubicBezTo>
                <a:cubicBezTo>
                  <a:pt x="6416" y="14349"/>
                  <a:pt x="6374" y="14400"/>
                  <a:pt x="6374" y="14498"/>
                </a:cubicBezTo>
                <a:cubicBezTo>
                  <a:pt x="6395" y="14595"/>
                  <a:pt x="6463" y="14628"/>
                  <a:pt x="6547" y="14623"/>
                </a:cubicBezTo>
                <a:close/>
                <a:moveTo>
                  <a:pt x="15242" y="17998"/>
                </a:moveTo>
                <a:cubicBezTo>
                  <a:pt x="15242" y="17900"/>
                  <a:pt x="15170" y="17840"/>
                  <a:pt x="15094" y="17830"/>
                </a:cubicBezTo>
                <a:cubicBezTo>
                  <a:pt x="15014" y="17826"/>
                  <a:pt x="14938" y="17868"/>
                  <a:pt x="14938" y="17979"/>
                </a:cubicBezTo>
                <a:cubicBezTo>
                  <a:pt x="14933" y="18086"/>
                  <a:pt x="15014" y="18119"/>
                  <a:pt x="15098" y="18156"/>
                </a:cubicBezTo>
                <a:cubicBezTo>
                  <a:pt x="15162" y="18132"/>
                  <a:pt x="15242" y="18100"/>
                  <a:pt x="15242" y="17998"/>
                </a:cubicBezTo>
                <a:close/>
                <a:moveTo>
                  <a:pt x="17222" y="4671"/>
                </a:moveTo>
                <a:cubicBezTo>
                  <a:pt x="17155" y="4676"/>
                  <a:pt x="17091" y="4718"/>
                  <a:pt x="17091" y="4815"/>
                </a:cubicBezTo>
                <a:cubicBezTo>
                  <a:pt x="17091" y="4922"/>
                  <a:pt x="17138" y="4983"/>
                  <a:pt x="17231" y="4983"/>
                </a:cubicBezTo>
                <a:cubicBezTo>
                  <a:pt x="17328" y="4987"/>
                  <a:pt x="17366" y="4913"/>
                  <a:pt x="17379" y="4843"/>
                </a:cubicBezTo>
                <a:cubicBezTo>
                  <a:pt x="17379" y="4713"/>
                  <a:pt x="17307" y="4667"/>
                  <a:pt x="17222" y="4671"/>
                </a:cubicBezTo>
                <a:close/>
                <a:moveTo>
                  <a:pt x="146" y="13131"/>
                </a:moveTo>
                <a:cubicBezTo>
                  <a:pt x="74" y="13136"/>
                  <a:pt x="19" y="13196"/>
                  <a:pt x="19" y="13284"/>
                </a:cubicBezTo>
                <a:cubicBezTo>
                  <a:pt x="14" y="13396"/>
                  <a:pt x="86" y="13438"/>
                  <a:pt x="171" y="13429"/>
                </a:cubicBezTo>
                <a:cubicBezTo>
                  <a:pt x="243" y="13424"/>
                  <a:pt x="302" y="13382"/>
                  <a:pt x="298" y="13266"/>
                </a:cubicBezTo>
                <a:cubicBezTo>
                  <a:pt x="285" y="13182"/>
                  <a:pt x="234" y="13122"/>
                  <a:pt x="146" y="13131"/>
                </a:cubicBezTo>
                <a:close/>
                <a:moveTo>
                  <a:pt x="9750" y="5894"/>
                </a:moveTo>
                <a:cubicBezTo>
                  <a:pt x="9674" y="5903"/>
                  <a:pt x="9611" y="5959"/>
                  <a:pt x="9623" y="6047"/>
                </a:cubicBezTo>
                <a:cubicBezTo>
                  <a:pt x="9636" y="6140"/>
                  <a:pt x="9699" y="6210"/>
                  <a:pt x="9788" y="6196"/>
                </a:cubicBezTo>
                <a:cubicBezTo>
                  <a:pt x="9860" y="6187"/>
                  <a:pt x="9919" y="6136"/>
                  <a:pt x="9911" y="6001"/>
                </a:cubicBezTo>
                <a:cubicBezTo>
                  <a:pt x="9894" y="5945"/>
                  <a:pt x="9839" y="5885"/>
                  <a:pt x="9750" y="5894"/>
                </a:cubicBezTo>
                <a:close/>
                <a:moveTo>
                  <a:pt x="3404" y="7088"/>
                </a:moveTo>
                <a:cubicBezTo>
                  <a:pt x="3315" y="7088"/>
                  <a:pt x="3260" y="7140"/>
                  <a:pt x="3255" y="7242"/>
                </a:cubicBezTo>
                <a:cubicBezTo>
                  <a:pt x="3251" y="7339"/>
                  <a:pt x="3306" y="7372"/>
                  <a:pt x="3382" y="7381"/>
                </a:cubicBezTo>
                <a:cubicBezTo>
                  <a:pt x="3471" y="7386"/>
                  <a:pt x="3535" y="7358"/>
                  <a:pt x="3552" y="7246"/>
                </a:cubicBezTo>
                <a:cubicBezTo>
                  <a:pt x="3535" y="7163"/>
                  <a:pt x="3497" y="7088"/>
                  <a:pt x="3404" y="7088"/>
                </a:cubicBezTo>
                <a:close/>
                <a:moveTo>
                  <a:pt x="4466" y="7088"/>
                </a:moveTo>
                <a:cubicBezTo>
                  <a:pt x="4372" y="7079"/>
                  <a:pt x="4313" y="7135"/>
                  <a:pt x="4309" y="7237"/>
                </a:cubicBezTo>
                <a:cubicBezTo>
                  <a:pt x="4305" y="7326"/>
                  <a:pt x="4356" y="7372"/>
                  <a:pt x="4436" y="7381"/>
                </a:cubicBezTo>
                <a:cubicBezTo>
                  <a:pt x="4525" y="7391"/>
                  <a:pt x="4588" y="7363"/>
                  <a:pt x="4609" y="7251"/>
                </a:cubicBezTo>
                <a:cubicBezTo>
                  <a:pt x="4592" y="7167"/>
                  <a:pt x="4554" y="7098"/>
                  <a:pt x="4466" y="7088"/>
                </a:cubicBezTo>
                <a:close/>
                <a:moveTo>
                  <a:pt x="16152" y="19016"/>
                </a:moveTo>
                <a:cubicBezTo>
                  <a:pt x="16076" y="19016"/>
                  <a:pt x="16008" y="19062"/>
                  <a:pt x="16004" y="19146"/>
                </a:cubicBezTo>
                <a:cubicBezTo>
                  <a:pt x="16000" y="19243"/>
                  <a:pt x="16063" y="19308"/>
                  <a:pt x="16148" y="19318"/>
                </a:cubicBezTo>
                <a:cubicBezTo>
                  <a:pt x="16237" y="19327"/>
                  <a:pt x="16292" y="19271"/>
                  <a:pt x="16309" y="19160"/>
                </a:cubicBezTo>
                <a:cubicBezTo>
                  <a:pt x="16296" y="19067"/>
                  <a:pt x="16241" y="19011"/>
                  <a:pt x="16152" y="19016"/>
                </a:cubicBezTo>
                <a:close/>
                <a:moveTo>
                  <a:pt x="6585" y="7088"/>
                </a:moveTo>
                <a:cubicBezTo>
                  <a:pt x="6497" y="7079"/>
                  <a:pt x="6437" y="7130"/>
                  <a:pt x="6429" y="7228"/>
                </a:cubicBezTo>
                <a:cubicBezTo>
                  <a:pt x="6420" y="7339"/>
                  <a:pt x="6484" y="7377"/>
                  <a:pt x="6573" y="7386"/>
                </a:cubicBezTo>
                <a:cubicBezTo>
                  <a:pt x="6657" y="7391"/>
                  <a:pt x="6721" y="7349"/>
                  <a:pt x="6742" y="7251"/>
                </a:cubicBezTo>
                <a:cubicBezTo>
                  <a:pt x="6717" y="7163"/>
                  <a:pt x="6666" y="7098"/>
                  <a:pt x="6585" y="7088"/>
                </a:cubicBezTo>
                <a:close/>
                <a:moveTo>
                  <a:pt x="8659" y="7084"/>
                </a:moveTo>
                <a:cubicBezTo>
                  <a:pt x="8574" y="7093"/>
                  <a:pt x="8532" y="7154"/>
                  <a:pt x="8532" y="7237"/>
                </a:cubicBezTo>
                <a:cubicBezTo>
                  <a:pt x="8527" y="7349"/>
                  <a:pt x="8595" y="7386"/>
                  <a:pt x="8684" y="7386"/>
                </a:cubicBezTo>
                <a:cubicBezTo>
                  <a:pt x="8769" y="7386"/>
                  <a:pt x="8836" y="7349"/>
                  <a:pt x="8853" y="7242"/>
                </a:cubicBezTo>
                <a:cubicBezTo>
                  <a:pt x="8811" y="7154"/>
                  <a:pt x="8764" y="7074"/>
                  <a:pt x="8659" y="7084"/>
                </a:cubicBezTo>
                <a:close/>
                <a:moveTo>
                  <a:pt x="10647" y="16836"/>
                </a:moveTo>
                <a:cubicBezTo>
                  <a:pt x="10647" y="16938"/>
                  <a:pt x="10711" y="16975"/>
                  <a:pt x="10783" y="16975"/>
                </a:cubicBezTo>
                <a:cubicBezTo>
                  <a:pt x="10850" y="16980"/>
                  <a:pt x="10918" y="16943"/>
                  <a:pt x="10927" y="16845"/>
                </a:cubicBezTo>
                <a:cubicBezTo>
                  <a:pt x="10935" y="16738"/>
                  <a:pt x="10876" y="16692"/>
                  <a:pt x="10791" y="16668"/>
                </a:cubicBezTo>
                <a:cubicBezTo>
                  <a:pt x="10706" y="16687"/>
                  <a:pt x="10647" y="16729"/>
                  <a:pt x="10647" y="16836"/>
                </a:cubicBezTo>
                <a:close/>
                <a:moveTo>
                  <a:pt x="5485" y="13117"/>
                </a:moveTo>
                <a:cubicBezTo>
                  <a:pt x="5396" y="13112"/>
                  <a:pt x="5324" y="13140"/>
                  <a:pt x="5316" y="13252"/>
                </a:cubicBezTo>
                <a:cubicBezTo>
                  <a:pt x="5308" y="13359"/>
                  <a:pt x="5363" y="13410"/>
                  <a:pt x="5460" y="13415"/>
                </a:cubicBezTo>
                <a:cubicBezTo>
                  <a:pt x="5544" y="13415"/>
                  <a:pt x="5591" y="13373"/>
                  <a:pt x="5604" y="13261"/>
                </a:cubicBezTo>
                <a:cubicBezTo>
                  <a:pt x="5587" y="13201"/>
                  <a:pt x="5578" y="13122"/>
                  <a:pt x="5485" y="13117"/>
                </a:cubicBezTo>
                <a:close/>
                <a:moveTo>
                  <a:pt x="14032" y="17840"/>
                </a:moveTo>
                <a:cubicBezTo>
                  <a:pt x="13948" y="17826"/>
                  <a:pt x="13880" y="17872"/>
                  <a:pt x="13871" y="17979"/>
                </a:cubicBezTo>
                <a:cubicBezTo>
                  <a:pt x="13863" y="18091"/>
                  <a:pt x="13931" y="18142"/>
                  <a:pt x="14011" y="18146"/>
                </a:cubicBezTo>
                <a:cubicBezTo>
                  <a:pt x="14087" y="18151"/>
                  <a:pt x="14142" y="18095"/>
                  <a:pt x="14151" y="17960"/>
                </a:cubicBezTo>
                <a:cubicBezTo>
                  <a:pt x="14159" y="17909"/>
                  <a:pt x="14108" y="17854"/>
                  <a:pt x="14032" y="17840"/>
                </a:cubicBezTo>
                <a:close/>
                <a:moveTo>
                  <a:pt x="6509" y="15827"/>
                </a:moveTo>
                <a:cubicBezTo>
                  <a:pt x="6585" y="15827"/>
                  <a:pt x="6657" y="15771"/>
                  <a:pt x="6649" y="15664"/>
                </a:cubicBezTo>
                <a:cubicBezTo>
                  <a:pt x="6640" y="15557"/>
                  <a:pt x="6568" y="15520"/>
                  <a:pt x="6488" y="15520"/>
                </a:cubicBezTo>
                <a:cubicBezTo>
                  <a:pt x="6416" y="15520"/>
                  <a:pt x="6361" y="15571"/>
                  <a:pt x="6361" y="15664"/>
                </a:cubicBezTo>
                <a:cubicBezTo>
                  <a:pt x="6365" y="15771"/>
                  <a:pt x="6433" y="15827"/>
                  <a:pt x="6509" y="15827"/>
                </a:cubicBezTo>
                <a:close/>
                <a:moveTo>
                  <a:pt x="5308" y="15650"/>
                </a:moveTo>
                <a:cubicBezTo>
                  <a:pt x="5299" y="15757"/>
                  <a:pt x="5358" y="15813"/>
                  <a:pt x="5443" y="15822"/>
                </a:cubicBezTo>
                <a:cubicBezTo>
                  <a:pt x="5511" y="15827"/>
                  <a:pt x="5583" y="15794"/>
                  <a:pt x="5587" y="15697"/>
                </a:cubicBezTo>
                <a:cubicBezTo>
                  <a:pt x="5591" y="15595"/>
                  <a:pt x="5532" y="15548"/>
                  <a:pt x="5451" y="15516"/>
                </a:cubicBezTo>
                <a:cubicBezTo>
                  <a:pt x="5375" y="15530"/>
                  <a:pt x="5316" y="15562"/>
                  <a:pt x="5308" y="15650"/>
                </a:cubicBezTo>
                <a:close/>
                <a:moveTo>
                  <a:pt x="8637" y="17881"/>
                </a:moveTo>
                <a:cubicBezTo>
                  <a:pt x="8549" y="17891"/>
                  <a:pt x="8485" y="17947"/>
                  <a:pt x="8502" y="18053"/>
                </a:cubicBezTo>
                <a:cubicBezTo>
                  <a:pt x="8515" y="18142"/>
                  <a:pt x="8578" y="18179"/>
                  <a:pt x="8659" y="18170"/>
                </a:cubicBezTo>
                <a:cubicBezTo>
                  <a:pt x="8743" y="18160"/>
                  <a:pt x="8777" y="18100"/>
                  <a:pt x="8790" y="18021"/>
                </a:cubicBezTo>
                <a:cubicBezTo>
                  <a:pt x="8756" y="17937"/>
                  <a:pt x="8722" y="17872"/>
                  <a:pt x="8637" y="17881"/>
                </a:cubicBezTo>
                <a:close/>
                <a:moveTo>
                  <a:pt x="3412" y="5899"/>
                </a:moveTo>
                <a:cubicBezTo>
                  <a:pt x="3340" y="5894"/>
                  <a:pt x="3272" y="5931"/>
                  <a:pt x="3264" y="6024"/>
                </a:cubicBezTo>
                <a:cubicBezTo>
                  <a:pt x="3255" y="6131"/>
                  <a:pt x="3323" y="6182"/>
                  <a:pt x="3404" y="6196"/>
                </a:cubicBezTo>
                <a:cubicBezTo>
                  <a:pt x="3492" y="6210"/>
                  <a:pt x="3543" y="6145"/>
                  <a:pt x="3569" y="6057"/>
                </a:cubicBezTo>
                <a:cubicBezTo>
                  <a:pt x="3552" y="5959"/>
                  <a:pt x="3497" y="5903"/>
                  <a:pt x="3412" y="5899"/>
                </a:cubicBezTo>
                <a:close/>
                <a:moveTo>
                  <a:pt x="14950" y="19169"/>
                </a:moveTo>
                <a:cubicBezTo>
                  <a:pt x="14959" y="19257"/>
                  <a:pt x="15022" y="19322"/>
                  <a:pt x="15111" y="19318"/>
                </a:cubicBezTo>
                <a:cubicBezTo>
                  <a:pt x="15187" y="19313"/>
                  <a:pt x="15242" y="19253"/>
                  <a:pt x="15242" y="19169"/>
                </a:cubicBezTo>
                <a:cubicBezTo>
                  <a:pt x="15242" y="19062"/>
                  <a:pt x="15170" y="19030"/>
                  <a:pt x="15081" y="19034"/>
                </a:cubicBezTo>
                <a:cubicBezTo>
                  <a:pt x="14997" y="19034"/>
                  <a:pt x="14942" y="19085"/>
                  <a:pt x="14950" y="19169"/>
                </a:cubicBezTo>
                <a:close/>
                <a:moveTo>
                  <a:pt x="9556" y="15669"/>
                </a:moveTo>
                <a:cubicBezTo>
                  <a:pt x="9560" y="15762"/>
                  <a:pt x="9628" y="15794"/>
                  <a:pt x="9708" y="15794"/>
                </a:cubicBezTo>
                <a:cubicBezTo>
                  <a:pt x="9797" y="15794"/>
                  <a:pt x="9869" y="15757"/>
                  <a:pt x="9856" y="15641"/>
                </a:cubicBezTo>
                <a:cubicBezTo>
                  <a:pt x="9848" y="15553"/>
                  <a:pt x="9793" y="15511"/>
                  <a:pt x="9691" y="15502"/>
                </a:cubicBezTo>
                <a:cubicBezTo>
                  <a:pt x="9636" y="15534"/>
                  <a:pt x="9551" y="15557"/>
                  <a:pt x="9556" y="15669"/>
                </a:cubicBezTo>
                <a:close/>
                <a:moveTo>
                  <a:pt x="2126" y="14498"/>
                </a:moveTo>
                <a:cubicBezTo>
                  <a:pt x="2130" y="14581"/>
                  <a:pt x="2185" y="14628"/>
                  <a:pt x="2270" y="14623"/>
                </a:cubicBezTo>
                <a:cubicBezTo>
                  <a:pt x="2363" y="14618"/>
                  <a:pt x="2418" y="14572"/>
                  <a:pt x="2409" y="14465"/>
                </a:cubicBezTo>
                <a:cubicBezTo>
                  <a:pt x="2405" y="14377"/>
                  <a:pt x="2350" y="14335"/>
                  <a:pt x="2248" y="14335"/>
                </a:cubicBezTo>
                <a:cubicBezTo>
                  <a:pt x="2176" y="14344"/>
                  <a:pt x="2122" y="14400"/>
                  <a:pt x="2126" y="14498"/>
                </a:cubicBezTo>
                <a:close/>
                <a:moveTo>
                  <a:pt x="18339" y="20168"/>
                </a:moveTo>
                <a:cubicBezTo>
                  <a:pt x="18259" y="20164"/>
                  <a:pt x="18174" y="20206"/>
                  <a:pt x="18179" y="20317"/>
                </a:cubicBezTo>
                <a:cubicBezTo>
                  <a:pt x="18183" y="20405"/>
                  <a:pt x="18251" y="20452"/>
                  <a:pt x="18327" y="20452"/>
                </a:cubicBezTo>
                <a:cubicBezTo>
                  <a:pt x="18403" y="20452"/>
                  <a:pt x="18466" y="20424"/>
                  <a:pt x="18471" y="20322"/>
                </a:cubicBezTo>
                <a:cubicBezTo>
                  <a:pt x="18475" y="20219"/>
                  <a:pt x="18403" y="20173"/>
                  <a:pt x="18339" y="20168"/>
                </a:cubicBezTo>
                <a:close/>
                <a:moveTo>
                  <a:pt x="9695" y="17877"/>
                </a:moveTo>
                <a:cubicBezTo>
                  <a:pt x="9611" y="17886"/>
                  <a:pt x="9577" y="17951"/>
                  <a:pt x="9581" y="18035"/>
                </a:cubicBezTo>
                <a:cubicBezTo>
                  <a:pt x="9585" y="18142"/>
                  <a:pt x="9649" y="18179"/>
                  <a:pt x="9742" y="18165"/>
                </a:cubicBezTo>
                <a:cubicBezTo>
                  <a:pt x="9822" y="18156"/>
                  <a:pt x="9864" y="18105"/>
                  <a:pt x="9860" y="17988"/>
                </a:cubicBezTo>
                <a:cubicBezTo>
                  <a:pt x="9839" y="17919"/>
                  <a:pt x="9788" y="17868"/>
                  <a:pt x="9695" y="17877"/>
                </a:cubicBezTo>
                <a:close/>
                <a:moveTo>
                  <a:pt x="20464" y="2329"/>
                </a:moveTo>
                <a:cubicBezTo>
                  <a:pt x="20370" y="2324"/>
                  <a:pt x="20320" y="2380"/>
                  <a:pt x="20311" y="2477"/>
                </a:cubicBezTo>
                <a:cubicBezTo>
                  <a:pt x="20307" y="2566"/>
                  <a:pt x="20349" y="2622"/>
                  <a:pt x="20434" y="2626"/>
                </a:cubicBezTo>
                <a:cubicBezTo>
                  <a:pt x="20519" y="2631"/>
                  <a:pt x="20590" y="2612"/>
                  <a:pt x="20599" y="2482"/>
                </a:cubicBezTo>
                <a:cubicBezTo>
                  <a:pt x="20595" y="2403"/>
                  <a:pt x="20557" y="2333"/>
                  <a:pt x="20464" y="2329"/>
                </a:cubicBezTo>
                <a:close/>
                <a:moveTo>
                  <a:pt x="5540" y="5922"/>
                </a:moveTo>
                <a:cubicBezTo>
                  <a:pt x="5451" y="5917"/>
                  <a:pt x="5379" y="5945"/>
                  <a:pt x="5375" y="6052"/>
                </a:cubicBezTo>
                <a:cubicBezTo>
                  <a:pt x="5371" y="6140"/>
                  <a:pt x="5426" y="6191"/>
                  <a:pt x="5502" y="6201"/>
                </a:cubicBezTo>
                <a:cubicBezTo>
                  <a:pt x="5591" y="6215"/>
                  <a:pt x="5642" y="6145"/>
                  <a:pt x="5676" y="6061"/>
                </a:cubicBezTo>
                <a:cubicBezTo>
                  <a:pt x="5663" y="5987"/>
                  <a:pt x="5625" y="5926"/>
                  <a:pt x="5540" y="5922"/>
                </a:cubicBezTo>
                <a:close/>
                <a:moveTo>
                  <a:pt x="6602" y="5917"/>
                </a:moveTo>
                <a:cubicBezTo>
                  <a:pt x="6518" y="5912"/>
                  <a:pt x="6441" y="5931"/>
                  <a:pt x="6433" y="6047"/>
                </a:cubicBezTo>
                <a:cubicBezTo>
                  <a:pt x="6429" y="6140"/>
                  <a:pt x="6488" y="6191"/>
                  <a:pt x="6560" y="6201"/>
                </a:cubicBezTo>
                <a:cubicBezTo>
                  <a:pt x="6653" y="6215"/>
                  <a:pt x="6700" y="6150"/>
                  <a:pt x="6738" y="6066"/>
                </a:cubicBezTo>
                <a:cubicBezTo>
                  <a:pt x="6721" y="5978"/>
                  <a:pt x="6683" y="5922"/>
                  <a:pt x="6602" y="5917"/>
                </a:cubicBezTo>
                <a:close/>
                <a:moveTo>
                  <a:pt x="7787" y="6061"/>
                </a:moveTo>
                <a:cubicBezTo>
                  <a:pt x="7787" y="5964"/>
                  <a:pt x="7715" y="5912"/>
                  <a:pt x="7622" y="5917"/>
                </a:cubicBezTo>
                <a:cubicBezTo>
                  <a:pt x="7542" y="5922"/>
                  <a:pt x="7482" y="5964"/>
                  <a:pt x="7487" y="6057"/>
                </a:cubicBezTo>
                <a:cubicBezTo>
                  <a:pt x="7491" y="6163"/>
                  <a:pt x="7559" y="6201"/>
                  <a:pt x="7643" y="6210"/>
                </a:cubicBezTo>
                <a:cubicBezTo>
                  <a:pt x="7724" y="6191"/>
                  <a:pt x="7787" y="6136"/>
                  <a:pt x="7787" y="6061"/>
                </a:cubicBezTo>
                <a:close/>
                <a:moveTo>
                  <a:pt x="294" y="14488"/>
                </a:moveTo>
                <a:cubicBezTo>
                  <a:pt x="294" y="14381"/>
                  <a:pt x="222" y="14335"/>
                  <a:pt x="133" y="14344"/>
                </a:cubicBezTo>
                <a:cubicBezTo>
                  <a:pt x="57" y="14354"/>
                  <a:pt x="6" y="14419"/>
                  <a:pt x="10" y="14502"/>
                </a:cubicBezTo>
                <a:cubicBezTo>
                  <a:pt x="14" y="14591"/>
                  <a:pt x="74" y="14637"/>
                  <a:pt x="112" y="14632"/>
                </a:cubicBezTo>
                <a:cubicBezTo>
                  <a:pt x="239" y="14623"/>
                  <a:pt x="298" y="14581"/>
                  <a:pt x="294" y="14488"/>
                </a:cubicBezTo>
                <a:close/>
                <a:moveTo>
                  <a:pt x="8769" y="16840"/>
                </a:moveTo>
                <a:cubicBezTo>
                  <a:pt x="8773" y="16747"/>
                  <a:pt x="8722" y="16701"/>
                  <a:pt x="8642" y="16701"/>
                </a:cubicBezTo>
                <a:cubicBezTo>
                  <a:pt x="8557" y="16701"/>
                  <a:pt x="8485" y="16733"/>
                  <a:pt x="8494" y="16845"/>
                </a:cubicBezTo>
                <a:cubicBezTo>
                  <a:pt x="8498" y="16938"/>
                  <a:pt x="8561" y="16966"/>
                  <a:pt x="8633" y="16984"/>
                </a:cubicBezTo>
                <a:cubicBezTo>
                  <a:pt x="8705" y="16966"/>
                  <a:pt x="8764" y="16933"/>
                  <a:pt x="8769" y="16840"/>
                </a:cubicBezTo>
                <a:close/>
                <a:moveTo>
                  <a:pt x="2422" y="13289"/>
                </a:moveTo>
                <a:cubicBezTo>
                  <a:pt x="2426" y="13191"/>
                  <a:pt x="2384" y="13122"/>
                  <a:pt x="2291" y="13122"/>
                </a:cubicBezTo>
                <a:cubicBezTo>
                  <a:pt x="2198" y="13117"/>
                  <a:pt x="2151" y="13178"/>
                  <a:pt x="2151" y="13280"/>
                </a:cubicBezTo>
                <a:cubicBezTo>
                  <a:pt x="2151" y="13377"/>
                  <a:pt x="2206" y="13410"/>
                  <a:pt x="2282" y="13415"/>
                </a:cubicBezTo>
                <a:cubicBezTo>
                  <a:pt x="2354" y="13410"/>
                  <a:pt x="2418" y="13387"/>
                  <a:pt x="2422" y="13289"/>
                </a:cubicBezTo>
                <a:close/>
                <a:moveTo>
                  <a:pt x="1089" y="13266"/>
                </a:moveTo>
                <a:cubicBezTo>
                  <a:pt x="1081" y="13359"/>
                  <a:pt x="1119" y="13415"/>
                  <a:pt x="1208" y="13419"/>
                </a:cubicBezTo>
                <a:cubicBezTo>
                  <a:pt x="1296" y="13424"/>
                  <a:pt x="1364" y="13387"/>
                  <a:pt x="1360" y="13275"/>
                </a:cubicBezTo>
                <a:cubicBezTo>
                  <a:pt x="1356" y="13182"/>
                  <a:pt x="1305" y="13140"/>
                  <a:pt x="1229" y="13126"/>
                </a:cubicBezTo>
                <a:cubicBezTo>
                  <a:pt x="1144" y="13126"/>
                  <a:pt x="1098" y="13173"/>
                  <a:pt x="1089" y="13266"/>
                </a:cubicBezTo>
                <a:close/>
                <a:moveTo>
                  <a:pt x="8845" y="6052"/>
                </a:moveTo>
                <a:cubicBezTo>
                  <a:pt x="8845" y="5950"/>
                  <a:pt x="8773" y="5903"/>
                  <a:pt x="8684" y="5908"/>
                </a:cubicBezTo>
                <a:cubicBezTo>
                  <a:pt x="8608" y="5912"/>
                  <a:pt x="8544" y="5950"/>
                  <a:pt x="8549" y="6043"/>
                </a:cubicBezTo>
                <a:cubicBezTo>
                  <a:pt x="8553" y="6145"/>
                  <a:pt x="8625" y="6182"/>
                  <a:pt x="8705" y="6196"/>
                </a:cubicBezTo>
                <a:cubicBezTo>
                  <a:pt x="8777" y="6177"/>
                  <a:pt x="8849" y="6136"/>
                  <a:pt x="8845" y="6052"/>
                </a:cubicBezTo>
                <a:close/>
                <a:moveTo>
                  <a:pt x="11836" y="17872"/>
                </a:moveTo>
                <a:cubicBezTo>
                  <a:pt x="11769" y="17877"/>
                  <a:pt x="11718" y="17914"/>
                  <a:pt x="11718" y="17998"/>
                </a:cubicBezTo>
                <a:cubicBezTo>
                  <a:pt x="11718" y="18100"/>
                  <a:pt x="11777" y="18156"/>
                  <a:pt x="11866" y="18160"/>
                </a:cubicBezTo>
                <a:cubicBezTo>
                  <a:pt x="11946" y="18160"/>
                  <a:pt x="11989" y="18105"/>
                  <a:pt x="12001" y="18040"/>
                </a:cubicBezTo>
                <a:cubicBezTo>
                  <a:pt x="11984" y="17919"/>
                  <a:pt x="11934" y="17863"/>
                  <a:pt x="11836" y="17872"/>
                </a:cubicBezTo>
                <a:close/>
                <a:moveTo>
                  <a:pt x="4601" y="6070"/>
                </a:moveTo>
                <a:cubicBezTo>
                  <a:pt x="4609" y="5991"/>
                  <a:pt x="4576" y="5922"/>
                  <a:pt x="4482" y="5917"/>
                </a:cubicBezTo>
                <a:cubicBezTo>
                  <a:pt x="4398" y="5917"/>
                  <a:pt x="4322" y="5940"/>
                  <a:pt x="4317" y="6052"/>
                </a:cubicBezTo>
                <a:cubicBezTo>
                  <a:pt x="4313" y="6150"/>
                  <a:pt x="4381" y="6177"/>
                  <a:pt x="4461" y="6205"/>
                </a:cubicBezTo>
                <a:cubicBezTo>
                  <a:pt x="4525" y="6191"/>
                  <a:pt x="4592" y="6154"/>
                  <a:pt x="4601" y="6070"/>
                </a:cubicBezTo>
                <a:close/>
                <a:moveTo>
                  <a:pt x="19545" y="20303"/>
                </a:moveTo>
                <a:cubicBezTo>
                  <a:pt x="19537" y="20210"/>
                  <a:pt x="19486" y="20140"/>
                  <a:pt x="19393" y="20150"/>
                </a:cubicBezTo>
                <a:cubicBezTo>
                  <a:pt x="19325" y="20159"/>
                  <a:pt x="19266" y="20206"/>
                  <a:pt x="19266" y="20299"/>
                </a:cubicBezTo>
                <a:cubicBezTo>
                  <a:pt x="19266" y="20405"/>
                  <a:pt x="19334" y="20438"/>
                  <a:pt x="19406" y="20443"/>
                </a:cubicBezTo>
                <a:cubicBezTo>
                  <a:pt x="19499" y="20438"/>
                  <a:pt x="19554" y="20396"/>
                  <a:pt x="19545" y="20303"/>
                </a:cubicBezTo>
                <a:close/>
                <a:moveTo>
                  <a:pt x="8578" y="4862"/>
                </a:moveTo>
                <a:cubicBezTo>
                  <a:pt x="8582" y="4950"/>
                  <a:pt x="8642" y="4997"/>
                  <a:pt x="8726" y="4987"/>
                </a:cubicBezTo>
                <a:cubicBezTo>
                  <a:pt x="8807" y="4978"/>
                  <a:pt x="8862" y="4927"/>
                  <a:pt x="8853" y="4834"/>
                </a:cubicBezTo>
                <a:cubicBezTo>
                  <a:pt x="8845" y="4746"/>
                  <a:pt x="8786" y="4704"/>
                  <a:pt x="8705" y="4704"/>
                </a:cubicBezTo>
                <a:cubicBezTo>
                  <a:pt x="8629" y="4727"/>
                  <a:pt x="8574" y="4774"/>
                  <a:pt x="8578" y="4862"/>
                </a:cubicBezTo>
                <a:close/>
                <a:moveTo>
                  <a:pt x="9585" y="16831"/>
                </a:moveTo>
                <a:cubicBezTo>
                  <a:pt x="9585" y="16924"/>
                  <a:pt x="9636" y="16975"/>
                  <a:pt x="9712" y="16989"/>
                </a:cubicBezTo>
                <a:cubicBezTo>
                  <a:pt x="9793" y="17003"/>
                  <a:pt x="9848" y="16956"/>
                  <a:pt x="9860" y="16868"/>
                </a:cubicBezTo>
                <a:cubicBezTo>
                  <a:pt x="9873" y="16757"/>
                  <a:pt x="9809" y="16715"/>
                  <a:pt x="9721" y="16696"/>
                </a:cubicBezTo>
                <a:cubicBezTo>
                  <a:pt x="9640" y="16701"/>
                  <a:pt x="9585" y="16733"/>
                  <a:pt x="9585" y="16831"/>
                </a:cubicBezTo>
                <a:close/>
                <a:moveTo>
                  <a:pt x="5418" y="14335"/>
                </a:moveTo>
                <a:cubicBezTo>
                  <a:pt x="5329" y="14340"/>
                  <a:pt x="5286" y="14405"/>
                  <a:pt x="5299" y="14484"/>
                </a:cubicBezTo>
                <a:cubicBezTo>
                  <a:pt x="5312" y="14577"/>
                  <a:pt x="5371" y="14632"/>
                  <a:pt x="5464" y="14623"/>
                </a:cubicBezTo>
                <a:cubicBezTo>
                  <a:pt x="5549" y="14614"/>
                  <a:pt x="5583" y="14558"/>
                  <a:pt x="5583" y="14451"/>
                </a:cubicBezTo>
                <a:cubicBezTo>
                  <a:pt x="5566" y="14372"/>
                  <a:pt x="5511" y="14330"/>
                  <a:pt x="5418" y="14335"/>
                </a:cubicBezTo>
                <a:close/>
                <a:moveTo>
                  <a:pt x="14011" y="16664"/>
                </a:moveTo>
                <a:cubicBezTo>
                  <a:pt x="13922" y="16673"/>
                  <a:pt x="13867" y="16724"/>
                  <a:pt x="13871" y="16831"/>
                </a:cubicBezTo>
                <a:cubicBezTo>
                  <a:pt x="13876" y="16929"/>
                  <a:pt x="13943" y="16952"/>
                  <a:pt x="14015" y="16952"/>
                </a:cubicBezTo>
                <a:cubicBezTo>
                  <a:pt x="14100" y="16947"/>
                  <a:pt x="14138" y="16896"/>
                  <a:pt x="14138" y="16808"/>
                </a:cubicBezTo>
                <a:cubicBezTo>
                  <a:pt x="14134" y="16715"/>
                  <a:pt x="14096" y="16654"/>
                  <a:pt x="14011" y="16664"/>
                </a:cubicBezTo>
                <a:close/>
                <a:moveTo>
                  <a:pt x="20320" y="1320"/>
                </a:moveTo>
                <a:cubicBezTo>
                  <a:pt x="20320" y="1418"/>
                  <a:pt x="20375" y="1455"/>
                  <a:pt x="20455" y="1455"/>
                </a:cubicBezTo>
                <a:cubicBezTo>
                  <a:pt x="20535" y="1455"/>
                  <a:pt x="20595" y="1418"/>
                  <a:pt x="20590" y="1320"/>
                </a:cubicBezTo>
                <a:cubicBezTo>
                  <a:pt x="20586" y="1218"/>
                  <a:pt x="20531" y="1167"/>
                  <a:pt x="20438" y="1162"/>
                </a:cubicBezTo>
                <a:cubicBezTo>
                  <a:pt x="20349" y="1176"/>
                  <a:pt x="20315" y="1232"/>
                  <a:pt x="20320" y="1320"/>
                </a:cubicBezTo>
                <a:close/>
                <a:moveTo>
                  <a:pt x="11840" y="19044"/>
                </a:moveTo>
                <a:cubicBezTo>
                  <a:pt x="11764" y="19053"/>
                  <a:pt x="11709" y="19109"/>
                  <a:pt x="11718" y="19197"/>
                </a:cubicBezTo>
                <a:cubicBezTo>
                  <a:pt x="11730" y="19285"/>
                  <a:pt x="11785" y="19327"/>
                  <a:pt x="11866" y="19327"/>
                </a:cubicBezTo>
                <a:cubicBezTo>
                  <a:pt x="11950" y="19327"/>
                  <a:pt x="11989" y="19262"/>
                  <a:pt x="12010" y="19188"/>
                </a:cubicBezTo>
                <a:cubicBezTo>
                  <a:pt x="11980" y="19099"/>
                  <a:pt x="11934" y="19030"/>
                  <a:pt x="11840" y="19044"/>
                </a:cubicBezTo>
                <a:close/>
                <a:moveTo>
                  <a:pt x="10833" y="6173"/>
                </a:moveTo>
                <a:cubicBezTo>
                  <a:pt x="10918" y="6173"/>
                  <a:pt x="10986" y="6126"/>
                  <a:pt x="10973" y="6015"/>
                </a:cubicBezTo>
                <a:cubicBezTo>
                  <a:pt x="10960" y="5908"/>
                  <a:pt x="10880" y="5875"/>
                  <a:pt x="10804" y="5880"/>
                </a:cubicBezTo>
                <a:cubicBezTo>
                  <a:pt x="10728" y="5885"/>
                  <a:pt x="10690" y="5959"/>
                  <a:pt x="10694" y="6043"/>
                </a:cubicBezTo>
                <a:cubicBezTo>
                  <a:pt x="10694" y="6154"/>
                  <a:pt x="10766" y="6177"/>
                  <a:pt x="10833" y="6173"/>
                </a:cubicBezTo>
                <a:close/>
                <a:moveTo>
                  <a:pt x="16169" y="3523"/>
                </a:moveTo>
                <a:cubicBezTo>
                  <a:pt x="16097" y="3514"/>
                  <a:pt x="16025" y="3551"/>
                  <a:pt x="16017" y="3640"/>
                </a:cubicBezTo>
                <a:cubicBezTo>
                  <a:pt x="16008" y="3737"/>
                  <a:pt x="16072" y="3802"/>
                  <a:pt x="16160" y="3802"/>
                </a:cubicBezTo>
                <a:cubicBezTo>
                  <a:pt x="16228" y="3802"/>
                  <a:pt x="16287" y="3751"/>
                  <a:pt x="16304" y="3667"/>
                </a:cubicBezTo>
                <a:cubicBezTo>
                  <a:pt x="16296" y="3574"/>
                  <a:pt x="16241" y="3533"/>
                  <a:pt x="16169" y="3523"/>
                </a:cubicBezTo>
                <a:close/>
                <a:moveTo>
                  <a:pt x="12797" y="19164"/>
                </a:moveTo>
                <a:cubicBezTo>
                  <a:pt x="12792" y="19262"/>
                  <a:pt x="12856" y="19322"/>
                  <a:pt x="12945" y="19322"/>
                </a:cubicBezTo>
                <a:cubicBezTo>
                  <a:pt x="13029" y="19322"/>
                  <a:pt x="13080" y="19271"/>
                  <a:pt x="13076" y="19178"/>
                </a:cubicBezTo>
                <a:cubicBezTo>
                  <a:pt x="13076" y="19085"/>
                  <a:pt x="13025" y="19039"/>
                  <a:pt x="12907" y="19034"/>
                </a:cubicBezTo>
                <a:cubicBezTo>
                  <a:pt x="12856" y="19025"/>
                  <a:pt x="12801" y="19085"/>
                  <a:pt x="12797" y="19164"/>
                </a:cubicBezTo>
                <a:close/>
                <a:moveTo>
                  <a:pt x="1191" y="14340"/>
                </a:moveTo>
                <a:cubicBezTo>
                  <a:pt x="1114" y="14354"/>
                  <a:pt x="1064" y="14414"/>
                  <a:pt x="1072" y="14498"/>
                </a:cubicBezTo>
                <a:cubicBezTo>
                  <a:pt x="1081" y="14600"/>
                  <a:pt x="1144" y="14642"/>
                  <a:pt x="1237" y="14628"/>
                </a:cubicBezTo>
                <a:cubicBezTo>
                  <a:pt x="1318" y="14618"/>
                  <a:pt x="1360" y="14567"/>
                  <a:pt x="1356" y="14451"/>
                </a:cubicBezTo>
                <a:cubicBezTo>
                  <a:pt x="1335" y="14381"/>
                  <a:pt x="1284" y="14326"/>
                  <a:pt x="1191" y="14340"/>
                </a:cubicBezTo>
                <a:close/>
                <a:moveTo>
                  <a:pt x="17239" y="19030"/>
                </a:moveTo>
                <a:cubicBezTo>
                  <a:pt x="17163" y="19034"/>
                  <a:pt x="17100" y="19057"/>
                  <a:pt x="17104" y="19160"/>
                </a:cubicBezTo>
                <a:cubicBezTo>
                  <a:pt x="17108" y="19257"/>
                  <a:pt x="17172" y="19313"/>
                  <a:pt x="17256" y="19313"/>
                </a:cubicBezTo>
                <a:cubicBezTo>
                  <a:pt x="17337" y="19313"/>
                  <a:pt x="17366" y="19239"/>
                  <a:pt x="17375" y="19169"/>
                </a:cubicBezTo>
                <a:cubicBezTo>
                  <a:pt x="17371" y="19062"/>
                  <a:pt x="17316" y="19025"/>
                  <a:pt x="17239" y="19030"/>
                </a:cubicBezTo>
                <a:close/>
                <a:moveTo>
                  <a:pt x="13093" y="6043"/>
                </a:moveTo>
                <a:cubicBezTo>
                  <a:pt x="13097" y="5945"/>
                  <a:pt x="13038" y="5899"/>
                  <a:pt x="12966" y="5894"/>
                </a:cubicBezTo>
                <a:cubicBezTo>
                  <a:pt x="12886" y="5889"/>
                  <a:pt x="12814" y="5922"/>
                  <a:pt x="12814" y="6038"/>
                </a:cubicBezTo>
                <a:cubicBezTo>
                  <a:pt x="12818" y="6140"/>
                  <a:pt x="12886" y="6159"/>
                  <a:pt x="12953" y="6177"/>
                </a:cubicBezTo>
                <a:cubicBezTo>
                  <a:pt x="13029" y="6163"/>
                  <a:pt x="13089" y="6145"/>
                  <a:pt x="13093" y="6043"/>
                </a:cubicBezTo>
                <a:close/>
                <a:moveTo>
                  <a:pt x="5439" y="16719"/>
                </a:moveTo>
                <a:cubicBezTo>
                  <a:pt x="5354" y="16719"/>
                  <a:pt x="5312" y="16771"/>
                  <a:pt x="5316" y="16859"/>
                </a:cubicBezTo>
                <a:cubicBezTo>
                  <a:pt x="5320" y="16947"/>
                  <a:pt x="5375" y="16998"/>
                  <a:pt x="5451" y="16998"/>
                </a:cubicBezTo>
                <a:cubicBezTo>
                  <a:pt x="5528" y="16994"/>
                  <a:pt x="5574" y="16943"/>
                  <a:pt x="5583" y="16850"/>
                </a:cubicBezTo>
                <a:cubicBezTo>
                  <a:pt x="5566" y="16761"/>
                  <a:pt x="5519" y="16719"/>
                  <a:pt x="5439" y="16719"/>
                </a:cubicBezTo>
                <a:close/>
                <a:moveTo>
                  <a:pt x="14155" y="4848"/>
                </a:moveTo>
                <a:cubicBezTo>
                  <a:pt x="14159" y="4764"/>
                  <a:pt x="14117" y="4699"/>
                  <a:pt x="14028" y="4709"/>
                </a:cubicBezTo>
                <a:cubicBezTo>
                  <a:pt x="13952" y="4713"/>
                  <a:pt x="13884" y="4755"/>
                  <a:pt x="13893" y="4843"/>
                </a:cubicBezTo>
                <a:cubicBezTo>
                  <a:pt x="13897" y="4918"/>
                  <a:pt x="13939" y="4987"/>
                  <a:pt x="14024" y="4992"/>
                </a:cubicBezTo>
                <a:cubicBezTo>
                  <a:pt x="14113" y="4992"/>
                  <a:pt x="14151" y="4927"/>
                  <a:pt x="14155" y="4848"/>
                </a:cubicBezTo>
                <a:close/>
                <a:moveTo>
                  <a:pt x="19528" y="1325"/>
                </a:moveTo>
                <a:cubicBezTo>
                  <a:pt x="19528" y="1222"/>
                  <a:pt x="19469" y="1167"/>
                  <a:pt x="19380" y="1171"/>
                </a:cubicBezTo>
                <a:cubicBezTo>
                  <a:pt x="19300" y="1176"/>
                  <a:pt x="19262" y="1236"/>
                  <a:pt x="19262" y="1325"/>
                </a:cubicBezTo>
                <a:cubicBezTo>
                  <a:pt x="19262" y="1422"/>
                  <a:pt x="19313" y="1460"/>
                  <a:pt x="19401" y="1460"/>
                </a:cubicBezTo>
                <a:cubicBezTo>
                  <a:pt x="19469" y="1450"/>
                  <a:pt x="19528" y="1422"/>
                  <a:pt x="19528" y="1325"/>
                </a:cubicBezTo>
                <a:close/>
                <a:moveTo>
                  <a:pt x="10922" y="19206"/>
                </a:moveTo>
                <a:cubicBezTo>
                  <a:pt x="10927" y="19118"/>
                  <a:pt x="10888" y="19057"/>
                  <a:pt x="10812" y="19044"/>
                </a:cubicBezTo>
                <a:cubicBezTo>
                  <a:pt x="10723" y="19030"/>
                  <a:pt x="10660" y="19081"/>
                  <a:pt x="10656" y="19183"/>
                </a:cubicBezTo>
                <a:cubicBezTo>
                  <a:pt x="10651" y="19271"/>
                  <a:pt x="10702" y="19318"/>
                  <a:pt x="10783" y="19327"/>
                </a:cubicBezTo>
                <a:cubicBezTo>
                  <a:pt x="10859" y="19332"/>
                  <a:pt x="10918" y="19308"/>
                  <a:pt x="10922" y="19206"/>
                </a:cubicBezTo>
                <a:close/>
                <a:moveTo>
                  <a:pt x="9716" y="19057"/>
                </a:moveTo>
                <a:cubicBezTo>
                  <a:pt x="9640" y="19057"/>
                  <a:pt x="9585" y="19109"/>
                  <a:pt x="9585" y="19202"/>
                </a:cubicBezTo>
                <a:cubicBezTo>
                  <a:pt x="9585" y="19295"/>
                  <a:pt x="9632" y="19341"/>
                  <a:pt x="9716" y="19336"/>
                </a:cubicBezTo>
                <a:cubicBezTo>
                  <a:pt x="9797" y="19332"/>
                  <a:pt x="9848" y="19295"/>
                  <a:pt x="9856" y="19202"/>
                </a:cubicBezTo>
                <a:cubicBezTo>
                  <a:pt x="9843" y="19109"/>
                  <a:pt x="9788" y="19057"/>
                  <a:pt x="9716" y="19057"/>
                </a:cubicBezTo>
                <a:close/>
                <a:moveTo>
                  <a:pt x="18310" y="2347"/>
                </a:moveTo>
                <a:cubicBezTo>
                  <a:pt x="18242" y="2347"/>
                  <a:pt x="18170" y="2394"/>
                  <a:pt x="18166" y="2482"/>
                </a:cubicBezTo>
                <a:cubicBezTo>
                  <a:pt x="18162" y="2589"/>
                  <a:pt x="18229" y="2626"/>
                  <a:pt x="18318" y="2626"/>
                </a:cubicBezTo>
                <a:cubicBezTo>
                  <a:pt x="18394" y="2626"/>
                  <a:pt x="18445" y="2589"/>
                  <a:pt x="18466" y="2501"/>
                </a:cubicBezTo>
                <a:cubicBezTo>
                  <a:pt x="18445" y="2408"/>
                  <a:pt x="18390" y="2343"/>
                  <a:pt x="18310" y="2347"/>
                </a:cubicBezTo>
                <a:close/>
                <a:moveTo>
                  <a:pt x="10804" y="17877"/>
                </a:moveTo>
                <a:cubicBezTo>
                  <a:pt x="10728" y="17868"/>
                  <a:pt x="10664" y="17891"/>
                  <a:pt x="10651" y="17988"/>
                </a:cubicBezTo>
                <a:cubicBezTo>
                  <a:pt x="10643" y="18091"/>
                  <a:pt x="10685" y="18156"/>
                  <a:pt x="10783" y="18160"/>
                </a:cubicBezTo>
                <a:cubicBezTo>
                  <a:pt x="10863" y="18165"/>
                  <a:pt x="10910" y="18114"/>
                  <a:pt x="10926" y="18030"/>
                </a:cubicBezTo>
                <a:cubicBezTo>
                  <a:pt x="10922" y="17947"/>
                  <a:pt x="10884" y="17886"/>
                  <a:pt x="10804" y="17877"/>
                </a:cubicBezTo>
                <a:close/>
                <a:moveTo>
                  <a:pt x="2117" y="15683"/>
                </a:moveTo>
                <a:cubicBezTo>
                  <a:pt x="2122" y="15757"/>
                  <a:pt x="2176" y="15832"/>
                  <a:pt x="2253" y="15832"/>
                </a:cubicBezTo>
                <a:cubicBezTo>
                  <a:pt x="2337" y="15832"/>
                  <a:pt x="2405" y="15771"/>
                  <a:pt x="2397" y="15674"/>
                </a:cubicBezTo>
                <a:cubicBezTo>
                  <a:pt x="2392" y="15590"/>
                  <a:pt x="2329" y="15548"/>
                  <a:pt x="2240" y="15553"/>
                </a:cubicBezTo>
                <a:cubicBezTo>
                  <a:pt x="2168" y="15548"/>
                  <a:pt x="2109" y="15599"/>
                  <a:pt x="2117" y="15683"/>
                </a:cubicBezTo>
                <a:close/>
                <a:moveTo>
                  <a:pt x="7554" y="16715"/>
                </a:moveTo>
                <a:cubicBezTo>
                  <a:pt x="7470" y="16724"/>
                  <a:pt x="7423" y="16775"/>
                  <a:pt x="7436" y="16868"/>
                </a:cubicBezTo>
                <a:cubicBezTo>
                  <a:pt x="7449" y="16956"/>
                  <a:pt x="7499" y="17008"/>
                  <a:pt x="7580" y="16998"/>
                </a:cubicBezTo>
                <a:cubicBezTo>
                  <a:pt x="7664" y="16989"/>
                  <a:pt x="7698" y="16924"/>
                  <a:pt x="7694" y="16747"/>
                </a:cubicBezTo>
                <a:cubicBezTo>
                  <a:pt x="7694" y="16729"/>
                  <a:pt x="7635" y="16705"/>
                  <a:pt x="7554" y="16715"/>
                </a:cubicBezTo>
                <a:close/>
                <a:moveTo>
                  <a:pt x="17244" y="3533"/>
                </a:moveTo>
                <a:cubicBezTo>
                  <a:pt x="17167" y="3537"/>
                  <a:pt x="17104" y="3570"/>
                  <a:pt x="17104" y="3667"/>
                </a:cubicBezTo>
                <a:cubicBezTo>
                  <a:pt x="17104" y="3765"/>
                  <a:pt x="17172" y="3807"/>
                  <a:pt x="17239" y="3811"/>
                </a:cubicBezTo>
                <a:cubicBezTo>
                  <a:pt x="17316" y="3816"/>
                  <a:pt x="17371" y="3765"/>
                  <a:pt x="17375" y="3681"/>
                </a:cubicBezTo>
                <a:cubicBezTo>
                  <a:pt x="17375" y="3570"/>
                  <a:pt x="17328" y="3528"/>
                  <a:pt x="17244" y="3533"/>
                </a:cubicBezTo>
                <a:close/>
                <a:moveTo>
                  <a:pt x="3412" y="4713"/>
                </a:moveTo>
                <a:cubicBezTo>
                  <a:pt x="3344" y="4723"/>
                  <a:pt x="3298" y="4769"/>
                  <a:pt x="3306" y="4848"/>
                </a:cubicBezTo>
                <a:cubicBezTo>
                  <a:pt x="3315" y="4927"/>
                  <a:pt x="3353" y="4997"/>
                  <a:pt x="3437" y="4987"/>
                </a:cubicBezTo>
                <a:cubicBezTo>
                  <a:pt x="3518" y="4978"/>
                  <a:pt x="3552" y="4918"/>
                  <a:pt x="3564" y="4834"/>
                </a:cubicBezTo>
                <a:cubicBezTo>
                  <a:pt x="3539" y="4755"/>
                  <a:pt x="3488" y="4704"/>
                  <a:pt x="3412" y="4713"/>
                </a:cubicBezTo>
                <a:close/>
                <a:moveTo>
                  <a:pt x="4491" y="4718"/>
                </a:moveTo>
                <a:cubicBezTo>
                  <a:pt x="4411" y="4709"/>
                  <a:pt x="4356" y="4774"/>
                  <a:pt x="4351" y="4853"/>
                </a:cubicBezTo>
                <a:cubicBezTo>
                  <a:pt x="4347" y="4936"/>
                  <a:pt x="4394" y="4997"/>
                  <a:pt x="4482" y="4992"/>
                </a:cubicBezTo>
                <a:cubicBezTo>
                  <a:pt x="4563" y="4992"/>
                  <a:pt x="4614" y="4955"/>
                  <a:pt x="4631" y="4867"/>
                </a:cubicBezTo>
                <a:cubicBezTo>
                  <a:pt x="4614" y="4778"/>
                  <a:pt x="4559" y="4727"/>
                  <a:pt x="4491" y="4718"/>
                </a:cubicBezTo>
                <a:close/>
                <a:moveTo>
                  <a:pt x="9780" y="4992"/>
                </a:moveTo>
                <a:cubicBezTo>
                  <a:pt x="9860" y="4987"/>
                  <a:pt x="9911" y="4941"/>
                  <a:pt x="9911" y="4853"/>
                </a:cubicBezTo>
                <a:cubicBezTo>
                  <a:pt x="9911" y="4760"/>
                  <a:pt x="9856" y="4713"/>
                  <a:pt x="9780" y="4713"/>
                </a:cubicBezTo>
                <a:cubicBezTo>
                  <a:pt x="9704" y="4713"/>
                  <a:pt x="9653" y="4764"/>
                  <a:pt x="9649" y="4857"/>
                </a:cubicBezTo>
                <a:cubicBezTo>
                  <a:pt x="9653" y="4941"/>
                  <a:pt x="9695" y="4997"/>
                  <a:pt x="9780" y="4992"/>
                </a:cubicBezTo>
                <a:close/>
                <a:moveTo>
                  <a:pt x="10698" y="4848"/>
                </a:moveTo>
                <a:cubicBezTo>
                  <a:pt x="10698" y="4936"/>
                  <a:pt x="10761" y="4987"/>
                  <a:pt x="10838" y="4992"/>
                </a:cubicBezTo>
                <a:cubicBezTo>
                  <a:pt x="10922" y="4997"/>
                  <a:pt x="10969" y="4941"/>
                  <a:pt x="10969" y="4853"/>
                </a:cubicBezTo>
                <a:cubicBezTo>
                  <a:pt x="10969" y="4760"/>
                  <a:pt x="10914" y="4718"/>
                  <a:pt x="10838" y="4709"/>
                </a:cubicBezTo>
                <a:cubicBezTo>
                  <a:pt x="10753" y="4709"/>
                  <a:pt x="10698" y="4760"/>
                  <a:pt x="10698" y="4848"/>
                </a:cubicBezTo>
                <a:close/>
                <a:moveTo>
                  <a:pt x="11760" y="4853"/>
                </a:moveTo>
                <a:cubicBezTo>
                  <a:pt x="11760" y="4941"/>
                  <a:pt x="11811" y="4997"/>
                  <a:pt x="11895" y="4997"/>
                </a:cubicBezTo>
                <a:cubicBezTo>
                  <a:pt x="11980" y="4997"/>
                  <a:pt x="12027" y="4946"/>
                  <a:pt x="12027" y="4853"/>
                </a:cubicBezTo>
                <a:cubicBezTo>
                  <a:pt x="12027" y="4760"/>
                  <a:pt x="11976" y="4718"/>
                  <a:pt x="11883" y="4704"/>
                </a:cubicBezTo>
                <a:cubicBezTo>
                  <a:pt x="11815" y="4718"/>
                  <a:pt x="11760" y="4755"/>
                  <a:pt x="11760" y="4853"/>
                </a:cubicBezTo>
                <a:close/>
                <a:moveTo>
                  <a:pt x="13084" y="4857"/>
                </a:moveTo>
                <a:cubicBezTo>
                  <a:pt x="13089" y="4769"/>
                  <a:pt x="13042" y="4713"/>
                  <a:pt x="12957" y="4709"/>
                </a:cubicBezTo>
                <a:cubicBezTo>
                  <a:pt x="12877" y="4709"/>
                  <a:pt x="12822" y="4750"/>
                  <a:pt x="12822" y="4843"/>
                </a:cubicBezTo>
                <a:cubicBezTo>
                  <a:pt x="12818" y="4936"/>
                  <a:pt x="12869" y="4983"/>
                  <a:pt x="12945" y="4992"/>
                </a:cubicBezTo>
                <a:cubicBezTo>
                  <a:pt x="13034" y="4992"/>
                  <a:pt x="13084" y="4946"/>
                  <a:pt x="13084" y="4857"/>
                </a:cubicBezTo>
                <a:close/>
                <a:moveTo>
                  <a:pt x="6526" y="16719"/>
                </a:moveTo>
                <a:cubicBezTo>
                  <a:pt x="6450" y="16715"/>
                  <a:pt x="6386" y="16738"/>
                  <a:pt x="6378" y="16831"/>
                </a:cubicBezTo>
                <a:cubicBezTo>
                  <a:pt x="6365" y="16933"/>
                  <a:pt x="6412" y="16994"/>
                  <a:pt x="6505" y="17003"/>
                </a:cubicBezTo>
                <a:cubicBezTo>
                  <a:pt x="6585" y="17008"/>
                  <a:pt x="6632" y="16956"/>
                  <a:pt x="6645" y="16873"/>
                </a:cubicBezTo>
                <a:cubicBezTo>
                  <a:pt x="6640" y="16780"/>
                  <a:pt x="6611" y="16724"/>
                  <a:pt x="6526" y="16719"/>
                </a:cubicBezTo>
                <a:close/>
                <a:moveTo>
                  <a:pt x="13076" y="17998"/>
                </a:moveTo>
                <a:cubicBezTo>
                  <a:pt x="13072" y="17909"/>
                  <a:pt x="13017" y="17863"/>
                  <a:pt x="12932" y="17863"/>
                </a:cubicBezTo>
                <a:cubicBezTo>
                  <a:pt x="12852" y="17868"/>
                  <a:pt x="12788" y="17905"/>
                  <a:pt x="12788" y="17998"/>
                </a:cubicBezTo>
                <a:cubicBezTo>
                  <a:pt x="12788" y="18086"/>
                  <a:pt x="12860" y="18123"/>
                  <a:pt x="12936" y="18142"/>
                </a:cubicBezTo>
                <a:cubicBezTo>
                  <a:pt x="13004" y="18123"/>
                  <a:pt x="13076" y="18091"/>
                  <a:pt x="13076" y="17998"/>
                </a:cubicBezTo>
                <a:close/>
                <a:moveTo>
                  <a:pt x="14011" y="19039"/>
                </a:moveTo>
                <a:cubicBezTo>
                  <a:pt x="13931" y="19044"/>
                  <a:pt x="13876" y="19085"/>
                  <a:pt x="13876" y="19174"/>
                </a:cubicBezTo>
                <a:cubicBezTo>
                  <a:pt x="13876" y="19276"/>
                  <a:pt x="13935" y="19327"/>
                  <a:pt x="14024" y="19322"/>
                </a:cubicBezTo>
                <a:cubicBezTo>
                  <a:pt x="14104" y="19318"/>
                  <a:pt x="14142" y="19257"/>
                  <a:pt x="14146" y="19178"/>
                </a:cubicBezTo>
                <a:cubicBezTo>
                  <a:pt x="14138" y="19081"/>
                  <a:pt x="14096" y="19034"/>
                  <a:pt x="14011" y="19039"/>
                </a:cubicBezTo>
                <a:close/>
                <a:moveTo>
                  <a:pt x="12936" y="20206"/>
                </a:moveTo>
                <a:cubicBezTo>
                  <a:pt x="12869" y="20206"/>
                  <a:pt x="12822" y="20252"/>
                  <a:pt x="12818" y="20331"/>
                </a:cubicBezTo>
                <a:cubicBezTo>
                  <a:pt x="12814" y="20419"/>
                  <a:pt x="12860" y="20480"/>
                  <a:pt x="12941" y="20480"/>
                </a:cubicBezTo>
                <a:cubicBezTo>
                  <a:pt x="13017" y="20480"/>
                  <a:pt x="13067" y="20429"/>
                  <a:pt x="13080" y="20331"/>
                </a:cubicBezTo>
                <a:cubicBezTo>
                  <a:pt x="13059" y="20261"/>
                  <a:pt x="13012" y="20206"/>
                  <a:pt x="12936" y="20206"/>
                </a:cubicBezTo>
                <a:close/>
                <a:moveTo>
                  <a:pt x="16033" y="20326"/>
                </a:moveTo>
                <a:cubicBezTo>
                  <a:pt x="16033" y="20419"/>
                  <a:pt x="16097" y="20466"/>
                  <a:pt x="16165" y="20461"/>
                </a:cubicBezTo>
                <a:cubicBezTo>
                  <a:pt x="16232" y="20457"/>
                  <a:pt x="16300" y="20415"/>
                  <a:pt x="16300" y="20322"/>
                </a:cubicBezTo>
                <a:cubicBezTo>
                  <a:pt x="16300" y="20229"/>
                  <a:pt x="16237" y="20201"/>
                  <a:pt x="16097" y="20187"/>
                </a:cubicBezTo>
                <a:cubicBezTo>
                  <a:pt x="16072" y="20182"/>
                  <a:pt x="16033" y="20238"/>
                  <a:pt x="16033" y="20326"/>
                </a:cubicBezTo>
                <a:close/>
                <a:moveTo>
                  <a:pt x="20324" y="139"/>
                </a:moveTo>
                <a:cubicBezTo>
                  <a:pt x="20324" y="228"/>
                  <a:pt x="20366" y="284"/>
                  <a:pt x="20451" y="284"/>
                </a:cubicBezTo>
                <a:cubicBezTo>
                  <a:pt x="20531" y="288"/>
                  <a:pt x="20582" y="242"/>
                  <a:pt x="20586" y="149"/>
                </a:cubicBezTo>
                <a:cubicBezTo>
                  <a:pt x="20590" y="56"/>
                  <a:pt x="20540" y="14"/>
                  <a:pt x="20464" y="0"/>
                </a:cubicBezTo>
                <a:cubicBezTo>
                  <a:pt x="20379" y="9"/>
                  <a:pt x="20324" y="51"/>
                  <a:pt x="20324" y="139"/>
                </a:cubicBezTo>
                <a:close/>
                <a:moveTo>
                  <a:pt x="19418" y="21321"/>
                </a:moveTo>
                <a:cubicBezTo>
                  <a:pt x="19346" y="21316"/>
                  <a:pt x="19279" y="21358"/>
                  <a:pt x="19275" y="21447"/>
                </a:cubicBezTo>
                <a:cubicBezTo>
                  <a:pt x="19270" y="21535"/>
                  <a:pt x="19321" y="21581"/>
                  <a:pt x="19401" y="21591"/>
                </a:cubicBezTo>
                <a:cubicBezTo>
                  <a:pt x="19482" y="21600"/>
                  <a:pt x="19537" y="21567"/>
                  <a:pt x="19537" y="21470"/>
                </a:cubicBezTo>
                <a:cubicBezTo>
                  <a:pt x="19541" y="21382"/>
                  <a:pt x="19495" y="21326"/>
                  <a:pt x="19418" y="21321"/>
                </a:cubicBezTo>
                <a:close/>
                <a:moveTo>
                  <a:pt x="20506" y="21321"/>
                </a:moveTo>
                <a:cubicBezTo>
                  <a:pt x="20425" y="21307"/>
                  <a:pt x="20375" y="21363"/>
                  <a:pt x="20366" y="21447"/>
                </a:cubicBezTo>
                <a:cubicBezTo>
                  <a:pt x="20358" y="21535"/>
                  <a:pt x="20396" y="21591"/>
                  <a:pt x="20485" y="21591"/>
                </a:cubicBezTo>
                <a:cubicBezTo>
                  <a:pt x="20561" y="21591"/>
                  <a:pt x="20612" y="21554"/>
                  <a:pt x="20633" y="21479"/>
                </a:cubicBezTo>
                <a:cubicBezTo>
                  <a:pt x="20633" y="21377"/>
                  <a:pt x="20574" y="21335"/>
                  <a:pt x="20506" y="21321"/>
                </a:cubicBezTo>
                <a:close/>
                <a:moveTo>
                  <a:pt x="19372" y="14"/>
                </a:moveTo>
                <a:cubicBezTo>
                  <a:pt x="19287" y="14"/>
                  <a:pt x="19249" y="79"/>
                  <a:pt x="19262" y="172"/>
                </a:cubicBezTo>
                <a:cubicBezTo>
                  <a:pt x="19270" y="246"/>
                  <a:pt x="19313" y="297"/>
                  <a:pt x="19385" y="293"/>
                </a:cubicBezTo>
                <a:cubicBezTo>
                  <a:pt x="19461" y="288"/>
                  <a:pt x="19511" y="242"/>
                  <a:pt x="19520" y="149"/>
                </a:cubicBezTo>
                <a:cubicBezTo>
                  <a:pt x="19503" y="65"/>
                  <a:pt x="19448" y="9"/>
                  <a:pt x="19372" y="14"/>
                </a:cubicBezTo>
                <a:close/>
                <a:moveTo>
                  <a:pt x="13888" y="3658"/>
                </a:moveTo>
                <a:cubicBezTo>
                  <a:pt x="13893" y="3751"/>
                  <a:pt x="13956" y="3816"/>
                  <a:pt x="14045" y="3811"/>
                </a:cubicBezTo>
                <a:cubicBezTo>
                  <a:pt x="14108" y="3807"/>
                  <a:pt x="14155" y="3751"/>
                  <a:pt x="14151" y="3672"/>
                </a:cubicBezTo>
                <a:cubicBezTo>
                  <a:pt x="14146" y="3579"/>
                  <a:pt x="14096" y="3537"/>
                  <a:pt x="14011" y="3547"/>
                </a:cubicBezTo>
                <a:cubicBezTo>
                  <a:pt x="13943" y="3547"/>
                  <a:pt x="13884" y="3579"/>
                  <a:pt x="13888" y="3658"/>
                </a:cubicBezTo>
                <a:close/>
                <a:moveTo>
                  <a:pt x="17235" y="20192"/>
                </a:moveTo>
                <a:cubicBezTo>
                  <a:pt x="17159" y="20201"/>
                  <a:pt x="17096" y="20238"/>
                  <a:pt x="17112" y="20331"/>
                </a:cubicBezTo>
                <a:cubicBezTo>
                  <a:pt x="17125" y="20410"/>
                  <a:pt x="17180" y="20466"/>
                  <a:pt x="17256" y="20461"/>
                </a:cubicBezTo>
                <a:cubicBezTo>
                  <a:pt x="17332" y="20452"/>
                  <a:pt x="17379" y="20401"/>
                  <a:pt x="17375" y="20308"/>
                </a:cubicBezTo>
                <a:cubicBezTo>
                  <a:pt x="17366" y="20210"/>
                  <a:pt x="17311" y="20182"/>
                  <a:pt x="17235" y="20192"/>
                </a:cubicBezTo>
                <a:close/>
                <a:moveTo>
                  <a:pt x="18314" y="1199"/>
                </a:moveTo>
                <a:cubicBezTo>
                  <a:pt x="18242" y="1209"/>
                  <a:pt x="18179" y="1246"/>
                  <a:pt x="18196" y="1348"/>
                </a:cubicBezTo>
                <a:cubicBezTo>
                  <a:pt x="18208" y="1427"/>
                  <a:pt x="18251" y="1460"/>
                  <a:pt x="18323" y="1460"/>
                </a:cubicBezTo>
                <a:cubicBezTo>
                  <a:pt x="18403" y="1455"/>
                  <a:pt x="18449" y="1413"/>
                  <a:pt x="18466" y="1325"/>
                </a:cubicBezTo>
                <a:cubicBezTo>
                  <a:pt x="18441" y="1241"/>
                  <a:pt x="18390" y="1190"/>
                  <a:pt x="18314" y="1199"/>
                </a:cubicBezTo>
                <a:close/>
                <a:moveTo>
                  <a:pt x="15081" y="20196"/>
                </a:moveTo>
                <a:cubicBezTo>
                  <a:pt x="15005" y="20201"/>
                  <a:pt x="14971" y="20247"/>
                  <a:pt x="14971" y="20322"/>
                </a:cubicBezTo>
                <a:cubicBezTo>
                  <a:pt x="14971" y="20419"/>
                  <a:pt x="15035" y="20452"/>
                  <a:pt x="15107" y="20457"/>
                </a:cubicBezTo>
                <a:cubicBezTo>
                  <a:pt x="15183" y="20457"/>
                  <a:pt x="15225" y="20401"/>
                  <a:pt x="15234" y="20317"/>
                </a:cubicBezTo>
                <a:cubicBezTo>
                  <a:pt x="15208" y="20224"/>
                  <a:pt x="15158" y="20196"/>
                  <a:pt x="15081" y="20196"/>
                </a:cubicBezTo>
                <a:close/>
                <a:moveTo>
                  <a:pt x="14041" y="20206"/>
                </a:moveTo>
                <a:cubicBezTo>
                  <a:pt x="13960" y="20192"/>
                  <a:pt x="13901" y="20243"/>
                  <a:pt x="13888" y="20326"/>
                </a:cubicBezTo>
                <a:cubicBezTo>
                  <a:pt x="13876" y="20419"/>
                  <a:pt x="13948" y="20466"/>
                  <a:pt x="14019" y="20470"/>
                </a:cubicBezTo>
                <a:cubicBezTo>
                  <a:pt x="14079" y="20475"/>
                  <a:pt x="14134" y="20433"/>
                  <a:pt x="14142" y="20336"/>
                </a:cubicBezTo>
                <a:cubicBezTo>
                  <a:pt x="14142" y="20271"/>
                  <a:pt x="14108" y="20215"/>
                  <a:pt x="14041" y="20206"/>
                </a:cubicBezTo>
                <a:close/>
                <a:moveTo>
                  <a:pt x="11730" y="20359"/>
                </a:moveTo>
                <a:cubicBezTo>
                  <a:pt x="11739" y="20438"/>
                  <a:pt x="11798" y="20494"/>
                  <a:pt x="11879" y="20484"/>
                </a:cubicBezTo>
                <a:cubicBezTo>
                  <a:pt x="11946" y="20475"/>
                  <a:pt x="11993" y="20424"/>
                  <a:pt x="11989" y="20354"/>
                </a:cubicBezTo>
                <a:cubicBezTo>
                  <a:pt x="11984" y="20271"/>
                  <a:pt x="11934" y="20219"/>
                  <a:pt x="11853" y="20206"/>
                </a:cubicBezTo>
                <a:cubicBezTo>
                  <a:pt x="11781" y="20224"/>
                  <a:pt x="11722" y="20275"/>
                  <a:pt x="11730" y="20359"/>
                </a:cubicBezTo>
                <a:close/>
                <a:moveTo>
                  <a:pt x="7440" y="18053"/>
                </a:moveTo>
                <a:cubicBezTo>
                  <a:pt x="7457" y="18146"/>
                  <a:pt x="7516" y="18174"/>
                  <a:pt x="7592" y="18170"/>
                </a:cubicBezTo>
                <a:cubicBezTo>
                  <a:pt x="7664" y="18160"/>
                  <a:pt x="7702" y="18119"/>
                  <a:pt x="7698" y="18035"/>
                </a:cubicBezTo>
                <a:cubicBezTo>
                  <a:pt x="7694" y="17937"/>
                  <a:pt x="7630" y="17914"/>
                  <a:pt x="7554" y="17895"/>
                </a:cubicBezTo>
                <a:cubicBezTo>
                  <a:pt x="7495" y="17923"/>
                  <a:pt x="7423" y="17951"/>
                  <a:pt x="7440" y="18053"/>
                </a:cubicBezTo>
                <a:close/>
                <a:moveTo>
                  <a:pt x="7656" y="4718"/>
                </a:moveTo>
                <a:cubicBezTo>
                  <a:pt x="7575" y="4704"/>
                  <a:pt x="7529" y="4774"/>
                  <a:pt x="7529" y="4862"/>
                </a:cubicBezTo>
                <a:cubicBezTo>
                  <a:pt x="7529" y="4936"/>
                  <a:pt x="7563" y="4992"/>
                  <a:pt x="7639" y="4997"/>
                </a:cubicBezTo>
                <a:cubicBezTo>
                  <a:pt x="7719" y="5001"/>
                  <a:pt x="7770" y="4964"/>
                  <a:pt x="7791" y="4876"/>
                </a:cubicBezTo>
                <a:cubicBezTo>
                  <a:pt x="7779" y="4783"/>
                  <a:pt x="7724" y="4727"/>
                  <a:pt x="7656" y="4718"/>
                </a:cubicBezTo>
                <a:close/>
                <a:moveTo>
                  <a:pt x="23" y="15678"/>
                </a:moveTo>
                <a:cubicBezTo>
                  <a:pt x="19" y="15762"/>
                  <a:pt x="57" y="15832"/>
                  <a:pt x="137" y="15836"/>
                </a:cubicBezTo>
                <a:cubicBezTo>
                  <a:pt x="217" y="15846"/>
                  <a:pt x="277" y="15771"/>
                  <a:pt x="277" y="15697"/>
                </a:cubicBezTo>
                <a:cubicBezTo>
                  <a:pt x="277" y="15622"/>
                  <a:pt x="222" y="15557"/>
                  <a:pt x="129" y="15557"/>
                </a:cubicBezTo>
                <a:cubicBezTo>
                  <a:pt x="61" y="15553"/>
                  <a:pt x="27" y="15604"/>
                  <a:pt x="23" y="15678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4291F4B5-E746-8856-2E9D-504BFFF36A17}"/>
              </a:ext>
            </a:extLst>
          </p:cNvPr>
          <p:cNvSpPr/>
          <p:nvPr/>
        </p:nvSpPr>
        <p:spPr>
          <a:xfrm>
            <a:off x="317275" y="0"/>
            <a:ext cx="11248167" cy="55470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9" h="21587" extrusionOk="0">
                <a:moveTo>
                  <a:pt x="16614" y="56"/>
                </a:moveTo>
                <a:cubicBezTo>
                  <a:pt x="16821" y="730"/>
                  <a:pt x="17105" y="1220"/>
                  <a:pt x="17428" y="1661"/>
                </a:cubicBezTo>
                <a:cubicBezTo>
                  <a:pt x="17685" y="2013"/>
                  <a:pt x="17937" y="2327"/>
                  <a:pt x="18244" y="2425"/>
                </a:cubicBezTo>
                <a:cubicBezTo>
                  <a:pt x="18454" y="2492"/>
                  <a:pt x="18670" y="2481"/>
                  <a:pt x="18878" y="2585"/>
                </a:cubicBezTo>
                <a:cubicBezTo>
                  <a:pt x="18941" y="2615"/>
                  <a:pt x="18998" y="2533"/>
                  <a:pt x="19059" y="2507"/>
                </a:cubicBezTo>
                <a:cubicBezTo>
                  <a:pt x="19231" y="2432"/>
                  <a:pt x="19307" y="2574"/>
                  <a:pt x="19279" y="2918"/>
                </a:cubicBezTo>
                <a:cubicBezTo>
                  <a:pt x="19266" y="3091"/>
                  <a:pt x="19249" y="3259"/>
                  <a:pt x="19229" y="3427"/>
                </a:cubicBezTo>
                <a:cubicBezTo>
                  <a:pt x="19155" y="4022"/>
                  <a:pt x="19170" y="4613"/>
                  <a:pt x="19205" y="5219"/>
                </a:cubicBezTo>
                <a:cubicBezTo>
                  <a:pt x="19246" y="5930"/>
                  <a:pt x="19379" y="6566"/>
                  <a:pt x="19521" y="7202"/>
                </a:cubicBezTo>
                <a:cubicBezTo>
                  <a:pt x="19556" y="7363"/>
                  <a:pt x="19618" y="7487"/>
                  <a:pt x="19670" y="7618"/>
                </a:cubicBezTo>
                <a:cubicBezTo>
                  <a:pt x="19773" y="7880"/>
                  <a:pt x="19873" y="8145"/>
                  <a:pt x="19991" y="8389"/>
                </a:cubicBezTo>
                <a:cubicBezTo>
                  <a:pt x="20124" y="8662"/>
                  <a:pt x="20279" y="8856"/>
                  <a:pt x="20421" y="9099"/>
                </a:cubicBezTo>
                <a:cubicBezTo>
                  <a:pt x="20534" y="9294"/>
                  <a:pt x="20526" y="9440"/>
                  <a:pt x="20408" y="9608"/>
                </a:cubicBezTo>
                <a:cubicBezTo>
                  <a:pt x="20272" y="9799"/>
                  <a:pt x="20130" y="9975"/>
                  <a:pt x="19995" y="10177"/>
                </a:cubicBezTo>
                <a:cubicBezTo>
                  <a:pt x="19895" y="10327"/>
                  <a:pt x="19803" y="10510"/>
                  <a:pt x="19729" y="10697"/>
                </a:cubicBezTo>
                <a:cubicBezTo>
                  <a:pt x="19386" y="11558"/>
                  <a:pt x="19098" y="12471"/>
                  <a:pt x="19105" y="13653"/>
                </a:cubicBezTo>
                <a:cubicBezTo>
                  <a:pt x="19107" y="14027"/>
                  <a:pt x="19093" y="14405"/>
                  <a:pt x="19117" y="14775"/>
                </a:cubicBezTo>
                <a:cubicBezTo>
                  <a:pt x="19131" y="15011"/>
                  <a:pt x="19181" y="15243"/>
                  <a:pt x="19220" y="15471"/>
                </a:cubicBezTo>
                <a:cubicBezTo>
                  <a:pt x="19260" y="15707"/>
                  <a:pt x="19211" y="15857"/>
                  <a:pt x="19096" y="15786"/>
                </a:cubicBezTo>
                <a:cubicBezTo>
                  <a:pt x="18840" y="15628"/>
                  <a:pt x="18618" y="15872"/>
                  <a:pt x="18389" y="16010"/>
                </a:cubicBezTo>
                <a:cubicBezTo>
                  <a:pt x="18234" y="16104"/>
                  <a:pt x="18083" y="16246"/>
                  <a:pt x="17952" y="16448"/>
                </a:cubicBezTo>
                <a:cubicBezTo>
                  <a:pt x="17816" y="16661"/>
                  <a:pt x="17677" y="16867"/>
                  <a:pt x="17548" y="17106"/>
                </a:cubicBezTo>
                <a:cubicBezTo>
                  <a:pt x="17349" y="17473"/>
                  <a:pt x="17231" y="17959"/>
                  <a:pt x="17046" y="18341"/>
                </a:cubicBezTo>
                <a:cubicBezTo>
                  <a:pt x="17005" y="18423"/>
                  <a:pt x="16969" y="18551"/>
                  <a:pt x="16902" y="18465"/>
                </a:cubicBezTo>
                <a:cubicBezTo>
                  <a:pt x="16837" y="18382"/>
                  <a:pt x="16852" y="18248"/>
                  <a:pt x="16874" y="18124"/>
                </a:cubicBezTo>
                <a:cubicBezTo>
                  <a:pt x="16882" y="18087"/>
                  <a:pt x="16887" y="18046"/>
                  <a:pt x="16900" y="18019"/>
                </a:cubicBezTo>
                <a:cubicBezTo>
                  <a:pt x="17063" y="17675"/>
                  <a:pt x="17190" y="17271"/>
                  <a:pt x="17358" y="16931"/>
                </a:cubicBezTo>
                <a:cubicBezTo>
                  <a:pt x="17469" y="16710"/>
                  <a:pt x="17587" y="16511"/>
                  <a:pt x="17707" y="16321"/>
                </a:cubicBezTo>
                <a:cubicBezTo>
                  <a:pt x="17854" y="16081"/>
                  <a:pt x="18020" y="15894"/>
                  <a:pt x="18196" y="15744"/>
                </a:cubicBezTo>
                <a:cubicBezTo>
                  <a:pt x="18397" y="15576"/>
                  <a:pt x="18602" y="15453"/>
                  <a:pt x="18816" y="15374"/>
                </a:cubicBezTo>
                <a:cubicBezTo>
                  <a:pt x="18949" y="15325"/>
                  <a:pt x="18952" y="15232"/>
                  <a:pt x="18930" y="14951"/>
                </a:cubicBezTo>
                <a:cubicBezTo>
                  <a:pt x="18902" y="14596"/>
                  <a:pt x="18902" y="14233"/>
                  <a:pt x="18891" y="13877"/>
                </a:cubicBezTo>
                <a:cubicBezTo>
                  <a:pt x="18866" y="13002"/>
                  <a:pt x="19043" y="12257"/>
                  <a:pt x="19205" y="11505"/>
                </a:cubicBezTo>
                <a:cubicBezTo>
                  <a:pt x="19310" y="11015"/>
                  <a:pt x="19500" y="10634"/>
                  <a:pt x="19679" y="10241"/>
                </a:cubicBezTo>
                <a:cubicBezTo>
                  <a:pt x="19821" y="9930"/>
                  <a:pt x="19988" y="9702"/>
                  <a:pt x="20155" y="9462"/>
                </a:cubicBezTo>
                <a:cubicBezTo>
                  <a:pt x="20226" y="9365"/>
                  <a:pt x="20216" y="9212"/>
                  <a:pt x="20141" y="9118"/>
                </a:cubicBezTo>
                <a:cubicBezTo>
                  <a:pt x="19790" y="8673"/>
                  <a:pt x="19548" y="8037"/>
                  <a:pt x="19345" y="7315"/>
                </a:cubicBezTo>
                <a:cubicBezTo>
                  <a:pt x="19196" y="6780"/>
                  <a:pt x="19107" y="6203"/>
                  <a:pt x="19037" y="5620"/>
                </a:cubicBezTo>
                <a:cubicBezTo>
                  <a:pt x="18998" y="5309"/>
                  <a:pt x="18986" y="4980"/>
                  <a:pt x="18984" y="4647"/>
                </a:cubicBezTo>
                <a:cubicBezTo>
                  <a:pt x="18980" y="4217"/>
                  <a:pt x="18995" y="3809"/>
                  <a:pt x="19041" y="3394"/>
                </a:cubicBezTo>
                <a:cubicBezTo>
                  <a:pt x="19063" y="3192"/>
                  <a:pt x="19002" y="3068"/>
                  <a:pt x="18871" y="2993"/>
                </a:cubicBezTo>
                <a:cubicBezTo>
                  <a:pt x="18773" y="2960"/>
                  <a:pt x="18640" y="2900"/>
                  <a:pt x="18506" y="2877"/>
                </a:cubicBezTo>
                <a:cubicBezTo>
                  <a:pt x="18085" y="2806"/>
                  <a:pt x="17707" y="2503"/>
                  <a:pt x="17358" y="2035"/>
                </a:cubicBezTo>
                <a:cubicBezTo>
                  <a:pt x="17315" y="1979"/>
                  <a:pt x="17277" y="1916"/>
                  <a:pt x="17232" y="1863"/>
                </a:cubicBezTo>
                <a:cubicBezTo>
                  <a:pt x="16922" y="1493"/>
                  <a:pt x="16681" y="984"/>
                  <a:pt x="16485" y="378"/>
                </a:cubicBezTo>
                <a:cubicBezTo>
                  <a:pt x="16444" y="251"/>
                  <a:pt x="16402" y="123"/>
                  <a:pt x="16360" y="0"/>
                </a:cubicBezTo>
                <a:lnTo>
                  <a:pt x="8720" y="0"/>
                </a:lnTo>
                <a:cubicBezTo>
                  <a:pt x="8637" y="15"/>
                  <a:pt x="8554" y="26"/>
                  <a:pt x="8471" y="37"/>
                </a:cubicBezTo>
                <a:cubicBezTo>
                  <a:pt x="8168" y="82"/>
                  <a:pt x="7865" y="116"/>
                  <a:pt x="7565" y="157"/>
                </a:cubicBezTo>
                <a:cubicBezTo>
                  <a:pt x="7271" y="198"/>
                  <a:pt x="6978" y="258"/>
                  <a:pt x="6684" y="296"/>
                </a:cubicBezTo>
                <a:cubicBezTo>
                  <a:pt x="6096" y="370"/>
                  <a:pt x="5507" y="449"/>
                  <a:pt x="4918" y="494"/>
                </a:cubicBezTo>
                <a:cubicBezTo>
                  <a:pt x="4706" y="509"/>
                  <a:pt x="4492" y="584"/>
                  <a:pt x="4280" y="513"/>
                </a:cubicBezTo>
                <a:cubicBezTo>
                  <a:pt x="4200" y="486"/>
                  <a:pt x="4141" y="554"/>
                  <a:pt x="4101" y="681"/>
                </a:cubicBezTo>
                <a:cubicBezTo>
                  <a:pt x="4036" y="879"/>
                  <a:pt x="3953" y="1040"/>
                  <a:pt x="3866" y="1205"/>
                </a:cubicBezTo>
                <a:cubicBezTo>
                  <a:pt x="3455" y="1976"/>
                  <a:pt x="2968" y="2211"/>
                  <a:pt x="2423" y="2065"/>
                </a:cubicBezTo>
                <a:cubicBezTo>
                  <a:pt x="2235" y="2017"/>
                  <a:pt x="2056" y="1923"/>
                  <a:pt x="1914" y="1721"/>
                </a:cubicBezTo>
                <a:cubicBezTo>
                  <a:pt x="1853" y="1684"/>
                  <a:pt x="1807" y="1616"/>
                  <a:pt x="1766" y="1699"/>
                </a:cubicBezTo>
                <a:cubicBezTo>
                  <a:pt x="1726" y="1781"/>
                  <a:pt x="1737" y="1893"/>
                  <a:pt x="1757" y="1987"/>
                </a:cubicBezTo>
                <a:cubicBezTo>
                  <a:pt x="1790" y="2144"/>
                  <a:pt x="1837" y="2294"/>
                  <a:pt x="1870" y="2454"/>
                </a:cubicBezTo>
                <a:cubicBezTo>
                  <a:pt x="1975" y="2978"/>
                  <a:pt x="2051" y="3517"/>
                  <a:pt x="2084" y="4086"/>
                </a:cubicBezTo>
                <a:cubicBezTo>
                  <a:pt x="2108" y="4505"/>
                  <a:pt x="2111" y="4924"/>
                  <a:pt x="2099" y="5328"/>
                </a:cubicBezTo>
                <a:cubicBezTo>
                  <a:pt x="2078" y="5919"/>
                  <a:pt x="1971" y="6484"/>
                  <a:pt x="1822" y="7000"/>
                </a:cubicBezTo>
                <a:cubicBezTo>
                  <a:pt x="1622" y="7689"/>
                  <a:pt x="1305" y="8130"/>
                  <a:pt x="977" y="8520"/>
                </a:cubicBezTo>
                <a:cubicBezTo>
                  <a:pt x="705" y="8841"/>
                  <a:pt x="412" y="9088"/>
                  <a:pt x="107" y="9260"/>
                </a:cubicBezTo>
                <a:cubicBezTo>
                  <a:pt x="63" y="9287"/>
                  <a:pt x="15" y="9309"/>
                  <a:pt x="2" y="9421"/>
                </a:cubicBezTo>
                <a:cubicBezTo>
                  <a:pt x="-7" y="9511"/>
                  <a:pt x="15" y="9578"/>
                  <a:pt x="48" y="9623"/>
                </a:cubicBezTo>
                <a:cubicBezTo>
                  <a:pt x="283" y="9934"/>
                  <a:pt x="500" y="10282"/>
                  <a:pt x="705" y="10675"/>
                </a:cubicBezTo>
                <a:cubicBezTo>
                  <a:pt x="822" y="10895"/>
                  <a:pt x="936" y="11124"/>
                  <a:pt x="1037" y="11363"/>
                </a:cubicBezTo>
                <a:cubicBezTo>
                  <a:pt x="1176" y="11692"/>
                  <a:pt x="1298" y="12063"/>
                  <a:pt x="1401" y="12452"/>
                </a:cubicBezTo>
                <a:cubicBezTo>
                  <a:pt x="1737" y="13739"/>
                  <a:pt x="1772" y="15071"/>
                  <a:pt x="1528" y="16425"/>
                </a:cubicBezTo>
                <a:cubicBezTo>
                  <a:pt x="1405" y="17110"/>
                  <a:pt x="1183" y="17690"/>
                  <a:pt x="942" y="18233"/>
                </a:cubicBezTo>
                <a:cubicBezTo>
                  <a:pt x="899" y="18326"/>
                  <a:pt x="844" y="18427"/>
                  <a:pt x="881" y="18558"/>
                </a:cubicBezTo>
                <a:cubicBezTo>
                  <a:pt x="919" y="18697"/>
                  <a:pt x="993" y="18644"/>
                  <a:pt x="1050" y="18599"/>
                </a:cubicBezTo>
                <a:cubicBezTo>
                  <a:pt x="1157" y="18517"/>
                  <a:pt x="1270" y="18495"/>
                  <a:pt x="1379" y="18442"/>
                </a:cubicBezTo>
                <a:cubicBezTo>
                  <a:pt x="1658" y="18304"/>
                  <a:pt x="1947" y="18277"/>
                  <a:pt x="2222" y="18364"/>
                </a:cubicBezTo>
                <a:cubicBezTo>
                  <a:pt x="2767" y="18539"/>
                  <a:pt x="3248" y="19011"/>
                  <a:pt x="3603" y="19920"/>
                </a:cubicBezTo>
                <a:cubicBezTo>
                  <a:pt x="3770" y="20350"/>
                  <a:pt x="3918" y="20796"/>
                  <a:pt x="3997" y="21323"/>
                </a:cubicBezTo>
                <a:cubicBezTo>
                  <a:pt x="4027" y="21514"/>
                  <a:pt x="4088" y="21600"/>
                  <a:pt x="4178" y="21585"/>
                </a:cubicBezTo>
                <a:cubicBezTo>
                  <a:pt x="4418" y="21548"/>
                  <a:pt x="4660" y="21529"/>
                  <a:pt x="4898" y="21480"/>
                </a:cubicBezTo>
                <a:cubicBezTo>
                  <a:pt x="5354" y="21387"/>
                  <a:pt x="5811" y="21372"/>
                  <a:pt x="6267" y="21297"/>
                </a:cubicBezTo>
                <a:cubicBezTo>
                  <a:pt x="6430" y="21271"/>
                  <a:pt x="6592" y="21271"/>
                  <a:pt x="6754" y="21248"/>
                </a:cubicBezTo>
                <a:cubicBezTo>
                  <a:pt x="7044" y="21203"/>
                  <a:pt x="7334" y="21129"/>
                  <a:pt x="7624" y="21114"/>
                </a:cubicBezTo>
                <a:cubicBezTo>
                  <a:pt x="7941" y="21099"/>
                  <a:pt x="8258" y="21046"/>
                  <a:pt x="8576" y="21013"/>
                </a:cubicBezTo>
                <a:cubicBezTo>
                  <a:pt x="8718" y="20998"/>
                  <a:pt x="8862" y="20986"/>
                  <a:pt x="9006" y="20960"/>
                </a:cubicBezTo>
                <a:cubicBezTo>
                  <a:pt x="9303" y="20904"/>
                  <a:pt x="9602" y="20863"/>
                  <a:pt x="9899" y="20848"/>
                </a:cubicBezTo>
                <a:cubicBezTo>
                  <a:pt x="10213" y="20833"/>
                  <a:pt x="10526" y="20766"/>
                  <a:pt x="10840" y="20754"/>
                </a:cubicBezTo>
                <a:cubicBezTo>
                  <a:pt x="11141" y="20747"/>
                  <a:pt x="11442" y="20657"/>
                  <a:pt x="11744" y="20653"/>
                </a:cubicBezTo>
                <a:cubicBezTo>
                  <a:pt x="12071" y="20650"/>
                  <a:pt x="12394" y="20571"/>
                  <a:pt x="12720" y="20556"/>
                </a:cubicBezTo>
                <a:cubicBezTo>
                  <a:pt x="13027" y="20541"/>
                  <a:pt x="13331" y="20470"/>
                  <a:pt x="13636" y="20436"/>
                </a:cubicBezTo>
                <a:cubicBezTo>
                  <a:pt x="13953" y="20403"/>
                  <a:pt x="14272" y="20414"/>
                  <a:pt x="14588" y="20354"/>
                </a:cubicBezTo>
                <a:cubicBezTo>
                  <a:pt x="15020" y="20275"/>
                  <a:pt x="15455" y="20253"/>
                  <a:pt x="15887" y="20208"/>
                </a:cubicBezTo>
                <a:cubicBezTo>
                  <a:pt x="16328" y="20163"/>
                  <a:pt x="16771" y="20103"/>
                  <a:pt x="17212" y="20066"/>
                </a:cubicBezTo>
                <a:cubicBezTo>
                  <a:pt x="17557" y="20036"/>
                  <a:pt x="17511" y="20055"/>
                  <a:pt x="17613" y="19486"/>
                </a:cubicBezTo>
                <a:cubicBezTo>
                  <a:pt x="17747" y="18730"/>
                  <a:pt x="17982" y="18109"/>
                  <a:pt x="18303" y="17653"/>
                </a:cubicBezTo>
                <a:cubicBezTo>
                  <a:pt x="18694" y="17091"/>
                  <a:pt x="19141" y="16897"/>
                  <a:pt x="19620" y="17035"/>
                </a:cubicBezTo>
                <a:cubicBezTo>
                  <a:pt x="19759" y="17076"/>
                  <a:pt x="19897" y="17121"/>
                  <a:pt x="20028" y="17226"/>
                </a:cubicBezTo>
                <a:cubicBezTo>
                  <a:pt x="20083" y="17271"/>
                  <a:pt x="20152" y="17350"/>
                  <a:pt x="20198" y="17215"/>
                </a:cubicBezTo>
                <a:cubicBezTo>
                  <a:pt x="20244" y="17084"/>
                  <a:pt x="20191" y="16983"/>
                  <a:pt x="20152" y="16882"/>
                </a:cubicBezTo>
                <a:cubicBezTo>
                  <a:pt x="20124" y="16807"/>
                  <a:pt x="20095" y="16728"/>
                  <a:pt x="20078" y="16642"/>
                </a:cubicBezTo>
                <a:cubicBezTo>
                  <a:pt x="19969" y="16122"/>
                  <a:pt x="19857" y="15606"/>
                  <a:pt x="19788" y="15052"/>
                </a:cubicBezTo>
                <a:cubicBezTo>
                  <a:pt x="19705" y="14379"/>
                  <a:pt x="19696" y="13705"/>
                  <a:pt x="19775" y="13047"/>
                </a:cubicBezTo>
                <a:cubicBezTo>
                  <a:pt x="19868" y="12269"/>
                  <a:pt x="20104" y="11636"/>
                  <a:pt x="20371" y="11053"/>
                </a:cubicBezTo>
                <a:cubicBezTo>
                  <a:pt x="20676" y="10387"/>
                  <a:pt x="21062" y="9994"/>
                  <a:pt x="21471" y="9672"/>
                </a:cubicBezTo>
                <a:cubicBezTo>
                  <a:pt x="21527" y="9627"/>
                  <a:pt x="21586" y="9586"/>
                  <a:pt x="21589" y="9444"/>
                </a:cubicBezTo>
                <a:cubicBezTo>
                  <a:pt x="21593" y="9313"/>
                  <a:pt x="21539" y="9257"/>
                  <a:pt x="21492" y="9200"/>
                </a:cubicBezTo>
                <a:cubicBezTo>
                  <a:pt x="21458" y="9163"/>
                  <a:pt x="21423" y="9126"/>
                  <a:pt x="21388" y="9096"/>
                </a:cubicBezTo>
                <a:cubicBezTo>
                  <a:pt x="21039" y="8763"/>
                  <a:pt x="20774" y="8209"/>
                  <a:pt x="20508" y="7674"/>
                </a:cubicBezTo>
                <a:cubicBezTo>
                  <a:pt x="20274" y="7202"/>
                  <a:pt x="20082" y="6656"/>
                  <a:pt x="19954" y="6028"/>
                </a:cubicBezTo>
                <a:cubicBezTo>
                  <a:pt x="19879" y="5646"/>
                  <a:pt x="19820" y="5249"/>
                  <a:pt x="19803" y="4845"/>
                </a:cubicBezTo>
                <a:cubicBezTo>
                  <a:pt x="19786" y="4419"/>
                  <a:pt x="19794" y="3988"/>
                  <a:pt x="19818" y="3554"/>
                </a:cubicBezTo>
                <a:cubicBezTo>
                  <a:pt x="19858" y="2791"/>
                  <a:pt x="19986" y="2099"/>
                  <a:pt x="20159" y="1433"/>
                </a:cubicBezTo>
                <a:cubicBezTo>
                  <a:pt x="20205" y="1257"/>
                  <a:pt x="20288" y="1137"/>
                  <a:pt x="20325" y="950"/>
                </a:cubicBezTo>
                <a:cubicBezTo>
                  <a:pt x="20340" y="872"/>
                  <a:pt x="20370" y="789"/>
                  <a:pt x="20334" y="707"/>
                </a:cubicBezTo>
                <a:cubicBezTo>
                  <a:pt x="20301" y="632"/>
                  <a:pt x="20262" y="692"/>
                  <a:pt x="20227" y="715"/>
                </a:cubicBezTo>
                <a:cubicBezTo>
                  <a:pt x="19949" y="887"/>
                  <a:pt x="19666" y="1021"/>
                  <a:pt x="19377" y="1074"/>
                </a:cubicBezTo>
                <a:cubicBezTo>
                  <a:pt x="19120" y="1119"/>
                  <a:pt x="18866" y="1055"/>
                  <a:pt x="18611" y="950"/>
                </a:cubicBezTo>
                <a:cubicBezTo>
                  <a:pt x="18234" y="793"/>
                  <a:pt x="17913" y="486"/>
                  <a:pt x="17651" y="7"/>
                </a:cubicBezTo>
                <a:lnTo>
                  <a:pt x="16609" y="7"/>
                </a:lnTo>
                <a:cubicBezTo>
                  <a:pt x="16601" y="19"/>
                  <a:pt x="16607" y="37"/>
                  <a:pt x="16614" y="56"/>
                </a:cubicBezTo>
                <a:close/>
                <a:moveTo>
                  <a:pt x="4837" y="20579"/>
                </a:moveTo>
                <a:cubicBezTo>
                  <a:pt x="4796" y="20668"/>
                  <a:pt x="4747" y="20657"/>
                  <a:pt x="4699" y="20605"/>
                </a:cubicBezTo>
                <a:cubicBezTo>
                  <a:pt x="4649" y="20549"/>
                  <a:pt x="4621" y="20459"/>
                  <a:pt x="4603" y="20350"/>
                </a:cubicBezTo>
                <a:cubicBezTo>
                  <a:pt x="4501" y="19737"/>
                  <a:pt x="4320" y="19232"/>
                  <a:pt x="4108" y="18749"/>
                </a:cubicBezTo>
                <a:cubicBezTo>
                  <a:pt x="3972" y="18438"/>
                  <a:pt x="3794" y="18236"/>
                  <a:pt x="3662" y="17930"/>
                </a:cubicBezTo>
                <a:cubicBezTo>
                  <a:pt x="3615" y="17821"/>
                  <a:pt x="3551" y="17754"/>
                  <a:pt x="3486" y="17701"/>
                </a:cubicBezTo>
                <a:cubicBezTo>
                  <a:pt x="3224" y="17481"/>
                  <a:pt x="2962" y="17245"/>
                  <a:pt x="2682" y="17144"/>
                </a:cubicBezTo>
                <a:cubicBezTo>
                  <a:pt x="2514" y="17084"/>
                  <a:pt x="2342" y="17125"/>
                  <a:pt x="2172" y="17148"/>
                </a:cubicBezTo>
                <a:cubicBezTo>
                  <a:pt x="2137" y="17151"/>
                  <a:pt x="2102" y="17174"/>
                  <a:pt x="2069" y="17174"/>
                </a:cubicBezTo>
                <a:cubicBezTo>
                  <a:pt x="1934" y="17181"/>
                  <a:pt x="1894" y="17058"/>
                  <a:pt x="1947" y="16758"/>
                </a:cubicBezTo>
                <a:cubicBezTo>
                  <a:pt x="1956" y="16728"/>
                  <a:pt x="1971" y="16642"/>
                  <a:pt x="2001" y="16601"/>
                </a:cubicBezTo>
                <a:cubicBezTo>
                  <a:pt x="2106" y="16455"/>
                  <a:pt x="2130" y="16246"/>
                  <a:pt x="2143" y="16010"/>
                </a:cubicBezTo>
                <a:cubicBezTo>
                  <a:pt x="2152" y="15808"/>
                  <a:pt x="2169" y="15599"/>
                  <a:pt x="2200" y="15408"/>
                </a:cubicBezTo>
                <a:cubicBezTo>
                  <a:pt x="2274" y="14959"/>
                  <a:pt x="2246" y="14495"/>
                  <a:pt x="2230" y="14050"/>
                </a:cubicBezTo>
                <a:cubicBezTo>
                  <a:pt x="2204" y="13350"/>
                  <a:pt x="2089" y="12688"/>
                  <a:pt x="1940" y="12052"/>
                </a:cubicBezTo>
                <a:cubicBezTo>
                  <a:pt x="1846" y="11655"/>
                  <a:pt x="1744" y="11258"/>
                  <a:pt x="1604" y="10929"/>
                </a:cubicBezTo>
                <a:cubicBezTo>
                  <a:pt x="1484" y="10648"/>
                  <a:pt x="1379" y="10330"/>
                  <a:pt x="1220" y="10121"/>
                </a:cubicBezTo>
                <a:cubicBezTo>
                  <a:pt x="1152" y="10031"/>
                  <a:pt x="1080" y="9923"/>
                  <a:pt x="1095" y="9728"/>
                </a:cubicBezTo>
                <a:cubicBezTo>
                  <a:pt x="1109" y="9526"/>
                  <a:pt x="1202" y="9492"/>
                  <a:pt x="1276" y="9406"/>
                </a:cubicBezTo>
                <a:cubicBezTo>
                  <a:pt x="1467" y="9178"/>
                  <a:pt x="1667" y="8980"/>
                  <a:pt x="1829" y="8654"/>
                </a:cubicBezTo>
                <a:cubicBezTo>
                  <a:pt x="1960" y="8396"/>
                  <a:pt x="2078" y="8119"/>
                  <a:pt x="2191" y="7827"/>
                </a:cubicBezTo>
                <a:cubicBezTo>
                  <a:pt x="2468" y="7120"/>
                  <a:pt x="2624" y="6301"/>
                  <a:pt x="2684" y="5433"/>
                </a:cubicBezTo>
                <a:cubicBezTo>
                  <a:pt x="2711" y="5029"/>
                  <a:pt x="2739" y="4576"/>
                  <a:pt x="2661" y="4157"/>
                </a:cubicBezTo>
                <a:cubicBezTo>
                  <a:pt x="2648" y="4086"/>
                  <a:pt x="2654" y="4000"/>
                  <a:pt x="2652" y="3921"/>
                </a:cubicBezTo>
                <a:cubicBezTo>
                  <a:pt x="2645" y="3584"/>
                  <a:pt x="2671" y="3558"/>
                  <a:pt x="2833" y="3525"/>
                </a:cubicBezTo>
                <a:cubicBezTo>
                  <a:pt x="3078" y="3476"/>
                  <a:pt x="3320" y="3397"/>
                  <a:pt x="3560" y="3248"/>
                </a:cubicBezTo>
                <a:cubicBezTo>
                  <a:pt x="3876" y="3049"/>
                  <a:pt x="4104" y="2612"/>
                  <a:pt x="4359" y="2241"/>
                </a:cubicBezTo>
                <a:cubicBezTo>
                  <a:pt x="4400" y="2181"/>
                  <a:pt x="4424" y="2084"/>
                  <a:pt x="4459" y="2013"/>
                </a:cubicBezTo>
                <a:cubicBezTo>
                  <a:pt x="4499" y="1931"/>
                  <a:pt x="4549" y="1916"/>
                  <a:pt x="4597" y="1983"/>
                </a:cubicBezTo>
                <a:cubicBezTo>
                  <a:pt x="4643" y="2050"/>
                  <a:pt x="4641" y="2148"/>
                  <a:pt x="4619" y="2237"/>
                </a:cubicBezTo>
                <a:cubicBezTo>
                  <a:pt x="4603" y="2309"/>
                  <a:pt x="4584" y="2387"/>
                  <a:pt x="4555" y="2432"/>
                </a:cubicBezTo>
                <a:cubicBezTo>
                  <a:pt x="4311" y="2787"/>
                  <a:pt x="4093" y="3210"/>
                  <a:pt x="3813" y="3465"/>
                </a:cubicBezTo>
                <a:cubicBezTo>
                  <a:pt x="3630" y="3629"/>
                  <a:pt x="3436" y="3700"/>
                  <a:pt x="3254" y="3854"/>
                </a:cubicBezTo>
                <a:cubicBezTo>
                  <a:pt x="3184" y="3910"/>
                  <a:pt x="3108" y="3876"/>
                  <a:pt x="3034" y="3869"/>
                </a:cubicBezTo>
                <a:cubicBezTo>
                  <a:pt x="2883" y="3858"/>
                  <a:pt x="2811" y="4082"/>
                  <a:pt x="2879" y="4355"/>
                </a:cubicBezTo>
                <a:cubicBezTo>
                  <a:pt x="2890" y="4396"/>
                  <a:pt x="2901" y="4445"/>
                  <a:pt x="2901" y="4486"/>
                </a:cubicBezTo>
                <a:cubicBezTo>
                  <a:pt x="2890" y="5103"/>
                  <a:pt x="2903" y="5725"/>
                  <a:pt x="2798" y="6323"/>
                </a:cubicBezTo>
                <a:cubicBezTo>
                  <a:pt x="2711" y="6825"/>
                  <a:pt x="2617" y="7318"/>
                  <a:pt x="2475" y="7764"/>
                </a:cubicBezTo>
                <a:cubicBezTo>
                  <a:pt x="2351" y="8149"/>
                  <a:pt x="2189" y="8471"/>
                  <a:pt x="2027" y="8796"/>
                </a:cubicBezTo>
                <a:cubicBezTo>
                  <a:pt x="1853" y="9144"/>
                  <a:pt x="1630" y="9343"/>
                  <a:pt x="1458" y="9687"/>
                </a:cubicBezTo>
                <a:cubicBezTo>
                  <a:pt x="1399" y="9803"/>
                  <a:pt x="1397" y="9870"/>
                  <a:pt x="1449" y="9997"/>
                </a:cubicBezTo>
                <a:cubicBezTo>
                  <a:pt x="1691" y="10577"/>
                  <a:pt x="1947" y="11142"/>
                  <a:pt x="2104" y="11838"/>
                </a:cubicBezTo>
                <a:cubicBezTo>
                  <a:pt x="2191" y="12227"/>
                  <a:pt x="2290" y="12617"/>
                  <a:pt x="2318" y="13054"/>
                </a:cubicBezTo>
                <a:cubicBezTo>
                  <a:pt x="2329" y="13238"/>
                  <a:pt x="2372" y="13410"/>
                  <a:pt x="2396" y="13586"/>
                </a:cubicBezTo>
                <a:cubicBezTo>
                  <a:pt x="2444" y="13934"/>
                  <a:pt x="2396" y="14293"/>
                  <a:pt x="2453" y="14633"/>
                </a:cubicBezTo>
                <a:cubicBezTo>
                  <a:pt x="2460" y="14678"/>
                  <a:pt x="2462" y="14731"/>
                  <a:pt x="2457" y="14772"/>
                </a:cubicBezTo>
                <a:cubicBezTo>
                  <a:pt x="2401" y="15295"/>
                  <a:pt x="2403" y="15842"/>
                  <a:pt x="2300" y="16343"/>
                </a:cubicBezTo>
                <a:cubicBezTo>
                  <a:pt x="2278" y="16455"/>
                  <a:pt x="2261" y="16571"/>
                  <a:pt x="2309" y="16676"/>
                </a:cubicBezTo>
                <a:cubicBezTo>
                  <a:pt x="2357" y="16781"/>
                  <a:pt x="2414" y="16758"/>
                  <a:pt x="2471" y="16714"/>
                </a:cubicBezTo>
                <a:cubicBezTo>
                  <a:pt x="2534" y="16669"/>
                  <a:pt x="2595" y="16695"/>
                  <a:pt x="2656" y="16725"/>
                </a:cubicBezTo>
                <a:cubicBezTo>
                  <a:pt x="3029" y="16908"/>
                  <a:pt x="3374" y="17245"/>
                  <a:pt x="3726" y="17540"/>
                </a:cubicBezTo>
                <a:cubicBezTo>
                  <a:pt x="3780" y="17585"/>
                  <a:pt x="3826" y="17660"/>
                  <a:pt x="3861" y="17761"/>
                </a:cubicBezTo>
                <a:cubicBezTo>
                  <a:pt x="3881" y="17817"/>
                  <a:pt x="3901" y="17892"/>
                  <a:pt x="3931" y="17915"/>
                </a:cubicBezTo>
                <a:cubicBezTo>
                  <a:pt x="4110" y="18057"/>
                  <a:pt x="4223" y="18356"/>
                  <a:pt x="4331" y="18644"/>
                </a:cubicBezTo>
                <a:cubicBezTo>
                  <a:pt x="4448" y="18943"/>
                  <a:pt x="4560" y="19254"/>
                  <a:pt x="4649" y="19598"/>
                </a:cubicBezTo>
                <a:cubicBezTo>
                  <a:pt x="4710" y="19841"/>
                  <a:pt x="4778" y="20077"/>
                  <a:pt x="4846" y="20313"/>
                </a:cubicBezTo>
                <a:cubicBezTo>
                  <a:pt x="4870" y="20399"/>
                  <a:pt x="4878" y="20489"/>
                  <a:pt x="4837" y="20579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3EB717D2-C57E-89C1-DFC8-45084570F657}"/>
              </a:ext>
            </a:extLst>
          </p:cNvPr>
          <p:cNvSpPr/>
          <p:nvPr/>
        </p:nvSpPr>
        <p:spPr>
          <a:xfrm>
            <a:off x="182674" y="519181"/>
            <a:ext cx="6185829" cy="63300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6" h="21580" extrusionOk="0">
                <a:moveTo>
                  <a:pt x="15973" y="3454"/>
                </a:moveTo>
                <a:cubicBezTo>
                  <a:pt x="15987" y="3435"/>
                  <a:pt x="16000" y="3412"/>
                  <a:pt x="16010" y="3392"/>
                </a:cubicBezTo>
                <a:cubicBezTo>
                  <a:pt x="16010" y="3389"/>
                  <a:pt x="16007" y="3382"/>
                  <a:pt x="16007" y="3379"/>
                </a:cubicBezTo>
                <a:cubicBezTo>
                  <a:pt x="16007" y="3372"/>
                  <a:pt x="16030" y="3363"/>
                  <a:pt x="16003" y="3356"/>
                </a:cubicBezTo>
                <a:cubicBezTo>
                  <a:pt x="16007" y="3369"/>
                  <a:pt x="16007" y="3379"/>
                  <a:pt x="16010" y="3392"/>
                </a:cubicBezTo>
                <a:cubicBezTo>
                  <a:pt x="15926" y="3366"/>
                  <a:pt x="15900" y="3448"/>
                  <a:pt x="15829" y="3484"/>
                </a:cubicBezTo>
                <a:cubicBezTo>
                  <a:pt x="15866" y="3386"/>
                  <a:pt x="15916" y="3307"/>
                  <a:pt x="15977" y="3235"/>
                </a:cubicBezTo>
                <a:cubicBezTo>
                  <a:pt x="15997" y="3209"/>
                  <a:pt x="16040" y="3189"/>
                  <a:pt x="16007" y="3146"/>
                </a:cubicBezTo>
                <a:cubicBezTo>
                  <a:pt x="16017" y="3146"/>
                  <a:pt x="16027" y="3146"/>
                  <a:pt x="16040" y="3146"/>
                </a:cubicBezTo>
                <a:cubicBezTo>
                  <a:pt x="16030" y="3146"/>
                  <a:pt x="16020" y="3146"/>
                  <a:pt x="16010" y="3146"/>
                </a:cubicBezTo>
                <a:cubicBezTo>
                  <a:pt x="15987" y="3182"/>
                  <a:pt x="15967" y="3215"/>
                  <a:pt x="15916" y="3212"/>
                </a:cubicBezTo>
                <a:lnTo>
                  <a:pt x="15920" y="3215"/>
                </a:lnTo>
                <a:cubicBezTo>
                  <a:pt x="15910" y="3205"/>
                  <a:pt x="15900" y="3195"/>
                  <a:pt x="15890" y="3186"/>
                </a:cubicBezTo>
                <a:cubicBezTo>
                  <a:pt x="15890" y="3186"/>
                  <a:pt x="15893" y="3189"/>
                  <a:pt x="15893" y="3189"/>
                </a:cubicBezTo>
                <a:cubicBezTo>
                  <a:pt x="15893" y="3169"/>
                  <a:pt x="15893" y="3150"/>
                  <a:pt x="15893" y="3130"/>
                </a:cubicBezTo>
                <a:lnTo>
                  <a:pt x="15890" y="3136"/>
                </a:lnTo>
                <a:cubicBezTo>
                  <a:pt x="15970" y="3091"/>
                  <a:pt x="16020" y="3005"/>
                  <a:pt x="16117" y="2976"/>
                </a:cubicBezTo>
                <a:cubicBezTo>
                  <a:pt x="16355" y="2904"/>
                  <a:pt x="16609" y="3025"/>
                  <a:pt x="16683" y="3264"/>
                </a:cubicBezTo>
                <a:cubicBezTo>
                  <a:pt x="16800" y="3651"/>
                  <a:pt x="16726" y="4002"/>
                  <a:pt x="16462" y="4313"/>
                </a:cubicBezTo>
                <a:cubicBezTo>
                  <a:pt x="16462" y="4300"/>
                  <a:pt x="16462" y="4287"/>
                  <a:pt x="16462" y="4274"/>
                </a:cubicBezTo>
                <a:cubicBezTo>
                  <a:pt x="16462" y="4287"/>
                  <a:pt x="16462" y="4300"/>
                  <a:pt x="16462" y="4310"/>
                </a:cubicBezTo>
                <a:cubicBezTo>
                  <a:pt x="16445" y="4326"/>
                  <a:pt x="16425" y="4343"/>
                  <a:pt x="16408" y="4356"/>
                </a:cubicBezTo>
                <a:cubicBezTo>
                  <a:pt x="16412" y="4352"/>
                  <a:pt x="16412" y="4352"/>
                  <a:pt x="16415" y="4349"/>
                </a:cubicBezTo>
                <a:cubicBezTo>
                  <a:pt x="16412" y="4349"/>
                  <a:pt x="16408" y="4349"/>
                  <a:pt x="16405" y="4352"/>
                </a:cubicBezTo>
                <a:cubicBezTo>
                  <a:pt x="16412" y="4385"/>
                  <a:pt x="16388" y="4395"/>
                  <a:pt x="16362" y="4398"/>
                </a:cubicBezTo>
                <a:lnTo>
                  <a:pt x="16365" y="4402"/>
                </a:lnTo>
                <a:cubicBezTo>
                  <a:pt x="16345" y="4379"/>
                  <a:pt x="16325" y="4388"/>
                  <a:pt x="16305" y="4402"/>
                </a:cubicBezTo>
                <a:lnTo>
                  <a:pt x="16308" y="4398"/>
                </a:lnTo>
                <a:cubicBezTo>
                  <a:pt x="16295" y="4408"/>
                  <a:pt x="16278" y="4418"/>
                  <a:pt x="16308" y="4428"/>
                </a:cubicBezTo>
                <a:lnTo>
                  <a:pt x="16305" y="4425"/>
                </a:lnTo>
                <a:cubicBezTo>
                  <a:pt x="16318" y="4470"/>
                  <a:pt x="16281" y="4487"/>
                  <a:pt x="16254" y="4506"/>
                </a:cubicBezTo>
                <a:cubicBezTo>
                  <a:pt x="16241" y="4500"/>
                  <a:pt x="16261" y="4470"/>
                  <a:pt x="16231" y="4474"/>
                </a:cubicBezTo>
                <a:cubicBezTo>
                  <a:pt x="16228" y="4474"/>
                  <a:pt x="16224" y="4480"/>
                  <a:pt x="16224" y="4484"/>
                </a:cubicBezTo>
                <a:cubicBezTo>
                  <a:pt x="16221" y="4513"/>
                  <a:pt x="16248" y="4497"/>
                  <a:pt x="16258" y="4503"/>
                </a:cubicBezTo>
                <a:cubicBezTo>
                  <a:pt x="16204" y="4523"/>
                  <a:pt x="16184" y="4598"/>
                  <a:pt x="16111" y="4575"/>
                </a:cubicBezTo>
                <a:cubicBezTo>
                  <a:pt x="16111" y="4579"/>
                  <a:pt x="16107" y="4579"/>
                  <a:pt x="16107" y="4579"/>
                </a:cubicBezTo>
                <a:cubicBezTo>
                  <a:pt x="16111" y="4579"/>
                  <a:pt x="16114" y="4575"/>
                  <a:pt x="16117" y="4575"/>
                </a:cubicBezTo>
                <a:cubicBezTo>
                  <a:pt x="16117" y="4624"/>
                  <a:pt x="16013" y="4611"/>
                  <a:pt x="16047" y="4683"/>
                </a:cubicBezTo>
                <a:cubicBezTo>
                  <a:pt x="16034" y="4677"/>
                  <a:pt x="16017" y="4674"/>
                  <a:pt x="16003" y="4667"/>
                </a:cubicBezTo>
                <a:cubicBezTo>
                  <a:pt x="16003" y="4670"/>
                  <a:pt x="16000" y="4674"/>
                  <a:pt x="16000" y="4680"/>
                </a:cubicBezTo>
                <a:cubicBezTo>
                  <a:pt x="16017" y="4680"/>
                  <a:pt x="16030" y="4683"/>
                  <a:pt x="16047" y="4683"/>
                </a:cubicBezTo>
                <a:cubicBezTo>
                  <a:pt x="16238" y="4588"/>
                  <a:pt x="16412" y="4470"/>
                  <a:pt x="16539" y="4293"/>
                </a:cubicBezTo>
                <a:cubicBezTo>
                  <a:pt x="16549" y="4277"/>
                  <a:pt x="16562" y="4251"/>
                  <a:pt x="16589" y="4274"/>
                </a:cubicBezTo>
                <a:cubicBezTo>
                  <a:pt x="16586" y="4264"/>
                  <a:pt x="16586" y="4261"/>
                  <a:pt x="16596" y="4267"/>
                </a:cubicBezTo>
                <a:cubicBezTo>
                  <a:pt x="16593" y="4267"/>
                  <a:pt x="16589" y="4270"/>
                  <a:pt x="16586" y="4270"/>
                </a:cubicBezTo>
                <a:cubicBezTo>
                  <a:pt x="16643" y="4136"/>
                  <a:pt x="16700" y="4002"/>
                  <a:pt x="16757" y="3867"/>
                </a:cubicBezTo>
                <a:cubicBezTo>
                  <a:pt x="16847" y="4084"/>
                  <a:pt x="16790" y="4461"/>
                  <a:pt x="16636" y="4634"/>
                </a:cubicBezTo>
                <a:lnTo>
                  <a:pt x="16639" y="4638"/>
                </a:lnTo>
                <a:cubicBezTo>
                  <a:pt x="16663" y="4520"/>
                  <a:pt x="16730" y="4411"/>
                  <a:pt x="16720" y="4284"/>
                </a:cubicBezTo>
                <a:cubicBezTo>
                  <a:pt x="16653" y="4438"/>
                  <a:pt x="16582" y="4588"/>
                  <a:pt x="16516" y="4742"/>
                </a:cubicBezTo>
                <a:cubicBezTo>
                  <a:pt x="16516" y="4742"/>
                  <a:pt x="16519" y="4746"/>
                  <a:pt x="16519" y="4746"/>
                </a:cubicBezTo>
                <a:cubicBezTo>
                  <a:pt x="16519" y="4742"/>
                  <a:pt x="16519" y="4739"/>
                  <a:pt x="16519" y="4736"/>
                </a:cubicBezTo>
                <a:cubicBezTo>
                  <a:pt x="16542" y="4729"/>
                  <a:pt x="16562" y="4723"/>
                  <a:pt x="16586" y="4716"/>
                </a:cubicBezTo>
                <a:lnTo>
                  <a:pt x="16582" y="4713"/>
                </a:lnTo>
                <a:cubicBezTo>
                  <a:pt x="16526" y="4808"/>
                  <a:pt x="16502" y="4913"/>
                  <a:pt x="16485" y="5024"/>
                </a:cubicBezTo>
                <a:cubicBezTo>
                  <a:pt x="16462" y="5201"/>
                  <a:pt x="16395" y="5369"/>
                  <a:pt x="16295" y="5523"/>
                </a:cubicBezTo>
                <a:cubicBezTo>
                  <a:pt x="16208" y="5654"/>
                  <a:pt x="16124" y="5785"/>
                  <a:pt x="16070" y="5936"/>
                </a:cubicBezTo>
                <a:cubicBezTo>
                  <a:pt x="16017" y="6083"/>
                  <a:pt x="15896" y="6188"/>
                  <a:pt x="15782" y="6293"/>
                </a:cubicBezTo>
                <a:cubicBezTo>
                  <a:pt x="15645" y="6421"/>
                  <a:pt x="15595" y="6562"/>
                  <a:pt x="15665" y="6742"/>
                </a:cubicBezTo>
                <a:cubicBezTo>
                  <a:pt x="15742" y="6939"/>
                  <a:pt x="15632" y="7089"/>
                  <a:pt x="15525" y="7234"/>
                </a:cubicBezTo>
                <a:cubicBezTo>
                  <a:pt x="15464" y="7315"/>
                  <a:pt x="15434" y="7394"/>
                  <a:pt x="15438" y="7492"/>
                </a:cubicBezTo>
                <a:cubicBezTo>
                  <a:pt x="15458" y="7801"/>
                  <a:pt x="15377" y="8076"/>
                  <a:pt x="15177" y="8318"/>
                </a:cubicBezTo>
                <a:cubicBezTo>
                  <a:pt x="15073" y="8446"/>
                  <a:pt x="15039" y="8597"/>
                  <a:pt x="15026" y="8754"/>
                </a:cubicBezTo>
                <a:cubicBezTo>
                  <a:pt x="14966" y="9397"/>
                  <a:pt x="14648" y="9941"/>
                  <a:pt x="14323" y="10482"/>
                </a:cubicBezTo>
                <a:cubicBezTo>
                  <a:pt x="14062" y="10921"/>
                  <a:pt x="13774" y="11340"/>
                  <a:pt x="13386" y="11685"/>
                </a:cubicBezTo>
                <a:cubicBezTo>
                  <a:pt x="13309" y="11753"/>
                  <a:pt x="13225" y="11816"/>
                  <a:pt x="13138" y="11875"/>
                </a:cubicBezTo>
                <a:cubicBezTo>
                  <a:pt x="12867" y="12065"/>
                  <a:pt x="12599" y="12265"/>
                  <a:pt x="12365" y="12501"/>
                </a:cubicBezTo>
                <a:cubicBezTo>
                  <a:pt x="12121" y="12747"/>
                  <a:pt x="11813" y="12842"/>
                  <a:pt x="11471" y="12848"/>
                </a:cubicBezTo>
                <a:cubicBezTo>
                  <a:pt x="11374" y="12851"/>
                  <a:pt x="11294" y="12874"/>
                  <a:pt x="11217" y="12933"/>
                </a:cubicBezTo>
                <a:cubicBezTo>
                  <a:pt x="10966" y="13124"/>
                  <a:pt x="10678" y="13251"/>
                  <a:pt x="10383" y="13363"/>
                </a:cubicBezTo>
                <a:cubicBezTo>
                  <a:pt x="10306" y="13392"/>
                  <a:pt x="10270" y="13409"/>
                  <a:pt x="10326" y="13497"/>
                </a:cubicBezTo>
                <a:cubicBezTo>
                  <a:pt x="10403" y="13615"/>
                  <a:pt x="10467" y="13740"/>
                  <a:pt x="10554" y="13851"/>
                </a:cubicBezTo>
                <a:lnTo>
                  <a:pt x="10554" y="13851"/>
                </a:lnTo>
                <a:cubicBezTo>
                  <a:pt x="10524" y="13861"/>
                  <a:pt x="10534" y="13874"/>
                  <a:pt x="10554" y="13884"/>
                </a:cubicBezTo>
                <a:lnTo>
                  <a:pt x="10557" y="13884"/>
                </a:lnTo>
                <a:cubicBezTo>
                  <a:pt x="10571" y="13979"/>
                  <a:pt x="10507" y="13976"/>
                  <a:pt x="10444" y="13972"/>
                </a:cubicBezTo>
                <a:cubicBezTo>
                  <a:pt x="10263" y="13969"/>
                  <a:pt x="10095" y="13907"/>
                  <a:pt x="9925" y="13868"/>
                </a:cubicBezTo>
                <a:cubicBezTo>
                  <a:pt x="9811" y="13841"/>
                  <a:pt x="9717" y="13845"/>
                  <a:pt x="9620" y="13907"/>
                </a:cubicBezTo>
                <a:lnTo>
                  <a:pt x="9620" y="13907"/>
                </a:lnTo>
                <a:cubicBezTo>
                  <a:pt x="9607" y="13907"/>
                  <a:pt x="9597" y="13907"/>
                  <a:pt x="9583" y="13907"/>
                </a:cubicBezTo>
                <a:lnTo>
                  <a:pt x="9583" y="13907"/>
                </a:lnTo>
                <a:cubicBezTo>
                  <a:pt x="9510" y="13917"/>
                  <a:pt x="9453" y="13877"/>
                  <a:pt x="9393" y="13845"/>
                </a:cubicBezTo>
                <a:lnTo>
                  <a:pt x="9396" y="13848"/>
                </a:lnTo>
                <a:cubicBezTo>
                  <a:pt x="9382" y="13815"/>
                  <a:pt x="9309" y="13838"/>
                  <a:pt x="9326" y="13776"/>
                </a:cubicBezTo>
                <a:cubicBezTo>
                  <a:pt x="9326" y="13776"/>
                  <a:pt x="9319" y="13769"/>
                  <a:pt x="9319" y="13769"/>
                </a:cubicBezTo>
                <a:lnTo>
                  <a:pt x="9322" y="13779"/>
                </a:lnTo>
                <a:cubicBezTo>
                  <a:pt x="9285" y="13769"/>
                  <a:pt x="9269" y="13799"/>
                  <a:pt x="9242" y="13815"/>
                </a:cubicBezTo>
                <a:cubicBezTo>
                  <a:pt x="9252" y="13789"/>
                  <a:pt x="9259" y="13763"/>
                  <a:pt x="9269" y="13736"/>
                </a:cubicBezTo>
                <a:cubicBezTo>
                  <a:pt x="9269" y="13736"/>
                  <a:pt x="9265" y="13733"/>
                  <a:pt x="9265" y="13733"/>
                </a:cubicBezTo>
                <a:cubicBezTo>
                  <a:pt x="9265" y="13736"/>
                  <a:pt x="9265" y="13740"/>
                  <a:pt x="9265" y="13740"/>
                </a:cubicBezTo>
                <a:cubicBezTo>
                  <a:pt x="9259" y="13766"/>
                  <a:pt x="9249" y="13789"/>
                  <a:pt x="9242" y="13815"/>
                </a:cubicBezTo>
                <a:cubicBezTo>
                  <a:pt x="9285" y="13848"/>
                  <a:pt x="9218" y="13854"/>
                  <a:pt x="9225" y="13877"/>
                </a:cubicBezTo>
                <a:lnTo>
                  <a:pt x="9229" y="13874"/>
                </a:lnTo>
                <a:cubicBezTo>
                  <a:pt x="9229" y="13884"/>
                  <a:pt x="9229" y="13894"/>
                  <a:pt x="9229" y="13907"/>
                </a:cubicBezTo>
                <a:lnTo>
                  <a:pt x="9225" y="13904"/>
                </a:lnTo>
                <a:cubicBezTo>
                  <a:pt x="9229" y="13917"/>
                  <a:pt x="9235" y="13933"/>
                  <a:pt x="9239" y="13946"/>
                </a:cubicBezTo>
                <a:lnTo>
                  <a:pt x="9242" y="13943"/>
                </a:lnTo>
                <a:cubicBezTo>
                  <a:pt x="9172" y="14015"/>
                  <a:pt x="9279" y="14104"/>
                  <a:pt x="9218" y="14176"/>
                </a:cubicBezTo>
                <a:cubicBezTo>
                  <a:pt x="9222" y="14176"/>
                  <a:pt x="9222" y="14176"/>
                  <a:pt x="9222" y="14172"/>
                </a:cubicBezTo>
                <a:cubicBezTo>
                  <a:pt x="9218" y="14172"/>
                  <a:pt x="9218" y="14169"/>
                  <a:pt x="9215" y="14169"/>
                </a:cubicBezTo>
                <a:cubicBezTo>
                  <a:pt x="9289" y="14300"/>
                  <a:pt x="9349" y="14448"/>
                  <a:pt x="9383" y="14585"/>
                </a:cubicBezTo>
                <a:cubicBezTo>
                  <a:pt x="9433" y="14802"/>
                  <a:pt x="9523" y="15002"/>
                  <a:pt x="9593" y="15208"/>
                </a:cubicBezTo>
                <a:cubicBezTo>
                  <a:pt x="9607" y="15247"/>
                  <a:pt x="9650" y="15280"/>
                  <a:pt x="9610" y="15326"/>
                </a:cubicBezTo>
                <a:lnTo>
                  <a:pt x="9613" y="15323"/>
                </a:lnTo>
                <a:cubicBezTo>
                  <a:pt x="9573" y="15326"/>
                  <a:pt x="9550" y="15316"/>
                  <a:pt x="9567" y="15270"/>
                </a:cubicBezTo>
                <a:cubicBezTo>
                  <a:pt x="9563" y="15270"/>
                  <a:pt x="9563" y="15270"/>
                  <a:pt x="9560" y="15270"/>
                </a:cubicBezTo>
                <a:cubicBezTo>
                  <a:pt x="9563" y="15270"/>
                  <a:pt x="9563" y="15267"/>
                  <a:pt x="9567" y="15267"/>
                </a:cubicBezTo>
                <a:cubicBezTo>
                  <a:pt x="9567" y="15270"/>
                  <a:pt x="9567" y="15270"/>
                  <a:pt x="9563" y="15274"/>
                </a:cubicBezTo>
                <a:cubicBezTo>
                  <a:pt x="9547" y="15287"/>
                  <a:pt x="9510" y="15251"/>
                  <a:pt x="9506" y="15297"/>
                </a:cubicBezTo>
                <a:lnTo>
                  <a:pt x="9510" y="15293"/>
                </a:lnTo>
                <a:cubicBezTo>
                  <a:pt x="9490" y="15293"/>
                  <a:pt x="9470" y="15297"/>
                  <a:pt x="9449" y="15297"/>
                </a:cubicBezTo>
                <a:cubicBezTo>
                  <a:pt x="9449" y="15297"/>
                  <a:pt x="9453" y="15300"/>
                  <a:pt x="9453" y="15300"/>
                </a:cubicBezTo>
                <a:cubicBezTo>
                  <a:pt x="9443" y="15300"/>
                  <a:pt x="9429" y="15300"/>
                  <a:pt x="9419" y="15300"/>
                </a:cubicBezTo>
                <a:lnTo>
                  <a:pt x="9423" y="15297"/>
                </a:lnTo>
                <a:cubicBezTo>
                  <a:pt x="9215" y="15103"/>
                  <a:pt x="9034" y="14887"/>
                  <a:pt x="8880" y="14651"/>
                </a:cubicBezTo>
                <a:cubicBezTo>
                  <a:pt x="8867" y="14654"/>
                  <a:pt x="8877" y="14618"/>
                  <a:pt x="8854" y="14638"/>
                </a:cubicBezTo>
                <a:cubicBezTo>
                  <a:pt x="8864" y="14641"/>
                  <a:pt x="8874" y="14644"/>
                  <a:pt x="8884" y="14648"/>
                </a:cubicBezTo>
                <a:cubicBezTo>
                  <a:pt x="8901" y="14880"/>
                  <a:pt x="8957" y="15110"/>
                  <a:pt x="8944" y="15369"/>
                </a:cubicBezTo>
                <a:cubicBezTo>
                  <a:pt x="8870" y="15211"/>
                  <a:pt x="8824" y="15054"/>
                  <a:pt x="8840" y="14916"/>
                </a:cubicBezTo>
                <a:cubicBezTo>
                  <a:pt x="8884" y="14569"/>
                  <a:pt x="8653" y="14422"/>
                  <a:pt x="8422" y="14248"/>
                </a:cubicBezTo>
                <a:cubicBezTo>
                  <a:pt x="8295" y="14149"/>
                  <a:pt x="8174" y="14136"/>
                  <a:pt x="8024" y="14140"/>
                </a:cubicBezTo>
                <a:cubicBezTo>
                  <a:pt x="7789" y="14146"/>
                  <a:pt x="7548" y="14212"/>
                  <a:pt x="7324" y="14097"/>
                </a:cubicBezTo>
                <a:cubicBezTo>
                  <a:pt x="7277" y="14074"/>
                  <a:pt x="7264" y="14094"/>
                  <a:pt x="7287" y="14136"/>
                </a:cubicBezTo>
                <a:lnTo>
                  <a:pt x="7290" y="14133"/>
                </a:lnTo>
                <a:cubicBezTo>
                  <a:pt x="7254" y="14113"/>
                  <a:pt x="7220" y="14094"/>
                  <a:pt x="7183" y="14074"/>
                </a:cubicBezTo>
                <a:lnTo>
                  <a:pt x="7180" y="14074"/>
                </a:lnTo>
                <a:cubicBezTo>
                  <a:pt x="7247" y="13907"/>
                  <a:pt x="7220" y="13730"/>
                  <a:pt x="7227" y="13556"/>
                </a:cubicBezTo>
                <a:cubicBezTo>
                  <a:pt x="7240" y="13540"/>
                  <a:pt x="7247" y="13520"/>
                  <a:pt x="7227" y="13504"/>
                </a:cubicBezTo>
                <a:cubicBezTo>
                  <a:pt x="7224" y="13500"/>
                  <a:pt x="7217" y="13504"/>
                  <a:pt x="7213" y="13507"/>
                </a:cubicBezTo>
                <a:cubicBezTo>
                  <a:pt x="7193" y="13530"/>
                  <a:pt x="7224" y="13543"/>
                  <a:pt x="7230" y="13559"/>
                </a:cubicBezTo>
                <a:cubicBezTo>
                  <a:pt x="7163" y="13622"/>
                  <a:pt x="7190" y="13710"/>
                  <a:pt x="7170" y="13786"/>
                </a:cubicBezTo>
                <a:cubicBezTo>
                  <a:pt x="7150" y="13864"/>
                  <a:pt x="7126" y="13946"/>
                  <a:pt x="7106" y="14025"/>
                </a:cubicBezTo>
                <a:cubicBezTo>
                  <a:pt x="7080" y="14113"/>
                  <a:pt x="7049" y="14058"/>
                  <a:pt x="7019" y="14025"/>
                </a:cubicBezTo>
                <a:cubicBezTo>
                  <a:pt x="7023" y="14025"/>
                  <a:pt x="7026" y="14028"/>
                  <a:pt x="7029" y="14028"/>
                </a:cubicBezTo>
                <a:cubicBezTo>
                  <a:pt x="7026" y="14028"/>
                  <a:pt x="7026" y="14031"/>
                  <a:pt x="7023" y="14031"/>
                </a:cubicBezTo>
                <a:cubicBezTo>
                  <a:pt x="7023" y="14028"/>
                  <a:pt x="7026" y="14025"/>
                  <a:pt x="7026" y="14022"/>
                </a:cubicBezTo>
                <a:cubicBezTo>
                  <a:pt x="6979" y="14054"/>
                  <a:pt x="6896" y="13900"/>
                  <a:pt x="6872" y="14051"/>
                </a:cubicBezTo>
                <a:lnTo>
                  <a:pt x="6872" y="14051"/>
                </a:lnTo>
                <a:cubicBezTo>
                  <a:pt x="6865" y="14031"/>
                  <a:pt x="6852" y="14028"/>
                  <a:pt x="6835" y="14031"/>
                </a:cubicBezTo>
                <a:lnTo>
                  <a:pt x="6839" y="14035"/>
                </a:lnTo>
                <a:cubicBezTo>
                  <a:pt x="6835" y="14025"/>
                  <a:pt x="6832" y="14015"/>
                  <a:pt x="6829" y="14005"/>
                </a:cubicBezTo>
                <a:cubicBezTo>
                  <a:pt x="6822" y="14015"/>
                  <a:pt x="6815" y="14022"/>
                  <a:pt x="6808" y="14031"/>
                </a:cubicBezTo>
                <a:lnTo>
                  <a:pt x="6812" y="14028"/>
                </a:lnTo>
                <a:cubicBezTo>
                  <a:pt x="6792" y="14028"/>
                  <a:pt x="6775" y="14028"/>
                  <a:pt x="6755" y="14028"/>
                </a:cubicBezTo>
                <a:cubicBezTo>
                  <a:pt x="6755" y="14028"/>
                  <a:pt x="6758" y="14031"/>
                  <a:pt x="6758" y="14031"/>
                </a:cubicBezTo>
                <a:cubicBezTo>
                  <a:pt x="6748" y="13999"/>
                  <a:pt x="6738" y="14022"/>
                  <a:pt x="6728" y="14031"/>
                </a:cubicBezTo>
                <a:lnTo>
                  <a:pt x="6731" y="14028"/>
                </a:lnTo>
                <a:cubicBezTo>
                  <a:pt x="6705" y="14041"/>
                  <a:pt x="6701" y="14068"/>
                  <a:pt x="6698" y="14097"/>
                </a:cubicBezTo>
                <a:lnTo>
                  <a:pt x="6705" y="14097"/>
                </a:lnTo>
                <a:cubicBezTo>
                  <a:pt x="6691" y="14071"/>
                  <a:pt x="6675" y="14058"/>
                  <a:pt x="6644" y="14068"/>
                </a:cubicBezTo>
                <a:cubicBezTo>
                  <a:pt x="6641" y="14051"/>
                  <a:pt x="6641" y="14031"/>
                  <a:pt x="6638" y="14015"/>
                </a:cubicBezTo>
                <a:cubicBezTo>
                  <a:pt x="6641" y="14015"/>
                  <a:pt x="6644" y="14012"/>
                  <a:pt x="6648" y="14012"/>
                </a:cubicBezTo>
                <a:cubicBezTo>
                  <a:pt x="6648" y="14018"/>
                  <a:pt x="6644" y="14022"/>
                  <a:pt x="6644" y="14028"/>
                </a:cubicBezTo>
                <a:cubicBezTo>
                  <a:pt x="6641" y="14025"/>
                  <a:pt x="6641" y="14022"/>
                  <a:pt x="6638" y="14018"/>
                </a:cubicBezTo>
                <a:cubicBezTo>
                  <a:pt x="6671" y="14031"/>
                  <a:pt x="6658" y="14048"/>
                  <a:pt x="6644" y="14068"/>
                </a:cubicBezTo>
                <a:cubicBezTo>
                  <a:pt x="6641" y="14097"/>
                  <a:pt x="6611" y="14097"/>
                  <a:pt x="6594" y="14113"/>
                </a:cubicBezTo>
                <a:cubicBezTo>
                  <a:pt x="6594" y="14110"/>
                  <a:pt x="6594" y="14107"/>
                  <a:pt x="6594" y="14104"/>
                </a:cubicBezTo>
                <a:cubicBezTo>
                  <a:pt x="6591" y="14107"/>
                  <a:pt x="6588" y="14110"/>
                  <a:pt x="6588" y="14110"/>
                </a:cubicBezTo>
                <a:cubicBezTo>
                  <a:pt x="6591" y="14110"/>
                  <a:pt x="6594" y="14110"/>
                  <a:pt x="6598" y="14110"/>
                </a:cubicBezTo>
                <a:cubicBezTo>
                  <a:pt x="6564" y="14133"/>
                  <a:pt x="6534" y="14156"/>
                  <a:pt x="6501" y="14179"/>
                </a:cubicBezTo>
                <a:cubicBezTo>
                  <a:pt x="6504" y="14176"/>
                  <a:pt x="6504" y="14172"/>
                  <a:pt x="6507" y="14169"/>
                </a:cubicBezTo>
                <a:cubicBezTo>
                  <a:pt x="6504" y="14172"/>
                  <a:pt x="6504" y="14176"/>
                  <a:pt x="6501" y="14176"/>
                </a:cubicBezTo>
                <a:cubicBezTo>
                  <a:pt x="6373" y="14297"/>
                  <a:pt x="6357" y="14477"/>
                  <a:pt x="6253" y="14612"/>
                </a:cubicBezTo>
                <a:cubicBezTo>
                  <a:pt x="6256" y="14612"/>
                  <a:pt x="6256" y="14608"/>
                  <a:pt x="6260" y="14608"/>
                </a:cubicBezTo>
                <a:cubicBezTo>
                  <a:pt x="6256" y="14608"/>
                  <a:pt x="6253" y="14608"/>
                  <a:pt x="6249" y="14608"/>
                </a:cubicBezTo>
                <a:cubicBezTo>
                  <a:pt x="6273" y="14628"/>
                  <a:pt x="6249" y="14638"/>
                  <a:pt x="6236" y="14648"/>
                </a:cubicBezTo>
                <a:lnTo>
                  <a:pt x="6239" y="14651"/>
                </a:lnTo>
                <a:cubicBezTo>
                  <a:pt x="6229" y="14651"/>
                  <a:pt x="6216" y="14651"/>
                  <a:pt x="6206" y="14651"/>
                </a:cubicBezTo>
                <a:lnTo>
                  <a:pt x="6209" y="14648"/>
                </a:lnTo>
                <a:cubicBezTo>
                  <a:pt x="6199" y="14667"/>
                  <a:pt x="6189" y="14687"/>
                  <a:pt x="6179" y="14707"/>
                </a:cubicBezTo>
                <a:lnTo>
                  <a:pt x="6183" y="14703"/>
                </a:lnTo>
                <a:cubicBezTo>
                  <a:pt x="6159" y="14723"/>
                  <a:pt x="6146" y="14743"/>
                  <a:pt x="6183" y="14762"/>
                </a:cubicBezTo>
                <a:lnTo>
                  <a:pt x="6179" y="14759"/>
                </a:lnTo>
                <a:cubicBezTo>
                  <a:pt x="6203" y="14828"/>
                  <a:pt x="6075" y="14792"/>
                  <a:pt x="6102" y="14864"/>
                </a:cubicBezTo>
                <a:lnTo>
                  <a:pt x="6106" y="14861"/>
                </a:lnTo>
                <a:cubicBezTo>
                  <a:pt x="6085" y="14897"/>
                  <a:pt x="6022" y="14920"/>
                  <a:pt x="6069" y="14979"/>
                </a:cubicBezTo>
                <a:lnTo>
                  <a:pt x="6065" y="14975"/>
                </a:lnTo>
                <a:cubicBezTo>
                  <a:pt x="6062" y="14995"/>
                  <a:pt x="6072" y="15018"/>
                  <a:pt x="6045" y="15028"/>
                </a:cubicBezTo>
                <a:lnTo>
                  <a:pt x="6049" y="15031"/>
                </a:lnTo>
                <a:cubicBezTo>
                  <a:pt x="6039" y="15012"/>
                  <a:pt x="6025" y="15008"/>
                  <a:pt x="6015" y="15031"/>
                </a:cubicBezTo>
                <a:cubicBezTo>
                  <a:pt x="6015" y="15031"/>
                  <a:pt x="6019" y="15028"/>
                  <a:pt x="6019" y="15028"/>
                </a:cubicBezTo>
                <a:cubicBezTo>
                  <a:pt x="5972" y="15064"/>
                  <a:pt x="5948" y="15113"/>
                  <a:pt x="5931" y="15166"/>
                </a:cubicBezTo>
                <a:lnTo>
                  <a:pt x="5935" y="15162"/>
                </a:lnTo>
                <a:cubicBezTo>
                  <a:pt x="5925" y="15182"/>
                  <a:pt x="5915" y="15202"/>
                  <a:pt x="5905" y="15221"/>
                </a:cubicBezTo>
                <a:cubicBezTo>
                  <a:pt x="5905" y="15221"/>
                  <a:pt x="5908" y="15218"/>
                  <a:pt x="5908" y="15218"/>
                </a:cubicBezTo>
                <a:cubicBezTo>
                  <a:pt x="5868" y="15231"/>
                  <a:pt x="5858" y="15267"/>
                  <a:pt x="5848" y="15303"/>
                </a:cubicBezTo>
                <a:lnTo>
                  <a:pt x="5851" y="15300"/>
                </a:lnTo>
                <a:cubicBezTo>
                  <a:pt x="5808" y="15326"/>
                  <a:pt x="5801" y="15369"/>
                  <a:pt x="5794" y="15411"/>
                </a:cubicBezTo>
                <a:cubicBezTo>
                  <a:pt x="5794" y="15411"/>
                  <a:pt x="5798" y="15408"/>
                  <a:pt x="5798" y="15408"/>
                </a:cubicBezTo>
                <a:cubicBezTo>
                  <a:pt x="5788" y="15418"/>
                  <a:pt x="5778" y="15428"/>
                  <a:pt x="5768" y="15438"/>
                </a:cubicBezTo>
                <a:lnTo>
                  <a:pt x="5768" y="15434"/>
                </a:lnTo>
                <a:cubicBezTo>
                  <a:pt x="5754" y="15431"/>
                  <a:pt x="5741" y="15428"/>
                  <a:pt x="5727" y="15424"/>
                </a:cubicBezTo>
                <a:lnTo>
                  <a:pt x="5731" y="15428"/>
                </a:lnTo>
                <a:cubicBezTo>
                  <a:pt x="5754" y="15339"/>
                  <a:pt x="5821" y="15264"/>
                  <a:pt x="5828" y="15172"/>
                </a:cubicBezTo>
                <a:cubicBezTo>
                  <a:pt x="5865" y="15133"/>
                  <a:pt x="5885" y="15087"/>
                  <a:pt x="5881" y="15034"/>
                </a:cubicBezTo>
                <a:cubicBezTo>
                  <a:pt x="5911" y="15034"/>
                  <a:pt x="5905" y="15002"/>
                  <a:pt x="5918" y="14989"/>
                </a:cubicBezTo>
                <a:cubicBezTo>
                  <a:pt x="5925" y="14969"/>
                  <a:pt x="5932" y="14949"/>
                  <a:pt x="5938" y="14930"/>
                </a:cubicBezTo>
                <a:cubicBezTo>
                  <a:pt x="5952" y="14916"/>
                  <a:pt x="5965" y="14903"/>
                  <a:pt x="5978" y="14890"/>
                </a:cubicBezTo>
                <a:cubicBezTo>
                  <a:pt x="5978" y="14864"/>
                  <a:pt x="5985" y="14841"/>
                  <a:pt x="6009" y="14828"/>
                </a:cubicBezTo>
                <a:cubicBezTo>
                  <a:pt x="6009" y="14825"/>
                  <a:pt x="6005" y="14825"/>
                  <a:pt x="6005" y="14821"/>
                </a:cubicBezTo>
                <a:cubicBezTo>
                  <a:pt x="6005" y="14825"/>
                  <a:pt x="6005" y="14828"/>
                  <a:pt x="6005" y="14831"/>
                </a:cubicBezTo>
                <a:cubicBezTo>
                  <a:pt x="5985" y="14848"/>
                  <a:pt x="5975" y="14867"/>
                  <a:pt x="5978" y="14894"/>
                </a:cubicBezTo>
                <a:cubicBezTo>
                  <a:pt x="5948" y="14894"/>
                  <a:pt x="5942" y="14910"/>
                  <a:pt x="5945" y="14933"/>
                </a:cubicBezTo>
                <a:cubicBezTo>
                  <a:pt x="5928" y="14949"/>
                  <a:pt x="5908" y="14966"/>
                  <a:pt x="5925" y="14992"/>
                </a:cubicBezTo>
                <a:cubicBezTo>
                  <a:pt x="5905" y="15002"/>
                  <a:pt x="5881" y="15008"/>
                  <a:pt x="5888" y="15038"/>
                </a:cubicBezTo>
                <a:cubicBezTo>
                  <a:pt x="5844" y="15074"/>
                  <a:pt x="5821" y="15116"/>
                  <a:pt x="5834" y="15172"/>
                </a:cubicBezTo>
                <a:cubicBezTo>
                  <a:pt x="5824" y="15179"/>
                  <a:pt x="5808" y="15182"/>
                  <a:pt x="5804" y="15189"/>
                </a:cubicBezTo>
                <a:cubicBezTo>
                  <a:pt x="5654" y="15542"/>
                  <a:pt x="5433" y="15854"/>
                  <a:pt x="5185" y="16149"/>
                </a:cubicBezTo>
                <a:lnTo>
                  <a:pt x="5188" y="16146"/>
                </a:lnTo>
                <a:cubicBezTo>
                  <a:pt x="5172" y="16051"/>
                  <a:pt x="5242" y="15988"/>
                  <a:pt x="5282" y="15916"/>
                </a:cubicBezTo>
                <a:cubicBezTo>
                  <a:pt x="5476" y="15552"/>
                  <a:pt x="5717" y="15218"/>
                  <a:pt x="5901" y="14848"/>
                </a:cubicBezTo>
                <a:cubicBezTo>
                  <a:pt x="5985" y="14680"/>
                  <a:pt x="6062" y="14510"/>
                  <a:pt x="6112" y="14330"/>
                </a:cubicBezTo>
                <a:lnTo>
                  <a:pt x="6109" y="14333"/>
                </a:lnTo>
                <a:cubicBezTo>
                  <a:pt x="6132" y="14323"/>
                  <a:pt x="6136" y="14310"/>
                  <a:pt x="6109" y="14300"/>
                </a:cubicBezTo>
                <a:lnTo>
                  <a:pt x="6112" y="14304"/>
                </a:lnTo>
                <a:cubicBezTo>
                  <a:pt x="6112" y="14294"/>
                  <a:pt x="6112" y="14284"/>
                  <a:pt x="6112" y="14277"/>
                </a:cubicBezTo>
                <a:lnTo>
                  <a:pt x="6109" y="14281"/>
                </a:lnTo>
                <a:cubicBezTo>
                  <a:pt x="6132" y="14261"/>
                  <a:pt x="6152" y="14241"/>
                  <a:pt x="6176" y="14222"/>
                </a:cubicBezTo>
                <a:cubicBezTo>
                  <a:pt x="6176" y="14222"/>
                  <a:pt x="6173" y="14218"/>
                  <a:pt x="6173" y="14218"/>
                </a:cubicBezTo>
                <a:cubicBezTo>
                  <a:pt x="6173" y="14222"/>
                  <a:pt x="6173" y="14225"/>
                  <a:pt x="6173" y="14225"/>
                </a:cubicBezTo>
                <a:cubicBezTo>
                  <a:pt x="6152" y="14225"/>
                  <a:pt x="6129" y="14225"/>
                  <a:pt x="6109" y="14222"/>
                </a:cubicBezTo>
                <a:cubicBezTo>
                  <a:pt x="6109" y="14222"/>
                  <a:pt x="6112" y="14225"/>
                  <a:pt x="6112" y="14225"/>
                </a:cubicBezTo>
                <a:cubicBezTo>
                  <a:pt x="6112" y="14205"/>
                  <a:pt x="6112" y="14186"/>
                  <a:pt x="6112" y="14169"/>
                </a:cubicBezTo>
                <a:cubicBezTo>
                  <a:pt x="6112" y="14169"/>
                  <a:pt x="6109" y="14172"/>
                  <a:pt x="6109" y="14172"/>
                </a:cubicBezTo>
                <a:cubicBezTo>
                  <a:pt x="6126" y="14163"/>
                  <a:pt x="6122" y="14153"/>
                  <a:pt x="6109" y="14140"/>
                </a:cubicBezTo>
                <a:lnTo>
                  <a:pt x="6112" y="14143"/>
                </a:lnTo>
                <a:lnTo>
                  <a:pt x="6112" y="14130"/>
                </a:lnTo>
                <a:lnTo>
                  <a:pt x="6122" y="14123"/>
                </a:lnTo>
                <a:cubicBezTo>
                  <a:pt x="6122" y="14120"/>
                  <a:pt x="6119" y="14117"/>
                  <a:pt x="6119" y="14117"/>
                </a:cubicBezTo>
                <a:cubicBezTo>
                  <a:pt x="6122" y="14117"/>
                  <a:pt x="6129" y="14120"/>
                  <a:pt x="6132" y="14120"/>
                </a:cubicBezTo>
                <a:cubicBezTo>
                  <a:pt x="6129" y="14123"/>
                  <a:pt x="6126" y="14123"/>
                  <a:pt x="6126" y="14127"/>
                </a:cubicBezTo>
                <a:cubicBezTo>
                  <a:pt x="6112" y="14123"/>
                  <a:pt x="6096" y="14117"/>
                  <a:pt x="6082" y="14113"/>
                </a:cubicBezTo>
                <a:lnTo>
                  <a:pt x="6085" y="14117"/>
                </a:lnTo>
                <a:cubicBezTo>
                  <a:pt x="6089" y="14104"/>
                  <a:pt x="6092" y="14090"/>
                  <a:pt x="6096" y="14074"/>
                </a:cubicBezTo>
                <a:cubicBezTo>
                  <a:pt x="6106" y="14054"/>
                  <a:pt x="6116" y="14038"/>
                  <a:pt x="6122" y="14018"/>
                </a:cubicBezTo>
                <a:cubicBezTo>
                  <a:pt x="6126" y="14002"/>
                  <a:pt x="6136" y="13986"/>
                  <a:pt x="6116" y="13972"/>
                </a:cubicBezTo>
                <a:cubicBezTo>
                  <a:pt x="6109" y="13959"/>
                  <a:pt x="6102" y="13946"/>
                  <a:pt x="6096" y="13933"/>
                </a:cubicBezTo>
                <a:cubicBezTo>
                  <a:pt x="6112" y="13933"/>
                  <a:pt x="6126" y="13930"/>
                  <a:pt x="6142" y="13930"/>
                </a:cubicBezTo>
                <a:cubicBezTo>
                  <a:pt x="6139" y="13923"/>
                  <a:pt x="6136" y="13920"/>
                  <a:pt x="6136" y="13913"/>
                </a:cubicBezTo>
                <a:cubicBezTo>
                  <a:pt x="6122" y="13920"/>
                  <a:pt x="6109" y="13930"/>
                  <a:pt x="6096" y="13936"/>
                </a:cubicBezTo>
                <a:cubicBezTo>
                  <a:pt x="6106" y="13946"/>
                  <a:pt x="6112" y="13959"/>
                  <a:pt x="6119" y="13972"/>
                </a:cubicBezTo>
                <a:cubicBezTo>
                  <a:pt x="6122" y="13989"/>
                  <a:pt x="6126" y="14009"/>
                  <a:pt x="6129" y="14025"/>
                </a:cubicBezTo>
                <a:cubicBezTo>
                  <a:pt x="6099" y="14035"/>
                  <a:pt x="6072" y="14041"/>
                  <a:pt x="6102" y="14081"/>
                </a:cubicBezTo>
                <a:cubicBezTo>
                  <a:pt x="6085" y="14094"/>
                  <a:pt x="6059" y="14090"/>
                  <a:pt x="6055" y="14120"/>
                </a:cubicBezTo>
                <a:lnTo>
                  <a:pt x="6059" y="14117"/>
                </a:lnTo>
                <a:cubicBezTo>
                  <a:pt x="6049" y="14117"/>
                  <a:pt x="6039" y="14117"/>
                  <a:pt x="6029" y="14117"/>
                </a:cubicBezTo>
                <a:lnTo>
                  <a:pt x="6032" y="14120"/>
                </a:lnTo>
                <a:cubicBezTo>
                  <a:pt x="6022" y="14110"/>
                  <a:pt x="6012" y="14100"/>
                  <a:pt x="6002" y="14090"/>
                </a:cubicBezTo>
                <a:lnTo>
                  <a:pt x="6005" y="14094"/>
                </a:lnTo>
                <a:cubicBezTo>
                  <a:pt x="6005" y="14084"/>
                  <a:pt x="6005" y="14074"/>
                  <a:pt x="6005" y="14068"/>
                </a:cubicBezTo>
                <a:cubicBezTo>
                  <a:pt x="6015" y="14054"/>
                  <a:pt x="6022" y="14041"/>
                  <a:pt x="6032" y="14025"/>
                </a:cubicBezTo>
                <a:cubicBezTo>
                  <a:pt x="6032" y="14028"/>
                  <a:pt x="6035" y="14031"/>
                  <a:pt x="6035" y="14035"/>
                </a:cubicBezTo>
                <a:cubicBezTo>
                  <a:pt x="6032" y="14031"/>
                  <a:pt x="6032" y="14031"/>
                  <a:pt x="6029" y="14028"/>
                </a:cubicBezTo>
                <a:cubicBezTo>
                  <a:pt x="6045" y="14051"/>
                  <a:pt x="6032" y="14064"/>
                  <a:pt x="6009" y="14071"/>
                </a:cubicBezTo>
                <a:cubicBezTo>
                  <a:pt x="5988" y="14068"/>
                  <a:pt x="5978" y="14077"/>
                  <a:pt x="5972" y="14094"/>
                </a:cubicBezTo>
                <a:lnTo>
                  <a:pt x="5975" y="14090"/>
                </a:lnTo>
                <a:cubicBezTo>
                  <a:pt x="5965" y="14090"/>
                  <a:pt x="5955" y="14090"/>
                  <a:pt x="5945" y="14094"/>
                </a:cubicBezTo>
                <a:cubicBezTo>
                  <a:pt x="5945" y="14094"/>
                  <a:pt x="5948" y="14097"/>
                  <a:pt x="5948" y="14097"/>
                </a:cubicBezTo>
                <a:cubicBezTo>
                  <a:pt x="5908" y="14012"/>
                  <a:pt x="5932" y="13917"/>
                  <a:pt x="6032" y="13782"/>
                </a:cubicBezTo>
                <a:cubicBezTo>
                  <a:pt x="6032" y="13782"/>
                  <a:pt x="6035" y="13779"/>
                  <a:pt x="6035" y="13779"/>
                </a:cubicBezTo>
                <a:cubicBezTo>
                  <a:pt x="6032" y="13779"/>
                  <a:pt x="6032" y="13779"/>
                  <a:pt x="6029" y="13779"/>
                </a:cubicBezTo>
                <a:cubicBezTo>
                  <a:pt x="6012" y="13697"/>
                  <a:pt x="6116" y="13648"/>
                  <a:pt x="6092" y="13563"/>
                </a:cubicBezTo>
                <a:lnTo>
                  <a:pt x="6096" y="13566"/>
                </a:lnTo>
                <a:cubicBezTo>
                  <a:pt x="6092" y="13399"/>
                  <a:pt x="6223" y="13284"/>
                  <a:pt x="6273" y="13124"/>
                </a:cubicBezTo>
                <a:cubicBezTo>
                  <a:pt x="6199" y="13124"/>
                  <a:pt x="6196" y="13196"/>
                  <a:pt x="6152" y="13219"/>
                </a:cubicBezTo>
                <a:cubicBezTo>
                  <a:pt x="6152" y="13219"/>
                  <a:pt x="6156" y="13212"/>
                  <a:pt x="6156" y="13212"/>
                </a:cubicBezTo>
                <a:lnTo>
                  <a:pt x="6149" y="13212"/>
                </a:lnTo>
                <a:cubicBezTo>
                  <a:pt x="5791" y="13589"/>
                  <a:pt x="5587" y="14048"/>
                  <a:pt x="5419" y="14523"/>
                </a:cubicBezTo>
                <a:cubicBezTo>
                  <a:pt x="5209" y="15129"/>
                  <a:pt x="4974" y="15733"/>
                  <a:pt x="4807" y="16352"/>
                </a:cubicBezTo>
                <a:cubicBezTo>
                  <a:pt x="4753" y="16552"/>
                  <a:pt x="4760" y="16762"/>
                  <a:pt x="4703" y="16962"/>
                </a:cubicBezTo>
                <a:cubicBezTo>
                  <a:pt x="4660" y="17126"/>
                  <a:pt x="4703" y="17316"/>
                  <a:pt x="4526" y="17453"/>
                </a:cubicBezTo>
                <a:cubicBezTo>
                  <a:pt x="4449" y="17512"/>
                  <a:pt x="4342" y="17617"/>
                  <a:pt x="4345" y="17755"/>
                </a:cubicBezTo>
                <a:cubicBezTo>
                  <a:pt x="4345" y="17755"/>
                  <a:pt x="4328" y="17755"/>
                  <a:pt x="4318" y="17758"/>
                </a:cubicBezTo>
                <a:cubicBezTo>
                  <a:pt x="4318" y="17758"/>
                  <a:pt x="4318" y="17755"/>
                  <a:pt x="4322" y="17755"/>
                </a:cubicBezTo>
                <a:cubicBezTo>
                  <a:pt x="4318" y="17755"/>
                  <a:pt x="4318" y="17755"/>
                  <a:pt x="4315" y="17755"/>
                </a:cubicBezTo>
                <a:cubicBezTo>
                  <a:pt x="4362" y="17788"/>
                  <a:pt x="4338" y="17817"/>
                  <a:pt x="4311" y="17843"/>
                </a:cubicBezTo>
                <a:cubicBezTo>
                  <a:pt x="4315" y="17840"/>
                  <a:pt x="4315" y="17837"/>
                  <a:pt x="4318" y="17830"/>
                </a:cubicBezTo>
                <a:cubicBezTo>
                  <a:pt x="4318" y="17834"/>
                  <a:pt x="4315" y="17837"/>
                  <a:pt x="4315" y="17840"/>
                </a:cubicBezTo>
                <a:cubicBezTo>
                  <a:pt x="4295" y="18096"/>
                  <a:pt x="4278" y="18348"/>
                  <a:pt x="4258" y="18604"/>
                </a:cubicBezTo>
                <a:cubicBezTo>
                  <a:pt x="4218" y="19073"/>
                  <a:pt x="4127" y="19535"/>
                  <a:pt x="4047" y="20000"/>
                </a:cubicBezTo>
                <a:cubicBezTo>
                  <a:pt x="4037" y="20056"/>
                  <a:pt x="4060" y="20138"/>
                  <a:pt x="3963" y="20151"/>
                </a:cubicBezTo>
                <a:cubicBezTo>
                  <a:pt x="3963" y="20151"/>
                  <a:pt x="3960" y="20151"/>
                  <a:pt x="3960" y="20151"/>
                </a:cubicBezTo>
                <a:cubicBezTo>
                  <a:pt x="4024" y="20184"/>
                  <a:pt x="3970" y="20236"/>
                  <a:pt x="3990" y="20279"/>
                </a:cubicBezTo>
                <a:cubicBezTo>
                  <a:pt x="3930" y="20262"/>
                  <a:pt x="3880" y="20246"/>
                  <a:pt x="3829" y="20230"/>
                </a:cubicBezTo>
                <a:cubicBezTo>
                  <a:pt x="3829" y="20230"/>
                  <a:pt x="3833" y="20236"/>
                  <a:pt x="3833" y="20236"/>
                </a:cubicBezTo>
                <a:cubicBezTo>
                  <a:pt x="3799" y="20187"/>
                  <a:pt x="3756" y="20157"/>
                  <a:pt x="3692" y="20154"/>
                </a:cubicBezTo>
                <a:cubicBezTo>
                  <a:pt x="3675" y="20118"/>
                  <a:pt x="3652" y="20089"/>
                  <a:pt x="3605" y="20105"/>
                </a:cubicBezTo>
                <a:cubicBezTo>
                  <a:pt x="3602" y="20102"/>
                  <a:pt x="3602" y="20098"/>
                  <a:pt x="3598" y="20095"/>
                </a:cubicBezTo>
                <a:cubicBezTo>
                  <a:pt x="3602" y="20098"/>
                  <a:pt x="3605" y="20102"/>
                  <a:pt x="3609" y="20102"/>
                </a:cubicBezTo>
                <a:cubicBezTo>
                  <a:pt x="3625" y="20138"/>
                  <a:pt x="3652" y="20157"/>
                  <a:pt x="3696" y="20151"/>
                </a:cubicBezTo>
                <a:cubicBezTo>
                  <a:pt x="3702" y="20171"/>
                  <a:pt x="3709" y="20190"/>
                  <a:pt x="3719" y="20210"/>
                </a:cubicBezTo>
                <a:cubicBezTo>
                  <a:pt x="3719" y="20210"/>
                  <a:pt x="3722" y="20207"/>
                  <a:pt x="3722" y="20207"/>
                </a:cubicBezTo>
                <a:cubicBezTo>
                  <a:pt x="3712" y="20216"/>
                  <a:pt x="3702" y="20226"/>
                  <a:pt x="3692" y="20236"/>
                </a:cubicBezTo>
                <a:cubicBezTo>
                  <a:pt x="3692" y="20236"/>
                  <a:pt x="3696" y="20233"/>
                  <a:pt x="3696" y="20233"/>
                </a:cubicBezTo>
                <a:cubicBezTo>
                  <a:pt x="3675" y="20233"/>
                  <a:pt x="3655" y="20233"/>
                  <a:pt x="3639" y="20233"/>
                </a:cubicBezTo>
                <a:cubicBezTo>
                  <a:pt x="3639" y="20233"/>
                  <a:pt x="3642" y="20236"/>
                  <a:pt x="3642" y="20236"/>
                </a:cubicBezTo>
                <a:cubicBezTo>
                  <a:pt x="3615" y="20223"/>
                  <a:pt x="3602" y="20164"/>
                  <a:pt x="3555" y="20210"/>
                </a:cubicBezTo>
                <a:lnTo>
                  <a:pt x="3558" y="20207"/>
                </a:lnTo>
                <a:cubicBezTo>
                  <a:pt x="3491" y="20256"/>
                  <a:pt x="3545" y="20282"/>
                  <a:pt x="3575" y="20318"/>
                </a:cubicBezTo>
                <a:cubicBezTo>
                  <a:pt x="3612" y="20357"/>
                  <a:pt x="3682" y="20367"/>
                  <a:pt x="3682" y="20436"/>
                </a:cubicBezTo>
                <a:cubicBezTo>
                  <a:pt x="3682" y="20436"/>
                  <a:pt x="3682" y="20436"/>
                  <a:pt x="3682" y="20436"/>
                </a:cubicBezTo>
                <a:cubicBezTo>
                  <a:pt x="3632" y="20384"/>
                  <a:pt x="3572" y="20354"/>
                  <a:pt x="3505" y="20338"/>
                </a:cubicBezTo>
                <a:lnTo>
                  <a:pt x="3508" y="20341"/>
                </a:lnTo>
                <a:cubicBezTo>
                  <a:pt x="3498" y="20348"/>
                  <a:pt x="3485" y="20371"/>
                  <a:pt x="3475" y="20341"/>
                </a:cubicBezTo>
                <a:lnTo>
                  <a:pt x="3478" y="20341"/>
                </a:lnTo>
                <a:cubicBezTo>
                  <a:pt x="3468" y="20341"/>
                  <a:pt x="3455" y="20341"/>
                  <a:pt x="3445" y="20344"/>
                </a:cubicBezTo>
                <a:cubicBezTo>
                  <a:pt x="3438" y="20341"/>
                  <a:pt x="3431" y="20338"/>
                  <a:pt x="3424" y="20334"/>
                </a:cubicBezTo>
                <a:cubicBezTo>
                  <a:pt x="3431" y="20334"/>
                  <a:pt x="3438" y="20338"/>
                  <a:pt x="3448" y="20338"/>
                </a:cubicBezTo>
                <a:cubicBezTo>
                  <a:pt x="3458" y="20348"/>
                  <a:pt x="3468" y="20361"/>
                  <a:pt x="3478" y="20371"/>
                </a:cubicBezTo>
                <a:cubicBezTo>
                  <a:pt x="3478" y="20371"/>
                  <a:pt x="3475" y="20367"/>
                  <a:pt x="3475" y="20367"/>
                </a:cubicBezTo>
                <a:cubicBezTo>
                  <a:pt x="3475" y="20420"/>
                  <a:pt x="3475" y="20472"/>
                  <a:pt x="3475" y="20528"/>
                </a:cubicBezTo>
                <a:cubicBezTo>
                  <a:pt x="3465" y="20531"/>
                  <a:pt x="3455" y="20538"/>
                  <a:pt x="3445" y="20541"/>
                </a:cubicBezTo>
                <a:cubicBezTo>
                  <a:pt x="3378" y="20416"/>
                  <a:pt x="3287" y="20302"/>
                  <a:pt x="3250" y="20161"/>
                </a:cubicBezTo>
                <a:cubicBezTo>
                  <a:pt x="3267" y="20174"/>
                  <a:pt x="3284" y="20174"/>
                  <a:pt x="3301" y="20164"/>
                </a:cubicBezTo>
                <a:cubicBezTo>
                  <a:pt x="3291" y="20194"/>
                  <a:pt x="3307" y="20197"/>
                  <a:pt x="3331" y="20197"/>
                </a:cubicBezTo>
                <a:cubicBezTo>
                  <a:pt x="3337" y="20216"/>
                  <a:pt x="3314" y="20243"/>
                  <a:pt x="3341" y="20259"/>
                </a:cubicBezTo>
                <a:cubicBezTo>
                  <a:pt x="3341" y="20259"/>
                  <a:pt x="3347" y="20262"/>
                  <a:pt x="3347" y="20262"/>
                </a:cubicBezTo>
                <a:lnTo>
                  <a:pt x="3341" y="20259"/>
                </a:lnTo>
                <a:cubicBezTo>
                  <a:pt x="3337" y="20239"/>
                  <a:pt x="3334" y="20220"/>
                  <a:pt x="3327" y="20200"/>
                </a:cubicBezTo>
                <a:cubicBezTo>
                  <a:pt x="3317" y="20187"/>
                  <a:pt x="3311" y="20177"/>
                  <a:pt x="3301" y="20164"/>
                </a:cubicBezTo>
                <a:cubicBezTo>
                  <a:pt x="3284" y="20164"/>
                  <a:pt x="3264" y="20164"/>
                  <a:pt x="3247" y="20164"/>
                </a:cubicBezTo>
                <a:cubicBezTo>
                  <a:pt x="3237" y="20062"/>
                  <a:pt x="3140" y="19994"/>
                  <a:pt x="3147" y="19885"/>
                </a:cubicBezTo>
                <a:cubicBezTo>
                  <a:pt x="3163" y="19892"/>
                  <a:pt x="3187" y="19902"/>
                  <a:pt x="3207" y="19912"/>
                </a:cubicBezTo>
                <a:cubicBezTo>
                  <a:pt x="3210" y="19928"/>
                  <a:pt x="3214" y="19944"/>
                  <a:pt x="3217" y="19958"/>
                </a:cubicBezTo>
                <a:cubicBezTo>
                  <a:pt x="3237" y="19954"/>
                  <a:pt x="3257" y="19954"/>
                  <a:pt x="3277" y="19951"/>
                </a:cubicBezTo>
                <a:cubicBezTo>
                  <a:pt x="3264" y="19977"/>
                  <a:pt x="3270" y="19990"/>
                  <a:pt x="3304" y="19980"/>
                </a:cubicBezTo>
                <a:cubicBezTo>
                  <a:pt x="3284" y="20039"/>
                  <a:pt x="3317" y="20043"/>
                  <a:pt x="3361" y="20033"/>
                </a:cubicBezTo>
                <a:cubicBezTo>
                  <a:pt x="3361" y="20076"/>
                  <a:pt x="3357" y="20121"/>
                  <a:pt x="3421" y="20135"/>
                </a:cubicBezTo>
                <a:cubicBezTo>
                  <a:pt x="3414" y="20089"/>
                  <a:pt x="3354" y="20082"/>
                  <a:pt x="3361" y="20036"/>
                </a:cubicBezTo>
                <a:cubicBezTo>
                  <a:pt x="3331" y="20033"/>
                  <a:pt x="3317" y="20007"/>
                  <a:pt x="3301" y="19987"/>
                </a:cubicBezTo>
                <a:cubicBezTo>
                  <a:pt x="3294" y="19977"/>
                  <a:pt x="3284" y="19964"/>
                  <a:pt x="3277" y="19954"/>
                </a:cubicBezTo>
                <a:cubicBezTo>
                  <a:pt x="3257" y="19948"/>
                  <a:pt x="3234" y="19944"/>
                  <a:pt x="3217" y="19964"/>
                </a:cubicBezTo>
                <a:cubicBezTo>
                  <a:pt x="3217" y="19948"/>
                  <a:pt x="3237" y="19925"/>
                  <a:pt x="3204" y="19918"/>
                </a:cubicBezTo>
                <a:cubicBezTo>
                  <a:pt x="3214" y="19862"/>
                  <a:pt x="3140" y="19840"/>
                  <a:pt x="3150" y="19784"/>
                </a:cubicBezTo>
                <a:lnTo>
                  <a:pt x="3147" y="19787"/>
                </a:lnTo>
                <a:cubicBezTo>
                  <a:pt x="3140" y="19764"/>
                  <a:pt x="3163" y="19771"/>
                  <a:pt x="3173" y="19761"/>
                </a:cubicBezTo>
                <a:lnTo>
                  <a:pt x="3180" y="19754"/>
                </a:lnTo>
                <a:cubicBezTo>
                  <a:pt x="3237" y="19781"/>
                  <a:pt x="3260" y="19836"/>
                  <a:pt x="3304" y="19876"/>
                </a:cubicBezTo>
                <a:cubicBezTo>
                  <a:pt x="3321" y="19885"/>
                  <a:pt x="3334" y="19889"/>
                  <a:pt x="3351" y="19879"/>
                </a:cubicBezTo>
                <a:cubicBezTo>
                  <a:pt x="3347" y="19908"/>
                  <a:pt x="3374" y="19905"/>
                  <a:pt x="3391" y="19912"/>
                </a:cubicBezTo>
                <a:cubicBezTo>
                  <a:pt x="3381" y="19931"/>
                  <a:pt x="3364" y="19948"/>
                  <a:pt x="3391" y="19967"/>
                </a:cubicBezTo>
                <a:cubicBezTo>
                  <a:pt x="3394" y="19971"/>
                  <a:pt x="3401" y="19967"/>
                  <a:pt x="3404" y="19967"/>
                </a:cubicBezTo>
                <a:cubicBezTo>
                  <a:pt x="3401" y="19948"/>
                  <a:pt x="3394" y="19928"/>
                  <a:pt x="3391" y="19908"/>
                </a:cubicBezTo>
                <a:cubicBezTo>
                  <a:pt x="3368" y="19912"/>
                  <a:pt x="3361" y="19895"/>
                  <a:pt x="3354" y="19879"/>
                </a:cubicBezTo>
                <a:cubicBezTo>
                  <a:pt x="3337" y="19879"/>
                  <a:pt x="3321" y="19879"/>
                  <a:pt x="3304" y="19879"/>
                </a:cubicBezTo>
                <a:cubicBezTo>
                  <a:pt x="3324" y="19846"/>
                  <a:pt x="3311" y="19820"/>
                  <a:pt x="3287" y="19794"/>
                </a:cubicBezTo>
                <a:cubicBezTo>
                  <a:pt x="3137" y="19643"/>
                  <a:pt x="3050" y="19459"/>
                  <a:pt x="3003" y="19256"/>
                </a:cubicBezTo>
                <a:lnTo>
                  <a:pt x="3006" y="19259"/>
                </a:lnTo>
                <a:cubicBezTo>
                  <a:pt x="3066" y="19263"/>
                  <a:pt x="3060" y="19381"/>
                  <a:pt x="3147" y="19338"/>
                </a:cubicBezTo>
                <a:cubicBezTo>
                  <a:pt x="3137" y="19358"/>
                  <a:pt x="3123" y="19377"/>
                  <a:pt x="3113" y="19397"/>
                </a:cubicBezTo>
                <a:cubicBezTo>
                  <a:pt x="3120" y="19400"/>
                  <a:pt x="3127" y="19407"/>
                  <a:pt x="3130" y="19410"/>
                </a:cubicBezTo>
                <a:cubicBezTo>
                  <a:pt x="3123" y="19410"/>
                  <a:pt x="3116" y="19410"/>
                  <a:pt x="3110" y="19413"/>
                </a:cubicBezTo>
                <a:cubicBezTo>
                  <a:pt x="3113" y="19407"/>
                  <a:pt x="3113" y="19404"/>
                  <a:pt x="3116" y="19397"/>
                </a:cubicBezTo>
                <a:cubicBezTo>
                  <a:pt x="3123" y="19404"/>
                  <a:pt x="3130" y="19413"/>
                  <a:pt x="3137" y="19420"/>
                </a:cubicBezTo>
                <a:cubicBezTo>
                  <a:pt x="3150" y="19427"/>
                  <a:pt x="3163" y="19433"/>
                  <a:pt x="3177" y="19440"/>
                </a:cubicBezTo>
                <a:cubicBezTo>
                  <a:pt x="3193" y="19443"/>
                  <a:pt x="3210" y="19446"/>
                  <a:pt x="3227" y="19449"/>
                </a:cubicBezTo>
                <a:cubicBezTo>
                  <a:pt x="3224" y="19476"/>
                  <a:pt x="3220" y="19502"/>
                  <a:pt x="3217" y="19525"/>
                </a:cubicBezTo>
                <a:cubicBezTo>
                  <a:pt x="3234" y="19531"/>
                  <a:pt x="3254" y="19538"/>
                  <a:pt x="3270" y="19545"/>
                </a:cubicBezTo>
                <a:cubicBezTo>
                  <a:pt x="3274" y="19554"/>
                  <a:pt x="3277" y="19564"/>
                  <a:pt x="3280" y="19574"/>
                </a:cubicBezTo>
                <a:cubicBezTo>
                  <a:pt x="3280" y="19571"/>
                  <a:pt x="3284" y="19564"/>
                  <a:pt x="3284" y="19564"/>
                </a:cubicBezTo>
                <a:cubicBezTo>
                  <a:pt x="3280" y="19558"/>
                  <a:pt x="3274" y="19554"/>
                  <a:pt x="3267" y="19548"/>
                </a:cubicBezTo>
                <a:cubicBezTo>
                  <a:pt x="3250" y="19541"/>
                  <a:pt x="3234" y="19531"/>
                  <a:pt x="3217" y="19525"/>
                </a:cubicBezTo>
                <a:cubicBezTo>
                  <a:pt x="3220" y="19499"/>
                  <a:pt x="3224" y="19476"/>
                  <a:pt x="3227" y="19449"/>
                </a:cubicBezTo>
                <a:cubicBezTo>
                  <a:pt x="3207" y="19446"/>
                  <a:pt x="3190" y="19446"/>
                  <a:pt x="3170" y="19443"/>
                </a:cubicBezTo>
                <a:cubicBezTo>
                  <a:pt x="3157" y="19436"/>
                  <a:pt x="3143" y="19427"/>
                  <a:pt x="3133" y="19420"/>
                </a:cubicBezTo>
                <a:cubicBezTo>
                  <a:pt x="3160" y="19397"/>
                  <a:pt x="3147" y="19368"/>
                  <a:pt x="3147" y="19341"/>
                </a:cubicBezTo>
                <a:cubicBezTo>
                  <a:pt x="3033" y="19246"/>
                  <a:pt x="3009" y="19109"/>
                  <a:pt x="2976" y="18981"/>
                </a:cubicBezTo>
                <a:cubicBezTo>
                  <a:pt x="2932" y="18820"/>
                  <a:pt x="2902" y="18656"/>
                  <a:pt x="2865" y="18492"/>
                </a:cubicBezTo>
                <a:lnTo>
                  <a:pt x="2869" y="18499"/>
                </a:lnTo>
                <a:cubicBezTo>
                  <a:pt x="2892" y="18506"/>
                  <a:pt x="2916" y="18515"/>
                  <a:pt x="2939" y="18522"/>
                </a:cubicBezTo>
                <a:lnTo>
                  <a:pt x="2932" y="18515"/>
                </a:lnTo>
                <a:cubicBezTo>
                  <a:pt x="2989" y="18646"/>
                  <a:pt x="3060" y="18768"/>
                  <a:pt x="3157" y="18869"/>
                </a:cubicBezTo>
                <a:lnTo>
                  <a:pt x="3153" y="18863"/>
                </a:lnTo>
                <a:cubicBezTo>
                  <a:pt x="3153" y="18889"/>
                  <a:pt x="3150" y="18915"/>
                  <a:pt x="3183" y="18922"/>
                </a:cubicBezTo>
                <a:cubicBezTo>
                  <a:pt x="3183" y="18922"/>
                  <a:pt x="3180" y="18919"/>
                  <a:pt x="3180" y="18919"/>
                </a:cubicBezTo>
                <a:cubicBezTo>
                  <a:pt x="3177" y="18945"/>
                  <a:pt x="3180" y="18968"/>
                  <a:pt x="3210" y="18978"/>
                </a:cubicBezTo>
                <a:lnTo>
                  <a:pt x="3207" y="18974"/>
                </a:lnTo>
                <a:cubicBezTo>
                  <a:pt x="3257" y="19158"/>
                  <a:pt x="3301" y="19341"/>
                  <a:pt x="3357" y="19522"/>
                </a:cubicBezTo>
                <a:cubicBezTo>
                  <a:pt x="3404" y="19669"/>
                  <a:pt x="3411" y="19823"/>
                  <a:pt x="3481" y="19967"/>
                </a:cubicBezTo>
                <a:cubicBezTo>
                  <a:pt x="3552" y="19935"/>
                  <a:pt x="3518" y="19840"/>
                  <a:pt x="3578" y="19807"/>
                </a:cubicBezTo>
                <a:cubicBezTo>
                  <a:pt x="3575" y="19807"/>
                  <a:pt x="3575" y="19807"/>
                  <a:pt x="3572" y="19807"/>
                </a:cubicBezTo>
                <a:cubicBezTo>
                  <a:pt x="3575" y="19810"/>
                  <a:pt x="3575" y="19810"/>
                  <a:pt x="3578" y="19813"/>
                </a:cubicBezTo>
                <a:cubicBezTo>
                  <a:pt x="3548" y="19764"/>
                  <a:pt x="3582" y="19718"/>
                  <a:pt x="3595" y="19672"/>
                </a:cubicBezTo>
                <a:cubicBezTo>
                  <a:pt x="3729" y="19230"/>
                  <a:pt x="3860" y="18787"/>
                  <a:pt x="3957" y="18338"/>
                </a:cubicBezTo>
                <a:cubicBezTo>
                  <a:pt x="3967" y="18299"/>
                  <a:pt x="3983" y="18286"/>
                  <a:pt x="4014" y="18276"/>
                </a:cubicBezTo>
                <a:cubicBezTo>
                  <a:pt x="4007" y="18266"/>
                  <a:pt x="4007" y="18266"/>
                  <a:pt x="4017" y="18273"/>
                </a:cubicBezTo>
                <a:cubicBezTo>
                  <a:pt x="4014" y="18276"/>
                  <a:pt x="4014" y="18276"/>
                  <a:pt x="4010" y="18279"/>
                </a:cubicBezTo>
                <a:cubicBezTo>
                  <a:pt x="3950" y="18188"/>
                  <a:pt x="4020" y="18119"/>
                  <a:pt x="4050" y="18043"/>
                </a:cubicBezTo>
                <a:cubicBezTo>
                  <a:pt x="4054" y="18037"/>
                  <a:pt x="4057" y="18034"/>
                  <a:pt x="4060" y="18027"/>
                </a:cubicBezTo>
                <a:cubicBezTo>
                  <a:pt x="4060" y="18034"/>
                  <a:pt x="4064" y="18040"/>
                  <a:pt x="4064" y="18047"/>
                </a:cubicBezTo>
                <a:cubicBezTo>
                  <a:pt x="4057" y="18043"/>
                  <a:pt x="4054" y="18043"/>
                  <a:pt x="4047" y="18040"/>
                </a:cubicBezTo>
                <a:cubicBezTo>
                  <a:pt x="4024" y="17961"/>
                  <a:pt x="4104" y="17893"/>
                  <a:pt x="4070" y="17798"/>
                </a:cubicBezTo>
                <a:cubicBezTo>
                  <a:pt x="4027" y="17902"/>
                  <a:pt x="3990" y="17994"/>
                  <a:pt x="3953" y="18086"/>
                </a:cubicBezTo>
                <a:cubicBezTo>
                  <a:pt x="3953" y="18086"/>
                  <a:pt x="3957" y="18089"/>
                  <a:pt x="3957" y="18089"/>
                </a:cubicBezTo>
                <a:cubicBezTo>
                  <a:pt x="3937" y="17948"/>
                  <a:pt x="4007" y="17824"/>
                  <a:pt x="4030" y="17689"/>
                </a:cubicBezTo>
                <a:cubicBezTo>
                  <a:pt x="4034" y="17666"/>
                  <a:pt x="4101" y="17594"/>
                  <a:pt x="3997" y="17604"/>
                </a:cubicBezTo>
                <a:cubicBezTo>
                  <a:pt x="4000" y="17604"/>
                  <a:pt x="4000" y="17601"/>
                  <a:pt x="4003" y="17601"/>
                </a:cubicBezTo>
                <a:cubicBezTo>
                  <a:pt x="4000" y="17601"/>
                  <a:pt x="3997" y="17598"/>
                  <a:pt x="3997" y="17598"/>
                </a:cubicBezTo>
                <a:cubicBezTo>
                  <a:pt x="4007" y="17673"/>
                  <a:pt x="4000" y="17745"/>
                  <a:pt x="3930" y="17798"/>
                </a:cubicBezTo>
                <a:cubicBezTo>
                  <a:pt x="3933" y="17801"/>
                  <a:pt x="3933" y="17804"/>
                  <a:pt x="3937" y="17807"/>
                </a:cubicBezTo>
                <a:cubicBezTo>
                  <a:pt x="3933" y="17807"/>
                  <a:pt x="3930" y="17804"/>
                  <a:pt x="3927" y="17804"/>
                </a:cubicBezTo>
                <a:cubicBezTo>
                  <a:pt x="3930" y="17804"/>
                  <a:pt x="3933" y="17801"/>
                  <a:pt x="3937" y="17801"/>
                </a:cubicBezTo>
                <a:cubicBezTo>
                  <a:pt x="3933" y="17827"/>
                  <a:pt x="3943" y="17857"/>
                  <a:pt x="3913" y="17873"/>
                </a:cubicBezTo>
                <a:cubicBezTo>
                  <a:pt x="3900" y="17876"/>
                  <a:pt x="3883" y="17879"/>
                  <a:pt x="3866" y="17883"/>
                </a:cubicBezTo>
                <a:cubicBezTo>
                  <a:pt x="3870" y="17889"/>
                  <a:pt x="3870" y="17896"/>
                  <a:pt x="3873" y="17899"/>
                </a:cubicBezTo>
                <a:cubicBezTo>
                  <a:pt x="3886" y="17889"/>
                  <a:pt x="3900" y="17883"/>
                  <a:pt x="3913" y="17873"/>
                </a:cubicBezTo>
                <a:cubicBezTo>
                  <a:pt x="3906" y="17902"/>
                  <a:pt x="3903" y="17932"/>
                  <a:pt x="3896" y="17961"/>
                </a:cubicBezTo>
                <a:cubicBezTo>
                  <a:pt x="3863" y="17961"/>
                  <a:pt x="3829" y="17961"/>
                  <a:pt x="3799" y="17961"/>
                </a:cubicBezTo>
                <a:cubicBezTo>
                  <a:pt x="3783" y="17975"/>
                  <a:pt x="3766" y="17991"/>
                  <a:pt x="3752" y="18004"/>
                </a:cubicBezTo>
                <a:cubicBezTo>
                  <a:pt x="3762" y="17997"/>
                  <a:pt x="3766" y="18001"/>
                  <a:pt x="3759" y="18011"/>
                </a:cubicBezTo>
                <a:cubicBezTo>
                  <a:pt x="3759" y="18007"/>
                  <a:pt x="3756" y="18004"/>
                  <a:pt x="3756" y="18001"/>
                </a:cubicBezTo>
                <a:cubicBezTo>
                  <a:pt x="3779" y="17997"/>
                  <a:pt x="3819" y="18011"/>
                  <a:pt x="3799" y="17961"/>
                </a:cubicBezTo>
                <a:cubicBezTo>
                  <a:pt x="3833" y="17961"/>
                  <a:pt x="3866" y="17961"/>
                  <a:pt x="3900" y="17961"/>
                </a:cubicBezTo>
                <a:cubicBezTo>
                  <a:pt x="3880" y="18004"/>
                  <a:pt x="3853" y="18043"/>
                  <a:pt x="3839" y="18086"/>
                </a:cubicBezTo>
                <a:cubicBezTo>
                  <a:pt x="3819" y="18142"/>
                  <a:pt x="3789" y="18119"/>
                  <a:pt x="3759" y="18102"/>
                </a:cubicBezTo>
                <a:lnTo>
                  <a:pt x="3762" y="18106"/>
                </a:lnTo>
                <a:cubicBezTo>
                  <a:pt x="3736" y="18063"/>
                  <a:pt x="3719" y="18083"/>
                  <a:pt x="3706" y="18115"/>
                </a:cubicBezTo>
                <a:cubicBezTo>
                  <a:pt x="3696" y="18135"/>
                  <a:pt x="3696" y="18168"/>
                  <a:pt x="3659" y="18155"/>
                </a:cubicBezTo>
                <a:cubicBezTo>
                  <a:pt x="3659" y="18155"/>
                  <a:pt x="3655" y="18158"/>
                  <a:pt x="3655" y="18158"/>
                </a:cubicBezTo>
                <a:cubicBezTo>
                  <a:pt x="3659" y="18158"/>
                  <a:pt x="3662" y="18158"/>
                  <a:pt x="3662" y="18158"/>
                </a:cubicBezTo>
                <a:cubicBezTo>
                  <a:pt x="3652" y="18181"/>
                  <a:pt x="3639" y="18204"/>
                  <a:pt x="3629" y="18224"/>
                </a:cubicBezTo>
                <a:cubicBezTo>
                  <a:pt x="3629" y="18224"/>
                  <a:pt x="3629" y="18214"/>
                  <a:pt x="3629" y="18214"/>
                </a:cubicBezTo>
                <a:lnTo>
                  <a:pt x="3632" y="18220"/>
                </a:lnTo>
                <a:cubicBezTo>
                  <a:pt x="3635" y="18243"/>
                  <a:pt x="3639" y="18270"/>
                  <a:pt x="3602" y="18270"/>
                </a:cubicBezTo>
                <a:lnTo>
                  <a:pt x="3605" y="18273"/>
                </a:lnTo>
                <a:cubicBezTo>
                  <a:pt x="3602" y="18256"/>
                  <a:pt x="3598" y="18240"/>
                  <a:pt x="3598" y="18227"/>
                </a:cubicBezTo>
                <a:cubicBezTo>
                  <a:pt x="3595" y="18230"/>
                  <a:pt x="3588" y="18233"/>
                  <a:pt x="3585" y="18237"/>
                </a:cubicBezTo>
                <a:cubicBezTo>
                  <a:pt x="3585" y="18233"/>
                  <a:pt x="3582" y="18230"/>
                  <a:pt x="3582" y="18227"/>
                </a:cubicBezTo>
                <a:cubicBezTo>
                  <a:pt x="3588" y="18227"/>
                  <a:pt x="3592" y="18227"/>
                  <a:pt x="3598" y="18230"/>
                </a:cubicBezTo>
                <a:cubicBezTo>
                  <a:pt x="3592" y="18247"/>
                  <a:pt x="3582" y="18263"/>
                  <a:pt x="3575" y="18276"/>
                </a:cubicBezTo>
                <a:lnTo>
                  <a:pt x="3578" y="18273"/>
                </a:lnTo>
                <a:cubicBezTo>
                  <a:pt x="3451" y="18306"/>
                  <a:pt x="3378" y="18230"/>
                  <a:pt x="3347" y="18102"/>
                </a:cubicBezTo>
                <a:cubicBezTo>
                  <a:pt x="3327" y="18017"/>
                  <a:pt x="3321" y="17938"/>
                  <a:pt x="3317" y="17857"/>
                </a:cubicBezTo>
                <a:cubicBezTo>
                  <a:pt x="3321" y="17857"/>
                  <a:pt x="3321" y="17853"/>
                  <a:pt x="3324" y="17853"/>
                </a:cubicBezTo>
                <a:cubicBezTo>
                  <a:pt x="3321" y="17853"/>
                  <a:pt x="3317" y="17853"/>
                  <a:pt x="3314" y="17853"/>
                </a:cubicBezTo>
                <a:cubicBezTo>
                  <a:pt x="3314" y="17729"/>
                  <a:pt x="3304" y="17604"/>
                  <a:pt x="3331" y="17480"/>
                </a:cubicBezTo>
                <a:cubicBezTo>
                  <a:pt x="3331" y="17476"/>
                  <a:pt x="3337" y="17476"/>
                  <a:pt x="3341" y="17476"/>
                </a:cubicBezTo>
                <a:cubicBezTo>
                  <a:pt x="3344" y="17476"/>
                  <a:pt x="3347" y="17480"/>
                  <a:pt x="3351" y="17483"/>
                </a:cubicBezTo>
                <a:cubicBezTo>
                  <a:pt x="3344" y="17473"/>
                  <a:pt x="3344" y="17470"/>
                  <a:pt x="3354" y="17476"/>
                </a:cubicBezTo>
                <a:cubicBezTo>
                  <a:pt x="3351" y="17480"/>
                  <a:pt x="3347" y="17480"/>
                  <a:pt x="3344" y="17483"/>
                </a:cubicBezTo>
                <a:cubicBezTo>
                  <a:pt x="3294" y="17316"/>
                  <a:pt x="3354" y="17152"/>
                  <a:pt x="3368" y="16988"/>
                </a:cubicBezTo>
                <a:cubicBezTo>
                  <a:pt x="3381" y="17001"/>
                  <a:pt x="3391" y="17014"/>
                  <a:pt x="3401" y="17027"/>
                </a:cubicBezTo>
                <a:cubicBezTo>
                  <a:pt x="3401" y="17024"/>
                  <a:pt x="3404" y="17024"/>
                  <a:pt x="3404" y="17021"/>
                </a:cubicBezTo>
                <a:cubicBezTo>
                  <a:pt x="3401" y="17024"/>
                  <a:pt x="3398" y="17024"/>
                  <a:pt x="3394" y="17027"/>
                </a:cubicBezTo>
                <a:cubicBezTo>
                  <a:pt x="3384" y="17014"/>
                  <a:pt x="3371" y="17001"/>
                  <a:pt x="3361" y="16991"/>
                </a:cubicBezTo>
                <a:cubicBezTo>
                  <a:pt x="3408" y="16988"/>
                  <a:pt x="3304" y="16890"/>
                  <a:pt x="3408" y="16919"/>
                </a:cubicBezTo>
                <a:cubicBezTo>
                  <a:pt x="3408" y="16916"/>
                  <a:pt x="3411" y="16916"/>
                  <a:pt x="3411" y="16913"/>
                </a:cubicBezTo>
                <a:cubicBezTo>
                  <a:pt x="3408" y="16913"/>
                  <a:pt x="3404" y="16913"/>
                  <a:pt x="3404" y="16916"/>
                </a:cubicBezTo>
                <a:cubicBezTo>
                  <a:pt x="3344" y="16791"/>
                  <a:pt x="3391" y="16663"/>
                  <a:pt x="3394" y="16536"/>
                </a:cubicBezTo>
                <a:cubicBezTo>
                  <a:pt x="3394" y="16477"/>
                  <a:pt x="3438" y="16398"/>
                  <a:pt x="3334" y="16375"/>
                </a:cubicBezTo>
                <a:lnTo>
                  <a:pt x="3337" y="16378"/>
                </a:lnTo>
                <a:cubicBezTo>
                  <a:pt x="3374" y="16372"/>
                  <a:pt x="3411" y="16365"/>
                  <a:pt x="3458" y="16355"/>
                </a:cubicBezTo>
                <a:cubicBezTo>
                  <a:pt x="3398" y="16277"/>
                  <a:pt x="3287" y="16273"/>
                  <a:pt x="3237" y="16195"/>
                </a:cubicBezTo>
                <a:cubicBezTo>
                  <a:pt x="3240" y="16195"/>
                  <a:pt x="3240" y="16195"/>
                  <a:pt x="3244" y="16198"/>
                </a:cubicBezTo>
                <a:cubicBezTo>
                  <a:pt x="3240" y="16198"/>
                  <a:pt x="3240" y="16198"/>
                  <a:pt x="3237" y="16201"/>
                </a:cubicBezTo>
                <a:cubicBezTo>
                  <a:pt x="3237" y="16198"/>
                  <a:pt x="3240" y="16198"/>
                  <a:pt x="3240" y="16195"/>
                </a:cubicBezTo>
                <a:cubicBezTo>
                  <a:pt x="3204" y="16198"/>
                  <a:pt x="3167" y="16201"/>
                  <a:pt x="3167" y="16149"/>
                </a:cubicBezTo>
                <a:cubicBezTo>
                  <a:pt x="3163" y="16149"/>
                  <a:pt x="3163" y="16149"/>
                  <a:pt x="3160" y="16146"/>
                </a:cubicBezTo>
                <a:cubicBezTo>
                  <a:pt x="3163" y="16149"/>
                  <a:pt x="3163" y="16152"/>
                  <a:pt x="3167" y="16152"/>
                </a:cubicBezTo>
                <a:cubicBezTo>
                  <a:pt x="3110" y="16162"/>
                  <a:pt x="3070" y="16126"/>
                  <a:pt x="3023" y="16106"/>
                </a:cubicBezTo>
                <a:cubicBezTo>
                  <a:pt x="3023" y="16100"/>
                  <a:pt x="3003" y="16093"/>
                  <a:pt x="3026" y="16090"/>
                </a:cubicBezTo>
                <a:cubicBezTo>
                  <a:pt x="3026" y="16096"/>
                  <a:pt x="3023" y="16103"/>
                  <a:pt x="3023" y="16110"/>
                </a:cubicBezTo>
                <a:cubicBezTo>
                  <a:pt x="2825" y="16008"/>
                  <a:pt x="2614" y="15965"/>
                  <a:pt x="2393" y="16005"/>
                </a:cubicBezTo>
                <a:cubicBezTo>
                  <a:pt x="2333" y="16014"/>
                  <a:pt x="2276" y="16001"/>
                  <a:pt x="2219" y="15985"/>
                </a:cubicBezTo>
                <a:cubicBezTo>
                  <a:pt x="2219" y="15985"/>
                  <a:pt x="2226" y="15988"/>
                  <a:pt x="2226" y="15988"/>
                </a:cubicBezTo>
                <a:cubicBezTo>
                  <a:pt x="2216" y="15959"/>
                  <a:pt x="2193" y="15955"/>
                  <a:pt x="2166" y="15959"/>
                </a:cubicBezTo>
                <a:lnTo>
                  <a:pt x="2173" y="15962"/>
                </a:lnTo>
                <a:cubicBezTo>
                  <a:pt x="2156" y="15923"/>
                  <a:pt x="2122" y="15913"/>
                  <a:pt x="2086" y="15903"/>
                </a:cubicBezTo>
                <a:lnTo>
                  <a:pt x="2092" y="15906"/>
                </a:lnTo>
                <a:cubicBezTo>
                  <a:pt x="2082" y="15880"/>
                  <a:pt x="2055" y="15877"/>
                  <a:pt x="2032" y="15877"/>
                </a:cubicBezTo>
                <a:lnTo>
                  <a:pt x="2035" y="15880"/>
                </a:lnTo>
                <a:cubicBezTo>
                  <a:pt x="2049" y="15851"/>
                  <a:pt x="1988" y="15831"/>
                  <a:pt x="2019" y="15805"/>
                </a:cubicBezTo>
                <a:cubicBezTo>
                  <a:pt x="2032" y="15795"/>
                  <a:pt x="2042" y="15818"/>
                  <a:pt x="2042" y="15837"/>
                </a:cubicBezTo>
                <a:cubicBezTo>
                  <a:pt x="2049" y="15837"/>
                  <a:pt x="2055" y="15834"/>
                  <a:pt x="2065" y="15834"/>
                </a:cubicBezTo>
                <a:cubicBezTo>
                  <a:pt x="2059" y="15834"/>
                  <a:pt x="2049" y="15837"/>
                  <a:pt x="2042" y="15837"/>
                </a:cubicBezTo>
                <a:cubicBezTo>
                  <a:pt x="2055" y="15815"/>
                  <a:pt x="2072" y="15795"/>
                  <a:pt x="2086" y="15772"/>
                </a:cubicBezTo>
                <a:cubicBezTo>
                  <a:pt x="2102" y="15805"/>
                  <a:pt x="2129" y="15792"/>
                  <a:pt x="2152" y="15788"/>
                </a:cubicBezTo>
                <a:cubicBezTo>
                  <a:pt x="2149" y="15788"/>
                  <a:pt x="2149" y="15792"/>
                  <a:pt x="2146" y="15792"/>
                </a:cubicBezTo>
                <a:cubicBezTo>
                  <a:pt x="2149" y="15792"/>
                  <a:pt x="2152" y="15792"/>
                  <a:pt x="2156" y="15792"/>
                </a:cubicBezTo>
                <a:cubicBezTo>
                  <a:pt x="2132" y="15785"/>
                  <a:pt x="2106" y="15778"/>
                  <a:pt x="2082" y="15775"/>
                </a:cubicBezTo>
                <a:cubicBezTo>
                  <a:pt x="2086" y="15739"/>
                  <a:pt x="2099" y="15716"/>
                  <a:pt x="2139" y="15723"/>
                </a:cubicBezTo>
                <a:cubicBezTo>
                  <a:pt x="2139" y="15723"/>
                  <a:pt x="2142" y="15726"/>
                  <a:pt x="2142" y="15726"/>
                </a:cubicBezTo>
                <a:cubicBezTo>
                  <a:pt x="2139" y="15723"/>
                  <a:pt x="2139" y="15723"/>
                  <a:pt x="2136" y="15719"/>
                </a:cubicBezTo>
                <a:cubicBezTo>
                  <a:pt x="2380" y="15523"/>
                  <a:pt x="2678" y="15431"/>
                  <a:pt x="2969" y="15336"/>
                </a:cubicBezTo>
                <a:cubicBezTo>
                  <a:pt x="3364" y="15208"/>
                  <a:pt x="3779" y="15129"/>
                  <a:pt x="4158" y="14946"/>
                </a:cubicBezTo>
                <a:cubicBezTo>
                  <a:pt x="4295" y="14880"/>
                  <a:pt x="4415" y="14792"/>
                  <a:pt x="4539" y="14713"/>
                </a:cubicBezTo>
                <a:cubicBezTo>
                  <a:pt x="4757" y="14576"/>
                  <a:pt x="4984" y="14458"/>
                  <a:pt x="5199" y="14317"/>
                </a:cubicBezTo>
                <a:cubicBezTo>
                  <a:pt x="5245" y="14313"/>
                  <a:pt x="5282" y="14300"/>
                  <a:pt x="5306" y="14258"/>
                </a:cubicBezTo>
                <a:cubicBezTo>
                  <a:pt x="5322" y="14254"/>
                  <a:pt x="5336" y="14254"/>
                  <a:pt x="5352" y="14251"/>
                </a:cubicBezTo>
                <a:cubicBezTo>
                  <a:pt x="5352" y="14251"/>
                  <a:pt x="5352" y="14231"/>
                  <a:pt x="5349" y="14231"/>
                </a:cubicBezTo>
                <a:cubicBezTo>
                  <a:pt x="5329" y="14231"/>
                  <a:pt x="5306" y="14228"/>
                  <a:pt x="5309" y="14261"/>
                </a:cubicBezTo>
                <a:cubicBezTo>
                  <a:pt x="5265" y="14264"/>
                  <a:pt x="5212" y="14251"/>
                  <a:pt x="5195" y="14313"/>
                </a:cubicBezTo>
                <a:cubicBezTo>
                  <a:pt x="5024" y="14340"/>
                  <a:pt x="4891" y="14444"/>
                  <a:pt x="4740" y="14507"/>
                </a:cubicBezTo>
                <a:cubicBezTo>
                  <a:pt x="4683" y="14530"/>
                  <a:pt x="4636" y="14582"/>
                  <a:pt x="4566" y="14572"/>
                </a:cubicBezTo>
                <a:cubicBezTo>
                  <a:pt x="4566" y="14572"/>
                  <a:pt x="4563" y="14572"/>
                  <a:pt x="4563" y="14572"/>
                </a:cubicBezTo>
                <a:cubicBezTo>
                  <a:pt x="4566" y="14572"/>
                  <a:pt x="4566" y="14572"/>
                  <a:pt x="4569" y="14572"/>
                </a:cubicBezTo>
                <a:cubicBezTo>
                  <a:pt x="4556" y="14595"/>
                  <a:pt x="4539" y="14615"/>
                  <a:pt x="4509" y="14595"/>
                </a:cubicBezTo>
                <a:cubicBezTo>
                  <a:pt x="4509" y="14595"/>
                  <a:pt x="4506" y="14599"/>
                  <a:pt x="4506" y="14599"/>
                </a:cubicBezTo>
                <a:cubicBezTo>
                  <a:pt x="4509" y="14599"/>
                  <a:pt x="4512" y="14599"/>
                  <a:pt x="4516" y="14599"/>
                </a:cubicBezTo>
                <a:cubicBezTo>
                  <a:pt x="4506" y="14631"/>
                  <a:pt x="4482" y="14638"/>
                  <a:pt x="4452" y="14621"/>
                </a:cubicBezTo>
                <a:cubicBezTo>
                  <a:pt x="4452" y="14625"/>
                  <a:pt x="4449" y="14625"/>
                  <a:pt x="4449" y="14628"/>
                </a:cubicBezTo>
                <a:cubicBezTo>
                  <a:pt x="4452" y="14628"/>
                  <a:pt x="4455" y="14625"/>
                  <a:pt x="4455" y="14625"/>
                </a:cubicBezTo>
                <a:cubicBezTo>
                  <a:pt x="4435" y="14641"/>
                  <a:pt x="4419" y="14661"/>
                  <a:pt x="4398" y="14677"/>
                </a:cubicBezTo>
                <a:cubicBezTo>
                  <a:pt x="4101" y="14943"/>
                  <a:pt x="3732" y="15051"/>
                  <a:pt x="3354" y="15139"/>
                </a:cubicBezTo>
                <a:cubicBezTo>
                  <a:pt x="2815" y="15267"/>
                  <a:pt x="2300" y="15441"/>
                  <a:pt x="1855" y="15778"/>
                </a:cubicBezTo>
                <a:cubicBezTo>
                  <a:pt x="1838" y="15792"/>
                  <a:pt x="1824" y="15795"/>
                  <a:pt x="1808" y="15778"/>
                </a:cubicBezTo>
                <a:cubicBezTo>
                  <a:pt x="1818" y="15788"/>
                  <a:pt x="1814" y="15792"/>
                  <a:pt x="1804" y="15785"/>
                </a:cubicBezTo>
                <a:cubicBezTo>
                  <a:pt x="1808" y="15782"/>
                  <a:pt x="1811" y="15778"/>
                  <a:pt x="1811" y="15778"/>
                </a:cubicBezTo>
                <a:cubicBezTo>
                  <a:pt x="1784" y="15864"/>
                  <a:pt x="1717" y="15910"/>
                  <a:pt x="1640" y="15942"/>
                </a:cubicBezTo>
                <a:cubicBezTo>
                  <a:pt x="1640" y="15946"/>
                  <a:pt x="1637" y="15946"/>
                  <a:pt x="1637" y="15949"/>
                </a:cubicBezTo>
                <a:cubicBezTo>
                  <a:pt x="1640" y="15949"/>
                  <a:pt x="1644" y="15946"/>
                  <a:pt x="1647" y="15946"/>
                </a:cubicBezTo>
                <a:cubicBezTo>
                  <a:pt x="1533" y="16142"/>
                  <a:pt x="1373" y="16300"/>
                  <a:pt x="1235" y="16477"/>
                </a:cubicBezTo>
                <a:cubicBezTo>
                  <a:pt x="1105" y="16641"/>
                  <a:pt x="1001" y="16821"/>
                  <a:pt x="921" y="17011"/>
                </a:cubicBezTo>
                <a:cubicBezTo>
                  <a:pt x="897" y="17067"/>
                  <a:pt x="864" y="17129"/>
                  <a:pt x="904" y="17194"/>
                </a:cubicBezTo>
                <a:cubicBezTo>
                  <a:pt x="934" y="17244"/>
                  <a:pt x="874" y="17247"/>
                  <a:pt x="857" y="17273"/>
                </a:cubicBezTo>
                <a:cubicBezTo>
                  <a:pt x="877" y="17240"/>
                  <a:pt x="864" y="17211"/>
                  <a:pt x="857" y="17178"/>
                </a:cubicBezTo>
                <a:cubicBezTo>
                  <a:pt x="860" y="17191"/>
                  <a:pt x="860" y="17191"/>
                  <a:pt x="850" y="17185"/>
                </a:cubicBezTo>
                <a:cubicBezTo>
                  <a:pt x="854" y="17185"/>
                  <a:pt x="857" y="17181"/>
                  <a:pt x="860" y="17181"/>
                </a:cubicBezTo>
                <a:cubicBezTo>
                  <a:pt x="860" y="17211"/>
                  <a:pt x="857" y="17244"/>
                  <a:pt x="857" y="17273"/>
                </a:cubicBezTo>
                <a:cubicBezTo>
                  <a:pt x="880" y="17316"/>
                  <a:pt x="931" y="17368"/>
                  <a:pt x="824" y="17375"/>
                </a:cubicBezTo>
                <a:cubicBezTo>
                  <a:pt x="850" y="17352"/>
                  <a:pt x="864" y="17326"/>
                  <a:pt x="824" y="17303"/>
                </a:cubicBezTo>
                <a:cubicBezTo>
                  <a:pt x="824" y="17280"/>
                  <a:pt x="814" y="17263"/>
                  <a:pt x="787" y="17260"/>
                </a:cubicBezTo>
                <a:cubicBezTo>
                  <a:pt x="790" y="17237"/>
                  <a:pt x="773" y="17230"/>
                  <a:pt x="753" y="17227"/>
                </a:cubicBezTo>
                <a:cubicBezTo>
                  <a:pt x="743" y="17214"/>
                  <a:pt x="747" y="17214"/>
                  <a:pt x="757" y="17224"/>
                </a:cubicBezTo>
                <a:cubicBezTo>
                  <a:pt x="767" y="17234"/>
                  <a:pt x="777" y="17244"/>
                  <a:pt x="787" y="17257"/>
                </a:cubicBezTo>
                <a:cubicBezTo>
                  <a:pt x="797" y="17273"/>
                  <a:pt x="790" y="17303"/>
                  <a:pt x="824" y="17299"/>
                </a:cubicBezTo>
                <a:cubicBezTo>
                  <a:pt x="824" y="17326"/>
                  <a:pt x="824" y="17348"/>
                  <a:pt x="824" y="17375"/>
                </a:cubicBezTo>
                <a:cubicBezTo>
                  <a:pt x="914" y="17440"/>
                  <a:pt x="897" y="17558"/>
                  <a:pt x="947" y="17643"/>
                </a:cubicBezTo>
                <a:lnTo>
                  <a:pt x="944" y="17640"/>
                </a:lnTo>
                <a:cubicBezTo>
                  <a:pt x="887" y="17670"/>
                  <a:pt x="870" y="17614"/>
                  <a:pt x="850" y="17588"/>
                </a:cubicBezTo>
                <a:cubicBezTo>
                  <a:pt x="730" y="17437"/>
                  <a:pt x="596" y="17299"/>
                  <a:pt x="455" y="17168"/>
                </a:cubicBezTo>
                <a:cubicBezTo>
                  <a:pt x="405" y="17122"/>
                  <a:pt x="348" y="17080"/>
                  <a:pt x="442" y="17004"/>
                </a:cubicBezTo>
                <a:cubicBezTo>
                  <a:pt x="506" y="16952"/>
                  <a:pt x="496" y="16837"/>
                  <a:pt x="573" y="16778"/>
                </a:cubicBezTo>
                <a:cubicBezTo>
                  <a:pt x="573" y="16778"/>
                  <a:pt x="576" y="16775"/>
                  <a:pt x="576" y="16775"/>
                </a:cubicBezTo>
                <a:cubicBezTo>
                  <a:pt x="573" y="16775"/>
                  <a:pt x="573" y="16775"/>
                  <a:pt x="569" y="16775"/>
                </a:cubicBezTo>
                <a:cubicBezTo>
                  <a:pt x="589" y="16667"/>
                  <a:pt x="643" y="16578"/>
                  <a:pt x="713" y="16496"/>
                </a:cubicBezTo>
                <a:cubicBezTo>
                  <a:pt x="713" y="16500"/>
                  <a:pt x="713" y="16500"/>
                  <a:pt x="713" y="16503"/>
                </a:cubicBezTo>
                <a:cubicBezTo>
                  <a:pt x="713" y="16503"/>
                  <a:pt x="710" y="16500"/>
                  <a:pt x="710" y="16500"/>
                </a:cubicBezTo>
                <a:cubicBezTo>
                  <a:pt x="713" y="16500"/>
                  <a:pt x="713" y="16500"/>
                  <a:pt x="716" y="16503"/>
                </a:cubicBezTo>
                <a:cubicBezTo>
                  <a:pt x="700" y="16477"/>
                  <a:pt x="716" y="16457"/>
                  <a:pt x="733" y="16441"/>
                </a:cubicBezTo>
                <a:cubicBezTo>
                  <a:pt x="733" y="16441"/>
                  <a:pt x="737" y="16450"/>
                  <a:pt x="737" y="16450"/>
                </a:cubicBezTo>
                <a:cubicBezTo>
                  <a:pt x="737" y="16450"/>
                  <a:pt x="733" y="16444"/>
                  <a:pt x="733" y="16444"/>
                </a:cubicBezTo>
                <a:cubicBezTo>
                  <a:pt x="747" y="16424"/>
                  <a:pt x="760" y="16405"/>
                  <a:pt x="773" y="16385"/>
                </a:cubicBezTo>
                <a:cubicBezTo>
                  <a:pt x="770" y="16385"/>
                  <a:pt x="770" y="16388"/>
                  <a:pt x="770" y="16388"/>
                </a:cubicBezTo>
                <a:cubicBezTo>
                  <a:pt x="773" y="16388"/>
                  <a:pt x="777" y="16388"/>
                  <a:pt x="777" y="16388"/>
                </a:cubicBezTo>
                <a:cubicBezTo>
                  <a:pt x="777" y="16329"/>
                  <a:pt x="827" y="16303"/>
                  <a:pt x="860" y="16270"/>
                </a:cubicBezTo>
                <a:cubicBezTo>
                  <a:pt x="860" y="16270"/>
                  <a:pt x="857" y="16277"/>
                  <a:pt x="857" y="16277"/>
                </a:cubicBezTo>
                <a:lnTo>
                  <a:pt x="864" y="16270"/>
                </a:lnTo>
                <a:cubicBezTo>
                  <a:pt x="850" y="16205"/>
                  <a:pt x="927" y="16182"/>
                  <a:pt x="931" y="16123"/>
                </a:cubicBezTo>
                <a:cubicBezTo>
                  <a:pt x="927" y="16139"/>
                  <a:pt x="927" y="16149"/>
                  <a:pt x="947" y="16136"/>
                </a:cubicBezTo>
                <a:cubicBezTo>
                  <a:pt x="941" y="16132"/>
                  <a:pt x="934" y="16129"/>
                  <a:pt x="927" y="16126"/>
                </a:cubicBezTo>
                <a:cubicBezTo>
                  <a:pt x="981" y="16051"/>
                  <a:pt x="1044" y="15982"/>
                  <a:pt x="1081" y="15896"/>
                </a:cubicBezTo>
                <a:cubicBezTo>
                  <a:pt x="1081" y="15896"/>
                  <a:pt x="1088" y="15890"/>
                  <a:pt x="1088" y="15890"/>
                </a:cubicBezTo>
                <a:lnTo>
                  <a:pt x="1078" y="15893"/>
                </a:lnTo>
                <a:cubicBezTo>
                  <a:pt x="1101" y="15860"/>
                  <a:pt x="1125" y="15831"/>
                  <a:pt x="1148" y="15798"/>
                </a:cubicBezTo>
                <a:cubicBezTo>
                  <a:pt x="1148" y="15798"/>
                  <a:pt x="1145" y="15801"/>
                  <a:pt x="1145" y="15801"/>
                </a:cubicBezTo>
                <a:cubicBezTo>
                  <a:pt x="1222" y="15677"/>
                  <a:pt x="1309" y="15565"/>
                  <a:pt x="1426" y="15477"/>
                </a:cubicBezTo>
                <a:lnTo>
                  <a:pt x="1423" y="15480"/>
                </a:lnTo>
                <a:cubicBezTo>
                  <a:pt x="1483" y="15388"/>
                  <a:pt x="1597" y="15359"/>
                  <a:pt x="1674" y="15290"/>
                </a:cubicBezTo>
                <a:lnTo>
                  <a:pt x="1670" y="15293"/>
                </a:lnTo>
                <a:cubicBezTo>
                  <a:pt x="1704" y="15284"/>
                  <a:pt x="1747" y="15280"/>
                  <a:pt x="1697" y="15234"/>
                </a:cubicBezTo>
                <a:lnTo>
                  <a:pt x="1701" y="15238"/>
                </a:lnTo>
                <a:cubicBezTo>
                  <a:pt x="1714" y="15215"/>
                  <a:pt x="1727" y="15202"/>
                  <a:pt x="1751" y="15225"/>
                </a:cubicBezTo>
                <a:cubicBezTo>
                  <a:pt x="1751" y="15221"/>
                  <a:pt x="1754" y="15221"/>
                  <a:pt x="1754" y="15218"/>
                </a:cubicBezTo>
                <a:cubicBezTo>
                  <a:pt x="1751" y="15218"/>
                  <a:pt x="1747" y="15221"/>
                  <a:pt x="1744" y="15221"/>
                </a:cubicBezTo>
                <a:cubicBezTo>
                  <a:pt x="1848" y="15120"/>
                  <a:pt x="1988" y="15074"/>
                  <a:pt x="2109" y="14998"/>
                </a:cubicBezTo>
                <a:cubicBezTo>
                  <a:pt x="2186" y="14949"/>
                  <a:pt x="2266" y="14907"/>
                  <a:pt x="2323" y="14834"/>
                </a:cubicBezTo>
                <a:cubicBezTo>
                  <a:pt x="2323" y="14834"/>
                  <a:pt x="2326" y="14838"/>
                  <a:pt x="2326" y="14838"/>
                </a:cubicBezTo>
                <a:cubicBezTo>
                  <a:pt x="2323" y="14838"/>
                  <a:pt x="2320" y="14834"/>
                  <a:pt x="2320" y="14834"/>
                </a:cubicBezTo>
                <a:cubicBezTo>
                  <a:pt x="2691" y="14589"/>
                  <a:pt x="3083" y="14376"/>
                  <a:pt x="3491" y="14192"/>
                </a:cubicBezTo>
                <a:cubicBezTo>
                  <a:pt x="3521" y="14179"/>
                  <a:pt x="3565" y="14149"/>
                  <a:pt x="3598" y="14192"/>
                </a:cubicBezTo>
                <a:lnTo>
                  <a:pt x="3595" y="14189"/>
                </a:lnTo>
                <a:cubicBezTo>
                  <a:pt x="3592" y="14199"/>
                  <a:pt x="3592" y="14208"/>
                  <a:pt x="3588" y="14215"/>
                </a:cubicBezTo>
                <a:cubicBezTo>
                  <a:pt x="3588" y="14215"/>
                  <a:pt x="3592" y="14212"/>
                  <a:pt x="3592" y="14212"/>
                </a:cubicBezTo>
                <a:cubicBezTo>
                  <a:pt x="3521" y="14267"/>
                  <a:pt x="3441" y="14307"/>
                  <a:pt x="3364" y="14349"/>
                </a:cubicBezTo>
                <a:cubicBezTo>
                  <a:pt x="2996" y="14549"/>
                  <a:pt x="2618" y="14733"/>
                  <a:pt x="2283" y="14992"/>
                </a:cubicBezTo>
                <a:cubicBezTo>
                  <a:pt x="2260" y="15011"/>
                  <a:pt x="2243" y="15021"/>
                  <a:pt x="2239" y="15051"/>
                </a:cubicBezTo>
                <a:lnTo>
                  <a:pt x="2243" y="15054"/>
                </a:lnTo>
                <a:cubicBezTo>
                  <a:pt x="2179" y="15041"/>
                  <a:pt x="2142" y="15064"/>
                  <a:pt x="2132" y="15126"/>
                </a:cubicBezTo>
                <a:lnTo>
                  <a:pt x="2132" y="15129"/>
                </a:lnTo>
                <a:cubicBezTo>
                  <a:pt x="2092" y="15103"/>
                  <a:pt x="2079" y="15133"/>
                  <a:pt x="2069" y="15162"/>
                </a:cubicBezTo>
                <a:lnTo>
                  <a:pt x="2075" y="15166"/>
                </a:lnTo>
                <a:cubicBezTo>
                  <a:pt x="1978" y="15152"/>
                  <a:pt x="1965" y="15247"/>
                  <a:pt x="1911" y="15287"/>
                </a:cubicBezTo>
                <a:lnTo>
                  <a:pt x="1915" y="15284"/>
                </a:lnTo>
                <a:cubicBezTo>
                  <a:pt x="1881" y="15280"/>
                  <a:pt x="1855" y="15293"/>
                  <a:pt x="1831" y="15313"/>
                </a:cubicBezTo>
                <a:cubicBezTo>
                  <a:pt x="1771" y="15372"/>
                  <a:pt x="1680" y="15395"/>
                  <a:pt x="1640" y="15474"/>
                </a:cubicBezTo>
                <a:cubicBezTo>
                  <a:pt x="1470" y="15559"/>
                  <a:pt x="1366" y="15713"/>
                  <a:pt x="1242" y="15841"/>
                </a:cubicBezTo>
                <a:cubicBezTo>
                  <a:pt x="1242" y="15860"/>
                  <a:pt x="1219" y="15877"/>
                  <a:pt x="1245" y="15896"/>
                </a:cubicBezTo>
                <a:cubicBezTo>
                  <a:pt x="1249" y="15896"/>
                  <a:pt x="1255" y="15896"/>
                  <a:pt x="1255" y="15893"/>
                </a:cubicBezTo>
                <a:cubicBezTo>
                  <a:pt x="1272" y="15870"/>
                  <a:pt x="1252" y="15854"/>
                  <a:pt x="1239" y="15841"/>
                </a:cubicBezTo>
                <a:cubicBezTo>
                  <a:pt x="1329" y="15874"/>
                  <a:pt x="1356" y="15785"/>
                  <a:pt x="1413" y="15752"/>
                </a:cubicBezTo>
                <a:cubicBezTo>
                  <a:pt x="1413" y="15752"/>
                  <a:pt x="1419" y="15746"/>
                  <a:pt x="1419" y="15746"/>
                </a:cubicBezTo>
                <a:lnTo>
                  <a:pt x="1409" y="15756"/>
                </a:lnTo>
                <a:cubicBezTo>
                  <a:pt x="1496" y="15680"/>
                  <a:pt x="1580" y="15605"/>
                  <a:pt x="1667" y="15529"/>
                </a:cubicBezTo>
                <a:cubicBezTo>
                  <a:pt x="1701" y="15516"/>
                  <a:pt x="1724" y="15493"/>
                  <a:pt x="1737" y="15464"/>
                </a:cubicBezTo>
                <a:lnTo>
                  <a:pt x="1734" y="15461"/>
                </a:lnTo>
                <a:cubicBezTo>
                  <a:pt x="1788" y="15431"/>
                  <a:pt x="1868" y="15428"/>
                  <a:pt x="1861" y="15339"/>
                </a:cubicBezTo>
                <a:cubicBezTo>
                  <a:pt x="1901" y="15372"/>
                  <a:pt x="1928" y="15349"/>
                  <a:pt x="1948" y="15313"/>
                </a:cubicBezTo>
                <a:lnTo>
                  <a:pt x="1945" y="15316"/>
                </a:lnTo>
                <a:cubicBezTo>
                  <a:pt x="2075" y="15228"/>
                  <a:pt x="2213" y="15149"/>
                  <a:pt x="2333" y="15044"/>
                </a:cubicBezTo>
                <a:lnTo>
                  <a:pt x="2333" y="15044"/>
                </a:lnTo>
                <a:cubicBezTo>
                  <a:pt x="2511" y="14946"/>
                  <a:pt x="2695" y="14854"/>
                  <a:pt x="2869" y="14746"/>
                </a:cubicBezTo>
                <a:cubicBezTo>
                  <a:pt x="2962" y="14687"/>
                  <a:pt x="3070" y="14654"/>
                  <a:pt x="3157" y="14592"/>
                </a:cubicBezTo>
                <a:lnTo>
                  <a:pt x="3153" y="14595"/>
                </a:lnTo>
                <a:cubicBezTo>
                  <a:pt x="3207" y="14562"/>
                  <a:pt x="3257" y="14530"/>
                  <a:pt x="3311" y="14497"/>
                </a:cubicBezTo>
                <a:lnTo>
                  <a:pt x="3307" y="14494"/>
                </a:lnTo>
                <a:cubicBezTo>
                  <a:pt x="3368" y="14448"/>
                  <a:pt x="3471" y="14461"/>
                  <a:pt x="3491" y="14359"/>
                </a:cubicBezTo>
                <a:lnTo>
                  <a:pt x="3485" y="14359"/>
                </a:lnTo>
                <a:cubicBezTo>
                  <a:pt x="3518" y="14395"/>
                  <a:pt x="3542" y="14372"/>
                  <a:pt x="3575" y="14353"/>
                </a:cubicBezTo>
                <a:cubicBezTo>
                  <a:pt x="3605" y="14333"/>
                  <a:pt x="3639" y="14300"/>
                  <a:pt x="3679" y="14333"/>
                </a:cubicBezTo>
                <a:cubicBezTo>
                  <a:pt x="3679" y="14330"/>
                  <a:pt x="3682" y="14330"/>
                  <a:pt x="3682" y="14326"/>
                </a:cubicBezTo>
                <a:cubicBezTo>
                  <a:pt x="3679" y="14326"/>
                  <a:pt x="3675" y="14330"/>
                  <a:pt x="3672" y="14330"/>
                </a:cubicBezTo>
                <a:cubicBezTo>
                  <a:pt x="3692" y="14261"/>
                  <a:pt x="3736" y="14222"/>
                  <a:pt x="3813" y="14225"/>
                </a:cubicBezTo>
                <a:cubicBezTo>
                  <a:pt x="3813" y="14222"/>
                  <a:pt x="3816" y="14222"/>
                  <a:pt x="3816" y="14218"/>
                </a:cubicBezTo>
                <a:cubicBezTo>
                  <a:pt x="3813" y="14218"/>
                  <a:pt x="3809" y="14222"/>
                  <a:pt x="3806" y="14222"/>
                </a:cubicBezTo>
                <a:cubicBezTo>
                  <a:pt x="3809" y="14208"/>
                  <a:pt x="3813" y="14195"/>
                  <a:pt x="3819" y="14182"/>
                </a:cubicBezTo>
                <a:lnTo>
                  <a:pt x="3816" y="14186"/>
                </a:lnTo>
                <a:cubicBezTo>
                  <a:pt x="3937" y="14051"/>
                  <a:pt x="4124" y="14025"/>
                  <a:pt x="4265" y="13913"/>
                </a:cubicBezTo>
                <a:cubicBezTo>
                  <a:pt x="4154" y="13950"/>
                  <a:pt x="4040" y="13986"/>
                  <a:pt x="3930" y="14022"/>
                </a:cubicBezTo>
                <a:cubicBezTo>
                  <a:pt x="3930" y="14022"/>
                  <a:pt x="3933" y="14025"/>
                  <a:pt x="3933" y="14025"/>
                </a:cubicBezTo>
                <a:cubicBezTo>
                  <a:pt x="3937" y="13999"/>
                  <a:pt x="3880" y="13986"/>
                  <a:pt x="3903" y="13976"/>
                </a:cubicBezTo>
                <a:cubicBezTo>
                  <a:pt x="4060" y="13904"/>
                  <a:pt x="4174" y="13763"/>
                  <a:pt x="4342" y="13710"/>
                </a:cubicBezTo>
                <a:cubicBezTo>
                  <a:pt x="4332" y="13700"/>
                  <a:pt x="4335" y="13697"/>
                  <a:pt x="4345" y="13704"/>
                </a:cubicBezTo>
                <a:cubicBezTo>
                  <a:pt x="4342" y="13707"/>
                  <a:pt x="4338" y="13707"/>
                  <a:pt x="4338" y="13710"/>
                </a:cubicBezTo>
                <a:cubicBezTo>
                  <a:pt x="4345" y="13664"/>
                  <a:pt x="4385" y="13638"/>
                  <a:pt x="4409" y="13602"/>
                </a:cubicBezTo>
                <a:lnTo>
                  <a:pt x="4405" y="13599"/>
                </a:lnTo>
                <a:cubicBezTo>
                  <a:pt x="4439" y="13612"/>
                  <a:pt x="4452" y="13582"/>
                  <a:pt x="4472" y="13573"/>
                </a:cubicBezTo>
                <a:lnTo>
                  <a:pt x="4469" y="13569"/>
                </a:lnTo>
                <a:cubicBezTo>
                  <a:pt x="4516" y="13523"/>
                  <a:pt x="4593" y="13517"/>
                  <a:pt x="4619" y="13448"/>
                </a:cubicBezTo>
                <a:lnTo>
                  <a:pt x="4616" y="13445"/>
                </a:lnTo>
                <a:cubicBezTo>
                  <a:pt x="4646" y="13455"/>
                  <a:pt x="4663" y="13448"/>
                  <a:pt x="4673" y="13419"/>
                </a:cubicBezTo>
                <a:lnTo>
                  <a:pt x="4670" y="13415"/>
                </a:lnTo>
                <a:cubicBezTo>
                  <a:pt x="4767" y="13399"/>
                  <a:pt x="4840" y="13350"/>
                  <a:pt x="4904" y="13281"/>
                </a:cubicBezTo>
                <a:lnTo>
                  <a:pt x="4901" y="13284"/>
                </a:lnTo>
                <a:cubicBezTo>
                  <a:pt x="4907" y="13297"/>
                  <a:pt x="4917" y="13294"/>
                  <a:pt x="4927" y="13284"/>
                </a:cubicBezTo>
                <a:lnTo>
                  <a:pt x="4927" y="13284"/>
                </a:lnTo>
                <a:cubicBezTo>
                  <a:pt x="4974" y="13261"/>
                  <a:pt x="5024" y="13245"/>
                  <a:pt x="5061" y="13205"/>
                </a:cubicBezTo>
                <a:cubicBezTo>
                  <a:pt x="5061" y="13205"/>
                  <a:pt x="5055" y="13212"/>
                  <a:pt x="5055" y="13212"/>
                </a:cubicBezTo>
                <a:cubicBezTo>
                  <a:pt x="5061" y="13209"/>
                  <a:pt x="5068" y="13205"/>
                  <a:pt x="5078" y="13202"/>
                </a:cubicBezTo>
                <a:cubicBezTo>
                  <a:pt x="5071" y="13196"/>
                  <a:pt x="5065" y="13186"/>
                  <a:pt x="5058" y="13179"/>
                </a:cubicBezTo>
                <a:lnTo>
                  <a:pt x="5061" y="13183"/>
                </a:lnTo>
                <a:cubicBezTo>
                  <a:pt x="5168" y="13068"/>
                  <a:pt x="5319" y="13022"/>
                  <a:pt x="5453" y="12953"/>
                </a:cubicBezTo>
                <a:cubicBezTo>
                  <a:pt x="5834" y="12753"/>
                  <a:pt x="6206" y="12530"/>
                  <a:pt x="6604" y="12360"/>
                </a:cubicBezTo>
                <a:cubicBezTo>
                  <a:pt x="6638" y="12347"/>
                  <a:pt x="6681" y="12278"/>
                  <a:pt x="6728" y="12353"/>
                </a:cubicBezTo>
                <a:cubicBezTo>
                  <a:pt x="6728" y="12353"/>
                  <a:pt x="6732" y="12350"/>
                  <a:pt x="6732" y="12350"/>
                </a:cubicBezTo>
                <a:cubicBezTo>
                  <a:pt x="6678" y="12402"/>
                  <a:pt x="6822" y="12455"/>
                  <a:pt x="6735" y="12507"/>
                </a:cubicBezTo>
                <a:cubicBezTo>
                  <a:pt x="6735" y="12507"/>
                  <a:pt x="6738" y="12511"/>
                  <a:pt x="6738" y="12511"/>
                </a:cubicBezTo>
                <a:cubicBezTo>
                  <a:pt x="6728" y="12481"/>
                  <a:pt x="6735" y="12445"/>
                  <a:pt x="6691" y="12438"/>
                </a:cubicBezTo>
                <a:cubicBezTo>
                  <a:pt x="6688" y="12461"/>
                  <a:pt x="6681" y="12488"/>
                  <a:pt x="6678" y="12511"/>
                </a:cubicBezTo>
                <a:lnTo>
                  <a:pt x="6681" y="12507"/>
                </a:lnTo>
                <a:cubicBezTo>
                  <a:pt x="6621" y="12560"/>
                  <a:pt x="6701" y="12579"/>
                  <a:pt x="6705" y="12615"/>
                </a:cubicBezTo>
                <a:lnTo>
                  <a:pt x="6708" y="12612"/>
                </a:lnTo>
                <a:cubicBezTo>
                  <a:pt x="6678" y="12609"/>
                  <a:pt x="6648" y="12606"/>
                  <a:pt x="6614" y="12599"/>
                </a:cubicBezTo>
                <a:cubicBezTo>
                  <a:pt x="6614" y="12593"/>
                  <a:pt x="6614" y="12586"/>
                  <a:pt x="6614" y="12579"/>
                </a:cubicBezTo>
                <a:cubicBezTo>
                  <a:pt x="6604" y="12583"/>
                  <a:pt x="6598" y="12586"/>
                  <a:pt x="6588" y="12589"/>
                </a:cubicBezTo>
                <a:cubicBezTo>
                  <a:pt x="6588" y="12589"/>
                  <a:pt x="6591" y="12596"/>
                  <a:pt x="6591" y="12596"/>
                </a:cubicBezTo>
                <a:lnTo>
                  <a:pt x="6591" y="12586"/>
                </a:lnTo>
                <a:cubicBezTo>
                  <a:pt x="6601" y="12589"/>
                  <a:pt x="6608" y="12593"/>
                  <a:pt x="6618" y="12599"/>
                </a:cubicBezTo>
                <a:cubicBezTo>
                  <a:pt x="6618" y="12615"/>
                  <a:pt x="6618" y="12632"/>
                  <a:pt x="6621" y="12648"/>
                </a:cubicBezTo>
                <a:cubicBezTo>
                  <a:pt x="6621" y="12648"/>
                  <a:pt x="6624" y="12645"/>
                  <a:pt x="6624" y="12645"/>
                </a:cubicBezTo>
                <a:cubicBezTo>
                  <a:pt x="6604" y="12648"/>
                  <a:pt x="6578" y="12645"/>
                  <a:pt x="6571" y="12674"/>
                </a:cubicBezTo>
                <a:cubicBezTo>
                  <a:pt x="6564" y="12678"/>
                  <a:pt x="6557" y="12684"/>
                  <a:pt x="6551" y="12688"/>
                </a:cubicBezTo>
                <a:cubicBezTo>
                  <a:pt x="6557" y="12691"/>
                  <a:pt x="6564" y="12694"/>
                  <a:pt x="6574" y="12697"/>
                </a:cubicBezTo>
                <a:cubicBezTo>
                  <a:pt x="6574" y="12717"/>
                  <a:pt x="6571" y="12737"/>
                  <a:pt x="6571" y="12756"/>
                </a:cubicBezTo>
                <a:lnTo>
                  <a:pt x="6574" y="12753"/>
                </a:lnTo>
                <a:cubicBezTo>
                  <a:pt x="6507" y="12743"/>
                  <a:pt x="6494" y="12786"/>
                  <a:pt x="6487" y="12838"/>
                </a:cubicBezTo>
                <a:lnTo>
                  <a:pt x="6491" y="12835"/>
                </a:lnTo>
                <a:cubicBezTo>
                  <a:pt x="6457" y="12855"/>
                  <a:pt x="6437" y="12874"/>
                  <a:pt x="6491" y="12894"/>
                </a:cubicBezTo>
                <a:lnTo>
                  <a:pt x="6487" y="12891"/>
                </a:lnTo>
                <a:cubicBezTo>
                  <a:pt x="6484" y="12901"/>
                  <a:pt x="6480" y="12907"/>
                  <a:pt x="6480" y="12917"/>
                </a:cubicBezTo>
                <a:cubicBezTo>
                  <a:pt x="6480" y="12917"/>
                  <a:pt x="6484" y="12914"/>
                  <a:pt x="6484" y="12914"/>
                </a:cubicBezTo>
                <a:cubicBezTo>
                  <a:pt x="6494" y="12917"/>
                  <a:pt x="6507" y="12920"/>
                  <a:pt x="6517" y="12920"/>
                </a:cubicBezTo>
                <a:cubicBezTo>
                  <a:pt x="6517" y="12920"/>
                  <a:pt x="6514" y="12917"/>
                  <a:pt x="6514" y="12917"/>
                </a:cubicBezTo>
                <a:cubicBezTo>
                  <a:pt x="6531" y="12930"/>
                  <a:pt x="6544" y="12953"/>
                  <a:pt x="6574" y="12947"/>
                </a:cubicBezTo>
                <a:cubicBezTo>
                  <a:pt x="6574" y="12947"/>
                  <a:pt x="6581" y="12943"/>
                  <a:pt x="6581" y="12943"/>
                </a:cubicBezTo>
                <a:cubicBezTo>
                  <a:pt x="6571" y="12960"/>
                  <a:pt x="6561" y="12979"/>
                  <a:pt x="6551" y="12996"/>
                </a:cubicBezTo>
                <a:cubicBezTo>
                  <a:pt x="6537" y="12989"/>
                  <a:pt x="6534" y="12989"/>
                  <a:pt x="6544" y="12999"/>
                </a:cubicBezTo>
                <a:cubicBezTo>
                  <a:pt x="6544" y="12999"/>
                  <a:pt x="6551" y="12996"/>
                  <a:pt x="6554" y="12992"/>
                </a:cubicBezTo>
                <a:cubicBezTo>
                  <a:pt x="6541" y="13015"/>
                  <a:pt x="6527" y="13038"/>
                  <a:pt x="6517" y="13065"/>
                </a:cubicBezTo>
                <a:cubicBezTo>
                  <a:pt x="6514" y="13051"/>
                  <a:pt x="6517" y="13028"/>
                  <a:pt x="6491" y="13042"/>
                </a:cubicBezTo>
                <a:cubicBezTo>
                  <a:pt x="6501" y="13048"/>
                  <a:pt x="6511" y="13055"/>
                  <a:pt x="6521" y="13061"/>
                </a:cubicBezTo>
                <a:cubicBezTo>
                  <a:pt x="6480" y="13081"/>
                  <a:pt x="6521" y="13140"/>
                  <a:pt x="6474" y="13160"/>
                </a:cubicBezTo>
                <a:cubicBezTo>
                  <a:pt x="6470" y="13160"/>
                  <a:pt x="6470" y="13160"/>
                  <a:pt x="6467" y="13156"/>
                </a:cubicBezTo>
                <a:cubicBezTo>
                  <a:pt x="6470" y="13160"/>
                  <a:pt x="6474" y="13160"/>
                  <a:pt x="6477" y="13163"/>
                </a:cubicBezTo>
                <a:cubicBezTo>
                  <a:pt x="6487" y="13222"/>
                  <a:pt x="6407" y="13278"/>
                  <a:pt x="6477" y="13337"/>
                </a:cubicBezTo>
                <a:cubicBezTo>
                  <a:pt x="6377" y="13314"/>
                  <a:pt x="6430" y="13432"/>
                  <a:pt x="6370" y="13445"/>
                </a:cubicBezTo>
                <a:cubicBezTo>
                  <a:pt x="6373" y="13474"/>
                  <a:pt x="6337" y="13510"/>
                  <a:pt x="6380" y="13537"/>
                </a:cubicBezTo>
                <a:cubicBezTo>
                  <a:pt x="6434" y="13497"/>
                  <a:pt x="6367" y="13474"/>
                  <a:pt x="6370" y="13445"/>
                </a:cubicBezTo>
                <a:cubicBezTo>
                  <a:pt x="6477" y="13471"/>
                  <a:pt x="6450" y="13382"/>
                  <a:pt x="6474" y="13333"/>
                </a:cubicBezTo>
                <a:cubicBezTo>
                  <a:pt x="6711" y="12904"/>
                  <a:pt x="6882" y="12445"/>
                  <a:pt x="7127" y="12019"/>
                </a:cubicBezTo>
                <a:cubicBezTo>
                  <a:pt x="7130" y="12012"/>
                  <a:pt x="7116" y="11996"/>
                  <a:pt x="7113" y="11983"/>
                </a:cubicBezTo>
                <a:lnTo>
                  <a:pt x="7116" y="11986"/>
                </a:lnTo>
                <a:cubicBezTo>
                  <a:pt x="7210" y="11947"/>
                  <a:pt x="7217" y="11849"/>
                  <a:pt x="7264" y="11780"/>
                </a:cubicBezTo>
                <a:cubicBezTo>
                  <a:pt x="7361" y="11639"/>
                  <a:pt x="7451" y="11495"/>
                  <a:pt x="7542" y="11350"/>
                </a:cubicBezTo>
                <a:cubicBezTo>
                  <a:pt x="7555" y="11331"/>
                  <a:pt x="7558" y="11295"/>
                  <a:pt x="7598" y="11318"/>
                </a:cubicBezTo>
                <a:cubicBezTo>
                  <a:pt x="7592" y="11308"/>
                  <a:pt x="7595" y="11304"/>
                  <a:pt x="7602" y="11311"/>
                </a:cubicBezTo>
                <a:cubicBezTo>
                  <a:pt x="7598" y="11311"/>
                  <a:pt x="7595" y="11314"/>
                  <a:pt x="7592" y="11314"/>
                </a:cubicBezTo>
                <a:cubicBezTo>
                  <a:pt x="7588" y="11252"/>
                  <a:pt x="7652" y="11229"/>
                  <a:pt x="7686" y="11193"/>
                </a:cubicBezTo>
                <a:cubicBezTo>
                  <a:pt x="7829" y="11032"/>
                  <a:pt x="7773" y="10829"/>
                  <a:pt x="7816" y="10649"/>
                </a:cubicBezTo>
                <a:cubicBezTo>
                  <a:pt x="7826" y="10603"/>
                  <a:pt x="7826" y="10554"/>
                  <a:pt x="7833" y="10505"/>
                </a:cubicBezTo>
                <a:cubicBezTo>
                  <a:pt x="7833" y="10505"/>
                  <a:pt x="7833" y="10508"/>
                  <a:pt x="7833" y="10508"/>
                </a:cubicBezTo>
                <a:cubicBezTo>
                  <a:pt x="7896" y="10495"/>
                  <a:pt x="7873" y="10521"/>
                  <a:pt x="7873" y="10564"/>
                </a:cubicBezTo>
                <a:cubicBezTo>
                  <a:pt x="7870" y="10937"/>
                  <a:pt x="7799" y="11304"/>
                  <a:pt x="7773" y="11675"/>
                </a:cubicBezTo>
                <a:cubicBezTo>
                  <a:pt x="7759" y="11888"/>
                  <a:pt x="7746" y="12101"/>
                  <a:pt x="7759" y="12314"/>
                </a:cubicBezTo>
                <a:cubicBezTo>
                  <a:pt x="7763" y="12350"/>
                  <a:pt x="7763" y="12386"/>
                  <a:pt x="7786" y="12416"/>
                </a:cubicBezTo>
                <a:lnTo>
                  <a:pt x="7783" y="12412"/>
                </a:lnTo>
                <a:cubicBezTo>
                  <a:pt x="7779" y="12439"/>
                  <a:pt x="7779" y="12465"/>
                  <a:pt x="7813" y="12471"/>
                </a:cubicBezTo>
                <a:lnTo>
                  <a:pt x="7813" y="12471"/>
                </a:lnTo>
                <a:cubicBezTo>
                  <a:pt x="7826" y="12589"/>
                  <a:pt x="7870" y="12697"/>
                  <a:pt x="7947" y="12792"/>
                </a:cubicBezTo>
                <a:lnTo>
                  <a:pt x="7950" y="12789"/>
                </a:lnTo>
                <a:cubicBezTo>
                  <a:pt x="7943" y="12809"/>
                  <a:pt x="7890" y="12829"/>
                  <a:pt x="7950" y="12848"/>
                </a:cubicBezTo>
                <a:lnTo>
                  <a:pt x="7947" y="12845"/>
                </a:lnTo>
                <a:cubicBezTo>
                  <a:pt x="7957" y="12865"/>
                  <a:pt x="7943" y="12894"/>
                  <a:pt x="7977" y="12901"/>
                </a:cubicBezTo>
                <a:lnTo>
                  <a:pt x="7973" y="12897"/>
                </a:lnTo>
                <a:cubicBezTo>
                  <a:pt x="7983" y="12917"/>
                  <a:pt x="7993" y="12937"/>
                  <a:pt x="8004" y="12956"/>
                </a:cubicBezTo>
                <a:lnTo>
                  <a:pt x="8000" y="12953"/>
                </a:lnTo>
                <a:cubicBezTo>
                  <a:pt x="8010" y="12966"/>
                  <a:pt x="8024" y="12979"/>
                  <a:pt x="8034" y="12953"/>
                </a:cubicBezTo>
                <a:lnTo>
                  <a:pt x="8030" y="12956"/>
                </a:lnTo>
                <a:cubicBezTo>
                  <a:pt x="8054" y="12973"/>
                  <a:pt x="8077" y="12986"/>
                  <a:pt x="8101" y="13002"/>
                </a:cubicBezTo>
                <a:lnTo>
                  <a:pt x="8101" y="13002"/>
                </a:lnTo>
                <a:cubicBezTo>
                  <a:pt x="8117" y="13038"/>
                  <a:pt x="8114" y="13087"/>
                  <a:pt x="8171" y="13091"/>
                </a:cubicBezTo>
                <a:cubicBezTo>
                  <a:pt x="8171" y="13091"/>
                  <a:pt x="8168" y="13087"/>
                  <a:pt x="8168" y="13087"/>
                </a:cubicBezTo>
                <a:cubicBezTo>
                  <a:pt x="8178" y="13107"/>
                  <a:pt x="8188" y="13127"/>
                  <a:pt x="8198" y="13146"/>
                </a:cubicBezTo>
                <a:cubicBezTo>
                  <a:pt x="8198" y="13146"/>
                  <a:pt x="8194" y="13143"/>
                  <a:pt x="8194" y="13143"/>
                </a:cubicBezTo>
                <a:cubicBezTo>
                  <a:pt x="8198" y="13153"/>
                  <a:pt x="8201" y="13163"/>
                  <a:pt x="8204" y="13173"/>
                </a:cubicBezTo>
                <a:cubicBezTo>
                  <a:pt x="8201" y="13176"/>
                  <a:pt x="8201" y="13176"/>
                  <a:pt x="8198" y="13179"/>
                </a:cubicBezTo>
                <a:cubicBezTo>
                  <a:pt x="8198" y="13176"/>
                  <a:pt x="8194" y="13176"/>
                  <a:pt x="8194" y="13173"/>
                </a:cubicBezTo>
                <a:cubicBezTo>
                  <a:pt x="8198" y="13173"/>
                  <a:pt x="8198" y="13176"/>
                  <a:pt x="8201" y="13176"/>
                </a:cubicBezTo>
                <a:cubicBezTo>
                  <a:pt x="8218" y="13166"/>
                  <a:pt x="8248" y="13173"/>
                  <a:pt x="8255" y="13143"/>
                </a:cubicBezTo>
                <a:lnTo>
                  <a:pt x="8251" y="13146"/>
                </a:lnTo>
                <a:cubicBezTo>
                  <a:pt x="8301" y="13130"/>
                  <a:pt x="8278" y="13101"/>
                  <a:pt x="8268" y="13071"/>
                </a:cubicBezTo>
                <a:cubicBezTo>
                  <a:pt x="8248" y="13019"/>
                  <a:pt x="8288" y="13038"/>
                  <a:pt x="8308" y="13038"/>
                </a:cubicBezTo>
                <a:lnTo>
                  <a:pt x="8305" y="13035"/>
                </a:lnTo>
                <a:cubicBezTo>
                  <a:pt x="8315" y="13055"/>
                  <a:pt x="8325" y="13074"/>
                  <a:pt x="8335" y="13094"/>
                </a:cubicBezTo>
                <a:lnTo>
                  <a:pt x="8332" y="13091"/>
                </a:lnTo>
                <a:cubicBezTo>
                  <a:pt x="8352" y="13156"/>
                  <a:pt x="8372" y="13110"/>
                  <a:pt x="8392" y="13091"/>
                </a:cubicBezTo>
                <a:lnTo>
                  <a:pt x="8388" y="13094"/>
                </a:lnTo>
                <a:cubicBezTo>
                  <a:pt x="8398" y="13084"/>
                  <a:pt x="8409" y="13074"/>
                  <a:pt x="8419" y="13065"/>
                </a:cubicBezTo>
                <a:cubicBezTo>
                  <a:pt x="8419" y="13065"/>
                  <a:pt x="8415" y="13068"/>
                  <a:pt x="8415" y="13068"/>
                </a:cubicBezTo>
                <a:cubicBezTo>
                  <a:pt x="8415" y="13058"/>
                  <a:pt x="8415" y="13048"/>
                  <a:pt x="8415" y="13035"/>
                </a:cubicBezTo>
                <a:cubicBezTo>
                  <a:pt x="8415" y="13035"/>
                  <a:pt x="8419" y="13038"/>
                  <a:pt x="8419" y="13038"/>
                </a:cubicBezTo>
                <a:cubicBezTo>
                  <a:pt x="8408" y="13028"/>
                  <a:pt x="8398" y="13019"/>
                  <a:pt x="8388" y="13009"/>
                </a:cubicBezTo>
                <a:lnTo>
                  <a:pt x="8392" y="13012"/>
                </a:lnTo>
                <a:cubicBezTo>
                  <a:pt x="8392" y="12992"/>
                  <a:pt x="8392" y="12973"/>
                  <a:pt x="8392" y="12956"/>
                </a:cubicBezTo>
                <a:lnTo>
                  <a:pt x="8388" y="12960"/>
                </a:lnTo>
                <a:cubicBezTo>
                  <a:pt x="8402" y="12950"/>
                  <a:pt x="8412" y="12937"/>
                  <a:pt x="8388" y="12927"/>
                </a:cubicBezTo>
                <a:lnTo>
                  <a:pt x="8392" y="12933"/>
                </a:lnTo>
                <a:cubicBezTo>
                  <a:pt x="8392" y="12894"/>
                  <a:pt x="8345" y="12865"/>
                  <a:pt x="8365" y="12822"/>
                </a:cubicBezTo>
                <a:lnTo>
                  <a:pt x="8362" y="12825"/>
                </a:lnTo>
                <a:cubicBezTo>
                  <a:pt x="8422" y="12806"/>
                  <a:pt x="8402" y="12786"/>
                  <a:pt x="8362" y="12766"/>
                </a:cubicBezTo>
                <a:lnTo>
                  <a:pt x="8365" y="12770"/>
                </a:lnTo>
                <a:cubicBezTo>
                  <a:pt x="8362" y="12747"/>
                  <a:pt x="8372" y="12717"/>
                  <a:pt x="8335" y="12711"/>
                </a:cubicBezTo>
                <a:cubicBezTo>
                  <a:pt x="8335" y="12711"/>
                  <a:pt x="8338" y="12714"/>
                  <a:pt x="8338" y="12714"/>
                </a:cubicBezTo>
                <a:cubicBezTo>
                  <a:pt x="8342" y="12697"/>
                  <a:pt x="8342" y="12684"/>
                  <a:pt x="8345" y="12668"/>
                </a:cubicBezTo>
                <a:cubicBezTo>
                  <a:pt x="8365" y="12665"/>
                  <a:pt x="8385" y="12665"/>
                  <a:pt x="8405" y="12661"/>
                </a:cubicBezTo>
                <a:cubicBezTo>
                  <a:pt x="8409" y="12681"/>
                  <a:pt x="8409" y="12701"/>
                  <a:pt x="8412" y="12724"/>
                </a:cubicBezTo>
                <a:cubicBezTo>
                  <a:pt x="8415" y="12724"/>
                  <a:pt x="8419" y="12720"/>
                  <a:pt x="8419" y="12720"/>
                </a:cubicBezTo>
                <a:cubicBezTo>
                  <a:pt x="8415" y="12720"/>
                  <a:pt x="8412" y="12720"/>
                  <a:pt x="8409" y="12720"/>
                </a:cubicBezTo>
                <a:cubicBezTo>
                  <a:pt x="8409" y="12701"/>
                  <a:pt x="8409" y="12681"/>
                  <a:pt x="8405" y="12661"/>
                </a:cubicBezTo>
                <a:cubicBezTo>
                  <a:pt x="8385" y="12665"/>
                  <a:pt x="8365" y="12665"/>
                  <a:pt x="8345" y="12668"/>
                </a:cubicBezTo>
                <a:cubicBezTo>
                  <a:pt x="8332" y="12655"/>
                  <a:pt x="8321" y="12642"/>
                  <a:pt x="8308" y="12629"/>
                </a:cubicBezTo>
                <a:lnTo>
                  <a:pt x="8311" y="12632"/>
                </a:lnTo>
                <a:cubicBezTo>
                  <a:pt x="8311" y="12612"/>
                  <a:pt x="8301" y="12602"/>
                  <a:pt x="8281" y="12599"/>
                </a:cubicBezTo>
                <a:lnTo>
                  <a:pt x="8288" y="12602"/>
                </a:lnTo>
                <a:cubicBezTo>
                  <a:pt x="8288" y="12583"/>
                  <a:pt x="8288" y="12563"/>
                  <a:pt x="8288" y="12547"/>
                </a:cubicBezTo>
                <a:lnTo>
                  <a:pt x="8285" y="12550"/>
                </a:lnTo>
                <a:lnTo>
                  <a:pt x="8291" y="12553"/>
                </a:lnTo>
                <a:cubicBezTo>
                  <a:pt x="8291" y="12553"/>
                  <a:pt x="8291" y="12560"/>
                  <a:pt x="8291" y="12560"/>
                </a:cubicBezTo>
                <a:cubicBezTo>
                  <a:pt x="8311" y="12563"/>
                  <a:pt x="8335" y="12566"/>
                  <a:pt x="8358" y="12573"/>
                </a:cubicBezTo>
                <a:cubicBezTo>
                  <a:pt x="8338" y="12534"/>
                  <a:pt x="8308" y="12573"/>
                  <a:pt x="8288" y="12560"/>
                </a:cubicBezTo>
                <a:cubicBezTo>
                  <a:pt x="8301" y="12537"/>
                  <a:pt x="8348" y="12507"/>
                  <a:pt x="8281" y="12491"/>
                </a:cubicBezTo>
                <a:lnTo>
                  <a:pt x="8285" y="12494"/>
                </a:lnTo>
                <a:cubicBezTo>
                  <a:pt x="8275" y="12465"/>
                  <a:pt x="8305" y="12422"/>
                  <a:pt x="8255" y="12409"/>
                </a:cubicBezTo>
                <a:lnTo>
                  <a:pt x="8258" y="12412"/>
                </a:lnTo>
                <a:cubicBezTo>
                  <a:pt x="8258" y="12393"/>
                  <a:pt x="8258" y="12376"/>
                  <a:pt x="8258" y="12357"/>
                </a:cubicBezTo>
                <a:cubicBezTo>
                  <a:pt x="8258" y="12357"/>
                  <a:pt x="8255" y="12360"/>
                  <a:pt x="8255" y="12360"/>
                </a:cubicBezTo>
                <a:lnTo>
                  <a:pt x="8268" y="12357"/>
                </a:lnTo>
                <a:cubicBezTo>
                  <a:pt x="8268" y="12357"/>
                  <a:pt x="8281" y="12357"/>
                  <a:pt x="8281" y="12357"/>
                </a:cubicBezTo>
                <a:cubicBezTo>
                  <a:pt x="8288" y="12370"/>
                  <a:pt x="8295" y="12383"/>
                  <a:pt x="8305" y="12396"/>
                </a:cubicBezTo>
                <a:cubicBezTo>
                  <a:pt x="8311" y="12399"/>
                  <a:pt x="8318" y="12406"/>
                  <a:pt x="8325" y="12409"/>
                </a:cubicBezTo>
                <a:cubicBezTo>
                  <a:pt x="8325" y="12402"/>
                  <a:pt x="8325" y="12399"/>
                  <a:pt x="8328" y="12393"/>
                </a:cubicBezTo>
                <a:cubicBezTo>
                  <a:pt x="8321" y="12396"/>
                  <a:pt x="8311" y="12396"/>
                  <a:pt x="8305" y="12396"/>
                </a:cubicBezTo>
                <a:cubicBezTo>
                  <a:pt x="8305" y="12376"/>
                  <a:pt x="8308" y="12360"/>
                  <a:pt x="8278" y="12360"/>
                </a:cubicBezTo>
                <a:cubicBezTo>
                  <a:pt x="8271" y="12350"/>
                  <a:pt x="8265" y="12337"/>
                  <a:pt x="8255" y="12327"/>
                </a:cubicBezTo>
                <a:lnTo>
                  <a:pt x="8258" y="12330"/>
                </a:lnTo>
                <a:cubicBezTo>
                  <a:pt x="8258" y="12321"/>
                  <a:pt x="8258" y="12314"/>
                  <a:pt x="8258" y="12304"/>
                </a:cubicBezTo>
                <a:cubicBezTo>
                  <a:pt x="8258" y="12304"/>
                  <a:pt x="8255" y="12307"/>
                  <a:pt x="8255" y="12307"/>
                </a:cubicBezTo>
                <a:cubicBezTo>
                  <a:pt x="8298" y="12278"/>
                  <a:pt x="8268" y="12242"/>
                  <a:pt x="8261" y="12209"/>
                </a:cubicBezTo>
                <a:cubicBezTo>
                  <a:pt x="8285" y="12209"/>
                  <a:pt x="8305" y="12209"/>
                  <a:pt x="8328" y="12212"/>
                </a:cubicBezTo>
                <a:cubicBezTo>
                  <a:pt x="8328" y="12219"/>
                  <a:pt x="8332" y="12222"/>
                  <a:pt x="8332" y="12229"/>
                </a:cubicBezTo>
                <a:cubicBezTo>
                  <a:pt x="8328" y="12229"/>
                  <a:pt x="8325" y="12229"/>
                  <a:pt x="8321" y="12225"/>
                </a:cubicBezTo>
                <a:cubicBezTo>
                  <a:pt x="8325" y="12219"/>
                  <a:pt x="8325" y="12216"/>
                  <a:pt x="8328" y="12209"/>
                </a:cubicBezTo>
                <a:cubicBezTo>
                  <a:pt x="8308" y="12209"/>
                  <a:pt x="8285" y="12209"/>
                  <a:pt x="8265" y="12206"/>
                </a:cubicBezTo>
                <a:cubicBezTo>
                  <a:pt x="8244" y="12209"/>
                  <a:pt x="8221" y="12216"/>
                  <a:pt x="8201" y="12219"/>
                </a:cubicBezTo>
                <a:cubicBezTo>
                  <a:pt x="8201" y="12219"/>
                  <a:pt x="8204" y="12222"/>
                  <a:pt x="8204" y="12222"/>
                </a:cubicBezTo>
                <a:cubicBezTo>
                  <a:pt x="8204" y="12203"/>
                  <a:pt x="8204" y="12183"/>
                  <a:pt x="8204" y="12163"/>
                </a:cubicBezTo>
                <a:lnTo>
                  <a:pt x="8204" y="12166"/>
                </a:lnTo>
                <a:cubicBezTo>
                  <a:pt x="8244" y="12196"/>
                  <a:pt x="8261" y="12183"/>
                  <a:pt x="8261" y="12137"/>
                </a:cubicBezTo>
                <a:lnTo>
                  <a:pt x="8258" y="12140"/>
                </a:lnTo>
                <a:cubicBezTo>
                  <a:pt x="8265" y="12137"/>
                  <a:pt x="8271" y="12134"/>
                  <a:pt x="8275" y="12130"/>
                </a:cubicBezTo>
                <a:cubicBezTo>
                  <a:pt x="8268" y="12124"/>
                  <a:pt x="8261" y="12117"/>
                  <a:pt x="8258" y="12111"/>
                </a:cubicBezTo>
                <a:lnTo>
                  <a:pt x="8261" y="12114"/>
                </a:lnTo>
                <a:cubicBezTo>
                  <a:pt x="8268" y="12098"/>
                  <a:pt x="8278" y="12078"/>
                  <a:pt x="8285" y="12062"/>
                </a:cubicBezTo>
                <a:cubicBezTo>
                  <a:pt x="8288" y="12058"/>
                  <a:pt x="8291" y="12058"/>
                  <a:pt x="8295" y="12055"/>
                </a:cubicBezTo>
                <a:cubicBezTo>
                  <a:pt x="8295" y="12055"/>
                  <a:pt x="8295" y="12052"/>
                  <a:pt x="8298" y="12048"/>
                </a:cubicBezTo>
                <a:cubicBezTo>
                  <a:pt x="8295" y="12055"/>
                  <a:pt x="8291" y="12062"/>
                  <a:pt x="8288" y="12068"/>
                </a:cubicBezTo>
                <a:cubicBezTo>
                  <a:pt x="8255" y="12058"/>
                  <a:pt x="8244" y="12032"/>
                  <a:pt x="8234" y="12006"/>
                </a:cubicBezTo>
                <a:cubicBezTo>
                  <a:pt x="8234" y="12006"/>
                  <a:pt x="8231" y="12009"/>
                  <a:pt x="8231" y="12009"/>
                </a:cubicBezTo>
                <a:cubicBezTo>
                  <a:pt x="8248" y="12006"/>
                  <a:pt x="8261" y="11996"/>
                  <a:pt x="8261" y="11980"/>
                </a:cubicBezTo>
                <a:lnTo>
                  <a:pt x="8258" y="11983"/>
                </a:lnTo>
                <a:cubicBezTo>
                  <a:pt x="8291" y="11976"/>
                  <a:pt x="8315" y="11996"/>
                  <a:pt x="8335" y="12016"/>
                </a:cubicBezTo>
                <a:cubicBezTo>
                  <a:pt x="8368" y="12039"/>
                  <a:pt x="8368" y="12062"/>
                  <a:pt x="8338" y="12088"/>
                </a:cubicBezTo>
                <a:cubicBezTo>
                  <a:pt x="8335" y="12091"/>
                  <a:pt x="8332" y="12094"/>
                  <a:pt x="8332" y="12098"/>
                </a:cubicBezTo>
                <a:cubicBezTo>
                  <a:pt x="8332" y="12104"/>
                  <a:pt x="8335" y="12111"/>
                  <a:pt x="8338" y="12117"/>
                </a:cubicBezTo>
                <a:cubicBezTo>
                  <a:pt x="8338" y="12127"/>
                  <a:pt x="8338" y="12140"/>
                  <a:pt x="8338" y="12150"/>
                </a:cubicBezTo>
                <a:cubicBezTo>
                  <a:pt x="8338" y="12150"/>
                  <a:pt x="8335" y="12147"/>
                  <a:pt x="8335" y="12147"/>
                </a:cubicBezTo>
                <a:cubicBezTo>
                  <a:pt x="8335" y="12150"/>
                  <a:pt x="8335" y="12150"/>
                  <a:pt x="8335" y="12153"/>
                </a:cubicBezTo>
                <a:lnTo>
                  <a:pt x="8342" y="12147"/>
                </a:lnTo>
                <a:cubicBezTo>
                  <a:pt x="8342" y="12147"/>
                  <a:pt x="8352" y="12153"/>
                  <a:pt x="8352" y="12153"/>
                </a:cubicBezTo>
                <a:cubicBezTo>
                  <a:pt x="8368" y="12140"/>
                  <a:pt x="8385" y="12144"/>
                  <a:pt x="8398" y="12157"/>
                </a:cubicBezTo>
                <a:cubicBezTo>
                  <a:pt x="8398" y="12173"/>
                  <a:pt x="8402" y="12193"/>
                  <a:pt x="8402" y="12209"/>
                </a:cubicBezTo>
                <a:cubicBezTo>
                  <a:pt x="8419" y="12196"/>
                  <a:pt x="8435" y="12196"/>
                  <a:pt x="8452" y="12209"/>
                </a:cubicBezTo>
                <a:cubicBezTo>
                  <a:pt x="8455" y="12225"/>
                  <a:pt x="8455" y="12245"/>
                  <a:pt x="8459" y="12261"/>
                </a:cubicBezTo>
                <a:cubicBezTo>
                  <a:pt x="8475" y="12271"/>
                  <a:pt x="8489" y="12281"/>
                  <a:pt x="8502" y="12291"/>
                </a:cubicBezTo>
                <a:cubicBezTo>
                  <a:pt x="8502" y="12288"/>
                  <a:pt x="8506" y="12288"/>
                  <a:pt x="8506" y="12284"/>
                </a:cubicBezTo>
                <a:cubicBezTo>
                  <a:pt x="8502" y="12284"/>
                  <a:pt x="8499" y="12288"/>
                  <a:pt x="8496" y="12288"/>
                </a:cubicBezTo>
                <a:cubicBezTo>
                  <a:pt x="8489" y="12265"/>
                  <a:pt x="8475" y="12255"/>
                  <a:pt x="8452" y="12265"/>
                </a:cubicBezTo>
                <a:cubicBezTo>
                  <a:pt x="8425" y="12248"/>
                  <a:pt x="8432" y="12229"/>
                  <a:pt x="8452" y="12212"/>
                </a:cubicBezTo>
                <a:lnTo>
                  <a:pt x="8442" y="12206"/>
                </a:lnTo>
                <a:lnTo>
                  <a:pt x="8442" y="12196"/>
                </a:lnTo>
                <a:cubicBezTo>
                  <a:pt x="8472" y="12183"/>
                  <a:pt x="8459" y="12157"/>
                  <a:pt x="8455" y="12137"/>
                </a:cubicBezTo>
                <a:cubicBezTo>
                  <a:pt x="8452" y="12137"/>
                  <a:pt x="8452" y="12137"/>
                  <a:pt x="8449" y="12137"/>
                </a:cubicBezTo>
                <a:cubicBezTo>
                  <a:pt x="8452" y="12137"/>
                  <a:pt x="8455" y="12140"/>
                  <a:pt x="8459" y="12140"/>
                </a:cubicBezTo>
                <a:cubicBezTo>
                  <a:pt x="8455" y="12160"/>
                  <a:pt x="8452" y="12180"/>
                  <a:pt x="8445" y="12202"/>
                </a:cubicBezTo>
                <a:cubicBezTo>
                  <a:pt x="8429" y="12206"/>
                  <a:pt x="8412" y="12209"/>
                  <a:pt x="8395" y="12212"/>
                </a:cubicBezTo>
                <a:cubicBezTo>
                  <a:pt x="8368" y="12196"/>
                  <a:pt x="8385" y="12180"/>
                  <a:pt x="8395" y="12163"/>
                </a:cubicBezTo>
                <a:cubicBezTo>
                  <a:pt x="8378" y="12160"/>
                  <a:pt x="8362" y="12157"/>
                  <a:pt x="8345" y="12157"/>
                </a:cubicBezTo>
                <a:cubicBezTo>
                  <a:pt x="8352" y="12140"/>
                  <a:pt x="8352" y="12127"/>
                  <a:pt x="8328" y="12127"/>
                </a:cubicBezTo>
                <a:cubicBezTo>
                  <a:pt x="8328" y="12114"/>
                  <a:pt x="8328" y="12104"/>
                  <a:pt x="8328" y="12091"/>
                </a:cubicBezTo>
                <a:cubicBezTo>
                  <a:pt x="8412" y="12107"/>
                  <a:pt x="8392" y="12058"/>
                  <a:pt x="8382" y="12016"/>
                </a:cubicBezTo>
                <a:cubicBezTo>
                  <a:pt x="8395" y="12012"/>
                  <a:pt x="8409" y="12009"/>
                  <a:pt x="8422" y="12003"/>
                </a:cubicBezTo>
                <a:cubicBezTo>
                  <a:pt x="8429" y="12019"/>
                  <a:pt x="8439" y="12035"/>
                  <a:pt x="8445" y="12048"/>
                </a:cubicBezTo>
                <a:cubicBezTo>
                  <a:pt x="8445" y="12048"/>
                  <a:pt x="8449" y="12048"/>
                  <a:pt x="8449" y="12052"/>
                </a:cubicBezTo>
                <a:cubicBezTo>
                  <a:pt x="8449" y="12048"/>
                  <a:pt x="8445" y="12048"/>
                  <a:pt x="8445" y="12045"/>
                </a:cubicBezTo>
                <a:cubicBezTo>
                  <a:pt x="8439" y="12032"/>
                  <a:pt x="8429" y="12019"/>
                  <a:pt x="8422" y="12006"/>
                </a:cubicBezTo>
                <a:cubicBezTo>
                  <a:pt x="8405" y="11993"/>
                  <a:pt x="8395" y="12009"/>
                  <a:pt x="8385" y="12019"/>
                </a:cubicBezTo>
                <a:cubicBezTo>
                  <a:pt x="8365" y="12022"/>
                  <a:pt x="8345" y="12026"/>
                  <a:pt x="8325" y="12029"/>
                </a:cubicBezTo>
                <a:cubicBezTo>
                  <a:pt x="8342" y="11999"/>
                  <a:pt x="8398" y="11973"/>
                  <a:pt x="8332" y="11934"/>
                </a:cubicBezTo>
                <a:lnTo>
                  <a:pt x="8335" y="11937"/>
                </a:lnTo>
                <a:cubicBezTo>
                  <a:pt x="8345" y="11917"/>
                  <a:pt x="8358" y="11901"/>
                  <a:pt x="8368" y="11881"/>
                </a:cubicBezTo>
                <a:cubicBezTo>
                  <a:pt x="8362" y="11875"/>
                  <a:pt x="8355" y="11871"/>
                  <a:pt x="8352" y="11865"/>
                </a:cubicBezTo>
                <a:cubicBezTo>
                  <a:pt x="8358" y="11862"/>
                  <a:pt x="8365" y="11862"/>
                  <a:pt x="8368" y="11858"/>
                </a:cubicBezTo>
                <a:cubicBezTo>
                  <a:pt x="8348" y="11839"/>
                  <a:pt x="8325" y="11819"/>
                  <a:pt x="8305" y="11799"/>
                </a:cubicBezTo>
                <a:lnTo>
                  <a:pt x="8308" y="11803"/>
                </a:lnTo>
                <a:cubicBezTo>
                  <a:pt x="8308" y="11783"/>
                  <a:pt x="8308" y="11767"/>
                  <a:pt x="8308" y="11747"/>
                </a:cubicBezTo>
                <a:cubicBezTo>
                  <a:pt x="8308" y="11747"/>
                  <a:pt x="8305" y="11750"/>
                  <a:pt x="8305" y="11750"/>
                </a:cubicBezTo>
                <a:cubicBezTo>
                  <a:pt x="8315" y="11731"/>
                  <a:pt x="8325" y="11714"/>
                  <a:pt x="8335" y="11694"/>
                </a:cubicBezTo>
                <a:cubicBezTo>
                  <a:pt x="8335" y="11685"/>
                  <a:pt x="8335" y="11675"/>
                  <a:pt x="8335" y="11665"/>
                </a:cubicBezTo>
                <a:cubicBezTo>
                  <a:pt x="8335" y="11645"/>
                  <a:pt x="8335" y="11629"/>
                  <a:pt x="8338" y="11609"/>
                </a:cubicBezTo>
                <a:lnTo>
                  <a:pt x="8335" y="11613"/>
                </a:lnTo>
                <a:cubicBezTo>
                  <a:pt x="8345" y="11613"/>
                  <a:pt x="8355" y="11613"/>
                  <a:pt x="8368" y="11613"/>
                </a:cubicBezTo>
                <a:lnTo>
                  <a:pt x="8365" y="11613"/>
                </a:lnTo>
                <a:cubicBezTo>
                  <a:pt x="8385" y="11635"/>
                  <a:pt x="8405" y="11658"/>
                  <a:pt x="8425" y="11678"/>
                </a:cubicBezTo>
                <a:cubicBezTo>
                  <a:pt x="8425" y="11675"/>
                  <a:pt x="8429" y="11675"/>
                  <a:pt x="8429" y="11675"/>
                </a:cubicBezTo>
                <a:cubicBezTo>
                  <a:pt x="8425" y="11675"/>
                  <a:pt x="8422" y="11675"/>
                  <a:pt x="8419" y="11678"/>
                </a:cubicBezTo>
                <a:cubicBezTo>
                  <a:pt x="8419" y="11655"/>
                  <a:pt x="8422" y="11635"/>
                  <a:pt x="8422" y="11613"/>
                </a:cubicBezTo>
                <a:lnTo>
                  <a:pt x="8419" y="11616"/>
                </a:lnTo>
                <a:cubicBezTo>
                  <a:pt x="8439" y="11619"/>
                  <a:pt x="8459" y="11639"/>
                  <a:pt x="8482" y="11622"/>
                </a:cubicBezTo>
                <a:cubicBezTo>
                  <a:pt x="8485" y="11639"/>
                  <a:pt x="8489" y="11658"/>
                  <a:pt x="8492" y="11675"/>
                </a:cubicBezTo>
                <a:cubicBezTo>
                  <a:pt x="8512" y="11649"/>
                  <a:pt x="8529" y="11655"/>
                  <a:pt x="8546" y="11678"/>
                </a:cubicBezTo>
                <a:cubicBezTo>
                  <a:pt x="8542" y="11678"/>
                  <a:pt x="8539" y="11675"/>
                  <a:pt x="8536" y="11675"/>
                </a:cubicBezTo>
                <a:cubicBezTo>
                  <a:pt x="8542" y="11672"/>
                  <a:pt x="8546" y="11672"/>
                  <a:pt x="8552" y="11668"/>
                </a:cubicBezTo>
                <a:cubicBezTo>
                  <a:pt x="8552" y="11672"/>
                  <a:pt x="8549" y="11675"/>
                  <a:pt x="8549" y="11678"/>
                </a:cubicBezTo>
                <a:cubicBezTo>
                  <a:pt x="8529" y="11678"/>
                  <a:pt x="8509" y="11675"/>
                  <a:pt x="8492" y="11675"/>
                </a:cubicBezTo>
                <a:cubicBezTo>
                  <a:pt x="8492" y="11658"/>
                  <a:pt x="8489" y="11639"/>
                  <a:pt x="8489" y="11622"/>
                </a:cubicBezTo>
                <a:cubicBezTo>
                  <a:pt x="8479" y="11606"/>
                  <a:pt x="8469" y="11590"/>
                  <a:pt x="8489" y="11573"/>
                </a:cubicBezTo>
                <a:cubicBezTo>
                  <a:pt x="8489" y="11570"/>
                  <a:pt x="8489" y="11570"/>
                  <a:pt x="8489" y="11567"/>
                </a:cubicBezTo>
                <a:cubicBezTo>
                  <a:pt x="8489" y="11570"/>
                  <a:pt x="8489" y="11573"/>
                  <a:pt x="8489" y="11576"/>
                </a:cubicBezTo>
                <a:cubicBezTo>
                  <a:pt x="8465" y="11570"/>
                  <a:pt x="8445" y="11563"/>
                  <a:pt x="8422" y="11560"/>
                </a:cubicBezTo>
                <a:lnTo>
                  <a:pt x="8425" y="11563"/>
                </a:lnTo>
                <a:cubicBezTo>
                  <a:pt x="8425" y="11554"/>
                  <a:pt x="8422" y="11544"/>
                  <a:pt x="8422" y="11534"/>
                </a:cubicBezTo>
                <a:cubicBezTo>
                  <a:pt x="8432" y="11524"/>
                  <a:pt x="8442" y="11514"/>
                  <a:pt x="8452" y="11504"/>
                </a:cubicBezTo>
                <a:cubicBezTo>
                  <a:pt x="8485" y="11491"/>
                  <a:pt x="8459" y="11488"/>
                  <a:pt x="8449" y="11481"/>
                </a:cubicBezTo>
                <a:cubicBezTo>
                  <a:pt x="8449" y="11452"/>
                  <a:pt x="8455" y="11422"/>
                  <a:pt x="8422" y="11403"/>
                </a:cubicBezTo>
                <a:cubicBezTo>
                  <a:pt x="8419" y="11386"/>
                  <a:pt x="8415" y="11373"/>
                  <a:pt x="8395" y="11373"/>
                </a:cubicBezTo>
                <a:cubicBezTo>
                  <a:pt x="8398" y="11350"/>
                  <a:pt x="8398" y="11327"/>
                  <a:pt x="8368" y="11321"/>
                </a:cubicBezTo>
                <a:cubicBezTo>
                  <a:pt x="8365" y="11304"/>
                  <a:pt x="8362" y="11291"/>
                  <a:pt x="8342" y="11295"/>
                </a:cubicBezTo>
                <a:cubicBezTo>
                  <a:pt x="8342" y="11285"/>
                  <a:pt x="8342" y="11275"/>
                  <a:pt x="8342" y="11265"/>
                </a:cubicBezTo>
                <a:cubicBezTo>
                  <a:pt x="8348" y="11262"/>
                  <a:pt x="8355" y="11259"/>
                  <a:pt x="8362" y="11252"/>
                </a:cubicBezTo>
                <a:cubicBezTo>
                  <a:pt x="8355" y="11249"/>
                  <a:pt x="8348" y="11245"/>
                  <a:pt x="8342" y="11239"/>
                </a:cubicBezTo>
                <a:cubicBezTo>
                  <a:pt x="8342" y="11219"/>
                  <a:pt x="8342" y="11200"/>
                  <a:pt x="8342" y="11183"/>
                </a:cubicBezTo>
                <a:cubicBezTo>
                  <a:pt x="8348" y="11183"/>
                  <a:pt x="8355" y="11183"/>
                  <a:pt x="8362" y="11186"/>
                </a:cubicBezTo>
                <a:cubicBezTo>
                  <a:pt x="8375" y="11196"/>
                  <a:pt x="8392" y="11203"/>
                  <a:pt x="8405" y="11213"/>
                </a:cubicBezTo>
                <a:cubicBezTo>
                  <a:pt x="8405" y="11213"/>
                  <a:pt x="8402" y="11213"/>
                  <a:pt x="8402" y="11213"/>
                </a:cubicBezTo>
                <a:cubicBezTo>
                  <a:pt x="8405" y="11213"/>
                  <a:pt x="8405" y="11216"/>
                  <a:pt x="8408" y="11216"/>
                </a:cubicBezTo>
                <a:cubicBezTo>
                  <a:pt x="8392" y="11206"/>
                  <a:pt x="8375" y="11200"/>
                  <a:pt x="8358" y="11190"/>
                </a:cubicBezTo>
                <a:cubicBezTo>
                  <a:pt x="8365" y="11173"/>
                  <a:pt x="8358" y="11163"/>
                  <a:pt x="8342" y="11157"/>
                </a:cubicBezTo>
                <a:cubicBezTo>
                  <a:pt x="8342" y="11147"/>
                  <a:pt x="8342" y="11137"/>
                  <a:pt x="8342" y="11131"/>
                </a:cubicBezTo>
                <a:cubicBezTo>
                  <a:pt x="8368" y="11121"/>
                  <a:pt x="8365" y="11114"/>
                  <a:pt x="8342" y="11104"/>
                </a:cubicBezTo>
                <a:cubicBezTo>
                  <a:pt x="8331" y="11078"/>
                  <a:pt x="8315" y="11055"/>
                  <a:pt x="8285" y="11049"/>
                </a:cubicBezTo>
                <a:lnTo>
                  <a:pt x="8288" y="11052"/>
                </a:lnTo>
                <a:cubicBezTo>
                  <a:pt x="8288" y="11032"/>
                  <a:pt x="8285" y="11013"/>
                  <a:pt x="8285" y="10993"/>
                </a:cubicBezTo>
                <a:cubicBezTo>
                  <a:pt x="8298" y="10990"/>
                  <a:pt x="8311" y="10990"/>
                  <a:pt x="8325" y="10986"/>
                </a:cubicBezTo>
                <a:cubicBezTo>
                  <a:pt x="8321" y="10986"/>
                  <a:pt x="8321" y="10986"/>
                  <a:pt x="8318" y="10990"/>
                </a:cubicBezTo>
                <a:cubicBezTo>
                  <a:pt x="8321" y="10990"/>
                  <a:pt x="8325" y="10993"/>
                  <a:pt x="8328" y="10993"/>
                </a:cubicBezTo>
                <a:cubicBezTo>
                  <a:pt x="8315" y="10986"/>
                  <a:pt x="8298" y="10977"/>
                  <a:pt x="8285" y="10970"/>
                </a:cubicBezTo>
                <a:cubicBezTo>
                  <a:pt x="8275" y="10960"/>
                  <a:pt x="8268" y="10950"/>
                  <a:pt x="8258" y="10941"/>
                </a:cubicBezTo>
                <a:cubicBezTo>
                  <a:pt x="8258" y="10931"/>
                  <a:pt x="8258" y="10918"/>
                  <a:pt x="8254" y="10908"/>
                </a:cubicBezTo>
                <a:cubicBezTo>
                  <a:pt x="8271" y="10905"/>
                  <a:pt x="8288" y="10898"/>
                  <a:pt x="8308" y="10895"/>
                </a:cubicBezTo>
                <a:cubicBezTo>
                  <a:pt x="8308" y="10895"/>
                  <a:pt x="8318" y="10891"/>
                  <a:pt x="8318" y="10891"/>
                </a:cubicBezTo>
                <a:cubicBezTo>
                  <a:pt x="8318" y="10891"/>
                  <a:pt x="8321" y="10901"/>
                  <a:pt x="8321" y="10901"/>
                </a:cubicBezTo>
                <a:cubicBezTo>
                  <a:pt x="8315" y="10891"/>
                  <a:pt x="8318" y="10888"/>
                  <a:pt x="8328" y="10895"/>
                </a:cubicBezTo>
                <a:cubicBezTo>
                  <a:pt x="8325" y="10895"/>
                  <a:pt x="8321" y="10898"/>
                  <a:pt x="8318" y="10898"/>
                </a:cubicBezTo>
                <a:lnTo>
                  <a:pt x="8311" y="10905"/>
                </a:lnTo>
                <a:cubicBezTo>
                  <a:pt x="8311" y="10905"/>
                  <a:pt x="8311" y="10895"/>
                  <a:pt x="8311" y="10895"/>
                </a:cubicBezTo>
                <a:cubicBezTo>
                  <a:pt x="8295" y="10901"/>
                  <a:pt x="8278" y="10905"/>
                  <a:pt x="8265" y="10911"/>
                </a:cubicBezTo>
                <a:cubicBezTo>
                  <a:pt x="8258" y="10921"/>
                  <a:pt x="8248" y="10934"/>
                  <a:pt x="8241" y="10944"/>
                </a:cubicBezTo>
                <a:cubicBezTo>
                  <a:pt x="8231" y="10941"/>
                  <a:pt x="8221" y="10941"/>
                  <a:pt x="8211" y="10937"/>
                </a:cubicBezTo>
                <a:cubicBezTo>
                  <a:pt x="8211" y="10937"/>
                  <a:pt x="8204" y="10944"/>
                  <a:pt x="8204" y="10944"/>
                </a:cubicBezTo>
                <a:cubicBezTo>
                  <a:pt x="8208" y="10924"/>
                  <a:pt x="8211" y="10905"/>
                  <a:pt x="8214" y="10885"/>
                </a:cubicBezTo>
                <a:cubicBezTo>
                  <a:pt x="8214" y="10885"/>
                  <a:pt x="8211" y="10888"/>
                  <a:pt x="8211" y="10888"/>
                </a:cubicBezTo>
                <a:cubicBezTo>
                  <a:pt x="8231" y="10888"/>
                  <a:pt x="8241" y="10875"/>
                  <a:pt x="8244" y="10855"/>
                </a:cubicBezTo>
                <a:lnTo>
                  <a:pt x="8241" y="10862"/>
                </a:lnTo>
                <a:cubicBezTo>
                  <a:pt x="8255" y="10852"/>
                  <a:pt x="8258" y="10839"/>
                  <a:pt x="8241" y="10829"/>
                </a:cubicBezTo>
                <a:lnTo>
                  <a:pt x="8244" y="10836"/>
                </a:lnTo>
                <a:cubicBezTo>
                  <a:pt x="8234" y="10826"/>
                  <a:pt x="8224" y="10816"/>
                  <a:pt x="8211" y="10803"/>
                </a:cubicBezTo>
                <a:cubicBezTo>
                  <a:pt x="8211" y="10803"/>
                  <a:pt x="8214" y="10806"/>
                  <a:pt x="8214" y="10806"/>
                </a:cubicBezTo>
                <a:cubicBezTo>
                  <a:pt x="8211" y="10800"/>
                  <a:pt x="8214" y="10790"/>
                  <a:pt x="8218" y="10783"/>
                </a:cubicBezTo>
                <a:cubicBezTo>
                  <a:pt x="8221" y="10783"/>
                  <a:pt x="8224" y="10783"/>
                  <a:pt x="8228" y="10783"/>
                </a:cubicBezTo>
                <a:cubicBezTo>
                  <a:pt x="8224" y="10787"/>
                  <a:pt x="8224" y="10787"/>
                  <a:pt x="8221" y="10790"/>
                </a:cubicBezTo>
                <a:cubicBezTo>
                  <a:pt x="8208" y="10787"/>
                  <a:pt x="8194" y="10783"/>
                  <a:pt x="8184" y="10780"/>
                </a:cubicBezTo>
                <a:lnTo>
                  <a:pt x="8188" y="10783"/>
                </a:lnTo>
                <a:cubicBezTo>
                  <a:pt x="8188" y="10764"/>
                  <a:pt x="8188" y="10747"/>
                  <a:pt x="8188" y="10728"/>
                </a:cubicBezTo>
                <a:cubicBezTo>
                  <a:pt x="8188" y="10728"/>
                  <a:pt x="8184" y="10731"/>
                  <a:pt x="8184" y="10731"/>
                </a:cubicBezTo>
                <a:cubicBezTo>
                  <a:pt x="8211" y="10718"/>
                  <a:pt x="8218" y="10698"/>
                  <a:pt x="8214" y="10672"/>
                </a:cubicBezTo>
                <a:lnTo>
                  <a:pt x="8211" y="10675"/>
                </a:lnTo>
                <a:cubicBezTo>
                  <a:pt x="8221" y="10655"/>
                  <a:pt x="8244" y="10636"/>
                  <a:pt x="8211" y="10616"/>
                </a:cubicBezTo>
                <a:lnTo>
                  <a:pt x="8214" y="10619"/>
                </a:lnTo>
                <a:cubicBezTo>
                  <a:pt x="8174" y="10478"/>
                  <a:pt x="8121" y="10344"/>
                  <a:pt x="8111" y="10197"/>
                </a:cubicBezTo>
                <a:cubicBezTo>
                  <a:pt x="8111" y="10197"/>
                  <a:pt x="8104" y="10190"/>
                  <a:pt x="8104" y="10190"/>
                </a:cubicBezTo>
                <a:lnTo>
                  <a:pt x="8111" y="10200"/>
                </a:lnTo>
                <a:cubicBezTo>
                  <a:pt x="8014" y="9983"/>
                  <a:pt x="8027" y="9754"/>
                  <a:pt x="8017" y="9528"/>
                </a:cubicBezTo>
                <a:cubicBezTo>
                  <a:pt x="8010" y="9384"/>
                  <a:pt x="8014" y="9239"/>
                  <a:pt x="7977" y="9098"/>
                </a:cubicBezTo>
                <a:lnTo>
                  <a:pt x="7977" y="9102"/>
                </a:lnTo>
                <a:cubicBezTo>
                  <a:pt x="8054" y="9059"/>
                  <a:pt x="8050" y="9121"/>
                  <a:pt x="8054" y="9161"/>
                </a:cubicBezTo>
                <a:cubicBezTo>
                  <a:pt x="8067" y="9351"/>
                  <a:pt x="8084" y="9541"/>
                  <a:pt x="8091" y="9731"/>
                </a:cubicBezTo>
                <a:cubicBezTo>
                  <a:pt x="8101" y="9974"/>
                  <a:pt x="8191" y="10200"/>
                  <a:pt x="8238" y="10433"/>
                </a:cubicBezTo>
                <a:cubicBezTo>
                  <a:pt x="8238" y="10436"/>
                  <a:pt x="8234" y="10439"/>
                  <a:pt x="8234" y="10442"/>
                </a:cubicBezTo>
                <a:cubicBezTo>
                  <a:pt x="8234" y="10439"/>
                  <a:pt x="8231" y="10436"/>
                  <a:pt x="8231" y="10433"/>
                </a:cubicBezTo>
                <a:cubicBezTo>
                  <a:pt x="8234" y="10433"/>
                  <a:pt x="8238" y="10436"/>
                  <a:pt x="8238" y="10436"/>
                </a:cubicBezTo>
                <a:cubicBezTo>
                  <a:pt x="8335" y="10554"/>
                  <a:pt x="8372" y="10701"/>
                  <a:pt x="8445" y="10832"/>
                </a:cubicBezTo>
                <a:cubicBezTo>
                  <a:pt x="8646" y="11183"/>
                  <a:pt x="8957" y="11432"/>
                  <a:pt x="9265" y="11685"/>
                </a:cubicBezTo>
                <a:cubicBezTo>
                  <a:pt x="9500" y="11875"/>
                  <a:pt x="9711" y="12081"/>
                  <a:pt x="9911" y="12304"/>
                </a:cubicBezTo>
                <a:cubicBezTo>
                  <a:pt x="10089" y="12504"/>
                  <a:pt x="10303" y="12652"/>
                  <a:pt x="10578" y="12694"/>
                </a:cubicBezTo>
                <a:cubicBezTo>
                  <a:pt x="10601" y="12733"/>
                  <a:pt x="10634" y="12727"/>
                  <a:pt x="10668" y="12714"/>
                </a:cubicBezTo>
                <a:cubicBezTo>
                  <a:pt x="10718" y="12763"/>
                  <a:pt x="10782" y="12770"/>
                  <a:pt x="10845" y="12766"/>
                </a:cubicBezTo>
                <a:cubicBezTo>
                  <a:pt x="10788" y="12737"/>
                  <a:pt x="10728" y="12717"/>
                  <a:pt x="10665" y="12720"/>
                </a:cubicBezTo>
                <a:cubicBezTo>
                  <a:pt x="10641" y="12688"/>
                  <a:pt x="10608" y="12694"/>
                  <a:pt x="10574" y="12701"/>
                </a:cubicBezTo>
                <a:cubicBezTo>
                  <a:pt x="10444" y="12612"/>
                  <a:pt x="10280" y="12573"/>
                  <a:pt x="10183" y="12438"/>
                </a:cubicBezTo>
                <a:cubicBezTo>
                  <a:pt x="10136" y="12373"/>
                  <a:pt x="10085" y="12314"/>
                  <a:pt x="10039" y="12252"/>
                </a:cubicBezTo>
                <a:lnTo>
                  <a:pt x="10035" y="12255"/>
                </a:lnTo>
                <a:cubicBezTo>
                  <a:pt x="9921" y="12078"/>
                  <a:pt x="9808" y="11904"/>
                  <a:pt x="9694" y="11727"/>
                </a:cubicBezTo>
                <a:lnTo>
                  <a:pt x="9697" y="11730"/>
                </a:lnTo>
                <a:cubicBezTo>
                  <a:pt x="9650" y="11678"/>
                  <a:pt x="9603" y="11622"/>
                  <a:pt x="9557" y="11570"/>
                </a:cubicBezTo>
                <a:cubicBezTo>
                  <a:pt x="9557" y="11570"/>
                  <a:pt x="9560" y="11573"/>
                  <a:pt x="9560" y="11573"/>
                </a:cubicBezTo>
                <a:cubicBezTo>
                  <a:pt x="9533" y="11544"/>
                  <a:pt x="9503" y="11514"/>
                  <a:pt x="9476" y="11485"/>
                </a:cubicBezTo>
                <a:lnTo>
                  <a:pt x="9476" y="11488"/>
                </a:lnTo>
                <a:cubicBezTo>
                  <a:pt x="9466" y="11468"/>
                  <a:pt x="9456" y="11449"/>
                  <a:pt x="9446" y="11429"/>
                </a:cubicBezTo>
                <a:lnTo>
                  <a:pt x="9450" y="11432"/>
                </a:lnTo>
                <a:cubicBezTo>
                  <a:pt x="9439" y="11419"/>
                  <a:pt x="9426" y="11409"/>
                  <a:pt x="9416" y="11432"/>
                </a:cubicBezTo>
                <a:lnTo>
                  <a:pt x="9419" y="11429"/>
                </a:lnTo>
                <a:cubicBezTo>
                  <a:pt x="9386" y="11399"/>
                  <a:pt x="9356" y="11370"/>
                  <a:pt x="9379" y="11321"/>
                </a:cubicBezTo>
                <a:cubicBezTo>
                  <a:pt x="9376" y="11321"/>
                  <a:pt x="9376" y="11317"/>
                  <a:pt x="9373" y="11317"/>
                </a:cubicBezTo>
                <a:cubicBezTo>
                  <a:pt x="9373" y="11321"/>
                  <a:pt x="9373" y="11324"/>
                  <a:pt x="9376" y="11324"/>
                </a:cubicBezTo>
                <a:cubicBezTo>
                  <a:pt x="9329" y="11334"/>
                  <a:pt x="9339" y="11281"/>
                  <a:pt x="9312" y="11268"/>
                </a:cubicBezTo>
                <a:lnTo>
                  <a:pt x="9316" y="11272"/>
                </a:lnTo>
                <a:cubicBezTo>
                  <a:pt x="9296" y="11242"/>
                  <a:pt x="9275" y="11216"/>
                  <a:pt x="9255" y="11186"/>
                </a:cubicBezTo>
                <a:lnTo>
                  <a:pt x="9259" y="11190"/>
                </a:lnTo>
                <a:cubicBezTo>
                  <a:pt x="9249" y="11180"/>
                  <a:pt x="9239" y="11170"/>
                  <a:pt x="9229" y="11157"/>
                </a:cubicBezTo>
                <a:lnTo>
                  <a:pt x="9232" y="11160"/>
                </a:lnTo>
                <a:cubicBezTo>
                  <a:pt x="9232" y="11150"/>
                  <a:pt x="9232" y="11144"/>
                  <a:pt x="9232" y="11134"/>
                </a:cubicBezTo>
                <a:lnTo>
                  <a:pt x="9229" y="11137"/>
                </a:lnTo>
                <a:cubicBezTo>
                  <a:pt x="9229" y="11127"/>
                  <a:pt x="9229" y="11118"/>
                  <a:pt x="9229" y="11104"/>
                </a:cubicBezTo>
                <a:lnTo>
                  <a:pt x="9232" y="11104"/>
                </a:lnTo>
                <a:cubicBezTo>
                  <a:pt x="9222" y="11134"/>
                  <a:pt x="9212" y="11121"/>
                  <a:pt x="9202" y="11104"/>
                </a:cubicBezTo>
                <a:lnTo>
                  <a:pt x="9205" y="11101"/>
                </a:lnTo>
                <a:lnTo>
                  <a:pt x="9192" y="11104"/>
                </a:lnTo>
                <a:lnTo>
                  <a:pt x="9178" y="11104"/>
                </a:lnTo>
                <a:lnTo>
                  <a:pt x="9178" y="11108"/>
                </a:lnTo>
                <a:cubicBezTo>
                  <a:pt x="9175" y="11085"/>
                  <a:pt x="9175" y="11062"/>
                  <a:pt x="9148" y="11049"/>
                </a:cubicBezTo>
                <a:lnTo>
                  <a:pt x="9152" y="11052"/>
                </a:lnTo>
                <a:cubicBezTo>
                  <a:pt x="9142" y="11026"/>
                  <a:pt x="9128" y="11000"/>
                  <a:pt x="9095" y="10996"/>
                </a:cubicBezTo>
                <a:lnTo>
                  <a:pt x="9098" y="11000"/>
                </a:lnTo>
                <a:cubicBezTo>
                  <a:pt x="9088" y="10990"/>
                  <a:pt x="9078" y="10980"/>
                  <a:pt x="9068" y="10970"/>
                </a:cubicBezTo>
                <a:lnTo>
                  <a:pt x="9071" y="10973"/>
                </a:lnTo>
                <a:cubicBezTo>
                  <a:pt x="9051" y="10954"/>
                  <a:pt x="9031" y="10934"/>
                  <a:pt x="9011" y="10918"/>
                </a:cubicBezTo>
                <a:cubicBezTo>
                  <a:pt x="9021" y="10918"/>
                  <a:pt x="9038" y="10921"/>
                  <a:pt x="9024" y="10901"/>
                </a:cubicBezTo>
                <a:cubicBezTo>
                  <a:pt x="9021" y="10908"/>
                  <a:pt x="9018" y="10914"/>
                  <a:pt x="9014" y="10921"/>
                </a:cubicBezTo>
                <a:cubicBezTo>
                  <a:pt x="9001" y="10901"/>
                  <a:pt x="8988" y="10882"/>
                  <a:pt x="8978" y="10865"/>
                </a:cubicBezTo>
                <a:cubicBezTo>
                  <a:pt x="8978" y="10865"/>
                  <a:pt x="8988" y="10865"/>
                  <a:pt x="8988" y="10865"/>
                </a:cubicBezTo>
                <a:lnTo>
                  <a:pt x="8981" y="10862"/>
                </a:lnTo>
                <a:cubicBezTo>
                  <a:pt x="8974" y="10845"/>
                  <a:pt x="8968" y="10829"/>
                  <a:pt x="8964" y="10813"/>
                </a:cubicBezTo>
                <a:lnTo>
                  <a:pt x="8961" y="10816"/>
                </a:lnTo>
                <a:cubicBezTo>
                  <a:pt x="8971" y="10796"/>
                  <a:pt x="8974" y="10777"/>
                  <a:pt x="8961" y="10757"/>
                </a:cubicBezTo>
                <a:lnTo>
                  <a:pt x="8964" y="10760"/>
                </a:lnTo>
                <a:cubicBezTo>
                  <a:pt x="8954" y="10760"/>
                  <a:pt x="8941" y="10760"/>
                  <a:pt x="8931" y="10760"/>
                </a:cubicBezTo>
                <a:lnTo>
                  <a:pt x="8934" y="10757"/>
                </a:lnTo>
                <a:cubicBezTo>
                  <a:pt x="8917" y="10741"/>
                  <a:pt x="8901" y="10724"/>
                  <a:pt x="8881" y="10708"/>
                </a:cubicBezTo>
                <a:lnTo>
                  <a:pt x="8877" y="10708"/>
                </a:lnTo>
                <a:cubicBezTo>
                  <a:pt x="8921" y="10688"/>
                  <a:pt x="8907" y="10669"/>
                  <a:pt x="8877" y="10649"/>
                </a:cubicBezTo>
                <a:cubicBezTo>
                  <a:pt x="8877" y="10649"/>
                  <a:pt x="8881" y="10652"/>
                  <a:pt x="8881" y="10652"/>
                </a:cubicBezTo>
                <a:cubicBezTo>
                  <a:pt x="8870" y="10642"/>
                  <a:pt x="8860" y="10632"/>
                  <a:pt x="8850" y="10623"/>
                </a:cubicBezTo>
                <a:lnTo>
                  <a:pt x="8850" y="10623"/>
                </a:lnTo>
                <a:cubicBezTo>
                  <a:pt x="8837" y="10577"/>
                  <a:pt x="8827" y="10531"/>
                  <a:pt x="8814" y="10485"/>
                </a:cubicBezTo>
                <a:cubicBezTo>
                  <a:pt x="8820" y="10485"/>
                  <a:pt x="8827" y="10485"/>
                  <a:pt x="8834" y="10482"/>
                </a:cubicBezTo>
                <a:cubicBezTo>
                  <a:pt x="8830" y="10482"/>
                  <a:pt x="8830" y="10478"/>
                  <a:pt x="8827" y="10478"/>
                </a:cubicBezTo>
                <a:cubicBezTo>
                  <a:pt x="8824" y="10482"/>
                  <a:pt x="8820" y="10482"/>
                  <a:pt x="8817" y="10485"/>
                </a:cubicBezTo>
                <a:cubicBezTo>
                  <a:pt x="8777" y="10462"/>
                  <a:pt x="8827" y="10396"/>
                  <a:pt x="8763" y="10387"/>
                </a:cubicBezTo>
                <a:lnTo>
                  <a:pt x="8767" y="10383"/>
                </a:lnTo>
                <a:cubicBezTo>
                  <a:pt x="8763" y="10374"/>
                  <a:pt x="8760" y="10360"/>
                  <a:pt x="8757" y="10351"/>
                </a:cubicBezTo>
                <a:cubicBezTo>
                  <a:pt x="8763" y="10351"/>
                  <a:pt x="8780" y="10364"/>
                  <a:pt x="8777" y="10341"/>
                </a:cubicBezTo>
                <a:cubicBezTo>
                  <a:pt x="8770" y="10344"/>
                  <a:pt x="8767" y="10351"/>
                  <a:pt x="8760" y="10354"/>
                </a:cubicBezTo>
                <a:cubicBezTo>
                  <a:pt x="8750" y="10354"/>
                  <a:pt x="8743" y="10354"/>
                  <a:pt x="8733" y="10354"/>
                </a:cubicBezTo>
                <a:lnTo>
                  <a:pt x="8737" y="10357"/>
                </a:lnTo>
                <a:cubicBezTo>
                  <a:pt x="8740" y="10315"/>
                  <a:pt x="8747" y="10275"/>
                  <a:pt x="8750" y="10233"/>
                </a:cubicBezTo>
                <a:cubicBezTo>
                  <a:pt x="8763" y="10242"/>
                  <a:pt x="8780" y="10252"/>
                  <a:pt x="8793" y="10262"/>
                </a:cubicBezTo>
                <a:cubicBezTo>
                  <a:pt x="8793" y="10259"/>
                  <a:pt x="8797" y="10259"/>
                  <a:pt x="8797" y="10259"/>
                </a:cubicBezTo>
                <a:cubicBezTo>
                  <a:pt x="8793" y="10259"/>
                  <a:pt x="8790" y="10259"/>
                  <a:pt x="8790" y="10259"/>
                </a:cubicBezTo>
                <a:cubicBezTo>
                  <a:pt x="8753" y="10282"/>
                  <a:pt x="8753" y="10259"/>
                  <a:pt x="8753" y="10233"/>
                </a:cubicBezTo>
                <a:cubicBezTo>
                  <a:pt x="8733" y="10259"/>
                  <a:pt x="8730" y="10213"/>
                  <a:pt x="8713" y="10226"/>
                </a:cubicBezTo>
                <a:lnTo>
                  <a:pt x="8717" y="10229"/>
                </a:lnTo>
                <a:cubicBezTo>
                  <a:pt x="8720" y="10206"/>
                  <a:pt x="8720" y="10183"/>
                  <a:pt x="8723" y="10157"/>
                </a:cubicBezTo>
                <a:cubicBezTo>
                  <a:pt x="8727" y="10157"/>
                  <a:pt x="8730" y="10160"/>
                  <a:pt x="8733" y="10160"/>
                </a:cubicBezTo>
                <a:cubicBezTo>
                  <a:pt x="8730" y="10160"/>
                  <a:pt x="8730" y="10164"/>
                  <a:pt x="8727" y="10164"/>
                </a:cubicBezTo>
                <a:cubicBezTo>
                  <a:pt x="8727" y="10160"/>
                  <a:pt x="8730" y="10157"/>
                  <a:pt x="8730" y="10154"/>
                </a:cubicBezTo>
                <a:cubicBezTo>
                  <a:pt x="8703" y="10124"/>
                  <a:pt x="8693" y="10082"/>
                  <a:pt x="8646" y="10072"/>
                </a:cubicBezTo>
                <a:lnTo>
                  <a:pt x="8650" y="10075"/>
                </a:lnTo>
                <a:cubicBezTo>
                  <a:pt x="8710" y="10049"/>
                  <a:pt x="8670" y="10013"/>
                  <a:pt x="8656" y="9980"/>
                </a:cubicBezTo>
                <a:lnTo>
                  <a:pt x="8653" y="9983"/>
                </a:lnTo>
                <a:cubicBezTo>
                  <a:pt x="8680" y="9974"/>
                  <a:pt x="8670" y="9961"/>
                  <a:pt x="8653" y="9951"/>
                </a:cubicBezTo>
                <a:lnTo>
                  <a:pt x="8656" y="9954"/>
                </a:lnTo>
                <a:cubicBezTo>
                  <a:pt x="8646" y="9944"/>
                  <a:pt x="8636" y="9934"/>
                  <a:pt x="8626" y="9924"/>
                </a:cubicBezTo>
                <a:lnTo>
                  <a:pt x="8629" y="9928"/>
                </a:lnTo>
                <a:cubicBezTo>
                  <a:pt x="8629" y="9911"/>
                  <a:pt x="8629" y="9892"/>
                  <a:pt x="8629" y="9875"/>
                </a:cubicBezTo>
                <a:lnTo>
                  <a:pt x="8626" y="9875"/>
                </a:lnTo>
                <a:cubicBezTo>
                  <a:pt x="8673" y="9856"/>
                  <a:pt x="8656" y="9836"/>
                  <a:pt x="8626" y="9816"/>
                </a:cubicBezTo>
                <a:lnTo>
                  <a:pt x="8629" y="9816"/>
                </a:lnTo>
                <a:cubicBezTo>
                  <a:pt x="8609" y="9784"/>
                  <a:pt x="8586" y="9751"/>
                  <a:pt x="8636" y="9721"/>
                </a:cubicBezTo>
                <a:cubicBezTo>
                  <a:pt x="8633" y="9725"/>
                  <a:pt x="8633" y="9725"/>
                  <a:pt x="8633" y="9728"/>
                </a:cubicBezTo>
                <a:cubicBezTo>
                  <a:pt x="8636" y="9728"/>
                  <a:pt x="8640" y="9725"/>
                  <a:pt x="8640" y="9725"/>
                </a:cubicBezTo>
                <a:cubicBezTo>
                  <a:pt x="8623" y="9708"/>
                  <a:pt x="8606" y="9688"/>
                  <a:pt x="8593" y="9672"/>
                </a:cubicBezTo>
                <a:lnTo>
                  <a:pt x="8596" y="9675"/>
                </a:lnTo>
                <a:cubicBezTo>
                  <a:pt x="8616" y="9633"/>
                  <a:pt x="8603" y="9590"/>
                  <a:pt x="8603" y="9548"/>
                </a:cubicBezTo>
                <a:lnTo>
                  <a:pt x="8599" y="9551"/>
                </a:lnTo>
                <a:cubicBezTo>
                  <a:pt x="8609" y="9541"/>
                  <a:pt x="8619" y="9531"/>
                  <a:pt x="8629" y="9521"/>
                </a:cubicBezTo>
                <a:cubicBezTo>
                  <a:pt x="8629" y="9521"/>
                  <a:pt x="8626" y="9525"/>
                  <a:pt x="8626" y="9525"/>
                </a:cubicBezTo>
                <a:cubicBezTo>
                  <a:pt x="8593" y="9515"/>
                  <a:pt x="8606" y="9505"/>
                  <a:pt x="8626" y="9495"/>
                </a:cubicBezTo>
                <a:lnTo>
                  <a:pt x="8626" y="9498"/>
                </a:lnTo>
                <a:cubicBezTo>
                  <a:pt x="8616" y="9489"/>
                  <a:pt x="8606" y="9479"/>
                  <a:pt x="8596" y="9469"/>
                </a:cubicBezTo>
                <a:lnTo>
                  <a:pt x="8599" y="9472"/>
                </a:lnTo>
                <a:cubicBezTo>
                  <a:pt x="8599" y="9452"/>
                  <a:pt x="8586" y="9443"/>
                  <a:pt x="8569" y="9439"/>
                </a:cubicBezTo>
                <a:cubicBezTo>
                  <a:pt x="8569" y="9439"/>
                  <a:pt x="8573" y="9443"/>
                  <a:pt x="8573" y="9443"/>
                </a:cubicBezTo>
                <a:cubicBezTo>
                  <a:pt x="8583" y="9423"/>
                  <a:pt x="8589" y="9407"/>
                  <a:pt x="8599" y="9387"/>
                </a:cubicBezTo>
                <a:cubicBezTo>
                  <a:pt x="8599" y="9387"/>
                  <a:pt x="8596" y="9390"/>
                  <a:pt x="8596" y="9390"/>
                </a:cubicBezTo>
                <a:cubicBezTo>
                  <a:pt x="8619" y="9380"/>
                  <a:pt x="8623" y="9367"/>
                  <a:pt x="8596" y="9357"/>
                </a:cubicBezTo>
                <a:lnTo>
                  <a:pt x="8599" y="9361"/>
                </a:lnTo>
                <a:cubicBezTo>
                  <a:pt x="8596" y="9344"/>
                  <a:pt x="8589" y="9328"/>
                  <a:pt x="8566" y="9328"/>
                </a:cubicBezTo>
                <a:lnTo>
                  <a:pt x="8569" y="9331"/>
                </a:lnTo>
                <a:cubicBezTo>
                  <a:pt x="8569" y="9321"/>
                  <a:pt x="8569" y="9312"/>
                  <a:pt x="8569" y="9302"/>
                </a:cubicBezTo>
                <a:lnTo>
                  <a:pt x="8569" y="9302"/>
                </a:lnTo>
                <a:cubicBezTo>
                  <a:pt x="8589" y="9289"/>
                  <a:pt x="8609" y="9275"/>
                  <a:pt x="8629" y="9262"/>
                </a:cubicBezTo>
                <a:cubicBezTo>
                  <a:pt x="8643" y="9272"/>
                  <a:pt x="8653" y="9279"/>
                  <a:pt x="8666" y="9285"/>
                </a:cubicBezTo>
                <a:cubicBezTo>
                  <a:pt x="8663" y="9282"/>
                  <a:pt x="8660" y="9275"/>
                  <a:pt x="8656" y="9272"/>
                </a:cubicBezTo>
                <a:cubicBezTo>
                  <a:pt x="8660" y="9272"/>
                  <a:pt x="8663" y="9272"/>
                  <a:pt x="8666" y="9269"/>
                </a:cubicBezTo>
                <a:cubicBezTo>
                  <a:pt x="8666" y="9275"/>
                  <a:pt x="8666" y="9279"/>
                  <a:pt x="8666" y="9285"/>
                </a:cubicBezTo>
                <a:cubicBezTo>
                  <a:pt x="8653" y="9279"/>
                  <a:pt x="8643" y="9272"/>
                  <a:pt x="8629" y="9266"/>
                </a:cubicBezTo>
                <a:cubicBezTo>
                  <a:pt x="8589" y="9243"/>
                  <a:pt x="8586" y="9216"/>
                  <a:pt x="8626" y="9190"/>
                </a:cubicBezTo>
                <a:cubicBezTo>
                  <a:pt x="8626" y="9190"/>
                  <a:pt x="8626" y="9197"/>
                  <a:pt x="8626" y="9197"/>
                </a:cubicBezTo>
                <a:lnTo>
                  <a:pt x="8626" y="9194"/>
                </a:lnTo>
                <a:cubicBezTo>
                  <a:pt x="8626" y="9184"/>
                  <a:pt x="8626" y="9174"/>
                  <a:pt x="8626" y="9164"/>
                </a:cubicBezTo>
                <a:cubicBezTo>
                  <a:pt x="8626" y="9164"/>
                  <a:pt x="8629" y="9167"/>
                  <a:pt x="8629" y="9167"/>
                </a:cubicBezTo>
                <a:cubicBezTo>
                  <a:pt x="8629" y="9164"/>
                  <a:pt x="8629" y="9164"/>
                  <a:pt x="8629" y="9161"/>
                </a:cubicBezTo>
                <a:cubicBezTo>
                  <a:pt x="8563" y="9128"/>
                  <a:pt x="8640" y="9095"/>
                  <a:pt x="8629" y="9062"/>
                </a:cubicBezTo>
                <a:lnTo>
                  <a:pt x="8626" y="9066"/>
                </a:lnTo>
                <a:cubicBezTo>
                  <a:pt x="8640" y="9056"/>
                  <a:pt x="8640" y="9043"/>
                  <a:pt x="8626" y="9033"/>
                </a:cubicBezTo>
                <a:lnTo>
                  <a:pt x="8629" y="9036"/>
                </a:lnTo>
                <a:cubicBezTo>
                  <a:pt x="8629" y="9017"/>
                  <a:pt x="8629" y="9000"/>
                  <a:pt x="8629" y="8980"/>
                </a:cubicBezTo>
                <a:lnTo>
                  <a:pt x="8626" y="8984"/>
                </a:lnTo>
                <a:cubicBezTo>
                  <a:pt x="8636" y="8984"/>
                  <a:pt x="8650" y="8984"/>
                  <a:pt x="8660" y="8984"/>
                </a:cubicBezTo>
                <a:cubicBezTo>
                  <a:pt x="8660" y="8984"/>
                  <a:pt x="8660" y="8987"/>
                  <a:pt x="8656" y="8987"/>
                </a:cubicBezTo>
                <a:cubicBezTo>
                  <a:pt x="8660" y="8987"/>
                  <a:pt x="8660" y="8987"/>
                  <a:pt x="8663" y="8987"/>
                </a:cubicBezTo>
                <a:cubicBezTo>
                  <a:pt x="8660" y="8977"/>
                  <a:pt x="8656" y="8964"/>
                  <a:pt x="8653" y="8954"/>
                </a:cubicBezTo>
                <a:cubicBezTo>
                  <a:pt x="8656" y="8944"/>
                  <a:pt x="8660" y="8941"/>
                  <a:pt x="8666" y="8954"/>
                </a:cubicBezTo>
                <a:cubicBezTo>
                  <a:pt x="8666" y="8954"/>
                  <a:pt x="8663" y="8958"/>
                  <a:pt x="8660" y="8961"/>
                </a:cubicBezTo>
                <a:cubicBezTo>
                  <a:pt x="8650" y="8961"/>
                  <a:pt x="8640" y="8958"/>
                  <a:pt x="8626" y="8958"/>
                </a:cubicBezTo>
                <a:lnTo>
                  <a:pt x="8629" y="8961"/>
                </a:lnTo>
                <a:cubicBezTo>
                  <a:pt x="8629" y="8941"/>
                  <a:pt x="8629" y="8921"/>
                  <a:pt x="8629" y="8905"/>
                </a:cubicBezTo>
                <a:lnTo>
                  <a:pt x="8626" y="8908"/>
                </a:lnTo>
                <a:cubicBezTo>
                  <a:pt x="8660" y="8892"/>
                  <a:pt x="8643" y="8862"/>
                  <a:pt x="8643" y="8840"/>
                </a:cubicBezTo>
                <a:cubicBezTo>
                  <a:pt x="8656" y="8849"/>
                  <a:pt x="8673" y="8856"/>
                  <a:pt x="8686" y="8862"/>
                </a:cubicBezTo>
                <a:cubicBezTo>
                  <a:pt x="8686" y="8862"/>
                  <a:pt x="8690" y="8859"/>
                  <a:pt x="8690" y="8859"/>
                </a:cubicBezTo>
                <a:cubicBezTo>
                  <a:pt x="8686" y="8859"/>
                  <a:pt x="8686" y="8859"/>
                  <a:pt x="8683" y="8859"/>
                </a:cubicBezTo>
                <a:cubicBezTo>
                  <a:pt x="8653" y="8882"/>
                  <a:pt x="8650" y="8856"/>
                  <a:pt x="8646" y="8836"/>
                </a:cubicBezTo>
                <a:cubicBezTo>
                  <a:pt x="8640" y="8840"/>
                  <a:pt x="8633" y="8846"/>
                  <a:pt x="8626" y="8849"/>
                </a:cubicBezTo>
                <a:lnTo>
                  <a:pt x="8629" y="8849"/>
                </a:lnTo>
                <a:cubicBezTo>
                  <a:pt x="8629" y="8830"/>
                  <a:pt x="8629" y="8813"/>
                  <a:pt x="8629" y="8794"/>
                </a:cubicBezTo>
                <a:cubicBezTo>
                  <a:pt x="8629" y="8794"/>
                  <a:pt x="8626" y="8797"/>
                  <a:pt x="8626" y="8797"/>
                </a:cubicBezTo>
                <a:cubicBezTo>
                  <a:pt x="8636" y="8787"/>
                  <a:pt x="8646" y="8774"/>
                  <a:pt x="8653" y="8764"/>
                </a:cubicBezTo>
                <a:cubicBezTo>
                  <a:pt x="8650" y="8761"/>
                  <a:pt x="8646" y="8758"/>
                  <a:pt x="8646" y="8758"/>
                </a:cubicBezTo>
                <a:cubicBezTo>
                  <a:pt x="8650" y="8751"/>
                  <a:pt x="8656" y="8748"/>
                  <a:pt x="8660" y="8744"/>
                </a:cubicBezTo>
                <a:cubicBezTo>
                  <a:pt x="8650" y="8735"/>
                  <a:pt x="8636" y="8725"/>
                  <a:pt x="8626" y="8715"/>
                </a:cubicBezTo>
                <a:lnTo>
                  <a:pt x="8629" y="8718"/>
                </a:lnTo>
                <a:cubicBezTo>
                  <a:pt x="8629" y="8699"/>
                  <a:pt x="8629" y="8682"/>
                  <a:pt x="8629" y="8663"/>
                </a:cubicBezTo>
                <a:lnTo>
                  <a:pt x="8626" y="8666"/>
                </a:lnTo>
                <a:cubicBezTo>
                  <a:pt x="8626" y="8656"/>
                  <a:pt x="8626" y="8643"/>
                  <a:pt x="8626" y="8633"/>
                </a:cubicBezTo>
                <a:lnTo>
                  <a:pt x="8629" y="8636"/>
                </a:lnTo>
                <a:cubicBezTo>
                  <a:pt x="8629" y="8617"/>
                  <a:pt x="8629" y="8597"/>
                  <a:pt x="8629" y="8581"/>
                </a:cubicBezTo>
                <a:lnTo>
                  <a:pt x="8626" y="8584"/>
                </a:lnTo>
                <a:cubicBezTo>
                  <a:pt x="8636" y="8577"/>
                  <a:pt x="8646" y="8571"/>
                  <a:pt x="8656" y="8567"/>
                </a:cubicBezTo>
                <a:cubicBezTo>
                  <a:pt x="8666" y="8581"/>
                  <a:pt x="8673" y="8594"/>
                  <a:pt x="8683" y="8610"/>
                </a:cubicBezTo>
                <a:cubicBezTo>
                  <a:pt x="8683" y="8610"/>
                  <a:pt x="8686" y="8613"/>
                  <a:pt x="8686" y="8613"/>
                </a:cubicBezTo>
                <a:lnTo>
                  <a:pt x="8686" y="8610"/>
                </a:lnTo>
                <a:cubicBezTo>
                  <a:pt x="8676" y="8597"/>
                  <a:pt x="8666" y="8584"/>
                  <a:pt x="8660" y="8571"/>
                </a:cubicBezTo>
                <a:cubicBezTo>
                  <a:pt x="8653" y="8554"/>
                  <a:pt x="8650" y="8538"/>
                  <a:pt x="8670" y="8525"/>
                </a:cubicBezTo>
                <a:cubicBezTo>
                  <a:pt x="8666" y="8525"/>
                  <a:pt x="8666" y="8522"/>
                  <a:pt x="8663" y="8522"/>
                </a:cubicBezTo>
                <a:cubicBezTo>
                  <a:pt x="8663" y="8525"/>
                  <a:pt x="8663" y="8528"/>
                  <a:pt x="8666" y="8531"/>
                </a:cubicBezTo>
                <a:cubicBezTo>
                  <a:pt x="8653" y="8531"/>
                  <a:pt x="8640" y="8531"/>
                  <a:pt x="8626" y="8528"/>
                </a:cubicBezTo>
                <a:lnTo>
                  <a:pt x="8629" y="8531"/>
                </a:lnTo>
                <a:cubicBezTo>
                  <a:pt x="8626" y="8505"/>
                  <a:pt x="8629" y="8479"/>
                  <a:pt x="8650" y="8459"/>
                </a:cubicBezTo>
                <a:lnTo>
                  <a:pt x="8650" y="8459"/>
                </a:lnTo>
                <a:cubicBezTo>
                  <a:pt x="8616" y="8417"/>
                  <a:pt x="8646" y="8381"/>
                  <a:pt x="8660" y="8341"/>
                </a:cubicBezTo>
                <a:lnTo>
                  <a:pt x="8656" y="8345"/>
                </a:lnTo>
                <a:cubicBezTo>
                  <a:pt x="8656" y="8335"/>
                  <a:pt x="8656" y="8322"/>
                  <a:pt x="8656" y="8312"/>
                </a:cubicBezTo>
                <a:lnTo>
                  <a:pt x="8660" y="8318"/>
                </a:lnTo>
                <a:cubicBezTo>
                  <a:pt x="8660" y="8299"/>
                  <a:pt x="8646" y="8292"/>
                  <a:pt x="8630" y="8289"/>
                </a:cubicBezTo>
                <a:lnTo>
                  <a:pt x="8633" y="8292"/>
                </a:lnTo>
                <a:cubicBezTo>
                  <a:pt x="8633" y="8272"/>
                  <a:pt x="8633" y="8256"/>
                  <a:pt x="8633" y="8236"/>
                </a:cubicBezTo>
                <a:lnTo>
                  <a:pt x="8630" y="8236"/>
                </a:lnTo>
                <a:cubicBezTo>
                  <a:pt x="8640" y="8230"/>
                  <a:pt x="8650" y="8223"/>
                  <a:pt x="8660" y="8220"/>
                </a:cubicBezTo>
                <a:cubicBezTo>
                  <a:pt x="8650" y="8217"/>
                  <a:pt x="8640" y="8210"/>
                  <a:pt x="8630" y="8207"/>
                </a:cubicBezTo>
                <a:lnTo>
                  <a:pt x="8633" y="8207"/>
                </a:lnTo>
                <a:cubicBezTo>
                  <a:pt x="8630" y="8194"/>
                  <a:pt x="8626" y="8181"/>
                  <a:pt x="8623" y="8168"/>
                </a:cubicBezTo>
                <a:lnTo>
                  <a:pt x="8623" y="8171"/>
                </a:lnTo>
                <a:cubicBezTo>
                  <a:pt x="8660" y="8161"/>
                  <a:pt x="8693" y="8148"/>
                  <a:pt x="8690" y="8099"/>
                </a:cubicBezTo>
                <a:lnTo>
                  <a:pt x="8686" y="8102"/>
                </a:lnTo>
                <a:cubicBezTo>
                  <a:pt x="8710" y="8092"/>
                  <a:pt x="8700" y="8082"/>
                  <a:pt x="8686" y="8069"/>
                </a:cubicBezTo>
                <a:lnTo>
                  <a:pt x="8690" y="8073"/>
                </a:lnTo>
                <a:lnTo>
                  <a:pt x="8693" y="8063"/>
                </a:lnTo>
                <a:cubicBezTo>
                  <a:pt x="8693" y="8063"/>
                  <a:pt x="8703" y="8059"/>
                  <a:pt x="8703" y="8059"/>
                </a:cubicBezTo>
                <a:cubicBezTo>
                  <a:pt x="8703" y="8056"/>
                  <a:pt x="8700" y="8056"/>
                  <a:pt x="8700" y="8053"/>
                </a:cubicBezTo>
                <a:cubicBezTo>
                  <a:pt x="8700" y="8056"/>
                  <a:pt x="8700" y="8059"/>
                  <a:pt x="8700" y="8063"/>
                </a:cubicBezTo>
                <a:cubicBezTo>
                  <a:pt x="8686" y="8040"/>
                  <a:pt x="8670" y="8020"/>
                  <a:pt x="8656" y="7997"/>
                </a:cubicBezTo>
                <a:lnTo>
                  <a:pt x="8653" y="8000"/>
                </a:lnTo>
                <a:cubicBezTo>
                  <a:pt x="8770" y="7977"/>
                  <a:pt x="8646" y="7935"/>
                  <a:pt x="8660" y="7905"/>
                </a:cubicBezTo>
                <a:lnTo>
                  <a:pt x="8660" y="7902"/>
                </a:lnTo>
                <a:cubicBezTo>
                  <a:pt x="8686" y="7918"/>
                  <a:pt x="8703" y="7902"/>
                  <a:pt x="8720" y="7886"/>
                </a:cubicBezTo>
                <a:lnTo>
                  <a:pt x="8717" y="7889"/>
                </a:lnTo>
                <a:cubicBezTo>
                  <a:pt x="8727" y="7889"/>
                  <a:pt x="8737" y="7889"/>
                  <a:pt x="8743" y="7889"/>
                </a:cubicBezTo>
                <a:cubicBezTo>
                  <a:pt x="8747" y="7889"/>
                  <a:pt x="8750" y="7886"/>
                  <a:pt x="8750" y="7886"/>
                </a:cubicBezTo>
                <a:cubicBezTo>
                  <a:pt x="8747" y="7889"/>
                  <a:pt x="8747" y="7892"/>
                  <a:pt x="8743" y="7896"/>
                </a:cubicBezTo>
                <a:cubicBezTo>
                  <a:pt x="8743" y="7892"/>
                  <a:pt x="8743" y="7889"/>
                  <a:pt x="8743" y="7889"/>
                </a:cubicBezTo>
                <a:cubicBezTo>
                  <a:pt x="8737" y="7856"/>
                  <a:pt x="8717" y="7837"/>
                  <a:pt x="8686" y="7833"/>
                </a:cubicBezTo>
                <a:cubicBezTo>
                  <a:pt x="8686" y="7833"/>
                  <a:pt x="8690" y="7837"/>
                  <a:pt x="8690" y="7837"/>
                </a:cubicBezTo>
                <a:cubicBezTo>
                  <a:pt x="8690" y="7817"/>
                  <a:pt x="8690" y="7797"/>
                  <a:pt x="8690" y="7781"/>
                </a:cubicBezTo>
                <a:cubicBezTo>
                  <a:pt x="8690" y="7781"/>
                  <a:pt x="8686" y="7784"/>
                  <a:pt x="8686" y="7784"/>
                </a:cubicBezTo>
                <a:cubicBezTo>
                  <a:pt x="8710" y="7784"/>
                  <a:pt x="8733" y="7781"/>
                  <a:pt x="8753" y="7781"/>
                </a:cubicBezTo>
                <a:cubicBezTo>
                  <a:pt x="8750" y="7781"/>
                  <a:pt x="8750" y="7781"/>
                  <a:pt x="8747" y="7781"/>
                </a:cubicBezTo>
                <a:cubicBezTo>
                  <a:pt x="8750" y="7784"/>
                  <a:pt x="8753" y="7784"/>
                  <a:pt x="8753" y="7787"/>
                </a:cubicBezTo>
                <a:cubicBezTo>
                  <a:pt x="8730" y="7778"/>
                  <a:pt x="8706" y="7764"/>
                  <a:pt x="8683" y="7755"/>
                </a:cubicBezTo>
                <a:cubicBezTo>
                  <a:pt x="8683" y="7755"/>
                  <a:pt x="8686" y="7758"/>
                  <a:pt x="8686" y="7758"/>
                </a:cubicBezTo>
                <a:cubicBezTo>
                  <a:pt x="8696" y="7738"/>
                  <a:pt x="8703" y="7719"/>
                  <a:pt x="8713" y="7702"/>
                </a:cubicBezTo>
                <a:cubicBezTo>
                  <a:pt x="8713" y="7705"/>
                  <a:pt x="8713" y="7709"/>
                  <a:pt x="8717" y="7712"/>
                </a:cubicBezTo>
                <a:cubicBezTo>
                  <a:pt x="8717" y="7712"/>
                  <a:pt x="8720" y="7712"/>
                  <a:pt x="8723" y="7715"/>
                </a:cubicBezTo>
                <a:cubicBezTo>
                  <a:pt x="8720" y="7712"/>
                  <a:pt x="8713" y="7709"/>
                  <a:pt x="8710" y="7705"/>
                </a:cubicBezTo>
                <a:cubicBezTo>
                  <a:pt x="8703" y="7689"/>
                  <a:pt x="8696" y="7669"/>
                  <a:pt x="8690" y="7653"/>
                </a:cubicBezTo>
                <a:cubicBezTo>
                  <a:pt x="8690" y="7653"/>
                  <a:pt x="8686" y="7656"/>
                  <a:pt x="8686" y="7656"/>
                </a:cubicBezTo>
                <a:cubicBezTo>
                  <a:pt x="8696" y="7637"/>
                  <a:pt x="8706" y="7617"/>
                  <a:pt x="8717" y="7597"/>
                </a:cubicBezTo>
                <a:lnTo>
                  <a:pt x="8713" y="7601"/>
                </a:lnTo>
                <a:cubicBezTo>
                  <a:pt x="8710" y="7597"/>
                  <a:pt x="8703" y="7594"/>
                  <a:pt x="8706" y="7591"/>
                </a:cubicBezTo>
                <a:cubicBezTo>
                  <a:pt x="8706" y="7584"/>
                  <a:pt x="8713" y="7578"/>
                  <a:pt x="8713" y="7568"/>
                </a:cubicBezTo>
                <a:lnTo>
                  <a:pt x="8717" y="7571"/>
                </a:lnTo>
                <a:cubicBezTo>
                  <a:pt x="8717" y="7551"/>
                  <a:pt x="8717" y="7535"/>
                  <a:pt x="8717" y="7515"/>
                </a:cubicBezTo>
                <a:cubicBezTo>
                  <a:pt x="8717" y="7515"/>
                  <a:pt x="8713" y="7519"/>
                  <a:pt x="8713" y="7519"/>
                </a:cubicBezTo>
                <a:cubicBezTo>
                  <a:pt x="8723" y="7509"/>
                  <a:pt x="8733" y="7499"/>
                  <a:pt x="8743" y="7489"/>
                </a:cubicBezTo>
                <a:lnTo>
                  <a:pt x="8740" y="7492"/>
                </a:lnTo>
                <a:cubicBezTo>
                  <a:pt x="8717" y="7483"/>
                  <a:pt x="8717" y="7473"/>
                  <a:pt x="8740" y="7463"/>
                </a:cubicBezTo>
                <a:lnTo>
                  <a:pt x="8743" y="7466"/>
                </a:lnTo>
                <a:cubicBezTo>
                  <a:pt x="8733" y="7456"/>
                  <a:pt x="8723" y="7447"/>
                  <a:pt x="8713" y="7437"/>
                </a:cubicBezTo>
                <a:lnTo>
                  <a:pt x="8717" y="7440"/>
                </a:lnTo>
                <a:cubicBezTo>
                  <a:pt x="8706" y="7430"/>
                  <a:pt x="8696" y="7420"/>
                  <a:pt x="8686" y="7410"/>
                </a:cubicBezTo>
                <a:lnTo>
                  <a:pt x="8690" y="7414"/>
                </a:lnTo>
                <a:cubicBezTo>
                  <a:pt x="8690" y="7404"/>
                  <a:pt x="8690" y="7394"/>
                  <a:pt x="8690" y="7384"/>
                </a:cubicBezTo>
                <a:lnTo>
                  <a:pt x="8686" y="7388"/>
                </a:lnTo>
                <a:cubicBezTo>
                  <a:pt x="8696" y="7378"/>
                  <a:pt x="8706" y="7368"/>
                  <a:pt x="8717" y="7355"/>
                </a:cubicBezTo>
                <a:cubicBezTo>
                  <a:pt x="8717" y="7345"/>
                  <a:pt x="8717" y="7338"/>
                  <a:pt x="8717" y="7329"/>
                </a:cubicBezTo>
                <a:cubicBezTo>
                  <a:pt x="8706" y="7319"/>
                  <a:pt x="8696" y="7309"/>
                  <a:pt x="8686" y="7299"/>
                </a:cubicBezTo>
                <a:cubicBezTo>
                  <a:pt x="8686" y="7299"/>
                  <a:pt x="8690" y="7302"/>
                  <a:pt x="8690" y="7302"/>
                </a:cubicBezTo>
                <a:cubicBezTo>
                  <a:pt x="8690" y="7292"/>
                  <a:pt x="8690" y="7283"/>
                  <a:pt x="8690" y="7273"/>
                </a:cubicBezTo>
                <a:cubicBezTo>
                  <a:pt x="8690" y="7273"/>
                  <a:pt x="8686" y="7276"/>
                  <a:pt x="8686" y="7276"/>
                </a:cubicBezTo>
                <a:cubicBezTo>
                  <a:pt x="8696" y="7266"/>
                  <a:pt x="8706" y="7256"/>
                  <a:pt x="8717" y="7247"/>
                </a:cubicBezTo>
                <a:lnTo>
                  <a:pt x="8713" y="7250"/>
                </a:lnTo>
                <a:cubicBezTo>
                  <a:pt x="8723" y="7240"/>
                  <a:pt x="8733" y="7230"/>
                  <a:pt x="8713" y="7217"/>
                </a:cubicBezTo>
                <a:lnTo>
                  <a:pt x="8717" y="7220"/>
                </a:lnTo>
                <a:cubicBezTo>
                  <a:pt x="8676" y="7194"/>
                  <a:pt x="8706" y="7155"/>
                  <a:pt x="8696" y="7125"/>
                </a:cubicBezTo>
                <a:cubicBezTo>
                  <a:pt x="8713" y="7135"/>
                  <a:pt x="8730" y="7142"/>
                  <a:pt x="8743" y="7152"/>
                </a:cubicBezTo>
                <a:cubicBezTo>
                  <a:pt x="8743" y="7152"/>
                  <a:pt x="8747" y="7148"/>
                  <a:pt x="8750" y="7148"/>
                </a:cubicBezTo>
                <a:cubicBezTo>
                  <a:pt x="8747" y="7148"/>
                  <a:pt x="8743" y="7148"/>
                  <a:pt x="8743" y="7148"/>
                </a:cubicBezTo>
                <a:cubicBezTo>
                  <a:pt x="8710" y="7171"/>
                  <a:pt x="8713" y="7135"/>
                  <a:pt x="8700" y="7125"/>
                </a:cubicBezTo>
                <a:cubicBezTo>
                  <a:pt x="8676" y="7119"/>
                  <a:pt x="8683" y="7102"/>
                  <a:pt x="8690" y="7086"/>
                </a:cubicBezTo>
                <a:cubicBezTo>
                  <a:pt x="8690" y="7086"/>
                  <a:pt x="8686" y="7089"/>
                  <a:pt x="8686" y="7089"/>
                </a:cubicBezTo>
                <a:cubicBezTo>
                  <a:pt x="8706" y="7079"/>
                  <a:pt x="8706" y="7066"/>
                  <a:pt x="8686" y="7056"/>
                </a:cubicBezTo>
                <a:cubicBezTo>
                  <a:pt x="8686" y="7056"/>
                  <a:pt x="8690" y="7063"/>
                  <a:pt x="8690" y="7063"/>
                </a:cubicBezTo>
                <a:cubicBezTo>
                  <a:pt x="8690" y="7017"/>
                  <a:pt x="8690" y="6971"/>
                  <a:pt x="8690" y="6925"/>
                </a:cubicBezTo>
                <a:lnTo>
                  <a:pt x="8686" y="6929"/>
                </a:lnTo>
                <a:cubicBezTo>
                  <a:pt x="8693" y="6925"/>
                  <a:pt x="8700" y="6922"/>
                  <a:pt x="8706" y="6919"/>
                </a:cubicBezTo>
                <a:cubicBezTo>
                  <a:pt x="8700" y="6912"/>
                  <a:pt x="8693" y="6906"/>
                  <a:pt x="8686" y="6899"/>
                </a:cubicBezTo>
                <a:lnTo>
                  <a:pt x="8693" y="6902"/>
                </a:lnTo>
                <a:cubicBezTo>
                  <a:pt x="8700" y="6889"/>
                  <a:pt x="8673" y="6860"/>
                  <a:pt x="8713" y="6863"/>
                </a:cubicBezTo>
                <a:cubicBezTo>
                  <a:pt x="8713" y="6860"/>
                  <a:pt x="8717" y="6860"/>
                  <a:pt x="8717" y="6857"/>
                </a:cubicBezTo>
                <a:cubicBezTo>
                  <a:pt x="8713" y="6857"/>
                  <a:pt x="8710" y="6860"/>
                  <a:pt x="8706" y="6860"/>
                </a:cubicBezTo>
                <a:cubicBezTo>
                  <a:pt x="8710" y="6827"/>
                  <a:pt x="8713" y="6798"/>
                  <a:pt x="8717" y="6765"/>
                </a:cubicBezTo>
                <a:cubicBezTo>
                  <a:pt x="8717" y="6765"/>
                  <a:pt x="8713" y="6768"/>
                  <a:pt x="8713" y="6768"/>
                </a:cubicBezTo>
                <a:cubicBezTo>
                  <a:pt x="8723" y="6752"/>
                  <a:pt x="8730" y="6732"/>
                  <a:pt x="8740" y="6716"/>
                </a:cubicBezTo>
                <a:lnTo>
                  <a:pt x="8743" y="6712"/>
                </a:lnTo>
                <a:cubicBezTo>
                  <a:pt x="8740" y="6709"/>
                  <a:pt x="8737" y="6706"/>
                  <a:pt x="8737" y="6706"/>
                </a:cubicBezTo>
                <a:cubicBezTo>
                  <a:pt x="8737" y="6699"/>
                  <a:pt x="8740" y="6693"/>
                  <a:pt x="8743" y="6686"/>
                </a:cubicBezTo>
                <a:cubicBezTo>
                  <a:pt x="8743" y="6686"/>
                  <a:pt x="8747" y="6689"/>
                  <a:pt x="8747" y="6689"/>
                </a:cubicBezTo>
                <a:cubicBezTo>
                  <a:pt x="8656" y="6643"/>
                  <a:pt x="8770" y="6598"/>
                  <a:pt x="8747" y="6552"/>
                </a:cubicBezTo>
                <a:lnTo>
                  <a:pt x="8743" y="6555"/>
                </a:lnTo>
                <a:cubicBezTo>
                  <a:pt x="8760" y="6545"/>
                  <a:pt x="8797" y="6558"/>
                  <a:pt x="8790" y="6522"/>
                </a:cubicBezTo>
                <a:cubicBezTo>
                  <a:pt x="8787" y="6506"/>
                  <a:pt x="8760" y="6516"/>
                  <a:pt x="8743" y="6525"/>
                </a:cubicBezTo>
                <a:lnTo>
                  <a:pt x="8750" y="6529"/>
                </a:lnTo>
                <a:cubicBezTo>
                  <a:pt x="8753" y="6470"/>
                  <a:pt x="8810" y="6444"/>
                  <a:pt x="8840" y="6401"/>
                </a:cubicBezTo>
                <a:cubicBezTo>
                  <a:pt x="8840" y="6411"/>
                  <a:pt x="8840" y="6421"/>
                  <a:pt x="8840" y="6430"/>
                </a:cubicBezTo>
                <a:cubicBezTo>
                  <a:pt x="8840" y="6421"/>
                  <a:pt x="8840" y="6411"/>
                  <a:pt x="8840" y="6401"/>
                </a:cubicBezTo>
                <a:cubicBezTo>
                  <a:pt x="8824" y="6378"/>
                  <a:pt x="8830" y="6368"/>
                  <a:pt x="8857" y="6368"/>
                </a:cubicBezTo>
                <a:lnTo>
                  <a:pt x="8854" y="6365"/>
                </a:lnTo>
                <a:cubicBezTo>
                  <a:pt x="8867" y="6398"/>
                  <a:pt x="8897" y="6391"/>
                  <a:pt x="8924" y="6388"/>
                </a:cubicBezTo>
                <a:cubicBezTo>
                  <a:pt x="8921" y="6388"/>
                  <a:pt x="8921" y="6388"/>
                  <a:pt x="8917" y="6388"/>
                </a:cubicBezTo>
                <a:cubicBezTo>
                  <a:pt x="8921" y="6391"/>
                  <a:pt x="8924" y="6391"/>
                  <a:pt x="8924" y="6394"/>
                </a:cubicBezTo>
                <a:cubicBezTo>
                  <a:pt x="8921" y="6385"/>
                  <a:pt x="8917" y="6375"/>
                  <a:pt x="8911" y="6365"/>
                </a:cubicBezTo>
                <a:cubicBezTo>
                  <a:pt x="8911" y="6365"/>
                  <a:pt x="8907" y="6368"/>
                  <a:pt x="8907" y="6368"/>
                </a:cubicBezTo>
                <a:cubicBezTo>
                  <a:pt x="8921" y="6358"/>
                  <a:pt x="8924" y="6345"/>
                  <a:pt x="8907" y="6335"/>
                </a:cubicBezTo>
                <a:lnTo>
                  <a:pt x="8911" y="6339"/>
                </a:lnTo>
                <a:cubicBezTo>
                  <a:pt x="8907" y="6319"/>
                  <a:pt x="8901" y="6299"/>
                  <a:pt x="8927" y="6289"/>
                </a:cubicBezTo>
                <a:cubicBezTo>
                  <a:pt x="8931" y="6289"/>
                  <a:pt x="8934" y="6289"/>
                  <a:pt x="8934" y="6289"/>
                </a:cubicBezTo>
                <a:cubicBezTo>
                  <a:pt x="8931" y="6289"/>
                  <a:pt x="8927" y="6293"/>
                  <a:pt x="8924" y="6293"/>
                </a:cubicBezTo>
                <a:cubicBezTo>
                  <a:pt x="8931" y="6280"/>
                  <a:pt x="8941" y="6267"/>
                  <a:pt x="8947" y="6253"/>
                </a:cubicBezTo>
                <a:cubicBezTo>
                  <a:pt x="8947" y="6253"/>
                  <a:pt x="8947" y="6253"/>
                  <a:pt x="8947" y="6253"/>
                </a:cubicBezTo>
                <a:cubicBezTo>
                  <a:pt x="8961" y="6247"/>
                  <a:pt x="8978" y="6240"/>
                  <a:pt x="8991" y="6234"/>
                </a:cubicBezTo>
                <a:lnTo>
                  <a:pt x="8991" y="6230"/>
                </a:lnTo>
                <a:cubicBezTo>
                  <a:pt x="8998" y="6263"/>
                  <a:pt x="9014" y="6286"/>
                  <a:pt x="9055" y="6276"/>
                </a:cubicBezTo>
                <a:cubicBezTo>
                  <a:pt x="9055" y="6296"/>
                  <a:pt x="9058" y="6312"/>
                  <a:pt x="9058" y="6329"/>
                </a:cubicBezTo>
                <a:cubicBezTo>
                  <a:pt x="9055" y="6332"/>
                  <a:pt x="9048" y="6335"/>
                  <a:pt x="9045" y="6339"/>
                </a:cubicBezTo>
                <a:cubicBezTo>
                  <a:pt x="9045" y="6332"/>
                  <a:pt x="9045" y="6326"/>
                  <a:pt x="9048" y="6319"/>
                </a:cubicBezTo>
                <a:cubicBezTo>
                  <a:pt x="9051" y="6322"/>
                  <a:pt x="9058" y="6326"/>
                  <a:pt x="9061" y="6329"/>
                </a:cubicBezTo>
                <a:cubicBezTo>
                  <a:pt x="9058" y="6312"/>
                  <a:pt x="9055" y="6296"/>
                  <a:pt x="9055" y="6283"/>
                </a:cubicBezTo>
                <a:cubicBezTo>
                  <a:pt x="9045" y="6267"/>
                  <a:pt x="9035" y="6250"/>
                  <a:pt x="9024" y="6234"/>
                </a:cubicBezTo>
                <a:cubicBezTo>
                  <a:pt x="9024" y="6234"/>
                  <a:pt x="9021" y="6237"/>
                  <a:pt x="9021" y="6237"/>
                </a:cubicBezTo>
                <a:cubicBezTo>
                  <a:pt x="9041" y="6234"/>
                  <a:pt x="9048" y="6224"/>
                  <a:pt x="9051" y="6204"/>
                </a:cubicBezTo>
                <a:lnTo>
                  <a:pt x="9048" y="6208"/>
                </a:lnTo>
                <a:cubicBezTo>
                  <a:pt x="9058" y="6208"/>
                  <a:pt x="9068" y="6204"/>
                  <a:pt x="9078" y="6204"/>
                </a:cubicBezTo>
                <a:cubicBezTo>
                  <a:pt x="9081" y="6211"/>
                  <a:pt x="9085" y="6217"/>
                  <a:pt x="9088" y="6224"/>
                </a:cubicBezTo>
                <a:cubicBezTo>
                  <a:pt x="9095" y="6217"/>
                  <a:pt x="9098" y="6211"/>
                  <a:pt x="9105" y="6204"/>
                </a:cubicBezTo>
                <a:cubicBezTo>
                  <a:pt x="9145" y="6208"/>
                  <a:pt x="9155" y="6181"/>
                  <a:pt x="9162" y="6152"/>
                </a:cubicBezTo>
                <a:lnTo>
                  <a:pt x="9158" y="6155"/>
                </a:lnTo>
                <a:cubicBezTo>
                  <a:pt x="9168" y="6158"/>
                  <a:pt x="9178" y="6162"/>
                  <a:pt x="9185" y="6165"/>
                </a:cubicBezTo>
                <a:cubicBezTo>
                  <a:pt x="9185" y="6165"/>
                  <a:pt x="9188" y="6162"/>
                  <a:pt x="9188" y="6162"/>
                </a:cubicBezTo>
                <a:cubicBezTo>
                  <a:pt x="9185" y="6162"/>
                  <a:pt x="9182" y="6162"/>
                  <a:pt x="9182" y="6165"/>
                </a:cubicBezTo>
                <a:cubicBezTo>
                  <a:pt x="9195" y="6142"/>
                  <a:pt x="9205" y="6122"/>
                  <a:pt x="9219" y="6099"/>
                </a:cubicBezTo>
                <a:lnTo>
                  <a:pt x="9212" y="6103"/>
                </a:lnTo>
                <a:cubicBezTo>
                  <a:pt x="9219" y="6103"/>
                  <a:pt x="9229" y="6103"/>
                  <a:pt x="9235" y="6103"/>
                </a:cubicBezTo>
                <a:cubicBezTo>
                  <a:pt x="9242" y="6112"/>
                  <a:pt x="9249" y="6122"/>
                  <a:pt x="9252" y="6132"/>
                </a:cubicBezTo>
                <a:cubicBezTo>
                  <a:pt x="9255" y="6129"/>
                  <a:pt x="9259" y="6122"/>
                  <a:pt x="9262" y="6119"/>
                </a:cubicBezTo>
                <a:cubicBezTo>
                  <a:pt x="9252" y="6116"/>
                  <a:pt x="9242" y="6112"/>
                  <a:pt x="9232" y="6106"/>
                </a:cubicBezTo>
                <a:cubicBezTo>
                  <a:pt x="9235" y="6093"/>
                  <a:pt x="9239" y="6083"/>
                  <a:pt x="9242" y="6070"/>
                </a:cubicBezTo>
                <a:cubicBezTo>
                  <a:pt x="9242" y="6070"/>
                  <a:pt x="9239" y="6076"/>
                  <a:pt x="9239" y="6076"/>
                </a:cubicBezTo>
                <a:cubicBezTo>
                  <a:pt x="9276" y="6050"/>
                  <a:pt x="9312" y="6103"/>
                  <a:pt x="9353" y="6076"/>
                </a:cubicBezTo>
                <a:lnTo>
                  <a:pt x="9349" y="6073"/>
                </a:lnTo>
                <a:cubicBezTo>
                  <a:pt x="9359" y="6093"/>
                  <a:pt x="9369" y="6080"/>
                  <a:pt x="9379" y="6073"/>
                </a:cubicBezTo>
                <a:lnTo>
                  <a:pt x="9376" y="6076"/>
                </a:lnTo>
                <a:cubicBezTo>
                  <a:pt x="9349" y="6067"/>
                  <a:pt x="9363" y="6057"/>
                  <a:pt x="9376" y="6047"/>
                </a:cubicBezTo>
                <a:lnTo>
                  <a:pt x="9379" y="6050"/>
                </a:lnTo>
                <a:cubicBezTo>
                  <a:pt x="9366" y="6014"/>
                  <a:pt x="9379" y="5985"/>
                  <a:pt x="9409" y="5962"/>
                </a:cubicBezTo>
                <a:cubicBezTo>
                  <a:pt x="9409" y="5968"/>
                  <a:pt x="9409" y="5975"/>
                  <a:pt x="9413" y="5978"/>
                </a:cubicBezTo>
                <a:cubicBezTo>
                  <a:pt x="9413" y="5975"/>
                  <a:pt x="9416" y="5972"/>
                  <a:pt x="9416" y="5972"/>
                </a:cubicBezTo>
                <a:cubicBezTo>
                  <a:pt x="9413" y="5968"/>
                  <a:pt x="9409" y="5965"/>
                  <a:pt x="9409" y="5965"/>
                </a:cubicBezTo>
                <a:cubicBezTo>
                  <a:pt x="9470" y="5926"/>
                  <a:pt x="9527" y="5883"/>
                  <a:pt x="9543" y="5808"/>
                </a:cubicBezTo>
                <a:lnTo>
                  <a:pt x="9543" y="5804"/>
                </a:lnTo>
                <a:cubicBezTo>
                  <a:pt x="9547" y="5814"/>
                  <a:pt x="9553" y="5821"/>
                  <a:pt x="9557" y="5831"/>
                </a:cubicBezTo>
                <a:cubicBezTo>
                  <a:pt x="9563" y="5821"/>
                  <a:pt x="9570" y="5814"/>
                  <a:pt x="9573" y="5804"/>
                </a:cubicBezTo>
                <a:lnTo>
                  <a:pt x="9573" y="5808"/>
                </a:lnTo>
                <a:cubicBezTo>
                  <a:pt x="9597" y="5798"/>
                  <a:pt x="9620" y="5785"/>
                  <a:pt x="9644" y="5775"/>
                </a:cubicBezTo>
                <a:lnTo>
                  <a:pt x="9644" y="5772"/>
                </a:lnTo>
                <a:cubicBezTo>
                  <a:pt x="9878" y="5693"/>
                  <a:pt x="10092" y="5565"/>
                  <a:pt x="10333" y="5500"/>
                </a:cubicBezTo>
                <a:lnTo>
                  <a:pt x="10330" y="5496"/>
                </a:lnTo>
                <a:cubicBezTo>
                  <a:pt x="10340" y="5588"/>
                  <a:pt x="10410" y="5588"/>
                  <a:pt x="10477" y="5588"/>
                </a:cubicBezTo>
                <a:cubicBezTo>
                  <a:pt x="10624" y="5591"/>
                  <a:pt x="10805" y="5536"/>
                  <a:pt x="10912" y="5634"/>
                </a:cubicBezTo>
                <a:cubicBezTo>
                  <a:pt x="11046" y="5755"/>
                  <a:pt x="11234" y="5673"/>
                  <a:pt x="11347" y="5798"/>
                </a:cubicBezTo>
                <a:cubicBezTo>
                  <a:pt x="11347" y="5785"/>
                  <a:pt x="11378" y="5804"/>
                  <a:pt x="11368" y="5781"/>
                </a:cubicBezTo>
                <a:cubicBezTo>
                  <a:pt x="11361" y="5788"/>
                  <a:pt x="11354" y="5795"/>
                  <a:pt x="11347" y="5798"/>
                </a:cubicBezTo>
                <a:cubicBezTo>
                  <a:pt x="11371" y="5758"/>
                  <a:pt x="11327" y="5739"/>
                  <a:pt x="11314" y="5690"/>
                </a:cubicBezTo>
                <a:cubicBezTo>
                  <a:pt x="11522" y="5775"/>
                  <a:pt x="11739" y="5804"/>
                  <a:pt x="11890" y="5978"/>
                </a:cubicBezTo>
                <a:cubicBezTo>
                  <a:pt x="11977" y="6080"/>
                  <a:pt x="11927" y="6152"/>
                  <a:pt x="11890" y="6240"/>
                </a:cubicBezTo>
                <a:cubicBezTo>
                  <a:pt x="11876" y="6276"/>
                  <a:pt x="11789" y="6299"/>
                  <a:pt x="11860" y="6355"/>
                </a:cubicBezTo>
                <a:lnTo>
                  <a:pt x="11860" y="6352"/>
                </a:lnTo>
                <a:cubicBezTo>
                  <a:pt x="11923" y="6424"/>
                  <a:pt x="11983" y="6506"/>
                  <a:pt x="12057" y="6571"/>
                </a:cubicBezTo>
                <a:cubicBezTo>
                  <a:pt x="12255" y="6748"/>
                  <a:pt x="12275" y="6952"/>
                  <a:pt x="12184" y="7184"/>
                </a:cubicBezTo>
                <a:cubicBezTo>
                  <a:pt x="12168" y="7227"/>
                  <a:pt x="12154" y="7270"/>
                  <a:pt x="12141" y="7309"/>
                </a:cubicBezTo>
                <a:lnTo>
                  <a:pt x="12137" y="7306"/>
                </a:lnTo>
                <a:cubicBezTo>
                  <a:pt x="12117" y="7325"/>
                  <a:pt x="12094" y="7345"/>
                  <a:pt x="12074" y="7368"/>
                </a:cubicBezTo>
                <a:cubicBezTo>
                  <a:pt x="12074" y="7368"/>
                  <a:pt x="12077" y="7365"/>
                  <a:pt x="12077" y="7365"/>
                </a:cubicBezTo>
                <a:cubicBezTo>
                  <a:pt x="12067" y="7374"/>
                  <a:pt x="12057" y="7384"/>
                  <a:pt x="12047" y="7394"/>
                </a:cubicBezTo>
                <a:cubicBezTo>
                  <a:pt x="12047" y="7394"/>
                  <a:pt x="12050" y="7391"/>
                  <a:pt x="12050" y="7391"/>
                </a:cubicBezTo>
                <a:cubicBezTo>
                  <a:pt x="12040" y="7401"/>
                  <a:pt x="12030" y="7410"/>
                  <a:pt x="12020" y="7420"/>
                </a:cubicBezTo>
                <a:lnTo>
                  <a:pt x="12024" y="7417"/>
                </a:lnTo>
                <a:cubicBezTo>
                  <a:pt x="11997" y="7437"/>
                  <a:pt x="11970" y="7453"/>
                  <a:pt x="11943" y="7473"/>
                </a:cubicBezTo>
                <a:cubicBezTo>
                  <a:pt x="11943" y="7473"/>
                  <a:pt x="11947" y="7476"/>
                  <a:pt x="11947" y="7476"/>
                </a:cubicBezTo>
                <a:cubicBezTo>
                  <a:pt x="11913" y="7463"/>
                  <a:pt x="11880" y="7447"/>
                  <a:pt x="11846" y="7433"/>
                </a:cubicBezTo>
                <a:lnTo>
                  <a:pt x="11843" y="7437"/>
                </a:lnTo>
                <a:cubicBezTo>
                  <a:pt x="11833" y="7214"/>
                  <a:pt x="11749" y="7030"/>
                  <a:pt x="11575" y="6883"/>
                </a:cubicBezTo>
                <a:cubicBezTo>
                  <a:pt x="11522" y="6837"/>
                  <a:pt x="11481" y="6775"/>
                  <a:pt x="11438" y="6716"/>
                </a:cubicBezTo>
                <a:cubicBezTo>
                  <a:pt x="11267" y="6473"/>
                  <a:pt x="11019" y="6404"/>
                  <a:pt x="10728" y="6421"/>
                </a:cubicBezTo>
                <a:cubicBezTo>
                  <a:pt x="11106" y="6476"/>
                  <a:pt x="11327" y="6735"/>
                  <a:pt x="11572" y="7011"/>
                </a:cubicBezTo>
                <a:cubicBezTo>
                  <a:pt x="11438" y="6988"/>
                  <a:pt x="11351" y="6981"/>
                  <a:pt x="11307" y="6840"/>
                </a:cubicBezTo>
                <a:cubicBezTo>
                  <a:pt x="11274" y="6735"/>
                  <a:pt x="11140" y="6670"/>
                  <a:pt x="11019" y="6630"/>
                </a:cubicBezTo>
                <a:cubicBezTo>
                  <a:pt x="10986" y="6621"/>
                  <a:pt x="10949" y="6598"/>
                  <a:pt x="10919" y="6634"/>
                </a:cubicBezTo>
                <a:cubicBezTo>
                  <a:pt x="10889" y="6670"/>
                  <a:pt x="10889" y="6709"/>
                  <a:pt x="10922" y="6742"/>
                </a:cubicBezTo>
                <a:cubicBezTo>
                  <a:pt x="10942" y="6761"/>
                  <a:pt x="10969" y="6778"/>
                  <a:pt x="10929" y="6801"/>
                </a:cubicBezTo>
                <a:lnTo>
                  <a:pt x="10932" y="6804"/>
                </a:lnTo>
                <a:cubicBezTo>
                  <a:pt x="10832" y="6735"/>
                  <a:pt x="10698" y="6755"/>
                  <a:pt x="10598" y="6673"/>
                </a:cubicBezTo>
                <a:cubicBezTo>
                  <a:pt x="10561" y="6640"/>
                  <a:pt x="10517" y="6712"/>
                  <a:pt x="10481" y="6745"/>
                </a:cubicBezTo>
                <a:lnTo>
                  <a:pt x="10487" y="6748"/>
                </a:lnTo>
                <a:cubicBezTo>
                  <a:pt x="10484" y="6735"/>
                  <a:pt x="10481" y="6716"/>
                  <a:pt x="10477" y="6716"/>
                </a:cubicBezTo>
                <a:cubicBezTo>
                  <a:pt x="10454" y="6712"/>
                  <a:pt x="10464" y="6739"/>
                  <a:pt x="10457" y="6748"/>
                </a:cubicBezTo>
                <a:lnTo>
                  <a:pt x="10460" y="6745"/>
                </a:lnTo>
                <a:cubicBezTo>
                  <a:pt x="10343" y="6735"/>
                  <a:pt x="10383" y="6647"/>
                  <a:pt x="10373" y="6575"/>
                </a:cubicBezTo>
                <a:cubicBezTo>
                  <a:pt x="10367" y="6689"/>
                  <a:pt x="10189" y="6591"/>
                  <a:pt x="10199" y="6725"/>
                </a:cubicBezTo>
                <a:cubicBezTo>
                  <a:pt x="10199" y="6725"/>
                  <a:pt x="10189" y="6729"/>
                  <a:pt x="10189" y="6729"/>
                </a:cubicBezTo>
                <a:cubicBezTo>
                  <a:pt x="10183" y="6725"/>
                  <a:pt x="10176" y="6719"/>
                  <a:pt x="10166" y="6716"/>
                </a:cubicBezTo>
                <a:cubicBezTo>
                  <a:pt x="10163" y="6716"/>
                  <a:pt x="10156" y="6712"/>
                  <a:pt x="10153" y="6712"/>
                </a:cubicBezTo>
                <a:cubicBezTo>
                  <a:pt x="10153" y="6712"/>
                  <a:pt x="10149" y="6716"/>
                  <a:pt x="10149" y="6716"/>
                </a:cubicBezTo>
                <a:cubicBezTo>
                  <a:pt x="10156" y="6712"/>
                  <a:pt x="10163" y="6712"/>
                  <a:pt x="10173" y="6709"/>
                </a:cubicBezTo>
                <a:cubicBezTo>
                  <a:pt x="10166" y="6732"/>
                  <a:pt x="10159" y="6752"/>
                  <a:pt x="10189" y="6758"/>
                </a:cubicBezTo>
                <a:cubicBezTo>
                  <a:pt x="10189" y="6758"/>
                  <a:pt x="10189" y="6758"/>
                  <a:pt x="10189" y="6758"/>
                </a:cubicBezTo>
                <a:cubicBezTo>
                  <a:pt x="10119" y="6804"/>
                  <a:pt x="10042" y="6739"/>
                  <a:pt x="9968" y="6758"/>
                </a:cubicBezTo>
                <a:cubicBezTo>
                  <a:pt x="9972" y="6775"/>
                  <a:pt x="9968" y="6788"/>
                  <a:pt x="9975" y="6791"/>
                </a:cubicBezTo>
                <a:cubicBezTo>
                  <a:pt x="10009" y="6814"/>
                  <a:pt x="10086" y="6781"/>
                  <a:pt x="10072" y="6853"/>
                </a:cubicBezTo>
                <a:cubicBezTo>
                  <a:pt x="10062" y="6912"/>
                  <a:pt x="10002" y="6912"/>
                  <a:pt x="9945" y="6912"/>
                </a:cubicBezTo>
                <a:cubicBezTo>
                  <a:pt x="9878" y="6909"/>
                  <a:pt x="9808" y="6935"/>
                  <a:pt x="9754" y="6870"/>
                </a:cubicBezTo>
                <a:cubicBezTo>
                  <a:pt x="9798" y="6814"/>
                  <a:pt x="9875" y="6817"/>
                  <a:pt x="9952" y="6771"/>
                </a:cubicBezTo>
                <a:cubicBezTo>
                  <a:pt x="9684" y="6761"/>
                  <a:pt x="9480" y="6621"/>
                  <a:pt x="9259" y="6562"/>
                </a:cubicBezTo>
                <a:cubicBezTo>
                  <a:pt x="9269" y="6683"/>
                  <a:pt x="9138" y="6706"/>
                  <a:pt x="9095" y="6788"/>
                </a:cubicBezTo>
                <a:cubicBezTo>
                  <a:pt x="9098" y="6788"/>
                  <a:pt x="9098" y="6784"/>
                  <a:pt x="9101" y="6784"/>
                </a:cubicBezTo>
                <a:cubicBezTo>
                  <a:pt x="9098" y="6784"/>
                  <a:pt x="9095" y="6784"/>
                  <a:pt x="9091" y="6784"/>
                </a:cubicBezTo>
                <a:cubicBezTo>
                  <a:pt x="9112" y="6807"/>
                  <a:pt x="9112" y="6807"/>
                  <a:pt x="9071" y="6840"/>
                </a:cubicBezTo>
                <a:cubicBezTo>
                  <a:pt x="9071" y="6837"/>
                  <a:pt x="9075" y="6837"/>
                  <a:pt x="9075" y="6834"/>
                </a:cubicBezTo>
                <a:cubicBezTo>
                  <a:pt x="9071" y="6834"/>
                  <a:pt x="9068" y="6837"/>
                  <a:pt x="9068" y="6837"/>
                </a:cubicBezTo>
                <a:cubicBezTo>
                  <a:pt x="9078" y="6837"/>
                  <a:pt x="9088" y="6840"/>
                  <a:pt x="9095" y="6840"/>
                </a:cubicBezTo>
                <a:lnTo>
                  <a:pt x="9091" y="6840"/>
                </a:lnTo>
                <a:cubicBezTo>
                  <a:pt x="9051" y="6870"/>
                  <a:pt x="9041" y="6916"/>
                  <a:pt x="9024" y="6958"/>
                </a:cubicBezTo>
                <a:cubicBezTo>
                  <a:pt x="9024" y="6958"/>
                  <a:pt x="9018" y="6961"/>
                  <a:pt x="9018" y="6961"/>
                </a:cubicBezTo>
                <a:lnTo>
                  <a:pt x="9024" y="6952"/>
                </a:lnTo>
                <a:cubicBezTo>
                  <a:pt x="9024" y="6965"/>
                  <a:pt x="9028" y="6975"/>
                  <a:pt x="9028" y="6988"/>
                </a:cubicBezTo>
                <a:lnTo>
                  <a:pt x="9024" y="6984"/>
                </a:lnTo>
                <a:cubicBezTo>
                  <a:pt x="8974" y="6997"/>
                  <a:pt x="8994" y="7060"/>
                  <a:pt x="8961" y="7083"/>
                </a:cubicBezTo>
                <a:cubicBezTo>
                  <a:pt x="8961" y="7083"/>
                  <a:pt x="8961" y="7073"/>
                  <a:pt x="8961" y="7073"/>
                </a:cubicBezTo>
                <a:lnTo>
                  <a:pt x="8961" y="7079"/>
                </a:lnTo>
                <a:cubicBezTo>
                  <a:pt x="9008" y="7129"/>
                  <a:pt x="8954" y="7174"/>
                  <a:pt x="8958" y="7220"/>
                </a:cubicBezTo>
                <a:cubicBezTo>
                  <a:pt x="8958" y="7220"/>
                  <a:pt x="8961" y="7227"/>
                  <a:pt x="8961" y="7227"/>
                </a:cubicBezTo>
                <a:lnTo>
                  <a:pt x="8958" y="7217"/>
                </a:lnTo>
                <a:cubicBezTo>
                  <a:pt x="9008" y="7296"/>
                  <a:pt x="8978" y="7394"/>
                  <a:pt x="9031" y="7469"/>
                </a:cubicBezTo>
                <a:lnTo>
                  <a:pt x="9028" y="7466"/>
                </a:lnTo>
                <a:cubicBezTo>
                  <a:pt x="9008" y="7571"/>
                  <a:pt x="9045" y="7666"/>
                  <a:pt x="9085" y="7758"/>
                </a:cubicBezTo>
                <a:lnTo>
                  <a:pt x="9088" y="7755"/>
                </a:lnTo>
                <a:cubicBezTo>
                  <a:pt x="9081" y="7768"/>
                  <a:pt x="9075" y="7784"/>
                  <a:pt x="9071" y="7797"/>
                </a:cubicBezTo>
                <a:cubicBezTo>
                  <a:pt x="9071" y="7797"/>
                  <a:pt x="9075" y="7794"/>
                  <a:pt x="9075" y="7794"/>
                </a:cubicBezTo>
                <a:cubicBezTo>
                  <a:pt x="9075" y="7804"/>
                  <a:pt x="9075" y="7817"/>
                  <a:pt x="9075" y="7827"/>
                </a:cubicBezTo>
                <a:lnTo>
                  <a:pt x="9071" y="7823"/>
                </a:lnTo>
                <a:cubicBezTo>
                  <a:pt x="9125" y="7873"/>
                  <a:pt x="9055" y="7941"/>
                  <a:pt x="9105" y="7991"/>
                </a:cubicBezTo>
                <a:lnTo>
                  <a:pt x="9108" y="7987"/>
                </a:lnTo>
                <a:cubicBezTo>
                  <a:pt x="9108" y="7994"/>
                  <a:pt x="9105" y="8000"/>
                  <a:pt x="9101" y="8007"/>
                </a:cubicBezTo>
                <a:lnTo>
                  <a:pt x="9105" y="8007"/>
                </a:lnTo>
                <a:cubicBezTo>
                  <a:pt x="9088" y="8027"/>
                  <a:pt x="9071" y="8046"/>
                  <a:pt x="9105" y="8066"/>
                </a:cubicBezTo>
                <a:lnTo>
                  <a:pt x="9101" y="8063"/>
                </a:lnTo>
                <a:cubicBezTo>
                  <a:pt x="9122" y="8286"/>
                  <a:pt x="9178" y="8489"/>
                  <a:pt x="9376" y="8630"/>
                </a:cubicBezTo>
                <a:lnTo>
                  <a:pt x="9373" y="8626"/>
                </a:lnTo>
                <a:cubicBezTo>
                  <a:pt x="9423" y="8646"/>
                  <a:pt x="9476" y="8669"/>
                  <a:pt x="9527" y="8689"/>
                </a:cubicBezTo>
                <a:lnTo>
                  <a:pt x="9523" y="8685"/>
                </a:lnTo>
                <a:cubicBezTo>
                  <a:pt x="9563" y="8744"/>
                  <a:pt x="9701" y="8744"/>
                  <a:pt x="9637" y="8866"/>
                </a:cubicBezTo>
                <a:cubicBezTo>
                  <a:pt x="9637" y="8866"/>
                  <a:pt x="9630" y="8866"/>
                  <a:pt x="9630" y="8866"/>
                </a:cubicBezTo>
                <a:lnTo>
                  <a:pt x="9640" y="8866"/>
                </a:lnTo>
                <a:cubicBezTo>
                  <a:pt x="9342" y="9030"/>
                  <a:pt x="9282" y="9325"/>
                  <a:pt x="9202" y="9623"/>
                </a:cubicBezTo>
                <a:cubicBezTo>
                  <a:pt x="9105" y="9433"/>
                  <a:pt x="9058" y="9249"/>
                  <a:pt x="9148" y="9056"/>
                </a:cubicBezTo>
                <a:cubicBezTo>
                  <a:pt x="9145" y="9059"/>
                  <a:pt x="9145" y="9062"/>
                  <a:pt x="9142" y="9062"/>
                </a:cubicBezTo>
                <a:cubicBezTo>
                  <a:pt x="9142" y="9059"/>
                  <a:pt x="9142" y="9056"/>
                  <a:pt x="9142" y="9053"/>
                </a:cubicBezTo>
                <a:cubicBezTo>
                  <a:pt x="9142" y="9056"/>
                  <a:pt x="9145" y="9059"/>
                  <a:pt x="9145" y="9059"/>
                </a:cubicBezTo>
                <a:cubicBezTo>
                  <a:pt x="9132" y="9089"/>
                  <a:pt x="9101" y="9092"/>
                  <a:pt x="9078" y="9105"/>
                </a:cubicBezTo>
                <a:lnTo>
                  <a:pt x="9081" y="9108"/>
                </a:lnTo>
                <a:cubicBezTo>
                  <a:pt x="9071" y="9108"/>
                  <a:pt x="9058" y="9108"/>
                  <a:pt x="9048" y="9108"/>
                </a:cubicBezTo>
                <a:cubicBezTo>
                  <a:pt x="9048" y="9108"/>
                  <a:pt x="9055" y="9105"/>
                  <a:pt x="9055" y="9105"/>
                </a:cubicBezTo>
                <a:cubicBezTo>
                  <a:pt x="9041" y="9108"/>
                  <a:pt x="9031" y="9108"/>
                  <a:pt x="9018" y="9112"/>
                </a:cubicBezTo>
                <a:cubicBezTo>
                  <a:pt x="9014" y="9108"/>
                  <a:pt x="9011" y="9108"/>
                  <a:pt x="9008" y="9105"/>
                </a:cubicBezTo>
                <a:cubicBezTo>
                  <a:pt x="9011" y="9102"/>
                  <a:pt x="9014" y="9102"/>
                  <a:pt x="9014" y="9098"/>
                </a:cubicBezTo>
                <a:cubicBezTo>
                  <a:pt x="9018" y="9102"/>
                  <a:pt x="9018" y="9105"/>
                  <a:pt x="9021" y="9105"/>
                </a:cubicBezTo>
                <a:cubicBezTo>
                  <a:pt x="9021" y="9115"/>
                  <a:pt x="9021" y="9125"/>
                  <a:pt x="9021" y="9135"/>
                </a:cubicBezTo>
                <a:cubicBezTo>
                  <a:pt x="9021" y="9135"/>
                  <a:pt x="9024" y="9131"/>
                  <a:pt x="9024" y="9131"/>
                </a:cubicBezTo>
                <a:cubicBezTo>
                  <a:pt x="9024" y="9141"/>
                  <a:pt x="9024" y="9154"/>
                  <a:pt x="9024" y="9164"/>
                </a:cubicBezTo>
                <a:cubicBezTo>
                  <a:pt x="9024" y="9164"/>
                  <a:pt x="9021" y="9161"/>
                  <a:pt x="9021" y="9161"/>
                </a:cubicBezTo>
                <a:cubicBezTo>
                  <a:pt x="9024" y="9190"/>
                  <a:pt x="9008" y="9210"/>
                  <a:pt x="8988" y="9226"/>
                </a:cubicBezTo>
                <a:cubicBezTo>
                  <a:pt x="8988" y="9226"/>
                  <a:pt x="8991" y="9220"/>
                  <a:pt x="8991" y="9220"/>
                </a:cubicBezTo>
                <a:lnTo>
                  <a:pt x="8984" y="9223"/>
                </a:lnTo>
                <a:cubicBezTo>
                  <a:pt x="8998" y="9236"/>
                  <a:pt x="9008" y="9253"/>
                  <a:pt x="8974" y="9253"/>
                </a:cubicBezTo>
                <a:cubicBezTo>
                  <a:pt x="8974" y="9253"/>
                  <a:pt x="8971" y="9253"/>
                  <a:pt x="8971" y="9256"/>
                </a:cubicBezTo>
                <a:cubicBezTo>
                  <a:pt x="8974" y="9256"/>
                  <a:pt x="8978" y="9256"/>
                  <a:pt x="8978" y="9256"/>
                </a:cubicBezTo>
                <a:cubicBezTo>
                  <a:pt x="8971" y="9272"/>
                  <a:pt x="8961" y="9292"/>
                  <a:pt x="8954" y="9308"/>
                </a:cubicBezTo>
                <a:cubicBezTo>
                  <a:pt x="8968" y="9308"/>
                  <a:pt x="8968" y="9312"/>
                  <a:pt x="8958" y="9315"/>
                </a:cubicBezTo>
                <a:cubicBezTo>
                  <a:pt x="8958" y="9312"/>
                  <a:pt x="8958" y="9308"/>
                  <a:pt x="8958" y="9305"/>
                </a:cubicBezTo>
                <a:cubicBezTo>
                  <a:pt x="9021" y="9354"/>
                  <a:pt x="8947" y="9387"/>
                  <a:pt x="8941" y="9426"/>
                </a:cubicBezTo>
                <a:lnTo>
                  <a:pt x="8944" y="9423"/>
                </a:lnTo>
                <a:cubicBezTo>
                  <a:pt x="8944" y="9433"/>
                  <a:pt x="8944" y="9443"/>
                  <a:pt x="8944" y="9456"/>
                </a:cubicBezTo>
                <a:lnTo>
                  <a:pt x="8941" y="9452"/>
                </a:lnTo>
                <a:cubicBezTo>
                  <a:pt x="8951" y="9498"/>
                  <a:pt x="9001" y="9534"/>
                  <a:pt x="8968" y="9587"/>
                </a:cubicBezTo>
                <a:lnTo>
                  <a:pt x="8971" y="9584"/>
                </a:lnTo>
                <a:cubicBezTo>
                  <a:pt x="8937" y="9603"/>
                  <a:pt x="8951" y="9623"/>
                  <a:pt x="8971" y="9643"/>
                </a:cubicBezTo>
                <a:cubicBezTo>
                  <a:pt x="8971" y="9643"/>
                  <a:pt x="8968" y="9639"/>
                  <a:pt x="8968" y="9639"/>
                </a:cubicBezTo>
                <a:cubicBezTo>
                  <a:pt x="8964" y="9659"/>
                  <a:pt x="8961" y="9679"/>
                  <a:pt x="8958" y="9695"/>
                </a:cubicBezTo>
                <a:cubicBezTo>
                  <a:pt x="8961" y="9695"/>
                  <a:pt x="8961" y="9698"/>
                  <a:pt x="8964" y="9698"/>
                </a:cubicBezTo>
                <a:cubicBezTo>
                  <a:pt x="8964" y="9695"/>
                  <a:pt x="8961" y="9692"/>
                  <a:pt x="8961" y="9688"/>
                </a:cubicBezTo>
                <a:cubicBezTo>
                  <a:pt x="8971" y="9688"/>
                  <a:pt x="8984" y="9688"/>
                  <a:pt x="8994" y="9688"/>
                </a:cubicBezTo>
                <a:lnTo>
                  <a:pt x="8991" y="9688"/>
                </a:lnTo>
                <a:cubicBezTo>
                  <a:pt x="9004" y="9702"/>
                  <a:pt x="8991" y="9734"/>
                  <a:pt x="9024" y="9738"/>
                </a:cubicBezTo>
                <a:lnTo>
                  <a:pt x="9021" y="9741"/>
                </a:lnTo>
                <a:cubicBezTo>
                  <a:pt x="9031" y="9777"/>
                  <a:pt x="9041" y="9813"/>
                  <a:pt x="9051" y="9852"/>
                </a:cubicBezTo>
                <a:cubicBezTo>
                  <a:pt x="9051" y="9852"/>
                  <a:pt x="9055" y="9849"/>
                  <a:pt x="9055" y="9849"/>
                </a:cubicBezTo>
                <a:cubicBezTo>
                  <a:pt x="9038" y="9856"/>
                  <a:pt x="9021" y="9859"/>
                  <a:pt x="9004" y="9865"/>
                </a:cubicBezTo>
                <a:cubicBezTo>
                  <a:pt x="9004" y="9859"/>
                  <a:pt x="9004" y="9852"/>
                  <a:pt x="9004" y="9849"/>
                </a:cubicBezTo>
                <a:cubicBezTo>
                  <a:pt x="9008" y="9849"/>
                  <a:pt x="9011" y="9852"/>
                  <a:pt x="9014" y="9852"/>
                </a:cubicBezTo>
                <a:cubicBezTo>
                  <a:pt x="9011" y="9856"/>
                  <a:pt x="9008" y="9862"/>
                  <a:pt x="9004" y="9865"/>
                </a:cubicBezTo>
                <a:cubicBezTo>
                  <a:pt x="9021" y="9872"/>
                  <a:pt x="9034" y="9875"/>
                  <a:pt x="9051" y="9882"/>
                </a:cubicBezTo>
                <a:lnTo>
                  <a:pt x="9048" y="9879"/>
                </a:lnTo>
                <a:cubicBezTo>
                  <a:pt x="9068" y="9905"/>
                  <a:pt x="9085" y="9931"/>
                  <a:pt x="9105" y="9957"/>
                </a:cubicBezTo>
                <a:lnTo>
                  <a:pt x="9108" y="9957"/>
                </a:lnTo>
                <a:cubicBezTo>
                  <a:pt x="9075" y="9967"/>
                  <a:pt x="9098" y="9977"/>
                  <a:pt x="9108" y="9990"/>
                </a:cubicBezTo>
                <a:lnTo>
                  <a:pt x="9105" y="9990"/>
                </a:lnTo>
                <a:cubicBezTo>
                  <a:pt x="9209" y="10197"/>
                  <a:pt x="9312" y="10403"/>
                  <a:pt x="9416" y="10609"/>
                </a:cubicBezTo>
                <a:cubicBezTo>
                  <a:pt x="9433" y="10646"/>
                  <a:pt x="9446" y="10682"/>
                  <a:pt x="9423" y="10718"/>
                </a:cubicBezTo>
                <a:cubicBezTo>
                  <a:pt x="9433" y="10708"/>
                  <a:pt x="9436" y="10711"/>
                  <a:pt x="9429" y="10721"/>
                </a:cubicBezTo>
                <a:cubicBezTo>
                  <a:pt x="9426" y="10718"/>
                  <a:pt x="9426" y="10714"/>
                  <a:pt x="9423" y="10711"/>
                </a:cubicBezTo>
                <a:cubicBezTo>
                  <a:pt x="9506" y="10741"/>
                  <a:pt x="9483" y="10826"/>
                  <a:pt x="9516" y="10878"/>
                </a:cubicBezTo>
                <a:lnTo>
                  <a:pt x="9520" y="10875"/>
                </a:lnTo>
                <a:cubicBezTo>
                  <a:pt x="9490" y="10914"/>
                  <a:pt x="9540" y="10927"/>
                  <a:pt x="9543" y="10957"/>
                </a:cubicBezTo>
                <a:lnTo>
                  <a:pt x="9547" y="10954"/>
                </a:lnTo>
                <a:cubicBezTo>
                  <a:pt x="9527" y="10973"/>
                  <a:pt x="9520" y="10993"/>
                  <a:pt x="9547" y="11013"/>
                </a:cubicBezTo>
                <a:lnTo>
                  <a:pt x="9543" y="11009"/>
                </a:lnTo>
                <a:cubicBezTo>
                  <a:pt x="9553" y="11009"/>
                  <a:pt x="9567" y="11009"/>
                  <a:pt x="9577" y="11009"/>
                </a:cubicBezTo>
                <a:lnTo>
                  <a:pt x="9573" y="11013"/>
                </a:lnTo>
                <a:cubicBezTo>
                  <a:pt x="9697" y="11314"/>
                  <a:pt x="9828" y="11612"/>
                  <a:pt x="9988" y="11894"/>
                </a:cubicBezTo>
                <a:cubicBezTo>
                  <a:pt x="10059" y="12019"/>
                  <a:pt x="10203" y="12045"/>
                  <a:pt x="10320" y="12104"/>
                </a:cubicBezTo>
                <a:cubicBezTo>
                  <a:pt x="10363" y="12124"/>
                  <a:pt x="10407" y="12143"/>
                  <a:pt x="10450" y="12163"/>
                </a:cubicBezTo>
                <a:cubicBezTo>
                  <a:pt x="10450" y="12163"/>
                  <a:pt x="10454" y="12163"/>
                  <a:pt x="10454" y="12163"/>
                </a:cubicBezTo>
                <a:lnTo>
                  <a:pt x="10447" y="12160"/>
                </a:lnTo>
                <a:cubicBezTo>
                  <a:pt x="10491" y="12189"/>
                  <a:pt x="10534" y="12222"/>
                  <a:pt x="10578" y="12252"/>
                </a:cubicBezTo>
                <a:lnTo>
                  <a:pt x="10581" y="12245"/>
                </a:lnTo>
                <a:cubicBezTo>
                  <a:pt x="10608" y="12294"/>
                  <a:pt x="10634" y="12347"/>
                  <a:pt x="10665" y="12396"/>
                </a:cubicBezTo>
                <a:lnTo>
                  <a:pt x="10668" y="12393"/>
                </a:lnTo>
                <a:cubicBezTo>
                  <a:pt x="10591" y="12419"/>
                  <a:pt x="10521" y="12389"/>
                  <a:pt x="10447" y="12366"/>
                </a:cubicBezTo>
                <a:cubicBezTo>
                  <a:pt x="10440" y="12370"/>
                  <a:pt x="10434" y="12370"/>
                  <a:pt x="10427" y="12373"/>
                </a:cubicBezTo>
                <a:cubicBezTo>
                  <a:pt x="10427" y="12370"/>
                  <a:pt x="10427" y="12366"/>
                  <a:pt x="10430" y="12363"/>
                </a:cubicBezTo>
                <a:cubicBezTo>
                  <a:pt x="10437" y="12366"/>
                  <a:pt x="10444" y="12366"/>
                  <a:pt x="10447" y="12370"/>
                </a:cubicBezTo>
                <a:cubicBezTo>
                  <a:pt x="10410" y="12429"/>
                  <a:pt x="10467" y="12442"/>
                  <a:pt x="10497" y="12455"/>
                </a:cubicBezTo>
                <a:cubicBezTo>
                  <a:pt x="10966" y="12671"/>
                  <a:pt x="11458" y="12769"/>
                  <a:pt x="11977" y="12694"/>
                </a:cubicBezTo>
                <a:cubicBezTo>
                  <a:pt x="12121" y="12674"/>
                  <a:pt x="12261" y="12612"/>
                  <a:pt x="12362" y="12501"/>
                </a:cubicBezTo>
                <a:cubicBezTo>
                  <a:pt x="12663" y="12170"/>
                  <a:pt x="13024" y="11914"/>
                  <a:pt x="13396" y="11671"/>
                </a:cubicBezTo>
                <a:cubicBezTo>
                  <a:pt x="13684" y="11481"/>
                  <a:pt x="13895" y="11213"/>
                  <a:pt x="14075" y="10927"/>
                </a:cubicBezTo>
                <a:cubicBezTo>
                  <a:pt x="14286" y="10590"/>
                  <a:pt x="14494" y="10246"/>
                  <a:pt x="14691" y="9898"/>
                </a:cubicBezTo>
                <a:cubicBezTo>
                  <a:pt x="14936" y="9459"/>
                  <a:pt x="15029" y="8977"/>
                  <a:pt x="15080" y="8489"/>
                </a:cubicBezTo>
                <a:cubicBezTo>
                  <a:pt x="15140" y="7909"/>
                  <a:pt x="15250" y="7342"/>
                  <a:pt x="15418" y="6781"/>
                </a:cubicBezTo>
                <a:cubicBezTo>
                  <a:pt x="15458" y="6643"/>
                  <a:pt x="15478" y="6496"/>
                  <a:pt x="15508" y="6355"/>
                </a:cubicBezTo>
                <a:lnTo>
                  <a:pt x="15505" y="6358"/>
                </a:lnTo>
                <a:cubicBezTo>
                  <a:pt x="15511" y="6329"/>
                  <a:pt x="15562" y="6306"/>
                  <a:pt x="15522" y="6267"/>
                </a:cubicBezTo>
                <a:lnTo>
                  <a:pt x="15518" y="6267"/>
                </a:lnTo>
                <a:cubicBezTo>
                  <a:pt x="15545" y="6247"/>
                  <a:pt x="15565" y="6227"/>
                  <a:pt x="15518" y="6208"/>
                </a:cubicBezTo>
                <a:lnTo>
                  <a:pt x="15518" y="6208"/>
                </a:lnTo>
                <a:cubicBezTo>
                  <a:pt x="15518" y="6191"/>
                  <a:pt x="15515" y="6171"/>
                  <a:pt x="15515" y="6155"/>
                </a:cubicBezTo>
                <a:lnTo>
                  <a:pt x="15518" y="6158"/>
                </a:lnTo>
                <a:cubicBezTo>
                  <a:pt x="15525" y="6152"/>
                  <a:pt x="15532" y="6142"/>
                  <a:pt x="15538" y="6135"/>
                </a:cubicBezTo>
                <a:cubicBezTo>
                  <a:pt x="15532" y="6132"/>
                  <a:pt x="15525" y="6129"/>
                  <a:pt x="15518" y="6126"/>
                </a:cubicBezTo>
                <a:cubicBezTo>
                  <a:pt x="15518" y="6126"/>
                  <a:pt x="15515" y="6129"/>
                  <a:pt x="15515" y="6129"/>
                </a:cubicBezTo>
                <a:cubicBezTo>
                  <a:pt x="15511" y="6116"/>
                  <a:pt x="15508" y="6103"/>
                  <a:pt x="15505" y="6086"/>
                </a:cubicBezTo>
                <a:lnTo>
                  <a:pt x="15501" y="6086"/>
                </a:lnTo>
                <a:cubicBezTo>
                  <a:pt x="15588" y="6070"/>
                  <a:pt x="15558" y="6011"/>
                  <a:pt x="15545" y="5965"/>
                </a:cubicBezTo>
                <a:cubicBezTo>
                  <a:pt x="15515" y="5873"/>
                  <a:pt x="15475" y="5785"/>
                  <a:pt x="15445" y="5693"/>
                </a:cubicBezTo>
                <a:cubicBezTo>
                  <a:pt x="15438" y="5677"/>
                  <a:pt x="15428" y="5644"/>
                  <a:pt x="15458" y="5637"/>
                </a:cubicBezTo>
                <a:cubicBezTo>
                  <a:pt x="15471" y="5634"/>
                  <a:pt x="15491" y="5657"/>
                  <a:pt x="15508" y="5670"/>
                </a:cubicBezTo>
                <a:cubicBezTo>
                  <a:pt x="15508" y="5703"/>
                  <a:pt x="15511" y="5732"/>
                  <a:pt x="15511" y="5762"/>
                </a:cubicBezTo>
                <a:cubicBezTo>
                  <a:pt x="15515" y="5759"/>
                  <a:pt x="15515" y="5759"/>
                  <a:pt x="15518" y="5759"/>
                </a:cubicBezTo>
                <a:cubicBezTo>
                  <a:pt x="15515" y="5759"/>
                  <a:pt x="15511" y="5759"/>
                  <a:pt x="15508" y="5762"/>
                </a:cubicBezTo>
                <a:cubicBezTo>
                  <a:pt x="15508" y="5732"/>
                  <a:pt x="15508" y="5703"/>
                  <a:pt x="15508" y="5670"/>
                </a:cubicBezTo>
                <a:cubicBezTo>
                  <a:pt x="15518" y="5614"/>
                  <a:pt x="15542" y="5686"/>
                  <a:pt x="15558" y="5657"/>
                </a:cubicBezTo>
                <a:cubicBezTo>
                  <a:pt x="15545" y="5601"/>
                  <a:pt x="15461" y="5575"/>
                  <a:pt x="15468" y="5503"/>
                </a:cubicBezTo>
                <a:cubicBezTo>
                  <a:pt x="15468" y="5503"/>
                  <a:pt x="15465" y="5506"/>
                  <a:pt x="15465" y="5506"/>
                </a:cubicBezTo>
                <a:cubicBezTo>
                  <a:pt x="15478" y="5503"/>
                  <a:pt x="15488" y="5503"/>
                  <a:pt x="15501" y="5500"/>
                </a:cubicBezTo>
                <a:cubicBezTo>
                  <a:pt x="15501" y="5516"/>
                  <a:pt x="15501" y="5536"/>
                  <a:pt x="15501" y="5552"/>
                </a:cubicBezTo>
                <a:cubicBezTo>
                  <a:pt x="15505" y="5549"/>
                  <a:pt x="15511" y="5545"/>
                  <a:pt x="15515" y="5542"/>
                </a:cubicBezTo>
                <a:cubicBezTo>
                  <a:pt x="15515" y="5545"/>
                  <a:pt x="15518" y="5549"/>
                  <a:pt x="15518" y="5552"/>
                </a:cubicBezTo>
                <a:cubicBezTo>
                  <a:pt x="15511" y="5552"/>
                  <a:pt x="15505" y="5552"/>
                  <a:pt x="15498" y="5552"/>
                </a:cubicBezTo>
                <a:cubicBezTo>
                  <a:pt x="15501" y="5536"/>
                  <a:pt x="15518" y="5516"/>
                  <a:pt x="15495" y="5503"/>
                </a:cubicBezTo>
                <a:cubicBezTo>
                  <a:pt x="15485" y="5493"/>
                  <a:pt x="15475" y="5483"/>
                  <a:pt x="15461" y="5477"/>
                </a:cubicBezTo>
                <a:lnTo>
                  <a:pt x="15465" y="5480"/>
                </a:lnTo>
                <a:cubicBezTo>
                  <a:pt x="15455" y="5457"/>
                  <a:pt x="15428" y="5437"/>
                  <a:pt x="15451" y="5401"/>
                </a:cubicBezTo>
                <a:cubicBezTo>
                  <a:pt x="15605" y="5539"/>
                  <a:pt x="15742" y="5709"/>
                  <a:pt x="15990" y="5641"/>
                </a:cubicBezTo>
                <a:cubicBezTo>
                  <a:pt x="15980" y="5611"/>
                  <a:pt x="15866" y="5578"/>
                  <a:pt x="15997" y="5552"/>
                </a:cubicBezTo>
                <a:cubicBezTo>
                  <a:pt x="16097" y="5532"/>
                  <a:pt x="15977" y="5506"/>
                  <a:pt x="15990" y="5477"/>
                </a:cubicBezTo>
                <a:lnTo>
                  <a:pt x="15987" y="5480"/>
                </a:lnTo>
                <a:cubicBezTo>
                  <a:pt x="16007" y="5470"/>
                  <a:pt x="15993" y="5460"/>
                  <a:pt x="15987" y="5447"/>
                </a:cubicBezTo>
                <a:lnTo>
                  <a:pt x="15990" y="5450"/>
                </a:lnTo>
                <a:cubicBezTo>
                  <a:pt x="16060" y="5424"/>
                  <a:pt x="16087" y="5342"/>
                  <a:pt x="16164" y="5329"/>
                </a:cubicBezTo>
                <a:cubicBezTo>
                  <a:pt x="16164" y="5329"/>
                  <a:pt x="16157" y="5339"/>
                  <a:pt x="16157" y="5339"/>
                </a:cubicBezTo>
                <a:lnTo>
                  <a:pt x="16164" y="5332"/>
                </a:lnTo>
                <a:cubicBezTo>
                  <a:pt x="16114" y="5323"/>
                  <a:pt x="16060" y="5313"/>
                  <a:pt x="15997" y="5303"/>
                </a:cubicBezTo>
                <a:cubicBezTo>
                  <a:pt x="16094" y="5247"/>
                  <a:pt x="16194" y="5244"/>
                  <a:pt x="16295" y="5218"/>
                </a:cubicBezTo>
                <a:cubicBezTo>
                  <a:pt x="16258" y="5169"/>
                  <a:pt x="16214" y="5191"/>
                  <a:pt x="16181" y="5191"/>
                </a:cubicBezTo>
                <a:cubicBezTo>
                  <a:pt x="16074" y="5191"/>
                  <a:pt x="16107" y="5142"/>
                  <a:pt x="16144" y="5093"/>
                </a:cubicBezTo>
                <a:cubicBezTo>
                  <a:pt x="16144" y="5096"/>
                  <a:pt x="16147" y="5096"/>
                  <a:pt x="16147" y="5096"/>
                </a:cubicBezTo>
                <a:cubicBezTo>
                  <a:pt x="16147" y="5093"/>
                  <a:pt x="16147" y="5090"/>
                  <a:pt x="16147" y="5090"/>
                </a:cubicBezTo>
                <a:cubicBezTo>
                  <a:pt x="16107" y="5103"/>
                  <a:pt x="16107" y="5073"/>
                  <a:pt x="16124" y="5060"/>
                </a:cubicBezTo>
                <a:cubicBezTo>
                  <a:pt x="16157" y="5034"/>
                  <a:pt x="16201" y="5018"/>
                  <a:pt x="16268" y="4982"/>
                </a:cubicBezTo>
                <a:cubicBezTo>
                  <a:pt x="16077" y="4969"/>
                  <a:pt x="15916" y="4972"/>
                  <a:pt x="15773" y="4893"/>
                </a:cubicBezTo>
                <a:cubicBezTo>
                  <a:pt x="15773" y="4893"/>
                  <a:pt x="15766" y="4887"/>
                  <a:pt x="15766" y="4887"/>
                </a:cubicBezTo>
                <a:lnTo>
                  <a:pt x="15776" y="4893"/>
                </a:lnTo>
                <a:cubicBezTo>
                  <a:pt x="15716" y="4883"/>
                  <a:pt x="15649" y="4883"/>
                  <a:pt x="15605" y="4818"/>
                </a:cubicBezTo>
                <a:cubicBezTo>
                  <a:pt x="15672" y="4808"/>
                  <a:pt x="15739" y="4801"/>
                  <a:pt x="15803" y="4792"/>
                </a:cubicBezTo>
                <a:cubicBezTo>
                  <a:pt x="15813" y="4792"/>
                  <a:pt x="15823" y="4788"/>
                  <a:pt x="15829" y="4788"/>
                </a:cubicBezTo>
                <a:cubicBezTo>
                  <a:pt x="15819" y="4788"/>
                  <a:pt x="15809" y="4788"/>
                  <a:pt x="15799" y="4788"/>
                </a:cubicBezTo>
                <a:cubicBezTo>
                  <a:pt x="15829" y="4762"/>
                  <a:pt x="15866" y="4749"/>
                  <a:pt x="15906" y="4742"/>
                </a:cubicBezTo>
                <a:cubicBezTo>
                  <a:pt x="15903" y="4742"/>
                  <a:pt x="15903" y="4746"/>
                  <a:pt x="15900" y="4746"/>
                </a:cubicBezTo>
                <a:cubicBezTo>
                  <a:pt x="15903" y="4746"/>
                  <a:pt x="15906" y="4746"/>
                  <a:pt x="15910" y="4749"/>
                </a:cubicBezTo>
                <a:cubicBezTo>
                  <a:pt x="15920" y="4697"/>
                  <a:pt x="15977" y="4706"/>
                  <a:pt x="16004" y="4677"/>
                </a:cubicBezTo>
                <a:cubicBezTo>
                  <a:pt x="15997" y="4693"/>
                  <a:pt x="15993" y="4706"/>
                  <a:pt x="15987" y="4723"/>
                </a:cubicBezTo>
                <a:cubicBezTo>
                  <a:pt x="15990" y="4723"/>
                  <a:pt x="16000" y="4723"/>
                  <a:pt x="16000" y="4723"/>
                </a:cubicBezTo>
                <a:cubicBezTo>
                  <a:pt x="16000" y="4706"/>
                  <a:pt x="16004" y="4693"/>
                  <a:pt x="16004" y="4677"/>
                </a:cubicBezTo>
                <a:cubicBezTo>
                  <a:pt x="16228" y="4516"/>
                  <a:pt x="16365" y="4297"/>
                  <a:pt x="16472" y="4044"/>
                </a:cubicBezTo>
                <a:cubicBezTo>
                  <a:pt x="16422" y="4034"/>
                  <a:pt x="16415" y="4113"/>
                  <a:pt x="16368" y="4090"/>
                </a:cubicBezTo>
                <a:cubicBezTo>
                  <a:pt x="16375" y="4100"/>
                  <a:pt x="16375" y="4103"/>
                  <a:pt x="16365" y="4097"/>
                </a:cubicBezTo>
                <a:cubicBezTo>
                  <a:pt x="16368" y="4093"/>
                  <a:pt x="16372" y="4093"/>
                  <a:pt x="16375" y="4090"/>
                </a:cubicBezTo>
                <a:cubicBezTo>
                  <a:pt x="16348" y="4129"/>
                  <a:pt x="16321" y="4169"/>
                  <a:pt x="16291" y="4218"/>
                </a:cubicBezTo>
                <a:cubicBezTo>
                  <a:pt x="16265" y="4175"/>
                  <a:pt x="16281" y="4152"/>
                  <a:pt x="16291" y="4133"/>
                </a:cubicBezTo>
                <a:lnTo>
                  <a:pt x="16288" y="4136"/>
                </a:lnTo>
                <a:cubicBezTo>
                  <a:pt x="16288" y="4126"/>
                  <a:pt x="16288" y="4113"/>
                  <a:pt x="16288" y="4103"/>
                </a:cubicBezTo>
                <a:lnTo>
                  <a:pt x="16291" y="4107"/>
                </a:lnTo>
                <a:cubicBezTo>
                  <a:pt x="16288" y="4067"/>
                  <a:pt x="16285" y="4028"/>
                  <a:pt x="16281" y="3992"/>
                </a:cubicBezTo>
                <a:cubicBezTo>
                  <a:pt x="16281" y="3995"/>
                  <a:pt x="16285" y="3995"/>
                  <a:pt x="16285" y="3998"/>
                </a:cubicBezTo>
                <a:cubicBezTo>
                  <a:pt x="16285" y="3995"/>
                  <a:pt x="16288" y="3992"/>
                  <a:pt x="16288" y="3992"/>
                </a:cubicBezTo>
                <a:cubicBezTo>
                  <a:pt x="16268" y="4034"/>
                  <a:pt x="16248" y="4077"/>
                  <a:pt x="16224" y="4123"/>
                </a:cubicBezTo>
                <a:cubicBezTo>
                  <a:pt x="16218" y="4061"/>
                  <a:pt x="16201" y="3992"/>
                  <a:pt x="16268" y="3949"/>
                </a:cubicBezTo>
                <a:cubicBezTo>
                  <a:pt x="16268" y="3949"/>
                  <a:pt x="16265" y="3946"/>
                  <a:pt x="16265" y="3946"/>
                </a:cubicBezTo>
                <a:cubicBezTo>
                  <a:pt x="16265" y="3949"/>
                  <a:pt x="16265" y="3953"/>
                  <a:pt x="16265" y="3953"/>
                </a:cubicBezTo>
                <a:cubicBezTo>
                  <a:pt x="16241" y="3946"/>
                  <a:pt x="16221" y="3933"/>
                  <a:pt x="16231" y="3907"/>
                </a:cubicBezTo>
                <a:cubicBezTo>
                  <a:pt x="16258" y="3815"/>
                  <a:pt x="16204" y="3854"/>
                  <a:pt x="16164" y="3867"/>
                </a:cubicBezTo>
                <a:lnTo>
                  <a:pt x="16164" y="3874"/>
                </a:lnTo>
                <a:cubicBezTo>
                  <a:pt x="16198" y="3828"/>
                  <a:pt x="16171" y="3792"/>
                  <a:pt x="16141" y="3759"/>
                </a:cubicBezTo>
                <a:cubicBezTo>
                  <a:pt x="16104" y="3717"/>
                  <a:pt x="16091" y="3677"/>
                  <a:pt x="16151" y="3644"/>
                </a:cubicBezTo>
                <a:cubicBezTo>
                  <a:pt x="16151" y="3651"/>
                  <a:pt x="16154" y="3658"/>
                  <a:pt x="16157" y="3664"/>
                </a:cubicBezTo>
                <a:cubicBezTo>
                  <a:pt x="16154" y="3664"/>
                  <a:pt x="16151" y="3664"/>
                  <a:pt x="16147" y="3664"/>
                </a:cubicBezTo>
                <a:cubicBezTo>
                  <a:pt x="16151" y="3658"/>
                  <a:pt x="16154" y="3654"/>
                  <a:pt x="16157" y="3648"/>
                </a:cubicBezTo>
                <a:cubicBezTo>
                  <a:pt x="16064" y="3680"/>
                  <a:pt x="16050" y="3618"/>
                  <a:pt x="16044" y="3553"/>
                </a:cubicBezTo>
                <a:lnTo>
                  <a:pt x="16040" y="3553"/>
                </a:lnTo>
                <a:cubicBezTo>
                  <a:pt x="16017" y="3494"/>
                  <a:pt x="15990" y="3474"/>
                  <a:pt x="15973" y="3454"/>
                </a:cubicBezTo>
                <a:cubicBezTo>
                  <a:pt x="15970" y="3454"/>
                  <a:pt x="15973" y="3454"/>
                  <a:pt x="15973" y="3454"/>
                </a:cubicBezTo>
                <a:close/>
                <a:moveTo>
                  <a:pt x="3829" y="20115"/>
                </a:moveTo>
                <a:cubicBezTo>
                  <a:pt x="3833" y="20115"/>
                  <a:pt x="3833" y="20115"/>
                  <a:pt x="3836" y="20118"/>
                </a:cubicBezTo>
                <a:cubicBezTo>
                  <a:pt x="3833" y="20115"/>
                  <a:pt x="3829" y="20112"/>
                  <a:pt x="3829" y="20115"/>
                </a:cubicBezTo>
                <a:cubicBezTo>
                  <a:pt x="3823" y="20095"/>
                  <a:pt x="3823" y="20079"/>
                  <a:pt x="3819" y="20062"/>
                </a:cubicBezTo>
                <a:cubicBezTo>
                  <a:pt x="3819" y="20076"/>
                  <a:pt x="3813" y="20076"/>
                  <a:pt x="3809" y="20066"/>
                </a:cubicBezTo>
                <a:cubicBezTo>
                  <a:pt x="3813" y="20066"/>
                  <a:pt x="3816" y="20062"/>
                  <a:pt x="3819" y="20062"/>
                </a:cubicBezTo>
                <a:cubicBezTo>
                  <a:pt x="3823" y="20079"/>
                  <a:pt x="3826" y="20098"/>
                  <a:pt x="3829" y="20115"/>
                </a:cubicBezTo>
                <a:close/>
                <a:moveTo>
                  <a:pt x="3953" y="20013"/>
                </a:moveTo>
                <a:cubicBezTo>
                  <a:pt x="3950" y="20010"/>
                  <a:pt x="3950" y="20007"/>
                  <a:pt x="3947" y="20007"/>
                </a:cubicBezTo>
                <a:cubicBezTo>
                  <a:pt x="3950" y="20007"/>
                  <a:pt x="3953" y="20003"/>
                  <a:pt x="3953" y="20003"/>
                </a:cubicBezTo>
                <a:cubicBezTo>
                  <a:pt x="3950" y="20007"/>
                  <a:pt x="3950" y="20010"/>
                  <a:pt x="3947" y="20013"/>
                </a:cubicBezTo>
                <a:cubicBezTo>
                  <a:pt x="3943" y="20007"/>
                  <a:pt x="3943" y="20003"/>
                  <a:pt x="3940" y="19997"/>
                </a:cubicBezTo>
                <a:cubicBezTo>
                  <a:pt x="3943" y="19997"/>
                  <a:pt x="3947" y="19997"/>
                  <a:pt x="3950" y="19994"/>
                </a:cubicBezTo>
                <a:cubicBezTo>
                  <a:pt x="3953" y="20000"/>
                  <a:pt x="3953" y="20007"/>
                  <a:pt x="3953" y="20013"/>
                </a:cubicBezTo>
                <a:close/>
                <a:moveTo>
                  <a:pt x="4034" y="19420"/>
                </a:moveTo>
                <a:cubicBezTo>
                  <a:pt x="4030" y="19407"/>
                  <a:pt x="4030" y="19407"/>
                  <a:pt x="4040" y="19413"/>
                </a:cubicBezTo>
                <a:cubicBezTo>
                  <a:pt x="4037" y="19413"/>
                  <a:pt x="4034" y="19417"/>
                  <a:pt x="4030" y="19417"/>
                </a:cubicBezTo>
                <a:cubicBezTo>
                  <a:pt x="4030" y="19410"/>
                  <a:pt x="4027" y="19407"/>
                  <a:pt x="4027" y="19400"/>
                </a:cubicBezTo>
                <a:cubicBezTo>
                  <a:pt x="4030" y="19400"/>
                  <a:pt x="4034" y="19400"/>
                  <a:pt x="4037" y="19400"/>
                </a:cubicBezTo>
                <a:cubicBezTo>
                  <a:pt x="4037" y="19407"/>
                  <a:pt x="4037" y="19413"/>
                  <a:pt x="4034" y="19420"/>
                </a:cubicBezTo>
                <a:close/>
                <a:moveTo>
                  <a:pt x="3903" y="19187"/>
                </a:moveTo>
                <a:cubicBezTo>
                  <a:pt x="3900" y="19187"/>
                  <a:pt x="3900" y="19187"/>
                  <a:pt x="3896" y="19187"/>
                </a:cubicBezTo>
                <a:cubicBezTo>
                  <a:pt x="3900" y="19187"/>
                  <a:pt x="3903" y="19191"/>
                  <a:pt x="3906" y="19191"/>
                </a:cubicBezTo>
                <a:cubicBezTo>
                  <a:pt x="3900" y="19187"/>
                  <a:pt x="3896" y="19184"/>
                  <a:pt x="3890" y="19181"/>
                </a:cubicBezTo>
                <a:cubicBezTo>
                  <a:pt x="3896" y="19184"/>
                  <a:pt x="3900" y="19184"/>
                  <a:pt x="3903" y="19187"/>
                </a:cubicBezTo>
                <a:close/>
                <a:moveTo>
                  <a:pt x="3153" y="19155"/>
                </a:moveTo>
                <a:cubicBezTo>
                  <a:pt x="3153" y="19158"/>
                  <a:pt x="3150" y="19161"/>
                  <a:pt x="3150" y="19161"/>
                </a:cubicBezTo>
                <a:cubicBezTo>
                  <a:pt x="3153" y="19161"/>
                  <a:pt x="3153" y="19158"/>
                  <a:pt x="3157" y="19158"/>
                </a:cubicBezTo>
                <a:cubicBezTo>
                  <a:pt x="3153" y="19158"/>
                  <a:pt x="3150" y="19155"/>
                  <a:pt x="3147" y="19155"/>
                </a:cubicBezTo>
                <a:cubicBezTo>
                  <a:pt x="3150" y="19155"/>
                  <a:pt x="3153" y="19155"/>
                  <a:pt x="3153" y="19155"/>
                </a:cubicBezTo>
                <a:close/>
                <a:moveTo>
                  <a:pt x="2989" y="18761"/>
                </a:moveTo>
                <a:cubicBezTo>
                  <a:pt x="2993" y="18761"/>
                  <a:pt x="2993" y="18764"/>
                  <a:pt x="2996" y="18764"/>
                </a:cubicBezTo>
                <a:cubicBezTo>
                  <a:pt x="2996" y="18764"/>
                  <a:pt x="2996" y="18761"/>
                  <a:pt x="2996" y="18761"/>
                </a:cubicBezTo>
                <a:cubicBezTo>
                  <a:pt x="2993" y="18761"/>
                  <a:pt x="2986" y="18758"/>
                  <a:pt x="2983" y="18758"/>
                </a:cubicBezTo>
                <a:cubicBezTo>
                  <a:pt x="2986" y="18758"/>
                  <a:pt x="2986" y="18761"/>
                  <a:pt x="2989" y="18761"/>
                </a:cubicBezTo>
                <a:close/>
                <a:moveTo>
                  <a:pt x="3983" y="18381"/>
                </a:moveTo>
                <a:cubicBezTo>
                  <a:pt x="3983" y="18384"/>
                  <a:pt x="3983" y="18388"/>
                  <a:pt x="3983" y="18391"/>
                </a:cubicBezTo>
                <a:cubicBezTo>
                  <a:pt x="3983" y="18388"/>
                  <a:pt x="3980" y="18388"/>
                  <a:pt x="3980" y="18384"/>
                </a:cubicBezTo>
                <a:cubicBezTo>
                  <a:pt x="3983" y="18384"/>
                  <a:pt x="3987" y="18384"/>
                  <a:pt x="3987" y="18388"/>
                </a:cubicBezTo>
                <a:cubicBezTo>
                  <a:pt x="3980" y="18374"/>
                  <a:pt x="3970" y="18361"/>
                  <a:pt x="3963" y="18348"/>
                </a:cubicBezTo>
                <a:cubicBezTo>
                  <a:pt x="3967" y="18351"/>
                  <a:pt x="3967" y="18351"/>
                  <a:pt x="3970" y="18355"/>
                </a:cubicBezTo>
                <a:cubicBezTo>
                  <a:pt x="3967" y="18355"/>
                  <a:pt x="3963" y="18351"/>
                  <a:pt x="3963" y="18351"/>
                </a:cubicBezTo>
                <a:cubicBezTo>
                  <a:pt x="3980" y="18351"/>
                  <a:pt x="4010" y="18348"/>
                  <a:pt x="3983" y="18381"/>
                </a:cubicBezTo>
                <a:close/>
                <a:moveTo>
                  <a:pt x="4090" y="18289"/>
                </a:moveTo>
                <a:cubicBezTo>
                  <a:pt x="4087" y="18286"/>
                  <a:pt x="4087" y="18283"/>
                  <a:pt x="4084" y="18283"/>
                </a:cubicBezTo>
                <a:cubicBezTo>
                  <a:pt x="4087" y="18283"/>
                  <a:pt x="4090" y="18286"/>
                  <a:pt x="4094" y="18286"/>
                </a:cubicBezTo>
                <a:cubicBezTo>
                  <a:pt x="4090" y="18286"/>
                  <a:pt x="4087" y="18286"/>
                  <a:pt x="4087" y="18289"/>
                </a:cubicBezTo>
                <a:cubicBezTo>
                  <a:pt x="4074" y="18289"/>
                  <a:pt x="4070" y="18283"/>
                  <a:pt x="4080" y="18273"/>
                </a:cubicBezTo>
                <a:cubicBezTo>
                  <a:pt x="4084" y="18270"/>
                  <a:pt x="4087" y="18270"/>
                  <a:pt x="4094" y="18270"/>
                </a:cubicBezTo>
                <a:cubicBezTo>
                  <a:pt x="4090" y="18273"/>
                  <a:pt x="4090" y="18283"/>
                  <a:pt x="4090" y="18289"/>
                </a:cubicBezTo>
                <a:close/>
                <a:moveTo>
                  <a:pt x="3414" y="18152"/>
                </a:moveTo>
                <a:cubicBezTo>
                  <a:pt x="3418" y="18152"/>
                  <a:pt x="3421" y="18148"/>
                  <a:pt x="3424" y="18148"/>
                </a:cubicBezTo>
                <a:cubicBezTo>
                  <a:pt x="3421" y="18155"/>
                  <a:pt x="3418" y="18158"/>
                  <a:pt x="3418" y="18165"/>
                </a:cubicBezTo>
                <a:cubicBezTo>
                  <a:pt x="3414" y="18158"/>
                  <a:pt x="3414" y="18155"/>
                  <a:pt x="3414" y="18152"/>
                </a:cubicBezTo>
                <a:lnTo>
                  <a:pt x="3414" y="18161"/>
                </a:lnTo>
                <a:cubicBezTo>
                  <a:pt x="3414" y="18161"/>
                  <a:pt x="3414" y="18152"/>
                  <a:pt x="3414" y="18152"/>
                </a:cubicBezTo>
                <a:close/>
                <a:moveTo>
                  <a:pt x="3531" y="17991"/>
                </a:moveTo>
                <a:cubicBezTo>
                  <a:pt x="3531" y="17984"/>
                  <a:pt x="3535" y="17981"/>
                  <a:pt x="3535" y="17975"/>
                </a:cubicBezTo>
                <a:cubicBezTo>
                  <a:pt x="3535" y="17978"/>
                  <a:pt x="3535" y="17981"/>
                  <a:pt x="3535" y="17984"/>
                </a:cubicBezTo>
                <a:cubicBezTo>
                  <a:pt x="3531" y="17984"/>
                  <a:pt x="3531" y="17988"/>
                  <a:pt x="3531" y="17991"/>
                </a:cubicBezTo>
                <a:cubicBezTo>
                  <a:pt x="3531" y="17988"/>
                  <a:pt x="3531" y="17984"/>
                  <a:pt x="3535" y="17984"/>
                </a:cubicBezTo>
                <a:cubicBezTo>
                  <a:pt x="3531" y="17984"/>
                  <a:pt x="3531" y="17988"/>
                  <a:pt x="3531" y="17991"/>
                </a:cubicBezTo>
                <a:close/>
                <a:moveTo>
                  <a:pt x="3592" y="17719"/>
                </a:moveTo>
                <a:cubicBezTo>
                  <a:pt x="3592" y="17709"/>
                  <a:pt x="3592" y="17706"/>
                  <a:pt x="3598" y="17716"/>
                </a:cubicBezTo>
                <a:cubicBezTo>
                  <a:pt x="3595" y="17716"/>
                  <a:pt x="3592" y="17716"/>
                  <a:pt x="3588" y="17716"/>
                </a:cubicBezTo>
                <a:cubicBezTo>
                  <a:pt x="3578" y="17709"/>
                  <a:pt x="3578" y="17706"/>
                  <a:pt x="3592" y="17702"/>
                </a:cubicBezTo>
                <a:cubicBezTo>
                  <a:pt x="3592" y="17709"/>
                  <a:pt x="3592" y="17716"/>
                  <a:pt x="3592" y="17719"/>
                </a:cubicBezTo>
                <a:close/>
                <a:moveTo>
                  <a:pt x="3890" y="17565"/>
                </a:moveTo>
                <a:cubicBezTo>
                  <a:pt x="3886" y="17562"/>
                  <a:pt x="3886" y="17562"/>
                  <a:pt x="3883" y="17558"/>
                </a:cubicBezTo>
                <a:cubicBezTo>
                  <a:pt x="3886" y="17558"/>
                  <a:pt x="3890" y="17558"/>
                  <a:pt x="3893" y="17562"/>
                </a:cubicBezTo>
                <a:cubicBezTo>
                  <a:pt x="3890" y="17562"/>
                  <a:pt x="3886" y="17565"/>
                  <a:pt x="3883" y="17565"/>
                </a:cubicBezTo>
                <a:cubicBezTo>
                  <a:pt x="3883" y="17562"/>
                  <a:pt x="3883" y="17555"/>
                  <a:pt x="3883" y="17552"/>
                </a:cubicBezTo>
                <a:cubicBezTo>
                  <a:pt x="3886" y="17552"/>
                  <a:pt x="3890" y="17558"/>
                  <a:pt x="3890" y="17565"/>
                </a:cubicBezTo>
                <a:close/>
                <a:moveTo>
                  <a:pt x="3458" y="17076"/>
                </a:moveTo>
                <a:cubicBezTo>
                  <a:pt x="3454" y="17073"/>
                  <a:pt x="3454" y="17070"/>
                  <a:pt x="3451" y="17070"/>
                </a:cubicBezTo>
                <a:cubicBezTo>
                  <a:pt x="3454" y="17070"/>
                  <a:pt x="3458" y="17073"/>
                  <a:pt x="3461" y="17073"/>
                </a:cubicBezTo>
                <a:cubicBezTo>
                  <a:pt x="3458" y="17073"/>
                  <a:pt x="3454" y="17073"/>
                  <a:pt x="3454" y="17076"/>
                </a:cubicBezTo>
                <a:cubicBezTo>
                  <a:pt x="3451" y="17070"/>
                  <a:pt x="3451" y="17067"/>
                  <a:pt x="3448" y="17060"/>
                </a:cubicBezTo>
                <a:cubicBezTo>
                  <a:pt x="3451" y="17060"/>
                  <a:pt x="3454" y="17057"/>
                  <a:pt x="3458" y="17057"/>
                </a:cubicBezTo>
                <a:cubicBezTo>
                  <a:pt x="3458" y="17063"/>
                  <a:pt x="3458" y="17070"/>
                  <a:pt x="3458" y="17076"/>
                </a:cubicBezTo>
                <a:close/>
                <a:moveTo>
                  <a:pt x="3404" y="16650"/>
                </a:moveTo>
                <a:cubicBezTo>
                  <a:pt x="3404" y="16654"/>
                  <a:pt x="3401" y="16654"/>
                  <a:pt x="3401" y="16657"/>
                </a:cubicBezTo>
                <a:cubicBezTo>
                  <a:pt x="3404" y="16657"/>
                  <a:pt x="3404" y="16657"/>
                  <a:pt x="3408" y="16657"/>
                </a:cubicBezTo>
                <a:lnTo>
                  <a:pt x="3398" y="16657"/>
                </a:lnTo>
                <a:cubicBezTo>
                  <a:pt x="3398" y="16654"/>
                  <a:pt x="3404" y="16650"/>
                  <a:pt x="3404" y="16650"/>
                </a:cubicBezTo>
                <a:close/>
                <a:moveTo>
                  <a:pt x="4559" y="16591"/>
                </a:moveTo>
                <a:cubicBezTo>
                  <a:pt x="4559" y="16588"/>
                  <a:pt x="4562" y="16588"/>
                  <a:pt x="4562" y="16585"/>
                </a:cubicBezTo>
                <a:cubicBezTo>
                  <a:pt x="4559" y="16585"/>
                  <a:pt x="4556" y="16588"/>
                  <a:pt x="4552" y="16588"/>
                </a:cubicBezTo>
                <a:cubicBezTo>
                  <a:pt x="4539" y="16585"/>
                  <a:pt x="4539" y="16582"/>
                  <a:pt x="4546" y="16572"/>
                </a:cubicBezTo>
                <a:cubicBezTo>
                  <a:pt x="4549" y="16568"/>
                  <a:pt x="4552" y="16572"/>
                  <a:pt x="4559" y="16568"/>
                </a:cubicBezTo>
                <a:cubicBezTo>
                  <a:pt x="4559" y="16578"/>
                  <a:pt x="4559" y="16585"/>
                  <a:pt x="4559" y="16591"/>
                </a:cubicBezTo>
                <a:close/>
                <a:moveTo>
                  <a:pt x="16422" y="3536"/>
                </a:moveTo>
                <a:cubicBezTo>
                  <a:pt x="16412" y="3566"/>
                  <a:pt x="16388" y="3559"/>
                  <a:pt x="16365" y="3559"/>
                </a:cubicBezTo>
                <a:cubicBezTo>
                  <a:pt x="16368" y="3563"/>
                  <a:pt x="16372" y="3563"/>
                  <a:pt x="16375" y="3566"/>
                </a:cubicBezTo>
                <a:cubicBezTo>
                  <a:pt x="16372" y="3569"/>
                  <a:pt x="16368" y="3569"/>
                  <a:pt x="16368" y="3572"/>
                </a:cubicBezTo>
                <a:cubicBezTo>
                  <a:pt x="16368" y="3569"/>
                  <a:pt x="16368" y="3566"/>
                  <a:pt x="16368" y="3563"/>
                </a:cubicBezTo>
                <a:cubicBezTo>
                  <a:pt x="16388" y="3553"/>
                  <a:pt x="16408" y="3543"/>
                  <a:pt x="16425" y="3533"/>
                </a:cubicBezTo>
                <a:cubicBezTo>
                  <a:pt x="16422" y="3533"/>
                  <a:pt x="16422" y="3530"/>
                  <a:pt x="16418" y="3530"/>
                </a:cubicBezTo>
                <a:cubicBezTo>
                  <a:pt x="16422" y="3533"/>
                  <a:pt x="16422" y="3533"/>
                  <a:pt x="16422" y="3536"/>
                </a:cubicBezTo>
                <a:close/>
                <a:moveTo>
                  <a:pt x="4445" y="16349"/>
                </a:moveTo>
                <a:cubicBezTo>
                  <a:pt x="4445" y="16346"/>
                  <a:pt x="4449" y="16346"/>
                  <a:pt x="4449" y="16342"/>
                </a:cubicBezTo>
                <a:cubicBezTo>
                  <a:pt x="4445" y="16342"/>
                  <a:pt x="4442" y="16346"/>
                  <a:pt x="4439" y="16346"/>
                </a:cubicBezTo>
                <a:cubicBezTo>
                  <a:pt x="4439" y="16342"/>
                  <a:pt x="4439" y="16336"/>
                  <a:pt x="4439" y="16332"/>
                </a:cubicBezTo>
                <a:cubicBezTo>
                  <a:pt x="4442" y="16336"/>
                  <a:pt x="4445" y="16342"/>
                  <a:pt x="4445" y="16349"/>
                </a:cubicBezTo>
                <a:close/>
                <a:moveTo>
                  <a:pt x="16177" y="3644"/>
                </a:moveTo>
                <a:cubicBezTo>
                  <a:pt x="16177" y="3658"/>
                  <a:pt x="16171" y="3661"/>
                  <a:pt x="16161" y="3651"/>
                </a:cubicBezTo>
                <a:cubicBezTo>
                  <a:pt x="16157" y="3648"/>
                  <a:pt x="16157" y="3644"/>
                  <a:pt x="16157" y="3638"/>
                </a:cubicBezTo>
                <a:cubicBezTo>
                  <a:pt x="16164" y="3638"/>
                  <a:pt x="16174" y="3638"/>
                  <a:pt x="16181" y="3641"/>
                </a:cubicBezTo>
                <a:cubicBezTo>
                  <a:pt x="16171" y="3648"/>
                  <a:pt x="16167" y="3644"/>
                  <a:pt x="16174" y="3635"/>
                </a:cubicBezTo>
                <a:cubicBezTo>
                  <a:pt x="16174" y="3638"/>
                  <a:pt x="16174" y="3641"/>
                  <a:pt x="16177" y="3644"/>
                </a:cubicBezTo>
                <a:close/>
                <a:moveTo>
                  <a:pt x="16382" y="3635"/>
                </a:moveTo>
                <a:cubicBezTo>
                  <a:pt x="16382" y="3638"/>
                  <a:pt x="16378" y="3638"/>
                  <a:pt x="16378" y="3641"/>
                </a:cubicBezTo>
                <a:cubicBezTo>
                  <a:pt x="16382" y="3641"/>
                  <a:pt x="16385" y="3638"/>
                  <a:pt x="16388" y="3638"/>
                </a:cubicBezTo>
                <a:cubicBezTo>
                  <a:pt x="16402" y="3638"/>
                  <a:pt x="16405" y="3644"/>
                  <a:pt x="16395" y="3654"/>
                </a:cubicBezTo>
                <a:cubicBezTo>
                  <a:pt x="16392" y="3658"/>
                  <a:pt x="16388" y="3658"/>
                  <a:pt x="16382" y="3658"/>
                </a:cubicBezTo>
                <a:cubicBezTo>
                  <a:pt x="16378" y="3648"/>
                  <a:pt x="16378" y="3641"/>
                  <a:pt x="16382" y="3635"/>
                </a:cubicBezTo>
                <a:close/>
                <a:moveTo>
                  <a:pt x="944" y="16228"/>
                </a:moveTo>
                <a:cubicBezTo>
                  <a:pt x="954" y="16221"/>
                  <a:pt x="957" y="16224"/>
                  <a:pt x="951" y="16234"/>
                </a:cubicBezTo>
                <a:cubicBezTo>
                  <a:pt x="951" y="16234"/>
                  <a:pt x="944" y="16231"/>
                  <a:pt x="944" y="16228"/>
                </a:cubicBezTo>
                <a:cubicBezTo>
                  <a:pt x="944" y="16231"/>
                  <a:pt x="947" y="16231"/>
                  <a:pt x="947" y="16231"/>
                </a:cubicBezTo>
                <a:cubicBezTo>
                  <a:pt x="944" y="16231"/>
                  <a:pt x="944" y="16234"/>
                  <a:pt x="941" y="16234"/>
                </a:cubicBezTo>
                <a:cubicBezTo>
                  <a:pt x="941" y="16231"/>
                  <a:pt x="944" y="16228"/>
                  <a:pt x="944" y="16228"/>
                </a:cubicBezTo>
                <a:close/>
                <a:moveTo>
                  <a:pt x="16335" y="3730"/>
                </a:moveTo>
                <a:cubicBezTo>
                  <a:pt x="16331" y="3730"/>
                  <a:pt x="16325" y="3726"/>
                  <a:pt x="16321" y="3726"/>
                </a:cubicBezTo>
                <a:cubicBezTo>
                  <a:pt x="16328" y="3726"/>
                  <a:pt x="16335" y="3726"/>
                  <a:pt x="16335" y="3730"/>
                </a:cubicBezTo>
                <a:cubicBezTo>
                  <a:pt x="16338" y="3726"/>
                  <a:pt x="16338" y="3723"/>
                  <a:pt x="16335" y="3720"/>
                </a:cubicBezTo>
                <a:cubicBezTo>
                  <a:pt x="16338" y="3723"/>
                  <a:pt x="16338" y="3726"/>
                  <a:pt x="16335" y="3730"/>
                </a:cubicBezTo>
                <a:close/>
                <a:moveTo>
                  <a:pt x="1065" y="16132"/>
                </a:moveTo>
                <a:cubicBezTo>
                  <a:pt x="1058" y="16123"/>
                  <a:pt x="1061" y="16119"/>
                  <a:pt x="1071" y="16126"/>
                </a:cubicBezTo>
                <a:cubicBezTo>
                  <a:pt x="1068" y="16126"/>
                  <a:pt x="1065" y="16129"/>
                  <a:pt x="1061" y="16129"/>
                </a:cubicBezTo>
                <a:cubicBezTo>
                  <a:pt x="1048" y="16126"/>
                  <a:pt x="1048" y="16123"/>
                  <a:pt x="1054" y="16113"/>
                </a:cubicBezTo>
                <a:cubicBezTo>
                  <a:pt x="1058" y="16110"/>
                  <a:pt x="1061" y="16110"/>
                  <a:pt x="1068" y="16110"/>
                </a:cubicBezTo>
                <a:cubicBezTo>
                  <a:pt x="1065" y="16119"/>
                  <a:pt x="1065" y="16126"/>
                  <a:pt x="1065" y="16132"/>
                </a:cubicBezTo>
                <a:close/>
                <a:moveTo>
                  <a:pt x="16429" y="3930"/>
                </a:moveTo>
                <a:cubicBezTo>
                  <a:pt x="16432" y="3936"/>
                  <a:pt x="16439" y="3943"/>
                  <a:pt x="16425" y="3933"/>
                </a:cubicBezTo>
                <a:cubicBezTo>
                  <a:pt x="16429" y="3933"/>
                  <a:pt x="16429" y="3936"/>
                  <a:pt x="16432" y="3936"/>
                </a:cubicBezTo>
                <a:cubicBezTo>
                  <a:pt x="16432" y="3936"/>
                  <a:pt x="16429" y="3933"/>
                  <a:pt x="16429" y="3930"/>
                </a:cubicBezTo>
                <a:close/>
                <a:moveTo>
                  <a:pt x="1476" y="15811"/>
                </a:moveTo>
                <a:cubicBezTo>
                  <a:pt x="1473" y="15801"/>
                  <a:pt x="1473" y="15798"/>
                  <a:pt x="1483" y="15805"/>
                </a:cubicBezTo>
                <a:cubicBezTo>
                  <a:pt x="1480" y="15805"/>
                  <a:pt x="1476" y="15808"/>
                  <a:pt x="1473" y="15808"/>
                </a:cubicBezTo>
                <a:cubicBezTo>
                  <a:pt x="1459" y="15805"/>
                  <a:pt x="1456" y="15798"/>
                  <a:pt x="1466" y="15792"/>
                </a:cubicBezTo>
                <a:cubicBezTo>
                  <a:pt x="1470" y="15788"/>
                  <a:pt x="1476" y="15792"/>
                  <a:pt x="1480" y="15792"/>
                </a:cubicBezTo>
                <a:cubicBezTo>
                  <a:pt x="1480" y="15795"/>
                  <a:pt x="1480" y="15805"/>
                  <a:pt x="1476" y="15811"/>
                </a:cubicBezTo>
                <a:close/>
                <a:moveTo>
                  <a:pt x="3116" y="15687"/>
                </a:moveTo>
                <a:cubicBezTo>
                  <a:pt x="3126" y="15680"/>
                  <a:pt x="3126" y="15683"/>
                  <a:pt x="3123" y="15693"/>
                </a:cubicBezTo>
                <a:cubicBezTo>
                  <a:pt x="3123" y="15697"/>
                  <a:pt x="3116" y="15693"/>
                  <a:pt x="3116" y="15687"/>
                </a:cubicBezTo>
                <a:cubicBezTo>
                  <a:pt x="3116" y="15690"/>
                  <a:pt x="3116" y="15690"/>
                  <a:pt x="3116" y="15687"/>
                </a:cubicBezTo>
                <a:close/>
                <a:moveTo>
                  <a:pt x="4171" y="15513"/>
                </a:moveTo>
                <a:cubicBezTo>
                  <a:pt x="4171" y="15513"/>
                  <a:pt x="4174" y="15510"/>
                  <a:pt x="4174" y="15510"/>
                </a:cubicBezTo>
                <a:cubicBezTo>
                  <a:pt x="4171" y="15510"/>
                  <a:pt x="4167" y="15513"/>
                  <a:pt x="4164" y="15513"/>
                </a:cubicBezTo>
                <a:cubicBezTo>
                  <a:pt x="4161" y="15506"/>
                  <a:pt x="4161" y="15503"/>
                  <a:pt x="4157" y="15497"/>
                </a:cubicBezTo>
                <a:cubicBezTo>
                  <a:pt x="4161" y="15497"/>
                  <a:pt x="4164" y="15497"/>
                  <a:pt x="4171" y="15497"/>
                </a:cubicBezTo>
                <a:cubicBezTo>
                  <a:pt x="4174" y="15500"/>
                  <a:pt x="4174" y="15506"/>
                  <a:pt x="4171" y="15513"/>
                </a:cubicBezTo>
                <a:close/>
                <a:moveTo>
                  <a:pt x="6012" y="13976"/>
                </a:moveTo>
                <a:cubicBezTo>
                  <a:pt x="6015" y="13969"/>
                  <a:pt x="6015" y="13966"/>
                  <a:pt x="6018" y="13959"/>
                </a:cubicBezTo>
                <a:cubicBezTo>
                  <a:pt x="6018" y="13963"/>
                  <a:pt x="6018" y="13969"/>
                  <a:pt x="6018" y="13972"/>
                </a:cubicBezTo>
                <a:cubicBezTo>
                  <a:pt x="6015" y="13972"/>
                  <a:pt x="6012" y="13969"/>
                  <a:pt x="6008" y="13969"/>
                </a:cubicBezTo>
                <a:cubicBezTo>
                  <a:pt x="6012" y="13969"/>
                  <a:pt x="6012" y="13969"/>
                  <a:pt x="6015" y="13966"/>
                </a:cubicBezTo>
                <a:cubicBezTo>
                  <a:pt x="6012" y="13972"/>
                  <a:pt x="6012" y="13972"/>
                  <a:pt x="6012" y="13976"/>
                </a:cubicBezTo>
                <a:close/>
                <a:moveTo>
                  <a:pt x="6179" y="13871"/>
                </a:moveTo>
                <a:lnTo>
                  <a:pt x="6179" y="13881"/>
                </a:lnTo>
                <a:cubicBezTo>
                  <a:pt x="6179" y="13881"/>
                  <a:pt x="6183" y="13874"/>
                  <a:pt x="6179" y="13871"/>
                </a:cubicBezTo>
                <a:cubicBezTo>
                  <a:pt x="6162" y="13871"/>
                  <a:pt x="6146" y="13871"/>
                  <a:pt x="6129" y="13871"/>
                </a:cubicBezTo>
                <a:lnTo>
                  <a:pt x="6122" y="13868"/>
                </a:lnTo>
                <a:cubicBezTo>
                  <a:pt x="6122" y="13868"/>
                  <a:pt x="6122" y="13858"/>
                  <a:pt x="6126" y="13858"/>
                </a:cubicBezTo>
                <a:cubicBezTo>
                  <a:pt x="6126" y="13861"/>
                  <a:pt x="6122" y="13861"/>
                  <a:pt x="6122" y="13864"/>
                </a:cubicBezTo>
                <a:cubicBezTo>
                  <a:pt x="6122" y="13861"/>
                  <a:pt x="6119" y="13861"/>
                  <a:pt x="6119" y="13858"/>
                </a:cubicBezTo>
                <a:cubicBezTo>
                  <a:pt x="6119" y="13858"/>
                  <a:pt x="6122" y="13861"/>
                  <a:pt x="6122" y="13861"/>
                </a:cubicBezTo>
                <a:lnTo>
                  <a:pt x="6132" y="13858"/>
                </a:lnTo>
                <a:cubicBezTo>
                  <a:pt x="6132" y="13858"/>
                  <a:pt x="6136" y="13864"/>
                  <a:pt x="6136" y="13864"/>
                </a:cubicBezTo>
                <a:cubicBezTo>
                  <a:pt x="6152" y="13868"/>
                  <a:pt x="6166" y="13871"/>
                  <a:pt x="6179" y="13871"/>
                </a:cubicBezTo>
                <a:close/>
                <a:moveTo>
                  <a:pt x="4392" y="13848"/>
                </a:moveTo>
                <a:lnTo>
                  <a:pt x="4392" y="13854"/>
                </a:lnTo>
                <a:lnTo>
                  <a:pt x="4395" y="13851"/>
                </a:lnTo>
                <a:cubicBezTo>
                  <a:pt x="4378" y="13851"/>
                  <a:pt x="4358" y="13861"/>
                  <a:pt x="4345" y="13838"/>
                </a:cubicBezTo>
                <a:cubicBezTo>
                  <a:pt x="4345" y="13841"/>
                  <a:pt x="4348" y="13845"/>
                  <a:pt x="4348" y="13848"/>
                </a:cubicBezTo>
                <a:cubicBezTo>
                  <a:pt x="4348" y="13851"/>
                  <a:pt x="4348" y="13851"/>
                  <a:pt x="4348" y="13854"/>
                </a:cubicBezTo>
                <a:cubicBezTo>
                  <a:pt x="4348" y="13848"/>
                  <a:pt x="4348" y="13841"/>
                  <a:pt x="4345" y="13835"/>
                </a:cubicBezTo>
                <a:cubicBezTo>
                  <a:pt x="4362" y="13841"/>
                  <a:pt x="4378" y="13845"/>
                  <a:pt x="4392" y="13848"/>
                </a:cubicBezTo>
                <a:close/>
                <a:moveTo>
                  <a:pt x="6176" y="13815"/>
                </a:moveTo>
                <a:cubicBezTo>
                  <a:pt x="6176" y="13815"/>
                  <a:pt x="6179" y="13812"/>
                  <a:pt x="6179" y="13812"/>
                </a:cubicBezTo>
                <a:cubicBezTo>
                  <a:pt x="6176" y="13812"/>
                  <a:pt x="6172" y="13815"/>
                  <a:pt x="6169" y="13815"/>
                </a:cubicBezTo>
                <a:cubicBezTo>
                  <a:pt x="6142" y="13812"/>
                  <a:pt x="6126" y="13802"/>
                  <a:pt x="6146" y="13773"/>
                </a:cubicBezTo>
                <a:lnTo>
                  <a:pt x="6139" y="13769"/>
                </a:lnTo>
                <a:cubicBezTo>
                  <a:pt x="6139" y="13769"/>
                  <a:pt x="6146" y="13769"/>
                  <a:pt x="6146" y="13769"/>
                </a:cubicBezTo>
                <a:cubicBezTo>
                  <a:pt x="6159" y="13782"/>
                  <a:pt x="6169" y="13799"/>
                  <a:pt x="6176" y="13815"/>
                </a:cubicBezTo>
                <a:close/>
                <a:moveTo>
                  <a:pt x="6239" y="13743"/>
                </a:moveTo>
                <a:cubicBezTo>
                  <a:pt x="6236" y="13743"/>
                  <a:pt x="6236" y="13746"/>
                  <a:pt x="6233" y="13746"/>
                </a:cubicBezTo>
                <a:cubicBezTo>
                  <a:pt x="6236" y="13746"/>
                  <a:pt x="6239" y="13746"/>
                  <a:pt x="6243" y="13750"/>
                </a:cubicBezTo>
                <a:cubicBezTo>
                  <a:pt x="6236" y="13736"/>
                  <a:pt x="6229" y="13723"/>
                  <a:pt x="6223" y="13710"/>
                </a:cubicBezTo>
                <a:lnTo>
                  <a:pt x="6229" y="13710"/>
                </a:lnTo>
                <a:cubicBezTo>
                  <a:pt x="6229" y="13710"/>
                  <a:pt x="6223" y="13714"/>
                  <a:pt x="6223" y="13714"/>
                </a:cubicBezTo>
                <a:cubicBezTo>
                  <a:pt x="6229" y="13723"/>
                  <a:pt x="6236" y="13733"/>
                  <a:pt x="6239" y="13743"/>
                </a:cubicBezTo>
                <a:close/>
                <a:moveTo>
                  <a:pt x="4887" y="13707"/>
                </a:moveTo>
                <a:cubicBezTo>
                  <a:pt x="4880" y="13697"/>
                  <a:pt x="4880" y="13694"/>
                  <a:pt x="4890" y="13700"/>
                </a:cubicBezTo>
                <a:cubicBezTo>
                  <a:pt x="4887" y="13704"/>
                  <a:pt x="4884" y="13704"/>
                  <a:pt x="4880" y="13707"/>
                </a:cubicBezTo>
                <a:cubicBezTo>
                  <a:pt x="4880" y="13700"/>
                  <a:pt x="4877" y="13697"/>
                  <a:pt x="4877" y="13691"/>
                </a:cubicBezTo>
                <a:cubicBezTo>
                  <a:pt x="4880" y="13697"/>
                  <a:pt x="4884" y="13704"/>
                  <a:pt x="4887" y="13707"/>
                </a:cubicBezTo>
                <a:close/>
                <a:moveTo>
                  <a:pt x="6206" y="13648"/>
                </a:moveTo>
                <a:cubicBezTo>
                  <a:pt x="6209" y="13641"/>
                  <a:pt x="6213" y="13635"/>
                  <a:pt x="6216" y="13628"/>
                </a:cubicBezTo>
                <a:cubicBezTo>
                  <a:pt x="6219" y="13635"/>
                  <a:pt x="6223" y="13641"/>
                  <a:pt x="6229" y="13648"/>
                </a:cubicBezTo>
                <a:cubicBezTo>
                  <a:pt x="6259" y="13648"/>
                  <a:pt x="6286" y="13648"/>
                  <a:pt x="6286" y="13609"/>
                </a:cubicBezTo>
                <a:cubicBezTo>
                  <a:pt x="6306" y="13609"/>
                  <a:pt x="6323" y="13602"/>
                  <a:pt x="6310" y="13579"/>
                </a:cubicBezTo>
                <a:cubicBezTo>
                  <a:pt x="6306" y="13573"/>
                  <a:pt x="6280" y="13576"/>
                  <a:pt x="6266" y="13573"/>
                </a:cubicBezTo>
                <a:cubicBezTo>
                  <a:pt x="6266" y="13563"/>
                  <a:pt x="6296" y="13563"/>
                  <a:pt x="6273" y="13546"/>
                </a:cubicBezTo>
                <a:cubicBezTo>
                  <a:pt x="6270" y="13556"/>
                  <a:pt x="6270" y="13563"/>
                  <a:pt x="6266" y="13573"/>
                </a:cubicBezTo>
                <a:cubicBezTo>
                  <a:pt x="6273" y="13586"/>
                  <a:pt x="6280" y="13599"/>
                  <a:pt x="6290" y="13612"/>
                </a:cubicBezTo>
                <a:cubicBezTo>
                  <a:pt x="6270" y="13609"/>
                  <a:pt x="6249" y="13609"/>
                  <a:pt x="6229" y="13605"/>
                </a:cubicBezTo>
                <a:cubicBezTo>
                  <a:pt x="6226" y="13615"/>
                  <a:pt x="6223" y="13625"/>
                  <a:pt x="6219" y="13635"/>
                </a:cubicBezTo>
                <a:cubicBezTo>
                  <a:pt x="6213" y="13628"/>
                  <a:pt x="6203" y="13622"/>
                  <a:pt x="6196" y="13615"/>
                </a:cubicBezTo>
                <a:cubicBezTo>
                  <a:pt x="6206" y="13618"/>
                  <a:pt x="6216" y="13618"/>
                  <a:pt x="6226" y="13622"/>
                </a:cubicBezTo>
                <a:cubicBezTo>
                  <a:pt x="6219" y="13632"/>
                  <a:pt x="6213" y="13641"/>
                  <a:pt x="6206" y="13648"/>
                </a:cubicBezTo>
                <a:close/>
                <a:moveTo>
                  <a:pt x="6169" y="13392"/>
                </a:moveTo>
                <a:cubicBezTo>
                  <a:pt x="6172" y="13396"/>
                  <a:pt x="6172" y="13396"/>
                  <a:pt x="6176" y="13399"/>
                </a:cubicBezTo>
                <a:cubicBezTo>
                  <a:pt x="6172" y="13399"/>
                  <a:pt x="6169" y="13399"/>
                  <a:pt x="6166" y="13396"/>
                </a:cubicBezTo>
                <a:cubicBezTo>
                  <a:pt x="6166" y="13396"/>
                  <a:pt x="6169" y="13399"/>
                  <a:pt x="6169" y="13399"/>
                </a:cubicBezTo>
                <a:cubicBezTo>
                  <a:pt x="6169" y="13399"/>
                  <a:pt x="6169" y="13396"/>
                  <a:pt x="6169" y="13392"/>
                </a:cubicBezTo>
                <a:close/>
                <a:moveTo>
                  <a:pt x="8378" y="13353"/>
                </a:moveTo>
                <a:cubicBezTo>
                  <a:pt x="8382" y="13343"/>
                  <a:pt x="8385" y="13343"/>
                  <a:pt x="8385" y="13353"/>
                </a:cubicBezTo>
                <a:cubicBezTo>
                  <a:pt x="8382" y="13353"/>
                  <a:pt x="8378" y="13353"/>
                  <a:pt x="8378" y="13353"/>
                </a:cubicBezTo>
                <a:cubicBezTo>
                  <a:pt x="8378" y="13346"/>
                  <a:pt x="8378" y="13343"/>
                  <a:pt x="8378" y="13337"/>
                </a:cubicBezTo>
                <a:cubicBezTo>
                  <a:pt x="8378" y="13343"/>
                  <a:pt x="8378" y="13350"/>
                  <a:pt x="8378" y="13353"/>
                </a:cubicBezTo>
                <a:close/>
                <a:moveTo>
                  <a:pt x="6367" y="13235"/>
                </a:moveTo>
                <a:cubicBezTo>
                  <a:pt x="6370" y="13235"/>
                  <a:pt x="6370" y="13232"/>
                  <a:pt x="6373" y="13232"/>
                </a:cubicBezTo>
                <a:cubicBezTo>
                  <a:pt x="6370" y="13232"/>
                  <a:pt x="6367" y="13235"/>
                  <a:pt x="6367" y="13235"/>
                </a:cubicBezTo>
                <a:cubicBezTo>
                  <a:pt x="6367" y="13238"/>
                  <a:pt x="6367" y="13242"/>
                  <a:pt x="6370" y="13242"/>
                </a:cubicBezTo>
                <a:cubicBezTo>
                  <a:pt x="6367" y="13238"/>
                  <a:pt x="6367" y="13235"/>
                  <a:pt x="6367" y="13235"/>
                </a:cubicBezTo>
                <a:close/>
                <a:moveTo>
                  <a:pt x="8311" y="13225"/>
                </a:moveTo>
                <a:cubicBezTo>
                  <a:pt x="8315" y="13225"/>
                  <a:pt x="8315" y="13222"/>
                  <a:pt x="8318" y="13222"/>
                </a:cubicBezTo>
                <a:cubicBezTo>
                  <a:pt x="8315" y="13222"/>
                  <a:pt x="8311" y="13222"/>
                  <a:pt x="8308" y="13225"/>
                </a:cubicBezTo>
                <a:cubicBezTo>
                  <a:pt x="8308" y="13205"/>
                  <a:pt x="8305" y="13186"/>
                  <a:pt x="8305" y="13169"/>
                </a:cubicBezTo>
                <a:cubicBezTo>
                  <a:pt x="8298" y="13173"/>
                  <a:pt x="8281" y="13153"/>
                  <a:pt x="8285" y="13179"/>
                </a:cubicBezTo>
                <a:cubicBezTo>
                  <a:pt x="8291" y="13176"/>
                  <a:pt x="8298" y="13173"/>
                  <a:pt x="8305" y="13169"/>
                </a:cubicBezTo>
                <a:cubicBezTo>
                  <a:pt x="8305" y="13186"/>
                  <a:pt x="8308" y="13205"/>
                  <a:pt x="8311" y="13225"/>
                </a:cubicBezTo>
                <a:close/>
                <a:moveTo>
                  <a:pt x="8070" y="13146"/>
                </a:moveTo>
                <a:cubicBezTo>
                  <a:pt x="8067" y="13143"/>
                  <a:pt x="8067" y="13140"/>
                  <a:pt x="8064" y="13140"/>
                </a:cubicBezTo>
                <a:cubicBezTo>
                  <a:pt x="8067" y="13140"/>
                  <a:pt x="8070" y="13143"/>
                  <a:pt x="8074" y="13143"/>
                </a:cubicBezTo>
                <a:cubicBezTo>
                  <a:pt x="8070" y="13143"/>
                  <a:pt x="8067" y="13146"/>
                  <a:pt x="8064" y="13146"/>
                </a:cubicBezTo>
                <a:cubicBezTo>
                  <a:pt x="8060" y="13140"/>
                  <a:pt x="8060" y="13137"/>
                  <a:pt x="8057" y="13130"/>
                </a:cubicBezTo>
                <a:cubicBezTo>
                  <a:pt x="8060" y="13130"/>
                  <a:pt x="8067" y="13130"/>
                  <a:pt x="8067" y="13130"/>
                </a:cubicBezTo>
                <a:cubicBezTo>
                  <a:pt x="8074" y="13133"/>
                  <a:pt x="8070" y="13140"/>
                  <a:pt x="8070" y="13146"/>
                </a:cubicBezTo>
                <a:close/>
                <a:moveTo>
                  <a:pt x="8439" y="12881"/>
                </a:moveTo>
                <a:lnTo>
                  <a:pt x="8435" y="12888"/>
                </a:lnTo>
                <a:lnTo>
                  <a:pt x="8439" y="12881"/>
                </a:lnTo>
                <a:cubicBezTo>
                  <a:pt x="8425" y="12874"/>
                  <a:pt x="8412" y="12868"/>
                  <a:pt x="8398" y="12858"/>
                </a:cubicBezTo>
                <a:cubicBezTo>
                  <a:pt x="8395" y="12851"/>
                  <a:pt x="8392" y="12845"/>
                  <a:pt x="8388" y="12842"/>
                </a:cubicBezTo>
                <a:cubicBezTo>
                  <a:pt x="8385" y="12845"/>
                  <a:pt x="8385" y="12848"/>
                  <a:pt x="8382" y="12851"/>
                </a:cubicBezTo>
                <a:cubicBezTo>
                  <a:pt x="8388" y="12855"/>
                  <a:pt x="8395" y="12858"/>
                  <a:pt x="8402" y="12861"/>
                </a:cubicBezTo>
                <a:cubicBezTo>
                  <a:pt x="8429" y="12842"/>
                  <a:pt x="8432" y="12861"/>
                  <a:pt x="8439" y="12881"/>
                </a:cubicBezTo>
                <a:close/>
                <a:moveTo>
                  <a:pt x="8489" y="12412"/>
                </a:moveTo>
                <a:cubicBezTo>
                  <a:pt x="8489" y="12402"/>
                  <a:pt x="8489" y="12399"/>
                  <a:pt x="8495" y="12409"/>
                </a:cubicBezTo>
                <a:cubicBezTo>
                  <a:pt x="8492" y="12409"/>
                  <a:pt x="8492" y="12409"/>
                  <a:pt x="8489" y="12412"/>
                </a:cubicBezTo>
                <a:cubicBezTo>
                  <a:pt x="8459" y="12412"/>
                  <a:pt x="8449" y="12399"/>
                  <a:pt x="8449" y="12376"/>
                </a:cubicBezTo>
                <a:lnTo>
                  <a:pt x="8449" y="12370"/>
                </a:lnTo>
                <a:cubicBezTo>
                  <a:pt x="8449" y="12370"/>
                  <a:pt x="8452" y="12376"/>
                  <a:pt x="8452" y="12376"/>
                </a:cubicBezTo>
                <a:cubicBezTo>
                  <a:pt x="8469" y="12386"/>
                  <a:pt x="8492" y="12386"/>
                  <a:pt x="8489" y="12412"/>
                </a:cubicBezTo>
                <a:close/>
                <a:moveTo>
                  <a:pt x="8542" y="12370"/>
                </a:moveTo>
                <a:lnTo>
                  <a:pt x="8546" y="12376"/>
                </a:lnTo>
                <a:lnTo>
                  <a:pt x="8542" y="12370"/>
                </a:lnTo>
                <a:lnTo>
                  <a:pt x="8536" y="12370"/>
                </a:lnTo>
                <a:cubicBezTo>
                  <a:pt x="8536" y="12370"/>
                  <a:pt x="8542" y="12370"/>
                  <a:pt x="8542" y="12370"/>
                </a:cubicBezTo>
                <a:close/>
                <a:moveTo>
                  <a:pt x="8532" y="12294"/>
                </a:moveTo>
                <a:cubicBezTo>
                  <a:pt x="8536" y="12294"/>
                  <a:pt x="8542" y="12294"/>
                  <a:pt x="8546" y="12294"/>
                </a:cubicBezTo>
                <a:cubicBezTo>
                  <a:pt x="8539" y="12294"/>
                  <a:pt x="8536" y="12298"/>
                  <a:pt x="8529" y="12298"/>
                </a:cubicBezTo>
                <a:cubicBezTo>
                  <a:pt x="8532" y="12301"/>
                  <a:pt x="8532" y="12301"/>
                  <a:pt x="8536" y="12304"/>
                </a:cubicBezTo>
                <a:cubicBezTo>
                  <a:pt x="8536" y="12298"/>
                  <a:pt x="8532" y="12294"/>
                  <a:pt x="8532" y="12294"/>
                </a:cubicBezTo>
                <a:close/>
                <a:moveTo>
                  <a:pt x="8485" y="12219"/>
                </a:moveTo>
                <a:cubicBezTo>
                  <a:pt x="8485" y="12219"/>
                  <a:pt x="8489" y="12222"/>
                  <a:pt x="8489" y="12222"/>
                </a:cubicBezTo>
                <a:cubicBezTo>
                  <a:pt x="8485" y="12219"/>
                  <a:pt x="8485" y="12219"/>
                  <a:pt x="8485" y="12219"/>
                </a:cubicBezTo>
                <a:cubicBezTo>
                  <a:pt x="8502" y="12199"/>
                  <a:pt x="8482" y="12222"/>
                  <a:pt x="8485" y="12219"/>
                </a:cubicBezTo>
                <a:close/>
                <a:moveTo>
                  <a:pt x="8519" y="12091"/>
                </a:moveTo>
                <a:cubicBezTo>
                  <a:pt x="8516" y="12081"/>
                  <a:pt x="8516" y="12078"/>
                  <a:pt x="8526" y="12085"/>
                </a:cubicBezTo>
                <a:cubicBezTo>
                  <a:pt x="8522" y="12085"/>
                  <a:pt x="8519" y="12088"/>
                  <a:pt x="8516" y="12088"/>
                </a:cubicBezTo>
                <a:cubicBezTo>
                  <a:pt x="8512" y="12081"/>
                  <a:pt x="8512" y="12078"/>
                  <a:pt x="8509" y="12071"/>
                </a:cubicBezTo>
                <a:cubicBezTo>
                  <a:pt x="8512" y="12071"/>
                  <a:pt x="8516" y="12071"/>
                  <a:pt x="8522" y="12071"/>
                </a:cubicBezTo>
                <a:cubicBezTo>
                  <a:pt x="8522" y="12078"/>
                  <a:pt x="8519" y="12085"/>
                  <a:pt x="8519" y="12091"/>
                </a:cubicBezTo>
                <a:close/>
                <a:moveTo>
                  <a:pt x="8626" y="12009"/>
                </a:moveTo>
                <a:cubicBezTo>
                  <a:pt x="8626" y="12006"/>
                  <a:pt x="8629" y="12006"/>
                  <a:pt x="8629" y="12003"/>
                </a:cubicBezTo>
                <a:cubicBezTo>
                  <a:pt x="8626" y="12006"/>
                  <a:pt x="8623" y="12006"/>
                  <a:pt x="8619" y="12009"/>
                </a:cubicBezTo>
                <a:cubicBezTo>
                  <a:pt x="8619" y="12006"/>
                  <a:pt x="8619" y="11999"/>
                  <a:pt x="8619" y="11996"/>
                </a:cubicBezTo>
                <a:cubicBezTo>
                  <a:pt x="8623" y="12003"/>
                  <a:pt x="8626" y="12006"/>
                  <a:pt x="8626" y="12009"/>
                </a:cubicBezTo>
                <a:close/>
                <a:moveTo>
                  <a:pt x="8506" y="11871"/>
                </a:moveTo>
                <a:cubicBezTo>
                  <a:pt x="8509" y="11871"/>
                  <a:pt x="8509" y="11871"/>
                  <a:pt x="8512" y="11871"/>
                </a:cubicBezTo>
                <a:cubicBezTo>
                  <a:pt x="8509" y="11871"/>
                  <a:pt x="8506" y="11871"/>
                  <a:pt x="8506" y="11871"/>
                </a:cubicBezTo>
                <a:cubicBezTo>
                  <a:pt x="8482" y="11858"/>
                  <a:pt x="8489" y="11842"/>
                  <a:pt x="8492" y="11826"/>
                </a:cubicBezTo>
                <a:cubicBezTo>
                  <a:pt x="8489" y="11826"/>
                  <a:pt x="8485" y="11826"/>
                  <a:pt x="8482" y="11826"/>
                </a:cubicBezTo>
                <a:cubicBezTo>
                  <a:pt x="8485" y="11826"/>
                  <a:pt x="8489" y="11822"/>
                  <a:pt x="8492" y="11822"/>
                </a:cubicBezTo>
                <a:cubicBezTo>
                  <a:pt x="8495" y="11842"/>
                  <a:pt x="8502" y="11858"/>
                  <a:pt x="8506" y="11871"/>
                </a:cubicBezTo>
                <a:close/>
                <a:moveTo>
                  <a:pt x="8532" y="11763"/>
                </a:moveTo>
                <a:cubicBezTo>
                  <a:pt x="8529" y="11767"/>
                  <a:pt x="8529" y="11770"/>
                  <a:pt x="8526" y="11773"/>
                </a:cubicBezTo>
                <a:cubicBezTo>
                  <a:pt x="8529" y="11773"/>
                  <a:pt x="8532" y="11770"/>
                  <a:pt x="8532" y="11763"/>
                </a:cubicBezTo>
                <a:cubicBezTo>
                  <a:pt x="8512" y="11763"/>
                  <a:pt x="8489" y="11763"/>
                  <a:pt x="8469" y="11763"/>
                </a:cubicBezTo>
                <a:cubicBezTo>
                  <a:pt x="8469" y="11750"/>
                  <a:pt x="8465" y="11734"/>
                  <a:pt x="8465" y="11721"/>
                </a:cubicBezTo>
                <a:cubicBezTo>
                  <a:pt x="8459" y="11721"/>
                  <a:pt x="8452" y="11717"/>
                  <a:pt x="8445" y="11717"/>
                </a:cubicBezTo>
                <a:cubicBezTo>
                  <a:pt x="8449" y="11724"/>
                  <a:pt x="8452" y="11731"/>
                  <a:pt x="8452" y="11740"/>
                </a:cubicBezTo>
                <a:cubicBezTo>
                  <a:pt x="8429" y="11740"/>
                  <a:pt x="8408" y="11740"/>
                  <a:pt x="8385" y="11740"/>
                </a:cubicBezTo>
                <a:cubicBezTo>
                  <a:pt x="8388" y="11740"/>
                  <a:pt x="8388" y="11737"/>
                  <a:pt x="8392" y="11737"/>
                </a:cubicBezTo>
                <a:cubicBezTo>
                  <a:pt x="8388" y="11740"/>
                  <a:pt x="8388" y="11740"/>
                  <a:pt x="8385" y="11744"/>
                </a:cubicBezTo>
                <a:cubicBezTo>
                  <a:pt x="8405" y="11734"/>
                  <a:pt x="8429" y="11731"/>
                  <a:pt x="8449" y="11744"/>
                </a:cubicBezTo>
                <a:cubicBezTo>
                  <a:pt x="8452" y="11734"/>
                  <a:pt x="8455" y="11727"/>
                  <a:pt x="8462" y="11724"/>
                </a:cubicBezTo>
                <a:cubicBezTo>
                  <a:pt x="8462" y="11740"/>
                  <a:pt x="8465" y="11757"/>
                  <a:pt x="8465" y="11770"/>
                </a:cubicBezTo>
                <a:cubicBezTo>
                  <a:pt x="8492" y="11753"/>
                  <a:pt x="8512" y="11740"/>
                  <a:pt x="8532" y="11763"/>
                </a:cubicBezTo>
                <a:close/>
                <a:moveTo>
                  <a:pt x="8405" y="11816"/>
                </a:moveTo>
                <a:cubicBezTo>
                  <a:pt x="8395" y="11835"/>
                  <a:pt x="8425" y="11865"/>
                  <a:pt x="8392" y="11878"/>
                </a:cubicBezTo>
                <a:cubicBezTo>
                  <a:pt x="8422" y="11878"/>
                  <a:pt x="8449" y="11878"/>
                  <a:pt x="8479" y="11878"/>
                </a:cubicBezTo>
                <a:cubicBezTo>
                  <a:pt x="8482" y="11901"/>
                  <a:pt x="8485" y="11924"/>
                  <a:pt x="8485" y="11947"/>
                </a:cubicBezTo>
                <a:cubicBezTo>
                  <a:pt x="8485" y="11947"/>
                  <a:pt x="8489" y="11947"/>
                  <a:pt x="8489" y="11947"/>
                </a:cubicBezTo>
                <a:cubicBezTo>
                  <a:pt x="8485" y="11947"/>
                  <a:pt x="8485" y="11944"/>
                  <a:pt x="8482" y="11944"/>
                </a:cubicBezTo>
                <a:cubicBezTo>
                  <a:pt x="8479" y="11921"/>
                  <a:pt x="8479" y="11898"/>
                  <a:pt x="8475" y="11875"/>
                </a:cubicBezTo>
                <a:cubicBezTo>
                  <a:pt x="8449" y="11891"/>
                  <a:pt x="8419" y="11891"/>
                  <a:pt x="8392" y="11875"/>
                </a:cubicBezTo>
                <a:cubicBezTo>
                  <a:pt x="8398" y="11858"/>
                  <a:pt x="8405" y="11835"/>
                  <a:pt x="8405" y="11816"/>
                </a:cubicBezTo>
                <a:cubicBezTo>
                  <a:pt x="8408" y="11812"/>
                  <a:pt x="8412" y="11809"/>
                  <a:pt x="8412" y="11809"/>
                </a:cubicBezTo>
                <a:cubicBezTo>
                  <a:pt x="8408" y="11812"/>
                  <a:pt x="8408" y="11812"/>
                  <a:pt x="8405" y="11816"/>
                </a:cubicBezTo>
                <a:close/>
                <a:moveTo>
                  <a:pt x="3454" y="18030"/>
                </a:moveTo>
                <a:cubicBezTo>
                  <a:pt x="3441" y="18034"/>
                  <a:pt x="3441" y="18030"/>
                  <a:pt x="3451" y="18024"/>
                </a:cubicBezTo>
                <a:cubicBezTo>
                  <a:pt x="3451" y="18027"/>
                  <a:pt x="3451" y="18030"/>
                  <a:pt x="3454" y="18030"/>
                </a:cubicBezTo>
                <a:cubicBezTo>
                  <a:pt x="3458" y="18056"/>
                  <a:pt x="3505" y="18063"/>
                  <a:pt x="3485" y="18099"/>
                </a:cubicBezTo>
                <a:cubicBezTo>
                  <a:pt x="3481" y="18086"/>
                  <a:pt x="3481" y="18086"/>
                  <a:pt x="3491" y="18093"/>
                </a:cubicBezTo>
                <a:cubicBezTo>
                  <a:pt x="3488" y="18093"/>
                  <a:pt x="3485" y="18096"/>
                  <a:pt x="3481" y="18096"/>
                </a:cubicBezTo>
                <a:cubicBezTo>
                  <a:pt x="3471" y="18076"/>
                  <a:pt x="3461" y="18053"/>
                  <a:pt x="3454" y="18030"/>
                </a:cubicBezTo>
                <a:close/>
                <a:moveTo>
                  <a:pt x="5306" y="13078"/>
                </a:moveTo>
                <a:cubicBezTo>
                  <a:pt x="5279" y="13081"/>
                  <a:pt x="5249" y="13087"/>
                  <a:pt x="5222" y="13091"/>
                </a:cubicBezTo>
                <a:cubicBezTo>
                  <a:pt x="5208" y="13101"/>
                  <a:pt x="5192" y="13114"/>
                  <a:pt x="5178" y="13124"/>
                </a:cubicBezTo>
                <a:cubicBezTo>
                  <a:pt x="5162" y="13133"/>
                  <a:pt x="5145" y="13143"/>
                  <a:pt x="5128" y="13156"/>
                </a:cubicBezTo>
                <a:cubicBezTo>
                  <a:pt x="5115" y="13160"/>
                  <a:pt x="5105" y="13160"/>
                  <a:pt x="5091" y="13163"/>
                </a:cubicBezTo>
                <a:cubicBezTo>
                  <a:pt x="5095" y="13166"/>
                  <a:pt x="5098" y="13173"/>
                  <a:pt x="5098" y="13176"/>
                </a:cubicBezTo>
                <a:cubicBezTo>
                  <a:pt x="5105" y="13169"/>
                  <a:pt x="5115" y="13160"/>
                  <a:pt x="5121" y="13153"/>
                </a:cubicBezTo>
                <a:cubicBezTo>
                  <a:pt x="5145" y="13153"/>
                  <a:pt x="5165" y="13146"/>
                  <a:pt x="5172" y="13124"/>
                </a:cubicBezTo>
                <a:cubicBezTo>
                  <a:pt x="5195" y="13127"/>
                  <a:pt x="5212" y="13117"/>
                  <a:pt x="5218" y="13094"/>
                </a:cubicBezTo>
                <a:cubicBezTo>
                  <a:pt x="5249" y="13087"/>
                  <a:pt x="5275" y="13081"/>
                  <a:pt x="5306" y="13074"/>
                </a:cubicBezTo>
                <a:cubicBezTo>
                  <a:pt x="5295" y="13078"/>
                  <a:pt x="5292" y="13078"/>
                  <a:pt x="5299" y="13068"/>
                </a:cubicBezTo>
                <a:cubicBezTo>
                  <a:pt x="5306" y="13071"/>
                  <a:pt x="5306" y="13074"/>
                  <a:pt x="5306" y="13078"/>
                </a:cubicBezTo>
                <a:close/>
                <a:moveTo>
                  <a:pt x="8265" y="13274"/>
                </a:moveTo>
                <a:cubicBezTo>
                  <a:pt x="8254" y="13261"/>
                  <a:pt x="8248" y="13245"/>
                  <a:pt x="8238" y="13232"/>
                </a:cubicBezTo>
                <a:cubicBezTo>
                  <a:pt x="8231" y="13219"/>
                  <a:pt x="8241" y="13196"/>
                  <a:pt x="8218" y="13189"/>
                </a:cubicBezTo>
                <a:cubicBezTo>
                  <a:pt x="8214" y="13189"/>
                  <a:pt x="8211" y="13192"/>
                  <a:pt x="8208" y="13196"/>
                </a:cubicBezTo>
                <a:cubicBezTo>
                  <a:pt x="8218" y="13205"/>
                  <a:pt x="8231" y="13219"/>
                  <a:pt x="8241" y="13228"/>
                </a:cubicBezTo>
                <a:cubicBezTo>
                  <a:pt x="8248" y="13242"/>
                  <a:pt x="8258" y="13258"/>
                  <a:pt x="8265" y="13271"/>
                </a:cubicBezTo>
                <a:cubicBezTo>
                  <a:pt x="8268" y="13274"/>
                  <a:pt x="8268" y="13278"/>
                  <a:pt x="8271" y="13281"/>
                </a:cubicBezTo>
                <a:cubicBezTo>
                  <a:pt x="8271" y="13278"/>
                  <a:pt x="8268" y="13278"/>
                  <a:pt x="8265" y="13274"/>
                </a:cubicBezTo>
                <a:close/>
                <a:moveTo>
                  <a:pt x="3880" y="17663"/>
                </a:moveTo>
                <a:cubicBezTo>
                  <a:pt x="3883" y="17650"/>
                  <a:pt x="3886" y="17650"/>
                  <a:pt x="3886" y="17663"/>
                </a:cubicBezTo>
                <a:cubicBezTo>
                  <a:pt x="3883" y="17663"/>
                  <a:pt x="3880" y="17660"/>
                  <a:pt x="3876" y="17660"/>
                </a:cubicBezTo>
                <a:cubicBezTo>
                  <a:pt x="3900" y="17670"/>
                  <a:pt x="3900" y="17689"/>
                  <a:pt x="3900" y="17709"/>
                </a:cubicBezTo>
                <a:cubicBezTo>
                  <a:pt x="3890" y="17716"/>
                  <a:pt x="3880" y="17719"/>
                  <a:pt x="3870" y="17725"/>
                </a:cubicBezTo>
                <a:cubicBezTo>
                  <a:pt x="3873" y="17725"/>
                  <a:pt x="3880" y="17729"/>
                  <a:pt x="3880" y="17725"/>
                </a:cubicBezTo>
                <a:cubicBezTo>
                  <a:pt x="3886" y="17719"/>
                  <a:pt x="3890" y="17712"/>
                  <a:pt x="3896" y="17706"/>
                </a:cubicBezTo>
                <a:cubicBezTo>
                  <a:pt x="3893" y="17693"/>
                  <a:pt x="3886" y="17680"/>
                  <a:pt x="3880" y="17663"/>
                </a:cubicBezTo>
                <a:close/>
                <a:moveTo>
                  <a:pt x="3039" y="18912"/>
                </a:moveTo>
                <a:cubicBezTo>
                  <a:pt x="3039" y="18912"/>
                  <a:pt x="3036" y="18915"/>
                  <a:pt x="3036" y="18915"/>
                </a:cubicBezTo>
                <a:cubicBezTo>
                  <a:pt x="3039" y="18915"/>
                  <a:pt x="3043" y="18915"/>
                  <a:pt x="3043" y="18915"/>
                </a:cubicBezTo>
                <a:cubicBezTo>
                  <a:pt x="3049" y="18938"/>
                  <a:pt x="3053" y="18961"/>
                  <a:pt x="3059" y="18987"/>
                </a:cubicBezTo>
                <a:cubicBezTo>
                  <a:pt x="3066" y="19007"/>
                  <a:pt x="3073" y="19030"/>
                  <a:pt x="3080" y="19050"/>
                </a:cubicBezTo>
                <a:cubicBezTo>
                  <a:pt x="3086" y="19050"/>
                  <a:pt x="3093" y="19050"/>
                  <a:pt x="3096" y="19050"/>
                </a:cubicBezTo>
                <a:cubicBezTo>
                  <a:pt x="3096" y="19053"/>
                  <a:pt x="3096" y="19053"/>
                  <a:pt x="3096" y="19056"/>
                </a:cubicBezTo>
                <a:cubicBezTo>
                  <a:pt x="3090" y="19053"/>
                  <a:pt x="3086" y="19053"/>
                  <a:pt x="3080" y="19050"/>
                </a:cubicBezTo>
                <a:cubicBezTo>
                  <a:pt x="3083" y="19027"/>
                  <a:pt x="3100" y="18997"/>
                  <a:pt x="3059" y="18991"/>
                </a:cubicBezTo>
                <a:cubicBezTo>
                  <a:pt x="3070" y="18958"/>
                  <a:pt x="3049" y="18935"/>
                  <a:pt x="3039" y="18912"/>
                </a:cubicBezTo>
                <a:close/>
                <a:moveTo>
                  <a:pt x="2300" y="15890"/>
                </a:moveTo>
                <a:cubicBezTo>
                  <a:pt x="2300" y="15890"/>
                  <a:pt x="2303" y="15887"/>
                  <a:pt x="2303" y="15887"/>
                </a:cubicBezTo>
                <a:cubicBezTo>
                  <a:pt x="2303" y="15887"/>
                  <a:pt x="2300" y="15887"/>
                  <a:pt x="2300" y="15890"/>
                </a:cubicBezTo>
                <a:cubicBezTo>
                  <a:pt x="2290" y="15887"/>
                  <a:pt x="2283" y="15887"/>
                  <a:pt x="2276" y="15887"/>
                </a:cubicBezTo>
                <a:cubicBezTo>
                  <a:pt x="2280" y="15880"/>
                  <a:pt x="2283" y="15870"/>
                  <a:pt x="2290" y="15870"/>
                </a:cubicBezTo>
                <a:cubicBezTo>
                  <a:pt x="2310" y="15867"/>
                  <a:pt x="2310" y="15877"/>
                  <a:pt x="2300" y="15890"/>
                </a:cubicBezTo>
                <a:close/>
                <a:moveTo>
                  <a:pt x="3950" y="19069"/>
                </a:moveTo>
                <a:cubicBezTo>
                  <a:pt x="3947" y="19066"/>
                  <a:pt x="3943" y="19066"/>
                  <a:pt x="3943" y="19063"/>
                </a:cubicBezTo>
                <a:cubicBezTo>
                  <a:pt x="3947" y="19063"/>
                  <a:pt x="3950" y="19063"/>
                  <a:pt x="3953" y="19063"/>
                </a:cubicBezTo>
                <a:cubicBezTo>
                  <a:pt x="3950" y="19063"/>
                  <a:pt x="3947" y="19066"/>
                  <a:pt x="3947" y="19066"/>
                </a:cubicBezTo>
                <a:cubicBezTo>
                  <a:pt x="3940" y="19066"/>
                  <a:pt x="3933" y="19066"/>
                  <a:pt x="3926" y="19066"/>
                </a:cubicBezTo>
                <a:cubicBezTo>
                  <a:pt x="3930" y="19059"/>
                  <a:pt x="3930" y="19050"/>
                  <a:pt x="3933" y="19046"/>
                </a:cubicBezTo>
                <a:cubicBezTo>
                  <a:pt x="3943" y="19050"/>
                  <a:pt x="3953" y="19053"/>
                  <a:pt x="3950" y="19069"/>
                </a:cubicBezTo>
                <a:close/>
                <a:moveTo>
                  <a:pt x="4499" y="16254"/>
                </a:moveTo>
                <a:cubicBezTo>
                  <a:pt x="4506" y="16267"/>
                  <a:pt x="4512" y="16277"/>
                  <a:pt x="4522" y="16290"/>
                </a:cubicBezTo>
                <a:cubicBezTo>
                  <a:pt x="4529" y="16303"/>
                  <a:pt x="4536" y="16316"/>
                  <a:pt x="4546" y="16329"/>
                </a:cubicBezTo>
                <a:cubicBezTo>
                  <a:pt x="4549" y="16326"/>
                  <a:pt x="4559" y="16319"/>
                  <a:pt x="4556" y="16316"/>
                </a:cubicBezTo>
                <a:cubicBezTo>
                  <a:pt x="4552" y="16296"/>
                  <a:pt x="4539" y="16290"/>
                  <a:pt x="4519" y="16293"/>
                </a:cubicBezTo>
                <a:cubicBezTo>
                  <a:pt x="4522" y="16273"/>
                  <a:pt x="4522" y="16260"/>
                  <a:pt x="4495" y="16257"/>
                </a:cubicBezTo>
                <a:cubicBezTo>
                  <a:pt x="4489" y="16254"/>
                  <a:pt x="4482" y="16250"/>
                  <a:pt x="4479" y="16247"/>
                </a:cubicBezTo>
                <a:cubicBezTo>
                  <a:pt x="4485" y="16247"/>
                  <a:pt x="4492" y="16250"/>
                  <a:pt x="4499" y="16254"/>
                </a:cubicBezTo>
                <a:close/>
                <a:moveTo>
                  <a:pt x="3960" y="19348"/>
                </a:moveTo>
                <a:cubicBezTo>
                  <a:pt x="3957" y="19348"/>
                  <a:pt x="3957" y="19348"/>
                  <a:pt x="3953" y="19348"/>
                </a:cubicBezTo>
                <a:cubicBezTo>
                  <a:pt x="3957" y="19351"/>
                  <a:pt x="3957" y="19351"/>
                  <a:pt x="3960" y="19354"/>
                </a:cubicBezTo>
                <a:cubicBezTo>
                  <a:pt x="3940" y="19345"/>
                  <a:pt x="3916" y="19335"/>
                  <a:pt x="3896" y="19325"/>
                </a:cubicBezTo>
                <a:cubicBezTo>
                  <a:pt x="3893" y="19322"/>
                  <a:pt x="3893" y="19318"/>
                  <a:pt x="3890" y="19315"/>
                </a:cubicBezTo>
                <a:cubicBezTo>
                  <a:pt x="3890" y="19315"/>
                  <a:pt x="3886" y="19315"/>
                  <a:pt x="3883" y="19315"/>
                </a:cubicBezTo>
                <a:cubicBezTo>
                  <a:pt x="3890" y="19318"/>
                  <a:pt x="3896" y="19318"/>
                  <a:pt x="3900" y="19322"/>
                </a:cubicBezTo>
                <a:cubicBezTo>
                  <a:pt x="3910" y="19358"/>
                  <a:pt x="3936" y="19345"/>
                  <a:pt x="3960" y="19348"/>
                </a:cubicBezTo>
                <a:close/>
                <a:moveTo>
                  <a:pt x="4034" y="17525"/>
                </a:moveTo>
                <a:cubicBezTo>
                  <a:pt x="4010" y="17529"/>
                  <a:pt x="4007" y="17542"/>
                  <a:pt x="4010" y="17562"/>
                </a:cubicBezTo>
                <a:cubicBezTo>
                  <a:pt x="4017" y="17578"/>
                  <a:pt x="4037" y="17575"/>
                  <a:pt x="4040" y="17568"/>
                </a:cubicBezTo>
                <a:cubicBezTo>
                  <a:pt x="4044" y="17555"/>
                  <a:pt x="4034" y="17539"/>
                  <a:pt x="4030" y="17525"/>
                </a:cubicBezTo>
                <a:cubicBezTo>
                  <a:pt x="4037" y="17516"/>
                  <a:pt x="4044" y="17506"/>
                  <a:pt x="4050" y="17496"/>
                </a:cubicBezTo>
                <a:cubicBezTo>
                  <a:pt x="4047" y="17493"/>
                  <a:pt x="4040" y="17493"/>
                  <a:pt x="4037" y="17489"/>
                </a:cubicBezTo>
                <a:cubicBezTo>
                  <a:pt x="4034" y="17499"/>
                  <a:pt x="4034" y="17512"/>
                  <a:pt x="4034" y="17525"/>
                </a:cubicBezTo>
                <a:close/>
                <a:moveTo>
                  <a:pt x="3424" y="17824"/>
                </a:moveTo>
                <a:cubicBezTo>
                  <a:pt x="3424" y="17820"/>
                  <a:pt x="3424" y="17817"/>
                  <a:pt x="3428" y="17817"/>
                </a:cubicBezTo>
                <a:cubicBezTo>
                  <a:pt x="3424" y="17817"/>
                  <a:pt x="3424" y="17820"/>
                  <a:pt x="3421" y="17820"/>
                </a:cubicBezTo>
                <a:cubicBezTo>
                  <a:pt x="3428" y="17824"/>
                  <a:pt x="3434" y="17830"/>
                  <a:pt x="3441" y="17834"/>
                </a:cubicBezTo>
                <a:cubicBezTo>
                  <a:pt x="3448" y="17837"/>
                  <a:pt x="3454" y="17837"/>
                  <a:pt x="3458" y="17837"/>
                </a:cubicBezTo>
                <a:cubicBezTo>
                  <a:pt x="3444" y="17830"/>
                  <a:pt x="3434" y="17827"/>
                  <a:pt x="3424" y="17824"/>
                </a:cubicBezTo>
                <a:close/>
                <a:moveTo>
                  <a:pt x="6126" y="13507"/>
                </a:moveTo>
                <a:cubicBezTo>
                  <a:pt x="6142" y="13494"/>
                  <a:pt x="6156" y="13464"/>
                  <a:pt x="6183" y="13491"/>
                </a:cubicBezTo>
                <a:cubicBezTo>
                  <a:pt x="6186" y="13487"/>
                  <a:pt x="6186" y="13487"/>
                  <a:pt x="6189" y="13484"/>
                </a:cubicBezTo>
                <a:cubicBezTo>
                  <a:pt x="6186" y="13484"/>
                  <a:pt x="6183" y="13484"/>
                  <a:pt x="6183" y="13487"/>
                </a:cubicBezTo>
                <a:cubicBezTo>
                  <a:pt x="6169" y="13497"/>
                  <a:pt x="6129" y="13458"/>
                  <a:pt x="6132" y="13510"/>
                </a:cubicBezTo>
                <a:cubicBezTo>
                  <a:pt x="6122" y="13514"/>
                  <a:pt x="6102" y="13497"/>
                  <a:pt x="6112" y="13523"/>
                </a:cubicBezTo>
                <a:cubicBezTo>
                  <a:pt x="6116" y="13520"/>
                  <a:pt x="6119" y="13514"/>
                  <a:pt x="6126" y="13507"/>
                </a:cubicBezTo>
                <a:close/>
                <a:moveTo>
                  <a:pt x="3910" y="18830"/>
                </a:moveTo>
                <a:cubicBezTo>
                  <a:pt x="3896" y="18830"/>
                  <a:pt x="3886" y="18827"/>
                  <a:pt x="3873" y="18827"/>
                </a:cubicBezTo>
                <a:cubicBezTo>
                  <a:pt x="3886" y="18827"/>
                  <a:pt x="3900" y="18827"/>
                  <a:pt x="3910" y="18830"/>
                </a:cubicBezTo>
                <a:cubicBezTo>
                  <a:pt x="3910" y="18843"/>
                  <a:pt x="3906" y="18853"/>
                  <a:pt x="3903" y="18863"/>
                </a:cubicBezTo>
                <a:cubicBezTo>
                  <a:pt x="3900" y="18876"/>
                  <a:pt x="3910" y="18882"/>
                  <a:pt x="3910" y="18876"/>
                </a:cubicBezTo>
                <a:cubicBezTo>
                  <a:pt x="3916" y="18860"/>
                  <a:pt x="3913" y="18843"/>
                  <a:pt x="3910" y="18830"/>
                </a:cubicBezTo>
                <a:close/>
                <a:moveTo>
                  <a:pt x="6270" y="13035"/>
                </a:moveTo>
                <a:cubicBezTo>
                  <a:pt x="6270" y="13055"/>
                  <a:pt x="6270" y="13074"/>
                  <a:pt x="6270" y="13094"/>
                </a:cubicBezTo>
                <a:cubicBezTo>
                  <a:pt x="6273" y="13094"/>
                  <a:pt x="6280" y="13091"/>
                  <a:pt x="6283" y="13091"/>
                </a:cubicBezTo>
                <a:cubicBezTo>
                  <a:pt x="6280" y="13071"/>
                  <a:pt x="6273" y="13051"/>
                  <a:pt x="6270" y="13035"/>
                </a:cubicBezTo>
                <a:cubicBezTo>
                  <a:pt x="6283" y="13035"/>
                  <a:pt x="6300" y="13038"/>
                  <a:pt x="6316" y="13042"/>
                </a:cubicBezTo>
                <a:cubicBezTo>
                  <a:pt x="6316" y="13038"/>
                  <a:pt x="6313" y="13032"/>
                  <a:pt x="6313" y="13032"/>
                </a:cubicBezTo>
                <a:cubicBezTo>
                  <a:pt x="6300" y="13032"/>
                  <a:pt x="6286" y="13032"/>
                  <a:pt x="6270" y="13035"/>
                </a:cubicBezTo>
                <a:close/>
                <a:moveTo>
                  <a:pt x="3766" y="19230"/>
                </a:moveTo>
                <a:cubicBezTo>
                  <a:pt x="3762" y="19230"/>
                  <a:pt x="3759" y="19233"/>
                  <a:pt x="3759" y="19233"/>
                </a:cubicBezTo>
                <a:cubicBezTo>
                  <a:pt x="3762" y="19233"/>
                  <a:pt x="3766" y="19233"/>
                  <a:pt x="3766" y="19230"/>
                </a:cubicBezTo>
                <a:cubicBezTo>
                  <a:pt x="3772" y="19263"/>
                  <a:pt x="3776" y="19289"/>
                  <a:pt x="3813" y="19286"/>
                </a:cubicBezTo>
                <a:cubicBezTo>
                  <a:pt x="3816" y="19250"/>
                  <a:pt x="3772" y="19256"/>
                  <a:pt x="3766" y="19230"/>
                </a:cubicBezTo>
                <a:close/>
                <a:moveTo>
                  <a:pt x="4348" y="15700"/>
                </a:moveTo>
                <a:cubicBezTo>
                  <a:pt x="4254" y="15801"/>
                  <a:pt x="4301" y="15926"/>
                  <a:pt x="4295" y="16041"/>
                </a:cubicBezTo>
                <a:cubicBezTo>
                  <a:pt x="4315" y="15926"/>
                  <a:pt x="4331" y="15811"/>
                  <a:pt x="4352" y="15697"/>
                </a:cubicBezTo>
                <a:cubicBezTo>
                  <a:pt x="4348" y="15697"/>
                  <a:pt x="4348" y="15693"/>
                  <a:pt x="4345" y="15693"/>
                </a:cubicBezTo>
                <a:cubicBezTo>
                  <a:pt x="4345" y="15693"/>
                  <a:pt x="4345" y="15697"/>
                  <a:pt x="4348" y="15700"/>
                </a:cubicBezTo>
                <a:close/>
                <a:moveTo>
                  <a:pt x="15595" y="7014"/>
                </a:moveTo>
                <a:cubicBezTo>
                  <a:pt x="15488" y="7125"/>
                  <a:pt x="15357" y="7224"/>
                  <a:pt x="15300" y="7374"/>
                </a:cubicBezTo>
                <a:cubicBezTo>
                  <a:pt x="15431" y="7276"/>
                  <a:pt x="15538" y="7158"/>
                  <a:pt x="15595" y="7014"/>
                </a:cubicBezTo>
                <a:cubicBezTo>
                  <a:pt x="15595" y="7011"/>
                  <a:pt x="15595" y="7007"/>
                  <a:pt x="15595" y="7007"/>
                </a:cubicBezTo>
                <a:cubicBezTo>
                  <a:pt x="15595" y="7007"/>
                  <a:pt x="15595" y="7011"/>
                  <a:pt x="15595" y="7014"/>
                </a:cubicBezTo>
                <a:close/>
                <a:moveTo>
                  <a:pt x="9674" y="6178"/>
                </a:moveTo>
                <a:cubicBezTo>
                  <a:pt x="9654" y="6188"/>
                  <a:pt x="9664" y="6198"/>
                  <a:pt x="9674" y="6208"/>
                </a:cubicBezTo>
                <a:cubicBezTo>
                  <a:pt x="9684" y="6231"/>
                  <a:pt x="9707" y="6234"/>
                  <a:pt x="9727" y="6240"/>
                </a:cubicBezTo>
                <a:lnTo>
                  <a:pt x="9731" y="6237"/>
                </a:lnTo>
                <a:cubicBezTo>
                  <a:pt x="9801" y="6339"/>
                  <a:pt x="9898" y="6381"/>
                  <a:pt x="10022" y="6358"/>
                </a:cubicBezTo>
                <a:cubicBezTo>
                  <a:pt x="10310" y="6303"/>
                  <a:pt x="10598" y="6263"/>
                  <a:pt x="10892" y="6290"/>
                </a:cubicBezTo>
                <a:cubicBezTo>
                  <a:pt x="11046" y="6303"/>
                  <a:pt x="11197" y="6322"/>
                  <a:pt x="11331" y="6408"/>
                </a:cubicBezTo>
                <a:cubicBezTo>
                  <a:pt x="11290" y="6178"/>
                  <a:pt x="11170" y="6070"/>
                  <a:pt x="10932" y="6047"/>
                </a:cubicBezTo>
                <a:cubicBezTo>
                  <a:pt x="10855" y="6040"/>
                  <a:pt x="10772" y="6031"/>
                  <a:pt x="10708" y="5998"/>
                </a:cubicBezTo>
                <a:cubicBezTo>
                  <a:pt x="10450" y="5867"/>
                  <a:pt x="10196" y="5929"/>
                  <a:pt x="9942" y="6001"/>
                </a:cubicBezTo>
                <a:cubicBezTo>
                  <a:pt x="9848" y="6027"/>
                  <a:pt x="9747" y="6050"/>
                  <a:pt x="9684" y="6136"/>
                </a:cubicBezTo>
                <a:cubicBezTo>
                  <a:pt x="9684" y="6136"/>
                  <a:pt x="9687" y="6139"/>
                  <a:pt x="9687" y="6139"/>
                </a:cubicBezTo>
                <a:cubicBezTo>
                  <a:pt x="9680" y="6152"/>
                  <a:pt x="9677" y="6165"/>
                  <a:pt x="9674" y="6178"/>
                </a:cubicBezTo>
                <a:close/>
                <a:moveTo>
                  <a:pt x="4248" y="16804"/>
                </a:moveTo>
                <a:cubicBezTo>
                  <a:pt x="4425" y="16401"/>
                  <a:pt x="4613" y="15398"/>
                  <a:pt x="4539" y="15215"/>
                </a:cubicBezTo>
                <a:cubicBezTo>
                  <a:pt x="4388" y="15752"/>
                  <a:pt x="4348" y="16283"/>
                  <a:pt x="4248" y="16804"/>
                </a:cubicBezTo>
                <a:close/>
                <a:moveTo>
                  <a:pt x="15384" y="7404"/>
                </a:moveTo>
                <a:cubicBezTo>
                  <a:pt x="15371" y="7401"/>
                  <a:pt x="15357" y="7401"/>
                  <a:pt x="15344" y="7397"/>
                </a:cubicBezTo>
                <a:cubicBezTo>
                  <a:pt x="15270" y="7692"/>
                  <a:pt x="15200" y="7987"/>
                  <a:pt x="15120" y="8315"/>
                </a:cubicBezTo>
                <a:cubicBezTo>
                  <a:pt x="15354" y="7991"/>
                  <a:pt x="15424" y="7742"/>
                  <a:pt x="15384" y="7404"/>
                </a:cubicBezTo>
                <a:close/>
                <a:moveTo>
                  <a:pt x="9275" y="6408"/>
                </a:moveTo>
                <a:cubicBezTo>
                  <a:pt x="9433" y="6591"/>
                  <a:pt x="9593" y="6637"/>
                  <a:pt x="9751" y="6552"/>
                </a:cubicBezTo>
                <a:cubicBezTo>
                  <a:pt x="9603" y="6496"/>
                  <a:pt x="9463" y="6437"/>
                  <a:pt x="9275" y="6408"/>
                </a:cubicBezTo>
                <a:close/>
                <a:moveTo>
                  <a:pt x="10949" y="12773"/>
                </a:moveTo>
                <a:cubicBezTo>
                  <a:pt x="10932" y="12763"/>
                  <a:pt x="10929" y="12760"/>
                  <a:pt x="10922" y="12756"/>
                </a:cubicBezTo>
                <a:cubicBezTo>
                  <a:pt x="10916" y="12756"/>
                  <a:pt x="10906" y="12756"/>
                  <a:pt x="10899" y="12760"/>
                </a:cubicBezTo>
                <a:cubicBezTo>
                  <a:pt x="10885" y="12763"/>
                  <a:pt x="10885" y="12770"/>
                  <a:pt x="10899" y="12770"/>
                </a:cubicBezTo>
                <a:cubicBezTo>
                  <a:pt x="10912" y="12773"/>
                  <a:pt x="10922" y="12773"/>
                  <a:pt x="10949" y="12773"/>
                </a:cubicBezTo>
                <a:close/>
                <a:moveTo>
                  <a:pt x="4254" y="16165"/>
                </a:moveTo>
                <a:cubicBezTo>
                  <a:pt x="4261" y="16165"/>
                  <a:pt x="4265" y="16169"/>
                  <a:pt x="4271" y="16169"/>
                </a:cubicBezTo>
                <a:cubicBezTo>
                  <a:pt x="4278" y="16149"/>
                  <a:pt x="4285" y="16129"/>
                  <a:pt x="4291" y="16106"/>
                </a:cubicBezTo>
                <a:cubicBezTo>
                  <a:pt x="4285" y="16103"/>
                  <a:pt x="4278" y="16103"/>
                  <a:pt x="4271" y="16100"/>
                </a:cubicBezTo>
                <a:cubicBezTo>
                  <a:pt x="4265" y="16123"/>
                  <a:pt x="4261" y="16146"/>
                  <a:pt x="4254" y="16165"/>
                </a:cubicBezTo>
                <a:close/>
                <a:moveTo>
                  <a:pt x="15649" y="5683"/>
                </a:moveTo>
                <a:cubicBezTo>
                  <a:pt x="15642" y="5677"/>
                  <a:pt x="15635" y="5673"/>
                  <a:pt x="15632" y="5670"/>
                </a:cubicBezTo>
                <a:cubicBezTo>
                  <a:pt x="15625" y="5667"/>
                  <a:pt x="15615" y="5670"/>
                  <a:pt x="15608" y="5670"/>
                </a:cubicBezTo>
                <a:cubicBezTo>
                  <a:pt x="15615" y="5677"/>
                  <a:pt x="15618" y="5683"/>
                  <a:pt x="15625" y="5683"/>
                </a:cubicBezTo>
                <a:cubicBezTo>
                  <a:pt x="15629" y="5686"/>
                  <a:pt x="15639" y="5683"/>
                  <a:pt x="15649" y="5683"/>
                </a:cubicBezTo>
                <a:close/>
                <a:moveTo>
                  <a:pt x="1178" y="15952"/>
                </a:moveTo>
                <a:cubicBezTo>
                  <a:pt x="1175" y="15946"/>
                  <a:pt x="1175" y="15936"/>
                  <a:pt x="1172" y="15929"/>
                </a:cubicBezTo>
                <a:cubicBezTo>
                  <a:pt x="1168" y="15926"/>
                  <a:pt x="1158" y="15926"/>
                  <a:pt x="1152" y="15926"/>
                </a:cubicBezTo>
                <a:cubicBezTo>
                  <a:pt x="1152" y="15933"/>
                  <a:pt x="1148" y="15946"/>
                  <a:pt x="1155" y="15949"/>
                </a:cubicBezTo>
                <a:cubicBezTo>
                  <a:pt x="1158" y="15952"/>
                  <a:pt x="1168" y="15949"/>
                  <a:pt x="1178" y="15952"/>
                </a:cubicBezTo>
                <a:close/>
                <a:moveTo>
                  <a:pt x="3475" y="17952"/>
                </a:moveTo>
                <a:cubicBezTo>
                  <a:pt x="3475" y="17948"/>
                  <a:pt x="3475" y="17945"/>
                  <a:pt x="3475" y="17942"/>
                </a:cubicBezTo>
                <a:cubicBezTo>
                  <a:pt x="3471" y="17945"/>
                  <a:pt x="3468" y="17945"/>
                  <a:pt x="3465" y="17948"/>
                </a:cubicBezTo>
                <a:cubicBezTo>
                  <a:pt x="3465" y="17952"/>
                  <a:pt x="3465" y="17955"/>
                  <a:pt x="3465" y="17958"/>
                </a:cubicBezTo>
                <a:cubicBezTo>
                  <a:pt x="3471" y="17955"/>
                  <a:pt x="3471" y="17955"/>
                  <a:pt x="3475" y="17952"/>
                </a:cubicBezTo>
                <a:close/>
                <a:moveTo>
                  <a:pt x="7247" y="13445"/>
                </a:moveTo>
                <a:cubicBezTo>
                  <a:pt x="7244" y="13438"/>
                  <a:pt x="7240" y="13432"/>
                  <a:pt x="7237" y="13425"/>
                </a:cubicBezTo>
                <a:cubicBezTo>
                  <a:pt x="7234" y="13428"/>
                  <a:pt x="7230" y="13432"/>
                  <a:pt x="7230" y="13435"/>
                </a:cubicBezTo>
                <a:cubicBezTo>
                  <a:pt x="7230" y="13441"/>
                  <a:pt x="7234" y="13451"/>
                  <a:pt x="7234" y="13458"/>
                </a:cubicBezTo>
                <a:cubicBezTo>
                  <a:pt x="7237" y="13451"/>
                  <a:pt x="7240" y="13448"/>
                  <a:pt x="7247" y="13445"/>
                </a:cubicBezTo>
                <a:close/>
                <a:moveTo>
                  <a:pt x="4599" y="13799"/>
                </a:moveTo>
                <a:cubicBezTo>
                  <a:pt x="4596" y="13795"/>
                  <a:pt x="4589" y="13789"/>
                  <a:pt x="4586" y="13786"/>
                </a:cubicBezTo>
                <a:cubicBezTo>
                  <a:pt x="4586" y="13786"/>
                  <a:pt x="4579" y="13792"/>
                  <a:pt x="4579" y="13792"/>
                </a:cubicBezTo>
                <a:cubicBezTo>
                  <a:pt x="4583" y="13799"/>
                  <a:pt x="4589" y="13802"/>
                  <a:pt x="4596" y="13805"/>
                </a:cubicBezTo>
                <a:cubicBezTo>
                  <a:pt x="4596" y="13802"/>
                  <a:pt x="4596" y="13802"/>
                  <a:pt x="4599" y="13799"/>
                </a:cubicBezTo>
                <a:close/>
                <a:moveTo>
                  <a:pt x="3498" y="17765"/>
                </a:moveTo>
                <a:cubicBezTo>
                  <a:pt x="3498" y="17761"/>
                  <a:pt x="3498" y="17755"/>
                  <a:pt x="3498" y="17752"/>
                </a:cubicBezTo>
                <a:cubicBezTo>
                  <a:pt x="3491" y="17755"/>
                  <a:pt x="3488" y="17755"/>
                  <a:pt x="3481" y="17758"/>
                </a:cubicBezTo>
                <a:cubicBezTo>
                  <a:pt x="3485" y="17761"/>
                  <a:pt x="3485" y="17765"/>
                  <a:pt x="3488" y="17768"/>
                </a:cubicBezTo>
                <a:cubicBezTo>
                  <a:pt x="3491" y="17768"/>
                  <a:pt x="3495" y="17765"/>
                  <a:pt x="3498" y="17765"/>
                </a:cubicBezTo>
                <a:close/>
                <a:moveTo>
                  <a:pt x="4596" y="15179"/>
                </a:moveTo>
                <a:cubicBezTo>
                  <a:pt x="4593" y="15175"/>
                  <a:pt x="4593" y="15172"/>
                  <a:pt x="4589" y="15166"/>
                </a:cubicBezTo>
                <a:cubicBezTo>
                  <a:pt x="4586" y="15169"/>
                  <a:pt x="4579" y="15175"/>
                  <a:pt x="4576" y="15179"/>
                </a:cubicBezTo>
                <a:cubicBezTo>
                  <a:pt x="4579" y="15182"/>
                  <a:pt x="4583" y="15185"/>
                  <a:pt x="4586" y="15185"/>
                </a:cubicBezTo>
                <a:cubicBezTo>
                  <a:pt x="4593" y="15188"/>
                  <a:pt x="4593" y="15182"/>
                  <a:pt x="4596" y="15179"/>
                </a:cubicBezTo>
                <a:close/>
                <a:moveTo>
                  <a:pt x="1121" y="16001"/>
                </a:moveTo>
                <a:cubicBezTo>
                  <a:pt x="1108" y="16001"/>
                  <a:pt x="1105" y="16005"/>
                  <a:pt x="1115" y="16014"/>
                </a:cubicBezTo>
                <a:cubicBezTo>
                  <a:pt x="1115" y="16014"/>
                  <a:pt x="1121" y="16011"/>
                  <a:pt x="1125" y="16011"/>
                </a:cubicBezTo>
                <a:cubicBezTo>
                  <a:pt x="1125" y="16008"/>
                  <a:pt x="1121" y="16005"/>
                  <a:pt x="1121" y="16001"/>
                </a:cubicBezTo>
                <a:close/>
                <a:moveTo>
                  <a:pt x="3311" y="19656"/>
                </a:moveTo>
                <a:cubicBezTo>
                  <a:pt x="3307" y="19659"/>
                  <a:pt x="3304" y="19659"/>
                  <a:pt x="3304" y="19663"/>
                </a:cubicBezTo>
                <a:cubicBezTo>
                  <a:pt x="3307" y="19666"/>
                  <a:pt x="3311" y="19669"/>
                  <a:pt x="3311" y="19672"/>
                </a:cubicBezTo>
                <a:cubicBezTo>
                  <a:pt x="3314" y="19669"/>
                  <a:pt x="3317" y="19666"/>
                  <a:pt x="3324" y="19663"/>
                </a:cubicBezTo>
                <a:cubicBezTo>
                  <a:pt x="3321" y="19659"/>
                  <a:pt x="3317" y="19659"/>
                  <a:pt x="3311" y="19656"/>
                </a:cubicBezTo>
                <a:close/>
                <a:moveTo>
                  <a:pt x="4271" y="16254"/>
                </a:moveTo>
                <a:lnTo>
                  <a:pt x="4265" y="16254"/>
                </a:lnTo>
                <a:lnTo>
                  <a:pt x="4268" y="16260"/>
                </a:lnTo>
                <a:lnTo>
                  <a:pt x="4271" y="16254"/>
                </a:lnTo>
                <a:close/>
                <a:moveTo>
                  <a:pt x="3227" y="15890"/>
                </a:moveTo>
                <a:lnTo>
                  <a:pt x="3237" y="15893"/>
                </a:lnTo>
                <a:lnTo>
                  <a:pt x="3237" y="15887"/>
                </a:lnTo>
                <a:lnTo>
                  <a:pt x="3227" y="15890"/>
                </a:lnTo>
                <a:close/>
                <a:moveTo>
                  <a:pt x="3274" y="15811"/>
                </a:moveTo>
                <a:lnTo>
                  <a:pt x="3270" y="15821"/>
                </a:lnTo>
                <a:lnTo>
                  <a:pt x="3277" y="15821"/>
                </a:lnTo>
                <a:lnTo>
                  <a:pt x="3274" y="15811"/>
                </a:lnTo>
                <a:close/>
                <a:moveTo>
                  <a:pt x="3126" y="15565"/>
                </a:moveTo>
                <a:lnTo>
                  <a:pt x="3116" y="15569"/>
                </a:lnTo>
                <a:lnTo>
                  <a:pt x="3126" y="15572"/>
                </a:lnTo>
                <a:lnTo>
                  <a:pt x="3126" y="15565"/>
                </a:lnTo>
                <a:close/>
                <a:moveTo>
                  <a:pt x="5644" y="15388"/>
                </a:moveTo>
                <a:cubicBezTo>
                  <a:pt x="5644" y="15385"/>
                  <a:pt x="5644" y="15382"/>
                  <a:pt x="5640" y="15379"/>
                </a:cubicBezTo>
                <a:cubicBezTo>
                  <a:pt x="5637" y="15382"/>
                  <a:pt x="5637" y="15388"/>
                  <a:pt x="5634" y="15392"/>
                </a:cubicBezTo>
                <a:cubicBezTo>
                  <a:pt x="5640" y="15388"/>
                  <a:pt x="5644" y="15388"/>
                  <a:pt x="5644" y="15388"/>
                </a:cubicBezTo>
                <a:close/>
                <a:moveTo>
                  <a:pt x="4131" y="17575"/>
                </a:moveTo>
                <a:cubicBezTo>
                  <a:pt x="4127" y="17571"/>
                  <a:pt x="4127" y="17568"/>
                  <a:pt x="4124" y="17565"/>
                </a:cubicBezTo>
                <a:cubicBezTo>
                  <a:pt x="4121" y="17568"/>
                  <a:pt x="4117" y="17571"/>
                  <a:pt x="4117" y="17571"/>
                </a:cubicBezTo>
                <a:cubicBezTo>
                  <a:pt x="4121" y="17575"/>
                  <a:pt x="4124" y="17578"/>
                  <a:pt x="4127" y="17581"/>
                </a:cubicBezTo>
                <a:cubicBezTo>
                  <a:pt x="4131" y="17578"/>
                  <a:pt x="4131" y="17578"/>
                  <a:pt x="4131" y="17575"/>
                </a:cubicBezTo>
                <a:close/>
                <a:moveTo>
                  <a:pt x="4097" y="17640"/>
                </a:moveTo>
                <a:cubicBezTo>
                  <a:pt x="4094" y="17640"/>
                  <a:pt x="4090" y="17637"/>
                  <a:pt x="4087" y="17637"/>
                </a:cubicBezTo>
                <a:cubicBezTo>
                  <a:pt x="4074" y="17640"/>
                  <a:pt x="4074" y="17647"/>
                  <a:pt x="4087" y="17653"/>
                </a:cubicBezTo>
                <a:cubicBezTo>
                  <a:pt x="4090" y="17653"/>
                  <a:pt x="4097" y="17653"/>
                  <a:pt x="4097" y="17650"/>
                </a:cubicBezTo>
                <a:cubicBezTo>
                  <a:pt x="4101" y="17647"/>
                  <a:pt x="4097" y="17643"/>
                  <a:pt x="4097" y="17640"/>
                </a:cubicBezTo>
                <a:close/>
                <a:moveTo>
                  <a:pt x="4084" y="17739"/>
                </a:moveTo>
                <a:cubicBezTo>
                  <a:pt x="4080" y="17732"/>
                  <a:pt x="4077" y="17719"/>
                  <a:pt x="4074" y="17719"/>
                </a:cubicBezTo>
                <a:cubicBezTo>
                  <a:pt x="4060" y="17716"/>
                  <a:pt x="4054" y="17725"/>
                  <a:pt x="4057" y="17739"/>
                </a:cubicBezTo>
                <a:cubicBezTo>
                  <a:pt x="4060" y="17745"/>
                  <a:pt x="4067" y="17752"/>
                  <a:pt x="4070" y="17755"/>
                </a:cubicBezTo>
                <a:cubicBezTo>
                  <a:pt x="4077" y="17752"/>
                  <a:pt x="4080" y="17745"/>
                  <a:pt x="4084" y="17739"/>
                </a:cubicBezTo>
                <a:close/>
                <a:moveTo>
                  <a:pt x="6055" y="14680"/>
                </a:moveTo>
                <a:cubicBezTo>
                  <a:pt x="6055" y="14687"/>
                  <a:pt x="6052" y="14694"/>
                  <a:pt x="6052" y="14700"/>
                </a:cubicBezTo>
                <a:cubicBezTo>
                  <a:pt x="6055" y="14697"/>
                  <a:pt x="6059" y="14694"/>
                  <a:pt x="6059" y="14690"/>
                </a:cubicBezTo>
                <a:cubicBezTo>
                  <a:pt x="6059" y="14687"/>
                  <a:pt x="6055" y="14684"/>
                  <a:pt x="6055" y="14680"/>
                </a:cubicBezTo>
                <a:close/>
                <a:moveTo>
                  <a:pt x="3555" y="17807"/>
                </a:moveTo>
                <a:lnTo>
                  <a:pt x="3565" y="17804"/>
                </a:lnTo>
                <a:lnTo>
                  <a:pt x="3555" y="17801"/>
                </a:lnTo>
                <a:lnTo>
                  <a:pt x="3555" y="17807"/>
                </a:lnTo>
                <a:close/>
                <a:moveTo>
                  <a:pt x="4659" y="13769"/>
                </a:moveTo>
                <a:cubicBezTo>
                  <a:pt x="4656" y="13766"/>
                  <a:pt x="4656" y="13763"/>
                  <a:pt x="4653" y="13759"/>
                </a:cubicBezTo>
                <a:cubicBezTo>
                  <a:pt x="4649" y="13763"/>
                  <a:pt x="4649" y="13769"/>
                  <a:pt x="4646" y="13773"/>
                </a:cubicBezTo>
                <a:cubicBezTo>
                  <a:pt x="4649" y="13773"/>
                  <a:pt x="4653" y="13776"/>
                  <a:pt x="4653" y="13776"/>
                </a:cubicBezTo>
                <a:cubicBezTo>
                  <a:pt x="4659" y="13776"/>
                  <a:pt x="4659" y="13773"/>
                  <a:pt x="4659" y="13769"/>
                </a:cubicBezTo>
                <a:close/>
                <a:moveTo>
                  <a:pt x="4730" y="13750"/>
                </a:moveTo>
                <a:cubicBezTo>
                  <a:pt x="4730" y="13753"/>
                  <a:pt x="4726" y="13756"/>
                  <a:pt x="4726" y="13759"/>
                </a:cubicBezTo>
                <a:cubicBezTo>
                  <a:pt x="4730" y="13759"/>
                  <a:pt x="4733" y="13763"/>
                  <a:pt x="4736" y="13763"/>
                </a:cubicBezTo>
                <a:cubicBezTo>
                  <a:pt x="4736" y="13759"/>
                  <a:pt x="4740" y="13756"/>
                  <a:pt x="4740" y="13753"/>
                </a:cubicBezTo>
                <a:cubicBezTo>
                  <a:pt x="4736" y="13750"/>
                  <a:pt x="4733" y="13750"/>
                  <a:pt x="4730" y="13750"/>
                </a:cubicBezTo>
                <a:close/>
                <a:moveTo>
                  <a:pt x="7230" y="13301"/>
                </a:moveTo>
                <a:cubicBezTo>
                  <a:pt x="7230" y="13304"/>
                  <a:pt x="7227" y="13307"/>
                  <a:pt x="7227" y="13310"/>
                </a:cubicBezTo>
                <a:cubicBezTo>
                  <a:pt x="7234" y="13310"/>
                  <a:pt x="7237" y="13314"/>
                  <a:pt x="7244" y="13314"/>
                </a:cubicBezTo>
                <a:cubicBezTo>
                  <a:pt x="7244" y="13310"/>
                  <a:pt x="7244" y="13307"/>
                  <a:pt x="7240" y="13304"/>
                </a:cubicBezTo>
                <a:cubicBezTo>
                  <a:pt x="7237" y="13304"/>
                  <a:pt x="7234" y="13304"/>
                  <a:pt x="7230" y="13301"/>
                </a:cubicBezTo>
                <a:close/>
                <a:moveTo>
                  <a:pt x="7237" y="13219"/>
                </a:moveTo>
                <a:cubicBezTo>
                  <a:pt x="7234" y="13222"/>
                  <a:pt x="7230" y="13225"/>
                  <a:pt x="7230" y="13225"/>
                </a:cubicBezTo>
                <a:cubicBezTo>
                  <a:pt x="7230" y="13228"/>
                  <a:pt x="7234" y="13232"/>
                  <a:pt x="7234" y="13235"/>
                </a:cubicBezTo>
                <a:cubicBezTo>
                  <a:pt x="7237" y="13232"/>
                  <a:pt x="7240" y="13232"/>
                  <a:pt x="7240" y="13228"/>
                </a:cubicBezTo>
                <a:cubicBezTo>
                  <a:pt x="7240" y="13228"/>
                  <a:pt x="7237" y="13222"/>
                  <a:pt x="7237" y="13219"/>
                </a:cubicBezTo>
                <a:close/>
                <a:moveTo>
                  <a:pt x="6343" y="12973"/>
                </a:moveTo>
                <a:cubicBezTo>
                  <a:pt x="6340" y="12976"/>
                  <a:pt x="6336" y="12976"/>
                  <a:pt x="6333" y="12979"/>
                </a:cubicBezTo>
                <a:cubicBezTo>
                  <a:pt x="6336" y="12983"/>
                  <a:pt x="6336" y="12986"/>
                  <a:pt x="6340" y="12989"/>
                </a:cubicBezTo>
                <a:cubicBezTo>
                  <a:pt x="6343" y="12986"/>
                  <a:pt x="6350" y="12983"/>
                  <a:pt x="6353" y="12979"/>
                </a:cubicBezTo>
                <a:cubicBezTo>
                  <a:pt x="6350" y="12976"/>
                  <a:pt x="6347" y="12973"/>
                  <a:pt x="6343" y="12973"/>
                </a:cubicBezTo>
                <a:close/>
                <a:moveTo>
                  <a:pt x="15796" y="5683"/>
                </a:moveTo>
                <a:cubicBezTo>
                  <a:pt x="15786" y="5680"/>
                  <a:pt x="15779" y="5677"/>
                  <a:pt x="15772" y="5673"/>
                </a:cubicBezTo>
                <a:cubicBezTo>
                  <a:pt x="15769" y="5673"/>
                  <a:pt x="15766" y="5680"/>
                  <a:pt x="15762" y="5683"/>
                </a:cubicBezTo>
                <a:cubicBezTo>
                  <a:pt x="15769" y="5686"/>
                  <a:pt x="15779" y="5690"/>
                  <a:pt x="15786" y="5693"/>
                </a:cubicBezTo>
                <a:cubicBezTo>
                  <a:pt x="15789" y="5690"/>
                  <a:pt x="15793" y="5686"/>
                  <a:pt x="15796" y="5683"/>
                </a:cubicBezTo>
                <a:close/>
                <a:moveTo>
                  <a:pt x="3910" y="18610"/>
                </a:moveTo>
                <a:lnTo>
                  <a:pt x="3920" y="18617"/>
                </a:lnTo>
                <a:lnTo>
                  <a:pt x="3920" y="18607"/>
                </a:lnTo>
                <a:lnTo>
                  <a:pt x="3910" y="18610"/>
                </a:lnTo>
                <a:close/>
                <a:moveTo>
                  <a:pt x="15712" y="5700"/>
                </a:moveTo>
                <a:lnTo>
                  <a:pt x="15706" y="5709"/>
                </a:lnTo>
                <a:lnTo>
                  <a:pt x="15716" y="5709"/>
                </a:lnTo>
                <a:lnTo>
                  <a:pt x="15712" y="5700"/>
                </a:lnTo>
                <a:close/>
                <a:moveTo>
                  <a:pt x="6393" y="12927"/>
                </a:moveTo>
                <a:cubicBezTo>
                  <a:pt x="6390" y="12924"/>
                  <a:pt x="6387" y="12920"/>
                  <a:pt x="6387" y="12917"/>
                </a:cubicBezTo>
                <a:cubicBezTo>
                  <a:pt x="6383" y="12920"/>
                  <a:pt x="6380" y="12924"/>
                  <a:pt x="6380" y="12924"/>
                </a:cubicBezTo>
                <a:cubicBezTo>
                  <a:pt x="6380" y="12927"/>
                  <a:pt x="6383" y="12930"/>
                  <a:pt x="6387" y="12933"/>
                </a:cubicBezTo>
                <a:cubicBezTo>
                  <a:pt x="6387" y="12930"/>
                  <a:pt x="6390" y="12927"/>
                  <a:pt x="6393" y="12927"/>
                </a:cubicBezTo>
                <a:close/>
                <a:moveTo>
                  <a:pt x="8358" y="13143"/>
                </a:moveTo>
                <a:lnTo>
                  <a:pt x="8365" y="13146"/>
                </a:lnTo>
                <a:lnTo>
                  <a:pt x="8365" y="13140"/>
                </a:lnTo>
                <a:lnTo>
                  <a:pt x="8358" y="13143"/>
                </a:lnTo>
                <a:close/>
                <a:moveTo>
                  <a:pt x="4506" y="13818"/>
                </a:moveTo>
                <a:lnTo>
                  <a:pt x="4512" y="13822"/>
                </a:lnTo>
                <a:lnTo>
                  <a:pt x="4512" y="13815"/>
                </a:lnTo>
                <a:lnTo>
                  <a:pt x="4506" y="13818"/>
                </a:lnTo>
                <a:close/>
                <a:moveTo>
                  <a:pt x="4455" y="13848"/>
                </a:moveTo>
                <a:lnTo>
                  <a:pt x="4459" y="13841"/>
                </a:lnTo>
                <a:lnTo>
                  <a:pt x="4452" y="13841"/>
                </a:lnTo>
                <a:lnTo>
                  <a:pt x="4455" y="13848"/>
                </a:lnTo>
                <a:close/>
                <a:moveTo>
                  <a:pt x="4291" y="13887"/>
                </a:moveTo>
                <a:cubicBezTo>
                  <a:pt x="4288" y="13891"/>
                  <a:pt x="4285" y="13894"/>
                  <a:pt x="4281" y="13897"/>
                </a:cubicBezTo>
                <a:cubicBezTo>
                  <a:pt x="4285" y="13900"/>
                  <a:pt x="4288" y="13907"/>
                  <a:pt x="4291" y="13907"/>
                </a:cubicBezTo>
                <a:cubicBezTo>
                  <a:pt x="4295" y="13907"/>
                  <a:pt x="4298" y="13904"/>
                  <a:pt x="4301" y="13900"/>
                </a:cubicBezTo>
                <a:cubicBezTo>
                  <a:pt x="4298" y="13894"/>
                  <a:pt x="4295" y="13891"/>
                  <a:pt x="4291" y="13887"/>
                </a:cubicBezTo>
                <a:close/>
                <a:moveTo>
                  <a:pt x="1898" y="15228"/>
                </a:moveTo>
                <a:cubicBezTo>
                  <a:pt x="1901" y="15225"/>
                  <a:pt x="1905" y="15225"/>
                  <a:pt x="1905" y="15221"/>
                </a:cubicBezTo>
                <a:cubicBezTo>
                  <a:pt x="1905" y="15218"/>
                  <a:pt x="1901" y="15215"/>
                  <a:pt x="1898" y="15211"/>
                </a:cubicBezTo>
                <a:cubicBezTo>
                  <a:pt x="1895" y="15215"/>
                  <a:pt x="1891" y="15215"/>
                  <a:pt x="1891" y="15218"/>
                </a:cubicBezTo>
                <a:cubicBezTo>
                  <a:pt x="1891" y="15221"/>
                  <a:pt x="1898" y="15225"/>
                  <a:pt x="1898" y="15228"/>
                </a:cubicBezTo>
                <a:close/>
                <a:moveTo>
                  <a:pt x="16502" y="4172"/>
                </a:moveTo>
                <a:lnTo>
                  <a:pt x="16509" y="4175"/>
                </a:lnTo>
                <a:lnTo>
                  <a:pt x="16509" y="4169"/>
                </a:lnTo>
                <a:lnTo>
                  <a:pt x="16502" y="4172"/>
                </a:lnTo>
                <a:close/>
                <a:moveTo>
                  <a:pt x="3197" y="15615"/>
                </a:moveTo>
                <a:lnTo>
                  <a:pt x="3193" y="15621"/>
                </a:lnTo>
                <a:lnTo>
                  <a:pt x="3200" y="15621"/>
                </a:lnTo>
                <a:lnTo>
                  <a:pt x="3197" y="15615"/>
                </a:lnTo>
                <a:close/>
                <a:moveTo>
                  <a:pt x="4338" y="15621"/>
                </a:moveTo>
                <a:lnTo>
                  <a:pt x="4345" y="15624"/>
                </a:lnTo>
                <a:lnTo>
                  <a:pt x="4345" y="15618"/>
                </a:lnTo>
                <a:lnTo>
                  <a:pt x="4338" y="15621"/>
                </a:lnTo>
                <a:close/>
                <a:moveTo>
                  <a:pt x="3274" y="15680"/>
                </a:moveTo>
                <a:lnTo>
                  <a:pt x="3277" y="15674"/>
                </a:lnTo>
                <a:lnTo>
                  <a:pt x="3270" y="15674"/>
                </a:lnTo>
                <a:lnTo>
                  <a:pt x="3274" y="15680"/>
                </a:lnTo>
                <a:close/>
                <a:moveTo>
                  <a:pt x="3465" y="15710"/>
                </a:moveTo>
                <a:lnTo>
                  <a:pt x="3468" y="15703"/>
                </a:lnTo>
                <a:lnTo>
                  <a:pt x="3461" y="15703"/>
                </a:lnTo>
                <a:lnTo>
                  <a:pt x="3465" y="15710"/>
                </a:lnTo>
                <a:close/>
                <a:moveTo>
                  <a:pt x="3327" y="15864"/>
                </a:moveTo>
                <a:lnTo>
                  <a:pt x="3334" y="15867"/>
                </a:lnTo>
                <a:lnTo>
                  <a:pt x="3334" y="15860"/>
                </a:lnTo>
                <a:lnTo>
                  <a:pt x="3327" y="15864"/>
                </a:lnTo>
                <a:close/>
                <a:moveTo>
                  <a:pt x="3247" y="16139"/>
                </a:moveTo>
                <a:lnTo>
                  <a:pt x="3250" y="16132"/>
                </a:lnTo>
                <a:lnTo>
                  <a:pt x="3244" y="16132"/>
                </a:lnTo>
                <a:lnTo>
                  <a:pt x="3247" y="16139"/>
                </a:lnTo>
                <a:close/>
                <a:moveTo>
                  <a:pt x="4101" y="16352"/>
                </a:moveTo>
                <a:lnTo>
                  <a:pt x="4104" y="16346"/>
                </a:lnTo>
                <a:lnTo>
                  <a:pt x="4097" y="16346"/>
                </a:lnTo>
                <a:lnTo>
                  <a:pt x="4101" y="16352"/>
                </a:lnTo>
                <a:close/>
                <a:moveTo>
                  <a:pt x="4238" y="16542"/>
                </a:moveTo>
                <a:lnTo>
                  <a:pt x="4241" y="16536"/>
                </a:lnTo>
                <a:lnTo>
                  <a:pt x="4234" y="16536"/>
                </a:lnTo>
                <a:lnTo>
                  <a:pt x="4238" y="16542"/>
                </a:lnTo>
                <a:close/>
                <a:moveTo>
                  <a:pt x="603" y="16801"/>
                </a:moveTo>
                <a:lnTo>
                  <a:pt x="599" y="16808"/>
                </a:lnTo>
                <a:lnTo>
                  <a:pt x="606" y="16808"/>
                </a:lnTo>
                <a:lnTo>
                  <a:pt x="603" y="16801"/>
                </a:lnTo>
                <a:close/>
                <a:moveTo>
                  <a:pt x="4248" y="16863"/>
                </a:moveTo>
                <a:cubicBezTo>
                  <a:pt x="4244" y="16860"/>
                  <a:pt x="4241" y="16857"/>
                  <a:pt x="4238" y="16854"/>
                </a:cubicBezTo>
                <a:cubicBezTo>
                  <a:pt x="4234" y="16857"/>
                  <a:pt x="4228" y="16860"/>
                  <a:pt x="4228" y="16863"/>
                </a:cubicBezTo>
                <a:cubicBezTo>
                  <a:pt x="4228" y="16867"/>
                  <a:pt x="4231" y="16870"/>
                  <a:pt x="4234" y="16873"/>
                </a:cubicBezTo>
                <a:cubicBezTo>
                  <a:pt x="4241" y="16867"/>
                  <a:pt x="4244" y="16863"/>
                  <a:pt x="4248" y="16863"/>
                </a:cubicBezTo>
                <a:close/>
                <a:moveTo>
                  <a:pt x="4238" y="16919"/>
                </a:moveTo>
                <a:lnTo>
                  <a:pt x="4244" y="16913"/>
                </a:lnTo>
                <a:lnTo>
                  <a:pt x="4238" y="16913"/>
                </a:lnTo>
                <a:lnTo>
                  <a:pt x="4238" y="16919"/>
                </a:lnTo>
                <a:close/>
                <a:moveTo>
                  <a:pt x="4074" y="17961"/>
                </a:moveTo>
                <a:cubicBezTo>
                  <a:pt x="4070" y="17965"/>
                  <a:pt x="4067" y="17965"/>
                  <a:pt x="4067" y="17968"/>
                </a:cubicBezTo>
                <a:cubicBezTo>
                  <a:pt x="4070" y="17971"/>
                  <a:pt x="4070" y="17975"/>
                  <a:pt x="4074" y="17975"/>
                </a:cubicBezTo>
                <a:cubicBezTo>
                  <a:pt x="4077" y="17975"/>
                  <a:pt x="4080" y="17971"/>
                  <a:pt x="4080" y="17968"/>
                </a:cubicBezTo>
                <a:cubicBezTo>
                  <a:pt x="4080" y="17965"/>
                  <a:pt x="4077" y="17961"/>
                  <a:pt x="4074" y="17961"/>
                </a:cubicBezTo>
                <a:close/>
                <a:moveTo>
                  <a:pt x="3438" y="18227"/>
                </a:moveTo>
                <a:lnTo>
                  <a:pt x="3434" y="18233"/>
                </a:lnTo>
                <a:lnTo>
                  <a:pt x="3441" y="18233"/>
                </a:lnTo>
                <a:lnTo>
                  <a:pt x="3438" y="18227"/>
                </a:lnTo>
                <a:close/>
                <a:moveTo>
                  <a:pt x="3692" y="20017"/>
                </a:moveTo>
                <a:lnTo>
                  <a:pt x="3685" y="20013"/>
                </a:lnTo>
                <a:lnTo>
                  <a:pt x="3685" y="20020"/>
                </a:lnTo>
                <a:lnTo>
                  <a:pt x="3692" y="20017"/>
                </a:lnTo>
                <a:close/>
                <a:moveTo>
                  <a:pt x="10166" y="4103"/>
                </a:moveTo>
                <a:cubicBezTo>
                  <a:pt x="10166" y="4113"/>
                  <a:pt x="10166" y="4120"/>
                  <a:pt x="10166" y="4130"/>
                </a:cubicBezTo>
                <a:lnTo>
                  <a:pt x="10169" y="4126"/>
                </a:lnTo>
                <a:cubicBezTo>
                  <a:pt x="10162" y="4136"/>
                  <a:pt x="10139" y="4149"/>
                  <a:pt x="10169" y="4159"/>
                </a:cubicBezTo>
                <a:lnTo>
                  <a:pt x="10166" y="4156"/>
                </a:lnTo>
                <a:cubicBezTo>
                  <a:pt x="10159" y="4169"/>
                  <a:pt x="10156" y="4179"/>
                  <a:pt x="10149" y="4192"/>
                </a:cubicBezTo>
                <a:cubicBezTo>
                  <a:pt x="10146" y="4195"/>
                  <a:pt x="10146" y="4195"/>
                  <a:pt x="10142" y="4198"/>
                </a:cubicBezTo>
                <a:cubicBezTo>
                  <a:pt x="10146" y="4198"/>
                  <a:pt x="10149" y="4195"/>
                  <a:pt x="10152" y="4195"/>
                </a:cubicBezTo>
                <a:cubicBezTo>
                  <a:pt x="10146" y="4218"/>
                  <a:pt x="10142" y="4238"/>
                  <a:pt x="10136" y="4261"/>
                </a:cubicBezTo>
                <a:cubicBezTo>
                  <a:pt x="10136" y="4261"/>
                  <a:pt x="10139" y="4261"/>
                  <a:pt x="10139" y="4261"/>
                </a:cubicBezTo>
                <a:cubicBezTo>
                  <a:pt x="10122" y="4280"/>
                  <a:pt x="10102" y="4300"/>
                  <a:pt x="10139" y="4323"/>
                </a:cubicBezTo>
                <a:lnTo>
                  <a:pt x="10136" y="4323"/>
                </a:lnTo>
                <a:cubicBezTo>
                  <a:pt x="10149" y="4349"/>
                  <a:pt x="10089" y="4415"/>
                  <a:pt x="10179" y="4402"/>
                </a:cubicBezTo>
                <a:lnTo>
                  <a:pt x="10183" y="4395"/>
                </a:lnTo>
                <a:cubicBezTo>
                  <a:pt x="10159" y="4408"/>
                  <a:pt x="10162" y="4434"/>
                  <a:pt x="10159" y="4457"/>
                </a:cubicBezTo>
                <a:lnTo>
                  <a:pt x="10162" y="4461"/>
                </a:lnTo>
                <a:cubicBezTo>
                  <a:pt x="10082" y="4487"/>
                  <a:pt x="10189" y="4513"/>
                  <a:pt x="10162" y="4539"/>
                </a:cubicBezTo>
                <a:lnTo>
                  <a:pt x="10169" y="4536"/>
                </a:lnTo>
                <a:cubicBezTo>
                  <a:pt x="10146" y="4543"/>
                  <a:pt x="10126" y="4546"/>
                  <a:pt x="10102" y="4549"/>
                </a:cubicBezTo>
                <a:cubicBezTo>
                  <a:pt x="10112" y="4513"/>
                  <a:pt x="10082" y="4529"/>
                  <a:pt x="10069" y="4523"/>
                </a:cubicBezTo>
                <a:cubicBezTo>
                  <a:pt x="10072" y="4526"/>
                  <a:pt x="10075" y="4533"/>
                  <a:pt x="10079" y="4536"/>
                </a:cubicBezTo>
                <a:cubicBezTo>
                  <a:pt x="10075" y="4536"/>
                  <a:pt x="10072" y="4539"/>
                  <a:pt x="10069" y="4539"/>
                </a:cubicBezTo>
                <a:cubicBezTo>
                  <a:pt x="10069" y="4533"/>
                  <a:pt x="10069" y="4529"/>
                  <a:pt x="10069" y="4523"/>
                </a:cubicBezTo>
                <a:cubicBezTo>
                  <a:pt x="10082" y="4529"/>
                  <a:pt x="10092" y="4539"/>
                  <a:pt x="10106" y="4546"/>
                </a:cubicBezTo>
                <a:cubicBezTo>
                  <a:pt x="10109" y="4562"/>
                  <a:pt x="10109" y="4575"/>
                  <a:pt x="10112" y="4592"/>
                </a:cubicBezTo>
                <a:lnTo>
                  <a:pt x="10116" y="4588"/>
                </a:lnTo>
                <a:cubicBezTo>
                  <a:pt x="10099" y="4598"/>
                  <a:pt x="10099" y="4608"/>
                  <a:pt x="10116" y="4621"/>
                </a:cubicBezTo>
                <a:lnTo>
                  <a:pt x="10112" y="4618"/>
                </a:lnTo>
                <a:cubicBezTo>
                  <a:pt x="10112" y="4628"/>
                  <a:pt x="10112" y="4634"/>
                  <a:pt x="10112" y="4644"/>
                </a:cubicBezTo>
                <a:lnTo>
                  <a:pt x="10116" y="4641"/>
                </a:lnTo>
                <a:cubicBezTo>
                  <a:pt x="10106" y="4651"/>
                  <a:pt x="10095" y="4661"/>
                  <a:pt x="10085" y="4674"/>
                </a:cubicBezTo>
                <a:lnTo>
                  <a:pt x="10089" y="4670"/>
                </a:lnTo>
                <a:cubicBezTo>
                  <a:pt x="10089" y="4680"/>
                  <a:pt x="10089" y="4693"/>
                  <a:pt x="10089" y="4703"/>
                </a:cubicBezTo>
                <a:lnTo>
                  <a:pt x="10085" y="4700"/>
                </a:lnTo>
                <a:cubicBezTo>
                  <a:pt x="10099" y="4720"/>
                  <a:pt x="10112" y="4736"/>
                  <a:pt x="10122" y="4756"/>
                </a:cubicBezTo>
                <a:lnTo>
                  <a:pt x="10119" y="4756"/>
                </a:lnTo>
                <a:cubicBezTo>
                  <a:pt x="10099" y="4752"/>
                  <a:pt x="10079" y="4749"/>
                  <a:pt x="10062" y="4749"/>
                </a:cubicBezTo>
                <a:cubicBezTo>
                  <a:pt x="10062" y="4749"/>
                  <a:pt x="10059" y="4749"/>
                  <a:pt x="10059" y="4746"/>
                </a:cubicBezTo>
                <a:cubicBezTo>
                  <a:pt x="10059" y="4749"/>
                  <a:pt x="10062" y="4749"/>
                  <a:pt x="10062" y="4752"/>
                </a:cubicBezTo>
                <a:cubicBezTo>
                  <a:pt x="10079" y="4792"/>
                  <a:pt x="10069" y="4828"/>
                  <a:pt x="10059" y="4864"/>
                </a:cubicBezTo>
                <a:lnTo>
                  <a:pt x="10062" y="4860"/>
                </a:lnTo>
                <a:cubicBezTo>
                  <a:pt x="10032" y="4870"/>
                  <a:pt x="10039" y="4880"/>
                  <a:pt x="10062" y="4893"/>
                </a:cubicBezTo>
                <a:lnTo>
                  <a:pt x="10059" y="4890"/>
                </a:lnTo>
                <a:cubicBezTo>
                  <a:pt x="10055" y="4926"/>
                  <a:pt x="10072" y="4969"/>
                  <a:pt x="10022" y="4988"/>
                </a:cubicBezTo>
                <a:cubicBezTo>
                  <a:pt x="10022" y="4985"/>
                  <a:pt x="10025" y="4985"/>
                  <a:pt x="10025" y="4982"/>
                </a:cubicBezTo>
                <a:cubicBezTo>
                  <a:pt x="10022" y="4982"/>
                  <a:pt x="10022" y="4985"/>
                  <a:pt x="10019" y="4985"/>
                </a:cubicBezTo>
                <a:cubicBezTo>
                  <a:pt x="10032" y="5083"/>
                  <a:pt x="10019" y="5182"/>
                  <a:pt x="9985" y="5277"/>
                </a:cubicBezTo>
                <a:cubicBezTo>
                  <a:pt x="9978" y="5296"/>
                  <a:pt x="9988" y="5319"/>
                  <a:pt x="10015" y="5326"/>
                </a:cubicBezTo>
                <a:lnTo>
                  <a:pt x="10012" y="5323"/>
                </a:lnTo>
                <a:cubicBezTo>
                  <a:pt x="9992" y="5303"/>
                  <a:pt x="9982" y="5319"/>
                  <a:pt x="9968" y="5329"/>
                </a:cubicBezTo>
                <a:lnTo>
                  <a:pt x="9965" y="5329"/>
                </a:lnTo>
                <a:cubicBezTo>
                  <a:pt x="9918" y="5359"/>
                  <a:pt x="9918" y="5411"/>
                  <a:pt x="9898" y="5454"/>
                </a:cubicBezTo>
                <a:lnTo>
                  <a:pt x="9901" y="5450"/>
                </a:lnTo>
                <a:cubicBezTo>
                  <a:pt x="9858" y="5464"/>
                  <a:pt x="9841" y="5519"/>
                  <a:pt x="9788" y="5516"/>
                </a:cubicBezTo>
                <a:cubicBezTo>
                  <a:pt x="9778" y="5503"/>
                  <a:pt x="9771" y="5490"/>
                  <a:pt x="9761" y="5477"/>
                </a:cubicBezTo>
                <a:cubicBezTo>
                  <a:pt x="9761" y="5473"/>
                  <a:pt x="9757" y="5470"/>
                  <a:pt x="9757" y="5467"/>
                </a:cubicBezTo>
                <a:cubicBezTo>
                  <a:pt x="9761" y="5470"/>
                  <a:pt x="9761" y="5473"/>
                  <a:pt x="9764" y="5477"/>
                </a:cubicBezTo>
                <a:cubicBezTo>
                  <a:pt x="9774" y="5490"/>
                  <a:pt x="9784" y="5503"/>
                  <a:pt x="9791" y="5516"/>
                </a:cubicBezTo>
                <a:cubicBezTo>
                  <a:pt x="9771" y="5559"/>
                  <a:pt x="9731" y="5532"/>
                  <a:pt x="9701" y="5539"/>
                </a:cubicBezTo>
                <a:cubicBezTo>
                  <a:pt x="9701" y="5539"/>
                  <a:pt x="9704" y="5542"/>
                  <a:pt x="9704" y="5542"/>
                </a:cubicBezTo>
                <a:cubicBezTo>
                  <a:pt x="9704" y="5523"/>
                  <a:pt x="9690" y="5513"/>
                  <a:pt x="9674" y="5513"/>
                </a:cubicBezTo>
                <a:lnTo>
                  <a:pt x="9677" y="5516"/>
                </a:lnTo>
                <a:cubicBezTo>
                  <a:pt x="9677" y="5496"/>
                  <a:pt x="9677" y="5477"/>
                  <a:pt x="9677" y="5457"/>
                </a:cubicBezTo>
                <a:lnTo>
                  <a:pt x="9674" y="5460"/>
                </a:lnTo>
                <a:cubicBezTo>
                  <a:pt x="9704" y="5454"/>
                  <a:pt x="9697" y="5424"/>
                  <a:pt x="9711" y="5405"/>
                </a:cubicBezTo>
                <a:cubicBezTo>
                  <a:pt x="9707" y="5405"/>
                  <a:pt x="9707" y="5401"/>
                  <a:pt x="9704" y="5401"/>
                </a:cubicBezTo>
                <a:cubicBezTo>
                  <a:pt x="9704" y="5405"/>
                  <a:pt x="9707" y="5405"/>
                  <a:pt x="9707" y="5408"/>
                </a:cubicBezTo>
                <a:cubicBezTo>
                  <a:pt x="9697" y="5405"/>
                  <a:pt x="9687" y="5405"/>
                  <a:pt x="9674" y="5401"/>
                </a:cubicBezTo>
                <a:lnTo>
                  <a:pt x="9677" y="5405"/>
                </a:lnTo>
                <a:cubicBezTo>
                  <a:pt x="9664" y="5382"/>
                  <a:pt x="9657" y="5349"/>
                  <a:pt x="9620" y="5349"/>
                </a:cubicBezTo>
                <a:cubicBezTo>
                  <a:pt x="9620" y="5349"/>
                  <a:pt x="9620" y="5352"/>
                  <a:pt x="9620" y="5352"/>
                </a:cubicBezTo>
                <a:cubicBezTo>
                  <a:pt x="9620" y="5342"/>
                  <a:pt x="9620" y="5332"/>
                  <a:pt x="9620" y="5323"/>
                </a:cubicBezTo>
                <a:cubicBezTo>
                  <a:pt x="9620" y="5323"/>
                  <a:pt x="9617" y="5326"/>
                  <a:pt x="9617" y="5326"/>
                </a:cubicBezTo>
                <a:cubicBezTo>
                  <a:pt x="9637" y="5323"/>
                  <a:pt x="9647" y="5313"/>
                  <a:pt x="9650" y="5293"/>
                </a:cubicBezTo>
                <a:cubicBezTo>
                  <a:pt x="9650" y="5293"/>
                  <a:pt x="9647" y="5296"/>
                  <a:pt x="9647" y="5296"/>
                </a:cubicBezTo>
                <a:cubicBezTo>
                  <a:pt x="9657" y="5293"/>
                  <a:pt x="9667" y="5293"/>
                  <a:pt x="9680" y="5290"/>
                </a:cubicBezTo>
                <a:cubicBezTo>
                  <a:pt x="9684" y="5300"/>
                  <a:pt x="9687" y="5310"/>
                  <a:pt x="9694" y="5319"/>
                </a:cubicBezTo>
                <a:cubicBezTo>
                  <a:pt x="9701" y="5310"/>
                  <a:pt x="9707" y="5300"/>
                  <a:pt x="9711" y="5293"/>
                </a:cubicBezTo>
                <a:cubicBezTo>
                  <a:pt x="9707" y="5287"/>
                  <a:pt x="9704" y="5277"/>
                  <a:pt x="9704" y="5270"/>
                </a:cubicBezTo>
                <a:cubicBezTo>
                  <a:pt x="9707" y="5247"/>
                  <a:pt x="9697" y="5241"/>
                  <a:pt x="9677" y="5241"/>
                </a:cubicBezTo>
                <a:lnTo>
                  <a:pt x="9680" y="5244"/>
                </a:lnTo>
                <a:cubicBezTo>
                  <a:pt x="9680" y="5224"/>
                  <a:pt x="9680" y="5205"/>
                  <a:pt x="9680" y="5188"/>
                </a:cubicBezTo>
                <a:cubicBezTo>
                  <a:pt x="9680" y="5188"/>
                  <a:pt x="9677" y="5192"/>
                  <a:pt x="9677" y="5192"/>
                </a:cubicBezTo>
                <a:cubicBezTo>
                  <a:pt x="9687" y="5192"/>
                  <a:pt x="9697" y="5188"/>
                  <a:pt x="9707" y="5188"/>
                </a:cubicBezTo>
                <a:cubicBezTo>
                  <a:pt x="9721" y="5198"/>
                  <a:pt x="9731" y="5205"/>
                  <a:pt x="9744" y="5214"/>
                </a:cubicBezTo>
                <a:lnTo>
                  <a:pt x="9744" y="5221"/>
                </a:lnTo>
                <a:cubicBezTo>
                  <a:pt x="9744" y="5221"/>
                  <a:pt x="9741" y="5214"/>
                  <a:pt x="9741" y="5214"/>
                </a:cubicBezTo>
                <a:cubicBezTo>
                  <a:pt x="9727" y="5205"/>
                  <a:pt x="9717" y="5198"/>
                  <a:pt x="9704" y="5188"/>
                </a:cubicBezTo>
                <a:cubicBezTo>
                  <a:pt x="9704" y="5178"/>
                  <a:pt x="9707" y="5169"/>
                  <a:pt x="9707" y="5159"/>
                </a:cubicBezTo>
                <a:cubicBezTo>
                  <a:pt x="9707" y="5159"/>
                  <a:pt x="9704" y="5162"/>
                  <a:pt x="9704" y="5162"/>
                </a:cubicBezTo>
                <a:cubicBezTo>
                  <a:pt x="9714" y="5152"/>
                  <a:pt x="9721" y="5142"/>
                  <a:pt x="9731" y="5129"/>
                </a:cubicBezTo>
                <a:cubicBezTo>
                  <a:pt x="9741" y="5129"/>
                  <a:pt x="9751" y="5133"/>
                  <a:pt x="9764" y="5133"/>
                </a:cubicBezTo>
                <a:lnTo>
                  <a:pt x="9767" y="5142"/>
                </a:lnTo>
                <a:cubicBezTo>
                  <a:pt x="9767" y="5142"/>
                  <a:pt x="9761" y="5139"/>
                  <a:pt x="9761" y="5139"/>
                </a:cubicBezTo>
                <a:cubicBezTo>
                  <a:pt x="9761" y="5123"/>
                  <a:pt x="9754" y="5110"/>
                  <a:pt x="9734" y="5110"/>
                </a:cubicBezTo>
                <a:cubicBezTo>
                  <a:pt x="9724" y="5100"/>
                  <a:pt x="9714" y="5090"/>
                  <a:pt x="9707" y="5077"/>
                </a:cubicBezTo>
                <a:lnTo>
                  <a:pt x="9711" y="5080"/>
                </a:lnTo>
                <a:cubicBezTo>
                  <a:pt x="9697" y="5047"/>
                  <a:pt x="9670" y="5031"/>
                  <a:pt x="9634" y="5024"/>
                </a:cubicBezTo>
                <a:cubicBezTo>
                  <a:pt x="9634" y="5024"/>
                  <a:pt x="9637" y="5028"/>
                  <a:pt x="9637" y="5028"/>
                </a:cubicBezTo>
                <a:cubicBezTo>
                  <a:pt x="9644" y="5008"/>
                  <a:pt x="9650" y="4988"/>
                  <a:pt x="9657" y="4969"/>
                </a:cubicBezTo>
                <a:lnTo>
                  <a:pt x="9654" y="4965"/>
                </a:lnTo>
                <a:cubicBezTo>
                  <a:pt x="9680" y="4982"/>
                  <a:pt x="9690" y="5028"/>
                  <a:pt x="9734" y="5024"/>
                </a:cubicBezTo>
                <a:cubicBezTo>
                  <a:pt x="9747" y="5024"/>
                  <a:pt x="9757" y="5028"/>
                  <a:pt x="9771" y="5028"/>
                </a:cubicBezTo>
                <a:cubicBezTo>
                  <a:pt x="9767" y="5028"/>
                  <a:pt x="9767" y="5024"/>
                  <a:pt x="9764" y="5024"/>
                </a:cubicBezTo>
                <a:cubicBezTo>
                  <a:pt x="9764" y="5028"/>
                  <a:pt x="9767" y="5028"/>
                  <a:pt x="9767" y="5031"/>
                </a:cubicBezTo>
                <a:cubicBezTo>
                  <a:pt x="9754" y="5031"/>
                  <a:pt x="9744" y="5031"/>
                  <a:pt x="9731" y="5028"/>
                </a:cubicBezTo>
                <a:cubicBezTo>
                  <a:pt x="9734" y="5008"/>
                  <a:pt x="9737" y="4992"/>
                  <a:pt x="9741" y="4972"/>
                </a:cubicBezTo>
                <a:lnTo>
                  <a:pt x="9737" y="4975"/>
                </a:lnTo>
                <a:cubicBezTo>
                  <a:pt x="9764" y="4965"/>
                  <a:pt x="9761" y="4952"/>
                  <a:pt x="9737" y="4942"/>
                </a:cubicBezTo>
                <a:cubicBezTo>
                  <a:pt x="9737" y="4942"/>
                  <a:pt x="9741" y="4946"/>
                  <a:pt x="9741" y="4946"/>
                </a:cubicBezTo>
                <a:cubicBezTo>
                  <a:pt x="9741" y="4936"/>
                  <a:pt x="9741" y="4926"/>
                  <a:pt x="9741" y="4916"/>
                </a:cubicBezTo>
                <a:cubicBezTo>
                  <a:pt x="9741" y="4916"/>
                  <a:pt x="9737" y="4919"/>
                  <a:pt x="9737" y="4919"/>
                </a:cubicBezTo>
                <a:cubicBezTo>
                  <a:pt x="9757" y="4919"/>
                  <a:pt x="9774" y="4923"/>
                  <a:pt x="9794" y="4923"/>
                </a:cubicBezTo>
                <a:cubicBezTo>
                  <a:pt x="9798" y="4919"/>
                  <a:pt x="9801" y="4919"/>
                  <a:pt x="9801" y="4916"/>
                </a:cubicBezTo>
                <a:cubicBezTo>
                  <a:pt x="9801" y="4919"/>
                  <a:pt x="9804" y="4923"/>
                  <a:pt x="9804" y="4923"/>
                </a:cubicBezTo>
                <a:cubicBezTo>
                  <a:pt x="9801" y="4919"/>
                  <a:pt x="9798" y="4919"/>
                  <a:pt x="9794" y="4916"/>
                </a:cubicBezTo>
                <a:cubicBezTo>
                  <a:pt x="9794" y="4913"/>
                  <a:pt x="9791" y="4906"/>
                  <a:pt x="9791" y="4903"/>
                </a:cubicBezTo>
                <a:cubicBezTo>
                  <a:pt x="9794" y="4897"/>
                  <a:pt x="9798" y="4890"/>
                  <a:pt x="9801" y="4883"/>
                </a:cubicBezTo>
                <a:cubicBezTo>
                  <a:pt x="9794" y="4883"/>
                  <a:pt x="9781" y="4883"/>
                  <a:pt x="9781" y="4880"/>
                </a:cubicBezTo>
                <a:cubicBezTo>
                  <a:pt x="9774" y="4867"/>
                  <a:pt x="9781" y="4860"/>
                  <a:pt x="9794" y="4854"/>
                </a:cubicBezTo>
                <a:cubicBezTo>
                  <a:pt x="9784" y="4854"/>
                  <a:pt x="9774" y="4854"/>
                  <a:pt x="9764" y="4854"/>
                </a:cubicBezTo>
                <a:cubicBezTo>
                  <a:pt x="9754" y="4854"/>
                  <a:pt x="9744" y="4854"/>
                  <a:pt x="9737" y="4854"/>
                </a:cubicBezTo>
                <a:cubicBezTo>
                  <a:pt x="9737" y="4854"/>
                  <a:pt x="9741" y="4857"/>
                  <a:pt x="9741" y="4857"/>
                </a:cubicBezTo>
                <a:cubicBezTo>
                  <a:pt x="9741" y="4838"/>
                  <a:pt x="9741" y="4818"/>
                  <a:pt x="9741" y="4801"/>
                </a:cubicBezTo>
                <a:lnTo>
                  <a:pt x="9737" y="4805"/>
                </a:lnTo>
                <a:cubicBezTo>
                  <a:pt x="9761" y="4795"/>
                  <a:pt x="9761" y="4782"/>
                  <a:pt x="9737" y="4772"/>
                </a:cubicBezTo>
                <a:cubicBezTo>
                  <a:pt x="9737" y="4772"/>
                  <a:pt x="9741" y="4775"/>
                  <a:pt x="9741" y="4775"/>
                </a:cubicBezTo>
                <a:cubicBezTo>
                  <a:pt x="9741" y="4765"/>
                  <a:pt x="9737" y="4756"/>
                  <a:pt x="9737" y="4742"/>
                </a:cubicBezTo>
                <a:cubicBezTo>
                  <a:pt x="9747" y="4739"/>
                  <a:pt x="9764" y="4746"/>
                  <a:pt x="9761" y="4726"/>
                </a:cubicBezTo>
                <a:cubicBezTo>
                  <a:pt x="9761" y="4723"/>
                  <a:pt x="9744" y="4723"/>
                  <a:pt x="9737" y="4720"/>
                </a:cubicBezTo>
                <a:cubicBezTo>
                  <a:pt x="9747" y="4700"/>
                  <a:pt x="9757" y="4683"/>
                  <a:pt x="9767" y="4664"/>
                </a:cubicBezTo>
                <a:cubicBezTo>
                  <a:pt x="9771" y="4661"/>
                  <a:pt x="9774" y="4657"/>
                  <a:pt x="9774" y="4654"/>
                </a:cubicBezTo>
                <a:cubicBezTo>
                  <a:pt x="9774" y="4647"/>
                  <a:pt x="9771" y="4644"/>
                  <a:pt x="9767" y="4638"/>
                </a:cubicBezTo>
                <a:cubicBezTo>
                  <a:pt x="9767" y="4628"/>
                  <a:pt x="9767" y="4618"/>
                  <a:pt x="9767" y="4608"/>
                </a:cubicBezTo>
                <a:cubicBezTo>
                  <a:pt x="9778" y="4598"/>
                  <a:pt x="9784" y="4588"/>
                  <a:pt x="9794" y="4582"/>
                </a:cubicBezTo>
                <a:cubicBezTo>
                  <a:pt x="9811" y="4579"/>
                  <a:pt x="9828" y="4579"/>
                  <a:pt x="9844" y="4575"/>
                </a:cubicBezTo>
                <a:cubicBezTo>
                  <a:pt x="9844" y="4579"/>
                  <a:pt x="9848" y="4582"/>
                  <a:pt x="9848" y="4585"/>
                </a:cubicBezTo>
                <a:cubicBezTo>
                  <a:pt x="9844" y="4582"/>
                  <a:pt x="9838" y="4582"/>
                  <a:pt x="9834" y="4579"/>
                </a:cubicBezTo>
                <a:cubicBezTo>
                  <a:pt x="9838" y="4579"/>
                  <a:pt x="9841" y="4575"/>
                  <a:pt x="9844" y="4575"/>
                </a:cubicBezTo>
                <a:cubicBezTo>
                  <a:pt x="9824" y="4588"/>
                  <a:pt x="9808" y="4579"/>
                  <a:pt x="9798" y="4562"/>
                </a:cubicBezTo>
                <a:cubicBezTo>
                  <a:pt x="9798" y="4552"/>
                  <a:pt x="9801" y="4543"/>
                  <a:pt x="9801" y="4529"/>
                </a:cubicBezTo>
                <a:cubicBezTo>
                  <a:pt x="9801" y="4529"/>
                  <a:pt x="9798" y="4533"/>
                  <a:pt x="9798" y="4533"/>
                </a:cubicBezTo>
                <a:cubicBezTo>
                  <a:pt x="9808" y="4523"/>
                  <a:pt x="9814" y="4513"/>
                  <a:pt x="9824" y="4506"/>
                </a:cubicBezTo>
                <a:lnTo>
                  <a:pt x="9831" y="4503"/>
                </a:lnTo>
                <a:cubicBezTo>
                  <a:pt x="9844" y="4503"/>
                  <a:pt x="9861" y="4500"/>
                  <a:pt x="9875" y="4500"/>
                </a:cubicBezTo>
                <a:cubicBezTo>
                  <a:pt x="9875" y="4503"/>
                  <a:pt x="9878" y="4506"/>
                  <a:pt x="9878" y="4510"/>
                </a:cubicBezTo>
                <a:cubicBezTo>
                  <a:pt x="9875" y="4506"/>
                  <a:pt x="9868" y="4506"/>
                  <a:pt x="9865" y="4503"/>
                </a:cubicBezTo>
                <a:cubicBezTo>
                  <a:pt x="9868" y="4503"/>
                  <a:pt x="9871" y="4500"/>
                  <a:pt x="9875" y="4500"/>
                </a:cubicBezTo>
                <a:cubicBezTo>
                  <a:pt x="9851" y="4513"/>
                  <a:pt x="9838" y="4500"/>
                  <a:pt x="9831" y="4480"/>
                </a:cubicBezTo>
                <a:cubicBezTo>
                  <a:pt x="9831" y="4480"/>
                  <a:pt x="9831" y="4484"/>
                  <a:pt x="9831" y="4484"/>
                </a:cubicBezTo>
                <a:cubicBezTo>
                  <a:pt x="9828" y="4464"/>
                  <a:pt x="9824" y="4444"/>
                  <a:pt x="9824" y="4425"/>
                </a:cubicBezTo>
                <a:cubicBezTo>
                  <a:pt x="9828" y="4425"/>
                  <a:pt x="9828" y="4428"/>
                  <a:pt x="9831" y="4428"/>
                </a:cubicBezTo>
                <a:cubicBezTo>
                  <a:pt x="9831" y="4425"/>
                  <a:pt x="9828" y="4425"/>
                  <a:pt x="9828" y="4421"/>
                </a:cubicBezTo>
                <a:cubicBezTo>
                  <a:pt x="9818" y="4425"/>
                  <a:pt x="9811" y="4425"/>
                  <a:pt x="9801" y="4428"/>
                </a:cubicBezTo>
                <a:lnTo>
                  <a:pt x="9804" y="4431"/>
                </a:lnTo>
                <a:cubicBezTo>
                  <a:pt x="9794" y="4411"/>
                  <a:pt x="9784" y="4405"/>
                  <a:pt x="9771" y="4431"/>
                </a:cubicBezTo>
                <a:lnTo>
                  <a:pt x="9774" y="4428"/>
                </a:lnTo>
                <a:cubicBezTo>
                  <a:pt x="9717" y="4392"/>
                  <a:pt x="9798" y="4356"/>
                  <a:pt x="9774" y="4323"/>
                </a:cubicBezTo>
                <a:lnTo>
                  <a:pt x="9771" y="4326"/>
                </a:lnTo>
                <a:cubicBezTo>
                  <a:pt x="9791" y="4326"/>
                  <a:pt x="9811" y="4329"/>
                  <a:pt x="9831" y="4329"/>
                </a:cubicBezTo>
                <a:cubicBezTo>
                  <a:pt x="9838" y="4323"/>
                  <a:pt x="9841" y="4313"/>
                  <a:pt x="9848" y="4307"/>
                </a:cubicBezTo>
                <a:cubicBezTo>
                  <a:pt x="9855" y="4310"/>
                  <a:pt x="9858" y="4316"/>
                  <a:pt x="9865" y="4320"/>
                </a:cubicBezTo>
                <a:cubicBezTo>
                  <a:pt x="9855" y="4316"/>
                  <a:pt x="9844" y="4316"/>
                  <a:pt x="9834" y="4313"/>
                </a:cubicBezTo>
                <a:cubicBezTo>
                  <a:pt x="9841" y="4307"/>
                  <a:pt x="9848" y="4297"/>
                  <a:pt x="9855" y="4290"/>
                </a:cubicBezTo>
                <a:cubicBezTo>
                  <a:pt x="9851" y="4297"/>
                  <a:pt x="9851" y="4307"/>
                  <a:pt x="9848" y="4307"/>
                </a:cubicBezTo>
                <a:cubicBezTo>
                  <a:pt x="9834" y="4310"/>
                  <a:pt x="9828" y="4303"/>
                  <a:pt x="9831" y="4290"/>
                </a:cubicBezTo>
                <a:cubicBezTo>
                  <a:pt x="9811" y="4293"/>
                  <a:pt x="9791" y="4293"/>
                  <a:pt x="9771" y="4297"/>
                </a:cubicBezTo>
                <a:lnTo>
                  <a:pt x="9774" y="4300"/>
                </a:lnTo>
                <a:cubicBezTo>
                  <a:pt x="9774" y="4280"/>
                  <a:pt x="9774" y="4261"/>
                  <a:pt x="9774" y="4244"/>
                </a:cubicBezTo>
                <a:cubicBezTo>
                  <a:pt x="9774" y="4244"/>
                  <a:pt x="9771" y="4248"/>
                  <a:pt x="9771" y="4248"/>
                </a:cubicBezTo>
                <a:cubicBezTo>
                  <a:pt x="9781" y="4238"/>
                  <a:pt x="9788" y="4228"/>
                  <a:pt x="9798" y="4218"/>
                </a:cubicBezTo>
                <a:cubicBezTo>
                  <a:pt x="9811" y="4211"/>
                  <a:pt x="9821" y="4205"/>
                  <a:pt x="9811" y="4189"/>
                </a:cubicBezTo>
                <a:cubicBezTo>
                  <a:pt x="9828" y="4179"/>
                  <a:pt x="9844" y="4172"/>
                  <a:pt x="9861" y="4162"/>
                </a:cubicBezTo>
                <a:cubicBezTo>
                  <a:pt x="9861" y="4162"/>
                  <a:pt x="9861" y="4159"/>
                  <a:pt x="9861" y="4159"/>
                </a:cubicBezTo>
                <a:cubicBezTo>
                  <a:pt x="9861" y="4159"/>
                  <a:pt x="9858" y="4162"/>
                  <a:pt x="9858" y="4162"/>
                </a:cubicBezTo>
                <a:cubicBezTo>
                  <a:pt x="9844" y="4169"/>
                  <a:pt x="9828" y="4179"/>
                  <a:pt x="9814" y="4185"/>
                </a:cubicBezTo>
                <a:cubicBezTo>
                  <a:pt x="9811" y="4192"/>
                  <a:pt x="9804" y="4192"/>
                  <a:pt x="9798" y="4192"/>
                </a:cubicBezTo>
                <a:cubicBezTo>
                  <a:pt x="9798" y="4162"/>
                  <a:pt x="9814" y="4126"/>
                  <a:pt x="9771" y="4107"/>
                </a:cubicBezTo>
                <a:cubicBezTo>
                  <a:pt x="9781" y="4077"/>
                  <a:pt x="9791" y="4051"/>
                  <a:pt x="9828" y="4051"/>
                </a:cubicBezTo>
                <a:cubicBezTo>
                  <a:pt x="9838" y="4061"/>
                  <a:pt x="9848" y="4071"/>
                  <a:pt x="9858" y="4080"/>
                </a:cubicBezTo>
                <a:cubicBezTo>
                  <a:pt x="9861" y="4074"/>
                  <a:pt x="9865" y="4067"/>
                  <a:pt x="9865" y="4061"/>
                </a:cubicBezTo>
                <a:cubicBezTo>
                  <a:pt x="9871" y="4067"/>
                  <a:pt x="9881" y="4071"/>
                  <a:pt x="9888" y="4077"/>
                </a:cubicBezTo>
                <a:cubicBezTo>
                  <a:pt x="9881" y="4077"/>
                  <a:pt x="9875" y="4077"/>
                  <a:pt x="9868" y="4077"/>
                </a:cubicBezTo>
                <a:cubicBezTo>
                  <a:pt x="9871" y="4071"/>
                  <a:pt x="9875" y="4064"/>
                  <a:pt x="9878" y="4057"/>
                </a:cubicBezTo>
                <a:cubicBezTo>
                  <a:pt x="9868" y="4048"/>
                  <a:pt x="9861" y="4041"/>
                  <a:pt x="9851" y="4031"/>
                </a:cubicBezTo>
                <a:cubicBezTo>
                  <a:pt x="9851" y="4021"/>
                  <a:pt x="9848" y="4012"/>
                  <a:pt x="9848" y="4002"/>
                </a:cubicBezTo>
                <a:cubicBezTo>
                  <a:pt x="9851" y="3992"/>
                  <a:pt x="9854" y="3985"/>
                  <a:pt x="9858" y="3976"/>
                </a:cubicBezTo>
                <a:cubicBezTo>
                  <a:pt x="9854" y="3966"/>
                  <a:pt x="9851" y="3956"/>
                  <a:pt x="9848" y="3946"/>
                </a:cubicBezTo>
                <a:cubicBezTo>
                  <a:pt x="9854" y="3943"/>
                  <a:pt x="9861" y="3939"/>
                  <a:pt x="9868" y="3933"/>
                </a:cubicBezTo>
                <a:cubicBezTo>
                  <a:pt x="9861" y="3930"/>
                  <a:pt x="9855" y="3926"/>
                  <a:pt x="9848" y="3923"/>
                </a:cubicBezTo>
                <a:cubicBezTo>
                  <a:pt x="9848" y="3913"/>
                  <a:pt x="9848" y="3900"/>
                  <a:pt x="9848" y="3890"/>
                </a:cubicBezTo>
                <a:cubicBezTo>
                  <a:pt x="9868" y="3874"/>
                  <a:pt x="9901" y="3861"/>
                  <a:pt x="9848" y="3841"/>
                </a:cubicBezTo>
                <a:cubicBezTo>
                  <a:pt x="9831" y="3821"/>
                  <a:pt x="9824" y="3789"/>
                  <a:pt x="9791" y="3785"/>
                </a:cubicBezTo>
                <a:cubicBezTo>
                  <a:pt x="9788" y="3759"/>
                  <a:pt x="9784" y="3733"/>
                  <a:pt x="9781" y="3707"/>
                </a:cubicBezTo>
                <a:cubicBezTo>
                  <a:pt x="9808" y="3707"/>
                  <a:pt x="9831" y="3707"/>
                  <a:pt x="9858" y="3707"/>
                </a:cubicBezTo>
                <a:cubicBezTo>
                  <a:pt x="9871" y="3730"/>
                  <a:pt x="9834" y="3766"/>
                  <a:pt x="9878" y="3779"/>
                </a:cubicBezTo>
                <a:cubicBezTo>
                  <a:pt x="9878" y="3779"/>
                  <a:pt x="9881" y="3782"/>
                  <a:pt x="9881" y="3782"/>
                </a:cubicBezTo>
                <a:cubicBezTo>
                  <a:pt x="9881" y="3782"/>
                  <a:pt x="9881" y="3782"/>
                  <a:pt x="9881" y="3782"/>
                </a:cubicBezTo>
                <a:cubicBezTo>
                  <a:pt x="9875" y="3756"/>
                  <a:pt x="9865" y="3733"/>
                  <a:pt x="9858" y="3707"/>
                </a:cubicBezTo>
                <a:cubicBezTo>
                  <a:pt x="9831" y="3707"/>
                  <a:pt x="9804" y="3707"/>
                  <a:pt x="9778" y="3707"/>
                </a:cubicBezTo>
                <a:cubicBezTo>
                  <a:pt x="9774" y="3733"/>
                  <a:pt x="9767" y="3759"/>
                  <a:pt x="9764" y="3782"/>
                </a:cubicBezTo>
                <a:cubicBezTo>
                  <a:pt x="9744" y="3785"/>
                  <a:pt x="9721" y="3779"/>
                  <a:pt x="9711" y="3805"/>
                </a:cubicBezTo>
                <a:cubicBezTo>
                  <a:pt x="9701" y="3825"/>
                  <a:pt x="9690" y="3844"/>
                  <a:pt x="9684" y="3861"/>
                </a:cubicBezTo>
                <a:cubicBezTo>
                  <a:pt x="9667" y="3861"/>
                  <a:pt x="9647" y="3851"/>
                  <a:pt x="9640" y="3877"/>
                </a:cubicBezTo>
                <a:cubicBezTo>
                  <a:pt x="9634" y="3913"/>
                  <a:pt x="9670" y="3900"/>
                  <a:pt x="9684" y="3913"/>
                </a:cubicBezTo>
                <a:cubicBezTo>
                  <a:pt x="9684" y="3923"/>
                  <a:pt x="9684" y="3933"/>
                  <a:pt x="9684" y="3943"/>
                </a:cubicBezTo>
                <a:cubicBezTo>
                  <a:pt x="9654" y="3946"/>
                  <a:pt x="9620" y="3936"/>
                  <a:pt x="9600" y="3969"/>
                </a:cubicBezTo>
                <a:cubicBezTo>
                  <a:pt x="9600" y="3969"/>
                  <a:pt x="9603" y="3966"/>
                  <a:pt x="9603" y="3966"/>
                </a:cubicBezTo>
                <a:cubicBezTo>
                  <a:pt x="9607" y="4005"/>
                  <a:pt x="9547" y="4028"/>
                  <a:pt x="9577" y="4071"/>
                </a:cubicBezTo>
                <a:cubicBezTo>
                  <a:pt x="9587" y="4080"/>
                  <a:pt x="9597" y="4090"/>
                  <a:pt x="9603" y="4100"/>
                </a:cubicBezTo>
                <a:cubicBezTo>
                  <a:pt x="9593" y="4149"/>
                  <a:pt x="9490" y="4185"/>
                  <a:pt x="9583" y="4244"/>
                </a:cubicBezTo>
                <a:lnTo>
                  <a:pt x="9580" y="4241"/>
                </a:lnTo>
                <a:cubicBezTo>
                  <a:pt x="9573" y="4241"/>
                  <a:pt x="9563" y="4241"/>
                  <a:pt x="9557" y="4241"/>
                </a:cubicBezTo>
                <a:cubicBezTo>
                  <a:pt x="9557" y="4251"/>
                  <a:pt x="9557" y="4257"/>
                  <a:pt x="9560" y="4264"/>
                </a:cubicBezTo>
                <a:cubicBezTo>
                  <a:pt x="9563" y="4270"/>
                  <a:pt x="9537" y="4287"/>
                  <a:pt x="9567" y="4287"/>
                </a:cubicBezTo>
                <a:cubicBezTo>
                  <a:pt x="9563" y="4270"/>
                  <a:pt x="9560" y="4254"/>
                  <a:pt x="9557" y="4238"/>
                </a:cubicBezTo>
                <a:cubicBezTo>
                  <a:pt x="9580" y="4244"/>
                  <a:pt x="9603" y="4251"/>
                  <a:pt x="9630" y="4257"/>
                </a:cubicBezTo>
                <a:cubicBezTo>
                  <a:pt x="9620" y="4287"/>
                  <a:pt x="9590" y="4307"/>
                  <a:pt x="9600" y="4343"/>
                </a:cubicBezTo>
                <a:cubicBezTo>
                  <a:pt x="9600" y="4343"/>
                  <a:pt x="9603" y="4339"/>
                  <a:pt x="9603" y="4339"/>
                </a:cubicBezTo>
                <a:cubicBezTo>
                  <a:pt x="9580" y="4366"/>
                  <a:pt x="9557" y="4388"/>
                  <a:pt x="9537" y="4415"/>
                </a:cubicBezTo>
                <a:cubicBezTo>
                  <a:pt x="9537" y="4408"/>
                  <a:pt x="9537" y="4402"/>
                  <a:pt x="9537" y="4392"/>
                </a:cubicBezTo>
                <a:cubicBezTo>
                  <a:pt x="9537" y="4392"/>
                  <a:pt x="9540" y="4392"/>
                  <a:pt x="9540" y="4392"/>
                </a:cubicBezTo>
                <a:cubicBezTo>
                  <a:pt x="9540" y="4398"/>
                  <a:pt x="9537" y="4405"/>
                  <a:pt x="9537" y="4415"/>
                </a:cubicBezTo>
                <a:cubicBezTo>
                  <a:pt x="9620" y="4425"/>
                  <a:pt x="9567" y="4454"/>
                  <a:pt x="9547" y="4480"/>
                </a:cubicBezTo>
                <a:lnTo>
                  <a:pt x="9550" y="4477"/>
                </a:lnTo>
                <a:cubicBezTo>
                  <a:pt x="9543" y="4480"/>
                  <a:pt x="9537" y="4484"/>
                  <a:pt x="9530" y="4487"/>
                </a:cubicBezTo>
                <a:cubicBezTo>
                  <a:pt x="9537" y="4493"/>
                  <a:pt x="9543" y="4500"/>
                  <a:pt x="9550" y="4510"/>
                </a:cubicBezTo>
                <a:lnTo>
                  <a:pt x="9547" y="4506"/>
                </a:lnTo>
                <a:cubicBezTo>
                  <a:pt x="9543" y="4523"/>
                  <a:pt x="9533" y="4546"/>
                  <a:pt x="9540" y="4559"/>
                </a:cubicBezTo>
                <a:cubicBezTo>
                  <a:pt x="9550" y="4575"/>
                  <a:pt x="9570" y="4562"/>
                  <a:pt x="9580" y="4552"/>
                </a:cubicBezTo>
                <a:cubicBezTo>
                  <a:pt x="9580" y="4552"/>
                  <a:pt x="9577" y="4556"/>
                  <a:pt x="9577" y="4556"/>
                </a:cubicBezTo>
                <a:cubicBezTo>
                  <a:pt x="9550" y="4575"/>
                  <a:pt x="9520" y="4598"/>
                  <a:pt x="9493" y="4618"/>
                </a:cubicBezTo>
                <a:cubicBezTo>
                  <a:pt x="9493" y="4618"/>
                  <a:pt x="9496" y="4615"/>
                  <a:pt x="9496" y="4615"/>
                </a:cubicBezTo>
                <a:cubicBezTo>
                  <a:pt x="9480" y="4624"/>
                  <a:pt x="9483" y="4638"/>
                  <a:pt x="9496" y="4647"/>
                </a:cubicBezTo>
                <a:lnTo>
                  <a:pt x="9493" y="4644"/>
                </a:lnTo>
                <a:cubicBezTo>
                  <a:pt x="9480" y="4667"/>
                  <a:pt x="9543" y="4716"/>
                  <a:pt x="9466" y="4713"/>
                </a:cubicBezTo>
                <a:cubicBezTo>
                  <a:pt x="9466" y="4713"/>
                  <a:pt x="9463" y="4716"/>
                  <a:pt x="9460" y="4716"/>
                </a:cubicBezTo>
                <a:cubicBezTo>
                  <a:pt x="9463" y="4716"/>
                  <a:pt x="9466" y="4716"/>
                  <a:pt x="9466" y="4716"/>
                </a:cubicBezTo>
                <a:cubicBezTo>
                  <a:pt x="9496" y="4792"/>
                  <a:pt x="9496" y="4857"/>
                  <a:pt x="9426" y="4913"/>
                </a:cubicBezTo>
                <a:cubicBezTo>
                  <a:pt x="9356" y="4969"/>
                  <a:pt x="9292" y="4975"/>
                  <a:pt x="9219" y="4919"/>
                </a:cubicBezTo>
                <a:cubicBezTo>
                  <a:pt x="9192" y="4900"/>
                  <a:pt x="9162" y="4870"/>
                  <a:pt x="9121" y="4897"/>
                </a:cubicBezTo>
                <a:cubicBezTo>
                  <a:pt x="9135" y="4877"/>
                  <a:pt x="9145" y="4860"/>
                  <a:pt x="9121" y="4844"/>
                </a:cubicBezTo>
                <a:cubicBezTo>
                  <a:pt x="9118" y="4841"/>
                  <a:pt x="9111" y="4841"/>
                  <a:pt x="9111" y="4844"/>
                </a:cubicBezTo>
                <a:cubicBezTo>
                  <a:pt x="9095" y="4867"/>
                  <a:pt x="9121" y="4880"/>
                  <a:pt x="9125" y="4897"/>
                </a:cubicBezTo>
                <a:cubicBezTo>
                  <a:pt x="9148" y="4919"/>
                  <a:pt x="9172" y="4942"/>
                  <a:pt x="9195" y="4965"/>
                </a:cubicBezTo>
                <a:cubicBezTo>
                  <a:pt x="9195" y="4965"/>
                  <a:pt x="9192" y="4962"/>
                  <a:pt x="9192" y="4962"/>
                </a:cubicBezTo>
                <a:cubicBezTo>
                  <a:pt x="9222" y="4988"/>
                  <a:pt x="9249" y="5015"/>
                  <a:pt x="9306" y="5064"/>
                </a:cubicBezTo>
                <a:cubicBezTo>
                  <a:pt x="9229" y="5047"/>
                  <a:pt x="9185" y="5037"/>
                  <a:pt x="9145" y="5028"/>
                </a:cubicBezTo>
                <a:cubicBezTo>
                  <a:pt x="9098" y="5077"/>
                  <a:pt x="9222" y="5096"/>
                  <a:pt x="9158" y="5149"/>
                </a:cubicBezTo>
                <a:cubicBezTo>
                  <a:pt x="9085" y="5211"/>
                  <a:pt x="9028" y="5146"/>
                  <a:pt x="8967" y="5126"/>
                </a:cubicBezTo>
                <a:lnTo>
                  <a:pt x="8971" y="5133"/>
                </a:lnTo>
                <a:cubicBezTo>
                  <a:pt x="8914" y="5051"/>
                  <a:pt x="8850" y="4972"/>
                  <a:pt x="8747" y="4942"/>
                </a:cubicBezTo>
                <a:cubicBezTo>
                  <a:pt x="8757" y="4916"/>
                  <a:pt x="8737" y="4910"/>
                  <a:pt x="8720" y="4910"/>
                </a:cubicBezTo>
                <a:cubicBezTo>
                  <a:pt x="8693" y="4906"/>
                  <a:pt x="8706" y="4936"/>
                  <a:pt x="8693" y="4946"/>
                </a:cubicBezTo>
                <a:cubicBezTo>
                  <a:pt x="8653" y="5031"/>
                  <a:pt x="8740" y="5041"/>
                  <a:pt x="8777" y="5080"/>
                </a:cubicBezTo>
                <a:lnTo>
                  <a:pt x="8773" y="5077"/>
                </a:lnTo>
                <a:cubicBezTo>
                  <a:pt x="8800" y="5142"/>
                  <a:pt x="8864" y="5214"/>
                  <a:pt x="8747" y="5260"/>
                </a:cubicBezTo>
                <a:cubicBezTo>
                  <a:pt x="8740" y="5264"/>
                  <a:pt x="8747" y="5300"/>
                  <a:pt x="8747" y="5323"/>
                </a:cubicBezTo>
                <a:lnTo>
                  <a:pt x="8750" y="5319"/>
                </a:lnTo>
                <a:cubicBezTo>
                  <a:pt x="8750" y="5329"/>
                  <a:pt x="8750" y="5342"/>
                  <a:pt x="8750" y="5352"/>
                </a:cubicBezTo>
                <a:lnTo>
                  <a:pt x="8747" y="5346"/>
                </a:lnTo>
                <a:cubicBezTo>
                  <a:pt x="8757" y="5355"/>
                  <a:pt x="8767" y="5365"/>
                  <a:pt x="8780" y="5378"/>
                </a:cubicBezTo>
                <a:lnTo>
                  <a:pt x="8777" y="5375"/>
                </a:lnTo>
                <a:cubicBezTo>
                  <a:pt x="8636" y="5444"/>
                  <a:pt x="8576" y="5542"/>
                  <a:pt x="8599" y="5657"/>
                </a:cubicBezTo>
                <a:cubicBezTo>
                  <a:pt x="8596" y="5657"/>
                  <a:pt x="8596" y="5660"/>
                  <a:pt x="8593" y="5660"/>
                </a:cubicBezTo>
                <a:cubicBezTo>
                  <a:pt x="8596" y="5660"/>
                  <a:pt x="8599" y="5657"/>
                  <a:pt x="8599" y="5657"/>
                </a:cubicBezTo>
                <a:cubicBezTo>
                  <a:pt x="8492" y="5782"/>
                  <a:pt x="8475" y="5916"/>
                  <a:pt x="8536" y="6063"/>
                </a:cubicBezTo>
                <a:lnTo>
                  <a:pt x="8539" y="6060"/>
                </a:lnTo>
                <a:cubicBezTo>
                  <a:pt x="8532" y="6096"/>
                  <a:pt x="8536" y="6139"/>
                  <a:pt x="8482" y="6145"/>
                </a:cubicBezTo>
                <a:cubicBezTo>
                  <a:pt x="8485" y="6126"/>
                  <a:pt x="8492" y="6106"/>
                  <a:pt x="8496" y="6086"/>
                </a:cubicBezTo>
                <a:cubicBezTo>
                  <a:pt x="8492" y="6086"/>
                  <a:pt x="8485" y="6086"/>
                  <a:pt x="8482" y="6086"/>
                </a:cubicBezTo>
                <a:cubicBezTo>
                  <a:pt x="8462" y="6106"/>
                  <a:pt x="8482" y="6126"/>
                  <a:pt x="8482" y="6145"/>
                </a:cubicBezTo>
                <a:cubicBezTo>
                  <a:pt x="8583" y="6162"/>
                  <a:pt x="8536" y="6224"/>
                  <a:pt x="8512" y="6263"/>
                </a:cubicBezTo>
                <a:cubicBezTo>
                  <a:pt x="8442" y="6372"/>
                  <a:pt x="8429" y="6499"/>
                  <a:pt x="8372" y="6607"/>
                </a:cubicBezTo>
                <a:cubicBezTo>
                  <a:pt x="8355" y="6637"/>
                  <a:pt x="8382" y="6657"/>
                  <a:pt x="8388" y="6680"/>
                </a:cubicBezTo>
                <a:lnTo>
                  <a:pt x="8395" y="6680"/>
                </a:lnTo>
                <a:cubicBezTo>
                  <a:pt x="8318" y="6663"/>
                  <a:pt x="8338" y="6729"/>
                  <a:pt x="8325" y="6762"/>
                </a:cubicBezTo>
                <a:cubicBezTo>
                  <a:pt x="8285" y="6860"/>
                  <a:pt x="8288" y="6863"/>
                  <a:pt x="8184" y="6817"/>
                </a:cubicBezTo>
                <a:cubicBezTo>
                  <a:pt x="8181" y="6811"/>
                  <a:pt x="8181" y="6804"/>
                  <a:pt x="8178" y="6798"/>
                </a:cubicBezTo>
                <a:cubicBezTo>
                  <a:pt x="8181" y="6804"/>
                  <a:pt x="8181" y="6814"/>
                  <a:pt x="8184" y="6821"/>
                </a:cubicBezTo>
                <a:cubicBezTo>
                  <a:pt x="8154" y="6791"/>
                  <a:pt x="8141" y="6739"/>
                  <a:pt x="8080" y="6745"/>
                </a:cubicBezTo>
                <a:lnTo>
                  <a:pt x="8077" y="6748"/>
                </a:lnTo>
                <a:cubicBezTo>
                  <a:pt x="8121" y="6686"/>
                  <a:pt x="8084" y="6614"/>
                  <a:pt x="8101" y="6548"/>
                </a:cubicBezTo>
                <a:cubicBezTo>
                  <a:pt x="8101" y="6548"/>
                  <a:pt x="8107" y="6552"/>
                  <a:pt x="8107" y="6552"/>
                </a:cubicBezTo>
                <a:lnTo>
                  <a:pt x="8104" y="6548"/>
                </a:lnTo>
                <a:cubicBezTo>
                  <a:pt x="8077" y="6503"/>
                  <a:pt x="8044" y="6457"/>
                  <a:pt x="8064" y="6398"/>
                </a:cubicBezTo>
                <a:lnTo>
                  <a:pt x="8060" y="6401"/>
                </a:lnTo>
                <a:cubicBezTo>
                  <a:pt x="8060" y="6391"/>
                  <a:pt x="8060" y="6381"/>
                  <a:pt x="8060" y="6368"/>
                </a:cubicBezTo>
                <a:lnTo>
                  <a:pt x="8064" y="6372"/>
                </a:lnTo>
                <a:cubicBezTo>
                  <a:pt x="8013" y="6198"/>
                  <a:pt x="8013" y="6014"/>
                  <a:pt x="7957" y="5844"/>
                </a:cubicBezTo>
                <a:cubicBezTo>
                  <a:pt x="7903" y="5683"/>
                  <a:pt x="7843" y="5526"/>
                  <a:pt x="7695" y="5424"/>
                </a:cubicBezTo>
                <a:cubicBezTo>
                  <a:pt x="7602" y="5359"/>
                  <a:pt x="7521" y="5369"/>
                  <a:pt x="7454" y="5464"/>
                </a:cubicBezTo>
                <a:lnTo>
                  <a:pt x="7458" y="5467"/>
                </a:lnTo>
                <a:cubicBezTo>
                  <a:pt x="7434" y="5457"/>
                  <a:pt x="7411" y="5450"/>
                  <a:pt x="7388" y="5441"/>
                </a:cubicBezTo>
                <a:cubicBezTo>
                  <a:pt x="7388" y="5441"/>
                  <a:pt x="7388" y="5441"/>
                  <a:pt x="7388" y="5441"/>
                </a:cubicBezTo>
                <a:cubicBezTo>
                  <a:pt x="7465" y="5375"/>
                  <a:pt x="7535" y="5296"/>
                  <a:pt x="7635" y="5260"/>
                </a:cubicBezTo>
                <a:cubicBezTo>
                  <a:pt x="7669" y="5247"/>
                  <a:pt x="7682" y="5221"/>
                  <a:pt x="7675" y="5185"/>
                </a:cubicBezTo>
                <a:lnTo>
                  <a:pt x="7672" y="5188"/>
                </a:lnTo>
                <a:cubicBezTo>
                  <a:pt x="7739" y="5214"/>
                  <a:pt x="7769" y="5296"/>
                  <a:pt x="7863" y="5290"/>
                </a:cubicBezTo>
                <a:cubicBezTo>
                  <a:pt x="7816" y="5159"/>
                  <a:pt x="7833" y="5021"/>
                  <a:pt x="7772" y="4893"/>
                </a:cubicBezTo>
                <a:cubicBezTo>
                  <a:pt x="7752" y="4847"/>
                  <a:pt x="7809" y="4870"/>
                  <a:pt x="7819" y="4847"/>
                </a:cubicBezTo>
                <a:cubicBezTo>
                  <a:pt x="7819" y="4847"/>
                  <a:pt x="7816" y="4857"/>
                  <a:pt x="7816" y="4857"/>
                </a:cubicBezTo>
                <a:lnTo>
                  <a:pt x="7823" y="4851"/>
                </a:lnTo>
                <a:cubicBezTo>
                  <a:pt x="7809" y="4841"/>
                  <a:pt x="7793" y="4831"/>
                  <a:pt x="7806" y="4815"/>
                </a:cubicBezTo>
                <a:cubicBezTo>
                  <a:pt x="7806" y="4811"/>
                  <a:pt x="7819" y="4818"/>
                  <a:pt x="7826" y="4818"/>
                </a:cubicBezTo>
                <a:cubicBezTo>
                  <a:pt x="7836" y="4818"/>
                  <a:pt x="7843" y="4821"/>
                  <a:pt x="7849" y="4821"/>
                </a:cubicBezTo>
                <a:cubicBezTo>
                  <a:pt x="7849" y="4818"/>
                  <a:pt x="7849" y="4815"/>
                  <a:pt x="7849" y="4811"/>
                </a:cubicBezTo>
                <a:cubicBezTo>
                  <a:pt x="7839" y="4815"/>
                  <a:pt x="7829" y="4818"/>
                  <a:pt x="7823" y="4821"/>
                </a:cubicBezTo>
                <a:cubicBezTo>
                  <a:pt x="7843" y="4683"/>
                  <a:pt x="7762" y="4565"/>
                  <a:pt x="7746" y="4434"/>
                </a:cubicBezTo>
                <a:cubicBezTo>
                  <a:pt x="7742" y="4398"/>
                  <a:pt x="7749" y="4382"/>
                  <a:pt x="7766" y="4359"/>
                </a:cubicBezTo>
                <a:cubicBezTo>
                  <a:pt x="7766" y="4359"/>
                  <a:pt x="7762" y="4366"/>
                  <a:pt x="7762" y="4366"/>
                </a:cubicBezTo>
                <a:lnTo>
                  <a:pt x="7769" y="4359"/>
                </a:lnTo>
                <a:cubicBezTo>
                  <a:pt x="7726" y="3962"/>
                  <a:pt x="7695" y="3569"/>
                  <a:pt x="7762" y="3172"/>
                </a:cubicBezTo>
                <a:cubicBezTo>
                  <a:pt x="7793" y="3241"/>
                  <a:pt x="7762" y="3343"/>
                  <a:pt x="7873" y="3366"/>
                </a:cubicBezTo>
                <a:cubicBezTo>
                  <a:pt x="7876" y="3382"/>
                  <a:pt x="7876" y="3399"/>
                  <a:pt x="7880" y="3418"/>
                </a:cubicBezTo>
                <a:cubicBezTo>
                  <a:pt x="7880" y="3418"/>
                  <a:pt x="7886" y="3418"/>
                  <a:pt x="7886" y="3418"/>
                </a:cubicBezTo>
                <a:cubicBezTo>
                  <a:pt x="7886" y="3418"/>
                  <a:pt x="7876" y="3418"/>
                  <a:pt x="7876" y="3418"/>
                </a:cubicBezTo>
                <a:cubicBezTo>
                  <a:pt x="7886" y="3399"/>
                  <a:pt x="7883" y="3382"/>
                  <a:pt x="7870" y="3369"/>
                </a:cubicBezTo>
                <a:cubicBezTo>
                  <a:pt x="7836" y="3261"/>
                  <a:pt x="7776" y="3150"/>
                  <a:pt x="7896" y="3051"/>
                </a:cubicBezTo>
                <a:lnTo>
                  <a:pt x="7893" y="3054"/>
                </a:lnTo>
                <a:cubicBezTo>
                  <a:pt x="7970" y="3071"/>
                  <a:pt x="7953" y="2995"/>
                  <a:pt x="7970" y="2966"/>
                </a:cubicBezTo>
                <a:cubicBezTo>
                  <a:pt x="7987" y="2940"/>
                  <a:pt x="7977" y="2914"/>
                  <a:pt x="8013" y="2950"/>
                </a:cubicBezTo>
                <a:cubicBezTo>
                  <a:pt x="8030" y="2966"/>
                  <a:pt x="8050" y="2986"/>
                  <a:pt x="8070" y="2973"/>
                </a:cubicBezTo>
                <a:cubicBezTo>
                  <a:pt x="8097" y="2953"/>
                  <a:pt x="8084" y="2927"/>
                  <a:pt x="8074" y="2900"/>
                </a:cubicBezTo>
                <a:cubicBezTo>
                  <a:pt x="8040" y="2815"/>
                  <a:pt x="8007" y="2730"/>
                  <a:pt x="8017" y="2632"/>
                </a:cubicBezTo>
                <a:cubicBezTo>
                  <a:pt x="8020" y="2599"/>
                  <a:pt x="8037" y="2586"/>
                  <a:pt x="8060" y="2573"/>
                </a:cubicBezTo>
                <a:cubicBezTo>
                  <a:pt x="8060" y="2573"/>
                  <a:pt x="8057" y="2569"/>
                  <a:pt x="8057" y="2569"/>
                </a:cubicBezTo>
                <a:cubicBezTo>
                  <a:pt x="8067" y="2579"/>
                  <a:pt x="8077" y="2589"/>
                  <a:pt x="8087" y="2602"/>
                </a:cubicBezTo>
                <a:cubicBezTo>
                  <a:pt x="8087" y="2602"/>
                  <a:pt x="8084" y="2602"/>
                  <a:pt x="8084" y="2602"/>
                </a:cubicBezTo>
                <a:cubicBezTo>
                  <a:pt x="8107" y="2635"/>
                  <a:pt x="8137" y="2668"/>
                  <a:pt x="8100" y="2710"/>
                </a:cubicBezTo>
                <a:cubicBezTo>
                  <a:pt x="8111" y="2704"/>
                  <a:pt x="8114" y="2707"/>
                  <a:pt x="8107" y="2714"/>
                </a:cubicBezTo>
                <a:cubicBezTo>
                  <a:pt x="8107" y="2710"/>
                  <a:pt x="8104" y="2707"/>
                  <a:pt x="8104" y="2704"/>
                </a:cubicBezTo>
                <a:cubicBezTo>
                  <a:pt x="8184" y="2720"/>
                  <a:pt x="8198" y="2658"/>
                  <a:pt x="8181" y="2615"/>
                </a:cubicBezTo>
                <a:cubicBezTo>
                  <a:pt x="8147" y="2514"/>
                  <a:pt x="8177" y="2422"/>
                  <a:pt x="8198" y="2327"/>
                </a:cubicBezTo>
                <a:cubicBezTo>
                  <a:pt x="8198" y="2327"/>
                  <a:pt x="8194" y="2333"/>
                  <a:pt x="8194" y="2333"/>
                </a:cubicBezTo>
                <a:cubicBezTo>
                  <a:pt x="8231" y="2327"/>
                  <a:pt x="8218" y="2297"/>
                  <a:pt x="8224" y="2274"/>
                </a:cubicBezTo>
                <a:cubicBezTo>
                  <a:pt x="8224" y="2274"/>
                  <a:pt x="8221" y="2278"/>
                  <a:pt x="8221" y="2278"/>
                </a:cubicBezTo>
                <a:cubicBezTo>
                  <a:pt x="8231" y="2278"/>
                  <a:pt x="8241" y="2278"/>
                  <a:pt x="8251" y="2278"/>
                </a:cubicBezTo>
                <a:lnTo>
                  <a:pt x="8248" y="2274"/>
                </a:lnTo>
                <a:cubicBezTo>
                  <a:pt x="8254" y="2284"/>
                  <a:pt x="8258" y="2294"/>
                  <a:pt x="8264" y="2304"/>
                </a:cubicBezTo>
                <a:cubicBezTo>
                  <a:pt x="8271" y="2294"/>
                  <a:pt x="8275" y="2284"/>
                  <a:pt x="8281" y="2274"/>
                </a:cubicBezTo>
                <a:cubicBezTo>
                  <a:pt x="8281" y="2274"/>
                  <a:pt x="8278" y="2278"/>
                  <a:pt x="8278" y="2278"/>
                </a:cubicBezTo>
                <a:cubicBezTo>
                  <a:pt x="8298" y="2268"/>
                  <a:pt x="8315" y="2261"/>
                  <a:pt x="8335" y="2251"/>
                </a:cubicBezTo>
                <a:cubicBezTo>
                  <a:pt x="8335" y="2251"/>
                  <a:pt x="8331" y="2248"/>
                  <a:pt x="8331" y="2248"/>
                </a:cubicBezTo>
                <a:cubicBezTo>
                  <a:pt x="8328" y="2261"/>
                  <a:pt x="8325" y="2274"/>
                  <a:pt x="8325" y="2287"/>
                </a:cubicBezTo>
                <a:cubicBezTo>
                  <a:pt x="8338" y="2304"/>
                  <a:pt x="8301" y="2337"/>
                  <a:pt x="8341" y="2343"/>
                </a:cubicBezTo>
                <a:cubicBezTo>
                  <a:pt x="8341" y="2363"/>
                  <a:pt x="8341" y="2383"/>
                  <a:pt x="8341" y="2399"/>
                </a:cubicBezTo>
                <a:cubicBezTo>
                  <a:pt x="8338" y="2402"/>
                  <a:pt x="8335" y="2402"/>
                  <a:pt x="8335" y="2405"/>
                </a:cubicBezTo>
                <a:cubicBezTo>
                  <a:pt x="8335" y="2399"/>
                  <a:pt x="8335" y="2396"/>
                  <a:pt x="8335" y="2389"/>
                </a:cubicBezTo>
                <a:cubicBezTo>
                  <a:pt x="8338" y="2392"/>
                  <a:pt x="8341" y="2392"/>
                  <a:pt x="8341" y="2396"/>
                </a:cubicBezTo>
                <a:cubicBezTo>
                  <a:pt x="8341" y="2376"/>
                  <a:pt x="8341" y="2360"/>
                  <a:pt x="8341" y="2343"/>
                </a:cubicBezTo>
                <a:cubicBezTo>
                  <a:pt x="8335" y="2324"/>
                  <a:pt x="8331" y="2304"/>
                  <a:pt x="8325" y="2284"/>
                </a:cubicBezTo>
                <a:cubicBezTo>
                  <a:pt x="8338" y="2291"/>
                  <a:pt x="8348" y="2297"/>
                  <a:pt x="8362" y="2304"/>
                </a:cubicBezTo>
                <a:lnTo>
                  <a:pt x="8358" y="2301"/>
                </a:lnTo>
                <a:cubicBezTo>
                  <a:pt x="8378" y="2324"/>
                  <a:pt x="8398" y="2346"/>
                  <a:pt x="8418" y="2369"/>
                </a:cubicBezTo>
                <a:cubicBezTo>
                  <a:pt x="8412" y="2360"/>
                  <a:pt x="8412" y="2356"/>
                  <a:pt x="8422" y="2363"/>
                </a:cubicBezTo>
                <a:cubicBezTo>
                  <a:pt x="8418" y="2366"/>
                  <a:pt x="8415" y="2366"/>
                  <a:pt x="8412" y="2369"/>
                </a:cubicBezTo>
                <a:cubicBezTo>
                  <a:pt x="8412" y="2346"/>
                  <a:pt x="8415" y="2324"/>
                  <a:pt x="8415" y="2304"/>
                </a:cubicBezTo>
                <a:lnTo>
                  <a:pt x="8412" y="2307"/>
                </a:lnTo>
                <a:cubicBezTo>
                  <a:pt x="8425" y="2304"/>
                  <a:pt x="8442" y="2304"/>
                  <a:pt x="8455" y="2301"/>
                </a:cubicBezTo>
                <a:cubicBezTo>
                  <a:pt x="8445" y="2291"/>
                  <a:pt x="8435" y="2278"/>
                  <a:pt x="8425" y="2268"/>
                </a:cubicBezTo>
                <a:lnTo>
                  <a:pt x="8429" y="2268"/>
                </a:lnTo>
                <a:cubicBezTo>
                  <a:pt x="8449" y="2248"/>
                  <a:pt x="8472" y="2245"/>
                  <a:pt x="8495" y="2261"/>
                </a:cubicBezTo>
                <a:cubicBezTo>
                  <a:pt x="8495" y="2261"/>
                  <a:pt x="8499" y="2258"/>
                  <a:pt x="8499" y="2258"/>
                </a:cubicBezTo>
                <a:cubicBezTo>
                  <a:pt x="8495" y="2258"/>
                  <a:pt x="8492" y="2258"/>
                  <a:pt x="8489" y="2261"/>
                </a:cubicBezTo>
                <a:cubicBezTo>
                  <a:pt x="8475" y="2245"/>
                  <a:pt x="8465" y="2229"/>
                  <a:pt x="8452" y="2212"/>
                </a:cubicBezTo>
                <a:lnTo>
                  <a:pt x="8449" y="2215"/>
                </a:lnTo>
                <a:cubicBezTo>
                  <a:pt x="8509" y="2133"/>
                  <a:pt x="8485" y="2029"/>
                  <a:pt x="8529" y="1940"/>
                </a:cubicBezTo>
                <a:cubicBezTo>
                  <a:pt x="8556" y="1884"/>
                  <a:pt x="8559" y="1822"/>
                  <a:pt x="8629" y="1802"/>
                </a:cubicBezTo>
                <a:cubicBezTo>
                  <a:pt x="8603" y="1832"/>
                  <a:pt x="8596" y="1855"/>
                  <a:pt x="8639" y="1875"/>
                </a:cubicBezTo>
                <a:cubicBezTo>
                  <a:pt x="8636" y="1875"/>
                  <a:pt x="8636" y="1875"/>
                  <a:pt x="8633" y="1878"/>
                </a:cubicBezTo>
                <a:cubicBezTo>
                  <a:pt x="8636" y="1878"/>
                  <a:pt x="8639" y="1881"/>
                  <a:pt x="8639" y="1881"/>
                </a:cubicBezTo>
                <a:cubicBezTo>
                  <a:pt x="8619" y="1858"/>
                  <a:pt x="8623" y="1832"/>
                  <a:pt x="8626" y="1806"/>
                </a:cubicBezTo>
                <a:cubicBezTo>
                  <a:pt x="8613" y="1816"/>
                  <a:pt x="8606" y="1812"/>
                  <a:pt x="8599" y="1799"/>
                </a:cubicBezTo>
                <a:lnTo>
                  <a:pt x="8596" y="1802"/>
                </a:lnTo>
                <a:cubicBezTo>
                  <a:pt x="8633" y="1786"/>
                  <a:pt x="8633" y="1714"/>
                  <a:pt x="8693" y="1734"/>
                </a:cubicBezTo>
                <a:cubicBezTo>
                  <a:pt x="8690" y="1734"/>
                  <a:pt x="8690" y="1734"/>
                  <a:pt x="8686" y="1734"/>
                </a:cubicBezTo>
                <a:cubicBezTo>
                  <a:pt x="8690" y="1734"/>
                  <a:pt x="8693" y="1737"/>
                  <a:pt x="8693" y="1737"/>
                </a:cubicBezTo>
                <a:cubicBezTo>
                  <a:pt x="8693" y="1717"/>
                  <a:pt x="8696" y="1701"/>
                  <a:pt x="8696" y="1681"/>
                </a:cubicBezTo>
                <a:lnTo>
                  <a:pt x="8696" y="1678"/>
                </a:lnTo>
                <a:cubicBezTo>
                  <a:pt x="8710" y="1707"/>
                  <a:pt x="8743" y="1730"/>
                  <a:pt x="8730" y="1773"/>
                </a:cubicBezTo>
                <a:cubicBezTo>
                  <a:pt x="8643" y="2055"/>
                  <a:pt x="8639" y="2333"/>
                  <a:pt x="8760" y="2609"/>
                </a:cubicBezTo>
                <a:lnTo>
                  <a:pt x="8763" y="2605"/>
                </a:lnTo>
                <a:cubicBezTo>
                  <a:pt x="8740" y="2599"/>
                  <a:pt x="8716" y="2596"/>
                  <a:pt x="8693" y="2589"/>
                </a:cubicBezTo>
                <a:cubicBezTo>
                  <a:pt x="8700" y="2576"/>
                  <a:pt x="8700" y="2576"/>
                  <a:pt x="8700" y="2589"/>
                </a:cubicBezTo>
                <a:cubicBezTo>
                  <a:pt x="8696" y="2589"/>
                  <a:pt x="8693" y="2586"/>
                  <a:pt x="8690" y="2586"/>
                </a:cubicBezTo>
                <a:cubicBezTo>
                  <a:pt x="8713" y="2612"/>
                  <a:pt x="8736" y="2638"/>
                  <a:pt x="8763" y="2664"/>
                </a:cubicBezTo>
                <a:cubicBezTo>
                  <a:pt x="8763" y="2664"/>
                  <a:pt x="8760" y="2661"/>
                  <a:pt x="8760" y="2661"/>
                </a:cubicBezTo>
                <a:cubicBezTo>
                  <a:pt x="8770" y="2661"/>
                  <a:pt x="8780" y="2661"/>
                  <a:pt x="8793" y="2661"/>
                </a:cubicBezTo>
                <a:cubicBezTo>
                  <a:pt x="8793" y="2661"/>
                  <a:pt x="8790" y="2661"/>
                  <a:pt x="8790" y="2661"/>
                </a:cubicBezTo>
                <a:cubicBezTo>
                  <a:pt x="8800" y="2661"/>
                  <a:pt x="8813" y="2661"/>
                  <a:pt x="8823" y="2661"/>
                </a:cubicBezTo>
                <a:cubicBezTo>
                  <a:pt x="8847" y="2678"/>
                  <a:pt x="8870" y="2714"/>
                  <a:pt x="8894" y="2687"/>
                </a:cubicBezTo>
                <a:cubicBezTo>
                  <a:pt x="8907" y="2674"/>
                  <a:pt x="8874" y="2645"/>
                  <a:pt x="8847" y="2635"/>
                </a:cubicBezTo>
                <a:cubicBezTo>
                  <a:pt x="8844" y="2619"/>
                  <a:pt x="8837" y="2605"/>
                  <a:pt x="8817" y="2602"/>
                </a:cubicBezTo>
                <a:lnTo>
                  <a:pt x="8820" y="2605"/>
                </a:lnTo>
                <a:cubicBezTo>
                  <a:pt x="8790" y="2523"/>
                  <a:pt x="8753" y="2442"/>
                  <a:pt x="8746" y="2356"/>
                </a:cubicBezTo>
                <a:cubicBezTo>
                  <a:pt x="8753" y="2356"/>
                  <a:pt x="8763" y="2353"/>
                  <a:pt x="8770" y="2353"/>
                </a:cubicBezTo>
                <a:cubicBezTo>
                  <a:pt x="8770" y="2356"/>
                  <a:pt x="8770" y="2356"/>
                  <a:pt x="8770" y="2360"/>
                </a:cubicBezTo>
                <a:cubicBezTo>
                  <a:pt x="8763" y="2356"/>
                  <a:pt x="8757" y="2356"/>
                  <a:pt x="8746" y="2353"/>
                </a:cubicBezTo>
                <a:cubicBezTo>
                  <a:pt x="8716" y="2232"/>
                  <a:pt x="8763" y="2120"/>
                  <a:pt x="8803" y="2009"/>
                </a:cubicBezTo>
                <a:cubicBezTo>
                  <a:pt x="8773" y="2163"/>
                  <a:pt x="8834" y="2304"/>
                  <a:pt x="8870" y="2445"/>
                </a:cubicBezTo>
                <a:lnTo>
                  <a:pt x="8874" y="2442"/>
                </a:lnTo>
                <a:cubicBezTo>
                  <a:pt x="8867" y="2442"/>
                  <a:pt x="8860" y="2442"/>
                  <a:pt x="8857" y="2438"/>
                </a:cubicBezTo>
                <a:cubicBezTo>
                  <a:pt x="8840" y="2435"/>
                  <a:pt x="8823" y="2428"/>
                  <a:pt x="8810" y="2425"/>
                </a:cubicBezTo>
                <a:cubicBezTo>
                  <a:pt x="8810" y="2419"/>
                  <a:pt x="8813" y="2412"/>
                  <a:pt x="8813" y="2405"/>
                </a:cubicBezTo>
                <a:cubicBezTo>
                  <a:pt x="8810" y="2409"/>
                  <a:pt x="8807" y="2409"/>
                  <a:pt x="8810" y="2412"/>
                </a:cubicBezTo>
                <a:cubicBezTo>
                  <a:pt x="8810" y="2415"/>
                  <a:pt x="8813" y="2419"/>
                  <a:pt x="8817" y="2425"/>
                </a:cubicBezTo>
                <a:cubicBezTo>
                  <a:pt x="8834" y="2432"/>
                  <a:pt x="8850" y="2435"/>
                  <a:pt x="8867" y="2442"/>
                </a:cubicBezTo>
                <a:cubicBezTo>
                  <a:pt x="8857" y="2448"/>
                  <a:pt x="8850" y="2455"/>
                  <a:pt x="8840" y="2461"/>
                </a:cubicBezTo>
                <a:cubicBezTo>
                  <a:pt x="8844" y="2464"/>
                  <a:pt x="8844" y="2468"/>
                  <a:pt x="8847" y="2468"/>
                </a:cubicBezTo>
                <a:cubicBezTo>
                  <a:pt x="8840" y="2468"/>
                  <a:pt x="8837" y="2464"/>
                  <a:pt x="8830" y="2464"/>
                </a:cubicBezTo>
                <a:cubicBezTo>
                  <a:pt x="8834" y="2461"/>
                  <a:pt x="8837" y="2461"/>
                  <a:pt x="8840" y="2458"/>
                </a:cubicBezTo>
                <a:cubicBezTo>
                  <a:pt x="8854" y="2461"/>
                  <a:pt x="8867" y="2468"/>
                  <a:pt x="8884" y="2471"/>
                </a:cubicBezTo>
                <a:lnTo>
                  <a:pt x="8880" y="2468"/>
                </a:lnTo>
                <a:cubicBezTo>
                  <a:pt x="8890" y="2468"/>
                  <a:pt x="8904" y="2468"/>
                  <a:pt x="8914" y="2468"/>
                </a:cubicBezTo>
                <a:lnTo>
                  <a:pt x="8911" y="2471"/>
                </a:lnTo>
                <a:cubicBezTo>
                  <a:pt x="8937" y="2497"/>
                  <a:pt x="8994" y="2520"/>
                  <a:pt x="8927" y="2563"/>
                </a:cubicBezTo>
                <a:cubicBezTo>
                  <a:pt x="8927" y="2553"/>
                  <a:pt x="8947" y="2543"/>
                  <a:pt x="8924" y="2537"/>
                </a:cubicBezTo>
                <a:cubicBezTo>
                  <a:pt x="8924" y="2543"/>
                  <a:pt x="8927" y="2553"/>
                  <a:pt x="8927" y="2560"/>
                </a:cubicBezTo>
                <a:cubicBezTo>
                  <a:pt x="8947" y="2576"/>
                  <a:pt x="8971" y="2589"/>
                  <a:pt x="8991" y="2605"/>
                </a:cubicBezTo>
                <a:lnTo>
                  <a:pt x="8987" y="2602"/>
                </a:lnTo>
                <a:cubicBezTo>
                  <a:pt x="9008" y="2622"/>
                  <a:pt x="9028" y="2641"/>
                  <a:pt x="9048" y="2661"/>
                </a:cubicBezTo>
                <a:lnTo>
                  <a:pt x="9044" y="2658"/>
                </a:lnTo>
                <a:cubicBezTo>
                  <a:pt x="9041" y="2668"/>
                  <a:pt x="9038" y="2678"/>
                  <a:pt x="9038" y="2687"/>
                </a:cubicBezTo>
                <a:cubicBezTo>
                  <a:pt x="9041" y="2687"/>
                  <a:pt x="9044" y="2687"/>
                  <a:pt x="9044" y="2687"/>
                </a:cubicBezTo>
                <a:cubicBezTo>
                  <a:pt x="9041" y="2687"/>
                  <a:pt x="9041" y="2691"/>
                  <a:pt x="9038" y="2691"/>
                </a:cubicBezTo>
                <a:cubicBezTo>
                  <a:pt x="9038" y="2687"/>
                  <a:pt x="9038" y="2687"/>
                  <a:pt x="9041" y="2684"/>
                </a:cubicBezTo>
                <a:cubicBezTo>
                  <a:pt x="9061" y="2678"/>
                  <a:pt x="9091" y="2687"/>
                  <a:pt x="9105" y="2658"/>
                </a:cubicBezTo>
                <a:lnTo>
                  <a:pt x="9101" y="2661"/>
                </a:lnTo>
                <a:lnTo>
                  <a:pt x="9115" y="2661"/>
                </a:lnTo>
                <a:cubicBezTo>
                  <a:pt x="9115" y="2661"/>
                  <a:pt x="9115" y="2674"/>
                  <a:pt x="9115" y="2674"/>
                </a:cubicBezTo>
                <a:cubicBezTo>
                  <a:pt x="9118" y="2674"/>
                  <a:pt x="9118" y="2674"/>
                  <a:pt x="9121" y="2674"/>
                </a:cubicBezTo>
                <a:cubicBezTo>
                  <a:pt x="9118" y="2674"/>
                  <a:pt x="9115" y="2671"/>
                  <a:pt x="9111" y="2671"/>
                </a:cubicBezTo>
                <a:cubicBezTo>
                  <a:pt x="9118" y="2648"/>
                  <a:pt x="9128" y="2622"/>
                  <a:pt x="9101" y="2602"/>
                </a:cubicBezTo>
                <a:lnTo>
                  <a:pt x="9105" y="2605"/>
                </a:lnTo>
                <a:cubicBezTo>
                  <a:pt x="9008" y="2501"/>
                  <a:pt x="8914" y="2389"/>
                  <a:pt x="8931" y="2232"/>
                </a:cubicBezTo>
                <a:cubicBezTo>
                  <a:pt x="8931" y="2232"/>
                  <a:pt x="8934" y="2228"/>
                  <a:pt x="8934" y="2228"/>
                </a:cubicBezTo>
                <a:lnTo>
                  <a:pt x="8924" y="2232"/>
                </a:lnTo>
                <a:cubicBezTo>
                  <a:pt x="8934" y="2127"/>
                  <a:pt x="8944" y="2025"/>
                  <a:pt x="8991" y="1927"/>
                </a:cubicBezTo>
                <a:lnTo>
                  <a:pt x="8987" y="1930"/>
                </a:lnTo>
                <a:cubicBezTo>
                  <a:pt x="8984" y="1835"/>
                  <a:pt x="9064" y="1773"/>
                  <a:pt x="9095" y="1691"/>
                </a:cubicBezTo>
                <a:cubicBezTo>
                  <a:pt x="9095" y="1691"/>
                  <a:pt x="9091" y="1694"/>
                  <a:pt x="9091" y="1694"/>
                </a:cubicBezTo>
                <a:cubicBezTo>
                  <a:pt x="9121" y="1694"/>
                  <a:pt x="9155" y="1691"/>
                  <a:pt x="9185" y="1691"/>
                </a:cubicBezTo>
                <a:lnTo>
                  <a:pt x="9182" y="1688"/>
                </a:lnTo>
                <a:cubicBezTo>
                  <a:pt x="9245" y="1727"/>
                  <a:pt x="9242" y="1822"/>
                  <a:pt x="9319" y="1848"/>
                </a:cubicBezTo>
                <a:lnTo>
                  <a:pt x="9316" y="1845"/>
                </a:lnTo>
                <a:cubicBezTo>
                  <a:pt x="9336" y="1914"/>
                  <a:pt x="9356" y="1861"/>
                  <a:pt x="9376" y="1845"/>
                </a:cubicBezTo>
                <a:lnTo>
                  <a:pt x="9372" y="1848"/>
                </a:lnTo>
                <a:cubicBezTo>
                  <a:pt x="9379" y="1845"/>
                  <a:pt x="9386" y="1842"/>
                  <a:pt x="9396" y="1838"/>
                </a:cubicBezTo>
                <a:cubicBezTo>
                  <a:pt x="9389" y="1832"/>
                  <a:pt x="9382" y="1825"/>
                  <a:pt x="9376" y="1816"/>
                </a:cubicBezTo>
                <a:cubicBezTo>
                  <a:pt x="9376" y="1816"/>
                  <a:pt x="9379" y="1819"/>
                  <a:pt x="9379" y="1819"/>
                </a:cubicBezTo>
                <a:cubicBezTo>
                  <a:pt x="9369" y="1809"/>
                  <a:pt x="9356" y="1796"/>
                  <a:pt x="9346" y="1786"/>
                </a:cubicBezTo>
                <a:cubicBezTo>
                  <a:pt x="9346" y="1786"/>
                  <a:pt x="9352" y="1789"/>
                  <a:pt x="9352" y="1789"/>
                </a:cubicBezTo>
                <a:cubicBezTo>
                  <a:pt x="9352" y="1770"/>
                  <a:pt x="9342" y="1757"/>
                  <a:pt x="9322" y="1760"/>
                </a:cubicBezTo>
                <a:lnTo>
                  <a:pt x="9329" y="1763"/>
                </a:lnTo>
                <a:cubicBezTo>
                  <a:pt x="9322" y="1727"/>
                  <a:pt x="9339" y="1698"/>
                  <a:pt x="9366" y="1671"/>
                </a:cubicBezTo>
                <a:lnTo>
                  <a:pt x="9362" y="1675"/>
                </a:lnTo>
                <a:cubicBezTo>
                  <a:pt x="9399" y="1734"/>
                  <a:pt x="9406" y="1822"/>
                  <a:pt x="9503" y="1832"/>
                </a:cubicBezTo>
                <a:cubicBezTo>
                  <a:pt x="9503" y="1832"/>
                  <a:pt x="9500" y="1842"/>
                  <a:pt x="9500" y="1842"/>
                </a:cubicBezTo>
                <a:lnTo>
                  <a:pt x="9503" y="1835"/>
                </a:lnTo>
                <a:cubicBezTo>
                  <a:pt x="9446" y="1701"/>
                  <a:pt x="9413" y="1566"/>
                  <a:pt x="9459" y="1422"/>
                </a:cubicBezTo>
                <a:cubicBezTo>
                  <a:pt x="9480" y="1357"/>
                  <a:pt x="9506" y="1321"/>
                  <a:pt x="9587" y="1350"/>
                </a:cubicBezTo>
                <a:cubicBezTo>
                  <a:pt x="9667" y="1380"/>
                  <a:pt x="9731" y="1285"/>
                  <a:pt x="9811" y="1311"/>
                </a:cubicBezTo>
                <a:cubicBezTo>
                  <a:pt x="9818" y="1317"/>
                  <a:pt x="9828" y="1327"/>
                  <a:pt x="9834" y="1334"/>
                </a:cubicBezTo>
                <a:cubicBezTo>
                  <a:pt x="9838" y="1330"/>
                  <a:pt x="9838" y="1324"/>
                  <a:pt x="9841" y="1321"/>
                </a:cubicBezTo>
                <a:cubicBezTo>
                  <a:pt x="9831" y="1317"/>
                  <a:pt x="9818" y="1314"/>
                  <a:pt x="9808" y="1311"/>
                </a:cubicBezTo>
                <a:cubicBezTo>
                  <a:pt x="9871" y="1242"/>
                  <a:pt x="9985" y="1248"/>
                  <a:pt x="10039" y="1167"/>
                </a:cubicBezTo>
                <a:cubicBezTo>
                  <a:pt x="10049" y="1157"/>
                  <a:pt x="10062" y="1150"/>
                  <a:pt x="10072" y="1140"/>
                </a:cubicBezTo>
                <a:cubicBezTo>
                  <a:pt x="10082" y="1137"/>
                  <a:pt x="10095" y="1134"/>
                  <a:pt x="10105" y="1130"/>
                </a:cubicBezTo>
                <a:cubicBezTo>
                  <a:pt x="10102" y="1127"/>
                  <a:pt x="10099" y="1124"/>
                  <a:pt x="10095" y="1124"/>
                </a:cubicBezTo>
                <a:cubicBezTo>
                  <a:pt x="10079" y="1124"/>
                  <a:pt x="10072" y="1130"/>
                  <a:pt x="10075" y="1147"/>
                </a:cubicBezTo>
                <a:cubicBezTo>
                  <a:pt x="10055" y="1147"/>
                  <a:pt x="10045" y="1157"/>
                  <a:pt x="10042" y="1173"/>
                </a:cubicBezTo>
                <a:cubicBezTo>
                  <a:pt x="9921" y="1173"/>
                  <a:pt x="9824" y="1265"/>
                  <a:pt x="9700" y="1248"/>
                </a:cubicBezTo>
                <a:cubicBezTo>
                  <a:pt x="9700" y="1248"/>
                  <a:pt x="9697" y="1255"/>
                  <a:pt x="9697" y="1255"/>
                </a:cubicBezTo>
                <a:cubicBezTo>
                  <a:pt x="9744" y="1222"/>
                  <a:pt x="9791" y="1193"/>
                  <a:pt x="9838" y="1160"/>
                </a:cubicBezTo>
                <a:cubicBezTo>
                  <a:pt x="9838" y="1160"/>
                  <a:pt x="9834" y="1157"/>
                  <a:pt x="9834" y="1157"/>
                </a:cubicBezTo>
                <a:cubicBezTo>
                  <a:pt x="9838" y="1176"/>
                  <a:pt x="9848" y="1173"/>
                  <a:pt x="9858" y="1160"/>
                </a:cubicBezTo>
                <a:lnTo>
                  <a:pt x="9858" y="1160"/>
                </a:lnTo>
                <a:cubicBezTo>
                  <a:pt x="9864" y="1121"/>
                  <a:pt x="10002" y="1183"/>
                  <a:pt x="9921" y="1078"/>
                </a:cubicBezTo>
                <a:lnTo>
                  <a:pt x="9925" y="1081"/>
                </a:lnTo>
                <a:cubicBezTo>
                  <a:pt x="10025" y="1026"/>
                  <a:pt x="10129" y="970"/>
                  <a:pt x="10229" y="911"/>
                </a:cubicBezTo>
                <a:cubicBezTo>
                  <a:pt x="10263" y="891"/>
                  <a:pt x="10316" y="865"/>
                  <a:pt x="10259" y="813"/>
                </a:cubicBezTo>
                <a:lnTo>
                  <a:pt x="10263" y="816"/>
                </a:lnTo>
                <a:cubicBezTo>
                  <a:pt x="10350" y="734"/>
                  <a:pt x="10484" y="724"/>
                  <a:pt x="10564" y="629"/>
                </a:cubicBezTo>
                <a:cubicBezTo>
                  <a:pt x="10574" y="622"/>
                  <a:pt x="10584" y="619"/>
                  <a:pt x="10594" y="613"/>
                </a:cubicBezTo>
                <a:cubicBezTo>
                  <a:pt x="10591" y="609"/>
                  <a:pt x="10587" y="609"/>
                  <a:pt x="10584" y="606"/>
                </a:cubicBezTo>
                <a:cubicBezTo>
                  <a:pt x="10577" y="616"/>
                  <a:pt x="10574" y="622"/>
                  <a:pt x="10567" y="632"/>
                </a:cubicBezTo>
                <a:cubicBezTo>
                  <a:pt x="10517" y="606"/>
                  <a:pt x="10480" y="662"/>
                  <a:pt x="10433" y="655"/>
                </a:cubicBezTo>
                <a:lnTo>
                  <a:pt x="10437" y="655"/>
                </a:lnTo>
                <a:cubicBezTo>
                  <a:pt x="10423" y="511"/>
                  <a:pt x="10534" y="475"/>
                  <a:pt x="10638" y="429"/>
                </a:cubicBezTo>
                <a:cubicBezTo>
                  <a:pt x="10959" y="291"/>
                  <a:pt x="11290" y="219"/>
                  <a:pt x="11635" y="334"/>
                </a:cubicBezTo>
                <a:cubicBezTo>
                  <a:pt x="11756" y="373"/>
                  <a:pt x="11869" y="432"/>
                  <a:pt x="11940" y="547"/>
                </a:cubicBezTo>
                <a:lnTo>
                  <a:pt x="11946" y="544"/>
                </a:lnTo>
                <a:cubicBezTo>
                  <a:pt x="11940" y="547"/>
                  <a:pt x="11933" y="550"/>
                  <a:pt x="11926" y="554"/>
                </a:cubicBezTo>
                <a:cubicBezTo>
                  <a:pt x="11933" y="560"/>
                  <a:pt x="11940" y="570"/>
                  <a:pt x="11946" y="577"/>
                </a:cubicBezTo>
                <a:lnTo>
                  <a:pt x="11943" y="573"/>
                </a:lnTo>
                <a:cubicBezTo>
                  <a:pt x="11960" y="642"/>
                  <a:pt x="12007" y="701"/>
                  <a:pt x="12003" y="786"/>
                </a:cubicBezTo>
                <a:cubicBezTo>
                  <a:pt x="11916" y="744"/>
                  <a:pt x="11869" y="652"/>
                  <a:pt x="11782" y="626"/>
                </a:cubicBezTo>
                <a:cubicBezTo>
                  <a:pt x="11782" y="626"/>
                  <a:pt x="11786" y="629"/>
                  <a:pt x="11786" y="629"/>
                </a:cubicBezTo>
                <a:cubicBezTo>
                  <a:pt x="11776" y="606"/>
                  <a:pt x="11766" y="603"/>
                  <a:pt x="11756" y="629"/>
                </a:cubicBezTo>
                <a:lnTo>
                  <a:pt x="11759" y="626"/>
                </a:lnTo>
                <a:cubicBezTo>
                  <a:pt x="11732" y="622"/>
                  <a:pt x="11695" y="632"/>
                  <a:pt x="11712" y="583"/>
                </a:cubicBezTo>
                <a:cubicBezTo>
                  <a:pt x="11712" y="580"/>
                  <a:pt x="11712" y="580"/>
                  <a:pt x="11709" y="577"/>
                </a:cubicBezTo>
                <a:cubicBezTo>
                  <a:pt x="11709" y="580"/>
                  <a:pt x="11709" y="583"/>
                  <a:pt x="11709" y="586"/>
                </a:cubicBezTo>
                <a:cubicBezTo>
                  <a:pt x="11588" y="573"/>
                  <a:pt x="11501" y="472"/>
                  <a:pt x="11371" y="478"/>
                </a:cubicBezTo>
                <a:cubicBezTo>
                  <a:pt x="11454" y="534"/>
                  <a:pt x="11558" y="544"/>
                  <a:pt x="11622" y="622"/>
                </a:cubicBezTo>
                <a:lnTo>
                  <a:pt x="11615" y="632"/>
                </a:lnTo>
                <a:cubicBezTo>
                  <a:pt x="11618" y="632"/>
                  <a:pt x="11622" y="636"/>
                  <a:pt x="11622" y="636"/>
                </a:cubicBezTo>
                <a:cubicBezTo>
                  <a:pt x="11618" y="639"/>
                  <a:pt x="11615" y="642"/>
                  <a:pt x="11615" y="645"/>
                </a:cubicBezTo>
                <a:cubicBezTo>
                  <a:pt x="11615" y="645"/>
                  <a:pt x="11622" y="655"/>
                  <a:pt x="11622" y="655"/>
                </a:cubicBezTo>
                <a:cubicBezTo>
                  <a:pt x="11632" y="655"/>
                  <a:pt x="11638" y="655"/>
                  <a:pt x="11649" y="652"/>
                </a:cubicBezTo>
                <a:lnTo>
                  <a:pt x="11645" y="655"/>
                </a:lnTo>
                <a:cubicBezTo>
                  <a:pt x="11685" y="649"/>
                  <a:pt x="11715" y="658"/>
                  <a:pt x="11715" y="708"/>
                </a:cubicBezTo>
                <a:cubicBezTo>
                  <a:pt x="11719" y="708"/>
                  <a:pt x="11719" y="711"/>
                  <a:pt x="11719" y="714"/>
                </a:cubicBezTo>
                <a:cubicBezTo>
                  <a:pt x="11719" y="711"/>
                  <a:pt x="11719" y="708"/>
                  <a:pt x="11715" y="704"/>
                </a:cubicBezTo>
                <a:cubicBezTo>
                  <a:pt x="11806" y="757"/>
                  <a:pt x="11853" y="816"/>
                  <a:pt x="11746" y="898"/>
                </a:cubicBezTo>
                <a:lnTo>
                  <a:pt x="11749" y="898"/>
                </a:lnTo>
                <a:cubicBezTo>
                  <a:pt x="11729" y="885"/>
                  <a:pt x="11705" y="872"/>
                  <a:pt x="11685" y="862"/>
                </a:cubicBezTo>
                <a:cubicBezTo>
                  <a:pt x="11675" y="855"/>
                  <a:pt x="11662" y="845"/>
                  <a:pt x="11652" y="839"/>
                </a:cubicBezTo>
                <a:cubicBezTo>
                  <a:pt x="11652" y="839"/>
                  <a:pt x="11645" y="839"/>
                  <a:pt x="11645" y="839"/>
                </a:cubicBezTo>
                <a:lnTo>
                  <a:pt x="11655" y="839"/>
                </a:lnTo>
                <a:cubicBezTo>
                  <a:pt x="11655" y="862"/>
                  <a:pt x="11672" y="858"/>
                  <a:pt x="11689" y="858"/>
                </a:cubicBezTo>
                <a:cubicBezTo>
                  <a:pt x="11598" y="934"/>
                  <a:pt x="11598" y="934"/>
                  <a:pt x="11548" y="835"/>
                </a:cubicBezTo>
                <a:cubicBezTo>
                  <a:pt x="11545" y="835"/>
                  <a:pt x="11545" y="832"/>
                  <a:pt x="11541" y="832"/>
                </a:cubicBezTo>
                <a:cubicBezTo>
                  <a:pt x="11541" y="835"/>
                  <a:pt x="11545" y="839"/>
                  <a:pt x="11545" y="839"/>
                </a:cubicBezTo>
                <a:cubicBezTo>
                  <a:pt x="11515" y="829"/>
                  <a:pt x="11488" y="819"/>
                  <a:pt x="11458" y="809"/>
                </a:cubicBezTo>
                <a:cubicBezTo>
                  <a:pt x="11448" y="803"/>
                  <a:pt x="11441" y="793"/>
                  <a:pt x="11431" y="786"/>
                </a:cubicBezTo>
                <a:cubicBezTo>
                  <a:pt x="11431" y="786"/>
                  <a:pt x="11424" y="786"/>
                  <a:pt x="11424" y="786"/>
                </a:cubicBezTo>
                <a:lnTo>
                  <a:pt x="11434" y="786"/>
                </a:lnTo>
                <a:cubicBezTo>
                  <a:pt x="11424" y="803"/>
                  <a:pt x="11428" y="813"/>
                  <a:pt x="11448" y="819"/>
                </a:cubicBezTo>
                <a:cubicBezTo>
                  <a:pt x="11488" y="888"/>
                  <a:pt x="11418" y="960"/>
                  <a:pt x="11454" y="1029"/>
                </a:cubicBezTo>
                <a:lnTo>
                  <a:pt x="11458" y="1026"/>
                </a:lnTo>
                <a:cubicBezTo>
                  <a:pt x="11451" y="1042"/>
                  <a:pt x="11444" y="1055"/>
                  <a:pt x="11438" y="1071"/>
                </a:cubicBezTo>
                <a:lnTo>
                  <a:pt x="11438" y="1068"/>
                </a:lnTo>
                <a:cubicBezTo>
                  <a:pt x="11260" y="999"/>
                  <a:pt x="11069" y="1032"/>
                  <a:pt x="10889" y="999"/>
                </a:cubicBezTo>
                <a:cubicBezTo>
                  <a:pt x="10839" y="990"/>
                  <a:pt x="10768" y="983"/>
                  <a:pt x="10728" y="1042"/>
                </a:cubicBezTo>
                <a:cubicBezTo>
                  <a:pt x="10718" y="1042"/>
                  <a:pt x="10708" y="1042"/>
                  <a:pt x="10698" y="1042"/>
                </a:cubicBezTo>
                <a:cubicBezTo>
                  <a:pt x="10708" y="1042"/>
                  <a:pt x="10718" y="1045"/>
                  <a:pt x="10728" y="1045"/>
                </a:cubicBezTo>
                <a:cubicBezTo>
                  <a:pt x="10788" y="1026"/>
                  <a:pt x="10835" y="1045"/>
                  <a:pt x="10875" y="1088"/>
                </a:cubicBezTo>
                <a:lnTo>
                  <a:pt x="10879" y="1085"/>
                </a:lnTo>
                <a:cubicBezTo>
                  <a:pt x="10855" y="1098"/>
                  <a:pt x="10822" y="1071"/>
                  <a:pt x="10798" y="1111"/>
                </a:cubicBezTo>
                <a:cubicBezTo>
                  <a:pt x="10828" y="1114"/>
                  <a:pt x="10855" y="1114"/>
                  <a:pt x="10879" y="1114"/>
                </a:cubicBezTo>
                <a:lnTo>
                  <a:pt x="10875" y="1111"/>
                </a:lnTo>
                <a:cubicBezTo>
                  <a:pt x="10885" y="1137"/>
                  <a:pt x="10909" y="1144"/>
                  <a:pt x="10936" y="1140"/>
                </a:cubicBezTo>
                <a:lnTo>
                  <a:pt x="10932" y="1137"/>
                </a:lnTo>
                <a:cubicBezTo>
                  <a:pt x="10946" y="1186"/>
                  <a:pt x="10982" y="1176"/>
                  <a:pt x="11016" y="1163"/>
                </a:cubicBezTo>
                <a:lnTo>
                  <a:pt x="11016" y="1160"/>
                </a:lnTo>
                <a:cubicBezTo>
                  <a:pt x="11039" y="1229"/>
                  <a:pt x="11049" y="1307"/>
                  <a:pt x="11136" y="1337"/>
                </a:cubicBezTo>
                <a:cubicBezTo>
                  <a:pt x="11136" y="1344"/>
                  <a:pt x="11140" y="1350"/>
                  <a:pt x="11140" y="1357"/>
                </a:cubicBezTo>
                <a:cubicBezTo>
                  <a:pt x="11136" y="1357"/>
                  <a:pt x="11133" y="1357"/>
                  <a:pt x="11130" y="1357"/>
                </a:cubicBezTo>
                <a:cubicBezTo>
                  <a:pt x="11133" y="1350"/>
                  <a:pt x="11136" y="1347"/>
                  <a:pt x="11140" y="1340"/>
                </a:cubicBezTo>
                <a:cubicBezTo>
                  <a:pt x="11066" y="1314"/>
                  <a:pt x="11103" y="1239"/>
                  <a:pt x="11073" y="1189"/>
                </a:cubicBezTo>
                <a:lnTo>
                  <a:pt x="11073" y="1193"/>
                </a:lnTo>
                <a:cubicBezTo>
                  <a:pt x="11167" y="1245"/>
                  <a:pt x="11197" y="1340"/>
                  <a:pt x="11247" y="1455"/>
                </a:cubicBezTo>
                <a:cubicBezTo>
                  <a:pt x="11274" y="1366"/>
                  <a:pt x="11247" y="1275"/>
                  <a:pt x="11341" y="1242"/>
                </a:cubicBezTo>
                <a:cubicBezTo>
                  <a:pt x="11357" y="1360"/>
                  <a:pt x="11344" y="1478"/>
                  <a:pt x="11304" y="1589"/>
                </a:cubicBezTo>
                <a:cubicBezTo>
                  <a:pt x="11153" y="1999"/>
                  <a:pt x="11227" y="2379"/>
                  <a:pt x="11461" y="2740"/>
                </a:cubicBezTo>
                <a:cubicBezTo>
                  <a:pt x="11485" y="2773"/>
                  <a:pt x="11501" y="2809"/>
                  <a:pt x="11521" y="2841"/>
                </a:cubicBezTo>
                <a:lnTo>
                  <a:pt x="11521" y="2838"/>
                </a:lnTo>
                <a:cubicBezTo>
                  <a:pt x="11418" y="2848"/>
                  <a:pt x="11367" y="2766"/>
                  <a:pt x="11297" y="2717"/>
                </a:cubicBezTo>
                <a:cubicBezTo>
                  <a:pt x="11274" y="2700"/>
                  <a:pt x="11267" y="2655"/>
                  <a:pt x="11223" y="2684"/>
                </a:cubicBezTo>
                <a:cubicBezTo>
                  <a:pt x="11257" y="2605"/>
                  <a:pt x="11180" y="2560"/>
                  <a:pt x="11163" y="2494"/>
                </a:cubicBezTo>
                <a:cubicBezTo>
                  <a:pt x="11140" y="2471"/>
                  <a:pt x="11143" y="2415"/>
                  <a:pt x="11086" y="2435"/>
                </a:cubicBezTo>
                <a:cubicBezTo>
                  <a:pt x="11123" y="2379"/>
                  <a:pt x="11073" y="2346"/>
                  <a:pt x="11053" y="2307"/>
                </a:cubicBezTo>
                <a:cubicBezTo>
                  <a:pt x="10939" y="2111"/>
                  <a:pt x="10765" y="1953"/>
                  <a:pt x="10654" y="1750"/>
                </a:cubicBezTo>
                <a:cubicBezTo>
                  <a:pt x="10681" y="1730"/>
                  <a:pt x="10668" y="1711"/>
                  <a:pt x="10654" y="1691"/>
                </a:cubicBezTo>
                <a:cubicBezTo>
                  <a:pt x="10695" y="1635"/>
                  <a:pt x="10745" y="1704"/>
                  <a:pt x="10788" y="1681"/>
                </a:cubicBezTo>
                <a:cubicBezTo>
                  <a:pt x="10792" y="1629"/>
                  <a:pt x="10711" y="1589"/>
                  <a:pt x="10745" y="1550"/>
                </a:cubicBezTo>
                <a:cubicBezTo>
                  <a:pt x="10788" y="1501"/>
                  <a:pt x="10835" y="1583"/>
                  <a:pt x="10885" y="1580"/>
                </a:cubicBezTo>
                <a:cubicBezTo>
                  <a:pt x="10882" y="1580"/>
                  <a:pt x="10882" y="1580"/>
                  <a:pt x="10879" y="1580"/>
                </a:cubicBezTo>
                <a:cubicBezTo>
                  <a:pt x="10882" y="1583"/>
                  <a:pt x="10885" y="1583"/>
                  <a:pt x="10885" y="1586"/>
                </a:cubicBezTo>
                <a:cubicBezTo>
                  <a:pt x="10825" y="1563"/>
                  <a:pt x="10842" y="1511"/>
                  <a:pt x="10828" y="1475"/>
                </a:cubicBezTo>
                <a:cubicBezTo>
                  <a:pt x="10872" y="1445"/>
                  <a:pt x="10905" y="1550"/>
                  <a:pt x="10939" y="1465"/>
                </a:cubicBezTo>
                <a:cubicBezTo>
                  <a:pt x="11013" y="1291"/>
                  <a:pt x="10936" y="1157"/>
                  <a:pt x="10748" y="1124"/>
                </a:cubicBezTo>
                <a:cubicBezTo>
                  <a:pt x="10618" y="1101"/>
                  <a:pt x="10500" y="1160"/>
                  <a:pt x="10377" y="1173"/>
                </a:cubicBezTo>
                <a:cubicBezTo>
                  <a:pt x="10377" y="1173"/>
                  <a:pt x="10373" y="1173"/>
                  <a:pt x="10373" y="1176"/>
                </a:cubicBezTo>
                <a:cubicBezTo>
                  <a:pt x="10377" y="1176"/>
                  <a:pt x="10377" y="1176"/>
                  <a:pt x="10380" y="1176"/>
                </a:cubicBezTo>
                <a:cubicBezTo>
                  <a:pt x="10333" y="1239"/>
                  <a:pt x="10263" y="1255"/>
                  <a:pt x="10196" y="1281"/>
                </a:cubicBezTo>
                <a:cubicBezTo>
                  <a:pt x="10209" y="1281"/>
                  <a:pt x="10209" y="1285"/>
                  <a:pt x="10199" y="1288"/>
                </a:cubicBezTo>
                <a:cubicBezTo>
                  <a:pt x="10199" y="1285"/>
                  <a:pt x="10199" y="1281"/>
                  <a:pt x="10199" y="1278"/>
                </a:cubicBezTo>
                <a:cubicBezTo>
                  <a:pt x="10303" y="1301"/>
                  <a:pt x="10400" y="1235"/>
                  <a:pt x="10521" y="1242"/>
                </a:cubicBezTo>
                <a:cubicBezTo>
                  <a:pt x="10357" y="1334"/>
                  <a:pt x="10209" y="1419"/>
                  <a:pt x="10062" y="1501"/>
                </a:cubicBezTo>
                <a:cubicBezTo>
                  <a:pt x="10156" y="1498"/>
                  <a:pt x="10233" y="1435"/>
                  <a:pt x="10330" y="1448"/>
                </a:cubicBezTo>
                <a:cubicBezTo>
                  <a:pt x="10320" y="1488"/>
                  <a:pt x="10236" y="1462"/>
                  <a:pt x="10266" y="1527"/>
                </a:cubicBezTo>
                <a:lnTo>
                  <a:pt x="10269" y="1524"/>
                </a:lnTo>
                <a:cubicBezTo>
                  <a:pt x="10256" y="1527"/>
                  <a:pt x="10246" y="1530"/>
                  <a:pt x="10233" y="1534"/>
                </a:cubicBezTo>
                <a:cubicBezTo>
                  <a:pt x="10216" y="1484"/>
                  <a:pt x="10196" y="1537"/>
                  <a:pt x="10179" y="1534"/>
                </a:cubicBezTo>
                <a:cubicBezTo>
                  <a:pt x="10159" y="1543"/>
                  <a:pt x="10139" y="1553"/>
                  <a:pt x="10119" y="1563"/>
                </a:cubicBezTo>
                <a:cubicBezTo>
                  <a:pt x="10126" y="1566"/>
                  <a:pt x="10132" y="1570"/>
                  <a:pt x="10139" y="1573"/>
                </a:cubicBezTo>
                <a:cubicBezTo>
                  <a:pt x="10132" y="1576"/>
                  <a:pt x="10126" y="1583"/>
                  <a:pt x="10119" y="1586"/>
                </a:cubicBezTo>
                <a:cubicBezTo>
                  <a:pt x="10126" y="1602"/>
                  <a:pt x="10136" y="1612"/>
                  <a:pt x="10156" y="1612"/>
                </a:cubicBezTo>
                <a:cubicBezTo>
                  <a:pt x="10089" y="1694"/>
                  <a:pt x="9965" y="1717"/>
                  <a:pt x="9915" y="1838"/>
                </a:cubicBezTo>
                <a:cubicBezTo>
                  <a:pt x="9988" y="1799"/>
                  <a:pt x="10042" y="1743"/>
                  <a:pt x="10122" y="1757"/>
                </a:cubicBezTo>
                <a:cubicBezTo>
                  <a:pt x="10116" y="1789"/>
                  <a:pt x="10065" y="1789"/>
                  <a:pt x="10075" y="1832"/>
                </a:cubicBezTo>
                <a:cubicBezTo>
                  <a:pt x="10032" y="1825"/>
                  <a:pt x="10005" y="1838"/>
                  <a:pt x="10025" y="1888"/>
                </a:cubicBezTo>
                <a:cubicBezTo>
                  <a:pt x="10012" y="1897"/>
                  <a:pt x="10002" y="1907"/>
                  <a:pt x="9988" y="1917"/>
                </a:cubicBezTo>
                <a:cubicBezTo>
                  <a:pt x="9985" y="1917"/>
                  <a:pt x="9982" y="1920"/>
                  <a:pt x="9978" y="1920"/>
                </a:cubicBezTo>
                <a:cubicBezTo>
                  <a:pt x="9982" y="1917"/>
                  <a:pt x="9982" y="1914"/>
                  <a:pt x="9985" y="1914"/>
                </a:cubicBezTo>
                <a:cubicBezTo>
                  <a:pt x="9998" y="1904"/>
                  <a:pt x="10008" y="1894"/>
                  <a:pt x="10022" y="1888"/>
                </a:cubicBezTo>
                <a:cubicBezTo>
                  <a:pt x="10032" y="1881"/>
                  <a:pt x="10042" y="1875"/>
                  <a:pt x="10052" y="1871"/>
                </a:cubicBezTo>
                <a:cubicBezTo>
                  <a:pt x="10049" y="1875"/>
                  <a:pt x="10049" y="1875"/>
                  <a:pt x="10045" y="1878"/>
                </a:cubicBezTo>
                <a:cubicBezTo>
                  <a:pt x="10049" y="1878"/>
                  <a:pt x="10052" y="1875"/>
                  <a:pt x="10052" y="1875"/>
                </a:cubicBezTo>
                <a:cubicBezTo>
                  <a:pt x="10059" y="1861"/>
                  <a:pt x="10062" y="1848"/>
                  <a:pt x="10069" y="1832"/>
                </a:cubicBezTo>
                <a:cubicBezTo>
                  <a:pt x="10119" y="1816"/>
                  <a:pt x="10169" y="1796"/>
                  <a:pt x="10219" y="1779"/>
                </a:cubicBezTo>
                <a:cubicBezTo>
                  <a:pt x="10223" y="1786"/>
                  <a:pt x="10226" y="1789"/>
                  <a:pt x="10229" y="1796"/>
                </a:cubicBezTo>
                <a:cubicBezTo>
                  <a:pt x="10203" y="1819"/>
                  <a:pt x="10179" y="1838"/>
                  <a:pt x="10152" y="1861"/>
                </a:cubicBezTo>
                <a:cubicBezTo>
                  <a:pt x="10105" y="1861"/>
                  <a:pt x="10089" y="1875"/>
                  <a:pt x="10122" y="1917"/>
                </a:cubicBezTo>
                <a:cubicBezTo>
                  <a:pt x="10102" y="2025"/>
                  <a:pt x="10203" y="1897"/>
                  <a:pt x="10206" y="1953"/>
                </a:cubicBezTo>
                <a:cubicBezTo>
                  <a:pt x="10196" y="1976"/>
                  <a:pt x="10189" y="1993"/>
                  <a:pt x="10182" y="2012"/>
                </a:cubicBezTo>
                <a:lnTo>
                  <a:pt x="10182" y="2012"/>
                </a:lnTo>
                <a:cubicBezTo>
                  <a:pt x="10233" y="2124"/>
                  <a:pt x="10075" y="2111"/>
                  <a:pt x="10069" y="2189"/>
                </a:cubicBezTo>
                <a:cubicBezTo>
                  <a:pt x="10025" y="2192"/>
                  <a:pt x="9982" y="2196"/>
                  <a:pt x="10005" y="2258"/>
                </a:cubicBezTo>
                <a:cubicBezTo>
                  <a:pt x="9975" y="2245"/>
                  <a:pt x="9948" y="2245"/>
                  <a:pt x="9921" y="2261"/>
                </a:cubicBezTo>
                <a:cubicBezTo>
                  <a:pt x="9915" y="2274"/>
                  <a:pt x="9905" y="2284"/>
                  <a:pt x="9898" y="2297"/>
                </a:cubicBezTo>
                <a:cubicBezTo>
                  <a:pt x="9895" y="2301"/>
                  <a:pt x="9891" y="2301"/>
                  <a:pt x="9888" y="2304"/>
                </a:cubicBezTo>
                <a:cubicBezTo>
                  <a:pt x="9888" y="2304"/>
                  <a:pt x="9885" y="2301"/>
                  <a:pt x="9885" y="2301"/>
                </a:cubicBezTo>
                <a:cubicBezTo>
                  <a:pt x="9888" y="2297"/>
                  <a:pt x="9891" y="2297"/>
                  <a:pt x="9895" y="2294"/>
                </a:cubicBezTo>
                <a:cubicBezTo>
                  <a:pt x="9918" y="2291"/>
                  <a:pt x="9931" y="2284"/>
                  <a:pt x="9918" y="2258"/>
                </a:cubicBezTo>
                <a:cubicBezTo>
                  <a:pt x="9948" y="2258"/>
                  <a:pt x="9975" y="2258"/>
                  <a:pt x="10005" y="2258"/>
                </a:cubicBezTo>
                <a:cubicBezTo>
                  <a:pt x="10018" y="2228"/>
                  <a:pt x="10072" y="2232"/>
                  <a:pt x="10065" y="2186"/>
                </a:cubicBezTo>
                <a:cubicBezTo>
                  <a:pt x="10092" y="2196"/>
                  <a:pt x="10116" y="2206"/>
                  <a:pt x="10142" y="2215"/>
                </a:cubicBezTo>
                <a:cubicBezTo>
                  <a:pt x="10146" y="2215"/>
                  <a:pt x="10149" y="2219"/>
                  <a:pt x="10149" y="2219"/>
                </a:cubicBezTo>
                <a:cubicBezTo>
                  <a:pt x="10146" y="2219"/>
                  <a:pt x="10142" y="2219"/>
                  <a:pt x="10136" y="2219"/>
                </a:cubicBezTo>
                <a:cubicBezTo>
                  <a:pt x="10146" y="2166"/>
                  <a:pt x="10176" y="2133"/>
                  <a:pt x="10223" y="2173"/>
                </a:cubicBezTo>
                <a:cubicBezTo>
                  <a:pt x="10246" y="2192"/>
                  <a:pt x="10256" y="2242"/>
                  <a:pt x="10209" y="2268"/>
                </a:cubicBezTo>
                <a:cubicBezTo>
                  <a:pt x="10179" y="2287"/>
                  <a:pt x="10156" y="2314"/>
                  <a:pt x="10129" y="2333"/>
                </a:cubicBezTo>
                <a:cubicBezTo>
                  <a:pt x="10129" y="2333"/>
                  <a:pt x="10132" y="2327"/>
                  <a:pt x="10132" y="2327"/>
                </a:cubicBezTo>
                <a:lnTo>
                  <a:pt x="10129" y="2333"/>
                </a:lnTo>
                <a:cubicBezTo>
                  <a:pt x="10062" y="2425"/>
                  <a:pt x="9952" y="2468"/>
                  <a:pt x="9848" y="2569"/>
                </a:cubicBezTo>
                <a:cubicBezTo>
                  <a:pt x="10089" y="2494"/>
                  <a:pt x="10243" y="2346"/>
                  <a:pt x="10423" y="2242"/>
                </a:cubicBezTo>
                <a:lnTo>
                  <a:pt x="10420" y="2238"/>
                </a:lnTo>
                <a:cubicBezTo>
                  <a:pt x="10457" y="2219"/>
                  <a:pt x="10377" y="2343"/>
                  <a:pt x="10460" y="2271"/>
                </a:cubicBezTo>
                <a:cubicBezTo>
                  <a:pt x="10490" y="2245"/>
                  <a:pt x="10527" y="2251"/>
                  <a:pt x="10561" y="2268"/>
                </a:cubicBezTo>
                <a:cubicBezTo>
                  <a:pt x="10440" y="2366"/>
                  <a:pt x="10333" y="2481"/>
                  <a:pt x="10199" y="2566"/>
                </a:cubicBezTo>
                <a:cubicBezTo>
                  <a:pt x="10176" y="2569"/>
                  <a:pt x="10152" y="2569"/>
                  <a:pt x="10129" y="2573"/>
                </a:cubicBezTo>
                <a:cubicBezTo>
                  <a:pt x="10119" y="2609"/>
                  <a:pt x="10112" y="2641"/>
                  <a:pt x="10102" y="2674"/>
                </a:cubicBezTo>
                <a:cubicBezTo>
                  <a:pt x="10095" y="2661"/>
                  <a:pt x="10089" y="2645"/>
                  <a:pt x="10082" y="2632"/>
                </a:cubicBezTo>
                <a:cubicBezTo>
                  <a:pt x="10059" y="2632"/>
                  <a:pt x="10039" y="2632"/>
                  <a:pt x="10015" y="2632"/>
                </a:cubicBezTo>
                <a:cubicBezTo>
                  <a:pt x="10028" y="2641"/>
                  <a:pt x="9988" y="2668"/>
                  <a:pt x="10028" y="2668"/>
                </a:cubicBezTo>
                <a:cubicBezTo>
                  <a:pt x="10025" y="2655"/>
                  <a:pt x="10018" y="2645"/>
                  <a:pt x="10015" y="2632"/>
                </a:cubicBezTo>
                <a:cubicBezTo>
                  <a:pt x="10039" y="2632"/>
                  <a:pt x="10062" y="2632"/>
                  <a:pt x="10082" y="2632"/>
                </a:cubicBezTo>
                <a:cubicBezTo>
                  <a:pt x="10059" y="2658"/>
                  <a:pt x="10082" y="2664"/>
                  <a:pt x="10102" y="2674"/>
                </a:cubicBezTo>
                <a:cubicBezTo>
                  <a:pt x="10119" y="2641"/>
                  <a:pt x="10162" y="2615"/>
                  <a:pt x="10126" y="2569"/>
                </a:cubicBezTo>
                <a:cubicBezTo>
                  <a:pt x="10162" y="2566"/>
                  <a:pt x="10162" y="2638"/>
                  <a:pt x="10203" y="2615"/>
                </a:cubicBezTo>
                <a:cubicBezTo>
                  <a:pt x="10229" y="2602"/>
                  <a:pt x="10203" y="2576"/>
                  <a:pt x="10192" y="2560"/>
                </a:cubicBezTo>
                <a:cubicBezTo>
                  <a:pt x="10229" y="2566"/>
                  <a:pt x="10266" y="2573"/>
                  <a:pt x="10293" y="2599"/>
                </a:cubicBezTo>
                <a:cubicBezTo>
                  <a:pt x="10286" y="2599"/>
                  <a:pt x="10280" y="2599"/>
                  <a:pt x="10273" y="2599"/>
                </a:cubicBezTo>
                <a:cubicBezTo>
                  <a:pt x="10276" y="2599"/>
                  <a:pt x="10276" y="2602"/>
                  <a:pt x="10280" y="2602"/>
                </a:cubicBezTo>
                <a:cubicBezTo>
                  <a:pt x="10283" y="2602"/>
                  <a:pt x="10286" y="2599"/>
                  <a:pt x="10293" y="2599"/>
                </a:cubicBezTo>
                <a:cubicBezTo>
                  <a:pt x="10310" y="2589"/>
                  <a:pt x="10340" y="2596"/>
                  <a:pt x="10336" y="2563"/>
                </a:cubicBezTo>
                <a:cubicBezTo>
                  <a:pt x="10357" y="2560"/>
                  <a:pt x="10387" y="2569"/>
                  <a:pt x="10393" y="2537"/>
                </a:cubicBezTo>
                <a:cubicBezTo>
                  <a:pt x="10430" y="2530"/>
                  <a:pt x="10464" y="2523"/>
                  <a:pt x="10477" y="2484"/>
                </a:cubicBezTo>
                <a:cubicBezTo>
                  <a:pt x="10618" y="2425"/>
                  <a:pt x="10721" y="2320"/>
                  <a:pt x="10839" y="2232"/>
                </a:cubicBezTo>
                <a:cubicBezTo>
                  <a:pt x="10905" y="2183"/>
                  <a:pt x="10902" y="2179"/>
                  <a:pt x="10932" y="2274"/>
                </a:cubicBezTo>
                <a:cubicBezTo>
                  <a:pt x="10932" y="2274"/>
                  <a:pt x="10936" y="2278"/>
                  <a:pt x="10936" y="2278"/>
                </a:cubicBezTo>
                <a:cubicBezTo>
                  <a:pt x="10936" y="2274"/>
                  <a:pt x="10936" y="2274"/>
                  <a:pt x="10936" y="2271"/>
                </a:cubicBezTo>
                <a:cubicBezTo>
                  <a:pt x="10982" y="2255"/>
                  <a:pt x="10986" y="2340"/>
                  <a:pt x="11036" y="2314"/>
                </a:cubicBezTo>
                <a:cubicBezTo>
                  <a:pt x="11003" y="2369"/>
                  <a:pt x="11053" y="2399"/>
                  <a:pt x="11073" y="2438"/>
                </a:cubicBezTo>
                <a:cubicBezTo>
                  <a:pt x="11093" y="2468"/>
                  <a:pt x="11086" y="2523"/>
                  <a:pt x="11150" y="2497"/>
                </a:cubicBezTo>
                <a:cubicBezTo>
                  <a:pt x="11103" y="2579"/>
                  <a:pt x="11210" y="2619"/>
                  <a:pt x="11207" y="2687"/>
                </a:cubicBezTo>
                <a:cubicBezTo>
                  <a:pt x="11200" y="2700"/>
                  <a:pt x="11197" y="2714"/>
                  <a:pt x="11190" y="2727"/>
                </a:cubicBezTo>
                <a:cubicBezTo>
                  <a:pt x="11193" y="2707"/>
                  <a:pt x="11183" y="2697"/>
                  <a:pt x="11163" y="2700"/>
                </a:cubicBezTo>
                <a:cubicBezTo>
                  <a:pt x="11163" y="2697"/>
                  <a:pt x="11163" y="2694"/>
                  <a:pt x="11163" y="2687"/>
                </a:cubicBezTo>
                <a:cubicBezTo>
                  <a:pt x="11160" y="2691"/>
                  <a:pt x="11157" y="2694"/>
                  <a:pt x="11157" y="2694"/>
                </a:cubicBezTo>
                <a:cubicBezTo>
                  <a:pt x="11160" y="2694"/>
                  <a:pt x="11163" y="2694"/>
                  <a:pt x="11170" y="2697"/>
                </a:cubicBezTo>
                <a:cubicBezTo>
                  <a:pt x="11167" y="2717"/>
                  <a:pt x="11177" y="2727"/>
                  <a:pt x="11197" y="2723"/>
                </a:cubicBezTo>
                <a:cubicBezTo>
                  <a:pt x="11197" y="2746"/>
                  <a:pt x="11197" y="2766"/>
                  <a:pt x="11197" y="2789"/>
                </a:cubicBezTo>
                <a:lnTo>
                  <a:pt x="11200" y="2792"/>
                </a:lnTo>
                <a:cubicBezTo>
                  <a:pt x="11153" y="2753"/>
                  <a:pt x="11106" y="2714"/>
                  <a:pt x="11043" y="2658"/>
                </a:cubicBezTo>
                <a:cubicBezTo>
                  <a:pt x="11086" y="2828"/>
                  <a:pt x="10939" y="2740"/>
                  <a:pt x="10902" y="2792"/>
                </a:cubicBezTo>
                <a:lnTo>
                  <a:pt x="10905" y="2796"/>
                </a:lnTo>
                <a:cubicBezTo>
                  <a:pt x="10892" y="2782"/>
                  <a:pt x="10879" y="2766"/>
                  <a:pt x="10865" y="2753"/>
                </a:cubicBezTo>
                <a:lnTo>
                  <a:pt x="10869" y="2756"/>
                </a:lnTo>
                <a:cubicBezTo>
                  <a:pt x="10859" y="2746"/>
                  <a:pt x="10849" y="2737"/>
                  <a:pt x="10839" y="2727"/>
                </a:cubicBezTo>
                <a:lnTo>
                  <a:pt x="10842" y="2730"/>
                </a:lnTo>
                <a:cubicBezTo>
                  <a:pt x="10832" y="2700"/>
                  <a:pt x="10822" y="2717"/>
                  <a:pt x="10812" y="2730"/>
                </a:cubicBezTo>
                <a:lnTo>
                  <a:pt x="10815" y="2727"/>
                </a:lnTo>
                <a:cubicBezTo>
                  <a:pt x="10758" y="2740"/>
                  <a:pt x="10752" y="2668"/>
                  <a:pt x="10701" y="2664"/>
                </a:cubicBezTo>
                <a:cubicBezTo>
                  <a:pt x="10698" y="2730"/>
                  <a:pt x="10775" y="2756"/>
                  <a:pt x="10772" y="2825"/>
                </a:cubicBezTo>
                <a:cubicBezTo>
                  <a:pt x="10691" y="2845"/>
                  <a:pt x="10661" y="2740"/>
                  <a:pt x="10588" y="2746"/>
                </a:cubicBezTo>
                <a:cubicBezTo>
                  <a:pt x="10577" y="2786"/>
                  <a:pt x="10608" y="2815"/>
                  <a:pt x="10631" y="2858"/>
                </a:cubicBezTo>
                <a:cubicBezTo>
                  <a:pt x="10477" y="2871"/>
                  <a:pt x="10316" y="2815"/>
                  <a:pt x="10193" y="2933"/>
                </a:cubicBezTo>
                <a:cubicBezTo>
                  <a:pt x="10186" y="2933"/>
                  <a:pt x="10182" y="2933"/>
                  <a:pt x="10179" y="2936"/>
                </a:cubicBezTo>
                <a:cubicBezTo>
                  <a:pt x="10176" y="2936"/>
                  <a:pt x="10176" y="2940"/>
                  <a:pt x="10176" y="2943"/>
                </a:cubicBezTo>
                <a:cubicBezTo>
                  <a:pt x="10182" y="2940"/>
                  <a:pt x="10189" y="2936"/>
                  <a:pt x="10196" y="2933"/>
                </a:cubicBezTo>
                <a:cubicBezTo>
                  <a:pt x="10193" y="2950"/>
                  <a:pt x="10189" y="2963"/>
                  <a:pt x="10189" y="2979"/>
                </a:cubicBezTo>
                <a:lnTo>
                  <a:pt x="10186" y="2976"/>
                </a:lnTo>
                <a:cubicBezTo>
                  <a:pt x="10152" y="2982"/>
                  <a:pt x="10099" y="2966"/>
                  <a:pt x="10129" y="3035"/>
                </a:cubicBezTo>
                <a:lnTo>
                  <a:pt x="10132" y="3032"/>
                </a:lnTo>
                <a:cubicBezTo>
                  <a:pt x="10092" y="3032"/>
                  <a:pt x="10065" y="3058"/>
                  <a:pt x="10045" y="3087"/>
                </a:cubicBezTo>
                <a:lnTo>
                  <a:pt x="10049" y="3084"/>
                </a:lnTo>
                <a:cubicBezTo>
                  <a:pt x="10039" y="3104"/>
                  <a:pt x="10029" y="3123"/>
                  <a:pt x="10018" y="3143"/>
                </a:cubicBezTo>
                <a:lnTo>
                  <a:pt x="10022" y="3140"/>
                </a:lnTo>
                <a:cubicBezTo>
                  <a:pt x="10012" y="3169"/>
                  <a:pt x="9955" y="3199"/>
                  <a:pt x="10022" y="3225"/>
                </a:cubicBezTo>
                <a:cubicBezTo>
                  <a:pt x="10022" y="3225"/>
                  <a:pt x="10018" y="3222"/>
                  <a:pt x="10018" y="3222"/>
                </a:cubicBezTo>
                <a:cubicBezTo>
                  <a:pt x="10029" y="3241"/>
                  <a:pt x="10039" y="3258"/>
                  <a:pt x="10052" y="3277"/>
                </a:cubicBezTo>
                <a:cubicBezTo>
                  <a:pt x="10015" y="3294"/>
                  <a:pt x="10002" y="3313"/>
                  <a:pt x="10052" y="3330"/>
                </a:cubicBezTo>
                <a:cubicBezTo>
                  <a:pt x="10055" y="3349"/>
                  <a:pt x="10059" y="3369"/>
                  <a:pt x="10062" y="3389"/>
                </a:cubicBezTo>
                <a:cubicBezTo>
                  <a:pt x="10049" y="3399"/>
                  <a:pt x="10035" y="3408"/>
                  <a:pt x="10022" y="3415"/>
                </a:cubicBezTo>
                <a:cubicBezTo>
                  <a:pt x="10018" y="3435"/>
                  <a:pt x="10018" y="3458"/>
                  <a:pt x="10015" y="3477"/>
                </a:cubicBezTo>
                <a:cubicBezTo>
                  <a:pt x="9998" y="3471"/>
                  <a:pt x="9985" y="3467"/>
                  <a:pt x="9972" y="3461"/>
                </a:cubicBezTo>
                <a:cubicBezTo>
                  <a:pt x="9972" y="3461"/>
                  <a:pt x="9968" y="3458"/>
                  <a:pt x="9968" y="3458"/>
                </a:cubicBezTo>
                <a:cubicBezTo>
                  <a:pt x="9968" y="3461"/>
                  <a:pt x="9972" y="3461"/>
                  <a:pt x="9972" y="3464"/>
                </a:cubicBezTo>
                <a:cubicBezTo>
                  <a:pt x="9985" y="3467"/>
                  <a:pt x="10002" y="3474"/>
                  <a:pt x="10015" y="3477"/>
                </a:cubicBezTo>
                <a:cubicBezTo>
                  <a:pt x="10015" y="3454"/>
                  <a:pt x="10015" y="3435"/>
                  <a:pt x="10018" y="3412"/>
                </a:cubicBezTo>
                <a:cubicBezTo>
                  <a:pt x="10032" y="3402"/>
                  <a:pt x="10045" y="3395"/>
                  <a:pt x="10059" y="3386"/>
                </a:cubicBezTo>
                <a:lnTo>
                  <a:pt x="10069" y="3382"/>
                </a:lnTo>
                <a:lnTo>
                  <a:pt x="10079" y="3386"/>
                </a:lnTo>
                <a:cubicBezTo>
                  <a:pt x="10095" y="3405"/>
                  <a:pt x="10099" y="3435"/>
                  <a:pt x="10132" y="3438"/>
                </a:cubicBezTo>
                <a:cubicBezTo>
                  <a:pt x="10139" y="3467"/>
                  <a:pt x="10166" y="3467"/>
                  <a:pt x="10189" y="3467"/>
                </a:cubicBezTo>
                <a:lnTo>
                  <a:pt x="10186" y="3464"/>
                </a:lnTo>
                <a:cubicBezTo>
                  <a:pt x="10166" y="3497"/>
                  <a:pt x="10209" y="3546"/>
                  <a:pt x="10159" y="3569"/>
                </a:cubicBezTo>
                <a:lnTo>
                  <a:pt x="10162" y="3572"/>
                </a:lnTo>
                <a:cubicBezTo>
                  <a:pt x="10162" y="3556"/>
                  <a:pt x="10156" y="3543"/>
                  <a:pt x="10136" y="3546"/>
                </a:cubicBezTo>
                <a:cubicBezTo>
                  <a:pt x="10122" y="3536"/>
                  <a:pt x="10112" y="3530"/>
                  <a:pt x="10102" y="3520"/>
                </a:cubicBezTo>
                <a:cubicBezTo>
                  <a:pt x="10102" y="3520"/>
                  <a:pt x="10106" y="3517"/>
                  <a:pt x="10106" y="3517"/>
                </a:cubicBezTo>
                <a:cubicBezTo>
                  <a:pt x="10102" y="3517"/>
                  <a:pt x="10102" y="3517"/>
                  <a:pt x="10099" y="3517"/>
                </a:cubicBezTo>
                <a:cubicBezTo>
                  <a:pt x="10112" y="3526"/>
                  <a:pt x="10126" y="3533"/>
                  <a:pt x="10139" y="3543"/>
                </a:cubicBezTo>
                <a:cubicBezTo>
                  <a:pt x="10136" y="3553"/>
                  <a:pt x="10136" y="3563"/>
                  <a:pt x="10132" y="3572"/>
                </a:cubicBezTo>
                <a:lnTo>
                  <a:pt x="10139" y="3569"/>
                </a:lnTo>
                <a:cubicBezTo>
                  <a:pt x="10122" y="3569"/>
                  <a:pt x="10102" y="3569"/>
                  <a:pt x="10085" y="3569"/>
                </a:cubicBezTo>
                <a:cubicBezTo>
                  <a:pt x="10085" y="3569"/>
                  <a:pt x="10082" y="3566"/>
                  <a:pt x="10082" y="3566"/>
                </a:cubicBezTo>
                <a:cubicBezTo>
                  <a:pt x="10085" y="3569"/>
                  <a:pt x="10085" y="3569"/>
                  <a:pt x="10089" y="3572"/>
                </a:cubicBezTo>
                <a:cubicBezTo>
                  <a:pt x="10085" y="3592"/>
                  <a:pt x="10082" y="3608"/>
                  <a:pt x="10079" y="3628"/>
                </a:cubicBezTo>
                <a:lnTo>
                  <a:pt x="10082" y="3625"/>
                </a:lnTo>
                <a:cubicBezTo>
                  <a:pt x="10065" y="3635"/>
                  <a:pt x="10062" y="3644"/>
                  <a:pt x="10082" y="3658"/>
                </a:cubicBezTo>
                <a:lnTo>
                  <a:pt x="10079" y="3654"/>
                </a:lnTo>
                <a:cubicBezTo>
                  <a:pt x="10089" y="3684"/>
                  <a:pt x="10042" y="3707"/>
                  <a:pt x="10065" y="3736"/>
                </a:cubicBezTo>
                <a:cubicBezTo>
                  <a:pt x="10065" y="3762"/>
                  <a:pt x="10042" y="3766"/>
                  <a:pt x="10022" y="3769"/>
                </a:cubicBezTo>
                <a:lnTo>
                  <a:pt x="10015" y="3772"/>
                </a:lnTo>
                <a:cubicBezTo>
                  <a:pt x="10015" y="3772"/>
                  <a:pt x="10018" y="3766"/>
                  <a:pt x="10018" y="3766"/>
                </a:cubicBezTo>
                <a:cubicBezTo>
                  <a:pt x="10025" y="3749"/>
                  <a:pt x="10039" y="3736"/>
                  <a:pt x="10059" y="3736"/>
                </a:cubicBezTo>
                <a:cubicBezTo>
                  <a:pt x="10065" y="3733"/>
                  <a:pt x="10069" y="3733"/>
                  <a:pt x="10075" y="3736"/>
                </a:cubicBezTo>
                <a:lnTo>
                  <a:pt x="10072" y="3733"/>
                </a:lnTo>
                <a:cubicBezTo>
                  <a:pt x="10069" y="3746"/>
                  <a:pt x="10069" y="3762"/>
                  <a:pt x="10065" y="3779"/>
                </a:cubicBezTo>
                <a:cubicBezTo>
                  <a:pt x="10069" y="3799"/>
                  <a:pt x="10082" y="3815"/>
                  <a:pt x="10062" y="3831"/>
                </a:cubicBezTo>
                <a:cubicBezTo>
                  <a:pt x="10082" y="3835"/>
                  <a:pt x="10099" y="3835"/>
                  <a:pt x="10119" y="3838"/>
                </a:cubicBezTo>
                <a:cubicBezTo>
                  <a:pt x="10116" y="3838"/>
                  <a:pt x="10112" y="3841"/>
                  <a:pt x="10109" y="3841"/>
                </a:cubicBezTo>
                <a:cubicBezTo>
                  <a:pt x="10112" y="3838"/>
                  <a:pt x="10116" y="3838"/>
                  <a:pt x="10116" y="3835"/>
                </a:cubicBezTo>
                <a:cubicBezTo>
                  <a:pt x="10099" y="3854"/>
                  <a:pt x="10079" y="3861"/>
                  <a:pt x="10062" y="3835"/>
                </a:cubicBezTo>
                <a:cubicBezTo>
                  <a:pt x="10062" y="3815"/>
                  <a:pt x="10062" y="3795"/>
                  <a:pt x="10065" y="3776"/>
                </a:cubicBezTo>
                <a:cubicBezTo>
                  <a:pt x="10085" y="3782"/>
                  <a:pt x="10109" y="3789"/>
                  <a:pt x="10129" y="3792"/>
                </a:cubicBezTo>
                <a:cubicBezTo>
                  <a:pt x="10129" y="3792"/>
                  <a:pt x="10126" y="3789"/>
                  <a:pt x="10126" y="3789"/>
                </a:cubicBezTo>
                <a:cubicBezTo>
                  <a:pt x="10136" y="3818"/>
                  <a:pt x="10159" y="3818"/>
                  <a:pt x="10186" y="3818"/>
                </a:cubicBezTo>
                <a:lnTo>
                  <a:pt x="10182" y="3815"/>
                </a:lnTo>
                <a:cubicBezTo>
                  <a:pt x="10193" y="3835"/>
                  <a:pt x="10199" y="3854"/>
                  <a:pt x="10209" y="3874"/>
                </a:cubicBezTo>
                <a:lnTo>
                  <a:pt x="10213" y="3867"/>
                </a:lnTo>
                <a:cubicBezTo>
                  <a:pt x="10179" y="3877"/>
                  <a:pt x="10193" y="3887"/>
                  <a:pt x="10213" y="3900"/>
                </a:cubicBezTo>
                <a:lnTo>
                  <a:pt x="10209" y="3897"/>
                </a:lnTo>
                <a:cubicBezTo>
                  <a:pt x="10199" y="3913"/>
                  <a:pt x="10193" y="3933"/>
                  <a:pt x="10182" y="3949"/>
                </a:cubicBezTo>
                <a:cubicBezTo>
                  <a:pt x="10182" y="3949"/>
                  <a:pt x="10186" y="3946"/>
                  <a:pt x="10186" y="3946"/>
                </a:cubicBezTo>
                <a:cubicBezTo>
                  <a:pt x="10176" y="3966"/>
                  <a:pt x="10162" y="3985"/>
                  <a:pt x="10152" y="4002"/>
                </a:cubicBezTo>
                <a:cubicBezTo>
                  <a:pt x="10152" y="4002"/>
                  <a:pt x="10152" y="4005"/>
                  <a:pt x="10149" y="4005"/>
                </a:cubicBezTo>
                <a:cubicBezTo>
                  <a:pt x="10152" y="4005"/>
                  <a:pt x="10152" y="4002"/>
                  <a:pt x="10156" y="4002"/>
                </a:cubicBezTo>
                <a:cubicBezTo>
                  <a:pt x="10166" y="4002"/>
                  <a:pt x="10176" y="4002"/>
                  <a:pt x="10186" y="4005"/>
                </a:cubicBezTo>
                <a:cubicBezTo>
                  <a:pt x="10186" y="4005"/>
                  <a:pt x="10182" y="4002"/>
                  <a:pt x="10182" y="4002"/>
                </a:cubicBezTo>
                <a:cubicBezTo>
                  <a:pt x="10193" y="4021"/>
                  <a:pt x="10203" y="4041"/>
                  <a:pt x="10209" y="4057"/>
                </a:cubicBezTo>
                <a:lnTo>
                  <a:pt x="10213" y="4054"/>
                </a:lnTo>
                <a:cubicBezTo>
                  <a:pt x="10203" y="4064"/>
                  <a:pt x="10193" y="4074"/>
                  <a:pt x="10182" y="4087"/>
                </a:cubicBezTo>
                <a:lnTo>
                  <a:pt x="10186" y="4084"/>
                </a:lnTo>
                <a:cubicBezTo>
                  <a:pt x="10146" y="4084"/>
                  <a:pt x="10152" y="4097"/>
                  <a:pt x="10166" y="4103"/>
                </a:cubicBezTo>
                <a:lnTo>
                  <a:pt x="10166" y="4103"/>
                </a:lnTo>
                <a:close/>
                <a:moveTo>
                  <a:pt x="11377" y="862"/>
                </a:moveTo>
                <a:cubicBezTo>
                  <a:pt x="11377" y="862"/>
                  <a:pt x="11374" y="865"/>
                  <a:pt x="11374" y="865"/>
                </a:cubicBezTo>
                <a:cubicBezTo>
                  <a:pt x="11377" y="865"/>
                  <a:pt x="11381" y="865"/>
                  <a:pt x="11384" y="865"/>
                </a:cubicBezTo>
                <a:cubicBezTo>
                  <a:pt x="11367" y="881"/>
                  <a:pt x="11377" y="858"/>
                  <a:pt x="11377" y="862"/>
                </a:cubicBezTo>
                <a:close/>
                <a:moveTo>
                  <a:pt x="9821" y="1734"/>
                </a:moveTo>
                <a:cubicBezTo>
                  <a:pt x="9814" y="1737"/>
                  <a:pt x="9811" y="1740"/>
                  <a:pt x="9804" y="1743"/>
                </a:cubicBezTo>
                <a:cubicBezTo>
                  <a:pt x="9804" y="1737"/>
                  <a:pt x="9804" y="1730"/>
                  <a:pt x="9801" y="1727"/>
                </a:cubicBezTo>
                <a:cubicBezTo>
                  <a:pt x="9808" y="1727"/>
                  <a:pt x="9814" y="1730"/>
                  <a:pt x="9821" y="1730"/>
                </a:cubicBezTo>
                <a:cubicBezTo>
                  <a:pt x="9818" y="1734"/>
                  <a:pt x="9814" y="1734"/>
                  <a:pt x="9811" y="1737"/>
                </a:cubicBezTo>
                <a:cubicBezTo>
                  <a:pt x="9814" y="1734"/>
                  <a:pt x="9814" y="1730"/>
                  <a:pt x="9818" y="1727"/>
                </a:cubicBezTo>
                <a:cubicBezTo>
                  <a:pt x="9821" y="1727"/>
                  <a:pt x="9821" y="1730"/>
                  <a:pt x="9821" y="1734"/>
                </a:cubicBezTo>
                <a:close/>
                <a:moveTo>
                  <a:pt x="9225" y="1842"/>
                </a:moveTo>
                <a:cubicBezTo>
                  <a:pt x="9225" y="1842"/>
                  <a:pt x="9225" y="1838"/>
                  <a:pt x="9229" y="1838"/>
                </a:cubicBezTo>
                <a:cubicBezTo>
                  <a:pt x="9225" y="1838"/>
                  <a:pt x="9225" y="1838"/>
                  <a:pt x="9222" y="1838"/>
                </a:cubicBezTo>
                <a:cubicBezTo>
                  <a:pt x="9225" y="1842"/>
                  <a:pt x="9232" y="1842"/>
                  <a:pt x="9235" y="1845"/>
                </a:cubicBezTo>
                <a:cubicBezTo>
                  <a:pt x="9232" y="1845"/>
                  <a:pt x="9229" y="1842"/>
                  <a:pt x="9225" y="1842"/>
                </a:cubicBezTo>
                <a:close/>
                <a:moveTo>
                  <a:pt x="9885" y="2150"/>
                </a:moveTo>
                <a:cubicBezTo>
                  <a:pt x="9891" y="2160"/>
                  <a:pt x="9888" y="2163"/>
                  <a:pt x="9878" y="2156"/>
                </a:cubicBezTo>
                <a:cubicBezTo>
                  <a:pt x="9881" y="2156"/>
                  <a:pt x="9885" y="2153"/>
                  <a:pt x="9888" y="2153"/>
                </a:cubicBezTo>
                <a:cubicBezTo>
                  <a:pt x="9891" y="2156"/>
                  <a:pt x="9895" y="2163"/>
                  <a:pt x="9898" y="2166"/>
                </a:cubicBezTo>
                <a:cubicBezTo>
                  <a:pt x="9891" y="2166"/>
                  <a:pt x="9885" y="2169"/>
                  <a:pt x="9881" y="2169"/>
                </a:cubicBezTo>
                <a:cubicBezTo>
                  <a:pt x="9885" y="2163"/>
                  <a:pt x="9885" y="2156"/>
                  <a:pt x="9885" y="2150"/>
                </a:cubicBezTo>
                <a:close/>
                <a:moveTo>
                  <a:pt x="10008" y="2310"/>
                </a:moveTo>
                <a:cubicBezTo>
                  <a:pt x="10005" y="2310"/>
                  <a:pt x="10002" y="2314"/>
                  <a:pt x="9998" y="2314"/>
                </a:cubicBezTo>
                <a:cubicBezTo>
                  <a:pt x="10002" y="2307"/>
                  <a:pt x="10002" y="2304"/>
                  <a:pt x="10005" y="2297"/>
                </a:cubicBezTo>
                <a:cubicBezTo>
                  <a:pt x="10008" y="2301"/>
                  <a:pt x="10012" y="2304"/>
                  <a:pt x="10008" y="2310"/>
                </a:cubicBezTo>
                <a:cubicBezTo>
                  <a:pt x="10012" y="2304"/>
                  <a:pt x="10012" y="2304"/>
                  <a:pt x="10008" y="2301"/>
                </a:cubicBezTo>
                <a:cubicBezTo>
                  <a:pt x="10012" y="2304"/>
                  <a:pt x="10012" y="2307"/>
                  <a:pt x="10008" y="2310"/>
                </a:cubicBezTo>
                <a:close/>
                <a:moveTo>
                  <a:pt x="8901" y="2586"/>
                </a:moveTo>
                <a:cubicBezTo>
                  <a:pt x="8897" y="2586"/>
                  <a:pt x="8897" y="2589"/>
                  <a:pt x="8894" y="2589"/>
                </a:cubicBezTo>
                <a:cubicBezTo>
                  <a:pt x="8897" y="2589"/>
                  <a:pt x="8901" y="2589"/>
                  <a:pt x="8901" y="2586"/>
                </a:cubicBezTo>
                <a:cubicBezTo>
                  <a:pt x="8941" y="2589"/>
                  <a:pt x="8951" y="2602"/>
                  <a:pt x="8927" y="2632"/>
                </a:cubicBezTo>
                <a:cubicBezTo>
                  <a:pt x="8931" y="2632"/>
                  <a:pt x="8934" y="2632"/>
                  <a:pt x="8937" y="2635"/>
                </a:cubicBezTo>
                <a:cubicBezTo>
                  <a:pt x="8934" y="2635"/>
                  <a:pt x="8931" y="2635"/>
                  <a:pt x="8931" y="2635"/>
                </a:cubicBezTo>
                <a:cubicBezTo>
                  <a:pt x="8904" y="2625"/>
                  <a:pt x="8890" y="2612"/>
                  <a:pt x="8901" y="2586"/>
                </a:cubicBezTo>
                <a:close/>
                <a:moveTo>
                  <a:pt x="8740" y="2730"/>
                </a:moveTo>
                <a:cubicBezTo>
                  <a:pt x="8730" y="2710"/>
                  <a:pt x="8710" y="2710"/>
                  <a:pt x="8693" y="2717"/>
                </a:cubicBezTo>
                <a:cubicBezTo>
                  <a:pt x="8710" y="2687"/>
                  <a:pt x="8693" y="2661"/>
                  <a:pt x="8680" y="2635"/>
                </a:cubicBezTo>
                <a:cubicBezTo>
                  <a:pt x="8680" y="2638"/>
                  <a:pt x="8676" y="2638"/>
                  <a:pt x="8676" y="2641"/>
                </a:cubicBezTo>
                <a:cubicBezTo>
                  <a:pt x="8680" y="2638"/>
                  <a:pt x="8683" y="2638"/>
                  <a:pt x="8683" y="2635"/>
                </a:cubicBezTo>
                <a:cubicBezTo>
                  <a:pt x="8686" y="2661"/>
                  <a:pt x="8690" y="2687"/>
                  <a:pt x="8693" y="2714"/>
                </a:cubicBezTo>
                <a:cubicBezTo>
                  <a:pt x="8710" y="2717"/>
                  <a:pt x="8726" y="2720"/>
                  <a:pt x="8743" y="2727"/>
                </a:cubicBezTo>
                <a:cubicBezTo>
                  <a:pt x="8743" y="2743"/>
                  <a:pt x="8743" y="2756"/>
                  <a:pt x="8747" y="2773"/>
                </a:cubicBezTo>
                <a:cubicBezTo>
                  <a:pt x="8763" y="2776"/>
                  <a:pt x="8783" y="2776"/>
                  <a:pt x="8800" y="2779"/>
                </a:cubicBezTo>
                <a:cubicBezTo>
                  <a:pt x="8803" y="2796"/>
                  <a:pt x="8803" y="2812"/>
                  <a:pt x="8807" y="2828"/>
                </a:cubicBezTo>
                <a:cubicBezTo>
                  <a:pt x="8837" y="2835"/>
                  <a:pt x="8854" y="2851"/>
                  <a:pt x="8860" y="2881"/>
                </a:cubicBezTo>
                <a:cubicBezTo>
                  <a:pt x="8864" y="2881"/>
                  <a:pt x="8870" y="2877"/>
                  <a:pt x="8874" y="2877"/>
                </a:cubicBezTo>
                <a:cubicBezTo>
                  <a:pt x="8884" y="2877"/>
                  <a:pt x="8901" y="2900"/>
                  <a:pt x="8897" y="2868"/>
                </a:cubicBezTo>
                <a:cubicBezTo>
                  <a:pt x="8884" y="2871"/>
                  <a:pt x="8874" y="2874"/>
                  <a:pt x="8860" y="2881"/>
                </a:cubicBezTo>
                <a:cubicBezTo>
                  <a:pt x="8877" y="2828"/>
                  <a:pt x="8860" y="2809"/>
                  <a:pt x="8807" y="2828"/>
                </a:cubicBezTo>
                <a:cubicBezTo>
                  <a:pt x="8810" y="2812"/>
                  <a:pt x="8817" y="2796"/>
                  <a:pt x="8797" y="2782"/>
                </a:cubicBezTo>
                <a:cubicBezTo>
                  <a:pt x="8783" y="2756"/>
                  <a:pt x="8763" y="2773"/>
                  <a:pt x="8747" y="2773"/>
                </a:cubicBezTo>
                <a:cubicBezTo>
                  <a:pt x="8757" y="2756"/>
                  <a:pt x="8767" y="2743"/>
                  <a:pt x="8740" y="2730"/>
                </a:cubicBezTo>
                <a:close/>
                <a:moveTo>
                  <a:pt x="9262" y="2717"/>
                </a:moveTo>
                <a:cubicBezTo>
                  <a:pt x="9265" y="2720"/>
                  <a:pt x="9265" y="2720"/>
                  <a:pt x="9269" y="2723"/>
                </a:cubicBezTo>
                <a:cubicBezTo>
                  <a:pt x="9265" y="2723"/>
                  <a:pt x="9262" y="2720"/>
                  <a:pt x="9259" y="2720"/>
                </a:cubicBezTo>
                <a:cubicBezTo>
                  <a:pt x="9262" y="2720"/>
                  <a:pt x="9265" y="2717"/>
                  <a:pt x="9269" y="2717"/>
                </a:cubicBezTo>
                <a:cubicBezTo>
                  <a:pt x="9269" y="2723"/>
                  <a:pt x="9269" y="2727"/>
                  <a:pt x="9269" y="2733"/>
                </a:cubicBezTo>
                <a:cubicBezTo>
                  <a:pt x="9265" y="2727"/>
                  <a:pt x="9262" y="2720"/>
                  <a:pt x="9262" y="2717"/>
                </a:cubicBezTo>
                <a:close/>
                <a:moveTo>
                  <a:pt x="9322" y="2805"/>
                </a:moveTo>
                <a:lnTo>
                  <a:pt x="9316" y="2809"/>
                </a:lnTo>
                <a:lnTo>
                  <a:pt x="9326" y="2809"/>
                </a:lnTo>
                <a:lnTo>
                  <a:pt x="9322" y="2815"/>
                </a:lnTo>
                <a:cubicBezTo>
                  <a:pt x="9322" y="2812"/>
                  <a:pt x="9322" y="2802"/>
                  <a:pt x="9322" y="2805"/>
                </a:cubicBezTo>
                <a:close/>
                <a:moveTo>
                  <a:pt x="9054" y="3127"/>
                </a:moveTo>
                <a:cubicBezTo>
                  <a:pt x="9054" y="3127"/>
                  <a:pt x="9051" y="3130"/>
                  <a:pt x="9054" y="3127"/>
                </a:cubicBezTo>
                <a:cubicBezTo>
                  <a:pt x="9071" y="3127"/>
                  <a:pt x="9091" y="3127"/>
                  <a:pt x="9111" y="3123"/>
                </a:cubicBezTo>
                <a:cubicBezTo>
                  <a:pt x="9108" y="3146"/>
                  <a:pt x="9101" y="3166"/>
                  <a:pt x="9098" y="3189"/>
                </a:cubicBezTo>
                <a:cubicBezTo>
                  <a:pt x="9078" y="3195"/>
                  <a:pt x="9054" y="3195"/>
                  <a:pt x="9044" y="3209"/>
                </a:cubicBezTo>
                <a:cubicBezTo>
                  <a:pt x="9034" y="3218"/>
                  <a:pt x="9051" y="3238"/>
                  <a:pt x="9071" y="3241"/>
                </a:cubicBezTo>
                <a:cubicBezTo>
                  <a:pt x="9081" y="3290"/>
                  <a:pt x="9111" y="3340"/>
                  <a:pt x="9085" y="3392"/>
                </a:cubicBezTo>
                <a:lnTo>
                  <a:pt x="9088" y="3389"/>
                </a:lnTo>
                <a:cubicBezTo>
                  <a:pt x="9038" y="3340"/>
                  <a:pt x="8967" y="3310"/>
                  <a:pt x="8947" y="3238"/>
                </a:cubicBezTo>
                <a:cubicBezTo>
                  <a:pt x="8947" y="3238"/>
                  <a:pt x="8944" y="3235"/>
                  <a:pt x="8944" y="3235"/>
                </a:cubicBezTo>
                <a:cubicBezTo>
                  <a:pt x="8944" y="3238"/>
                  <a:pt x="8944" y="3241"/>
                  <a:pt x="8947" y="3241"/>
                </a:cubicBezTo>
                <a:cubicBezTo>
                  <a:pt x="8894" y="3251"/>
                  <a:pt x="8877" y="3182"/>
                  <a:pt x="8830" y="3189"/>
                </a:cubicBezTo>
                <a:cubicBezTo>
                  <a:pt x="8824" y="3159"/>
                  <a:pt x="8807" y="3166"/>
                  <a:pt x="8790" y="3176"/>
                </a:cubicBezTo>
                <a:cubicBezTo>
                  <a:pt x="8790" y="3172"/>
                  <a:pt x="8793" y="3169"/>
                  <a:pt x="8793" y="3163"/>
                </a:cubicBezTo>
                <a:cubicBezTo>
                  <a:pt x="8793" y="3166"/>
                  <a:pt x="8790" y="3169"/>
                  <a:pt x="8790" y="3172"/>
                </a:cubicBezTo>
                <a:cubicBezTo>
                  <a:pt x="8803" y="3179"/>
                  <a:pt x="8817" y="3186"/>
                  <a:pt x="8830" y="3189"/>
                </a:cubicBezTo>
                <a:cubicBezTo>
                  <a:pt x="8817" y="3261"/>
                  <a:pt x="8864" y="3317"/>
                  <a:pt x="8894" y="3376"/>
                </a:cubicBezTo>
                <a:lnTo>
                  <a:pt x="8890" y="3372"/>
                </a:lnTo>
                <a:cubicBezTo>
                  <a:pt x="8820" y="3333"/>
                  <a:pt x="8797" y="3241"/>
                  <a:pt x="8706" y="3212"/>
                </a:cubicBezTo>
                <a:cubicBezTo>
                  <a:pt x="8733" y="3294"/>
                  <a:pt x="8800" y="3349"/>
                  <a:pt x="8800" y="3431"/>
                </a:cubicBezTo>
                <a:lnTo>
                  <a:pt x="8803" y="3428"/>
                </a:lnTo>
                <a:cubicBezTo>
                  <a:pt x="8753" y="3408"/>
                  <a:pt x="8716" y="3372"/>
                  <a:pt x="8696" y="3320"/>
                </a:cubicBezTo>
                <a:cubicBezTo>
                  <a:pt x="8696" y="3320"/>
                  <a:pt x="8696" y="3317"/>
                  <a:pt x="8700" y="3317"/>
                </a:cubicBezTo>
                <a:cubicBezTo>
                  <a:pt x="8696" y="3317"/>
                  <a:pt x="8696" y="3320"/>
                  <a:pt x="8693" y="3320"/>
                </a:cubicBezTo>
                <a:cubicBezTo>
                  <a:pt x="8656" y="3317"/>
                  <a:pt x="8646" y="3284"/>
                  <a:pt x="8626" y="3264"/>
                </a:cubicBezTo>
                <a:cubicBezTo>
                  <a:pt x="8572" y="3215"/>
                  <a:pt x="8589" y="3277"/>
                  <a:pt x="8579" y="3294"/>
                </a:cubicBezTo>
                <a:lnTo>
                  <a:pt x="8583" y="3290"/>
                </a:lnTo>
                <a:cubicBezTo>
                  <a:pt x="8542" y="3294"/>
                  <a:pt x="8542" y="3231"/>
                  <a:pt x="8499" y="3241"/>
                </a:cubicBezTo>
                <a:cubicBezTo>
                  <a:pt x="8506" y="3212"/>
                  <a:pt x="8485" y="3202"/>
                  <a:pt x="8465" y="3195"/>
                </a:cubicBezTo>
                <a:cubicBezTo>
                  <a:pt x="8469" y="3195"/>
                  <a:pt x="8469" y="3192"/>
                  <a:pt x="8472" y="3192"/>
                </a:cubicBezTo>
                <a:cubicBezTo>
                  <a:pt x="8469" y="3192"/>
                  <a:pt x="8465" y="3192"/>
                  <a:pt x="8462" y="3192"/>
                </a:cubicBezTo>
                <a:cubicBezTo>
                  <a:pt x="8482" y="3202"/>
                  <a:pt x="8469" y="3241"/>
                  <a:pt x="8502" y="3241"/>
                </a:cubicBezTo>
                <a:cubicBezTo>
                  <a:pt x="8469" y="3304"/>
                  <a:pt x="8479" y="3363"/>
                  <a:pt x="8502" y="3431"/>
                </a:cubicBezTo>
                <a:cubicBezTo>
                  <a:pt x="8546" y="3553"/>
                  <a:pt x="8633" y="3651"/>
                  <a:pt x="8653" y="3779"/>
                </a:cubicBezTo>
                <a:cubicBezTo>
                  <a:pt x="8653" y="3782"/>
                  <a:pt x="8656" y="3782"/>
                  <a:pt x="8656" y="3785"/>
                </a:cubicBezTo>
                <a:cubicBezTo>
                  <a:pt x="8656" y="3782"/>
                  <a:pt x="8656" y="3779"/>
                  <a:pt x="8656" y="3776"/>
                </a:cubicBezTo>
                <a:cubicBezTo>
                  <a:pt x="8810" y="3930"/>
                  <a:pt x="8947" y="4103"/>
                  <a:pt x="9202" y="4166"/>
                </a:cubicBezTo>
                <a:cubicBezTo>
                  <a:pt x="9131" y="4044"/>
                  <a:pt x="8998" y="4005"/>
                  <a:pt x="8971" y="3887"/>
                </a:cubicBezTo>
                <a:lnTo>
                  <a:pt x="8967" y="3890"/>
                </a:lnTo>
                <a:cubicBezTo>
                  <a:pt x="8978" y="3890"/>
                  <a:pt x="8988" y="3890"/>
                  <a:pt x="8998" y="3890"/>
                </a:cubicBezTo>
                <a:lnTo>
                  <a:pt x="8994" y="3887"/>
                </a:lnTo>
                <a:cubicBezTo>
                  <a:pt x="9021" y="3903"/>
                  <a:pt x="9034" y="3956"/>
                  <a:pt x="9078" y="3913"/>
                </a:cubicBezTo>
                <a:lnTo>
                  <a:pt x="9075" y="3917"/>
                </a:lnTo>
                <a:cubicBezTo>
                  <a:pt x="9098" y="3913"/>
                  <a:pt x="9121" y="3910"/>
                  <a:pt x="9121" y="3943"/>
                </a:cubicBezTo>
                <a:cubicBezTo>
                  <a:pt x="9121" y="3943"/>
                  <a:pt x="9125" y="3946"/>
                  <a:pt x="9125" y="3946"/>
                </a:cubicBezTo>
                <a:cubicBezTo>
                  <a:pt x="9125" y="3943"/>
                  <a:pt x="9125" y="3939"/>
                  <a:pt x="9125" y="3939"/>
                </a:cubicBezTo>
                <a:cubicBezTo>
                  <a:pt x="9272" y="4018"/>
                  <a:pt x="9409" y="3985"/>
                  <a:pt x="9563" y="3890"/>
                </a:cubicBezTo>
                <a:cubicBezTo>
                  <a:pt x="9416" y="3874"/>
                  <a:pt x="9282" y="3880"/>
                  <a:pt x="9208" y="3753"/>
                </a:cubicBezTo>
                <a:lnTo>
                  <a:pt x="9215" y="3749"/>
                </a:lnTo>
                <a:lnTo>
                  <a:pt x="9212" y="3756"/>
                </a:lnTo>
                <a:cubicBezTo>
                  <a:pt x="9192" y="3684"/>
                  <a:pt x="9195" y="3677"/>
                  <a:pt x="9262" y="3700"/>
                </a:cubicBezTo>
                <a:cubicBezTo>
                  <a:pt x="9372" y="3736"/>
                  <a:pt x="9480" y="3759"/>
                  <a:pt x="9630" y="3703"/>
                </a:cubicBezTo>
                <a:cubicBezTo>
                  <a:pt x="9523" y="3697"/>
                  <a:pt x="9453" y="3684"/>
                  <a:pt x="9393" y="3648"/>
                </a:cubicBezTo>
                <a:cubicBezTo>
                  <a:pt x="9319" y="3608"/>
                  <a:pt x="9229" y="3579"/>
                  <a:pt x="9232" y="3471"/>
                </a:cubicBezTo>
                <a:lnTo>
                  <a:pt x="9232" y="3471"/>
                </a:lnTo>
                <a:cubicBezTo>
                  <a:pt x="9352" y="3563"/>
                  <a:pt x="9490" y="3549"/>
                  <a:pt x="9627" y="3520"/>
                </a:cubicBezTo>
                <a:cubicBezTo>
                  <a:pt x="9670" y="3510"/>
                  <a:pt x="9711" y="3487"/>
                  <a:pt x="9697" y="3431"/>
                </a:cubicBezTo>
                <a:cubicBezTo>
                  <a:pt x="9707" y="3441"/>
                  <a:pt x="9714" y="3461"/>
                  <a:pt x="9734" y="3451"/>
                </a:cubicBezTo>
                <a:cubicBezTo>
                  <a:pt x="9737" y="3451"/>
                  <a:pt x="9737" y="3445"/>
                  <a:pt x="9737" y="3441"/>
                </a:cubicBezTo>
                <a:cubicBezTo>
                  <a:pt x="9724" y="3438"/>
                  <a:pt x="9711" y="3435"/>
                  <a:pt x="9697" y="3431"/>
                </a:cubicBezTo>
                <a:cubicBezTo>
                  <a:pt x="9523" y="3497"/>
                  <a:pt x="9376" y="3428"/>
                  <a:pt x="9235" y="3340"/>
                </a:cubicBezTo>
                <a:cubicBezTo>
                  <a:pt x="9245" y="3340"/>
                  <a:pt x="9255" y="3336"/>
                  <a:pt x="9269" y="3336"/>
                </a:cubicBezTo>
                <a:cubicBezTo>
                  <a:pt x="9265" y="3333"/>
                  <a:pt x="9262" y="3330"/>
                  <a:pt x="9262" y="3330"/>
                </a:cubicBezTo>
                <a:cubicBezTo>
                  <a:pt x="9255" y="3333"/>
                  <a:pt x="9245" y="3336"/>
                  <a:pt x="9239" y="3343"/>
                </a:cubicBezTo>
                <a:cubicBezTo>
                  <a:pt x="9222" y="3327"/>
                  <a:pt x="9205" y="3310"/>
                  <a:pt x="9188" y="3297"/>
                </a:cubicBezTo>
                <a:cubicBezTo>
                  <a:pt x="9188" y="3287"/>
                  <a:pt x="9188" y="3281"/>
                  <a:pt x="9185" y="3271"/>
                </a:cubicBezTo>
                <a:cubicBezTo>
                  <a:pt x="9185" y="3261"/>
                  <a:pt x="9185" y="3251"/>
                  <a:pt x="9185" y="3238"/>
                </a:cubicBezTo>
                <a:cubicBezTo>
                  <a:pt x="9386" y="3317"/>
                  <a:pt x="9587" y="3320"/>
                  <a:pt x="9794" y="3225"/>
                </a:cubicBezTo>
                <a:cubicBezTo>
                  <a:pt x="9757" y="3212"/>
                  <a:pt x="9731" y="3225"/>
                  <a:pt x="9707" y="3228"/>
                </a:cubicBezTo>
                <a:cubicBezTo>
                  <a:pt x="9500" y="3254"/>
                  <a:pt x="9289" y="3290"/>
                  <a:pt x="9118" y="3120"/>
                </a:cubicBezTo>
                <a:cubicBezTo>
                  <a:pt x="9091" y="3143"/>
                  <a:pt x="9075" y="3136"/>
                  <a:pt x="9054" y="3127"/>
                </a:cubicBezTo>
                <a:close/>
                <a:moveTo>
                  <a:pt x="8542" y="3176"/>
                </a:moveTo>
                <a:cubicBezTo>
                  <a:pt x="8542" y="3179"/>
                  <a:pt x="8539" y="3179"/>
                  <a:pt x="8539" y="3182"/>
                </a:cubicBezTo>
                <a:cubicBezTo>
                  <a:pt x="8542" y="3179"/>
                  <a:pt x="8546" y="3179"/>
                  <a:pt x="8549" y="3176"/>
                </a:cubicBezTo>
                <a:cubicBezTo>
                  <a:pt x="8549" y="3179"/>
                  <a:pt x="8549" y="3186"/>
                  <a:pt x="8552" y="3189"/>
                </a:cubicBezTo>
                <a:cubicBezTo>
                  <a:pt x="8546" y="3186"/>
                  <a:pt x="8542" y="3179"/>
                  <a:pt x="8542" y="3176"/>
                </a:cubicBezTo>
                <a:close/>
                <a:moveTo>
                  <a:pt x="9972" y="3638"/>
                </a:moveTo>
                <a:cubicBezTo>
                  <a:pt x="9972" y="3641"/>
                  <a:pt x="9968" y="3641"/>
                  <a:pt x="9968" y="3644"/>
                </a:cubicBezTo>
                <a:cubicBezTo>
                  <a:pt x="9968" y="3641"/>
                  <a:pt x="9968" y="3641"/>
                  <a:pt x="9965" y="3638"/>
                </a:cubicBezTo>
                <a:cubicBezTo>
                  <a:pt x="9968" y="3638"/>
                  <a:pt x="9972" y="3638"/>
                  <a:pt x="9972" y="3638"/>
                </a:cubicBezTo>
                <a:cubicBezTo>
                  <a:pt x="9972" y="3638"/>
                  <a:pt x="9972" y="3638"/>
                  <a:pt x="9972" y="3638"/>
                </a:cubicBezTo>
                <a:close/>
                <a:moveTo>
                  <a:pt x="9155" y="4038"/>
                </a:moveTo>
                <a:cubicBezTo>
                  <a:pt x="9158" y="4038"/>
                  <a:pt x="9162" y="4041"/>
                  <a:pt x="9165" y="4041"/>
                </a:cubicBezTo>
                <a:cubicBezTo>
                  <a:pt x="9162" y="4044"/>
                  <a:pt x="9155" y="4048"/>
                  <a:pt x="9152" y="4048"/>
                </a:cubicBezTo>
                <a:cubicBezTo>
                  <a:pt x="9155" y="4044"/>
                  <a:pt x="9155" y="4041"/>
                  <a:pt x="9155" y="4038"/>
                </a:cubicBezTo>
                <a:cubicBezTo>
                  <a:pt x="9172" y="4041"/>
                  <a:pt x="9188" y="4048"/>
                  <a:pt x="9205" y="4051"/>
                </a:cubicBezTo>
                <a:lnTo>
                  <a:pt x="9212" y="4057"/>
                </a:lnTo>
                <a:cubicBezTo>
                  <a:pt x="9212" y="4057"/>
                  <a:pt x="9202" y="4054"/>
                  <a:pt x="9202" y="4054"/>
                </a:cubicBezTo>
                <a:cubicBezTo>
                  <a:pt x="9188" y="4048"/>
                  <a:pt x="9172" y="4044"/>
                  <a:pt x="9155" y="4038"/>
                </a:cubicBezTo>
                <a:close/>
                <a:moveTo>
                  <a:pt x="10082" y="4041"/>
                </a:moveTo>
                <a:cubicBezTo>
                  <a:pt x="10082" y="4041"/>
                  <a:pt x="10079" y="4044"/>
                  <a:pt x="10079" y="4044"/>
                </a:cubicBezTo>
                <a:cubicBezTo>
                  <a:pt x="10079" y="4044"/>
                  <a:pt x="10082" y="4044"/>
                  <a:pt x="10082" y="4041"/>
                </a:cubicBezTo>
                <a:cubicBezTo>
                  <a:pt x="10085" y="4048"/>
                  <a:pt x="10085" y="4051"/>
                  <a:pt x="10082" y="4057"/>
                </a:cubicBezTo>
                <a:cubicBezTo>
                  <a:pt x="10082" y="4051"/>
                  <a:pt x="10082" y="4044"/>
                  <a:pt x="10082" y="4041"/>
                </a:cubicBezTo>
                <a:close/>
                <a:moveTo>
                  <a:pt x="8787" y="4064"/>
                </a:moveTo>
                <a:cubicBezTo>
                  <a:pt x="8793" y="4074"/>
                  <a:pt x="8790" y="4077"/>
                  <a:pt x="8783" y="4071"/>
                </a:cubicBezTo>
                <a:cubicBezTo>
                  <a:pt x="8787" y="4071"/>
                  <a:pt x="8790" y="4067"/>
                  <a:pt x="8793" y="4067"/>
                </a:cubicBezTo>
                <a:cubicBezTo>
                  <a:pt x="8797" y="4074"/>
                  <a:pt x="8797" y="4077"/>
                  <a:pt x="8800" y="4084"/>
                </a:cubicBezTo>
                <a:cubicBezTo>
                  <a:pt x="8797" y="4084"/>
                  <a:pt x="8793" y="4084"/>
                  <a:pt x="8790" y="4087"/>
                </a:cubicBezTo>
                <a:cubicBezTo>
                  <a:pt x="8787" y="4077"/>
                  <a:pt x="8787" y="4071"/>
                  <a:pt x="8787" y="4064"/>
                </a:cubicBezTo>
                <a:close/>
                <a:moveTo>
                  <a:pt x="8295" y="4287"/>
                </a:moveTo>
                <a:cubicBezTo>
                  <a:pt x="8295" y="4287"/>
                  <a:pt x="8291" y="4284"/>
                  <a:pt x="8291" y="4284"/>
                </a:cubicBezTo>
                <a:cubicBezTo>
                  <a:pt x="8291" y="4284"/>
                  <a:pt x="8295" y="4287"/>
                  <a:pt x="8295" y="4287"/>
                </a:cubicBezTo>
                <a:cubicBezTo>
                  <a:pt x="8295" y="4287"/>
                  <a:pt x="8295" y="4287"/>
                  <a:pt x="8295" y="4287"/>
                </a:cubicBezTo>
                <a:close/>
                <a:moveTo>
                  <a:pt x="8539" y="4310"/>
                </a:moveTo>
                <a:cubicBezTo>
                  <a:pt x="8539" y="4313"/>
                  <a:pt x="8539" y="4316"/>
                  <a:pt x="8539" y="4316"/>
                </a:cubicBezTo>
                <a:cubicBezTo>
                  <a:pt x="8539" y="4313"/>
                  <a:pt x="8536" y="4313"/>
                  <a:pt x="8536" y="4310"/>
                </a:cubicBezTo>
                <a:cubicBezTo>
                  <a:pt x="8539" y="4313"/>
                  <a:pt x="8539" y="4313"/>
                  <a:pt x="8539" y="4310"/>
                </a:cubicBezTo>
                <a:cubicBezTo>
                  <a:pt x="8546" y="4329"/>
                  <a:pt x="8549" y="4343"/>
                  <a:pt x="8556" y="4359"/>
                </a:cubicBezTo>
                <a:cubicBezTo>
                  <a:pt x="8576" y="4346"/>
                  <a:pt x="8593" y="4343"/>
                  <a:pt x="8606" y="4366"/>
                </a:cubicBezTo>
                <a:cubicBezTo>
                  <a:pt x="8609" y="4366"/>
                  <a:pt x="8616" y="4366"/>
                  <a:pt x="8616" y="4369"/>
                </a:cubicBezTo>
                <a:cubicBezTo>
                  <a:pt x="8619" y="4372"/>
                  <a:pt x="8616" y="4379"/>
                  <a:pt x="8616" y="4379"/>
                </a:cubicBezTo>
                <a:cubicBezTo>
                  <a:pt x="8609" y="4382"/>
                  <a:pt x="8596" y="4388"/>
                  <a:pt x="8596" y="4385"/>
                </a:cubicBezTo>
                <a:cubicBezTo>
                  <a:pt x="8583" y="4375"/>
                  <a:pt x="8586" y="4366"/>
                  <a:pt x="8606" y="4362"/>
                </a:cubicBezTo>
                <a:cubicBezTo>
                  <a:pt x="8586" y="4405"/>
                  <a:pt x="8569" y="4385"/>
                  <a:pt x="8556" y="4359"/>
                </a:cubicBezTo>
                <a:cubicBezTo>
                  <a:pt x="8566" y="4346"/>
                  <a:pt x="8572" y="4329"/>
                  <a:pt x="8583" y="4316"/>
                </a:cubicBezTo>
                <a:cubicBezTo>
                  <a:pt x="8583" y="4313"/>
                  <a:pt x="8579" y="4313"/>
                  <a:pt x="8579" y="4310"/>
                </a:cubicBezTo>
                <a:cubicBezTo>
                  <a:pt x="8579" y="4313"/>
                  <a:pt x="8579" y="4316"/>
                  <a:pt x="8579" y="4320"/>
                </a:cubicBezTo>
                <a:cubicBezTo>
                  <a:pt x="8566" y="4316"/>
                  <a:pt x="8552" y="4313"/>
                  <a:pt x="8539" y="4310"/>
                </a:cubicBezTo>
                <a:close/>
                <a:moveTo>
                  <a:pt x="8763" y="4579"/>
                </a:moveTo>
                <a:cubicBezTo>
                  <a:pt x="8767" y="4588"/>
                  <a:pt x="8767" y="4592"/>
                  <a:pt x="8757" y="4582"/>
                </a:cubicBezTo>
                <a:cubicBezTo>
                  <a:pt x="8760" y="4582"/>
                  <a:pt x="8763" y="4579"/>
                  <a:pt x="8767" y="4579"/>
                </a:cubicBezTo>
                <a:cubicBezTo>
                  <a:pt x="8770" y="4585"/>
                  <a:pt x="8770" y="4588"/>
                  <a:pt x="8773" y="4595"/>
                </a:cubicBezTo>
                <a:cubicBezTo>
                  <a:pt x="8770" y="4595"/>
                  <a:pt x="8767" y="4595"/>
                  <a:pt x="8763" y="4595"/>
                </a:cubicBezTo>
                <a:cubicBezTo>
                  <a:pt x="8760" y="4588"/>
                  <a:pt x="8760" y="4582"/>
                  <a:pt x="8763" y="4579"/>
                </a:cubicBezTo>
                <a:close/>
                <a:moveTo>
                  <a:pt x="9255" y="4818"/>
                </a:moveTo>
                <a:cubicBezTo>
                  <a:pt x="9265" y="4828"/>
                  <a:pt x="9262" y="4831"/>
                  <a:pt x="9252" y="4824"/>
                </a:cubicBezTo>
                <a:cubicBezTo>
                  <a:pt x="9255" y="4821"/>
                  <a:pt x="9259" y="4821"/>
                  <a:pt x="9262" y="4818"/>
                </a:cubicBezTo>
                <a:cubicBezTo>
                  <a:pt x="9262" y="4821"/>
                  <a:pt x="9265" y="4828"/>
                  <a:pt x="9265" y="4831"/>
                </a:cubicBezTo>
                <a:cubicBezTo>
                  <a:pt x="9259" y="4828"/>
                  <a:pt x="9255" y="4824"/>
                  <a:pt x="9255" y="4818"/>
                </a:cubicBezTo>
                <a:close/>
                <a:moveTo>
                  <a:pt x="8673" y="5192"/>
                </a:moveTo>
                <a:cubicBezTo>
                  <a:pt x="8676" y="5192"/>
                  <a:pt x="8676" y="5188"/>
                  <a:pt x="8680" y="5188"/>
                </a:cubicBezTo>
                <a:cubicBezTo>
                  <a:pt x="8676" y="5188"/>
                  <a:pt x="8673" y="5188"/>
                  <a:pt x="8670" y="5188"/>
                </a:cubicBezTo>
                <a:cubicBezTo>
                  <a:pt x="8680" y="5201"/>
                  <a:pt x="8686" y="5211"/>
                  <a:pt x="8696" y="5224"/>
                </a:cubicBezTo>
                <a:cubicBezTo>
                  <a:pt x="8670" y="5221"/>
                  <a:pt x="8633" y="5208"/>
                  <a:pt x="8629" y="5244"/>
                </a:cubicBezTo>
                <a:cubicBezTo>
                  <a:pt x="8626" y="5273"/>
                  <a:pt x="8670" y="5300"/>
                  <a:pt x="8696" y="5290"/>
                </a:cubicBezTo>
                <a:cubicBezTo>
                  <a:pt x="8736" y="5277"/>
                  <a:pt x="8700" y="5247"/>
                  <a:pt x="8696" y="5224"/>
                </a:cubicBezTo>
                <a:cubicBezTo>
                  <a:pt x="8686" y="5211"/>
                  <a:pt x="8680" y="5201"/>
                  <a:pt x="8673" y="5192"/>
                </a:cubicBezTo>
                <a:close/>
                <a:moveTo>
                  <a:pt x="8191" y="6703"/>
                </a:moveTo>
                <a:cubicBezTo>
                  <a:pt x="8188" y="6693"/>
                  <a:pt x="8188" y="6689"/>
                  <a:pt x="8198" y="6696"/>
                </a:cubicBezTo>
                <a:cubicBezTo>
                  <a:pt x="8194" y="6696"/>
                  <a:pt x="8191" y="6699"/>
                  <a:pt x="8188" y="6699"/>
                </a:cubicBezTo>
                <a:cubicBezTo>
                  <a:pt x="8181" y="6689"/>
                  <a:pt x="8174" y="6680"/>
                  <a:pt x="8171" y="6670"/>
                </a:cubicBezTo>
                <a:cubicBezTo>
                  <a:pt x="8171" y="6673"/>
                  <a:pt x="8164" y="6680"/>
                  <a:pt x="8167" y="6680"/>
                </a:cubicBezTo>
                <a:cubicBezTo>
                  <a:pt x="8171" y="6689"/>
                  <a:pt x="8181" y="6696"/>
                  <a:pt x="8191" y="6703"/>
                </a:cubicBezTo>
                <a:close/>
                <a:moveTo>
                  <a:pt x="9516" y="2759"/>
                </a:moveTo>
                <a:cubicBezTo>
                  <a:pt x="9513" y="2766"/>
                  <a:pt x="9510" y="2773"/>
                  <a:pt x="9510" y="2779"/>
                </a:cubicBezTo>
                <a:cubicBezTo>
                  <a:pt x="9503" y="2773"/>
                  <a:pt x="9493" y="2766"/>
                  <a:pt x="9496" y="2759"/>
                </a:cubicBezTo>
                <a:cubicBezTo>
                  <a:pt x="9500" y="2737"/>
                  <a:pt x="9513" y="2746"/>
                  <a:pt x="9523" y="2756"/>
                </a:cubicBezTo>
                <a:cubicBezTo>
                  <a:pt x="9513" y="2759"/>
                  <a:pt x="9510" y="2759"/>
                  <a:pt x="9520" y="2750"/>
                </a:cubicBezTo>
                <a:cubicBezTo>
                  <a:pt x="9516" y="2753"/>
                  <a:pt x="9516" y="2756"/>
                  <a:pt x="9516" y="2759"/>
                </a:cubicBezTo>
                <a:close/>
                <a:moveTo>
                  <a:pt x="9580" y="2812"/>
                </a:moveTo>
                <a:cubicBezTo>
                  <a:pt x="9590" y="2809"/>
                  <a:pt x="9597" y="2802"/>
                  <a:pt x="9607" y="2799"/>
                </a:cubicBezTo>
                <a:cubicBezTo>
                  <a:pt x="9597" y="2796"/>
                  <a:pt x="9587" y="2789"/>
                  <a:pt x="9580" y="2786"/>
                </a:cubicBezTo>
                <a:cubicBezTo>
                  <a:pt x="9580" y="2786"/>
                  <a:pt x="9583" y="2782"/>
                  <a:pt x="9583" y="2782"/>
                </a:cubicBezTo>
                <a:cubicBezTo>
                  <a:pt x="9580" y="2782"/>
                  <a:pt x="9577" y="2782"/>
                  <a:pt x="9577" y="2782"/>
                </a:cubicBezTo>
                <a:cubicBezTo>
                  <a:pt x="9580" y="2786"/>
                  <a:pt x="9583" y="2789"/>
                  <a:pt x="9583" y="2792"/>
                </a:cubicBezTo>
                <a:cubicBezTo>
                  <a:pt x="9583" y="2799"/>
                  <a:pt x="9580" y="2805"/>
                  <a:pt x="9580" y="2812"/>
                </a:cubicBezTo>
                <a:cubicBezTo>
                  <a:pt x="9580" y="2815"/>
                  <a:pt x="9583" y="2815"/>
                  <a:pt x="9587" y="2815"/>
                </a:cubicBezTo>
                <a:cubicBezTo>
                  <a:pt x="9583" y="2815"/>
                  <a:pt x="9580" y="2818"/>
                  <a:pt x="9580" y="2818"/>
                </a:cubicBezTo>
                <a:cubicBezTo>
                  <a:pt x="9580" y="2815"/>
                  <a:pt x="9580" y="2812"/>
                  <a:pt x="9580" y="2812"/>
                </a:cubicBezTo>
                <a:close/>
                <a:moveTo>
                  <a:pt x="8643" y="4549"/>
                </a:moveTo>
                <a:cubicBezTo>
                  <a:pt x="8639" y="4529"/>
                  <a:pt x="8639" y="4513"/>
                  <a:pt x="8636" y="4493"/>
                </a:cubicBezTo>
                <a:cubicBezTo>
                  <a:pt x="8606" y="4474"/>
                  <a:pt x="8579" y="4493"/>
                  <a:pt x="8552" y="4497"/>
                </a:cubicBezTo>
                <a:cubicBezTo>
                  <a:pt x="8552" y="4487"/>
                  <a:pt x="8552" y="4477"/>
                  <a:pt x="8552" y="4467"/>
                </a:cubicBezTo>
                <a:cubicBezTo>
                  <a:pt x="8542" y="4467"/>
                  <a:pt x="8532" y="4470"/>
                  <a:pt x="8522" y="4470"/>
                </a:cubicBezTo>
                <a:cubicBezTo>
                  <a:pt x="8519" y="4451"/>
                  <a:pt x="8529" y="4428"/>
                  <a:pt x="8506" y="4415"/>
                </a:cubicBezTo>
                <a:cubicBezTo>
                  <a:pt x="8502" y="4415"/>
                  <a:pt x="8495" y="4418"/>
                  <a:pt x="8492" y="4418"/>
                </a:cubicBezTo>
                <a:cubicBezTo>
                  <a:pt x="8482" y="4447"/>
                  <a:pt x="8519" y="4447"/>
                  <a:pt x="8526" y="4467"/>
                </a:cubicBezTo>
                <a:cubicBezTo>
                  <a:pt x="8536" y="4477"/>
                  <a:pt x="8542" y="4487"/>
                  <a:pt x="8552" y="4497"/>
                </a:cubicBezTo>
                <a:cubicBezTo>
                  <a:pt x="8579" y="4493"/>
                  <a:pt x="8609" y="4516"/>
                  <a:pt x="8636" y="4493"/>
                </a:cubicBezTo>
                <a:cubicBezTo>
                  <a:pt x="8639" y="4510"/>
                  <a:pt x="8643" y="4529"/>
                  <a:pt x="8643" y="4549"/>
                </a:cubicBezTo>
                <a:cubicBezTo>
                  <a:pt x="8649" y="4546"/>
                  <a:pt x="8653" y="4546"/>
                  <a:pt x="8659" y="4546"/>
                </a:cubicBezTo>
                <a:cubicBezTo>
                  <a:pt x="8659" y="4549"/>
                  <a:pt x="8659" y="4552"/>
                  <a:pt x="8659" y="4556"/>
                </a:cubicBezTo>
                <a:cubicBezTo>
                  <a:pt x="8653" y="4552"/>
                  <a:pt x="8649" y="4552"/>
                  <a:pt x="8643" y="4549"/>
                </a:cubicBezTo>
                <a:close/>
                <a:moveTo>
                  <a:pt x="8368" y="4362"/>
                </a:moveTo>
                <a:lnTo>
                  <a:pt x="8372" y="4352"/>
                </a:lnTo>
                <a:lnTo>
                  <a:pt x="8368" y="4362"/>
                </a:lnTo>
                <a:cubicBezTo>
                  <a:pt x="8392" y="4359"/>
                  <a:pt x="8418" y="4359"/>
                  <a:pt x="8445" y="4362"/>
                </a:cubicBezTo>
                <a:cubicBezTo>
                  <a:pt x="8442" y="4375"/>
                  <a:pt x="8439" y="4385"/>
                  <a:pt x="8435" y="4398"/>
                </a:cubicBezTo>
                <a:cubicBezTo>
                  <a:pt x="8442" y="4398"/>
                  <a:pt x="8449" y="4398"/>
                  <a:pt x="8455" y="4398"/>
                </a:cubicBezTo>
                <a:cubicBezTo>
                  <a:pt x="8452" y="4388"/>
                  <a:pt x="8445" y="4375"/>
                  <a:pt x="8442" y="4366"/>
                </a:cubicBezTo>
                <a:cubicBezTo>
                  <a:pt x="8418" y="4359"/>
                  <a:pt x="8395" y="4343"/>
                  <a:pt x="8368" y="4362"/>
                </a:cubicBezTo>
                <a:close/>
                <a:moveTo>
                  <a:pt x="8917" y="4192"/>
                </a:moveTo>
                <a:cubicBezTo>
                  <a:pt x="8921" y="4192"/>
                  <a:pt x="8921" y="4192"/>
                  <a:pt x="8924" y="4192"/>
                </a:cubicBezTo>
                <a:cubicBezTo>
                  <a:pt x="8921" y="4189"/>
                  <a:pt x="8917" y="4189"/>
                  <a:pt x="8914" y="4185"/>
                </a:cubicBezTo>
                <a:cubicBezTo>
                  <a:pt x="8921" y="4189"/>
                  <a:pt x="8927" y="4189"/>
                  <a:pt x="8934" y="4192"/>
                </a:cubicBezTo>
                <a:cubicBezTo>
                  <a:pt x="8934" y="4195"/>
                  <a:pt x="8931" y="4198"/>
                  <a:pt x="8931" y="4202"/>
                </a:cubicBezTo>
                <a:cubicBezTo>
                  <a:pt x="8924" y="4198"/>
                  <a:pt x="8921" y="4195"/>
                  <a:pt x="8917" y="4192"/>
                </a:cubicBezTo>
                <a:close/>
                <a:moveTo>
                  <a:pt x="9995" y="1629"/>
                </a:moveTo>
                <a:cubicBezTo>
                  <a:pt x="9995" y="1625"/>
                  <a:pt x="9995" y="1622"/>
                  <a:pt x="9995" y="1622"/>
                </a:cubicBezTo>
                <a:cubicBezTo>
                  <a:pt x="9995" y="1625"/>
                  <a:pt x="9998" y="1625"/>
                  <a:pt x="9998" y="1629"/>
                </a:cubicBezTo>
                <a:cubicBezTo>
                  <a:pt x="9995" y="1629"/>
                  <a:pt x="9992" y="1625"/>
                  <a:pt x="9992" y="1625"/>
                </a:cubicBezTo>
                <a:cubicBezTo>
                  <a:pt x="9998" y="1629"/>
                  <a:pt x="10005" y="1632"/>
                  <a:pt x="10012" y="1635"/>
                </a:cubicBezTo>
                <a:cubicBezTo>
                  <a:pt x="10005" y="1632"/>
                  <a:pt x="9998" y="1629"/>
                  <a:pt x="9995" y="1629"/>
                </a:cubicBezTo>
                <a:close/>
                <a:moveTo>
                  <a:pt x="7893" y="3182"/>
                </a:moveTo>
                <a:cubicBezTo>
                  <a:pt x="7890" y="3182"/>
                  <a:pt x="7886" y="3179"/>
                  <a:pt x="7880" y="3179"/>
                </a:cubicBezTo>
                <a:cubicBezTo>
                  <a:pt x="7876" y="3179"/>
                  <a:pt x="7873" y="3179"/>
                  <a:pt x="7870" y="3179"/>
                </a:cubicBezTo>
                <a:cubicBezTo>
                  <a:pt x="7880" y="3179"/>
                  <a:pt x="7886" y="3179"/>
                  <a:pt x="7896" y="3179"/>
                </a:cubicBezTo>
                <a:cubicBezTo>
                  <a:pt x="7896" y="3182"/>
                  <a:pt x="7896" y="3189"/>
                  <a:pt x="7896" y="3192"/>
                </a:cubicBezTo>
                <a:cubicBezTo>
                  <a:pt x="7896" y="3195"/>
                  <a:pt x="7900" y="3195"/>
                  <a:pt x="7903" y="3199"/>
                </a:cubicBezTo>
                <a:cubicBezTo>
                  <a:pt x="7900" y="3195"/>
                  <a:pt x="7896" y="3189"/>
                  <a:pt x="7893" y="3182"/>
                </a:cubicBezTo>
                <a:close/>
                <a:moveTo>
                  <a:pt x="9908" y="2691"/>
                </a:moveTo>
                <a:cubicBezTo>
                  <a:pt x="9925" y="2694"/>
                  <a:pt x="9938" y="2700"/>
                  <a:pt x="9955" y="2704"/>
                </a:cubicBezTo>
                <a:cubicBezTo>
                  <a:pt x="9955" y="2704"/>
                  <a:pt x="9958" y="2697"/>
                  <a:pt x="9958" y="2694"/>
                </a:cubicBezTo>
                <a:cubicBezTo>
                  <a:pt x="9942" y="2694"/>
                  <a:pt x="9928" y="2694"/>
                  <a:pt x="9911" y="2694"/>
                </a:cubicBezTo>
                <a:cubicBezTo>
                  <a:pt x="9915" y="2700"/>
                  <a:pt x="9891" y="2710"/>
                  <a:pt x="9915" y="2710"/>
                </a:cubicBezTo>
                <a:cubicBezTo>
                  <a:pt x="9911" y="2707"/>
                  <a:pt x="9908" y="2697"/>
                  <a:pt x="9908" y="2691"/>
                </a:cubicBezTo>
                <a:close/>
                <a:moveTo>
                  <a:pt x="9804" y="2776"/>
                </a:moveTo>
                <a:cubicBezTo>
                  <a:pt x="9801" y="2746"/>
                  <a:pt x="9821" y="2756"/>
                  <a:pt x="9838" y="2753"/>
                </a:cubicBezTo>
                <a:cubicBezTo>
                  <a:pt x="9875" y="2746"/>
                  <a:pt x="9854" y="2733"/>
                  <a:pt x="9834" y="2733"/>
                </a:cubicBezTo>
                <a:cubicBezTo>
                  <a:pt x="9801" y="2730"/>
                  <a:pt x="9831" y="2773"/>
                  <a:pt x="9804" y="2776"/>
                </a:cubicBezTo>
                <a:cubicBezTo>
                  <a:pt x="9784" y="2769"/>
                  <a:pt x="9764" y="2766"/>
                  <a:pt x="9741" y="2759"/>
                </a:cubicBezTo>
                <a:cubicBezTo>
                  <a:pt x="9741" y="2763"/>
                  <a:pt x="9741" y="2769"/>
                  <a:pt x="9741" y="2773"/>
                </a:cubicBezTo>
                <a:cubicBezTo>
                  <a:pt x="9761" y="2773"/>
                  <a:pt x="9781" y="2773"/>
                  <a:pt x="9804" y="2776"/>
                </a:cubicBezTo>
                <a:close/>
                <a:moveTo>
                  <a:pt x="9667" y="2671"/>
                </a:moveTo>
                <a:cubicBezTo>
                  <a:pt x="9721" y="2641"/>
                  <a:pt x="9774" y="2612"/>
                  <a:pt x="9828" y="2582"/>
                </a:cubicBezTo>
                <a:cubicBezTo>
                  <a:pt x="9771" y="2612"/>
                  <a:pt x="9670" y="2573"/>
                  <a:pt x="9667" y="2671"/>
                </a:cubicBezTo>
                <a:cubicBezTo>
                  <a:pt x="9644" y="2661"/>
                  <a:pt x="9624" y="2651"/>
                  <a:pt x="9600" y="2641"/>
                </a:cubicBezTo>
                <a:cubicBezTo>
                  <a:pt x="9597" y="2648"/>
                  <a:pt x="9597" y="2655"/>
                  <a:pt x="9593" y="2661"/>
                </a:cubicBezTo>
                <a:cubicBezTo>
                  <a:pt x="9617" y="2664"/>
                  <a:pt x="9640" y="2668"/>
                  <a:pt x="9667" y="2671"/>
                </a:cubicBezTo>
                <a:close/>
                <a:moveTo>
                  <a:pt x="8288" y="3684"/>
                </a:moveTo>
                <a:cubicBezTo>
                  <a:pt x="8288" y="3674"/>
                  <a:pt x="8285" y="3661"/>
                  <a:pt x="8285" y="3651"/>
                </a:cubicBezTo>
                <a:cubicBezTo>
                  <a:pt x="8281" y="3654"/>
                  <a:pt x="8278" y="3658"/>
                  <a:pt x="8278" y="3661"/>
                </a:cubicBezTo>
                <a:cubicBezTo>
                  <a:pt x="8281" y="3664"/>
                  <a:pt x="8285" y="3674"/>
                  <a:pt x="8288" y="3684"/>
                </a:cubicBezTo>
                <a:cubicBezTo>
                  <a:pt x="8291" y="3717"/>
                  <a:pt x="8311" y="3753"/>
                  <a:pt x="8285" y="3785"/>
                </a:cubicBezTo>
                <a:cubicBezTo>
                  <a:pt x="8285" y="3785"/>
                  <a:pt x="8288" y="3789"/>
                  <a:pt x="8288" y="3789"/>
                </a:cubicBezTo>
                <a:cubicBezTo>
                  <a:pt x="8288" y="3785"/>
                  <a:pt x="8288" y="3782"/>
                  <a:pt x="8285" y="3782"/>
                </a:cubicBezTo>
                <a:cubicBezTo>
                  <a:pt x="8358" y="3838"/>
                  <a:pt x="8392" y="3910"/>
                  <a:pt x="8392" y="4002"/>
                </a:cubicBezTo>
                <a:cubicBezTo>
                  <a:pt x="8392" y="4002"/>
                  <a:pt x="8395" y="4005"/>
                  <a:pt x="8395" y="4005"/>
                </a:cubicBezTo>
                <a:cubicBezTo>
                  <a:pt x="8395" y="4002"/>
                  <a:pt x="8395" y="3998"/>
                  <a:pt x="8392" y="3995"/>
                </a:cubicBezTo>
                <a:cubicBezTo>
                  <a:pt x="8455" y="4057"/>
                  <a:pt x="8512" y="4123"/>
                  <a:pt x="8526" y="4215"/>
                </a:cubicBezTo>
                <a:cubicBezTo>
                  <a:pt x="8529" y="4215"/>
                  <a:pt x="8529" y="4218"/>
                  <a:pt x="8532" y="4218"/>
                </a:cubicBezTo>
                <a:cubicBezTo>
                  <a:pt x="8529" y="4215"/>
                  <a:pt x="8529" y="4212"/>
                  <a:pt x="8526" y="4208"/>
                </a:cubicBezTo>
                <a:cubicBezTo>
                  <a:pt x="8616" y="4248"/>
                  <a:pt x="8670" y="4333"/>
                  <a:pt x="8743" y="4388"/>
                </a:cubicBezTo>
                <a:lnTo>
                  <a:pt x="8750" y="4385"/>
                </a:lnTo>
                <a:lnTo>
                  <a:pt x="8743" y="4385"/>
                </a:lnTo>
                <a:cubicBezTo>
                  <a:pt x="8767" y="4343"/>
                  <a:pt x="8723" y="4307"/>
                  <a:pt x="8733" y="4264"/>
                </a:cubicBezTo>
                <a:cubicBezTo>
                  <a:pt x="8733" y="4264"/>
                  <a:pt x="8730" y="4267"/>
                  <a:pt x="8730" y="4267"/>
                </a:cubicBezTo>
                <a:cubicBezTo>
                  <a:pt x="8753" y="4251"/>
                  <a:pt x="8777" y="4238"/>
                  <a:pt x="8800" y="4221"/>
                </a:cubicBezTo>
                <a:lnTo>
                  <a:pt x="8797" y="4221"/>
                </a:lnTo>
                <a:cubicBezTo>
                  <a:pt x="8810" y="4228"/>
                  <a:pt x="8824" y="4234"/>
                  <a:pt x="8834" y="4241"/>
                </a:cubicBezTo>
                <a:cubicBezTo>
                  <a:pt x="8837" y="4248"/>
                  <a:pt x="8844" y="4254"/>
                  <a:pt x="8847" y="4257"/>
                </a:cubicBezTo>
                <a:cubicBezTo>
                  <a:pt x="8850" y="4254"/>
                  <a:pt x="8854" y="4248"/>
                  <a:pt x="8860" y="4244"/>
                </a:cubicBezTo>
                <a:cubicBezTo>
                  <a:pt x="8854" y="4241"/>
                  <a:pt x="8847" y="4238"/>
                  <a:pt x="8840" y="4234"/>
                </a:cubicBezTo>
                <a:cubicBezTo>
                  <a:pt x="8726" y="4048"/>
                  <a:pt x="8529" y="3933"/>
                  <a:pt x="8405" y="3753"/>
                </a:cubicBezTo>
                <a:cubicBezTo>
                  <a:pt x="8415" y="3776"/>
                  <a:pt x="8425" y="3799"/>
                  <a:pt x="8435" y="3821"/>
                </a:cubicBezTo>
                <a:lnTo>
                  <a:pt x="8439" y="3818"/>
                </a:lnTo>
                <a:cubicBezTo>
                  <a:pt x="8342" y="3831"/>
                  <a:pt x="8375" y="3690"/>
                  <a:pt x="8288" y="3684"/>
                </a:cubicBezTo>
                <a:close/>
                <a:moveTo>
                  <a:pt x="9516" y="2645"/>
                </a:moveTo>
                <a:cubicBezTo>
                  <a:pt x="9506" y="2658"/>
                  <a:pt x="9500" y="2668"/>
                  <a:pt x="9493" y="2678"/>
                </a:cubicBezTo>
                <a:cubicBezTo>
                  <a:pt x="9500" y="2681"/>
                  <a:pt x="9510" y="2691"/>
                  <a:pt x="9513" y="2687"/>
                </a:cubicBezTo>
                <a:cubicBezTo>
                  <a:pt x="9523" y="2684"/>
                  <a:pt x="9533" y="2674"/>
                  <a:pt x="9543" y="2664"/>
                </a:cubicBezTo>
                <a:cubicBezTo>
                  <a:pt x="9536" y="2661"/>
                  <a:pt x="9526" y="2655"/>
                  <a:pt x="9516" y="2645"/>
                </a:cubicBezTo>
                <a:close/>
                <a:moveTo>
                  <a:pt x="9352" y="2655"/>
                </a:moveTo>
                <a:cubicBezTo>
                  <a:pt x="9346" y="2668"/>
                  <a:pt x="9342" y="2678"/>
                  <a:pt x="9339" y="2687"/>
                </a:cubicBezTo>
                <a:cubicBezTo>
                  <a:pt x="9349" y="2691"/>
                  <a:pt x="9362" y="2694"/>
                  <a:pt x="9372" y="2694"/>
                </a:cubicBezTo>
                <a:cubicBezTo>
                  <a:pt x="9376" y="2694"/>
                  <a:pt x="9406" y="2697"/>
                  <a:pt x="9383" y="2678"/>
                </a:cubicBezTo>
                <a:cubicBezTo>
                  <a:pt x="9376" y="2671"/>
                  <a:pt x="9366" y="2664"/>
                  <a:pt x="9352" y="2655"/>
                </a:cubicBezTo>
                <a:close/>
                <a:moveTo>
                  <a:pt x="7893" y="4883"/>
                </a:moveTo>
                <a:lnTo>
                  <a:pt x="7893" y="4874"/>
                </a:lnTo>
                <a:lnTo>
                  <a:pt x="7883" y="4874"/>
                </a:lnTo>
                <a:lnTo>
                  <a:pt x="7893" y="4883"/>
                </a:lnTo>
                <a:close/>
                <a:moveTo>
                  <a:pt x="9483" y="1524"/>
                </a:moveTo>
                <a:cubicBezTo>
                  <a:pt x="9476" y="1517"/>
                  <a:pt x="9473" y="1514"/>
                  <a:pt x="9466" y="1507"/>
                </a:cubicBezTo>
                <a:cubicBezTo>
                  <a:pt x="9466" y="1511"/>
                  <a:pt x="9460" y="1517"/>
                  <a:pt x="9463" y="1517"/>
                </a:cubicBezTo>
                <a:cubicBezTo>
                  <a:pt x="9466" y="1524"/>
                  <a:pt x="9473" y="1527"/>
                  <a:pt x="9476" y="1534"/>
                </a:cubicBezTo>
                <a:cubicBezTo>
                  <a:pt x="9476" y="1527"/>
                  <a:pt x="9480" y="1527"/>
                  <a:pt x="9483" y="1524"/>
                </a:cubicBezTo>
                <a:close/>
                <a:moveTo>
                  <a:pt x="10075" y="2251"/>
                </a:moveTo>
                <a:cubicBezTo>
                  <a:pt x="10072" y="2258"/>
                  <a:pt x="10065" y="2265"/>
                  <a:pt x="10062" y="2271"/>
                </a:cubicBezTo>
                <a:cubicBezTo>
                  <a:pt x="10069" y="2274"/>
                  <a:pt x="10075" y="2278"/>
                  <a:pt x="10082" y="2278"/>
                </a:cubicBezTo>
                <a:cubicBezTo>
                  <a:pt x="10089" y="2274"/>
                  <a:pt x="10092" y="2265"/>
                  <a:pt x="10099" y="2261"/>
                </a:cubicBezTo>
                <a:cubicBezTo>
                  <a:pt x="10089" y="2255"/>
                  <a:pt x="10082" y="2251"/>
                  <a:pt x="10075" y="2251"/>
                </a:cubicBezTo>
                <a:close/>
                <a:moveTo>
                  <a:pt x="9962" y="3356"/>
                </a:moveTo>
                <a:lnTo>
                  <a:pt x="9968" y="3349"/>
                </a:lnTo>
                <a:lnTo>
                  <a:pt x="9962" y="3349"/>
                </a:lnTo>
                <a:lnTo>
                  <a:pt x="9962" y="3356"/>
                </a:lnTo>
                <a:close/>
                <a:moveTo>
                  <a:pt x="9965" y="3284"/>
                </a:moveTo>
                <a:cubicBezTo>
                  <a:pt x="9965" y="3281"/>
                  <a:pt x="9965" y="3277"/>
                  <a:pt x="9968" y="3274"/>
                </a:cubicBezTo>
                <a:cubicBezTo>
                  <a:pt x="9962" y="3274"/>
                  <a:pt x="9958" y="3274"/>
                  <a:pt x="9952" y="3277"/>
                </a:cubicBezTo>
                <a:cubicBezTo>
                  <a:pt x="9952" y="3281"/>
                  <a:pt x="9952" y="3284"/>
                  <a:pt x="9955" y="3287"/>
                </a:cubicBezTo>
                <a:cubicBezTo>
                  <a:pt x="9958" y="3287"/>
                  <a:pt x="9962" y="3284"/>
                  <a:pt x="9965" y="3284"/>
                </a:cubicBezTo>
                <a:close/>
                <a:moveTo>
                  <a:pt x="9630" y="3681"/>
                </a:moveTo>
                <a:cubicBezTo>
                  <a:pt x="9627" y="3687"/>
                  <a:pt x="9624" y="3690"/>
                  <a:pt x="9620" y="3697"/>
                </a:cubicBezTo>
                <a:cubicBezTo>
                  <a:pt x="9620" y="3697"/>
                  <a:pt x="9627" y="3703"/>
                  <a:pt x="9627" y="3703"/>
                </a:cubicBezTo>
                <a:cubicBezTo>
                  <a:pt x="9630" y="3697"/>
                  <a:pt x="9637" y="3694"/>
                  <a:pt x="9640" y="3687"/>
                </a:cubicBezTo>
                <a:cubicBezTo>
                  <a:pt x="9637" y="3687"/>
                  <a:pt x="9634" y="3684"/>
                  <a:pt x="9630" y="3681"/>
                </a:cubicBezTo>
                <a:close/>
                <a:moveTo>
                  <a:pt x="9275" y="3762"/>
                </a:moveTo>
                <a:lnTo>
                  <a:pt x="9275" y="3772"/>
                </a:lnTo>
                <a:lnTo>
                  <a:pt x="9285" y="3766"/>
                </a:lnTo>
                <a:lnTo>
                  <a:pt x="9275" y="3762"/>
                </a:lnTo>
                <a:close/>
                <a:moveTo>
                  <a:pt x="9523" y="1393"/>
                </a:moveTo>
                <a:cubicBezTo>
                  <a:pt x="9516" y="1389"/>
                  <a:pt x="9510" y="1386"/>
                  <a:pt x="9503" y="1383"/>
                </a:cubicBezTo>
                <a:cubicBezTo>
                  <a:pt x="9500" y="1383"/>
                  <a:pt x="9496" y="1389"/>
                  <a:pt x="9496" y="1389"/>
                </a:cubicBezTo>
                <a:cubicBezTo>
                  <a:pt x="9500" y="1396"/>
                  <a:pt x="9503" y="1399"/>
                  <a:pt x="9510" y="1406"/>
                </a:cubicBezTo>
                <a:cubicBezTo>
                  <a:pt x="9516" y="1403"/>
                  <a:pt x="9520" y="1399"/>
                  <a:pt x="9523" y="1393"/>
                </a:cubicBezTo>
                <a:close/>
                <a:moveTo>
                  <a:pt x="10069" y="1071"/>
                </a:moveTo>
                <a:cubicBezTo>
                  <a:pt x="10065" y="1068"/>
                  <a:pt x="10062" y="1065"/>
                  <a:pt x="10059" y="1065"/>
                </a:cubicBezTo>
                <a:cubicBezTo>
                  <a:pt x="10055" y="1065"/>
                  <a:pt x="10052" y="1068"/>
                  <a:pt x="10049" y="1068"/>
                </a:cubicBezTo>
                <a:cubicBezTo>
                  <a:pt x="10052" y="1071"/>
                  <a:pt x="10055" y="1075"/>
                  <a:pt x="10059" y="1075"/>
                </a:cubicBezTo>
                <a:cubicBezTo>
                  <a:pt x="10059" y="1078"/>
                  <a:pt x="10065" y="1075"/>
                  <a:pt x="10069" y="1071"/>
                </a:cubicBezTo>
                <a:close/>
                <a:moveTo>
                  <a:pt x="8663" y="2435"/>
                </a:moveTo>
                <a:lnTo>
                  <a:pt x="8666" y="2445"/>
                </a:lnTo>
                <a:lnTo>
                  <a:pt x="8670" y="2435"/>
                </a:lnTo>
                <a:lnTo>
                  <a:pt x="8663" y="2435"/>
                </a:lnTo>
                <a:close/>
                <a:moveTo>
                  <a:pt x="8228" y="6640"/>
                </a:moveTo>
                <a:cubicBezTo>
                  <a:pt x="8224" y="6644"/>
                  <a:pt x="8221" y="6644"/>
                  <a:pt x="8218" y="6647"/>
                </a:cubicBezTo>
                <a:cubicBezTo>
                  <a:pt x="8218" y="6650"/>
                  <a:pt x="8221" y="6653"/>
                  <a:pt x="8224" y="6657"/>
                </a:cubicBezTo>
                <a:cubicBezTo>
                  <a:pt x="8228" y="6653"/>
                  <a:pt x="8231" y="6653"/>
                  <a:pt x="8234" y="6650"/>
                </a:cubicBezTo>
                <a:cubicBezTo>
                  <a:pt x="8234" y="6647"/>
                  <a:pt x="8228" y="6644"/>
                  <a:pt x="8228" y="6640"/>
                </a:cubicBezTo>
                <a:close/>
                <a:moveTo>
                  <a:pt x="8111" y="6624"/>
                </a:moveTo>
                <a:lnTo>
                  <a:pt x="8117" y="6627"/>
                </a:lnTo>
                <a:lnTo>
                  <a:pt x="8117" y="6621"/>
                </a:lnTo>
                <a:lnTo>
                  <a:pt x="8111" y="6624"/>
                </a:lnTo>
                <a:close/>
                <a:moveTo>
                  <a:pt x="8670" y="5326"/>
                </a:moveTo>
                <a:lnTo>
                  <a:pt x="8666" y="5332"/>
                </a:lnTo>
                <a:lnTo>
                  <a:pt x="8673" y="5332"/>
                </a:lnTo>
                <a:lnTo>
                  <a:pt x="8670" y="5326"/>
                </a:lnTo>
                <a:close/>
                <a:moveTo>
                  <a:pt x="9108" y="4002"/>
                </a:moveTo>
                <a:lnTo>
                  <a:pt x="9105" y="4008"/>
                </a:lnTo>
                <a:lnTo>
                  <a:pt x="9111" y="4008"/>
                </a:lnTo>
                <a:lnTo>
                  <a:pt x="9108" y="4002"/>
                </a:lnTo>
                <a:close/>
                <a:moveTo>
                  <a:pt x="9326" y="3585"/>
                </a:moveTo>
                <a:lnTo>
                  <a:pt x="9329" y="3579"/>
                </a:lnTo>
                <a:lnTo>
                  <a:pt x="9322" y="3579"/>
                </a:lnTo>
                <a:lnTo>
                  <a:pt x="9326" y="3585"/>
                </a:lnTo>
                <a:close/>
                <a:moveTo>
                  <a:pt x="9680" y="2773"/>
                </a:moveTo>
                <a:lnTo>
                  <a:pt x="9687" y="2776"/>
                </a:lnTo>
                <a:lnTo>
                  <a:pt x="9687" y="2769"/>
                </a:lnTo>
                <a:lnTo>
                  <a:pt x="9680" y="2773"/>
                </a:lnTo>
                <a:close/>
                <a:moveTo>
                  <a:pt x="9162" y="2720"/>
                </a:moveTo>
                <a:lnTo>
                  <a:pt x="9165" y="2714"/>
                </a:lnTo>
                <a:lnTo>
                  <a:pt x="9158" y="2714"/>
                </a:lnTo>
                <a:lnTo>
                  <a:pt x="9162" y="2720"/>
                </a:lnTo>
                <a:close/>
                <a:moveTo>
                  <a:pt x="8830" y="2723"/>
                </a:moveTo>
                <a:lnTo>
                  <a:pt x="8834" y="2717"/>
                </a:lnTo>
                <a:lnTo>
                  <a:pt x="8827" y="2717"/>
                </a:lnTo>
                <a:lnTo>
                  <a:pt x="8830" y="2723"/>
                </a:lnTo>
                <a:close/>
                <a:moveTo>
                  <a:pt x="9282" y="2664"/>
                </a:moveTo>
                <a:cubicBezTo>
                  <a:pt x="9279" y="2661"/>
                  <a:pt x="9279" y="2658"/>
                  <a:pt x="9275" y="2658"/>
                </a:cubicBezTo>
                <a:cubicBezTo>
                  <a:pt x="9272" y="2658"/>
                  <a:pt x="9269" y="2661"/>
                  <a:pt x="9269" y="2664"/>
                </a:cubicBezTo>
                <a:cubicBezTo>
                  <a:pt x="9272" y="2668"/>
                  <a:pt x="9272" y="2671"/>
                  <a:pt x="9275" y="2671"/>
                </a:cubicBezTo>
                <a:cubicBezTo>
                  <a:pt x="9275" y="2671"/>
                  <a:pt x="9279" y="2668"/>
                  <a:pt x="9282" y="2664"/>
                </a:cubicBezTo>
                <a:close/>
                <a:moveTo>
                  <a:pt x="9192" y="2628"/>
                </a:moveTo>
                <a:cubicBezTo>
                  <a:pt x="9188" y="2632"/>
                  <a:pt x="9185" y="2632"/>
                  <a:pt x="9182" y="2635"/>
                </a:cubicBezTo>
                <a:cubicBezTo>
                  <a:pt x="9185" y="2638"/>
                  <a:pt x="9185" y="2641"/>
                  <a:pt x="9188" y="2641"/>
                </a:cubicBezTo>
                <a:cubicBezTo>
                  <a:pt x="9192" y="2641"/>
                  <a:pt x="9195" y="2638"/>
                  <a:pt x="9198" y="2635"/>
                </a:cubicBezTo>
                <a:cubicBezTo>
                  <a:pt x="9195" y="2632"/>
                  <a:pt x="9195" y="2628"/>
                  <a:pt x="9192" y="2628"/>
                </a:cubicBezTo>
                <a:close/>
                <a:moveTo>
                  <a:pt x="10149" y="1396"/>
                </a:moveTo>
                <a:lnTo>
                  <a:pt x="10156" y="1399"/>
                </a:lnTo>
                <a:lnTo>
                  <a:pt x="10156" y="1393"/>
                </a:lnTo>
                <a:lnTo>
                  <a:pt x="10149" y="1396"/>
                </a:lnTo>
                <a:close/>
                <a:moveTo>
                  <a:pt x="10594" y="1042"/>
                </a:moveTo>
                <a:lnTo>
                  <a:pt x="10591" y="1049"/>
                </a:lnTo>
                <a:lnTo>
                  <a:pt x="10598" y="1049"/>
                </a:lnTo>
                <a:lnTo>
                  <a:pt x="10594" y="1042"/>
                </a:lnTo>
                <a:close/>
                <a:moveTo>
                  <a:pt x="10474" y="560"/>
                </a:moveTo>
                <a:lnTo>
                  <a:pt x="10484" y="567"/>
                </a:lnTo>
                <a:lnTo>
                  <a:pt x="10484" y="557"/>
                </a:lnTo>
                <a:lnTo>
                  <a:pt x="10474" y="560"/>
                </a:lnTo>
                <a:close/>
                <a:moveTo>
                  <a:pt x="7153" y="16113"/>
                </a:moveTo>
                <a:cubicBezTo>
                  <a:pt x="7136" y="16008"/>
                  <a:pt x="7254" y="15942"/>
                  <a:pt x="7247" y="15831"/>
                </a:cubicBezTo>
                <a:cubicBezTo>
                  <a:pt x="7213" y="15854"/>
                  <a:pt x="7183" y="15874"/>
                  <a:pt x="7157" y="15896"/>
                </a:cubicBezTo>
                <a:cubicBezTo>
                  <a:pt x="7157" y="15890"/>
                  <a:pt x="7157" y="15883"/>
                  <a:pt x="7157" y="15877"/>
                </a:cubicBezTo>
                <a:cubicBezTo>
                  <a:pt x="7160" y="15880"/>
                  <a:pt x="7163" y="15883"/>
                  <a:pt x="7160" y="15887"/>
                </a:cubicBezTo>
                <a:cubicBezTo>
                  <a:pt x="7160" y="15890"/>
                  <a:pt x="7157" y="15893"/>
                  <a:pt x="7153" y="15896"/>
                </a:cubicBezTo>
                <a:cubicBezTo>
                  <a:pt x="7066" y="16070"/>
                  <a:pt x="6942" y="16224"/>
                  <a:pt x="6839" y="16388"/>
                </a:cubicBezTo>
                <a:lnTo>
                  <a:pt x="6839" y="16391"/>
                </a:lnTo>
                <a:cubicBezTo>
                  <a:pt x="6819" y="16352"/>
                  <a:pt x="6798" y="16385"/>
                  <a:pt x="6778" y="16391"/>
                </a:cubicBezTo>
                <a:lnTo>
                  <a:pt x="6782" y="16388"/>
                </a:lnTo>
                <a:cubicBezTo>
                  <a:pt x="6762" y="16395"/>
                  <a:pt x="6745" y="16398"/>
                  <a:pt x="6731" y="16378"/>
                </a:cubicBezTo>
                <a:cubicBezTo>
                  <a:pt x="6731" y="16391"/>
                  <a:pt x="6731" y="16391"/>
                  <a:pt x="6725" y="16382"/>
                </a:cubicBezTo>
                <a:cubicBezTo>
                  <a:pt x="6728" y="16382"/>
                  <a:pt x="6731" y="16382"/>
                  <a:pt x="6735" y="16382"/>
                </a:cubicBezTo>
                <a:cubicBezTo>
                  <a:pt x="6688" y="16427"/>
                  <a:pt x="6598" y="16405"/>
                  <a:pt x="6541" y="16332"/>
                </a:cubicBezTo>
                <a:cubicBezTo>
                  <a:pt x="6561" y="16316"/>
                  <a:pt x="6581" y="16313"/>
                  <a:pt x="6604" y="16316"/>
                </a:cubicBezTo>
                <a:cubicBezTo>
                  <a:pt x="6604" y="16313"/>
                  <a:pt x="6601" y="16309"/>
                  <a:pt x="6601" y="16306"/>
                </a:cubicBezTo>
                <a:cubicBezTo>
                  <a:pt x="6601" y="16309"/>
                  <a:pt x="6604" y="16313"/>
                  <a:pt x="6604" y="16313"/>
                </a:cubicBezTo>
                <a:cubicBezTo>
                  <a:pt x="6588" y="16339"/>
                  <a:pt x="6564" y="16326"/>
                  <a:pt x="6541" y="16329"/>
                </a:cubicBezTo>
                <a:cubicBezTo>
                  <a:pt x="6527" y="16329"/>
                  <a:pt x="6514" y="16332"/>
                  <a:pt x="6501" y="16332"/>
                </a:cubicBezTo>
                <a:lnTo>
                  <a:pt x="6504" y="16336"/>
                </a:lnTo>
                <a:cubicBezTo>
                  <a:pt x="6494" y="16316"/>
                  <a:pt x="6484" y="16326"/>
                  <a:pt x="6470" y="16336"/>
                </a:cubicBezTo>
                <a:lnTo>
                  <a:pt x="6474" y="16332"/>
                </a:lnTo>
                <a:cubicBezTo>
                  <a:pt x="6417" y="16329"/>
                  <a:pt x="6434" y="16391"/>
                  <a:pt x="6397" y="16408"/>
                </a:cubicBezTo>
                <a:cubicBezTo>
                  <a:pt x="6393" y="16408"/>
                  <a:pt x="6390" y="16405"/>
                  <a:pt x="6387" y="16405"/>
                </a:cubicBezTo>
                <a:cubicBezTo>
                  <a:pt x="6387" y="16405"/>
                  <a:pt x="6383" y="16408"/>
                  <a:pt x="6383" y="16408"/>
                </a:cubicBezTo>
                <a:cubicBezTo>
                  <a:pt x="6390" y="16408"/>
                  <a:pt x="6397" y="16405"/>
                  <a:pt x="6400" y="16405"/>
                </a:cubicBezTo>
                <a:cubicBezTo>
                  <a:pt x="6316" y="16450"/>
                  <a:pt x="6397" y="16568"/>
                  <a:pt x="6303" y="16608"/>
                </a:cubicBezTo>
                <a:cubicBezTo>
                  <a:pt x="6300" y="16591"/>
                  <a:pt x="6293" y="16572"/>
                  <a:pt x="6290" y="16555"/>
                </a:cubicBezTo>
                <a:cubicBezTo>
                  <a:pt x="6306" y="16555"/>
                  <a:pt x="6323" y="16572"/>
                  <a:pt x="6333" y="16545"/>
                </a:cubicBezTo>
                <a:cubicBezTo>
                  <a:pt x="6333" y="16542"/>
                  <a:pt x="6333" y="16536"/>
                  <a:pt x="6330" y="16532"/>
                </a:cubicBezTo>
                <a:cubicBezTo>
                  <a:pt x="6306" y="16523"/>
                  <a:pt x="6303" y="16549"/>
                  <a:pt x="6290" y="16555"/>
                </a:cubicBezTo>
                <a:cubicBezTo>
                  <a:pt x="6300" y="16572"/>
                  <a:pt x="6276" y="16595"/>
                  <a:pt x="6306" y="16604"/>
                </a:cubicBezTo>
                <a:cubicBezTo>
                  <a:pt x="6306" y="16614"/>
                  <a:pt x="6306" y="16621"/>
                  <a:pt x="6303" y="16627"/>
                </a:cubicBezTo>
                <a:lnTo>
                  <a:pt x="6306" y="16624"/>
                </a:lnTo>
                <a:cubicBezTo>
                  <a:pt x="6233" y="16663"/>
                  <a:pt x="6263" y="16742"/>
                  <a:pt x="6236" y="16801"/>
                </a:cubicBezTo>
                <a:lnTo>
                  <a:pt x="6239" y="16798"/>
                </a:lnTo>
                <a:cubicBezTo>
                  <a:pt x="6193" y="16834"/>
                  <a:pt x="6243" y="16932"/>
                  <a:pt x="6149" y="16936"/>
                </a:cubicBezTo>
                <a:cubicBezTo>
                  <a:pt x="6149" y="16936"/>
                  <a:pt x="6152" y="16939"/>
                  <a:pt x="6152" y="16939"/>
                </a:cubicBezTo>
                <a:cubicBezTo>
                  <a:pt x="6169" y="16870"/>
                  <a:pt x="6183" y="16804"/>
                  <a:pt x="6199" y="16736"/>
                </a:cubicBezTo>
                <a:cubicBezTo>
                  <a:pt x="6199" y="16736"/>
                  <a:pt x="6196" y="16739"/>
                  <a:pt x="6196" y="16739"/>
                </a:cubicBezTo>
                <a:cubicBezTo>
                  <a:pt x="6249" y="16611"/>
                  <a:pt x="6273" y="16480"/>
                  <a:pt x="6283" y="16346"/>
                </a:cubicBezTo>
                <a:cubicBezTo>
                  <a:pt x="6226" y="16405"/>
                  <a:pt x="6249" y="16493"/>
                  <a:pt x="6193" y="16549"/>
                </a:cubicBezTo>
                <a:cubicBezTo>
                  <a:pt x="6189" y="16539"/>
                  <a:pt x="6186" y="16526"/>
                  <a:pt x="6183" y="16516"/>
                </a:cubicBezTo>
                <a:cubicBezTo>
                  <a:pt x="6183" y="16516"/>
                  <a:pt x="6172" y="16516"/>
                  <a:pt x="6172" y="16516"/>
                </a:cubicBezTo>
                <a:cubicBezTo>
                  <a:pt x="6152" y="16572"/>
                  <a:pt x="6132" y="16627"/>
                  <a:pt x="6112" y="16686"/>
                </a:cubicBezTo>
                <a:lnTo>
                  <a:pt x="6116" y="16683"/>
                </a:lnTo>
                <a:cubicBezTo>
                  <a:pt x="6049" y="16808"/>
                  <a:pt x="6032" y="16949"/>
                  <a:pt x="5982" y="17116"/>
                </a:cubicBezTo>
                <a:cubicBezTo>
                  <a:pt x="5962" y="16827"/>
                  <a:pt x="6085" y="16591"/>
                  <a:pt x="6082" y="16319"/>
                </a:cubicBezTo>
                <a:cubicBezTo>
                  <a:pt x="5952" y="16464"/>
                  <a:pt x="5898" y="16634"/>
                  <a:pt x="5798" y="16772"/>
                </a:cubicBezTo>
                <a:cubicBezTo>
                  <a:pt x="5664" y="16955"/>
                  <a:pt x="5550" y="17152"/>
                  <a:pt x="5406" y="17329"/>
                </a:cubicBezTo>
                <a:cubicBezTo>
                  <a:pt x="5232" y="17539"/>
                  <a:pt x="5024" y="17634"/>
                  <a:pt x="4757" y="17630"/>
                </a:cubicBezTo>
                <a:lnTo>
                  <a:pt x="4757" y="17637"/>
                </a:lnTo>
                <a:cubicBezTo>
                  <a:pt x="4837" y="17565"/>
                  <a:pt x="4914" y="17493"/>
                  <a:pt x="4994" y="17417"/>
                </a:cubicBezTo>
                <a:cubicBezTo>
                  <a:pt x="5028" y="17408"/>
                  <a:pt x="5061" y="17398"/>
                  <a:pt x="5071" y="17358"/>
                </a:cubicBezTo>
                <a:cubicBezTo>
                  <a:pt x="5101" y="17352"/>
                  <a:pt x="5095" y="17335"/>
                  <a:pt x="5085" y="17319"/>
                </a:cubicBezTo>
                <a:cubicBezTo>
                  <a:pt x="5111" y="17329"/>
                  <a:pt x="5138" y="17332"/>
                  <a:pt x="5165" y="17316"/>
                </a:cubicBezTo>
                <a:cubicBezTo>
                  <a:pt x="5168" y="17299"/>
                  <a:pt x="5172" y="17283"/>
                  <a:pt x="5175" y="17270"/>
                </a:cubicBezTo>
                <a:cubicBezTo>
                  <a:pt x="5219" y="17286"/>
                  <a:pt x="5239" y="17247"/>
                  <a:pt x="5272" y="17234"/>
                </a:cubicBezTo>
                <a:cubicBezTo>
                  <a:pt x="5279" y="17221"/>
                  <a:pt x="5285" y="17208"/>
                  <a:pt x="5292" y="17194"/>
                </a:cubicBezTo>
                <a:cubicBezTo>
                  <a:pt x="5302" y="17185"/>
                  <a:pt x="5316" y="17178"/>
                  <a:pt x="5326" y="17168"/>
                </a:cubicBezTo>
                <a:cubicBezTo>
                  <a:pt x="5329" y="17155"/>
                  <a:pt x="5332" y="17142"/>
                  <a:pt x="5339" y="17129"/>
                </a:cubicBezTo>
                <a:cubicBezTo>
                  <a:pt x="5362" y="17142"/>
                  <a:pt x="5386" y="17149"/>
                  <a:pt x="5406" y="17129"/>
                </a:cubicBezTo>
                <a:cubicBezTo>
                  <a:pt x="5413" y="17113"/>
                  <a:pt x="5416" y="17093"/>
                  <a:pt x="5423" y="17076"/>
                </a:cubicBezTo>
                <a:cubicBezTo>
                  <a:pt x="5439" y="17076"/>
                  <a:pt x="5460" y="17073"/>
                  <a:pt x="5476" y="17073"/>
                </a:cubicBezTo>
                <a:cubicBezTo>
                  <a:pt x="5476" y="17057"/>
                  <a:pt x="5476" y="17040"/>
                  <a:pt x="5476" y="17021"/>
                </a:cubicBezTo>
                <a:cubicBezTo>
                  <a:pt x="5493" y="17017"/>
                  <a:pt x="5506" y="17017"/>
                  <a:pt x="5523" y="17014"/>
                </a:cubicBezTo>
                <a:cubicBezTo>
                  <a:pt x="5526" y="17011"/>
                  <a:pt x="5530" y="17011"/>
                  <a:pt x="5533" y="17008"/>
                </a:cubicBezTo>
                <a:cubicBezTo>
                  <a:pt x="5530" y="17011"/>
                  <a:pt x="5530" y="17014"/>
                  <a:pt x="5526" y="17014"/>
                </a:cubicBezTo>
                <a:cubicBezTo>
                  <a:pt x="5510" y="17017"/>
                  <a:pt x="5490" y="17017"/>
                  <a:pt x="5473" y="17021"/>
                </a:cubicBezTo>
                <a:cubicBezTo>
                  <a:pt x="5480" y="17037"/>
                  <a:pt x="5513" y="17050"/>
                  <a:pt x="5476" y="17070"/>
                </a:cubicBezTo>
                <a:cubicBezTo>
                  <a:pt x="5460" y="17073"/>
                  <a:pt x="5443" y="17076"/>
                  <a:pt x="5423" y="17080"/>
                </a:cubicBezTo>
                <a:cubicBezTo>
                  <a:pt x="5416" y="17096"/>
                  <a:pt x="5413" y="17116"/>
                  <a:pt x="5406" y="17132"/>
                </a:cubicBezTo>
                <a:cubicBezTo>
                  <a:pt x="5383" y="17132"/>
                  <a:pt x="5359" y="17129"/>
                  <a:pt x="5336" y="17129"/>
                </a:cubicBezTo>
                <a:cubicBezTo>
                  <a:pt x="5332" y="17142"/>
                  <a:pt x="5329" y="17158"/>
                  <a:pt x="5326" y="17172"/>
                </a:cubicBezTo>
                <a:cubicBezTo>
                  <a:pt x="5316" y="17181"/>
                  <a:pt x="5306" y="17191"/>
                  <a:pt x="5296" y="17198"/>
                </a:cubicBezTo>
                <a:cubicBezTo>
                  <a:pt x="5272" y="17204"/>
                  <a:pt x="5269" y="17217"/>
                  <a:pt x="5275" y="17237"/>
                </a:cubicBezTo>
                <a:cubicBezTo>
                  <a:pt x="5232" y="17217"/>
                  <a:pt x="5205" y="17247"/>
                  <a:pt x="5178" y="17273"/>
                </a:cubicBezTo>
                <a:cubicBezTo>
                  <a:pt x="5162" y="17286"/>
                  <a:pt x="5155" y="17299"/>
                  <a:pt x="5168" y="17319"/>
                </a:cubicBezTo>
                <a:cubicBezTo>
                  <a:pt x="5142" y="17319"/>
                  <a:pt x="5115" y="17319"/>
                  <a:pt x="5088" y="17319"/>
                </a:cubicBezTo>
                <a:cubicBezTo>
                  <a:pt x="5085" y="17332"/>
                  <a:pt x="5081" y="17349"/>
                  <a:pt x="5075" y="17362"/>
                </a:cubicBezTo>
                <a:cubicBezTo>
                  <a:pt x="5031" y="17352"/>
                  <a:pt x="5008" y="17381"/>
                  <a:pt x="4984" y="17408"/>
                </a:cubicBezTo>
                <a:cubicBezTo>
                  <a:pt x="4951" y="17421"/>
                  <a:pt x="4921" y="17437"/>
                  <a:pt x="4887" y="17450"/>
                </a:cubicBezTo>
                <a:lnTo>
                  <a:pt x="4890" y="17453"/>
                </a:lnTo>
                <a:cubicBezTo>
                  <a:pt x="4927" y="17349"/>
                  <a:pt x="4988" y="17267"/>
                  <a:pt x="5098" y="17234"/>
                </a:cubicBezTo>
                <a:cubicBezTo>
                  <a:pt x="5098" y="17234"/>
                  <a:pt x="5101" y="17234"/>
                  <a:pt x="5105" y="17234"/>
                </a:cubicBezTo>
                <a:cubicBezTo>
                  <a:pt x="5101" y="17234"/>
                  <a:pt x="5098" y="17231"/>
                  <a:pt x="5098" y="17231"/>
                </a:cubicBezTo>
                <a:cubicBezTo>
                  <a:pt x="5101" y="17172"/>
                  <a:pt x="5142" y="17135"/>
                  <a:pt x="5182" y="17099"/>
                </a:cubicBezTo>
                <a:cubicBezTo>
                  <a:pt x="5215" y="17067"/>
                  <a:pt x="5245" y="17037"/>
                  <a:pt x="5219" y="16988"/>
                </a:cubicBezTo>
                <a:cubicBezTo>
                  <a:pt x="5245" y="17004"/>
                  <a:pt x="5272" y="17014"/>
                  <a:pt x="5302" y="17001"/>
                </a:cubicBezTo>
                <a:cubicBezTo>
                  <a:pt x="5309" y="16981"/>
                  <a:pt x="5312" y="16962"/>
                  <a:pt x="5319" y="16942"/>
                </a:cubicBezTo>
                <a:cubicBezTo>
                  <a:pt x="5322" y="16942"/>
                  <a:pt x="5326" y="16942"/>
                  <a:pt x="5329" y="16945"/>
                </a:cubicBezTo>
                <a:cubicBezTo>
                  <a:pt x="5326" y="16945"/>
                  <a:pt x="5326" y="16945"/>
                  <a:pt x="5322" y="16949"/>
                </a:cubicBezTo>
                <a:cubicBezTo>
                  <a:pt x="5316" y="16968"/>
                  <a:pt x="5309" y="16985"/>
                  <a:pt x="5302" y="17001"/>
                </a:cubicBezTo>
                <a:cubicBezTo>
                  <a:pt x="5279" y="16968"/>
                  <a:pt x="5245" y="16998"/>
                  <a:pt x="5219" y="16988"/>
                </a:cubicBezTo>
                <a:cubicBezTo>
                  <a:pt x="5192" y="17093"/>
                  <a:pt x="5088" y="17090"/>
                  <a:pt x="4998" y="17155"/>
                </a:cubicBezTo>
                <a:cubicBezTo>
                  <a:pt x="5088" y="16968"/>
                  <a:pt x="5245" y="16877"/>
                  <a:pt x="5346" y="16739"/>
                </a:cubicBezTo>
                <a:cubicBezTo>
                  <a:pt x="5399" y="16736"/>
                  <a:pt x="5429" y="16696"/>
                  <a:pt x="5460" y="16660"/>
                </a:cubicBezTo>
                <a:cubicBezTo>
                  <a:pt x="5483" y="16654"/>
                  <a:pt x="5483" y="16637"/>
                  <a:pt x="5473" y="16621"/>
                </a:cubicBezTo>
                <a:cubicBezTo>
                  <a:pt x="5520" y="16634"/>
                  <a:pt x="5557" y="16631"/>
                  <a:pt x="5557" y="16572"/>
                </a:cubicBezTo>
                <a:cubicBezTo>
                  <a:pt x="5600" y="16585"/>
                  <a:pt x="5627" y="16559"/>
                  <a:pt x="5650" y="16532"/>
                </a:cubicBezTo>
                <a:cubicBezTo>
                  <a:pt x="5670" y="16519"/>
                  <a:pt x="5670" y="16506"/>
                  <a:pt x="5660" y="16486"/>
                </a:cubicBezTo>
                <a:cubicBezTo>
                  <a:pt x="5687" y="16500"/>
                  <a:pt x="5711" y="16503"/>
                  <a:pt x="5734" y="16477"/>
                </a:cubicBezTo>
                <a:cubicBezTo>
                  <a:pt x="5751" y="16464"/>
                  <a:pt x="5751" y="16447"/>
                  <a:pt x="5744" y="16431"/>
                </a:cubicBezTo>
                <a:cubicBezTo>
                  <a:pt x="5767" y="16434"/>
                  <a:pt x="5794" y="16450"/>
                  <a:pt x="5811" y="16421"/>
                </a:cubicBezTo>
                <a:cubicBezTo>
                  <a:pt x="5834" y="16414"/>
                  <a:pt x="5834" y="16398"/>
                  <a:pt x="5828" y="16378"/>
                </a:cubicBezTo>
                <a:cubicBezTo>
                  <a:pt x="5851" y="16382"/>
                  <a:pt x="5878" y="16391"/>
                  <a:pt x="5898" y="16372"/>
                </a:cubicBezTo>
                <a:cubicBezTo>
                  <a:pt x="5915" y="16359"/>
                  <a:pt x="5915" y="16342"/>
                  <a:pt x="5908" y="16323"/>
                </a:cubicBezTo>
                <a:cubicBezTo>
                  <a:pt x="5938" y="16323"/>
                  <a:pt x="5968" y="16323"/>
                  <a:pt x="5998" y="16323"/>
                </a:cubicBezTo>
                <a:cubicBezTo>
                  <a:pt x="6002" y="16313"/>
                  <a:pt x="6005" y="16303"/>
                  <a:pt x="6008" y="16293"/>
                </a:cubicBezTo>
                <a:cubicBezTo>
                  <a:pt x="6002" y="16293"/>
                  <a:pt x="5995" y="16293"/>
                  <a:pt x="5988" y="16293"/>
                </a:cubicBezTo>
                <a:cubicBezTo>
                  <a:pt x="5992" y="16303"/>
                  <a:pt x="5995" y="16313"/>
                  <a:pt x="5998" y="16326"/>
                </a:cubicBezTo>
                <a:cubicBezTo>
                  <a:pt x="5968" y="16326"/>
                  <a:pt x="5938" y="16326"/>
                  <a:pt x="5908" y="16326"/>
                </a:cubicBezTo>
                <a:cubicBezTo>
                  <a:pt x="5905" y="16342"/>
                  <a:pt x="5905" y="16362"/>
                  <a:pt x="5901" y="16378"/>
                </a:cubicBezTo>
                <a:cubicBezTo>
                  <a:pt x="5878" y="16378"/>
                  <a:pt x="5855" y="16382"/>
                  <a:pt x="5831" y="16382"/>
                </a:cubicBezTo>
                <a:cubicBezTo>
                  <a:pt x="5824" y="16398"/>
                  <a:pt x="5821" y="16411"/>
                  <a:pt x="5814" y="16424"/>
                </a:cubicBezTo>
                <a:cubicBezTo>
                  <a:pt x="5791" y="16427"/>
                  <a:pt x="5767" y="16427"/>
                  <a:pt x="5744" y="16431"/>
                </a:cubicBezTo>
                <a:cubicBezTo>
                  <a:pt x="5741" y="16447"/>
                  <a:pt x="5741" y="16464"/>
                  <a:pt x="5737" y="16480"/>
                </a:cubicBezTo>
                <a:cubicBezTo>
                  <a:pt x="5711" y="16480"/>
                  <a:pt x="5687" y="16483"/>
                  <a:pt x="5660" y="16483"/>
                </a:cubicBezTo>
                <a:cubicBezTo>
                  <a:pt x="5657" y="16500"/>
                  <a:pt x="5654" y="16516"/>
                  <a:pt x="5654" y="16532"/>
                </a:cubicBezTo>
                <a:cubicBezTo>
                  <a:pt x="5610" y="16519"/>
                  <a:pt x="5587" y="16552"/>
                  <a:pt x="5557" y="16572"/>
                </a:cubicBezTo>
                <a:cubicBezTo>
                  <a:pt x="5530" y="16588"/>
                  <a:pt x="5500" y="16604"/>
                  <a:pt x="5473" y="16624"/>
                </a:cubicBezTo>
                <a:cubicBezTo>
                  <a:pt x="5463" y="16634"/>
                  <a:pt x="5446" y="16644"/>
                  <a:pt x="5456" y="16663"/>
                </a:cubicBezTo>
                <a:cubicBezTo>
                  <a:pt x="5396" y="16660"/>
                  <a:pt x="5356" y="16680"/>
                  <a:pt x="5342" y="16742"/>
                </a:cubicBezTo>
                <a:cubicBezTo>
                  <a:pt x="5322" y="16739"/>
                  <a:pt x="5302" y="16736"/>
                  <a:pt x="5282" y="16732"/>
                </a:cubicBezTo>
                <a:lnTo>
                  <a:pt x="5285" y="16736"/>
                </a:lnTo>
                <a:cubicBezTo>
                  <a:pt x="5788" y="16300"/>
                  <a:pt x="6173" y="15746"/>
                  <a:pt x="6695" y="15326"/>
                </a:cubicBezTo>
                <a:cubicBezTo>
                  <a:pt x="6752" y="15280"/>
                  <a:pt x="6812" y="15241"/>
                  <a:pt x="6869" y="15198"/>
                </a:cubicBezTo>
                <a:cubicBezTo>
                  <a:pt x="6872" y="15195"/>
                  <a:pt x="6872" y="15192"/>
                  <a:pt x="6875" y="15188"/>
                </a:cubicBezTo>
                <a:cubicBezTo>
                  <a:pt x="6872" y="15192"/>
                  <a:pt x="6872" y="15195"/>
                  <a:pt x="6869" y="15198"/>
                </a:cubicBezTo>
                <a:cubicBezTo>
                  <a:pt x="6986" y="15110"/>
                  <a:pt x="7070" y="14979"/>
                  <a:pt x="7214" y="14920"/>
                </a:cubicBezTo>
                <a:cubicBezTo>
                  <a:pt x="7214" y="14907"/>
                  <a:pt x="7214" y="14907"/>
                  <a:pt x="7220" y="14916"/>
                </a:cubicBezTo>
                <a:cubicBezTo>
                  <a:pt x="7217" y="14916"/>
                  <a:pt x="7214" y="14916"/>
                  <a:pt x="7210" y="14916"/>
                </a:cubicBezTo>
                <a:cubicBezTo>
                  <a:pt x="7214" y="14880"/>
                  <a:pt x="7237" y="14864"/>
                  <a:pt x="7267" y="14857"/>
                </a:cubicBezTo>
                <a:lnTo>
                  <a:pt x="7264" y="14854"/>
                </a:lnTo>
                <a:cubicBezTo>
                  <a:pt x="7284" y="14871"/>
                  <a:pt x="7301" y="14890"/>
                  <a:pt x="7327" y="14867"/>
                </a:cubicBezTo>
                <a:cubicBezTo>
                  <a:pt x="7347" y="14851"/>
                  <a:pt x="7331" y="14838"/>
                  <a:pt x="7321" y="14828"/>
                </a:cubicBezTo>
                <a:lnTo>
                  <a:pt x="7324" y="14831"/>
                </a:lnTo>
                <a:cubicBezTo>
                  <a:pt x="7505" y="14700"/>
                  <a:pt x="7652" y="14690"/>
                  <a:pt x="7793" y="14841"/>
                </a:cubicBezTo>
                <a:cubicBezTo>
                  <a:pt x="8047" y="15113"/>
                  <a:pt x="8345" y="15333"/>
                  <a:pt x="8609" y="15595"/>
                </a:cubicBezTo>
                <a:cubicBezTo>
                  <a:pt x="8773" y="15759"/>
                  <a:pt x="8991" y="15870"/>
                  <a:pt x="9185" y="16001"/>
                </a:cubicBezTo>
                <a:cubicBezTo>
                  <a:pt x="9326" y="16100"/>
                  <a:pt x="9463" y="16208"/>
                  <a:pt x="9607" y="16293"/>
                </a:cubicBezTo>
                <a:cubicBezTo>
                  <a:pt x="9680" y="16336"/>
                  <a:pt x="9798" y="16359"/>
                  <a:pt x="9891" y="16395"/>
                </a:cubicBezTo>
                <a:cubicBezTo>
                  <a:pt x="10032" y="16447"/>
                  <a:pt x="10169" y="16506"/>
                  <a:pt x="10310" y="16559"/>
                </a:cubicBezTo>
                <a:cubicBezTo>
                  <a:pt x="10353" y="16575"/>
                  <a:pt x="10400" y="16644"/>
                  <a:pt x="10437" y="16595"/>
                </a:cubicBezTo>
                <a:cubicBezTo>
                  <a:pt x="10470" y="16549"/>
                  <a:pt x="10517" y="16483"/>
                  <a:pt x="10474" y="16411"/>
                </a:cubicBezTo>
                <a:cubicBezTo>
                  <a:pt x="10474" y="16411"/>
                  <a:pt x="10474" y="16411"/>
                  <a:pt x="10474" y="16411"/>
                </a:cubicBezTo>
                <a:cubicBezTo>
                  <a:pt x="10591" y="16224"/>
                  <a:pt x="10621" y="16011"/>
                  <a:pt x="10678" y="15805"/>
                </a:cubicBezTo>
                <a:cubicBezTo>
                  <a:pt x="10765" y="15487"/>
                  <a:pt x="10912" y="15198"/>
                  <a:pt x="11120" y="14943"/>
                </a:cubicBezTo>
                <a:cubicBezTo>
                  <a:pt x="11133" y="14949"/>
                  <a:pt x="11147" y="14953"/>
                  <a:pt x="11163" y="14959"/>
                </a:cubicBezTo>
                <a:cubicBezTo>
                  <a:pt x="11033" y="15323"/>
                  <a:pt x="10902" y="15687"/>
                  <a:pt x="10768" y="16047"/>
                </a:cubicBezTo>
                <a:cubicBezTo>
                  <a:pt x="10775" y="16054"/>
                  <a:pt x="10785" y="16060"/>
                  <a:pt x="10792" y="16064"/>
                </a:cubicBezTo>
                <a:cubicBezTo>
                  <a:pt x="10835" y="16018"/>
                  <a:pt x="10879" y="15972"/>
                  <a:pt x="10919" y="15926"/>
                </a:cubicBezTo>
                <a:cubicBezTo>
                  <a:pt x="11116" y="15677"/>
                  <a:pt x="11337" y="15447"/>
                  <a:pt x="11598" y="15267"/>
                </a:cubicBezTo>
                <a:cubicBezTo>
                  <a:pt x="12087" y="14933"/>
                  <a:pt x="12378" y="14448"/>
                  <a:pt x="12690" y="13972"/>
                </a:cubicBezTo>
                <a:cubicBezTo>
                  <a:pt x="13065" y="13396"/>
                  <a:pt x="13192" y="12753"/>
                  <a:pt x="13296" y="12098"/>
                </a:cubicBezTo>
                <a:cubicBezTo>
                  <a:pt x="13309" y="12016"/>
                  <a:pt x="13322" y="11934"/>
                  <a:pt x="13339" y="11845"/>
                </a:cubicBezTo>
                <a:cubicBezTo>
                  <a:pt x="13389" y="11865"/>
                  <a:pt x="13373" y="11901"/>
                  <a:pt x="13373" y="11927"/>
                </a:cubicBezTo>
                <a:cubicBezTo>
                  <a:pt x="13366" y="12153"/>
                  <a:pt x="13399" y="12373"/>
                  <a:pt x="13429" y="12596"/>
                </a:cubicBezTo>
                <a:cubicBezTo>
                  <a:pt x="13526" y="13291"/>
                  <a:pt x="13369" y="13930"/>
                  <a:pt x="12941" y="14497"/>
                </a:cubicBezTo>
                <a:cubicBezTo>
                  <a:pt x="12907" y="14540"/>
                  <a:pt x="12891" y="14605"/>
                  <a:pt x="12817" y="14595"/>
                </a:cubicBezTo>
                <a:lnTo>
                  <a:pt x="12814" y="14599"/>
                </a:lnTo>
                <a:cubicBezTo>
                  <a:pt x="12763" y="14599"/>
                  <a:pt x="12760" y="14644"/>
                  <a:pt x="12740" y="14674"/>
                </a:cubicBezTo>
                <a:cubicBezTo>
                  <a:pt x="12706" y="14720"/>
                  <a:pt x="12686" y="14779"/>
                  <a:pt x="12616" y="14815"/>
                </a:cubicBezTo>
                <a:cubicBezTo>
                  <a:pt x="12663" y="14572"/>
                  <a:pt x="12780" y="14363"/>
                  <a:pt x="12830" y="14133"/>
                </a:cubicBezTo>
                <a:cubicBezTo>
                  <a:pt x="12844" y="14130"/>
                  <a:pt x="12854" y="14120"/>
                  <a:pt x="12850" y="14104"/>
                </a:cubicBezTo>
                <a:cubicBezTo>
                  <a:pt x="12850" y="14100"/>
                  <a:pt x="12844" y="14100"/>
                  <a:pt x="12840" y="14097"/>
                </a:cubicBezTo>
                <a:cubicBezTo>
                  <a:pt x="12837" y="14110"/>
                  <a:pt x="12837" y="14123"/>
                  <a:pt x="12834" y="14136"/>
                </a:cubicBezTo>
                <a:cubicBezTo>
                  <a:pt x="12713" y="14346"/>
                  <a:pt x="12593" y="14559"/>
                  <a:pt x="12469" y="14769"/>
                </a:cubicBezTo>
                <a:cubicBezTo>
                  <a:pt x="12355" y="14966"/>
                  <a:pt x="12241" y="15162"/>
                  <a:pt x="12124" y="15359"/>
                </a:cubicBezTo>
                <a:lnTo>
                  <a:pt x="12127" y="15359"/>
                </a:lnTo>
                <a:cubicBezTo>
                  <a:pt x="12111" y="15329"/>
                  <a:pt x="12084" y="15320"/>
                  <a:pt x="12057" y="15313"/>
                </a:cubicBezTo>
                <a:lnTo>
                  <a:pt x="12060" y="15316"/>
                </a:lnTo>
                <a:cubicBezTo>
                  <a:pt x="12054" y="15290"/>
                  <a:pt x="12054" y="15267"/>
                  <a:pt x="12080" y="15254"/>
                </a:cubicBezTo>
                <a:cubicBezTo>
                  <a:pt x="12080" y="15241"/>
                  <a:pt x="12080" y="15228"/>
                  <a:pt x="12080" y="15215"/>
                </a:cubicBezTo>
                <a:cubicBezTo>
                  <a:pt x="12074" y="15218"/>
                  <a:pt x="12070" y="15218"/>
                  <a:pt x="12064" y="15221"/>
                </a:cubicBezTo>
                <a:cubicBezTo>
                  <a:pt x="12070" y="15231"/>
                  <a:pt x="12077" y="15244"/>
                  <a:pt x="12084" y="15254"/>
                </a:cubicBezTo>
                <a:cubicBezTo>
                  <a:pt x="11957" y="15231"/>
                  <a:pt x="12077" y="15159"/>
                  <a:pt x="12047" y="15100"/>
                </a:cubicBezTo>
                <a:cubicBezTo>
                  <a:pt x="11980" y="15149"/>
                  <a:pt x="11906" y="15192"/>
                  <a:pt x="11850" y="15244"/>
                </a:cubicBezTo>
                <a:cubicBezTo>
                  <a:pt x="11244" y="15828"/>
                  <a:pt x="10721" y="16477"/>
                  <a:pt x="10280" y="17188"/>
                </a:cubicBezTo>
                <a:cubicBezTo>
                  <a:pt x="10112" y="17457"/>
                  <a:pt x="10029" y="17742"/>
                  <a:pt x="10075" y="18063"/>
                </a:cubicBezTo>
                <a:cubicBezTo>
                  <a:pt x="10109" y="18296"/>
                  <a:pt x="10055" y="18515"/>
                  <a:pt x="9958" y="18728"/>
                </a:cubicBezTo>
                <a:cubicBezTo>
                  <a:pt x="9855" y="18951"/>
                  <a:pt x="9834" y="19194"/>
                  <a:pt x="9811" y="19436"/>
                </a:cubicBezTo>
                <a:cubicBezTo>
                  <a:pt x="9768" y="19869"/>
                  <a:pt x="9774" y="20302"/>
                  <a:pt x="9754" y="20734"/>
                </a:cubicBezTo>
                <a:cubicBezTo>
                  <a:pt x="9751" y="20793"/>
                  <a:pt x="9744" y="20849"/>
                  <a:pt x="9737" y="20908"/>
                </a:cubicBezTo>
                <a:cubicBezTo>
                  <a:pt x="9731" y="20954"/>
                  <a:pt x="9724" y="21000"/>
                  <a:pt x="9774" y="21026"/>
                </a:cubicBezTo>
                <a:lnTo>
                  <a:pt x="9774" y="21026"/>
                </a:lnTo>
                <a:cubicBezTo>
                  <a:pt x="9734" y="21052"/>
                  <a:pt x="9761" y="21101"/>
                  <a:pt x="9727" y="21154"/>
                </a:cubicBezTo>
                <a:cubicBezTo>
                  <a:pt x="9687" y="20957"/>
                  <a:pt x="9667" y="20774"/>
                  <a:pt x="9674" y="20590"/>
                </a:cubicBezTo>
                <a:cubicBezTo>
                  <a:pt x="9680" y="20403"/>
                  <a:pt x="9691" y="20216"/>
                  <a:pt x="9691" y="20030"/>
                </a:cubicBezTo>
                <a:cubicBezTo>
                  <a:pt x="9644" y="20334"/>
                  <a:pt x="9624" y="20643"/>
                  <a:pt x="9607" y="20974"/>
                </a:cubicBezTo>
                <a:cubicBezTo>
                  <a:pt x="9530" y="20446"/>
                  <a:pt x="9577" y="19938"/>
                  <a:pt x="9547" y="19417"/>
                </a:cubicBezTo>
                <a:cubicBezTo>
                  <a:pt x="9483" y="19492"/>
                  <a:pt x="9523" y="19571"/>
                  <a:pt x="9490" y="19640"/>
                </a:cubicBezTo>
                <a:cubicBezTo>
                  <a:pt x="9446" y="19151"/>
                  <a:pt x="9356" y="18666"/>
                  <a:pt x="9547" y="18191"/>
                </a:cubicBezTo>
                <a:cubicBezTo>
                  <a:pt x="9570" y="18132"/>
                  <a:pt x="9543" y="18102"/>
                  <a:pt x="9510" y="18063"/>
                </a:cubicBezTo>
                <a:cubicBezTo>
                  <a:pt x="9336" y="17853"/>
                  <a:pt x="9148" y="17660"/>
                  <a:pt x="8951" y="17473"/>
                </a:cubicBezTo>
                <a:cubicBezTo>
                  <a:pt x="8911" y="17437"/>
                  <a:pt x="8880" y="17391"/>
                  <a:pt x="8847" y="17352"/>
                </a:cubicBezTo>
                <a:cubicBezTo>
                  <a:pt x="8803" y="17303"/>
                  <a:pt x="8814" y="17267"/>
                  <a:pt x="8870" y="17237"/>
                </a:cubicBezTo>
                <a:cubicBezTo>
                  <a:pt x="8884" y="17286"/>
                  <a:pt x="8917" y="17309"/>
                  <a:pt x="8971" y="17299"/>
                </a:cubicBezTo>
                <a:cubicBezTo>
                  <a:pt x="8951" y="17348"/>
                  <a:pt x="8971" y="17368"/>
                  <a:pt x="9021" y="17365"/>
                </a:cubicBezTo>
                <a:cubicBezTo>
                  <a:pt x="8998" y="17424"/>
                  <a:pt x="9044" y="17411"/>
                  <a:pt x="9075" y="17414"/>
                </a:cubicBezTo>
                <a:cubicBezTo>
                  <a:pt x="9078" y="17430"/>
                  <a:pt x="9081" y="17450"/>
                  <a:pt x="9081" y="17466"/>
                </a:cubicBezTo>
                <a:cubicBezTo>
                  <a:pt x="9085" y="17466"/>
                  <a:pt x="9085" y="17466"/>
                  <a:pt x="9088" y="17463"/>
                </a:cubicBezTo>
                <a:cubicBezTo>
                  <a:pt x="9085" y="17463"/>
                  <a:pt x="9081" y="17463"/>
                  <a:pt x="9078" y="17463"/>
                </a:cubicBezTo>
                <a:cubicBezTo>
                  <a:pt x="9075" y="17447"/>
                  <a:pt x="9071" y="17434"/>
                  <a:pt x="9068" y="17417"/>
                </a:cubicBezTo>
                <a:cubicBezTo>
                  <a:pt x="9051" y="17401"/>
                  <a:pt x="9031" y="17385"/>
                  <a:pt x="9014" y="17368"/>
                </a:cubicBezTo>
                <a:cubicBezTo>
                  <a:pt x="8998" y="17345"/>
                  <a:pt x="8984" y="17322"/>
                  <a:pt x="8968" y="17303"/>
                </a:cubicBezTo>
                <a:cubicBezTo>
                  <a:pt x="8941" y="17273"/>
                  <a:pt x="8921" y="17230"/>
                  <a:pt x="8864" y="17244"/>
                </a:cubicBezTo>
                <a:cubicBezTo>
                  <a:pt x="8867" y="17191"/>
                  <a:pt x="8870" y="17135"/>
                  <a:pt x="8924" y="17103"/>
                </a:cubicBezTo>
                <a:cubicBezTo>
                  <a:pt x="8927" y="17126"/>
                  <a:pt x="8927" y="17152"/>
                  <a:pt x="8931" y="17175"/>
                </a:cubicBezTo>
                <a:cubicBezTo>
                  <a:pt x="8951" y="17171"/>
                  <a:pt x="8971" y="17171"/>
                  <a:pt x="8988" y="17168"/>
                </a:cubicBezTo>
                <a:cubicBezTo>
                  <a:pt x="8984" y="17162"/>
                  <a:pt x="8984" y="17155"/>
                  <a:pt x="8981" y="17149"/>
                </a:cubicBezTo>
                <a:cubicBezTo>
                  <a:pt x="8964" y="17158"/>
                  <a:pt x="8944" y="17165"/>
                  <a:pt x="8927" y="17175"/>
                </a:cubicBezTo>
                <a:cubicBezTo>
                  <a:pt x="8954" y="17149"/>
                  <a:pt x="8974" y="17122"/>
                  <a:pt x="8917" y="17106"/>
                </a:cubicBezTo>
                <a:cubicBezTo>
                  <a:pt x="8934" y="17096"/>
                  <a:pt x="8907" y="17050"/>
                  <a:pt x="8954" y="17060"/>
                </a:cubicBezTo>
                <a:cubicBezTo>
                  <a:pt x="8954" y="17047"/>
                  <a:pt x="8954" y="17047"/>
                  <a:pt x="8961" y="17057"/>
                </a:cubicBezTo>
                <a:cubicBezTo>
                  <a:pt x="8957" y="17057"/>
                  <a:pt x="8954" y="17057"/>
                  <a:pt x="8951" y="17057"/>
                </a:cubicBezTo>
                <a:cubicBezTo>
                  <a:pt x="8937" y="16906"/>
                  <a:pt x="9031" y="17037"/>
                  <a:pt x="9068" y="17014"/>
                </a:cubicBezTo>
                <a:cubicBezTo>
                  <a:pt x="9075" y="17027"/>
                  <a:pt x="9081" y="17044"/>
                  <a:pt x="9091" y="17057"/>
                </a:cubicBezTo>
                <a:cubicBezTo>
                  <a:pt x="9098" y="17060"/>
                  <a:pt x="9095" y="17086"/>
                  <a:pt x="9111" y="17063"/>
                </a:cubicBezTo>
                <a:cubicBezTo>
                  <a:pt x="9105" y="17063"/>
                  <a:pt x="9098" y="17060"/>
                  <a:pt x="9088" y="17057"/>
                </a:cubicBezTo>
                <a:cubicBezTo>
                  <a:pt x="9081" y="17044"/>
                  <a:pt x="9075" y="17027"/>
                  <a:pt x="9065" y="17014"/>
                </a:cubicBezTo>
                <a:cubicBezTo>
                  <a:pt x="9068" y="16962"/>
                  <a:pt x="8921" y="16949"/>
                  <a:pt x="9021" y="16870"/>
                </a:cubicBezTo>
                <a:cubicBezTo>
                  <a:pt x="9018" y="16877"/>
                  <a:pt x="9014" y="16883"/>
                  <a:pt x="9014" y="16886"/>
                </a:cubicBezTo>
                <a:cubicBezTo>
                  <a:pt x="9018" y="16880"/>
                  <a:pt x="9018" y="16877"/>
                  <a:pt x="9021" y="16870"/>
                </a:cubicBezTo>
                <a:cubicBezTo>
                  <a:pt x="9041" y="16870"/>
                  <a:pt x="9071" y="16860"/>
                  <a:pt x="9081" y="16873"/>
                </a:cubicBezTo>
                <a:cubicBezTo>
                  <a:pt x="9152" y="16936"/>
                  <a:pt x="9195" y="17024"/>
                  <a:pt x="9285" y="17067"/>
                </a:cubicBezTo>
                <a:cubicBezTo>
                  <a:pt x="9292" y="17080"/>
                  <a:pt x="9299" y="17093"/>
                  <a:pt x="9306" y="17103"/>
                </a:cubicBezTo>
                <a:cubicBezTo>
                  <a:pt x="9316" y="17109"/>
                  <a:pt x="9326" y="17119"/>
                  <a:pt x="9336" y="17126"/>
                </a:cubicBezTo>
                <a:cubicBezTo>
                  <a:pt x="9342" y="17145"/>
                  <a:pt x="9362" y="17145"/>
                  <a:pt x="9379" y="17145"/>
                </a:cubicBezTo>
                <a:cubicBezTo>
                  <a:pt x="9379" y="17152"/>
                  <a:pt x="9383" y="17162"/>
                  <a:pt x="9383" y="17168"/>
                </a:cubicBezTo>
                <a:cubicBezTo>
                  <a:pt x="9379" y="17162"/>
                  <a:pt x="9379" y="17155"/>
                  <a:pt x="9376" y="17149"/>
                </a:cubicBezTo>
                <a:cubicBezTo>
                  <a:pt x="9362" y="17142"/>
                  <a:pt x="9346" y="17135"/>
                  <a:pt x="9332" y="17129"/>
                </a:cubicBezTo>
                <a:cubicBezTo>
                  <a:pt x="9336" y="17106"/>
                  <a:pt x="9322" y="17103"/>
                  <a:pt x="9302" y="17106"/>
                </a:cubicBezTo>
                <a:cubicBezTo>
                  <a:pt x="9296" y="17093"/>
                  <a:pt x="9289" y="17080"/>
                  <a:pt x="9282" y="17070"/>
                </a:cubicBezTo>
                <a:cubicBezTo>
                  <a:pt x="9249" y="16962"/>
                  <a:pt x="9118" y="16909"/>
                  <a:pt x="9101" y="16791"/>
                </a:cubicBezTo>
                <a:lnTo>
                  <a:pt x="9095" y="16788"/>
                </a:lnTo>
                <a:cubicBezTo>
                  <a:pt x="9138" y="16722"/>
                  <a:pt x="9145" y="16801"/>
                  <a:pt x="9172" y="16804"/>
                </a:cubicBezTo>
                <a:lnTo>
                  <a:pt x="9172" y="16801"/>
                </a:lnTo>
                <a:cubicBezTo>
                  <a:pt x="9172" y="16827"/>
                  <a:pt x="9175" y="16850"/>
                  <a:pt x="9202" y="16860"/>
                </a:cubicBezTo>
                <a:cubicBezTo>
                  <a:pt x="9202" y="16860"/>
                  <a:pt x="9198" y="16854"/>
                  <a:pt x="9198" y="16854"/>
                </a:cubicBezTo>
                <a:cubicBezTo>
                  <a:pt x="9209" y="16863"/>
                  <a:pt x="9222" y="16877"/>
                  <a:pt x="9232" y="16886"/>
                </a:cubicBezTo>
                <a:cubicBezTo>
                  <a:pt x="9232" y="16886"/>
                  <a:pt x="9229" y="16883"/>
                  <a:pt x="9229" y="16883"/>
                </a:cubicBezTo>
                <a:cubicBezTo>
                  <a:pt x="9239" y="16893"/>
                  <a:pt x="9249" y="16903"/>
                  <a:pt x="9259" y="16913"/>
                </a:cubicBezTo>
                <a:lnTo>
                  <a:pt x="9255" y="16909"/>
                </a:lnTo>
                <a:cubicBezTo>
                  <a:pt x="9262" y="16919"/>
                  <a:pt x="9265" y="16932"/>
                  <a:pt x="9272" y="16942"/>
                </a:cubicBezTo>
                <a:cubicBezTo>
                  <a:pt x="9279" y="16932"/>
                  <a:pt x="9282" y="16919"/>
                  <a:pt x="9289" y="16909"/>
                </a:cubicBezTo>
                <a:lnTo>
                  <a:pt x="9285" y="16913"/>
                </a:lnTo>
                <a:cubicBezTo>
                  <a:pt x="9322" y="16929"/>
                  <a:pt x="9329" y="16962"/>
                  <a:pt x="9336" y="16991"/>
                </a:cubicBezTo>
                <a:lnTo>
                  <a:pt x="9339" y="16988"/>
                </a:lnTo>
                <a:cubicBezTo>
                  <a:pt x="9332" y="16991"/>
                  <a:pt x="9326" y="16995"/>
                  <a:pt x="9319" y="16998"/>
                </a:cubicBezTo>
                <a:cubicBezTo>
                  <a:pt x="9326" y="17004"/>
                  <a:pt x="9332" y="17014"/>
                  <a:pt x="9336" y="17021"/>
                </a:cubicBezTo>
                <a:cubicBezTo>
                  <a:pt x="9336" y="17021"/>
                  <a:pt x="9332" y="17017"/>
                  <a:pt x="9332" y="17017"/>
                </a:cubicBezTo>
                <a:cubicBezTo>
                  <a:pt x="9342" y="17027"/>
                  <a:pt x="9352" y="17037"/>
                  <a:pt x="9362" y="17047"/>
                </a:cubicBezTo>
                <a:lnTo>
                  <a:pt x="9359" y="17047"/>
                </a:lnTo>
                <a:cubicBezTo>
                  <a:pt x="9369" y="17031"/>
                  <a:pt x="9379" y="17037"/>
                  <a:pt x="9393" y="17047"/>
                </a:cubicBezTo>
                <a:lnTo>
                  <a:pt x="9389" y="17050"/>
                </a:lnTo>
                <a:cubicBezTo>
                  <a:pt x="9416" y="17063"/>
                  <a:pt x="9429" y="17080"/>
                  <a:pt x="9403" y="17106"/>
                </a:cubicBezTo>
                <a:cubicBezTo>
                  <a:pt x="9413" y="17099"/>
                  <a:pt x="9416" y="17103"/>
                  <a:pt x="9409" y="17109"/>
                </a:cubicBezTo>
                <a:cubicBezTo>
                  <a:pt x="9409" y="17106"/>
                  <a:pt x="9406" y="17103"/>
                  <a:pt x="9406" y="17099"/>
                </a:cubicBezTo>
                <a:cubicBezTo>
                  <a:pt x="9449" y="17090"/>
                  <a:pt x="9460" y="17116"/>
                  <a:pt x="9463" y="17152"/>
                </a:cubicBezTo>
                <a:cubicBezTo>
                  <a:pt x="9463" y="17152"/>
                  <a:pt x="9466" y="17149"/>
                  <a:pt x="9466" y="17149"/>
                </a:cubicBezTo>
                <a:cubicBezTo>
                  <a:pt x="9570" y="17257"/>
                  <a:pt x="9664" y="17368"/>
                  <a:pt x="9704" y="17516"/>
                </a:cubicBezTo>
                <a:cubicBezTo>
                  <a:pt x="9707" y="17522"/>
                  <a:pt x="9711" y="17529"/>
                  <a:pt x="9714" y="17535"/>
                </a:cubicBezTo>
                <a:cubicBezTo>
                  <a:pt x="9711" y="17535"/>
                  <a:pt x="9707" y="17535"/>
                  <a:pt x="9704" y="17535"/>
                </a:cubicBezTo>
                <a:cubicBezTo>
                  <a:pt x="9704" y="17529"/>
                  <a:pt x="9707" y="17522"/>
                  <a:pt x="9707" y="17516"/>
                </a:cubicBezTo>
                <a:cubicBezTo>
                  <a:pt x="9784" y="17519"/>
                  <a:pt x="9741" y="17417"/>
                  <a:pt x="9804" y="17407"/>
                </a:cubicBezTo>
                <a:cubicBezTo>
                  <a:pt x="9804" y="17404"/>
                  <a:pt x="9804" y="17401"/>
                  <a:pt x="9808" y="17401"/>
                </a:cubicBezTo>
                <a:cubicBezTo>
                  <a:pt x="9808" y="17404"/>
                  <a:pt x="9811" y="17404"/>
                  <a:pt x="9811" y="17407"/>
                </a:cubicBezTo>
                <a:cubicBezTo>
                  <a:pt x="9808" y="17407"/>
                  <a:pt x="9808" y="17404"/>
                  <a:pt x="9804" y="17404"/>
                </a:cubicBezTo>
                <a:cubicBezTo>
                  <a:pt x="9794" y="17329"/>
                  <a:pt x="9841" y="17267"/>
                  <a:pt x="9858" y="17198"/>
                </a:cubicBezTo>
                <a:cubicBezTo>
                  <a:pt x="9891" y="17054"/>
                  <a:pt x="9871" y="16942"/>
                  <a:pt x="9744" y="16837"/>
                </a:cubicBezTo>
                <a:cubicBezTo>
                  <a:pt x="9543" y="16670"/>
                  <a:pt x="9292" y="16568"/>
                  <a:pt x="9135" y="16352"/>
                </a:cubicBezTo>
                <a:cubicBezTo>
                  <a:pt x="9088" y="16290"/>
                  <a:pt x="9021" y="16267"/>
                  <a:pt x="9001" y="16385"/>
                </a:cubicBezTo>
                <a:cubicBezTo>
                  <a:pt x="8991" y="16372"/>
                  <a:pt x="8981" y="16368"/>
                  <a:pt x="8978" y="16362"/>
                </a:cubicBezTo>
                <a:cubicBezTo>
                  <a:pt x="8974" y="16303"/>
                  <a:pt x="8971" y="16221"/>
                  <a:pt x="8914" y="16214"/>
                </a:cubicBezTo>
                <a:cubicBezTo>
                  <a:pt x="8844" y="16208"/>
                  <a:pt x="8850" y="16296"/>
                  <a:pt x="8834" y="16349"/>
                </a:cubicBezTo>
                <a:cubicBezTo>
                  <a:pt x="8777" y="16523"/>
                  <a:pt x="8743" y="16703"/>
                  <a:pt x="8646" y="16860"/>
                </a:cubicBezTo>
                <a:cubicBezTo>
                  <a:pt x="8636" y="16840"/>
                  <a:pt x="8636" y="16814"/>
                  <a:pt x="8606" y="16818"/>
                </a:cubicBezTo>
                <a:cubicBezTo>
                  <a:pt x="8599" y="16818"/>
                  <a:pt x="8589" y="16854"/>
                  <a:pt x="8596" y="16863"/>
                </a:cubicBezTo>
                <a:cubicBezTo>
                  <a:pt x="8613" y="16893"/>
                  <a:pt x="8629" y="16847"/>
                  <a:pt x="8650" y="16857"/>
                </a:cubicBezTo>
                <a:cubicBezTo>
                  <a:pt x="8629" y="16883"/>
                  <a:pt x="8670" y="16949"/>
                  <a:pt x="8579" y="16936"/>
                </a:cubicBezTo>
                <a:cubicBezTo>
                  <a:pt x="8546" y="16929"/>
                  <a:pt x="8502" y="17017"/>
                  <a:pt x="8573" y="17070"/>
                </a:cubicBezTo>
                <a:lnTo>
                  <a:pt x="8576" y="17070"/>
                </a:lnTo>
                <a:cubicBezTo>
                  <a:pt x="8502" y="17083"/>
                  <a:pt x="8435" y="17172"/>
                  <a:pt x="8462" y="17244"/>
                </a:cubicBezTo>
                <a:cubicBezTo>
                  <a:pt x="8409" y="17208"/>
                  <a:pt x="8365" y="17181"/>
                  <a:pt x="8321" y="17155"/>
                </a:cubicBezTo>
                <a:cubicBezTo>
                  <a:pt x="8291" y="17135"/>
                  <a:pt x="8268" y="17093"/>
                  <a:pt x="8221" y="17119"/>
                </a:cubicBezTo>
                <a:cubicBezTo>
                  <a:pt x="8218" y="17103"/>
                  <a:pt x="8214" y="17086"/>
                  <a:pt x="8208" y="17070"/>
                </a:cubicBezTo>
                <a:cubicBezTo>
                  <a:pt x="8184" y="17054"/>
                  <a:pt x="8161" y="17047"/>
                  <a:pt x="8137" y="17070"/>
                </a:cubicBezTo>
                <a:cubicBezTo>
                  <a:pt x="8134" y="17047"/>
                  <a:pt x="8131" y="17024"/>
                  <a:pt x="8127" y="17004"/>
                </a:cubicBezTo>
                <a:cubicBezTo>
                  <a:pt x="8117" y="16998"/>
                  <a:pt x="8107" y="16995"/>
                  <a:pt x="8094" y="16988"/>
                </a:cubicBezTo>
                <a:cubicBezTo>
                  <a:pt x="8097" y="16981"/>
                  <a:pt x="8101" y="16978"/>
                  <a:pt x="8107" y="16975"/>
                </a:cubicBezTo>
                <a:cubicBezTo>
                  <a:pt x="8097" y="16972"/>
                  <a:pt x="8091" y="16968"/>
                  <a:pt x="8080" y="16965"/>
                </a:cubicBezTo>
                <a:cubicBezTo>
                  <a:pt x="8087" y="16962"/>
                  <a:pt x="8094" y="16955"/>
                  <a:pt x="8097" y="16958"/>
                </a:cubicBezTo>
                <a:cubicBezTo>
                  <a:pt x="8107" y="16962"/>
                  <a:pt x="8124" y="16965"/>
                  <a:pt x="8104" y="16978"/>
                </a:cubicBezTo>
                <a:cubicBezTo>
                  <a:pt x="8084" y="16972"/>
                  <a:pt x="8067" y="16965"/>
                  <a:pt x="8047" y="16962"/>
                </a:cubicBezTo>
                <a:cubicBezTo>
                  <a:pt x="8027" y="16955"/>
                  <a:pt x="8007" y="16949"/>
                  <a:pt x="7987" y="16942"/>
                </a:cubicBezTo>
                <a:cubicBezTo>
                  <a:pt x="7987" y="16949"/>
                  <a:pt x="7987" y="16962"/>
                  <a:pt x="7990" y="16965"/>
                </a:cubicBezTo>
                <a:cubicBezTo>
                  <a:pt x="8010" y="16981"/>
                  <a:pt x="8030" y="16972"/>
                  <a:pt x="8050" y="16958"/>
                </a:cubicBezTo>
                <a:cubicBezTo>
                  <a:pt x="8047" y="17021"/>
                  <a:pt x="8070" y="17040"/>
                  <a:pt x="8127" y="17008"/>
                </a:cubicBezTo>
                <a:cubicBezTo>
                  <a:pt x="8131" y="17031"/>
                  <a:pt x="8134" y="17054"/>
                  <a:pt x="8137" y="17073"/>
                </a:cubicBezTo>
                <a:cubicBezTo>
                  <a:pt x="8161" y="17073"/>
                  <a:pt x="8188" y="17070"/>
                  <a:pt x="8211" y="17070"/>
                </a:cubicBezTo>
                <a:cubicBezTo>
                  <a:pt x="8214" y="17086"/>
                  <a:pt x="8218" y="17103"/>
                  <a:pt x="8224" y="17119"/>
                </a:cubicBezTo>
                <a:cubicBezTo>
                  <a:pt x="8238" y="17132"/>
                  <a:pt x="8261" y="17142"/>
                  <a:pt x="8248" y="17165"/>
                </a:cubicBezTo>
                <a:cubicBezTo>
                  <a:pt x="8248" y="17165"/>
                  <a:pt x="8251" y="17168"/>
                  <a:pt x="8251" y="17168"/>
                </a:cubicBezTo>
                <a:cubicBezTo>
                  <a:pt x="8251" y="17165"/>
                  <a:pt x="8251" y="17162"/>
                  <a:pt x="8251" y="17162"/>
                </a:cubicBezTo>
                <a:cubicBezTo>
                  <a:pt x="8278" y="17158"/>
                  <a:pt x="8301" y="17155"/>
                  <a:pt x="8328" y="17155"/>
                </a:cubicBezTo>
                <a:cubicBezTo>
                  <a:pt x="8305" y="17188"/>
                  <a:pt x="8345" y="17221"/>
                  <a:pt x="8332" y="17260"/>
                </a:cubicBezTo>
                <a:cubicBezTo>
                  <a:pt x="8231" y="17214"/>
                  <a:pt x="8134" y="17162"/>
                  <a:pt x="8050" y="17093"/>
                </a:cubicBezTo>
                <a:cubicBezTo>
                  <a:pt x="8050" y="17093"/>
                  <a:pt x="8047" y="17096"/>
                  <a:pt x="8047" y="17096"/>
                </a:cubicBezTo>
                <a:cubicBezTo>
                  <a:pt x="7883" y="17004"/>
                  <a:pt x="7883" y="16955"/>
                  <a:pt x="8050" y="16749"/>
                </a:cubicBezTo>
                <a:cubicBezTo>
                  <a:pt x="8047" y="16768"/>
                  <a:pt x="8034" y="16791"/>
                  <a:pt x="8060" y="16804"/>
                </a:cubicBezTo>
                <a:cubicBezTo>
                  <a:pt x="8064" y="16804"/>
                  <a:pt x="8067" y="16804"/>
                  <a:pt x="8074" y="16804"/>
                </a:cubicBezTo>
                <a:cubicBezTo>
                  <a:pt x="8067" y="16788"/>
                  <a:pt x="8057" y="16772"/>
                  <a:pt x="8047" y="16752"/>
                </a:cubicBezTo>
                <a:cubicBezTo>
                  <a:pt x="8034" y="16700"/>
                  <a:pt x="8094" y="16654"/>
                  <a:pt x="8067" y="16598"/>
                </a:cubicBezTo>
                <a:cubicBezTo>
                  <a:pt x="8080" y="16595"/>
                  <a:pt x="8094" y="16588"/>
                  <a:pt x="8107" y="16585"/>
                </a:cubicBezTo>
                <a:cubicBezTo>
                  <a:pt x="8111" y="16585"/>
                  <a:pt x="8111" y="16585"/>
                  <a:pt x="8114" y="16588"/>
                </a:cubicBezTo>
                <a:cubicBezTo>
                  <a:pt x="8111" y="16588"/>
                  <a:pt x="8107" y="16585"/>
                  <a:pt x="8104" y="16585"/>
                </a:cubicBezTo>
                <a:cubicBezTo>
                  <a:pt x="8121" y="16542"/>
                  <a:pt x="8117" y="16486"/>
                  <a:pt x="8161" y="16454"/>
                </a:cubicBezTo>
                <a:cubicBezTo>
                  <a:pt x="8157" y="16454"/>
                  <a:pt x="8157" y="16457"/>
                  <a:pt x="8154" y="16457"/>
                </a:cubicBezTo>
                <a:cubicBezTo>
                  <a:pt x="8157" y="16457"/>
                  <a:pt x="8161" y="16457"/>
                  <a:pt x="8164" y="16457"/>
                </a:cubicBezTo>
                <a:cubicBezTo>
                  <a:pt x="8141" y="16437"/>
                  <a:pt x="8154" y="16418"/>
                  <a:pt x="8161" y="16395"/>
                </a:cubicBezTo>
                <a:cubicBezTo>
                  <a:pt x="8174" y="16349"/>
                  <a:pt x="8188" y="16306"/>
                  <a:pt x="8208" y="16234"/>
                </a:cubicBezTo>
                <a:cubicBezTo>
                  <a:pt x="8154" y="16300"/>
                  <a:pt x="8134" y="16346"/>
                  <a:pt x="8164" y="16398"/>
                </a:cubicBezTo>
                <a:cubicBezTo>
                  <a:pt x="8070" y="16437"/>
                  <a:pt x="8077" y="16523"/>
                  <a:pt x="8070" y="16604"/>
                </a:cubicBezTo>
                <a:cubicBezTo>
                  <a:pt x="8027" y="16591"/>
                  <a:pt x="8047" y="16657"/>
                  <a:pt x="8014" y="16654"/>
                </a:cubicBezTo>
                <a:lnTo>
                  <a:pt x="8017" y="16657"/>
                </a:lnTo>
                <a:cubicBezTo>
                  <a:pt x="7950" y="16575"/>
                  <a:pt x="8037" y="16523"/>
                  <a:pt x="8054" y="16454"/>
                </a:cubicBezTo>
                <a:cubicBezTo>
                  <a:pt x="8037" y="16437"/>
                  <a:pt x="8080" y="16365"/>
                  <a:pt x="8003" y="16401"/>
                </a:cubicBezTo>
                <a:cubicBezTo>
                  <a:pt x="8000" y="16395"/>
                  <a:pt x="8000" y="16388"/>
                  <a:pt x="7997" y="16382"/>
                </a:cubicBezTo>
                <a:cubicBezTo>
                  <a:pt x="8000" y="16382"/>
                  <a:pt x="8003" y="16382"/>
                  <a:pt x="8007" y="16382"/>
                </a:cubicBezTo>
                <a:cubicBezTo>
                  <a:pt x="8003" y="16388"/>
                  <a:pt x="8000" y="16395"/>
                  <a:pt x="8000" y="16398"/>
                </a:cubicBezTo>
                <a:cubicBezTo>
                  <a:pt x="8020" y="16414"/>
                  <a:pt x="8050" y="16421"/>
                  <a:pt x="8054" y="16454"/>
                </a:cubicBezTo>
                <a:cubicBezTo>
                  <a:pt x="8017" y="16457"/>
                  <a:pt x="7977" y="16477"/>
                  <a:pt x="7950" y="16434"/>
                </a:cubicBezTo>
                <a:cubicBezTo>
                  <a:pt x="7950" y="16434"/>
                  <a:pt x="7960" y="16434"/>
                  <a:pt x="7960" y="16434"/>
                </a:cubicBezTo>
                <a:lnTo>
                  <a:pt x="7953" y="16437"/>
                </a:lnTo>
                <a:cubicBezTo>
                  <a:pt x="7943" y="16457"/>
                  <a:pt x="7937" y="16473"/>
                  <a:pt x="7927" y="16493"/>
                </a:cubicBezTo>
                <a:cubicBezTo>
                  <a:pt x="7927" y="16493"/>
                  <a:pt x="7930" y="16490"/>
                  <a:pt x="7930" y="16490"/>
                </a:cubicBezTo>
                <a:cubicBezTo>
                  <a:pt x="7920" y="16500"/>
                  <a:pt x="7910" y="16509"/>
                  <a:pt x="7900" y="16519"/>
                </a:cubicBezTo>
                <a:cubicBezTo>
                  <a:pt x="7900" y="16519"/>
                  <a:pt x="7903" y="16519"/>
                  <a:pt x="7903" y="16519"/>
                </a:cubicBezTo>
                <a:cubicBezTo>
                  <a:pt x="7893" y="16519"/>
                  <a:pt x="7880" y="16519"/>
                  <a:pt x="7870" y="16519"/>
                </a:cubicBezTo>
                <a:cubicBezTo>
                  <a:pt x="7870" y="16519"/>
                  <a:pt x="7876" y="16519"/>
                  <a:pt x="7876" y="16519"/>
                </a:cubicBezTo>
                <a:cubicBezTo>
                  <a:pt x="7903" y="16427"/>
                  <a:pt x="7930" y="16339"/>
                  <a:pt x="7957" y="16247"/>
                </a:cubicBezTo>
                <a:cubicBezTo>
                  <a:pt x="7967" y="16244"/>
                  <a:pt x="7987" y="16244"/>
                  <a:pt x="7963" y="16231"/>
                </a:cubicBezTo>
                <a:cubicBezTo>
                  <a:pt x="7960" y="16237"/>
                  <a:pt x="7960" y="16244"/>
                  <a:pt x="7957" y="16250"/>
                </a:cubicBezTo>
                <a:cubicBezTo>
                  <a:pt x="7890" y="16329"/>
                  <a:pt x="7870" y="16424"/>
                  <a:pt x="7843" y="16519"/>
                </a:cubicBezTo>
                <a:lnTo>
                  <a:pt x="7846" y="16516"/>
                </a:lnTo>
                <a:cubicBezTo>
                  <a:pt x="7813" y="16523"/>
                  <a:pt x="7819" y="16552"/>
                  <a:pt x="7816" y="16575"/>
                </a:cubicBezTo>
                <a:lnTo>
                  <a:pt x="7819" y="16572"/>
                </a:lnTo>
                <a:cubicBezTo>
                  <a:pt x="7739" y="16650"/>
                  <a:pt x="7742" y="16778"/>
                  <a:pt x="7645" y="16844"/>
                </a:cubicBezTo>
                <a:cubicBezTo>
                  <a:pt x="7645" y="16840"/>
                  <a:pt x="7645" y="16840"/>
                  <a:pt x="7645" y="16837"/>
                </a:cubicBezTo>
                <a:cubicBezTo>
                  <a:pt x="7645" y="16840"/>
                  <a:pt x="7649" y="16840"/>
                  <a:pt x="7649" y="16844"/>
                </a:cubicBezTo>
                <a:cubicBezTo>
                  <a:pt x="7645" y="16844"/>
                  <a:pt x="7645" y="16840"/>
                  <a:pt x="7642" y="16840"/>
                </a:cubicBezTo>
                <a:cubicBezTo>
                  <a:pt x="7669" y="16896"/>
                  <a:pt x="7645" y="16906"/>
                  <a:pt x="7595" y="16886"/>
                </a:cubicBezTo>
                <a:cubicBezTo>
                  <a:pt x="7391" y="16804"/>
                  <a:pt x="7180" y="16732"/>
                  <a:pt x="6986" y="16631"/>
                </a:cubicBezTo>
                <a:cubicBezTo>
                  <a:pt x="6952" y="16614"/>
                  <a:pt x="6909" y="16598"/>
                  <a:pt x="6932" y="16555"/>
                </a:cubicBezTo>
                <a:cubicBezTo>
                  <a:pt x="7006" y="16418"/>
                  <a:pt x="7036" y="16257"/>
                  <a:pt x="7140" y="16132"/>
                </a:cubicBezTo>
                <a:cubicBezTo>
                  <a:pt x="7137" y="16132"/>
                  <a:pt x="7137" y="16136"/>
                  <a:pt x="7133" y="16136"/>
                </a:cubicBezTo>
                <a:cubicBezTo>
                  <a:pt x="7147" y="16113"/>
                  <a:pt x="7150" y="16113"/>
                  <a:pt x="7153" y="16113"/>
                </a:cubicBezTo>
                <a:close/>
                <a:moveTo>
                  <a:pt x="9587" y="18040"/>
                </a:moveTo>
                <a:lnTo>
                  <a:pt x="9593" y="18037"/>
                </a:lnTo>
                <a:lnTo>
                  <a:pt x="9583" y="18037"/>
                </a:lnTo>
                <a:lnTo>
                  <a:pt x="9587" y="18030"/>
                </a:lnTo>
                <a:cubicBezTo>
                  <a:pt x="9583" y="18030"/>
                  <a:pt x="9587" y="18040"/>
                  <a:pt x="9587" y="18040"/>
                </a:cubicBezTo>
                <a:close/>
                <a:moveTo>
                  <a:pt x="9526" y="17879"/>
                </a:moveTo>
                <a:lnTo>
                  <a:pt x="9533" y="17876"/>
                </a:lnTo>
                <a:lnTo>
                  <a:pt x="9526" y="17879"/>
                </a:lnTo>
                <a:lnTo>
                  <a:pt x="9523" y="17870"/>
                </a:lnTo>
                <a:cubicBezTo>
                  <a:pt x="9523" y="17870"/>
                  <a:pt x="9526" y="17879"/>
                  <a:pt x="9526" y="17879"/>
                </a:cubicBezTo>
                <a:close/>
                <a:moveTo>
                  <a:pt x="9496" y="17745"/>
                </a:moveTo>
                <a:cubicBezTo>
                  <a:pt x="9503" y="17742"/>
                  <a:pt x="9516" y="17761"/>
                  <a:pt x="9516" y="17739"/>
                </a:cubicBezTo>
                <a:cubicBezTo>
                  <a:pt x="9510" y="17742"/>
                  <a:pt x="9503" y="17745"/>
                  <a:pt x="9493" y="17748"/>
                </a:cubicBezTo>
                <a:cubicBezTo>
                  <a:pt x="9486" y="17742"/>
                  <a:pt x="9480" y="17735"/>
                  <a:pt x="9496" y="17745"/>
                </a:cubicBezTo>
                <a:close/>
                <a:moveTo>
                  <a:pt x="9383" y="17666"/>
                </a:moveTo>
                <a:cubicBezTo>
                  <a:pt x="9379" y="17693"/>
                  <a:pt x="9389" y="17702"/>
                  <a:pt x="9416" y="17693"/>
                </a:cubicBezTo>
                <a:cubicBezTo>
                  <a:pt x="9413" y="17732"/>
                  <a:pt x="9416" y="17768"/>
                  <a:pt x="9436" y="17804"/>
                </a:cubicBezTo>
                <a:cubicBezTo>
                  <a:pt x="9439" y="17804"/>
                  <a:pt x="9439" y="17804"/>
                  <a:pt x="9443" y="17804"/>
                </a:cubicBezTo>
                <a:cubicBezTo>
                  <a:pt x="9439" y="17804"/>
                  <a:pt x="9436" y="17804"/>
                  <a:pt x="9436" y="17801"/>
                </a:cubicBezTo>
                <a:cubicBezTo>
                  <a:pt x="9476" y="17758"/>
                  <a:pt x="9406" y="17732"/>
                  <a:pt x="9416" y="17696"/>
                </a:cubicBezTo>
                <a:cubicBezTo>
                  <a:pt x="9396" y="17693"/>
                  <a:pt x="9383" y="17686"/>
                  <a:pt x="9383" y="17666"/>
                </a:cubicBezTo>
                <a:cubicBezTo>
                  <a:pt x="9362" y="17670"/>
                  <a:pt x="9339" y="17673"/>
                  <a:pt x="9319" y="17676"/>
                </a:cubicBezTo>
                <a:cubicBezTo>
                  <a:pt x="9326" y="17653"/>
                  <a:pt x="9329" y="17634"/>
                  <a:pt x="9336" y="17611"/>
                </a:cubicBezTo>
                <a:cubicBezTo>
                  <a:pt x="9312" y="17611"/>
                  <a:pt x="9289" y="17611"/>
                  <a:pt x="9269" y="17611"/>
                </a:cubicBezTo>
                <a:cubicBezTo>
                  <a:pt x="9265" y="17568"/>
                  <a:pt x="9232" y="17598"/>
                  <a:pt x="9212" y="17588"/>
                </a:cubicBezTo>
                <a:cubicBezTo>
                  <a:pt x="9229" y="17545"/>
                  <a:pt x="9202" y="17519"/>
                  <a:pt x="9182" y="17489"/>
                </a:cubicBezTo>
                <a:cubicBezTo>
                  <a:pt x="9175" y="17486"/>
                  <a:pt x="9172" y="17463"/>
                  <a:pt x="9162" y="17489"/>
                </a:cubicBezTo>
                <a:cubicBezTo>
                  <a:pt x="9168" y="17489"/>
                  <a:pt x="9178" y="17486"/>
                  <a:pt x="9185" y="17486"/>
                </a:cubicBezTo>
                <a:cubicBezTo>
                  <a:pt x="9195" y="17519"/>
                  <a:pt x="9205" y="17555"/>
                  <a:pt x="9212" y="17588"/>
                </a:cubicBezTo>
                <a:cubicBezTo>
                  <a:pt x="9239" y="17581"/>
                  <a:pt x="9252" y="17598"/>
                  <a:pt x="9269" y="17611"/>
                </a:cubicBezTo>
                <a:cubicBezTo>
                  <a:pt x="9292" y="17601"/>
                  <a:pt x="9312" y="17575"/>
                  <a:pt x="9336" y="17607"/>
                </a:cubicBezTo>
                <a:cubicBezTo>
                  <a:pt x="9329" y="17630"/>
                  <a:pt x="9326" y="17650"/>
                  <a:pt x="9322" y="17670"/>
                </a:cubicBezTo>
                <a:cubicBezTo>
                  <a:pt x="9342" y="17670"/>
                  <a:pt x="9362" y="17666"/>
                  <a:pt x="9383" y="17666"/>
                </a:cubicBezTo>
                <a:close/>
                <a:moveTo>
                  <a:pt x="9617" y="17578"/>
                </a:moveTo>
                <a:cubicBezTo>
                  <a:pt x="9624" y="17565"/>
                  <a:pt x="9634" y="17548"/>
                  <a:pt x="9640" y="17535"/>
                </a:cubicBezTo>
                <a:cubicBezTo>
                  <a:pt x="9640" y="17539"/>
                  <a:pt x="9644" y="17542"/>
                  <a:pt x="9644" y="17545"/>
                </a:cubicBezTo>
                <a:cubicBezTo>
                  <a:pt x="9640" y="17545"/>
                  <a:pt x="9640" y="17542"/>
                  <a:pt x="9637" y="17542"/>
                </a:cubicBezTo>
                <a:cubicBezTo>
                  <a:pt x="9634" y="17552"/>
                  <a:pt x="9627" y="17565"/>
                  <a:pt x="9617" y="17578"/>
                </a:cubicBezTo>
                <a:cubicBezTo>
                  <a:pt x="9603" y="17584"/>
                  <a:pt x="9587" y="17591"/>
                  <a:pt x="9570" y="17598"/>
                </a:cubicBezTo>
                <a:cubicBezTo>
                  <a:pt x="9573" y="17568"/>
                  <a:pt x="9577" y="17542"/>
                  <a:pt x="9580" y="17512"/>
                </a:cubicBezTo>
                <a:cubicBezTo>
                  <a:pt x="9583" y="17512"/>
                  <a:pt x="9587" y="17516"/>
                  <a:pt x="9590" y="17516"/>
                </a:cubicBezTo>
                <a:cubicBezTo>
                  <a:pt x="9587" y="17516"/>
                  <a:pt x="9587" y="17519"/>
                  <a:pt x="9583" y="17519"/>
                </a:cubicBezTo>
                <a:cubicBezTo>
                  <a:pt x="9583" y="17516"/>
                  <a:pt x="9587" y="17512"/>
                  <a:pt x="9587" y="17509"/>
                </a:cubicBezTo>
                <a:cubicBezTo>
                  <a:pt x="9563" y="17519"/>
                  <a:pt x="9540" y="17529"/>
                  <a:pt x="9516" y="17542"/>
                </a:cubicBezTo>
                <a:cubicBezTo>
                  <a:pt x="9543" y="17493"/>
                  <a:pt x="9530" y="17460"/>
                  <a:pt x="9470" y="17453"/>
                </a:cubicBezTo>
                <a:cubicBezTo>
                  <a:pt x="9473" y="17437"/>
                  <a:pt x="9470" y="17421"/>
                  <a:pt x="9453" y="17411"/>
                </a:cubicBezTo>
                <a:cubicBezTo>
                  <a:pt x="9446" y="17394"/>
                  <a:pt x="9433" y="17388"/>
                  <a:pt x="9413" y="17394"/>
                </a:cubicBezTo>
                <a:cubicBezTo>
                  <a:pt x="9396" y="17388"/>
                  <a:pt x="9383" y="17378"/>
                  <a:pt x="9393" y="17358"/>
                </a:cubicBezTo>
                <a:cubicBezTo>
                  <a:pt x="9389" y="17312"/>
                  <a:pt x="9366" y="17306"/>
                  <a:pt x="9329" y="17329"/>
                </a:cubicBezTo>
                <a:cubicBezTo>
                  <a:pt x="9326" y="17296"/>
                  <a:pt x="9336" y="17257"/>
                  <a:pt x="9279" y="17263"/>
                </a:cubicBezTo>
                <a:cubicBezTo>
                  <a:pt x="9285" y="17217"/>
                  <a:pt x="9259" y="17208"/>
                  <a:pt x="9219" y="17214"/>
                </a:cubicBezTo>
                <a:cubicBezTo>
                  <a:pt x="9239" y="17152"/>
                  <a:pt x="9195" y="17165"/>
                  <a:pt x="9162" y="17165"/>
                </a:cubicBezTo>
                <a:cubicBezTo>
                  <a:pt x="9162" y="17145"/>
                  <a:pt x="9165" y="17126"/>
                  <a:pt x="9165" y="17106"/>
                </a:cubicBezTo>
                <a:cubicBezTo>
                  <a:pt x="9162" y="17106"/>
                  <a:pt x="9155" y="17106"/>
                  <a:pt x="9152" y="17106"/>
                </a:cubicBezTo>
                <a:cubicBezTo>
                  <a:pt x="9155" y="17126"/>
                  <a:pt x="9158" y="17145"/>
                  <a:pt x="9162" y="17162"/>
                </a:cubicBezTo>
                <a:cubicBezTo>
                  <a:pt x="9198" y="17158"/>
                  <a:pt x="9202" y="17191"/>
                  <a:pt x="9219" y="17211"/>
                </a:cubicBezTo>
                <a:cubicBezTo>
                  <a:pt x="9239" y="17227"/>
                  <a:pt x="9259" y="17244"/>
                  <a:pt x="9282" y="17260"/>
                </a:cubicBezTo>
                <a:cubicBezTo>
                  <a:pt x="9302" y="17280"/>
                  <a:pt x="9332" y="17293"/>
                  <a:pt x="9329" y="17329"/>
                </a:cubicBezTo>
                <a:cubicBezTo>
                  <a:pt x="9352" y="17332"/>
                  <a:pt x="9366" y="17365"/>
                  <a:pt x="9393" y="17355"/>
                </a:cubicBezTo>
                <a:cubicBezTo>
                  <a:pt x="9399" y="17368"/>
                  <a:pt x="9409" y="17378"/>
                  <a:pt x="9416" y="17391"/>
                </a:cubicBezTo>
                <a:cubicBezTo>
                  <a:pt x="9423" y="17407"/>
                  <a:pt x="9433" y="17417"/>
                  <a:pt x="9453" y="17411"/>
                </a:cubicBezTo>
                <a:cubicBezTo>
                  <a:pt x="9443" y="17430"/>
                  <a:pt x="9456" y="17440"/>
                  <a:pt x="9470" y="17453"/>
                </a:cubicBezTo>
                <a:cubicBezTo>
                  <a:pt x="9483" y="17483"/>
                  <a:pt x="9520" y="17503"/>
                  <a:pt x="9516" y="17542"/>
                </a:cubicBezTo>
                <a:cubicBezTo>
                  <a:pt x="9550" y="17548"/>
                  <a:pt x="9570" y="17562"/>
                  <a:pt x="9570" y="17594"/>
                </a:cubicBezTo>
                <a:cubicBezTo>
                  <a:pt x="9587" y="17598"/>
                  <a:pt x="9603" y="17604"/>
                  <a:pt x="9590" y="17627"/>
                </a:cubicBezTo>
                <a:cubicBezTo>
                  <a:pt x="9620" y="17627"/>
                  <a:pt x="9647" y="17627"/>
                  <a:pt x="9677" y="17627"/>
                </a:cubicBezTo>
                <a:cubicBezTo>
                  <a:pt x="9677" y="17640"/>
                  <a:pt x="9677" y="17650"/>
                  <a:pt x="9677" y="17663"/>
                </a:cubicBezTo>
                <a:cubicBezTo>
                  <a:pt x="9680" y="17663"/>
                  <a:pt x="9687" y="17663"/>
                  <a:pt x="9687" y="17660"/>
                </a:cubicBezTo>
                <a:cubicBezTo>
                  <a:pt x="9694" y="17643"/>
                  <a:pt x="9687" y="17637"/>
                  <a:pt x="9674" y="17630"/>
                </a:cubicBezTo>
                <a:cubicBezTo>
                  <a:pt x="9647" y="17591"/>
                  <a:pt x="9620" y="17637"/>
                  <a:pt x="9593" y="17627"/>
                </a:cubicBezTo>
                <a:cubicBezTo>
                  <a:pt x="9600" y="17607"/>
                  <a:pt x="9610" y="17591"/>
                  <a:pt x="9617" y="17578"/>
                </a:cubicBezTo>
                <a:close/>
                <a:moveTo>
                  <a:pt x="8957" y="17424"/>
                </a:moveTo>
                <a:cubicBezTo>
                  <a:pt x="8954" y="17414"/>
                  <a:pt x="8954" y="17411"/>
                  <a:pt x="8964" y="17417"/>
                </a:cubicBezTo>
                <a:cubicBezTo>
                  <a:pt x="8961" y="17417"/>
                  <a:pt x="8957" y="17421"/>
                  <a:pt x="8954" y="17421"/>
                </a:cubicBezTo>
                <a:cubicBezTo>
                  <a:pt x="8954" y="17417"/>
                  <a:pt x="8954" y="17411"/>
                  <a:pt x="8954" y="17407"/>
                </a:cubicBezTo>
                <a:cubicBezTo>
                  <a:pt x="8957" y="17414"/>
                  <a:pt x="8957" y="17421"/>
                  <a:pt x="8957" y="17424"/>
                </a:cubicBezTo>
                <a:close/>
                <a:moveTo>
                  <a:pt x="9510" y="17316"/>
                </a:moveTo>
                <a:cubicBezTo>
                  <a:pt x="9510" y="17316"/>
                  <a:pt x="9513" y="17312"/>
                  <a:pt x="9513" y="17312"/>
                </a:cubicBezTo>
                <a:cubicBezTo>
                  <a:pt x="9510" y="17312"/>
                  <a:pt x="9510" y="17312"/>
                  <a:pt x="9506" y="17312"/>
                </a:cubicBezTo>
                <a:cubicBezTo>
                  <a:pt x="9520" y="17293"/>
                  <a:pt x="9506" y="17319"/>
                  <a:pt x="9510" y="17316"/>
                </a:cubicBezTo>
                <a:close/>
                <a:moveTo>
                  <a:pt x="9128" y="17267"/>
                </a:moveTo>
                <a:cubicBezTo>
                  <a:pt x="9128" y="17270"/>
                  <a:pt x="9125" y="17270"/>
                  <a:pt x="9125" y="17273"/>
                </a:cubicBezTo>
                <a:cubicBezTo>
                  <a:pt x="9128" y="17273"/>
                  <a:pt x="9131" y="17273"/>
                  <a:pt x="9131" y="17273"/>
                </a:cubicBezTo>
                <a:cubicBezTo>
                  <a:pt x="9115" y="17267"/>
                  <a:pt x="9098" y="17263"/>
                  <a:pt x="9085" y="17257"/>
                </a:cubicBezTo>
                <a:cubicBezTo>
                  <a:pt x="9091" y="17244"/>
                  <a:pt x="9098" y="17234"/>
                  <a:pt x="9105" y="17224"/>
                </a:cubicBezTo>
                <a:cubicBezTo>
                  <a:pt x="9105" y="17224"/>
                  <a:pt x="9101" y="17221"/>
                  <a:pt x="9101" y="17221"/>
                </a:cubicBezTo>
                <a:cubicBezTo>
                  <a:pt x="9101" y="17224"/>
                  <a:pt x="9101" y="17227"/>
                  <a:pt x="9105" y="17227"/>
                </a:cubicBezTo>
                <a:cubicBezTo>
                  <a:pt x="9085" y="17224"/>
                  <a:pt x="9065" y="17221"/>
                  <a:pt x="9048" y="17214"/>
                </a:cubicBezTo>
                <a:cubicBezTo>
                  <a:pt x="9048" y="17244"/>
                  <a:pt x="9065" y="17253"/>
                  <a:pt x="9091" y="17253"/>
                </a:cubicBezTo>
                <a:cubicBezTo>
                  <a:pt x="9101" y="17257"/>
                  <a:pt x="9115" y="17263"/>
                  <a:pt x="9128" y="17267"/>
                </a:cubicBezTo>
                <a:close/>
                <a:moveTo>
                  <a:pt x="8325" y="17040"/>
                </a:moveTo>
                <a:cubicBezTo>
                  <a:pt x="8325" y="17040"/>
                  <a:pt x="8325" y="17040"/>
                  <a:pt x="8325" y="17040"/>
                </a:cubicBezTo>
                <a:cubicBezTo>
                  <a:pt x="8325" y="17040"/>
                  <a:pt x="8321" y="17040"/>
                  <a:pt x="8325" y="17040"/>
                </a:cubicBezTo>
                <a:lnTo>
                  <a:pt x="8325" y="17031"/>
                </a:lnTo>
                <a:cubicBezTo>
                  <a:pt x="8321" y="17031"/>
                  <a:pt x="8325" y="17040"/>
                  <a:pt x="8325" y="17040"/>
                </a:cubicBezTo>
                <a:close/>
                <a:moveTo>
                  <a:pt x="5617" y="16873"/>
                </a:moveTo>
                <a:cubicBezTo>
                  <a:pt x="5624" y="16873"/>
                  <a:pt x="5627" y="16870"/>
                  <a:pt x="5634" y="16870"/>
                </a:cubicBezTo>
                <a:cubicBezTo>
                  <a:pt x="5634" y="16873"/>
                  <a:pt x="5634" y="16877"/>
                  <a:pt x="5634" y="16880"/>
                </a:cubicBezTo>
                <a:cubicBezTo>
                  <a:pt x="5627" y="16880"/>
                  <a:pt x="5620" y="16880"/>
                  <a:pt x="5613" y="16877"/>
                </a:cubicBezTo>
                <a:cubicBezTo>
                  <a:pt x="5613" y="16880"/>
                  <a:pt x="5617" y="16880"/>
                  <a:pt x="5617" y="16883"/>
                </a:cubicBezTo>
                <a:cubicBezTo>
                  <a:pt x="5617" y="16880"/>
                  <a:pt x="5617" y="16877"/>
                  <a:pt x="5617" y="16873"/>
                </a:cubicBezTo>
                <a:close/>
                <a:moveTo>
                  <a:pt x="5714" y="16778"/>
                </a:moveTo>
                <a:cubicBezTo>
                  <a:pt x="5707" y="16768"/>
                  <a:pt x="5711" y="16765"/>
                  <a:pt x="5721" y="16772"/>
                </a:cubicBezTo>
                <a:cubicBezTo>
                  <a:pt x="5717" y="16772"/>
                  <a:pt x="5714" y="16775"/>
                  <a:pt x="5711" y="16775"/>
                </a:cubicBezTo>
                <a:cubicBezTo>
                  <a:pt x="5697" y="16775"/>
                  <a:pt x="5694" y="16768"/>
                  <a:pt x="5704" y="16759"/>
                </a:cubicBezTo>
                <a:cubicBezTo>
                  <a:pt x="5707" y="16755"/>
                  <a:pt x="5711" y="16755"/>
                  <a:pt x="5717" y="16755"/>
                </a:cubicBezTo>
                <a:cubicBezTo>
                  <a:pt x="5714" y="16765"/>
                  <a:pt x="5714" y="16772"/>
                  <a:pt x="5714" y="16778"/>
                </a:cubicBezTo>
                <a:close/>
                <a:moveTo>
                  <a:pt x="7458" y="16595"/>
                </a:moveTo>
                <a:cubicBezTo>
                  <a:pt x="7461" y="16595"/>
                  <a:pt x="7461" y="16591"/>
                  <a:pt x="7465" y="16591"/>
                </a:cubicBezTo>
                <a:cubicBezTo>
                  <a:pt x="7461" y="16591"/>
                  <a:pt x="7458" y="16591"/>
                  <a:pt x="7454" y="16591"/>
                </a:cubicBezTo>
                <a:cubicBezTo>
                  <a:pt x="7458" y="16591"/>
                  <a:pt x="7461" y="16588"/>
                  <a:pt x="7465" y="16588"/>
                </a:cubicBezTo>
                <a:cubicBezTo>
                  <a:pt x="7461" y="16588"/>
                  <a:pt x="7461" y="16591"/>
                  <a:pt x="7458" y="16595"/>
                </a:cubicBezTo>
                <a:close/>
                <a:moveTo>
                  <a:pt x="7739" y="16555"/>
                </a:moveTo>
                <a:cubicBezTo>
                  <a:pt x="7739" y="16555"/>
                  <a:pt x="7742" y="16559"/>
                  <a:pt x="7742" y="16559"/>
                </a:cubicBezTo>
                <a:cubicBezTo>
                  <a:pt x="7739" y="16559"/>
                  <a:pt x="7736" y="16555"/>
                  <a:pt x="7736" y="16555"/>
                </a:cubicBezTo>
                <a:cubicBezTo>
                  <a:pt x="7716" y="16549"/>
                  <a:pt x="7716" y="16536"/>
                  <a:pt x="7719" y="16519"/>
                </a:cubicBezTo>
                <a:lnTo>
                  <a:pt x="7716" y="16516"/>
                </a:lnTo>
                <a:cubicBezTo>
                  <a:pt x="7716" y="16516"/>
                  <a:pt x="7722" y="16516"/>
                  <a:pt x="7722" y="16516"/>
                </a:cubicBezTo>
                <a:cubicBezTo>
                  <a:pt x="7726" y="16529"/>
                  <a:pt x="7732" y="16542"/>
                  <a:pt x="7739" y="16555"/>
                </a:cubicBezTo>
                <a:close/>
                <a:moveTo>
                  <a:pt x="7083" y="16532"/>
                </a:moveTo>
                <a:cubicBezTo>
                  <a:pt x="7083" y="16532"/>
                  <a:pt x="7086" y="16532"/>
                  <a:pt x="7086" y="16532"/>
                </a:cubicBezTo>
                <a:cubicBezTo>
                  <a:pt x="7083" y="16532"/>
                  <a:pt x="7080" y="16532"/>
                  <a:pt x="7083" y="16532"/>
                </a:cubicBezTo>
                <a:cubicBezTo>
                  <a:pt x="7080" y="16503"/>
                  <a:pt x="7059" y="16506"/>
                  <a:pt x="7043" y="16506"/>
                </a:cubicBezTo>
                <a:cubicBezTo>
                  <a:pt x="7039" y="16503"/>
                  <a:pt x="7039" y="16503"/>
                  <a:pt x="7036" y="16500"/>
                </a:cubicBezTo>
                <a:cubicBezTo>
                  <a:pt x="7039" y="16500"/>
                  <a:pt x="7046" y="16500"/>
                  <a:pt x="7049" y="16500"/>
                </a:cubicBezTo>
                <a:cubicBezTo>
                  <a:pt x="7046" y="16503"/>
                  <a:pt x="7046" y="16503"/>
                  <a:pt x="7046" y="16506"/>
                </a:cubicBezTo>
                <a:cubicBezTo>
                  <a:pt x="7056" y="16516"/>
                  <a:pt x="7070" y="16526"/>
                  <a:pt x="7083" y="16532"/>
                </a:cubicBezTo>
                <a:close/>
                <a:moveTo>
                  <a:pt x="7170" y="16346"/>
                </a:moveTo>
                <a:cubicBezTo>
                  <a:pt x="7170" y="16346"/>
                  <a:pt x="7173" y="16342"/>
                  <a:pt x="7173" y="16342"/>
                </a:cubicBezTo>
                <a:cubicBezTo>
                  <a:pt x="7173" y="16342"/>
                  <a:pt x="7170" y="16342"/>
                  <a:pt x="7170" y="16346"/>
                </a:cubicBezTo>
                <a:cubicBezTo>
                  <a:pt x="7167" y="16339"/>
                  <a:pt x="7167" y="16336"/>
                  <a:pt x="7170" y="16329"/>
                </a:cubicBezTo>
                <a:cubicBezTo>
                  <a:pt x="7170" y="16336"/>
                  <a:pt x="7170" y="16342"/>
                  <a:pt x="7170" y="16346"/>
                </a:cubicBezTo>
                <a:close/>
                <a:moveTo>
                  <a:pt x="7337" y="16214"/>
                </a:moveTo>
                <a:cubicBezTo>
                  <a:pt x="7334" y="16211"/>
                  <a:pt x="7334" y="16208"/>
                  <a:pt x="7331" y="16205"/>
                </a:cubicBezTo>
                <a:cubicBezTo>
                  <a:pt x="7334" y="16205"/>
                  <a:pt x="7337" y="16201"/>
                  <a:pt x="7337" y="16201"/>
                </a:cubicBezTo>
                <a:cubicBezTo>
                  <a:pt x="7334" y="16205"/>
                  <a:pt x="7334" y="16208"/>
                  <a:pt x="7331" y="16211"/>
                </a:cubicBezTo>
                <a:cubicBezTo>
                  <a:pt x="7317" y="16208"/>
                  <a:pt x="7314" y="16205"/>
                  <a:pt x="7324" y="16195"/>
                </a:cubicBezTo>
                <a:cubicBezTo>
                  <a:pt x="7327" y="16191"/>
                  <a:pt x="7331" y="16191"/>
                  <a:pt x="7337" y="16191"/>
                </a:cubicBezTo>
                <a:cubicBezTo>
                  <a:pt x="7337" y="16198"/>
                  <a:pt x="7337" y="16208"/>
                  <a:pt x="7337" y="16214"/>
                </a:cubicBezTo>
                <a:close/>
                <a:moveTo>
                  <a:pt x="6758" y="16214"/>
                </a:moveTo>
                <a:cubicBezTo>
                  <a:pt x="6758" y="16211"/>
                  <a:pt x="6762" y="16211"/>
                  <a:pt x="6762" y="16208"/>
                </a:cubicBezTo>
                <a:cubicBezTo>
                  <a:pt x="6758" y="16208"/>
                  <a:pt x="6755" y="16211"/>
                  <a:pt x="6752" y="16211"/>
                </a:cubicBezTo>
                <a:cubicBezTo>
                  <a:pt x="6748" y="16205"/>
                  <a:pt x="6748" y="16201"/>
                  <a:pt x="6745" y="16195"/>
                </a:cubicBezTo>
                <a:cubicBezTo>
                  <a:pt x="6748" y="16195"/>
                  <a:pt x="6752" y="16195"/>
                  <a:pt x="6755" y="16191"/>
                </a:cubicBezTo>
                <a:cubicBezTo>
                  <a:pt x="6758" y="16201"/>
                  <a:pt x="6758" y="16208"/>
                  <a:pt x="6758" y="16214"/>
                </a:cubicBezTo>
                <a:close/>
                <a:moveTo>
                  <a:pt x="6604" y="16172"/>
                </a:moveTo>
                <a:cubicBezTo>
                  <a:pt x="6608" y="16159"/>
                  <a:pt x="6614" y="16155"/>
                  <a:pt x="6621" y="16165"/>
                </a:cubicBezTo>
                <a:cubicBezTo>
                  <a:pt x="6624" y="16169"/>
                  <a:pt x="6621" y="16175"/>
                  <a:pt x="6624" y="16178"/>
                </a:cubicBezTo>
                <a:cubicBezTo>
                  <a:pt x="6618" y="16178"/>
                  <a:pt x="6608" y="16178"/>
                  <a:pt x="6601" y="16175"/>
                </a:cubicBezTo>
                <a:cubicBezTo>
                  <a:pt x="6604" y="16175"/>
                  <a:pt x="6608" y="16172"/>
                  <a:pt x="6611" y="16172"/>
                </a:cubicBezTo>
                <a:cubicBezTo>
                  <a:pt x="6611" y="16175"/>
                  <a:pt x="6614" y="16178"/>
                  <a:pt x="6614" y="16182"/>
                </a:cubicBezTo>
                <a:cubicBezTo>
                  <a:pt x="6611" y="16178"/>
                  <a:pt x="6608" y="16175"/>
                  <a:pt x="6604" y="16172"/>
                </a:cubicBezTo>
                <a:close/>
                <a:moveTo>
                  <a:pt x="7973" y="16129"/>
                </a:moveTo>
                <a:cubicBezTo>
                  <a:pt x="7977" y="16132"/>
                  <a:pt x="7977" y="16132"/>
                  <a:pt x="7980" y="16136"/>
                </a:cubicBezTo>
                <a:cubicBezTo>
                  <a:pt x="7977" y="16132"/>
                  <a:pt x="7973" y="16132"/>
                  <a:pt x="7973" y="16129"/>
                </a:cubicBezTo>
                <a:cubicBezTo>
                  <a:pt x="7977" y="16136"/>
                  <a:pt x="7980" y="16142"/>
                  <a:pt x="7983" y="16146"/>
                </a:cubicBezTo>
                <a:cubicBezTo>
                  <a:pt x="7980" y="16139"/>
                  <a:pt x="7977" y="16136"/>
                  <a:pt x="7973" y="16129"/>
                </a:cubicBezTo>
                <a:close/>
                <a:moveTo>
                  <a:pt x="8077" y="16113"/>
                </a:moveTo>
                <a:cubicBezTo>
                  <a:pt x="8080" y="16129"/>
                  <a:pt x="8084" y="16146"/>
                  <a:pt x="8087" y="16162"/>
                </a:cubicBezTo>
                <a:cubicBezTo>
                  <a:pt x="8054" y="16172"/>
                  <a:pt x="8080" y="16201"/>
                  <a:pt x="8067" y="16218"/>
                </a:cubicBezTo>
                <a:cubicBezTo>
                  <a:pt x="8074" y="16218"/>
                  <a:pt x="8080" y="16214"/>
                  <a:pt x="8090" y="16214"/>
                </a:cubicBezTo>
                <a:cubicBezTo>
                  <a:pt x="8084" y="16218"/>
                  <a:pt x="8077" y="16218"/>
                  <a:pt x="8070" y="16221"/>
                </a:cubicBezTo>
                <a:cubicBezTo>
                  <a:pt x="8067" y="16198"/>
                  <a:pt x="8074" y="16178"/>
                  <a:pt x="8090" y="16162"/>
                </a:cubicBezTo>
                <a:cubicBezTo>
                  <a:pt x="8067" y="16149"/>
                  <a:pt x="8064" y="16136"/>
                  <a:pt x="8077" y="16113"/>
                </a:cubicBezTo>
                <a:cubicBezTo>
                  <a:pt x="8077" y="16116"/>
                  <a:pt x="8077" y="16113"/>
                  <a:pt x="8077" y="16113"/>
                </a:cubicBezTo>
                <a:close/>
                <a:moveTo>
                  <a:pt x="8090" y="16037"/>
                </a:moveTo>
                <a:cubicBezTo>
                  <a:pt x="8097" y="16037"/>
                  <a:pt x="8101" y="16034"/>
                  <a:pt x="8107" y="16034"/>
                </a:cubicBezTo>
                <a:cubicBezTo>
                  <a:pt x="8101" y="16037"/>
                  <a:pt x="8097" y="16041"/>
                  <a:pt x="8090" y="16044"/>
                </a:cubicBezTo>
                <a:cubicBezTo>
                  <a:pt x="8101" y="16037"/>
                  <a:pt x="8104" y="16037"/>
                  <a:pt x="8097" y="16047"/>
                </a:cubicBezTo>
                <a:cubicBezTo>
                  <a:pt x="8094" y="16044"/>
                  <a:pt x="8094" y="16041"/>
                  <a:pt x="8090" y="16037"/>
                </a:cubicBezTo>
                <a:close/>
                <a:moveTo>
                  <a:pt x="6859" y="16001"/>
                </a:moveTo>
                <a:cubicBezTo>
                  <a:pt x="6855" y="15998"/>
                  <a:pt x="6855" y="15995"/>
                  <a:pt x="6852" y="15995"/>
                </a:cubicBezTo>
                <a:cubicBezTo>
                  <a:pt x="6855" y="15995"/>
                  <a:pt x="6859" y="15998"/>
                  <a:pt x="6862" y="15998"/>
                </a:cubicBezTo>
                <a:cubicBezTo>
                  <a:pt x="6859" y="15998"/>
                  <a:pt x="6855" y="16001"/>
                  <a:pt x="6852" y="16001"/>
                </a:cubicBezTo>
                <a:cubicBezTo>
                  <a:pt x="6852" y="15998"/>
                  <a:pt x="6852" y="15992"/>
                  <a:pt x="6855" y="15988"/>
                </a:cubicBezTo>
                <a:cubicBezTo>
                  <a:pt x="6859" y="15992"/>
                  <a:pt x="6859" y="15998"/>
                  <a:pt x="6859" y="16001"/>
                </a:cubicBezTo>
                <a:close/>
                <a:moveTo>
                  <a:pt x="9550" y="17965"/>
                </a:moveTo>
                <a:cubicBezTo>
                  <a:pt x="9550" y="17965"/>
                  <a:pt x="9550" y="17965"/>
                  <a:pt x="9550" y="17965"/>
                </a:cubicBezTo>
                <a:cubicBezTo>
                  <a:pt x="9557" y="17961"/>
                  <a:pt x="9567" y="17961"/>
                  <a:pt x="9573" y="17958"/>
                </a:cubicBezTo>
                <a:cubicBezTo>
                  <a:pt x="9567" y="17961"/>
                  <a:pt x="9557" y="17965"/>
                  <a:pt x="9550" y="17965"/>
                </a:cubicBezTo>
                <a:close/>
                <a:moveTo>
                  <a:pt x="9449" y="17657"/>
                </a:moveTo>
                <a:cubicBezTo>
                  <a:pt x="9453" y="17660"/>
                  <a:pt x="9453" y="17663"/>
                  <a:pt x="9456" y="17666"/>
                </a:cubicBezTo>
                <a:cubicBezTo>
                  <a:pt x="9456" y="17666"/>
                  <a:pt x="9460" y="17666"/>
                  <a:pt x="9463" y="17666"/>
                </a:cubicBezTo>
                <a:cubicBezTo>
                  <a:pt x="9456" y="17663"/>
                  <a:pt x="9449" y="17663"/>
                  <a:pt x="9446" y="17660"/>
                </a:cubicBezTo>
                <a:cubicBezTo>
                  <a:pt x="9446" y="17647"/>
                  <a:pt x="9446" y="17637"/>
                  <a:pt x="9443" y="17624"/>
                </a:cubicBezTo>
                <a:cubicBezTo>
                  <a:pt x="9439" y="17624"/>
                  <a:pt x="9436" y="17627"/>
                  <a:pt x="9433" y="17627"/>
                </a:cubicBezTo>
                <a:cubicBezTo>
                  <a:pt x="9436" y="17637"/>
                  <a:pt x="9443" y="17647"/>
                  <a:pt x="9449" y="17657"/>
                </a:cubicBezTo>
                <a:close/>
                <a:moveTo>
                  <a:pt x="8094" y="16323"/>
                </a:moveTo>
                <a:cubicBezTo>
                  <a:pt x="8090" y="16316"/>
                  <a:pt x="8090" y="16309"/>
                  <a:pt x="8087" y="16306"/>
                </a:cubicBezTo>
                <a:cubicBezTo>
                  <a:pt x="8090" y="16306"/>
                  <a:pt x="8094" y="16306"/>
                  <a:pt x="8097" y="16306"/>
                </a:cubicBezTo>
                <a:cubicBezTo>
                  <a:pt x="8097" y="16313"/>
                  <a:pt x="8094" y="16319"/>
                  <a:pt x="8094" y="16323"/>
                </a:cubicBezTo>
                <a:cubicBezTo>
                  <a:pt x="8084" y="16329"/>
                  <a:pt x="8077" y="16296"/>
                  <a:pt x="8067" y="16323"/>
                </a:cubicBezTo>
                <a:cubicBezTo>
                  <a:pt x="8074" y="16323"/>
                  <a:pt x="8084" y="16323"/>
                  <a:pt x="8094" y="16323"/>
                </a:cubicBezTo>
                <a:close/>
                <a:moveTo>
                  <a:pt x="7649" y="16539"/>
                </a:moveTo>
                <a:cubicBezTo>
                  <a:pt x="7645" y="16539"/>
                  <a:pt x="7645" y="16539"/>
                  <a:pt x="7642" y="16542"/>
                </a:cubicBezTo>
                <a:cubicBezTo>
                  <a:pt x="7645" y="16542"/>
                  <a:pt x="7649" y="16545"/>
                  <a:pt x="7652" y="16545"/>
                </a:cubicBezTo>
                <a:cubicBezTo>
                  <a:pt x="7645" y="16545"/>
                  <a:pt x="7639" y="16545"/>
                  <a:pt x="7632" y="16545"/>
                </a:cubicBezTo>
                <a:cubicBezTo>
                  <a:pt x="7632" y="16542"/>
                  <a:pt x="7632" y="16539"/>
                  <a:pt x="7632" y="16536"/>
                </a:cubicBezTo>
                <a:cubicBezTo>
                  <a:pt x="7639" y="16536"/>
                  <a:pt x="7645" y="16536"/>
                  <a:pt x="7649" y="16539"/>
                </a:cubicBezTo>
                <a:close/>
                <a:moveTo>
                  <a:pt x="7240" y="16539"/>
                </a:moveTo>
                <a:cubicBezTo>
                  <a:pt x="7220" y="16552"/>
                  <a:pt x="7200" y="16552"/>
                  <a:pt x="7177" y="16539"/>
                </a:cubicBezTo>
                <a:cubicBezTo>
                  <a:pt x="7167" y="16545"/>
                  <a:pt x="7157" y="16549"/>
                  <a:pt x="7150" y="16555"/>
                </a:cubicBezTo>
                <a:cubicBezTo>
                  <a:pt x="7150" y="16555"/>
                  <a:pt x="7153" y="16562"/>
                  <a:pt x="7157" y="16565"/>
                </a:cubicBezTo>
                <a:cubicBezTo>
                  <a:pt x="7163" y="16555"/>
                  <a:pt x="7170" y="16549"/>
                  <a:pt x="7180" y="16539"/>
                </a:cubicBezTo>
                <a:cubicBezTo>
                  <a:pt x="7197" y="16542"/>
                  <a:pt x="7217" y="16542"/>
                  <a:pt x="7240" y="16539"/>
                </a:cubicBezTo>
                <a:cubicBezTo>
                  <a:pt x="7240" y="16545"/>
                  <a:pt x="7240" y="16555"/>
                  <a:pt x="7240" y="16562"/>
                </a:cubicBezTo>
                <a:cubicBezTo>
                  <a:pt x="7240" y="16555"/>
                  <a:pt x="7240" y="16549"/>
                  <a:pt x="7240" y="16539"/>
                </a:cubicBezTo>
                <a:close/>
                <a:moveTo>
                  <a:pt x="8352" y="16975"/>
                </a:moveTo>
                <a:cubicBezTo>
                  <a:pt x="8352" y="16975"/>
                  <a:pt x="8348" y="16975"/>
                  <a:pt x="8348" y="16975"/>
                </a:cubicBezTo>
                <a:cubicBezTo>
                  <a:pt x="8348" y="16975"/>
                  <a:pt x="8352" y="16975"/>
                  <a:pt x="8352" y="16975"/>
                </a:cubicBezTo>
                <a:cubicBezTo>
                  <a:pt x="8358" y="16981"/>
                  <a:pt x="8365" y="16981"/>
                  <a:pt x="8368" y="16985"/>
                </a:cubicBezTo>
                <a:cubicBezTo>
                  <a:pt x="8365" y="16988"/>
                  <a:pt x="8362" y="16988"/>
                  <a:pt x="8358" y="16991"/>
                </a:cubicBezTo>
                <a:cubicBezTo>
                  <a:pt x="8355" y="16985"/>
                  <a:pt x="8352" y="16978"/>
                  <a:pt x="8352" y="16975"/>
                </a:cubicBezTo>
                <a:close/>
                <a:moveTo>
                  <a:pt x="7317" y="15752"/>
                </a:moveTo>
                <a:cubicBezTo>
                  <a:pt x="7300" y="15749"/>
                  <a:pt x="7284" y="15742"/>
                  <a:pt x="7274" y="15765"/>
                </a:cubicBezTo>
                <a:cubicBezTo>
                  <a:pt x="7270" y="15772"/>
                  <a:pt x="7277" y="15785"/>
                  <a:pt x="7280" y="15788"/>
                </a:cubicBezTo>
                <a:cubicBezTo>
                  <a:pt x="7311" y="15795"/>
                  <a:pt x="7304" y="15759"/>
                  <a:pt x="7321" y="15752"/>
                </a:cubicBezTo>
                <a:cubicBezTo>
                  <a:pt x="7321" y="15749"/>
                  <a:pt x="7317" y="15749"/>
                  <a:pt x="7317" y="15746"/>
                </a:cubicBezTo>
                <a:cubicBezTo>
                  <a:pt x="7314" y="15746"/>
                  <a:pt x="7314" y="15749"/>
                  <a:pt x="7317" y="15752"/>
                </a:cubicBezTo>
                <a:close/>
                <a:moveTo>
                  <a:pt x="9316" y="17522"/>
                </a:moveTo>
                <a:cubicBezTo>
                  <a:pt x="9322" y="17509"/>
                  <a:pt x="9356" y="17529"/>
                  <a:pt x="9349" y="17496"/>
                </a:cubicBezTo>
                <a:cubicBezTo>
                  <a:pt x="9349" y="17493"/>
                  <a:pt x="9342" y="17489"/>
                  <a:pt x="9339" y="17486"/>
                </a:cubicBezTo>
                <a:cubicBezTo>
                  <a:pt x="9306" y="17483"/>
                  <a:pt x="9319" y="17509"/>
                  <a:pt x="9316" y="17522"/>
                </a:cubicBezTo>
                <a:cubicBezTo>
                  <a:pt x="9316" y="17532"/>
                  <a:pt x="9312" y="17532"/>
                  <a:pt x="9306" y="17522"/>
                </a:cubicBezTo>
                <a:cubicBezTo>
                  <a:pt x="9309" y="17522"/>
                  <a:pt x="9312" y="17522"/>
                  <a:pt x="9316" y="17522"/>
                </a:cubicBezTo>
                <a:close/>
                <a:moveTo>
                  <a:pt x="7535" y="16752"/>
                </a:moveTo>
                <a:cubicBezTo>
                  <a:pt x="7545" y="16752"/>
                  <a:pt x="7552" y="16752"/>
                  <a:pt x="7562" y="16752"/>
                </a:cubicBezTo>
                <a:cubicBezTo>
                  <a:pt x="7575" y="16752"/>
                  <a:pt x="7592" y="16781"/>
                  <a:pt x="7602" y="16745"/>
                </a:cubicBezTo>
                <a:cubicBezTo>
                  <a:pt x="7578" y="16749"/>
                  <a:pt x="7555" y="16752"/>
                  <a:pt x="7535" y="16752"/>
                </a:cubicBezTo>
                <a:cubicBezTo>
                  <a:pt x="7531" y="16742"/>
                  <a:pt x="7528" y="16732"/>
                  <a:pt x="7521" y="16722"/>
                </a:cubicBezTo>
                <a:cubicBezTo>
                  <a:pt x="7518" y="16716"/>
                  <a:pt x="7521" y="16693"/>
                  <a:pt x="7501" y="16709"/>
                </a:cubicBezTo>
                <a:cubicBezTo>
                  <a:pt x="7501" y="16713"/>
                  <a:pt x="7525" y="16739"/>
                  <a:pt x="7535" y="16752"/>
                </a:cubicBezTo>
                <a:close/>
                <a:moveTo>
                  <a:pt x="9707" y="19895"/>
                </a:moveTo>
                <a:cubicBezTo>
                  <a:pt x="9711" y="19895"/>
                  <a:pt x="9714" y="19892"/>
                  <a:pt x="9717" y="19892"/>
                </a:cubicBezTo>
                <a:cubicBezTo>
                  <a:pt x="9717" y="19823"/>
                  <a:pt x="9717" y="19754"/>
                  <a:pt x="9717" y="19685"/>
                </a:cubicBezTo>
                <a:cubicBezTo>
                  <a:pt x="9714" y="19685"/>
                  <a:pt x="9711" y="19685"/>
                  <a:pt x="9707" y="19685"/>
                </a:cubicBezTo>
                <a:cubicBezTo>
                  <a:pt x="9707" y="19754"/>
                  <a:pt x="9707" y="19823"/>
                  <a:pt x="9707" y="19895"/>
                </a:cubicBezTo>
                <a:close/>
                <a:moveTo>
                  <a:pt x="9580" y="19063"/>
                </a:moveTo>
                <a:cubicBezTo>
                  <a:pt x="9577" y="19059"/>
                  <a:pt x="9573" y="19056"/>
                  <a:pt x="9570" y="19053"/>
                </a:cubicBezTo>
                <a:cubicBezTo>
                  <a:pt x="9570" y="19056"/>
                  <a:pt x="9567" y="19063"/>
                  <a:pt x="9567" y="19066"/>
                </a:cubicBezTo>
                <a:cubicBezTo>
                  <a:pt x="9570" y="19069"/>
                  <a:pt x="9573" y="19073"/>
                  <a:pt x="9577" y="19076"/>
                </a:cubicBezTo>
                <a:cubicBezTo>
                  <a:pt x="9580" y="19073"/>
                  <a:pt x="9580" y="19069"/>
                  <a:pt x="9580" y="19063"/>
                </a:cubicBezTo>
                <a:close/>
                <a:moveTo>
                  <a:pt x="9225" y="17355"/>
                </a:moveTo>
                <a:cubicBezTo>
                  <a:pt x="9215" y="17348"/>
                  <a:pt x="9205" y="17339"/>
                  <a:pt x="9195" y="17339"/>
                </a:cubicBezTo>
                <a:cubicBezTo>
                  <a:pt x="9182" y="17339"/>
                  <a:pt x="9182" y="17345"/>
                  <a:pt x="9192" y="17355"/>
                </a:cubicBezTo>
                <a:cubicBezTo>
                  <a:pt x="9198" y="17362"/>
                  <a:pt x="9205" y="17365"/>
                  <a:pt x="9212" y="17371"/>
                </a:cubicBezTo>
                <a:cubicBezTo>
                  <a:pt x="9215" y="17368"/>
                  <a:pt x="9218" y="17365"/>
                  <a:pt x="9225" y="17355"/>
                </a:cubicBezTo>
                <a:close/>
                <a:moveTo>
                  <a:pt x="6839" y="16264"/>
                </a:moveTo>
                <a:cubicBezTo>
                  <a:pt x="6835" y="16264"/>
                  <a:pt x="6832" y="16260"/>
                  <a:pt x="6829" y="16260"/>
                </a:cubicBezTo>
                <a:cubicBezTo>
                  <a:pt x="6829" y="16260"/>
                  <a:pt x="6825" y="16264"/>
                  <a:pt x="6825" y="16267"/>
                </a:cubicBezTo>
                <a:cubicBezTo>
                  <a:pt x="6829" y="16267"/>
                  <a:pt x="6832" y="16270"/>
                  <a:pt x="6835" y="16270"/>
                </a:cubicBezTo>
                <a:cubicBezTo>
                  <a:pt x="6835" y="16270"/>
                  <a:pt x="6839" y="16267"/>
                  <a:pt x="6839" y="16264"/>
                </a:cubicBezTo>
                <a:close/>
                <a:moveTo>
                  <a:pt x="9547" y="19338"/>
                </a:moveTo>
                <a:lnTo>
                  <a:pt x="9553" y="19328"/>
                </a:lnTo>
                <a:lnTo>
                  <a:pt x="9543" y="19328"/>
                </a:lnTo>
                <a:lnTo>
                  <a:pt x="9547" y="19338"/>
                </a:lnTo>
                <a:close/>
                <a:moveTo>
                  <a:pt x="8646" y="16713"/>
                </a:moveTo>
                <a:cubicBezTo>
                  <a:pt x="8646" y="16709"/>
                  <a:pt x="8646" y="16706"/>
                  <a:pt x="8646" y="16703"/>
                </a:cubicBezTo>
                <a:cubicBezTo>
                  <a:pt x="8643" y="16703"/>
                  <a:pt x="8636" y="16706"/>
                  <a:pt x="8633" y="16706"/>
                </a:cubicBezTo>
                <a:cubicBezTo>
                  <a:pt x="8633" y="16709"/>
                  <a:pt x="8636" y="16713"/>
                  <a:pt x="8636" y="16716"/>
                </a:cubicBezTo>
                <a:cubicBezTo>
                  <a:pt x="8639" y="16716"/>
                  <a:pt x="8643" y="16716"/>
                  <a:pt x="8646" y="16713"/>
                </a:cubicBezTo>
                <a:close/>
                <a:moveTo>
                  <a:pt x="7632" y="16677"/>
                </a:moveTo>
                <a:lnTo>
                  <a:pt x="7632" y="16670"/>
                </a:lnTo>
                <a:lnTo>
                  <a:pt x="7622" y="16673"/>
                </a:lnTo>
                <a:lnTo>
                  <a:pt x="7632" y="16677"/>
                </a:lnTo>
                <a:close/>
                <a:moveTo>
                  <a:pt x="8127" y="16624"/>
                </a:moveTo>
                <a:lnTo>
                  <a:pt x="8137" y="16621"/>
                </a:lnTo>
                <a:lnTo>
                  <a:pt x="8127" y="16618"/>
                </a:lnTo>
                <a:lnTo>
                  <a:pt x="8127" y="16624"/>
                </a:lnTo>
                <a:close/>
                <a:moveTo>
                  <a:pt x="7535" y="16614"/>
                </a:moveTo>
                <a:cubicBezTo>
                  <a:pt x="7535" y="16618"/>
                  <a:pt x="7535" y="16621"/>
                  <a:pt x="7538" y="16624"/>
                </a:cubicBezTo>
                <a:cubicBezTo>
                  <a:pt x="7542" y="16627"/>
                  <a:pt x="7545" y="16627"/>
                  <a:pt x="7548" y="16627"/>
                </a:cubicBezTo>
                <a:cubicBezTo>
                  <a:pt x="7548" y="16624"/>
                  <a:pt x="7548" y="16618"/>
                  <a:pt x="7545" y="16614"/>
                </a:cubicBezTo>
                <a:cubicBezTo>
                  <a:pt x="7542" y="16611"/>
                  <a:pt x="7538" y="16614"/>
                  <a:pt x="7535" y="16614"/>
                </a:cubicBezTo>
                <a:close/>
                <a:moveTo>
                  <a:pt x="7304" y="16614"/>
                </a:moveTo>
                <a:cubicBezTo>
                  <a:pt x="7304" y="16618"/>
                  <a:pt x="7304" y="16621"/>
                  <a:pt x="7307" y="16621"/>
                </a:cubicBezTo>
                <a:cubicBezTo>
                  <a:pt x="7311" y="16624"/>
                  <a:pt x="7314" y="16621"/>
                  <a:pt x="7317" y="16624"/>
                </a:cubicBezTo>
                <a:cubicBezTo>
                  <a:pt x="7317" y="16621"/>
                  <a:pt x="7314" y="16614"/>
                  <a:pt x="7314" y="16611"/>
                </a:cubicBezTo>
                <a:cubicBezTo>
                  <a:pt x="7311" y="16611"/>
                  <a:pt x="7307" y="16611"/>
                  <a:pt x="7304" y="16614"/>
                </a:cubicBezTo>
                <a:close/>
                <a:moveTo>
                  <a:pt x="9433" y="17224"/>
                </a:moveTo>
                <a:cubicBezTo>
                  <a:pt x="9436" y="17224"/>
                  <a:pt x="9439" y="17221"/>
                  <a:pt x="9439" y="17221"/>
                </a:cubicBezTo>
                <a:cubicBezTo>
                  <a:pt x="9439" y="17217"/>
                  <a:pt x="9439" y="17214"/>
                  <a:pt x="9439" y="17211"/>
                </a:cubicBezTo>
                <a:cubicBezTo>
                  <a:pt x="9436" y="17214"/>
                  <a:pt x="9429" y="17214"/>
                  <a:pt x="9426" y="17217"/>
                </a:cubicBezTo>
                <a:cubicBezTo>
                  <a:pt x="9429" y="17221"/>
                  <a:pt x="9433" y="17221"/>
                  <a:pt x="9433" y="17224"/>
                </a:cubicBezTo>
                <a:close/>
                <a:moveTo>
                  <a:pt x="6216" y="16336"/>
                </a:moveTo>
                <a:cubicBezTo>
                  <a:pt x="6216" y="16339"/>
                  <a:pt x="6213" y="16342"/>
                  <a:pt x="6213" y="16349"/>
                </a:cubicBezTo>
                <a:cubicBezTo>
                  <a:pt x="6213" y="16349"/>
                  <a:pt x="6219" y="16352"/>
                  <a:pt x="6223" y="16352"/>
                </a:cubicBezTo>
                <a:cubicBezTo>
                  <a:pt x="6223" y="16349"/>
                  <a:pt x="6226" y="16346"/>
                  <a:pt x="6226" y="16342"/>
                </a:cubicBezTo>
                <a:cubicBezTo>
                  <a:pt x="6223" y="16336"/>
                  <a:pt x="6219" y="16336"/>
                  <a:pt x="6216" y="16336"/>
                </a:cubicBezTo>
                <a:close/>
                <a:moveTo>
                  <a:pt x="6310" y="16296"/>
                </a:moveTo>
                <a:cubicBezTo>
                  <a:pt x="6306" y="16290"/>
                  <a:pt x="6306" y="16283"/>
                  <a:pt x="6303" y="16277"/>
                </a:cubicBezTo>
                <a:cubicBezTo>
                  <a:pt x="6300" y="16280"/>
                  <a:pt x="6293" y="16283"/>
                  <a:pt x="6293" y="16283"/>
                </a:cubicBezTo>
                <a:cubicBezTo>
                  <a:pt x="6293" y="16290"/>
                  <a:pt x="6296" y="16296"/>
                  <a:pt x="6300" y="16303"/>
                </a:cubicBezTo>
                <a:cubicBezTo>
                  <a:pt x="6303" y="16300"/>
                  <a:pt x="6306" y="16300"/>
                  <a:pt x="6310" y="16296"/>
                </a:cubicBezTo>
                <a:close/>
                <a:moveTo>
                  <a:pt x="8040" y="16037"/>
                </a:moveTo>
                <a:cubicBezTo>
                  <a:pt x="8037" y="16034"/>
                  <a:pt x="8037" y="16031"/>
                  <a:pt x="8034" y="16028"/>
                </a:cubicBezTo>
                <a:cubicBezTo>
                  <a:pt x="8030" y="16031"/>
                  <a:pt x="8027" y="16034"/>
                  <a:pt x="8027" y="16034"/>
                </a:cubicBezTo>
                <a:cubicBezTo>
                  <a:pt x="8030" y="16037"/>
                  <a:pt x="8034" y="16044"/>
                  <a:pt x="8037" y="16047"/>
                </a:cubicBezTo>
                <a:cubicBezTo>
                  <a:pt x="8037" y="16047"/>
                  <a:pt x="8040" y="16041"/>
                  <a:pt x="8040" y="16037"/>
                </a:cubicBezTo>
                <a:close/>
                <a:moveTo>
                  <a:pt x="9285" y="17424"/>
                </a:moveTo>
                <a:cubicBezTo>
                  <a:pt x="9282" y="17417"/>
                  <a:pt x="9279" y="17411"/>
                  <a:pt x="9275" y="17404"/>
                </a:cubicBezTo>
                <a:cubicBezTo>
                  <a:pt x="9272" y="17407"/>
                  <a:pt x="9265" y="17407"/>
                  <a:pt x="9265" y="17411"/>
                </a:cubicBezTo>
                <a:cubicBezTo>
                  <a:pt x="9265" y="17417"/>
                  <a:pt x="9269" y="17424"/>
                  <a:pt x="9269" y="17430"/>
                </a:cubicBezTo>
                <a:cubicBezTo>
                  <a:pt x="9275" y="17427"/>
                  <a:pt x="9279" y="17427"/>
                  <a:pt x="9285" y="17424"/>
                </a:cubicBezTo>
                <a:close/>
                <a:moveTo>
                  <a:pt x="9386" y="17552"/>
                </a:moveTo>
                <a:cubicBezTo>
                  <a:pt x="9383" y="17555"/>
                  <a:pt x="9379" y="17558"/>
                  <a:pt x="9379" y="17562"/>
                </a:cubicBezTo>
                <a:cubicBezTo>
                  <a:pt x="9386" y="17565"/>
                  <a:pt x="9393" y="17568"/>
                  <a:pt x="9399" y="17571"/>
                </a:cubicBezTo>
                <a:cubicBezTo>
                  <a:pt x="9403" y="17571"/>
                  <a:pt x="9406" y="17565"/>
                  <a:pt x="9406" y="17562"/>
                </a:cubicBezTo>
                <a:cubicBezTo>
                  <a:pt x="9399" y="17558"/>
                  <a:pt x="9393" y="17555"/>
                  <a:pt x="9386" y="17552"/>
                </a:cubicBezTo>
                <a:close/>
                <a:moveTo>
                  <a:pt x="7401" y="14828"/>
                </a:moveTo>
                <a:cubicBezTo>
                  <a:pt x="7404" y="14825"/>
                  <a:pt x="7408" y="14825"/>
                  <a:pt x="7411" y="14821"/>
                </a:cubicBezTo>
                <a:cubicBezTo>
                  <a:pt x="7411" y="14818"/>
                  <a:pt x="7411" y="14815"/>
                  <a:pt x="7411" y="14808"/>
                </a:cubicBezTo>
                <a:cubicBezTo>
                  <a:pt x="7404" y="14812"/>
                  <a:pt x="7401" y="14815"/>
                  <a:pt x="7394" y="14818"/>
                </a:cubicBezTo>
                <a:cubicBezTo>
                  <a:pt x="7398" y="14821"/>
                  <a:pt x="7401" y="14825"/>
                  <a:pt x="7401" y="14828"/>
                </a:cubicBezTo>
                <a:close/>
                <a:moveTo>
                  <a:pt x="9717" y="20646"/>
                </a:moveTo>
                <a:lnTo>
                  <a:pt x="9707" y="20646"/>
                </a:lnTo>
                <a:lnTo>
                  <a:pt x="9711" y="20659"/>
                </a:lnTo>
                <a:lnTo>
                  <a:pt x="9717" y="20646"/>
                </a:lnTo>
                <a:close/>
                <a:moveTo>
                  <a:pt x="9707" y="20757"/>
                </a:moveTo>
                <a:lnTo>
                  <a:pt x="9714" y="20757"/>
                </a:lnTo>
                <a:lnTo>
                  <a:pt x="9711" y="20747"/>
                </a:lnTo>
                <a:lnTo>
                  <a:pt x="9707" y="20757"/>
                </a:lnTo>
                <a:close/>
                <a:moveTo>
                  <a:pt x="8034" y="16234"/>
                </a:moveTo>
                <a:lnTo>
                  <a:pt x="8030" y="16241"/>
                </a:lnTo>
                <a:lnTo>
                  <a:pt x="8037" y="16241"/>
                </a:lnTo>
                <a:lnTo>
                  <a:pt x="8034" y="16234"/>
                </a:lnTo>
                <a:close/>
                <a:moveTo>
                  <a:pt x="7839" y="16316"/>
                </a:moveTo>
                <a:lnTo>
                  <a:pt x="7836" y="16323"/>
                </a:lnTo>
                <a:lnTo>
                  <a:pt x="7843" y="16323"/>
                </a:lnTo>
                <a:lnTo>
                  <a:pt x="7839" y="16316"/>
                </a:lnTo>
                <a:close/>
                <a:moveTo>
                  <a:pt x="6390" y="16349"/>
                </a:moveTo>
                <a:lnTo>
                  <a:pt x="6383" y="16342"/>
                </a:lnTo>
                <a:lnTo>
                  <a:pt x="6383" y="16352"/>
                </a:lnTo>
                <a:lnTo>
                  <a:pt x="6390" y="16349"/>
                </a:lnTo>
                <a:close/>
                <a:moveTo>
                  <a:pt x="6658" y="16346"/>
                </a:moveTo>
                <a:lnTo>
                  <a:pt x="6654" y="16352"/>
                </a:lnTo>
                <a:lnTo>
                  <a:pt x="6661" y="16352"/>
                </a:lnTo>
                <a:lnTo>
                  <a:pt x="6658" y="16346"/>
                </a:lnTo>
                <a:close/>
                <a:moveTo>
                  <a:pt x="8777" y="16434"/>
                </a:moveTo>
                <a:lnTo>
                  <a:pt x="8780" y="16427"/>
                </a:lnTo>
                <a:lnTo>
                  <a:pt x="8773" y="16427"/>
                </a:lnTo>
                <a:lnTo>
                  <a:pt x="8777" y="16434"/>
                </a:lnTo>
                <a:close/>
                <a:moveTo>
                  <a:pt x="6193" y="16467"/>
                </a:moveTo>
                <a:cubicBezTo>
                  <a:pt x="6196" y="16464"/>
                  <a:pt x="6199" y="16464"/>
                  <a:pt x="6199" y="16460"/>
                </a:cubicBezTo>
                <a:cubicBezTo>
                  <a:pt x="6199" y="16457"/>
                  <a:pt x="6196" y="16454"/>
                  <a:pt x="6193" y="16454"/>
                </a:cubicBezTo>
                <a:cubicBezTo>
                  <a:pt x="6189" y="16457"/>
                  <a:pt x="6186" y="16457"/>
                  <a:pt x="6186" y="16460"/>
                </a:cubicBezTo>
                <a:cubicBezTo>
                  <a:pt x="6186" y="16460"/>
                  <a:pt x="6189" y="16464"/>
                  <a:pt x="6193" y="16467"/>
                </a:cubicBezTo>
                <a:close/>
                <a:moveTo>
                  <a:pt x="7786" y="16480"/>
                </a:moveTo>
                <a:lnTo>
                  <a:pt x="7783" y="16486"/>
                </a:lnTo>
                <a:lnTo>
                  <a:pt x="7789" y="16486"/>
                </a:lnTo>
                <a:lnTo>
                  <a:pt x="7786" y="16480"/>
                </a:lnTo>
                <a:close/>
                <a:moveTo>
                  <a:pt x="7367" y="16644"/>
                </a:moveTo>
                <a:lnTo>
                  <a:pt x="7377" y="16650"/>
                </a:lnTo>
                <a:lnTo>
                  <a:pt x="7377" y="16641"/>
                </a:lnTo>
                <a:lnTo>
                  <a:pt x="7367" y="16644"/>
                </a:lnTo>
                <a:close/>
                <a:moveTo>
                  <a:pt x="7428" y="16677"/>
                </a:moveTo>
                <a:lnTo>
                  <a:pt x="7434" y="16670"/>
                </a:lnTo>
                <a:lnTo>
                  <a:pt x="7424" y="16670"/>
                </a:lnTo>
                <a:lnTo>
                  <a:pt x="7428" y="16677"/>
                </a:lnTo>
                <a:close/>
                <a:moveTo>
                  <a:pt x="9634" y="17424"/>
                </a:moveTo>
                <a:lnTo>
                  <a:pt x="9630" y="17430"/>
                </a:lnTo>
                <a:lnTo>
                  <a:pt x="9637" y="17430"/>
                </a:lnTo>
                <a:lnTo>
                  <a:pt x="9634" y="17424"/>
                </a:lnTo>
                <a:close/>
                <a:moveTo>
                  <a:pt x="14835" y="17414"/>
                </a:moveTo>
                <a:cubicBezTo>
                  <a:pt x="14812" y="17319"/>
                  <a:pt x="14688" y="17329"/>
                  <a:pt x="14658" y="17244"/>
                </a:cubicBezTo>
                <a:cubicBezTo>
                  <a:pt x="14658" y="17244"/>
                  <a:pt x="14654" y="17247"/>
                  <a:pt x="14654" y="17247"/>
                </a:cubicBezTo>
                <a:cubicBezTo>
                  <a:pt x="14688" y="17250"/>
                  <a:pt x="14721" y="17260"/>
                  <a:pt x="14748" y="17234"/>
                </a:cubicBezTo>
                <a:cubicBezTo>
                  <a:pt x="14748" y="17234"/>
                  <a:pt x="14745" y="17240"/>
                  <a:pt x="14745" y="17240"/>
                </a:cubicBezTo>
                <a:lnTo>
                  <a:pt x="14752" y="17237"/>
                </a:lnTo>
                <a:cubicBezTo>
                  <a:pt x="14691" y="17188"/>
                  <a:pt x="14554" y="17208"/>
                  <a:pt x="14588" y="17067"/>
                </a:cubicBezTo>
                <a:cubicBezTo>
                  <a:pt x="14588" y="17067"/>
                  <a:pt x="14588" y="17070"/>
                  <a:pt x="14588" y="17070"/>
                </a:cubicBezTo>
                <a:cubicBezTo>
                  <a:pt x="14591" y="17073"/>
                  <a:pt x="14591" y="17080"/>
                  <a:pt x="14594" y="17080"/>
                </a:cubicBezTo>
                <a:cubicBezTo>
                  <a:pt x="14618" y="17083"/>
                  <a:pt x="14611" y="17067"/>
                  <a:pt x="14604" y="17060"/>
                </a:cubicBezTo>
                <a:cubicBezTo>
                  <a:pt x="14547" y="17008"/>
                  <a:pt x="14460" y="16991"/>
                  <a:pt x="14413" y="16919"/>
                </a:cubicBezTo>
                <a:cubicBezTo>
                  <a:pt x="14413" y="16919"/>
                  <a:pt x="14410" y="16922"/>
                  <a:pt x="14410" y="16922"/>
                </a:cubicBezTo>
                <a:cubicBezTo>
                  <a:pt x="14450" y="16854"/>
                  <a:pt x="14360" y="16857"/>
                  <a:pt x="14350" y="16818"/>
                </a:cubicBezTo>
                <a:lnTo>
                  <a:pt x="14347" y="16821"/>
                </a:lnTo>
                <a:cubicBezTo>
                  <a:pt x="14370" y="16811"/>
                  <a:pt x="14360" y="16801"/>
                  <a:pt x="14347" y="16788"/>
                </a:cubicBezTo>
                <a:lnTo>
                  <a:pt x="14350" y="16791"/>
                </a:lnTo>
                <a:cubicBezTo>
                  <a:pt x="14290" y="16762"/>
                  <a:pt x="14233" y="16736"/>
                  <a:pt x="14172" y="16706"/>
                </a:cubicBezTo>
                <a:lnTo>
                  <a:pt x="14176" y="16709"/>
                </a:lnTo>
                <a:cubicBezTo>
                  <a:pt x="14216" y="16716"/>
                  <a:pt x="14253" y="16726"/>
                  <a:pt x="14310" y="16736"/>
                </a:cubicBezTo>
                <a:cubicBezTo>
                  <a:pt x="14280" y="16663"/>
                  <a:pt x="14203" y="16647"/>
                  <a:pt x="14172" y="16595"/>
                </a:cubicBezTo>
                <a:cubicBezTo>
                  <a:pt x="14183" y="16591"/>
                  <a:pt x="14209" y="16611"/>
                  <a:pt x="14206" y="16578"/>
                </a:cubicBezTo>
                <a:cubicBezTo>
                  <a:pt x="14196" y="16585"/>
                  <a:pt x="14186" y="16591"/>
                  <a:pt x="14176" y="16595"/>
                </a:cubicBezTo>
                <a:cubicBezTo>
                  <a:pt x="14099" y="16588"/>
                  <a:pt x="14079" y="16496"/>
                  <a:pt x="13998" y="16480"/>
                </a:cubicBezTo>
                <a:cubicBezTo>
                  <a:pt x="14018" y="16477"/>
                  <a:pt x="14042" y="16473"/>
                  <a:pt x="14079" y="16467"/>
                </a:cubicBezTo>
                <a:cubicBezTo>
                  <a:pt x="14039" y="16441"/>
                  <a:pt x="14005" y="16421"/>
                  <a:pt x="13975" y="16401"/>
                </a:cubicBezTo>
                <a:lnTo>
                  <a:pt x="13972" y="16405"/>
                </a:lnTo>
                <a:cubicBezTo>
                  <a:pt x="13560" y="15965"/>
                  <a:pt x="13024" y="15828"/>
                  <a:pt x="12506" y="16037"/>
                </a:cubicBezTo>
                <a:cubicBezTo>
                  <a:pt x="12449" y="16060"/>
                  <a:pt x="12375" y="16073"/>
                  <a:pt x="12352" y="16146"/>
                </a:cubicBezTo>
                <a:cubicBezTo>
                  <a:pt x="12335" y="16149"/>
                  <a:pt x="12318" y="16152"/>
                  <a:pt x="12305" y="16155"/>
                </a:cubicBezTo>
                <a:cubicBezTo>
                  <a:pt x="12321" y="16152"/>
                  <a:pt x="12335" y="16149"/>
                  <a:pt x="12352" y="16146"/>
                </a:cubicBezTo>
                <a:cubicBezTo>
                  <a:pt x="12405" y="16139"/>
                  <a:pt x="12449" y="16100"/>
                  <a:pt x="12506" y="16116"/>
                </a:cubicBezTo>
                <a:lnTo>
                  <a:pt x="12502" y="16113"/>
                </a:lnTo>
                <a:cubicBezTo>
                  <a:pt x="12529" y="16175"/>
                  <a:pt x="12459" y="16152"/>
                  <a:pt x="12442" y="16178"/>
                </a:cubicBezTo>
                <a:cubicBezTo>
                  <a:pt x="12435" y="16182"/>
                  <a:pt x="12429" y="16182"/>
                  <a:pt x="12418" y="16185"/>
                </a:cubicBezTo>
                <a:cubicBezTo>
                  <a:pt x="12425" y="16185"/>
                  <a:pt x="12435" y="16182"/>
                  <a:pt x="12442" y="16182"/>
                </a:cubicBezTo>
                <a:cubicBezTo>
                  <a:pt x="12208" y="16339"/>
                  <a:pt x="11950" y="16444"/>
                  <a:pt x="11685" y="16542"/>
                </a:cubicBezTo>
                <a:cubicBezTo>
                  <a:pt x="11645" y="16559"/>
                  <a:pt x="11595" y="16559"/>
                  <a:pt x="11565" y="16595"/>
                </a:cubicBezTo>
                <a:lnTo>
                  <a:pt x="11565" y="16595"/>
                </a:lnTo>
                <a:cubicBezTo>
                  <a:pt x="11558" y="16578"/>
                  <a:pt x="11552" y="16562"/>
                  <a:pt x="11545" y="16549"/>
                </a:cubicBezTo>
                <a:lnTo>
                  <a:pt x="11541" y="16549"/>
                </a:lnTo>
                <a:cubicBezTo>
                  <a:pt x="11565" y="16539"/>
                  <a:pt x="11555" y="16526"/>
                  <a:pt x="11541" y="16516"/>
                </a:cubicBezTo>
                <a:lnTo>
                  <a:pt x="11541" y="16516"/>
                </a:lnTo>
                <a:cubicBezTo>
                  <a:pt x="11685" y="16211"/>
                  <a:pt x="11957" y="16024"/>
                  <a:pt x="12214" y="15828"/>
                </a:cubicBezTo>
                <a:cubicBezTo>
                  <a:pt x="12238" y="15808"/>
                  <a:pt x="12261" y="15788"/>
                  <a:pt x="12285" y="15769"/>
                </a:cubicBezTo>
                <a:cubicBezTo>
                  <a:pt x="12288" y="15762"/>
                  <a:pt x="12315" y="15765"/>
                  <a:pt x="12291" y="15749"/>
                </a:cubicBezTo>
                <a:cubicBezTo>
                  <a:pt x="12291" y="15756"/>
                  <a:pt x="12288" y="15765"/>
                  <a:pt x="12288" y="15772"/>
                </a:cubicBezTo>
                <a:cubicBezTo>
                  <a:pt x="12064" y="15834"/>
                  <a:pt x="11890" y="15982"/>
                  <a:pt x="11705" y="16110"/>
                </a:cubicBezTo>
                <a:cubicBezTo>
                  <a:pt x="11511" y="16244"/>
                  <a:pt x="11334" y="16398"/>
                  <a:pt x="11146" y="16542"/>
                </a:cubicBezTo>
                <a:cubicBezTo>
                  <a:pt x="11080" y="16595"/>
                  <a:pt x="11026" y="16667"/>
                  <a:pt x="10932" y="16677"/>
                </a:cubicBezTo>
                <a:lnTo>
                  <a:pt x="10936" y="16680"/>
                </a:lnTo>
                <a:cubicBezTo>
                  <a:pt x="11210" y="16346"/>
                  <a:pt x="11572" y="16116"/>
                  <a:pt x="11936" y="15896"/>
                </a:cubicBezTo>
                <a:cubicBezTo>
                  <a:pt x="11953" y="15887"/>
                  <a:pt x="11967" y="15877"/>
                  <a:pt x="11983" y="15870"/>
                </a:cubicBezTo>
                <a:cubicBezTo>
                  <a:pt x="12308" y="15742"/>
                  <a:pt x="12536" y="15529"/>
                  <a:pt x="12659" y="15198"/>
                </a:cubicBezTo>
                <a:cubicBezTo>
                  <a:pt x="12740" y="14989"/>
                  <a:pt x="12947" y="14864"/>
                  <a:pt x="13125" y="14736"/>
                </a:cubicBezTo>
                <a:cubicBezTo>
                  <a:pt x="13252" y="14644"/>
                  <a:pt x="13396" y="14569"/>
                  <a:pt x="13536" y="14497"/>
                </a:cubicBezTo>
                <a:cubicBezTo>
                  <a:pt x="13737" y="14392"/>
                  <a:pt x="13871" y="14451"/>
                  <a:pt x="13955" y="14661"/>
                </a:cubicBezTo>
                <a:cubicBezTo>
                  <a:pt x="14126" y="15080"/>
                  <a:pt x="14280" y="15516"/>
                  <a:pt x="14598" y="15854"/>
                </a:cubicBezTo>
                <a:cubicBezTo>
                  <a:pt x="14865" y="16142"/>
                  <a:pt x="15140" y="16424"/>
                  <a:pt x="15424" y="16700"/>
                </a:cubicBezTo>
                <a:cubicBezTo>
                  <a:pt x="15481" y="16755"/>
                  <a:pt x="15525" y="16814"/>
                  <a:pt x="15545" y="16890"/>
                </a:cubicBezTo>
                <a:cubicBezTo>
                  <a:pt x="15592" y="17090"/>
                  <a:pt x="15642" y="17289"/>
                  <a:pt x="15685" y="17489"/>
                </a:cubicBezTo>
                <a:cubicBezTo>
                  <a:pt x="15695" y="17542"/>
                  <a:pt x="15702" y="17598"/>
                  <a:pt x="15695" y="17650"/>
                </a:cubicBezTo>
                <a:cubicBezTo>
                  <a:pt x="15679" y="17778"/>
                  <a:pt x="15625" y="17814"/>
                  <a:pt x="15501" y="17778"/>
                </a:cubicBezTo>
                <a:cubicBezTo>
                  <a:pt x="15334" y="17729"/>
                  <a:pt x="15160" y="17696"/>
                  <a:pt x="15009" y="17601"/>
                </a:cubicBezTo>
                <a:lnTo>
                  <a:pt x="15006" y="17604"/>
                </a:lnTo>
                <a:cubicBezTo>
                  <a:pt x="15069" y="17614"/>
                  <a:pt x="15133" y="17621"/>
                  <a:pt x="15197" y="17630"/>
                </a:cubicBezTo>
                <a:cubicBezTo>
                  <a:pt x="15197" y="17634"/>
                  <a:pt x="15200" y="17637"/>
                  <a:pt x="15200" y="17640"/>
                </a:cubicBezTo>
                <a:cubicBezTo>
                  <a:pt x="15200" y="17640"/>
                  <a:pt x="15207" y="17640"/>
                  <a:pt x="15210" y="17640"/>
                </a:cubicBezTo>
                <a:cubicBezTo>
                  <a:pt x="15203" y="17637"/>
                  <a:pt x="15200" y="17637"/>
                  <a:pt x="15193" y="17634"/>
                </a:cubicBezTo>
                <a:cubicBezTo>
                  <a:pt x="15157" y="17604"/>
                  <a:pt x="15116" y="17571"/>
                  <a:pt x="15080" y="17542"/>
                </a:cubicBezTo>
                <a:lnTo>
                  <a:pt x="15083" y="17545"/>
                </a:lnTo>
                <a:cubicBezTo>
                  <a:pt x="15066" y="17535"/>
                  <a:pt x="15049" y="17529"/>
                  <a:pt x="15033" y="17519"/>
                </a:cubicBezTo>
                <a:lnTo>
                  <a:pt x="15036" y="17522"/>
                </a:lnTo>
                <a:cubicBezTo>
                  <a:pt x="15026" y="17476"/>
                  <a:pt x="14982" y="17480"/>
                  <a:pt x="14949" y="17463"/>
                </a:cubicBezTo>
                <a:cubicBezTo>
                  <a:pt x="14949" y="17463"/>
                  <a:pt x="14956" y="17466"/>
                  <a:pt x="14956" y="17466"/>
                </a:cubicBezTo>
                <a:cubicBezTo>
                  <a:pt x="14949" y="17434"/>
                  <a:pt x="14919" y="17440"/>
                  <a:pt x="14895" y="17437"/>
                </a:cubicBezTo>
                <a:cubicBezTo>
                  <a:pt x="14895" y="17437"/>
                  <a:pt x="14899" y="17440"/>
                  <a:pt x="14899" y="17440"/>
                </a:cubicBezTo>
                <a:cubicBezTo>
                  <a:pt x="14889" y="17407"/>
                  <a:pt x="14865" y="17411"/>
                  <a:pt x="14839" y="17411"/>
                </a:cubicBezTo>
                <a:lnTo>
                  <a:pt x="14835" y="17414"/>
                </a:lnTo>
                <a:close/>
                <a:moveTo>
                  <a:pt x="12998" y="15815"/>
                </a:moveTo>
                <a:cubicBezTo>
                  <a:pt x="13001" y="15815"/>
                  <a:pt x="13004" y="15811"/>
                  <a:pt x="13004" y="15811"/>
                </a:cubicBezTo>
                <a:cubicBezTo>
                  <a:pt x="13001" y="15815"/>
                  <a:pt x="12998" y="15815"/>
                  <a:pt x="12998" y="15818"/>
                </a:cubicBezTo>
                <a:lnTo>
                  <a:pt x="12998" y="15824"/>
                </a:lnTo>
                <a:cubicBezTo>
                  <a:pt x="12998" y="15824"/>
                  <a:pt x="12998" y="15815"/>
                  <a:pt x="12998" y="15815"/>
                </a:cubicBezTo>
                <a:close/>
                <a:moveTo>
                  <a:pt x="15284" y="17640"/>
                </a:moveTo>
                <a:cubicBezTo>
                  <a:pt x="15290" y="17650"/>
                  <a:pt x="15290" y="17653"/>
                  <a:pt x="15280" y="17647"/>
                </a:cubicBezTo>
                <a:cubicBezTo>
                  <a:pt x="15284" y="17643"/>
                  <a:pt x="15287" y="17643"/>
                  <a:pt x="15290" y="17640"/>
                </a:cubicBezTo>
                <a:cubicBezTo>
                  <a:pt x="15294" y="17647"/>
                  <a:pt x="15297" y="17650"/>
                  <a:pt x="15300" y="17657"/>
                </a:cubicBezTo>
                <a:cubicBezTo>
                  <a:pt x="15300" y="17657"/>
                  <a:pt x="15297" y="17657"/>
                  <a:pt x="15297" y="17657"/>
                </a:cubicBezTo>
                <a:cubicBezTo>
                  <a:pt x="15290" y="17653"/>
                  <a:pt x="15287" y="17647"/>
                  <a:pt x="15284" y="17640"/>
                </a:cubicBezTo>
                <a:close/>
                <a:moveTo>
                  <a:pt x="12603" y="15900"/>
                </a:moveTo>
                <a:cubicBezTo>
                  <a:pt x="12613" y="15896"/>
                  <a:pt x="12626" y="15893"/>
                  <a:pt x="12636" y="15893"/>
                </a:cubicBezTo>
                <a:cubicBezTo>
                  <a:pt x="12626" y="15896"/>
                  <a:pt x="12613" y="15903"/>
                  <a:pt x="12603" y="15906"/>
                </a:cubicBezTo>
                <a:cubicBezTo>
                  <a:pt x="12613" y="15896"/>
                  <a:pt x="12616" y="15900"/>
                  <a:pt x="12609" y="15910"/>
                </a:cubicBezTo>
                <a:cubicBezTo>
                  <a:pt x="12606" y="15906"/>
                  <a:pt x="12603" y="15903"/>
                  <a:pt x="12603" y="15900"/>
                </a:cubicBezTo>
                <a:close/>
                <a:moveTo>
                  <a:pt x="12720" y="15864"/>
                </a:moveTo>
                <a:cubicBezTo>
                  <a:pt x="12777" y="15874"/>
                  <a:pt x="12803" y="15887"/>
                  <a:pt x="12817" y="15844"/>
                </a:cubicBezTo>
                <a:cubicBezTo>
                  <a:pt x="12793" y="15847"/>
                  <a:pt x="12773" y="15854"/>
                  <a:pt x="12720" y="15864"/>
                </a:cubicBezTo>
                <a:close/>
                <a:moveTo>
                  <a:pt x="12914" y="15847"/>
                </a:moveTo>
                <a:cubicBezTo>
                  <a:pt x="12921" y="15844"/>
                  <a:pt x="12927" y="15837"/>
                  <a:pt x="12934" y="15834"/>
                </a:cubicBezTo>
                <a:cubicBezTo>
                  <a:pt x="12927" y="15831"/>
                  <a:pt x="12921" y="15821"/>
                  <a:pt x="12917" y="15821"/>
                </a:cubicBezTo>
                <a:cubicBezTo>
                  <a:pt x="12907" y="15824"/>
                  <a:pt x="12901" y="15831"/>
                  <a:pt x="12890" y="15837"/>
                </a:cubicBezTo>
                <a:cubicBezTo>
                  <a:pt x="12897" y="15841"/>
                  <a:pt x="12907" y="15844"/>
                  <a:pt x="12914" y="15847"/>
                </a:cubicBezTo>
                <a:close/>
                <a:moveTo>
                  <a:pt x="13065" y="15808"/>
                </a:moveTo>
                <a:lnTo>
                  <a:pt x="13071" y="15811"/>
                </a:lnTo>
                <a:lnTo>
                  <a:pt x="13071" y="15805"/>
                </a:lnTo>
                <a:lnTo>
                  <a:pt x="13065" y="15808"/>
                </a:lnTo>
                <a:close/>
                <a:moveTo>
                  <a:pt x="14665" y="1750"/>
                </a:moveTo>
                <a:cubicBezTo>
                  <a:pt x="14638" y="1740"/>
                  <a:pt x="14611" y="1730"/>
                  <a:pt x="14581" y="1720"/>
                </a:cubicBezTo>
                <a:lnTo>
                  <a:pt x="14584" y="1724"/>
                </a:lnTo>
                <a:cubicBezTo>
                  <a:pt x="14501" y="1707"/>
                  <a:pt x="14427" y="1763"/>
                  <a:pt x="14347" y="1760"/>
                </a:cubicBezTo>
                <a:lnTo>
                  <a:pt x="14350" y="1763"/>
                </a:lnTo>
                <a:cubicBezTo>
                  <a:pt x="14347" y="1753"/>
                  <a:pt x="14353" y="1747"/>
                  <a:pt x="14360" y="1743"/>
                </a:cubicBezTo>
                <a:cubicBezTo>
                  <a:pt x="14360" y="1743"/>
                  <a:pt x="14357" y="1740"/>
                  <a:pt x="14357" y="1737"/>
                </a:cubicBezTo>
                <a:cubicBezTo>
                  <a:pt x="14357" y="1740"/>
                  <a:pt x="14357" y="1743"/>
                  <a:pt x="14357" y="1747"/>
                </a:cubicBezTo>
                <a:cubicBezTo>
                  <a:pt x="14343" y="1753"/>
                  <a:pt x="14330" y="1757"/>
                  <a:pt x="14316" y="1763"/>
                </a:cubicBezTo>
                <a:cubicBezTo>
                  <a:pt x="14316" y="1763"/>
                  <a:pt x="14320" y="1760"/>
                  <a:pt x="14320" y="1760"/>
                </a:cubicBezTo>
                <a:lnTo>
                  <a:pt x="14306" y="1760"/>
                </a:lnTo>
                <a:lnTo>
                  <a:pt x="14293" y="1760"/>
                </a:lnTo>
                <a:lnTo>
                  <a:pt x="14296" y="1763"/>
                </a:lnTo>
                <a:cubicBezTo>
                  <a:pt x="14276" y="1750"/>
                  <a:pt x="14256" y="1747"/>
                  <a:pt x="14236" y="1763"/>
                </a:cubicBezTo>
                <a:lnTo>
                  <a:pt x="14236" y="1760"/>
                </a:lnTo>
                <a:cubicBezTo>
                  <a:pt x="14139" y="1822"/>
                  <a:pt x="14029" y="1819"/>
                  <a:pt x="13895" y="1816"/>
                </a:cubicBezTo>
                <a:cubicBezTo>
                  <a:pt x="14019" y="1747"/>
                  <a:pt x="14156" y="1750"/>
                  <a:pt x="14239" y="1652"/>
                </a:cubicBezTo>
                <a:lnTo>
                  <a:pt x="14236" y="1655"/>
                </a:lnTo>
                <a:cubicBezTo>
                  <a:pt x="14246" y="1648"/>
                  <a:pt x="14256" y="1642"/>
                  <a:pt x="14266" y="1639"/>
                </a:cubicBezTo>
                <a:cubicBezTo>
                  <a:pt x="14256" y="1635"/>
                  <a:pt x="14246" y="1629"/>
                  <a:pt x="14236" y="1625"/>
                </a:cubicBezTo>
                <a:lnTo>
                  <a:pt x="14239" y="1629"/>
                </a:lnTo>
                <a:cubicBezTo>
                  <a:pt x="14249" y="1612"/>
                  <a:pt x="14280" y="1599"/>
                  <a:pt x="14270" y="1573"/>
                </a:cubicBezTo>
                <a:cubicBezTo>
                  <a:pt x="14253" y="1537"/>
                  <a:pt x="14219" y="1560"/>
                  <a:pt x="14199" y="1563"/>
                </a:cubicBezTo>
                <a:cubicBezTo>
                  <a:pt x="14075" y="1593"/>
                  <a:pt x="13958" y="1635"/>
                  <a:pt x="13831" y="1570"/>
                </a:cubicBezTo>
                <a:cubicBezTo>
                  <a:pt x="13680" y="1491"/>
                  <a:pt x="13523" y="1416"/>
                  <a:pt x="13372" y="1334"/>
                </a:cubicBezTo>
                <a:cubicBezTo>
                  <a:pt x="13316" y="1304"/>
                  <a:pt x="13282" y="1262"/>
                  <a:pt x="13289" y="1183"/>
                </a:cubicBezTo>
                <a:cubicBezTo>
                  <a:pt x="13306" y="983"/>
                  <a:pt x="13219" y="816"/>
                  <a:pt x="13108" y="655"/>
                </a:cubicBezTo>
                <a:cubicBezTo>
                  <a:pt x="13108" y="655"/>
                  <a:pt x="13111" y="662"/>
                  <a:pt x="13111" y="662"/>
                </a:cubicBezTo>
                <a:cubicBezTo>
                  <a:pt x="13115" y="619"/>
                  <a:pt x="13095" y="590"/>
                  <a:pt x="13051" y="577"/>
                </a:cubicBezTo>
                <a:lnTo>
                  <a:pt x="13054" y="583"/>
                </a:lnTo>
                <a:cubicBezTo>
                  <a:pt x="13054" y="544"/>
                  <a:pt x="13034" y="511"/>
                  <a:pt x="12994" y="498"/>
                </a:cubicBezTo>
                <a:lnTo>
                  <a:pt x="12998" y="504"/>
                </a:lnTo>
                <a:cubicBezTo>
                  <a:pt x="12994" y="488"/>
                  <a:pt x="12984" y="475"/>
                  <a:pt x="12964" y="472"/>
                </a:cubicBezTo>
                <a:lnTo>
                  <a:pt x="12967" y="478"/>
                </a:lnTo>
                <a:cubicBezTo>
                  <a:pt x="12961" y="445"/>
                  <a:pt x="12951" y="419"/>
                  <a:pt x="12907" y="419"/>
                </a:cubicBezTo>
                <a:lnTo>
                  <a:pt x="12911" y="422"/>
                </a:lnTo>
                <a:cubicBezTo>
                  <a:pt x="12914" y="400"/>
                  <a:pt x="12904" y="390"/>
                  <a:pt x="12877" y="390"/>
                </a:cubicBezTo>
                <a:lnTo>
                  <a:pt x="12884" y="393"/>
                </a:lnTo>
                <a:cubicBezTo>
                  <a:pt x="12901" y="380"/>
                  <a:pt x="12917" y="367"/>
                  <a:pt x="12944" y="377"/>
                </a:cubicBezTo>
                <a:cubicBezTo>
                  <a:pt x="13162" y="465"/>
                  <a:pt x="13379" y="544"/>
                  <a:pt x="13580" y="675"/>
                </a:cubicBezTo>
                <a:cubicBezTo>
                  <a:pt x="13680" y="740"/>
                  <a:pt x="13844" y="737"/>
                  <a:pt x="13978" y="731"/>
                </a:cubicBezTo>
                <a:cubicBezTo>
                  <a:pt x="14266" y="714"/>
                  <a:pt x="14507" y="809"/>
                  <a:pt x="14725" y="976"/>
                </a:cubicBezTo>
                <a:cubicBezTo>
                  <a:pt x="14762" y="1003"/>
                  <a:pt x="14802" y="1032"/>
                  <a:pt x="14822" y="1068"/>
                </a:cubicBezTo>
                <a:cubicBezTo>
                  <a:pt x="14895" y="1203"/>
                  <a:pt x="14983" y="1314"/>
                  <a:pt x="15137" y="1366"/>
                </a:cubicBezTo>
                <a:cubicBezTo>
                  <a:pt x="15143" y="1370"/>
                  <a:pt x="15157" y="1376"/>
                  <a:pt x="15157" y="1383"/>
                </a:cubicBezTo>
                <a:cubicBezTo>
                  <a:pt x="15173" y="1557"/>
                  <a:pt x="15294" y="1465"/>
                  <a:pt x="15381" y="1468"/>
                </a:cubicBezTo>
                <a:cubicBezTo>
                  <a:pt x="15531" y="1471"/>
                  <a:pt x="15645" y="1576"/>
                  <a:pt x="15793" y="1599"/>
                </a:cubicBezTo>
                <a:cubicBezTo>
                  <a:pt x="16027" y="1635"/>
                  <a:pt x="16208" y="1766"/>
                  <a:pt x="16355" y="1943"/>
                </a:cubicBezTo>
                <a:cubicBezTo>
                  <a:pt x="16372" y="1963"/>
                  <a:pt x="16395" y="1979"/>
                  <a:pt x="16422" y="1986"/>
                </a:cubicBezTo>
                <a:cubicBezTo>
                  <a:pt x="16850" y="2133"/>
                  <a:pt x="17001" y="2464"/>
                  <a:pt x="17048" y="2874"/>
                </a:cubicBezTo>
                <a:cubicBezTo>
                  <a:pt x="17078" y="3143"/>
                  <a:pt x="16988" y="3356"/>
                  <a:pt x="16767" y="3536"/>
                </a:cubicBezTo>
                <a:cubicBezTo>
                  <a:pt x="16780" y="3389"/>
                  <a:pt x="16924" y="3300"/>
                  <a:pt x="16894" y="3159"/>
                </a:cubicBezTo>
                <a:cubicBezTo>
                  <a:pt x="16941" y="3123"/>
                  <a:pt x="16937" y="3074"/>
                  <a:pt x="16941" y="3012"/>
                </a:cubicBezTo>
                <a:cubicBezTo>
                  <a:pt x="16894" y="3064"/>
                  <a:pt x="16887" y="3110"/>
                  <a:pt x="16897" y="3163"/>
                </a:cubicBezTo>
                <a:cubicBezTo>
                  <a:pt x="16827" y="3192"/>
                  <a:pt x="16820" y="3290"/>
                  <a:pt x="16747" y="3320"/>
                </a:cubicBezTo>
                <a:cubicBezTo>
                  <a:pt x="16716" y="3261"/>
                  <a:pt x="16800" y="3231"/>
                  <a:pt x="16777" y="3182"/>
                </a:cubicBezTo>
                <a:cubicBezTo>
                  <a:pt x="16803" y="3186"/>
                  <a:pt x="16813" y="3166"/>
                  <a:pt x="16824" y="3150"/>
                </a:cubicBezTo>
                <a:cubicBezTo>
                  <a:pt x="16824" y="3150"/>
                  <a:pt x="16820" y="3143"/>
                  <a:pt x="16817" y="3143"/>
                </a:cubicBezTo>
                <a:cubicBezTo>
                  <a:pt x="16803" y="3159"/>
                  <a:pt x="16793" y="3172"/>
                  <a:pt x="16780" y="3189"/>
                </a:cubicBezTo>
                <a:cubicBezTo>
                  <a:pt x="16710" y="3222"/>
                  <a:pt x="16747" y="3156"/>
                  <a:pt x="16733" y="3140"/>
                </a:cubicBezTo>
                <a:cubicBezTo>
                  <a:pt x="16737" y="3136"/>
                  <a:pt x="16740" y="3136"/>
                  <a:pt x="16740" y="3133"/>
                </a:cubicBezTo>
                <a:cubicBezTo>
                  <a:pt x="16740" y="3133"/>
                  <a:pt x="16740" y="3130"/>
                  <a:pt x="16736" y="3127"/>
                </a:cubicBezTo>
                <a:cubicBezTo>
                  <a:pt x="16736" y="3130"/>
                  <a:pt x="16733" y="3136"/>
                  <a:pt x="16733" y="3140"/>
                </a:cubicBezTo>
                <a:cubicBezTo>
                  <a:pt x="16646" y="3110"/>
                  <a:pt x="16609" y="3028"/>
                  <a:pt x="16542" y="2976"/>
                </a:cubicBezTo>
                <a:cubicBezTo>
                  <a:pt x="16311" y="2805"/>
                  <a:pt x="15970" y="2884"/>
                  <a:pt x="15873" y="3136"/>
                </a:cubicBezTo>
                <a:cubicBezTo>
                  <a:pt x="15873" y="3136"/>
                  <a:pt x="15876" y="3130"/>
                  <a:pt x="15876" y="3130"/>
                </a:cubicBezTo>
                <a:cubicBezTo>
                  <a:pt x="15816" y="3156"/>
                  <a:pt x="15803" y="3215"/>
                  <a:pt x="15789" y="3271"/>
                </a:cubicBezTo>
                <a:lnTo>
                  <a:pt x="15793" y="3264"/>
                </a:lnTo>
                <a:cubicBezTo>
                  <a:pt x="15756" y="3271"/>
                  <a:pt x="15766" y="3300"/>
                  <a:pt x="15762" y="3323"/>
                </a:cubicBezTo>
                <a:lnTo>
                  <a:pt x="15766" y="3320"/>
                </a:lnTo>
                <a:cubicBezTo>
                  <a:pt x="15736" y="3340"/>
                  <a:pt x="15752" y="3359"/>
                  <a:pt x="15766" y="3379"/>
                </a:cubicBezTo>
                <a:lnTo>
                  <a:pt x="15762" y="3379"/>
                </a:lnTo>
                <a:cubicBezTo>
                  <a:pt x="15756" y="3445"/>
                  <a:pt x="15652" y="3507"/>
                  <a:pt x="15752" y="3579"/>
                </a:cubicBezTo>
                <a:lnTo>
                  <a:pt x="15749" y="3576"/>
                </a:lnTo>
                <a:cubicBezTo>
                  <a:pt x="15726" y="3635"/>
                  <a:pt x="15786" y="3605"/>
                  <a:pt x="15803" y="3625"/>
                </a:cubicBezTo>
                <a:lnTo>
                  <a:pt x="15799" y="3622"/>
                </a:lnTo>
                <a:cubicBezTo>
                  <a:pt x="15726" y="3789"/>
                  <a:pt x="15568" y="3753"/>
                  <a:pt x="15431" y="3762"/>
                </a:cubicBezTo>
                <a:cubicBezTo>
                  <a:pt x="15367" y="3769"/>
                  <a:pt x="15304" y="3753"/>
                  <a:pt x="15237" y="3749"/>
                </a:cubicBezTo>
                <a:cubicBezTo>
                  <a:pt x="15247" y="3684"/>
                  <a:pt x="15341" y="3697"/>
                  <a:pt x="15334" y="3622"/>
                </a:cubicBezTo>
                <a:cubicBezTo>
                  <a:pt x="15003" y="3667"/>
                  <a:pt x="14675" y="3595"/>
                  <a:pt x="14347" y="3585"/>
                </a:cubicBezTo>
                <a:cubicBezTo>
                  <a:pt x="14347" y="3585"/>
                  <a:pt x="14343" y="3592"/>
                  <a:pt x="14343" y="3592"/>
                </a:cubicBezTo>
                <a:cubicBezTo>
                  <a:pt x="14417" y="3556"/>
                  <a:pt x="14487" y="3520"/>
                  <a:pt x="14561" y="3484"/>
                </a:cubicBezTo>
                <a:cubicBezTo>
                  <a:pt x="14561" y="3487"/>
                  <a:pt x="14561" y="3490"/>
                  <a:pt x="14561" y="3490"/>
                </a:cubicBezTo>
                <a:cubicBezTo>
                  <a:pt x="14561" y="3487"/>
                  <a:pt x="14557" y="3487"/>
                  <a:pt x="14557" y="3484"/>
                </a:cubicBezTo>
                <a:cubicBezTo>
                  <a:pt x="14561" y="3484"/>
                  <a:pt x="14561" y="3484"/>
                  <a:pt x="14564" y="3487"/>
                </a:cubicBezTo>
                <a:cubicBezTo>
                  <a:pt x="14561" y="3435"/>
                  <a:pt x="14624" y="3425"/>
                  <a:pt x="14638" y="3379"/>
                </a:cubicBezTo>
                <a:lnTo>
                  <a:pt x="14634" y="3382"/>
                </a:lnTo>
                <a:cubicBezTo>
                  <a:pt x="14658" y="3376"/>
                  <a:pt x="14678" y="3369"/>
                  <a:pt x="14701" y="3363"/>
                </a:cubicBezTo>
                <a:cubicBezTo>
                  <a:pt x="14708" y="3372"/>
                  <a:pt x="14718" y="3386"/>
                  <a:pt x="14691" y="3379"/>
                </a:cubicBezTo>
                <a:cubicBezTo>
                  <a:pt x="14695" y="3372"/>
                  <a:pt x="14701" y="3369"/>
                  <a:pt x="14705" y="3363"/>
                </a:cubicBezTo>
                <a:cubicBezTo>
                  <a:pt x="14698" y="3349"/>
                  <a:pt x="14695" y="3333"/>
                  <a:pt x="14688" y="3320"/>
                </a:cubicBezTo>
                <a:cubicBezTo>
                  <a:pt x="14708" y="3313"/>
                  <a:pt x="14725" y="3307"/>
                  <a:pt x="14745" y="3300"/>
                </a:cubicBezTo>
                <a:cubicBezTo>
                  <a:pt x="14755" y="3300"/>
                  <a:pt x="14765" y="3297"/>
                  <a:pt x="14775" y="3297"/>
                </a:cubicBezTo>
                <a:cubicBezTo>
                  <a:pt x="14795" y="3297"/>
                  <a:pt x="14812" y="3297"/>
                  <a:pt x="14832" y="3297"/>
                </a:cubicBezTo>
                <a:lnTo>
                  <a:pt x="14829" y="3294"/>
                </a:lnTo>
                <a:cubicBezTo>
                  <a:pt x="14829" y="3304"/>
                  <a:pt x="14829" y="3313"/>
                  <a:pt x="14829" y="3323"/>
                </a:cubicBezTo>
                <a:lnTo>
                  <a:pt x="14832" y="3320"/>
                </a:lnTo>
                <a:cubicBezTo>
                  <a:pt x="14822" y="3330"/>
                  <a:pt x="14812" y="3340"/>
                  <a:pt x="14802" y="3349"/>
                </a:cubicBezTo>
                <a:lnTo>
                  <a:pt x="14805" y="3346"/>
                </a:lnTo>
                <a:cubicBezTo>
                  <a:pt x="14798" y="3349"/>
                  <a:pt x="14788" y="3353"/>
                  <a:pt x="14782" y="3356"/>
                </a:cubicBezTo>
                <a:cubicBezTo>
                  <a:pt x="14788" y="3363"/>
                  <a:pt x="14798" y="3369"/>
                  <a:pt x="14805" y="3376"/>
                </a:cubicBezTo>
                <a:lnTo>
                  <a:pt x="14802" y="3372"/>
                </a:lnTo>
                <a:cubicBezTo>
                  <a:pt x="14812" y="3395"/>
                  <a:pt x="14825" y="3405"/>
                  <a:pt x="14849" y="3389"/>
                </a:cubicBezTo>
                <a:lnTo>
                  <a:pt x="14845" y="3386"/>
                </a:lnTo>
                <a:cubicBezTo>
                  <a:pt x="14825" y="3448"/>
                  <a:pt x="14852" y="3451"/>
                  <a:pt x="14906" y="3431"/>
                </a:cubicBezTo>
                <a:cubicBezTo>
                  <a:pt x="15029" y="3382"/>
                  <a:pt x="15123" y="3300"/>
                  <a:pt x="15200" y="3202"/>
                </a:cubicBezTo>
                <a:cubicBezTo>
                  <a:pt x="15284" y="3094"/>
                  <a:pt x="15374" y="2989"/>
                  <a:pt x="15408" y="2848"/>
                </a:cubicBezTo>
                <a:lnTo>
                  <a:pt x="15401" y="2845"/>
                </a:lnTo>
                <a:cubicBezTo>
                  <a:pt x="15444" y="2868"/>
                  <a:pt x="15448" y="2832"/>
                  <a:pt x="15458" y="2809"/>
                </a:cubicBezTo>
                <a:lnTo>
                  <a:pt x="15461" y="2809"/>
                </a:lnTo>
                <a:cubicBezTo>
                  <a:pt x="15481" y="2796"/>
                  <a:pt x="15498" y="2779"/>
                  <a:pt x="15491" y="2753"/>
                </a:cubicBezTo>
                <a:lnTo>
                  <a:pt x="15491" y="2753"/>
                </a:lnTo>
                <a:cubicBezTo>
                  <a:pt x="15545" y="2700"/>
                  <a:pt x="15629" y="2671"/>
                  <a:pt x="15612" y="2573"/>
                </a:cubicBezTo>
                <a:cubicBezTo>
                  <a:pt x="15632" y="2586"/>
                  <a:pt x="15652" y="2596"/>
                  <a:pt x="15649" y="2556"/>
                </a:cubicBezTo>
                <a:cubicBezTo>
                  <a:pt x="15685" y="2556"/>
                  <a:pt x="15679" y="2540"/>
                  <a:pt x="15665" y="2520"/>
                </a:cubicBezTo>
                <a:cubicBezTo>
                  <a:pt x="15736" y="2563"/>
                  <a:pt x="15752" y="2468"/>
                  <a:pt x="15803" y="2468"/>
                </a:cubicBezTo>
                <a:cubicBezTo>
                  <a:pt x="15809" y="2455"/>
                  <a:pt x="15816" y="2442"/>
                  <a:pt x="15819" y="2428"/>
                </a:cubicBezTo>
                <a:cubicBezTo>
                  <a:pt x="15836" y="2419"/>
                  <a:pt x="15833" y="2402"/>
                  <a:pt x="15829" y="2386"/>
                </a:cubicBezTo>
                <a:cubicBezTo>
                  <a:pt x="15839" y="2383"/>
                  <a:pt x="15849" y="2405"/>
                  <a:pt x="15856" y="2383"/>
                </a:cubicBezTo>
                <a:cubicBezTo>
                  <a:pt x="15849" y="2383"/>
                  <a:pt x="15839" y="2386"/>
                  <a:pt x="15833" y="2386"/>
                </a:cubicBezTo>
                <a:cubicBezTo>
                  <a:pt x="15829" y="2402"/>
                  <a:pt x="15826" y="2415"/>
                  <a:pt x="15826" y="2432"/>
                </a:cubicBezTo>
                <a:cubicBezTo>
                  <a:pt x="15789" y="2425"/>
                  <a:pt x="15799" y="2448"/>
                  <a:pt x="15806" y="2468"/>
                </a:cubicBezTo>
                <a:cubicBezTo>
                  <a:pt x="15736" y="2428"/>
                  <a:pt x="15716" y="2507"/>
                  <a:pt x="15669" y="2520"/>
                </a:cubicBezTo>
                <a:cubicBezTo>
                  <a:pt x="15662" y="2533"/>
                  <a:pt x="15659" y="2546"/>
                  <a:pt x="15652" y="2560"/>
                </a:cubicBezTo>
                <a:cubicBezTo>
                  <a:pt x="15639" y="2566"/>
                  <a:pt x="15625" y="2569"/>
                  <a:pt x="15612" y="2576"/>
                </a:cubicBezTo>
                <a:cubicBezTo>
                  <a:pt x="15595" y="2605"/>
                  <a:pt x="15578" y="2635"/>
                  <a:pt x="15541" y="2641"/>
                </a:cubicBezTo>
                <a:cubicBezTo>
                  <a:pt x="15541" y="2641"/>
                  <a:pt x="15545" y="2645"/>
                  <a:pt x="15545" y="2645"/>
                </a:cubicBezTo>
                <a:cubicBezTo>
                  <a:pt x="15746" y="2251"/>
                  <a:pt x="16258" y="2071"/>
                  <a:pt x="16693" y="2245"/>
                </a:cubicBezTo>
                <a:cubicBezTo>
                  <a:pt x="16723" y="2265"/>
                  <a:pt x="16750" y="2281"/>
                  <a:pt x="16780" y="2301"/>
                </a:cubicBezTo>
                <a:cubicBezTo>
                  <a:pt x="16780" y="2301"/>
                  <a:pt x="16783" y="2301"/>
                  <a:pt x="16783" y="2301"/>
                </a:cubicBezTo>
                <a:cubicBezTo>
                  <a:pt x="16780" y="2301"/>
                  <a:pt x="16780" y="2297"/>
                  <a:pt x="16777" y="2297"/>
                </a:cubicBezTo>
                <a:cubicBezTo>
                  <a:pt x="16757" y="2265"/>
                  <a:pt x="16740" y="2228"/>
                  <a:pt x="16690" y="2248"/>
                </a:cubicBezTo>
                <a:cubicBezTo>
                  <a:pt x="16649" y="2137"/>
                  <a:pt x="16546" y="2140"/>
                  <a:pt x="16455" y="2130"/>
                </a:cubicBezTo>
                <a:cubicBezTo>
                  <a:pt x="16090" y="2091"/>
                  <a:pt x="15799" y="2235"/>
                  <a:pt x="15555" y="2494"/>
                </a:cubicBezTo>
                <a:cubicBezTo>
                  <a:pt x="15515" y="2537"/>
                  <a:pt x="15488" y="2592"/>
                  <a:pt x="15431" y="2615"/>
                </a:cubicBezTo>
                <a:lnTo>
                  <a:pt x="15434" y="2619"/>
                </a:lnTo>
                <a:cubicBezTo>
                  <a:pt x="15404" y="2628"/>
                  <a:pt x="15408" y="2605"/>
                  <a:pt x="15404" y="2589"/>
                </a:cubicBezTo>
                <a:lnTo>
                  <a:pt x="15408" y="2592"/>
                </a:lnTo>
                <a:cubicBezTo>
                  <a:pt x="15535" y="2405"/>
                  <a:pt x="15722" y="2274"/>
                  <a:pt x="15903" y="2120"/>
                </a:cubicBezTo>
                <a:cubicBezTo>
                  <a:pt x="15829" y="2097"/>
                  <a:pt x="15786" y="2140"/>
                  <a:pt x="15742" y="2163"/>
                </a:cubicBezTo>
                <a:cubicBezTo>
                  <a:pt x="15625" y="2222"/>
                  <a:pt x="15495" y="2124"/>
                  <a:pt x="15378" y="2209"/>
                </a:cubicBezTo>
                <a:cubicBezTo>
                  <a:pt x="15301" y="2265"/>
                  <a:pt x="15287" y="2199"/>
                  <a:pt x="15297" y="2137"/>
                </a:cubicBezTo>
                <a:lnTo>
                  <a:pt x="15294" y="2140"/>
                </a:lnTo>
                <a:cubicBezTo>
                  <a:pt x="15317" y="2130"/>
                  <a:pt x="15317" y="2120"/>
                  <a:pt x="15294" y="2107"/>
                </a:cubicBezTo>
                <a:lnTo>
                  <a:pt x="15297" y="2110"/>
                </a:lnTo>
                <a:cubicBezTo>
                  <a:pt x="15297" y="2094"/>
                  <a:pt x="15301" y="2074"/>
                  <a:pt x="15301" y="2058"/>
                </a:cubicBezTo>
                <a:cubicBezTo>
                  <a:pt x="15297" y="2058"/>
                  <a:pt x="15297" y="2055"/>
                  <a:pt x="15294" y="2055"/>
                </a:cubicBezTo>
                <a:cubicBezTo>
                  <a:pt x="15294" y="2058"/>
                  <a:pt x="15297" y="2061"/>
                  <a:pt x="15297" y="2061"/>
                </a:cubicBezTo>
                <a:cubicBezTo>
                  <a:pt x="15254" y="2065"/>
                  <a:pt x="15230" y="2127"/>
                  <a:pt x="15177" y="2101"/>
                </a:cubicBezTo>
                <a:lnTo>
                  <a:pt x="15180" y="2104"/>
                </a:lnTo>
                <a:lnTo>
                  <a:pt x="15187" y="2097"/>
                </a:lnTo>
                <a:cubicBezTo>
                  <a:pt x="15187" y="2097"/>
                  <a:pt x="15197" y="2104"/>
                  <a:pt x="15193" y="2104"/>
                </a:cubicBezTo>
                <a:cubicBezTo>
                  <a:pt x="15197" y="2084"/>
                  <a:pt x="15200" y="2068"/>
                  <a:pt x="15200" y="2048"/>
                </a:cubicBezTo>
                <a:cubicBezTo>
                  <a:pt x="15213" y="2045"/>
                  <a:pt x="15230" y="2045"/>
                  <a:pt x="15244" y="2042"/>
                </a:cubicBezTo>
                <a:cubicBezTo>
                  <a:pt x="15244" y="2042"/>
                  <a:pt x="15240" y="2035"/>
                  <a:pt x="15240" y="2035"/>
                </a:cubicBezTo>
                <a:lnTo>
                  <a:pt x="15240" y="2045"/>
                </a:lnTo>
                <a:cubicBezTo>
                  <a:pt x="15224" y="2035"/>
                  <a:pt x="15213" y="2038"/>
                  <a:pt x="15200" y="2052"/>
                </a:cubicBezTo>
                <a:cubicBezTo>
                  <a:pt x="15197" y="2068"/>
                  <a:pt x="15193" y="2088"/>
                  <a:pt x="15187" y="2104"/>
                </a:cubicBezTo>
                <a:cubicBezTo>
                  <a:pt x="15116" y="2074"/>
                  <a:pt x="15090" y="2147"/>
                  <a:pt x="15043" y="2166"/>
                </a:cubicBezTo>
                <a:cubicBezTo>
                  <a:pt x="15043" y="2166"/>
                  <a:pt x="15043" y="2166"/>
                  <a:pt x="15043" y="2166"/>
                </a:cubicBezTo>
                <a:cubicBezTo>
                  <a:pt x="15033" y="2156"/>
                  <a:pt x="15023" y="2147"/>
                  <a:pt x="15009" y="2137"/>
                </a:cubicBezTo>
                <a:cubicBezTo>
                  <a:pt x="15009" y="2137"/>
                  <a:pt x="15016" y="2140"/>
                  <a:pt x="15016" y="2140"/>
                </a:cubicBezTo>
                <a:cubicBezTo>
                  <a:pt x="15006" y="2140"/>
                  <a:pt x="14993" y="2140"/>
                  <a:pt x="14983" y="2140"/>
                </a:cubicBezTo>
                <a:cubicBezTo>
                  <a:pt x="14983" y="2140"/>
                  <a:pt x="14986" y="2137"/>
                  <a:pt x="14986" y="2137"/>
                </a:cubicBezTo>
                <a:cubicBezTo>
                  <a:pt x="14969" y="2150"/>
                  <a:pt x="14956" y="2166"/>
                  <a:pt x="14932" y="2156"/>
                </a:cubicBezTo>
                <a:cubicBezTo>
                  <a:pt x="14932" y="2156"/>
                  <a:pt x="14929" y="2156"/>
                  <a:pt x="14929" y="2156"/>
                </a:cubicBezTo>
                <a:cubicBezTo>
                  <a:pt x="14932" y="2156"/>
                  <a:pt x="14932" y="2156"/>
                  <a:pt x="14936" y="2160"/>
                </a:cubicBezTo>
                <a:cubicBezTo>
                  <a:pt x="14742" y="2245"/>
                  <a:pt x="14547" y="2337"/>
                  <a:pt x="14313" y="2320"/>
                </a:cubicBezTo>
                <a:cubicBezTo>
                  <a:pt x="14357" y="2271"/>
                  <a:pt x="14420" y="2310"/>
                  <a:pt x="14460" y="2274"/>
                </a:cubicBezTo>
                <a:lnTo>
                  <a:pt x="14457" y="2278"/>
                </a:lnTo>
                <a:cubicBezTo>
                  <a:pt x="14624" y="2209"/>
                  <a:pt x="14775" y="2114"/>
                  <a:pt x="14909" y="1996"/>
                </a:cubicBezTo>
                <a:cubicBezTo>
                  <a:pt x="14929" y="2009"/>
                  <a:pt x="14909" y="2012"/>
                  <a:pt x="14902" y="2019"/>
                </a:cubicBezTo>
                <a:cubicBezTo>
                  <a:pt x="14902" y="2019"/>
                  <a:pt x="14895" y="2015"/>
                  <a:pt x="14892" y="2012"/>
                </a:cubicBezTo>
                <a:cubicBezTo>
                  <a:pt x="14899" y="2009"/>
                  <a:pt x="14906" y="2002"/>
                  <a:pt x="14912" y="1999"/>
                </a:cubicBezTo>
                <a:cubicBezTo>
                  <a:pt x="14922" y="1956"/>
                  <a:pt x="14939" y="1920"/>
                  <a:pt x="14989" y="1911"/>
                </a:cubicBezTo>
                <a:cubicBezTo>
                  <a:pt x="14989" y="1930"/>
                  <a:pt x="14993" y="1947"/>
                  <a:pt x="14993" y="1966"/>
                </a:cubicBezTo>
                <a:cubicBezTo>
                  <a:pt x="14989" y="1966"/>
                  <a:pt x="14986" y="1970"/>
                  <a:pt x="14983" y="1970"/>
                </a:cubicBezTo>
                <a:cubicBezTo>
                  <a:pt x="14986" y="1963"/>
                  <a:pt x="14986" y="1960"/>
                  <a:pt x="14989" y="1953"/>
                </a:cubicBezTo>
                <a:cubicBezTo>
                  <a:pt x="14993" y="1956"/>
                  <a:pt x="14993" y="1960"/>
                  <a:pt x="14996" y="1963"/>
                </a:cubicBezTo>
                <a:cubicBezTo>
                  <a:pt x="14972" y="1947"/>
                  <a:pt x="14986" y="1927"/>
                  <a:pt x="14993" y="1911"/>
                </a:cubicBezTo>
                <a:cubicBezTo>
                  <a:pt x="14983" y="1878"/>
                  <a:pt x="14976" y="1845"/>
                  <a:pt x="14946" y="1825"/>
                </a:cubicBezTo>
                <a:lnTo>
                  <a:pt x="14949" y="1829"/>
                </a:lnTo>
                <a:cubicBezTo>
                  <a:pt x="14946" y="1812"/>
                  <a:pt x="14942" y="1793"/>
                  <a:pt x="14942" y="1776"/>
                </a:cubicBezTo>
                <a:cubicBezTo>
                  <a:pt x="14956" y="1776"/>
                  <a:pt x="14966" y="1779"/>
                  <a:pt x="14979" y="1779"/>
                </a:cubicBezTo>
                <a:cubicBezTo>
                  <a:pt x="14969" y="1779"/>
                  <a:pt x="14956" y="1776"/>
                  <a:pt x="14946" y="1776"/>
                </a:cubicBezTo>
                <a:cubicBezTo>
                  <a:pt x="14949" y="1806"/>
                  <a:pt x="14939" y="1816"/>
                  <a:pt x="14909" y="1806"/>
                </a:cubicBezTo>
                <a:cubicBezTo>
                  <a:pt x="14909" y="1806"/>
                  <a:pt x="14906" y="1806"/>
                  <a:pt x="14906" y="1806"/>
                </a:cubicBezTo>
                <a:cubicBezTo>
                  <a:pt x="14909" y="1806"/>
                  <a:pt x="14909" y="1806"/>
                  <a:pt x="14912" y="1809"/>
                </a:cubicBezTo>
                <a:cubicBezTo>
                  <a:pt x="14909" y="1848"/>
                  <a:pt x="14865" y="1845"/>
                  <a:pt x="14849" y="1871"/>
                </a:cubicBezTo>
                <a:lnTo>
                  <a:pt x="14852" y="1868"/>
                </a:lnTo>
                <a:cubicBezTo>
                  <a:pt x="14822" y="1888"/>
                  <a:pt x="14792" y="1907"/>
                  <a:pt x="14792" y="1950"/>
                </a:cubicBezTo>
                <a:lnTo>
                  <a:pt x="14788" y="1953"/>
                </a:lnTo>
                <a:cubicBezTo>
                  <a:pt x="14805" y="1934"/>
                  <a:pt x="14812" y="1904"/>
                  <a:pt x="14782" y="1917"/>
                </a:cubicBezTo>
                <a:cubicBezTo>
                  <a:pt x="14738" y="1934"/>
                  <a:pt x="14705" y="1973"/>
                  <a:pt x="14668" y="2002"/>
                </a:cubicBezTo>
                <a:lnTo>
                  <a:pt x="14668" y="2006"/>
                </a:lnTo>
                <a:cubicBezTo>
                  <a:pt x="14658" y="1986"/>
                  <a:pt x="14644" y="1993"/>
                  <a:pt x="14634" y="2006"/>
                </a:cubicBezTo>
                <a:cubicBezTo>
                  <a:pt x="14634" y="2006"/>
                  <a:pt x="14638" y="2002"/>
                  <a:pt x="14638" y="2002"/>
                </a:cubicBezTo>
                <a:cubicBezTo>
                  <a:pt x="14618" y="2012"/>
                  <a:pt x="14598" y="2025"/>
                  <a:pt x="14581" y="2035"/>
                </a:cubicBezTo>
                <a:lnTo>
                  <a:pt x="14584" y="2032"/>
                </a:lnTo>
                <a:cubicBezTo>
                  <a:pt x="14511" y="2019"/>
                  <a:pt x="14484" y="2117"/>
                  <a:pt x="14407" y="2107"/>
                </a:cubicBezTo>
                <a:cubicBezTo>
                  <a:pt x="14407" y="2088"/>
                  <a:pt x="14407" y="2068"/>
                  <a:pt x="14407" y="2045"/>
                </a:cubicBezTo>
                <a:cubicBezTo>
                  <a:pt x="14413" y="2045"/>
                  <a:pt x="14420" y="2042"/>
                  <a:pt x="14424" y="2042"/>
                </a:cubicBezTo>
                <a:cubicBezTo>
                  <a:pt x="14424" y="2045"/>
                  <a:pt x="14424" y="2048"/>
                  <a:pt x="14424" y="2055"/>
                </a:cubicBezTo>
                <a:cubicBezTo>
                  <a:pt x="14417" y="2051"/>
                  <a:pt x="14413" y="2051"/>
                  <a:pt x="14407" y="2048"/>
                </a:cubicBezTo>
                <a:cubicBezTo>
                  <a:pt x="14407" y="2068"/>
                  <a:pt x="14407" y="2088"/>
                  <a:pt x="14407" y="2107"/>
                </a:cubicBezTo>
                <a:cubicBezTo>
                  <a:pt x="14306" y="2107"/>
                  <a:pt x="14213" y="2147"/>
                  <a:pt x="14112" y="2130"/>
                </a:cubicBezTo>
                <a:cubicBezTo>
                  <a:pt x="14062" y="2124"/>
                  <a:pt x="14022" y="2101"/>
                  <a:pt x="13978" y="2055"/>
                </a:cubicBezTo>
                <a:cubicBezTo>
                  <a:pt x="14183" y="2002"/>
                  <a:pt x="14360" y="1924"/>
                  <a:pt x="14561" y="1904"/>
                </a:cubicBezTo>
                <a:lnTo>
                  <a:pt x="14557" y="1901"/>
                </a:lnTo>
                <a:cubicBezTo>
                  <a:pt x="14604" y="1947"/>
                  <a:pt x="14624" y="1897"/>
                  <a:pt x="14651" y="1875"/>
                </a:cubicBezTo>
                <a:cubicBezTo>
                  <a:pt x="14651" y="1875"/>
                  <a:pt x="14651" y="1871"/>
                  <a:pt x="14651" y="1871"/>
                </a:cubicBezTo>
                <a:cubicBezTo>
                  <a:pt x="14651" y="1875"/>
                  <a:pt x="14651" y="1875"/>
                  <a:pt x="14648" y="1878"/>
                </a:cubicBezTo>
                <a:cubicBezTo>
                  <a:pt x="14628" y="1878"/>
                  <a:pt x="14604" y="1875"/>
                  <a:pt x="14584" y="1875"/>
                </a:cubicBezTo>
                <a:cubicBezTo>
                  <a:pt x="14584" y="1875"/>
                  <a:pt x="14588" y="1878"/>
                  <a:pt x="14588" y="1878"/>
                </a:cubicBezTo>
                <a:cubicBezTo>
                  <a:pt x="14604" y="1852"/>
                  <a:pt x="14618" y="1825"/>
                  <a:pt x="14634" y="1799"/>
                </a:cubicBezTo>
                <a:cubicBezTo>
                  <a:pt x="14648" y="1799"/>
                  <a:pt x="14661" y="1799"/>
                  <a:pt x="14675" y="1802"/>
                </a:cubicBezTo>
                <a:cubicBezTo>
                  <a:pt x="14695" y="1796"/>
                  <a:pt x="14715" y="1789"/>
                  <a:pt x="14735" y="1783"/>
                </a:cubicBezTo>
                <a:cubicBezTo>
                  <a:pt x="14731" y="1799"/>
                  <a:pt x="14731" y="1816"/>
                  <a:pt x="14728" y="1832"/>
                </a:cubicBezTo>
                <a:cubicBezTo>
                  <a:pt x="14721" y="1835"/>
                  <a:pt x="14711" y="1838"/>
                  <a:pt x="14705" y="1842"/>
                </a:cubicBezTo>
                <a:cubicBezTo>
                  <a:pt x="14705" y="1842"/>
                  <a:pt x="14705" y="1848"/>
                  <a:pt x="14708" y="1852"/>
                </a:cubicBezTo>
                <a:cubicBezTo>
                  <a:pt x="14715" y="1842"/>
                  <a:pt x="14721" y="1835"/>
                  <a:pt x="14731" y="1825"/>
                </a:cubicBezTo>
                <a:cubicBezTo>
                  <a:pt x="14698" y="1806"/>
                  <a:pt x="14698" y="1789"/>
                  <a:pt x="14738" y="1779"/>
                </a:cubicBezTo>
                <a:cubicBezTo>
                  <a:pt x="14718" y="1786"/>
                  <a:pt x="14698" y="1793"/>
                  <a:pt x="14678" y="1799"/>
                </a:cubicBezTo>
                <a:cubicBezTo>
                  <a:pt x="14661" y="1799"/>
                  <a:pt x="14648" y="1799"/>
                  <a:pt x="14631" y="1799"/>
                </a:cubicBezTo>
                <a:cubicBezTo>
                  <a:pt x="14648" y="1779"/>
                  <a:pt x="14654" y="1763"/>
                  <a:pt x="14665" y="1750"/>
                </a:cubicBezTo>
                <a:cubicBezTo>
                  <a:pt x="14685" y="1717"/>
                  <a:pt x="14665" y="1698"/>
                  <a:pt x="14641" y="1684"/>
                </a:cubicBezTo>
                <a:cubicBezTo>
                  <a:pt x="14644" y="1684"/>
                  <a:pt x="14644" y="1684"/>
                  <a:pt x="14648" y="1681"/>
                </a:cubicBezTo>
                <a:cubicBezTo>
                  <a:pt x="14644" y="1681"/>
                  <a:pt x="14641" y="1678"/>
                  <a:pt x="14641" y="1678"/>
                </a:cubicBezTo>
                <a:cubicBezTo>
                  <a:pt x="14648" y="1701"/>
                  <a:pt x="14658" y="1727"/>
                  <a:pt x="14665" y="1750"/>
                </a:cubicBezTo>
                <a:close/>
                <a:moveTo>
                  <a:pt x="14822" y="1714"/>
                </a:moveTo>
                <a:cubicBezTo>
                  <a:pt x="14805" y="1717"/>
                  <a:pt x="14785" y="1720"/>
                  <a:pt x="14768" y="1720"/>
                </a:cubicBezTo>
                <a:cubicBezTo>
                  <a:pt x="14768" y="1720"/>
                  <a:pt x="14768" y="1720"/>
                  <a:pt x="14768" y="1720"/>
                </a:cubicBezTo>
                <a:cubicBezTo>
                  <a:pt x="14788" y="1720"/>
                  <a:pt x="14805" y="1717"/>
                  <a:pt x="14822" y="1714"/>
                </a:cubicBezTo>
                <a:lnTo>
                  <a:pt x="14822" y="1704"/>
                </a:lnTo>
                <a:lnTo>
                  <a:pt x="14822" y="1714"/>
                </a:lnTo>
                <a:close/>
                <a:moveTo>
                  <a:pt x="15116" y="2019"/>
                </a:moveTo>
                <a:cubicBezTo>
                  <a:pt x="15116" y="2022"/>
                  <a:pt x="15116" y="2025"/>
                  <a:pt x="15113" y="2029"/>
                </a:cubicBezTo>
                <a:cubicBezTo>
                  <a:pt x="15113" y="2025"/>
                  <a:pt x="15110" y="2025"/>
                  <a:pt x="15110" y="2022"/>
                </a:cubicBezTo>
                <a:cubicBezTo>
                  <a:pt x="15113" y="2022"/>
                  <a:pt x="15116" y="2022"/>
                  <a:pt x="15116" y="2019"/>
                </a:cubicBezTo>
                <a:cubicBezTo>
                  <a:pt x="15120" y="2025"/>
                  <a:pt x="15123" y="2029"/>
                  <a:pt x="15126" y="2029"/>
                </a:cubicBezTo>
                <a:cubicBezTo>
                  <a:pt x="15123" y="2032"/>
                  <a:pt x="15120" y="2032"/>
                  <a:pt x="15116" y="2035"/>
                </a:cubicBezTo>
                <a:cubicBezTo>
                  <a:pt x="15116" y="2029"/>
                  <a:pt x="15116" y="2025"/>
                  <a:pt x="15116" y="2019"/>
                </a:cubicBezTo>
                <a:close/>
                <a:moveTo>
                  <a:pt x="14818" y="2153"/>
                </a:moveTo>
                <a:cubicBezTo>
                  <a:pt x="14818" y="2153"/>
                  <a:pt x="14815" y="2156"/>
                  <a:pt x="14815" y="2156"/>
                </a:cubicBezTo>
                <a:cubicBezTo>
                  <a:pt x="14815" y="2156"/>
                  <a:pt x="14818" y="2156"/>
                  <a:pt x="14818" y="2160"/>
                </a:cubicBezTo>
                <a:cubicBezTo>
                  <a:pt x="14818" y="2160"/>
                  <a:pt x="14818" y="2156"/>
                  <a:pt x="14818" y="2153"/>
                </a:cubicBezTo>
                <a:close/>
                <a:moveTo>
                  <a:pt x="16067" y="2301"/>
                </a:moveTo>
                <a:cubicBezTo>
                  <a:pt x="16064" y="2301"/>
                  <a:pt x="16057" y="2301"/>
                  <a:pt x="16054" y="2301"/>
                </a:cubicBezTo>
                <a:cubicBezTo>
                  <a:pt x="16060" y="2301"/>
                  <a:pt x="16064" y="2297"/>
                  <a:pt x="16070" y="2297"/>
                </a:cubicBezTo>
                <a:cubicBezTo>
                  <a:pt x="16060" y="2304"/>
                  <a:pt x="16057" y="2301"/>
                  <a:pt x="16064" y="2291"/>
                </a:cubicBezTo>
                <a:cubicBezTo>
                  <a:pt x="16064" y="2294"/>
                  <a:pt x="16064" y="2297"/>
                  <a:pt x="16067" y="2301"/>
                </a:cubicBezTo>
                <a:close/>
                <a:moveTo>
                  <a:pt x="15987" y="2360"/>
                </a:moveTo>
                <a:cubicBezTo>
                  <a:pt x="15980" y="2363"/>
                  <a:pt x="15977" y="2363"/>
                  <a:pt x="15970" y="2366"/>
                </a:cubicBezTo>
                <a:cubicBezTo>
                  <a:pt x="15970" y="2363"/>
                  <a:pt x="15970" y="2360"/>
                  <a:pt x="15970" y="2356"/>
                </a:cubicBezTo>
                <a:cubicBezTo>
                  <a:pt x="15977" y="2356"/>
                  <a:pt x="15983" y="2356"/>
                  <a:pt x="15990" y="2356"/>
                </a:cubicBezTo>
                <a:cubicBezTo>
                  <a:pt x="15987" y="2360"/>
                  <a:pt x="15983" y="2360"/>
                  <a:pt x="15980" y="2363"/>
                </a:cubicBezTo>
                <a:cubicBezTo>
                  <a:pt x="15980" y="2360"/>
                  <a:pt x="15983" y="2356"/>
                  <a:pt x="15983" y="2353"/>
                </a:cubicBezTo>
                <a:cubicBezTo>
                  <a:pt x="15983" y="2356"/>
                  <a:pt x="15983" y="2360"/>
                  <a:pt x="15987" y="2360"/>
                </a:cubicBezTo>
                <a:close/>
                <a:moveTo>
                  <a:pt x="14748" y="3454"/>
                </a:moveTo>
                <a:cubicBezTo>
                  <a:pt x="14748" y="3448"/>
                  <a:pt x="14752" y="3441"/>
                  <a:pt x="14752" y="3435"/>
                </a:cubicBezTo>
                <a:cubicBezTo>
                  <a:pt x="14758" y="3441"/>
                  <a:pt x="14762" y="3445"/>
                  <a:pt x="14768" y="3451"/>
                </a:cubicBezTo>
                <a:cubicBezTo>
                  <a:pt x="14762" y="3454"/>
                  <a:pt x="14755" y="3458"/>
                  <a:pt x="14748" y="3461"/>
                </a:cubicBezTo>
                <a:cubicBezTo>
                  <a:pt x="14758" y="3454"/>
                  <a:pt x="14762" y="3454"/>
                  <a:pt x="14755" y="3464"/>
                </a:cubicBezTo>
                <a:cubicBezTo>
                  <a:pt x="14752" y="3461"/>
                  <a:pt x="14752" y="3458"/>
                  <a:pt x="14748" y="3454"/>
                </a:cubicBezTo>
                <a:close/>
                <a:moveTo>
                  <a:pt x="15063" y="2094"/>
                </a:moveTo>
                <a:cubicBezTo>
                  <a:pt x="15063" y="2081"/>
                  <a:pt x="15066" y="2081"/>
                  <a:pt x="15070" y="2094"/>
                </a:cubicBezTo>
                <a:cubicBezTo>
                  <a:pt x="15066" y="2091"/>
                  <a:pt x="15063" y="2091"/>
                  <a:pt x="15063" y="2094"/>
                </a:cubicBezTo>
                <a:cubicBezTo>
                  <a:pt x="15053" y="2065"/>
                  <a:pt x="14999" y="2058"/>
                  <a:pt x="15033" y="2019"/>
                </a:cubicBezTo>
                <a:cubicBezTo>
                  <a:pt x="15029" y="2022"/>
                  <a:pt x="15029" y="2022"/>
                  <a:pt x="15026" y="2025"/>
                </a:cubicBezTo>
                <a:cubicBezTo>
                  <a:pt x="15029" y="2025"/>
                  <a:pt x="15033" y="2022"/>
                  <a:pt x="15036" y="2022"/>
                </a:cubicBezTo>
                <a:cubicBezTo>
                  <a:pt x="15053" y="2042"/>
                  <a:pt x="15083" y="2058"/>
                  <a:pt x="15063" y="2094"/>
                </a:cubicBezTo>
                <a:close/>
                <a:moveTo>
                  <a:pt x="13777" y="1442"/>
                </a:moveTo>
                <a:cubicBezTo>
                  <a:pt x="13791" y="1432"/>
                  <a:pt x="13804" y="1425"/>
                  <a:pt x="13814" y="1416"/>
                </a:cubicBezTo>
                <a:cubicBezTo>
                  <a:pt x="13811" y="1412"/>
                  <a:pt x="13811" y="1409"/>
                  <a:pt x="13808" y="1406"/>
                </a:cubicBezTo>
                <a:cubicBezTo>
                  <a:pt x="13801" y="1419"/>
                  <a:pt x="13791" y="1432"/>
                  <a:pt x="13777" y="1442"/>
                </a:cubicBezTo>
                <a:cubicBezTo>
                  <a:pt x="13781" y="1442"/>
                  <a:pt x="13781" y="1442"/>
                  <a:pt x="13777" y="1442"/>
                </a:cubicBezTo>
                <a:close/>
                <a:moveTo>
                  <a:pt x="14661" y="3467"/>
                </a:moveTo>
                <a:lnTo>
                  <a:pt x="14658" y="3461"/>
                </a:lnTo>
                <a:lnTo>
                  <a:pt x="14654" y="3467"/>
                </a:lnTo>
                <a:lnTo>
                  <a:pt x="14661" y="3467"/>
                </a:lnTo>
                <a:close/>
                <a:moveTo>
                  <a:pt x="14340" y="1989"/>
                </a:moveTo>
                <a:lnTo>
                  <a:pt x="14347" y="1993"/>
                </a:lnTo>
                <a:lnTo>
                  <a:pt x="14347" y="1986"/>
                </a:lnTo>
                <a:lnTo>
                  <a:pt x="14340" y="1989"/>
                </a:lnTo>
                <a:close/>
                <a:moveTo>
                  <a:pt x="15729" y="3664"/>
                </a:moveTo>
                <a:cubicBezTo>
                  <a:pt x="15732" y="3664"/>
                  <a:pt x="15736" y="3661"/>
                  <a:pt x="15739" y="3661"/>
                </a:cubicBezTo>
                <a:cubicBezTo>
                  <a:pt x="15732" y="3661"/>
                  <a:pt x="15729" y="3661"/>
                  <a:pt x="15722" y="3661"/>
                </a:cubicBezTo>
                <a:cubicBezTo>
                  <a:pt x="15726" y="3661"/>
                  <a:pt x="15729" y="3664"/>
                  <a:pt x="15729" y="3664"/>
                </a:cubicBezTo>
                <a:close/>
                <a:moveTo>
                  <a:pt x="14879" y="1743"/>
                </a:moveTo>
                <a:lnTo>
                  <a:pt x="14889" y="1743"/>
                </a:lnTo>
                <a:lnTo>
                  <a:pt x="14885" y="1734"/>
                </a:lnTo>
                <a:lnTo>
                  <a:pt x="14879" y="1743"/>
                </a:lnTo>
                <a:close/>
                <a:moveTo>
                  <a:pt x="14952" y="2605"/>
                </a:moveTo>
                <a:cubicBezTo>
                  <a:pt x="14969" y="2546"/>
                  <a:pt x="15023" y="2517"/>
                  <a:pt x="15073" y="2484"/>
                </a:cubicBezTo>
                <a:cubicBezTo>
                  <a:pt x="14983" y="2700"/>
                  <a:pt x="14872" y="2904"/>
                  <a:pt x="14698" y="3068"/>
                </a:cubicBezTo>
                <a:cubicBezTo>
                  <a:pt x="14695" y="3061"/>
                  <a:pt x="14691" y="3058"/>
                  <a:pt x="14688" y="3051"/>
                </a:cubicBezTo>
                <a:cubicBezTo>
                  <a:pt x="14695" y="3051"/>
                  <a:pt x="14701" y="3051"/>
                  <a:pt x="14705" y="3051"/>
                </a:cubicBezTo>
                <a:cubicBezTo>
                  <a:pt x="14701" y="3058"/>
                  <a:pt x="14698" y="3061"/>
                  <a:pt x="14691" y="3068"/>
                </a:cubicBezTo>
                <a:cubicBezTo>
                  <a:pt x="14695" y="3081"/>
                  <a:pt x="14698" y="3097"/>
                  <a:pt x="14701" y="3110"/>
                </a:cubicBezTo>
                <a:lnTo>
                  <a:pt x="14708" y="3104"/>
                </a:lnTo>
                <a:cubicBezTo>
                  <a:pt x="14688" y="3104"/>
                  <a:pt x="14675" y="3113"/>
                  <a:pt x="14675" y="3136"/>
                </a:cubicBezTo>
                <a:lnTo>
                  <a:pt x="14681" y="3133"/>
                </a:lnTo>
                <a:cubicBezTo>
                  <a:pt x="14644" y="3136"/>
                  <a:pt x="14618" y="3150"/>
                  <a:pt x="14621" y="3192"/>
                </a:cubicBezTo>
                <a:lnTo>
                  <a:pt x="14624" y="3189"/>
                </a:lnTo>
                <a:cubicBezTo>
                  <a:pt x="14584" y="3189"/>
                  <a:pt x="14564" y="3209"/>
                  <a:pt x="14564" y="3248"/>
                </a:cubicBezTo>
                <a:cubicBezTo>
                  <a:pt x="14564" y="3248"/>
                  <a:pt x="14567" y="3245"/>
                  <a:pt x="14567" y="3245"/>
                </a:cubicBezTo>
                <a:cubicBezTo>
                  <a:pt x="14534" y="3251"/>
                  <a:pt x="14507" y="3261"/>
                  <a:pt x="14507" y="3304"/>
                </a:cubicBezTo>
                <a:cubicBezTo>
                  <a:pt x="14507" y="3304"/>
                  <a:pt x="14511" y="3300"/>
                  <a:pt x="14511" y="3300"/>
                </a:cubicBezTo>
                <a:cubicBezTo>
                  <a:pt x="14504" y="3297"/>
                  <a:pt x="14497" y="3294"/>
                  <a:pt x="14490" y="3294"/>
                </a:cubicBezTo>
                <a:cubicBezTo>
                  <a:pt x="14480" y="3294"/>
                  <a:pt x="14470" y="3290"/>
                  <a:pt x="14457" y="3287"/>
                </a:cubicBezTo>
                <a:cubicBezTo>
                  <a:pt x="14457" y="3290"/>
                  <a:pt x="14457" y="3294"/>
                  <a:pt x="14460" y="3297"/>
                </a:cubicBezTo>
                <a:cubicBezTo>
                  <a:pt x="14470" y="3294"/>
                  <a:pt x="14484" y="3290"/>
                  <a:pt x="14494" y="3287"/>
                </a:cubicBezTo>
                <a:cubicBezTo>
                  <a:pt x="14474" y="3307"/>
                  <a:pt x="14454" y="3330"/>
                  <a:pt x="14430" y="3349"/>
                </a:cubicBezTo>
                <a:cubicBezTo>
                  <a:pt x="14420" y="3343"/>
                  <a:pt x="14410" y="3336"/>
                  <a:pt x="14400" y="3330"/>
                </a:cubicBezTo>
                <a:cubicBezTo>
                  <a:pt x="14400" y="3336"/>
                  <a:pt x="14397" y="3340"/>
                  <a:pt x="14397" y="3346"/>
                </a:cubicBezTo>
                <a:cubicBezTo>
                  <a:pt x="14410" y="3346"/>
                  <a:pt x="14420" y="3346"/>
                  <a:pt x="14434" y="3346"/>
                </a:cubicBezTo>
                <a:cubicBezTo>
                  <a:pt x="14420" y="3366"/>
                  <a:pt x="14407" y="3389"/>
                  <a:pt x="14393" y="3408"/>
                </a:cubicBezTo>
                <a:lnTo>
                  <a:pt x="14397" y="3405"/>
                </a:lnTo>
                <a:cubicBezTo>
                  <a:pt x="14330" y="3405"/>
                  <a:pt x="14296" y="3474"/>
                  <a:pt x="14233" y="3484"/>
                </a:cubicBezTo>
                <a:cubicBezTo>
                  <a:pt x="14249" y="3461"/>
                  <a:pt x="14263" y="3435"/>
                  <a:pt x="14296" y="3428"/>
                </a:cubicBezTo>
                <a:cubicBezTo>
                  <a:pt x="14300" y="3408"/>
                  <a:pt x="14300" y="3389"/>
                  <a:pt x="14303" y="3372"/>
                </a:cubicBezTo>
                <a:cubicBezTo>
                  <a:pt x="14303" y="3376"/>
                  <a:pt x="14306" y="3376"/>
                  <a:pt x="14306" y="3379"/>
                </a:cubicBezTo>
                <a:cubicBezTo>
                  <a:pt x="14306" y="3376"/>
                  <a:pt x="14306" y="3372"/>
                  <a:pt x="14306" y="3369"/>
                </a:cubicBezTo>
                <a:cubicBezTo>
                  <a:pt x="14303" y="3389"/>
                  <a:pt x="14300" y="3408"/>
                  <a:pt x="14293" y="3428"/>
                </a:cubicBezTo>
                <a:cubicBezTo>
                  <a:pt x="14223" y="3392"/>
                  <a:pt x="14246" y="3458"/>
                  <a:pt x="14233" y="3484"/>
                </a:cubicBezTo>
                <a:cubicBezTo>
                  <a:pt x="14179" y="3497"/>
                  <a:pt x="14142" y="3563"/>
                  <a:pt x="14075" y="3523"/>
                </a:cubicBezTo>
                <a:cubicBezTo>
                  <a:pt x="14075" y="3520"/>
                  <a:pt x="14075" y="3520"/>
                  <a:pt x="14075" y="3517"/>
                </a:cubicBezTo>
                <a:cubicBezTo>
                  <a:pt x="14075" y="3520"/>
                  <a:pt x="14075" y="3523"/>
                  <a:pt x="14072" y="3526"/>
                </a:cubicBezTo>
                <a:cubicBezTo>
                  <a:pt x="14035" y="3572"/>
                  <a:pt x="13975" y="3563"/>
                  <a:pt x="13925" y="3579"/>
                </a:cubicBezTo>
                <a:cubicBezTo>
                  <a:pt x="13858" y="3605"/>
                  <a:pt x="13911" y="3536"/>
                  <a:pt x="13885" y="3526"/>
                </a:cubicBezTo>
                <a:cubicBezTo>
                  <a:pt x="13885" y="3526"/>
                  <a:pt x="13891" y="3530"/>
                  <a:pt x="13891" y="3530"/>
                </a:cubicBezTo>
                <a:lnTo>
                  <a:pt x="13885" y="3523"/>
                </a:lnTo>
                <a:cubicBezTo>
                  <a:pt x="13818" y="3546"/>
                  <a:pt x="13747" y="3556"/>
                  <a:pt x="13680" y="3582"/>
                </a:cubicBezTo>
                <a:cubicBezTo>
                  <a:pt x="13714" y="3556"/>
                  <a:pt x="13744" y="3530"/>
                  <a:pt x="13811" y="3481"/>
                </a:cubicBezTo>
                <a:cubicBezTo>
                  <a:pt x="13684" y="3526"/>
                  <a:pt x="13587" y="3543"/>
                  <a:pt x="13480" y="3549"/>
                </a:cubicBezTo>
                <a:cubicBezTo>
                  <a:pt x="13553" y="3481"/>
                  <a:pt x="13654" y="3487"/>
                  <a:pt x="13741" y="3428"/>
                </a:cubicBezTo>
                <a:cubicBezTo>
                  <a:pt x="13630" y="3399"/>
                  <a:pt x="13553" y="3477"/>
                  <a:pt x="13453" y="3477"/>
                </a:cubicBezTo>
                <a:cubicBezTo>
                  <a:pt x="13496" y="3425"/>
                  <a:pt x="13577" y="3425"/>
                  <a:pt x="13617" y="3353"/>
                </a:cubicBezTo>
                <a:cubicBezTo>
                  <a:pt x="13466" y="3366"/>
                  <a:pt x="13336" y="3418"/>
                  <a:pt x="13188" y="3399"/>
                </a:cubicBezTo>
                <a:cubicBezTo>
                  <a:pt x="13208" y="3353"/>
                  <a:pt x="13279" y="3369"/>
                  <a:pt x="13292" y="3323"/>
                </a:cubicBezTo>
                <a:cubicBezTo>
                  <a:pt x="13316" y="3313"/>
                  <a:pt x="13339" y="3304"/>
                  <a:pt x="13362" y="3294"/>
                </a:cubicBezTo>
                <a:cubicBezTo>
                  <a:pt x="13352" y="3300"/>
                  <a:pt x="13349" y="3300"/>
                  <a:pt x="13356" y="3290"/>
                </a:cubicBezTo>
                <a:cubicBezTo>
                  <a:pt x="13359" y="3294"/>
                  <a:pt x="13359" y="3297"/>
                  <a:pt x="13362" y="3300"/>
                </a:cubicBezTo>
                <a:cubicBezTo>
                  <a:pt x="13342" y="3313"/>
                  <a:pt x="13306" y="3284"/>
                  <a:pt x="13296" y="3323"/>
                </a:cubicBezTo>
                <a:cubicBezTo>
                  <a:pt x="13212" y="3340"/>
                  <a:pt x="13128" y="3353"/>
                  <a:pt x="13048" y="3369"/>
                </a:cubicBezTo>
                <a:cubicBezTo>
                  <a:pt x="12971" y="3386"/>
                  <a:pt x="12944" y="3349"/>
                  <a:pt x="12944" y="3284"/>
                </a:cubicBezTo>
                <a:cubicBezTo>
                  <a:pt x="12957" y="3290"/>
                  <a:pt x="12974" y="3294"/>
                  <a:pt x="12988" y="3300"/>
                </a:cubicBezTo>
                <a:cubicBezTo>
                  <a:pt x="12998" y="3307"/>
                  <a:pt x="13004" y="3313"/>
                  <a:pt x="13014" y="3320"/>
                </a:cubicBezTo>
                <a:cubicBezTo>
                  <a:pt x="13014" y="3317"/>
                  <a:pt x="13018" y="3313"/>
                  <a:pt x="13018" y="3310"/>
                </a:cubicBezTo>
                <a:cubicBezTo>
                  <a:pt x="13004" y="3307"/>
                  <a:pt x="12994" y="3307"/>
                  <a:pt x="12981" y="3304"/>
                </a:cubicBezTo>
                <a:cubicBezTo>
                  <a:pt x="12991" y="3300"/>
                  <a:pt x="12998" y="3294"/>
                  <a:pt x="13004" y="3290"/>
                </a:cubicBezTo>
                <a:cubicBezTo>
                  <a:pt x="13004" y="3290"/>
                  <a:pt x="13004" y="3290"/>
                  <a:pt x="13001" y="3290"/>
                </a:cubicBezTo>
                <a:cubicBezTo>
                  <a:pt x="12981" y="3287"/>
                  <a:pt x="12961" y="3287"/>
                  <a:pt x="12937" y="3284"/>
                </a:cubicBezTo>
                <a:cubicBezTo>
                  <a:pt x="12880" y="3333"/>
                  <a:pt x="12874" y="3251"/>
                  <a:pt x="12837" y="3251"/>
                </a:cubicBezTo>
                <a:cubicBezTo>
                  <a:pt x="12904" y="3209"/>
                  <a:pt x="12994" y="3245"/>
                  <a:pt x="13048" y="3176"/>
                </a:cubicBezTo>
                <a:cubicBezTo>
                  <a:pt x="13065" y="3179"/>
                  <a:pt x="13081" y="3179"/>
                  <a:pt x="13095" y="3182"/>
                </a:cubicBezTo>
                <a:cubicBezTo>
                  <a:pt x="13095" y="3182"/>
                  <a:pt x="13095" y="3179"/>
                  <a:pt x="13095" y="3179"/>
                </a:cubicBezTo>
                <a:cubicBezTo>
                  <a:pt x="13078" y="3179"/>
                  <a:pt x="13061" y="3176"/>
                  <a:pt x="13048" y="3176"/>
                </a:cubicBezTo>
                <a:cubicBezTo>
                  <a:pt x="12934" y="3202"/>
                  <a:pt x="12824" y="3195"/>
                  <a:pt x="12720" y="3143"/>
                </a:cubicBezTo>
                <a:cubicBezTo>
                  <a:pt x="12720" y="3143"/>
                  <a:pt x="12716" y="3136"/>
                  <a:pt x="12716" y="3136"/>
                </a:cubicBezTo>
                <a:lnTo>
                  <a:pt x="12720" y="3146"/>
                </a:lnTo>
                <a:cubicBezTo>
                  <a:pt x="12670" y="3169"/>
                  <a:pt x="12649" y="3100"/>
                  <a:pt x="12603" y="3110"/>
                </a:cubicBezTo>
                <a:lnTo>
                  <a:pt x="12606" y="3113"/>
                </a:lnTo>
                <a:cubicBezTo>
                  <a:pt x="12603" y="3094"/>
                  <a:pt x="12609" y="3071"/>
                  <a:pt x="12586" y="3061"/>
                </a:cubicBezTo>
                <a:cubicBezTo>
                  <a:pt x="12566" y="3054"/>
                  <a:pt x="12559" y="3071"/>
                  <a:pt x="12549" y="3084"/>
                </a:cubicBezTo>
                <a:lnTo>
                  <a:pt x="12552" y="3081"/>
                </a:lnTo>
                <a:cubicBezTo>
                  <a:pt x="12536" y="2989"/>
                  <a:pt x="12626" y="2979"/>
                  <a:pt x="12673" y="2933"/>
                </a:cubicBezTo>
                <a:cubicBezTo>
                  <a:pt x="12673" y="2933"/>
                  <a:pt x="12670" y="2936"/>
                  <a:pt x="12670" y="2936"/>
                </a:cubicBezTo>
                <a:cubicBezTo>
                  <a:pt x="12579" y="2976"/>
                  <a:pt x="12492" y="2953"/>
                  <a:pt x="12402" y="2936"/>
                </a:cubicBezTo>
                <a:cubicBezTo>
                  <a:pt x="12275" y="2914"/>
                  <a:pt x="12342" y="2786"/>
                  <a:pt x="12271" y="2733"/>
                </a:cubicBezTo>
                <a:cubicBezTo>
                  <a:pt x="12315" y="2714"/>
                  <a:pt x="12301" y="2674"/>
                  <a:pt x="12301" y="2641"/>
                </a:cubicBezTo>
                <a:cubicBezTo>
                  <a:pt x="12305" y="2645"/>
                  <a:pt x="12308" y="2645"/>
                  <a:pt x="12308" y="2648"/>
                </a:cubicBezTo>
                <a:cubicBezTo>
                  <a:pt x="12308" y="2645"/>
                  <a:pt x="12308" y="2645"/>
                  <a:pt x="12308" y="2641"/>
                </a:cubicBezTo>
                <a:cubicBezTo>
                  <a:pt x="12298" y="2674"/>
                  <a:pt x="12288" y="2707"/>
                  <a:pt x="12278" y="2737"/>
                </a:cubicBezTo>
                <a:cubicBezTo>
                  <a:pt x="12234" y="2773"/>
                  <a:pt x="12211" y="2763"/>
                  <a:pt x="12198" y="2710"/>
                </a:cubicBezTo>
                <a:cubicBezTo>
                  <a:pt x="12201" y="2694"/>
                  <a:pt x="12204" y="2678"/>
                  <a:pt x="12211" y="2661"/>
                </a:cubicBezTo>
                <a:cubicBezTo>
                  <a:pt x="12204" y="2664"/>
                  <a:pt x="12198" y="2664"/>
                  <a:pt x="12191" y="2668"/>
                </a:cubicBezTo>
                <a:cubicBezTo>
                  <a:pt x="12198" y="2664"/>
                  <a:pt x="12204" y="2664"/>
                  <a:pt x="12211" y="2661"/>
                </a:cubicBezTo>
                <a:cubicBezTo>
                  <a:pt x="12208" y="2678"/>
                  <a:pt x="12204" y="2697"/>
                  <a:pt x="12201" y="2714"/>
                </a:cubicBezTo>
                <a:cubicBezTo>
                  <a:pt x="12141" y="2835"/>
                  <a:pt x="12141" y="2835"/>
                  <a:pt x="11973" y="2704"/>
                </a:cubicBezTo>
                <a:lnTo>
                  <a:pt x="11977" y="2710"/>
                </a:lnTo>
                <a:cubicBezTo>
                  <a:pt x="11970" y="2645"/>
                  <a:pt x="11937" y="2592"/>
                  <a:pt x="11890" y="2550"/>
                </a:cubicBezTo>
                <a:cubicBezTo>
                  <a:pt x="11890" y="2527"/>
                  <a:pt x="11903" y="2487"/>
                  <a:pt x="11853" y="2507"/>
                </a:cubicBezTo>
                <a:cubicBezTo>
                  <a:pt x="11876" y="2451"/>
                  <a:pt x="11860" y="2405"/>
                  <a:pt x="11809" y="2363"/>
                </a:cubicBezTo>
                <a:cubicBezTo>
                  <a:pt x="11826" y="2409"/>
                  <a:pt x="11839" y="2455"/>
                  <a:pt x="11856" y="2504"/>
                </a:cubicBezTo>
                <a:cubicBezTo>
                  <a:pt x="11863" y="2523"/>
                  <a:pt x="11853" y="2553"/>
                  <a:pt x="11893" y="2550"/>
                </a:cubicBezTo>
                <a:cubicBezTo>
                  <a:pt x="11893" y="2576"/>
                  <a:pt x="11890" y="2605"/>
                  <a:pt x="11890" y="2632"/>
                </a:cubicBezTo>
                <a:lnTo>
                  <a:pt x="11893" y="2628"/>
                </a:lnTo>
                <a:cubicBezTo>
                  <a:pt x="11766" y="2455"/>
                  <a:pt x="11726" y="2232"/>
                  <a:pt x="11772" y="1956"/>
                </a:cubicBezTo>
                <a:cubicBezTo>
                  <a:pt x="11699" y="2058"/>
                  <a:pt x="11682" y="2186"/>
                  <a:pt x="11712" y="2340"/>
                </a:cubicBezTo>
                <a:cubicBezTo>
                  <a:pt x="11726" y="2409"/>
                  <a:pt x="11739" y="2478"/>
                  <a:pt x="11752" y="2550"/>
                </a:cubicBezTo>
                <a:cubicBezTo>
                  <a:pt x="11752" y="2550"/>
                  <a:pt x="11756" y="2546"/>
                  <a:pt x="11756" y="2546"/>
                </a:cubicBezTo>
                <a:cubicBezTo>
                  <a:pt x="11665" y="2432"/>
                  <a:pt x="11682" y="2291"/>
                  <a:pt x="11655" y="2133"/>
                </a:cubicBezTo>
                <a:cubicBezTo>
                  <a:pt x="11625" y="2373"/>
                  <a:pt x="11665" y="2569"/>
                  <a:pt x="11813" y="2740"/>
                </a:cubicBezTo>
                <a:cubicBezTo>
                  <a:pt x="11813" y="2740"/>
                  <a:pt x="11809" y="2733"/>
                  <a:pt x="11809" y="2733"/>
                </a:cubicBezTo>
                <a:cubicBezTo>
                  <a:pt x="11813" y="2773"/>
                  <a:pt x="11829" y="2802"/>
                  <a:pt x="11870" y="2818"/>
                </a:cubicBezTo>
                <a:cubicBezTo>
                  <a:pt x="11870" y="2818"/>
                  <a:pt x="11866" y="2815"/>
                  <a:pt x="11866" y="2815"/>
                </a:cubicBezTo>
                <a:cubicBezTo>
                  <a:pt x="11883" y="2838"/>
                  <a:pt x="11890" y="2868"/>
                  <a:pt x="11926" y="2874"/>
                </a:cubicBezTo>
                <a:lnTo>
                  <a:pt x="11926" y="2874"/>
                </a:lnTo>
                <a:cubicBezTo>
                  <a:pt x="11940" y="2897"/>
                  <a:pt x="11957" y="2917"/>
                  <a:pt x="11967" y="2943"/>
                </a:cubicBezTo>
                <a:cubicBezTo>
                  <a:pt x="11977" y="2969"/>
                  <a:pt x="12020" y="2989"/>
                  <a:pt x="11983" y="3022"/>
                </a:cubicBezTo>
                <a:cubicBezTo>
                  <a:pt x="11953" y="3048"/>
                  <a:pt x="11926" y="3045"/>
                  <a:pt x="11890" y="3022"/>
                </a:cubicBezTo>
                <a:cubicBezTo>
                  <a:pt x="11843" y="2989"/>
                  <a:pt x="11786" y="2976"/>
                  <a:pt x="11732" y="2953"/>
                </a:cubicBezTo>
                <a:cubicBezTo>
                  <a:pt x="11732" y="2953"/>
                  <a:pt x="11736" y="2956"/>
                  <a:pt x="11736" y="2956"/>
                </a:cubicBezTo>
                <a:cubicBezTo>
                  <a:pt x="11726" y="2946"/>
                  <a:pt x="11716" y="2936"/>
                  <a:pt x="11706" y="2927"/>
                </a:cubicBezTo>
                <a:lnTo>
                  <a:pt x="11709" y="2930"/>
                </a:lnTo>
                <a:cubicBezTo>
                  <a:pt x="11699" y="2930"/>
                  <a:pt x="11689" y="2930"/>
                  <a:pt x="11675" y="2930"/>
                </a:cubicBezTo>
                <a:lnTo>
                  <a:pt x="11679" y="2927"/>
                </a:lnTo>
                <a:cubicBezTo>
                  <a:pt x="11652" y="2923"/>
                  <a:pt x="11639" y="2904"/>
                  <a:pt x="11629" y="2884"/>
                </a:cubicBezTo>
                <a:cubicBezTo>
                  <a:pt x="11629" y="2881"/>
                  <a:pt x="11629" y="2877"/>
                  <a:pt x="11629" y="2874"/>
                </a:cubicBezTo>
                <a:cubicBezTo>
                  <a:pt x="11629" y="2871"/>
                  <a:pt x="11632" y="2871"/>
                  <a:pt x="11632" y="2868"/>
                </a:cubicBezTo>
                <a:cubicBezTo>
                  <a:pt x="11632" y="2874"/>
                  <a:pt x="11629" y="2881"/>
                  <a:pt x="11629" y="2891"/>
                </a:cubicBezTo>
                <a:cubicBezTo>
                  <a:pt x="11605" y="2861"/>
                  <a:pt x="11552" y="2848"/>
                  <a:pt x="11582" y="2792"/>
                </a:cubicBezTo>
                <a:cubicBezTo>
                  <a:pt x="11572" y="2799"/>
                  <a:pt x="11568" y="2796"/>
                  <a:pt x="11575" y="2786"/>
                </a:cubicBezTo>
                <a:cubicBezTo>
                  <a:pt x="11575" y="2789"/>
                  <a:pt x="11578" y="2792"/>
                  <a:pt x="11578" y="2796"/>
                </a:cubicBezTo>
                <a:cubicBezTo>
                  <a:pt x="11495" y="2782"/>
                  <a:pt x="11511" y="2687"/>
                  <a:pt x="11458" y="2651"/>
                </a:cubicBezTo>
                <a:lnTo>
                  <a:pt x="11455" y="2648"/>
                </a:lnTo>
                <a:cubicBezTo>
                  <a:pt x="11521" y="2612"/>
                  <a:pt x="11455" y="2579"/>
                  <a:pt x="11448" y="2553"/>
                </a:cubicBezTo>
                <a:cubicBezTo>
                  <a:pt x="11364" y="2261"/>
                  <a:pt x="11294" y="1970"/>
                  <a:pt x="11374" y="1668"/>
                </a:cubicBezTo>
                <a:lnTo>
                  <a:pt x="11371" y="1665"/>
                </a:lnTo>
                <a:cubicBezTo>
                  <a:pt x="11381" y="1665"/>
                  <a:pt x="11394" y="1665"/>
                  <a:pt x="11404" y="1665"/>
                </a:cubicBezTo>
                <a:lnTo>
                  <a:pt x="11401" y="1668"/>
                </a:lnTo>
                <a:cubicBezTo>
                  <a:pt x="11408" y="1642"/>
                  <a:pt x="11414" y="1616"/>
                  <a:pt x="11421" y="1593"/>
                </a:cubicBezTo>
                <a:lnTo>
                  <a:pt x="11418" y="1596"/>
                </a:lnTo>
                <a:cubicBezTo>
                  <a:pt x="11461" y="1622"/>
                  <a:pt x="11495" y="1632"/>
                  <a:pt x="11525" y="1573"/>
                </a:cubicBezTo>
                <a:cubicBezTo>
                  <a:pt x="11572" y="1484"/>
                  <a:pt x="11629" y="1406"/>
                  <a:pt x="11682" y="1321"/>
                </a:cubicBezTo>
                <a:cubicBezTo>
                  <a:pt x="11719" y="1265"/>
                  <a:pt x="11759" y="1219"/>
                  <a:pt x="11829" y="1196"/>
                </a:cubicBezTo>
                <a:cubicBezTo>
                  <a:pt x="11860" y="1245"/>
                  <a:pt x="11826" y="1294"/>
                  <a:pt x="11813" y="1344"/>
                </a:cubicBezTo>
                <a:cubicBezTo>
                  <a:pt x="11813" y="1344"/>
                  <a:pt x="11809" y="1347"/>
                  <a:pt x="11809" y="1347"/>
                </a:cubicBezTo>
                <a:cubicBezTo>
                  <a:pt x="11813" y="1347"/>
                  <a:pt x="11813" y="1344"/>
                  <a:pt x="11816" y="1344"/>
                </a:cubicBezTo>
                <a:cubicBezTo>
                  <a:pt x="11860" y="1330"/>
                  <a:pt x="11890" y="1268"/>
                  <a:pt x="11947" y="1311"/>
                </a:cubicBezTo>
                <a:lnTo>
                  <a:pt x="11943" y="1311"/>
                </a:lnTo>
                <a:cubicBezTo>
                  <a:pt x="11903" y="1373"/>
                  <a:pt x="11856" y="1432"/>
                  <a:pt x="11866" y="1524"/>
                </a:cubicBezTo>
                <a:cubicBezTo>
                  <a:pt x="11886" y="1498"/>
                  <a:pt x="11903" y="1468"/>
                  <a:pt x="11926" y="1445"/>
                </a:cubicBezTo>
                <a:cubicBezTo>
                  <a:pt x="12013" y="1360"/>
                  <a:pt x="12013" y="1363"/>
                  <a:pt x="12124" y="1360"/>
                </a:cubicBezTo>
                <a:cubicBezTo>
                  <a:pt x="12154" y="1360"/>
                  <a:pt x="12214" y="1380"/>
                  <a:pt x="12214" y="1311"/>
                </a:cubicBezTo>
                <a:lnTo>
                  <a:pt x="12214" y="1311"/>
                </a:lnTo>
                <a:cubicBezTo>
                  <a:pt x="12318" y="1366"/>
                  <a:pt x="12318" y="1409"/>
                  <a:pt x="12208" y="1465"/>
                </a:cubicBezTo>
                <a:cubicBezTo>
                  <a:pt x="12141" y="1498"/>
                  <a:pt x="12060" y="1530"/>
                  <a:pt x="12037" y="1619"/>
                </a:cubicBezTo>
                <a:cubicBezTo>
                  <a:pt x="12003" y="1625"/>
                  <a:pt x="12017" y="1642"/>
                  <a:pt x="12024" y="1661"/>
                </a:cubicBezTo>
                <a:cubicBezTo>
                  <a:pt x="12007" y="1665"/>
                  <a:pt x="11990" y="1665"/>
                  <a:pt x="11970" y="1668"/>
                </a:cubicBezTo>
                <a:cubicBezTo>
                  <a:pt x="11967" y="1671"/>
                  <a:pt x="11963" y="1675"/>
                  <a:pt x="11963" y="1678"/>
                </a:cubicBezTo>
                <a:cubicBezTo>
                  <a:pt x="11963" y="1675"/>
                  <a:pt x="11967" y="1671"/>
                  <a:pt x="11967" y="1665"/>
                </a:cubicBezTo>
                <a:cubicBezTo>
                  <a:pt x="11983" y="1665"/>
                  <a:pt x="12003" y="1661"/>
                  <a:pt x="12020" y="1658"/>
                </a:cubicBezTo>
                <a:cubicBezTo>
                  <a:pt x="12024" y="1645"/>
                  <a:pt x="12030" y="1629"/>
                  <a:pt x="12034" y="1616"/>
                </a:cubicBezTo>
                <a:cubicBezTo>
                  <a:pt x="12047" y="1619"/>
                  <a:pt x="12057" y="1622"/>
                  <a:pt x="12070" y="1625"/>
                </a:cubicBezTo>
                <a:cubicBezTo>
                  <a:pt x="12080" y="1625"/>
                  <a:pt x="12087" y="1625"/>
                  <a:pt x="12094" y="1629"/>
                </a:cubicBezTo>
                <a:cubicBezTo>
                  <a:pt x="12107" y="1635"/>
                  <a:pt x="12114" y="1629"/>
                  <a:pt x="12107" y="1625"/>
                </a:cubicBezTo>
                <a:cubicBezTo>
                  <a:pt x="12097" y="1619"/>
                  <a:pt x="12080" y="1625"/>
                  <a:pt x="12067" y="1625"/>
                </a:cubicBezTo>
                <a:cubicBezTo>
                  <a:pt x="12174" y="1530"/>
                  <a:pt x="12298" y="1488"/>
                  <a:pt x="12442" y="1507"/>
                </a:cubicBezTo>
                <a:lnTo>
                  <a:pt x="12445" y="1504"/>
                </a:lnTo>
                <a:cubicBezTo>
                  <a:pt x="12445" y="1514"/>
                  <a:pt x="12445" y="1527"/>
                  <a:pt x="12445" y="1537"/>
                </a:cubicBezTo>
                <a:lnTo>
                  <a:pt x="12442" y="1534"/>
                </a:lnTo>
                <a:cubicBezTo>
                  <a:pt x="12408" y="1576"/>
                  <a:pt x="12358" y="1583"/>
                  <a:pt x="12308" y="1589"/>
                </a:cubicBezTo>
                <a:cubicBezTo>
                  <a:pt x="12311" y="1580"/>
                  <a:pt x="12315" y="1570"/>
                  <a:pt x="12318" y="1560"/>
                </a:cubicBezTo>
                <a:cubicBezTo>
                  <a:pt x="12315" y="1560"/>
                  <a:pt x="12315" y="1557"/>
                  <a:pt x="12311" y="1557"/>
                </a:cubicBezTo>
                <a:cubicBezTo>
                  <a:pt x="12315" y="1560"/>
                  <a:pt x="12315" y="1563"/>
                  <a:pt x="12318" y="1566"/>
                </a:cubicBezTo>
                <a:cubicBezTo>
                  <a:pt x="12301" y="1566"/>
                  <a:pt x="12288" y="1570"/>
                  <a:pt x="12271" y="1570"/>
                </a:cubicBezTo>
                <a:cubicBezTo>
                  <a:pt x="12285" y="1576"/>
                  <a:pt x="12298" y="1580"/>
                  <a:pt x="12311" y="1586"/>
                </a:cubicBezTo>
                <a:cubicBezTo>
                  <a:pt x="12271" y="1639"/>
                  <a:pt x="12154" y="1606"/>
                  <a:pt x="12161" y="1714"/>
                </a:cubicBezTo>
                <a:cubicBezTo>
                  <a:pt x="12137" y="1711"/>
                  <a:pt x="12107" y="1678"/>
                  <a:pt x="12094" y="1727"/>
                </a:cubicBezTo>
                <a:cubicBezTo>
                  <a:pt x="12067" y="1727"/>
                  <a:pt x="12067" y="1747"/>
                  <a:pt x="12070" y="1766"/>
                </a:cubicBezTo>
                <a:cubicBezTo>
                  <a:pt x="12067" y="1770"/>
                  <a:pt x="12064" y="1770"/>
                  <a:pt x="12060" y="1773"/>
                </a:cubicBezTo>
                <a:cubicBezTo>
                  <a:pt x="12060" y="1766"/>
                  <a:pt x="12064" y="1763"/>
                  <a:pt x="12064" y="1757"/>
                </a:cubicBezTo>
                <a:cubicBezTo>
                  <a:pt x="12067" y="1760"/>
                  <a:pt x="12067" y="1763"/>
                  <a:pt x="12070" y="1766"/>
                </a:cubicBezTo>
                <a:cubicBezTo>
                  <a:pt x="12077" y="1753"/>
                  <a:pt x="12084" y="1740"/>
                  <a:pt x="12090" y="1727"/>
                </a:cubicBezTo>
                <a:cubicBezTo>
                  <a:pt x="12114" y="1724"/>
                  <a:pt x="12137" y="1720"/>
                  <a:pt x="12161" y="1717"/>
                </a:cubicBezTo>
                <a:cubicBezTo>
                  <a:pt x="12248" y="1645"/>
                  <a:pt x="12352" y="1629"/>
                  <a:pt x="12462" y="1619"/>
                </a:cubicBezTo>
                <a:cubicBezTo>
                  <a:pt x="12506" y="1616"/>
                  <a:pt x="12549" y="1622"/>
                  <a:pt x="12566" y="1661"/>
                </a:cubicBezTo>
                <a:cubicBezTo>
                  <a:pt x="12603" y="1747"/>
                  <a:pt x="12666" y="1717"/>
                  <a:pt x="12730" y="1711"/>
                </a:cubicBezTo>
                <a:lnTo>
                  <a:pt x="12730" y="1711"/>
                </a:lnTo>
                <a:cubicBezTo>
                  <a:pt x="12760" y="1753"/>
                  <a:pt x="12800" y="1753"/>
                  <a:pt x="12844" y="1737"/>
                </a:cubicBezTo>
                <a:lnTo>
                  <a:pt x="12840" y="1737"/>
                </a:lnTo>
                <a:cubicBezTo>
                  <a:pt x="12850" y="1822"/>
                  <a:pt x="12730" y="1766"/>
                  <a:pt x="12726" y="1835"/>
                </a:cubicBezTo>
                <a:cubicBezTo>
                  <a:pt x="12686" y="1822"/>
                  <a:pt x="12656" y="1825"/>
                  <a:pt x="12656" y="1878"/>
                </a:cubicBezTo>
                <a:cubicBezTo>
                  <a:pt x="12619" y="1845"/>
                  <a:pt x="12579" y="1861"/>
                  <a:pt x="12539" y="1865"/>
                </a:cubicBezTo>
                <a:cubicBezTo>
                  <a:pt x="12509" y="1884"/>
                  <a:pt x="12475" y="1904"/>
                  <a:pt x="12435" y="1927"/>
                </a:cubicBezTo>
                <a:cubicBezTo>
                  <a:pt x="12499" y="1933"/>
                  <a:pt x="12522" y="1904"/>
                  <a:pt x="12539" y="1865"/>
                </a:cubicBezTo>
                <a:cubicBezTo>
                  <a:pt x="12576" y="1894"/>
                  <a:pt x="12616" y="1878"/>
                  <a:pt x="12656" y="1874"/>
                </a:cubicBezTo>
                <a:cubicBezTo>
                  <a:pt x="12680" y="1861"/>
                  <a:pt x="12700" y="1845"/>
                  <a:pt x="12723" y="1832"/>
                </a:cubicBezTo>
                <a:cubicBezTo>
                  <a:pt x="12860" y="1809"/>
                  <a:pt x="13001" y="1783"/>
                  <a:pt x="13138" y="1760"/>
                </a:cubicBezTo>
                <a:cubicBezTo>
                  <a:pt x="13121" y="1842"/>
                  <a:pt x="12994" y="1806"/>
                  <a:pt x="12988" y="1897"/>
                </a:cubicBezTo>
                <a:cubicBezTo>
                  <a:pt x="12954" y="1891"/>
                  <a:pt x="12921" y="1868"/>
                  <a:pt x="12901" y="1917"/>
                </a:cubicBezTo>
                <a:cubicBezTo>
                  <a:pt x="12897" y="1917"/>
                  <a:pt x="12890" y="1914"/>
                  <a:pt x="12887" y="1914"/>
                </a:cubicBezTo>
                <a:cubicBezTo>
                  <a:pt x="12890" y="1917"/>
                  <a:pt x="12894" y="1917"/>
                  <a:pt x="12901" y="1920"/>
                </a:cubicBezTo>
                <a:cubicBezTo>
                  <a:pt x="12931" y="1914"/>
                  <a:pt x="12957" y="1907"/>
                  <a:pt x="12988" y="1897"/>
                </a:cubicBezTo>
                <a:cubicBezTo>
                  <a:pt x="13098" y="1848"/>
                  <a:pt x="13218" y="1832"/>
                  <a:pt x="13359" y="1825"/>
                </a:cubicBezTo>
                <a:cubicBezTo>
                  <a:pt x="13242" y="1917"/>
                  <a:pt x="13098" y="1888"/>
                  <a:pt x="12998" y="1966"/>
                </a:cubicBezTo>
                <a:cubicBezTo>
                  <a:pt x="12971" y="1970"/>
                  <a:pt x="12937" y="1947"/>
                  <a:pt x="12907" y="1983"/>
                </a:cubicBezTo>
                <a:cubicBezTo>
                  <a:pt x="12944" y="1992"/>
                  <a:pt x="12971" y="1992"/>
                  <a:pt x="12994" y="1963"/>
                </a:cubicBezTo>
                <a:cubicBezTo>
                  <a:pt x="13108" y="1963"/>
                  <a:pt x="13219" y="1943"/>
                  <a:pt x="13322" y="1901"/>
                </a:cubicBezTo>
                <a:lnTo>
                  <a:pt x="13319" y="1904"/>
                </a:lnTo>
                <a:cubicBezTo>
                  <a:pt x="13316" y="1911"/>
                  <a:pt x="13312" y="1920"/>
                  <a:pt x="13316" y="1927"/>
                </a:cubicBezTo>
                <a:cubicBezTo>
                  <a:pt x="13316" y="1927"/>
                  <a:pt x="13319" y="1933"/>
                  <a:pt x="13319" y="1933"/>
                </a:cubicBezTo>
                <a:lnTo>
                  <a:pt x="13316" y="1924"/>
                </a:lnTo>
                <a:cubicBezTo>
                  <a:pt x="13389" y="1956"/>
                  <a:pt x="13470" y="1865"/>
                  <a:pt x="13540" y="1940"/>
                </a:cubicBezTo>
                <a:lnTo>
                  <a:pt x="13536" y="1937"/>
                </a:lnTo>
                <a:cubicBezTo>
                  <a:pt x="13510" y="1956"/>
                  <a:pt x="13483" y="1976"/>
                  <a:pt x="13456" y="1992"/>
                </a:cubicBezTo>
                <a:lnTo>
                  <a:pt x="13460" y="1989"/>
                </a:lnTo>
                <a:cubicBezTo>
                  <a:pt x="13449" y="1992"/>
                  <a:pt x="13439" y="1999"/>
                  <a:pt x="13426" y="2002"/>
                </a:cubicBezTo>
                <a:cubicBezTo>
                  <a:pt x="13436" y="2009"/>
                  <a:pt x="13446" y="2012"/>
                  <a:pt x="13456" y="2019"/>
                </a:cubicBezTo>
                <a:lnTo>
                  <a:pt x="13453" y="2015"/>
                </a:lnTo>
                <a:cubicBezTo>
                  <a:pt x="13510" y="2078"/>
                  <a:pt x="13597" y="2045"/>
                  <a:pt x="13647" y="2071"/>
                </a:cubicBezTo>
                <a:cubicBezTo>
                  <a:pt x="13567" y="2199"/>
                  <a:pt x="13416" y="2222"/>
                  <a:pt x="13289" y="2287"/>
                </a:cubicBezTo>
                <a:cubicBezTo>
                  <a:pt x="13225" y="2268"/>
                  <a:pt x="13165" y="2294"/>
                  <a:pt x="13101" y="2294"/>
                </a:cubicBezTo>
                <a:cubicBezTo>
                  <a:pt x="13075" y="2304"/>
                  <a:pt x="13044" y="2314"/>
                  <a:pt x="13008" y="2330"/>
                </a:cubicBezTo>
                <a:cubicBezTo>
                  <a:pt x="13054" y="2340"/>
                  <a:pt x="13101" y="2366"/>
                  <a:pt x="13101" y="2294"/>
                </a:cubicBezTo>
                <a:cubicBezTo>
                  <a:pt x="13165" y="2324"/>
                  <a:pt x="13225" y="2337"/>
                  <a:pt x="13285" y="2287"/>
                </a:cubicBezTo>
                <a:cubicBezTo>
                  <a:pt x="13372" y="2314"/>
                  <a:pt x="13449" y="2248"/>
                  <a:pt x="13533" y="2265"/>
                </a:cubicBezTo>
                <a:lnTo>
                  <a:pt x="13533" y="2261"/>
                </a:lnTo>
                <a:cubicBezTo>
                  <a:pt x="13536" y="2278"/>
                  <a:pt x="13540" y="2291"/>
                  <a:pt x="13523" y="2304"/>
                </a:cubicBezTo>
                <a:cubicBezTo>
                  <a:pt x="13449" y="2324"/>
                  <a:pt x="13379" y="2343"/>
                  <a:pt x="13306" y="2363"/>
                </a:cubicBezTo>
                <a:cubicBezTo>
                  <a:pt x="13306" y="2363"/>
                  <a:pt x="13309" y="2360"/>
                  <a:pt x="13309" y="2360"/>
                </a:cubicBezTo>
                <a:cubicBezTo>
                  <a:pt x="13359" y="2373"/>
                  <a:pt x="13409" y="2373"/>
                  <a:pt x="13453" y="2346"/>
                </a:cubicBezTo>
                <a:cubicBezTo>
                  <a:pt x="13476" y="2333"/>
                  <a:pt x="13547" y="2389"/>
                  <a:pt x="13520" y="2304"/>
                </a:cubicBezTo>
                <a:cubicBezTo>
                  <a:pt x="13533" y="2310"/>
                  <a:pt x="13550" y="2317"/>
                  <a:pt x="13563" y="2324"/>
                </a:cubicBezTo>
                <a:cubicBezTo>
                  <a:pt x="13563" y="2324"/>
                  <a:pt x="13560" y="2320"/>
                  <a:pt x="13560" y="2320"/>
                </a:cubicBezTo>
                <a:cubicBezTo>
                  <a:pt x="13587" y="2376"/>
                  <a:pt x="13617" y="2317"/>
                  <a:pt x="13647" y="2324"/>
                </a:cubicBezTo>
                <a:lnTo>
                  <a:pt x="13644" y="2320"/>
                </a:lnTo>
                <a:cubicBezTo>
                  <a:pt x="13687" y="2337"/>
                  <a:pt x="13731" y="2353"/>
                  <a:pt x="13774" y="2369"/>
                </a:cubicBezTo>
                <a:lnTo>
                  <a:pt x="13774" y="2369"/>
                </a:lnTo>
                <a:cubicBezTo>
                  <a:pt x="13814" y="2468"/>
                  <a:pt x="13891" y="2392"/>
                  <a:pt x="13948" y="2405"/>
                </a:cubicBezTo>
                <a:lnTo>
                  <a:pt x="13945" y="2402"/>
                </a:lnTo>
                <a:cubicBezTo>
                  <a:pt x="13945" y="2425"/>
                  <a:pt x="13915" y="2445"/>
                  <a:pt x="13941" y="2468"/>
                </a:cubicBezTo>
                <a:cubicBezTo>
                  <a:pt x="13928" y="2468"/>
                  <a:pt x="13915" y="2464"/>
                  <a:pt x="13901" y="2464"/>
                </a:cubicBezTo>
                <a:cubicBezTo>
                  <a:pt x="13915" y="2464"/>
                  <a:pt x="13928" y="2468"/>
                  <a:pt x="13941" y="2468"/>
                </a:cubicBezTo>
                <a:cubicBezTo>
                  <a:pt x="13955" y="2523"/>
                  <a:pt x="13905" y="2537"/>
                  <a:pt x="13871" y="2556"/>
                </a:cubicBezTo>
                <a:cubicBezTo>
                  <a:pt x="13784" y="2609"/>
                  <a:pt x="13694" y="2658"/>
                  <a:pt x="13583" y="2720"/>
                </a:cubicBezTo>
                <a:cubicBezTo>
                  <a:pt x="13690" y="2717"/>
                  <a:pt x="13771" y="2658"/>
                  <a:pt x="13854" y="2707"/>
                </a:cubicBezTo>
                <a:lnTo>
                  <a:pt x="13851" y="2710"/>
                </a:lnTo>
                <a:cubicBezTo>
                  <a:pt x="13968" y="2664"/>
                  <a:pt x="14075" y="2596"/>
                  <a:pt x="14209" y="2599"/>
                </a:cubicBezTo>
                <a:cubicBezTo>
                  <a:pt x="14199" y="2671"/>
                  <a:pt x="14109" y="2671"/>
                  <a:pt x="14089" y="2730"/>
                </a:cubicBezTo>
                <a:cubicBezTo>
                  <a:pt x="14065" y="2733"/>
                  <a:pt x="14042" y="2737"/>
                  <a:pt x="14018" y="2740"/>
                </a:cubicBezTo>
                <a:cubicBezTo>
                  <a:pt x="14005" y="2759"/>
                  <a:pt x="13985" y="2769"/>
                  <a:pt x="13962" y="2766"/>
                </a:cubicBezTo>
                <a:cubicBezTo>
                  <a:pt x="13948" y="2789"/>
                  <a:pt x="13935" y="2802"/>
                  <a:pt x="13905" y="2796"/>
                </a:cubicBezTo>
                <a:cubicBezTo>
                  <a:pt x="13905" y="2805"/>
                  <a:pt x="13905" y="2815"/>
                  <a:pt x="13905" y="2825"/>
                </a:cubicBezTo>
                <a:cubicBezTo>
                  <a:pt x="13908" y="2822"/>
                  <a:pt x="13911" y="2822"/>
                  <a:pt x="13911" y="2818"/>
                </a:cubicBezTo>
                <a:cubicBezTo>
                  <a:pt x="13908" y="2812"/>
                  <a:pt x="13908" y="2805"/>
                  <a:pt x="13905" y="2799"/>
                </a:cubicBezTo>
                <a:cubicBezTo>
                  <a:pt x="13925" y="2789"/>
                  <a:pt x="13941" y="2779"/>
                  <a:pt x="13962" y="2769"/>
                </a:cubicBezTo>
                <a:cubicBezTo>
                  <a:pt x="13985" y="2769"/>
                  <a:pt x="14018" y="2789"/>
                  <a:pt x="14018" y="2743"/>
                </a:cubicBezTo>
                <a:cubicBezTo>
                  <a:pt x="14045" y="2750"/>
                  <a:pt x="14072" y="2773"/>
                  <a:pt x="14089" y="2730"/>
                </a:cubicBezTo>
                <a:cubicBezTo>
                  <a:pt x="14186" y="2733"/>
                  <a:pt x="14246" y="2651"/>
                  <a:pt x="14373" y="2622"/>
                </a:cubicBezTo>
                <a:cubicBezTo>
                  <a:pt x="14300" y="2681"/>
                  <a:pt x="14253" y="2720"/>
                  <a:pt x="14199" y="2756"/>
                </a:cubicBezTo>
                <a:cubicBezTo>
                  <a:pt x="14172" y="2776"/>
                  <a:pt x="14142" y="2789"/>
                  <a:pt x="14162" y="2828"/>
                </a:cubicBezTo>
                <a:cubicBezTo>
                  <a:pt x="14136" y="2818"/>
                  <a:pt x="14109" y="2799"/>
                  <a:pt x="14085" y="2838"/>
                </a:cubicBezTo>
                <a:cubicBezTo>
                  <a:pt x="14062" y="2838"/>
                  <a:pt x="14042" y="2841"/>
                  <a:pt x="14025" y="2864"/>
                </a:cubicBezTo>
                <a:cubicBezTo>
                  <a:pt x="14005" y="2871"/>
                  <a:pt x="13978" y="2868"/>
                  <a:pt x="13975" y="2897"/>
                </a:cubicBezTo>
                <a:cubicBezTo>
                  <a:pt x="13952" y="2900"/>
                  <a:pt x="13921" y="2894"/>
                  <a:pt x="13931" y="2936"/>
                </a:cubicBezTo>
                <a:cubicBezTo>
                  <a:pt x="13891" y="2917"/>
                  <a:pt x="13858" y="2946"/>
                  <a:pt x="13818" y="2943"/>
                </a:cubicBezTo>
                <a:cubicBezTo>
                  <a:pt x="13788" y="2959"/>
                  <a:pt x="13761" y="2976"/>
                  <a:pt x="13711" y="3002"/>
                </a:cubicBezTo>
                <a:cubicBezTo>
                  <a:pt x="13767" y="2992"/>
                  <a:pt x="13811" y="2995"/>
                  <a:pt x="13818" y="2943"/>
                </a:cubicBezTo>
                <a:cubicBezTo>
                  <a:pt x="13854" y="2933"/>
                  <a:pt x="13891" y="2959"/>
                  <a:pt x="13928" y="2933"/>
                </a:cubicBezTo>
                <a:cubicBezTo>
                  <a:pt x="13941" y="2920"/>
                  <a:pt x="13958" y="2907"/>
                  <a:pt x="13972" y="2897"/>
                </a:cubicBezTo>
                <a:cubicBezTo>
                  <a:pt x="13995" y="2897"/>
                  <a:pt x="14025" y="2904"/>
                  <a:pt x="14022" y="2868"/>
                </a:cubicBezTo>
                <a:cubicBezTo>
                  <a:pt x="14045" y="2868"/>
                  <a:pt x="14079" y="2887"/>
                  <a:pt x="14082" y="2845"/>
                </a:cubicBezTo>
                <a:cubicBezTo>
                  <a:pt x="14109" y="2841"/>
                  <a:pt x="14136" y="2841"/>
                  <a:pt x="14162" y="2838"/>
                </a:cubicBezTo>
                <a:cubicBezTo>
                  <a:pt x="14293" y="2763"/>
                  <a:pt x="14423" y="2684"/>
                  <a:pt x="14564" y="2602"/>
                </a:cubicBezTo>
                <a:cubicBezTo>
                  <a:pt x="14551" y="2694"/>
                  <a:pt x="14477" y="2733"/>
                  <a:pt x="14444" y="2796"/>
                </a:cubicBezTo>
                <a:lnTo>
                  <a:pt x="14447" y="2792"/>
                </a:lnTo>
                <a:cubicBezTo>
                  <a:pt x="14430" y="2799"/>
                  <a:pt x="14413" y="2802"/>
                  <a:pt x="14400" y="2809"/>
                </a:cubicBezTo>
                <a:cubicBezTo>
                  <a:pt x="14403" y="2809"/>
                  <a:pt x="14407" y="2812"/>
                  <a:pt x="14407" y="2812"/>
                </a:cubicBezTo>
                <a:cubicBezTo>
                  <a:pt x="14403" y="2812"/>
                  <a:pt x="14400" y="2815"/>
                  <a:pt x="14393" y="2815"/>
                </a:cubicBezTo>
                <a:cubicBezTo>
                  <a:pt x="14393" y="2812"/>
                  <a:pt x="14397" y="2809"/>
                  <a:pt x="14397" y="2809"/>
                </a:cubicBezTo>
                <a:cubicBezTo>
                  <a:pt x="14413" y="2815"/>
                  <a:pt x="14430" y="2822"/>
                  <a:pt x="14447" y="2825"/>
                </a:cubicBezTo>
                <a:lnTo>
                  <a:pt x="14444" y="2822"/>
                </a:lnTo>
                <a:cubicBezTo>
                  <a:pt x="14437" y="2848"/>
                  <a:pt x="14427" y="2877"/>
                  <a:pt x="14420" y="2904"/>
                </a:cubicBezTo>
                <a:cubicBezTo>
                  <a:pt x="14397" y="2900"/>
                  <a:pt x="14387" y="2907"/>
                  <a:pt x="14393" y="2930"/>
                </a:cubicBezTo>
                <a:cubicBezTo>
                  <a:pt x="14347" y="2920"/>
                  <a:pt x="14323" y="2946"/>
                  <a:pt x="14310" y="2982"/>
                </a:cubicBezTo>
                <a:cubicBezTo>
                  <a:pt x="14266" y="2982"/>
                  <a:pt x="14226" y="2986"/>
                  <a:pt x="14243" y="3048"/>
                </a:cubicBezTo>
                <a:cubicBezTo>
                  <a:pt x="14213" y="3038"/>
                  <a:pt x="14186" y="3035"/>
                  <a:pt x="14156" y="3048"/>
                </a:cubicBezTo>
                <a:cubicBezTo>
                  <a:pt x="14139" y="3058"/>
                  <a:pt x="14119" y="3064"/>
                  <a:pt x="14102" y="3074"/>
                </a:cubicBezTo>
                <a:cubicBezTo>
                  <a:pt x="14102" y="3081"/>
                  <a:pt x="14102" y="3087"/>
                  <a:pt x="14105" y="3094"/>
                </a:cubicBezTo>
                <a:cubicBezTo>
                  <a:pt x="14105" y="3087"/>
                  <a:pt x="14105" y="3081"/>
                  <a:pt x="14105" y="3074"/>
                </a:cubicBezTo>
                <a:cubicBezTo>
                  <a:pt x="14126" y="3074"/>
                  <a:pt x="14166" y="3104"/>
                  <a:pt x="14156" y="3048"/>
                </a:cubicBezTo>
                <a:cubicBezTo>
                  <a:pt x="14186" y="3071"/>
                  <a:pt x="14213" y="3051"/>
                  <a:pt x="14243" y="3048"/>
                </a:cubicBezTo>
                <a:cubicBezTo>
                  <a:pt x="14263" y="3025"/>
                  <a:pt x="14286" y="3002"/>
                  <a:pt x="14306" y="2979"/>
                </a:cubicBezTo>
                <a:cubicBezTo>
                  <a:pt x="14340" y="2989"/>
                  <a:pt x="14363" y="2940"/>
                  <a:pt x="14397" y="2966"/>
                </a:cubicBezTo>
                <a:cubicBezTo>
                  <a:pt x="14390" y="2956"/>
                  <a:pt x="14393" y="2953"/>
                  <a:pt x="14400" y="2959"/>
                </a:cubicBezTo>
                <a:cubicBezTo>
                  <a:pt x="14397" y="2959"/>
                  <a:pt x="14393" y="2963"/>
                  <a:pt x="14390" y="2963"/>
                </a:cubicBezTo>
                <a:cubicBezTo>
                  <a:pt x="14390" y="2950"/>
                  <a:pt x="14390" y="2936"/>
                  <a:pt x="14390" y="2923"/>
                </a:cubicBezTo>
                <a:cubicBezTo>
                  <a:pt x="14410" y="2923"/>
                  <a:pt x="14423" y="2917"/>
                  <a:pt x="14417" y="2897"/>
                </a:cubicBezTo>
                <a:cubicBezTo>
                  <a:pt x="14537" y="2871"/>
                  <a:pt x="14618" y="2782"/>
                  <a:pt x="14705" y="2707"/>
                </a:cubicBezTo>
                <a:cubicBezTo>
                  <a:pt x="14775" y="2645"/>
                  <a:pt x="14845" y="2592"/>
                  <a:pt x="14942" y="2645"/>
                </a:cubicBezTo>
                <a:cubicBezTo>
                  <a:pt x="14936" y="2635"/>
                  <a:pt x="14939" y="2632"/>
                  <a:pt x="14949" y="2638"/>
                </a:cubicBezTo>
                <a:cubicBezTo>
                  <a:pt x="14959" y="2602"/>
                  <a:pt x="14956" y="2605"/>
                  <a:pt x="14952" y="2605"/>
                </a:cubicBezTo>
                <a:close/>
                <a:moveTo>
                  <a:pt x="11993" y="1816"/>
                </a:moveTo>
                <a:cubicBezTo>
                  <a:pt x="11987" y="1819"/>
                  <a:pt x="11983" y="1822"/>
                  <a:pt x="11977" y="1825"/>
                </a:cubicBezTo>
                <a:cubicBezTo>
                  <a:pt x="11977" y="1822"/>
                  <a:pt x="11973" y="1819"/>
                  <a:pt x="11973" y="1816"/>
                </a:cubicBezTo>
                <a:cubicBezTo>
                  <a:pt x="11980" y="1816"/>
                  <a:pt x="11987" y="1812"/>
                  <a:pt x="11993" y="1812"/>
                </a:cubicBezTo>
                <a:cubicBezTo>
                  <a:pt x="11990" y="1816"/>
                  <a:pt x="11990" y="1816"/>
                  <a:pt x="11987" y="1819"/>
                </a:cubicBezTo>
                <a:cubicBezTo>
                  <a:pt x="11987" y="1816"/>
                  <a:pt x="11990" y="1812"/>
                  <a:pt x="11990" y="1809"/>
                </a:cubicBezTo>
                <a:cubicBezTo>
                  <a:pt x="11993" y="1809"/>
                  <a:pt x="11993" y="1812"/>
                  <a:pt x="11993" y="1816"/>
                </a:cubicBezTo>
                <a:close/>
                <a:moveTo>
                  <a:pt x="14865" y="2671"/>
                </a:moveTo>
                <a:cubicBezTo>
                  <a:pt x="14852" y="2678"/>
                  <a:pt x="14842" y="2687"/>
                  <a:pt x="14829" y="2694"/>
                </a:cubicBezTo>
                <a:cubicBezTo>
                  <a:pt x="14835" y="2704"/>
                  <a:pt x="14832" y="2707"/>
                  <a:pt x="14822" y="2700"/>
                </a:cubicBezTo>
                <a:cubicBezTo>
                  <a:pt x="14825" y="2697"/>
                  <a:pt x="14825" y="2694"/>
                  <a:pt x="14829" y="2691"/>
                </a:cubicBezTo>
                <a:cubicBezTo>
                  <a:pt x="14852" y="2697"/>
                  <a:pt x="14869" y="2697"/>
                  <a:pt x="14865" y="2671"/>
                </a:cubicBezTo>
                <a:cubicBezTo>
                  <a:pt x="14869" y="2668"/>
                  <a:pt x="14872" y="2671"/>
                  <a:pt x="14875" y="2671"/>
                </a:cubicBezTo>
                <a:cubicBezTo>
                  <a:pt x="14872" y="2671"/>
                  <a:pt x="14869" y="2671"/>
                  <a:pt x="14865" y="2671"/>
                </a:cubicBezTo>
                <a:close/>
                <a:moveTo>
                  <a:pt x="14738" y="2923"/>
                </a:moveTo>
                <a:cubicBezTo>
                  <a:pt x="14725" y="2914"/>
                  <a:pt x="14711" y="2904"/>
                  <a:pt x="14698" y="2894"/>
                </a:cubicBezTo>
                <a:cubicBezTo>
                  <a:pt x="14685" y="2855"/>
                  <a:pt x="14654" y="2907"/>
                  <a:pt x="14638" y="2884"/>
                </a:cubicBezTo>
                <a:cubicBezTo>
                  <a:pt x="14621" y="2923"/>
                  <a:pt x="14644" y="2950"/>
                  <a:pt x="14668" y="2976"/>
                </a:cubicBezTo>
                <a:cubicBezTo>
                  <a:pt x="14654" y="2989"/>
                  <a:pt x="14641" y="3005"/>
                  <a:pt x="14628" y="3018"/>
                </a:cubicBezTo>
                <a:cubicBezTo>
                  <a:pt x="14611" y="3015"/>
                  <a:pt x="14594" y="3015"/>
                  <a:pt x="14581" y="3012"/>
                </a:cubicBezTo>
                <a:cubicBezTo>
                  <a:pt x="14581" y="3002"/>
                  <a:pt x="14584" y="2992"/>
                  <a:pt x="14584" y="2986"/>
                </a:cubicBezTo>
                <a:cubicBezTo>
                  <a:pt x="14581" y="2986"/>
                  <a:pt x="14577" y="2989"/>
                  <a:pt x="14577" y="2989"/>
                </a:cubicBezTo>
                <a:cubicBezTo>
                  <a:pt x="14577" y="2995"/>
                  <a:pt x="14581" y="3005"/>
                  <a:pt x="14584" y="3012"/>
                </a:cubicBezTo>
                <a:cubicBezTo>
                  <a:pt x="14601" y="3015"/>
                  <a:pt x="14614" y="3018"/>
                  <a:pt x="14631" y="3022"/>
                </a:cubicBezTo>
                <a:cubicBezTo>
                  <a:pt x="14634" y="2999"/>
                  <a:pt x="14641" y="2982"/>
                  <a:pt x="14668" y="2982"/>
                </a:cubicBezTo>
                <a:cubicBezTo>
                  <a:pt x="14658" y="2953"/>
                  <a:pt x="14644" y="2920"/>
                  <a:pt x="14634" y="2891"/>
                </a:cubicBezTo>
                <a:cubicBezTo>
                  <a:pt x="14658" y="2891"/>
                  <a:pt x="14678" y="2894"/>
                  <a:pt x="14701" y="2894"/>
                </a:cubicBezTo>
                <a:cubicBezTo>
                  <a:pt x="14715" y="2904"/>
                  <a:pt x="14728" y="2914"/>
                  <a:pt x="14738" y="2923"/>
                </a:cubicBezTo>
                <a:cubicBezTo>
                  <a:pt x="14742" y="2927"/>
                  <a:pt x="14742" y="2927"/>
                  <a:pt x="14745" y="2930"/>
                </a:cubicBezTo>
                <a:cubicBezTo>
                  <a:pt x="14742" y="2927"/>
                  <a:pt x="14742" y="2923"/>
                  <a:pt x="14738" y="2923"/>
                </a:cubicBezTo>
                <a:close/>
                <a:moveTo>
                  <a:pt x="14450" y="3113"/>
                </a:moveTo>
                <a:cubicBezTo>
                  <a:pt x="14427" y="3113"/>
                  <a:pt x="14407" y="3113"/>
                  <a:pt x="14383" y="3113"/>
                </a:cubicBezTo>
                <a:cubicBezTo>
                  <a:pt x="14367" y="3123"/>
                  <a:pt x="14353" y="3136"/>
                  <a:pt x="14336" y="3146"/>
                </a:cubicBezTo>
                <a:cubicBezTo>
                  <a:pt x="14340" y="3146"/>
                  <a:pt x="14340" y="3143"/>
                  <a:pt x="14343" y="3143"/>
                </a:cubicBezTo>
                <a:cubicBezTo>
                  <a:pt x="14340" y="3143"/>
                  <a:pt x="14336" y="3143"/>
                  <a:pt x="14333" y="3143"/>
                </a:cubicBezTo>
                <a:cubicBezTo>
                  <a:pt x="14357" y="3136"/>
                  <a:pt x="14357" y="3156"/>
                  <a:pt x="14360" y="3169"/>
                </a:cubicBezTo>
                <a:cubicBezTo>
                  <a:pt x="14360" y="3169"/>
                  <a:pt x="14360" y="3169"/>
                  <a:pt x="14360" y="3166"/>
                </a:cubicBezTo>
                <a:cubicBezTo>
                  <a:pt x="14380" y="3169"/>
                  <a:pt x="14397" y="3172"/>
                  <a:pt x="14413" y="3172"/>
                </a:cubicBezTo>
                <a:cubicBezTo>
                  <a:pt x="14410" y="3172"/>
                  <a:pt x="14410" y="3172"/>
                  <a:pt x="14407" y="3176"/>
                </a:cubicBezTo>
                <a:cubicBezTo>
                  <a:pt x="14410" y="3176"/>
                  <a:pt x="14413" y="3179"/>
                  <a:pt x="14417" y="3179"/>
                </a:cubicBezTo>
                <a:cubicBezTo>
                  <a:pt x="14403" y="3156"/>
                  <a:pt x="14393" y="3133"/>
                  <a:pt x="14383" y="3113"/>
                </a:cubicBezTo>
                <a:cubicBezTo>
                  <a:pt x="14407" y="3130"/>
                  <a:pt x="14430" y="3127"/>
                  <a:pt x="14450" y="3113"/>
                </a:cubicBezTo>
                <a:cubicBezTo>
                  <a:pt x="14450" y="3130"/>
                  <a:pt x="14437" y="3153"/>
                  <a:pt x="14467" y="3163"/>
                </a:cubicBezTo>
                <a:cubicBezTo>
                  <a:pt x="14464" y="3110"/>
                  <a:pt x="14547" y="3100"/>
                  <a:pt x="14534" y="3045"/>
                </a:cubicBezTo>
                <a:cubicBezTo>
                  <a:pt x="14484" y="3068"/>
                  <a:pt x="14440" y="3097"/>
                  <a:pt x="14467" y="3163"/>
                </a:cubicBezTo>
                <a:cubicBezTo>
                  <a:pt x="14464" y="3146"/>
                  <a:pt x="14457" y="3130"/>
                  <a:pt x="14450" y="3113"/>
                </a:cubicBezTo>
                <a:close/>
                <a:moveTo>
                  <a:pt x="14183" y="3461"/>
                </a:moveTo>
                <a:cubicBezTo>
                  <a:pt x="14179" y="3461"/>
                  <a:pt x="14176" y="3461"/>
                  <a:pt x="14172" y="3461"/>
                </a:cubicBezTo>
                <a:cubicBezTo>
                  <a:pt x="14176" y="3461"/>
                  <a:pt x="14176" y="3458"/>
                  <a:pt x="14179" y="3458"/>
                </a:cubicBezTo>
                <a:cubicBezTo>
                  <a:pt x="14183" y="3458"/>
                  <a:pt x="14186" y="3454"/>
                  <a:pt x="14189" y="3454"/>
                </a:cubicBezTo>
                <a:cubicBezTo>
                  <a:pt x="14193" y="3454"/>
                  <a:pt x="14193" y="3451"/>
                  <a:pt x="14193" y="3448"/>
                </a:cubicBezTo>
                <a:cubicBezTo>
                  <a:pt x="14189" y="3451"/>
                  <a:pt x="14186" y="3458"/>
                  <a:pt x="14183" y="3461"/>
                </a:cubicBezTo>
                <a:close/>
                <a:moveTo>
                  <a:pt x="13737" y="2723"/>
                </a:moveTo>
                <a:cubicBezTo>
                  <a:pt x="13751" y="2720"/>
                  <a:pt x="13764" y="2720"/>
                  <a:pt x="13777" y="2717"/>
                </a:cubicBezTo>
                <a:cubicBezTo>
                  <a:pt x="13774" y="2714"/>
                  <a:pt x="13771" y="2707"/>
                  <a:pt x="13771" y="2707"/>
                </a:cubicBezTo>
                <a:cubicBezTo>
                  <a:pt x="13757" y="2714"/>
                  <a:pt x="13744" y="2720"/>
                  <a:pt x="13737" y="2723"/>
                </a:cubicBezTo>
                <a:cubicBezTo>
                  <a:pt x="13734" y="2727"/>
                  <a:pt x="13737" y="2727"/>
                  <a:pt x="13737" y="2723"/>
                </a:cubicBezTo>
                <a:close/>
                <a:moveTo>
                  <a:pt x="14521" y="3163"/>
                </a:moveTo>
                <a:cubicBezTo>
                  <a:pt x="14521" y="3169"/>
                  <a:pt x="14521" y="3176"/>
                  <a:pt x="14524" y="3182"/>
                </a:cubicBezTo>
                <a:cubicBezTo>
                  <a:pt x="14517" y="3179"/>
                  <a:pt x="14507" y="3176"/>
                  <a:pt x="14504" y="3169"/>
                </a:cubicBezTo>
                <a:cubicBezTo>
                  <a:pt x="14501" y="3150"/>
                  <a:pt x="14511" y="3150"/>
                  <a:pt x="14521" y="3163"/>
                </a:cubicBezTo>
                <a:cubicBezTo>
                  <a:pt x="14521" y="3159"/>
                  <a:pt x="14517" y="3159"/>
                  <a:pt x="14514" y="3159"/>
                </a:cubicBezTo>
                <a:cubicBezTo>
                  <a:pt x="14517" y="3159"/>
                  <a:pt x="14521" y="3156"/>
                  <a:pt x="14521" y="3156"/>
                </a:cubicBezTo>
                <a:cubicBezTo>
                  <a:pt x="14521" y="3156"/>
                  <a:pt x="14521" y="3159"/>
                  <a:pt x="14521" y="3163"/>
                </a:cubicBezTo>
                <a:close/>
                <a:moveTo>
                  <a:pt x="14266" y="3307"/>
                </a:moveTo>
                <a:cubicBezTo>
                  <a:pt x="14263" y="3294"/>
                  <a:pt x="14263" y="3294"/>
                  <a:pt x="14273" y="3300"/>
                </a:cubicBezTo>
                <a:cubicBezTo>
                  <a:pt x="14270" y="3300"/>
                  <a:pt x="14266" y="3304"/>
                  <a:pt x="14263" y="3304"/>
                </a:cubicBezTo>
                <a:cubicBezTo>
                  <a:pt x="14243" y="3290"/>
                  <a:pt x="14229" y="3264"/>
                  <a:pt x="14199" y="3284"/>
                </a:cubicBezTo>
                <a:cubicBezTo>
                  <a:pt x="14199" y="3281"/>
                  <a:pt x="14203" y="3277"/>
                  <a:pt x="14203" y="3271"/>
                </a:cubicBezTo>
                <a:cubicBezTo>
                  <a:pt x="14203" y="3274"/>
                  <a:pt x="14199" y="3277"/>
                  <a:pt x="14199" y="3281"/>
                </a:cubicBezTo>
                <a:cubicBezTo>
                  <a:pt x="14219" y="3294"/>
                  <a:pt x="14243" y="3300"/>
                  <a:pt x="14266" y="3307"/>
                </a:cubicBezTo>
                <a:close/>
                <a:moveTo>
                  <a:pt x="13985" y="3510"/>
                </a:moveTo>
                <a:cubicBezTo>
                  <a:pt x="13992" y="3513"/>
                  <a:pt x="13995" y="3520"/>
                  <a:pt x="14002" y="3523"/>
                </a:cubicBezTo>
                <a:cubicBezTo>
                  <a:pt x="14005" y="3520"/>
                  <a:pt x="14008" y="3513"/>
                  <a:pt x="14008" y="3513"/>
                </a:cubicBezTo>
                <a:cubicBezTo>
                  <a:pt x="14005" y="3507"/>
                  <a:pt x="13998" y="3504"/>
                  <a:pt x="13995" y="3500"/>
                </a:cubicBezTo>
                <a:cubicBezTo>
                  <a:pt x="13988" y="3504"/>
                  <a:pt x="13985" y="3507"/>
                  <a:pt x="13985" y="3510"/>
                </a:cubicBezTo>
                <a:close/>
                <a:moveTo>
                  <a:pt x="13426" y="2560"/>
                </a:moveTo>
                <a:lnTo>
                  <a:pt x="13423" y="2553"/>
                </a:lnTo>
                <a:lnTo>
                  <a:pt x="13413" y="2556"/>
                </a:lnTo>
                <a:lnTo>
                  <a:pt x="13426" y="2560"/>
                </a:lnTo>
                <a:close/>
                <a:moveTo>
                  <a:pt x="14360" y="2828"/>
                </a:moveTo>
                <a:cubicBezTo>
                  <a:pt x="14353" y="2835"/>
                  <a:pt x="14350" y="2841"/>
                  <a:pt x="14347" y="2848"/>
                </a:cubicBezTo>
                <a:cubicBezTo>
                  <a:pt x="14347" y="2848"/>
                  <a:pt x="14353" y="2855"/>
                  <a:pt x="14357" y="2855"/>
                </a:cubicBezTo>
                <a:cubicBezTo>
                  <a:pt x="14363" y="2851"/>
                  <a:pt x="14370" y="2848"/>
                  <a:pt x="14373" y="2841"/>
                </a:cubicBezTo>
                <a:cubicBezTo>
                  <a:pt x="14370" y="2838"/>
                  <a:pt x="14367" y="2835"/>
                  <a:pt x="14360" y="2828"/>
                </a:cubicBezTo>
                <a:close/>
                <a:moveTo>
                  <a:pt x="12840" y="1993"/>
                </a:moveTo>
                <a:cubicBezTo>
                  <a:pt x="12840" y="1989"/>
                  <a:pt x="12840" y="1986"/>
                  <a:pt x="12837" y="1983"/>
                </a:cubicBezTo>
                <a:cubicBezTo>
                  <a:pt x="12834" y="1983"/>
                  <a:pt x="12827" y="1983"/>
                  <a:pt x="12824" y="1983"/>
                </a:cubicBezTo>
                <a:cubicBezTo>
                  <a:pt x="12810" y="1986"/>
                  <a:pt x="12813" y="1993"/>
                  <a:pt x="12827" y="1993"/>
                </a:cubicBezTo>
                <a:cubicBezTo>
                  <a:pt x="12830" y="1996"/>
                  <a:pt x="12837" y="1993"/>
                  <a:pt x="12840" y="1993"/>
                </a:cubicBezTo>
                <a:close/>
                <a:moveTo>
                  <a:pt x="13152" y="3300"/>
                </a:moveTo>
                <a:lnTo>
                  <a:pt x="13155" y="3294"/>
                </a:lnTo>
                <a:lnTo>
                  <a:pt x="13148" y="3294"/>
                </a:lnTo>
                <a:lnTo>
                  <a:pt x="13152" y="3300"/>
                </a:lnTo>
                <a:close/>
                <a:moveTo>
                  <a:pt x="11799" y="2114"/>
                </a:moveTo>
                <a:lnTo>
                  <a:pt x="11806" y="2114"/>
                </a:lnTo>
                <a:lnTo>
                  <a:pt x="11803" y="2104"/>
                </a:lnTo>
                <a:lnTo>
                  <a:pt x="11799" y="2114"/>
                </a:lnTo>
                <a:close/>
                <a:moveTo>
                  <a:pt x="13486" y="2156"/>
                </a:moveTo>
                <a:cubicBezTo>
                  <a:pt x="13486" y="2153"/>
                  <a:pt x="13486" y="2150"/>
                  <a:pt x="13486" y="2147"/>
                </a:cubicBezTo>
                <a:cubicBezTo>
                  <a:pt x="13483" y="2143"/>
                  <a:pt x="13480" y="2143"/>
                  <a:pt x="13476" y="2143"/>
                </a:cubicBezTo>
                <a:cubicBezTo>
                  <a:pt x="13476" y="2147"/>
                  <a:pt x="13476" y="2153"/>
                  <a:pt x="13480" y="2156"/>
                </a:cubicBezTo>
                <a:cubicBezTo>
                  <a:pt x="13480" y="2156"/>
                  <a:pt x="13483" y="2156"/>
                  <a:pt x="13486" y="2156"/>
                </a:cubicBezTo>
                <a:close/>
                <a:moveTo>
                  <a:pt x="12690" y="1747"/>
                </a:moveTo>
                <a:cubicBezTo>
                  <a:pt x="12693" y="1747"/>
                  <a:pt x="12696" y="1750"/>
                  <a:pt x="12703" y="1750"/>
                </a:cubicBezTo>
                <a:cubicBezTo>
                  <a:pt x="12703" y="1750"/>
                  <a:pt x="12706" y="1743"/>
                  <a:pt x="12706" y="1740"/>
                </a:cubicBezTo>
                <a:cubicBezTo>
                  <a:pt x="12703" y="1740"/>
                  <a:pt x="12700" y="1737"/>
                  <a:pt x="12693" y="1737"/>
                </a:cubicBezTo>
                <a:cubicBezTo>
                  <a:pt x="12693" y="1740"/>
                  <a:pt x="12693" y="1747"/>
                  <a:pt x="12690" y="1747"/>
                </a:cubicBezTo>
                <a:close/>
                <a:moveTo>
                  <a:pt x="13533" y="2530"/>
                </a:moveTo>
                <a:cubicBezTo>
                  <a:pt x="13530" y="2527"/>
                  <a:pt x="13530" y="2523"/>
                  <a:pt x="13526" y="2523"/>
                </a:cubicBezTo>
                <a:cubicBezTo>
                  <a:pt x="13523" y="2523"/>
                  <a:pt x="13520" y="2523"/>
                  <a:pt x="13516" y="2523"/>
                </a:cubicBezTo>
                <a:cubicBezTo>
                  <a:pt x="13520" y="2527"/>
                  <a:pt x="13520" y="2530"/>
                  <a:pt x="13523" y="2533"/>
                </a:cubicBezTo>
                <a:cubicBezTo>
                  <a:pt x="13523" y="2533"/>
                  <a:pt x="13530" y="2530"/>
                  <a:pt x="13533" y="2530"/>
                </a:cubicBezTo>
                <a:close/>
                <a:moveTo>
                  <a:pt x="12686" y="2291"/>
                </a:moveTo>
                <a:cubicBezTo>
                  <a:pt x="12686" y="2297"/>
                  <a:pt x="12686" y="2304"/>
                  <a:pt x="12686" y="2310"/>
                </a:cubicBezTo>
                <a:cubicBezTo>
                  <a:pt x="12690" y="2307"/>
                  <a:pt x="12693" y="2304"/>
                  <a:pt x="12693" y="2301"/>
                </a:cubicBezTo>
                <a:cubicBezTo>
                  <a:pt x="12690" y="2297"/>
                  <a:pt x="12686" y="2294"/>
                  <a:pt x="12686" y="2291"/>
                </a:cubicBezTo>
                <a:close/>
                <a:moveTo>
                  <a:pt x="12770" y="2297"/>
                </a:moveTo>
                <a:cubicBezTo>
                  <a:pt x="12767" y="2297"/>
                  <a:pt x="12763" y="2297"/>
                  <a:pt x="12760" y="2301"/>
                </a:cubicBezTo>
                <a:cubicBezTo>
                  <a:pt x="12753" y="2310"/>
                  <a:pt x="12757" y="2317"/>
                  <a:pt x="12770" y="2317"/>
                </a:cubicBezTo>
                <a:cubicBezTo>
                  <a:pt x="12773" y="2317"/>
                  <a:pt x="12777" y="2310"/>
                  <a:pt x="12777" y="2307"/>
                </a:cubicBezTo>
                <a:cubicBezTo>
                  <a:pt x="12773" y="2307"/>
                  <a:pt x="12770" y="2304"/>
                  <a:pt x="12770" y="2297"/>
                </a:cubicBezTo>
                <a:close/>
                <a:moveTo>
                  <a:pt x="12971" y="2314"/>
                </a:moveTo>
                <a:cubicBezTo>
                  <a:pt x="12967" y="2310"/>
                  <a:pt x="12964" y="2304"/>
                  <a:pt x="12964" y="2304"/>
                </a:cubicBezTo>
                <a:cubicBezTo>
                  <a:pt x="12957" y="2304"/>
                  <a:pt x="12947" y="2307"/>
                  <a:pt x="12941" y="2310"/>
                </a:cubicBezTo>
                <a:cubicBezTo>
                  <a:pt x="12944" y="2314"/>
                  <a:pt x="12947" y="2320"/>
                  <a:pt x="12947" y="2320"/>
                </a:cubicBezTo>
                <a:cubicBezTo>
                  <a:pt x="12957" y="2320"/>
                  <a:pt x="12964" y="2317"/>
                  <a:pt x="12971" y="2314"/>
                </a:cubicBezTo>
                <a:close/>
                <a:moveTo>
                  <a:pt x="13265" y="2337"/>
                </a:moveTo>
                <a:cubicBezTo>
                  <a:pt x="13262" y="2343"/>
                  <a:pt x="13259" y="2346"/>
                  <a:pt x="13255" y="2353"/>
                </a:cubicBezTo>
                <a:cubicBezTo>
                  <a:pt x="13255" y="2353"/>
                  <a:pt x="13259" y="2360"/>
                  <a:pt x="13262" y="2360"/>
                </a:cubicBezTo>
                <a:cubicBezTo>
                  <a:pt x="13265" y="2353"/>
                  <a:pt x="13269" y="2346"/>
                  <a:pt x="13272" y="2340"/>
                </a:cubicBezTo>
                <a:cubicBezTo>
                  <a:pt x="13272" y="2340"/>
                  <a:pt x="13269" y="2337"/>
                  <a:pt x="13265" y="2337"/>
                </a:cubicBezTo>
                <a:close/>
                <a:moveTo>
                  <a:pt x="13573" y="2714"/>
                </a:moveTo>
                <a:cubicBezTo>
                  <a:pt x="13567" y="2710"/>
                  <a:pt x="13560" y="2707"/>
                  <a:pt x="13550" y="2707"/>
                </a:cubicBezTo>
                <a:cubicBezTo>
                  <a:pt x="13547" y="2707"/>
                  <a:pt x="13543" y="2710"/>
                  <a:pt x="13540" y="2714"/>
                </a:cubicBezTo>
                <a:cubicBezTo>
                  <a:pt x="13543" y="2717"/>
                  <a:pt x="13550" y="2727"/>
                  <a:pt x="13553" y="2727"/>
                </a:cubicBezTo>
                <a:cubicBezTo>
                  <a:pt x="13563" y="2723"/>
                  <a:pt x="13567" y="2717"/>
                  <a:pt x="13573" y="2714"/>
                </a:cubicBezTo>
                <a:close/>
                <a:moveTo>
                  <a:pt x="13202" y="2373"/>
                </a:moveTo>
                <a:lnTo>
                  <a:pt x="13205" y="2383"/>
                </a:lnTo>
                <a:lnTo>
                  <a:pt x="13208" y="2373"/>
                </a:lnTo>
                <a:lnTo>
                  <a:pt x="13202" y="2373"/>
                </a:lnTo>
                <a:close/>
                <a:moveTo>
                  <a:pt x="13329" y="2582"/>
                </a:moveTo>
                <a:cubicBezTo>
                  <a:pt x="13329" y="2579"/>
                  <a:pt x="13326" y="2576"/>
                  <a:pt x="13326" y="2576"/>
                </a:cubicBezTo>
                <a:cubicBezTo>
                  <a:pt x="13322" y="2576"/>
                  <a:pt x="13319" y="2576"/>
                  <a:pt x="13316" y="2579"/>
                </a:cubicBezTo>
                <a:cubicBezTo>
                  <a:pt x="13316" y="2582"/>
                  <a:pt x="13319" y="2589"/>
                  <a:pt x="13319" y="2589"/>
                </a:cubicBezTo>
                <a:cubicBezTo>
                  <a:pt x="13322" y="2586"/>
                  <a:pt x="13326" y="2586"/>
                  <a:pt x="13329" y="2582"/>
                </a:cubicBezTo>
                <a:close/>
                <a:moveTo>
                  <a:pt x="13670" y="3343"/>
                </a:moveTo>
                <a:lnTo>
                  <a:pt x="13674" y="3336"/>
                </a:lnTo>
                <a:lnTo>
                  <a:pt x="13667" y="3336"/>
                </a:lnTo>
                <a:lnTo>
                  <a:pt x="13670" y="3343"/>
                </a:lnTo>
                <a:close/>
                <a:moveTo>
                  <a:pt x="14306" y="3235"/>
                </a:moveTo>
                <a:cubicBezTo>
                  <a:pt x="14310" y="3231"/>
                  <a:pt x="14313" y="3228"/>
                  <a:pt x="14316" y="3225"/>
                </a:cubicBezTo>
                <a:cubicBezTo>
                  <a:pt x="14313" y="3222"/>
                  <a:pt x="14310" y="3215"/>
                  <a:pt x="14306" y="3215"/>
                </a:cubicBezTo>
                <a:cubicBezTo>
                  <a:pt x="14303" y="3215"/>
                  <a:pt x="14300" y="3222"/>
                  <a:pt x="14296" y="3225"/>
                </a:cubicBezTo>
                <a:cubicBezTo>
                  <a:pt x="14300" y="3228"/>
                  <a:pt x="14303" y="3231"/>
                  <a:pt x="14306" y="3235"/>
                </a:cubicBezTo>
                <a:close/>
                <a:moveTo>
                  <a:pt x="14306" y="3169"/>
                </a:moveTo>
                <a:lnTo>
                  <a:pt x="14303" y="3176"/>
                </a:lnTo>
                <a:lnTo>
                  <a:pt x="14310" y="3176"/>
                </a:lnTo>
                <a:lnTo>
                  <a:pt x="14306" y="3169"/>
                </a:lnTo>
                <a:close/>
                <a:moveTo>
                  <a:pt x="14591" y="3120"/>
                </a:moveTo>
                <a:cubicBezTo>
                  <a:pt x="14588" y="3117"/>
                  <a:pt x="14588" y="3113"/>
                  <a:pt x="14584" y="3110"/>
                </a:cubicBezTo>
                <a:cubicBezTo>
                  <a:pt x="14581" y="3113"/>
                  <a:pt x="14577" y="3113"/>
                  <a:pt x="14577" y="3117"/>
                </a:cubicBezTo>
                <a:cubicBezTo>
                  <a:pt x="14577" y="3120"/>
                  <a:pt x="14581" y="3123"/>
                  <a:pt x="14584" y="3127"/>
                </a:cubicBezTo>
                <a:cubicBezTo>
                  <a:pt x="14584" y="3127"/>
                  <a:pt x="14588" y="3123"/>
                  <a:pt x="14591" y="3120"/>
                </a:cubicBezTo>
                <a:close/>
                <a:moveTo>
                  <a:pt x="14065" y="3094"/>
                </a:moveTo>
                <a:lnTo>
                  <a:pt x="14059" y="3091"/>
                </a:lnTo>
                <a:lnTo>
                  <a:pt x="14059" y="3097"/>
                </a:lnTo>
                <a:lnTo>
                  <a:pt x="14065" y="3094"/>
                </a:lnTo>
                <a:close/>
                <a:moveTo>
                  <a:pt x="13493" y="2743"/>
                </a:moveTo>
                <a:cubicBezTo>
                  <a:pt x="13490" y="2740"/>
                  <a:pt x="13490" y="2733"/>
                  <a:pt x="13486" y="2733"/>
                </a:cubicBezTo>
                <a:cubicBezTo>
                  <a:pt x="13483" y="2733"/>
                  <a:pt x="13480" y="2737"/>
                  <a:pt x="13476" y="2740"/>
                </a:cubicBezTo>
                <a:cubicBezTo>
                  <a:pt x="13480" y="2743"/>
                  <a:pt x="13480" y="2750"/>
                  <a:pt x="13483" y="2750"/>
                </a:cubicBezTo>
                <a:cubicBezTo>
                  <a:pt x="13486" y="2750"/>
                  <a:pt x="13490" y="2743"/>
                  <a:pt x="13493" y="2743"/>
                </a:cubicBezTo>
                <a:close/>
                <a:moveTo>
                  <a:pt x="13788" y="2474"/>
                </a:moveTo>
                <a:lnTo>
                  <a:pt x="13781" y="2471"/>
                </a:lnTo>
                <a:lnTo>
                  <a:pt x="13781" y="2478"/>
                </a:lnTo>
                <a:lnTo>
                  <a:pt x="13788" y="2474"/>
                </a:lnTo>
                <a:close/>
                <a:moveTo>
                  <a:pt x="13727" y="2396"/>
                </a:moveTo>
                <a:lnTo>
                  <a:pt x="13731" y="2389"/>
                </a:lnTo>
                <a:lnTo>
                  <a:pt x="13724" y="2389"/>
                </a:lnTo>
                <a:lnTo>
                  <a:pt x="13727" y="2396"/>
                </a:lnTo>
                <a:close/>
                <a:moveTo>
                  <a:pt x="12884" y="2307"/>
                </a:moveTo>
                <a:cubicBezTo>
                  <a:pt x="12880" y="2307"/>
                  <a:pt x="12877" y="2304"/>
                  <a:pt x="12877" y="2304"/>
                </a:cubicBezTo>
                <a:cubicBezTo>
                  <a:pt x="12877" y="2310"/>
                  <a:pt x="12877" y="2314"/>
                  <a:pt x="12877" y="2320"/>
                </a:cubicBezTo>
                <a:cubicBezTo>
                  <a:pt x="12880" y="2320"/>
                  <a:pt x="12884" y="2320"/>
                  <a:pt x="12884" y="2317"/>
                </a:cubicBezTo>
                <a:cubicBezTo>
                  <a:pt x="12884" y="2314"/>
                  <a:pt x="12884" y="2310"/>
                  <a:pt x="12884" y="2307"/>
                </a:cubicBezTo>
                <a:close/>
                <a:moveTo>
                  <a:pt x="6045" y="19076"/>
                </a:moveTo>
                <a:cubicBezTo>
                  <a:pt x="5992" y="19046"/>
                  <a:pt x="5992" y="19017"/>
                  <a:pt x="6039" y="18981"/>
                </a:cubicBezTo>
                <a:lnTo>
                  <a:pt x="6035" y="18984"/>
                </a:lnTo>
                <a:cubicBezTo>
                  <a:pt x="6049" y="18968"/>
                  <a:pt x="6069" y="18948"/>
                  <a:pt x="6069" y="18932"/>
                </a:cubicBezTo>
                <a:cubicBezTo>
                  <a:pt x="6062" y="18860"/>
                  <a:pt x="6059" y="18860"/>
                  <a:pt x="6132" y="18830"/>
                </a:cubicBezTo>
                <a:cubicBezTo>
                  <a:pt x="6136" y="18837"/>
                  <a:pt x="6136" y="18840"/>
                  <a:pt x="6139" y="18846"/>
                </a:cubicBezTo>
                <a:cubicBezTo>
                  <a:pt x="6132" y="18846"/>
                  <a:pt x="6126" y="18846"/>
                  <a:pt x="6119" y="18846"/>
                </a:cubicBezTo>
                <a:cubicBezTo>
                  <a:pt x="6126" y="18843"/>
                  <a:pt x="6129" y="18837"/>
                  <a:pt x="6136" y="18833"/>
                </a:cubicBezTo>
                <a:cubicBezTo>
                  <a:pt x="6116" y="18814"/>
                  <a:pt x="6032" y="18827"/>
                  <a:pt x="6099" y="18761"/>
                </a:cubicBezTo>
                <a:lnTo>
                  <a:pt x="6095" y="18764"/>
                </a:lnTo>
                <a:cubicBezTo>
                  <a:pt x="6116" y="18764"/>
                  <a:pt x="6136" y="18761"/>
                  <a:pt x="6156" y="18761"/>
                </a:cubicBezTo>
                <a:cubicBezTo>
                  <a:pt x="6156" y="18761"/>
                  <a:pt x="6156" y="18764"/>
                  <a:pt x="6156" y="18768"/>
                </a:cubicBezTo>
                <a:cubicBezTo>
                  <a:pt x="6159" y="18768"/>
                  <a:pt x="6159" y="18764"/>
                  <a:pt x="6162" y="18764"/>
                </a:cubicBezTo>
                <a:cubicBezTo>
                  <a:pt x="6142" y="18755"/>
                  <a:pt x="6119" y="18745"/>
                  <a:pt x="6099" y="18735"/>
                </a:cubicBezTo>
                <a:lnTo>
                  <a:pt x="6102" y="18738"/>
                </a:lnTo>
                <a:cubicBezTo>
                  <a:pt x="6109" y="18735"/>
                  <a:pt x="6116" y="18732"/>
                  <a:pt x="6122" y="18732"/>
                </a:cubicBezTo>
                <a:cubicBezTo>
                  <a:pt x="6116" y="18702"/>
                  <a:pt x="6132" y="18669"/>
                  <a:pt x="6109" y="18640"/>
                </a:cubicBezTo>
                <a:cubicBezTo>
                  <a:pt x="6213" y="18679"/>
                  <a:pt x="6206" y="18574"/>
                  <a:pt x="6259" y="18548"/>
                </a:cubicBezTo>
                <a:cubicBezTo>
                  <a:pt x="6199" y="18565"/>
                  <a:pt x="6176" y="18627"/>
                  <a:pt x="6112" y="18643"/>
                </a:cubicBezTo>
                <a:cubicBezTo>
                  <a:pt x="6095" y="18676"/>
                  <a:pt x="6095" y="18705"/>
                  <a:pt x="6126" y="18732"/>
                </a:cubicBezTo>
                <a:cubicBezTo>
                  <a:pt x="6062" y="18699"/>
                  <a:pt x="6082" y="18656"/>
                  <a:pt x="6095" y="18601"/>
                </a:cubicBezTo>
                <a:cubicBezTo>
                  <a:pt x="6122" y="18469"/>
                  <a:pt x="6249" y="18397"/>
                  <a:pt x="6280" y="18273"/>
                </a:cubicBezTo>
                <a:cubicBezTo>
                  <a:pt x="6303" y="18276"/>
                  <a:pt x="6313" y="18266"/>
                  <a:pt x="6310" y="18243"/>
                </a:cubicBezTo>
                <a:cubicBezTo>
                  <a:pt x="6326" y="18240"/>
                  <a:pt x="6347" y="18240"/>
                  <a:pt x="6363" y="18237"/>
                </a:cubicBezTo>
                <a:cubicBezTo>
                  <a:pt x="6367" y="18237"/>
                  <a:pt x="6347" y="18224"/>
                  <a:pt x="6363" y="18237"/>
                </a:cubicBezTo>
                <a:cubicBezTo>
                  <a:pt x="6347" y="18240"/>
                  <a:pt x="6330" y="18243"/>
                  <a:pt x="6313" y="18247"/>
                </a:cubicBezTo>
                <a:cubicBezTo>
                  <a:pt x="6303" y="18256"/>
                  <a:pt x="6293" y="18266"/>
                  <a:pt x="6283" y="18276"/>
                </a:cubicBezTo>
                <a:cubicBezTo>
                  <a:pt x="6246" y="18309"/>
                  <a:pt x="6223" y="18358"/>
                  <a:pt x="6166" y="18371"/>
                </a:cubicBezTo>
                <a:cubicBezTo>
                  <a:pt x="6159" y="18329"/>
                  <a:pt x="6193" y="18312"/>
                  <a:pt x="6216" y="18289"/>
                </a:cubicBezTo>
                <a:cubicBezTo>
                  <a:pt x="6216" y="18289"/>
                  <a:pt x="6213" y="18283"/>
                  <a:pt x="6213" y="18283"/>
                </a:cubicBezTo>
                <a:lnTo>
                  <a:pt x="6216" y="18296"/>
                </a:lnTo>
                <a:cubicBezTo>
                  <a:pt x="6156" y="18260"/>
                  <a:pt x="6203" y="18227"/>
                  <a:pt x="6216" y="18191"/>
                </a:cubicBezTo>
                <a:cubicBezTo>
                  <a:pt x="6246" y="18184"/>
                  <a:pt x="6276" y="18178"/>
                  <a:pt x="6303" y="18171"/>
                </a:cubicBezTo>
                <a:cubicBezTo>
                  <a:pt x="6300" y="18171"/>
                  <a:pt x="6300" y="18168"/>
                  <a:pt x="6300" y="18168"/>
                </a:cubicBezTo>
                <a:cubicBezTo>
                  <a:pt x="6300" y="18171"/>
                  <a:pt x="6300" y="18174"/>
                  <a:pt x="6303" y="18178"/>
                </a:cubicBezTo>
                <a:cubicBezTo>
                  <a:pt x="6276" y="18181"/>
                  <a:pt x="6246" y="18188"/>
                  <a:pt x="6219" y="18191"/>
                </a:cubicBezTo>
                <a:cubicBezTo>
                  <a:pt x="6223" y="18165"/>
                  <a:pt x="6226" y="18138"/>
                  <a:pt x="6229" y="18112"/>
                </a:cubicBezTo>
                <a:cubicBezTo>
                  <a:pt x="6229" y="18115"/>
                  <a:pt x="6233" y="18115"/>
                  <a:pt x="6233" y="18119"/>
                </a:cubicBezTo>
                <a:cubicBezTo>
                  <a:pt x="6233" y="18115"/>
                  <a:pt x="6233" y="18112"/>
                  <a:pt x="6233" y="18109"/>
                </a:cubicBezTo>
                <a:cubicBezTo>
                  <a:pt x="6203" y="18011"/>
                  <a:pt x="6260" y="17935"/>
                  <a:pt x="6296" y="17853"/>
                </a:cubicBezTo>
                <a:cubicBezTo>
                  <a:pt x="6296" y="17853"/>
                  <a:pt x="6293" y="17857"/>
                  <a:pt x="6293" y="17857"/>
                </a:cubicBezTo>
                <a:cubicBezTo>
                  <a:pt x="6310" y="17834"/>
                  <a:pt x="6316" y="17811"/>
                  <a:pt x="6300" y="17784"/>
                </a:cubicBezTo>
                <a:cubicBezTo>
                  <a:pt x="6320" y="17784"/>
                  <a:pt x="6340" y="17781"/>
                  <a:pt x="6360" y="17781"/>
                </a:cubicBezTo>
                <a:cubicBezTo>
                  <a:pt x="6377" y="17752"/>
                  <a:pt x="6393" y="17719"/>
                  <a:pt x="6410" y="17689"/>
                </a:cubicBezTo>
                <a:cubicBezTo>
                  <a:pt x="6410" y="17689"/>
                  <a:pt x="6407" y="17693"/>
                  <a:pt x="6407" y="17693"/>
                </a:cubicBezTo>
                <a:cubicBezTo>
                  <a:pt x="6377" y="17716"/>
                  <a:pt x="6343" y="17739"/>
                  <a:pt x="6360" y="17784"/>
                </a:cubicBezTo>
                <a:cubicBezTo>
                  <a:pt x="6340" y="17784"/>
                  <a:pt x="6316" y="17784"/>
                  <a:pt x="6296" y="17784"/>
                </a:cubicBezTo>
                <a:cubicBezTo>
                  <a:pt x="6296" y="17791"/>
                  <a:pt x="6296" y="17794"/>
                  <a:pt x="6286" y="17798"/>
                </a:cubicBezTo>
                <a:lnTo>
                  <a:pt x="6290" y="17801"/>
                </a:lnTo>
                <a:cubicBezTo>
                  <a:pt x="6316" y="17709"/>
                  <a:pt x="6360" y="17630"/>
                  <a:pt x="6450" y="17584"/>
                </a:cubicBezTo>
                <a:cubicBezTo>
                  <a:pt x="6450" y="17588"/>
                  <a:pt x="6454" y="17588"/>
                  <a:pt x="6454" y="17591"/>
                </a:cubicBezTo>
                <a:cubicBezTo>
                  <a:pt x="6454" y="17588"/>
                  <a:pt x="6454" y="17584"/>
                  <a:pt x="6454" y="17584"/>
                </a:cubicBezTo>
                <a:cubicBezTo>
                  <a:pt x="6464" y="17555"/>
                  <a:pt x="6474" y="17529"/>
                  <a:pt x="6484" y="17499"/>
                </a:cubicBezTo>
                <a:cubicBezTo>
                  <a:pt x="6484" y="17499"/>
                  <a:pt x="6480" y="17506"/>
                  <a:pt x="6480" y="17506"/>
                </a:cubicBezTo>
                <a:cubicBezTo>
                  <a:pt x="6501" y="17506"/>
                  <a:pt x="6511" y="17493"/>
                  <a:pt x="6514" y="17473"/>
                </a:cubicBezTo>
                <a:lnTo>
                  <a:pt x="6511" y="17480"/>
                </a:lnTo>
                <a:cubicBezTo>
                  <a:pt x="6564" y="17460"/>
                  <a:pt x="6601" y="17417"/>
                  <a:pt x="6624" y="17368"/>
                </a:cubicBezTo>
                <a:lnTo>
                  <a:pt x="6621" y="17371"/>
                </a:lnTo>
                <a:cubicBezTo>
                  <a:pt x="6631" y="17362"/>
                  <a:pt x="6641" y="17352"/>
                  <a:pt x="6654" y="17339"/>
                </a:cubicBezTo>
                <a:lnTo>
                  <a:pt x="6648" y="17345"/>
                </a:lnTo>
                <a:cubicBezTo>
                  <a:pt x="6668" y="17345"/>
                  <a:pt x="6678" y="17332"/>
                  <a:pt x="6681" y="17312"/>
                </a:cubicBezTo>
                <a:cubicBezTo>
                  <a:pt x="6681" y="17312"/>
                  <a:pt x="6678" y="17316"/>
                  <a:pt x="6678" y="17316"/>
                </a:cubicBezTo>
                <a:cubicBezTo>
                  <a:pt x="6698" y="17306"/>
                  <a:pt x="6718" y="17296"/>
                  <a:pt x="6738" y="17286"/>
                </a:cubicBezTo>
                <a:cubicBezTo>
                  <a:pt x="6738" y="17286"/>
                  <a:pt x="6735" y="17289"/>
                  <a:pt x="6735" y="17289"/>
                </a:cubicBezTo>
                <a:cubicBezTo>
                  <a:pt x="6758" y="17532"/>
                  <a:pt x="6731" y="17771"/>
                  <a:pt x="6731" y="18014"/>
                </a:cubicBezTo>
                <a:lnTo>
                  <a:pt x="6735" y="18014"/>
                </a:lnTo>
                <a:cubicBezTo>
                  <a:pt x="6735" y="18024"/>
                  <a:pt x="6735" y="18034"/>
                  <a:pt x="6735" y="18047"/>
                </a:cubicBezTo>
                <a:lnTo>
                  <a:pt x="6731" y="18047"/>
                </a:lnTo>
                <a:cubicBezTo>
                  <a:pt x="6762" y="18273"/>
                  <a:pt x="6782" y="18499"/>
                  <a:pt x="6762" y="18725"/>
                </a:cubicBezTo>
                <a:cubicBezTo>
                  <a:pt x="6762" y="18725"/>
                  <a:pt x="6762" y="18722"/>
                  <a:pt x="6762" y="18722"/>
                </a:cubicBezTo>
                <a:cubicBezTo>
                  <a:pt x="6762" y="18725"/>
                  <a:pt x="6762" y="18725"/>
                  <a:pt x="6758" y="18728"/>
                </a:cubicBezTo>
                <a:cubicBezTo>
                  <a:pt x="6825" y="18738"/>
                  <a:pt x="6785" y="18794"/>
                  <a:pt x="6792" y="18823"/>
                </a:cubicBezTo>
                <a:cubicBezTo>
                  <a:pt x="6839" y="19138"/>
                  <a:pt x="6882" y="19456"/>
                  <a:pt x="6922" y="19771"/>
                </a:cubicBezTo>
                <a:cubicBezTo>
                  <a:pt x="6926" y="19800"/>
                  <a:pt x="6919" y="19833"/>
                  <a:pt x="6919" y="19862"/>
                </a:cubicBezTo>
                <a:cubicBezTo>
                  <a:pt x="6892" y="19859"/>
                  <a:pt x="6865" y="19859"/>
                  <a:pt x="6839" y="19856"/>
                </a:cubicBezTo>
                <a:cubicBezTo>
                  <a:pt x="6842" y="19840"/>
                  <a:pt x="6839" y="19830"/>
                  <a:pt x="6818" y="19830"/>
                </a:cubicBezTo>
                <a:cubicBezTo>
                  <a:pt x="6815" y="19830"/>
                  <a:pt x="6812" y="19833"/>
                  <a:pt x="6808" y="19836"/>
                </a:cubicBezTo>
                <a:cubicBezTo>
                  <a:pt x="6822" y="19843"/>
                  <a:pt x="6832" y="19846"/>
                  <a:pt x="6845" y="19853"/>
                </a:cubicBezTo>
                <a:cubicBezTo>
                  <a:pt x="6865" y="19885"/>
                  <a:pt x="6899" y="19856"/>
                  <a:pt x="6922" y="19862"/>
                </a:cubicBezTo>
                <a:cubicBezTo>
                  <a:pt x="6946" y="20017"/>
                  <a:pt x="6946" y="20177"/>
                  <a:pt x="6892" y="20318"/>
                </a:cubicBezTo>
                <a:cubicBezTo>
                  <a:pt x="6872" y="20367"/>
                  <a:pt x="6839" y="20403"/>
                  <a:pt x="6879" y="20462"/>
                </a:cubicBezTo>
                <a:cubicBezTo>
                  <a:pt x="6745" y="20459"/>
                  <a:pt x="6644" y="20361"/>
                  <a:pt x="6517" y="20390"/>
                </a:cubicBezTo>
                <a:cubicBezTo>
                  <a:pt x="6490" y="20328"/>
                  <a:pt x="6417" y="20354"/>
                  <a:pt x="6377" y="20315"/>
                </a:cubicBezTo>
                <a:cubicBezTo>
                  <a:pt x="6350" y="20315"/>
                  <a:pt x="6323" y="20315"/>
                  <a:pt x="6276" y="20315"/>
                </a:cubicBezTo>
                <a:cubicBezTo>
                  <a:pt x="6326" y="20341"/>
                  <a:pt x="6350" y="20325"/>
                  <a:pt x="6377" y="20312"/>
                </a:cubicBezTo>
                <a:cubicBezTo>
                  <a:pt x="6350" y="20344"/>
                  <a:pt x="6417" y="20357"/>
                  <a:pt x="6393" y="20390"/>
                </a:cubicBezTo>
                <a:cubicBezTo>
                  <a:pt x="6403" y="20384"/>
                  <a:pt x="6407" y="20384"/>
                  <a:pt x="6400" y="20393"/>
                </a:cubicBezTo>
                <a:cubicBezTo>
                  <a:pt x="6397" y="20390"/>
                  <a:pt x="6397" y="20387"/>
                  <a:pt x="6393" y="20384"/>
                </a:cubicBezTo>
                <a:cubicBezTo>
                  <a:pt x="6434" y="20384"/>
                  <a:pt x="6477" y="20384"/>
                  <a:pt x="6517" y="20384"/>
                </a:cubicBezTo>
                <a:cubicBezTo>
                  <a:pt x="6591" y="20446"/>
                  <a:pt x="6691" y="20443"/>
                  <a:pt x="6772" y="20489"/>
                </a:cubicBezTo>
                <a:cubicBezTo>
                  <a:pt x="6798" y="20505"/>
                  <a:pt x="6845" y="20508"/>
                  <a:pt x="6835" y="20541"/>
                </a:cubicBezTo>
                <a:cubicBezTo>
                  <a:pt x="6818" y="20597"/>
                  <a:pt x="6778" y="20554"/>
                  <a:pt x="6745" y="20551"/>
                </a:cubicBezTo>
                <a:cubicBezTo>
                  <a:pt x="6721" y="20548"/>
                  <a:pt x="6701" y="20548"/>
                  <a:pt x="6678" y="20544"/>
                </a:cubicBezTo>
                <a:cubicBezTo>
                  <a:pt x="6494" y="20443"/>
                  <a:pt x="6290" y="20423"/>
                  <a:pt x="6089" y="20380"/>
                </a:cubicBezTo>
                <a:cubicBezTo>
                  <a:pt x="6223" y="20436"/>
                  <a:pt x="6363" y="20482"/>
                  <a:pt x="6504" y="20515"/>
                </a:cubicBezTo>
                <a:cubicBezTo>
                  <a:pt x="6561" y="20528"/>
                  <a:pt x="6614" y="20587"/>
                  <a:pt x="6681" y="20544"/>
                </a:cubicBezTo>
                <a:cubicBezTo>
                  <a:pt x="6698" y="20613"/>
                  <a:pt x="6788" y="20600"/>
                  <a:pt x="6815" y="20666"/>
                </a:cubicBezTo>
                <a:cubicBezTo>
                  <a:pt x="6745" y="20679"/>
                  <a:pt x="6691" y="20620"/>
                  <a:pt x="6624" y="20629"/>
                </a:cubicBezTo>
                <a:cubicBezTo>
                  <a:pt x="6581" y="20590"/>
                  <a:pt x="6524" y="20597"/>
                  <a:pt x="6474" y="20580"/>
                </a:cubicBezTo>
                <a:cubicBezTo>
                  <a:pt x="6517" y="20623"/>
                  <a:pt x="6567" y="20636"/>
                  <a:pt x="6624" y="20626"/>
                </a:cubicBezTo>
                <a:cubicBezTo>
                  <a:pt x="6644" y="20679"/>
                  <a:pt x="6701" y="20675"/>
                  <a:pt x="6741" y="20698"/>
                </a:cubicBezTo>
                <a:cubicBezTo>
                  <a:pt x="6815" y="20738"/>
                  <a:pt x="6812" y="20784"/>
                  <a:pt x="6768" y="20843"/>
                </a:cubicBezTo>
                <a:cubicBezTo>
                  <a:pt x="6768" y="20843"/>
                  <a:pt x="6758" y="20843"/>
                  <a:pt x="6755" y="20839"/>
                </a:cubicBezTo>
                <a:cubicBezTo>
                  <a:pt x="6752" y="20836"/>
                  <a:pt x="6748" y="20833"/>
                  <a:pt x="6745" y="20829"/>
                </a:cubicBezTo>
                <a:cubicBezTo>
                  <a:pt x="6741" y="20829"/>
                  <a:pt x="6738" y="20833"/>
                  <a:pt x="6738" y="20833"/>
                </a:cubicBezTo>
                <a:cubicBezTo>
                  <a:pt x="6741" y="20833"/>
                  <a:pt x="6745" y="20829"/>
                  <a:pt x="6748" y="20829"/>
                </a:cubicBezTo>
                <a:cubicBezTo>
                  <a:pt x="6731" y="20875"/>
                  <a:pt x="6812" y="20977"/>
                  <a:pt x="6675" y="20954"/>
                </a:cubicBezTo>
                <a:cubicBezTo>
                  <a:pt x="6654" y="20921"/>
                  <a:pt x="6621" y="20911"/>
                  <a:pt x="6574" y="20911"/>
                </a:cubicBezTo>
                <a:cubicBezTo>
                  <a:pt x="6608" y="20957"/>
                  <a:pt x="6641" y="20961"/>
                  <a:pt x="6678" y="20951"/>
                </a:cubicBezTo>
                <a:cubicBezTo>
                  <a:pt x="6678" y="20993"/>
                  <a:pt x="6728" y="20993"/>
                  <a:pt x="6745" y="21029"/>
                </a:cubicBezTo>
                <a:cubicBezTo>
                  <a:pt x="6638" y="21062"/>
                  <a:pt x="6554" y="20954"/>
                  <a:pt x="6454" y="20987"/>
                </a:cubicBezTo>
                <a:cubicBezTo>
                  <a:pt x="6427" y="20934"/>
                  <a:pt x="6383" y="20951"/>
                  <a:pt x="6343" y="20957"/>
                </a:cubicBezTo>
                <a:cubicBezTo>
                  <a:pt x="6186" y="20862"/>
                  <a:pt x="6002" y="20859"/>
                  <a:pt x="5828" y="20816"/>
                </a:cubicBezTo>
                <a:cubicBezTo>
                  <a:pt x="5995" y="20875"/>
                  <a:pt x="6162" y="20944"/>
                  <a:pt x="6343" y="20954"/>
                </a:cubicBezTo>
                <a:cubicBezTo>
                  <a:pt x="6370" y="21003"/>
                  <a:pt x="6417" y="20980"/>
                  <a:pt x="6454" y="20980"/>
                </a:cubicBezTo>
                <a:cubicBezTo>
                  <a:pt x="6537" y="21023"/>
                  <a:pt x="6624" y="21065"/>
                  <a:pt x="6708" y="21108"/>
                </a:cubicBezTo>
                <a:lnTo>
                  <a:pt x="6705" y="21105"/>
                </a:lnTo>
                <a:cubicBezTo>
                  <a:pt x="6611" y="21134"/>
                  <a:pt x="6531" y="21098"/>
                  <a:pt x="6450" y="21062"/>
                </a:cubicBezTo>
                <a:cubicBezTo>
                  <a:pt x="6460" y="21059"/>
                  <a:pt x="6474" y="21056"/>
                  <a:pt x="6484" y="21052"/>
                </a:cubicBezTo>
                <a:cubicBezTo>
                  <a:pt x="6480" y="21049"/>
                  <a:pt x="6477" y="21046"/>
                  <a:pt x="6474" y="21046"/>
                </a:cubicBezTo>
                <a:cubicBezTo>
                  <a:pt x="6457" y="21046"/>
                  <a:pt x="6450" y="21052"/>
                  <a:pt x="6454" y="21069"/>
                </a:cubicBezTo>
                <a:cubicBezTo>
                  <a:pt x="6300" y="21049"/>
                  <a:pt x="6162" y="20967"/>
                  <a:pt x="6008" y="20954"/>
                </a:cubicBezTo>
                <a:cubicBezTo>
                  <a:pt x="6008" y="20954"/>
                  <a:pt x="6015" y="20957"/>
                  <a:pt x="6015" y="20957"/>
                </a:cubicBezTo>
                <a:cubicBezTo>
                  <a:pt x="5948" y="20905"/>
                  <a:pt x="5875" y="20872"/>
                  <a:pt x="5788" y="20872"/>
                </a:cubicBezTo>
                <a:lnTo>
                  <a:pt x="5794" y="20875"/>
                </a:lnTo>
                <a:cubicBezTo>
                  <a:pt x="5711" y="20816"/>
                  <a:pt x="5617" y="20774"/>
                  <a:pt x="5513" y="20764"/>
                </a:cubicBezTo>
                <a:lnTo>
                  <a:pt x="5516" y="20767"/>
                </a:lnTo>
                <a:cubicBezTo>
                  <a:pt x="5493" y="20643"/>
                  <a:pt x="5550" y="20531"/>
                  <a:pt x="5587" y="20420"/>
                </a:cubicBezTo>
                <a:cubicBezTo>
                  <a:pt x="5687" y="20108"/>
                  <a:pt x="5804" y="19804"/>
                  <a:pt x="5878" y="19486"/>
                </a:cubicBezTo>
                <a:cubicBezTo>
                  <a:pt x="5901" y="19384"/>
                  <a:pt x="5948" y="19292"/>
                  <a:pt x="6022" y="19220"/>
                </a:cubicBezTo>
                <a:cubicBezTo>
                  <a:pt x="6025" y="19204"/>
                  <a:pt x="6025" y="19187"/>
                  <a:pt x="6029" y="19171"/>
                </a:cubicBezTo>
                <a:cubicBezTo>
                  <a:pt x="6039" y="19168"/>
                  <a:pt x="6049" y="19164"/>
                  <a:pt x="6059" y="19161"/>
                </a:cubicBezTo>
                <a:cubicBezTo>
                  <a:pt x="6059" y="19158"/>
                  <a:pt x="6055" y="19155"/>
                  <a:pt x="6055" y="19151"/>
                </a:cubicBezTo>
                <a:cubicBezTo>
                  <a:pt x="6049" y="19158"/>
                  <a:pt x="6042" y="19168"/>
                  <a:pt x="6035" y="19174"/>
                </a:cubicBezTo>
                <a:cubicBezTo>
                  <a:pt x="6015" y="19187"/>
                  <a:pt x="6015" y="19204"/>
                  <a:pt x="6029" y="19220"/>
                </a:cubicBezTo>
                <a:cubicBezTo>
                  <a:pt x="6012" y="19197"/>
                  <a:pt x="5958" y="19236"/>
                  <a:pt x="5962" y="19171"/>
                </a:cubicBezTo>
                <a:cubicBezTo>
                  <a:pt x="5962" y="19092"/>
                  <a:pt x="5998" y="19082"/>
                  <a:pt x="6045" y="19076"/>
                </a:cubicBezTo>
                <a:cubicBezTo>
                  <a:pt x="6052" y="19056"/>
                  <a:pt x="6059" y="19037"/>
                  <a:pt x="6062" y="19014"/>
                </a:cubicBezTo>
                <a:cubicBezTo>
                  <a:pt x="6082" y="19023"/>
                  <a:pt x="6106" y="19033"/>
                  <a:pt x="6126" y="19043"/>
                </a:cubicBezTo>
                <a:cubicBezTo>
                  <a:pt x="6122" y="19040"/>
                  <a:pt x="6122" y="19037"/>
                  <a:pt x="6119" y="19037"/>
                </a:cubicBezTo>
                <a:cubicBezTo>
                  <a:pt x="6122" y="19037"/>
                  <a:pt x="6122" y="19033"/>
                  <a:pt x="6126" y="19033"/>
                </a:cubicBezTo>
                <a:cubicBezTo>
                  <a:pt x="6122" y="19037"/>
                  <a:pt x="6122" y="19040"/>
                  <a:pt x="6119" y="19043"/>
                </a:cubicBezTo>
                <a:cubicBezTo>
                  <a:pt x="6092" y="19053"/>
                  <a:pt x="6092" y="18997"/>
                  <a:pt x="6062" y="19020"/>
                </a:cubicBezTo>
                <a:cubicBezTo>
                  <a:pt x="6059" y="19040"/>
                  <a:pt x="6052" y="19056"/>
                  <a:pt x="6045" y="19076"/>
                </a:cubicBezTo>
                <a:close/>
                <a:moveTo>
                  <a:pt x="6631" y="20823"/>
                </a:moveTo>
                <a:cubicBezTo>
                  <a:pt x="6634" y="20823"/>
                  <a:pt x="6634" y="20820"/>
                  <a:pt x="6638" y="20820"/>
                </a:cubicBezTo>
                <a:cubicBezTo>
                  <a:pt x="6634" y="20820"/>
                  <a:pt x="6631" y="20823"/>
                  <a:pt x="6631" y="20823"/>
                </a:cubicBezTo>
                <a:cubicBezTo>
                  <a:pt x="6628" y="20816"/>
                  <a:pt x="6624" y="20813"/>
                  <a:pt x="6624" y="20810"/>
                </a:cubicBezTo>
                <a:cubicBezTo>
                  <a:pt x="6631" y="20813"/>
                  <a:pt x="6634" y="20816"/>
                  <a:pt x="6641" y="20816"/>
                </a:cubicBezTo>
                <a:cubicBezTo>
                  <a:pt x="6638" y="20820"/>
                  <a:pt x="6634" y="20823"/>
                  <a:pt x="6631" y="20823"/>
                </a:cubicBezTo>
                <a:close/>
                <a:moveTo>
                  <a:pt x="6484" y="20711"/>
                </a:moveTo>
                <a:cubicBezTo>
                  <a:pt x="6477" y="20702"/>
                  <a:pt x="6477" y="20698"/>
                  <a:pt x="6487" y="20705"/>
                </a:cubicBezTo>
                <a:cubicBezTo>
                  <a:pt x="6484" y="20708"/>
                  <a:pt x="6480" y="20708"/>
                  <a:pt x="6477" y="20711"/>
                </a:cubicBezTo>
                <a:cubicBezTo>
                  <a:pt x="6474" y="20705"/>
                  <a:pt x="6470" y="20702"/>
                  <a:pt x="6467" y="20695"/>
                </a:cubicBezTo>
                <a:cubicBezTo>
                  <a:pt x="6470" y="20695"/>
                  <a:pt x="6474" y="20692"/>
                  <a:pt x="6477" y="20692"/>
                </a:cubicBezTo>
                <a:cubicBezTo>
                  <a:pt x="6484" y="20702"/>
                  <a:pt x="6484" y="20708"/>
                  <a:pt x="6484" y="20711"/>
                </a:cubicBezTo>
                <a:close/>
                <a:moveTo>
                  <a:pt x="5955" y="20400"/>
                </a:moveTo>
                <a:lnTo>
                  <a:pt x="5958" y="20407"/>
                </a:lnTo>
                <a:lnTo>
                  <a:pt x="5952" y="20403"/>
                </a:lnTo>
                <a:cubicBezTo>
                  <a:pt x="5952" y="20403"/>
                  <a:pt x="5955" y="20400"/>
                  <a:pt x="5955" y="20400"/>
                </a:cubicBezTo>
                <a:close/>
                <a:moveTo>
                  <a:pt x="5878" y="20282"/>
                </a:moveTo>
                <a:cubicBezTo>
                  <a:pt x="5871" y="20272"/>
                  <a:pt x="5875" y="20269"/>
                  <a:pt x="5885" y="20275"/>
                </a:cubicBezTo>
                <a:cubicBezTo>
                  <a:pt x="5881" y="20275"/>
                  <a:pt x="5878" y="20279"/>
                  <a:pt x="5875" y="20279"/>
                </a:cubicBezTo>
                <a:cubicBezTo>
                  <a:pt x="5871" y="20272"/>
                  <a:pt x="5871" y="20269"/>
                  <a:pt x="5868" y="20262"/>
                </a:cubicBezTo>
                <a:cubicBezTo>
                  <a:pt x="5871" y="20262"/>
                  <a:pt x="5875" y="20262"/>
                  <a:pt x="5878" y="20259"/>
                </a:cubicBezTo>
                <a:cubicBezTo>
                  <a:pt x="5878" y="20269"/>
                  <a:pt x="5878" y="20275"/>
                  <a:pt x="5878" y="20282"/>
                </a:cubicBezTo>
                <a:close/>
                <a:moveTo>
                  <a:pt x="6591" y="20092"/>
                </a:moveTo>
                <a:cubicBezTo>
                  <a:pt x="6591" y="20089"/>
                  <a:pt x="6594" y="20089"/>
                  <a:pt x="6594" y="20085"/>
                </a:cubicBezTo>
                <a:cubicBezTo>
                  <a:pt x="6591" y="20085"/>
                  <a:pt x="6588" y="20089"/>
                  <a:pt x="6584" y="20089"/>
                </a:cubicBezTo>
                <a:cubicBezTo>
                  <a:pt x="6584" y="20085"/>
                  <a:pt x="6584" y="20079"/>
                  <a:pt x="6584" y="20076"/>
                </a:cubicBezTo>
                <a:cubicBezTo>
                  <a:pt x="6588" y="20082"/>
                  <a:pt x="6591" y="20085"/>
                  <a:pt x="6591" y="20092"/>
                </a:cubicBezTo>
                <a:close/>
                <a:moveTo>
                  <a:pt x="6179" y="19876"/>
                </a:moveTo>
                <a:cubicBezTo>
                  <a:pt x="6183" y="19876"/>
                  <a:pt x="6183" y="19872"/>
                  <a:pt x="6186" y="19872"/>
                </a:cubicBezTo>
                <a:cubicBezTo>
                  <a:pt x="6183" y="19872"/>
                  <a:pt x="6179" y="19872"/>
                  <a:pt x="6176" y="19876"/>
                </a:cubicBezTo>
                <a:cubicBezTo>
                  <a:pt x="6166" y="19869"/>
                  <a:pt x="6166" y="19866"/>
                  <a:pt x="6176" y="19859"/>
                </a:cubicBezTo>
                <a:cubicBezTo>
                  <a:pt x="6179" y="19866"/>
                  <a:pt x="6179" y="19872"/>
                  <a:pt x="6179" y="19876"/>
                </a:cubicBezTo>
                <a:close/>
                <a:moveTo>
                  <a:pt x="6557" y="19797"/>
                </a:moveTo>
                <a:cubicBezTo>
                  <a:pt x="6557" y="19794"/>
                  <a:pt x="6554" y="19790"/>
                  <a:pt x="6554" y="19787"/>
                </a:cubicBezTo>
                <a:cubicBezTo>
                  <a:pt x="6557" y="19790"/>
                  <a:pt x="6561" y="19790"/>
                  <a:pt x="6561" y="19794"/>
                </a:cubicBezTo>
                <a:cubicBezTo>
                  <a:pt x="6557" y="19794"/>
                  <a:pt x="6554" y="19794"/>
                  <a:pt x="6551" y="19794"/>
                </a:cubicBezTo>
                <a:cubicBezTo>
                  <a:pt x="6551" y="19790"/>
                  <a:pt x="6554" y="19784"/>
                  <a:pt x="6554" y="19781"/>
                </a:cubicBezTo>
                <a:cubicBezTo>
                  <a:pt x="6557" y="19787"/>
                  <a:pt x="6557" y="19794"/>
                  <a:pt x="6557" y="19797"/>
                </a:cubicBezTo>
                <a:close/>
                <a:moveTo>
                  <a:pt x="6842" y="19771"/>
                </a:moveTo>
                <a:cubicBezTo>
                  <a:pt x="6835" y="19761"/>
                  <a:pt x="6839" y="19758"/>
                  <a:pt x="6849" y="19764"/>
                </a:cubicBezTo>
                <a:cubicBezTo>
                  <a:pt x="6845" y="19764"/>
                  <a:pt x="6842" y="19767"/>
                  <a:pt x="6839" y="19767"/>
                </a:cubicBezTo>
                <a:cubicBezTo>
                  <a:pt x="6835" y="19761"/>
                  <a:pt x="6835" y="19758"/>
                  <a:pt x="6832" y="19751"/>
                </a:cubicBezTo>
                <a:cubicBezTo>
                  <a:pt x="6835" y="19751"/>
                  <a:pt x="6839" y="19751"/>
                  <a:pt x="6842" y="19748"/>
                </a:cubicBezTo>
                <a:cubicBezTo>
                  <a:pt x="6842" y="19758"/>
                  <a:pt x="6842" y="19764"/>
                  <a:pt x="6842" y="19771"/>
                </a:cubicBezTo>
                <a:close/>
                <a:moveTo>
                  <a:pt x="6480" y="19771"/>
                </a:moveTo>
                <a:cubicBezTo>
                  <a:pt x="6477" y="19767"/>
                  <a:pt x="6477" y="19767"/>
                  <a:pt x="6474" y="19764"/>
                </a:cubicBezTo>
                <a:cubicBezTo>
                  <a:pt x="6477" y="19764"/>
                  <a:pt x="6480" y="19764"/>
                  <a:pt x="6484" y="19767"/>
                </a:cubicBezTo>
                <a:cubicBezTo>
                  <a:pt x="6480" y="19767"/>
                  <a:pt x="6477" y="19771"/>
                  <a:pt x="6477" y="19771"/>
                </a:cubicBezTo>
                <a:cubicBezTo>
                  <a:pt x="6477" y="19764"/>
                  <a:pt x="6474" y="19761"/>
                  <a:pt x="6474" y="19754"/>
                </a:cubicBezTo>
                <a:cubicBezTo>
                  <a:pt x="6474" y="19761"/>
                  <a:pt x="6477" y="19767"/>
                  <a:pt x="6480" y="19771"/>
                </a:cubicBezTo>
                <a:close/>
                <a:moveTo>
                  <a:pt x="6839" y="19685"/>
                </a:moveTo>
                <a:cubicBezTo>
                  <a:pt x="6839" y="19685"/>
                  <a:pt x="6842" y="19682"/>
                  <a:pt x="6842" y="19682"/>
                </a:cubicBezTo>
                <a:cubicBezTo>
                  <a:pt x="6839" y="19682"/>
                  <a:pt x="6835" y="19682"/>
                  <a:pt x="6832" y="19682"/>
                </a:cubicBezTo>
                <a:cubicBezTo>
                  <a:pt x="6849" y="19663"/>
                  <a:pt x="6839" y="19689"/>
                  <a:pt x="6839" y="19685"/>
                </a:cubicBezTo>
                <a:close/>
                <a:moveTo>
                  <a:pt x="6193" y="18535"/>
                </a:moveTo>
                <a:cubicBezTo>
                  <a:pt x="6189" y="18532"/>
                  <a:pt x="6189" y="18532"/>
                  <a:pt x="6186" y="18528"/>
                </a:cubicBezTo>
                <a:cubicBezTo>
                  <a:pt x="6189" y="18528"/>
                  <a:pt x="6196" y="18528"/>
                  <a:pt x="6199" y="18532"/>
                </a:cubicBezTo>
                <a:cubicBezTo>
                  <a:pt x="6199" y="18532"/>
                  <a:pt x="6196" y="18532"/>
                  <a:pt x="6193" y="18535"/>
                </a:cubicBezTo>
                <a:cubicBezTo>
                  <a:pt x="6183" y="18538"/>
                  <a:pt x="6179" y="18509"/>
                  <a:pt x="6166" y="18532"/>
                </a:cubicBezTo>
                <a:cubicBezTo>
                  <a:pt x="6176" y="18532"/>
                  <a:pt x="6183" y="18532"/>
                  <a:pt x="6193" y="18535"/>
                </a:cubicBezTo>
                <a:close/>
                <a:moveTo>
                  <a:pt x="6417" y="18102"/>
                </a:moveTo>
                <a:cubicBezTo>
                  <a:pt x="6420" y="18106"/>
                  <a:pt x="6420" y="18109"/>
                  <a:pt x="6424" y="18109"/>
                </a:cubicBezTo>
                <a:cubicBezTo>
                  <a:pt x="6420" y="18109"/>
                  <a:pt x="6417" y="18106"/>
                  <a:pt x="6417" y="18106"/>
                </a:cubicBezTo>
                <a:cubicBezTo>
                  <a:pt x="6417" y="18109"/>
                  <a:pt x="6417" y="18109"/>
                  <a:pt x="6420" y="18112"/>
                </a:cubicBezTo>
                <a:cubicBezTo>
                  <a:pt x="6417" y="18109"/>
                  <a:pt x="6417" y="18106"/>
                  <a:pt x="6417" y="18102"/>
                </a:cubicBezTo>
                <a:close/>
                <a:moveTo>
                  <a:pt x="6306" y="18030"/>
                </a:moveTo>
                <a:cubicBezTo>
                  <a:pt x="6306" y="17984"/>
                  <a:pt x="6333" y="18001"/>
                  <a:pt x="6357" y="18011"/>
                </a:cubicBezTo>
                <a:cubicBezTo>
                  <a:pt x="6360" y="17997"/>
                  <a:pt x="6340" y="17978"/>
                  <a:pt x="6363" y="17968"/>
                </a:cubicBezTo>
                <a:cubicBezTo>
                  <a:pt x="6367" y="17968"/>
                  <a:pt x="6370" y="17968"/>
                  <a:pt x="6373" y="17965"/>
                </a:cubicBezTo>
                <a:cubicBezTo>
                  <a:pt x="6370" y="17968"/>
                  <a:pt x="6367" y="17975"/>
                  <a:pt x="6363" y="17978"/>
                </a:cubicBezTo>
                <a:cubicBezTo>
                  <a:pt x="6363" y="17975"/>
                  <a:pt x="6360" y="17971"/>
                  <a:pt x="6360" y="17968"/>
                </a:cubicBezTo>
                <a:cubicBezTo>
                  <a:pt x="6377" y="17981"/>
                  <a:pt x="6383" y="17997"/>
                  <a:pt x="6357" y="18007"/>
                </a:cubicBezTo>
                <a:cubicBezTo>
                  <a:pt x="6340" y="18017"/>
                  <a:pt x="6320" y="18027"/>
                  <a:pt x="6303" y="18034"/>
                </a:cubicBezTo>
                <a:cubicBezTo>
                  <a:pt x="6303" y="18034"/>
                  <a:pt x="6306" y="18037"/>
                  <a:pt x="6306" y="18037"/>
                </a:cubicBezTo>
                <a:cubicBezTo>
                  <a:pt x="6306" y="18037"/>
                  <a:pt x="6306" y="18034"/>
                  <a:pt x="6306" y="18030"/>
                </a:cubicBezTo>
                <a:close/>
                <a:moveTo>
                  <a:pt x="6139" y="20784"/>
                </a:moveTo>
                <a:cubicBezTo>
                  <a:pt x="6139" y="20784"/>
                  <a:pt x="6142" y="20784"/>
                  <a:pt x="6142" y="20784"/>
                </a:cubicBezTo>
                <a:cubicBezTo>
                  <a:pt x="6139" y="20784"/>
                  <a:pt x="6139" y="20780"/>
                  <a:pt x="6136" y="20780"/>
                </a:cubicBezTo>
                <a:cubicBezTo>
                  <a:pt x="6142" y="20784"/>
                  <a:pt x="6146" y="20787"/>
                  <a:pt x="6152" y="20790"/>
                </a:cubicBezTo>
                <a:cubicBezTo>
                  <a:pt x="6149" y="20784"/>
                  <a:pt x="6146" y="20784"/>
                  <a:pt x="6139" y="20784"/>
                </a:cubicBezTo>
                <a:close/>
                <a:moveTo>
                  <a:pt x="6731" y="20361"/>
                </a:moveTo>
                <a:cubicBezTo>
                  <a:pt x="6742" y="20351"/>
                  <a:pt x="6752" y="20341"/>
                  <a:pt x="6762" y="20331"/>
                </a:cubicBezTo>
                <a:cubicBezTo>
                  <a:pt x="6752" y="20328"/>
                  <a:pt x="6738" y="20325"/>
                  <a:pt x="6728" y="20321"/>
                </a:cubicBezTo>
                <a:cubicBezTo>
                  <a:pt x="6718" y="20315"/>
                  <a:pt x="6708" y="20312"/>
                  <a:pt x="6695" y="20305"/>
                </a:cubicBezTo>
                <a:cubicBezTo>
                  <a:pt x="6695" y="20308"/>
                  <a:pt x="6695" y="20312"/>
                  <a:pt x="6691" y="20315"/>
                </a:cubicBezTo>
                <a:cubicBezTo>
                  <a:pt x="6705" y="20315"/>
                  <a:pt x="6718" y="20315"/>
                  <a:pt x="6728" y="20318"/>
                </a:cubicBezTo>
                <a:cubicBezTo>
                  <a:pt x="6728" y="20331"/>
                  <a:pt x="6731" y="20344"/>
                  <a:pt x="6735" y="20357"/>
                </a:cubicBezTo>
                <a:cubicBezTo>
                  <a:pt x="6735" y="20357"/>
                  <a:pt x="6731" y="20354"/>
                  <a:pt x="6731" y="20354"/>
                </a:cubicBezTo>
                <a:cubicBezTo>
                  <a:pt x="6731" y="20357"/>
                  <a:pt x="6731" y="20361"/>
                  <a:pt x="6731" y="20361"/>
                </a:cubicBezTo>
                <a:close/>
                <a:moveTo>
                  <a:pt x="6139" y="20495"/>
                </a:moveTo>
                <a:cubicBezTo>
                  <a:pt x="6142" y="20492"/>
                  <a:pt x="6162" y="20508"/>
                  <a:pt x="6156" y="20485"/>
                </a:cubicBezTo>
                <a:cubicBezTo>
                  <a:pt x="6149" y="20489"/>
                  <a:pt x="6142" y="20495"/>
                  <a:pt x="6136" y="20498"/>
                </a:cubicBezTo>
                <a:cubicBezTo>
                  <a:pt x="6112" y="20489"/>
                  <a:pt x="6112" y="20449"/>
                  <a:pt x="6075" y="20449"/>
                </a:cubicBezTo>
                <a:cubicBezTo>
                  <a:pt x="6069" y="20449"/>
                  <a:pt x="6062" y="20446"/>
                  <a:pt x="6055" y="20446"/>
                </a:cubicBezTo>
                <a:cubicBezTo>
                  <a:pt x="6062" y="20446"/>
                  <a:pt x="6072" y="20446"/>
                  <a:pt x="6079" y="20449"/>
                </a:cubicBezTo>
                <a:cubicBezTo>
                  <a:pt x="6099" y="20469"/>
                  <a:pt x="6119" y="20482"/>
                  <a:pt x="6139" y="20495"/>
                </a:cubicBezTo>
                <a:close/>
                <a:moveTo>
                  <a:pt x="6286" y="20525"/>
                </a:moveTo>
                <a:cubicBezTo>
                  <a:pt x="6340" y="20531"/>
                  <a:pt x="6357" y="20580"/>
                  <a:pt x="6410" y="20548"/>
                </a:cubicBezTo>
                <a:cubicBezTo>
                  <a:pt x="6373" y="20534"/>
                  <a:pt x="6350" y="20508"/>
                  <a:pt x="6286" y="20525"/>
                </a:cubicBezTo>
                <a:close/>
                <a:moveTo>
                  <a:pt x="6213" y="20289"/>
                </a:moveTo>
                <a:cubicBezTo>
                  <a:pt x="6206" y="20285"/>
                  <a:pt x="6199" y="20279"/>
                  <a:pt x="6196" y="20275"/>
                </a:cubicBezTo>
                <a:cubicBezTo>
                  <a:pt x="6189" y="20272"/>
                  <a:pt x="6179" y="20275"/>
                  <a:pt x="6172" y="20275"/>
                </a:cubicBezTo>
                <a:cubicBezTo>
                  <a:pt x="6179" y="20279"/>
                  <a:pt x="6183" y="20285"/>
                  <a:pt x="6189" y="20289"/>
                </a:cubicBezTo>
                <a:cubicBezTo>
                  <a:pt x="6193" y="20289"/>
                  <a:pt x="6203" y="20289"/>
                  <a:pt x="6213" y="20289"/>
                </a:cubicBezTo>
                <a:close/>
                <a:moveTo>
                  <a:pt x="6598" y="20279"/>
                </a:moveTo>
                <a:cubicBezTo>
                  <a:pt x="6591" y="20275"/>
                  <a:pt x="6584" y="20269"/>
                  <a:pt x="6574" y="20266"/>
                </a:cubicBezTo>
                <a:cubicBezTo>
                  <a:pt x="6574" y="20269"/>
                  <a:pt x="6571" y="20275"/>
                  <a:pt x="6571" y="20275"/>
                </a:cubicBezTo>
                <a:cubicBezTo>
                  <a:pt x="6577" y="20279"/>
                  <a:pt x="6584" y="20285"/>
                  <a:pt x="6591" y="20289"/>
                </a:cubicBezTo>
                <a:cubicBezTo>
                  <a:pt x="6591" y="20285"/>
                  <a:pt x="6594" y="20282"/>
                  <a:pt x="6598" y="20279"/>
                </a:cubicBezTo>
                <a:close/>
                <a:moveTo>
                  <a:pt x="6484" y="20879"/>
                </a:moveTo>
                <a:cubicBezTo>
                  <a:pt x="6490" y="20882"/>
                  <a:pt x="6497" y="20885"/>
                  <a:pt x="6504" y="20888"/>
                </a:cubicBezTo>
                <a:cubicBezTo>
                  <a:pt x="6507" y="20882"/>
                  <a:pt x="6507" y="20875"/>
                  <a:pt x="6511" y="20869"/>
                </a:cubicBezTo>
                <a:cubicBezTo>
                  <a:pt x="6511" y="20869"/>
                  <a:pt x="6501" y="20862"/>
                  <a:pt x="6501" y="20865"/>
                </a:cubicBezTo>
                <a:cubicBezTo>
                  <a:pt x="6494" y="20869"/>
                  <a:pt x="6487" y="20872"/>
                  <a:pt x="6484" y="20879"/>
                </a:cubicBezTo>
                <a:close/>
                <a:moveTo>
                  <a:pt x="6363" y="20833"/>
                </a:moveTo>
                <a:cubicBezTo>
                  <a:pt x="6357" y="20829"/>
                  <a:pt x="6350" y="20823"/>
                  <a:pt x="6347" y="20820"/>
                </a:cubicBezTo>
                <a:cubicBezTo>
                  <a:pt x="6343" y="20826"/>
                  <a:pt x="6340" y="20833"/>
                  <a:pt x="6343" y="20839"/>
                </a:cubicBezTo>
                <a:cubicBezTo>
                  <a:pt x="6347" y="20846"/>
                  <a:pt x="6353" y="20849"/>
                  <a:pt x="6360" y="20856"/>
                </a:cubicBezTo>
                <a:cubicBezTo>
                  <a:pt x="6360" y="20846"/>
                  <a:pt x="6363" y="20839"/>
                  <a:pt x="6363" y="20833"/>
                </a:cubicBezTo>
                <a:close/>
                <a:moveTo>
                  <a:pt x="6725" y="19803"/>
                </a:moveTo>
                <a:cubicBezTo>
                  <a:pt x="6725" y="19807"/>
                  <a:pt x="6725" y="19813"/>
                  <a:pt x="6728" y="19813"/>
                </a:cubicBezTo>
                <a:cubicBezTo>
                  <a:pt x="6738" y="19823"/>
                  <a:pt x="6742" y="19823"/>
                  <a:pt x="6745" y="19810"/>
                </a:cubicBezTo>
                <a:cubicBezTo>
                  <a:pt x="6745" y="19807"/>
                  <a:pt x="6742" y="19803"/>
                  <a:pt x="6738" y="19800"/>
                </a:cubicBezTo>
                <a:cubicBezTo>
                  <a:pt x="6731" y="19800"/>
                  <a:pt x="6728" y="19803"/>
                  <a:pt x="6725" y="19803"/>
                </a:cubicBezTo>
                <a:close/>
                <a:moveTo>
                  <a:pt x="6735" y="19456"/>
                </a:moveTo>
                <a:lnTo>
                  <a:pt x="6745" y="19456"/>
                </a:lnTo>
                <a:lnTo>
                  <a:pt x="6742" y="19446"/>
                </a:lnTo>
                <a:lnTo>
                  <a:pt x="6735" y="19456"/>
                </a:lnTo>
                <a:close/>
                <a:moveTo>
                  <a:pt x="6661" y="19807"/>
                </a:moveTo>
                <a:cubicBezTo>
                  <a:pt x="6658" y="19807"/>
                  <a:pt x="6654" y="19807"/>
                  <a:pt x="6651" y="19810"/>
                </a:cubicBezTo>
                <a:cubicBezTo>
                  <a:pt x="6648" y="19813"/>
                  <a:pt x="6648" y="19817"/>
                  <a:pt x="6648" y="19823"/>
                </a:cubicBezTo>
                <a:cubicBezTo>
                  <a:pt x="6654" y="19823"/>
                  <a:pt x="6658" y="19820"/>
                  <a:pt x="6665" y="19820"/>
                </a:cubicBezTo>
                <a:cubicBezTo>
                  <a:pt x="6665" y="19813"/>
                  <a:pt x="6661" y="19810"/>
                  <a:pt x="6661" y="19807"/>
                </a:cubicBezTo>
                <a:close/>
                <a:moveTo>
                  <a:pt x="6029" y="20334"/>
                </a:moveTo>
                <a:cubicBezTo>
                  <a:pt x="6025" y="20338"/>
                  <a:pt x="6018" y="20341"/>
                  <a:pt x="6018" y="20344"/>
                </a:cubicBezTo>
                <a:cubicBezTo>
                  <a:pt x="6018" y="20351"/>
                  <a:pt x="6025" y="20361"/>
                  <a:pt x="6029" y="20367"/>
                </a:cubicBezTo>
                <a:cubicBezTo>
                  <a:pt x="6032" y="20364"/>
                  <a:pt x="6039" y="20361"/>
                  <a:pt x="6039" y="20357"/>
                </a:cubicBezTo>
                <a:cubicBezTo>
                  <a:pt x="6035" y="20348"/>
                  <a:pt x="6029" y="20341"/>
                  <a:pt x="6029" y="20334"/>
                </a:cubicBezTo>
                <a:close/>
                <a:moveTo>
                  <a:pt x="6239" y="20502"/>
                </a:moveTo>
                <a:cubicBezTo>
                  <a:pt x="6239" y="20498"/>
                  <a:pt x="6239" y="20495"/>
                  <a:pt x="6236" y="20492"/>
                </a:cubicBezTo>
                <a:cubicBezTo>
                  <a:pt x="6233" y="20489"/>
                  <a:pt x="6226" y="20489"/>
                  <a:pt x="6223" y="20489"/>
                </a:cubicBezTo>
                <a:cubicBezTo>
                  <a:pt x="6213" y="20495"/>
                  <a:pt x="6213" y="20502"/>
                  <a:pt x="6226" y="20505"/>
                </a:cubicBezTo>
                <a:cubicBezTo>
                  <a:pt x="6233" y="20505"/>
                  <a:pt x="6236" y="20502"/>
                  <a:pt x="6239" y="20502"/>
                </a:cubicBezTo>
                <a:close/>
                <a:moveTo>
                  <a:pt x="6434" y="20849"/>
                </a:moveTo>
                <a:lnTo>
                  <a:pt x="6424" y="20843"/>
                </a:lnTo>
                <a:lnTo>
                  <a:pt x="6424" y="20852"/>
                </a:lnTo>
                <a:lnTo>
                  <a:pt x="6434" y="20849"/>
                </a:lnTo>
                <a:close/>
                <a:moveTo>
                  <a:pt x="6249" y="18450"/>
                </a:moveTo>
                <a:cubicBezTo>
                  <a:pt x="6243" y="18447"/>
                  <a:pt x="6236" y="18447"/>
                  <a:pt x="6233" y="18447"/>
                </a:cubicBezTo>
                <a:cubicBezTo>
                  <a:pt x="6233" y="18450"/>
                  <a:pt x="6233" y="18453"/>
                  <a:pt x="6236" y="18456"/>
                </a:cubicBezTo>
                <a:cubicBezTo>
                  <a:pt x="6239" y="18453"/>
                  <a:pt x="6243" y="18453"/>
                  <a:pt x="6249" y="18450"/>
                </a:cubicBezTo>
                <a:close/>
                <a:moveTo>
                  <a:pt x="6300" y="18427"/>
                </a:moveTo>
                <a:lnTo>
                  <a:pt x="6306" y="18420"/>
                </a:lnTo>
                <a:lnTo>
                  <a:pt x="6300" y="18420"/>
                </a:lnTo>
                <a:lnTo>
                  <a:pt x="6300" y="18427"/>
                </a:lnTo>
                <a:close/>
                <a:moveTo>
                  <a:pt x="6196" y="18692"/>
                </a:moveTo>
                <a:lnTo>
                  <a:pt x="6189" y="18686"/>
                </a:lnTo>
                <a:lnTo>
                  <a:pt x="6189" y="18692"/>
                </a:lnTo>
                <a:lnTo>
                  <a:pt x="6196" y="18692"/>
                </a:lnTo>
                <a:close/>
                <a:moveTo>
                  <a:pt x="6742" y="20233"/>
                </a:moveTo>
                <a:lnTo>
                  <a:pt x="6745" y="20226"/>
                </a:lnTo>
                <a:lnTo>
                  <a:pt x="6738" y="20226"/>
                </a:lnTo>
                <a:lnTo>
                  <a:pt x="6742" y="20233"/>
                </a:lnTo>
                <a:close/>
                <a:moveTo>
                  <a:pt x="6494" y="20246"/>
                </a:moveTo>
                <a:cubicBezTo>
                  <a:pt x="6490" y="20249"/>
                  <a:pt x="6487" y="20249"/>
                  <a:pt x="6487" y="20253"/>
                </a:cubicBezTo>
                <a:cubicBezTo>
                  <a:pt x="6487" y="20256"/>
                  <a:pt x="6490" y="20259"/>
                  <a:pt x="6494" y="20262"/>
                </a:cubicBezTo>
                <a:cubicBezTo>
                  <a:pt x="6497" y="20259"/>
                  <a:pt x="6501" y="20259"/>
                  <a:pt x="6501" y="20256"/>
                </a:cubicBezTo>
                <a:cubicBezTo>
                  <a:pt x="6501" y="20253"/>
                  <a:pt x="6497" y="20249"/>
                  <a:pt x="6494" y="20246"/>
                </a:cubicBezTo>
                <a:close/>
                <a:moveTo>
                  <a:pt x="5945" y="20302"/>
                </a:moveTo>
                <a:lnTo>
                  <a:pt x="5938" y="20312"/>
                </a:lnTo>
                <a:lnTo>
                  <a:pt x="5948" y="20312"/>
                </a:lnTo>
                <a:lnTo>
                  <a:pt x="5945" y="20302"/>
                </a:lnTo>
                <a:close/>
                <a:moveTo>
                  <a:pt x="5968" y="20525"/>
                </a:moveTo>
                <a:lnTo>
                  <a:pt x="5975" y="20528"/>
                </a:lnTo>
                <a:lnTo>
                  <a:pt x="5975" y="20521"/>
                </a:lnTo>
                <a:lnTo>
                  <a:pt x="5968" y="20525"/>
                </a:lnTo>
                <a:close/>
                <a:moveTo>
                  <a:pt x="6296" y="20711"/>
                </a:moveTo>
                <a:lnTo>
                  <a:pt x="6303" y="20715"/>
                </a:lnTo>
                <a:lnTo>
                  <a:pt x="6303" y="20708"/>
                </a:lnTo>
                <a:lnTo>
                  <a:pt x="6296" y="20711"/>
                </a:lnTo>
                <a:close/>
                <a:moveTo>
                  <a:pt x="6390" y="20744"/>
                </a:moveTo>
                <a:cubicBezTo>
                  <a:pt x="6387" y="20741"/>
                  <a:pt x="6387" y="20738"/>
                  <a:pt x="6383" y="20738"/>
                </a:cubicBezTo>
                <a:cubicBezTo>
                  <a:pt x="6380" y="20738"/>
                  <a:pt x="6377" y="20741"/>
                  <a:pt x="6377" y="20744"/>
                </a:cubicBezTo>
                <a:cubicBezTo>
                  <a:pt x="6380" y="20747"/>
                  <a:pt x="6380" y="20751"/>
                  <a:pt x="6383" y="20751"/>
                </a:cubicBezTo>
                <a:cubicBezTo>
                  <a:pt x="6383" y="20751"/>
                  <a:pt x="6387" y="20744"/>
                  <a:pt x="6390" y="20744"/>
                </a:cubicBezTo>
                <a:close/>
                <a:moveTo>
                  <a:pt x="6460" y="20767"/>
                </a:moveTo>
                <a:lnTo>
                  <a:pt x="6467" y="20770"/>
                </a:lnTo>
                <a:lnTo>
                  <a:pt x="6467" y="20764"/>
                </a:lnTo>
                <a:lnTo>
                  <a:pt x="6460" y="20767"/>
                </a:lnTo>
                <a:close/>
                <a:moveTo>
                  <a:pt x="6273" y="20826"/>
                </a:moveTo>
                <a:lnTo>
                  <a:pt x="6280" y="20820"/>
                </a:lnTo>
                <a:lnTo>
                  <a:pt x="6273" y="20820"/>
                </a:lnTo>
                <a:lnTo>
                  <a:pt x="6273" y="20826"/>
                </a:lnTo>
                <a:close/>
                <a:moveTo>
                  <a:pt x="20408" y="16532"/>
                </a:moveTo>
                <a:cubicBezTo>
                  <a:pt x="20388" y="16552"/>
                  <a:pt x="20365" y="16565"/>
                  <a:pt x="20378" y="16598"/>
                </a:cubicBezTo>
                <a:cubicBezTo>
                  <a:pt x="20606" y="17060"/>
                  <a:pt x="20492" y="17525"/>
                  <a:pt x="20388" y="17988"/>
                </a:cubicBezTo>
                <a:cubicBezTo>
                  <a:pt x="20342" y="18197"/>
                  <a:pt x="20291" y="18407"/>
                  <a:pt x="20191" y="18604"/>
                </a:cubicBezTo>
                <a:cubicBezTo>
                  <a:pt x="20204" y="18499"/>
                  <a:pt x="20218" y="18391"/>
                  <a:pt x="20228" y="18286"/>
                </a:cubicBezTo>
                <a:cubicBezTo>
                  <a:pt x="20198" y="18404"/>
                  <a:pt x="20141" y="18515"/>
                  <a:pt x="20154" y="18640"/>
                </a:cubicBezTo>
                <a:lnTo>
                  <a:pt x="20154" y="18637"/>
                </a:lnTo>
                <a:cubicBezTo>
                  <a:pt x="20104" y="18712"/>
                  <a:pt x="20090" y="18797"/>
                  <a:pt x="20070" y="18882"/>
                </a:cubicBezTo>
                <a:cubicBezTo>
                  <a:pt x="20117" y="18882"/>
                  <a:pt x="20121" y="18810"/>
                  <a:pt x="20171" y="18830"/>
                </a:cubicBezTo>
                <a:lnTo>
                  <a:pt x="20171" y="18830"/>
                </a:lnTo>
                <a:cubicBezTo>
                  <a:pt x="20087" y="19217"/>
                  <a:pt x="20003" y="19607"/>
                  <a:pt x="19920" y="19994"/>
                </a:cubicBezTo>
                <a:cubicBezTo>
                  <a:pt x="19906" y="19990"/>
                  <a:pt x="19896" y="19987"/>
                  <a:pt x="19883" y="19987"/>
                </a:cubicBezTo>
                <a:cubicBezTo>
                  <a:pt x="19873" y="19912"/>
                  <a:pt x="19893" y="19840"/>
                  <a:pt x="19926" y="19771"/>
                </a:cubicBezTo>
                <a:cubicBezTo>
                  <a:pt x="19906" y="19722"/>
                  <a:pt x="19950" y="19666"/>
                  <a:pt x="19913" y="19607"/>
                </a:cubicBezTo>
                <a:cubicBezTo>
                  <a:pt x="19893" y="19669"/>
                  <a:pt x="19876" y="19722"/>
                  <a:pt x="19926" y="19771"/>
                </a:cubicBezTo>
                <a:cubicBezTo>
                  <a:pt x="19853" y="19774"/>
                  <a:pt x="19863" y="19840"/>
                  <a:pt x="19853" y="19879"/>
                </a:cubicBezTo>
                <a:cubicBezTo>
                  <a:pt x="19823" y="20000"/>
                  <a:pt x="19789" y="20121"/>
                  <a:pt x="19779" y="20246"/>
                </a:cubicBezTo>
                <a:cubicBezTo>
                  <a:pt x="19769" y="20354"/>
                  <a:pt x="19729" y="20423"/>
                  <a:pt x="19625" y="20456"/>
                </a:cubicBezTo>
                <a:lnTo>
                  <a:pt x="19629" y="20452"/>
                </a:lnTo>
                <a:cubicBezTo>
                  <a:pt x="19565" y="20449"/>
                  <a:pt x="19508" y="20469"/>
                  <a:pt x="19458" y="20508"/>
                </a:cubicBezTo>
                <a:lnTo>
                  <a:pt x="19465" y="20505"/>
                </a:lnTo>
                <a:cubicBezTo>
                  <a:pt x="19408" y="20505"/>
                  <a:pt x="19354" y="20505"/>
                  <a:pt x="19321" y="20564"/>
                </a:cubicBezTo>
                <a:lnTo>
                  <a:pt x="19324" y="20561"/>
                </a:lnTo>
                <a:cubicBezTo>
                  <a:pt x="19277" y="20548"/>
                  <a:pt x="19227" y="20525"/>
                  <a:pt x="19227" y="20607"/>
                </a:cubicBezTo>
                <a:cubicBezTo>
                  <a:pt x="19167" y="20570"/>
                  <a:pt x="19120" y="20567"/>
                  <a:pt x="19100" y="20649"/>
                </a:cubicBezTo>
                <a:cubicBezTo>
                  <a:pt x="19100" y="20649"/>
                  <a:pt x="19096" y="20649"/>
                  <a:pt x="19096" y="20646"/>
                </a:cubicBezTo>
                <a:cubicBezTo>
                  <a:pt x="19096" y="20649"/>
                  <a:pt x="19096" y="20649"/>
                  <a:pt x="19096" y="20652"/>
                </a:cubicBezTo>
                <a:cubicBezTo>
                  <a:pt x="19140" y="20636"/>
                  <a:pt x="19180" y="20620"/>
                  <a:pt x="19224" y="20607"/>
                </a:cubicBezTo>
                <a:cubicBezTo>
                  <a:pt x="19244" y="20590"/>
                  <a:pt x="19267" y="20584"/>
                  <a:pt x="19284" y="20603"/>
                </a:cubicBezTo>
                <a:cubicBezTo>
                  <a:pt x="19307" y="20629"/>
                  <a:pt x="19280" y="20643"/>
                  <a:pt x="19260" y="20649"/>
                </a:cubicBezTo>
                <a:cubicBezTo>
                  <a:pt x="19190" y="20675"/>
                  <a:pt x="19116" y="20698"/>
                  <a:pt x="19043" y="20721"/>
                </a:cubicBezTo>
                <a:lnTo>
                  <a:pt x="19046" y="20725"/>
                </a:lnTo>
                <a:cubicBezTo>
                  <a:pt x="19066" y="20456"/>
                  <a:pt x="19157" y="20203"/>
                  <a:pt x="19217" y="19944"/>
                </a:cubicBezTo>
                <a:cubicBezTo>
                  <a:pt x="19290" y="19623"/>
                  <a:pt x="19391" y="19309"/>
                  <a:pt x="19465" y="18987"/>
                </a:cubicBezTo>
                <a:cubicBezTo>
                  <a:pt x="19528" y="18712"/>
                  <a:pt x="19649" y="18456"/>
                  <a:pt x="19793" y="18211"/>
                </a:cubicBezTo>
                <a:cubicBezTo>
                  <a:pt x="20067" y="17739"/>
                  <a:pt x="20254" y="17234"/>
                  <a:pt x="20335" y="16693"/>
                </a:cubicBezTo>
                <a:cubicBezTo>
                  <a:pt x="20345" y="16614"/>
                  <a:pt x="20328" y="16598"/>
                  <a:pt x="20254" y="16627"/>
                </a:cubicBezTo>
                <a:cubicBezTo>
                  <a:pt x="20254" y="16627"/>
                  <a:pt x="20258" y="16631"/>
                  <a:pt x="20258" y="16631"/>
                </a:cubicBezTo>
                <a:cubicBezTo>
                  <a:pt x="20291" y="16575"/>
                  <a:pt x="20328" y="16526"/>
                  <a:pt x="20405" y="16532"/>
                </a:cubicBezTo>
                <a:cubicBezTo>
                  <a:pt x="20412" y="16536"/>
                  <a:pt x="20408" y="16532"/>
                  <a:pt x="20408" y="16532"/>
                </a:cubicBezTo>
                <a:close/>
                <a:moveTo>
                  <a:pt x="19980" y="19456"/>
                </a:moveTo>
                <a:cubicBezTo>
                  <a:pt x="19900" y="19459"/>
                  <a:pt x="19947" y="19515"/>
                  <a:pt x="19947" y="19551"/>
                </a:cubicBezTo>
                <a:cubicBezTo>
                  <a:pt x="19957" y="19518"/>
                  <a:pt x="19967" y="19486"/>
                  <a:pt x="19980" y="19456"/>
                </a:cubicBezTo>
                <a:cubicBezTo>
                  <a:pt x="19970" y="19423"/>
                  <a:pt x="20010" y="19391"/>
                  <a:pt x="19970" y="19368"/>
                </a:cubicBezTo>
                <a:cubicBezTo>
                  <a:pt x="19957" y="19397"/>
                  <a:pt x="19967" y="19427"/>
                  <a:pt x="19980" y="19456"/>
                </a:cubicBezTo>
                <a:close/>
                <a:moveTo>
                  <a:pt x="20064" y="18964"/>
                </a:moveTo>
                <a:cubicBezTo>
                  <a:pt x="20040" y="19000"/>
                  <a:pt x="20037" y="19033"/>
                  <a:pt x="20057" y="19069"/>
                </a:cubicBezTo>
                <a:cubicBezTo>
                  <a:pt x="20080" y="19037"/>
                  <a:pt x="20074" y="19004"/>
                  <a:pt x="20064" y="18964"/>
                </a:cubicBezTo>
                <a:close/>
                <a:moveTo>
                  <a:pt x="19197" y="20436"/>
                </a:moveTo>
                <a:cubicBezTo>
                  <a:pt x="19193" y="20436"/>
                  <a:pt x="19187" y="20433"/>
                  <a:pt x="19187" y="20433"/>
                </a:cubicBezTo>
                <a:cubicBezTo>
                  <a:pt x="19183" y="20433"/>
                  <a:pt x="19180" y="20439"/>
                  <a:pt x="19180" y="20443"/>
                </a:cubicBezTo>
                <a:cubicBezTo>
                  <a:pt x="19183" y="20443"/>
                  <a:pt x="19190" y="20446"/>
                  <a:pt x="19193" y="20446"/>
                </a:cubicBezTo>
                <a:cubicBezTo>
                  <a:pt x="19193" y="20443"/>
                  <a:pt x="19197" y="20439"/>
                  <a:pt x="19197" y="20436"/>
                </a:cubicBezTo>
                <a:close/>
                <a:moveTo>
                  <a:pt x="19297" y="20200"/>
                </a:moveTo>
                <a:cubicBezTo>
                  <a:pt x="19294" y="20200"/>
                  <a:pt x="19290" y="20197"/>
                  <a:pt x="19287" y="20197"/>
                </a:cubicBezTo>
                <a:cubicBezTo>
                  <a:pt x="19284" y="20197"/>
                  <a:pt x="19280" y="20200"/>
                  <a:pt x="19277" y="20200"/>
                </a:cubicBezTo>
                <a:cubicBezTo>
                  <a:pt x="19280" y="20200"/>
                  <a:pt x="19284" y="20203"/>
                  <a:pt x="19287" y="20203"/>
                </a:cubicBezTo>
                <a:cubicBezTo>
                  <a:pt x="19290" y="20203"/>
                  <a:pt x="19294" y="20203"/>
                  <a:pt x="19297" y="20200"/>
                </a:cubicBezTo>
                <a:close/>
                <a:moveTo>
                  <a:pt x="19608" y="20062"/>
                </a:moveTo>
                <a:cubicBezTo>
                  <a:pt x="19602" y="20066"/>
                  <a:pt x="19595" y="20069"/>
                  <a:pt x="19588" y="20072"/>
                </a:cubicBezTo>
                <a:cubicBezTo>
                  <a:pt x="19592" y="20076"/>
                  <a:pt x="19592" y="20079"/>
                  <a:pt x="19595" y="20082"/>
                </a:cubicBezTo>
                <a:cubicBezTo>
                  <a:pt x="19602" y="20079"/>
                  <a:pt x="19608" y="20076"/>
                  <a:pt x="19615" y="20072"/>
                </a:cubicBezTo>
                <a:cubicBezTo>
                  <a:pt x="19612" y="20066"/>
                  <a:pt x="19612" y="20062"/>
                  <a:pt x="19608" y="20062"/>
                </a:cubicBezTo>
                <a:close/>
                <a:moveTo>
                  <a:pt x="20037" y="19145"/>
                </a:moveTo>
                <a:cubicBezTo>
                  <a:pt x="20037" y="19141"/>
                  <a:pt x="20034" y="19138"/>
                  <a:pt x="20034" y="19135"/>
                </a:cubicBezTo>
                <a:cubicBezTo>
                  <a:pt x="20030" y="19141"/>
                  <a:pt x="20030" y="19148"/>
                  <a:pt x="20027" y="19155"/>
                </a:cubicBezTo>
                <a:cubicBezTo>
                  <a:pt x="20027" y="19158"/>
                  <a:pt x="20030" y="19161"/>
                  <a:pt x="20030" y="19164"/>
                </a:cubicBezTo>
                <a:cubicBezTo>
                  <a:pt x="20030" y="19158"/>
                  <a:pt x="20034" y="19151"/>
                  <a:pt x="20037" y="19145"/>
                </a:cubicBezTo>
                <a:close/>
                <a:moveTo>
                  <a:pt x="20013" y="19259"/>
                </a:moveTo>
                <a:cubicBezTo>
                  <a:pt x="20010" y="19253"/>
                  <a:pt x="20007" y="19246"/>
                  <a:pt x="20003" y="19236"/>
                </a:cubicBezTo>
                <a:cubicBezTo>
                  <a:pt x="20000" y="19243"/>
                  <a:pt x="19993" y="19250"/>
                  <a:pt x="19993" y="19256"/>
                </a:cubicBezTo>
                <a:cubicBezTo>
                  <a:pt x="19993" y="19263"/>
                  <a:pt x="20000" y="19273"/>
                  <a:pt x="20007" y="19279"/>
                </a:cubicBezTo>
                <a:cubicBezTo>
                  <a:pt x="20010" y="19273"/>
                  <a:pt x="20010" y="19266"/>
                  <a:pt x="20013" y="19259"/>
                </a:cubicBezTo>
                <a:close/>
                <a:moveTo>
                  <a:pt x="19542" y="20095"/>
                </a:moveTo>
                <a:lnTo>
                  <a:pt x="19535" y="20092"/>
                </a:lnTo>
                <a:lnTo>
                  <a:pt x="19535" y="20098"/>
                </a:lnTo>
                <a:lnTo>
                  <a:pt x="19542" y="20095"/>
                </a:lnTo>
                <a:close/>
                <a:moveTo>
                  <a:pt x="19488" y="20121"/>
                </a:moveTo>
                <a:cubicBezTo>
                  <a:pt x="19485" y="20118"/>
                  <a:pt x="19485" y="20115"/>
                  <a:pt x="19481" y="20112"/>
                </a:cubicBezTo>
                <a:cubicBezTo>
                  <a:pt x="19478" y="20115"/>
                  <a:pt x="19475" y="20115"/>
                  <a:pt x="19475" y="20118"/>
                </a:cubicBezTo>
                <a:cubicBezTo>
                  <a:pt x="19475" y="20121"/>
                  <a:pt x="19478" y="20125"/>
                  <a:pt x="19481" y="20128"/>
                </a:cubicBezTo>
                <a:cubicBezTo>
                  <a:pt x="19485" y="20125"/>
                  <a:pt x="19485" y="20125"/>
                  <a:pt x="19488" y="20121"/>
                </a:cubicBezTo>
                <a:close/>
                <a:moveTo>
                  <a:pt x="19431" y="20148"/>
                </a:moveTo>
                <a:lnTo>
                  <a:pt x="19421" y="20141"/>
                </a:lnTo>
                <a:lnTo>
                  <a:pt x="19421" y="20151"/>
                </a:lnTo>
                <a:lnTo>
                  <a:pt x="19431" y="20148"/>
                </a:lnTo>
                <a:close/>
                <a:moveTo>
                  <a:pt x="198" y="18050"/>
                </a:moveTo>
                <a:cubicBezTo>
                  <a:pt x="80" y="18040"/>
                  <a:pt x="94" y="18165"/>
                  <a:pt x="27" y="18211"/>
                </a:cubicBezTo>
                <a:lnTo>
                  <a:pt x="27" y="18211"/>
                </a:lnTo>
                <a:cubicBezTo>
                  <a:pt x="-20" y="18132"/>
                  <a:pt x="34" y="18070"/>
                  <a:pt x="57" y="18001"/>
                </a:cubicBezTo>
                <a:cubicBezTo>
                  <a:pt x="77" y="17938"/>
                  <a:pt x="137" y="17889"/>
                  <a:pt x="121" y="17817"/>
                </a:cubicBezTo>
                <a:cubicBezTo>
                  <a:pt x="167" y="17804"/>
                  <a:pt x="151" y="17778"/>
                  <a:pt x="134" y="17752"/>
                </a:cubicBezTo>
                <a:cubicBezTo>
                  <a:pt x="134" y="17752"/>
                  <a:pt x="144" y="17752"/>
                  <a:pt x="144" y="17752"/>
                </a:cubicBezTo>
                <a:lnTo>
                  <a:pt x="137" y="17748"/>
                </a:lnTo>
                <a:cubicBezTo>
                  <a:pt x="134" y="17771"/>
                  <a:pt x="131" y="17794"/>
                  <a:pt x="127" y="17817"/>
                </a:cubicBezTo>
                <a:cubicBezTo>
                  <a:pt x="80" y="17824"/>
                  <a:pt x="90" y="17893"/>
                  <a:pt x="40" y="17896"/>
                </a:cubicBezTo>
                <a:lnTo>
                  <a:pt x="44" y="17899"/>
                </a:lnTo>
                <a:cubicBezTo>
                  <a:pt x="0" y="17804"/>
                  <a:pt x="60" y="17716"/>
                  <a:pt x="70" y="17627"/>
                </a:cubicBezTo>
                <a:cubicBezTo>
                  <a:pt x="74" y="17634"/>
                  <a:pt x="77" y="17637"/>
                  <a:pt x="80" y="17643"/>
                </a:cubicBezTo>
                <a:cubicBezTo>
                  <a:pt x="80" y="17640"/>
                  <a:pt x="80" y="17637"/>
                  <a:pt x="80" y="17634"/>
                </a:cubicBezTo>
                <a:cubicBezTo>
                  <a:pt x="77" y="17630"/>
                  <a:pt x="74" y="17630"/>
                  <a:pt x="67" y="17630"/>
                </a:cubicBezTo>
                <a:cubicBezTo>
                  <a:pt x="90" y="17571"/>
                  <a:pt x="97" y="17503"/>
                  <a:pt x="161" y="17470"/>
                </a:cubicBezTo>
                <a:cubicBezTo>
                  <a:pt x="161" y="17470"/>
                  <a:pt x="157" y="17466"/>
                  <a:pt x="157" y="17466"/>
                </a:cubicBezTo>
                <a:cubicBezTo>
                  <a:pt x="157" y="17470"/>
                  <a:pt x="157" y="17473"/>
                  <a:pt x="157" y="17476"/>
                </a:cubicBezTo>
                <a:cubicBezTo>
                  <a:pt x="137" y="17424"/>
                  <a:pt x="224" y="17168"/>
                  <a:pt x="275" y="17152"/>
                </a:cubicBezTo>
                <a:cubicBezTo>
                  <a:pt x="325" y="17135"/>
                  <a:pt x="348" y="17181"/>
                  <a:pt x="375" y="17208"/>
                </a:cubicBezTo>
                <a:cubicBezTo>
                  <a:pt x="686" y="17512"/>
                  <a:pt x="924" y="17863"/>
                  <a:pt x="1061" y="18276"/>
                </a:cubicBezTo>
                <a:cubicBezTo>
                  <a:pt x="1195" y="18676"/>
                  <a:pt x="1299" y="19082"/>
                  <a:pt x="1369" y="19495"/>
                </a:cubicBezTo>
                <a:cubicBezTo>
                  <a:pt x="1369" y="19499"/>
                  <a:pt x="1372" y="19502"/>
                  <a:pt x="1376" y="19509"/>
                </a:cubicBezTo>
                <a:cubicBezTo>
                  <a:pt x="1386" y="19584"/>
                  <a:pt x="1393" y="19656"/>
                  <a:pt x="1336" y="19718"/>
                </a:cubicBezTo>
                <a:cubicBezTo>
                  <a:pt x="1490" y="19705"/>
                  <a:pt x="1386" y="19797"/>
                  <a:pt x="1389" y="19843"/>
                </a:cubicBezTo>
                <a:lnTo>
                  <a:pt x="1396" y="19836"/>
                </a:lnTo>
                <a:cubicBezTo>
                  <a:pt x="1339" y="19866"/>
                  <a:pt x="1302" y="19915"/>
                  <a:pt x="1282" y="19977"/>
                </a:cubicBezTo>
                <a:lnTo>
                  <a:pt x="1285" y="19974"/>
                </a:lnTo>
                <a:cubicBezTo>
                  <a:pt x="1245" y="19974"/>
                  <a:pt x="1235" y="20003"/>
                  <a:pt x="1225" y="20033"/>
                </a:cubicBezTo>
                <a:lnTo>
                  <a:pt x="1229" y="20030"/>
                </a:lnTo>
                <a:cubicBezTo>
                  <a:pt x="1165" y="20026"/>
                  <a:pt x="1125" y="20151"/>
                  <a:pt x="1075" y="20095"/>
                </a:cubicBezTo>
                <a:cubicBezTo>
                  <a:pt x="1024" y="20043"/>
                  <a:pt x="1121" y="19990"/>
                  <a:pt x="1148" y="19935"/>
                </a:cubicBezTo>
                <a:cubicBezTo>
                  <a:pt x="1155" y="19921"/>
                  <a:pt x="1152" y="19902"/>
                  <a:pt x="1152" y="19885"/>
                </a:cubicBezTo>
                <a:cubicBezTo>
                  <a:pt x="1185" y="19892"/>
                  <a:pt x="1212" y="19882"/>
                  <a:pt x="1222" y="19849"/>
                </a:cubicBezTo>
                <a:cubicBezTo>
                  <a:pt x="1235" y="19836"/>
                  <a:pt x="1245" y="19826"/>
                  <a:pt x="1259" y="19813"/>
                </a:cubicBezTo>
                <a:cubicBezTo>
                  <a:pt x="1262" y="19813"/>
                  <a:pt x="1265" y="19813"/>
                  <a:pt x="1269" y="19810"/>
                </a:cubicBezTo>
                <a:cubicBezTo>
                  <a:pt x="1265" y="19810"/>
                  <a:pt x="1265" y="19813"/>
                  <a:pt x="1262" y="19813"/>
                </a:cubicBezTo>
                <a:cubicBezTo>
                  <a:pt x="1262" y="19840"/>
                  <a:pt x="1245" y="19846"/>
                  <a:pt x="1225" y="19849"/>
                </a:cubicBezTo>
                <a:cubicBezTo>
                  <a:pt x="1202" y="19859"/>
                  <a:pt x="1178" y="19872"/>
                  <a:pt x="1155" y="19882"/>
                </a:cubicBezTo>
                <a:cubicBezTo>
                  <a:pt x="1158" y="19915"/>
                  <a:pt x="1135" y="19931"/>
                  <a:pt x="1111" y="19944"/>
                </a:cubicBezTo>
                <a:cubicBezTo>
                  <a:pt x="1071" y="19971"/>
                  <a:pt x="1034" y="20049"/>
                  <a:pt x="984" y="20007"/>
                </a:cubicBezTo>
                <a:cubicBezTo>
                  <a:pt x="937" y="19967"/>
                  <a:pt x="1028" y="19931"/>
                  <a:pt x="1034" y="19882"/>
                </a:cubicBezTo>
                <a:cubicBezTo>
                  <a:pt x="984" y="19876"/>
                  <a:pt x="974" y="19941"/>
                  <a:pt x="917" y="19938"/>
                </a:cubicBezTo>
                <a:cubicBezTo>
                  <a:pt x="911" y="19843"/>
                  <a:pt x="991" y="19794"/>
                  <a:pt x="1034" y="19725"/>
                </a:cubicBezTo>
                <a:cubicBezTo>
                  <a:pt x="994" y="19718"/>
                  <a:pt x="988" y="19754"/>
                  <a:pt x="964" y="19767"/>
                </a:cubicBezTo>
                <a:cubicBezTo>
                  <a:pt x="927" y="19787"/>
                  <a:pt x="911" y="19862"/>
                  <a:pt x="860" y="19823"/>
                </a:cubicBezTo>
                <a:cubicBezTo>
                  <a:pt x="820" y="19790"/>
                  <a:pt x="877" y="19744"/>
                  <a:pt x="897" y="19708"/>
                </a:cubicBezTo>
                <a:cubicBezTo>
                  <a:pt x="907" y="19689"/>
                  <a:pt x="914" y="19669"/>
                  <a:pt x="921" y="19649"/>
                </a:cubicBezTo>
                <a:cubicBezTo>
                  <a:pt x="924" y="19649"/>
                  <a:pt x="927" y="19649"/>
                  <a:pt x="931" y="19646"/>
                </a:cubicBezTo>
                <a:cubicBezTo>
                  <a:pt x="931" y="19646"/>
                  <a:pt x="931" y="19640"/>
                  <a:pt x="934" y="19640"/>
                </a:cubicBezTo>
                <a:cubicBezTo>
                  <a:pt x="931" y="19643"/>
                  <a:pt x="927" y="19649"/>
                  <a:pt x="924" y="19653"/>
                </a:cubicBezTo>
                <a:cubicBezTo>
                  <a:pt x="874" y="19656"/>
                  <a:pt x="864" y="19715"/>
                  <a:pt x="797" y="19735"/>
                </a:cubicBezTo>
                <a:cubicBezTo>
                  <a:pt x="807" y="19630"/>
                  <a:pt x="884" y="19574"/>
                  <a:pt x="917" y="19492"/>
                </a:cubicBezTo>
                <a:cubicBezTo>
                  <a:pt x="870" y="19548"/>
                  <a:pt x="824" y="19600"/>
                  <a:pt x="757" y="19676"/>
                </a:cubicBezTo>
                <a:cubicBezTo>
                  <a:pt x="750" y="19594"/>
                  <a:pt x="767" y="19561"/>
                  <a:pt x="803" y="19531"/>
                </a:cubicBezTo>
                <a:cubicBezTo>
                  <a:pt x="800" y="19528"/>
                  <a:pt x="800" y="19528"/>
                  <a:pt x="797" y="19525"/>
                </a:cubicBezTo>
                <a:cubicBezTo>
                  <a:pt x="800" y="19528"/>
                  <a:pt x="800" y="19531"/>
                  <a:pt x="803" y="19535"/>
                </a:cubicBezTo>
                <a:cubicBezTo>
                  <a:pt x="780" y="19486"/>
                  <a:pt x="723" y="19600"/>
                  <a:pt x="706" y="19518"/>
                </a:cubicBezTo>
                <a:lnTo>
                  <a:pt x="703" y="19522"/>
                </a:lnTo>
                <a:cubicBezTo>
                  <a:pt x="703" y="19512"/>
                  <a:pt x="703" y="19499"/>
                  <a:pt x="703" y="19489"/>
                </a:cubicBezTo>
                <a:cubicBezTo>
                  <a:pt x="703" y="19489"/>
                  <a:pt x="706" y="19492"/>
                  <a:pt x="706" y="19492"/>
                </a:cubicBezTo>
                <a:cubicBezTo>
                  <a:pt x="706" y="19476"/>
                  <a:pt x="706" y="19459"/>
                  <a:pt x="706" y="19443"/>
                </a:cubicBezTo>
                <a:cubicBezTo>
                  <a:pt x="673" y="19420"/>
                  <a:pt x="686" y="19410"/>
                  <a:pt x="716" y="19400"/>
                </a:cubicBezTo>
                <a:cubicBezTo>
                  <a:pt x="713" y="19404"/>
                  <a:pt x="713" y="19407"/>
                  <a:pt x="710" y="19410"/>
                </a:cubicBezTo>
                <a:cubicBezTo>
                  <a:pt x="706" y="19404"/>
                  <a:pt x="706" y="19400"/>
                  <a:pt x="703" y="19394"/>
                </a:cubicBezTo>
                <a:cubicBezTo>
                  <a:pt x="706" y="19394"/>
                  <a:pt x="710" y="19397"/>
                  <a:pt x="713" y="19397"/>
                </a:cubicBezTo>
                <a:cubicBezTo>
                  <a:pt x="710" y="19413"/>
                  <a:pt x="706" y="19430"/>
                  <a:pt x="703" y="19446"/>
                </a:cubicBezTo>
                <a:cubicBezTo>
                  <a:pt x="673" y="19459"/>
                  <a:pt x="639" y="19472"/>
                  <a:pt x="606" y="19489"/>
                </a:cubicBezTo>
                <a:cubicBezTo>
                  <a:pt x="626" y="19364"/>
                  <a:pt x="760" y="19315"/>
                  <a:pt x="783" y="19197"/>
                </a:cubicBezTo>
                <a:cubicBezTo>
                  <a:pt x="800" y="19194"/>
                  <a:pt x="817" y="19187"/>
                  <a:pt x="834" y="19184"/>
                </a:cubicBezTo>
                <a:cubicBezTo>
                  <a:pt x="830" y="19168"/>
                  <a:pt x="827" y="19151"/>
                  <a:pt x="824" y="19135"/>
                </a:cubicBezTo>
                <a:cubicBezTo>
                  <a:pt x="824" y="19135"/>
                  <a:pt x="820" y="19135"/>
                  <a:pt x="820" y="19135"/>
                </a:cubicBezTo>
                <a:cubicBezTo>
                  <a:pt x="824" y="19151"/>
                  <a:pt x="827" y="19168"/>
                  <a:pt x="834" y="19184"/>
                </a:cubicBezTo>
                <a:cubicBezTo>
                  <a:pt x="813" y="19181"/>
                  <a:pt x="793" y="19174"/>
                  <a:pt x="787" y="19200"/>
                </a:cubicBezTo>
                <a:cubicBezTo>
                  <a:pt x="710" y="19266"/>
                  <a:pt x="633" y="19328"/>
                  <a:pt x="552" y="19397"/>
                </a:cubicBezTo>
                <a:cubicBezTo>
                  <a:pt x="529" y="19331"/>
                  <a:pt x="576" y="19302"/>
                  <a:pt x="603" y="19263"/>
                </a:cubicBezTo>
                <a:cubicBezTo>
                  <a:pt x="599" y="19263"/>
                  <a:pt x="599" y="19266"/>
                  <a:pt x="599" y="19266"/>
                </a:cubicBezTo>
                <a:cubicBezTo>
                  <a:pt x="603" y="19266"/>
                  <a:pt x="606" y="19266"/>
                  <a:pt x="606" y="19266"/>
                </a:cubicBezTo>
                <a:cubicBezTo>
                  <a:pt x="639" y="19223"/>
                  <a:pt x="663" y="19171"/>
                  <a:pt x="716" y="19151"/>
                </a:cubicBezTo>
                <a:cubicBezTo>
                  <a:pt x="716" y="19151"/>
                  <a:pt x="723" y="19145"/>
                  <a:pt x="723" y="19145"/>
                </a:cubicBezTo>
                <a:cubicBezTo>
                  <a:pt x="723" y="19145"/>
                  <a:pt x="726" y="19155"/>
                  <a:pt x="726" y="19155"/>
                </a:cubicBezTo>
                <a:cubicBezTo>
                  <a:pt x="726" y="19155"/>
                  <a:pt x="730" y="19151"/>
                  <a:pt x="733" y="19151"/>
                </a:cubicBezTo>
                <a:cubicBezTo>
                  <a:pt x="730" y="19151"/>
                  <a:pt x="726" y="19151"/>
                  <a:pt x="723" y="19151"/>
                </a:cubicBezTo>
                <a:cubicBezTo>
                  <a:pt x="720" y="19105"/>
                  <a:pt x="767" y="19069"/>
                  <a:pt x="743" y="19020"/>
                </a:cubicBezTo>
                <a:cubicBezTo>
                  <a:pt x="760" y="19027"/>
                  <a:pt x="780" y="19037"/>
                  <a:pt x="787" y="19007"/>
                </a:cubicBezTo>
                <a:cubicBezTo>
                  <a:pt x="827" y="18984"/>
                  <a:pt x="864" y="18958"/>
                  <a:pt x="817" y="18909"/>
                </a:cubicBezTo>
                <a:cubicBezTo>
                  <a:pt x="870" y="18955"/>
                  <a:pt x="887" y="18889"/>
                  <a:pt x="917" y="18873"/>
                </a:cubicBezTo>
                <a:cubicBezTo>
                  <a:pt x="951" y="18853"/>
                  <a:pt x="964" y="18866"/>
                  <a:pt x="957" y="18899"/>
                </a:cubicBezTo>
                <a:cubicBezTo>
                  <a:pt x="951" y="18909"/>
                  <a:pt x="941" y="18919"/>
                  <a:pt x="934" y="18928"/>
                </a:cubicBezTo>
                <a:cubicBezTo>
                  <a:pt x="937" y="18925"/>
                  <a:pt x="941" y="18925"/>
                  <a:pt x="941" y="18922"/>
                </a:cubicBezTo>
                <a:cubicBezTo>
                  <a:pt x="941" y="18925"/>
                  <a:pt x="944" y="18925"/>
                  <a:pt x="944" y="18928"/>
                </a:cubicBezTo>
                <a:cubicBezTo>
                  <a:pt x="941" y="18925"/>
                  <a:pt x="937" y="18925"/>
                  <a:pt x="934" y="18922"/>
                </a:cubicBezTo>
                <a:cubicBezTo>
                  <a:pt x="941" y="18919"/>
                  <a:pt x="947" y="18919"/>
                  <a:pt x="954" y="18915"/>
                </a:cubicBezTo>
                <a:cubicBezTo>
                  <a:pt x="1001" y="18902"/>
                  <a:pt x="951" y="18902"/>
                  <a:pt x="951" y="18892"/>
                </a:cubicBezTo>
                <a:cubicBezTo>
                  <a:pt x="914" y="18919"/>
                  <a:pt x="911" y="18892"/>
                  <a:pt x="911" y="18866"/>
                </a:cubicBezTo>
                <a:cubicBezTo>
                  <a:pt x="924" y="18843"/>
                  <a:pt x="934" y="18817"/>
                  <a:pt x="947" y="18794"/>
                </a:cubicBezTo>
                <a:cubicBezTo>
                  <a:pt x="951" y="18791"/>
                  <a:pt x="951" y="18787"/>
                  <a:pt x="954" y="18784"/>
                </a:cubicBezTo>
                <a:cubicBezTo>
                  <a:pt x="954" y="18781"/>
                  <a:pt x="954" y="18778"/>
                  <a:pt x="954" y="18774"/>
                </a:cubicBezTo>
                <a:cubicBezTo>
                  <a:pt x="954" y="18784"/>
                  <a:pt x="951" y="18791"/>
                  <a:pt x="951" y="18801"/>
                </a:cubicBezTo>
                <a:cubicBezTo>
                  <a:pt x="877" y="18801"/>
                  <a:pt x="894" y="18909"/>
                  <a:pt x="817" y="18909"/>
                </a:cubicBezTo>
                <a:cubicBezTo>
                  <a:pt x="807" y="18941"/>
                  <a:pt x="797" y="18978"/>
                  <a:pt x="783" y="19010"/>
                </a:cubicBezTo>
                <a:cubicBezTo>
                  <a:pt x="767" y="19014"/>
                  <a:pt x="753" y="19017"/>
                  <a:pt x="736" y="19023"/>
                </a:cubicBezTo>
                <a:cubicBezTo>
                  <a:pt x="720" y="19066"/>
                  <a:pt x="636" y="19099"/>
                  <a:pt x="716" y="19158"/>
                </a:cubicBezTo>
                <a:cubicBezTo>
                  <a:pt x="656" y="19125"/>
                  <a:pt x="633" y="19184"/>
                  <a:pt x="596" y="19207"/>
                </a:cubicBezTo>
                <a:cubicBezTo>
                  <a:pt x="552" y="19233"/>
                  <a:pt x="546" y="19318"/>
                  <a:pt x="465" y="19289"/>
                </a:cubicBezTo>
                <a:lnTo>
                  <a:pt x="462" y="19289"/>
                </a:lnTo>
                <a:cubicBezTo>
                  <a:pt x="516" y="19125"/>
                  <a:pt x="653" y="19014"/>
                  <a:pt x="730" y="18863"/>
                </a:cubicBezTo>
                <a:cubicBezTo>
                  <a:pt x="649" y="18915"/>
                  <a:pt x="619" y="19017"/>
                  <a:pt x="532" y="19063"/>
                </a:cubicBezTo>
                <a:lnTo>
                  <a:pt x="536" y="19066"/>
                </a:lnTo>
                <a:cubicBezTo>
                  <a:pt x="532" y="19046"/>
                  <a:pt x="526" y="19023"/>
                  <a:pt x="522" y="19004"/>
                </a:cubicBezTo>
                <a:cubicBezTo>
                  <a:pt x="526" y="19007"/>
                  <a:pt x="526" y="19007"/>
                  <a:pt x="529" y="19010"/>
                </a:cubicBezTo>
                <a:cubicBezTo>
                  <a:pt x="529" y="19007"/>
                  <a:pt x="526" y="19004"/>
                  <a:pt x="526" y="19000"/>
                </a:cubicBezTo>
                <a:cubicBezTo>
                  <a:pt x="519" y="19023"/>
                  <a:pt x="512" y="19046"/>
                  <a:pt x="506" y="19066"/>
                </a:cubicBezTo>
                <a:cubicBezTo>
                  <a:pt x="506" y="19066"/>
                  <a:pt x="509" y="19063"/>
                  <a:pt x="509" y="19063"/>
                </a:cubicBezTo>
                <a:cubicBezTo>
                  <a:pt x="499" y="19073"/>
                  <a:pt x="489" y="19082"/>
                  <a:pt x="475" y="19092"/>
                </a:cubicBezTo>
                <a:cubicBezTo>
                  <a:pt x="475" y="19092"/>
                  <a:pt x="479" y="19089"/>
                  <a:pt x="479" y="19089"/>
                </a:cubicBezTo>
                <a:cubicBezTo>
                  <a:pt x="469" y="19089"/>
                  <a:pt x="459" y="19089"/>
                  <a:pt x="452" y="19089"/>
                </a:cubicBezTo>
                <a:cubicBezTo>
                  <a:pt x="452" y="19089"/>
                  <a:pt x="455" y="19092"/>
                  <a:pt x="455" y="19092"/>
                </a:cubicBezTo>
                <a:cubicBezTo>
                  <a:pt x="445" y="19082"/>
                  <a:pt x="435" y="19073"/>
                  <a:pt x="422" y="19059"/>
                </a:cubicBezTo>
                <a:lnTo>
                  <a:pt x="425" y="19059"/>
                </a:lnTo>
                <a:cubicBezTo>
                  <a:pt x="382" y="18948"/>
                  <a:pt x="358" y="19099"/>
                  <a:pt x="318" y="19059"/>
                </a:cubicBezTo>
                <a:cubicBezTo>
                  <a:pt x="318" y="18951"/>
                  <a:pt x="378" y="18866"/>
                  <a:pt x="439" y="18774"/>
                </a:cubicBezTo>
                <a:cubicBezTo>
                  <a:pt x="465" y="18735"/>
                  <a:pt x="512" y="18705"/>
                  <a:pt x="499" y="18650"/>
                </a:cubicBezTo>
                <a:cubicBezTo>
                  <a:pt x="546" y="18646"/>
                  <a:pt x="566" y="18624"/>
                  <a:pt x="562" y="18578"/>
                </a:cubicBezTo>
                <a:cubicBezTo>
                  <a:pt x="576" y="18574"/>
                  <a:pt x="593" y="18568"/>
                  <a:pt x="606" y="18565"/>
                </a:cubicBezTo>
                <a:cubicBezTo>
                  <a:pt x="623" y="18538"/>
                  <a:pt x="619" y="18509"/>
                  <a:pt x="606" y="18483"/>
                </a:cubicBezTo>
                <a:cubicBezTo>
                  <a:pt x="599" y="18460"/>
                  <a:pt x="609" y="18447"/>
                  <a:pt x="629" y="18433"/>
                </a:cubicBezTo>
                <a:cubicBezTo>
                  <a:pt x="646" y="18427"/>
                  <a:pt x="663" y="18420"/>
                  <a:pt x="676" y="18414"/>
                </a:cubicBezTo>
                <a:cubicBezTo>
                  <a:pt x="683" y="18404"/>
                  <a:pt x="690" y="18397"/>
                  <a:pt x="696" y="18388"/>
                </a:cubicBezTo>
                <a:cubicBezTo>
                  <a:pt x="690" y="18384"/>
                  <a:pt x="686" y="18384"/>
                  <a:pt x="680" y="18381"/>
                </a:cubicBezTo>
                <a:cubicBezTo>
                  <a:pt x="680" y="18394"/>
                  <a:pt x="680" y="18404"/>
                  <a:pt x="680" y="18417"/>
                </a:cubicBezTo>
                <a:cubicBezTo>
                  <a:pt x="663" y="18424"/>
                  <a:pt x="646" y="18427"/>
                  <a:pt x="629" y="18433"/>
                </a:cubicBezTo>
                <a:cubicBezTo>
                  <a:pt x="636" y="18456"/>
                  <a:pt x="629" y="18473"/>
                  <a:pt x="606" y="18483"/>
                </a:cubicBezTo>
                <a:cubicBezTo>
                  <a:pt x="596" y="18509"/>
                  <a:pt x="576" y="18538"/>
                  <a:pt x="603" y="18565"/>
                </a:cubicBezTo>
                <a:cubicBezTo>
                  <a:pt x="583" y="18555"/>
                  <a:pt x="566" y="18555"/>
                  <a:pt x="562" y="18584"/>
                </a:cubicBezTo>
                <a:cubicBezTo>
                  <a:pt x="519" y="18587"/>
                  <a:pt x="512" y="18624"/>
                  <a:pt x="499" y="18656"/>
                </a:cubicBezTo>
                <a:cubicBezTo>
                  <a:pt x="419" y="18692"/>
                  <a:pt x="419" y="18817"/>
                  <a:pt x="308" y="18817"/>
                </a:cubicBezTo>
                <a:cubicBezTo>
                  <a:pt x="308" y="18817"/>
                  <a:pt x="311" y="18820"/>
                  <a:pt x="311" y="18820"/>
                </a:cubicBezTo>
                <a:cubicBezTo>
                  <a:pt x="301" y="18801"/>
                  <a:pt x="295" y="18781"/>
                  <a:pt x="285" y="18764"/>
                </a:cubicBezTo>
                <a:cubicBezTo>
                  <a:pt x="285" y="18764"/>
                  <a:pt x="281" y="18771"/>
                  <a:pt x="281" y="18771"/>
                </a:cubicBezTo>
                <a:cubicBezTo>
                  <a:pt x="301" y="18771"/>
                  <a:pt x="325" y="18784"/>
                  <a:pt x="325" y="18751"/>
                </a:cubicBezTo>
                <a:cubicBezTo>
                  <a:pt x="325" y="18748"/>
                  <a:pt x="298" y="18745"/>
                  <a:pt x="281" y="18742"/>
                </a:cubicBezTo>
                <a:lnTo>
                  <a:pt x="285" y="18745"/>
                </a:lnTo>
                <a:cubicBezTo>
                  <a:pt x="254" y="18755"/>
                  <a:pt x="258" y="18732"/>
                  <a:pt x="254" y="18715"/>
                </a:cubicBezTo>
                <a:lnTo>
                  <a:pt x="258" y="18715"/>
                </a:lnTo>
                <a:cubicBezTo>
                  <a:pt x="305" y="18581"/>
                  <a:pt x="449" y="18509"/>
                  <a:pt x="479" y="18368"/>
                </a:cubicBezTo>
                <a:cubicBezTo>
                  <a:pt x="519" y="18345"/>
                  <a:pt x="485" y="18319"/>
                  <a:pt x="485" y="18292"/>
                </a:cubicBezTo>
                <a:cubicBezTo>
                  <a:pt x="506" y="18299"/>
                  <a:pt x="522" y="18312"/>
                  <a:pt x="532" y="18283"/>
                </a:cubicBezTo>
                <a:cubicBezTo>
                  <a:pt x="556" y="18270"/>
                  <a:pt x="576" y="18256"/>
                  <a:pt x="576" y="18230"/>
                </a:cubicBezTo>
                <a:cubicBezTo>
                  <a:pt x="576" y="18227"/>
                  <a:pt x="566" y="18224"/>
                  <a:pt x="566" y="18224"/>
                </a:cubicBezTo>
                <a:cubicBezTo>
                  <a:pt x="542" y="18237"/>
                  <a:pt x="529" y="18256"/>
                  <a:pt x="532" y="18286"/>
                </a:cubicBezTo>
                <a:cubicBezTo>
                  <a:pt x="516" y="18289"/>
                  <a:pt x="499" y="18292"/>
                  <a:pt x="482" y="18292"/>
                </a:cubicBezTo>
                <a:cubicBezTo>
                  <a:pt x="479" y="18315"/>
                  <a:pt x="475" y="18338"/>
                  <a:pt x="472" y="18361"/>
                </a:cubicBezTo>
                <a:cubicBezTo>
                  <a:pt x="405" y="18447"/>
                  <a:pt x="311" y="18519"/>
                  <a:pt x="275" y="18627"/>
                </a:cubicBezTo>
                <a:lnTo>
                  <a:pt x="275" y="18627"/>
                </a:lnTo>
                <a:cubicBezTo>
                  <a:pt x="241" y="18587"/>
                  <a:pt x="221" y="18548"/>
                  <a:pt x="254" y="18502"/>
                </a:cubicBezTo>
                <a:cubicBezTo>
                  <a:pt x="261" y="18483"/>
                  <a:pt x="268" y="18463"/>
                  <a:pt x="275" y="18443"/>
                </a:cubicBezTo>
                <a:cubicBezTo>
                  <a:pt x="275" y="18443"/>
                  <a:pt x="278" y="18447"/>
                  <a:pt x="278" y="18447"/>
                </a:cubicBezTo>
                <a:cubicBezTo>
                  <a:pt x="248" y="18456"/>
                  <a:pt x="265" y="18486"/>
                  <a:pt x="255" y="18506"/>
                </a:cubicBezTo>
                <a:cubicBezTo>
                  <a:pt x="171" y="18486"/>
                  <a:pt x="178" y="18578"/>
                  <a:pt x="114" y="18610"/>
                </a:cubicBezTo>
                <a:cubicBezTo>
                  <a:pt x="141" y="18525"/>
                  <a:pt x="151" y="18450"/>
                  <a:pt x="224" y="18401"/>
                </a:cubicBezTo>
                <a:cubicBezTo>
                  <a:pt x="224" y="18401"/>
                  <a:pt x="228" y="18397"/>
                  <a:pt x="228" y="18397"/>
                </a:cubicBezTo>
                <a:cubicBezTo>
                  <a:pt x="224" y="18397"/>
                  <a:pt x="221" y="18397"/>
                  <a:pt x="218" y="18397"/>
                </a:cubicBezTo>
                <a:cubicBezTo>
                  <a:pt x="244" y="18351"/>
                  <a:pt x="271" y="18309"/>
                  <a:pt x="298" y="18263"/>
                </a:cubicBezTo>
                <a:cubicBezTo>
                  <a:pt x="291" y="18260"/>
                  <a:pt x="288" y="18253"/>
                  <a:pt x="281" y="18250"/>
                </a:cubicBezTo>
                <a:cubicBezTo>
                  <a:pt x="211" y="18329"/>
                  <a:pt x="141" y="18410"/>
                  <a:pt x="67" y="18496"/>
                </a:cubicBezTo>
                <a:cubicBezTo>
                  <a:pt x="64" y="18430"/>
                  <a:pt x="134" y="18378"/>
                  <a:pt x="104" y="18312"/>
                </a:cubicBezTo>
                <a:cubicBezTo>
                  <a:pt x="121" y="18306"/>
                  <a:pt x="141" y="18299"/>
                  <a:pt x="157" y="18289"/>
                </a:cubicBezTo>
                <a:cubicBezTo>
                  <a:pt x="167" y="18256"/>
                  <a:pt x="211" y="18237"/>
                  <a:pt x="188" y="18194"/>
                </a:cubicBezTo>
                <a:cubicBezTo>
                  <a:pt x="188" y="18194"/>
                  <a:pt x="191" y="18197"/>
                  <a:pt x="191" y="18197"/>
                </a:cubicBezTo>
                <a:cubicBezTo>
                  <a:pt x="191" y="18194"/>
                  <a:pt x="191" y="18191"/>
                  <a:pt x="191" y="18191"/>
                </a:cubicBezTo>
                <a:cubicBezTo>
                  <a:pt x="164" y="18217"/>
                  <a:pt x="124" y="18240"/>
                  <a:pt x="154" y="18286"/>
                </a:cubicBezTo>
                <a:cubicBezTo>
                  <a:pt x="147" y="18312"/>
                  <a:pt x="124" y="18309"/>
                  <a:pt x="104" y="18312"/>
                </a:cubicBezTo>
                <a:cubicBezTo>
                  <a:pt x="74" y="18335"/>
                  <a:pt x="84" y="18388"/>
                  <a:pt x="24" y="18397"/>
                </a:cubicBezTo>
                <a:cubicBezTo>
                  <a:pt x="74" y="18263"/>
                  <a:pt x="90" y="18135"/>
                  <a:pt x="198" y="18050"/>
                </a:cubicBezTo>
                <a:cubicBezTo>
                  <a:pt x="198" y="18043"/>
                  <a:pt x="194" y="18034"/>
                  <a:pt x="191" y="18027"/>
                </a:cubicBezTo>
                <a:cubicBezTo>
                  <a:pt x="188" y="18014"/>
                  <a:pt x="204" y="17991"/>
                  <a:pt x="171" y="17997"/>
                </a:cubicBezTo>
                <a:cubicBezTo>
                  <a:pt x="181" y="18014"/>
                  <a:pt x="191" y="18030"/>
                  <a:pt x="198" y="18050"/>
                </a:cubicBezTo>
                <a:close/>
                <a:moveTo>
                  <a:pt x="1024" y="19495"/>
                </a:moveTo>
                <a:cubicBezTo>
                  <a:pt x="1031" y="19489"/>
                  <a:pt x="1021" y="19466"/>
                  <a:pt x="1041" y="19472"/>
                </a:cubicBezTo>
                <a:cubicBezTo>
                  <a:pt x="1051" y="19476"/>
                  <a:pt x="1058" y="19489"/>
                  <a:pt x="1065" y="19495"/>
                </a:cubicBezTo>
                <a:cubicBezTo>
                  <a:pt x="1068" y="19476"/>
                  <a:pt x="1071" y="19459"/>
                  <a:pt x="1075" y="19440"/>
                </a:cubicBezTo>
                <a:cubicBezTo>
                  <a:pt x="1078" y="19440"/>
                  <a:pt x="1081" y="19440"/>
                  <a:pt x="1085" y="19440"/>
                </a:cubicBezTo>
                <a:cubicBezTo>
                  <a:pt x="1081" y="19443"/>
                  <a:pt x="1078" y="19446"/>
                  <a:pt x="1078" y="19449"/>
                </a:cubicBezTo>
                <a:cubicBezTo>
                  <a:pt x="1078" y="19446"/>
                  <a:pt x="1078" y="19443"/>
                  <a:pt x="1075" y="19440"/>
                </a:cubicBezTo>
                <a:cubicBezTo>
                  <a:pt x="1071" y="19456"/>
                  <a:pt x="1071" y="19472"/>
                  <a:pt x="1068" y="19489"/>
                </a:cubicBezTo>
                <a:cubicBezTo>
                  <a:pt x="1058" y="19495"/>
                  <a:pt x="1041" y="19495"/>
                  <a:pt x="1024" y="19495"/>
                </a:cubicBezTo>
                <a:cubicBezTo>
                  <a:pt x="1021" y="19518"/>
                  <a:pt x="1011" y="19535"/>
                  <a:pt x="984" y="19535"/>
                </a:cubicBezTo>
                <a:cubicBezTo>
                  <a:pt x="984" y="19541"/>
                  <a:pt x="981" y="19548"/>
                  <a:pt x="984" y="19558"/>
                </a:cubicBezTo>
                <a:cubicBezTo>
                  <a:pt x="984" y="19564"/>
                  <a:pt x="971" y="19581"/>
                  <a:pt x="994" y="19571"/>
                </a:cubicBezTo>
                <a:cubicBezTo>
                  <a:pt x="998" y="19571"/>
                  <a:pt x="991" y="19551"/>
                  <a:pt x="988" y="19538"/>
                </a:cubicBezTo>
                <a:cubicBezTo>
                  <a:pt x="1001" y="19522"/>
                  <a:pt x="1014" y="19508"/>
                  <a:pt x="1024" y="19495"/>
                </a:cubicBezTo>
                <a:close/>
                <a:moveTo>
                  <a:pt x="1058" y="19217"/>
                </a:moveTo>
                <a:cubicBezTo>
                  <a:pt x="1061" y="19220"/>
                  <a:pt x="1065" y="19220"/>
                  <a:pt x="1068" y="19223"/>
                </a:cubicBezTo>
                <a:cubicBezTo>
                  <a:pt x="1065" y="19223"/>
                  <a:pt x="1058" y="19223"/>
                  <a:pt x="1054" y="19220"/>
                </a:cubicBezTo>
                <a:cubicBezTo>
                  <a:pt x="1051" y="19220"/>
                  <a:pt x="1051" y="19217"/>
                  <a:pt x="1048" y="19217"/>
                </a:cubicBezTo>
                <a:cubicBezTo>
                  <a:pt x="1051" y="19214"/>
                  <a:pt x="1051" y="19214"/>
                  <a:pt x="1054" y="19210"/>
                </a:cubicBezTo>
                <a:cubicBezTo>
                  <a:pt x="1054" y="19214"/>
                  <a:pt x="1054" y="19214"/>
                  <a:pt x="1058" y="19217"/>
                </a:cubicBezTo>
                <a:close/>
                <a:moveTo>
                  <a:pt x="894" y="19050"/>
                </a:moveTo>
                <a:cubicBezTo>
                  <a:pt x="897" y="19053"/>
                  <a:pt x="897" y="19053"/>
                  <a:pt x="901" y="19056"/>
                </a:cubicBezTo>
                <a:cubicBezTo>
                  <a:pt x="897" y="19056"/>
                  <a:pt x="894" y="19053"/>
                  <a:pt x="894" y="19050"/>
                </a:cubicBezTo>
                <a:cubicBezTo>
                  <a:pt x="897" y="19063"/>
                  <a:pt x="894" y="19063"/>
                  <a:pt x="887" y="19056"/>
                </a:cubicBezTo>
                <a:cubicBezTo>
                  <a:pt x="890" y="19056"/>
                  <a:pt x="890" y="19053"/>
                  <a:pt x="894" y="19050"/>
                </a:cubicBezTo>
                <a:close/>
                <a:moveTo>
                  <a:pt x="1048" y="18974"/>
                </a:moveTo>
                <a:cubicBezTo>
                  <a:pt x="1051" y="18964"/>
                  <a:pt x="1058" y="18964"/>
                  <a:pt x="1065" y="18974"/>
                </a:cubicBezTo>
                <a:cubicBezTo>
                  <a:pt x="1058" y="18978"/>
                  <a:pt x="1051" y="18978"/>
                  <a:pt x="1048" y="18978"/>
                </a:cubicBezTo>
                <a:cubicBezTo>
                  <a:pt x="1051" y="18978"/>
                  <a:pt x="1051" y="18981"/>
                  <a:pt x="1054" y="18981"/>
                </a:cubicBezTo>
                <a:cubicBezTo>
                  <a:pt x="1051" y="18981"/>
                  <a:pt x="1051" y="18978"/>
                  <a:pt x="1048" y="18974"/>
                </a:cubicBezTo>
                <a:close/>
                <a:moveTo>
                  <a:pt x="1038" y="18843"/>
                </a:moveTo>
                <a:cubicBezTo>
                  <a:pt x="1034" y="18830"/>
                  <a:pt x="1038" y="18830"/>
                  <a:pt x="1038" y="18843"/>
                </a:cubicBezTo>
                <a:lnTo>
                  <a:pt x="1031" y="18846"/>
                </a:lnTo>
                <a:lnTo>
                  <a:pt x="1038" y="18843"/>
                </a:lnTo>
                <a:close/>
                <a:moveTo>
                  <a:pt x="583" y="18342"/>
                </a:moveTo>
                <a:cubicBezTo>
                  <a:pt x="586" y="18338"/>
                  <a:pt x="589" y="18338"/>
                  <a:pt x="593" y="18335"/>
                </a:cubicBezTo>
                <a:cubicBezTo>
                  <a:pt x="593" y="18338"/>
                  <a:pt x="589" y="18345"/>
                  <a:pt x="589" y="18348"/>
                </a:cubicBezTo>
                <a:cubicBezTo>
                  <a:pt x="586" y="18348"/>
                  <a:pt x="583" y="18345"/>
                  <a:pt x="583" y="18342"/>
                </a:cubicBezTo>
                <a:cubicBezTo>
                  <a:pt x="583" y="18348"/>
                  <a:pt x="583" y="18355"/>
                  <a:pt x="583" y="18361"/>
                </a:cubicBezTo>
                <a:cubicBezTo>
                  <a:pt x="583" y="18355"/>
                  <a:pt x="583" y="18348"/>
                  <a:pt x="583" y="18342"/>
                </a:cubicBezTo>
                <a:close/>
                <a:moveTo>
                  <a:pt x="485" y="18207"/>
                </a:moveTo>
                <a:cubicBezTo>
                  <a:pt x="482" y="18194"/>
                  <a:pt x="485" y="18194"/>
                  <a:pt x="492" y="18204"/>
                </a:cubicBezTo>
                <a:cubicBezTo>
                  <a:pt x="489" y="18204"/>
                  <a:pt x="485" y="18204"/>
                  <a:pt x="482" y="18207"/>
                </a:cubicBezTo>
                <a:lnTo>
                  <a:pt x="472" y="18214"/>
                </a:lnTo>
                <a:cubicBezTo>
                  <a:pt x="472" y="18214"/>
                  <a:pt x="465" y="18204"/>
                  <a:pt x="465" y="18204"/>
                </a:cubicBezTo>
                <a:cubicBezTo>
                  <a:pt x="462" y="18201"/>
                  <a:pt x="462" y="18201"/>
                  <a:pt x="459" y="18197"/>
                </a:cubicBezTo>
                <a:cubicBezTo>
                  <a:pt x="459" y="18201"/>
                  <a:pt x="462" y="18204"/>
                  <a:pt x="462" y="18207"/>
                </a:cubicBezTo>
                <a:cubicBezTo>
                  <a:pt x="472" y="18207"/>
                  <a:pt x="479" y="18207"/>
                  <a:pt x="485" y="18207"/>
                </a:cubicBezTo>
                <a:close/>
                <a:moveTo>
                  <a:pt x="378" y="18142"/>
                </a:moveTo>
                <a:cubicBezTo>
                  <a:pt x="362" y="18161"/>
                  <a:pt x="352" y="18161"/>
                  <a:pt x="345" y="18132"/>
                </a:cubicBezTo>
                <a:cubicBezTo>
                  <a:pt x="331" y="18142"/>
                  <a:pt x="308" y="18148"/>
                  <a:pt x="321" y="18171"/>
                </a:cubicBezTo>
                <a:cubicBezTo>
                  <a:pt x="342" y="18204"/>
                  <a:pt x="358" y="18168"/>
                  <a:pt x="375" y="18165"/>
                </a:cubicBezTo>
                <a:cubicBezTo>
                  <a:pt x="368" y="18161"/>
                  <a:pt x="362" y="18158"/>
                  <a:pt x="355" y="18152"/>
                </a:cubicBezTo>
                <a:cubicBezTo>
                  <a:pt x="365" y="18152"/>
                  <a:pt x="372" y="18145"/>
                  <a:pt x="378" y="18142"/>
                </a:cubicBezTo>
                <a:close/>
                <a:moveTo>
                  <a:pt x="335" y="17991"/>
                </a:moveTo>
                <a:cubicBezTo>
                  <a:pt x="335" y="17968"/>
                  <a:pt x="342" y="17961"/>
                  <a:pt x="362" y="17975"/>
                </a:cubicBezTo>
                <a:cubicBezTo>
                  <a:pt x="355" y="17975"/>
                  <a:pt x="348" y="17975"/>
                  <a:pt x="342" y="17978"/>
                </a:cubicBezTo>
                <a:cubicBezTo>
                  <a:pt x="342" y="17975"/>
                  <a:pt x="342" y="17971"/>
                  <a:pt x="342" y="17968"/>
                </a:cubicBezTo>
                <a:cubicBezTo>
                  <a:pt x="348" y="17968"/>
                  <a:pt x="352" y="17971"/>
                  <a:pt x="358" y="17971"/>
                </a:cubicBezTo>
                <a:cubicBezTo>
                  <a:pt x="352" y="17975"/>
                  <a:pt x="342" y="17984"/>
                  <a:pt x="335" y="17991"/>
                </a:cubicBezTo>
                <a:cubicBezTo>
                  <a:pt x="331" y="17991"/>
                  <a:pt x="331" y="17991"/>
                  <a:pt x="335" y="17991"/>
                </a:cubicBezTo>
                <a:close/>
                <a:moveTo>
                  <a:pt x="539" y="17588"/>
                </a:moveTo>
                <a:cubicBezTo>
                  <a:pt x="539" y="17584"/>
                  <a:pt x="542" y="17584"/>
                  <a:pt x="542" y="17581"/>
                </a:cubicBezTo>
                <a:cubicBezTo>
                  <a:pt x="539" y="17581"/>
                  <a:pt x="536" y="17584"/>
                  <a:pt x="532" y="17584"/>
                </a:cubicBezTo>
                <a:cubicBezTo>
                  <a:pt x="532" y="17578"/>
                  <a:pt x="532" y="17575"/>
                  <a:pt x="532" y="17568"/>
                </a:cubicBezTo>
                <a:cubicBezTo>
                  <a:pt x="536" y="17575"/>
                  <a:pt x="539" y="17581"/>
                  <a:pt x="539" y="17588"/>
                </a:cubicBezTo>
                <a:close/>
                <a:moveTo>
                  <a:pt x="576" y="18742"/>
                </a:moveTo>
                <a:cubicBezTo>
                  <a:pt x="586" y="18745"/>
                  <a:pt x="596" y="18745"/>
                  <a:pt x="603" y="18748"/>
                </a:cubicBezTo>
                <a:cubicBezTo>
                  <a:pt x="593" y="18745"/>
                  <a:pt x="586" y="18745"/>
                  <a:pt x="576" y="18742"/>
                </a:cubicBezTo>
                <a:cubicBezTo>
                  <a:pt x="579" y="18748"/>
                  <a:pt x="579" y="18755"/>
                  <a:pt x="583" y="18761"/>
                </a:cubicBezTo>
                <a:cubicBezTo>
                  <a:pt x="579" y="18755"/>
                  <a:pt x="579" y="18748"/>
                  <a:pt x="576" y="18742"/>
                </a:cubicBezTo>
                <a:close/>
                <a:moveTo>
                  <a:pt x="489" y="18538"/>
                </a:moveTo>
                <a:cubicBezTo>
                  <a:pt x="492" y="18542"/>
                  <a:pt x="492" y="18542"/>
                  <a:pt x="495" y="18545"/>
                </a:cubicBezTo>
                <a:cubicBezTo>
                  <a:pt x="495" y="18545"/>
                  <a:pt x="495" y="18542"/>
                  <a:pt x="495" y="18542"/>
                </a:cubicBezTo>
                <a:cubicBezTo>
                  <a:pt x="489" y="18535"/>
                  <a:pt x="479" y="18525"/>
                  <a:pt x="472" y="18519"/>
                </a:cubicBezTo>
                <a:cubicBezTo>
                  <a:pt x="469" y="18525"/>
                  <a:pt x="465" y="18528"/>
                  <a:pt x="462" y="18535"/>
                </a:cubicBezTo>
                <a:cubicBezTo>
                  <a:pt x="469" y="18535"/>
                  <a:pt x="479" y="18538"/>
                  <a:pt x="489" y="18538"/>
                </a:cubicBezTo>
                <a:close/>
                <a:moveTo>
                  <a:pt x="345" y="18351"/>
                </a:moveTo>
                <a:cubicBezTo>
                  <a:pt x="348" y="18345"/>
                  <a:pt x="372" y="18345"/>
                  <a:pt x="352" y="18332"/>
                </a:cubicBezTo>
                <a:cubicBezTo>
                  <a:pt x="352" y="18338"/>
                  <a:pt x="348" y="18348"/>
                  <a:pt x="348" y="18355"/>
                </a:cubicBezTo>
                <a:cubicBezTo>
                  <a:pt x="345" y="18355"/>
                  <a:pt x="342" y="18358"/>
                  <a:pt x="338" y="18358"/>
                </a:cubicBezTo>
                <a:cubicBezTo>
                  <a:pt x="335" y="18358"/>
                  <a:pt x="335" y="18361"/>
                  <a:pt x="335" y="18361"/>
                </a:cubicBezTo>
                <a:cubicBezTo>
                  <a:pt x="338" y="18361"/>
                  <a:pt x="342" y="18358"/>
                  <a:pt x="345" y="18351"/>
                </a:cubicBezTo>
                <a:close/>
                <a:moveTo>
                  <a:pt x="519" y="18830"/>
                </a:moveTo>
                <a:cubicBezTo>
                  <a:pt x="519" y="18843"/>
                  <a:pt x="516" y="18856"/>
                  <a:pt x="516" y="18866"/>
                </a:cubicBezTo>
                <a:cubicBezTo>
                  <a:pt x="522" y="18866"/>
                  <a:pt x="526" y="18863"/>
                  <a:pt x="532" y="18863"/>
                </a:cubicBezTo>
                <a:cubicBezTo>
                  <a:pt x="526" y="18853"/>
                  <a:pt x="522" y="18840"/>
                  <a:pt x="519" y="18830"/>
                </a:cubicBezTo>
                <a:cubicBezTo>
                  <a:pt x="522" y="18830"/>
                  <a:pt x="526" y="18830"/>
                  <a:pt x="532" y="18827"/>
                </a:cubicBezTo>
                <a:cubicBezTo>
                  <a:pt x="539" y="18823"/>
                  <a:pt x="552" y="18846"/>
                  <a:pt x="556" y="18820"/>
                </a:cubicBezTo>
                <a:cubicBezTo>
                  <a:pt x="542" y="18823"/>
                  <a:pt x="529" y="18827"/>
                  <a:pt x="519" y="18830"/>
                </a:cubicBezTo>
                <a:close/>
                <a:moveTo>
                  <a:pt x="971" y="19214"/>
                </a:moveTo>
                <a:cubicBezTo>
                  <a:pt x="971" y="19191"/>
                  <a:pt x="964" y="19168"/>
                  <a:pt x="988" y="19151"/>
                </a:cubicBezTo>
                <a:cubicBezTo>
                  <a:pt x="991" y="19151"/>
                  <a:pt x="991" y="19155"/>
                  <a:pt x="994" y="19155"/>
                </a:cubicBezTo>
                <a:cubicBezTo>
                  <a:pt x="991" y="19151"/>
                  <a:pt x="991" y="19151"/>
                  <a:pt x="988" y="19148"/>
                </a:cubicBezTo>
                <a:cubicBezTo>
                  <a:pt x="994" y="19174"/>
                  <a:pt x="984" y="19197"/>
                  <a:pt x="967" y="19214"/>
                </a:cubicBezTo>
                <a:cubicBezTo>
                  <a:pt x="967" y="19214"/>
                  <a:pt x="967" y="19217"/>
                  <a:pt x="971" y="19217"/>
                </a:cubicBezTo>
                <a:cubicBezTo>
                  <a:pt x="971" y="19220"/>
                  <a:pt x="971" y="19217"/>
                  <a:pt x="971" y="19214"/>
                </a:cubicBezTo>
                <a:close/>
                <a:moveTo>
                  <a:pt x="1004" y="19420"/>
                </a:moveTo>
                <a:cubicBezTo>
                  <a:pt x="1014" y="19397"/>
                  <a:pt x="1024" y="19374"/>
                  <a:pt x="1034" y="19351"/>
                </a:cubicBezTo>
                <a:cubicBezTo>
                  <a:pt x="1034" y="19351"/>
                  <a:pt x="1038" y="19351"/>
                  <a:pt x="1038" y="19354"/>
                </a:cubicBezTo>
                <a:cubicBezTo>
                  <a:pt x="1038" y="19351"/>
                  <a:pt x="1034" y="19351"/>
                  <a:pt x="1034" y="19348"/>
                </a:cubicBezTo>
                <a:cubicBezTo>
                  <a:pt x="1028" y="19371"/>
                  <a:pt x="1018" y="19397"/>
                  <a:pt x="1011" y="19420"/>
                </a:cubicBezTo>
                <a:cubicBezTo>
                  <a:pt x="1008" y="19420"/>
                  <a:pt x="1004" y="19417"/>
                  <a:pt x="1001" y="19417"/>
                </a:cubicBezTo>
                <a:cubicBezTo>
                  <a:pt x="1004" y="19417"/>
                  <a:pt x="1004" y="19417"/>
                  <a:pt x="1008" y="19413"/>
                </a:cubicBezTo>
                <a:cubicBezTo>
                  <a:pt x="1008" y="19413"/>
                  <a:pt x="1004" y="19417"/>
                  <a:pt x="1004" y="19420"/>
                </a:cubicBezTo>
                <a:close/>
                <a:moveTo>
                  <a:pt x="422" y="18909"/>
                </a:moveTo>
                <a:cubicBezTo>
                  <a:pt x="425" y="18912"/>
                  <a:pt x="425" y="18912"/>
                  <a:pt x="429" y="18915"/>
                </a:cubicBezTo>
                <a:cubicBezTo>
                  <a:pt x="425" y="18915"/>
                  <a:pt x="422" y="18915"/>
                  <a:pt x="418" y="18912"/>
                </a:cubicBezTo>
                <a:cubicBezTo>
                  <a:pt x="422" y="18912"/>
                  <a:pt x="425" y="18909"/>
                  <a:pt x="425" y="18909"/>
                </a:cubicBezTo>
                <a:cubicBezTo>
                  <a:pt x="432" y="18922"/>
                  <a:pt x="439" y="18935"/>
                  <a:pt x="445" y="18948"/>
                </a:cubicBezTo>
                <a:cubicBezTo>
                  <a:pt x="449" y="18945"/>
                  <a:pt x="452" y="18941"/>
                  <a:pt x="455" y="18941"/>
                </a:cubicBezTo>
                <a:cubicBezTo>
                  <a:pt x="445" y="18932"/>
                  <a:pt x="435" y="18919"/>
                  <a:pt x="422" y="18909"/>
                </a:cubicBezTo>
                <a:close/>
                <a:moveTo>
                  <a:pt x="412" y="18637"/>
                </a:moveTo>
                <a:cubicBezTo>
                  <a:pt x="412" y="18614"/>
                  <a:pt x="455" y="18604"/>
                  <a:pt x="435" y="18574"/>
                </a:cubicBezTo>
                <a:cubicBezTo>
                  <a:pt x="435" y="18571"/>
                  <a:pt x="425" y="18571"/>
                  <a:pt x="422" y="18574"/>
                </a:cubicBezTo>
                <a:cubicBezTo>
                  <a:pt x="385" y="18591"/>
                  <a:pt x="408" y="18617"/>
                  <a:pt x="412" y="18637"/>
                </a:cubicBezTo>
                <a:cubicBezTo>
                  <a:pt x="395" y="18630"/>
                  <a:pt x="378" y="18627"/>
                  <a:pt x="362" y="18643"/>
                </a:cubicBezTo>
                <a:cubicBezTo>
                  <a:pt x="355" y="18663"/>
                  <a:pt x="348" y="18679"/>
                  <a:pt x="342" y="18699"/>
                </a:cubicBezTo>
                <a:cubicBezTo>
                  <a:pt x="348" y="18699"/>
                  <a:pt x="355" y="18699"/>
                  <a:pt x="365" y="18699"/>
                </a:cubicBezTo>
                <a:cubicBezTo>
                  <a:pt x="362" y="18679"/>
                  <a:pt x="362" y="18660"/>
                  <a:pt x="358" y="18640"/>
                </a:cubicBezTo>
                <a:cubicBezTo>
                  <a:pt x="382" y="18656"/>
                  <a:pt x="395" y="18643"/>
                  <a:pt x="412" y="18637"/>
                </a:cubicBezTo>
                <a:close/>
                <a:moveTo>
                  <a:pt x="663" y="18633"/>
                </a:moveTo>
                <a:cubicBezTo>
                  <a:pt x="680" y="18640"/>
                  <a:pt x="693" y="18653"/>
                  <a:pt x="706" y="18627"/>
                </a:cubicBezTo>
                <a:cubicBezTo>
                  <a:pt x="706" y="18624"/>
                  <a:pt x="706" y="18617"/>
                  <a:pt x="706" y="18614"/>
                </a:cubicBezTo>
                <a:cubicBezTo>
                  <a:pt x="693" y="18620"/>
                  <a:pt x="676" y="18627"/>
                  <a:pt x="663" y="18633"/>
                </a:cubicBezTo>
                <a:cubicBezTo>
                  <a:pt x="663" y="18646"/>
                  <a:pt x="663" y="18660"/>
                  <a:pt x="659" y="18673"/>
                </a:cubicBezTo>
                <a:cubicBezTo>
                  <a:pt x="663" y="18660"/>
                  <a:pt x="663" y="18646"/>
                  <a:pt x="663" y="18633"/>
                </a:cubicBezTo>
                <a:close/>
                <a:moveTo>
                  <a:pt x="787" y="18787"/>
                </a:moveTo>
                <a:cubicBezTo>
                  <a:pt x="830" y="18774"/>
                  <a:pt x="830" y="18728"/>
                  <a:pt x="850" y="18702"/>
                </a:cubicBezTo>
                <a:cubicBezTo>
                  <a:pt x="850" y="18699"/>
                  <a:pt x="847" y="18699"/>
                  <a:pt x="847" y="18696"/>
                </a:cubicBezTo>
                <a:cubicBezTo>
                  <a:pt x="847" y="18699"/>
                  <a:pt x="847" y="18702"/>
                  <a:pt x="847" y="18702"/>
                </a:cubicBezTo>
                <a:cubicBezTo>
                  <a:pt x="824" y="18728"/>
                  <a:pt x="777" y="18742"/>
                  <a:pt x="787" y="18787"/>
                </a:cubicBezTo>
                <a:cubicBezTo>
                  <a:pt x="777" y="18787"/>
                  <a:pt x="763" y="18781"/>
                  <a:pt x="773" y="18804"/>
                </a:cubicBezTo>
                <a:cubicBezTo>
                  <a:pt x="777" y="18801"/>
                  <a:pt x="780" y="18794"/>
                  <a:pt x="787" y="18787"/>
                </a:cubicBezTo>
                <a:close/>
                <a:moveTo>
                  <a:pt x="556" y="18060"/>
                </a:moveTo>
                <a:cubicBezTo>
                  <a:pt x="552" y="18053"/>
                  <a:pt x="546" y="18050"/>
                  <a:pt x="542" y="18043"/>
                </a:cubicBezTo>
                <a:cubicBezTo>
                  <a:pt x="539" y="18050"/>
                  <a:pt x="536" y="18056"/>
                  <a:pt x="536" y="18063"/>
                </a:cubicBezTo>
                <a:cubicBezTo>
                  <a:pt x="536" y="18066"/>
                  <a:pt x="539" y="18070"/>
                  <a:pt x="542" y="18073"/>
                </a:cubicBezTo>
                <a:cubicBezTo>
                  <a:pt x="549" y="18070"/>
                  <a:pt x="552" y="18063"/>
                  <a:pt x="556" y="18060"/>
                </a:cubicBezTo>
                <a:close/>
                <a:moveTo>
                  <a:pt x="526" y="18417"/>
                </a:moveTo>
                <a:cubicBezTo>
                  <a:pt x="522" y="18424"/>
                  <a:pt x="519" y="18430"/>
                  <a:pt x="516" y="18437"/>
                </a:cubicBezTo>
                <a:cubicBezTo>
                  <a:pt x="516" y="18440"/>
                  <a:pt x="519" y="18443"/>
                  <a:pt x="522" y="18447"/>
                </a:cubicBezTo>
                <a:cubicBezTo>
                  <a:pt x="526" y="18443"/>
                  <a:pt x="532" y="18440"/>
                  <a:pt x="532" y="18437"/>
                </a:cubicBezTo>
                <a:cubicBezTo>
                  <a:pt x="532" y="18430"/>
                  <a:pt x="529" y="18424"/>
                  <a:pt x="526" y="18417"/>
                </a:cubicBezTo>
                <a:close/>
                <a:moveTo>
                  <a:pt x="633" y="17971"/>
                </a:moveTo>
                <a:lnTo>
                  <a:pt x="636" y="17965"/>
                </a:lnTo>
                <a:lnTo>
                  <a:pt x="629" y="17965"/>
                </a:lnTo>
                <a:lnTo>
                  <a:pt x="633" y="17971"/>
                </a:lnTo>
                <a:close/>
                <a:moveTo>
                  <a:pt x="904" y="18587"/>
                </a:moveTo>
                <a:lnTo>
                  <a:pt x="911" y="18591"/>
                </a:lnTo>
                <a:lnTo>
                  <a:pt x="911" y="18584"/>
                </a:lnTo>
                <a:lnTo>
                  <a:pt x="904" y="18587"/>
                </a:lnTo>
                <a:close/>
                <a:moveTo>
                  <a:pt x="18310" y="20888"/>
                </a:moveTo>
                <a:cubicBezTo>
                  <a:pt x="18393" y="20839"/>
                  <a:pt x="18434" y="20747"/>
                  <a:pt x="18511" y="20692"/>
                </a:cubicBezTo>
                <a:cubicBezTo>
                  <a:pt x="18551" y="20747"/>
                  <a:pt x="18487" y="20810"/>
                  <a:pt x="18524" y="20849"/>
                </a:cubicBezTo>
                <a:cubicBezTo>
                  <a:pt x="18721" y="20780"/>
                  <a:pt x="18832" y="20652"/>
                  <a:pt x="18859" y="20452"/>
                </a:cubicBezTo>
                <a:cubicBezTo>
                  <a:pt x="18865" y="20410"/>
                  <a:pt x="18882" y="20367"/>
                  <a:pt x="18892" y="20321"/>
                </a:cubicBezTo>
                <a:cubicBezTo>
                  <a:pt x="19073" y="19679"/>
                  <a:pt x="19264" y="19037"/>
                  <a:pt x="19528" y="18417"/>
                </a:cubicBezTo>
                <a:cubicBezTo>
                  <a:pt x="19679" y="18066"/>
                  <a:pt x="19799" y="17702"/>
                  <a:pt x="19813" y="17303"/>
                </a:cubicBezTo>
                <a:cubicBezTo>
                  <a:pt x="19692" y="17463"/>
                  <a:pt x="19595" y="17630"/>
                  <a:pt x="19515" y="17801"/>
                </a:cubicBezTo>
                <a:cubicBezTo>
                  <a:pt x="19344" y="18161"/>
                  <a:pt x="19147" y="18509"/>
                  <a:pt x="18922" y="18840"/>
                </a:cubicBezTo>
                <a:cubicBezTo>
                  <a:pt x="18470" y="19522"/>
                  <a:pt x="18223" y="20285"/>
                  <a:pt x="18002" y="21062"/>
                </a:cubicBezTo>
                <a:lnTo>
                  <a:pt x="18005" y="21059"/>
                </a:lnTo>
                <a:cubicBezTo>
                  <a:pt x="18055" y="21036"/>
                  <a:pt x="18065" y="20944"/>
                  <a:pt x="18085" y="20954"/>
                </a:cubicBezTo>
                <a:cubicBezTo>
                  <a:pt x="18183" y="21000"/>
                  <a:pt x="18152" y="20911"/>
                  <a:pt x="18176" y="20882"/>
                </a:cubicBezTo>
                <a:cubicBezTo>
                  <a:pt x="18176" y="20879"/>
                  <a:pt x="18172" y="20879"/>
                  <a:pt x="18172" y="20875"/>
                </a:cubicBezTo>
                <a:cubicBezTo>
                  <a:pt x="18172" y="20875"/>
                  <a:pt x="18172" y="20879"/>
                  <a:pt x="18176" y="20879"/>
                </a:cubicBezTo>
                <a:cubicBezTo>
                  <a:pt x="18209" y="20849"/>
                  <a:pt x="18236" y="20806"/>
                  <a:pt x="18290" y="20820"/>
                </a:cubicBezTo>
                <a:cubicBezTo>
                  <a:pt x="18326" y="20839"/>
                  <a:pt x="18296" y="20872"/>
                  <a:pt x="18310" y="20888"/>
                </a:cubicBezTo>
                <a:lnTo>
                  <a:pt x="18310" y="20888"/>
                </a:lnTo>
                <a:close/>
                <a:moveTo>
                  <a:pt x="13664" y="9856"/>
                </a:moveTo>
                <a:cubicBezTo>
                  <a:pt x="13613" y="9961"/>
                  <a:pt x="13510" y="10006"/>
                  <a:pt x="13413" y="10033"/>
                </a:cubicBezTo>
                <a:cubicBezTo>
                  <a:pt x="13195" y="10088"/>
                  <a:pt x="13028" y="10213"/>
                  <a:pt x="12857" y="10341"/>
                </a:cubicBezTo>
                <a:cubicBezTo>
                  <a:pt x="12639" y="10505"/>
                  <a:pt x="12425" y="10675"/>
                  <a:pt x="12157" y="10751"/>
                </a:cubicBezTo>
                <a:cubicBezTo>
                  <a:pt x="11849" y="10832"/>
                  <a:pt x="11555" y="10737"/>
                  <a:pt x="11260" y="10665"/>
                </a:cubicBezTo>
                <a:cubicBezTo>
                  <a:pt x="10822" y="10560"/>
                  <a:pt x="10514" y="10272"/>
                  <a:pt x="10223" y="9957"/>
                </a:cubicBezTo>
                <a:cubicBezTo>
                  <a:pt x="10052" y="9774"/>
                  <a:pt x="9931" y="9557"/>
                  <a:pt x="9774" y="9364"/>
                </a:cubicBezTo>
                <a:cubicBezTo>
                  <a:pt x="9747" y="9335"/>
                  <a:pt x="9717" y="9298"/>
                  <a:pt x="9777" y="9259"/>
                </a:cubicBezTo>
                <a:cubicBezTo>
                  <a:pt x="9901" y="9180"/>
                  <a:pt x="10139" y="9180"/>
                  <a:pt x="10263" y="9253"/>
                </a:cubicBezTo>
                <a:cubicBezTo>
                  <a:pt x="10320" y="9285"/>
                  <a:pt x="10333" y="9331"/>
                  <a:pt x="10323" y="9374"/>
                </a:cubicBezTo>
                <a:cubicBezTo>
                  <a:pt x="10313" y="9410"/>
                  <a:pt x="10263" y="9426"/>
                  <a:pt x="10213" y="9420"/>
                </a:cubicBezTo>
                <a:cubicBezTo>
                  <a:pt x="10179" y="9416"/>
                  <a:pt x="10146" y="9426"/>
                  <a:pt x="10092" y="9433"/>
                </a:cubicBezTo>
                <a:cubicBezTo>
                  <a:pt x="10273" y="9528"/>
                  <a:pt x="10454" y="9554"/>
                  <a:pt x="10638" y="9571"/>
                </a:cubicBezTo>
                <a:cubicBezTo>
                  <a:pt x="10879" y="9597"/>
                  <a:pt x="11120" y="9600"/>
                  <a:pt x="11357" y="9656"/>
                </a:cubicBezTo>
                <a:cubicBezTo>
                  <a:pt x="11448" y="9675"/>
                  <a:pt x="11545" y="9685"/>
                  <a:pt x="11612" y="9761"/>
                </a:cubicBezTo>
                <a:cubicBezTo>
                  <a:pt x="11612" y="9761"/>
                  <a:pt x="11615" y="9764"/>
                  <a:pt x="11615" y="9764"/>
                </a:cubicBezTo>
                <a:cubicBezTo>
                  <a:pt x="11615" y="9761"/>
                  <a:pt x="11615" y="9761"/>
                  <a:pt x="11615" y="9757"/>
                </a:cubicBezTo>
                <a:cubicBezTo>
                  <a:pt x="11679" y="9780"/>
                  <a:pt x="11742" y="9800"/>
                  <a:pt x="11793" y="9852"/>
                </a:cubicBezTo>
                <a:cubicBezTo>
                  <a:pt x="11789" y="9849"/>
                  <a:pt x="11786" y="9849"/>
                  <a:pt x="11786" y="9846"/>
                </a:cubicBezTo>
                <a:cubicBezTo>
                  <a:pt x="11786" y="9849"/>
                  <a:pt x="11786" y="9849"/>
                  <a:pt x="11789" y="9852"/>
                </a:cubicBezTo>
                <a:cubicBezTo>
                  <a:pt x="12000" y="9934"/>
                  <a:pt x="12214" y="9974"/>
                  <a:pt x="12439" y="9898"/>
                </a:cubicBezTo>
                <a:cubicBezTo>
                  <a:pt x="12405" y="9839"/>
                  <a:pt x="12325" y="9859"/>
                  <a:pt x="12275" y="9800"/>
                </a:cubicBezTo>
                <a:cubicBezTo>
                  <a:pt x="12485" y="9803"/>
                  <a:pt x="12676" y="9839"/>
                  <a:pt x="12860" y="9898"/>
                </a:cubicBezTo>
                <a:cubicBezTo>
                  <a:pt x="13038" y="9954"/>
                  <a:pt x="13215" y="9974"/>
                  <a:pt x="13399" y="9921"/>
                </a:cubicBezTo>
                <a:cubicBezTo>
                  <a:pt x="13443" y="9908"/>
                  <a:pt x="13493" y="9905"/>
                  <a:pt x="13493" y="9846"/>
                </a:cubicBezTo>
                <a:cubicBezTo>
                  <a:pt x="13493" y="9793"/>
                  <a:pt x="13476" y="9725"/>
                  <a:pt x="13557" y="9731"/>
                </a:cubicBezTo>
                <a:cubicBezTo>
                  <a:pt x="13617" y="9738"/>
                  <a:pt x="13667" y="9787"/>
                  <a:pt x="13677" y="9856"/>
                </a:cubicBezTo>
                <a:cubicBezTo>
                  <a:pt x="13677" y="9856"/>
                  <a:pt x="13670" y="9862"/>
                  <a:pt x="13670" y="9862"/>
                </a:cubicBezTo>
                <a:cubicBezTo>
                  <a:pt x="13667" y="9862"/>
                  <a:pt x="13664" y="9859"/>
                  <a:pt x="13657" y="9856"/>
                </a:cubicBezTo>
                <a:cubicBezTo>
                  <a:pt x="13667" y="9866"/>
                  <a:pt x="13664" y="9869"/>
                  <a:pt x="13654" y="9862"/>
                </a:cubicBezTo>
                <a:cubicBezTo>
                  <a:pt x="13657" y="9862"/>
                  <a:pt x="13660" y="9859"/>
                  <a:pt x="13664" y="9856"/>
                </a:cubicBezTo>
                <a:close/>
                <a:moveTo>
                  <a:pt x="11957" y="10478"/>
                </a:moveTo>
                <a:cubicBezTo>
                  <a:pt x="11893" y="10521"/>
                  <a:pt x="11833" y="10554"/>
                  <a:pt x="11779" y="10531"/>
                </a:cubicBezTo>
                <a:cubicBezTo>
                  <a:pt x="11639" y="10469"/>
                  <a:pt x="11485" y="10475"/>
                  <a:pt x="11337" y="10449"/>
                </a:cubicBezTo>
                <a:cubicBezTo>
                  <a:pt x="11163" y="10419"/>
                  <a:pt x="11019" y="10301"/>
                  <a:pt x="10845" y="10272"/>
                </a:cubicBezTo>
                <a:cubicBezTo>
                  <a:pt x="10788" y="10262"/>
                  <a:pt x="10738" y="10262"/>
                  <a:pt x="10715" y="10308"/>
                </a:cubicBezTo>
                <a:cubicBezTo>
                  <a:pt x="10691" y="10357"/>
                  <a:pt x="10748" y="10367"/>
                  <a:pt x="10778" y="10393"/>
                </a:cubicBezTo>
                <a:cubicBezTo>
                  <a:pt x="10849" y="10449"/>
                  <a:pt x="10929" y="10495"/>
                  <a:pt x="11016" y="10528"/>
                </a:cubicBezTo>
                <a:cubicBezTo>
                  <a:pt x="11267" y="10629"/>
                  <a:pt x="11531" y="10678"/>
                  <a:pt x="11796" y="10711"/>
                </a:cubicBezTo>
                <a:cubicBezTo>
                  <a:pt x="12027" y="10741"/>
                  <a:pt x="12238" y="10672"/>
                  <a:pt x="12435" y="10564"/>
                </a:cubicBezTo>
                <a:cubicBezTo>
                  <a:pt x="12469" y="10547"/>
                  <a:pt x="12499" y="10528"/>
                  <a:pt x="12509" y="10488"/>
                </a:cubicBezTo>
                <a:cubicBezTo>
                  <a:pt x="12512" y="10478"/>
                  <a:pt x="12499" y="10462"/>
                  <a:pt x="12492" y="10459"/>
                </a:cubicBezTo>
                <a:cubicBezTo>
                  <a:pt x="12449" y="10456"/>
                  <a:pt x="12412" y="10469"/>
                  <a:pt x="12392" y="10515"/>
                </a:cubicBezTo>
                <a:cubicBezTo>
                  <a:pt x="12388" y="10521"/>
                  <a:pt x="12382" y="10528"/>
                  <a:pt x="12375" y="10534"/>
                </a:cubicBezTo>
                <a:cubicBezTo>
                  <a:pt x="12355" y="10501"/>
                  <a:pt x="12331" y="10469"/>
                  <a:pt x="12315" y="10433"/>
                </a:cubicBezTo>
                <a:cubicBezTo>
                  <a:pt x="12295" y="10393"/>
                  <a:pt x="12305" y="10374"/>
                  <a:pt x="12342" y="10374"/>
                </a:cubicBezTo>
                <a:cubicBezTo>
                  <a:pt x="12495" y="10370"/>
                  <a:pt x="12616" y="10305"/>
                  <a:pt x="12700" y="10177"/>
                </a:cubicBezTo>
                <a:cubicBezTo>
                  <a:pt x="12750" y="10102"/>
                  <a:pt x="12740" y="10062"/>
                  <a:pt x="12639" y="10065"/>
                </a:cubicBezTo>
                <a:cubicBezTo>
                  <a:pt x="12485" y="10065"/>
                  <a:pt x="12328" y="10059"/>
                  <a:pt x="12174" y="10062"/>
                </a:cubicBezTo>
                <a:cubicBezTo>
                  <a:pt x="11836" y="10069"/>
                  <a:pt x="11408" y="9990"/>
                  <a:pt x="11096" y="9856"/>
                </a:cubicBezTo>
                <a:cubicBezTo>
                  <a:pt x="10983" y="9807"/>
                  <a:pt x="10872" y="9849"/>
                  <a:pt x="10879" y="9947"/>
                </a:cubicBezTo>
                <a:cubicBezTo>
                  <a:pt x="10885" y="10026"/>
                  <a:pt x="10912" y="10108"/>
                  <a:pt x="10962" y="10170"/>
                </a:cubicBezTo>
                <a:cubicBezTo>
                  <a:pt x="11026" y="10249"/>
                  <a:pt x="11133" y="10242"/>
                  <a:pt x="11207" y="10157"/>
                </a:cubicBezTo>
                <a:cubicBezTo>
                  <a:pt x="11197" y="10295"/>
                  <a:pt x="11280" y="10357"/>
                  <a:pt x="11398" y="10383"/>
                </a:cubicBezTo>
                <a:cubicBezTo>
                  <a:pt x="11575" y="10419"/>
                  <a:pt x="11756" y="10446"/>
                  <a:pt x="11957" y="10478"/>
                </a:cubicBezTo>
                <a:close/>
                <a:moveTo>
                  <a:pt x="10721" y="9784"/>
                </a:moveTo>
                <a:cubicBezTo>
                  <a:pt x="10641" y="9816"/>
                  <a:pt x="10651" y="9882"/>
                  <a:pt x="10661" y="9941"/>
                </a:cubicBezTo>
                <a:cubicBezTo>
                  <a:pt x="10671" y="10003"/>
                  <a:pt x="10671" y="10092"/>
                  <a:pt x="10765" y="10085"/>
                </a:cubicBezTo>
                <a:cubicBezTo>
                  <a:pt x="10849" y="10079"/>
                  <a:pt x="10862" y="9997"/>
                  <a:pt x="10859" y="9931"/>
                </a:cubicBezTo>
                <a:cubicBezTo>
                  <a:pt x="10849" y="9859"/>
                  <a:pt x="10802" y="9807"/>
                  <a:pt x="10721" y="9784"/>
                </a:cubicBezTo>
                <a:close/>
                <a:moveTo>
                  <a:pt x="10079" y="9423"/>
                </a:moveTo>
                <a:lnTo>
                  <a:pt x="10069" y="9416"/>
                </a:lnTo>
                <a:lnTo>
                  <a:pt x="10069" y="9426"/>
                </a:lnTo>
                <a:lnTo>
                  <a:pt x="10079" y="9423"/>
                </a:lnTo>
                <a:close/>
                <a:moveTo>
                  <a:pt x="2092" y="19777"/>
                </a:moveTo>
                <a:lnTo>
                  <a:pt x="2102" y="19774"/>
                </a:lnTo>
                <a:lnTo>
                  <a:pt x="2106" y="19784"/>
                </a:lnTo>
                <a:cubicBezTo>
                  <a:pt x="2106" y="19784"/>
                  <a:pt x="2109" y="19781"/>
                  <a:pt x="2109" y="19781"/>
                </a:cubicBezTo>
                <a:cubicBezTo>
                  <a:pt x="2099" y="19790"/>
                  <a:pt x="2089" y="19800"/>
                  <a:pt x="2079" y="19810"/>
                </a:cubicBezTo>
                <a:lnTo>
                  <a:pt x="2082" y="19807"/>
                </a:lnTo>
                <a:cubicBezTo>
                  <a:pt x="2059" y="19813"/>
                  <a:pt x="2039" y="19820"/>
                  <a:pt x="2015" y="19826"/>
                </a:cubicBezTo>
                <a:cubicBezTo>
                  <a:pt x="2005" y="19813"/>
                  <a:pt x="1995" y="19800"/>
                  <a:pt x="1985" y="19784"/>
                </a:cubicBezTo>
                <a:cubicBezTo>
                  <a:pt x="1982" y="19771"/>
                  <a:pt x="1982" y="19758"/>
                  <a:pt x="1978" y="19741"/>
                </a:cubicBezTo>
                <a:cubicBezTo>
                  <a:pt x="1965" y="19735"/>
                  <a:pt x="1952" y="19731"/>
                  <a:pt x="1938" y="19725"/>
                </a:cubicBezTo>
                <a:cubicBezTo>
                  <a:pt x="1931" y="19715"/>
                  <a:pt x="1925" y="19702"/>
                  <a:pt x="1918" y="19692"/>
                </a:cubicBezTo>
                <a:cubicBezTo>
                  <a:pt x="1918" y="19692"/>
                  <a:pt x="1915" y="19689"/>
                  <a:pt x="1915" y="19689"/>
                </a:cubicBezTo>
                <a:cubicBezTo>
                  <a:pt x="1915" y="19689"/>
                  <a:pt x="1921" y="19689"/>
                  <a:pt x="1921" y="19689"/>
                </a:cubicBezTo>
                <a:cubicBezTo>
                  <a:pt x="1915" y="19708"/>
                  <a:pt x="1921" y="19718"/>
                  <a:pt x="1942" y="19722"/>
                </a:cubicBezTo>
                <a:cubicBezTo>
                  <a:pt x="1948" y="19738"/>
                  <a:pt x="1962" y="19744"/>
                  <a:pt x="1978" y="19738"/>
                </a:cubicBezTo>
                <a:cubicBezTo>
                  <a:pt x="1982" y="19751"/>
                  <a:pt x="1985" y="19767"/>
                  <a:pt x="1988" y="19781"/>
                </a:cubicBezTo>
                <a:cubicBezTo>
                  <a:pt x="1998" y="19794"/>
                  <a:pt x="2005" y="19810"/>
                  <a:pt x="2012" y="19823"/>
                </a:cubicBezTo>
                <a:cubicBezTo>
                  <a:pt x="2079" y="19892"/>
                  <a:pt x="2199" y="19915"/>
                  <a:pt x="2203" y="20039"/>
                </a:cubicBezTo>
                <a:lnTo>
                  <a:pt x="2203" y="20036"/>
                </a:lnTo>
                <a:cubicBezTo>
                  <a:pt x="2162" y="19997"/>
                  <a:pt x="2106" y="19977"/>
                  <a:pt x="2085" y="19921"/>
                </a:cubicBezTo>
                <a:cubicBezTo>
                  <a:pt x="2092" y="19931"/>
                  <a:pt x="2089" y="19935"/>
                  <a:pt x="2079" y="19928"/>
                </a:cubicBezTo>
                <a:cubicBezTo>
                  <a:pt x="2082" y="19925"/>
                  <a:pt x="2085" y="19925"/>
                  <a:pt x="2089" y="19921"/>
                </a:cubicBezTo>
                <a:cubicBezTo>
                  <a:pt x="2062" y="19941"/>
                  <a:pt x="2035" y="19961"/>
                  <a:pt x="2008" y="19980"/>
                </a:cubicBezTo>
                <a:cubicBezTo>
                  <a:pt x="2019" y="19948"/>
                  <a:pt x="2002" y="19944"/>
                  <a:pt x="1978" y="19954"/>
                </a:cubicBezTo>
                <a:cubicBezTo>
                  <a:pt x="1978" y="19938"/>
                  <a:pt x="1995" y="19918"/>
                  <a:pt x="1965" y="19912"/>
                </a:cubicBezTo>
                <a:cubicBezTo>
                  <a:pt x="1972" y="19889"/>
                  <a:pt x="1962" y="19882"/>
                  <a:pt x="1938" y="19885"/>
                </a:cubicBezTo>
                <a:cubicBezTo>
                  <a:pt x="1942" y="19866"/>
                  <a:pt x="1935" y="19856"/>
                  <a:pt x="1911" y="19859"/>
                </a:cubicBezTo>
                <a:cubicBezTo>
                  <a:pt x="1901" y="19797"/>
                  <a:pt x="1865" y="19761"/>
                  <a:pt x="1801" y="19751"/>
                </a:cubicBezTo>
                <a:cubicBezTo>
                  <a:pt x="1801" y="19741"/>
                  <a:pt x="1801" y="19731"/>
                  <a:pt x="1801" y="19722"/>
                </a:cubicBezTo>
                <a:cubicBezTo>
                  <a:pt x="1851" y="19672"/>
                  <a:pt x="1801" y="19646"/>
                  <a:pt x="1774" y="19617"/>
                </a:cubicBezTo>
                <a:cubicBezTo>
                  <a:pt x="1741" y="19551"/>
                  <a:pt x="1711" y="19486"/>
                  <a:pt x="1667" y="19404"/>
                </a:cubicBezTo>
                <a:cubicBezTo>
                  <a:pt x="1647" y="19482"/>
                  <a:pt x="1690" y="19515"/>
                  <a:pt x="1694" y="19561"/>
                </a:cubicBezTo>
                <a:cubicBezTo>
                  <a:pt x="1684" y="19577"/>
                  <a:pt x="1637" y="19597"/>
                  <a:pt x="1694" y="19613"/>
                </a:cubicBezTo>
                <a:cubicBezTo>
                  <a:pt x="1697" y="19666"/>
                  <a:pt x="1721" y="19705"/>
                  <a:pt x="1774" y="19722"/>
                </a:cubicBezTo>
                <a:cubicBezTo>
                  <a:pt x="1774" y="19738"/>
                  <a:pt x="1781" y="19751"/>
                  <a:pt x="1801" y="19751"/>
                </a:cubicBezTo>
                <a:cubicBezTo>
                  <a:pt x="1824" y="19800"/>
                  <a:pt x="1861" y="19836"/>
                  <a:pt x="1911" y="19859"/>
                </a:cubicBezTo>
                <a:cubicBezTo>
                  <a:pt x="1911" y="19879"/>
                  <a:pt x="1918" y="19889"/>
                  <a:pt x="1938" y="19885"/>
                </a:cubicBezTo>
                <a:cubicBezTo>
                  <a:pt x="1938" y="19905"/>
                  <a:pt x="1945" y="19912"/>
                  <a:pt x="1965" y="19912"/>
                </a:cubicBezTo>
                <a:cubicBezTo>
                  <a:pt x="1968" y="19925"/>
                  <a:pt x="1972" y="19941"/>
                  <a:pt x="1975" y="19954"/>
                </a:cubicBezTo>
                <a:cubicBezTo>
                  <a:pt x="1995" y="19954"/>
                  <a:pt x="2002" y="19967"/>
                  <a:pt x="2005" y="19984"/>
                </a:cubicBezTo>
                <a:cubicBezTo>
                  <a:pt x="2059" y="20020"/>
                  <a:pt x="2129" y="20033"/>
                  <a:pt x="2173" y="20092"/>
                </a:cubicBezTo>
                <a:cubicBezTo>
                  <a:pt x="2119" y="20115"/>
                  <a:pt x="2085" y="20059"/>
                  <a:pt x="2042" y="20072"/>
                </a:cubicBezTo>
                <a:cubicBezTo>
                  <a:pt x="2042" y="20072"/>
                  <a:pt x="2049" y="20076"/>
                  <a:pt x="2049" y="20076"/>
                </a:cubicBezTo>
                <a:cubicBezTo>
                  <a:pt x="2049" y="20056"/>
                  <a:pt x="2035" y="20046"/>
                  <a:pt x="2015" y="20043"/>
                </a:cubicBezTo>
                <a:lnTo>
                  <a:pt x="2022" y="20049"/>
                </a:lnTo>
                <a:cubicBezTo>
                  <a:pt x="2022" y="20030"/>
                  <a:pt x="2008" y="20020"/>
                  <a:pt x="1988" y="20017"/>
                </a:cubicBezTo>
                <a:cubicBezTo>
                  <a:pt x="1988" y="20017"/>
                  <a:pt x="1995" y="20020"/>
                  <a:pt x="1995" y="20020"/>
                </a:cubicBezTo>
                <a:cubicBezTo>
                  <a:pt x="1958" y="19987"/>
                  <a:pt x="1938" y="19935"/>
                  <a:pt x="1878" y="19935"/>
                </a:cubicBezTo>
                <a:lnTo>
                  <a:pt x="1881" y="19938"/>
                </a:lnTo>
                <a:cubicBezTo>
                  <a:pt x="1878" y="19931"/>
                  <a:pt x="1875" y="19925"/>
                  <a:pt x="1871" y="19918"/>
                </a:cubicBezTo>
                <a:cubicBezTo>
                  <a:pt x="1865" y="19925"/>
                  <a:pt x="1855" y="19931"/>
                  <a:pt x="1848" y="19938"/>
                </a:cubicBezTo>
                <a:lnTo>
                  <a:pt x="1851" y="19935"/>
                </a:lnTo>
                <a:cubicBezTo>
                  <a:pt x="1808" y="19921"/>
                  <a:pt x="1834" y="19840"/>
                  <a:pt x="1764" y="19853"/>
                </a:cubicBezTo>
                <a:cubicBezTo>
                  <a:pt x="1764" y="19853"/>
                  <a:pt x="1767" y="19856"/>
                  <a:pt x="1767" y="19856"/>
                </a:cubicBezTo>
                <a:cubicBezTo>
                  <a:pt x="1781" y="19784"/>
                  <a:pt x="1727" y="19754"/>
                  <a:pt x="1684" y="19715"/>
                </a:cubicBezTo>
                <a:lnTo>
                  <a:pt x="1687" y="19715"/>
                </a:lnTo>
                <a:cubicBezTo>
                  <a:pt x="1677" y="19735"/>
                  <a:pt x="1667" y="19731"/>
                  <a:pt x="1657" y="19715"/>
                </a:cubicBezTo>
                <a:lnTo>
                  <a:pt x="1660" y="19712"/>
                </a:lnTo>
                <a:cubicBezTo>
                  <a:pt x="1577" y="19623"/>
                  <a:pt x="1513" y="19531"/>
                  <a:pt x="1493" y="19407"/>
                </a:cubicBezTo>
                <a:cubicBezTo>
                  <a:pt x="1473" y="19282"/>
                  <a:pt x="1433" y="19161"/>
                  <a:pt x="1393" y="19010"/>
                </a:cubicBezTo>
                <a:cubicBezTo>
                  <a:pt x="1362" y="19138"/>
                  <a:pt x="1429" y="19233"/>
                  <a:pt x="1399" y="19364"/>
                </a:cubicBezTo>
                <a:cubicBezTo>
                  <a:pt x="1306" y="18968"/>
                  <a:pt x="1182" y="18597"/>
                  <a:pt x="1235" y="18224"/>
                </a:cubicBezTo>
                <a:cubicBezTo>
                  <a:pt x="1279" y="17912"/>
                  <a:pt x="1292" y="17594"/>
                  <a:pt x="1369" y="17286"/>
                </a:cubicBezTo>
                <a:cubicBezTo>
                  <a:pt x="1389" y="17208"/>
                  <a:pt x="1406" y="17129"/>
                  <a:pt x="1413" y="17050"/>
                </a:cubicBezTo>
                <a:cubicBezTo>
                  <a:pt x="1419" y="16952"/>
                  <a:pt x="1460" y="16995"/>
                  <a:pt x="1503" y="17024"/>
                </a:cubicBezTo>
                <a:lnTo>
                  <a:pt x="1500" y="17021"/>
                </a:lnTo>
                <a:cubicBezTo>
                  <a:pt x="1614" y="17198"/>
                  <a:pt x="1637" y="17404"/>
                  <a:pt x="1657" y="17604"/>
                </a:cubicBezTo>
                <a:cubicBezTo>
                  <a:pt x="1697" y="18014"/>
                  <a:pt x="1804" y="18407"/>
                  <a:pt x="1881" y="18807"/>
                </a:cubicBezTo>
                <a:cubicBezTo>
                  <a:pt x="1898" y="18899"/>
                  <a:pt x="1978" y="18955"/>
                  <a:pt x="2039" y="19020"/>
                </a:cubicBezTo>
                <a:cubicBezTo>
                  <a:pt x="2012" y="19020"/>
                  <a:pt x="1988" y="19020"/>
                  <a:pt x="1962" y="19020"/>
                </a:cubicBezTo>
                <a:cubicBezTo>
                  <a:pt x="1952" y="19007"/>
                  <a:pt x="1942" y="18994"/>
                  <a:pt x="1932" y="18978"/>
                </a:cubicBezTo>
                <a:lnTo>
                  <a:pt x="1928" y="18971"/>
                </a:lnTo>
                <a:cubicBezTo>
                  <a:pt x="1928" y="18971"/>
                  <a:pt x="1935" y="18974"/>
                  <a:pt x="1935" y="18974"/>
                </a:cubicBezTo>
                <a:cubicBezTo>
                  <a:pt x="1945" y="18987"/>
                  <a:pt x="1955" y="19000"/>
                  <a:pt x="1965" y="19017"/>
                </a:cubicBezTo>
                <a:cubicBezTo>
                  <a:pt x="1988" y="19050"/>
                  <a:pt x="2015" y="19000"/>
                  <a:pt x="2042" y="19020"/>
                </a:cubicBezTo>
                <a:cubicBezTo>
                  <a:pt x="2069" y="19056"/>
                  <a:pt x="2122" y="19066"/>
                  <a:pt x="2129" y="19118"/>
                </a:cubicBezTo>
                <a:lnTo>
                  <a:pt x="2132" y="19115"/>
                </a:lnTo>
                <a:cubicBezTo>
                  <a:pt x="2152" y="19125"/>
                  <a:pt x="2166" y="19135"/>
                  <a:pt x="2132" y="19145"/>
                </a:cubicBezTo>
                <a:lnTo>
                  <a:pt x="2132" y="19145"/>
                </a:lnTo>
                <a:cubicBezTo>
                  <a:pt x="2142" y="19118"/>
                  <a:pt x="2152" y="19125"/>
                  <a:pt x="2162" y="19145"/>
                </a:cubicBezTo>
                <a:lnTo>
                  <a:pt x="2159" y="19148"/>
                </a:lnTo>
                <a:cubicBezTo>
                  <a:pt x="2183" y="19148"/>
                  <a:pt x="2203" y="19151"/>
                  <a:pt x="2226" y="19151"/>
                </a:cubicBezTo>
                <a:lnTo>
                  <a:pt x="2223" y="19148"/>
                </a:lnTo>
                <a:cubicBezTo>
                  <a:pt x="2333" y="19286"/>
                  <a:pt x="2343" y="19459"/>
                  <a:pt x="2313" y="19610"/>
                </a:cubicBezTo>
                <a:cubicBezTo>
                  <a:pt x="2300" y="19676"/>
                  <a:pt x="2353" y="19689"/>
                  <a:pt x="2340" y="19735"/>
                </a:cubicBezTo>
                <a:cubicBezTo>
                  <a:pt x="2286" y="19758"/>
                  <a:pt x="2263" y="19656"/>
                  <a:pt x="2203" y="19699"/>
                </a:cubicBezTo>
                <a:cubicBezTo>
                  <a:pt x="2209" y="19679"/>
                  <a:pt x="2213" y="19659"/>
                  <a:pt x="2183" y="19659"/>
                </a:cubicBezTo>
                <a:cubicBezTo>
                  <a:pt x="2179" y="19643"/>
                  <a:pt x="2176" y="19626"/>
                  <a:pt x="2172" y="19610"/>
                </a:cubicBezTo>
                <a:cubicBezTo>
                  <a:pt x="2152" y="19610"/>
                  <a:pt x="2132" y="19610"/>
                  <a:pt x="2116" y="19610"/>
                </a:cubicBezTo>
                <a:cubicBezTo>
                  <a:pt x="2092" y="19613"/>
                  <a:pt x="2082" y="19607"/>
                  <a:pt x="2102" y="19587"/>
                </a:cubicBezTo>
                <a:cubicBezTo>
                  <a:pt x="2106" y="19594"/>
                  <a:pt x="2109" y="19600"/>
                  <a:pt x="2112" y="19607"/>
                </a:cubicBezTo>
                <a:cubicBezTo>
                  <a:pt x="2102" y="19604"/>
                  <a:pt x="2089" y="19604"/>
                  <a:pt x="2079" y="19600"/>
                </a:cubicBezTo>
                <a:cubicBezTo>
                  <a:pt x="2085" y="19597"/>
                  <a:pt x="2089" y="19590"/>
                  <a:pt x="2096" y="19587"/>
                </a:cubicBezTo>
                <a:cubicBezTo>
                  <a:pt x="2102" y="19597"/>
                  <a:pt x="2109" y="19604"/>
                  <a:pt x="2119" y="19610"/>
                </a:cubicBezTo>
                <a:cubicBezTo>
                  <a:pt x="2136" y="19594"/>
                  <a:pt x="2156" y="19577"/>
                  <a:pt x="2176" y="19610"/>
                </a:cubicBezTo>
                <a:cubicBezTo>
                  <a:pt x="2172" y="19626"/>
                  <a:pt x="2166" y="19646"/>
                  <a:pt x="2189" y="19656"/>
                </a:cubicBezTo>
                <a:cubicBezTo>
                  <a:pt x="2196" y="19669"/>
                  <a:pt x="2199" y="19685"/>
                  <a:pt x="2206" y="19699"/>
                </a:cubicBezTo>
                <a:cubicBezTo>
                  <a:pt x="2270" y="19722"/>
                  <a:pt x="2290" y="19781"/>
                  <a:pt x="2337" y="19830"/>
                </a:cubicBezTo>
                <a:cubicBezTo>
                  <a:pt x="2233" y="19856"/>
                  <a:pt x="2193" y="19731"/>
                  <a:pt x="2092" y="19777"/>
                </a:cubicBezTo>
                <a:cubicBezTo>
                  <a:pt x="2082" y="19764"/>
                  <a:pt x="2069" y="19754"/>
                  <a:pt x="2055" y="19741"/>
                </a:cubicBezTo>
                <a:cubicBezTo>
                  <a:pt x="2059" y="19722"/>
                  <a:pt x="2062" y="19702"/>
                  <a:pt x="2062" y="19685"/>
                </a:cubicBezTo>
                <a:cubicBezTo>
                  <a:pt x="2059" y="19689"/>
                  <a:pt x="2059" y="19692"/>
                  <a:pt x="2055" y="19695"/>
                </a:cubicBezTo>
                <a:cubicBezTo>
                  <a:pt x="2055" y="19689"/>
                  <a:pt x="2052" y="19685"/>
                  <a:pt x="2052" y="19679"/>
                </a:cubicBezTo>
                <a:cubicBezTo>
                  <a:pt x="2055" y="19682"/>
                  <a:pt x="2059" y="19682"/>
                  <a:pt x="2062" y="19685"/>
                </a:cubicBezTo>
                <a:cubicBezTo>
                  <a:pt x="2059" y="19705"/>
                  <a:pt x="2059" y="19725"/>
                  <a:pt x="2055" y="19744"/>
                </a:cubicBezTo>
                <a:cubicBezTo>
                  <a:pt x="2079" y="19744"/>
                  <a:pt x="2095" y="19751"/>
                  <a:pt x="2092" y="19777"/>
                </a:cubicBezTo>
                <a:close/>
                <a:moveTo>
                  <a:pt x="2209" y="19623"/>
                </a:moveTo>
                <a:cubicBezTo>
                  <a:pt x="2213" y="19623"/>
                  <a:pt x="2216" y="19623"/>
                  <a:pt x="2216" y="19626"/>
                </a:cubicBezTo>
                <a:cubicBezTo>
                  <a:pt x="2213" y="19626"/>
                  <a:pt x="2209" y="19626"/>
                  <a:pt x="2203" y="19626"/>
                </a:cubicBezTo>
                <a:lnTo>
                  <a:pt x="2203" y="19620"/>
                </a:lnTo>
                <a:cubicBezTo>
                  <a:pt x="2203" y="19620"/>
                  <a:pt x="2209" y="19623"/>
                  <a:pt x="2209" y="19623"/>
                </a:cubicBezTo>
                <a:close/>
                <a:moveTo>
                  <a:pt x="1868" y="19613"/>
                </a:moveTo>
                <a:cubicBezTo>
                  <a:pt x="1865" y="19620"/>
                  <a:pt x="1865" y="19623"/>
                  <a:pt x="1861" y="19630"/>
                </a:cubicBezTo>
                <a:cubicBezTo>
                  <a:pt x="1861" y="19630"/>
                  <a:pt x="1865" y="19626"/>
                  <a:pt x="1865" y="19626"/>
                </a:cubicBezTo>
                <a:cubicBezTo>
                  <a:pt x="1868" y="19620"/>
                  <a:pt x="1868" y="19617"/>
                  <a:pt x="1868" y="19613"/>
                </a:cubicBezTo>
                <a:cubicBezTo>
                  <a:pt x="1865" y="19613"/>
                  <a:pt x="1861" y="19613"/>
                  <a:pt x="1858" y="19613"/>
                </a:cubicBezTo>
                <a:cubicBezTo>
                  <a:pt x="1861" y="19613"/>
                  <a:pt x="1868" y="19613"/>
                  <a:pt x="1868" y="19613"/>
                </a:cubicBezTo>
                <a:close/>
                <a:moveTo>
                  <a:pt x="1942" y="19574"/>
                </a:moveTo>
                <a:cubicBezTo>
                  <a:pt x="1942" y="19574"/>
                  <a:pt x="1945" y="19574"/>
                  <a:pt x="1942" y="19574"/>
                </a:cubicBezTo>
                <a:cubicBezTo>
                  <a:pt x="1942" y="19574"/>
                  <a:pt x="1942" y="19574"/>
                  <a:pt x="1942" y="19574"/>
                </a:cubicBezTo>
                <a:cubicBezTo>
                  <a:pt x="1942" y="19574"/>
                  <a:pt x="1942" y="19574"/>
                  <a:pt x="1942" y="19574"/>
                </a:cubicBezTo>
                <a:close/>
                <a:moveTo>
                  <a:pt x="1838" y="19459"/>
                </a:moveTo>
                <a:cubicBezTo>
                  <a:pt x="1838" y="19459"/>
                  <a:pt x="1834" y="19459"/>
                  <a:pt x="1834" y="19463"/>
                </a:cubicBezTo>
                <a:cubicBezTo>
                  <a:pt x="1838" y="19463"/>
                  <a:pt x="1838" y="19466"/>
                  <a:pt x="1841" y="19466"/>
                </a:cubicBezTo>
                <a:cubicBezTo>
                  <a:pt x="1828" y="19456"/>
                  <a:pt x="1811" y="19443"/>
                  <a:pt x="1798" y="19433"/>
                </a:cubicBezTo>
                <a:lnTo>
                  <a:pt x="1794" y="19427"/>
                </a:lnTo>
                <a:cubicBezTo>
                  <a:pt x="1794" y="19427"/>
                  <a:pt x="1801" y="19430"/>
                  <a:pt x="1801" y="19430"/>
                </a:cubicBezTo>
                <a:cubicBezTo>
                  <a:pt x="1814" y="19440"/>
                  <a:pt x="1828" y="19449"/>
                  <a:pt x="1838" y="19459"/>
                </a:cubicBezTo>
                <a:close/>
                <a:moveTo>
                  <a:pt x="1711" y="19387"/>
                </a:moveTo>
                <a:lnTo>
                  <a:pt x="1717" y="19384"/>
                </a:lnTo>
                <a:cubicBezTo>
                  <a:pt x="1717" y="19384"/>
                  <a:pt x="1707" y="19387"/>
                  <a:pt x="1707" y="19387"/>
                </a:cubicBezTo>
                <a:cubicBezTo>
                  <a:pt x="1707" y="19387"/>
                  <a:pt x="1711" y="19387"/>
                  <a:pt x="1711" y="19387"/>
                </a:cubicBezTo>
                <a:close/>
                <a:moveTo>
                  <a:pt x="1603" y="19322"/>
                </a:moveTo>
                <a:cubicBezTo>
                  <a:pt x="1607" y="19322"/>
                  <a:pt x="1610" y="19325"/>
                  <a:pt x="1613" y="19325"/>
                </a:cubicBezTo>
                <a:cubicBezTo>
                  <a:pt x="1610" y="19325"/>
                  <a:pt x="1607" y="19325"/>
                  <a:pt x="1603" y="19322"/>
                </a:cubicBezTo>
                <a:cubicBezTo>
                  <a:pt x="1603" y="19325"/>
                  <a:pt x="1607" y="19328"/>
                  <a:pt x="1607" y="19328"/>
                </a:cubicBezTo>
                <a:cubicBezTo>
                  <a:pt x="1603" y="19328"/>
                  <a:pt x="1603" y="19328"/>
                  <a:pt x="1600" y="19331"/>
                </a:cubicBezTo>
                <a:cubicBezTo>
                  <a:pt x="1603" y="19325"/>
                  <a:pt x="1603" y="19322"/>
                  <a:pt x="1603" y="19322"/>
                </a:cubicBezTo>
                <a:close/>
                <a:moveTo>
                  <a:pt x="2015" y="19128"/>
                </a:moveTo>
                <a:cubicBezTo>
                  <a:pt x="2012" y="19125"/>
                  <a:pt x="2012" y="19122"/>
                  <a:pt x="2008" y="19122"/>
                </a:cubicBezTo>
                <a:cubicBezTo>
                  <a:pt x="2012" y="19122"/>
                  <a:pt x="2015" y="19125"/>
                  <a:pt x="2018" y="19125"/>
                </a:cubicBezTo>
                <a:cubicBezTo>
                  <a:pt x="2015" y="19125"/>
                  <a:pt x="2012" y="19128"/>
                  <a:pt x="2012" y="19128"/>
                </a:cubicBezTo>
                <a:cubicBezTo>
                  <a:pt x="2008" y="19125"/>
                  <a:pt x="2008" y="19122"/>
                  <a:pt x="2005" y="19118"/>
                </a:cubicBezTo>
                <a:cubicBezTo>
                  <a:pt x="2008" y="19115"/>
                  <a:pt x="2012" y="19115"/>
                  <a:pt x="2015" y="19112"/>
                </a:cubicBezTo>
                <a:cubicBezTo>
                  <a:pt x="2015" y="19115"/>
                  <a:pt x="2015" y="19122"/>
                  <a:pt x="2015" y="19128"/>
                </a:cubicBezTo>
                <a:close/>
                <a:moveTo>
                  <a:pt x="1393" y="18853"/>
                </a:moveTo>
                <a:cubicBezTo>
                  <a:pt x="1389" y="18850"/>
                  <a:pt x="1389" y="18846"/>
                  <a:pt x="1386" y="18846"/>
                </a:cubicBezTo>
                <a:cubicBezTo>
                  <a:pt x="1389" y="18846"/>
                  <a:pt x="1393" y="18850"/>
                  <a:pt x="1396" y="18850"/>
                </a:cubicBezTo>
                <a:cubicBezTo>
                  <a:pt x="1393" y="18850"/>
                  <a:pt x="1389" y="18850"/>
                  <a:pt x="1389" y="18850"/>
                </a:cubicBezTo>
                <a:cubicBezTo>
                  <a:pt x="1376" y="18850"/>
                  <a:pt x="1372" y="18843"/>
                  <a:pt x="1383" y="18833"/>
                </a:cubicBezTo>
                <a:cubicBezTo>
                  <a:pt x="1386" y="18830"/>
                  <a:pt x="1389" y="18830"/>
                  <a:pt x="1396" y="18830"/>
                </a:cubicBezTo>
                <a:cubicBezTo>
                  <a:pt x="1396" y="18840"/>
                  <a:pt x="1396" y="18846"/>
                  <a:pt x="1393" y="18853"/>
                </a:cubicBezTo>
                <a:close/>
                <a:moveTo>
                  <a:pt x="1711" y="18279"/>
                </a:moveTo>
                <a:lnTo>
                  <a:pt x="1717" y="18276"/>
                </a:lnTo>
                <a:lnTo>
                  <a:pt x="1707" y="18276"/>
                </a:lnTo>
                <a:lnTo>
                  <a:pt x="1711" y="18273"/>
                </a:lnTo>
                <a:cubicBezTo>
                  <a:pt x="1711" y="18273"/>
                  <a:pt x="1711" y="18283"/>
                  <a:pt x="1711" y="18279"/>
                </a:cubicBezTo>
                <a:close/>
                <a:moveTo>
                  <a:pt x="2283" y="19469"/>
                </a:moveTo>
                <a:cubicBezTo>
                  <a:pt x="2283" y="19476"/>
                  <a:pt x="2280" y="19479"/>
                  <a:pt x="2280" y="19486"/>
                </a:cubicBezTo>
                <a:cubicBezTo>
                  <a:pt x="2280" y="19482"/>
                  <a:pt x="2283" y="19476"/>
                  <a:pt x="2283" y="19469"/>
                </a:cubicBezTo>
                <a:cubicBezTo>
                  <a:pt x="2283" y="19472"/>
                  <a:pt x="2283" y="19479"/>
                  <a:pt x="2280" y="19479"/>
                </a:cubicBezTo>
                <a:cubicBezTo>
                  <a:pt x="2276" y="19479"/>
                  <a:pt x="2270" y="19479"/>
                  <a:pt x="2270" y="19476"/>
                </a:cubicBezTo>
                <a:cubicBezTo>
                  <a:pt x="2270" y="19469"/>
                  <a:pt x="2270" y="19463"/>
                  <a:pt x="2270" y="19456"/>
                </a:cubicBezTo>
                <a:cubicBezTo>
                  <a:pt x="2273" y="19463"/>
                  <a:pt x="2276" y="19466"/>
                  <a:pt x="2283" y="19469"/>
                </a:cubicBezTo>
                <a:close/>
                <a:moveTo>
                  <a:pt x="2229" y="19243"/>
                </a:moveTo>
                <a:cubicBezTo>
                  <a:pt x="2229" y="19240"/>
                  <a:pt x="2233" y="19236"/>
                  <a:pt x="2233" y="19233"/>
                </a:cubicBezTo>
                <a:cubicBezTo>
                  <a:pt x="2233" y="19230"/>
                  <a:pt x="2226" y="19230"/>
                  <a:pt x="2223" y="19227"/>
                </a:cubicBezTo>
                <a:cubicBezTo>
                  <a:pt x="2223" y="19233"/>
                  <a:pt x="2223" y="19236"/>
                  <a:pt x="2219" y="19243"/>
                </a:cubicBezTo>
                <a:cubicBezTo>
                  <a:pt x="2223" y="19243"/>
                  <a:pt x="2226" y="19243"/>
                  <a:pt x="2229" y="19243"/>
                </a:cubicBezTo>
                <a:close/>
                <a:moveTo>
                  <a:pt x="1597" y="19466"/>
                </a:moveTo>
                <a:lnTo>
                  <a:pt x="1600" y="19459"/>
                </a:lnTo>
                <a:lnTo>
                  <a:pt x="1593" y="19459"/>
                </a:lnTo>
                <a:lnTo>
                  <a:pt x="1597" y="19466"/>
                </a:lnTo>
                <a:close/>
                <a:moveTo>
                  <a:pt x="1433" y="18506"/>
                </a:moveTo>
                <a:lnTo>
                  <a:pt x="1429" y="18512"/>
                </a:lnTo>
                <a:lnTo>
                  <a:pt x="1436" y="18512"/>
                </a:lnTo>
                <a:lnTo>
                  <a:pt x="1433" y="18506"/>
                </a:lnTo>
                <a:close/>
                <a:moveTo>
                  <a:pt x="1871" y="18941"/>
                </a:moveTo>
                <a:lnTo>
                  <a:pt x="1875" y="18935"/>
                </a:lnTo>
                <a:lnTo>
                  <a:pt x="1868" y="18935"/>
                </a:lnTo>
                <a:lnTo>
                  <a:pt x="1871" y="18941"/>
                </a:lnTo>
                <a:close/>
                <a:moveTo>
                  <a:pt x="1650" y="19253"/>
                </a:moveTo>
                <a:lnTo>
                  <a:pt x="1647" y="19259"/>
                </a:lnTo>
                <a:lnTo>
                  <a:pt x="1654" y="19259"/>
                </a:lnTo>
                <a:lnTo>
                  <a:pt x="1650" y="19253"/>
                </a:lnTo>
                <a:close/>
                <a:moveTo>
                  <a:pt x="17403" y="17444"/>
                </a:moveTo>
                <a:cubicBezTo>
                  <a:pt x="17547" y="17401"/>
                  <a:pt x="17557" y="17270"/>
                  <a:pt x="17560" y="17162"/>
                </a:cubicBezTo>
                <a:cubicBezTo>
                  <a:pt x="17560" y="17119"/>
                  <a:pt x="17603" y="17103"/>
                  <a:pt x="17590" y="17067"/>
                </a:cubicBezTo>
                <a:lnTo>
                  <a:pt x="17587" y="17070"/>
                </a:lnTo>
                <a:cubicBezTo>
                  <a:pt x="17680" y="16860"/>
                  <a:pt x="17774" y="16650"/>
                  <a:pt x="17868" y="16437"/>
                </a:cubicBezTo>
                <a:cubicBezTo>
                  <a:pt x="17885" y="16401"/>
                  <a:pt x="17888" y="16359"/>
                  <a:pt x="17931" y="16339"/>
                </a:cubicBezTo>
                <a:lnTo>
                  <a:pt x="17928" y="16336"/>
                </a:lnTo>
                <a:cubicBezTo>
                  <a:pt x="17878" y="16529"/>
                  <a:pt x="17831" y="16726"/>
                  <a:pt x="17781" y="16922"/>
                </a:cubicBezTo>
                <a:cubicBezTo>
                  <a:pt x="17771" y="16972"/>
                  <a:pt x="17764" y="17017"/>
                  <a:pt x="17754" y="17067"/>
                </a:cubicBezTo>
                <a:cubicBezTo>
                  <a:pt x="17754" y="17067"/>
                  <a:pt x="17757" y="17063"/>
                  <a:pt x="17757" y="17063"/>
                </a:cubicBezTo>
                <a:cubicBezTo>
                  <a:pt x="17657" y="17617"/>
                  <a:pt x="17342" y="18112"/>
                  <a:pt x="17275" y="18676"/>
                </a:cubicBezTo>
                <a:cubicBezTo>
                  <a:pt x="17229" y="19076"/>
                  <a:pt x="17115" y="19459"/>
                  <a:pt x="16984" y="19836"/>
                </a:cubicBezTo>
                <a:lnTo>
                  <a:pt x="16988" y="19833"/>
                </a:lnTo>
                <a:cubicBezTo>
                  <a:pt x="16947" y="19853"/>
                  <a:pt x="16964" y="19889"/>
                  <a:pt x="16957" y="19921"/>
                </a:cubicBezTo>
                <a:lnTo>
                  <a:pt x="16961" y="19915"/>
                </a:lnTo>
                <a:cubicBezTo>
                  <a:pt x="16927" y="19921"/>
                  <a:pt x="16937" y="19951"/>
                  <a:pt x="16931" y="19974"/>
                </a:cubicBezTo>
                <a:cubicBezTo>
                  <a:pt x="16931" y="19974"/>
                  <a:pt x="16934" y="19967"/>
                  <a:pt x="16934" y="19967"/>
                </a:cubicBezTo>
                <a:cubicBezTo>
                  <a:pt x="16904" y="19990"/>
                  <a:pt x="16914" y="20023"/>
                  <a:pt x="16904" y="20053"/>
                </a:cubicBezTo>
                <a:lnTo>
                  <a:pt x="16907" y="20049"/>
                </a:lnTo>
                <a:cubicBezTo>
                  <a:pt x="16850" y="20194"/>
                  <a:pt x="16690" y="20200"/>
                  <a:pt x="16589" y="20285"/>
                </a:cubicBezTo>
                <a:cubicBezTo>
                  <a:pt x="16589" y="20285"/>
                  <a:pt x="16593" y="20282"/>
                  <a:pt x="16593" y="20282"/>
                </a:cubicBezTo>
                <a:cubicBezTo>
                  <a:pt x="16536" y="20275"/>
                  <a:pt x="16489" y="20331"/>
                  <a:pt x="16432" y="20308"/>
                </a:cubicBezTo>
                <a:cubicBezTo>
                  <a:pt x="16425" y="20308"/>
                  <a:pt x="16415" y="20308"/>
                  <a:pt x="16408" y="20308"/>
                </a:cubicBezTo>
                <a:cubicBezTo>
                  <a:pt x="16415" y="20308"/>
                  <a:pt x="16425" y="20308"/>
                  <a:pt x="16432" y="20312"/>
                </a:cubicBezTo>
                <a:cubicBezTo>
                  <a:pt x="16368" y="20384"/>
                  <a:pt x="16288" y="20426"/>
                  <a:pt x="16184" y="20413"/>
                </a:cubicBezTo>
                <a:lnTo>
                  <a:pt x="16181" y="20416"/>
                </a:lnTo>
                <a:cubicBezTo>
                  <a:pt x="16191" y="20397"/>
                  <a:pt x="16201" y="20374"/>
                  <a:pt x="16211" y="20351"/>
                </a:cubicBezTo>
                <a:cubicBezTo>
                  <a:pt x="16238" y="20371"/>
                  <a:pt x="16261" y="20361"/>
                  <a:pt x="16285" y="20351"/>
                </a:cubicBezTo>
                <a:cubicBezTo>
                  <a:pt x="16285" y="20351"/>
                  <a:pt x="16281" y="20348"/>
                  <a:pt x="16281" y="20348"/>
                </a:cubicBezTo>
                <a:cubicBezTo>
                  <a:pt x="16281" y="20351"/>
                  <a:pt x="16281" y="20354"/>
                  <a:pt x="16285" y="20357"/>
                </a:cubicBezTo>
                <a:cubicBezTo>
                  <a:pt x="16258" y="20357"/>
                  <a:pt x="16234" y="20357"/>
                  <a:pt x="16208" y="20357"/>
                </a:cubicBezTo>
                <a:cubicBezTo>
                  <a:pt x="16231" y="20328"/>
                  <a:pt x="16234" y="20285"/>
                  <a:pt x="16275" y="20269"/>
                </a:cubicBezTo>
                <a:lnTo>
                  <a:pt x="16271" y="20269"/>
                </a:lnTo>
                <a:cubicBezTo>
                  <a:pt x="16281" y="20259"/>
                  <a:pt x="16291" y="20249"/>
                  <a:pt x="16305" y="20236"/>
                </a:cubicBezTo>
                <a:cubicBezTo>
                  <a:pt x="16305" y="20236"/>
                  <a:pt x="16301" y="20239"/>
                  <a:pt x="16301" y="20239"/>
                </a:cubicBezTo>
                <a:cubicBezTo>
                  <a:pt x="16325" y="20233"/>
                  <a:pt x="16348" y="20226"/>
                  <a:pt x="16372" y="20220"/>
                </a:cubicBezTo>
                <a:cubicBezTo>
                  <a:pt x="16372" y="20216"/>
                  <a:pt x="16368" y="20213"/>
                  <a:pt x="16368" y="20213"/>
                </a:cubicBezTo>
                <a:cubicBezTo>
                  <a:pt x="16368" y="20216"/>
                  <a:pt x="16368" y="20220"/>
                  <a:pt x="16368" y="20223"/>
                </a:cubicBezTo>
                <a:cubicBezTo>
                  <a:pt x="16345" y="20220"/>
                  <a:pt x="16321" y="20213"/>
                  <a:pt x="16301" y="20210"/>
                </a:cubicBezTo>
                <a:lnTo>
                  <a:pt x="16305" y="20213"/>
                </a:lnTo>
                <a:cubicBezTo>
                  <a:pt x="16244" y="20148"/>
                  <a:pt x="16315" y="20092"/>
                  <a:pt x="16335" y="20043"/>
                </a:cubicBezTo>
                <a:cubicBezTo>
                  <a:pt x="16616" y="19400"/>
                  <a:pt x="16830" y="18732"/>
                  <a:pt x="17081" y="18076"/>
                </a:cubicBezTo>
                <a:cubicBezTo>
                  <a:pt x="17105" y="18014"/>
                  <a:pt x="17131" y="17955"/>
                  <a:pt x="17185" y="17916"/>
                </a:cubicBezTo>
                <a:cubicBezTo>
                  <a:pt x="17185" y="17916"/>
                  <a:pt x="17185" y="17919"/>
                  <a:pt x="17185" y="17919"/>
                </a:cubicBezTo>
                <a:cubicBezTo>
                  <a:pt x="17185" y="17916"/>
                  <a:pt x="17185" y="17916"/>
                  <a:pt x="17188" y="17912"/>
                </a:cubicBezTo>
                <a:cubicBezTo>
                  <a:pt x="17135" y="17909"/>
                  <a:pt x="17168" y="17883"/>
                  <a:pt x="17175" y="17863"/>
                </a:cubicBezTo>
                <a:cubicBezTo>
                  <a:pt x="17222" y="17706"/>
                  <a:pt x="17272" y="17552"/>
                  <a:pt x="17409" y="17440"/>
                </a:cubicBezTo>
                <a:lnTo>
                  <a:pt x="17403" y="17444"/>
                </a:lnTo>
                <a:close/>
                <a:moveTo>
                  <a:pt x="16439" y="20161"/>
                </a:moveTo>
                <a:lnTo>
                  <a:pt x="16439" y="20161"/>
                </a:lnTo>
                <a:cubicBezTo>
                  <a:pt x="16442" y="20157"/>
                  <a:pt x="16439" y="20161"/>
                  <a:pt x="16439" y="20161"/>
                </a:cubicBezTo>
                <a:cubicBezTo>
                  <a:pt x="16439" y="20171"/>
                  <a:pt x="16435" y="20171"/>
                  <a:pt x="16429" y="20164"/>
                </a:cubicBezTo>
                <a:cubicBezTo>
                  <a:pt x="16432" y="20164"/>
                  <a:pt x="16435" y="20161"/>
                  <a:pt x="16439" y="20161"/>
                </a:cubicBezTo>
                <a:close/>
                <a:moveTo>
                  <a:pt x="16867" y="19620"/>
                </a:moveTo>
                <a:cubicBezTo>
                  <a:pt x="16860" y="19577"/>
                  <a:pt x="16894" y="19597"/>
                  <a:pt x="16914" y="19594"/>
                </a:cubicBezTo>
                <a:cubicBezTo>
                  <a:pt x="16914" y="19590"/>
                  <a:pt x="16914" y="19587"/>
                  <a:pt x="16917" y="19581"/>
                </a:cubicBezTo>
                <a:cubicBezTo>
                  <a:pt x="16917" y="19584"/>
                  <a:pt x="16917" y="19590"/>
                  <a:pt x="16917" y="19594"/>
                </a:cubicBezTo>
                <a:cubicBezTo>
                  <a:pt x="16901" y="19604"/>
                  <a:pt x="16884" y="19613"/>
                  <a:pt x="16867" y="19623"/>
                </a:cubicBezTo>
                <a:cubicBezTo>
                  <a:pt x="16877" y="19617"/>
                  <a:pt x="16880" y="19617"/>
                  <a:pt x="16874" y="19626"/>
                </a:cubicBezTo>
                <a:cubicBezTo>
                  <a:pt x="16870" y="19626"/>
                  <a:pt x="16870" y="19623"/>
                  <a:pt x="16867" y="19620"/>
                </a:cubicBezTo>
                <a:close/>
                <a:moveTo>
                  <a:pt x="17065" y="18938"/>
                </a:moveTo>
                <a:cubicBezTo>
                  <a:pt x="17061" y="18925"/>
                  <a:pt x="17065" y="18925"/>
                  <a:pt x="17071" y="18932"/>
                </a:cubicBezTo>
                <a:cubicBezTo>
                  <a:pt x="17068" y="18932"/>
                  <a:pt x="17065" y="18935"/>
                  <a:pt x="17061" y="18935"/>
                </a:cubicBezTo>
                <a:cubicBezTo>
                  <a:pt x="17061" y="18932"/>
                  <a:pt x="17065" y="18928"/>
                  <a:pt x="17065" y="18925"/>
                </a:cubicBezTo>
                <a:cubicBezTo>
                  <a:pt x="17065" y="18928"/>
                  <a:pt x="17065" y="18932"/>
                  <a:pt x="17065" y="18938"/>
                </a:cubicBezTo>
                <a:close/>
                <a:moveTo>
                  <a:pt x="17108" y="18823"/>
                </a:moveTo>
                <a:cubicBezTo>
                  <a:pt x="17108" y="18827"/>
                  <a:pt x="17105" y="18827"/>
                  <a:pt x="17105" y="18830"/>
                </a:cubicBezTo>
                <a:cubicBezTo>
                  <a:pt x="17108" y="18830"/>
                  <a:pt x="17111" y="18827"/>
                  <a:pt x="17108" y="18823"/>
                </a:cubicBezTo>
                <a:cubicBezTo>
                  <a:pt x="17101" y="18817"/>
                  <a:pt x="17095" y="18807"/>
                  <a:pt x="17085" y="18797"/>
                </a:cubicBezTo>
                <a:cubicBezTo>
                  <a:pt x="17088" y="18801"/>
                  <a:pt x="17088" y="18801"/>
                  <a:pt x="17091" y="18804"/>
                </a:cubicBezTo>
                <a:cubicBezTo>
                  <a:pt x="17088" y="18804"/>
                  <a:pt x="17088" y="18801"/>
                  <a:pt x="17085" y="18801"/>
                </a:cubicBezTo>
                <a:cubicBezTo>
                  <a:pt x="17095" y="18807"/>
                  <a:pt x="17101" y="18817"/>
                  <a:pt x="17108" y="18823"/>
                </a:cubicBezTo>
                <a:close/>
                <a:moveTo>
                  <a:pt x="17142" y="18633"/>
                </a:moveTo>
                <a:cubicBezTo>
                  <a:pt x="17142" y="18656"/>
                  <a:pt x="17142" y="18676"/>
                  <a:pt x="17138" y="18699"/>
                </a:cubicBezTo>
                <a:cubicBezTo>
                  <a:pt x="17131" y="18699"/>
                  <a:pt x="17125" y="18696"/>
                  <a:pt x="17115" y="18696"/>
                </a:cubicBezTo>
                <a:cubicBezTo>
                  <a:pt x="17121" y="18696"/>
                  <a:pt x="17131" y="18696"/>
                  <a:pt x="17138" y="18696"/>
                </a:cubicBezTo>
                <a:cubicBezTo>
                  <a:pt x="17138" y="18676"/>
                  <a:pt x="17142" y="18653"/>
                  <a:pt x="17142" y="18633"/>
                </a:cubicBezTo>
                <a:cubicBezTo>
                  <a:pt x="17131" y="18627"/>
                  <a:pt x="17121" y="18620"/>
                  <a:pt x="17111" y="18614"/>
                </a:cubicBezTo>
                <a:cubicBezTo>
                  <a:pt x="17135" y="18614"/>
                  <a:pt x="17158" y="18610"/>
                  <a:pt x="17172" y="18584"/>
                </a:cubicBezTo>
                <a:cubicBezTo>
                  <a:pt x="17165" y="18571"/>
                  <a:pt x="17192" y="18545"/>
                  <a:pt x="17155" y="18545"/>
                </a:cubicBezTo>
                <a:cubicBezTo>
                  <a:pt x="17148" y="18528"/>
                  <a:pt x="17142" y="18512"/>
                  <a:pt x="17135" y="18496"/>
                </a:cubicBezTo>
                <a:cubicBezTo>
                  <a:pt x="17152" y="18492"/>
                  <a:pt x="17178" y="18522"/>
                  <a:pt x="17188" y="18486"/>
                </a:cubicBezTo>
                <a:cubicBezTo>
                  <a:pt x="17188" y="18483"/>
                  <a:pt x="17182" y="18473"/>
                  <a:pt x="17175" y="18466"/>
                </a:cubicBezTo>
                <a:cubicBezTo>
                  <a:pt x="17162" y="18476"/>
                  <a:pt x="17148" y="18486"/>
                  <a:pt x="17138" y="18496"/>
                </a:cubicBezTo>
                <a:cubicBezTo>
                  <a:pt x="17148" y="18509"/>
                  <a:pt x="17125" y="18535"/>
                  <a:pt x="17158" y="18538"/>
                </a:cubicBezTo>
                <a:cubicBezTo>
                  <a:pt x="17162" y="18551"/>
                  <a:pt x="17168" y="18568"/>
                  <a:pt x="17172" y="18581"/>
                </a:cubicBezTo>
                <a:cubicBezTo>
                  <a:pt x="17138" y="18568"/>
                  <a:pt x="17135" y="18607"/>
                  <a:pt x="17111" y="18610"/>
                </a:cubicBezTo>
                <a:cubicBezTo>
                  <a:pt x="17118" y="18620"/>
                  <a:pt x="17128" y="18627"/>
                  <a:pt x="17142" y="18633"/>
                </a:cubicBezTo>
                <a:close/>
                <a:moveTo>
                  <a:pt x="17212" y="18325"/>
                </a:moveTo>
                <a:cubicBezTo>
                  <a:pt x="17215" y="18329"/>
                  <a:pt x="17215" y="18332"/>
                  <a:pt x="17218" y="18332"/>
                </a:cubicBezTo>
                <a:cubicBezTo>
                  <a:pt x="17215" y="18332"/>
                  <a:pt x="17212" y="18332"/>
                  <a:pt x="17212" y="18325"/>
                </a:cubicBezTo>
                <a:cubicBezTo>
                  <a:pt x="17208" y="18315"/>
                  <a:pt x="17205" y="18302"/>
                  <a:pt x="17192" y="18322"/>
                </a:cubicBezTo>
                <a:cubicBezTo>
                  <a:pt x="17198" y="18322"/>
                  <a:pt x="17205" y="18325"/>
                  <a:pt x="17212" y="18325"/>
                </a:cubicBezTo>
                <a:close/>
                <a:moveTo>
                  <a:pt x="17289" y="17991"/>
                </a:moveTo>
                <a:cubicBezTo>
                  <a:pt x="17285" y="17978"/>
                  <a:pt x="17289" y="17975"/>
                  <a:pt x="17299" y="17981"/>
                </a:cubicBezTo>
                <a:cubicBezTo>
                  <a:pt x="17295" y="17984"/>
                  <a:pt x="17295" y="17988"/>
                  <a:pt x="17292" y="17991"/>
                </a:cubicBezTo>
                <a:cubicBezTo>
                  <a:pt x="17289" y="17991"/>
                  <a:pt x="17285" y="17988"/>
                  <a:pt x="17282" y="17988"/>
                </a:cubicBezTo>
                <a:cubicBezTo>
                  <a:pt x="17285" y="17988"/>
                  <a:pt x="17285" y="17988"/>
                  <a:pt x="17289" y="17984"/>
                </a:cubicBezTo>
                <a:cubicBezTo>
                  <a:pt x="17292" y="17984"/>
                  <a:pt x="17292" y="17988"/>
                  <a:pt x="17289" y="17991"/>
                </a:cubicBezTo>
                <a:close/>
                <a:moveTo>
                  <a:pt x="17202" y="18165"/>
                </a:moveTo>
                <a:cubicBezTo>
                  <a:pt x="17202" y="18165"/>
                  <a:pt x="17205" y="18165"/>
                  <a:pt x="17205" y="18165"/>
                </a:cubicBezTo>
                <a:cubicBezTo>
                  <a:pt x="17202" y="18165"/>
                  <a:pt x="17198" y="18161"/>
                  <a:pt x="17198" y="18161"/>
                </a:cubicBezTo>
                <a:cubicBezTo>
                  <a:pt x="17205" y="18165"/>
                  <a:pt x="17212" y="18171"/>
                  <a:pt x="17219" y="18174"/>
                </a:cubicBezTo>
                <a:cubicBezTo>
                  <a:pt x="17225" y="18178"/>
                  <a:pt x="17232" y="18178"/>
                  <a:pt x="17235" y="18178"/>
                </a:cubicBezTo>
                <a:cubicBezTo>
                  <a:pt x="17225" y="18171"/>
                  <a:pt x="17212" y="18168"/>
                  <a:pt x="17202" y="18165"/>
                </a:cubicBezTo>
                <a:close/>
                <a:moveTo>
                  <a:pt x="16998" y="19122"/>
                </a:moveTo>
                <a:cubicBezTo>
                  <a:pt x="16994" y="19125"/>
                  <a:pt x="16994" y="19125"/>
                  <a:pt x="16991" y="19128"/>
                </a:cubicBezTo>
                <a:cubicBezTo>
                  <a:pt x="16994" y="19128"/>
                  <a:pt x="16998" y="19125"/>
                  <a:pt x="17001" y="19125"/>
                </a:cubicBezTo>
                <a:cubicBezTo>
                  <a:pt x="17001" y="19135"/>
                  <a:pt x="17001" y="19148"/>
                  <a:pt x="17001" y="19158"/>
                </a:cubicBezTo>
                <a:cubicBezTo>
                  <a:pt x="17004" y="19151"/>
                  <a:pt x="17004" y="19145"/>
                  <a:pt x="17008" y="19138"/>
                </a:cubicBezTo>
                <a:cubicBezTo>
                  <a:pt x="17018" y="19125"/>
                  <a:pt x="17031" y="19112"/>
                  <a:pt x="17041" y="19099"/>
                </a:cubicBezTo>
                <a:cubicBezTo>
                  <a:pt x="17054" y="19096"/>
                  <a:pt x="17068" y="19092"/>
                  <a:pt x="17061" y="19076"/>
                </a:cubicBezTo>
                <a:cubicBezTo>
                  <a:pt x="17061" y="19073"/>
                  <a:pt x="17051" y="19069"/>
                  <a:pt x="17044" y="19066"/>
                </a:cubicBezTo>
                <a:cubicBezTo>
                  <a:pt x="17041" y="19079"/>
                  <a:pt x="17041" y="19089"/>
                  <a:pt x="17038" y="19102"/>
                </a:cubicBezTo>
                <a:cubicBezTo>
                  <a:pt x="17028" y="19115"/>
                  <a:pt x="17014" y="19128"/>
                  <a:pt x="17004" y="19138"/>
                </a:cubicBezTo>
                <a:cubicBezTo>
                  <a:pt x="17001" y="19138"/>
                  <a:pt x="16998" y="19132"/>
                  <a:pt x="16998" y="19122"/>
                </a:cubicBezTo>
                <a:close/>
                <a:moveTo>
                  <a:pt x="16509" y="19849"/>
                </a:moveTo>
                <a:cubicBezTo>
                  <a:pt x="16485" y="19840"/>
                  <a:pt x="16465" y="19836"/>
                  <a:pt x="16449" y="19856"/>
                </a:cubicBezTo>
                <a:cubicBezTo>
                  <a:pt x="16445" y="19859"/>
                  <a:pt x="16449" y="19866"/>
                  <a:pt x="16449" y="19869"/>
                </a:cubicBezTo>
                <a:cubicBezTo>
                  <a:pt x="16469" y="19862"/>
                  <a:pt x="16489" y="19853"/>
                  <a:pt x="16506" y="19846"/>
                </a:cubicBezTo>
                <a:cubicBezTo>
                  <a:pt x="16502" y="19840"/>
                  <a:pt x="16522" y="19826"/>
                  <a:pt x="16499" y="19830"/>
                </a:cubicBezTo>
                <a:cubicBezTo>
                  <a:pt x="16502" y="19836"/>
                  <a:pt x="16506" y="19843"/>
                  <a:pt x="16509" y="19849"/>
                </a:cubicBezTo>
                <a:close/>
                <a:moveTo>
                  <a:pt x="17423" y="17483"/>
                </a:moveTo>
                <a:cubicBezTo>
                  <a:pt x="17419" y="17493"/>
                  <a:pt x="17416" y="17503"/>
                  <a:pt x="17413" y="17516"/>
                </a:cubicBezTo>
                <a:cubicBezTo>
                  <a:pt x="17413" y="17516"/>
                  <a:pt x="17419" y="17519"/>
                  <a:pt x="17423" y="17519"/>
                </a:cubicBezTo>
                <a:cubicBezTo>
                  <a:pt x="17423" y="17509"/>
                  <a:pt x="17419" y="17499"/>
                  <a:pt x="17419" y="17486"/>
                </a:cubicBezTo>
                <a:cubicBezTo>
                  <a:pt x="17423" y="17486"/>
                  <a:pt x="17423" y="17489"/>
                  <a:pt x="17426" y="17489"/>
                </a:cubicBezTo>
                <a:cubicBezTo>
                  <a:pt x="17423" y="17486"/>
                  <a:pt x="17423" y="17486"/>
                  <a:pt x="17423" y="17483"/>
                </a:cubicBezTo>
                <a:close/>
                <a:moveTo>
                  <a:pt x="16951" y="18673"/>
                </a:moveTo>
                <a:cubicBezTo>
                  <a:pt x="16937" y="18676"/>
                  <a:pt x="16917" y="18656"/>
                  <a:pt x="16914" y="18683"/>
                </a:cubicBezTo>
                <a:cubicBezTo>
                  <a:pt x="16914" y="18689"/>
                  <a:pt x="16914" y="18699"/>
                  <a:pt x="16914" y="18705"/>
                </a:cubicBezTo>
                <a:cubicBezTo>
                  <a:pt x="16927" y="18696"/>
                  <a:pt x="16937" y="18686"/>
                  <a:pt x="16951" y="18673"/>
                </a:cubicBezTo>
                <a:cubicBezTo>
                  <a:pt x="16951" y="18650"/>
                  <a:pt x="16951" y="18624"/>
                  <a:pt x="16951" y="18601"/>
                </a:cubicBezTo>
                <a:cubicBezTo>
                  <a:pt x="16944" y="18601"/>
                  <a:pt x="16941" y="18601"/>
                  <a:pt x="16934" y="18604"/>
                </a:cubicBezTo>
                <a:cubicBezTo>
                  <a:pt x="16941" y="18627"/>
                  <a:pt x="16944" y="18650"/>
                  <a:pt x="16951" y="18673"/>
                </a:cubicBezTo>
                <a:close/>
                <a:moveTo>
                  <a:pt x="17115" y="18109"/>
                </a:moveTo>
                <a:cubicBezTo>
                  <a:pt x="17135" y="18093"/>
                  <a:pt x="17172" y="18076"/>
                  <a:pt x="17135" y="18043"/>
                </a:cubicBezTo>
                <a:cubicBezTo>
                  <a:pt x="17128" y="18070"/>
                  <a:pt x="17121" y="18093"/>
                  <a:pt x="17115" y="18115"/>
                </a:cubicBezTo>
                <a:cubicBezTo>
                  <a:pt x="17118" y="18115"/>
                  <a:pt x="17118" y="18119"/>
                  <a:pt x="17121" y="18119"/>
                </a:cubicBezTo>
                <a:cubicBezTo>
                  <a:pt x="17118" y="18112"/>
                  <a:pt x="17118" y="18112"/>
                  <a:pt x="17115" y="18109"/>
                </a:cubicBezTo>
                <a:close/>
                <a:moveTo>
                  <a:pt x="16927" y="19273"/>
                </a:moveTo>
                <a:cubicBezTo>
                  <a:pt x="16937" y="19259"/>
                  <a:pt x="16967" y="19273"/>
                  <a:pt x="16961" y="19243"/>
                </a:cubicBezTo>
                <a:cubicBezTo>
                  <a:pt x="16961" y="19240"/>
                  <a:pt x="16957" y="19233"/>
                  <a:pt x="16954" y="19233"/>
                </a:cubicBezTo>
                <a:cubicBezTo>
                  <a:pt x="16921" y="19233"/>
                  <a:pt x="16951" y="19273"/>
                  <a:pt x="16924" y="19276"/>
                </a:cubicBezTo>
                <a:cubicBezTo>
                  <a:pt x="16924" y="19276"/>
                  <a:pt x="16927" y="19279"/>
                  <a:pt x="16927" y="19279"/>
                </a:cubicBezTo>
                <a:cubicBezTo>
                  <a:pt x="16927" y="19276"/>
                  <a:pt x="16927" y="19273"/>
                  <a:pt x="16927" y="19273"/>
                </a:cubicBezTo>
                <a:close/>
                <a:moveTo>
                  <a:pt x="17212" y="18404"/>
                </a:moveTo>
                <a:cubicBezTo>
                  <a:pt x="17205" y="18394"/>
                  <a:pt x="17198" y="18391"/>
                  <a:pt x="17195" y="18384"/>
                </a:cubicBezTo>
                <a:cubicBezTo>
                  <a:pt x="17188" y="18394"/>
                  <a:pt x="17178" y="18401"/>
                  <a:pt x="17175" y="18410"/>
                </a:cubicBezTo>
                <a:cubicBezTo>
                  <a:pt x="17175" y="18414"/>
                  <a:pt x="17188" y="18427"/>
                  <a:pt x="17188" y="18424"/>
                </a:cubicBezTo>
                <a:cubicBezTo>
                  <a:pt x="17195" y="18420"/>
                  <a:pt x="17202" y="18414"/>
                  <a:pt x="17212" y="18404"/>
                </a:cubicBezTo>
                <a:close/>
                <a:moveTo>
                  <a:pt x="16867" y="19125"/>
                </a:moveTo>
                <a:cubicBezTo>
                  <a:pt x="16860" y="19122"/>
                  <a:pt x="16854" y="19118"/>
                  <a:pt x="16847" y="19115"/>
                </a:cubicBezTo>
                <a:cubicBezTo>
                  <a:pt x="16847" y="19122"/>
                  <a:pt x="16844" y="19125"/>
                  <a:pt x="16844" y="19132"/>
                </a:cubicBezTo>
                <a:cubicBezTo>
                  <a:pt x="16844" y="19135"/>
                  <a:pt x="16850" y="19138"/>
                  <a:pt x="16854" y="19138"/>
                </a:cubicBezTo>
                <a:cubicBezTo>
                  <a:pt x="16860" y="19135"/>
                  <a:pt x="16864" y="19128"/>
                  <a:pt x="16867" y="19125"/>
                </a:cubicBezTo>
                <a:close/>
                <a:moveTo>
                  <a:pt x="16834" y="19259"/>
                </a:moveTo>
                <a:cubicBezTo>
                  <a:pt x="16827" y="19266"/>
                  <a:pt x="16824" y="19273"/>
                  <a:pt x="16820" y="19282"/>
                </a:cubicBezTo>
                <a:cubicBezTo>
                  <a:pt x="16820" y="19282"/>
                  <a:pt x="16827" y="19292"/>
                  <a:pt x="16827" y="19292"/>
                </a:cubicBezTo>
                <a:cubicBezTo>
                  <a:pt x="16834" y="19289"/>
                  <a:pt x="16840" y="19286"/>
                  <a:pt x="16847" y="19279"/>
                </a:cubicBezTo>
                <a:cubicBezTo>
                  <a:pt x="16844" y="19273"/>
                  <a:pt x="16837" y="19266"/>
                  <a:pt x="16834" y="19259"/>
                </a:cubicBezTo>
                <a:close/>
                <a:moveTo>
                  <a:pt x="16880" y="19335"/>
                </a:moveTo>
                <a:cubicBezTo>
                  <a:pt x="16877" y="19335"/>
                  <a:pt x="16874" y="19338"/>
                  <a:pt x="16870" y="19338"/>
                </a:cubicBezTo>
                <a:cubicBezTo>
                  <a:pt x="16870" y="19341"/>
                  <a:pt x="16874" y="19348"/>
                  <a:pt x="16874" y="19348"/>
                </a:cubicBezTo>
                <a:cubicBezTo>
                  <a:pt x="16877" y="19348"/>
                  <a:pt x="16880" y="19348"/>
                  <a:pt x="16884" y="19345"/>
                </a:cubicBezTo>
                <a:cubicBezTo>
                  <a:pt x="16884" y="19338"/>
                  <a:pt x="16884" y="19335"/>
                  <a:pt x="16880" y="19335"/>
                </a:cubicBezTo>
                <a:close/>
                <a:moveTo>
                  <a:pt x="17024" y="18981"/>
                </a:moveTo>
                <a:cubicBezTo>
                  <a:pt x="17021" y="18984"/>
                  <a:pt x="17018" y="18984"/>
                  <a:pt x="17018" y="18987"/>
                </a:cubicBezTo>
                <a:cubicBezTo>
                  <a:pt x="17018" y="18991"/>
                  <a:pt x="17021" y="18994"/>
                  <a:pt x="17024" y="18997"/>
                </a:cubicBezTo>
                <a:cubicBezTo>
                  <a:pt x="17028" y="18994"/>
                  <a:pt x="17031" y="18991"/>
                  <a:pt x="17038" y="18987"/>
                </a:cubicBezTo>
                <a:cubicBezTo>
                  <a:pt x="17028" y="18984"/>
                  <a:pt x="17028" y="18984"/>
                  <a:pt x="17024" y="18981"/>
                </a:cubicBezTo>
                <a:close/>
                <a:moveTo>
                  <a:pt x="17376" y="17611"/>
                </a:moveTo>
                <a:lnTo>
                  <a:pt x="17376" y="17617"/>
                </a:lnTo>
                <a:lnTo>
                  <a:pt x="17386" y="17614"/>
                </a:lnTo>
                <a:lnTo>
                  <a:pt x="17376" y="17611"/>
                </a:lnTo>
                <a:close/>
                <a:moveTo>
                  <a:pt x="17359" y="17676"/>
                </a:moveTo>
                <a:cubicBezTo>
                  <a:pt x="17359" y="17680"/>
                  <a:pt x="17356" y="17683"/>
                  <a:pt x="17356" y="17686"/>
                </a:cubicBezTo>
                <a:cubicBezTo>
                  <a:pt x="17356" y="17686"/>
                  <a:pt x="17359" y="17689"/>
                  <a:pt x="17362" y="17689"/>
                </a:cubicBezTo>
                <a:cubicBezTo>
                  <a:pt x="17362" y="17686"/>
                  <a:pt x="17366" y="17683"/>
                  <a:pt x="17366" y="17680"/>
                </a:cubicBezTo>
                <a:cubicBezTo>
                  <a:pt x="17366" y="17676"/>
                  <a:pt x="17359" y="17676"/>
                  <a:pt x="17359" y="17676"/>
                </a:cubicBezTo>
                <a:close/>
                <a:moveTo>
                  <a:pt x="17336" y="17755"/>
                </a:moveTo>
                <a:lnTo>
                  <a:pt x="17332" y="17765"/>
                </a:lnTo>
                <a:lnTo>
                  <a:pt x="17339" y="17765"/>
                </a:lnTo>
                <a:lnTo>
                  <a:pt x="17336" y="17755"/>
                </a:lnTo>
                <a:close/>
                <a:moveTo>
                  <a:pt x="17275" y="18040"/>
                </a:moveTo>
                <a:lnTo>
                  <a:pt x="17265" y="18043"/>
                </a:lnTo>
                <a:lnTo>
                  <a:pt x="17275" y="18047"/>
                </a:lnTo>
                <a:lnTo>
                  <a:pt x="17275" y="18040"/>
                </a:lnTo>
                <a:close/>
                <a:moveTo>
                  <a:pt x="17215" y="18270"/>
                </a:moveTo>
                <a:cubicBezTo>
                  <a:pt x="17219" y="18266"/>
                  <a:pt x="17222" y="18266"/>
                  <a:pt x="17225" y="18263"/>
                </a:cubicBezTo>
                <a:cubicBezTo>
                  <a:pt x="17222" y="18260"/>
                  <a:pt x="17219" y="18253"/>
                  <a:pt x="17215" y="18256"/>
                </a:cubicBezTo>
                <a:cubicBezTo>
                  <a:pt x="17212" y="18260"/>
                  <a:pt x="17208" y="18263"/>
                  <a:pt x="17202" y="18266"/>
                </a:cubicBezTo>
                <a:cubicBezTo>
                  <a:pt x="17208" y="18266"/>
                  <a:pt x="17212" y="18270"/>
                  <a:pt x="17215" y="18270"/>
                </a:cubicBezTo>
                <a:close/>
                <a:moveTo>
                  <a:pt x="17101" y="18738"/>
                </a:moveTo>
                <a:cubicBezTo>
                  <a:pt x="17098" y="18742"/>
                  <a:pt x="17095" y="18742"/>
                  <a:pt x="17091" y="18745"/>
                </a:cubicBezTo>
                <a:cubicBezTo>
                  <a:pt x="17095" y="18748"/>
                  <a:pt x="17098" y="18751"/>
                  <a:pt x="17098" y="18751"/>
                </a:cubicBezTo>
                <a:cubicBezTo>
                  <a:pt x="17105" y="18748"/>
                  <a:pt x="17108" y="18745"/>
                  <a:pt x="17111" y="18742"/>
                </a:cubicBezTo>
                <a:cubicBezTo>
                  <a:pt x="17108" y="18742"/>
                  <a:pt x="17105" y="18742"/>
                  <a:pt x="17101" y="18738"/>
                </a:cubicBezTo>
                <a:close/>
                <a:moveTo>
                  <a:pt x="16981" y="18528"/>
                </a:moveTo>
                <a:cubicBezTo>
                  <a:pt x="16981" y="18525"/>
                  <a:pt x="16984" y="18519"/>
                  <a:pt x="16981" y="18515"/>
                </a:cubicBezTo>
                <a:cubicBezTo>
                  <a:pt x="16974" y="18506"/>
                  <a:pt x="16967" y="18506"/>
                  <a:pt x="16964" y="18519"/>
                </a:cubicBezTo>
                <a:cubicBezTo>
                  <a:pt x="16964" y="18522"/>
                  <a:pt x="16964" y="18528"/>
                  <a:pt x="16967" y="18528"/>
                </a:cubicBezTo>
                <a:cubicBezTo>
                  <a:pt x="16971" y="18532"/>
                  <a:pt x="16977" y="18532"/>
                  <a:pt x="16981" y="18528"/>
                </a:cubicBezTo>
                <a:close/>
                <a:moveTo>
                  <a:pt x="17312" y="17830"/>
                </a:moveTo>
                <a:lnTo>
                  <a:pt x="17306" y="17827"/>
                </a:lnTo>
                <a:lnTo>
                  <a:pt x="17306" y="17834"/>
                </a:lnTo>
                <a:lnTo>
                  <a:pt x="17312" y="17830"/>
                </a:lnTo>
                <a:close/>
                <a:moveTo>
                  <a:pt x="17306" y="17889"/>
                </a:moveTo>
                <a:lnTo>
                  <a:pt x="17309" y="17883"/>
                </a:lnTo>
                <a:lnTo>
                  <a:pt x="17302" y="17883"/>
                </a:lnTo>
                <a:lnTo>
                  <a:pt x="17306" y="17889"/>
                </a:lnTo>
                <a:close/>
                <a:moveTo>
                  <a:pt x="16897" y="18807"/>
                </a:moveTo>
                <a:cubicBezTo>
                  <a:pt x="16901" y="18804"/>
                  <a:pt x="16904" y="18801"/>
                  <a:pt x="16904" y="18801"/>
                </a:cubicBezTo>
                <a:cubicBezTo>
                  <a:pt x="16904" y="18797"/>
                  <a:pt x="16901" y="18794"/>
                  <a:pt x="16897" y="18791"/>
                </a:cubicBezTo>
                <a:cubicBezTo>
                  <a:pt x="16894" y="18794"/>
                  <a:pt x="16890" y="18797"/>
                  <a:pt x="16890" y="18797"/>
                </a:cubicBezTo>
                <a:cubicBezTo>
                  <a:pt x="16887" y="18801"/>
                  <a:pt x="16894" y="18804"/>
                  <a:pt x="16897" y="18807"/>
                </a:cubicBezTo>
                <a:close/>
                <a:moveTo>
                  <a:pt x="16619" y="19764"/>
                </a:moveTo>
                <a:lnTo>
                  <a:pt x="16616" y="19771"/>
                </a:lnTo>
                <a:lnTo>
                  <a:pt x="16623" y="19771"/>
                </a:lnTo>
                <a:lnTo>
                  <a:pt x="16619" y="19764"/>
                </a:lnTo>
                <a:close/>
                <a:moveTo>
                  <a:pt x="11967" y="8030"/>
                </a:moveTo>
                <a:cubicBezTo>
                  <a:pt x="11963" y="8056"/>
                  <a:pt x="11950" y="8082"/>
                  <a:pt x="11987" y="8096"/>
                </a:cubicBezTo>
                <a:cubicBezTo>
                  <a:pt x="11987" y="8096"/>
                  <a:pt x="11990" y="8092"/>
                  <a:pt x="11990" y="8092"/>
                </a:cubicBezTo>
                <a:cubicBezTo>
                  <a:pt x="11977" y="8109"/>
                  <a:pt x="11963" y="8128"/>
                  <a:pt x="11950" y="8145"/>
                </a:cubicBezTo>
                <a:cubicBezTo>
                  <a:pt x="11950" y="8145"/>
                  <a:pt x="11953" y="8141"/>
                  <a:pt x="11953" y="8141"/>
                </a:cubicBezTo>
                <a:cubicBezTo>
                  <a:pt x="11953" y="8151"/>
                  <a:pt x="11953" y="8164"/>
                  <a:pt x="11953" y="8174"/>
                </a:cubicBezTo>
                <a:lnTo>
                  <a:pt x="11950" y="8171"/>
                </a:lnTo>
                <a:cubicBezTo>
                  <a:pt x="11943" y="8214"/>
                  <a:pt x="11936" y="8259"/>
                  <a:pt x="11930" y="8302"/>
                </a:cubicBezTo>
                <a:cubicBezTo>
                  <a:pt x="11930" y="8302"/>
                  <a:pt x="11923" y="8302"/>
                  <a:pt x="11923" y="8302"/>
                </a:cubicBezTo>
                <a:lnTo>
                  <a:pt x="11933" y="8302"/>
                </a:lnTo>
                <a:cubicBezTo>
                  <a:pt x="11783" y="8568"/>
                  <a:pt x="11893" y="8843"/>
                  <a:pt x="12114" y="8928"/>
                </a:cubicBezTo>
                <a:lnTo>
                  <a:pt x="12111" y="8925"/>
                </a:lnTo>
                <a:cubicBezTo>
                  <a:pt x="12154" y="8958"/>
                  <a:pt x="12198" y="8987"/>
                  <a:pt x="12238" y="9020"/>
                </a:cubicBezTo>
                <a:lnTo>
                  <a:pt x="12238" y="9020"/>
                </a:lnTo>
                <a:cubicBezTo>
                  <a:pt x="12224" y="9033"/>
                  <a:pt x="12214" y="9049"/>
                  <a:pt x="12201" y="9062"/>
                </a:cubicBezTo>
                <a:cubicBezTo>
                  <a:pt x="12184" y="9053"/>
                  <a:pt x="12167" y="9046"/>
                  <a:pt x="12154" y="9036"/>
                </a:cubicBezTo>
                <a:cubicBezTo>
                  <a:pt x="12157" y="9023"/>
                  <a:pt x="12161" y="9023"/>
                  <a:pt x="12161" y="9036"/>
                </a:cubicBezTo>
                <a:cubicBezTo>
                  <a:pt x="12177" y="9043"/>
                  <a:pt x="12191" y="9053"/>
                  <a:pt x="12208" y="9059"/>
                </a:cubicBezTo>
                <a:cubicBezTo>
                  <a:pt x="12198" y="9095"/>
                  <a:pt x="12164" y="9121"/>
                  <a:pt x="12177" y="9171"/>
                </a:cubicBezTo>
                <a:cubicBezTo>
                  <a:pt x="12191" y="9223"/>
                  <a:pt x="12157" y="9262"/>
                  <a:pt x="12101" y="9272"/>
                </a:cubicBezTo>
                <a:cubicBezTo>
                  <a:pt x="11920" y="9298"/>
                  <a:pt x="11756" y="9390"/>
                  <a:pt x="11578" y="9433"/>
                </a:cubicBezTo>
                <a:cubicBezTo>
                  <a:pt x="11304" y="9502"/>
                  <a:pt x="10875" y="9276"/>
                  <a:pt x="10782" y="9017"/>
                </a:cubicBezTo>
                <a:cubicBezTo>
                  <a:pt x="10762" y="8964"/>
                  <a:pt x="10758" y="8908"/>
                  <a:pt x="10778" y="8859"/>
                </a:cubicBezTo>
                <a:cubicBezTo>
                  <a:pt x="10845" y="8686"/>
                  <a:pt x="10949" y="8535"/>
                  <a:pt x="11083" y="8404"/>
                </a:cubicBezTo>
                <a:cubicBezTo>
                  <a:pt x="11096" y="8391"/>
                  <a:pt x="11110" y="8377"/>
                  <a:pt x="11126" y="8397"/>
                </a:cubicBezTo>
                <a:cubicBezTo>
                  <a:pt x="11123" y="8394"/>
                  <a:pt x="11123" y="8394"/>
                  <a:pt x="11120" y="8391"/>
                </a:cubicBezTo>
                <a:cubicBezTo>
                  <a:pt x="11123" y="8391"/>
                  <a:pt x="11126" y="8391"/>
                  <a:pt x="11130" y="8394"/>
                </a:cubicBezTo>
                <a:cubicBezTo>
                  <a:pt x="11126" y="8394"/>
                  <a:pt x="11123" y="8397"/>
                  <a:pt x="11123" y="8397"/>
                </a:cubicBezTo>
                <a:cubicBezTo>
                  <a:pt x="11140" y="8371"/>
                  <a:pt x="11153" y="8345"/>
                  <a:pt x="11170" y="8322"/>
                </a:cubicBezTo>
                <a:lnTo>
                  <a:pt x="11170" y="8322"/>
                </a:lnTo>
                <a:cubicBezTo>
                  <a:pt x="11200" y="8397"/>
                  <a:pt x="11173" y="8473"/>
                  <a:pt x="11187" y="8548"/>
                </a:cubicBezTo>
                <a:cubicBezTo>
                  <a:pt x="11200" y="8620"/>
                  <a:pt x="11230" y="8663"/>
                  <a:pt x="11321" y="8646"/>
                </a:cubicBezTo>
                <a:cubicBezTo>
                  <a:pt x="11401" y="8630"/>
                  <a:pt x="11478" y="8607"/>
                  <a:pt x="11552" y="8577"/>
                </a:cubicBezTo>
                <a:cubicBezTo>
                  <a:pt x="11699" y="8518"/>
                  <a:pt x="11736" y="8394"/>
                  <a:pt x="11608" y="8292"/>
                </a:cubicBezTo>
                <a:cubicBezTo>
                  <a:pt x="11485" y="8191"/>
                  <a:pt x="11515" y="8119"/>
                  <a:pt x="11602" y="8027"/>
                </a:cubicBezTo>
                <a:lnTo>
                  <a:pt x="11598" y="8023"/>
                </a:lnTo>
                <a:cubicBezTo>
                  <a:pt x="11642" y="8037"/>
                  <a:pt x="11652" y="7994"/>
                  <a:pt x="11682" y="7981"/>
                </a:cubicBezTo>
                <a:lnTo>
                  <a:pt x="11682" y="7978"/>
                </a:lnTo>
                <a:cubicBezTo>
                  <a:pt x="11675" y="8007"/>
                  <a:pt x="11692" y="8027"/>
                  <a:pt x="11709" y="8046"/>
                </a:cubicBezTo>
                <a:cubicBezTo>
                  <a:pt x="11709" y="8046"/>
                  <a:pt x="11712" y="8043"/>
                  <a:pt x="11712" y="8043"/>
                </a:cubicBezTo>
                <a:cubicBezTo>
                  <a:pt x="11709" y="8043"/>
                  <a:pt x="11706" y="8043"/>
                  <a:pt x="11702" y="8043"/>
                </a:cubicBezTo>
                <a:cubicBezTo>
                  <a:pt x="11706" y="8020"/>
                  <a:pt x="11709" y="8001"/>
                  <a:pt x="11712" y="7978"/>
                </a:cubicBezTo>
                <a:lnTo>
                  <a:pt x="11712" y="7981"/>
                </a:lnTo>
                <a:cubicBezTo>
                  <a:pt x="11739" y="7961"/>
                  <a:pt x="11756" y="8056"/>
                  <a:pt x="11789" y="7987"/>
                </a:cubicBezTo>
                <a:cubicBezTo>
                  <a:pt x="11789" y="7987"/>
                  <a:pt x="11786" y="7991"/>
                  <a:pt x="11786" y="7991"/>
                </a:cubicBezTo>
                <a:cubicBezTo>
                  <a:pt x="11813" y="7978"/>
                  <a:pt x="11839" y="7961"/>
                  <a:pt x="11866" y="7948"/>
                </a:cubicBezTo>
                <a:cubicBezTo>
                  <a:pt x="11866" y="7948"/>
                  <a:pt x="11863" y="7948"/>
                  <a:pt x="11863" y="7948"/>
                </a:cubicBezTo>
                <a:cubicBezTo>
                  <a:pt x="11870" y="7951"/>
                  <a:pt x="11873" y="7951"/>
                  <a:pt x="11880" y="7955"/>
                </a:cubicBezTo>
                <a:cubicBezTo>
                  <a:pt x="11880" y="7955"/>
                  <a:pt x="11876" y="7951"/>
                  <a:pt x="11876" y="7951"/>
                </a:cubicBezTo>
                <a:cubicBezTo>
                  <a:pt x="11886" y="7964"/>
                  <a:pt x="11896" y="7971"/>
                  <a:pt x="11910" y="7951"/>
                </a:cubicBezTo>
                <a:lnTo>
                  <a:pt x="11906" y="7955"/>
                </a:lnTo>
                <a:cubicBezTo>
                  <a:pt x="11950" y="7925"/>
                  <a:pt x="11963" y="7994"/>
                  <a:pt x="12000" y="7981"/>
                </a:cubicBezTo>
                <a:lnTo>
                  <a:pt x="12003" y="7978"/>
                </a:lnTo>
                <a:cubicBezTo>
                  <a:pt x="11967" y="7987"/>
                  <a:pt x="11973" y="8014"/>
                  <a:pt x="11967" y="8030"/>
                </a:cubicBezTo>
                <a:cubicBezTo>
                  <a:pt x="11960" y="8033"/>
                  <a:pt x="11957" y="8030"/>
                  <a:pt x="11950" y="8030"/>
                </a:cubicBezTo>
                <a:cubicBezTo>
                  <a:pt x="11947" y="8030"/>
                  <a:pt x="11943" y="8033"/>
                  <a:pt x="11940" y="8033"/>
                </a:cubicBezTo>
                <a:cubicBezTo>
                  <a:pt x="11950" y="8030"/>
                  <a:pt x="11960" y="8030"/>
                  <a:pt x="11967" y="8030"/>
                </a:cubicBezTo>
                <a:close/>
                <a:moveTo>
                  <a:pt x="11776" y="8938"/>
                </a:moveTo>
                <a:cubicBezTo>
                  <a:pt x="11772" y="8958"/>
                  <a:pt x="11772" y="8974"/>
                  <a:pt x="11796" y="8981"/>
                </a:cubicBezTo>
                <a:cubicBezTo>
                  <a:pt x="11796" y="9023"/>
                  <a:pt x="11823" y="9046"/>
                  <a:pt x="11876" y="9072"/>
                </a:cubicBezTo>
                <a:cubicBezTo>
                  <a:pt x="11846" y="9023"/>
                  <a:pt x="11829" y="8994"/>
                  <a:pt x="11793" y="8984"/>
                </a:cubicBezTo>
                <a:cubicBezTo>
                  <a:pt x="11786" y="8967"/>
                  <a:pt x="11779" y="8954"/>
                  <a:pt x="11776" y="8938"/>
                </a:cubicBezTo>
                <a:cubicBezTo>
                  <a:pt x="11772" y="8941"/>
                  <a:pt x="11766" y="8944"/>
                  <a:pt x="11762" y="8948"/>
                </a:cubicBezTo>
                <a:cubicBezTo>
                  <a:pt x="11762" y="8944"/>
                  <a:pt x="11759" y="8941"/>
                  <a:pt x="11759" y="8938"/>
                </a:cubicBezTo>
                <a:cubicBezTo>
                  <a:pt x="11762" y="8938"/>
                  <a:pt x="11769" y="8938"/>
                  <a:pt x="11776" y="8938"/>
                </a:cubicBezTo>
                <a:close/>
                <a:moveTo>
                  <a:pt x="11699" y="8915"/>
                </a:moveTo>
                <a:lnTo>
                  <a:pt x="11692" y="8912"/>
                </a:lnTo>
                <a:lnTo>
                  <a:pt x="11692" y="8918"/>
                </a:lnTo>
                <a:lnTo>
                  <a:pt x="11699" y="8915"/>
                </a:lnTo>
                <a:close/>
                <a:moveTo>
                  <a:pt x="18008" y="20298"/>
                </a:moveTo>
                <a:cubicBezTo>
                  <a:pt x="17972" y="20298"/>
                  <a:pt x="17988" y="20344"/>
                  <a:pt x="17958" y="20354"/>
                </a:cubicBezTo>
                <a:lnTo>
                  <a:pt x="17962" y="20357"/>
                </a:lnTo>
                <a:cubicBezTo>
                  <a:pt x="17925" y="20223"/>
                  <a:pt x="17975" y="20095"/>
                  <a:pt x="18008" y="19971"/>
                </a:cubicBezTo>
                <a:cubicBezTo>
                  <a:pt x="18129" y="19495"/>
                  <a:pt x="18256" y="19020"/>
                  <a:pt x="18380" y="18548"/>
                </a:cubicBezTo>
                <a:cubicBezTo>
                  <a:pt x="18377" y="18548"/>
                  <a:pt x="18377" y="18548"/>
                  <a:pt x="18373" y="18545"/>
                </a:cubicBezTo>
                <a:cubicBezTo>
                  <a:pt x="18377" y="18548"/>
                  <a:pt x="18377" y="18551"/>
                  <a:pt x="18380" y="18555"/>
                </a:cubicBezTo>
                <a:cubicBezTo>
                  <a:pt x="18367" y="18555"/>
                  <a:pt x="18353" y="18551"/>
                  <a:pt x="18340" y="18551"/>
                </a:cubicBezTo>
                <a:lnTo>
                  <a:pt x="18343" y="18555"/>
                </a:lnTo>
                <a:cubicBezTo>
                  <a:pt x="18330" y="18407"/>
                  <a:pt x="18387" y="18273"/>
                  <a:pt x="18424" y="18135"/>
                </a:cubicBezTo>
                <a:cubicBezTo>
                  <a:pt x="18601" y="17437"/>
                  <a:pt x="18879" y="16772"/>
                  <a:pt x="19066" y="16057"/>
                </a:cubicBezTo>
                <a:cubicBezTo>
                  <a:pt x="19153" y="16237"/>
                  <a:pt x="19167" y="16624"/>
                  <a:pt x="19090" y="16886"/>
                </a:cubicBezTo>
                <a:cubicBezTo>
                  <a:pt x="18909" y="17509"/>
                  <a:pt x="18762" y="18138"/>
                  <a:pt x="18598" y="18764"/>
                </a:cubicBezTo>
                <a:cubicBezTo>
                  <a:pt x="18551" y="18945"/>
                  <a:pt x="18504" y="19125"/>
                  <a:pt x="18410" y="19292"/>
                </a:cubicBezTo>
                <a:cubicBezTo>
                  <a:pt x="18413" y="19292"/>
                  <a:pt x="18413" y="19289"/>
                  <a:pt x="18413" y="19289"/>
                </a:cubicBezTo>
                <a:cubicBezTo>
                  <a:pt x="18410" y="19289"/>
                  <a:pt x="18407" y="19289"/>
                  <a:pt x="18407" y="19289"/>
                </a:cubicBezTo>
                <a:cubicBezTo>
                  <a:pt x="18413" y="19456"/>
                  <a:pt x="18326" y="19597"/>
                  <a:pt x="18280" y="19748"/>
                </a:cubicBezTo>
                <a:cubicBezTo>
                  <a:pt x="18166" y="20108"/>
                  <a:pt x="18042" y="20466"/>
                  <a:pt x="17911" y="20820"/>
                </a:cubicBezTo>
                <a:cubicBezTo>
                  <a:pt x="17875" y="20623"/>
                  <a:pt x="18002" y="20472"/>
                  <a:pt x="18008" y="20298"/>
                </a:cubicBezTo>
                <a:cubicBezTo>
                  <a:pt x="18069" y="20259"/>
                  <a:pt x="18052" y="20194"/>
                  <a:pt x="18062" y="20138"/>
                </a:cubicBezTo>
                <a:cubicBezTo>
                  <a:pt x="18095" y="20131"/>
                  <a:pt x="18079" y="20092"/>
                  <a:pt x="18102" y="20076"/>
                </a:cubicBezTo>
                <a:cubicBezTo>
                  <a:pt x="18102" y="20059"/>
                  <a:pt x="18099" y="20043"/>
                  <a:pt x="18099" y="20030"/>
                </a:cubicBezTo>
                <a:cubicBezTo>
                  <a:pt x="18099" y="20030"/>
                  <a:pt x="18095" y="20030"/>
                  <a:pt x="18095" y="20030"/>
                </a:cubicBezTo>
                <a:cubicBezTo>
                  <a:pt x="18099" y="20046"/>
                  <a:pt x="18099" y="20062"/>
                  <a:pt x="18102" y="20076"/>
                </a:cubicBezTo>
                <a:cubicBezTo>
                  <a:pt x="18039" y="20069"/>
                  <a:pt x="18055" y="20105"/>
                  <a:pt x="18065" y="20141"/>
                </a:cubicBezTo>
                <a:cubicBezTo>
                  <a:pt x="18022" y="20180"/>
                  <a:pt x="17995" y="20233"/>
                  <a:pt x="18008" y="20298"/>
                </a:cubicBezTo>
                <a:close/>
                <a:moveTo>
                  <a:pt x="18614" y="18437"/>
                </a:moveTo>
                <a:cubicBezTo>
                  <a:pt x="18588" y="18466"/>
                  <a:pt x="18577" y="18496"/>
                  <a:pt x="18604" y="18532"/>
                </a:cubicBezTo>
                <a:cubicBezTo>
                  <a:pt x="18527" y="18522"/>
                  <a:pt x="18547" y="18617"/>
                  <a:pt x="18494" y="18633"/>
                </a:cubicBezTo>
                <a:cubicBezTo>
                  <a:pt x="18494" y="18663"/>
                  <a:pt x="18490" y="18692"/>
                  <a:pt x="18490" y="18722"/>
                </a:cubicBezTo>
                <a:cubicBezTo>
                  <a:pt x="18413" y="18738"/>
                  <a:pt x="18464" y="18774"/>
                  <a:pt x="18474" y="18807"/>
                </a:cubicBezTo>
                <a:cubicBezTo>
                  <a:pt x="18347" y="18882"/>
                  <a:pt x="18350" y="19017"/>
                  <a:pt x="18313" y="19135"/>
                </a:cubicBezTo>
                <a:cubicBezTo>
                  <a:pt x="18283" y="19200"/>
                  <a:pt x="18249" y="19266"/>
                  <a:pt x="18219" y="19331"/>
                </a:cubicBezTo>
                <a:cubicBezTo>
                  <a:pt x="18219" y="19341"/>
                  <a:pt x="18219" y="19354"/>
                  <a:pt x="18219" y="19364"/>
                </a:cubicBezTo>
                <a:cubicBezTo>
                  <a:pt x="18219" y="19354"/>
                  <a:pt x="18219" y="19341"/>
                  <a:pt x="18219" y="19331"/>
                </a:cubicBezTo>
                <a:cubicBezTo>
                  <a:pt x="18283" y="19279"/>
                  <a:pt x="18310" y="19210"/>
                  <a:pt x="18310" y="19132"/>
                </a:cubicBezTo>
                <a:cubicBezTo>
                  <a:pt x="18397" y="19040"/>
                  <a:pt x="18407" y="18909"/>
                  <a:pt x="18470" y="18807"/>
                </a:cubicBezTo>
                <a:cubicBezTo>
                  <a:pt x="18477" y="18778"/>
                  <a:pt x="18480" y="18748"/>
                  <a:pt x="18487" y="18719"/>
                </a:cubicBezTo>
                <a:cubicBezTo>
                  <a:pt x="18490" y="18689"/>
                  <a:pt x="18490" y="18660"/>
                  <a:pt x="18494" y="18630"/>
                </a:cubicBezTo>
                <a:cubicBezTo>
                  <a:pt x="18524" y="18656"/>
                  <a:pt x="18537" y="18689"/>
                  <a:pt x="18531" y="18728"/>
                </a:cubicBezTo>
                <a:cubicBezTo>
                  <a:pt x="18487" y="18768"/>
                  <a:pt x="18494" y="18810"/>
                  <a:pt x="18524" y="18853"/>
                </a:cubicBezTo>
                <a:cubicBezTo>
                  <a:pt x="18437" y="18869"/>
                  <a:pt x="18490" y="18922"/>
                  <a:pt x="18494" y="18961"/>
                </a:cubicBezTo>
                <a:cubicBezTo>
                  <a:pt x="18424" y="18971"/>
                  <a:pt x="18460" y="19020"/>
                  <a:pt x="18457" y="19056"/>
                </a:cubicBezTo>
                <a:cubicBezTo>
                  <a:pt x="18440" y="19059"/>
                  <a:pt x="18420" y="19063"/>
                  <a:pt x="18440" y="19086"/>
                </a:cubicBezTo>
                <a:cubicBezTo>
                  <a:pt x="18444" y="19076"/>
                  <a:pt x="18450" y="19063"/>
                  <a:pt x="18454" y="19053"/>
                </a:cubicBezTo>
                <a:cubicBezTo>
                  <a:pt x="18490" y="19033"/>
                  <a:pt x="18464" y="18984"/>
                  <a:pt x="18494" y="18961"/>
                </a:cubicBezTo>
                <a:cubicBezTo>
                  <a:pt x="18504" y="18925"/>
                  <a:pt x="18511" y="18886"/>
                  <a:pt x="18517" y="18850"/>
                </a:cubicBezTo>
                <a:cubicBezTo>
                  <a:pt x="18537" y="18810"/>
                  <a:pt x="18541" y="18768"/>
                  <a:pt x="18527" y="18725"/>
                </a:cubicBezTo>
                <a:cubicBezTo>
                  <a:pt x="18598" y="18676"/>
                  <a:pt x="18571" y="18591"/>
                  <a:pt x="18601" y="18528"/>
                </a:cubicBezTo>
                <a:cubicBezTo>
                  <a:pt x="18604" y="18496"/>
                  <a:pt x="18608" y="18466"/>
                  <a:pt x="18614" y="18433"/>
                </a:cubicBezTo>
                <a:cubicBezTo>
                  <a:pt x="18621" y="18430"/>
                  <a:pt x="18631" y="18430"/>
                  <a:pt x="18638" y="18427"/>
                </a:cubicBezTo>
                <a:cubicBezTo>
                  <a:pt x="18634" y="18424"/>
                  <a:pt x="18631" y="18417"/>
                  <a:pt x="18628" y="18414"/>
                </a:cubicBezTo>
                <a:cubicBezTo>
                  <a:pt x="18618" y="18424"/>
                  <a:pt x="18614" y="18430"/>
                  <a:pt x="18614" y="18437"/>
                </a:cubicBezTo>
                <a:close/>
                <a:moveTo>
                  <a:pt x="18403" y="19191"/>
                </a:moveTo>
                <a:cubicBezTo>
                  <a:pt x="18403" y="19194"/>
                  <a:pt x="18400" y="19197"/>
                  <a:pt x="18400" y="19200"/>
                </a:cubicBezTo>
                <a:cubicBezTo>
                  <a:pt x="18400" y="19200"/>
                  <a:pt x="18403" y="19204"/>
                  <a:pt x="18407" y="19204"/>
                </a:cubicBezTo>
                <a:cubicBezTo>
                  <a:pt x="18407" y="19200"/>
                  <a:pt x="18410" y="19197"/>
                  <a:pt x="18410" y="19194"/>
                </a:cubicBezTo>
                <a:cubicBezTo>
                  <a:pt x="18410" y="19191"/>
                  <a:pt x="18407" y="19191"/>
                  <a:pt x="18403" y="19191"/>
                </a:cubicBezTo>
                <a:close/>
                <a:moveTo>
                  <a:pt x="12626" y="295"/>
                </a:moveTo>
                <a:cubicBezTo>
                  <a:pt x="12646" y="301"/>
                  <a:pt x="12666" y="311"/>
                  <a:pt x="12683" y="318"/>
                </a:cubicBezTo>
                <a:cubicBezTo>
                  <a:pt x="12392" y="206"/>
                  <a:pt x="12114" y="59"/>
                  <a:pt x="11796" y="19"/>
                </a:cubicBezTo>
                <a:cubicBezTo>
                  <a:pt x="11471" y="-20"/>
                  <a:pt x="11147" y="-7"/>
                  <a:pt x="10845" y="127"/>
                </a:cubicBezTo>
                <a:cubicBezTo>
                  <a:pt x="10557" y="255"/>
                  <a:pt x="10270" y="393"/>
                  <a:pt x="10049" y="622"/>
                </a:cubicBezTo>
                <a:lnTo>
                  <a:pt x="10045" y="619"/>
                </a:lnTo>
                <a:cubicBezTo>
                  <a:pt x="10082" y="636"/>
                  <a:pt x="10116" y="655"/>
                  <a:pt x="10152" y="672"/>
                </a:cubicBezTo>
                <a:cubicBezTo>
                  <a:pt x="10152" y="672"/>
                  <a:pt x="10152" y="672"/>
                  <a:pt x="10152" y="672"/>
                </a:cubicBezTo>
                <a:cubicBezTo>
                  <a:pt x="10159" y="619"/>
                  <a:pt x="10216" y="557"/>
                  <a:pt x="10229" y="554"/>
                </a:cubicBezTo>
                <a:cubicBezTo>
                  <a:pt x="10336" y="524"/>
                  <a:pt x="10424" y="459"/>
                  <a:pt x="10517" y="403"/>
                </a:cubicBezTo>
                <a:cubicBezTo>
                  <a:pt x="10731" y="282"/>
                  <a:pt x="10969" y="249"/>
                  <a:pt x="11200" y="183"/>
                </a:cubicBezTo>
                <a:cubicBezTo>
                  <a:pt x="11441" y="114"/>
                  <a:pt x="11675" y="91"/>
                  <a:pt x="11953" y="164"/>
                </a:cubicBezTo>
                <a:cubicBezTo>
                  <a:pt x="11816" y="164"/>
                  <a:pt x="11716" y="164"/>
                  <a:pt x="11615" y="164"/>
                </a:cubicBezTo>
                <a:cubicBezTo>
                  <a:pt x="11515" y="164"/>
                  <a:pt x="11418" y="164"/>
                  <a:pt x="11317" y="164"/>
                </a:cubicBezTo>
                <a:cubicBezTo>
                  <a:pt x="11706" y="213"/>
                  <a:pt x="12010" y="386"/>
                  <a:pt x="12254" y="675"/>
                </a:cubicBezTo>
                <a:cubicBezTo>
                  <a:pt x="12305" y="737"/>
                  <a:pt x="12342" y="835"/>
                  <a:pt x="12405" y="855"/>
                </a:cubicBezTo>
                <a:cubicBezTo>
                  <a:pt x="12489" y="881"/>
                  <a:pt x="12502" y="744"/>
                  <a:pt x="12579" y="714"/>
                </a:cubicBezTo>
                <a:lnTo>
                  <a:pt x="12576" y="714"/>
                </a:lnTo>
                <a:cubicBezTo>
                  <a:pt x="12572" y="691"/>
                  <a:pt x="12569" y="672"/>
                  <a:pt x="12566" y="649"/>
                </a:cubicBezTo>
                <a:cubicBezTo>
                  <a:pt x="12549" y="639"/>
                  <a:pt x="12532" y="629"/>
                  <a:pt x="12516" y="619"/>
                </a:cubicBezTo>
                <a:cubicBezTo>
                  <a:pt x="12519" y="619"/>
                  <a:pt x="12522" y="622"/>
                  <a:pt x="12522" y="622"/>
                </a:cubicBezTo>
                <a:cubicBezTo>
                  <a:pt x="12522" y="622"/>
                  <a:pt x="12519" y="622"/>
                  <a:pt x="12519" y="626"/>
                </a:cubicBezTo>
                <a:cubicBezTo>
                  <a:pt x="12522" y="652"/>
                  <a:pt x="12542" y="649"/>
                  <a:pt x="12562" y="652"/>
                </a:cubicBezTo>
                <a:cubicBezTo>
                  <a:pt x="12619" y="737"/>
                  <a:pt x="12633" y="832"/>
                  <a:pt x="12626" y="931"/>
                </a:cubicBezTo>
                <a:lnTo>
                  <a:pt x="12623" y="927"/>
                </a:lnTo>
                <a:cubicBezTo>
                  <a:pt x="12690" y="914"/>
                  <a:pt x="12649" y="845"/>
                  <a:pt x="12693" y="799"/>
                </a:cubicBezTo>
                <a:cubicBezTo>
                  <a:pt x="12686" y="888"/>
                  <a:pt x="12713" y="963"/>
                  <a:pt x="12676" y="1035"/>
                </a:cubicBezTo>
                <a:cubicBezTo>
                  <a:pt x="12656" y="1075"/>
                  <a:pt x="12636" y="1117"/>
                  <a:pt x="12690" y="1134"/>
                </a:cubicBezTo>
                <a:cubicBezTo>
                  <a:pt x="12740" y="1150"/>
                  <a:pt x="12757" y="1094"/>
                  <a:pt x="12767" y="1065"/>
                </a:cubicBezTo>
                <a:cubicBezTo>
                  <a:pt x="12813" y="940"/>
                  <a:pt x="12750" y="832"/>
                  <a:pt x="12706" y="724"/>
                </a:cubicBezTo>
                <a:cubicBezTo>
                  <a:pt x="12619" y="760"/>
                  <a:pt x="12639" y="655"/>
                  <a:pt x="12593" y="639"/>
                </a:cubicBezTo>
                <a:cubicBezTo>
                  <a:pt x="12593" y="629"/>
                  <a:pt x="12593" y="616"/>
                  <a:pt x="12596" y="606"/>
                </a:cubicBezTo>
                <a:cubicBezTo>
                  <a:pt x="12619" y="619"/>
                  <a:pt x="12589" y="629"/>
                  <a:pt x="12596" y="639"/>
                </a:cubicBezTo>
                <a:cubicBezTo>
                  <a:pt x="12663" y="629"/>
                  <a:pt x="12673" y="691"/>
                  <a:pt x="12710" y="721"/>
                </a:cubicBezTo>
                <a:cubicBezTo>
                  <a:pt x="12703" y="688"/>
                  <a:pt x="12700" y="655"/>
                  <a:pt x="12693" y="622"/>
                </a:cubicBezTo>
                <a:cubicBezTo>
                  <a:pt x="12670" y="603"/>
                  <a:pt x="12676" y="577"/>
                  <a:pt x="12680" y="554"/>
                </a:cubicBezTo>
                <a:cubicBezTo>
                  <a:pt x="12676" y="554"/>
                  <a:pt x="12673" y="554"/>
                  <a:pt x="12670" y="557"/>
                </a:cubicBezTo>
                <a:cubicBezTo>
                  <a:pt x="12673" y="557"/>
                  <a:pt x="12673" y="554"/>
                  <a:pt x="12676" y="554"/>
                </a:cubicBezTo>
                <a:cubicBezTo>
                  <a:pt x="12683" y="577"/>
                  <a:pt x="12703" y="599"/>
                  <a:pt x="12690" y="626"/>
                </a:cubicBezTo>
                <a:cubicBezTo>
                  <a:pt x="12740" y="606"/>
                  <a:pt x="12743" y="668"/>
                  <a:pt x="12777" y="672"/>
                </a:cubicBezTo>
                <a:lnTo>
                  <a:pt x="12773" y="675"/>
                </a:lnTo>
                <a:cubicBezTo>
                  <a:pt x="12793" y="642"/>
                  <a:pt x="12807" y="632"/>
                  <a:pt x="12834" y="672"/>
                </a:cubicBezTo>
                <a:cubicBezTo>
                  <a:pt x="12860" y="714"/>
                  <a:pt x="12864" y="780"/>
                  <a:pt x="12937" y="786"/>
                </a:cubicBezTo>
                <a:lnTo>
                  <a:pt x="12934" y="786"/>
                </a:lnTo>
                <a:cubicBezTo>
                  <a:pt x="12907" y="773"/>
                  <a:pt x="12911" y="750"/>
                  <a:pt x="12914" y="727"/>
                </a:cubicBezTo>
                <a:cubicBezTo>
                  <a:pt x="12884" y="721"/>
                  <a:pt x="12890" y="695"/>
                  <a:pt x="12887" y="672"/>
                </a:cubicBezTo>
                <a:cubicBezTo>
                  <a:pt x="12880" y="668"/>
                  <a:pt x="12874" y="662"/>
                  <a:pt x="12870" y="658"/>
                </a:cubicBezTo>
                <a:cubicBezTo>
                  <a:pt x="12894" y="649"/>
                  <a:pt x="12884" y="668"/>
                  <a:pt x="12884" y="675"/>
                </a:cubicBezTo>
                <a:cubicBezTo>
                  <a:pt x="12904" y="688"/>
                  <a:pt x="12921" y="701"/>
                  <a:pt x="12911" y="727"/>
                </a:cubicBezTo>
                <a:cubicBezTo>
                  <a:pt x="12988" y="816"/>
                  <a:pt x="13018" y="924"/>
                  <a:pt x="13028" y="1035"/>
                </a:cubicBezTo>
                <a:cubicBezTo>
                  <a:pt x="13034" y="1085"/>
                  <a:pt x="13071" y="1117"/>
                  <a:pt x="13088" y="1117"/>
                </a:cubicBezTo>
                <a:cubicBezTo>
                  <a:pt x="13135" y="1121"/>
                  <a:pt x="13128" y="1071"/>
                  <a:pt x="13135" y="1039"/>
                </a:cubicBezTo>
                <a:cubicBezTo>
                  <a:pt x="13165" y="904"/>
                  <a:pt x="13108" y="773"/>
                  <a:pt x="13105" y="642"/>
                </a:cubicBezTo>
                <a:cubicBezTo>
                  <a:pt x="13105" y="642"/>
                  <a:pt x="13108" y="649"/>
                  <a:pt x="13108" y="649"/>
                </a:cubicBezTo>
                <a:cubicBezTo>
                  <a:pt x="13058" y="639"/>
                  <a:pt x="13051" y="603"/>
                  <a:pt x="13048" y="563"/>
                </a:cubicBezTo>
                <a:cubicBezTo>
                  <a:pt x="13048" y="563"/>
                  <a:pt x="13051" y="570"/>
                  <a:pt x="13051" y="570"/>
                </a:cubicBezTo>
                <a:cubicBezTo>
                  <a:pt x="13011" y="554"/>
                  <a:pt x="12988" y="527"/>
                  <a:pt x="12991" y="485"/>
                </a:cubicBezTo>
                <a:cubicBezTo>
                  <a:pt x="12991" y="485"/>
                  <a:pt x="12994" y="491"/>
                  <a:pt x="12994" y="491"/>
                </a:cubicBezTo>
                <a:cubicBezTo>
                  <a:pt x="12971" y="495"/>
                  <a:pt x="12961" y="481"/>
                  <a:pt x="12961" y="459"/>
                </a:cubicBezTo>
                <a:cubicBezTo>
                  <a:pt x="12961" y="459"/>
                  <a:pt x="12964" y="465"/>
                  <a:pt x="12964" y="465"/>
                </a:cubicBezTo>
                <a:cubicBezTo>
                  <a:pt x="12927" y="462"/>
                  <a:pt x="12911" y="439"/>
                  <a:pt x="12904" y="406"/>
                </a:cubicBezTo>
                <a:cubicBezTo>
                  <a:pt x="12904" y="406"/>
                  <a:pt x="12907" y="409"/>
                  <a:pt x="12907" y="409"/>
                </a:cubicBezTo>
                <a:cubicBezTo>
                  <a:pt x="12887" y="409"/>
                  <a:pt x="12874" y="400"/>
                  <a:pt x="12874" y="377"/>
                </a:cubicBezTo>
                <a:cubicBezTo>
                  <a:pt x="12874" y="377"/>
                  <a:pt x="12880" y="380"/>
                  <a:pt x="12880" y="380"/>
                </a:cubicBezTo>
                <a:cubicBezTo>
                  <a:pt x="12797" y="383"/>
                  <a:pt x="12743" y="255"/>
                  <a:pt x="12626" y="295"/>
                </a:cubicBezTo>
                <a:lnTo>
                  <a:pt x="12626" y="295"/>
                </a:lnTo>
                <a:close/>
                <a:moveTo>
                  <a:pt x="20988" y="18525"/>
                </a:moveTo>
                <a:cubicBezTo>
                  <a:pt x="20944" y="18522"/>
                  <a:pt x="20954" y="18584"/>
                  <a:pt x="20914" y="18587"/>
                </a:cubicBezTo>
                <a:lnTo>
                  <a:pt x="20911" y="18591"/>
                </a:lnTo>
                <a:cubicBezTo>
                  <a:pt x="20874" y="17978"/>
                  <a:pt x="21048" y="17388"/>
                  <a:pt x="21125" y="16788"/>
                </a:cubicBezTo>
                <a:cubicBezTo>
                  <a:pt x="21155" y="16565"/>
                  <a:pt x="21152" y="16336"/>
                  <a:pt x="21162" y="16110"/>
                </a:cubicBezTo>
                <a:cubicBezTo>
                  <a:pt x="21162" y="16087"/>
                  <a:pt x="21175" y="16054"/>
                  <a:pt x="21131" y="16051"/>
                </a:cubicBezTo>
                <a:cubicBezTo>
                  <a:pt x="21131" y="16051"/>
                  <a:pt x="21131" y="16051"/>
                  <a:pt x="21131" y="16051"/>
                </a:cubicBezTo>
                <a:cubicBezTo>
                  <a:pt x="21229" y="15962"/>
                  <a:pt x="21175" y="15883"/>
                  <a:pt x="21128" y="15792"/>
                </a:cubicBezTo>
                <a:cubicBezTo>
                  <a:pt x="21018" y="15579"/>
                  <a:pt x="20854" y="15405"/>
                  <a:pt x="20696" y="15228"/>
                </a:cubicBezTo>
                <a:cubicBezTo>
                  <a:pt x="20666" y="15195"/>
                  <a:pt x="20623" y="15172"/>
                  <a:pt x="20623" y="15123"/>
                </a:cubicBezTo>
                <a:lnTo>
                  <a:pt x="20619" y="15126"/>
                </a:lnTo>
                <a:cubicBezTo>
                  <a:pt x="20757" y="15198"/>
                  <a:pt x="20847" y="15316"/>
                  <a:pt x="20937" y="15431"/>
                </a:cubicBezTo>
                <a:cubicBezTo>
                  <a:pt x="21031" y="15552"/>
                  <a:pt x="21111" y="15683"/>
                  <a:pt x="21198" y="15805"/>
                </a:cubicBezTo>
                <a:cubicBezTo>
                  <a:pt x="21309" y="15955"/>
                  <a:pt x="21352" y="16119"/>
                  <a:pt x="21346" y="16306"/>
                </a:cubicBezTo>
                <a:cubicBezTo>
                  <a:pt x="21319" y="16877"/>
                  <a:pt x="21306" y="17447"/>
                  <a:pt x="21282" y="18017"/>
                </a:cubicBezTo>
                <a:cubicBezTo>
                  <a:pt x="21279" y="18083"/>
                  <a:pt x="21259" y="18148"/>
                  <a:pt x="21245" y="18214"/>
                </a:cubicBezTo>
                <a:cubicBezTo>
                  <a:pt x="21222" y="18243"/>
                  <a:pt x="21229" y="18276"/>
                  <a:pt x="21229" y="18312"/>
                </a:cubicBezTo>
                <a:cubicBezTo>
                  <a:pt x="21188" y="18312"/>
                  <a:pt x="21212" y="18361"/>
                  <a:pt x="21182" y="18371"/>
                </a:cubicBezTo>
                <a:cubicBezTo>
                  <a:pt x="21182" y="18374"/>
                  <a:pt x="21185" y="18378"/>
                  <a:pt x="21185" y="18384"/>
                </a:cubicBezTo>
                <a:cubicBezTo>
                  <a:pt x="21185" y="18391"/>
                  <a:pt x="21162" y="18404"/>
                  <a:pt x="21192" y="18404"/>
                </a:cubicBezTo>
                <a:cubicBezTo>
                  <a:pt x="21188" y="18394"/>
                  <a:pt x="21185" y="18381"/>
                  <a:pt x="21185" y="18371"/>
                </a:cubicBezTo>
                <a:cubicBezTo>
                  <a:pt x="21212" y="18358"/>
                  <a:pt x="21232" y="18342"/>
                  <a:pt x="21229" y="18309"/>
                </a:cubicBezTo>
                <a:cubicBezTo>
                  <a:pt x="21259" y="18279"/>
                  <a:pt x="21252" y="18247"/>
                  <a:pt x="21245" y="18211"/>
                </a:cubicBezTo>
                <a:cubicBezTo>
                  <a:pt x="21299" y="18250"/>
                  <a:pt x="21282" y="18306"/>
                  <a:pt x="21269" y="18355"/>
                </a:cubicBezTo>
                <a:cubicBezTo>
                  <a:pt x="21235" y="18483"/>
                  <a:pt x="21202" y="18607"/>
                  <a:pt x="21165" y="18735"/>
                </a:cubicBezTo>
                <a:cubicBezTo>
                  <a:pt x="21165" y="18735"/>
                  <a:pt x="21172" y="18732"/>
                  <a:pt x="21172" y="18732"/>
                </a:cubicBezTo>
                <a:cubicBezTo>
                  <a:pt x="21128" y="18761"/>
                  <a:pt x="21138" y="18804"/>
                  <a:pt x="21142" y="18846"/>
                </a:cubicBezTo>
                <a:lnTo>
                  <a:pt x="21145" y="18843"/>
                </a:lnTo>
                <a:cubicBezTo>
                  <a:pt x="21065" y="18935"/>
                  <a:pt x="21068" y="19069"/>
                  <a:pt x="20974" y="19181"/>
                </a:cubicBezTo>
                <a:cubicBezTo>
                  <a:pt x="20964" y="18951"/>
                  <a:pt x="20917" y="18738"/>
                  <a:pt x="20981" y="18528"/>
                </a:cubicBezTo>
                <a:cubicBezTo>
                  <a:pt x="20984" y="18522"/>
                  <a:pt x="20988" y="18515"/>
                  <a:pt x="20991" y="18509"/>
                </a:cubicBezTo>
                <a:cubicBezTo>
                  <a:pt x="20991" y="18509"/>
                  <a:pt x="20988" y="18506"/>
                  <a:pt x="20984" y="18502"/>
                </a:cubicBezTo>
                <a:cubicBezTo>
                  <a:pt x="20988" y="18506"/>
                  <a:pt x="20988" y="18515"/>
                  <a:pt x="20988" y="18525"/>
                </a:cubicBezTo>
                <a:close/>
                <a:moveTo>
                  <a:pt x="21048" y="18722"/>
                </a:moveTo>
                <a:lnTo>
                  <a:pt x="21041" y="18732"/>
                </a:lnTo>
                <a:lnTo>
                  <a:pt x="21051" y="18732"/>
                </a:lnTo>
                <a:lnTo>
                  <a:pt x="21048" y="18722"/>
                </a:lnTo>
                <a:close/>
                <a:moveTo>
                  <a:pt x="21071" y="18633"/>
                </a:moveTo>
                <a:lnTo>
                  <a:pt x="21078" y="18633"/>
                </a:lnTo>
                <a:lnTo>
                  <a:pt x="21075" y="18624"/>
                </a:lnTo>
                <a:lnTo>
                  <a:pt x="21071" y="18633"/>
                </a:lnTo>
                <a:close/>
                <a:moveTo>
                  <a:pt x="21001" y="18830"/>
                </a:moveTo>
                <a:lnTo>
                  <a:pt x="20994" y="18823"/>
                </a:lnTo>
                <a:lnTo>
                  <a:pt x="20994" y="18833"/>
                </a:lnTo>
                <a:lnTo>
                  <a:pt x="21001" y="18830"/>
                </a:lnTo>
                <a:close/>
                <a:moveTo>
                  <a:pt x="13674" y="6109"/>
                </a:moveTo>
                <a:cubicBezTo>
                  <a:pt x="13764" y="6073"/>
                  <a:pt x="13888" y="6001"/>
                  <a:pt x="13952" y="6060"/>
                </a:cubicBezTo>
                <a:cubicBezTo>
                  <a:pt x="14025" y="6132"/>
                  <a:pt x="14112" y="6103"/>
                  <a:pt x="14179" y="6149"/>
                </a:cubicBezTo>
                <a:cubicBezTo>
                  <a:pt x="14223" y="6178"/>
                  <a:pt x="14263" y="6165"/>
                  <a:pt x="14310" y="6162"/>
                </a:cubicBezTo>
                <a:cubicBezTo>
                  <a:pt x="14480" y="6139"/>
                  <a:pt x="14644" y="6168"/>
                  <a:pt x="14812" y="6204"/>
                </a:cubicBezTo>
                <a:cubicBezTo>
                  <a:pt x="14919" y="6227"/>
                  <a:pt x="14989" y="6309"/>
                  <a:pt x="15029" y="6394"/>
                </a:cubicBezTo>
                <a:cubicBezTo>
                  <a:pt x="15100" y="6542"/>
                  <a:pt x="15147" y="6703"/>
                  <a:pt x="15153" y="6870"/>
                </a:cubicBezTo>
                <a:cubicBezTo>
                  <a:pt x="15157" y="6929"/>
                  <a:pt x="15150" y="6988"/>
                  <a:pt x="15063" y="6935"/>
                </a:cubicBezTo>
                <a:lnTo>
                  <a:pt x="15066" y="6939"/>
                </a:lnTo>
                <a:cubicBezTo>
                  <a:pt x="15056" y="6906"/>
                  <a:pt x="15046" y="6919"/>
                  <a:pt x="15033" y="6939"/>
                </a:cubicBezTo>
                <a:lnTo>
                  <a:pt x="15036" y="6935"/>
                </a:lnTo>
                <a:cubicBezTo>
                  <a:pt x="15026" y="6935"/>
                  <a:pt x="15016" y="6935"/>
                  <a:pt x="15006" y="6935"/>
                </a:cubicBezTo>
                <a:lnTo>
                  <a:pt x="15009" y="6939"/>
                </a:lnTo>
                <a:cubicBezTo>
                  <a:pt x="14999" y="6919"/>
                  <a:pt x="14986" y="6912"/>
                  <a:pt x="14976" y="6939"/>
                </a:cubicBezTo>
                <a:lnTo>
                  <a:pt x="14979" y="6935"/>
                </a:lnTo>
                <a:cubicBezTo>
                  <a:pt x="14956" y="6916"/>
                  <a:pt x="14936" y="6899"/>
                  <a:pt x="14912" y="6880"/>
                </a:cubicBezTo>
                <a:cubicBezTo>
                  <a:pt x="14916" y="6880"/>
                  <a:pt x="14919" y="6880"/>
                  <a:pt x="14922" y="6883"/>
                </a:cubicBezTo>
                <a:cubicBezTo>
                  <a:pt x="14919" y="6880"/>
                  <a:pt x="14919" y="6880"/>
                  <a:pt x="14916" y="6876"/>
                </a:cubicBezTo>
                <a:cubicBezTo>
                  <a:pt x="14842" y="6830"/>
                  <a:pt x="14822" y="6748"/>
                  <a:pt x="14775" y="6686"/>
                </a:cubicBezTo>
                <a:cubicBezTo>
                  <a:pt x="14698" y="6588"/>
                  <a:pt x="14604" y="6539"/>
                  <a:pt x="14470" y="6542"/>
                </a:cubicBezTo>
                <a:cubicBezTo>
                  <a:pt x="14193" y="6548"/>
                  <a:pt x="13915" y="6526"/>
                  <a:pt x="13640" y="6473"/>
                </a:cubicBezTo>
                <a:cubicBezTo>
                  <a:pt x="13573" y="6460"/>
                  <a:pt x="13513" y="6476"/>
                  <a:pt x="13446" y="6480"/>
                </a:cubicBezTo>
                <a:cubicBezTo>
                  <a:pt x="13403" y="6483"/>
                  <a:pt x="13349" y="6493"/>
                  <a:pt x="13349" y="6424"/>
                </a:cubicBezTo>
                <a:cubicBezTo>
                  <a:pt x="13366" y="6427"/>
                  <a:pt x="13379" y="6424"/>
                  <a:pt x="13372" y="6401"/>
                </a:cubicBezTo>
                <a:cubicBezTo>
                  <a:pt x="13389" y="6391"/>
                  <a:pt x="13406" y="6381"/>
                  <a:pt x="13426" y="6372"/>
                </a:cubicBezTo>
                <a:cubicBezTo>
                  <a:pt x="13423" y="6375"/>
                  <a:pt x="13423" y="6378"/>
                  <a:pt x="13419" y="6378"/>
                </a:cubicBezTo>
                <a:cubicBezTo>
                  <a:pt x="13419" y="6375"/>
                  <a:pt x="13419" y="6372"/>
                  <a:pt x="13419" y="6368"/>
                </a:cubicBezTo>
                <a:cubicBezTo>
                  <a:pt x="13419" y="6372"/>
                  <a:pt x="13423" y="6375"/>
                  <a:pt x="13423" y="6375"/>
                </a:cubicBezTo>
                <a:cubicBezTo>
                  <a:pt x="13429" y="6431"/>
                  <a:pt x="13403" y="6414"/>
                  <a:pt x="13376" y="6398"/>
                </a:cubicBezTo>
                <a:cubicBezTo>
                  <a:pt x="13369" y="6408"/>
                  <a:pt x="13359" y="6417"/>
                  <a:pt x="13352" y="6424"/>
                </a:cubicBezTo>
                <a:cubicBezTo>
                  <a:pt x="13332" y="6434"/>
                  <a:pt x="13312" y="6444"/>
                  <a:pt x="13292" y="6453"/>
                </a:cubicBezTo>
                <a:cubicBezTo>
                  <a:pt x="13255" y="6473"/>
                  <a:pt x="13208" y="6489"/>
                  <a:pt x="13178" y="6467"/>
                </a:cubicBezTo>
                <a:cubicBezTo>
                  <a:pt x="13148" y="6444"/>
                  <a:pt x="13188" y="6404"/>
                  <a:pt x="13192" y="6372"/>
                </a:cubicBezTo>
                <a:lnTo>
                  <a:pt x="13188" y="6375"/>
                </a:lnTo>
                <a:cubicBezTo>
                  <a:pt x="13198" y="6365"/>
                  <a:pt x="13208" y="6355"/>
                  <a:pt x="13219" y="6345"/>
                </a:cubicBezTo>
                <a:lnTo>
                  <a:pt x="13215" y="6349"/>
                </a:lnTo>
                <a:cubicBezTo>
                  <a:pt x="13245" y="6329"/>
                  <a:pt x="13198" y="6309"/>
                  <a:pt x="13215" y="6290"/>
                </a:cubicBezTo>
                <a:lnTo>
                  <a:pt x="13219" y="6293"/>
                </a:lnTo>
                <a:cubicBezTo>
                  <a:pt x="13252" y="6217"/>
                  <a:pt x="13292" y="6152"/>
                  <a:pt x="13383" y="6132"/>
                </a:cubicBezTo>
                <a:lnTo>
                  <a:pt x="13379" y="6129"/>
                </a:lnTo>
                <a:cubicBezTo>
                  <a:pt x="13406" y="6221"/>
                  <a:pt x="13456" y="6129"/>
                  <a:pt x="13496" y="6142"/>
                </a:cubicBezTo>
                <a:cubicBezTo>
                  <a:pt x="13530" y="6155"/>
                  <a:pt x="13580" y="6063"/>
                  <a:pt x="13607" y="6155"/>
                </a:cubicBezTo>
                <a:cubicBezTo>
                  <a:pt x="13607" y="6155"/>
                  <a:pt x="13603" y="6152"/>
                  <a:pt x="13603" y="6152"/>
                </a:cubicBezTo>
                <a:cubicBezTo>
                  <a:pt x="13627" y="6139"/>
                  <a:pt x="13650" y="6126"/>
                  <a:pt x="13674" y="6116"/>
                </a:cubicBezTo>
                <a:lnTo>
                  <a:pt x="13674" y="6109"/>
                </a:lnTo>
                <a:close/>
                <a:moveTo>
                  <a:pt x="13533" y="6231"/>
                </a:moveTo>
                <a:cubicBezTo>
                  <a:pt x="13526" y="6234"/>
                  <a:pt x="13523" y="6234"/>
                  <a:pt x="13516" y="6237"/>
                </a:cubicBezTo>
                <a:cubicBezTo>
                  <a:pt x="13516" y="6234"/>
                  <a:pt x="13516" y="6231"/>
                  <a:pt x="13516" y="6227"/>
                </a:cubicBezTo>
                <a:cubicBezTo>
                  <a:pt x="13523" y="6227"/>
                  <a:pt x="13530" y="6227"/>
                  <a:pt x="13536" y="6231"/>
                </a:cubicBezTo>
                <a:cubicBezTo>
                  <a:pt x="13533" y="6231"/>
                  <a:pt x="13533" y="6227"/>
                  <a:pt x="13530" y="6227"/>
                </a:cubicBezTo>
                <a:cubicBezTo>
                  <a:pt x="13530" y="6227"/>
                  <a:pt x="13533" y="6231"/>
                  <a:pt x="13533" y="6231"/>
                </a:cubicBezTo>
                <a:close/>
                <a:moveTo>
                  <a:pt x="10598" y="11013"/>
                </a:moveTo>
                <a:cubicBezTo>
                  <a:pt x="10574" y="10983"/>
                  <a:pt x="10534" y="10960"/>
                  <a:pt x="10564" y="10914"/>
                </a:cubicBezTo>
                <a:cubicBezTo>
                  <a:pt x="10554" y="10921"/>
                  <a:pt x="10551" y="10921"/>
                  <a:pt x="10557" y="10911"/>
                </a:cubicBezTo>
                <a:cubicBezTo>
                  <a:pt x="10561" y="10914"/>
                  <a:pt x="10561" y="10918"/>
                  <a:pt x="10564" y="10921"/>
                </a:cubicBezTo>
                <a:cubicBezTo>
                  <a:pt x="10497" y="10908"/>
                  <a:pt x="10477" y="10862"/>
                  <a:pt x="10470" y="10803"/>
                </a:cubicBezTo>
                <a:lnTo>
                  <a:pt x="10464" y="10800"/>
                </a:lnTo>
                <a:cubicBezTo>
                  <a:pt x="10531" y="10836"/>
                  <a:pt x="10601" y="10868"/>
                  <a:pt x="10668" y="10905"/>
                </a:cubicBezTo>
                <a:cubicBezTo>
                  <a:pt x="10698" y="10905"/>
                  <a:pt x="10728" y="10905"/>
                  <a:pt x="10762" y="10905"/>
                </a:cubicBezTo>
                <a:cubicBezTo>
                  <a:pt x="10765" y="10908"/>
                  <a:pt x="10768" y="10908"/>
                  <a:pt x="10772" y="10911"/>
                </a:cubicBezTo>
                <a:cubicBezTo>
                  <a:pt x="10775" y="10918"/>
                  <a:pt x="10775" y="10924"/>
                  <a:pt x="10778" y="10927"/>
                </a:cubicBezTo>
                <a:cubicBezTo>
                  <a:pt x="10772" y="10921"/>
                  <a:pt x="10768" y="10911"/>
                  <a:pt x="10762" y="10905"/>
                </a:cubicBezTo>
                <a:cubicBezTo>
                  <a:pt x="10731" y="10905"/>
                  <a:pt x="10701" y="10901"/>
                  <a:pt x="10671" y="10901"/>
                </a:cubicBezTo>
                <a:cubicBezTo>
                  <a:pt x="10601" y="10777"/>
                  <a:pt x="10467" y="10714"/>
                  <a:pt x="10380" y="10603"/>
                </a:cubicBezTo>
                <a:cubicBezTo>
                  <a:pt x="10249" y="10436"/>
                  <a:pt x="10146" y="10269"/>
                  <a:pt x="10142" y="10033"/>
                </a:cubicBezTo>
                <a:cubicBezTo>
                  <a:pt x="10236" y="10134"/>
                  <a:pt x="10316" y="10220"/>
                  <a:pt x="10397" y="10305"/>
                </a:cubicBezTo>
                <a:cubicBezTo>
                  <a:pt x="10397" y="10305"/>
                  <a:pt x="10387" y="10305"/>
                  <a:pt x="10387" y="10305"/>
                </a:cubicBezTo>
                <a:lnTo>
                  <a:pt x="10397" y="10301"/>
                </a:lnTo>
                <a:cubicBezTo>
                  <a:pt x="10521" y="10429"/>
                  <a:pt x="10678" y="10515"/>
                  <a:pt x="10808" y="10633"/>
                </a:cubicBezTo>
                <a:cubicBezTo>
                  <a:pt x="10808" y="10629"/>
                  <a:pt x="10808" y="10629"/>
                  <a:pt x="10805" y="10629"/>
                </a:cubicBezTo>
                <a:cubicBezTo>
                  <a:pt x="10805" y="10633"/>
                  <a:pt x="10805" y="10636"/>
                  <a:pt x="10802" y="10636"/>
                </a:cubicBezTo>
                <a:cubicBezTo>
                  <a:pt x="10899" y="10649"/>
                  <a:pt x="10969" y="10708"/>
                  <a:pt x="11036" y="10770"/>
                </a:cubicBezTo>
                <a:cubicBezTo>
                  <a:pt x="11036" y="10767"/>
                  <a:pt x="11036" y="10767"/>
                  <a:pt x="11033" y="10764"/>
                </a:cubicBezTo>
                <a:cubicBezTo>
                  <a:pt x="11033" y="10767"/>
                  <a:pt x="11033" y="10770"/>
                  <a:pt x="11033" y="10773"/>
                </a:cubicBezTo>
                <a:cubicBezTo>
                  <a:pt x="11086" y="10780"/>
                  <a:pt x="11120" y="10813"/>
                  <a:pt x="11150" y="10852"/>
                </a:cubicBezTo>
                <a:cubicBezTo>
                  <a:pt x="11147" y="10849"/>
                  <a:pt x="11147" y="10849"/>
                  <a:pt x="11143" y="10849"/>
                </a:cubicBezTo>
                <a:cubicBezTo>
                  <a:pt x="11143" y="10852"/>
                  <a:pt x="11147" y="10855"/>
                  <a:pt x="11147" y="10855"/>
                </a:cubicBezTo>
                <a:cubicBezTo>
                  <a:pt x="11170" y="10836"/>
                  <a:pt x="11177" y="10869"/>
                  <a:pt x="11193" y="10872"/>
                </a:cubicBezTo>
                <a:cubicBezTo>
                  <a:pt x="11190" y="10872"/>
                  <a:pt x="11187" y="10872"/>
                  <a:pt x="11183" y="10872"/>
                </a:cubicBezTo>
                <a:cubicBezTo>
                  <a:pt x="11187" y="10869"/>
                  <a:pt x="11190" y="10869"/>
                  <a:pt x="11193" y="10865"/>
                </a:cubicBezTo>
                <a:cubicBezTo>
                  <a:pt x="11324" y="10967"/>
                  <a:pt x="11475" y="11016"/>
                  <a:pt x="11635" y="11052"/>
                </a:cubicBezTo>
                <a:cubicBezTo>
                  <a:pt x="11679" y="11062"/>
                  <a:pt x="11722" y="11059"/>
                  <a:pt x="11726" y="11114"/>
                </a:cubicBezTo>
                <a:lnTo>
                  <a:pt x="11729" y="11114"/>
                </a:lnTo>
                <a:cubicBezTo>
                  <a:pt x="11672" y="11137"/>
                  <a:pt x="11605" y="11085"/>
                  <a:pt x="11555" y="11141"/>
                </a:cubicBezTo>
                <a:cubicBezTo>
                  <a:pt x="11542" y="11141"/>
                  <a:pt x="11528" y="11141"/>
                  <a:pt x="11515" y="11141"/>
                </a:cubicBezTo>
                <a:cubicBezTo>
                  <a:pt x="11518" y="11104"/>
                  <a:pt x="11491" y="11114"/>
                  <a:pt x="11471" y="11114"/>
                </a:cubicBezTo>
                <a:cubicBezTo>
                  <a:pt x="11468" y="11114"/>
                  <a:pt x="11461" y="11127"/>
                  <a:pt x="11461" y="11127"/>
                </a:cubicBezTo>
                <a:cubicBezTo>
                  <a:pt x="11478" y="11150"/>
                  <a:pt x="11498" y="11144"/>
                  <a:pt x="11518" y="11137"/>
                </a:cubicBezTo>
                <a:cubicBezTo>
                  <a:pt x="11528" y="11157"/>
                  <a:pt x="11542" y="11157"/>
                  <a:pt x="11552" y="11137"/>
                </a:cubicBezTo>
                <a:cubicBezTo>
                  <a:pt x="11659" y="11186"/>
                  <a:pt x="11799" y="11147"/>
                  <a:pt x="11876" y="11265"/>
                </a:cubicBezTo>
                <a:lnTo>
                  <a:pt x="11880" y="11265"/>
                </a:lnTo>
                <a:cubicBezTo>
                  <a:pt x="11870" y="11272"/>
                  <a:pt x="11859" y="11275"/>
                  <a:pt x="11853" y="11281"/>
                </a:cubicBezTo>
                <a:cubicBezTo>
                  <a:pt x="11863" y="11288"/>
                  <a:pt x="11873" y="11291"/>
                  <a:pt x="11880" y="11298"/>
                </a:cubicBezTo>
                <a:lnTo>
                  <a:pt x="11876" y="11298"/>
                </a:lnTo>
                <a:lnTo>
                  <a:pt x="11876" y="11311"/>
                </a:lnTo>
                <a:lnTo>
                  <a:pt x="11886" y="11318"/>
                </a:lnTo>
                <a:lnTo>
                  <a:pt x="11883" y="11314"/>
                </a:lnTo>
                <a:cubicBezTo>
                  <a:pt x="11491" y="11478"/>
                  <a:pt x="11130" y="11380"/>
                  <a:pt x="10782" y="11186"/>
                </a:cubicBezTo>
                <a:cubicBezTo>
                  <a:pt x="10755" y="11170"/>
                  <a:pt x="10705" y="11183"/>
                  <a:pt x="10698" y="11137"/>
                </a:cubicBezTo>
                <a:lnTo>
                  <a:pt x="10695" y="11141"/>
                </a:lnTo>
                <a:cubicBezTo>
                  <a:pt x="10701" y="11137"/>
                  <a:pt x="10708" y="11134"/>
                  <a:pt x="10715" y="11131"/>
                </a:cubicBezTo>
                <a:cubicBezTo>
                  <a:pt x="10708" y="11124"/>
                  <a:pt x="10701" y="11118"/>
                  <a:pt x="10695" y="11108"/>
                </a:cubicBezTo>
                <a:lnTo>
                  <a:pt x="10698" y="11111"/>
                </a:lnTo>
                <a:cubicBezTo>
                  <a:pt x="10688" y="11101"/>
                  <a:pt x="10678" y="11091"/>
                  <a:pt x="10665" y="11078"/>
                </a:cubicBezTo>
                <a:lnTo>
                  <a:pt x="10668" y="11082"/>
                </a:lnTo>
                <a:cubicBezTo>
                  <a:pt x="10661" y="11075"/>
                  <a:pt x="10651" y="11068"/>
                  <a:pt x="10644" y="11062"/>
                </a:cubicBezTo>
                <a:cubicBezTo>
                  <a:pt x="10641" y="11068"/>
                  <a:pt x="10638" y="11075"/>
                  <a:pt x="10634" y="11082"/>
                </a:cubicBezTo>
                <a:cubicBezTo>
                  <a:pt x="10634" y="11082"/>
                  <a:pt x="10638" y="11078"/>
                  <a:pt x="10638" y="11078"/>
                </a:cubicBezTo>
                <a:cubicBezTo>
                  <a:pt x="10628" y="11078"/>
                  <a:pt x="10624" y="11085"/>
                  <a:pt x="10621" y="11091"/>
                </a:cubicBezTo>
                <a:lnTo>
                  <a:pt x="10624" y="11088"/>
                </a:lnTo>
                <a:cubicBezTo>
                  <a:pt x="10611" y="11065"/>
                  <a:pt x="10604" y="11042"/>
                  <a:pt x="10598" y="11013"/>
                </a:cubicBezTo>
                <a:lnTo>
                  <a:pt x="10598" y="11013"/>
                </a:lnTo>
                <a:close/>
                <a:moveTo>
                  <a:pt x="11314" y="11114"/>
                </a:moveTo>
                <a:cubicBezTo>
                  <a:pt x="11317" y="11114"/>
                  <a:pt x="11321" y="11118"/>
                  <a:pt x="11324" y="11118"/>
                </a:cubicBezTo>
                <a:cubicBezTo>
                  <a:pt x="11324" y="11118"/>
                  <a:pt x="11327" y="11114"/>
                  <a:pt x="11331" y="11114"/>
                </a:cubicBezTo>
                <a:cubicBezTo>
                  <a:pt x="11324" y="11114"/>
                  <a:pt x="11317" y="11118"/>
                  <a:pt x="11311" y="11118"/>
                </a:cubicBezTo>
                <a:lnTo>
                  <a:pt x="11307" y="11111"/>
                </a:lnTo>
                <a:cubicBezTo>
                  <a:pt x="11307" y="11111"/>
                  <a:pt x="11314" y="11114"/>
                  <a:pt x="11314" y="11114"/>
                </a:cubicBezTo>
                <a:close/>
                <a:moveTo>
                  <a:pt x="11070" y="11068"/>
                </a:moveTo>
                <a:cubicBezTo>
                  <a:pt x="11073" y="11065"/>
                  <a:pt x="11073" y="11065"/>
                  <a:pt x="11076" y="11062"/>
                </a:cubicBezTo>
                <a:cubicBezTo>
                  <a:pt x="11073" y="11062"/>
                  <a:pt x="11070" y="11065"/>
                  <a:pt x="11066" y="11065"/>
                </a:cubicBezTo>
                <a:cubicBezTo>
                  <a:pt x="11056" y="11045"/>
                  <a:pt x="11046" y="11029"/>
                  <a:pt x="11039" y="11009"/>
                </a:cubicBezTo>
                <a:cubicBezTo>
                  <a:pt x="11033" y="11009"/>
                  <a:pt x="11023" y="11009"/>
                  <a:pt x="11016" y="11009"/>
                </a:cubicBezTo>
                <a:cubicBezTo>
                  <a:pt x="11009" y="11009"/>
                  <a:pt x="10989" y="10996"/>
                  <a:pt x="11006" y="11019"/>
                </a:cubicBezTo>
                <a:cubicBezTo>
                  <a:pt x="11009" y="11023"/>
                  <a:pt x="11029" y="11013"/>
                  <a:pt x="11043" y="11013"/>
                </a:cubicBezTo>
                <a:cubicBezTo>
                  <a:pt x="11049" y="11032"/>
                  <a:pt x="11059" y="11052"/>
                  <a:pt x="11070" y="11068"/>
                </a:cubicBezTo>
                <a:close/>
                <a:moveTo>
                  <a:pt x="11190" y="11065"/>
                </a:moveTo>
                <a:cubicBezTo>
                  <a:pt x="11180" y="11065"/>
                  <a:pt x="11173" y="11068"/>
                  <a:pt x="11163" y="11068"/>
                </a:cubicBezTo>
                <a:cubicBezTo>
                  <a:pt x="11177" y="11078"/>
                  <a:pt x="11187" y="11088"/>
                  <a:pt x="11200" y="11095"/>
                </a:cubicBezTo>
                <a:cubicBezTo>
                  <a:pt x="11210" y="11098"/>
                  <a:pt x="11220" y="11091"/>
                  <a:pt x="11234" y="11088"/>
                </a:cubicBezTo>
                <a:cubicBezTo>
                  <a:pt x="11220" y="11082"/>
                  <a:pt x="11203" y="11075"/>
                  <a:pt x="11190" y="11065"/>
                </a:cubicBezTo>
                <a:close/>
                <a:moveTo>
                  <a:pt x="10865" y="10970"/>
                </a:moveTo>
                <a:cubicBezTo>
                  <a:pt x="10865" y="10967"/>
                  <a:pt x="10865" y="10960"/>
                  <a:pt x="10865" y="10957"/>
                </a:cubicBezTo>
                <a:cubicBezTo>
                  <a:pt x="10855" y="10957"/>
                  <a:pt x="10849" y="10957"/>
                  <a:pt x="10839" y="10954"/>
                </a:cubicBezTo>
                <a:cubicBezTo>
                  <a:pt x="10839" y="10957"/>
                  <a:pt x="10839" y="10964"/>
                  <a:pt x="10839" y="10964"/>
                </a:cubicBezTo>
                <a:cubicBezTo>
                  <a:pt x="10849" y="10967"/>
                  <a:pt x="10859" y="10967"/>
                  <a:pt x="10865" y="10970"/>
                </a:cubicBezTo>
                <a:close/>
                <a:moveTo>
                  <a:pt x="10922" y="10983"/>
                </a:moveTo>
                <a:cubicBezTo>
                  <a:pt x="10919" y="10986"/>
                  <a:pt x="10916" y="10986"/>
                  <a:pt x="10912" y="10990"/>
                </a:cubicBezTo>
                <a:cubicBezTo>
                  <a:pt x="10916" y="10993"/>
                  <a:pt x="10916" y="10996"/>
                  <a:pt x="10919" y="10996"/>
                </a:cubicBezTo>
                <a:cubicBezTo>
                  <a:pt x="10922" y="10996"/>
                  <a:pt x="10926" y="10993"/>
                  <a:pt x="10929" y="10990"/>
                </a:cubicBezTo>
                <a:cubicBezTo>
                  <a:pt x="10926" y="10986"/>
                  <a:pt x="10926" y="10983"/>
                  <a:pt x="10922" y="10983"/>
                </a:cubicBezTo>
                <a:close/>
                <a:moveTo>
                  <a:pt x="11401" y="11121"/>
                </a:moveTo>
                <a:cubicBezTo>
                  <a:pt x="11398" y="11118"/>
                  <a:pt x="11394" y="11111"/>
                  <a:pt x="11391" y="11111"/>
                </a:cubicBezTo>
                <a:cubicBezTo>
                  <a:pt x="11388" y="11111"/>
                  <a:pt x="11384" y="11114"/>
                  <a:pt x="11381" y="11118"/>
                </a:cubicBezTo>
                <a:cubicBezTo>
                  <a:pt x="11384" y="11121"/>
                  <a:pt x="11388" y="11127"/>
                  <a:pt x="11391" y="11127"/>
                </a:cubicBezTo>
                <a:cubicBezTo>
                  <a:pt x="11394" y="11131"/>
                  <a:pt x="11398" y="11124"/>
                  <a:pt x="11401" y="11121"/>
                </a:cubicBezTo>
                <a:close/>
                <a:moveTo>
                  <a:pt x="7441" y="7175"/>
                </a:moveTo>
                <a:cubicBezTo>
                  <a:pt x="7451" y="7181"/>
                  <a:pt x="7458" y="7188"/>
                  <a:pt x="7468" y="7194"/>
                </a:cubicBezTo>
                <a:cubicBezTo>
                  <a:pt x="7458" y="7197"/>
                  <a:pt x="7448" y="7201"/>
                  <a:pt x="7441" y="7207"/>
                </a:cubicBezTo>
                <a:lnTo>
                  <a:pt x="7438" y="7204"/>
                </a:lnTo>
                <a:cubicBezTo>
                  <a:pt x="7488" y="7270"/>
                  <a:pt x="7498" y="7348"/>
                  <a:pt x="7525" y="7420"/>
                </a:cubicBezTo>
                <a:cubicBezTo>
                  <a:pt x="7531" y="7424"/>
                  <a:pt x="7538" y="7427"/>
                  <a:pt x="7545" y="7430"/>
                </a:cubicBezTo>
                <a:cubicBezTo>
                  <a:pt x="7525" y="7443"/>
                  <a:pt x="7525" y="7430"/>
                  <a:pt x="7528" y="7417"/>
                </a:cubicBezTo>
                <a:cubicBezTo>
                  <a:pt x="7508" y="7443"/>
                  <a:pt x="7505" y="7470"/>
                  <a:pt x="7545" y="7470"/>
                </a:cubicBezTo>
                <a:cubicBezTo>
                  <a:pt x="7649" y="7473"/>
                  <a:pt x="7752" y="7342"/>
                  <a:pt x="7706" y="7247"/>
                </a:cubicBezTo>
                <a:cubicBezTo>
                  <a:pt x="7602" y="7030"/>
                  <a:pt x="7645" y="6853"/>
                  <a:pt x="7816" y="6693"/>
                </a:cubicBezTo>
                <a:cubicBezTo>
                  <a:pt x="7893" y="6624"/>
                  <a:pt x="7923" y="6529"/>
                  <a:pt x="7930" y="6427"/>
                </a:cubicBezTo>
                <a:cubicBezTo>
                  <a:pt x="7957" y="6136"/>
                  <a:pt x="7873" y="5870"/>
                  <a:pt x="7716" y="5627"/>
                </a:cubicBezTo>
                <a:cubicBezTo>
                  <a:pt x="7652" y="5529"/>
                  <a:pt x="7578" y="5513"/>
                  <a:pt x="7485" y="5588"/>
                </a:cubicBezTo>
                <a:lnTo>
                  <a:pt x="7485" y="5588"/>
                </a:lnTo>
                <a:cubicBezTo>
                  <a:pt x="7471" y="5631"/>
                  <a:pt x="7454" y="5677"/>
                  <a:pt x="7441" y="5719"/>
                </a:cubicBezTo>
                <a:lnTo>
                  <a:pt x="7438" y="5719"/>
                </a:lnTo>
                <a:cubicBezTo>
                  <a:pt x="7438" y="5732"/>
                  <a:pt x="7438" y="5742"/>
                  <a:pt x="7438" y="5755"/>
                </a:cubicBezTo>
                <a:lnTo>
                  <a:pt x="7441" y="5755"/>
                </a:lnTo>
                <a:cubicBezTo>
                  <a:pt x="7411" y="5985"/>
                  <a:pt x="7354" y="6214"/>
                  <a:pt x="7401" y="6453"/>
                </a:cubicBezTo>
                <a:cubicBezTo>
                  <a:pt x="7528" y="6313"/>
                  <a:pt x="7531" y="6309"/>
                  <a:pt x="7582" y="6303"/>
                </a:cubicBezTo>
                <a:lnTo>
                  <a:pt x="7575" y="6303"/>
                </a:lnTo>
                <a:cubicBezTo>
                  <a:pt x="7555" y="6237"/>
                  <a:pt x="7612" y="6211"/>
                  <a:pt x="7652" y="6204"/>
                </a:cubicBezTo>
                <a:cubicBezTo>
                  <a:pt x="7685" y="6198"/>
                  <a:pt x="7716" y="6247"/>
                  <a:pt x="7732" y="6283"/>
                </a:cubicBezTo>
                <a:cubicBezTo>
                  <a:pt x="7746" y="6316"/>
                  <a:pt x="7742" y="6335"/>
                  <a:pt x="7709" y="6358"/>
                </a:cubicBezTo>
                <a:cubicBezTo>
                  <a:pt x="7428" y="6548"/>
                  <a:pt x="7324" y="6870"/>
                  <a:pt x="7441" y="7175"/>
                </a:cubicBezTo>
                <a:lnTo>
                  <a:pt x="7441" y="7175"/>
                </a:lnTo>
                <a:close/>
                <a:moveTo>
                  <a:pt x="13346" y="6784"/>
                </a:moveTo>
                <a:cubicBezTo>
                  <a:pt x="13409" y="6742"/>
                  <a:pt x="13486" y="6745"/>
                  <a:pt x="13553" y="6719"/>
                </a:cubicBezTo>
                <a:cubicBezTo>
                  <a:pt x="13553" y="6719"/>
                  <a:pt x="13550" y="6716"/>
                  <a:pt x="13550" y="6716"/>
                </a:cubicBezTo>
                <a:cubicBezTo>
                  <a:pt x="13553" y="6722"/>
                  <a:pt x="13557" y="6729"/>
                  <a:pt x="13560" y="6735"/>
                </a:cubicBezTo>
                <a:cubicBezTo>
                  <a:pt x="13567" y="6729"/>
                  <a:pt x="13573" y="6722"/>
                  <a:pt x="13580" y="6716"/>
                </a:cubicBezTo>
                <a:lnTo>
                  <a:pt x="13577" y="6719"/>
                </a:lnTo>
                <a:cubicBezTo>
                  <a:pt x="13613" y="6722"/>
                  <a:pt x="13647" y="6719"/>
                  <a:pt x="13664" y="6676"/>
                </a:cubicBezTo>
                <a:lnTo>
                  <a:pt x="13657" y="6680"/>
                </a:lnTo>
                <a:cubicBezTo>
                  <a:pt x="13677" y="6752"/>
                  <a:pt x="13727" y="6716"/>
                  <a:pt x="13767" y="6709"/>
                </a:cubicBezTo>
                <a:lnTo>
                  <a:pt x="13764" y="6712"/>
                </a:lnTo>
                <a:cubicBezTo>
                  <a:pt x="13771" y="6722"/>
                  <a:pt x="13774" y="6732"/>
                  <a:pt x="13781" y="6742"/>
                </a:cubicBezTo>
                <a:cubicBezTo>
                  <a:pt x="13788" y="6732"/>
                  <a:pt x="13791" y="6722"/>
                  <a:pt x="13798" y="6712"/>
                </a:cubicBezTo>
                <a:lnTo>
                  <a:pt x="13794" y="6706"/>
                </a:lnTo>
                <a:cubicBezTo>
                  <a:pt x="13968" y="6758"/>
                  <a:pt x="14142" y="6811"/>
                  <a:pt x="14316" y="6866"/>
                </a:cubicBezTo>
                <a:lnTo>
                  <a:pt x="14313" y="6870"/>
                </a:lnTo>
                <a:cubicBezTo>
                  <a:pt x="14501" y="6998"/>
                  <a:pt x="14601" y="7197"/>
                  <a:pt x="14742" y="7378"/>
                </a:cubicBezTo>
                <a:cubicBezTo>
                  <a:pt x="14715" y="7404"/>
                  <a:pt x="14665" y="7371"/>
                  <a:pt x="14624" y="7401"/>
                </a:cubicBezTo>
                <a:cubicBezTo>
                  <a:pt x="14668" y="7440"/>
                  <a:pt x="14708" y="7473"/>
                  <a:pt x="14748" y="7509"/>
                </a:cubicBezTo>
                <a:cubicBezTo>
                  <a:pt x="14594" y="7427"/>
                  <a:pt x="14424" y="7440"/>
                  <a:pt x="14263" y="7407"/>
                </a:cubicBezTo>
                <a:lnTo>
                  <a:pt x="14259" y="7411"/>
                </a:lnTo>
                <a:cubicBezTo>
                  <a:pt x="14276" y="7365"/>
                  <a:pt x="14343" y="7348"/>
                  <a:pt x="14330" y="7289"/>
                </a:cubicBezTo>
                <a:cubicBezTo>
                  <a:pt x="14316" y="7230"/>
                  <a:pt x="14280" y="7175"/>
                  <a:pt x="14223" y="7161"/>
                </a:cubicBezTo>
                <a:cubicBezTo>
                  <a:pt x="14156" y="7142"/>
                  <a:pt x="14172" y="7217"/>
                  <a:pt x="14149" y="7247"/>
                </a:cubicBezTo>
                <a:cubicBezTo>
                  <a:pt x="14139" y="7260"/>
                  <a:pt x="14122" y="7266"/>
                  <a:pt x="14106" y="7276"/>
                </a:cubicBezTo>
                <a:cubicBezTo>
                  <a:pt x="14089" y="7247"/>
                  <a:pt x="14069" y="7217"/>
                  <a:pt x="14052" y="7188"/>
                </a:cubicBezTo>
                <a:cubicBezTo>
                  <a:pt x="14059" y="7188"/>
                  <a:pt x="14069" y="7191"/>
                  <a:pt x="14075" y="7191"/>
                </a:cubicBezTo>
                <a:cubicBezTo>
                  <a:pt x="14069" y="7188"/>
                  <a:pt x="14062" y="7188"/>
                  <a:pt x="14055" y="7184"/>
                </a:cubicBezTo>
                <a:lnTo>
                  <a:pt x="14059" y="7178"/>
                </a:lnTo>
                <a:cubicBezTo>
                  <a:pt x="14059" y="7178"/>
                  <a:pt x="14065" y="7181"/>
                  <a:pt x="14065" y="7184"/>
                </a:cubicBezTo>
                <a:cubicBezTo>
                  <a:pt x="14035" y="7178"/>
                  <a:pt x="14005" y="7175"/>
                  <a:pt x="13965" y="7165"/>
                </a:cubicBezTo>
                <a:cubicBezTo>
                  <a:pt x="14005" y="7214"/>
                  <a:pt x="14035" y="7201"/>
                  <a:pt x="14069" y="7181"/>
                </a:cubicBezTo>
                <a:cubicBezTo>
                  <a:pt x="14042" y="7234"/>
                  <a:pt x="13972" y="7237"/>
                  <a:pt x="13931" y="7279"/>
                </a:cubicBezTo>
                <a:cubicBezTo>
                  <a:pt x="14005" y="7338"/>
                  <a:pt x="14059" y="7293"/>
                  <a:pt x="14112" y="7273"/>
                </a:cubicBezTo>
                <a:cubicBezTo>
                  <a:pt x="14015" y="7388"/>
                  <a:pt x="13911" y="7335"/>
                  <a:pt x="13808" y="7283"/>
                </a:cubicBezTo>
                <a:cubicBezTo>
                  <a:pt x="13774" y="7266"/>
                  <a:pt x="13747" y="7243"/>
                  <a:pt x="13721" y="7220"/>
                </a:cubicBezTo>
                <a:cubicBezTo>
                  <a:pt x="13694" y="7201"/>
                  <a:pt x="13680" y="7148"/>
                  <a:pt x="13637" y="7188"/>
                </a:cubicBezTo>
                <a:cubicBezTo>
                  <a:pt x="13600" y="7217"/>
                  <a:pt x="13617" y="7250"/>
                  <a:pt x="13640" y="7283"/>
                </a:cubicBezTo>
                <a:cubicBezTo>
                  <a:pt x="13650" y="7296"/>
                  <a:pt x="13647" y="7315"/>
                  <a:pt x="13650" y="7335"/>
                </a:cubicBezTo>
                <a:lnTo>
                  <a:pt x="13650" y="7332"/>
                </a:lnTo>
                <a:cubicBezTo>
                  <a:pt x="13593" y="7293"/>
                  <a:pt x="13513" y="7270"/>
                  <a:pt x="13536" y="7175"/>
                </a:cubicBezTo>
                <a:cubicBezTo>
                  <a:pt x="13547" y="7138"/>
                  <a:pt x="13513" y="7129"/>
                  <a:pt x="13483" y="7138"/>
                </a:cubicBezTo>
                <a:cubicBezTo>
                  <a:pt x="13382" y="7161"/>
                  <a:pt x="13262" y="7161"/>
                  <a:pt x="13272" y="7312"/>
                </a:cubicBezTo>
                <a:cubicBezTo>
                  <a:pt x="13192" y="7286"/>
                  <a:pt x="13121" y="7253"/>
                  <a:pt x="13044" y="7253"/>
                </a:cubicBezTo>
                <a:cubicBezTo>
                  <a:pt x="13510" y="6824"/>
                  <a:pt x="13985" y="6834"/>
                  <a:pt x="14494" y="7237"/>
                </a:cubicBezTo>
                <a:cubicBezTo>
                  <a:pt x="14336" y="6955"/>
                  <a:pt x="13982" y="6807"/>
                  <a:pt x="13660" y="6873"/>
                </a:cubicBezTo>
                <a:cubicBezTo>
                  <a:pt x="13496" y="6906"/>
                  <a:pt x="13329" y="6932"/>
                  <a:pt x="13175" y="7001"/>
                </a:cubicBezTo>
                <a:cubicBezTo>
                  <a:pt x="13138" y="7017"/>
                  <a:pt x="13088" y="7057"/>
                  <a:pt x="13044" y="7007"/>
                </a:cubicBezTo>
                <a:lnTo>
                  <a:pt x="13041" y="7011"/>
                </a:lnTo>
                <a:cubicBezTo>
                  <a:pt x="13101" y="6880"/>
                  <a:pt x="13225" y="6834"/>
                  <a:pt x="13352" y="6788"/>
                </a:cubicBezTo>
                <a:cubicBezTo>
                  <a:pt x="13359" y="6784"/>
                  <a:pt x="13372" y="6804"/>
                  <a:pt x="13369" y="6781"/>
                </a:cubicBezTo>
                <a:cubicBezTo>
                  <a:pt x="13359" y="6778"/>
                  <a:pt x="13352" y="6781"/>
                  <a:pt x="13346" y="6784"/>
                </a:cubicBezTo>
                <a:close/>
                <a:moveTo>
                  <a:pt x="14032" y="7142"/>
                </a:moveTo>
                <a:cubicBezTo>
                  <a:pt x="14035" y="7135"/>
                  <a:pt x="14039" y="7129"/>
                  <a:pt x="14042" y="7122"/>
                </a:cubicBezTo>
                <a:cubicBezTo>
                  <a:pt x="14042" y="7119"/>
                  <a:pt x="14035" y="7112"/>
                  <a:pt x="14035" y="7116"/>
                </a:cubicBezTo>
                <a:cubicBezTo>
                  <a:pt x="14029" y="7119"/>
                  <a:pt x="14025" y="7122"/>
                  <a:pt x="14022" y="7129"/>
                </a:cubicBezTo>
                <a:cubicBezTo>
                  <a:pt x="14025" y="7132"/>
                  <a:pt x="14029" y="7138"/>
                  <a:pt x="14032" y="7142"/>
                </a:cubicBezTo>
                <a:close/>
                <a:moveTo>
                  <a:pt x="17580" y="13920"/>
                </a:moveTo>
                <a:cubicBezTo>
                  <a:pt x="17690" y="13920"/>
                  <a:pt x="17798" y="13920"/>
                  <a:pt x="17908" y="13920"/>
                </a:cubicBezTo>
                <a:cubicBezTo>
                  <a:pt x="17908" y="13910"/>
                  <a:pt x="17911" y="13897"/>
                  <a:pt x="17911" y="13887"/>
                </a:cubicBezTo>
                <a:cubicBezTo>
                  <a:pt x="17674" y="13858"/>
                  <a:pt x="17439" y="13825"/>
                  <a:pt x="17202" y="13795"/>
                </a:cubicBezTo>
                <a:cubicBezTo>
                  <a:pt x="17607" y="13766"/>
                  <a:pt x="18002" y="13782"/>
                  <a:pt x="18387" y="13933"/>
                </a:cubicBezTo>
                <a:cubicBezTo>
                  <a:pt x="18661" y="14041"/>
                  <a:pt x="18949" y="14113"/>
                  <a:pt x="19230" y="14205"/>
                </a:cubicBezTo>
                <a:cubicBezTo>
                  <a:pt x="19404" y="14264"/>
                  <a:pt x="19565" y="14346"/>
                  <a:pt x="19716" y="14448"/>
                </a:cubicBezTo>
                <a:lnTo>
                  <a:pt x="19716" y="14444"/>
                </a:lnTo>
                <a:cubicBezTo>
                  <a:pt x="19749" y="14481"/>
                  <a:pt x="19769" y="14533"/>
                  <a:pt x="19833" y="14523"/>
                </a:cubicBezTo>
                <a:cubicBezTo>
                  <a:pt x="19819" y="14549"/>
                  <a:pt x="19836" y="14553"/>
                  <a:pt x="19856" y="14553"/>
                </a:cubicBezTo>
                <a:cubicBezTo>
                  <a:pt x="19856" y="14576"/>
                  <a:pt x="19866" y="14582"/>
                  <a:pt x="19890" y="14576"/>
                </a:cubicBezTo>
                <a:cubicBezTo>
                  <a:pt x="19883" y="14595"/>
                  <a:pt x="19890" y="14608"/>
                  <a:pt x="19913" y="14608"/>
                </a:cubicBezTo>
                <a:cubicBezTo>
                  <a:pt x="19913" y="14628"/>
                  <a:pt x="19923" y="14635"/>
                  <a:pt x="19940" y="14635"/>
                </a:cubicBezTo>
                <a:cubicBezTo>
                  <a:pt x="19943" y="14648"/>
                  <a:pt x="19943" y="14661"/>
                  <a:pt x="19947" y="14674"/>
                </a:cubicBezTo>
                <a:cubicBezTo>
                  <a:pt x="19963" y="14677"/>
                  <a:pt x="19980" y="14680"/>
                  <a:pt x="19997" y="14680"/>
                </a:cubicBezTo>
                <a:cubicBezTo>
                  <a:pt x="20003" y="14694"/>
                  <a:pt x="20013" y="14707"/>
                  <a:pt x="20020" y="14720"/>
                </a:cubicBezTo>
                <a:cubicBezTo>
                  <a:pt x="20030" y="14713"/>
                  <a:pt x="20030" y="14717"/>
                  <a:pt x="20024" y="14726"/>
                </a:cubicBezTo>
                <a:cubicBezTo>
                  <a:pt x="20024" y="14723"/>
                  <a:pt x="20020" y="14720"/>
                  <a:pt x="20020" y="14720"/>
                </a:cubicBezTo>
                <a:cubicBezTo>
                  <a:pt x="20010" y="14710"/>
                  <a:pt x="20000" y="14697"/>
                  <a:pt x="19993" y="14687"/>
                </a:cubicBezTo>
                <a:cubicBezTo>
                  <a:pt x="19977" y="14684"/>
                  <a:pt x="19960" y="14680"/>
                  <a:pt x="19947" y="14674"/>
                </a:cubicBezTo>
                <a:cubicBezTo>
                  <a:pt x="19957" y="14658"/>
                  <a:pt x="19960" y="14644"/>
                  <a:pt x="19936" y="14638"/>
                </a:cubicBezTo>
                <a:cubicBezTo>
                  <a:pt x="19936" y="14618"/>
                  <a:pt x="19930" y="14608"/>
                  <a:pt x="19910" y="14612"/>
                </a:cubicBezTo>
                <a:cubicBezTo>
                  <a:pt x="19916" y="14592"/>
                  <a:pt x="19900" y="14585"/>
                  <a:pt x="19886" y="14579"/>
                </a:cubicBezTo>
                <a:cubicBezTo>
                  <a:pt x="19883" y="14562"/>
                  <a:pt x="19873" y="14553"/>
                  <a:pt x="19856" y="14556"/>
                </a:cubicBezTo>
                <a:cubicBezTo>
                  <a:pt x="19860" y="14540"/>
                  <a:pt x="19846" y="14530"/>
                  <a:pt x="19833" y="14526"/>
                </a:cubicBezTo>
                <a:cubicBezTo>
                  <a:pt x="19813" y="14500"/>
                  <a:pt x="19796" y="14474"/>
                  <a:pt x="19776" y="14448"/>
                </a:cubicBezTo>
                <a:lnTo>
                  <a:pt x="19772" y="14451"/>
                </a:lnTo>
                <a:cubicBezTo>
                  <a:pt x="19967" y="14523"/>
                  <a:pt x="20104" y="14667"/>
                  <a:pt x="20261" y="14785"/>
                </a:cubicBezTo>
                <a:cubicBezTo>
                  <a:pt x="20362" y="14864"/>
                  <a:pt x="20455" y="14946"/>
                  <a:pt x="20552" y="15028"/>
                </a:cubicBezTo>
                <a:lnTo>
                  <a:pt x="20556" y="15025"/>
                </a:lnTo>
                <a:cubicBezTo>
                  <a:pt x="20526" y="15034"/>
                  <a:pt x="20499" y="15044"/>
                  <a:pt x="20469" y="15054"/>
                </a:cubicBezTo>
                <a:cubicBezTo>
                  <a:pt x="20472" y="15048"/>
                  <a:pt x="20479" y="15041"/>
                  <a:pt x="20482" y="15034"/>
                </a:cubicBezTo>
                <a:cubicBezTo>
                  <a:pt x="20479" y="15034"/>
                  <a:pt x="20475" y="15031"/>
                  <a:pt x="20472" y="15031"/>
                </a:cubicBezTo>
                <a:cubicBezTo>
                  <a:pt x="20472" y="15038"/>
                  <a:pt x="20472" y="15048"/>
                  <a:pt x="20469" y="15054"/>
                </a:cubicBezTo>
                <a:cubicBezTo>
                  <a:pt x="20593" y="15120"/>
                  <a:pt x="20623" y="15267"/>
                  <a:pt x="20726" y="15346"/>
                </a:cubicBezTo>
                <a:cubicBezTo>
                  <a:pt x="20726" y="15346"/>
                  <a:pt x="20726" y="15346"/>
                  <a:pt x="20726" y="15346"/>
                </a:cubicBezTo>
                <a:cubicBezTo>
                  <a:pt x="20670" y="15366"/>
                  <a:pt x="20649" y="15320"/>
                  <a:pt x="20616" y="15290"/>
                </a:cubicBezTo>
                <a:cubicBezTo>
                  <a:pt x="20502" y="15182"/>
                  <a:pt x="20405" y="15057"/>
                  <a:pt x="20261" y="14982"/>
                </a:cubicBezTo>
                <a:cubicBezTo>
                  <a:pt x="20261" y="14982"/>
                  <a:pt x="20265" y="14989"/>
                  <a:pt x="20265" y="14989"/>
                </a:cubicBezTo>
                <a:cubicBezTo>
                  <a:pt x="20261" y="14943"/>
                  <a:pt x="20211" y="14933"/>
                  <a:pt x="20188" y="14900"/>
                </a:cubicBezTo>
                <a:cubicBezTo>
                  <a:pt x="20177" y="14890"/>
                  <a:pt x="20171" y="14877"/>
                  <a:pt x="20164" y="14864"/>
                </a:cubicBezTo>
                <a:cubicBezTo>
                  <a:pt x="20144" y="14864"/>
                  <a:pt x="20124" y="14861"/>
                  <a:pt x="20107" y="14861"/>
                </a:cubicBezTo>
                <a:cubicBezTo>
                  <a:pt x="20111" y="14861"/>
                  <a:pt x="20114" y="14857"/>
                  <a:pt x="20117" y="14857"/>
                </a:cubicBezTo>
                <a:cubicBezTo>
                  <a:pt x="20114" y="14861"/>
                  <a:pt x="20111" y="14861"/>
                  <a:pt x="20111" y="14864"/>
                </a:cubicBezTo>
                <a:cubicBezTo>
                  <a:pt x="20131" y="14857"/>
                  <a:pt x="20151" y="14828"/>
                  <a:pt x="20167" y="14867"/>
                </a:cubicBezTo>
                <a:cubicBezTo>
                  <a:pt x="20161" y="14894"/>
                  <a:pt x="20164" y="14907"/>
                  <a:pt x="20194" y="14900"/>
                </a:cubicBezTo>
                <a:cubicBezTo>
                  <a:pt x="20191" y="14923"/>
                  <a:pt x="20184" y="14943"/>
                  <a:pt x="20181" y="14966"/>
                </a:cubicBezTo>
                <a:lnTo>
                  <a:pt x="20184" y="14962"/>
                </a:lnTo>
                <a:cubicBezTo>
                  <a:pt x="19813" y="14710"/>
                  <a:pt x="19411" y="14520"/>
                  <a:pt x="18999" y="14340"/>
                </a:cubicBezTo>
                <a:cubicBezTo>
                  <a:pt x="18972" y="14326"/>
                  <a:pt x="18926" y="14333"/>
                  <a:pt x="18926" y="14284"/>
                </a:cubicBezTo>
                <a:cubicBezTo>
                  <a:pt x="18926" y="14284"/>
                  <a:pt x="18922" y="14287"/>
                  <a:pt x="18922" y="14287"/>
                </a:cubicBezTo>
                <a:cubicBezTo>
                  <a:pt x="18949" y="14287"/>
                  <a:pt x="18972" y="14287"/>
                  <a:pt x="18999" y="14287"/>
                </a:cubicBezTo>
                <a:cubicBezTo>
                  <a:pt x="18999" y="14290"/>
                  <a:pt x="18999" y="14290"/>
                  <a:pt x="19003" y="14294"/>
                </a:cubicBezTo>
                <a:cubicBezTo>
                  <a:pt x="19003" y="14290"/>
                  <a:pt x="19003" y="14290"/>
                  <a:pt x="19003" y="14287"/>
                </a:cubicBezTo>
                <a:cubicBezTo>
                  <a:pt x="18748" y="14123"/>
                  <a:pt x="18474" y="14018"/>
                  <a:pt x="18162" y="14015"/>
                </a:cubicBezTo>
                <a:cubicBezTo>
                  <a:pt x="18032" y="14015"/>
                  <a:pt x="17898" y="13999"/>
                  <a:pt x="17767" y="13992"/>
                </a:cubicBezTo>
                <a:cubicBezTo>
                  <a:pt x="17690" y="13989"/>
                  <a:pt x="17630" y="13969"/>
                  <a:pt x="17580" y="13920"/>
                </a:cubicBezTo>
                <a:lnTo>
                  <a:pt x="17580" y="13920"/>
                </a:lnTo>
                <a:close/>
                <a:moveTo>
                  <a:pt x="17684" y="13956"/>
                </a:moveTo>
                <a:cubicBezTo>
                  <a:pt x="17687" y="13956"/>
                  <a:pt x="17690" y="13956"/>
                  <a:pt x="17694" y="13956"/>
                </a:cubicBezTo>
                <a:cubicBezTo>
                  <a:pt x="17690" y="13953"/>
                  <a:pt x="17687" y="13950"/>
                  <a:pt x="17684" y="13950"/>
                </a:cubicBezTo>
                <a:cubicBezTo>
                  <a:pt x="17684" y="13950"/>
                  <a:pt x="17684" y="13953"/>
                  <a:pt x="17684" y="13956"/>
                </a:cubicBezTo>
                <a:close/>
                <a:moveTo>
                  <a:pt x="17774" y="13946"/>
                </a:moveTo>
                <a:lnTo>
                  <a:pt x="17771" y="13953"/>
                </a:lnTo>
                <a:lnTo>
                  <a:pt x="17777" y="13953"/>
                </a:lnTo>
                <a:lnTo>
                  <a:pt x="17774" y="13946"/>
                </a:lnTo>
                <a:close/>
                <a:moveTo>
                  <a:pt x="18186" y="18024"/>
                </a:moveTo>
                <a:cubicBezTo>
                  <a:pt x="17985" y="18715"/>
                  <a:pt x="17868" y="19423"/>
                  <a:pt x="17677" y="20115"/>
                </a:cubicBezTo>
                <a:cubicBezTo>
                  <a:pt x="17617" y="20338"/>
                  <a:pt x="17543" y="20554"/>
                  <a:pt x="17480" y="20777"/>
                </a:cubicBezTo>
                <a:cubicBezTo>
                  <a:pt x="17470" y="20810"/>
                  <a:pt x="17456" y="20820"/>
                  <a:pt x="17429" y="20833"/>
                </a:cubicBezTo>
                <a:lnTo>
                  <a:pt x="17433" y="20836"/>
                </a:lnTo>
                <a:cubicBezTo>
                  <a:pt x="17413" y="20823"/>
                  <a:pt x="17393" y="20787"/>
                  <a:pt x="17372" y="20836"/>
                </a:cubicBezTo>
                <a:lnTo>
                  <a:pt x="17376" y="20833"/>
                </a:lnTo>
                <a:cubicBezTo>
                  <a:pt x="17352" y="20836"/>
                  <a:pt x="17326" y="20833"/>
                  <a:pt x="17316" y="20862"/>
                </a:cubicBezTo>
                <a:lnTo>
                  <a:pt x="17319" y="20859"/>
                </a:lnTo>
                <a:cubicBezTo>
                  <a:pt x="17299" y="20846"/>
                  <a:pt x="17249" y="20885"/>
                  <a:pt x="17255" y="20843"/>
                </a:cubicBezTo>
                <a:cubicBezTo>
                  <a:pt x="17272" y="20705"/>
                  <a:pt x="17265" y="20561"/>
                  <a:pt x="17359" y="20443"/>
                </a:cubicBezTo>
                <a:cubicBezTo>
                  <a:pt x="17356" y="20443"/>
                  <a:pt x="17356" y="20446"/>
                  <a:pt x="17352" y="20446"/>
                </a:cubicBezTo>
                <a:cubicBezTo>
                  <a:pt x="17356" y="20446"/>
                  <a:pt x="17359" y="20446"/>
                  <a:pt x="17362" y="20446"/>
                </a:cubicBezTo>
                <a:cubicBezTo>
                  <a:pt x="17322" y="20393"/>
                  <a:pt x="17396" y="20384"/>
                  <a:pt x="17399" y="20348"/>
                </a:cubicBezTo>
                <a:cubicBezTo>
                  <a:pt x="17426" y="20344"/>
                  <a:pt x="17449" y="20338"/>
                  <a:pt x="17476" y="20334"/>
                </a:cubicBezTo>
                <a:cubicBezTo>
                  <a:pt x="17490" y="20279"/>
                  <a:pt x="17577" y="20315"/>
                  <a:pt x="17600" y="20236"/>
                </a:cubicBezTo>
                <a:cubicBezTo>
                  <a:pt x="17540" y="20266"/>
                  <a:pt x="17476" y="20259"/>
                  <a:pt x="17476" y="20331"/>
                </a:cubicBezTo>
                <a:cubicBezTo>
                  <a:pt x="17453" y="20341"/>
                  <a:pt x="17416" y="20302"/>
                  <a:pt x="17403" y="20348"/>
                </a:cubicBezTo>
                <a:cubicBezTo>
                  <a:pt x="17369" y="20315"/>
                  <a:pt x="17373" y="20279"/>
                  <a:pt x="17383" y="20236"/>
                </a:cubicBezTo>
                <a:cubicBezTo>
                  <a:pt x="17577" y="19502"/>
                  <a:pt x="17788" y="18774"/>
                  <a:pt x="18119" y="18083"/>
                </a:cubicBezTo>
                <a:cubicBezTo>
                  <a:pt x="18132" y="18063"/>
                  <a:pt x="18129" y="18011"/>
                  <a:pt x="18186" y="18024"/>
                </a:cubicBezTo>
                <a:lnTo>
                  <a:pt x="18186" y="18024"/>
                </a:lnTo>
                <a:close/>
                <a:moveTo>
                  <a:pt x="17540" y="20413"/>
                </a:moveTo>
                <a:cubicBezTo>
                  <a:pt x="17543" y="20413"/>
                  <a:pt x="17543" y="20413"/>
                  <a:pt x="17547" y="20410"/>
                </a:cubicBezTo>
                <a:cubicBezTo>
                  <a:pt x="17543" y="20410"/>
                  <a:pt x="17540" y="20410"/>
                  <a:pt x="17540" y="20413"/>
                </a:cubicBezTo>
                <a:cubicBezTo>
                  <a:pt x="17526" y="20403"/>
                  <a:pt x="17526" y="20400"/>
                  <a:pt x="17540" y="20397"/>
                </a:cubicBezTo>
                <a:cubicBezTo>
                  <a:pt x="17540" y="20403"/>
                  <a:pt x="17540" y="20407"/>
                  <a:pt x="17540" y="20413"/>
                </a:cubicBezTo>
                <a:close/>
                <a:moveTo>
                  <a:pt x="17567" y="20341"/>
                </a:moveTo>
                <a:lnTo>
                  <a:pt x="17567" y="20331"/>
                </a:lnTo>
                <a:lnTo>
                  <a:pt x="17557" y="20334"/>
                </a:lnTo>
                <a:lnTo>
                  <a:pt x="17567" y="20341"/>
                </a:lnTo>
                <a:close/>
                <a:moveTo>
                  <a:pt x="6454" y="21455"/>
                </a:moveTo>
                <a:cubicBezTo>
                  <a:pt x="6487" y="21478"/>
                  <a:pt x="6517" y="21501"/>
                  <a:pt x="6551" y="21528"/>
                </a:cubicBezTo>
                <a:lnTo>
                  <a:pt x="6551" y="21528"/>
                </a:lnTo>
                <a:cubicBezTo>
                  <a:pt x="6470" y="21531"/>
                  <a:pt x="6397" y="21511"/>
                  <a:pt x="6330" y="21469"/>
                </a:cubicBezTo>
                <a:cubicBezTo>
                  <a:pt x="6320" y="21469"/>
                  <a:pt x="6313" y="21469"/>
                  <a:pt x="6303" y="21469"/>
                </a:cubicBezTo>
                <a:cubicBezTo>
                  <a:pt x="6296" y="21469"/>
                  <a:pt x="6276" y="21459"/>
                  <a:pt x="6293" y="21478"/>
                </a:cubicBezTo>
                <a:cubicBezTo>
                  <a:pt x="6296" y="21482"/>
                  <a:pt x="6316" y="21472"/>
                  <a:pt x="6330" y="21469"/>
                </a:cubicBezTo>
                <a:cubicBezTo>
                  <a:pt x="6326" y="21528"/>
                  <a:pt x="6407" y="21521"/>
                  <a:pt x="6413" y="21573"/>
                </a:cubicBezTo>
                <a:lnTo>
                  <a:pt x="6417" y="21570"/>
                </a:lnTo>
                <a:cubicBezTo>
                  <a:pt x="6089" y="21488"/>
                  <a:pt x="5777" y="21357"/>
                  <a:pt x="5463" y="21239"/>
                </a:cubicBezTo>
                <a:cubicBezTo>
                  <a:pt x="5406" y="21216"/>
                  <a:pt x="5389" y="21177"/>
                  <a:pt x="5399" y="21121"/>
                </a:cubicBezTo>
                <a:cubicBezTo>
                  <a:pt x="5419" y="20997"/>
                  <a:pt x="5446" y="20872"/>
                  <a:pt x="5516" y="20761"/>
                </a:cubicBezTo>
                <a:cubicBezTo>
                  <a:pt x="5516" y="20761"/>
                  <a:pt x="5513" y="20757"/>
                  <a:pt x="5513" y="20757"/>
                </a:cubicBezTo>
                <a:cubicBezTo>
                  <a:pt x="5600" y="20813"/>
                  <a:pt x="5697" y="20843"/>
                  <a:pt x="5794" y="20869"/>
                </a:cubicBezTo>
                <a:cubicBezTo>
                  <a:pt x="5794" y="20869"/>
                  <a:pt x="5788" y="20865"/>
                  <a:pt x="5788" y="20865"/>
                </a:cubicBezTo>
                <a:cubicBezTo>
                  <a:pt x="5858" y="20911"/>
                  <a:pt x="5925" y="20951"/>
                  <a:pt x="6015" y="20951"/>
                </a:cubicBezTo>
                <a:cubicBezTo>
                  <a:pt x="6015" y="20951"/>
                  <a:pt x="6008" y="20947"/>
                  <a:pt x="6008" y="20947"/>
                </a:cubicBezTo>
                <a:cubicBezTo>
                  <a:pt x="6136" y="21033"/>
                  <a:pt x="6286" y="21065"/>
                  <a:pt x="6430" y="21111"/>
                </a:cubicBezTo>
                <a:cubicBezTo>
                  <a:pt x="6457" y="21121"/>
                  <a:pt x="6480" y="21128"/>
                  <a:pt x="6501" y="21147"/>
                </a:cubicBezTo>
                <a:cubicBezTo>
                  <a:pt x="6484" y="21151"/>
                  <a:pt x="6467" y="21154"/>
                  <a:pt x="6450" y="21157"/>
                </a:cubicBezTo>
                <a:cubicBezTo>
                  <a:pt x="6467" y="21154"/>
                  <a:pt x="6484" y="21154"/>
                  <a:pt x="6497" y="21151"/>
                </a:cubicBezTo>
                <a:cubicBezTo>
                  <a:pt x="6554" y="21154"/>
                  <a:pt x="6598" y="21180"/>
                  <a:pt x="6665" y="21219"/>
                </a:cubicBezTo>
                <a:cubicBezTo>
                  <a:pt x="6567" y="21239"/>
                  <a:pt x="6497" y="21206"/>
                  <a:pt x="6407" y="21187"/>
                </a:cubicBezTo>
                <a:cubicBezTo>
                  <a:pt x="6447" y="21252"/>
                  <a:pt x="6501" y="21246"/>
                  <a:pt x="6547" y="21259"/>
                </a:cubicBezTo>
                <a:cubicBezTo>
                  <a:pt x="6574" y="21269"/>
                  <a:pt x="6614" y="21282"/>
                  <a:pt x="6604" y="21321"/>
                </a:cubicBezTo>
                <a:cubicBezTo>
                  <a:pt x="6594" y="21370"/>
                  <a:pt x="6554" y="21344"/>
                  <a:pt x="6527" y="21337"/>
                </a:cubicBezTo>
                <a:cubicBezTo>
                  <a:pt x="6470" y="21321"/>
                  <a:pt x="6417" y="21301"/>
                  <a:pt x="6363" y="21282"/>
                </a:cubicBezTo>
                <a:cubicBezTo>
                  <a:pt x="6330" y="21278"/>
                  <a:pt x="6296" y="21275"/>
                  <a:pt x="6263" y="21272"/>
                </a:cubicBezTo>
                <a:cubicBezTo>
                  <a:pt x="6253" y="21239"/>
                  <a:pt x="6216" y="21249"/>
                  <a:pt x="6196" y="21233"/>
                </a:cubicBezTo>
                <a:cubicBezTo>
                  <a:pt x="6172" y="21226"/>
                  <a:pt x="6149" y="21219"/>
                  <a:pt x="6126" y="21213"/>
                </a:cubicBezTo>
                <a:cubicBezTo>
                  <a:pt x="6112" y="21210"/>
                  <a:pt x="6095" y="21203"/>
                  <a:pt x="6082" y="21200"/>
                </a:cubicBezTo>
                <a:cubicBezTo>
                  <a:pt x="6082" y="21203"/>
                  <a:pt x="6082" y="21206"/>
                  <a:pt x="6082" y="21210"/>
                </a:cubicBezTo>
                <a:cubicBezTo>
                  <a:pt x="6099" y="21210"/>
                  <a:pt x="6116" y="21210"/>
                  <a:pt x="6132" y="21210"/>
                </a:cubicBezTo>
                <a:cubicBezTo>
                  <a:pt x="6139" y="21265"/>
                  <a:pt x="6176" y="21229"/>
                  <a:pt x="6203" y="21229"/>
                </a:cubicBezTo>
                <a:cubicBezTo>
                  <a:pt x="6193" y="21295"/>
                  <a:pt x="6243" y="21262"/>
                  <a:pt x="6270" y="21269"/>
                </a:cubicBezTo>
                <a:cubicBezTo>
                  <a:pt x="6296" y="21328"/>
                  <a:pt x="6333" y="21292"/>
                  <a:pt x="6370" y="21278"/>
                </a:cubicBezTo>
                <a:cubicBezTo>
                  <a:pt x="6340" y="21344"/>
                  <a:pt x="6410" y="21334"/>
                  <a:pt x="6434" y="21351"/>
                </a:cubicBezTo>
                <a:cubicBezTo>
                  <a:pt x="6477" y="21380"/>
                  <a:pt x="6534" y="21383"/>
                  <a:pt x="6567" y="21433"/>
                </a:cubicBezTo>
                <a:cubicBezTo>
                  <a:pt x="6537" y="21472"/>
                  <a:pt x="6494" y="21455"/>
                  <a:pt x="6457" y="21465"/>
                </a:cubicBezTo>
                <a:cubicBezTo>
                  <a:pt x="6454" y="21452"/>
                  <a:pt x="6454" y="21439"/>
                  <a:pt x="6450" y="21429"/>
                </a:cubicBezTo>
                <a:cubicBezTo>
                  <a:pt x="6454" y="21429"/>
                  <a:pt x="6454" y="21433"/>
                  <a:pt x="6457" y="21433"/>
                </a:cubicBezTo>
                <a:cubicBezTo>
                  <a:pt x="6457" y="21429"/>
                  <a:pt x="6457" y="21429"/>
                  <a:pt x="6457" y="21426"/>
                </a:cubicBezTo>
                <a:cubicBezTo>
                  <a:pt x="6424" y="21436"/>
                  <a:pt x="6417" y="21449"/>
                  <a:pt x="6454" y="21455"/>
                </a:cubicBezTo>
                <a:close/>
                <a:moveTo>
                  <a:pt x="6012" y="21082"/>
                </a:moveTo>
                <a:cubicBezTo>
                  <a:pt x="6008" y="21065"/>
                  <a:pt x="6008" y="21046"/>
                  <a:pt x="5982" y="21065"/>
                </a:cubicBezTo>
                <a:cubicBezTo>
                  <a:pt x="5992" y="21069"/>
                  <a:pt x="6005" y="21075"/>
                  <a:pt x="6015" y="21079"/>
                </a:cubicBezTo>
                <a:cubicBezTo>
                  <a:pt x="6039" y="21108"/>
                  <a:pt x="6069" y="21105"/>
                  <a:pt x="6102" y="21098"/>
                </a:cubicBezTo>
                <a:cubicBezTo>
                  <a:pt x="6116" y="21138"/>
                  <a:pt x="6152" y="21124"/>
                  <a:pt x="6179" y="21131"/>
                </a:cubicBezTo>
                <a:cubicBezTo>
                  <a:pt x="6229" y="21174"/>
                  <a:pt x="6290" y="21174"/>
                  <a:pt x="6350" y="21177"/>
                </a:cubicBezTo>
                <a:cubicBezTo>
                  <a:pt x="6296" y="21144"/>
                  <a:pt x="6243" y="21115"/>
                  <a:pt x="6179" y="21134"/>
                </a:cubicBezTo>
                <a:cubicBezTo>
                  <a:pt x="6166" y="21095"/>
                  <a:pt x="6129" y="21108"/>
                  <a:pt x="6099" y="21101"/>
                </a:cubicBezTo>
                <a:cubicBezTo>
                  <a:pt x="6075" y="21069"/>
                  <a:pt x="6042" y="21082"/>
                  <a:pt x="6012" y="21082"/>
                </a:cubicBezTo>
                <a:close/>
                <a:moveTo>
                  <a:pt x="5908" y="21039"/>
                </a:moveTo>
                <a:lnTo>
                  <a:pt x="5918" y="21046"/>
                </a:lnTo>
                <a:lnTo>
                  <a:pt x="5918" y="21036"/>
                </a:lnTo>
                <a:lnTo>
                  <a:pt x="5908" y="21039"/>
                </a:lnTo>
                <a:close/>
                <a:moveTo>
                  <a:pt x="6266" y="21092"/>
                </a:moveTo>
                <a:lnTo>
                  <a:pt x="6273" y="21095"/>
                </a:lnTo>
                <a:lnTo>
                  <a:pt x="6273" y="21088"/>
                </a:lnTo>
                <a:lnTo>
                  <a:pt x="6266" y="21092"/>
                </a:lnTo>
                <a:close/>
                <a:moveTo>
                  <a:pt x="2906" y="18519"/>
                </a:moveTo>
                <a:cubicBezTo>
                  <a:pt x="2755" y="18283"/>
                  <a:pt x="2775" y="18007"/>
                  <a:pt x="2715" y="17752"/>
                </a:cubicBezTo>
                <a:cubicBezTo>
                  <a:pt x="2658" y="17519"/>
                  <a:pt x="2621" y="17283"/>
                  <a:pt x="2551" y="17054"/>
                </a:cubicBezTo>
                <a:cubicBezTo>
                  <a:pt x="2551" y="17054"/>
                  <a:pt x="2551" y="17054"/>
                  <a:pt x="2551" y="17054"/>
                </a:cubicBezTo>
                <a:cubicBezTo>
                  <a:pt x="2621" y="17044"/>
                  <a:pt x="2604" y="16998"/>
                  <a:pt x="2598" y="16955"/>
                </a:cubicBezTo>
                <a:cubicBezTo>
                  <a:pt x="2584" y="16873"/>
                  <a:pt x="2564" y="16791"/>
                  <a:pt x="2581" y="16709"/>
                </a:cubicBezTo>
                <a:lnTo>
                  <a:pt x="2577" y="16713"/>
                </a:lnTo>
                <a:cubicBezTo>
                  <a:pt x="2842" y="17289"/>
                  <a:pt x="3066" y="17879"/>
                  <a:pt x="3173" y="18506"/>
                </a:cubicBezTo>
                <a:cubicBezTo>
                  <a:pt x="3197" y="18640"/>
                  <a:pt x="3240" y="18781"/>
                  <a:pt x="3180" y="18919"/>
                </a:cubicBezTo>
                <a:lnTo>
                  <a:pt x="3183" y="18915"/>
                </a:lnTo>
                <a:cubicBezTo>
                  <a:pt x="3173" y="18915"/>
                  <a:pt x="3163" y="18915"/>
                  <a:pt x="3153" y="18915"/>
                </a:cubicBezTo>
                <a:cubicBezTo>
                  <a:pt x="3153" y="18915"/>
                  <a:pt x="3157" y="18919"/>
                  <a:pt x="3157" y="18919"/>
                </a:cubicBezTo>
                <a:cubicBezTo>
                  <a:pt x="3153" y="18896"/>
                  <a:pt x="3157" y="18866"/>
                  <a:pt x="3126" y="18860"/>
                </a:cubicBezTo>
                <a:lnTo>
                  <a:pt x="3130" y="18866"/>
                </a:lnTo>
                <a:cubicBezTo>
                  <a:pt x="3090" y="18728"/>
                  <a:pt x="3016" y="18607"/>
                  <a:pt x="2906" y="18512"/>
                </a:cubicBezTo>
                <a:lnTo>
                  <a:pt x="2906" y="18519"/>
                </a:lnTo>
                <a:close/>
                <a:moveTo>
                  <a:pt x="2611" y="17113"/>
                </a:moveTo>
                <a:lnTo>
                  <a:pt x="2614" y="17122"/>
                </a:lnTo>
                <a:lnTo>
                  <a:pt x="2618" y="17113"/>
                </a:lnTo>
                <a:lnTo>
                  <a:pt x="2611" y="17113"/>
                </a:lnTo>
                <a:close/>
                <a:moveTo>
                  <a:pt x="3110" y="18712"/>
                </a:moveTo>
                <a:cubicBezTo>
                  <a:pt x="3106" y="18715"/>
                  <a:pt x="3103" y="18715"/>
                  <a:pt x="3103" y="18719"/>
                </a:cubicBezTo>
                <a:cubicBezTo>
                  <a:pt x="3103" y="18722"/>
                  <a:pt x="3106" y="18725"/>
                  <a:pt x="3110" y="18725"/>
                </a:cubicBezTo>
                <a:cubicBezTo>
                  <a:pt x="3113" y="18722"/>
                  <a:pt x="3116" y="18722"/>
                  <a:pt x="3116" y="18719"/>
                </a:cubicBezTo>
                <a:cubicBezTo>
                  <a:pt x="3116" y="18719"/>
                  <a:pt x="3113" y="18715"/>
                  <a:pt x="3110" y="18712"/>
                </a:cubicBezTo>
                <a:close/>
                <a:moveTo>
                  <a:pt x="16961" y="13563"/>
                </a:moveTo>
                <a:cubicBezTo>
                  <a:pt x="16907" y="13559"/>
                  <a:pt x="16854" y="13559"/>
                  <a:pt x="16797" y="13556"/>
                </a:cubicBezTo>
                <a:cubicBezTo>
                  <a:pt x="16807" y="13514"/>
                  <a:pt x="16854" y="13550"/>
                  <a:pt x="16874" y="13520"/>
                </a:cubicBezTo>
                <a:cubicBezTo>
                  <a:pt x="16790" y="13484"/>
                  <a:pt x="16706" y="13478"/>
                  <a:pt x="16593" y="13471"/>
                </a:cubicBezTo>
                <a:cubicBezTo>
                  <a:pt x="16649" y="13458"/>
                  <a:pt x="16676" y="13451"/>
                  <a:pt x="16723" y="13441"/>
                </a:cubicBezTo>
                <a:cubicBezTo>
                  <a:pt x="16619" y="13415"/>
                  <a:pt x="16522" y="13412"/>
                  <a:pt x="16455" y="13369"/>
                </a:cubicBezTo>
                <a:cubicBezTo>
                  <a:pt x="16291" y="13261"/>
                  <a:pt x="16097" y="13264"/>
                  <a:pt x="15923" y="13189"/>
                </a:cubicBezTo>
                <a:cubicBezTo>
                  <a:pt x="16034" y="13196"/>
                  <a:pt x="16144" y="13202"/>
                  <a:pt x="16254" y="13209"/>
                </a:cubicBezTo>
                <a:cubicBezTo>
                  <a:pt x="16251" y="13209"/>
                  <a:pt x="16251" y="13209"/>
                  <a:pt x="16251" y="13212"/>
                </a:cubicBezTo>
                <a:cubicBezTo>
                  <a:pt x="16254" y="13212"/>
                  <a:pt x="16254" y="13215"/>
                  <a:pt x="16258" y="13215"/>
                </a:cubicBezTo>
                <a:cubicBezTo>
                  <a:pt x="16094" y="13179"/>
                  <a:pt x="15933" y="13140"/>
                  <a:pt x="15769" y="13107"/>
                </a:cubicBezTo>
                <a:cubicBezTo>
                  <a:pt x="15726" y="13097"/>
                  <a:pt x="15679" y="13097"/>
                  <a:pt x="15649" y="13058"/>
                </a:cubicBezTo>
                <a:lnTo>
                  <a:pt x="15652" y="13061"/>
                </a:lnTo>
                <a:cubicBezTo>
                  <a:pt x="15408" y="12960"/>
                  <a:pt x="15143" y="12940"/>
                  <a:pt x="14895" y="12861"/>
                </a:cubicBezTo>
                <a:cubicBezTo>
                  <a:pt x="14845" y="12845"/>
                  <a:pt x="14788" y="12851"/>
                  <a:pt x="14755" y="12799"/>
                </a:cubicBezTo>
                <a:lnTo>
                  <a:pt x="14755" y="12799"/>
                </a:lnTo>
                <a:cubicBezTo>
                  <a:pt x="14859" y="12809"/>
                  <a:pt x="14962" y="12825"/>
                  <a:pt x="15066" y="12832"/>
                </a:cubicBezTo>
                <a:cubicBezTo>
                  <a:pt x="15615" y="12861"/>
                  <a:pt x="16121" y="13048"/>
                  <a:pt x="16633" y="13215"/>
                </a:cubicBezTo>
                <a:cubicBezTo>
                  <a:pt x="16646" y="13219"/>
                  <a:pt x="16656" y="13228"/>
                  <a:pt x="16649" y="13245"/>
                </a:cubicBezTo>
                <a:cubicBezTo>
                  <a:pt x="16653" y="13245"/>
                  <a:pt x="16653" y="13248"/>
                  <a:pt x="16656" y="13248"/>
                </a:cubicBezTo>
                <a:cubicBezTo>
                  <a:pt x="16656" y="13245"/>
                  <a:pt x="16653" y="13242"/>
                  <a:pt x="16653" y="13238"/>
                </a:cubicBezTo>
                <a:cubicBezTo>
                  <a:pt x="16984" y="13419"/>
                  <a:pt x="17352" y="13510"/>
                  <a:pt x="17690" y="13674"/>
                </a:cubicBezTo>
                <a:cubicBezTo>
                  <a:pt x="17721" y="13687"/>
                  <a:pt x="17744" y="13714"/>
                  <a:pt x="17764" y="13753"/>
                </a:cubicBezTo>
                <a:cubicBezTo>
                  <a:pt x="17503" y="13723"/>
                  <a:pt x="17245" y="13697"/>
                  <a:pt x="16984" y="13668"/>
                </a:cubicBezTo>
                <a:cubicBezTo>
                  <a:pt x="16984" y="13661"/>
                  <a:pt x="16984" y="13658"/>
                  <a:pt x="16984" y="13651"/>
                </a:cubicBezTo>
                <a:cubicBezTo>
                  <a:pt x="17065" y="13651"/>
                  <a:pt x="17145" y="13651"/>
                  <a:pt x="17245" y="13651"/>
                </a:cubicBezTo>
                <a:cubicBezTo>
                  <a:pt x="17152" y="13569"/>
                  <a:pt x="17044" y="13612"/>
                  <a:pt x="16964" y="13563"/>
                </a:cubicBezTo>
                <a:cubicBezTo>
                  <a:pt x="16967" y="13559"/>
                  <a:pt x="16974" y="13559"/>
                  <a:pt x="16977" y="13556"/>
                </a:cubicBezTo>
                <a:cubicBezTo>
                  <a:pt x="16974" y="13556"/>
                  <a:pt x="16971" y="13556"/>
                  <a:pt x="16971" y="13556"/>
                </a:cubicBezTo>
                <a:cubicBezTo>
                  <a:pt x="16964" y="13553"/>
                  <a:pt x="16964" y="13559"/>
                  <a:pt x="16961" y="13563"/>
                </a:cubicBezTo>
                <a:close/>
                <a:moveTo>
                  <a:pt x="16793" y="13327"/>
                </a:moveTo>
                <a:cubicBezTo>
                  <a:pt x="16793" y="13330"/>
                  <a:pt x="16793" y="13333"/>
                  <a:pt x="16797" y="13333"/>
                </a:cubicBezTo>
                <a:cubicBezTo>
                  <a:pt x="16800" y="13337"/>
                  <a:pt x="16803" y="13337"/>
                  <a:pt x="16807" y="13337"/>
                </a:cubicBezTo>
                <a:cubicBezTo>
                  <a:pt x="16807" y="13333"/>
                  <a:pt x="16803" y="13327"/>
                  <a:pt x="16803" y="13323"/>
                </a:cubicBezTo>
                <a:cubicBezTo>
                  <a:pt x="16800" y="13327"/>
                  <a:pt x="16797" y="13327"/>
                  <a:pt x="16793" y="13327"/>
                </a:cubicBezTo>
                <a:close/>
                <a:moveTo>
                  <a:pt x="16703" y="20554"/>
                </a:moveTo>
                <a:cubicBezTo>
                  <a:pt x="16700" y="20600"/>
                  <a:pt x="16636" y="20633"/>
                  <a:pt x="16673" y="20688"/>
                </a:cubicBezTo>
                <a:cubicBezTo>
                  <a:pt x="16673" y="20688"/>
                  <a:pt x="16673" y="20682"/>
                  <a:pt x="16673" y="20682"/>
                </a:cubicBezTo>
                <a:cubicBezTo>
                  <a:pt x="16649" y="20718"/>
                  <a:pt x="16586" y="20754"/>
                  <a:pt x="16673" y="20793"/>
                </a:cubicBezTo>
                <a:cubicBezTo>
                  <a:pt x="16690" y="20800"/>
                  <a:pt x="16673" y="20816"/>
                  <a:pt x="16663" y="20829"/>
                </a:cubicBezTo>
                <a:cubicBezTo>
                  <a:pt x="16542" y="20997"/>
                  <a:pt x="16368" y="21092"/>
                  <a:pt x="16181" y="21174"/>
                </a:cubicBezTo>
                <a:cubicBezTo>
                  <a:pt x="16181" y="21170"/>
                  <a:pt x="16177" y="21167"/>
                  <a:pt x="16177" y="21164"/>
                </a:cubicBezTo>
                <a:cubicBezTo>
                  <a:pt x="16177" y="21160"/>
                  <a:pt x="16181" y="21160"/>
                  <a:pt x="16184" y="21157"/>
                </a:cubicBezTo>
                <a:cubicBezTo>
                  <a:pt x="16181" y="21164"/>
                  <a:pt x="16181" y="21170"/>
                  <a:pt x="16177" y="21174"/>
                </a:cubicBezTo>
                <a:cubicBezTo>
                  <a:pt x="16161" y="21187"/>
                  <a:pt x="16131" y="21174"/>
                  <a:pt x="16131" y="21177"/>
                </a:cubicBezTo>
                <a:cubicBezTo>
                  <a:pt x="16030" y="21295"/>
                  <a:pt x="15983" y="21246"/>
                  <a:pt x="15960" y="21124"/>
                </a:cubicBezTo>
                <a:lnTo>
                  <a:pt x="15957" y="21131"/>
                </a:lnTo>
                <a:cubicBezTo>
                  <a:pt x="16013" y="21082"/>
                  <a:pt x="16024" y="21020"/>
                  <a:pt x="16030" y="20947"/>
                </a:cubicBezTo>
                <a:cubicBezTo>
                  <a:pt x="16037" y="20882"/>
                  <a:pt x="16077" y="20820"/>
                  <a:pt x="16104" y="20754"/>
                </a:cubicBezTo>
                <a:cubicBezTo>
                  <a:pt x="16121" y="20747"/>
                  <a:pt x="16154" y="20761"/>
                  <a:pt x="16151" y="20725"/>
                </a:cubicBezTo>
                <a:cubicBezTo>
                  <a:pt x="16164" y="20711"/>
                  <a:pt x="16174" y="20698"/>
                  <a:pt x="16188" y="20685"/>
                </a:cubicBezTo>
                <a:cubicBezTo>
                  <a:pt x="16201" y="20679"/>
                  <a:pt x="16204" y="20682"/>
                  <a:pt x="16198" y="20695"/>
                </a:cubicBezTo>
                <a:cubicBezTo>
                  <a:pt x="16194" y="20695"/>
                  <a:pt x="16191" y="20692"/>
                  <a:pt x="16188" y="20692"/>
                </a:cubicBezTo>
                <a:cubicBezTo>
                  <a:pt x="16177" y="20705"/>
                  <a:pt x="16167" y="20715"/>
                  <a:pt x="16154" y="20728"/>
                </a:cubicBezTo>
                <a:cubicBezTo>
                  <a:pt x="16137" y="20738"/>
                  <a:pt x="16124" y="20747"/>
                  <a:pt x="16107" y="20757"/>
                </a:cubicBezTo>
                <a:cubicBezTo>
                  <a:pt x="16097" y="20761"/>
                  <a:pt x="16090" y="20764"/>
                  <a:pt x="16080" y="20767"/>
                </a:cubicBezTo>
                <a:lnTo>
                  <a:pt x="16087" y="20764"/>
                </a:lnTo>
                <a:cubicBezTo>
                  <a:pt x="16077" y="20577"/>
                  <a:pt x="16218" y="20498"/>
                  <a:pt x="16355" y="20426"/>
                </a:cubicBezTo>
                <a:cubicBezTo>
                  <a:pt x="16435" y="20384"/>
                  <a:pt x="16516" y="20338"/>
                  <a:pt x="16593" y="20289"/>
                </a:cubicBezTo>
                <a:cubicBezTo>
                  <a:pt x="16593" y="20289"/>
                  <a:pt x="16589" y="20292"/>
                  <a:pt x="16589" y="20292"/>
                </a:cubicBezTo>
                <a:cubicBezTo>
                  <a:pt x="16636" y="20308"/>
                  <a:pt x="16670" y="20282"/>
                  <a:pt x="16700" y="20256"/>
                </a:cubicBezTo>
                <a:cubicBezTo>
                  <a:pt x="16757" y="20210"/>
                  <a:pt x="16813" y="20256"/>
                  <a:pt x="16870" y="20246"/>
                </a:cubicBezTo>
                <a:cubicBezTo>
                  <a:pt x="16847" y="20302"/>
                  <a:pt x="16830" y="20400"/>
                  <a:pt x="16800" y="20407"/>
                </a:cubicBezTo>
                <a:cubicBezTo>
                  <a:pt x="16693" y="20423"/>
                  <a:pt x="16726" y="20502"/>
                  <a:pt x="16703" y="20554"/>
                </a:cubicBezTo>
                <a:lnTo>
                  <a:pt x="16703" y="20554"/>
                </a:lnTo>
                <a:close/>
                <a:moveTo>
                  <a:pt x="16044" y="21174"/>
                </a:moveTo>
                <a:cubicBezTo>
                  <a:pt x="16047" y="21177"/>
                  <a:pt x="16047" y="21180"/>
                  <a:pt x="16050" y="21183"/>
                </a:cubicBezTo>
                <a:cubicBezTo>
                  <a:pt x="16047" y="21183"/>
                  <a:pt x="16044" y="21180"/>
                  <a:pt x="16044" y="21180"/>
                </a:cubicBezTo>
                <a:cubicBezTo>
                  <a:pt x="16044" y="21183"/>
                  <a:pt x="16047" y="21183"/>
                  <a:pt x="16047" y="21187"/>
                </a:cubicBezTo>
                <a:cubicBezTo>
                  <a:pt x="16044" y="21180"/>
                  <a:pt x="16044" y="21177"/>
                  <a:pt x="16044" y="21174"/>
                </a:cubicBezTo>
                <a:close/>
                <a:moveTo>
                  <a:pt x="16101" y="20967"/>
                </a:moveTo>
                <a:cubicBezTo>
                  <a:pt x="16127" y="20964"/>
                  <a:pt x="16144" y="20928"/>
                  <a:pt x="16177" y="20938"/>
                </a:cubicBezTo>
                <a:cubicBezTo>
                  <a:pt x="16177" y="20934"/>
                  <a:pt x="16174" y="20934"/>
                  <a:pt x="16174" y="20931"/>
                </a:cubicBezTo>
                <a:cubicBezTo>
                  <a:pt x="16174" y="20934"/>
                  <a:pt x="16174" y="20938"/>
                  <a:pt x="16174" y="20938"/>
                </a:cubicBezTo>
                <a:cubicBezTo>
                  <a:pt x="16147" y="20947"/>
                  <a:pt x="16124" y="20957"/>
                  <a:pt x="16101" y="20967"/>
                </a:cubicBezTo>
                <a:cubicBezTo>
                  <a:pt x="16101" y="20970"/>
                  <a:pt x="16104" y="20970"/>
                  <a:pt x="16104" y="20974"/>
                </a:cubicBezTo>
                <a:cubicBezTo>
                  <a:pt x="16101" y="20974"/>
                  <a:pt x="16101" y="20970"/>
                  <a:pt x="16101" y="20967"/>
                </a:cubicBezTo>
                <a:close/>
                <a:moveTo>
                  <a:pt x="16807" y="20331"/>
                </a:moveTo>
                <a:cubicBezTo>
                  <a:pt x="16793" y="20338"/>
                  <a:pt x="16770" y="20334"/>
                  <a:pt x="16767" y="20361"/>
                </a:cubicBezTo>
                <a:cubicBezTo>
                  <a:pt x="16767" y="20364"/>
                  <a:pt x="16770" y="20367"/>
                  <a:pt x="16773" y="20371"/>
                </a:cubicBezTo>
                <a:cubicBezTo>
                  <a:pt x="16810" y="20377"/>
                  <a:pt x="16787" y="20334"/>
                  <a:pt x="16807" y="20328"/>
                </a:cubicBezTo>
                <a:cubicBezTo>
                  <a:pt x="16807" y="20325"/>
                  <a:pt x="16803" y="20325"/>
                  <a:pt x="16803" y="20321"/>
                </a:cubicBezTo>
                <a:cubicBezTo>
                  <a:pt x="16807" y="20325"/>
                  <a:pt x="16807" y="20328"/>
                  <a:pt x="16807" y="20331"/>
                </a:cubicBezTo>
                <a:close/>
                <a:moveTo>
                  <a:pt x="16455" y="20574"/>
                </a:moveTo>
                <a:lnTo>
                  <a:pt x="16452" y="20580"/>
                </a:lnTo>
                <a:lnTo>
                  <a:pt x="16459" y="20580"/>
                </a:lnTo>
                <a:lnTo>
                  <a:pt x="16455" y="20574"/>
                </a:lnTo>
                <a:close/>
                <a:moveTo>
                  <a:pt x="7418" y="7912"/>
                </a:moveTo>
                <a:cubicBezTo>
                  <a:pt x="7418" y="7863"/>
                  <a:pt x="7418" y="7817"/>
                  <a:pt x="7414" y="7768"/>
                </a:cubicBezTo>
                <a:lnTo>
                  <a:pt x="7411" y="7771"/>
                </a:lnTo>
                <a:cubicBezTo>
                  <a:pt x="7411" y="7761"/>
                  <a:pt x="7411" y="7748"/>
                  <a:pt x="7411" y="7738"/>
                </a:cubicBezTo>
                <a:lnTo>
                  <a:pt x="7414" y="7742"/>
                </a:lnTo>
                <a:cubicBezTo>
                  <a:pt x="7351" y="7692"/>
                  <a:pt x="7374" y="7607"/>
                  <a:pt x="7331" y="7551"/>
                </a:cubicBezTo>
                <a:cubicBezTo>
                  <a:pt x="7331" y="7551"/>
                  <a:pt x="7327" y="7555"/>
                  <a:pt x="7327" y="7555"/>
                </a:cubicBezTo>
                <a:cubicBezTo>
                  <a:pt x="7347" y="7555"/>
                  <a:pt x="7367" y="7555"/>
                  <a:pt x="7384" y="7555"/>
                </a:cubicBezTo>
                <a:lnTo>
                  <a:pt x="7381" y="7551"/>
                </a:lnTo>
                <a:cubicBezTo>
                  <a:pt x="7401" y="7588"/>
                  <a:pt x="7418" y="7620"/>
                  <a:pt x="7448" y="7673"/>
                </a:cubicBezTo>
                <a:cubicBezTo>
                  <a:pt x="7465" y="7617"/>
                  <a:pt x="7548" y="7614"/>
                  <a:pt x="7505" y="7542"/>
                </a:cubicBezTo>
                <a:lnTo>
                  <a:pt x="7508" y="7545"/>
                </a:lnTo>
                <a:cubicBezTo>
                  <a:pt x="7729" y="7555"/>
                  <a:pt x="7736" y="7545"/>
                  <a:pt x="7799" y="7256"/>
                </a:cubicBezTo>
                <a:lnTo>
                  <a:pt x="7796" y="7260"/>
                </a:lnTo>
                <a:cubicBezTo>
                  <a:pt x="7796" y="7250"/>
                  <a:pt x="7796" y="7237"/>
                  <a:pt x="7796" y="7227"/>
                </a:cubicBezTo>
                <a:lnTo>
                  <a:pt x="7799" y="7230"/>
                </a:lnTo>
                <a:cubicBezTo>
                  <a:pt x="7756" y="7181"/>
                  <a:pt x="7809" y="7135"/>
                  <a:pt x="7806" y="7086"/>
                </a:cubicBezTo>
                <a:lnTo>
                  <a:pt x="7803" y="7083"/>
                </a:lnTo>
                <a:cubicBezTo>
                  <a:pt x="7803" y="7093"/>
                  <a:pt x="7809" y="7099"/>
                  <a:pt x="7819" y="7102"/>
                </a:cubicBezTo>
                <a:cubicBezTo>
                  <a:pt x="7826" y="7102"/>
                  <a:pt x="7833" y="7125"/>
                  <a:pt x="7839" y="7102"/>
                </a:cubicBezTo>
                <a:cubicBezTo>
                  <a:pt x="7833" y="7106"/>
                  <a:pt x="7826" y="7106"/>
                  <a:pt x="7816" y="7109"/>
                </a:cubicBezTo>
                <a:cubicBezTo>
                  <a:pt x="7823" y="7083"/>
                  <a:pt x="7829" y="7060"/>
                  <a:pt x="7833" y="7034"/>
                </a:cubicBezTo>
                <a:lnTo>
                  <a:pt x="7829" y="7030"/>
                </a:lnTo>
                <a:cubicBezTo>
                  <a:pt x="7836" y="7037"/>
                  <a:pt x="7846" y="7040"/>
                  <a:pt x="7853" y="7047"/>
                </a:cubicBezTo>
                <a:lnTo>
                  <a:pt x="7849" y="7043"/>
                </a:lnTo>
                <a:cubicBezTo>
                  <a:pt x="7870" y="7063"/>
                  <a:pt x="7890" y="7086"/>
                  <a:pt x="7910" y="7106"/>
                </a:cubicBezTo>
                <a:cubicBezTo>
                  <a:pt x="7913" y="7099"/>
                  <a:pt x="7916" y="7093"/>
                  <a:pt x="7920" y="7086"/>
                </a:cubicBezTo>
                <a:cubicBezTo>
                  <a:pt x="7923" y="7093"/>
                  <a:pt x="7926" y="7096"/>
                  <a:pt x="7930" y="7102"/>
                </a:cubicBezTo>
                <a:cubicBezTo>
                  <a:pt x="7940" y="7102"/>
                  <a:pt x="7950" y="7102"/>
                  <a:pt x="7960" y="7102"/>
                </a:cubicBezTo>
                <a:cubicBezTo>
                  <a:pt x="7987" y="7079"/>
                  <a:pt x="7983" y="7102"/>
                  <a:pt x="7983" y="7119"/>
                </a:cubicBezTo>
                <a:lnTo>
                  <a:pt x="7987" y="7125"/>
                </a:lnTo>
                <a:cubicBezTo>
                  <a:pt x="7987" y="7135"/>
                  <a:pt x="7987" y="7145"/>
                  <a:pt x="7983" y="7155"/>
                </a:cubicBezTo>
                <a:lnTo>
                  <a:pt x="7983" y="7152"/>
                </a:lnTo>
                <a:cubicBezTo>
                  <a:pt x="7983" y="7161"/>
                  <a:pt x="7983" y="7171"/>
                  <a:pt x="7983" y="7184"/>
                </a:cubicBezTo>
                <a:cubicBezTo>
                  <a:pt x="7983" y="7184"/>
                  <a:pt x="7980" y="7181"/>
                  <a:pt x="7980" y="7181"/>
                </a:cubicBezTo>
                <a:cubicBezTo>
                  <a:pt x="8057" y="7227"/>
                  <a:pt x="8007" y="7296"/>
                  <a:pt x="8000" y="7345"/>
                </a:cubicBezTo>
                <a:cubicBezTo>
                  <a:pt x="7973" y="7568"/>
                  <a:pt x="8003" y="7801"/>
                  <a:pt x="7896" y="8014"/>
                </a:cubicBezTo>
                <a:lnTo>
                  <a:pt x="7900" y="8017"/>
                </a:lnTo>
                <a:cubicBezTo>
                  <a:pt x="7890" y="7991"/>
                  <a:pt x="7880" y="8004"/>
                  <a:pt x="7866" y="8017"/>
                </a:cubicBezTo>
                <a:lnTo>
                  <a:pt x="7866" y="8014"/>
                </a:lnTo>
                <a:cubicBezTo>
                  <a:pt x="7890" y="8023"/>
                  <a:pt x="7893" y="8033"/>
                  <a:pt x="7866" y="8043"/>
                </a:cubicBezTo>
                <a:lnTo>
                  <a:pt x="7866" y="8040"/>
                </a:lnTo>
                <a:cubicBezTo>
                  <a:pt x="7779" y="8148"/>
                  <a:pt x="7639" y="8178"/>
                  <a:pt x="7491" y="8112"/>
                </a:cubicBezTo>
                <a:cubicBezTo>
                  <a:pt x="7454" y="8096"/>
                  <a:pt x="7418" y="8076"/>
                  <a:pt x="7384" y="8056"/>
                </a:cubicBezTo>
                <a:lnTo>
                  <a:pt x="7384" y="8056"/>
                </a:lnTo>
                <a:cubicBezTo>
                  <a:pt x="7428" y="8020"/>
                  <a:pt x="7458" y="8056"/>
                  <a:pt x="7495" y="8069"/>
                </a:cubicBezTo>
                <a:cubicBezTo>
                  <a:pt x="7572" y="8099"/>
                  <a:pt x="7645" y="8122"/>
                  <a:pt x="7742" y="8076"/>
                </a:cubicBezTo>
                <a:cubicBezTo>
                  <a:pt x="7642" y="8056"/>
                  <a:pt x="7568" y="8014"/>
                  <a:pt x="7498" y="7968"/>
                </a:cubicBezTo>
                <a:lnTo>
                  <a:pt x="7498" y="7971"/>
                </a:lnTo>
                <a:cubicBezTo>
                  <a:pt x="7451" y="7981"/>
                  <a:pt x="7471" y="7873"/>
                  <a:pt x="7404" y="7919"/>
                </a:cubicBezTo>
                <a:lnTo>
                  <a:pt x="7418" y="7912"/>
                </a:lnTo>
                <a:close/>
                <a:moveTo>
                  <a:pt x="7846" y="7165"/>
                </a:moveTo>
                <a:cubicBezTo>
                  <a:pt x="7843" y="7161"/>
                  <a:pt x="7843" y="7158"/>
                  <a:pt x="7839" y="7158"/>
                </a:cubicBezTo>
                <a:cubicBezTo>
                  <a:pt x="7836" y="7161"/>
                  <a:pt x="7833" y="7161"/>
                  <a:pt x="7833" y="7165"/>
                </a:cubicBezTo>
                <a:cubicBezTo>
                  <a:pt x="7836" y="7168"/>
                  <a:pt x="7836" y="7171"/>
                  <a:pt x="7839" y="7171"/>
                </a:cubicBezTo>
                <a:cubicBezTo>
                  <a:pt x="7839" y="7171"/>
                  <a:pt x="7843" y="7165"/>
                  <a:pt x="7846" y="7165"/>
                </a:cubicBezTo>
                <a:close/>
                <a:moveTo>
                  <a:pt x="13359" y="9033"/>
                </a:moveTo>
                <a:cubicBezTo>
                  <a:pt x="13349" y="9043"/>
                  <a:pt x="13339" y="9053"/>
                  <a:pt x="13326" y="9066"/>
                </a:cubicBezTo>
                <a:lnTo>
                  <a:pt x="13329" y="9066"/>
                </a:lnTo>
                <a:cubicBezTo>
                  <a:pt x="13299" y="9138"/>
                  <a:pt x="13342" y="9190"/>
                  <a:pt x="13372" y="9249"/>
                </a:cubicBezTo>
                <a:cubicBezTo>
                  <a:pt x="13466" y="9426"/>
                  <a:pt x="13603" y="9567"/>
                  <a:pt x="13737" y="9711"/>
                </a:cubicBezTo>
                <a:cubicBezTo>
                  <a:pt x="13808" y="9787"/>
                  <a:pt x="13851" y="9875"/>
                  <a:pt x="13811" y="9980"/>
                </a:cubicBezTo>
                <a:cubicBezTo>
                  <a:pt x="13747" y="10144"/>
                  <a:pt x="13647" y="10282"/>
                  <a:pt x="13520" y="10400"/>
                </a:cubicBezTo>
                <a:cubicBezTo>
                  <a:pt x="13520" y="10400"/>
                  <a:pt x="13520" y="10400"/>
                  <a:pt x="13520" y="10400"/>
                </a:cubicBezTo>
                <a:cubicBezTo>
                  <a:pt x="13553" y="10410"/>
                  <a:pt x="13590" y="10423"/>
                  <a:pt x="13624" y="10393"/>
                </a:cubicBezTo>
                <a:cubicBezTo>
                  <a:pt x="13767" y="10259"/>
                  <a:pt x="13931" y="10141"/>
                  <a:pt x="14025" y="9961"/>
                </a:cubicBezTo>
                <a:cubicBezTo>
                  <a:pt x="14075" y="9866"/>
                  <a:pt x="14102" y="9767"/>
                  <a:pt x="14049" y="9666"/>
                </a:cubicBezTo>
                <a:cubicBezTo>
                  <a:pt x="13898" y="9371"/>
                  <a:pt x="13657" y="9174"/>
                  <a:pt x="13359" y="9033"/>
                </a:cubicBezTo>
                <a:lnTo>
                  <a:pt x="13359" y="9033"/>
                </a:lnTo>
                <a:close/>
                <a:moveTo>
                  <a:pt x="19093" y="20865"/>
                </a:moveTo>
                <a:cubicBezTo>
                  <a:pt x="18936" y="20859"/>
                  <a:pt x="19049" y="20777"/>
                  <a:pt x="19056" y="20728"/>
                </a:cubicBezTo>
                <a:cubicBezTo>
                  <a:pt x="19056" y="20728"/>
                  <a:pt x="19053" y="20725"/>
                  <a:pt x="19053" y="20725"/>
                </a:cubicBezTo>
                <a:cubicBezTo>
                  <a:pt x="19063" y="20780"/>
                  <a:pt x="19096" y="20761"/>
                  <a:pt x="19133" y="20747"/>
                </a:cubicBezTo>
                <a:cubicBezTo>
                  <a:pt x="19237" y="20711"/>
                  <a:pt x="19337" y="20679"/>
                  <a:pt x="19441" y="20643"/>
                </a:cubicBezTo>
                <a:cubicBezTo>
                  <a:pt x="19441" y="20649"/>
                  <a:pt x="19444" y="20659"/>
                  <a:pt x="19444" y="20666"/>
                </a:cubicBezTo>
                <a:cubicBezTo>
                  <a:pt x="19448" y="20662"/>
                  <a:pt x="19451" y="20659"/>
                  <a:pt x="19458" y="20659"/>
                </a:cubicBezTo>
                <a:cubicBezTo>
                  <a:pt x="19451" y="20656"/>
                  <a:pt x="19444" y="20649"/>
                  <a:pt x="19438" y="20646"/>
                </a:cubicBezTo>
                <a:cubicBezTo>
                  <a:pt x="19521" y="20610"/>
                  <a:pt x="19605" y="20574"/>
                  <a:pt x="19692" y="20538"/>
                </a:cubicBezTo>
                <a:lnTo>
                  <a:pt x="19685" y="20541"/>
                </a:lnTo>
                <a:cubicBezTo>
                  <a:pt x="19719" y="20538"/>
                  <a:pt x="19756" y="20551"/>
                  <a:pt x="19772" y="20511"/>
                </a:cubicBezTo>
                <a:lnTo>
                  <a:pt x="19766" y="20518"/>
                </a:lnTo>
                <a:cubicBezTo>
                  <a:pt x="19789" y="20518"/>
                  <a:pt x="19816" y="20515"/>
                  <a:pt x="19829" y="20525"/>
                </a:cubicBezTo>
                <a:cubicBezTo>
                  <a:pt x="19846" y="20538"/>
                  <a:pt x="19826" y="20557"/>
                  <a:pt x="19816" y="20570"/>
                </a:cubicBezTo>
                <a:cubicBezTo>
                  <a:pt x="19799" y="20590"/>
                  <a:pt x="19672" y="20597"/>
                  <a:pt x="19813" y="20629"/>
                </a:cubicBezTo>
                <a:cubicBezTo>
                  <a:pt x="19819" y="20629"/>
                  <a:pt x="19826" y="20659"/>
                  <a:pt x="19823" y="20666"/>
                </a:cubicBezTo>
                <a:cubicBezTo>
                  <a:pt x="19749" y="20731"/>
                  <a:pt x="19833" y="20833"/>
                  <a:pt x="19762" y="20895"/>
                </a:cubicBezTo>
                <a:lnTo>
                  <a:pt x="19762" y="20895"/>
                </a:lnTo>
                <a:cubicBezTo>
                  <a:pt x="19582" y="20957"/>
                  <a:pt x="19411" y="21049"/>
                  <a:pt x="19217" y="21079"/>
                </a:cubicBezTo>
                <a:lnTo>
                  <a:pt x="19220" y="21082"/>
                </a:lnTo>
                <a:cubicBezTo>
                  <a:pt x="19224" y="21026"/>
                  <a:pt x="19307" y="21039"/>
                  <a:pt x="19311" y="20983"/>
                </a:cubicBezTo>
                <a:cubicBezTo>
                  <a:pt x="19321" y="20977"/>
                  <a:pt x="19327" y="21010"/>
                  <a:pt x="19337" y="20983"/>
                </a:cubicBezTo>
                <a:cubicBezTo>
                  <a:pt x="19331" y="20983"/>
                  <a:pt x="19321" y="20983"/>
                  <a:pt x="19314" y="20983"/>
                </a:cubicBezTo>
                <a:cubicBezTo>
                  <a:pt x="19234" y="21016"/>
                  <a:pt x="19153" y="21052"/>
                  <a:pt x="19070" y="21085"/>
                </a:cubicBezTo>
                <a:cubicBezTo>
                  <a:pt x="18976" y="21121"/>
                  <a:pt x="19016" y="21059"/>
                  <a:pt x="19023" y="21023"/>
                </a:cubicBezTo>
                <a:cubicBezTo>
                  <a:pt x="19029" y="21026"/>
                  <a:pt x="19039" y="21033"/>
                  <a:pt x="19046" y="21036"/>
                </a:cubicBezTo>
                <a:cubicBezTo>
                  <a:pt x="19046" y="21036"/>
                  <a:pt x="19049" y="21029"/>
                  <a:pt x="19049" y="21029"/>
                </a:cubicBezTo>
                <a:lnTo>
                  <a:pt x="19046" y="21039"/>
                </a:lnTo>
                <a:cubicBezTo>
                  <a:pt x="19053" y="21023"/>
                  <a:pt x="19076" y="21003"/>
                  <a:pt x="19046" y="20993"/>
                </a:cubicBezTo>
                <a:cubicBezTo>
                  <a:pt x="19033" y="20990"/>
                  <a:pt x="19023" y="21010"/>
                  <a:pt x="19026" y="21029"/>
                </a:cubicBezTo>
                <a:cubicBezTo>
                  <a:pt x="18966" y="20977"/>
                  <a:pt x="18996" y="20911"/>
                  <a:pt x="19093" y="20869"/>
                </a:cubicBezTo>
                <a:cubicBezTo>
                  <a:pt x="19083" y="20875"/>
                  <a:pt x="19080" y="20875"/>
                  <a:pt x="19086" y="20865"/>
                </a:cubicBezTo>
                <a:cubicBezTo>
                  <a:pt x="19090" y="20859"/>
                  <a:pt x="19093" y="20862"/>
                  <a:pt x="19093" y="20865"/>
                </a:cubicBezTo>
                <a:close/>
                <a:moveTo>
                  <a:pt x="19582" y="20659"/>
                </a:moveTo>
                <a:cubicBezTo>
                  <a:pt x="19585" y="20675"/>
                  <a:pt x="19595" y="20679"/>
                  <a:pt x="19612" y="20679"/>
                </a:cubicBezTo>
                <a:cubicBezTo>
                  <a:pt x="19612" y="20675"/>
                  <a:pt x="19615" y="20669"/>
                  <a:pt x="19615" y="20666"/>
                </a:cubicBezTo>
                <a:cubicBezTo>
                  <a:pt x="19615" y="20669"/>
                  <a:pt x="19615" y="20675"/>
                  <a:pt x="19615" y="20679"/>
                </a:cubicBezTo>
                <a:cubicBezTo>
                  <a:pt x="19605" y="20675"/>
                  <a:pt x="19592" y="20669"/>
                  <a:pt x="19582" y="20659"/>
                </a:cubicBezTo>
                <a:lnTo>
                  <a:pt x="19575" y="20659"/>
                </a:lnTo>
                <a:cubicBezTo>
                  <a:pt x="19575" y="20659"/>
                  <a:pt x="19582" y="20659"/>
                  <a:pt x="19582" y="20659"/>
                </a:cubicBezTo>
                <a:close/>
                <a:moveTo>
                  <a:pt x="19311" y="20741"/>
                </a:moveTo>
                <a:cubicBezTo>
                  <a:pt x="19294" y="20751"/>
                  <a:pt x="19277" y="20764"/>
                  <a:pt x="19257" y="20774"/>
                </a:cubicBezTo>
                <a:cubicBezTo>
                  <a:pt x="19237" y="20787"/>
                  <a:pt x="19183" y="20777"/>
                  <a:pt x="19210" y="20829"/>
                </a:cubicBezTo>
                <a:cubicBezTo>
                  <a:pt x="19197" y="20823"/>
                  <a:pt x="19180" y="20816"/>
                  <a:pt x="19167" y="20813"/>
                </a:cubicBezTo>
                <a:cubicBezTo>
                  <a:pt x="19167" y="20816"/>
                  <a:pt x="19167" y="20820"/>
                  <a:pt x="19163" y="20826"/>
                </a:cubicBezTo>
                <a:cubicBezTo>
                  <a:pt x="19180" y="20829"/>
                  <a:pt x="19193" y="20829"/>
                  <a:pt x="19210" y="20833"/>
                </a:cubicBezTo>
                <a:cubicBezTo>
                  <a:pt x="19203" y="20797"/>
                  <a:pt x="19270" y="20823"/>
                  <a:pt x="19257" y="20780"/>
                </a:cubicBezTo>
                <a:cubicBezTo>
                  <a:pt x="19277" y="20770"/>
                  <a:pt x="19300" y="20767"/>
                  <a:pt x="19311" y="20741"/>
                </a:cubicBezTo>
                <a:cubicBezTo>
                  <a:pt x="19314" y="20741"/>
                  <a:pt x="19317" y="20741"/>
                  <a:pt x="19321" y="20741"/>
                </a:cubicBezTo>
                <a:cubicBezTo>
                  <a:pt x="19324" y="20741"/>
                  <a:pt x="19324" y="20744"/>
                  <a:pt x="19327" y="20744"/>
                </a:cubicBezTo>
                <a:cubicBezTo>
                  <a:pt x="19321" y="20744"/>
                  <a:pt x="19317" y="20741"/>
                  <a:pt x="19311" y="20741"/>
                </a:cubicBezTo>
                <a:close/>
                <a:moveTo>
                  <a:pt x="19679" y="20856"/>
                </a:moveTo>
                <a:cubicBezTo>
                  <a:pt x="19652" y="20865"/>
                  <a:pt x="19629" y="20872"/>
                  <a:pt x="19602" y="20882"/>
                </a:cubicBezTo>
                <a:cubicBezTo>
                  <a:pt x="19605" y="20898"/>
                  <a:pt x="19562" y="20879"/>
                  <a:pt x="19582" y="20908"/>
                </a:cubicBezTo>
                <a:cubicBezTo>
                  <a:pt x="19588" y="20898"/>
                  <a:pt x="19592" y="20888"/>
                  <a:pt x="19598" y="20879"/>
                </a:cubicBezTo>
                <a:cubicBezTo>
                  <a:pt x="19625" y="20875"/>
                  <a:pt x="19662" y="20905"/>
                  <a:pt x="19679" y="20856"/>
                </a:cubicBezTo>
                <a:cubicBezTo>
                  <a:pt x="19689" y="20849"/>
                  <a:pt x="19712" y="20875"/>
                  <a:pt x="19719" y="20846"/>
                </a:cubicBezTo>
                <a:cubicBezTo>
                  <a:pt x="19702" y="20849"/>
                  <a:pt x="19692" y="20852"/>
                  <a:pt x="19679" y="20856"/>
                </a:cubicBezTo>
                <a:close/>
                <a:moveTo>
                  <a:pt x="19408" y="20957"/>
                </a:moveTo>
                <a:cubicBezTo>
                  <a:pt x="19434" y="20974"/>
                  <a:pt x="19458" y="20970"/>
                  <a:pt x="19475" y="20944"/>
                </a:cubicBezTo>
                <a:cubicBezTo>
                  <a:pt x="19478" y="20941"/>
                  <a:pt x="19475" y="20928"/>
                  <a:pt x="19471" y="20928"/>
                </a:cubicBezTo>
                <a:cubicBezTo>
                  <a:pt x="19444" y="20921"/>
                  <a:pt x="19428" y="20944"/>
                  <a:pt x="19408" y="20957"/>
                </a:cubicBezTo>
                <a:close/>
                <a:moveTo>
                  <a:pt x="19679" y="20790"/>
                </a:moveTo>
                <a:cubicBezTo>
                  <a:pt x="19675" y="20790"/>
                  <a:pt x="19672" y="20793"/>
                  <a:pt x="19669" y="20793"/>
                </a:cubicBezTo>
                <a:cubicBezTo>
                  <a:pt x="19672" y="20793"/>
                  <a:pt x="19675" y="20797"/>
                  <a:pt x="19679" y="20797"/>
                </a:cubicBezTo>
                <a:cubicBezTo>
                  <a:pt x="19682" y="20797"/>
                  <a:pt x="19685" y="20793"/>
                  <a:pt x="19689" y="20793"/>
                </a:cubicBezTo>
                <a:cubicBezTo>
                  <a:pt x="19685" y="20793"/>
                  <a:pt x="19682" y="20793"/>
                  <a:pt x="19679" y="20790"/>
                </a:cubicBezTo>
                <a:close/>
                <a:moveTo>
                  <a:pt x="19578" y="20826"/>
                </a:moveTo>
                <a:lnTo>
                  <a:pt x="19578" y="20820"/>
                </a:lnTo>
                <a:lnTo>
                  <a:pt x="19568" y="20823"/>
                </a:lnTo>
                <a:lnTo>
                  <a:pt x="19578" y="20826"/>
                </a:lnTo>
                <a:close/>
                <a:moveTo>
                  <a:pt x="19428" y="20741"/>
                </a:moveTo>
                <a:lnTo>
                  <a:pt x="19421" y="20738"/>
                </a:lnTo>
                <a:lnTo>
                  <a:pt x="19421" y="20744"/>
                </a:lnTo>
                <a:lnTo>
                  <a:pt x="19428" y="20741"/>
                </a:lnTo>
                <a:close/>
                <a:moveTo>
                  <a:pt x="17757" y="17063"/>
                </a:moveTo>
                <a:cubicBezTo>
                  <a:pt x="17761" y="17093"/>
                  <a:pt x="17764" y="17122"/>
                  <a:pt x="17767" y="17152"/>
                </a:cubicBezTo>
                <a:cubicBezTo>
                  <a:pt x="17898" y="16962"/>
                  <a:pt x="17988" y="16752"/>
                  <a:pt x="18132" y="16575"/>
                </a:cubicBezTo>
                <a:cubicBezTo>
                  <a:pt x="18293" y="16378"/>
                  <a:pt x="18313" y="16136"/>
                  <a:pt x="18363" y="15903"/>
                </a:cubicBezTo>
                <a:cubicBezTo>
                  <a:pt x="18383" y="15815"/>
                  <a:pt x="18330" y="15824"/>
                  <a:pt x="18273" y="15857"/>
                </a:cubicBezTo>
                <a:cubicBezTo>
                  <a:pt x="18273" y="15867"/>
                  <a:pt x="18270" y="15874"/>
                  <a:pt x="18270" y="15883"/>
                </a:cubicBezTo>
                <a:cubicBezTo>
                  <a:pt x="18270" y="15880"/>
                  <a:pt x="18273" y="15880"/>
                  <a:pt x="18273" y="15877"/>
                </a:cubicBezTo>
                <a:cubicBezTo>
                  <a:pt x="18273" y="15870"/>
                  <a:pt x="18273" y="15864"/>
                  <a:pt x="18270" y="15857"/>
                </a:cubicBezTo>
                <a:cubicBezTo>
                  <a:pt x="18303" y="15821"/>
                  <a:pt x="18239" y="15811"/>
                  <a:pt x="18249" y="15782"/>
                </a:cubicBezTo>
                <a:lnTo>
                  <a:pt x="18253" y="15785"/>
                </a:lnTo>
                <a:cubicBezTo>
                  <a:pt x="18276" y="15808"/>
                  <a:pt x="18253" y="15821"/>
                  <a:pt x="18239" y="15837"/>
                </a:cubicBezTo>
                <a:lnTo>
                  <a:pt x="18243" y="15837"/>
                </a:lnTo>
                <a:cubicBezTo>
                  <a:pt x="18099" y="16090"/>
                  <a:pt x="17992" y="16359"/>
                  <a:pt x="17901" y="16634"/>
                </a:cubicBezTo>
                <a:cubicBezTo>
                  <a:pt x="17854" y="16778"/>
                  <a:pt x="17834" y="16936"/>
                  <a:pt x="17751" y="17067"/>
                </a:cubicBezTo>
                <a:cubicBezTo>
                  <a:pt x="17754" y="17070"/>
                  <a:pt x="17757" y="17063"/>
                  <a:pt x="17757" y="17063"/>
                </a:cubicBezTo>
                <a:close/>
                <a:moveTo>
                  <a:pt x="2788" y="19433"/>
                </a:moveTo>
                <a:cubicBezTo>
                  <a:pt x="2795" y="19508"/>
                  <a:pt x="2879" y="19554"/>
                  <a:pt x="2865" y="19636"/>
                </a:cubicBezTo>
                <a:cubicBezTo>
                  <a:pt x="2865" y="19640"/>
                  <a:pt x="2859" y="19643"/>
                  <a:pt x="2859" y="19643"/>
                </a:cubicBezTo>
                <a:cubicBezTo>
                  <a:pt x="2855" y="19643"/>
                  <a:pt x="2849" y="19640"/>
                  <a:pt x="2845" y="19640"/>
                </a:cubicBezTo>
                <a:cubicBezTo>
                  <a:pt x="2845" y="19643"/>
                  <a:pt x="2845" y="19643"/>
                  <a:pt x="2842" y="19646"/>
                </a:cubicBezTo>
                <a:cubicBezTo>
                  <a:pt x="2845" y="19643"/>
                  <a:pt x="2849" y="19643"/>
                  <a:pt x="2849" y="19640"/>
                </a:cubicBezTo>
                <a:cubicBezTo>
                  <a:pt x="2842" y="19689"/>
                  <a:pt x="2885" y="19728"/>
                  <a:pt x="2862" y="19787"/>
                </a:cubicBezTo>
                <a:cubicBezTo>
                  <a:pt x="2805" y="19781"/>
                  <a:pt x="2782" y="19731"/>
                  <a:pt x="2745" y="19699"/>
                </a:cubicBezTo>
                <a:cubicBezTo>
                  <a:pt x="2731" y="19689"/>
                  <a:pt x="2721" y="19679"/>
                  <a:pt x="2711" y="19672"/>
                </a:cubicBezTo>
                <a:cubicBezTo>
                  <a:pt x="2698" y="19666"/>
                  <a:pt x="2688" y="19659"/>
                  <a:pt x="2675" y="19653"/>
                </a:cubicBezTo>
                <a:cubicBezTo>
                  <a:pt x="2668" y="19643"/>
                  <a:pt x="2658" y="19633"/>
                  <a:pt x="2651" y="19623"/>
                </a:cubicBezTo>
                <a:cubicBezTo>
                  <a:pt x="2641" y="19617"/>
                  <a:pt x="2631" y="19607"/>
                  <a:pt x="2621" y="19600"/>
                </a:cubicBezTo>
                <a:cubicBezTo>
                  <a:pt x="2608" y="19594"/>
                  <a:pt x="2594" y="19587"/>
                  <a:pt x="2581" y="19581"/>
                </a:cubicBezTo>
                <a:cubicBezTo>
                  <a:pt x="2581" y="19577"/>
                  <a:pt x="2581" y="19574"/>
                  <a:pt x="2577" y="19571"/>
                </a:cubicBezTo>
                <a:cubicBezTo>
                  <a:pt x="2581" y="19574"/>
                  <a:pt x="2584" y="19577"/>
                  <a:pt x="2591" y="19577"/>
                </a:cubicBezTo>
                <a:cubicBezTo>
                  <a:pt x="2588" y="19577"/>
                  <a:pt x="2584" y="19581"/>
                  <a:pt x="2581" y="19581"/>
                </a:cubicBezTo>
                <a:cubicBezTo>
                  <a:pt x="2594" y="19587"/>
                  <a:pt x="2611" y="19590"/>
                  <a:pt x="2624" y="19597"/>
                </a:cubicBezTo>
                <a:cubicBezTo>
                  <a:pt x="2634" y="19604"/>
                  <a:pt x="2644" y="19613"/>
                  <a:pt x="2654" y="19620"/>
                </a:cubicBezTo>
                <a:cubicBezTo>
                  <a:pt x="2661" y="19630"/>
                  <a:pt x="2671" y="19640"/>
                  <a:pt x="2678" y="19649"/>
                </a:cubicBezTo>
                <a:cubicBezTo>
                  <a:pt x="2691" y="19656"/>
                  <a:pt x="2701" y="19663"/>
                  <a:pt x="2711" y="19669"/>
                </a:cubicBezTo>
                <a:cubicBezTo>
                  <a:pt x="2715" y="19692"/>
                  <a:pt x="2725" y="19702"/>
                  <a:pt x="2748" y="19699"/>
                </a:cubicBezTo>
                <a:cubicBezTo>
                  <a:pt x="2721" y="19797"/>
                  <a:pt x="2845" y="19846"/>
                  <a:pt x="2825" y="19941"/>
                </a:cubicBezTo>
                <a:cubicBezTo>
                  <a:pt x="2675" y="19899"/>
                  <a:pt x="2644" y="19738"/>
                  <a:pt x="2537" y="19653"/>
                </a:cubicBezTo>
                <a:cubicBezTo>
                  <a:pt x="2537" y="19653"/>
                  <a:pt x="2541" y="19656"/>
                  <a:pt x="2541" y="19656"/>
                </a:cubicBezTo>
                <a:cubicBezTo>
                  <a:pt x="2534" y="19646"/>
                  <a:pt x="2531" y="19636"/>
                  <a:pt x="2524" y="19626"/>
                </a:cubicBezTo>
                <a:cubicBezTo>
                  <a:pt x="2517" y="19636"/>
                  <a:pt x="2514" y="19646"/>
                  <a:pt x="2507" y="19656"/>
                </a:cubicBezTo>
                <a:cubicBezTo>
                  <a:pt x="2507" y="19656"/>
                  <a:pt x="2511" y="19653"/>
                  <a:pt x="2511" y="19653"/>
                </a:cubicBezTo>
                <a:cubicBezTo>
                  <a:pt x="2494" y="19666"/>
                  <a:pt x="2480" y="19679"/>
                  <a:pt x="2464" y="19695"/>
                </a:cubicBezTo>
                <a:cubicBezTo>
                  <a:pt x="2460" y="19676"/>
                  <a:pt x="2457" y="19653"/>
                  <a:pt x="2454" y="19633"/>
                </a:cubicBezTo>
                <a:cubicBezTo>
                  <a:pt x="2464" y="19613"/>
                  <a:pt x="2474" y="19594"/>
                  <a:pt x="2480" y="19574"/>
                </a:cubicBezTo>
                <a:cubicBezTo>
                  <a:pt x="2511" y="19571"/>
                  <a:pt x="2494" y="19545"/>
                  <a:pt x="2497" y="19531"/>
                </a:cubicBezTo>
                <a:cubicBezTo>
                  <a:pt x="2470" y="19522"/>
                  <a:pt x="2457" y="19502"/>
                  <a:pt x="2464" y="19476"/>
                </a:cubicBezTo>
                <a:cubicBezTo>
                  <a:pt x="2454" y="19472"/>
                  <a:pt x="2444" y="19469"/>
                  <a:pt x="2437" y="19466"/>
                </a:cubicBezTo>
                <a:cubicBezTo>
                  <a:pt x="2437" y="19469"/>
                  <a:pt x="2440" y="19476"/>
                  <a:pt x="2440" y="19476"/>
                </a:cubicBezTo>
                <a:cubicBezTo>
                  <a:pt x="2447" y="19476"/>
                  <a:pt x="2457" y="19476"/>
                  <a:pt x="2464" y="19476"/>
                </a:cubicBezTo>
                <a:cubicBezTo>
                  <a:pt x="2477" y="19495"/>
                  <a:pt x="2487" y="19512"/>
                  <a:pt x="2501" y="19531"/>
                </a:cubicBezTo>
                <a:cubicBezTo>
                  <a:pt x="2494" y="19548"/>
                  <a:pt x="2490" y="19564"/>
                  <a:pt x="2484" y="19577"/>
                </a:cubicBezTo>
                <a:cubicBezTo>
                  <a:pt x="2474" y="19597"/>
                  <a:pt x="2464" y="19617"/>
                  <a:pt x="2454" y="19636"/>
                </a:cubicBezTo>
                <a:cubicBezTo>
                  <a:pt x="2410" y="19541"/>
                  <a:pt x="2353" y="19450"/>
                  <a:pt x="2407" y="19341"/>
                </a:cubicBezTo>
                <a:cubicBezTo>
                  <a:pt x="2417" y="19354"/>
                  <a:pt x="2427" y="19368"/>
                  <a:pt x="2434" y="19381"/>
                </a:cubicBezTo>
                <a:cubicBezTo>
                  <a:pt x="2430" y="19381"/>
                  <a:pt x="2430" y="19384"/>
                  <a:pt x="2427" y="19384"/>
                </a:cubicBezTo>
                <a:cubicBezTo>
                  <a:pt x="2430" y="19384"/>
                  <a:pt x="2434" y="19387"/>
                  <a:pt x="2434" y="19387"/>
                </a:cubicBezTo>
                <a:cubicBezTo>
                  <a:pt x="2424" y="19371"/>
                  <a:pt x="2413" y="19358"/>
                  <a:pt x="2403" y="19341"/>
                </a:cubicBezTo>
                <a:cubicBezTo>
                  <a:pt x="2306" y="19259"/>
                  <a:pt x="2360" y="19138"/>
                  <a:pt x="2326" y="19040"/>
                </a:cubicBezTo>
                <a:cubicBezTo>
                  <a:pt x="2306" y="18981"/>
                  <a:pt x="2316" y="18912"/>
                  <a:pt x="2310" y="18810"/>
                </a:cubicBezTo>
                <a:cubicBezTo>
                  <a:pt x="2377" y="18935"/>
                  <a:pt x="2420" y="19030"/>
                  <a:pt x="2507" y="19092"/>
                </a:cubicBezTo>
                <a:cubicBezTo>
                  <a:pt x="2507" y="19092"/>
                  <a:pt x="2504" y="19089"/>
                  <a:pt x="2504" y="19089"/>
                </a:cubicBezTo>
                <a:cubicBezTo>
                  <a:pt x="2511" y="19125"/>
                  <a:pt x="2527" y="19158"/>
                  <a:pt x="2564" y="19174"/>
                </a:cubicBezTo>
                <a:lnTo>
                  <a:pt x="2561" y="19171"/>
                </a:lnTo>
                <a:cubicBezTo>
                  <a:pt x="2571" y="19181"/>
                  <a:pt x="2581" y="19191"/>
                  <a:pt x="2594" y="19204"/>
                </a:cubicBezTo>
                <a:cubicBezTo>
                  <a:pt x="2594" y="19204"/>
                  <a:pt x="2591" y="19200"/>
                  <a:pt x="2591" y="19200"/>
                </a:cubicBezTo>
                <a:cubicBezTo>
                  <a:pt x="2601" y="19253"/>
                  <a:pt x="2641" y="19282"/>
                  <a:pt x="2678" y="19312"/>
                </a:cubicBezTo>
                <a:lnTo>
                  <a:pt x="2675" y="19305"/>
                </a:lnTo>
                <a:cubicBezTo>
                  <a:pt x="2698" y="19364"/>
                  <a:pt x="2728" y="19417"/>
                  <a:pt x="2788" y="19446"/>
                </a:cubicBezTo>
                <a:lnTo>
                  <a:pt x="2788" y="19433"/>
                </a:lnTo>
                <a:close/>
                <a:moveTo>
                  <a:pt x="2711" y="19794"/>
                </a:moveTo>
                <a:cubicBezTo>
                  <a:pt x="2711" y="19794"/>
                  <a:pt x="2715" y="19790"/>
                  <a:pt x="2715" y="19790"/>
                </a:cubicBezTo>
                <a:cubicBezTo>
                  <a:pt x="2711" y="19790"/>
                  <a:pt x="2708" y="19794"/>
                  <a:pt x="2705" y="19794"/>
                </a:cubicBezTo>
                <a:cubicBezTo>
                  <a:pt x="2705" y="19790"/>
                  <a:pt x="2705" y="19784"/>
                  <a:pt x="2705" y="19781"/>
                </a:cubicBezTo>
                <a:cubicBezTo>
                  <a:pt x="2711" y="19784"/>
                  <a:pt x="2711" y="19790"/>
                  <a:pt x="2711" y="19794"/>
                </a:cubicBezTo>
                <a:close/>
                <a:moveTo>
                  <a:pt x="2721" y="19564"/>
                </a:moveTo>
                <a:cubicBezTo>
                  <a:pt x="2718" y="19564"/>
                  <a:pt x="2718" y="19564"/>
                  <a:pt x="2715" y="19564"/>
                </a:cubicBezTo>
                <a:cubicBezTo>
                  <a:pt x="2718" y="19564"/>
                  <a:pt x="2721" y="19567"/>
                  <a:pt x="2721" y="19567"/>
                </a:cubicBezTo>
                <a:cubicBezTo>
                  <a:pt x="2705" y="19558"/>
                  <a:pt x="2688" y="19548"/>
                  <a:pt x="2675" y="19535"/>
                </a:cubicBezTo>
                <a:cubicBezTo>
                  <a:pt x="2661" y="19525"/>
                  <a:pt x="2651" y="19512"/>
                  <a:pt x="2661" y="19495"/>
                </a:cubicBezTo>
                <a:lnTo>
                  <a:pt x="2648" y="19495"/>
                </a:lnTo>
                <a:cubicBezTo>
                  <a:pt x="2648" y="19495"/>
                  <a:pt x="2654" y="19495"/>
                  <a:pt x="2654" y="19495"/>
                </a:cubicBezTo>
                <a:cubicBezTo>
                  <a:pt x="2678" y="19502"/>
                  <a:pt x="2671" y="19518"/>
                  <a:pt x="2675" y="19535"/>
                </a:cubicBezTo>
                <a:cubicBezTo>
                  <a:pt x="2711" y="19522"/>
                  <a:pt x="2728" y="19525"/>
                  <a:pt x="2721" y="19564"/>
                </a:cubicBezTo>
                <a:close/>
                <a:moveTo>
                  <a:pt x="2835" y="19338"/>
                </a:moveTo>
                <a:cubicBezTo>
                  <a:pt x="2872" y="19371"/>
                  <a:pt x="2882" y="19423"/>
                  <a:pt x="2862" y="19456"/>
                </a:cubicBezTo>
                <a:cubicBezTo>
                  <a:pt x="2845" y="19486"/>
                  <a:pt x="2822" y="19420"/>
                  <a:pt x="2788" y="19430"/>
                </a:cubicBezTo>
                <a:cubicBezTo>
                  <a:pt x="2788" y="19430"/>
                  <a:pt x="2795" y="19433"/>
                  <a:pt x="2795" y="19433"/>
                </a:cubicBezTo>
                <a:cubicBezTo>
                  <a:pt x="2785" y="19364"/>
                  <a:pt x="2738" y="19325"/>
                  <a:pt x="2681" y="19292"/>
                </a:cubicBezTo>
                <a:lnTo>
                  <a:pt x="2685" y="19299"/>
                </a:lnTo>
                <a:cubicBezTo>
                  <a:pt x="2668" y="19253"/>
                  <a:pt x="2644" y="19210"/>
                  <a:pt x="2598" y="19187"/>
                </a:cubicBezTo>
                <a:cubicBezTo>
                  <a:pt x="2598" y="19187"/>
                  <a:pt x="2601" y="19191"/>
                  <a:pt x="2601" y="19191"/>
                </a:cubicBezTo>
                <a:cubicBezTo>
                  <a:pt x="2591" y="19181"/>
                  <a:pt x="2581" y="19171"/>
                  <a:pt x="2567" y="19158"/>
                </a:cubicBezTo>
                <a:cubicBezTo>
                  <a:pt x="2567" y="19158"/>
                  <a:pt x="2571" y="19161"/>
                  <a:pt x="2571" y="19161"/>
                </a:cubicBezTo>
                <a:cubicBezTo>
                  <a:pt x="2571" y="19118"/>
                  <a:pt x="2541" y="19096"/>
                  <a:pt x="2511" y="19076"/>
                </a:cubicBezTo>
                <a:cubicBezTo>
                  <a:pt x="2511" y="19076"/>
                  <a:pt x="2514" y="19079"/>
                  <a:pt x="2514" y="19079"/>
                </a:cubicBezTo>
                <a:cubicBezTo>
                  <a:pt x="2517" y="19059"/>
                  <a:pt x="2521" y="19040"/>
                  <a:pt x="2524" y="19020"/>
                </a:cubicBezTo>
                <a:cubicBezTo>
                  <a:pt x="2524" y="19020"/>
                  <a:pt x="2521" y="19017"/>
                  <a:pt x="2521" y="19017"/>
                </a:cubicBezTo>
                <a:cubicBezTo>
                  <a:pt x="2521" y="19020"/>
                  <a:pt x="2521" y="19023"/>
                  <a:pt x="2521" y="19023"/>
                </a:cubicBezTo>
                <a:cubicBezTo>
                  <a:pt x="2363" y="18909"/>
                  <a:pt x="2313" y="18738"/>
                  <a:pt x="2380" y="18535"/>
                </a:cubicBezTo>
                <a:cubicBezTo>
                  <a:pt x="2454" y="18555"/>
                  <a:pt x="2440" y="18653"/>
                  <a:pt x="2511" y="18676"/>
                </a:cubicBezTo>
                <a:cubicBezTo>
                  <a:pt x="2511" y="18676"/>
                  <a:pt x="2507" y="18673"/>
                  <a:pt x="2507" y="18673"/>
                </a:cubicBezTo>
                <a:cubicBezTo>
                  <a:pt x="2517" y="18709"/>
                  <a:pt x="2524" y="18745"/>
                  <a:pt x="2567" y="18758"/>
                </a:cubicBezTo>
                <a:lnTo>
                  <a:pt x="2564" y="18751"/>
                </a:lnTo>
                <a:cubicBezTo>
                  <a:pt x="2567" y="18774"/>
                  <a:pt x="2567" y="18801"/>
                  <a:pt x="2594" y="18810"/>
                </a:cubicBezTo>
                <a:lnTo>
                  <a:pt x="2591" y="18804"/>
                </a:lnTo>
                <a:cubicBezTo>
                  <a:pt x="2598" y="18840"/>
                  <a:pt x="2621" y="18866"/>
                  <a:pt x="2651" y="18889"/>
                </a:cubicBezTo>
                <a:cubicBezTo>
                  <a:pt x="2651" y="18889"/>
                  <a:pt x="2648" y="18886"/>
                  <a:pt x="2648" y="18886"/>
                </a:cubicBezTo>
                <a:cubicBezTo>
                  <a:pt x="2658" y="18905"/>
                  <a:pt x="2668" y="18925"/>
                  <a:pt x="2678" y="18945"/>
                </a:cubicBezTo>
                <a:lnTo>
                  <a:pt x="2675" y="18941"/>
                </a:lnTo>
                <a:cubicBezTo>
                  <a:pt x="2685" y="18951"/>
                  <a:pt x="2695" y="18961"/>
                  <a:pt x="2705" y="18971"/>
                </a:cubicBezTo>
                <a:cubicBezTo>
                  <a:pt x="2705" y="18971"/>
                  <a:pt x="2701" y="18968"/>
                  <a:pt x="2701" y="18968"/>
                </a:cubicBezTo>
                <a:cubicBezTo>
                  <a:pt x="2721" y="18997"/>
                  <a:pt x="2741" y="19023"/>
                  <a:pt x="2762" y="19053"/>
                </a:cubicBezTo>
                <a:lnTo>
                  <a:pt x="2758" y="19046"/>
                </a:lnTo>
                <a:cubicBezTo>
                  <a:pt x="2755" y="19073"/>
                  <a:pt x="2768" y="19089"/>
                  <a:pt x="2788" y="19105"/>
                </a:cubicBezTo>
                <a:lnTo>
                  <a:pt x="2785" y="19102"/>
                </a:lnTo>
                <a:cubicBezTo>
                  <a:pt x="2842" y="19171"/>
                  <a:pt x="2852" y="19250"/>
                  <a:pt x="2835" y="19335"/>
                </a:cubicBezTo>
                <a:cubicBezTo>
                  <a:pt x="2829" y="19338"/>
                  <a:pt x="2818" y="19341"/>
                  <a:pt x="2812" y="19348"/>
                </a:cubicBezTo>
                <a:cubicBezTo>
                  <a:pt x="2808" y="19345"/>
                  <a:pt x="2808" y="19341"/>
                  <a:pt x="2805" y="19338"/>
                </a:cubicBezTo>
                <a:cubicBezTo>
                  <a:pt x="2808" y="19338"/>
                  <a:pt x="2812" y="19341"/>
                  <a:pt x="2815" y="19341"/>
                </a:cubicBezTo>
                <a:cubicBezTo>
                  <a:pt x="2822" y="19348"/>
                  <a:pt x="2825" y="19351"/>
                  <a:pt x="2832" y="19358"/>
                </a:cubicBezTo>
                <a:cubicBezTo>
                  <a:pt x="2835" y="19358"/>
                  <a:pt x="2835" y="19348"/>
                  <a:pt x="2835" y="19338"/>
                </a:cubicBezTo>
                <a:close/>
                <a:moveTo>
                  <a:pt x="2507" y="18843"/>
                </a:moveTo>
                <a:cubicBezTo>
                  <a:pt x="2507" y="18830"/>
                  <a:pt x="2514" y="18827"/>
                  <a:pt x="2524" y="18837"/>
                </a:cubicBezTo>
                <a:cubicBezTo>
                  <a:pt x="2527" y="18840"/>
                  <a:pt x="2527" y="18843"/>
                  <a:pt x="2527" y="18850"/>
                </a:cubicBezTo>
                <a:cubicBezTo>
                  <a:pt x="2521" y="18850"/>
                  <a:pt x="2511" y="18850"/>
                  <a:pt x="2504" y="18850"/>
                </a:cubicBezTo>
                <a:cubicBezTo>
                  <a:pt x="2507" y="18850"/>
                  <a:pt x="2507" y="18853"/>
                  <a:pt x="2511" y="18853"/>
                </a:cubicBezTo>
                <a:cubicBezTo>
                  <a:pt x="2511" y="18846"/>
                  <a:pt x="2507" y="18843"/>
                  <a:pt x="2507" y="18843"/>
                </a:cubicBezTo>
                <a:close/>
                <a:moveTo>
                  <a:pt x="14705" y="3110"/>
                </a:moveTo>
                <a:cubicBezTo>
                  <a:pt x="14865" y="2989"/>
                  <a:pt x="14959" y="2815"/>
                  <a:pt x="15063" y="2648"/>
                </a:cubicBezTo>
                <a:cubicBezTo>
                  <a:pt x="15103" y="2586"/>
                  <a:pt x="15143" y="2520"/>
                  <a:pt x="15190" y="2442"/>
                </a:cubicBezTo>
                <a:cubicBezTo>
                  <a:pt x="15207" y="2556"/>
                  <a:pt x="15126" y="2638"/>
                  <a:pt x="15153" y="2733"/>
                </a:cubicBezTo>
                <a:cubicBezTo>
                  <a:pt x="15116" y="2730"/>
                  <a:pt x="15126" y="2763"/>
                  <a:pt x="15116" y="2779"/>
                </a:cubicBezTo>
                <a:cubicBezTo>
                  <a:pt x="15106" y="2789"/>
                  <a:pt x="15096" y="2796"/>
                  <a:pt x="15086" y="2805"/>
                </a:cubicBezTo>
                <a:cubicBezTo>
                  <a:pt x="15086" y="2805"/>
                  <a:pt x="15083" y="2802"/>
                  <a:pt x="15083" y="2802"/>
                </a:cubicBezTo>
                <a:cubicBezTo>
                  <a:pt x="15110" y="2809"/>
                  <a:pt x="15116" y="2799"/>
                  <a:pt x="15113" y="2776"/>
                </a:cubicBezTo>
                <a:cubicBezTo>
                  <a:pt x="15126" y="2759"/>
                  <a:pt x="15136" y="2746"/>
                  <a:pt x="15150" y="2730"/>
                </a:cubicBezTo>
                <a:cubicBezTo>
                  <a:pt x="15203" y="2655"/>
                  <a:pt x="15237" y="2566"/>
                  <a:pt x="15324" y="2510"/>
                </a:cubicBezTo>
                <a:cubicBezTo>
                  <a:pt x="15284" y="2622"/>
                  <a:pt x="15270" y="2746"/>
                  <a:pt x="15170" y="2832"/>
                </a:cubicBezTo>
                <a:lnTo>
                  <a:pt x="15173" y="2835"/>
                </a:lnTo>
                <a:cubicBezTo>
                  <a:pt x="15163" y="2848"/>
                  <a:pt x="15153" y="2868"/>
                  <a:pt x="15143" y="2835"/>
                </a:cubicBezTo>
                <a:cubicBezTo>
                  <a:pt x="15143" y="2835"/>
                  <a:pt x="15147" y="2832"/>
                  <a:pt x="15147" y="2832"/>
                </a:cubicBezTo>
                <a:cubicBezTo>
                  <a:pt x="15140" y="2848"/>
                  <a:pt x="15130" y="2868"/>
                  <a:pt x="15123" y="2884"/>
                </a:cubicBezTo>
                <a:cubicBezTo>
                  <a:pt x="15123" y="2884"/>
                  <a:pt x="15120" y="2887"/>
                  <a:pt x="15120" y="2887"/>
                </a:cubicBezTo>
                <a:cubicBezTo>
                  <a:pt x="15110" y="2904"/>
                  <a:pt x="15100" y="2923"/>
                  <a:pt x="15093" y="2940"/>
                </a:cubicBezTo>
                <a:cubicBezTo>
                  <a:pt x="15093" y="2940"/>
                  <a:pt x="15096" y="2936"/>
                  <a:pt x="15096" y="2936"/>
                </a:cubicBezTo>
                <a:cubicBezTo>
                  <a:pt x="15083" y="2943"/>
                  <a:pt x="15073" y="2953"/>
                  <a:pt x="15059" y="2959"/>
                </a:cubicBezTo>
                <a:cubicBezTo>
                  <a:pt x="15056" y="2966"/>
                  <a:pt x="15033" y="2973"/>
                  <a:pt x="15059" y="2979"/>
                </a:cubicBezTo>
                <a:cubicBezTo>
                  <a:pt x="15059" y="2973"/>
                  <a:pt x="15056" y="2966"/>
                  <a:pt x="15056" y="2956"/>
                </a:cubicBezTo>
                <a:cubicBezTo>
                  <a:pt x="15070" y="2959"/>
                  <a:pt x="15083" y="2963"/>
                  <a:pt x="15096" y="2966"/>
                </a:cubicBezTo>
                <a:lnTo>
                  <a:pt x="15093" y="2963"/>
                </a:lnTo>
                <a:cubicBezTo>
                  <a:pt x="15076" y="3009"/>
                  <a:pt x="15080" y="3068"/>
                  <a:pt x="15009" y="3071"/>
                </a:cubicBezTo>
                <a:lnTo>
                  <a:pt x="15013" y="3074"/>
                </a:lnTo>
                <a:cubicBezTo>
                  <a:pt x="15009" y="3064"/>
                  <a:pt x="15009" y="3058"/>
                  <a:pt x="15019" y="3051"/>
                </a:cubicBezTo>
                <a:cubicBezTo>
                  <a:pt x="15019" y="3051"/>
                  <a:pt x="15016" y="3054"/>
                  <a:pt x="15016" y="3054"/>
                </a:cubicBezTo>
                <a:cubicBezTo>
                  <a:pt x="15006" y="3061"/>
                  <a:pt x="14993" y="3068"/>
                  <a:pt x="14982" y="3074"/>
                </a:cubicBezTo>
                <a:cubicBezTo>
                  <a:pt x="14982" y="3074"/>
                  <a:pt x="14986" y="3071"/>
                  <a:pt x="14986" y="3071"/>
                </a:cubicBezTo>
                <a:cubicBezTo>
                  <a:pt x="14956" y="3094"/>
                  <a:pt x="14929" y="3113"/>
                  <a:pt x="14962" y="3156"/>
                </a:cubicBezTo>
                <a:cubicBezTo>
                  <a:pt x="14983" y="3186"/>
                  <a:pt x="14956" y="3199"/>
                  <a:pt x="14929" y="3205"/>
                </a:cubicBezTo>
                <a:lnTo>
                  <a:pt x="14932" y="3209"/>
                </a:lnTo>
                <a:cubicBezTo>
                  <a:pt x="14929" y="3202"/>
                  <a:pt x="14926" y="3195"/>
                  <a:pt x="14922" y="3189"/>
                </a:cubicBezTo>
                <a:cubicBezTo>
                  <a:pt x="14916" y="3195"/>
                  <a:pt x="14909" y="3202"/>
                  <a:pt x="14902" y="3209"/>
                </a:cubicBezTo>
                <a:cubicBezTo>
                  <a:pt x="14902" y="3209"/>
                  <a:pt x="14906" y="3205"/>
                  <a:pt x="14906" y="3205"/>
                </a:cubicBezTo>
                <a:cubicBezTo>
                  <a:pt x="14869" y="3225"/>
                  <a:pt x="14829" y="3245"/>
                  <a:pt x="14792" y="3264"/>
                </a:cubicBezTo>
                <a:cubicBezTo>
                  <a:pt x="14742" y="3195"/>
                  <a:pt x="14715" y="3297"/>
                  <a:pt x="14675" y="3277"/>
                </a:cubicBezTo>
                <a:cubicBezTo>
                  <a:pt x="14678" y="3264"/>
                  <a:pt x="14685" y="3254"/>
                  <a:pt x="14688" y="3241"/>
                </a:cubicBezTo>
                <a:cubicBezTo>
                  <a:pt x="14691" y="3222"/>
                  <a:pt x="14705" y="3212"/>
                  <a:pt x="14725" y="3205"/>
                </a:cubicBezTo>
                <a:cubicBezTo>
                  <a:pt x="14728" y="3199"/>
                  <a:pt x="14735" y="3192"/>
                  <a:pt x="14738" y="3186"/>
                </a:cubicBezTo>
                <a:cubicBezTo>
                  <a:pt x="14731" y="3186"/>
                  <a:pt x="14725" y="3186"/>
                  <a:pt x="14718" y="3186"/>
                </a:cubicBezTo>
                <a:cubicBezTo>
                  <a:pt x="14721" y="3192"/>
                  <a:pt x="14725" y="3199"/>
                  <a:pt x="14728" y="3209"/>
                </a:cubicBezTo>
                <a:cubicBezTo>
                  <a:pt x="14725" y="3231"/>
                  <a:pt x="14711" y="3245"/>
                  <a:pt x="14688" y="3248"/>
                </a:cubicBezTo>
                <a:cubicBezTo>
                  <a:pt x="14685" y="3258"/>
                  <a:pt x="14678" y="3268"/>
                  <a:pt x="14675" y="3277"/>
                </a:cubicBezTo>
                <a:cubicBezTo>
                  <a:pt x="14681" y="3277"/>
                  <a:pt x="14688" y="3281"/>
                  <a:pt x="14691" y="3287"/>
                </a:cubicBezTo>
                <a:cubicBezTo>
                  <a:pt x="14681" y="3297"/>
                  <a:pt x="14671" y="3307"/>
                  <a:pt x="14661" y="3317"/>
                </a:cubicBezTo>
                <a:cubicBezTo>
                  <a:pt x="14651" y="3317"/>
                  <a:pt x="14641" y="3313"/>
                  <a:pt x="14631" y="3313"/>
                </a:cubicBezTo>
                <a:lnTo>
                  <a:pt x="14634" y="3317"/>
                </a:lnTo>
                <a:cubicBezTo>
                  <a:pt x="14621" y="3261"/>
                  <a:pt x="14571" y="3307"/>
                  <a:pt x="14547" y="3287"/>
                </a:cubicBezTo>
                <a:cubicBezTo>
                  <a:pt x="14547" y="3287"/>
                  <a:pt x="14551" y="3290"/>
                  <a:pt x="14551" y="3290"/>
                </a:cubicBezTo>
                <a:cubicBezTo>
                  <a:pt x="14561" y="3271"/>
                  <a:pt x="14571" y="3251"/>
                  <a:pt x="14581" y="3231"/>
                </a:cubicBezTo>
                <a:cubicBezTo>
                  <a:pt x="14581" y="3231"/>
                  <a:pt x="14577" y="3235"/>
                  <a:pt x="14577" y="3235"/>
                </a:cubicBezTo>
                <a:cubicBezTo>
                  <a:pt x="14618" y="3235"/>
                  <a:pt x="14628" y="3209"/>
                  <a:pt x="14638" y="3176"/>
                </a:cubicBezTo>
                <a:cubicBezTo>
                  <a:pt x="14638" y="3176"/>
                  <a:pt x="14634" y="3179"/>
                  <a:pt x="14634" y="3179"/>
                </a:cubicBezTo>
                <a:cubicBezTo>
                  <a:pt x="14675" y="3179"/>
                  <a:pt x="14685" y="3150"/>
                  <a:pt x="14695" y="3120"/>
                </a:cubicBezTo>
                <a:cubicBezTo>
                  <a:pt x="14695" y="3120"/>
                  <a:pt x="14688" y="3123"/>
                  <a:pt x="14688" y="3123"/>
                </a:cubicBezTo>
                <a:cubicBezTo>
                  <a:pt x="14711" y="3123"/>
                  <a:pt x="14721" y="3113"/>
                  <a:pt x="14721" y="3091"/>
                </a:cubicBezTo>
                <a:lnTo>
                  <a:pt x="14705" y="3110"/>
                </a:lnTo>
                <a:close/>
                <a:moveTo>
                  <a:pt x="14909" y="3091"/>
                </a:moveTo>
                <a:cubicBezTo>
                  <a:pt x="14889" y="3091"/>
                  <a:pt x="14872" y="3094"/>
                  <a:pt x="14852" y="3094"/>
                </a:cubicBezTo>
                <a:cubicBezTo>
                  <a:pt x="14845" y="3104"/>
                  <a:pt x="14835" y="3113"/>
                  <a:pt x="14829" y="3123"/>
                </a:cubicBezTo>
                <a:cubicBezTo>
                  <a:pt x="14825" y="3130"/>
                  <a:pt x="14822" y="3140"/>
                  <a:pt x="14822" y="3146"/>
                </a:cubicBezTo>
                <a:cubicBezTo>
                  <a:pt x="14822" y="3153"/>
                  <a:pt x="14798" y="3159"/>
                  <a:pt x="14818" y="3166"/>
                </a:cubicBezTo>
                <a:cubicBezTo>
                  <a:pt x="14822" y="3150"/>
                  <a:pt x="14822" y="3136"/>
                  <a:pt x="14825" y="3120"/>
                </a:cubicBezTo>
                <a:cubicBezTo>
                  <a:pt x="14845" y="3120"/>
                  <a:pt x="14862" y="3120"/>
                  <a:pt x="14882" y="3120"/>
                </a:cubicBezTo>
                <a:cubicBezTo>
                  <a:pt x="14882" y="3123"/>
                  <a:pt x="14885" y="3130"/>
                  <a:pt x="14885" y="3133"/>
                </a:cubicBezTo>
                <a:cubicBezTo>
                  <a:pt x="14882" y="3130"/>
                  <a:pt x="14882" y="3127"/>
                  <a:pt x="14879" y="3123"/>
                </a:cubicBezTo>
                <a:cubicBezTo>
                  <a:pt x="14869" y="3113"/>
                  <a:pt x="14859" y="3104"/>
                  <a:pt x="14852" y="3094"/>
                </a:cubicBezTo>
                <a:cubicBezTo>
                  <a:pt x="14869" y="3091"/>
                  <a:pt x="14885" y="3087"/>
                  <a:pt x="14902" y="3084"/>
                </a:cubicBezTo>
                <a:cubicBezTo>
                  <a:pt x="14902" y="3077"/>
                  <a:pt x="14922" y="3068"/>
                  <a:pt x="14899" y="3068"/>
                </a:cubicBezTo>
                <a:cubicBezTo>
                  <a:pt x="14906" y="3077"/>
                  <a:pt x="14906" y="3084"/>
                  <a:pt x="14909" y="3091"/>
                </a:cubicBezTo>
                <a:close/>
                <a:moveTo>
                  <a:pt x="14942" y="2982"/>
                </a:moveTo>
                <a:cubicBezTo>
                  <a:pt x="15033" y="2992"/>
                  <a:pt x="14966" y="2917"/>
                  <a:pt x="14993" y="2894"/>
                </a:cubicBezTo>
                <a:cubicBezTo>
                  <a:pt x="15006" y="2910"/>
                  <a:pt x="15019" y="2927"/>
                  <a:pt x="15046" y="2910"/>
                </a:cubicBezTo>
                <a:cubicBezTo>
                  <a:pt x="15053" y="2907"/>
                  <a:pt x="15053" y="2897"/>
                  <a:pt x="15053" y="2887"/>
                </a:cubicBezTo>
                <a:cubicBezTo>
                  <a:pt x="15033" y="2891"/>
                  <a:pt x="15013" y="2894"/>
                  <a:pt x="14993" y="2897"/>
                </a:cubicBezTo>
                <a:cubicBezTo>
                  <a:pt x="15006" y="2943"/>
                  <a:pt x="14959" y="2956"/>
                  <a:pt x="14942" y="2982"/>
                </a:cubicBezTo>
                <a:cubicBezTo>
                  <a:pt x="14942" y="2989"/>
                  <a:pt x="14946" y="2992"/>
                  <a:pt x="14946" y="2995"/>
                </a:cubicBezTo>
                <a:cubicBezTo>
                  <a:pt x="14946" y="2995"/>
                  <a:pt x="14946" y="2999"/>
                  <a:pt x="14942" y="3002"/>
                </a:cubicBezTo>
                <a:cubicBezTo>
                  <a:pt x="14942" y="2995"/>
                  <a:pt x="14942" y="2989"/>
                  <a:pt x="14942" y="2982"/>
                </a:cubicBezTo>
                <a:close/>
                <a:moveTo>
                  <a:pt x="7331" y="7525"/>
                </a:moveTo>
                <a:cubicBezTo>
                  <a:pt x="7351" y="7525"/>
                  <a:pt x="7371" y="7525"/>
                  <a:pt x="7391" y="7525"/>
                </a:cubicBezTo>
                <a:lnTo>
                  <a:pt x="7388" y="7529"/>
                </a:lnTo>
                <a:cubicBezTo>
                  <a:pt x="7394" y="7479"/>
                  <a:pt x="7367" y="7433"/>
                  <a:pt x="7357" y="7388"/>
                </a:cubicBezTo>
                <a:cubicBezTo>
                  <a:pt x="7331" y="7266"/>
                  <a:pt x="7264" y="7152"/>
                  <a:pt x="7287" y="7027"/>
                </a:cubicBezTo>
                <a:cubicBezTo>
                  <a:pt x="7341" y="6732"/>
                  <a:pt x="7334" y="6434"/>
                  <a:pt x="7334" y="6139"/>
                </a:cubicBezTo>
                <a:cubicBezTo>
                  <a:pt x="7334" y="5972"/>
                  <a:pt x="7347" y="5804"/>
                  <a:pt x="7418" y="5647"/>
                </a:cubicBezTo>
                <a:cubicBezTo>
                  <a:pt x="7418" y="5647"/>
                  <a:pt x="7421" y="5650"/>
                  <a:pt x="7421" y="5650"/>
                </a:cubicBezTo>
                <a:cubicBezTo>
                  <a:pt x="7284" y="5716"/>
                  <a:pt x="7267" y="5844"/>
                  <a:pt x="7254" y="5968"/>
                </a:cubicBezTo>
                <a:cubicBezTo>
                  <a:pt x="7230" y="6204"/>
                  <a:pt x="7260" y="6444"/>
                  <a:pt x="7234" y="6680"/>
                </a:cubicBezTo>
                <a:cubicBezTo>
                  <a:pt x="7213" y="6876"/>
                  <a:pt x="7183" y="7073"/>
                  <a:pt x="7234" y="7270"/>
                </a:cubicBezTo>
                <a:lnTo>
                  <a:pt x="7237" y="7266"/>
                </a:lnTo>
                <a:cubicBezTo>
                  <a:pt x="7304" y="7306"/>
                  <a:pt x="7247" y="7397"/>
                  <a:pt x="7317" y="7433"/>
                </a:cubicBezTo>
                <a:cubicBezTo>
                  <a:pt x="7317" y="7430"/>
                  <a:pt x="7317" y="7427"/>
                  <a:pt x="7317" y="7424"/>
                </a:cubicBezTo>
                <a:cubicBezTo>
                  <a:pt x="7317" y="7427"/>
                  <a:pt x="7317" y="7427"/>
                  <a:pt x="7321" y="7430"/>
                </a:cubicBezTo>
                <a:cubicBezTo>
                  <a:pt x="7274" y="7470"/>
                  <a:pt x="7381" y="7486"/>
                  <a:pt x="7337" y="7529"/>
                </a:cubicBezTo>
                <a:lnTo>
                  <a:pt x="7331" y="7525"/>
                </a:lnTo>
                <a:close/>
                <a:moveTo>
                  <a:pt x="11441" y="20436"/>
                </a:moveTo>
                <a:cubicBezTo>
                  <a:pt x="11441" y="20439"/>
                  <a:pt x="11438" y="20439"/>
                  <a:pt x="11438" y="20443"/>
                </a:cubicBezTo>
                <a:cubicBezTo>
                  <a:pt x="11341" y="20518"/>
                  <a:pt x="11374" y="20649"/>
                  <a:pt x="11307" y="20734"/>
                </a:cubicBezTo>
                <a:lnTo>
                  <a:pt x="11307" y="20734"/>
                </a:lnTo>
                <a:cubicBezTo>
                  <a:pt x="11414" y="20711"/>
                  <a:pt x="11381" y="20580"/>
                  <a:pt x="11461" y="20538"/>
                </a:cubicBezTo>
                <a:cubicBezTo>
                  <a:pt x="11444" y="20489"/>
                  <a:pt x="11495" y="20459"/>
                  <a:pt x="11505" y="20416"/>
                </a:cubicBezTo>
                <a:cubicBezTo>
                  <a:pt x="11552" y="20390"/>
                  <a:pt x="11525" y="20289"/>
                  <a:pt x="11615" y="20308"/>
                </a:cubicBezTo>
                <a:cubicBezTo>
                  <a:pt x="11592" y="20282"/>
                  <a:pt x="11585" y="20256"/>
                  <a:pt x="11629" y="20239"/>
                </a:cubicBezTo>
                <a:cubicBezTo>
                  <a:pt x="11632" y="20207"/>
                  <a:pt x="11635" y="20171"/>
                  <a:pt x="11639" y="20138"/>
                </a:cubicBezTo>
                <a:cubicBezTo>
                  <a:pt x="11675" y="20121"/>
                  <a:pt x="11655" y="20069"/>
                  <a:pt x="11699" y="20059"/>
                </a:cubicBezTo>
                <a:cubicBezTo>
                  <a:pt x="11712" y="20108"/>
                  <a:pt x="11689" y="20131"/>
                  <a:pt x="11639" y="20138"/>
                </a:cubicBezTo>
                <a:cubicBezTo>
                  <a:pt x="11635" y="20171"/>
                  <a:pt x="11675" y="20210"/>
                  <a:pt x="11625" y="20236"/>
                </a:cubicBezTo>
                <a:cubicBezTo>
                  <a:pt x="11622" y="20259"/>
                  <a:pt x="11619" y="20282"/>
                  <a:pt x="11612" y="20305"/>
                </a:cubicBezTo>
                <a:cubicBezTo>
                  <a:pt x="11568" y="20334"/>
                  <a:pt x="11582" y="20420"/>
                  <a:pt x="11501" y="20413"/>
                </a:cubicBezTo>
                <a:cubicBezTo>
                  <a:pt x="11528" y="20466"/>
                  <a:pt x="11518" y="20508"/>
                  <a:pt x="11461" y="20534"/>
                </a:cubicBezTo>
                <a:cubicBezTo>
                  <a:pt x="11454" y="20669"/>
                  <a:pt x="11354" y="20774"/>
                  <a:pt x="11344" y="20918"/>
                </a:cubicBezTo>
                <a:cubicBezTo>
                  <a:pt x="11454" y="20836"/>
                  <a:pt x="11454" y="20702"/>
                  <a:pt x="11542" y="20620"/>
                </a:cubicBezTo>
                <a:lnTo>
                  <a:pt x="11538" y="20623"/>
                </a:lnTo>
                <a:cubicBezTo>
                  <a:pt x="11555" y="20492"/>
                  <a:pt x="11615" y="20380"/>
                  <a:pt x="11692" y="20275"/>
                </a:cubicBezTo>
                <a:lnTo>
                  <a:pt x="11695" y="20275"/>
                </a:lnTo>
                <a:cubicBezTo>
                  <a:pt x="11742" y="20115"/>
                  <a:pt x="11793" y="19954"/>
                  <a:pt x="11839" y="19797"/>
                </a:cubicBezTo>
                <a:lnTo>
                  <a:pt x="11839" y="19797"/>
                </a:lnTo>
                <a:cubicBezTo>
                  <a:pt x="11823" y="19790"/>
                  <a:pt x="11809" y="19784"/>
                  <a:pt x="11793" y="19777"/>
                </a:cubicBezTo>
                <a:cubicBezTo>
                  <a:pt x="11786" y="19810"/>
                  <a:pt x="11783" y="19843"/>
                  <a:pt x="11776" y="19876"/>
                </a:cubicBezTo>
                <a:cubicBezTo>
                  <a:pt x="11766" y="19899"/>
                  <a:pt x="11752" y="19925"/>
                  <a:pt x="11719" y="19925"/>
                </a:cubicBezTo>
                <a:cubicBezTo>
                  <a:pt x="11722" y="19941"/>
                  <a:pt x="11726" y="19954"/>
                  <a:pt x="11729" y="19971"/>
                </a:cubicBezTo>
                <a:cubicBezTo>
                  <a:pt x="11699" y="19974"/>
                  <a:pt x="11722" y="19958"/>
                  <a:pt x="11719" y="19948"/>
                </a:cubicBezTo>
                <a:cubicBezTo>
                  <a:pt x="11716" y="19941"/>
                  <a:pt x="11716" y="19931"/>
                  <a:pt x="11716" y="19925"/>
                </a:cubicBezTo>
                <a:cubicBezTo>
                  <a:pt x="11739" y="19912"/>
                  <a:pt x="11736" y="19869"/>
                  <a:pt x="11776" y="19879"/>
                </a:cubicBezTo>
                <a:cubicBezTo>
                  <a:pt x="11762" y="19843"/>
                  <a:pt x="11746" y="19807"/>
                  <a:pt x="11793" y="19781"/>
                </a:cubicBezTo>
                <a:cubicBezTo>
                  <a:pt x="11806" y="19758"/>
                  <a:pt x="11783" y="19722"/>
                  <a:pt x="11816" y="19702"/>
                </a:cubicBezTo>
                <a:lnTo>
                  <a:pt x="11813" y="19705"/>
                </a:lnTo>
                <a:cubicBezTo>
                  <a:pt x="11829" y="19656"/>
                  <a:pt x="11883" y="19620"/>
                  <a:pt x="11853" y="19548"/>
                </a:cubicBezTo>
                <a:cubicBezTo>
                  <a:pt x="11732" y="19708"/>
                  <a:pt x="11689" y="19902"/>
                  <a:pt x="11568" y="20053"/>
                </a:cubicBezTo>
                <a:lnTo>
                  <a:pt x="11572" y="20046"/>
                </a:lnTo>
                <a:cubicBezTo>
                  <a:pt x="11575" y="20072"/>
                  <a:pt x="11575" y="20098"/>
                  <a:pt x="11542" y="20105"/>
                </a:cubicBezTo>
                <a:lnTo>
                  <a:pt x="11545" y="20098"/>
                </a:lnTo>
                <a:cubicBezTo>
                  <a:pt x="11531" y="20194"/>
                  <a:pt x="11495" y="20275"/>
                  <a:pt x="11431" y="20348"/>
                </a:cubicBezTo>
                <a:lnTo>
                  <a:pt x="11434" y="20341"/>
                </a:lnTo>
                <a:cubicBezTo>
                  <a:pt x="11434" y="20371"/>
                  <a:pt x="11434" y="20403"/>
                  <a:pt x="11431" y="20433"/>
                </a:cubicBezTo>
                <a:cubicBezTo>
                  <a:pt x="11434" y="20439"/>
                  <a:pt x="11438" y="20439"/>
                  <a:pt x="11441" y="20436"/>
                </a:cubicBezTo>
                <a:close/>
                <a:moveTo>
                  <a:pt x="9470" y="9607"/>
                </a:moveTo>
                <a:cubicBezTo>
                  <a:pt x="9506" y="9580"/>
                  <a:pt x="9513" y="9544"/>
                  <a:pt x="9520" y="9502"/>
                </a:cubicBezTo>
                <a:cubicBezTo>
                  <a:pt x="9563" y="9180"/>
                  <a:pt x="9744" y="8994"/>
                  <a:pt x="10069" y="8928"/>
                </a:cubicBezTo>
                <a:cubicBezTo>
                  <a:pt x="10213" y="8899"/>
                  <a:pt x="10340" y="8833"/>
                  <a:pt x="10457" y="8741"/>
                </a:cubicBezTo>
                <a:cubicBezTo>
                  <a:pt x="10487" y="8718"/>
                  <a:pt x="10507" y="8705"/>
                  <a:pt x="10477" y="8669"/>
                </a:cubicBezTo>
                <a:lnTo>
                  <a:pt x="10477" y="8669"/>
                </a:lnTo>
                <a:cubicBezTo>
                  <a:pt x="10243" y="8722"/>
                  <a:pt x="10018" y="8810"/>
                  <a:pt x="9804" y="8918"/>
                </a:cubicBezTo>
                <a:cubicBezTo>
                  <a:pt x="9536" y="9056"/>
                  <a:pt x="9409" y="9328"/>
                  <a:pt x="9473" y="9600"/>
                </a:cubicBezTo>
                <a:lnTo>
                  <a:pt x="9470" y="9607"/>
                </a:lnTo>
                <a:close/>
                <a:moveTo>
                  <a:pt x="10360" y="18063"/>
                </a:moveTo>
                <a:cubicBezTo>
                  <a:pt x="10239" y="18135"/>
                  <a:pt x="10196" y="18315"/>
                  <a:pt x="10283" y="18460"/>
                </a:cubicBezTo>
                <a:cubicBezTo>
                  <a:pt x="10330" y="18535"/>
                  <a:pt x="10363" y="18617"/>
                  <a:pt x="10393" y="18715"/>
                </a:cubicBezTo>
                <a:cubicBezTo>
                  <a:pt x="10477" y="18614"/>
                  <a:pt x="10651" y="18709"/>
                  <a:pt x="10691" y="18542"/>
                </a:cubicBezTo>
                <a:cubicBezTo>
                  <a:pt x="10718" y="18424"/>
                  <a:pt x="10842" y="18335"/>
                  <a:pt x="10815" y="18184"/>
                </a:cubicBezTo>
                <a:cubicBezTo>
                  <a:pt x="10798" y="18207"/>
                  <a:pt x="10788" y="18220"/>
                  <a:pt x="10778" y="18233"/>
                </a:cubicBezTo>
                <a:cubicBezTo>
                  <a:pt x="10691" y="18394"/>
                  <a:pt x="10574" y="18450"/>
                  <a:pt x="10440" y="18394"/>
                </a:cubicBezTo>
                <a:cubicBezTo>
                  <a:pt x="10320" y="18335"/>
                  <a:pt x="10296" y="18243"/>
                  <a:pt x="10360" y="18063"/>
                </a:cubicBezTo>
                <a:lnTo>
                  <a:pt x="10360" y="18063"/>
                </a:lnTo>
                <a:close/>
                <a:moveTo>
                  <a:pt x="10665" y="7175"/>
                </a:moveTo>
                <a:cubicBezTo>
                  <a:pt x="10651" y="7175"/>
                  <a:pt x="10641" y="7175"/>
                  <a:pt x="10628" y="7175"/>
                </a:cubicBezTo>
                <a:lnTo>
                  <a:pt x="10628" y="7175"/>
                </a:lnTo>
                <a:cubicBezTo>
                  <a:pt x="10457" y="7148"/>
                  <a:pt x="10323" y="7037"/>
                  <a:pt x="10166" y="6981"/>
                </a:cubicBezTo>
                <a:lnTo>
                  <a:pt x="10162" y="6988"/>
                </a:lnTo>
                <a:cubicBezTo>
                  <a:pt x="10162" y="6988"/>
                  <a:pt x="10166" y="6981"/>
                  <a:pt x="10166" y="6981"/>
                </a:cubicBezTo>
                <a:cubicBezTo>
                  <a:pt x="10092" y="6902"/>
                  <a:pt x="9998" y="6883"/>
                  <a:pt x="9898" y="6906"/>
                </a:cubicBezTo>
                <a:cubicBezTo>
                  <a:pt x="9851" y="6916"/>
                  <a:pt x="9808" y="6945"/>
                  <a:pt x="9871" y="6994"/>
                </a:cubicBezTo>
                <a:cubicBezTo>
                  <a:pt x="10099" y="7175"/>
                  <a:pt x="10353" y="7279"/>
                  <a:pt x="10648" y="7263"/>
                </a:cubicBezTo>
                <a:cubicBezTo>
                  <a:pt x="10695" y="7260"/>
                  <a:pt x="10782" y="7273"/>
                  <a:pt x="10785" y="7214"/>
                </a:cubicBezTo>
                <a:cubicBezTo>
                  <a:pt x="10795" y="7175"/>
                  <a:pt x="10705" y="7201"/>
                  <a:pt x="10665" y="7175"/>
                </a:cubicBezTo>
                <a:lnTo>
                  <a:pt x="10665" y="7175"/>
                </a:lnTo>
                <a:close/>
                <a:moveTo>
                  <a:pt x="14156" y="7765"/>
                </a:moveTo>
                <a:cubicBezTo>
                  <a:pt x="13834" y="7715"/>
                  <a:pt x="13560" y="7512"/>
                  <a:pt x="13212" y="7463"/>
                </a:cubicBezTo>
                <a:cubicBezTo>
                  <a:pt x="13332" y="7725"/>
                  <a:pt x="13881" y="7896"/>
                  <a:pt x="14156" y="7765"/>
                </a:cubicBezTo>
                <a:close/>
                <a:moveTo>
                  <a:pt x="16074" y="4346"/>
                </a:moveTo>
                <a:cubicBezTo>
                  <a:pt x="16060" y="4467"/>
                  <a:pt x="15926" y="4592"/>
                  <a:pt x="15759" y="4634"/>
                </a:cubicBezTo>
                <a:cubicBezTo>
                  <a:pt x="15622" y="4670"/>
                  <a:pt x="15501" y="4624"/>
                  <a:pt x="15421" y="4506"/>
                </a:cubicBezTo>
                <a:lnTo>
                  <a:pt x="15418" y="4510"/>
                </a:lnTo>
                <a:cubicBezTo>
                  <a:pt x="15434" y="4510"/>
                  <a:pt x="15451" y="4510"/>
                  <a:pt x="15471" y="4510"/>
                </a:cubicBezTo>
                <a:cubicBezTo>
                  <a:pt x="15491" y="4539"/>
                  <a:pt x="15521" y="4533"/>
                  <a:pt x="15548" y="4523"/>
                </a:cubicBezTo>
                <a:cubicBezTo>
                  <a:pt x="15542" y="4533"/>
                  <a:pt x="15538" y="4543"/>
                  <a:pt x="15531" y="4549"/>
                </a:cubicBezTo>
                <a:cubicBezTo>
                  <a:pt x="15538" y="4549"/>
                  <a:pt x="15545" y="4552"/>
                  <a:pt x="15552" y="4552"/>
                </a:cubicBezTo>
                <a:cubicBezTo>
                  <a:pt x="15552" y="4543"/>
                  <a:pt x="15548" y="4529"/>
                  <a:pt x="15548" y="4520"/>
                </a:cubicBezTo>
                <a:cubicBezTo>
                  <a:pt x="15521" y="4516"/>
                  <a:pt x="15495" y="4513"/>
                  <a:pt x="15468" y="4510"/>
                </a:cubicBezTo>
                <a:cubicBezTo>
                  <a:pt x="15448" y="4395"/>
                  <a:pt x="15334" y="4323"/>
                  <a:pt x="15321" y="4205"/>
                </a:cubicBezTo>
                <a:lnTo>
                  <a:pt x="15317" y="4202"/>
                </a:lnTo>
                <a:cubicBezTo>
                  <a:pt x="15364" y="4251"/>
                  <a:pt x="15411" y="4300"/>
                  <a:pt x="15485" y="4303"/>
                </a:cubicBezTo>
                <a:cubicBezTo>
                  <a:pt x="15485" y="4303"/>
                  <a:pt x="15485" y="4303"/>
                  <a:pt x="15485" y="4303"/>
                </a:cubicBezTo>
                <a:cubicBezTo>
                  <a:pt x="15488" y="4329"/>
                  <a:pt x="15535" y="4336"/>
                  <a:pt x="15518" y="4372"/>
                </a:cubicBezTo>
                <a:cubicBezTo>
                  <a:pt x="15521" y="4372"/>
                  <a:pt x="15521" y="4375"/>
                  <a:pt x="15525" y="4375"/>
                </a:cubicBezTo>
                <a:cubicBezTo>
                  <a:pt x="15521" y="4372"/>
                  <a:pt x="15521" y="4369"/>
                  <a:pt x="15518" y="4366"/>
                </a:cubicBezTo>
                <a:cubicBezTo>
                  <a:pt x="15689" y="4434"/>
                  <a:pt x="15853" y="4421"/>
                  <a:pt x="16013" y="4336"/>
                </a:cubicBezTo>
                <a:cubicBezTo>
                  <a:pt x="16037" y="4323"/>
                  <a:pt x="16057" y="4329"/>
                  <a:pt x="16077" y="4339"/>
                </a:cubicBezTo>
                <a:lnTo>
                  <a:pt x="16074" y="4346"/>
                </a:lnTo>
                <a:close/>
                <a:moveTo>
                  <a:pt x="15545" y="4441"/>
                </a:moveTo>
                <a:cubicBezTo>
                  <a:pt x="15545" y="4447"/>
                  <a:pt x="15542" y="4454"/>
                  <a:pt x="15542" y="4461"/>
                </a:cubicBezTo>
                <a:cubicBezTo>
                  <a:pt x="15542" y="4451"/>
                  <a:pt x="15545" y="4447"/>
                  <a:pt x="15545" y="4441"/>
                </a:cubicBezTo>
                <a:cubicBezTo>
                  <a:pt x="15542" y="4444"/>
                  <a:pt x="15538" y="4444"/>
                  <a:pt x="15531" y="4444"/>
                </a:cubicBezTo>
                <a:cubicBezTo>
                  <a:pt x="15525" y="4444"/>
                  <a:pt x="15511" y="4418"/>
                  <a:pt x="15508" y="4447"/>
                </a:cubicBezTo>
                <a:cubicBezTo>
                  <a:pt x="15521" y="4444"/>
                  <a:pt x="15531" y="4441"/>
                  <a:pt x="15545" y="4441"/>
                </a:cubicBezTo>
                <a:close/>
                <a:moveTo>
                  <a:pt x="15428" y="15467"/>
                </a:moveTo>
                <a:cubicBezTo>
                  <a:pt x="15357" y="14920"/>
                  <a:pt x="15224" y="14385"/>
                  <a:pt x="15026" y="13868"/>
                </a:cubicBezTo>
                <a:cubicBezTo>
                  <a:pt x="15013" y="13910"/>
                  <a:pt x="15013" y="13950"/>
                  <a:pt x="15019" y="13989"/>
                </a:cubicBezTo>
                <a:cubicBezTo>
                  <a:pt x="15096" y="14307"/>
                  <a:pt x="15173" y="14625"/>
                  <a:pt x="15257" y="14939"/>
                </a:cubicBezTo>
                <a:cubicBezTo>
                  <a:pt x="15307" y="15113"/>
                  <a:pt x="15331" y="15300"/>
                  <a:pt x="15428" y="15467"/>
                </a:cubicBezTo>
                <a:lnTo>
                  <a:pt x="15428" y="15467"/>
                </a:lnTo>
                <a:close/>
                <a:moveTo>
                  <a:pt x="18912" y="20885"/>
                </a:moveTo>
                <a:cubicBezTo>
                  <a:pt x="18839" y="20626"/>
                  <a:pt x="18959" y="20397"/>
                  <a:pt x="19033" y="20164"/>
                </a:cubicBezTo>
                <a:cubicBezTo>
                  <a:pt x="19110" y="19918"/>
                  <a:pt x="19200" y="19676"/>
                  <a:pt x="19297" y="19436"/>
                </a:cubicBezTo>
                <a:cubicBezTo>
                  <a:pt x="19230" y="19718"/>
                  <a:pt x="19167" y="20003"/>
                  <a:pt x="19100" y="20285"/>
                </a:cubicBezTo>
                <a:cubicBezTo>
                  <a:pt x="19060" y="20456"/>
                  <a:pt x="19013" y="20623"/>
                  <a:pt x="18966" y="20790"/>
                </a:cubicBezTo>
                <a:cubicBezTo>
                  <a:pt x="18952" y="20820"/>
                  <a:pt x="18966" y="20872"/>
                  <a:pt x="18912" y="20885"/>
                </a:cubicBezTo>
                <a:lnTo>
                  <a:pt x="18912" y="20885"/>
                </a:lnTo>
                <a:close/>
                <a:moveTo>
                  <a:pt x="18959" y="20649"/>
                </a:moveTo>
                <a:lnTo>
                  <a:pt x="18956" y="20643"/>
                </a:lnTo>
                <a:lnTo>
                  <a:pt x="18952" y="20649"/>
                </a:lnTo>
                <a:lnTo>
                  <a:pt x="18959" y="20649"/>
                </a:lnTo>
                <a:close/>
                <a:moveTo>
                  <a:pt x="13627" y="11626"/>
                </a:moveTo>
                <a:cubicBezTo>
                  <a:pt x="13674" y="11681"/>
                  <a:pt x="13721" y="11734"/>
                  <a:pt x="13764" y="11790"/>
                </a:cubicBezTo>
                <a:cubicBezTo>
                  <a:pt x="13982" y="12045"/>
                  <a:pt x="14226" y="12284"/>
                  <a:pt x="14387" y="12583"/>
                </a:cubicBezTo>
                <a:cubicBezTo>
                  <a:pt x="14424" y="12652"/>
                  <a:pt x="14450" y="12743"/>
                  <a:pt x="14544" y="12773"/>
                </a:cubicBezTo>
                <a:lnTo>
                  <a:pt x="14541" y="12776"/>
                </a:lnTo>
                <a:cubicBezTo>
                  <a:pt x="14413" y="12393"/>
                  <a:pt x="14166" y="12085"/>
                  <a:pt x="13878" y="11806"/>
                </a:cubicBezTo>
                <a:cubicBezTo>
                  <a:pt x="13804" y="11734"/>
                  <a:pt x="13741" y="11635"/>
                  <a:pt x="13620" y="11629"/>
                </a:cubicBezTo>
                <a:lnTo>
                  <a:pt x="13627" y="11626"/>
                </a:lnTo>
                <a:close/>
                <a:moveTo>
                  <a:pt x="20512" y="16444"/>
                </a:moveTo>
                <a:cubicBezTo>
                  <a:pt x="20579" y="16342"/>
                  <a:pt x="20686" y="16290"/>
                  <a:pt x="20787" y="16228"/>
                </a:cubicBezTo>
                <a:lnTo>
                  <a:pt x="20783" y="16224"/>
                </a:lnTo>
                <a:cubicBezTo>
                  <a:pt x="20790" y="16398"/>
                  <a:pt x="20834" y="16568"/>
                  <a:pt x="20797" y="16752"/>
                </a:cubicBezTo>
                <a:cubicBezTo>
                  <a:pt x="20783" y="16716"/>
                  <a:pt x="20773" y="16683"/>
                  <a:pt x="20763" y="16654"/>
                </a:cubicBezTo>
                <a:cubicBezTo>
                  <a:pt x="20757" y="16654"/>
                  <a:pt x="20750" y="16654"/>
                  <a:pt x="20743" y="16654"/>
                </a:cubicBezTo>
                <a:cubicBezTo>
                  <a:pt x="20736" y="16739"/>
                  <a:pt x="20726" y="16821"/>
                  <a:pt x="20720" y="16929"/>
                </a:cubicBezTo>
                <a:cubicBezTo>
                  <a:pt x="20619" y="16762"/>
                  <a:pt x="20616" y="16578"/>
                  <a:pt x="20512" y="16444"/>
                </a:cubicBezTo>
                <a:lnTo>
                  <a:pt x="20512" y="16444"/>
                </a:lnTo>
                <a:close/>
                <a:moveTo>
                  <a:pt x="20720" y="16427"/>
                </a:moveTo>
                <a:cubicBezTo>
                  <a:pt x="20740" y="16401"/>
                  <a:pt x="20743" y="16372"/>
                  <a:pt x="20716" y="16346"/>
                </a:cubicBezTo>
                <a:cubicBezTo>
                  <a:pt x="20683" y="16375"/>
                  <a:pt x="20703" y="16398"/>
                  <a:pt x="20720" y="16427"/>
                </a:cubicBezTo>
                <a:cubicBezTo>
                  <a:pt x="20750" y="16460"/>
                  <a:pt x="20716" y="16516"/>
                  <a:pt x="20767" y="16545"/>
                </a:cubicBezTo>
                <a:cubicBezTo>
                  <a:pt x="20753" y="16506"/>
                  <a:pt x="20773" y="16454"/>
                  <a:pt x="20720" y="16427"/>
                </a:cubicBezTo>
                <a:close/>
                <a:moveTo>
                  <a:pt x="15896" y="3743"/>
                </a:moveTo>
                <a:cubicBezTo>
                  <a:pt x="15853" y="3753"/>
                  <a:pt x="15843" y="3799"/>
                  <a:pt x="15806" y="3821"/>
                </a:cubicBezTo>
                <a:cubicBezTo>
                  <a:pt x="15860" y="3851"/>
                  <a:pt x="15910" y="3825"/>
                  <a:pt x="15960" y="3831"/>
                </a:cubicBezTo>
                <a:cubicBezTo>
                  <a:pt x="15950" y="3880"/>
                  <a:pt x="15900" y="3897"/>
                  <a:pt x="15873" y="3930"/>
                </a:cubicBezTo>
                <a:cubicBezTo>
                  <a:pt x="15900" y="3884"/>
                  <a:pt x="15866" y="3884"/>
                  <a:pt x="15836" y="3880"/>
                </a:cubicBezTo>
                <a:cubicBezTo>
                  <a:pt x="15836" y="3880"/>
                  <a:pt x="15829" y="3884"/>
                  <a:pt x="15829" y="3884"/>
                </a:cubicBezTo>
                <a:lnTo>
                  <a:pt x="15839" y="3884"/>
                </a:lnTo>
                <a:cubicBezTo>
                  <a:pt x="15829" y="3913"/>
                  <a:pt x="15863" y="3913"/>
                  <a:pt x="15873" y="3926"/>
                </a:cubicBezTo>
                <a:cubicBezTo>
                  <a:pt x="15819" y="4035"/>
                  <a:pt x="15706" y="4057"/>
                  <a:pt x="15608" y="4097"/>
                </a:cubicBezTo>
                <a:cubicBezTo>
                  <a:pt x="15575" y="4110"/>
                  <a:pt x="15521" y="4113"/>
                  <a:pt x="15528" y="4044"/>
                </a:cubicBezTo>
                <a:lnTo>
                  <a:pt x="15525" y="4048"/>
                </a:lnTo>
                <a:cubicBezTo>
                  <a:pt x="15562" y="3926"/>
                  <a:pt x="15414" y="3995"/>
                  <a:pt x="15401" y="3920"/>
                </a:cubicBezTo>
                <a:cubicBezTo>
                  <a:pt x="15441" y="3917"/>
                  <a:pt x="15488" y="3910"/>
                  <a:pt x="15555" y="3900"/>
                </a:cubicBezTo>
                <a:cubicBezTo>
                  <a:pt x="15468" y="3884"/>
                  <a:pt x="15391" y="3903"/>
                  <a:pt x="15357" y="3828"/>
                </a:cubicBezTo>
                <a:lnTo>
                  <a:pt x="15361" y="3831"/>
                </a:lnTo>
                <a:cubicBezTo>
                  <a:pt x="15411" y="3802"/>
                  <a:pt x="15465" y="3772"/>
                  <a:pt x="15518" y="3825"/>
                </a:cubicBezTo>
                <a:cubicBezTo>
                  <a:pt x="15511" y="3835"/>
                  <a:pt x="15508" y="3841"/>
                  <a:pt x="15501" y="3851"/>
                </a:cubicBezTo>
                <a:cubicBezTo>
                  <a:pt x="15505" y="3851"/>
                  <a:pt x="15508" y="3851"/>
                  <a:pt x="15511" y="3851"/>
                </a:cubicBezTo>
                <a:cubicBezTo>
                  <a:pt x="15511" y="3841"/>
                  <a:pt x="15511" y="3831"/>
                  <a:pt x="15515" y="3821"/>
                </a:cubicBezTo>
                <a:cubicBezTo>
                  <a:pt x="15535" y="3818"/>
                  <a:pt x="15552" y="3818"/>
                  <a:pt x="15572" y="3815"/>
                </a:cubicBezTo>
                <a:cubicBezTo>
                  <a:pt x="15572" y="3818"/>
                  <a:pt x="15572" y="3825"/>
                  <a:pt x="15568" y="3828"/>
                </a:cubicBezTo>
                <a:cubicBezTo>
                  <a:pt x="15558" y="3838"/>
                  <a:pt x="15558" y="3841"/>
                  <a:pt x="15568" y="3838"/>
                </a:cubicBezTo>
                <a:cubicBezTo>
                  <a:pt x="15572" y="3838"/>
                  <a:pt x="15572" y="3825"/>
                  <a:pt x="15572" y="3815"/>
                </a:cubicBezTo>
                <a:cubicBezTo>
                  <a:pt x="15669" y="3753"/>
                  <a:pt x="15783" y="3762"/>
                  <a:pt x="15886" y="3743"/>
                </a:cubicBezTo>
                <a:lnTo>
                  <a:pt x="15896" y="3743"/>
                </a:lnTo>
                <a:close/>
                <a:moveTo>
                  <a:pt x="15772" y="3907"/>
                </a:moveTo>
                <a:cubicBezTo>
                  <a:pt x="15749" y="3900"/>
                  <a:pt x="15729" y="3890"/>
                  <a:pt x="15706" y="3884"/>
                </a:cubicBezTo>
                <a:cubicBezTo>
                  <a:pt x="15706" y="3884"/>
                  <a:pt x="15702" y="3884"/>
                  <a:pt x="15702" y="3884"/>
                </a:cubicBezTo>
                <a:cubicBezTo>
                  <a:pt x="15706" y="3884"/>
                  <a:pt x="15709" y="3884"/>
                  <a:pt x="15712" y="3887"/>
                </a:cubicBezTo>
                <a:cubicBezTo>
                  <a:pt x="15706" y="3897"/>
                  <a:pt x="15702" y="3907"/>
                  <a:pt x="15695" y="3913"/>
                </a:cubicBezTo>
                <a:lnTo>
                  <a:pt x="15695" y="3920"/>
                </a:lnTo>
                <a:lnTo>
                  <a:pt x="15699" y="3910"/>
                </a:lnTo>
                <a:cubicBezTo>
                  <a:pt x="15722" y="3907"/>
                  <a:pt x="15746" y="3907"/>
                  <a:pt x="15772" y="3907"/>
                </a:cubicBezTo>
                <a:cubicBezTo>
                  <a:pt x="15769" y="3897"/>
                  <a:pt x="15769" y="3890"/>
                  <a:pt x="15766" y="3884"/>
                </a:cubicBezTo>
                <a:cubicBezTo>
                  <a:pt x="15766" y="3884"/>
                  <a:pt x="15762" y="3884"/>
                  <a:pt x="15759" y="3880"/>
                </a:cubicBezTo>
                <a:cubicBezTo>
                  <a:pt x="15766" y="3887"/>
                  <a:pt x="15769" y="3897"/>
                  <a:pt x="15772" y="3907"/>
                </a:cubicBezTo>
                <a:close/>
                <a:moveTo>
                  <a:pt x="15739" y="3959"/>
                </a:moveTo>
                <a:cubicBezTo>
                  <a:pt x="15726" y="3979"/>
                  <a:pt x="15685" y="3976"/>
                  <a:pt x="15689" y="4012"/>
                </a:cubicBezTo>
                <a:cubicBezTo>
                  <a:pt x="15689" y="4015"/>
                  <a:pt x="15706" y="4021"/>
                  <a:pt x="15709" y="4018"/>
                </a:cubicBezTo>
                <a:cubicBezTo>
                  <a:pt x="15739" y="4008"/>
                  <a:pt x="15756" y="3992"/>
                  <a:pt x="15739" y="3959"/>
                </a:cubicBezTo>
                <a:cubicBezTo>
                  <a:pt x="15739" y="3962"/>
                  <a:pt x="15742" y="3966"/>
                  <a:pt x="15746" y="3966"/>
                </a:cubicBezTo>
                <a:cubicBezTo>
                  <a:pt x="15742" y="3962"/>
                  <a:pt x="15739" y="3962"/>
                  <a:pt x="15739" y="3959"/>
                </a:cubicBezTo>
                <a:close/>
                <a:moveTo>
                  <a:pt x="15612" y="4005"/>
                </a:moveTo>
                <a:cubicBezTo>
                  <a:pt x="15612" y="3998"/>
                  <a:pt x="15608" y="3989"/>
                  <a:pt x="15608" y="3982"/>
                </a:cubicBezTo>
                <a:cubicBezTo>
                  <a:pt x="15602" y="3985"/>
                  <a:pt x="15592" y="3989"/>
                  <a:pt x="15588" y="3992"/>
                </a:cubicBezTo>
                <a:cubicBezTo>
                  <a:pt x="15585" y="3998"/>
                  <a:pt x="15592" y="4008"/>
                  <a:pt x="15592" y="4015"/>
                </a:cubicBezTo>
                <a:cubicBezTo>
                  <a:pt x="15598" y="4012"/>
                  <a:pt x="15605" y="4008"/>
                  <a:pt x="15612" y="4005"/>
                </a:cubicBezTo>
                <a:close/>
                <a:moveTo>
                  <a:pt x="15625" y="3926"/>
                </a:moveTo>
                <a:cubicBezTo>
                  <a:pt x="15629" y="3920"/>
                  <a:pt x="15639" y="3913"/>
                  <a:pt x="15639" y="3907"/>
                </a:cubicBezTo>
                <a:cubicBezTo>
                  <a:pt x="15639" y="3900"/>
                  <a:pt x="15632" y="3894"/>
                  <a:pt x="15625" y="3887"/>
                </a:cubicBezTo>
                <a:cubicBezTo>
                  <a:pt x="15622" y="3894"/>
                  <a:pt x="15612" y="3900"/>
                  <a:pt x="15612" y="3907"/>
                </a:cubicBezTo>
                <a:cubicBezTo>
                  <a:pt x="15615" y="3910"/>
                  <a:pt x="15622" y="3920"/>
                  <a:pt x="15625" y="3926"/>
                </a:cubicBezTo>
                <a:close/>
                <a:moveTo>
                  <a:pt x="9975" y="14248"/>
                </a:moveTo>
                <a:cubicBezTo>
                  <a:pt x="10176" y="14435"/>
                  <a:pt x="10460" y="14458"/>
                  <a:pt x="10765" y="14317"/>
                </a:cubicBezTo>
                <a:cubicBezTo>
                  <a:pt x="10494" y="14248"/>
                  <a:pt x="10249" y="14271"/>
                  <a:pt x="9975" y="14248"/>
                </a:cubicBezTo>
                <a:close/>
                <a:moveTo>
                  <a:pt x="11431" y="20351"/>
                </a:moveTo>
                <a:cubicBezTo>
                  <a:pt x="11448" y="20259"/>
                  <a:pt x="11478" y="20174"/>
                  <a:pt x="11545" y="20102"/>
                </a:cubicBezTo>
                <a:lnTo>
                  <a:pt x="11542" y="20108"/>
                </a:lnTo>
                <a:cubicBezTo>
                  <a:pt x="11542" y="20082"/>
                  <a:pt x="11535" y="20056"/>
                  <a:pt x="11572" y="20049"/>
                </a:cubicBezTo>
                <a:cubicBezTo>
                  <a:pt x="11572" y="20049"/>
                  <a:pt x="11568" y="20056"/>
                  <a:pt x="11568" y="20056"/>
                </a:cubicBezTo>
                <a:cubicBezTo>
                  <a:pt x="11649" y="19820"/>
                  <a:pt x="11752" y="19594"/>
                  <a:pt x="11863" y="19368"/>
                </a:cubicBezTo>
                <a:lnTo>
                  <a:pt x="11863" y="19368"/>
                </a:lnTo>
                <a:cubicBezTo>
                  <a:pt x="11843" y="19381"/>
                  <a:pt x="11813" y="19377"/>
                  <a:pt x="11796" y="19407"/>
                </a:cubicBezTo>
                <a:cubicBezTo>
                  <a:pt x="11608" y="19712"/>
                  <a:pt x="11441" y="20026"/>
                  <a:pt x="11351" y="20377"/>
                </a:cubicBezTo>
                <a:lnTo>
                  <a:pt x="11347" y="20377"/>
                </a:lnTo>
                <a:cubicBezTo>
                  <a:pt x="11357" y="20387"/>
                  <a:pt x="11367" y="20397"/>
                  <a:pt x="11377" y="20407"/>
                </a:cubicBezTo>
                <a:lnTo>
                  <a:pt x="11374" y="20403"/>
                </a:lnTo>
                <a:cubicBezTo>
                  <a:pt x="11408" y="20397"/>
                  <a:pt x="11394" y="20344"/>
                  <a:pt x="11431" y="20348"/>
                </a:cubicBezTo>
                <a:lnTo>
                  <a:pt x="11431" y="20351"/>
                </a:lnTo>
                <a:close/>
                <a:moveTo>
                  <a:pt x="12847" y="9105"/>
                </a:moveTo>
                <a:cubicBezTo>
                  <a:pt x="12824" y="9072"/>
                  <a:pt x="12760" y="9115"/>
                  <a:pt x="12750" y="9053"/>
                </a:cubicBezTo>
                <a:cubicBezTo>
                  <a:pt x="12740" y="8954"/>
                  <a:pt x="12673" y="8908"/>
                  <a:pt x="12583" y="8908"/>
                </a:cubicBezTo>
                <a:cubicBezTo>
                  <a:pt x="12479" y="8908"/>
                  <a:pt x="12388" y="8941"/>
                  <a:pt x="12335" y="9053"/>
                </a:cubicBezTo>
                <a:cubicBezTo>
                  <a:pt x="12425" y="9072"/>
                  <a:pt x="12549" y="9049"/>
                  <a:pt x="12572" y="9125"/>
                </a:cubicBezTo>
                <a:cubicBezTo>
                  <a:pt x="12613" y="9243"/>
                  <a:pt x="12666" y="9187"/>
                  <a:pt x="12723" y="9167"/>
                </a:cubicBezTo>
                <a:cubicBezTo>
                  <a:pt x="12770" y="9151"/>
                  <a:pt x="12807" y="9128"/>
                  <a:pt x="12847" y="9105"/>
                </a:cubicBezTo>
                <a:lnTo>
                  <a:pt x="12847" y="9105"/>
                </a:lnTo>
                <a:close/>
                <a:moveTo>
                  <a:pt x="14119" y="10206"/>
                </a:moveTo>
                <a:cubicBezTo>
                  <a:pt x="14236" y="10026"/>
                  <a:pt x="14424" y="9902"/>
                  <a:pt x="14537" y="9718"/>
                </a:cubicBezTo>
                <a:lnTo>
                  <a:pt x="14537" y="9718"/>
                </a:lnTo>
                <a:cubicBezTo>
                  <a:pt x="14507" y="9721"/>
                  <a:pt x="14497" y="9702"/>
                  <a:pt x="14487" y="9682"/>
                </a:cubicBezTo>
                <a:lnTo>
                  <a:pt x="14490" y="9685"/>
                </a:lnTo>
                <a:cubicBezTo>
                  <a:pt x="14480" y="9685"/>
                  <a:pt x="14470" y="9685"/>
                  <a:pt x="14460" y="9685"/>
                </a:cubicBezTo>
                <a:cubicBezTo>
                  <a:pt x="14460" y="9685"/>
                  <a:pt x="14464" y="9682"/>
                  <a:pt x="14464" y="9682"/>
                </a:cubicBezTo>
                <a:cubicBezTo>
                  <a:pt x="14454" y="9695"/>
                  <a:pt x="14444" y="9698"/>
                  <a:pt x="14430" y="9682"/>
                </a:cubicBezTo>
                <a:lnTo>
                  <a:pt x="14434" y="9685"/>
                </a:lnTo>
                <a:cubicBezTo>
                  <a:pt x="14424" y="9675"/>
                  <a:pt x="14413" y="9666"/>
                  <a:pt x="14400" y="9652"/>
                </a:cubicBezTo>
                <a:lnTo>
                  <a:pt x="14400" y="9656"/>
                </a:lnTo>
                <a:cubicBezTo>
                  <a:pt x="14326" y="9603"/>
                  <a:pt x="14363" y="9711"/>
                  <a:pt x="14323" y="9705"/>
                </a:cubicBezTo>
                <a:lnTo>
                  <a:pt x="14326" y="9702"/>
                </a:lnTo>
                <a:cubicBezTo>
                  <a:pt x="14260" y="9829"/>
                  <a:pt x="14193" y="9957"/>
                  <a:pt x="14126" y="10085"/>
                </a:cubicBezTo>
                <a:cubicBezTo>
                  <a:pt x="14106" y="10124"/>
                  <a:pt x="14075" y="10161"/>
                  <a:pt x="14119" y="10206"/>
                </a:cubicBezTo>
                <a:lnTo>
                  <a:pt x="14119" y="10206"/>
                </a:lnTo>
                <a:close/>
                <a:moveTo>
                  <a:pt x="20787" y="16224"/>
                </a:moveTo>
                <a:cubicBezTo>
                  <a:pt x="20850" y="16300"/>
                  <a:pt x="20837" y="16388"/>
                  <a:pt x="20844" y="16477"/>
                </a:cubicBezTo>
                <a:cubicBezTo>
                  <a:pt x="20870" y="16749"/>
                  <a:pt x="20894" y="17024"/>
                  <a:pt x="20921" y="17296"/>
                </a:cubicBezTo>
                <a:cubicBezTo>
                  <a:pt x="20957" y="17054"/>
                  <a:pt x="20954" y="16811"/>
                  <a:pt x="20921" y="16572"/>
                </a:cubicBezTo>
                <a:cubicBezTo>
                  <a:pt x="20907" y="16464"/>
                  <a:pt x="20880" y="16355"/>
                  <a:pt x="20850" y="16247"/>
                </a:cubicBezTo>
                <a:cubicBezTo>
                  <a:pt x="20840" y="16214"/>
                  <a:pt x="20854" y="16198"/>
                  <a:pt x="20870" y="16178"/>
                </a:cubicBezTo>
                <a:cubicBezTo>
                  <a:pt x="20870" y="16178"/>
                  <a:pt x="20874" y="16182"/>
                  <a:pt x="20874" y="16182"/>
                </a:cubicBezTo>
                <a:cubicBezTo>
                  <a:pt x="20840" y="16185"/>
                  <a:pt x="20807" y="16185"/>
                  <a:pt x="20773" y="16188"/>
                </a:cubicBezTo>
                <a:lnTo>
                  <a:pt x="20777" y="16185"/>
                </a:lnTo>
                <a:cubicBezTo>
                  <a:pt x="20780" y="16198"/>
                  <a:pt x="20787" y="16214"/>
                  <a:pt x="20790" y="16228"/>
                </a:cubicBezTo>
                <a:cubicBezTo>
                  <a:pt x="20790" y="16228"/>
                  <a:pt x="20787" y="16224"/>
                  <a:pt x="20787" y="16224"/>
                </a:cubicBezTo>
                <a:close/>
                <a:moveTo>
                  <a:pt x="9439" y="18178"/>
                </a:moveTo>
                <a:cubicBezTo>
                  <a:pt x="9460" y="18119"/>
                  <a:pt x="9429" y="18070"/>
                  <a:pt x="9399" y="18027"/>
                </a:cubicBezTo>
                <a:cubicBezTo>
                  <a:pt x="9292" y="17886"/>
                  <a:pt x="9192" y="17739"/>
                  <a:pt x="9044" y="17634"/>
                </a:cubicBezTo>
                <a:cubicBezTo>
                  <a:pt x="9044" y="17634"/>
                  <a:pt x="9041" y="17630"/>
                  <a:pt x="9041" y="17630"/>
                </a:cubicBezTo>
                <a:cubicBezTo>
                  <a:pt x="9044" y="17630"/>
                  <a:pt x="9048" y="17630"/>
                  <a:pt x="9048" y="17630"/>
                </a:cubicBezTo>
                <a:cubicBezTo>
                  <a:pt x="9008" y="17594"/>
                  <a:pt x="8971" y="17558"/>
                  <a:pt x="8931" y="17519"/>
                </a:cubicBezTo>
                <a:lnTo>
                  <a:pt x="8934" y="17516"/>
                </a:lnTo>
                <a:cubicBezTo>
                  <a:pt x="8931" y="17552"/>
                  <a:pt x="8901" y="17558"/>
                  <a:pt x="8874" y="17575"/>
                </a:cubicBezTo>
                <a:lnTo>
                  <a:pt x="8877" y="17571"/>
                </a:lnTo>
                <a:cubicBezTo>
                  <a:pt x="9068" y="17771"/>
                  <a:pt x="9255" y="17975"/>
                  <a:pt x="9446" y="18174"/>
                </a:cubicBezTo>
                <a:lnTo>
                  <a:pt x="9439" y="18178"/>
                </a:lnTo>
                <a:close/>
                <a:moveTo>
                  <a:pt x="6564" y="17008"/>
                </a:moveTo>
                <a:cubicBezTo>
                  <a:pt x="6561" y="17027"/>
                  <a:pt x="6551" y="17037"/>
                  <a:pt x="6531" y="17040"/>
                </a:cubicBezTo>
                <a:cubicBezTo>
                  <a:pt x="6531" y="17040"/>
                  <a:pt x="6534" y="17034"/>
                  <a:pt x="6534" y="17034"/>
                </a:cubicBezTo>
                <a:cubicBezTo>
                  <a:pt x="6490" y="17149"/>
                  <a:pt x="6407" y="17240"/>
                  <a:pt x="6347" y="17345"/>
                </a:cubicBezTo>
                <a:cubicBezTo>
                  <a:pt x="6347" y="17345"/>
                  <a:pt x="6347" y="17345"/>
                  <a:pt x="6347" y="17345"/>
                </a:cubicBezTo>
                <a:cubicBezTo>
                  <a:pt x="6380" y="17339"/>
                  <a:pt x="6417" y="17335"/>
                  <a:pt x="6450" y="17329"/>
                </a:cubicBezTo>
                <a:cubicBezTo>
                  <a:pt x="6450" y="17329"/>
                  <a:pt x="6447" y="17332"/>
                  <a:pt x="6447" y="17332"/>
                </a:cubicBezTo>
                <a:cubicBezTo>
                  <a:pt x="6460" y="17303"/>
                  <a:pt x="6474" y="17270"/>
                  <a:pt x="6490" y="17240"/>
                </a:cubicBezTo>
                <a:cubicBezTo>
                  <a:pt x="6480" y="17240"/>
                  <a:pt x="6474" y="17240"/>
                  <a:pt x="6464" y="17240"/>
                </a:cubicBezTo>
                <a:cubicBezTo>
                  <a:pt x="6470" y="17234"/>
                  <a:pt x="6477" y="17227"/>
                  <a:pt x="6480" y="17224"/>
                </a:cubicBezTo>
                <a:cubicBezTo>
                  <a:pt x="6484" y="17224"/>
                  <a:pt x="6484" y="17221"/>
                  <a:pt x="6487" y="17221"/>
                </a:cubicBezTo>
                <a:cubicBezTo>
                  <a:pt x="6484" y="17221"/>
                  <a:pt x="6480" y="17221"/>
                  <a:pt x="6474" y="17221"/>
                </a:cubicBezTo>
                <a:cubicBezTo>
                  <a:pt x="6477" y="17230"/>
                  <a:pt x="6480" y="17237"/>
                  <a:pt x="6484" y="17247"/>
                </a:cubicBezTo>
                <a:cubicBezTo>
                  <a:pt x="6501" y="17247"/>
                  <a:pt x="6517" y="17250"/>
                  <a:pt x="6534" y="17250"/>
                </a:cubicBezTo>
                <a:cubicBezTo>
                  <a:pt x="6534" y="17250"/>
                  <a:pt x="6531" y="17253"/>
                  <a:pt x="6531" y="17253"/>
                </a:cubicBezTo>
                <a:cubicBezTo>
                  <a:pt x="6537" y="17204"/>
                  <a:pt x="6564" y="17171"/>
                  <a:pt x="6618" y="17168"/>
                </a:cubicBezTo>
                <a:lnTo>
                  <a:pt x="6614" y="17175"/>
                </a:lnTo>
                <a:cubicBezTo>
                  <a:pt x="6608" y="17152"/>
                  <a:pt x="6601" y="17129"/>
                  <a:pt x="6594" y="17103"/>
                </a:cubicBezTo>
                <a:cubicBezTo>
                  <a:pt x="6591" y="17103"/>
                  <a:pt x="6588" y="17106"/>
                  <a:pt x="6584" y="17106"/>
                </a:cubicBezTo>
                <a:cubicBezTo>
                  <a:pt x="6588" y="17106"/>
                  <a:pt x="6591" y="17109"/>
                  <a:pt x="6594" y="17109"/>
                </a:cubicBezTo>
                <a:cubicBezTo>
                  <a:pt x="6591" y="17106"/>
                  <a:pt x="6591" y="17103"/>
                  <a:pt x="6588" y="17099"/>
                </a:cubicBezTo>
                <a:cubicBezTo>
                  <a:pt x="6621" y="17139"/>
                  <a:pt x="6638" y="17076"/>
                  <a:pt x="6668" y="17086"/>
                </a:cubicBezTo>
                <a:lnTo>
                  <a:pt x="6665" y="17093"/>
                </a:lnTo>
                <a:cubicBezTo>
                  <a:pt x="6665" y="17073"/>
                  <a:pt x="6678" y="17063"/>
                  <a:pt x="6698" y="17060"/>
                </a:cubicBezTo>
                <a:lnTo>
                  <a:pt x="6691" y="17063"/>
                </a:lnTo>
                <a:cubicBezTo>
                  <a:pt x="6701" y="17054"/>
                  <a:pt x="6715" y="17044"/>
                  <a:pt x="6725" y="17031"/>
                </a:cubicBezTo>
                <a:lnTo>
                  <a:pt x="6721" y="17034"/>
                </a:lnTo>
                <a:cubicBezTo>
                  <a:pt x="6772" y="16945"/>
                  <a:pt x="6849" y="16863"/>
                  <a:pt x="6829" y="16745"/>
                </a:cubicBezTo>
                <a:cubicBezTo>
                  <a:pt x="6715" y="16814"/>
                  <a:pt x="6665" y="16942"/>
                  <a:pt x="6557" y="17011"/>
                </a:cubicBezTo>
                <a:lnTo>
                  <a:pt x="6564" y="17008"/>
                </a:lnTo>
                <a:close/>
                <a:moveTo>
                  <a:pt x="12111" y="10964"/>
                </a:moveTo>
                <a:cubicBezTo>
                  <a:pt x="12084" y="10996"/>
                  <a:pt x="12050" y="11006"/>
                  <a:pt x="12010" y="11000"/>
                </a:cubicBezTo>
                <a:lnTo>
                  <a:pt x="12010" y="11003"/>
                </a:lnTo>
                <a:cubicBezTo>
                  <a:pt x="12017" y="11045"/>
                  <a:pt x="11930" y="11032"/>
                  <a:pt x="11960" y="11088"/>
                </a:cubicBezTo>
                <a:lnTo>
                  <a:pt x="11957" y="11085"/>
                </a:lnTo>
                <a:cubicBezTo>
                  <a:pt x="12194" y="11108"/>
                  <a:pt x="12385" y="11026"/>
                  <a:pt x="12519" y="10826"/>
                </a:cubicBezTo>
                <a:lnTo>
                  <a:pt x="12519" y="10829"/>
                </a:lnTo>
                <a:cubicBezTo>
                  <a:pt x="12495" y="10816"/>
                  <a:pt x="12616" y="10783"/>
                  <a:pt x="12512" y="10783"/>
                </a:cubicBezTo>
                <a:cubicBezTo>
                  <a:pt x="12412" y="10783"/>
                  <a:pt x="12355" y="10882"/>
                  <a:pt x="12261" y="10895"/>
                </a:cubicBezTo>
                <a:lnTo>
                  <a:pt x="12261" y="10891"/>
                </a:lnTo>
                <a:cubicBezTo>
                  <a:pt x="12251" y="10901"/>
                  <a:pt x="12238" y="10914"/>
                  <a:pt x="12228" y="10891"/>
                </a:cubicBezTo>
                <a:lnTo>
                  <a:pt x="12231" y="10888"/>
                </a:lnTo>
                <a:cubicBezTo>
                  <a:pt x="12198" y="10927"/>
                  <a:pt x="12151" y="10941"/>
                  <a:pt x="12111" y="10964"/>
                </a:cubicBezTo>
                <a:lnTo>
                  <a:pt x="12111" y="10964"/>
                </a:lnTo>
                <a:close/>
                <a:moveTo>
                  <a:pt x="2487" y="18522"/>
                </a:moveTo>
                <a:cubicBezTo>
                  <a:pt x="2551" y="18499"/>
                  <a:pt x="2614" y="18473"/>
                  <a:pt x="2648" y="18565"/>
                </a:cubicBezTo>
                <a:cubicBezTo>
                  <a:pt x="2641" y="18565"/>
                  <a:pt x="2634" y="18561"/>
                  <a:pt x="2628" y="18561"/>
                </a:cubicBezTo>
                <a:cubicBezTo>
                  <a:pt x="2634" y="18561"/>
                  <a:pt x="2641" y="18565"/>
                  <a:pt x="2648" y="18565"/>
                </a:cubicBezTo>
                <a:cubicBezTo>
                  <a:pt x="2651" y="18571"/>
                  <a:pt x="2654" y="18581"/>
                  <a:pt x="2658" y="18587"/>
                </a:cubicBezTo>
                <a:cubicBezTo>
                  <a:pt x="2658" y="18591"/>
                  <a:pt x="2654" y="18597"/>
                  <a:pt x="2654" y="18601"/>
                </a:cubicBezTo>
                <a:lnTo>
                  <a:pt x="2658" y="18597"/>
                </a:lnTo>
                <a:cubicBezTo>
                  <a:pt x="2624" y="18617"/>
                  <a:pt x="2638" y="18637"/>
                  <a:pt x="2658" y="18656"/>
                </a:cubicBezTo>
                <a:lnTo>
                  <a:pt x="2654" y="18653"/>
                </a:lnTo>
                <a:cubicBezTo>
                  <a:pt x="2665" y="18673"/>
                  <a:pt x="2675" y="18692"/>
                  <a:pt x="2685" y="18712"/>
                </a:cubicBezTo>
                <a:lnTo>
                  <a:pt x="2681" y="18709"/>
                </a:lnTo>
                <a:cubicBezTo>
                  <a:pt x="2691" y="18722"/>
                  <a:pt x="2701" y="18728"/>
                  <a:pt x="2715" y="18709"/>
                </a:cubicBezTo>
                <a:lnTo>
                  <a:pt x="2711" y="18712"/>
                </a:lnTo>
                <a:cubicBezTo>
                  <a:pt x="2785" y="18837"/>
                  <a:pt x="2842" y="18964"/>
                  <a:pt x="2792" y="19115"/>
                </a:cubicBezTo>
                <a:cubicBezTo>
                  <a:pt x="2792" y="19115"/>
                  <a:pt x="2795" y="19118"/>
                  <a:pt x="2795" y="19118"/>
                </a:cubicBezTo>
                <a:cubicBezTo>
                  <a:pt x="2788" y="19096"/>
                  <a:pt x="2795" y="19069"/>
                  <a:pt x="2765" y="19059"/>
                </a:cubicBezTo>
                <a:cubicBezTo>
                  <a:pt x="2765" y="19059"/>
                  <a:pt x="2768" y="19066"/>
                  <a:pt x="2768" y="19066"/>
                </a:cubicBezTo>
                <a:cubicBezTo>
                  <a:pt x="2748" y="19037"/>
                  <a:pt x="2728" y="19010"/>
                  <a:pt x="2708" y="18981"/>
                </a:cubicBezTo>
                <a:cubicBezTo>
                  <a:pt x="2708" y="18981"/>
                  <a:pt x="2711" y="18984"/>
                  <a:pt x="2711" y="18984"/>
                </a:cubicBezTo>
                <a:cubicBezTo>
                  <a:pt x="2708" y="18968"/>
                  <a:pt x="2701" y="18955"/>
                  <a:pt x="2681" y="18955"/>
                </a:cubicBezTo>
                <a:cubicBezTo>
                  <a:pt x="2681" y="18955"/>
                  <a:pt x="2685" y="18958"/>
                  <a:pt x="2685" y="18958"/>
                </a:cubicBezTo>
                <a:cubicBezTo>
                  <a:pt x="2681" y="18935"/>
                  <a:pt x="2688" y="18909"/>
                  <a:pt x="2654" y="18899"/>
                </a:cubicBezTo>
                <a:cubicBezTo>
                  <a:pt x="2654" y="18899"/>
                  <a:pt x="2658" y="18902"/>
                  <a:pt x="2658" y="18902"/>
                </a:cubicBezTo>
                <a:cubicBezTo>
                  <a:pt x="2648" y="18869"/>
                  <a:pt x="2641" y="18830"/>
                  <a:pt x="2598" y="18817"/>
                </a:cubicBezTo>
                <a:cubicBezTo>
                  <a:pt x="2598" y="18817"/>
                  <a:pt x="2601" y="18823"/>
                  <a:pt x="2601" y="18823"/>
                </a:cubicBezTo>
                <a:cubicBezTo>
                  <a:pt x="2604" y="18797"/>
                  <a:pt x="2598" y="18774"/>
                  <a:pt x="2571" y="18764"/>
                </a:cubicBezTo>
                <a:cubicBezTo>
                  <a:pt x="2571" y="18764"/>
                  <a:pt x="2574" y="18771"/>
                  <a:pt x="2574" y="18771"/>
                </a:cubicBezTo>
                <a:cubicBezTo>
                  <a:pt x="2574" y="18728"/>
                  <a:pt x="2564" y="18696"/>
                  <a:pt x="2514" y="18686"/>
                </a:cubicBezTo>
                <a:cubicBezTo>
                  <a:pt x="2514" y="18686"/>
                  <a:pt x="2517" y="18689"/>
                  <a:pt x="2517" y="18689"/>
                </a:cubicBezTo>
                <a:cubicBezTo>
                  <a:pt x="2544" y="18620"/>
                  <a:pt x="2474" y="18578"/>
                  <a:pt x="2487" y="18522"/>
                </a:cubicBezTo>
                <a:cubicBezTo>
                  <a:pt x="2490" y="18519"/>
                  <a:pt x="2487" y="18522"/>
                  <a:pt x="2487" y="18522"/>
                </a:cubicBezTo>
                <a:close/>
                <a:moveTo>
                  <a:pt x="2748" y="18915"/>
                </a:moveTo>
                <a:lnTo>
                  <a:pt x="2752" y="18925"/>
                </a:lnTo>
                <a:lnTo>
                  <a:pt x="2755" y="18915"/>
                </a:lnTo>
                <a:lnTo>
                  <a:pt x="2748" y="18915"/>
                </a:lnTo>
                <a:close/>
                <a:moveTo>
                  <a:pt x="19762" y="20892"/>
                </a:moveTo>
                <a:cubicBezTo>
                  <a:pt x="19746" y="20954"/>
                  <a:pt x="19685" y="20961"/>
                  <a:pt x="19635" y="20983"/>
                </a:cubicBezTo>
                <a:cubicBezTo>
                  <a:pt x="19428" y="21075"/>
                  <a:pt x="19207" y="21144"/>
                  <a:pt x="19019" y="21282"/>
                </a:cubicBezTo>
                <a:cubicBezTo>
                  <a:pt x="19260" y="21226"/>
                  <a:pt x="19488" y="21138"/>
                  <a:pt x="19716" y="21052"/>
                </a:cubicBezTo>
                <a:cubicBezTo>
                  <a:pt x="19816" y="21013"/>
                  <a:pt x="19779" y="20954"/>
                  <a:pt x="19762" y="20892"/>
                </a:cubicBezTo>
                <a:cubicBezTo>
                  <a:pt x="19762" y="20892"/>
                  <a:pt x="19762" y="20892"/>
                  <a:pt x="19762" y="20892"/>
                </a:cubicBezTo>
                <a:close/>
                <a:moveTo>
                  <a:pt x="9573" y="665"/>
                </a:moveTo>
                <a:cubicBezTo>
                  <a:pt x="9557" y="796"/>
                  <a:pt x="9429" y="862"/>
                  <a:pt x="9379" y="970"/>
                </a:cubicBezTo>
                <a:cubicBezTo>
                  <a:pt x="9376" y="970"/>
                  <a:pt x="9376" y="970"/>
                  <a:pt x="9372" y="967"/>
                </a:cubicBezTo>
                <a:cubicBezTo>
                  <a:pt x="9376" y="967"/>
                  <a:pt x="9379" y="970"/>
                  <a:pt x="9379" y="970"/>
                </a:cubicBezTo>
                <a:cubicBezTo>
                  <a:pt x="9306" y="1026"/>
                  <a:pt x="9319" y="1124"/>
                  <a:pt x="9259" y="1186"/>
                </a:cubicBezTo>
                <a:lnTo>
                  <a:pt x="9262" y="1189"/>
                </a:lnTo>
                <a:cubicBezTo>
                  <a:pt x="9242" y="1183"/>
                  <a:pt x="9222" y="1134"/>
                  <a:pt x="9202" y="1189"/>
                </a:cubicBezTo>
                <a:lnTo>
                  <a:pt x="9208" y="1186"/>
                </a:lnTo>
                <a:cubicBezTo>
                  <a:pt x="9198" y="1196"/>
                  <a:pt x="9185" y="1209"/>
                  <a:pt x="9175" y="1219"/>
                </a:cubicBezTo>
                <a:cubicBezTo>
                  <a:pt x="9175" y="1219"/>
                  <a:pt x="9178" y="1216"/>
                  <a:pt x="9178" y="1216"/>
                </a:cubicBezTo>
                <a:cubicBezTo>
                  <a:pt x="9142" y="1245"/>
                  <a:pt x="9111" y="1278"/>
                  <a:pt x="9148" y="1327"/>
                </a:cubicBezTo>
                <a:lnTo>
                  <a:pt x="9152" y="1324"/>
                </a:lnTo>
                <a:cubicBezTo>
                  <a:pt x="9098" y="1304"/>
                  <a:pt x="9105" y="1376"/>
                  <a:pt x="9068" y="1380"/>
                </a:cubicBezTo>
                <a:lnTo>
                  <a:pt x="9071" y="1383"/>
                </a:lnTo>
                <a:cubicBezTo>
                  <a:pt x="9105" y="1150"/>
                  <a:pt x="9239" y="973"/>
                  <a:pt x="9406" y="816"/>
                </a:cubicBezTo>
                <a:cubicBezTo>
                  <a:pt x="9459" y="767"/>
                  <a:pt x="9533" y="731"/>
                  <a:pt x="9573" y="665"/>
                </a:cubicBezTo>
                <a:cubicBezTo>
                  <a:pt x="9573" y="665"/>
                  <a:pt x="9573" y="665"/>
                  <a:pt x="9573" y="665"/>
                </a:cubicBezTo>
                <a:close/>
                <a:moveTo>
                  <a:pt x="9255" y="1127"/>
                </a:moveTo>
                <a:cubicBezTo>
                  <a:pt x="9249" y="1124"/>
                  <a:pt x="9245" y="1121"/>
                  <a:pt x="9239" y="1117"/>
                </a:cubicBezTo>
                <a:cubicBezTo>
                  <a:pt x="9235" y="1117"/>
                  <a:pt x="9232" y="1124"/>
                  <a:pt x="9232" y="1124"/>
                </a:cubicBezTo>
                <a:cubicBezTo>
                  <a:pt x="9235" y="1130"/>
                  <a:pt x="9239" y="1134"/>
                  <a:pt x="9242" y="1137"/>
                </a:cubicBezTo>
                <a:cubicBezTo>
                  <a:pt x="9245" y="1134"/>
                  <a:pt x="9249" y="1130"/>
                  <a:pt x="9255" y="1127"/>
                </a:cubicBezTo>
                <a:close/>
                <a:moveTo>
                  <a:pt x="7461" y="11229"/>
                </a:moveTo>
                <a:cubicBezTo>
                  <a:pt x="7441" y="11255"/>
                  <a:pt x="7424" y="11281"/>
                  <a:pt x="7404" y="11304"/>
                </a:cubicBezTo>
                <a:cubicBezTo>
                  <a:pt x="7197" y="11537"/>
                  <a:pt x="7033" y="11799"/>
                  <a:pt x="6875" y="12068"/>
                </a:cubicBezTo>
                <a:cubicBezTo>
                  <a:pt x="6872" y="12075"/>
                  <a:pt x="6788" y="12144"/>
                  <a:pt x="6895" y="12127"/>
                </a:cubicBezTo>
                <a:lnTo>
                  <a:pt x="6892" y="12130"/>
                </a:lnTo>
                <a:cubicBezTo>
                  <a:pt x="7063" y="11862"/>
                  <a:pt x="7224" y="11586"/>
                  <a:pt x="7428" y="11337"/>
                </a:cubicBezTo>
                <a:cubicBezTo>
                  <a:pt x="7454" y="11311"/>
                  <a:pt x="7488" y="11275"/>
                  <a:pt x="7461" y="11229"/>
                </a:cubicBezTo>
                <a:lnTo>
                  <a:pt x="7461" y="11229"/>
                </a:lnTo>
                <a:close/>
                <a:moveTo>
                  <a:pt x="7786" y="10442"/>
                </a:moveTo>
                <a:cubicBezTo>
                  <a:pt x="7853" y="10478"/>
                  <a:pt x="7846" y="10436"/>
                  <a:pt x="7849" y="10390"/>
                </a:cubicBezTo>
                <a:cubicBezTo>
                  <a:pt x="7870" y="10082"/>
                  <a:pt x="7890" y="9770"/>
                  <a:pt x="7893" y="9462"/>
                </a:cubicBezTo>
                <a:cubicBezTo>
                  <a:pt x="7893" y="9430"/>
                  <a:pt x="7910" y="9397"/>
                  <a:pt x="7870" y="9377"/>
                </a:cubicBezTo>
                <a:cubicBezTo>
                  <a:pt x="7836" y="9734"/>
                  <a:pt x="7836" y="10092"/>
                  <a:pt x="7786" y="10442"/>
                </a:cubicBezTo>
                <a:lnTo>
                  <a:pt x="7786" y="10442"/>
                </a:lnTo>
                <a:close/>
                <a:moveTo>
                  <a:pt x="15598" y="16513"/>
                </a:moveTo>
                <a:cubicBezTo>
                  <a:pt x="15521" y="16228"/>
                  <a:pt x="15428" y="15949"/>
                  <a:pt x="15321" y="15674"/>
                </a:cubicBezTo>
                <a:cubicBezTo>
                  <a:pt x="15347" y="15841"/>
                  <a:pt x="15374" y="16008"/>
                  <a:pt x="15438" y="16165"/>
                </a:cubicBezTo>
                <a:cubicBezTo>
                  <a:pt x="15485" y="16283"/>
                  <a:pt x="15498" y="16414"/>
                  <a:pt x="15595" y="16509"/>
                </a:cubicBezTo>
                <a:lnTo>
                  <a:pt x="15598" y="16513"/>
                </a:lnTo>
                <a:close/>
                <a:moveTo>
                  <a:pt x="7572" y="4356"/>
                </a:moveTo>
                <a:cubicBezTo>
                  <a:pt x="7625" y="4189"/>
                  <a:pt x="7568" y="4018"/>
                  <a:pt x="7605" y="3848"/>
                </a:cubicBezTo>
                <a:cubicBezTo>
                  <a:pt x="7501" y="4257"/>
                  <a:pt x="7501" y="4490"/>
                  <a:pt x="7605" y="4621"/>
                </a:cubicBezTo>
                <a:cubicBezTo>
                  <a:pt x="7605" y="4526"/>
                  <a:pt x="7605" y="4438"/>
                  <a:pt x="7572" y="4356"/>
                </a:cubicBezTo>
                <a:cubicBezTo>
                  <a:pt x="7572" y="4352"/>
                  <a:pt x="7572" y="4356"/>
                  <a:pt x="7572" y="4356"/>
                </a:cubicBezTo>
                <a:close/>
                <a:moveTo>
                  <a:pt x="15518" y="14251"/>
                </a:moveTo>
                <a:cubicBezTo>
                  <a:pt x="15558" y="14294"/>
                  <a:pt x="15615" y="14297"/>
                  <a:pt x="15665" y="14310"/>
                </a:cubicBezTo>
                <a:cubicBezTo>
                  <a:pt x="15896" y="14376"/>
                  <a:pt x="16124" y="14444"/>
                  <a:pt x="16341" y="14543"/>
                </a:cubicBezTo>
                <a:lnTo>
                  <a:pt x="16338" y="14543"/>
                </a:lnTo>
                <a:cubicBezTo>
                  <a:pt x="16341" y="14474"/>
                  <a:pt x="16278" y="14474"/>
                  <a:pt x="16241" y="14454"/>
                </a:cubicBezTo>
                <a:cubicBezTo>
                  <a:pt x="16013" y="14340"/>
                  <a:pt x="15766" y="14290"/>
                  <a:pt x="15518" y="14251"/>
                </a:cubicBezTo>
                <a:lnTo>
                  <a:pt x="15518" y="14251"/>
                </a:lnTo>
                <a:close/>
                <a:moveTo>
                  <a:pt x="21242" y="15651"/>
                </a:moveTo>
                <a:cubicBezTo>
                  <a:pt x="21218" y="15719"/>
                  <a:pt x="21279" y="15756"/>
                  <a:pt x="21309" y="15801"/>
                </a:cubicBezTo>
                <a:cubicBezTo>
                  <a:pt x="21406" y="15949"/>
                  <a:pt x="21493" y="16100"/>
                  <a:pt x="21493" y="16283"/>
                </a:cubicBezTo>
                <a:cubicBezTo>
                  <a:pt x="21493" y="16359"/>
                  <a:pt x="21493" y="16437"/>
                  <a:pt x="21493" y="16519"/>
                </a:cubicBezTo>
                <a:cubicBezTo>
                  <a:pt x="21580" y="16247"/>
                  <a:pt x="21536" y="16005"/>
                  <a:pt x="21352" y="15785"/>
                </a:cubicBezTo>
                <a:cubicBezTo>
                  <a:pt x="21312" y="15742"/>
                  <a:pt x="21275" y="15697"/>
                  <a:pt x="21242" y="15651"/>
                </a:cubicBezTo>
                <a:cubicBezTo>
                  <a:pt x="21239" y="15651"/>
                  <a:pt x="21242" y="15651"/>
                  <a:pt x="21242" y="15651"/>
                </a:cubicBezTo>
                <a:close/>
                <a:moveTo>
                  <a:pt x="11414" y="12324"/>
                </a:moveTo>
                <a:cubicBezTo>
                  <a:pt x="11357" y="12275"/>
                  <a:pt x="11307" y="12222"/>
                  <a:pt x="11224" y="12212"/>
                </a:cubicBezTo>
                <a:cubicBezTo>
                  <a:pt x="11133" y="12199"/>
                  <a:pt x="11116" y="12242"/>
                  <a:pt x="11140" y="12311"/>
                </a:cubicBezTo>
                <a:cubicBezTo>
                  <a:pt x="11160" y="12376"/>
                  <a:pt x="11220" y="12406"/>
                  <a:pt x="11280" y="12429"/>
                </a:cubicBezTo>
                <a:cubicBezTo>
                  <a:pt x="11381" y="12465"/>
                  <a:pt x="11344" y="12330"/>
                  <a:pt x="11411" y="12321"/>
                </a:cubicBezTo>
                <a:lnTo>
                  <a:pt x="11414" y="12324"/>
                </a:lnTo>
                <a:close/>
                <a:moveTo>
                  <a:pt x="1393" y="19836"/>
                </a:moveTo>
                <a:cubicBezTo>
                  <a:pt x="1376" y="19902"/>
                  <a:pt x="1319" y="19931"/>
                  <a:pt x="1279" y="19977"/>
                </a:cubicBezTo>
                <a:cubicBezTo>
                  <a:pt x="1279" y="19977"/>
                  <a:pt x="1282" y="19974"/>
                  <a:pt x="1282" y="19974"/>
                </a:cubicBezTo>
                <a:cubicBezTo>
                  <a:pt x="1262" y="19994"/>
                  <a:pt x="1242" y="20013"/>
                  <a:pt x="1222" y="20033"/>
                </a:cubicBezTo>
                <a:cubicBezTo>
                  <a:pt x="1222" y="20033"/>
                  <a:pt x="1225" y="20030"/>
                  <a:pt x="1225" y="20030"/>
                </a:cubicBezTo>
                <a:cubicBezTo>
                  <a:pt x="1205" y="20085"/>
                  <a:pt x="1182" y="20141"/>
                  <a:pt x="1158" y="20207"/>
                </a:cubicBezTo>
                <a:cubicBezTo>
                  <a:pt x="1265" y="20177"/>
                  <a:pt x="1309" y="20092"/>
                  <a:pt x="1389" y="20056"/>
                </a:cubicBezTo>
                <a:lnTo>
                  <a:pt x="1386" y="20059"/>
                </a:lnTo>
                <a:cubicBezTo>
                  <a:pt x="1419" y="20010"/>
                  <a:pt x="1449" y="19958"/>
                  <a:pt x="1483" y="19905"/>
                </a:cubicBezTo>
                <a:cubicBezTo>
                  <a:pt x="1453" y="19892"/>
                  <a:pt x="1429" y="19935"/>
                  <a:pt x="1406" y="19905"/>
                </a:cubicBezTo>
                <a:cubicBezTo>
                  <a:pt x="1406" y="19921"/>
                  <a:pt x="1409" y="19938"/>
                  <a:pt x="1409" y="19958"/>
                </a:cubicBezTo>
                <a:cubicBezTo>
                  <a:pt x="1393" y="19958"/>
                  <a:pt x="1372" y="19958"/>
                  <a:pt x="1356" y="19954"/>
                </a:cubicBezTo>
                <a:cubicBezTo>
                  <a:pt x="1352" y="19971"/>
                  <a:pt x="1349" y="19987"/>
                  <a:pt x="1342" y="20003"/>
                </a:cubicBezTo>
                <a:cubicBezTo>
                  <a:pt x="1322" y="19980"/>
                  <a:pt x="1306" y="19980"/>
                  <a:pt x="1295" y="20010"/>
                </a:cubicBezTo>
                <a:cubicBezTo>
                  <a:pt x="1295" y="20013"/>
                  <a:pt x="1295" y="20017"/>
                  <a:pt x="1295" y="20020"/>
                </a:cubicBezTo>
                <a:cubicBezTo>
                  <a:pt x="1295" y="20017"/>
                  <a:pt x="1292" y="20017"/>
                  <a:pt x="1292" y="20013"/>
                </a:cubicBezTo>
                <a:cubicBezTo>
                  <a:pt x="1309" y="20010"/>
                  <a:pt x="1329" y="20007"/>
                  <a:pt x="1346" y="20003"/>
                </a:cubicBezTo>
                <a:cubicBezTo>
                  <a:pt x="1349" y="19987"/>
                  <a:pt x="1352" y="19974"/>
                  <a:pt x="1352" y="19958"/>
                </a:cubicBezTo>
                <a:cubicBezTo>
                  <a:pt x="1369" y="19958"/>
                  <a:pt x="1389" y="19954"/>
                  <a:pt x="1409" y="19954"/>
                </a:cubicBezTo>
                <a:cubicBezTo>
                  <a:pt x="1409" y="19938"/>
                  <a:pt x="1409" y="19925"/>
                  <a:pt x="1409" y="19908"/>
                </a:cubicBezTo>
                <a:cubicBezTo>
                  <a:pt x="1429" y="19872"/>
                  <a:pt x="1463" y="19843"/>
                  <a:pt x="1426" y="19800"/>
                </a:cubicBezTo>
                <a:lnTo>
                  <a:pt x="1429" y="19797"/>
                </a:lnTo>
                <a:cubicBezTo>
                  <a:pt x="1426" y="19820"/>
                  <a:pt x="1413" y="19836"/>
                  <a:pt x="1389" y="19843"/>
                </a:cubicBezTo>
                <a:lnTo>
                  <a:pt x="1393" y="19836"/>
                </a:lnTo>
                <a:close/>
                <a:moveTo>
                  <a:pt x="21255" y="18627"/>
                </a:moveTo>
                <a:cubicBezTo>
                  <a:pt x="21188" y="18633"/>
                  <a:pt x="21229" y="18722"/>
                  <a:pt x="21168" y="18735"/>
                </a:cubicBezTo>
                <a:cubicBezTo>
                  <a:pt x="21168" y="18735"/>
                  <a:pt x="21175" y="18732"/>
                  <a:pt x="21175" y="18732"/>
                </a:cubicBezTo>
                <a:cubicBezTo>
                  <a:pt x="21182" y="18774"/>
                  <a:pt x="21182" y="18814"/>
                  <a:pt x="21145" y="18846"/>
                </a:cubicBezTo>
                <a:cubicBezTo>
                  <a:pt x="21145" y="18846"/>
                  <a:pt x="21148" y="18843"/>
                  <a:pt x="21148" y="18843"/>
                </a:cubicBezTo>
                <a:cubicBezTo>
                  <a:pt x="21125" y="19023"/>
                  <a:pt x="21011" y="19181"/>
                  <a:pt x="21024" y="19368"/>
                </a:cubicBezTo>
                <a:cubicBezTo>
                  <a:pt x="21111" y="19122"/>
                  <a:pt x="21218" y="18886"/>
                  <a:pt x="21255" y="18627"/>
                </a:cubicBezTo>
                <a:cubicBezTo>
                  <a:pt x="21252" y="18624"/>
                  <a:pt x="21255" y="18627"/>
                  <a:pt x="21255" y="18627"/>
                </a:cubicBezTo>
                <a:close/>
                <a:moveTo>
                  <a:pt x="7920" y="8905"/>
                </a:moveTo>
                <a:cubicBezTo>
                  <a:pt x="7993" y="8944"/>
                  <a:pt x="7957" y="8899"/>
                  <a:pt x="7963" y="8863"/>
                </a:cubicBezTo>
                <a:cubicBezTo>
                  <a:pt x="8010" y="8666"/>
                  <a:pt x="7987" y="8469"/>
                  <a:pt x="7977" y="8269"/>
                </a:cubicBezTo>
                <a:cubicBezTo>
                  <a:pt x="7957" y="8482"/>
                  <a:pt x="7910" y="8692"/>
                  <a:pt x="7920" y="8905"/>
                </a:cubicBezTo>
                <a:lnTo>
                  <a:pt x="7920" y="8905"/>
                </a:lnTo>
                <a:close/>
                <a:moveTo>
                  <a:pt x="19595" y="16277"/>
                </a:moveTo>
                <a:cubicBezTo>
                  <a:pt x="19542" y="16532"/>
                  <a:pt x="19485" y="16788"/>
                  <a:pt x="19481" y="17050"/>
                </a:cubicBezTo>
                <a:cubicBezTo>
                  <a:pt x="19542" y="16795"/>
                  <a:pt x="19605" y="16542"/>
                  <a:pt x="19595" y="16277"/>
                </a:cubicBezTo>
                <a:close/>
                <a:moveTo>
                  <a:pt x="15957" y="15218"/>
                </a:moveTo>
                <a:cubicBezTo>
                  <a:pt x="15793" y="15251"/>
                  <a:pt x="15572" y="15539"/>
                  <a:pt x="15562" y="15719"/>
                </a:cubicBezTo>
                <a:cubicBezTo>
                  <a:pt x="15669" y="15539"/>
                  <a:pt x="15806" y="15372"/>
                  <a:pt x="15957" y="15218"/>
                </a:cubicBezTo>
                <a:lnTo>
                  <a:pt x="15957" y="15218"/>
                </a:lnTo>
                <a:close/>
                <a:moveTo>
                  <a:pt x="6467" y="15215"/>
                </a:moveTo>
                <a:cubicBezTo>
                  <a:pt x="6611" y="15041"/>
                  <a:pt x="6778" y="14880"/>
                  <a:pt x="6889" y="14680"/>
                </a:cubicBezTo>
                <a:cubicBezTo>
                  <a:pt x="6728" y="14812"/>
                  <a:pt x="6611" y="14972"/>
                  <a:pt x="6487" y="15133"/>
                </a:cubicBezTo>
                <a:cubicBezTo>
                  <a:pt x="6470" y="15156"/>
                  <a:pt x="6444" y="15179"/>
                  <a:pt x="6467" y="15215"/>
                </a:cubicBezTo>
                <a:lnTo>
                  <a:pt x="6467" y="15215"/>
                </a:lnTo>
                <a:close/>
                <a:moveTo>
                  <a:pt x="18249" y="20151"/>
                </a:moveTo>
                <a:cubicBezTo>
                  <a:pt x="18176" y="20135"/>
                  <a:pt x="18186" y="20200"/>
                  <a:pt x="18172" y="20233"/>
                </a:cubicBezTo>
                <a:cubicBezTo>
                  <a:pt x="18099" y="20443"/>
                  <a:pt x="18032" y="20656"/>
                  <a:pt x="17962" y="20869"/>
                </a:cubicBezTo>
                <a:cubicBezTo>
                  <a:pt x="17962" y="20869"/>
                  <a:pt x="17965" y="20869"/>
                  <a:pt x="17965" y="20869"/>
                </a:cubicBezTo>
                <a:cubicBezTo>
                  <a:pt x="18022" y="20849"/>
                  <a:pt x="18022" y="20793"/>
                  <a:pt x="18039" y="20751"/>
                </a:cubicBezTo>
                <a:cubicBezTo>
                  <a:pt x="18112" y="20551"/>
                  <a:pt x="18179" y="20351"/>
                  <a:pt x="18249" y="20151"/>
                </a:cubicBezTo>
                <a:lnTo>
                  <a:pt x="18249" y="20151"/>
                </a:lnTo>
                <a:close/>
                <a:moveTo>
                  <a:pt x="7940" y="16683"/>
                </a:moveTo>
                <a:cubicBezTo>
                  <a:pt x="7863" y="16680"/>
                  <a:pt x="7903" y="16791"/>
                  <a:pt x="7826" y="16791"/>
                </a:cubicBezTo>
                <a:lnTo>
                  <a:pt x="7829" y="16795"/>
                </a:lnTo>
                <a:cubicBezTo>
                  <a:pt x="7823" y="16785"/>
                  <a:pt x="7816" y="16775"/>
                  <a:pt x="7809" y="16762"/>
                </a:cubicBezTo>
                <a:cubicBezTo>
                  <a:pt x="7806" y="16772"/>
                  <a:pt x="7803" y="16785"/>
                  <a:pt x="7796" y="16795"/>
                </a:cubicBezTo>
                <a:lnTo>
                  <a:pt x="7799" y="16791"/>
                </a:lnTo>
                <a:cubicBezTo>
                  <a:pt x="7769" y="16801"/>
                  <a:pt x="7772" y="16827"/>
                  <a:pt x="7769" y="16850"/>
                </a:cubicBezTo>
                <a:lnTo>
                  <a:pt x="7772" y="16844"/>
                </a:lnTo>
                <a:cubicBezTo>
                  <a:pt x="7762" y="16854"/>
                  <a:pt x="7752" y="16863"/>
                  <a:pt x="7742" y="16873"/>
                </a:cubicBezTo>
                <a:lnTo>
                  <a:pt x="7746" y="16870"/>
                </a:lnTo>
                <a:cubicBezTo>
                  <a:pt x="7736" y="16870"/>
                  <a:pt x="7722" y="16867"/>
                  <a:pt x="7712" y="16867"/>
                </a:cubicBezTo>
                <a:cubicBezTo>
                  <a:pt x="7712" y="16867"/>
                  <a:pt x="7716" y="16870"/>
                  <a:pt x="7716" y="16870"/>
                </a:cubicBezTo>
                <a:cubicBezTo>
                  <a:pt x="7732" y="16827"/>
                  <a:pt x="7759" y="16781"/>
                  <a:pt x="7769" y="16736"/>
                </a:cubicBezTo>
                <a:cubicBezTo>
                  <a:pt x="7786" y="16673"/>
                  <a:pt x="7823" y="16657"/>
                  <a:pt x="7896" y="16686"/>
                </a:cubicBezTo>
                <a:cubicBezTo>
                  <a:pt x="7866" y="16627"/>
                  <a:pt x="7809" y="16604"/>
                  <a:pt x="7833" y="16545"/>
                </a:cubicBezTo>
                <a:cubicBezTo>
                  <a:pt x="7833" y="16545"/>
                  <a:pt x="7829" y="16549"/>
                  <a:pt x="7829" y="16549"/>
                </a:cubicBezTo>
                <a:cubicBezTo>
                  <a:pt x="7863" y="16542"/>
                  <a:pt x="7863" y="16516"/>
                  <a:pt x="7860" y="16490"/>
                </a:cubicBezTo>
                <a:lnTo>
                  <a:pt x="7856" y="16493"/>
                </a:lnTo>
                <a:cubicBezTo>
                  <a:pt x="7866" y="16493"/>
                  <a:pt x="7876" y="16493"/>
                  <a:pt x="7886" y="16493"/>
                </a:cubicBezTo>
                <a:cubicBezTo>
                  <a:pt x="7886" y="16493"/>
                  <a:pt x="7880" y="16493"/>
                  <a:pt x="7880" y="16493"/>
                </a:cubicBezTo>
                <a:cubicBezTo>
                  <a:pt x="7890" y="16486"/>
                  <a:pt x="7903" y="16473"/>
                  <a:pt x="7913" y="16493"/>
                </a:cubicBezTo>
                <a:cubicBezTo>
                  <a:pt x="7913" y="16493"/>
                  <a:pt x="7910" y="16493"/>
                  <a:pt x="7910" y="16493"/>
                </a:cubicBezTo>
                <a:cubicBezTo>
                  <a:pt x="7920" y="16483"/>
                  <a:pt x="7930" y="16473"/>
                  <a:pt x="7940" y="16464"/>
                </a:cubicBezTo>
                <a:cubicBezTo>
                  <a:pt x="7940" y="16464"/>
                  <a:pt x="7936" y="16467"/>
                  <a:pt x="7936" y="16467"/>
                </a:cubicBezTo>
                <a:cubicBezTo>
                  <a:pt x="7977" y="16467"/>
                  <a:pt x="8010" y="16464"/>
                  <a:pt x="7980" y="16523"/>
                </a:cubicBezTo>
                <a:cubicBezTo>
                  <a:pt x="7957" y="16572"/>
                  <a:pt x="7903" y="16618"/>
                  <a:pt x="7936" y="16683"/>
                </a:cubicBezTo>
                <a:lnTo>
                  <a:pt x="7940" y="16683"/>
                </a:lnTo>
                <a:close/>
                <a:moveTo>
                  <a:pt x="7900" y="16559"/>
                </a:moveTo>
                <a:lnTo>
                  <a:pt x="7893" y="16565"/>
                </a:lnTo>
                <a:lnTo>
                  <a:pt x="7903" y="16565"/>
                </a:lnTo>
                <a:lnTo>
                  <a:pt x="7900" y="16559"/>
                </a:lnTo>
                <a:close/>
                <a:moveTo>
                  <a:pt x="19635" y="20456"/>
                </a:moveTo>
                <a:cubicBezTo>
                  <a:pt x="19592" y="20515"/>
                  <a:pt x="19531" y="20525"/>
                  <a:pt x="19465" y="20511"/>
                </a:cubicBezTo>
                <a:lnTo>
                  <a:pt x="19471" y="20508"/>
                </a:lnTo>
                <a:cubicBezTo>
                  <a:pt x="19434" y="20554"/>
                  <a:pt x="19381" y="20561"/>
                  <a:pt x="19327" y="20567"/>
                </a:cubicBezTo>
                <a:cubicBezTo>
                  <a:pt x="19327" y="20567"/>
                  <a:pt x="19331" y="20564"/>
                  <a:pt x="19331" y="20564"/>
                </a:cubicBezTo>
                <a:cubicBezTo>
                  <a:pt x="19317" y="20643"/>
                  <a:pt x="19357" y="20613"/>
                  <a:pt x="19398" y="20603"/>
                </a:cubicBezTo>
                <a:cubicBezTo>
                  <a:pt x="19495" y="20584"/>
                  <a:pt x="19578" y="20508"/>
                  <a:pt x="19689" y="20538"/>
                </a:cubicBezTo>
                <a:cubicBezTo>
                  <a:pt x="19689" y="20538"/>
                  <a:pt x="19682" y="20541"/>
                  <a:pt x="19682" y="20541"/>
                </a:cubicBezTo>
                <a:cubicBezTo>
                  <a:pt x="19699" y="20492"/>
                  <a:pt x="19726" y="20485"/>
                  <a:pt x="19769" y="20511"/>
                </a:cubicBezTo>
                <a:cubicBezTo>
                  <a:pt x="19769" y="20511"/>
                  <a:pt x="19762" y="20518"/>
                  <a:pt x="19762" y="20518"/>
                </a:cubicBezTo>
                <a:cubicBezTo>
                  <a:pt x="19762" y="20466"/>
                  <a:pt x="19843" y="20498"/>
                  <a:pt x="19839" y="20443"/>
                </a:cubicBezTo>
                <a:cubicBezTo>
                  <a:pt x="19766" y="20407"/>
                  <a:pt x="19702" y="20518"/>
                  <a:pt x="19625" y="20459"/>
                </a:cubicBezTo>
                <a:lnTo>
                  <a:pt x="19635" y="20456"/>
                </a:lnTo>
                <a:close/>
                <a:moveTo>
                  <a:pt x="17399" y="18840"/>
                </a:moveTo>
                <a:cubicBezTo>
                  <a:pt x="17419" y="18909"/>
                  <a:pt x="17376" y="18964"/>
                  <a:pt x="17352" y="19027"/>
                </a:cubicBezTo>
                <a:cubicBezTo>
                  <a:pt x="17352" y="19030"/>
                  <a:pt x="17322" y="19030"/>
                  <a:pt x="17319" y="19023"/>
                </a:cubicBezTo>
                <a:cubicBezTo>
                  <a:pt x="17285" y="18961"/>
                  <a:pt x="17292" y="18899"/>
                  <a:pt x="17312" y="18833"/>
                </a:cubicBezTo>
                <a:cubicBezTo>
                  <a:pt x="17336" y="18751"/>
                  <a:pt x="17346" y="18663"/>
                  <a:pt x="17399" y="18561"/>
                </a:cubicBezTo>
                <a:cubicBezTo>
                  <a:pt x="17399" y="18633"/>
                  <a:pt x="17399" y="18683"/>
                  <a:pt x="17399" y="18732"/>
                </a:cubicBezTo>
                <a:lnTo>
                  <a:pt x="17403" y="18728"/>
                </a:lnTo>
                <a:cubicBezTo>
                  <a:pt x="17366" y="18768"/>
                  <a:pt x="17366" y="18804"/>
                  <a:pt x="17399" y="18840"/>
                </a:cubicBezTo>
                <a:lnTo>
                  <a:pt x="17399" y="18840"/>
                </a:lnTo>
                <a:close/>
                <a:moveTo>
                  <a:pt x="17342" y="18938"/>
                </a:moveTo>
                <a:cubicBezTo>
                  <a:pt x="17339" y="18935"/>
                  <a:pt x="17339" y="18932"/>
                  <a:pt x="17336" y="18928"/>
                </a:cubicBezTo>
                <a:cubicBezTo>
                  <a:pt x="17332" y="18932"/>
                  <a:pt x="17329" y="18932"/>
                  <a:pt x="17326" y="18935"/>
                </a:cubicBezTo>
                <a:cubicBezTo>
                  <a:pt x="17326" y="18938"/>
                  <a:pt x="17329" y="18941"/>
                  <a:pt x="17332" y="18945"/>
                </a:cubicBezTo>
                <a:cubicBezTo>
                  <a:pt x="17336" y="18941"/>
                  <a:pt x="17339" y="18938"/>
                  <a:pt x="17342" y="18938"/>
                </a:cubicBezTo>
                <a:close/>
                <a:moveTo>
                  <a:pt x="15612" y="5424"/>
                </a:moveTo>
                <a:cubicBezTo>
                  <a:pt x="15538" y="5395"/>
                  <a:pt x="15485" y="5346"/>
                  <a:pt x="15461" y="5270"/>
                </a:cubicBezTo>
                <a:cubicBezTo>
                  <a:pt x="15475" y="5277"/>
                  <a:pt x="15491" y="5283"/>
                  <a:pt x="15505" y="5293"/>
                </a:cubicBezTo>
                <a:cubicBezTo>
                  <a:pt x="15505" y="5293"/>
                  <a:pt x="15501" y="5296"/>
                  <a:pt x="15501" y="5296"/>
                </a:cubicBezTo>
                <a:cubicBezTo>
                  <a:pt x="15508" y="5257"/>
                  <a:pt x="15478" y="5280"/>
                  <a:pt x="15465" y="5273"/>
                </a:cubicBezTo>
                <a:cubicBezTo>
                  <a:pt x="15431" y="5221"/>
                  <a:pt x="15408" y="5169"/>
                  <a:pt x="15398" y="5067"/>
                </a:cubicBezTo>
                <a:cubicBezTo>
                  <a:pt x="15458" y="5185"/>
                  <a:pt x="15525" y="5257"/>
                  <a:pt x="15598" y="5316"/>
                </a:cubicBezTo>
                <a:cubicBezTo>
                  <a:pt x="15639" y="5352"/>
                  <a:pt x="15645" y="5385"/>
                  <a:pt x="15612" y="5424"/>
                </a:cubicBezTo>
                <a:lnTo>
                  <a:pt x="15612" y="5424"/>
                </a:lnTo>
                <a:close/>
                <a:moveTo>
                  <a:pt x="15568" y="5359"/>
                </a:moveTo>
                <a:lnTo>
                  <a:pt x="15575" y="5362"/>
                </a:lnTo>
                <a:lnTo>
                  <a:pt x="15575" y="5355"/>
                </a:lnTo>
                <a:lnTo>
                  <a:pt x="15568" y="5359"/>
                </a:lnTo>
                <a:close/>
                <a:moveTo>
                  <a:pt x="1393" y="20049"/>
                </a:moveTo>
                <a:cubicBezTo>
                  <a:pt x="1379" y="20148"/>
                  <a:pt x="1252" y="20174"/>
                  <a:pt x="1235" y="20282"/>
                </a:cubicBezTo>
                <a:cubicBezTo>
                  <a:pt x="1319" y="20269"/>
                  <a:pt x="1352" y="20187"/>
                  <a:pt x="1426" y="20180"/>
                </a:cubicBezTo>
                <a:lnTo>
                  <a:pt x="1423" y="20184"/>
                </a:lnTo>
                <a:cubicBezTo>
                  <a:pt x="1406" y="20108"/>
                  <a:pt x="1533" y="20085"/>
                  <a:pt x="1493" y="20000"/>
                </a:cubicBezTo>
                <a:cubicBezTo>
                  <a:pt x="1459" y="20017"/>
                  <a:pt x="1423" y="20036"/>
                  <a:pt x="1389" y="20053"/>
                </a:cubicBezTo>
                <a:cubicBezTo>
                  <a:pt x="1386" y="20056"/>
                  <a:pt x="1393" y="20049"/>
                  <a:pt x="1393" y="20049"/>
                </a:cubicBezTo>
                <a:close/>
                <a:moveTo>
                  <a:pt x="8931" y="16637"/>
                </a:moveTo>
                <a:cubicBezTo>
                  <a:pt x="8860" y="16742"/>
                  <a:pt x="8824" y="16857"/>
                  <a:pt x="8813" y="16981"/>
                </a:cubicBezTo>
                <a:cubicBezTo>
                  <a:pt x="8907" y="16883"/>
                  <a:pt x="8954" y="16768"/>
                  <a:pt x="8931" y="16637"/>
                </a:cubicBezTo>
                <a:lnTo>
                  <a:pt x="8931" y="16637"/>
                </a:lnTo>
                <a:close/>
                <a:moveTo>
                  <a:pt x="10895" y="17958"/>
                </a:moveTo>
                <a:cubicBezTo>
                  <a:pt x="10849" y="17922"/>
                  <a:pt x="10835" y="17919"/>
                  <a:pt x="10902" y="17879"/>
                </a:cubicBezTo>
                <a:cubicBezTo>
                  <a:pt x="10942" y="17853"/>
                  <a:pt x="10926" y="17830"/>
                  <a:pt x="10932" y="17804"/>
                </a:cubicBezTo>
                <a:cubicBezTo>
                  <a:pt x="10936" y="17791"/>
                  <a:pt x="10909" y="17784"/>
                  <a:pt x="10909" y="17791"/>
                </a:cubicBezTo>
                <a:cubicBezTo>
                  <a:pt x="10922" y="17870"/>
                  <a:pt x="10829" y="17784"/>
                  <a:pt x="10825" y="17843"/>
                </a:cubicBezTo>
                <a:cubicBezTo>
                  <a:pt x="10822" y="17929"/>
                  <a:pt x="10798" y="18014"/>
                  <a:pt x="10875" y="18089"/>
                </a:cubicBezTo>
                <a:cubicBezTo>
                  <a:pt x="10902" y="18037"/>
                  <a:pt x="10932" y="17991"/>
                  <a:pt x="10895" y="17958"/>
                </a:cubicBezTo>
                <a:close/>
                <a:moveTo>
                  <a:pt x="9998" y="491"/>
                </a:moveTo>
                <a:cubicBezTo>
                  <a:pt x="10012" y="501"/>
                  <a:pt x="10029" y="514"/>
                  <a:pt x="9998" y="524"/>
                </a:cubicBezTo>
                <a:lnTo>
                  <a:pt x="10002" y="521"/>
                </a:lnTo>
                <a:cubicBezTo>
                  <a:pt x="10002" y="531"/>
                  <a:pt x="9995" y="534"/>
                  <a:pt x="9985" y="534"/>
                </a:cubicBezTo>
                <a:lnTo>
                  <a:pt x="9982" y="531"/>
                </a:lnTo>
                <a:cubicBezTo>
                  <a:pt x="10012" y="531"/>
                  <a:pt x="10052" y="547"/>
                  <a:pt x="10069" y="504"/>
                </a:cubicBezTo>
                <a:cubicBezTo>
                  <a:pt x="10069" y="498"/>
                  <a:pt x="10065" y="488"/>
                  <a:pt x="10065" y="481"/>
                </a:cubicBezTo>
                <a:cubicBezTo>
                  <a:pt x="10089" y="488"/>
                  <a:pt x="10065" y="498"/>
                  <a:pt x="10065" y="504"/>
                </a:cubicBezTo>
                <a:cubicBezTo>
                  <a:pt x="10156" y="436"/>
                  <a:pt x="10246" y="367"/>
                  <a:pt x="10340" y="298"/>
                </a:cubicBezTo>
                <a:lnTo>
                  <a:pt x="10336" y="301"/>
                </a:lnTo>
                <a:cubicBezTo>
                  <a:pt x="10209" y="341"/>
                  <a:pt x="10092" y="393"/>
                  <a:pt x="9998" y="491"/>
                </a:cubicBezTo>
                <a:lnTo>
                  <a:pt x="9998" y="491"/>
                </a:lnTo>
                <a:close/>
                <a:moveTo>
                  <a:pt x="3813" y="20243"/>
                </a:moveTo>
                <a:cubicBezTo>
                  <a:pt x="3776" y="20233"/>
                  <a:pt x="3736" y="20223"/>
                  <a:pt x="3699" y="20216"/>
                </a:cubicBezTo>
                <a:cubicBezTo>
                  <a:pt x="3699" y="20216"/>
                  <a:pt x="3702" y="20213"/>
                  <a:pt x="3702" y="20213"/>
                </a:cubicBezTo>
                <a:cubicBezTo>
                  <a:pt x="3692" y="20223"/>
                  <a:pt x="3682" y="20233"/>
                  <a:pt x="3672" y="20243"/>
                </a:cubicBezTo>
                <a:lnTo>
                  <a:pt x="3675" y="20239"/>
                </a:lnTo>
                <a:cubicBezTo>
                  <a:pt x="3685" y="20302"/>
                  <a:pt x="3769" y="20295"/>
                  <a:pt x="3786" y="20351"/>
                </a:cubicBezTo>
                <a:cubicBezTo>
                  <a:pt x="3786" y="20351"/>
                  <a:pt x="3779" y="20348"/>
                  <a:pt x="3779" y="20348"/>
                </a:cubicBezTo>
                <a:cubicBezTo>
                  <a:pt x="3799" y="20354"/>
                  <a:pt x="3823" y="20357"/>
                  <a:pt x="3843" y="20367"/>
                </a:cubicBezTo>
                <a:cubicBezTo>
                  <a:pt x="3870" y="20380"/>
                  <a:pt x="3900" y="20410"/>
                  <a:pt x="3926" y="20374"/>
                </a:cubicBezTo>
                <a:cubicBezTo>
                  <a:pt x="3953" y="20334"/>
                  <a:pt x="3906" y="20325"/>
                  <a:pt x="3886" y="20305"/>
                </a:cubicBezTo>
                <a:cubicBezTo>
                  <a:pt x="3863" y="20282"/>
                  <a:pt x="3816" y="20282"/>
                  <a:pt x="3809" y="20239"/>
                </a:cubicBezTo>
                <a:lnTo>
                  <a:pt x="3813" y="20243"/>
                </a:lnTo>
                <a:close/>
                <a:moveTo>
                  <a:pt x="15053" y="17722"/>
                </a:moveTo>
                <a:cubicBezTo>
                  <a:pt x="15213" y="17768"/>
                  <a:pt x="15367" y="17843"/>
                  <a:pt x="15542" y="17840"/>
                </a:cubicBezTo>
                <a:cubicBezTo>
                  <a:pt x="15488" y="17811"/>
                  <a:pt x="15434" y="17788"/>
                  <a:pt x="15377" y="17781"/>
                </a:cubicBezTo>
                <a:cubicBezTo>
                  <a:pt x="15267" y="17768"/>
                  <a:pt x="15170" y="17683"/>
                  <a:pt x="15053" y="17722"/>
                </a:cubicBezTo>
                <a:cubicBezTo>
                  <a:pt x="15053" y="17722"/>
                  <a:pt x="15053" y="17722"/>
                  <a:pt x="15053" y="17722"/>
                </a:cubicBezTo>
                <a:close/>
                <a:moveTo>
                  <a:pt x="14584" y="12927"/>
                </a:moveTo>
                <a:cubicBezTo>
                  <a:pt x="14611" y="13006"/>
                  <a:pt x="14634" y="13087"/>
                  <a:pt x="14671" y="13163"/>
                </a:cubicBezTo>
                <a:cubicBezTo>
                  <a:pt x="14711" y="13251"/>
                  <a:pt x="14708" y="13366"/>
                  <a:pt x="14802" y="13432"/>
                </a:cubicBezTo>
                <a:lnTo>
                  <a:pt x="14802" y="13432"/>
                </a:lnTo>
                <a:cubicBezTo>
                  <a:pt x="14742" y="13346"/>
                  <a:pt x="14738" y="13242"/>
                  <a:pt x="14698" y="13150"/>
                </a:cubicBezTo>
                <a:cubicBezTo>
                  <a:pt x="14665" y="13074"/>
                  <a:pt x="14671" y="12979"/>
                  <a:pt x="14584" y="12927"/>
                </a:cubicBezTo>
                <a:cubicBezTo>
                  <a:pt x="14584" y="12930"/>
                  <a:pt x="14588" y="12927"/>
                  <a:pt x="14584" y="12927"/>
                </a:cubicBezTo>
                <a:close/>
                <a:moveTo>
                  <a:pt x="19883" y="20053"/>
                </a:moveTo>
                <a:cubicBezTo>
                  <a:pt x="19839" y="20154"/>
                  <a:pt x="19803" y="20256"/>
                  <a:pt x="19809" y="20371"/>
                </a:cubicBezTo>
                <a:cubicBezTo>
                  <a:pt x="19910" y="20282"/>
                  <a:pt x="19880" y="20164"/>
                  <a:pt x="19883" y="20053"/>
                </a:cubicBezTo>
                <a:close/>
                <a:moveTo>
                  <a:pt x="12847" y="9105"/>
                </a:moveTo>
                <a:cubicBezTo>
                  <a:pt x="12924" y="8990"/>
                  <a:pt x="13054" y="8895"/>
                  <a:pt x="12981" y="8728"/>
                </a:cubicBezTo>
                <a:cubicBezTo>
                  <a:pt x="12964" y="8866"/>
                  <a:pt x="12894" y="8981"/>
                  <a:pt x="12847" y="9105"/>
                </a:cubicBezTo>
                <a:cubicBezTo>
                  <a:pt x="12847" y="9105"/>
                  <a:pt x="12847" y="9105"/>
                  <a:pt x="12847" y="9105"/>
                </a:cubicBezTo>
                <a:close/>
                <a:moveTo>
                  <a:pt x="6832" y="16627"/>
                </a:moveTo>
                <a:cubicBezTo>
                  <a:pt x="6795" y="16663"/>
                  <a:pt x="6748" y="16696"/>
                  <a:pt x="6718" y="16739"/>
                </a:cubicBezTo>
                <a:cubicBezTo>
                  <a:pt x="6644" y="16837"/>
                  <a:pt x="6527" y="16909"/>
                  <a:pt x="6514" y="17047"/>
                </a:cubicBezTo>
                <a:lnTo>
                  <a:pt x="6507" y="17050"/>
                </a:lnTo>
                <a:cubicBezTo>
                  <a:pt x="6517" y="17044"/>
                  <a:pt x="6527" y="17040"/>
                  <a:pt x="6537" y="17034"/>
                </a:cubicBezTo>
                <a:cubicBezTo>
                  <a:pt x="6537" y="17034"/>
                  <a:pt x="6534" y="17040"/>
                  <a:pt x="6534" y="17040"/>
                </a:cubicBezTo>
                <a:cubicBezTo>
                  <a:pt x="6537" y="17024"/>
                  <a:pt x="6541" y="17004"/>
                  <a:pt x="6567" y="17008"/>
                </a:cubicBezTo>
                <a:cubicBezTo>
                  <a:pt x="6567" y="17008"/>
                  <a:pt x="6564" y="17014"/>
                  <a:pt x="6564" y="17014"/>
                </a:cubicBezTo>
                <a:cubicBezTo>
                  <a:pt x="6584" y="16936"/>
                  <a:pt x="6651" y="16886"/>
                  <a:pt x="6695" y="16824"/>
                </a:cubicBezTo>
                <a:cubicBezTo>
                  <a:pt x="6741" y="16759"/>
                  <a:pt x="6839" y="16729"/>
                  <a:pt x="6832" y="16627"/>
                </a:cubicBezTo>
                <a:lnTo>
                  <a:pt x="6832" y="16627"/>
                </a:lnTo>
                <a:close/>
                <a:moveTo>
                  <a:pt x="14872" y="15824"/>
                </a:moveTo>
                <a:cubicBezTo>
                  <a:pt x="14852" y="15834"/>
                  <a:pt x="14832" y="15844"/>
                  <a:pt x="14812" y="15854"/>
                </a:cubicBezTo>
                <a:cubicBezTo>
                  <a:pt x="14812" y="15854"/>
                  <a:pt x="14815" y="15851"/>
                  <a:pt x="14815" y="15851"/>
                </a:cubicBezTo>
                <a:cubicBezTo>
                  <a:pt x="14832" y="15870"/>
                  <a:pt x="14852" y="15890"/>
                  <a:pt x="14869" y="15913"/>
                </a:cubicBezTo>
                <a:cubicBezTo>
                  <a:pt x="14869" y="15913"/>
                  <a:pt x="14869" y="15910"/>
                  <a:pt x="14872" y="15910"/>
                </a:cubicBezTo>
                <a:cubicBezTo>
                  <a:pt x="14906" y="16001"/>
                  <a:pt x="15013" y="16041"/>
                  <a:pt x="15046" y="16136"/>
                </a:cubicBezTo>
                <a:lnTo>
                  <a:pt x="15046" y="16136"/>
                </a:lnTo>
                <a:cubicBezTo>
                  <a:pt x="15026" y="16011"/>
                  <a:pt x="14939" y="15923"/>
                  <a:pt x="14872" y="15824"/>
                </a:cubicBezTo>
                <a:lnTo>
                  <a:pt x="14872" y="15824"/>
                </a:lnTo>
                <a:close/>
                <a:moveTo>
                  <a:pt x="15732" y="4300"/>
                </a:moveTo>
                <a:cubicBezTo>
                  <a:pt x="15746" y="4297"/>
                  <a:pt x="15759" y="4293"/>
                  <a:pt x="15772" y="4287"/>
                </a:cubicBezTo>
                <a:lnTo>
                  <a:pt x="15769" y="4284"/>
                </a:lnTo>
                <a:cubicBezTo>
                  <a:pt x="15736" y="4369"/>
                  <a:pt x="15672" y="4372"/>
                  <a:pt x="15595" y="4346"/>
                </a:cubicBezTo>
                <a:cubicBezTo>
                  <a:pt x="15558" y="4333"/>
                  <a:pt x="15528" y="4300"/>
                  <a:pt x="15485" y="4303"/>
                </a:cubicBezTo>
                <a:cubicBezTo>
                  <a:pt x="15485" y="4303"/>
                  <a:pt x="15485" y="4303"/>
                  <a:pt x="15485" y="4303"/>
                </a:cubicBezTo>
                <a:cubicBezTo>
                  <a:pt x="15552" y="4257"/>
                  <a:pt x="15652" y="4293"/>
                  <a:pt x="15706" y="4215"/>
                </a:cubicBezTo>
                <a:cubicBezTo>
                  <a:pt x="15706" y="4215"/>
                  <a:pt x="15706" y="4212"/>
                  <a:pt x="15706" y="4212"/>
                </a:cubicBezTo>
                <a:cubicBezTo>
                  <a:pt x="15716" y="4248"/>
                  <a:pt x="15726" y="4274"/>
                  <a:pt x="15732" y="4300"/>
                </a:cubicBezTo>
                <a:cubicBezTo>
                  <a:pt x="15726" y="4300"/>
                  <a:pt x="15716" y="4303"/>
                  <a:pt x="15706" y="4303"/>
                </a:cubicBezTo>
                <a:cubicBezTo>
                  <a:pt x="15709" y="4307"/>
                  <a:pt x="15709" y="4310"/>
                  <a:pt x="15712" y="4307"/>
                </a:cubicBezTo>
                <a:cubicBezTo>
                  <a:pt x="15719" y="4307"/>
                  <a:pt x="15726" y="4303"/>
                  <a:pt x="15732" y="4300"/>
                </a:cubicBezTo>
                <a:close/>
                <a:moveTo>
                  <a:pt x="15605" y="4307"/>
                </a:moveTo>
                <a:lnTo>
                  <a:pt x="15598" y="4303"/>
                </a:lnTo>
                <a:lnTo>
                  <a:pt x="15598" y="4310"/>
                </a:lnTo>
                <a:lnTo>
                  <a:pt x="15605" y="4307"/>
                </a:lnTo>
                <a:close/>
                <a:moveTo>
                  <a:pt x="2106" y="19784"/>
                </a:moveTo>
                <a:cubicBezTo>
                  <a:pt x="2095" y="19794"/>
                  <a:pt x="2085" y="19803"/>
                  <a:pt x="2075" y="19813"/>
                </a:cubicBezTo>
                <a:cubicBezTo>
                  <a:pt x="2075" y="19813"/>
                  <a:pt x="2079" y="19810"/>
                  <a:pt x="2079" y="19810"/>
                </a:cubicBezTo>
                <a:cubicBezTo>
                  <a:pt x="2126" y="19902"/>
                  <a:pt x="2216" y="19928"/>
                  <a:pt x="2300" y="19967"/>
                </a:cubicBezTo>
                <a:cubicBezTo>
                  <a:pt x="2249" y="19889"/>
                  <a:pt x="2193" y="19817"/>
                  <a:pt x="2106" y="19784"/>
                </a:cubicBezTo>
                <a:cubicBezTo>
                  <a:pt x="2106" y="19784"/>
                  <a:pt x="2106" y="19784"/>
                  <a:pt x="2106" y="19784"/>
                </a:cubicBezTo>
                <a:close/>
                <a:moveTo>
                  <a:pt x="1988" y="20128"/>
                </a:moveTo>
                <a:cubicBezTo>
                  <a:pt x="2045" y="20154"/>
                  <a:pt x="2102" y="20184"/>
                  <a:pt x="2159" y="20210"/>
                </a:cubicBezTo>
                <a:cubicBezTo>
                  <a:pt x="2162" y="20203"/>
                  <a:pt x="2166" y="20197"/>
                  <a:pt x="2172" y="20194"/>
                </a:cubicBezTo>
                <a:cubicBezTo>
                  <a:pt x="2132" y="20154"/>
                  <a:pt x="2089" y="20118"/>
                  <a:pt x="2049" y="20079"/>
                </a:cubicBezTo>
                <a:cubicBezTo>
                  <a:pt x="2049" y="20079"/>
                  <a:pt x="2055" y="20082"/>
                  <a:pt x="2055" y="20082"/>
                </a:cubicBezTo>
                <a:cubicBezTo>
                  <a:pt x="2039" y="20079"/>
                  <a:pt x="2025" y="20069"/>
                  <a:pt x="2022" y="20049"/>
                </a:cubicBezTo>
                <a:cubicBezTo>
                  <a:pt x="2022" y="20049"/>
                  <a:pt x="2029" y="20056"/>
                  <a:pt x="2029" y="20056"/>
                </a:cubicBezTo>
                <a:cubicBezTo>
                  <a:pt x="2008" y="20056"/>
                  <a:pt x="1995" y="20046"/>
                  <a:pt x="1995" y="20023"/>
                </a:cubicBezTo>
                <a:cubicBezTo>
                  <a:pt x="1995" y="20023"/>
                  <a:pt x="2002" y="20026"/>
                  <a:pt x="2002" y="20026"/>
                </a:cubicBezTo>
                <a:cubicBezTo>
                  <a:pt x="1965" y="20007"/>
                  <a:pt x="1925" y="19990"/>
                  <a:pt x="1888" y="19971"/>
                </a:cubicBezTo>
                <a:cubicBezTo>
                  <a:pt x="1888" y="19971"/>
                  <a:pt x="1891" y="19967"/>
                  <a:pt x="1891" y="19967"/>
                </a:cubicBezTo>
                <a:cubicBezTo>
                  <a:pt x="1885" y="20049"/>
                  <a:pt x="1995" y="20056"/>
                  <a:pt x="1998" y="20131"/>
                </a:cubicBezTo>
                <a:cubicBezTo>
                  <a:pt x="1995" y="20135"/>
                  <a:pt x="1988" y="20128"/>
                  <a:pt x="1988" y="20128"/>
                </a:cubicBezTo>
                <a:close/>
                <a:moveTo>
                  <a:pt x="2547" y="19787"/>
                </a:moveTo>
                <a:cubicBezTo>
                  <a:pt x="2511" y="19781"/>
                  <a:pt x="2521" y="19751"/>
                  <a:pt x="2517" y="19728"/>
                </a:cubicBezTo>
                <a:lnTo>
                  <a:pt x="2521" y="19731"/>
                </a:lnTo>
                <a:cubicBezTo>
                  <a:pt x="2501" y="19879"/>
                  <a:pt x="2564" y="19997"/>
                  <a:pt x="2658" y="20105"/>
                </a:cubicBezTo>
                <a:lnTo>
                  <a:pt x="2654" y="20108"/>
                </a:lnTo>
                <a:cubicBezTo>
                  <a:pt x="2654" y="20089"/>
                  <a:pt x="2654" y="20069"/>
                  <a:pt x="2654" y="20049"/>
                </a:cubicBezTo>
                <a:cubicBezTo>
                  <a:pt x="2654" y="20049"/>
                  <a:pt x="2658" y="20053"/>
                  <a:pt x="2658" y="20053"/>
                </a:cubicBezTo>
                <a:cubicBezTo>
                  <a:pt x="2608" y="20033"/>
                  <a:pt x="2654" y="20013"/>
                  <a:pt x="2658" y="19994"/>
                </a:cubicBezTo>
                <a:lnTo>
                  <a:pt x="2654" y="19997"/>
                </a:lnTo>
                <a:cubicBezTo>
                  <a:pt x="2614" y="19925"/>
                  <a:pt x="2541" y="19869"/>
                  <a:pt x="2544" y="19777"/>
                </a:cubicBezTo>
                <a:lnTo>
                  <a:pt x="2547" y="19787"/>
                </a:lnTo>
                <a:close/>
                <a:moveTo>
                  <a:pt x="2517" y="19728"/>
                </a:moveTo>
                <a:cubicBezTo>
                  <a:pt x="2551" y="19735"/>
                  <a:pt x="2544" y="19764"/>
                  <a:pt x="2547" y="19787"/>
                </a:cubicBezTo>
                <a:cubicBezTo>
                  <a:pt x="2547" y="19787"/>
                  <a:pt x="2544" y="19781"/>
                  <a:pt x="2544" y="19781"/>
                </a:cubicBezTo>
                <a:cubicBezTo>
                  <a:pt x="2614" y="19849"/>
                  <a:pt x="2644" y="19951"/>
                  <a:pt x="2738" y="20000"/>
                </a:cubicBezTo>
                <a:lnTo>
                  <a:pt x="2735" y="20003"/>
                </a:lnTo>
                <a:cubicBezTo>
                  <a:pt x="2698" y="19872"/>
                  <a:pt x="2588" y="19777"/>
                  <a:pt x="2544" y="19649"/>
                </a:cubicBezTo>
                <a:cubicBezTo>
                  <a:pt x="2544" y="19649"/>
                  <a:pt x="2547" y="19653"/>
                  <a:pt x="2547" y="19653"/>
                </a:cubicBezTo>
                <a:cubicBezTo>
                  <a:pt x="2537" y="19653"/>
                  <a:pt x="2527" y="19653"/>
                  <a:pt x="2517" y="19653"/>
                </a:cubicBezTo>
                <a:cubicBezTo>
                  <a:pt x="2517" y="19653"/>
                  <a:pt x="2521" y="19649"/>
                  <a:pt x="2521" y="19649"/>
                </a:cubicBezTo>
                <a:cubicBezTo>
                  <a:pt x="2521" y="19679"/>
                  <a:pt x="2521" y="19705"/>
                  <a:pt x="2521" y="19735"/>
                </a:cubicBezTo>
                <a:lnTo>
                  <a:pt x="2517" y="19728"/>
                </a:lnTo>
                <a:close/>
                <a:moveTo>
                  <a:pt x="8265" y="2029"/>
                </a:moveTo>
                <a:cubicBezTo>
                  <a:pt x="8201" y="2137"/>
                  <a:pt x="8147" y="2245"/>
                  <a:pt x="8151" y="2376"/>
                </a:cubicBezTo>
                <a:cubicBezTo>
                  <a:pt x="8161" y="2360"/>
                  <a:pt x="8174" y="2340"/>
                  <a:pt x="8184" y="2324"/>
                </a:cubicBezTo>
                <a:cubicBezTo>
                  <a:pt x="8184" y="2324"/>
                  <a:pt x="8181" y="2330"/>
                  <a:pt x="8181" y="2330"/>
                </a:cubicBezTo>
                <a:cubicBezTo>
                  <a:pt x="8184" y="2307"/>
                  <a:pt x="8188" y="2284"/>
                  <a:pt x="8211" y="2271"/>
                </a:cubicBezTo>
                <a:cubicBezTo>
                  <a:pt x="8211" y="2271"/>
                  <a:pt x="8208" y="2274"/>
                  <a:pt x="8208" y="2274"/>
                </a:cubicBezTo>
                <a:cubicBezTo>
                  <a:pt x="8211" y="2251"/>
                  <a:pt x="8204" y="2222"/>
                  <a:pt x="8238" y="2215"/>
                </a:cubicBezTo>
                <a:lnTo>
                  <a:pt x="8234" y="2219"/>
                </a:lnTo>
                <a:cubicBezTo>
                  <a:pt x="8208" y="2150"/>
                  <a:pt x="8288" y="2094"/>
                  <a:pt x="8258" y="2025"/>
                </a:cubicBezTo>
                <a:cubicBezTo>
                  <a:pt x="8261" y="2025"/>
                  <a:pt x="8265" y="2029"/>
                  <a:pt x="8265" y="2029"/>
                </a:cubicBezTo>
                <a:close/>
                <a:moveTo>
                  <a:pt x="15769" y="15785"/>
                </a:moveTo>
                <a:cubicBezTo>
                  <a:pt x="15729" y="15769"/>
                  <a:pt x="15709" y="15792"/>
                  <a:pt x="15699" y="15824"/>
                </a:cubicBezTo>
                <a:cubicBezTo>
                  <a:pt x="15672" y="15923"/>
                  <a:pt x="15645" y="16021"/>
                  <a:pt x="15608" y="16149"/>
                </a:cubicBezTo>
                <a:cubicBezTo>
                  <a:pt x="15706" y="16021"/>
                  <a:pt x="15699" y="15887"/>
                  <a:pt x="15769" y="15785"/>
                </a:cubicBezTo>
                <a:cubicBezTo>
                  <a:pt x="15766" y="15782"/>
                  <a:pt x="15769" y="15785"/>
                  <a:pt x="15769" y="15785"/>
                </a:cubicBezTo>
                <a:close/>
                <a:moveTo>
                  <a:pt x="8870" y="17575"/>
                </a:moveTo>
                <a:cubicBezTo>
                  <a:pt x="8890" y="17555"/>
                  <a:pt x="8911" y="17535"/>
                  <a:pt x="8931" y="17516"/>
                </a:cubicBezTo>
                <a:cubicBezTo>
                  <a:pt x="8931" y="17516"/>
                  <a:pt x="8927" y="17519"/>
                  <a:pt x="8927" y="17519"/>
                </a:cubicBezTo>
                <a:cubicBezTo>
                  <a:pt x="8884" y="17476"/>
                  <a:pt x="8840" y="17430"/>
                  <a:pt x="8790" y="17385"/>
                </a:cubicBezTo>
                <a:cubicBezTo>
                  <a:pt x="8763" y="17440"/>
                  <a:pt x="8760" y="17480"/>
                  <a:pt x="8803" y="17512"/>
                </a:cubicBezTo>
                <a:cubicBezTo>
                  <a:pt x="8803" y="17499"/>
                  <a:pt x="8803" y="17483"/>
                  <a:pt x="8800" y="17470"/>
                </a:cubicBezTo>
                <a:cubicBezTo>
                  <a:pt x="8800" y="17483"/>
                  <a:pt x="8803" y="17496"/>
                  <a:pt x="8803" y="17512"/>
                </a:cubicBezTo>
                <a:cubicBezTo>
                  <a:pt x="8820" y="17542"/>
                  <a:pt x="8837" y="17568"/>
                  <a:pt x="8870" y="17575"/>
                </a:cubicBezTo>
                <a:cubicBezTo>
                  <a:pt x="8874" y="17575"/>
                  <a:pt x="8870" y="17575"/>
                  <a:pt x="8870" y="17575"/>
                </a:cubicBezTo>
                <a:close/>
                <a:moveTo>
                  <a:pt x="8184" y="11485"/>
                </a:moveTo>
                <a:cubicBezTo>
                  <a:pt x="8204" y="11485"/>
                  <a:pt x="8214" y="11498"/>
                  <a:pt x="8218" y="11514"/>
                </a:cubicBezTo>
                <a:cubicBezTo>
                  <a:pt x="8218" y="11514"/>
                  <a:pt x="8211" y="11511"/>
                  <a:pt x="8211" y="11511"/>
                </a:cubicBezTo>
                <a:cubicBezTo>
                  <a:pt x="8221" y="11521"/>
                  <a:pt x="8231" y="11531"/>
                  <a:pt x="8244" y="11544"/>
                </a:cubicBezTo>
                <a:lnTo>
                  <a:pt x="8241" y="11540"/>
                </a:lnTo>
                <a:cubicBezTo>
                  <a:pt x="8248" y="11544"/>
                  <a:pt x="8258" y="11544"/>
                  <a:pt x="8265" y="11544"/>
                </a:cubicBezTo>
                <a:cubicBezTo>
                  <a:pt x="8271" y="11540"/>
                  <a:pt x="8275" y="11537"/>
                  <a:pt x="8281" y="11534"/>
                </a:cubicBezTo>
                <a:cubicBezTo>
                  <a:pt x="8278" y="11537"/>
                  <a:pt x="8278" y="11537"/>
                  <a:pt x="8275" y="11540"/>
                </a:cubicBezTo>
                <a:cubicBezTo>
                  <a:pt x="8271" y="11540"/>
                  <a:pt x="8265" y="11540"/>
                  <a:pt x="8261" y="11540"/>
                </a:cubicBezTo>
                <a:cubicBezTo>
                  <a:pt x="8265" y="11560"/>
                  <a:pt x="8268" y="11580"/>
                  <a:pt x="8271" y="11599"/>
                </a:cubicBezTo>
                <a:cubicBezTo>
                  <a:pt x="8271" y="11599"/>
                  <a:pt x="8268" y="11596"/>
                  <a:pt x="8268" y="11596"/>
                </a:cubicBezTo>
                <a:cubicBezTo>
                  <a:pt x="8278" y="11596"/>
                  <a:pt x="8288" y="11596"/>
                  <a:pt x="8298" y="11596"/>
                </a:cubicBezTo>
                <a:cubicBezTo>
                  <a:pt x="8298" y="11596"/>
                  <a:pt x="8295" y="11599"/>
                  <a:pt x="8295" y="11599"/>
                </a:cubicBezTo>
                <a:cubicBezTo>
                  <a:pt x="8305" y="11599"/>
                  <a:pt x="8315" y="11599"/>
                  <a:pt x="8328" y="11599"/>
                </a:cubicBezTo>
                <a:cubicBezTo>
                  <a:pt x="8328" y="11599"/>
                  <a:pt x="8325" y="11599"/>
                  <a:pt x="8325" y="11599"/>
                </a:cubicBezTo>
                <a:cubicBezTo>
                  <a:pt x="8345" y="11599"/>
                  <a:pt x="8365" y="11599"/>
                  <a:pt x="8385" y="11599"/>
                </a:cubicBezTo>
                <a:lnTo>
                  <a:pt x="8382" y="11603"/>
                </a:lnTo>
                <a:cubicBezTo>
                  <a:pt x="8382" y="11583"/>
                  <a:pt x="8382" y="11563"/>
                  <a:pt x="8382" y="11544"/>
                </a:cubicBezTo>
                <a:cubicBezTo>
                  <a:pt x="8382" y="11544"/>
                  <a:pt x="8385" y="11547"/>
                  <a:pt x="8385" y="11547"/>
                </a:cubicBezTo>
                <a:cubicBezTo>
                  <a:pt x="8368" y="11544"/>
                  <a:pt x="8355" y="11537"/>
                  <a:pt x="8358" y="11517"/>
                </a:cubicBezTo>
                <a:cubicBezTo>
                  <a:pt x="8335" y="11495"/>
                  <a:pt x="8311" y="11472"/>
                  <a:pt x="8288" y="11452"/>
                </a:cubicBezTo>
                <a:lnTo>
                  <a:pt x="8291" y="11455"/>
                </a:lnTo>
                <a:cubicBezTo>
                  <a:pt x="8288" y="11462"/>
                  <a:pt x="8281" y="11465"/>
                  <a:pt x="8275" y="11472"/>
                </a:cubicBezTo>
                <a:cubicBezTo>
                  <a:pt x="8271" y="11472"/>
                  <a:pt x="8271" y="11472"/>
                  <a:pt x="8268" y="11472"/>
                </a:cubicBezTo>
                <a:cubicBezTo>
                  <a:pt x="8271" y="11475"/>
                  <a:pt x="8271" y="11475"/>
                  <a:pt x="8275" y="11478"/>
                </a:cubicBezTo>
                <a:cubicBezTo>
                  <a:pt x="8275" y="11475"/>
                  <a:pt x="8275" y="11472"/>
                  <a:pt x="8275" y="11472"/>
                </a:cubicBezTo>
                <a:cubicBezTo>
                  <a:pt x="8275" y="11452"/>
                  <a:pt x="8275" y="11436"/>
                  <a:pt x="8275" y="11416"/>
                </a:cubicBezTo>
                <a:cubicBezTo>
                  <a:pt x="8265" y="11416"/>
                  <a:pt x="8254" y="11419"/>
                  <a:pt x="8244" y="11419"/>
                </a:cubicBezTo>
                <a:lnTo>
                  <a:pt x="8248" y="11416"/>
                </a:lnTo>
                <a:cubicBezTo>
                  <a:pt x="8244" y="11432"/>
                  <a:pt x="8238" y="11445"/>
                  <a:pt x="8218" y="11445"/>
                </a:cubicBezTo>
                <a:lnTo>
                  <a:pt x="8221" y="11442"/>
                </a:lnTo>
                <a:cubicBezTo>
                  <a:pt x="8211" y="11462"/>
                  <a:pt x="8204" y="11481"/>
                  <a:pt x="8194" y="11501"/>
                </a:cubicBezTo>
                <a:lnTo>
                  <a:pt x="8184" y="11485"/>
                </a:lnTo>
                <a:close/>
                <a:moveTo>
                  <a:pt x="10203" y="14461"/>
                </a:moveTo>
                <a:cubicBezTo>
                  <a:pt x="10323" y="14523"/>
                  <a:pt x="10427" y="14497"/>
                  <a:pt x="10557" y="14461"/>
                </a:cubicBezTo>
                <a:cubicBezTo>
                  <a:pt x="10427" y="14461"/>
                  <a:pt x="10323" y="14461"/>
                  <a:pt x="10203" y="14461"/>
                </a:cubicBezTo>
                <a:close/>
                <a:moveTo>
                  <a:pt x="6728" y="17034"/>
                </a:moveTo>
                <a:cubicBezTo>
                  <a:pt x="6728" y="17054"/>
                  <a:pt x="6718" y="17067"/>
                  <a:pt x="6695" y="17067"/>
                </a:cubicBezTo>
                <a:cubicBezTo>
                  <a:pt x="6695" y="17067"/>
                  <a:pt x="6701" y="17063"/>
                  <a:pt x="6701" y="17063"/>
                </a:cubicBezTo>
                <a:cubicBezTo>
                  <a:pt x="6705" y="17086"/>
                  <a:pt x="6691" y="17096"/>
                  <a:pt x="6668" y="17096"/>
                </a:cubicBezTo>
                <a:cubicBezTo>
                  <a:pt x="6668" y="17096"/>
                  <a:pt x="6671" y="17090"/>
                  <a:pt x="6671" y="17090"/>
                </a:cubicBezTo>
                <a:cubicBezTo>
                  <a:pt x="6668" y="17129"/>
                  <a:pt x="6648" y="17158"/>
                  <a:pt x="6614" y="17175"/>
                </a:cubicBezTo>
                <a:cubicBezTo>
                  <a:pt x="6614" y="17175"/>
                  <a:pt x="6618" y="17168"/>
                  <a:pt x="6618" y="17168"/>
                </a:cubicBezTo>
                <a:cubicBezTo>
                  <a:pt x="6601" y="17211"/>
                  <a:pt x="6578" y="17244"/>
                  <a:pt x="6531" y="17253"/>
                </a:cubicBezTo>
                <a:lnTo>
                  <a:pt x="6534" y="17250"/>
                </a:lnTo>
                <a:cubicBezTo>
                  <a:pt x="6534" y="17270"/>
                  <a:pt x="6534" y="17289"/>
                  <a:pt x="6534" y="17309"/>
                </a:cubicBezTo>
                <a:lnTo>
                  <a:pt x="6531" y="17306"/>
                </a:lnTo>
                <a:cubicBezTo>
                  <a:pt x="6634" y="17263"/>
                  <a:pt x="6668" y="17158"/>
                  <a:pt x="6742" y="17086"/>
                </a:cubicBezTo>
                <a:cubicBezTo>
                  <a:pt x="6768" y="17060"/>
                  <a:pt x="6742" y="17050"/>
                  <a:pt x="6721" y="17037"/>
                </a:cubicBezTo>
                <a:lnTo>
                  <a:pt x="6728" y="17034"/>
                </a:lnTo>
                <a:close/>
                <a:moveTo>
                  <a:pt x="11572" y="20731"/>
                </a:moveTo>
                <a:cubicBezTo>
                  <a:pt x="11562" y="20721"/>
                  <a:pt x="11548" y="20711"/>
                  <a:pt x="11538" y="20698"/>
                </a:cubicBezTo>
                <a:lnTo>
                  <a:pt x="11542" y="20702"/>
                </a:lnTo>
                <a:cubicBezTo>
                  <a:pt x="11495" y="20784"/>
                  <a:pt x="11478" y="20872"/>
                  <a:pt x="11458" y="20983"/>
                </a:cubicBezTo>
                <a:cubicBezTo>
                  <a:pt x="11521" y="20892"/>
                  <a:pt x="11555" y="20816"/>
                  <a:pt x="11568" y="20728"/>
                </a:cubicBezTo>
                <a:lnTo>
                  <a:pt x="11572" y="20731"/>
                </a:lnTo>
                <a:close/>
                <a:moveTo>
                  <a:pt x="15451" y="2622"/>
                </a:moveTo>
                <a:cubicBezTo>
                  <a:pt x="15458" y="2596"/>
                  <a:pt x="15438" y="2596"/>
                  <a:pt x="15421" y="2592"/>
                </a:cubicBezTo>
                <a:cubicBezTo>
                  <a:pt x="15421" y="2592"/>
                  <a:pt x="15424" y="2596"/>
                  <a:pt x="15424" y="2596"/>
                </a:cubicBezTo>
                <a:cubicBezTo>
                  <a:pt x="15364" y="2668"/>
                  <a:pt x="15304" y="2740"/>
                  <a:pt x="15280" y="2835"/>
                </a:cubicBezTo>
                <a:lnTo>
                  <a:pt x="15277" y="2832"/>
                </a:lnTo>
                <a:cubicBezTo>
                  <a:pt x="15367" y="2786"/>
                  <a:pt x="15398" y="2694"/>
                  <a:pt x="15451" y="2622"/>
                </a:cubicBezTo>
                <a:lnTo>
                  <a:pt x="15451" y="2622"/>
                </a:lnTo>
                <a:close/>
                <a:moveTo>
                  <a:pt x="10260" y="6870"/>
                </a:moveTo>
                <a:cubicBezTo>
                  <a:pt x="10286" y="6811"/>
                  <a:pt x="10223" y="6811"/>
                  <a:pt x="10196" y="6788"/>
                </a:cubicBezTo>
                <a:cubicBezTo>
                  <a:pt x="10166" y="6762"/>
                  <a:pt x="10102" y="6768"/>
                  <a:pt x="10112" y="6703"/>
                </a:cubicBezTo>
                <a:cubicBezTo>
                  <a:pt x="10112" y="6703"/>
                  <a:pt x="10112" y="6703"/>
                  <a:pt x="10112" y="6703"/>
                </a:cubicBezTo>
                <a:cubicBezTo>
                  <a:pt x="10059" y="6745"/>
                  <a:pt x="10062" y="6784"/>
                  <a:pt x="10122" y="6814"/>
                </a:cubicBezTo>
                <a:cubicBezTo>
                  <a:pt x="10169" y="6834"/>
                  <a:pt x="10216" y="6850"/>
                  <a:pt x="10260" y="6870"/>
                </a:cubicBezTo>
                <a:cubicBezTo>
                  <a:pt x="10260" y="6866"/>
                  <a:pt x="10260" y="6870"/>
                  <a:pt x="10260" y="6870"/>
                </a:cubicBezTo>
                <a:close/>
                <a:moveTo>
                  <a:pt x="15916" y="15123"/>
                </a:moveTo>
                <a:cubicBezTo>
                  <a:pt x="15803" y="15175"/>
                  <a:pt x="15726" y="15267"/>
                  <a:pt x="15655" y="15369"/>
                </a:cubicBezTo>
                <a:lnTo>
                  <a:pt x="15659" y="15365"/>
                </a:lnTo>
                <a:cubicBezTo>
                  <a:pt x="15749" y="15287"/>
                  <a:pt x="15849" y="15221"/>
                  <a:pt x="15916" y="15123"/>
                </a:cubicBezTo>
                <a:cubicBezTo>
                  <a:pt x="15916" y="15123"/>
                  <a:pt x="15916" y="15123"/>
                  <a:pt x="15916" y="15123"/>
                </a:cubicBezTo>
                <a:close/>
                <a:moveTo>
                  <a:pt x="15709" y="15736"/>
                </a:moveTo>
                <a:cubicBezTo>
                  <a:pt x="15585" y="15788"/>
                  <a:pt x="15602" y="15903"/>
                  <a:pt x="15578" y="16001"/>
                </a:cubicBezTo>
                <a:cubicBezTo>
                  <a:pt x="15655" y="15929"/>
                  <a:pt x="15639" y="15815"/>
                  <a:pt x="15709" y="15736"/>
                </a:cubicBezTo>
                <a:cubicBezTo>
                  <a:pt x="15709" y="15736"/>
                  <a:pt x="15709" y="15736"/>
                  <a:pt x="15709" y="15736"/>
                </a:cubicBezTo>
                <a:close/>
                <a:moveTo>
                  <a:pt x="16991" y="19833"/>
                </a:moveTo>
                <a:cubicBezTo>
                  <a:pt x="16991" y="19866"/>
                  <a:pt x="16991" y="19899"/>
                  <a:pt x="16961" y="19921"/>
                </a:cubicBezTo>
                <a:cubicBezTo>
                  <a:pt x="16961" y="19921"/>
                  <a:pt x="16964" y="19915"/>
                  <a:pt x="16964" y="19915"/>
                </a:cubicBezTo>
                <a:cubicBezTo>
                  <a:pt x="16961" y="19938"/>
                  <a:pt x="16971" y="19967"/>
                  <a:pt x="16934" y="19974"/>
                </a:cubicBezTo>
                <a:cubicBezTo>
                  <a:pt x="16934" y="19974"/>
                  <a:pt x="16937" y="19967"/>
                  <a:pt x="16937" y="19967"/>
                </a:cubicBezTo>
                <a:cubicBezTo>
                  <a:pt x="16937" y="19997"/>
                  <a:pt x="16937" y="20023"/>
                  <a:pt x="16937" y="20053"/>
                </a:cubicBezTo>
                <a:lnTo>
                  <a:pt x="16934" y="20049"/>
                </a:lnTo>
                <a:cubicBezTo>
                  <a:pt x="17018" y="19980"/>
                  <a:pt x="17054" y="19889"/>
                  <a:pt x="17044" y="19781"/>
                </a:cubicBezTo>
                <a:lnTo>
                  <a:pt x="17048" y="19784"/>
                </a:lnTo>
                <a:cubicBezTo>
                  <a:pt x="17014" y="19787"/>
                  <a:pt x="17028" y="19840"/>
                  <a:pt x="16988" y="19836"/>
                </a:cubicBezTo>
                <a:lnTo>
                  <a:pt x="16991" y="19833"/>
                </a:lnTo>
                <a:close/>
                <a:moveTo>
                  <a:pt x="15598" y="4919"/>
                </a:moveTo>
                <a:cubicBezTo>
                  <a:pt x="15588" y="5070"/>
                  <a:pt x="15702" y="5041"/>
                  <a:pt x="15789" y="5054"/>
                </a:cubicBezTo>
                <a:cubicBezTo>
                  <a:pt x="15732" y="5001"/>
                  <a:pt x="15639" y="4998"/>
                  <a:pt x="15598" y="4919"/>
                </a:cubicBezTo>
                <a:lnTo>
                  <a:pt x="15598" y="4919"/>
                </a:lnTo>
                <a:close/>
                <a:moveTo>
                  <a:pt x="15749" y="17175"/>
                </a:moveTo>
                <a:cubicBezTo>
                  <a:pt x="15762" y="17286"/>
                  <a:pt x="15779" y="17398"/>
                  <a:pt x="15793" y="17509"/>
                </a:cubicBezTo>
                <a:cubicBezTo>
                  <a:pt x="15809" y="17394"/>
                  <a:pt x="15836" y="17276"/>
                  <a:pt x="15746" y="17178"/>
                </a:cubicBezTo>
                <a:lnTo>
                  <a:pt x="15749" y="17175"/>
                </a:lnTo>
                <a:close/>
                <a:moveTo>
                  <a:pt x="21058" y="19525"/>
                </a:moveTo>
                <a:cubicBezTo>
                  <a:pt x="21085" y="19433"/>
                  <a:pt x="21111" y="19338"/>
                  <a:pt x="21142" y="19246"/>
                </a:cubicBezTo>
                <a:cubicBezTo>
                  <a:pt x="21075" y="19328"/>
                  <a:pt x="21058" y="19423"/>
                  <a:pt x="21058" y="19525"/>
                </a:cubicBezTo>
                <a:close/>
                <a:moveTo>
                  <a:pt x="15930" y="15516"/>
                </a:moveTo>
                <a:cubicBezTo>
                  <a:pt x="15819" y="15556"/>
                  <a:pt x="15752" y="15670"/>
                  <a:pt x="15769" y="15785"/>
                </a:cubicBezTo>
                <a:cubicBezTo>
                  <a:pt x="15769" y="15785"/>
                  <a:pt x="15766" y="15785"/>
                  <a:pt x="15766" y="15785"/>
                </a:cubicBezTo>
                <a:cubicBezTo>
                  <a:pt x="15772" y="15765"/>
                  <a:pt x="15779" y="15746"/>
                  <a:pt x="15803" y="15742"/>
                </a:cubicBezTo>
                <a:cubicBezTo>
                  <a:pt x="15803" y="15742"/>
                  <a:pt x="15799" y="15746"/>
                  <a:pt x="15799" y="15746"/>
                </a:cubicBezTo>
                <a:cubicBezTo>
                  <a:pt x="15809" y="15647"/>
                  <a:pt x="15886" y="15588"/>
                  <a:pt x="15930" y="15516"/>
                </a:cubicBezTo>
                <a:lnTo>
                  <a:pt x="15930" y="15516"/>
                </a:lnTo>
                <a:close/>
                <a:moveTo>
                  <a:pt x="17282" y="19289"/>
                </a:moveTo>
                <a:cubicBezTo>
                  <a:pt x="17302" y="19214"/>
                  <a:pt x="17322" y="19138"/>
                  <a:pt x="17342" y="19063"/>
                </a:cubicBezTo>
                <a:cubicBezTo>
                  <a:pt x="17272" y="19128"/>
                  <a:pt x="17202" y="19194"/>
                  <a:pt x="17282" y="19289"/>
                </a:cubicBezTo>
                <a:cubicBezTo>
                  <a:pt x="17282" y="19289"/>
                  <a:pt x="17279" y="19286"/>
                  <a:pt x="17282" y="19289"/>
                </a:cubicBezTo>
                <a:close/>
                <a:moveTo>
                  <a:pt x="1958" y="15867"/>
                </a:moveTo>
                <a:cubicBezTo>
                  <a:pt x="1992" y="15975"/>
                  <a:pt x="2102" y="15988"/>
                  <a:pt x="2186" y="16028"/>
                </a:cubicBezTo>
                <a:cubicBezTo>
                  <a:pt x="2213" y="16041"/>
                  <a:pt x="2179" y="15998"/>
                  <a:pt x="2183" y="15982"/>
                </a:cubicBezTo>
                <a:cubicBezTo>
                  <a:pt x="2183" y="15982"/>
                  <a:pt x="2189" y="15985"/>
                  <a:pt x="2189" y="15985"/>
                </a:cubicBezTo>
                <a:cubicBezTo>
                  <a:pt x="2166" y="15982"/>
                  <a:pt x="2139" y="15982"/>
                  <a:pt x="2129" y="15955"/>
                </a:cubicBezTo>
                <a:cubicBezTo>
                  <a:pt x="2129" y="15955"/>
                  <a:pt x="2136" y="15959"/>
                  <a:pt x="2136" y="15959"/>
                </a:cubicBezTo>
                <a:cubicBezTo>
                  <a:pt x="2095" y="15955"/>
                  <a:pt x="2065" y="15936"/>
                  <a:pt x="2049" y="15900"/>
                </a:cubicBezTo>
                <a:cubicBezTo>
                  <a:pt x="2049" y="15900"/>
                  <a:pt x="2055" y="15903"/>
                  <a:pt x="2055" y="15903"/>
                </a:cubicBezTo>
                <a:cubicBezTo>
                  <a:pt x="2029" y="15903"/>
                  <a:pt x="2005" y="15900"/>
                  <a:pt x="1995" y="15874"/>
                </a:cubicBezTo>
                <a:cubicBezTo>
                  <a:pt x="1995" y="15874"/>
                  <a:pt x="1998" y="15877"/>
                  <a:pt x="1998" y="15877"/>
                </a:cubicBezTo>
                <a:cubicBezTo>
                  <a:pt x="1985" y="15874"/>
                  <a:pt x="1972" y="15870"/>
                  <a:pt x="1958" y="15867"/>
                </a:cubicBezTo>
                <a:cubicBezTo>
                  <a:pt x="1958" y="15864"/>
                  <a:pt x="1958" y="15867"/>
                  <a:pt x="1958" y="15867"/>
                </a:cubicBezTo>
                <a:close/>
                <a:moveTo>
                  <a:pt x="7595" y="4956"/>
                </a:moveTo>
                <a:cubicBezTo>
                  <a:pt x="7585" y="4877"/>
                  <a:pt x="7605" y="4792"/>
                  <a:pt x="7525" y="4697"/>
                </a:cubicBezTo>
                <a:cubicBezTo>
                  <a:pt x="7542" y="4798"/>
                  <a:pt x="7548" y="4880"/>
                  <a:pt x="7595" y="4956"/>
                </a:cubicBezTo>
                <a:close/>
                <a:moveTo>
                  <a:pt x="1426" y="20180"/>
                </a:moveTo>
                <a:cubicBezTo>
                  <a:pt x="1416" y="20194"/>
                  <a:pt x="1399" y="20210"/>
                  <a:pt x="1399" y="20223"/>
                </a:cubicBezTo>
                <a:cubicBezTo>
                  <a:pt x="1393" y="20275"/>
                  <a:pt x="1282" y="20308"/>
                  <a:pt x="1339" y="20354"/>
                </a:cubicBezTo>
                <a:cubicBezTo>
                  <a:pt x="1376" y="20384"/>
                  <a:pt x="1419" y="20295"/>
                  <a:pt x="1456" y="20259"/>
                </a:cubicBezTo>
                <a:lnTo>
                  <a:pt x="1453" y="20262"/>
                </a:lnTo>
                <a:cubicBezTo>
                  <a:pt x="1449" y="20233"/>
                  <a:pt x="1443" y="20203"/>
                  <a:pt x="1439" y="20174"/>
                </a:cubicBezTo>
                <a:cubicBezTo>
                  <a:pt x="1439" y="20174"/>
                  <a:pt x="1446" y="20171"/>
                  <a:pt x="1446" y="20171"/>
                </a:cubicBezTo>
                <a:cubicBezTo>
                  <a:pt x="1439" y="20174"/>
                  <a:pt x="1433" y="20180"/>
                  <a:pt x="1423" y="20184"/>
                </a:cubicBezTo>
                <a:cubicBezTo>
                  <a:pt x="1419" y="20187"/>
                  <a:pt x="1426" y="20180"/>
                  <a:pt x="1426" y="20180"/>
                </a:cubicBezTo>
                <a:close/>
                <a:moveTo>
                  <a:pt x="15531" y="4048"/>
                </a:moveTo>
                <a:cubicBezTo>
                  <a:pt x="15508" y="3995"/>
                  <a:pt x="15468" y="3995"/>
                  <a:pt x="15424" y="4015"/>
                </a:cubicBezTo>
                <a:lnTo>
                  <a:pt x="15424" y="4021"/>
                </a:lnTo>
                <a:cubicBezTo>
                  <a:pt x="15424" y="4021"/>
                  <a:pt x="15424" y="4012"/>
                  <a:pt x="15424" y="4012"/>
                </a:cubicBezTo>
                <a:cubicBezTo>
                  <a:pt x="15421" y="4031"/>
                  <a:pt x="15354" y="4012"/>
                  <a:pt x="15394" y="4054"/>
                </a:cubicBezTo>
                <a:cubicBezTo>
                  <a:pt x="15441" y="4103"/>
                  <a:pt x="15491" y="4113"/>
                  <a:pt x="15531" y="4041"/>
                </a:cubicBezTo>
                <a:cubicBezTo>
                  <a:pt x="15535" y="4044"/>
                  <a:pt x="15531" y="4048"/>
                  <a:pt x="15531" y="4048"/>
                </a:cubicBezTo>
                <a:close/>
                <a:moveTo>
                  <a:pt x="11538" y="20623"/>
                </a:moveTo>
                <a:cubicBezTo>
                  <a:pt x="11538" y="20649"/>
                  <a:pt x="11542" y="20675"/>
                  <a:pt x="11542" y="20702"/>
                </a:cubicBezTo>
                <a:lnTo>
                  <a:pt x="11538" y="20698"/>
                </a:lnTo>
                <a:cubicBezTo>
                  <a:pt x="11548" y="20708"/>
                  <a:pt x="11562" y="20718"/>
                  <a:pt x="11572" y="20731"/>
                </a:cubicBezTo>
                <a:cubicBezTo>
                  <a:pt x="11572" y="20731"/>
                  <a:pt x="11568" y="20731"/>
                  <a:pt x="11568" y="20731"/>
                </a:cubicBezTo>
                <a:cubicBezTo>
                  <a:pt x="11598" y="20666"/>
                  <a:pt x="11622" y="20597"/>
                  <a:pt x="11625" y="20518"/>
                </a:cubicBezTo>
                <a:cubicBezTo>
                  <a:pt x="11568" y="20541"/>
                  <a:pt x="11592" y="20616"/>
                  <a:pt x="11535" y="20629"/>
                </a:cubicBezTo>
                <a:cubicBezTo>
                  <a:pt x="11535" y="20626"/>
                  <a:pt x="11538" y="20623"/>
                  <a:pt x="11538" y="20623"/>
                </a:cubicBezTo>
                <a:close/>
                <a:moveTo>
                  <a:pt x="1942" y="20135"/>
                </a:moveTo>
                <a:cubicBezTo>
                  <a:pt x="1985" y="20220"/>
                  <a:pt x="2055" y="20266"/>
                  <a:pt x="2166" y="20302"/>
                </a:cubicBezTo>
                <a:cubicBezTo>
                  <a:pt x="2106" y="20226"/>
                  <a:pt x="2018" y="20207"/>
                  <a:pt x="1992" y="20131"/>
                </a:cubicBezTo>
                <a:cubicBezTo>
                  <a:pt x="1992" y="20131"/>
                  <a:pt x="1998" y="20135"/>
                  <a:pt x="1998" y="20135"/>
                </a:cubicBezTo>
                <a:cubicBezTo>
                  <a:pt x="1975" y="20135"/>
                  <a:pt x="1958" y="20135"/>
                  <a:pt x="1942" y="20135"/>
                </a:cubicBezTo>
                <a:lnTo>
                  <a:pt x="1942" y="20135"/>
                </a:lnTo>
                <a:close/>
                <a:moveTo>
                  <a:pt x="2002" y="17162"/>
                </a:moveTo>
                <a:cubicBezTo>
                  <a:pt x="1995" y="17060"/>
                  <a:pt x="1992" y="16955"/>
                  <a:pt x="1985" y="16854"/>
                </a:cubicBezTo>
                <a:cubicBezTo>
                  <a:pt x="1995" y="16955"/>
                  <a:pt x="1928" y="17063"/>
                  <a:pt x="2002" y="17162"/>
                </a:cubicBezTo>
                <a:lnTo>
                  <a:pt x="2002" y="17162"/>
                </a:lnTo>
                <a:close/>
                <a:moveTo>
                  <a:pt x="19220" y="21079"/>
                </a:moveTo>
                <a:cubicBezTo>
                  <a:pt x="19120" y="21062"/>
                  <a:pt x="19059" y="21138"/>
                  <a:pt x="18983" y="21180"/>
                </a:cubicBezTo>
                <a:cubicBezTo>
                  <a:pt x="19070" y="21160"/>
                  <a:pt x="19157" y="21144"/>
                  <a:pt x="19220" y="21079"/>
                </a:cubicBezTo>
                <a:cubicBezTo>
                  <a:pt x="19220" y="21075"/>
                  <a:pt x="19220" y="21079"/>
                  <a:pt x="19220" y="21079"/>
                </a:cubicBezTo>
                <a:close/>
                <a:moveTo>
                  <a:pt x="17403" y="18732"/>
                </a:moveTo>
                <a:cubicBezTo>
                  <a:pt x="17403" y="18768"/>
                  <a:pt x="17403" y="18807"/>
                  <a:pt x="17403" y="18843"/>
                </a:cubicBezTo>
                <a:cubicBezTo>
                  <a:pt x="17403" y="18843"/>
                  <a:pt x="17399" y="18843"/>
                  <a:pt x="17399" y="18843"/>
                </a:cubicBezTo>
                <a:cubicBezTo>
                  <a:pt x="17466" y="18764"/>
                  <a:pt x="17453" y="18666"/>
                  <a:pt x="17493" y="18555"/>
                </a:cubicBezTo>
                <a:cubicBezTo>
                  <a:pt x="17419" y="18620"/>
                  <a:pt x="17456" y="18699"/>
                  <a:pt x="17399" y="18738"/>
                </a:cubicBezTo>
                <a:cubicBezTo>
                  <a:pt x="17399" y="18735"/>
                  <a:pt x="17403" y="18732"/>
                  <a:pt x="17403" y="18732"/>
                </a:cubicBezTo>
                <a:close/>
                <a:moveTo>
                  <a:pt x="2005" y="17158"/>
                </a:moveTo>
                <a:cubicBezTo>
                  <a:pt x="1978" y="17257"/>
                  <a:pt x="1998" y="17352"/>
                  <a:pt x="2008" y="17450"/>
                </a:cubicBezTo>
                <a:cubicBezTo>
                  <a:pt x="2022" y="17355"/>
                  <a:pt x="2032" y="17257"/>
                  <a:pt x="2005" y="17158"/>
                </a:cubicBezTo>
                <a:cubicBezTo>
                  <a:pt x="2002" y="17162"/>
                  <a:pt x="2005" y="17158"/>
                  <a:pt x="2005" y="17158"/>
                </a:cubicBezTo>
                <a:close/>
                <a:moveTo>
                  <a:pt x="3849" y="20475"/>
                </a:moveTo>
                <a:cubicBezTo>
                  <a:pt x="3880" y="20407"/>
                  <a:pt x="3783" y="20400"/>
                  <a:pt x="3779" y="20348"/>
                </a:cubicBezTo>
                <a:cubicBezTo>
                  <a:pt x="3779" y="20348"/>
                  <a:pt x="3786" y="20351"/>
                  <a:pt x="3786" y="20351"/>
                </a:cubicBezTo>
                <a:cubicBezTo>
                  <a:pt x="3749" y="20341"/>
                  <a:pt x="3709" y="20331"/>
                  <a:pt x="3672" y="20325"/>
                </a:cubicBezTo>
                <a:lnTo>
                  <a:pt x="3675" y="20321"/>
                </a:lnTo>
                <a:cubicBezTo>
                  <a:pt x="3706" y="20403"/>
                  <a:pt x="3806" y="20407"/>
                  <a:pt x="3849" y="20475"/>
                </a:cubicBezTo>
                <a:lnTo>
                  <a:pt x="3849" y="20475"/>
                </a:lnTo>
                <a:close/>
                <a:moveTo>
                  <a:pt x="17115" y="19554"/>
                </a:moveTo>
                <a:cubicBezTo>
                  <a:pt x="17198" y="19512"/>
                  <a:pt x="17215" y="19436"/>
                  <a:pt x="17208" y="19351"/>
                </a:cubicBezTo>
                <a:lnTo>
                  <a:pt x="17212" y="19354"/>
                </a:lnTo>
                <a:cubicBezTo>
                  <a:pt x="17152" y="19410"/>
                  <a:pt x="17158" y="19492"/>
                  <a:pt x="17118" y="19558"/>
                </a:cubicBezTo>
                <a:cubicBezTo>
                  <a:pt x="17118" y="19558"/>
                  <a:pt x="17115" y="19554"/>
                  <a:pt x="17115" y="19554"/>
                </a:cubicBezTo>
                <a:close/>
                <a:moveTo>
                  <a:pt x="7856" y="3022"/>
                </a:moveTo>
                <a:cubicBezTo>
                  <a:pt x="7833" y="2959"/>
                  <a:pt x="7876" y="2904"/>
                  <a:pt x="7870" y="2845"/>
                </a:cubicBezTo>
                <a:cubicBezTo>
                  <a:pt x="7819" y="2884"/>
                  <a:pt x="7829" y="2943"/>
                  <a:pt x="7813" y="2989"/>
                </a:cubicBezTo>
                <a:cubicBezTo>
                  <a:pt x="7796" y="3035"/>
                  <a:pt x="7836" y="3022"/>
                  <a:pt x="7859" y="3018"/>
                </a:cubicBezTo>
                <a:cubicBezTo>
                  <a:pt x="7860" y="3018"/>
                  <a:pt x="7856" y="3022"/>
                  <a:pt x="7856" y="3022"/>
                </a:cubicBezTo>
                <a:close/>
                <a:moveTo>
                  <a:pt x="11381" y="20407"/>
                </a:moveTo>
                <a:cubicBezTo>
                  <a:pt x="11371" y="20397"/>
                  <a:pt x="11361" y="20387"/>
                  <a:pt x="11351" y="20377"/>
                </a:cubicBezTo>
                <a:cubicBezTo>
                  <a:pt x="11351" y="20377"/>
                  <a:pt x="11354" y="20377"/>
                  <a:pt x="11354" y="20377"/>
                </a:cubicBezTo>
                <a:cubicBezTo>
                  <a:pt x="11321" y="20443"/>
                  <a:pt x="11304" y="20508"/>
                  <a:pt x="11301" y="20603"/>
                </a:cubicBezTo>
                <a:cubicBezTo>
                  <a:pt x="11351" y="20531"/>
                  <a:pt x="11367" y="20469"/>
                  <a:pt x="11381" y="20403"/>
                </a:cubicBezTo>
                <a:lnTo>
                  <a:pt x="11381" y="20407"/>
                </a:lnTo>
                <a:close/>
                <a:moveTo>
                  <a:pt x="15920" y="3215"/>
                </a:moveTo>
                <a:cubicBezTo>
                  <a:pt x="15910" y="3205"/>
                  <a:pt x="15900" y="3195"/>
                  <a:pt x="15890" y="3186"/>
                </a:cubicBezTo>
                <a:cubicBezTo>
                  <a:pt x="15890" y="3186"/>
                  <a:pt x="15893" y="3189"/>
                  <a:pt x="15893" y="3189"/>
                </a:cubicBezTo>
                <a:cubicBezTo>
                  <a:pt x="15849" y="3202"/>
                  <a:pt x="15856" y="3264"/>
                  <a:pt x="15806" y="3271"/>
                </a:cubicBezTo>
                <a:cubicBezTo>
                  <a:pt x="15806" y="3271"/>
                  <a:pt x="15809" y="3264"/>
                  <a:pt x="15809" y="3264"/>
                </a:cubicBezTo>
                <a:cubicBezTo>
                  <a:pt x="15813" y="3290"/>
                  <a:pt x="15803" y="3310"/>
                  <a:pt x="15779" y="3323"/>
                </a:cubicBezTo>
                <a:cubicBezTo>
                  <a:pt x="15779" y="3323"/>
                  <a:pt x="15783" y="3320"/>
                  <a:pt x="15783" y="3320"/>
                </a:cubicBezTo>
                <a:cubicBezTo>
                  <a:pt x="15783" y="3340"/>
                  <a:pt x="15783" y="3359"/>
                  <a:pt x="15783" y="3379"/>
                </a:cubicBezTo>
                <a:cubicBezTo>
                  <a:pt x="15783" y="3379"/>
                  <a:pt x="15779" y="3379"/>
                  <a:pt x="15779" y="3379"/>
                </a:cubicBezTo>
                <a:cubicBezTo>
                  <a:pt x="15826" y="3327"/>
                  <a:pt x="15886" y="3284"/>
                  <a:pt x="15920" y="3215"/>
                </a:cubicBezTo>
                <a:lnTo>
                  <a:pt x="15920" y="3215"/>
                </a:lnTo>
                <a:close/>
                <a:moveTo>
                  <a:pt x="6728" y="17253"/>
                </a:moveTo>
                <a:cubicBezTo>
                  <a:pt x="6721" y="17244"/>
                  <a:pt x="6711" y="17237"/>
                  <a:pt x="6705" y="17227"/>
                </a:cubicBezTo>
                <a:lnTo>
                  <a:pt x="6695" y="17221"/>
                </a:lnTo>
                <a:cubicBezTo>
                  <a:pt x="6641" y="17257"/>
                  <a:pt x="6584" y="17293"/>
                  <a:pt x="6564" y="17358"/>
                </a:cubicBezTo>
                <a:lnTo>
                  <a:pt x="6561" y="17355"/>
                </a:lnTo>
                <a:cubicBezTo>
                  <a:pt x="6581" y="17355"/>
                  <a:pt x="6601" y="17355"/>
                  <a:pt x="6621" y="17355"/>
                </a:cubicBezTo>
                <a:lnTo>
                  <a:pt x="6618" y="17358"/>
                </a:lnTo>
                <a:cubicBezTo>
                  <a:pt x="6628" y="17348"/>
                  <a:pt x="6638" y="17339"/>
                  <a:pt x="6651" y="17326"/>
                </a:cubicBezTo>
                <a:cubicBezTo>
                  <a:pt x="6651" y="17326"/>
                  <a:pt x="6644" y="17332"/>
                  <a:pt x="6644" y="17332"/>
                </a:cubicBezTo>
                <a:cubicBezTo>
                  <a:pt x="6648" y="17312"/>
                  <a:pt x="6658" y="17303"/>
                  <a:pt x="6678" y="17299"/>
                </a:cubicBezTo>
                <a:cubicBezTo>
                  <a:pt x="6678" y="17299"/>
                  <a:pt x="6675" y="17303"/>
                  <a:pt x="6675" y="17303"/>
                </a:cubicBezTo>
                <a:cubicBezTo>
                  <a:pt x="6688" y="17280"/>
                  <a:pt x="6711" y="17273"/>
                  <a:pt x="6735" y="17273"/>
                </a:cubicBezTo>
                <a:cubicBezTo>
                  <a:pt x="6735" y="17273"/>
                  <a:pt x="6731" y="17276"/>
                  <a:pt x="6731" y="17276"/>
                </a:cubicBezTo>
                <a:cubicBezTo>
                  <a:pt x="6731" y="17267"/>
                  <a:pt x="6728" y="17257"/>
                  <a:pt x="6728" y="17247"/>
                </a:cubicBezTo>
                <a:lnTo>
                  <a:pt x="6728" y="17253"/>
                </a:lnTo>
                <a:close/>
                <a:moveTo>
                  <a:pt x="17044" y="19784"/>
                </a:moveTo>
                <a:cubicBezTo>
                  <a:pt x="17108" y="19718"/>
                  <a:pt x="17138" y="19643"/>
                  <a:pt x="17115" y="19554"/>
                </a:cubicBezTo>
                <a:cubicBezTo>
                  <a:pt x="17115" y="19554"/>
                  <a:pt x="17118" y="19558"/>
                  <a:pt x="17118" y="19558"/>
                </a:cubicBezTo>
                <a:cubicBezTo>
                  <a:pt x="17101" y="19636"/>
                  <a:pt x="17048" y="19705"/>
                  <a:pt x="17044" y="19784"/>
                </a:cubicBezTo>
                <a:cubicBezTo>
                  <a:pt x="17048" y="19787"/>
                  <a:pt x="17044" y="19784"/>
                  <a:pt x="17044" y="19784"/>
                </a:cubicBezTo>
                <a:close/>
                <a:moveTo>
                  <a:pt x="8007" y="6925"/>
                </a:moveTo>
                <a:cubicBezTo>
                  <a:pt x="7993" y="6919"/>
                  <a:pt x="7977" y="6916"/>
                  <a:pt x="7963" y="6909"/>
                </a:cubicBezTo>
                <a:cubicBezTo>
                  <a:pt x="7963" y="6909"/>
                  <a:pt x="7967" y="6906"/>
                  <a:pt x="7967" y="6906"/>
                </a:cubicBezTo>
                <a:cubicBezTo>
                  <a:pt x="7963" y="6912"/>
                  <a:pt x="7960" y="6919"/>
                  <a:pt x="7957" y="6925"/>
                </a:cubicBezTo>
                <a:cubicBezTo>
                  <a:pt x="7950" y="6919"/>
                  <a:pt x="7940" y="6912"/>
                  <a:pt x="7933" y="6906"/>
                </a:cubicBezTo>
                <a:cubicBezTo>
                  <a:pt x="7933" y="6906"/>
                  <a:pt x="7940" y="6909"/>
                  <a:pt x="7940" y="6909"/>
                </a:cubicBezTo>
                <a:cubicBezTo>
                  <a:pt x="7900" y="6925"/>
                  <a:pt x="7916" y="6961"/>
                  <a:pt x="7913" y="6988"/>
                </a:cubicBezTo>
                <a:lnTo>
                  <a:pt x="7910" y="6984"/>
                </a:lnTo>
                <a:cubicBezTo>
                  <a:pt x="7920" y="6984"/>
                  <a:pt x="7930" y="6988"/>
                  <a:pt x="7940" y="6988"/>
                </a:cubicBezTo>
                <a:cubicBezTo>
                  <a:pt x="7947" y="6961"/>
                  <a:pt x="7957" y="6968"/>
                  <a:pt x="7963" y="6988"/>
                </a:cubicBezTo>
                <a:cubicBezTo>
                  <a:pt x="7973" y="6988"/>
                  <a:pt x="7983" y="6984"/>
                  <a:pt x="7993" y="6984"/>
                </a:cubicBezTo>
                <a:cubicBezTo>
                  <a:pt x="7993" y="6984"/>
                  <a:pt x="7990" y="6988"/>
                  <a:pt x="7990" y="6988"/>
                </a:cubicBezTo>
                <a:cubicBezTo>
                  <a:pt x="7997" y="6981"/>
                  <a:pt x="8007" y="6975"/>
                  <a:pt x="8013" y="6968"/>
                </a:cubicBezTo>
                <a:cubicBezTo>
                  <a:pt x="8017" y="6975"/>
                  <a:pt x="8020" y="6981"/>
                  <a:pt x="8020" y="6991"/>
                </a:cubicBezTo>
                <a:lnTo>
                  <a:pt x="8017" y="6988"/>
                </a:lnTo>
                <a:lnTo>
                  <a:pt x="8030" y="6984"/>
                </a:lnTo>
                <a:lnTo>
                  <a:pt x="8044" y="6988"/>
                </a:lnTo>
                <a:cubicBezTo>
                  <a:pt x="8044" y="6988"/>
                  <a:pt x="8040" y="6988"/>
                  <a:pt x="8040" y="6988"/>
                </a:cubicBezTo>
                <a:cubicBezTo>
                  <a:pt x="8027" y="6965"/>
                  <a:pt x="8017" y="6942"/>
                  <a:pt x="8007" y="6925"/>
                </a:cubicBezTo>
                <a:lnTo>
                  <a:pt x="8007" y="6925"/>
                </a:lnTo>
                <a:close/>
                <a:moveTo>
                  <a:pt x="14303" y="3497"/>
                </a:moveTo>
                <a:cubicBezTo>
                  <a:pt x="14249" y="3530"/>
                  <a:pt x="14199" y="3566"/>
                  <a:pt x="14146" y="3602"/>
                </a:cubicBezTo>
                <a:cubicBezTo>
                  <a:pt x="14193" y="3556"/>
                  <a:pt x="14303" y="3599"/>
                  <a:pt x="14303" y="3497"/>
                </a:cubicBezTo>
                <a:cubicBezTo>
                  <a:pt x="14303" y="3494"/>
                  <a:pt x="14306" y="3497"/>
                  <a:pt x="14303" y="3497"/>
                </a:cubicBezTo>
                <a:close/>
                <a:moveTo>
                  <a:pt x="8214" y="12888"/>
                </a:moveTo>
                <a:cubicBezTo>
                  <a:pt x="8218" y="12920"/>
                  <a:pt x="8244" y="12930"/>
                  <a:pt x="8271" y="12940"/>
                </a:cubicBezTo>
                <a:cubicBezTo>
                  <a:pt x="8271" y="12940"/>
                  <a:pt x="8265" y="12943"/>
                  <a:pt x="8265" y="12943"/>
                </a:cubicBezTo>
                <a:cubicBezTo>
                  <a:pt x="8268" y="12933"/>
                  <a:pt x="8275" y="12927"/>
                  <a:pt x="8278" y="12917"/>
                </a:cubicBezTo>
                <a:cubicBezTo>
                  <a:pt x="8285" y="12927"/>
                  <a:pt x="8288" y="12933"/>
                  <a:pt x="8295" y="12943"/>
                </a:cubicBezTo>
                <a:lnTo>
                  <a:pt x="8291" y="12940"/>
                </a:lnTo>
                <a:cubicBezTo>
                  <a:pt x="8311" y="12940"/>
                  <a:pt x="8331" y="12940"/>
                  <a:pt x="8352" y="12940"/>
                </a:cubicBezTo>
                <a:cubicBezTo>
                  <a:pt x="8352" y="12940"/>
                  <a:pt x="8348" y="12943"/>
                  <a:pt x="8348" y="12943"/>
                </a:cubicBezTo>
                <a:cubicBezTo>
                  <a:pt x="8348" y="12933"/>
                  <a:pt x="8348" y="12924"/>
                  <a:pt x="8348" y="12910"/>
                </a:cubicBezTo>
                <a:cubicBezTo>
                  <a:pt x="8348" y="12910"/>
                  <a:pt x="8352" y="12917"/>
                  <a:pt x="8352" y="12917"/>
                </a:cubicBezTo>
                <a:cubicBezTo>
                  <a:pt x="8321" y="12891"/>
                  <a:pt x="8295" y="12861"/>
                  <a:pt x="8265" y="12835"/>
                </a:cubicBezTo>
                <a:lnTo>
                  <a:pt x="8268" y="12832"/>
                </a:lnTo>
                <a:cubicBezTo>
                  <a:pt x="8265" y="12865"/>
                  <a:pt x="8244" y="12884"/>
                  <a:pt x="8208" y="12894"/>
                </a:cubicBezTo>
                <a:lnTo>
                  <a:pt x="8214" y="12888"/>
                </a:lnTo>
                <a:close/>
                <a:moveTo>
                  <a:pt x="12941" y="796"/>
                </a:moveTo>
                <a:cubicBezTo>
                  <a:pt x="12890" y="878"/>
                  <a:pt x="12934" y="963"/>
                  <a:pt x="12941" y="1045"/>
                </a:cubicBezTo>
                <a:cubicBezTo>
                  <a:pt x="12937" y="963"/>
                  <a:pt x="12937" y="881"/>
                  <a:pt x="12941" y="796"/>
                </a:cubicBezTo>
                <a:cubicBezTo>
                  <a:pt x="12937" y="796"/>
                  <a:pt x="12941" y="796"/>
                  <a:pt x="12941" y="796"/>
                </a:cubicBezTo>
                <a:close/>
                <a:moveTo>
                  <a:pt x="6149" y="17326"/>
                </a:moveTo>
                <a:cubicBezTo>
                  <a:pt x="6179" y="17263"/>
                  <a:pt x="6209" y="17201"/>
                  <a:pt x="6206" y="17099"/>
                </a:cubicBezTo>
                <a:cubicBezTo>
                  <a:pt x="6169" y="17194"/>
                  <a:pt x="6146" y="17260"/>
                  <a:pt x="6152" y="17329"/>
                </a:cubicBezTo>
                <a:lnTo>
                  <a:pt x="6149" y="17326"/>
                </a:lnTo>
                <a:close/>
                <a:moveTo>
                  <a:pt x="14310" y="14739"/>
                </a:moveTo>
                <a:cubicBezTo>
                  <a:pt x="14340" y="14805"/>
                  <a:pt x="14306" y="14897"/>
                  <a:pt x="14393" y="14939"/>
                </a:cubicBezTo>
                <a:lnTo>
                  <a:pt x="14393" y="14939"/>
                </a:lnTo>
                <a:cubicBezTo>
                  <a:pt x="14350" y="14880"/>
                  <a:pt x="14380" y="14792"/>
                  <a:pt x="14310" y="14739"/>
                </a:cubicBezTo>
                <a:lnTo>
                  <a:pt x="14310" y="14739"/>
                </a:lnTo>
                <a:close/>
                <a:moveTo>
                  <a:pt x="6102" y="16831"/>
                </a:moveTo>
                <a:cubicBezTo>
                  <a:pt x="6176" y="16847"/>
                  <a:pt x="6132" y="16722"/>
                  <a:pt x="6209" y="16742"/>
                </a:cubicBezTo>
                <a:cubicBezTo>
                  <a:pt x="6209" y="16742"/>
                  <a:pt x="6206" y="16745"/>
                  <a:pt x="6206" y="16745"/>
                </a:cubicBezTo>
                <a:cubicBezTo>
                  <a:pt x="6183" y="16722"/>
                  <a:pt x="6176" y="16693"/>
                  <a:pt x="6179" y="16660"/>
                </a:cubicBezTo>
                <a:cubicBezTo>
                  <a:pt x="6159" y="16670"/>
                  <a:pt x="6139" y="16680"/>
                  <a:pt x="6119" y="16693"/>
                </a:cubicBezTo>
                <a:cubicBezTo>
                  <a:pt x="6119" y="16693"/>
                  <a:pt x="6122" y="16690"/>
                  <a:pt x="6122" y="16690"/>
                </a:cubicBezTo>
                <a:cubicBezTo>
                  <a:pt x="6132" y="16736"/>
                  <a:pt x="6129" y="16785"/>
                  <a:pt x="6102" y="16831"/>
                </a:cubicBezTo>
                <a:lnTo>
                  <a:pt x="6102" y="16831"/>
                </a:lnTo>
                <a:close/>
                <a:moveTo>
                  <a:pt x="9791" y="20623"/>
                </a:moveTo>
                <a:cubicBezTo>
                  <a:pt x="9791" y="20675"/>
                  <a:pt x="9791" y="20728"/>
                  <a:pt x="9791" y="20780"/>
                </a:cubicBezTo>
                <a:cubicBezTo>
                  <a:pt x="9794" y="20780"/>
                  <a:pt x="9798" y="20780"/>
                  <a:pt x="9801" y="20780"/>
                </a:cubicBezTo>
                <a:cubicBezTo>
                  <a:pt x="9801" y="20728"/>
                  <a:pt x="9801" y="20675"/>
                  <a:pt x="9801" y="20623"/>
                </a:cubicBezTo>
                <a:cubicBezTo>
                  <a:pt x="9798" y="20623"/>
                  <a:pt x="9794" y="20623"/>
                  <a:pt x="9791" y="20623"/>
                </a:cubicBezTo>
                <a:close/>
                <a:moveTo>
                  <a:pt x="8562" y="1639"/>
                </a:moveTo>
                <a:cubicBezTo>
                  <a:pt x="8479" y="1655"/>
                  <a:pt x="8442" y="1711"/>
                  <a:pt x="8435" y="1786"/>
                </a:cubicBezTo>
                <a:cubicBezTo>
                  <a:pt x="8435" y="1786"/>
                  <a:pt x="8432" y="1783"/>
                  <a:pt x="8432" y="1783"/>
                </a:cubicBezTo>
                <a:cubicBezTo>
                  <a:pt x="8516" y="1766"/>
                  <a:pt x="8495" y="1668"/>
                  <a:pt x="8562" y="1639"/>
                </a:cubicBezTo>
                <a:cubicBezTo>
                  <a:pt x="8562" y="1639"/>
                  <a:pt x="8562" y="1639"/>
                  <a:pt x="8562" y="1639"/>
                </a:cubicBezTo>
                <a:close/>
                <a:moveTo>
                  <a:pt x="6845" y="12232"/>
                </a:moveTo>
                <a:cubicBezTo>
                  <a:pt x="6835" y="12229"/>
                  <a:pt x="6832" y="12222"/>
                  <a:pt x="6839" y="12212"/>
                </a:cubicBezTo>
                <a:lnTo>
                  <a:pt x="6842" y="12216"/>
                </a:lnTo>
                <a:cubicBezTo>
                  <a:pt x="6832" y="12206"/>
                  <a:pt x="6819" y="12193"/>
                  <a:pt x="6808" y="12183"/>
                </a:cubicBezTo>
                <a:lnTo>
                  <a:pt x="6812" y="12186"/>
                </a:lnTo>
                <a:cubicBezTo>
                  <a:pt x="6788" y="12216"/>
                  <a:pt x="6762" y="12245"/>
                  <a:pt x="6738" y="12278"/>
                </a:cubicBezTo>
                <a:lnTo>
                  <a:pt x="6735" y="12278"/>
                </a:lnTo>
                <a:cubicBezTo>
                  <a:pt x="6812" y="12347"/>
                  <a:pt x="6808" y="12239"/>
                  <a:pt x="6849" y="12229"/>
                </a:cubicBezTo>
                <a:lnTo>
                  <a:pt x="6845" y="12232"/>
                </a:lnTo>
                <a:close/>
                <a:moveTo>
                  <a:pt x="16703" y="20554"/>
                </a:moveTo>
                <a:cubicBezTo>
                  <a:pt x="16817" y="20593"/>
                  <a:pt x="16740" y="20482"/>
                  <a:pt x="16783" y="20466"/>
                </a:cubicBezTo>
                <a:cubicBezTo>
                  <a:pt x="16730" y="20475"/>
                  <a:pt x="16743" y="20538"/>
                  <a:pt x="16703" y="20554"/>
                </a:cubicBezTo>
                <a:cubicBezTo>
                  <a:pt x="16703" y="20557"/>
                  <a:pt x="16703" y="20554"/>
                  <a:pt x="16703" y="20554"/>
                </a:cubicBezTo>
                <a:close/>
                <a:moveTo>
                  <a:pt x="8265" y="13019"/>
                </a:moveTo>
                <a:cubicBezTo>
                  <a:pt x="8325" y="13012"/>
                  <a:pt x="8285" y="13058"/>
                  <a:pt x="8295" y="13078"/>
                </a:cubicBezTo>
                <a:cubicBezTo>
                  <a:pt x="8295" y="13078"/>
                  <a:pt x="8291" y="13074"/>
                  <a:pt x="8291" y="13074"/>
                </a:cubicBezTo>
                <a:cubicBezTo>
                  <a:pt x="8311" y="13074"/>
                  <a:pt x="8331" y="13074"/>
                  <a:pt x="8352" y="13074"/>
                </a:cubicBezTo>
                <a:cubicBezTo>
                  <a:pt x="8352" y="13074"/>
                  <a:pt x="8348" y="13078"/>
                  <a:pt x="8348" y="13078"/>
                </a:cubicBezTo>
                <a:cubicBezTo>
                  <a:pt x="8358" y="13068"/>
                  <a:pt x="8368" y="13058"/>
                  <a:pt x="8378" y="13048"/>
                </a:cubicBezTo>
                <a:cubicBezTo>
                  <a:pt x="8378" y="13048"/>
                  <a:pt x="8375" y="13051"/>
                  <a:pt x="8375" y="13051"/>
                </a:cubicBezTo>
                <a:cubicBezTo>
                  <a:pt x="8375" y="13042"/>
                  <a:pt x="8375" y="13032"/>
                  <a:pt x="8375" y="13019"/>
                </a:cubicBezTo>
                <a:cubicBezTo>
                  <a:pt x="8375" y="13019"/>
                  <a:pt x="8378" y="13022"/>
                  <a:pt x="8378" y="13022"/>
                </a:cubicBezTo>
                <a:cubicBezTo>
                  <a:pt x="8368" y="13012"/>
                  <a:pt x="8358" y="13002"/>
                  <a:pt x="8348" y="12992"/>
                </a:cubicBezTo>
                <a:cubicBezTo>
                  <a:pt x="8348" y="12992"/>
                  <a:pt x="8352" y="12996"/>
                  <a:pt x="8352" y="12996"/>
                </a:cubicBezTo>
                <a:cubicBezTo>
                  <a:pt x="8315" y="12996"/>
                  <a:pt x="8295" y="12973"/>
                  <a:pt x="8291" y="12937"/>
                </a:cubicBezTo>
                <a:cubicBezTo>
                  <a:pt x="8291" y="12937"/>
                  <a:pt x="8295" y="12940"/>
                  <a:pt x="8295" y="12940"/>
                </a:cubicBezTo>
                <a:cubicBezTo>
                  <a:pt x="8285" y="12940"/>
                  <a:pt x="8275" y="12940"/>
                  <a:pt x="8265" y="12940"/>
                </a:cubicBezTo>
                <a:cubicBezTo>
                  <a:pt x="8265" y="12940"/>
                  <a:pt x="8271" y="12937"/>
                  <a:pt x="8271" y="12937"/>
                </a:cubicBezTo>
                <a:cubicBezTo>
                  <a:pt x="8271" y="12966"/>
                  <a:pt x="8271" y="12996"/>
                  <a:pt x="8271" y="13022"/>
                </a:cubicBezTo>
                <a:lnTo>
                  <a:pt x="8265" y="13019"/>
                </a:lnTo>
                <a:close/>
                <a:moveTo>
                  <a:pt x="7398" y="8053"/>
                </a:moveTo>
                <a:cubicBezTo>
                  <a:pt x="7418" y="7968"/>
                  <a:pt x="7354" y="7928"/>
                  <a:pt x="7301" y="7883"/>
                </a:cubicBezTo>
                <a:cubicBezTo>
                  <a:pt x="7301" y="7883"/>
                  <a:pt x="7304" y="7879"/>
                  <a:pt x="7304" y="7879"/>
                </a:cubicBezTo>
                <a:cubicBezTo>
                  <a:pt x="7307" y="7951"/>
                  <a:pt x="7381" y="7987"/>
                  <a:pt x="7398" y="8053"/>
                </a:cubicBezTo>
                <a:cubicBezTo>
                  <a:pt x="7398" y="8053"/>
                  <a:pt x="7394" y="8053"/>
                  <a:pt x="7398" y="8053"/>
                </a:cubicBezTo>
                <a:close/>
                <a:moveTo>
                  <a:pt x="2223" y="19168"/>
                </a:moveTo>
                <a:cubicBezTo>
                  <a:pt x="2280" y="19076"/>
                  <a:pt x="2209" y="19063"/>
                  <a:pt x="2142" y="19046"/>
                </a:cubicBezTo>
                <a:cubicBezTo>
                  <a:pt x="2142" y="19046"/>
                  <a:pt x="2146" y="19043"/>
                  <a:pt x="2146" y="19043"/>
                </a:cubicBezTo>
                <a:cubicBezTo>
                  <a:pt x="2172" y="19086"/>
                  <a:pt x="2199" y="19128"/>
                  <a:pt x="2226" y="19171"/>
                </a:cubicBezTo>
                <a:cubicBezTo>
                  <a:pt x="2226" y="19171"/>
                  <a:pt x="2223" y="19168"/>
                  <a:pt x="2223" y="19168"/>
                </a:cubicBezTo>
                <a:close/>
                <a:moveTo>
                  <a:pt x="9262" y="1196"/>
                </a:moveTo>
                <a:cubicBezTo>
                  <a:pt x="9242" y="1196"/>
                  <a:pt x="9222" y="1196"/>
                  <a:pt x="9202" y="1196"/>
                </a:cubicBezTo>
                <a:cubicBezTo>
                  <a:pt x="9202" y="1196"/>
                  <a:pt x="9208" y="1193"/>
                  <a:pt x="9208" y="1193"/>
                </a:cubicBezTo>
                <a:cubicBezTo>
                  <a:pt x="9198" y="1203"/>
                  <a:pt x="9185" y="1216"/>
                  <a:pt x="9175" y="1226"/>
                </a:cubicBezTo>
                <a:cubicBezTo>
                  <a:pt x="9175" y="1226"/>
                  <a:pt x="9178" y="1222"/>
                  <a:pt x="9178" y="1222"/>
                </a:cubicBezTo>
                <a:cubicBezTo>
                  <a:pt x="9218" y="1252"/>
                  <a:pt x="9175" y="1301"/>
                  <a:pt x="9208" y="1334"/>
                </a:cubicBezTo>
                <a:lnTo>
                  <a:pt x="9205" y="1330"/>
                </a:lnTo>
                <a:cubicBezTo>
                  <a:pt x="9249" y="1294"/>
                  <a:pt x="9245" y="1242"/>
                  <a:pt x="9262" y="1196"/>
                </a:cubicBezTo>
                <a:lnTo>
                  <a:pt x="9262" y="1196"/>
                </a:lnTo>
                <a:close/>
                <a:moveTo>
                  <a:pt x="1262" y="17421"/>
                </a:moveTo>
                <a:cubicBezTo>
                  <a:pt x="1342" y="17385"/>
                  <a:pt x="1289" y="17322"/>
                  <a:pt x="1289" y="17270"/>
                </a:cubicBezTo>
                <a:cubicBezTo>
                  <a:pt x="1282" y="17319"/>
                  <a:pt x="1272" y="17368"/>
                  <a:pt x="1262" y="17421"/>
                </a:cubicBezTo>
                <a:lnTo>
                  <a:pt x="1262" y="17421"/>
                </a:lnTo>
                <a:close/>
                <a:moveTo>
                  <a:pt x="2032" y="17571"/>
                </a:moveTo>
                <a:cubicBezTo>
                  <a:pt x="2032" y="17617"/>
                  <a:pt x="2032" y="17663"/>
                  <a:pt x="2032" y="17709"/>
                </a:cubicBezTo>
                <a:cubicBezTo>
                  <a:pt x="2035" y="17709"/>
                  <a:pt x="2039" y="17709"/>
                  <a:pt x="2042" y="17709"/>
                </a:cubicBezTo>
                <a:cubicBezTo>
                  <a:pt x="2042" y="17663"/>
                  <a:pt x="2042" y="17617"/>
                  <a:pt x="2042" y="17571"/>
                </a:cubicBezTo>
                <a:cubicBezTo>
                  <a:pt x="2039" y="17571"/>
                  <a:pt x="2035" y="17571"/>
                  <a:pt x="2032" y="17571"/>
                </a:cubicBezTo>
                <a:close/>
                <a:moveTo>
                  <a:pt x="3722" y="18109"/>
                </a:moveTo>
                <a:cubicBezTo>
                  <a:pt x="3695" y="18148"/>
                  <a:pt x="3662" y="18191"/>
                  <a:pt x="3692" y="18250"/>
                </a:cubicBezTo>
                <a:cubicBezTo>
                  <a:pt x="3762" y="18207"/>
                  <a:pt x="3752" y="18158"/>
                  <a:pt x="3719" y="18106"/>
                </a:cubicBezTo>
                <a:cubicBezTo>
                  <a:pt x="3719" y="18106"/>
                  <a:pt x="3722" y="18109"/>
                  <a:pt x="3722" y="18109"/>
                </a:cubicBezTo>
                <a:close/>
                <a:moveTo>
                  <a:pt x="8817" y="5103"/>
                </a:moveTo>
                <a:cubicBezTo>
                  <a:pt x="8817" y="5083"/>
                  <a:pt x="8830" y="5077"/>
                  <a:pt x="8850" y="5074"/>
                </a:cubicBezTo>
                <a:cubicBezTo>
                  <a:pt x="8824" y="5031"/>
                  <a:pt x="8793" y="4988"/>
                  <a:pt x="8733" y="4992"/>
                </a:cubicBezTo>
                <a:cubicBezTo>
                  <a:pt x="8747" y="5018"/>
                  <a:pt x="8777" y="5041"/>
                  <a:pt x="8767" y="5077"/>
                </a:cubicBezTo>
                <a:cubicBezTo>
                  <a:pt x="8767" y="5077"/>
                  <a:pt x="8763" y="5074"/>
                  <a:pt x="8763" y="5074"/>
                </a:cubicBezTo>
                <a:cubicBezTo>
                  <a:pt x="8783" y="5083"/>
                  <a:pt x="8803" y="5093"/>
                  <a:pt x="8824" y="5100"/>
                </a:cubicBezTo>
                <a:lnTo>
                  <a:pt x="8817" y="5103"/>
                </a:lnTo>
                <a:close/>
                <a:moveTo>
                  <a:pt x="15598" y="4919"/>
                </a:moveTo>
                <a:cubicBezTo>
                  <a:pt x="15545" y="4916"/>
                  <a:pt x="15511" y="4887"/>
                  <a:pt x="15488" y="4844"/>
                </a:cubicBezTo>
                <a:lnTo>
                  <a:pt x="15488" y="4844"/>
                </a:lnTo>
                <a:cubicBezTo>
                  <a:pt x="15485" y="4926"/>
                  <a:pt x="15491" y="4988"/>
                  <a:pt x="15598" y="4919"/>
                </a:cubicBezTo>
                <a:cubicBezTo>
                  <a:pt x="15598" y="4919"/>
                  <a:pt x="15598" y="4919"/>
                  <a:pt x="15598" y="4919"/>
                </a:cubicBezTo>
                <a:close/>
                <a:moveTo>
                  <a:pt x="3123" y="19784"/>
                </a:moveTo>
                <a:cubicBezTo>
                  <a:pt x="3147" y="19790"/>
                  <a:pt x="3143" y="19771"/>
                  <a:pt x="3150" y="19758"/>
                </a:cubicBezTo>
                <a:cubicBezTo>
                  <a:pt x="3150" y="19758"/>
                  <a:pt x="3157" y="19751"/>
                  <a:pt x="3157" y="19751"/>
                </a:cubicBezTo>
                <a:cubicBezTo>
                  <a:pt x="3130" y="19712"/>
                  <a:pt x="3103" y="19669"/>
                  <a:pt x="3080" y="19630"/>
                </a:cubicBezTo>
                <a:lnTo>
                  <a:pt x="3083" y="19633"/>
                </a:lnTo>
                <a:cubicBezTo>
                  <a:pt x="3063" y="19692"/>
                  <a:pt x="3063" y="19748"/>
                  <a:pt x="3123" y="19784"/>
                </a:cubicBezTo>
                <a:lnTo>
                  <a:pt x="3123" y="19784"/>
                </a:lnTo>
                <a:close/>
                <a:moveTo>
                  <a:pt x="3679" y="18276"/>
                </a:moveTo>
                <a:cubicBezTo>
                  <a:pt x="3652" y="18312"/>
                  <a:pt x="3612" y="18342"/>
                  <a:pt x="3618" y="18414"/>
                </a:cubicBezTo>
                <a:cubicBezTo>
                  <a:pt x="3675" y="18365"/>
                  <a:pt x="3672" y="18319"/>
                  <a:pt x="3679" y="18276"/>
                </a:cubicBezTo>
                <a:close/>
                <a:moveTo>
                  <a:pt x="6219" y="17076"/>
                </a:moveTo>
                <a:cubicBezTo>
                  <a:pt x="6256" y="17037"/>
                  <a:pt x="6256" y="16995"/>
                  <a:pt x="6246" y="16949"/>
                </a:cubicBezTo>
                <a:cubicBezTo>
                  <a:pt x="6253" y="16995"/>
                  <a:pt x="6186" y="17024"/>
                  <a:pt x="6219" y="17076"/>
                </a:cubicBezTo>
                <a:close/>
                <a:moveTo>
                  <a:pt x="8793" y="17090"/>
                </a:moveTo>
                <a:cubicBezTo>
                  <a:pt x="8817" y="17086"/>
                  <a:pt x="8837" y="17080"/>
                  <a:pt x="8850" y="17106"/>
                </a:cubicBezTo>
                <a:lnTo>
                  <a:pt x="8847" y="17103"/>
                </a:lnTo>
                <a:cubicBezTo>
                  <a:pt x="8827" y="17073"/>
                  <a:pt x="8857" y="16995"/>
                  <a:pt x="8783" y="17017"/>
                </a:cubicBezTo>
                <a:cubicBezTo>
                  <a:pt x="8747" y="17031"/>
                  <a:pt x="8797" y="17067"/>
                  <a:pt x="8800" y="17093"/>
                </a:cubicBezTo>
                <a:lnTo>
                  <a:pt x="8793" y="17090"/>
                </a:lnTo>
                <a:close/>
                <a:moveTo>
                  <a:pt x="11304" y="2012"/>
                </a:moveTo>
                <a:cubicBezTo>
                  <a:pt x="11304" y="2055"/>
                  <a:pt x="11304" y="2091"/>
                  <a:pt x="11304" y="2130"/>
                </a:cubicBezTo>
                <a:cubicBezTo>
                  <a:pt x="11314" y="2091"/>
                  <a:pt x="11331" y="2052"/>
                  <a:pt x="11304" y="2012"/>
                </a:cubicBezTo>
                <a:close/>
                <a:moveTo>
                  <a:pt x="7970" y="16742"/>
                </a:moveTo>
                <a:cubicBezTo>
                  <a:pt x="7896" y="16749"/>
                  <a:pt x="7883" y="16788"/>
                  <a:pt x="7913" y="16850"/>
                </a:cubicBezTo>
                <a:lnTo>
                  <a:pt x="7910" y="16847"/>
                </a:lnTo>
                <a:cubicBezTo>
                  <a:pt x="7950" y="16824"/>
                  <a:pt x="7960" y="16781"/>
                  <a:pt x="7970" y="16742"/>
                </a:cubicBezTo>
                <a:lnTo>
                  <a:pt x="7970" y="16742"/>
                </a:lnTo>
                <a:close/>
                <a:moveTo>
                  <a:pt x="14460" y="3405"/>
                </a:moveTo>
                <a:cubicBezTo>
                  <a:pt x="14440" y="3405"/>
                  <a:pt x="14420" y="3405"/>
                  <a:pt x="14400" y="3405"/>
                </a:cubicBezTo>
                <a:cubicBezTo>
                  <a:pt x="14400" y="3405"/>
                  <a:pt x="14403" y="3402"/>
                  <a:pt x="14403" y="3402"/>
                </a:cubicBezTo>
                <a:cubicBezTo>
                  <a:pt x="14400" y="3435"/>
                  <a:pt x="14397" y="3467"/>
                  <a:pt x="14390" y="3500"/>
                </a:cubicBezTo>
                <a:lnTo>
                  <a:pt x="14387" y="3497"/>
                </a:lnTo>
                <a:cubicBezTo>
                  <a:pt x="14400" y="3458"/>
                  <a:pt x="14484" y="3471"/>
                  <a:pt x="14454" y="3402"/>
                </a:cubicBezTo>
                <a:cubicBezTo>
                  <a:pt x="14457" y="3402"/>
                  <a:pt x="14460" y="3405"/>
                  <a:pt x="14460" y="3405"/>
                </a:cubicBezTo>
                <a:close/>
                <a:moveTo>
                  <a:pt x="6444" y="17539"/>
                </a:moveTo>
                <a:cubicBezTo>
                  <a:pt x="6363" y="17506"/>
                  <a:pt x="6347" y="17584"/>
                  <a:pt x="6300" y="17614"/>
                </a:cubicBezTo>
                <a:lnTo>
                  <a:pt x="6303" y="17611"/>
                </a:lnTo>
                <a:cubicBezTo>
                  <a:pt x="6377" y="17630"/>
                  <a:pt x="6380" y="17532"/>
                  <a:pt x="6444" y="17539"/>
                </a:cubicBezTo>
                <a:lnTo>
                  <a:pt x="6444" y="17539"/>
                </a:lnTo>
                <a:close/>
                <a:moveTo>
                  <a:pt x="1931" y="17362"/>
                </a:moveTo>
                <a:cubicBezTo>
                  <a:pt x="1938" y="17312"/>
                  <a:pt x="1945" y="17280"/>
                  <a:pt x="1925" y="17240"/>
                </a:cubicBezTo>
                <a:cubicBezTo>
                  <a:pt x="1911" y="17280"/>
                  <a:pt x="1915" y="17312"/>
                  <a:pt x="1931" y="17362"/>
                </a:cubicBezTo>
                <a:close/>
                <a:moveTo>
                  <a:pt x="1777" y="19869"/>
                </a:moveTo>
                <a:cubicBezTo>
                  <a:pt x="1747" y="19843"/>
                  <a:pt x="1721" y="19813"/>
                  <a:pt x="1690" y="19787"/>
                </a:cubicBezTo>
                <a:cubicBezTo>
                  <a:pt x="1690" y="19787"/>
                  <a:pt x="1694" y="19784"/>
                  <a:pt x="1694" y="19784"/>
                </a:cubicBezTo>
                <a:cubicBezTo>
                  <a:pt x="1687" y="19830"/>
                  <a:pt x="1717" y="19869"/>
                  <a:pt x="1747" y="19892"/>
                </a:cubicBezTo>
                <a:cubicBezTo>
                  <a:pt x="1777" y="19918"/>
                  <a:pt x="1771" y="19882"/>
                  <a:pt x="1771" y="19862"/>
                </a:cubicBezTo>
                <a:lnTo>
                  <a:pt x="1777" y="19869"/>
                </a:lnTo>
                <a:close/>
                <a:moveTo>
                  <a:pt x="8238" y="12750"/>
                </a:moveTo>
                <a:cubicBezTo>
                  <a:pt x="8281" y="12747"/>
                  <a:pt x="8278" y="12809"/>
                  <a:pt x="8325" y="12806"/>
                </a:cubicBezTo>
                <a:lnTo>
                  <a:pt x="8321" y="12809"/>
                </a:lnTo>
                <a:cubicBezTo>
                  <a:pt x="8321" y="12789"/>
                  <a:pt x="8321" y="12770"/>
                  <a:pt x="8321" y="12750"/>
                </a:cubicBezTo>
                <a:cubicBezTo>
                  <a:pt x="8321" y="12750"/>
                  <a:pt x="8325" y="12753"/>
                  <a:pt x="8325" y="12753"/>
                </a:cubicBezTo>
                <a:cubicBezTo>
                  <a:pt x="8295" y="12743"/>
                  <a:pt x="8295" y="12720"/>
                  <a:pt x="8295" y="12694"/>
                </a:cubicBezTo>
                <a:cubicBezTo>
                  <a:pt x="8295" y="12694"/>
                  <a:pt x="8298" y="12697"/>
                  <a:pt x="8298" y="12697"/>
                </a:cubicBezTo>
                <a:cubicBezTo>
                  <a:pt x="8278" y="12697"/>
                  <a:pt x="8258" y="12697"/>
                  <a:pt x="8241" y="12697"/>
                </a:cubicBezTo>
                <a:lnTo>
                  <a:pt x="8244" y="12694"/>
                </a:lnTo>
                <a:cubicBezTo>
                  <a:pt x="8244" y="12714"/>
                  <a:pt x="8244" y="12730"/>
                  <a:pt x="8244" y="12750"/>
                </a:cubicBezTo>
                <a:lnTo>
                  <a:pt x="8238" y="12750"/>
                </a:lnTo>
                <a:close/>
                <a:moveTo>
                  <a:pt x="8736" y="5313"/>
                </a:moveTo>
                <a:cubicBezTo>
                  <a:pt x="8736" y="5323"/>
                  <a:pt x="8736" y="5336"/>
                  <a:pt x="8736" y="5346"/>
                </a:cubicBezTo>
                <a:cubicBezTo>
                  <a:pt x="8736" y="5346"/>
                  <a:pt x="8733" y="5339"/>
                  <a:pt x="8733" y="5339"/>
                </a:cubicBezTo>
                <a:cubicBezTo>
                  <a:pt x="8743" y="5349"/>
                  <a:pt x="8753" y="5359"/>
                  <a:pt x="8767" y="5372"/>
                </a:cubicBezTo>
                <a:cubicBezTo>
                  <a:pt x="8767" y="5372"/>
                  <a:pt x="8763" y="5369"/>
                  <a:pt x="8763" y="5369"/>
                </a:cubicBezTo>
                <a:cubicBezTo>
                  <a:pt x="8793" y="5365"/>
                  <a:pt x="8840" y="5359"/>
                  <a:pt x="8830" y="5326"/>
                </a:cubicBezTo>
                <a:cubicBezTo>
                  <a:pt x="8813" y="5264"/>
                  <a:pt x="8767" y="5316"/>
                  <a:pt x="8733" y="5316"/>
                </a:cubicBezTo>
                <a:lnTo>
                  <a:pt x="8736" y="5313"/>
                </a:lnTo>
                <a:close/>
                <a:moveTo>
                  <a:pt x="1955" y="17447"/>
                </a:moveTo>
                <a:cubicBezTo>
                  <a:pt x="1931" y="17480"/>
                  <a:pt x="1942" y="17512"/>
                  <a:pt x="1952" y="17548"/>
                </a:cubicBezTo>
                <a:cubicBezTo>
                  <a:pt x="1975" y="17512"/>
                  <a:pt x="1968" y="17480"/>
                  <a:pt x="1955" y="17447"/>
                </a:cubicBezTo>
                <a:close/>
                <a:moveTo>
                  <a:pt x="14621" y="3353"/>
                </a:moveTo>
                <a:cubicBezTo>
                  <a:pt x="14621" y="3343"/>
                  <a:pt x="14621" y="3333"/>
                  <a:pt x="14621" y="3323"/>
                </a:cubicBezTo>
                <a:cubicBezTo>
                  <a:pt x="14621" y="3323"/>
                  <a:pt x="14624" y="3327"/>
                  <a:pt x="14624" y="3327"/>
                </a:cubicBezTo>
                <a:cubicBezTo>
                  <a:pt x="14594" y="3317"/>
                  <a:pt x="14567" y="3307"/>
                  <a:pt x="14537" y="3297"/>
                </a:cubicBezTo>
                <a:cubicBezTo>
                  <a:pt x="14537" y="3297"/>
                  <a:pt x="14541" y="3300"/>
                  <a:pt x="14541" y="3300"/>
                </a:cubicBezTo>
                <a:cubicBezTo>
                  <a:pt x="14531" y="3300"/>
                  <a:pt x="14521" y="3300"/>
                  <a:pt x="14511" y="3300"/>
                </a:cubicBezTo>
                <a:cubicBezTo>
                  <a:pt x="14511" y="3300"/>
                  <a:pt x="14514" y="3297"/>
                  <a:pt x="14514" y="3297"/>
                </a:cubicBezTo>
                <a:cubicBezTo>
                  <a:pt x="14514" y="3317"/>
                  <a:pt x="14514" y="3333"/>
                  <a:pt x="14514" y="3353"/>
                </a:cubicBezTo>
                <a:lnTo>
                  <a:pt x="14511" y="3349"/>
                </a:lnTo>
                <a:cubicBezTo>
                  <a:pt x="14521" y="3359"/>
                  <a:pt x="14531" y="3369"/>
                  <a:pt x="14541" y="3379"/>
                </a:cubicBezTo>
                <a:cubicBezTo>
                  <a:pt x="14541" y="3379"/>
                  <a:pt x="14537" y="3376"/>
                  <a:pt x="14537" y="3376"/>
                </a:cubicBezTo>
                <a:cubicBezTo>
                  <a:pt x="14547" y="3376"/>
                  <a:pt x="14557" y="3372"/>
                  <a:pt x="14567" y="3372"/>
                </a:cubicBezTo>
                <a:cubicBezTo>
                  <a:pt x="14567" y="3372"/>
                  <a:pt x="14564" y="3376"/>
                  <a:pt x="14564" y="3376"/>
                </a:cubicBezTo>
                <a:cubicBezTo>
                  <a:pt x="14588" y="3366"/>
                  <a:pt x="14604" y="3356"/>
                  <a:pt x="14621" y="3353"/>
                </a:cubicBezTo>
                <a:cubicBezTo>
                  <a:pt x="14624" y="3349"/>
                  <a:pt x="14621" y="3353"/>
                  <a:pt x="14621" y="3353"/>
                </a:cubicBezTo>
                <a:close/>
                <a:moveTo>
                  <a:pt x="1265" y="17421"/>
                </a:moveTo>
                <a:cubicBezTo>
                  <a:pt x="1269" y="17463"/>
                  <a:pt x="1242" y="17506"/>
                  <a:pt x="1272" y="17555"/>
                </a:cubicBezTo>
                <a:cubicBezTo>
                  <a:pt x="1282" y="17503"/>
                  <a:pt x="1282" y="17460"/>
                  <a:pt x="1265" y="17421"/>
                </a:cubicBezTo>
                <a:cubicBezTo>
                  <a:pt x="1262" y="17421"/>
                  <a:pt x="1265" y="17421"/>
                  <a:pt x="1265" y="17421"/>
                </a:cubicBezTo>
                <a:close/>
                <a:moveTo>
                  <a:pt x="6440" y="17535"/>
                </a:moveTo>
                <a:cubicBezTo>
                  <a:pt x="6444" y="17512"/>
                  <a:pt x="6457" y="17496"/>
                  <a:pt x="6480" y="17489"/>
                </a:cubicBezTo>
                <a:cubicBezTo>
                  <a:pt x="6480" y="17489"/>
                  <a:pt x="6477" y="17496"/>
                  <a:pt x="6477" y="17496"/>
                </a:cubicBezTo>
                <a:cubicBezTo>
                  <a:pt x="6480" y="17480"/>
                  <a:pt x="6490" y="17466"/>
                  <a:pt x="6511" y="17463"/>
                </a:cubicBezTo>
                <a:cubicBezTo>
                  <a:pt x="6511" y="17463"/>
                  <a:pt x="6507" y="17470"/>
                  <a:pt x="6507" y="17470"/>
                </a:cubicBezTo>
                <a:cubicBezTo>
                  <a:pt x="6507" y="17450"/>
                  <a:pt x="6507" y="17430"/>
                  <a:pt x="6507" y="17411"/>
                </a:cubicBezTo>
                <a:lnTo>
                  <a:pt x="6511" y="17414"/>
                </a:lnTo>
                <a:cubicBezTo>
                  <a:pt x="6460" y="17440"/>
                  <a:pt x="6410" y="17470"/>
                  <a:pt x="6447" y="17539"/>
                </a:cubicBezTo>
                <a:cubicBezTo>
                  <a:pt x="6444" y="17539"/>
                  <a:pt x="6444" y="17535"/>
                  <a:pt x="6440" y="17535"/>
                </a:cubicBezTo>
                <a:close/>
                <a:moveTo>
                  <a:pt x="12007" y="9597"/>
                </a:moveTo>
                <a:cubicBezTo>
                  <a:pt x="12027" y="9587"/>
                  <a:pt x="12047" y="9580"/>
                  <a:pt x="12067" y="9571"/>
                </a:cubicBezTo>
                <a:lnTo>
                  <a:pt x="12064" y="9574"/>
                </a:lnTo>
                <a:cubicBezTo>
                  <a:pt x="12074" y="9564"/>
                  <a:pt x="12084" y="9554"/>
                  <a:pt x="12094" y="9544"/>
                </a:cubicBezTo>
                <a:cubicBezTo>
                  <a:pt x="12094" y="9544"/>
                  <a:pt x="12090" y="9548"/>
                  <a:pt x="12090" y="9548"/>
                </a:cubicBezTo>
                <a:cubicBezTo>
                  <a:pt x="12077" y="9525"/>
                  <a:pt x="12060" y="9502"/>
                  <a:pt x="12047" y="9475"/>
                </a:cubicBezTo>
                <a:lnTo>
                  <a:pt x="12047" y="9475"/>
                </a:lnTo>
                <a:cubicBezTo>
                  <a:pt x="12030" y="9495"/>
                  <a:pt x="12047" y="9531"/>
                  <a:pt x="12017" y="9544"/>
                </a:cubicBezTo>
                <a:lnTo>
                  <a:pt x="12020" y="9541"/>
                </a:lnTo>
                <a:cubicBezTo>
                  <a:pt x="12013" y="9561"/>
                  <a:pt x="12010" y="9580"/>
                  <a:pt x="12003" y="9600"/>
                </a:cubicBezTo>
                <a:lnTo>
                  <a:pt x="12007" y="9597"/>
                </a:lnTo>
                <a:close/>
                <a:moveTo>
                  <a:pt x="14547" y="12773"/>
                </a:moveTo>
                <a:cubicBezTo>
                  <a:pt x="14514" y="12835"/>
                  <a:pt x="14581" y="12874"/>
                  <a:pt x="14588" y="12927"/>
                </a:cubicBezTo>
                <a:cubicBezTo>
                  <a:pt x="14588" y="12927"/>
                  <a:pt x="14588" y="12930"/>
                  <a:pt x="14588" y="12927"/>
                </a:cubicBezTo>
                <a:cubicBezTo>
                  <a:pt x="14601" y="12868"/>
                  <a:pt x="14584" y="12819"/>
                  <a:pt x="14547" y="12773"/>
                </a:cubicBezTo>
                <a:cubicBezTo>
                  <a:pt x="14544" y="12776"/>
                  <a:pt x="14547" y="12773"/>
                  <a:pt x="14547" y="12773"/>
                </a:cubicBezTo>
                <a:close/>
                <a:moveTo>
                  <a:pt x="18122" y="15166"/>
                </a:moveTo>
                <a:cubicBezTo>
                  <a:pt x="18089" y="15198"/>
                  <a:pt x="18032" y="15188"/>
                  <a:pt x="18008" y="15234"/>
                </a:cubicBezTo>
                <a:lnTo>
                  <a:pt x="18005" y="15231"/>
                </a:lnTo>
                <a:cubicBezTo>
                  <a:pt x="18055" y="15228"/>
                  <a:pt x="18106" y="15225"/>
                  <a:pt x="18122" y="15166"/>
                </a:cubicBezTo>
                <a:cubicBezTo>
                  <a:pt x="18122" y="15166"/>
                  <a:pt x="18122" y="15166"/>
                  <a:pt x="18122" y="15166"/>
                </a:cubicBezTo>
                <a:close/>
                <a:moveTo>
                  <a:pt x="7913" y="16850"/>
                </a:moveTo>
                <a:cubicBezTo>
                  <a:pt x="7849" y="16857"/>
                  <a:pt x="7859" y="16903"/>
                  <a:pt x="7839" y="16958"/>
                </a:cubicBezTo>
                <a:cubicBezTo>
                  <a:pt x="7896" y="16922"/>
                  <a:pt x="7916" y="16890"/>
                  <a:pt x="7913" y="16850"/>
                </a:cubicBezTo>
                <a:cubicBezTo>
                  <a:pt x="7910" y="16847"/>
                  <a:pt x="7913" y="16850"/>
                  <a:pt x="7913" y="16850"/>
                </a:cubicBezTo>
                <a:close/>
                <a:moveTo>
                  <a:pt x="15655" y="4198"/>
                </a:moveTo>
                <a:cubicBezTo>
                  <a:pt x="15632" y="4254"/>
                  <a:pt x="15582" y="4136"/>
                  <a:pt x="15562" y="4212"/>
                </a:cubicBezTo>
                <a:lnTo>
                  <a:pt x="15558" y="4208"/>
                </a:lnTo>
                <a:cubicBezTo>
                  <a:pt x="15595" y="4225"/>
                  <a:pt x="15632" y="4254"/>
                  <a:pt x="15655" y="4198"/>
                </a:cubicBezTo>
                <a:lnTo>
                  <a:pt x="15655" y="4198"/>
                </a:lnTo>
                <a:close/>
                <a:moveTo>
                  <a:pt x="7829" y="16795"/>
                </a:moveTo>
                <a:cubicBezTo>
                  <a:pt x="7819" y="16795"/>
                  <a:pt x="7809" y="16795"/>
                  <a:pt x="7799" y="16795"/>
                </a:cubicBezTo>
                <a:cubicBezTo>
                  <a:pt x="7799" y="16795"/>
                  <a:pt x="7803" y="16791"/>
                  <a:pt x="7803" y="16791"/>
                </a:cubicBezTo>
                <a:cubicBezTo>
                  <a:pt x="7793" y="16811"/>
                  <a:pt x="7783" y="16831"/>
                  <a:pt x="7772" y="16850"/>
                </a:cubicBezTo>
                <a:cubicBezTo>
                  <a:pt x="7772" y="16850"/>
                  <a:pt x="7776" y="16844"/>
                  <a:pt x="7776" y="16844"/>
                </a:cubicBezTo>
                <a:cubicBezTo>
                  <a:pt x="7766" y="16854"/>
                  <a:pt x="7756" y="16863"/>
                  <a:pt x="7746" y="16873"/>
                </a:cubicBezTo>
                <a:cubicBezTo>
                  <a:pt x="7746" y="16873"/>
                  <a:pt x="7749" y="16870"/>
                  <a:pt x="7749" y="16870"/>
                </a:cubicBezTo>
                <a:cubicBezTo>
                  <a:pt x="7846" y="16909"/>
                  <a:pt x="7819" y="16834"/>
                  <a:pt x="7829" y="16788"/>
                </a:cubicBezTo>
                <a:lnTo>
                  <a:pt x="7829" y="16795"/>
                </a:lnTo>
                <a:close/>
                <a:moveTo>
                  <a:pt x="11762" y="2540"/>
                </a:moveTo>
                <a:cubicBezTo>
                  <a:pt x="11762" y="2592"/>
                  <a:pt x="11772" y="2641"/>
                  <a:pt x="11816" y="2674"/>
                </a:cubicBezTo>
                <a:lnTo>
                  <a:pt x="11813" y="2678"/>
                </a:lnTo>
                <a:cubicBezTo>
                  <a:pt x="11823" y="2622"/>
                  <a:pt x="11803" y="2576"/>
                  <a:pt x="11759" y="2540"/>
                </a:cubicBezTo>
                <a:lnTo>
                  <a:pt x="11762" y="2540"/>
                </a:lnTo>
                <a:close/>
                <a:moveTo>
                  <a:pt x="1952" y="15972"/>
                </a:moveTo>
                <a:cubicBezTo>
                  <a:pt x="1978" y="16028"/>
                  <a:pt x="2025" y="16037"/>
                  <a:pt x="2082" y="16021"/>
                </a:cubicBezTo>
                <a:cubicBezTo>
                  <a:pt x="2082" y="16021"/>
                  <a:pt x="2082" y="16021"/>
                  <a:pt x="2082" y="16021"/>
                </a:cubicBezTo>
                <a:cubicBezTo>
                  <a:pt x="2029" y="16031"/>
                  <a:pt x="1992" y="15988"/>
                  <a:pt x="1948" y="15975"/>
                </a:cubicBezTo>
                <a:cubicBezTo>
                  <a:pt x="1948" y="15975"/>
                  <a:pt x="1952" y="15972"/>
                  <a:pt x="1952" y="15972"/>
                </a:cubicBezTo>
                <a:close/>
                <a:moveTo>
                  <a:pt x="6537" y="12861"/>
                </a:moveTo>
                <a:cubicBezTo>
                  <a:pt x="6517" y="12852"/>
                  <a:pt x="6497" y="12842"/>
                  <a:pt x="6477" y="12832"/>
                </a:cubicBezTo>
                <a:lnTo>
                  <a:pt x="6480" y="12835"/>
                </a:lnTo>
                <a:cubicBezTo>
                  <a:pt x="6470" y="12835"/>
                  <a:pt x="6460" y="12835"/>
                  <a:pt x="6450" y="12835"/>
                </a:cubicBezTo>
                <a:cubicBezTo>
                  <a:pt x="6450" y="12835"/>
                  <a:pt x="6454" y="12832"/>
                  <a:pt x="6454" y="12832"/>
                </a:cubicBezTo>
                <a:cubicBezTo>
                  <a:pt x="6454" y="12851"/>
                  <a:pt x="6454" y="12871"/>
                  <a:pt x="6454" y="12891"/>
                </a:cubicBezTo>
                <a:cubicBezTo>
                  <a:pt x="6454" y="12891"/>
                  <a:pt x="6450" y="12888"/>
                  <a:pt x="6450" y="12888"/>
                </a:cubicBezTo>
                <a:cubicBezTo>
                  <a:pt x="6460" y="12897"/>
                  <a:pt x="6470" y="12907"/>
                  <a:pt x="6480" y="12917"/>
                </a:cubicBezTo>
                <a:cubicBezTo>
                  <a:pt x="6480" y="12917"/>
                  <a:pt x="6477" y="12914"/>
                  <a:pt x="6477" y="12914"/>
                </a:cubicBezTo>
                <a:cubicBezTo>
                  <a:pt x="6497" y="12914"/>
                  <a:pt x="6517" y="12914"/>
                  <a:pt x="6537" y="12914"/>
                </a:cubicBezTo>
                <a:lnTo>
                  <a:pt x="6544" y="12917"/>
                </a:lnTo>
                <a:cubicBezTo>
                  <a:pt x="6541" y="12897"/>
                  <a:pt x="6537" y="12881"/>
                  <a:pt x="6537" y="12861"/>
                </a:cubicBezTo>
                <a:lnTo>
                  <a:pt x="6537" y="12861"/>
                </a:lnTo>
                <a:close/>
                <a:moveTo>
                  <a:pt x="17751" y="15008"/>
                </a:moveTo>
                <a:cubicBezTo>
                  <a:pt x="17707" y="15018"/>
                  <a:pt x="17664" y="15031"/>
                  <a:pt x="17637" y="15074"/>
                </a:cubicBezTo>
                <a:lnTo>
                  <a:pt x="17637" y="15077"/>
                </a:lnTo>
                <a:cubicBezTo>
                  <a:pt x="17670" y="15048"/>
                  <a:pt x="17731" y="15057"/>
                  <a:pt x="17751" y="15008"/>
                </a:cubicBezTo>
                <a:cubicBezTo>
                  <a:pt x="17747" y="15008"/>
                  <a:pt x="17751" y="15008"/>
                  <a:pt x="17751" y="15008"/>
                </a:cubicBezTo>
                <a:close/>
                <a:moveTo>
                  <a:pt x="3672" y="20325"/>
                </a:moveTo>
                <a:cubicBezTo>
                  <a:pt x="3675" y="20282"/>
                  <a:pt x="3625" y="20275"/>
                  <a:pt x="3615" y="20243"/>
                </a:cubicBezTo>
                <a:lnTo>
                  <a:pt x="3618" y="20246"/>
                </a:lnTo>
                <a:cubicBezTo>
                  <a:pt x="3598" y="20246"/>
                  <a:pt x="3578" y="20246"/>
                  <a:pt x="3558" y="20246"/>
                </a:cubicBezTo>
                <a:lnTo>
                  <a:pt x="3562" y="20243"/>
                </a:lnTo>
                <a:cubicBezTo>
                  <a:pt x="3588" y="20285"/>
                  <a:pt x="3622" y="20315"/>
                  <a:pt x="3672" y="20325"/>
                </a:cubicBezTo>
                <a:lnTo>
                  <a:pt x="3672" y="20325"/>
                </a:lnTo>
                <a:close/>
                <a:moveTo>
                  <a:pt x="17988" y="15107"/>
                </a:moveTo>
                <a:cubicBezTo>
                  <a:pt x="17965" y="15152"/>
                  <a:pt x="17891" y="15126"/>
                  <a:pt x="17871" y="15179"/>
                </a:cubicBezTo>
                <a:cubicBezTo>
                  <a:pt x="17871" y="15179"/>
                  <a:pt x="17868" y="15175"/>
                  <a:pt x="17868" y="15175"/>
                </a:cubicBezTo>
                <a:cubicBezTo>
                  <a:pt x="17921" y="15172"/>
                  <a:pt x="17978" y="15175"/>
                  <a:pt x="17988" y="15107"/>
                </a:cubicBezTo>
                <a:lnTo>
                  <a:pt x="17988" y="15107"/>
                </a:lnTo>
                <a:close/>
                <a:moveTo>
                  <a:pt x="8803" y="1586"/>
                </a:moveTo>
                <a:cubicBezTo>
                  <a:pt x="8757" y="1593"/>
                  <a:pt x="8740" y="1616"/>
                  <a:pt x="8757" y="1658"/>
                </a:cubicBezTo>
                <a:cubicBezTo>
                  <a:pt x="8803" y="1648"/>
                  <a:pt x="8777" y="1599"/>
                  <a:pt x="8803" y="1580"/>
                </a:cubicBezTo>
                <a:cubicBezTo>
                  <a:pt x="8800" y="1580"/>
                  <a:pt x="8800" y="1583"/>
                  <a:pt x="8803" y="1586"/>
                </a:cubicBezTo>
                <a:close/>
                <a:moveTo>
                  <a:pt x="10417" y="6693"/>
                </a:moveTo>
                <a:cubicBezTo>
                  <a:pt x="10407" y="6693"/>
                  <a:pt x="10397" y="6693"/>
                  <a:pt x="10387" y="6693"/>
                </a:cubicBezTo>
                <a:cubicBezTo>
                  <a:pt x="10387" y="6693"/>
                  <a:pt x="10390" y="6689"/>
                  <a:pt x="10390" y="6689"/>
                </a:cubicBezTo>
                <a:cubicBezTo>
                  <a:pt x="10407" y="6745"/>
                  <a:pt x="10444" y="6775"/>
                  <a:pt x="10504" y="6765"/>
                </a:cubicBezTo>
                <a:lnTo>
                  <a:pt x="10501" y="6768"/>
                </a:lnTo>
                <a:cubicBezTo>
                  <a:pt x="10470" y="6742"/>
                  <a:pt x="10440" y="6716"/>
                  <a:pt x="10413" y="6689"/>
                </a:cubicBezTo>
                <a:lnTo>
                  <a:pt x="10417" y="6693"/>
                </a:lnTo>
                <a:close/>
                <a:moveTo>
                  <a:pt x="9205" y="1330"/>
                </a:moveTo>
                <a:cubicBezTo>
                  <a:pt x="9185" y="1330"/>
                  <a:pt x="9165" y="1330"/>
                  <a:pt x="9145" y="1330"/>
                </a:cubicBezTo>
                <a:cubicBezTo>
                  <a:pt x="9145" y="1330"/>
                  <a:pt x="9148" y="1327"/>
                  <a:pt x="9148" y="1327"/>
                </a:cubicBezTo>
                <a:cubicBezTo>
                  <a:pt x="9182" y="1353"/>
                  <a:pt x="9111" y="1396"/>
                  <a:pt x="9152" y="1406"/>
                </a:cubicBezTo>
                <a:cubicBezTo>
                  <a:pt x="9212" y="1419"/>
                  <a:pt x="9198" y="1363"/>
                  <a:pt x="9202" y="1327"/>
                </a:cubicBezTo>
                <a:lnTo>
                  <a:pt x="9205" y="1330"/>
                </a:lnTo>
                <a:close/>
                <a:moveTo>
                  <a:pt x="288" y="18761"/>
                </a:moveTo>
                <a:cubicBezTo>
                  <a:pt x="288" y="18751"/>
                  <a:pt x="288" y="18742"/>
                  <a:pt x="288" y="18732"/>
                </a:cubicBezTo>
                <a:lnTo>
                  <a:pt x="291" y="18735"/>
                </a:lnTo>
                <a:cubicBezTo>
                  <a:pt x="285" y="18719"/>
                  <a:pt x="288" y="18699"/>
                  <a:pt x="261" y="18705"/>
                </a:cubicBezTo>
                <a:cubicBezTo>
                  <a:pt x="261" y="18705"/>
                  <a:pt x="265" y="18705"/>
                  <a:pt x="265" y="18705"/>
                </a:cubicBezTo>
                <a:cubicBezTo>
                  <a:pt x="238" y="18732"/>
                  <a:pt x="221" y="18761"/>
                  <a:pt x="218" y="18814"/>
                </a:cubicBezTo>
                <a:cubicBezTo>
                  <a:pt x="248" y="18787"/>
                  <a:pt x="271" y="18771"/>
                  <a:pt x="295" y="18755"/>
                </a:cubicBezTo>
                <a:lnTo>
                  <a:pt x="288" y="18761"/>
                </a:lnTo>
                <a:close/>
                <a:moveTo>
                  <a:pt x="17376" y="20862"/>
                </a:moveTo>
                <a:cubicBezTo>
                  <a:pt x="17356" y="20862"/>
                  <a:pt x="17336" y="20862"/>
                  <a:pt x="17316" y="20862"/>
                </a:cubicBezTo>
                <a:cubicBezTo>
                  <a:pt x="17316" y="20862"/>
                  <a:pt x="17319" y="20859"/>
                  <a:pt x="17319" y="20859"/>
                </a:cubicBezTo>
                <a:cubicBezTo>
                  <a:pt x="17332" y="20885"/>
                  <a:pt x="17279" y="20898"/>
                  <a:pt x="17306" y="20931"/>
                </a:cubicBezTo>
                <a:cubicBezTo>
                  <a:pt x="17329" y="20908"/>
                  <a:pt x="17372" y="20905"/>
                  <a:pt x="17376" y="20862"/>
                </a:cubicBezTo>
                <a:lnTo>
                  <a:pt x="17376" y="20862"/>
                </a:lnTo>
                <a:close/>
                <a:moveTo>
                  <a:pt x="15772" y="15598"/>
                </a:moveTo>
                <a:cubicBezTo>
                  <a:pt x="15762" y="15546"/>
                  <a:pt x="15839" y="15526"/>
                  <a:pt x="15829" y="15470"/>
                </a:cubicBezTo>
                <a:cubicBezTo>
                  <a:pt x="15829" y="15470"/>
                  <a:pt x="15833" y="15474"/>
                  <a:pt x="15833" y="15474"/>
                </a:cubicBezTo>
                <a:cubicBezTo>
                  <a:pt x="15779" y="15503"/>
                  <a:pt x="15736" y="15533"/>
                  <a:pt x="15772" y="15598"/>
                </a:cubicBezTo>
                <a:cubicBezTo>
                  <a:pt x="15772" y="15601"/>
                  <a:pt x="15772" y="15598"/>
                  <a:pt x="15772" y="15598"/>
                </a:cubicBezTo>
                <a:close/>
                <a:moveTo>
                  <a:pt x="8037" y="2474"/>
                </a:moveTo>
                <a:cubicBezTo>
                  <a:pt x="8037" y="2507"/>
                  <a:pt x="8020" y="2543"/>
                  <a:pt x="8050" y="2569"/>
                </a:cubicBezTo>
                <a:cubicBezTo>
                  <a:pt x="8050" y="2569"/>
                  <a:pt x="8047" y="2566"/>
                  <a:pt x="8047" y="2566"/>
                </a:cubicBezTo>
                <a:cubicBezTo>
                  <a:pt x="8057" y="2576"/>
                  <a:pt x="8067" y="2586"/>
                  <a:pt x="8077" y="2599"/>
                </a:cubicBezTo>
                <a:cubicBezTo>
                  <a:pt x="8077" y="2599"/>
                  <a:pt x="8074" y="2599"/>
                  <a:pt x="8074" y="2599"/>
                </a:cubicBezTo>
                <a:cubicBezTo>
                  <a:pt x="8131" y="2533"/>
                  <a:pt x="8044" y="2517"/>
                  <a:pt x="8037" y="2474"/>
                </a:cubicBezTo>
                <a:lnTo>
                  <a:pt x="8037" y="2474"/>
                </a:lnTo>
                <a:close/>
                <a:moveTo>
                  <a:pt x="16067" y="15015"/>
                </a:moveTo>
                <a:cubicBezTo>
                  <a:pt x="16020" y="15031"/>
                  <a:pt x="15963" y="15034"/>
                  <a:pt x="15947" y="15097"/>
                </a:cubicBezTo>
                <a:lnTo>
                  <a:pt x="15943" y="15093"/>
                </a:lnTo>
                <a:cubicBezTo>
                  <a:pt x="16003" y="15093"/>
                  <a:pt x="16020" y="15028"/>
                  <a:pt x="16067" y="15008"/>
                </a:cubicBezTo>
                <a:lnTo>
                  <a:pt x="16067" y="15015"/>
                </a:lnTo>
                <a:close/>
                <a:moveTo>
                  <a:pt x="20060" y="19725"/>
                </a:moveTo>
                <a:cubicBezTo>
                  <a:pt x="20064" y="19689"/>
                  <a:pt x="20067" y="19659"/>
                  <a:pt x="20070" y="19630"/>
                </a:cubicBezTo>
                <a:cubicBezTo>
                  <a:pt x="20044" y="19659"/>
                  <a:pt x="20040" y="19689"/>
                  <a:pt x="20060" y="19725"/>
                </a:cubicBezTo>
                <a:close/>
                <a:moveTo>
                  <a:pt x="11779" y="11124"/>
                </a:moveTo>
                <a:cubicBezTo>
                  <a:pt x="11803" y="11085"/>
                  <a:pt x="11870" y="11134"/>
                  <a:pt x="11880" y="11072"/>
                </a:cubicBezTo>
                <a:cubicBezTo>
                  <a:pt x="11880" y="11072"/>
                  <a:pt x="11880" y="11072"/>
                  <a:pt x="11880" y="11072"/>
                </a:cubicBezTo>
                <a:cubicBezTo>
                  <a:pt x="11860" y="11108"/>
                  <a:pt x="11786" y="11049"/>
                  <a:pt x="11779" y="11124"/>
                </a:cubicBezTo>
                <a:cubicBezTo>
                  <a:pt x="11783" y="11121"/>
                  <a:pt x="11779" y="11124"/>
                  <a:pt x="11779" y="11124"/>
                </a:cubicBezTo>
                <a:close/>
                <a:moveTo>
                  <a:pt x="9142" y="5978"/>
                </a:moveTo>
                <a:cubicBezTo>
                  <a:pt x="9125" y="6001"/>
                  <a:pt x="9111" y="6024"/>
                  <a:pt x="9095" y="6047"/>
                </a:cubicBezTo>
                <a:lnTo>
                  <a:pt x="9091" y="6044"/>
                </a:lnTo>
                <a:cubicBezTo>
                  <a:pt x="9111" y="6044"/>
                  <a:pt x="9131" y="6044"/>
                  <a:pt x="9152" y="6044"/>
                </a:cubicBezTo>
                <a:cubicBezTo>
                  <a:pt x="9152" y="6044"/>
                  <a:pt x="9145" y="6047"/>
                  <a:pt x="9145" y="6047"/>
                </a:cubicBezTo>
                <a:cubicBezTo>
                  <a:pt x="9145" y="6027"/>
                  <a:pt x="9155" y="6014"/>
                  <a:pt x="9175" y="6018"/>
                </a:cubicBezTo>
                <a:cubicBezTo>
                  <a:pt x="9175" y="6018"/>
                  <a:pt x="9172" y="6024"/>
                  <a:pt x="9172" y="6024"/>
                </a:cubicBezTo>
                <a:cubicBezTo>
                  <a:pt x="9168" y="6004"/>
                  <a:pt x="9182" y="5968"/>
                  <a:pt x="9135" y="5978"/>
                </a:cubicBezTo>
                <a:lnTo>
                  <a:pt x="9142" y="5978"/>
                </a:lnTo>
                <a:close/>
                <a:moveTo>
                  <a:pt x="9071" y="1635"/>
                </a:moveTo>
                <a:cubicBezTo>
                  <a:pt x="9172" y="1655"/>
                  <a:pt x="9118" y="1599"/>
                  <a:pt x="9108" y="1563"/>
                </a:cubicBezTo>
                <a:lnTo>
                  <a:pt x="9111" y="1566"/>
                </a:lnTo>
                <a:cubicBezTo>
                  <a:pt x="9105" y="1573"/>
                  <a:pt x="9098" y="1576"/>
                  <a:pt x="9088" y="1583"/>
                </a:cubicBezTo>
                <a:lnTo>
                  <a:pt x="9091" y="1580"/>
                </a:lnTo>
                <a:cubicBezTo>
                  <a:pt x="9091" y="1599"/>
                  <a:pt x="9101" y="1625"/>
                  <a:pt x="9071" y="1635"/>
                </a:cubicBezTo>
                <a:cubicBezTo>
                  <a:pt x="9075" y="1635"/>
                  <a:pt x="9071" y="1635"/>
                  <a:pt x="9071" y="1635"/>
                </a:cubicBezTo>
                <a:close/>
                <a:moveTo>
                  <a:pt x="6842" y="16391"/>
                </a:moveTo>
                <a:cubicBezTo>
                  <a:pt x="6822" y="16391"/>
                  <a:pt x="6802" y="16391"/>
                  <a:pt x="6782" y="16391"/>
                </a:cubicBezTo>
                <a:cubicBezTo>
                  <a:pt x="6782" y="16391"/>
                  <a:pt x="6785" y="16388"/>
                  <a:pt x="6785" y="16388"/>
                </a:cubicBezTo>
                <a:cubicBezTo>
                  <a:pt x="6775" y="16408"/>
                  <a:pt x="6758" y="16434"/>
                  <a:pt x="6788" y="16441"/>
                </a:cubicBezTo>
                <a:cubicBezTo>
                  <a:pt x="6822" y="16447"/>
                  <a:pt x="6815" y="16401"/>
                  <a:pt x="6839" y="16388"/>
                </a:cubicBezTo>
                <a:lnTo>
                  <a:pt x="6842" y="16391"/>
                </a:lnTo>
                <a:close/>
                <a:moveTo>
                  <a:pt x="3180" y="18922"/>
                </a:moveTo>
                <a:cubicBezTo>
                  <a:pt x="3180" y="18941"/>
                  <a:pt x="3180" y="18961"/>
                  <a:pt x="3180" y="18981"/>
                </a:cubicBezTo>
                <a:cubicBezTo>
                  <a:pt x="3180" y="18981"/>
                  <a:pt x="3177" y="18978"/>
                  <a:pt x="3177" y="18978"/>
                </a:cubicBezTo>
                <a:cubicBezTo>
                  <a:pt x="3193" y="18984"/>
                  <a:pt x="3210" y="18994"/>
                  <a:pt x="3224" y="19000"/>
                </a:cubicBezTo>
                <a:cubicBezTo>
                  <a:pt x="3224" y="18964"/>
                  <a:pt x="3220" y="18932"/>
                  <a:pt x="3177" y="18928"/>
                </a:cubicBezTo>
                <a:cubicBezTo>
                  <a:pt x="3177" y="18925"/>
                  <a:pt x="3180" y="18922"/>
                  <a:pt x="3180" y="18922"/>
                </a:cubicBezTo>
                <a:close/>
                <a:moveTo>
                  <a:pt x="18387" y="16224"/>
                </a:moveTo>
                <a:cubicBezTo>
                  <a:pt x="18387" y="16211"/>
                  <a:pt x="18383" y="16198"/>
                  <a:pt x="18380" y="16188"/>
                </a:cubicBezTo>
                <a:cubicBezTo>
                  <a:pt x="18377" y="16195"/>
                  <a:pt x="18370" y="16198"/>
                  <a:pt x="18370" y="16205"/>
                </a:cubicBezTo>
                <a:cubicBezTo>
                  <a:pt x="18370" y="16218"/>
                  <a:pt x="18373" y="16231"/>
                  <a:pt x="18373" y="16247"/>
                </a:cubicBezTo>
                <a:cubicBezTo>
                  <a:pt x="18380" y="16234"/>
                  <a:pt x="18387" y="16228"/>
                  <a:pt x="18387" y="16224"/>
                </a:cubicBezTo>
                <a:close/>
                <a:moveTo>
                  <a:pt x="2658" y="18597"/>
                </a:moveTo>
                <a:cubicBezTo>
                  <a:pt x="2658" y="18617"/>
                  <a:pt x="2658" y="18637"/>
                  <a:pt x="2658" y="18656"/>
                </a:cubicBezTo>
                <a:cubicBezTo>
                  <a:pt x="2658" y="18656"/>
                  <a:pt x="2654" y="18653"/>
                  <a:pt x="2654" y="18653"/>
                </a:cubicBezTo>
                <a:cubicBezTo>
                  <a:pt x="2665" y="18673"/>
                  <a:pt x="2675" y="18692"/>
                  <a:pt x="2685" y="18712"/>
                </a:cubicBezTo>
                <a:cubicBezTo>
                  <a:pt x="2685" y="18712"/>
                  <a:pt x="2681" y="18709"/>
                  <a:pt x="2681" y="18709"/>
                </a:cubicBezTo>
                <a:cubicBezTo>
                  <a:pt x="2691" y="18709"/>
                  <a:pt x="2701" y="18709"/>
                  <a:pt x="2715" y="18709"/>
                </a:cubicBezTo>
                <a:cubicBezTo>
                  <a:pt x="2715" y="18709"/>
                  <a:pt x="2711" y="18712"/>
                  <a:pt x="2711" y="18712"/>
                </a:cubicBezTo>
                <a:cubicBezTo>
                  <a:pt x="2715" y="18666"/>
                  <a:pt x="2708" y="18620"/>
                  <a:pt x="2654" y="18604"/>
                </a:cubicBezTo>
                <a:lnTo>
                  <a:pt x="2658" y="18597"/>
                </a:lnTo>
                <a:close/>
                <a:moveTo>
                  <a:pt x="11943" y="1291"/>
                </a:moveTo>
                <a:cubicBezTo>
                  <a:pt x="11960" y="1248"/>
                  <a:pt x="11973" y="1209"/>
                  <a:pt x="11990" y="1167"/>
                </a:cubicBezTo>
                <a:lnTo>
                  <a:pt x="11987" y="1170"/>
                </a:lnTo>
                <a:cubicBezTo>
                  <a:pt x="11933" y="1199"/>
                  <a:pt x="11910" y="1235"/>
                  <a:pt x="11943" y="1291"/>
                </a:cubicBezTo>
                <a:cubicBezTo>
                  <a:pt x="11947" y="1294"/>
                  <a:pt x="11943" y="1291"/>
                  <a:pt x="11943" y="1291"/>
                </a:cubicBezTo>
                <a:close/>
                <a:moveTo>
                  <a:pt x="1423" y="20410"/>
                </a:moveTo>
                <a:cubicBezTo>
                  <a:pt x="1433" y="20393"/>
                  <a:pt x="1460" y="20371"/>
                  <a:pt x="1433" y="20361"/>
                </a:cubicBezTo>
                <a:cubicBezTo>
                  <a:pt x="1419" y="20354"/>
                  <a:pt x="1393" y="20387"/>
                  <a:pt x="1399" y="20416"/>
                </a:cubicBezTo>
                <a:cubicBezTo>
                  <a:pt x="1409" y="20416"/>
                  <a:pt x="1423" y="20416"/>
                  <a:pt x="1423" y="20410"/>
                </a:cubicBezTo>
                <a:close/>
                <a:moveTo>
                  <a:pt x="10862" y="6748"/>
                </a:moveTo>
                <a:cubicBezTo>
                  <a:pt x="10815" y="6745"/>
                  <a:pt x="10778" y="6762"/>
                  <a:pt x="10758" y="6804"/>
                </a:cubicBezTo>
                <a:lnTo>
                  <a:pt x="10755" y="6801"/>
                </a:lnTo>
                <a:cubicBezTo>
                  <a:pt x="10795" y="6798"/>
                  <a:pt x="10832" y="6781"/>
                  <a:pt x="10862" y="6748"/>
                </a:cubicBezTo>
                <a:cubicBezTo>
                  <a:pt x="10859" y="6748"/>
                  <a:pt x="10862" y="6748"/>
                  <a:pt x="10862" y="6748"/>
                </a:cubicBezTo>
                <a:close/>
                <a:moveTo>
                  <a:pt x="10755" y="6804"/>
                </a:moveTo>
                <a:cubicBezTo>
                  <a:pt x="10715" y="6804"/>
                  <a:pt x="10678" y="6804"/>
                  <a:pt x="10641" y="6804"/>
                </a:cubicBezTo>
                <a:cubicBezTo>
                  <a:pt x="10681" y="6830"/>
                  <a:pt x="10715" y="6814"/>
                  <a:pt x="10755" y="6804"/>
                </a:cubicBezTo>
                <a:cubicBezTo>
                  <a:pt x="10752" y="6801"/>
                  <a:pt x="10755" y="6804"/>
                  <a:pt x="10755" y="6804"/>
                </a:cubicBezTo>
                <a:close/>
                <a:moveTo>
                  <a:pt x="14397" y="14939"/>
                </a:moveTo>
                <a:cubicBezTo>
                  <a:pt x="14377" y="14989"/>
                  <a:pt x="14353" y="15038"/>
                  <a:pt x="14413" y="15074"/>
                </a:cubicBezTo>
                <a:lnTo>
                  <a:pt x="14413" y="15074"/>
                </a:lnTo>
                <a:cubicBezTo>
                  <a:pt x="14407" y="15031"/>
                  <a:pt x="14400" y="14985"/>
                  <a:pt x="14397" y="14939"/>
                </a:cubicBezTo>
                <a:cubicBezTo>
                  <a:pt x="14397" y="14939"/>
                  <a:pt x="14397" y="14939"/>
                  <a:pt x="14397" y="14939"/>
                </a:cubicBezTo>
                <a:close/>
                <a:moveTo>
                  <a:pt x="6102" y="17283"/>
                </a:moveTo>
                <a:cubicBezTo>
                  <a:pt x="6112" y="17240"/>
                  <a:pt x="6126" y="17198"/>
                  <a:pt x="6136" y="17155"/>
                </a:cubicBezTo>
                <a:cubicBezTo>
                  <a:pt x="6136" y="17155"/>
                  <a:pt x="6139" y="17158"/>
                  <a:pt x="6139" y="17158"/>
                </a:cubicBezTo>
                <a:cubicBezTo>
                  <a:pt x="6062" y="17185"/>
                  <a:pt x="6106" y="17240"/>
                  <a:pt x="6106" y="17286"/>
                </a:cubicBezTo>
                <a:lnTo>
                  <a:pt x="6102" y="17283"/>
                </a:lnTo>
                <a:close/>
                <a:moveTo>
                  <a:pt x="13788" y="2343"/>
                </a:moveTo>
                <a:cubicBezTo>
                  <a:pt x="13791" y="2324"/>
                  <a:pt x="13791" y="2304"/>
                  <a:pt x="13794" y="2284"/>
                </a:cubicBezTo>
                <a:cubicBezTo>
                  <a:pt x="13788" y="2284"/>
                  <a:pt x="13777" y="2287"/>
                  <a:pt x="13771" y="2287"/>
                </a:cubicBezTo>
                <a:cubicBezTo>
                  <a:pt x="13774" y="2307"/>
                  <a:pt x="13781" y="2327"/>
                  <a:pt x="13788" y="2343"/>
                </a:cubicBezTo>
                <a:cubicBezTo>
                  <a:pt x="13788" y="2346"/>
                  <a:pt x="13788" y="2346"/>
                  <a:pt x="13788" y="2343"/>
                </a:cubicBezTo>
                <a:close/>
                <a:moveTo>
                  <a:pt x="13603" y="2242"/>
                </a:moveTo>
                <a:cubicBezTo>
                  <a:pt x="13624" y="2251"/>
                  <a:pt x="13644" y="2261"/>
                  <a:pt x="13664" y="2268"/>
                </a:cubicBezTo>
                <a:lnTo>
                  <a:pt x="13660" y="2271"/>
                </a:lnTo>
                <a:cubicBezTo>
                  <a:pt x="13667" y="2255"/>
                  <a:pt x="13670" y="2235"/>
                  <a:pt x="13677" y="2219"/>
                </a:cubicBezTo>
                <a:cubicBezTo>
                  <a:pt x="13647" y="2212"/>
                  <a:pt x="13624" y="2215"/>
                  <a:pt x="13610" y="2245"/>
                </a:cubicBezTo>
                <a:lnTo>
                  <a:pt x="13603" y="2242"/>
                </a:lnTo>
                <a:close/>
                <a:moveTo>
                  <a:pt x="8957" y="5129"/>
                </a:moveTo>
                <a:cubicBezTo>
                  <a:pt x="8937" y="5129"/>
                  <a:pt x="8921" y="5129"/>
                  <a:pt x="8901" y="5129"/>
                </a:cubicBezTo>
                <a:cubicBezTo>
                  <a:pt x="8870" y="5119"/>
                  <a:pt x="8870" y="5139"/>
                  <a:pt x="8870" y="5159"/>
                </a:cubicBezTo>
                <a:lnTo>
                  <a:pt x="8874" y="5155"/>
                </a:lnTo>
                <a:cubicBezTo>
                  <a:pt x="8884" y="5195"/>
                  <a:pt x="8934" y="5169"/>
                  <a:pt x="8951" y="5198"/>
                </a:cubicBezTo>
                <a:lnTo>
                  <a:pt x="8944" y="5195"/>
                </a:lnTo>
                <a:cubicBezTo>
                  <a:pt x="8947" y="5172"/>
                  <a:pt x="8947" y="5149"/>
                  <a:pt x="8951" y="5126"/>
                </a:cubicBezTo>
                <a:cubicBezTo>
                  <a:pt x="8954" y="5126"/>
                  <a:pt x="8957" y="5129"/>
                  <a:pt x="8957" y="5129"/>
                </a:cubicBezTo>
                <a:close/>
                <a:moveTo>
                  <a:pt x="6249" y="16801"/>
                </a:moveTo>
                <a:cubicBezTo>
                  <a:pt x="6256" y="16827"/>
                  <a:pt x="6266" y="16850"/>
                  <a:pt x="6270" y="16867"/>
                </a:cubicBezTo>
                <a:cubicBezTo>
                  <a:pt x="6243" y="16860"/>
                  <a:pt x="6373" y="16785"/>
                  <a:pt x="6246" y="16804"/>
                </a:cubicBezTo>
                <a:cubicBezTo>
                  <a:pt x="6246" y="16804"/>
                  <a:pt x="6249" y="16801"/>
                  <a:pt x="6249" y="16801"/>
                </a:cubicBezTo>
                <a:close/>
                <a:moveTo>
                  <a:pt x="11431" y="1514"/>
                </a:moveTo>
                <a:cubicBezTo>
                  <a:pt x="11454" y="1491"/>
                  <a:pt x="11465" y="1468"/>
                  <a:pt x="11441" y="1425"/>
                </a:cubicBezTo>
                <a:cubicBezTo>
                  <a:pt x="11438" y="1465"/>
                  <a:pt x="11434" y="1491"/>
                  <a:pt x="11434" y="1517"/>
                </a:cubicBezTo>
                <a:cubicBezTo>
                  <a:pt x="11434" y="1517"/>
                  <a:pt x="11431" y="1514"/>
                  <a:pt x="11431" y="1514"/>
                </a:cubicBezTo>
                <a:close/>
                <a:moveTo>
                  <a:pt x="14782" y="15670"/>
                </a:moveTo>
                <a:cubicBezTo>
                  <a:pt x="14785" y="15693"/>
                  <a:pt x="14788" y="15719"/>
                  <a:pt x="14792" y="15742"/>
                </a:cubicBezTo>
                <a:lnTo>
                  <a:pt x="14788" y="15739"/>
                </a:lnTo>
                <a:cubicBezTo>
                  <a:pt x="14798" y="15749"/>
                  <a:pt x="14808" y="15759"/>
                  <a:pt x="14822" y="15772"/>
                </a:cubicBezTo>
                <a:lnTo>
                  <a:pt x="14818" y="15769"/>
                </a:lnTo>
                <a:cubicBezTo>
                  <a:pt x="14829" y="15769"/>
                  <a:pt x="14839" y="15769"/>
                  <a:pt x="14849" y="15769"/>
                </a:cubicBezTo>
                <a:lnTo>
                  <a:pt x="14845" y="15772"/>
                </a:lnTo>
                <a:cubicBezTo>
                  <a:pt x="14832" y="15733"/>
                  <a:pt x="14842" y="15680"/>
                  <a:pt x="14782" y="15670"/>
                </a:cubicBezTo>
                <a:cubicBezTo>
                  <a:pt x="14778" y="15674"/>
                  <a:pt x="14782" y="15670"/>
                  <a:pt x="14782" y="15670"/>
                </a:cubicBezTo>
                <a:close/>
                <a:moveTo>
                  <a:pt x="21285" y="18574"/>
                </a:moveTo>
                <a:cubicBezTo>
                  <a:pt x="21309" y="18545"/>
                  <a:pt x="21316" y="18512"/>
                  <a:pt x="21299" y="18466"/>
                </a:cubicBezTo>
                <a:cubicBezTo>
                  <a:pt x="21285" y="18512"/>
                  <a:pt x="21269" y="18545"/>
                  <a:pt x="21292" y="18578"/>
                </a:cubicBezTo>
                <a:lnTo>
                  <a:pt x="21285" y="18574"/>
                </a:lnTo>
                <a:close/>
                <a:moveTo>
                  <a:pt x="19866" y="20872"/>
                </a:moveTo>
                <a:cubicBezTo>
                  <a:pt x="19870" y="20849"/>
                  <a:pt x="19873" y="20823"/>
                  <a:pt x="19876" y="20787"/>
                </a:cubicBezTo>
                <a:cubicBezTo>
                  <a:pt x="19846" y="20820"/>
                  <a:pt x="19853" y="20846"/>
                  <a:pt x="19866" y="20872"/>
                </a:cubicBezTo>
                <a:close/>
                <a:moveTo>
                  <a:pt x="17208" y="19351"/>
                </a:moveTo>
                <a:cubicBezTo>
                  <a:pt x="17269" y="19368"/>
                  <a:pt x="17235" y="19286"/>
                  <a:pt x="17279" y="19289"/>
                </a:cubicBezTo>
                <a:cubicBezTo>
                  <a:pt x="17279" y="19289"/>
                  <a:pt x="17279" y="19292"/>
                  <a:pt x="17279" y="19289"/>
                </a:cubicBezTo>
                <a:cubicBezTo>
                  <a:pt x="17195" y="19246"/>
                  <a:pt x="17218" y="19315"/>
                  <a:pt x="17208" y="19351"/>
                </a:cubicBezTo>
                <a:cubicBezTo>
                  <a:pt x="17212" y="19354"/>
                  <a:pt x="17208" y="19351"/>
                  <a:pt x="17208" y="19351"/>
                </a:cubicBezTo>
                <a:close/>
                <a:moveTo>
                  <a:pt x="19906" y="20551"/>
                </a:moveTo>
                <a:cubicBezTo>
                  <a:pt x="19900" y="20551"/>
                  <a:pt x="19890" y="20567"/>
                  <a:pt x="19886" y="20580"/>
                </a:cubicBezTo>
                <a:cubicBezTo>
                  <a:pt x="19883" y="20590"/>
                  <a:pt x="19890" y="20610"/>
                  <a:pt x="19893" y="20610"/>
                </a:cubicBezTo>
                <a:cubicBezTo>
                  <a:pt x="19923" y="20613"/>
                  <a:pt x="19910" y="20593"/>
                  <a:pt x="19910" y="20577"/>
                </a:cubicBezTo>
                <a:cubicBezTo>
                  <a:pt x="19903" y="20570"/>
                  <a:pt x="19933" y="20557"/>
                  <a:pt x="19906" y="20551"/>
                </a:cubicBezTo>
                <a:close/>
                <a:moveTo>
                  <a:pt x="14815" y="15854"/>
                </a:moveTo>
                <a:cubicBezTo>
                  <a:pt x="14815" y="15824"/>
                  <a:pt x="14815" y="15798"/>
                  <a:pt x="14815" y="15769"/>
                </a:cubicBezTo>
                <a:lnTo>
                  <a:pt x="14818" y="15772"/>
                </a:lnTo>
                <a:cubicBezTo>
                  <a:pt x="14808" y="15762"/>
                  <a:pt x="14798" y="15752"/>
                  <a:pt x="14785" y="15739"/>
                </a:cubicBezTo>
                <a:cubicBezTo>
                  <a:pt x="14785" y="15739"/>
                  <a:pt x="14788" y="15742"/>
                  <a:pt x="14788" y="15742"/>
                </a:cubicBezTo>
                <a:cubicBezTo>
                  <a:pt x="14748" y="15792"/>
                  <a:pt x="14792" y="15818"/>
                  <a:pt x="14815" y="15851"/>
                </a:cubicBezTo>
                <a:lnTo>
                  <a:pt x="14815" y="15854"/>
                </a:lnTo>
                <a:close/>
                <a:moveTo>
                  <a:pt x="7267" y="7830"/>
                </a:moveTo>
                <a:cubicBezTo>
                  <a:pt x="7270" y="7801"/>
                  <a:pt x="7290" y="7768"/>
                  <a:pt x="7264" y="7732"/>
                </a:cubicBezTo>
                <a:cubicBezTo>
                  <a:pt x="7247" y="7771"/>
                  <a:pt x="7264" y="7797"/>
                  <a:pt x="7270" y="7827"/>
                </a:cubicBezTo>
                <a:lnTo>
                  <a:pt x="7267" y="7830"/>
                </a:lnTo>
                <a:close/>
                <a:moveTo>
                  <a:pt x="6564" y="12809"/>
                </a:moveTo>
                <a:cubicBezTo>
                  <a:pt x="6554" y="12799"/>
                  <a:pt x="6544" y="12789"/>
                  <a:pt x="6531" y="12779"/>
                </a:cubicBezTo>
                <a:cubicBezTo>
                  <a:pt x="6531" y="12779"/>
                  <a:pt x="6534" y="12783"/>
                  <a:pt x="6534" y="12783"/>
                </a:cubicBezTo>
                <a:cubicBezTo>
                  <a:pt x="6497" y="12783"/>
                  <a:pt x="6480" y="12802"/>
                  <a:pt x="6477" y="12835"/>
                </a:cubicBezTo>
                <a:lnTo>
                  <a:pt x="6474" y="12832"/>
                </a:lnTo>
                <a:cubicBezTo>
                  <a:pt x="6494" y="12842"/>
                  <a:pt x="6514" y="12851"/>
                  <a:pt x="6534" y="12861"/>
                </a:cubicBezTo>
                <a:cubicBezTo>
                  <a:pt x="6534" y="12861"/>
                  <a:pt x="6531" y="12858"/>
                  <a:pt x="6531" y="12858"/>
                </a:cubicBezTo>
                <a:cubicBezTo>
                  <a:pt x="6571" y="12855"/>
                  <a:pt x="6551" y="12822"/>
                  <a:pt x="6557" y="12806"/>
                </a:cubicBezTo>
                <a:lnTo>
                  <a:pt x="6564" y="12809"/>
                </a:lnTo>
                <a:close/>
                <a:moveTo>
                  <a:pt x="15849" y="15703"/>
                </a:moveTo>
                <a:cubicBezTo>
                  <a:pt x="15839" y="15726"/>
                  <a:pt x="15836" y="15752"/>
                  <a:pt x="15799" y="15746"/>
                </a:cubicBezTo>
                <a:cubicBezTo>
                  <a:pt x="15799" y="15746"/>
                  <a:pt x="15803" y="15742"/>
                  <a:pt x="15803" y="15742"/>
                </a:cubicBezTo>
                <a:cubicBezTo>
                  <a:pt x="15803" y="15769"/>
                  <a:pt x="15803" y="15798"/>
                  <a:pt x="15806" y="15824"/>
                </a:cubicBezTo>
                <a:cubicBezTo>
                  <a:pt x="15806" y="15824"/>
                  <a:pt x="15803" y="15821"/>
                  <a:pt x="15803" y="15821"/>
                </a:cubicBezTo>
                <a:cubicBezTo>
                  <a:pt x="15846" y="15792"/>
                  <a:pt x="15876" y="15759"/>
                  <a:pt x="15849" y="15703"/>
                </a:cubicBezTo>
                <a:lnTo>
                  <a:pt x="15849" y="15703"/>
                </a:lnTo>
                <a:close/>
                <a:moveTo>
                  <a:pt x="6102" y="16942"/>
                </a:moveTo>
                <a:cubicBezTo>
                  <a:pt x="6072" y="16942"/>
                  <a:pt x="6065" y="16958"/>
                  <a:pt x="6072" y="16981"/>
                </a:cubicBezTo>
                <a:cubicBezTo>
                  <a:pt x="6072" y="16988"/>
                  <a:pt x="6079" y="16991"/>
                  <a:pt x="6085" y="16998"/>
                </a:cubicBezTo>
                <a:cubicBezTo>
                  <a:pt x="6092" y="16978"/>
                  <a:pt x="6095" y="16958"/>
                  <a:pt x="6102" y="16939"/>
                </a:cubicBezTo>
                <a:cubicBezTo>
                  <a:pt x="6099" y="16936"/>
                  <a:pt x="6102" y="16939"/>
                  <a:pt x="6102" y="16942"/>
                </a:cubicBezTo>
                <a:close/>
                <a:moveTo>
                  <a:pt x="6152" y="17040"/>
                </a:moveTo>
                <a:cubicBezTo>
                  <a:pt x="6095" y="17073"/>
                  <a:pt x="6122" y="17119"/>
                  <a:pt x="6136" y="17162"/>
                </a:cubicBezTo>
                <a:cubicBezTo>
                  <a:pt x="6136" y="17162"/>
                  <a:pt x="6132" y="17158"/>
                  <a:pt x="6132" y="17158"/>
                </a:cubicBezTo>
                <a:cubicBezTo>
                  <a:pt x="6142" y="17119"/>
                  <a:pt x="6166" y="17080"/>
                  <a:pt x="6152" y="17040"/>
                </a:cubicBezTo>
                <a:lnTo>
                  <a:pt x="6152" y="17040"/>
                </a:lnTo>
                <a:close/>
                <a:moveTo>
                  <a:pt x="2531" y="16949"/>
                </a:moveTo>
                <a:cubicBezTo>
                  <a:pt x="2557" y="16981"/>
                  <a:pt x="2551" y="17021"/>
                  <a:pt x="2551" y="17057"/>
                </a:cubicBezTo>
                <a:cubicBezTo>
                  <a:pt x="2551" y="17057"/>
                  <a:pt x="2551" y="17057"/>
                  <a:pt x="2551" y="17057"/>
                </a:cubicBezTo>
                <a:cubicBezTo>
                  <a:pt x="2574" y="17014"/>
                  <a:pt x="2604" y="16972"/>
                  <a:pt x="2531" y="16949"/>
                </a:cubicBezTo>
                <a:lnTo>
                  <a:pt x="2531" y="16949"/>
                </a:lnTo>
                <a:close/>
                <a:moveTo>
                  <a:pt x="2531" y="16949"/>
                </a:moveTo>
                <a:cubicBezTo>
                  <a:pt x="2534" y="16919"/>
                  <a:pt x="2557" y="16893"/>
                  <a:pt x="2534" y="16863"/>
                </a:cubicBezTo>
                <a:cubicBezTo>
                  <a:pt x="2504" y="16890"/>
                  <a:pt x="2541" y="16919"/>
                  <a:pt x="2531" y="16949"/>
                </a:cubicBezTo>
                <a:cubicBezTo>
                  <a:pt x="2531" y="16949"/>
                  <a:pt x="2531" y="16949"/>
                  <a:pt x="2531" y="16949"/>
                </a:cubicBezTo>
                <a:close/>
                <a:moveTo>
                  <a:pt x="10112" y="3268"/>
                </a:moveTo>
                <a:cubicBezTo>
                  <a:pt x="10112" y="3287"/>
                  <a:pt x="10109" y="3307"/>
                  <a:pt x="10109" y="3327"/>
                </a:cubicBezTo>
                <a:cubicBezTo>
                  <a:pt x="10129" y="3327"/>
                  <a:pt x="10149" y="3327"/>
                  <a:pt x="10169" y="3327"/>
                </a:cubicBezTo>
                <a:cubicBezTo>
                  <a:pt x="10169" y="3307"/>
                  <a:pt x="10166" y="3287"/>
                  <a:pt x="10166" y="3268"/>
                </a:cubicBezTo>
                <a:cubicBezTo>
                  <a:pt x="10166" y="3268"/>
                  <a:pt x="10169" y="3271"/>
                  <a:pt x="10169" y="3271"/>
                </a:cubicBezTo>
                <a:cubicBezTo>
                  <a:pt x="10149" y="3271"/>
                  <a:pt x="10132" y="3271"/>
                  <a:pt x="10112" y="3271"/>
                </a:cubicBezTo>
                <a:lnTo>
                  <a:pt x="10112" y="3268"/>
                </a:lnTo>
                <a:close/>
                <a:moveTo>
                  <a:pt x="9205" y="16791"/>
                </a:moveTo>
                <a:cubicBezTo>
                  <a:pt x="9205" y="16811"/>
                  <a:pt x="9205" y="16831"/>
                  <a:pt x="9205" y="16850"/>
                </a:cubicBezTo>
                <a:cubicBezTo>
                  <a:pt x="9205" y="16850"/>
                  <a:pt x="9202" y="16844"/>
                  <a:pt x="9202" y="16844"/>
                </a:cubicBezTo>
                <a:cubicBezTo>
                  <a:pt x="9212" y="16854"/>
                  <a:pt x="9225" y="16867"/>
                  <a:pt x="9235" y="16877"/>
                </a:cubicBezTo>
                <a:cubicBezTo>
                  <a:pt x="9235" y="16877"/>
                  <a:pt x="9232" y="16873"/>
                  <a:pt x="9232" y="16873"/>
                </a:cubicBezTo>
                <a:cubicBezTo>
                  <a:pt x="9242" y="16873"/>
                  <a:pt x="9252" y="16873"/>
                  <a:pt x="9262" y="16873"/>
                </a:cubicBezTo>
                <a:lnTo>
                  <a:pt x="9259" y="16877"/>
                </a:lnTo>
                <a:cubicBezTo>
                  <a:pt x="9252" y="16844"/>
                  <a:pt x="9249" y="16808"/>
                  <a:pt x="9205" y="16798"/>
                </a:cubicBezTo>
                <a:lnTo>
                  <a:pt x="9205" y="16791"/>
                </a:lnTo>
                <a:close/>
                <a:moveTo>
                  <a:pt x="1322" y="17122"/>
                </a:moveTo>
                <a:cubicBezTo>
                  <a:pt x="1319" y="17129"/>
                  <a:pt x="1312" y="17135"/>
                  <a:pt x="1309" y="17142"/>
                </a:cubicBezTo>
                <a:cubicBezTo>
                  <a:pt x="1309" y="17155"/>
                  <a:pt x="1312" y="17165"/>
                  <a:pt x="1312" y="17178"/>
                </a:cubicBezTo>
                <a:cubicBezTo>
                  <a:pt x="1319" y="17171"/>
                  <a:pt x="1326" y="17165"/>
                  <a:pt x="1332" y="17158"/>
                </a:cubicBezTo>
                <a:cubicBezTo>
                  <a:pt x="1332" y="17145"/>
                  <a:pt x="1326" y="17132"/>
                  <a:pt x="1322" y="17122"/>
                </a:cubicBezTo>
                <a:close/>
                <a:moveTo>
                  <a:pt x="10239" y="3438"/>
                </a:moveTo>
                <a:cubicBezTo>
                  <a:pt x="10243" y="3408"/>
                  <a:pt x="10243" y="3379"/>
                  <a:pt x="10246" y="3349"/>
                </a:cubicBezTo>
                <a:lnTo>
                  <a:pt x="10249" y="3353"/>
                </a:lnTo>
                <a:cubicBezTo>
                  <a:pt x="10239" y="3353"/>
                  <a:pt x="10229" y="3349"/>
                  <a:pt x="10219" y="3349"/>
                </a:cubicBezTo>
                <a:cubicBezTo>
                  <a:pt x="10213" y="3379"/>
                  <a:pt x="10203" y="3405"/>
                  <a:pt x="10196" y="3435"/>
                </a:cubicBezTo>
                <a:cubicBezTo>
                  <a:pt x="10196" y="3435"/>
                  <a:pt x="10193" y="3431"/>
                  <a:pt x="10193" y="3431"/>
                </a:cubicBezTo>
                <a:cubicBezTo>
                  <a:pt x="10209" y="3435"/>
                  <a:pt x="10226" y="3438"/>
                  <a:pt x="10243" y="3445"/>
                </a:cubicBezTo>
                <a:cubicBezTo>
                  <a:pt x="10243" y="3441"/>
                  <a:pt x="10239" y="3438"/>
                  <a:pt x="10239" y="3438"/>
                </a:cubicBezTo>
                <a:close/>
                <a:moveTo>
                  <a:pt x="8797" y="17093"/>
                </a:moveTo>
                <a:cubicBezTo>
                  <a:pt x="8780" y="17103"/>
                  <a:pt x="8750" y="17080"/>
                  <a:pt x="8743" y="17113"/>
                </a:cubicBezTo>
                <a:cubicBezTo>
                  <a:pt x="8743" y="17119"/>
                  <a:pt x="8760" y="17139"/>
                  <a:pt x="8767" y="17139"/>
                </a:cubicBezTo>
                <a:cubicBezTo>
                  <a:pt x="8800" y="17135"/>
                  <a:pt x="8777" y="17103"/>
                  <a:pt x="8790" y="17090"/>
                </a:cubicBezTo>
                <a:cubicBezTo>
                  <a:pt x="8793" y="17090"/>
                  <a:pt x="8797" y="17093"/>
                  <a:pt x="8797" y="17093"/>
                </a:cubicBezTo>
                <a:close/>
                <a:moveTo>
                  <a:pt x="14996" y="3307"/>
                </a:moveTo>
                <a:cubicBezTo>
                  <a:pt x="15006" y="3277"/>
                  <a:pt x="15013" y="3245"/>
                  <a:pt x="15023" y="3215"/>
                </a:cubicBezTo>
                <a:cubicBezTo>
                  <a:pt x="15023" y="3215"/>
                  <a:pt x="15026" y="3215"/>
                  <a:pt x="15026" y="3215"/>
                </a:cubicBezTo>
                <a:cubicBezTo>
                  <a:pt x="15003" y="3241"/>
                  <a:pt x="14993" y="3271"/>
                  <a:pt x="14996" y="3307"/>
                </a:cubicBezTo>
                <a:cubicBezTo>
                  <a:pt x="14999" y="3304"/>
                  <a:pt x="14996" y="3307"/>
                  <a:pt x="14996" y="3307"/>
                </a:cubicBezTo>
                <a:close/>
                <a:moveTo>
                  <a:pt x="14400" y="9652"/>
                </a:moveTo>
                <a:cubicBezTo>
                  <a:pt x="14410" y="9662"/>
                  <a:pt x="14420" y="9672"/>
                  <a:pt x="14434" y="9685"/>
                </a:cubicBezTo>
                <a:cubicBezTo>
                  <a:pt x="14434" y="9685"/>
                  <a:pt x="14430" y="9682"/>
                  <a:pt x="14430" y="9682"/>
                </a:cubicBezTo>
                <a:cubicBezTo>
                  <a:pt x="14440" y="9682"/>
                  <a:pt x="14450" y="9682"/>
                  <a:pt x="14464" y="9682"/>
                </a:cubicBezTo>
                <a:cubicBezTo>
                  <a:pt x="14464" y="9682"/>
                  <a:pt x="14460" y="9685"/>
                  <a:pt x="14460" y="9685"/>
                </a:cubicBezTo>
                <a:cubicBezTo>
                  <a:pt x="14470" y="9675"/>
                  <a:pt x="14480" y="9666"/>
                  <a:pt x="14490" y="9652"/>
                </a:cubicBezTo>
                <a:cubicBezTo>
                  <a:pt x="14490" y="9652"/>
                  <a:pt x="14487" y="9656"/>
                  <a:pt x="14487" y="9656"/>
                </a:cubicBezTo>
                <a:cubicBezTo>
                  <a:pt x="14460" y="9636"/>
                  <a:pt x="14434" y="9633"/>
                  <a:pt x="14407" y="9656"/>
                </a:cubicBezTo>
                <a:lnTo>
                  <a:pt x="14400" y="9652"/>
                </a:lnTo>
                <a:close/>
                <a:moveTo>
                  <a:pt x="13329" y="9062"/>
                </a:moveTo>
                <a:cubicBezTo>
                  <a:pt x="13339" y="9053"/>
                  <a:pt x="13349" y="9043"/>
                  <a:pt x="13362" y="9030"/>
                </a:cubicBezTo>
                <a:cubicBezTo>
                  <a:pt x="13362" y="9030"/>
                  <a:pt x="13362" y="9033"/>
                  <a:pt x="13362" y="9033"/>
                </a:cubicBezTo>
                <a:cubicBezTo>
                  <a:pt x="13352" y="9023"/>
                  <a:pt x="13339" y="9000"/>
                  <a:pt x="13322" y="9017"/>
                </a:cubicBezTo>
                <a:cubicBezTo>
                  <a:pt x="13316" y="9023"/>
                  <a:pt x="13329" y="9043"/>
                  <a:pt x="13336" y="9059"/>
                </a:cubicBezTo>
                <a:lnTo>
                  <a:pt x="13329" y="9062"/>
                </a:lnTo>
                <a:close/>
                <a:moveTo>
                  <a:pt x="20087" y="19492"/>
                </a:moveTo>
                <a:cubicBezTo>
                  <a:pt x="20084" y="19502"/>
                  <a:pt x="20074" y="19515"/>
                  <a:pt x="20074" y="19525"/>
                </a:cubicBezTo>
                <a:cubicBezTo>
                  <a:pt x="20074" y="19535"/>
                  <a:pt x="20084" y="19541"/>
                  <a:pt x="20087" y="19551"/>
                </a:cubicBezTo>
                <a:cubicBezTo>
                  <a:pt x="20090" y="19538"/>
                  <a:pt x="20094" y="19528"/>
                  <a:pt x="20097" y="19518"/>
                </a:cubicBezTo>
                <a:cubicBezTo>
                  <a:pt x="20094" y="19508"/>
                  <a:pt x="20090" y="19499"/>
                  <a:pt x="20087" y="19492"/>
                </a:cubicBezTo>
                <a:close/>
                <a:moveTo>
                  <a:pt x="20177" y="16680"/>
                </a:moveTo>
                <a:cubicBezTo>
                  <a:pt x="20221" y="16686"/>
                  <a:pt x="20248" y="16667"/>
                  <a:pt x="20265" y="16631"/>
                </a:cubicBezTo>
                <a:cubicBezTo>
                  <a:pt x="20265" y="16631"/>
                  <a:pt x="20268" y="16634"/>
                  <a:pt x="20268" y="16634"/>
                </a:cubicBezTo>
                <a:cubicBezTo>
                  <a:pt x="20221" y="16621"/>
                  <a:pt x="20201" y="16657"/>
                  <a:pt x="20177" y="16680"/>
                </a:cubicBezTo>
                <a:lnTo>
                  <a:pt x="20177" y="16680"/>
                </a:lnTo>
                <a:close/>
                <a:moveTo>
                  <a:pt x="8154" y="10868"/>
                </a:moveTo>
                <a:cubicBezTo>
                  <a:pt x="8154" y="10849"/>
                  <a:pt x="8164" y="10836"/>
                  <a:pt x="8188" y="10836"/>
                </a:cubicBezTo>
                <a:cubicBezTo>
                  <a:pt x="8188" y="10836"/>
                  <a:pt x="8184" y="10842"/>
                  <a:pt x="8184" y="10842"/>
                </a:cubicBezTo>
                <a:cubicBezTo>
                  <a:pt x="8184" y="10832"/>
                  <a:pt x="8184" y="10819"/>
                  <a:pt x="8184" y="10809"/>
                </a:cubicBezTo>
                <a:cubicBezTo>
                  <a:pt x="8184" y="10809"/>
                  <a:pt x="8188" y="10816"/>
                  <a:pt x="8188" y="10816"/>
                </a:cubicBezTo>
                <a:cubicBezTo>
                  <a:pt x="8177" y="10806"/>
                  <a:pt x="8167" y="10796"/>
                  <a:pt x="8154" y="10783"/>
                </a:cubicBezTo>
                <a:cubicBezTo>
                  <a:pt x="8154" y="10783"/>
                  <a:pt x="8157" y="10787"/>
                  <a:pt x="8157" y="10787"/>
                </a:cubicBezTo>
                <a:cubicBezTo>
                  <a:pt x="8147" y="10787"/>
                  <a:pt x="8137" y="10787"/>
                  <a:pt x="8127" y="10787"/>
                </a:cubicBezTo>
                <a:cubicBezTo>
                  <a:pt x="8127" y="10787"/>
                  <a:pt x="8131" y="10783"/>
                  <a:pt x="8131" y="10783"/>
                </a:cubicBezTo>
                <a:cubicBezTo>
                  <a:pt x="8127" y="10806"/>
                  <a:pt x="8124" y="10832"/>
                  <a:pt x="8121" y="10855"/>
                </a:cubicBezTo>
                <a:cubicBezTo>
                  <a:pt x="8121" y="10855"/>
                  <a:pt x="8117" y="10852"/>
                  <a:pt x="8117" y="10852"/>
                </a:cubicBezTo>
                <a:cubicBezTo>
                  <a:pt x="8131" y="10855"/>
                  <a:pt x="8144" y="10862"/>
                  <a:pt x="8157" y="10865"/>
                </a:cubicBezTo>
                <a:lnTo>
                  <a:pt x="8154" y="10868"/>
                </a:lnTo>
                <a:close/>
                <a:moveTo>
                  <a:pt x="20030" y="19774"/>
                </a:moveTo>
                <a:cubicBezTo>
                  <a:pt x="20010" y="19797"/>
                  <a:pt x="20013" y="19820"/>
                  <a:pt x="20027" y="19843"/>
                </a:cubicBezTo>
                <a:cubicBezTo>
                  <a:pt x="20047" y="19823"/>
                  <a:pt x="20047" y="19800"/>
                  <a:pt x="20030" y="19774"/>
                </a:cubicBezTo>
                <a:close/>
                <a:moveTo>
                  <a:pt x="20773" y="16188"/>
                </a:moveTo>
                <a:cubicBezTo>
                  <a:pt x="20810" y="16142"/>
                  <a:pt x="20743" y="16123"/>
                  <a:pt x="20747" y="16083"/>
                </a:cubicBezTo>
                <a:cubicBezTo>
                  <a:pt x="20747" y="16083"/>
                  <a:pt x="20747" y="16083"/>
                  <a:pt x="20747" y="16083"/>
                </a:cubicBezTo>
                <a:cubicBezTo>
                  <a:pt x="20733" y="16123"/>
                  <a:pt x="20760" y="16152"/>
                  <a:pt x="20773" y="16188"/>
                </a:cubicBezTo>
                <a:cubicBezTo>
                  <a:pt x="20777" y="16185"/>
                  <a:pt x="20773" y="16188"/>
                  <a:pt x="20773" y="16188"/>
                </a:cubicBezTo>
                <a:close/>
                <a:moveTo>
                  <a:pt x="8238" y="11596"/>
                </a:moveTo>
                <a:cubicBezTo>
                  <a:pt x="8238" y="11576"/>
                  <a:pt x="8238" y="11557"/>
                  <a:pt x="8238" y="11537"/>
                </a:cubicBezTo>
                <a:cubicBezTo>
                  <a:pt x="8238" y="11537"/>
                  <a:pt x="8241" y="11540"/>
                  <a:pt x="8241" y="11540"/>
                </a:cubicBezTo>
                <a:cubicBezTo>
                  <a:pt x="8221" y="11540"/>
                  <a:pt x="8211" y="11527"/>
                  <a:pt x="8208" y="11508"/>
                </a:cubicBezTo>
                <a:cubicBezTo>
                  <a:pt x="8208" y="11508"/>
                  <a:pt x="8214" y="11511"/>
                  <a:pt x="8214" y="11511"/>
                </a:cubicBezTo>
                <a:cubicBezTo>
                  <a:pt x="8204" y="11511"/>
                  <a:pt x="8194" y="11511"/>
                  <a:pt x="8181" y="11511"/>
                </a:cubicBezTo>
                <a:lnTo>
                  <a:pt x="8184" y="11508"/>
                </a:lnTo>
                <a:cubicBezTo>
                  <a:pt x="8191" y="11544"/>
                  <a:pt x="8204" y="11573"/>
                  <a:pt x="8238" y="11590"/>
                </a:cubicBezTo>
                <a:lnTo>
                  <a:pt x="8238" y="11596"/>
                </a:lnTo>
                <a:close/>
                <a:moveTo>
                  <a:pt x="18417" y="16073"/>
                </a:moveTo>
                <a:cubicBezTo>
                  <a:pt x="18413" y="16064"/>
                  <a:pt x="18434" y="16034"/>
                  <a:pt x="18400" y="16051"/>
                </a:cubicBezTo>
                <a:cubicBezTo>
                  <a:pt x="18393" y="16054"/>
                  <a:pt x="18400" y="16080"/>
                  <a:pt x="18403" y="16113"/>
                </a:cubicBezTo>
                <a:cubicBezTo>
                  <a:pt x="18410" y="16090"/>
                  <a:pt x="18417" y="16080"/>
                  <a:pt x="18417" y="16073"/>
                </a:cubicBezTo>
                <a:close/>
                <a:moveTo>
                  <a:pt x="539" y="19059"/>
                </a:moveTo>
                <a:cubicBezTo>
                  <a:pt x="529" y="19059"/>
                  <a:pt x="519" y="19059"/>
                  <a:pt x="509" y="19059"/>
                </a:cubicBezTo>
                <a:cubicBezTo>
                  <a:pt x="509" y="19059"/>
                  <a:pt x="512" y="19056"/>
                  <a:pt x="512" y="19056"/>
                </a:cubicBezTo>
                <a:cubicBezTo>
                  <a:pt x="502" y="19066"/>
                  <a:pt x="492" y="19076"/>
                  <a:pt x="479" y="19086"/>
                </a:cubicBezTo>
                <a:cubicBezTo>
                  <a:pt x="479" y="19086"/>
                  <a:pt x="482" y="19082"/>
                  <a:pt x="482" y="19082"/>
                </a:cubicBezTo>
                <a:cubicBezTo>
                  <a:pt x="489" y="19096"/>
                  <a:pt x="485" y="19125"/>
                  <a:pt x="502" y="19118"/>
                </a:cubicBezTo>
                <a:cubicBezTo>
                  <a:pt x="522" y="19112"/>
                  <a:pt x="546" y="19089"/>
                  <a:pt x="532" y="19056"/>
                </a:cubicBezTo>
                <a:lnTo>
                  <a:pt x="539" y="19059"/>
                </a:lnTo>
                <a:close/>
                <a:moveTo>
                  <a:pt x="10059" y="3192"/>
                </a:moveTo>
                <a:cubicBezTo>
                  <a:pt x="10025" y="3186"/>
                  <a:pt x="10029" y="3156"/>
                  <a:pt x="10029" y="3133"/>
                </a:cubicBezTo>
                <a:lnTo>
                  <a:pt x="10032" y="3136"/>
                </a:lnTo>
                <a:cubicBezTo>
                  <a:pt x="10022" y="3136"/>
                  <a:pt x="10012" y="3136"/>
                  <a:pt x="10002" y="3136"/>
                </a:cubicBezTo>
                <a:cubicBezTo>
                  <a:pt x="10002" y="3136"/>
                  <a:pt x="10005" y="3133"/>
                  <a:pt x="10005" y="3133"/>
                </a:cubicBezTo>
                <a:cubicBezTo>
                  <a:pt x="10005" y="3163"/>
                  <a:pt x="10005" y="3189"/>
                  <a:pt x="10005" y="3218"/>
                </a:cubicBezTo>
                <a:cubicBezTo>
                  <a:pt x="10005" y="3218"/>
                  <a:pt x="10002" y="3215"/>
                  <a:pt x="10002" y="3215"/>
                </a:cubicBezTo>
                <a:cubicBezTo>
                  <a:pt x="10022" y="3215"/>
                  <a:pt x="10042" y="3215"/>
                  <a:pt x="10062" y="3215"/>
                </a:cubicBezTo>
                <a:lnTo>
                  <a:pt x="10059" y="3218"/>
                </a:lnTo>
                <a:cubicBezTo>
                  <a:pt x="10059" y="3209"/>
                  <a:pt x="10059" y="3202"/>
                  <a:pt x="10059" y="3192"/>
                </a:cubicBezTo>
                <a:lnTo>
                  <a:pt x="10059" y="3192"/>
                </a:lnTo>
                <a:close/>
                <a:moveTo>
                  <a:pt x="6072" y="17339"/>
                </a:moveTo>
                <a:cubicBezTo>
                  <a:pt x="6032" y="17352"/>
                  <a:pt x="6035" y="17371"/>
                  <a:pt x="6062" y="17404"/>
                </a:cubicBezTo>
                <a:cubicBezTo>
                  <a:pt x="6065" y="17378"/>
                  <a:pt x="6065" y="17355"/>
                  <a:pt x="6069" y="17335"/>
                </a:cubicBezTo>
                <a:cubicBezTo>
                  <a:pt x="6069" y="17335"/>
                  <a:pt x="6072" y="17339"/>
                  <a:pt x="6072" y="17339"/>
                </a:cubicBezTo>
                <a:close/>
                <a:moveTo>
                  <a:pt x="11321" y="2235"/>
                </a:moveTo>
                <a:cubicBezTo>
                  <a:pt x="11321" y="2228"/>
                  <a:pt x="11317" y="2215"/>
                  <a:pt x="11314" y="2212"/>
                </a:cubicBezTo>
                <a:cubicBezTo>
                  <a:pt x="11294" y="2206"/>
                  <a:pt x="11297" y="2222"/>
                  <a:pt x="11297" y="2232"/>
                </a:cubicBezTo>
                <a:cubicBezTo>
                  <a:pt x="11297" y="2238"/>
                  <a:pt x="11304" y="2245"/>
                  <a:pt x="11307" y="2251"/>
                </a:cubicBezTo>
                <a:cubicBezTo>
                  <a:pt x="11314" y="2245"/>
                  <a:pt x="11321" y="2242"/>
                  <a:pt x="11321" y="2235"/>
                </a:cubicBezTo>
                <a:close/>
                <a:moveTo>
                  <a:pt x="20010" y="19974"/>
                </a:moveTo>
                <a:cubicBezTo>
                  <a:pt x="20010" y="19964"/>
                  <a:pt x="20003" y="19954"/>
                  <a:pt x="20000" y="19948"/>
                </a:cubicBezTo>
                <a:cubicBezTo>
                  <a:pt x="19997" y="19958"/>
                  <a:pt x="19997" y="19964"/>
                  <a:pt x="19997" y="19974"/>
                </a:cubicBezTo>
                <a:cubicBezTo>
                  <a:pt x="19997" y="19980"/>
                  <a:pt x="20000" y="19990"/>
                  <a:pt x="20003" y="20000"/>
                </a:cubicBezTo>
                <a:cubicBezTo>
                  <a:pt x="20003" y="19987"/>
                  <a:pt x="20010" y="19980"/>
                  <a:pt x="20010" y="19974"/>
                </a:cubicBezTo>
                <a:close/>
                <a:moveTo>
                  <a:pt x="2969" y="17434"/>
                </a:moveTo>
                <a:cubicBezTo>
                  <a:pt x="2962" y="17473"/>
                  <a:pt x="2946" y="17512"/>
                  <a:pt x="2996" y="17539"/>
                </a:cubicBezTo>
                <a:lnTo>
                  <a:pt x="2993" y="17542"/>
                </a:lnTo>
                <a:cubicBezTo>
                  <a:pt x="2983" y="17506"/>
                  <a:pt x="2972" y="17473"/>
                  <a:pt x="2966" y="17437"/>
                </a:cubicBezTo>
                <a:cubicBezTo>
                  <a:pt x="2962" y="17437"/>
                  <a:pt x="2966" y="17434"/>
                  <a:pt x="2969" y="17434"/>
                </a:cubicBezTo>
                <a:close/>
                <a:moveTo>
                  <a:pt x="9831" y="15831"/>
                </a:moveTo>
                <a:cubicBezTo>
                  <a:pt x="9844" y="15792"/>
                  <a:pt x="9801" y="15769"/>
                  <a:pt x="9801" y="15733"/>
                </a:cubicBezTo>
                <a:lnTo>
                  <a:pt x="9801" y="15733"/>
                </a:lnTo>
                <a:cubicBezTo>
                  <a:pt x="9774" y="15775"/>
                  <a:pt x="9814" y="15798"/>
                  <a:pt x="9834" y="15824"/>
                </a:cubicBezTo>
                <a:cubicBezTo>
                  <a:pt x="9831" y="15828"/>
                  <a:pt x="9831" y="15831"/>
                  <a:pt x="9831" y="15831"/>
                </a:cubicBezTo>
                <a:close/>
                <a:moveTo>
                  <a:pt x="14979" y="17522"/>
                </a:moveTo>
                <a:cubicBezTo>
                  <a:pt x="14969" y="17503"/>
                  <a:pt x="14959" y="17483"/>
                  <a:pt x="14952" y="17463"/>
                </a:cubicBezTo>
                <a:cubicBezTo>
                  <a:pt x="14952" y="17463"/>
                  <a:pt x="14959" y="17466"/>
                  <a:pt x="14959" y="17466"/>
                </a:cubicBezTo>
                <a:cubicBezTo>
                  <a:pt x="14939" y="17466"/>
                  <a:pt x="14919" y="17466"/>
                  <a:pt x="14899" y="17466"/>
                </a:cubicBezTo>
                <a:lnTo>
                  <a:pt x="14902" y="17463"/>
                </a:lnTo>
                <a:cubicBezTo>
                  <a:pt x="14919" y="17496"/>
                  <a:pt x="14946" y="17509"/>
                  <a:pt x="14979" y="17516"/>
                </a:cubicBezTo>
                <a:lnTo>
                  <a:pt x="14979" y="17522"/>
                </a:lnTo>
                <a:close/>
                <a:moveTo>
                  <a:pt x="15722" y="15631"/>
                </a:moveTo>
                <a:cubicBezTo>
                  <a:pt x="15736" y="15618"/>
                  <a:pt x="15742" y="15592"/>
                  <a:pt x="15769" y="15598"/>
                </a:cubicBezTo>
                <a:cubicBezTo>
                  <a:pt x="15769" y="15598"/>
                  <a:pt x="15769" y="15598"/>
                  <a:pt x="15769" y="15598"/>
                </a:cubicBezTo>
                <a:cubicBezTo>
                  <a:pt x="15722" y="15559"/>
                  <a:pt x="15692" y="15615"/>
                  <a:pt x="15652" y="15618"/>
                </a:cubicBezTo>
                <a:lnTo>
                  <a:pt x="15655" y="15618"/>
                </a:lnTo>
                <a:cubicBezTo>
                  <a:pt x="15679" y="15621"/>
                  <a:pt x="15702" y="15624"/>
                  <a:pt x="15722" y="15631"/>
                </a:cubicBezTo>
                <a:cubicBezTo>
                  <a:pt x="15726" y="15628"/>
                  <a:pt x="15722" y="15631"/>
                  <a:pt x="15722" y="15631"/>
                </a:cubicBezTo>
                <a:close/>
                <a:moveTo>
                  <a:pt x="18249" y="20151"/>
                </a:moveTo>
                <a:cubicBezTo>
                  <a:pt x="18246" y="20105"/>
                  <a:pt x="18246" y="20059"/>
                  <a:pt x="18243" y="20013"/>
                </a:cubicBezTo>
                <a:lnTo>
                  <a:pt x="18246" y="20017"/>
                </a:lnTo>
                <a:cubicBezTo>
                  <a:pt x="18239" y="20062"/>
                  <a:pt x="18206" y="20108"/>
                  <a:pt x="18249" y="20151"/>
                </a:cubicBezTo>
                <a:cubicBezTo>
                  <a:pt x="18249" y="20151"/>
                  <a:pt x="18249" y="20151"/>
                  <a:pt x="18249" y="20151"/>
                </a:cubicBezTo>
                <a:close/>
                <a:moveTo>
                  <a:pt x="2738" y="20131"/>
                </a:moveTo>
                <a:cubicBezTo>
                  <a:pt x="2731" y="20095"/>
                  <a:pt x="2725" y="20062"/>
                  <a:pt x="2681" y="20053"/>
                </a:cubicBezTo>
                <a:lnTo>
                  <a:pt x="2685" y="20049"/>
                </a:lnTo>
                <a:cubicBezTo>
                  <a:pt x="2685" y="20069"/>
                  <a:pt x="2685" y="20089"/>
                  <a:pt x="2685" y="20108"/>
                </a:cubicBezTo>
                <a:lnTo>
                  <a:pt x="2681" y="20105"/>
                </a:lnTo>
                <a:cubicBezTo>
                  <a:pt x="2701" y="20112"/>
                  <a:pt x="2721" y="20121"/>
                  <a:pt x="2738" y="20131"/>
                </a:cubicBezTo>
                <a:lnTo>
                  <a:pt x="2738" y="20131"/>
                </a:lnTo>
                <a:close/>
                <a:moveTo>
                  <a:pt x="15428" y="15464"/>
                </a:moveTo>
                <a:cubicBezTo>
                  <a:pt x="15428" y="15487"/>
                  <a:pt x="15414" y="15513"/>
                  <a:pt x="15434" y="15536"/>
                </a:cubicBezTo>
                <a:cubicBezTo>
                  <a:pt x="15458" y="15510"/>
                  <a:pt x="15438" y="15487"/>
                  <a:pt x="15428" y="15464"/>
                </a:cubicBezTo>
                <a:cubicBezTo>
                  <a:pt x="15428" y="15467"/>
                  <a:pt x="15428" y="15464"/>
                  <a:pt x="15428" y="15464"/>
                </a:cubicBezTo>
                <a:close/>
                <a:moveTo>
                  <a:pt x="6735" y="12278"/>
                </a:moveTo>
                <a:cubicBezTo>
                  <a:pt x="6725" y="12307"/>
                  <a:pt x="6738" y="12347"/>
                  <a:pt x="6691" y="12353"/>
                </a:cubicBezTo>
                <a:cubicBezTo>
                  <a:pt x="6691" y="12353"/>
                  <a:pt x="6695" y="12350"/>
                  <a:pt x="6695" y="12350"/>
                </a:cubicBezTo>
                <a:cubicBezTo>
                  <a:pt x="6711" y="12363"/>
                  <a:pt x="6735" y="12383"/>
                  <a:pt x="6748" y="12360"/>
                </a:cubicBezTo>
                <a:cubicBezTo>
                  <a:pt x="6765" y="12334"/>
                  <a:pt x="6758" y="12301"/>
                  <a:pt x="6735" y="12278"/>
                </a:cubicBezTo>
                <a:cubicBezTo>
                  <a:pt x="6735" y="12278"/>
                  <a:pt x="6735" y="12278"/>
                  <a:pt x="6735" y="12278"/>
                </a:cubicBezTo>
                <a:close/>
                <a:moveTo>
                  <a:pt x="20753" y="15451"/>
                </a:moveTo>
                <a:cubicBezTo>
                  <a:pt x="20773" y="15408"/>
                  <a:pt x="20720" y="15385"/>
                  <a:pt x="20726" y="15349"/>
                </a:cubicBezTo>
                <a:cubicBezTo>
                  <a:pt x="20726" y="15349"/>
                  <a:pt x="20726" y="15349"/>
                  <a:pt x="20726" y="15349"/>
                </a:cubicBezTo>
                <a:cubicBezTo>
                  <a:pt x="20683" y="15398"/>
                  <a:pt x="20733" y="15418"/>
                  <a:pt x="20757" y="15447"/>
                </a:cubicBezTo>
                <a:lnTo>
                  <a:pt x="20753" y="15451"/>
                </a:lnTo>
                <a:close/>
                <a:moveTo>
                  <a:pt x="19826" y="15365"/>
                </a:moveTo>
                <a:cubicBezTo>
                  <a:pt x="19846" y="15402"/>
                  <a:pt x="19873" y="15424"/>
                  <a:pt x="19920" y="15405"/>
                </a:cubicBezTo>
                <a:lnTo>
                  <a:pt x="19916" y="15408"/>
                </a:lnTo>
                <a:cubicBezTo>
                  <a:pt x="19883" y="15398"/>
                  <a:pt x="19863" y="15362"/>
                  <a:pt x="19823" y="15369"/>
                </a:cubicBezTo>
                <a:cubicBezTo>
                  <a:pt x="19823" y="15369"/>
                  <a:pt x="19826" y="15365"/>
                  <a:pt x="19826" y="15365"/>
                </a:cubicBezTo>
                <a:close/>
                <a:moveTo>
                  <a:pt x="1982" y="17660"/>
                </a:moveTo>
                <a:cubicBezTo>
                  <a:pt x="1978" y="17666"/>
                  <a:pt x="1972" y="17673"/>
                  <a:pt x="1972" y="17676"/>
                </a:cubicBezTo>
                <a:cubicBezTo>
                  <a:pt x="1972" y="17686"/>
                  <a:pt x="1978" y="17696"/>
                  <a:pt x="1982" y="17702"/>
                </a:cubicBezTo>
                <a:cubicBezTo>
                  <a:pt x="1985" y="17696"/>
                  <a:pt x="1985" y="17686"/>
                  <a:pt x="1988" y="17680"/>
                </a:cubicBezTo>
                <a:cubicBezTo>
                  <a:pt x="1988" y="17673"/>
                  <a:pt x="1985" y="17666"/>
                  <a:pt x="1982" y="17660"/>
                </a:cubicBezTo>
                <a:close/>
                <a:moveTo>
                  <a:pt x="19736" y="15316"/>
                </a:moveTo>
                <a:cubicBezTo>
                  <a:pt x="19762" y="15339"/>
                  <a:pt x="19786" y="15362"/>
                  <a:pt x="19826" y="15365"/>
                </a:cubicBezTo>
                <a:cubicBezTo>
                  <a:pt x="19826" y="15365"/>
                  <a:pt x="19823" y="15369"/>
                  <a:pt x="19823" y="15369"/>
                </a:cubicBezTo>
                <a:cubicBezTo>
                  <a:pt x="19806" y="15326"/>
                  <a:pt x="19783" y="15303"/>
                  <a:pt x="19732" y="15320"/>
                </a:cubicBezTo>
                <a:cubicBezTo>
                  <a:pt x="19732" y="15320"/>
                  <a:pt x="19736" y="15316"/>
                  <a:pt x="19736" y="15316"/>
                </a:cubicBezTo>
                <a:close/>
                <a:moveTo>
                  <a:pt x="13972" y="7486"/>
                </a:moveTo>
                <a:cubicBezTo>
                  <a:pt x="13962" y="7483"/>
                  <a:pt x="13952" y="7476"/>
                  <a:pt x="13942" y="7473"/>
                </a:cubicBezTo>
                <a:cubicBezTo>
                  <a:pt x="13935" y="7473"/>
                  <a:pt x="13925" y="7479"/>
                  <a:pt x="13918" y="7483"/>
                </a:cubicBezTo>
                <a:cubicBezTo>
                  <a:pt x="13928" y="7489"/>
                  <a:pt x="13938" y="7492"/>
                  <a:pt x="13948" y="7499"/>
                </a:cubicBezTo>
                <a:cubicBezTo>
                  <a:pt x="13958" y="7496"/>
                  <a:pt x="13965" y="7489"/>
                  <a:pt x="13972" y="7486"/>
                </a:cubicBezTo>
                <a:close/>
                <a:moveTo>
                  <a:pt x="1503" y="20246"/>
                </a:moveTo>
                <a:cubicBezTo>
                  <a:pt x="1543" y="20223"/>
                  <a:pt x="1536" y="20194"/>
                  <a:pt x="1503" y="20154"/>
                </a:cubicBezTo>
                <a:cubicBezTo>
                  <a:pt x="1500" y="20190"/>
                  <a:pt x="1500" y="20213"/>
                  <a:pt x="1500" y="20239"/>
                </a:cubicBezTo>
                <a:lnTo>
                  <a:pt x="1503" y="20246"/>
                </a:lnTo>
                <a:close/>
                <a:moveTo>
                  <a:pt x="15277" y="2910"/>
                </a:moveTo>
                <a:cubicBezTo>
                  <a:pt x="15213" y="2874"/>
                  <a:pt x="15217" y="2940"/>
                  <a:pt x="15193" y="2963"/>
                </a:cubicBezTo>
                <a:cubicBezTo>
                  <a:pt x="15193" y="2963"/>
                  <a:pt x="15190" y="2959"/>
                  <a:pt x="15190" y="2959"/>
                </a:cubicBezTo>
                <a:cubicBezTo>
                  <a:pt x="15230" y="2963"/>
                  <a:pt x="15240" y="2917"/>
                  <a:pt x="15277" y="2910"/>
                </a:cubicBezTo>
                <a:cubicBezTo>
                  <a:pt x="15277" y="2910"/>
                  <a:pt x="15277" y="2910"/>
                  <a:pt x="15277" y="2910"/>
                </a:cubicBezTo>
                <a:close/>
                <a:moveTo>
                  <a:pt x="12077" y="2855"/>
                </a:moveTo>
                <a:cubicBezTo>
                  <a:pt x="12054" y="2900"/>
                  <a:pt x="12094" y="2920"/>
                  <a:pt x="12117" y="2946"/>
                </a:cubicBezTo>
                <a:cubicBezTo>
                  <a:pt x="12117" y="2946"/>
                  <a:pt x="12114" y="2950"/>
                  <a:pt x="12114" y="2950"/>
                </a:cubicBezTo>
                <a:cubicBezTo>
                  <a:pt x="12124" y="2910"/>
                  <a:pt x="12094" y="2884"/>
                  <a:pt x="12074" y="2858"/>
                </a:cubicBezTo>
                <a:lnTo>
                  <a:pt x="12077" y="2855"/>
                </a:lnTo>
                <a:close/>
                <a:moveTo>
                  <a:pt x="15344" y="17893"/>
                </a:moveTo>
                <a:cubicBezTo>
                  <a:pt x="15351" y="17893"/>
                  <a:pt x="15354" y="17889"/>
                  <a:pt x="15361" y="17886"/>
                </a:cubicBezTo>
                <a:cubicBezTo>
                  <a:pt x="15357" y="17883"/>
                  <a:pt x="15354" y="17879"/>
                  <a:pt x="15351" y="17879"/>
                </a:cubicBezTo>
                <a:cubicBezTo>
                  <a:pt x="15344" y="17879"/>
                  <a:pt x="15334" y="17883"/>
                  <a:pt x="15327" y="17883"/>
                </a:cubicBezTo>
                <a:cubicBezTo>
                  <a:pt x="15334" y="17886"/>
                  <a:pt x="15337" y="17893"/>
                  <a:pt x="15344" y="17893"/>
                </a:cubicBezTo>
                <a:close/>
                <a:moveTo>
                  <a:pt x="3083" y="17945"/>
                </a:moveTo>
                <a:cubicBezTo>
                  <a:pt x="3090" y="17965"/>
                  <a:pt x="3100" y="17984"/>
                  <a:pt x="3106" y="18004"/>
                </a:cubicBezTo>
                <a:cubicBezTo>
                  <a:pt x="3110" y="17997"/>
                  <a:pt x="3116" y="17994"/>
                  <a:pt x="3120" y="17988"/>
                </a:cubicBezTo>
                <a:cubicBezTo>
                  <a:pt x="3126" y="17958"/>
                  <a:pt x="3113" y="17945"/>
                  <a:pt x="3083" y="17945"/>
                </a:cubicBezTo>
                <a:lnTo>
                  <a:pt x="3083" y="17945"/>
                </a:lnTo>
                <a:close/>
                <a:moveTo>
                  <a:pt x="2665" y="20177"/>
                </a:moveTo>
                <a:cubicBezTo>
                  <a:pt x="2688" y="20197"/>
                  <a:pt x="2715" y="20216"/>
                  <a:pt x="2738" y="20239"/>
                </a:cubicBezTo>
                <a:cubicBezTo>
                  <a:pt x="2738" y="20239"/>
                  <a:pt x="2735" y="20243"/>
                  <a:pt x="2735" y="20243"/>
                </a:cubicBezTo>
                <a:cubicBezTo>
                  <a:pt x="2728" y="20200"/>
                  <a:pt x="2725" y="20157"/>
                  <a:pt x="2665" y="20177"/>
                </a:cubicBezTo>
                <a:cubicBezTo>
                  <a:pt x="2665" y="20177"/>
                  <a:pt x="2665" y="20177"/>
                  <a:pt x="2665" y="20177"/>
                </a:cubicBezTo>
                <a:close/>
                <a:moveTo>
                  <a:pt x="13757" y="12606"/>
                </a:moveTo>
                <a:cubicBezTo>
                  <a:pt x="13757" y="12609"/>
                  <a:pt x="13754" y="12612"/>
                  <a:pt x="13754" y="12616"/>
                </a:cubicBezTo>
                <a:cubicBezTo>
                  <a:pt x="13754" y="12619"/>
                  <a:pt x="13754" y="12622"/>
                  <a:pt x="13754" y="12625"/>
                </a:cubicBezTo>
                <a:cubicBezTo>
                  <a:pt x="13754" y="12625"/>
                  <a:pt x="13757" y="12625"/>
                  <a:pt x="13757" y="12625"/>
                </a:cubicBezTo>
                <a:cubicBezTo>
                  <a:pt x="13757" y="12619"/>
                  <a:pt x="13757" y="12612"/>
                  <a:pt x="13757" y="12606"/>
                </a:cubicBezTo>
                <a:close/>
                <a:moveTo>
                  <a:pt x="9741" y="21236"/>
                </a:moveTo>
                <a:cubicBezTo>
                  <a:pt x="9741" y="21236"/>
                  <a:pt x="9737" y="21239"/>
                  <a:pt x="9737" y="21239"/>
                </a:cubicBezTo>
                <a:cubicBezTo>
                  <a:pt x="9737" y="21242"/>
                  <a:pt x="9741" y="21242"/>
                  <a:pt x="9741" y="21246"/>
                </a:cubicBezTo>
                <a:cubicBezTo>
                  <a:pt x="9741" y="21242"/>
                  <a:pt x="9741" y="21239"/>
                  <a:pt x="9741" y="21236"/>
                </a:cubicBezTo>
                <a:close/>
                <a:moveTo>
                  <a:pt x="19578" y="15202"/>
                </a:moveTo>
                <a:cubicBezTo>
                  <a:pt x="19602" y="15225"/>
                  <a:pt x="19622" y="15251"/>
                  <a:pt x="19645" y="15274"/>
                </a:cubicBezTo>
                <a:lnTo>
                  <a:pt x="19645" y="15277"/>
                </a:lnTo>
                <a:cubicBezTo>
                  <a:pt x="19659" y="15218"/>
                  <a:pt x="19625" y="15205"/>
                  <a:pt x="19578" y="15202"/>
                </a:cubicBezTo>
                <a:lnTo>
                  <a:pt x="19578" y="15202"/>
                </a:lnTo>
                <a:close/>
                <a:moveTo>
                  <a:pt x="19575" y="15205"/>
                </a:moveTo>
                <a:cubicBezTo>
                  <a:pt x="19562" y="15162"/>
                  <a:pt x="19535" y="15143"/>
                  <a:pt x="19491" y="15156"/>
                </a:cubicBezTo>
                <a:cubicBezTo>
                  <a:pt x="19491" y="15156"/>
                  <a:pt x="19495" y="15152"/>
                  <a:pt x="19495" y="15152"/>
                </a:cubicBezTo>
                <a:cubicBezTo>
                  <a:pt x="19511" y="15182"/>
                  <a:pt x="19538" y="15202"/>
                  <a:pt x="19575" y="15205"/>
                </a:cubicBezTo>
                <a:cubicBezTo>
                  <a:pt x="19578" y="15202"/>
                  <a:pt x="19575" y="15205"/>
                  <a:pt x="19575" y="15205"/>
                </a:cubicBezTo>
                <a:close/>
                <a:moveTo>
                  <a:pt x="19414" y="15090"/>
                </a:moveTo>
                <a:cubicBezTo>
                  <a:pt x="19414" y="15139"/>
                  <a:pt x="19454" y="15146"/>
                  <a:pt x="19491" y="15152"/>
                </a:cubicBezTo>
                <a:cubicBezTo>
                  <a:pt x="19491" y="15152"/>
                  <a:pt x="19488" y="15156"/>
                  <a:pt x="19488" y="15156"/>
                </a:cubicBezTo>
                <a:cubicBezTo>
                  <a:pt x="19485" y="15110"/>
                  <a:pt x="19448" y="15103"/>
                  <a:pt x="19411" y="15097"/>
                </a:cubicBezTo>
                <a:cubicBezTo>
                  <a:pt x="19414" y="15093"/>
                  <a:pt x="19414" y="15090"/>
                  <a:pt x="19414" y="15090"/>
                </a:cubicBezTo>
                <a:close/>
                <a:moveTo>
                  <a:pt x="10855" y="2759"/>
                </a:moveTo>
                <a:cubicBezTo>
                  <a:pt x="10845" y="2750"/>
                  <a:pt x="10835" y="2740"/>
                  <a:pt x="10825" y="2730"/>
                </a:cubicBezTo>
                <a:cubicBezTo>
                  <a:pt x="10825" y="2730"/>
                  <a:pt x="10829" y="2733"/>
                  <a:pt x="10829" y="2733"/>
                </a:cubicBezTo>
                <a:cubicBezTo>
                  <a:pt x="10819" y="2733"/>
                  <a:pt x="10808" y="2733"/>
                  <a:pt x="10798" y="2733"/>
                </a:cubicBezTo>
                <a:cubicBezTo>
                  <a:pt x="10798" y="2733"/>
                  <a:pt x="10802" y="2730"/>
                  <a:pt x="10802" y="2730"/>
                </a:cubicBezTo>
                <a:cubicBezTo>
                  <a:pt x="10792" y="2759"/>
                  <a:pt x="10808" y="2786"/>
                  <a:pt x="10832" y="2792"/>
                </a:cubicBezTo>
                <a:cubicBezTo>
                  <a:pt x="10852" y="2799"/>
                  <a:pt x="10849" y="2773"/>
                  <a:pt x="10855" y="2759"/>
                </a:cubicBezTo>
                <a:cubicBezTo>
                  <a:pt x="10852" y="2756"/>
                  <a:pt x="10855" y="2759"/>
                  <a:pt x="10855" y="2759"/>
                </a:cubicBezTo>
                <a:close/>
                <a:moveTo>
                  <a:pt x="9302" y="1563"/>
                </a:moveTo>
                <a:cubicBezTo>
                  <a:pt x="9299" y="1570"/>
                  <a:pt x="9292" y="1576"/>
                  <a:pt x="9292" y="1583"/>
                </a:cubicBezTo>
                <a:cubicBezTo>
                  <a:pt x="9292" y="1589"/>
                  <a:pt x="9302" y="1593"/>
                  <a:pt x="9309" y="1599"/>
                </a:cubicBezTo>
                <a:cubicBezTo>
                  <a:pt x="9312" y="1593"/>
                  <a:pt x="9319" y="1586"/>
                  <a:pt x="9322" y="1580"/>
                </a:cubicBezTo>
                <a:cubicBezTo>
                  <a:pt x="9316" y="1573"/>
                  <a:pt x="9309" y="1566"/>
                  <a:pt x="9302" y="1563"/>
                </a:cubicBezTo>
                <a:close/>
                <a:moveTo>
                  <a:pt x="12629" y="937"/>
                </a:moveTo>
                <a:cubicBezTo>
                  <a:pt x="12633" y="967"/>
                  <a:pt x="12589" y="976"/>
                  <a:pt x="12606" y="1006"/>
                </a:cubicBezTo>
                <a:cubicBezTo>
                  <a:pt x="12609" y="1009"/>
                  <a:pt x="12626" y="1009"/>
                  <a:pt x="12629" y="1006"/>
                </a:cubicBezTo>
                <a:cubicBezTo>
                  <a:pt x="12656" y="983"/>
                  <a:pt x="12633" y="957"/>
                  <a:pt x="12629" y="937"/>
                </a:cubicBezTo>
                <a:cubicBezTo>
                  <a:pt x="12629" y="934"/>
                  <a:pt x="12629" y="937"/>
                  <a:pt x="12629" y="937"/>
                </a:cubicBezTo>
                <a:close/>
                <a:moveTo>
                  <a:pt x="6665" y="12691"/>
                </a:moveTo>
                <a:cubicBezTo>
                  <a:pt x="6634" y="12681"/>
                  <a:pt x="6631" y="12632"/>
                  <a:pt x="6588" y="12648"/>
                </a:cubicBezTo>
                <a:cubicBezTo>
                  <a:pt x="6588" y="12648"/>
                  <a:pt x="6591" y="12645"/>
                  <a:pt x="6591" y="12645"/>
                </a:cubicBezTo>
                <a:cubicBezTo>
                  <a:pt x="6591" y="12665"/>
                  <a:pt x="6591" y="12684"/>
                  <a:pt x="6591" y="12704"/>
                </a:cubicBezTo>
                <a:cubicBezTo>
                  <a:pt x="6591" y="12704"/>
                  <a:pt x="6588" y="12701"/>
                  <a:pt x="6588" y="12701"/>
                </a:cubicBezTo>
                <a:cubicBezTo>
                  <a:pt x="6611" y="12697"/>
                  <a:pt x="6638" y="12694"/>
                  <a:pt x="6661" y="12691"/>
                </a:cubicBezTo>
                <a:cubicBezTo>
                  <a:pt x="6661" y="12688"/>
                  <a:pt x="6661" y="12691"/>
                  <a:pt x="6665" y="12691"/>
                </a:cubicBezTo>
                <a:close/>
                <a:moveTo>
                  <a:pt x="19290" y="14998"/>
                </a:moveTo>
                <a:cubicBezTo>
                  <a:pt x="19260" y="15051"/>
                  <a:pt x="19337" y="15051"/>
                  <a:pt x="19337" y="15090"/>
                </a:cubicBezTo>
                <a:lnTo>
                  <a:pt x="19337" y="15090"/>
                </a:lnTo>
                <a:cubicBezTo>
                  <a:pt x="19371" y="15034"/>
                  <a:pt x="19304" y="15031"/>
                  <a:pt x="19290" y="14998"/>
                </a:cubicBezTo>
                <a:cubicBezTo>
                  <a:pt x="19290" y="14998"/>
                  <a:pt x="19290" y="14998"/>
                  <a:pt x="19290" y="14998"/>
                </a:cubicBezTo>
                <a:close/>
                <a:moveTo>
                  <a:pt x="11819" y="2674"/>
                </a:moveTo>
                <a:cubicBezTo>
                  <a:pt x="11819" y="2694"/>
                  <a:pt x="11819" y="2714"/>
                  <a:pt x="11819" y="2733"/>
                </a:cubicBezTo>
                <a:cubicBezTo>
                  <a:pt x="11819" y="2733"/>
                  <a:pt x="11816" y="2727"/>
                  <a:pt x="11816" y="2727"/>
                </a:cubicBezTo>
                <a:cubicBezTo>
                  <a:pt x="11836" y="2737"/>
                  <a:pt x="11856" y="2746"/>
                  <a:pt x="11876" y="2753"/>
                </a:cubicBezTo>
                <a:lnTo>
                  <a:pt x="11873" y="2756"/>
                </a:lnTo>
                <a:cubicBezTo>
                  <a:pt x="11870" y="2720"/>
                  <a:pt x="11866" y="2684"/>
                  <a:pt x="11819" y="2678"/>
                </a:cubicBezTo>
                <a:lnTo>
                  <a:pt x="11819" y="2674"/>
                </a:lnTo>
                <a:close/>
                <a:moveTo>
                  <a:pt x="16034" y="14923"/>
                </a:moveTo>
                <a:cubicBezTo>
                  <a:pt x="15993" y="14897"/>
                  <a:pt x="15970" y="14949"/>
                  <a:pt x="15933" y="14943"/>
                </a:cubicBezTo>
                <a:lnTo>
                  <a:pt x="15933" y="14943"/>
                </a:lnTo>
                <a:cubicBezTo>
                  <a:pt x="15977" y="14979"/>
                  <a:pt x="16003" y="14926"/>
                  <a:pt x="16034" y="14923"/>
                </a:cubicBezTo>
                <a:lnTo>
                  <a:pt x="16034" y="14923"/>
                </a:lnTo>
                <a:close/>
                <a:moveTo>
                  <a:pt x="14849" y="12740"/>
                </a:moveTo>
                <a:cubicBezTo>
                  <a:pt x="14842" y="12724"/>
                  <a:pt x="14839" y="12701"/>
                  <a:pt x="14808" y="12704"/>
                </a:cubicBezTo>
                <a:cubicBezTo>
                  <a:pt x="14805" y="12704"/>
                  <a:pt x="14798" y="12711"/>
                  <a:pt x="14795" y="12714"/>
                </a:cubicBezTo>
                <a:cubicBezTo>
                  <a:pt x="14812" y="12724"/>
                  <a:pt x="14832" y="12730"/>
                  <a:pt x="14849" y="12740"/>
                </a:cubicBezTo>
                <a:lnTo>
                  <a:pt x="14849" y="12740"/>
                </a:lnTo>
                <a:close/>
                <a:moveTo>
                  <a:pt x="1982" y="20338"/>
                </a:moveTo>
                <a:cubicBezTo>
                  <a:pt x="2018" y="20341"/>
                  <a:pt x="2045" y="20387"/>
                  <a:pt x="2085" y="20361"/>
                </a:cubicBezTo>
                <a:cubicBezTo>
                  <a:pt x="2085" y="20361"/>
                  <a:pt x="2085" y="20361"/>
                  <a:pt x="2085" y="20361"/>
                </a:cubicBezTo>
                <a:cubicBezTo>
                  <a:pt x="2049" y="20364"/>
                  <a:pt x="2025" y="20305"/>
                  <a:pt x="1982" y="20338"/>
                </a:cubicBezTo>
                <a:lnTo>
                  <a:pt x="1982" y="20338"/>
                </a:lnTo>
                <a:close/>
                <a:moveTo>
                  <a:pt x="14849" y="12740"/>
                </a:moveTo>
                <a:cubicBezTo>
                  <a:pt x="14885" y="12750"/>
                  <a:pt x="14922" y="12760"/>
                  <a:pt x="14959" y="12770"/>
                </a:cubicBezTo>
                <a:lnTo>
                  <a:pt x="14959" y="12773"/>
                </a:lnTo>
                <a:cubicBezTo>
                  <a:pt x="14942" y="12697"/>
                  <a:pt x="14889" y="12740"/>
                  <a:pt x="14849" y="12740"/>
                </a:cubicBezTo>
                <a:cubicBezTo>
                  <a:pt x="14849" y="12740"/>
                  <a:pt x="14849" y="12740"/>
                  <a:pt x="14849" y="12740"/>
                </a:cubicBezTo>
                <a:close/>
                <a:moveTo>
                  <a:pt x="14226" y="13841"/>
                </a:moveTo>
                <a:cubicBezTo>
                  <a:pt x="14223" y="13848"/>
                  <a:pt x="14219" y="13858"/>
                  <a:pt x="14219" y="13864"/>
                </a:cubicBezTo>
                <a:cubicBezTo>
                  <a:pt x="14219" y="13868"/>
                  <a:pt x="14223" y="13871"/>
                  <a:pt x="14223" y="13877"/>
                </a:cubicBezTo>
                <a:cubicBezTo>
                  <a:pt x="14226" y="13871"/>
                  <a:pt x="14229" y="13861"/>
                  <a:pt x="14229" y="13854"/>
                </a:cubicBezTo>
                <a:cubicBezTo>
                  <a:pt x="14229" y="13848"/>
                  <a:pt x="14229" y="13845"/>
                  <a:pt x="14226" y="13841"/>
                </a:cubicBezTo>
                <a:close/>
                <a:moveTo>
                  <a:pt x="10112" y="4641"/>
                </a:moveTo>
                <a:cubicBezTo>
                  <a:pt x="10102" y="4651"/>
                  <a:pt x="10092" y="4661"/>
                  <a:pt x="10082" y="4674"/>
                </a:cubicBezTo>
                <a:cubicBezTo>
                  <a:pt x="10082" y="4674"/>
                  <a:pt x="10085" y="4670"/>
                  <a:pt x="10085" y="4670"/>
                </a:cubicBezTo>
                <a:cubicBezTo>
                  <a:pt x="10085" y="4680"/>
                  <a:pt x="10085" y="4693"/>
                  <a:pt x="10085" y="4703"/>
                </a:cubicBezTo>
                <a:cubicBezTo>
                  <a:pt x="10085" y="4703"/>
                  <a:pt x="10082" y="4700"/>
                  <a:pt x="10082" y="4700"/>
                </a:cubicBezTo>
                <a:cubicBezTo>
                  <a:pt x="10119" y="4697"/>
                  <a:pt x="10169" y="4700"/>
                  <a:pt x="10112" y="4644"/>
                </a:cubicBezTo>
                <a:lnTo>
                  <a:pt x="10112" y="4641"/>
                </a:lnTo>
                <a:close/>
                <a:moveTo>
                  <a:pt x="8268" y="12835"/>
                </a:moveTo>
                <a:cubicBezTo>
                  <a:pt x="8265" y="12806"/>
                  <a:pt x="8224" y="12786"/>
                  <a:pt x="8241" y="12750"/>
                </a:cubicBezTo>
                <a:cubicBezTo>
                  <a:pt x="8241" y="12750"/>
                  <a:pt x="8244" y="12753"/>
                  <a:pt x="8244" y="12753"/>
                </a:cubicBezTo>
                <a:cubicBezTo>
                  <a:pt x="8218" y="12793"/>
                  <a:pt x="8201" y="12825"/>
                  <a:pt x="8271" y="12832"/>
                </a:cubicBezTo>
                <a:lnTo>
                  <a:pt x="8268" y="12835"/>
                </a:lnTo>
                <a:close/>
                <a:moveTo>
                  <a:pt x="20161" y="18640"/>
                </a:moveTo>
                <a:cubicBezTo>
                  <a:pt x="20171" y="18660"/>
                  <a:pt x="20147" y="18683"/>
                  <a:pt x="20171" y="18699"/>
                </a:cubicBezTo>
                <a:cubicBezTo>
                  <a:pt x="20174" y="18699"/>
                  <a:pt x="20177" y="18696"/>
                  <a:pt x="20181" y="18696"/>
                </a:cubicBezTo>
                <a:cubicBezTo>
                  <a:pt x="20174" y="18679"/>
                  <a:pt x="20164" y="18663"/>
                  <a:pt x="20157" y="18646"/>
                </a:cubicBezTo>
                <a:cubicBezTo>
                  <a:pt x="20157" y="18643"/>
                  <a:pt x="20161" y="18640"/>
                  <a:pt x="20161" y="18640"/>
                </a:cubicBezTo>
                <a:close/>
                <a:moveTo>
                  <a:pt x="9041" y="2592"/>
                </a:moveTo>
                <a:cubicBezTo>
                  <a:pt x="9041" y="2612"/>
                  <a:pt x="9041" y="2632"/>
                  <a:pt x="9041" y="2651"/>
                </a:cubicBezTo>
                <a:cubicBezTo>
                  <a:pt x="9041" y="2651"/>
                  <a:pt x="9038" y="2648"/>
                  <a:pt x="9038" y="2648"/>
                </a:cubicBezTo>
                <a:cubicBezTo>
                  <a:pt x="9058" y="2648"/>
                  <a:pt x="9078" y="2648"/>
                  <a:pt x="9098" y="2648"/>
                </a:cubicBezTo>
                <a:cubicBezTo>
                  <a:pt x="9098" y="2648"/>
                  <a:pt x="9095" y="2651"/>
                  <a:pt x="9095" y="2651"/>
                </a:cubicBezTo>
                <a:cubicBezTo>
                  <a:pt x="9095" y="2632"/>
                  <a:pt x="9095" y="2612"/>
                  <a:pt x="9095" y="2592"/>
                </a:cubicBezTo>
                <a:cubicBezTo>
                  <a:pt x="9095" y="2592"/>
                  <a:pt x="9098" y="2596"/>
                  <a:pt x="9098" y="2596"/>
                </a:cubicBezTo>
                <a:cubicBezTo>
                  <a:pt x="9078" y="2596"/>
                  <a:pt x="9061" y="2596"/>
                  <a:pt x="9041" y="2596"/>
                </a:cubicBezTo>
                <a:lnTo>
                  <a:pt x="9041" y="2592"/>
                </a:lnTo>
                <a:close/>
                <a:moveTo>
                  <a:pt x="10340" y="6889"/>
                </a:moveTo>
                <a:cubicBezTo>
                  <a:pt x="10330" y="6821"/>
                  <a:pt x="10290" y="6863"/>
                  <a:pt x="10263" y="6870"/>
                </a:cubicBezTo>
                <a:cubicBezTo>
                  <a:pt x="10263" y="6870"/>
                  <a:pt x="10263" y="6870"/>
                  <a:pt x="10263" y="6870"/>
                </a:cubicBezTo>
                <a:cubicBezTo>
                  <a:pt x="10286" y="6873"/>
                  <a:pt x="10313" y="6883"/>
                  <a:pt x="10340" y="6889"/>
                </a:cubicBezTo>
                <a:lnTo>
                  <a:pt x="10340" y="6889"/>
                </a:lnTo>
                <a:close/>
                <a:moveTo>
                  <a:pt x="16633" y="4644"/>
                </a:moveTo>
                <a:cubicBezTo>
                  <a:pt x="16596" y="4657"/>
                  <a:pt x="16579" y="4687"/>
                  <a:pt x="16576" y="4726"/>
                </a:cubicBezTo>
                <a:cubicBezTo>
                  <a:pt x="16576" y="4726"/>
                  <a:pt x="16572" y="4723"/>
                  <a:pt x="16572" y="4723"/>
                </a:cubicBezTo>
                <a:cubicBezTo>
                  <a:pt x="16616" y="4710"/>
                  <a:pt x="16633" y="4683"/>
                  <a:pt x="16626" y="4641"/>
                </a:cubicBezTo>
                <a:lnTo>
                  <a:pt x="16633" y="4644"/>
                </a:lnTo>
                <a:close/>
                <a:moveTo>
                  <a:pt x="14142" y="13700"/>
                </a:moveTo>
                <a:cubicBezTo>
                  <a:pt x="14139" y="13707"/>
                  <a:pt x="14136" y="13714"/>
                  <a:pt x="14136" y="13720"/>
                </a:cubicBezTo>
                <a:cubicBezTo>
                  <a:pt x="14136" y="13723"/>
                  <a:pt x="14136" y="13727"/>
                  <a:pt x="14139" y="13733"/>
                </a:cubicBezTo>
                <a:cubicBezTo>
                  <a:pt x="14142" y="13730"/>
                  <a:pt x="14146" y="13727"/>
                  <a:pt x="14149" y="13723"/>
                </a:cubicBezTo>
                <a:cubicBezTo>
                  <a:pt x="14146" y="13717"/>
                  <a:pt x="14146" y="13710"/>
                  <a:pt x="14142" y="13700"/>
                </a:cubicBezTo>
                <a:close/>
                <a:moveTo>
                  <a:pt x="13975" y="13320"/>
                </a:moveTo>
                <a:cubicBezTo>
                  <a:pt x="13972" y="13327"/>
                  <a:pt x="13968" y="13337"/>
                  <a:pt x="13968" y="13343"/>
                </a:cubicBezTo>
                <a:cubicBezTo>
                  <a:pt x="13968" y="13350"/>
                  <a:pt x="13975" y="13356"/>
                  <a:pt x="13978" y="13363"/>
                </a:cubicBezTo>
                <a:cubicBezTo>
                  <a:pt x="13982" y="13356"/>
                  <a:pt x="13985" y="13346"/>
                  <a:pt x="13985" y="13340"/>
                </a:cubicBezTo>
                <a:cubicBezTo>
                  <a:pt x="13982" y="13333"/>
                  <a:pt x="13978" y="13327"/>
                  <a:pt x="13975" y="13320"/>
                </a:cubicBezTo>
                <a:close/>
                <a:moveTo>
                  <a:pt x="16663" y="20682"/>
                </a:moveTo>
                <a:cubicBezTo>
                  <a:pt x="16683" y="20672"/>
                  <a:pt x="16716" y="20698"/>
                  <a:pt x="16726" y="20662"/>
                </a:cubicBezTo>
                <a:cubicBezTo>
                  <a:pt x="16726" y="20659"/>
                  <a:pt x="16720" y="20646"/>
                  <a:pt x="16716" y="20646"/>
                </a:cubicBezTo>
                <a:cubicBezTo>
                  <a:pt x="16683" y="20636"/>
                  <a:pt x="16700" y="20695"/>
                  <a:pt x="16663" y="20682"/>
                </a:cubicBezTo>
                <a:lnTo>
                  <a:pt x="16663" y="20682"/>
                </a:lnTo>
                <a:close/>
                <a:moveTo>
                  <a:pt x="15652" y="13058"/>
                </a:moveTo>
                <a:cubicBezTo>
                  <a:pt x="15632" y="13058"/>
                  <a:pt x="15608" y="13058"/>
                  <a:pt x="15582" y="13058"/>
                </a:cubicBezTo>
                <a:cubicBezTo>
                  <a:pt x="15612" y="13074"/>
                  <a:pt x="15629" y="13065"/>
                  <a:pt x="15652" y="13058"/>
                </a:cubicBezTo>
                <a:cubicBezTo>
                  <a:pt x="15649" y="13055"/>
                  <a:pt x="15652" y="13058"/>
                  <a:pt x="15652" y="13058"/>
                </a:cubicBezTo>
                <a:close/>
                <a:moveTo>
                  <a:pt x="14962" y="12766"/>
                </a:moveTo>
                <a:cubicBezTo>
                  <a:pt x="14993" y="12760"/>
                  <a:pt x="15026" y="12793"/>
                  <a:pt x="15053" y="12756"/>
                </a:cubicBezTo>
                <a:cubicBezTo>
                  <a:pt x="15019" y="12750"/>
                  <a:pt x="14989" y="12753"/>
                  <a:pt x="14962" y="12766"/>
                </a:cubicBezTo>
                <a:cubicBezTo>
                  <a:pt x="14959" y="12770"/>
                  <a:pt x="14962" y="12770"/>
                  <a:pt x="14962" y="12766"/>
                </a:cubicBezTo>
                <a:close/>
                <a:moveTo>
                  <a:pt x="208" y="18653"/>
                </a:moveTo>
                <a:cubicBezTo>
                  <a:pt x="177" y="18650"/>
                  <a:pt x="184" y="18669"/>
                  <a:pt x="184" y="18686"/>
                </a:cubicBezTo>
                <a:cubicBezTo>
                  <a:pt x="184" y="18689"/>
                  <a:pt x="191" y="18692"/>
                  <a:pt x="191" y="18696"/>
                </a:cubicBezTo>
                <a:cubicBezTo>
                  <a:pt x="208" y="18683"/>
                  <a:pt x="214" y="18669"/>
                  <a:pt x="208" y="18653"/>
                </a:cubicBezTo>
                <a:cubicBezTo>
                  <a:pt x="204" y="18653"/>
                  <a:pt x="208" y="18653"/>
                  <a:pt x="208" y="18653"/>
                </a:cubicBezTo>
                <a:close/>
                <a:moveTo>
                  <a:pt x="10203" y="3205"/>
                </a:moveTo>
                <a:cubicBezTo>
                  <a:pt x="10209" y="3222"/>
                  <a:pt x="10206" y="3235"/>
                  <a:pt x="10186" y="3231"/>
                </a:cubicBezTo>
                <a:lnTo>
                  <a:pt x="10189" y="3231"/>
                </a:lnTo>
                <a:cubicBezTo>
                  <a:pt x="10183" y="3245"/>
                  <a:pt x="10176" y="3258"/>
                  <a:pt x="10169" y="3271"/>
                </a:cubicBezTo>
                <a:cubicBezTo>
                  <a:pt x="10169" y="3271"/>
                  <a:pt x="10166" y="3268"/>
                  <a:pt x="10166" y="3268"/>
                </a:cubicBezTo>
                <a:cubicBezTo>
                  <a:pt x="10186" y="3268"/>
                  <a:pt x="10206" y="3268"/>
                  <a:pt x="10226" y="3268"/>
                </a:cubicBezTo>
                <a:lnTo>
                  <a:pt x="10223" y="3274"/>
                </a:lnTo>
                <a:cubicBezTo>
                  <a:pt x="10213" y="3251"/>
                  <a:pt x="10206" y="3228"/>
                  <a:pt x="10203" y="3205"/>
                </a:cubicBezTo>
                <a:cubicBezTo>
                  <a:pt x="10203" y="3209"/>
                  <a:pt x="10203" y="3205"/>
                  <a:pt x="10203" y="3205"/>
                </a:cubicBezTo>
                <a:close/>
                <a:moveTo>
                  <a:pt x="8981" y="2596"/>
                </a:moveTo>
                <a:cubicBezTo>
                  <a:pt x="9001" y="2596"/>
                  <a:pt x="9021" y="2596"/>
                  <a:pt x="9041" y="2596"/>
                </a:cubicBezTo>
                <a:cubicBezTo>
                  <a:pt x="9041" y="2596"/>
                  <a:pt x="9038" y="2599"/>
                  <a:pt x="9038" y="2599"/>
                </a:cubicBezTo>
                <a:cubicBezTo>
                  <a:pt x="9024" y="2582"/>
                  <a:pt x="9011" y="2569"/>
                  <a:pt x="8994" y="2553"/>
                </a:cubicBezTo>
                <a:cubicBezTo>
                  <a:pt x="8991" y="2569"/>
                  <a:pt x="8988" y="2582"/>
                  <a:pt x="8981" y="2599"/>
                </a:cubicBezTo>
                <a:lnTo>
                  <a:pt x="8981" y="2596"/>
                </a:lnTo>
                <a:close/>
                <a:moveTo>
                  <a:pt x="15066" y="6935"/>
                </a:moveTo>
                <a:cubicBezTo>
                  <a:pt x="15056" y="6935"/>
                  <a:pt x="15046" y="6935"/>
                  <a:pt x="15033" y="6935"/>
                </a:cubicBezTo>
                <a:cubicBezTo>
                  <a:pt x="15033" y="6935"/>
                  <a:pt x="15036" y="6932"/>
                  <a:pt x="15036" y="6932"/>
                </a:cubicBezTo>
                <a:cubicBezTo>
                  <a:pt x="15039" y="6948"/>
                  <a:pt x="15043" y="6961"/>
                  <a:pt x="15043" y="6978"/>
                </a:cubicBezTo>
                <a:cubicBezTo>
                  <a:pt x="15073" y="6971"/>
                  <a:pt x="15056" y="6948"/>
                  <a:pt x="15059" y="6932"/>
                </a:cubicBezTo>
                <a:lnTo>
                  <a:pt x="15066" y="6935"/>
                </a:lnTo>
                <a:close/>
                <a:moveTo>
                  <a:pt x="7853" y="7037"/>
                </a:moveTo>
                <a:cubicBezTo>
                  <a:pt x="7873" y="7040"/>
                  <a:pt x="7893" y="7040"/>
                  <a:pt x="7913" y="7043"/>
                </a:cubicBezTo>
                <a:cubicBezTo>
                  <a:pt x="7913" y="7024"/>
                  <a:pt x="7910" y="7004"/>
                  <a:pt x="7910" y="6984"/>
                </a:cubicBezTo>
                <a:cubicBezTo>
                  <a:pt x="7910" y="6984"/>
                  <a:pt x="7913" y="6988"/>
                  <a:pt x="7913" y="6988"/>
                </a:cubicBezTo>
                <a:cubicBezTo>
                  <a:pt x="7883" y="6994"/>
                  <a:pt x="7863" y="7014"/>
                  <a:pt x="7856" y="7043"/>
                </a:cubicBezTo>
                <a:cubicBezTo>
                  <a:pt x="7856" y="7043"/>
                  <a:pt x="7853" y="7037"/>
                  <a:pt x="7853" y="7037"/>
                </a:cubicBezTo>
                <a:close/>
                <a:moveTo>
                  <a:pt x="8556" y="7027"/>
                </a:moveTo>
                <a:cubicBezTo>
                  <a:pt x="8579" y="7030"/>
                  <a:pt x="8606" y="7034"/>
                  <a:pt x="8629" y="7037"/>
                </a:cubicBezTo>
                <a:cubicBezTo>
                  <a:pt x="8629" y="7037"/>
                  <a:pt x="8626" y="7040"/>
                  <a:pt x="8626" y="7040"/>
                </a:cubicBezTo>
                <a:cubicBezTo>
                  <a:pt x="8626" y="7030"/>
                  <a:pt x="8626" y="7017"/>
                  <a:pt x="8626" y="7007"/>
                </a:cubicBezTo>
                <a:cubicBezTo>
                  <a:pt x="8626" y="7007"/>
                  <a:pt x="8629" y="7014"/>
                  <a:pt x="8629" y="7014"/>
                </a:cubicBezTo>
                <a:cubicBezTo>
                  <a:pt x="8609" y="7004"/>
                  <a:pt x="8589" y="6994"/>
                  <a:pt x="8569" y="6988"/>
                </a:cubicBezTo>
                <a:lnTo>
                  <a:pt x="8569" y="6988"/>
                </a:lnTo>
                <a:cubicBezTo>
                  <a:pt x="8572" y="7004"/>
                  <a:pt x="8576" y="7020"/>
                  <a:pt x="8556" y="7027"/>
                </a:cubicBezTo>
                <a:cubicBezTo>
                  <a:pt x="8556" y="7030"/>
                  <a:pt x="8556" y="7027"/>
                  <a:pt x="8556" y="7027"/>
                </a:cubicBezTo>
                <a:close/>
                <a:moveTo>
                  <a:pt x="8569" y="6876"/>
                </a:moveTo>
                <a:cubicBezTo>
                  <a:pt x="8589" y="6876"/>
                  <a:pt x="8609" y="6876"/>
                  <a:pt x="8629" y="6876"/>
                </a:cubicBezTo>
                <a:cubicBezTo>
                  <a:pt x="8629" y="6876"/>
                  <a:pt x="8626" y="6880"/>
                  <a:pt x="8626" y="6880"/>
                </a:cubicBezTo>
                <a:cubicBezTo>
                  <a:pt x="8626" y="6870"/>
                  <a:pt x="8626" y="6860"/>
                  <a:pt x="8626" y="6847"/>
                </a:cubicBezTo>
                <a:cubicBezTo>
                  <a:pt x="8626" y="6847"/>
                  <a:pt x="8633" y="6850"/>
                  <a:pt x="8633" y="6850"/>
                </a:cubicBezTo>
                <a:cubicBezTo>
                  <a:pt x="8613" y="6853"/>
                  <a:pt x="8569" y="6814"/>
                  <a:pt x="8576" y="6876"/>
                </a:cubicBezTo>
                <a:lnTo>
                  <a:pt x="8569" y="6876"/>
                </a:lnTo>
                <a:close/>
                <a:moveTo>
                  <a:pt x="7993" y="7040"/>
                </a:moveTo>
                <a:cubicBezTo>
                  <a:pt x="7993" y="7050"/>
                  <a:pt x="7990" y="7060"/>
                  <a:pt x="7990" y="7070"/>
                </a:cubicBezTo>
                <a:cubicBezTo>
                  <a:pt x="8010" y="7066"/>
                  <a:pt x="8020" y="7079"/>
                  <a:pt x="8024" y="7096"/>
                </a:cubicBezTo>
                <a:lnTo>
                  <a:pt x="8020" y="7093"/>
                </a:lnTo>
                <a:cubicBezTo>
                  <a:pt x="8074" y="7043"/>
                  <a:pt x="8027" y="7047"/>
                  <a:pt x="7993" y="7043"/>
                </a:cubicBezTo>
                <a:lnTo>
                  <a:pt x="7993" y="7040"/>
                </a:lnTo>
                <a:close/>
                <a:moveTo>
                  <a:pt x="8024" y="7119"/>
                </a:moveTo>
                <a:cubicBezTo>
                  <a:pt x="8013" y="7129"/>
                  <a:pt x="8003" y="7138"/>
                  <a:pt x="7993" y="7148"/>
                </a:cubicBezTo>
                <a:cubicBezTo>
                  <a:pt x="7993" y="7148"/>
                  <a:pt x="7993" y="7145"/>
                  <a:pt x="7993" y="7145"/>
                </a:cubicBezTo>
                <a:cubicBezTo>
                  <a:pt x="7993" y="7155"/>
                  <a:pt x="7993" y="7165"/>
                  <a:pt x="7993" y="7178"/>
                </a:cubicBezTo>
                <a:cubicBezTo>
                  <a:pt x="7993" y="7178"/>
                  <a:pt x="7990" y="7175"/>
                  <a:pt x="7990" y="7175"/>
                </a:cubicBezTo>
                <a:cubicBezTo>
                  <a:pt x="8044" y="7181"/>
                  <a:pt x="8044" y="7158"/>
                  <a:pt x="8017" y="7122"/>
                </a:cubicBezTo>
                <a:lnTo>
                  <a:pt x="8024" y="7119"/>
                </a:lnTo>
                <a:close/>
                <a:moveTo>
                  <a:pt x="281" y="18620"/>
                </a:moveTo>
                <a:cubicBezTo>
                  <a:pt x="238" y="18597"/>
                  <a:pt x="208" y="18594"/>
                  <a:pt x="211" y="18656"/>
                </a:cubicBezTo>
                <a:cubicBezTo>
                  <a:pt x="211" y="18656"/>
                  <a:pt x="208" y="18653"/>
                  <a:pt x="208" y="18653"/>
                </a:cubicBezTo>
                <a:cubicBezTo>
                  <a:pt x="238" y="18656"/>
                  <a:pt x="244" y="18604"/>
                  <a:pt x="281" y="18620"/>
                </a:cubicBezTo>
                <a:cubicBezTo>
                  <a:pt x="281" y="18617"/>
                  <a:pt x="281" y="18620"/>
                  <a:pt x="281" y="18620"/>
                </a:cubicBezTo>
                <a:close/>
                <a:moveTo>
                  <a:pt x="8767" y="2592"/>
                </a:moveTo>
                <a:cubicBezTo>
                  <a:pt x="8767" y="2612"/>
                  <a:pt x="8767" y="2632"/>
                  <a:pt x="8767" y="2651"/>
                </a:cubicBezTo>
                <a:cubicBezTo>
                  <a:pt x="8767" y="2651"/>
                  <a:pt x="8763" y="2648"/>
                  <a:pt x="8763" y="2648"/>
                </a:cubicBezTo>
                <a:cubicBezTo>
                  <a:pt x="8773" y="2648"/>
                  <a:pt x="8783" y="2648"/>
                  <a:pt x="8797" y="2648"/>
                </a:cubicBezTo>
                <a:cubicBezTo>
                  <a:pt x="8797" y="2648"/>
                  <a:pt x="8793" y="2648"/>
                  <a:pt x="8793" y="2648"/>
                </a:cubicBezTo>
                <a:cubicBezTo>
                  <a:pt x="8803" y="2638"/>
                  <a:pt x="8813" y="2632"/>
                  <a:pt x="8827" y="2622"/>
                </a:cubicBezTo>
                <a:cubicBezTo>
                  <a:pt x="8827" y="2612"/>
                  <a:pt x="8824" y="2602"/>
                  <a:pt x="8824" y="2589"/>
                </a:cubicBezTo>
                <a:cubicBezTo>
                  <a:pt x="8824" y="2589"/>
                  <a:pt x="8827" y="2592"/>
                  <a:pt x="8827" y="2592"/>
                </a:cubicBezTo>
                <a:cubicBezTo>
                  <a:pt x="8807" y="2592"/>
                  <a:pt x="8787" y="2592"/>
                  <a:pt x="8767" y="2592"/>
                </a:cubicBezTo>
                <a:lnTo>
                  <a:pt x="8767" y="2592"/>
                </a:lnTo>
                <a:close/>
                <a:moveTo>
                  <a:pt x="8596" y="7312"/>
                </a:moveTo>
                <a:cubicBezTo>
                  <a:pt x="8599" y="7296"/>
                  <a:pt x="8606" y="7283"/>
                  <a:pt x="8629" y="7286"/>
                </a:cubicBezTo>
                <a:cubicBezTo>
                  <a:pt x="8629" y="7276"/>
                  <a:pt x="8626" y="7266"/>
                  <a:pt x="8626" y="7253"/>
                </a:cubicBezTo>
                <a:cubicBezTo>
                  <a:pt x="8626" y="7253"/>
                  <a:pt x="8629" y="7256"/>
                  <a:pt x="8629" y="7256"/>
                </a:cubicBezTo>
                <a:cubicBezTo>
                  <a:pt x="8609" y="7256"/>
                  <a:pt x="8589" y="7256"/>
                  <a:pt x="8569" y="7256"/>
                </a:cubicBezTo>
                <a:cubicBezTo>
                  <a:pt x="8569" y="7256"/>
                  <a:pt x="8569" y="7256"/>
                  <a:pt x="8569" y="7256"/>
                </a:cubicBezTo>
                <a:cubicBezTo>
                  <a:pt x="8583" y="7273"/>
                  <a:pt x="8572" y="7302"/>
                  <a:pt x="8603" y="7309"/>
                </a:cubicBezTo>
                <a:lnTo>
                  <a:pt x="8596" y="7312"/>
                </a:lnTo>
                <a:close/>
                <a:moveTo>
                  <a:pt x="21299" y="18732"/>
                </a:moveTo>
                <a:cubicBezTo>
                  <a:pt x="21299" y="18728"/>
                  <a:pt x="21299" y="18722"/>
                  <a:pt x="21299" y="18719"/>
                </a:cubicBezTo>
                <a:cubicBezTo>
                  <a:pt x="21299" y="18715"/>
                  <a:pt x="21295" y="18712"/>
                  <a:pt x="21292" y="18709"/>
                </a:cubicBezTo>
                <a:cubicBezTo>
                  <a:pt x="21292" y="18719"/>
                  <a:pt x="21292" y="18725"/>
                  <a:pt x="21289" y="18735"/>
                </a:cubicBezTo>
                <a:cubicBezTo>
                  <a:pt x="21295" y="18732"/>
                  <a:pt x="21299" y="18732"/>
                  <a:pt x="21299" y="18732"/>
                </a:cubicBezTo>
                <a:close/>
                <a:moveTo>
                  <a:pt x="9038" y="7955"/>
                </a:moveTo>
                <a:cubicBezTo>
                  <a:pt x="9038" y="7974"/>
                  <a:pt x="9038" y="7994"/>
                  <a:pt x="9038" y="8014"/>
                </a:cubicBezTo>
                <a:cubicBezTo>
                  <a:pt x="9038" y="8014"/>
                  <a:pt x="9034" y="8010"/>
                  <a:pt x="9034" y="8010"/>
                </a:cubicBezTo>
                <a:cubicBezTo>
                  <a:pt x="9091" y="7991"/>
                  <a:pt x="9051" y="7974"/>
                  <a:pt x="9038" y="7955"/>
                </a:cubicBezTo>
                <a:lnTo>
                  <a:pt x="9038" y="7955"/>
                </a:lnTo>
                <a:close/>
                <a:moveTo>
                  <a:pt x="11997" y="567"/>
                </a:moveTo>
                <a:cubicBezTo>
                  <a:pt x="12000" y="596"/>
                  <a:pt x="12010" y="619"/>
                  <a:pt x="12044" y="616"/>
                </a:cubicBezTo>
                <a:cubicBezTo>
                  <a:pt x="12044" y="616"/>
                  <a:pt x="12044" y="616"/>
                  <a:pt x="12044" y="616"/>
                </a:cubicBezTo>
                <a:cubicBezTo>
                  <a:pt x="12030" y="596"/>
                  <a:pt x="12013" y="583"/>
                  <a:pt x="11997" y="567"/>
                </a:cubicBezTo>
                <a:cubicBezTo>
                  <a:pt x="12000" y="567"/>
                  <a:pt x="11997" y="567"/>
                  <a:pt x="11997" y="567"/>
                </a:cubicBezTo>
                <a:close/>
                <a:moveTo>
                  <a:pt x="8542" y="8502"/>
                </a:moveTo>
                <a:cubicBezTo>
                  <a:pt x="8532" y="8518"/>
                  <a:pt x="8522" y="8535"/>
                  <a:pt x="8509" y="8551"/>
                </a:cubicBezTo>
                <a:lnTo>
                  <a:pt x="8512" y="8548"/>
                </a:lnTo>
                <a:cubicBezTo>
                  <a:pt x="8532" y="8548"/>
                  <a:pt x="8552" y="8548"/>
                  <a:pt x="8572" y="8548"/>
                </a:cubicBezTo>
                <a:cubicBezTo>
                  <a:pt x="8572" y="8548"/>
                  <a:pt x="8569" y="8551"/>
                  <a:pt x="8569" y="8551"/>
                </a:cubicBezTo>
                <a:cubicBezTo>
                  <a:pt x="8569" y="8532"/>
                  <a:pt x="8569" y="8512"/>
                  <a:pt x="8569" y="8492"/>
                </a:cubicBezTo>
                <a:cubicBezTo>
                  <a:pt x="8569" y="8492"/>
                  <a:pt x="8572" y="8495"/>
                  <a:pt x="8572" y="8495"/>
                </a:cubicBezTo>
                <a:cubicBezTo>
                  <a:pt x="8562" y="8499"/>
                  <a:pt x="8552" y="8502"/>
                  <a:pt x="8539" y="8505"/>
                </a:cubicBezTo>
                <a:lnTo>
                  <a:pt x="8542" y="8502"/>
                </a:lnTo>
                <a:close/>
                <a:moveTo>
                  <a:pt x="8512" y="8869"/>
                </a:moveTo>
                <a:cubicBezTo>
                  <a:pt x="8532" y="8869"/>
                  <a:pt x="8552" y="8869"/>
                  <a:pt x="8572" y="8869"/>
                </a:cubicBezTo>
                <a:cubicBezTo>
                  <a:pt x="8572" y="8869"/>
                  <a:pt x="8569" y="8872"/>
                  <a:pt x="8569" y="8872"/>
                </a:cubicBezTo>
                <a:cubicBezTo>
                  <a:pt x="8569" y="8853"/>
                  <a:pt x="8569" y="8833"/>
                  <a:pt x="8569" y="8813"/>
                </a:cubicBezTo>
                <a:cubicBezTo>
                  <a:pt x="8569" y="8813"/>
                  <a:pt x="8572" y="8813"/>
                  <a:pt x="8572" y="8813"/>
                </a:cubicBezTo>
                <a:cubicBezTo>
                  <a:pt x="8556" y="8833"/>
                  <a:pt x="8536" y="8849"/>
                  <a:pt x="8519" y="8869"/>
                </a:cubicBezTo>
                <a:cubicBezTo>
                  <a:pt x="8519" y="8876"/>
                  <a:pt x="8512" y="8869"/>
                  <a:pt x="8512" y="8869"/>
                </a:cubicBezTo>
                <a:close/>
                <a:moveTo>
                  <a:pt x="7936" y="9030"/>
                </a:moveTo>
                <a:cubicBezTo>
                  <a:pt x="7957" y="9030"/>
                  <a:pt x="7980" y="9046"/>
                  <a:pt x="7987" y="9010"/>
                </a:cubicBezTo>
                <a:cubicBezTo>
                  <a:pt x="7987" y="9003"/>
                  <a:pt x="7983" y="8990"/>
                  <a:pt x="7980" y="8990"/>
                </a:cubicBezTo>
                <a:cubicBezTo>
                  <a:pt x="7950" y="8987"/>
                  <a:pt x="7953" y="9017"/>
                  <a:pt x="7940" y="9033"/>
                </a:cubicBezTo>
                <a:cubicBezTo>
                  <a:pt x="7940" y="9033"/>
                  <a:pt x="7936" y="9030"/>
                  <a:pt x="7936" y="9030"/>
                </a:cubicBezTo>
                <a:close/>
                <a:moveTo>
                  <a:pt x="9014" y="9062"/>
                </a:moveTo>
                <a:cubicBezTo>
                  <a:pt x="9004" y="9062"/>
                  <a:pt x="8991" y="9062"/>
                  <a:pt x="8981" y="9062"/>
                </a:cubicBezTo>
                <a:cubicBezTo>
                  <a:pt x="8981" y="9062"/>
                  <a:pt x="8988" y="9059"/>
                  <a:pt x="8988" y="9059"/>
                </a:cubicBezTo>
                <a:cubicBezTo>
                  <a:pt x="8977" y="9069"/>
                  <a:pt x="8967" y="9079"/>
                  <a:pt x="8957" y="9089"/>
                </a:cubicBezTo>
                <a:cubicBezTo>
                  <a:pt x="8957" y="9089"/>
                  <a:pt x="8961" y="9085"/>
                  <a:pt x="8961" y="9085"/>
                </a:cubicBezTo>
                <a:cubicBezTo>
                  <a:pt x="8961" y="9095"/>
                  <a:pt x="8961" y="9108"/>
                  <a:pt x="8961" y="9118"/>
                </a:cubicBezTo>
                <a:cubicBezTo>
                  <a:pt x="8961" y="9118"/>
                  <a:pt x="8957" y="9115"/>
                  <a:pt x="8957" y="9115"/>
                </a:cubicBezTo>
                <a:cubicBezTo>
                  <a:pt x="8977" y="9095"/>
                  <a:pt x="8998" y="9076"/>
                  <a:pt x="9018" y="9056"/>
                </a:cubicBezTo>
                <a:cubicBezTo>
                  <a:pt x="9011" y="9059"/>
                  <a:pt x="9014" y="9062"/>
                  <a:pt x="9014" y="9062"/>
                </a:cubicBezTo>
                <a:close/>
                <a:moveTo>
                  <a:pt x="8790" y="6313"/>
                </a:moveTo>
                <a:cubicBezTo>
                  <a:pt x="8810" y="6313"/>
                  <a:pt x="8830" y="6313"/>
                  <a:pt x="8850" y="6313"/>
                </a:cubicBezTo>
                <a:lnTo>
                  <a:pt x="8847" y="6316"/>
                </a:lnTo>
                <a:cubicBezTo>
                  <a:pt x="8847" y="6306"/>
                  <a:pt x="8847" y="6296"/>
                  <a:pt x="8847" y="6283"/>
                </a:cubicBezTo>
                <a:cubicBezTo>
                  <a:pt x="8847" y="6283"/>
                  <a:pt x="8850" y="6286"/>
                  <a:pt x="8850" y="6286"/>
                </a:cubicBezTo>
                <a:cubicBezTo>
                  <a:pt x="8827" y="6283"/>
                  <a:pt x="8807" y="6280"/>
                  <a:pt x="8783" y="6276"/>
                </a:cubicBezTo>
                <a:lnTo>
                  <a:pt x="8783" y="6276"/>
                </a:lnTo>
                <a:cubicBezTo>
                  <a:pt x="8787" y="6290"/>
                  <a:pt x="8790" y="6303"/>
                  <a:pt x="8793" y="6316"/>
                </a:cubicBezTo>
                <a:lnTo>
                  <a:pt x="8790" y="6313"/>
                </a:lnTo>
                <a:close/>
                <a:moveTo>
                  <a:pt x="12121" y="9571"/>
                </a:moveTo>
                <a:cubicBezTo>
                  <a:pt x="12121" y="9580"/>
                  <a:pt x="12121" y="9590"/>
                  <a:pt x="12121" y="9600"/>
                </a:cubicBezTo>
                <a:cubicBezTo>
                  <a:pt x="12121" y="9600"/>
                  <a:pt x="12117" y="9597"/>
                  <a:pt x="12117" y="9597"/>
                </a:cubicBezTo>
                <a:cubicBezTo>
                  <a:pt x="12131" y="9597"/>
                  <a:pt x="12147" y="9597"/>
                  <a:pt x="12161" y="9597"/>
                </a:cubicBezTo>
                <a:cubicBezTo>
                  <a:pt x="12157" y="9564"/>
                  <a:pt x="12131" y="9580"/>
                  <a:pt x="12114" y="9574"/>
                </a:cubicBezTo>
                <a:lnTo>
                  <a:pt x="12121" y="9571"/>
                </a:lnTo>
                <a:close/>
                <a:moveTo>
                  <a:pt x="13865" y="2684"/>
                </a:moveTo>
                <a:cubicBezTo>
                  <a:pt x="13875" y="2668"/>
                  <a:pt x="13885" y="2651"/>
                  <a:pt x="13895" y="2635"/>
                </a:cubicBezTo>
                <a:cubicBezTo>
                  <a:pt x="13888" y="2632"/>
                  <a:pt x="13878" y="2628"/>
                  <a:pt x="13871" y="2628"/>
                </a:cubicBezTo>
                <a:cubicBezTo>
                  <a:pt x="13844" y="2641"/>
                  <a:pt x="13854" y="2661"/>
                  <a:pt x="13868" y="2681"/>
                </a:cubicBezTo>
                <a:cubicBezTo>
                  <a:pt x="13871" y="2684"/>
                  <a:pt x="13865" y="2684"/>
                  <a:pt x="13865" y="2684"/>
                </a:cubicBezTo>
                <a:close/>
                <a:moveTo>
                  <a:pt x="9473" y="9603"/>
                </a:moveTo>
                <a:cubicBezTo>
                  <a:pt x="9480" y="9616"/>
                  <a:pt x="9486" y="9630"/>
                  <a:pt x="9496" y="9643"/>
                </a:cubicBezTo>
                <a:cubicBezTo>
                  <a:pt x="9496" y="9639"/>
                  <a:pt x="9500" y="9636"/>
                  <a:pt x="9500" y="9630"/>
                </a:cubicBezTo>
                <a:cubicBezTo>
                  <a:pt x="9500" y="9607"/>
                  <a:pt x="9493" y="9597"/>
                  <a:pt x="9470" y="9607"/>
                </a:cubicBezTo>
                <a:cubicBezTo>
                  <a:pt x="9470" y="9607"/>
                  <a:pt x="9473" y="9603"/>
                  <a:pt x="9473" y="9603"/>
                </a:cubicBezTo>
                <a:close/>
                <a:moveTo>
                  <a:pt x="14551" y="9685"/>
                </a:moveTo>
                <a:cubicBezTo>
                  <a:pt x="14527" y="9675"/>
                  <a:pt x="14504" y="9666"/>
                  <a:pt x="14480" y="9652"/>
                </a:cubicBezTo>
                <a:cubicBezTo>
                  <a:pt x="14480" y="9652"/>
                  <a:pt x="14484" y="9649"/>
                  <a:pt x="14484" y="9649"/>
                </a:cubicBezTo>
                <a:cubicBezTo>
                  <a:pt x="14484" y="9659"/>
                  <a:pt x="14484" y="9672"/>
                  <a:pt x="14484" y="9682"/>
                </a:cubicBezTo>
                <a:cubicBezTo>
                  <a:pt x="14484" y="9682"/>
                  <a:pt x="14480" y="9679"/>
                  <a:pt x="14480" y="9679"/>
                </a:cubicBezTo>
                <a:cubicBezTo>
                  <a:pt x="14501" y="9679"/>
                  <a:pt x="14524" y="9682"/>
                  <a:pt x="14544" y="9682"/>
                </a:cubicBezTo>
                <a:lnTo>
                  <a:pt x="14551" y="9685"/>
                </a:lnTo>
                <a:close/>
                <a:moveTo>
                  <a:pt x="10012" y="636"/>
                </a:moveTo>
                <a:cubicBezTo>
                  <a:pt x="10008" y="655"/>
                  <a:pt x="10005" y="675"/>
                  <a:pt x="10002" y="695"/>
                </a:cubicBezTo>
                <a:cubicBezTo>
                  <a:pt x="10008" y="695"/>
                  <a:pt x="10018" y="695"/>
                  <a:pt x="10022" y="691"/>
                </a:cubicBezTo>
                <a:cubicBezTo>
                  <a:pt x="10039" y="672"/>
                  <a:pt x="10015" y="655"/>
                  <a:pt x="10012" y="636"/>
                </a:cubicBezTo>
                <a:cubicBezTo>
                  <a:pt x="10012" y="636"/>
                  <a:pt x="10012" y="639"/>
                  <a:pt x="10012" y="636"/>
                </a:cubicBezTo>
                <a:close/>
                <a:moveTo>
                  <a:pt x="9771" y="21016"/>
                </a:moveTo>
                <a:cubicBezTo>
                  <a:pt x="9771" y="20993"/>
                  <a:pt x="9771" y="20974"/>
                  <a:pt x="9771" y="20951"/>
                </a:cubicBezTo>
                <a:cubicBezTo>
                  <a:pt x="9764" y="20951"/>
                  <a:pt x="9757" y="20954"/>
                  <a:pt x="9751" y="20954"/>
                </a:cubicBezTo>
                <a:cubicBezTo>
                  <a:pt x="9757" y="20977"/>
                  <a:pt x="9767" y="21000"/>
                  <a:pt x="9771" y="21016"/>
                </a:cubicBezTo>
                <a:cubicBezTo>
                  <a:pt x="9774" y="21020"/>
                  <a:pt x="9771" y="21020"/>
                  <a:pt x="9771" y="21016"/>
                </a:cubicBezTo>
                <a:close/>
                <a:moveTo>
                  <a:pt x="13526" y="10472"/>
                </a:moveTo>
                <a:cubicBezTo>
                  <a:pt x="13590" y="10442"/>
                  <a:pt x="13560" y="10419"/>
                  <a:pt x="13523" y="10400"/>
                </a:cubicBezTo>
                <a:cubicBezTo>
                  <a:pt x="13523" y="10400"/>
                  <a:pt x="13523" y="10400"/>
                  <a:pt x="13523" y="10400"/>
                </a:cubicBezTo>
                <a:cubicBezTo>
                  <a:pt x="13526" y="10423"/>
                  <a:pt x="13530" y="10446"/>
                  <a:pt x="13530" y="10469"/>
                </a:cubicBezTo>
                <a:lnTo>
                  <a:pt x="13526" y="10472"/>
                </a:lnTo>
                <a:close/>
                <a:moveTo>
                  <a:pt x="3608" y="18440"/>
                </a:moveTo>
                <a:cubicBezTo>
                  <a:pt x="3598" y="18447"/>
                  <a:pt x="3588" y="18453"/>
                  <a:pt x="3582" y="18463"/>
                </a:cubicBezTo>
                <a:cubicBezTo>
                  <a:pt x="3578" y="18466"/>
                  <a:pt x="3585" y="18476"/>
                  <a:pt x="3588" y="18483"/>
                </a:cubicBezTo>
                <a:cubicBezTo>
                  <a:pt x="3598" y="18476"/>
                  <a:pt x="3605" y="18473"/>
                  <a:pt x="3615" y="18466"/>
                </a:cubicBezTo>
                <a:cubicBezTo>
                  <a:pt x="3612" y="18456"/>
                  <a:pt x="3612" y="18447"/>
                  <a:pt x="3608" y="18440"/>
                </a:cubicBezTo>
                <a:close/>
                <a:moveTo>
                  <a:pt x="8981" y="6122"/>
                </a:moveTo>
                <a:cubicBezTo>
                  <a:pt x="8991" y="6122"/>
                  <a:pt x="9001" y="6126"/>
                  <a:pt x="9011" y="6126"/>
                </a:cubicBezTo>
                <a:cubicBezTo>
                  <a:pt x="9011" y="6096"/>
                  <a:pt x="9008" y="6070"/>
                  <a:pt x="9008" y="6040"/>
                </a:cubicBezTo>
                <a:cubicBezTo>
                  <a:pt x="9008" y="6040"/>
                  <a:pt x="9011" y="6044"/>
                  <a:pt x="9011" y="6044"/>
                </a:cubicBezTo>
                <a:cubicBezTo>
                  <a:pt x="9001" y="6044"/>
                  <a:pt x="8991" y="6044"/>
                  <a:pt x="8981" y="6044"/>
                </a:cubicBezTo>
                <a:cubicBezTo>
                  <a:pt x="8981" y="6044"/>
                  <a:pt x="8984" y="6040"/>
                  <a:pt x="8984" y="6040"/>
                </a:cubicBezTo>
                <a:cubicBezTo>
                  <a:pt x="8984" y="6067"/>
                  <a:pt x="8984" y="6096"/>
                  <a:pt x="8984" y="6122"/>
                </a:cubicBezTo>
                <a:lnTo>
                  <a:pt x="8981" y="6122"/>
                </a:lnTo>
                <a:close/>
                <a:moveTo>
                  <a:pt x="2457" y="18447"/>
                </a:moveTo>
                <a:cubicBezTo>
                  <a:pt x="2467" y="18469"/>
                  <a:pt x="2457" y="18506"/>
                  <a:pt x="2490" y="18519"/>
                </a:cubicBezTo>
                <a:cubicBezTo>
                  <a:pt x="2490" y="18519"/>
                  <a:pt x="2487" y="18522"/>
                  <a:pt x="2487" y="18522"/>
                </a:cubicBezTo>
                <a:cubicBezTo>
                  <a:pt x="2490" y="18489"/>
                  <a:pt x="2511" y="18453"/>
                  <a:pt x="2457" y="18447"/>
                </a:cubicBezTo>
                <a:lnTo>
                  <a:pt x="2457" y="18447"/>
                </a:lnTo>
                <a:close/>
                <a:moveTo>
                  <a:pt x="9011" y="6014"/>
                </a:moveTo>
                <a:cubicBezTo>
                  <a:pt x="9011" y="6024"/>
                  <a:pt x="9011" y="6034"/>
                  <a:pt x="9011" y="6044"/>
                </a:cubicBezTo>
                <a:cubicBezTo>
                  <a:pt x="9011" y="6044"/>
                  <a:pt x="9008" y="6040"/>
                  <a:pt x="9008" y="6040"/>
                </a:cubicBezTo>
                <a:cubicBezTo>
                  <a:pt x="9028" y="6040"/>
                  <a:pt x="9048" y="6040"/>
                  <a:pt x="9068" y="6040"/>
                </a:cubicBezTo>
                <a:lnTo>
                  <a:pt x="9065" y="6044"/>
                </a:lnTo>
                <a:cubicBezTo>
                  <a:pt x="9065" y="6004"/>
                  <a:pt x="9021" y="6027"/>
                  <a:pt x="9008" y="6008"/>
                </a:cubicBezTo>
                <a:lnTo>
                  <a:pt x="9011" y="6014"/>
                </a:lnTo>
                <a:close/>
                <a:moveTo>
                  <a:pt x="8184" y="11163"/>
                </a:moveTo>
                <a:cubicBezTo>
                  <a:pt x="8171" y="11147"/>
                  <a:pt x="8154" y="11131"/>
                  <a:pt x="8157" y="11108"/>
                </a:cubicBezTo>
                <a:cubicBezTo>
                  <a:pt x="8147" y="11108"/>
                  <a:pt x="8137" y="11111"/>
                  <a:pt x="8127" y="11111"/>
                </a:cubicBezTo>
                <a:lnTo>
                  <a:pt x="8131" y="11111"/>
                </a:lnTo>
                <a:cubicBezTo>
                  <a:pt x="8131" y="11147"/>
                  <a:pt x="8161" y="11154"/>
                  <a:pt x="8188" y="11160"/>
                </a:cubicBezTo>
                <a:lnTo>
                  <a:pt x="8184" y="11163"/>
                </a:lnTo>
                <a:close/>
                <a:moveTo>
                  <a:pt x="12583" y="717"/>
                </a:moveTo>
                <a:cubicBezTo>
                  <a:pt x="12576" y="734"/>
                  <a:pt x="12572" y="747"/>
                  <a:pt x="12566" y="760"/>
                </a:cubicBezTo>
                <a:cubicBezTo>
                  <a:pt x="12572" y="760"/>
                  <a:pt x="12576" y="763"/>
                  <a:pt x="12583" y="763"/>
                </a:cubicBezTo>
                <a:cubicBezTo>
                  <a:pt x="12579" y="750"/>
                  <a:pt x="12579" y="734"/>
                  <a:pt x="12583" y="717"/>
                </a:cubicBezTo>
                <a:cubicBezTo>
                  <a:pt x="12579" y="717"/>
                  <a:pt x="12583" y="717"/>
                  <a:pt x="12583" y="717"/>
                </a:cubicBezTo>
                <a:close/>
                <a:moveTo>
                  <a:pt x="8184" y="11377"/>
                </a:moveTo>
                <a:cubicBezTo>
                  <a:pt x="8208" y="11377"/>
                  <a:pt x="8211" y="11393"/>
                  <a:pt x="8214" y="11406"/>
                </a:cubicBezTo>
                <a:lnTo>
                  <a:pt x="8211" y="11403"/>
                </a:lnTo>
                <a:cubicBezTo>
                  <a:pt x="8221" y="11403"/>
                  <a:pt x="8231" y="11403"/>
                  <a:pt x="8241" y="11403"/>
                </a:cubicBezTo>
                <a:cubicBezTo>
                  <a:pt x="8241" y="11403"/>
                  <a:pt x="8238" y="11406"/>
                  <a:pt x="8238" y="11406"/>
                </a:cubicBezTo>
                <a:cubicBezTo>
                  <a:pt x="8238" y="11386"/>
                  <a:pt x="8241" y="11367"/>
                  <a:pt x="8241" y="11347"/>
                </a:cubicBezTo>
                <a:cubicBezTo>
                  <a:pt x="8221" y="11347"/>
                  <a:pt x="8201" y="11350"/>
                  <a:pt x="8181" y="11350"/>
                </a:cubicBezTo>
                <a:cubicBezTo>
                  <a:pt x="8181" y="11350"/>
                  <a:pt x="8184" y="11347"/>
                  <a:pt x="8184" y="11347"/>
                </a:cubicBezTo>
                <a:cubicBezTo>
                  <a:pt x="8184" y="11357"/>
                  <a:pt x="8184" y="11367"/>
                  <a:pt x="8184" y="11377"/>
                </a:cubicBezTo>
                <a:lnTo>
                  <a:pt x="8184" y="11377"/>
                </a:lnTo>
                <a:close/>
                <a:moveTo>
                  <a:pt x="7488" y="5588"/>
                </a:moveTo>
                <a:cubicBezTo>
                  <a:pt x="7461" y="5605"/>
                  <a:pt x="7408" y="5591"/>
                  <a:pt x="7418" y="5647"/>
                </a:cubicBezTo>
                <a:cubicBezTo>
                  <a:pt x="7418" y="5647"/>
                  <a:pt x="7414" y="5644"/>
                  <a:pt x="7414" y="5644"/>
                </a:cubicBezTo>
                <a:cubicBezTo>
                  <a:pt x="7441" y="5624"/>
                  <a:pt x="7465" y="5605"/>
                  <a:pt x="7488" y="5588"/>
                </a:cubicBezTo>
                <a:cubicBezTo>
                  <a:pt x="7491" y="5588"/>
                  <a:pt x="7491" y="5588"/>
                  <a:pt x="7488" y="5588"/>
                </a:cubicBezTo>
                <a:close/>
                <a:moveTo>
                  <a:pt x="9684" y="5605"/>
                </a:moveTo>
                <a:cubicBezTo>
                  <a:pt x="9701" y="5601"/>
                  <a:pt x="9714" y="5598"/>
                  <a:pt x="9731" y="5598"/>
                </a:cubicBezTo>
                <a:cubicBezTo>
                  <a:pt x="9731" y="5591"/>
                  <a:pt x="9727" y="5588"/>
                  <a:pt x="9727" y="5582"/>
                </a:cubicBezTo>
                <a:cubicBezTo>
                  <a:pt x="9714" y="5591"/>
                  <a:pt x="9697" y="5598"/>
                  <a:pt x="9684" y="5605"/>
                </a:cubicBezTo>
                <a:cubicBezTo>
                  <a:pt x="9684" y="5608"/>
                  <a:pt x="9684" y="5605"/>
                  <a:pt x="9684" y="5605"/>
                </a:cubicBezTo>
                <a:close/>
                <a:moveTo>
                  <a:pt x="9590" y="5578"/>
                </a:moveTo>
                <a:cubicBezTo>
                  <a:pt x="9627" y="5575"/>
                  <a:pt x="9607" y="5546"/>
                  <a:pt x="9613" y="5529"/>
                </a:cubicBezTo>
                <a:lnTo>
                  <a:pt x="9620" y="5532"/>
                </a:lnTo>
                <a:cubicBezTo>
                  <a:pt x="9610" y="5532"/>
                  <a:pt x="9600" y="5532"/>
                  <a:pt x="9590" y="5532"/>
                </a:cubicBezTo>
                <a:cubicBezTo>
                  <a:pt x="9590" y="5532"/>
                  <a:pt x="9597" y="5529"/>
                  <a:pt x="9597" y="5529"/>
                </a:cubicBezTo>
                <a:cubicBezTo>
                  <a:pt x="9593" y="5549"/>
                  <a:pt x="9593" y="5565"/>
                  <a:pt x="9590" y="5578"/>
                </a:cubicBezTo>
                <a:cubicBezTo>
                  <a:pt x="9593" y="5582"/>
                  <a:pt x="9590" y="5578"/>
                  <a:pt x="9590" y="5578"/>
                </a:cubicBezTo>
                <a:close/>
                <a:moveTo>
                  <a:pt x="3197" y="18302"/>
                </a:moveTo>
                <a:cubicBezTo>
                  <a:pt x="3193" y="18306"/>
                  <a:pt x="3187" y="18309"/>
                  <a:pt x="3183" y="18312"/>
                </a:cubicBezTo>
                <a:cubicBezTo>
                  <a:pt x="3183" y="18315"/>
                  <a:pt x="3187" y="18319"/>
                  <a:pt x="3187" y="18325"/>
                </a:cubicBezTo>
                <a:cubicBezTo>
                  <a:pt x="3190" y="18322"/>
                  <a:pt x="3190" y="18319"/>
                  <a:pt x="3193" y="18319"/>
                </a:cubicBezTo>
                <a:cubicBezTo>
                  <a:pt x="3197" y="18312"/>
                  <a:pt x="3197" y="18306"/>
                  <a:pt x="3197" y="18302"/>
                </a:cubicBezTo>
                <a:close/>
                <a:moveTo>
                  <a:pt x="8214" y="11832"/>
                </a:moveTo>
                <a:cubicBezTo>
                  <a:pt x="8214" y="11862"/>
                  <a:pt x="8214" y="11888"/>
                  <a:pt x="8214" y="11917"/>
                </a:cubicBezTo>
                <a:cubicBezTo>
                  <a:pt x="8214" y="11917"/>
                  <a:pt x="8211" y="11914"/>
                  <a:pt x="8211" y="11914"/>
                </a:cubicBezTo>
                <a:cubicBezTo>
                  <a:pt x="8221" y="11888"/>
                  <a:pt x="8228" y="11858"/>
                  <a:pt x="8238" y="11832"/>
                </a:cubicBezTo>
                <a:lnTo>
                  <a:pt x="8241" y="11835"/>
                </a:lnTo>
                <a:cubicBezTo>
                  <a:pt x="8231" y="11835"/>
                  <a:pt x="8221" y="11835"/>
                  <a:pt x="8211" y="11835"/>
                </a:cubicBezTo>
                <a:lnTo>
                  <a:pt x="8214" y="11832"/>
                </a:lnTo>
                <a:close/>
                <a:moveTo>
                  <a:pt x="21265" y="18830"/>
                </a:moveTo>
                <a:lnTo>
                  <a:pt x="21269" y="18837"/>
                </a:lnTo>
                <a:lnTo>
                  <a:pt x="21272" y="18827"/>
                </a:lnTo>
                <a:lnTo>
                  <a:pt x="21265" y="18830"/>
                </a:lnTo>
                <a:close/>
                <a:moveTo>
                  <a:pt x="6808" y="12183"/>
                </a:moveTo>
                <a:cubicBezTo>
                  <a:pt x="6818" y="12193"/>
                  <a:pt x="6832" y="12206"/>
                  <a:pt x="6842" y="12216"/>
                </a:cubicBezTo>
                <a:cubicBezTo>
                  <a:pt x="6842" y="12216"/>
                  <a:pt x="6839" y="12212"/>
                  <a:pt x="6839" y="12212"/>
                </a:cubicBezTo>
                <a:cubicBezTo>
                  <a:pt x="6859" y="12199"/>
                  <a:pt x="6872" y="12180"/>
                  <a:pt x="6845" y="12163"/>
                </a:cubicBezTo>
                <a:cubicBezTo>
                  <a:pt x="6829" y="12153"/>
                  <a:pt x="6815" y="12166"/>
                  <a:pt x="6812" y="12186"/>
                </a:cubicBezTo>
                <a:lnTo>
                  <a:pt x="6808" y="12183"/>
                </a:lnTo>
                <a:close/>
                <a:moveTo>
                  <a:pt x="9670" y="5454"/>
                </a:moveTo>
                <a:cubicBezTo>
                  <a:pt x="9670" y="5434"/>
                  <a:pt x="9670" y="5414"/>
                  <a:pt x="9670" y="5395"/>
                </a:cubicBezTo>
                <a:cubicBezTo>
                  <a:pt x="9670" y="5395"/>
                  <a:pt x="9674" y="5398"/>
                  <a:pt x="9674" y="5398"/>
                </a:cubicBezTo>
                <a:cubicBezTo>
                  <a:pt x="9657" y="5401"/>
                  <a:pt x="9640" y="5401"/>
                  <a:pt x="9644" y="5424"/>
                </a:cubicBezTo>
                <a:cubicBezTo>
                  <a:pt x="9647" y="5441"/>
                  <a:pt x="9654" y="5454"/>
                  <a:pt x="9674" y="5450"/>
                </a:cubicBezTo>
                <a:lnTo>
                  <a:pt x="9670" y="5454"/>
                </a:lnTo>
                <a:close/>
                <a:moveTo>
                  <a:pt x="8211" y="12298"/>
                </a:moveTo>
                <a:cubicBezTo>
                  <a:pt x="8218" y="12242"/>
                  <a:pt x="8171" y="12281"/>
                  <a:pt x="8154" y="12268"/>
                </a:cubicBezTo>
                <a:cubicBezTo>
                  <a:pt x="8154" y="12268"/>
                  <a:pt x="8161" y="12265"/>
                  <a:pt x="8161" y="12265"/>
                </a:cubicBezTo>
                <a:cubicBezTo>
                  <a:pt x="8177" y="12281"/>
                  <a:pt x="8188" y="12298"/>
                  <a:pt x="8214" y="12294"/>
                </a:cubicBezTo>
                <a:lnTo>
                  <a:pt x="8211" y="12298"/>
                </a:lnTo>
                <a:close/>
                <a:moveTo>
                  <a:pt x="8211" y="12484"/>
                </a:moveTo>
                <a:cubicBezTo>
                  <a:pt x="8211" y="12455"/>
                  <a:pt x="8211" y="12425"/>
                  <a:pt x="8211" y="12399"/>
                </a:cubicBezTo>
                <a:cubicBezTo>
                  <a:pt x="8211" y="12399"/>
                  <a:pt x="8214" y="12402"/>
                  <a:pt x="8214" y="12402"/>
                </a:cubicBezTo>
                <a:cubicBezTo>
                  <a:pt x="8164" y="12429"/>
                  <a:pt x="8191" y="12455"/>
                  <a:pt x="8214" y="12481"/>
                </a:cubicBezTo>
                <a:lnTo>
                  <a:pt x="8211" y="12484"/>
                </a:lnTo>
                <a:close/>
                <a:moveTo>
                  <a:pt x="8238" y="12537"/>
                </a:moveTo>
                <a:cubicBezTo>
                  <a:pt x="8238" y="12517"/>
                  <a:pt x="8238" y="12498"/>
                  <a:pt x="8238" y="12481"/>
                </a:cubicBezTo>
                <a:lnTo>
                  <a:pt x="8241" y="12484"/>
                </a:lnTo>
                <a:cubicBezTo>
                  <a:pt x="8231" y="12484"/>
                  <a:pt x="8221" y="12484"/>
                  <a:pt x="8211" y="12484"/>
                </a:cubicBezTo>
                <a:cubicBezTo>
                  <a:pt x="8211" y="12484"/>
                  <a:pt x="8214" y="12481"/>
                  <a:pt x="8214" y="12481"/>
                </a:cubicBezTo>
                <a:cubicBezTo>
                  <a:pt x="8211" y="12504"/>
                  <a:pt x="8184" y="12540"/>
                  <a:pt x="8241" y="12537"/>
                </a:cubicBezTo>
                <a:lnTo>
                  <a:pt x="8238" y="12537"/>
                </a:lnTo>
                <a:close/>
                <a:moveTo>
                  <a:pt x="9587" y="5346"/>
                </a:moveTo>
                <a:cubicBezTo>
                  <a:pt x="9583" y="5323"/>
                  <a:pt x="9597" y="5313"/>
                  <a:pt x="9617" y="5316"/>
                </a:cubicBezTo>
                <a:cubicBezTo>
                  <a:pt x="9617" y="5316"/>
                  <a:pt x="9613" y="5319"/>
                  <a:pt x="9613" y="5319"/>
                </a:cubicBezTo>
                <a:cubicBezTo>
                  <a:pt x="9613" y="5310"/>
                  <a:pt x="9613" y="5300"/>
                  <a:pt x="9613" y="5287"/>
                </a:cubicBezTo>
                <a:lnTo>
                  <a:pt x="9613" y="5290"/>
                </a:lnTo>
                <a:cubicBezTo>
                  <a:pt x="9577" y="5293"/>
                  <a:pt x="9597" y="5323"/>
                  <a:pt x="9587" y="5342"/>
                </a:cubicBezTo>
                <a:lnTo>
                  <a:pt x="9587" y="5346"/>
                </a:lnTo>
                <a:close/>
                <a:moveTo>
                  <a:pt x="8181" y="12616"/>
                </a:moveTo>
                <a:cubicBezTo>
                  <a:pt x="8201" y="12616"/>
                  <a:pt x="8221" y="12616"/>
                  <a:pt x="8244" y="12616"/>
                </a:cubicBezTo>
                <a:lnTo>
                  <a:pt x="8241" y="12619"/>
                </a:lnTo>
                <a:cubicBezTo>
                  <a:pt x="8241" y="12609"/>
                  <a:pt x="8241" y="12599"/>
                  <a:pt x="8241" y="12586"/>
                </a:cubicBezTo>
                <a:cubicBezTo>
                  <a:pt x="8241" y="12586"/>
                  <a:pt x="8248" y="12589"/>
                  <a:pt x="8248" y="12589"/>
                </a:cubicBezTo>
                <a:cubicBezTo>
                  <a:pt x="8224" y="12593"/>
                  <a:pt x="8191" y="12573"/>
                  <a:pt x="8181" y="12616"/>
                </a:cubicBezTo>
                <a:lnTo>
                  <a:pt x="8181" y="12616"/>
                </a:lnTo>
                <a:close/>
                <a:moveTo>
                  <a:pt x="11337" y="2350"/>
                </a:moveTo>
                <a:cubicBezTo>
                  <a:pt x="11334" y="2356"/>
                  <a:pt x="11327" y="2366"/>
                  <a:pt x="11327" y="2373"/>
                </a:cubicBezTo>
                <a:cubicBezTo>
                  <a:pt x="11327" y="2379"/>
                  <a:pt x="11334" y="2389"/>
                  <a:pt x="11337" y="2396"/>
                </a:cubicBezTo>
                <a:cubicBezTo>
                  <a:pt x="11341" y="2389"/>
                  <a:pt x="11344" y="2379"/>
                  <a:pt x="11347" y="2373"/>
                </a:cubicBezTo>
                <a:cubicBezTo>
                  <a:pt x="11344" y="2363"/>
                  <a:pt x="11341" y="2356"/>
                  <a:pt x="11337" y="2350"/>
                </a:cubicBezTo>
                <a:close/>
                <a:moveTo>
                  <a:pt x="19863" y="20708"/>
                </a:moveTo>
                <a:cubicBezTo>
                  <a:pt x="19859" y="20715"/>
                  <a:pt x="19866" y="20721"/>
                  <a:pt x="19870" y="20731"/>
                </a:cubicBezTo>
                <a:cubicBezTo>
                  <a:pt x="19880" y="20725"/>
                  <a:pt x="19890" y="20721"/>
                  <a:pt x="19900" y="20715"/>
                </a:cubicBezTo>
                <a:cubicBezTo>
                  <a:pt x="19896" y="20708"/>
                  <a:pt x="19890" y="20705"/>
                  <a:pt x="19886" y="20698"/>
                </a:cubicBezTo>
                <a:cubicBezTo>
                  <a:pt x="19876" y="20702"/>
                  <a:pt x="19866" y="20702"/>
                  <a:pt x="19863" y="20708"/>
                </a:cubicBezTo>
                <a:close/>
                <a:moveTo>
                  <a:pt x="16663" y="20685"/>
                </a:moveTo>
                <a:cubicBezTo>
                  <a:pt x="16663" y="20685"/>
                  <a:pt x="16673" y="20688"/>
                  <a:pt x="16673" y="20688"/>
                </a:cubicBezTo>
                <a:cubicBezTo>
                  <a:pt x="16673" y="20688"/>
                  <a:pt x="16673" y="20682"/>
                  <a:pt x="16673" y="20685"/>
                </a:cubicBezTo>
                <a:cubicBezTo>
                  <a:pt x="16673" y="20705"/>
                  <a:pt x="16656" y="20728"/>
                  <a:pt x="16680" y="20744"/>
                </a:cubicBezTo>
                <a:cubicBezTo>
                  <a:pt x="16683" y="20747"/>
                  <a:pt x="16693" y="20738"/>
                  <a:pt x="16700" y="20734"/>
                </a:cubicBezTo>
                <a:cubicBezTo>
                  <a:pt x="16686" y="20715"/>
                  <a:pt x="16673" y="20698"/>
                  <a:pt x="16663" y="20685"/>
                </a:cubicBezTo>
                <a:cubicBezTo>
                  <a:pt x="16663" y="20682"/>
                  <a:pt x="16663" y="20685"/>
                  <a:pt x="16663" y="20685"/>
                </a:cubicBezTo>
                <a:close/>
                <a:moveTo>
                  <a:pt x="14755" y="12793"/>
                </a:moveTo>
                <a:cubicBezTo>
                  <a:pt x="14738" y="12793"/>
                  <a:pt x="14721" y="12796"/>
                  <a:pt x="14708" y="12796"/>
                </a:cubicBezTo>
                <a:cubicBezTo>
                  <a:pt x="14721" y="12796"/>
                  <a:pt x="14738" y="12796"/>
                  <a:pt x="14755" y="12793"/>
                </a:cubicBezTo>
                <a:cubicBezTo>
                  <a:pt x="14755" y="12796"/>
                  <a:pt x="14755" y="12793"/>
                  <a:pt x="14755" y="12793"/>
                </a:cubicBezTo>
                <a:close/>
                <a:moveTo>
                  <a:pt x="8030" y="12907"/>
                </a:moveTo>
                <a:cubicBezTo>
                  <a:pt x="8010" y="12901"/>
                  <a:pt x="7987" y="12894"/>
                  <a:pt x="7967" y="12891"/>
                </a:cubicBezTo>
                <a:lnTo>
                  <a:pt x="7970" y="12888"/>
                </a:lnTo>
                <a:cubicBezTo>
                  <a:pt x="7970" y="12907"/>
                  <a:pt x="7970" y="12927"/>
                  <a:pt x="7970" y="12947"/>
                </a:cubicBezTo>
                <a:cubicBezTo>
                  <a:pt x="7970" y="12947"/>
                  <a:pt x="7967" y="12943"/>
                  <a:pt x="7967" y="12943"/>
                </a:cubicBezTo>
                <a:cubicBezTo>
                  <a:pt x="7977" y="12943"/>
                  <a:pt x="7987" y="12943"/>
                  <a:pt x="8000" y="12943"/>
                </a:cubicBezTo>
                <a:cubicBezTo>
                  <a:pt x="8000" y="12943"/>
                  <a:pt x="7997" y="12947"/>
                  <a:pt x="7997" y="12947"/>
                </a:cubicBezTo>
                <a:cubicBezTo>
                  <a:pt x="8003" y="12930"/>
                  <a:pt x="8017" y="12917"/>
                  <a:pt x="8030" y="12907"/>
                </a:cubicBezTo>
                <a:lnTo>
                  <a:pt x="8030" y="12907"/>
                </a:lnTo>
                <a:close/>
                <a:moveTo>
                  <a:pt x="13891" y="12996"/>
                </a:moveTo>
                <a:cubicBezTo>
                  <a:pt x="13891" y="12999"/>
                  <a:pt x="13888" y="13002"/>
                  <a:pt x="13888" y="13006"/>
                </a:cubicBezTo>
                <a:cubicBezTo>
                  <a:pt x="13888" y="13009"/>
                  <a:pt x="13895" y="13009"/>
                  <a:pt x="13898" y="13012"/>
                </a:cubicBezTo>
                <a:cubicBezTo>
                  <a:pt x="13898" y="13009"/>
                  <a:pt x="13898" y="13006"/>
                  <a:pt x="13898" y="13002"/>
                </a:cubicBezTo>
                <a:cubicBezTo>
                  <a:pt x="13898" y="12999"/>
                  <a:pt x="13895" y="12999"/>
                  <a:pt x="13891" y="12996"/>
                </a:cubicBezTo>
                <a:close/>
                <a:moveTo>
                  <a:pt x="9349" y="1235"/>
                </a:moveTo>
                <a:cubicBezTo>
                  <a:pt x="9349" y="1242"/>
                  <a:pt x="9349" y="1248"/>
                  <a:pt x="9352" y="1255"/>
                </a:cubicBezTo>
                <a:cubicBezTo>
                  <a:pt x="9352" y="1255"/>
                  <a:pt x="9359" y="1255"/>
                  <a:pt x="9359" y="1255"/>
                </a:cubicBezTo>
                <a:cubicBezTo>
                  <a:pt x="9359" y="1248"/>
                  <a:pt x="9359" y="1242"/>
                  <a:pt x="9359" y="1235"/>
                </a:cubicBezTo>
                <a:cubicBezTo>
                  <a:pt x="9356" y="1235"/>
                  <a:pt x="9352" y="1235"/>
                  <a:pt x="9349" y="1235"/>
                </a:cubicBezTo>
                <a:close/>
                <a:moveTo>
                  <a:pt x="3136" y="18076"/>
                </a:moveTo>
                <a:cubicBezTo>
                  <a:pt x="3133" y="18083"/>
                  <a:pt x="3126" y="18089"/>
                  <a:pt x="3126" y="18096"/>
                </a:cubicBezTo>
                <a:cubicBezTo>
                  <a:pt x="3126" y="18102"/>
                  <a:pt x="3133" y="18109"/>
                  <a:pt x="3136" y="18119"/>
                </a:cubicBezTo>
                <a:cubicBezTo>
                  <a:pt x="3140" y="18112"/>
                  <a:pt x="3143" y="18106"/>
                  <a:pt x="3147" y="18099"/>
                </a:cubicBezTo>
                <a:cubicBezTo>
                  <a:pt x="3143" y="18089"/>
                  <a:pt x="3140" y="18083"/>
                  <a:pt x="3136" y="18076"/>
                </a:cubicBezTo>
                <a:close/>
                <a:moveTo>
                  <a:pt x="13978" y="13084"/>
                </a:moveTo>
                <a:cubicBezTo>
                  <a:pt x="13975" y="13087"/>
                  <a:pt x="13972" y="13094"/>
                  <a:pt x="13972" y="13097"/>
                </a:cubicBezTo>
                <a:cubicBezTo>
                  <a:pt x="13972" y="13097"/>
                  <a:pt x="13975" y="13101"/>
                  <a:pt x="13978" y="13104"/>
                </a:cubicBezTo>
                <a:cubicBezTo>
                  <a:pt x="13978" y="13101"/>
                  <a:pt x="13982" y="13097"/>
                  <a:pt x="13982" y="13094"/>
                </a:cubicBezTo>
                <a:cubicBezTo>
                  <a:pt x="13982" y="13091"/>
                  <a:pt x="13982" y="13087"/>
                  <a:pt x="13978" y="13084"/>
                </a:cubicBezTo>
                <a:close/>
                <a:moveTo>
                  <a:pt x="11873" y="2756"/>
                </a:moveTo>
                <a:cubicBezTo>
                  <a:pt x="11873" y="2776"/>
                  <a:pt x="11873" y="2796"/>
                  <a:pt x="11873" y="2815"/>
                </a:cubicBezTo>
                <a:cubicBezTo>
                  <a:pt x="11873" y="2815"/>
                  <a:pt x="11870" y="2812"/>
                  <a:pt x="11870" y="2812"/>
                </a:cubicBezTo>
                <a:cubicBezTo>
                  <a:pt x="11890" y="2812"/>
                  <a:pt x="11910" y="2812"/>
                  <a:pt x="11930" y="2812"/>
                </a:cubicBezTo>
                <a:lnTo>
                  <a:pt x="11926" y="2812"/>
                </a:lnTo>
                <a:cubicBezTo>
                  <a:pt x="11906" y="2796"/>
                  <a:pt x="11890" y="2776"/>
                  <a:pt x="11870" y="2759"/>
                </a:cubicBezTo>
                <a:lnTo>
                  <a:pt x="11873" y="2756"/>
                </a:lnTo>
                <a:close/>
                <a:moveTo>
                  <a:pt x="11980" y="2759"/>
                </a:moveTo>
                <a:cubicBezTo>
                  <a:pt x="11990" y="2773"/>
                  <a:pt x="12000" y="2789"/>
                  <a:pt x="12007" y="2802"/>
                </a:cubicBezTo>
                <a:cubicBezTo>
                  <a:pt x="12010" y="2799"/>
                  <a:pt x="12017" y="2792"/>
                  <a:pt x="12020" y="2789"/>
                </a:cubicBezTo>
                <a:cubicBezTo>
                  <a:pt x="12007" y="2779"/>
                  <a:pt x="11990" y="2773"/>
                  <a:pt x="11977" y="2763"/>
                </a:cubicBezTo>
                <a:cubicBezTo>
                  <a:pt x="11977" y="2763"/>
                  <a:pt x="11983" y="2759"/>
                  <a:pt x="11980" y="2759"/>
                </a:cubicBezTo>
                <a:close/>
                <a:moveTo>
                  <a:pt x="8188" y="13074"/>
                </a:moveTo>
                <a:cubicBezTo>
                  <a:pt x="8177" y="13094"/>
                  <a:pt x="8167" y="13114"/>
                  <a:pt x="8157" y="13133"/>
                </a:cubicBezTo>
                <a:cubicBezTo>
                  <a:pt x="8157" y="13133"/>
                  <a:pt x="8154" y="13130"/>
                  <a:pt x="8154" y="13130"/>
                </a:cubicBezTo>
                <a:cubicBezTo>
                  <a:pt x="8174" y="13130"/>
                  <a:pt x="8194" y="13130"/>
                  <a:pt x="8214" y="13130"/>
                </a:cubicBezTo>
                <a:cubicBezTo>
                  <a:pt x="8214" y="13130"/>
                  <a:pt x="8211" y="13133"/>
                  <a:pt x="8211" y="13133"/>
                </a:cubicBezTo>
                <a:cubicBezTo>
                  <a:pt x="8211" y="13110"/>
                  <a:pt x="8224" y="13084"/>
                  <a:pt x="8184" y="13081"/>
                </a:cubicBezTo>
                <a:cubicBezTo>
                  <a:pt x="8184" y="13078"/>
                  <a:pt x="8188" y="13074"/>
                  <a:pt x="8188" y="13074"/>
                </a:cubicBezTo>
                <a:close/>
                <a:moveTo>
                  <a:pt x="14460" y="2753"/>
                </a:moveTo>
                <a:cubicBezTo>
                  <a:pt x="14460" y="2763"/>
                  <a:pt x="14460" y="2776"/>
                  <a:pt x="14460" y="2786"/>
                </a:cubicBezTo>
                <a:cubicBezTo>
                  <a:pt x="14460" y="2786"/>
                  <a:pt x="14457" y="2782"/>
                  <a:pt x="14457" y="2782"/>
                </a:cubicBezTo>
                <a:cubicBezTo>
                  <a:pt x="14487" y="2786"/>
                  <a:pt x="14494" y="2773"/>
                  <a:pt x="14494" y="2746"/>
                </a:cubicBezTo>
                <a:cubicBezTo>
                  <a:pt x="14494" y="2746"/>
                  <a:pt x="14494" y="2746"/>
                  <a:pt x="14494" y="2746"/>
                </a:cubicBezTo>
                <a:cubicBezTo>
                  <a:pt x="14487" y="2763"/>
                  <a:pt x="14474" y="2763"/>
                  <a:pt x="14457" y="2756"/>
                </a:cubicBezTo>
                <a:lnTo>
                  <a:pt x="14460" y="2753"/>
                </a:lnTo>
                <a:close/>
                <a:moveTo>
                  <a:pt x="13918" y="13120"/>
                </a:moveTo>
                <a:cubicBezTo>
                  <a:pt x="13921" y="13117"/>
                  <a:pt x="13921" y="13114"/>
                  <a:pt x="13925" y="13110"/>
                </a:cubicBezTo>
                <a:cubicBezTo>
                  <a:pt x="13921" y="13110"/>
                  <a:pt x="13921" y="13110"/>
                  <a:pt x="13918" y="13110"/>
                </a:cubicBezTo>
                <a:cubicBezTo>
                  <a:pt x="13918" y="13114"/>
                  <a:pt x="13918" y="13117"/>
                  <a:pt x="13918" y="13120"/>
                </a:cubicBezTo>
                <a:close/>
                <a:moveTo>
                  <a:pt x="13955" y="13232"/>
                </a:moveTo>
                <a:cubicBezTo>
                  <a:pt x="13955" y="13225"/>
                  <a:pt x="13952" y="13219"/>
                  <a:pt x="13952" y="13209"/>
                </a:cubicBezTo>
                <a:cubicBezTo>
                  <a:pt x="13948" y="13212"/>
                  <a:pt x="13945" y="13212"/>
                  <a:pt x="13945" y="13212"/>
                </a:cubicBezTo>
                <a:cubicBezTo>
                  <a:pt x="13945" y="13219"/>
                  <a:pt x="13948" y="13225"/>
                  <a:pt x="13948" y="13235"/>
                </a:cubicBezTo>
                <a:cubicBezTo>
                  <a:pt x="13952" y="13235"/>
                  <a:pt x="13955" y="13235"/>
                  <a:pt x="13955" y="13232"/>
                </a:cubicBezTo>
                <a:close/>
                <a:moveTo>
                  <a:pt x="14025" y="13337"/>
                </a:moveTo>
                <a:cubicBezTo>
                  <a:pt x="14025" y="13340"/>
                  <a:pt x="14032" y="13340"/>
                  <a:pt x="14035" y="13343"/>
                </a:cubicBezTo>
                <a:cubicBezTo>
                  <a:pt x="14035" y="13340"/>
                  <a:pt x="14035" y="13333"/>
                  <a:pt x="14035" y="13330"/>
                </a:cubicBezTo>
                <a:cubicBezTo>
                  <a:pt x="14035" y="13327"/>
                  <a:pt x="14032" y="13327"/>
                  <a:pt x="14029" y="13323"/>
                </a:cubicBezTo>
                <a:cubicBezTo>
                  <a:pt x="14029" y="13327"/>
                  <a:pt x="14025" y="13333"/>
                  <a:pt x="14025" y="13337"/>
                </a:cubicBezTo>
                <a:close/>
                <a:moveTo>
                  <a:pt x="12214" y="1291"/>
                </a:moveTo>
                <a:cubicBezTo>
                  <a:pt x="12231" y="1285"/>
                  <a:pt x="12251" y="1311"/>
                  <a:pt x="12275" y="1281"/>
                </a:cubicBezTo>
                <a:cubicBezTo>
                  <a:pt x="12251" y="1285"/>
                  <a:pt x="12234" y="1288"/>
                  <a:pt x="12214" y="1291"/>
                </a:cubicBezTo>
                <a:cubicBezTo>
                  <a:pt x="12214" y="1291"/>
                  <a:pt x="12214" y="1291"/>
                  <a:pt x="12214" y="1291"/>
                </a:cubicBezTo>
                <a:close/>
                <a:moveTo>
                  <a:pt x="14059" y="13451"/>
                </a:moveTo>
                <a:cubicBezTo>
                  <a:pt x="14059" y="13455"/>
                  <a:pt x="14055" y="13458"/>
                  <a:pt x="14055" y="13461"/>
                </a:cubicBezTo>
                <a:cubicBezTo>
                  <a:pt x="14055" y="13464"/>
                  <a:pt x="14059" y="13468"/>
                  <a:pt x="14059" y="13471"/>
                </a:cubicBezTo>
                <a:cubicBezTo>
                  <a:pt x="14059" y="13468"/>
                  <a:pt x="14059" y="13461"/>
                  <a:pt x="14059" y="13451"/>
                </a:cubicBezTo>
                <a:close/>
                <a:moveTo>
                  <a:pt x="14802" y="13432"/>
                </a:moveTo>
                <a:cubicBezTo>
                  <a:pt x="14802" y="13438"/>
                  <a:pt x="14798" y="13448"/>
                  <a:pt x="14798" y="13455"/>
                </a:cubicBezTo>
                <a:cubicBezTo>
                  <a:pt x="14798" y="13461"/>
                  <a:pt x="14782" y="13474"/>
                  <a:pt x="14805" y="13478"/>
                </a:cubicBezTo>
                <a:cubicBezTo>
                  <a:pt x="14805" y="13464"/>
                  <a:pt x="14805" y="13448"/>
                  <a:pt x="14802" y="13432"/>
                </a:cubicBezTo>
                <a:cubicBezTo>
                  <a:pt x="14802" y="13432"/>
                  <a:pt x="14802" y="13432"/>
                  <a:pt x="14802" y="13432"/>
                </a:cubicBezTo>
                <a:close/>
                <a:moveTo>
                  <a:pt x="15183" y="17850"/>
                </a:moveTo>
                <a:cubicBezTo>
                  <a:pt x="15167" y="17853"/>
                  <a:pt x="15167" y="17857"/>
                  <a:pt x="15180" y="17863"/>
                </a:cubicBezTo>
                <a:cubicBezTo>
                  <a:pt x="15183" y="17863"/>
                  <a:pt x="15190" y="17863"/>
                  <a:pt x="15193" y="17863"/>
                </a:cubicBezTo>
                <a:cubicBezTo>
                  <a:pt x="15193" y="17863"/>
                  <a:pt x="15193" y="17857"/>
                  <a:pt x="15193" y="17853"/>
                </a:cubicBezTo>
                <a:cubicBezTo>
                  <a:pt x="15190" y="17853"/>
                  <a:pt x="15187" y="17850"/>
                  <a:pt x="15183" y="17850"/>
                </a:cubicBezTo>
                <a:close/>
                <a:moveTo>
                  <a:pt x="14172" y="13854"/>
                </a:moveTo>
                <a:cubicBezTo>
                  <a:pt x="14169" y="13854"/>
                  <a:pt x="14166" y="13854"/>
                  <a:pt x="14162" y="13854"/>
                </a:cubicBezTo>
                <a:cubicBezTo>
                  <a:pt x="14162" y="13864"/>
                  <a:pt x="14162" y="13871"/>
                  <a:pt x="14162" y="13877"/>
                </a:cubicBezTo>
                <a:cubicBezTo>
                  <a:pt x="14162" y="13877"/>
                  <a:pt x="14169" y="13877"/>
                  <a:pt x="14169" y="13877"/>
                </a:cubicBezTo>
                <a:cubicBezTo>
                  <a:pt x="14172" y="13871"/>
                  <a:pt x="14172" y="13864"/>
                  <a:pt x="14172" y="13854"/>
                </a:cubicBezTo>
                <a:close/>
                <a:moveTo>
                  <a:pt x="3836" y="14045"/>
                </a:moveTo>
                <a:cubicBezTo>
                  <a:pt x="3816" y="14048"/>
                  <a:pt x="3789" y="14035"/>
                  <a:pt x="3783" y="14068"/>
                </a:cubicBezTo>
                <a:cubicBezTo>
                  <a:pt x="3783" y="14071"/>
                  <a:pt x="3786" y="14077"/>
                  <a:pt x="3789" y="14077"/>
                </a:cubicBezTo>
                <a:cubicBezTo>
                  <a:pt x="3819" y="14081"/>
                  <a:pt x="3823" y="14054"/>
                  <a:pt x="3833" y="14041"/>
                </a:cubicBezTo>
                <a:lnTo>
                  <a:pt x="3836" y="14045"/>
                </a:lnTo>
                <a:close/>
                <a:moveTo>
                  <a:pt x="3083" y="17945"/>
                </a:moveTo>
                <a:cubicBezTo>
                  <a:pt x="3083" y="17925"/>
                  <a:pt x="3083" y="17902"/>
                  <a:pt x="3083" y="17883"/>
                </a:cubicBezTo>
                <a:cubicBezTo>
                  <a:pt x="3080" y="17883"/>
                  <a:pt x="3080" y="17883"/>
                  <a:pt x="3076" y="17883"/>
                </a:cubicBezTo>
                <a:cubicBezTo>
                  <a:pt x="3080" y="17906"/>
                  <a:pt x="3083" y="17925"/>
                  <a:pt x="3083" y="17945"/>
                </a:cubicBezTo>
                <a:cubicBezTo>
                  <a:pt x="3083" y="17945"/>
                  <a:pt x="3083" y="17945"/>
                  <a:pt x="3083" y="17945"/>
                </a:cubicBezTo>
                <a:close/>
                <a:moveTo>
                  <a:pt x="6039" y="14179"/>
                </a:moveTo>
                <a:cubicBezTo>
                  <a:pt x="6059" y="14179"/>
                  <a:pt x="6079" y="14179"/>
                  <a:pt x="6095" y="14179"/>
                </a:cubicBezTo>
                <a:cubicBezTo>
                  <a:pt x="6095" y="14179"/>
                  <a:pt x="6092" y="14182"/>
                  <a:pt x="6092" y="14182"/>
                </a:cubicBezTo>
                <a:cubicBezTo>
                  <a:pt x="6092" y="14172"/>
                  <a:pt x="6092" y="14163"/>
                  <a:pt x="6092" y="14149"/>
                </a:cubicBezTo>
                <a:cubicBezTo>
                  <a:pt x="6092" y="14149"/>
                  <a:pt x="6095" y="14153"/>
                  <a:pt x="6095" y="14153"/>
                </a:cubicBezTo>
                <a:cubicBezTo>
                  <a:pt x="6085" y="14143"/>
                  <a:pt x="6075" y="14133"/>
                  <a:pt x="6065" y="14123"/>
                </a:cubicBezTo>
                <a:cubicBezTo>
                  <a:pt x="6065" y="14123"/>
                  <a:pt x="6069" y="14127"/>
                  <a:pt x="6069" y="14127"/>
                </a:cubicBezTo>
                <a:cubicBezTo>
                  <a:pt x="6059" y="14127"/>
                  <a:pt x="6049" y="14127"/>
                  <a:pt x="6035" y="14127"/>
                </a:cubicBezTo>
                <a:cubicBezTo>
                  <a:pt x="6035" y="14127"/>
                  <a:pt x="6039" y="14123"/>
                  <a:pt x="6039" y="14123"/>
                </a:cubicBezTo>
                <a:cubicBezTo>
                  <a:pt x="6039" y="14143"/>
                  <a:pt x="6039" y="14159"/>
                  <a:pt x="6039" y="14179"/>
                </a:cubicBezTo>
                <a:lnTo>
                  <a:pt x="6039" y="14179"/>
                </a:lnTo>
                <a:close/>
                <a:moveTo>
                  <a:pt x="10169" y="4562"/>
                </a:moveTo>
                <a:cubicBezTo>
                  <a:pt x="10149" y="4572"/>
                  <a:pt x="10129" y="4582"/>
                  <a:pt x="10112" y="4588"/>
                </a:cubicBezTo>
                <a:cubicBezTo>
                  <a:pt x="10112" y="4588"/>
                  <a:pt x="10116" y="4585"/>
                  <a:pt x="10116" y="4585"/>
                </a:cubicBezTo>
                <a:cubicBezTo>
                  <a:pt x="10116" y="4595"/>
                  <a:pt x="10116" y="4605"/>
                  <a:pt x="10116" y="4618"/>
                </a:cubicBezTo>
                <a:cubicBezTo>
                  <a:pt x="10116" y="4618"/>
                  <a:pt x="10112" y="4615"/>
                  <a:pt x="10112" y="4615"/>
                </a:cubicBezTo>
                <a:cubicBezTo>
                  <a:pt x="10149" y="4618"/>
                  <a:pt x="10152" y="4585"/>
                  <a:pt x="10169" y="4562"/>
                </a:cubicBezTo>
                <a:lnTo>
                  <a:pt x="10169" y="4562"/>
                </a:lnTo>
                <a:close/>
                <a:moveTo>
                  <a:pt x="6008" y="14258"/>
                </a:moveTo>
                <a:cubicBezTo>
                  <a:pt x="6018" y="14258"/>
                  <a:pt x="6029" y="14258"/>
                  <a:pt x="6039" y="14258"/>
                </a:cubicBezTo>
                <a:cubicBezTo>
                  <a:pt x="6039" y="14258"/>
                  <a:pt x="6035" y="14261"/>
                  <a:pt x="6035" y="14261"/>
                </a:cubicBezTo>
                <a:cubicBezTo>
                  <a:pt x="6035" y="14231"/>
                  <a:pt x="6035" y="14205"/>
                  <a:pt x="6035" y="14176"/>
                </a:cubicBezTo>
                <a:cubicBezTo>
                  <a:pt x="6035" y="14176"/>
                  <a:pt x="6039" y="14179"/>
                  <a:pt x="6039" y="14179"/>
                </a:cubicBezTo>
                <a:cubicBezTo>
                  <a:pt x="6002" y="14199"/>
                  <a:pt x="6012" y="14231"/>
                  <a:pt x="6012" y="14261"/>
                </a:cubicBezTo>
                <a:lnTo>
                  <a:pt x="6008" y="14258"/>
                </a:lnTo>
                <a:close/>
                <a:moveTo>
                  <a:pt x="6092" y="14290"/>
                </a:moveTo>
                <a:cubicBezTo>
                  <a:pt x="6092" y="14271"/>
                  <a:pt x="6092" y="14251"/>
                  <a:pt x="6092" y="14231"/>
                </a:cubicBezTo>
                <a:lnTo>
                  <a:pt x="6095" y="14235"/>
                </a:lnTo>
                <a:cubicBezTo>
                  <a:pt x="6075" y="14245"/>
                  <a:pt x="6055" y="14254"/>
                  <a:pt x="6035" y="14264"/>
                </a:cubicBezTo>
                <a:cubicBezTo>
                  <a:pt x="6035" y="14264"/>
                  <a:pt x="6039" y="14261"/>
                  <a:pt x="6039" y="14261"/>
                </a:cubicBezTo>
                <a:cubicBezTo>
                  <a:pt x="6039" y="14271"/>
                  <a:pt x="6039" y="14281"/>
                  <a:pt x="6039" y="14290"/>
                </a:cubicBezTo>
                <a:lnTo>
                  <a:pt x="6039" y="14287"/>
                </a:lnTo>
                <a:cubicBezTo>
                  <a:pt x="6059" y="14287"/>
                  <a:pt x="6075" y="14287"/>
                  <a:pt x="6095" y="14290"/>
                </a:cubicBezTo>
                <a:lnTo>
                  <a:pt x="6092" y="14290"/>
                </a:lnTo>
                <a:close/>
                <a:moveTo>
                  <a:pt x="15515" y="14254"/>
                </a:moveTo>
                <a:cubicBezTo>
                  <a:pt x="15498" y="14251"/>
                  <a:pt x="15481" y="14248"/>
                  <a:pt x="15468" y="14245"/>
                </a:cubicBezTo>
                <a:cubicBezTo>
                  <a:pt x="15468" y="14248"/>
                  <a:pt x="15468" y="14254"/>
                  <a:pt x="15471" y="14254"/>
                </a:cubicBezTo>
                <a:cubicBezTo>
                  <a:pt x="15488" y="14254"/>
                  <a:pt x="15505" y="14251"/>
                  <a:pt x="15521" y="14251"/>
                </a:cubicBezTo>
                <a:cubicBezTo>
                  <a:pt x="15518" y="14251"/>
                  <a:pt x="15515" y="14251"/>
                  <a:pt x="15515" y="14254"/>
                </a:cubicBezTo>
                <a:close/>
                <a:moveTo>
                  <a:pt x="9302" y="1442"/>
                </a:moveTo>
                <a:cubicBezTo>
                  <a:pt x="9302" y="1442"/>
                  <a:pt x="9299" y="1442"/>
                  <a:pt x="9295" y="1442"/>
                </a:cubicBezTo>
                <a:cubicBezTo>
                  <a:pt x="9295" y="1448"/>
                  <a:pt x="9295" y="1455"/>
                  <a:pt x="9295" y="1462"/>
                </a:cubicBezTo>
                <a:cubicBezTo>
                  <a:pt x="9299" y="1462"/>
                  <a:pt x="9302" y="1462"/>
                  <a:pt x="9302" y="1462"/>
                </a:cubicBezTo>
                <a:cubicBezTo>
                  <a:pt x="9302" y="1455"/>
                  <a:pt x="9302" y="1448"/>
                  <a:pt x="9302" y="1442"/>
                </a:cubicBezTo>
                <a:close/>
                <a:moveTo>
                  <a:pt x="11689" y="20279"/>
                </a:moveTo>
                <a:cubicBezTo>
                  <a:pt x="11629" y="20298"/>
                  <a:pt x="11726" y="20344"/>
                  <a:pt x="11675" y="20367"/>
                </a:cubicBezTo>
                <a:cubicBezTo>
                  <a:pt x="11675" y="20367"/>
                  <a:pt x="11679" y="20371"/>
                  <a:pt x="11679" y="20371"/>
                </a:cubicBezTo>
                <a:cubicBezTo>
                  <a:pt x="11682" y="20341"/>
                  <a:pt x="11685" y="20308"/>
                  <a:pt x="11689" y="20279"/>
                </a:cubicBezTo>
                <a:cubicBezTo>
                  <a:pt x="11689" y="20279"/>
                  <a:pt x="11689" y="20279"/>
                  <a:pt x="11689" y="20279"/>
                </a:cubicBezTo>
                <a:close/>
                <a:moveTo>
                  <a:pt x="3056" y="17752"/>
                </a:moveTo>
                <a:cubicBezTo>
                  <a:pt x="3053" y="17758"/>
                  <a:pt x="3046" y="17761"/>
                  <a:pt x="3043" y="17768"/>
                </a:cubicBezTo>
                <a:cubicBezTo>
                  <a:pt x="3043" y="17775"/>
                  <a:pt x="3046" y="17784"/>
                  <a:pt x="3046" y="17791"/>
                </a:cubicBezTo>
                <a:cubicBezTo>
                  <a:pt x="3053" y="17791"/>
                  <a:pt x="3056" y="17788"/>
                  <a:pt x="3066" y="17784"/>
                </a:cubicBezTo>
                <a:cubicBezTo>
                  <a:pt x="3063" y="17775"/>
                  <a:pt x="3059" y="17761"/>
                  <a:pt x="3056" y="17752"/>
                </a:cubicBezTo>
                <a:close/>
                <a:moveTo>
                  <a:pt x="14313" y="14739"/>
                </a:moveTo>
                <a:cubicBezTo>
                  <a:pt x="14313" y="14736"/>
                  <a:pt x="14313" y="14730"/>
                  <a:pt x="14313" y="14726"/>
                </a:cubicBezTo>
                <a:cubicBezTo>
                  <a:pt x="14306" y="14710"/>
                  <a:pt x="14333" y="14690"/>
                  <a:pt x="14303" y="14677"/>
                </a:cubicBezTo>
                <a:cubicBezTo>
                  <a:pt x="14303" y="14700"/>
                  <a:pt x="14306" y="14720"/>
                  <a:pt x="14313" y="14739"/>
                </a:cubicBezTo>
                <a:cubicBezTo>
                  <a:pt x="14310" y="14739"/>
                  <a:pt x="14313" y="14739"/>
                  <a:pt x="14313" y="14739"/>
                </a:cubicBezTo>
                <a:close/>
                <a:moveTo>
                  <a:pt x="9781" y="4484"/>
                </a:moveTo>
                <a:cubicBezTo>
                  <a:pt x="9781" y="4464"/>
                  <a:pt x="9781" y="4444"/>
                  <a:pt x="9781" y="4428"/>
                </a:cubicBezTo>
                <a:cubicBezTo>
                  <a:pt x="9781" y="4428"/>
                  <a:pt x="9784" y="4431"/>
                  <a:pt x="9784" y="4431"/>
                </a:cubicBezTo>
                <a:cubicBezTo>
                  <a:pt x="9774" y="4431"/>
                  <a:pt x="9764" y="4431"/>
                  <a:pt x="9751" y="4431"/>
                </a:cubicBezTo>
                <a:cubicBezTo>
                  <a:pt x="9751" y="4431"/>
                  <a:pt x="9754" y="4428"/>
                  <a:pt x="9754" y="4428"/>
                </a:cubicBezTo>
                <a:cubicBezTo>
                  <a:pt x="9744" y="4447"/>
                  <a:pt x="9737" y="4464"/>
                  <a:pt x="9727" y="4484"/>
                </a:cubicBezTo>
                <a:cubicBezTo>
                  <a:pt x="9727" y="4484"/>
                  <a:pt x="9724" y="4480"/>
                  <a:pt x="9724" y="4480"/>
                </a:cubicBezTo>
                <a:cubicBezTo>
                  <a:pt x="9744" y="4477"/>
                  <a:pt x="9764" y="4480"/>
                  <a:pt x="9781" y="4484"/>
                </a:cubicBezTo>
                <a:lnTo>
                  <a:pt x="9781" y="4484"/>
                </a:lnTo>
                <a:close/>
                <a:moveTo>
                  <a:pt x="9195" y="1501"/>
                </a:moveTo>
                <a:cubicBezTo>
                  <a:pt x="9165" y="1501"/>
                  <a:pt x="9138" y="1504"/>
                  <a:pt x="9148" y="1543"/>
                </a:cubicBezTo>
                <a:cubicBezTo>
                  <a:pt x="9148" y="1543"/>
                  <a:pt x="9145" y="1540"/>
                  <a:pt x="9145" y="1540"/>
                </a:cubicBezTo>
                <a:cubicBezTo>
                  <a:pt x="9162" y="1527"/>
                  <a:pt x="9178" y="1511"/>
                  <a:pt x="9195" y="1498"/>
                </a:cubicBezTo>
                <a:lnTo>
                  <a:pt x="9195" y="1501"/>
                </a:lnTo>
                <a:close/>
                <a:moveTo>
                  <a:pt x="17821" y="14992"/>
                </a:moveTo>
                <a:cubicBezTo>
                  <a:pt x="17851" y="14985"/>
                  <a:pt x="17881" y="14979"/>
                  <a:pt x="17908" y="14969"/>
                </a:cubicBezTo>
                <a:lnTo>
                  <a:pt x="17905" y="14972"/>
                </a:lnTo>
                <a:cubicBezTo>
                  <a:pt x="17875" y="14966"/>
                  <a:pt x="17841" y="14959"/>
                  <a:pt x="17824" y="14995"/>
                </a:cubicBezTo>
                <a:lnTo>
                  <a:pt x="17821" y="14992"/>
                </a:lnTo>
                <a:close/>
                <a:moveTo>
                  <a:pt x="20268" y="14992"/>
                </a:moveTo>
                <a:cubicBezTo>
                  <a:pt x="20248" y="14992"/>
                  <a:pt x="20228" y="14992"/>
                  <a:pt x="20208" y="14992"/>
                </a:cubicBezTo>
                <a:lnTo>
                  <a:pt x="20211" y="14989"/>
                </a:lnTo>
                <a:cubicBezTo>
                  <a:pt x="20224" y="15012"/>
                  <a:pt x="20238" y="15034"/>
                  <a:pt x="20251" y="15057"/>
                </a:cubicBezTo>
                <a:cubicBezTo>
                  <a:pt x="20251" y="15057"/>
                  <a:pt x="20251" y="15057"/>
                  <a:pt x="20251" y="15057"/>
                </a:cubicBezTo>
                <a:cubicBezTo>
                  <a:pt x="20254" y="15034"/>
                  <a:pt x="20258" y="15012"/>
                  <a:pt x="20265" y="14989"/>
                </a:cubicBezTo>
                <a:lnTo>
                  <a:pt x="20268" y="14992"/>
                </a:lnTo>
                <a:close/>
                <a:moveTo>
                  <a:pt x="16271" y="20272"/>
                </a:moveTo>
                <a:cubicBezTo>
                  <a:pt x="16271" y="20253"/>
                  <a:pt x="16281" y="20243"/>
                  <a:pt x="16305" y="20239"/>
                </a:cubicBezTo>
                <a:cubicBezTo>
                  <a:pt x="16305" y="20239"/>
                  <a:pt x="16301" y="20243"/>
                  <a:pt x="16301" y="20243"/>
                </a:cubicBezTo>
                <a:cubicBezTo>
                  <a:pt x="16301" y="20233"/>
                  <a:pt x="16301" y="20223"/>
                  <a:pt x="16301" y="20210"/>
                </a:cubicBezTo>
                <a:cubicBezTo>
                  <a:pt x="16301" y="20210"/>
                  <a:pt x="16305" y="20213"/>
                  <a:pt x="16305" y="20213"/>
                </a:cubicBezTo>
                <a:cubicBezTo>
                  <a:pt x="16261" y="20213"/>
                  <a:pt x="16241" y="20226"/>
                  <a:pt x="16278" y="20266"/>
                </a:cubicBezTo>
                <a:lnTo>
                  <a:pt x="16271" y="20272"/>
                </a:lnTo>
                <a:close/>
                <a:moveTo>
                  <a:pt x="14413" y="15074"/>
                </a:moveTo>
                <a:cubicBezTo>
                  <a:pt x="14413" y="15093"/>
                  <a:pt x="14413" y="15116"/>
                  <a:pt x="14413" y="15136"/>
                </a:cubicBezTo>
                <a:cubicBezTo>
                  <a:pt x="14417" y="15136"/>
                  <a:pt x="14420" y="15136"/>
                  <a:pt x="14420" y="15136"/>
                </a:cubicBezTo>
                <a:cubicBezTo>
                  <a:pt x="14420" y="15116"/>
                  <a:pt x="14417" y="15097"/>
                  <a:pt x="14413" y="15074"/>
                </a:cubicBezTo>
                <a:cubicBezTo>
                  <a:pt x="14413" y="15074"/>
                  <a:pt x="14413" y="15074"/>
                  <a:pt x="14413" y="15074"/>
                </a:cubicBezTo>
                <a:close/>
                <a:moveTo>
                  <a:pt x="17988" y="15103"/>
                </a:moveTo>
                <a:cubicBezTo>
                  <a:pt x="18022" y="15126"/>
                  <a:pt x="18059" y="15123"/>
                  <a:pt x="18089" y="15100"/>
                </a:cubicBezTo>
                <a:lnTo>
                  <a:pt x="18092" y="15103"/>
                </a:lnTo>
                <a:cubicBezTo>
                  <a:pt x="18059" y="15103"/>
                  <a:pt x="18025" y="15107"/>
                  <a:pt x="17988" y="15103"/>
                </a:cubicBezTo>
                <a:cubicBezTo>
                  <a:pt x="17988" y="15107"/>
                  <a:pt x="17988" y="15103"/>
                  <a:pt x="17988" y="15103"/>
                </a:cubicBezTo>
                <a:close/>
                <a:moveTo>
                  <a:pt x="17801" y="15136"/>
                </a:moveTo>
                <a:cubicBezTo>
                  <a:pt x="17767" y="15133"/>
                  <a:pt x="17734" y="15120"/>
                  <a:pt x="17704" y="15146"/>
                </a:cubicBezTo>
                <a:cubicBezTo>
                  <a:pt x="17704" y="15146"/>
                  <a:pt x="17701" y="15143"/>
                  <a:pt x="17701" y="15143"/>
                </a:cubicBezTo>
                <a:cubicBezTo>
                  <a:pt x="17734" y="15139"/>
                  <a:pt x="17767" y="15136"/>
                  <a:pt x="17801" y="15136"/>
                </a:cubicBezTo>
                <a:lnTo>
                  <a:pt x="17801" y="15136"/>
                </a:lnTo>
                <a:close/>
                <a:moveTo>
                  <a:pt x="15769" y="4287"/>
                </a:moveTo>
                <a:cubicBezTo>
                  <a:pt x="15809" y="4297"/>
                  <a:pt x="15839" y="4271"/>
                  <a:pt x="15873" y="4264"/>
                </a:cubicBezTo>
                <a:lnTo>
                  <a:pt x="15873" y="4271"/>
                </a:lnTo>
                <a:cubicBezTo>
                  <a:pt x="15843" y="4284"/>
                  <a:pt x="15803" y="4261"/>
                  <a:pt x="15769" y="4287"/>
                </a:cubicBezTo>
                <a:cubicBezTo>
                  <a:pt x="15772" y="4290"/>
                  <a:pt x="15769" y="4287"/>
                  <a:pt x="15769" y="4287"/>
                </a:cubicBezTo>
                <a:close/>
                <a:moveTo>
                  <a:pt x="3026" y="17647"/>
                </a:moveTo>
                <a:cubicBezTo>
                  <a:pt x="3023" y="17653"/>
                  <a:pt x="3016" y="17663"/>
                  <a:pt x="3019" y="17670"/>
                </a:cubicBezTo>
                <a:cubicBezTo>
                  <a:pt x="3019" y="17676"/>
                  <a:pt x="3026" y="17686"/>
                  <a:pt x="3029" y="17693"/>
                </a:cubicBezTo>
                <a:cubicBezTo>
                  <a:pt x="3033" y="17686"/>
                  <a:pt x="3036" y="17676"/>
                  <a:pt x="3039" y="17670"/>
                </a:cubicBezTo>
                <a:cubicBezTo>
                  <a:pt x="3033" y="17663"/>
                  <a:pt x="3029" y="17653"/>
                  <a:pt x="3026" y="17647"/>
                </a:cubicBezTo>
                <a:close/>
                <a:moveTo>
                  <a:pt x="18246" y="15162"/>
                </a:moveTo>
                <a:cubicBezTo>
                  <a:pt x="18253" y="15159"/>
                  <a:pt x="18259" y="15156"/>
                  <a:pt x="18266" y="15152"/>
                </a:cubicBezTo>
                <a:cubicBezTo>
                  <a:pt x="18263" y="15149"/>
                  <a:pt x="18260" y="15146"/>
                  <a:pt x="18260" y="15143"/>
                </a:cubicBezTo>
                <a:cubicBezTo>
                  <a:pt x="18249" y="15149"/>
                  <a:pt x="18246" y="15156"/>
                  <a:pt x="18246" y="15162"/>
                </a:cubicBezTo>
                <a:lnTo>
                  <a:pt x="18246" y="15162"/>
                </a:lnTo>
                <a:close/>
                <a:moveTo>
                  <a:pt x="18243" y="15162"/>
                </a:moveTo>
                <a:cubicBezTo>
                  <a:pt x="18203" y="15143"/>
                  <a:pt x="18162" y="15162"/>
                  <a:pt x="18122" y="15166"/>
                </a:cubicBezTo>
                <a:cubicBezTo>
                  <a:pt x="18122" y="15166"/>
                  <a:pt x="18122" y="15166"/>
                  <a:pt x="18122" y="15166"/>
                </a:cubicBezTo>
                <a:cubicBezTo>
                  <a:pt x="18162" y="15169"/>
                  <a:pt x="18203" y="15179"/>
                  <a:pt x="18243" y="15162"/>
                </a:cubicBezTo>
                <a:cubicBezTo>
                  <a:pt x="18243" y="15159"/>
                  <a:pt x="18246" y="15162"/>
                  <a:pt x="18243" y="15162"/>
                </a:cubicBezTo>
                <a:close/>
                <a:moveTo>
                  <a:pt x="17660" y="15244"/>
                </a:moveTo>
                <a:cubicBezTo>
                  <a:pt x="17694" y="15244"/>
                  <a:pt x="17731" y="15270"/>
                  <a:pt x="17757" y="15231"/>
                </a:cubicBezTo>
                <a:lnTo>
                  <a:pt x="17761" y="15234"/>
                </a:lnTo>
                <a:cubicBezTo>
                  <a:pt x="17727" y="15238"/>
                  <a:pt x="17694" y="15241"/>
                  <a:pt x="17660" y="15244"/>
                </a:cubicBezTo>
                <a:lnTo>
                  <a:pt x="17660" y="15244"/>
                </a:lnTo>
                <a:close/>
                <a:moveTo>
                  <a:pt x="18260" y="15257"/>
                </a:moveTo>
                <a:cubicBezTo>
                  <a:pt x="18280" y="15254"/>
                  <a:pt x="18300" y="15247"/>
                  <a:pt x="18320" y="15244"/>
                </a:cubicBezTo>
                <a:cubicBezTo>
                  <a:pt x="18316" y="15241"/>
                  <a:pt x="18313" y="15234"/>
                  <a:pt x="18310" y="15234"/>
                </a:cubicBezTo>
                <a:cubicBezTo>
                  <a:pt x="18286" y="15234"/>
                  <a:pt x="18266" y="15234"/>
                  <a:pt x="18260" y="15257"/>
                </a:cubicBezTo>
                <a:cubicBezTo>
                  <a:pt x="18260" y="15261"/>
                  <a:pt x="18256" y="15257"/>
                  <a:pt x="18260" y="15257"/>
                </a:cubicBezTo>
                <a:close/>
                <a:moveTo>
                  <a:pt x="11967" y="15297"/>
                </a:moveTo>
                <a:cubicBezTo>
                  <a:pt x="11980" y="15293"/>
                  <a:pt x="12003" y="15313"/>
                  <a:pt x="12010" y="15287"/>
                </a:cubicBezTo>
                <a:cubicBezTo>
                  <a:pt x="12013" y="15280"/>
                  <a:pt x="12007" y="15274"/>
                  <a:pt x="12003" y="15267"/>
                </a:cubicBezTo>
                <a:cubicBezTo>
                  <a:pt x="11993" y="15277"/>
                  <a:pt x="11980" y="15287"/>
                  <a:pt x="11967" y="15297"/>
                </a:cubicBezTo>
                <a:lnTo>
                  <a:pt x="11967" y="15297"/>
                </a:lnTo>
                <a:close/>
                <a:moveTo>
                  <a:pt x="18176" y="15290"/>
                </a:moveTo>
                <a:cubicBezTo>
                  <a:pt x="18203" y="15280"/>
                  <a:pt x="18239" y="15293"/>
                  <a:pt x="18256" y="15261"/>
                </a:cubicBezTo>
                <a:cubicBezTo>
                  <a:pt x="18256" y="15261"/>
                  <a:pt x="18260" y="15264"/>
                  <a:pt x="18260" y="15264"/>
                </a:cubicBezTo>
                <a:cubicBezTo>
                  <a:pt x="18229" y="15264"/>
                  <a:pt x="18193" y="15241"/>
                  <a:pt x="18176" y="15290"/>
                </a:cubicBezTo>
                <a:lnTo>
                  <a:pt x="18176" y="15290"/>
                </a:lnTo>
                <a:close/>
                <a:moveTo>
                  <a:pt x="19973" y="20085"/>
                </a:moveTo>
                <a:cubicBezTo>
                  <a:pt x="19973" y="20089"/>
                  <a:pt x="19970" y="20092"/>
                  <a:pt x="19973" y="20095"/>
                </a:cubicBezTo>
                <a:cubicBezTo>
                  <a:pt x="19973" y="20098"/>
                  <a:pt x="19977" y="20102"/>
                  <a:pt x="19980" y="20105"/>
                </a:cubicBezTo>
                <a:cubicBezTo>
                  <a:pt x="19980" y="20102"/>
                  <a:pt x="19980" y="20098"/>
                  <a:pt x="19980" y="20095"/>
                </a:cubicBezTo>
                <a:cubicBezTo>
                  <a:pt x="19977" y="20092"/>
                  <a:pt x="19973" y="20089"/>
                  <a:pt x="19973" y="20085"/>
                </a:cubicBezTo>
                <a:close/>
                <a:moveTo>
                  <a:pt x="18179" y="15293"/>
                </a:moveTo>
                <a:cubicBezTo>
                  <a:pt x="18146" y="15284"/>
                  <a:pt x="18109" y="15270"/>
                  <a:pt x="18109" y="15326"/>
                </a:cubicBezTo>
                <a:lnTo>
                  <a:pt x="18109" y="15326"/>
                </a:lnTo>
                <a:cubicBezTo>
                  <a:pt x="18132" y="15313"/>
                  <a:pt x="18156" y="15300"/>
                  <a:pt x="18179" y="15293"/>
                </a:cubicBezTo>
                <a:cubicBezTo>
                  <a:pt x="18176" y="15290"/>
                  <a:pt x="18179" y="15293"/>
                  <a:pt x="18179" y="15293"/>
                </a:cubicBezTo>
                <a:close/>
                <a:moveTo>
                  <a:pt x="11967" y="15297"/>
                </a:moveTo>
                <a:cubicBezTo>
                  <a:pt x="11960" y="15326"/>
                  <a:pt x="11953" y="15356"/>
                  <a:pt x="11947" y="15385"/>
                </a:cubicBezTo>
                <a:lnTo>
                  <a:pt x="11950" y="15382"/>
                </a:lnTo>
                <a:cubicBezTo>
                  <a:pt x="11980" y="15359"/>
                  <a:pt x="11980" y="15329"/>
                  <a:pt x="11967" y="15297"/>
                </a:cubicBezTo>
                <a:cubicBezTo>
                  <a:pt x="11967" y="15297"/>
                  <a:pt x="11967" y="15297"/>
                  <a:pt x="11967" y="15297"/>
                </a:cubicBezTo>
                <a:close/>
                <a:moveTo>
                  <a:pt x="18109" y="15326"/>
                </a:moveTo>
                <a:cubicBezTo>
                  <a:pt x="18082" y="15333"/>
                  <a:pt x="18039" y="15287"/>
                  <a:pt x="18025" y="15349"/>
                </a:cubicBezTo>
                <a:lnTo>
                  <a:pt x="18025" y="15352"/>
                </a:lnTo>
                <a:cubicBezTo>
                  <a:pt x="18052" y="15333"/>
                  <a:pt x="18079" y="15320"/>
                  <a:pt x="18109" y="15326"/>
                </a:cubicBezTo>
                <a:cubicBezTo>
                  <a:pt x="18109" y="15326"/>
                  <a:pt x="18109" y="15326"/>
                  <a:pt x="18109" y="15326"/>
                </a:cubicBezTo>
                <a:close/>
                <a:moveTo>
                  <a:pt x="9349" y="1675"/>
                </a:moveTo>
                <a:cubicBezTo>
                  <a:pt x="9336" y="1661"/>
                  <a:pt x="9349" y="1629"/>
                  <a:pt x="9316" y="1629"/>
                </a:cubicBezTo>
                <a:cubicBezTo>
                  <a:pt x="9312" y="1629"/>
                  <a:pt x="9302" y="1642"/>
                  <a:pt x="9306" y="1648"/>
                </a:cubicBezTo>
                <a:cubicBezTo>
                  <a:pt x="9312" y="1675"/>
                  <a:pt x="9329" y="1681"/>
                  <a:pt x="9356" y="1671"/>
                </a:cubicBezTo>
                <a:cubicBezTo>
                  <a:pt x="9352" y="1668"/>
                  <a:pt x="9349" y="1675"/>
                  <a:pt x="9349" y="1675"/>
                </a:cubicBezTo>
                <a:close/>
                <a:moveTo>
                  <a:pt x="18029" y="15349"/>
                </a:moveTo>
                <a:cubicBezTo>
                  <a:pt x="18008" y="15349"/>
                  <a:pt x="17992" y="15349"/>
                  <a:pt x="17972" y="15352"/>
                </a:cubicBezTo>
                <a:cubicBezTo>
                  <a:pt x="17972" y="15352"/>
                  <a:pt x="17972" y="15356"/>
                  <a:pt x="17972" y="15356"/>
                </a:cubicBezTo>
                <a:cubicBezTo>
                  <a:pt x="17988" y="15352"/>
                  <a:pt x="18008" y="15349"/>
                  <a:pt x="18029" y="15349"/>
                </a:cubicBezTo>
                <a:cubicBezTo>
                  <a:pt x="18025" y="15349"/>
                  <a:pt x="18029" y="15349"/>
                  <a:pt x="18029" y="15349"/>
                </a:cubicBezTo>
                <a:close/>
                <a:moveTo>
                  <a:pt x="16937" y="20056"/>
                </a:moveTo>
                <a:cubicBezTo>
                  <a:pt x="16927" y="20056"/>
                  <a:pt x="16917" y="20056"/>
                  <a:pt x="16904" y="20056"/>
                </a:cubicBezTo>
                <a:cubicBezTo>
                  <a:pt x="16904" y="20056"/>
                  <a:pt x="16907" y="20053"/>
                  <a:pt x="16907" y="20053"/>
                </a:cubicBezTo>
                <a:cubicBezTo>
                  <a:pt x="16921" y="20069"/>
                  <a:pt x="16897" y="20105"/>
                  <a:pt x="16924" y="20102"/>
                </a:cubicBezTo>
                <a:cubicBezTo>
                  <a:pt x="16954" y="20098"/>
                  <a:pt x="16931" y="20069"/>
                  <a:pt x="16931" y="20053"/>
                </a:cubicBezTo>
                <a:lnTo>
                  <a:pt x="16937" y="20056"/>
                </a:lnTo>
                <a:close/>
                <a:moveTo>
                  <a:pt x="5727" y="15438"/>
                </a:moveTo>
                <a:cubicBezTo>
                  <a:pt x="5717" y="15457"/>
                  <a:pt x="5707" y="15474"/>
                  <a:pt x="5724" y="15497"/>
                </a:cubicBezTo>
                <a:cubicBezTo>
                  <a:pt x="5724" y="15497"/>
                  <a:pt x="5734" y="15497"/>
                  <a:pt x="5734" y="15497"/>
                </a:cubicBezTo>
                <a:cubicBezTo>
                  <a:pt x="5744" y="15477"/>
                  <a:pt x="5744" y="15454"/>
                  <a:pt x="5724" y="15438"/>
                </a:cubicBezTo>
                <a:cubicBezTo>
                  <a:pt x="5721" y="15434"/>
                  <a:pt x="5727" y="15438"/>
                  <a:pt x="5727" y="15438"/>
                </a:cubicBezTo>
                <a:close/>
                <a:moveTo>
                  <a:pt x="8352" y="2242"/>
                </a:moveTo>
                <a:cubicBezTo>
                  <a:pt x="8352" y="2261"/>
                  <a:pt x="8352" y="2281"/>
                  <a:pt x="8352" y="2301"/>
                </a:cubicBezTo>
                <a:cubicBezTo>
                  <a:pt x="8352" y="2301"/>
                  <a:pt x="8348" y="2297"/>
                  <a:pt x="8348" y="2297"/>
                </a:cubicBezTo>
                <a:cubicBezTo>
                  <a:pt x="8368" y="2297"/>
                  <a:pt x="8388" y="2297"/>
                  <a:pt x="8408" y="2297"/>
                </a:cubicBezTo>
                <a:cubicBezTo>
                  <a:pt x="8408" y="2297"/>
                  <a:pt x="8405" y="2301"/>
                  <a:pt x="8405" y="2301"/>
                </a:cubicBezTo>
                <a:cubicBezTo>
                  <a:pt x="8402" y="2268"/>
                  <a:pt x="8368" y="2265"/>
                  <a:pt x="8352" y="2248"/>
                </a:cubicBezTo>
                <a:lnTo>
                  <a:pt x="8352" y="2242"/>
                </a:lnTo>
                <a:close/>
                <a:moveTo>
                  <a:pt x="9717" y="15651"/>
                </a:moveTo>
                <a:cubicBezTo>
                  <a:pt x="9707" y="15690"/>
                  <a:pt x="9711" y="15716"/>
                  <a:pt x="9761" y="15697"/>
                </a:cubicBezTo>
                <a:cubicBezTo>
                  <a:pt x="9761" y="15697"/>
                  <a:pt x="9764" y="15697"/>
                  <a:pt x="9764" y="15697"/>
                </a:cubicBezTo>
                <a:cubicBezTo>
                  <a:pt x="9734" y="15697"/>
                  <a:pt x="9717" y="15683"/>
                  <a:pt x="9717" y="15651"/>
                </a:cubicBezTo>
                <a:lnTo>
                  <a:pt x="9717" y="15651"/>
                </a:lnTo>
                <a:close/>
                <a:moveTo>
                  <a:pt x="21218" y="18981"/>
                </a:moveTo>
                <a:cubicBezTo>
                  <a:pt x="21215" y="18981"/>
                  <a:pt x="21212" y="18981"/>
                  <a:pt x="21212" y="18981"/>
                </a:cubicBezTo>
                <a:cubicBezTo>
                  <a:pt x="21212" y="18987"/>
                  <a:pt x="21212" y="18997"/>
                  <a:pt x="21212" y="19004"/>
                </a:cubicBezTo>
                <a:cubicBezTo>
                  <a:pt x="21215" y="19004"/>
                  <a:pt x="21218" y="19004"/>
                  <a:pt x="21218" y="19004"/>
                </a:cubicBezTo>
                <a:cubicBezTo>
                  <a:pt x="21218" y="18994"/>
                  <a:pt x="21218" y="18987"/>
                  <a:pt x="21218" y="18981"/>
                </a:cubicBezTo>
                <a:close/>
                <a:moveTo>
                  <a:pt x="12844" y="1720"/>
                </a:moveTo>
                <a:cubicBezTo>
                  <a:pt x="12864" y="1724"/>
                  <a:pt x="12884" y="1727"/>
                  <a:pt x="12904" y="1730"/>
                </a:cubicBezTo>
                <a:cubicBezTo>
                  <a:pt x="12904" y="1727"/>
                  <a:pt x="12904" y="1724"/>
                  <a:pt x="12904" y="1720"/>
                </a:cubicBezTo>
                <a:cubicBezTo>
                  <a:pt x="12887" y="1720"/>
                  <a:pt x="12867" y="1720"/>
                  <a:pt x="12844" y="1720"/>
                </a:cubicBezTo>
                <a:cubicBezTo>
                  <a:pt x="12847" y="1720"/>
                  <a:pt x="12844" y="1720"/>
                  <a:pt x="12844" y="1720"/>
                </a:cubicBezTo>
                <a:close/>
                <a:moveTo>
                  <a:pt x="10169" y="3939"/>
                </a:moveTo>
                <a:cubicBezTo>
                  <a:pt x="10169" y="3959"/>
                  <a:pt x="10169" y="3979"/>
                  <a:pt x="10169" y="3998"/>
                </a:cubicBezTo>
                <a:cubicBezTo>
                  <a:pt x="10169" y="3998"/>
                  <a:pt x="10166" y="3995"/>
                  <a:pt x="10166" y="3995"/>
                </a:cubicBezTo>
                <a:cubicBezTo>
                  <a:pt x="10186" y="3995"/>
                  <a:pt x="10206" y="3995"/>
                  <a:pt x="10226" y="3995"/>
                </a:cubicBezTo>
                <a:cubicBezTo>
                  <a:pt x="10226" y="3995"/>
                  <a:pt x="10223" y="3998"/>
                  <a:pt x="10223" y="3998"/>
                </a:cubicBezTo>
                <a:cubicBezTo>
                  <a:pt x="10209" y="3972"/>
                  <a:pt x="10196" y="3946"/>
                  <a:pt x="10169" y="3939"/>
                </a:cubicBezTo>
                <a:lnTo>
                  <a:pt x="10169" y="3939"/>
                </a:lnTo>
                <a:close/>
                <a:moveTo>
                  <a:pt x="18300" y="19899"/>
                </a:moveTo>
                <a:cubicBezTo>
                  <a:pt x="18296" y="19905"/>
                  <a:pt x="18286" y="19912"/>
                  <a:pt x="18286" y="19918"/>
                </a:cubicBezTo>
                <a:cubicBezTo>
                  <a:pt x="18286" y="19925"/>
                  <a:pt x="18293" y="19935"/>
                  <a:pt x="18293" y="19941"/>
                </a:cubicBezTo>
                <a:cubicBezTo>
                  <a:pt x="18296" y="19935"/>
                  <a:pt x="18303" y="19928"/>
                  <a:pt x="18306" y="19921"/>
                </a:cubicBezTo>
                <a:cubicBezTo>
                  <a:pt x="18306" y="19915"/>
                  <a:pt x="18303" y="19908"/>
                  <a:pt x="18300" y="19899"/>
                </a:cubicBezTo>
                <a:close/>
                <a:moveTo>
                  <a:pt x="12616" y="3110"/>
                </a:moveTo>
                <a:cubicBezTo>
                  <a:pt x="12596" y="3100"/>
                  <a:pt x="12576" y="3091"/>
                  <a:pt x="12556" y="3081"/>
                </a:cubicBezTo>
                <a:cubicBezTo>
                  <a:pt x="12556" y="3081"/>
                  <a:pt x="12559" y="3077"/>
                  <a:pt x="12559" y="3077"/>
                </a:cubicBezTo>
                <a:cubicBezTo>
                  <a:pt x="12572" y="3094"/>
                  <a:pt x="12559" y="3159"/>
                  <a:pt x="12613" y="3107"/>
                </a:cubicBezTo>
                <a:cubicBezTo>
                  <a:pt x="12613" y="3107"/>
                  <a:pt x="12616" y="3110"/>
                  <a:pt x="12616" y="3110"/>
                </a:cubicBezTo>
                <a:close/>
                <a:moveTo>
                  <a:pt x="15793" y="15900"/>
                </a:moveTo>
                <a:cubicBezTo>
                  <a:pt x="15779" y="15890"/>
                  <a:pt x="15762" y="15880"/>
                  <a:pt x="15752" y="15903"/>
                </a:cubicBezTo>
                <a:cubicBezTo>
                  <a:pt x="15749" y="15910"/>
                  <a:pt x="15759" y="15923"/>
                  <a:pt x="15759" y="15933"/>
                </a:cubicBezTo>
                <a:cubicBezTo>
                  <a:pt x="15772" y="15919"/>
                  <a:pt x="15783" y="15910"/>
                  <a:pt x="15793" y="15900"/>
                </a:cubicBezTo>
                <a:lnTo>
                  <a:pt x="15793" y="15900"/>
                </a:lnTo>
                <a:close/>
                <a:moveTo>
                  <a:pt x="2922" y="17371"/>
                </a:moveTo>
                <a:cubicBezTo>
                  <a:pt x="2946" y="17385"/>
                  <a:pt x="2906" y="17444"/>
                  <a:pt x="2966" y="17434"/>
                </a:cubicBezTo>
                <a:cubicBezTo>
                  <a:pt x="2966" y="17434"/>
                  <a:pt x="2962" y="17437"/>
                  <a:pt x="2962" y="17437"/>
                </a:cubicBezTo>
                <a:cubicBezTo>
                  <a:pt x="2952" y="17414"/>
                  <a:pt x="2952" y="17385"/>
                  <a:pt x="2922" y="17375"/>
                </a:cubicBezTo>
                <a:lnTo>
                  <a:pt x="2922" y="17371"/>
                </a:lnTo>
                <a:close/>
                <a:moveTo>
                  <a:pt x="6470" y="17411"/>
                </a:moveTo>
                <a:cubicBezTo>
                  <a:pt x="6457" y="17375"/>
                  <a:pt x="6507" y="17365"/>
                  <a:pt x="6504" y="17332"/>
                </a:cubicBezTo>
                <a:lnTo>
                  <a:pt x="6507" y="17335"/>
                </a:lnTo>
                <a:cubicBezTo>
                  <a:pt x="6487" y="17335"/>
                  <a:pt x="6467" y="17335"/>
                  <a:pt x="6447" y="17335"/>
                </a:cubicBezTo>
                <a:cubicBezTo>
                  <a:pt x="6447" y="17335"/>
                  <a:pt x="6450" y="17332"/>
                  <a:pt x="6450" y="17332"/>
                </a:cubicBezTo>
                <a:cubicBezTo>
                  <a:pt x="6460" y="17355"/>
                  <a:pt x="6464" y="17385"/>
                  <a:pt x="6470" y="17411"/>
                </a:cubicBezTo>
                <a:cubicBezTo>
                  <a:pt x="6470" y="17411"/>
                  <a:pt x="6470" y="17411"/>
                  <a:pt x="6470" y="17411"/>
                </a:cubicBezTo>
                <a:close/>
                <a:moveTo>
                  <a:pt x="6152" y="17332"/>
                </a:moveTo>
                <a:cubicBezTo>
                  <a:pt x="6126" y="17345"/>
                  <a:pt x="6112" y="17362"/>
                  <a:pt x="6139" y="17391"/>
                </a:cubicBezTo>
                <a:cubicBezTo>
                  <a:pt x="6142" y="17368"/>
                  <a:pt x="6146" y="17348"/>
                  <a:pt x="6149" y="17326"/>
                </a:cubicBezTo>
                <a:cubicBezTo>
                  <a:pt x="6149" y="17326"/>
                  <a:pt x="6152" y="17332"/>
                  <a:pt x="6152" y="17332"/>
                </a:cubicBezTo>
                <a:close/>
                <a:moveTo>
                  <a:pt x="17496" y="17322"/>
                </a:moveTo>
                <a:cubicBezTo>
                  <a:pt x="17476" y="17322"/>
                  <a:pt x="17463" y="17329"/>
                  <a:pt x="17463" y="17352"/>
                </a:cubicBezTo>
                <a:cubicBezTo>
                  <a:pt x="17463" y="17358"/>
                  <a:pt x="17470" y="17362"/>
                  <a:pt x="17476" y="17368"/>
                </a:cubicBezTo>
                <a:cubicBezTo>
                  <a:pt x="17480" y="17348"/>
                  <a:pt x="17486" y="17335"/>
                  <a:pt x="17496" y="17322"/>
                </a:cubicBezTo>
                <a:lnTo>
                  <a:pt x="17496" y="17322"/>
                </a:lnTo>
                <a:close/>
                <a:moveTo>
                  <a:pt x="18424" y="15952"/>
                </a:moveTo>
                <a:cubicBezTo>
                  <a:pt x="18424" y="15959"/>
                  <a:pt x="18430" y="15965"/>
                  <a:pt x="18434" y="15972"/>
                </a:cubicBezTo>
                <a:cubicBezTo>
                  <a:pt x="18437" y="15965"/>
                  <a:pt x="18444" y="15959"/>
                  <a:pt x="18444" y="15949"/>
                </a:cubicBezTo>
                <a:cubicBezTo>
                  <a:pt x="18444" y="15942"/>
                  <a:pt x="18437" y="15936"/>
                  <a:pt x="18434" y="15926"/>
                </a:cubicBezTo>
                <a:cubicBezTo>
                  <a:pt x="18430" y="15939"/>
                  <a:pt x="18424" y="15946"/>
                  <a:pt x="18424" y="15952"/>
                </a:cubicBezTo>
                <a:close/>
                <a:moveTo>
                  <a:pt x="1875" y="15965"/>
                </a:moveTo>
                <a:cubicBezTo>
                  <a:pt x="1875" y="15952"/>
                  <a:pt x="1875" y="15939"/>
                  <a:pt x="1858" y="15939"/>
                </a:cubicBezTo>
                <a:cubicBezTo>
                  <a:pt x="1854" y="15939"/>
                  <a:pt x="1848" y="15946"/>
                  <a:pt x="1844" y="15949"/>
                </a:cubicBezTo>
                <a:cubicBezTo>
                  <a:pt x="1858" y="15952"/>
                  <a:pt x="1868" y="15959"/>
                  <a:pt x="1881" y="15962"/>
                </a:cubicBezTo>
                <a:cubicBezTo>
                  <a:pt x="1878" y="15962"/>
                  <a:pt x="1875" y="15965"/>
                  <a:pt x="1875" y="15965"/>
                </a:cubicBezTo>
                <a:close/>
                <a:moveTo>
                  <a:pt x="10116" y="3146"/>
                </a:moveTo>
                <a:cubicBezTo>
                  <a:pt x="10095" y="3143"/>
                  <a:pt x="10075" y="3140"/>
                  <a:pt x="10055" y="3136"/>
                </a:cubicBezTo>
                <a:cubicBezTo>
                  <a:pt x="10055" y="3136"/>
                  <a:pt x="10059" y="3133"/>
                  <a:pt x="10059" y="3133"/>
                </a:cubicBezTo>
                <a:cubicBezTo>
                  <a:pt x="10059" y="3153"/>
                  <a:pt x="10059" y="3172"/>
                  <a:pt x="10059" y="3192"/>
                </a:cubicBezTo>
                <a:cubicBezTo>
                  <a:pt x="10059" y="3192"/>
                  <a:pt x="10055" y="3189"/>
                  <a:pt x="10055" y="3189"/>
                </a:cubicBezTo>
                <a:cubicBezTo>
                  <a:pt x="10079" y="3172"/>
                  <a:pt x="10099" y="3159"/>
                  <a:pt x="10122" y="3143"/>
                </a:cubicBezTo>
                <a:lnTo>
                  <a:pt x="10116" y="3146"/>
                </a:lnTo>
                <a:close/>
                <a:moveTo>
                  <a:pt x="9312" y="1838"/>
                </a:moveTo>
                <a:cubicBezTo>
                  <a:pt x="9332" y="1838"/>
                  <a:pt x="9352" y="1838"/>
                  <a:pt x="9372" y="1838"/>
                </a:cubicBezTo>
                <a:cubicBezTo>
                  <a:pt x="9372" y="1838"/>
                  <a:pt x="9369" y="1842"/>
                  <a:pt x="9369" y="1842"/>
                </a:cubicBezTo>
                <a:cubicBezTo>
                  <a:pt x="9369" y="1832"/>
                  <a:pt x="9369" y="1822"/>
                  <a:pt x="9369" y="1812"/>
                </a:cubicBezTo>
                <a:cubicBezTo>
                  <a:pt x="9369" y="1812"/>
                  <a:pt x="9372" y="1816"/>
                  <a:pt x="9372" y="1816"/>
                </a:cubicBezTo>
                <a:cubicBezTo>
                  <a:pt x="9362" y="1806"/>
                  <a:pt x="9349" y="1793"/>
                  <a:pt x="9339" y="1783"/>
                </a:cubicBezTo>
                <a:cubicBezTo>
                  <a:pt x="9339" y="1783"/>
                  <a:pt x="9346" y="1786"/>
                  <a:pt x="9346" y="1786"/>
                </a:cubicBezTo>
                <a:cubicBezTo>
                  <a:pt x="9336" y="1786"/>
                  <a:pt x="9326" y="1786"/>
                  <a:pt x="9316" y="1786"/>
                </a:cubicBezTo>
                <a:lnTo>
                  <a:pt x="9319" y="1783"/>
                </a:lnTo>
                <a:cubicBezTo>
                  <a:pt x="9316" y="1806"/>
                  <a:pt x="9316" y="1822"/>
                  <a:pt x="9312" y="1838"/>
                </a:cubicBezTo>
                <a:lnTo>
                  <a:pt x="9312" y="1838"/>
                </a:lnTo>
                <a:close/>
                <a:moveTo>
                  <a:pt x="10112" y="3723"/>
                </a:moveTo>
                <a:cubicBezTo>
                  <a:pt x="10112" y="3743"/>
                  <a:pt x="10112" y="3762"/>
                  <a:pt x="10112" y="3782"/>
                </a:cubicBezTo>
                <a:cubicBezTo>
                  <a:pt x="10112" y="3782"/>
                  <a:pt x="10109" y="3779"/>
                  <a:pt x="10109" y="3779"/>
                </a:cubicBezTo>
                <a:cubicBezTo>
                  <a:pt x="10129" y="3779"/>
                  <a:pt x="10149" y="3779"/>
                  <a:pt x="10169" y="3779"/>
                </a:cubicBezTo>
                <a:lnTo>
                  <a:pt x="10166" y="3782"/>
                </a:lnTo>
                <a:cubicBezTo>
                  <a:pt x="10149" y="3766"/>
                  <a:pt x="10132" y="3746"/>
                  <a:pt x="10112" y="3730"/>
                </a:cubicBezTo>
                <a:cubicBezTo>
                  <a:pt x="10112" y="3730"/>
                  <a:pt x="10112" y="3723"/>
                  <a:pt x="10112" y="3723"/>
                </a:cubicBezTo>
                <a:close/>
                <a:moveTo>
                  <a:pt x="17493" y="17319"/>
                </a:moveTo>
                <a:cubicBezTo>
                  <a:pt x="17503" y="17289"/>
                  <a:pt x="17510" y="17263"/>
                  <a:pt x="17520" y="17237"/>
                </a:cubicBezTo>
                <a:lnTo>
                  <a:pt x="17523" y="17240"/>
                </a:lnTo>
                <a:cubicBezTo>
                  <a:pt x="17476" y="17257"/>
                  <a:pt x="17493" y="17293"/>
                  <a:pt x="17496" y="17322"/>
                </a:cubicBezTo>
                <a:cubicBezTo>
                  <a:pt x="17496" y="17322"/>
                  <a:pt x="17493" y="17319"/>
                  <a:pt x="17493" y="17319"/>
                </a:cubicBezTo>
                <a:close/>
                <a:moveTo>
                  <a:pt x="21168" y="19128"/>
                </a:moveTo>
                <a:cubicBezTo>
                  <a:pt x="21188" y="19115"/>
                  <a:pt x="21198" y="19102"/>
                  <a:pt x="21182" y="19069"/>
                </a:cubicBezTo>
                <a:cubicBezTo>
                  <a:pt x="21178" y="19096"/>
                  <a:pt x="21175" y="19115"/>
                  <a:pt x="21168" y="19132"/>
                </a:cubicBezTo>
                <a:lnTo>
                  <a:pt x="21168" y="19128"/>
                </a:lnTo>
                <a:close/>
                <a:moveTo>
                  <a:pt x="415" y="19148"/>
                </a:moveTo>
                <a:cubicBezTo>
                  <a:pt x="435" y="19128"/>
                  <a:pt x="455" y="19109"/>
                  <a:pt x="455" y="19082"/>
                </a:cubicBezTo>
                <a:cubicBezTo>
                  <a:pt x="455" y="19082"/>
                  <a:pt x="459" y="19086"/>
                  <a:pt x="459" y="19086"/>
                </a:cubicBezTo>
                <a:cubicBezTo>
                  <a:pt x="449" y="19086"/>
                  <a:pt x="439" y="19086"/>
                  <a:pt x="425" y="19086"/>
                </a:cubicBezTo>
                <a:lnTo>
                  <a:pt x="429" y="19086"/>
                </a:lnTo>
                <a:cubicBezTo>
                  <a:pt x="429" y="19109"/>
                  <a:pt x="442" y="19135"/>
                  <a:pt x="412" y="19151"/>
                </a:cubicBezTo>
                <a:lnTo>
                  <a:pt x="415" y="19148"/>
                </a:lnTo>
                <a:close/>
                <a:moveTo>
                  <a:pt x="13389" y="3507"/>
                </a:moveTo>
                <a:cubicBezTo>
                  <a:pt x="13393" y="3494"/>
                  <a:pt x="13386" y="3494"/>
                  <a:pt x="13376" y="3500"/>
                </a:cubicBezTo>
                <a:cubicBezTo>
                  <a:pt x="13376" y="3500"/>
                  <a:pt x="13376" y="3507"/>
                  <a:pt x="13379" y="3510"/>
                </a:cubicBezTo>
                <a:cubicBezTo>
                  <a:pt x="13379" y="3510"/>
                  <a:pt x="13389" y="3510"/>
                  <a:pt x="13389" y="3507"/>
                </a:cubicBezTo>
                <a:close/>
                <a:moveTo>
                  <a:pt x="6758" y="17194"/>
                </a:moveTo>
                <a:cubicBezTo>
                  <a:pt x="6748" y="17204"/>
                  <a:pt x="6738" y="17214"/>
                  <a:pt x="6728" y="17224"/>
                </a:cubicBezTo>
                <a:lnTo>
                  <a:pt x="6731" y="17221"/>
                </a:lnTo>
                <a:cubicBezTo>
                  <a:pt x="6731" y="17231"/>
                  <a:pt x="6731" y="17244"/>
                  <a:pt x="6731" y="17253"/>
                </a:cubicBezTo>
                <a:cubicBezTo>
                  <a:pt x="6731" y="17253"/>
                  <a:pt x="6728" y="17250"/>
                  <a:pt x="6728" y="17250"/>
                </a:cubicBezTo>
                <a:cubicBezTo>
                  <a:pt x="6752" y="17240"/>
                  <a:pt x="6792" y="17240"/>
                  <a:pt x="6758" y="17198"/>
                </a:cubicBezTo>
                <a:lnTo>
                  <a:pt x="6758" y="17194"/>
                </a:lnTo>
                <a:close/>
                <a:moveTo>
                  <a:pt x="8927" y="16634"/>
                </a:moveTo>
                <a:cubicBezTo>
                  <a:pt x="8947" y="16627"/>
                  <a:pt x="8954" y="16611"/>
                  <a:pt x="8951" y="16591"/>
                </a:cubicBezTo>
                <a:cubicBezTo>
                  <a:pt x="8951" y="16588"/>
                  <a:pt x="8941" y="16585"/>
                  <a:pt x="8934" y="16585"/>
                </a:cubicBezTo>
                <a:cubicBezTo>
                  <a:pt x="8934" y="16601"/>
                  <a:pt x="8931" y="16618"/>
                  <a:pt x="8927" y="16634"/>
                </a:cubicBezTo>
                <a:cubicBezTo>
                  <a:pt x="8931" y="16637"/>
                  <a:pt x="8927" y="16634"/>
                  <a:pt x="8927" y="16634"/>
                </a:cubicBezTo>
                <a:close/>
                <a:moveTo>
                  <a:pt x="11565" y="16601"/>
                </a:moveTo>
                <a:cubicBezTo>
                  <a:pt x="11525" y="16565"/>
                  <a:pt x="11485" y="16601"/>
                  <a:pt x="11444" y="16601"/>
                </a:cubicBezTo>
                <a:lnTo>
                  <a:pt x="11448" y="16598"/>
                </a:lnTo>
                <a:cubicBezTo>
                  <a:pt x="11485" y="16598"/>
                  <a:pt x="11525" y="16598"/>
                  <a:pt x="11565" y="16601"/>
                </a:cubicBezTo>
                <a:cubicBezTo>
                  <a:pt x="11565" y="16598"/>
                  <a:pt x="11565" y="16601"/>
                  <a:pt x="11565" y="16601"/>
                </a:cubicBezTo>
                <a:close/>
                <a:moveTo>
                  <a:pt x="2501" y="16693"/>
                </a:moveTo>
                <a:cubicBezTo>
                  <a:pt x="2494" y="16686"/>
                  <a:pt x="2484" y="16680"/>
                  <a:pt x="2477" y="16677"/>
                </a:cubicBezTo>
                <a:cubicBezTo>
                  <a:pt x="2484" y="16683"/>
                  <a:pt x="2490" y="16686"/>
                  <a:pt x="2501" y="16693"/>
                </a:cubicBezTo>
                <a:cubicBezTo>
                  <a:pt x="2501" y="16693"/>
                  <a:pt x="2501" y="16693"/>
                  <a:pt x="2501" y="16693"/>
                </a:cubicBezTo>
                <a:close/>
                <a:moveTo>
                  <a:pt x="8024" y="16634"/>
                </a:moveTo>
                <a:cubicBezTo>
                  <a:pt x="7970" y="16631"/>
                  <a:pt x="7953" y="16644"/>
                  <a:pt x="7993" y="16686"/>
                </a:cubicBezTo>
                <a:cubicBezTo>
                  <a:pt x="7993" y="16686"/>
                  <a:pt x="7990" y="16683"/>
                  <a:pt x="7990" y="16683"/>
                </a:cubicBezTo>
                <a:cubicBezTo>
                  <a:pt x="8027" y="16680"/>
                  <a:pt x="8007" y="16647"/>
                  <a:pt x="8017" y="16627"/>
                </a:cubicBezTo>
                <a:lnTo>
                  <a:pt x="8024" y="16634"/>
                </a:lnTo>
                <a:close/>
                <a:moveTo>
                  <a:pt x="11769" y="16647"/>
                </a:moveTo>
                <a:cubicBezTo>
                  <a:pt x="11766" y="16654"/>
                  <a:pt x="11766" y="16660"/>
                  <a:pt x="11762" y="16667"/>
                </a:cubicBezTo>
                <a:cubicBezTo>
                  <a:pt x="11752" y="16677"/>
                  <a:pt x="11752" y="16683"/>
                  <a:pt x="11762" y="16677"/>
                </a:cubicBezTo>
                <a:cubicBezTo>
                  <a:pt x="11769" y="16673"/>
                  <a:pt x="11766" y="16657"/>
                  <a:pt x="11769" y="16647"/>
                </a:cubicBezTo>
                <a:cubicBezTo>
                  <a:pt x="11769" y="16647"/>
                  <a:pt x="11769" y="16647"/>
                  <a:pt x="11769" y="16647"/>
                </a:cubicBezTo>
                <a:close/>
                <a:moveTo>
                  <a:pt x="7967" y="16739"/>
                </a:moveTo>
                <a:cubicBezTo>
                  <a:pt x="8003" y="16732"/>
                  <a:pt x="7990" y="16706"/>
                  <a:pt x="7993" y="16683"/>
                </a:cubicBezTo>
                <a:cubicBezTo>
                  <a:pt x="7993" y="16683"/>
                  <a:pt x="7997" y="16686"/>
                  <a:pt x="7997" y="16686"/>
                </a:cubicBezTo>
                <a:cubicBezTo>
                  <a:pt x="7977" y="16686"/>
                  <a:pt x="7957" y="16686"/>
                  <a:pt x="7940" y="16686"/>
                </a:cubicBezTo>
                <a:cubicBezTo>
                  <a:pt x="7940" y="16686"/>
                  <a:pt x="7943" y="16683"/>
                  <a:pt x="7943" y="16683"/>
                </a:cubicBezTo>
                <a:cubicBezTo>
                  <a:pt x="7950" y="16703"/>
                  <a:pt x="7960" y="16722"/>
                  <a:pt x="7967" y="16739"/>
                </a:cubicBezTo>
                <a:cubicBezTo>
                  <a:pt x="7970" y="16742"/>
                  <a:pt x="7967" y="16739"/>
                  <a:pt x="7967" y="16739"/>
                </a:cubicBezTo>
                <a:close/>
                <a:moveTo>
                  <a:pt x="10059" y="3212"/>
                </a:moveTo>
                <a:cubicBezTo>
                  <a:pt x="10059" y="3231"/>
                  <a:pt x="10055" y="3251"/>
                  <a:pt x="10055" y="3271"/>
                </a:cubicBezTo>
                <a:cubicBezTo>
                  <a:pt x="10075" y="3271"/>
                  <a:pt x="10095" y="3268"/>
                  <a:pt x="10116" y="3268"/>
                </a:cubicBezTo>
                <a:cubicBezTo>
                  <a:pt x="10116" y="3268"/>
                  <a:pt x="10112" y="3271"/>
                  <a:pt x="10112" y="3271"/>
                </a:cubicBezTo>
                <a:cubicBezTo>
                  <a:pt x="10109" y="3235"/>
                  <a:pt x="10079" y="3228"/>
                  <a:pt x="10055" y="3215"/>
                </a:cubicBezTo>
                <a:lnTo>
                  <a:pt x="10059" y="3212"/>
                </a:lnTo>
                <a:close/>
                <a:moveTo>
                  <a:pt x="2501" y="16693"/>
                </a:moveTo>
                <a:cubicBezTo>
                  <a:pt x="2501" y="16709"/>
                  <a:pt x="2501" y="16726"/>
                  <a:pt x="2501" y="16742"/>
                </a:cubicBezTo>
                <a:cubicBezTo>
                  <a:pt x="2501" y="16726"/>
                  <a:pt x="2501" y="16709"/>
                  <a:pt x="2501" y="16693"/>
                </a:cubicBezTo>
                <a:cubicBezTo>
                  <a:pt x="2501" y="16693"/>
                  <a:pt x="2501" y="16693"/>
                  <a:pt x="2501" y="16693"/>
                </a:cubicBezTo>
                <a:close/>
                <a:moveTo>
                  <a:pt x="11900" y="19436"/>
                </a:moveTo>
                <a:cubicBezTo>
                  <a:pt x="11873" y="19456"/>
                  <a:pt x="11870" y="19476"/>
                  <a:pt x="11896" y="19502"/>
                </a:cubicBezTo>
                <a:cubicBezTo>
                  <a:pt x="11896" y="19479"/>
                  <a:pt x="11896" y="19456"/>
                  <a:pt x="11896" y="19430"/>
                </a:cubicBezTo>
                <a:lnTo>
                  <a:pt x="11900" y="19436"/>
                </a:lnTo>
                <a:close/>
                <a:moveTo>
                  <a:pt x="1429" y="19433"/>
                </a:moveTo>
                <a:cubicBezTo>
                  <a:pt x="1426" y="19440"/>
                  <a:pt x="1423" y="19446"/>
                  <a:pt x="1423" y="19453"/>
                </a:cubicBezTo>
                <a:cubicBezTo>
                  <a:pt x="1423" y="19456"/>
                  <a:pt x="1426" y="19459"/>
                  <a:pt x="1426" y="19463"/>
                </a:cubicBezTo>
                <a:cubicBezTo>
                  <a:pt x="1429" y="19459"/>
                  <a:pt x="1433" y="19456"/>
                  <a:pt x="1439" y="19453"/>
                </a:cubicBezTo>
                <a:cubicBezTo>
                  <a:pt x="1436" y="19446"/>
                  <a:pt x="1433" y="19440"/>
                  <a:pt x="1429" y="19433"/>
                </a:cubicBezTo>
                <a:close/>
                <a:moveTo>
                  <a:pt x="6106" y="16831"/>
                </a:moveTo>
                <a:cubicBezTo>
                  <a:pt x="6106" y="16867"/>
                  <a:pt x="6106" y="16903"/>
                  <a:pt x="6102" y="16939"/>
                </a:cubicBezTo>
                <a:cubicBezTo>
                  <a:pt x="6102" y="16939"/>
                  <a:pt x="6099" y="16936"/>
                  <a:pt x="6099" y="16936"/>
                </a:cubicBezTo>
                <a:cubicBezTo>
                  <a:pt x="6116" y="16899"/>
                  <a:pt x="6136" y="16867"/>
                  <a:pt x="6106" y="16831"/>
                </a:cubicBezTo>
                <a:cubicBezTo>
                  <a:pt x="6102" y="16831"/>
                  <a:pt x="6106" y="16831"/>
                  <a:pt x="6106" y="16831"/>
                </a:cubicBezTo>
                <a:close/>
                <a:moveTo>
                  <a:pt x="20131" y="19266"/>
                </a:moveTo>
                <a:cubicBezTo>
                  <a:pt x="20134" y="19279"/>
                  <a:pt x="20141" y="19279"/>
                  <a:pt x="20144" y="19269"/>
                </a:cubicBezTo>
                <a:cubicBezTo>
                  <a:pt x="20147" y="19263"/>
                  <a:pt x="20144" y="19253"/>
                  <a:pt x="20141" y="19246"/>
                </a:cubicBezTo>
                <a:cubicBezTo>
                  <a:pt x="20141" y="19246"/>
                  <a:pt x="20134" y="19246"/>
                  <a:pt x="20134" y="19246"/>
                </a:cubicBezTo>
                <a:cubicBezTo>
                  <a:pt x="20134" y="19253"/>
                  <a:pt x="20131" y="19259"/>
                  <a:pt x="20131" y="19266"/>
                </a:cubicBezTo>
                <a:close/>
                <a:moveTo>
                  <a:pt x="20124" y="19377"/>
                </a:moveTo>
                <a:cubicBezTo>
                  <a:pt x="20124" y="19371"/>
                  <a:pt x="20117" y="19361"/>
                  <a:pt x="20114" y="19354"/>
                </a:cubicBezTo>
                <a:cubicBezTo>
                  <a:pt x="20111" y="19361"/>
                  <a:pt x="20104" y="19368"/>
                  <a:pt x="20104" y="19377"/>
                </a:cubicBezTo>
                <a:cubicBezTo>
                  <a:pt x="20104" y="19384"/>
                  <a:pt x="20111" y="19391"/>
                  <a:pt x="20114" y="19400"/>
                </a:cubicBezTo>
                <a:cubicBezTo>
                  <a:pt x="20117" y="19394"/>
                  <a:pt x="20124" y="19384"/>
                  <a:pt x="20124" y="19377"/>
                </a:cubicBezTo>
                <a:close/>
                <a:moveTo>
                  <a:pt x="6149" y="17037"/>
                </a:moveTo>
                <a:cubicBezTo>
                  <a:pt x="6186" y="17008"/>
                  <a:pt x="6189" y="16975"/>
                  <a:pt x="6156" y="16939"/>
                </a:cubicBezTo>
                <a:cubicBezTo>
                  <a:pt x="6156" y="16939"/>
                  <a:pt x="6159" y="16942"/>
                  <a:pt x="6159" y="16942"/>
                </a:cubicBezTo>
                <a:cubicBezTo>
                  <a:pt x="6159" y="16975"/>
                  <a:pt x="6156" y="17008"/>
                  <a:pt x="6149" y="17037"/>
                </a:cubicBezTo>
                <a:cubicBezTo>
                  <a:pt x="6152" y="17040"/>
                  <a:pt x="6149" y="17037"/>
                  <a:pt x="6149" y="17037"/>
                </a:cubicBezTo>
                <a:close/>
                <a:moveTo>
                  <a:pt x="19334" y="19309"/>
                </a:moveTo>
                <a:cubicBezTo>
                  <a:pt x="19317" y="19322"/>
                  <a:pt x="19300" y="19335"/>
                  <a:pt x="19307" y="19361"/>
                </a:cubicBezTo>
                <a:cubicBezTo>
                  <a:pt x="19307" y="19364"/>
                  <a:pt x="19314" y="19364"/>
                  <a:pt x="19317" y="19368"/>
                </a:cubicBezTo>
                <a:cubicBezTo>
                  <a:pt x="19321" y="19348"/>
                  <a:pt x="19324" y="19328"/>
                  <a:pt x="19327" y="19305"/>
                </a:cubicBezTo>
                <a:lnTo>
                  <a:pt x="19334" y="19309"/>
                </a:lnTo>
                <a:close/>
                <a:moveTo>
                  <a:pt x="1901" y="17067"/>
                </a:moveTo>
                <a:cubicBezTo>
                  <a:pt x="1901" y="17067"/>
                  <a:pt x="1895" y="17067"/>
                  <a:pt x="1895" y="17067"/>
                </a:cubicBezTo>
                <a:cubicBezTo>
                  <a:pt x="1895" y="17073"/>
                  <a:pt x="1895" y="17083"/>
                  <a:pt x="1895" y="17090"/>
                </a:cubicBezTo>
                <a:cubicBezTo>
                  <a:pt x="1898" y="17090"/>
                  <a:pt x="1901" y="17090"/>
                  <a:pt x="1901" y="17090"/>
                </a:cubicBezTo>
                <a:cubicBezTo>
                  <a:pt x="1901" y="17080"/>
                  <a:pt x="1901" y="17073"/>
                  <a:pt x="1901" y="17067"/>
                </a:cubicBezTo>
                <a:close/>
                <a:moveTo>
                  <a:pt x="469" y="19282"/>
                </a:moveTo>
                <a:cubicBezTo>
                  <a:pt x="469" y="19289"/>
                  <a:pt x="465" y="19295"/>
                  <a:pt x="465" y="19299"/>
                </a:cubicBezTo>
                <a:cubicBezTo>
                  <a:pt x="469" y="19299"/>
                  <a:pt x="472" y="19299"/>
                  <a:pt x="475" y="19299"/>
                </a:cubicBezTo>
                <a:cubicBezTo>
                  <a:pt x="472" y="19292"/>
                  <a:pt x="469" y="19289"/>
                  <a:pt x="469" y="19282"/>
                </a:cubicBezTo>
                <a:cubicBezTo>
                  <a:pt x="465" y="19282"/>
                  <a:pt x="469" y="19282"/>
                  <a:pt x="469" y="19282"/>
                </a:cubicBezTo>
                <a:close/>
                <a:moveTo>
                  <a:pt x="10223" y="3268"/>
                </a:moveTo>
                <a:cubicBezTo>
                  <a:pt x="10223" y="3287"/>
                  <a:pt x="10219" y="3307"/>
                  <a:pt x="10219" y="3323"/>
                </a:cubicBezTo>
                <a:cubicBezTo>
                  <a:pt x="10229" y="3323"/>
                  <a:pt x="10239" y="3320"/>
                  <a:pt x="10249" y="3320"/>
                </a:cubicBezTo>
                <a:lnTo>
                  <a:pt x="10246" y="3323"/>
                </a:lnTo>
                <a:cubicBezTo>
                  <a:pt x="10239" y="3300"/>
                  <a:pt x="10236" y="3281"/>
                  <a:pt x="10229" y="3258"/>
                </a:cubicBezTo>
                <a:lnTo>
                  <a:pt x="10229" y="3258"/>
                </a:lnTo>
                <a:lnTo>
                  <a:pt x="10229" y="3268"/>
                </a:lnTo>
                <a:lnTo>
                  <a:pt x="10219" y="3271"/>
                </a:lnTo>
                <a:lnTo>
                  <a:pt x="10223" y="3268"/>
                </a:lnTo>
                <a:close/>
                <a:moveTo>
                  <a:pt x="11863" y="19368"/>
                </a:moveTo>
                <a:cubicBezTo>
                  <a:pt x="11863" y="19351"/>
                  <a:pt x="11863" y="19338"/>
                  <a:pt x="11863" y="19322"/>
                </a:cubicBezTo>
                <a:cubicBezTo>
                  <a:pt x="11859" y="19322"/>
                  <a:pt x="11856" y="19322"/>
                  <a:pt x="11849" y="19325"/>
                </a:cubicBezTo>
                <a:cubicBezTo>
                  <a:pt x="11853" y="19338"/>
                  <a:pt x="11860" y="19354"/>
                  <a:pt x="11863" y="19368"/>
                </a:cubicBezTo>
                <a:cubicBezTo>
                  <a:pt x="11863" y="19368"/>
                  <a:pt x="11863" y="19368"/>
                  <a:pt x="11863" y="19368"/>
                </a:cubicBezTo>
                <a:close/>
                <a:moveTo>
                  <a:pt x="8583" y="17054"/>
                </a:moveTo>
                <a:cubicBezTo>
                  <a:pt x="8583" y="17047"/>
                  <a:pt x="8583" y="17040"/>
                  <a:pt x="8583" y="17037"/>
                </a:cubicBezTo>
                <a:cubicBezTo>
                  <a:pt x="8583" y="17040"/>
                  <a:pt x="8579" y="17044"/>
                  <a:pt x="8579" y="17044"/>
                </a:cubicBezTo>
                <a:cubicBezTo>
                  <a:pt x="8579" y="17047"/>
                  <a:pt x="8583" y="17050"/>
                  <a:pt x="8583" y="17054"/>
                </a:cubicBezTo>
                <a:cubicBezTo>
                  <a:pt x="8586" y="17054"/>
                  <a:pt x="8583" y="17054"/>
                  <a:pt x="8583" y="17054"/>
                </a:cubicBezTo>
                <a:close/>
                <a:moveTo>
                  <a:pt x="14524" y="17054"/>
                </a:moveTo>
                <a:cubicBezTo>
                  <a:pt x="14534" y="17109"/>
                  <a:pt x="14564" y="17076"/>
                  <a:pt x="14591" y="17070"/>
                </a:cubicBezTo>
                <a:cubicBezTo>
                  <a:pt x="14591" y="17070"/>
                  <a:pt x="14591" y="17073"/>
                  <a:pt x="14588" y="17073"/>
                </a:cubicBezTo>
                <a:cubicBezTo>
                  <a:pt x="14564" y="17067"/>
                  <a:pt x="14544" y="17060"/>
                  <a:pt x="14524" y="17054"/>
                </a:cubicBezTo>
                <a:lnTo>
                  <a:pt x="14524" y="17054"/>
                </a:lnTo>
                <a:close/>
                <a:moveTo>
                  <a:pt x="19331" y="19305"/>
                </a:moveTo>
                <a:cubicBezTo>
                  <a:pt x="19337" y="19299"/>
                  <a:pt x="19341" y="19292"/>
                  <a:pt x="19347" y="19286"/>
                </a:cubicBezTo>
                <a:cubicBezTo>
                  <a:pt x="19347" y="19286"/>
                  <a:pt x="19344" y="19279"/>
                  <a:pt x="19344" y="19276"/>
                </a:cubicBezTo>
                <a:cubicBezTo>
                  <a:pt x="19341" y="19286"/>
                  <a:pt x="19337" y="19295"/>
                  <a:pt x="19337" y="19305"/>
                </a:cubicBezTo>
                <a:cubicBezTo>
                  <a:pt x="19334" y="19309"/>
                  <a:pt x="19331" y="19305"/>
                  <a:pt x="19331" y="19305"/>
                </a:cubicBezTo>
                <a:close/>
                <a:moveTo>
                  <a:pt x="14363" y="16890"/>
                </a:moveTo>
                <a:cubicBezTo>
                  <a:pt x="14363" y="16926"/>
                  <a:pt x="14393" y="16919"/>
                  <a:pt x="14417" y="16922"/>
                </a:cubicBezTo>
                <a:cubicBezTo>
                  <a:pt x="14417" y="16922"/>
                  <a:pt x="14413" y="16926"/>
                  <a:pt x="14413" y="16926"/>
                </a:cubicBezTo>
                <a:cubicBezTo>
                  <a:pt x="14397" y="16913"/>
                  <a:pt x="14380" y="16899"/>
                  <a:pt x="14363" y="16886"/>
                </a:cubicBezTo>
                <a:lnTo>
                  <a:pt x="14363" y="16890"/>
                </a:lnTo>
                <a:close/>
                <a:moveTo>
                  <a:pt x="14363" y="16890"/>
                </a:moveTo>
                <a:cubicBezTo>
                  <a:pt x="14357" y="16890"/>
                  <a:pt x="14350" y="16886"/>
                  <a:pt x="14343" y="16886"/>
                </a:cubicBezTo>
                <a:cubicBezTo>
                  <a:pt x="14343" y="16890"/>
                  <a:pt x="14343" y="16893"/>
                  <a:pt x="14343" y="16896"/>
                </a:cubicBezTo>
                <a:cubicBezTo>
                  <a:pt x="14350" y="16893"/>
                  <a:pt x="14353" y="16890"/>
                  <a:pt x="14360" y="16886"/>
                </a:cubicBezTo>
                <a:cubicBezTo>
                  <a:pt x="14360" y="16886"/>
                  <a:pt x="14363" y="16890"/>
                  <a:pt x="14363" y="16890"/>
                </a:cubicBezTo>
                <a:close/>
                <a:moveTo>
                  <a:pt x="11635" y="16886"/>
                </a:moveTo>
                <a:cubicBezTo>
                  <a:pt x="11632" y="16886"/>
                  <a:pt x="11629" y="16883"/>
                  <a:pt x="11625" y="16883"/>
                </a:cubicBezTo>
                <a:cubicBezTo>
                  <a:pt x="11625" y="16883"/>
                  <a:pt x="11625" y="16886"/>
                  <a:pt x="11622" y="16890"/>
                </a:cubicBezTo>
                <a:cubicBezTo>
                  <a:pt x="11625" y="16890"/>
                  <a:pt x="11629" y="16890"/>
                  <a:pt x="11635" y="16886"/>
                </a:cubicBezTo>
                <a:cubicBezTo>
                  <a:pt x="11632" y="16890"/>
                  <a:pt x="11635" y="16886"/>
                  <a:pt x="11635" y="16886"/>
                </a:cubicBezTo>
                <a:close/>
                <a:moveTo>
                  <a:pt x="13470" y="1973"/>
                </a:moveTo>
                <a:cubicBezTo>
                  <a:pt x="13470" y="1983"/>
                  <a:pt x="13470" y="1993"/>
                  <a:pt x="13470" y="2002"/>
                </a:cubicBezTo>
                <a:cubicBezTo>
                  <a:pt x="13470" y="2002"/>
                  <a:pt x="13466" y="1999"/>
                  <a:pt x="13466" y="1999"/>
                </a:cubicBezTo>
                <a:cubicBezTo>
                  <a:pt x="13483" y="1999"/>
                  <a:pt x="13506" y="2009"/>
                  <a:pt x="13513" y="1979"/>
                </a:cubicBezTo>
                <a:cubicBezTo>
                  <a:pt x="13496" y="1976"/>
                  <a:pt x="13483" y="1976"/>
                  <a:pt x="13466" y="1973"/>
                </a:cubicBezTo>
                <a:lnTo>
                  <a:pt x="13470" y="1973"/>
                </a:lnTo>
                <a:close/>
                <a:moveTo>
                  <a:pt x="14347" y="16824"/>
                </a:moveTo>
                <a:cubicBezTo>
                  <a:pt x="14347" y="16814"/>
                  <a:pt x="14347" y="16804"/>
                  <a:pt x="14347" y="16791"/>
                </a:cubicBezTo>
                <a:cubicBezTo>
                  <a:pt x="14347" y="16791"/>
                  <a:pt x="14350" y="16795"/>
                  <a:pt x="14350" y="16795"/>
                </a:cubicBezTo>
                <a:cubicBezTo>
                  <a:pt x="14340" y="16798"/>
                  <a:pt x="14330" y="16801"/>
                  <a:pt x="14320" y="16804"/>
                </a:cubicBezTo>
                <a:cubicBezTo>
                  <a:pt x="14330" y="16808"/>
                  <a:pt x="14340" y="16814"/>
                  <a:pt x="14350" y="16818"/>
                </a:cubicBezTo>
                <a:lnTo>
                  <a:pt x="14347" y="16824"/>
                </a:lnTo>
                <a:close/>
                <a:moveTo>
                  <a:pt x="11746" y="16801"/>
                </a:moveTo>
                <a:cubicBezTo>
                  <a:pt x="11739" y="16798"/>
                  <a:pt x="11732" y="16798"/>
                  <a:pt x="11729" y="16795"/>
                </a:cubicBezTo>
                <a:cubicBezTo>
                  <a:pt x="11729" y="16801"/>
                  <a:pt x="11729" y="16808"/>
                  <a:pt x="11732" y="16814"/>
                </a:cubicBezTo>
                <a:cubicBezTo>
                  <a:pt x="11732" y="16814"/>
                  <a:pt x="11739" y="16814"/>
                  <a:pt x="11742" y="16814"/>
                </a:cubicBezTo>
                <a:cubicBezTo>
                  <a:pt x="11746" y="16811"/>
                  <a:pt x="11746" y="16808"/>
                  <a:pt x="11746" y="16804"/>
                </a:cubicBezTo>
                <a:cubicBezTo>
                  <a:pt x="11742" y="16804"/>
                  <a:pt x="11746" y="16801"/>
                  <a:pt x="11746" y="16801"/>
                </a:cubicBezTo>
                <a:close/>
                <a:moveTo>
                  <a:pt x="6052" y="17135"/>
                </a:moveTo>
                <a:lnTo>
                  <a:pt x="6049" y="17145"/>
                </a:lnTo>
                <a:lnTo>
                  <a:pt x="6055" y="17145"/>
                </a:lnTo>
                <a:lnTo>
                  <a:pt x="6052" y="17135"/>
                </a:lnTo>
                <a:close/>
                <a:moveTo>
                  <a:pt x="11896" y="19433"/>
                </a:moveTo>
                <a:cubicBezTo>
                  <a:pt x="11903" y="19430"/>
                  <a:pt x="11913" y="19427"/>
                  <a:pt x="11920" y="19420"/>
                </a:cubicBezTo>
                <a:cubicBezTo>
                  <a:pt x="11920" y="19420"/>
                  <a:pt x="11920" y="19413"/>
                  <a:pt x="11916" y="19410"/>
                </a:cubicBezTo>
                <a:cubicBezTo>
                  <a:pt x="11910" y="19420"/>
                  <a:pt x="11906" y="19430"/>
                  <a:pt x="11900" y="19436"/>
                </a:cubicBezTo>
                <a:cubicBezTo>
                  <a:pt x="11900" y="19436"/>
                  <a:pt x="11896" y="19433"/>
                  <a:pt x="11896" y="19433"/>
                </a:cubicBezTo>
                <a:close/>
                <a:moveTo>
                  <a:pt x="2972" y="19256"/>
                </a:moveTo>
                <a:cubicBezTo>
                  <a:pt x="2976" y="19253"/>
                  <a:pt x="2983" y="19246"/>
                  <a:pt x="2986" y="19243"/>
                </a:cubicBezTo>
                <a:cubicBezTo>
                  <a:pt x="2979" y="19243"/>
                  <a:pt x="2976" y="19243"/>
                  <a:pt x="2969" y="19243"/>
                </a:cubicBezTo>
                <a:cubicBezTo>
                  <a:pt x="2972" y="19250"/>
                  <a:pt x="2976" y="19253"/>
                  <a:pt x="2976" y="19259"/>
                </a:cubicBezTo>
                <a:cubicBezTo>
                  <a:pt x="2976" y="19259"/>
                  <a:pt x="2972" y="19256"/>
                  <a:pt x="2972" y="19256"/>
                </a:cubicBezTo>
                <a:close/>
                <a:moveTo>
                  <a:pt x="8278" y="1966"/>
                </a:moveTo>
                <a:cubicBezTo>
                  <a:pt x="8275" y="1986"/>
                  <a:pt x="8271" y="2009"/>
                  <a:pt x="8265" y="2029"/>
                </a:cubicBezTo>
                <a:cubicBezTo>
                  <a:pt x="8265" y="2029"/>
                  <a:pt x="8261" y="2025"/>
                  <a:pt x="8261" y="2025"/>
                </a:cubicBezTo>
                <a:cubicBezTo>
                  <a:pt x="8318" y="2019"/>
                  <a:pt x="8285" y="1989"/>
                  <a:pt x="8278" y="1966"/>
                </a:cubicBezTo>
                <a:cubicBezTo>
                  <a:pt x="8278" y="1966"/>
                  <a:pt x="8278" y="1966"/>
                  <a:pt x="8278" y="1966"/>
                </a:cubicBezTo>
                <a:close/>
                <a:moveTo>
                  <a:pt x="6742" y="17152"/>
                </a:moveTo>
                <a:cubicBezTo>
                  <a:pt x="6745" y="17155"/>
                  <a:pt x="6748" y="17155"/>
                  <a:pt x="6752" y="17158"/>
                </a:cubicBezTo>
                <a:cubicBezTo>
                  <a:pt x="6752" y="17152"/>
                  <a:pt x="6748" y="17149"/>
                  <a:pt x="6748" y="17142"/>
                </a:cubicBezTo>
                <a:cubicBezTo>
                  <a:pt x="6745" y="17145"/>
                  <a:pt x="6742" y="17145"/>
                  <a:pt x="6742" y="17152"/>
                </a:cubicBezTo>
                <a:lnTo>
                  <a:pt x="6742" y="17152"/>
                </a:lnTo>
                <a:close/>
                <a:moveTo>
                  <a:pt x="20167" y="16726"/>
                </a:moveTo>
                <a:cubicBezTo>
                  <a:pt x="20141" y="16726"/>
                  <a:pt x="20114" y="16726"/>
                  <a:pt x="20087" y="16726"/>
                </a:cubicBezTo>
                <a:cubicBezTo>
                  <a:pt x="20087" y="16726"/>
                  <a:pt x="20087" y="16726"/>
                  <a:pt x="20087" y="16726"/>
                </a:cubicBezTo>
                <a:cubicBezTo>
                  <a:pt x="20114" y="16726"/>
                  <a:pt x="20141" y="16726"/>
                  <a:pt x="20167" y="16726"/>
                </a:cubicBezTo>
                <a:cubicBezTo>
                  <a:pt x="20167" y="16726"/>
                  <a:pt x="20167" y="16726"/>
                  <a:pt x="20167" y="16726"/>
                </a:cubicBezTo>
                <a:close/>
                <a:moveTo>
                  <a:pt x="6300" y="16726"/>
                </a:moveTo>
                <a:cubicBezTo>
                  <a:pt x="6296" y="16729"/>
                  <a:pt x="6290" y="16732"/>
                  <a:pt x="6290" y="16732"/>
                </a:cubicBezTo>
                <a:cubicBezTo>
                  <a:pt x="6290" y="16739"/>
                  <a:pt x="6290" y="16745"/>
                  <a:pt x="6293" y="16755"/>
                </a:cubicBezTo>
                <a:cubicBezTo>
                  <a:pt x="6300" y="16752"/>
                  <a:pt x="6303" y="16749"/>
                  <a:pt x="6310" y="16745"/>
                </a:cubicBezTo>
                <a:cubicBezTo>
                  <a:pt x="6306" y="16739"/>
                  <a:pt x="6303" y="16732"/>
                  <a:pt x="6300" y="16726"/>
                </a:cubicBezTo>
                <a:close/>
                <a:moveTo>
                  <a:pt x="15746" y="17178"/>
                </a:moveTo>
                <a:cubicBezTo>
                  <a:pt x="15742" y="17168"/>
                  <a:pt x="15742" y="17155"/>
                  <a:pt x="15739" y="17145"/>
                </a:cubicBezTo>
                <a:cubicBezTo>
                  <a:pt x="15736" y="17149"/>
                  <a:pt x="15732" y="17152"/>
                  <a:pt x="15736" y="17155"/>
                </a:cubicBezTo>
                <a:cubicBezTo>
                  <a:pt x="15739" y="17162"/>
                  <a:pt x="15746" y="17168"/>
                  <a:pt x="15746" y="17178"/>
                </a:cubicBezTo>
                <a:cubicBezTo>
                  <a:pt x="15749" y="17175"/>
                  <a:pt x="15746" y="17178"/>
                  <a:pt x="15746" y="17178"/>
                </a:cubicBezTo>
                <a:close/>
                <a:moveTo>
                  <a:pt x="14544" y="3379"/>
                </a:moveTo>
                <a:cubicBezTo>
                  <a:pt x="14534" y="3379"/>
                  <a:pt x="14524" y="3379"/>
                  <a:pt x="14514" y="3379"/>
                </a:cubicBezTo>
                <a:lnTo>
                  <a:pt x="14517" y="3376"/>
                </a:lnTo>
                <a:cubicBezTo>
                  <a:pt x="14521" y="3386"/>
                  <a:pt x="14527" y="3399"/>
                  <a:pt x="14531" y="3408"/>
                </a:cubicBezTo>
                <a:cubicBezTo>
                  <a:pt x="14534" y="3399"/>
                  <a:pt x="14537" y="3386"/>
                  <a:pt x="14541" y="3376"/>
                </a:cubicBezTo>
                <a:cubicBezTo>
                  <a:pt x="14541" y="3376"/>
                  <a:pt x="14544" y="3379"/>
                  <a:pt x="14544" y="3379"/>
                </a:cubicBezTo>
                <a:close/>
                <a:moveTo>
                  <a:pt x="2577" y="16713"/>
                </a:moveTo>
                <a:cubicBezTo>
                  <a:pt x="2571" y="16709"/>
                  <a:pt x="2564" y="16706"/>
                  <a:pt x="2554" y="16700"/>
                </a:cubicBezTo>
                <a:cubicBezTo>
                  <a:pt x="2561" y="16706"/>
                  <a:pt x="2567" y="16709"/>
                  <a:pt x="2571" y="16716"/>
                </a:cubicBezTo>
                <a:cubicBezTo>
                  <a:pt x="2574" y="16716"/>
                  <a:pt x="2577" y="16713"/>
                  <a:pt x="2577" y="16713"/>
                </a:cubicBezTo>
                <a:close/>
                <a:moveTo>
                  <a:pt x="13547" y="1920"/>
                </a:moveTo>
                <a:cubicBezTo>
                  <a:pt x="13557" y="1917"/>
                  <a:pt x="13567" y="1914"/>
                  <a:pt x="13573" y="1907"/>
                </a:cubicBezTo>
                <a:cubicBezTo>
                  <a:pt x="13570" y="1907"/>
                  <a:pt x="13563" y="1904"/>
                  <a:pt x="13563" y="1904"/>
                </a:cubicBezTo>
                <a:cubicBezTo>
                  <a:pt x="13557" y="1911"/>
                  <a:pt x="13553" y="1917"/>
                  <a:pt x="13547" y="1920"/>
                </a:cubicBezTo>
                <a:cubicBezTo>
                  <a:pt x="13550" y="1924"/>
                  <a:pt x="13547" y="1920"/>
                  <a:pt x="13547" y="1920"/>
                </a:cubicBezTo>
                <a:close/>
                <a:moveTo>
                  <a:pt x="11853" y="16641"/>
                </a:moveTo>
                <a:cubicBezTo>
                  <a:pt x="11826" y="16644"/>
                  <a:pt x="11799" y="16644"/>
                  <a:pt x="11772" y="16647"/>
                </a:cubicBezTo>
                <a:cubicBezTo>
                  <a:pt x="11772" y="16647"/>
                  <a:pt x="11772" y="16647"/>
                  <a:pt x="11772" y="16647"/>
                </a:cubicBezTo>
                <a:cubicBezTo>
                  <a:pt x="11799" y="16647"/>
                  <a:pt x="11829" y="16644"/>
                  <a:pt x="11856" y="16644"/>
                </a:cubicBezTo>
                <a:cubicBezTo>
                  <a:pt x="11853" y="16644"/>
                  <a:pt x="11853" y="16641"/>
                  <a:pt x="11853" y="16641"/>
                </a:cubicBezTo>
                <a:close/>
                <a:moveTo>
                  <a:pt x="415" y="19148"/>
                </a:moveTo>
                <a:cubicBezTo>
                  <a:pt x="415" y="19155"/>
                  <a:pt x="415" y="19161"/>
                  <a:pt x="412" y="19168"/>
                </a:cubicBezTo>
                <a:cubicBezTo>
                  <a:pt x="415" y="19168"/>
                  <a:pt x="418" y="19164"/>
                  <a:pt x="422" y="19164"/>
                </a:cubicBezTo>
                <a:cubicBezTo>
                  <a:pt x="418" y="19161"/>
                  <a:pt x="415" y="19155"/>
                  <a:pt x="415" y="19148"/>
                </a:cubicBezTo>
                <a:cubicBezTo>
                  <a:pt x="412" y="19151"/>
                  <a:pt x="415" y="19148"/>
                  <a:pt x="415" y="19148"/>
                </a:cubicBezTo>
                <a:close/>
                <a:moveTo>
                  <a:pt x="6316" y="16627"/>
                </a:moveTo>
                <a:cubicBezTo>
                  <a:pt x="6320" y="16644"/>
                  <a:pt x="6323" y="16660"/>
                  <a:pt x="6323" y="16673"/>
                </a:cubicBezTo>
                <a:cubicBezTo>
                  <a:pt x="6326" y="16670"/>
                  <a:pt x="6333" y="16670"/>
                  <a:pt x="6333" y="16667"/>
                </a:cubicBezTo>
                <a:cubicBezTo>
                  <a:pt x="6336" y="16647"/>
                  <a:pt x="6333" y="16634"/>
                  <a:pt x="6310" y="16631"/>
                </a:cubicBezTo>
                <a:cubicBezTo>
                  <a:pt x="6313" y="16631"/>
                  <a:pt x="6316" y="16627"/>
                  <a:pt x="6316" y="16627"/>
                </a:cubicBezTo>
                <a:close/>
                <a:moveTo>
                  <a:pt x="21172" y="19132"/>
                </a:moveTo>
                <a:cubicBezTo>
                  <a:pt x="21165" y="19148"/>
                  <a:pt x="21158" y="19161"/>
                  <a:pt x="21152" y="19177"/>
                </a:cubicBezTo>
                <a:cubicBezTo>
                  <a:pt x="21155" y="19177"/>
                  <a:pt x="21162" y="19181"/>
                  <a:pt x="21165" y="19181"/>
                </a:cubicBezTo>
                <a:cubicBezTo>
                  <a:pt x="21165" y="19164"/>
                  <a:pt x="21168" y="19148"/>
                  <a:pt x="21168" y="19128"/>
                </a:cubicBezTo>
                <a:cubicBezTo>
                  <a:pt x="21168" y="19128"/>
                  <a:pt x="21172" y="19132"/>
                  <a:pt x="21172" y="19132"/>
                </a:cubicBezTo>
                <a:close/>
                <a:moveTo>
                  <a:pt x="15197" y="2104"/>
                </a:moveTo>
                <a:cubicBezTo>
                  <a:pt x="15193" y="2111"/>
                  <a:pt x="15187" y="2117"/>
                  <a:pt x="15183" y="2124"/>
                </a:cubicBezTo>
                <a:cubicBezTo>
                  <a:pt x="15183" y="2124"/>
                  <a:pt x="15190" y="2130"/>
                  <a:pt x="15190" y="2130"/>
                </a:cubicBezTo>
                <a:cubicBezTo>
                  <a:pt x="15207" y="2124"/>
                  <a:pt x="15200" y="2111"/>
                  <a:pt x="15193" y="2101"/>
                </a:cubicBezTo>
                <a:cubicBezTo>
                  <a:pt x="15193" y="2101"/>
                  <a:pt x="15197" y="2104"/>
                  <a:pt x="15197" y="2104"/>
                </a:cubicBezTo>
                <a:close/>
                <a:moveTo>
                  <a:pt x="8733" y="17191"/>
                </a:moveTo>
                <a:cubicBezTo>
                  <a:pt x="8733" y="17191"/>
                  <a:pt x="8740" y="17188"/>
                  <a:pt x="8740" y="17185"/>
                </a:cubicBezTo>
                <a:cubicBezTo>
                  <a:pt x="8733" y="17181"/>
                  <a:pt x="8730" y="17178"/>
                  <a:pt x="8723" y="17175"/>
                </a:cubicBezTo>
                <a:cubicBezTo>
                  <a:pt x="8723" y="17175"/>
                  <a:pt x="8720" y="17181"/>
                  <a:pt x="8716" y="17185"/>
                </a:cubicBezTo>
                <a:cubicBezTo>
                  <a:pt x="8723" y="17185"/>
                  <a:pt x="8730" y="17191"/>
                  <a:pt x="8733" y="17191"/>
                </a:cubicBezTo>
                <a:close/>
                <a:moveTo>
                  <a:pt x="17520" y="17234"/>
                </a:moveTo>
                <a:cubicBezTo>
                  <a:pt x="17523" y="17224"/>
                  <a:pt x="17530" y="17214"/>
                  <a:pt x="17533" y="17204"/>
                </a:cubicBezTo>
                <a:cubicBezTo>
                  <a:pt x="17533" y="17204"/>
                  <a:pt x="17526" y="17201"/>
                  <a:pt x="17526" y="17198"/>
                </a:cubicBezTo>
                <a:cubicBezTo>
                  <a:pt x="17526" y="17211"/>
                  <a:pt x="17523" y="17224"/>
                  <a:pt x="17523" y="17237"/>
                </a:cubicBezTo>
                <a:cubicBezTo>
                  <a:pt x="17523" y="17237"/>
                  <a:pt x="17520" y="17234"/>
                  <a:pt x="17520" y="17234"/>
                </a:cubicBezTo>
                <a:close/>
                <a:moveTo>
                  <a:pt x="8281" y="2163"/>
                </a:moveTo>
                <a:cubicBezTo>
                  <a:pt x="8278" y="2166"/>
                  <a:pt x="8275" y="2166"/>
                  <a:pt x="8275" y="2169"/>
                </a:cubicBezTo>
                <a:cubicBezTo>
                  <a:pt x="8278" y="2173"/>
                  <a:pt x="8281" y="2179"/>
                  <a:pt x="8285" y="2183"/>
                </a:cubicBezTo>
                <a:cubicBezTo>
                  <a:pt x="8285" y="2179"/>
                  <a:pt x="8288" y="2176"/>
                  <a:pt x="8288" y="2173"/>
                </a:cubicBezTo>
                <a:cubicBezTo>
                  <a:pt x="8288" y="2169"/>
                  <a:pt x="8285" y="2166"/>
                  <a:pt x="8281" y="2163"/>
                </a:cubicBezTo>
                <a:close/>
                <a:moveTo>
                  <a:pt x="15598" y="16513"/>
                </a:moveTo>
                <a:cubicBezTo>
                  <a:pt x="15595" y="16519"/>
                  <a:pt x="15588" y="16526"/>
                  <a:pt x="15585" y="16529"/>
                </a:cubicBezTo>
                <a:cubicBezTo>
                  <a:pt x="15605" y="16529"/>
                  <a:pt x="15602" y="16519"/>
                  <a:pt x="15592" y="16509"/>
                </a:cubicBezTo>
                <a:cubicBezTo>
                  <a:pt x="15595" y="16509"/>
                  <a:pt x="15598" y="16513"/>
                  <a:pt x="15598" y="16513"/>
                </a:cubicBezTo>
                <a:close/>
                <a:moveTo>
                  <a:pt x="15970" y="3513"/>
                </a:moveTo>
                <a:cubicBezTo>
                  <a:pt x="15970" y="3494"/>
                  <a:pt x="15970" y="3474"/>
                  <a:pt x="15970" y="3454"/>
                </a:cubicBezTo>
                <a:cubicBezTo>
                  <a:pt x="15970" y="3454"/>
                  <a:pt x="15973" y="3454"/>
                  <a:pt x="15973" y="3454"/>
                </a:cubicBezTo>
                <a:cubicBezTo>
                  <a:pt x="15967" y="3474"/>
                  <a:pt x="15950" y="3494"/>
                  <a:pt x="15973" y="3513"/>
                </a:cubicBezTo>
                <a:lnTo>
                  <a:pt x="15970" y="3513"/>
                </a:lnTo>
                <a:close/>
                <a:moveTo>
                  <a:pt x="8325" y="1947"/>
                </a:moveTo>
                <a:cubicBezTo>
                  <a:pt x="8328" y="1940"/>
                  <a:pt x="8328" y="1934"/>
                  <a:pt x="8331" y="1924"/>
                </a:cubicBezTo>
                <a:cubicBezTo>
                  <a:pt x="8328" y="1930"/>
                  <a:pt x="8325" y="1937"/>
                  <a:pt x="8321" y="1943"/>
                </a:cubicBezTo>
                <a:lnTo>
                  <a:pt x="8325" y="1947"/>
                </a:lnTo>
                <a:close/>
                <a:moveTo>
                  <a:pt x="14390" y="3500"/>
                </a:moveTo>
                <a:cubicBezTo>
                  <a:pt x="14360" y="3481"/>
                  <a:pt x="14330" y="3490"/>
                  <a:pt x="14303" y="3497"/>
                </a:cubicBezTo>
                <a:cubicBezTo>
                  <a:pt x="14303" y="3497"/>
                  <a:pt x="14303" y="3494"/>
                  <a:pt x="14303" y="3497"/>
                </a:cubicBezTo>
                <a:cubicBezTo>
                  <a:pt x="14333" y="3517"/>
                  <a:pt x="14360" y="3507"/>
                  <a:pt x="14390" y="3500"/>
                </a:cubicBezTo>
                <a:cubicBezTo>
                  <a:pt x="14390" y="3497"/>
                  <a:pt x="14393" y="3500"/>
                  <a:pt x="14390" y="3500"/>
                </a:cubicBezTo>
                <a:close/>
                <a:moveTo>
                  <a:pt x="14865" y="1871"/>
                </a:moveTo>
                <a:cubicBezTo>
                  <a:pt x="14872" y="1875"/>
                  <a:pt x="14879" y="1875"/>
                  <a:pt x="14885" y="1878"/>
                </a:cubicBezTo>
                <a:cubicBezTo>
                  <a:pt x="14879" y="1875"/>
                  <a:pt x="14875" y="1871"/>
                  <a:pt x="14869" y="1868"/>
                </a:cubicBezTo>
                <a:cubicBezTo>
                  <a:pt x="14869" y="1868"/>
                  <a:pt x="14865" y="1871"/>
                  <a:pt x="14865" y="1871"/>
                </a:cubicBezTo>
                <a:close/>
                <a:moveTo>
                  <a:pt x="20512" y="16444"/>
                </a:moveTo>
                <a:cubicBezTo>
                  <a:pt x="20489" y="16447"/>
                  <a:pt x="20469" y="16454"/>
                  <a:pt x="20445" y="16457"/>
                </a:cubicBezTo>
                <a:cubicBezTo>
                  <a:pt x="20445" y="16457"/>
                  <a:pt x="20445" y="16454"/>
                  <a:pt x="20445" y="16454"/>
                </a:cubicBezTo>
                <a:cubicBezTo>
                  <a:pt x="20472" y="16457"/>
                  <a:pt x="20495" y="16473"/>
                  <a:pt x="20512" y="16444"/>
                </a:cubicBezTo>
                <a:cubicBezTo>
                  <a:pt x="20512" y="16441"/>
                  <a:pt x="20512" y="16444"/>
                  <a:pt x="20512" y="16444"/>
                </a:cubicBezTo>
                <a:close/>
                <a:moveTo>
                  <a:pt x="8971" y="16457"/>
                </a:moveTo>
                <a:cubicBezTo>
                  <a:pt x="8967" y="16460"/>
                  <a:pt x="8964" y="16464"/>
                  <a:pt x="8964" y="16464"/>
                </a:cubicBezTo>
                <a:cubicBezTo>
                  <a:pt x="8964" y="16470"/>
                  <a:pt x="8967" y="16477"/>
                  <a:pt x="8971" y="16483"/>
                </a:cubicBezTo>
                <a:cubicBezTo>
                  <a:pt x="8974" y="16480"/>
                  <a:pt x="8977" y="16477"/>
                  <a:pt x="8981" y="16477"/>
                </a:cubicBezTo>
                <a:cubicBezTo>
                  <a:pt x="8977" y="16470"/>
                  <a:pt x="8974" y="16464"/>
                  <a:pt x="8971" y="16457"/>
                </a:cubicBezTo>
                <a:close/>
                <a:moveTo>
                  <a:pt x="10142" y="3566"/>
                </a:moveTo>
                <a:cubicBezTo>
                  <a:pt x="10132" y="3566"/>
                  <a:pt x="10122" y="3566"/>
                  <a:pt x="10112" y="3566"/>
                </a:cubicBezTo>
                <a:cubicBezTo>
                  <a:pt x="10112" y="3566"/>
                  <a:pt x="10119" y="3563"/>
                  <a:pt x="10119" y="3563"/>
                </a:cubicBezTo>
                <a:cubicBezTo>
                  <a:pt x="10122" y="3572"/>
                  <a:pt x="10126" y="3582"/>
                  <a:pt x="10126" y="3592"/>
                </a:cubicBezTo>
                <a:cubicBezTo>
                  <a:pt x="10129" y="3582"/>
                  <a:pt x="10136" y="3572"/>
                  <a:pt x="10139" y="3563"/>
                </a:cubicBezTo>
                <a:lnTo>
                  <a:pt x="10142" y="3566"/>
                </a:lnTo>
                <a:close/>
                <a:moveTo>
                  <a:pt x="14969" y="1829"/>
                </a:moveTo>
                <a:cubicBezTo>
                  <a:pt x="14966" y="1838"/>
                  <a:pt x="14966" y="1852"/>
                  <a:pt x="14962" y="1861"/>
                </a:cubicBezTo>
                <a:cubicBezTo>
                  <a:pt x="14966" y="1861"/>
                  <a:pt x="14972" y="1858"/>
                  <a:pt x="14972" y="1858"/>
                </a:cubicBezTo>
                <a:cubicBezTo>
                  <a:pt x="14972" y="1848"/>
                  <a:pt x="14969" y="1835"/>
                  <a:pt x="14966" y="1825"/>
                </a:cubicBezTo>
                <a:cubicBezTo>
                  <a:pt x="14969" y="1825"/>
                  <a:pt x="14969" y="1829"/>
                  <a:pt x="14969" y="1829"/>
                </a:cubicBezTo>
                <a:close/>
                <a:moveTo>
                  <a:pt x="6511" y="16336"/>
                </a:moveTo>
                <a:cubicBezTo>
                  <a:pt x="6501" y="16336"/>
                  <a:pt x="6490" y="16336"/>
                  <a:pt x="6477" y="16336"/>
                </a:cubicBezTo>
                <a:cubicBezTo>
                  <a:pt x="6477" y="16336"/>
                  <a:pt x="6480" y="16332"/>
                  <a:pt x="6480" y="16332"/>
                </a:cubicBezTo>
                <a:cubicBezTo>
                  <a:pt x="6484" y="16342"/>
                  <a:pt x="6484" y="16362"/>
                  <a:pt x="6487" y="16362"/>
                </a:cubicBezTo>
                <a:cubicBezTo>
                  <a:pt x="6511" y="16365"/>
                  <a:pt x="6507" y="16346"/>
                  <a:pt x="6504" y="16332"/>
                </a:cubicBezTo>
                <a:lnTo>
                  <a:pt x="6511" y="16336"/>
                </a:lnTo>
                <a:close/>
                <a:moveTo>
                  <a:pt x="2892" y="17244"/>
                </a:moveTo>
                <a:cubicBezTo>
                  <a:pt x="2889" y="17244"/>
                  <a:pt x="2885" y="17247"/>
                  <a:pt x="2885" y="17247"/>
                </a:cubicBezTo>
                <a:cubicBezTo>
                  <a:pt x="2885" y="17250"/>
                  <a:pt x="2885" y="17253"/>
                  <a:pt x="2889" y="17257"/>
                </a:cubicBezTo>
                <a:cubicBezTo>
                  <a:pt x="2892" y="17257"/>
                  <a:pt x="2895" y="17253"/>
                  <a:pt x="2899" y="17253"/>
                </a:cubicBezTo>
                <a:cubicBezTo>
                  <a:pt x="2892" y="17250"/>
                  <a:pt x="2892" y="17247"/>
                  <a:pt x="2892" y="17244"/>
                </a:cubicBezTo>
                <a:close/>
                <a:moveTo>
                  <a:pt x="17925" y="16339"/>
                </a:moveTo>
                <a:cubicBezTo>
                  <a:pt x="17931" y="16329"/>
                  <a:pt x="17935" y="16319"/>
                  <a:pt x="17942" y="16309"/>
                </a:cubicBezTo>
                <a:cubicBezTo>
                  <a:pt x="17938" y="16309"/>
                  <a:pt x="17935" y="16306"/>
                  <a:pt x="17931" y="16306"/>
                </a:cubicBezTo>
                <a:cubicBezTo>
                  <a:pt x="17931" y="16319"/>
                  <a:pt x="17928" y="16329"/>
                  <a:pt x="17928" y="16342"/>
                </a:cubicBezTo>
                <a:cubicBezTo>
                  <a:pt x="17928" y="16342"/>
                  <a:pt x="17925" y="16339"/>
                  <a:pt x="17925" y="16339"/>
                </a:cubicBezTo>
                <a:close/>
                <a:moveTo>
                  <a:pt x="15086" y="3120"/>
                </a:moveTo>
                <a:cubicBezTo>
                  <a:pt x="15080" y="3143"/>
                  <a:pt x="15076" y="3163"/>
                  <a:pt x="15070" y="3186"/>
                </a:cubicBezTo>
                <a:lnTo>
                  <a:pt x="15066" y="3182"/>
                </a:lnTo>
                <a:cubicBezTo>
                  <a:pt x="15093" y="3166"/>
                  <a:pt x="15073" y="3143"/>
                  <a:pt x="15080" y="3123"/>
                </a:cubicBezTo>
                <a:lnTo>
                  <a:pt x="15086" y="3120"/>
                </a:lnTo>
                <a:close/>
                <a:moveTo>
                  <a:pt x="14584" y="17237"/>
                </a:moveTo>
                <a:cubicBezTo>
                  <a:pt x="14608" y="17237"/>
                  <a:pt x="14631" y="17260"/>
                  <a:pt x="14658" y="17244"/>
                </a:cubicBezTo>
                <a:cubicBezTo>
                  <a:pt x="14658" y="17244"/>
                  <a:pt x="14654" y="17247"/>
                  <a:pt x="14654" y="17247"/>
                </a:cubicBezTo>
                <a:cubicBezTo>
                  <a:pt x="14634" y="17217"/>
                  <a:pt x="14608" y="17230"/>
                  <a:pt x="14584" y="17237"/>
                </a:cubicBezTo>
                <a:cubicBezTo>
                  <a:pt x="14584" y="17240"/>
                  <a:pt x="14584" y="17237"/>
                  <a:pt x="14584" y="17237"/>
                </a:cubicBezTo>
                <a:close/>
                <a:moveTo>
                  <a:pt x="10055" y="3726"/>
                </a:moveTo>
                <a:cubicBezTo>
                  <a:pt x="10075" y="3726"/>
                  <a:pt x="10095" y="3726"/>
                  <a:pt x="10116" y="3726"/>
                </a:cubicBezTo>
                <a:cubicBezTo>
                  <a:pt x="10116" y="3726"/>
                  <a:pt x="10112" y="3730"/>
                  <a:pt x="10112" y="3730"/>
                </a:cubicBezTo>
                <a:cubicBezTo>
                  <a:pt x="10092" y="3703"/>
                  <a:pt x="10075" y="3700"/>
                  <a:pt x="10055" y="3730"/>
                </a:cubicBezTo>
                <a:lnTo>
                  <a:pt x="10055" y="3726"/>
                </a:lnTo>
                <a:close/>
                <a:moveTo>
                  <a:pt x="7625" y="3746"/>
                </a:moveTo>
                <a:cubicBezTo>
                  <a:pt x="7622" y="3746"/>
                  <a:pt x="7615" y="3749"/>
                  <a:pt x="7615" y="3749"/>
                </a:cubicBezTo>
                <a:cubicBezTo>
                  <a:pt x="7615" y="3753"/>
                  <a:pt x="7618" y="3756"/>
                  <a:pt x="7618" y="3759"/>
                </a:cubicBezTo>
                <a:cubicBezTo>
                  <a:pt x="7622" y="3759"/>
                  <a:pt x="7625" y="3756"/>
                  <a:pt x="7629" y="3756"/>
                </a:cubicBezTo>
                <a:cubicBezTo>
                  <a:pt x="7625" y="3753"/>
                  <a:pt x="7625" y="3749"/>
                  <a:pt x="7625" y="3746"/>
                </a:cubicBezTo>
                <a:close/>
                <a:moveTo>
                  <a:pt x="1690" y="19784"/>
                </a:moveTo>
                <a:cubicBezTo>
                  <a:pt x="1690" y="19764"/>
                  <a:pt x="1690" y="19744"/>
                  <a:pt x="1690" y="19728"/>
                </a:cubicBezTo>
                <a:cubicBezTo>
                  <a:pt x="1690" y="19728"/>
                  <a:pt x="1694" y="19728"/>
                  <a:pt x="1694" y="19728"/>
                </a:cubicBezTo>
                <a:cubicBezTo>
                  <a:pt x="1684" y="19728"/>
                  <a:pt x="1674" y="19728"/>
                  <a:pt x="1664" y="19728"/>
                </a:cubicBezTo>
                <a:cubicBezTo>
                  <a:pt x="1664" y="19728"/>
                  <a:pt x="1667" y="19725"/>
                  <a:pt x="1667" y="19725"/>
                </a:cubicBezTo>
                <a:cubicBezTo>
                  <a:pt x="1667" y="19748"/>
                  <a:pt x="1664" y="19774"/>
                  <a:pt x="1694" y="19781"/>
                </a:cubicBezTo>
                <a:lnTo>
                  <a:pt x="1690" y="19784"/>
                </a:lnTo>
                <a:close/>
                <a:moveTo>
                  <a:pt x="10273" y="3127"/>
                </a:moveTo>
                <a:cubicBezTo>
                  <a:pt x="10273" y="3133"/>
                  <a:pt x="10270" y="3140"/>
                  <a:pt x="10270" y="3146"/>
                </a:cubicBezTo>
                <a:cubicBezTo>
                  <a:pt x="10270" y="3150"/>
                  <a:pt x="10273" y="3153"/>
                  <a:pt x="10276" y="3156"/>
                </a:cubicBezTo>
                <a:cubicBezTo>
                  <a:pt x="10276" y="3156"/>
                  <a:pt x="10280" y="3163"/>
                  <a:pt x="10280" y="3163"/>
                </a:cubicBezTo>
                <a:cubicBezTo>
                  <a:pt x="10280" y="3153"/>
                  <a:pt x="10280" y="3143"/>
                  <a:pt x="10280" y="3133"/>
                </a:cubicBezTo>
                <a:lnTo>
                  <a:pt x="10273" y="3127"/>
                </a:lnTo>
                <a:close/>
                <a:moveTo>
                  <a:pt x="15896" y="3743"/>
                </a:moveTo>
                <a:cubicBezTo>
                  <a:pt x="15896" y="3759"/>
                  <a:pt x="15896" y="3776"/>
                  <a:pt x="15896" y="3795"/>
                </a:cubicBezTo>
                <a:cubicBezTo>
                  <a:pt x="15900" y="3795"/>
                  <a:pt x="15903" y="3792"/>
                  <a:pt x="15910" y="3792"/>
                </a:cubicBezTo>
                <a:cubicBezTo>
                  <a:pt x="15906" y="3776"/>
                  <a:pt x="15900" y="3762"/>
                  <a:pt x="15896" y="3746"/>
                </a:cubicBezTo>
                <a:cubicBezTo>
                  <a:pt x="15893" y="3746"/>
                  <a:pt x="15896" y="3743"/>
                  <a:pt x="15896" y="3743"/>
                </a:cubicBezTo>
                <a:close/>
                <a:moveTo>
                  <a:pt x="6106" y="17286"/>
                </a:moveTo>
                <a:cubicBezTo>
                  <a:pt x="6049" y="17273"/>
                  <a:pt x="6075" y="17316"/>
                  <a:pt x="6072" y="17339"/>
                </a:cubicBezTo>
                <a:cubicBezTo>
                  <a:pt x="6072" y="17339"/>
                  <a:pt x="6069" y="17335"/>
                  <a:pt x="6069" y="17335"/>
                </a:cubicBezTo>
                <a:cubicBezTo>
                  <a:pt x="6079" y="17319"/>
                  <a:pt x="6092" y="17303"/>
                  <a:pt x="6102" y="17286"/>
                </a:cubicBezTo>
                <a:cubicBezTo>
                  <a:pt x="6102" y="17283"/>
                  <a:pt x="6106" y="17286"/>
                  <a:pt x="6106" y="17286"/>
                </a:cubicBezTo>
                <a:close/>
                <a:moveTo>
                  <a:pt x="21041" y="16057"/>
                </a:moveTo>
                <a:cubicBezTo>
                  <a:pt x="21024" y="16064"/>
                  <a:pt x="21011" y="16073"/>
                  <a:pt x="20994" y="16080"/>
                </a:cubicBezTo>
                <a:lnTo>
                  <a:pt x="20994" y="16083"/>
                </a:lnTo>
                <a:cubicBezTo>
                  <a:pt x="21021" y="16087"/>
                  <a:pt x="21031" y="16073"/>
                  <a:pt x="21041" y="16057"/>
                </a:cubicBezTo>
                <a:lnTo>
                  <a:pt x="21041" y="16057"/>
                </a:lnTo>
                <a:close/>
                <a:moveTo>
                  <a:pt x="2099" y="16083"/>
                </a:moveTo>
                <a:cubicBezTo>
                  <a:pt x="2109" y="16080"/>
                  <a:pt x="2119" y="16077"/>
                  <a:pt x="2129" y="16077"/>
                </a:cubicBezTo>
                <a:cubicBezTo>
                  <a:pt x="2126" y="16073"/>
                  <a:pt x="2122" y="16070"/>
                  <a:pt x="2119" y="16070"/>
                </a:cubicBezTo>
                <a:cubicBezTo>
                  <a:pt x="2112" y="16077"/>
                  <a:pt x="2106" y="16080"/>
                  <a:pt x="2099" y="16083"/>
                </a:cubicBezTo>
                <a:cubicBezTo>
                  <a:pt x="2099" y="16087"/>
                  <a:pt x="2099" y="16083"/>
                  <a:pt x="2099" y="16083"/>
                </a:cubicBezTo>
                <a:close/>
                <a:moveTo>
                  <a:pt x="2022" y="16083"/>
                </a:moveTo>
                <a:lnTo>
                  <a:pt x="2022" y="16077"/>
                </a:lnTo>
                <a:lnTo>
                  <a:pt x="2012" y="16080"/>
                </a:lnTo>
                <a:lnTo>
                  <a:pt x="2022" y="16083"/>
                </a:lnTo>
                <a:close/>
                <a:moveTo>
                  <a:pt x="21041" y="16057"/>
                </a:moveTo>
                <a:cubicBezTo>
                  <a:pt x="21071" y="16054"/>
                  <a:pt x="21101" y="16054"/>
                  <a:pt x="21131" y="16051"/>
                </a:cubicBezTo>
                <a:cubicBezTo>
                  <a:pt x="21131" y="16051"/>
                  <a:pt x="21131" y="16051"/>
                  <a:pt x="21131" y="16051"/>
                </a:cubicBezTo>
                <a:cubicBezTo>
                  <a:pt x="21105" y="16054"/>
                  <a:pt x="21071" y="16054"/>
                  <a:pt x="21041" y="16057"/>
                </a:cubicBezTo>
                <a:cubicBezTo>
                  <a:pt x="21041" y="16057"/>
                  <a:pt x="21041" y="16057"/>
                  <a:pt x="21041" y="16057"/>
                </a:cubicBezTo>
                <a:close/>
                <a:moveTo>
                  <a:pt x="14296" y="1760"/>
                </a:moveTo>
                <a:cubicBezTo>
                  <a:pt x="14276" y="1760"/>
                  <a:pt x="14256" y="1760"/>
                  <a:pt x="14236" y="1760"/>
                </a:cubicBezTo>
                <a:cubicBezTo>
                  <a:pt x="14236" y="1760"/>
                  <a:pt x="14236" y="1757"/>
                  <a:pt x="14236" y="1757"/>
                </a:cubicBezTo>
                <a:cubicBezTo>
                  <a:pt x="14256" y="1770"/>
                  <a:pt x="14276" y="1789"/>
                  <a:pt x="14293" y="1757"/>
                </a:cubicBezTo>
                <a:lnTo>
                  <a:pt x="14296" y="1760"/>
                </a:lnTo>
                <a:close/>
                <a:moveTo>
                  <a:pt x="20613" y="16028"/>
                </a:moveTo>
                <a:cubicBezTo>
                  <a:pt x="20633" y="16031"/>
                  <a:pt x="20653" y="16037"/>
                  <a:pt x="20670" y="16041"/>
                </a:cubicBezTo>
                <a:lnTo>
                  <a:pt x="20666" y="16041"/>
                </a:lnTo>
                <a:cubicBezTo>
                  <a:pt x="20656" y="16011"/>
                  <a:pt x="20629" y="16041"/>
                  <a:pt x="20613" y="16028"/>
                </a:cubicBezTo>
                <a:cubicBezTo>
                  <a:pt x="20616" y="16028"/>
                  <a:pt x="20613" y="16028"/>
                  <a:pt x="20613" y="16028"/>
                </a:cubicBezTo>
                <a:close/>
                <a:moveTo>
                  <a:pt x="18320" y="19820"/>
                </a:moveTo>
                <a:lnTo>
                  <a:pt x="18326" y="19823"/>
                </a:lnTo>
                <a:lnTo>
                  <a:pt x="18326" y="19813"/>
                </a:lnTo>
                <a:lnTo>
                  <a:pt x="18320" y="19820"/>
                </a:lnTo>
                <a:close/>
                <a:moveTo>
                  <a:pt x="8690" y="17303"/>
                </a:moveTo>
                <a:lnTo>
                  <a:pt x="8693" y="17312"/>
                </a:lnTo>
                <a:lnTo>
                  <a:pt x="8696" y="17306"/>
                </a:lnTo>
                <a:lnTo>
                  <a:pt x="8690" y="17303"/>
                </a:lnTo>
                <a:close/>
                <a:moveTo>
                  <a:pt x="15364" y="3835"/>
                </a:moveTo>
                <a:cubicBezTo>
                  <a:pt x="15357" y="3838"/>
                  <a:pt x="15351" y="3841"/>
                  <a:pt x="15344" y="3844"/>
                </a:cubicBezTo>
                <a:cubicBezTo>
                  <a:pt x="15351" y="3848"/>
                  <a:pt x="15354" y="3851"/>
                  <a:pt x="15361" y="3854"/>
                </a:cubicBezTo>
                <a:cubicBezTo>
                  <a:pt x="15361" y="3848"/>
                  <a:pt x="15364" y="3841"/>
                  <a:pt x="15364" y="3835"/>
                </a:cubicBezTo>
                <a:cubicBezTo>
                  <a:pt x="15361" y="3831"/>
                  <a:pt x="15364" y="3835"/>
                  <a:pt x="15364" y="3835"/>
                </a:cubicBezTo>
                <a:close/>
                <a:moveTo>
                  <a:pt x="1878" y="15962"/>
                </a:moveTo>
                <a:cubicBezTo>
                  <a:pt x="1901" y="15985"/>
                  <a:pt x="1925" y="15995"/>
                  <a:pt x="1952" y="15972"/>
                </a:cubicBezTo>
                <a:cubicBezTo>
                  <a:pt x="1952" y="15972"/>
                  <a:pt x="1948" y="15975"/>
                  <a:pt x="1948" y="15975"/>
                </a:cubicBezTo>
                <a:cubicBezTo>
                  <a:pt x="1925" y="15972"/>
                  <a:pt x="1898" y="15969"/>
                  <a:pt x="1875" y="15965"/>
                </a:cubicBezTo>
                <a:cubicBezTo>
                  <a:pt x="1875" y="15965"/>
                  <a:pt x="1878" y="15962"/>
                  <a:pt x="1878" y="15962"/>
                </a:cubicBezTo>
                <a:close/>
                <a:moveTo>
                  <a:pt x="2922" y="17375"/>
                </a:moveTo>
                <a:cubicBezTo>
                  <a:pt x="2922" y="17358"/>
                  <a:pt x="2919" y="17345"/>
                  <a:pt x="2916" y="17329"/>
                </a:cubicBezTo>
                <a:cubicBezTo>
                  <a:pt x="2912" y="17332"/>
                  <a:pt x="2909" y="17335"/>
                  <a:pt x="2909" y="17335"/>
                </a:cubicBezTo>
                <a:cubicBezTo>
                  <a:pt x="2916" y="17345"/>
                  <a:pt x="2919" y="17358"/>
                  <a:pt x="2922" y="17375"/>
                </a:cubicBezTo>
                <a:cubicBezTo>
                  <a:pt x="2922" y="17371"/>
                  <a:pt x="2922" y="17375"/>
                  <a:pt x="2922" y="17375"/>
                </a:cubicBezTo>
                <a:close/>
                <a:moveTo>
                  <a:pt x="9905" y="15939"/>
                </a:moveTo>
                <a:cubicBezTo>
                  <a:pt x="9905" y="15913"/>
                  <a:pt x="9905" y="15890"/>
                  <a:pt x="9905" y="15864"/>
                </a:cubicBezTo>
                <a:lnTo>
                  <a:pt x="9905" y="15864"/>
                </a:lnTo>
                <a:cubicBezTo>
                  <a:pt x="9905" y="15887"/>
                  <a:pt x="9888" y="15913"/>
                  <a:pt x="9908" y="15936"/>
                </a:cubicBezTo>
                <a:lnTo>
                  <a:pt x="9905" y="15939"/>
                </a:lnTo>
                <a:close/>
                <a:moveTo>
                  <a:pt x="15009" y="3081"/>
                </a:moveTo>
                <a:cubicBezTo>
                  <a:pt x="14999" y="3081"/>
                  <a:pt x="14989" y="3081"/>
                  <a:pt x="14979" y="3081"/>
                </a:cubicBezTo>
                <a:cubicBezTo>
                  <a:pt x="14979" y="3081"/>
                  <a:pt x="14983" y="3077"/>
                  <a:pt x="14983" y="3077"/>
                </a:cubicBezTo>
                <a:cubicBezTo>
                  <a:pt x="14986" y="3087"/>
                  <a:pt x="14989" y="3100"/>
                  <a:pt x="14996" y="3110"/>
                </a:cubicBezTo>
                <a:cubicBezTo>
                  <a:pt x="15013" y="3104"/>
                  <a:pt x="15013" y="3091"/>
                  <a:pt x="15006" y="3077"/>
                </a:cubicBezTo>
                <a:lnTo>
                  <a:pt x="15009" y="3081"/>
                </a:lnTo>
                <a:close/>
                <a:moveTo>
                  <a:pt x="1958" y="15867"/>
                </a:moveTo>
                <a:cubicBezTo>
                  <a:pt x="1952" y="15867"/>
                  <a:pt x="1945" y="15864"/>
                  <a:pt x="1938" y="15864"/>
                </a:cubicBezTo>
                <a:cubicBezTo>
                  <a:pt x="1945" y="15883"/>
                  <a:pt x="1952" y="15870"/>
                  <a:pt x="1958" y="15867"/>
                </a:cubicBezTo>
                <a:cubicBezTo>
                  <a:pt x="1958" y="15864"/>
                  <a:pt x="1958" y="15867"/>
                  <a:pt x="1958" y="15867"/>
                </a:cubicBezTo>
                <a:close/>
                <a:moveTo>
                  <a:pt x="17406" y="17440"/>
                </a:moveTo>
                <a:cubicBezTo>
                  <a:pt x="17399" y="17434"/>
                  <a:pt x="17396" y="17430"/>
                  <a:pt x="17389" y="17424"/>
                </a:cubicBezTo>
                <a:cubicBezTo>
                  <a:pt x="17393" y="17427"/>
                  <a:pt x="17396" y="17427"/>
                  <a:pt x="17396" y="17430"/>
                </a:cubicBezTo>
                <a:cubicBezTo>
                  <a:pt x="17399" y="17434"/>
                  <a:pt x="17399" y="17440"/>
                  <a:pt x="17399" y="17444"/>
                </a:cubicBezTo>
                <a:cubicBezTo>
                  <a:pt x="17403" y="17444"/>
                  <a:pt x="17406" y="17440"/>
                  <a:pt x="17406" y="17440"/>
                </a:cubicBezTo>
                <a:close/>
                <a:moveTo>
                  <a:pt x="15793" y="15900"/>
                </a:moveTo>
                <a:cubicBezTo>
                  <a:pt x="15796" y="15874"/>
                  <a:pt x="15803" y="15847"/>
                  <a:pt x="15806" y="15821"/>
                </a:cubicBezTo>
                <a:cubicBezTo>
                  <a:pt x="15806" y="15821"/>
                  <a:pt x="15809" y="15824"/>
                  <a:pt x="15809" y="15824"/>
                </a:cubicBezTo>
                <a:cubicBezTo>
                  <a:pt x="15759" y="15841"/>
                  <a:pt x="15799" y="15874"/>
                  <a:pt x="15793" y="15900"/>
                </a:cubicBezTo>
                <a:cubicBezTo>
                  <a:pt x="15793" y="15900"/>
                  <a:pt x="15793" y="15900"/>
                  <a:pt x="15793" y="15900"/>
                </a:cubicBezTo>
                <a:close/>
                <a:moveTo>
                  <a:pt x="10029" y="3077"/>
                </a:moveTo>
                <a:cubicBezTo>
                  <a:pt x="10029" y="3097"/>
                  <a:pt x="10029" y="3117"/>
                  <a:pt x="10029" y="3136"/>
                </a:cubicBezTo>
                <a:lnTo>
                  <a:pt x="10025" y="3133"/>
                </a:lnTo>
                <a:cubicBezTo>
                  <a:pt x="10035" y="3133"/>
                  <a:pt x="10045" y="3133"/>
                  <a:pt x="10055" y="3133"/>
                </a:cubicBezTo>
                <a:cubicBezTo>
                  <a:pt x="10055" y="3133"/>
                  <a:pt x="10052" y="3136"/>
                  <a:pt x="10052" y="3136"/>
                </a:cubicBezTo>
                <a:cubicBezTo>
                  <a:pt x="10052" y="3113"/>
                  <a:pt x="10059" y="3087"/>
                  <a:pt x="10029" y="3077"/>
                </a:cubicBezTo>
                <a:lnTo>
                  <a:pt x="10029" y="3077"/>
                </a:lnTo>
                <a:close/>
                <a:moveTo>
                  <a:pt x="8244" y="2215"/>
                </a:moveTo>
                <a:cubicBezTo>
                  <a:pt x="8244" y="2235"/>
                  <a:pt x="8244" y="2255"/>
                  <a:pt x="8244" y="2274"/>
                </a:cubicBezTo>
                <a:cubicBezTo>
                  <a:pt x="8244" y="2274"/>
                  <a:pt x="8241" y="2271"/>
                  <a:pt x="8241" y="2271"/>
                </a:cubicBezTo>
                <a:cubicBezTo>
                  <a:pt x="8251" y="2271"/>
                  <a:pt x="8261" y="2271"/>
                  <a:pt x="8271" y="2271"/>
                </a:cubicBezTo>
                <a:cubicBezTo>
                  <a:pt x="8271" y="2271"/>
                  <a:pt x="8268" y="2274"/>
                  <a:pt x="8268" y="2274"/>
                </a:cubicBezTo>
                <a:cubicBezTo>
                  <a:pt x="8275" y="2248"/>
                  <a:pt x="8271" y="2228"/>
                  <a:pt x="8241" y="2219"/>
                </a:cubicBezTo>
                <a:cubicBezTo>
                  <a:pt x="8238" y="2219"/>
                  <a:pt x="8244" y="2215"/>
                  <a:pt x="8244" y="2215"/>
                </a:cubicBezTo>
                <a:close/>
                <a:moveTo>
                  <a:pt x="14845" y="15769"/>
                </a:moveTo>
                <a:cubicBezTo>
                  <a:pt x="14842" y="15795"/>
                  <a:pt x="14842" y="15818"/>
                  <a:pt x="14872" y="15824"/>
                </a:cubicBezTo>
                <a:cubicBezTo>
                  <a:pt x="14872" y="15824"/>
                  <a:pt x="14869" y="15828"/>
                  <a:pt x="14869" y="15828"/>
                </a:cubicBezTo>
                <a:cubicBezTo>
                  <a:pt x="14869" y="15805"/>
                  <a:pt x="14875" y="15775"/>
                  <a:pt x="14845" y="15769"/>
                </a:cubicBezTo>
                <a:lnTo>
                  <a:pt x="14845" y="15769"/>
                </a:lnTo>
                <a:close/>
                <a:moveTo>
                  <a:pt x="1788" y="20010"/>
                </a:moveTo>
                <a:cubicBezTo>
                  <a:pt x="1788" y="20000"/>
                  <a:pt x="1788" y="19990"/>
                  <a:pt x="1791" y="19980"/>
                </a:cubicBezTo>
                <a:cubicBezTo>
                  <a:pt x="1788" y="19984"/>
                  <a:pt x="1784" y="19984"/>
                  <a:pt x="1784" y="19987"/>
                </a:cubicBezTo>
                <a:cubicBezTo>
                  <a:pt x="1788" y="19994"/>
                  <a:pt x="1788" y="20000"/>
                  <a:pt x="1791" y="20010"/>
                </a:cubicBezTo>
                <a:cubicBezTo>
                  <a:pt x="1791" y="20007"/>
                  <a:pt x="1788" y="20010"/>
                  <a:pt x="1788" y="20010"/>
                </a:cubicBezTo>
                <a:close/>
                <a:moveTo>
                  <a:pt x="20358" y="15729"/>
                </a:moveTo>
                <a:cubicBezTo>
                  <a:pt x="20331" y="15729"/>
                  <a:pt x="20305" y="15729"/>
                  <a:pt x="20278" y="15729"/>
                </a:cubicBezTo>
                <a:cubicBezTo>
                  <a:pt x="20278" y="15729"/>
                  <a:pt x="20278" y="15729"/>
                  <a:pt x="20278" y="15729"/>
                </a:cubicBezTo>
                <a:cubicBezTo>
                  <a:pt x="20305" y="15729"/>
                  <a:pt x="20331" y="15729"/>
                  <a:pt x="20358" y="15729"/>
                </a:cubicBezTo>
                <a:cubicBezTo>
                  <a:pt x="20358" y="15729"/>
                  <a:pt x="20358" y="15729"/>
                  <a:pt x="20358" y="15729"/>
                </a:cubicBezTo>
                <a:close/>
                <a:moveTo>
                  <a:pt x="6035" y="18984"/>
                </a:moveTo>
                <a:cubicBezTo>
                  <a:pt x="6039" y="18971"/>
                  <a:pt x="6039" y="18958"/>
                  <a:pt x="6022" y="18958"/>
                </a:cubicBezTo>
                <a:cubicBezTo>
                  <a:pt x="6018" y="18958"/>
                  <a:pt x="6015" y="18961"/>
                  <a:pt x="6012" y="18964"/>
                </a:cubicBezTo>
                <a:cubicBezTo>
                  <a:pt x="6022" y="18971"/>
                  <a:pt x="6032" y="18978"/>
                  <a:pt x="6042" y="18984"/>
                </a:cubicBezTo>
                <a:cubicBezTo>
                  <a:pt x="6039" y="18978"/>
                  <a:pt x="6035" y="18984"/>
                  <a:pt x="6035" y="18984"/>
                </a:cubicBezTo>
                <a:close/>
                <a:moveTo>
                  <a:pt x="14895" y="17470"/>
                </a:moveTo>
                <a:cubicBezTo>
                  <a:pt x="14895" y="17460"/>
                  <a:pt x="14895" y="17450"/>
                  <a:pt x="14895" y="17440"/>
                </a:cubicBezTo>
                <a:cubicBezTo>
                  <a:pt x="14895" y="17440"/>
                  <a:pt x="14899" y="17444"/>
                  <a:pt x="14899" y="17444"/>
                </a:cubicBezTo>
                <a:cubicBezTo>
                  <a:pt x="14879" y="17444"/>
                  <a:pt x="14859" y="17444"/>
                  <a:pt x="14839" y="17444"/>
                </a:cubicBezTo>
                <a:lnTo>
                  <a:pt x="14832" y="17440"/>
                </a:lnTo>
                <a:cubicBezTo>
                  <a:pt x="14855" y="17450"/>
                  <a:pt x="14875" y="17460"/>
                  <a:pt x="14899" y="17470"/>
                </a:cubicBezTo>
                <a:lnTo>
                  <a:pt x="14895" y="17470"/>
                </a:lnTo>
                <a:close/>
                <a:moveTo>
                  <a:pt x="18243" y="20017"/>
                </a:moveTo>
                <a:cubicBezTo>
                  <a:pt x="18253" y="20017"/>
                  <a:pt x="18266" y="20013"/>
                  <a:pt x="18276" y="20013"/>
                </a:cubicBezTo>
                <a:cubicBezTo>
                  <a:pt x="18276" y="20007"/>
                  <a:pt x="18273" y="20000"/>
                  <a:pt x="18273" y="19990"/>
                </a:cubicBezTo>
                <a:cubicBezTo>
                  <a:pt x="18263" y="20000"/>
                  <a:pt x="18256" y="20010"/>
                  <a:pt x="18243" y="20017"/>
                </a:cubicBezTo>
                <a:cubicBezTo>
                  <a:pt x="18246" y="20020"/>
                  <a:pt x="18243" y="20017"/>
                  <a:pt x="18243" y="20017"/>
                </a:cubicBezTo>
                <a:close/>
                <a:moveTo>
                  <a:pt x="15736" y="15680"/>
                </a:moveTo>
                <a:cubicBezTo>
                  <a:pt x="15709" y="15690"/>
                  <a:pt x="15702" y="15710"/>
                  <a:pt x="15709" y="15736"/>
                </a:cubicBezTo>
                <a:cubicBezTo>
                  <a:pt x="15709" y="15736"/>
                  <a:pt x="15709" y="15736"/>
                  <a:pt x="15709" y="15736"/>
                </a:cubicBezTo>
                <a:cubicBezTo>
                  <a:pt x="15716" y="15719"/>
                  <a:pt x="15726" y="15700"/>
                  <a:pt x="15736" y="15680"/>
                </a:cubicBezTo>
                <a:lnTo>
                  <a:pt x="15736" y="15680"/>
                </a:lnTo>
                <a:close/>
                <a:moveTo>
                  <a:pt x="10256" y="3998"/>
                </a:moveTo>
                <a:cubicBezTo>
                  <a:pt x="10243" y="3998"/>
                  <a:pt x="10233" y="3998"/>
                  <a:pt x="10219" y="3998"/>
                </a:cubicBezTo>
                <a:cubicBezTo>
                  <a:pt x="10219" y="3998"/>
                  <a:pt x="10223" y="3995"/>
                  <a:pt x="10223" y="3995"/>
                </a:cubicBezTo>
                <a:cubicBezTo>
                  <a:pt x="10223" y="4015"/>
                  <a:pt x="10223" y="4035"/>
                  <a:pt x="10223" y="4054"/>
                </a:cubicBezTo>
                <a:lnTo>
                  <a:pt x="10219" y="4051"/>
                </a:lnTo>
                <a:cubicBezTo>
                  <a:pt x="10233" y="4035"/>
                  <a:pt x="10243" y="4015"/>
                  <a:pt x="10256" y="3998"/>
                </a:cubicBezTo>
                <a:lnTo>
                  <a:pt x="10256" y="3998"/>
                </a:lnTo>
                <a:close/>
                <a:moveTo>
                  <a:pt x="14762" y="15664"/>
                </a:moveTo>
                <a:cubicBezTo>
                  <a:pt x="14752" y="15664"/>
                  <a:pt x="14742" y="15664"/>
                  <a:pt x="14731" y="15664"/>
                </a:cubicBezTo>
                <a:cubicBezTo>
                  <a:pt x="14731" y="15664"/>
                  <a:pt x="14728" y="15664"/>
                  <a:pt x="14728" y="15664"/>
                </a:cubicBezTo>
                <a:cubicBezTo>
                  <a:pt x="14735" y="15674"/>
                  <a:pt x="14742" y="15687"/>
                  <a:pt x="14748" y="15697"/>
                </a:cubicBezTo>
                <a:cubicBezTo>
                  <a:pt x="14752" y="15683"/>
                  <a:pt x="14755" y="15674"/>
                  <a:pt x="14758" y="15660"/>
                </a:cubicBezTo>
                <a:lnTo>
                  <a:pt x="14762" y="15664"/>
                </a:lnTo>
                <a:close/>
                <a:moveTo>
                  <a:pt x="2658" y="19997"/>
                </a:moveTo>
                <a:cubicBezTo>
                  <a:pt x="2658" y="20017"/>
                  <a:pt x="2658" y="20036"/>
                  <a:pt x="2658" y="20056"/>
                </a:cubicBezTo>
                <a:lnTo>
                  <a:pt x="2654" y="20053"/>
                </a:lnTo>
                <a:cubicBezTo>
                  <a:pt x="2665" y="20053"/>
                  <a:pt x="2675" y="20053"/>
                  <a:pt x="2685" y="20053"/>
                </a:cubicBezTo>
                <a:cubicBezTo>
                  <a:pt x="2685" y="20053"/>
                  <a:pt x="2681" y="20056"/>
                  <a:pt x="2681" y="20056"/>
                </a:cubicBezTo>
                <a:cubicBezTo>
                  <a:pt x="2688" y="20026"/>
                  <a:pt x="2681" y="20007"/>
                  <a:pt x="2658" y="19997"/>
                </a:cubicBezTo>
                <a:lnTo>
                  <a:pt x="2658" y="19997"/>
                </a:lnTo>
                <a:close/>
                <a:moveTo>
                  <a:pt x="2059" y="19017"/>
                </a:moveTo>
                <a:cubicBezTo>
                  <a:pt x="2045" y="19000"/>
                  <a:pt x="2099" y="18968"/>
                  <a:pt x="2045" y="18964"/>
                </a:cubicBezTo>
                <a:cubicBezTo>
                  <a:pt x="2045" y="18964"/>
                  <a:pt x="2045" y="18961"/>
                  <a:pt x="2045" y="18961"/>
                </a:cubicBezTo>
                <a:cubicBezTo>
                  <a:pt x="2049" y="18981"/>
                  <a:pt x="2072" y="18994"/>
                  <a:pt x="2059" y="19017"/>
                </a:cubicBezTo>
                <a:lnTo>
                  <a:pt x="2059" y="19017"/>
                </a:lnTo>
                <a:close/>
                <a:moveTo>
                  <a:pt x="15659" y="15618"/>
                </a:moveTo>
                <a:cubicBezTo>
                  <a:pt x="15659" y="15624"/>
                  <a:pt x="15655" y="15631"/>
                  <a:pt x="15655" y="15638"/>
                </a:cubicBezTo>
                <a:cubicBezTo>
                  <a:pt x="15659" y="15638"/>
                  <a:pt x="15659" y="15638"/>
                  <a:pt x="15662" y="15638"/>
                </a:cubicBezTo>
                <a:cubicBezTo>
                  <a:pt x="15659" y="15631"/>
                  <a:pt x="15659" y="15628"/>
                  <a:pt x="15659" y="15618"/>
                </a:cubicBezTo>
                <a:cubicBezTo>
                  <a:pt x="15655" y="15621"/>
                  <a:pt x="15659" y="15618"/>
                  <a:pt x="15659" y="15618"/>
                </a:cubicBezTo>
                <a:close/>
                <a:moveTo>
                  <a:pt x="20144" y="15624"/>
                </a:moveTo>
                <a:cubicBezTo>
                  <a:pt x="20167" y="15624"/>
                  <a:pt x="20191" y="15624"/>
                  <a:pt x="20214" y="15628"/>
                </a:cubicBezTo>
                <a:cubicBezTo>
                  <a:pt x="20214" y="15628"/>
                  <a:pt x="20218" y="15624"/>
                  <a:pt x="20218" y="15624"/>
                </a:cubicBezTo>
                <a:cubicBezTo>
                  <a:pt x="20191" y="15621"/>
                  <a:pt x="20167" y="15621"/>
                  <a:pt x="20144" y="15624"/>
                </a:cubicBezTo>
                <a:lnTo>
                  <a:pt x="20144" y="15624"/>
                </a:lnTo>
                <a:close/>
                <a:moveTo>
                  <a:pt x="14762" y="15605"/>
                </a:moveTo>
                <a:cubicBezTo>
                  <a:pt x="14762" y="15624"/>
                  <a:pt x="14762" y="15644"/>
                  <a:pt x="14762" y="15664"/>
                </a:cubicBezTo>
                <a:cubicBezTo>
                  <a:pt x="14762" y="15664"/>
                  <a:pt x="14758" y="15660"/>
                  <a:pt x="14758" y="15660"/>
                </a:cubicBezTo>
                <a:cubicBezTo>
                  <a:pt x="14768" y="15660"/>
                  <a:pt x="14775" y="15664"/>
                  <a:pt x="14782" y="15670"/>
                </a:cubicBezTo>
                <a:cubicBezTo>
                  <a:pt x="14782" y="15670"/>
                  <a:pt x="14778" y="15674"/>
                  <a:pt x="14778" y="15674"/>
                </a:cubicBezTo>
                <a:cubicBezTo>
                  <a:pt x="14785" y="15647"/>
                  <a:pt x="14792" y="15624"/>
                  <a:pt x="14758" y="15611"/>
                </a:cubicBezTo>
                <a:lnTo>
                  <a:pt x="14762" y="15605"/>
                </a:lnTo>
                <a:close/>
                <a:moveTo>
                  <a:pt x="14728" y="15664"/>
                </a:moveTo>
                <a:cubicBezTo>
                  <a:pt x="14731" y="15647"/>
                  <a:pt x="14731" y="15628"/>
                  <a:pt x="14735" y="15611"/>
                </a:cubicBezTo>
                <a:cubicBezTo>
                  <a:pt x="14735" y="15611"/>
                  <a:pt x="14731" y="15608"/>
                  <a:pt x="14731" y="15608"/>
                </a:cubicBezTo>
                <a:cubicBezTo>
                  <a:pt x="14731" y="15624"/>
                  <a:pt x="14731" y="15644"/>
                  <a:pt x="14728" y="15664"/>
                </a:cubicBezTo>
                <a:cubicBezTo>
                  <a:pt x="14731" y="15664"/>
                  <a:pt x="14728" y="15664"/>
                  <a:pt x="14728" y="15664"/>
                </a:cubicBezTo>
                <a:close/>
                <a:moveTo>
                  <a:pt x="15297" y="15585"/>
                </a:moveTo>
                <a:lnTo>
                  <a:pt x="15301" y="15575"/>
                </a:lnTo>
                <a:lnTo>
                  <a:pt x="15294" y="15575"/>
                </a:lnTo>
                <a:lnTo>
                  <a:pt x="15297" y="15585"/>
                </a:lnTo>
                <a:close/>
                <a:moveTo>
                  <a:pt x="20034" y="15542"/>
                </a:moveTo>
                <a:cubicBezTo>
                  <a:pt x="20057" y="15542"/>
                  <a:pt x="20080" y="15542"/>
                  <a:pt x="20107" y="15546"/>
                </a:cubicBezTo>
                <a:lnTo>
                  <a:pt x="20111" y="15542"/>
                </a:lnTo>
                <a:cubicBezTo>
                  <a:pt x="20084" y="15542"/>
                  <a:pt x="20057" y="15542"/>
                  <a:pt x="20034" y="15542"/>
                </a:cubicBezTo>
                <a:cubicBezTo>
                  <a:pt x="20034" y="15542"/>
                  <a:pt x="20034" y="15542"/>
                  <a:pt x="20034" y="15542"/>
                </a:cubicBezTo>
                <a:close/>
                <a:moveTo>
                  <a:pt x="14752" y="15533"/>
                </a:moveTo>
                <a:cubicBezTo>
                  <a:pt x="14755" y="15506"/>
                  <a:pt x="14731" y="15503"/>
                  <a:pt x="14715" y="15497"/>
                </a:cubicBezTo>
                <a:lnTo>
                  <a:pt x="14711" y="15500"/>
                </a:lnTo>
                <a:cubicBezTo>
                  <a:pt x="14721" y="15513"/>
                  <a:pt x="14721" y="15542"/>
                  <a:pt x="14752" y="15533"/>
                </a:cubicBezTo>
                <a:cubicBezTo>
                  <a:pt x="14752" y="15533"/>
                  <a:pt x="14752" y="15533"/>
                  <a:pt x="14752" y="15533"/>
                </a:cubicBezTo>
                <a:close/>
                <a:moveTo>
                  <a:pt x="8700" y="1668"/>
                </a:moveTo>
                <a:cubicBezTo>
                  <a:pt x="8690" y="1665"/>
                  <a:pt x="8676" y="1665"/>
                  <a:pt x="8666" y="1661"/>
                </a:cubicBezTo>
                <a:cubicBezTo>
                  <a:pt x="8680" y="1665"/>
                  <a:pt x="8690" y="1668"/>
                  <a:pt x="8700" y="1668"/>
                </a:cubicBezTo>
                <a:cubicBezTo>
                  <a:pt x="8700" y="1671"/>
                  <a:pt x="8700" y="1668"/>
                  <a:pt x="8700" y="1668"/>
                </a:cubicBezTo>
                <a:close/>
                <a:moveTo>
                  <a:pt x="20003" y="15461"/>
                </a:moveTo>
                <a:cubicBezTo>
                  <a:pt x="19977" y="15461"/>
                  <a:pt x="19947" y="15461"/>
                  <a:pt x="19920" y="15461"/>
                </a:cubicBezTo>
                <a:cubicBezTo>
                  <a:pt x="19920" y="15461"/>
                  <a:pt x="19920" y="15461"/>
                  <a:pt x="19920" y="15461"/>
                </a:cubicBezTo>
                <a:cubicBezTo>
                  <a:pt x="19947" y="15461"/>
                  <a:pt x="19977" y="15461"/>
                  <a:pt x="20003" y="15461"/>
                </a:cubicBezTo>
                <a:cubicBezTo>
                  <a:pt x="20003" y="15461"/>
                  <a:pt x="20003" y="15461"/>
                  <a:pt x="20003" y="15461"/>
                </a:cubicBezTo>
                <a:close/>
                <a:moveTo>
                  <a:pt x="14715" y="15497"/>
                </a:moveTo>
                <a:cubicBezTo>
                  <a:pt x="14698" y="15483"/>
                  <a:pt x="14681" y="15470"/>
                  <a:pt x="14665" y="15454"/>
                </a:cubicBezTo>
                <a:lnTo>
                  <a:pt x="14668" y="15457"/>
                </a:lnTo>
                <a:cubicBezTo>
                  <a:pt x="14681" y="15470"/>
                  <a:pt x="14695" y="15487"/>
                  <a:pt x="14711" y="15500"/>
                </a:cubicBezTo>
                <a:cubicBezTo>
                  <a:pt x="14711" y="15500"/>
                  <a:pt x="14715" y="15497"/>
                  <a:pt x="14715" y="15497"/>
                </a:cubicBezTo>
                <a:close/>
                <a:moveTo>
                  <a:pt x="14665" y="15457"/>
                </a:moveTo>
                <a:cubicBezTo>
                  <a:pt x="14671" y="15454"/>
                  <a:pt x="14675" y="15451"/>
                  <a:pt x="14681" y="15447"/>
                </a:cubicBezTo>
                <a:cubicBezTo>
                  <a:pt x="14675" y="15447"/>
                  <a:pt x="14668" y="15444"/>
                  <a:pt x="14661" y="15444"/>
                </a:cubicBezTo>
                <a:cubicBezTo>
                  <a:pt x="14665" y="15451"/>
                  <a:pt x="14665" y="15454"/>
                  <a:pt x="14668" y="15461"/>
                </a:cubicBezTo>
                <a:cubicBezTo>
                  <a:pt x="14668" y="15457"/>
                  <a:pt x="14665" y="15457"/>
                  <a:pt x="14665" y="15457"/>
                </a:cubicBezTo>
                <a:close/>
                <a:moveTo>
                  <a:pt x="15896" y="4107"/>
                </a:moveTo>
                <a:cubicBezTo>
                  <a:pt x="15900" y="4103"/>
                  <a:pt x="15906" y="4097"/>
                  <a:pt x="15910" y="4094"/>
                </a:cubicBezTo>
                <a:cubicBezTo>
                  <a:pt x="15903" y="4097"/>
                  <a:pt x="15896" y="4100"/>
                  <a:pt x="15890" y="4103"/>
                </a:cubicBezTo>
                <a:lnTo>
                  <a:pt x="15896" y="4107"/>
                </a:lnTo>
                <a:close/>
                <a:moveTo>
                  <a:pt x="11950" y="15382"/>
                </a:moveTo>
                <a:cubicBezTo>
                  <a:pt x="11950" y="15388"/>
                  <a:pt x="11950" y="15395"/>
                  <a:pt x="11950" y="15402"/>
                </a:cubicBezTo>
                <a:cubicBezTo>
                  <a:pt x="11970" y="15392"/>
                  <a:pt x="11953" y="15388"/>
                  <a:pt x="11950" y="15382"/>
                </a:cubicBezTo>
                <a:cubicBezTo>
                  <a:pt x="11947" y="15385"/>
                  <a:pt x="11950" y="15382"/>
                  <a:pt x="11950" y="15382"/>
                </a:cubicBezTo>
                <a:close/>
                <a:moveTo>
                  <a:pt x="8589" y="15408"/>
                </a:moveTo>
                <a:cubicBezTo>
                  <a:pt x="8593" y="15415"/>
                  <a:pt x="8596" y="15421"/>
                  <a:pt x="8596" y="15424"/>
                </a:cubicBezTo>
                <a:cubicBezTo>
                  <a:pt x="8599" y="15418"/>
                  <a:pt x="8606" y="15408"/>
                  <a:pt x="8606" y="15405"/>
                </a:cubicBezTo>
                <a:cubicBezTo>
                  <a:pt x="8599" y="15392"/>
                  <a:pt x="8593" y="15385"/>
                  <a:pt x="8586" y="15405"/>
                </a:cubicBezTo>
                <a:lnTo>
                  <a:pt x="8589" y="15408"/>
                </a:lnTo>
                <a:close/>
                <a:moveTo>
                  <a:pt x="5841" y="15362"/>
                </a:moveTo>
                <a:cubicBezTo>
                  <a:pt x="5834" y="15382"/>
                  <a:pt x="5824" y="15398"/>
                  <a:pt x="5818" y="15418"/>
                </a:cubicBezTo>
                <a:lnTo>
                  <a:pt x="5821" y="15421"/>
                </a:lnTo>
                <a:cubicBezTo>
                  <a:pt x="5831" y="15402"/>
                  <a:pt x="5838" y="15385"/>
                  <a:pt x="5848" y="15365"/>
                </a:cubicBezTo>
                <a:lnTo>
                  <a:pt x="5841" y="15362"/>
                </a:lnTo>
                <a:close/>
                <a:moveTo>
                  <a:pt x="17711" y="15356"/>
                </a:moveTo>
                <a:cubicBezTo>
                  <a:pt x="17711" y="15356"/>
                  <a:pt x="17714" y="15352"/>
                  <a:pt x="17714" y="15349"/>
                </a:cubicBezTo>
                <a:cubicBezTo>
                  <a:pt x="17711" y="15349"/>
                  <a:pt x="17707" y="15346"/>
                  <a:pt x="17704" y="15346"/>
                </a:cubicBezTo>
                <a:cubicBezTo>
                  <a:pt x="17704" y="15346"/>
                  <a:pt x="17700" y="15349"/>
                  <a:pt x="17700" y="15352"/>
                </a:cubicBezTo>
                <a:cubicBezTo>
                  <a:pt x="17704" y="15356"/>
                  <a:pt x="17707" y="15356"/>
                  <a:pt x="17711" y="15356"/>
                </a:cubicBezTo>
                <a:close/>
                <a:moveTo>
                  <a:pt x="15896" y="4107"/>
                </a:moveTo>
                <a:cubicBezTo>
                  <a:pt x="15876" y="4113"/>
                  <a:pt x="15846" y="4100"/>
                  <a:pt x="15836" y="4133"/>
                </a:cubicBezTo>
                <a:lnTo>
                  <a:pt x="15833" y="4130"/>
                </a:lnTo>
                <a:cubicBezTo>
                  <a:pt x="15853" y="4130"/>
                  <a:pt x="15873" y="4130"/>
                  <a:pt x="15890" y="4130"/>
                </a:cubicBezTo>
                <a:cubicBezTo>
                  <a:pt x="15890" y="4130"/>
                  <a:pt x="15886" y="4130"/>
                  <a:pt x="15886" y="4130"/>
                </a:cubicBezTo>
                <a:cubicBezTo>
                  <a:pt x="15886" y="4120"/>
                  <a:pt x="15890" y="4110"/>
                  <a:pt x="15890" y="4103"/>
                </a:cubicBezTo>
                <a:cubicBezTo>
                  <a:pt x="15890" y="4103"/>
                  <a:pt x="15896" y="4107"/>
                  <a:pt x="15896" y="4107"/>
                </a:cubicBezTo>
                <a:close/>
                <a:moveTo>
                  <a:pt x="8586" y="15405"/>
                </a:moveTo>
                <a:cubicBezTo>
                  <a:pt x="8593" y="15402"/>
                  <a:pt x="8596" y="15398"/>
                  <a:pt x="8603" y="15392"/>
                </a:cubicBezTo>
                <a:cubicBezTo>
                  <a:pt x="8596" y="15392"/>
                  <a:pt x="8589" y="15388"/>
                  <a:pt x="8586" y="15388"/>
                </a:cubicBezTo>
                <a:cubicBezTo>
                  <a:pt x="8589" y="15395"/>
                  <a:pt x="8589" y="15402"/>
                  <a:pt x="8593" y="15405"/>
                </a:cubicBezTo>
                <a:cubicBezTo>
                  <a:pt x="8589" y="15408"/>
                  <a:pt x="8586" y="15405"/>
                  <a:pt x="8586" y="15405"/>
                </a:cubicBezTo>
                <a:close/>
                <a:moveTo>
                  <a:pt x="15187" y="3038"/>
                </a:moveTo>
                <a:cubicBezTo>
                  <a:pt x="15187" y="3012"/>
                  <a:pt x="15187" y="2986"/>
                  <a:pt x="15190" y="2959"/>
                </a:cubicBezTo>
                <a:cubicBezTo>
                  <a:pt x="15190" y="2959"/>
                  <a:pt x="15193" y="2963"/>
                  <a:pt x="15193" y="2963"/>
                </a:cubicBezTo>
                <a:cubicBezTo>
                  <a:pt x="15173" y="2989"/>
                  <a:pt x="15173" y="3012"/>
                  <a:pt x="15187" y="3038"/>
                </a:cubicBezTo>
                <a:lnTo>
                  <a:pt x="15187" y="3038"/>
                </a:lnTo>
                <a:close/>
                <a:moveTo>
                  <a:pt x="17811" y="15313"/>
                </a:moveTo>
                <a:cubicBezTo>
                  <a:pt x="17801" y="15313"/>
                  <a:pt x="17794" y="15316"/>
                  <a:pt x="17784" y="15316"/>
                </a:cubicBezTo>
                <a:cubicBezTo>
                  <a:pt x="17788" y="15320"/>
                  <a:pt x="17791" y="15323"/>
                  <a:pt x="17791" y="15329"/>
                </a:cubicBezTo>
                <a:cubicBezTo>
                  <a:pt x="17798" y="15323"/>
                  <a:pt x="17801" y="15316"/>
                  <a:pt x="17808" y="15310"/>
                </a:cubicBezTo>
                <a:cubicBezTo>
                  <a:pt x="17808" y="15310"/>
                  <a:pt x="17811" y="15313"/>
                  <a:pt x="17811" y="15313"/>
                </a:cubicBezTo>
                <a:close/>
                <a:moveTo>
                  <a:pt x="14634" y="15336"/>
                </a:moveTo>
                <a:lnTo>
                  <a:pt x="14638" y="15346"/>
                </a:lnTo>
                <a:lnTo>
                  <a:pt x="14644" y="15336"/>
                </a:lnTo>
                <a:lnTo>
                  <a:pt x="14634" y="15336"/>
                </a:lnTo>
                <a:close/>
                <a:moveTo>
                  <a:pt x="12064" y="15310"/>
                </a:moveTo>
                <a:cubicBezTo>
                  <a:pt x="12044" y="15316"/>
                  <a:pt x="12037" y="15329"/>
                  <a:pt x="12040" y="15349"/>
                </a:cubicBezTo>
                <a:cubicBezTo>
                  <a:pt x="12040" y="15352"/>
                  <a:pt x="12054" y="15356"/>
                  <a:pt x="12060" y="15356"/>
                </a:cubicBezTo>
                <a:cubicBezTo>
                  <a:pt x="12060" y="15339"/>
                  <a:pt x="12060" y="15323"/>
                  <a:pt x="12064" y="15310"/>
                </a:cubicBezTo>
                <a:cubicBezTo>
                  <a:pt x="12060" y="15310"/>
                  <a:pt x="12064" y="15310"/>
                  <a:pt x="12064" y="15310"/>
                </a:cubicBezTo>
                <a:close/>
                <a:moveTo>
                  <a:pt x="15833" y="4159"/>
                </a:moveTo>
                <a:cubicBezTo>
                  <a:pt x="15833" y="4149"/>
                  <a:pt x="15833" y="4139"/>
                  <a:pt x="15833" y="4130"/>
                </a:cubicBezTo>
                <a:cubicBezTo>
                  <a:pt x="15833" y="4130"/>
                  <a:pt x="15836" y="4133"/>
                  <a:pt x="15836" y="4133"/>
                </a:cubicBezTo>
                <a:cubicBezTo>
                  <a:pt x="15826" y="4136"/>
                  <a:pt x="15819" y="4136"/>
                  <a:pt x="15809" y="4139"/>
                </a:cubicBezTo>
                <a:cubicBezTo>
                  <a:pt x="15816" y="4146"/>
                  <a:pt x="15826" y="4149"/>
                  <a:pt x="15833" y="4156"/>
                </a:cubicBezTo>
                <a:lnTo>
                  <a:pt x="15833" y="4159"/>
                </a:lnTo>
                <a:close/>
                <a:moveTo>
                  <a:pt x="13580" y="2245"/>
                </a:moveTo>
                <a:cubicBezTo>
                  <a:pt x="13580" y="2265"/>
                  <a:pt x="13580" y="2284"/>
                  <a:pt x="13580" y="2304"/>
                </a:cubicBezTo>
                <a:cubicBezTo>
                  <a:pt x="13580" y="2304"/>
                  <a:pt x="13577" y="2301"/>
                  <a:pt x="13577" y="2301"/>
                </a:cubicBezTo>
                <a:cubicBezTo>
                  <a:pt x="13597" y="2287"/>
                  <a:pt x="13610" y="2271"/>
                  <a:pt x="13607" y="2245"/>
                </a:cubicBezTo>
                <a:cubicBezTo>
                  <a:pt x="13607" y="2245"/>
                  <a:pt x="13610" y="2248"/>
                  <a:pt x="13610" y="2248"/>
                </a:cubicBezTo>
                <a:cubicBezTo>
                  <a:pt x="13597" y="2248"/>
                  <a:pt x="13587" y="2248"/>
                  <a:pt x="13580" y="2245"/>
                </a:cubicBezTo>
                <a:lnTo>
                  <a:pt x="13580" y="2245"/>
                </a:lnTo>
                <a:close/>
                <a:moveTo>
                  <a:pt x="5875" y="15313"/>
                </a:moveTo>
                <a:cubicBezTo>
                  <a:pt x="5865" y="15313"/>
                  <a:pt x="5854" y="15313"/>
                  <a:pt x="5844" y="15313"/>
                </a:cubicBezTo>
                <a:lnTo>
                  <a:pt x="5848" y="15310"/>
                </a:lnTo>
                <a:cubicBezTo>
                  <a:pt x="5848" y="15329"/>
                  <a:pt x="5848" y="15349"/>
                  <a:pt x="5848" y="15365"/>
                </a:cubicBezTo>
                <a:cubicBezTo>
                  <a:pt x="5848" y="15365"/>
                  <a:pt x="5841" y="15362"/>
                  <a:pt x="5841" y="15362"/>
                </a:cubicBezTo>
                <a:cubicBezTo>
                  <a:pt x="5878" y="15359"/>
                  <a:pt x="5868" y="15333"/>
                  <a:pt x="5871" y="15310"/>
                </a:cubicBezTo>
                <a:lnTo>
                  <a:pt x="5875" y="15313"/>
                </a:lnTo>
                <a:close/>
                <a:moveTo>
                  <a:pt x="15039" y="17522"/>
                </a:moveTo>
                <a:cubicBezTo>
                  <a:pt x="15019" y="17522"/>
                  <a:pt x="14999" y="17522"/>
                  <a:pt x="14979" y="17522"/>
                </a:cubicBezTo>
                <a:cubicBezTo>
                  <a:pt x="14979" y="17522"/>
                  <a:pt x="14979" y="17519"/>
                  <a:pt x="14979" y="17519"/>
                </a:cubicBezTo>
                <a:cubicBezTo>
                  <a:pt x="14999" y="17529"/>
                  <a:pt x="15016" y="17558"/>
                  <a:pt x="15036" y="17519"/>
                </a:cubicBezTo>
                <a:lnTo>
                  <a:pt x="15039" y="17522"/>
                </a:lnTo>
                <a:close/>
                <a:moveTo>
                  <a:pt x="17808" y="15310"/>
                </a:moveTo>
                <a:cubicBezTo>
                  <a:pt x="17834" y="15310"/>
                  <a:pt x="17844" y="15290"/>
                  <a:pt x="17854" y="15270"/>
                </a:cubicBezTo>
                <a:lnTo>
                  <a:pt x="17854" y="15270"/>
                </a:lnTo>
                <a:cubicBezTo>
                  <a:pt x="17841" y="15284"/>
                  <a:pt x="17824" y="15300"/>
                  <a:pt x="17811" y="15313"/>
                </a:cubicBezTo>
                <a:cubicBezTo>
                  <a:pt x="17811" y="15313"/>
                  <a:pt x="17808" y="15310"/>
                  <a:pt x="17808" y="15310"/>
                </a:cubicBezTo>
                <a:close/>
                <a:moveTo>
                  <a:pt x="11374" y="1652"/>
                </a:moveTo>
                <a:cubicBezTo>
                  <a:pt x="11384" y="1652"/>
                  <a:pt x="11398" y="1652"/>
                  <a:pt x="11408" y="1652"/>
                </a:cubicBezTo>
                <a:cubicBezTo>
                  <a:pt x="11408" y="1652"/>
                  <a:pt x="11404" y="1655"/>
                  <a:pt x="11404" y="1655"/>
                </a:cubicBezTo>
                <a:cubicBezTo>
                  <a:pt x="11401" y="1642"/>
                  <a:pt x="11401" y="1632"/>
                  <a:pt x="11398" y="1619"/>
                </a:cubicBezTo>
                <a:cubicBezTo>
                  <a:pt x="11391" y="1632"/>
                  <a:pt x="11384" y="1642"/>
                  <a:pt x="11374" y="1655"/>
                </a:cubicBezTo>
                <a:lnTo>
                  <a:pt x="11374" y="1652"/>
                </a:lnTo>
                <a:close/>
                <a:moveTo>
                  <a:pt x="2993" y="17539"/>
                </a:moveTo>
                <a:cubicBezTo>
                  <a:pt x="2993" y="17555"/>
                  <a:pt x="2989" y="17575"/>
                  <a:pt x="2989" y="17591"/>
                </a:cubicBezTo>
                <a:cubicBezTo>
                  <a:pt x="2993" y="17591"/>
                  <a:pt x="2999" y="17588"/>
                  <a:pt x="3003" y="17588"/>
                </a:cubicBezTo>
                <a:cubicBezTo>
                  <a:pt x="2999" y="17571"/>
                  <a:pt x="2996" y="17555"/>
                  <a:pt x="2993" y="17539"/>
                </a:cubicBezTo>
                <a:cubicBezTo>
                  <a:pt x="2993" y="17542"/>
                  <a:pt x="2993" y="17535"/>
                  <a:pt x="2993" y="17539"/>
                </a:cubicBezTo>
                <a:close/>
                <a:moveTo>
                  <a:pt x="19642" y="15277"/>
                </a:moveTo>
                <a:cubicBezTo>
                  <a:pt x="19672" y="15280"/>
                  <a:pt x="19702" y="15297"/>
                  <a:pt x="19729" y="15274"/>
                </a:cubicBezTo>
                <a:lnTo>
                  <a:pt x="19726" y="15274"/>
                </a:lnTo>
                <a:cubicBezTo>
                  <a:pt x="19699" y="15264"/>
                  <a:pt x="19669" y="15244"/>
                  <a:pt x="19642" y="15277"/>
                </a:cubicBezTo>
                <a:cubicBezTo>
                  <a:pt x="19642" y="15277"/>
                  <a:pt x="19642" y="15277"/>
                  <a:pt x="19642" y="15277"/>
                </a:cubicBezTo>
                <a:close/>
                <a:moveTo>
                  <a:pt x="17854" y="15270"/>
                </a:moveTo>
                <a:cubicBezTo>
                  <a:pt x="17871" y="15274"/>
                  <a:pt x="17885" y="15277"/>
                  <a:pt x="17901" y="15277"/>
                </a:cubicBezTo>
                <a:cubicBezTo>
                  <a:pt x="17901" y="15274"/>
                  <a:pt x="17901" y="15267"/>
                  <a:pt x="17901" y="15264"/>
                </a:cubicBezTo>
                <a:cubicBezTo>
                  <a:pt x="17888" y="15267"/>
                  <a:pt x="17871" y="15270"/>
                  <a:pt x="17854" y="15270"/>
                </a:cubicBezTo>
                <a:cubicBezTo>
                  <a:pt x="17854" y="15270"/>
                  <a:pt x="17854" y="15270"/>
                  <a:pt x="17854" y="15270"/>
                </a:cubicBezTo>
                <a:close/>
                <a:moveTo>
                  <a:pt x="2685" y="20108"/>
                </a:moveTo>
                <a:cubicBezTo>
                  <a:pt x="2675" y="20108"/>
                  <a:pt x="2665" y="20108"/>
                  <a:pt x="2654" y="20108"/>
                </a:cubicBezTo>
                <a:cubicBezTo>
                  <a:pt x="2654" y="20108"/>
                  <a:pt x="2658" y="20105"/>
                  <a:pt x="2658" y="20105"/>
                </a:cubicBezTo>
                <a:cubicBezTo>
                  <a:pt x="2661" y="20128"/>
                  <a:pt x="2661" y="20154"/>
                  <a:pt x="2665" y="20177"/>
                </a:cubicBezTo>
                <a:cubicBezTo>
                  <a:pt x="2665" y="20177"/>
                  <a:pt x="2661" y="20177"/>
                  <a:pt x="2665" y="20177"/>
                </a:cubicBezTo>
                <a:cubicBezTo>
                  <a:pt x="2691" y="20157"/>
                  <a:pt x="2685" y="20131"/>
                  <a:pt x="2681" y="20105"/>
                </a:cubicBezTo>
                <a:lnTo>
                  <a:pt x="2685" y="20108"/>
                </a:lnTo>
                <a:close/>
                <a:moveTo>
                  <a:pt x="15655" y="4198"/>
                </a:moveTo>
                <a:cubicBezTo>
                  <a:pt x="15665" y="4202"/>
                  <a:pt x="15679" y="4205"/>
                  <a:pt x="15689" y="4208"/>
                </a:cubicBezTo>
                <a:cubicBezTo>
                  <a:pt x="15689" y="4202"/>
                  <a:pt x="15689" y="4195"/>
                  <a:pt x="15689" y="4189"/>
                </a:cubicBezTo>
                <a:cubicBezTo>
                  <a:pt x="15679" y="4192"/>
                  <a:pt x="15669" y="4195"/>
                  <a:pt x="15655" y="4198"/>
                </a:cubicBezTo>
                <a:cubicBezTo>
                  <a:pt x="15655" y="4198"/>
                  <a:pt x="15655" y="4198"/>
                  <a:pt x="15655" y="4198"/>
                </a:cubicBezTo>
                <a:close/>
                <a:moveTo>
                  <a:pt x="15829" y="4179"/>
                </a:moveTo>
                <a:cubicBezTo>
                  <a:pt x="15849" y="4179"/>
                  <a:pt x="15873" y="4185"/>
                  <a:pt x="15886" y="4159"/>
                </a:cubicBezTo>
                <a:lnTo>
                  <a:pt x="15890" y="4159"/>
                </a:lnTo>
                <a:cubicBezTo>
                  <a:pt x="15870" y="4159"/>
                  <a:pt x="15849" y="4159"/>
                  <a:pt x="15829" y="4159"/>
                </a:cubicBezTo>
                <a:cubicBezTo>
                  <a:pt x="15829" y="4159"/>
                  <a:pt x="15833" y="4156"/>
                  <a:pt x="15833" y="4156"/>
                </a:cubicBezTo>
                <a:cubicBezTo>
                  <a:pt x="15833" y="4166"/>
                  <a:pt x="15833" y="4175"/>
                  <a:pt x="15833" y="4182"/>
                </a:cubicBezTo>
                <a:cubicBezTo>
                  <a:pt x="15833" y="4182"/>
                  <a:pt x="15829" y="4179"/>
                  <a:pt x="15829" y="4179"/>
                </a:cubicBezTo>
                <a:close/>
                <a:moveTo>
                  <a:pt x="8556" y="15297"/>
                </a:moveTo>
                <a:cubicBezTo>
                  <a:pt x="8559" y="15293"/>
                  <a:pt x="8562" y="15290"/>
                  <a:pt x="8562" y="15287"/>
                </a:cubicBezTo>
                <a:cubicBezTo>
                  <a:pt x="8562" y="15284"/>
                  <a:pt x="8559" y="15280"/>
                  <a:pt x="8559" y="15277"/>
                </a:cubicBezTo>
                <a:cubicBezTo>
                  <a:pt x="8556" y="15280"/>
                  <a:pt x="8556" y="15287"/>
                  <a:pt x="8556" y="15297"/>
                </a:cubicBezTo>
                <a:close/>
                <a:moveTo>
                  <a:pt x="16897" y="20151"/>
                </a:moveTo>
                <a:cubicBezTo>
                  <a:pt x="16894" y="20154"/>
                  <a:pt x="16890" y="20154"/>
                  <a:pt x="16887" y="20157"/>
                </a:cubicBezTo>
                <a:cubicBezTo>
                  <a:pt x="16887" y="20164"/>
                  <a:pt x="16887" y="20171"/>
                  <a:pt x="16887" y="20177"/>
                </a:cubicBezTo>
                <a:cubicBezTo>
                  <a:pt x="16894" y="20177"/>
                  <a:pt x="16901" y="20174"/>
                  <a:pt x="16904" y="20174"/>
                </a:cubicBezTo>
                <a:cubicBezTo>
                  <a:pt x="16901" y="20164"/>
                  <a:pt x="16901" y="20157"/>
                  <a:pt x="16897" y="20151"/>
                </a:cubicBezTo>
                <a:close/>
                <a:moveTo>
                  <a:pt x="9188" y="1586"/>
                </a:moveTo>
                <a:cubicBezTo>
                  <a:pt x="9185" y="1589"/>
                  <a:pt x="9178" y="1593"/>
                  <a:pt x="9182" y="1596"/>
                </a:cubicBezTo>
                <a:cubicBezTo>
                  <a:pt x="9185" y="1602"/>
                  <a:pt x="9188" y="1606"/>
                  <a:pt x="9192" y="1609"/>
                </a:cubicBezTo>
                <a:cubicBezTo>
                  <a:pt x="9192" y="1606"/>
                  <a:pt x="9195" y="1602"/>
                  <a:pt x="9195" y="1599"/>
                </a:cubicBezTo>
                <a:cubicBezTo>
                  <a:pt x="9195" y="1593"/>
                  <a:pt x="9192" y="1589"/>
                  <a:pt x="9188" y="1586"/>
                </a:cubicBezTo>
                <a:close/>
                <a:moveTo>
                  <a:pt x="1637" y="15287"/>
                </a:moveTo>
                <a:cubicBezTo>
                  <a:pt x="1637" y="15277"/>
                  <a:pt x="1637" y="15267"/>
                  <a:pt x="1637" y="15257"/>
                </a:cubicBezTo>
                <a:lnTo>
                  <a:pt x="1640" y="15261"/>
                </a:lnTo>
                <a:cubicBezTo>
                  <a:pt x="1630" y="15264"/>
                  <a:pt x="1607" y="15264"/>
                  <a:pt x="1607" y="15267"/>
                </a:cubicBezTo>
                <a:cubicBezTo>
                  <a:pt x="1607" y="15290"/>
                  <a:pt x="1627" y="15280"/>
                  <a:pt x="1640" y="15287"/>
                </a:cubicBezTo>
                <a:lnTo>
                  <a:pt x="1637" y="15287"/>
                </a:lnTo>
                <a:close/>
                <a:moveTo>
                  <a:pt x="14949" y="17575"/>
                </a:moveTo>
                <a:cubicBezTo>
                  <a:pt x="14946" y="17545"/>
                  <a:pt x="14919" y="17555"/>
                  <a:pt x="14902" y="17545"/>
                </a:cubicBezTo>
                <a:lnTo>
                  <a:pt x="14906" y="17548"/>
                </a:lnTo>
                <a:cubicBezTo>
                  <a:pt x="14912" y="17575"/>
                  <a:pt x="14932" y="17575"/>
                  <a:pt x="14952" y="17571"/>
                </a:cubicBezTo>
                <a:cubicBezTo>
                  <a:pt x="14952" y="17571"/>
                  <a:pt x="14949" y="17575"/>
                  <a:pt x="14949" y="17575"/>
                </a:cubicBezTo>
                <a:close/>
                <a:moveTo>
                  <a:pt x="18008" y="15231"/>
                </a:moveTo>
                <a:cubicBezTo>
                  <a:pt x="17998" y="15234"/>
                  <a:pt x="17985" y="15234"/>
                  <a:pt x="17975" y="15238"/>
                </a:cubicBezTo>
                <a:cubicBezTo>
                  <a:pt x="17978" y="15241"/>
                  <a:pt x="17982" y="15247"/>
                  <a:pt x="17988" y="15251"/>
                </a:cubicBezTo>
                <a:cubicBezTo>
                  <a:pt x="17992" y="15244"/>
                  <a:pt x="17998" y="15238"/>
                  <a:pt x="18008" y="15231"/>
                </a:cubicBezTo>
                <a:cubicBezTo>
                  <a:pt x="18005" y="15228"/>
                  <a:pt x="18008" y="15231"/>
                  <a:pt x="18008" y="15231"/>
                </a:cubicBezTo>
                <a:close/>
                <a:moveTo>
                  <a:pt x="17567" y="15234"/>
                </a:moveTo>
                <a:cubicBezTo>
                  <a:pt x="17557" y="15228"/>
                  <a:pt x="17550" y="15231"/>
                  <a:pt x="17557" y="15241"/>
                </a:cubicBezTo>
                <a:cubicBezTo>
                  <a:pt x="17563" y="15251"/>
                  <a:pt x="17570" y="15251"/>
                  <a:pt x="17570" y="15238"/>
                </a:cubicBezTo>
                <a:lnTo>
                  <a:pt x="17567" y="15234"/>
                </a:lnTo>
                <a:close/>
                <a:moveTo>
                  <a:pt x="5931" y="15234"/>
                </a:moveTo>
                <a:cubicBezTo>
                  <a:pt x="5921" y="15234"/>
                  <a:pt x="5911" y="15234"/>
                  <a:pt x="5898" y="15234"/>
                </a:cubicBezTo>
                <a:cubicBezTo>
                  <a:pt x="5898" y="15234"/>
                  <a:pt x="5901" y="15231"/>
                  <a:pt x="5901" y="15231"/>
                </a:cubicBezTo>
                <a:cubicBezTo>
                  <a:pt x="5901" y="15251"/>
                  <a:pt x="5901" y="15270"/>
                  <a:pt x="5901" y="15290"/>
                </a:cubicBezTo>
                <a:lnTo>
                  <a:pt x="5898" y="15287"/>
                </a:lnTo>
                <a:cubicBezTo>
                  <a:pt x="5925" y="15277"/>
                  <a:pt x="5921" y="15254"/>
                  <a:pt x="5925" y="15234"/>
                </a:cubicBezTo>
                <a:lnTo>
                  <a:pt x="5931" y="15234"/>
                </a:lnTo>
                <a:close/>
                <a:moveTo>
                  <a:pt x="8552" y="1563"/>
                </a:moveTo>
                <a:cubicBezTo>
                  <a:pt x="8546" y="1589"/>
                  <a:pt x="8536" y="1616"/>
                  <a:pt x="8562" y="1639"/>
                </a:cubicBezTo>
                <a:cubicBezTo>
                  <a:pt x="8562" y="1639"/>
                  <a:pt x="8562" y="1639"/>
                  <a:pt x="8562" y="1639"/>
                </a:cubicBezTo>
                <a:cubicBezTo>
                  <a:pt x="8566" y="1612"/>
                  <a:pt x="8572" y="1586"/>
                  <a:pt x="8552" y="1563"/>
                </a:cubicBezTo>
                <a:lnTo>
                  <a:pt x="8552" y="1563"/>
                </a:lnTo>
                <a:close/>
                <a:moveTo>
                  <a:pt x="15833" y="4182"/>
                </a:moveTo>
                <a:cubicBezTo>
                  <a:pt x="15806" y="4185"/>
                  <a:pt x="15796" y="4202"/>
                  <a:pt x="15803" y="4228"/>
                </a:cubicBezTo>
                <a:lnTo>
                  <a:pt x="15803" y="4228"/>
                </a:lnTo>
                <a:cubicBezTo>
                  <a:pt x="15813" y="4212"/>
                  <a:pt x="15823" y="4195"/>
                  <a:pt x="15829" y="4179"/>
                </a:cubicBezTo>
                <a:cubicBezTo>
                  <a:pt x="15829" y="4179"/>
                  <a:pt x="15833" y="4182"/>
                  <a:pt x="15833" y="4182"/>
                </a:cubicBezTo>
                <a:close/>
                <a:moveTo>
                  <a:pt x="15009" y="17604"/>
                </a:moveTo>
                <a:cubicBezTo>
                  <a:pt x="14999" y="17575"/>
                  <a:pt x="14969" y="17584"/>
                  <a:pt x="14949" y="17575"/>
                </a:cubicBezTo>
                <a:cubicBezTo>
                  <a:pt x="14949" y="17575"/>
                  <a:pt x="14952" y="17571"/>
                  <a:pt x="14952" y="17571"/>
                </a:cubicBezTo>
                <a:cubicBezTo>
                  <a:pt x="14966" y="17598"/>
                  <a:pt x="14989" y="17601"/>
                  <a:pt x="15009" y="17604"/>
                </a:cubicBezTo>
                <a:cubicBezTo>
                  <a:pt x="15013" y="17601"/>
                  <a:pt x="15009" y="17604"/>
                  <a:pt x="15009" y="17604"/>
                </a:cubicBezTo>
                <a:close/>
                <a:moveTo>
                  <a:pt x="18387" y="15215"/>
                </a:moveTo>
                <a:cubicBezTo>
                  <a:pt x="18390" y="15218"/>
                  <a:pt x="18390" y="15221"/>
                  <a:pt x="18393" y="15221"/>
                </a:cubicBezTo>
                <a:cubicBezTo>
                  <a:pt x="18397" y="15221"/>
                  <a:pt x="18400" y="15218"/>
                  <a:pt x="18403" y="15218"/>
                </a:cubicBezTo>
                <a:cubicBezTo>
                  <a:pt x="18400" y="15218"/>
                  <a:pt x="18393" y="15218"/>
                  <a:pt x="18387" y="15215"/>
                </a:cubicBezTo>
                <a:close/>
                <a:moveTo>
                  <a:pt x="17757" y="15228"/>
                </a:moveTo>
                <a:cubicBezTo>
                  <a:pt x="17781" y="15228"/>
                  <a:pt x="17804" y="15234"/>
                  <a:pt x="17814" y="15205"/>
                </a:cubicBezTo>
                <a:lnTo>
                  <a:pt x="17818" y="15208"/>
                </a:lnTo>
                <a:cubicBezTo>
                  <a:pt x="17791" y="15198"/>
                  <a:pt x="17767" y="15195"/>
                  <a:pt x="17761" y="15231"/>
                </a:cubicBezTo>
                <a:cubicBezTo>
                  <a:pt x="17761" y="15234"/>
                  <a:pt x="17757" y="15228"/>
                  <a:pt x="17757" y="15228"/>
                </a:cubicBezTo>
                <a:close/>
                <a:moveTo>
                  <a:pt x="17814" y="15205"/>
                </a:moveTo>
                <a:cubicBezTo>
                  <a:pt x="17834" y="15195"/>
                  <a:pt x="17865" y="15211"/>
                  <a:pt x="17868" y="15175"/>
                </a:cubicBezTo>
                <a:cubicBezTo>
                  <a:pt x="17868" y="15175"/>
                  <a:pt x="17871" y="15179"/>
                  <a:pt x="17871" y="15179"/>
                </a:cubicBezTo>
                <a:cubicBezTo>
                  <a:pt x="17844" y="15179"/>
                  <a:pt x="17821" y="15175"/>
                  <a:pt x="17818" y="15211"/>
                </a:cubicBezTo>
                <a:cubicBezTo>
                  <a:pt x="17818" y="15208"/>
                  <a:pt x="17814" y="15205"/>
                  <a:pt x="17814" y="15205"/>
                </a:cubicBezTo>
                <a:close/>
                <a:moveTo>
                  <a:pt x="15803" y="4228"/>
                </a:moveTo>
                <a:cubicBezTo>
                  <a:pt x="15769" y="4225"/>
                  <a:pt x="15739" y="4221"/>
                  <a:pt x="15709" y="4218"/>
                </a:cubicBezTo>
                <a:cubicBezTo>
                  <a:pt x="15709" y="4218"/>
                  <a:pt x="15709" y="4215"/>
                  <a:pt x="15709" y="4218"/>
                </a:cubicBezTo>
                <a:cubicBezTo>
                  <a:pt x="15736" y="4254"/>
                  <a:pt x="15772" y="4221"/>
                  <a:pt x="15803" y="4228"/>
                </a:cubicBezTo>
                <a:cubicBezTo>
                  <a:pt x="15803" y="4228"/>
                  <a:pt x="15803" y="4228"/>
                  <a:pt x="15803" y="4228"/>
                </a:cubicBezTo>
                <a:close/>
                <a:moveTo>
                  <a:pt x="5958" y="15179"/>
                </a:moveTo>
                <a:cubicBezTo>
                  <a:pt x="5948" y="15179"/>
                  <a:pt x="5938" y="15179"/>
                  <a:pt x="5928" y="15179"/>
                </a:cubicBezTo>
                <a:lnTo>
                  <a:pt x="5931" y="15175"/>
                </a:lnTo>
                <a:cubicBezTo>
                  <a:pt x="5931" y="15195"/>
                  <a:pt x="5931" y="15215"/>
                  <a:pt x="5931" y="15234"/>
                </a:cubicBezTo>
                <a:cubicBezTo>
                  <a:pt x="5931" y="15234"/>
                  <a:pt x="5928" y="15231"/>
                  <a:pt x="5928" y="15231"/>
                </a:cubicBezTo>
                <a:cubicBezTo>
                  <a:pt x="5962" y="15225"/>
                  <a:pt x="5952" y="15198"/>
                  <a:pt x="5955" y="15175"/>
                </a:cubicBezTo>
                <a:lnTo>
                  <a:pt x="5958" y="15179"/>
                </a:lnTo>
                <a:close/>
                <a:moveTo>
                  <a:pt x="17640" y="15162"/>
                </a:moveTo>
                <a:cubicBezTo>
                  <a:pt x="17660" y="15159"/>
                  <a:pt x="17697" y="15195"/>
                  <a:pt x="17701" y="15143"/>
                </a:cubicBezTo>
                <a:cubicBezTo>
                  <a:pt x="17701" y="15143"/>
                  <a:pt x="17704" y="15146"/>
                  <a:pt x="17704" y="15146"/>
                </a:cubicBezTo>
                <a:cubicBezTo>
                  <a:pt x="17684" y="15152"/>
                  <a:pt x="17660" y="15159"/>
                  <a:pt x="17640" y="15162"/>
                </a:cubicBezTo>
                <a:lnTo>
                  <a:pt x="17640" y="15162"/>
                </a:lnTo>
                <a:close/>
                <a:moveTo>
                  <a:pt x="10139" y="4261"/>
                </a:moveTo>
                <a:cubicBezTo>
                  <a:pt x="10139" y="4280"/>
                  <a:pt x="10139" y="4300"/>
                  <a:pt x="10139" y="4323"/>
                </a:cubicBezTo>
                <a:cubicBezTo>
                  <a:pt x="10139" y="4323"/>
                  <a:pt x="10136" y="4323"/>
                  <a:pt x="10136" y="4323"/>
                </a:cubicBezTo>
                <a:cubicBezTo>
                  <a:pt x="10159" y="4303"/>
                  <a:pt x="10149" y="4284"/>
                  <a:pt x="10136" y="4264"/>
                </a:cubicBezTo>
                <a:lnTo>
                  <a:pt x="10139" y="4261"/>
                </a:lnTo>
                <a:close/>
                <a:moveTo>
                  <a:pt x="15987" y="15188"/>
                </a:moveTo>
                <a:cubicBezTo>
                  <a:pt x="16003" y="15188"/>
                  <a:pt x="16007" y="15179"/>
                  <a:pt x="15997" y="15169"/>
                </a:cubicBezTo>
                <a:cubicBezTo>
                  <a:pt x="15993" y="15166"/>
                  <a:pt x="15983" y="15172"/>
                  <a:pt x="15977" y="15175"/>
                </a:cubicBezTo>
                <a:cubicBezTo>
                  <a:pt x="15973" y="15175"/>
                  <a:pt x="15973" y="15182"/>
                  <a:pt x="15977" y="15185"/>
                </a:cubicBezTo>
                <a:cubicBezTo>
                  <a:pt x="15977" y="15188"/>
                  <a:pt x="15983" y="15188"/>
                  <a:pt x="15987" y="15188"/>
                </a:cubicBezTo>
                <a:cubicBezTo>
                  <a:pt x="15987" y="15188"/>
                  <a:pt x="15987" y="15188"/>
                  <a:pt x="15987" y="15188"/>
                </a:cubicBezTo>
                <a:close/>
                <a:moveTo>
                  <a:pt x="11421" y="1583"/>
                </a:moveTo>
                <a:cubicBezTo>
                  <a:pt x="11424" y="1560"/>
                  <a:pt x="11428" y="1537"/>
                  <a:pt x="11431" y="1514"/>
                </a:cubicBezTo>
                <a:cubicBezTo>
                  <a:pt x="11431" y="1514"/>
                  <a:pt x="11434" y="1517"/>
                  <a:pt x="11434" y="1517"/>
                </a:cubicBezTo>
                <a:cubicBezTo>
                  <a:pt x="11398" y="1534"/>
                  <a:pt x="11411" y="1557"/>
                  <a:pt x="11421" y="1583"/>
                </a:cubicBezTo>
                <a:cubicBezTo>
                  <a:pt x="11424" y="1580"/>
                  <a:pt x="11421" y="1583"/>
                  <a:pt x="11421" y="1583"/>
                </a:cubicBezTo>
                <a:close/>
                <a:moveTo>
                  <a:pt x="17798" y="15136"/>
                </a:moveTo>
                <a:cubicBezTo>
                  <a:pt x="17808" y="15120"/>
                  <a:pt x="17818" y="15103"/>
                  <a:pt x="17828" y="15090"/>
                </a:cubicBezTo>
                <a:cubicBezTo>
                  <a:pt x="17828" y="15090"/>
                  <a:pt x="17831" y="15093"/>
                  <a:pt x="17831" y="15093"/>
                </a:cubicBezTo>
                <a:cubicBezTo>
                  <a:pt x="17814" y="15100"/>
                  <a:pt x="17777" y="15097"/>
                  <a:pt x="17798" y="15136"/>
                </a:cubicBezTo>
                <a:cubicBezTo>
                  <a:pt x="17801" y="15136"/>
                  <a:pt x="17801" y="15136"/>
                  <a:pt x="17798" y="15136"/>
                </a:cubicBezTo>
                <a:close/>
                <a:moveTo>
                  <a:pt x="6015" y="15097"/>
                </a:moveTo>
                <a:cubicBezTo>
                  <a:pt x="5978" y="15103"/>
                  <a:pt x="5992" y="15129"/>
                  <a:pt x="5988" y="15152"/>
                </a:cubicBezTo>
                <a:lnTo>
                  <a:pt x="5985" y="15149"/>
                </a:lnTo>
                <a:cubicBezTo>
                  <a:pt x="5995" y="15133"/>
                  <a:pt x="6002" y="15113"/>
                  <a:pt x="6012" y="15097"/>
                </a:cubicBezTo>
                <a:cubicBezTo>
                  <a:pt x="6008" y="15097"/>
                  <a:pt x="6015" y="15097"/>
                  <a:pt x="6015" y="15097"/>
                </a:cubicBezTo>
                <a:close/>
                <a:moveTo>
                  <a:pt x="19337" y="15090"/>
                </a:moveTo>
                <a:cubicBezTo>
                  <a:pt x="19364" y="15090"/>
                  <a:pt x="19388" y="15090"/>
                  <a:pt x="19414" y="15090"/>
                </a:cubicBezTo>
                <a:cubicBezTo>
                  <a:pt x="19414" y="15090"/>
                  <a:pt x="19411" y="15093"/>
                  <a:pt x="19411" y="15093"/>
                </a:cubicBezTo>
                <a:cubicBezTo>
                  <a:pt x="19391" y="15057"/>
                  <a:pt x="19364" y="15070"/>
                  <a:pt x="19337" y="15090"/>
                </a:cubicBezTo>
                <a:cubicBezTo>
                  <a:pt x="19337" y="15090"/>
                  <a:pt x="19337" y="15090"/>
                  <a:pt x="19337" y="15090"/>
                </a:cubicBezTo>
                <a:close/>
                <a:moveTo>
                  <a:pt x="9091" y="1580"/>
                </a:moveTo>
                <a:cubicBezTo>
                  <a:pt x="9081" y="1570"/>
                  <a:pt x="9105" y="1547"/>
                  <a:pt x="9078" y="1547"/>
                </a:cubicBezTo>
                <a:cubicBezTo>
                  <a:pt x="9085" y="1557"/>
                  <a:pt x="9091" y="1566"/>
                  <a:pt x="9095" y="1576"/>
                </a:cubicBezTo>
                <a:cubicBezTo>
                  <a:pt x="9091" y="1576"/>
                  <a:pt x="9091" y="1580"/>
                  <a:pt x="9091" y="1580"/>
                </a:cubicBezTo>
                <a:close/>
                <a:moveTo>
                  <a:pt x="18089" y="15100"/>
                </a:moveTo>
                <a:cubicBezTo>
                  <a:pt x="18089" y="15087"/>
                  <a:pt x="18122" y="15103"/>
                  <a:pt x="18106" y="15077"/>
                </a:cubicBezTo>
                <a:cubicBezTo>
                  <a:pt x="18102" y="15087"/>
                  <a:pt x="18095" y="15097"/>
                  <a:pt x="18092" y="15103"/>
                </a:cubicBezTo>
                <a:cubicBezTo>
                  <a:pt x="18095" y="15103"/>
                  <a:pt x="18089" y="15100"/>
                  <a:pt x="18089" y="15100"/>
                </a:cubicBezTo>
                <a:close/>
                <a:moveTo>
                  <a:pt x="17911" y="15084"/>
                </a:moveTo>
                <a:cubicBezTo>
                  <a:pt x="17885" y="15080"/>
                  <a:pt x="17858" y="15067"/>
                  <a:pt x="17834" y="15093"/>
                </a:cubicBezTo>
                <a:cubicBezTo>
                  <a:pt x="17834" y="15093"/>
                  <a:pt x="17831" y="15090"/>
                  <a:pt x="17831" y="15090"/>
                </a:cubicBezTo>
                <a:cubicBezTo>
                  <a:pt x="17858" y="15087"/>
                  <a:pt x="17885" y="15084"/>
                  <a:pt x="17911" y="15084"/>
                </a:cubicBezTo>
                <a:lnTo>
                  <a:pt x="17911" y="15084"/>
                </a:lnTo>
                <a:close/>
                <a:moveTo>
                  <a:pt x="17637" y="15074"/>
                </a:moveTo>
                <a:cubicBezTo>
                  <a:pt x="17630" y="15074"/>
                  <a:pt x="17624" y="15074"/>
                  <a:pt x="17617" y="15074"/>
                </a:cubicBezTo>
                <a:cubicBezTo>
                  <a:pt x="17624" y="15074"/>
                  <a:pt x="17630" y="15077"/>
                  <a:pt x="17634" y="15077"/>
                </a:cubicBezTo>
                <a:cubicBezTo>
                  <a:pt x="17637" y="15077"/>
                  <a:pt x="17637" y="15074"/>
                  <a:pt x="17637" y="15074"/>
                </a:cubicBezTo>
                <a:close/>
                <a:moveTo>
                  <a:pt x="17911" y="15080"/>
                </a:moveTo>
                <a:cubicBezTo>
                  <a:pt x="17915" y="15071"/>
                  <a:pt x="17918" y="15057"/>
                  <a:pt x="17921" y="15048"/>
                </a:cubicBezTo>
                <a:cubicBezTo>
                  <a:pt x="17918" y="15048"/>
                  <a:pt x="17915" y="15048"/>
                  <a:pt x="17908" y="15048"/>
                </a:cubicBezTo>
                <a:cubicBezTo>
                  <a:pt x="17908" y="15061"/>
                  <a:pt x="17911" y="15070"/>
                  <a:pt x="17911" y="15080"/>
                </a:cubicBezTo>
                <a:cubicBezTo>
                  <a:pt x="17911" y="15084"/>
                  <a:pt x="17911" y="15080"/>
                  <a:pt x="17911" y="15080"/>
                </a:cubicBezTo>
                <a:close/>
                <a:moveTo>
                  <a:pt x="9684" y="4375"/>
                </a:moveTo>
                <a:cubicBezTo>
                  <a:pt x="9684" y="4352"/>
                  <a:pt x="9680" y="4329"/>
                  <a:pt x="9680" y="4310"/>
                </a:cubicBezTo>
                <a:cubicBezTo>
                  <a:pt x="9680" y="4310"/>
                  <a:pt x="9677" y="4313"/>
                  <a:pt x="9677" y="4313"/>
                </a:cubicBezTo>
                <a:cubicBezTo>
                  <a:pt x="9677" y="4333"/>
                  <a:pt x="9680" y="4356"/>
                  <a:pt x="9680" y="4375"/>
                </a:cubicBezTo>
                <a:lnTo>
                  <a:pt x="9684" y="4375"/>
                </a:lnTo>
                <a:close/>
                <a:moveTo>
                  <a:pt x="6042" y="15044"/>
                </a:moveTo>
                <a:cubicBezTo>
                  <a:pt x="6032" y="15044"/>
                  <a:pt x="6018" y="15044"/>
                  <a:pt x="6008" y="15044"/>
                </a:cubicBezTo>
                <a:cubicBezTo>
                  <a:pt x="6008" y="15044"/>
                  <a:pt x="6012" y="15041"/>
                  <a:pt x="6012" y="15041"/>
                </a:cubicBezTo>
                <a:cubicBezTo>
                  <a:pt x="6012" y="15061"/>
                  <a:pt x="6012" y="15080"/>
                  <a:pt x="6012" y="15100"/>
                </a:cubicBezTo>
                <a:cubicBezTo>
                  <a:pt x="6012" y="15100"/>
                  <a:pt x="6008" y="15097"/>
                  <a:pt x="6008" y="15097"/>
                </a:cubicBezTo>
                <a:cubicBezTo>
                  <a:pt x="6018" y="15077"/>
                  <a:pt x="6029" y="15061"/>
                  <a:pt x="6039" y="15041"/>
                </a:cubicBezTo>
                <a:cubicBezTo>
                  <a:pt x="6039" y="15041"/>
                  <a:pt x="6042" y="15044"/>
                  <a:pt x="6042" y="15044"/>
                </a:cubicBezTo>
                <a:close/>
                <a:moveTo>
                  <a:pt x="14946" y="17663"/>
                </a:moveTo>
                <a:cubicBezTo>
                  <a:pt x="14959" y="17676"/>
                  <a:pt x="14976" y="17686"/>
                  <a:pt x="14989" y="17699"/>
                </a:cubicBezTo>
                <a:lnTo>
                  <a:pt x="14989" y="17699"/>
                </a:lnTo>
                <a:cubicBezTo>
                  <a:pt x="14983" y="17683"/>
                  <a:pt x="14986" y="17653"/>
                  <a:pt x="14949" y="17666"/>
                </a:cubicBezTo>
                <a:lnTo>
                  <a:pt x="14946" y="17663"/>
                </a:lnTo>
                <a:close/>
                <a:moveTo>
                  <a:pt x="8807" y="1511"/>
                </a:moveTo>
                <a:cubicBezTo>
                  <a:pt x="8803" y="1537"/>
                  <a:pt x="8803" y="1560"/>
                  <a:pt x="8803" y="1586"/>
                </a:cubicBezTo>
                <a:cubicBezTo>
                  <a:pt x="8803" y="1586"/>
                  <a:pt x="8800" y="1583"/>
                  <a:pt x="8800" y="1583"/>
                </a:cubicBezTo>
                <a:cubicBezTo>
                  <a:pt x="8817" y="1557"/>
                  <a:pt x="8813" y="1534"/>
                  <a:pt x="8807" y="1511"/>
                </a:cubicBezTo>
                <a:cubicBezTo>
                  <a:pt x="8803" y="1507"/>
                  <a:pt x="8807" y="1511"/>
                  <a:pt x="8807" y="1511"/>
                </a:cubicBezTo>
                <a:close/>
                <a:moveTo>
                  <a:pt x="12449" y="1488"/>
                </a:moveTo>
                <a:cubicBezTo>
                  <a:pt x="12449" y="1498"/>
                  <a:pt x="12449" y="1511"/>
                  <a:pt x="12449" y="1521"/>
                </a:cubicBezTo>
                <a:cubicBezTo>
                  <a:pt x="12449" y="1521"/>
                  <a:pt x="12445" y="1517"/>
                  <a:pt x="12445" y="1517"/>
                </a:cubicBezTo>
                <a:cubicBezTo>
                  <a:pt x="12452" y="1514"/>
                  <a:pt x="12459" y="1514"/>
                  <a:pt x="12469" y="1511"/>
                </a:cubicBezTo>
                <a:cubicBezTo>
                  <a:pt x="12462" y="1504"/>
                  <a:pt x="12452" y="1498"/>
                  <a:pt x="12445" y="1491"/>
                </a:cubicBezTo>
                <a:cubicBezTo>
                  <a:pt x="12445" y="1491"/>
                  <a:pt x="12449" y="1488"/>
                  <a:pt x="12449" y="1488"/>
                </a:cubicBezTo>
                <a:close/>
                <a:moveTo>
                  <a:pt x="19957" y="20246"/>
                </a:moveTo>
                <a:cubicBezTo>
                  <a:pt x="19953" y="20236"/>
                  <a:pt x="19947" y="20236"/>
                  <a:pt x="19940" y="20249"/>
                </a:cubicBezTo>
                <a:cubicBezTo>
                  <a:pt x="19940" y="20253"/>
                  <a:pt x="19940" y="20259"/>
                  <a:pt x="19943" y="20259"/>
                </a:cubicBezTo>
                <a:cubicBezTo>
                  <a:pt x="19947" y="20259"/>
                  <a:pt x="19950" y="20259"/>
                  <a:pt x="19953" y="20259"/>
                </a:cubicBezTo>
                <a:cubicBezTo>
                  <a:pt x="19953" y="20256"/>
                  <a:pt x="19957" y="20249"/>
                  <a:pt x="19957" y="20246"/>
                </a:cubicBezTo>
                <a:close/>
                <a:moveTo>
                  <a:pt x="17580" y="15012"/>
                </a:moveTo>
                <a:cubicBezTo>
                  <a:pt x="17577" y="15015"/>
                  <a:pt x="17573" y="15015"/>
                  <a:pt x="17573" y="15018"/>
                </a:cubicBezTo>
                <a:cubicBezTo>
                  <a:pt x="17573" y="15018"/>
                  <a:pt x="17573" y="15021"/>
                  <a:pt x="17573" y="15025"/>
                </a:cubicBezTo>
                <a:cubicBezTo>
                  <a:pt x="17577" y="15018"/>
                  <a:pt x="17577" y="15012"/>
                  <a:pt x="17580" y="15012"/>
                </a:cubicBezTo>
                <a:lnTo>
                  <a:pt x="17580" y="15012"/>
                </a:lnTo>
                <a:close/>
                <a:moveTo>
                  <a:pt x="19237" y="14972"/>
                </a:moveTo>
                <a:cubicBezTo>
                  <a:pt x="19237" y="15018"/>
                  <a:pt x="19260" y="15015"/>
                  <a:pt x="19290" y="14998"/>
                </a:cubicBezTo>
                <a:cubicBezTo>
                  <a:pt x="19290" y="14998"/>
                  <a:pt x="19290" y="14998"/>
                  <a:pt x="19290" y="14998"/>
                </a:cubicBezTo>
                <a:cubicBezTo>
                  <a:pt x="19267" y="14998"/>
                  <a:pt x="19247" y="14995"/>
                  <a:pt x="19237" y="14972"/>
                </a:cubicBezTo>
                <a:lnTo>
                  <a:pt x="19237" y="14972"/>
                </a:lnTo>
                <a:close/>
                <a:moveTo>
                  <a:pt x="17824" y="14995"/>
                </a:moveTo>
                <a:cubicBezTo>
                  <a:pt x="17798" y="14982"/>
                  <a:pt x="17774" y="14995"/>
                  <a:pt x="17751" y="15008"/>
                </a:cubicBezTo>
                <a:cubicBezTo>
                  <a:pt x="17751" y="15008"/>
                  <a:pt x="17747" y="15005"/>
                  <a:pt x="17747" y="15005"/>
                </a:cubicBezTo>
                <a:cubicBezTo>
                  <a:pt x="17774" y="15012"/>
                  <a:pt x="17801" y="15018"/>
                  <a:pt x="17824" y="14995"/>
                </a:cubicBezTo>
                <a:cubicBezTo>
                  <a:pt x="17821" y="14992"/>
                  <a:pt x="17824" y="14995"/>
                  <a:pt x="17824" y="14995"/>
                </a:cubicBezTo>
                <a:close/>
                <a:moveTo>
                  <a:pt x="17580" y="15012"/>
                </a:moveTo>
                <a:cubicBezTo>
                  <a:pt x="17587" y="15012"/>
                  <a:pt x="17593" y="15012"/>
                  <a:pt x="17600" y="15008"/>
                </a:cubicBezTo>
                <a:cubicBezTo>
                  <a:pt x="17593" y="15008"/>
                  <a:pt x="17587" y="15008"/>
                  <a:pt x="17580" y="15012"/>
                </a:cubicBezTo>
                <a:cubicBezTo>
                  <a:pt x="17580" y="15008"/>
                  <a:pt x="17580" y="15012"/>
                  <a:pt x="17580" y="15012"/>
                </a:cubicBezTo>
                <a:close/>
                <a:moveTo>
                  <a:pt x="19237" y="14972"/>
                </a:moveTo>
                <a:cubicBezTo>
                  <a:pt x="19213" y="14969"/>
                  <a:pt x="19190" y="14966"/>
                  <a:pt x="19167" y="14959"/>
                </a:cubicBezTo>
                <a:cubicBezTo>
                  <a:pt x="19167" y="14959"/>
                  <a:pt x="19170" y="14956"/>
                  <a:pt x="19170" y="14956"/>
                </a:cubicBezTo>
                <a:cubicBezTo>
                  <a:pt x="19183" y="15002"/>
                  <a:pt x="19210" y="14982"/>
                  <a:pt x="19237" y="14972"/>
                </a:cubicBezTo>
                <a:cubicBezTo>
                  <a:pt x="19237" y="14972"/>
                  <a:pt x="19237" y="14972"/>
                  <a:pt x="19237" y="14972"/>
                </a:cubicBezTo>
                <a:close/>
                <a:moveTo>
                  <a:pt x="14989" y="17696"/>
                </a:moveTo>
                <a:cubicBezTo>
                  <a:pt x="15009" y="17702"/>
                  <a:pt x="15033" y="17712"/>
                  <a:pt x="15053" y="17719"/>
                </a:cubicBezTo>
                <a:cubicBezTo>
                  <a:pt x="15053" y="17719"/>
                  <a:pt x="15049" y="17722"/>
                  <a:pt x="15053" y="17722"/>
                </a:cubicBezTo>
                <a:cubicBezTo>
                  <a:pt x="15053" y="17663"/>
                  <a:pt x="15016" y="17693"/>
                  <a:pt x="14989" y="17696"/>
                </a:cubicBezTo>
                <a:cubicBezTo>
                  <a:pt x="14989" y="17699"/>
                  <a:pt x="14989" y="17696"/>
                  <a:pt x="14989" y="17696"/>
                </a:cubicBezTo>
                <a:close/>
                <a:moveTo>
                  <a:pt x="19113" y="14933"/>
                </a:moveTo>
                <a:cubicBezTo>
                  <a:pt x="19120" y="14966"/>
                  <a:pt x="19143" y="14962"/>
                  <a:pt x="19167" y="14959"/>
                </a:cubicBezTo>
                <a:cubicBezTo>
                  <a:pt x="19167" y="14959"/>
                  <a:pt x="19163" y="14962"/>
                  <a:pt x="19163" y="14962"/>
                </a:cubicBezTo>
                <a:cubicBezTo>
                  <a:pt x="19153" y="14933"/>
                  <a:pt x="19130" y="14939"/>
                  <a:pt x="19110" y="14936"/>
                </a:cubicBezTo>
                <a:cubicBezTo>
                  <a:pt x="19110" y="14936"/>
                  <a:pt x="19113" y="14933"/>
                  <a:pt x="19113" y="14933"/>
                </a:cubicBezTo>
                <a:close/>
                <a:moveTo>
                  <a:pt x="17781" y="14923"/>
                </a:moveTo>
                <a:cubicBezTo>
                  <a:pt x="17774" y="14923"/>
                  <a:pt x="17767" y="14926"/>
                  <a:pt x="17761" y="14926"/>
                </a:cubicBezTo>
                <a:cubicBezTo>
                  <a:pt x="17767" y="14930"/>
                  <a:pt x="17771" y="14939"/>
                  <a:pt x="17777" y="14939"/>
                </a:cubicBezTo>
                <a:cubicBezTo>
                  <a:pt x="17798" y="14939"/>
                  <a:pt x="17794" y="14930"/>
                  <a:pt x="17784" y="14920"/>
                </a:cubicBezTo>
                <a:lnTo>
                  <a:pt x="17781" y="14923"/>
                </a:lnTo>
                <a:close/>
                <a:moveTo>
                  <a:pt x="16358" y="4402"/>
                </a:moveTo>
                <a:cubicBezTo>
                  <a:pt x="16338" y="4402"/>
                  <a:pt x="16318" y="4402"/>
                  <a:pt x="16298" y="4402"/>
                </a:cubicBezTo>
                <a:cubicBezTo>
                  <a:pt x="16298" y="4402"/>
                  <a:pt x="16301" y="4398"/>
                  <a:pt x="16301" y="4398"/>
                </a:cubicBezTo>
                <a:cubicBezTo>
                  <a:pt x="16301" y="4408"/>
                  <a:pt x="16301" y="4418"/>
                  <a:pt x="16301" y="4428"/>
                </a:cubicBezTo>
                <a:cubicBezTo>
                  <a:pt x="16301" y="4428"/>
                  <a:pt x="16298" y="4425"/>
                  <a:pt x="16298" y="4425"/>
                </a:cubicBezTo>
                <a:cubicBezTo>
                  <a:pt x="16325" y="4428"/>
                  <a:pt x="16348" y="4431"/>
                  <a:pt x="16358" y="4402"/>
                </a:cubicBezTo>
                <a:cubicBezTo>
                  <a:pt x="16355" y="4398"/>
                  <a:pt x="16358" y="4402"/>
                  <a:pt x="16358" y="4402"/>
                </a:cubicBezTo>
                <a:close/>
                <a:moveTo>
                  <a:pt x="15384" y="4408"/>
                </a:moveTo>
                <a:cubicBezTo>
                  <a:pt x="15388" y="4431"/>
                  <a:pt x="15351" y="4464"/>
                  <a:pt x="15401" y="4477"/>
                </a:cubicBezTo>
                <a:cubicBezTo>
                  <a:pt x="15401" y="4477"/>
                  <a:pt x="15398" y="4480"/>
                  <a:pt x="15398" y="4480"/>
                </a:cubicBezTo>
                <a:cubicBezTo>
                  <a:pt x="15391" y="4454"/>
                  <a:pt x="15388" y="4431"/>
                  <a:pt x="15384" y="4408"/>
                </a:cubicBezTo>
                <a:cubicBezTo>
                  <a:pt x="15381" y="4408"/>
                  <a:pt x="15384" y="4408"/>
                  <a:pt x="15384" y="4408"/>
                </a:cubicBezTo>
                <a:close/>
                <a:moveTo>
                  <a:pt x="19073" y="14897"/>
                </a:moveTo>
                <a:cubicBezTo>
                  <a:pt x="19070" y="14926"/>
                  <a:pt x="19090" y="14933"/>
                  <a:pt x="19116" y="14930"/>
                </a:cubicBezTo>
                <a:cubicBezTo>
                  <a:pt x="19116" y="14930"/>
                  <a:pt x="19113" y="14933"/>
                  <a:pt x="19113" y="14933"/>
                </a:cubicBezTo>
                <a:cubicBezTo>
                  <a:pt x="19096" y="14923"/>
                  <a:pt x="19083" y="14910"/>
                  <a:pt x="19073" y="14897"/>
                </a:cubicBezTo>
                <a:lnTo>
                  <a:pt x="19073" y="14897"/>
                </a:lnTo>
                <a:close/>
                <a:moveTo>
                  <a:pt x="17784" y="14920"/>
                </a:moveTo>
                <a:cubicBezTo>
                  <a:pt x="17784" y="14926"/>
                  <a:pt x="17784" y="14933"/>
                  <a:pt x="17788" y="14939"/>
                </a:cubicBezTo>
                <a:cubicBezTo>
                  <a:pt x="17788" y="14939"/>
                  <a:pt x="17794" y="14939"/>
                  <a:pt x="17798" y="14939"/>
                </a:cubicBezTo>
                <a:cubicBezTo>
                  <a:pt x="17798" y="14933"/>
                  <a:pt x="17798" y="14926"/>
                  <a:pt x="17798" y="14920"/>
                </a:cubicBezTo>
                <a:cubicBezTo>
                  <a:pt x="17798" y="14916"/>
                  <a:pt x="17791" y="14916"/>
                  <a:pt x="17788" y="14916"/>
                </a:cubicBezTo>
                <a:cubicBezTo>
                  <a:pt x="17784" y="14916"/>
                  <a:pt x="17784" y="14923"/>
                  <a:pt x="17784" y="14923"/>
                </a:cubicBezTo>
                <a:cubicBezTo>
                  <a:pt x="17781" y="14923"/>
                  <a:pt x="17784" y="14920"/>
                  <a:pt x="17784" y="14920"/>
                </a:cubicBezTo>
                <a:close/>
                <a:moveTo>
                  <a:pt x="19070" y="14897"/>
                </a:moveTo>
                <a:cubicBezTo>
                  <a:pt x="19059" y="14897"/>
                  <a:pt x="19049" y="14897"/>
                  <a:pt x="19039" y="14897"/>
                </a:cubicBezTo>
                <a:cubicBezTo>
                  <a:pt x="19049" y="14897"/>
                  <a:pt x="19063" y="14897"/>
                  <a:pt x="19070" y="14897"/>
                </a:cubicBezTo>
                <a:cubicBezTo>
                  <a:pt x="19073" y="14897"/>
                  <a:pt x="19070" y="14897"/>
                  <a:pt x="19070" y="14897"/>
                </a:cubicBezTo>
                <a:close/>
                <a:moveTo>
                  <a:pt x="6102" y="14874"/>
                </a:moveTo>
                <a:cubicBezTo>
                  <a:pt x="6102" y="14890"/>
                  <a:pt x="6106" y="14903"/>
                  <a:pt x="6106" y="14920"/>
                </a:cubicBezTo>
                <a:cubicBezTo>
                  <a:pt x="6109" y="14907"/>
                  <a:pt x="6112" y="14894"/>
                  <a:pt x="6116" y="14880"/>
                </a:cubicBezTo>
                <a:lnTo>
                  <a:pt x="6119" y="14884"/>
                </a:lnTo>
                <a:cubicBezTo>
                  <a:pt x="6112" y="14887"/>
                  <a:pt x="6102" y="14884"/>
                  <a:pt x="6095" y="14880"/>
                </a:cubicBezTo>
                <a:cubicBezTo>
                  <a:pt x="6099" y="14877"/>
                  <a:pt x="6102" y="14874"/>
                  <a:pt x="6102" y="14874"/>
                </a:cubicBezTo>
                <a:close/>
                <a:moveTo>
                  <a:pt x="7274" y="14851"/>
                </a:moveTo>
                <a:cubicBezTo>
                  <a:pt x="7301" y="14857"/>
                  <a:pt x="7327" y="14864"/>
                  <a:pt x="7331" y="14821"/>
                </a:cubicBezTo>
                <a:cubicBezTo>
                  <a:pt x="7331" y="14821"/>
                  <a:pt x="7334" y="14825"/>
                  <a:pt x="7334" y="14825"/>
                </a:cubicBezTo>
                <a:cubicBezTo>
                  <a:pt x="7307" y="14821"/>
                  <a:pt x="7290" y="14835"/>
                  <a:pt x="7274" y="14851"/>
                </a:cubicBezTo>
                <a:lnTo>
                  <a:pt x="7274" y="14851"/>
                </a:lnTo>
                <a:close/>
                <a:moveTo>
                  <a:pt x="6206" y="14720"/>
                </a:moveTo>
                <a:cubicBezTo>
                  <a:pt x="6196" y="14720"/>
                  <a:pt x="6186" y="14720"/>
                  <a:pt x="6172" y="14720"/>
                </a:cubicBezTo>
                <a:cubicBezTo>
                  <a:pt x="6172" y="14720"/>
                  <a:pt x="6176" y="14717"/>
                  <a:pt x="6176" y="14717"/>
                </a:cubicBezTo>
                <a:cubicBezTo>
                  <a:pt x="6176" y="14736"/>
                  <a:pt x="6176" y="14756"/>
                  <a:pt x="6176" y="14776"/>
                </a:cubicBezTo>
                <a:cubicBezTo>
                  <a:pt x="6176" y="14776"/>
                  <a:pt x="6172" y="14772"/>
                  <a:pt x="6172" y="14772"/>
                </a:cubicBezTo>
                <a:cubicBezTo>
                  <a:pt x="6209" y="14769"/>
                  <a:pt x="6193" y="14736"/>
                  <a:pt x="6199" y="14720"/>
                </a:cubicBezTo>
                <a:lnTo>
                  <a:pt x="6206" y="14720"/>
                </a:lnTo>
                <a:close/>
                <a:moveTo>
                  <a:pt x="6236" y="14667"/>
                </a:moveTo>
                <a:cubicBezTo>
                  <a:pt x="6226" y="14667"/>
                  <a:pt x="6213" y="14667"/>
                  <a:pt x="6203" y="14667"/>
                </a:cubicBezTo>
                <a:cubicBezTo>
                  <a:pt x="6203" y="14667"/>
                  <a:pt x="6206" y="14664"/>
                  <a:pt x="6206" y="14664"/>
                </a:cubicBezTo>
                <a:cubicBezTo>
                  <a:pt x="6206" y="14684"/>
                  <a:pt x="6206" y="14703"/>
                  <a:pt x="6206" y="14723"/>
                </a:cubicBezTo>
                <a:cubicBezTo>
                  <a:pt x="6206" y="14723"/>
                  <a:pt x="6203" y="14720"/>
                  <a:pt x="6203" y="14720"/>
                </a:cubicBezTo>
                <a:cubicBezTo>
                  <a:pt x="6236" y="14713"/>
                  <a:pt x="6229" y="14687"/>
                  <a:pt x="6233" y="14664"/>
                </a:cubicBezTo>
                <a:lnTo>
                  <a:pt x="6236" y="14667"/>
                </a:lnTo>
                <a:close/>
                <a:moveTo>
                  <a:pt x="8874" y="1429"/>
                </a:moveTo>
                <a:cubicBezTo>
                  <a:pt x="8857" y="1445"/>
                  <a:pt x="8877" y="1475"/>
                  <a:pt x="8847" y="1484"/>
                </a:cubicBezTo>
                <a:lnTo>
                  <a:pt x="8850" y="1488"/>
                </a:lnTo>
                <a:cubicBezTo>
                  <a:pt x="8860" y="1468"/>
                  <a:pt x="8867" y="1445"/>
                  <a:pt x="8877" y="1425"/>
                </a:cubicBezTo>
                <a:lnTo>
                  <a:pt x="8874" y="1429"/>
                </a:lnTo>
                <a:close/>
                <a:moveTo>
                  <a:pt x="12820" y="14592"/>
                </a:moveTo>
                <a:cubicBezTo>
                  <a:pt x="12820" y="14599"/>
                  <a:pt x="12820" y="14605"/>
                  <a:pt x="12820" y="14612"/>
                </a:cubicBezTo>
                <a:cubicBezTo>
                  <a:pt x="12840" y="14605"/>
                  <a:pt x="12830" y="14599"/>
                  <a:pt x="12817" y="14595"/>
                </a:cubicBezTo>
                <a:cubicBezTo>
                  <a:pt x="12817" y="14595"/>
                  <a:pt x="12820" y="14592"/>
                  <a:pt x="12820" y="14592"/>
                </a:cubicBezTo>
                <a:close/>
                <a:moveTo>
                  <a:pt x="16338" y="14543"/>
                </a:moveTo>
                <a:cubicBezTo>
                  <a:pt x="16352" y="14543"/>
                  <a:pt x="16362" y="14540"/>
                  <a:pt x="16375" y="14540"/>
                </a:cubicBezTo>
                <a:cubicBezTo>
                  <a:pt x="16368" y="14540"/>
                  <a:pt x="16362" y="14540"/>
                  <a:pt x="16355" y="14540"/>
                </a:cubicBezTo>
                <a:cubicBezTo>
                  <a:pt x="16352" y="14540"/>
                  <a:pt x="16348" y="14543"/>
                  <a:pt x="16338" y="14543"/>
                </a:cubicBezTo>
                <a:cubicBezTo>
                  <a:pt x="16342" y="14543"/>
                  <a:pt x="16338" y="14543"/>
                  <a:pt x="16338" y="14543"/>
                </a:cubicBezTo>
                <a:close/>
                <a:moveTo>
                  <a:pt x="19709" y="14448"/>
                </a:moveTo>
                <a:cubicBezTo>
                  <a:pt x="19729" y="14448"/>
                  <a:pt x="19749" y="14448"/>
                  <a:pt x="19769" y="14448"/>
                </a:cubicBezTo>
                <a:cubicBezTo>
                  <a:pt x="19769" y="14448"/>
                  <a:pt x="19766" y="14451"/>
                  <a:pt x="19766" y="14451"/>
                </a:cubicBezTo>
                <a:cubicBezTo>
                  <a:pt x="19749" y="14405"/>
                  <a:pt x="19729" y="14451"/>
                  <a:pt x="19709" y="14448"/>
                </a:cubicBezTo>
                <a:lnTo>
                  <a:pt x="19709" y="14448"/>
                </a:lnTo>
                <a:close/>
                <a:moveTo>
                  <a:pt x="10132" y="14431"/>
                </a:moveTo>
                <a:lnTo>
                  <a:pt x="10129" y="14441"/>
                </a:lnTo>
                <a:lnTo>
                  <a:pt x="10142" y="14438"/>
                </a:lnTo>
                <a:lnTo>
                  <a:pt x="10132" y="14431"/>
                </a:lnTo>
                <a:close/>
                <a:moveTo>
                  <a:pt x="18919" y="14284"/>
                </a:moveTo>
                <a:cubicBezTo>
                  <a:pt x="18902" y="14277"/>
                  <a:pt x="18889" y="14271"/>
                  <a:pt x="18872" y="14267"/>
                </a:cubicBezTo>
                <a:cubicBezTo>
                  <a:pt x="18872" y="14271"/>
                  <a:pt x="18869" y="14277"/>
                  <a:pt x="18869" y="14281"/>
                </a:cubicBezTo>
                <a:cubicBezTo>
                  <a:pt x="18889" y="14281"/>
                  <a:pt x="18906" y="14281"/>
                  <a:pt x="18919" y="14284"/>
                </a:cubicBezTo>
                <a:cubicBezTo>
                  <a:pt x="18922" y="14281"/>
                  <a:pt x="18919" y="14284"/>
                  <a:pt x="18919" y="14284"/>
                </a:cubicBezTo>
                <a:close/>
                <a:moveTo>
                  <a:pt x="18798" y="14251"/>
                </a:moveTo>
                <a:cubicBezTo>
                  <a:pt x="18802" y="14254"/>
                  <a:pt x="18805" y="14251"/>
                  <a:pt x="18808" y="14254"/>
                </a:cubicBezTo>
                <a:cubicBezTo>
                  <a:pt x="18808" y="14251"/>
                  <a:pt x="18805" y="14245"/>
                  <a:pt x="18805" y="14241"/>
                </a:cubicBezTo>
                <a:cubicBezTo>
                  <a:pt x="18802" y="14241"/>
                  <a:pt x="18798" y="14245"/>
                  <a:pt x="18795" y="14245"/>
                </a:cubicBezTo>
                <a:cubicBezTo>
                  <a:pt x="18798" y="14245"/>
                  <a:pt x="18798" y="14251"/>
                  <a:pt x="18798" y="14251"/>
                </a:cubicBezTo>
                <a:close/>
                <a:moveTo>
                  <a:pt x="254" y="18892"/>
                </a:moveTo>
                <a:cubicBezTo>
                  <a:pt x="251" y="18899"/>
                  <a:pt x="251" y="18905"/>
                  <a:pt x="248" y="18912"/>
                </a:cubicBezTo>
                <a:cubicBezTo>
                  <a:pt x="248" y="18909"/>
                  <a:pt x="248" y="18905"/>
                  <a:pt x="251" y="18905"/>
                </a:cubicBezTo>
                <a:cubicBezTo>
                  <a:pt x="254" y="18902"/>
                  <a:pt x="258" y="18899"/>
                  <a:pt x="261" y="18896"/>
                </a:cubicBezTo>
                <a:cubicBezTo>
                  <a:pt x="258" y="18896"/>
                  <a:pt x="254" y="18892"/>
                  <a:pt x="254" y="18892"/>
                </a:cubicBezTo>
                <a:close/>
                <a:moveTo>
                  <a:pt x="6260" y="17840"/>
                </a:moveTo>
                <a:cubicBezTo>
                  <a:pt x="6270" y="17840"/>
                  <a:pt x="6280" y="17843"/>
                  <a:pt x="6290" y="17843"/>
                </a:cubicBezTo>
                <a:cubicBezTo>
                  <a:pt x="6290" y="17843"/>
                  <a:pt x="6286" y="17847"/>
                  <a:pt x="6286" y="17847"/>
                </a:cubicBezTo>
                <a:cubicBezTo>
                  <a:pt x="6286" y="17827"/>
                  <a:pt x="6286" y="17807"/>
                  <a:pt x="6286" y="17788"/>
                </a:cubicBezTo>
                <a:cubicBezTo>
                  <a:pt x="6286" y="17788"/>
                  <a:pt x="6290" y="17791"/>
                  <a:pt x="6290" y="17791"/>
                </a:cubicBezTo>
                <a:cubicBezTo>
                  <a:pt x="6256" y="17798"/>
                  <a:pt x="6266" y="17824"/>
                  <a:pt x="6263" y="17843"/>
                </a:cubicBezTo>
                <a:lnTo>
                  <a:pt x="6260" y="17840"/>
                </a:lnTo>
                <a:close/>
                <a:moveTo>
                  <a:pt x="1503" y="17040"/>
                </a:moveTo>
                <a:cubicBezTo>
                  <a:pt x="1506" y="17034"/>
                  <a:pt x="1513" y="17027"/>
                  <a:pt x="1516" y="17021"/>
                </a:cubicBezTo>
                <a:cubicBezTo>
                  <a:pt x="1510" y="17021"/>
                  <a:pt x="1503" y="17021"/>
                  <a:pt x="1500" y="17017"/>
                </a:cubicBezTo>
                <a:cubicBezTo>
                  <a:pt x="1503" y="17024"/>
                  <a:pt x="1503" y="17034"/>
                  <a:pt x="1506" y="17040"/>
                </a:cubicBezTo>
                <a:cubicBezTo>
                  <a:pt x="1506" y="17040"/>
                  <a:pt x="1503" y="17040"/>
                  <a:pt x="1503" y="17040"/>
                </a:cubicBezTo>
                <a:close/>
                <a:moveTo>
                  <a:pt x="3629" y="14228"/>
                </a:moveTo>
                <a:cubicBezTo>
                  <a:pt x="3605" y="14222"/>
                  <a:pt x="3582" y="14215"/>
                  <a:pt x="3558" y="14208"/>
                </a:cubicBezTo>
                <a:cubicBezTo>
                  <a:pt x="3558" y="14208"/>
                  <a:pt x="3562" y="14205"/>
                  <a:pt x="3562" y="14205"/>
                </a:cubicBezTo>
                <a:cubicBezTo>
                  <a:pt x="3575" y="14241"/>
                  <a:pt x="3608" y="14215"/>
                  <a:pt x="3629" y="14228"/>
                </a:cubicBezTo>
                <a:cubicBezTo>
                  <a:pt x="3629" y="14228"/>
                  <a:pt x="3629" y="14228"/>
                  <a:pt x="3629" y="14228"/>
                </a:cubicBezTo>
                <a:close/>
                <a:moveTo>
                  <a:pt x="7371" y="14205"/>
                </a:moveTo>
                <a:cubicBezTo>
                  <a:pt x="7344" y="14202"/>
                  <a:pt x="7317" y="14199"/>
                  <a:pt x="7290" y="14195"/>
                </a:cubicBezTo>
                <a:cubicBezTo>
                  <a:pt x="7290" y="14195"/>
                  <a:pt x="7290" y="14195"/>
                  <a:pt x="7290" y="14195"/>
                </a:cubicBezTo>
                <a:cubicBezTo>
                  <a:pt x="7317" y="14199"/>
                  <a:pt x="7344" y="14205"/>
                  <a:pt x="7374" y="14208"/>
                </a:cubicBezTo>
                <a:lnTo>
                  <a:pt x="7371" y="14205"/>
                </a:lnTo>
                <a:close/>
                <a:moveTo>
                  <a:pt x="5915" y="14166"/>
                </a:moveTo>
                <a:cubicBezTo>
                  <a:pt x="5868" y="14163"/>
                  <a:pt x="5888" y="14192"/>
                  <a:pt x="5891" y="14215"/>
                </a:cubicBezTo>
                <a:cubicBezTo>
                  <a:pt x="5891" y="14215"/>
                  <a:pt x="5888" y="14215"/>
                  <a:pt x="5888" y="14215"/>
                </a:cubicBezTo>
                <a:cubicBezTo>
                  <a:pt x="5895" y="14199"/>
                  <a:pt x="5905" y="14182"/>
                  <a:pt x="5911" y="14163"/>
                </a:cubicBezTo>
                <a:cubicBezTo>
                  <a:pt x="5911" y="14163"/>
                  <a:pt x="5915" y="14166"/>
                  <a:pt x="5915" y="14166"/>
                </a:cubicBezTo>
                <a:close/>
                <a:moveTo>
                  <a:pt x="3629" y="14225"/>
                </a:moveTo>
                <a:cubicBezTo>
                  <a:pt x="3632" y="14208"/>
                  <a:pt x="3635" y="14195"/>
                  <a:pt x="3639" y="14179"/>
                </a:cubicBezTo>
                <a:cubicBezTo>
                  <a:pt x="3608" y="14192"/>
                  <a:pt x="3645" y="14215"/>
                  <a:pt x="3629" y="14225"/>
                </a:cubicBezTo>
                <a:cubicBezTo>
                  <a:pt x="3629" y="14228"/>
                  <a:pt x="3629" y="14228"/>
                  <a:pt x="3629" y="14225"/>
                </a:cubicBezTo>
                <a:close/>
                <a:moveTo>
                  <a:pt x="7950" y="2881"/>
                </a:moveTo>
                <a:cubicBezTo>
                  <a:pt x="7947" y="2877"/>
                  <a:pt x="7943" y="2871"/>
                  <a:pt x="7940" y="2871"/>
                </a:cubicBezTo>
                <a:cubicBezTo>
                  <a:pt x="7933" y="2871"/>
                  <a:pt x="7926" y="2874"/>
                  <a:pt x="7916" y="2877"/>
                </a:cubicBezTo>
                <a:cubicBezTo>
                  <a:pt x="7920" y="2881"/>
                  <a:pt x="7923" y="2884"/>
                  <a:pt x="7926" y="2887"/>
                </a:cubicBezTo>
                <a:cubicBezTo>
                  <a:pt x="7936" y="2884"/>
                  <a:pt x="7943" y="2884"/>
                  <a:pt x="7950" y="2881"/>
                </a:cubicBezTo>
                <a:close/>
                <a:moveTo>
                  <a:pt x="3565" y="14182"/>
                </a:moveTo>
                <a:cubicBezTo>
                  <a:pt x="3585" y="14179"/>
                  <a:pt x="3592" y="14169"/>
                  <a:pt x="3585" y="14149"/>
                </a:cubicBezTo>
                <a:cubicBezTo>
                  <a:pt x="3585" y="14146"/>
                  <a:pt x="3578" y="14146"/>
                  <a:pt x="3575" y="14143"/>
                </a:cubicBezTo>
                <a:cubicBezTo>
                  <a:pt x="3572" y="14159"/>
                  <a:pt x="3572" y="14172"/>
                  <a:pt x="3568" y="14189"/>
                </a:cubicBezTo>
                <a:cubicBezTo>
                  <a:pt x="3568" y="14186"/>
                  <a:pt x="3565" y="14182"/>
                  <a:pt x="3565" y="14182"/>
                </a:cubicBezTo>
                <a:close/>
                <a:moveTo>
                  <a:pt x="6986" y="14130"/>
                </a:moveTo>
                <a:lnTo>
                  <a:pt x="6993" y="14133"/>
                </a:lnTo>
                <a:lnTo>
                  <a:pt x="6989" y="14123"/>
                </a:lnTo>
                <a:lnTo>
                  <a:pt x="6986" y="14130"/>
                </a:lnTo>
                <a:close/>
                <a:moveTo>
                  <a:pt x="5911" y="14090"/>
                </a:moveTo>
                <a:cubicBezTo>
                  <a:pt x="5898" y="14117"/>
                  <a:pt x="5905" y="14140"/>
                  <a:pt x="5915" y="14166"/>
                </a:cubicBezTo>
                <a:cubicBezTo>
                  <a:pt x="5915" y="14166"/>
                  <a:pt x="5911" y="14163"/>
                  <a:pt x="5911" y="14163"/>
                </a:cubicBezTo>
                <a:cubicBezTo>
                  <a:pt x="5925" y="14143"/>
                  <a:pt x="5938" y="14127"/>
                  <a:pt x="5928" y="14100"/>
                </a:cubicBezTo>
                <a:cubicBezTo>
                  <a:pt x="5928" y="14100"/>
                  <a:pt x="5931" y="14104"/>
                  <a:pt x="5931" y="14104"/>
                </a:cubicBezTo>
                <a:cubicBezTo>
                  <a:pt x="5925" y="14100"/>
                  <a:pt x="5915" y="14097"/>
                  <a:pt x="5908" y="14097"/>
                </a:cubicBezTo>
                <a:lnTo>
                  <a:pt x="5911" y="14090"/>
                </a:lnTo>
                <a:close/>
                <a:moveTo>
                  <a:pt x="3679" y="14087"/>
                </a:moveTo>
                <a:cubicBezTo>
                  <a:pt x="3682" y="14100"/>
                  <a:pt x="3685" y="14117"/>
                  <a:pt x="3685" y="14130"/>
                </a:cubicBezTo>
                <a:cubicBezTo>
                  <a:pt x="3682" y="14123"/>
                  <a:pt x="3682" y="14120"/>
                  <a:pt x="3682" y="14113"/>
                </a:cubicBezTo>
                <a:cubicBezTo>
                  <a:pt x="3682" y="14107"/>
                  <a:pt x="3685" y="14097"/>
                  <a:pt x="3685" y="14090"/>
                </a:cubicBezTo>
                <a:cubicBezTo>
                  <a:pt x="3682" y="14087"/>
                  <a:pt x="3679" y="14087"/>
                  <a:pt x="3679" y="14087"/>
                </a:cubicBezTo>
                <a:close/>
                <a:moveTo>
                  <a:pt x="3716" y="14084"/>
                </a:moveTo>
                <a:cubicBezTo>
                  <a:pt x="3722" y="14094"/>
                  <a:pt x="3729" y="14104"/>
                  <a:pt x="3736" y="14113"/>
                </a:cubicBezTo>
                <a:cubicBezTo>
                  <a:pt x="3739" y="14110"/>
                  <a:pt x="3746" y="14104"/>
                  <a:pt x="3749" y="14100"/>
                </a:cubicBezTo>
                <a:cubicBezTo>
                  <a:pt x="3739" y="14097"/>
                  <a:pt x="3729" y="14090"/>
                  <a:pt x="3716" y="14084"/>
                </a:cubicBezTo>
                <a:lnTo>
                  <a:pt x="3716" y="14084"/>
                </a:lnTo>
                <a:close/>
                <a:moveTo>
                  <a:pt x="6872" y="14061"/>
                </a:moveTo>
                <a:cubicBezTo>
                  <a:pt x="6879" y="14061"/>
                  <a:pt x="6889" y="14058"/>
                  <a:pt x="6895" y="14061"/>
                </a:cubicBezTo>
                <a:cubicBezTo>
                  <a:pt x="6909" y="14068"/>
                  <a:pt x="6916" y="14061"/>
                  <a:pt x="6906" y="14054"/>
                </a:cubicBezTo>
                <a:cubicBezTo>
                  <a:pt x="6899" y="14048"/>
                  <a:pt x="6885" y="14058"/>
                  <a:pt x="6872" y="14061"/>
                </a:cubicBezTo>
                <a:cubicBezTo>
                  <a:pt x="6872" y="14061"/>
                  <a:pt x="6872" y="14061"/>
                  <a:pt x="6872" y="14061"/>
                </a:cubicBezTo>
                <a:close/>
                <a:moveTo>
                  <a:pt x="15280" y="2835"/>
                </a:moveTo>
                <a:cubicBezTo>
                  <a:pt x="15257" y="2858"/>
                  <a:pt x="15257" y="2884"/>
                  <a:pt x="15277" y="2910"/>
                </a:cubicBezTo>
                <a:cubicBezTo>
                  <a:pt x="15277" y="2910"/>
                  <a:pt x="15277" y="2910"/>
                  <a:pt x="15277" y="2910"/>
                </a:cubicBezTo>
                <a:cubicBezTo>
                  <a:pt x="15277" y="2884"/>
                  <a:pt x="15277" y="2858"/>
                  <a:pt x="15280" y="2835"/>
                </a:cubicBezTo>
                <a:cubicBezTo>
                  <a:pt x="15277" y="2832"/>
                  <a:pt x="15280" y="2835"/>
                  <a:pt x="15280" y="2835"/>
                </a:cubicBezTo>
                <a:close/>
                <a:moveTo>
                  <a:pt x="3833" y="14041"/>
                </a:moveTo>
                <a:cubicBezTo>
                  <a:pt x="3860" y="14051"/>
                  <a:pt x="3883" y="14048"/>
                  <a:pt x="3896" y="14022"/>
                </a:cubicBezTo>
                <a:cubicBezTo>
                  <a:pt x="3896" y="14022"/>
                  <a:pt x="3900" y="14025"/>
                  <a:pt x="3900" y="14025"/>
                </a:cubicBezTo>
                <a:cubicBezTo>
                  <a:pt x="3873" y="14018"/>
                  <a:pt x="3846" y="14012"/>
                  <a:pt x="3836" y="14048"/>
                </a:cubicBezTo>
                <a:cubicBezTo>
                  <a:pt x="3836" y="14045"/>
                  <a:pt x="3833" y="14041"/>
                  <a:pt x="3833" y="14041"/>
                </a:cubicBezTo>
                <a:close/>
                <a:moveTo>
                  <a:pt x="15177" y="2838"/>
                </a:moveTo>
                <a:cubicBezTo>
                  <a:pt x="15167" y="2838"/>
                  <a:pt x="15157" y="2838"/>
                  <a:pt x="15147" y="2838"/>
                </a:cubicBezTo>
                <a:cubicBezTo>
                  <a:pt x="15147" y="2838"/>
                  <a:pt x="15150" y="2835"/>
                  <a:pt x="15150" y="2835"/>
                </a:cubicBezTo>
                <a:cubicBezTo>
                  <a:pt x="15150" y="2855"/>
                  <a:pt x="15150" y="2874"/>
                  <a:pt x="15150" y="2894"/>
                </a:cubicBezTo>
                <a:lnTo>
                  <a:pt x="15147" y="2891"/>
                </a:lnTo>
                <a:cubicBezTo>
                  <a:pt x="15177" y="2884"/>
                  <a:pt x="15170" y="2855"/>
                  <a:pt x="15177" y="2838"/>
                </a:cubicBezTo>
                <a:lnTo>
                  <a:pt x="15177" y="2838"/>
                </a:lnTo>
                <a:close/>
                <a:moveTo>
                  <a:pt x="9322" y="1350"/>
                </a:moveTo>
                <a:cubicBezTo>
                  <a:pt x="9326" y="1347"/>
                  <a:pt x="9329" y="1347"/>
                  <a:pt x="9336" y="1344"/>
                </a:cubicBezTo>
                <a:cubicBezTo>
                  <a:pt x="9332" y="1344"/>
                  <a:pt x="9329" y="1340"/>
                  <a:pt x="9329" y="1340"/>
                </a:cubicBezTo>
                <a:cubicBezTo>
                  <a:pt x="9322" y="1344"/>
                  <a:pt x="9322" y="1347"/>
                  <a:pt x="9322" y="1350"/>
                </a:cubicBezTo>
                <a:close/>
                <a:moveTo>
                  <a:pt x="44" y="17899"/>
                </a:moveTo>
                <a:cubicBezTo>
                  <a:pt x="27" y="17896"/>
                  <a:pt x="20" y="17902"/>
                  <a:pt x="20" y="17919"/>
                </a:cubicBezTo>
                <a:cubicBezTo>
                  <a:pt x="20" y="17922"/>
                  <a:pt x="27" y="17929"/>
                  <a:pt x="34" y="17932"/>
                </a:cubicBezTo>
                <a:cubicBezTo>
                  <a:pt x="34" y="17919"/>
                  <a:pt x="37" y="17909"/>
                  <a:pt x="44" y="17899"/>
                </a:cubicBezTo>
                <a:cubicBezTo>
                  <a:pt x="40" y="17896"/>
                  <a:pt x="44" y="17899"/>
                  <a:pt x="44" y="17899"/>
                </a:cubicBezTo>
                <a:close/>
                <a:moveTo>
                  <a:pt x="11930" y="2809"/>
                </a:moveTo>
                <a:cubicBezTo>
                  <a:pt x="11930" y="2828"/>
                  <a:pt x="11930" y="2848"/>
                  <a:pt x="11930" y="2868"/>
                </a:cubicBezTo>
                <a:cubicBezTo>
                  <a:pt x="11930" y="2868"/>
                  <a:pt x="11930" y="2868"/>
                  <a:pt x="11930" y="2868"/>
                </a:cubicBezTo>
                <a:cubicBezTo>
                  <a:pt x="11916" y="2848"/>
                  <a:pt x="11953" y="2828"/>
                  <a:pt x="11926" y="2812"/>
                </a:cubicBezTo>
                <a:lnTo>
                  <a:pt x="11930" y="2809"/>
                </a:lnTo>
                <a:close/>
                <a:moveTo>
                  <a:pt x="17962" y="20354"/>
                </a:moveTo>
                <a:cubicBezTo>
                  <a:pt x="17955" y="20361"/>
                  <a:pt x="17935" y="20351"/>
                  <a:pt x="17941" y="20371"/>
                </a:cubicBezTo>
                <a:cubicBezTo>
                  <a:pt x="17948" y="20364"/>
                  <a:pt x="17952" y="20357"/>
                  <a:pt x="17958" y="20351"/>
                </a:cubicBezTo>
                <a:cubicBezTo>
                  <a:pt x="17958" y="20351"/>
                  <a:pt x="17965" y="20354"/>
                  <a:pt x="17962" y="20354"/>
                </a:cubicBezTo>
                <a:close/>
                <a:moveTo>
                  <a:pt x="11635" y="20407"/>
                </a:moveTo>
                <a:cubicBezTo>
                  <a:pt x="11679" y="20423"/>
                  <a:pt x="11669" y="20384"/>
                  <a:pt x="11675" y="20364"/>
                </a:cubicBezTo>
                <a:cubicBezTo>
                  <a:pt x="11675" y="20364"/>
                  <a:pt x="11679" y="20367"/>
                  <a:pt x="11679" y="20367"/>
                </a:cubicBezTo>
                <a:cubicBezTo>
                  <a:pt x="11665" y="20384"/>
                  <a:pt x="11649" y="20397"/>
                  <a:pt x="11635" y="20407"/>
                </a:cubicBezTo>
                <a:lnTo>
                  <a:pt x="11635" y="20407"/>
                </a:lnTo>
                <a:close/>
                <a:moveTo>
                  <a:pt x="14008" y="13202"/>
                </a:moveTo>
                <a:cubicBezTo>
                  <a:pt x="14005" y="13202"/>
                  <a:pt x="14002" y="13205"/>
                  <a:pt x="14002" y="13205"/>
                </a:cubicBezTo>
                <a:cubicBezTo>
                  <a:pt x="14002" y="13209"/>
                  <a:pt x="14002" y="13212"/>
                  <a:pt x="14005" y="13215"/>
                </a:cubicBezTo>
                <a:cubicBezTo>
                  <a:pt x="14008" y="13215"/>
                  <a:pt x="14008" y="13212"/>
                  <a:pt x="14012" y="13212"/>
                </a:cubicBezTo>
                <a:cubicBezTo>
                  <a:pt x="14008" y="13209"/>
                  <a:pt x="14008" y="13205"/>
                  <a:pt x="14008" y="13202"/>
                </a:cubicBezTo>
                <a:close/>
                <a:moveTo>
                  <a:pt x="5021" y="13212"/>
                </a:moveTo>
                <a:cubicBezTo>
                  <a:pt x="5021" y="13202"/>
                  <a:pt x="5021" y="13192"/>
                  <a:pt x="5021" y="13183"/>
                </a:cubicBezTo>
                <a:cubicBezTo>
                  <a:pt x="5021" y="13183"/>
                  <a:pt x="5024" y="13186"/>
                  <a:pt x="5024" y="13186"/>
                </a:cubicBezTo>
                <a:cubicBezTo>
                  <a:pt x="5011" y="13189"/>
                  <a:pt x="4994" y="13196"/>
                  <a:pt x="4981" y="13199"/>
                </a:cubicBezTo>
                <a:cubicBezTo>
                  <a:pt x="4994" y="13202"/>
                  <a:pt x="5011" y="13205"/>
                  <a:pt x="5024" y="13209"/>
                </a:cubicBezTo>
                <a:lnTo>
                  <a:pt x="5021" y="13212"/>
                </a:lnTo>
                <a:close/>
                <a:moveTo>
                  <a:pt x="10347" y="17965"/>
                </a:moveTo>
                <a:cubicBezTo>
                  <a:pt x="10343" y="17968"/>
                  <a:pt x="10336" y="17971"/>
                  <a:pt x="10336" y="17971"/>
                </a:cubicBezTo>
                <a:cubicBezTo>
                  <a:pt x="10336" y="17978"/>
                  <a:pt x="10340" y="17984"/>
                  <a:pt x="10343" y="17991"/>
                </a:cubicBezTo>
                <a:cubicBezTo>
                  <a:pt x="10347" y="17988"/>
                  <a:pt x="10350" y="17984"/>
                  <a:pt x="10353" y="17981"/>
                </a:cubicBezTo>
                <a:cubicBezTo>
                  <a:pt x="10353" y="17978"/>
                  <a:pt x="10350" y="17971"/>
                  <a:pt x="10347" y="17965"/>
                </a:cubicBezTo>
                <a:close/>
                <a:moveTo>
                  <a:pt x="9711" y="4847"/>
                </a:moveTo>
                <a:cubicBezTo>
                  <a:pt x="9707" y="4870"/>
                  <a:pt x="9704" y="4890"/>
                  <a:pt x="9700" y="4913"/>
                </a:cubicBezTo>
                <a:lnTo>
                  <a:pt x="9697" y="4910"/>
                </a:lnTo>
                <a:cubicBezTo>
                  <a:pt x="9707" y="4910"/>
                  <a:pt x="9717" y="4910"/>
                  <a:pt x="9727" y="4910"/>
                </a:cubicBezTo>
                <a:cubicBezTo>
                  <a:pt x="9727" y="4910"/>
                  <a:pt x="9724" y="4913"/>
                  <a:pt x="9724" y="4913"/>
                </a:cubicBezTo>
                <a:cubicBezTo>
                  <a:pt x="9724" y="4893"/>
                  <a:pt x="9724" y="4874"/>
                  <a:pt x="9724" y="4854"/>
                </a:cubicBezTo>
                <a:cubicBezTo>
                  <a:pt x="9724" y="4854"/>
                  <a:pt x="9727" y="4857"/>
                  <a:pt x="9727" y="4857"/>
                </a:cubicBezTo>
                <a:cubicBezTo>
                  <a:pt x="9721" y="4854"/>
                  <a:pt x="9714" y="4854"/>
                  <a:pt x="9707" y="4847"/>
                </a:cubicBezTo>
                <a:cubicBezTo>
                  <a:pt x="9707" y="4851"/>
                  <a:pt x="9711" y="4851"/>
                  <a:pt x="9711" y="4847"/>
                </a:cubicBezTo>
                <a:close/>
                <a:moveTo>
                  <a:pt x="18186" y="18020"/>
                </a:moveTo>
                <a:cubicBezTo>
                  <a:pt x="18186" y="18011"/>
                  <a:pt x="18183" y="18001"/>
                  <a:pt x="18186" y="17994"/>
                </a:cubicBezTo>
                <a:cubicBezTo>
                  <a:pt x="18193" y="17981"/>
                  <a:pt x="18186" y="17975"/>
                  <a:pt x="18179" y="17984"/>
                </a:cubicBezTo>
                <a:cubicBezTo>
                  <a:pt x="18176" y="17994"/>
                  <a:pt x="18183" y="18011"/>
                  <a:pt x="18186" y="18020"/>
                </a:cubicBezTo>
                <a:cubicBezTo>
                  <a:pt x="18186" y="18024"/>
                  <a:pt x="18186" y="18024"/>
                  <a:pt x="18186" y="18020"/>
                </a:cubicBezTo>
                <a:close/>
                <a:moveTo>
                  <a:pt x="3719" y="20462"/>
                </a:moveTo>
                <a:cubicBezTo>
                  <a:pt x="3709" y="20420"/>
                  <a:pt x="3685" y="20433"/>
                  <a:pt x="3659" y="20446"/>
                </a:cubicBezTo>
                <a:cubicBezTo>
                  <a:pt x="3659" y="20446"/>
                  <a:pt x="3659" y="20446"/>
                  <a:pt x="3659" y="20446"/>
                </a:cubicBezTo>
                <a:cubicBezTo>
                  <a:pt x="3679" y="20449"/>
                  <a:pt x="3702" y="20456"/>
                  <a:pt x="3722" y="20459"/>
                </a:cubicBezTo>
                <a:cubicBezTo>
                  <a:pt x="3722" y="20459"/>
                  <a:pt x="3719" y="20462"/>
                  <a:pt x="3719" y="20462"/>
                </a:cubicBezTo>
                <a:close/>
                <a:moveTo>
                  <a:pt x="9610" y="4897"/>
                </a:moveTo>
                <a:cubicBezTo>
                  <a:pt x="9634" y="4897"/>
                  <a:pt x="9657" y="4900"/>
                  <a:pt x="9680" y="4903"/>
                </a:cubicBezTo>
                <a:cubicBezTo>
                  <a:pt x="9680" y="4903"/>
                  <a:pt x="9684" y="4900"/>
                  <a:pt x="9684" y="4900"/>
                </a:cubicBezTo>
                <a:cubicBezTo>
                  <a:pt x="9660" y="4897"/>
                  <a:pt x="9637" y="4897"/>
                  <a:pt x="9613" y="4893"/>
                </a:cubicBezTo>
                <a:lnTo>
                  <a:pt x="9610" y="4897"/>
                </a:lnTo>
                <a:close/>
                <a:moveTo>
                  <a:pt x="8127" y="13074"/>
                </a:moveTo>
                <a:cubicBezTo>
                  <a:pt x="8147" y="13074"/>
                  <a:pt x="8167" y="13074"/>
                  <a:pt x="8188" y="13074"/>
                </a:cubicBezTo>
                <a:cubicBezTo>
                  <a:pt x="8188" y="13074"/>
                  <a:pt x="8184" y="13078"/>
                  <a:pt x="8184" y="13078"/>
                </a:cubicBezTo>
                <a:cubicBezTo>
                  <a:pt x="8167" y="13038"/>
                  <a:pt x="8147" y="13032"/>
                  <a:pt x="8131" y="13078"/>
                </a:cubicBezTo>
                <a:lnTo>
                  <a:pt x="8127" y="13074"/>
                </a:lnTo>
                <a:close/>
                <a:moveTo>
                  <a:pt x="3930" y="18093"/>
                </a:moveTo>
                <a:cubicBezTo>
                  <a:pt x="3910" y="18086"/>
                  <a:pt x="3900" y="18096"/>
                  <a:pt x="3900" y="18115"/>
                </a:cubicBezTo>
                <a:cubicBezTo>
                  <a:pt x="3900" y="18119"/>
                  <a:pt x="3903" y="18122"/>
                  <a:pt x="3906" y="18125"/>
                </a:cubicBezTo>
                <a:cubicBezTo>
                  <a:pt x="3913" y="18112"/>
                  <a:pt x="3920" y="18099"/>
                  <a:pt x="3926" y="18086"/>
                </a:cubicBezTo>
                <a:cubicBezTo>
                  <a:pt x="3923" y="18086"/>
                  <a:pt x="3930" y="18093"/>
                  <a:pt x="3930" y="18093"/>
                </a:cubicBezTo>
                <a:close/>
                <a:moveTo>
                  <a:pt x="8117" y="12986"/>
                </a:moveTo>
                <a:cubicBezTo>
                  <a:pt x="8114" y="12992"/>
                  <a:pt x="8111" y="12999"/>
                  <a:pt x="8107" y="13006"/>
                </a:cubicBezTo>
                <a:cubicBezTo>
                  <a:pt x="8107" y="13009"/>
                  <a:pt x="8111" y="13012"/>
                  <a:pt x="8114" y="13015"/>
                </a:cubicBezTo>
                <a:cubicBezTo>
                  <a:pt x="8117" y="13009"/>
                  <a:pt x="8121" y="13002"/>
                  <a:pt x="8124" y="12996"/>
                </a:cubicBezTo>
                <a:cubicBezTo>
                  <a:pt x="8121" y="12989"/>
                  <a:pt x="8121" y="12986"/>
                  <a:pt x="8117" y="12986"/>
                </a:cubicBezTo>
                <a:close/>
                <a:moveTo>
                  <a:pt x="11635" y="20410"/>
                </a:moveTo>
                <a:cubicBezTo>
                  <a:pt x="11635" y="20420"/>
                  <a:pt x="11635" y="20426"/>
                  <a:pt x="11635" y="20436"/>
                </a:cubicBezTo>
                <a:cubicBezTo>
                  <a:pt x="11639" y="20446"/>
                  <a:pt x="11608" y="20466"/>
                  <a:pt x="11645" y="20469"/>
                </a:cubicBezTo>
                <a:cubicBezTo>
                  <a:pt x="11642" y="20449"/>
                  <a:pt x="11639" y="20430"/>
                  <a:pt x="11635" y="20410"/>
                </a:cubicBezTo>
                <a:cubicBezTo>
                  <a:pt x="11635" y="20407"/>
                  <a:pt x="11635" y="20410"/>
                  <a:pt x="11635" y="20410"/>
                </a:cubicBezTo>
                <a:close/>
                <a:moveTo>
                  <a:pt x="3796" y="20472"/>
                </a:moveTo>
                <a:cubicBezTo>
                  <a:pt x="3769" y="20469"/>
                  <a:pt x="3746" y="20466"/>
                  <a:pt x="3719" y="20466"/>
                </a:cubicBezTo>
                <a:cubicBezTo>
                  <a:pt x="3719" y="20466"/>
                  <a:pt x="3722" y="20462"/>
                  <a:pt x="3722" y="20462"/>
                </a:cubicBezTo>
                <a:cubicBezTo>
                  <a:pt x="3742" y="20495"/>
                  <a:pt x="3772" y="20456"/>
                  <a:pt x="3796" y="20472"/>
                </a:cubicBezTo>
                <a:lnTo>
                  <a:pt x="3796" y="20472"/>
                </a:lnTo>
                <a:close/>
                <a:moveTo>
                  <a:pt x="14574" y="2737"/>
                </a:moveTo>
                <a:cubicBezTo>
                  <a:pt x="14547" y="2740"/>
                  <a:pt x="14521" y="2743"/>
                  <a:pt x="14494" y="2746"/>
                </a:cubicBezTo>
                <a:cubicBezTo>
                  <a:pt x="14494" y="2746"/>
                  <a:pt x="14494" y="2746"/>
                  <a:pt x="14494" y="2746"/>
                </a:cubicBezTo>
                <a:cubicBezTo>
                  <a:pt x="14517" y="2733"/>
                  <a:pt x="14551" y="2763"/>
                  <a:pt x="14571" y="2730"/>
                </a:cubicBezTo>
                <a:cubicBezTo>
                  <a:pt x="14571" y="2733"/>
                  <a:pt x="14574" y="2737"/>
                  <a:pt x="14574" y="2737"/>
                </a:cubicBezTo>
                <a:close/>
                <a:moveTo>
                  <a:pt x="8201" y="12930"/>
                </a:moveTo>
                <a:cubicBezTo>
                  <a:pt x="8198" y="12940"/>
                  <a:pt x="8194" y="12953"/>
                  <a:pt x="8194" y="12963"/>
                </a:cubicBezTo>
                <a:cubicBezTo>
                  <a:pt x="8201" y="12963"/>
                  <a:pt x="8204" y="12960"/>
                  <a:pt x="8211" y="12960"/>
                </a:cubicBezTo>
                <a:cubicBezTo>
                  <a:pt x="8204" y="12950"/>
                  <a:pt x="8201" y="12940"/>
                  <a:pt x="8201" y="12930"/>
                </a:cubicBezTo>
                <a:lnTo>
                  <a:pt x="8201" y="12930"/>
                </a:lnTo>
                <a:close/>
                <a:moveTo>
                  <a:pt x="8060" y="12989"/>
                </a:moveTo>
                <a:cubicBezTo>
                  <a:pt x="8060" y="12976"/>
                  <a:pt x="8060" y="12963"/>
                  <a:pt x="8060" y="12947"/>
                </a:cubicBezTo>
                <a:cubicBezTo>
                  <a:pt x="8060" y="12960"/>
                  <a:pt x="8060" y="12973"/>
                  <a:pt x="8060" y="12989"/>
                </a:cubicBezTo>
                <a:cubicBezTo>
                  <a:pt x="8060" y="12989"/>
                  <a:pt x="8060" y="12989"/>
                  <a:pt x="8060" y="12989"/>
                </a:cubicBezTo>
                <a:close/>
                <a:moveTo>
                  <a:pt x="3799" y="20525"/>
                </a:moveTo>
                <a:cubicBezTo>
                  <a:pt x="3803" y="20528"/>
                  <a:pt x="3809" y="20531"/>
                  <a:pt x="3813" y="20538"/>
                </a:cubicBezTo>
                <a:cubicBezTo>
                  <a:pt x="3813" y="20531"/>
                  <a:pt x="3813" y="20525"/>
                  <a:pt x="3813" y="20518"/>
                </a:cubicBezTo>
                <a:cubicBezTo>
                  <a:pt x="3809" y="20518"/>
                  <a:pt x="3806" y="20521"/>
                  <a:pt x="3799" y="20525"/>
                </a:cubicBezTo>
                <a:cubicBezTo>
                  <a:pt x="3799" y="20525"/>
                  <a:pt x="3799" y="20525"/>
                  <a:pt x="3799" y="20525"/>
                </a:cubicBezTo>
                <a:close/>
                <a:moveTo>
                  <a:pt x="10912" y="1111"/>
                </a:moveTo>
                <a:cubicBezTo>
                  <a:pt x="10912" y="1121"/>
                  <a:pt x="10912" y="1130"/>
                  <a:pt x="10912" y="1140"/>
                </a:cubicBezTo>
                <a:cubicBezTo>
                  <a:pt x="10912" y="1140"/>
                  <a:pt x="10909" y="1137"/>
                  <a:pt x="10909" y="1137"/>
                </a:cubicBezTo>
                <a:cubicBezTo>
                  <a:pt x="10919" y="1134"/>
                  <a:pt x="10929" y="1130"/>
                  <a:pt x="10939" y="1127"/>
                </a:cubicBezTo>
                <a:cubicBezTo>
                  <a:pt x="10929" y="1124"/>
                  <a:pt x="10919" y="1117"/>
                  <a:pt x="10909" y="1114"/>
                </a:cubicBezTo>
                <a:lnTo>
                  <a:pt x="10912" y="1111"/>
                </a:lnTo>
                <a:close/>
                <a:moveTo>
                  <a:pt x="8030" y="12904"/>
                </a:moveTo>
                <a:cubicBezTo>
                  <a:pt x="8030" y="12897"/>
                  <a:pt x="8030" y="12888"/>
                  <a:pt x="8030" y="12881"/>
                </a:cubicBezTo>
                <a:cubicBezTo>
                  <a:pt x="8030" y="12891"/>
                  <a:pt x="8030" y="12897"/>
                  <a:pt x="8030" y="12904"/>
                </a:cubicBezTo>
                <a:cubicBezTo>
                  <a:pt x="8030" y="12907"/>
                  <a:pt x="8030" y="12904"/>
                  <a:pt x="8030" y="12904"/>
                </a:cubicBezTo>
                <a:close/>
                <a:moveTo>
                  <a:pt x="7940" y="12832"/>
                </a:moveTo>
                <a:cubicBezTo>
                  <a:pt x="7940" y="12851"/>
                  <a:pt x="7940" y="12871"/>
                  <a:pt x="7940" y="12891"/>
                </a:cubicBezTo>
                <a:cubicBezTo>
                  <a:pt x="7940" y="12891"/>
                  <a:pt x="7936" y="12888"/>
                  <a:pt x="7936" y="12888"/>
                </a:cubicBezTo>
                <a:cubicBezTo>
                  <a:pt x="7947" y="12888"/>
                  <a:pt x="7957" y="12888"/>
                  <a:pt x="7967" y="12888"/>
                </a:cubicBezTo>
                <a:cubicBezTo>
                  <a:pt x="7967" y="12888"/>
                  <a:pt x="7963" y="12891"/>
                  <a:pt x="7963" y="12891"/>
                </a:cubicBezTo>
                <a:cubicBezTo>
                  <a:pt x="7960" y="12871"/>
                  <a:pt x="7960" y="12855"/>
                  <a:pt x="7957" y="12835"/>
                </a:cubicBezTo>
                <a:lnTo>
                  <a:pt x="7960" y="12835"/>
                </a:lnTo>
                <a:cubicBezTo>
                  <a:pt x="7953" y="12835"/>
                  <a:pt x="7943" y="12835"/>
                  <a:pt x="7936" y="12838"/>
                </a:cubicBezTo>
                <a:lnTo>
                  <a:pt x="7940" y="12832"/>
                </a:lnTo>
                <a:close/>
                <a:moveTo>
                  <a:pt x="15488" y="5037"/>
                </a:moveTo>
                <a:cubicBezTo>
                  <a:pt x="15488" y="5047"/>
                  <a:pt x="15491" y="5057"/>
                  <a:pt x="15491" y="5067"/>
                </a:cubicBezTo>
                <a:cubicBezTo>
                  <a:pt x="15495" y="5064"/>
                  <a:pt x="15498" y="5060"/>
                  <a:pt x="15498" y="5060"/>
                </a:cubicBezTo>
                <a:cubicBezTo>
                  <a:pt x="15495" y="5054"/>
                  <a:pt x="15488" y="5047"/>
                  <a:pt x="15485" y="5041"/>
                </a:cubicBezTo>
                <a:lnTo>
                  <a:pt x="15488" y="5037"/>
                </a:lnTo>
                <a:close/>
                <a:moveTo>
                  <a:pt x="7642" y="5119"/>
                </a:moveTo>
                <a:cubicBezTo>
                  <a:pt x="7635" y="5113"/>
                  <a:pt x="7632" y="5110"/>
                  <a:pt x="7625" y="5103"/>
                </a:cubicBezTo>
                <a:cubicBezTo>
                  <a:pt x="7625" y="5110"/>
                  <a:pt x="7622" y="5113"/>
                  <a:pt x="7622" y="5119"/>
                </a:cubicBezTo>
                <a:cubicBezTo>
                  <a:pt x="7629" y="5119"/>
                  <a:pt x="7635" y="5116"/>
                  <a:pt x="7642" y="5119"/>
                </a:cubicBezTo>
                <a:cubicBezTo>
                  <a:pt x="7645" y="5116"/>
                  <a:pt x="7642" y="5119"/>
                  <a:pt x="7642" y="5119"/>
                </a:cubicBezTo>
                <a:close/>
                <a:moveTo>
                  <a:pt x="8174" y="12819"/>
                </a:moveTo>
                <a:cubicBezTo>
                  <a:pt x="8167" y="12819"/>
                  <a:pt x="8164" y="12819"/>
                  <a:pt x="8157" y="12819"/>
                </a:cubicBezTo>
                <a:cubicBezTo>
                  <a:pt x="8161" y="12822"/>
                  <a:pt x="8164" y="12822"/>
                  <a:pt x="8167" y="12825"/>
                </a:cubicBezTo>
                <a:cubicBezTo>
                  <a:pt x="8171" y="12822"/>
                  <a:pt x="8171" y="12822"/>
                  <a:pt x="8174" y="12819"/>
                </a:cubicBezTo>
                <a:close/>
                <a:moveTo>
                  <a:pt x="15136" y="12802"/>
                </a:moveTo>
                <a:cubicBezTo>
                  <a:pt x="15143" y="12802"/>
                  <a:pt x="15150" y="12799"/>
                  <a:pt x="15157" y="12796"/>
                </a:cubicBezTo>
                <a:cubicBezTo>
                  <a:pt x="15153" y="12793"/>
                  <a:pt x="15150" y="12786"/>
                  <a:pt x="15150" y="12786"/>
                </a:cubicBezTo>
                <a:cubicBezTo>
                  <a:pt x="15143" y="12786"/>
                  <a:pt x="15136" y="12789"/>
                  <a:pt x="15130" y="12793"/>
                </a:cubicBezTo>
                <a:cubicBezTo>
                  <a:pt x="15133" y="12796"/>
                  <a:pt x="15136" y="12802"/>
                  <a:pt x="15136" y="12802"/>
                </a:cubicBezTo>
                <a:close/>
                <a:moveTo>
                  <a:pt x="11414" y="1071"/>
                </a:moveTo>
                <a:cubicBezTo>
                  <a:pt x="11411" y="1081"/>
                  <a:pt x="11411" y="1088"/>
                  <a:pt x="11411" y="1098"/>
                </a:cubicBezTo>
                <a:cubicBezTo>
                  <a:pt x="11411" y="1101"/>
                  <a:pt x="11414" y="1104"/>
                  <a:pt x="11418" y="1104"/>
                </a:cubicBezTo>
                <a:cubicBezTo>
                  <a:pt x="11414" y="1094"/>
                  <a:pt x="11414" y="1085"/>
                  <a:pt x="11414" y="1071"/>
                </a:cubicBezTo>
                <a:cubicBezTo>
                  <a:pt x="11414" y="1075"/>
                  <a:pt x="11414" y="1071"/>
                  <a:pt x="11414" y="1071"/>
                </a:cubicBezTo>
                <a:close/>
                <a:moveTo>
                  <a:pt x="8090" y="12806"/>
                </a:moveTo>
                <a:lnTo>
                  <a:pt x="8087" y="12796"/>
                </a:lnTo>
                <a:lnTo>
                  <a:pt x="8084" y="12806"/>
                </a:lnTo>
                <a:lnTo>
                  <a:pt x="8090" y="12806"/>
                </a:lnTo>
                <a:close/>
                <a:moveTo>
                  <a:pt x="7910" y="12776"/>
                </a:moveTo>
                <a:cubicBezTo>
                  <a:pt x="7910" y="12796"/>
                  <a:pt x="7910" y="12815"/>
                  <a:pt x="7910" y="12835"/>
                </a:cubicBezTo>
                <a:cubicBezTo>
                  <a:pt x="7910" y="12835"/>
                  <a:pt x="7906" y="12832"/>
                  <a:pt x="7906" y="12832"/>
                </a:cubicBezTo>
                <a:cubicBezTo>
                  <a:pt x="7916" y="12832"/>
                  <a:pt x="7926" y="12832"/>
                  <a:pt x="7936" y="12832"/>
                </a:cubicBezTo>
                <a:cubicBezTo>
                  <a:pt x="7936" y="12832"/>
                  <a:pt x="7933" y="12835"/>
                  <a:pt x="7933" y="12835"/>
                </a:cubicBezTo>
                <a:cubicBezTo>
                  <a:pt x="7933" y="12812"/>
                  <a:pt x="7943" y="12786"/>
                  <a:pt x="7910" y="12776"/>
                </a:cubicBezTo>
                <a:lnTo>
                  <a:pt x="7910" y="12776"/>
                </a:lnTo>
                <a:close/>
                <a:moveTo>
                  <a:pt x="9600" y="5090"/>
                </a:moveTo>
                <a:cubicBezTo>
                  <a:pt x="9593" y="5106"/>
                  <a:pt x="9587" y="5119"/>
                  <a:pt x="9580" y="5136"/>
                </a:cubicBezTo>
                <a:lnTo>
                  <a:pt x="9580" y="5136"/>
                </a:lnTo>
                <a:cubicBezTo>
                  <a:pt x="9587" y="5123"/>
                  <a:pt x="9593" y="5106"/>
                  <a:pt x="9600" y="5090"/>
                </a:cubicBezTo>
                <a:lnTo>
                  <a:pt x="9600" y="5090"/>
                </a:lnTo>
                <a:close/>
                <a:moveTo>
                  <a:pt x="10855" y="1085"/>
                </a:moveTo>
                <a:cubicBezTo>
                  <a:pt x="10855" y="1094"/>
                  <a:pt x="10855" y="1104"/>
                  <a:pt x="10855" y="1114"/>
                </a:cubicBezTo>
                <a:cubicBezTo>
                  <a:pt x="10855" y="1114"/>
                  <a:pt x="10852" y="1111"/>
                  <a:pt x="10852" y="1111"/>
                </a:cubicBezTo>
                <a:cubicBezTo>
                  <a:pt x="10872" y="1111"/>
                  <a:pt x="10892" y="1111"/>
                  <a:pt x="10912" y="1111"/>
                </a:cubicBezTo>
                <a:cubicBezTo>
                  <a:pt x="10912" y="1111"/>
                  <a:pt x="10909" y="1114"/>
                  <a:pt x="10909" y="1114"/>
                </a:cubicBezTo>
                <a:cubicBezTo>
                  <a:pt x="10895" y="1094"/>
                  <a:pt x="10879" y="1081"/>
                  <a:pt x="10855" y="1085"/>
                </a:cubicBezTo>
                <a:lnTo>
                  <a:pt x="10855" y="1085"/>
                </a:lnTo>
                <a:close/>
                <a:moveTo>
                  <a:pt x="9416" y="1081"/>
                </a:moveTo>
                <a:cubicBezTo>
                  <a:pt x="9416" y="1085"/>
                  <a:pt x="9413" y="1091"/>
                  <a:pt x="9413" y="1094"/>
                </a:cubicBezTo>
                <a:cubicBezTo>
                  <a:pt x="9413" y="1101"/>
                  <a:pt x="9386" y="1111"/>
                  <a:pt x="9416" y="1117"/>
                </a:cubicBezTo>
                <a:cubicBezTo>
                  <a:pt x="9416" y="1104"/>
                  <a:pt x="9413" y="1091"/>
                  <a:pt x="9413" y="1078"/>
                </a:cubicBezTo>
                <a:lnTo>
                  <a:pt x="9416" y="1081"/>
                </a:lnTo>
                <a:close/>
                <a:moveTo>
                  <a:pt x="14731" y="15605"/>
                </a:moveTo>
                <a:cubicBezTo>
                  <a:pt x="14742" y="15605"/>
                  <a:pt x="14752" y="15605"/>
                  <a:pt x="14762" y="15605"/>
                </a:cubicBezTo>
                <a:cubicBezTo>
                  <a:pt x="14762" y="15605"/>
                  <a:pt x="14758" y="15608"/>
                  <a:pt x="14758" y="15608"/>
                </a:cubicBezTo>
                <a:cubicBezTo>
                  <a:pt x="14755" y="15582"/>
                  <a:pt x="14752" y="15559"/>
                  <a:pt x="14748" y="15533"/>
                </a:cubicBezTo>
                <a:cubicBezTo>
                  <a:pt x="14748" y="15533"/>
                  <a:pt x="14748" y="15533"/>
                  <a:pt x="14748" y="15533"/>
                </a:cubicBezTo>
                <a:cubicBezTo>
                  <a:pt x="14741" y="15559"/>
                  <a:pt x="14738" y="15582"/>
                  <a:pt x="14735" y="15608"/>
                </a:cubicBezTo>
                <a:cubicBezTo>
                  <a:pt x="14735" y="15611"/>
                  <a:pt x="14731" y="15605"/>
                  <a:pt x="14731" y="15605"/>
                </a:cubicBezTo>
                <a:close/>
                <a:moveTo>
                  <a:pt x="7659" y="5185"/>
                </a:moveTo>
                <a:cubicBezTo>
                  <a:pt x="7672" y="5159"/>
                  <a:pt x="7655" y="5139"/>
                  <a:pt x="7642" y="5119"/>
                </a:cubicBezTo>
                <a:cubicBezTo>
                  <a:pt x="7642" y="5119"/>
                  <a:pt x="7645" y="5116"/>
                  <a:pt x="7645" y="5116"/>
                </a:cubicBezTo>
                <a:cubicBezTo>
                  <a:pt x="7642" y="5142"/>
                  <a:pt x="7629" y="5169"/>
                  <a:pt x="7659" y="5185"/>
                </a:cubicBezTo>
                <a:cubicBezTo>
                  <a:pt x="7662" y="5182"/>
                  <a:pt x="7659" y="5185"/>
                  <a:pt x="7659" y="5185"/>
                </a:cubicBezTo>
                <a:close/>
                <a:moveTo>
                  <a:pt x="9413" y="1078"/>
                </a:moveTo>
                <a:cubicBezTo>
                  <a:pt x="9449" y="1094"/>
                  <a:pt x="9446" y="1058"/>
                  <a:pt x="9459" y="1045"/>
                </a:cubicBezTo>
                <a:lnTo>
                  <a:pt x="9463" y="1049"/>
                </a:lnTo>
                <a:cubicBezTo>
                  <a:pt x="9446" y="1058"/>
                  <a:pt x="9433" y="1071"/>
                  <a:pt x="9416" y="1081"/>
                </a:cubicBezTo>
                <a:cubicBezTo>
                  <a:pt x="9416" y="1081"/>
                  <a:pt x="9413" y="1078"/>
                  <a:pt x="9413" y="1078"/>
                </a:cubicBezTo>
                <a:close/>
                <a:moveTo>
                  <a:pt x="19883" y="20652"/>
                </a:moveTo>
                <a:cubicBezTo>
                  <a:pt x="19883" y="20652"/>
                  <a:pt x="19876" y="20656"/>
                  <a:pt x="19876" y="20659"/>
                </a:cubicBezTo>
                <a:cubicBezTo>
                  <a:pt x="19876" y="20662"/>
                  <a:pt x="19880" y="20669"/>
                  <a:pt x="19883" y="20669"/>
                </a:cubicBezTo>
                <a:cubicBezTo>
                  <a:pt x="19890" y="20669"/>
                  <a:pt x="19896" y="20666"/>
                  <a:pt x="19900" y="20662"/>
                </a:cubicBezTo>
                <a:cubicBezTo>
                  <a:pt x="19893" y="20659"/>
                  <a:pt x="19890" y="20656"/>
                  <a:pt x="19883" y="20652"/>
                </a:cubicBezTo>
                <a:close/>
                <a:moveTo>
                  <a:pt x="15545" y="5139"/>
                </a:moveTo>
                <a:cubicBezTo>
                  <a:pt x="15568" y="5142"/>
                  <a:pt x="15595" y="5146"/>
                  <a:pt x="15618" y="5152"/>
                </a:cubicBezTo>
                <a:lnTo>
                  <a:pt x="15615" y="5155"/>
                </a:lnTo>
                <a:cubicBezTo>
                  <a:pt x="15598" y="5110"/>
                  <a:pt x="15565" y="5146"/>
                  <a:pt x="15545" y="5139"/>
                </a:cubicBezTo>
                <a:lnTo>
                  <a:pt x="15545" y="5139"/>
                </a:lnTo>
                <a:close/>
                <a:moveTo>
                  <a:pt x="8151" y="12704"/>
                </a:moveTo>
                <a:cubicBezTo>
                  <a:pt x="8167" y="12701"/>
                  <a:pt x="8191" y="12737"/>
                  <a:pt x="8201" y="12694"/>
                </a:cubicBezTo>
                <a:cubicBezTo>
                  <a:pt x="8201" y="12694"/>
                  <a:pt x="8204" y="12697"/>
                  <a:pt x="8204" y="12697"/>
                </a:cubicBezTo>
                <a:cubicBezTo>
                  <a:pt x="8188" y="12701"/>
                  <a:pt x="8171" y="12704"/>
                  <a:pt x="8151" y="12707"/>
                </a:cubicBezTo>
                <a:lnTo>
                  <a:pt x="8151" y="12704"/>
                </a:lnTo>
                <a:close/>
                <a:moveTo>
                  <a:pt x="6591" y="12701"/>
                </a:moveTo>
                <a:cubicBezTo>
                  <a:pt x="6581" y="12701"/>
                  <a:pt x="6571" y="12697"/>
                  <a:pt x="6561" y="12697"/>
                </a:cubicBezTo>
                <a:cubicBezTo>
                  <a:pt x="6561" y="12717"/>
                  <a:pt x="6564" y="12737"/>
                  <a:pt x="6564" y="12756"/>
                </a:cubicBezTo>
                <a:lnTo>
                  <a:pt x="6561" y="12753"/>
                </a:lnTo>
                <a:cubicBezTo>
                  <a:pt x="6594" y="12747"/>
                  <a:pt x="6594" y="12724"/>
                  <a:pt x="6588" y="12701"/>
                </a:cubicBezTo>
                <a:lnTo>
                  <a:pt x="6591" y="12701"/>
                </a:lnTo>
                <a:close/>
                <a:moveTo>
                  <a:pt x="15618" y="5152"/>
                </a:moveTo>
                <a:cubicBezTo>
                  <a:pt x="15618" y="5162"/>
                  <a:pt x="15618" y="5172"/>
                  <a:pt x="15622" y="5185"/>
                </a:cubicBezTo>
                <a:cubicBezTo>
                  <a:pt x="15629" y="5182"/>
                  <a:pt x="15632" y="5178"/>
                  <a:pt x="15639" y="5178"/>
                </a:cubicBezTo>
                <a:cubicBezTo>
                  <a:pt x="15629" y="5169"/>
                  <a:pt x="15622" y="5162"/>
                  <a:pt x="15618" y="5152"/>
                </a:cubicBezTo>
                <a:cubicBezTo>
                  <a:pt x="15615" y="5155"/>
                  <a:pt x="15618" y="5152"/>
                  <a:pt x="15618" y="5152"/>
                </a:cubicBezTo>
                <a:close/>
                <a:moveTo>
                  <a:pt x="8238" y="12701"/>
                </a:moveTo>
                <a:cubicBezTo>
                  <a:pt x="8238" y="12681"/>
                  <a:pt x="8238" y="12661"/>
                  <a:pt x="8238" y="12642"/>
                </a:cubicBezTo>
                <a:lnTo>
                  <a:pt x="8241" y="12645"/>
                </a:lnTo>
                <a:cubicBezTo>
                  <a:pt x="8228" y="12661"/>
                  <a:pt x="8218" y="12678"/>
                  <a:pt x="8204" y="12694"/>
                </a:cubicBezTo>
                <a:cubicBezTo>
                  <a:pt x="8204" y="12694"/>
                  <a:pt x="8201" y="12691"/>
                  <a:pt x="8201" y="12691"/>
                </a:cubicBezTo>
                <a:cubicBezTo>
                  <a:pt x="8214" y="12691"/>
                  <a:pt x="8228" y="12694"/>
                  <a:pt x="8241" y="12694"/>
                </a:cubicBezTo>
                <a:cubicBezTo>
                  <a:pt x="8244" y="12697"/>
                  <a:pt x="8238" y="12701"/>
                  <a:pt x="8238" y="12701"/>
                </a:cubicBezTo>
                <a:close/>
                <a:moveTo>
                  <a:pt x="9580" y="5198"/>
                </a:moveTo>
                <a:cubicBezTo>
                  <a:pt x="9587" y="5201"/>
                  <a:pt x="9593" y="5205"/>
                  <a:pt x="9603" y="5208"/>
                </a:cubicBezTo>
                <a:cubicBezTo>
                  <a:pt x="9593" y="5205"/>
                  <a:pt x="9587" y="5201"/>
                  <a:pt x="9580" y="5198"/>
                </a:cubicBezTo>
                <a:cubicBezTo>
                  <a:pt x="9580" y="5198"/>
                  <a:pt x="9580" y="5198"/>
                  <a:pt x="9580" y="5198"/>
                </a:cubicBezTo>
                <a:close/>
                <a:moveTo>
                  <a:pt x="9459" y="1045"/>
                </a:moveTo>
                <a:cubicBezTo>
                  <a:pt x="9486" y="1019"/>
                  <a:pt x="9453" y="993"/>
                  <a:pt x="9463" y="967"/>
                </a:cubicBezTo>
                <a:lnTo>
                  <a:pt x="9463" y="967"/>
                </a:lnTo>
                <a:cubicBezTo>
                  <a:pt x="9463" y="993"/>
                  <a:pt x="9463" y="1019"/>
                  <a:pt x="9459" y="1045"/>
                </a:cubicBezTo>
                <a:cubicBezTo>
                  <a:pt x="9463" y="1049"/>
                  <a:pt x="9459" y="1045"/>
                  <a:pt x="9459" y="1045"/>
                </a:cubicBezTo>
                <a:close/>
                <a:moveTo>
                  <a:pt x="3157" y="18181"/>
                </a:moveTo>
                <a:cubicBezTo>
                  <a:pt x="3157" y="18188"/>
                  <a:pt x="3160" y="18194"/>
                  <a:pt x="3163" y="18201"/>
                </a:cubicBezTo>
                <a:cubicBezTo>
                  <a:pt x="3167" y="18197"/>
                  <a:pt x="3173" y="18194"/>
                  <a:pt x="3170" y="18194"/>
                </a:cubicBezTo>
                <a:cubicBezTo>
                  <a:pt x="3170" y="18188"/>
                  <a:pt x="3167" y="18181"/>
                  <a:pt x="3163" y="18174"/>
                </a:cubicBezTo>
                <a:cubicBezTo>
                  <a:pt x="3163" y="18178"/>
                  <a:pt x="3157" y="18181"/>
                  <a:pt x="3157" y="18181"/>
                </a:cubicBezTo>
                <a:close/>
                <a:moveTo>
                  <a:pt x="3880" y="18174"/>
                </a:moveTo>
                <a:cubicBezTo>
                  <a:pt x="3876" y="18178"/>
                  <a:pt x="3870" y="18181"/>
                  <a:pt x="3870" y="18184"/>
                </a:cubicBezTo>
                <a:cubicBezTo>
                  <a:pt x="3870" y="18191"/>
                  <a:pt x="3873" y="18201"/>
                  <a:pt x="3873" y="18207"/>
                </a:cubicBezTo>
                <a:cubicBezTo>
                  <a:pt x="3880" y="18204"/>
                  <a:pt x="3883" y="18201"/>
                  <a:pt x="3890" y="18197"/>
                </a:cubicBezTo>
                <a:cubicBezTo>
                  <a:pt x="3886" y="18191"/>
                  <a:pt x="3883" y="18181"/>
                  <a:pt x="3880" y="18174"/>
                </a:cubicBezTo>
                <a:close/>
                <a:moveTo>
                  <a:pt x="7987" y="12498"/>
                </a:moveTo>
                <a:cubicBezTo>
                  <a:pt x="7983" y="12507"/>
                  <a:pt x="7973" y="12524"/>
                  <a:pt x="7977" y="12527"/>
                </a:cubicBezTo>
                <a:cubicBezTo>
                  <a:pt x="7997" y="12540"/>
                  <a:pt x="8010" y="12524"/>
                  <a:pt x="8013" y="12511"/>
                </a:cubicBezTo>
                <a:cubicBezTo>
                  <a:pt x="8017" y="12498"/>
                  <a:pt x="8003" y="12494"/>
                  <a:pt x="7990" y="12501"/>
                </a:cubicBezTo>
                <a:cubicBezTo>
                  <a:pt x="7993" y="12498"/>
                  <a:pt x="7987" y="12498"/>
                  <a:pt x="7987" y="12498"/>
                </a:cubicBezTo>
                <a:close/>
                <a:moveTo>
                  <a:pt x="6715" y="12527"/>
                </a:moveTo>
                <a:cubicBezTo>
                  <a:pt x="6708" y="12520"/>
                  <a:pt x="6705" y="12514"/>
                  <a:pt x="6698" y="12511"/>
                </a:cubicBezTo>
                <a:cubicBezTo>
                  <a:pt x="6698" y="12511"/>
                  <a:pt x="6701" y="12514"/>
                  <a:pt x="6701" y="12514"/>
                </a:cubicBezTo>
                <a:cubicBezTo>
                  <a:pt x="6681" y="12514"/>
                  <a:pt x="6661" y="12514"/>
                  <a:pt x="6641" y="12514"/>
                </a:cubicBezTo>
                <a:cubicBezTo>
                  <a:pt x="6641" y="12514"/>
                  <a:pt x="6644" y="12511"/>
                  <a:pt x="6644" y="12511"/>
                </a:cubicBezTo>
                <a:cubicBezTo>
                  <a:pt x="6658" y="12557"/>
                  <a:pt x="6685" y="12530"/>
                  <a:pt x="6715" y="12527"/>
                </a:cubicBezTo>
                <a:lnTo>
                  <a:pt x="6715" y="12527"/>
                </a:lnTo>
                <a:close/>
                <a:moveTo>
                  <a:pt x="9443" y="18174"/>
                </a:moveTo>
                <a:cubicBezTo>
                  <a:pt x="9453" y="18178"/>
                  <a:pt x="9459" y="18181"/>
                  <a:pt x="9470" y="18188"/>
                </a:cubicBezTo>
                <a:cubicBezTo>
                  <a:pt x="9470" y="18184"/>
                  <a:pt x="9470" y="18181"/>
                  <a:pt x="9470" y="18178"/>
                </a:cubicBezTo>
                <a:cubicBezTo>
                  <a:pt x="9459" y="18178"/>
                  <a:pt x="9449" y="18181"/>
                  <a:pt x="9439" y="18181"/>
                </a:cubicBezTo>
                <a:cubicBezTo>
                  <a:pt x="9439" y="18178"/>
                  <a:pt x="9443" y="18174"/>
                  <a:pt x="9443" y="18174"/>
                </a:cubicBezTo>
                <a:close/>
                <a:moveTo>
                  <a:pt x="8127" y="12488"/>
                </a:moveTo>
                <a:cubicBezTo>
                  <a:pt x="8131" y="12481"/>
                  <a:pt x="8131" y="12475"/>
                  <a:pt x="8134" y="12468"/>
                </a:cubicBezTo>
                <a:cubicBezTo>
                  <a:pt x="8131" y="12468"/>
                  <a:pt x="8127" y="12468"/>
                  <a:pt x="8124" y="12468"/>
                </a:cubicBezTo>
                <a:cubicBezTo>
                  <a:pt x="8124" y="12475"/>
                  <a:pt x="8127" y="12478"/>
                  <a:pt x="8127" y="12484"/>
                </a:cubicBezTo>
                <a:cubicBezTo>
                  <a:pt x="8127" y="12484"/>
                  <a:pt x="8127" y="12488"/>
                  <a:pt x="8127" y="12488"/>
                </a:cubicBezTo>
                <a:close/>
                <a:moveTo>
                  <a:pt x="30" y="18207"/>
                </a:moveTo>
                <a:cubicBezTo>
                  <a:pt x="24" y="18204"/>
                  <a:pt x="13" y="18201"/>
                  <a:pt x="7" y="18197"/>
                </a:cubicBezTo>
                <a:cubicBezTo>
                  <a:pt x="7" y="18197"/>
                  <a:pt x="3" y="18204"/>
                  <a:pt x="0" y="18204"/>
                </a:cubicBezTo>
                <a:cubicBezTo>
                  <a:pt x="10" y="18207"/>
                  <a:pt x="20" y="18207"/>
                  <a:pt x="30" y="18207"/>
                </a:cubicBezTo>
                <a:cubicBezTo>
                  <a:pt x="30" y="18211"/>
                  <a:pt x="30" y="18207"/>
                  <a:pt x="30" y="18207"/>
                </a:cubicBezTo>
                <a:close/>
                <a:moveTo>
                  <a:pt x="315" y="18814"/>
                </a:moveTo>
                <a:cubicBezTo>
                  <a:pt x="275" y="18833"/>
                  <a:pt x="321" y="18860"/>
                  <a:pt x="308" y="18882"/>
                </a:cubicBezTo>
                <a:cubicBezTo>
                  <a:pt x="308" y="18882"/>
                  <a:pt x="308" y="18882"/>
                  <a:pt x="308" y="18882"/>
                </a:cubicBezTo>
                <a:cubicBezTo>
                  <a:pt x="311" y="18856"/>
                  <a:pt x="311" y="18833"/>
                  <a:pt x="315" y="18814"/>
                </a:cubicBezTo>
                <a:cubicBezTo>
                  <a:pt x="315" y="18810"/>
                  <a:pt x="315" y="18814"/>
                  <a:pt x="315" y="18814"/>
                </a:cubicBezTo>
                <a:close/>
                <a:moveTo>
                  <a:pt x="7772" y="12402"/>
                </a:moveTo>
                <a:cubicBezTo>
                  <a:pt x="7772" y="12422"/>
                  <a:pt x="7772" y="12439"/>
                  <a:pt x="7772" y="12458"/>
                </a:cubicBezTo>
                <a:cubicBezTo>
                  <a:pt x="7772" y="12458"/>
                  <a:pt x="7772" y="12458"/>
                  <a:pt x="7772" y="12458"/>
                </a:cubicBezTo>
                <a:cubicBezTo>
                  <a:pt x="7776" y="12439"/>
                  <a:pt x="7776" y="12419"/>
                  <a:pt x="7772" y="12402"/>
                </a:cubicBezTo>
                <a:lnTo>
                  <a:pt x="7772" y="12402"/>
                </a:lnTo>
                <a:close/>
                <a:moveTo>
                  <a:pt x="7742" y="12399"/>
                </a:moveTo>
                <a:cubicBezTo>
                  <a:pt x="7752" y="12399"/>
                  <a:pt x="7762" y="12399"/>
                  <a:pt x="7772" y="12399"/>
                </a:cubicBezTo>
                <a:cubicBezTo>
                  <a:pt x="7772" y="12399"/>
                  <a:pt x="7772" y="12402"/>
                  <a:pt x="7772" y="12402"/>
                </a:cubicBezTo>
                <a:cubicBezTo>
                  <a:pt x="7762" y="12406"/>
                  <a:pt x="7752" y="12373"/>
                  <a:pt x="7746" y="12406"/>
                </a:cubicBezTo>
                <a:lnTo>
                  <a:pt x="7742" y="12399"/>
                </a:lnTo>
                <a:close/>
                <a:moveTo>
                  <a:pt x="9965" y="5326"/>
                </a:moveTo>
                <a:cubicBezTo>
                  <a:pt x="9962" y="5332"/>
                  <a:pt x="9958" y="5336"/>
                  <a:pt x="9955" y="5342"/>
                </a:cubicBezTo>
                <a:cubicBezTo>
                  <a:pt x="9978" y="5346"/>
                  <a:pt x="9968" y="5336"/>
                  <a:pt x="9962" y="5326"/>
                </a:cubicBezTo>
                <a:cubicBezTo>
                  <a:pt x="9962" y="5323"/>
                  <a:pt x="9965" y="5326"/>
                  <a:pt x="9965" y="5326"/>
                </a:cubicBezTo>
                <a:close/>
                <a:moveTo>
                  <a:pt x="8124" y="12265"/>
                </a:moveTo>
                <a:cubicBezTo>
                  <a:pt x="8117" y="12262"/>
                  <a:pt x="8111" y="12258"/>
                  <a:pt x="8104" y="12258"/>
                </a:cubicBezTo>
                <a:lnTo>
                  <a:pt x="8097" y="12255"/>
                </a:lnTo>
                <a:cubicBezTo>
                  <a:pt x="8107" y="12262"/>
                  <a:pt x="8117" y="12265"/>
                  <a:pt x="8127" y="12271"/>
                </a:cubicBezTo>
                <a:lnTo>
                  <a:pt x="8124" y="12265"/>
                </a:lnTo>
                <a:close/>
                <a:moveTo>
                  <a:pt x="11304" y="20738"/>
                </a:moveTo>
                <a:cubicBezTo>
                  <a:pt x="11304" y="20751"/>
                  <a:pt x="11304" y="20761"/>
                  <a:pt x="11300" y="20774"/>
                </a:cubicBezTo>
                <a:cubicBezTo>
                  <a:pt x="11304" y="20774"/>
                  <a:pt x="11311" y="20774"/>
                  <a:pt x="11314" y="20770"/>
                </a:cubicBezTo>
                <a:cubicBezTo>
                  <a:pt x="11314" y="20757"/>
                  <a:pt x="11311" y="20747"/>
                  <a:pt x="11304" y="20738"/>
                </a:cubicBezTo>
                <a:cubicBezTo>
                  <a:pt x="11304" y="20734"/>
                  <a:pt x="11304" y="20734"/>
                  <a:pt x="11304" y="20738"/>
                </a:cubicBezTo>
                <a:close/>
                <a:moveTo>
                  <a:pt x="9547" y="914"/>
                </a:moveTo>
                <a:cubicBezTo>
                  <a:pt x="9523" y="924"/>
                  <a:pt x="9513" y="940"/>
                  <a:pt x="9520" y="963"/>
                </a:cubicBezTo>
                <a:cubicBezTo>
                  <a:pt x="9520" y="963"/>
                  <a:pt x="9520" y="963"/>
                  <a:pt x="9520" y="963"/>
                </a:cubicBezTo>
                <a:cubicBezTo>
                  <a:pt x="9547" y="957"/>
                  <a:pt x="9550" y="937"/>
                  <a:pt x="9547" y="914"/>
                </a:cubicBezTo>
                <a:lnTo>
                  <a:pt x="9547" y="914"/>
                </a:lnTo>
                <a:close/>
                <a:moveTo>
                  <a:pt x="8124" y="12265"/>
                </a:moveTo>
                <a:cubicBezTo>
                  <a:pt x="8137" y="12265"/>
                  <a:pt x="8147" y="12265"/>
                  <a:pt x="8161" y="12265"/>
                </a:cubicBezTo>
                <a:cubicBezTo>
                  <a:pt x="8161" y="12265"/>
                  <a:pt x="8154" y="12268"/>
                  <a:pt x="8154" y="12268"/>
                </a:cubicBezTo>
                <a:cubicBezTo>
                  <a:pt x="8154" y="12248"/>
                  <a:pt x="8154" y="12229"/>
                  <a:pt x="8154" y="12212"/>
                </a:cubicBezTo>
                <a:cubicBezTo>
                  <a:pt x="8154" y="12212"/>
                  <a:pt x="8157" y="12216"/>
                  <a:pt x="8157" y="12216"/>
                </a:cubicBezTo>
                <a:cubicBezTo>
                  <a:pt x="8147" y="12216"/>
                  <a:pt x="8137" y="12216"/>
                  <a:pt x="8127" y="12216"/>
                </a:cubicBezTo>
                <a:cubicBezTo>
                  <a:pt x="8127" y="12216"/>
                  <a:pt x="8127" y="12216"/>
                  <a:pt x="8127" y="12216"/>
                </a:cubicBezTo>
                <a:cubicBezTo>
                  <a:pt x="8127" y="12235"/>
                  <a:pt x="8127" y="12252"/>
                  <a:pt x="8127" y="12271"/>
                </a:cubicBezTo>
                <a:cubicBezTo>
                  <a:pt x="8127" y="12271"/>
                  <a:pt x="8124" y="12265"/>
                  <a:pt x="8124" y="12265"/>
                </a:cubicBezTo>
                <a:close/>
                <a:moveTo>
                  <a:pt x="10263" y="5437"/>
                </a:moveTo>
                <a:cubicBezTo>
                  <a:pt x="10273" y="5441"/>
                  <a:pt x="10286" y="5444"/>
                  <a:pt x="10296" y="5444"/>
                </a:cubicBezTo>
                <a:cubicBezTo>
                  <a:pt x="10296" y="5444"/>
                  <a:pt x="10296" y="5437"/>
                  <a:pt x="10300" y="5434"/>
                </a:cubicBezTo>
                <a:cubicBezTo>
                  <a:pt x="10290" y="5437"/>
                  <a:pt x="10276" y="5441"/>
                  <a:pt x="10263" y="5437"/>
                </a:cubicBezTo>
                <a:cubicBezTo>
                  <a:pt x="10266" y="5441"/>
                  <a:pt x="10263" y="5437"/>
                  <a:pt x="10263" y="5437"/>
                </a:cubicBezTo>
                <a:close/>
                <a:moveTo>
                  <a:pt x="15612" y="5424"/>
                </a:moveTo>
                <a:cubicBezTo>
                  <a:pt x="15618" y="5431"/>
                  <a:pt x="15625" y="5434"/>
                  <a:pt x="15632" y="5441"/>
                </a:cubicBezTo>
                <a:cubicBezTo>
                  <a:pt x="15632" y="5441"/>
                  <a:pt x="15639" y="5437"/>
                  <a:pt x="15642" y="5437"/>
                </a:cubicBezTo>
                <a:cubicBezTo>
                  <a:pt x="15629" y="5434"/>
                  <a:pt x="15618" y="5431"/>
                  <a:pt x="15612" y="5424"/>
                </a:cubicBezTo>
                <a:cubicBezTo>
                  <a:pt x="15608" y="5428"/>
                  <a:pt x="15612" y="5424"/>
                  <a:pt x="15612" y="5424"/>
                </a:cubicBezTo>
                <a:close/>
                <a:moveTo>
                  <a:pt x="15916" y="5454"/>
                </a:moveTo>
                <a:cubicBezTo>
                  <a:pt x="15916" y="5444"/>
                  <a:pt x="15916" y="5434"/>
                  <a:pt x="15916" y="5421"/>
                </a:cubicBezTo>
                <a:cubicBezTo>
                  <a:pt x="15916" y="5421"/>
                  <a:pt x="15920" y="5424"/>
                  <a:pt x="15920" y="5424"/>
                </a:cubicBezTo>
                <a:cubicBezTo>
                  <a:pt x="15903" y="5421"/>
                  <a:pt x="15886" y="5421"/>
                  <a:pt x="15890" y="5444"/>
                </a:cubicBezTo>
                <a:cubicBezTo>
                  <a:pt x="15890" y="5447"/>
                  <a:pt x="15906" y="5447"/>
                  <a:pt x="15916" y="5454"/>
                </a:cubicBezTo>
                <a:lnTo>
                  <a:pt x="15916" y="5454"/>
                </a:lnTo>
                <a:close/>
                <a:moveTo>
                  <a:pt x="7357" y="5496"/>
                </a:moveTo>
                <a:cubicBezTo>
                  <a:pt x="7404" y="5487"/>
                  <a:pt x="7374" y="5457"/>
                  <a:pt x="7374" y="5437"/>
                </a:cubicBezTo>
                <a:cubicBezTo>
                  <a:pt x="7374" y="5437"/>
                  <a:pt x="7374" y="5437"/>
                  <a:pt x="7374" y="5437"/>
                </a:cubicBezTo>
                <a:cubicBezTo>
                  <a:pt x="7371" y="5457"/>
                  <a:pt x="7364" y="5480"/>
                  <a:pt x="7361" y="5500"/>
                </a:cubicBezTo>
                <a:cubicBezTo>
                  <a:pt x="7361" y="5500"/>
                  <a:pt x="7357" y="5496"/>
                  <a:pt x="7357" y="5496"/>
                </a:cubicBezTo>
                <a:close/>
                <a:moveTo>
                  <a:pt x="8111" y="12160"/>
                </a:moveTo>
                <a:cubicBezTo>
                  <a:pt x="8104" y="12183"/>
                  <a:pt x="8144" y="12189"/>
                  <a:pt x="8127" y="12212"/>
                </a:cubicBezTo>
                <a:cubicBezTo>
                  <a:pt x="8127" y="12212"/>
                  <a:pt x="8127" y="12212"/>
                  <a:pt x="8127" y="12212"/>
                </a:cubicBezTo>
                <a:cubicBezTo>
                  <a:pt x="8127" y="12193"/>
                  <a:pt x="8127" y="12173"/>
                  <a:pt x="8127" y="12153"/>
                </a:cubicBezTo>
                <a:lnTo>
                  <a:pt x="8127" y="12157"/>
                </a:lnTo>
                <a:cubicBezTo>
                  <a:pt x="8121" y="12166"/>
                  <a:pt x="8114" y="12163"/>
                  <a:pt x="8111" y="12160"/>
                </a:cubicBezTo>
                <a:lnTo>
                  <a:pt x="8111" y="12160"/>
                </a:lnTo>
                <a:close/>
                <a:moveTo>
                  <a:pt x="11983" y="2704"/>
                </a:moveTo>
                <a:cubicBezTo>
                  <a:pt x="11973" y="2704"/>
                  <a:pt x="11963" y="2704"/>
                  <a:pt x="11953" y="2704"/>
                </a:cubicBezTo>
                <a:lnTo>
                  <a:pt x="11957" y="2697"/>
                </a:lnTo>
                <a:cubicBezTo>
                  <a:pt x="11960" y="2720"/>
                  <a:pt x="11950" y="2746"/>
                  <a:pt x="11980" y="2759"/>
                </a:cubicBezTo>
                <a:cubicBezTo>
                  <a:pt x="11980" y="2759"/>
                  <a:pt x="11977" y="2763"/>
                  <a:pt x="11977" y="2763"/>
                </a:cubicBezTo>
                <a:cubicBezTo>
                  <a:pt x="11977" y="2740"/>
                  <a:pt x="11980" y="2720"/>
                  <a:pt x="11980" y="2697"/>
                </a:cubicBezTo>
                <a:lnTo>
                  <a:pt x="11983" y="2704"/>
                </a:lnTo>
                <a:close/>
                <a:moveTo>
                  <a:pt x="10122" y="858"/>
                </a:moveTo>
                <a:cubicBezTo>
                  <a:pt x="10119" y="862"/>
                  <a:pt x="10116" y="865"/>
                  <a:pt x="10112" y="872"/>
                </a:cubicBezTo>
                <a:cubicBezTo>
                  <a:pt x="10116" y="872"/>
                  <a:pt x="10119" y="875"/>
                  <a:pt x="10122" y="875"/>
                </a:cubicBezTo>
                <a:cubicBezTo>
                  <a:pt x="10122" y="872"/>
                  <a:pt x="10122" y="865"/>
                  <a:pt x="10122" y="858"/>
                </a:cubicBezTo>
                <a:cubicBezTo>
                  <a:pt x="10122" y="858"/>
                  <a:pt x="10122" y="858"/>
                  <a:pt x="10122" y="858"/>
                </a:cubicBezTo>
                <a:close/>
                <a:moveTo>
                  <a:pt x="8184" y="11970"/>
                </a:moveTo>
                <a:cubicBezTo>
                  <a:pt x="8194" y="11970"/>
                  <a:pt x="8204" y="11970"/>
                  <a:pt x="8214" y="11970"/>
                </a:cubicBezTo>
                <a:cubicBezTo>
                  <a:pt x="8214" y="11970"/>
                  <a:pt x="8211" y="11973"/>
                  <a:pt x="8211" y="11973"/>
                </a:cubicBezTo>
                <a:cubicBezTo>
                  <a:pt x="8211" y="11953"/>
                  <a:pt x="8211" y="11937"/>
                  <a:pt x="8211" y="11917"/>
                </a:cubicBezTo>
                <a:cubicBezTo>
                  <a:pt x="8211" y="11917"/>
                  <a:pt x="8214" y="11921"/>
                  <a:pt x="8214" y="11921"/>
                </a:cubicBezTo>
                <a:cubicBezTo>
                  <a:pt x="8204" y="11921"/>
                  <a:pt x="8194" y="11921"/>
                  <a:pt x="8184" y="11921"/>
                </a:cubicBezTo>
                <a:lnTo>
                  <a:pt x="8188" y="11921"/>
                </a:lnTo>
                <a:cubicBezTo>
                  <a:pt x="8188" y="11940"/>
                  <a:pt x="8188" y="11957"/>
                  <a:pt x="8188" y="11976"/>
                </a:cubicBezTo>
                <a:lnTo>
                  <a:pt x="8184" y="11970"/>
                </a:lnTo>
                <a:close/>
                <a:moveTo>
                  <a:pt x="7070" y="11976"/>
                </a:moveTo>
                <a:cubicBezTo>
                  <a:pt x="7083" y="11976"/>
                  <a:pt x="7093" y="11976"/>
                  <a:pt x="7090" y="11960"/>
                </a:cubicBezTo>
                <a:cubicBezTo>
                  <a:pt x="7090" y="11960"/>
                  <a:pt x="7083" y="11957"/>
                  <a:pt x="7080" y="11957"/>
                </a:cubicBezTo>
                <a:cubicBezTo>
                  <a:pt x="7073" y="11963"/>
                  <a:pt x="7056" y="11967"/>
                  <a:pt x="7073" y="11980"/>
                </a:cubicBezTo>
                <a:cubicBezTo>
                  <a:pt x="7076" y="11980"/>
                  <a:pt x="7070" y="11976"/>
                  <a:pt x="7070" y="11976"/>
                </a:cubicBezTo>
                <a:close/>
                <a:moveTo>
                  <a:pt x="7324" y="5542"/>
                </a:moveTo>
                <a:cubicBezTo>
                  <a:pt x="7354" y="5539"/>
                  <a:pt x="7357" y="5519"/>
                  <a:pt x="7357" y="5496"/>
                </a:cubicBezTo>
                <a:cubicBezTo>
                  <a:pt x="7357" y="5496"/>
                  <a:pt x="7361" y="5500"/>
                  <a:pt x="7361" y="5500"/>
                </a:cubicBezTo>
                <a:cubicBezTo>
                  <a:pt x="7347" y="5516"/>
                  <a:pt x="7334" y="5529"/>
                  <a:pt x="7324" y="5542"/>
                </a:cubicBezTo>
                <a:lnTo>
                  <a:pt x="7324" y="5542"/>
                </a:lnTo>
                <a:close/>
                <a:moveTo>
                  <a:pt x="9670" y="5532"/>
                </a:moveTo>
                <a:cubicBezTo>
                  <a:pt x="9670" y="5523"/>
                  <a:pt x="9670" y="5513"/>
                  <a:pt x="9670" y="5503"/>
                </a:cubicBezTo>
                <a:cubicBezTo>
                  <a:pt x="9670" y="5503"/>
                  <a:pt x="9674" y="5506"/>
                  <a:pt x="9674" y="5506"/>
                </a:cubicBezTo>
                <a:cubicBezTo>
                  <a:pt x="9654" y="5506"/>
                  <a:pt x="9634" y="5506"/>
                  <a:pt x="9617" y="5506"/>
                </a:cubicBezTo>
                <a:lnTo>
                  <a:pt x="9620" y="5503"/>
                </a:lnTo>
                <a:cubicBezTo>
                  <a:pt x="9620" y="5513"/>
                  <a:pt x="9620" y="5523"/>
                  <a:pt x="9620" y="5532"/>
                </a:cubicBezTo>
                <a:cubicBezTo>
                  <a:pt x="9620" y="5532"/>
                  <a:pt x="9613" y="5529"/>
                  <a:pt x="9613" y="5529"/>
                </a:cubicBezTo>
                <a:cubicBezTo>
                  <a:pt x="9634" y="5529"/>
                  <a:pt x="9654" y="5529"/>
                  <a:pt x="9674" y="5529"/>
                </a:cubicBezTo>
                <a:lnTo>
                  <a:pt x="9670" y="5532"/>
                </a:lnTo>
                <a:close/>
                <a:moveTo>
                  <a:pt x="3565" y="18276"/>
                </a:moveTo>
                <a:cubicBezTo>
                  <a:pt x="3555" y="18276"/>
                  <a:pt x="3545" y="18276"/>
                  <a:pt x="3535" y="18276"/>
                </a:cubicBezTo>
                <a:cubicBezTo>
                  <a:pt x="3535" y="18276"/>
                  <a:pt x="3538" y="18273"/>
                  <a:pt x="3538" y="18273"/>
                </a:cubicBezTo>
                <a:cubicBezTo>
                  <a:pt x="3542" y="18283"/>
                  <a:pt x="3545" y="18296"/>
                  <a:pt x="3548" y="18306"/>
                </a:cubicBezTo>
                <a:cubicBezTo>
                  <a:pt x="3552" y="18296"/>
                  <a:pt x="3558" y="18283"/>
                  <a:pt x="3562" y="18273"/>
                </a:cubicBezTo>
                <a:cubicBezTo>
                  <a:pt x="3562" y="18273"/>
                  <a:pt x="3565" y="18276"/>
                  <a:pt x="3565" y="18276"/>
                </a:cubicBezTo>
                <a:close/>
                <a:moveTo>
                  <a:pt x="10176" y="832"/>
                </a:moveTo>
                <a:cubicBezTo>
                  <a:pt x="10159" y="842"/>
                  <a:pt x="10139" y="849"/>
                  <a:pt x="10122" y="858"/>
                </a:cubicBezTo>
                <a:cubicBezTo>
                  <a:pt x="10122" y="858"/>
                  <a:pt x="10122" y="858"/>
                  <a:pt x="10122" y="858"/>
                </a:cubicBezTo>
                <a:cubicBezTo>
                  <a:pt x="10146" y="865"/>
                  <a:pt x="10166" y="858"/>
                  <a:pt x="10176" y="832"/>
                </a:cubicBezTo>
                <a:cubicBezTo>
                  <a:pt x="10176" y="835"/>
                  <a:pt x="10176" y="832"/>
                  <a:pt x="10176" y="832"/>
                </a:cubicBezTo>
                <a:close/>
                <a:moveTo>
                  <a:pt x="8238" y="11832"/>
                </a:moveTo>
                <a:cubicBezTo>
                  <a:pt x="8248" y="11832"/>
                  <a:pt x="8258" y="11835"/>
                  <a:pt x="8268" y="11835"/>
                </a:cubicBezTo>
                <a:cubicBezTo>
                  <a:pt x="8268" y="11816"/>
                  <a:pt x="8268" y="11796"/>
                  <a:pt x="8265" y="11776"/>
                </a:cubicBezTo>
                <a:cubicBezTo>
                  <a:pt x="8265" y="11776"/>
                  <a:pt x="8268" y="11780"/>
                  <a:pt x="8268" y="11780"/>
                </a:cubicBezTo>
                <a:cubicBezTo>
                  <a:pt x="8258" y="11783"/>
                  <a:pt x="8248" y="11783"/>
                  <a:pt x="8234" y="11786"/>
                </a:cubicBezTo>
                <a:cubicBezTo>
                  <a:pt x="8234" y="11786"/>
                  <a:pt x="8238" y="11783"/>
                  <a:pt x="8238" y="11783"/>
                </a:cubicBezTo>
                <a:cubicBezTo>
                  <a:pt x="8238" y="11799"/>
                  <a:pt x="8238" y="11816"/>
                  <a:pt x="8241" y="11835"/>
                </a:cubicBezTo>
                <a:lnTo>
                  <a:pt x="8238" y="11832"/>
                </a:lnTo>
                <a:close/>
                <a:moveTo>
                  <a:pt x="9684" y="5608"/>
                </a:moveTo>
                <a:cubicBezTo>
                  <a:pt x="9687" y="5582"/>
                  <a:pt x="9694" y="5555"/>
                  <a:pt x="9697" y="5529"/>
                </a:cubicBezTo>
                <a:cubicBezTo>
                  <a:pt x="9697" y="5529"/>
                  <a:pt x="9701" y="5532"/>
                  <a:pt x="9701" y="5532"/>
                </a:cubicBezTo>
                <a:cubicBezTo>
                  <a:pt x="9690" y="5532"/>
                  <a:pt x="9680" y="5532"/>
                  <a:pt x="9670" y="5532"/>
                </a:cubicBezTo>
                <a:cubicBezTo>
                  <a:pt x="9670" y="5532"/>
                  <a:pt x="9674" y="5529"/>
                  <a:pt x="9674" y="5529"/>
                </a:cubicBezTo>
                <a:cubicBezTo>
                  <a:pt x="9677" y="5555"/>
                  <a:pt x="9680" y="5582"/>
                  <a:pt x="9684" y="5608"/>
                </a:cubicBezTo>
                <a:cubicBezTo>
                  <a:pt x="9684" y="5605"/>
                  <a:pt x="9684" y="5608"/>
                  <a:pt x="9684" y="5608"/>
                </a:cubicBezTo>
                <a:close/>
                <a:moveTo>
                  <a:pt x="8268" y="11731"/>
                </a:moveTo>
                <a:cubicBezTo>
                  <a:pt x="8268" y="11711"/>
                  <a:pt x="8271" y="11691"/>
                  <a:pt x="8271" y="11672"/>
                </a:cubicBezTo>
                <a:cubicBezTo>
                  <a:pt x="8261" y="11675"/>
                  <a:pt x="8251" y="11675"/>
                  <a:pt x="8238" y="11678"/>
                </a:cubicBezTo>
                <a:cubicBezTo>
                  <a:pt x="8238" y="11678"/>
                  <a:pt x="8241" y="11675"/>
                  <a:pt x="8241" y="11675"/>
                </a:cubicBezTo>
                <a:cubicBezTo>
                  <a:pt x="8241" y="11698"/>
                  <a:pt x="8234" y="11724"/>
                  <a:pt x="8268" y="11731"/>
                </a:cubicBezTo>
                <a:lnTo>
                  <a:pt x="8268" y="11731"/>
                </a:lnTo>
                <a:close/>
                <a:moveTo>
                  <a:pt x="7324" y="5542"/>
                </a:moveTo>
                <a:cubicBezTo>
                  <a:pt x="7307" y="5549"/>
                  <a:pt x="7307" y="5559"/>
                  <a:pt x="7321" y="5565"/>
                </a:cubicBezTo>
                <a:cubicBezTo>
                  <a:pt x="7324" y="5568"/>
                  <a:pt x="7331" y="5568"/>
                  <a:pt x="7331" y="5565"/>
                </a:cubicBezTo>
                <a:cubicBezTo>
                  <a:pt x="7341" y="5555"/>
                  <a:pt x="7334" y="5549"/>
                  <a:pt x="7324" y="5542"/>
                </a:cubicBezTo>
                <a:cubicBezTo>
                  <a:pt x="7321" y="5546"/>
                  <a:pt x="7324" y="5542"/>
                  <a:pt x="7324" y="5542"/>
                </a:cubicBezTo>
                <a:close/>
                <a:moveTo>
                  <a:pt x="8151" y="11694"/>
                </a:moveTo>
                <a:cubicBezTo>
                  <a:pt x="8151" y="11694"/>
                  <a:pt x="8144" y="11691"/>
                  <a:pt x="8141" y="11691"/>
                </a:cubicBezTo>
                <a:cubicBezTo>
                  <a:pt x="8141" y="11694"/>
                  <a:pt x="8137" y="11698"/>
                  <a:pt x="8137" y="11704"/>
                </a:cubicBezTo>
                <a:cubicBezTo>
                  <a:pt x="8137" y="11704"/>
                  <a:pt x="8144" y="11708"/>
                  <a:pt x="8144" y="11708"/>
                </a:cubicBezTo>
                <a:cubicBezTo>
                  <a:pt x="8147" y="11704"/>
                  <a:pt x="8151" y="11698"/>
                  <a:pt x="8151" y="11694"/>
                </a:cubicBezTo>
                <a:close/>
                <a:moveTo>
                  <a:pt x="2457" y="18447"/>
                </a:moveTo>
                <a:cubicBezTo>
                  <a:pt x="2454" y="18440"/>
                  <a:pt x="2454" y="18430"/>
                  <a:pt x="2450" y="18424"/>
                </a:cubicBezTo>
                <a:cubicBezTo>
                  <a:pt x="2450" y="18430"/>
                  <a:pt x="2454" y="18440"/>
                  <a:pt x="2457" y="18447"/>
                </a:cubicBezTo>
                <a:cubicBezTo>
                  <a:pt x="2454" y="18450"/>
                  <a:pt x="2457" y="18447"/>
                  <a:pt x="2457" y="18447"/>
                </a:cubicBezTo>
                <a:close/>
                <a:moveTo>
                  <a:pt x="9603" y="5634"/>
                </a:moveTo>
                <a:cubicBezTo>
                  <a:pt x="9610" y="5634"/>
                  <a:pt x="9617" y="5631"/>
                  <a:pt x="9627" y="5631"/>
                </a:cubicBezTo>
                <a:cubicBezTo>
                  <a:pt x="9627" y="5631"/>
                  <a:pt x="9627" y="5627"/>
                  <a:pt x="9630" y="5627"/>
                </a:cubicBezTo>
                <a:cubicBezTo>
                  <a:pt x="9624" y="5627"/>
                  <a:pt x="9617" y="5627"/>
                  <a:pt x="9610" y="5631"/>
                </a:cubicBezTo>
                <a:lnTo>
                  <a:pt x="9603" y="5634"/>
                </a:lnTo>
                <a:close/>
                <a:moveTo>
                  <a:pt x="8238" y="11645"/>
                </a:moveTo>
                <a:cubicBezTo>
                  <a:pt x="8248" y="11645"/>
                  <a:pt x="8258" y="11649"/>
                  <a:pt x="8271" y="11652"/>
                </a:cubicBezTo>
                <a:cubicBezTo>
                  <a:pt x="8271" y="11632"/>
                  <a:pt x="8268" y="11613"/>
                  <a:pt x="8268" y="11593"/>
                </a:cubicBezTo>
                <a:cubicBezTo>
                  <a:pt x="8268" y="11593"/>
                  <a:pt x="8271" y="11596"/>
                  <a:pt x="8271" y="11596"/>
                </a:cubicBezTo>
                <a:cubicBezTo>
                  <a:pt x="8261" y="11596"/>
                  <a:pt x="8251" y="11596"/>
                  <a:pt x="8241" y="11596"/>
                </a:cubicBezTo>
                <a:cubicBezTo>
                  <a:pt x="8241" y="11596"/>
                  <a:pt x="8244" y="11593"/>
                  <a:pt x="8244" y="11593"/>
                </a:cubicBezTo>
                <a:cubicBezTo>
                  <a:pt x="8244" y="11613"/>
                  <a:pt x="8244" y="11632"/>
                  <a:pt x="8244" y="11649"/>
                </a:cubicBezTo>
                <a:lnTo>
                  <a:pt x="8238" y="11645"/>
                </a:lnTo>
                <a:close/>
                <a:moveTo>
                  <a:pt x="8151" y="11596"/>
                </a:moveTo>
                <a:cubicBezTo>
                  <a:pt x="8154" y="11599"/>
                  <a:pt x="8157" y="11606"/>
                  <a:pt x="8157" y="11609"/>
                </a:cubicBezTo>
                <a:cubicBezTo>
                  <a:pt x="8161" y="11606"/>
                  <a:pt x="8161" y="11603"/>
                  <a:pt x="8164" y="11599"/>
                </a:cubicBezTo>
                <a:cubicBezTo>
                  <a:pt x="8157" y="11596"/>
                  <a:pt x="8154" y="11593"/>
                  <a:pt x="8147" y="11590"/>
                </a:cubicBezTo>
                <a:lnTo>
                  <a:pt x="8151" y="11596"/>
                </a:lnTo>
                <a:close/>
                <a:moveTo>
                  <a:pt x="10249" y="816"/>
                </a:moveTo>
                <a:cubicBezTo>
                  <a:pt x="10223" y="822"/>
                  <a:pt x="10199" y="829"/>
                  <a:pt x="10172" y="832"/>
                </a:cubicBezTo>
                <a:cubicBezTo>
                  <a:pt x="10172" y="832"/>
                  <a:pt x="10172" y="832"/>
                  <a:pt x="10172" y="832"/>
                </a:cubicBezTo>
                <a:cubicBezTo>
                  <a:pt x="10196" y="822"/>
                  <a:pt x="10233" y="852"/>
                  <a:pt x="10246" y="809"/>
                </a:cubicBezTo>
                <a:cubicBezTo>
                  <a:pt x="10249" y="813"/>
                  <a:pt x="10249" y="816"/>
                  <a:pt x="10249" y="816"/>
                </a:cubicBezTo>
                <a:close/>
                <a:moveTo>
                  <a:pt x="9577" y="5716"/>
                </a:moveTo>
                <a:cubicBezTo>
                  <a:pt x="9570" y="5713"/>
                  <a:pt x="9563" y="5709"/>
                  <a:pt x="9560" y="5709"/>
                </a:cubicBezTo>
                <a:cubicBezTo>
                  <a:pt x="9560" y="5713"/>
                  <a:pt x="9563" y="5716"/>
                  <a:pt x="9563" y="5716"/>
                </a:cubicBezTo>
                <a:cubicBezTo>
                  <a:pt x="9567" y="5716"/>
                  <a:pt x="9570" y="5716"/>
                  <a:pt x="9577" y="5716"/>
                </a:cubicBezTo>
                <a:cubicBezTo>
                  <a:pt x="9577" y="5713"/>
                  <a:pt x="9577" y="5716"/>
                  <a:pt x="9577" y="5716"/>
                </a:cubicBezTo>
                <a:close/>
                <a:moveTo>
                  <a:pt x="9393" y="11462"/>
                </a:moveTo>
                <a:cubicBezTo>
                  <a:pt x="9393" y="11442"/>
                  <a:pt x="9393" y="11422"/>
                  <a:pt x="9393" y="11403"/>
                </a:cubicBezTo>
                <a:cubicBezTo>
                  <a:pt x="9393" y="11403"/>
                  <a:pt x="9396" y="11406"/>
                  <a:pt x="9396" y="11406"/>
                </a:cubicBezTo>
                <a:cubicBezTo>
                  <a:pt x="9386" y="11406"/>
                  <a:pt x="9372" y="11406"/>
                  <a:pt x="9362" y="11406"/>
                </a:cubicBezTo>
                <a:cubicBezTo>
                  <a:pt x="9362" y="11406"/>
                  <a:pt x="9366" y="11403"/>
                  <a:pt x="9366" y="11403"/>
                </a:cubicBezTo>
                <a:cubicBezTo>
                  <a:pt x="9376" y="11422"/>
                  <a:pt x="9386" y="11439"/>
                  <a:pt x="9393" y="11462"/>
                </a:cubicBezTo>
                <a:cubicBezTo>
                  <a:pt x="9396" y="11458"/>
                  <a:pt x="9393" y="11462"/>
                  <a:pt x="9393" y="11462"/>
                </a:cubicBezTo>
                <a:close/>
                <a:moveTo>
                  <a:pt x="17433" y="20836"/>
                </a:moveTo>
                <a:cubicBezTo>
                  <a:pt x="17413" y="20836"/>
                  <a:pt x="17393" y="20836"/>
                  <a:pt x="17372" y="20836"/>
                </a:cubicBezTo>
                <a:lnTo>
                  <a:pt x="17376" y="20833"/>
                </a:lnTo>
                <a:cubicBezTo>
                  <a:pt x="17376" y="20843"/>
                  <a:pt x="17376" y="20852"/>
                  <a:pt x="17376" y="20862"/>
                </a:cubicBezTo>
                <a:cubicBezTo>
                  <a:pt x="17376" y="20862"/>
                  <a:pt x="17372" y="20859"/>
                  <a:pt x="17372" y="20859"/>
                </a:cubicBezTo>
                <a:cubicBezTo>
                  <a:pt x="17396" y="20859"/>
                  <a:pt x="17419" y="20856"/>
                  <a:pt x="17429" y="20829"/>
                </a:cubicBezTo>
                <a:lnTo>
                  <a:pt x="17433" y="20836"/>
                </a:lnTo>
                <a:close/>
                <a:moveTo>
                  <a:pt x="8121" y="11393"/>
                </a:moveTo>
                <a:cubicBezTo>
                  <a:pt x="8144" y="11396"/>
                  <a:pt x="8167" y="11399"/>
                  <a:pt x="8188" y="11403"/>
                </a:cubicBezTo>
                <a:lnTo>
                  <a:pt x="8184" y="11406"/>
                </a:lnTo>
                <a:cubicBezTo>
                  <a:pt x="8184" y="11396"/>
                  <a:pt x="8184" y="11386"/>
                  <a:pt x="8184" y="11373"/>
                </a:cubicBezTo>
                <a:cubicBezTo>
                  <a:pt x="8184" y="11373"/>
                  <a:pt x="8191" y="11377"/>
                  <a:pt x="8191" y="11377"/>
                </a:cubicBezTo>
                <a:cubicBezTo>
                  <a:pt x="8167" y="11383"/>
                  <a:pt x="8147" y="11386"/>
                  <a:pt x="8124" y="11393"/>
                </a:cubicBezTo>
                <a:cubicBezTo>
                  <a:pt x="8124" y="11396"/>
                  <a:pt x="8121" y="11393"/>
                  <a:pt x="8121" y="11393"/>
                </a:cubicBezTo>
                <a:close/>
                <a:moveTo>
                  <a:pt x="21322" y="18401"/>
                </a:moveTo>
                <a:cubicBezTo>
                  <a:pt x="21319" y="18407"/>
                  <a:pt x="21312" y="18414"/>
                  <a:pt x="21309" y="18424"/>
                </a:cubicBezTo>
                <a:cubicBezTo>
                  <a:pt x="21309" y="18427"/>
                  <a:pt x="21316" y="18430"/>
                  <a:pt x="21319" y="18433"/>
                </a:cubicBezTo>
                <a:cubicBezTo>
                  <a:pt x="21322" y="18427"/>
                  <a:pt x="21326" y="18420"/>
                  <a:pt x="21329" y="18414"/>
                </a:cubicBezTo>
                <a:cubicBezTo>
                  <a:pt x="21329" y="18407"/>
                  <a:pt x="21326" y="18404"/>
                  <a:pt x="21322" y="18401"/>
                </a:cubicBezTo>
                <a:close/>
                <a:moveTo>
                  <a:pt x="8184" y="11354"/>
                </a:moveTo>
                <a:cubicBezTo>
                  <a:pt x="8184" y="11334"/>
                  <a:pt x="8184" y="11314"/>
                  <a:pt x="8184" y="11295"/>
                </a:cubicBezTo>
                <a:lnTo>
                  <a:pt x="8188" y="11298"/>
                </a:lnTo>
                <a:cubicBezTo>
                  <a:pt x="8177" y="11298"/>
                  <a:pt x="8171" y="11295"/>
                  <a:pt x="8171" y="11285"/>
                </a:cubicBezTo>
                <a:lnTo>
                  <a:pt x="8174" y="11288"/>
                </a:lnTo>
                <a:cubicBezTo>
                  <a:pt x="8167" y="11311"/>
                  <a:pt x="8154" y="11334"/>
                  <a:pt x="8188" y="11350"/>
                </a:cubicBezTo>
                <a:lnTo>
                  <a:pt x="8184" y="11354"/>
                </a:lnTo>
                <a:close/>
                <a:moveTo>
                  <a:pt x="9262" y="11245"/>
                </a:moveTo>
                <a:cubicBezTo>
                  <a:pt x="9249" y="11249"/>
                  <a:pt x="9232" y="11252"/>
                  <a:pt x="9218" y="11259"/>
                </a:cubicBezTo>
                <a:lnTo>
                  <a:pt x="9215" y="11255"/>
                </a:lnTo>
                <a:cubicBezTo>
                  <a:pt x="9232" y="11252"/>
                  <a:pt x="9255" y="11288"/>
                  <a:pt x="9262" y="11245"/>
                </a:cubicBezTo>
                <a:cubicBezTo>
                  <a:pt x="9259" y="11242"/>
                  <a:pt x="9262" y="11245"/>
                  <a:pt x="9262" y="11245"/>
                </a:cubicBezTo>
                <a:close/>
                <a:moveTo>
                  <a:pt x="8184" y="11295"/>
                </a:moveTo>
                <a:cubicBezTo>
                  <a:pt x="8194" y="11295"/>
                  <a:pt x="8204" y="11298"/>
                  <a:pt x="8214" y="11298"/>
                </a:cubicBezTo>
                <a:cubicBezTo>
                  <a:pt x="8214" y="11278"/>
                  <a:pt x="8214" y="11259"/>
                  <a:pt x="8214" y="11242"/>
                </a:cubicBezTo>
                <a:cubicBezTo>
                  <a:pt x="8204" y="11242"/>
                  <a:pt x="8194" y="11245"/>
                  <a:pt x="8184" y="11245"/>
                </a:cubicBezTo>
                <a:cubicBezTo>
                  <a:pt x="8184" y="11245"/>
                  <a:pt x="8188" y="11245"/>
                  <a:pt x="8188" y="11245"/>
                </a:cubicBezTo>
                <a:cubicBezTo>
                  <a:pt x="8188" y="11265"/>
                  <a:pt x="8188" y="11281"/>
                  <a:pt x="8188" y="11301"/>
                </a:cubicBezTo>
                <a:lnTo>
                  <a:pt x="8184" y="11295"/>
                </a:lnTo>
                <a:close/>
                <a:moveTo>
                  <a:pt x="12797" y="757"/>
                </a:moveTo>
                <a:cubicBezTo>
                  <a:pt x="12803" y="757"/>
                  <a:pt x="12813" y="757"/>
                  <a:pt x="12820" y="757"/>
                </a:cubicBezTo>
                <a:cubicBezTo>
                  <a:pt x="12817" y="757"/>
                  <a:pt x="12810" y="757"/>
                  <a:pt x="12807" y="757"/>
                </a:cubicBezTo>
                <a:cubicBezTo>
                  <a:pt x="12803" y="757"/>
                  <a:pt x="12800" y="757"/>
                  <a:pt x="12797" y="757"/>
                </a:cubicBezTo>
                <a:cubicBezTo>
                  <a:pt x="12797" y="757"/>
                  <a:pt x="12797" y="757"/>
                  <a:pt x="12797" y="757"/>
                </a:cubicBezTo>
                <a:close/>
                <a:moveTo>
                  <a:pt x="8184" y="11245"/>
                </a:moveTo>
                <a:cubicBezTo>
                  <a:pt x="8184" y="11226"/>
                  <a:pt x="8184" y="11206"/>
                  <a:pt x="8184" y="11186"/>
                </a:cubicBezTo>
                <a:lnTo>
                  <a:pt x="8188" y="11190"/>
                </a:lnTo>
                <a:cubicBezTo>
                  <a:pt x="8147" y="11206"/>
                  <a:pt x="8177" y="11226"/>
                  <a:pt x="8188" y="11242"/>
                </a:cubicBezTo>
                <a:lnTo>
                  <a:pt x="8184" y="11245"/>
                </a:lnTo>
                <a:close/>
                <a:moveTo>
                  <a:pt x="2534" y="18433"/>
                </a:moveTo>
                <a:cubicBezTo>
                  <a:pt x="2531" y="18440"/>
                  <a:pt x="2527" y="18447"/>
                  <a:pt x="2524" y="18453"/>
                </a:cubicBezTo>
                <a:cubicBezTo>
                  <a:pt x="2524" y="18456"/>
                  <a:pt x="2527" y="18460"/>
                  <a:pt x="2531" y="18463"/>
                </a:cubicBezTo>
                <a:cubicBezTo>
                  <a:pt x="2534" y="18456"/>
                  <a:pt x="2537" y="18450"/>
                  <a:pt x="2541" y="18447"/>
                </a:cubicBezTo>
                <a:cubicBezTo>
                  <a:pt x="2537" y="18440"/>
                  <a:pt x="2537" y="18437"/>
                  <a:pt x="2534" y="18433"/>
                </a:cubicBezTo>
                <a:close/>
                <a:moveTo>
                  <a:pt x="9175" y="11163"/>
                </a:moveTo>
                <a:cubicBezTo>
                  <a:pt x="9175" y="11154"/>
                  <a:pt x="9175" y="11141"/>
                  <a:pt x="9175" y="11131"/>
                </a:cubicBezTo>
                <a:cubicBezTo>
                  <a:pt x="9175" y="11131"/>
                  <a:pt x="9178" y="11134"/>
                  <a:pt x="9178" y="11134"/>
                </a:cubicBezTo>
                <a:cubicBezTo>
                  <a:pt x="9172" y="11141"/>
                  <a:pt x="9165" y="11144"/>
                  <a:pt x="9158" y="11150"/>
                </a:cubicBezTo>
                <a:cubicBezTo>
                  <a:pt x="9165" y="11154"/>
                  <a:pt x="9172" y="11157"/>
                  <a:pt x="9178" y="11160"/>
                </a:cubicBezTo>
                <a:lnTo>
                  <a:pt x="9175" y="11163"/>
                </a:lnTo>
                <a:close/>
                <a:moveTo>
                  <a:pt x="7923" y="2700"/>
                </a:moveTo>
                <a:lnTo>
                  <a:pt x="7920" y="2710"/>
                </a:lnTo>
                <a:lnTo>
                  <a:pt x="7926" y="2710"/>
                </a:lnTo>
                <a:lnTo>
                  <a:pt x="7923" y="2700"/>
                </a:lnTo>
                <a:close/>
                <a:moveTo>
                  <a:pt x="12090" y="717"/>
                </a:moveTo>
                <a:cubicBezTo>
                  <a:pt x="12097" y="721"/>
                  <a:pt x="12101" y="724"/>
                  <a:pt x="12107" y="727"/>
                </a:cubicBezTo>
                <a:cubicBezTo>
                  <a:pt x="12104" y="727"/>
                  <a:pt x="12101" y="724"/>
                  <a:pt x="12101" y="724"/>
                </a:cubicBezTo>
                <a:cubicBezTo>
                  <a:pt x="12097" y="721"/>
                  <a:pt x="12097" y="717"/>
                  <a:pt x="12094" y="714"/>
                </a:cubicBezTo>
                <a:cubicBezTo>
                  <a:pt x="12094" y="714"/>
                  <a:pt x="12090" y="717"/>
                  <a:pt x="12090" y="717"/>
                </a:cubicBezTo>
                <a:close/>
                <a:moveTo>
                  <a:pt x="8127" y="11111"/>
                </a:moveTo>
                <a:cubicBezTo>
                  <a:pt x="8127" y="11091"/>
                  <a:pt x="8131" y="11072"/>
                  <a:pt x="8131" y="11052"/>
                </a:cubicBezTo>
                <a:cubicBezTo>
                  <a:pt x="8121" y="11052"/>
                  <a:pt x="8111" y="11055"/>
                  <a:pt x="8101" y="11055"/>
                </a:cubicBezTo>
                <a:lnTo>
                  <a:pt x="8094" y="11052"/>
                </a:lnTo>
                <a:cubicBezTo>
                  <a:pt x="8107" y="11072"/>
                  <a:pt x="8121" y="11091"/>
                  <a:pt x="8127" y="11111"/>
                </a:cubicBezTo>
                <a:lnTo>
                  <a:pt x="8127" y="11111"/>
                </a:lnTo>
                <a:close/>
                <a:moveTo>
                  <a:pt x="17968" y="20869"/>
                </a:moveTo>
                <a:cubicBezTo>
                  <a:pt x="17968" y="20875"/>
                  <a:pt x="17972" y="20882"/>
                  <a:pt x="17972" y="20885"/>
                </a:cubicBezTo>
                <a:cubicBezTo>
                  <a:pt x="17972" y="20882"/>
                  <a:pt x="17975" y="20879"/>
                  <a:pt x="17975" y="20875"/>
                </a:cubicBezTo>
                <a:cubicBezTo>
                  <a:pt x="17972" y="20875"/>
                  <a:pt x="17968" y="20872"/>
                  <a:pt x="17968" y="20869"/>
                </a:cubicBezTo>
                <a:cubicBezTo>
                  <a:pt x="17965" y="20869"/>
                  <a:pt x="17968" y="20869"/>
                  <a:pt x="17968" y="20869"/>
                </a:cubicBezTo>
                <a:close/>
                <a:moveTo>
                  <a:pt x="8526" y="6060"/>
                </a:moveTo>
                <a:cubicBezTo>
                  <a:pt x="8529" y="6054"/>
                  <a:pt x="8532" y="6050"/>
                  <a:pt x="8536" y="6044"/>
                </a:cubicBezTo>
                <a:cubicBezTo>
                  <a:pt x="8529" y="6044"/>
                  <a:pt x="8522" y="6044"/>
                  <a:pt x="8516" y="6044"/>
                </a:cubicBezTo>
                <a:cubicBezTo>
                  <a:pt x="8519" y="6047"/>
                  <a:pt x="8526" y="6054"/>
                  <a:pt x="8526" y="6060"/>
                </a:cubicBezTo>
                <a:cubicBezTo>
                  <a:pt x="8529" y="6057"/>
                  <a:pt x="8526" y="6060"/>
                  <a:pt x="8526" y="6060"/>
                </a:cubicBezTo>
                <a:close/>
                <a:moveTo>
                  <a:pt x="9091" y="11085"/>
                </a:moveTo>
                <a:cubicBezTo>
                  <a:pt x="9091" y="11065"/>
                  <a:pt x="9091" y="11045"/>
                  <a:pt x="9091" y="11026"/>
                </a:cubicBezTo>
                <a:cubicBezTo>
                  <a:pt x="9091" y="11026"/>
                  <a:pt x="9095" y="11029"/>
                  <a:pt x="9095" y="11029"/>
                </a:cubicBezTo>
                <a:cubicBezTo>
                  <a:pt x="9071" y="11042"/>
                  <a:pt x="9065" y="11062"/>
                  <a:pt x="9091" y="11085"/>
                </a:cubicBezTo>
                <a:lnTo>
                  <a:pt x="9091" y="11085"/>
                </a:lnTo>
                <a:close/>
                <a:moveTo>
                  <a:pt x="15431" y="6057"/>
                </a:moveTo>
                <a:cubicBezTo>
                  <a:pt x="15434" y="6040"/>
                  <a:pt x="15441" y="6027"/>
                  <a:pt x="15444" y="6011"/>
                </a:cubicBezTo>
                <a:cubicBezTo>
                  <a:pt x="15441" y="6011"/>
                  <a:pt x="15438" y="6011"/>
                  <a:pt x="15431" y="6008"/>
                </a:cubicBezTo>
                <a:cubicBezTo>
                  <a:pt x="15434" y="6027"/>
                  <a:pt x="15434" y="6040"/>
                  <a:pt x="15431" y="6057"/>
                </a:cubicBezTo>
                <a:cubicBezTo>
                  <a:pt x="15434" y="6057"/>
                  <a:pt x="15431" y="6060"/>
                  <a:pt x="15431" y="6057"/>
                </a:cubicBezTo>
                <a:close/>
                <a:moveTo>
                  <a:pt x="10598" y="11016"/>
                </a:moveTo>
                <a:cubicBezTo>
                  <a:pt x="10591" y="11013"/>
                  <a:pt x="10588" y="11009"/>
                  <a:pt x="10581" y="11006"/>
                </a:cubicBezTo>
                <a:cubicBezTo>
                  <a:pt x="10581" y="11026"/>
                  <a:pt x="10591" y="11016"/>
                  <a:pt x="10598" y="11013"/>
                </a:cubicBezTo>
                <a:cubicBezTo>
                  <a:pt x="10598" y="11013"/>
                  <a:pt x="10598" y="11016"/>
                  <a:pt x="10598" y="11016"/>
                </a:cubicBezTo>
                <a:close/>
                <a:moveTo>
                  <a:pt x="9480" y="10918"/>
                </a:moveTo>
                <a:cubicBezTo>
                  <a:pt x="9480" y="10937"/>
                  <a:pt x="9480" y="10957"/>
                  <a:pt x="9480" y="10977"/>
                </a:cubicBezTo>
                <a:cubicBezTo>
                  <a:pt x="9480" y="10977"/>
                  <a:pt x="9476" y="10973"/>
                  <a:pt x="9476" y="10973"/>
                </a:cubicBezTo>
                <a:cubicBezTo>
                  <a:pt x="9486" y="10973"/>
                  <a:pt x="9500" y="10973"/>
                  <a:pt x="9510" y="10973"/>
                </a:cubicBezTo>
                <a:cubicBezTo>
                  <a:pt x="9510" y="10973"/>
                  <a:pt x="9506" y="10977"/>
                  <a:pt x="9506" y="10977"/>
                </a:cubicBezTo>
                <a:cubicBezTo>
                  <a:pt x="9503" y="10954"/>
                  <a:pt x="9510" y="10927"/>
                  <a:pt x="9476" y="10918"/>
                </a:cubicBezTo>
                <a:cubicBezTo>
                  <a:pt x="9476" y="10921"/>
                  <a:pt x="9480" y="10918"/>
                  <a:pt x="9480" y="10918"/>
                </a:cubicBezTo>
                <a:close/>
                <a:moveTo>
                  <a:pt x="12780" y="681"/>
                </a:moveTo>
                <a:cubicBezTo>
                  <a:pt x="12787" y="708"/>
                  <a:pt x="12790" y="734"/>
                  <a:pt x="12797" y="757"/>
                </a:cubicBezTo>
                <a:cubicBezTo>
                  <a:pt x="12797" y="757"/>
                  <a:pt x="12797" y="757"/>
                  <a:pt x="12797" y="757"/>
                </a:cubicBezTo>
                <a:cubicBezTo>
                  <a:pt x="12783" y="734"/>
                  <a:pt x="12817" y="698"/>
                  <a:pt x="12780" y="681"/>
                </a:cubicBezTo>
                <a:cubicBezTo>
                  <a:pt x="12777" y="685"/>
                  <a:pt x="12780" y="681"/>
                  <a:pt x="12780" y="681"/>
                </a:cubicBezTo>
                <a:close/>
                <a:moveTo>
                  <a:pt x="9068" y="6044"/>
                </a:moveTo>
                <a:cubicBezTo>
                  <a:pt x="9068" y="6063"/>
                  <a:pt x="9065" y="6083"/>
                  <a:pt x="9065" y="6103"/>
                </a:cubicBezTo>
                <a:cubicBezTo>
                  <a:pt x="9075" y="6103"/>
                  <a:pt x="9085" y="6099"/>
                  <a:pt x="9095" y="6099"/>
                </a:cubicBezTo>
                <a:cubicBezTo>
                  <a:pt x="9095" y="6099"/>
                  <a:pt x="9091" y="6103"/>
                  <a:pt x="9091" y="6103"/>
                </a:cubicBezTo>
                <a:cubicBezTo>
                  <a:pt x="9091" y="6083"/>
                  <a:pt x="9091" y="6063"/>
                  <a:pt x="9091" y="6047"/>
                </a:cubicBezTo>
                <a:cubicBezTo>
                  <a:pt x="9091" y="6047"/>
                  <a:pt x="9095" y="6050"/>
                  <a:pt x="9095" y="6050"/>
                </a:cubicBezTo>
                <a:cubicBezTo>
                  <a:pt x="9085" y="6050"/>
                  <a:pt x="9075" y="6050"/>
                  <a:pt x="9065" y="6050"/>
                </a:cubicBezTo>
                <a:lnTo>
                  <a:pt x="9068" y="6044"/>
                </a:lnTo>
                <a:close/>
                <a:moveTo>
                  <a:pt x="18313" y="20892"/>
                </a:moveTo>
                <a:cubicBezTo>
                  <a:pt x="18306" y="20895"/>
                  <a:pt x="18300" y="20895"/>
                  <a:pt x="18293" y="20898"/>
                </a:cubicBezTo>
                <a:cubicBezTo>
                  <a:pt x="18296" y="20902"/>
                  <a:pt x="18300" y="20908"/>
                  <a:pt x="18303" y="20911"/>
                </a:cubicBezTo>
                <a:cubicBezTo>
                  <a:pt x="18306" y="20902"/>
                  <a:pt x="18306" y="20895"/>
                  <a:pt x="18313" y="20892"/>
                </a:cubicBezTo>
                <a:cubicBezTo>
                  <a:pt x="18310" y="20888"/>
                  <a:pt x="18313" y="20892"/>
                  <a:pt x="18313" y="20892"/>
                </a:cubicBezTo>
                <a:close/>
                <a:moveTo>
                  <a:pt x="18912" y="20885"/>
                </a:moveTo>
                <a:cubicBezTo>
                  <a:pt x="18909" y="20895"/>
                  <a:pt x="18902" y="20905"/>
                  <a:pt x="18899" y="20915"/>
                </a:cubicBezTo>
                <a:cubicBezTo>
                  <a:pt x="18902" y="20915"/>
                  <a:pt x="18906" y="20915"/>
                  <a:pt x="18909" y="20915"/>
                </a:cubicBezTo>
                <a:cubicBezTo>
                  <a:pt x="18909" y="20905"/>
                  <a:pt x="18909" y="20895"/>
                  <a:pt x="18912" y="20885"/>
                </a:cubicBezTo>
                <a:cubicBezTo>
                  <a:pt x="18909" y="20882"/>
                  <a:pt x="18912" y="20885"/>
                  <a:pt x="18912" y="20885"/>
                </a:cubicBezTo>
                <a:close/>
                <a:moveTo>
                  <a:pt x="8783" y="6109"/>
                </a:moveTo>
                <a:cubicBezTo>
                  <a:pt x="8787" y="6109"/>
                  <a:pt x="8790" y="6109"/>
                  <a:pt x="8793" y="6106"/>
                </a:cubicBezTo>
                <a:cubicBezTo>
                  <a:pt x="8797" y="6103"/>
                  <a:pt x="8800" y="6103"/>
                  <a:pt x="8803" y="6099"/>
                </a:cubicBezTo>
                <a:cubicBezTo>
                  <a:pt x="8797" y="6103"/>
                  <a:pt x="8790" y="6106"/>
                  <a:pt x="8783" y="6109"/>
                </a:cubicBezTo>
                <a:cubicBezTo>
                  <a:pt x="8780" y="6109"/>
                  <a:pt x="8783" y="6109"/>
                  <a:pt x="8783" y="6109"/>
                </a:cubicBezTo>
                <a:close/>
                <a:moveTo>
                  <a:pt x="8901" y="10790"/>
                </a:moveTo>
                <a:cubicBezTo>
                  <a:pt x="8901" y="10770"/>
                  <a:pt x="8901" y="10750"/>
                  <a:pt x="8901" y="10731"/>
                </a:cubicBezTo>
                <a:cubicBezTo>
                  <a:pt x="8901" y="10731"/>
                  <a:pt x="8904" y="10734"/>
                  <a:pt x="8904" y="10734"/>
                </a:cubicBezTo>
                <a:cubicBezTo>
                  <a:pt x="8894" y="10734"/>
                  <a:pt x="8880" y="10734"/>
                  <a:pt x="8870" y="10734"/>
                </a:cubicBezTo>
                <a:cubicBezTo>
                  <a:pt x="8870" y="10734"/>
                  <a:pt x="8874" y="10731"/>
                  <a:pt x="8874" y="10731"/>
                </a:cubicBezTo>
                <a:cubicBezTo>
                  <a:pt x="8874" y="10754"/>
                  <a:pt x="8870" y="10780"/>
                  <a:pt x="8904" y="10787"/>
                </a:cubicBezTo>
                <a:lnTo>
                  <a:pt x="8901" y="10790"/>
                </a:lnTo>
                <a:close/>
                <a:moveTo>
                  <a:pt x="8127" y="10708"/>
                </a:moveTo>
                <a:cubicBezTo>
                  <a:pt x="8127" y="10688"/>
                  <a:pt x="8127" y="10669"/>
                  <a:pt x="8127" y="10649"/>
                </a:cubicBezTo>
                <a:lnTo>
                  <a:pt x="8131" y="10652"/>
                </a:lnTo>
                <a:cubicBezTo>
                  <a:pt x="8121" y="10649"/>
                  <a:pt x="8114" y="10646"/>
                  <a:pt x="8104" y="10642"/>
                </a:cubicBezTo>
                <a:lnTo>
                  <a:pt x="8107" y="10646"/>
                </a:lnTo>
                <a:cubicBezTo>
                  <a:pt x="8101" y="10672"/>
                  <a:pt x="8111" y="10688"/>
                  <a:pt x="8131" y="10705"/>
                </a:cubicBezTo>
                <a:lnTo>
                  <a:pt x="8127" y="10708"/>
                </a:lnTo>
                <a:close/>
                <a:moveTo>
                  <a:pt x="8817" y="10682"/>
                </a:moveTo>
                <a:cubicBezTo>
                  <a:pt x="8817" y="10662"/>
                  <a:pt x="8817" y="10642"/>
                  <a:pt x="8817" y="10623"/>
                </a:cubicBezTo>
                <a:cubicBezTo>
                  <a:pt x="8817" y="10623"/>
                  <a:pt x="8820" y="10626"/>
                  <a:pt x="8820" y="10626"/>
                </a:cubicBezTo>
                <a:cubicBezTo>
                  <a:pt x="8810" y="10626"/>
                  <a:pt x="8800" y="10626"/>
                  <a:pt x="8790" y="10626"/>
                </a:cubicBezTo>
                <a:cubicBezTo>
                  <a:pt x="8790" y="10626"/>
                  <a:pt x="8790" y="10626"/>
                  <a:pt x="8790" y="10626"/>
                </a:cubicBezTo>
                <a:cubicBezTo>
                  <a:pt x="8800" y="10642"/>
                  <a:pt x="8810" y="10662"/>
                  <a:pt x="8824" y="10678"/>
                </a:cubicBezTo>
                <a:cubicBezTo>
                  <a:pt x="8820" y="10678"/>
                  <a:pt x="8817" y="10682"/>
                  <a:pt x="8817" y="10682"/>
                </a:cubicBezTo>
                <a:close/>
                <a:moveTo>
                  <a:pt x="8127" y="10649"/>
                </a:moveTo>
                <a:cubicBezTo>
                  <a:pt x="8137" y="10649"/>
                  <a:pt x="8147" y="10649"/>
                  <a:pt x="8157" y="10649"/>
                </a:cubicBezTo>
                <a:lnTo>
                  <a:pt x="8154" y="10652"/>
                </a:lnTo>
                <a:cubicBezTo>
                  <a:pt x="8154" y="10633"/>
                  <a:pt x="8154" y="10613"/>
                  <a:pt x="8154" y="10593"/>
                </a:cubicBezTo>
                <a:cubicBezTo>
                  <a:pt x="8154" y="10593"/>
                  <a:pt x="8157" y="10596"/>
                  <a:pt x="8157" y="10596"/>
                </a:cubicBezTo>
                <a:cubicBezTo>
                  <a:pt x="8124" y="10603"/>
                  <a:pt x="8131" y="10629"/>
                  <a:pt x="8131" y="10652"/>
                </a:cubicBezTo>
                <a:lnTo>
                  <a:pt x="8127" y="10649"/>
                </a:lnTo>
                <a:close/>
                <a:moveTo>
                  <a:pt x="10420" y="658"/>
                </a:moveTo>
                <a:cubicBezTo>
                  <a:pt x="10417" y="658"/>
                  <a:pt x="10413" y="655"/>
                  <a:pt x="10410" y="655"/>
                </a:cubicBezTo>
                <a:cubicBezTo>
                  <a:pt x="10407" y="655"/>
                  <a:pt x="10407" y="658"/>
                  <a:pt x="10403" y="662"/>
                </a:cubicBezTo>
                <a:cubicBezTo>
                  <a:pt x="10410" y="658"/>
                  <a:pt x="10417" y="658"/>
                  <a:pt x="10420" y="658"/>
                </a:cubicBezTo>
                <a:cubicBezTo>
                  <a:pt x="10424" y="658"/>
                  <a:pt x="10420" y="658"/>
                  <a:pt x="10420" y="658"/>
                </a:cubicBezTo>
                <a:close/>
                <a:moveTo>
                  <a:pt x="8783" y="6109"/>
                </a:moveTo>
                <a:cubicBezTo>
                  <a:pt x="8780" y="6116"/>
                  <a:pt x="8777" y="6122"/>
                  <a:pt x="8773" y="6129"/>
                </a:cubicBezTo>
                <a:cubicBezTo>
                  <a:pt x="8777" y="6129"/>
                  <a:pt x="8780" y="6129"/>
                  <a:pt x="8783" y="6132"/>
                </a:cubicBezTo>
                <a:cubicBezTo>
                  <a:pt x="8783" y="6122"/>
                  <a:pt x="8783" y="6116"/>
                  <a:pt x="8783" y="6109"/>
                </a:cubicBezTo>
                <a:cubicBezTo>
                  <a:pt x="8780" y="6109"/>
                  <a:pt x="8783" y="6109"/>
                  <a:pt x="8783" y="6109"/>
                </a:cubicBezTo>
                <a:close/>
                <a:moveTo>
                  <a:pt x="6092" y="18761"/>
                </a:moveTo>
                <a:cubicBezTo>
                  <a:pt x="6092" y="18751"/>
                  <a:pt x="6092" y="18742"/>
                  <a:pt x="6092" y="18728"/>
                </a:cubicBezTo>
                <a:cubicBezTo>
                  <a:pt x="6092" y="18728"/>
                  <a:pt x="6095" y="18732"/>
                  <a:pt x="6095" y="18732"/>
                </a:cubicBezTo>
                <a:cubicBezTo>
                  <a:pt x="6089" y="18738"/>
                  <a:pt x="6079" y="18745"/>
                  <a:pt x="6072" y="18748"/>
                </a:cubicBezTo>
                <a:cubicBezTo>
                  <a:pt x="6079" y="18751"/>
                  <a:pt x="6089" y="18755"/>
                  <a:pt x="6095" y="18758"/>
                </a:cubicBezTo>
                <a:cubicBezTo>
                  <a:pt x="6095" y="18761"/>
                  <a:pt x="6092" y="18761"/>
                  <a:pt x="6092" y="18761"/>
                </a:cubicBezTo>
                <a:close/>
                <a:moveTo>
                  <a:pt x="14119" y="10203"/>
                </a:moveTo>
                <a:cubicBezTo>
                  <a:pt x="14112" y="10203"/>
                  <a:pt x="14106" y="10203"/>
                  <a:pt x="14095" y="10203"/>
                </a:cubicBezTo>
                <a:cubicBezTo>
                  <a:pt x="14106" y="10203"/>
                  <a:pt x="14112" y="10206"/>
                  <a:pt x="14119" y="10203"/>
                </a:cubicBezTo>
                <a:cubicBezTo>
                  <a:pt x="14119" y="10206"/>
                  <a:pt x="14119" y="10203"/>
                  <a:pt x="14119" y="10203"/>
                </a:cubicBezTo>
                <a:close/>
                <a:moveTo>
                  <a:pt x="10049" y="662"/>
                </a:moveTo>
                <a:cubicBezTo>
                  <a:pt x="10055" y="672"/>
                  <a:pt x="10065" y="678"/>
                  <a:pt x="10072" y="688"/>
                </a:cubicBezTo>
                <a:cubicBezTo>
                  <a:pt x="10072" y="685"/>
                  <a:pt x="10075" y="678"/>
                  <a:pt x="10075" y="678"/>
                </a:cubicBezTo>
                <a:cubicBezTo>
                  <a:pt x="10065" y="672"/>
                  <a:pt x="10055" y="668"/>
                  <a:pt x="10049" y="662"/>
                </a:cubicBezTo>
                <a:cubicBezTo>
                  <a:pt x="10045" y="665"/>
                  <a:pt x="10049" y="662"/>
                  <a:pt x="10049" y="662"/>
                </a:cubicBezTo>
                <a:close/>
                <a:moveTo>
                  <a:pt x="8569" y="9846"/>
                </a:moveTo>
                <a:cubicBezTo>
                  <a:pt x="8569" y="9826"/>
                  <a:pt x="8569" y="9807"/>
                  <a:pt x="8569" y="9787"/>
                </a:cubicBezTo>
                <a:cubicBezTo>
                  <a:pt x="8569" y="9787"/>
                  <a:pt x="8572" y="9787"/>
                  <a:pt x="8572" y="9787"/>
                </a:cubicBezTo>
                <a:cubicBezTo>
                  <a:pt x="8559" y="9807"/>
                  <a:pt x="8559" y="9826"/>
                  <a:pt x="8569" y="9846"/>
                </a:cubicBezTo>
                <a:lnTo>
                  <a:pt x="8569" y="9846"/>
                </a:lnTo>
                <a:close/>
                <a:moveTo>
                  <a:pt x="9647" y="668"/>
                </a:moveTo>
                <a:cubicBezTo>
                  <a:pt x="9624" y="668"/>
                  <a:pt x="9597" y="665"/>
                  <a:pt x="9573" y="665"/>
                </a:cubicBezTo>
                <a:cubicBezTo>
                  <a:pt x="9573" y="665"/>
                  <a:pt x="9573" y="665"/>
                  <a:pt x="9573" y="665"/>
                </a:cubicBezTo>
                <a:cubicBezTo>
                  <a:pt x="9597" y="685"/>
                  <a:pt x="9620" y="678"/>
                  <a:pt x="9647" y="665"/>
                </a:cubicBezTo>
                <a:lnTo>
                  <a:pt x="9647" y="668"/>
                </a:lnTo>
                <a:close/>
                <a:moveTo>
                  <a:pt x="17496" y="18496"/>
                </a:moveTo>
                <a:lnTo>
                  <a:pt x="17503" y="18499"/>
                </a:lnTo>
                <a:lnTo>
                  <a:pt x="17503" y="18489"/>
                </a:lnTo>
                <a:lnTo>
                  <a:pt x="17496" y="18496"/>
                </a:lnTo>
                <a:close/>
                <a:moveTo>
                  <a:pt x="15448" y="6234"/>
                </a:moveTo>
                <a:cubicBezTo>
                  <a:pt x="15448" y="6214"/>
                  <a:pt x="15448" y="6195"/>
                  <a:pt x="15448" y="6175"/>
                </a:cubicBezTo>
                <a:cubicBezTo>
                  <a:pt x="15448" y="6175"/>
                  <a:pt x="15448" y="6175"/>
                  <a:pt x="15448" y="6175"/>
                </a:cubicBezTo>
                <a:cubicBezTo>
                  <a:pt x="15454" y="6195"/>
                  <a:pt x="15424" y="6214"/>
                  <a:pt x="15451" y="6231"/>
                </a:cubicBezTo>
                <a:lnTo>
                  <a:pt x="15448" y="6234"/>
                </a:lnTo>
                <a:close/>
                <a:moveTo>
                  <a:pt x="12060" y="681"/>
                </a:moveTo>
                <a:cubicBezTo>
                  <a:pt x="12057" y="658"/>
                  <a:pt x="12050" y="636"/>
                  <a:pt x="12047" y="613"/>
                </a:cubicBezTo>
                <a:cubicBezTo>
                  <a:pt x="12047" y="613"/>
                  <a:pt x="12047" y="613"/>
                  <a:pt x="12047" y="613"/>
                </a:cubicBezTo>
                <a:cubicBezTo>
                  <a:pt x="12050" y="636"/>
                  <a:pt x="12054" y="658"/>
                  <a:pt x="12057" y="681"/>
                </a:cubicBezTo>
                <a:lnTo>
                  <a:pt x="12060" y="681"/>
                </a:lnTo>
                <a:close/>
                <a:moveTo>
                  <a:pt x="12121" y="9603"/>
                </a:moveTo>
                <a:cubicBezTo>
                  <a:pt x="12111" y="9603"/>
                  <a:pt x="12100" y="9603"/>
                  <a:pt x="12090" y="9603"/>
                </a:cubicBezTo>
                <a:lnTo>
                  <a:pt x="12094" y="9600"/>
                </a:lnTo>
                <a:cubicBezTo>
                  <a:pt x="12097" y="9607"/>
                  <a:pt x="12097" y="9613"/>
                  <a:pt x="12101" y="9620"/>
                </a:cubicBezTo>
                <a:cubicBezTo>
                  <a:pt x="12107" y="9613"/>
                  <a:pt x="12114" y="9607"/>
                  <a:pt x="12121" y="9600"/>
                </a:cubicBezTo>
                <a:lnTo>
                  <a:pt x="12121" y="9603"/>
                </a:lnTo>
                <a:close/>
                <a:moveTo>
                  <a:pt x="8904" y="9544"/>
                </a:moveTo>
                <a:cubicBezTo>
                  <a:pt x="8904" y="9564"/>
                  <a:pt x="8904" y="9584"/>
                  <a:pt x="8904" y="9603"/>
                </a:cubicBezTo>
                <a:cubicBezTo>
                  <a:pt x="8904" y="9603"/>
                  <a:pt x="8901" y="9600"/>
                  <a:pt x="8901" y="9600"/>
                </a:cubicBezTo>
                <a:cubicBezTo>
                  <a:pt x="8944" y="9580"/>
                  <a:pt x="8917" y="9564"/>
                  <a:pt x="8901" y="9544"/>
                </a:cubicBezTo>
                <a:lnTo>
                  <a:pt x="8904" y="9544"/>
                </a:lnTo>
                <a:close/>
                <a:moveTo>
                  <a:pt x="19839" y="20921"/>
                </a:moveTo>
                <a:cubicBezTo>
                  <a:pt x="19836" y="20928"/>
                  <a:pt x="19833" y="20934"/>
                  <a:pt x="19829" y="20941"/>
                </a:cubicBezTo>
                <a:cubicBezTo>
                  <a:pt x="19829" y="20944"/>
                  <a:pt x="19836" y="20947"/>
                  <a:pt x="19836" y="20951"/>
                </a:cubicBezTo>
                <a:cubicBezTo>
                  <a:pt x="19839" y="20944"/>
                  <a:pt x="19843" y="20938"/>
                  <a:pt x="19846" y="20928"/>
                </a:cubicBezTo>
                <a:cubicBezTo>
                  <a:pt x="19846" y="20928"/>
                  <a:pt x="19843" y="20924"/>
                  <a:pt x="19839" y="20921"/>
                </a:cubicBezTo>
                <a:close/>
                <a:moveTo>
                  <a:pt x="12013" y="9544"/>
                </a:moveTo>
                <a:cubicBezTo>
                  <a:pt x="12010" y="9541"/>
                  <a:pt x="12007" y="9538"/>
                  <a:pt x="12003" y="9534"/>
                </a:cubicBezTo>
                <a:cubicBezTo>
                  <a:pt x="11997" y="9521"/>
                  <a:pt x="11990" y="9521"/>
                  <a:pt x="11993" y="9534"/>
                </a:cubicBezTo>
                <a:cubicBezTo>
                  <a:pt x="11993" y="9538"/>
                  <a:pt x="12007" y="9538"/>
                  <a:pt x="12017" y="9541"/>
                </a:cubicBezTo>
                <a:cubicBezTo>
                  <a:pt x="12020" y="9541"/>
                  <a:pt x="12013" y="9544"/>
                  <a:pt x="12013" y="9544"/>
                </a:cubicBezTo>
                <a:close/>
                <a:moveTo>
                  <a:pt x="12047" y="9475"/>
                </a:moveTo>
                <a:cubicBezTo>
                  <a:pt x="12054" y="9479"/>
                  <a:pt x="12064" y="9482"/>
                  <a:pt x="12070" y="9485"/>
                </a:cubicBezTo>
                <a:cubicBezTo>
                  <a:pt x="12060" y="9482"/>
                  <a:pt x="12054" y="9479"/>
                  <a:pt x="12047" y="9475"/>
                </a:cubicBezTo>
                <a:cubicBezTo>
                  <a:pt x="12047" y="9475"/>
                  <a:pt x="12044" y="9475"/>
                  <a:pt x="12047" y="9475"/>
                </a:cubicBezTo>
                <a:close/>
                <a:moveTo>
                  <a:pt x="8874" y="9384"/>
                </a:moveTo>
                <a:cubicBezTo>
                  <a:pt x="8874" y="9394"/>
                  <a:pt x="8874" y="9403"/>
                  <a:pt x="8874" y="9416"/>
                </a:cubicBezTo>
                <a:cubicBezTo>
                  <a:pt x="8874" y="9416"/>
                  <a:pt x="8870" y="9413"/>
                  <a:pt x="8870" y="9413"/>
                </a:cubicBezTo>
                <a:cubicBezTo>
                  <a:pt x="8884" y="9410"/>
                  <a:pt x="8904" y="9416"/>
                  <a:pt x="8904" y="9397"/>
                </a:cubicBezTo>
                <a:cubicBezTo>
                  <a:pt x="8904" y="9390"/>
                  <a:pt x="8880" y="9387"/>
                  <a:pt x="8874" y="9384"/>
                </a:cubicBezTo>
                <a:lnTo>
                  <a:pt x="8874" y="9384"/>
                </a:lnTo>
                <a:close/>
                <a:moveTo>
                  <a:pt x="11926" y="2678"/>
                </a:moveTo>
                <a:cubicBezTo>
                  <a:pt x="11916" y="2658"/>
                  <a:pt x="11936" y="2628"/>
                  <a:pt x="11900" y="2622"/>
                </a:cubicBezTo>
                <a:cubicBezTo>
                  <a:pt x="11900" y="2622"/>
                  <a:pt x="11903" y="2619"/>
                  <a:pt x="11903" y="2619"/>
                </a:cubicBezTo>
                <a:cubicBezTo>
                  <a:pt x="11896" y="2645"/>
                  <a:pt x="11916" y="2658"/>
                  <a:pt x="11930" y="2671"/>
                </a:cubicBezTo>
                <a:lnTo>
                  <a:pt x="11926" y="2678"/>
                </a:lnTo>
                <a:close/>
                <a:moveTo>
                  <a:pt x="7923" y="9079"/>
                </a:moveTo>
                <a:cubicBezTo>
                  <a:pt x="7926" y="9062"/>
                  <a:pt x="7933" y="9046"/>
                  <a:pt x="7936" y="9030"/>
                </a:cubicBezTo>
                <a:cubicBezTo>
                  <a:pt x="7936" y="9030"/>
                  <a:pt x="7940" y="9033"/>
                  <a:pt x="7940" y="9033"/>
                </a:cubicBezTo>
                <a:cubicBezTo>
                  <a:pt x="7893" y="9033"/>
                  <a:pt x="7930" y="9062"/>
                  <a:pt x="7923" y="9079"/>
                </a:cubicBezTo>
                <a:cubicBezTo>
                  <a:pt x="7923" y="9079"/>
                  <a:pt x="7923" y="9079"/>
                  <a:pt x="7923" y="9079"/>
                </a:cubicBezTo>
                <a:close/>
                <a:moveTo>
                  <a:pt x="13192" y="6339"/>
                </a:moveTo>
                <a:cubicBezTo>
                  <a:pt x="13202" y="6339"/>
                  <a:pt x="13212" y="6339"/>
                  <a:pt x="13222" y="6339"/>
                </a:cubicBezTo>
                <a:cubicBezTo>
                  <a:pt x="13222" y="6339"/>
                  <a:pt x="13218" y="6342"/>
                  <a:pt x="13218" y="6342"/>
                </a:cubicBezTo>
                <a:cubicBezTo>
                  <a:pt x="13218" y="6322"/>
                  <a:pt x="13218" y="6303"/>
                  <a:pt x="13218" y="6283"/>
                </a:cubicBezTo>
                <a:cubicBezTo>
                  <a:pt x="13218" y="6283"/>
                  <a:pt x="13222" y="6286"/>
                  <a:pt x="13222" y="6286"/>
                </a:cubicBezTo>
                <a:cubicBezTo>
                  <a:pt x="13185" y="6293"/>
                  <a:pt x="13192" y="6319"/>
                  <a:pt x="13195" y="6342"/>
                </a:cubicBezTo>
                <a:lnTo>
                  <a:pt x="13192" y="6339"/>
                </a:lnTo>
                <a:close/>
                <a:moveTo>
                  <a:pt x="12241" y="9020"/>
                </a:moveTo>
                <a:cubicBezTo>
                  <a:pt x="12231" y="9010"/>
                  <a:pt x="12271" y="8994"/>
                  <a:pt x="12234" y="8987"/>
                </a:cubicBezTo>
                <a:cubicBezTo>
                  <a:pt x="12238" y="9000"/>
                  <a:pt x="12241" y="9010"/>
                  <a:pt x="12241" y="9020"/>
                </a:cubicBezTo>
                <a:cubicBezTo>
                  <a:pt x="12244" y="9023"/>
                  <a:pt x="12241" y="9020"/>
                  <a:pt x="12241" y="9020"/>
                </a:cubicBezTo>
                <a:close/>
                <a:moveTo>
                  <a:pt x="7920" y="8905"/>
                </a:moveTo>
                <a:cubicBezTo>
                  <a:pt x="7920" y="8925"/>
                  <a:pt x="7920" y="8944"/>
                  <a:pt x="7920" y="8967"/>
                </a:cubicBezTo>
                <a:cubicBezTo>
                  <a:pt x="7923" y="8967"/>
                  <a:pt x="7930" y="8967"/>
                  <a:pt x="7933" y="8967"/>
                </a:cubicBezTo>
                <a:cubicBezTo>
                  <a:pt x="7930" y="8944"/>
                  <a:pt x="7923" y="8925"/>
                  <a:pt x="7920" y="8905"/>
                </a:cubicBezTo>
                <a:cubicBezTo>
                  <a:pt x="7920" y="8905"/>
                  <a:pt x="7920" y="8905"/>
                  <a:pt x="7920" y="8905"/>
                </a:cubicBezTo>
                <a:close/>
                <a:moveTo>
                  <a:pt x="10477" y="8672"/>
                </a:moveTo>
                <a:cubicBezTo>
                  <a:pt x="10490" y="8663"/>
                  <a:pt x="10514" y="8692"/>
                  <a:pt x="10524" y="8663"/>
                </a:cubicBezTo>
                <a:cubicBezTo>
                  <a:pt x="10507" y="8669"/>
                  <a:pt x="10490" y="8669"/>
                  <a:pt x="10477" y="8672"/>
                </a:cubicBezTo>
                <a:cubicBezTo>
                  <a:pt x="10477" y="8672"/>
                  <a:pt x="10474" y="8676"/>
                  <a:pt x="10477" y="8672"/>
                </a:cubicBezTo>
                <a:close/>
                <a:moveTo>
                  <a:pt x="9306" y="8574"/>
                </a:moveTo>
                <a:cubicBezTo>
                  <a:pt x="9312" y="8571"/>
                  <a:pt x="9322" y="8568"/>
                  <a:pt x="9329" y="8564"/>
                </a:cubicBezTo>
                <a:cubicBezTo>
                  <a:pt x="9326" y="8561"/>
                  <a:pt x="9322" y="8558"/>
                  <a:pt x="9322" y="8554"/>
                </a:cubicBezTo>
                <a:cubicBezTo>
                  <a:pt x="9319" y="8561"/>
                  <a:pt x="9316" y="8568"/>
                  <a:pt x="9312" y="8577"/>
                </a:cubicBezTo>
                <a:cubicBezTo>
                  <a:pt x="9309" y="8577"/>
                  <a:pt x="9306" y="8574"/>
                  <a:pt x="9306" y="8574"/>
                </a:cubicBezTo>
                <a:close/>
                <a:moveTo>
                  <a:pt x="3565" y="18538"/>
                </a:moveTo>
                <a:cubicBezTo>
                  <a:pt x="3565" y="18545"/>
                  <a:pt x="3568" y="18551"/>
                  <a:pt x="3572" y="18558"/>
                </a:cubicBezTo>
                <a:cubicBezTo>
                  <a:pt x="3578" y="18555"/>
                  <a:pt x="3585" y="18551"/>
                  <a:pt x="3585" y="18545"/>
                </a:cubicBezTo>
                <a:cubicBezTo>
                  <a:pt x="3585" y="18538"/>
                  <a:pt x="3582" y="18532"/>
                  <a:pt x="3578" y="18522"/>
                </a:cubicBezTo>
                <a:cubicBezTo>
                  <a:pt x="3572" y="18532"/>
                  <a:pt x="3565" y="18535"/>
                  <a:pt x="3565" y="18538"/>
                </a:cubicBezTo>
                <a:close/>
                <a:moveTo>
                  <a:pt x="8589" y="8423"/>
                </a:moveTo>
                <a:cubicBezTo>
                  <a:pt x="8586" y="8427"/>
                  <a:pt x="8579" y="8427"/>
                  <a:pt x="8576" y="8430"/>
                </a:cubicBezTo>
                <a:cubicBezTo>
                  <a:pt x="8569" y="8433"/>
                  <a:pt x="8556" y="8410"/>
                  <a:pt x="8552" y="8436"/>
                </a:cubicBezTo>
                <a:cubicBezTo>
                  <a:pt x="8566" y="8433"/>
                  <a:pt x="8579" y="8427"/>
                  <a:pt x="8589" y="8423"/>
                </a:cubicBezTo>
                <a:cubicBezTo>
                  <a:pt x="8593" y="8423"/>
                  <a:pt x="8589" y="8423"/>
                  <a:pt x="8589" y="8423"/>
                </a:cubicBezTo>
                <a:close/>
                <a:moveTo>
                  <a:pt x="8680" y="6503"/>
                </a:moveTo>
                <a:cubicBezTo>
                  <a:pt x="8680" y="6493"/>
                  <a:pt x="8680" y="6483"/>
                  <a:pt x="8680" y="6473"/>
                </a:cubicBezTo>
                <a:cubicBezTo>
                  <a:pt x="8680" y="6473"/>
                  <a:pt x="8686" y="6476"/>
                  <a:pt x="8686" y="6476"/>
                </a:cubicBezTo>
                <a:cubicBezTo>
                  <a:pt x="8663" y="6483"/>
                  <a:pt x="8639" y="6493"/>
                  <a:pt x="8613" y="6499"/>
                </a:cubicBezTo>
                <a:lnTo>
                  <a:pt x="8616" y="6493"/>
                </a:lnTo>
                <a:cubicBezTo>
                  <a:pt x="8639" y="6493"/>
                  <a:pt x="8663" y="6496"/>
                  <a:pt x="8686" y="6496"/>
                </a:cubicBezTo>
                <a:lnTo>
                  <a:pt x="8680" y="6503"/>
                </a:lnTo>
                <a:close/>
                <a:moveTo>
                  <a:pt x="8569" y="8200"/>
                </a:moveTo>
                <a:cubicBezTo>
                  <a:pt x="8569" y="8191"/>
                  <a:pt x="8569" y="8181"/>
                  <a:pt x="8569" y="8168"/>
                </a:cubicBezTo>
                <a:cubicBezTo>
                  <a:pt x="8569" y="8168"/>
                  <a:pt x="8572" y="8168"/>
                  <a:pt x="8572" y="8168"/>
                </a:cubicBezTo>
                <a:cubicBezTo>
                  <a:pt x="8569" y="8178"/>
                  <a:pt x="8556" y="8187"/>
                  <a:pt x="8576" y="8197"/>
                </a:cubicBezTo>
                <a:lnTo>
                  <a:pt x="8569" y="8200"/>
                </a:lnTo>
                <a:close/>
                <a:moveTo>
                  <a:pt x="11957" y="8141"/>
                </a:moveTo>
                <a:cubicBezTo>
                  <a:pt x="11957" y="8151"/>
                  <a:pt x="11957" y="8164"/>
                  <a:pt x="11957" y="8174"/>
                </a:cubicBezTo>
                <a:cubicBezTo>
                  <a:pt x="11957" y="8174"/>
                  <a:pt x="11953" y="8171"/>
                  <a:pt x="11953" y="8171"/>
                </a:cubicBezTo>
                <a:cubicBezTo>
                  <a:pt x="11970" y="8161"/>
                  <a:pt x="11987" y="8151"/>
                  <a:pt x="11953" y="8141"/>
                </a:cubicBezTo>
                <a:lnTo>
                  <a:pt x="11957" y="8141"/>
                </a:lnTo>
                <a:close/>
                <a:moveTo>
                  <a:pt x="8623" y="8066"/>
                </a:moveTo>
                <a:cubicBezTo>
                  <a:pt x="8623" y="8056"/>
                  <a:pt x="8623" y="8046"/>
                  <a:pt x="8623" y="8033"/>
                </a:cubicBezTo>
                <a:cubicBezTo>
                  <a:pt x="8623" y="8033"/>
                  <a:pt x="8626" y="8037"/>
                  <a:pt x="8626" y="8037"/>
                </a:cubicBezTo>
                <a:cubicBezTo>
                  <a:pt x="8603" y="8040"/>
                  <a:pt x="8583" y="8046"/>
                  <a:pt x="8559" y="8050"/>
                </a:cubicBezTo>
                <a:cubicBezTo>
                  <a:pt x="8559" y="8050"/>
                  <a:pt x="8556" y="8050"/>
                  <a:pt x="8556" y="8050"/>
                </a:cubicBezTo>
                <a:cubicBezTo>
                  <a:pt x="8579" y="8053"/>
                  <a:pt x="8603" y="8056"/>
                  <a:pt x="8626" y="8060"/>
                </a:cubicBezTo>
                <a:cubicBezTo>
                  <a:pt x="8626" y="8063"/>
                  <a:pt x="8623" y="8066"/>
                  <a:pt x="8623" y="8066"/>
                </a:cubicBezTo>
                <a:close/>
                <a:moveTo>
                  <a:pt x="8559" y="8053"/>
                </a:moveTo>
                <a:cubicBezTo>
                  <a:pt x="8562" y="8046"/>
                  <a:pt x="8566" y="8043"/>
                  <a:pt x="8566" y="8037"/>
                </a:cubicBezTo>
                <a:cubicBezTo>
                  <a:pt x="8562" y="8037"/>
                  <a:pt x="8559" y="8037"/>
                  <a:pt x="8556" y="8037"/>
                </a:cubicBezTo>
                <a:cubicBezTo>
                  <a:pt x="8559" y="8040"/>
                  <a:pt x="8559" y="8046"/>
                  <a:pt x="8559" y="8053"/>
                </a:cubicBezTo>
                <a:cubicBezTo>
                  <a:pt x="8562" y="8053"/>
                  <a:pt x="8559" y="8053"/>
                  <a:pt x="8559" y="8053"/>
                </a:cubicBezTo>
                <a:close/>
                <a:moveTo>
                  <a:pt x="11388" y="2471"/>
                </a:moveTo>
                <a:cubicBezTo>
                  <a:pt x="11381" y="2461"/>
                  <a:pt x="11371" y="2455"/>
                  <a:pt x="11364" y="2445"/>
                </a:cubicBezTo>
                <a:cubicBezTo>
                  <a:pt x="11361" y="2451"/>
                  <a:pt x="11357" y="2455"/>
                  <a:pt x="11357" y="2461"/>
                </a:cubicBezTo>
                <a:cubicBezTo>
                  <a:pt x="11367" y="2464"/>
                  <a:pt x="11377" y="2468"/>
                  <a:pt x="11388" y="2471"/>
                </a:cubicBezTo>
                <a:lnTo>
                  <a:pt x="11388" y="2471"/>
                </a:lnTo>
                <a:close/>
                <a:moveTo>
                  <a:pt x="11863" y="7919"/>
                </a:moveTo>
                <a:cubicBezTo>
                  <a:pt x="11866" y="7932"/>
                  <a:pt x="11870" y="7945"/>
                  <a:pt x="11873" y="7961"/>
                </a:cubicBezTo>
                <a:cubicBezTo>
                  <a:pt x="11873" y="7961"/>
                  <a:pt x="11870" y="7958"/>
                  <a:pt x="11870" y="7958"/>
                </a:cubicBezTo>
                <a:cubicBezTo>
                  <a:pt x="11880" y="7958"/>
                  <a:pt x="11890" y="7958"/>
                  <a:pt x="11903" y="7958"/>
                </a:cubicBezTo>
                <a:cubicBezTo>
                  <a:pt x="11903" y="7958"/>
                  <a:pt x="11900" y="7961"/>
                  <a:pt x="11900" y="7961"/>
                </a:cubicBezTo>
                <a:cubicBezTo>
                  <a:pt x="11906" y="7932"/>
                  <a:pt x="11900" y="7915"/>
                  <a:pt x="11863" y="7919"/>
                </a:cubicBezTo>
                <a:lnTo>
                  <a:pt x="11863" y="7919"/>
                </a:lnTo>
                <a:close/>
                <a:moveTo>
                  <a:pt x="11930" y="547"/>
                </a:moveTo>
                <a:cubicBezTo>
                  <a:pt x="11930" y="557"/>
                  <a:pt x="11930" y="567"/>
                  <a:pt x="11930" y="580"/>
                </a:cubicBezTo>
                <a:cubicBezTo>
                  <a:pt x="11930" y="580"/>
                  <a:pt x="11926" y="577"/>
                  <a:pt x="11926" y="577"/>
                </a:cubicBezTo>
                <a:cubicBezTo>
                  <a:pt x="11950" y="573"/>
                  <a:pt x="11977" y="570"/>
                  <a:pt x="12000" y="570"/>
                </a:cubicBezTo>
                <a:cubicBezTo>
                  <a:pt x="12000" y="570"/>
                  <a:pt x="12000" y="570"/>
                  <a:pt x="12000" y="570"/>
                </a:cubicBezTo>
                <a:cubicBezTo>
                  <a:pt x="11977" y="563"/>
                  <a:pt x="11950" y="560"/>
                  <a:pt x="11926" y="554"/>
                </a:cubicBezTo>
                <a:lnTo>
                  <a:pt x="11930" y="547"/>
                </a:lnTo>
                <a:close/>
                <a:moveTo>
                  <a:pt x="11870" y="7853"/>
                </a:moveTo>
                <a:lnTo>
                  <a:pt x="11870" y="7860"/>
                </a:lnTo>
                <a:lnTo>
                  <a:pt x="11863" y="7860"/>
                </a:lnTo>
                <a:cubicBezTo>
                  <a:pt x="11863" y="7860"/>
                  <a:pt x="11863" y="7860"/>
                  <a:pt x="11863" y="7856"/>
                </a:cubicBezTo>
                <a:cubicBezTo>
                  <a:pt x="11890" y="7869"/>
                  <a:pt x="11913" y="7866"/>
                  <a:pt x="11940" y="7856"/>
                </a:cubicBezTo>
                <a:lnTo>
                  <a:pt x="11943" y="7860"/>
                </a:lnTo>
                <a:lnTo>
                  <a:pt x="11936" y="7863"/>
                </a:lnTo>
                <a:cubicBezTo>
                  <a:pt x="11936" y="7863"/>
                  <a:pt x="11936" y="7866"/>
                  <a:pt x="11936" y="7866"/>
                </a:cubicBezTo>
                <a:cubicBezTo>
                  <a:pt x="11913" y="7863"/>
                  <a:pt x="11893" y="7860"/>
                  <a:pt x="11870" y="7853"/>
                </a:cubicBezTo>
                <a:lnTo>
                  <a:pt x="11870" y="7853"/>
                </a:lnTo>
                <a:close/>
                <a:moveTo>
                  <a:pt x="11930" y="7827"/>
                </a:moveTo>
                <a:cubicBezTo>
                  <a:pt x="11933" y="7837"/>
                  <a:pt x="11936" y="7850"/>
                  <a:pt x="11936" y="7860"/>
                </a:cubicBezTo>
                <a:cubicBezTo>
                  <a:pt x="11936" y="7860"/>
                  <a:pt x="11936" y="7863"/>
                  <a:pt x="11936" y="7863"/>
                </a:cubicBezTo>
                <a:cubicBezTo>
                  <a:pt x="11933" y="7853"/>
                  <a:pt x="11933" y="7840"/>
                  <a:pt x="11930" y="7827"/>
                </a:cubicBezTo>
                <a:lnTo>
                  <a:pt x="11930" y="7827"/>
                </a:lnTo>
                <a:close/>
                <a:moveTo>
                  <a:pt x="7270" y="7827"/>
                </a:moveTo>
                <a:cubicBezTo>
                  <a:pt x="7280" y="7843"/>
                  <a:pt x="7290" y="7863"/>
                  <a:pt x="7304" y="7879"/>
                </a:cubicBezTo>
                <a:cubicBezTo>
                  <a:pt x="7304" y="7879"/>
                  <a:pt x="7300" y="7883"/>
                  <a:pt x="7300" y="7883"/>
                </a:cubicBezTo>
                <a:cubicBezTo>
                  <a:pt x="7297" y="7860"/>
                  <a:pt x="7324" y="7820"/>
                  <a:pt x="7267" y="7830"/>
                </a:cubicBezTo>
                <a:cubicBezTo>
                  <a:pt x="7267" y="7830"/>
                  <a:pt x="7270" y="7827"/>
                  <a:pt x="7270" y="7827"/>
                </a:cubicBezTo>
                <a:close/>
                <a:moveTo>
                  <a:pt x="7414" y="7771"/>
                </a:moveTo>
                <a:cubicBezTo>
                  <a:pt x="7414" y="7761"/>
                  <a:pt x="7414" y="7748"/>
                  <a:pt x="7414" y="7738"/>
                </a:cubicBezTo>
                <a:cubicBezTo>
                  <a:pt x="7414" y="7738"/>
                  <a:pt x="7418" y="7742"/>
                  <a:pt x="7418" y="7742"/>
                </a:cubicBezTo>
                <a:cubicBezTo>
                  <a:pt x="7401" y="7745"/>
                  <a:pt x="7388" y="7751"/>
                  <a:pt x="7371" y="7755"/>
                </a:cubicBezTo>
                <a:cubicBezTo>
                  <a:pt x="7388" y="7758"/>
                  <a:pt x="7401" y="7765"/>
                  <a:pt x="7414" y="7771"/>
                </a:cubicBezTo>
                <a:lnTo>
                  <a:pt x="7414" y="7771"/>
                </a:lnTo>
                <a:close/>
                <a:moveTo>
                  <a:pt x="8653" y="6719"/>
                </a:moveTo>
                <a:cubicBezTo>
                  <a:pt x="8653" y="6699"/>
                  <a:pt x="8653" y="6680"/>
                  <a:pt x="8653" y="6660"/>
                </a:cubicBezTo>
                <a:lnTo>
                  <a:pt x="8656" y="6663"/>
                </a:lnTo>
                <a:cubicBezTo>
                  <a:pt x="8626" y="6683"/>
                  <a:pt x="8613" y="6699"/>
                  <a:pt x="8653" y="6719"/>
                </a:cubicBezTo>
                <a:lnTo>
                  <a:pt x="8653" y="6719"/>
                </a:lnTo>
                <a:close/>
                <a:moveTo>
                  <a:pt x="18005" y="21065"/>
                </a:moveTo>
                <a:cubicBezTo>
                  <a:pt x="18005" y="21072"/>
                  <a:pt x="18005" y="21079"/>
                  <a:pt x="18008" y="21088"/>
                </a:cubicBezTo>
                <a:cubicBezTo>
                  <a:pt x="18008" y="21085"/>
                  <a:pt x="18012" y="21082"/>
                  <a:pt x="18012" y="21079"/>
                </a:cubicBezTo>
                <a:cubicBezTo>
                  <a:pt x="18008" y="21075"/>
                  <a:pt x="18005" y="21072"/>
                  <a:pt x="18005" y="21065"/>
                </a:cubicBezTo>
                <a:cubicBezTo>
                  <a:pt x="18002" y="21069"/>
                  <a:pt x="18005" y="21065"/>
                  <a:pt x="18005" y="21065"/>
                </a:cubicBezTo>
                <a:close/>
                <a:moveTo>
                  <a:pt x="8576" y="7627"/>
                </a:moveTo>
                <a:cubicBezTo>
                  <a:pt x="8576" y="7633"/>
                  <a:pt x="8576" y="7637"/>
                  <a:pt x="8579" y="7643"/>
                </a:cubicBezTo>
                <a:cubicBezTo>
                  <a:pt x="8583" y="7643"/>
                  <a:pt x="8586" y="7640"/>
                  <a:pt x="8586" y="7640"/>
                </a:cubicBezTo>
                <a:cubicBezTo>
                  <a:pt x="8586" y="7637"/>
                  <a:pt x="8583" y="7633"/>
                  <a:pt x="8579" y="7633"/>
                </a:cubicBezTo>
                <a:cubicBezTo>
                  <a:pt x="8579" y="7630"/>
                  <a:pt x="8576" y="7627"/>
                  <a:pt x="8576" y="7627"/>
                </a:cubicBezTo>
                <a:close/>
                <a:moveTo>
                  <a:pt x="14052" y="7492"/>
                </a:moveTo>
                <a:cubicBezTo>
                  <a:pt x="14055" y="7492"/>
                  <a:pt x="14059" y="7486"/>
                  <a:pt x="14062" y="7486"/>
                </a:cubicBezTo>
                <a:cubicBezTo>
                  <a:pt x="14055" y="7483"/>
                  <a:pt x="14052" y="7476"/>
                  <a:pt x="14045" y="7476"/>
                </a:cubicBezTo>
                <a:cubicBezTo>
                  <a:pt x="14042" y="7476"/>
                  <a:pt x="14035" y="7483"/>
                  <a:pt x="14032" y="7489"/>
                </a:cubicBezTo>
                <a:cubicBezTo>
                  <a:pt x="14039" y="7489"/>
                  <a:pt x="14045" y="7492"/>
                  <a:pt x="14052" y="7492"/>
                </a:cubicBezTo>
                <a:close/>
                <a:moveTo>
                  <a:pt x="8653" y="7473"/>
                </a:moveTo>
                <a:cubicBezTo>
                  <a:pt x="8653" y="7463"/>
                  <a:pt x="8653" y="7453"/>
                  <a:pt x="8653" y="7443"/>
                </a:cubicBezTo>
                <a:cubicBezTo>
                  <a:pt x="8653" y="7443"/>
                  <a:pt x="8656" y="7447"/>
                  <a:pt x="8656" y="7447"/>
                </a:cubicBezTo>
                <a:cubicBezTo>
                  <a:pt x="8636" y="7450"/>
                  <a:pt x="8616" y="7453"/>
                  <a:pt x="8593" y="7456"/>
                </a:cubicBezTo>
                <a:cubicBezTo>
                  <a:pt x="8593" y="7456"/>
                  <a:pt x="8596" y="7453"/>
                  <a:pt x="8596" y="7453"/>
                </a:cubicBezTo>
                <a:cubicBezTo>
                  <a:pt x="8613" y="7466"/>
                  <a:pt x="8629" y="7479"/>
                  <a:pt x="8653" y="7473"/>
                </a:cubicBezTo>
                <a:lnTo>
                  <a:pt x="8653" y="7473"/>
                </a:lnTo>
                <a:close/>
                <a:moveTo>
                  <a:pt x="11876" y="7437"/>
                </a:moveTo>
                <a:cubicBezTo>
                  <a:pt x="11870" y="7430"/>
                  <a:pt x="11870" y="7424"/>
                  <a:pt x="11873" y="7417"/>
                </a:cubicBezTo>
                <a:cubicBezTo>
                  <a:pt x="11873" y="7417"/>
                  <a:pt x="11876" y="7420"/>
                  <a:pt x="11876" y="7420"/>
                </a:cubicBezTo>
                <a:cubicBezTo>
                  <a:pt x="11863" y="7424"/>
                  <a:pt x="11853" y="7427"/>
                  <a:pt x="11839" y="7427"/>
                </a:cubicBezTo>
                <a:cubicBezTo>
                  <a:pt x="11849" y="7430"/>
                  <a:pt x="11863" y="7430"/>
                  <a:pt x="11873" y="7433"/>
                </a:cubicBezTo>
                <a:cubicBezTo>
                  <a:pt x="11876" y="7433"/>
                  <a:pt x="11876" y="7437"/>
                  <a:pt x="11876" y="7437"/>
                </a:cubicBezTo>
                <a:close/>
                <a:moveTo>
                  <a:pt x="13647" y="7329"/>
                </a:moveTo>
                <a:cubicBezTo>
                  <a:pt x="13660" y="7329"/>
                  <a:pt x="13670" y="7329"/>
                  <a:pt x="13684" y="7329"/>
                </a:cubicBezTo>
                <a:cubicBezTo>
                  <a:pt x="13680" y="7322"/>
                  <a:pt x="13677" y="7315"/>
                  <a:pt x="13674" y="7309"/>
                </a:cubicBezTo>
                <a:cubicBezTo>
                  <a:pt x="13664" y="7315"/>
                  <a:pt x="13654" y="7322"/>
                  <a:pt x="13644" y="7329"/>
                </a:cubicBezTo>
                <a:cubicBezTo>
                  <a:pt x="13647" y="7332"/>
                  <a:pt x="13647" y="7329"/>
                  <a:pt x="13647" y="7329"/>
                </a:cubicBezTo>
                <a:close/>
                <a:moveTo>
                  <a:pt x="21289" y="18578"/>
                </a:moveTo>
                <a:cubicBezTo>
                  <a:pt x="21249" y="18574"/>
                  <a:pt x="21249" y="18601"/>
                  <a:pt x="21255" y="18627"/>
                </a:cubicBezTo>
                <a:cubicBezTo>
                  <a:pt x="21255" y="18627"/>
                  <a:pt x="21252" y="18624"/>
                  <a:pt x="21252" y="18624"/>
                </a:cubicBezTo>
                <a:cubicBezTo>
                  <a:pt x="21285" y="18620"/>
                  <a:pt x="21275" y="18591"/>
                  <a:pt x="21285" y="18571"/>
                </a:cubicBezTo>
                <a:cubicBezTo>
                  <a:pt x="21285" y="18574"/>
                  <a:pt x="21289" y="18578"/>
                  <a:pt x="21289" y="18578"/>
                </a:cubicBezTo>
                <a:close/>
                <a:moveTo>
                  <a:pt x="7799" y="7260"/>
                </a:moveTo>
                <a:cubicBezTo>
                  <a:pt x="7799" y="7250"/>
                  <a:pt x="7799" y="7237"/>
                  <a:pt x="7799" y="7227"/>
                </a:cubicBezTo>
                <a:cubicBezTo>
                  <a:pt x="7799" y="7227"/>
                  <a:pt x="7803" y="7230"/>
                  <a:pt x="7803" y="7230"/>
                </a:cubicBezTo>
                <a:cubicBezTo>
                  <a:pt x="7793" y="7234"/>
                  <a:pt x="7783" y="7240"/>
                  <a:pt x="7772" y="7243"/>
                </a:cubicBezTo>
                <a:cubicBezTo>
                  <a:pt x="7783" y="7247"/>
                  <a:pt x="7793" y="7250"/>
                  <a:pt x="7799" y="7260"/>
                </a:cubicBezTo>
                <a:lnTo>
                  <a:pt x="7799" y="7260"/>
                </a:lnTo>
                <a:close/>
                <a:moveTo>
                  <a:pt x="10832" y="7224"/>
                </a:moveTo>
                <a:cubicBezTo>
                  <a:pt x="10832" y="7224"/>
                  <a:pt x="10839" y="7230"/>
                  <a:pt x="10842" y="7230"/>
                </a:cubicBezTo>
                <a:cubicBezTo>
                  <a:pt x="10845" y="7230"/>
                  <a:pt x="10852" y="7227"/>
                  <a:pt x="10852" y="7224"/>
                </a:cubicBezTo>
                <a:cubicBezTo>
                  <a:pt x="10852" y="7217"/>
                  <a:pt x="10849" y="7211"/>
                  <a:pt x="10845" y="7204"/>
                </a:cubicBezTo>
                <a:cubicBezTo>
                  <a:pt x="10839" y="7211"/>
                  <a:pt x="10835" y="7217"/>
                  <a:pt x="10832" y="7224"/>
                </a:cubicBezTo>
                <a:close/>
                <a:moveTo>
                  <a:pt x="8603" y="6775"/>
                </a:moveTo>
                <a:cubicBezTo>
                  <a:pt x="8596" y="6781"/>
                  <a:pt x="8576" y="6765"/>
                  <a:pt x="8579" y="6788"/>
                </a:cubicBezTo>
                <a:cubicBezTo>
                  <a:pt x="8586" y="6781"/>
                  <a:pt x="8593" y="6778"/>
                  <a:pt x="8596" y="6771"/>
                </a:cubicBezTo>
                <a:cubicBezTo>
                  <a:pt x="8596" y="6771"/>
                  <a:pt x="8603" y="6775"/>
                  <a:pt x="8603" y="6775"/>
                </a:cubicBezTo>
                <a:close/>
                <a:moveTo>
                  <a:pt x="8566" y="7256"/>
                </a:moveTo>
                <a:cubicBezTo>
                  <a:pt x="8569" y="7240"/>
                  <a:pt x="8569" y="7220"/>
                  <a:pt x="8572" y="7204"/>
                </a:cubicBezTo>
                <a:cubicBezTo>
                  <a:pt x="8572" y="7204"/>
                  <a:pt x="8569" y="7197"/>
                  <a:pt x="8569" y="7197"/>
                </a:cubicBezTo>
                <a:cubicBezTo>
                  <a:pt x="8569" y="7220"/>
                  <a:pt x="8569" y="7240"/>
                  <a:pt x="8566" y="7256"/>
                </a:cubicBezTo>
                <a:lnTo>
                  <a:pt x="8566" y="7256"/>
                </a:lnTo>
                <a:close/>
                <a:moveTo>
                  <a:pt x="3515" y="18666"/>
                </a:moveTo>
                <a:cubicBezTo>
                  <a:pt x="3515" y="18673"/>
                  <a:pt x="3518" y="18683"/>
                  <a:pt x="3521" y="18689"/>
                </a:cubicBezTo>
                <a:cubicBezTo>
                  <a:pt x="3525" y="18686"/>
                  <a:pt x="3531" y="18683"/>
                  <a:pt x="3531" y="18679"/>
                </a:cubicBezTo>
                <a:cubicBezTo>
                  <a:pt x="3531" y="18673"/>
                  <a:pt x="3528" y="18663"/>
                  <a:pt x="3525" y="18656"/>
                </a:cubicBezTo>
                <a:cubicBezTo>
                  <a:pt x="3521" y="18660"/>
                  <a:pt x="3515" y="18663"/>
                  <a:pt x="3515" y="18666"/>
                </a:cubicBezTo>
                <a:close/>
                <a:moveTo>
                  <a:pt x="16211" y="21328"/>
                </a:moveTo>
                <a:cubicBezTo>
                  <a:pt x="16224" y="21311"/>
                  <a:pt x="16234" y="21295"/>
                  <a:pt x="16248" y="21278"/>
                </a:cubicBezTo>
                <a:lnTo>
                  <a:pt x="16241" y="21282"/>
                </a:lnTo>
                <a:cubicBezTo>
                  <a:pt x="16211" y="21282"/>
                  <a:pt x="16221" y="21315"/>
                  <a:pt x="16211" y="21328"/>
                </a:cubicBezTo>
                <a:cubicBezTo>
                  <a:pt x="16211" y="21328"/>
                  <a:pt x="16211" y="21328"/>
                  <a:pt x="16211" y="21328"/>
                </a:cubicBezTo>
                <a:close/>
                <a:moveTo>
                  <a:pt x="8569" y="7201"/>
                </a:moveTo>
                <a:cubicBezTo>
                  <a:pt x="8579" y="7201"/>
                  <a:pt x="8589" y="7201"/>
                  <a:pt x="8599" y="7201"/>
                </a:cubicBezTo>
                <a:lnTo>
                  <a:pt x="8596" y="7204"/>
                </a:lnTo>
                <a:cubicBezTo>
                  <a:pt x="8609" y="7171"/>
                  <a:pt x="8583" y="7155"/>
                  <a:pt x="8569" y="7135"/>
                </a:cubicBezTo>
                <a:lnTo>
                  <a:pt x="8576" y="7138"/>
                </a:lnTo>
                <a:cubicBezTo>
                  <a:pt x="8576" y="7161"/>
                  <a:pt x="8576" y="7184"/>
                  <a:pt x="8576" y="7207"/>
                </a:cubicBezTo>
                <a:lnTo>
                  <a:pt x="8569" y="7201"/>
                </a:lnTo>
                <a:close/>
                <a:moveTo>
                  <a:pt x="11388" y="2471"/>
                </a:moveTo>
                <a:cubicBezTo>
                  <a:pt x="11388" y="2487"/>
                  <a:pt x="11391" y="2501"/>
                  <a:pt x="11391" y="2514"/>
                </a:cubicBezTo>
                <a:cubicBezTo>
                  <a:pt x="11388" y="2501"/>
                  <a:pt x="11388" y="2484"/>
                  <a:pt x="11388" y="2471"/>
                </a:cubicBezTo>
                <a:cubicBezTo>
                  <a:pt x="11388" y="2471"/>
                  <a:pt x="11388" y="2471"/>
                  <a:pt x="11388" y="2471"/>
                </a:cubicBezTo>
                <a:close/>
                <a:moveTo>
                  <a:pt x="16154" y="21357"/>
                </a:moveTo>
                <a:cubicBezTo>
                  <a:pt x="16171" y="21341"/>
                  <a:pt x="16184" y="21324"/>
                  <a:pt x="16211" y="21331"/>
                </a:cubicBezTo>
                <a:cubicBezTo>
                  <a:pt x="16211" y="21331"/>
                  <a:pt x="16211" y="21331"/>
                  <a:pt x="16211" y="21331"/>
                </a:cubicBezTo>
                <a:cubicBezTo>
                  <a:pt x="16194" y="21337"/>
                  <a:pt x="16161" y="21318"/>
                  <a:pt x="16154" y="21357"/>
                </a:cubicBezTo>
                <a:lnTo>
                  <a:pt x="16154" y="21357"/>
                </a:lnTo>
                <a:close/>
                <a:moveTo>
                  <a:pt x="16157" y="21354"/>
                </a:moveTo>
                <a:cubicBezTo>
                  <a:pt x="16147" y="21380"/>
                  <a:pt x="16097" y="21328"/>
                  <a:pt x="16101" y="21383"/>
                </a:cubicBezTo>
                <a:lnTo>
                  <a:pt x="16101" y="21387"/>
                </a:lnTo>
                <a:cubicBezTo>
                  <a:pt x="16114" y="21367"/>
                  <a:pt x="16127" y="21347"/>
                  <a:pt x="16157" y="21354"/>
                </a:cubicBezTo>
                <a:cubicBezTo>
                  <a:pt x="16154" y="21357"/>
                  <a:pt x="16157" y="21354"/>
                  <a:pt x="16157" y="21354"/>
                </a:cubicBezTo>
                <a:close/>
                <a:moveTo>
                  <a:pt x="21326" y="18610"/>
                </a:moveTo>
                <a:cubicBezTo>
                  <a:pt x="21322" y="18610"/>
                  <a:pt x="21319" y="18614"/>
                  <a:pt x="21316" y="18614"/>
                </a:cubicBezTo>
                <a:cubicBezTo>
                  <a:pt x="21316" y="18617"/>
                  <a:pt x="21319" y="18624"/>
                  <a:pt x="21319" y="18627"/>
                </a:cubicBezTo>
                <a:cubicBezTo>
                  <a:pt x="21322" y="18627"/>
                  <a:pt x="21326" y="18624"/>
                  <a:pt x="21329" y="18624"/>
                </a:cubicBezTo>
                <a:cubicBezTo>
                  <a:pt x="21329" y="18620"/>
                  <a:pt x="21329" y="18614"/>
                  <a:pt x="21326" y="18610"/>
                </a:cubicBezTo>
                <a:close/>
                <a:moveTo>
                  <a:pt x="16097" y="21387"/>
                </a:moveTo>
                <a:cubicBezTo>
                  <a:pt x="16090" y="21383"/>
                  <a:pt x="16084" y="21380"/>
                  <a:pt x="16080" y="21377"/>
                </a:cubicBezTo>
                <a:cubicBezTo>
                  <a:pt x="16080" y="21383"/>
                  <a:pt x="16080" y="21387"/>
                  <a:pt x="16080" y="21393"/>
                </a:cubicBezTo>
                <a:cubicBezTo>
                  <a:pt x="16087" y="21390"/>
                  <a:pt x="16090" y="21387"/>
                  <a:pt x="16097" y="21383"/>
                </a:cubicBezTo>
                <a:cubicBezTo>
                  <a:pt x="16101" y="21383"/>
                  <a:pt x="16097" y="21387"/>
                  <a:pt x="16097" y="21387"/>
                </a:cubicBezTo>
                <a:close/>
                <a:moveTo>
                  <a:pt x="14721" y="2609"/>
                </a:moveTo>
                <a:cubicBezTo>
                  <a:pt x="14725" y="2602"/>
                  <a:pt x="14725" y="2596"/>
                  <a:pt x="14728" y="2592"/>
                </a:cubicBezTo>
                <a:cubicBezTo>
                  <a:pt x="14725" y="2592"/>
                  <a:pt x="14721" y="2592"/>
                  <a:pt x="14715" y="2592"/>
                </a:cubicBezTo>
                <a:cubicBezTo>
                  <a:pt x="14718" y="2596"/>
                  <a:pt x="14718" y="2602"/>
                  <a:pt x="14721" y="2609"/>
                </a:cubicBezTo>
                <a:cubicBezTo>
                  <a:pt x="14721" y="2609"/>
                  <a:pt x="14721" y="2609"/>
                  <a:pt x="14721" y="2609"/>
                </a:cubicBezTo>
                <a:close/>
                <a:moveTo>
                  <a:pt x="8569" y="6958"/>
                </a:moveTo>
                <a:cubicBezTo>
                  <a:pt x="8623" y="6942"/>
                  <a:pt x="8583" y="6925"/>
                  <a:pt x="8569" y="6906"/>
                </a:cubicBezTo>
                <a:cubicBezTo>
                  <a:pt x="8569" y="6906"/>
                  <a:pt x="8572" y="6902"/>
                  <a:pt x="8572" y="6902"/>
                </a:cubicBezTo>
                <a:cubicBezTo>
                  <a:pt x="8572" y="6922"/>
                  <a:pt x="8572" y="6942"/>
                  <a:pt x="8569" y="6958"/>
                </a:cubicBezTo>
                <a:lnTo>
                  <a:pt x="8569" y="6958"/>
                </a:lnTo>
                <a:close/>
                <a:moveTo>
                  <a:pt x="6420" y="21567"/>
                </a:moveTo>
                <a:cubicBezTo>
                  <a:pt x="6427" y="21570"/>
                  <a:pt x="6434" y="21577"/>
                  <a:pt x="6440" y="21580"/>
                </a:cubicBezTo>
                <a:cubicBezTo>
                  <a:pt x="6440" y="21580"/>
                  <a:pt x="6444" y="21577"/>
                  <a:pt x="6447" y="21573"/>
                </a:cubicBezTo>
                <a:cubicBezTo>
                  <a:pt x="6437" y="21573"/>
                  <a:pt x="6427" y="21570"/>
                  <a:pt x="6417" y="21570"/>
                </a:cubicBezTo>
                <a:cubicBezTo>
                  <a:pt x="6417" y="21570"/>
                  <a:pt x="6420" y="21567"/>
                  <a:pt x="6420" y="21567"/>
                </a:cubicBezTo>
                <a:close/>
                <a:moveTo>
                  <a:pt x="10340" y="6889"/>
                </a:moveTo>
                <a:cubicBezTo>
                  <a:pt x="10353" y="6889"/>
                  <a:pt x="10363" y="6886"/>
                  <a:pt x="10373" y="6886"/>
                </a:cubicBezTo>
                <a:cubicBezTo>
                  <a:pt x="10363" y="6886"/>
                  <a:pt x="10350" y="6889"/>
                  <a:pt x="10340" y="6889"/>
                </a:cubicBezTo>
                <a:cubicBezTo>
                  <a:pt x="10340" y="6889"/>
                  <a:pt x="10340" y="6889"/>
                  <a:pt x="10340" y="6889"/>
                </a:cubicBezTo>
                <a:close/>
                <a:moveTo>
                  <a:pt x="7819" y="6945"/>
                </a:moveTo>
                <a:cubicBezTo>
                  <a:pt x="7823" y="6939"/>
                  <a:pt x="7826" y="6932"/>
                  <a:pt x="7829" y="6929"/>
                </a:cubicBezTo>
                <a:cubicBezTo>
                  <a:pt x="7826" y="6929"/>
                  <a:pt x="7819" y="6925"/>
                  <a:pt x="7816" y="6929"/>
                </a:cubicBezTo>
                <a:cubicBezTo>
                  <a:pt x="7806" y="6932"/>
                  <a:pt x="7806" y="6939"/>
                  <a:pt x="7819" y="6945"/>
                </a:cubicBezTo>
                <a:cubicBezTo>
                  <a:pt x="7816" y="6942"/>
                  <a:pt x="7819" y="6945"/>
                  <a:pt x="7819" y="6945"/>
                </a:cubicBezTo>
                <a:close/>
                <a:moveTo>
                  <a:pt x="7870" y="6942"/>
                </a:moveTo>
                <a:cubicBezTo>
                  <a:pt x="7870" y="6939"/>
                  <a:pt x="7873" y="6935"/>
                  <a:pt x="7873" y="6932"/>
                </a:cubicBezTo>
                <a:cubicBezTo>
                  <a:pt x="7866" y="6935"/>
                  <a:pt x="7863" y="6935"/>
                  <a:pt x="7856" y="6939"/>
                </a:cubicBezTo>
                <a:cubicBezTo>
                  <a:pt x="7860" y="6942"/>
                  <a:pt x="7863" y="6942"/>
                  <a:pt x="7870" y="6942"/>
                </a:cubicBezTo>
                <a:lnTo>
                  <a:pt x="7870" y="6942"/>
                </a:lnTo>
                <a:close/>
                <a:moveTo>
                  <a:pt x="8569" y="6906"/>
                </a:moveTo>
                <a:cubicBezTo>
                  <a:pt x="8569" y="6896"/>
                  <a:pt x="8569" y="6886"/>
                  <a:pt x="8569" y="6876"/>
                </a:cubicBezTo>
                <a:cubicBezTo>
                  <a:pt x="8569" y="6876"/>
                  <a:pt x="8572" y="6880"/>
                  <a:pt x="8572" y="6880"/>
                </a:cubicBezTo>
                <a:cubicBezTo>
                  <a:pt x="8566" y="6883"/>
                  <a:pt x="8559" y="6889"/>
                  <a:pt x="8552" y="6893"/>
                </a:cubicBezTo>
                <a:cubicBezTo>
                  <a:pt x="8559" y="6896"/>
                  <a:pt x="8566" y="6899"/>
                  <a:pt x="8572" y="6902"/>
                </a:cubicBezTo>
                <a:lnTo>
                  <a:pt x="8569" y="6906"/>
                </a:lnTo>
                <a:close/>
                <a:moveTo>
                  <a:pt x="8007" y="6922"/>
                </a:moveTo>
                <a:cubicBezTo>
                  <a:pt x="8007" y="6919"/>
                  <a:pt x="8003" y="6916"/>
                  <a:pt x="8003" y="6912"/>
                </a:cubicBezTo>
                <a:cubicBezTo>
                  <a:pt x="8003" y="6916"/>
                  <a:pt x="8007" y="6919"/>
                  <a:pt x="8007" y="6922"/>
                </a:cubicBezTo>
                <a:cubicBezTo>
                  <a:pt x="8007" y="6925"/>
                  <a:pt x="8007" y="6922"/>
                  <a:pt x="8007" y="6922"/>
                </a:cubicBezTo>
                <a:close/>
                <a:moveTo>
                  <a:pt x="7866" y="6945"/>
                </a:moveTo>
                <a:cubicBezTo>
                  <a:pt x="7863" y="6929"/>
                  <a:pt x="7860" y="6912"/>
                  <a:pt x="7836" y="6916"/>
                </a:cubicBezTo>
                <a:cubicBezTo>
                  <a:pt x="7829" y="6919"/>
                  <a:pt x="7823" y="6935"/>
                  <a:pt x="7819" y="6945"/>
                </a:cubicBezTo>
                <a:cubicBezTo>
                  <a:pt x="7819" y="6945"/>
                  <a:pt x="7816" y="6945"/>
                  <a:pt x="7816" y="6945"/>
                </a:cubicBezTo>
                <a:cubicBezTo>
                  <a:pt x="7833" y="6942"/>
                  <a:pt x="7853" y="6942"/>
                  <a:pt x="7866" y="6945"/>
                </a:cubicBezTo>
                <a:cubicBezTo>
                  <a:pt x="7870" y="6942"/>
                  <a:pt x="7866" y="6945"/>
                  <a:pt x="7866" y="6945"/>
                </a:cubicBezTo>
                <a:close/>
                <a:moveTo>
                  <a:pt x="8961" y="6929"/>
                </a:moveTo>
                <a:cubicBezTo>
                  <a:pt x="8957" y="6929"/>
                  <a:pt x="8957" y="6932"/>
                  <a:pt x="8957" y="6932"/>
                </a:cubicBezTo>
                <a:cubicBezTo>
                  <a:pt x="8961" y="6932"/>
                  <a:pt x="8964" y="6932"/>
                  <a:pt x="8964" y="6932"/>
                </a:cubicBezTo>
                <a:cubicBezTo>
                  <a:pt x="8964" y="6932"/>
                  <a:pt x="8961" y="6929"/>
                  <a:pt x="8961" y="6929"/>
                </a:cubicBezTo>
                <a:close/>
                <a:moveTo>
                  <a:pt x="14444" y="6942"/>
                </a:moveTo>
                <a:lnTo>
                  <a:pt x="14444" y="6948"/>
                </a:lnTo>
                <a:lnTo>
                  <a:pt x="14450" y="6945"/>
                </a:lnTo>
                <a:lnTo>
                  <a:pt x="14444" y="6942"/>
                </a:lnTo>
                <a:close/>
                <a:moveTo>
                  <a:pt x="15009" y="6935"/>
                </a:moveTo>
                <a:cubicBezTo>
                  <a:pt x="14999" y="6935"/>
                  <a:pt x="14989" y="6935"/>
                  <a:pt x="14976" y="6935"/>
                </a:cubicBezTo>
                <a:cubicBezTo>
                  <a:pt x="14976" y="6935"/>
                  <a:pt x="14979" y="6932"/>
                  <a:pt x="14979" y="6932"/>
                </a:cubicBezTo>
                <a:cubicBezTo>
                  <a:pt x="14986" y="6939"/>
                  <a:pt x="14993" y="6945"/>
                  <a:pt x="14999" y="6952"/>
                </a:cubicBezTo>
                <a:cubicBezTo>
                  <a:pt x="15003" y="6945"/>
                  <a:pt x="15006" y="6939"/>
                  <a:pt x="15009" y="6935"/>
                </a:cubicBezTo>
                <a:lnTo>
                  <a:pt x="15009" y="6935"/>
                </a:lnTo>
                <a:close/>
                <a:moveTo>
                  <a:pt x="7923" y="6896"/>
                </a:moveTo>
                <a:cubicBezTo>
                  <a:pt x="7933" y="6896"/>
                  <a:pt x="7936" y="6899"/>
                  <a:pt x="7940" y="6909"/>
                </a:cubicBezTo>
                <a:cubicBezTo>
                  <a:pt x="7940" y="6909"/>
                  <a:pt x="7933" y="6906"/>
                  <a:pt x="7933" y="6906"/>
                </a:cubicBezTo>
                <a:cubicBezTo>
                  <a:pt x="7943" y="6906"/>
                  <a:pt x="7953" y="6906"/>
                  <a:pt x="7967" y="6906"/>
                </a:cubicBezTo>
                <a:cubicBezTo>
                  <a:pt x="7967" y="6906"/>
                  <a:pt x="7963" y="6909"/>
                  <a:pt x="7963" y="6909"/>
                </a:cubicBezTo>
                <a:cubicBezTo>
                  <a:pt x="7960" y="6880"/>
                  <a:pt x="7943" y="6893"/>
                  <a:pt x="7923" y="6896"/>
                </a:cubicBezTo>
                <a:lnTo>
                  <a:pt x="7923" y="6896"/>
                </a:lnTo>
                <a:close/>
                <a:moveTo>
                  <a:pt x="8569" y="6988"/>
                </a:moveTo>
                <a:cubicBezTo>
                  <a:pt x="8569" y="6978"/>
                  <a:pt x="8569" y="6968"/>
                  <a:pt x="8569" y="6958"/>
                </a:cubicBezTo>
                <a:cubicBezTo>
                  <a:pt x="8569" y="6958"/>
                  <a:pt x="8566" y="6958"/>
                  <a:pt x="8566" y="6958"/>
                </a:cubicBezTo>
                <a:cubicBezTo>
                  <a:pt x="8569" y="6968"/>
                  <a:pt x="8569" y="6978"/>
                  <a:pt x="8569" y="6988"/>
                </a:cubicBezTo>
                <a:lnTo>
                  <a:pt x="8569" y="6988"/>
                </a:lnTo>
                <a:close/>
                <a:moveTo>
                  <a:pt x="13038" y="7001"/>
                </a:moveTo>
                <a:cubicBezTo>
                  <a:pt x="13038" y="6991"/>
                  <a:pt x="13061" y="6988"/>
                  <a:pt x="13041" y="6978"/>
                </a:cubicBezTo>
                <a:cubicBezTo>
                  <a:pt x="13041" y="6984"/>
                  <a:pt x="13041" y="6994"/>
                  <a:pt x="13038" y="7001"/>
                </a:cubicBezTo>
                <a:cubicBezTo>
                  <a:pt x="13041" y="7001"/>
                  <a:pt x="13038" y="7001"/>
                  <a:pt x="13038" y="7001"/>
                </a:cubicBezTo>
                <a:close/>
                <a:moveTo>
                  <a:pt x="14316" y="6873"/>
                </a:moveTo>
                <a:cubicBezTo>
                  <a:pt x="14316" y="6873"/>
                  <a:pt x="14320" y="6876"/>
                  <a:pt x="14320" y="6876"/>
                </a:cubicBezTo>
                <a:cubicBezTo>
                  <a:pt x="14320" y="6873"/>
                  <a:pt x="14320" y="6873"/>
                  <a:pt x="14320" y="6870"/>
                </a:cubicBezTo>
                <a:cubicBezTo>
                  <a:pt x="14320" y="6870"/>
                  <a:pt x="14316" y="6873"/>
                  <a:pt x="14316" y="6873"/>
                </a:cubicBezTo>
                <a:close/>
                <a:moveTo>
                  <a:pt x="8024" y="6988"/>
                </a:moveTo>
                <a:cubicBezTo>
                  <a:pt x="8013" y="6988"/>
                  <a:pt x="8003" y="6988"/>
                  <a:pt x="7993" y="6988"/>
                </a:cubicBezTo>
                <a:cubicBezTo>
                  <a:pt x="7993" y="6988"/>
                  <a:pt x="7997" y="6984"/>
                  <a:pt x="7997" y="6984"/>
                </a:cubicBezTo>
                <a:cubicBezTo>
                  <a:pt x="7997" y="6994"/>
                  <a:pt x="7997" y="7004"/>
                  <a:pt x="7997" y="7014"/>
                </a:cubicBezTo>
                <a:lnTo>
                  <a:pt x="7993" y="7011"/>
                </a:lnTo>
                <a:cubicBezTo>
                  <a:pt x="8017" y="7014"/>
                  <a:pt x="8020" y="7001"/>
                  <a:pt x="8020" y="6981"/>
                </a:cubicBezTo>
                <a:lnTo>
                  <a:pt x="8024" y="6988"/>
                </a:lnTo>
                <a:close/>
                <a:moveTo>
                  <a:pt x="8080" y="7014"/>
                </a:moveTo>
                <a:cubicBezTo>
                  <a:pt x="8090" y="6978"/>
                  <a:pt x="8077" y="6971"/>
                  <a:pt x="8044" y="6984"/>
                </a:cubicBezTo>
                <a:cubicBezTo>
                  <a:pt x="8044" y="6984"/>
                  <a:pt x="8040" y="6984"/>
                  <a:pt x="8040" y="6984"/>
                </a:cubicBezTo>
                <a:cubicBezTo>
                  <a:pt x="8054" y="6994"/>
                  <a:pt x="8070" y="7004"/>
                  <a:pt x="8084" y="7014"/>
                </a:cubicBezTo>
                <a:lnTo>
                  <a:pt x="8080" y="7014"/>
                </a:lnTo>
                <a:close/>
                <a:moveTo>
                  <a:pt x="7836" y="7030"/>
                </a:moveTo>
                <a:cubicBezTo>
                  <a:pt x="7833" y="7030"/>
                  <a:pt x="7829" y="7030"/>
                  <a:pt x="7826" y="7034"/>
                </a:cubicBezTo>
                <a:cubicBezTo>
                  <a:pt x="7833" y="7043"/>
                  <a:pt x="7836" y="7040"/>
                  <a:pt x="7833" y="7027"/>
                </a:cubicBezTo>
                <a:cubicBezTo>
                  <a:pt x="7829" y="7027"/>
                  <a:pt x="7836" y="7030"/>
                  <a:pt x="7836" y="7030"/>
                </a:cubicBezTo>
                <a:close/>
                <a:moveTo>
                  <a:pt x="7993" y="7014"/>
                </a:moveTo>
                <a:cubicBezTo>
                  <a:pt x="7983" y="7014"/>
                  <a:pt x="7973" y="7011"/>
                  <a:pt x="7963" y="7011"/>
                </a:cubicBezTo>
                <a:cubicBezTo>
                  <a:pt x="7963" y="7020"/>
                  <a:pt x="7963" y="7030"/>
                  <a:pt x="7963" y="7043"/>
                </a:cubicBezTo>
                <a:cubicBezTo>
                  <a:pt x="7973" y="7043"/>
                  <a:pt x="7983" y="7040"/>
                  <a:pt x="7993" y="7040"/>
                </a:cubicBezTo>
                <a:cubicBezTo>
                  <a:pt x="7993" y="7040"/>
                  <a:pt x="7990" y="7043"/>
                  <a:pt x="7990" y="7043"/>
                </a:cubicBezTo>
                <a:cubicBezTo>
                  <a:pt x="7990" y="7034"/>
                  <a:pt x="7990" y="7024"/>
                  <a:pt x="7993" y="7014"/>
                </a:cubicBezTo>
                <a:lnTo>
                  <a:pt x="7993" y="7014"/>
                </a:lnTo>
                <a:close/>
                <a:moveTo>
                  <a:pt x="8077" y="7014"/>
                </a:moveTo>
                <a:cubicBezTo>
                  <a:pt x="8077" y="7017"/>
                  <a:pt x="8077" y="7017"/>
                  <a:pt x="8077" y="7020"/>
                </a:cubicBezTo>
                <a:cubicBezTo>
                  <a:pt x="8077" y="7017"/>
                  <a:pt x="8080" y="7017"/>
                  <a:pt x="8080" y="7014"/>
                </a:cubicBezTo>
                <a:cubicBezTo>
                  <a:pt x="8084" y="7014"/>
                  <a:pt x="8080" y="7014"/>
                  <a:pt x="8077" y="7014"/>
                </a:cubicBezTo>
                <a:close/>
                <a:moveTo>
                  <a:pt x="7926" y="6896"/>
                </a:moveTo>
                <a:cubicBezTo>
                  <a:pt x="7926" y="6893"/>
                  <a:pt x="7930" y="6889"/>
                  <a:pt x="7930" y="6889"/>
                </a:cubicBezTo>
                <a:cubicBezTo>
                  <a:pt x="7926" y="6893"/>
                  <a:pt x="7926" y="6893"/>
                  <a:pt x="7926" y="6896"/>
                </a:cubicBezTo>
                <a:cubicBezTo>
                  <a:pt x="7923" y="6896"/>
                  <a:pt x="7926" y="6896"/>
                  <a:pt x="7926" y="6896"/>
                </a:cubicBezTo>
                <a:close/>
                <a:moveTo>
                  <a:pt x="7973" y="6840"/>
                </a:moveTo>
                <a:lnTo>
                  <a:pt x="7980" y="6840"/>
                </a:lnTo>
                <a:lnTo>
                  <a:pt x="7977" y="6830"/>
                </a:lnTo>
                <a:lnTo>
                  <a:pt x="7973" y="6840"/>
                </a:lnTo>
                <a:close/>
                <a:moveTo>
                  <a:pt x="8586" y="7053"/>
                </a:moveTo>
                <a:cubicBezTo>
                  <a:pt x="8576" y="7043"/>
                  <a:pt x="8566" y="7037"/>
                  <a:pt x="8556" y="7027"/>
                </a:cubicBezTo>
                <a:cubicBezTo>
                  <a:pt x="8556" y="7027"/>
                  <a:pt x="8556" y="7027"/>
                  <a:pt x="8556" y="7027"/>
                </a:cubicBezTo>
                <a:cubicBezTo>
                  <a:pt x="8562" y="7037"/>
                  <a:pt x="8572" y="7043"/>
                  <a:pt x="8586" y="7053"/>
                </a:cubicBezTo>
                <a:lnTo>
                  <a:pt x="8586" y="7053"/>
                </a:lnTo>
                <a:close/>
                <a:moveTo>
                  <a:pt x="7806" y="7083"/>
                </a:moveTo>
                <a:cubicBezTo>
                  <a:pt x="7806" y="7083"/>
                  <a:pt x="7803" y="7086"/>
                  <a:pt x="7799" y="7086"/>
                </a:cubicBezTo>
                <a:cubicBezTo>
                  <a:pt x="7803" y="7086"/>
                  <a:pt x="7806" y="7086"/>
                  <a:pt x="7809" y="7086"/>
                </a:cubicBezTo>
                <a:cubicBezTo>
                  <a:pt x="7809" y="7086"/>
                  <a:pt x="7806" y="7083"/>
                  <a:pt x="7806" y="7083"/>
                </a:cubicBezTo>
                <a:close/>
                <a:moveTo>
                  <a:pt x="8583" y="7050"/>
                </a:moveTo>
                <a:cubicBezTo>
                  <a:pt x="8579" y="7053"/>
                  <a:pt x="8579" y="7053"/>
                  <a:pt x="8579" y="7057"/>
                </a:cubicBezTo>
                <a:cubicBezTo>
                  <a:pt x="8579" y="7057"/>
                  <a:pt x="8583" y="7057"/>
                  <a:pt x="8583" y="7050"/>
                </a:cubicBezTo>
                <a:cubicBezTo>
                  <a:pt x="8586" y="7053"/>
                  <a:pt x="8583" y="7050"/>
                  <a:pt x="8583" y="7050"/>
                </a:cubicBezTo>
                <a:close/>
                <a:moveTo>
                  <a:pt x="8024" y="7096"/>
                </a:moveTo>
                <a:cubicBezTo>
                  <a:pt x="8013" y="7096"/>
                  <a:pt x="8003" y="7093"/>
                  <a:pt x="7990" y="7093"/>
                </a:cubicBezTo>
                <a:cubicBezTo>
                  <a:pt x="7990" y="7102"/>
                  <a:pt x="7990" y="7109"/>
                  <a:pt x="7990" y="7119"/>
                </a:cubicBezTo>
                <a:cubicBezTo>
                  <a:pt x="7990" y="7119"/>
                  <a:pt x="7993" y="7125"/>
                  <a:pt x="7993" y="7125"/>
                </a:cubicBezTo>
                <a:cubicBezTo>
                  <a:pt x="8003" y="7125"/>
                  <a:pt x="8013" y="7122"/>
                  <a:pt x="8024" y="7122"/>
                </a:cubicBezTo>
                <a:cubicBezTo>
                  <a:pt x="8024" y="7122"/>
                  <a:pt x="8020" y="7125"/>
                  <a:pt x="8020" y="7125"/>
                </a:cubicBezTo>
                <a:cubicBezTo>
                  <a:pt x="8020" y="7116"/>
                  <a:pt x="8020" y="7106"/>
                  <a:pt x="8020" y="7096"/>
                </a:cubicBezTo>
                <a:cubicBezTo>
                  <a:pt x="8017" y="7093"/>
                  <a:pt x="8024" y="7096"/>
                  <a:pt x="8024" y="7096"/>
                </a:cubicBezTo>
                <a:close/>
                <a:moveTo>
                  <a:pt x="9024" y="6781"/>
                </a:moveTo>
                <a:cubicBezTo>
                  <a:pt x="9024" y="6781"/>
                  <a:pt x="9021" y="6791"/>
                  <a:pt x="9021" y="6791"/>
                </a:cubicBezTo>
                <a:lnTo>
                  <a:pt x="9024" y="6781"/>
                </a:lnTo>
                <a:cubicBezTo>
                  <a:pt x="9028" y="6784"/>
                  <a:pt x="9024" y="6781"/>
                  <a:pt x="9024" y="6781"/>
                </a:cubicBezTo>
                <a:close/>
                <a:moveTo>
                  <a:pt x="8572" y="7138"/>
                </a:moveTo>
                <a:cubicBezTo>
                  <a:pt x="8569" y="7142"/>
                  <a:pt x="8566" y="7142"/>
                  <a:pt x="8562" y="7145"/>
                </a:cubicBezTo>
                <a:cubicBezTo>
                  <a:pt x="8572" y="7152"/>
                  <a:pt x="8572" y="7148"/>
                  <a:pt x="8566" y="7138"/>
                </a:cubicBezTo>
                <a:cubicBezTo>
                  <a:pt x="8569" y="7135"/>
                  <a:pt x="8572" y="7138"/>
                  <a:pt x="8572" y="7138"/>
                </a:cubicBezTo>
                <a:close/>
                <a:moveTo>
                  <a:pt x="10631" y="7175"/>
                </a:moveTo>
                <a:cubicBezTo>
                  <a:pt x="10644" y="7175"/>
                  <a:pt x="10654" y="7175"/>
                  <a:pt x="10668" y="7175"/>
                </a:cubicBezTo>
                <a:cubicBezTo>
                  <a:pt x="10668" y="7175"/>
                  <a:pt x="10668" y="7171"/>
                  <a:pt x="10668" y="7171"/>
                </a:cubicBezTo>
                <a:cubicBezTo>
                  <a:pt x="10654" y="7175"/>
                  <a:pt x="10641" y="7175"/>
                  <a:pt x="10631" y="7175"/>
                </a:cubicBezTo>
                <a:cubicBezTo>
                  <a:pt x="10631" y="7175"/>
                  <a:pt x="10631" y="7175"/>
                  <a:pt x="10631" y="7175"/>
                </a:cubicBezTo>
                <a:close/>
                <a:moveTo>
                  <a:pt x="7434" y="7201"/>
                </a:moveTo>
                <a:cubicBezTo>
                  <a:pt x="7438" y="7194"/>
                  <a:pt x="7441" y="7191"/>
                  <a:pt x="7444" y="7184"/>
                </a:cubicBezTo>
                <a:cubicBezTo>
                  <a:pt x="7444" y="7181"/>
                  <a:pt x="7444" y="7178"/>
                  <a:pt x="7441" y="7171"/>
                </a:cubicBezTo>
                <a:cubicBezTo>
                  <a:pt x="7441" y="7171"/>
                  <a:pt x="7441" y="7171"/>
                  <a:pt x="7441" y="7171"/>
                </a:cubicBezTo>
                <a:cubicBezTo>
                  <a:pt x="7441" y="7181"/>
                  <a:pt x="7441" y="7191"/>
                  <a:pt x="7441" y="7201"/>
                </a:cubicBezTo>
                <a:cubicBezTo>
                  <a:pt x="7441" y="7204"/>
                  <a:pt x="7434" y="7201"/>
                  <a:pt x="7434" y="7201"/>
                </a:cubicBezTo>
                <a:close/>
                <a:moveTo>
                  <a:pt x="8623" y="7201"/>
                </a:moveTo>
                <a:cubicBezTo>
                  <a:pt x="8633" y="7201"/>
                  <a:pt x="8643" y="7201"/>
                  <a:pt x="8653" y="7201"/>
                </a:cubicBezTo>
                <a:cubicBezTo>
                  <a:pt x="8653" y="7201"/>
                  <a:pt x="8649" y="7204"/>
                  <a:pt x="8649" y="7204"/>
                </a:cubicBezTo>
                <a:cubicBezTo>
                  <a:pt x="8649" y="7194"/>
                  <a:pt x="8649" y="7184"/>
                  <a:pt x="8649" y="7171"/>
                </a:cubicBezTo>
                <a:cubicBezTo>
                  <a:pt x="8649" y="7171"/>
                  <a:pt x="8653" y="7175"/>
                  <a:pt x="8653" y="7175"/>
                </a:cubicBezTo>
                <a:cubicBezTo>
                  <a:pt x="8633" y="7171"/>
                  <a:pt x="8623" y="7181"/>
                  <a:pt x="8626" y="7201"/>
                </a:cubicBezTo>
                <a:lnTo>
                  <a:pt x="8623" y="7201"/>
                </a:lnTo>
                <a:close/>
                <a:moveTo>
                  <a:pt x="10497" y="6768"/>
                </a:moveTo>
                <a:cubicBezTo>
                  <a:pt x="10497" y="6771"/>
                  <a:pt x="10497" y="6775"/>
                  <a:pt x="10497" y="6775"/>
                </a:cubicBezTo>
                <a:cubicBezTo>
                  <a:pt x="10497" y="6771"/>
                  <a:pt x="10501" y="6768"/>
                  <a:pt x="10501" y="6765"/>
                </a:cubicBezTo>
                <a:cubicBezTo>
                  <a:pt x="10504" y="6765"/>
                  <a:pt x="10497" y="6768"/>
                  <a:pt x="10497" y="6768"/>
                </a:cubicBezTo>
                <a:close/>
                <a:moveTo>
                  <a:pt x="8599" y="7201"/>
                </a:moveTo>
                <a:cubicBezTo>
                  <a:pt x="8609" y="7211"/>
                  <a:pt x="8619" y="7220"/>
                  <a:pt x="8626" y="7230"/>
                </a:cubicBezTo>
                <a:cubicBezTo>
                  <a:pt x="8626" y="7230"/>
                  <a:pt x="8623" y="7234"/>
                  <a:pt x="8623" y="7234"/>
                </a:cubicBezTo>
                <a:cubicBezTo>
                  <a:pt x="8623" y="7224"/>
                  <a:pt x="8623" y="7214"/>
                  <a:pt x="8623" y="7201"/>
                </a:cubicBezTo>
                <a:cubicBezTo>
                  <a:pt x="8623" y="7201"/>
                  <a:pt x="8626" y="7204"/>
                  <a:pt x="8626" y="7204"/>
                </a:cubicBezTo>
                <a:cubicBezTo>
                  <a:pt x="8616" y="7204"/>
                  <a:pt x="8606" y="7204"/>
                  <a:pt x="8593" y="7204"/>
                </a:cubicBezTo>
                <a:cubicBezTo>
                  <a:pt x="8596" y="7204"/>
                  <a:pt x="8599" y="7201"/>
                  <a:pt x="8599" y="7201"/>
                </a:cubicBezTo>
                <a:close/>
                <a:moveTo>
                  <a:pt x="8603" y="6739"/>
                </a:moveTo>
                <a:cubicBezTo>
                  <a:pt x="8603" y="6752"/>
                  <a:pt x="8603" y="6765"/>
                  <a:pt x="8603" y="6778"/>
                </a:cubicBezTo>
                <a:cubicBezTo>
                  <a:pt x="8603" y="6778"/>
                  <a:pt x="8599" y="6775"/>
                  <a:pt x="8599" y="6775"/>
                </a:cubicBezTo>
                <a:cubicBezTo>
                  <a:pt x="8633" y="6762"/>
                  <a:pt x="8613" y="6748"/>
                  <a:pt x="8599" y="6735"/>
                </a:cubicBezTo>
                <a:lnTo>
                  <a:pt x="8603" y="6739"/>
                </a:lnTo>
                <a:close/>
                <a:moveTo>
                  <a:pt x="12070" y="7250"/>
                </a:moveTo>
                <a:cubicBezTo>
                  <a:pt x="12070" y="7250"/>
                  <a:pt x="12067" y="7253"/>
                  <a:pt x="12067" y="7256"/>
                </a:cubicBezTo>
                <a:cubicBezTo>
                  <a:pt x="12070" y="7256"/>
                  <a:pt x="12070" y="7256"/>
                  <a:pt x="12074" y="7256"/>
                </a:cubicBezTo>
                <a:cubicBezTo>
                  <a:pt x="12074" y="7253"/>
                  <a:pt x="12070" y="7250"/>
                  <a:pt x="12070" y="7250"/>
                </a:cubicBezTo>
                <a:close/>
                <a:moveTo>
                  <a:pt x="7234" y="7266"/>
                </a:moveTo>
                <a:cubicBezTo>
                  <a:pt x="7234" y="7266"/>
                  <a:pt x="7237" y="7273"/>
                  <a:pt x="7237" y="7273"/>
                </a:cubicBezTo>
                <a:lnTo>
                  <a:pt x="7234" y="7266"/>
                </a:lnTo>
                <a:cubicBezTo>
                  <a:pt x="7237" y="7266"/>
                  <a:pt x="7234" y="7266"/>
                  <a:pt x="7234" y="7266"/>
                </a:cubicBezTo>
                <a:close/>
                <a:moveTo>
                  <a:pt x="8064" y="6745"/>
                </a:moveTo>
                <a:cubicBezTo>
                  <a:pt x="8064" y="6745"/>
                  <a:pt x="8067" y="6748"/>
                  <a:pt x="8067" y="6748"/>
                </a:cubicBezTo>
                <a:cubicBezTo>
                  <a:pt x="8067" y="6745"/>
                  <a:pt x="8067" y="6742"/>
                  <a:pt x="8067" y="6739"/>
                </a:cubicBezTo>
                <a:cubicBezTo>
                  <a:pt x="8067" y="6742"/>
                  <a:pt x="8064" y="6745"/>
                  <a:pt x="8064" y="6745"/>
                </a:cubicBezTo>
                <a:close/>
                <a:moveTo>
                  <a:pt x="8596" y="7335"/>
                </a:moveTo>
                <a:cubicBezTo>
                  <a:pt x="8606" y="7335"/>
                  <a:pt x="8616" y="7335"/>
                  <a:pt x="8626" y="7335"/>
                </a:cubicBezTo>
                <a:cubicBezTo>
                  <a:pt x="8626" y="7335"/>
                  <a:pt x="8623" y="7338"/>
                  <a:pt x="8623" y="7338"/>
                </a:cubicBezTo>
                <a:cubicBezTo>
                  <a:pt x="8623" y="7329"/>
                  <a:pt x="8626" y="7315"/>
                  <a:pt x="8626" y="7306"/>
                </a:cubicBezTo>
                <a:cubicBezTo>
                  <a:pt x="8616" y="7309"/>
                  <a:pt x="8603" y="7309"/>
                  <a:pt x="8593" y="7312"/>
                </a:cubicBezTo>
                <a:cubicBezTo>
                  <a:pt x="8593" y="7312"/>
                  <a:pt x="8596" y="7309"/>
                  <a:pt x="8596" y="7309"/>
                </a:cubicBezTo>
                <a:cubicBezTo>
                  <a:pt x="8596" y="7319"/>
                  <a:pt x="8596" y="7329"/>
                  <a:pt x="8596" y="7338"/>
                </a:cubicBezTo>
                <a:cubicBezTo>
                  <a:pt x="8599" y="7335"/>
                  <a:pt x="8596" y="7335"/>
                  <a:pt x="8596" y="7335"/>
                </a:cubicBezTo>
                <a:close/>
                <a:moveTo>
                  <a:pt x="12007" y="7309"/>
                </a:moveTo>
                <a:cubicBezTo>
                  <a:pt x="12010" y="7315"/>
                  <a:pt x="12013" y="7319"/>
                  <a:pt x="12013" y="7325"/>
                </a:cubicBezTo>
                <a:cubicBezTo>
                  <a:pt x="12013" y="7329"/>
                  <a:pt x="12010" y="7332"/>
                  <a:pt x="12010" y="7335"/>
                </a:cubicBezTo>
                <a:cubicBezTo>
                  <a:pt x="12010" y="7335"/>
                  <a:pt x="12010" y="7338"/>
                  <a:pt x="12010" y="7338"/>
                </a:cubicBezTo>
                <a:cubicBezTo>
                  <a:pt x="12010" y="7329"/>
                  <a:pt x="12010" y="7319"/>
                  <a:pt x="12010" y="7306"/>
                </a:cubicBezTo>
                <a:lnTo>
                  <a:pt x="12007" y="7309"/>
                </a:lnTo>
                <a:close/>
                <a:moveTo>
                  <a:pt x="8596" y="7365"/>
                </a:moveTo>
                <a:cubicBezTo>
                  <a:pt x="8596" y="7355"/>
                  <a:pt x="8596" y="7345"/>
                  <a:pt x="8596" y="7335"/>
                </a:cubicBezTo>
                <a:cubicBezTo>
                  <a:pt x="8596" y="7335"/>
                  <a:pt x="8599" y="7338"/>
                  <a:pt x="8599" y="7338"/>
                </a:cubicBezTo>
                <a:cubicBezTo>
                  <a:pt x="8589" y="7348"/>
                  <a:pt x="8569" y="7355"/>
                  <a:pt x="8599" y="7365"/>
                </a:cubicBezTo>
                <a:lnTo>
                  <a:pt x="8596" y="7365"/>
                </a:lnTo>
                <a:close/>
                <a:moveTo>
                  <a:pt x="12013" y="7338"/>
                </a:moveTo>
                <a:cubicBezTo>
                  <a:pt x="12003" y="7338"/>
                  <a:pt x="11993" y="7338"/>
                  <a:pt x="11980" y="7338"/>
                </a:cubicBezTo>
                <a:cubicBezTo>
                  <a:pt x="11980" y="7338"/>
                  <a:pt x="11983" y="7335"/>
                  <a:pt x="11983" y="7335"/>
                </a:cubicBezTo>
                <a:cubicBezTo>
                  <a:pt x="11983" y="7345"/>
                  <a:pt x="11983" y="7355"/>
                  <a:pt x="11983" y="7365"/>
                </a:cubicBezTo>
                <a:lnTo>
                  <a:pt x="11980" y="7361"/>
                </a:lnTo>
                <a:cubicBezTo>
                  <a:pt x="11990" y="7352"/>
                  <a:pt x="12000" y="7342"/>
                  <a:pt x="12010" y="7335"/>
                </a:cubicBezTo>
                <a:cubicBezTo>
                  <a:pt x="12010" y="7335"/>
                  <a:pt x="12013" y="7338"/>
                  <a:pt x="12013" y="7338"/>
                </a:cubicBezTo>
                <a:close/>
                <a:moveTo>
                  <a:pt x="8623" y="7394"/>
                </a:moveTo>
                <a:cubicBezTo>
                  <a:pt x="8623" y="7384"/>
                  <a:pt x="8623" y="7374"/>
                  <a:pt x="8623" y="7365"/>
                </a:cubicBezTo>
                <a:cubicBezTo>
                  <a:pt x="8623" y="7365"/>
                  <a:pt x="8626" y="7368"/>
                  <a:pt x="8626" y="7368"/>
                </a:cubicBezTo>
                <a:cubicBezTo>
                  <a:pt x="8616" y="7368"/>
                  <a:pt x="8606" y="7368"/>
                  <a:pt x="8596" y="7368"/>
                </a:cubicBezTo>
                <a:cubicBezTo>
                  <a:pt x="8596" y="7368"/>
                  <a:pt x="8599" y="7365"/>
                  <a:pt x="8599" y="7365"/>
                </a:cubicBezTo>
                <a:cubicBezTo>
                  <a:pt x="8609" y="7374"/>
                  <a:pt x="8619" y="7384"/>
                  <a:pt x="8626" y="7391"/>
                </a:cubicBezTo>
                <a:lnTo>
                  <a:pt x="8623" y="7394"/>
                </a:lnTo>
                <a:close/>
                <a:moveTo>
                  <a:pt x="11983" y="7365"/>
                </a:moveTo>
                <a:cubicBezTo>
                  <a:pt x="11973" y="7365"/>
                  <a:pt x="11963" y="7365"/>
                  <a:pt x="11953" y="7365"/>
                </a:cubicBezTo>
                <a:cubicBezTo>
                  <a:pt x="11953" y="7365"/>
                  <a:pt x="11957" y="7361"/>
                  <a:pt x="11957" y="7361"/>
                </a:cubicBezTo>
                <a:cubicBezTo>
                  <a:pt x="11963" y="7368"/>
                  <a:pt x="11970" y="7374"/>
                  <a:pt x="11973" y="7381"/>
                </a:cubicBezTo>
                <a:cubicBezTo>
                  <a:pt x="11977" y="7374"/>
                  <a:pt x="11977" y="7368"/>
                  <a:pt x="11980" y="7361"/>
                </a:cubicBezTo>
                <a:lnTo>
                  <a:pt x="11983" y="7365"/>
                </a:lnTo>
                <a:close/>
                <a:moveTo>
                  <a:pt x="8579" y="7407"/>
                </a:moveTo>
                <a:cubicBezTo>
                  <a:pt x="8576" y="7404"/>
                  <a:pt x="8576" y="7404"/>
                  <a:pt x="8572" y="7401"/>
                </a:cubicBezTo>
                <a:cubicBezTo>
                  <a:pt x="8572" y="7404"/>
                  <a:pt x="8576" y="7407"/>
                  <a:pt x="8576" y="7411"/>
                </a:cubicBezTo>
                <a:cubicBezTo>
                  <a:pt x="8576" y="7411"/>
                  <a:pt x="8579" y="7407"/>
                  <a:pt x="8579" y="7407"/>
                </a:cubicBezTo>
                <a:close/>
                <a:moveTo>
                  <a:pt x="8653" y="7420"/>
                </a:moveTo>
                <a:cubicBezTo>
                  <a:pt x="8653" y="7411"/>
                  <a:pt x="8653" y="7401"/>
                  <a:pt x="8653" y="7391"/>
                </a:cubicBezTo>
                <a:cubicBezTo>
                  <a:pt x="8653" y="7391"/>
                  <a:pt x="8656" y="7394"/>
                  <a:pt x="8656" y="7394"/>
                </a:cubicBezTo>
                <a:cubicBezTo>
                  <a:pt x="8646" y="7394"/>
                  <a:pt x="8636" y="7394"/>
                  <a:pt x="8626" y="7394"/>
                </a:cubicBezTo>
                <a:cubicBezTo>
                  <a:pt x="8626" y="7394"/>
                  <a:pt x="8629" y="7391"/>
                  <a:pt x="8629" y="7391"/>
                </a:cubicBezTo>
                <a:cubicBezTo>
                  <a:pt x="8626" y="7407"/>
                  <a:pt x="8629" y="7420"/>
                  <a:pt x="8653" y="7420"/>
                </a:cubicBezTo>
                <a:lnTo>
                  <a:pt x="8653" y="7420"/>
                </a:lnTo>
                <a:close/>
                <a:moveTo>
                  <a:pt x="11776" y="7384"/>
                </a:moveTo>
                <a:cubicBezTo>
                  <a:pt x="11779" y="7388"/>
                  <a:pt x="11779" y="7388"/>
                  <a:pt x="11783" y="7391"/>
                </a:cubicBezTo>
                <a:cubicBezTo>
                  <a:pt x="11783" y="7388"/>
                  <a:pt x="11779" y="7384"/>
                  <a:pt x="11779" y="7381"/>
                </a:cubicBezTo>
                <a:cubicBezTo>
                  <a:pt x="11776" y="7378"/>
                  <a:pt x="11776" y="7384"/>
                  <a:pt x="11776" y="7384"/>
                </a:cubicBezTo>
                <a:close/>
                <a:moveTo>
                  <a:pt x="8579" y="7407"/>
                </a:moveTo>
                <a:cubicBezTo>
                  <a:pt x="8572" y="7420"/>
                  <a:pt x="8569" y="7433"/>
                  <a:pt x="8562" y="7443"/>
                </a:cubicBezTo>
                <a:lnTo>
                  <a:pt x="8566" y="7440"/>
                </a:lnTo>
                <a:cubicBezTo>
                  <a:pt x="8576" y="7443"/>
                  <a:pt x="8586" y="7447"/>
                  <a:pt x="8593" y="7450"/>
                </a:cubicBezTo>
                <a:cubicBezTo>
                  <a:pt x="8593" y="7450"/>
                  <a:pt x="8589" y="7453"/>
                  <a:pt x="8589" y="7453"/>
                </a:cubicBezTo>
                <a:cubicBezTo>
                  <a:pt x="8589" y="7440"/>
                  <a:pt x="8583" y="7424"/>
                  <a:pt x="8579" y="7407"/>
                </a:cubicBezTo>
                <a:cubicBezTo>
                  <a:pt x="8576" y="7411"/>
                  <a:pt x="8579" y="7407"/>
                  <a:pt x="8579" y="7407"/>
                </a:cubicBezTo>
                <a:close/>
                <a:moveTo>
                  <a:pt x="8653" y="7443"/>
                </a:moveTo>
                <a:cubicBezTo>
                  <a:pt x="8663" y="7443"/>
                  <a:pt x="8673" y="7443"/>
                  <a:pt x="8683" y="7443"/>
                </a:cubicBezTo>
                <a:cubicBezTo>
                  <a:pt x="8683" y="7443"/>
                  <a:pt x="8680" y="7447"/>
                  <a:pt x="8680" y="7447"/>
                </a:cubicBezTo>
                <a:cubicBezTo>
                  <a:pt x="8680" y="7437"/>
                  <a:pt x="8680" y="7427"/>
                  <a:pt x="8680" y="7417"/>
                </a:cubicBezTo>
                <a:cubicBezTo>
                  <a:pt x="8680" y="7417"/>
                  <a:pt x="8683" y="7420"/>
                  <a:pt x="8683" y="7420"/>
                </a:cubicBezTo>
                <a:cubicBezTo>
                  <a:pt x="8673" y="7420"/>
                  <a:pt x="8663" y="7420"/>
                  <a:pt x="8653" y="7420"/>
                </a:cubicBezTo>
                <a:cubicBezTo>
                  <a:pt x="8653" y="7420"/>
                  <a:pt x="8656" y="7417"/>
                  <a:pt x="8656" y="7417"/>
                </a:cubicBezTo>
                <a:cubicBezTo>
                  <a:pt x="8653" y="7427"/>
                  <a:pt x="8653" y="7437"/>
                  <a:pt x="8653" y="7443"/>
                </a:cubicBezTo>
                <a:cubicBezTo>
                  <a:pt x="8656" y="7447"/>
                  <a:pt x="8653" y="7443"/>
                  <a:pt x="8653" y="7443"/>
                </a:cubicBezTo>
                <a:close/>
                <a:moveTo>
                  <a:pt x="8964" y="7407"/>
                </a:moveTo>
                <a:cubicBezTo>
                  <a:pt x="8964" y="7411"/>
                  <a:pt x="8961" y="7411"/>
                  <a:pt x="8961" y="7414"/>
                </a:cubicBezTo>
                <a:cubicBezTo>
                  <a:pt x="8964" y="7414"/>
                  <a:pt x="8967" y="7414"/>
                  <a:pt x="8967" y="7414"/>
                </a:cubicBezTo>
                <a:cubicBezTo>
                  <a:pt x="8967" y="7414"/>
                  <a:pt x="8964" y="7407"/>
                  <a:pt x="8964" y="7407"/>
                </a:cubicBezTo>
                <a:close/>
                <a:moveTo>
                  <a:pt x="8599" y="6735"/>
                </a:moveTo>
                <a:cubicBezTo>
                  <a:pt x="8599" y="6735"/>
                  <a:pt x="8596" y="6735"/>
                  <a:pt x="8596" y="6735"/>
                </a:cubicBezTo>
                <a:cubicBezTo>
                  <a:pt x="8599" y="6735"/>
                  <a:pt x="8599" y="6735"/>
                  <a:pt x="8603" y="6739"/>
                </a:cubicBezTo>
                <a:cubicBezTo>
                  <a:pt x="8603" y="6739"/>
                  <a:pt x="8599" y="6735"/>
                  <a:pt x="8599" y="6735"/>
                </a:cubicBezTo>
                <a:close/>
                <a:moveTo>
                  <a:pt x="11943" y="7437"/>
                </a:moveTo>
                <a:lnTo>
                  <a:pt x="11943" y="7427"/>
                </a:lnTo>
                <a:lnTo>
                  <a:pt x="11933" y="7430"/>
                </a:lnTo>
                <a:lnTo>
                  <a:pt x="11943" y="7437"/>
                </a:lnTo>
                <a:close/>
                <a:moveTo>
                  <a:pt x="14263" y="7414"/>
                </a:moveTo>
                <a:cubicBezTo>
                  <a:pt x="14263" y="7414"/>
                  <a:pt x="14263" y="7420"/>
                  <a:pt x="14263" y="7420"/>
                </a:cubicBezTo>
                <a:lnTo>
                  <a:pt x="14263" y="7414"/>
                </a:lnTo>
                <a:cubicBezTo>
                  <a:pt x="14263" y="7411"/>
                  <a:pt x="14259" y="7414"/>
                  <a:pt x="14263" y="7414"/>
                </a:cubicBezTo>
                <a:close/>
                <a:moveTo>
                  <a:pt x="8562" y="7443"/>
                </a:moveTo>
                <a:cubicBezTo>
                  <a:pt x="8566" y="7443"/>
                  <a:pt x="8566" y="7447"/>
                  <a:pt x="8569" y="7447"/>
                </a:cubicBezTo>
                <a:cubicBezTo>
                  <a:pt x="8569" y="7447"/>
                  <a:pt x="8569" y="7443"/>
                  <a:pt x="8562" y="7443"/>
                </a:cubicBezTo>
                <a:cubicBezTo>
                  <a:pt x="8566" y="7440"/>
                  <a:pt x="8562" y="7443"/>
                  <a:pt x="8562" y="7443"/>
                </a:cubicBezTo>
                <a:close/>
                <a:moveTo>
                  <a:pt x="13771" y="6712"/>
                </a:moveTo>
                <a:cubicBezTo>
                  <a:pt x="13781" y="6735"/>
                  <a:pt x="13791" y="6732"/>
                  <a:pt x="13798" y="6712"/>
                </a:cubicBezTo>
                <a:cubicBezTo>
                  <a:pt x="13798" y="6712"/>
                  <a:pt x="13801" y="6719"/>
                  <a:pt x="13801" y="6719"/>
                </a:cubicBezTo>
                <a:cubicBezTo>
                  <a:pt x="13791" y="6719"/>
                  <a:pt x="13777" y="6719"/>
                  <a:pt x="13767" y="6719"/>
                </a:cubicBezTo>
                <a:lnTo>
                  <a:pt x="13771" y="6712"/>
                </a:lnTo>
                <a:close/>
                <a:moveTo>
                  <a:pt x="11876" y="7433"/>
                </a:moveTo>
                <a:cubicBezTo>
                  <a:pt x="11876" y="7433"/>
                  <a:pt x="11876" y="7443"/>
                  <a:pt x="11876" y="7443"/>
                </a:cubicBezTo>
                <a:lnTo>
                  <a:pt x="11880" y="7437"/>
                </a:lnTo>
                <a:cubicBezTo>
                  <a:pt x="11876" y="7437"/>
                  <a:pt x="11876" y="7433"/>
                  <a:pt x="11876" y="7433"/>
                </a:cubicBezTo>
                <a:close/>
                <a:moveTo>
                  <a:pt x="13844" y="7460"/>
                </a:moveTo>
                <a:lnTo>
                  <a:pt x="13838" y="7460"/>
                </a:lnTo>
                <a:lnTo>
                  <a:pt x="13841" y="7466"/>
                </a:lnTo>
                <a:lnTo>
                  <a:pt x="13844" y="7460"/>
                </a:lnTo>
                <a:close/>
                <a:moveTo>
                  <a:pt x="13540" y="6686"/>
                </a:moveTo>
                <a:cubicBezTo>
                  <a:pt x="13543" y="6696"/>
                  <a:pt x="13550" y="6709"/>
                  <a:pt x="13553" y="6719"/>
                </a:cubicBezTo>
                <a:cubicBezTo>
                  <a:pt x="13553" y="6719"/>
                  <a:pt x="13550" y="6716"/>
                  <a:pt x="13550" y="6716"/>
                </a:cubicBezTo>
                <a:cubicBezTo>
                  <a:pt x="13560" y="6716"/>
                  <a:pt x="13570" y="6716"/>
                  <a:pt x="13583" y="6716"/>
                </a:cubicBezTo>
                <a:cubicBezTo>
                  <a:pt x="13583" y="6716"/>
                  <a:pt x="13580" y="6719"/>
                  <a:pt x="13580" y="6719"/>
                </a:cubicBezTo>
                <a:cubicBezTo>
                  <a:pt x="13570" y="6709"/>
                  <a:pt x="13557" y="6699"/>
                  <a:pt x="13547" y="6689"/>
                </a:cubicBezTo>
                <a:lnTo>
                  <a:pt x="13540" y="6686"/>
                </a:lnTo>
                <a:close/>
                <a:moveTo>
                  <a:pt x="14139" y="7479"/>
                </a:moveTo>
                <a:lnTo>
                  <a:pt x="14139" y="7486"/>
                </a:lnTo>
                <a:lnTo>
                  <a:pt x="14146" y="7483"/>
                </a:lnTo>
                <a:lnTo>
                  <a:pt x="14139" y="7479"/>
                </a:lnTo>
                <a:close/>
                <a:moveTo>
                  <a:pt x="7515" y="7545"/>
                </a:moveTo>
                <a:cubicBezTo>
                  <a:pt x="7515" y="7545"/>
                  <a:pt x="7518" y="7535"/>
                  <a:pt x="7518" y="7535"/>
                </a:cubicBezTo>
                <a:lnTo>
                  <a:pt x="7515" y="7545"/>
                </a:lnTo>
                <a:cubicBezTo>
                  <a:pt x="7511" y="7542"/>
                  <a:pt x="7511" y="7545"/>
                  <a:pt x="7515" y="7545"/>
                </a:cubicBezTo>
                <a:close/>
                <a:moveTo>
                  <a:pt x="8586" y="7506"/>
                </a:moveTo>
                <a:cubicBezTo>
                  <a:pt x="8583" y="7506"/>
                  <a:pt x="8579" y="7509"/>
                  <a:pt x="8579" y="7512"/>
                </a:cubicBezTo>
                <a:cubicBezTo>
                  <a:pt x="8583" y="7515"/>
                  <a:pt x="8583" y="7519"/>
                  <a:pt x="8586" y="7519"/>
                </a:cubicBezTo>
                <a:cubicBezTo>
                  <a:pt x="8589" y="7519"/>
                  <a:pt x="8593" y="7515"/>
                  <a:pt x="8593" y="7512"/>
                </a:cubicBezTo>
                <a:cubicBezTo>
                  <a:pt x="8589" y="7509"/>
                  <a:pt x="8589" y="7506"/>
                  <a:pt x="8586" y="7506"/>
                </a:cubicBezTo>
                <a:close/>
                <a:moveTo>
                  <a:pt x="7331" y="7555"/>
                </a:moveTo>
                <a:cubicBezTo>
                  <a:pt x="7331" y="7545"/>
                  <a:pt x="7331" y="7535"/>
                  <a:pt x="7331" y="7525"/>
                </a:cubicBezTo>
                <a:cubicBezTo>
                  <a:pt x="7331" y="7525"/>
                  <a:pt x="7334" y="7529"/>
                  <a:pt x="7334" y="7529"/>
                </a:cubicBezTo>
                <a:cubicBezTo>
                  <a:pt x="7327" y="7532"/>
                  <a:pt x="7321" y="7535"/>
                  <a:pt x="7314" y="7542"/>
                </a:cubicBezTo>
                <a:cubicBezTo>
                  <a:pt x="7321" y="7545"/>
                  <a:pt x="7327" y="7551"/>
                  <a:pt x="7334" y="7555"/>
                </a:cubicBezTo>
                <a:lnTo>
                  <a:pt x="7331" y="7555"/>
                </a:lnTo>
                <a:close/>
                <a:moveTo>
                  <a:pt x="7391" y="7522"/>
                </a:moveTo>
                <a:cubicBezTo>
                  <a:pt x="7391" y="7532"/>
                  <a:pt x="7391" y="7542"/>
                  <a:pt x="7391" y="7551"/>
                </a:cubicBezTo>
                <a:cubicBezTo>
                  <a:pt x="7391" y="7551"/>
                  <a:pt x="7388" y="7548"/>
                  <a:pt x="7388" y="7548"/>
                </a:cubicBezTo>
                <a:cubicBezTo>
                  <a:pt x="7394" y="7545"/>
                  <a:pt x="7401" y="7545"/>
                  <a:pt x="7408" y="7542"/>
                </a:cubicBezTo>
                <a:cubicBezTo>
                  <a:pt x="7401" y="7535"/>
                  <a:pt x="7394" y="7529"/>
                  <a:pt x="7388" y="7522"/>
                </a:cubicBezTo>
                <a:lnTo>
                  <a:pt x="7391" y="7522"/>
                </a:lnTo>
                <a:close/>
                <a:moveTo>
                  <a:pt x="8653" y="7555"/>
                </a:moveTo>
                <a:cubicBezTo>
                  <a:pt x="8653" y="7545"/>
                  <a:pt x="8653" y="7535"/>
                  <a:pt x="8653" y="7522"/>
                </a:cubicBezTo>
                <a:cubicBezTo>
                  <a:pt x="8653" y="7522"/>
                  <a:pt x="8656" y="7525"/>
                  <a:pt x="8656" y="7525"/>
                </a:cubicBezTo>
                <a:cubicBezTo>
                  <a:pt x="8649" y="7532"/>
                  <a:pt x="8643" y="7538"/>
                  <a:pt x="8636" y="7545"/>
                </a:cubicBezTo>
                <a:cubicBezTo>
                  <a:pt x="8643" y="7548"/>
                  <a:pt x="8649" y="7548"/>
                  <a:pt x="8659" y="7551"/>
                </a:cubicBezTo>
                <a:cubicBezTo>
                  <a:pt x="8656" y="7551"/>
                  <a:pt x="8653" y="7555"/>
                  <a:pt x="8653" y="7555"/>
                </a:cubicBezTo>
                <a:close/>
                <a:moveTo>
                  <a:pt x="8593" y="7578"/>
                </a:moveTo>
                <a:lnTo>
                  <a:pt x="8586" y="7574"/>
                </a:lnTo>
                <a:lnTo>
                  <a:pt x="8593" y="7578"/>
                </a:lnTo>
                <a:lnTo>
                  <a:pt x="8593" y="7578"/>
                </a:lnTo>
                <a:close/>
                <a:moveTo>
                  <a:pt x="8589" y="7578"/>
                </a:moveTo>
                <a:cubicBezTo>
                  <a:pt x="8603" y="7588"/>
                  <a:pt x="8613" y="7597"/>
                  <a:pt x="8626" y="7607"/>
                </a:cubicBezTo>
                <a:cubicBezTo>
                  <a:pt x="8626" y="7607"/>
                  <a:pt x="8629" y="7604"/>
                  <a:pt x="8629" y="7604"/>
                </a:cubicBezTo>
                <a:cubicBezTo>
                  <a:pt x="8616" y="7594"/>
                  <a:pt x="8606" y="7584"/>
                  <a:pt x="8593" y="7574"/>
                </a:cubicBezTo>
                <a:cubicBezTo>
                  <a:pt x="8593" y="7578"/>
                  <a:pt x="8589" y="7578"/>
                  <a:pt x="8589" y="7578"/>
                </a:cubicBezTo>
                <a:close/>
                <a:moveTo>
                  <a:pt x="7314" y="7624"/>
                </a:moveTo>
                <a:lnTo>
                  <a:pt x="7324" y="7624"/>
                </a:lnTo>
                <a:lnTo>
                  <a:pt x="7321" y="7614"/>
                </a:lnTo>
                <a:lnTo>
                  <a:pt x="7314" y="7624"/>
                </a:lnTo>
                <a:close/>
                <a:moveTo>
                  <a:pt x="8576" y="7627"/>
                </a:moveTo>
                <a:cubicBezTo>
                  <a:pt x="8572" y="7627"/>
                  <a:pt x="8572" y="7624"/>
                  <a:pt x="8569" y="7624"/>
                </a:cubicBezTo>
                <a:cubicBezTo>
                  <a:pt x="8576" y="7627"/>
                  <a:pt x="8576" y="7630"/>
                  <a:pt x="8576" y="7627"/>
                </a:cubicBezTo>
                <a:cubicBezTo>
                  <a:pt x="8579" y="7630"/>
                  <a:pt x="8576" y="7627"/>
                  <a:pt x="8576" y="7627"/>
                </a:cubicBezTo>
                <a:close/>
                <a:moveTo>
                  <a:pt x="13667" y="6680"/>
                </a:moveTo>
                <a:cubicBezTo>
                  <a:pt x="13667" y="6683"/>
                  <a:pt x="13664" y="6686"/>
                  <a:pt x="13664" y="6686"/>
                </a:cubicBezTo>
                <a:cubicBezTo>
                  <a:pt x="13667" y="6686"/>
                  <a:pt x="13667" y="6683"/>
                  <a:pt x="13670" y="6683"/>
                </a:cubicBezTo>
                <a:cubicBezTo>
                  <a:pt x="13667" y="6683"/>
                  <a:pt x="13664" y="6683"/>
                  <a:pt x="13664" y="6680"/>
                </a:cubicBezTo>
                <a:cubicBezTo>
                  <a:pt x="13660" y="6680"/>
                  <a:pt x="13667" y="6680"/>
                  <a:pt x="13667" y="6680"/>
                </a:cubicBezTo>
                <a:close/>
                <a:moveTo>
                  <a:pt x="9024" y="7696"/>
                </a:moveTo>
                <a:cubicBezTo>
                  <a:pt x="9024" y="7696"/>
                  <a:pt x="9021" y="7692"/>
                  <a:pt x="9021" y="7689"/>
                </a:cubicBezTo>
                <a:cubicBezTo>
                  <a:pt x="9021" y="7692"/>
                  <a:pt x="9021" y="7696"/>
                  <a:pt x="9021" y="7699"/>
                </a:cubicBezTo>
                <a:cubicBezTo>
                  <a:pt x="9021" y="7699"/>
                  <a:pt x="9024" y="7696"/>
                  <a:pt x="9024" y="7696"/>
                </a:cubicBezTo>
                <a:close/>
                <a:moveTo>
                  <a:pt x="11983" y="7699"/>
                </a:moveTo>
                <a:cubicBezTo>
                  <a:pt x="11983" y="7692"/>
                  <a:pt x="11983" y="7686"/>
                  <a:pt x="11983" y="7683"/>
                </a:cubicBezTo>
                <a:cubicBezTo>
                  <a:pt x="11970" y="7686"/>
                  <a:pt x="11970" y="7689"/>
                  <a:pt x="11980" y="7696"/>
                </a:cubicBezTo>
                <a:lnTo>
                  <a:pt x="11983" y="7699"/>
                </a:lnTo>
                <a:close/>
                <a:moveTo>
                  <a:pt x="13540" y="6686"/>
                </a:moveTo>
                <a:cubicBezTo>
                  <a:pt x="13543" y="6686"/>
                  <a:pt x="13543" y="6686"/>
                  <a:pt x="13547" y="6689"/>
                </a:cubicBezTo>
                <a:cubicBezTo>
                  <a:pt x="13547" y="6689"/>
                  <a:pt x="13543" y="6686"/>
                  <a:pt x="13540" y="6686"/>
                </a:cubicBezTo>
                <a:cubicBezTo>
                  <a:pt x="13543" y="6686"/>
                  <a:pt x="13543" y="6689"/>
                  <a:pt x="13543" y="6689"/>
                </a:cubicBezTo>
                <a:cubicBezTo>
                  <a:pt x="13543" y="6693"/>
                  <a:pt x="13540" y="6686"/>
                  <a:pt x="13540" y="6686"/>
                </a:cubicBezTo>
                <a:close/>
                <a:moveTo>
                  <a:pt x="11893" y="7699"/>
                </a:moveTo>
                <a:lnTo>
                  <a:pt x="11900" y="7702"/>
                </a:lnTo>
                <a:lnTo>
                  <a:pt x="11893" y="7699"/>
                </a:lnTo>
                <a:lnTo>
                  <a:pt x="11893" y="7699"/>
                </a:lnTo>
                <a:close/>
                <a:moveTo>
                  <a:pt x="11983" y="7696"/>
                </a:moveTo>
                <a:cubicBezTo>
                  <a:pt x="11987" y="7696"/>
                  <a:pt x="11990" y="7696"/>
                  <a:pt x="11993" y="7692"/>
                </a:cubicBezTo>
                <a:cubicBezTo>
                  <a:pt x="11990" y="7692"/>
                  <a:pt x="11987" y="7689"/>
                  <a:pt x="11987" y="7689"/>
                </a:cubicBezTo>
                <a:cubicBezTo>
                  <a:pt x="11987" y="7692"/>
                  <a:pt x="11987" y="7696"/>
                  <a:pt x="11983" y="7699"/>
                </a:cubicBezTo>
                <a:cubicBezTo>
                  <a:pt x="11983" y="7699"/>
                  <a:pt x="11983" y="7696"/>
                  <a:pt x="11983" y="7696"/>
                </a:cubicBezTo>
                <a:close/>
                <a:moveTo>
                  <a:pt x="8623" y="7742"/>
                </a:moveTo>
                <a:cubicBezTo>
                  <a:pt x="8623" y="7732"/>
                  <a:pt x="8623" y="7722"/>
                  <a:pt x="8623" y="7712"/>
                </a:cubicBezTo>
                <a:cubicBezTo>
                  <a:pt x="8623" y="7712"/>
                  <a:pt x="8626" y="7715"/>
                  <a:pt x="8626" y="7715"/>
                </a:cubicBezTo>
                <a:cubicBezTo>
                  <a:pt x="8619" y="7722"/>
                  <a:pt x="8613" y="7728"/>
                  <a:pt x="8606" y="7735"/>
                </a:cubicBezTo>
                <a:cubicBezTo>
                  <a:pt x="8613" y="7738"/>
                  <a:pt x="8619" y="7738"/>
                  <a:pt x="8626" y="7742"/>
                </a:cubicBezTo>
                <a:lnTo>
                  <a:pt x="8623" y="7742"/>
                </a:lnTo>
                <a:close/>
                <a:moveTo>
                  <a:pt x="8562" y="6676"/>
                </a:moveTo>
                <a:lnTo>
                  <a:pt x="8556" y="6676"/>
                </a:lnTo>
                <a:lnTo>
                  <a:pt x="8559" y="6683"/>
                </a:lnTo>
                <a:lnTo>
                  <a:pt x="8562" y="6676"/>
                </a:lnTo>
                <a:close/>
                <a:moveTo>
                  <a:pt x="11829" y="7751"/>
                </a:moveTo>
                <a:cubicBezTo>
                  <a:pt x="11833" y="7751"/>
                  <a:pt x="11836" y="7748"/>
                  <a:pt x="11839" y="7748"/>
                </a:cubicBezTo>
                <a:cubicBezTo>
                  <a:pt x="11836" y="7745"/>
                  <a:pt x="11829" y="7745"/>
                  <a:pt x="11826" y="7742"/>
                </a:cubicBezTo>
                <a:cubicBezTo>
                  <a:pt x="11826" y="7745"/>
                  <a:pt x="11826" y="7745"/>
                  <a:pt x="11829" y="7751"/>
                </a:cubicBezTo>
                <a:lnTo>
                  <a:pt x="11829" y="7751"/>
                </a:lnTo>
                <a:close/>
                <a:moveTo>
                  <a:pt x="11893" y="7699"/>
                </a:moveTo>
                <a:cubicBezTo>
                  <a:pt x="11890" y="7715"/>
                  <a:pt x="11886" y="7732"/>
                  <a:pt x="11883" y="7748"/>
                </a:cubicBezTo>
                <a:cubicBezTo>
                  <a:pt x="11883" y="7748"/>
                  <a:pt x="11886" y="7748"/>
                  <a:pt x="11886" y="7748"/>
                </a:cubicBezTo>
                <a:cubicBezTo>
                  <a:pt x="11913" y="7735"/>
                  <a:pt x="11906" y="7719"/>
                  <a:pt x="11893" y="7699"/>
                </a:cubicBezTo>
                <a:cubicBezTo>
                  <a:pt x="11893" y="7699"/>
                  <a:pt x="11893" y="7699"/>
                  <a:pt x="11893" y="7699"/>
                </a:cubicBezTo>
                <a:close/>
                <a:moveTo>
                  <a:pt x="8576" y="7751"/>
                </a:moveTo>
                <a:cubicBezTo>
                  <a:pt x="8572" y="7751"/>
                  <a:pt x="8569" y="7748"/>
                  <a:pt x="8566" y="7748"/>
                </a:cubicBezTo>
                <a:cubicBezTo>
                  <a:pt x="8562" y="7758"/>
                  <a:pt x="8566" y="7761"/>
                  <a:pt x="8576" y="7755"/>
                </a:cubicBezTo>
                <a:lnTo>
                  <a:pt x="8576" y="7751"/>
                </a:lnTo>
                <a:close/>
                <a:moveTo>
                  <a:pt x="9011" y="7738"/>
                </a:moveTo>
                <a:cubicBezTo>
                  <a:pt x="9011" y="7748"/>
                  <a:pt x="9011" y="7761"/>
                  <a:pt x="9011" y="7771"/>
                </a:cubicBezTo>
                <a:cubicBezTo>
                  <a:pt x="9011" y="7771"/>
                  <a:pt x="9008" y="7768"/>
                  <a:pt x="9008" y="7768"/>
                </a:cubicBezTo>
                <a:cubicBezTo>
                  <a:pt x="9028" y="7758"/>
                  <a:pt x="9028" y="7748"/>
                  <a:pt x="9008" y="7738"/>
                </a:cubicBezTo>
                <a:cubicBezTo>
                  <a:pt x="9008" y="7738"/>
                  <a:pt x="9011" y="7738"/>
                  <a:pt x="9011" y="7738"/>
                </a:cubicBezTo>
                <a:close/>
                <a:moveTo>
                  <a:pt x="11829" y="7751"/>
                </a:moveTo>
                <a:cubicBezTo>
                  <a:pt x="11849" y="7735"/>
                  <a:pt x="11856" y="7758"/>
                  <a:pt x="11870" y="7765"/>
                </a:cubicBezTo>
                <a:cubicBezTo>
                  <a:pt x="11870" y="7765"/>
                  <a:pt x="11866" y="7768"/>
                  <a:pt x="11866" y="7768"/>
                </a:cubicBezTo>
                <a:cubicBezTo>
                  <a:pt x="11873" y="7761"/>
                  <a:pt x="11876" y="7758"/>
                  <a:pt x="11883" y="7751"/>
                </a:cubicBezTo>
                <a:cubicBezTo>
                  <a:pt x="11883" y="7751"/>
                  <a:pt x="11886" y="7751"/>
                  <a:pt x="11886" y="7751"/>
                </a:cubicBezTo>
                <a:cubicBezTo>
                  <a:pt x="11866" y="7748"/>
                  <a:pt x="11846" y="7748"/>
                  <a:pt x="11829" y="7751"/>
                </a:cubicBezTo>
                <a:cubicBezTo>
                  <a:pt x="11826" y="7748"/>
                  <a:pt x="11829" y="7751"/>
                  <a:pt x="11829" y="7751"/>
                </a:cubicBezTo>
                <a:close/>
                <a:moveTo>
                  <a:pt x="8378" y="6676"/>
                </a:moveTo>
                <a:cubicBezTo>
                  <a:pt x="8382" y="6673"/>
                  <a:pt x="8385" y="6673"/>
                  <a:pt x="8388" y="6670"/>
                </a:cubicBezTo>
                <a:cubicBezTo>
                  <a:pt x="8378" y="6663"/>
                  <a:pt x="8375" y="6666"/>
                  <a:pt x="8385" y="6676"/>
                </a:cubicBezTo>
                <a:cubicBezTo>
                  <a:pt x="8382" y="6676"/>
                  <a:pt x="8378" y="6676"/>
                  <a:pt x="8378" y="6676"/>
                </a:cubicBezTo>
                <a:close/>
                <a:moveTo>
                  <a:pt x="8576" y="7755"/>
                </a:moveTo>
                <a:cubicBezTo>
                  <a:pt x="8583" y="7768"/>
                  <a:pt x="8586" y="7784"/>
                  <a:pt x="8593" y="7797"/>
                </a:cubicBezTo>
                <a:cubicBezTo>
                  <a:pt x="8593" y="7797"/>
                  <a:pt x="8596" y="7794"/>
                  <a:pt x="8596" y="7794"/>
                </a:cubicBezTo>
                <a:cubicBezTo>
                  <a:pt x="8589" y="7781"/>
                  <a:pt x="8583" y="7768"/>
                  <a:pt x="8576" y="7755"/>
                </a:cubicBezTo>
                <a:cubicBezTo>
                  <a:pt x="8576" y="7751"/>
                  <a:pt x="8576" y="7755"/>
                  <a:pt x="8576" y="7755"/>
                </a:cubicBezTo>
                <a:close/>
                <a:moveTo>
                  <a:pt x="11866" y="7765"/>
                </a:moveTo>
                <a:cubicBezTo>
                  <a:pt x="11876" y="7774"/>
                  <a:pt x="11886" y="7781"/>
                  <a:pt x="11893" y="7791"/>
                </a:cubicBezTo>
                <a:cubicBezTo>
                  <a:pt x="11893" y="7791"/>
                  <a:pt x="11896" y="7787"/>
                  <a:pt x="11896" y="7787"/>
                </a:cubicBezTo>
                <a:cubicBezTo>
                  <a:pt x="11890" y="7781"/>
                  <a:pt x="11880" y="7771"/>
                  <a:pt x="11866" y="7765"/>
                </a:cubicBezTo>
                <a:cubicBezTo>
                  <a:pt x="11870" y="7761"/>
                  <a:pt x="11866" y="7765"/>
                  <a:pt x="11866" y="7765"/>
                </a:cubicBezTo>
                <a:close/>
                <a:moveTo>
                  <a:pt x="8623" y="7824"/>
                </a:moveTo>
                <a:cubicBezTo>
                  <a:pt x="8623" y="7814"/>
                  <a:pt x="8623" y="7804"/>
                  <a:pt x="8623" y="7794"/>
                </a:cubicBezTo>
                <a:cubicBezTo>
                  <a:pt x="8623" y="7794"/>
                  <a:pt x="8626" y="7797"/>
                  <a:pt x="8626" y="7797"/>
                </a:cubicBezTo>
                <a:cubicBezTo>
                  <a:pt x="8613" y="7797"/>
                  <a:pt x="8603" y="7797"/>
                  <a:pt x="8589" y="7801"/>
                </a:cubicBezTo>
                <a:cubicBezTo>
                  <a:pt x="8589" y="7801"/>
                  <a:pt x="8593" y="7797"/>
                  <a:pt x="8593" y="7797"/>
                </a:cubicBezTo>
                <a:cubicBezTo>
                  <a:pt x="8606" y="7804"/>
                  <a:pt x="8616" y="7810"/>
                  <a:pt x="8623" y="7824"/>
                </a:cubicBezTo>
                <a:lnTo>
                  <a:pt x="8623" y="7824"/>
                </a:lnTo>
                <a:close/>
                <a:moveTo>
                  <a:pt x="11930" y="7824"/>
                </a:moveTo>
                <a:cubicBezTo>
                  <a:pt x="11920" y="7810"/>
                  <a:pt x="11906" y="7801"/>
                  <a:pt x="11896" y="7787"/>
                </a:cubicBezTo>
                <a:cubicBezTo>
                  <a:pt x="11896" y="7787"/>
                  <a:pt x="11893" y="7791"/>
                  <a:pt x="11893" y="7791"/>
                </a:cubicBezTo>
                <a:cubicBezTo>
                  <a:pt x="11906" y="7804"/>
                  <a:pt x="11916" y="7814"/>
                  <a:pt x="11930" y="7824"/>
                </a:cubicBezTo>
                <a:cubicBezTo>
                  <a:pt x="11930" y="7827"/>
                  <a:pt x="11930" y="7824"/>
                  <a:pt x="11930" y="7824"/>
                </a:cubicBezTo>
                <a:close/>
                <a:moveTo>
                  <a:pt x="8656" y="7846"/>
                </a:moveTo>
                <a:cubicBezTo>
                  <a:pt x="8646" y="7837"/>
                  <a:pt x="8636" y="7827"/>
                  <a:pt x="8626" y="7817"/>
                </a:cubicBezTo>
                <a:cubicBezTo>
                  <a:pt x="8626" y="7817"/>
                  <a:pt x="8623" y="7820"/>
                  <a:pt x="8623" y="7820"/>
                </a:cubicBezTo>
                <a:cubicBezTo>
                  <a:pt x="8633" y="7830"/>
                  <a:pt x="8643" y="7840"/>
                  <a:pt x="8649" y="7846"/>
                </a:cubicBezTo>
                <a:lnTo>
                  <a:pt x="8656" y="7846"/>
                </a:lnTo>
                <a:close/>
                <a:moveTo>
                  <a:pt x="11873" y="7856"/>
                </a:moveTo>
                <a:cubicBezTo>
                  <a:pt x="11873" y="7856"/>
                  <a:pt x="11870" y="7853"/>
                  <a:pt x="11873" y="7856"/>
                </a:cubicBezTo>
                <a:cubicBezTo>
                  <a:pt x="11870" y="7853"/>
                  <a:pt x="11873" y="7856"/>
                  <a:pt x="11873" y="7856"/>
                </a:cubicBezTo>
                <a:close/>
                <a:moveTo>
                  <a:pt x="8596" y="7869"/>
                </a:moveTo>
                <a:cubicBezTo>
                  <a:pt x="8593" y="7869"/>
                  <a:pt x="8593" y="7866"/>
                  <a:pt x="8589" y="7866"/>
                </a:cubicBezTo>
                <a:cubicBezTo>
                  <a:pt x="8589" y="7876"/>
                  <a:pt x="8593" y="7879"/>
                  <a:pt x="8596" y="7866"/>
                </a:cubicBezTo>
                <a:cubicBezTo>
                  <a:pt x="8596" y="7866"/>
                  <a:pt x="8596" y="7869"/>
                  <a:pt x="8596" y="7869"/>
                </a:cubicBezTo>
                <a:close/>
                <a:moveTo>
                  <a:pt x="8653" y="6660"/>
                </a:moveTo>
                <a:cubicBezTo>
                  <a:pt x="8663" y="6660"/>
                  <a:pt x="8670" y="6663"/>
                  <a:pt x="8680" y="6663"/>
                </a:cubicBezTo>
                <a:cubicBezTo>
                  <a:pt x="8680" y="6663"/>
                  <a:pt x="8683" y="6660"/>
                  <a:pt x="8683" y="6660"/>
                </a:cubicBezTo>
                <a:cubicBezTo>
                  <a:pt x="8683" y="6650"/>
                  <a:pt x="8683" y="6644"/>
                  <a:pt x="8683" y="6634"/>
                </a:cubicBezTo>
                <a:cubicBezTo>
                  <a:pt x="8683" y="6634"/>
                  <a:pt x="8686" y="6637"/>
                  <a:pt x="8686" y="6637"/>
                </a:cubicBezTo>
                <a:cubicBezTo>
                  <a:pt x="8659" y="6630"/>
                  <a:pt x="8656" y="6647"/>
                  <a:pt x="8653" y="6660"/>
                </a:cubicBezTo>
                <a:lnTo>
                  <a:pt x="8653" y="6660"/>
                </a:lnTo>
                <a:close/>
                <a:moveTo>
                  <a:pt x="11783" y="7902"/>
                </a:moveTo>
                <a:cubicBezTo>
                  <a:pt x="11783" y="7899"/>
                  <a:pt x="11783" y="7896"/>
                  <a:pt x="11783" y="7892"/>
                </a:cubicBezTo>
                <a:cubicBezTo>
                  <a:pt x="11783" y="7892"/>
                  <a:pt x="11779" y="7892"/>
                  <a:pt x="11776" y="7889"/>
                </a:cubicBezTo>
                <a:cubicBezTo>
                  <a:pt x="11779" y="7892"/>
                  <a:pt x="11783" y="7896"/>
                  <a:pt x="11783" y="7902"/>
                </a:cubicBezTo>
                <a:cubicBezTo>
                  <a:pt x="11786" y="7899"/>
                  <a:pt x="11783" y="7902"/>
                  <a:pt x="11783" y="7902"/>
                </a:cubicBezTo>
                <a:close/>
                <a:moveTo>
                  <a:pt x="11863" y="7919"/>
                </a:moveTo>
                <a:cubicBezTo>
                  <a:pt x="11876" y="7899"/>
                  <a:pt x="11880" y="7879"/>
                  <a:pt x="11859" y="7863"/>
                </a:cubicBezTo>
                <a:cubicBezTo>
                  <a:pt x="11859" y="7863"/>
                  <a:pt x="11859" y="7860"/>
                  <a:pt x="11859" y="7860"/>
                </a:cubicBezTo>
                <a:cubicBezTo>
                  <a:pt x="11863" y="7879"/>
                  <a:pt x="11863" y="7899"/>
                  <a:pt x="11863" y="7919"/>
                </a:cubicBezTo>
                <a:cubicBezTo>
                  <a:pt x="11866" y="7919"/>
                  <a:pt x="11863" y="7919"/>
                  <a:pt x="11863" y="7919"/>
                </a:cubicBezTo>
                <a:close/>
                <a:moveTo>
                  <a:pt x="11940" y="7860"/>
                </a:moveTo>
                <a:cubicBezTo>
                  <a:pt x="11940" y="7863"/>
                  <a:pt x="11936" y="7863"/>
                  <a:pt x="11936" y="7866"/>
                </a:cubicBezTo>
                <a:cubicBezTo>
                  <a:pt x="11936" y="7863"/>
                  <a:pt x="11940" y="7863"/>
                  <a:pt x="11940" y="7860"/>
                </a:cubicBezTo>
                <a:cubicBezTo>
                  <a:pt x="11943" y="7860"/>
                  <a:pt x="11940" y="7860"/>
                  <a:pt x="11940" y="7860"/>
                </a:cubicBezTo>
                <a:close/>
                <a:moveTo>
                  <a:pt x="7414" y="7915"/>
                </a:moveTo>
                <a:cubicBezTo>
                  <a:pt x="7414" y="7912"/>
                  <a:pt x="7418" y="7909"/>
                  <a:pt x="7418" y="7905"/>
                </a:cubicBezTo>
                <a:cubicBezTo>
                  <a:pt x="7414" y="7905"/>
                  <a:pt x="7414" y="7909"/>
                  <a:pt x="7411" y="7909"/>
                </a:cubicBezTo>
                <a:cubicBezTo>
                  <a:pt x="7414" y="7909"/>
                  <a:pt x="7418" y="7909"/>
                  <a:pt x="7421" y="7912"/>
                </a:cubicBezTo>
                <a:cubicBezTo>
                  <a:pt x="7418" y="7912"/>
                  <a:pt x="7414" y="7915"/>
                  <a:pt x="7414" y="7915"/>
                </a:cubicBezTo>
                <a:close/>
                <a:moveTo>
                  <a:pt x="9041" y="7938"/>
                </a:moveTo>
                <a:cubicBezTo>
                  <a:pt x="9044" y="7935"/>
                  <a:pt x="9048" y="7935"/>
                  <a:pt x="9048" y="7932"/>
                </a:cubicBezTo>
                <a:cubicBezTo>
                  <a:pt x="9044" y="7932"/>
                  <a:pt x="9044" y="7935"/>
                  <a:pt x="9041" y="7938"/>
                </a:cubicBezTo>
                <a:cubicBezTo>
                  <a:pt x="9041" y="7935"/>
                  <a:pt x="9041" y="7938"/>
                  <a:pt x="9041" y="7938"/>
                </a:cubicBezTo>
                <a:close/>
                <a:moveTo>
                  <a:pt x="11816" y="7925"/>
                </a:moveTo>
                <a:cubicBezTo>
                  <a:pt x="11806" y="7919"/>
                  <a:pt x="11796" y="7909"/>
                  <a:pt x="11786" y="7902"/>
                </a:cubicBezTo>
                <a:cubicBezTo>
                  <a:pt x="11786" y="7902"/>
                  <a:pt x="11783" y="7902"/>
                  <a:pt x="11783" y="7902"/>
                </a:cubicBezTo>
                <a:cubicBezTo>
                  <a:pt x="11793" y="7909"/>
                  <a:pt x="11803" y="7919"/>
                  <a:pt x="11816" y="7925"/>
                </a:cubicBezTo>
                <a:cubicBezTo>
                  <a:pt x="11813" y="7928"/>
                  <a:pt x="11816" y="7925"/>
                  <a:pt x="11816" y="7925"/>
                </a:cubicBezTo>
                <a:close/>
                <a:moveTo>
                  <a:pt x="8589" y="7964"/>
                </a:moveTo>
                <a:cubicBezTo>
                  <a:pt x="8586" y="7955"/>
                  <a:pt x="8606" y="7938"/>
                  <a:pt x="8579" y="7942"/>
                </a:cubicBezTo>
                <a:cubicBezTo>
                  <a:pt x="8583" y="7948"/>
                  <a:pt x="8589" y="7955"/>
                  <a:pt x="8593" y="7961"/>
                </a:cubicBezTo>
                <a:cubicBezTo>
                  <a:pt x="8596" y="7961"/>
                  <a:pt x="8589" y="7964"/>
                  <a:pt x="8589" y="7964"/>
                </a:cubicBezTo>
                <a:close/>
                <a:moveTo>
                  <a:pt x="11860" y="7951"/>
                </a:moveTo>
                <a:cubicBezTo>
                  <a:pt x="11846" y="7942"/>
                  <a:pt x="11829" y="7932"/>
                  <a:pt x="11816" y="7925"/>
                </a:cubicBezTo>
                <a:cubicBezTo>
                  <a:pt x="11816" y="7925"/>
                  <a:pt x="11813" y="7928"/>
                  <a:pt x="11813" y="7928"/>
                </a:cubicBezTo>
                <a:cubicBezTo>
                  <a:pt x="11826" y="7938"/>
                  <a:pt x="11839" y="7945"/>
                  <a:pt x="11856" y="7951"/>
                </a:cubicBezTo>
                <a:cubicBezTo>
                  <a:pt x="11856" y="7951"/>
                  <a:pt x="11860" y="7951"/>
                  <a:pt x="11860" y="7951"/>
                </a:cubicBezTo>
                <a:close/>
                <a:moveTo>
                  <a:pt x="11679" y="7984"/>
                </a:moveTo>
                <a:cubicBezTo>
                  <a:pt x="11689" y="7984"/>
                  <a:pt x="11699" y="7984"/>
                  <a:pt x="11709" y="7984"/>
                </a:cubicBezTo>
                <a:cubicBezTo>
                  <a:pt x="11709" y="7984"/>
                  <a:pt x="11709" y="7981"/>
                  <a:pt x="11709" y="7981"/>
                </a:cubicBezTo>
                <a:cubicBezTo>
                  <a:pt x="11699" y="7981"/>
                  <a:pt x="11689" y="7981"/>
                  <a:pt x="11679" y="7984"/>
                </a:cubicBezTo>
                <a:lnTo>
                  <a:pt x="11679" y="7984"/>
                </a:lnTo>
                <a:close/>
                <a:moveTo>
                  <a:pt x="11783" y="7994"/>
                </a:moveTo>
                <a:cubicBezTo>
                  <a:pt x="11779" y="7987"/>
                  <a:pt x="11799" y="7971"/>
                  <a:pt x="11776" y="7971"/>
                </a:cubicBezTo>
                <a:cubicBezTo>
                  <a:pt x="11779" y="7978"/>
                  <a:pt x="11779" y="7984"/>
                  <a:pt x="11783" y="7994"/>
                </a:cubicBezTo>
                <a:cubicBezTo>
                  <a:pt x="11783" y="7991"/>
                  <a:pt x="11783" y="7994"/>
                  <a:pt x="11783" y="7994"/>
                </a:cubicBezTo>
                <a:close/>
                <a:moveTo>
                  <a:pt x="11993" y="7981"/>
                </a:moveTo>
                <a:cubicBezTo>
                  <a:pt x="11990" y="7981"/>
                  <a:pt x="11990" y="7978"/>
                  <a:pt x="11990" y="7978"/>
                </a:cubicBezTo>
                <a:cubicBezTo>
                  <a:pt x="11990" y="7981"/>
                  <a:pt x="11990" y="7984"/>
                  <a:pt x="11993" y="7984"/>
                </a:cubicBezTo>
                <a:cubicBezTo>
                  <a:pt x="11990" y="7984"/>
                  <a:pt x="11993" y="7981"/>
                  <a:pt x="11993" y="7981"/>
                </a:cubicBezTo>
                <a:close/>
                <a:moveTo>
                  <a:pt x="7508" y="7968"/>
                </a:moveTo>
                <a:cubicBezTo>
                  <a:pt x="7511" y="7971"/>
                  <a:pt x="7511" y="7974"/>
                  <a:pt x="7515" y="7974"/>
                </a:cubicBezTo>
                <a:cubicBezTo>
                  <a:pt x="7511" y="7974"/>
                  <a:pt x="7511" y="7971"/>
                  <a:pt x="7508" y="7968"/>
                </a:cubicBezTo>
                <a:cubicBezTo>
                  <a:pt x="7508" y="7968"/>
                  <a:pt x="7508" y="7968"/>
                  <a:pt x="7508" y="7968"/>
                </a:cubicBezTo>
                <a:close/>
                <a:moveTo>
                  <a:pt x="7913" y="8014"/>
                </a:moveTo>
                <a:cubicBezTo>
                  <a:pt x="7903" y="8014"/>
                  <a:pt x="7893" y="8014"/>
                  <a:pt x="7880" y="8014"/>
                </a:cubicBezTo>
                <a:cubicBezTo>
                  <a:pt x="7880" y="8014"/>
                  <a:pt x="7880" y="8010"/>
                  <a:pt x="7880" y="8010"/>
                </a:cubicBezTo>
                <a:cubicBezTo>
                  <a:pt x="7880" y="8020"/>
                  <a:pt x="7880" y="8030"/>
                  <a:pt x="7880" y="8040"/>
                </a:cubicBezTo>
                <a:cubicBezTo>
                  <a:pt x="7880" y="8040"/>
                  <a:pt x="7880" y="8037"/>
                  <a:pt x="7880" y="8037"/>
                </a:cubicBezTo>
                <a:cubicBezTo>
                  <a:pt x="7900" y="8037"/>
                  <a:pt x="7906" y="8027"/>
                  <a:pt x="7910" y="8007"/>
                </a:cubicBezTo>
                <a:lnTo>
                  <a:pt x="7913" y="8014"/>
                </a:lnTo>
                <a:close/>
                <a:moveTo>
                  <a:pt x="11595" y="8027"/>
                </a:moveTo>
                <a:cubicBezTo>
                  <a:pt x="11595" y="8027"/>
                  <a:pt x="11592" y="8030"/>
                  <a:pt x="11592" y="8030"/>
                </a:cubicBezTo>
                <a:cubicBezTo>
                  <a:pt x="11595" y="8030"/>
                  <a:pt x="11598" y="8030"/>
                  <a:pt x="11598" y="8030"/>
                </a:cubicBezTo>
                <a:cubicBezTo>
                  <a:pt x="11602" y="8030"/>
                  <a:pt x="11595" y="8027"/>
                  <a:pt x="11595" y="8027"/>
                </a:cubicBezTo>
                <a:close/>
                <a:moveTo>
                  <a:pt x="11990" y="8092"/>
                </a:moveTo>
                <a:cubicBezTo>
                  <a:pt x="11990" y="8092"/>
                  <a:pt x="11990" y="8089"/>
                  <a:pt x="11987" y="8089"/>
                </a:cubicBezTo>
                <a:cubicBezTo>
                  <a:pt x="11987" y="8092"/>
                  <a:pt x="11987" y="8096"/>
                  <a:pt x="11987" y="8096"/>
                </a:cubicBezTo>
                <a:cubicBezTo>
                  <a:pt x="11987" y="8096"/>
                  <a:pt x="11990" y="8092"/>
                  <a:pt x="11990" y="8092"/>
                </a:cubicBezTo>
                <a:close/>
                <a:moveTo>
                  <a:pt x="8562" y="8132"/>
                </a:moveTo>
                <a:cubicBezTo>
                  <a:pt x="8562" y="8132"/>
                  <a:pt x="8562" y="8132"/>
                  <a:pt x="8562" y="8132"/>
                </a:cubicBezTo>
                <a:cubicBezTo>
                  <a:pt x="8562" y="8132"/>
                  <a:pt x="8562" y="8135"/>
                  <a:pt x="8562" y="8132"/>
                </a:cubicBezTo>
                <a:close/>
                <a:moveTo>
                  <a:pt x="8613" y="6496"/>
                </a:moveTo>
                <a:cubicBezTo>
                  <a:pt x="8613" y="6499"/>
                  <a:pt x="8616" y="6503"/>
                  <a:pt x="8616" y="6506"/>
                </a:cubicBezTo>
                <a:cubicBezTo>
                  <a:pt x="8623" y="6496"/>
                  <a:pt x="8619" y="6496"/>
                  <a:pt x="8609" y="6503"/>
                </a:cubicBezTo>
                <a:cubicBezTo>
                  <a:pt x="8613" y="6503"/>
                  <a:pt x="8613" y="6496"/>
                  <a:pt x="8613" y="6496"/>
                </a:cubicBezTo>
                <a:close/>
                <a:moveTo>
                  <a:pt x="8569" y="8282"/>
                </a:moveTo>
                <a:cubicBezTo>
                  <a:pt x="8569" y="8273"/>
                  <a:pt x="8569" y="8263"/>
                  <a:pt x="8569" y="8253"/>
                </a:cubicBezTo>
                <a:cubicBezTo>
                  <a:pt x="8569" y="8253"/>
                  <a:pt x="8572" y="8256"/>
                  <a:pt x="8572" y="8256"/>
                </a:cubicBezTo>
                <a:cubicBezTo>
                  <a:pt x="8566" y="8263"/>
                  <a:pt x="8559" y="8266"/>
                  <a:pt x="8552" y="8273"/>
                </a:cubicBezTo>
                <a:cubicBezTo>
                  <a:pt x="8559" y="8276"/>
                  <a:pt x="8566" y="8276"/>
                  <a:pt x="8572" y="8279"/>
                </a:cubicBezTo>
                <a:lnTo>
                  <a:pt x="8569" y="8282"/>
                </a:lnTo>
                <a:close/>
                <a:moveTo>
                  <a:pt x="8599" y="8309"/>
                </a:moveTo>
                <a:cubicBezTo>
                  <a:pt x="8599" y="8299"/>
                  <a:pt x="8599" y="8286"/>
                  <a:pt x="8599" y="8276"/>
                </a:cubicBezTo>
                <a:cubicBezTo>
                  <a:pt x="8599" y="8276"/>
                  <a:pt x="8603" y="8282"/>
                  <a:pt x="8603" y="8282"/>
                </a:cubicBezTo>
                <a:cubicBezTo>
                  <a:pt x="8593" y="8282"/>
                  <a:pt x="8583" y="8282"/>
                  <a:pt x="8572" y="8282"/>
                </a:cubicBezTo>
                <a:cubicBezTo>
                  <a:pt x="8572" y="8282"/>
                  <a:pt x="8576" y="8279"/>
                  <a:pt x="8576" y="8279"/>
                </a:cubicBezTo>
                <a:cubicBezTo>
                  <a:pt x="8572" y="8299"/>
                  <a:pt x="8579" y="8309"/>
                  <a:pt x="8599" y="8309"/>
                </a:cubicBezTo>
                <a:lnTo>
                  <a:pt x="8599" y="8309"/>
                </a:lnTo>
                <a:close/>
                <a:moveTo>
                  <a:pt x="11170" y="8325"/>
                </a:moveTo>
                <a:cubicBezTo>
                  <a:pt x="11187" y="8345"/>
                  <a:pt x="11203" y="8328"/>
                  <a:pt x="11220" y="8325"/>
                </a:cubicBezTo>
                <a:lnTo>
                  <a:pt x="11220" y="8322"/>
                </a:lnTo>
                <a:cubicBezTo>
                  <a:pt x="11203" y="8322"/>
                  <a:pt x="11183" y="8325"/>
                  <a:pt x="11170" y="8325"/>
                </a:cubicBezTo>
                <a:cubicBezTo>
                  <a:pt x="11167" y="8325"/>
                  <a:pt x="11170" y="8325"/>
                  <a:pt x="11170" y="8325"/>
                </a:cubicBezTo>
                <a:close/>
                <a:moveTo>
                  <a:pt x="8506" y="8361"/>
                </a:moveTo>
                <a:cubicBezTo>
                  <a:pt x="8509" y="8361"/>
                  <a:pt x="8512" y="8361"/>
                  <a:pt x="8516" y="8364"/>
                </a:cubicBezTo>
                <a:cubicBezTo>
                  <a:pt x="8512" y="8361"/>
                  <a:pt x="8512" y="8361"/>
                  <a:pt x="8509" y="8358"/>
                </a:cubicBezTo>
                <a:lnTo>
                  <a:pt x="8506" y="8361"/>
                </a:lnTo>
                <a:close/>
                <a:moveTo>
                  <a:pt x="11220" y="8322"/>
                </a:moveTo>
                <a:cubicBezTo>
                  <a:pt x="11220" y="8322"/>
                  <a:pt x="11217" y="8332"/>
                  <a:pt x="11217" y="8332"/>
                </a:cubicBezTo>
                <a:lnTo>
                  <a:pt x="11220" y="8322"/>
                </a:lnTo>
                <a:cubicBezTo>
                  <a:pt x="11220" y="8325"/>
                  <a:pt x="11220" y="8322"/>
                  <a:pt x="11220" y="8322"/>
                </a:cubicBezTo>
                <a:close/>
                <a:moveTo>
                  <a:pt x="8506" y="8361"/>
                </a:moveTo>
                <a:cubicBezTo>
                  <a:pt x="8506" y="8361"/>
                  <a:pt x="8506" y="8364"/>
                  <a:pt x="8506" y="8368"/>
                </a:cubicBezTo>
                <a:cubicBezTo>
                  <a:pt x="8506" y="8364"/>
                  <a:pt x="8506" y="8361"/>
                  <a:pt x="8506" y="8358"/>
                </a:cubicBezTo>
                <a:cubicBezTo>
                  <a:pt x="8509" y="8358"/>
                  <a:pt x="8506" y="8361"/>
                  <a:pt x="8506" y="8361"/>
                </a:cubicBezTo>
                <a:close/>
                <a:moveTo>
                  <a:pt x="8542" y="8502"/>
                </a:moveTo>
                <a:lnTo>
                  <a:pt x="8539" y="8495"/>
                </a:lnTo>
                <a:cubicBezTo>
                  <a:pt x="8539" y="8495"/>
                  <a:pt x="8539" y="8505"/>
                  <a:pt x="8539" y="8505"/>
                </a:cubicBezTo>
                <a:cubicBezTo>
                  <a:pt x="8539" y="8505"/>
                  <a:pt x="8542" y="8502"/>
                  <a:pt x="8542" y="8502"/>
                </a:cubicBezTo>
                <a:close/>
                <a:moveTo>
                  <a:pt x="8516" y="8577"/>
                </a:moveTo>
                <a:cubicBezTo>
                  <a:pt x="8516" y="8568"/>
                  <a:pt x="8516" y="8558"/>
                  <a:pt x="8516" y="8548"/>
                </a:cubicBezTo>
                <a:cubicBezTo>
                  <a:pt x="8516" y="8548"/>
                  <a:pt x="8512" y="8551"/>
                  <a:pt x="8512" y="8551"/>
                </a:cubicBezTo>
                <a:cubicBezTo>
                  <a:pt x="8516" y="8558"/>
                  <a:pt x="8516" y="8568"/>
                  <a:pt x="8516" y="8574"/>
                </a:cubicBezTo>
                <a:lnTo>
                  <a:pt x="8516" y="8577"/>
                </a:lnTo>
                <a:close/>
                <a:moveTo>
                  <a:pt x="8418" y="8604"/>
                </a:moveTo>
                <a:cubicBezTo>
                  <a:pt x="8412" y="8597"/>
                  <a:pt x="8405" y="8594"/>
                  <a:pt x="8418" y="8604"/>
                </a:cubicBezTo>
                <a:lnTo>
                  <a:pt x="8418" y="8604"/>
                </a:lnTo>
                <a:close/>
                <a:moveTo>
                  <a:pt x="8546" y="8600"/>
                </a:moveTo>
                <a:cubicBezTo>
                  <a:pt x="8536" y="8591"/>
                  <a:pt x="8526" y="8584"/>
                  <a:pt x="8516" y="8574"/>
                </a:cubicBezTo>
                <a:cubicBezTo>
                  <a:pt x="8516" y="8574"/>
                  <a:pt x="8516" y="8577"/>
                  <a:pt x="8516" y="8577"/>
                </a:cubicBezTo>
                <a:cubicBezTo>
                  <a:pt x="8526" y="8587"/>
                  <a:pt x="8536" y="8597"/>
                  <a:pt x="8542" y="8607"/>
                </a:cubicBezTo>
                <a:lnTo>
                  <a:pt x="8546" y="8600"/>
                </a:lnTo>
                <a:close/>
                <a:moveTo>
                  <a:pt x="8418" y="8607"/>
                </a:moveTo>
                <a:cubicBezTo>
                  <a:pt x="8408" y="8600"/>
                  <a:pt x="8398" y="8591"/>
                  <a:pt x="8388" y="8591"/>
                </a:cubicBezTo>
                <a:cubicBezTo>
                  <a:pt x="8365" y="8594"/>
                  <a:pt x="8365" y="8613"/>
                  <a:pt x="8368" y="8630"/>
                </a:cubicBezTo>
                <a:lnTo>
                  <a:pt x="8365" y="8633"/>
                </a:lnTo>
                <a:cubicBezTo>
                  <a:pt x="8395" y="8646"/>
                  <a:pt x="8405" y="8620"/>
                  <a:pt x="8418" y="8607"/>
                </a:cubicBezTo>
                <a:cubicBezTo>
                  <a:pt x="8418" y="8604"/>
                  <a:pt x="8418" y="8607"/>
                  <a:pt x="8418" y="8607"/>
                </a:cubicBezTo>
                <a:close/>
                <a:moveTo>
                  <a:pt x="8462" y="8640"/>
                </a:moveTo>
                <a:cubicBezTo>
                  <a:pt x="8472" y="8656"/>
                  <a:pt x="8482" y="8656"/>
                  <a:pt x="8485" y="8636"/>
                </a:cubicBezTo>
                <a:lnTo>
                  <a:pt x="8489" y="8640"/>
                </a:lnTo>
                <a:cubicBezTo>
                  <a:pt x="8479" y="8640"/>
                  <a:pt x="8465" y="8640"/>
                  <a:pt x="8455" y="8640"/>
                </a:cubicBezTo>
                <a:cubicBezTo>
                  <a:pt x="8455" y="8643"/>
                  <a:pt x="8462" y="8640"/>
                  <a:pt x="8462" y="8640"/>
                </a:cubicBezTo>
                <a:close/>
                <a:moveTo>
                  <a:pt x="8569" y="8633"/>
                </a:moveTo>
                <a:cubicBezTo>
                  <a:pt x="8569" y="8623"/>
                  <a:pt x="8569" y="8610"/>
                  <a:pt x="8569" y="8600"/>
                </a:cubicBezTo>
                <a:cubicBezTo>
                  <a:pt x="8569" y="8600"/>
                  <a:pt x="8572" y="8604"/>
                  <a:pt x="8572" y="8604"/>
                </a:cubicBezTo>
                <a:cubicBezTo>
                  <a:pt x="8562" y="8604"/>
                  <a:pt x="8552" y="8604"/>
                  <a:pt x="8542" y="8604"/>
                </a:cubicBezTo>
                <a:cubicBezTo>
                  <a:pt x="8542" y="8604"/>
                  <a:pt x="8546" y="8597"/>
                  <a:pt x="8546" y="8597"/>
                </a:cubicBezTo>
                <a:cubicBezTo>
                  <a:pt x="8546" y="8620"/>
                  <a:pt x="8552" y="8630"/>
                  <a:pt x="8569" y="8633"/>
                </a:cubicBezTo>
                <a:lnTo>
                  <a:pt x="8569" y="8633"/>
                </a:lnTo>
                <a:close/>
                <a:moveTo>
                  <a:pt x="9456" y="8633"/>
                </a:moveTo>
                <a:cubicBezTo>
                  <a:pt x="9460" y="8627"/>
                  <a:pt x="9463" y="8623"/>
                  <a:pt x="9466" y="8617"/>
                </a:cubicBezTo>
                <a:cubicBezTo>
                  <a:pt x="9463" y="8617"/>
                  <a:pt x="9460" y="8617"/>
                  <a:pt x="9456" y="8617"/>
                </a:cubicBezTo>
                <a:cubicBezTo>
                  <a:pt x="9456" y="8623"/>
                  <a:pt x="9460" y="8630"/>
                  <a:pt x="9460" y="8636"/>
                </a:cubicBezTo>
                <a:cubicBezTo>
                  <a:pt x="9459" y="8636"/>
                  <a:pt x="9456" y="8633"/>
                  <a:pt x="9456" y="8633"/>
                </a:cubicBezTo>
                <a:close/>
                <a:moveTo>
                  <a:pt x="12981" y="8620"/>
                </a:moveTo>
                <a:lnTo>
                  <a:pt x="12991" y="8620"/>
                </a:lnTo>
                <a:lnTo>
                  <a:pt x="12988" y="8610"/>
                </a:lnTo>
                <a:lnTo>
                  <a:pt x="12981" y="8620"/>
                </a:lnTo>
                <a:close/>
                <a:moveTo>
                  <a:pt x="8365" y="8630"/>
                </a:moveTo>
                <a:cubicBezTo>
                  <a:pt x="8365" y="8633"/>
                  <a:pt x="8365" y="8636"/>
                  <a:pt x="8365" y="8640"/>
                </a:cubicBezTo>
                <a:cubicBezTo>
                  <a:pt x="8365" y="8636"/>
                  <a:pt x="8368" y="8633"/>
                  <a:pt x="8368" y="8630"/>
                </a:cubicBezTo>
                <a:cubicBezTo>
                  <a:pt x="8365" y="8633"/>
                  <a:pt x="8362" y="8633"/>
                  <a:pt x="8358" y="8636"/>
                </a:cubicBezTo>
                <a:cubicBezTo>
                  <a:pt x="8365" y="8636"/>
                  <a:pt x="8365" y="8630"/>
                  <a:pt x="8365" y="8630"/>
                </a:cubicBezTo>
                <a:close/>
                <a:moveTo>
                  <a:pt x="8462" y="8640"/>
                </a:moveTo>
                <a:cubicBezTo>
                  <a:pt x="8459" y="8636"/>
                  <a:pt x="8455" y="8636"/>
                  <a:pt x="8455" y="8636"/>
                </a:cubicBezTo>
                <a:cubicBezTo>
                  <a:pt x="8455" y="8640"/>
                  <a:pt x="8455" y="8640"/>
                  <a:pt x="8459" y="8643"/>
                </a:cubicBezTo>
                <a:cubicBezTo>
                  <a:pt x="8455" y="8643"/>
                  <a:pt x="8462" y="8640"/>
                  <a:pt x="8462" y="8640"/>
                </a:cubicBezTo>
                <a:close/>
                <a:moveTo>
                  <a:pt x="8485" y="8636"/>
                </a:moveTo>
                <a:cubicBezTo>
                  <a:pt x="8489" y="8636"/>
                  <a:pt x="8492" y="8640"/>
                  <a:pt x="8492" y="8640"/>
                </a:cubicBezTo>
                <a:cubicBezTo>
                  <a:pt x="8489" y="8630"/>
                  <a:pt x="8489" y="8630"/>
                  <a:pt x="8485" y="8640"/>
                </a:cubicBezTo>
                <a:cubicBezTo>
                  <a:pt x="8489" y="8640"/>
                  <a:pt x="8485" y="8636"/>
                  <a:pt x="8485" y="8636"/>
                </a:cubicBezTo>
                <a:close/>
                <a:moveTo>
                  <a:pt x="12977" y="8672"/>
                </a:moveTo>
                <a:cubicBezTo>
                  <a:pt x="12984" y="8672"/>
                  <a:pt x="12988" y="8672"/>
                  <a:pt x="12994" y="8672"/>
                </a:cubicBezTo>
                <a:cubicBezTo>
                  <a:pt x="12994" y="8669"/>
                  <a:pt x="12991" y="8666"/>
                  <a:pt x="12991" y="8666"/>
                </a:cubicBezTo>
                <a:cubicBezTo>
                  <a:pt x="12991" y="8666"/>
                  <a:pt x="12984" y="8666"/>
                  <a:pt x="12984" y="8666"/>
                </a:cubicBezTo>
                <a:cubicBezTo>
                  <a:pt x="12981" y="8666"/>
                  <a:pt x="12981" y="8669"/>
                  <a:pt x="12977" y="8672"/>
                </a:cubicBezTo>
                <a:close/>
                <a:moveTo>
                  <a:pt x="8542" y="8708"/>
                </a:moveTo>
                <a:cubicBezTo>
                  <a:pt x="8552" y="8708"/>
                  <a:pt x="8562" y="8712"/>
                  <a:pt x="8576" y="8712"/>
                </a:cubicBezTo>
                <a:cubicBezTo>
                  <a:pt x="8576" y="8702"/>
                  <a:pt x="8572" y="8692"/>
                  <a:pt x="8572" y="8682"/>
                </a:cubicBezTo>
                <a:cubicBezTo>
                  <a:pt x="8572" y="8682"/>
                  <a:pt x="8576" y="8686"/>
                  <a:pt x="8576" y="8686"/>
                </a:cubicBezTo>
                <a:cubicBezTo>
                  <a:pt x="8552" y="8679"/>
                  <a:pt x="8546" y="8692"/>
                  <a:pt x="8542" y="8708"/>
                </a:cubicBezTo>
                <a:lnTo>
                  <a:pt x="8542" y="8708"/>
                </a:lnTo>
                <a:close/>
                <a:moveTo>
                  <a:pt x="13148" y="6349"/>
                </a:moveTo>
                <a:cubicBezTo>
                  <a:pt x="13148" y="6355"/>
                  <a:pt x="13148" y="6362"/>
                  <a:pt x="13148" y="6365"/>
                </a:cubicBezTo>
                <a:cubicBezTo>
                  <a:pt x="13152" y="6365"/>
                  <a:pt x="13155" y="6362"/>
                  <a:pt x="13158" y="6362"/>
                </a:cubicBezTo>
                <a:cubicBezTo>
                  <a:pt x="13155" y="6358"/>
                  <a:pt x="13152" y="6355"/>
                  <a:pt x="13148" y="6349"/>
                </a:cubicBezTo>
                <a:cubicBezTo>
                  <a:pt x="13148" y="6352"/>
                  <a:pt x="13148" y="6349"/>
                  <a:pt x="13148" y="6349"/>
                </a:cubicBezTo>
                <a:close/>
                <a:moveTo>
                  <a:pt x="8546" y="8735"/>
                </a:moveTo>
                <a:cubicBezTo>
                  <a:pt x="8546" y="8725"/>
                  <a:pt x="8546" y="8718"/>
                  <a:pt x="8546" y="8708"/>
                </a:cubicBezTo>
                <a:cubicBezTo>
                  <a:pt x="8546" y="8708"/>
                  <a:pt x="8542" y="8708"/>
                  <a:pt x="8542" y="8708"/>
                </a:cubicBezTo>
                <a:cubicBezTo>
                  <a:pt x="8542" y="8718"/>
                  <a:pt x="8542" y="8728"/>
                  <a:pt x="8542" y="8738"/>
                </a:cubicBezTo>
                <a:cubicBezTo>
                  <a:pt x="8542" y="8741"/>
                  <a:pt x="8546" y="8735"/>
                  <a:pt x="8546" y="8735"/>
                </a:cubicBezTo>
                <a:close/>
                <a:moveTo>
                  <a:pt x="8569" y="8767"/>
                </a:moveTo>
                <a:cubicBezTo>
                  <a:pt x="8569" y="8758"/>
                  <a:pt x="8572" y="8745"/>
                  <a:pt x="8572" y="8735"/>
                </a:cubicBezTo>
                <a:cubicBezTo>
                  <a:pt x="8562" y="8738"/>
                  <a:pt x="8552" y="8738"/>
                  <a:pt x="8539" y="8741"/>
                </a:cubicBezTo>
                <a:cubicBezTo>
                  <a:pt x="8539" y="8741"/>
                  <a:pt x="8542" y="8738"/>
                  <a:pt x="8542" y="8738"/>
                </a:cubicBezTo>
                <a:cubicBezTo>
                  <a:pt x="8542" y="8748"/>
                  <a:pt x="8542" y="8758"/>
                  <a:pt x="8542" y="8767"/>
                </a:cubicBezTo>
                <a:cubicBezTo>
                  <a:pt x="8542" y="8767"/>
                  <a:pt x="8539" y="8764"/>
                  <a:pt x="8539" y="8764"/>
                </a:cubicBezTo>
                <a:cubicBezTo>
                  <a:pt x="8549" y="8764"/>
                  <a:pt x="8562" y="8767"/>
                  <a:pt x="8572" y="8767"/>
                </a:cubicBezTo>
                <a:lnTo>
                  <a:pt x="8569" y="8767"/>
                </a:lnTo>
                <a:close/>
                <a:moveTo>
                  <a:pt x="8439" y="8807"/>
                </a:moveTo>
                <a:cubicBezTo>
                  <a:pt x="8439" y="8800"/>
                  <a:pt x="8442" y="8794"/>
                  <a:pt x="8442" y="8787"/>
                </a:cubicBezTo>
                <a:cubicBezTo>
                  <a:pt x="8439" y="8787"/>
                  <a:pt x="8435" y="8787"/>
                  <a:pt x="8432" y="8787"/>
                </a:cubicBezTo>
                <a:cubicBezTo>
                  <a:pt x="8432" y="8794"/>
                  <a:pt x="8435" y="8797"/>
                  <a:pt x="8435" y="8804"/>
                </a:cubicBezTo>
                <a:lnTo>
                  <a:pt x="8439" y="8807"/>
                </a:lnTo>
                <a:close/>
                <a:moveTo>
                  <a:pt x="8509" y="8784"/>
                </a:moveTo>
                <a:cubicBezTo>
                  <a:pt x="8529" y="8787"/>
                  <a:pt x="8542" y="8784"/>
                  <a:pt x="8539" y="8761"/>
                </a:cubicBezTo>
                <a:cubicBezTo>
                  <a:pt x="8539" y="8761"/>
                  <a:pt x="8542" y="8764"/>
                  <a:pt x="8542" y="8764"/>
                </a:cubicBezTo>
                <a:cubicBezTo>
                  <a:pt x="8529" y="8771"/>
                  <a:pt x="8516" y="8781"/>
                  <a:pt x="8506" y="8787"/>
                </a:cubicBezTo>
                <a:lnTo>
                  <a:pt x="8509" y="8784"/>
                </a:lnTo>
                <a:close/>
                <a:moveTo>
                  <a:pt x="8432" y="8804"/>
                </a:moveTo>
                <a:cubicBezTo>
                  <a:pt x="8435" y="8804"/>
                  <a:pt x="8439" y="8804"/>
                  <a:pt x="8442" y="8804"/>
                </a:cubicBezTo>
                <a:cubicBezTo>
                  <a:pt x="8439" y="8800"/>
                  <a:pt x="8435" y="8800"/>
                  <a:pt x="8432" y="8797"/>
                </a:cubicBezTo>
                <a:cubicBezTo>
                  <a:pt x="8435" y="8800"/>
                  <a:pt x="8435" y="8804"/>
                  <a:pt x="8439" y="8807"/>
                </a:cubicBezTo>
                <a:cubicBezTo>
                  <a:pt x="8439" y="8807"/>
                  <a:pt x="8432" y="8804"/>
                  <a:pt x="8432" y="8804"/>
                </a:cubicBezTo>
                <a:close/>
                <a:moveTo>
                  <a:pt x="8506" y="8787"/>
                </a:moveTo>
                <a:cubicBezTo>
                  <a:pt x="8506" y="8787"/>
                  <a:pt x="8509" y="8784"/>
                  <a:pt x="8509" y="8784"/>
                </a:cubicBezTo>
                <a:cubicBezTo>
                  <a:pt x="8509" y="8784"/>
                  <a:pt x="8506" y="8787"/>
                  <a:pt x="8506" y="8787"/>
                </a:cubicBezTo>
                <a:close/>
                <a:moveTo>
                  <a:pt x="8047" y="6398"/>
                </a:moveTo>
                <a:cubicBezTo>
                  <a:pt x="8047" y="6388"/>
                  <a:pt x="8047" y="6378"/>
                  <a:pt x="8047" y="6365"/>
                </a:cubicBezTo>
                <a:cubicBezTo>
                  <a:pt x="8047" y="6365"/>
                  <a:pt x="8050" y="6368"/>
                  <a:pt x="8050" y="6368"/>
                </a:cubicBezTo>
                <a:cubicBezTo>
                  <a:pt x="8017" y="6375"/>
                  <a:pt x="8027" y="6385"/>
                  <a:pt x="8047" y="6398"/>
                </a:cubicBezTo>
                <a:lnTo>
                  <a:pt x="8047" y="6398"/>
                </a:lnTo>
                <a:close/>
                <a:moveTo>
                  <a:pt x="8479" y="8879"/>
                </a:moveTo>
                <a:lnTo>
                  <a:pt x="8475" y="8872"/>
                </a:lnTo>
                <a:lnTo>
                  <a:pt x="8475" y="8879"/>
                </a:lnTo>
                <a:lnTo>
                  <a:pt x="8479" y="8879"/>
                </a:lnTo>
                <a:close/>
                <a:moveTo>
                  <a:pt x="8479" y="8876"/>
                </a:moveTo>
                <a:cubicBezTo>
                  <a:pt x="8492" y="8882"/>
                  <a:pt x="8502" y="8889"/>
                  <a:pt x="8512" y="8895"/>
                </a:cubicBezTo>
                <a:lnTo>
                  <a:pt x="8509" y="8899"/>
                </a:lnTo>
                <a:cubicBezTo>
                  <a:pt x="8509" y="8889"/>
                  <a:pt x="8509" y="8879"/>
                  <a:pt x="8509" y="8869"/>
                </a:cubicBezTo>
                <a:cubicBezTo>
                  <a:pt x="8509" y="8869"/>
                  <a:pt x="8512" y="8872"/>
                  <a:pt x="8512" y="8872"/>
                </a:cubicBezTo>
                <a:cubicBezTo>
                  <a:pt x="8499" y="8876"/>
                  <a:pt x="8485" y="8876"/>
                  <a:pt x="8469" y="8879"/>
                </a:cubicBezTo>
                <a:cubicBezTo>
                  <a:pt x="8475" y="8879"/>
                  <a:pt x="8479" y="8879"/>
                  <a:pt x="8479" y="8876"/>
                </a:cubicBezTo>
                <a:close/>
                <a:moveTo>
                  <a:pt x="8546" y="8922"/>
                </a:moveTo>
                <a:cubicBezTo>
                  <a:pt x="8536" y="8912"/>
                  <a:pt x="8526" y="8905"/>
                  <a:pt x="8516" y="8895"/>
                </a:cubicBezTo>
                <a:cubicBezTo>
                  <a:pt x="8516" y="8895"/>
                  <a:pt x="8512" y="8899"/>
                  <a:pt x="8512" y="8899"/>
                </a:cubicBezTo>
                <a:cubicBezTo>
                  <a:pt x="8522" y="8908"/>
                  <a:pt x="8532" y="8918"/>
                  <a:pt x="8539" y="8925"/>
                </a:cubicBezTo>
                <a:lnTo>
                  <a:pt x="8546" y="8922"/>
                </a:lnTo>
                <a:close/>
                <a:moveTo>
                  <a:pt x="12117" y="8928"/>
                </a:moveTo>
                <a:lnTo>
                  <a:pt x="12121" y="8922"/>
                </a:lnTo>
                <a:cubicBezTo>
                  <a:pt x="12121" y="8925"/>
                  <a:pt x="12114" y="8928"/>
                  <a:pt x="12117" y="8928"/>
                </a:cubicBezTo>
                <a:cubicBezTo>
                  <a:pt x="12114" y="8928"/>
                  <a:pt x="12117" y="8928"/>
                  <a:pt x="12117" y="8928"/>
                </a:cubicBezTo>
                <a:close/>
                <a:moveTo>
                  <a:pt x="13192" y="6368"/>
                </a:moveTo>
                <a:cubicBezTo>
                  <a:pt x="13192" y="6358"/>
                  <a:pt x="13192" y="6349"/>
                  <a:pt x="13192" y="6339"/>
                </a:cubicBezTo>
                <a:cubicBezTo>
                  <a:pt x="13192" y="6339"/>
                  <a:pt x="13195" y="6342"/>
                  <a:pt x="13195" y="6342"/>
                </a:cubicBezTo>
                <a:cubicBezTo>
                  <a:pt x="13178" y="6345"/>
                  <a:pt x="13165" y="6349"/>
                  <a:pt x="13148" y="6349"/>
                </a:cubicBezTo>
                <a:cubicBezTo>
                  <a:pt x="13148" y="6349"/>
                  <a:pt x="13148" y="6349"/>
                  <a:pt x="13148" y="6349"/>
                </a:cubicBezTo>
                <a:cubicBezTo>
                  <a:pt x="13165" y="6355"/>
                  <a:pt x="13178" y="6358"/>
                  <a:pt x="13195" y="6365"/>
                </a:cubicBezTo>
                <a:lnTo>
                  <a:pt x="13192" y="6368"/>
                </a:lnTo>
                <a:close/>
                <a:moveTo>
                  <a:pt x="8569" y="8954"/>
                </a:moveTo>
                <a:cubicBezTo>
                  <a:pt x="8569" y="8944"/>
                  <a:pt x="8569" y="8935"/>
                  <a:pt x="8569" y="8925"/>
                </a:cubicBezTo>
                <a:cubicBezTo>
                  <a:pt x="8569" y="8925"/>
                  <a:pt x="8572" y="8928"/>
                  <a:pt x="8572" y="8928"/>
                </a:cubicBezTo>
                <a:cubicBezTo>
                  <a:pt x="8562" y="8928"/>
                  <a:pt x="8552" y="8928"/>
                  <a:pt x="8542" y="8928"/>
                </a:cubicBezTo>
                <a:cubicBezTo>
                  <a:pt x="8542" y="8928"/>
                  <a:pt x="8546" y="8922"/>
                  <a:pt x="8546" y="8922"/>
                </a:cubicBezTo>
                <a:cubicBezTo>
                  <a:pt x="8546" y="8928"/>
                  <a:pt x="8542" y="8935"/>
                  <a:pt x="8539" y="8941"/>
                </a:cubicBezTo>
                <a:lnTo>
                  <a:pt x="8539" y="8938"/>
                </a:lnTo>
                <a:cubicBezTo>
                  <a:pt x="8549" y="8944"/>
                  <a:pt x="8562" y="8948"/>
                  <a:pt x="8569" y="8954"/>
                </a:cubicBezTo>
                <a:lnTo>
                  <a:pt x="8569" y="8954"/>
                </a:lnTo>
                <a:close/>
                <a:moveTo>
                  <a:pt x="8539" y="8941"/>
                </a:moveTo>
                <a:cubicBezTo>
                  <a:pt x="8529" y="8954"/>
                  <a:pt x="8519" y="8964"/>
                  <a:pt x="8506" y="8977"/>
                </a:cubicBezTo>
                <a:lnTo>
                  <a:pt x="8502" y="8981"/>
                </a:lnTo>
                <a:cubicBezTo>
                  <a:pt x="8516" y="8967"/>
                  <a:pt x="8526" y="8958"/>
                  <a:pt x="8539" y="8944"/>
                </a:cubicBezTo>
                <a:cubicBezTo>
                  <a:pt x="8539" y="8944"/>
                  <a:pt x="8539" y="8941"/>
                  <a:pt x="8539" y="8941"/>
                </a:cubicBezTo>
                <a:close/>
                <a:moveTo>
                  <a:pt x="8422" y="9017"/>
                </a:moveTo>
                <a:cubicBezTo>
                  <a:pt x="8425" y="9013"/>
                  <a:pt x="8429" y="9007"/>
                  <a:pt x="8432" y="9003"/>
                </a:cubicBezTo>
                <a:cubicBezTo>
                  <a:pt x="8429" y="9003"/>
                  <a:pt x="8425" y="9000"/>
                  <a:pt x="8422" y="9000"/>
                </a:cubicBezTo>
                <a:cubicBezTo>
                  <a:pt x="8418" y="9007"/>
                  <a:pt x="8418" y="9010"/>
                  <a:pt x="8422" y="9017"/>
                </a:cubicBezTo>
                <a:cubicBezTo>
                  <a:pt x="8418" y="9017"/>
                  <a:pt x="8422" y="9017"/>
                  <a:pt x="8422" y="9017"/>
                </a:cubicBezTo>
                <a:close/>
                <a:moveTo>
                  <a:pt x="8506" y="8981"/>
                </a:moveTo>
                <a:cubicBezTo>
                  <a:pt x="8506" y="8981"/>
                  <a:pt x="8509" y="8984"/>
                  <a:pt x="8509" y="8984"/>
                </a:cubicBezTo>
                <a:cubicBezTo>
                  <a:pt x="8509" y="8981"/>
                  <a:pt x="8509" y="8977"/>
                  <a:pt x="8509" y="8974"/>
                </a:cubicBezTo>
                <a:cubicBezTo>
                  <a:pt x="8509" y="8977"/>
                  <a:pt x="8506" y="8981"/>
                  <a:pt x="8506" y="8981"/>
                </a:cubicBezTo>
                <a:close/>
                <a:moveTo>
                  <a:pt x="15434" y="6322"/>
                </a:moveTo>
                <a:cubicBezTo>
                  <a:pt x="15438" y="6316"/>
                  <a:pt x="15441" y="6309"/>
                  <a:pt x="15444" y="6303"/>
                </a:cubicBezTo>
                <a:cubicBezTo>
                  <a:pt x="15441" y="6303"/>
                  <a:pt x="15434" y="6299"/>
                  <a:pt x="15431" y="6299"/>
                </a:cubicBezTo>
                <a:cubicBezTo>
                  <a:pt x="15434" y="6306"/>
                  <a:pt x="15434" y="6316"/>
                  <a:pt x="15434" y="6322"/>
                </a:cubicBezTo>
                <a:cubicBezTo>
                  <a:pt x="15438" y="6322"/>
                  <a:pt x="15434" y="6326"/>
                  <a:pt x="15434" y="6322"/>
                </a:cubicBezTo>
                <a:close/>
                <a:moveTo>
                  <a:pt x="8325" y="9023"/>
                </a:moveTo>
                <a:cubicBezTo>
                  <a:pt x="8321" y="9026"/>
                  <a:pt x="8318" y="9026"/>
                  <a:pt x="8315" y="9030"/>
                </a:cubicBezTo>
                <a:cubicBezTo>
                  <a:pt x="8318" y="9030"/>
                  <a:pt x="8325" y="9026"/>
                  <a:pt x="8328" y="9026"/>
                </a:cubicBezTo>
                <a:lnTo>
                  <a:pt x="8325" y="9023"/>
                </a:lnTo>
                <a:close/>
                <a:moveTo>
                  <a:pt x="8482" y="9013"/>
                </a:moveTo>
                <a:cubicBezTo>
                  <a:pt x="8459" y="8967"/>
                  <a:pt x="8439" y="8987"/>
                  <a:pt x="8418" y="9017"/>
                </a:cubicBezTo>
                <a:cubicBezTo>
                  <a:pt x="8418" y="9017"/>
                  <a:pt x="8415" y="9017"/>
                  <a:pt x="8415" y="9017"/>
                </a:cubicBezTo>
                <a:cubicBezTo>
                  <a:pt x="8442" y="9020"/>
                  <a:pt x="8462" y="9030"/>
                  <a:pt x="8482" y="9013"/>
                </a:cubicBezTo>
                <a:cubicBezTo>
                  <a:pt x="8482" y="9013"/>
                  <a:pt x="8482" y="9013"/>
                  <a:pt x="8482" y="9013"/>
                </a:cubicBezTo>
                <a:close/>
                <a:moveTo>
                  <a:pt x="8569" y="9036"/>
                </a:moveTo>
                <a:cubicBezTo>
                  <a:pt x="8569" y="9026"/>
                  <a:pt x="8569" y="9013"/>
                  <a:pt x="8569" y="9003"/>
                </a:cubicBezTo>
                <a:cubicBezTo>
                  <a:pt x="8569" y="9003"/>
                  <a:pt x="8572" y="9007"/>
                  <a:pt x="8572" y="9007"/>
                </a:cubicBezTo>
                <a:cubicBezTo>
                  <a:pt x="8556" y="9010"/>
                  <a:pt x="8539" y="9010"/>
                  <a:pt x="8522" y="9013"/>
                </a:cubicBezTo>
                <a:lnTo>
                  <a:pt x="8522" y="9013"/>
                </a:lnTo>
                <a:cubicBezTo>
                  <a:pt x="8539" y="9020"/>
                  <a:pt x="8556" y="9026"/>
                  <a:pt x="8576" y="9033"/>
                </a:cubicBezTo>
                <a:cubicBezTo>
                  <a:pt x="8572" y="9033"/>
                  <a:pt x="8569" y="9036"/>
                  <a:pt x="8569" y="9036"/>
                </a:cubicBezTo>
                <a:close/>
                <a:moveTo>
                  <a:pt x="8328" y="9026"/>
                </a:moveTo>
                <a:cubicBezTo>
                  <a:pt x="8321" y="9040"/>
                  <a:pt x="8298" y="9040"/>
                  <a:pt x="8311" y="9062"/>
                </a:cubicBezTo>
                <a:cubicBezTo>
                  <a:pt x="8321" y="9085"/>
                  <a:pt x="8338" y="9072"/>
                  <a:pt x="8355" y="9072"/>
                </a:cubicBezTo>
                <a:lnTo>
                  <a:pt x="8358" y="9076"/>
                </a:lnTo>
                <a:cubicBezTo>
                  <a:pt x="8385" y="9036"/>
                  <a:pt x="8358" y="9026"/>
                  <a:pt x="8325" y="9023"/>
                </a:cubicBezTo>
                <a:cubicBezTo>
                  <a:pt x="8325" y="9023"/>
                  <a:pt x="8328" y="9026"/>
                  <a:pt x="8328" y="9026"/>
                </a:cubicBezTo>
                <a:close/>
                <a:moveTo>
                  <a:pt x="8469" y="9072"/>
                </a:moveTo>
                <a:cubicBezTo>
                  <a:pt x="8472" y="9053"/>
                  <a:pt x="8479" y="9033"/>
                  <a:pt x="8482" y="9013"/>
                </a:cubicBezTo>
                <a:cubicBezTo>
                  <a:pt x="8482" y="9013"/>
                  <a:pt x="8482" y="9013"/>
                  <a:pt x="8482" y="9013"/>
                </a:cubicBezTo>
                <a:cubicBezTo>
                  <a:pt x="8469" y="9030"/>
                  <a:pt x="8459" y="9049"/>
                  <a:pt x="8449" y="9066"/>
                </a:cubicBezTo>
                <a:cubicBezTo>
                  <a:pt x="8449" y="9066"/>
                  <a:pt x="8452" y="9062"/>
                  <a:pt x="8452" y="9062"/>
                </a:cubicBezTo>
                <a:lnTo>
                  <a:pt x="8465" y="9062"/>
                </a:lnTo>
                <a:lnTo>
                  <a:pt x="8469" y="9072"/>
                </a:lnTo>
                <a:lnTo>
                  <a:pt x="8469" y="9072"/>
                </a:lnTo>
                <a:close/>
                <a:moveTo>
                  <a:pt x="8522" y="9013"/>
                </a:moveTo>
                <a:cubicBezTo>
                  <a:pt x="8526" y="9033"/>
                  <a:pt x="8529" y="9053"/>
                  <a:pt x="8536" y="9072"/>
                </a:cubicBezTo>
                <a:cubicBezTo>
                  <a:pt x="8536" y="9072"/>
                  <a:pt x="8536" y="9072"/>
                  <a:pt x="8536" y="9072"/>
                </a:cubicBezTo>
                <a:cubicBezTo>
                  <a:pt x="8532" y="9053"/>
                  <a:pt x="8526" y="9033"/>
                  <a:pt x="8522" y="9013"/>
                </a:cubicBezTo>
                <a:cubicBezTo>
                  <a:pt x="8522" y="9013"/>
                  <a:pt x="8522" y="9013"/>
                  <a:pt x="8522" y="9013"/>
                </a:cubicBezTo>
                <a:close/>
                <a:moveTo>
                  <a:pt x="7582" y="6299"/>
                </a:moveTo>
                <a:cubicBezTo>
                  <a:pt x="7582" y="6296"/>
                  <a:pt x="7585" y="6296"/>
                  <a:pt x="7585" y="6293"/>
                </a:cubicBezTo>
                <a:cubicBezTo>
                  <a:pt x="7582" y="6296"/>
                  <a:pt x="7578" y="6296"/>
                  <a:pt x="7575" y="6299"/>
                </a:cubicBezTo>
                <a:cubicBezTo>
                  <a:pt x="7578" y="6296"/>
                  <a:pt x="7582" y="6299"/>
                  <a:pt x="7582" y="6299"/>
                </a:cubicBezTo>
                <a:close/>
                <a:moveTo>
                  <a:pt x="8352" y="9072"/>
                </a:moveTo>
                <a:cubicBezTo>
                  <a:pt x="8355" y="9072"/>
                  <a:pt x="8358" y="9072"/>
                  <a:pt x="8362" y="9072"/>
                </a:cubicBezTo>
                <a:cubicBezTo>
                  <a:pt x="8358" y="9069"/>
                  <a:pt x="8355" y="9069"/>
                  <a:pt x="8352" y="9066"/>
                </a:cubicBezTo>
                <a:cubicBezTo>
                  <a:pt x="8352" y="9069"/>
                  <a:pt x="8355" y="9072"/>
                  <a:pt x="8358" y="9076"/>
                </a:cubicBezTo>
                <a:cubicBezTo>
                  <a:pt x="8355" y="9076"/>
                  <a:pt x="8352" y="9072"/>
                  <a:pt x="8352" y="9072"/>
                </a:cubicBezTo>
                <a:close/>
                <a:moveTo>
                  <a:pt x="8449" y="9066"/>
                </a:moveTo>
                <a:cubicBezTo>
                  <a:pt x="8449" y="9066"/>
                  <a:pt x="8452" y="9069"/>
                  <a:pt x="8452" y="9069"/>
                </a:cubicBezTo>
                <a:cubicBezTo>
                  <a:pt x="8452" y="9066"/>
                  <a:pt x="8452" y="9062"/>
                  <a:pt x="8452" y="9062"/>
                </a:cubicBezTo>
                <a:cubicBezTo>
                  <a:pt x="8452" y="9062"/>
                  <a:pt x="8449" y="9066"/>
                  <a:pt x="8449" y="9066"/>
                </a:cubicBezTo>
                <a:close/>
                <a:moveTo>
                  <a:pt x="8472" y="9072"/>
                </a:moveTo>
                <a:cubicBezTo>
                  <a:pt x="8492" y="9072"/>
                  <a:pt x="8512" y="9072"/>
                  <a:pt x="8532" y="9072"/>
                </a:cubicBezTo>
                <a:cubicBezTo>
                  <a:pt x="8532" y="9072"/>
                  <a:pt x="8532" y="9072"/>
                  <a:pt x="8532" y="9072"/>
                </a:cubicBezTo>
                <a:cubicBezTo>
                  <a:pt x="8512" y="9072"/>
                  <a:pt x="8492" y="9072"/>
                  <a:pt x="8472" y="9072"/>
                </a:cubicBezTo>
                <a:cubicBezTo>
                  <a:pt x="8469" y="9072"/>
                  <a:pt x="8472" y="9072"/>
                  <a:pt x="8472" y="9072"/>
                </a:cubicBezTo>
                <a:close/>
                <a:moveTo>
                  <a:pt x="11796" y="6296"/>
                </a:moveTo>
                <a:cubicBezTo>
                  <a:pt x="11796" y="6296"/>
                  <a:pt x="11793" y="6290"/>
                  <a:pt x="11793" y="6290"/>
                </a:cubicBezTo>
                <a:lnTo>
                  <a:pt x="11793" y="6299"/>
                </a:lnTo>
                <a:cubicBezTo>
                  <a:pt x="11796" y="6299"/>
                  <a:pt x="11796" y="6296"/>
                  <a:pt x="11796" y="6296"/>
                </a:cubicBezTo>
                <a:close/>
                <a:moveTo>
                  <a:pt x="8462" y="9141"/>
                </a:moveTo>
                <a:cubicBezTo>
                  <a:pt x="8472" y="9141"/>
                  <a:pt x="8482" y="9144"/>
                  <a:pt x="8495" y="9144"/>
                </a:cubicBezTo>
                <a:cubicBezTo>
                  <a:pt x="8495" y="9144"/>
                  <a:pt x="8489" y="9138"/>
                  <a:pt x="8489" y="9138"/>
                </a:cubicBezTo>
                <a:cubicBezTo>
                  <a:pt x="8479" y="9138"/>
                  <a:pt x="8469" y="9138"/>
                  <a:pt x="8459" y="9138"/>
                </a:cubicBezTo>
                <a:lnTo>
                  <a:pt x="8462" y="9141"/>
                </a:lnTo>
                <a:close/>
                <a:moveTo>
                  <a:pt x="8459" y="9171"/>
                </a:moveTo>
                <a:cubicBezTo>
                  <a:pt x="8459" y="9161"/>
                  <a:pt x="8459" y="9151"/>
                  <a:pt x="8459" y="9141"/>
                </a:cubicBezTo>
                <a:cubicBezTo>
                  <a:pt x="8459" y="9141"/>
                  <a:pt x="8462" y="9141"/>
                  <a:pt x="8462" y="9141"/>
                </a:cubicBezTo>
                <a:cubicBezTo>
                  <a:pt x="8459" y="9144"/>
                  <a:pt x="8455" y="9148"/>
                  <a:pt x="8455" y="9151"/>
                </a:cubicBezTo>
                <a:cubicBezTo>
                  <a:pt x="8455" y="9158"/>
                  <a:pt x="8459" y="9161"/>
                  <a:pt x="8459" y="9167"/>
                </a:cubicBezTo>
                <a:lnTo>
                  <a:pt x="8459" y="9171"/>
                </a:lnTo>
                <a:close/>
                <a:moveTo>
                  <a:pt x="8495" y="9144"/>
                </a:moveTo>
                <a:cubicBezTo>
                  <a:pt x="8489" y="9148"/>
                  <a:pt x="8482" y="9148"/>
                  <a:pt x="8475" y="9151"/>
                </a:cubicBezTo>
                <a:cubicBezTo>
                  <a:pt x="8482" y="9158"/>
                  <a:pt x="8485" y="9161"/>
                  <a:pt x="8489" y="9167"/>
                </a:cubicBezTo>
                <a:lnTo>
                  <a:pt x="8489" y="9171"/>
                </a:lnTo>
                <a:cubicBezTo>
                  <a:pt x="8489" y="9161"/>
                  <a:pt x="8489" y="9151"/>
                  <a:pt x="8489" y="9141"/>
                </a:cubicBezTo>
                <a:lnTo>
                  <a:pt x="8495" y="9144"/>
                </a:lnTo>
                <a:close/>
                <a:moveTo>
                  <a:pt x="8489" y="9167"/>
                </a:moveTo>
                <a:cubicBezTo>
                  <a:pt x="8479" y="9167"/>
                  <a:pt x="8469" y="9167"/>
                  <a:pt x="8459" y="9167"/>
                </a:cubicBezTo>
                <a:cubicBezTo>
                  <a:pt x="8459" y="9167"/>
                  <a:pt x="8459" y="9171"/>
                  <a:pt x="8459" y="9171"/>
                </a:cubicBezTo>
                <a:cubicBezTo>
                  <a:pt x="8469" y="9171"/>
                  <a:pt x="8479" y="9171"/>
                  <a:pt x="8489" y="9171"/>
                </a:cubicBezTo>
                <a:lnTo>
                  <a:pt x="8489" y="9167"/>
                </a:lnTo>
                <a:close/>
                <a:moveTo>
                  <a:pt x="7900" y="9236"/>
                </a:moveTo>
                <a:lnTo>
                  <a:pt x="7893" y="9236"/>
                </a:lnTo>
                <a:lnTo>
                  <a:pt x="7896" y="9243"/>
                </a:lnTo>
                <a:lnTo>
                  <a:pt x="7900" y="9236"/>
                </a:lnTo>
                <a:close/>
                <a:moveTo>
                  <a:pt x="8489" y="9276"/>
                </a:moveTo>
                <a:cubicBezTo>
                  <a:pt x="8499" y="9276"/>
                  <a:pt x="8506" y="9276"/>
                  <a:pt x="8516" y="9276"/>
                </a:cubicBezTo>
                <a:cubicBezTo>
                  <a:pt x="8516" y="9276"/>
                  <a:pt x="8516" y="9272"/>
                  <a:pt x="8516" y="9272"/>
                </a:cubicBezTo>
                <a:cubicBezTo>
                  <a:pt x="8506" y="9272"/>
                  <a:pt x="8495" y="9272"/>
                  <a:pt x="8485" y="9272"/>
                </a:cubicBezTo>
                <a:lnTo>
                  <a:pt x="8489" y="9276"/>
                </a:lnTo>
                <a:close/>
                <a:moveTo>
                  <a:pt x="8485" y="9305"/>
                </a:moveTo>
                <a:cubicBezTo>
                  <a:pt x="8485" y="9295"/>
                  <a:pt x="8485" y="9285"/>
                  <a:pt x="8485" y="9276"/>
                </a:cubicBezTo>
                <a:cubicBezTo>
                  <a:pt x="8485" y="9276"/>
                  <a:pt x="8489" y="9279"/>
                  <a:pt x="8489" y="9279"/>
                </a:cubicBezTo>
                <a:cubicBezTo>
                  <a:pt x="8485" y="9282"/>
                  <a:pt x="8479" y="9285"/>
                  <a:pt x="8479" y="9285"/>
                </a:cubicBezTo>
                <a:cubicBezTo>
                  <a:pt x="8479" y="9292"/>
                  <a:pt x="8482" y="9295"/>
                  <a:pt x="8485" y="9302"/>
                </a:cubicBezTo>
                <a:cubicBezTo>
                  <a:pt x="8489" y="9302"/>
                  <a:pt x="8485" y="9305"/>
                  <a:pt x="8485" y="9305"/>
                </a:cubicBezTo>
                <a:close/>
                <a:moveTo>
                  <a:pt x="7900" y="9318"/>
                </a:moveTo>
                <a:cubicBezTo>
                  <a:pt x="7900" y="9315"/>
                  <a:pt x="7896" y="9312"/>
                  <a:pt x="7893" y="9308"/>
                </a:cubicBezTo>
                <a:cubicBezTo>
                  <a:pt x="7890" y="9312"/>
                  <a:pt x="7886" y="9312"/>
                  <a:pt x="7886" y="9315"/>
                </a:cubicBezTo>
                <a:cubicBezTo>
                  <a:pt x="7886" y="9318"/>
                  <a:pt x="7890" y="9321"/>
                  <a:pt x="7893" y="9325"/>
                </a:cubicBezTo>
                <a:cubicBezTo>
                  <a:pt x="7896" y="9321"/>
                  <a:pt x="7900" y="9321"/>
                  <a:pt x="7900" y="9318"/>
                </a:cubicBezTo>
                <a:close/>
                <a:moveTo>
                  <a:pt x="8512" y="9331"/>
                </a:moveTo>
                <a:cubicBezTo>
                  <a:pt x="8512" y="9321"/>
                  <a:pt x="8512" y="9312"/>
                  <a:pt x="8512" y="9298"/>
                </a:cubicBezTo>
                <a:cubicBezTo>
                  <a:pt x="8512" y="9298"/>
                  <a:pt x="8516" y="9302"/>
                  <a:pt x="8516" y="9302"/>
                </a:cubicBezTo>
                <a:cubicBezTo>
                  <a:pt x="8506" y="9302"/>
                  <a:pt x="8495" y="9302"/>
                  <a:pt x="8485" y="9302"/>
                </a:cubicBezTo>
                <a:cubicBezTo>
                  <a:pt x="8485" y="9302"/>
                  <a:pt x="8489" y="9298"/>
                  <a:pt x="8489" y="9298"/>
                </a:cubicBezTo>
                <a:cubicBezTo>
                  <a:pt x="8499" y="9308"/>
                  <a:pt x="8509" y="9318"/>
                  <a:pt x="8519" y="9325"/>
                </a:cubicBezTo>
                <a:lnTo>
                  <a:pt x="8512" y="9331"/>
                </a:lnTo>
                <a:close/>
                <a:moveTo>
                  <a:pt x="8462" y="9371"/>
                </a:moveTo>
                <a:cubicBezTo>
                  <a:pt x="8462" y="9364"/>
                  <a:pt x="8462" y="9357"/>
                  <a:pt x="8459" y="9354"/>
                </a:cubicBezTo>
                <a:cubicBezTo>
                  <a:pt x="8459" y="9357"/>
                  <a:pt x="8459" y="9364"/>
                  <a:pt x="8455" y="9367"/>
                </a:cubicBezTo>
                <a:lnTo>
                  <a:pt x="8462" y="9371"/>
                </a:lnTo>
                <a:close/>
                <a:moveTo>
                  <a:pt x="8542" y="9361"/>
                </a:moveTo>
                <a:cubicBezTo>
                  <a:pt x="8542" y="9351"/>
                  <a:pt x="8542" y="9341"/>
                  <a:pt x="8542" y="9328"/>
                </a:cubicBezTo>
                <a:cubicBezTo>
                  <a:pt x="8542" y="9328"/>
                  <a:pt x="8546" y="9331"/>
                  <a:pt x="8546" y="9331"/>
                </a:cubicBezTo>
                <a:cubicBezTo>
                  <a:pt x="8536" y="9331"/>
                  <a:pt x="8526" y="9331"/>
                  <a:pt x="8512" y="9331"/>
                </a:cubicBezTo>
                <a:cubicBezTo>
                  <a:pt x="8512" y="9331"/>
                  <a:pt x="8516" y="9328"/>
                  <a:pt x="8516" y="9328"/>
                </a:cubicBezTo>
                <a:cubicBezTo>
                  <a:pt x="8526" y="9338"/>
                  <a:pt x="8536" y="9348"/>
                  <a:pt x="8542" y="9357"/>
                </a:cubicBezTo>
                <a:lnTo>
                  <a:pt x="8542" y="9361"/>
                </a:lnTo>
                <a:close/>
                <a:moveTo>
                  <a:pt x="8720" y="6276"/>
                </a:moveTo>
                <a:lnTo>
                  <a:pt x="8726" y="6276"/>
                </a:lnTo>
                <a:lnTo>
                  <a:pt x="8723" y="6267"/>
                </a:lnTo>
                <a:lnTo>
                  <a:pt x="8720" y="6276"/>
                </a:lnTo>
                <a:close/>
                <a:moveTo>
                  <a:pt x="8462" y="9371"/>
                </a:moveTo>
                <a:cubicBezTo>
                  <a:pt x="8462" y="9371"/>
                  <a:pt x="8465" y="9367"/>
                  <a:pt x="8469" y="9367"/>
                </a:cubicBezTo>
                <a:cubicBezTo>
                  <a:pt x="8465" y="9367"/>
                  <a:pt x="8462" y="9367"/>
                  <a:pt x="8459" y="9367"/>
                </a:cubicBezTo>
                <a:cubicBezTo>
                  <a:pt x="8459" y="9367"/>
                  <a:pt x="8462" y="9371"/>
                  <a:pt x="8462" y="9371"/>
                </a:cubicBezTo>
                <a:close/>
                <a:moveTo>
                  <a:pt x="8479" y="9436"/>
                </a:moveTo>
                <a:cubicBezTo>
                  <a:pt x="8492" y="9436"/>
                  <a:pt x="8506" y="9436"/>
                  <a:pt x="8519" y="9436"/>
                </a:cubicBezTo>
                <a:cubicBezTo>
                  <a:pt x="8519" y="9436"/>
                  <a:pt x="8516" y="9439"/>
                  <a:pt x="8516" y="9439"/>
                </a:cubicBezTo>
                <a:cubicBezTo>
                  <a:pt x="8516" y="9430"/>
                  <a:pt x="8516" y="9420"/>
                  <a:pt x="8516" y="9407"/>
                </a:cubicBezTo>
                <a:cubicBezTo>
                  <a:pt x="8516" y="9407"/>
                  <a:pt x="8519" y="9410"/>
                  <a:pt x="8519" y="9410"/>
                </a:cubicBezTo>
                <a:cubicBezTo>
                  <a:pt x="8506" y="9420"/>
                  <a:pt x="8489" y="9430"/>
                  <a:pt x="8475" y="9439"/>
                </a:cubicBezTo>
                <a:cubicBezTo>
                  <a:pt x="8475" y="9443"/>
                  <a:pt x="8479" y="9436"/>
                  <a:pt x="8479" y="9436"/>
                </a:cubicBezTo>
                <a:close/>
                <a:moveTo>
                  <a:pt x="8479" y="9436"/>
                </a:moveTo>
                <a:cubicBezTo>
                  <a:pt x="8479" y="9439"/>
                  <a:pt x="8479" y="9443"/>
                  <a:pt x="8482" y="9446"/>
                </a:cubicBezTo>
                <a:cubicBezTo>
                  <a:pt x="8492" y="9439"/>
                  <a:pt x="8489" y="9436"/>
                  <a:pt x="8479" y="9439"/>
                </a:cubicBezTo>
                <a:cubicBezTo>
                  <a:pt x="8475" y="9443"/>
                  <a:pt x="8479" y="9436"/>
                  <a:pt x="8479" y="9436"/>
                </a:cubicBezTo>
                <a:close/>
                <a:moveTo>
                  <a:pt x="8542" y="9466"/>
                </a:moveTo>
                <a:cubicBezTo>
                  <a:pt x="8542" y="9456"/>
                  <a:pt x="8542" y="9446"/>
                  <a:pt x="8542" y="9436"/>
                </a:cubicBezTo>
                <a:cubicBezTo>
                  <a:pt x="8542" y="9436"/>
                  <a:pt x="8546" y="9439"/>
                  <a:pt x="8546" y="9439"/>
                </a:cubicBezTo>
                <a:cubicBezTo>
                  <a:pt x="8536" y="9439"/>
                  <a:pt x="8526" y="9439"/>
                  <a:pt x="8512" y="9439"/>
                </a:cubicBezTo>
                <a:cubicBezTo>
                  <a:pt x="8512" y="9439"/>
                  <a:pt x="8516" y="9436"/>
                  <a:pt x="8516" y="9436"/>
                </a:cubicBezTo>
                <a:cubicBezTo>
                  <a:pt x="8519" y="9453"/>
                  <a:pt x="8522" y="9466"/>
                  <a:pt x="8542" y="9462"/>
                </a:cubicBezTo>
                <a:cubicBezTo>
                  <a:pt x="8546" y="9462"/>
                  <a:pt x="8542" y="9466"/>
                  <a:pt x="8542" y="9466"/>
                </a:cubicBezTo>
                <a:close/>
                <a:moveTo>
                  <a:pt x="12030" y="9449"/>
                </a:moveTo>
                <a:lnTo>
                  <a:pt x="12024" y="9449"/>
                </a:lnTo>
                <a:lnTo>
                  <a:pt x="12027" y="9456"/>
                </a:lnTo>
                <a:lnTo>
                  <a:pt x="12030" y="9449"/>
                </a:lnTo>
                <a:close/>
                <a:moveTo>
                  <a:pt x="8542" y="9492"/>
                </a:moveTo>
                <a:cubicBezTo>
                  <a:pt x="8552" y="9492"/>
                  <a:pt x="8562" y="9492"/>
                  <a:pt x="8572" y="9492"/>
                </a:cubicBezTo>
                <a:cubicBezTo>
                  <a:pt x="8572" y="9492"/>
                  <a:pt x="8569" y="9495"/>
                  <a:pt x="8569" y="9495"/>
                </a:cubicBezTo>
                <a:cubicBezTo>
                  <a:pt x="8569" y="9485"/>
                  <a:pt x="8569" y="9475"/>
                  <a:pt x="8569" y="9466"/>
                </a:cubicBezTo>
                <a:cubicBezTo>
                  <a:pt x="8569" y="9466"/>
                  <a:pt x="8569" y="9469"/>
                  <a:pt x="8569" y="9469"/>
                </a:cubicBezTo>
                <a:cubicBezTo>
                  <a:pt x="8559" y="9469"/>
                  <a:pt x="8549" y="9469"/>
                  <a:pt x="8539" y="9469"/>
                </a:cubicBezTo>
                <a:cubicBezTo>
                  <a:pt x="8539" y="9469"/>
                  <a:pt x="8542" y="9466"/>
                  <a:pt x="8542" y="9466"/>
                </a:cubicBezTo>
                <a:cubicBezTo>
                  <a:pt x="8546" y="9472"/>
                  <a:pt x="8546" y="9482"/>
                  <a:pt x="8542" y="9492"/>
                </a:cubicBezTo>
                <a:lnTo>
                  <a:pt x="8542" y="9492"/>
                </a:lnTo>
                <a:close/>
                <a:moveTo>
                  <a:pt x="8542" y="9521"/>
                </a:moveTo>
                <a:cubicBezTo>
                  <a:pt x="8542" y="9512"/>
                  <a:pt x="8542" y="9502"/>
                  <a:pt x="8542" y="9489"/>
                </a:cubicBezTo>
                <a:cubicBezTo>
                  <a:pt x="8542" y="9489"/>
                  <a:pt x="8546" y="9492"/>
                  <a:pt x="8546" y="9492"/>
                </a:cubicBezTo>
                <a:cubicBezTo>
                  <a:pt x="8522" y="9502"/>
                  <a:pt x="8529" y="9512"/>
                  <a:pt x="8542" y="9521"/>
                </a:cubicBezTo>
                <a:lnTo>
                  <a:pt x="8542" y="9521"/>
                </a:lnTo>
                <a:close/>
                <a:moveTo>
                  <a:pt x="12124" y="9551"/>
                </a:moveTo>
                <a:cubicBezTo>
                  <a:pt x="12131" y="9548"/>
                  <a:pt x="12134" y="9541"/>
                  <a:pt x="12141" y="9538"/>
                </a:cubicBezTo>
                <a:cubicBezTo>
                  <a:pt x="12134" y="9538"/>
                  <a:pt x="12131" y="9534"/>
                  <a:pt x="12124" y="9534"/>
                </a:cubicBezTo>
                <a:cubicBezTo>
                  <a:pt x="12124" y="9538"/>
                  <a:pt x="12127" y="9544"/>
                  <a:pt x="12124" y="9551"/>
                </a:cubicBezTo>
                <a:cubicBezTo>
                  <a:pt x="12127" y="9554"/>
                  <a:pt x="12124" y="9551"/>
                  <a:pt x="12124" y="9551"/>
                </a:cubicBezTo>
                <a:close/>
                <a:moveTo>
                  <a:pt x="8780" y="6276"/>
                </a:moveTo>
                <a:cubicBezTo>
                  <a:pt x="8783" y="6263"/>
                  <a:pt x="8783" y="6250"/>
                  <a:pt x="8787" y="6234"/>
                </a:cubicBezTo>
                <a:cubicBezTo>
                  <a:pt x="8787" y="6234"/>
                  <a:pt x="8790" y="6237"/>
                  <a:pt x="8790" y="6237"/>
                </a:cubicBezTo>
                <a:cubicBezTo>
                  <a:pt x="8787" y="6231"/>
                  <a:pt x="8780" y="6224"/>
                  <a:pt x="8777" y="6217"/>
                </a:cubicBezTo>
                <a:lnTo>
                  <a:pt x="8780" y="6221"/>
                </a:lnTo>
                <a:cubicBezTo>
                  <a:pt x="8780" y="6240"/>
                  <a:pt x="8780" y="6257"/>
                  <a:pt x="8780" y="6276"/>
                </a:cubicBezTo>
                <a:cubicBezTo>
                  <a:pt x="8780" y="6276"/>
                  <a:pt x="8780" y="6276"/>
                  <a:pt x="8780" y="6276"/>
                </a:cubicBezTo>
                <a:close/>
                <a:moveTo>
                  <a:pt x="12094" y="9544"/>
                </a:moveTo>
                <a:cubicBezTo>
                  <a:pt x="12094" y="9554"/>
                  <a:pt x="12094" y="9564"/>
                  <a:pt x="12094" y="9577"/>
                </a:cubicBezTo>
                <a:lnTo>
                  <a:pt x="12090" y="9574"/>
                </a:lnTo>
                <a:cubicBezTo>
                  <a:pt x="12101" y="9574"/>
                  <a:pt x="12111" y="9574"/>
                  <a:pt x="12121" y="9574"/>
                </a:cubicBezTo>
                <a:cubicBezTo>
                  <a:pt x="12121" y="9574"/>
                  <a:pt x="12117" y="9577"/>
                  <a:pt x="12117" y="9577"/>
                </a:cubicBezTo>
                <a:cubicBezTo>
                  <a:pt x="12121" y="9567"/>
                  <a:pt x="12121" y="9561"/>
                  <a:pt x="12124" y="9551"/>
                </a:cubicBezTo>
                <a:cubicBezTo>
                  <a:pt x="12124" y="9551"/>
                  <a:pt x="12127" y="9554"/>
                  <a:pt x="12127" y="9554"/>
                </a:cubicBezTo>
                <a:cubicBezTo>
                  <a:pt x="12114" y="9551"/>
                  <a:pt x="12104" y="9551"/>
                  <a:pt x="12090" y="9548"/>
                </a:cubicBezTo>
                <a:lnTo>
                  <a:pt x="12094" y="9544"/>
                </a:lnTo>
                <a:close/>
                <a:moveTo>
                  <a:pt x="12090" y="9600"/>
                </a:moveTo>
                <a:cubicBezTo>
                  <a:pt x="12090" y="9590"/>
                  <a:pt x="12090" y="9580"/>
                  <a:pt x="12090" y="9571"/>
                </a:cubicBezTo>
                <a:cubicBezTo>
                  <a:pt x="12090" y="9571"/>
                  <a:pt x="12094" y="9574"/>
                  <a:pt x="12094" y="9574"/>
                </a:cubicBezTo>
                <a:cubicBezTo>
                  <a:pt x="12084" y="9574"/>
                  <a:pt x="12074" y="9574"/>
                  <a:pt x="12064" y="9574"/>
                </a:cubicBezTo>
                <a:cubicBezTo>
                  <a:pt x="12064" y="9574"/>
                  <a:pt x="12067" y="9571"/>
                  <a:pt x="12067" y="9571"/>
                </a:cubicBezTo>
                <a:cubicBezTo>
                  <a:pt x="12064" y="9593"/>
                  <a:pt x="12070" y="9603"/>
                  <a:pt x="12090" y="9600"/>
                </a:cubicBezTo>
                <a:lnTo>
                  <a:pt x="12090" y="9600"/>
                </a:lnTo>
                <a:close/>
                <a:moveTo>
                  <a:pt x="8495" y="9610"/>
                </a:moveTo>
                <a:cubicBezTo>
                  <a:pt x="8492" y="9610"/>
                  <a:pt x="8489" y="9610"/>
                  <a:pt x="8485" y="9610"/>
                </a:cubicBezTo>
                <a:cubicBezTo>
                  <a:pt x="8489" y="9613"/>
                  <a:pt x="8495" y="9616"/>
                  <a:pt x="8499" y="9620"/>
                </a:cubicBezTo>
                <a:cubicBezTo>
                  <a:pt x="8499" y="9616"/>
                  <a:pt x="8499" y="9613"/>
                  <a:pt x="8495" y="9610"/>
                </a:cubicBezTo>
                <a:cubicBezTo>
                  <a:pt x="8499" y="9610"/>
                  <a:pt x="8495" y="9610"/>
                  <a:pt x="8495" y="9610"/>
                </a:cubicBezTo>
                <a:close/>
                <a:moveTo>
                  <a:pt x="12007" y="9597"/>
                </a:moveTo>
                <a:cubicBezTo>
                  <a:pt x="12007" y="9600"/>
                  <a:pt x="12007" y="9600"/>
                  <a:pt x="12003" y="9603"/>
                </a:cubicBezTo>
                <a:cubicBezTo>
                  <a:pt x="12007" y="9603"/>
                  <a:pt x="12007" y="9603"/>
                  <a:pt x="12010" y="9603"/>
                </a:cubicBezTo>
                <a:cubicBezTo>
                  <a:pt x="12007" y="9603"/>
                  <a:pt x="12007" y="9603"/>
                  <a:pt x="12003" y="9603"/>
                </a:cubicBezTo>
                <a:cubicBezTo>
                  <a:pt x="12003" y="9600"/>
                  <a:pt x="12007" y="9597"/>
                  <a:pt x="12007" y="9597"/>
                </a:cubicBezTo>
                <a:close/>
                <a:moveTo>
                  <a:pt x="8800" y="6191"/>
                </a:moveTo>
                <a:cubicBezTo>
                  <a:pt x="8797" y="6208"/>
                  <a:pt x="8793" y="6221"/>
                  <a:pt x="8787" y="6237"/>
                </a:cubicBezTo>
                <a:cubicBezTo>
                  <a:pt x="8787" y="6237"/>
                  <a:pt x="8790" y="6240"/>
                  <a:pt x="8790" y="6240"/>
                </a:cubicBezTo>
                <a:cubicBezTo>
                  <a:pt x="8793" y="6224"/>
                  <a:pt x="8797" y="6204"/>
                  <a:pt x="8800" y="6191"/>
                </a:cubicBezTo>
                <a:lnTo>
                  <a:pt x="8800" y="6191"/>
                </a:lnTo>
                <a:close/>
                <a:moveTo>
                  <a:pt x="8506" y="9662"/>
                </a:moveTo>
                <a:cubicBezTo>
                  <a:pt x="8502" y="9646"/>
                  <a:pt x="8499" y="9626"/>
                  <a:pt x="8499" y="9610"/>
                </a:cubicBezTo>
                <a:cubicBezTo>
                  <a:pt x="8499" y="9610"/>
                  <a:pt x="8502" y="9610"/>
                  <a:pt x="8502" y="9610"/>
                </a:cubicBezTo>
                <a:cubicBezTo>
                  <a:pt x="8489" y="9630"/>
                  <a:pt x="8465" y="9646"/>
                  <a:pt x="8506" y="9662"/>
                </a:cubicBezTo>
                <a:cubicBezTo>
                  <a:pt x="8502" y="9666"/>
                  <a:pt x="8506" y="9662"/>
                  <a:pt x="8506" y="9662"/>
                </a:cubicBezTo>
                <a:close/>
                <a:moveTo>
                  <a:pt x="8924" y="9652"/>
                </a:moveTo>
                <a:lnTo>
                  <a:pt x="8931" y="9652"/>
                </a:lnTo>
                <a:cubicBezTo>
                  <a:pt x="8931" y="9652"/>
                  <a:pt x="8921" y="9656"/>
                  <a:pt x="8921" y="9656"/>
                </a:cubicBezTo>
                <a:cubicBezTo>
                  <a:pt x="8921" y="9652"/>
                  <a:pt x="8924" y="9652"/>
                  <a:pt x="8924" y="9652"/>
                </a:cubicBezTo>
                <a:close/>
                <a:moveTo>
                  <a:pt x="8777" y="6221"/>
                </a:moveTo>
                <a:cubicBezTo>
                  <a:pt x="8773" y="6221"/>
                  <a:pt x="8773" y="6221"/>
                  <a:pt x="8770" y="6221"/>
                </a:cubicBezTo>
                <a:cubicBezTo>
                  <a:pt x="8773" y="6221"/>
                  <a:pt x="8777" y="6221"/>
                  <a:pt x="8777" y="6221"/>
                </a:cubicBezTo>
                <a:cubicBezTo>
                  <a:pt x="8780" y="6221"/>
                  <a:pt x="8777" y="6221"/>
                  <a:pt x="8777" y="6221"/>
                </a:cubicBezTo>
                <a:close/>
                <a:moveTo>
                  <a:pt x="8539" y="9646"/>
                </a:moveTo>
                <a:cubicBezTo>
                  <a:pt x="8526" y="9652"/>
                  <a:pt x="8516" y="9659"/>
                  <a:pt x="8502" y="9662"/>
                </a:cubicBezTo>
                <a:cubicBezTo>
                  <a:pt x="8502" y="9662"/>
                  <a:pt x="8506" y="9662"/>
                  <a:pt x="8506" y="9659"/>
                </a:cubicBezTo>
                <a:cubicBezTo>
                  <a:pt x="8522" y="9662"/>
                  <a:pt x="8546" y="9672"/>
                  <a:pt x="8536" y="9639"/>
                </a:cubicBezTo>
                <a:cubicBezTo>
                  <a:pt x="8536" y="9643"/>
                  <a:pt x="8539" y="9646"/>
                  <a:pt x="8539" y="9646"/>
                </a:cubicBezTo>
                <a:close/>
                <a:moveTo>
                  <a:pt x="8954" y="9702"/>
                </a:moveTo>
                <a:cubicBezTo>
                  <a:pt x="8954" y="9702"/>
                  <a:pt x="8957" y="9705"/>
                  <a:pt x="8957" y="9705"/>
                </a:cubicBezTo>
                <a:cubicBezTo>
                  <a:pt x="8957" y="9702"/>
                  <a:pt x="8954" y="9702"/>
                  <a:pt x="8954" y="9702"/>
                </a:cubicBezTo>
                <a:cubicBezTo>
                  <a:pt x="8954" y="9702"/>
                  <a:pt x="8954" y="9705"/>
                  <a:pt x="8951" y="9705"/>
                </a:cubicBezTo>
                <a:cubicBezTo>
                  <a:pt x="8951" y="9705"/>
                  <a:pt x="8954" y="9702"/>
                  <a:pt x="8954" y="9702"/>
                </a:cubicBezTo>
                <a:close/>
                <a:moveTo>
                  <a:pt x="14323" y="9705"/>
                </a:moveTo>
                <a:cubicBezTo>
                  <a:pt x="14320" y="9702"/>
                  <a:pt x="14320" y="9698"/>
                  <a:pt x="14316" y="9695"/>
                </a:cubicBezTo>
                <a:cubicBezTo>
                  <a:pt x="14316" y="9695"/>
                  <a:pt x="14313" y="9698"/>
                  <a:pt x="14310" y="9698"/>
                </a:cubicBezTo>
                <a:cubicBezTo>
                  <a:pt x="14316" y="9698"/>
                  <a:pt x="14323" y="9698"/>
                  <a:pt x="14326" y="9698"/>
                </a:cubicBezTo>
                <a:cubicBezTo>
                  <a:pt x="14326" y="9702"/>
                  <a:pt x="14323" y="9705"/>
                  <a:pt x="14323" y="9705"/>
                </a:cubicBezTo>
                <a:close/>
                <a:moveTo>
                  <a:pt x="8800" y="6191"/>
                </a:moveTo>
                <a:cubicBezTo>
                  <a:pt x="8800" y="6191"/>
                  <a:pt x="8800" y="6188"/>
                  <a:pt x="8800" y="6191"/>
                </a:cubicBezTo>
                <a:cubicBezTo>
                  <a:pt x="8800" y="6188"/>
                  <a:pt x="8800" y="6191"/>
                  <a:pt x="8800" y="6191"/>
                </a:cubicBezTo>
                <a:close/>
                <a:moveTo>
                  <a:pt x="14551" y="9685"/>
                </a:moveTo>
                <a:cubicBezTo>
                  <a:pt x="14547" y="9685"/>
                  <a:pt x="14547" y="9685"/>
                  <a:pt x="14544" y="9685"/>
                </a:cubicBezTo>
                <a:cubicBezTo>
                  <a:pt x="14547" y="9685"/>
                  <a:pt x="14547" y="9685"/>
                  <a:pt x="14551" y="9685"/>
                </a:cubicBezTo>
                <a:cubicBezTo>
                  <a:pt x="14547" y="9685"/>
                  <a:pt x="14547" y="9685"/>
                  <a:pt x="14547" y="9682"/>
                </a:cubicBezTo>
                <a:cubicBezTo>
                  <a:pt x="14547" y="9682"/>
                  <a:pt x="14551" y="9685"/>
                  <a:pt x="14551" y="9685"/>
                </a:cubicBezTo>
                <a:close/>
                <a:moveTo>
                  <a:pt x="14534" y="9718"/>
                </a:moveTo>
                <a:cubicBezTo>
                  <a:pt x="14537" y="9728"/>
                  <a:pt x="14507" y="9728"/>
                  <a:pt x="14527" y="9741"/>
                </a:cubicBezTo>
                <a:cubicBezTo>
                  <a:pt x="14531" y="9734"/>
                  <a:pt x="14534" y="9725"/>
                  <a:pt x="14534" y="9718"/>
                </a:cubicBezTo>
                <a:cubicBezTo>
                  <a:pt x="14534" y="9718"/>
                  <a:pt x="14534" y="9718"/>
                  <a:pt x="14534" y="9718"/>
                </a:cubicBezTo>
                <a:close/>
                <a:moveTo>
                  <a:pt x="8927" y="6178"/>
                </a:moveTo>
                <a:cubicBezTo>
                  <a:pt x="8937" y="6178"/>
                  <a:pt x="8947" y="6178"/>
                  <a:pt x="8957" y="6178"/>
                </a:cubicBezTo>
                <a:cubicBezTo>
                  <a:pt x="8957" y="6178"/>
                  <a:pt x="8954" y="6181"/>
                  <a:pt x="8954" y="6181"/>
                </a:cubicBezTo>
                <a:cubicBezTo>
                  <a:pt x="8954" y="6172"/>
                  <a:pt x="8954" y="6162"/>
                  <a:pt x="8954" y="6149"/>
                </a:cubicBezTo>
                <a:lnTo>
                  <a:pt x="8957" y="6152"/>
                </a:lnTo>
                <a:cubicBezTo>
                  <a:pt x="8947" y="6162"/>
                  <a:pt x="8937" y="6168"/>
                  <a:pt x="8927" y="6178"/>
                </a:cubicBezTo>
                <a:lnTo>
                  <a:pt x="8927" y="6178"/>
                </a:lnTo>
                <a:close/>
                <a:moveTo>
                  <a:pt x="8984" y="9813"/>
                </a:moveTo>
                <a:cubicBezTo>
                  <a:pt x="8984" y="9823"/>
                  <a:pt x="8984" y="9833"/>
                  <a:pt x="8984" y="9846"/>
                </a:cubicBezTo>
                <a:cubicBezTo>
                  <a:pt x="8984" y="9846"/>
                  <a:pt x="8981" y="9843"/>
                  <a:pt x="8981" y="9843"/>
                </a:cubicBezTo>
                <a:cubicBezTo>
                  <a:pt x="9021" y="9833"/>
                  <a:pt x="8988" y="9826"/>
                  <a:pt x="8981" y="9816"/>
                </a:cubicBezTo>
                <a:lnTo>
                  <a:pt x="8984" y="9813"/>
                </a:lnTo>
                <a:close/>
                <a:moveTo>
                  <a:pt x="8522" y="9856"/>
                </a:moveTo>
                <a:cubicBezTo>
                  <a:pt x="8519" y="9859"/>
                  <a:pt x="8516" y="9862"/>
                  <a:pt x="8512" y="9862"/>
                </a:cubicBezTo>
                <a:cubicBezTo>
                  <a:pt x="8516" y="9862"/>
                  <a:pt x="8519" y="9862"/>
                  <a:pt x="8522" y="9856"/>
                </a:cubicBezTo>
                <a:lnTo>
                  <a:pt x="8522" y="9856"/>
                </a:lnTo>
                <a:close/>
                <a:moveTo>
                  <a:pt x="8526" y="9859"/>
                </a:moveTo>
                <a:cubicBezTo>
                  <a:pt x="8516" y="9869"/>
                  <a:pt x="8506" y="9875"/>
                  <a:pt x="8499" y="9885"/>
                </a:cubicBezTo>
                <a:cubicBezTo>
                  <a:pt x="8489" y="9908"/>
                  <a:pt x="8516" y="9898"/>
                  <a:pt x="8522" y="9905"/>
                </a:cubicBezTo>
                <a:lnTo>
                  <a:pt x="8522" y="9905"/>
                </a:lnTo>
                <a:cubicBezTo>
                  <a:pt x="8522" y="9888"/>
                  <a:pt x="8522" y="9872"/>
                  <a:pt x="8526" y="9859"/>
                </a:cubicBezTo>
                <a:cubicBezTo>
                  <a:pt x="8522" y="9856"/>
                  <a:pt x="8526" y="9859"/>
                  <a:pt x="8526" y="9859"/>
                </a:cubicBezTo>
                <a:close/>
                <a:moveTo>
                  <a:pt x="8526" y="9905"/>
                </a:moveTo>
                <a:cubicBezTo>
                  <a:pt x="8546" y="9895"/>
                  <a:pt x="8559" y="9905"/>
                  <a:pt x="8572" y="9918"/>
                </a:cubicBezTo>
                <a:lnTo>
                  <a:pt x="8569" y="9925"/>
                </a:lnTo>
                <a:cubicBezTo>
                  <a:pt x="8569" y="9915"/>
                  <a:pt x="8569" y="9905"/>
                  <a:pt x="8569" y="9892"/>
                </a:cubicBezTo>
                <a:cubicBezTo>
                  <a:pt x="8569" y="9892"/>
                  <a:pt x="8572" y="9895"/>
                  <a:pt x="8572" y="9895"/>
                </a:cubicBezTo>
                <a:cubicBezTo>
                  <a:pt x="8556" y="9898"/>
                  <a:pt x="8539" y="9902"/>
                  <a:pt x="8526" y="9905"/>
                </a:cubicBezTo>
                <a:cubicBezTo>
                  <a:pt x="8522" y="9905"/>
                  <a:pt x="8526" y="9905"/>
                  <a:pt x="8526" y="9905"/>
                </a:cubicBezTo>
                <a:close/>
                <a:moveTo>
                  <a:pt x="8596" y="9954"/>
                </a:moveTo>
                <a:cubicBezTo>
                  <a:pt x="8596" y="9944"/>
                  <a:pt x="8596" y="9931"/>
                  <a:pt x="8596" y="9921"/>
                </a:cubicBezTo>
                <a:cubicBezTo>
                  <a:pt x="8596" y="9921"/>
                  <a:pt x="8599" y="9925"/>
                  <a:pt x="8599" y="9925"/>
                </a:cubicBezTo>
                <a:cubicBezTo>
                  <a:pt x="8589" y="9925"/>
                  <a:pt x="8579" y="9925"/>
                  <a:pt x="8569" y="9925"/>
                </a:cubicBezTo>
                <a:cubicBezTo>
                  <a:pt x="8569" y="9925"/>
                  <a:pt x="8572" y="9918"/>
                  <a:pt x="8572" y="9918"/>
                </a:cubicBezTo>
                <a:cubicBezTo>
                  <a:pt x="8572" y="9934"/>
                  <a:pt x="8583" y="9944"/>
                  <a:pt x="8599" y="9947"/>
                </a:cubicBezTo>
                <a:lnTo>
                  <a:pt x="8596" y="9954"/>
                </a:lnTo>
                <a:close/>
                <a:moveTo>
                  <a:pt x="8887" y="6136"/>
                </a:moveTo>
                <a:cubicBezTo>
                  <a:pt x="8887" y="6155"/>
                  <a:pt x="8884" y="6178"/>
                  <a:pt x="8884" y="6198"/>
                </a:cubicBezTo>
                <a:cubicBezTo>
                  <a:pt x="8884" y="6198"/>
                  <a:pt x="8884" y="6198"/>
                  <a:pt x="8884" y="6198"/>
                </a:cubicBezTo>
                <a:cubicBezTo>
                  <a:pt x="8884" y="6178"/>
                  <a:pt x="8887" y="6158"/>
                  <a:pt x="8887" y="6136"/>
                </a:cubicBezTo>
                <a:lnTo>
                  <a:pt x="8887" y="6136"/>
                </a:lnTo>
                <a:close/>
                <a:moveTo>
                  <a:pt x="9038" y="9921"/>
                </a:moveTo>
                <a:cubicBezTo>
                  <a:pt x="9038" y="9931"/>
                  <a:pt x="9038" y="9941"/>
                  <a:pt x="9034" y="9951"/>
                </a:cubicBezTo>
                <a:cubicBezTo>
                  <a:pt x="9034" y="9951"/>
                  <a:pt x="9038" y="9951"/>
                  <a:pt x="9038" y="9951"/>
                </a:cubicBezTo>
                <a:cubicBezTo>
                  <a:pt x="9041" y="9941"/>
                  <a:pt x="9041" y="9931"/>
                  <a:pt x="9038" y="9921"/>
                </a:cubicBezTo>
                <a:lnTo>
                  <a:pt x="9038" y="9921"/>
                </a:lnTo>
                <a:close/>
                <a:moveTo>
                  <a:pt x="8593" y="10046"/>
                </a:moveTo>
                <a:cubicBezTo>
                  <a:pt x="8593" y="10043"/>
                  <a:pt x="8596" y="10039"/>
                  <a:pt x="8596" y="10036"/>
                </a:cubicBezTo>
                <a:cubicBezTo>
                  <a:pt x="8593" y="10039"/>
                  <a:pt x="8593" y="10039"/>
                  <a:pt x="8589" y="10043"/>
                </a:cubicBezTo>
                <a:cubicBezTo>
                  <a:pt x="8589" y="10043"/>
                  <a:pt x="8593" y="10046"/>
                  <a:pt x="8593" y="10046"/>
                </a:cubicBezTo>
                <a:close/>
                <a:moveTo>
                  <a:pt x="8619" y="10197"/>
                </a:moveTo>
                <a:cubicBezTo>
                  <a:pt x="8609" y="10187"/>
                  <a:pt x="8609" y="10190"/>
                  <a:pt x="8616" y="10200"/>
                </a:cubicBezTo>
                <a:cubicBezTo>
                  <a:pt x="8616" y="10200"/>
                  <a:pt x="8619" y="10197"/>
                  <a:pt x="8619" y="10197"/>
                </a:cubicBezTo>
                <a:close/>
                <a:moveTo>
                  <a:pt x="8663" y="10197"/>
                </a:moveTo>
                <a:cubicBezTo>
                  <a:pt x="8646" y="10197"/>
                  <a:pt x="8633" y="10197"/>
                  <a:pt x="8616" y="10197"/>
                </a:cubicBezTo>
                <a:cubicBezTo>
                  <a:pt x="8616" y="10197"/>
                  <a:pt x="8619" y="10193"/>
                  <a:pt x="8619" y="10193"/>
                </a:cubicBezTo>
                <a:cubicBezTo>
                  <a:pt x="8633" y="10206"/>
                  <a:pt x="8646" y="10213"/>
                  <a:pt x="8660" y="10193"/>
                </a:cubicBezTo>
                <a:cubicBezTo>
                  <a:pt x="8659" y="10193"/>
                  <a:pt x="8663" y="10197"/>
                  <a:pt x="8663" y="10197"/>
                </a:cubicBezTo>
                <a:close/>
                <a:moveTo>
                  <a:pt x="8636" y="10338"/>
                </a:moveTo>
                <a:cubicBezTo>
                  <a:pt x="8639" y="10334"/>
                  <a:pt x="8643" y="10334"/>
                  <a:pt x="8646" y="10331"/>
                </a:cubicBezTo>
                <a:cubicBezTo>
                  <a:pt x="8639" y="10331"/>
                  <a:pt x="8636" y="10328"/>
                  <a:pt x="8629" y="10328"/>
                </a:cubicBezTo>
                <a:cubicBezTo>
                  <a:pt x="8633" y="10331"/>
                  <a:pt x="8633" y="10334"/>
                  <a:pt x="8636" y="10338"/>
                </a:cubicBezTo>
                <a:cubicBezTo>
                  <a:pt x="8636" y="10338"/>
                  <a:pt x="8636" y="10338"/>
                  <a:pt x="8636" y="10338"/>
                </a:cubicBezTo>
                <a:close/>
                <a:moveTo>
                  <a:pt x="8680" y="10357"/>
                </a:moveTo>
                <a:cubicBezTo>
                  <a:pt x="8680" y="10347"/>
                  <a:pt x="8680" y="10338"/>
                  <a:pt x="8680" y="10328"/>
                </a:cubicBezTo>
                <a:cubicBezTo>
                  <a:pt x="8680" y="10328"/>
                  <a:pt x="8683" y="10331"/>
                  <a:pt x="8683" y="10331"/>
                </a:cubicBezTo>
                <a:cubicBezTo>
                  <a:pt x="8666" y="10334"/>
                  <a:pt x="8649" y="10338"/>
                  <a:pt x="8636" y="10338"/>
                </a:cubicBezTo>
                <a:cubicBezTo>
                  <a:pt x="8636" y="10338"/>
                  <a:pt x="8639" y="10338"/>
                  <a:pt x="8639" y="10338"/>
                </a:cubicBezTo>
                <a:cubicBezTo>
                  <a:pt x="8663" y="10334"/>
                  <a:pt x="8673" y="10347"/>
                  <a:pt x="8683" y="10364"/>
                </a:cubicBezTo>
                <a:lnTo>
                  <a:pt x="8680" y="10357"/>
                </a:lnTo>
                <a:close/>
                <a:moveTo>
                  <a:pt x="8706" y="10360"/>
                </a:moveTo>
                <a:cubicBezTo>
                  <a:pt x="8703" y="10354"/>
                  <a:pt x="8700" y="10347"/>
                  <a:pt x="8693" y="10341"/>
                </a:cubicBezTo>
                <a:cubicBezTo>
                  <a:pt x="8690" y="10347"/>
                  <a:pt x="8686" y="10354"/>
                  <a:pt x="8683" y="10360"/>
                </a:cubicBezTo>
                <a:cubicBezTo>
                  <a:pt x="8683" y="10360"/>
                  <a:pt x="8680" y="10354"/>
                  <a:pt x="8680" y="10354"/>
                </a:cubicBezTo>
                <a:cubicBezTo>
                  <a:pt x="8690" y="10354"/>
                  <a:pt x="8700" y="10354"/>
                  <a:pt x="8710" y="10354"/>
                </a:cubicBezTo>
                <a:lnTo>
                  <a:pt x="8706" y="10360"/>
                </a:lnTo>
                <a:close/>
                <a:moveTo>
                  <a:pt x="8954" y="6149"/>
                </a:moveTo>
                <a:cubicBezTo>
                  <a:pt x="8964" y="6149"/>
                  <a:pt x="8974" y="6149"/>
                  <a:pt x="8984" y="6149"/>
                </a:cubicBezTo>
                <a:cubicBezTo>
                  <a:pt x="8984" y="6149"/>
                  <a:pt x="8981" y="6152"/>
                  <a:pt x="8981" y="6152"/>
                </a:cubicBezTo>
                <a:cubicBezTo>
                  <a:pt x="8981" y="6142"/>
                  <a:pt x="8981" y="6132"/>
                  <a:pt x="8981" y="6122"/>
                </a:cubicBezTo>
                <a:cubicBezTo>
                  <a:pt x="8981" y="6122"/>
                  <a:pt x="8984" y="6126"/>
                  <a:pt x="8984" y="6126"/>
                </a:cubicBezTo>
                <a:cubicBezTo>
                  <a:pt x="8967" y="6126"/>
                  <a:pt x="8954" y="6132"/>
                  <a:pt x="8957" y="6152"/>
                </a:cubicBezTo>
                <a:lnTo>
                  <a:pt x="8954" y="6149"/>
                </a:lnTo>
                <a:close/>
                <a:moveTo>
                  <a:pt x="8887" y="6136"/>
                </a:moveTo>
                <a:cubicBezTo>
                  <a:pt x="8884" y="6136"/>
                  <a:pt x="8880" y="6139"/>
                  <a:pt x="8877" y="6139"/>
                </a:cubicBezTo>
                <a:cubicBezTo>
                  <a:pt x="8864" y="6132"/>
                  <a:pt x="8860" y="6136"/>
                  <a:pt x="8870" y="6145"/>
                </a:cubicBezTo>
                <a:cubicBezTo>
                  <a:pt x="8870" y="6145"/>
                  <a:pt x="8880" y="6139"/>
                  <a:pt x="8887" y="6136"/>
                </a:cubicBezTo>
                <a:cubicBezTo>
                  <a:pt x="8887" y="6136"/>
                  <a:pt x="8887" y="6136"/>
                  <a:pt x="8887" y="6136"/>
                </a:cubicBezTo>
                <a:close/>
                <a:moveTo>
                  <a:pt x="7786" y="10442"/>
                </a:moveTo>
                <a:cubicBezTo>
                  <a:pt x="7789" y="10462"/>
                  <a:pt x="7789" y="10478"/>
                  <a:pt x="7793" y="10498"/>
                </a:cubicBezTo>
                <a:cubicBezTo>
                  <a:pt x="7793" y="10498"/>
                  <a:pt x="7793" y="10495"/>
                  <a:pt x="7793" y="10495"/>
                </a:cubicBezTo>
                <a:cubicBezTo>
                  <a:pt x="7793" y="10478"/>
                  <a:pt x="7789" y="10462"/>
                  <a:pt x="7786" y="10442"/>
                </a:cubicBezTo>
                <a:cubicBezTo>
                  <a:pt x="7786" y="10442"/>
                  <a:pt x="7786" y="10442"/>
                  <a:pt x="7786" y="10442"/>
                </a:cubicBezTo>
                <a:close/>
                <a:moveTo>
                  <a:pt x="8087" y="10478"/>
                </a:moveTo>
                <a:lnTo>
                  <a:pt x="8097" y="10478"/>
                </a:lnTo>
                <a:lnTo>
                  <a:pt x="8094" y="10469"/>
                </a:lnTo>
                <a:lnTo>
                  <a:pt x="8087" y="10478"/>
                </a:lnTo>
                <a:close/>
                <a:moveTo>
                  <a:pt x="13530" y="10465"/>
                </a:moveTo>
                <a:cubicBezTo>
                  <a:pt x="13526" y="10465"/>
                  <a:pt x="13526" y="10462"/>
                  <a:pt x="13523" y="10462"/>
                </a:cubicBezTo>
                <a:cubicBezTo>
                  <a:pt x="13523" y="10465"/>
                  <a:pt x="13526" y="10465"/>
                  <a:pt x="13526" y="10469"/>
                </a:cubicBezTo>
                <a:cubicBezTo>
                  <a:pt x="13526" y="10472"/>
                  <a:pt x="13530" y="10465"/>
                  <a:pt x="13530" y="10465"/>
                </a:cubicBezTo>
                <a:close/>
                <a:moveTo>
                  <a:pt x="15444" y="6126"/>
                </a:moveTo>
                <a:cubicBezTo>
                  <a:pt x="15461" y="6116"/>
                  <a:pt x="15471" y="6106"/>
                  <a:pt x="15444" y="6099"/>
                </a:cubicBezTo>
                <a:cubicBezTo>
                  <a:pt x="15444" y="6099"/>
                  <a:pt x="15448" y="6096"/>
                  <a:pt x="15448" y="6096"/>
                </a:cubicBezTo>
                <a:cubicBezTo>
                  <a:pt x="15448" y="6106"/>
                  <a:pt x="15448" y="6116"/>
                  <a:pt x="15448" y="6129"/>
                </a:cubicBezTo>
                <a:lnTo>
                  <a:pt x="15444" y="6126"/>
                </a:lnTo>
                <a:close/>
                <a:moveTo>
                  <a:pt x="13674" y="6109"/>
                </a:moveTo>
                <a:cubicBezTo>
                  <a:pt x="13674" y="6109"/>
                  <a:pt x="13670" y="6116"/>
                  <a:pt x="13670" y="6116"/>
                </a:cubicBezTo>
                <a:lnTo>
                  <a:pt x="13674" y="6109"/>
                </a:lnTo>
                <a:cubicBezTo>
                  <a:pt x="13677" y="6109"/>
                  <a:pt x="13674" y="6109"/>
                  <a:pt x="13674" y="6109"/>
                </a:cubicBezTo>
                <a:close/>
                <a:moveTo>
                  <a:pt x="8790" y="10626"/>
                </a:moveTo>
                <a:cubicBezTo>
                  <a:pt x="8790" y="10616"/>
                  <a:pt x="8790" y="10606"/>
                  <a:pt x="8793" y="10596"/>
                </a:cubicBezTo>
                <a:cubicBezTo>
                  <a:pt x="8793" y="10596"/>
                  <a:pt x="8793" y="10596"/>
                  <a:pt x="8793" y="10596"/>
                </a:cubicBezTo>
                <a:cubicBezTo>
                  <a:pt x="8790" y="10606"/>
                  <a:pt x="8790" y="10616"/>
                  <a:pt x="8790" y="10626"/>
                </a:cubicBezTo>
                <a:lnTo>
                  <a:pt x="8790" y="10626"/>
                </a:lnTo>
                <a:close/>
                <a:moveTo>
                  <a:pt x="8107" y="10642"/>
                </a:moveTo>
                <a:cubicBezTo>
                  <a:pt x="8107" y="10642"/>
                  <a:pt x="8104" y="10642"/>
                  <a:pt x="8101" y="10642"/>
                </a:cubicBezTo>
                <a:cubicBezTo>
                  <a:pt x="8104" y="10642"/>
                  <a:pt x="8107" y="10646"/>
                  <a:pt x="8107" y="10646"/>
                </a:cubicBezTo>
                <a:cubicBezTo>
                  <a:pt x="8111" y="10646"/>
                  <a:pt x="8107" y="10642"/>
                  <a:pt x="8107" y="10642"/>
                </a:cubicBezTo>
                <a:close/>
                <a:moveTo>
                  <a:pt x="13386" y="6122"/>
                </a:moveTo>
                <a:cubicBezTo>
                  <a:pt x="13393" y="6119"/>
                  <a:pt x="13399" y="6119"/>
                  <a:pt x="13406" y="6116"/>
                </a:cubicBezTo>
                <a:cubicBezTo>
                  <a:pt x="13403" y="6113"/>
                  <a:pt x="13396" y="6109"/>
                  <a:pt x="13393" y="6106"/>
                </a:cubicBezTo>
                <a:cubicBezTo>
                  <a:pt x="13389" y="6113"/>
                  <a:pt x="13389" y="6119"/>
                  <a:pt x="13386" y="6122"/>
                </a:cubicBezTo>
                <a:cubicBezTo>
                  <a:pt x="13386" y="6126"/>
                  <a:pt x="13386" y="6122"/>
                  <a:pt x="13386" y="6122"/>
                </a:cubicBezTo>
                <a:close/>
                <a:moveTo>
                  <a:pt x="8104" y="10757"/>
                </a:moveTo>
                <a:lnTo>
                  <a:pt x="8097" y="10754"/>
                </a:lnTo>
                <a:cubicBezTo>
                  <a:pt x="8097" y="10754"/>
                  <a:pt x="8101" y="10760"/>
                  <a:pt x="8101" y="10760"/>
                </a:cubicBezTo>
                <a:cubicBezTo>
                  <a:pt x="8101" y="10760"/>
                  <a:pt x="8104" y="10757"/>
                  <a:pt x="8104" y="10757"/>
                </a:cubicBezTo>
                <a:close/>
                <a:moveTo>
                  <a:pt x="8824" y="10773"/>
                </a:moveTo>
                <a:cubicBezTo>
                  <a:pt x="8820" y="10767"/>
                  <a:pt x="8820" y="10760"/>
                  <a:pt x="8817" y="10754"/>
                </a:cubicBezTo>
                <a:cubicBezTo>
                  <a:pt x="8817" y="10754"/>
                  <a:pt x="8810" y="10757"/>
                  <a:pt x="8807" y="10757"/>
                </a:cubicBezTo>
                <a:cubicBezTo>
                  <a:pt x="8810" y="10764"/>
                  <a:pt x="8813" y="10767"/>
                  <a:pt x="8817" y="10773"/>
                </a:cubicBezTo>
                <a:lnTo>
                  <a:pt x="8824" y="10773"/>
                </a:lnTo>
                <a:close/>
                <a:moveTo>
                  <a:pt x="8927" y="6096"/>
                </a:moveTo>
                <a:cubicBezTo>
                  <a:pt x="8924" y="6099"/>
                  <a:pt x="8921" y="6106"/>
                  <a:pt x="8917" y="6109"/>
                </a:cubicBezTo>
                <a:cubicBezTo>
                  <a:pt x="8917" y="6106"/>
                  <a:pt x="8917" y="6103"/>
                  <a:pt x="8921" y="6103"/>
                </a:cubicBezTo>
                <a:cubicBezTo>
                  <a:pt x="8924" y="6103"/>
                  <a:pt x="8927" y="6103"/>
                  <a:pt x="8931" y="6099"/>
                </a:cubicBezTo>
                <a:lnTo>
                  <a:pt x="8927" y="6096"/>
                </a:lnTo>
                <a:close/>
                <a:moveTo>
                  <a:pt x="8927" y="6096"/>
                </a:moveTo>
                <a:cubicBezTo>
                  <a:pt x="8931" y="6096"/>
                  <a:pt x="8937" y="6093"/>
                  <a:pt x="8941" y="6093"/>
                </a:cubicBezTo>
                <a:cubicBezTo>
                  <a:pt x="8944" y="6093"/>
                  <a:pt x="8941" y="6086"/>
                  <a:pt x="8944" y="6083"/>
                </a:cubicBezTo>
                <a:cubicBezTo>
                  <a:pt x="8941" y="6090"/>
                  <a:pt x="8937" y="6093"/>
                  <a:pt x="8934" y="6099"/>
                </a:cubicBezTo>
                <a:cubicBezTo>
                  <a:pt x="8931" y="6103"/>
                  <a:pt x="8927" y="6096"/>
                  <a:pt x="8927" y="6096"/>
                </a:cubicBezTo>
                <a:close/>
                <a:moveTo>
                  <a:pt x="8127" y="10787"/>
                </a:moveTo>
                <a:cubicBezTo>
                  <a:pt x="8127" y="10777"/>
                  <a:pt x="8127" y="10767"/>
                  <a:pt x="8127" y="10757"/>
                </a:cubicBezTo>
                <a:cubicBezTo>
                  <a:pt x="8127" y="10757"/>
                  <a:pt x="8131" y="10760"/>
                  <a:pt x="8131" y="10760"/>
                </a:cubicBezTo>
                <a:cubicBezTo>
                  <a:pt x="8121" y="10760"/>
                  <a:pt x="8111" y="10760"/>
                  <a:pt x="8101" y="10760"/>
                </a:cubicBezTo>
                <a:cubicBezTo>
                  <a:pt x="8101" y="10760"/>
                  <a:pt x="8104" y="10757"/>
                  <a:pt x="8104" y="10757"/>
                </a:cubicBezTo>
                <a:cubicBezTo>
                  <a:pt x="8104" y="10773"/>
                  <a:pt x="8107" y="10790"/>
                  <a:pt x="8131" y="10783"/>
                </a:cubicBezTo>
                <a:lnTo>
                  <a:pt x="8127" y="10787"/>
                </a:lnTo>
                <a:close/>
                <a:moveTo>
                  <a:pt x="8817" y="10770"/>
                </a:moveTo>
                <a:cubicBezTo>
                  <a:pt x="8820" y="10770"/>
                  <a:pt x="8824" y="10767"/>
                  <a:pt x="8824" y="10767"/>
                </a:cubicBezTo>
                <a:cubicBezTo>
                  <a:pt x="8820" y="10767"/>
                  <a:pt x="8817" y="10767"/>
                  <a:pt x="8813" y="10767"/>
                </a:cubicBezTo>
                <a:cubicBezTo>
                  <a:pt x="8817" y="10770"/>
                  <a:pt x="8817" y="10770"/>
                  <a:pt x="8820" y="10773"/>
                </a:cubicBezTo>
                <a:cubicBezTo>
                  <a:pt x="8824" y="10773"/>
                  <a:pt x="8817" y="10770"/>
                  <a:pt x="8817" y="10770"/>
                </a:cubicBezTo>
                <a:close/>
                <a:moveTo>
                  <a:pt x="10467" y="10800"/>
                </a:moveTo>
                <a:cubicBezTo>
                  <a:pt x="10467" y="10803"/>
                  <a:pt x="10464" y="10803"/>
                  <a:pt x="10464" y="10806"/>
                </a:cubicBezTo>
                <a:cubicBezTo>
                  <a:pt x="10467" y="10806"/>
                  <a:pt x="10470" y="10803"/>
                  <a:pt x="10470" y="10803"/>
                </a:cubicBezTo>
                <a:cubicBezTo>
                  <a:pt x="10470" y="10803"/>
                  <a:pt x="10467" y="10800"/>
                  <a:pt x="10467" y="10800"/>
                </a:cubicBezTo>
                <a:close/>
                <a:moveTo>
                  <a:pt x="9453" y="10839"/>
                </a:moveTo>
                <a:cubicBezTo>
                  <a:pt x="9453" y="10842"/>
                  <a:pt x="9453" y="10846"/>
                  <a:pt x="9453" y="10849"/>
                </a:cubicBezTo>
                <a:cubicBezTo>
                  <a:pt x="9453" y="10849"/>
                  <a:pt x="9456" y="10849"/>
                  <a:pt x="9459" y="10849"/>
                </a:cubicBezTo>
                <a:cubicBezTo>
                  <a:pt x="9456" y="10846"/>
                  <a:pt x="9453" y="10842"/>
                  <a:pt x="9453" y="10839"/>
                </a:cubicBezTo>
                <a:cubicBezTo>
                  <a:pt x="9449" y="10839"/>
                  <a:pt x="9453" y="10839"/>
                  <a:pt x="9453" y="10839"/>
                </a:cubicBezTo>
                <a:close/>
                <a:moveTo>
                  <a:pt x="12516" y="10826"/>
                </a:moveTo>
                <a:cubicBezTo>
                  <a:pt x="12516" y="10826"/>
                  <a:pt x="12512" y="10832"/>
                  <a:pt x="12512" y="10832"/>
                </a:cubicBezTo>
                <a:lnTo>
                  <a:pt x="12516" y="10826"/>
                </a:lnTo>
                <a:cubicBezTo>
                  <a:pt x="12519" y="10826"/>
                  <a:pt x="12516" y="10826"/>
                  <a:pt x="12516" y="10826"/>
                </a:cubicBezTo>
                <a:close/>
                <a:moveTo>
                  <a:pt x="8034" y="10898"/>
                </a:moveTo>
                <a:cubicBezTo>
                  <a:pt x="8040" y="10898"/>
                  <a:pt x="8044" y="10895"/>
                  <a:pt x="8050" y="10895"/>
                </a:cubicBezTo>
                <a:cubicBezTo>
                  <a:pt x="8047" y="10895"/>
                  <a:pt x="8040" y="10895"/>
                  <a:pt x="8037" y="10895"/>
                </a:cubicBezTo>
                <a:lnTo>
                  <a:pt x="8034" y="10898"/>
                </a:lnTo>
                <a:close/>
                <a:moveTo>
                  <a:pt x="8124" y="10855"/>
                </a:moveTo>
                <a:cubicBezTo>
                  <a:pt x="8124" y="10859"/>
                  <a:pt x="8124" y="10862"/>
                  <a:pt x="8121" y="10865"/>
                </a:cubicBezTo>
                <a:cubicBezTo>
                  <a:pt x="8114" y="10875"/>
                  <a:pt x="8117" y="10878"/>
                  <a:pt x="8127" y="10872"/>
                </a:cubicBezTo>
                <a:cubicBezTo>
                  <a:pt x="8131" y="10868"/>
                  <a:pt x="8124" y="10859"/>
                  <a:pt x="8121" y="10852"/>
                </a:cubicBezTo>
                <a:cubicBezTo>
                  <a:pt x="8121" y="10852"/>
                  <a:pt x="8121" y="10855"/>
                  <a:pt x="8124" y="10855"/>
                </a:cubicBezTo>
                <a:close/>
                <a:moveTo>
                  <a:pt x="12228" y="10891"/>
                </a:moveTo>
                <a:cubicBezTo>
                  <a:pt x="12238" y="10891"/>
                  <a:pt x="12251" y="10891"/>
                  <a:pt x="12261" y="10891"/>
                </a:cubicBezTo>
                <a:cubicBezTo>
                  <a:pt x="12261" y="10891"/>
                  <a:pt x="12261" y="10895"/>
                  <a:pt x="12261" y="10895"/>
                </a:cubicBezTo>
                <a:cubicBezTo>
                  <a:pt x="12251" y="10891"/>
                  <a:pt x="12241" y="10891"/>
                  <a:pt x="12231" y="10888"/>
                </a:cubicBezTo>
                <a:lnTo>
                  <a:pt x="12228" y="10891"/>
                </a:lnTo>
                <a:close/>
                <a:moveTo>
                  <a:pt x="8037" y="10891"/>
                </a:moveTo>
                <a:cubicBezTo>
                  <a:pt x="8037" y="10895"/>
                  <a:pt x="8040" y="10898"/>
                  <a:pt x="8040" y="10901"/>
                </a:cubicBezTo>
                <a:cubicBezTo>
                  <a:pt x="8047" y="10891"/>
                  <a:pt x="8044" y="10891"/>
                  <a:pt x="8034" y="10898"/>
                </a:cubicBezTo>
                <a:cubicBezTo>
                  <a:pt x="8034" y="10898"/>
                  <a:pt x="8037" y="10891"/>
                  <a:pt x="8037" y="10891"/>
                </a:cubicBezTo>
                <a:close/>
                <a:moveTo>
                  <a:pt x="8911" y="6050"/>
                </a:moveTo>
                <a:cubicBezTo>
                  <a:pt x="8907" y="6050"/>
                  <a:pt x="8901" y="6047"/>
                  <a:pt x="8897" y="6047"/>
                </a:cubicBezTo>
                <a:cubicBezTo>
                  <a:pt x="8901" y="6050"/>
                  <a:pt x="8904" y="6050"/>
                  <a:pt x="8907" y="6054"/>
                </a:cubicBezTo>
                <a:cubicBezTo>
                  <a:pt x="8907" y="6057"/>
                  <a:pt x="8911" y="6050"/>
                  <a:pt x="8911" y="6050"/>
                </a:cubicBezTo>
                <a:close/>
                <a:moveTo>
                  <a:pt x="8161" y="10944"/>
                </a:moveTo>
                <a:cubicBezTo>
                  <a:pt x="8164" y="10937"/>
                  <a:pt x="8167" y="10934"/>
                  <a:pt x="8171" y="10927"/>
                </a:cubicBezTo>
                <a:cubicBezTo>
                  <a:pt x="8164" y="10927"/>
                  <a:pt x="8157" y="10924"/>
                  <a:pt x="8151" y="10924"/>
                </a:cubicBezTo>
                <a:cubicBezTo>
                  <a:pt x="8151" y="10924"/>
                  <a:pt x="8157" y="10918"/>
                  <a:pt x="8157" y="10918"/>
                </a:cubicBezTo>
                <a:cubicBezTo>
                  <a:pt x="8157" y="10927"/>
                  <a:pt x="8157" y="10937"/>
                  <a:pt x="8157" y="10947"/>
                </a:cubicBezTo>
                <a:lnTo>
                  <a:pt x="8161" y="10944"/>
                </a:lnTo>
                <a:close/>
                <a:moveTo>
                  <a:pt x="8579" y="6057"/>
                </a:moveTo>
                <a:lnTo>
                  <a:pt x="8586" y="6057"/>
                </a:lnTo>
                <a:lnTo>
                  <a:pt x="8583" y="6050"/>
                </a:lnTo>
                <a:lnTo>
                  <a:pt x="8579" y="6057"/>
                </a:lnTo>
                <a:close/>
                <a:moveTo>
                  <a:pt x="8157" y="10973"/>
                </a:moveTo>
                <a:cubicBezTo>
                  <a:pt x="8167" y="10964"/>
                  <a:pt x="8177" y="10954"/>
                  <a:pt x="8188" y="10947"/>
                </a:cubicBezTo>
                <a:cubicBezTo>
                  <a:pt x="8177" y="10947"/>
                  <a:pt x="8167" y="10950"/>
                  <a:pt x="8157" y="10950"/>
                </a:cubicBezTo>
                <a:cubicBezTo>
                  <a:pt x="8157" y="10950"/>
                  <a:pt x="8161" y="10947"/>
                  <a:pt x="8161" y="10947"/>
                </a:cubicBezTo>
                <a:cubicBezTo>
                  <a:pt x="8161" y="10954"/>
                  <a:pt x="8161" y="10964"/>
                  <a:pt x="8157" y="10973"/>
                </a:cubicBezTo>
                <a:lnTo>
                  <a:pt x="8157" y="10973"/>
                </a:lnTo>
                <a:close/>
                <a:moveTo>
                  <a:pt x="9008" y="10977"/>
                </a:moveTo>
                <a:cubicBezTo>
                  <a:pt x="9008" y="10967"/>
                  <a:pt x="9008" y="10957"/>
                  <a:pt x="9008" y="10944"/>
                </a:cubicBezTo>
                <a:cubicBezTo>
                  <a:pt x="9008" y="10944"/>
                  <a:pt x="9011" y="10947"/>
                  <a:pt x="9011" y="10947"/>
                </a:cubicBezTo>
                <a:cubicBezTo>
                  <a:pt x="9008" y="10950"/>
                  <a:pt x="9004" y="10950"/>
                  <a:pt x="8998" y="10954"/>
                </a:cubicBezTo>
                <a:cubicBezTo>
                  <a:pt x="9001" y="10960"/>
                  <a:pt x="9004" y="10967"/>
                  <a:pt x="9008" y="10973"/>
                </a:cubicBezTo>
                <a:lnTo>
                  <a:pt x="9008" y="10977"/>
                </a:lnTo>
                <a:close/>
                <a:moveTo>
                  <a:pt x="8981" y="6047"/>
                </a:moveTo>
                <a:cubicBezTo>
                  <a:pt x="8981" y="6037"/>
                  <a:pt x="8981" y="6027"/>
                  <a:pt x="8981" y="6018"/>
                </a:cubicBezTo>
                <a:lnTo>
                  <a:pt x="8984" y="6011"/>
                </a:lnTo>
                <a:cubicBezTo>
                  <a:pt x="8977" y="6021"/>
                  <a:pt x="8964" y="6034"/>
                  <a:pt x="8984" y="6044"/>
                </a:cubicBezTo>
                <a:lnTo>
                  <a:pt x="8981" y="6047"/>
                </a:lnTo>
                <a:close/>
                <a:moveTo>
                  <a:pt x="12107" y="10960"/>
                </a:moveTo>
                <a:cubicBezTo>
                  <a:pt x="12104" y="10960"/>
                  <a:pt x="12104" y="10960"/>
                  <a:pt x="12101" y="10964"/>
                </a:cubicBezTo>
                <a:cubicBezTo>
                  <a:pt x="12104" y="10964"/>
                  <a:pt x="12107" y="10964"/>
                  <a:pt x="12107" y="10960"/>
                </a:cubicBezTo>
                <a:cubicBezTo>
                  <a:pt x="12111" y="10964"/>
                  <a:pt x="12107" y="10960"/>
                  <a:pt x="12107" y="10960"/>
                </a:cubicBezTo>
                <a:close/>
                <a:moveTo>
                  <a:pt x="8134" y="11003"/>
                </a:moveTo>
                <a:cubicBezTo>
                  <a:pt x="8154" y="11003"/>
                  <a:pt x="8157" y="10986"/>
                  <a:pt x="8161" y="10973"/>
                </a:cubicBezTo>
                <a:cubicBezTo>
                  <a:pt x="8161" y="10973"/>
                  <a:pt x="8157" y="10973"/>
                  <a:pt x="8157" y="10973"/>
                </a:cubicBezTo>
                <a:cubicBezTo>
                  <a:pt x="8147" y="10983"/>
                  <a:pt x="8137" y="10993"/>
                  <a:pt x="8127" y="11000"/>
                </a:cubicBezTo>
                <a:cubicBezTo>
                  <a:pt x="8127" y="11000"/>
                  <a:pt x="8134" y="11003"/>
                  <a:pt x="8134" y="11003"/>
                </a:cubicBezTo>
                <a:close/>
                <a:moveTo>
                  <a:pt x="9041" y="10977"/>
                </a:moveTo>
                <a:cubicBezTo>
                  <a:pt x="9031" y="10977"/>
                  <a:pt x="9021" y="10977"/>
                  <a:pt x="9008" y="10977"/>
                </a:cubicBezTo>
                <a:cubicBezTo>
                  <a:pt x="9008" y="10977"/>
                  <a:pt x="9011" y="10973"/>
                  <a:pt x="9011" y="10973"/>
                </a:cubicBezTo>
                <a:cubicBezTo>
                  <a:pt x="9021" y="10986"/>
                  <a:pt x="9031" y="11000"/>
                  <a:pt x="9038" y="10973"/>
                </a:cubicBezTo>
                <a:lnTo>
                  <a:pt x="9041" y="10977"/>
                </a:lnTo>
                <a:close/>
                <a:moveTo>
                  <a:pt x="12010" y="11000"/>
                </a:moveTo>
                <a:cubicBezTo>
                  <a:pt x="12010" y="11000"/>
                  <a:pt x="12007" y="10996"/>
                  <a:pt x="12007" y="10996"/>
                </a:cubicBezTo>
                <a:cubicBezTo>
                  <a:pt x="12007" y="10996"/>
                  <a:pt x="12010" y="11000"/>
                  <a:pt x="12010" y="11000"/>
                </a:cubicBezTo>
                <a:cubicBezTo>
                  <a:pt x="12010" y="11000"/>
                  <a:pt x="12010" y="10996"/>
                  <a:pt x="12010" y="11000"/>
                </a:cubicBezTo>
                <a:close/>
                <a:moveTo>
                  <a:pt x="8101" y="11026"/>
                </a:moveTo>
                <a:cubicBezTo>
                  <a:pt x="8111" y="11026"/>
                  <a:pt x="8121" y="11029"/>
                  <a:pt x="8131" y="11029"/>
                </a:cubicBezTo>
                <a:cubicBezTo>
                  <a:pt x="8131" y="11019"/>
                  <a:pt x="8127" y="11009"/>
                  <a:pt x="8127" y="11000"/>
                </a:cubicBezTo>
                <a:cubicBezTo>
                  <a:pt x="8127" y="11000"/>
                  <a:pt x="8134" y="11003"/>
                  <a:pt x="8134" y="11003"/>
                </a:cubicBezTo>
                <a:cubicBezTo>
                  <a:pt x="8121" y="11009"/>
                  <a:pt x="8107" y="11019"/>
                  <a:pt x="8097" y="11026"/>
                </a:cubicBezTo>
                <a:lnTo>
                  <a:pt x="8101" y="11026"/>
                </a:lnTo>
                <a:close/>
                <a:moveTo>
                  <a:pt x="8911" y="6054"/>
                </a:moveTo>
                <a:cubicBezTo>
                  <a:pt x="8911" y="6054"/>
                  <a:pt x="8907" y="6057"/>
                  <a:pt x="8907" y="6057"/>
                </a:cubicBezTo>
                <a:cubicBezTo>
                  <a:pt x="8907" y="6057"/>
                  <a:pt x="8911" y="6050"/>
                  <a:pt x="8911" y="6054"/>
                </a:cubicBezTo>
                <a:close/>
                <a:moveTo>
                  <a:pt x="8094" y="11052"/>
                </a:moveTo>
                <a:cubicBezTo>
                  <a:pt x="8124" y="11045"/>
                  <a:pt x="8111" y="11036"/>
                  <a:pt x="8094" y="11026"/>
                </a:cubicBezTo>
                <a:cubicBezTo>
                  <a:pt x="8094" y="11026"/>
                  <a:pt x="8101" y="11023"/>
                  <a:pt x="8101" y="11023"/>
                </a:cubicBezTo>
                <a:cubicBezTo>
                  <a:pt x="8101" y="11032"/>
                  <a:pt x="8101" y="11042"/>
                  <a:pt x="8101" y="11055"/>
                </a:cubicBezTo>
                <a:lnTo>
                  <a:pt x="8094" y="11052"/>
                </a:lnTo>
                <a:close/>
                <a:moveTo>
                  <a:pt x="9285" y="6014"/>
                </a:moveTo>
                <a:cubicBezTo>
                  <a:pt x="9295" y="6014"/>
                  <a:pt x="9306" y="6014"/>
                  <a:pt x="9316" y="6014"/>
                </a:cubicBezTo>
                <a:cubicBezTo>
                  <a:pt x="9316" y="6014"/>
                  <a:pt x="9312" y="6018"/>
                  <a:pt x="9312" y="6018"/>
                </a:cubicBezTo>
                <a:cubicBezTo>
                  <a:pt x="9312" y="6008"/>
                  <a:pt x="9312" y="5998"/>
                  <a:pt x="9312" y="5988"/>
                </a:cubicBezTo>
                <a:cubicBezTo>
                  <a:pt x="9312" y="5988"/>
                  <a:pt x="9316" y="5991"/>
                  <a:pt x="9316" y="5991"/>
                </a:cubicBezTo>
                <a:cubicBezTo>
                  <a:pt x="9309" y="5985"/>
                  <a:pt x="9306" y="5981"/>
                  <a:pt x="9302" y="5975"/>
                </a:cubicBezTo>
                <a:cubicBezTo>
                  <a:pt x="9302" y="5975"/>
                  <a:pt x="9306" y="5972"/>
                  <a:pt x="9306" y="5972"/>
                </a:cubicBezTo>
                <a:cubicBezTo>
                  <a:pt x="9299" y="5988"/>
                  <a:pt x="9292" y="6001"/>
                  <a:pt x="9285" y="6014"/>
                </a:cubicBezTo>
                <a:cubicBezTo>
                  <a:pt x="9285" y="6018"/>
                  <a:pt x="9285" y="6014"/>
                  <a:pt x="9285" y="6014"/>
                </a:cubicBezTo>
                <a:close/>
                <a:moveTo>
                  <a:pt x="8984" y="6011"/>
                </a:moveTo>
                <a:cubicBezTo>
                  <a:pt x="8991" y="6018"/>
                  <a:pt x="8994" y="6024"/>
                  <a:pt x="9001" y="6027"/>
                </a:cubicBezTo>
                <a:cubicBezTo>
                  <a:pt x="9004" y="6021"/>
                  <a:pt x="9004" y="6014"/>
                  <a:pt x="9004" y="6011"/>
                </a:cubicBezTo>
                <a:cubicBezTo>
                  <a:pt x="9004" y="6011"/>
                  <a:pt x="9008" y="6018"/>
                  <a:pt x="9008" y="6018"/>
                </a:cubicBezTo>
                <a:cubicBezTo>
                  <a:pt x="8998" y="6018"/>
                  <a:pt x="8988" y="6018"/>
                  <a:pt x="8977" y="6018"/>
                </a:cubicBezTo>
                <a:cubicBezTo>
                  <a:pt x="8981" y="6014"/>
                  <a:pt x="8984" y="6011"/>
                  <a:pt x="8984" y="6011"/>
                </a:cubicBezTo>
                <a:close/>
                <a:moveTo>
                  <a:pt x="9249" y="5975"/>
                </a:moveTo>
                <a:cubicBezTo>
                  <a:pt x="9269" y="5988"/>
                  <a:pt x="9289" y="5985"/>
                  <a:pt x="9306" y="5972"/>
                </a:cubicBezTo>
                <a:cubicBezTo>
                  <a:pt x="9306" y="5972"/>
                  <a:pt x="9302" y="5975"/>
                  <a:pt x="9302" y="5975"/>
                </a:cubicBezTo>
                <a:cubicBezTo>
                  <a:pt x="9282" y="5975"/>
                  <a:pt x="9265" y="5978"/>
                  <a:pt x="9249" y="5975"/>
                </a:cubicBezTo>
                <a:cubicBezTo>
                  <a:pt x="9245" y="5978"/>
                  <a:pt x="9249" y="5975"/>
                  <a:pt x="9249" y="5975"/>
                </a:cubicBezTo>
                <a:close/>
                <a:moveTo>
                  <a:pt x="9138" y="5975"/>
                </a:moveTo>
                <a:cubicBezTo>
                  <a:pt x="9135" y="5975"/>
                  <a:pt x="9135" y="5975"/>
                  <a:pt x="9131" y="5978"/>
                </a:cubicBezTo>
                <a:cubicBezTo>
                  <a:pt x="9135" y="5975"/>
                  <a:pt x="9138" y="5975"/>
                  <a:pt x="9138" y="5975"/>
                </a:cubicBezTo>
                <a:cubicBezTo>
                  <a:pt x="9142" y="5978"/>
                  <a:pt x="9138" y="5972"/>
                  <a:pt x="9138" y="5975"/>
                </a:cubicBezTo>
                <a:close/>
                <a:moveTo>
                  <a:pt x="10571" y="11095"/>
                </a:moveTo>
                <a:cubicBezTo>
                  <a:pt x="10574" y="11088"/>
                  <a:pt x="10577" y="11082"/>
                  <a:pt x="10577" y="11078"/>
                </a:cubicBezTo>
                <a:cubicBezTo>
                  <a:pt x="10574" y="11078"/>
                  <a:pt x="10567" y="11075"/>
                  <a:pt x="10564" y="11078"/>
                </a:cubicBezTo>
                <a:cubicBezTo>
                  <a:pt x="10557" y="11082"/>
                  <a:pt x="10557" y="11088"/>
                  <a:pt x="10571" y="11095"/>
                </a:cubicBezTo>
                <a:cubicBezTo>
                  <a:pt x="10567" y="11091"/>
                  <a:pt x="10571" y="11095"/>
                  <a:pt x="10571" y="11095"/>
                </a:cubicBezTo>
                <a:close/>
                <a:moveTo>
                  <a:pt x="9235" y="5926"/>
                </a:moveTo>
                <a:cubicBezTo>
                  <a:pt x="9239" y="5942"/>
                  <a:pt x="9242" y="5959"/>
                  <a:pt x="9249" y="5975"/>
                </a:cubicBezTo>
                <a:cubicBezTo>
                  <a:pt x="9249" y="5975"/>
                  <a:pt x="9245" y="5978"/>
                  <a:pt x="9249" y="5978"/>
                </a:cubicBezTo>
                <a:cubicBezTo>
                  <a:pt x="9259" y="5962"/>
                  <a:pt x="9265" y="5949"/>
                  <a:pt x="9275" y="5936"/>
                </a:cubicBezTo>
                <a:lnTo>
                  <a:pt x="9272" y="5939"/>
                </a:lnTo>
                <a:cubicBezTo>
                  <a:pt x="9259" y="5936"/>
                  <a:pt x="9245" y="5929"/>
                  <a:pt x="9232" y="5926"/>
                </a:cubicBezTo>
                <a:lnTo>
                  <a:pt x="9235" y="5926"/>
                </a:lnTo>
                <a:close/>
                <a:moveTo>
                  <a:pt x="11933" y="11075"/>
                </a:moveTo>
                <a:cubicBezTo>
                  <a:pt x="11916" y="11075"/>
                  <a:pt x="11896" y="11072"/>
                  <a:pt x="11880" y="11072"/>
                </a:cubicBezTo>
                <a:cubicBezTo>
                  <a:pt x="11880" y="11072"/>
                  <a:pt x="11880" y="11072"/>
                  <a:pt x="11880" y="11072"/>
                </a:cubicBezTo>
                <a:cubicBezTo>
                  <a:pt x="11896" y="11075"/>
                  <a:pt x="11913" y="11075"/>
                  <a:pt x="11930" y="11078"/>
                </a:cubicBezTo>
                <a:cubicBezTo>
                  <a:pt x="11930" y="11078"/>
                  <a:pt x="11933" y="11075"/>
                  <a:pt x="11933" y="11075"/>
                </a:cubicBezTo>
                <a:close/>
                <a:moveTo>
                  <a:pt x="9121" y="11082"/>
                </a:moveTo>
                <a:cubicBezTo>
                  <a:pt x="9111" y="11082"/>
                  <a:pt x="9101" y="11082"/>
                  <a:pt x="9091" y="11082"/>
                </a:cubicBezTo>
                <a:cubicBezTo>
                  <a:pt x="9091" y="11082"/>
                  <a:pt x="9091" y="11085"/>
                  <a:pt x="9091" y="11085"/>
                </a:cubicBezTo>
                <a:cubicBezTo>
                  <a:pt x="9101" y="11085"/>
                  <a:pt x="9111" y="11085"/>
                  <a:pt x="9125" y="11085"/>
                </a:cubicBezTo>
                <a:cubicBezTo>
                  <a:pt x="9125" y="11085"/>
                  <a:pt x="9121" y="11082"/>
                  <a:pt x="9121" y="11082"/>
                </a:cubicBezTo>
                <a:close/>
                <a:moveTo>
                  <a:pt x="9175" y="11111"/>
                </a:moveTo>
                <a:cubicBezTo>
                  <a:pt x="9175" y="11101"/>
                  <a:pt x="9175" y="11091"/>
                  <a:pt x="9175" y="11078"/>
                </a:cubicBezTo>
                <a:cubicBezTo>
                  <a:pt x="9175" y="11078"/>
                  <a:pt x="9178" y="11078"/>
                  <a:pt x="9178" y="11078"/>
                </a:cubicBezTo>
                <a:cubicBezTo>
                  <a:pt x="9168" y="11078"/>
                  <a:pt x="9158" y="11078"/>
                  <a:pt x="9148" y="11078"/>
                </a:cubicBezTo>
                <a:cubicBezTo>
                  <a:pt x="9148" y="11078"/>
                  <a:pt x="9152" y="11075"/>
                  <a:pt x="9152" y="11075"/>
                </a:cubicBezTo>
                <a:cubicBezTo>
                  <a:pt x="9152" y="11098"/>
                  <a:pt x="9158" y="11108"/>
                  <a:pt x="9175" y="11111"/>
                </a:cubicBezTo>
                <a:lnTo>
                  <a:pt x="9175" y="11111"/>
                </a:lnTo>
                <a:close/>
                <a:moveTo>
                  <a:pt x="10614" y="11091"/>
                </a:moveTo>
                <a:cubicBezTo>
                  <a:pt x="10608" y="11078"/>
                  <a:pt x="10604" y="11059"/>
                  <a:pt x="10584" y="11065"/>
                </a:cubicBezTo>
                <a:cubicBezTo>
                  <a:pt x="10577" y="11068"/>
                  <a:pt x="10574" y="11085"/>
                  <a:pt x="10567" y="11095"/>
                </a:cubicBezTo>
                <a:cubicBezTo>
                  <a:pt x="10567" y="11095"/>
                  <a:pt x="10564" y="11095"/>
                  <a:pt x="10564" y="11095"/>
                </a:cubicBezTo>
                <a:cubicBezTo>
                  <a:pt x="10588" y="11091"/>
                  <a:pt x="10601" y="11091"/>
                  <a:pt x="10614" y="11091"/>
                </a:cubicBezTo>
                <a:cubicBezTo>
                  <a:pt x="10618" y="11091"/>
                  <a:pt x="10614" y="11091"/>
                  <a:pt x="10614" y="11091"/>
                </a:cubicBezTo>
                <a:close/>
                <a:moveTo>
                  <a:pt x="10661" y="11111"/>
                </a:moveTo>
                <a:cubicBezTo>
                  <a:pt x="10661" y="11101"/>
                  <a:pt x="10661" y="11088"/>
                  <a:pt x="10661" y="11078"/>
                </a:cubicBezTo>
                <a:cubicBezTo>
                  <a:pt x="10661" y="11078"/>
                  <a:pt x="10665" y="11082"/>
                  <a:pt x="10665" y="11082"/>
                </a:cubicBezTo>
                <a:cubicBezTo>
                  <a:pt x="10654" y="11082"/>
                  <a:pt x="10644" y="11082"/>
                  <a:pt x="10631" y="11082"/>
                </a:cubicBezTo>
                <a:cubicBezTo>
                  <a:pt x="10631" y="11082"/>
                  <a:pt x="10634" y="11078"/>
                  <a:pt x="10634" y="11078"/>
                </a:cubicBezTo>
                <a:cubicBezTo>
                  <a:pt x="10644" y="11088"/>
                  <a:pt x="10654" y="11098"/>
                  <a:pt x="10665" y="11104"/>
                </a:cubicBezTo>
                <a:lnTo>
                  <a:pt x="10661" y="11111"/>
                </a:lnTo>
                <a:close/>
                <a:moveTo>
                  <a:pt x="11960" y="11085"/>
                </a:moveTo>
                <a:cubicBezTo>
                  <a:pt x="11950" y="11082"/>
                  <a:pt x="11943" y="11078"/>
                  <a:pt x="11933" y="11078"/>
                </a:cubicBezTo>
                <a:cubicBezTo>
                  <a:pt x="11933" y="11078"/>
                  <a:pt x="11936" y="11075"/>
                  <a:pt x="11936" y="11075"/>
                </a:cubicBezTo>
                <a:cubicBezTo>
                  <a:pt x="11930" y="11085"/>
                  <a:pt x="11930" y="11098"/>
                  <a:pt x="11947" y="11098"/>
                </a:cubicBezTo>
                <a:cubicBezTo>
                  <a:pt x="11950" y="11098"/>
                  <a:pt x="11953" y="11088"/>
                  <a:pt x="11960" y="11082"/>
                </a:cubicBezTo>
                <a:cubicBezTo>
                  <a:pt x="11957" y="11082"/>
                  <a:pt x="11960" y="11085"/>
                  <a:pt x="11960" y="11085"/>
                </a:cubicBezTo>
                <a:close/>
                <a:moveTo>
                  <a:pt x="10688" y="11137"/>
                </a:moveTo>
                <a:cubicBezTo>
                  <a:pt x="10688" y="11127"/>
                  <a:pt x="10688" y="11118"/>
                  <a:pt x="10688" y="11104"/>
                </a:cubicBezTo>
                <a:cubicBezTo>
                  <a:pt x="10688" y="11104"/>
                  <a:pt x="10691" y="11108"/>
                  <a:pt x="10691" y="11108"/>
                </a:cubicBezTo>
                <a:cubicBezTo>
                  <a:pt x="10681" y="11108"/>
                  <a:pt x="10671" y="11108"/>
                  <a:pt x="10658" y="11108"/>
                </a:cubicBezTo>
                <a:cubicBezTo>
                  <a:pt x="10658" y="11108"/>
                  <a:pt x="10661" y="11104"/>
                  <a:pt x="10661" y="11104"/>
                </a:cubicBezTo>
                <a:cubicBezTo>
                  <a:pt x="10671" y="11114"/>
                  <a:pt x="10681" y="11124"/>
                  <a:pt x="10691" y="11134"/>
                </a:cubicBezTo>
                <a:lnTo>
                  <a:pt x="10688" y="11137"/>
                </a:lnTo>
                <a:close/>
                <a:moveTo>
                  <a:pt x="11719" y="11118"/>
                </a:moveTo>
                <a:cubicBezTo>
                  <a:pt x="11739" y="11118"/>
                  <a:pt x="11759" y="11121"/>
                  <a:pt x="11779" y="11121"/>
                </a:cubicBezTo>
                <a:cubicBezTo>
                  <a:pt x="11779" y="11121"/>
                  <a:pt x="11779" y="11124"/>
                  <a:pt x="11779" y="11124"/>
                </a:cubicBezTo>
                <a:cubicBezTo>
                  <a:pt x="11762" y="11101"/>
                  <a:pt x="11742" y="11118"/>
                  <a:pt x="11719" y="11118"/>
                </a:cubicBezTo>
                <a:cubicBezTo>
                  <a:pt x="11722" y="11118"/>
                  <a:pt x="11719" y="11118"/>
                  <a:pt x="11719" y="11118"/>
                </a:cubicBezTo>
                <a:close/>
                <a:moveTo>
                  <a:pt x="9269" y="5939"/>
                </a:moveTo>
                <a:cubicBezTo>
                  <a:pt x="9269" y="5936"/>
                  <a:pt x="9265" y="5932"/>
                  <a:pt x="9265" y="5929"/>
                </a:cubicBezTo>
                <a:cubicBezTo>
                  <a:pt x="9259" y="5939"/>
                  <a:pt x="9259" y="5939"/>
                  <a:pt x="9272" y="5936"/>
                </a:cubicBezTo>
                <a:cubicBezTo>
                  <a:pt x="9272" y="5932"/>
                  <a:pt x="9269" y="5939"/>
                  <a:pt x="9269" y="5939"/>
                </a:cubicBezTo>
                <a:close/>
                <a:moveTo>
                  <a:pt x="8184" y="11186"/>
                </a:moveTo>
                <a:cubicBezTo>
                  <a:pt x="8194" y="11186"/>
                  <a:pt x="8204" y="11190"/>
                  <a:pt x="8214" y="11190"/>
                </a:cubicBezTo>
                <a:cubicBezTo>
                  <a:pt x="8214" y="11180"/>
                  <a:pt x="8214" y="11170"/>
                  <a:pt x="8214" y="11160"/>
                </a:cubicBezTo>
                <a:cubicBezTo>
                  <a:pt x="8204" y="11160"/>
                  <a:pt x="8194" y="11163"/>
                  <a:pt x="8184" y="11163"/>
                </a:cubicBezTo>
                <a:cubicBezTo>
                  <a:pt x="8184" y="11163"/>
                  <a:pt x="8188" y="11160"/>
                  <a:pt x="8188" y="11160"/>
                </a:cubicBezTo>
                <a:cubicBezTo>
                  <a:pt x="8188" y="11170"/>
                  <a:pt x="8188" y="11180"/>
                  <a:pt x="8188" y="11190"/>
                </a:cubicBezTo>
                <a:lnTo>
                  <a:pt x="8184" y="11186"/>
                </a:lnTo>
                <a:close/>
                <a:moveTo>
                  <a:pt x="9232" y="5922"/>
                </a:moveTo>
                <a:cubicBezTo>
                  <a:pt x="9232" y="5922"/>
                  <a:pt x="9229" y="5926"/>
                  <a:pt x="9229" y="5926"/>
                </a:cubicBezTo>
                <a:cubicBezTo>
                  <a:pt x="9232" y="5926"/>
                  <a:pt x="9235" y="5926"/>
                  <a:pt x="9235" y="5922"/>
                </a:cubicBezTo>
                <a:cubicBezTo>
                  <a:pt x="9235" y="5926"/>
                  <a:pt x="9229" y="5922"/>
                  <a:pt x="9232" y="5922"/>
                </a:cubicBezTo>
                <a:close/>
                <a:moveTo>
                  <a:pt x="9205" y="11163"/>
                </a:moveTo>
                <a:cubicBezTo>
                  <a:pt x="9195" y="11163"/>
                  <a:pt x="9185" y="11163"/>
                  <a:pt x="9172" y="11163"/>
                </a:cubicBezTo>
                <a:cubicBezTo>
                  <a:pt x="9172" y="11163"/>
                  <a:pt x="9175" y="11160"/>
                  <a:pt x="9175" y="11160"/>
                </a:cubicBezTo>
                <a:cubicBezTo>
                  <a:pt x="9185" y="11180"/>
                  <a:pt x="9192" y="11193"/>
                  <a:pt x="9202" y="11160"/>
                </a:cubicBezTo>
                <a:lnTo>
                  <a:pt x="9205" y="11163"/>
                </a:lnTo>
                <a:close/>
                <a:moveTo>
                  <a:pt x="8117" y="11206"/>
                </a:moveTo>
                <a:lnTo>
                  <a:pt x="8117" y="11200"/>
                </a:lnTo>
                <a:lnTo>
                  <a:pt x="8111" y="11203"/>
                </a:lnTo>
                <a:lnTo>
                  <a:pt x="8117" y="11206"/>
                </a:lnTo>
                <a:close/>
                <a:moveTo>
                  <a:pt x="9162" y="5906"/>
                </a:moveTo>
                <a:cubicBezTo>
                  <a:pt x="9158" y="5906"/>
                  <a:pt x="9152" y="5903"/>
                  <a:pt x="9152" y="5903"/>
                </a:cubicBezTo>
                <a:cubicBezTo>
                  <a:pt x="9148" y="5913"/>
                  <a:pt x="9152" y="5916"/>
                  <a:pt x="9158" y="5909"/>
                </a:cubicBezTo>
                <a:lnTo>
                  <a:pt x="9162" y="5906"/>
                </a:lnTo>
                <a:close/>
                <a:moveTo>
                  <a:pt x="7458" y="11232"/>
                </a:moveTo>
                <a:cubicBezTo>
                  <a:pt x="7458" y="11236"/>
                  <a:pt x="7461" y="11239"/>
                  <a:pt x="7461" y="11239"/>
                </a:cubicBezTo>
                <a:cubicBezTo>
                  <a:pt x="7461" y="11236"/>
                  <a:pt x="7461" y="11232"/>
                  <a:pt x="7458" y="11232"/>
                </a:cubicBezTo>
                <a:cubicBezTo>
                  <a:pt x="7461" y="11229"/>
                  <a:pt x="7458" y="11232"/>
                  <a:pt x="7458" y="11232"/>
                </a:cubicBezTo>
                <a:close/>
                <a:moveTo>
                  <a:pt x="9218" y="11259"/>
                </a:moveTo>
                <a:cubicBezTo>
                  <a:pt x="9222" y="11259"/>
                  <a:pt x="9222" y="11255"/>
                  <a:pt x="9225" y="11255"/>
                </a:cubicBezTo>
                <a:cubicBezTo>
                  <a:pt x="9222" y="11255"/>
                  <a:pt x="9218" y="11255"/>
                  <a:pt x="9218" y="11252"/>
                </a:cubicBezTo>
                <a:cubicBezTo>
                  <a:pt x="9215" y="11252"/>
                  <a:pt x="9218" y="11259"/>
                  <a:pt x="9218" y="11259"/>
                </a:cubicBezTo>
                <a:close/>
                <a:moveTo>
                  <a:pt x="9162" y="5906"/>
                </a:moveTo>
                <a:cubicBezTo>
                  <a:pt x="9158" y="5906"/>
                  <a:pt x="9158" y="5903"/>
                  <a:pt x="9158" y="5903"/>
                </a:cubicBezTo>
                <a:cubicBezTo>
                  <a:pt x="9158" y="5906"/>
                  <a:pt x="9158" y="5909"/>
                  <a:pt x="9162" y="5913"/>
                </a:cubicBezTo>
                <a:cubicBezTo>
                  <a:pt x="9158" y="5913"/>
                  <a:pt x="9162" y="5906"/>
                  <a:pt x="9162" y="5906"/>
                </a:cubicBezTo>
                <a:close/>
                <a:moveTo>
                  <a:pt x="8007" y="11304"/>
                </a:moveTo>
                <a:cubicBezTo>
                  <a:pt x="8013" y="11308"/>
                  <a:pt x="8020" y="11308"/>
                  <a:pt x="8027" y="11311"/>
                </a:cubicBezTo>
                <a:cubicBezTo>
                  <a:pt x="8027" y="11304"/>
                  <a:pt x="8027" y="11298"/>
                  <a:pt x="8024" y="11291"/>
                </a:cubicBezTo>
                <a:cubicBezTo>
                  <a:pt x="8017" y="11295"/>
                  <a:pt x="8013" y="11298"/>
                  <a:pt x="8007" y="11301"/>
                </a:cubicBezTo>
                <a:lnTo>
                  <a:pt x="8007" y="11304"/>
                </a:lnTo>
                <a:close/>
                <a:moveTo>
                  <a:pt x="8171" y="11288"/>
                </a:moveTo>
                <a:cubicBezTo>
                  <a:pt x="8167" y="11288"/>
                  <a:pt x="8167" y="11288"/>
                  <a:pt x="8164" y="11288"/>
                </a:cubicBezTo>
                <a:cubicBezTo>
                  <a:pt x="8167" y="11288"/>
                  <a:pt x="8171" y="11288"/>
                  <a:pt x="8171" y="11288"/>
                </a:cubicBezTo>
                <a:cubicBezTo>
                  <a:pt x="8174" y="11291"/>
                  <a:pt x="8171" y="11285"/>
                  <a:pt x="8171" y="11288"/>
                </a:cubicBezTo>
                <a:close/>
                <a:moveTo>
                  <a:pt x="11870" y="11268"/>
                </a:moveTo>
                <a:cubicBezTo>
                  <a:pt x="11870" y="11278"/>
                  <a:pt x="11870" y="11288"/>
                  <a:pt x="11870" y="11298"/>
                </a:cubicBezTo>
                <a:cubicBezTo>
                  <a:pt x="11870" y="11298"/>
                  <a:pt x="11873" y="11298"/>
                  <a:pt x="11873" y="11298"/>
                </a:cubicBezTo>
                <a:cubicBezTo>
                  <a:pt x="11873" y="11288"/>
                  <a:pt x="11873" y="11278"/>
                  <a:pt x="11870" y="11268"/>
                </a:cubicBezTo>
                <a:lnTo>
                  <a:pt x="11870" y="11268"/>
                </a:lnTo>
                <a:close/>
                <a:moveTo>
                  <a:pt x="8007" y="11298"/>
                </a:moveTo>
                <a:cubicBezTo>
                  <a:pt x="8007" y="11301"/>
                  <a:pt x="8007" y="11304"/>
                  <a:pt x="8007" y="11308"/>
                </a:cubicBezTo>
                <a:cubicBezTo>
                  <a:pt x="8010" y="11304"/>
                  <a:pt x="8010" y="11301"/>
                  <a:pt x="8013" y="11298"/>
                </a:cubicBezTo>
                <a:cubicBezTo>
                  <a:pt x="8010" y="11301"/>
                  <a:pt x="8007" y="11301"/>
                  <a:pt x="8003" y="11304"/>
                </a:cubicBezTo>
                <a:cubicBezTo>
                  <a:pt x="8007" y="11304"/>
                  <a:pt x="8007" y="11298"/>
                  <a:pt x="8007" y="11298"/>
                </a:cubicBezTo>
                <a:close/>
                <a:moveTo>
                  <a:pt x="11876" y="11314"/>
                </a:moveTo>
                <a:cubicBezTo>
                  <a:pt x="11876" y="11318"/>
                  <a:pt x="11873" y="11321"/>
                  <a:pt x="11873" y="11321"/>
                </a:cubicBezTo>
                <a:cubicBezTo>
                  <a:pt x="11876" y="11321"/>
                  <a:pt x="11876" y="11318"/>
                  <a:pt x="11880" y="11318"/>
                </a:cubicBezTo>
                <a:cubicBezTo>
                  <a:pt x="11880" y="11318"/>
                  <a:pt x="11876" y="11314"/>
                  <a:pt x="11876" y="11314"/>
                </a:cubicBezTo>
                <a:close/>
                <a:moveTo>
                  <a:pt x="8084" y="11416"/>
                </a:moveTo>
                <a:cubicBezTo>
                  <a:pt x="8087" y="11413"/>
                  <a:pt x="8087" y="11413"/>
                  <a:pt x="8090" y="11409"/>
                </a:cubicBezTo>
                <a:cubicBezTo>
                  <a:pt x="8087" y="11409"/>
                  <a:pt x="8087" y="11413"/>
                  <a:pt x="8084" y="11416"/>
                </a:cubicBezTo>
                <a:cubicBezTo>
                  <a:pt x="8084" y="11413"/>
                  <a:pt x="8084" y="11416"/>
                  <a:pt x="8084" y="11416"/>
                </a:cubicBezTo>
                <a:close/>
                <a:moveTo>
                  <a:pt x="8084" y="11416"/>
                </a:moveTo>
                <a:cubicBezTo>
                  <a:pt x="8104" y="11403"/>
                  <a:pt x="8121" y="11413"/>
                  <a:pt x="8134" y="11426"/>
                </a:cubicBezTo>
                <a:lnTo>
                  <a:pt x="8137" y="11429"/>
                </a:lnTo>
                <a:cubicBezTo>
                  <a:pt x="8131" y="11416"/>
                  <a:pt x="8124" y="11406"/>
                  <a:pt x="8117" y="11393"/>
                </a:cubicBezTo>
                <a:cubicBezTo>
                  <a:pt x="8117" y="11393"/>
                  <a:pt x="8121" y="11396"/>
                  <a:pt x="8121" y="11396"/>
                </a:cubicBezTo>
                <a:cubicBezTo>
                  <a:pt x="8111" y="11403"/>
                  <a:pt x="8097" y="11409"/>
                  <a:pt x="8084" y="11416"/>
                </a:cubicBezTo>
                <a:cubicBezTo>
                  <a:pt x="8084" y="11413"/>
                  <a:pt x="8084" y="11416"/>
                  <a:pt x="8084" y="11416"/>
                </a:cubicBezTo>
                <a:close/>
                <a:moveTo>
                  <a:pt x="8211" y="11432"/>
                </a:moveTo>
                <a:cubicBezTo>
                  <a:pt x="8211" y="11422"/>
                  <a:pt x="8211" y="11413"/>
                  <a:pt x="8211" y="11403"/>
                </a:cubicBezTo>
                <a:cubicBezTo>
                  <a:pt x="8211" y="11403"/>
                  <a:pt x="8214" y="11406"/>
                  <a:pt x="8214" y="11406"/>
                </a:cubicBezTo>
                <a:cubicBezTo>
                  <a:pt x="8204" y="11406"/>
                  <a:pt x="8194" y="11406"/>
                  <a:pt x="8184" y="11406"/>
                </a:cubicBezTo>
                <a:cubicBezTo>
                  <a:pt x="8184" y="11406"/>
                  <a:pt x="8188" y="11403"/>
                  <a:pt x="8188" y="11403"/>
                </a:cubicBezTo>
                <a:cubicBezTo>
                  <a:pt x="8188" y="11422"/>
                  <a:pt x="8191" y="11436"/>
                  <a:pt x="8214" y="11429"/>
                </a:cubicBezTo>
                <a:lnTo>
                  <a:pt x="8211" y="11432"/>
                </a:lnTo>
                <a:close/>
                <a:moveTo>
                  <a:pt x="9476" y="5749"/>
                </a:moveTo>
                <a:cubicBezTo>
                  <a:pt x="9486" y="5749"/>
                  <a:pt x="9496" y="5749"/>
                  <a:pt x="9506" y="5749"/>
                </a:cubicBezTo>
                <a:cubicBezTo>
                  <a:pt x="9506" y="5749"/>
                  <a:pt x="9506" y="5745"/>
                  <a:pt x="9506" y="5745"/>
                </a:cubicBezTo>
                <a:cubicBezTo>
                  <a:pt x="9496" y="5745"/>
                  <a:pt x="9486" y="5745"/>
                  <a:pt x="9473" y="5745"/>
                </a:cubicBezTo>
                <a:cubicBezTo>
                  <a:pt x="9476" y="5745"/>
                  <a:pt x="9476" y="5749"/>
                  <a:pt x="9476" y="5749"/>
                </a:cubicBezTo>
                <a:close/>
                <a:moveTo>
                  <a:pt x="8134" y="11426"/>
                </a:moveTo>
                <a:cubicBezTo>
                  <a:pt x="8134" y="11429"/>
                  <a:pt x="8131" y="11429"/>
                  <a:pt x="8131" y="11432"/>
                </a:cubicBezTo>
                <a:cubicBezTo>
                  <a:pt x="8134" y="11432"/>
                  <a:pt x="8134" y="11432"/>
                  <a:pt x="8137" y="11432"/>
                </a:cubicBezTo>
                <a:cubicBezTo>
                  <a:pt x="8137" y="11429"/>
                  <a:pt x="8134" y="11426"/>
                  <a:pt x="8134" y="11426"/>
                </a:cubicBezTo>
                <a:close/>
                <a:moveTo>
                  <a:pt x="7444" y="5752"/>
                </a:moveTo>
                <a:cubicBezTo>
                  <a:pt x="7444" y="5742"/>
                  <a:pt x="7444" y="5729"/>
                  <a:pt x="7444" y="5719"/>
                </a:cubicBezTo>
                <a:cubicBezTo>
                  <a:pt x="7444" y="5719"/>
                  <a:pt x="7441" y="5719"/>
                  <a:pt x="7441" y="5719"/>
                </a:cubicBezTo>
                <a:cubicBezTo>
                  <a:pt x="7441" y="5729"/>
                  <a:pt x="7441" y="5739"/>
                  <a:pt x="7444" y="5752"/>
                </a:cubicBezTo>
                <a:lnTo>
                  <a:pt x="7444" y="5752"/>
                </a:lnTo>
                <a:close/>
                <a:moveTo>
                  <a:pt x="9426" y="11458"/>
                </a:moveTo>
                <a:cubicBezTo>
                  <a:pt x="9416" y="11458"/>
                  <a:pt x="9406" y="11458"/>
                  <a:pt x="9396" y="11462"/>
                </a:cubicBezTo>
                <a:cubicBezTo>
                  <a:pt x="9396" y="11462"/>
                  <a:pt x="9396" y="11465"/>
                  <a:pt x="9396" y="11465"/>
                </a:cubicBezTo>
                <a:cubicBezTo>
                  <a:pt x="9406" y="11462"/>
                  <a:pt x="9416" y="11462"/>
                  <a:pt x="9426" y="11458"/>
                </a:cubicBezTo>
                <a:lnTo>
                  <a:pt x="9426" y="11458"/>
                </a:lnTo>
                <a:close/>
                <a:moveTo>
                  <a:pt x="8184" y="11514"/>
                </a:moveTo>
                <a:cubicBezTo>
                  <a:pt x="8184" y="11504"/>
                  <a:pt x="8184" y="11495"/>
                  <a:pt x="8184" y="11485"/>
                </a:cubicBezTo>
                <a:cubicBezTo>
                  <a:pt x="8184" y="11485"/>
                  <a:pt x="8188" y="11488"/>
                  <a:pt x="8188" y="11488"/>
                </a:cubicBezTo>
                <a:cubicBezTo>
                  <a:pt x="8174" y="11498"/>
                  <a:pt x="8161" y="11504"/>
                  <a:pt x="8147" y="11514"/>
                </a:cubicBezTo>
                <a:cubicBezTo>
                  <a:pt x="8147" y="11514"/>
                  <a:pt x="8151" y="11511"/>
                  <a:pt x="8151" y="11511"/>
                </a:cubicBezTo>
                <a:cubicBezTo>
                  <a:pt x="8164" y="11511"/>
                  <a:pt x="8174" y="11511"/>
                  <a:pt x="8188" y="11511"/>
                </a:cubicBezTo>
                <a:lnTo>
                  <a:pt x="8184" y="11514"/>
                </a:lnTo>
                <a:close/>
                <a:moveTo>
                  <a:pt x="8147" y="11514"/>
                </a:moveTo>
                <a:cubicBezTo>
                  <a:pt x="8147" y="11514"/>
                  <a:pt x="8147" y="11517"/>
                  <a:pt x="8151" y="11517"/>
                </a:cubicBezTo>
                <a:cubicBezTo>
                  <a:pt x="8151" y="11514"/>
                  <a:pt x="8151" y="11511"/>
                  <a:pt x="8151" y="11511"/>
                </a:cubicBezTo>
                <a:cubicBezTo>
                  <a:pt x="8151" y="11511"/>
                  <a:pt x="8147" y="11514"/>
                  <a:pt x="8147" y="11514"/>
                </a:cubicBezTo>
                <a:close/>
                <a:moveTo>
                  <a:pt x="9607" y="5631"/>
                </a:moveTo>
                <a:cubicBezTo>
                  <a:pt x="9607" y="5634"/>
                  <a:pt x="9607" y="5637"/>
                  <a:pt x="9607" y="5641"/>
                </a:cubicBezTo>
                <a:cubicBezTo>
                  <a:pt x="9617" y="5634"/>
                  <a:pt x="9613" y="5634"/>
                  <a:pt x="9603" y="5634"/>
                </a:cubicBezTo>
                <a:cubicBezTo>
                  <a:pt x="9603" y="5634"/>
                  <a:pt x="9607" y="5631"/>
                  <a:pt x="9607" y="5631"/>
                </a:cubicBezTo>
                <a:close/>
                <a:moveTo>
                  <a:pt x="8147" y="11593"/>
                </a:moveTo>
                <a:cubicBezTo>
                  <a:pt x="8151" y="11593"/>
                  <a:pt x="8151" y="11593"/>
                  <a:pt x="8154" y="11596"/>
                </a:cubicBezTo>
                <a:cubicBezTo>
                  <a:pt x="8154" y="11593"/>
                  <a:pt x="8151" y="11590"/>
                  <a:pt x="8147" y="11593"/>
                </a:cubicBezTo>
                <a:cubicBezTo>
                  <a:pt x="8151" y="11593"/>
                  <a:pt x="8151" y="11596"/>
                  <a:pt x="8151" y="11596"/>
                </a:cubicBezTo>
                <a:cubicBezTo>
                  <a:pt x="8151" y="11596"/>
                  <a:pt x="8147" y="11593"/>
                  <a:pt x="8147" y="11593"/>
                </a:cubicBezTo>
                <a:close/>
                <a:moveTo>
                  <a:pt x="9540" y="5605"/>
                </a:moveTo>
                <a:cubicBezTo>
                  <a:pt x="9540" y="5608"/>
                  <a:pt x="9540" y="5611"/>
                  <a:pt x="9540" y="5614"/>
                </a:cubicBezTo>
                <a:cubicBezTo>
                  <a:pt x="9543" y="5611"/>
                  <a:pt x="9547" y="5608"/>
                  <a:pt x="9550" y="5605"/>
                </a:cubicBezTo>
                <a:cubicBezTo>
                  <a:pt x="9547" y="5605"/>
                  <a:pt x="9543" y="5605"/>
                  <a:pt x="9540" y="5605"/>
                </a:cubicBezTo>
                <a:cubicBezTo>
                  <a:pt x="9540" y="5605"/>
                  <a:pt x="9540" y="5605"/>
                  <a:pt x="9540" y="5605"/>
                </a:cubicBezTo>
                <a:close/>
                <a:moveTo>
                  <a:pt x="13624" y="11629"/>
                </a:moveTo>
                <a:cubicBezTo>
                  <a:pt x="13630" y="11619"/>
                  <a:pt x="13644" y="11609"/>
                  <a:pt x="13620" y="11606"/>
                </a:cubicBezTo>
                <a:cubicBezTo>
                  <a:pt x="13624" y="11613"/>
                  <a:pt x="13624" y="11619"/>
                  <a:pt x="13627" y="11626"/>
                </a:cubicBezTo>
                <a:cubicBezTo>
                  <a:pt x="13627" y="11626"/>
                  <a:pt x="13624" y="11629"/>
                  <a:pt x="13624" y="11629"/>
                </a:cubicBezTo>
                <a:close/>
                <a:moveTo>
                  <a:pt x="9540" y="5605"/>
                </a:moveTo>
                <a:cubicBezTo>
                  <a:pt x="9557" y="5598"/>
                  <a:pt x="9573" y="5588"/>
                  <a:pt x="9593" y="5582"/>
                </a:cubicBezTo>
                <a:cubicBezTo>
                  <a:pt x="9593" y="5582"/>
                  <a:pt x="9590" y="5578"/>
                  <a:pt x="9590" y="5578"/>
                </a:cubicBezTo>
                <a:cubicBezTo>
                  <a:pt x="9573" y="5588"/>
                  <a:pt x="9557" y="5598"/>
                  <a:pt x="9540" y="5605"/>
                </a:cubicBezTo>
                <a:cubicBezTo>
                  <a:pt x="9540" y="5605"/>
                  <a:pt x="9540" y="5605"/>
                  <a:pt x="9540" y="5605"/>
                </a:cubicBezTo>
                <a:close/>
                <a:moveTo>
                  <a:pt x="8238" y="11675"/>
                </a:moveTo>
                <a:cubicBezTo>
                  <a:pt x="8238" y="11665"/>
                  <a:pt x="8238" y="11655"/>
                  <a:pt x="8238" y="11645"/>
                </a:cubicBezTo>
                <a:cubicBezTo>
                  <a:pt x="8238" y="11645"/>
                  <a:pt x="8241" y="11649"/>
                  <a:pt x="8241" y="11649"/>
                </a:cubicBezTo>
                <a:cubicBezTo>
                  <a:pt x="8234" y="11652"/>
                  <a:pt x="8228" y="11652"/>
                  <a:pt x="8221" y="11655"/>
                </a:cubicBezTo>
                <a:cubicBezTo>
                  <a:pt x="8228" y="11662"/>
                  <a:pt x="8234" y="11668"/>
                  <a:pt x="8241" y="11672"/>
                </a:cubicBezTo>
                <a:lnTo>
                  <a:pt x="8238" y="11675"/>
                </a:lnTo>
                <a:close/>
                <a:moveTo>
                  <a:pt x="7371" y="5601"/>
                </a:moveTo>
                <a:lnTo>
                  <a:pt x="7377" y="5601"/>
                </a:lnTo>
                <a:lnTo>
                  <a:pt x="7374" y="5595"/>
                </a:lnTo>
                <a:lnTo>
                  <a:pt x="7371" y="5601"/>
                </a:lnTo>
                <a:close/>
                <a:moveTo>
                  <a:pt x="9540" y="5523"/>
                </a:moveTo>
                <a:cubicBezTo>
                  <a:pt x="9540" y="5526"/>
                  <a:pt x="9536" y="5529"/>
                  <a:pt x="9536" y="5532"/>
                </a:cubicBezTo>
                <a:cubicBezTo>
                  <a:pt x="9540" y="5529"/>
                  <a:pt x="9543" y="5529"/>
                  <a:pt x="9547" y="5526"/>
                </a:cubicBezTo>
                <a:cubicBezTo>
                  <a:pt x="9547" y="5523"/>
                  <a:pt x="9543" y="5523"/>
                  <a:pt x="9540" y="5523"/>
                </a:cubicBezTo>
                <a:cubicBezTo>
                  <a:pt x="9540" y="5519"/>
                  <a:pt x="9540" y="5523"/>
                  <a:pt x="9540" y="5523"/>
                </a:cubicBezTo>
                <a:close/>
                <a:moveTo>
                  <a:pt x="8201" y="11708"/>
                </a:moveTo>
                <a:cubicBezTo>
                  <a:pt x="8198" y="11711"/>
                  <a:pt x="8194" y="11711"/>
                  <a:pt x="8194" y="11714"/>
                </a:cubicBezTo>
                <a:cubicBezTo>
                  <a:pt x="8194" y="11717"/>
                  <a:pt x="8198" y="11721"/>
                  <a:pt x="8201" y="11724"/>
                </a:cubicBezTo>
                <a:cubicBezTo>
                  <a:pt x="8204" y="11721"/>
                  <a:pt x="8208" y="11721"/>
                  <a:pt x="8211" y="11717"/>
                </a:cubicBezTo>
                <a:cubicBezTo>
                  <a:pt x="8204" y="11714"/>
                  <a:pt x="8201" y="11711"/>
                  <a:pt x="8201" y="11708"/>
                </a:cubicBezTo>
                <a:close/>
                <a:moveTo>
                  <a:pt x="9647" y="11701"/>
                </a:moveTo>
                <a:cubicBezTo>
                  <a:pt x="9647" y="11701"/>
                  <a:pt x="9644" y="11698"/>
                  <a:pt x="9644" y="11698"/>
                </a:cubicBezTo>
                <a:cubicBezTo>
                  <a:pt x="9644" y="11698"/>
                  <a:pt x="9647" y="11701"/>
                  <a:pt x="9647" y="11701"/>
                </a:cubicBezTo>
                <a:close/>
                <a:moveTo>
                  <a:pt x="8241" y="11786"/>
                </a:moveTo>
                <a:lnTo>
                  <a:pt x="8238" y="11780"/>
                </a:lnTo>
                <a:cubicBezTo>
                  <a:pt x="8238" y="11780"/>
                  <a:pt x="8238" y="11790"/>
                  <a:pt x="8241" y="11786"/>
                </a:cubicBezTo>
                <a:cubicBezTo>
                  <a:pt x="8238" y="11790"/>
                  <a:pt x="8241" y="11786"/>
                  <a:pt x="8241" y="11786"/>
                </a:cubicBezTo>
                <a:close/>
                <a:moveTo>
                  <a:pt x="8157" y="11806"/>
                </a:moveTo>
                <a:cubicBezTo>
                  <a:pt x="8167" y="11806"/>
                  <a:pt x="8177" y="11806"/>
                  <a:pt x="8188" y="11806"/>
                </a:cubicBezTo>
                <a:cubicBezTo>
                  <a:pt x="8188" y="11806"/>
                  <a:pt x="8184" y="11809"/>
                  <a:pt x="8184" y="11809"/>
                </a:cubicBezTo>
                <a:cubicBezTo>
                  <a:pt x="8171" y="11767"/>
                  <a:pt x="8164" y="11809"/>
                  <a:pt x="8151" y="11812"/>
                </a:cubicBezTo>
                <a:lnTo>
                  <a:pt x="8157" y="11806"/>
                </a:lnTo>
                <a:close/>
                <a:moveTo>
                  <a:pt x="8161" y="11832"/>
                </a:moveTo>
                <a:cubicBezTo>
                  <a:pt x="8164" y="11826"/>
                  <a:pt x="8167" y="11822"/>
                  <a:pt x="8171" y="11816"/>
                </a:cubicBezTo>
                <a:cubicBezTo>
                  <a:pt x="8164" y="11816"/>
                  <a:pt x="8157" y="11812"/>
                  <a:pt x="8151" y="11812"/>
                </a:cubicBezTo>
                <a:cubicBezTo>
                  <a:pt x="8151" y="11812"/>
                  <a:pt x="8157" y="11806"/>
                  <a:pt x="8157" y="11806"/>
                </a:cubicBezTo>
                <a:cubicBezTo>
                  <a:pt x="8157" y="11816"/>
                  <a:pt x="8157" y="11826"/>
                  <a:pt x="8157" y="11835"/>
                </a:cubicBezTo>
                <a:lnTo>
                  <a:pt x="8161" y="11832"/>
                </a:lnTo>
                <a:close/>
                <a:moveTo>
                  <a:pt x="8188" y="11806"/>
                </a:moveTo>
                <a:cubicBezTo>
                  <a:pt x="8188" y="11816"/>
                  <a:pt x="8188" y="11826"/>
                  <a:pt x="8188" y="11835"/>
                </a:cubicBezTo>
                <a:lnTo>
                  <a:pt x="8184" y="11832"/>
                </a:lnTo>
                <a:cubicBezTo>
                  <a:pt x="8194" y="11832"/>
                  <a:pt x="8204" y="11832"/>
                  <a:pt x="8214" y="11832"/>
                </a:cubicBezTo>
                <a:cubicBezTo>
                  <a:pt x="8214" y="11832"/>
                  <a:pt x="8211" y="11835"/>
                  <a:pt x="8211" y="11835"/>
                </a:cubicBezTo>
                <a:cubicBezTo>
                  <a:pt x="8201" y="11826"/>
                  <a:pt x="8191" y="11816"/>
                  <a:pt x="8181" y="11806"/>
                </a:cubicBezTo>
                <a:lnTo>
                  <a:pt x="8188" y="11806"/>
                </a:lnTo>
                <a:close/>
                <a:moveTo>
                  <a:pt x="8157" y="11862"/>
                </a:moveTo>
                <a:cubicBezTo>
                  <a:pt x="8167" y="11852"/>
                  <a:pt x="8177" y="11842"/>
                  <a:pt x="8188" y="11832"/>
                </a:cubicBezTo>
                <a:cubicBezTo>
                  <a:pt x="8188" y="11832"/>
                  <a:pt x="8191" y="11835"/>
                  <a:pt x="8191" y="11835"/>
                </a:cubicBezTo>
                <a:cubicBezTo>
                  <a:pt x="8181" y="11835"/>
                  <a:pt x="8171" y="11835"/>
                  <a:pt x="8161" y="11835"/>
                </a:cubicBezTo>
                <a:cubicBezTo>
                  <a:pt x="8161" y="11835"/>
                  <a:pt x="8164" y="11829"/>
                  <a:pt x="8164" y="11829"/>
                </a:cubicBezTo>
                <a:cubicBezTo>
                  <a:pt x="8164" y="11839"/>
                  <a:pt x="8164" y="11849"/>
                  <a:pt x="8164" y="11862"/>
                </a:cubicBezTo>
                <a:lnTo>
                  <a:pt x="8157" y="11862"/>
                </a:lnTo>
                <a:close/>
                <a:moveTo>
                  <a:pt x="9587" y="5532"/>
                </a:moveTo>
                <a:cubicBezTo>
                  <a:pt x="9587" y="5523"/>
                  <a:pt x="9587" y="5513"/>
                  <a:pt x="9587" y="5503"/>
                </a:cubicBezTo>
                <a:lnTo>
                  <a:pt x="9590" y="5506"/>
                </a:lnTo>
                <a:cubicBezTo>
                  <a:pt x="9573" y="5509"/>
                  <a:pt x="9557" y="5516"/>
                  <a:pt x="9543" y="5519"/>
                </a:cubicBezTo>
                <a:cubicBezTo>
                  <a:pt x="9543" y="5519"/>
                  <a:pt x="9543" y="5519"/>
                  <a:pt x="9543" y="5519"/>
                </a:cubicBezTo>
                <a:cubicBezTo>
                  <a:pt x="9560" y="5523"/>
                  <a:pt x="9577" y="5526"/>
                  <a:pt x="9593" y="5529"/>
                </a:cubicBezTo>
                <a:lnTo>
                  <a:pt x="9587" y="5532"/>
                </a:lnTo>
                <a:close/>
                <a:moveTo>
                  <a:pt x="8157" y="11891"/>
                </a:moveTo>
                <a:cubicBezTo>
                  <a:pt x="8157" y="11881"/>
                  <a:pt x="8157" y="11871"/>
                  <a:pt x="8157" y="11862"/>
                </a:cubicBezTo>
                <a:cubicBezTo>
                  <a:pt x="8157" y="11862"/>
                  <a:pt x="8161" y="11865"/>
                  <a:pt x="8161" y="11865"/>
                </a:cubicBezTo>
                <a:cubicBezTo>
                  <a:pt x="8157" y="11868"/>
                  <a:pt x="8154" y="11871"/>
                  <a:pt x="8154" y="11871"/>
                </a:cubicBezTo>
                <a:cubicBezTo>
                  <a:pt x="8154" y="11878"/>
                  <a:pt x="8157" y="11881"/>
                  <a:pt x="8161" y="11888"/>
                </a:cubicBezTo>
                <a:lnTo>
                  <a:pt x="8157" y="11891"/>
                </a:lnTo>
                <a:close/>
                <a:moveTo>
                  <a:pt x="8188" y="11917"/>
                </a:moveTo>
                <a:cubicBezTo>
                  <a:pt x="8177" y="11908"/>
                  <a:pt x="8167" y="11898"/>
                  <a:pt x="8157" y="11888"/>
                </a:cubicBezTo>
                <a:cubicBezTo>
                  <a:pt x="8157" y="11888"/>
                  <a:pt x="8157" y="11891"/>
                  <a:pt x="8157" y="11891"/>
                </a:cubicBezTo>
                <a:cubicBezTo>
                  <a:pt x="8167" y="11901"/>
                  <a:pt x="8177" y="11911"/>
                  <a:pt x="8188" y="11921"/>
                </a:cubicBezTo>
                <a:lnTo>
                  <a:pt x="8188" y="11917"/>
                </a:lnTo>
                <a:close/>
                <a:moveTo>
                  <a:pt x="8101" y="11940"/>
                </a:moveTo>
                <a:cubicBezTo>
                  <a:pt x="8111" y="11940"/>
                  <a:pt x="8121" y="11940"/>
                  <a:pt x="8131" y="11940"/>
                </a:cubicBezTo>
                <a:cubicBezTo>
                  <a:pt x="8131" y="11940"/>
                  <a:pt x="8127" y="11944"/>
                  <a:pt x="8127" y="11944"/>
                </a:cubicBezTo>
                <a:cubicBezTo>
                  <a:pt x="8121" y="11930"/>
                  <a:pt x="8114" y="11934"/>
                  <a:pt x="8104" y="11940"/>
                </a:cubicBezTo>
                <a:lnTo>
                  <a:pt x="8101" y="11940"/>
                </a:lnTo>
                <a:close/>
                <a:moveTo>
                  <a:pt x="9587" y="5503"/>
                </a:moveTo>
                <a:cubicBezTo>
                  <a:pt x="9597" y="5503"/>
                  <a:pt x="9607" y="5503"/>
                  <a:pt x="9617" y="5503"/>
                </a:cubicBezTo>
                <a:cubicBezTo>
                  <a:pt x="9617" y="5503"/>
                  <a:pt x="9613" y="5506"/>
                  <a:pt x="9613" y="5506"/>
                </a:cubicBezTo>
                <a:cubicBezTo>
                  <a:pt x="9603" y="5483"/>
                  <a:pt x="9597" y="5487"/>
                  <a:pt x="9587" y="5506"/>
                </a:cubicBezTo>
                <a:lnTo>
                  <a:pt x="9587" y="5503"/>
                </a:lnTo>
                <a:close/>
                <a:moveTo>
                  <a:pt x="8101" y="11973"/>
                </a:moveTo>
                <a:cubicBezTo>
                  <a:pt x="8101" y="11963"/>
                  <a:pt x="8101" y="11953"/>
                  <a:pt x="8101" y="11944"/>
                </a:cubicBezTo>
                <a:cubicBezTo>
                  <a:pt x="8101" y="11944"/>
                  <a:pt x="8104" y="11944"/>
                  <a:pt x="8104" y="11944"/>
                </a:cubicBezTo>
                <a:cubicBezTo>
                  <a:pt x="8084" y="11953"/>
                  <a:pt x="8094" y="11967"/>
                  <a:pt x="8104" y="11980"/>
                </a:cubicBezTo>
                <a:cubicBezTo>
                  <a:pt x="8104" y="11976"/>
                  <a:pt x="8101" y="11973"/>
                  <a:pt x="8101" y="11973"/>
                </a:cubicBezTo>
                <a:close/>
                <a:moveTo>
                  <a:pt x="8154" y="11973"/>
                </a:moveTo>
                <a:cubicBezTo>
                  <a:pt x="8144" y="11963"/>
                  <a:pt x="8137" y="11953"/>
                  <a:pt x="8127" y="11947"/>
                </a:cubicBezTo>
                <a:cubicBezTo>
                  <a:pt x="8127" y="11947"/>
                  <a:pt x="8131" y="11944"/>
                  <a:pt x="8131" y="11944"/>
                </a:cubicBezTo>
                <a:cubicBezTo>
                  <a:pt x="8131" y="11953"/>
                  <a:pt x="8131" y="11963"/>
                  <a:pt x="8131" y="11973"/>
                </a:cubicBezTo>
                <a:cubicBezTo>
                  <a:pt x="8131" y="11973"/>
                  <a:pt x="8127" y="11976"/>
                  <a:pt x="8127" y="11976"/>
                </a:cubicBezTo>
                <a:cubicBezTo>
                  <a:pt x="8137" y="11973"/>
                  <a:pt x="8147" y="11970"/>
                  <a:pt x="8157" y="11970"/>
                </a:cubicBezTo>
                <a:lnTo>
                  <a:pt x="8154" y="11973"/>
                </a:lnTo>
                <a:close/>
                <a:moveTo>
                  <a:pt x="8127" y="11976"/>
                </a:moveTo>
                <a:cubicBezTo>
                  <a:pt x="8124" y="11970"/>
                  <a:pt x="8117" y="11963"/>
                  <a:pt x="8114" y="11960"/>
                </a:cubicBezTo>
                <a:cubicBezTo>
                  <a:pt x="8111" y="11967"/>
                  <a:pt x="8107" y="11973"/>
                  <a:pt x="8104" y="11980"/>
                </a:cubicBezTo>
                <a:cubicBezTo>
                  <a:pt x="8104" y="11980"/>
                  <a:pt x="8101" y="11973"/>
                  <a:pt x="8101" y="11973"/>
                </a:cubicBezTo>
                <a:cubicBezTo>
                  <a:pt x="8111" y="11973"/>
                  <a:pt x="8121" y="11973"/>
                  <a:pt x="8131" y="11973"/>
                </a:cubicBezTo>
                <a:lnTo>
                  <a:pt x="8127" y="11976"/>
                </a:lnTo>
                <a:close/>
                <a:moveTo>
                  <a:pt x="8157" y="11970"/>
                </a:moveTo>
                <a:cubicBezTo>
                  <a:pt x="8161" y="11986"/>
                  <a:pt x="8167" y="11999"/>
                  <a:pt x="8188" y="11996"/>
                </a:cubicBezTo>
                <a:cubicBezTo>
                  <a:pt x="8188" y="11996"/>
                  <a:pt x="8184" y="11999"/>
                  <a:pt x="8184" y="11999"/>
                </a:cubicBezTo>
                <a:cubicBezTo>
                  <a:pt x="8184" y="11989"/>
                  <a:pt x="8184" y="11980"/>
                  <a:pt x="8184" y="11970"/>
                </a:cubicBezTo>
                <a:cubicBezTo>
                  <a:pt x="8184" y="11970"/>
                  <a:pt x="8188" y="11973"/>
                  <a:pt x="8188" y="11973"/>
                </a:cubicBezTo>
                <a:cubicBezTo>
                  <a:pt x="8177" y="11973"/>
                  <a:pt x="8167" y="11973"/>
                  <a:pt x="8154" y="11973"/>
                </a:cubicBezTo>
                <a:cubicBezTo>
                  <a:pt x="8154" y="11973"/>
                  <a:pt x="8157" y="11970"/>
                  <a:pt x="8157" y="11970"/>
                </a:cubicBezTo>
                <a:close/>
                <a:moveTo>
                  <a:pt x="8151" y="12058"/>
                </a:moveTo>
                <a:cubicBezTo>
                  <a:pt x="8151" y="12048"/>
                  <a:pt x="8167" y="12035"/>
                  <a:pt x="8144" y="12039"/>
                </a:cubicBezTo>
                <a:cubicBezTo>
                  <a:pt x="8147" y="12045"/>
                  <a:pt x="8151" y="12052"/>
                  <a:pt x="8154" y="12055"/>
                </a:cubicBezTo>
                <a:lnTo>
                  <a:pt x="8151" y="12058"/>
                </a:lnTo>
                <a:close/>
                <a:moveTo>
                  <a:pt x="8151" y="12058"/>
                </a:moveTo>
                <a:lnTo>
                  <a:pt x="8161" y="12052"/>
                </a:lnTo>
                <a:cubicBezTo>
                  <a:pt x="8161" y="12052"/>
                  <a:pt x="8154" y="12052"/>
                  <a:pt x="8154" y="12055"/>
                </a:cubicBezTo>
                <a:cubicBezTo>
                  <a:pt x="8154" y="12058"/>
                  <a:pt x="8151" y="12058"/>
                  <a:pt x="8151" y="12058"/>
                </a:cubicBezTo>
                <a:close/>
                <a:moveTo>
                  <a:pt x="8211" y="12134"/>
                </a:moveTo>
                <a:cubicBezTo>
                  <a:pt x="8211" y="12124"/>
                  <a:pt x="8211" y="12114"/>
                  <a:pt x="8211" y="12104"/>
                </a:cubicBezTo>
                <a:cubicBezTo>
                  <a:pt x="8211" y="12104"/>
                  <a:pt x="8214" y="12107"/>
                  <a:pt x="8214" y="12107"/>
                </a:cubicBezTo>
                <a:cubicBezTo>
                  <a:pt x="8201" y="12107"/>
                  <a:pt x="8191" y="12111"/>
                  <a:pt x="8194" y="12127"/>
                </a:cubicBezTo>
                <a:cubicBezTo>
                  <a:pt x="8194" y="12130"/>
                  <a:pt x="8208" y="12130"/>
                  <a:pt x="8214" y="12134"/>
                </a:cubicBezTo>
                <a:cubicBezTo>
                  <a:pt x="8214" y="12130"/>
                  <a:pt x="8211" y="12134"/>
                  <a:pt x="8211" y="12134"/>
                </a:cubicBezTo>
                <a:close/>
                <a:moveTo>
                  <a:pt x="6899" y="12127"/>
                </a:moveTo>
                <a:cubicBezTo>
                  <a:pt x="6899" y="12134"/>
                  <a:pt x="6895" y="12140"/>
                  <a:pt x="6895" y="12147"/>
                </a:cubicBezTo>
                <a:cubicBezTo>
                  <a:pt x="6902" y="12147"/>
                  <a:pt x="6906" y="12144"/>
                  <a:pt x="6912" y="12144"/>
                </a:cubicBezTo>
                <a:cubicBezTo>
                  <a:pt x="6906" y="12140"/>
                  <a:pt x="6902" y="12134"/>
                  <a:pt x="6899" y="12127"/>
                </a:cubicBezTo>
                <a:cubicBezTo>
                  <a:pt x="6895" y="12130"/>
                  <a:pt x="6899" y="12127"/>
                  <a:pt x="6899" y="12127"/>
                </a:cubicBezTo>
                <a:close/>
                <a:moveTo>
                  <a:pt x="8111" y="12160"/>
                </a:moveTo>
                <a:cubicBezTo>
                  <a:pt x="8107" y="12157"/>
                  <a:pt x="8107" y="12153"/>
                  <a:pt x="8104" y="12153"/>
                </a:cubicBezTo>
                <a:cubicBezTo>
                  <a:pt x="8104" y="12157"/>
                  <a:pt x="8107" y="12157"/>
                  <a:pt x="8111" y="12160"/>
                </a:cubicBezTo>
                <a:cubicBezTo>
                  <a:pt x="8107" y="12160"/>
                  <a:pt x="8111" y="12160"/>
                  <a:pt x="8111" y="12160"/>
                </a:cubicBezTo>
                <a:close/>
                <a:moveTo>
                  <a:pt x="8131" y="12160"/>
                </a:moveTo>
                <a:cubicBezTo>
                  <a:pt x="8141" y="12160"/>
                  <a:pt x="8151" y="12160"/>
                  <a:pt x="8161" y="12160"/>
                </a:cubicBezTo>
                <a:cubicBezTo>
                  <a:pt x="8161" y="12160"/>
                  <a:pt x="8161" y="12157"/>
                  <a:pt x="8161" y="12157"/>
                </a:cubicBezTo>
                <a:cubicBezTo>
                  <a:pt x="8151" y="12157"/>
                  <a:pt x="8137" y="12157"/>
                  <a:pt x="8131" y="12160"/>
                </a:cubicBezTo>
                <a:cubicBezTo>
                  <a:pt x="8127" y="12157"/>
                  <a:pt x="8131" y="12160"/>
                  <a:pt x="8131" y="12160"/>
                </a:cubicBezTo>
                <a:close/>
                <a:moveTo>
                  <a:pt x="15391" y="5480"/>
                </a:moveTo>
                <a:cubicBezTo>
                  <a:pt x="15391" y="5470"/>
                  <a:pt x="15391" y="5460"/>
                  <a:pt x="15391" y="5450"/>
                </a:cubicBezTo>
                <a:cubicBezTo>
                  <a:pt x="15391" y="5450"/>
                  <a:pt x="15394" y="5454"/>
                  <a:pt x="15394" y="5454"/>
                </a:cubicBezTo>
                <a:cubicBezTo>
                  <a:pt x="15381" y="5450"/>
                  <a:pt x="15371" y="5454"/>
                  <a:pt x="15374" y="5470"/>
                </a:cubicBezTo>
                <a:cubicBezTo>
                  <a:pt x="15374" y="5473"/>
                  <a:pt x="15388" y="5473"/>
                  <a:pt x="15391" y="5480"/>
                </a:cubicBezTo>
                <a:cubicBezTo>
                  <a:pt x="15394" y="5477"/>
                  <a:pt x="15391" y="5480"/>
                  <a:pt x="15391" y="5480"/>
                </a:cubicBezTo>
                <a:close/>
                <a:moveTo>
                  <a:pt x="9891" y="5447"/>
                </a:moveTo>
                <a:cubicBezTo>
                  <a:pt x="9895" y="5450"/>
                  <a:pt x="9898" y="5454"/>
                  <a:pt x="9901" y="5457"/>
                </a:cubicBezTo>
                <a:cubicBezTo>
                  <a:pt x="9898" y="5454"/>
                  <a:pt x="9898" y="5450"/>
                  <a:pt x="9895" y="5444"/>
                </a:cubicBezTo>
                <a:cubicBezTo>
                  <a:pt x="9895" y="5444"/>
                  <a:pt x="9891" y="5447"/>
                  <a:pt x="9891" y="5447"/>
                </a:cubicBezTo>
                <a:close/>
                <a:moveTo>
                  <a:pt x="7441" y="5457"/>
                </a:moveTo>
                <a:cubicBezTo>
                  <a:pt x="7444" y="5457"/>
                  <a:pt x="7448" y="5457"/>
                  <a:pt x="7448" y="5457"/>
                </a:cubicBezTo>
                <a:cubicBezTo>
                  <a:pt x="7448" y="5454"/>
                  <a:pt x="7444" y="5454"/>
                  <a:pt x="7444" y="5450"/>
                </a:cubicBezTo>
                <a:cubicBezTo>
                  <a:pt x="7444" y="5454"/>
                  <a:pt x="7444" y="5457"/>
                  <a:pt x="7444" y="5460"/>
                </a:cubicBezTo>
                <a:cubicBezTo>
                  <a:pt x="7444" y="5464"/>
                  <a:pt x="7441" y="5457"/>
                  <a:pt x="7441" y="5457"/>
                </a:cubicBezTo>
                <a:close/>
                <a:moveTo>
                  <a:pt x="10511" y="12212"/>
                </a:moveTo>
                <a:cubicBezTo>
                  <a:pt x="10507" y="12212"/>
                  <a:pt x="10507" y="12209"/>
                  <a:pt x="10504" y="12209"/>
                </a:cubicBezTo>
                <a:cubicBezTo>
                  <a:pt x="10504" y="12212"/>
                  <a:pt x="10507" y="12216"/>
                  <a:pt x="10507" y="12219"/>
                </a:cubicBezTo>
                <a:cubicBezTo>
                  <a:pt x="10507" y="12219"/>
                  <a:pt x="10511" y="12212"/>
                  <a:pt x="10511" y="12212"/>
                </a:cubicBezTo>
                <a:close/>
                <a:moveTo>
                  <a:pt x="9530" y="5395"/>
                </a:moveTo>
                <a:cubicBezTo>
                  <a:pt x="9526" y="5398"/>
                  <a:pt x="9526" y="5401"/>
                  <a:pt x="9523" y="5401"/>
                </a:cubicBezTo>
                <a:cubicBezTo>
                  <a:pt x="9526" y="5401"/>
                  <a:pt x="9530" y="5405"/>
                  <a:pt x="9533" y="5405"/>
                </a:cubicBezTo>
                <a:cubicBezTo>
                  <a:pt x="9533" y="5398"/>
                  <a:pt x="9533" y="5395"/>
                  <a:pt x="9533" y="5388"/>
                </a:cubicBezTo>
                <a:lnTo>
                  <a:pt x="9530" y="5395"/>
                </a:lnTo>
                <a:close/>
                <a:moveTo>
                  <a:pt x="6849" y="12229"/>
                </a:moveTo>
                <a:cubicBezTo>
                  <a:pt x="6849" y="12239"/>
                  <a:pt x="6829" y="12252"/>
                  <a:pt x="6855" y="12255"/>
                </a:cubicBezTo>
                <a:cubicBezTo>
                  <a:pt x="6852" y="12248"/>
                  <a:pt x="6849" y="12239"/>
                  <a:pt x="6849" y="12229"/>
                </a:cubicBezTo>
                <a:cubicBezTo>
                  <a:pt x="6845" y="12232"/>
                  <a:pt x="6849" y="12229"/>
                  <a:pt x="6849" y="12229"/>
                </a:cubicBezTo>
                <a:close/>
                <a:moveTo>
                  <a:pt x="8101" y="12255"/>
                </a:moveTo>
                <a:cubicBezTo>
                  <a:pt x="8101" y="12258"/>
                  <a:pt x="8097" y="12258"/>
                  <a:pt x="8097" y="12262"/>
                </a:cubicBezTo>
                <a:cubicBezTo>
                  <a:pt x="8101" y="12262"/>
                  <a:pt x="8104" y="12258"/>
                  <a:pt x="8107" y="12258"/>
                </a:cubicBezTo>
                <a:cubicBezTo>
                  <a:pt x="8104" y="12258"/>
                  <a:pt x="8101" y="12255"/>
                  <a:pt x="8101" y="12255"/>
                </a:cubicBezTo>
                <a:close/>
                <a:moveTo>
                  <a:pt x="9982" y="12225"/>
                </a:moveTo>
                <a:cubicBezTo>
                  <a:pt x="9982" y="12225"/>
                  <a:pt x="9985" y="12232"/>
                  <a:pt x="9985" y="12232"/>
                </a:cubicBezTo>
                <a:lnTo>
                  <a:pt x="9982" y="12225"/>
                </a:lnTo>
                <a:cubicBezTo>
                  <a:pt x="9985" y="12222"/>
                  <a:pt x="9982" y="12225"/>
                  <a:pt x="9982" y="12225"/>
                </a:cubicBezTo>
                <a:close/>
                <a:moveTo>
                  <a:pt x="9533" y="5391"/>
                </a:moveTo>
                <a:cubicBezTo>
                  <a:pt x="9536" y="5395"/>
                  <a:pt x="9536" y="5395"/>
                  <a:pt x="9540" y="5398"/>
                </a:cubicBezTo>
                <a:cubicBezTo>
                  <a:pt x="9536" y="5395"/>
                  <a:pt x="9536" y="5391"/>
                  <a:pt x="9533" y="5391"/>
                </a:cubicBezTo>
                <a:cubicBezTo>
                  <a:pt x="9533" y="5391"/>
                  <a:pt x="9533" y="5395"/>
                  <a:pt x="9530" y="5395"/>
                </a:cubicBezTo>
                <a:cubicBezTo>
                  <a:pt x="9530" y="5395"/>
                  <a:pt x="9533" y="5391"/>
                  <a:pt x="9533" y="5391"/>
                </a:cubicBezTo>
                <a:close/>
                <a:moveTo>
                  <a:pt x="9617" y="5342"/>
                </a:moveTo>
                <a:cubicBezTo>
                  <a:pt x="9607" y="5342"/>
                  <a:pt x="9597" y="5342"/>
                  <a:pt x="9587" y="5342"/>
                </a:cubicBezTo>
                <a:cubicBezTo>
                  <a:pt x="9587" y="5342"/>
                  <a:pt x="9587" y="5346"/>
                  <a:pt x="9587" y="5346"/>
                </a:cubicBezTo>
                <a:cubicBezTo>
                  <a:pt x="9597" y="5346"/>
                  <a:pt x="9607" y="5346"/>
                  <a:pt x="9617" y="5346"/>
                </a:cubicBezTo>
                <a:cubicBezTo>
                  <a:pt x="9617" y="5346"/>
                  <a:pt x="9617" y="5342"/>
                  <a:pt x="9617" y="5342"/>
                </a:cubicBezTo>
                <a:close/>
                <a:moveTo>
                  <a:pt x="8194" y="12350"/>
                </a:moveTo>
                <a:cubicBezTo>
                  <a:pt x="8201" y="12347"/>
                  <a:pt x="8208" y="12343"/>
                  <a:pt x="8214" y="12347"/>
                </a:cubicBezTo>
                <a:cubicBezTo>
                  <a:pt x="8214" y="12347"/>
                  <a:pt x="8211" y="12350"/>
                  <a:pt x="8211" y="12350"/>
                </a:cubicBezTo>
                <a:cubicBezTo>
                  <a:pt x="8211" y="12340"/>
                  <a:pt x="8211" y="12327"/>
                  <a:pt x="8211" y="12317"/>
                </a:cubicBezTo>
                <a:cubicBezTo>
                  <a:pt x="8211" y="12317"/>
                  <a:pt x="8214" y="12321"/>
                  <a:pt x="8214" y="12321"/>
                </a:cubicBezTo>
                <a:cubicBezTo>
                  <a:pt x="8208" y="12330"/>
                  <a:pt x="8204" y="12340"/>
                  <a:pt x="8198" y="12353"/>
                </a:cubicBezTo>
                <a:cubicBezTo>
                  <a:pt x="8198" y="12350"/>
                  <a:pt x="8194" y="12350"/>
                  <a:pt x="8194" y="12350"/>
                </a:cubicBezTo>
                <a:close/>
                <a:moveTo>
                  <a:pt x="10594" y="12363"/>
                </a:moveTo>
                <a:cubicBezTo>
                  <a:pt x="10594" y="12363"/>
                  <a:pt x="10588" y="12360"/>
                  <a:pt x="10588" y="12360"/>
                </a:cubicBezTo>
                <a:lnTo>
                  <a:pt x="10594" y="12363"/>
                </a:lnTo>
                <a:cubicBezTo>
                  <a:pt x="10594" y="12366"/>
                  <a:pt x="10594" y="12363"/>
                  <a:pt x="10594" y="12363"/>
                </a:cubicBezTo>
                <a:close/>
                <a:moveTo>
                  <a:pt x="11414" y="12324"/>
                </a:moveTo>
                <a:cubicBezTo>
                  <a:pt x="11414" y="12324"/>
                  <a:pt x="11411" y="12321"/>
                  <a:pt x="11411" y="12321"/>
                </a:cubicBezTo>
                <a:cubicBezTo>
                  <a:pt x="11411" y="12324"/>
                  <a:pt x="11414" y="12324"/>
                  <a:pt x="11414" y="12324"/>
                </a:cubicBezTo>
                <a:close/>
                <a:moveTo>
                  <a:pt x="6795" y="12363"/>
                </a:moveTo>
                <a:lnTo>
                  <a:pt x="6795" y="12357"/>
                </a:lnTo>
                <a:lnTo>
                  <a:pt x="6788" y="12360"/>
                </a:lnTo>
                <a:lnTo>
                  <a:pt x="6795" y="12363"/>
                </a:lnTo>
                <a:close/>
                <a:moveTo>
                  <a:pt x="8144" y="12376"/>
                </a:moveTo>
                <a:cubicBezTo>
                  <a:pt x="8161" y="12370"/>
                  <a:pt x="8181" y="12360"/>
                  <a:pt x="8198" y="12353"/>
                </a:cubicBezTo>
                <a:cubicBezTo>
                  <a:pt x="8198" y="12353"/>
                  <a:pt x="8194" y="12353"/>
                  <a:pt x="8194" y="12353"/>
                </a:cubicBezTo>
                <a:cubicBezTo>
                  <a:pt x="8174" y="12347"/>
                  <a:pt x="8154" y="12343"/>
                  <a:pt x="8144" y="12370"/>
                </a:cubicBezTo>
                <a:cubicBezTo>
                  <a:pt x="8147" y="12370"/>
                  <a:pt x="8144" y="12376"/>
                  <a:pt x="8144" y="12376"/>
                </a:cubicBezTo>
                <a:close/>
                <a:moveTo>
                  <a:pt x="8147" y="12370"/>
                </a:moveTo>
                <a:cubicBezTo>
                  <a:pt x="8151" y="12373"/>
                  <a:pt x="8151" y="12376"/>
                  <a:pt x="8154" y="12380"/>
                </a:cubicBezTo>
                <a:cubicBezTo>
                  <a:pt x="8161" y="12370"/>
                  <a:pt x="8157" y="12370"/>
                  <a:pt x="8147" y="12376"/>
                </a:cubicBezTo>
                <a:cubicBezTo>
                  <a:pt x="8144" y="12376"/>
                  <a:pt x="8147" y="12370"/>
                  <a:pt x="8147" y="12370"/>
                </a:cubicBezTo>
                <a:close/>
                <a:moveTo>
                  <a:pt x="10005" y="5316"/>
                </a:moveTo>
                <a:cubicBezTo>
                  <a:pt x="10005" y="5316"/>
                  <a:pt x="10005" y="5319"/>
                  <a:pt x="10005" y="5316"/>
                </a:cubicBezTo>
                <a:cubicBezTo>
                  <a:pt x="10005" y="5319"/>
                  <a:pt x="10008" y="5319"/>
                  <a:pt x="10008" y="5319"/>
                </a:cubicBezTo>
                <a:cubicBezTo>
                  <a:pt x="10012" y="5319"/>
                  <a:pt x="10008" y="5316"/>
                  <a:pt x="10005" y="5316"/>
                </a:cubicBezTo>
                <a:close/>
                <a:moveTo>
                  <a:pt x="11364" y="12445"/>
                </a:moveTo>
                <a:lnTo>
                  <a:pt x="11364" y="12439"/>
                </a:lnTo>
                <a:lnTo>
                  <a:pt x="11354" y="12442"/>
                </a:lnTo>
                <a:lnTo>
                  <a:pt x="11364" y="12445"/>
                </a:lnTo>
                <a:close/>
                <a:moveTo>
                  <a:pt x="7993" y="12498"/>
                </a:moveTo>
                <a:cubicBezTo>
                  <a:pt x="7990" y="12498"/>
                  <a:pt x="7987" y="12501"/>
                  <a:pt x="7983" y="12501"/>
                </a:cubicBezTo>
                <a:cubicBezTo>
                  <a:pt x="7993" y="12507"/>
                  <a:pt x="7993" y="12507"/>
                  <a:pt x="7990" y="12494"/>
                </a:cubicBezTo>
                <a:cubicBezTo>
                  <a:pt x="7987" y="12498"/>
                  <a:pt x="7993" y="12498"/>
                  <a:pt x="7993" y="12498"/>
                </a:cubicBezTo>
                <a:close/>
                <a:moveTo>
                  <a:pt x="8127" y="12488"/>
                </a:moveTo>
                <a:cubicBezTo>
                  <a:pt x="8127" y="12488"/>
                  <a:pt x="8131" y="12491"/>
                  <a:pt x="8131" y="12491"/>
                </a:cubicBezTo>
                <a:cubicBezTo>
                  <a:pt x="8131" y="12488"/>
                  <a:pt x="8127" y="12488"/>
                  <a:pt x="8127" y="12488"/>
                </a:cubicBezTo>
                <a:cubicBezTo>
                  <a:pt x="8127" y="12484"/>
                  <a:pt x="8127" y="12488"/>
                  <a:pt x="8127" y="12488"/>
                </a:cubicBezTo>
                <a:close/>
                <a:moveTo>
                  <a:pt x="6711" y="12524"/>
                </a:moveTo>
                <a:cubicBezTo>
                  <a:pt x="6708" y="12524"/>
                  <a:pt x="6708" y="12527"/>
                  <a:pt x="6705" y="12527"/>
                </a:cubicBezTo>
                <a:cubicBezTo>
                  <a:pt x="6708" y="12527"/>
                  <a:pt x="6711" y="12527"/>
                  <a:pt x="6711" y="12524"/>
                </a:cubicBezTo>
                <a:cubicBezTo>
                  <a:pt x="6715" y="12527"/>
                  <a:pt x="6711" y="12524"/>
                  <a:pt x="6711" y="12524"/>
                </a:cubicBezTo>
                <a:close/>
                <a:moveTo>
                  <a:pt x="9613" y="5287"/>
                </a:moveTo>
                <a:cubicBezTo>
                  <a:pt x="9624" y="5287"/>
                  <a:pt x="9634" y="5287"/>
                  <a:pt x="9647" y="5287"/>
                </a:cubicBezTo>
                <a:cubicBezTo>
                  <a:pt x="9647" y="5287"/>
                  <a:pt x="9644" y="5290"/>
                  <a:pt x="9644" y="5290"/>
                </a:cubicBezTo>
                <a:cubicBezTo>
                  <a:pt x="9644" y="5280"/>
                  <a:pt x="9644" y="5270"/>
                  <a:pt x="9644" y="5257"/>
                </a:cubicBezTo>
                <a:cubicBezTo>
                  <a:pt x="9644" y="5257"/>
                  <a:pt x="9647" y="5260"/>
                  <a:pt x="9647" y="5260"/>
                </a:cubicBezTo>
                <a:cubicBezTo>
                  <a:pt x="9637" y="5273"/>
                  <a:pt x="9624" y="5280"/>
                  <a:pt x="9613" y="5287"/>
                </a:cubicBezTo>
                <a:cubicBezTo>
                  <a:pt x="9613" y="5290"/>
                  <a:pt x="9613" y="5287"/>
                  <a:pt x="9613" y="5287"/>
                </a:cubicBezTo>
                <a:close/>
                <a:moveTo>
                  <a:pt x="9644" y="5260"/>
                </a:moveTo>
                <a:cubicBezTo>
                  <a:pt x="9654" y="5260"/>
                  <a:pt x="9664" y="5264"/>
                  <a:pt x="9674" y="5264"/>
                </a:cubicBezTo>
                <a:cubicBezTo>
                  <a:pt x="9674" y="5254"/>
                  <a:pt x="9670" y="5244"/>
                  <a:pt x="9670" y="5234"/>
                </a:cubicBezTo>
                <a:cubicBezTo>
                  <a:pt x="9670" y="5234"/>
                  <a:pt x="9674" y="5237"/>
                  <a:pt x="9674" y="5237"/>
                </a:cubicBezTo>
                <a:cubicBezTo>
                  <a:pt x="9650" y="5231"/>
                  <a:pt x="9647" y="5247"/>
                  <a:pt x="9647" y="5264"/>
                </a:cubicBezTo>
                <a:lnTo>
                  <a:pt x="9644" y="5260"/>
                </a:lnTo>
                <a:close/>
                <a:moveTo>
                  <a:pt x="6671" y="12616"/>
                </a:moveTo>
                <a:lnTo>
                  <a:pt x="6675" y="12619"/>
                </a:lnTo>
                <a:cubicBezTo>
                  <a:pt x="6675" y="12619"/>
                  <a:pt x="6675" y="12612"/>
                  <a:pt x="6675" y="12612"/>
                </a:cubicBezTo>
                <a:cubicBezTo>
                  <a:pt x="6675" y="12612"/>
                  <a:pt x="6671" y="12616"/>
                  <a:pt x="6671" y="12616"/>
                </a:cubicBezTo>
                <a:close/>
                <a:moveTo>
                  <a:pt x="8181" y="12616"/>
                </a:moveTo>
                <a:cubicBezTo>
                  <a:pt x="8181" y="12616"/>
                  <a:pt x="8177" y="12616"/>
                  <a:pt x="8177" y="12619"/>
                </a:cubicBezTo>
                <a:cubicBezTo>
                  <a:pt x="8177" y="12619"/>
                  <a:pt x="8181" y="12616"/>
                  <a:pt x="8181" y="12616"/>
                </a:cubicBezTo>
                <a:close/>
                <a:moveTo>
                  <a:pt x="8238" y="12642"/>
                </a:moveTo>
                <a:cubicBezTo>
                  <a:pt x="8258" y="12642"/>
                  <a:pt x="8268" y="12635"/>
                  <a:pt x="8265" y="12616"/>
                </a:cubicBezTo>
                <a:cubicBezTo>
                  <a:pt x="8265" y="12616"/>
                  <a:pt x="8268" y="12619"/>
                  <a:pt x="8268" y="12619"/>
                </a:cubicBezTo>
                <a:cubicBezTo>
                  <a:pt x="8258" y="12619"/>
                  <a:pt x="8248" y="12619"/>
                  <a:pt x="8238" y="12619"/>
                </a:cubicBezTo>
                <a:cubicBezTo>
                  <a:pt x="8238" y="12619"/>
                  <a:pt x="8241" y="12616"/>
                  <a:pt x="8241" y="12616"/>
                </a:cubicBezTo>
                <a:cubicBezTo>
                  <a:pt x="8241" y="12625"/>
                  <a:pt x="8241" y="12635"/>
                  <a:pt x="8241" y="12648"/>
                </a:cubicBezTo>
                <a:lnTo>
                  <a:pt x="8238" y="12642"/>
                </a:lnTo>
                <a:close/>
                <a:moveTo>
                  <a:pt x="7977" y="12655"/>
                </a:moveTo>
                <a:lnTo>
                  <a:pt x="7977" y="12661"/>
                </a:lnTo>
                <a:lnTo>
                  <a:pt x="7983" y="12658"/>
                </a:lnTo>
                <a:lnTo>
                  <a:pt x="7977" y="12655"/>
                </a:lnTo>
                <a:close/>
                <a:moveTo>
                  <a:pt x="8951" y="5198"/>
                </a:moveTo>
                <a:cubicBezTo>
                  <a:pt x="8951" y="5195"/>
                  <a:pt x="8954" y="5195"/>
                  <a:pt x="8954" y="5192"/>
                </a:cubicBezTo>
                <a:cubicBezTo>
                  <a:pt x="8951" y="5192"/>
                  <a:pt x="8947" y="5195"/>
                  <a:pt x="8944" y="5195"/>
                </a:cubicBezTo>
                <a:cubicBezTo>
                  <a:pt x="8947" y="5195"/>
                  <a:pt x="8951" y="5198"/>
                  <a:pt x="8951" y="5198"/>
                </a:cubicBezTo>
                <a:close/>
                <a:moveTo>
                  <a:pt x="8154" y="12707"/>
                </a:moveTo>
                <a:cubicBezTo>
                  <a:pt x="8154" y="12704"/>
                  <a:pt x="8154" y="12701"/>
                  <a:pt x="8157" y="12697"/>
                </a:cubicBezTo>
                <a:cubicBezTo>
                  <a:pt x="8154" y="12701"/>
                  <a:pt x="8154" y="12701"/>
                  <a:pt x="8151" y="12704"/>
                </a:cubicBezTo>
                <a:cubicBezTo>
                  <a:pt x="8151" y="12704"/>
                  <a:pt x="8154" y="12707"/>
                  <a:pt x="8154" y="12707"/>
                </a:cubicBezTo>
                <a:close/>
                <a:moveTo>
                  <a:pt x="6631" y="12730"/>
                </a:moveTo>
                <a:cubicBezTo>
                  <a:pt x="6641" y="12717"/>
                  <a:pt x="6651" y="12701"/>
                  <a:pt x="6661" y="12688"/>
                </a:cubicBezTo>
                <a:cubicBezTo>
                  <a:pt x="6661" y="12688"/>
                  <a:pt x="6665" y="12691"/>
                  <a:pt x="6665" y="12691"/>
                </a:cubicBezTo>
                <a:cubicBezTo>
                  <a:pt x="6638" y="12688"/>
                  <a:pt x="6611" y="12684"/>
                  <a:pt x="6634" y="12724"/>
                </a:cubicBezTo>
                <a:cubicBezTo>
                  <a:pt x="6634" y="12724"/>
                  <a:pt x="6631" y="12730"/>
                  <a:pt x="6631" y="12730"/>
                </a:cubicBezTo>
                <a:close/>
                <a:moveTo>
                  <a:pt x="9670" y="5185"/>
                </a:moveTo>
                <a:cubicBezTo>
                  <a:pt x="9670" y="5175"/>
                  <a:pt x="9670" y="5165"/>
                  <a:pt x="9670" y="5155"/>
                </a:cubicBezTo>
                <a:lnTo>
                  <a:pt x="9674" y="5159"/>
                </a:lnTo>
                <a:cubicBezTo>
                  <a:pt x="9667" y="5162"/>
                  <a:pt x="9660" y="5165"/>
                  <a:pt x="9654" y="5172"/>
                </a:cubicBezTo>
                <a:cubicBezTo>
                  <a:pt x="9660" y="5175"/>
                  <a:pt x="9667" y="5178"/>
                  <a:pt x="9674" y="5182"/>
                </a:cubicBezTo>
                <a:lnTo>
                  <a:pt x="9670" y="5185"/>
                </a:lnTo>
                <a:close/>
                <a:moveTo>
                  <a:pt x="9580" y="5136"/>
                </a:moveTo>
                <a:cubicBezTo>
                  <a:pt x="9580" y="5155"/>
                  <a:pt x="9580" y="5175"/>
                  <a:pt x="9580" y="5198"/>
                </a:cubicBezTo>
                <a:cubicBezTo>
                  <a:pt x="9580" y="5198"/>
                  <a:pt x="9580" y="5198"/>
                  <a:pt x="9580" y="5198"/>
                </a:cubicBezTo>
                <a:cubicBezTo>
                  <a:pt x="9580" y="5178"/>
                  <a:pt x="9580" y="5155"/>
                  <a:pt x="9580" y="5136"/>
                </a:cubicBezTo>
                <a:cubicBezTo>
                  <a:pt x="9580" y="5136"/>
                  <a:pt x="9580" y="5136"/>
                  <a:pt x="9580" y="5136"/>
                </a:cubicBezTo>
                <a:close/>
                <a:moveTo>
                  <a:pt x="6634" y="12724"/>
                </a:moveTo>
                <a:cubicBezTo>
                  <a:pt x="6638" y="12727"/>
                  <a:pt x="6641" y="12730"/>
                  <a:pt x="6644" y="12730"/>
                </a:cubicBezTo>
                <a:cubicBezTo>
                  <a:pt x="6644" y="12727"/>
                  <a:pt x="6644" y="12724"/>
                  <a:pt x="6641" y="12720"/>
                </a:cubicBezTo>
                <a:cubicBezTo>
                  <a:pt x="6638" y="12720"/>
                  <a:pt x="6634" y="12724"/>
                  <a:pt x="6631" y="12724"/>
                </a:cubicBezTo>
                <a:cubicBezTo>
                  <a:pt x="6631" y="12730"/>
                  <a:pt x="6634" y="12724"/>
                  <a:pt x="6634" y="12724"/>
                </a:cubicBezTo>
                <a:close/>
                <a:moveTo>
                  <a:pt x="9670" y="5152"/>
                </a:moveTo>
                <a:cubicBezTo>
                  <a:pt x="9680" y="5152"/>
                  <a:pt x="9690" y="5152"/>
                  <a:pt x="9700" y="5152"/>
                </a:cubicBezTo>
                <a:cubicBezTo>
                  <a:pt x="9700" y="5152"/>
                  <a:pt x="9697" y="5155"/>
                  <a:pt x="9697" y="5155"/>
                </a:cubicBezTo>
                <a:cubicBezTo>
                  <a:pt x="9697" y="5146"/>
                  <a:pt x="9700" y="5133"/>
                  <a:pt x="9700" y="5123"/>
                </a:cubicBezTo>
                <a:cubicBezTo>
                  <a:pt x="9690" y="5123"/>
                  <a:pt x="9680" y="5126"/>
                  <a:pt x="9667" y="5126"/>
                </a:cubicBezTo>
                <a:cubicBezTo>
                  <a:pt x="9667" y="5126"/>
                  <a:pt x="9670" y="5123"/>
                  <a:pt x="9670" y="5123"/>
                </a:cubicBezTo>
                <a:cubicBezTo>
                  <a:pt x="9670" y="5133"/>
                  <a:pt x="9670" y="5142"/>
                  <a:pt x="9670" y="5152"/>
                </a:cubicBezTo>
                <a:lnTo>
                  <a:pt x="9670" y="5152"/>
                </a:lnTo>
                <a:close/>
                <a:moveTo>
                  <a:pt x="6564" y="12753"/>
                </a:moveTo>
                <a:cubicBezTo>
                  <a:pt x="6554" y="12753"/>
                  <a:pt x="6544" y="12753"/>
                  <a:pt x="6534" y="12753"/>
                </a:cubicBezTo>
                <a:cubicBezTo>
                  <a:pt x="6534" y="12753"/>
                  <a:pt x="6537" y="12750"/>
                  <a:pt x="6537" y="12750"/>
                </a:cubicBezTo>
                <a:cubicBezTo>
                  <a:pt x="6537" y="12760"/>
                  <a:pt x="6537" y="12770"/>
                  <a:pt x="6537" y="12779"/>
                </a:cubicBezTo>
                <a:lnTo>
                  <a:pt x="6534" y="12776"/>
                </a:lnTo>
                <a:cubicBezTo>
                  <a:pt x="6544" y="12776"/>
                  <a:pt x="6554" y="12776"/>
                  <a:pt x="6564" y="12776"/>
                </a:cubicBezTo>
                <a:lnTo>
                  <a:pt x="6561" y="12779"/>
                </a:lnTo>
                <a:cubicBezTo>
                  <a:pt x="6561" y="12770"/>
                  <a:pt x="6561" y="12760"/>
                  <a:pt x="6561" y="12750"/>
                </a:cubicBezTo>
                <a:lnTo>
                  <a:pt x="6564" y="12753"/>
                </a:lnTo>
                <a:close/>
                <a:moveTo>
                  <a:pt x="8874" y="5159"/>
                </a:moveTo>
                <a:cubicBezTo>
                  <a:pt x="8874" y="5149"/>
                  <a:pt x="8877" y="5136"/>
                  <a:pt x="8877" y="5126"/>
                </a:cubicBezTo>
                <a:cubicBezTo>
                  <a:pt x="8867" y="5126"/>
                  <a:pt x="8854" y="5129"/>
                  <a:pt x="8844" y="5129"/>
                </a:cubicBezTo>
                <a:lnTo>
                  <a:pt x="8847" y="5126"/>
                </a:lnTo>
                <a:cubicBezTo>
                  <a:pt x="8857" y="5136"/>
                  <a:pt x="8867" y="5146"/>
                  <a:pt x="8874" y="5159"/>
                </a:cubicBezTo>
                <a:lnTo>
                  <a:pt x="8874" y="5159"/>
                </a:lnTo>
                <a:close/>
                <a:moveTo>
                  <a:pt x="15542" y="5142"/>
                </a:moveTo>
                <a:cubicBezTo>
                  <a:pt x="15545" y="5133"/>
                  <a:pt x="15552" y="5123"/>
                  <a:pt x="15555" y="5113"/>
                </a:cubicBezTo>
                <a:cubicBezTo>
                  <a:pt x="15552" y="5113"/>
                  <a:pt x="15548" y="5113"/>
                  <a:pt x="15542" y="5110"/>
                </a:cubicBezTo>
                <a:cubicBezTo>
                  <a:pt x="15545" y="5119"/>
                  <a:pt x="15545" y="5129"/>
                  <a:pt x="15542" y="5142"/>
                </a:cubicBezTo>
                <a:cubicBezTo>
                  <a:pt x="15545" y="5139"/>
                  <a:pt x="15542" y="5142"/>
                  <a:pt x="15542" y="5142"/>
                </a:cubicBezTo>
                <a:close/>
                <a:moveTo>
                  <a:pt x="9670" y="5129"/>
                </a:moveTo>
                <a:cubicBezTo>
                  <a:pt x="9670" y="5119"/>
                  <a:pt x="9670" y="5110"/>
                  <a:pt x="9670" y="5100"/>
                </a:cubicBezTo>
                <a:lnTo>
                  <a:pt x="9674" y="5103"/>
                </a:lnTo>
                <a:cubicBezTo>
                  <a:pt x="9664" y="5103"/>
                  <a:pt x="9654" y="5103"/>
                  <a:pt x="9644" y="5106"/>
                </a:cubicBezTo>
                <a:cubicBezTo>
                  <a:pt x="9644" y="5106"/>
                  <a:pt x="9647" y="5103"/>
                  <a:pt x="9647" y="5103"/>
                </a:cubicBezTo>
                <a:cubicBezTo>
                  <a:pt x="9657" y="5113"/>
                  <a:pt x="9664" y="5119"/>
                  <a:pt x="9674" y="5129"/>
                </a:cubicBezTo>
                <a:lnTo>
                  <a:pt x="9670" y="5129"/>
                </a:lnTo>
                <a:close/>
                <a:moveTo>
                  <a:pt x="6564" y="12776"/>
                </a:moveTo>
                <a:cubicBezTo>
                  <a:pt x="6564" y="12786"/>
                  <a:pt x="6564" y="12796"/>
                  <a:pt x="6564" y="12806"/>
                </a:cubicBezTo>
                <a:cubicBezTo>
                  <a:pt x="6564" y="12806"/>
                  <a:pt x="6561" y="12802"/>
                  <a:pt x="6561" y="12802"/>
                </a:cubicBezTo>
                <a:cubicBezTo>
                  <a:pt x="6567" y="12796"/>
                  <a:pt x="6574" y="12789"/>
                  <a:pt x="6581" y="12783"/>
                </a:cubicBezTo>
                <a:cubicBezTo>
                  <a:pt x="6574" y="12783"/>
                  <a:pt x="6567" y="12783"/>
                  <a:pt x="6564" y="12776"/>
                </a:cubicBezTo>
                <a:lnTo>
                  <a:pt x="6564" y="12776"/>
                </a:lnTo>
                <a:close/>
                <a:moveTo>
                  <a:pt x="8844" y="5129"/>
                </a:moveTo>
                <a:cubicBezTo>
                  <a:pt x="8844" y="5119"/>
                  <a:pt x="8847" y="5106"/>
                  <a:pt x="8847" y="5096"/>
                </a:cubicBezTo>
                <a:cubicBezTo>
                  <a:pt x="8837" y="5100"/>
                  <a:pt x="8827" y="5100"/>
                  <a:pt x="8813" y="5103"/>
                </a:cubicBezTo>
                <a:cubicBezTo>
                  <a:pt x="8813" y="5103"/>
                  <a:pt x="8817" y="5100"/>
                  <a:pt x="8817" y="5100"/>
                </a:cubicBezTo>
                <a:cubicBezTo>
                  <a:pt x="8827" y="5110"/>
                  <a:pt x="8837" y="5119"/>
                  <a:pt x="8844" y="5129"/>
                </a:cubicBezTo>
                <a:lnTo>
                  <a:pt x="8844" y="5129"/>
                </a:lnTo>
                <a:close/>
                <a:moveTo>
                  <a:pt x="9670" y="5100"/>
                </a:moveTo>
                <a:cubicBezTo>
                  <a:pt x="9680" y="5100"/>
                  <a:pt x="9690" y="5103"/>
                  <a:pt x="9704" y="5103"/>
                </a:cubicBezTo>
                <a:cubicBezTo>
                  <a:pt x="9704" y="5093"/>
                  <a:pt x="9700" y="5083"/>
                  <a:pt x="9700" y="5070"/>
                </a:cubicBezTo>
                <a:cubicBezTo>
                  <a:pt x="9700" y="5070"/>
                  <a:pt x="9704" y="5074"/>
                  <a:pt x="9704" y="5074"/>
                </a:cubicBezTo>
                <a:cubicBezTo>
                  <a:pt x="9684" y="5074"/>
                  <a:pt x="9677" y="5083"/>
                  <a:pt x="9677" y="5100"/>
                </a:cubicBezTo>
                <a:cubicBezTo>
                  <a:pt x="9674" y="5103"/>
                  <a:pt x="9670" y="5100"/>
                  <a:pt x="9670" y="5100"/>
                </a:cubicBezTo>
                <a:close/>
                <a:moveTo>
                  <a:pt x="7957" y="12832"/>
                </a:moveTo>
                <a:cubicBezTo>
                  <a:pt x="7957" y="12832"/>
                  <a:pt x="7967" y="12829"/>
                  <a:pt x="7967" y="12829"/>
                </a:cubicBezTo>
                <a:lnTo>
                  <a:pt x="7957" y="12832"/>
                </a:lnTo>
                <a:cubicBezTo>
                  <a:pt x="7960" y="12832"/>
                  <a:pt x="7957" y="12832"/>
                  <a:pt x="7957" y="12832"/>
                </a:cubicBezTo>
                <a:close/>
                <a:moveTo>
                  <a:pt x="9600" y="5090"/>
                </a:moveTo>
                <a:cubicBezTo>
                  <a:pt x="9617" y="5093"/>
                  <a:pt x="9630" y="5096"/>
                  <a:pt x="9647" y="5100"/>
                </a:cubicBezTo>
                <a:cubicBezTo>
                  <a:pt x="9647" y="5100"/>
                  <a:pt x="9644" y="5103"/>
                  <a:pt x="9644" y="5103"/>
                </a:cubicBezTo>
                <a:cubicBezTo>
                  <a:pt x="9637" y="5077"/>
                  <a:pt x="9620" y="5090"/>
                  <a:pt x="9600" y="5090"/>
                </a:cubicBezTo>
                <a:cubicBezTo>
                  <a:pt x="9603" y="5090"/>
                  <a:pt x="9600" y="5090"/>
                  <a:pt x="9600" y="5090"/>
                </a:cubicBezTo>
                <a:close/>
                <a:moveTo>
                  <a:pt x="9587" y="5051"/>
                </a:moveTo>
                <a:cubicBezTo>
                  <a:pt x="9583" y="5051"/>
                  <a:pt x="9583" y="5054"/>
                  <a:pt x="9580" y="5054"/>
                </a:cubicBezTo>
                <a:cubicBezTo>
                  <a:pt x="9583" y="5054"/>
                  <a:pt x="9587" y="5054"/>
                  <a:pt x="9590" y="5054"/>
                </a:cubicBezTo>
                <a:lnTo>
                  <a:pt x="9587" y="5051"/>
                </a:lnTo>
                <a:close/>
                <a:moveTo>
                  <a:pt x="15488" y="5037"/>
                </a:moveTo>
                <a:cubicBezTo>
                  <a:pt x="15481" y="5037"/>
                  <a:pt x="15475" y="5037"/>
                  <a:pt x="15468" y="5041"/>
                </a:cubicBezTo>
                <a:cubicBezTo>
                  <a:pt x="15468" y="5041"/>
                  <a:pt x="15471" y="5037"/>
                  <a:pt x="15471" y="5037"/>
                </a:cubicBezTo>
                <a:cubicBezTo>
                  <a:pt x="15475" y="5037"/>
                  <a:pt x="15478" y="5041"/>
                  <a:pt x="15481" y="5041"/>
                </a:cubicBezTo>
                <a:cubicBezTo>
                  <a:pt x="15485" y="5041"/>
                  <a:pt x="15488" y="5037"/>
                  <a:pt x="15488" y="5037"/>
                </a:cubicBezTo>
                <a:close/>
                <a:moveTo>
                  <a:pt x="8107" y="12874"/>
                </a:moveTo>
                <a:cubicBezTo>
                  <a:pt x="8111" y="12878"/>
                  <a:pt x="8111" y="12881"/>
                  <a:pt x="8114" y="12881"/>
                </a:cubicBezTo>
                <a:cubicBezTo>
                  <a:pt x="8117" y="12881"/>
                  <a:pt x="8121" y="12878"/>
                  <a:pt x="8124" y="12874"/>
                </a:cubicBezTo>
                <a:cubicBezTo>
                  <a:pt x="8121" y="12871"/>
                  <a:pt x="8121" y="12868"/>
                  <a:pt x="8117" y="12865"/>
                </a:cubicBezTo>
                <a:cubicBezTo>
                  <a:pt x="8111" y="12868"/>
                  <a:pt x="8107" y="12871"/>
                  <a:pt x="8107" y="12874"/>
                </a:cubicBezTo>
                <a:close/>
                <a:moveTo>
                  <a:pt x="8211" y="12891"/>
                </a:moveTo>
                <a:cubicBezTo>
                  <a:pt x="8208" y="12884"/>
                  <a:pt x="8208" y="12878"/>
                  <a:pt x="8204" y="12871"/>
                </a:cubicBezTo>
                <a:cubicBezTo>
                  <a:pt x="8201" y="12874"/>
                  <a:pt x="8198" y="12878"/>
                  <a:pt x="8194" y="12881"/>
                </a:cubicBezTo>
                <a:cubicBezTo>
                  <a:pt x="8201" y="12884"/>
                  <a:pt x="8208" y="12888"/>
                  <a:pt x="8214" y="12888"/>
                </a:cubicBezTo>
                <a:cubicBezTo>
                  <a:pt x="8214" y="12888"/>
                  <a:pt x="8211" y="12891"/>
                  <a:pt x="8211" y="12891"/>
                </a:cubicBezTo>
                <a:close/>
                <a:moveTo>
                  <a:pt x="9590" y="5054"/>
                </a:moveTo>
                <a:cubicBezTo>
                  <a:pt x="9603" y="5044"/>
                  <a:pt x="9617" y="5034"/>
                  <a:pt x="9627" y="5024"/>
                </a:cubicBezTo>
                <a:cubicBezTo>
                  <a:pt x="9627" y="5024"/>
                  <a:pt x="9624" y="5021"/>
                  <a:pt x="9624" y="5021"/>
                </a:cubicBezTo>
                <a:cubicBezTo>
                  <a:pt x="9610" y="5031"/>
                  <a:pt x="9597" y="5041"/>
                  <a:pt x="9587" y="5051"/>
                </a:cubicBezTo>
                <a:cubicBezTo>
                  <a:pt x="9587" y="5051"/>
                  <a:pt x="9590" y="5054"/>
                  <a:pt x="9590" y="5054"/>
                </a:cubicBezTo>
                <a:close/>
                <a:moveTo>
                  <a:pt x="9550" y="4982"/>
                </a:moveTo>
                <a:cubicBezTo>
                  <a:pt x="9553" y="4982"/>
                  <a:pt x="9557" y="4982"/>
                  <a:pt x="9557" y="4985"/>
                </a:cubicBezTo>
                <a:cubicBezTo>
                  <a:pt x="9553" y="4982"/>
                  <a:pt x="9553" y="4982"/>
                  <a:pt x="9550" y="4982"/>
                </a:cubicBezTo>
                <a:lnTo>
                  <a:pt x="9550" y="4982"/>
                </a:lnTo>
                <a:close/>
                <a:moveTo>
                  <a:pt x="6541" y="12914"/>
                </a:moveTo>
                <a:cubicBezTo>
                  <a:pt x="6534" y="12917"/>
                  <a:pt x="6527" y="12924"/>
                  <a:pt x="6521" y="12927"/>
                </a:cubicBezTo>
                <a:cubicBezTo>
                  <a:pt x="6527" y="12930"/>
                  <a:pt x="6534" y="12933"/>
                  <a:pt x="6541" y="12937"/>
                </a:cubicBezTo>
                <a:cubicBezTo>
                  <a:pt x="6541" y="12937"/>
                  <a:pt x="6534" y="12940"/>
                  <a:pt x="6534" y="12940"/>
                </a:cubicBezTo>
                <a:cubicBezTo>
                  <a:pt x="6534" y="12930"/>
                  <a:pt x="6534" y="12920"/>
                  <a:pt x="6534" y="12907"/>
                </a:cubicBezTo>
                <a:lnTo>
                  <a:pt x="6541" y="12914"/>
                </a:lnTo>
                <a:close/>
                <a:moveTo>
                  <a:pt x="8201" y="12930"/>
                </a:moveTo>
                <a:cubicBezTo>
                  <a:pt x="8198" y="12930"/>
                  <a:pt x="8194" y="12930"/>
                  <a:pt x="8191" y="12927"/>
                </a:cubicBezTo>
                <a:cubicBezTo>
                  <a:pt x="8191" y="12940"/>
                  <a:pt x="8194" y="12940"/>
                  <a:pt x="8201" y="12930"/>
                </a:cubicBezTo>
                <a:cubicBezTo>
                  <a:pt x="8198" y="12930"/>
                  <a:pt x="8201" y="12930"/>
                  <a:pt x="8201" y="12930"/>
                </a:cubicBezTo>
                <a:close/>
                <a:moveTo>
                  <a:pt x="9724" y="4969"/>
                </a:moveTo>
                <a:cubicBezTo>
                  <a:pt x="9724" y="4959"/>
                  <a:pt x="9724" y="4949"/>
                  <a:pt x="9724" y="4936"/>
                </a:cubicBezTo>
                <a:cubicBezTo>
                  <a:pt x="9724" y="4936"/>
                  <a:pt x="9727" y="4939"/>
                  <a:pt x="9727" y="4939"/>
                </a:cubicBezTo>
                <a:cubicBezTo>
                  <a:pt x="9717" y="4939"/>
                  <a:pt x="9707" y="4939"/>
                  <a:pt x="9697" y="4939"/>
                </a:cubicBezTo>
                <a:cubicBezTo>
                  <a:pt x="9697" y="4939"/>
                  <a:pt x="9701" y="4936"/>
                  <a:pt x="9701" y="4936"/>
                </a:cubicBezTo>
                <a:cubicBezTo>
                  <a:pt x="9697" y="4956"/>
                  <a:pt x="9707" y="4965"/>
                  <a:pt x="9727" y="4962"/>
                </a:cubicBezTo>
                <a:lnTo>
                  <a:pt x="9724" y="4969"/>
                </a:lnTo>
                <a:close/>
                <a:moveTo>
                  <a:pt x="9644" y="4959"/>
                </a:moveTo>
                <a:cubicBezTo>
                  <a:pt x="9644" y="4959"/>
                  <a:pt x="9640" y="4959"/>
                  <a:pt x="9640" y="4959"/>
                </a:cubicBezTo>
                <a:cubicBezTo>
                  <a:pt x="9644" y="4962"/>
                  <a:pt x="9644" y="4962"/>
                  <a:pt x="9644" y="4959"/>
                </a:cubicBezTo>
                <a:cubicBezTo>
                  <a:pt x="9647" y="4962"/>
                  <a:pt x="9644" y="4959"/>
                  <a:pt x="9644" y="4959"/>
                </a:cubicBezTo>
                <a:close/>
                <a:moveTo>
                  <a:pt x="9550" y="4978"/>
                </a:moveTo>
                <a:cubicBezTo>
                  <a:pt x="9563" y="4972"/>
                  <a:pt x="9583" y="4965"/>
                  <a:pt x="9570" y="4942"/>
                </a:cubicBezTo>
                <a:lnTo>
                  <a:pt x="9573" y="4939"/>
                </a:lnTo>
                <a:cubicBezTo>
                  <a:pt x="9563" y="4952"/>
                  <a:pt x="9557" y="4965"/>
                  <a:pt x="9550" y="4978"/>
                </a:cubicBezTo>
                <a:cubicBezTo>
                  <a:pt x="9550" y="4982"/>
                  <a:pt x="9550" y="4978"/>
                  <a:pt x="9550" y="4978"/>
                </a:cubicBezTo>
                <a:close/>
                <a:moveTo>
                  <a:pt x="9697" y="4942"/>
                </a:moveTo>
                <a:cubicBezTo>
                  <a:pt x="9697" y="4933"/>
                  <a:pt x="9697" y="4923"/>
                  <a:pt x="9697" y="4913"/>
                </a:cubicBezTo>
                <a:cubicBezTo>
                  <a:pt x="9697" y="4913"/>
                  <a:pt x="9701" y="4916"/>
                  <a:pt x="9701" y="4916"/>
                </a:cubicBezTo>
                <a:cubicBezTo>
                  <a:pt x="9690" y="4916"/>
                  <a:pt x="9684" y="4913"/>
                  <a:pt x="9680" y="4903"/>
                </a:cubicBezTo>
                <a:cubicBezTo>
                  <a:pt x="9680" y="4903"/>
                  <a:pt x="9684" y="4900"/>
                  <a:pt x="9684" y="4900"/>
                </a:cubicBezTo>
                <a:cubicBezTo>
                  <a:pt x="9677" y="4919"/>
                  <a:pt x="9674" y="4936"/>
                  <a:pt x="9704" y="4939"/>
                </a:cubicBezTo>
                <a:lnTo>
                  <a:pt x="9697" y="4942"/>
                </a:lnTo>
                <a:close/>
                <a:moveTo>
                  <a:pt x="9570" y="4942"/>
                </a:moveTo>
                <a:cubicBezTo>
                  <a:pt x="9570" y="4939"/>
                  <a:pt x="9567" y="4936"/>
                  <a:pt x="9567" y="4933"/>
                </a:cubicBezTo>
                <a:cubicBezTo>
                  <a:pt x="9567" y="4936"/>
                  <a:pt x="9567" y="4939"/>
                  <a:pt x="9563" y="4939"/>
                </a:cubicBezTo>
                <a:cubicBezTo>
                  <a:pt x="9567" y="4939"/>
                  <a:pt x="9570" y="4939"/>
                  <a:pt x="9573" y="4939"/>
                </a:cubicBezTo>
                <a:cubicBezTo>
                  <a:pt x="9573" y="4939"/>
                  <a:pt x="9570" y="4942"/>
                  <a:pt x="9570" y="4942"/>
                </a:cubicBezTo>
                <a:close/>
                <a:moveTo>
                  <a:pt x="10059" y="4857"/>
                </a:moveTo>
                <a:cubicBezTo>
                  <a:pt x="10059" y="4867"/>
                  <a:pt x="10059" y="4877"/>
                  <a:pt x="10059" y="4890"/>
                </a:cubicBezTo>
                <a:cubicBezTo>
                  <a:pt x="10059" y="4890"/>
                  <a:pt x="10055" y="4887"/>
                  <a:pt x="10055" y="4887"/>
                </a:cubicBezTo>
                <a:cubicBezTo>
                  <a:pt x="10062" y="4880"/>
                  <a:pt x="10069" y="4874"/>
                  <a:pt x="10075" y="4867"/>
                </a:cubicBezTo>
                <a:cubicBezTo>
                  <a:pt x="10069" y="4867"/>
                  <a:pt x="10062" y="4864"/>
                  <a:pt x="10055" y="4864"/>
                </a:cubicBezTo>
                <a:lnTo>
                  <a:pt x="10059" y="4857"/>
                </a:lnTo>
                <a:close/>
                <a:moveTo>
                  <a:pt x="9613" y="4893"/>
                </a:moveTo>
                <a:cubicBezTo>
                  <a:pt x="9613" y="4890"/>
                  <a:pt x="9610" y="4887"/>
                  <a:pt x="9610" y="4883"/>
                </a:cubicBezTo>
                <a:cubicBezTo>
                  <a:pt x="9610" y="4880"/>
                  <a:pt x="9610" y="4880"/>
                  <a:pt x="9610" y="4877"/>
                </a:cubicBezTo>
                <a:cubicBezTo>
                  <a:pt x="9610" y="4883"/>
                  <a:pt x="9610" y="4890"/>
                  <a:pt x="9610" y="4897"/>
                </a:cubicBezTo>
                <a:cubicBezTo>
                  <a:pt x="9610" y="4897"/>
                  <a:pt x="9613" y="4893"/>
                  <a:pt x="9613" y="4893"/>
                </a:cubicBezTo>
                <a:close/>
                <a:moveTo>
                  <a:pt x="15491" y="4844"/>
                </a:moveTo>
                <a:cubicBezTo>
                  <a:pt x="15481" y="4844"/>
                  <a:pt x="15475" y="4841"/>
                  <a:pt x="15465" y="4841"/>
                </a:cubicBezTo>
                <a:cubicBezTo>
                  <a:pt x="15465" y="4844"/>
                  <a:pt x="15468" y="4851"/>
                  <a:pt x="15468" y="4854"/>
                </a:cubicBezTo>
                <a:cubicBezTo>
                  <a:pt x="15475" y="4851"/>
                  <a:pt x="15481" y="4847"/>
                  <a:pt x="15491" y="4844"/>
                </a:cubicBezTo>
                <a:cubicBezTo>
                  <a:pt x="15491" y="4844"/>
                  <a:pt x="15491" y="4844"/>
                  <a:pt x="15491" y="4844"/>
                </a:cubicBezTo>
                <a:close/>
                <a:moveTo>
                  <a:pt x="9677" y="4831"/>
                </a:moveTo>
                <a:cubicBezTo>
                  <a:pt x="9680" y="4854"/>
                  <a:pt x="9697" y="4854"/>
                  <a:pt x="9714" y="4851"/>
                </a:cubicBezTo>
                <a:cubicBezTo>
                  <a:pt x="9714" y="4851"/>
                  <a:pt x="9711" y="4854"/>
                  <a:pt x="9711" y="4854"/>
                </a:cubicBezTo>
                <a:cubicBezTo>
                  <a:pt x="9697" y="4847"/>
                  <a:pt x="9687" y="4841"/>
                  <a:pt x="9677" y="4834"/>
                </a:cubicBezTo>
                <a:lnTo>
                  <a:pt x="9677" y="4831"/>
                </a:lnTo>
                <a:close/>
                <a:moveTo>
                  <a:pt x="9557" y="4834"/>
                </a:moveTo>
                <a:lnTo>
                  <a:pt x="9553" y="4841"/>
                </a:lnTo>
                <a:cubicBezTo>
                  <a:pt x="9553" y="4841"/>
                  <a:pt x="9560" y="4838"/>
                  <a:pt x="9557" y="4834"/>
                </a:cubicBezTo>
                <a:cubicBezTo>
                  <a:pt x="9560" y="4838"/>
                  <a:pt x="9557" y="4834"/>
                  <a:pt x="9557" y="4834"/>
                </a:cubicBezTo>
                <a:close/>
                <a:moveTo>
                  <a:pt x="4894" y="13222"/>
                </a:moveTo>
                <a:cubicBezTo>
                  <a:pt x="4897" y="13225"/>
                  <a:pt x="4897" y="13228"/>
                  <a:pt x="4901" y="13228"/>
                </a:cubicBezTo>
                <a:cubicBezTo>
                  <a:pt x="4901" y="13222"/>
                  <a:pt x="4901" y="13219"/>
                  <a:pt x="4901" y="13212"/>
                </a:cubicBezTo>
                <a:cubicBezTo>
                  <a:pt x="4901" y="13215"/>
                  <a:pt x="4897" y="13215"/>
                  <a:pt x="4894" y="13222"/>
                </a:cubicBezTo>
                <a:cubicBezTo>
                  <a:pt x="4894" y="13219"/>
                  <a:pt x="4894" y="13222"/>
                  <a:pt x="4894" y="13222"/>
                </a:cubicBezTo>
                <a:close/>
                <a:moveTo>
                  <a:pt x="9677" y="4831"/>
                </a:moveTo>
                <a:cubicBezTo>
                  <a:pt x="9674" y="4828"/>
                  <a:pt x="9667" y="4824"/>
                  <a:pt x="9664" y="4821"/>
                </a:cubicBezTo>
                <a:cubicBezTo>
                  <a:pt x="9667" y="4821"/>
                  <a:pt x="9667" y="4821"/>
                  <a:pt x="9670" y="4824"/>
                </a:cubicBezTo>
                <a:cubicBezTo>
                  <a:pt x="9674" y="4828"/>
                  <a:pt x="9674" y="4831"/>
                  <a:pt x="9674" y="4834"/>
                </a:cubicBezTo>
                <a:cubicBezTo>
                  <a:pt x="9674" y="4834"/>
                  <a:pt x="9677" y="4831"/>
                  <a:pt x="9677" y="4831"/>
                </a:cubicBezTo>
                <a:close/>
                <a:moveTo>
                  <a:pt x="4890" y="13284"/>
                </a:moveTo>
                <a:cubicBezTo>
                  <a:pt x="4904" y="13261"/>
                  <a:pt x="4907" y="13242"/>
                  <a:pt x="4894" y="13219"/>
                </a:cubicBezTo>
                <a:cubicBezTo>
                  <a:pt x="4894" y="13219"/>
                  <a:pt x="4894" y="13219"/>
                  <a:pt x="4894" y="13222"/>
                </a:cubicBezTo>
                <a:cubicBezTo>
                  <a:pt x="4894" y="13242"/>
                  <a:pt x="4890" y="13264"/>
                  <a:pt x="4890" y="13284"/>
                </a:cubicBezTo>
                <a:cubicBezTo>
                  <a:pt x="4890" y="13284"/>
                  <a:pt x="4890" y="13287"/>
                  <a:pt x="4890" y="13284"/>
                </a:cubicBezTo>
                <a:close/>
                <a:moveTo>
                  <a:pt x="4864" y="13284"/>
                </a:moveTo>
                <a:cubicBezTo>
                  <a:pt x="4857" y="13284"/>
                  <a:pt x="4847" y="13264"/>
                  <a:pt x="4844" y="13287"/>
                </a:cubicBezTo>
                <a:cubicBezTo>
                  <a:pt x="4850" y="13284"/>
                  <a:pt x="4860" y="13284"/>
                  <a:pt x="4867" y="13281"/>
                </a:cubicBezTo>
                <a:cubicBezTo>
                  <a:pt x="4867" y="13281"/>
                  <a:pt x="4864" y="13284"/>
                  <a:pt x="4864" y="13284"/>
                </a:cubicBezTo>
                <a:close/>
                <a:moveTo>
                  <a:pt x="9573" y="4801"/>
                </a:moveTo>
                <a:cubicBezTo>
                  <a:pt x="9567" y="4811"/>
                  <a:pt x="9560" y="4824"/>
                  <a:pt x="9557" y="4834"/>
                </a:cubicBezTo>
                <a:cubicBezTo>
                  <a:pt x="9557" y="4834"/>
                  <a:pt x="9560" y="4838"/>
                  <a:pt x="9560" y="4838"/>
                </a:cubicBezTo>
                <a:cubicBezTo>
                  <a:pt x="9567" y="4824"/>
                  <a:pt x="9570" y="4811"/>
                  <a:pt x="9573" y="4801"/>
                </a:cubicBezTo>
                <a:lnTo>
                  <a:pt x="9573" y="4801"/>
                </a:lnTo>
                <a:close/>
                <a:moveTo>
                  <a:pt x="9724" y="4808"/>
                </a:moveTo>
                <a:cubicBezTo>
                  <a:pt x="9724" y="4798"/>
                  <a:pt x="9724" y="4788"/>
                  <a:pt x="9724" y="4775"/>
                </a:cubicBezTo>
                <a:cubicBezTo>
                  <a:pt x="9724" y="4775"/>
                  <a:pt x="9727" y="4779"/>
                  <a:pt x="9727" y="4779"/>
                </a:cubicBezTo>
                <a:cubicBezTo>
                  <a:pt x="9717" y="4779"/>
                  <a:pt x="9707" y="4779"/>
                  <a:pt x="9697" y="4779"/>
                </a:cubicBezTo>
                <a:lnTo>
                  <a:pt x="9701" y="4775"/>
                </a:lnTo>
                <a:cubicBezTo>
                  <a:pt x="9697" y="4795"/>
                  <a:pt x="9711" y="4801"/>
                  <a:pt x="9727" y="4801"/>
                </a:cubicBezTo>
                <a:lnTo>
                  <a:pt x="9724" y="4808"/>
                </a:lnTo>
                <a:close/>
                <a:moveTo>
                  <a:pt x="9577" y="4798"/>
                </a:moveTo>
                <a:cubicBezTo>
                  <a:pt x="9593" y="4815"/>
                  <a:pt x="9610" y="4818"/>
                  <a:pt x="9630" y="4798"/>
                </a:cubicBezTo>
                <a:cubicBezTo>
                  <a:pt x="9630" y="4798"/>
                  <a:pt x="9630" y="4795"/>
                  <a:pt x="9630" y="4795"/>
                </a:cubicBezTo>
                <a:cubicBezTo>
                  <a:pt x="9610" y="4798"/>
                  <a:pt x="9593" y="4798"/>
                  <a:pt x="9577" y="4798"/>
                </a:cubicBezTo>
                <a:cubicBezTo>
                  <a:pt x="9573" y="4801"/>
                  <a:pt x="9577" y="4798"/>
                  <a:pt x="9577" y="4798"/>
                </a:cubicBezTo>
                <a:close/>
                <a:moveTo>
                  <a:pt x="10119" y="4752"/>
                </a:moveTo>
                <a:cubicBezTo>
                  <a:pt x="10119" y="4752"/>
                  <a:pt x="10116" y="4756"/>
                  <a:pt x="10116" y="4756"/>
                </a:cubicBezTo>
                <a:cubicBezTo>
                  <a:pt x="10116" y="4756"/>
                  <a:pt x="10119" y="4756"/>
                  <a:pt x="10119" y="4752"/>
                </a:cubicBezTo>
                <a:cubicBezTo>
                  <a:pt x="10119" y="4752"/>
                  <a:pt x="10116" y="4752"/>
                  <a:pt x="10116" y="4752"/>
                </a:cubicBezTo>
                <a:cubicBezTo>
                  <a:pt x="10116" y="4752"/>
                  <a:pt x="10119" y="4752"/>
                  <a:pt x="10119" y="4752"/>
                </a:cubicBezTo>
                <a:close/>
                <a:moveTo>
                  <a:pt x="4633" y="13415"/>
                </a:moveTo>
                <a:cubicBezTo>
                  <a:pt x="4633" y="13415"/>
                  <a:pt x="4629" y="13419"/>
                  <a:pt x="4629" y="13419"/>
                </a:cubicBezTo>
                <a:cubicBezTo>
                  <a:pt x="4633" y="13419"/>
                  <a:pt x="4633" y="13419"/>
                  <a:pt x="4636" y="13419"/>
                </a:cubicBezTo>
                <a:cubicBezTo>
                  <a:pt x="4636" y="13419"/>
                  <a:pt x="4633" y="13415"/>
                  <a:pt x="4633" y="13415"/>
                </a:cubicBezTo>
                <a:close/>
                <a:moveTo>
                  <a:pt x="4583" y="13445"/>
                </a:moveTo>
                <a:cubicBezTo>
                  <a:pt x="4583" y="13445"/>
                  <a:pt x="4579" y="13445"/>
                  <a:pt x="4579" y="13445"/>
                </a:cubicBezTo>
                <a:cubicBezTo>
                  <a:pt x="4579" y="13448"/>
                  <a:pt x="4583" y="13448"/>
                  <a:pt x="4583" y="13445"/>
                </a:cubicBezTo>
                <a:cubicBezTo>
                  <a:pt x="4586" y="13448"/>
                  <a:pt x="4583" y="13445"/>
                  <a:pt x="4583" y="13445"/>
                </a:cubicBezTo>
                <a:close/>
                <a:moveTo>
                  <a:pt x="9697" y="4779"/>
                </a:moveTo>
                <a:cubicBezTo>
                  <a:pt x="9697" y="4769"/>
                  <a:pt x="9701" y="4759"/>
                  <a:pt x="9701" y="4749"/>
                </a:cubicBezTo>
                <a:cubicBezTo>
                  <a:pt x="9690" y="4749"/>
                  <a:pt x="9680" y="4752"/>
                  <a:pt x="9670" y="4752"/>
                </a:cubicBezTo>
                <a:lnTo>
                  <a:pt x="9674" y="4749"/>
                </a:lnTo>
                <a:cubicBezTo>
                  <a:pt x="9674" y="4765"/>
                  <a:pt x="9677" y="4779"/>
                  <a:pt x="9701" y="4775"/>
                </a:cubicBezTo>
                <a:lnTo>
                  <a:pt x="9697" y="4779"/>
                </a:lnTo>
                <a:close/>
                <a:moveTo>
                  <a:pt x="9630" y="4736"/>
                </a:moveTo>
                <a:cubicBezTo>
                  <a:pt x="9630" y="4756"/>
                  <a:pt x="9627" y="4775"/>
                  <a:pt x="9627" y="4795"/>
                </a:cubicBezTo>
                <a:cubicBezTo>
                  <a:pt x="9627" y="4795"/>
                  <a:pt x="9627" y="4798"/>
                  <a:pt x="9627" y="4798"/>
                </a:cubicBezTo>
                <a:cubicBezTo>
                  <a:pt x="9630" y="4779"/>
                  <a:pt x="9630" y="4759"/>
                  <a:pt x="9630" y="4736"/>
                </a:cubicBezTo>
                <a:cubicBezTo>
                  <a:pt x="9630" y="4739"/>
                  <a:pt x="9630" y="4736"/>
                  <a:pt x="9630" y="4736"/>
                </a:cubicBezTo>
                <a:close/>
                <a:moveTo>
                  <a:pt x="16485" y="13438"/>
                </a:moveTo>
                <a:lnTo>
                  <a:pt x="16479" y="13438"/>
                </a:lnTo>
                <a:lnTo>
                  <a:pt x="16482" y="13445"/>
                </a:lnTo>
                <a:lnTo>
                  <a:pt x="16485" y="13438"/>
                </a:lnTo>
                <a:close/>
                <a:moveTo>
                  <a:pt x="9670" y="4752"/>
                </a:moveTo>
                <a:cubicBezTo>
                  <a:pt x="9670" y="4742"/>
                  <a:pt x="9674" y="4733"/>
                  <a:pt x="9674" y="4723"/>
                </a:cubicBezTo>
                <a:cubicBezTo>
                  <a:pt x="9664" y="4723"/>
                  <a:pt x="9654" y="4726"/>
                  <a:pt x="9644" y="4726"/>
                </a:cubicBezTo>
                <a:lnTo>
                  <a:pt x="9647" y="4723"/>
                </a:lnTo>
                <a:cubicBezTo>
                  <a:pt x="9647" y="4733"/>
                  <a:pt x="9640" y="4739"/>
                  <a:pt x="9634" y="4739"/>
                </a:cubicBezTo>
                <a:cubicBezTo>
                  <a:pt x="9634" y="4739"/>
                  <a:pt x="9634" y="4739"/>
                  <a:pt x="9634" y="4739"/>
                </a:cubicBezTo>
                <a:cubicBezTo>
                  <a:pt x="9647" y="4742"/>
                  <a:pt x="9664" y="4746"/>
                  <a:pt x="9677" y="4752"/>
                </a:cubicBezTo>
                <a:cubicBezTo>
                  <a:pt x="9674" y="4749"/>
                  <a:pt x="9670" y="4752"/>
                  <a:pt x="9670" y="4752"/>
                </a:cubicBezTo>
                <a:close/>
                <a:moveTo>
                  <a:pt x="4432" y="13569"/>
                </a:moveTo>
                <a:cubicBezTo>
                  <a:pt x="4432" y="13569"/>
                  <a:pt x="4425" y="13573"/>
                  <a:pt x="4425" y="13573"/>
                </a:cubicBezTo>
                <a:lnTo>
                  <a:pt x="4432" y="13569"/>
                </a:lnTo>
                <a:cubicBezTo>
                  <a:pt x="4435" y="13573"/>
                  <a:pt x="4432" y="13569"/>
                  <a:pt x="4432" y="13569"/>
                </a:cubicBezTo>
                <a:close/>
                <a:moveTo>
                  <a:pt x="6079" y="13573"/>
                </a:moveTo>
                <a:cubicBezTo>
                  <a:pt x="6069" y="13573"/>
                  <a:pt x="6062" y="13573"/>
                  <a:pt x="6052" y="13573"/>
                </a:cubicBezTo>
                <a:cubicBezTo>
                  <a:pt x="6052" y="13576"/>
                  <a:pt x="6055" y="13579"/>
                  <a:pt x="6055" y="13579"/>
                </a:cubicBezTo>
                <a:cubicBezTo>
                  <a:pt x="6062" y="13576"/>
                  <a:pt x="6069" y="13573"/>
                  <a:pt x="6079" y="13573"/>
                </a:cubicBezTo>
                <a:cubicBezTo>
                  <a:pt x="6075" y="13569"/>
                  <a:pt x="6079" y="13573"/>
                  <a:pt x="6079" y="13573"/>
                </a:cubicBezTo>
                <a:close/>
                <a:moveTo>
                  <a:pt x="4372" y="13602"/>
                </a:moveTo>
                <a:cubicBezTo>
                  <a:pt x="4368" y="13602"/>
                  <a:pt x="4365" y="13602"/>
                  <a:pt x="4362" y="13605"/>
                </a:cubicBezTo>
                <a:cubicBezTo>
                  <a:pt x="4365" y="13605"/>
                  <a:pt x="4368" y="13609"/>
                  <a:pt x="4372" y="13609"/>
                </a:cubicBezTo>
                <a:cubicBezTo>
                  <a:pt x="4372" y="13605"/>
                  <a:pt x="4368" y="13602"/>
                  <a:pt x="4368" y="13599"/>
                </a:cubicBezTo>
                <a:cubicBezTo>
                  <a:pt x="4368" y="13599"/>
                  <a:pt x="4372" y="13602"/>
                  <a:pt x="4372" y="13602"/>
                </a:cubicBezTo>
                <a:close/>
                <a:moveTo>
                  <a:pt x="6008" y="13638"/>
                </a:moveTo>
                <a:lnTo>
                  <a:pt x="6018" y="13638"/>
                </a:lnTo>
                <a:lnTo>
                  <a:pt x="6012" y="13635"/>
                </a:lnTo>
                <a:lnTo>
                  <a:pt x="6008" y="13638"/>
                </a:lnTo>
                <a:close/>
                <a:moveTo>
                  <a:pt x="6008" y="13638"/>
                </a:moveTo>
                <a:cubicBezTo>
                  <a:pt x="6008" y="13638"/>
                  <a:pt x="6008" y="13638"/>
                  <a:pt x="6008" y="13638"/>
                </a:cubicBezTo>
                <a:cubicBezTo>
                  <a:pt x="6008" y="13638"/>
                  <a:pt x="6008" y="13638"/>
                  <a:pt x="6012" y="13635"/>
                </a:cubicBezTo>
                <a:cubicBezTo>
                  <a:pt x="6012" y="13635"/>
                  <a:pt x="6008" y="13638"/>
                  <a:pt x="6008" y="13638"/>
                </a:cubicBezTo>
                <a:close/>
                <a:moveTo>
                  <a:pt x="9640" y="4726"/>
                </a:moveTo>
                <a:cubicBezTo>
                  <a:pt x="9640" y="4716"/>
                  <a:pt x="9644" y="4706"/>
                  <a:pt x="9644" y="4697"/>
                </a:cubicBezTo>
                <a:cubicBezTo>
                  <a:pt x="9634" y="4697"/>
                  <a:pt x="9624" y="4700"/>
                  <a:pt x="9613" y="4700"/>
                </a:cubicBezTo>
                <a:cubicBezTo>
                  <a:pt x="9613" y="4700"/>
                  <a:pt x="9617" y="4700"/>
                  <a:pt x="9617" y="4700"/>
                </a:cubicBezTo>
                <a:cubicBezTo>
                  <a:pt x="9617" y="4720"/>
                  <a:pt x="9630" y="4723"/>
                  <a:pt x="9644" y="4726"/>
                </a:cubicBezTo>
                <a:lnTo>
                  <a:pt x="9640" y="4726"/>
                </a:lnTo>
                <a:close/>
                <a:moveTo>
                  <a:pt x="4127" y="13759"/>
                </a:moveTo>
                <a:lnTo>
                  <a:pt x="4127" y="13766"/>
                </a:lnTo>
                <a:lnTo>
                  <a:pt x="4134" y="13763"/>
                </a:lnTo>
                <a:lnTo>
                  <a:pt x="4127" y="13759"/>
                </a:lnTo>
                <a:close/>
                <a:moveTo>
                  <a:pt x="9617" y="4697"/>
                </a:moveTo>
                <a:cubicBezTo>
                  <a:pt x="9613" y="4690"/>
                  <a:pt x="9613" y="4687"/>
                  <a:pt x="9610" y="4680"/>
                </a:cubicBezTo>
                <a:cubicBezTo>
                  <a:pt x="9610" y="4677"/>
                  <a:pt x="9613" y="4674"/>
                  <a:pt x="9617" y="4670"/>
                </a:cubicBezTo>
                <a:cubicBezTo>
                  <a:pt x="9617" y="4670"/>
                  <a:pt x="9613" y="4667"/>
                  <a:pt x="9613" y="4667"/>
                </a:cubicBezTo>
                <a:cubicBezTo>
                  <a:pt x="9613" y="4677"/>
                  <a:pt x="9613" y="4687"/>
                  <a:pt x="9613" y="4700"/>
                </a:cubicBezTo>
                <a:lnTo>
                  <a:pt x="9617" y="4697"/>
                </a:lnTo>
                <a:close/>
                <a:moveTo>
                  <a:pt x="9393" y="13851"/>
                </a:moveTo>
                <a:cubicBezTo>
                  <a:pt x="9393" y="13854"/>
                  <a:pt x="9393" y="13858"/>
                  <a:pt x="9393" y="13861"/>
                </a:cubicBezTo>
                <a:cubicBezTo>
                  <a:pt x="9393" y="13858"/>
                  <a:pt x="9396" y="13858"/>
                  <a:pt x="9396" y="13854"/>
                </a:cubicBezTo>
                <a:cubicBezTo>
                  <a:pt x="9396" y="13854"/>
                  <a:pt x="9393" y="13851"/>
                  <a:pt x="9393" y="13851"/>
                </a:cubicBezTo>
                <a:close/>
                <a:moveTo>
                  <a:pt x="10554" y="13854"/>
                </a:moveTo>
                <a:cubicBezTo>
                  <a:pt x="10554" y="13864"/>
                  <a:pt x="10554" y="13877"/>
                  <a:pt x="10554" y="13887"/>
                </a:cubicBezTo>
                <a:cubicBezTo>
                  <a:pt x="10554" y="13887"/>
                  <a:pt x="10557" y="13887"/>
                  <a:pt x="10557" y="13887"/>
                </a:cubicBezTo>
                <a:cubicBezTo>
                  <a:pt x="10554" y="13874"/>
                  <a:pt x="10554" y="13864"/>
                  <a:pt x="10554" y="13854"/>
                </a:cubicBezTo>
                <a:lnTo>
                  <a:pt x="10554" y="13854"/>
                </a:lnTo>
                <a:close/>
                <a:moveTo>
                  <a:pt x="9232" y="13881"/>
                </a:moveTo>
                <a:cubicBezTo>
                  <a:pt x="9232" y="13891"/>
                  <a:pt x="9232" y="13900"/>
                  <a:pt x="9232" y="13913"/>
                </a:cubicBezTo>
                <a:cubicBezTo>
                  <a:pt x="9232" y="13913"/>
                  <a:pt x="9229" y="13910"/>
                  <a:pt x="9229" y="13910"/>
                </a:cubicBezTo>
                <a:cubicBezTo>
                  <a:pt x="9242" y="13910"/>
                  <a:pt x="9255" y="13910"/>
                  <a:pt x="9252" y="13894"/>
                </a:cubicBezTo>
                <a:cubicBezTo>
                  <a:pt x="9249" y="13887"/>
                  <a:pt x="9235" y="13887"/>
                  <a:pt x="9232" y="13881"/>
                </a:cubicBezTo>
                <a:lnTo>
                  <a:pt x="9232" y="13881"/>
                </a:lnTo>
                <a:close/>
                <a:moveTo>
                  <a:pt x="9613" y="4667"/>
                </a:moveTo>
                <a:cubicBezTo>
                  <a:pt x="9624" y="4667"/>
                  <a:pt x="9634" y="4670"/>
                  <a:pt x="9644" y="4670"/>
                </a:cubicBezTo>
                <a:cubicBezTo>
                  <a:pt x="9644" y="4661"/>
                  <a:pt x="9640" y="4651"/>
                  <a:pt x="9640" y="4641"/>
                </a:cubicBezTo>
                <a:cubicBezTo>
                  <a:pt x="9640" y="4641"/>
                  <a:pt x="9640" y="4641"/>
                  <a:pt x="9640" y="4641"/>
                </a:cubicBezTo>
                <a:cubicBezTo>
                  <a:pt x="9634" y="4651"/>
                  <a:pt x="9624" y="4661"/>
                  <a:pt x="9617" y="4670"/>
                </a:cubicBezTo>
                <a:cubicBezTo>
                  <a:pt x="9617" y="4674"/>
                  <a:pt x="9613" y="4667"/>
                  <a:pt x="9613" y="4667"/>
                </a:cubicBezTo>
                <a:close/>
                <a:moveTo>
                  <a:pt x="9620" y="13910"/>
                </a:moveTo>
                <a:cubicBezTo>
                  <a:pt x="9610" y="13910"/>
                  <a:pt x="9597" y="13913"/>
                  <a:pt x="9587" y="13913"/>
                </a:cubicBezTo>
                <a:cubicBezTo>
                  <a:pt x="9587" y="13913"/>
                  <a:pt x="9587" y="13913"/>
                  <a:pt x="9587" y="13913"/>
                </a:cubicBezTo>
                <a:cubicBezTo>
                  <a:pt x="9597" y="13913"/>
                  <a:pt x="9607" y="13910"/>
                  <a:pt x="9620" y="13910"/>
                </a:cubicBezTo>
                <a:cubicBezTo>
                  <a:pt x="9620" y="13910"/>
                  <a:pt x="9620" y="13910"/>
                  <a:pt x="9620" y="13910"/>
                </a:cubicBezTo>
                <a:close/>
                <a:moveTo>
                  <a:pt x="17580" y="13923"/>
                </a:moveTo>
                <a:cubicBezTo>
                  <a:pt x="17583" y="13927"/>
                  <a:pt x="17583" y="13930"/>
                  <a:pt x="17583" y="13933"/>
                </a:cubicBezTo>
                <a:cubicBezTo>
                  <a:pt x="17583" y="13927"/>
                  <a:pt x="17580" y="13923"/>
                  <a:pt x="17580" y="13923"/>
                </a:cubicBezTo>
                <a:cubicBezTo>
                  <a:pt x="17580" y="13920"/>
                  <a:pt x="17580" y="13920"/>
                  <a:pt x="17580" y="13923"/>
                </a:cubicBezTo>
                <a:close/>
                <a:moveTo>
                  <a:pt x="9245" y="13953"/>
                </a:moveTo>
                <a:cubicBezTo>
                  <a:pt x="9242" y="13959"/>
                  <a:pt x="9222" y="13966"/>
                  <a:pt x="9242" y="13976"/>
                </a:cubicBezTo>
                <a:cubicBezTo>
                  <a:pt x="9242" y="13969"/>
                  <a:pt x="9242" y="13963"/>
                  <a:pt x="9245" y="13953"/>
                </a:cubicBezTo>
                <a:cubicBezTo>
                  <a:pt x="9242" y="13953"/>
                  <a:pt x="9245" y="13953"/>
                  <a:pt x="9245" y="13953"/>
                </a:cubicBezTo>
                <a:close/>
                <a:moveTo>
                  <a:pt x="9640" y="4641"/>
                </a:moveTo>
                <a:cubicBezTo>
                  <a:pt x="9660" y="4647"/>
                  <a:pt x="9670" y="4638"/>
                  <a:pt x="9674" y="4618"/>
                </a:cubicBezTo>
                <a:lnTo>
                  <a:pt x="9670" y="4615"/>
                </a:lnTo>
                <a:cubicBezTo>
                  <a:pt x="9670" y="4624"/>
                  <a:pt x="9674" y="4634"/>
                  <a:pt x="9674" y="4644"/>
                </a:cubicBezTo>
                <a:cubicBezTo>
                  <a:pt x="9664" y="4644"/>
                  <a:pt x="9650" y="4641"/>
                  <a:pt x="9640" y="4641"/>
                </a:cubicBezTo>
                <a:cubicBezTo>
                  <a:pt x="9640" y="4641"/>
                  <a:pt x="9640" y="4641"/>
                  <a:pt x="9640" y="4641"/>
                </a:cubicBezTo>
                <a:close/>
                <a:moveTo>
                  <a:pt x="3719" y="14087"/>
                </a:moveTo>
                <a:cubicBezTo>
                  <a:pt x="3719" y="14087"/>
                  <a:pt x="3722" y="14081"/>
                  <a:pt x="3722" y="14081"/>
                </a:cubicBezTo>
                <a:lnTo>
                  <a:pt x="3719" y="14087"/>
                </a:lnTo>
                <a:cubicBezTo>
                  <a:pt x="3716" y="14084"/>
                  <a:pt x="3719" y="14087"/>
                  <a:pt x="3719" y="14087"/>
                </a:cubicBezTo>
                <a:close/>
                <a:moveTo>
                  <a:pt x="9480" y="4611"/>
                </a:moveTo>
                <a:cubicBezTo>
                  <a:pt x="9480" y="4621"/>
                  <a:pt x="9480" y="4634"/>
                  <a:pt x="9480" y="4644"/>
                </a:cubicBezTo>
                <a:cubicBezTo>
                  <a:pt x="9480" y="4644"/>
                  <a:pt x="9476" y="4641"/>
                  <a:pt x="9476" y="4641"/>
                </a:cubicBezTo>
                <a:cubicBezTo>
                  <a:pt x="9503" y="4631"/>
                  <a:pt x="9496" y="4621"/>
                  <a:pt x="9476" y="4615"/>
                </a:cubicBezTo>
                <a:lnTo>
                  <a:pt x="9480" y="4611"/>
                </a:lnTo>
                <a:close/>
                <a:moveTo>
                  <a:pt x="6758" y="14048"/>
                </a:moveTo>
                <a:cubicBezTo>
                  <a:pt x="6748" y="14048"/>
                  <a:pt x="6738" y="14048"/>
                  <a:pt x="6728" y="14048"/>
                </a:cubicBezTo>
                <a:cubicBezTo>
                  <a:pt x="6728" y="14048"/>
                  <a:pt x="6731" y="14045"/>
                  <a:pt x="6731" y="14045"/>
                </a:cubicBezTo>
                <a:cubicBezTo>
                  <a:pt x="6738" y="14051"/>
                  <a:pt x="6745" y="14058"/>
                  <a:pt x="6752" y="14064"/>
                </a:cubicBezTo>
                <a:cubicBezTo>
                  <a:pt x="6748" y="14058"/>
                  <a:pt x="6752" y="14051"/>
                  <a:pt x="6758" y="14048"/>
                </a:cubicBezTo>
                <a:lnTo>
                  <a:pt x="6758" y="14048"/>
                </a:lnTo>
                <a:close/>
                <a:moveTo>
                  <a:pt x="6839" y="14048"/>
                </a:moveTo>
                <a:cubicBezTo>
                  <a:pt x="6829" y="14048"/>
                  <a:pt x="6818" y="14048"/>
                  <a:pt x="6808" y="14048"/>
                </a:cubicBezTo>
                <a:cubicBezTo>
                  <a:pt x="6808" y="14048"/>
                  <a:pt x="6812" y="14045"/>
                  <a:pt x="6812" y="14045"/>
                </a:cubicBezTo>
                <a:cubicBezTo>
                  <a:pt x="6815" y="14051"/>
                  <a:pt x="6819" y="14058"/>
                  <a:pt x="6819" y="14064"/>
                </a:cubicBezTo>
                <a:cubicBezTo>
                  <a:pt x="6825" y="14058"/>
                  <a:pt x="6829" y="14051"/>
                  <a:pt x="6835" y="14045"/>
                </a:cubicBezTo>
                <a:lnTo>
                  <a:pt x="6839" y="14048"/>
                </a:lnTo>
                <a:close/>
                <a:moveTo>
                  <a:pt x="3679" y="14087"/>
                </a:moveTo>
                <a:cubicBezTo>
                  <a:pt x="3679" y="14090"/>
                  <a:pt x="3675" y="14090"/>
                  <a:pt x="3675" y="14094"/>
                </a:cubicBezTo>
                <a:cubicBezTo>
                  <a:pt x="3679" y="14094"/>
                  <a:pt x="3682" y="14090"/>
                  <a:pt x="3685" y="14090"/>
                </a:cubicBezTo>
                <a:cubicBezTo>
                  <a:pt x="3682" y="14087"/>
                  <a:pt x="3679" y="14087"/>
                  <a:pt x="3679" y="14087"/>
                </a:cubicBezTo>
                <a:close/>
                <a:moveTo>
                  <a:pt x="5908" y="14097"/>
                </a:moveTo>
                <a:cubicBezTo>
                  <a:pt x="5901" y="14097"/>
                  <a:pt x="5898" y="14074"/>
                  <a:pt x="5891" y="14097"/>
                </a:cubicBezTo>
                <a:cubicBezTo>
                  <a:pt x="5898" y="14097"/>
                  <a:pt x="5905" y="14094"/>
                  <a:pt x="5911" y="14094"/>
                </a:cubicBezTo>
                <a:cubicBezTo>
                  <a:pt x="5911" y="14090"/>
                  <a:pt x="5908" y="14094"/>
                  <a:pt x="5908" y="14097"/>
                </a:cubicBezTo>
                <a:close/>
                <a:moveTo>
                  <a:pt x="5982" y="14127"/>
                </a:moveTo>
                <a:cubicBezTo>
                  <a:pt x="5982" y="14117"/>
                  <a:pt x="5982" y="14107"/>
                  <a:pt x="5982" y="14097"/>
                </a:cubicBezTo>
                <a:cubicBezTo>
                  <a:pt x="5982" y="14097"/>
                  <a:pt x="5985" y="14100"/>
                  <a:pt x="5985" y="14100"/>
                </a:cubicBezTo>
                <a:cubicBezTo>
                  <a:pt x="5975" y="14100"/>
                  <a:pt x="5965" y="14100"/>
                  <a:pt x="5955" y="14100"/>
                </a:cubicBezTo>
                <a:cubicBezTo>
                  <a:pt x="5955" y="14100"/>
                  <a:pt x="5958" y="14097"/>
                  <a:pt x="5958" y="14097"/>
                </a:cubicBezTo>
                <a:cubicBezTo>
                  <a:pt x="5958" y="14113"/>
                  <a:pt x="5965" y="14127"/>
                  <a:pt x="5982" y="14127"/>
                </a:cubicBezTo>
                <a:lnTo>
                  <a:pt x="5982" y="14127"/>
                </a:lnTo>
                <a:close/>
                <a:moveTo>
                  <a:pt x="6701" y="14113"/>
                </a:moveTo>
                <a:cubicBezTo>
                  <a:pt x="6701" y="14110"/>
                  <a:pt x="6701" y="14110"/>
                  <a:pt x="6705" y="14107"/>
                </a:cubicBezTo>
                <a:cubicBezTo>
                  <a:pt x="6701" y="14110"/>
                  <a:pt x="6698" y="14110"/>
                  <a:pt x="6698" y="14113"/>
                </a:cubicBezTo>
                <a:cubicBezTo>
                  <a:pt x="6695" y="14110"/>
                  <a:pt x="6701" y="14113"/>
                  <a:pt x="6701" y="14113"/>
                </a:cubicBezTo>
                <a:close/>
                <a:moveTo>
                  <a:pt x="7180" y="14084"/>
                </a:moveTo>
                <a:cubicBezTo>
                  <a:pt x="7180" y="14084"/>
                  <a:pt x="7183" y="14090"/>
                  <a:pt x="7183" y="14090"/>
                </a:cubicBezTo>
                <a:lnTo>
                  <a:pt x="7180" y="14084"/>
                </a:lnTo>
                <a:cubicBezTo>
                  <a:pt x="7183" y="14081"/>
                  <a:pt x="7180" y="14084"/>
                  <a:pt x="7180" y="14084"/>
                </a:cubicBezTo>
                <a:close/>
                <a:moveTo>
                  <a:pt x="9670" y="4615"/>
                </a:moveTo>
                <a:cubicBezTo>
                  <a:pt x="9680" y="4615"/>
                  <a:pt x="9690" y="4618"/>
                  <a:pt x="9700" y="4618"/>
                </a:cubicBezTo>
                <a:cubicBezTo>
                  <a:pt x="9700" y="4608"/>
                  <a:pt x="9697" y="4598"/>
                  <a:pt x="9697" y="4588"/>
                </a:cubicBezTo>
                <a:lnTo>
                  <a:pt x="9700" y="4592"/>
                </a:lnTo>
                <a:cubicBezTo>
                  <a:pt x="9677" y="4588"/>
                  <a:pt x="9674" y="4602"/>
                  <a:pt x="9674" y="4618"/>
                </a:cubicBezTo>
                <a:lnTo>
                  <a:pt x="9670" y="4615"/>
                </a:lnTo>
                <a:close/>
                <a:moveTo>
                  <a:pt x="6015" y="14127"/>
                </a:moveTo>
                <a:cubicBezTo>
                  <a:pt x="6005" y="14127"/>
                  <a:pt x="5995" y="14127"/>
                  <a:pt x="5985" y="14127"/>
                </a:cubicBezTo>
                <a:cubicBezTo>
                  <a:pt x="5985" y="14127"/>
                  <a:pt x="5988" y="14123"/>
                  <a:pt x="5988" y="14123"/>
                </a:cubicBezTo>
                <a:cubicBezTo>
                  <a:pt x="5992" y="14130"/>
                  <a:pt x="5992" y="14136"/>
                  <a:pt x="5995" y="14143"/>
                </a:cubicBezTo>
                <a:cubicBezTo>
                  <a:pt x="6002" y="14136"/>
                  <a:pt x="6008" y="14130"/>
                  <a:pt x="6012" y="14123"/>
                </a:cubicBezTo>
                <a:lnTo>
                  <a:pt x="6015" y="14127"/>
                </a:lnTo>
                <a:close/>
                <a:moveTo>
                  <a:pt x="3786" y="14179"/>
                </a:moveTo>
                <a:lnTo>
                  <a:pt x="3779" y="14179"/>
                </a:lnTo>
                <a:cubicBezTo>
                  <a:pt x="3779" y="14179"/>
                  <a:pt x="3783" y="14182"/>
                  <a:pt x="3783" y="14182"/>
                </a:cubicBezTo>
                <a:cubicBezTo>
                  <a:pt x="3783" y="14182"/>
                  <a:pt x="3786" y="14179"/>
                  <a:pt x="3786" y="14179"/>
                </a:cubicBezTo>
                <a:close/>
                <a:moveTo>
                  <a:pt x="7290" y="14140"/>
                </a:moveTo>
                <a:cubicBezTo>
                  <a:pt x="7290" y="14159"/>
                  <a:pt x="7290" y="14176"/>
                  <a:pt x="7294" y="14195"/>
                </a:cubicBezTo>
                <a:cubicBezTo>
                  <a:pt x="7294" y="14195"/>
                  <a:pt x="7294" y="14195"/>
                  <a:pt x="7294" y="14195"/>
                </a:cubicBezTo>
                <a:cubicBezTo>
                  <a:pt x="7304" y="14176"/>
                  <a:pt x="7297" y="14159"/>
                  <a:pt x="7290" y="14140"/>
                </a:cubicBezTo>
                <a:cubicBezTo>
                  <a:pt x="7287" y="14143"/>
                  <a:pt x="7290" y="14140"/>
                  <a:pt x="7290" y="14140"/>
                </a:cubicBezTo>
                <a:close/>
                <a:moveTo>
                  <a:pt x="5945" y="14218"/>
                </a:moveTo>
                <a:lnTo>
                  <a:pt x="5945" y="14218"/>
                </a:lnTo>
                <a:lnTo>
                  <a:pt x="5948" y="14215"/>
                </a:lnTo>
                <a:lnTo>
                  <a:pt x="5945" y="14208"/>
                </a:lnTo>
                <a:lnTo>
                  <a:pt x="5945" y="14218"/>
                </a:lnTo>
                <a:lnTo>
                  <a:pt x="5945" y="14218"/>
                </a:lnTo>
                <a:close/>
                <a:moveTo>
                  <a:pt x="9697" y="4588"/>
                </a:moveTo>
                <a:cubicBezTo>
                  <a:pt x="9707" y="4588"/>
                  <a:pt x="9717" y="4592"/>
                  <a:pt x="9727" y="4592"/>
                </a:cubicBezTo>
                <a:cubicBezTo>
                  <a:pt x="9727" y="4582"/>
                  <a:pt x="9724" y="4572"/>
                  <a:pt x="9724" y="4562"/>
                </a:cubicBezTo>
                <a:lnTo>
                  <a:pt x="9727" y="4565"/>
                </a:lnTo>
                <a:cubicBezTo>
                  <a:pt x="9717" y="4575"/>
                  <a:pt x="9707" y="4585"/>
                  <a:pt x="9697" y="4592"/>
                </a:cubicBezTo>
                <a:lnTo>
                  <a:pt x="9697" y="4588"/>
                </a:lnTo>
                <a:close/>
                <a:moveTo>
                  <a:pt x="9627" y="4575"/>
                </a:moveTo>
                <a:lnTo>
                  <a:pt x="9634" y="4575"/>
                </a:lnTo>
                <a:lnTo>
                  <a:pt x="9630" y="4569"/>
                </a:lnTo>
                <a:lnTo>
                  <a:pt x="9627" y="4575"/>
                </a:lnTo>
                <a:close/>
                <a:moveTo>
                  <a:pt x="5948" y="14218"/>
                </a:moveTo>
                <a:cubicBezTo>
                  <a:pt x="5931" y="14208"/>
                  <a:pt x="5911" y="14202"/>
                  <a:pt x="5891" y="14215"/>
                </a:cubicBezTo>
                <a:cubicBezTo>
                  <a:pt x="5891" y="14215"/>
                  <a:pt x="5888" y="14215"/>
                  <a:pt x="5888" y="14215"/>
                </a:cubicBezTo>
                <a:cubicBezTo>
                  <a:pt x="5908" y="14215"/>
                  <a:pt x="5928" y="14215"/>
                  <a:pt x="5948" y="14218"/>
                </a:cubicBezTo>
                <a:cubicBezTo>
                  <a:pt x="5948" y="14215"/>
                  <a:pt x="5948" y="14218"/>
                  <a:pt x="5948" y="14218"/>
                </a:cubicBezTo>
                <a:close/>
                <a:moveTo>
                  <a:pt x="5945" y="14218"/>
                </a:moveTo>
                <a:cubicBezTo>
                  <a:pt x="5948" y="14218"/>
                  <a:pt x="5948" y="14218"/>
                  <a:pt x="5952" y="14215"/>
                </a:cubicBezTo>
                <a:cubicBezTo>
                  <a:pt x="5948" y="14218"/>
                  <a:pt x="5945" y="14215"/>
                  <a:pt x="5945" y="14218"/>
                </a:cubicBezTo>
                <a:cubicBezTo>
                  <a:pt x="5942" y="14215"/>
                  <a:pt x="5945" y="14218"/>
                  <a:pt x="5945" y="14218"/>
                </a:cubicBezTo>
                <a:close/>
                <a:moveTo>
                  <a:pt x="7371" y="14205"/>
                </a:moveTo>
                <a:cubicBezTo>
                  <a:pt x="7367" y="14205"/>
                  <a:pt x="7367" y="14205"/>
                  <a:pt x="7364" y="14205"/>
                </a:cubicBezTo>
                <a:cubicBezTo>
                  <a:pt x="7367" y="14208"/>
                  <a:pt x="7367" y="14208"/>
                  <a:pt x="7371" y="14212"/>
                </a:cubicBezTo>
                <a:cubicBezTo>
                  <a:pt x="7374" y="14212"/>
                  <a:pt x="7371" y="14205"/>
                  <a:pt x="7371" y="14205"/>
                </a:cubicBezTo>
                <a:close/>
                <a:moveTo>
                  <a:pt x="18735" y="14215"/>
                </a:moveTo>
                <a:lnTo>
                  <a:pt x="18735" y="14222"/>
                </a:lnTo>
                <a:lnTo>
                  <a:pt x="18742" y="14218"/>
                </a:lnTo>
                <a:lnTo>
                  <a:pt x="18735" y="14215"/>
                </a:lnTo>
                <a:close/>
                <a:moveTo>
                  <a:pt x="10162" y="4536"/>
                </a:moveTo>
                <a:cubicBezTo>
                  <a:pt x="10172" y="4533"/>
                  <a:pt x="10183" y="4526"/>
                  <a:pt x="10193" y="4523"/>
                </a:cubicBezTo>
                <a:lnTo>
                  <a:pt x="10186" y="4526"/>
                </a:lnTo>
                <a:cubicBezTo>
                  <a:pt x="10159" y="4526"/>
                  <a:pt x="10159" y="4543"/>
                  <a:pt x="10162" y="4562"/>
                </a:cubicBezTo>
                <a:cubicBezTo>
                  <a:pt x="10162" y="4562"/>
                  <a:pt x="10162" y="4562"/>
                  <a:pt x="10162" y="4562"/>
                </a:cubicBezTo>
                <a:cubicBezTo>
                  <a:pt x="10162" y="4552"/>
                  <a:pt x="10162" y="4543"/>
                  <a:pt x="10162" y="4533"/>
                </a:cubicBezTo>
                <a:lnTo>
                  <a:pt x="10162" y="4536"/>
                </a:lnTo>
                <a:close/>
                <a:moveTo>
                  <a:pt x="9724" y="4559"/>
                </a:moveTo>
                <a:cubicBezTo>
                  <a:pt x="9734" y="4559"/>
                  <a:pt x="9744" y="4562"/>
                  <a:pt x="9754" y="4562"/>
                </a:cubicBezTo>
                <a:cubicBezTo>
                  <a:pt x="9754" y="4552"/>
                  <a:pt x="9751" y="4543"/>
                  <a:pt x="9751" y="4533"/>
                </a:cubicBezTo>
                <a:lnTo>
                  <a:pt x="9754" y="4536"/>
                </a:lnTo>
                <a:cubicBezTo>
                  <a:pt x="9734" y="4533"/>
                  <a:pt x="9724" y="4543"/>
                  <a:pt x="9727" y="4562"/>
                </a:cubicBezTo>
                <a:lnTo>
                  <a:pt x="9724" y="4559"/>
                </a:lnTo>
                <a:close/>
                <a:moveTo>
                  <a:pt x="6008" y="14290"/>
                </a:moveTo>
                <a:cubicBezTo>
                  <a:pt x="6008" y="14281"/>
                  <a:pt x="6008" y="14271"/>
                  <a:pt x="6008" y="14261"/>
                </a:cubicBezTo>
                <a:cubicBezTo>
                  <a:pt x="6008" y="14261"/>
                  <a:pt x="6012" y="14264"/>
                  <a:pt x="6012" y="14264"/>
                </a:cubicBezTo>
                <a:cubicBezTo>
                  <a:pt x="6005" y="14267"/>
                  <a:pt x="5998" y="14271"/>
                  <a:pt x="5992" y="14274"/>
                </a:cubicBezTo>
                <a:cubicBezTo>
                  <a:pt x="5998" y="14277"/>
                  <a:pt x="6005" y="14281"/>
                  <a:pt x="6008" y="14290"/>
                </a:cubicBezTo>
                <a:lnTo>
                  <a:pt x="6008" y="14290"/>
                </a:lnTo>
                <a:close/>
                <a:moveTo>
                  <a:pt x="9560" y="4556"/>
                </a:moveTo>
                <a:cubicBezTo>
                  <a:pt x="9560" y="4556"/>
                  <a:pt x="9560" y="4559"/>
                  <a:pt x="9563" y="4559"/>
                </a:cubicBezTo>
                <a:cubicBezTo>
                  <a:pt x="9563" y="4556"/>
                  <a:pt x="9567" y="4556"/>
                  <a:pt x="9567" y="4552"/>
                </a:cubicBezTo>
                <a:cubicBezTo>
                  <a:pt x="9563" y="4552"/>
                  <a:pt x="9560" y="4552"/>
                  <a:pt x="9560" y="4556"/>
                </a:cubicBezTo>
                <a:close/>
                <a:moveTo>
                  <a:pt x="10725" y="14277"/>
                </a:moveTo>
                <a:lnTo>
                  <a:pt x="10731" y="14277"/>
                </a:lnTo>
                <a:lnTo>
                  <a:pt x="10728" y="14267"/>
                </a:lnTo>
                <a:lnTo>
                  <a:pt x="10725" y="14277"/>
                </a:lnTo>
                <a:close/>
                <a:moveTo>
                  <a:pt x="6039" y="14287"/>
                </a:moveTo>
                <a:cubicBezTo>
                  <a:pt x="6029" y="14287"/>
                  <a:pt x="6018" y="14287"/>
                  <a:pt x="6008" y="14287"/>
                </a:cubicBezTo>
                <a:cubicBezTo>
                  <a:pt x="6008" y="14287"/>
                  <a:pt x="6008" y="14290"/>
                  <a:pt x="6008" y="14290"/>
                </a:cubicBezTo>
                <a:cubicBezTo>
                  <a:pt x="6018" y="14290"/>
                  <a:pt x="6029" y="14290"/>
                  <a:pt x="6039" y="14290"/>
                </a:cubicBezTo>
                <a:lnTo>
                  <a:pt x="6039" y="14287"/>
                </a:lnTo>
                <a:close/>
                <a:moveTo>
                  <a:pt x="6092" y="14343"/>
                </a:moveTo>
                <a:cubicBezTo>
                  <a:pt x="6092" y="14333"/>
                  <a:pt x="6092" y="14323"/>
                  <a:pt x="6092" y="14310"/>
                </a:cubicBezTo>
                <a:cubicBezTo>
                  <a:pt x="6092" y="14310"/>
                  <a:pt x="6095" y="14313"/>
                  <a:pt x="6095" y="14313"/>
                </a:cubicBezTo>
                <a:cubicBezTo>
                  <a:pt x="6089" y="14320"/>
                  <a:pt x="6082" y="14326"/>
                  <a:pt x="6075" y="14330"/>
                </a:cubicBezTo>
                <a:cubicBezTo>
                  <a:pt x="6082" y="14333"/>
                  <a:pt x="6089" y="14333"/>
                  <a:pt x="6095" y="14336"/>
                </a:cubicBezTo>
                <a:cubicBezTo>
                  <a:pt x="6095" y="14340"/>
                  <a:pt x="6092" y="14343"/>
                  <a:pt x="6092" y="14343"/>
                </a:cubicBezTo>
                <a:close/>
                <a:moveTo>
                  <a:pt x="3458" y="14356"/>
                </a:moveTo>
                <a:cubicBezTo>
                  <a:pt x="3454" y="14359"/>
                  <a:pt x="3451" y="14359"/>
                  <a:pt x="3448" y="14363"/>
                </a:cubicBezTo>
                <a:cubicBezTo>
                  <a:pt x="3458" y="14366"/>
                  <a:pt x="3458" y="14366"/>
                  <a:pt x="3451" y="14356"/>
                </a:cubicBezTo>
                <a:cubicBezTo>
                  <a:pt x="3451" y="14356"/>
                  <a:pt x="3458" y="14356"/>
                  <a:pt x="3458" y="14356"/>
                </a:cubicBezTo>
                <a:close/>
                <a:moveTo>
                  <a:pt x="10189" y="4526"/>
                </a:moveTo>
                <a:cubicBezTo>
                  <a:pt x="10189" y="4529"/>
                  <a:pt x="10193" y="4529"/>
                  <a:pt x="10193" y="4533"/>
                </a:cubicBezTo>
                <a:cubicBezTo>
                  <a:pt x="10193" y="4529"/>
                  <a:pt x="10193" y="4526"/>
                  <a:pt x="10196" y="4523"/>
                </a:cubicBezTo>
                <a:cubicBezTo>
                  <a:pt x="10196" y="4523"/>
                  <a:pt x="10189" y="4526"/>
                  <a:pt x="10189" y="4526"/>
                </a:cubicBezTo>
                <a:close/>
                <a:moveTo>
                  <a:pt x="3274" y="14490"/>
                </a:moveTo>
                <a:cubicBezTo>
                  <a:pt x="3270" y="14490"/>
                  <a:pt x="3270" y="14494"/>
                  <a:pt x="3267" y="14494"/>
                </a:cubicBezTo>
                <a:cubicBezTo>
                  <a:pt x="3270" y="14494"/>
                  <a:pt x="3274" y="14494"/>
                  <a:pt x="3277" y="14494"/>
                </a:cubicBezTo>
                <a:cubicBezTo>
                  <a:pt x="3277" y="14490"/>
                  <a:pt x="3274" y="14490"/>
                  <a:pt x="3274" y="14490"/>
                </a:cubicBezTo>
                <a:close/>
                <a:moveTo>
                  <a:pt x="9751" y="4533"/>
                </a:moveTo>
                <a:cubicBezTo>
                  <a:pt x="9761" y="4533"/>
                  <a:pt x="9771" y="4533"/>
                  <a:pt x="9781" y="4533"/>
                </a:cubicBezTo>
                <a:cubicBezTo>
                  <a:pt x="9781" y="4533"/>
                  <a:pt x="9777" y="4536"/>
                  <a:pt x="9777" y="4536"/>
                </a:cubicBezTo>
                <a:cubicBezTo>
                  <a:pt x="9777" y="4526"/>
                  <a:pt x="9777" y="4516"/>
                  <a:pt x="9777" y="4503"/>
                </a:cubicBezTo>
                <a:lnTo>
                  <a:pt x="9781" y="4506"/>
                </a:lnTo>
                <a:cubicBezTo>
                  <a:pt x="9761" y="4506"/>
                  <a:pt x="9754" y="4520"/>
                  <a:pt x="9751" y="4533"/>
                </a:cubicBezTo>
                <a:lnTo>
                  <a:pt x="9751" y="4533"/>
                </a:lnTo>
                <a:close/>
                <a:moveTo>
                  <a:pt x="3123" y="14589"/>
                </a:moveTo>
                <a:cubicBezTo>
                  <a:pt x="3123" y="14589"/>
                  <a:pt x="3120" y="14592"/>
                  <a:pt x="3120" y="14592"/>
                </a:cubicBezTo>
                <a:cubicBezTo>
                  <a:pt x="3120" y="14592"/>
                  <a:pt x="3123" y="14589"/>
                  <a:pt x="3123" y="14589"/>
                </a:cubicBezTo>
                <a:close/>
                <a:moveTo>
                  <a:pt x="9694" y="4506"/>
                </a:moveTo>
                <a:cubicBezTo>
                  <a:pt x="9690" y="4510"/>
                  <a:pt x="9687" y="4510"/>
                  <a:pt x="9684" y="4513"/>
                </a:cubicBezTo>
                <a:cubicBezTo>
                  <a:pt x="9684" y="4513"/>
                  <a:pt x="9684" y="4516"/>
                  <a:pt x="9687" y="4520"/>
                </a:cubicBezTo>
                <a:cubicBezTo>
                  <a:pt x="9687" y="4513"/>
                  <a:pt x="9690" y="4506"/>
                  <a:pt x="9690" y="4500"/>
                </a:cubicBezTo>
                <a:lnTo>
                  <a:pt x="9694" y="4506"/>
                </a:lnTo>
                <a:close/>
                <a:moveTo>
                  <a:pt x="15421" y="4510"/>
                </a:moveTo>
                <a:cubicBezTo>
                  <a:pt x="15424" y="4490"/>
                  <a:pt x="15414" y="4484"/>
                  <a:pt x="15398" y="4480"/>
                </a:cubicBezTo>
                <a:cubicBezTo>
                  <a:pt x="15398" y="4480"/>
                  <a:pt x="15401" y="4477"/>
                  <a:pt x="15401" y="4477"/>
                </a:cubicBezTo>
                <a:cubicBezTo>
                  <a:pt x="15388" y="4500"/>
                  <a:pt x="15398" y="4510"/>
                  <a:pt x="15421" y="4510"/>
                </a:cubicBezTo>
                <a:cubicBezTo>
                  <a:pt x="15424" y="4506"/>
                  <a:pt x="15421" y="4510"/>
                  <a:pt x="15421" y="4510"/>
                </a:cubicBezTo>
                <a:close/>
                <a:moveTo>
                  <a:pt x="9781" y="4506"/>
                </a:moveTo>
                <a:cubicBezTo>
                  <a:pt x="9791" y="4506"/>
                  <a:pt x="9798" y="4510"/>
                  <a:pt x="9808" y="4510"/>
                </a:cubicBezTo>
                <a:cubicBezTo>
                  <a:pt x="9808" y="4510"/>
                  <a:pt x="9814" y="4506"/>
                  <a:pt x="9814" y="4506"/>
                </a:cubicBezTo>
                <a:cubicBezTo>
                  <a:pt x="9814" y="4497"/>
                  <a:pt x="9811" y="4490"/>
                  <a:pt x="9811" y="4480"/>
                </a:cubicBezTo>
                <a:cubicBezTo>
                  <a:pt x="9811" y="4480"/>
                  <a:pt x="9811" y="4484"/>
                  <a:pt x="9811" y="4484"/>
                </a:cubicBezTo>
                <a:cubicBezTo>
                  <a:pt x="9801" y="4484"/>
                  <a:pt x="9791" y="4484"/>
                  <a:pt x="9781" y="4484"/>
                </a:cubicBezTo>
                <a:cubicBezTo>
                  <a:pt x="9781" y="4484"/>
                  <a:pt x="9784" y="4480"/>
                  <a:pt x="9784" y="4480"/>
                </a:cubicBezTo>
                <a:cubicBezTo>
                  <a:pt x="9781" y="4490"/>
                  <a:pt x="9781" y="4500"/>
                  <a:pt x="9781" y="4506"/>
                </a:cubicBezTo>
                <a:cubicBezTo>
                  <a:pt x="9781" y="4510"/>
                  <a:pt x="9781" y="4506"/>
                  <a:pt x="9781" y="4506"/>
                </a:cubicBezTo>
                <a:close/>
                <a:moveTo>
                  <a:pt x="9690" y="4503"/>
                </a:moveTo>
                <a:cubicBezTo>
                  <a:pt x="9711" y="4506"/>
                  <a:pt x="9724" y="4500"/>
                  <a:pt x="9724" y="4477"/>
                </a:cubicBezTo>
                <a:cubicBezTo>
                  <a:pt x="9724" y="4477"/>
                  <a:pt x="9727" y="4480"/>
                  <a:pt x="9727" y="4480"/>
                </a:cubicBezTo>
                <a:cubicBezTo>
                  <a:pt x="9717" y="4490"/>
                  <a:pt x="9704" y="4497"/>
                  <a:pt x="9694" y="4506"/>
                </a:cubicBezTo>
                <a:cubicBezTo>
                  <a:pt x="9694" y="4506"/>
                  <a:pt x="9690" y="4503"/>
                  <a:pt x="9690" y="4503"/>
                </a:cubicBezTo>
                <a:close/>
                <a:moveTo>
                  <a:pt x="9644" y="4487"/>
                </a:moveTo>
                <a:lnTo>
                  <a:pt x="9640" y="4490"/>
                </a:lnTo>
                <a:cubicBezTo>
                  <a:pt x="9640" y="4490"/>
                  <a:pt x="9647" y="4493"/>
                  <a:pt x="9647" y="4493"/>
                </a:cubicBezTo>
                <a:cubicBezTo>
                  <a:pt x="9644" y="4493"/>
                  <a:pt x="9644" y="4487"/>
                  <a:pt x="9644" y="4487"/>
                </a:cubicBezTo>
                <a:close/>
                <a:moveTo>
                  <a:pt x="9536" y="4480"/>
                </a:moveTo>
                <a:cubicBezTo>
                  <a:pt x="9536" y="4490"/>
                  <a:pt x="9536" y="4500"/>
                  <a:pt x="9536" y="4510"/>
                </a:cubicBezTo>
                <a:cubicBezTo>
                  <a:pt x="9536" y="4510"/>
                  <a:pt x="9533" y="4506"/>
                  <a:pt x="9533" y="4506"/>
                </a:cubicBezTo>
                <a:cubicBezTo>
                  <a:pt x="9540" y="4500"/>
                  <a:pt x="9547" y="4493"/>
                  <a:pt x="9553" y="4490"/>
                </a:cubicBezTo>
                <a:cubicBezTo>
                  <a:pt x="9547" y="4487"/>
                  <a:pt x="9540" y="4487"/>
                  <a:pt x="9533" y="4484"/>
                </a:cubicBezTo>
                <a:lnTo>
                  <a:pt x="9536" y="4480"/>
                </a:lnTo>
                <a:close/>
                <a:moveTo>
                  <a:pt x="18906" y="14838"/>
                </a:moveTo>
                <a:lnTo>
                  <a:pt x="18899" y="14838"/>
                </a:lnTo>
                <a:lnTo>
                  <a:pt x="18902" y="14844"/>
                </a:lnTo>
                <a:lnTo>
                  <a:pt x="18906" y="14838"/>
                </a:lnTo>
                <a:close/>
                <a:moveTo>
                  <a:pt x="6116" y="14877"/>
                </a:moveTo>
                <a:cubicBezTo>
                  <a:pt x="6122" y="14874"/>
                  <a:pt x="6142" y="14887"/>
                  <a:pt x="6132" y="14864"/>
                </a:cubicBezTo>
                <a:cubicBezTo>
                  <a:pt x="6129" y="14871"/>
                  <a:pt x="6122" y="14874"/>
                  <a:pt x="6119" y="14880"/>
                </a:cubicBezTo>
                <a:cubicBezTo>
                  <a:pt x="6119" y="14880"/>
                  <a:pt x="6116" y="14877"/>
                  <a:pt x="6116" y="14877"/>
                </a:cubicBezTo>
                <a:close/>
                <a:moveTo>
                  <a:pt x="18952" y="14867"/>
                </a:moveTo>
                <a:lnTo>
                  <a:pt x="18959" y="14867"/>
                </a:lnTo>
                <a:lnTo>
                  <a:pt x="18956" y="14861"/>
                </a:lnTo>
                <a:lnTo>
                  <a:pt x="18952" y="14867"/>
                </a:lnTo>
                <a:close/>
                <a:moveTo>
                  <a:pt x="10162" y="4457"/>
                </a:moveTo>
                <a:cubicBezTo>
                  <a:pt x="10162" y="4457"/>
                  <a:pt x="10169" y="4454"/>
                  <a:pt x="10169" y="4454"/>
                </a:cubicBezTo>
                <a:lnTo>
                  <a:pt x="10159" y="4454"/>
                </a:lnTo>
                <a:cubicBezTo>
                  <a:pt x="10159" y="4457"/>
                  <a:pt x="10162" y="4461"/>
                  <a:pt x="10162" y="4457"/>
                </a:cubicBezTo>
                <a:close/>
                <a:moveTo>
                  <a:pt x="16037" y="14920"/>
                </a:moveTo>
                <a:cubicBezTo>
                  <a:pt x="16037" y="14920"/>
                  <a:pt x="16034" y="14913"/>
                  <a:pt x="16034" y="14913"/>
                </a:cubicBezTo>
                <a:lnTo>
                  <a:pt x="16034" y="14923"/>
                </a:lnTo>
                <a:cubicBezTo>
                  <a:pt x="16034" y="14923"/>
                  <a:pt x="16037" y="14920"/>
                  <a:pt x="16037" y="14920"/>
                </a:cubicBezTo>
                <a:close/>
                <a:moveTo>
                  <a:pt x="9660" y="4447"/>
                </a:moveTo>
                <a:cubicBezTo>
                  <a:pt x="9640" y="4454"/>
                  <a:pt x="9637" y="4467"/>
                  <a:pt x="9644" y="4487"/>
                </a:cubicBezTo>
                <a:cubicBezTo>
                  <a:pt x="9644" y="4487"/>
                  <a:pt x="9644" y="4490"/>
                  <a:pt x="9644" y="4490"/>
                </a:cubicBezTo>
                <a:cubicBezTo>
                  <a:pt x="9650" y="4477"/>
                  <a:pt x="9657" y="4464"/>
                  <a:pt x="9664" y="4447"/>
                </a:cubicBezTo>
                <a:lnTo>
                  <a:pt x="9660" y="4447"/>
                </a:lnTo>
                <a:close/>
                <a:moveTo>
                  <a:pt x="9664" y="4451"/>
                </a:moveTo>
                <a:cubicBezTo>
                  <a:pt x="9664" y="4451"/>
                  <a:pt x="9664" y="4451"/>
                  <a:pt x="9664" y="4451"/>
                </a:cubicBezTo>
                <a:cubicBezTo>
                  <a:pt x="9660" y="4447"/>
                  <a:pt x="9664" y="4451"/>
                  <a:pt x="9664" y="4451"/>
                </a:cubicBezTo>
                <a:close/>
                <a:moveTo>
                  <a:pt x="17908" y="14972"/>
                </a:moveTo>
                <a:cubicBezTo>
                  <a:pt x="17908" y="14969"/>
                  <a:pt x="17908" y="14966"/>
                  <a:pt x="17908" y="14966"/>
                </a:cubicBezTo>
                <a:cubicBezTo>
                  <a:pt x="17908" y="14969"/>
                  <a:pt x="17908" y="14972"/>
                  <a:pt x="17908" y="14972"/>
                </a:cubicBezTo>
                <a:cubicBezTo>
                  <a:pt x="17905" y="14975"/>
                  <a:pt x="17908" y="14972"/>
                  <a:pt x="17908" y="14972"/>
                </a:cubicBezTo>
                <a:close/>
                <a:moveTo>
                  <a:pt x="6065" y="14989"/>
                </a:moveTo>
                <a:cubicBezTo>
                  <a:pt x="6069" y="14985"/>
                  <a:pt x="6075" y="14982"/>
                  <a:pt x="6079" y="14979"/>
                </a:cubicBezTo>
                <a:cubicBezTo>
                  <a:pt x="6075" y="14982"/>
                  <a:pt x="6075" y="14982"/>
                  <a:pt x="6072" y="14985"/>
                </a:cubicBezTo>
                <a:cubicBezTo>
                  <a:pt x="6069" y="14985"/>
                  <a:pt x="6065" y="14985"/>
                  <a:pt x="6062" y="14985"/>
                </a:cubicBezTo>
                <a:cubicBezTo>
                  <a:pt x="6062" y="14985"/>
                  <a:pt x="6065" y="14989"/>
                  <a:pt x="6065" y="14989"/>
                </a:cubicBezTo>
                <a:close/>
                <a:moveTo>
                  <a:pt x="15381" y="4411"/>
                </a:moveTo>
                <a:cubicBezTo>
                  <a:pt x="15374" y="4411"/>
                  <a:pt x="15364" y="4415"/>
                  <a:pt x="15357" y="4415"/>
                </a:cubicBezTo>
                <a:cubicBezTo>
                  <a:pt x="15357" y="4415"/>
                  <a:pt x="15357" y="4418"/>
                  <a:pt x="15354" y="4421"/>
                </a:cubicBezTo>
                <a:cubicBezTo>
                  <a:pt x="15364" y="4415"/>
                  <a:pt x="15374" y="4411"/>
                  <a:pt x="15381" y="4411"/>
                </a:cubicBezTo>
                <a:cubicBezTo>
                  <a:pt x="15384" y="4408"/>
                  <a:pt x="15381" y="4408"/>
                  <a:pt x="15381" y="4411"/>
                </a:cubicBezTo>
                <a:close/>
                <a:moveTo>
                  <a:pt x="15933" y="14943"/>
                </a:moveTo>
                <a:cubicBezTo>
                  <a:pt x="15926" y="14956"/>
                  <a:pt x="15916" y="14966"/>
                  <a:pt x="15910" y="14979"/>
                </a:cubicBezTo>
                <a:cubicBezTo>
                  <a:pt x="15910" y="14979"/>
                  <a:pt x="15913" y="14982"/>
                  <a:pt x="15913" y="14982"/>
                </a:cubicBezTo>
                <a:cubicBezTo>
                  <a:pt x="15920" y="14969"/>
                  <a:pt x="15926" y="14956"/>
                  <a:pt x="15933" y="14943"/>
                </a:cubicBezTo>
                <a:cubicBezTo>
                  <a:pt x="15933" y="14943"/>
                  <a:pt x="15933" y="14943"/>
                  <a:pt x="15933" y="14943"/>
                </a:cubicBezTo>
                <a:close/>
                <a:moveTo>
                  <a:pt x="17694" y="14972"/>
                </a:moveTo>
                <a:lnTo>
                  <a:pt x="17687" y="14972"/>
                </a:lnTo>
                <a:lnTo>
                  <a:pt x="17690" y="14979"/>
                </a:lnTo>
                <a:lnTo>
                  <a:pt x="17694" y="14972"/>
                </a:lnTo>
                <a:close/>
                <a:moveTo>
                  <a:pt x="20208" y="14989"/>
                </a:moveTo>
                <a:cubicBezTo>
                  <a:pt x="20211" y="14969"/>
                  <a:pt x="20201" y="14959"/>
                  <a:pt x="20181" y="14962"/>
                </a:cubicBezTo>
                <a:cubicBezTo>
                  <a:pt x="20181" y="14962"/>
                  <a:pt x="20184" y="14959"/>
                  <a:pt x="20184" y="14959"/>
                </a:cubicBezTo>
                <a:cubicBezTo>
                  <a:pt x="20181" y="14982"/>
                  <a:pt x="20194" y="14985"/>
                  <a:pt x="20208" y="14989"/>
                </a:cubicBezTo>
                <a:lnTo>
                  <a:pt x="20208" y="14989"/>
                </a:lnTo>
                <a:close/>
                <a:moveTo>
                  <a:pt x="9630" y="4398"/>
                </a:moveTo>
                <a:lnTo>
                  <a:pt x="9630" y="4405"/>
                </a:lnTo>
                <a:cubicBezTo>
                  <a:pt x="9630" y="4405"/>
                  <a:pt x="9634" y="4398"/>
                  <a:pt x="9634" y="4398"/>
                </a:cubicBezTo>
                <a:cubicBezTo>
                  <a:pt x="9637" y="4398"/>
                  <a:pt x="9630" y="4398"/>
                  <a:pt x="9630" y="4398"/>
                </a:cubicBezTo>
                <a:close/>
                <a:moveTo>
                  <a:pt x="15913" y="14982"/>
                </a:moveTo>
                <a:cubicBezTo>
                  <a:pt x="15903" y="14992"/>
                  <a:pt x="15890" y="14998"/>
                  <a:pt x="15880" y="15005"/>
                </a:cubicBezTo>
                <a:lnTo>
                  <a:pt x="15876" y="15002"/>
                </a:lnTo>
                <a:cubicBezTo>
                  <a:pt x="15900" y="15008"/>
                  <a:pt x="15913" y="15002"/>
                  <a:pt x="15910" y="14975"/>
                </a:cubicBezTo>
                <a:cubicBezTo>
                  <a:pt x="15910" y="14979"/>
                  <a:pt x="15913" y="14982"/>
                  <a:pt x="15913" y="14982"/>
                </a:cubicBezTo>
                <a:close/>
                <a:moveTo>
                  <a:pt x="16067" y="15015"/>
                </a:moveTo>
                <a:cubicBezTo>
                  <a:pt x="16064" y="15012"/>
                  <a:pt x="16064" y="15008"/>
                  <a:pt x="16060" y="15005"/>
                </a:cubicBezTo>
                <a:cubicBezTo>
                  <a:pt x="16054" y="15015"/>
                  <a:pt x="16057" y="15015"/>
                  <a:pt x="16067" y="15008"/>
                </a:cubicBezTo>
                <a:cubicBezTo>
                  <a:pt x="16067" y="15012"/>
                  <a:pt x="16067" y="15015"/>
                  <a:pt x="16067" y="15015"/>
                </a:cubicBezTo>
                <a:close/>
                <a:moveTo>
                  <a:pt x="10179" y="4402"/>
                </a:moveTo>
                <a:cubicBezTo>
                  <a:pt x="10179" y="4398"/>
                  <a:pt x="10176" y="4395"/>
                  <a:pt x="10176" y="4392"/>
                </a:cubicBezTo>
                <a:cubicBezTo>
                  <a:pt x="10176" y="4395"/>
                  <a:pt x="10172" y="4398"/>
                  <a:pt x="10172" y="4402"/>
                </a:cubicBezTo>
                <a:cubicBezTo>
                  <a:pt x="10176" y="4398"/>
                  <a:pt x="10179" y="4398"/>
                  <a:pt x="10179" y="4395"/>
                </a:cubicBezTo>
                <a:cubicBezTo>
                  <a:pt x="10179" y="4395"/>
                  <a:pt x="10179" y="4402"/>
                  <a:pt x="10179" y="4402"/>
                </a:cubicBezTo>
                <a:close/>
                <a:moveTo>
                  <a:pt x="9680" y="4375"/>
                </a:moveTo>
                <a:cubicBezTo>
                  <a:pt x="9664" y="4382"/>
                  <a:pt x="9647" y="4388"/>
                  <a:pt x="9630" y="4398"/>
                </a:cubicBezTo>
                <a:cubicBezTo>
                  <a:pt x="9630" y="4398"/>
                  <a:pt x="9634" y="4398"/>
                  <a:pt x="9634" y="4398"/>
                </a:cubicBezTo>
                <a:cubicBezTo>
                  <a:pt x="9650" y="4392"/>
                  <a:pt x="9667" y="4382"/>
                  <a:pt x="9684" y="4375"/>
                </a:cubicBezTo>
                <a:cubicBezTo>
                  <a:pt x="9684" y="4375"/>
                  <a:pt x="9680" y="4375"/>
                  <a:pt x="9680" y="4375"/>
                </a:cubicBezTo>
                <a:close/>
                <a:moveTo>
                  <a:pt x="2300" y="15041"/>
                </a:moveTo>
                <a:cubicBezTo>
                  <a:pt x="2300" y="15041"/>
                  <a:pt x="2296" y="15038"/>
                  <a:pt x="2296" y="15038"/>
                </a:cubicBezTo>
                <a:lnTo>
                  <a:pt x="2300" y="15041"/>
                </a:lnTo>
                <a:cubicBezTo>
                  <a:pt x="2300" y="15044"/>
                  <a:pt x="2300" y="15041"/>
                  <a:pt x="2300" y="15041"/>
                </a:cubicBezTo>
                <a:close/>
                <a:moveTo>
                  <a:pt x="15880" y="15005"/>
                </a:moveTo>
                <a:cubicBezTo>
                  <a:pt x="15870" y="15018"/>
                  <a:pt x="15856" y="15031"/>
                  <a:pt x="15873" y="15048"/>
                </a:cubicBezTo>
                <a:cubicBezTo>
                  <a:pt x="15873" y="15048"/>
                  <a:pt x="15870" y="15044"/>
                  <a:pt x="15870" y="15044"/>
                </a:cubicBezTo>
                <a:cubicBezTo>
                  <a:pt x="15886" y="15031"/>
                  <a:pt x="15890" y="15018"/>
                  <a:pt x="15876" y="15002"/>
                </a:cubicBezTo>
                <a:cubicBezTo>
                  <a:pt x="15876" y="15002"/>
                  <a:pt x="15880" y="15005"/>
                  <a:pt x="15880" y="15005"/>
                </a:cubicBezTo>
                <a:close/>
                <a:moveTo>
                  <a:pt x="9617" y="4349"/>
                </a:moveTo>
                <a:cubicBezTo>
                  <a:pt x="9607" y="4349"/>
                  <a:pt x="9597" y="4349"/>
                  <a:pt x="9587" y="4349"/>
                </a:cubicBezTo>
                <a:cubicBezTo>
                  <a:pt x="9587" y="4349"/>
                  <a:pt x="9590" y="4346"/>
                  <a:pt x="9590" y="4346"/>
                </a:cubicBezTo>
                <a:cubicBezTo>
                  <a:pt x="9593" y="4352"/>
                  <a:pt x="9597" y="4359"/>
                  <a:pt x="9600" y="4369"/>
                </a:cubicBezTo>
                <a:cubicBezTo>
                  <a:pt x="9603" y="4362"/>
                  <a:pt x="9610" y="4356"/>
                  <a:pt x="9613" y="4349"/>
                </a:cubicBezTo>
                <a:lnTo>
                  <a:pt x="9617" y="4349"/>
                </a:lnTo>
                <a:close/>
                <a:moveTo>
                  <a:pt x="17992" y="15021"/>
                </a:moveTo>
                <a:cubicBezTo>
                  <a:pt x="17988" y="15021"/>
                  <a:pt x="17985" y="15025"/>
                  <a:pt x="17982" y="15028"/>
                </a:cubicBezTo>
                <a:cubicBezTo>
                  <a:pt x="17985" y="15031"/>
                  <a:pt x="17985" y="15034"/>
                  <a:pt x="17988" y="15034"/>
                </a:cubicBezTo>
                <a:cubicBezTo>
                  <a:pt x="17992" y="15034"/>
                  <a:pt x="17995" y="15031"/>
                  <a:pt x="17998" y="15028"/>
                </a:cubicBezTo>
                <a:cubicBezTo>
                  <a:pt x="17998" y="15028"/>
                  <a:pt x="17995" y="15021"/>
                  <a:pt x="17992" y="15021"/>
                </a:cubicBezTo>
                <a:close/>
                <a:moveTo>
                  <a:pt x="2216" y="15051"/>
                </a:moveTo>
                <a:cubicBezTo>
                  <a:pt x="2216" y="15051"/>
                  <a:pt x="2216" y="15051"/>
                  <a:pt x="2216" y="15051"/>
                </a:cubicBezTo>
                <a:cubicBezTo>
                  <a:pt x="2216" y="15051"/>
                  <a:pt x="2216" y="15048"/>
                  <a:pt x="2213" y="15048"/>
                </a:cubicBezTo>
                <a:cubicBezTo>
                  <a:pt x="2213" y="15048"/>
                  <a:pt x="2216" y="15051"/>
                  <a:pt x="2216" y="15051"/>
                </a:cubicBezTo>
                <a:close/>
                <a:moveTo>
                  <a:pt x="16077" y="4346"/>
                </a:moveTo>
                <a:lnTo>
                  <a:pt x="16084" y="4346"/>
                </a:lnTo>
                <a:cubicBezTo>
                  <a:pt x="16084" y="4346"/>
                  <a:pt x="16074" y="4346"/>
                  <a:pt x="16074" y="4346"/>
                </a:cubicBezTo>
                <a:cubicBezTo>
                  <a:pt x="16074" y="4346"/>
                  <a:pt x="16077" y="4346"/>
                  <a:pt x="16077" y="4346"/>
                </a:cubicBezTo>
                <a:close/>
                <a:moveTo>
                  <a:pt x="15853" y="15080"/>
                </a:moveTo>
                <a:cubicBezTo>
                  <a:pt x="15859" y="15067"/>
                  <a:pt x="15863" y="15057"/>
                  <a:pt x="15870" y="15044"/>
                </a:cubicBezTo>
                <a:cubicBezTo>
                  <a:pt x="15870" y="15044"/>
                  <a:pt x="15873" y="15048"/>
                  <a:pt x="15873" y="15048"/>
                </a:cubicBezTo>
                <a:cubicBezTo>
                  <a:pt x="15843" y="15048"/>
                  <a:pt x="15856" y="15067"/>
                  <a:pt x="15853" y="15080"/>
                </a:cubicBezTo>
                <a:lnTo>
                  <a:pt x="15853" y="15080"/>
                </a:lnTo>
                <a:close/>
                <a:moveTo>
                  <a:pt x="9640" y="4316"/>
                </a:moveTo>
                <a:cubicBezTo>
                  <a:pt x="9630" y="4326"/>
                  <a:pt x="9624" y="4336"/>
                  <a:pt x="9613" y="4346"/>
                </a:cubicBezTo>
                <a:cubicBezTo>
                  <a:pt x="9613" y="4346"/>
                  <a:pt x="9617" y="4349"/>
                  <a:pt x="9617" y="4349"/>
                </a:cubicBezTo>
                <a:cubicBezTo>
                  <a:pt x="9627" y="4339"/>
                  <a:pt x="9637" y="4329"/>
                  <a:pt x="9644" y="4323"/>
                </a:cubicBezTo>
                <a:cubicBezTo>
                  <a:pt x="9644" y="4320"/>
                  <a:pt x="9640" y="4316"/>
                  <a:pt x="9640" y="4316"/>
                </a:cubicBezTo>
                <a:close/>
                <a:moveTo>
                  <a:pt x="20278" y="15074"/>
                </a:moveTo>
                <a:cubicBezTo>
                  <a:pt x="20278" y="15067"/>
                  <a:pt x="20281" y="15061"/>
                  <a:pt x="20281" y="15054"/>
                </a:cubicBezTo>
                <a:cubicBezTo>
                  <a:pt x="20271" y="15054"/>
                  <a:pt x="20261" y="15054"/>
                  <a:pt x="20248" y="15054"/>
                </a:cubicBezTo>
                <a:cubicBezTo>
                  <a:pt x="20248" y="15054"/>
                  <a:pt x="20248" y="15054"/>
                  <a:pt x="20248" y="15054"/>
                </a:cubicBezTo>
                <a:cubicBezTo>
                  <a:pt x="20258" y="15061"/>
                  <a:pt x="20268" y="15064"/>
                  <a:pt x="20281" y="15071"/>
                </a:cubicBezTo>
                <a:cubicBezTo>
                  <a:pt x="20281" y="15070"/>
                  <a:pt x="20278" y="15074"/>
                  <a:pt x="20278" y="15074"/>
                </a:cubicBezTo>
                <a:close/>
                <a:moveTo>
                  <a:pt x="20552" y="15028"/>
                </a:moveTo>
                <a:cubicBezTo>
                  <a:pt x="20539" y="15057"/>
                  <a:pt x="20549" y="15067"/>
                  <a:pt x="20579" y="15057"/>
                </a:cubicBezTo>
                <a:lnTo>
                  <a:pt x="20576" y="15061"/>
                </a:lnTo>
                <a:cubicBezTo>
                  <a:pt x="20566" y="15051"/>
                  <a:pt x="20559" y="15041"/>
                  <a:pt x="20552" y="15028"/>
                </a:cubicBezTo>
                <a:cubicBezTo>
                  <a:pt x="20549" y="15031"/>
                  <a:pt x="20552" y="15028"/>
                  <a:pt x="20552" y="15028"/>
                </a:cubicBezTo>
                <a:close/>
                <a:moveTo>
                  <a:pt x="15853" y="15084"/>
                </a:moveTo>
                <a:cubicBezTo>
                  <a:pt x="15829" y="15077"/>
                  <a:pt x="15816" y="15087"/>
                  <a:pt x="15809" y="15110"/>
                </a:cubicBezTo>
                <a:lnTo>
                  <a:pt x="15803" y="15110"/>
                </a:lnTo>
                <a:cubicBezTo>
                  <a:pt x="15819" y="15100"/>
                  <a:pt x="15836" y="15090"/>
                  <a:pt x="15853" y="15084"/>
                </a:cubicBezTo>
                <a:cubicBezTo>
                  <a:pt x="15853" y="15080"/>
                  <a:pt x="15853" y="15084"/>
                  <a:pt x="15853" y="15084"/>
                </a:cubicBezTo>
                <a:close/>
                <a:moveTo>
                  <a:pt x="20315" y="15113"/>
                </a:moveTo>
                <a:cubicBezTo>
                  <a:pt x="20305" y="15100"/>
                  <a:pt x="20295" y="15087"/>
                  <a:pt x="20285" y="15074"/>
                </a:cubicBezTo>
                <a:cubicBezTo>
                  <a:pt x="20285" y="15074"/>
                  <a:pt x="20281" y="15074"/>
                  <a:pt x="20281" y="15074"/>
                </a:cubicBezTo>
                <a:cubicBezTo>
                  <a:pt x="20291" y="15087"/>
                  <a:pt x="20301" y="15100"/>
                  <a:pt x="20311" y="15110"/>
                </a:cubicBezTo>
                <a:lnTo>
                  <a:pt x="20315" y="15113"/>
                </a:lnTo>
                <a:close/>
                <a:moveTo>
                  <a:pt x="20576" y="15057"/>
                </a:moveTo>
                <a:cubicBezTo>
                  <a:pt x="20562" y="15080"/>
                  <a:pt x="20566" y="15093"/>
                  <a:pt x="20593" y="15093"/>
                </a:cubicBezTo>
                <a:cubicBezTo>
                  <a:pt x="20593" y="15093"/>
                  <a:pt x="20589" y="15097"/>
                  <a:pt x="20589" y="15097"/>
                </a:cubicBezTo>
                <a:cubicBezTo>
                  <a:pt x="20586" y="15084"/>
                  <a:pt x="20579" y="15074"/>
                  <a:pt x="20576" y="15057"/>
                </a:cubicBezTo>
                <a:cubicBezTo>
                  <a:pt x="20572" y="15061"/>
                  <a:pt x="20579" y="15057"/>
                  <a:pt x="20576" y="15057"/>
                </a:cubicBezTo>
                <a:close/>
                <a:moveTo>
                  <a:pt x="15803" y="15110"/>
                </a:moveTo>
                <a:cubicBezTo>
                  <a:pt x="15806" y="15107"/>
                  <a:pt x="15806" y="15107"/>
                  <a:pt x="15809" y="15103"/>
                </a:cubicBezTo>
                <a:cubicBezTo>
                  <a:pt x="15806" y="15103"/>
                  <a:pt x="15806" y="15103"/>
                  <a:pt x="15803" y="15103"/>
                </a:cubicBezTo>
                <a:cubicBezTo>
                  <a:pt x="15806" y="15103"/>
                  <a:pt x="15809" y="15107"/>
                  <a:pt x="15809" y="15107"/>
                </a:cubicBezTo>
                <a:cubicBezTo>
                  <a:pt x="15809" y="15107"/>
                  <a:pt x="15803" y="15110"/>
                  <a:pt x="15803" y="15110"/>
                </a:cubicBezTo>
                <a:close/>
                <a:moveTo>
                  <a:pt x="15947" y="15097"/>
                </a:moveTo>
                <a:cubicBezTo>
                  <a:pt x="15926" y="15093"/>
                  <a:pt x="15916" y="15103"/>
                  <a:pt x="15916" y="15123"/>
                </a:cubicBezTo>
                <a:cubicBezTo>
                  <a:pt x="15916" y="15123"/>
                  <a:pt x="15916" y="15123"/>
                  <a:pt x="15916" y="15123"/>
                </a:cubicBezTo>
                <a:cubicBezTo>
                  <a:pt x="15936" y="15123"/>
                  <a:pt x="15947" y="15113"/>
                  <a:pt x="15947" y="15097"/>
                </a:cubicBezTo>
                <a:cubicBezTo>
                  <a:pt x="15943" y="15093"/>
                  <a:pt x="15947" y="15097"/>
                  <a:pt x="15947" y="15097"/>
                </a:cubicBezTo>
                <a:close/>
                <a:moveTo>
                  <a:pt x="9751" y="4323"/>
                </a:moveTo>
                <a:cubicBezTo>
                  <a:pt x="9751" y="4313"/>
                  <a:pt x="9751" y="4303"/>
                  <a:pt x="9751" y="4293"/>
                </a:cubicBezTo>
                <a:cubicBezTo>
                  <a:pt x="9751" y="4293"/>
                  <a:pt x="9754" y="4297"/>
                  <a:pt x="9754" y="4297"/>
                </a:cubicBezTo>
                <a:cubicBezTo>
                  <a:pt x="9747" y="4300"/>
                  <a:pt x="9741" y="4303"/>
                  <a:pt x="9734" y="4310"/>
                </a:cubicBezTo>
                <a:cubicBezTo>
                  <a:pt x="9741" y="4313"/>
                  <a:pt x="9747" y="4320"/>
                  <a:pt x="9754" y="4323"/>
                </a:cubicBezTo>
                <a:lnTo>
                  <a:pt x="9751" y="4323"/>
                </a:lnTo>
                <a:close/>
                <a:moveTo>
                  <a:pt x="9674" y="4293"/>
                </a:moveTo>
                <a:cubicBezTo>
                  <a:pt x="9664" y="4303"/>
                  <a:pt x="9654" y="4310"/>
                  <a:pt x="9647" y="4320"/>
                </a:cubicBezTo>
                <a:cubicBezTo>
                  <a:pt x="9647" y="4320"/>
                  <a:pt x="9644" y="4316"/>
                  <a:pt x="9644" y="4316"/>
                </a:cubicBezTo>
                <a:cubicBezTo>
                  <a:pt x="9657" y="4313"/>
                  <a:pt x="9670" y="4310"/>
                  <a:pt x="9684" y="4310"/>
                </a:cubicBezTo>
                <a:cubicBezTo>
                  <a:pt x="9684" y="4310"/>
                  <a:pt x="9680" y="4313"/>
                  <a:pt x="9680" y="4313"/>
                </a:cubicBezTo>
                <a:cubicBezTo>
                  <a:pt x="9674" y="4307"/>
                  <a:pt x="9670" y="4300"/>
                  <a:pt x="9674" y="4290"/>
                </a:cubicBezTo>
                <a:lnTo>
                  <a:pt x="9674" y="4293"/>
                </a:lnTo>
                <a:close/>
                <a:moveTo>
                  <a:pt x="20311" y="15110"/>
                </a:moveTo>
                <a:cubicBezTo>
                  <a:pt x="20315" y="15110"/>
                  <a:pt x="20318" y="15107"/>
                  <a:pt x="20321" y="15107"/>
                </a:cubicBezTo>
                <a:cubicBezTo>
                  <a:pt x="20318" y="15107"/>
                  <a:pt x="20315" y="15103"/>
                  <a:pt x="20311" y="15103"/>
                </a:cubicBezTo>
                <a:cubicBezTo>
                  <a:pt x="20311" y="15107"/>
                  <a:pt x="20315" y="15110"/>
                  <a:pt x="20318" y="15113"/>
                </a:cubicBezTo>
                <a:cubicBezTo>
                  <a:pt x="20315" y="15113"/>
                  <a:pt x="20311" y="15110"/>
                  <a:pt x="20311" y="15110"/>
                </a:cubicBezTo>
                <a:close/>
                <a:moveTo>
                  <a:pt x="20619" y="15123"/>
                </a:moveTo>
                <a:cubicBezTo>
                  <a:pt x="20619" y="15103"/>
                  <a:pt x="20609" y="15097"/>
                  <a:pt x="20593" y="15097"/>
                </a:cubicBezTo>
                <a:cubicBezTo>
                  <a:pt x="20593" y="15097"/>
                  <a:pt x="20596" y="15093"/>
                  <a:pt x="20596" y="15093"/>
                </a:cubicBezTo>
                <a:cubicBezTo>
                  <a:pt x="20593" y="15113"/>
                  <a:pt x="20599" y="15126"/>
                  <a:pt x="20619" y="15123"/>
                </a:cubicBezTo>
                <a:cubicBezTo>
                  <a:pt x="20623" y="15123"/>
                  <a:pt x="20619" y="15123"/>
                  <a:pt x="20619" y="15123"/>
                </a:cubicBezTo>
                <a:close/>
                <a:moveTo>
                  <a:pt x="2106" y="15126"/>
                </a:moveTo>
                <a:cubicBezTo>
                  <a:pt x="2106" y="15126"/>
                  <a:pt x="2106" y="15129"/>
                  <a:pt x="2109" y="15129"/>
                </a:cubicBezTo>
                <a:cubicBezTo>
                  <a:pt x="2106" y="15129"/>
                  <a:pt x="2106" y="15126"/>
                  <a:pt x="2106" y="15126"/>
                </a:cubicBezTo>
                <a:cubicBezTo>
                  <a:pt x="2106" y="15123"/>
                  <a:pt x="2106" y="15126"/>
                  <a:pt x="2106" y="15126"/>
                </a:cubicBezTo>
                <a:close/>
                <a:moveTo>
                  <a:pt x="9701" y="4267"/>
                </a:moveTo>
                <a:cubicBezTo>
                  <a:pt x="9677" y="4261"/>
                  <a:pt x="9674" y="4277"/>
                  <a:pt x="9674" y="4293"/>
                </a:cubicBezTo>
                <a:cubicBezTo>
                  <a:pt x="9674" y="4293"/>
                  <a:pt x="9670" y="4290"/>
                  <a:pt x="9670" y="4290"/>
                </a:cubicBezTo>
                <a:cubicBezTo>
                  <a:pt x="9687" y="4290"/>
                  <a:pt x="9701" y="4287"/>
                  <a:pt x="9701" y="4267"/>
                </a:cubicBezTo>
                <a:lnTo>
                  <a:pt x="9701" y="4267"/>
                </a:lnTo>
                <a:close/>
                <a:moveTo>
                  <a:pt x="2049" y="15162"/>
                </a:moveTo>
                <a:cubicBezTo>
                  <a:pt x="2049" y="15159"/>
                  <a:pt x="2052" y="15159"/>
                  <a:pt x="2052" y="15159"/>
                </a:cubicBezTo>
                <a:cubicBezTo>
                  <a:pt x="2049" y="15159"/>
                  <a:pt x="2045" y="15162"/>
                  <a:pt x="2042" y="15162"/>
                </a:cubicBezTo>
                <a:cubicBezTo>
                  <a:pt x="2042" y="15162"/>
                  <a:pt x="2049" y="15162"/>
                  <a:pt x="2049" y="15162"/>
                </a:cubicBezTo>
                <a:close/>
                <a:moveTo>
                  <a:pt x="5985" y="15152"/>
                </a:moveTo>
                <a:cubicBezTo>
                  <a:pt x="5965" y="15152"/>
                  <a:pt x="5958" y="15162"/>
                  <a:pt x="5958" y="15179"/>
                </a:cubicBezTo>
                <a:cubicBezTo>
                  <a:pt x="5958" y="15179"/>
                  <a:pt x="5955" y="15175"/>
                  <a:pt x="5955" y="15175"/>
                </a:cubicBezTo>
                <a:cubicBezTo>
                  <a:pt x="5965" y="15166"/>
                  <a:pt x="5975" y="15156"/>
                  <a:pt x="5985" y="15149"/>
                </a:cubicBezTo>
                <a:lnTo>
                  <a:pt x="5985" y="15152"/>
                </a:lnTo>
                <a:close/>
                <a:moveTo>
                  <a:pt x="15876" y="4264"/>
                </a:moveTo>
                <a:cubicBezTo>
                  <a:pt x="15873" y="4264"/>
                  <a:pt x="15873" y="4261"/>
                  <a:pt x="15870" y="4261"/>
                </a:cubicBezTo>
                <a:cubicBezTo>
                  <a:pt x="15873" y="4264"/>
                  <a:pt x="15873" y="4267"/>
                  <a:pt x="15876" y="4270"/>
                </a:cubicBezTo>
                <a:cubicBezTo>
                  <a:pt x="15873" y="4271"/>
                  <a:pt x="15876" y="4264"/>
                  <a:pt x="15876" y="4264"/>
                </a:cubicBezTo>
                <a:close/>
                <a:moveTo>
                  <a:pt x="15491" y="4251"/>
                </a:moveTo>
                <a:lnTo>
                  <a:pt x="15485" y="4251"/>
                </a:lnTo>
                <a:lnTo>
                  <a:pt x="15488" y="4257"/>
                </a:lnTo>
                <a:lnTo>
                  <a:pt x="15491" y="4251"/>
                </a:lnTo>
                <a:close/>
                <a:moveTo>
                  <a:pt x="9724" y="4238"/>
                </a:moveTo>
                <a:cubicBezTo>
                  <a:pt x="9714" y="4248"/>
                  <a:pt x="9707" y="4257"/>
                  <a:pt x="9697" y="4267"/>
                </a:cubicBezTo>
                <a:cubicBezTo>
                  <a:pt x="9697" y="4267"/>
                  <a:pt x="9701" y="4271"/>
                  <a:pt x="9701" y="4271"/>
                </a:cubicBezTo>
                <a:cubicBezTo>
                  <a:pt x="9711" y="4261"/>
                  <a:pt x="9721" y="4251"/>
                  <a:pt x="9731" y="4244"/>
                </a:cubicBezTo>
                <a:lnTo>
                  <a:pt x="9724" y="4238"/>
                </a:lnTo>
                <a:close/>
                <a:moveTo>
                  <a:pt x="15957" y="15218"/>
                </a:moveTo>
                <a:cubicBezTo>
                  <a:pt x="15967" y="15208"/>
                  <a:pt x="15977" y="15198"/>
                  <a:pt x="15983" y="15188"/>
                </a:cubicBezTo>
                <a:cubicBezTo>
                  <a:pt x="15983" y="15188"/>
                  <a:pt x="15983" y="15188"/>
                  <a:pt x="15983" y="15188"/>
                </a:cubicBezTo>
                <a:cubicBezTo>
                  <a:pt x="15960" y="15185"/>
                  <a:pt x="15950" y="15195"/>
                  <a:pt x="15957" y="15218"/>
                </a:cubicBezTo>
                <a:cubicBezTo>
                  <a:pt x="15957" y="15218"/>
                  <a:pt x="15957" y="15218"/>
                  <a:pt x="15957" y="15218"/>
                </a:cubicBezTo>
                <a:close/>
                <a:moveTo>
                  <a:pt x="17640" y="15162"/>
                </a:moveTo>
                <a:cubicBezTo>
                  <a:pt x="17640" y="15169"/>
                  <a:pt x="17640" y="15172"/>
                  <a:pt x="17640" y="15179"/>
                </a:cubicBezTo>
                <a:cubicBezTo>
                  <a:pt x="17640" y="15175"/>
                  <a:pt x="17644" y="15175"/>
                  <a:pt x="17644" y="15172"/>
                </a:cubicBezTo>
                <a:cubicBezTo>
                  <a:pt x="17640" y="15169"/>
                  <a:pt x="17640" y="15166"/>
                  <a:pt x="17640" y="15162"/>
                </a:cubicBezTo>
                <a:cubicBezTo>
                  <a:pt x="17640" y="15162"/>
                  <a:pt x="17640" y="15162"/>
                  <a:pt x="17640" y="15162"/>
                </a:cubicBezTo>
                <a:close/>
                <a:moveTo>
                  <a:pt x="15558" y="4212"/>
                </a:moveTo>
                <a:lnTo>
                  <a:pt x="15555" y="4215"/>
                </a:lnTo>
                <a:cubicBezTo>
                  <a:pt x="15555" y="4215"/>
                  <a:pt x="15562" y="4215"/>
                  <a:pt x="15562" y="4215"/>
                </a:cubicBezTo>
                <a:cubicBezTo>
                  <a:pt x="15562" y="4215"/>
                  <a:pt x="15558" y="4212"/>
                  <a:pt x="15558" y="4212"/>
                </a:cubicBezTo>
                <a:close/>
                <a:moveTo>
                  <a:pt x="15434" y="4218"/>
                </a:moveTo>
                <a:cubicBezTo>
                  <a:pt x="15434" y="4225"/>
                  <a:pt x="15434" y="4228"/>
                  <a:pt x="15434" y="4234"/>
                </a:cubicBezTo>
                <a:cubicBezTo>
                  <a:pt x="15438" y="4234"/>
                  <a:pt x="15441" y="4231"/>
                  <a:pt x="15441" y="4231"/>
                </a:cubicBezTo>
                <a:cubicBezTo>
                  <a:pt x="15441" y="4231"/>
                  <a:pt x="15441" y="4225"/>
                  <a:pt x="15441" y="4225"/>
                </a:cubicBezTo>
                <a:cubicBezTo>
                  <a:pt x="15438" y="4221"/>
                  <a:pt x="15434" y="4218"/>
                  <a:pt x="15434" y="4218"/>
                </a:cubicBezTo>
                <a:close/>
                <a:moveTo>
                  <a:pt x="6467" y="15215"/>
                </a:moveTo>
                <a:cubicBezTo>
                  <a:pt x="6447" y="15211"/>
                  <a:pt x="6437" y="15218"/>
                  <a:pt x="6440" y="15241"/>
                </a:cubicBezTo>
                <a:cubicBezTo>
                  <a:pt x="6440" y="15241"/>
                  <a:pt x="6437" y="15241"/>
                  <a:pt x="6437" y="15241"/>
                </a:cubicBezTo>
                <a:cubicBezTo>
                  <a:pt x="6450" y="15231"/>
                  <a:pt x="6457" y="15221"/>
                  <a:pt x="6467" y="15215"/>
                </a:cubicBezTo>
                <a:cubicBezTo>
                  <a:pt x="6467" y="15215"/>
                  <a:pt x="6470" y="15215"/>
                  <a:pt x="6467" y="15215"/>
                </a:cubicBezTo>
                <a:close/>
                <a:moveTo>
                  <a:pt x="17570" y="15238"/>
                </a:moveTo>
                <a:cubicBezTo>
                  <a:pt x="17573" y="15231"/>
                  <a:pt x="17573" y="15225"/>
                  <a:pt x="17577" y="15218"/>
                </a:cubicBezTo>
                <a:cubicBezTo>
                  <a:pt x="17577" y="15221"/>
                  <a:pt x="17577" y="15221"/>
                  <a:pt x="17577" y="15225"/>
                </a:cubicBezTo>
                <a:cubicBezTo>
                  <a:pt x="17573" y="15228"/>
                  <a:pt x="17570" y="15231"/>
                  <a:pt x="17567" y="15234"/>
                </a:cubicBezTo>
                <a:cubicBezTo>
                  <a:pt x="17567" y="15234"/>
                  <a:pt x="17570" y="15238"/>
                  <a:pt x="17570" y="15238"/>
                </a:cubicBezTo>
                <a:close/>
                <a:moveTo>
                  <a:pt x="9751" y="4241"/>
                </a:moveTo>
                <a:cubicBezTo>
                  <a:pt x="9751" y="4231"/>
                  <a:pt x="9754" y="4221"/>
                  <a:pt x="9754" y="4208"/>
                </a:cubicBezTo>
                <a:cubicBezTo>
                  <a:pt x="9744" y="4208"/>
                  <a:pt x="9734" y="4208"/>
                  <a:pt x="9724" y="4208"/>
                </a:cubicBezTo>
                <a:cubicBezTo>
                  <a:pt x="9724" y="4218"/>
                  <a:pt x="9727" y="4228"/>
                  <a:pt x="9727" y="4238"/>
                </a:cubicBezTo>
                <a:cubicBezTo>
                  <a:pt x="9727" y="4238"/>
                  <a:pt x="9724" y="4234"/>
                  <a:pt x="9724" y="4234"/>
                </a:cubicBezTo>
                <a:cubicBezTo>
                  <a:pt x="9734" y="4234"/>
                  <a:pt x="9744" y="4234"/>
                  <a:pt x="9754" y="4234"/>
                </a:cubicBezTo>
                <a:lnTo>
                  <a:pt x="9751" y="4241"/>
                </a:lnTo>
                <a:close/>
                <a:moveTo>
                  <a:pt x="1637" y="15257"/>
                </a:moveTo>
                <a:cubicBezTo>
                  <a:pt x="1657" y="15257"/>
                  <a:pt x="1667" y="15251"/>
                  <a:pt x="1664" y="15228"/>
                </a:cubicBezTo>
                <a:cubicBezTo>
                  <a:pt x="1664" y="15228"/>
                  <a:pt x="1667" y="15231"/>
                  <a:pt x="1667" y="15231"/>
                </a:cubicBezTo>
                <a:cubicBezTo>
                  <a:pt x="1650" y="15234"/>
                  <a:pt x="1634" y="15234"/>
                  <a:pt x="1640" y="15261"/>
                </a:cubicBezTo>
                <a:lnTo>
                  <a:pt x="1637" y="15257"/>
                </a:lnTo>
                <a:close/>
                <a:moveTo>
                  <a:pt x="15491" y="4202"/>
                </a:moveTo>
                <a:lnTo>
                  <a:pt x="15491" y="4195"/>
                </a:lnTo>
                <a:lnTo>
                  <a:pt x="15481" y="4198"/>
                </a:lnTo>
                <a:lnTo>
                  <a:pt x="15491" y="4202"/>
                </a:lnTo>
                <a:close/>
                <a:moveTo>
                  <a:pt x="15321" y="4205"/>
                </a:moveTo>
                <a:cubicBezTo>
                  <a:pt x="15317" y="4205"/>
                  <a:pt x="15317" y="4205"/>
                  <a:pt x="15317" y="4202"/>
                </a:cubicBezTo>
                <a:cubicBezTo>
                  <a:pt x="15321" y="4202"/>
                  <a:pt x="15324" y="4205"/>
                  <a:pt x="15327" y="4205"/>
                </a:cubicBezTo>
                <a:cubicBezTo>
                  <a:pt x="15324" y="4208"/>
                  <a:pt x="15321" y="4205"/>
                  <a:pt x="15321" y="4205"/>
                </a:cubicBezTo>
                <a:close/>
                <a:moveTo>
                  <a:pt x="6387" y="15257"/>
                </a:moveTo>
                <a:cubicBezTo>
                  <a:pt x="6407" y="15251"/>
                  <a:pt x="6424" y="15244"/>
                  <a:pt x="6444" y="15238"/>
                </a:cubicBezTo>
                <a:cubicBezTo>
                  <a:pt x="6444" y="15238"/>
                  <a:pt x="6440" y="15238"/>
                  <a:pt x="6444" y="15238"/>
                </a:cubicBezTo>
                <a:cubicBezTo>
                  <a:pt x="6427" y="15241"/>
                  <a:pt x="6410" y="15247"/>
                  <a:pt x="6390" y="15251"/>
                </a:cubicBezTo>
                <a:lnTo>
                  <a:pt x="6387" y="15257"/>
                </a:lnTo>
                <a:close/>
                <a:moveTo>
                  <a:pt x="6387" y="15257"/>
                </a:moveTo>
                <a:cubicBezTo>
                  <a:pt x="6390" y="15257"/>
                  <a:pt x="6390" y="15261"/>
                  <a:pt x="6390" y="15261"/>
                </a:cubicBezTo>
                <a:cubicBezTo>
                  <a:pt x="6390" y="15257"/>
                  <a:pt x="6387" y="15254"/>
                  <a:pt x="6387" y="15251"/>
                </a:cubicBezTo>
                <a:cubicBezTo>
                  <a:pt x="6387" y="15254"/>
                  <a:pt x="6387" y="15257"/>
                  <a:pt x="6387" y="15257"/>
                </a:cubicBezTo>
                <a:close/>
                <a:moveTo>
                  <a:pt x="15729" y="4169"/>
                </a:moveTo>
                <a:cubicBezTo>
                  <a:pt x="15736" y="4169"/>
                  <a:pt x="15739" y="4169"/>
                  <a:pt x="15746" y="4169"/>
                </a:cubicBezTo>
                <a:cubicBezTo>
                  <a:pt x="15746" y="4166"/>
                  <a:pt x="15746" y="4162"/>
                  <a:pt x="15742" y="4162"/>
                </a:cubicBezTo>
                <a:cubicBezTo>
                  <a:pt x="15742" y="4162"/>
                  <a:pt x="15736" y="4162"/>
                  <a:pt x="15736" y="4162"/>
                </a:cubicBezTo>
                <a:cubicBezTo>
                  <a:pt x="15732" y="4166"/>
                  <a:pt x="15732" y="4169"/>
                  <a:pt x="15729" y="4169"/>
                </a:cubicBezTo>
                <a:close/>
                <a:moveTo>
                  <a:pt x="17660" y="15244"/>
                </a:moveTo>
                <a:cubicBezTo>
                  <a:pt x="17660" y="15254"/>
                  <a:pt x="17660" y="15261"/>
                  <a:pt x="17660" y="15270"/>
                </a:cubicBezTo>
                <a:cubicBezTo>
                  <a:pt x="17660" y="15270"/>
                  <a:pt x="17664" y="15274"/>
                  <a:pt x="17667" y="15274"/>
                </a:cubicBezTo>
                <a:cubicBezTo>
                  <a:pt x="17667" y="15261"/>
                  <a:pt x="17664" y="15254"/>
                  <a:pt x="17660" y="15244"/>
                </a:cubicBezTo>
                <a:cubicBezTo>
                  <a:pt x="17660" y="15244"/>
                  <a:pt x="17660" y="15244"/>
                  <a:pt x="17660" y="15244"/>
                </a:cubicBezTo>
                <a:close/>
                <a:moveTo>
                  <a:pt x="1881" y="15287"/>
                </a:moveTo>
                <a:cubicBezTo>
                  <a:pt x="1891" y="15297"/>
                  <a:pt x="1901" y="15306"/>
                  <a:pt x="1911" y="15316"/>
                </a:cubicBezTo>
                <a:cubicBezTo>
                  <a:pt x="1911" y="15316"/>
                  <a:pt x="1915" y="15313"/>
                  <a:pt x="1915" y="15313"/>
                </a:cubicBezTo>
                <a:cubicBezTo>
                  <a:pt x="1905" y="15303"/>
                  <a:pt x="1895" y="15293"/>
                  <a:pt x="1885" y="15287"/>
                </a:cubicBezTo>
                <a:cubicBezTo>
                  <a:pt x="1888" y="15284"/>
                  <a:pt x="1881" y="15287"/>
                  <a:pt x="1881" y="15287"/>
                </a:cubicBezTo>
                <a:close/>
                <a:moveTo>
                  <a:pt x="5905" y="15287"/>
                </a:moveTo>
                <a:cubicBezTo>
                  <a:pt x="5881" y="15284"/>
                  <a:pt x="5878" y="15297"/>
                  <a:pt x="5878" y="15313"/>
                </a:cubicBezTo>
                <a:cubicBezTo>
                  <a:pt x="5878" y="15313"/>
                  <a:pt x="5875" y="15310"/>
                  <a:pt x="5875" y="15310"/>
                </a:cubicBezTo>
                <a:cubicBezTo>
                  <a:pt x="5895" y="15313"/>
                  <a:pt x="5901" y="15300"/>
                  <a:pt x="5905" y="15284"/>
                </a:cubicBezTo>
                <a:lnTo>
                  <a:pt x="5905" y="15287"/>
                </a:lnTo>
                <a:close/>
                <a:moveTo>
                  <a:pt x="17613" y="15297"/>
                </a:moveTo>
                <a:lnTo>
                  <a:pt x="17603" y="15297"/>
                </a:lnTo>
                <a:lnTo>
                  <a:pt x="17607" y="15306"/>
                </a:lnTo>
                <a:lnTo>
                  <a:pt x="17613" y="15297"/>
                </a:lnTo>
                <a:close/>
                <a:moveTo>
                  <a:pt x="19729" y="15270"/>
                </a:moveTo>
                <a:cubicBezTo>
                  <a:pt x="19709" y="15287"/>
                  <a:pt x="19712" y="15303"/>
                  <a:pt x="19736" y="15316"/>
                </a:cubicBezTo>
                <a:cubicBezTo>
                  <a:pt x="19736" y="15316"/>
                  <a:pt x="19732" y="15320"/>
                  <a:pt x="19732" y="15320"/>
                </a:cubicBezTo>
                <a:cubicBezTo>
                  <a:pt x="19732" y="15303"/>
                  <a:pt x="19729" y="15287"/>
                  <a:pt x="19729" y="15270"/>
                </a:cubicBezTo>
                <a:cubicBezTo>
                  <a:pt x="19729" y="15274"/>
                  <a:pt x="19732" y="15270"/>
                  <a:pt x="19729" y="15270"/>
                </a:cubicBezTo>
                <a:close/>
                <a:moveTo>
                  <a:pt x="9443" y="15349"/>
                </a:moveTo>
                <a:cubicBezTo>
                  <a:pt x="9446" y="15336"/>
                  <a:pt x="9449" y="15323"/>
                  <a:pt x="9449" y="15306"/>
                </a:cubicBezTo>
                <a:cubicBezTo>
                  <a:pt x="9449" y="15306"/>
                  <a:pt x="9453" y="15310"/>
                  <a:pt x="9453" y="15310"/>
                </a:cubicBezTo>
                <a:cubicBezTo>
                  <a:pt x="9443" y="15310"/>
                  <a:pt x="9429" y="15310"/>
                  <a:pt x="9419" y="15310"/>
                </a:cubicBezTo>
                <a:cubicBezTo>
                  <a:pt x="9419" y="15310"/>
                  <a:pt x="9423" y="15306"/>
                  <a:pt x="9423" y="15306"/>
                </a:cubicBezTo>
                <a:cubicBezTo>
                  <a:pt x="9433" y="15320"/>
                  <a:pt x="9439" y="15336"/>
                  <a:pt x="9449" y="15349"/>
                </a:cubicBezTo>
                <a:lnTo>
                  <a:pt x="9443" y="15349"/>
                </a:lnTo>
                <a:close/>
                <a:moveTo>
                  <a:pt x="9510" y="15306"/>
                </a:moveTo>
                <a:lnTo>
                  <a:pt x="9513" y="15316"/>
                </a:lnTo>
                <a:cubicBezTo>
                  <a:pt x="9513" y="15316"/>
                  <a:pt x="9513" y="15306"/>
                  <a:pt x="9513" y="15306"/>
                </a:cubicBezTo>
                <a:cubicBezTo>
                  <a:pt x="9513" y="15303"/>
                  <a:pt x="9510" y="15306"/>
                  <a:pt x="9510" y="15306"/>
                </a:cubicBezTo>
                <a:close/>
                <a:moveTo>
                  <a:pt x="15890" y="4130"/>
                </a:moveTo>
                <a:cubicBezTo>
                  <a:pt x="15890" y="4139"/>
                  <a:pt x="15890" y="4149"/>
                  <a:pt x="15890" y="4159"/>
                </a:cubicBezTo>
                <a:cubicBezTo>
                  <a:pt x="15890" y="4159"/>
                  <a:pt x="15893" y="4159"/>
                  <a:pt x="15893" y="4159"/>
                </a:cubicBezTo>
                <a:cubicBezTo>
                  <a:pt x="15890" y="4149"/>
                  <a:pt x="15890" y="4139"/>
                  <a:pt x="15890" y="4130"/>
                </a:cubicBezTo>
                <a:lnTo>
                  <a:pt x="15890" y="4130"/>
                </a:lnTo>
                <a:close/>
                <a:moveTo>
                  <a:pt x="10166" y="4130"/>
                </a:moveTo>
                <a:cubicBezTo>
                  <a:pt x="10166" y="4139"/>
                  <a:pt x="10166" y="4153"/>
                  <a:pt x="10166" y="4162"/>
                </a:cubicBezTo>
                <a:cubicBezTo>
                  <a:pt x="10166" y="4162"/>
                  <a:pt x="10162" y="4159"/>
                  <a:pt x="10162" y="4159"/>
                </a:cubicBezTo>
                <a:cubicBezTo>
                  <a:pt x="10179" y="4149"/>
                  <a:pt x="10186" y="4139"/>
                  <a:pt x="10162" y="4130"/>
                </a:cubicBezTo>
                <a:lnTo>
                  <a:pt x="10166" y="4130"/>
                </a:lnTo>
                <a:close/>
                <a:moveTo>
                  <a:pt x="17553" y="15323"/>
                </a:moveTo>
                <a:lnTo>
                  <a:pt x="17553" y="15329"/>
                </a:lnTo>
                <a:lnTo>
                  <a:pt x="17560" y="15326"/>
                </a:lnTo>
                <a:lnTo>
                  <a:pt x="17553" y="15323"/>
                </a:lnTo>
                <a:close/>
                <a:moveTo>
                  <a:pt x="9449" y="15352"/>
                </a:moveTo>
                <a:cubicBezTo>
                  <a:pt x="9449" y="15349"/>
                  <a:pt x="9453" y="15349"/>
                  <a:pt x="9453" y="15346"/>
                </a:cubicBezTo>
                <a:cubicBezTo>
                  <a:pt x="9449" y="15346"/>
                  <a:pt x="9446" y="15349"/>
                  <a:pt x="9443" y="15349"/>
                </a:cubicBezTo>
                <a:cubicBezTo>
                  <a:pt x="9443" y="15349"/>
                  <a:pt x="9449" y="15352"/>
                  <a:pt x="9449" y="15352"/>
                </a:cubicBezTo>
                <a:close/>
                <a:moveTo>
                  <a:pt x="9613" y="15336"/>
                </a:moveTo>
                <a:cubicBezTo>
                  <a:pt x="9620" y="15349"/>
                  <a:pt x="9630" y="15362"/>
                  <a:pt x="9637" y="15375"/>
                </a:cubicBezTo>
                <a:lnTo>
                  <a:pt x="9644" y="15379"/>
                </a:lnTo>
                <a:cubicBezTo>
                  <a:pt x="9634" y="15365"/>
                  <a:pt x="9624" y="15349"/>
                  <a:pt x="9613" y="15336"/>
                </a:cubicBezTo>
                <a:cubicBezTo>
                  <a:pt x="9617" y="15336"/>
                  <a:pt x="9613" y="15336"/>
                  <a:pt x="9613" y="15336"/>
                </a:cubicBezTo>
                <a:close/>
                <a:moveTo>
                  <a:pt x="12134" y="15356"/>
                </a:moveTo>
                <a:cubicBezTo>
                  <a:pt x="12131" y="15352"/>
                  <a:pt x="12127" y="15349"/>
                  <a:pt x="12124" y="15349"/>
                </a:cubicBezTo>
                <a:cubicBezTo>
                  <a:pt x="12127" y="15349"/>
                  <a:pt x="12127" y="15352"/>
                  <a:pt x="12134" y="15356"/>
                </a:cubicBezTo>
                <a:cubicBezTo>
                  <a:pt x="12131" y="15356"/>
                  <a:pt x="12134" y="15356"/>
                  <a:pt x="12134" y="15356"/>
                </a:cubicBezTo>
                <a:close/>
                <a:moveTo>
                  <a:pt x="17500" y="15356"/>
                </a:moveTo>
                <a:lnTo>
                  <a:pt x="17500" y="15349"/>
                </a:lnTo>
                <a:lnTo>
                  <a:pt x="17493" y="15352"/>
                </a:lnTo>
                <a:lnTo>
                  <a:pt x="17500" y="15356"/>
                </a:lnTo>
                <a:close/>
                <a:moveTo>
                  <a:pt x="9640" y="15379"/>
                </a:moveTo>
                <a:cubicBezTo>
                  <a:pt x="9640" y="15375"/>
                  <a:pt x="9644" y="15375"/>
                  <a:pt x="9644" y="15372"/>
                </a:cubicBezTo>
                <a:cubicBezTo>
                  <a:pt x="9640" y="15372"/>
                  <a:pt x="9637" y="15375"/>
                  <a:pt x="9634" y="15375"/>
                </a:cubicBezTo>
                <a:cubicBezTo>
                  <a:pt x="9637" y="15375"/>
                  <a:pt x="9640" y="15379"/>
                  <a:pt x="9640" y="15379"/>
                </a:cubicBezTo>
                <a:close/>
                <a:moveTo>
                  <a:pt x="15659" y="15369"/>
                </a:moveTo>
                <a:cubicBezTo>
                  <a:pt x="15662" y="15369"/>
                  <a:pt x="15662" y="15372"/>
                  <a:pt x="15665" y="15372"/>
                </a:cubicBezTo>
                <a:cubicBezTo>
                  <a:pt x="15665" y="15369"/>
                  <a:pt x="15662" y="15365"/>
                  <a:pt x="15662" y="15365"/>
                </a:cubicBezTo>
                <a:cubicBezTo>
                  <a:pt x="15659" y="15365"/>
                  <a:pt x="15659" y="15369"/>
                  <a:pt x="15659" y="15369"/>
                </a:cubicBezTo>
                <a:close/>
                <a:moveTo>
                  <a:pt x="17640" y="15379"/>
                </a:moveTo>
                <a:lnTo>
                  <a:pt x="17634" y="15379"/>
                </a:lnTo>
                <a:lnTo>
                  <a:pt x="17637" y="15385"/>
                </a:lnTo>
                <a:lnTo>
                  <a:pt x="17640" y="15379"/>
                </a:lnTo>
                <a:close/>
                <a:moveTo>
                  <a:pt x="16218" y="4107"/>
                </a:moveTo>
                <a:cubicBezTo>
                  <a:pt x="16218" y="4097"/>
                  <a:pt x="16218" y="4084"/>
                  <a:pt x="16218" y="4074"/>
                </a:cubicBezTo>
                <a:cubicBezTo>
                  <a:pt x="16218" y="4074"/>
                  <a:pt x="16221" y="4077"/>
                  <a:pt x="16221" y="4077"/>
                </a:cubicBezTo>
                <a:cubicBezTo>
                  <a:pt x="16198" y="4087"/>
                  <a:pt x="16204" y="4097"/>
                  <a:pt x="16221" y="4103"/>
                </a:cubicBezTo>
                <a:lnTo>
                  <a:pt x="16218" y="4107"/>
                </a:lnTo>
                <a:close/>
                <a:moveTo>
                  <a:pt x="10196" y="4080"/>
                </a:moveTo>
                <a:cubicBezTo>
                  <a:pt x="10186" y="4080"/>
                  <a:pt x="10176" y="4080"/>
                  <a:pt x="10166" y="4080"/>
                </a:cubicBezTo>
                <a:cubicBezTo>
                  <a:pt x="10166" y="4080"/>
                  <a:pt x="10169" y="4077"/>
                  <a:pt x="10169" y="4077"/>
                </a:cubicBezTo>
                <a:cubicBezTo>
                  <a:pt x="10169" y="4087"/>
                  <a:pt x="10169" y="4097"/>
                  <a:pt x="10169" y="4110"/>
                </a:cubicBezTo>
                <a:cubicBezTo>
                  <a:pt x="10169" y="4110"/>
                  <a:pt x="10166" y="4107"/>
                  <a:pt x="10166" y="4107"/>
                </a:cubicBezTo>
                <a:cubicBezTo>
                  <a:pt x="10183" y="4107"/>
                  <a:pt x="10193" y="4100"/>
                  <a:pt x="10193" y="4080"/>
                </a:cubicBezTo>
                <a:lnTo>
                  <a:pt x="10196" y="4080"/>
                </a:lnTo>
                <a:close/>
                <a:moveTo>
                  <a:pt x="5821" y="15421"/>
                </a:moveTo>
                <a:cubicBezTo>
                  <a:pt x="5811" y="15421"/>
                  <a:pt x="5801" y="15421"/>
                  <a:pt x="5791" y="15421"/>
                </a:cubicBezTo>
                <a:lnTo>
                  <a:pt x="5794" y="15418"/>
                </a:lnTo>
                <a:cubicBezTo>
                  <a:pt x="5794" y="15428"/>
                  <a:pt x="5794" y="15438"/>
                  <a:pt x="5794" y="15447"/>
                </a:cubicBezTo>
                <a:lnTo>
                  <a:pt x="5794" y="15444"/>
                </a:lnTo>
                <a:cubicBezTo>
                  <a:pt x="5811" y="15444"/>
                  <a:pt x="5818" y="15431"/>
                  <a:pt x="5818" y="15418"/>
                </a:cubicBezTo>
                <a:lnTo>
                  <a:pt x="5821" y="15421"/>
                </a:lnTo>
                <a:close/>
                <a:moveTo>
                  <a:pt x="12027" y="15431"/>
                </a:moveTo>
                <a:lnTo>
                  <a:pt x="12020" y="15431"/>
                </a:lnTo>
                <a:lnTo>
                  <a:pt x="12024" y="15438"/>
                </a:lnTo>
                <a:lnTo>
                  <a:pt x="12027" y="15431"/>
                </a:lnTo>
                <a:close/>
                <a:moveTo>
                  <a:pt x="15873" y="15451"/>
                </a:moveTo>
                <a:cubicBezTo>
                  <a:pt x="15873" y="15451"/>
                  <a:pt x="15870" y="15447"/>
                  <a:pt x="15870" y="15447"/>
                </a:cubicBezTo>
                <a:lnTo>
                  <a:pt x="15873" y="15451"/>
                </a:lnTo>
                <a:close/>
                <a:moveTo>
                  <a:pt x="19916" y="15408"/>
                </a:moveTo>
                <a:cubicBezTo>
                  <a:pt x="19916" y="15424"/>
                  <a:pt x="19920" y="15441"/>
                  <a:pt x="19920" y="15461"/>
                </a:cubicBezTo>
                <a:cubicBezTo>
                  <a:pt x="19920" y="15461"/>
                  <a:pt x="19920" y="15461"/>
                  <a:pt x="19920" y="15461"/>
                </a:cubicBezTo>
                <a:cubicBezTo>
                  <a:pt x="19920" y="15441"/>
                  <a:pt x="19920" y="15424"/>
                  <a:pt x="19916" y="15408"/>
                </a:cubicBezTo>
                <a:cubicBezTo>
                  <a:pt x="19920" y="15405"/>
                  <a:pt x="19916" y="15408"/>
                  <a:pt x="19916" y="15408"/>
                </a:cubicBezTo>
                <a:close/>
                <a:moveTo>
                  <a:pt x="1389" y="15474"/>
                </a:moveTo>
                <a:cubicBezTo>
                  <a:pt x="1389" y="15461"/>
                  <a:pt x="1389" y="15447"/>
                  <a:pt x="1372" y="15464"/>
                </a:cubicBezTo>
                <a:cubicBezTo>
                  <a:pt x="1379" y="15467"/>
                  <a:pt x="1386" y="15470"/>
                  <a:pt x="1389" y="15474"/>
                </a:cubicBezTo>
                <a:cubicBezTo>
                  <a:pt x="1393" y="15470"/>
                  <a:pt x="1389" y="15474"/>
                  <a:pt x="1389" y="15474"/>
                </a:cubicBezTo>
                <a:close/>
                <a:moveTo>
                  <a:pt x="5794" y="15444"/>
                </a:moveTo>
                <a:cubicBezTo>
                  <a:pt x="5784" y="15444"/>
                  <a:pt x="5774" y="15444"/>
                  <a:pt x="5764" y="15444"/>
                </a:cubicBezTo>
                <a:cubicBezTo>
                  <a:pt x="5764" y="15444"/>
                  <a:pt x="5764" y="15447"/>
                  <a:pt x="5764" y="15447"/>
                </a:cubicBezTo>
                <a:cubicBezTo>
                  <a:pt x="5774" y="15447"/>
                  <a:pt x="5784" y="15447"/>
                  <a:pt x="5794" y="15444"/>
                </a:cubicBezTo>
                <a:lnTo>
                  <a:pt x="5794" y="15444"/>
                </a:lnTo>
                <a:close/>
                <a:moveTo>
                  <a:pt x="15870" y="15447"/>
                </a:moveTo>
                <a:cubicBezTo>
                  <a:pt x="15856" y="15454"/>
                  <a:pt x="15843" y="15464"/>
                  <a:pt x="15829" y="15470"/>
                </a:cubicBezTo>
                <a:cubicBezTo>
                  <a:pt x="15829" y="15470"/>
                  <a:pt x="15833" y="15474"/>
                  <a:pt x="15833" y="15474"/>
                </a:cubicBezTo>
                <a:cubicBezTo>
                  <a:pt x="15846" y="15467"/>
                  <a:pt x="15860" y="15457"/>
                  <a:pt x="15873" y="15451"/>
                </a:cubicBezTo>
                <a:cubicBezTo>
                  <a:pt x="15873" y="15451"/>
                  <a:pt x="15870" y="15447"/>
                  <a:pt x="15870" y="15447"/>
                </a:cubicBezTo>
                <a:close/>
                <a:moveTo>
                  <a:pt x="20757" y="15447"/>
                </a:moveTo>
                <a:cubicBezTo>
                  <a:pt x="20767" y="15454"/>
                  <a:pt x="20773" y="15464"/>
                  <a:pt x="20783" y="15470"/>
                </a:cubicBezTo>
                <a:lnTo>
                  <a:pt x="20780" y="15474"/>
                </a:lnTo>
                <a:cubicBezTo>
                  <a:pt x="20783" y="15451"/>
                  <a:pt x="20770" y="15447"/>
                  <a:pt x="20753" y="15451"/>
                </a:cubicBezTo>
                <a:cubicBezTo>
                  <a:pt x="20753" y="15451"/>
                  <a:pt x="20757" y="15447"/>
                  <a:pt x="20757" y="15447"/>
                </a:cubicBezTo>
                <a:close/>
                <a:moveTo>
                  <a:pt x="15930" y="15513"/>
                </a:moveTo>
                <a:cubicBezTo>
                  <a:pt x="15930" y="15513"/>
                  <a:pt x="15923" y="15510"/>
                  <a:pt x="15923" y="15510"/>
                </a:cubicBezTo>
                <a:lnTo>
                  <a:pt x="15930" y="15513"/>
                </a:lnTo>
                <a:cubicBezTo>
                  <a:pt x="15930" y="15516"/>
                  <a:pt x="15933" y="15513"/>
                  <a:pt x="15930" y="15513"/>
                </a:cubicBezTo>
                <a:close/>
                <a:moveTo>
                  <a:pt x="20000" y="15510"/>
                </a:moveTo>
                <a:cubicBezTo>
                  <a:pt x="20000" y="15493"/>
                  <a:pt x="20003" y="15477"/>
                  <a:pt x="20003" y="15461"/>
                </a:cubicBezTo>
                <a:cubicBezTo>
                  <a:pt x="20003" y="15461"/>
                  <a:pt x="20003" y="15461"/>
                  <a:pt x="20003" y="15461"/>
                </a:cubicBezTo>
                <a:cubicBezTo>
                  <a:pt x="20003" y="15477"/>
                  <a:pt x="20000" y="15493"/>
                  <a:pt x="20000" y="15510"/>
                </a:cubicBezTo>
                <a:lnTo>
                  <a:pt x="20000" y="15510"/>
                </a:lnTo>
                <a:close/>
                <a:moveTo>
                  <a:pt x="20780" y="15474"/>
                </a:moveTo>
                <a:cubicBezTo>
                  <a:pt x="20793" y="15483"/>
                  <a:pt x="20810" y="15493"/>
                  <a:pt x="20824" y="15503"/>
                </a:cubicBezTo>
                <a:lnTo>
                  <a:pt x="20820" y="15500"/>
                </a:lnTo>
                <a:cubicBezTo>
                  <a:pt x="20807" y="15490"/>
                  <a:pt x="20797" y="15480"/>
                  <a:pt x="20783" y="15470"/>
                </a:cubicBezTo>
                <a:cubicBezTo>
                  <a:pt x="20783" y="15470"/>
                  <a:pt x="20780" y="15474"/>
                  <a:pt x="20780" y="15474"/>
                </a:cubicBezTo>
                <a:close/>
                <a:moveTo>
                  <a:pt x="19997" y="15510"/>
                </a:moveTo>
                <a:cubicBezTo>
                  <a:pt x="20010" y="15520"/>
                  <a:pt x="20020" y="15533"/>
                  <a:pt x="20034" y="15542"/>
                </a:cubicBezTo>
                <a:cubicBezTo>
                  <a:pt x="20034" y="15542"/>
                  <a:pt x="20034" y="15542"/>
                  <a:pt x="20034" y="15542"/>
                </a:cubicBezTo>
                <a:cubicBezTo>
                  <a:pt x="20034" y="15523"/>
                  <a:pt x="20020" y="15513"/>
                  <a:pt x="20003" y="15510"/>
                </a:cubicBezTo>
                <a:cubicBezTo>
                  <a:pt x="20000" y="15510"/>
                  <a:pt x="19997" y="15510"/>
                  <a:pt x="19997" y="15510"/>
                </a:cubicBezTo>
                <a:close/>
                <a:moveTo>
                  <a:pt x="20820" y="15500"/>
                </a:moveTo>
                <a:cubicBezTo>
                  <a:pt x="20820" y="15500"/>
                  <a:pt x="20817" y="15503"/>
                  <a:pt x="20820" y="15500"/>
                </a:cubicBezTo>
                <a:cubicBezTo>
                  <a:pt x="20820" y="15503"/>
                  <a:pt x="20824" y="15503"/>
                  <a:pt x="20824" y="15503"/>
                </a:cubicBezTo>
                <a:cubicBezTo>
                  <a:pt x="20824" y="15503"/>
                  <a:pt x="20820" y="15500"/>
                  <a:pt x="20820" y="15500"/>
                </a:cubicBezTo>
                <a:close/>
                <a:moveTo>
                  <a:pt x="10223" y="4051"/>
                </a:moveTo>
                <a:cubicBezTo>
                  <a:pt x="10213" y="4051"/>
                  <a:pt x="10203" y="4051"/>
                  <a:pt x="10193" y="4051"/>
                </a:cubicBezTo>
                <a:cubicBezTo>
                  <a:pt x="10193" y="4051"/>
                  <a:pt x="10196" y="4048"/>
                  <a:pt x="10196" y="4048"/>
                </a:cubicBezTo>
                <a:cubicBezTo>
                  <a:pt x="10196" y="4057"/>
                  <a:pt x="10196" y="4067"/>
                  <a:pt x="10196" y="4080"/>
                </a:cubicBezTo>
                <a:cubicBezTo>
                  <a:pt x="10196" y="4080"/>
                  <a:pt x="10193" y="4080"/>
                  <a:pt x="10193" y="4077"/>
                </a:cubicBezTo>
                <a:cubicBezTo>
                  <a:pt x="10203" y="4067"/>
                  <a:pt x="10213" y="4057"/>
                  <a:pt x="10223" y="4048"/>
                </a:cubicBezTo>
                <a:lnTo>
                  <a:pt x="10223" y="4051"/>
                </a:lnTo>
                <a:close/>
                <a:moveTo>
                  <a:pt x="5694" y="15562"/>
                </a:moveTo>
                <a:lnTo>
                  <a:pt x="5694" y="15569"/>
                </a:lnTo>
                <a:lnTo>
                  <a:pt x="5700" y="15565"/>
                </a:lnTo>
                <a:lnTo>
                  <a:pt x="5694" y="15562"/>
                </a:lnTo>
                <a:close/>
                <a:moveTo>
                  <a:pt x="9620" y="15565"/>
                </a:moveTo>
                <a:cubicBezTo>
                  <a:pt x="9617" y="15569"/>
                  <a:pt x="9613" y="15569"/>
                  <a:pt x="9610" y="15572"/>
                </a:cubicBezTo>
                <a:cubicBezTo>
                  <a:pt x="9613" y="15572"/>
                  <a:pt x="9617" y="15569"/>
                  <a:pt x="9620" y="15565"/>
                </a:cubicBezTo>
                <a:lnTo>
                  <a:pt x="9620" y="15565"/>
                </a:lnTo>
                <a:close/>
                <a:moveTo>
                  <a:pt x="20107" y="15542"/>
                </a:moveTo>
                <a:cubicBezTo>
                  <a:pt x="20104" y="15559"/>
                  <a:pt x="20101" y="15575"/>
                  <a:pt x="20124" y="15579"/>
                </a:cubicBezTo>
                <a:cubicBezTo>
                  <a:pt x="20124" y="15579"/>
                  <a:pt x="20121" y="15582"/>
                  <a:pt x="20121" y="15582"/>
                </a:cubicBezTo>
                <a:cubicBezTo>
                  <a:pt x="20117" y="15569"/>
                  <a:pt x="20111" y="15556"/>
                  <a:pt x="20107" y="15542"/>
                </a:cubicBezTo>
                <a:cubicBezTo>
                  <a:pt x="20107" y="15546"/>
                  <a:pt x="20107" y="15542"/>
                  <a:pt x="20107" y="15542"/>
                </a:cubicBezTo>
                <a:close/>
                <a:moveTo>
                  <a:pt x="9624" y="15569"/>
                </a:moveTo>
                <a:cubicBezTo>
                  <a:pt x="9610" y="15585"/>
                  <a:pt x="9610" y="15601"/>
                  <a:pt x="9630" y="15615"/>
                </a:cubicBezTo>
                <a:cubicBezTo>
                  <a:pt x="9630" y="15615"/>
                  <a:pt x="9634" y="15615"/>
                  <a:pt x="9634" y="15615"/>
                </a:cubicBezTo>
                <a:cubicBezTo>
                  <a:pt x="9627" y="15598"/>
                  <a:pt x="9624" y="15582"/>
                  <a:pt x="9624" y="15569"/>
                </a:cubicBezTo>
                <a:cubicBezTo>
                  <a:pt x="9620" y="15565"/>
                  <a:pt x="9624" y="15569"/>
                  <a:pt x="9624" y="15569"/>
                </a:cubicBezTo>
                <a:close/>
                <a:moveTo>
                  <a:pt x="20144" y="15621"/>
                </a:moveTo>
                <a:cubicBezTo>
                  <a:pt x="20137" y="15605"/>
                  <a:pt x="20131" y="15592"/>
                  <a:pt x="20127" y="15575"/>
                </a:cubicBezTo>
                <a:cubicBezTo>
                  <a:pt x="20127" y="15575"/>
                  <a:pt x="20124" y="15579"/>
                  <a:pt x="20124" y="15579"/>
                </a:cubicBezTo>
                <a:cubicBezTo>
                  <a:pt x="20131" y="15595"/>
                  <a:pt x="20137" y="15608"/>
                  <a:pt x="20144" y="15621"/>
                </a:cubicBezTo>
                <a:cubicBezTo>
                  <a:pt x="20144" y="15624"/>
                  <a:pt x="20144" y="15621"/>
                  <a:pt x="20144" y="15621"/>
                </a:cubicBezTo>
                <a:close/>
                <a:moveTo>
                  <a:pt x="21172" y="15601"/>
                </a:moveTo>
                <a:cubicBezTo>
                  <a:pt x="21172" y="15598"/>
                  <a:pt x="21168" y="15598"/>
                  <a:pt x="21168" y="15595"/>
                </a:cubicBezTo>
                <a:cubicBezTo>
                  <a:pt x="21165" y="15598"/>
                  <a:pt x="21165" y="15598"/>
                  <a:pt x="21162" y="15601"/>
                </a:cubicBezTo>
                <a:cubicBezTo>
                  <a:pt x="21165" y="15601"/>
                  <a:pt x="21165" y="15605"/>
                  <a:pt x="21168" y="15605"/>
                </a:cubicBezTo>
                <a:cubicBezTo>
                  <a:pt x="21168" y="15605"/>
                  <a:pt x="21172" y="15601"/>
                  <a:pt x="21172" y="15601"/>
                </a:cubicBezTo>
                <a:close/>
                <a:moveTo>
                  <a:pt x="9680" y="15615"/>
                </a:moveTo>
                <a:cubicBezTo>
                  <a:pt x="9664" y="15598"/>
                  <a:pt x="9650" y="15608"/>
                  <a:pt x="9634" y="15615"/>
                </a:cubicBezTo>
                <a:cubicBezTo>
                  <a:pt x="9634" y="15615"/>
                  <a:pt x="9630" y="15615"/>
                  <a:pt x="9630" y="15615"/>
                </a:cubicBezTo>
                <a:cubicBezTo>
                  <a:pt x="9644" y="15615"/>
                  <a:pt x="9664" y="15615"/>
                  <a:pt x="9680" y="15615"/>
                </a:cubicBezTo>
                <a:cubicBezTo>
                  <a:pt x="9680" y="15615"/>
                  <a:pt x="9680" y="15615"/>
                  <a:pt x="9680" y="15615"/>
                </a:cubicBezTo>
                <a:close/>
                <a:moveTo>
                  <a:pt x="21198" y="15634"/>
                </a:moveTo>
                <a:cubicBezTo>
                  <a:pt x="21188" y="15624"/>
                  <a:pt x="21178" y="15615"/>
                  <a:pt x="21168" y="15605"/>
                </a:cubicBezTo>
                <a:cubicBezTo>
                  <a:pt x="21168" y="15605"/>
                  <a:pt x="21172" y="15601"/>
                  <a:pt x="21172" y="15601"/>
                </a:cubicBezTo>
                <a:cubicBezTo>
                  <a:pt x="21178" y="15615"/>
                  <a:pt x="21178" y="15631"/>
                  <a:pt x="21202" y="15631"/>
                </a:cubicBezTo>
                <a:lnTo>
                  <a:pt x="21198" y="15634"/>
                </a:lnTo>
                <a:close/>
                <a:moveTo>
                  <a:pt x="9717" y="15651"/>
                </a:moveTo>
                <a:cubicBezTo>
                  <a:pt x="9704" y="15638"/>
                  <a:pt x="9694" y="15628"/>
                  <a:pt x="9680" y="15615"/>
                </a:cubicBezTo>
                <a:cubicBezTo>
                  <a:pt x="9680" y="15615"/>
                  <a:pt x="9680" y="15615"/>
                  <a:pt x="9680" y="15615"/>
                </a:cubicBezTo>
                <a:cubicBezTo>
                  <a:pt x="9680" y="15638"/>
                  <a:pt x="9694" y="15651"/>
                  <a:pt x="9717" y="15651"/>
                </a:cubicBezTo>
                <a:cubicBezTo>
                  <a:pt x="9717" y="15651"/>
                  <a:pt x="9717" y="15651"/>
                  <a:pt x="9717" y="15651"/>
                </a:cubicBezTo>
                <a:close/>
                <a:moveTo>
                  <a:pt x="15736" y="15680"/>
                </a:moveTo>
                <a:cubicBezTo>
                  <a:pt x="15732" y="15664"/>
                  <a:pt x="15729" y="15647"/>
                  <a:pt x="15726" y="15628"/>
                </a:cubicBezTo>
                <a:cubicBezTo>
                  <a:pt x="15726" y="15628"/>
                  <a:pt x="15722" y="15631"/>
                  <a:pt x="15722" y="15631"/>
                </a:cubicBezTo>
                <a:cubicBezTo>
                  <a:pt x="15729" y="15647"/>
                  <a:pt x="15732" y="15664"/>
                  <a:pt x="15736" y="15680"/>
                </a:cubicBezTo>
                <a:cubicBezTo>
                  <a:pt x="15736" y="15680"/>
                  <a:pt x="15736" y="15680"/>
                  <a:pt x="15736" y="15680"/>
                </a:cubicBezTo>
                <a:close/>
                <a:moveTo>
                  <a:pt x="20244" y="15651"/>
                </a:moveTo>
                <a:cubicBezTo>
                  <a:pt x="20234" y="15641"/>
                  <a:pt x="20224" y="15634"/>
                  <a:pt x="20211" y="15628"/>
                </a:cubicBezTo>
                <a:cubicBezTo>
                  <a:pt x="20211" y="15628"/>
                  <a:pt x="20214" y="15624"/>
                  <a:pt x="20211" y="15624"/>
                </a:cubicBezTo>
                <a:cubicBezTo>
                  <a:pt x="20218" y="15641"/>
                  <a:pt x="20228" y="15651"/>
                  <a:pt x="20244" y="15651"/>
                </a:cubicBezTo>
                <a:cubicBezTo>
                  <a:pt x="20248" y="15647"/>
                  <a:pt x="20244" y="15651"/>
                  <a:pt x="20244" y="15651"/>
                </a:cubicBezTo>
                <a:close/>
                <a:moveTo>
                  <a:pt x="21202" y="15628"/>
                </a:moveTo>
                <a:cubicBezTo>
                  <a:pt x="21202" y="15657"/>
                  <a:pt x="21218" y="15657"/>
                  <a:pt x="21242" y="15647"/>
                </a:cubicBezTo>
                <a:cubicBezTo>
                  <a:pt x="21242" y="15647"/>
                  <a:pt x="21242" y="15647"/>
                  <a:pt x="21239" y="15651"/>
                </a:cubicBezTo>
                <a:cubicBezTo>
                  <a:pt x="21225" y="15644"/>
                  <a:pt x="21212" y="15638"/>
                  <a:pt x="21198" y="15634"/>
                </a:cubicBezTo>
                <a:cubicBezTo>
                  <a:pt x="21198" y="15634"/>
                  <a:pt x="21202" y="15628"/>
                  <a:pt x="21202" y="15628"/>
                </a:cubicBezTo>
                <a:close/>
                <a:moveTo>
                  <a:pt x="20251" y="15697"/>
                </a:moveTo>
                <a:cubicBezTo>
                  <a:pt x="20248" y="15680"/>
                  <a:pt x="20248" y="15667"/>
                  <a:pt x="20244" y="15651"/>
                </a:cubicBezTo>
                <a:cubicBezTo>
                  <a:pt x="20244" y="15651"/>
                  <a:pt x="20244" y="15647"/>
                  <a:pt x="20244" y="15647"/>
                </a:cubicBezTo>
                <a:cubicBezTo>
                  <a:pt x="20238" y="15664"/>
                  <a:pt x="20238" y="15680"/>
                  <a:pt x="20254" y="15693"/>
                </a:cubicBezTo>
                <a:lnTo>
                  <a:pt x="20251" y="15697"/>
                </a:lnTo>
                <a:close/>
                <a:moveTo>
                  <a:pt x="15846" y="15703"/>
                </a:moveTo>
                <a:cubicBezTo>
                  <a:pt x="15849" y="15706"/>
                  <a:pt x="15849" y="15706"/>
                  <a:pt x="15853" y="15710"/>
                </a:cubicBezTo>
                <a:cubicBezTo>
                  <a:pt x="15853" y="15706"/>
                  <a:pt x="15849" y="15703"/>
                  <a:pt x="15846" y="15703"/>
                </a:cubicBezTo>
                <a:cubicBezTo>
                  <a:pt x="15849" y="15703"/>
                  <a:pt x="15846" y="15703"/>
                  <a:pt x="15846" y="15703"/>
                </a:cubicBezTo>
                <a:close/>
                <a:moveTo>
                  <a:pt x="20258" y="15693"/>
                </a:moveTo>
                <a:cubicBezTo>
                  <a:pt x="20265" y="15706"/>
                  <a:pt x="20271" y="15719"/>
                  <a:pt x="20278" y="15729"/>
                </a:cubicBezTo>
                <a:cubicBezTo>
                  <a:pt x="20278" y="15729"/>
                  <a:pt x="20278" y="15729"/>
                  <a:pt x="20278" y="15729"/>
                </a:cubicBezTo>
                <a:cubicBezTo>
                  <a:pt x="20281" y="15710"/>
                  <a:pt x="20278" y="15693"/>
                  <a:pt x="20251" y="15697"/>
                </a:cubicBezTo>
                <a:cubicBezTo>
                  <a:pt x="20251" y="15697"/>
                  <a:pt x="20258" y="15693"/>
                  <a:pt x="20258" y="15693"/>
                </a:cubicBezTo>
                <a:close/>
                <a:moveTo>
                  <a:pt x="9798" y="15736"/>
                </a:moveTo>
                <a:cubicBezTo>
                  <a:pt x="9798" y="15713"/>
                  <a:pt x="9784" y="15700"/>
                  <a:pt x="9761" y="15697"/>
                </a:cubicBezTo>
                <a:cubicBezTo>
                  <a:pt x="9761" y="15697"/>
                  <a:pt x="9764" y="15697"/>
                  <a:pt x="9764" y="15697"/>
                </a:cubicBezTo>
                <a:cubicBezTo>
                  <a:pt x="9764" y="15719"/>
                  <a:pt x="9774" y="15733"/>
                  <a:pt x="9798" y="15736"/>
                </a:cubicBezTo>
                <a:cubicBezTo>
                  <a:pt x="9798" y="15733"/>
                  <a:pt x="9798" y="15736"/>
                  <a:pt x="9798" y="15736"/>
                </a:cubicBezTo>
                <a:close/>
                <a:moveTo>
                  <a:pt x="10260" y="3995"/>
                </a:moveTo>
                <a:cubicBezTo>
                  <a:pt x="10260" y="3995"/>
                  <a:pt x="10260" y="3992"/>
                  <a:pt x="10256" y="3989"/>
                </a:cubicBezTo>
                <a:cubicBezTo>
                  <a:pt x="10256" y="3992"/>
                  <a:pt x="10256" y="3995"/>
                  <a:pt x="10256" y="3998"/>
                </a:cubicBezTo>
                <a:cubicBezTo>
                  <a:pt x="10256" y="3998"/>
                  <a:pt x="10260" y="3995"/>
                  <a:pt x="10260" y="3995"/>
                </a:cubicBezTo>
                <a:close/>
                <a:moveTo>
                  <a:pt x="20358" y="15729"/>
                </a:moveTo>
                <a:cubicBezTo>
                  <a:pt x="20362" y="15742"/>
                  <a:pt x="20348" y="15762"/>
                  <a:pt x="20372" y="15765"/>
                </a:cubicBezTo>
                <a:lnTo>
                  <a:pt x="20368" y="15769"/>
                </a:lnTo>
                <a:cubicBezTo>
                  <a:pt x="20365" y="15756"/>
                  <a:pt x="20362" y="15742"/>
                  <a:pt x="20358" y="15729"/>
                </a:cubicBezTo>
                <a:cubicBezTo>
                  <a:pt x="20358" y="15729"/>
                  <a:pt x="20358" y="15729"/>
                  <a:pt x="20358" y="15729"/>
                </a:cubicBezTo>
                <a:close/>
                <a:moveTo>
                  <a:pt x="18249" y="15785"/>
                </a:moveTo>
                <a:cubicBezTo>
                  <a:pt x="18249" y="15788"/>
                  <a:pt x="18246" y="15788"/>
                  <a:pt x="18246" y="15792"/>
                </a:cubicBezTo>
                <a:cubicBezTo>
                  <a:pt x="18249" y="15792"/>
                  <a:pt x="18253" y="15788"/>
                  <a:pt x="18256" y="15788"/>
                </a:cubicBezTo>
                <a:cubicBezTo>
                  <a:pt x="18256" y="15785"/>
                  <a:pt x="18249" y="15785"/>
                  <a:pt x="18249" y="15785"/>
                </a:cubicBezTo>
                <a:close/>
                <a:moveTo>
                  <a:pt x="20372" y="15769"/>
                </a:moveTo>
                <a:cubicBezTo>
                  <a:pt x="20385" y="15772"/>
                  <a:pt x="20402" y="15778"/>
                  <a:pt x="20415" y="15782"/>
                </a:cubicBezTo>
                <a:cubicBezTo>
                  <a:pt x="20415" y="15782"/>
                  <a:pt x="20415" y="15782"/>
                  <a:pt x="20415" y="15782"/>
                </a:cubicBezTo>
                <a:cubicBezTo>
                  <a:pt x="20402" y="15775"/>
                  <a:pt x="20388" y="15772"/>
                  <a:pt x="20375" y="15765"/>
                </a:cubicBezTo>
                <a:cubicBezTo>
                  <a:pt x="20372" y="15765"/>
                  <a:pt x="20372" y="15769"/>
                  <a:pt x="20372" y="15769"/>
                </a:cubicBezTo>
                <a:close/>
                <a:moveTo>
                  <a:pt x="20412" y="15834"/>
                </a:moveTo>
                <a:cubicBezTo>
                  <a:pt x="20412" y="15818"/>
                  <a:pt x="20415" y="15798"/>
                  <a:pt x="20415" y="15782"/>
                </a:cubicBezTo>
                <a:cubicBezTo>
                  <a:pt x="20415" y="15782"/>
                  <a:pt x="20415" y="15782"/>
                  <a:pt x="20415" y="15782"/>
                </a:cubicBezTo>
                <a:cubicBezTo>
                  <a:pt x="20412" y="15798"/>
                  <a:pt x="20412" y="15815"/>
                  <a:pt x="20412" y="15834"/>
                </a:cubicBezTo>
                <a:cubicBezTo>
                  <a:pt x="20408" y="15834"/>
                  <a:pt x="20412" y="15834"/>
                  <a:pt x="20412" y="15834"/>
                </a:cubicBezTo>
                <a:close/>
                <a:moveTo>
                  <a:pt x="9878" y="15834"/>
                </a:moveTo>
                <a:cubicBezTo>
                  <a:pt x="9861" y="15834"/>
                  <a:pt x="9844" y="15834"/>
                  <a:pt x="9828" y="15831"/>
                </a:cubicBezTo>
                <a:cubicBezTo>
                  <a:pt x="9828" y="15831"/>
                  <a:pt x="9831" y="15828"/>
                  <a:pt x="9831" y="15828"/>
                </a:cubicBezTo>
                <a:cubicBezTo>
                  <a:pt x="9844" y="15854"/>
                  <a:pt x="9861" y="15841"/>
                  <a:pt x="9878" y="15834"/>
                </a:cubicBezTo>
                <a:cubicBezTo>
                  <a:pt x="9878" y="15831"/>
                  <a:pt x="9878" y="15834"/>
                  <a:pt x="9878" y="15834"/>
                </a:cubicBezTo>
                <a:close/>
                <a:moveTo>
                  <a:pt x="18246" y="15841"/>
                </a:moveTo>
                <a:cubicBezTo>
                  <a:pt x="18229" y="15844"/>
                  <a:pt x="18209" y="15844"/>
                  <a:pt x="18193" y="15847"/>
                </a:cubicBezTo>
                <a:lnTo>
                  <a:pt x="18189" y="15851"/>
                </a:lnTo>
                <a:cubicBezTo>
                  <a:pt x="18213" y="15877"/>
                  <a:pt x="18229" y="15867"/>
                  <a:pt x="18246" y="15841"/>
                </a:cubicBezTo>
                <a:cubicBezTo>
                  <a:pt x="18243" y="15837"/>
                  <a:pt x="18246" y="15841"/>
                  <a:pt x="18246" y="15841"/>
                </a:cubicBezTo>
                <a:close/>
                <a:moveTo>
                  <a:pt x="20412" y="15834"/>
                </a:moveTo>
                <a:cubicBezTo>
                  <a:pt x="20429" y="15834"/>
                  <a:pt x="20449" y="15834"/>
                  <a:pt x="20465" y="15831"/>
                </a:cubicBezTo>
                <a:cubicBezTo>
                  <a:pt x="20465" y="15831"/>
                  <a:pt x="20465" y="15831"/>
                  <a:pt x="20465" y="15831"/>
                </a:cubicBezTo>
                <a:cubicBezTo>
                  <a:pt x="20449" y="15831"/>
                  <a:pt x="20429" y="15831"/>
                  <a:pt x="20412" y="15834"/>
                </a:cubicBezTo>
                <a:cubicBezTo>
                  <a:pt x="20408" y="15834"/>
                  <a:pt x="20412" y="15834"/>
                  <a:pt x="20412" y="15834"/>
                </a:cubicBezTo>
                <a:close/>
                <a:moveTo>
                  <a:pt x="9908" y="15864"/>
                </a:moveTo>
                <a:cubicBezTo>
                  <a:pt x="9888" y="15864"/>
                  <a:pt x="9881" y="15851"/>
                  <a:pt x="9878" y="15834"/>
                </a:cubicBezTo>
                <a:cubicBezTo>
                  <a:pt x="9878" y="15834"/>
                  <a:pt x="9878" y="15834"/>
                  <a:pt x="9878" y="15834"/>
                </a:cubicBezTo>
                <a:cubicBezTo>
                  <a:pt x="9868" y="15860"/>
                  <a:pt x="9881" y="15867"/>
                  <a:pt x="9908" y="15864"/>
                </a:cubicBezTo>
                <a:cubicBezTo>
                  <a:pt x="9908" y="15864"/>
                  <a:pt x="9908" y="15864"/>
                  <a:pt x="9908" y="15864"/>
                </a:cubicBezTo>
                <a:close/>
                <a:moveTo>
                  <a:pt x="18189" y="15851"/>
                </a:moveTo>
                <a:cubicBezTo>
                  <a:pt x="18189" y="15851"/>
                  <a:pt x="18193" y="15854"/>
                  <a:pt x="18193" y="15854"/>
                </a:cubicBezTo>
                <a:cubicBezTo>
                  <a:pt x="18193" y="15851"/>
                  <a:pt x="18193" y="15847"/>
                  <a:pt x="18189" y="15844"/>
                </a:cubicBezTo>
                <a:cubicBezTo>
                  <a:pt x="18193" y="15847"/>
                  <a:pt x="18189" y="15851"/>
                  <a:pt x="18189" y="15851"/>
                </a:cubicBezTo>
                <a:close/>
                <a:moveTo>
                  <a:pt x="20465" y="15887"/>
                </a:moveTo>
                <a:cubicBezTo>
                  <a:pt x="20465" y="15870"/>
                  <a:pt x="20465" y="15851"/>
                  <a:pt x="20465" y="15834"/>
                </a:cubicBezTo>
                <a:cubicBezTo>
                  <a:pt x="20465" y="15834"/>
                  <a:pt x="20465" y="15834"/>
                  <a:pt x="20465" y="15834"/>
                </a:cubicBezTo>
                <a:cubicBezTo>
                  <a:pt x="20465" y="15851"/>
                  <a:pt x="20465" y="15867"/>
                  <a:pt x="20465" y="15887"/>
                </a:cubicBezTo>
                <a:cubicBezTo>
                  <a:pt x="20465" y="15883"/>
                  <a:pt x="20465" y="15887"/>
                  <a:pt x="20465" y="15887"/>
                </a:cubicBezTo>
                <a:close/>
                <a:moveTo>
                  <a:pt x="10196" y="3858"/>
                </a:moveTo>
                <a:cubicBezTo>
                  <a:pt x="10196" y="3867"/>
                  <a:pt x="10196" y="3877"/>
                  <a:pt x="10196" y="3890"/>
                </a:cubicBezTo>
                <a:cubicBezTo>
                  <a:pt x="10196" y="3890"/>
                  <a:pt x="10193" y="3887"/>
                  <a:pt x="10193" y="3887"/>
                </a:cubicBezTo>
                <a:cubicBezTo>
                  <a:pt x="10206" y="3880"/>
                  <a:pt x="10213" y="3871"/>
                  <a:pt x="10206" y="3858"/>
                </a:cubicBezTo>
                <a:cubicBezTo>
                  <a:pt x="10206" y="3858"/>
                  <a:pt x="10206" y="3854"/>
                  <a:pt x="10206" y="3854"/>
                </a:cubicBezTo>
                <a:cubicBezTo>
                  <a:pt x="10203" y="3861"/>
                  <a:pt x="10199" y="3864"/>
                  <a:pt x="10193" y="3864"/>
                </a:cubicBezTo>
                <a:lnTo>
                  <a:pt x="10196" y="3858"/>
                </a:lnTo>
                <a:close/>
                <a:moveTo>
                  <a:pt x="20516" y="15890"/>
                </a:moveTo>
                <a:cubicBezTo>
                  <a:pt x="20499" y="15890"/>
                  <a:pt x="20482" y="15887"/>
                  <a:pt x="20465" y="15887"/>
                </a:cubicBezTo>
                <a:cubicBezTo>
                  <a:pt x="20465" y="15887"/>
                  <a:pt x="20465" y="15887"/>
                  <a:pt x="20465" y="15887"/>
                </a:cubicBezTo>
                <a:cubicBezTo>
                  <a:pt x="20482" y="15887"/>
                  <a:pt x="20499" y="15890"/>
                  <a:pt x="20516" y="15890"/>
                </a:cubicBezTo>
                <a:lnTo>
                  <a:pt x="20516" y="15890"/>
                </a:lnTo>
                <a:close/>
                <a:moveTo>
                  <a:pt x="20519" y="15893"/>
                </a:moveTo>
                <a:cubicBezTo>
                  <a:pt x="20506" y="15910"/>
                  <a:pt x="20489" y="15926"/>
                  <a:pt x="20522" y="15939"/>
                </a:cubicBezTo>
                <a:lnTo>
                  <a:pt x="20522" y="15939"/>
                </a:lnTo>
                <a:cubicBezTo>
                  <a:pt x="20519" y="15923"/>
                  <a:pt x="20519" y="15906"/>
                  <a:pt x="20519" y="15893"/>
                </a:cubicBezTo>
                <a:cubicBezTo>
                  <a:pt x="20516" y="15890"/>
                  <a:pt x="20519" y="15893"/>
                  <a:pt x="20519" y="15893"/>
                </a:cubicBezTo>
                <a:close/>
                <a:moveTo>
                  <a:pt x="16097" y="3838"/>
                </a:moveTo>
                <a:cubicBezTo>
                  <a:pt x="16101" y="3838"/>
                  <a:pt x="16101" y="3841"/>
                  <a:pt x="16104" y="3841"/>
                </a:cubicBezTo>
                <a:cubicBezTo>
                  <a:pt x="16104" y="3838"/>
                  <a:pt x="16100" y="3835"/>
                  <a:pt x="16100" y="3835"/>
                </a:cubicBezTo>
                <a:cubicBezTo>
                  <a:pt x="16097" y="3831"/>
                  <a:pt x="16097" y="3838"/>
                  <a:pt x="16097" y="3838"/>
                </a:cubicBezTo>
                <a:close/>
                <a:moveTo>
                  <a:pt x="9911" y="15936"/>
                </a:moveTo>
                <a:cubicBezTo>
                  <a:pt x="9921" y="15942"/>
                  <a:pt x="9931" y="15952"/>
                  <a:pt x="9942" y="15959"/>
                </a:cubicBezTo>
                <a:lnTo>
                  <a:pt x="9938" y="15959"/>
                </a:lnTo>
                <a:cubicBezTo>
                  <a:pt x="9938" y="15936"/>
                  <a:pt x="9921" y="15939"/>
                  <a:pt x="9905" y="15939"/>
                </a:cubicBezTo>
                <a:cubicBezTo>
                  <a:pt x="9905" y="15939"/>
                  <a:pt x="9911" y="15936"/>
                  <a:pt x="9911" y="15936"/>
                </a:cubicBezTo>
                <a:close/>
                <a:moveTo>
                  <a:pt x="20522" y="15939"/>
                </a:moveTo>
                <a:cubicBezTo>
                  <a:pt x="20539" y="15942"/>
                  <a:pt x="20556" y="15946"/>
                  <a:pt x="20572" y="15949"/>
                </a:cubicBezTo>
                <a:cubicBezTo>
                  <a:pt x="20572" y="15949"/>
                  <a:pt x="20569" y="15946"/>
                  <a:pt x="20569" y="15946"/>
                </a:cubicBezTo>
                <a:cubicBezTo>
                  <a:pt x="20552" y="15946"/>
                  <a:pt x="20539" y="15942"/>
                  <a:pt x="20522" y="15939"/>
                </a:cubicBezTo>
                <a:cubicBezTo>
                  <a:pt x="20522" y="15939"/>
                  <a:pt x="20522" y="15939"/>
                  <a:pt x="20522" y="15939"/>
                </a:cubicBezTo>
                <a:close/>
                <a:moveTo>
                  <a:pt x="9938" y="15959"/>
                </a:moveTo>
                <a:lnTo>
                  <a:pt x="9948" y="15962"/>
                </a:lnTo>
                <a:cubicBezTo>
                  <a:pt x="9948" y="15962"/>
                  <a:pt x="9942" y="15959"/>
                  <a:pt x="9942" y="15959"/>
                </a:cubicBezTo>
                <a:cubicBezTo>
                  <a:pt x="9942" y="15959"/>
                  <a:pt x="9938" y="15959"/>
                  <a:pt x="9938" y="15959"/>
                </a:cubicBezTo>
                <a:close/>
                <a:moveTo>
                  <a:pt x="20576" y="15995"/>
                </a:moveTo>
                <a:cubicBezTo>
                  <a:pt x="20572" y="15978"/>
                  <a:pt x="20569" y="15962"/>
                  <a:pt x="20569" y="15949"/>
                </a:cubicBezTo>
                <a:cubicBezTo>
                  <a:pt x="20569" y="15949"/>
                  <a:pt x="20572" y="15952"/>
                  <a:pt x="20572" y="15952"/>
                </a:cubicBezTo>
                <a:cubicBezTo>
                  <a:pt x="20566" y="15962"/>
                  <a:pt x="20556" y="15969"/>
                  <a:pt x="20552" y="15978"/>
                </a:cubicBezTo>
                <a:cubicBezTo>
                  <a:pt x="20549" y="15998"/>
                  <a:pt x="20569" y="15985"/>
                  <a:pt x="20576" y="15995"/>
                </a:cubicBezTo>
                <a:lnTo>
                  <a:pt x="20576" y="15995"/>
                </a:lnTo>
                <a:close/>
                <a:moveTo>
                  <a:pt x="10263" y="3835"/>
                </a:moveTo>
                <a:cubicBezTo>
                  <a:pt x="10243" y="3841"/>
                  <a:pt x="10223" y="3851"/>
                  <a:pt x="10203" y="3858"/>
                </a:cubicBezTo>
                <a:cubicBezTo>
                  <a:pt x="10203" y="3858"/>
                  <a:pt x="10203" y="3854"/>
                  <a:pt x="10203" y="3854"/>
                </a:cubicBezTo>
                <a:cubicBezTo>
                  <a:pt x="10223" y="3858"/>
                  <a:pt x="10249" y="3880"/>
                  <a:pt x="10259" y="3841"/>
                </a:cubicBezTo>
                <a:lnTo>
                  <a:pt x="10263" y="3835"/>
                </a:lnTo>
                <a:close/>
                <a:moveTo>
                  <a:pt x="20579" y="15992"/>
                </a:moveTo>
                <a:cubicBezTo>
                  <a:pt x="20572" y="16024"/>
                  <a:pt x="20586" y="16034"/>
                  <a:pt x="20616" y="16028"/>
                </a:cubicBezTo>
                <a:cubicBezTo>
                  <a:pt x="20616" y="16028"/>
                  <a:pt x="20613" y="16028"/>
                  <a:pt x="20613" y="16028"/>
                </a:cubicBezTo>
                <a:cubicBezTo>
                  <a:pt x="20613" y="16005"/>
                  <a:pt x="20603" y="15992"/>
                  <a:pt x="20579" y="15992"/>
                </a:cubicBezTo>
                <a:cubicBezTo>
                  <a:pt x="20576" y="15995"/>
                  <a:pt x="20579" y="15992"/>
                  <a:pt x="20579" y="15992"/>
                </a:cubicBezTo>
                <a:close/>
                <a:moveTo>
                  <a:pt x="2099" y="16087"/>
                </a:moveTo>
                <a:cubicBezTo>
                  <a:pt x="2092" y="16064"/>
                  <a:pt x="2089" y="16044"/>
                  <a:pt x="2082" y="16021"/>
                </a:cubicBezTo>
                <a:cubicBezTo>
                  <a:pt x="2082" y="16021"/>
                  <a:pt x="2082" y="16021"/>
                  <a:pt x="2082" y="16021"/>
                </a:cubicBezTo>
                <a:cubicBezTo>
                  <a:pt x="2089" y="16041"/>
                  <a:pt x="2092" y="16064"/>
                  <a:pt x="2099" y="16087"/>
                </a:cubicBezTo>
                <a:cubicBezTo>
                  <a:pt x="2099" y="16083"/>
                  <a:pt x="2099" y="16087"/>
                  <a:pt x="2099" y="16087"/>
                </a:cubicBezTo>
                <a:close/>
                <a:moveTo>
                  <a:pt x="9701" y="16077"/>
                </a:moveTo>
                <a:cubicBezTo>
                  <a:pt x="9701" y="16070"/>
                  <a:pt x="9701" y="16064"/>
                  <a:pt x="9704" y="16057"/>
                </a:cubicBezTo>
                <a:cubicBezTo>
                  <a:pt x="9701" y="16057"/>
                  <a:pt x="9697" y="16057"/>
                  <a:pt x="9694" y="16057"/>
                </a:cubicBezTo>
                <a:cubicBezTo>
                  <a:pt x="9697" y="16064"/>
                  <a:pt x="9697" y="16067"/>
                  <a:pt x="9701" y="16073"/>
                </a:cubicBezTo>
                <a:cubicBezTo>
                  <a:pt x="9697" y="16073"/>
                  <a:pt x="9701" y="16077"/>
                  <a:pt x="9701" y="16077"/>
                </a:cubicBezTo>
                <a:close/>
                <a:moveTo>
                  <a:pt x="10263" y="3841"/>
                </a:moveTo>
                <a:cubicBezTo>
                  <a:pt x="10259" y="3838"/>
                  <a:pt x="10259" y="3835"/>
                  <a:pt x="10256" y="3831"/>
                </a:cubicBezTo>
                <a:cubicBezTo>
                  <a:pt x="10249" y="3841"/>
                  <a:pt x="10253" y="3841"/>
                  <a:pt x="10263" y="3835"/>
                </a:cubicBezTo>
                <a:cubicBezTo>
                  <a:pt x="10263" y="3835"/>
                  <a:pt x="10263" y="3841"/>
                  <a:pt x="10263" y="3841"/>
                </a:cubicBezTo>
                <a:close/>
                <a:moveTo>
                  <a:pt x="20666" y="16041"/>
                </a:moveTo>
                <a:cubicBezTo>
                  <a:pt x="20683" y="16044"/>
                  <a:pt x="20696" y="16047"/>
                  <a:pt x="20713" y="16054"/>
                </a:cubicBezTo>
                <a:lnTo>
                  <a:pt x="20713" y="16054"/>
                </a:lnTo>
                <a:cubicBezTo>
                  <a:pt x="20706" y="16014"/>
                  <a:pt x="20693" y="16018"/>
                  <a:pt x="20670" y="16044"/>
                </a:cubicBezTo>
                <a:cubicBezTo>
                  <a:pt x="20673" y="16041"/>
                  <a:pt x="20666" y="16041"/>
                  <a:pt x="20666" y="16041"/>
                </a:cubicBezTo>
                <a:close/>
                <a:moveTo>
                  <a:pt x="10169" y="3779"/>
                </a:moveTo>
                <a:cubicBezTo>
                  <a:pt x="10169" y="3789"/>
                  <a:pt x="10169" y="3799"/>
                  <a:pt x="10169" y="3808"/>
                </a:cubicBezTo>
                <a:cubicBezTo>
                  <a:pt x="10169" y="3808"/>
                  <a:pt x="10166" y="3805"/>
                  <a:pt x="10166" y="3805"/>
                </a:cubicBezTo>
                <a:cubicBezTo>
                  <a:pt x="10172" y="3802"/>
                  <a:pt x="10179" y="3799"/>
                  <a:pt x="10186" y="3795"/>
                </a:cubicBezTo>
                <a:cubicBezTo>
                  <a:pt x="10179" y="3792"/>
                  <a:pt x="10172" y="3785"/>
                  <a:pt x="10166" y="3782"/>
                </a:cubicBezTo>
                <a:lnTo>
                  <a:pt x="10169" y="3779"/>
                </a:lnTo>
                <a:close/>
                <a:moveTo>
                  <a:pt x="9701" y="16077"/>
                </a:moveTo>
                <a:cubicBezTo>
                  <a:pt x="9701" y="16077"/>
                  <a:pt x="9704" y="16073"/>
                  <a:pt x="9704" y="16073"/>
                </a:cubicBezTo>
                <a:cubicBezTo>
                  <a:pt x="9701" y="16073"/>
                  <a:pt x="9697" y="16073"/>
                  <a:pt x="9694" y="16073"/>
                </a:cubicBezTo>
                <a:cubicBezTo>
                  <a:pt x="9697" y="16073"/>
                  <a:pt x="9701" y="16077"/>
                  <a:pt x="9701" y="16077"/>
                </a:cubicBezTo>
                <a:close/>
                <a:moveTo>
                  <a:pt x="20716" y="16051"/>
                </a:moveTo>
                <a:cubicBezTo>
                  <a:pt x="20716" y="16070"/>
                  <a:pt x="20730" y="16080"/>
                  <a:pt x="20747" y="16083"/>
                </a:cubicBezTo>
                <a:cubicBezTo>
                  <a:pt x="20747" y="16083"/>
                  <a:pt x="20750" y="16083"/>
                  <a:pt x="20750" y="16083"/>
                </a:cubicBezTo>
                <a:cubicBezTo>
                  <a:pt x="20730" y="16080"/>
                  <a:pt x="20716" y="16070"/>
                  <a:pt x="20716" y="16051"/>
                </a:cubicBezTo>
                <a:cubicBezTo>
                  <a:pt x="20713" y="16051"/>
                  <a:pt x="20716" y="16051"/>
                  <a:pt x="20716" y="16051"/>
                </a:cubicBezTo>
                <a:close/>
                <a:moveTo>
                  <a:pt x="12502" y="16119"/>
                </a:moveTo>
                <a:cubicBezTo>
                  <a:pt x="12519" y="16113"/>
                  <a:pt x="12532" y="16106"/>
                  <a:pt x="12549" y="16100"/>
                </a:cubicBezTo>
                <a:lnTo>
                  <a:pt x="12549" y="16100"/>
                </a:lnTo>
                <a:cubicBezTo>
                  <a:pt x="12536" y="16110"/>
                  <a:pt x="12509" y="16096"/>
                  <a:pt x="12506" y="16119"/>
                </a:cubicBezTo>
                <a:cubicBezTo>
                  <a:pt x="12506" y="16123"/>
                  <a:pt x="12502" y="16119"/>
                  <a:pt x="12502" y="16119"/>
                </a:cubicBezTo>
                <a:close/>
                <a:moveTo>
                  <a:pt x="12603" y="16103"/>
                </a:moveTo>
                <a:lnTo>
                  <a:pt x="12596" y="16103"/>
                </a:lnTo>
                <a:lnTo>
                  <a:pt x="12599" y="16110"/>
                </a:lnTo>
                <a:lnTo>
                  <a:pt x="12603" y="16103"/>
                </a:lnTo>
                <a:close/>
                <a:moveTo>
                  <a:pt x="20994" y="16080"/>
                </a:moveTo>
                <a:cubicBezTo>
                  <a:pt x="20998" y="16087"/>
                  <a:pt x="20998" y="16096"/>
                  <a:pt x="21001" y="16103"/>
                </a:cubicBezTo>
                <a:cubicBezTo>
                  <a:pt x="21001" y="16096"/>
                  <a:pt x="20998" y="16090"/>
                  <a:pt x="20994" y="16080"/>
                </a:cubicBezTo>
                <a:cubicBezTo>
                  <a:pt x="20998" y="16080"/>
                  <a:pt x="20994" y="16080"/>
                  <a:pt x="20994" y="16080"/>
                </a:cubicBezTo>
                <a:close/>
                <a:moveTo>
                  <a:pt x="9754" y="16132"/>
                </a:moveTo>
                <a:cubicBezTo>
                  <a:pt x="9751" y="16132"/>
                  <a:pt x="9747" y="16132"/>
                  <a:pt x="9744" y="16132"/>
                </a:cubicBezTo>
                <a:cubicBezTo>
                  <a:pt x="9744" y="16146"/>
                  <a:pt x="9751" y="16146"/>
                  <a:pt x="9757" y="16136"/>
                </a:cubicBezTo>
                <a:lnTo>
                  <a:pt x="9754" y="16132"/>
                </a:lnTo>
                <a:close/>
                <a:moveTo>
                  <a:pt x="12549" y="16103"/>
                </a:moveTo>
                <a:cubicBezTo>
                  <a:pt x="12546" y="16110"/>
                  <a:pt x="12542" y="16113"/>
                  <a:pt x="12542" y="16119"/>
                </a:cubicBezTo>
                <a:cubicBezTo>
                  <a:pt x="12546" y="16113"/>
                  <a:pt x="12546" y="16106"/>
                  <a:pt x="12549" y="16103"/>
                </a:cubicBezTo>
                <a:cubicBezTo>
                  <a:pt x="12549" y="16103"/>
                  <a:pt x="12549" y="16103"/>
                  <a:pt x="12549" y="16103"/>
                </a:cubicBezTo>
                <a:close/>
                <a:moveTo>
                  <a:pt x="15046" y="16132"/>
                </a:moveTo>
                <a:cubicBezTo>
                  <a:pt x="15063" y="16136"/>
                  <a:pt x="15076" y="16139"/>
                  <a:pt x="15090" y="16142"/>
                </a:cubicBezTo>
                <a:lnTo>
                  <a:pt x="15086" y="16146"/>
                </a:lnTo>
                <a:cubicBezTo>
                  <a:pt x="15080" y="16123"/>
                  <a:pt x="15063" y="16132"/>
                  <a:pt x="15046" y="16132"/>
                </a:cubicBezTo>
                <a:cubicBezTo>
                  <a:pt x="15046" y="16132"/>
                  <a:pt x="15046" y="16132"/>
                  <a:pt x="15046" y="16132"/>
                </a:cubicBezTo>
                <a:close/>
                <a:moveTo>
                  <a:pt x="20934" y="16136"/>
                </a:moveTo>
                <a:lnTo>
                  <a:pt x="20944" y="16136"/>
                </a:lnTo>
                <a:lnTo>
                  <a:pt x="20941" y="16126"/>
                </a:lnTo>
                <a:lnTo>
                  <a:pt x="20934" y="16136"/>
                </a:lnTo>
                <a:close/>
                <a:moveTo>
                  <a:pt x="5175" y="16155"/>
                </a:moveTo>
                <a:cubicBezTo>
                  <a:pt x="5172" y="16155"/>
                  <a:pt x="5172" y="16152"/>
                  <a:pt x="5168" y="16152"/>
                </a:cubicBezTo>
                <a:cubicBezTo>
                  <a:pt x="5168" y="16155"/>
                  <a:pt x="5172" y="16155"/>
                  <a:pt x="5175" y="16155"/>
                </a:cubicBezTo>
                <a:cubicBezTo>
                  <a:pt x="5172" y="16159"/>
                  <a:pt x="5175" y="16155"/>
                  <a:pt x="5175" y="16155"/>
                </a:cubicBezTo>
                <a:close/>
                <a:moveTo>
                  <a:pt x="9757" y="16136"/>
                </a:moveTo>
                <a:cubicBezTo>
                  <a:pt x="9731" y="16169"/>
                  <a:pt x="9724" y="16191"/>
                  <a:pt x="9781" y="16185"/>
                </a:cubicBezTo>
                <a:lnTo>
                  <a:pt x="9784" y="16188"/>
                </a:lnTo>
                <a:cubicBezTo>
                  <a:pt x="9804" y="16155"/>
                  <a:pt x="9761" y="16152"/>
                  <a:pt x="9757" y="16136"/>
                </a:cubicBezTo>
                <a:cubicBezTo>
                  <a:pt x="9754" y="16132"/>
                  <a:pt x="9757" y="16136"/>
                  <a:pt x="9757" y="16136"/>
                </a:cubicBezTo>
                <a:close/>
                <a:moveTo>
                  <a:pt x="15093" y="16142"/>
                </a:moveTo>
                <a:cubicBezTo>
                  <a:pt x="15096" y="16155"/>
                  <a:pt x="15103" y="16169"/>
                  <a:pt x="15106" y="16185"/>
                </a:cubicBezTo>
                <a:lnTo>
                  <a:pt x="15103" y="16185"/>
                </a:lnTo>
                <a:cubicBezTo>
                  <a:pt x="15110" y="16169"/>
                  <a:pt x="15110" y="16152"/>
                  <a:pt x="15090" y="16146"/>
                </a:cubicBezTo>
                <a:cubicBezTo>
                  <a:pt x="15090" y="16146"/>
                  <a:pt x="15093" y="16142"/>
                  <a:pt x="15093" y="16142"/>
                </a:cubicBezTo>
                <a:close/>
                <a:moveTo>
                  <a:pt x="20870" y="16182"/>
                </a:moveTo>
                <a:cubicBezTo>
                  <a:pt x="20874" y="16175"/>
                  <a:pt x="20874" y="16169"/>
                  <a:pt x="20877" y="16162"/>
                </a:cubicBezTo>
                <a:cubicBezTo>
                  <a:pt x="20877" y="16165"/>
                  <a:pt x="20877" y="16165"/>
                  <a:pt x="20877" y="16169"/>
                </a:cubicBezTo>
                <a:cubicBezTo>
                  <a:pt x="20874" y="16172"/>
                  <a:pt x="20870" y="16175"/>
                  <a:pt x="20867" y="16178"/>
                </a:cubicBezTo>
                <a:cubicBezTo>
                  <a:pt x="20867" y="16178"/>
                  <a:pt x="20870" y="16182"/>
                  <a:pt x="20870" y="16182"/>
                </a:cubicBezTo>
                <a:close/>
                <a:moveTo>
                  <a:pt x="9781" y="16185"/>
                </a:moveTo>
                <a:cubicBezTo>
                  <a:pt x="9784" y="16185"/>
                  <a:pt x="9788" y="16182"/>
                  <a:pt x="9791" y="16182"/>
                </a:cubicBezTo>
                <a:cubicBezTo>
                  <a:pt x="9781" y="16175"/>
                  <a:pt x="9781" y="16175"/>
                  <a:pt x="9784" y="16188"/>
                </a:cubicBezTo>
                <a:cubicBezTo>
                  <a:pt x="9788" y="16188"/>
                  <a:pt x="9781" y="16185"/>
                  <a:pt x="9781" y="16185"/>
                </a:cubicBezTo>
                <a:close/>
                <a:moveTo>
                  <a:pt x="15103" y="16185"/>
                </a:moveTo>
                <a:cubicBezTo>
                  <a:pt x="15120" y="16185"/>
                  <a:pt x="15136" y="16185"/>
                  <a:pt x="15153" y="16185"/>
                </a:cubicBezTo>
                <a:cubicBezTo>
                  <a:pt x="15153" y="16185"/>
                  <a:pt x="15153" y="16182"/>
                  <a:pt x="15153" y="16182"/>
                </a:cubicBezTo>
                <a:cubicBezTo>
                  <a:pt x="15136" y="16182"/>
                  <a:pt x="15123" y="16182"/>
                  <a:pt x="15103" y="16185"/>
                </a:cubicBezTo>
                <a:cubicBezTo>
                  <a:pt x="15106" y="16182"/>
                  <a:pt x="15103" y="16185"/>
                  <a:pt x="15103" y="16185"/>
                </a:cubicBezTo>
                <a:close/>
                <a:moveTo>
                  <a:pt x="15153" y="16185"/>
                </a:moveTo>
                <a:cubicBezTo>
                  <a:pt x="15153" y="16201"/>
                  <a:pt x="15157" y="16218"/>
                  <a:pt x="15157" y="16231"/>
                </a:cubicBezTo>
                <a:lnTo>
                  <a:pt x="15160" y="16231"/>
                </a:lnTo>
                <a:cubicBezTo>
                  <a:pt x="15160" y="16218"/>
                  <a:pt x="15157" y="16201"/>
                  <a:pt x="15153" y="16185"/>
                </a:cubicBezTo>
                <a:cubicBezTo>
                  <a:pt x="15153" y="16185"/>
                  <a:pt x="15153" y="16185"/>
                  <a:pt x="15153" y="16185"/>
                </a:cubicBezTo>
                <a:close/>
                <a:moveTo>
                  <a:pt x="15160" y="16234"/>
                </a:moveTo>
                <a:cubicBezTo>
                  <a:pt x="15177" y="16237"/>
                  <a:pt x="15193" y="16241"/>
                  <a:pt x="15210" y="16244"/>
                </a:cubicBezTo>
                <a:cubicBezTo>
                  <a:pt x="15210" y="16244"/>
                  <a:pt x="15207" y="16244"/>
                  <a:pt x="15207" y="16244"/>
                </a:cubicBezTo>
                <a:cubicBezTo>
                  <a:pt x="15193" y="16241"/>
                  <a:pt x="15180" y="16237"/>
                  <a:pt x="15167" y="16234"/>
                </a:cubicBezTo>
                <a:cubicBezTo>
                  <a:pt x="15163" y="16231"/>
                  <a:pt x="15160" y="16234"/>
                  <a:pt x="15160" y="16234"/>
                </a:cubicBezTo>
                <a:close/>
                <a:moveTo>
                  <a:pt x="15234" y="16296"/>
                </a:moveTo>
                <a:cubicBezTo>
                  <a:pt x="15260" y="16257"/>
                  <a:pt x="15237" y="16247"/>
                  <a:pt x="15203" y="16241"/>
                </a:cubicBezTo>
                <a:cubicBezTo>
                  <a:pt x="15203" y="16241"/>
                  <a:pt x="15207" y="16241"/>
                  <a:pt x="15207" y="16241"/>
                </a:cubicBezTo>
                <a:cubicBezTo>
                  <a:pt x="15190" y="16267"/>
                  <a:pt x="15170" y="16296"/>
                  <a:pt x="15230" y="16293"/>
                </a:cubicBezTo>
                <a:lnTo>
                  <a:pt x="15234" y="16296"/>
                </a:lnTo>
                <a:close/>
                <a:moveTo>
                  <a:pt x="10397" y="16316"/>
                </a:moveTo>
                <a:cubicBezTo>
                  <a:pt x="10397" y="16313"/>
                  <a:pt x="10400" y="16313"/>
                  <a:pt x="10400" y="16309"/>
                </a:cubicBezTo>
                <a:cubicBezTo>
                  <a:pt x="10400" y="16313"/>
                  <a:pt x="10397" y="16313"/>
                  <a:pt x="10397" y="16316"/>
                </a:cubicBezTo>
                <a:lnTo>
                  <a:pt x="10397" y="16316"/>
                </a:lnTo>
                <a:close/>
                <a:moveTo>
                  <a:pt x="15230" y="16293"/>
                </a:moveTo>
                <a:cubicBezTo>
                  <a:pt x="15234" y="16293"/>
                  <a:pt x="15237" y="16290"/>
                  <a:pt x="15240" y="16290"/>
                </a:cubicBezTo>
                <a:cubicBezTo>
                  <a:pt x="15230" y="16283"/>
                  <a:pt x="15230" y="16287"/>
                  <a:pt x="15234" y="16296"/>
                </a:cubicBezTo>
                <a:cubicBezTo>
                  <a:pt x="15234" y="16296"/>
                  <a:pt x="15230" y="16293"/>
                  <a:pt x="15230" y="16293"/>
                </a:cubicBezTo>
                <a:close/>
                <a:moveTo>
                  <a:pt x="10059" y="3618"/>
                </a:moveTo>
                <a:cubicBezTo>
                  <a:pt x="10059" y="3628"/>
                  <a:pt x="10059" y="3638"/>
                  <a:pt x="10059" y="3651"/>
                </a:cubicBezTo>
                <a:cubicBezTo>
                  <a:pt x="10059" y="3651"/>
                  <a:pt x="10055" y="3648"/>
                  <a:pt x="10055" y="3648"/>
                </a:cubicBezTo>
                <a:cubicBezTo>
                  <a:pt x="10062" y="3644"/>
                  <a:pt x="10069" y="3641"/>
                  <a:pt x="10075" y="3641"/>
                </a:cubicBezTo>
                <a:cubicBezTo>
                  <a:pt x="10069" y="3631"/>
                  <a:pt x="10062" y="3625"/>
                  <a:pt x="10059" y="3618"/>
                </a:cubicBezTo>
                <a:lnTo>
                  <a:pt x="10059" y="3618"/>
                </a:lnTo>
                <a:close/>
                <a:moveTo>
                  <a:pt x="10397" y="16313"/>
                </a:moveTo>
                <a:cubicBezTo>
                  <a:pt x="10417" y="16316"/>
                  <a:pt x="10434" y="16319"/>
                  <a:pt x="10454" y="16323"/>
                </a:cubicBezTo>
                <a:lnTo>
                  <a:pt x="10457" y="16319"/>
                </a:lnTo>
                <a:cubicBezTo>
                  <a:pt x="10437" y="16303"/>
                  <a:pt x="10420" y="16309"/>
                  <a:pt x="10397" y="16313"/>
                </a:cubicBezTo>
                <a:cubicBezTo>
                  <a:pt x="10397" y="16316"/>
                  <a:pt x="10397" y="16313"/>
                  <a:pt x="10397" y="16313"/>
                </a:cubicBezTo>
                <a:close/>
                <a:moveTo>
                  <a:pt x="15813" y="3622"/>
                </a:moveTo>
                <a:cubicBezTo>
                  <a:pt x="15809" y="3622"/>
                  <a:pt x="15809" y="3622"/>
                  <a:pt x="15813" y="3622"/>
                </a:cubicBezTo>
                <a:lnTo>
                  <a:pt x="15816" y="3625"/>
                </a:lnTo>
                <a:cubicBezTo>
                  <a:pt x="15816" y="3625"/>
                  <a:pt x="15813" y="3622"/>
                  <a:pt x="15813" y="3622"/>
                </a:cubicBezTo>
                <a:close/>
                <a:moveTo>
                  <a:pt x="3304" y="16375"/>
                </a:moveTo>
                <a:cubicBezTo>
                  <a:pt x="3307" y="16375"/>
                  <a:pt x="3307" y="16372"/>
                  <a:pt x="3311" y="16372"/>
                </a:cubicBezTo>
                <a:cubicBezTo>
                  <a:pt x="3307" y="16372"/>
                  <a:pt x="3304" y="16372"/>
                  <a:pt x="3300" y="16372"/>
                </a:cubicBezTo>
                <a:cubicBezTo>
                  <a:pt x="3300" y="16372"/>
                  <a:pt x="3304" y="16375"/>
                  <a:pt x="3304" y="16375"/>
                </a:cubicBezTo>
                <a:close/>
                <a:moveTo>
                  <a:pt x="14360" y="3582"/>
                </a:moveTo>
                <a:cubicBezTo>
                  <a:pt x="14360" y="3585"/>
                  <a:pt x="14363" y="3589"/>
                  <a:pt x="14363" y="3592"/>
                </a:cubicBezTo>
                <a:cubicBezTo>
                  <a:pt x="14363" y="3589"/>
                  <a:pt x="14367" y="3585"/>
                  <a:pt x="14367" y="3582"/>
                </a:cubicBezTo>
                <a:cubicBezTo>
                  <a:pt x="14363" y="3585"/>
                  <a:pt x="14360" y="3585"/>
                  <a:pt x="14360" y="3589"/>
                </a:cubicBezTo>
                <a:cubicBezTo>
                  <a:pt x="14360" y="3589"/>
                  <a:pt x="14360" y="3582"/>
                  <a:pt x="14360" y="3582"/>
                </a:cubicBezTo>
                <a:close/>
                <a:moveTo>
                  <a:pt x="10454" y="16323"/>
                </a:moveTo>
                <a:cubicBezTo>
                  <a:pt x="10444" y="16339"/>
                  <a:pt x="10444" y="16355"/>
                  <a:pt x="10460" y="16365"/>
                </a:cubicBezTo>
                <a:cubicBezTo>
                  <a:pt x="10460" y="16365"/>
                  <a:pt x="10457" y="16368"/>
                  <a:pt x="10457" y="16368"/>
                </a:cubicBezTo>
                <a:cubicBezTo>
                  <a:pt x="10457" y="16352"/>
                  <a:pt x="10454" y="16339"/>
                  <a:pt x="10454" y="16323"/>
                </a:cubicBezTo>
                <a:cubicBezTo>
                  <a:pt x="10454" y="16326"/>
                  <a:pt x="10457" y="16323"/>
                  <a:pt x="10454" y="16323"/>
                </a:cubicBezTo>
                <a:close/>
                <a:moveTo>
                  <a:pt x="10464" y="16365"/>
                </a:moveTo>
                <a:cubicBezTo>
                  <a:pt x="10470" y="16378"/>
                  <a:pt x="10477" y="16395"/>
                  <a:pt x="10487" y="16408"/>
                </a:cubicBezTo>
                <a:cubicBezTo>
                  <a:pt x="10487" y="16408"/>
                  <a:pt x="10487" y="16408"/>
                  <a:pt x="10487" y="16408"/>
                </a:cubicBezTo>
                <a:cubicBezTo>
                  <a:pt x="10480" y="16391"/>
                  <a:pt x="10484" y="16372"/>
                  <a:pt x="10460" y="16365"/>
                </a:cubicBezTo>
                <a:cubicBezTo>
                  <a:pt x="10457" y="16368"/>
                  <a:pt x="10460" y="16365"/>
                  <a:pt x="10464" y="16365"/>
                </a:cubicBezTo>
                <a:close/>
                <a:moveTo>
                  <a:pt x="15762" y="3576"/>
                </a:moveTo>
                <a:cubicBezTo>
                  <a:pt x="15762" y="3569"/>
                  <a:pt x="15766" y="3559"/>
                  <a:pt x="15769" y="3553"/>
                </a:cubicBezTo>
                <a:cubicBezTo>
                  <a:pt x="15766" y="3553"/>
                  <a:pt x="15762" y="3553"/>
                  <a:pt x="15762" y="3549"/>
                </a:cubicBezTo>
                <a:cubicBezTo>
                  <a:pt x="15766" y="3559"/>
                  <a:pt x="15766" y="3566"/>
                  <a:pt x="15769" y="3576"/>
                </a:cubicBezTo>
                <a:cubicBezTo>
                  <a:pt x="15766" y="3579"/>
                  <a:pt x="15762" y="3576"/>
                  <a:pt x="15762" y="3576"/>
                </a:cubicBezTo>
                <a:close/>
                <a:moveTo>
                  <a:pt x="13975" y="16408"/>
                </a:moveTo>
                <a:cubicBezTo>
                  <a:pt x="13975" y="16411"/>
                  <a:pt x="13975" y="16414"/>
                  <a:pt x="13978" y="16418"/>
                </a:cubicBezTo>
                <a:cubicBezTo>
                  <a:pt x="13978" y="16414"/>
                  <a:pt x="13982" y="16411"/>
                  <a:pt x="13982" y="16408"/>
                </a:cubicBezTo>
                <a:cubicBezTo>
                  <a:pt x="13978" y="16408"/>
                  <a:pt x="13975" y="16411"/>
                  <a:pt x="13972" y="16414"/>
                </a:cubicBezTo>
                <a:cubicBezTo>
                  <a:pt x="13975" y="16411"/>
                  <a:pt x="13975" y="16408"/>
                  <a:pt x="13975" y="16408"/>
                </a:cubicBezTo>
                <a:close/>
                <a:moveTo>
                  <a:pt x="20425" y="16490"/>
                </a:moveTo>
                <a:cubicBezTo>
                  <a:pt x="20432" y="16480"/>
                  <a:pt x="20442" y="16467"/>
                  <a:pt x="20449" y="16457"/>
                </a:cubicBezTo>
                <a:cubicBezTo>
                  <a:pt x="20449" y="16457"/>
                  <a:pt x="20449" y="16454"/>
                  <a:pt x="20449" y="16454"/>
                </a:cubicBezTo>
                <a:cubicBezTo>
                  <a:pt x="20439" y="16464"/>
                  <a:pt x="20432" y="16477"/>
                  <a:pt x="20422" y="16486"/>
                </a:cubicBezTo>
                <a:lnTo>
                  <a:pt x="20425" y="16490"/>
                </a:lnTo>
                <a:close/>
                <a:moveTo>
                  <a:pt x="20425" y="16490"/>
                </a:moveTo>
                <a:cubicBezTo>
                  <a:pt x="20408" y="16503"/>
                  <a:pt x="20402" y="16516"/>
                  <a:pt x="20412" y="16536"/>
                </a:cubicBezTo>
                <a:cubicBezTo>
                  <a:pt x="20412" y="16536"/>
                  <a:pt x="20408" y="16532"/>
                  <a:pt x="20408" y="16532"/>
                </a:cubicBezTo>
                <a:cubicBezTo>
                  <a:pt x="20412" y="16516"/>
                  <a:pt x="20418" y="16503"/>
                  <a:pt x="20422" y="16486"/>
                </a:cubicBezTo>
                <a:cubicBezTo>
                  <a:pt x="20422" y="16486"/>
                  <a:pt x="20425" y="16490"/>
                  <a:pt x="20425" y="16490"/>
                </a:cubicBezTo>
                <a:close/>
                <a:moveTo>
                  <a:pt x="11545" y="16552"/>
                </a:moveTo>
                <a:cubicBezTo>
                  <a:pt x="11545" y="16542"/>
                  <a:pt x="11545" y="16532"/>
                  <a:pt x="11545" y="16519"/>
                </a:cubicBezTo>
                <a:cubicBezTo>
                  <a:pt x="11545" y="16519"/>
                  <a:pt x="11545" y="16519"/>
                  <a:pt x="11545" y="16519"/>
                </a:cubicBezTo>
                <a:cubicBezTo>
                  <a:pt x="11542" y="16532"/>
                  <a:pt x="11542" y="16542"/>
                  <a:pt x="11545" y="16552"/>
                </a:cubicBezTo>
                <a:cubicBezTo>
                  <a:pt x="11542" y="16552"/>
                  <a:pt x="11545" y="16552"/>
                  <a:pt x="11545" y="16552"/>
                </a:cubicBezTo>
                <a:close/>
                <a:moveTo>
                  <a:pt x="11873" y="16601"/>
                </a:moveTo>
                <a:cubicBezTo>
                  <a:pt x="11876" y="16598"/>
                  <a:pt x="11876" y="16598"/>
                  <a:pt x="11880" y="16595"/>
                </a:cubicBezTo>
                <a:cubicBezTo>
                  <a:pt x="11876" y="16595"/>
                  <a:pt x="11873" y="16595"/>
                  <a:pt x="11870" y="16595"/>
                </a:cubicBezTo>
                <a:cubicBezTo>
                  <a:pt x="11870" y="16598"/>
                  <a:pt x="11873" y="16601"/>
                  <a:pt x="11873" y="16601"/>
                </a:cubicBezTo>
                <a:close/>
                <a:moveTo>
                  <a:pt x="6829" y="16624"/>
                </a:moveTo>
                <a:cubicBezTo>
                  <a:pt x="6835" y="16624"/>
                  <a:pt x="6842" y="16624"/>
                  <a:pt x="6845" y="16627"/>
                </a:cubicBezTo>
                <a:cubicBezTo>
                  <a:pt x="6842" y="16627"/>
                  <a:pt x="6842" y="16624"/>
                  <a:pt x="6839" y="16624"/>
                </a:cubicBezTo>
                <a:cubicBezTo>
                  <a:pt x="6839" y="16624"/>
                  <a:pt x="6835" y="16624"/>
                  <a:pt x="6829" y="16624"/>
                </a:cubicBezTo>
                <a:cubicBezTo>
                  <a:pt x="6832" y="16627"/>
                  <a:pt x="6829" y="16624"/>
                  <a:pt x="6829" y="16624"/>
                </a:cubicBezTo>
                <a:close/>
                <a:moveTo>
                  <a:pt x="10243" y="3441"/>
                </a:moveTo>
                <a:cubicBezTo>
                  <a:pt x="10246" y="3441"/>
                  <a:pt x="10246" y="3441"/>
                  <a:pt x="10249" y="3441"/>
                </a:cubicBezTo>
                <a:cubicBezTo>
                  <a:pt x="10246" y="3441"/>
                  <a:pt x="10243" y="3441"/>
                  <a:pt x="10239" y="3438"/>
                </a:cubicBezTo>
                <a:cubicBezTo>
                  <a:pt x="10239" y="3438"/>
                  <a:pt x="10243" y="3441"/>
                  <a:pt x="10243" y="3441"/>
                </a:cubicBezTo>
                <a:close/>
                <a:moveTo>
                  <a:pt x="11444" y="16595"/>
                </a:moveTo>
                <a:cubicBezTo>
                  <a:pt x="11444" y="16598"/>
                  <a:pt x="11448" y="16601"/>
                  <a:pt x="11448" y="16604"/>
                </a:cubicBezTo>
                <a:cubicBezTo>
                  <a:pt x="11448" y="16601"/>
                  <a:pt x="11451" y="16598"/>
                  <a:pt x="11451" y="16595"/>
                </a:cubicBezTo>
                <a:cubicBezTo>
                  <a:pt x="11448" y="16595"/>
                  <a:pt x="11444" y="16598"/>
                  <a:pt x="11441" y="16601"/>
                </a:cubicBezTo>
                <a:cubicBezTo>
                  <a:pt x="11444" y="16601"/>
                  <a:pt x="11444" y="16595"/>
                  <a:pt x="11444" y="16595"/>
                </a:cubicBezTo>
                <a:close/>
                <a:moveTo>
                  <a:pt x="11853" y="16641"/>
                </a:moveTo>
                <a:cubicBezTo>
                  <a:pt x="11859" y="16627"/>
                  <a:pt x="11863" y="16611"/>
                  <a:pt x="11870" y="16598"/>
                </a:cubicBezTo>
                <a:cubicBezTo>
                  <a:pt x="11870" y="16598"/>
                  <a:pt x="11873" y="16601"/>
                  <a:pt x="11873" y="16601"/>
                </a:cubicBezTo>
                <a:cubicBezTo>
                  <a:pt x="11853" y="16608"/>
                  <a:pt x="11849" y="16624"/>
                  <a:pt x="11853" y="16644"/>
                </a:cubicBezTo>
                <a:cubicBezTo>
                  <a:pt x="11853" y="16644"/>
                  <a:pt x="11853" y="16641"/>
                  <a:pt x="11853" y="16641"/>
                </a:cubicBezTo>
                <a:close/>
                <a:moveTo>
                  <a:pt x="10196" y="3431"/>
                </a:moveTo>
                <a:cubicBezTo>
                  <a:pt x="10186" y="3431"/>
                  <a:pt x="10176" y="3428"/>
                  <a:pt x="10166" y="3428"/>
                </a:cubicBezTo>
                <a:cubicBezTo>
                  <a:pt x="10166" y="3438"/>
                  <a:pt x="10169" y="3448"/>
                  <a:pt x="10169" y="3458"/>
                </a:cubicBezTo>
                <a:cubicBezTo>
                  <a:pt x="10169" y="3458"/>
                  <a:pt x="10166" y="3454"/>
                  <a:pt x="10166" y="3454"/>
                </a:cubicBezTo>
                <a:cubicBezTo>
                  <a:pt x="10186" y="3458"/>
                  <a:pt x="10193" y="3445"/>
                  <a:pt x="10193" y="3428"/>
                </a:cubicBezTo>
                <a:lnTo>
                  <a:pt x="10196" y="3431"/>
                </a:lnTo>
                <a:close/>
                <a:moveTo>
                  <a:pt x="14859" y="3389"/>
                </a:moveTo>
                <a:cubicBezTo>
                  <a:pt x="14879" y="3402"/>
                  <a:pt x="14892" y="3405"/>
                  <a:pt x="14895" y="3376"/>
                </a:cubicBezTo>
                <a:cubicBezTo>
                  <a:pt x="14895" y="3376"/>
                  <a:pt x="14899" y="3379"/>
                  <a:pt x="14899" y="3379"/>
                </a:cubicBezTo>
                <a:cubicBezTo>
                  <a:pt x="14889" y="3386"/>
                  <a:pt x="14875" y="3389"/>
                  <a:pt x="14859" y="3389"/>
                </a:cubicBezTo>
                <a:cubicBezTo>
                  <a:pt x="14862" y="3392"/>
                  <a:pt x="14859" y="3389"/>
                  <a:pt x="14859" y="3389"/>
                </a:cubicBezTo>
                <a:close/>
                <a:moveTo>
                  <a:pt x="14567" y="3376"/>
                </a:moveTo>
                <a:cubicBezTo>
                  <a:pt x="14571" y="3379"/>
                  <a:pt x="14574" y="3379"/>
                  <a:pt x="14577" y="3382"/>
                </a:cubicBezTo>
                <a:cubicBezTo>
                  <a:pt x="14574" y="3379"/>
                  <a:pt x="14574" y="3376"/>
                  <a:pt x="14571" y="3372"/>
                </a:cubicBezTo>
                <a:cubicBezTo>
                  <a:pt x="14571" y="3372"/>
                  <a:pt x="14567" y="3376"/>
                  <a:pt x="14567" y="3376"/>
                </a:cubicBezTo>
                <a:close/>
                <a:moveTo>
                  <a:pt x="14484" y="3376"/>
                </a:moveTo>
                <a:cubicBezTo>
                  <a:pt x="14474" y="3386"/>
                  <a:pt x="14464" y="3395"/>
                  <a:pt x="14457" y="3405"/>
                </a:cubicBezTo>
                <a:cubicBezTo>
                  <a:pt x="14457" y="3405"/>
                  <a:pt x="14460" y="3408"/>
                  <a:pt x="14460" y="3408"/>
                </a:cubicBezTo>
                <a:cubicBezTo>
                  <a:pt x="14470" y="3399"/>
                  <a:pt x="14480" y="3389"/>
                  <a:pt x="14487" y="3382"/>
                </a:cubicBezTo>
                <a:cubicBezTo>
                  <a:pt x="14487" y="3379"/>
                  <a:pt x="14484" y="3376"/>
                  <a:pt x="14484" y="3376"/>
                </a:cubicBezTo>
                <a:close/>
                <a:moveTo>
                  <a:pt x="10936" y="16683"/>
                </a:moveTo>
                <a:cubicBezTo>
                  <a:pt x="10919" y="16683"/>
                  <a:pt x="10912" y="16693"/>
                  <a:pt x="10912" y="16709"/>
                </a:cubicBezTo>
                <a:cubicBezTo>
                  <a:pt x="10912" y="16709"/>
                  <a:pt x="10909" y="16706"/>
                  <a:pt x="10909" y="16706"/>
                </a:cubicBezTo>
                <a:cubicBezTo>
                  <a:pt x="10929" y="16706"/>
                  <a:pt x="10936" y="16700"/>
                  <a:pt x="10932" y="16680"/>
                </a:cubicBezTo>
                <a:cubicBezTo>
                  <a:pt x="10932" y="16680"/>
                  <a:pt x="10936" y="16683"/>
                  <a:pt x="10936" y="16683"/>
                </a:cubicBezTo>
                <a:close/>
                <a:moveTo>
                  <a:pt x="14179" y="16713"/>
                </a:moveTo>
                <a:cubicBezTo>
                  <a:pt x="14179" y="16713"/>
                  <a:pt x="14179" y="16709"/>
                  <a:pt x="14179" y="16713"/>
                </a:cubicBezTo>
                <a:cubicBezTo>
                  <a:pt x="14179" y="16709"/>
                  <a:pt x="14176" y="16709"/>
                  <a:pt x="14176" y="16709"/>
                </a:cubicBezTo>
                <a:cubicBezTo>
                  <a:pt x="14172" y="16709"/>
                  <a:pt x="14176" y="16713"/>
                  <a:pt x="14179" y="16713"/>
                </a:cubicBezTo>
                <a:close/>
                <a:moveTo>
                  <a:pt x="20181" y="16683"/>
                </a:moveTo>
                <a:cubicBezTo>
                  <a:pt x="20154" y="16693"/>
                  <a:pt x="20157" y="16706"/>
                  <a:pt x="20171" y="16726"/>
                </a:cubicBezTo>
                <a:cubicBezTo>
                  <a:pt x="20171" y="16726"/>
                  <a:pt x="20171" y="16726"/>
                  <a:pt x="20171" y="16726"/>
                </a:cubicBezTo>
                <a:cubicBezTo>
                  <a:pt x="20171" y="16709"/>
                  <a:pt x="20174" y="16696"/>
                  <a:pt x="20181" y="16683"/>
                </a:cubicBezTo>
                <a:cubicBezTo>
                  <a:pt x="20177" y="16680"/>
                  <a:pt x="20181" y="16683"/>
                  <a:pt x="20181" y="16683"/>
                </a:cubicBezTo>
                <a:close/>
                <a:moveTo>
                  <a:pt x="10882" y="16745"/>
                </a:moveTo>
                <a:cubicBezTo>
                  <a:pt x="10892" y="16732"/>
                  <a:pt x="10902" y="16722"/>
                  <a:pt x="10912" y="16709"/>
                </a:cubicBezTo>
                <a:cubicBezTo>
                  <a:pt x="10912" y="16709"/>
                  <a:pt x="10909" y="16706"/>
                  <a:pt x="10909" y="16706"/>
                </a:cubicBezTo>
                <a:cubicBezTo>
                  <a:pt x="10899" y="16719"/>
                  <a:pt x="10889" y="16736"/>
                  <a:pt x="10875" y="16749"/>
                </a:cubicBezTo>
                <a:lnTo>
                  <a:pt x="10882" y="16745"/>
                </a:lnTo>
                <a:close/>
                <a:moveTo>
                  <a:pt x="11689" y="16729"/>
                </a:moveTo>
                <a:lnTo>
                  <a:pt x="11695" y="16729"/>
                </a:lnTo>
                <a:lnTo>
                  <a:pt x="11692" y="16722"/>
                </a:lnTo>
                <a:lnTo>
                  <a:pt x="11689" y="16729"/>
                </a:lnTo>
                <a:close/>
                <a:moveTo>
                  <a:pt x="5295" y="16736"/>
                </a:moveTo>
                <a:cubicBezTo>
                  <a:pt x="5282" y="16742"/>
                  <a:pt x="5272" y="16749"/>
                  <a:pt x="5279" y="16768"/>
                </a:cubicBezTo>
                <a:lnTo>
                  <a:pt x="5275" y="16768"/>
                </a:lnTo>
                <a:cubicBezTo>
                  <a:pt x="5282" y="16759"/>
                  <a:pt x="5285" y="16745"/>
                  <a:pt x="5292" y="16736"/>
                </a:cubicBezTo>
                <a:cubicBezTo>
                  <a:pt x="5292" y="16732"/>
                  <a:pt x="5295" y="16736"/>
                  <a:pt x="5295" y="16736"/>
                </a:cubicBezTo>
                <a:close/>
                <a:moveTo>
                  <a:pt x="10882" y="16745"/>
                </a:moveTo>
                <a:cubicBezTo>
                  <a:pt x="10882" y="16745"/>
                  <a:pt x="10882" y="16742"/>
                  <a:pt x="10879" y="16742"/>
                </a:cubicBezTo>
                <a:cubicBezTo>
                  <a:pt x="10879" y="16745"/>
                  <a:pt x="10879" y="16745"/>
                  <a:pt x="10879" y="16749"/>
                </a:cubicBezTo>
                <a:cubicBezTo>
                  <a:pt x="10879" y="16749"/>
                  <a:pt x="10882" y="16745"/>
                  <a:pt x="10882" y="16745"/>
                </a:cubicBezTo>
                <a:close/>
                <a:moveTo>
                  <a:pt x="20074" y="16765"/>
                </a:moveTo>
                <a:cubicBezTo>
                  <a:pt x="20097" y="16759"/>
                  <a:pt x="20087" y="16742"/>
                  <a:pt x="20087" y="16726"/>
                </a:cubicBezTo>
                <a:cubicBezTo>
                  <a:pt x="20087" y="16726"/>
                  <a:pt x="20087" y="16726"/>
                  <a:pt x="20087" y="16726"/>
                </a:cubicBezTo>
                <a:cubicBezTo>
                  <a:pt x="20084" y="16739"/>
                  <a:pt x="20080" y="16752"/>
                  <a:pt x="20077" y="16768"/>
                </a:cubicBezTo>
                <a:lnTo>
                  <a:pt x="20074" y="16765"/>
                </a:lnTo>
                <a:close/>
                <a:moveTo>
                  <a:pt x="5275" y="16765"/>
                </a:moveTo>
                <a:cubicBezTo>
                  <a:pt x="5262" y="16772"/>
                  <a:pt x="5252" y="16778"/>
                  <a:pt x="5239" y="16788"/>
                </a:cubicBezTo>
                <a:cubicBezTo>
                  <a:pt x="5239" y="16788"/>
                  <a:pt x="5235" y="16791"/>
                  <a:pt x="5235" y="16791"/>
                </a:cubicBezTo>
                <a:cubicBezTo>
                  <a:pt x="5249" y="16785"/>
                  <a:pt x="5265" y="16775"/>
                  <a:pt x="5279" y="16768"/>
                </a:cubicBezTo>
                <a:cubicBezTo>
                  <a:pt x="5279" y="16768"/>
                  <a:pt x="5275" y="16765"/>
                  <a:pt x="5275" y="16765"/>
                </a:cubicBezTo>
                <a:close/>
                <a:moveTo>
                  <a:pt x="9101" y="16778"/>
                </a:moveTo>
                <a:cubicBezTo>
                  <a:pt x="9098" y="16781"/>
                  <a:pt x="9095" y="16781"/>
                  <a:pt x="9091" y="16785"/>
                </a:cubicBezTo>
                <a:cubicBezTo>
                  <a:pt x="9101" y="16791"/>
                  <a:pt x="9101" y="16788"/>
                  <a:pt x="9095" y="16778"/>
                </a:cubicBezTo>
                <a:cubicBezTo>
                  <a:pt x="9098" y="16778"/>
                  <a:pt x="9101" y="16778"/>
                  <a:pt x="9101" y="16778"/>
                </a:cubicBezTo>
                <a:close/>
                <a:moveTo>
                  <a:pt x="9175" y="16795"/>
                </a:moveTo>
                <a:cubicBezTo>
                  <a:pt x="9185" y="16795"/>
                  <a:pt x="9195" y="16795"/>
                  <a:pt x="9205" y="16795"/>
                </a:cubicBezTo>
                <a:cubicBezTo>
                  <a:pt x="9205" y="16795"/>
                  <a:pt x="9205" y="16791"/>
                  <a:pt x="9205" y="16791"/>
                </a:cubicBezTo>
                <a:cubicBezTo>
                  <a:pt x="9195" y="16791"/>
                  <a:pt x="9185" y="16791"/>
                  <a:pt x="9172" y="16791"/>
                </a:cubicBezTo>
                <a:cubicBezTo>
                  <a:pt x="9175" y="16791"/>
                  <a:pt x="9175" y="16795"/>
                  <a:pt x="9175" y="16795"/>
                </a:cubicBezTo>
                <a:close/>
                <a:moveTo>
                  <a:pt x="11746" y="16801"/>
                </a:moveTo>
                <a:cubicBezTo>
                  <a:pt x="11746" y="16798"/>
                  <a:pt x="11746" y="16798"/>
                  <a:pt x="11746" y="16795"/>
                </a:cubicBezTo>
                <a:cubicBezTo>
                  <a:pt x="11742" y="16798"/>
                  <a:pt x="11742" y="16801"/>
                  <a:pt x="11746" y="16801"/>
                </a:cubicBezTo>
                <a:cubicBezTo>
                  <a:pt x="11742" y="16804"/>
                  <a:pt x="11746" y="16801"/>
                  <a:pt x="11746" y="16801"/>
                </a:cubicBezTo>
                <a:close/>
                <a:moveTo>
                  <a:pt x="20077" y="16768"/>
                </a:moveTo>
                <a:cubicBezTo>
                  <a:pt x="20064" y="16772"/>
                  <a:pt x="20047" y="16775"/>
                  <a:pt x="20054" y="16795"/>
                </a:cubicBezTo>
                <a:cubicBezTo>
                  <a:pt x="20054" y="16795"/>
                  <a:pt x="20050" y="16791"/>
                  <a:pt x="20050" y="16791"/>
                </a:cubicBezTo>
                <a:cubicBezTo>
                  <a:pt x="20057" y="16781"/>
                  <a:pt x="20064" y="16772"/>
                  <a:pt x="20070" y="16762"/>
                </a:cubicBezTo>
                <a:cubicBezTo>
                  <a:pt x="20074" y="16765"/>
                  <a:pt x="20077" y="16768"/>
                  <a:pt x="20077" y="16768"/>
                </a:cubicBezTo>
                <a:close/>
                <a:moveTo>
                  <a:pt x="14899" y="3379"/>
                </a:moveTo>
                <a:cubicBezTo>
                  <a:pt x="14902" y="3363"/>
                  <a:pt x="14906" y="3349"/>
                  <a:pt x="14909" y="3333"/>
                </a:cubicBezTo>
                <a:lnTo>
                  <a:pt x="14909" y="3333"/>
                </a:lnTo>
                <a:cubicBezTo>
                  <a:pt x="14906" y="3349"/>
                  <a:pt x="14902" y="3363"/>
                  <a:pt x="14899" y="3379"/>
                </a:cubicBezTo>
                <a:cubicBezTo>
                  <a:pt x="14899" y="3379"/>
                  <a:pt x="14899" y="3379"/>
                  <a:pt x="14899" y="3379"/>
                </a:cubicBezTo>
                <a:close/>
                <a:moveTo>
                  <a:pt x="5235" y="16791"/>
                </a:moveTo>
                <a:cubicBezTo>
                  <a:pt x="5235" y="16791"/>
                  <a:pt x="5232" y="16795"/>
                  <a:pt x="5232" y="16795"/>
                </a:cubicBezTo>
                <a:cubicBezTo>
                  <a:pt x="5235" y="16791"/>
                  <a:pt x="5239" y="16791"/>
                  <a:pt x="5235" y="16791"/>
                </a:cubicBezTo>
                <a:cubicBezTo>
                  <a:pt x="5239" y="16788"/>
                  <a:pt x="5235" y="16791"/>
                  <a:pt x="5235" y="16791"/>
                </a:cubicBezTo>
                <a:close/>
                <a:moveTo>
                  <a:pt x="14845" y="3353"/>
                </a:moveTo>
                <a:cubicBezTo>
                  <a:pt x="14835" y="3353"/>
                  <a:pt x="14825" y="3353"/>
                  <a:pt x="14812" y="3353"/>
                </a:cubicBezTo>
                <a:cubicBezTo>
                  <a:pt x="14812" y="3353"/>
                  <a:pt x="14815" y="3349"/>
                  <a:pt x="14815" y="3349"/>
                </a:cubicBezTo>
                <a:cubicBezTo>
                  <a:pt x="14815" y="3359"/>
                  <a:pt x="14815" y="3369"/>
                  <a:pt x="14815" y="3379"/>
                </a:cubicBezTo>
                <a:cubicBezTo>
                  <a:pt x="14815" y="3379"/>
                  <a:pt x="14812" y="3376"/>
                  <a:pt x="14812" y="3376"/>
                </a:cubicBezTo>
                <a:cubicBezTo>
                  <a:pt x="14832" y="3376"/>
                  <a:pt x="14842" y="3366"/>
                  <a:pt x="14845" y="3353"/>
                </a:cubicBezTo>
                <a:lnTo>
                  <a:pt x="14845" y="3353"/>
                </a:lnTo>
                <a:close/>
                <a:moveTo>
                  <a:pt x="14648" y="3379"/>
                </a:moveTo>
                <a:cubicBezTo>
                  <a:pt x="14648" y="3369"/>
                  <a:pt x="14651" y="3359"/>
                  <a:pt x="14651" y="3349"/>
                </a:cubicBezTo>
                <a:cubicBezTo>
                  <a:pt x="14641" y="3349"/>
                  <a:pt x="14631" y="3353"/>
                  <a:pt x="14621" y="3353"/>
                </a:cubicBezTo>
                <a:cubicBezTo>
                  <a:pt x="14621" y="3353"/>
                  <a:pt x="14624" y="3349"/>
                  <a:pt x="14624" y="3349"/>
                </a:cubicBezTo>
                <a:cubicBezTo>
                  <a:pt x="14634" y="3359"/>
                  <a:pt x="14644" y="3369"/>
                  <a:pt x="14654" y="3379"/>
                </a:cubicBezTo>
                <a:lnTo>
                  <a:pt x="14648" y="3379"/>
                </a:lnTo>
                <a:close/>
                <a:moveTo>
                  <a:pt x="14511" y="3379"/>
                </a:moveTo>
                <a:cubicBezTo>
                  <a:pt x="14511" y="3369"/>
                  <a:pt x="14511" y="3359"/>
                  <a:pt x="14511" y="3346"/>
                </a:cubicBezTo>
                <a:cubicBezTo>
                  <a:pt x="14511" y="3346"/>
                  <a:pt x="14514" y="3349"/>
                  <a:pt x="14514" y="3349"/>
                </a:cubicBezTo>
                <a:cubicBezTo>
                  <a:pt x="14504" y="3359"/>
                  <a:pt x="14494" y="3366"/>
                  <a:pt x="14487" y="3376"/>
                </a:cubicBezTo>
                <a:cubicBezTo>
                  <a:pt x="14487" y="3376"/>
                  <a:pt x="14484" y="3372"/>
                  <a:pt x="14484" y="3372"/>
                </a:cubicBezTo>
                <a:cubicBezTo>
                  <a:pt x="14494" y="3376"/>
                  <a:pt x="14504" y="3376"/>
                  <a:pt x="14511" y="3379"/>
                </a:cubicBezTo>
                <a:lnTo>
                  <a:pt x="14511" y="3379"/>
                </a:lnTo>
                <a:close/>
                <a:moveTo>
                  <a:pt x="14909" y="3333"/>
                </a:moveTo>
                <a:cubicBezTo>
                  <a:pt x="14926" y="3340"/>
                  <a:pt x="14946" y="3353"/>
                  <a:pt x="14946" y="3320"/>
                </a:cubicBezTo>
                <a:lnTo>
                  <a:pt x="14949" y="3323"/>
                </a:lnTo>
                <a:cubicBezTo>
                  <a:pt x="14939" y="3327"/>
                  <a:pt x="14926" y="3330"/>
                  <a:pt x="14909" y="3333"/>
                </a:cubicBezTo>
                <a:cubicBezTo>
                  <a:pt x="14912" y="3336"/>
                  <a:pt x="14909" y="3333"/>
                  <a:pt x="14909" y="3333"/>
                </a:cubicBezTo>
                <a:close/>
                <a:moveTo>
                  <a:pt x="14872" y="3327"/>
                </a:moveTo>
                <a:cubicBezTo>
                  <a:pt x="14862" y="3327"/>
                  <a:pt x="14852" y="3327"/>
                  <a:pt x="14842" y="3327"/>
                </a:cubicBezTo>
                <a:cubicBezTo>
                  <a:pt x="14842" y="3327"/>
                  <a:pt x="14845" y="3323"/>
                  <a:pt x="14845" y="3323"/>
                </a:cubicBezTo>
                <a:cubicBezTo>
                  <a:pt x="14845" y="3333"/>
                  <a:pt x="14845" y="3343"/>
                  <a:pt x="14845" y="3353"/>
                </a:cubicBezTo>
                <a:cubicBezTo>
                  <a:pt x="14845" y="3353"/>
                  <a:pt x="14842" y="3349"/>
                  <a:pt x="14842" y="3349"/>
                </a:cubicBezTo>
                <a:cubicBezTo>
                  <a:pt x="14852" y="3340"/>
                  <a:pt x="14859" y="3333"/>
                  <a:pt x="14869" y="3323"/>
                </a:cubicBezTo>
                <a:lnTo>
                  <a:pt x="14872" y="3327"/>
                </a:lnTo>
                <a:close/>
                <a:moveTo>
                  <a:pt x="20020" y="16834"/>
                </a:moveTo>
                <a:cubicBezTo>
                  <a:pt x="20030" y="16821"/>
                  <a:pt x="20044" y="16808"/>
                  <a:pt x="20054" y="16795"/>
                </a:cubicBezTo>
                <a:cubicBezTo>
                  <a:pt x="20054" y="16795"/>
                  <a:pt x="20050" y="16791"/>
                  <a:pt x="20050" y="16791"/>
                </a:cubicBezTo>
                <a:cubicBezTo>
                  <a:pt x="20037" y="16804"/>
                  <a:pt x="20027" y="16818"/>
                  <a:pt x="20013" y="16831"/>
                </a:cubicBezTo>
                <a:lnTo>
                  <a:pt x="20020" y="16834"/>
                </a:lnTo>
                <a:close/>
                <a:moveTo>
                  <a:pt x="20013" y="16834"/>
                </a:moveTo>
                <a:cubicBezTo>
                  <a:pt x="20024" y="16827"/>
                  <a:pt x="20024" y="16824"/>
                  <a:pt x="20010" y="16827"/>
                </a:cubicBezTo>
                <a:cubicBezTo>
                  <a:pt x="20013" y="16831"/>
                  <a:pt x="20017" y="16831"/>
                  <a:pt x="20017" y="16834"/>
                </a:cubicBezTo>
                <a:cubicBezTo>
                  <a:pt x="20020" y="16834"/>
                  <a:pt x="20013" y="16834"/>
                  <a:pt x="20013" y="16834"/>
                </a:cubicBezTo>
                <a:close/>
                <a:moveTo>
                  <a:pt x="11632" y="16886"/>
                </a:moveTo>
                <a:cubicBezTo>
                  <a:pt x="11632" y="16886"/>
                  <a:pt x="11632" y="16890"/>
                  <a:pt x="11632" y="16890"/>
                </a:cubicBezTo>
                <a:cubicBezTo>
                  <a:pt x="11632" y="16890"/>
                  <a:pt x="11635" y="16886"/>
                  <a:pt x="11632" y="16886"/>
                </a:cubicBezTo>
                <a:close/>
                <a:moveTo>
                  <a:pt x="20780" y="16880"/>
                </a:moveTo>
                <a:lnTo>
                  <a:pt x="20780" y="16873"/>
                </a:lnTo>
                <a:lnTo>
                  <a:pt x="20777" y="16880"/>
                </a:lnTo>
                <a:lnTo>
                  <a:pt x="20780" y="16880"/>
                </a:lnTo>
                <a:close/>
                <a:moveTo>
                  <a:pt x="7716" y="16870"/>
                </a:moveTo>
                <a:cubicBezTo>
                  <a:pt x="7712" y="16873"/>
                  <a:pt x="7709" y="16877"/>
                  <a:pt x="7706" y="16880"/>
                </a:cubicBezTo>
                <a:cubicBezTo>
                  <a:pt x="7706" y="16880"/>
                  <a:pt x="7709" y="16886"/>
                  <a:pt x="7709" y="16886"/>
                </a:cubicBezTo>
                <a:cubicBezTo>
                  <a:pt x="7709" y="16880"/>
                  <a:pt x="7709" y="16873"/>
                  <a:pt x="7709" y="16867"/>
                </a:cubicBezTo>
                <a:cubicBezTo>
                  <a:pt x="7709" y="16867"/>
                  <a:pt x="7716" y="16870"/>
                  <a:pt x="7716" y="16870"/>
                </a:cubicBezTo>
                <a:close/>
                <a:moveTo>
                  <a:pt x="9262" y="16873"/>
                </a:moveTo>
                <a:cubicBezTo>
                  <a:pt x="9262" y="16883"/>
                  <a:pt x="9262" y="16893"/>
                  <a:pt x="9262" y="16903"/>
                </a:cubicBezTo>
                <a:cubicBezTo>
                  <a:pt x="9262" y="16903"/>
                  <a:pt x="9259" y="16899"/>
                  <a:pt x="9259" y="16899"/>
                </a:cubicBezTo>
                <a:cubicBezTo>
                  <a:pt x="9269" y="16899"/>
                  <a:pt x="9282" y="16899"/>
                  <a:pt x="9292" y="16899"/>
                </a:cubicBezTo>
                <a:cubicBezTo>
                  <a:pt x="9292" y="16899"/>
                  <a:pt x="9289" y="16903"/>
                  <a:pt x="9289" y="16903"/>
                </a:cubicBezTo>
                <a:cubicBezTo>
                  <a:pt x="9279" y="16893"/>
                  <a:pt x="9269" y="16883"/>
                  <a:pt x="9259" y="16877"/>
                </a:cubicBezTo>
                <a:lnTo>
                  <a:pt x="9262" y="16873"/>
                </a:lnTo>
                <a:close/>
                <a:moveTo>
                  <a:pt x="10249" y="3320"/>
                </a:moveTo>
                <a:cubicBezTo>
                  <a:pt x="10249" y="3330"/>
                  <a:pt x="10249" y="3340"/>
                  <a:pt x="10249" y="3349"/>
                </a:cubicBezTo>
                <a:cubicBezTo>
                  <a:pt x="10249" y="3349"/>
                  <a:pt x="10246" y="3346"/>
                  <a:pt x="10246" y="3346"/>
                </a:cubicBezTo>
                <a:cubicBezTo>
                  <a:pt x="10253" y="3343"/>
                  <a:pt x="10259" y="3340"/>
                  <a:pt x="10266" y="3333"/>
                </a:cubicBezTo>
                <a:cubicBezTo>
                  <a:pt x="10260" y="3330"/>
                  <a:pt x="10253" y="3323"/>
                  <a:pt x="10246" y="3320"/>
                </a:cubicBezTo>
                <a:cubicBezTo>
                  <a:pt x="10246" y="3323"/>
                  <a:pt x="10249" y="3320"/>
                  <a:pt x="10249" y="3320"/>
                </a:cubicBezTo>
                <a:close/>
                <a:moveTo>
                  <a:pt x="20780" y="16877"/>
                </a:moveTo>
                <a:cubicBezTo>
                  <a:pt x="20780" y="16877"/>
                  <a:pt x="20787" y="16877"/>
                  <a:pt x="20787" y="16877"/>
                </a:cubicBezTo>
                <a:lnTo>
                  <a:pt x="20777" y="16877"/>
                </a:lnTo>
                <a:cubicBezTo>
                  <a:pt x="20777" y="16877"/>
                  <a:pt x="20780" y="16880"/>
                  <a:pt x="20780" y="16877"/>
                </a:cubicBezTo>
                <a:close/>
                <a:moveTo>
                  <a:pt x="14952" y="3323"/>
                </a:moveTo>
                <a:cubicBezTo>
                  <a:pt x="14969" y="3317"/>
                  <a:pt x="14983" y="3310"/>
                  <a:pt x="14999" y="3304"/>
                </a:cubicBezTo>
                <a:cubicBezTo>
                  <a:pt x="14999" y="3304"/>
                  <a:pt x="14999" y="3304"/>
                  <a:pt x="14999" y="3304"/>
                </a:cubicBezTo>
                <a:cubicBezTo>
                  <a:pt x="14983" y="3310"/>
                  <a:pt x="14966" y="3317"/>
                  <a:pt x="14952" y="3323"/>
                </a:cubicBezTo>
                <a:cubicBezTo>
                  <a:pt x="14949" y="3320"/>
                  <a:pt x="14952" y="3323"/>
                  <a:pt x="14952" y="3323"/>
                </a:cubicBezTo>
                <a:close/>
                <a:moveTo>
                  <a:pt x="14872" y="3294"/>
                </a:moveTo>
                <a:cubicBezTo>
                  <a:pt x="14872" y="3304"/>
                  <a:pt x="14872" y="3313"/>
                  <a:pt x="14872" y="3323"/>
                </a:cubicBezTo>
                <a:cubicBezTo>
                  <a:pt x="14872" y="3323"/>
                  <a:pt x="14869" y="3320"/>
                  <a:pt x="14869" y="3320"/>
                </a:cubicBezTo>
                <a:cubicBezTo>
                  <a:pt x="14882" y="3310"/>
                  <a:pt x="14906" y="3304"/>
                  <a:pt x="14869" y="3294"/>
                </a:cubicBezTo>
                <a:lnTo>
                  <a:pt x="14872" y="3294"/>
                </a:lnTo>
                <a:close/>
                <a:moveTo>
                  <a:pt x="11508" y="16952"/>
                </a:moveTo>
                <a:lnTo>
                  <a:pt x="11518" y="16949"/>
                </a:lnTo>
                <a:lnTo>
                  <a:pt x="11511" y="16949"/>
                </a:lnTo>
                <a:lnTo>
                  <a:pt x="11508" y="16952"/>
                </a:lnTo>
                <a:close/>
                <a:moveTo>
                  <a:pt x="10300" y="3310"/>
                </a:moveTo>
                <a:cubicBezTo>
                  <a:pt x="10303" y="3310"/>
                  <a:pt x="10306" y="3307"/>
                  <a:pt x="10310" y="3307"/>
                </a:cubicBezTo>
                <a:cubicBezTo>
                  <a:pt x="10306" y="3297"/>
                  <a:pt x="10300" y="3297"/>
                  <a:pt x="10296" y="3307"/>
                </a:cubicBezTo>
                <a:cubicBezTo>
                  <a:pt x="10296" y="3310"/>
                  <a:pt x="10300" y="3310"/>
                  <a:pt x="10300" y="3310"/>
                </a:cubicBezTo>
                <a:close/>
                <a:moveTo>
                  <a:pt x="11508" y="16952"/>
                </a:moveTo>
                <a:cubicBezTo>
                  <a:pt x="11508" y="16952"/>
                  <a:pt x="11511" y="16958"/>
                  <a:pt x="11511" y="16958"/>
                </a:cubicBezTo>
                <a:lnTo>
                  <a:pt x="11508" y="16952"/>
                </a:lnTo>
                <a:cubicBezTo>
                  <a:pt x="11511" y="16949"/>
                  <a:pt x="11508" y="16952"/>
                  <a:pt x="11508" y="16952"/>
                </a:cubicBezTo>
                <a:close/>
                <a:moveTo>
                  <a:pt x="11598" y="16985"/>
                </a:moveTo>
                <a:cubicBezTo>
                  <a:pt x="11598" y="16981"/>
                  <a:pt x="11595" y="16978"/>
                  <a:pt x="11595" y="16972"/>
                </a:cubicBezTo>
                <a:cubicBezTo>
                  <a:pt x="11595" y="16978"/>
                  <a:pt x="11595" y="16981"/>
                  <a:pt x="11595" y="16988"/>
                </a:cubicBezTo>
                <a:lnTo>
                  <a:pt x="11598" y="16985"/>
                </a:lnTo>
                <a:close/>
                <a:moveTo>
                  <a:pt x="14872" y="3271"/>
                </a:moveTo>
                <a:cubicBezTo>
                  <a:pt x="14849" y="3268"/>
                  <a:pt x="14842" y="3277"/>
                  <a:pt x="14845" y="3297"/>
                </a:cubicBezTo>
                <a:lnTo>
                  <a:pt x="14842" y="3294"/>
                </a:lnTo>
                <a:cubicBezTo>
                  <a:pt x="14852" y="3294"/>
                  <a:pt x="14862" y="3294"/>
                  <a:pt x="14872" y="3294"/>
                </a:cubicBezTo>
                <a:cubicBezTo>
                  <a:pt x="14872" y="3294"/>
                  <a:pt x="14869" y="3297"/>
                  <a:pt x="14869" y="3297"/>
                </a:cubicBezTo>
                <a:cubicBezTo>
                  <a:pt x="14869" y="3287"/>
                  <a:pt x="14869" y="3277"/>
                  <a:pt x="14872" y="3271"/>
                </a:cubicBezTo>
                <a:lnTo>
                  <a:pt x="14872" y="3271"/>
                </a:lnTo>
                <a:close/>
                <a:moveTo>
                  <a:pt x="9342" y="16981"/>
                </a:moveTo>
                <a:cubicBezTo>
                  <a:pt x="9342" y="16991"/>
                  <a:pt x="9342" y="17001"/>
                  <a:pt x="9342" y="17014"/>
                </a:cubicBezTo>
                <a:cubicBezTo>
                  <a:pt x="9342" y="17014"/>
                  <a:pt x="9339" y="17011"/>
                  <a:pt x="9339" y="17011"/>
                </a:cubicBezTo>
                <a:cubicBezTo>
                  <a:pt x="9349" y="17011"/>
                  <a:pt x="9359" y="17011"/>
                  <a:pt x="9372" y="17011"/>
                </a:cubicBezTo>
                <a:lnTo>
                  <a:pt x="9369" y="17014"/>
                </a:lnTo>
                <a:cubicBezTo>
                  <a:pt x="9359" y="17004"/>
                  <a:pt x="9349" y="16995"/>
                  <a:pt x="9339" y="16988"/>
                </a:cubicBezTo>
                <a:lnTo>
                  <a:pt x="9342" y="16981"/>
                </a:lnTo>
                <a:close/>
                <a:moveTo>
                  <a:pt x="11598" y="16988"/>
                </a:moveTo>
                <a:cubicBezTo>
                  <a:pt x="11598" y="16985"/>
                  <a:pt x="11595" y="16985"/>
                  <a:pt x="11595" y="16981"/>
                </a:cubicBezTo>
                <a:cubicBezTo>
                  <a:pt x="11595" y="16985"/>
                  <a:pt x="11595" y="16988"/>
                  <a:pt x="11598" y="16988"/>
                </a:cubicBezTo>
                <a:cubicBezTo>
                  <a:pt x="11598" y="16988"/>
                  <a:pt x="11598" y="16985"/>
                  <a:pt x="11602" y="16985"/>
                </a:cubicBezTo>
                <a:cubicBezTo>
                  <a:pt x="11598" y="16985"/>
                  <a:pt x="11598" y="16988"/>
                  <a:pt x="11598" y="16988"/>
                </a:cubicBezTo>
                <a:close/>
                <a:moveTo>
                  <a:pt x="9369" y="17008"/>
                </a:moveTo>
                <a:cubicBezTo>
                  <a:pt x="9369" y="17017"/>
                  <a:pt x="9369" y="17027"/>
                  <a:pt x="9369" y="17037"/>
                </a:cubicBezTo>
                <a:cubicBezTo>
                  <a:pt x="9369" y="17037"/>
                  <a:pt x="9366" y="17037"/>
                  <a:pt x="9366" y="17037"/>
                </a:cubicBezTo>
                <a:cubicBezTo>
                  <a:pt x="9376" y="17037"/>
                  <a:pt x="9386" y="17037"/>
                  <a:pt x="9399" y="17037"/>
                </a:cubicBezTo>
                <a:cubicBezTo>
                  <a:pt x="9399" y="17037"/>
                  <a:pt x="9396" y="17040"/>
                  <a:pt x="9396" y="17040"/>
                </a:cubicBezTo>
                <a:cubicBezTo>
                  <a:pt x="9396" y="17024"/>
                  <a:pt x="9389" y="17011"/>
                  <a:pt x="9366" y="17011"/>
                </a:cubicBezTo>
                <a:lnTo>
                  <a:pt x="9369" y="17008"/>
                </a:lnTo>
                <a:close/>
                <a:moveTo>
                  <a:pt x="11521" y="17034"/>
                </a:moveTo>
                <a:cubicBezTo>
                  <a:pt x="11525" y="17031"/>
                  <a:pt x="11528" y="17027"/>
                  <a:pt x="11535" y="17021"/>
                </a:cubicBezTo>
                <a:cubicBezTo>
                  <a:pt x="11531" y="17021"/>
                  <a:pt x="11528" y="17021"/>
                  <a:pt x="11528" y="17021"/>
                </a:cubicBezTo>
                <a:cubicBezTo>
                  <a:pt x="11528" y="17024"/>
                  <a:pt x="11528" y="17027"/>
                  <a:pt x="11528" y="17031"/>
                </a:cubicBezTo>
                <a:cubicBezTo>
                  <a:pt x="11525" y="17034"/>
                  <a:pt x="11521" y="17034"/>
                  <a:pt x="11521" y="17034"/>
                </a:cubicBezTo>
                <a:close/>
                <a:moveTo>
                  <a:pt x="6507" y="17050"/>
                </a:moveTo>
                <a:cubicBezTo>
                  <a:pt x="6507" y="17047"/>
                  <a:pt x="6511" y="17044"/>
                  <a:pt x="6511" y="17044"/>
                </a:cubicBezTo>
                <a:cubicBezTo>
                  <a:pt x="6507" y="17044"/>
                  <a:pt x="6507" y="17047"/>
                  <a:pt x="6504" y="17047"/>
                </a:cubicBezTo>
                <a:cubicBezTo>
                  <a:pt x="6507" y="17047"/>
                  <a:pt x="6511" y="17050"/>
                  <a:pt x="6514" y="17050"/>
                </a:cubicBezTo>
                <a:cubicBezTo>
                  <a:pt x="6514" y="17047"/>
                  <a:pt x="6507" y="17050"/>
                  <a:pt x="6507" y="17050"/>
                </a:cubicBezTo>
                <a:close/>
                <a:moveTo>
                  <a:pt x="10290" y="3261"/>
                </a:moveTo>
                <a:cubicBezTo>
                  <a:pt x="10286" y="3277"/>
                  <a:pt x="10283" y="3297"/>
                  <a:pt x="10300" y="3310"/>
                </a:cubicBezTo>
                <a:cubicBezTo>
                  <a:pt x="10300" y="3310"/>
                  <a:pt x="10296" y="3310"/>
                  <a:pt x="10296" y="3310"/>
                </a:cubicBezTo>
                <a:cubicBezTo>
                  <a:pt x="10313" y="3294"/>
                  <a:pt x="10326" y="3277"/>
                  <a:pt x="10293" y="3261"/>
                </a:cubicBezTo>
                <a:cubicBezTo>
                  <a:pt x="10293" y="3261"/>
                  <a:pt x="10290" y="3261"/>
                  <a:pt x="10290" y="3261"/>
                </a:cubicBezTo>
                <a:close/>
                <a:moveTo>
                  <a:pt x="11478" y="17063"/>
                </a:moveTo>
                <a:cubicBezTo>
                  <a:pt x="11495" y="17054"/>
                  <a:pt x="11508" y="17044"/>
                  <a:pt x="11525" y="17034"/>
                </a:cubicBezTo>
                <a:cubicBezTo>
                  <a:pt x="11525" y="17034"/>
                  <a:pt x="11521" y="17034"/>
                  <a:pt x="11521" y="17034"/>
                </a:cubicBezTo>
                <a:cubicBezTo>
                  <a:pt x="11488" y="17011"/>
                  <a:pt x="11478" y="17024"/>
                  <a:pt x="11481" y="17057"/>
                </a:cubicBezTo>
                <a:lnTo>
                  <a:pt x="11478" y="17063"/>
                </a:lnTo>
                <a:close/>
                <a:moveTo>
                  <a:pt x="14524" y="17054"/>
                </a:moveTo>
                <a:lnTo>
                  <a:pt x="14514" y="17060"/>
                </a:lnTo>
                <a:cubicBezTo>
                  <a:pt x="14514" y="17060"/>
                  <a:pt x="14517" y="17057"/>
                  <a:pt x="14521" y="17057"/>
                </a:cubicBezTo>
                <a:cubicBezTo>
                  <a:pt x="14524" y="17057"/>
                  <a:pt x="14524" y="17054"/>
                  <a:pt x="14524" y="17054"/>
                </a:cubicBezTo>
                <a:close/>
                <a:moveTo>
                  <a:pt x="17587" y="17070"/>
                </a:moveTo>
                <a:cubicBezTo>
                  <a:pt x="17587" y="17063"/>
                  <a:pt x="17587" y="17057"/>
                  <a:pt x="17587" y="17050"/>
                </a:cubicBezTo>
                <a:cubicBezTo>
                  <a:pt x="17587" y="17054"/>
                  <a:pt x="17583" y="17057"/>
                  <a:pt x="17583" y="17057"/>
                </a:cubicBezTo>
                <a:cubicBezTo>
                  <a:pt x="17583" y="17060"/>
                  <a:pt x="17587" y="17063"/>
                  <a:pt x="17590" y="17067"/>
                </a:cubicBezTo>
                <a:cubicBezTo>
                  <a:pt x="17590" y="17067"/>
                  <a:pt x="17587" y="17070"/>
                  <a:pt x="17587" y="17070"/>
                </a:cubicBezTo>
                <a:close/>
                <a:moveTo>
                  <a:pt x="11478" y="17063"/>
                </a:moveTo>
                <a:cubicBezTo>
                  <a:pt x="11478" y="17063"/>
                  <a:pt x="11481" y="17067"/>
                  <a:pt x="11481" y="17067"/>
                </a:cubicBezTo>
                <a:cubicBezTo>
                  <a:pt x="11481" y="17063"/>
                  <a:pt x="11481" y="17060"/>
                  <a:pt x="11481" y="17060"/>
                </a:cubicBezTo>
                <a:cubicBezTo>
                  <a:pt x="11481" y="17060"/>
                  <a:pt x="11478" y="17063"/>
                  <a:pt x="11478" y="17063"/>
                </a:cubicBezTo>
                <a:close/>
                <a:moveTo>
                  <a:pt x="14899" y="3245"/>
                </a:moveTo>
                <a:cubicBezTo>
                  <a:pt x="14882" y="3248"/>
                  <a:pt x="14869" y="3251"/>
                  <a:pt x="14872" y="3271"/>
                </a:cubicBezTo>
                <a:cubicBezTo>
                  <a:pt x="14872" y="3271"/>
                  <a:pt x="14869" y="3268"/>
                  <a:pt x="14869" y="3268"/>
                </a:cubicBezTo>
                <a:cubicBezTo>
                  <a:pt x="14885" y="3264"/>
                  <a:pt x="14895" y="3258"/>
                  <a:pt x="14895" y="3241"/>
                </a:cubicBezTo>
                <a:lnTo>
                  <a:pt x="14899" y="3245"/>
                </a:lnTo>
                <a:close/>
                <a:moveTo>
                  <a:pt x="10229" y="3258"/>
                </a:moveTo>
                <a:cubicBezTo>
                  <a:pt x="10249" y="3258"/>
                  <a:pt x="10266" y="3261"/>
                  <a:pt x="10286" y="3261"/>
                </a:cubicBezTo>
                <a:cubicBezTo>
                  <a:pt x="10286" y="3261"/>
                  <a:pt x="10290" y="3261"/>
                  <a:pt x="10290" y="3261"/>
                </a:cubicBezTo>
                <a:cubicBezTo>
                  <a:pt x="10273" y="3261"/>
                  <a:pt x="10249" y="3258"/>
                  <a:pt x="10229" y="3258"/>
                </a:cubicBezTo>
                <a:cubicBezTo>
                  <a:pt x="10229" y="3258"/>
                  <a:pt x="10229" y="3258"/>
                  <a:pt x="10229" y="3258"/>
                </a:cubicBezTo>
                <a:close/>
                <a:moveTo>
                  <a:pt x="8847" y="17103"/>
                </a:moveTo>
                <a:cubicBezTo>
                  <a:pt x="8850" y="17103"/>
                  <a:pt x="8854" y="17103"/>
                  <a:pt x="8857" y="17103"/>
                </a:cubicBezTo>
                <a:cubicBezTo>
                  <a:pt x="8854" y="17099"/>
                  <a:pt x="8850" y="17099"/>
                  <a:pt x="8847" y="17096"/>
                </a:cubicBezTo>
                <a:cubicBezTo>
                  <a:pt x="8850" y="17099"/>
                  <a:pt x="8850" y="17103"/>
                  <a:pt x="8854" y="17106"/>
                </a:cubicBezTo>
                <a:cubicBezTo>
                  <a:pt x="8850" y="17103"/>
                  <a:pt x="8847" y="17103"/>
                  <a:pt x="8847" y="17103"/>
                </a:cubicBezTo>
                <a:close/>
                <a:moveTo>
                  <a:pt x="14929" y="3215"/>
                </a:moveTo>
                <a:cubicBezTo>
                  <a:pt x="14919" y="3215"/>
                  <a:pt x="14909" y="3215"/>
                  <a:pt x="14899" y="3215"/>
                </a:cubicBezTo>
                <a:cubicBezTo>
                  <a:pt x="14899" y="3215"/>
                  <a:pt x="14902" y="3212"/>
                  <a:pt x="14902" y="3212"/>
                </a:cubicBezTo>
                <a:cubicBezTo>
                  <a:pt x="14902" y="3222"/>
                  <a:pt x="14902" y="3231"/>
                  <a:pt x="14902" y="3241"/>
                </a:cubicBezTo>
                <a:cubicBezTo>
                  <a:pt x="14902" y="3241"/>
                  <a:pt x="14899" y="3238"/>
                  <a:pt x="14899" y="3238"/>
                </a:cubicBezTo>
                <a:cubicBezTo>
                  <a:pt x="14919" y="3241"/>
                  <a:pt x="14929" y="3231"/>
                  <a:pt x="14926" y="3212"/>
                </a:cubicBezTo>
                <a:lnTo>
                  <a:pt x="14929" y="3215"/>
                </a:lnTo>
                <a:close/>
                <a:moveTo>
                  <a:pt x="10186" y="3235"/>
                </a:moveTo>
                <a:cubicBezTo>
                  <a:pt x="10172" y="3228"/>
                  <a:pt x="10156" y="3222"/>
                  <a:pt x="10142" y="3215"/>
                </a:cubicBezTo>
                <a:lnTo>
                  <a:pt x="10139" y="3218"/>
                </a:lnTo>
                <a:cubicBezTo>
                  <a:pt x="10152" y="3222"/>
                  <a:pt x="10169" y="3228"/>
                  <a:pt x="10186" y="3235"/>
                </a:cubicBezTo>
                <a:cubicBezTo>
                  <a:pt x="10183" y="3231"/>
                  <a:pt x="10186" y="3235"/>
                  <a:pt x="10186" y="3235"/>
                </a:cubicBezTo>
                <a:close/>
                <a:moveTo>
                  <a:pt x="15070" y="3186"/>
                </a:moveTo>
                <a:cubicBezTo>
                  <a:pt x="15056" y="3195"/>
                  <a:pt x="15039" y="3205"/>
                  <a:pt x="15026" y="3215"/>
                </a:cubicBezTo>
                <a:cubicBezTo>
                  <a:pt x="15026" y="3215"/>
                  <a:pt x="15029" y="3215"/>
                  <a:pt x="15029" y="3215"/>
                </a:cubicBezTo>
                <a:cubicBezTo>
                  <a:pt x="15046" y="3212"/>
                  <a:pt x="15070" y="3215"/>
                  <a:pt x="15070" y="3186"/>
                </a:cubicBezTo>
                <a:cubicBezTo>
                  <a:pt x="15073" y="3186"/>
                  <a:pt x="15070" y="3186"/>
                  <a:pt x="15070" y="3186"/>
                </a:cubicBezTo>
                <a:close/>
                <a:moveTo>
                  <a:pt x="6742" y="17152"/>
                </a:moveTo>
                <a:cubicBezTo>
                  <a:pt x="6738" y="17168"/>
                  <a:pt x="6735" y="17185"/>
                  <a:pt x="6728" y="17198"/>
                </a:cubicBezTo>
                <a:lnTo>
                  <a:pt x="6725" y="17194"/>
                </a:lnTo>
                <a:cubicBezTo>
                  <a:pt x="6735" y="17194"/>
                  <a:pt x="6745" y="17194"/>
                  <a:pt x="6758" y="17194"/>
                </a:cubicBezTo>
                <a:cubicBezTo>
                  <a:pt x="6758" y="17194"/>
                  <a:pt x="6755" y="17198"/>
                  <a:pt x="6755" y="17198"/>
                </a:cubicBezTo>
                <a:cubicBezTo>
                  <a:pt x="6748" y="17185"/>
                  <a:pt x="6745" y="17168"/>
                  <a:pt x="6742" y="17152"/>
                </a:cubicBezTo>
                <a:cubicBezTo>
                  <a:pt x="6738" y="17149"/>
                  <a:pt x="6742" y="17152"/>
                  <a:pt x="6742" y="17152"/>
                </a:cubicBezTo>
                <a:close/>
                <a:moveTo>
                  <a:pt x="14574" y="17188"/>
                </a:moveTo>
                <a:cubicBezTo>
                  <a:pt x="14571" y="17185"/>
                  <a:pt x="14564" y="17185"/>
                  <a:pt x="14561" y="17181"/>
                </a:cubicBezTo>
                <a:cubicBezTo>
                  <a:pt x="14564" y="17185"/>
                  <a:pt x="14567" y="17188"/>
                  <a:pt x="14571" y="17191"/>
                </a:cubicBezTo>
                <a:lnTo>
                  <a:pt x="14574" y="17188"/>
                </a:lnTo>
                <a:close/>
                <a:moveTo>
                  <a:pt x="10273" y="3199"/>
                </a:moveTo>
                <a:lnTo>
                  <a:pt x="10280" y="3199"/>
                </a:lnTo>
                <a:cubicBezTo>
                  <a:pt x="10280" y="3199"/>
                  <a:pt x="10276" y="3192"/>
                  <a:pt x="10276" y="3192"/>
                </a:cubicBezTo>
                <a:cubicBezTo>
                  <a:pt x="10276" y="3192"/>
                  <a:pt x="10273" y="3199"/>
                  <a:pt x="10273" y="3199"/>
                </a:cubicBezTo>
                <a:close/>
                <a:moveTo>
                  <a:pt x="10203" y="3205"/>
                </a:moveTo>
                <a:cubicBezTo>
                  <a:pt x="10219" y="3202"/>
                  <a:pt x="10239" y="3199"/>
                  <a:pt x="10256" y="3199"/>
                </a:cubicBezTo>
                <a:cubicBezTo>
                  <a:pt x="10256" y="3199"/>
                  <a:pt x="10253" y="3195"/>
                  <a:pt x="10253" y="3195"/>
                </a:cubicBezTo>
                <a:cubicBezTo>
                  <a:pt x="10236" y="3199"/>
                  <a:pt x="10219" y="3205"/>
                  <a:pt x="10203" y="3205"/>
                </a:cubicBezTo>
                <a:cubicBezTo>
                  <a:pt x="10203" y="3209"/>
                  <a:pt x="10203" y="3205"/>
                  <a:pt x="10203" y="3205"/>
                </a:cubicBezTo>
                <a:close/>
                <a:moveTo>
                  <a:pt x="10139" y="3218"/>
                </a:moveTo>
                <a:cubicBezTo>
                  <a:pt x="10139" y="3215"/>
                  <a:pt x="10139" y="3212"/>
                  <a:pt x="10136" y="3209"/>
                </a:cubicBezTo>
                <a:cubicBezTo>
                  <a:pt x="10136" y="3205"/>
                  <a:pt x="10132" y="3205"/>
                  <a:pt x="10129" y="3205"/>
                </a:cubicBezTo>
                <a:cubicBezTo>
                  <a:pt x="10132" y="3209"/>
                  <a:pt x="10139" y="3212"/>
                  <a:pt x="10142" y="3215"/>
                </a:cubicBezTo>
                <a:cubicBezTo>
                  <a:pt x="10142" y="3215"/>
                  <a:pt x="10139" y="3218"/>
                  <a:pt x="10139" y="3218"/>
                </a:cubicBezTo>
                <a:close/>
                <a:moveTo>
                  <a:pt x="6705" y="17227"/>
                </a:moveTo>
                <a:cubicBezTo>
                  <a:pt x="6715" y="17230"/>
                  <a:pt x="6721" y="17230"/>
                  <a:pt x="6728" y="17221"/>
                </a:cubicBezTo>
                <a:cubicBezTo>
                  <a:pt x="6728" y="17221"/>
                  <a:pt x="6725" y="17224"/>
                  <a:pt x="6725" y="17224"/>
                </a:cubicBezTo>
                <a:cubicBezTo>
                  <a:pt x="6725" y="17214"/>
                  <a:pt x="6725" y="17204"/>
                  <a:pt x="6725" y="17194"/>
                </a:cubicBezTo>
                <a:cubicBezTo>
                  <a:pt x="6725" y="17194"/>
                  <a:pt x="6728" y="17198"/>
                  <a:pt x="6728" y="17198"/>
                </a:cubicBezTo>
                <a:cubicBezTo>
                  <a:pt x="6708" y="17191"/>
                  <a:pt x="6698" y="17201"/>
                  <a:pt x="6695" y="17221"/>
                </a:cubicBezTo>
                <a:lnTo>
                  <a:pt x="6705" y="17227"/>
                </a:lnTo>
                <a:close/>
                <a:moveTo>
                  <a:pt x="14574" y="17188"/>
                </a:moveTo>
                <a:cubicBezTo>
                  <a:pt x="14577" y="17204"/>
                  <a:pt x="14581" y="17221"/>
                  <a:pt x="14584" y="17237"/>
                </a:cubicBezTo>
                <a:cubicBezTo>
                  <a:pt x="14584" y="17237"/>
                  <a:pt x="14584" y="17237"/>
                  <a:pt x="14584" y="17237"/>
                </a:cubicBezTo>
                <a:cubicBezTo>
                  <a:pt x="14588" y="17221"/>
                  <a:pt x="14588" y="17201"/>
                  <a:pt x="14571" y="17191"/>
                </a:cubicBezTo>
                <a:cubicBezTo>
                  <a:pt x="14571" y="17191"/>
                  <a:pt x="14574" y="17188"/>
                  <a:pt x="14574" y="17188"/>
                </a:cubicBezTo>
                <a:close/>
                <a:moveTo>
                  <a:pt x="10253" y="3195"/>
                </a:moveTo>
                <a:cubicBezTo>
                  <a:pt x="10260" y="3195"/>
                  <a:pt x="10270" y="3195"/>
                  <a:pt x="10276" y="3192"/>
                </a:cubicBezTo>
                <a:cubicBezTo>
                  <a:pt x="10276" y="3192"/>
                  <a:pt x="10273" y="3195"/>
                  <a:pt x="10273" y="3195"/>
                </a:cubicBezTo>
                <a:cubicBezTo>
                  <a:pt x="10273" y="3182"/>
                  <a:pt x="10273" y="3169"/>
                  <a:pt x="10273" y="3156"/>
                </a:cubicBezTo>
                <a:cubicBezTo>
                  <a:pt x="10273" y="3156"/>
                  <a:pt x="10276" y="3163"/>
                  <a:pt x="10276" y="3163"/>
                </a:cubicBezTo>
                <a:cubicBezTo>
                  <a:pt x="10266" y="3163"/>
                  <a:pt x="10256" y="3163"/>
                  <a:pt x="10246" y="3163"/>
                </a:cubicBezTo>
                <a:cubicBezTo>
                  <a:pt x="10246" y="3163"/>
                  <a:pt x="10249" y="3163"/>
                  <a:pt x="10249" y="3163"/>
                </a:cubicBezTo>
                <a:cubicBezTo>
                  <a:pt x="10253" y="3176"/>
                  <a:pt x="10253" y="3186"/>
                  <a:pt x="10256" y="3199"/>
                </a:cubicBezTo>
                <a:cubicBezTo>
                  <a:pt x="10256" y="3199"/>
                  <a:pt x="10253" y="3195"/>
                  <a:pt x="10253" y="3195"/>
                </a:cubicBezTo>
                <a:close/>
                <a:moveTo>
                  <a:pt x="10223" y="3127"/>
                </a:moveTo>
                <a:cubicBezTo>
                  <a:pt x="10246" y="3130"/>
                  <a:pt x="10249" y="3146"/>
                  <a:pt x="10249" y="3163"/>
                </a:cubicBezTo>
                <a:cubicBezTo>
                  <a:pt x="10249" y="3163"/>
                  <a:pt x="10246" y="3163"/>
                  <a:pt x="10246" y="3163"/>
                </a:cubicBezTo>
                <a:cubicBezTo>
                  <a:pt x="10246" y="3153"/>
                  <a:pt x="10246" y="3143"/>
                  <a:pt x="10246" y="3133"/>
                </a:cubicBezTo>
                <a:lnTo>
                  <a:pt x="10249" y="3127"/>
                </a:lnTo>
                <a:cubicBezTo>
                  <a:pt x="10239" y="3127"/>
                  <a:pt x="10229" y="3123"/>
                  <a:pt x="10216" y="3123"/>
                </a:cubicBezTo>
                <a:lnTo>
                  <a:pt x="10223" y="3127"/>
                </a:lnTo>
                <a:close/>
                <a:moveTo>
                  <a:pt x="15086" y="3120"/>
                </a:moveTo>
                <a:cubicBezTo>
                  <a:pt x="15086" y="3123"/>
                  <a:pt x="15086" y="3127"/>
                  <a:pt x="15086" y="3130"/>
                </a:cubicBezTo>
                <a:cubicBezTo>
                  <a:pt x="15096" y="3127"/>
                  <a:pt x="15096" y="3123"/>
                  <a:pt x="15083" y="3123"/>
                </a:cubicBezTo>
                <a:cubicBezTo>
                  <a:pt x="15083" y="3123"/>
                  <a:pt x="15086" y="3120"/>
                  <a:pt x="15086" y="3120"/>
                </a:cubicBezTo>
                <a:close/>
                <a:moveTo>
                  <a:pt x="6537" y="17306"/>
                </a:moveTo>
                <a:cubicBezTo>
                  <a:pt x="6517" y="17303"/>
                  <a:pt x="6507" y="17312"/>
                  <a:pt x="6511" y="17332"/>
                </a:cubicBezTo>
                <a:cubicBezTo>
                  <a:pt x="6511" y="17332"/>
                  <a:pt x="6507" y="17329"/>
                  <a:pt x="6507" y="17329"/>
                </a:cubicBezTo>
                <a:cubicBezTo>
                  <a:pt x="6524" y="17332"/>
                  <a:pt x="6534" y="17322"/>
                  <a:pt x="6537" y="17306"/>
                </a:cubicBezTo>
                <a:lnTo>
                  <a:pt x="6537" y="17306"/>
                </a:lnTo>
                <a:close/>
                <a:moveTo>
                  <a:pt x="10253" y="3127"/>
                </a:moveTo>
                <a:cubicBezTo>
                  <a:pt x="10249" y="3140"/>
                  <a:pt x="10253" y="3150"/>
                  <a:pt x="10270" y="3146"/>
                </a:cubicBezTo>
                <a:cubicBezTo>
                  <a:pt x="10273" y="3146"/>
                  <a:pt x="10273" y="3133"/>
                  <a:pt x="10273" y="3127"/>
                </a:cubicBezTo>
                <a:cubicBezTo>
                  <a:pt x="10273" y="3127"/>
                  <a:pt x="10280" y="3133"/>
                  <a:pt x="10280" y="3133"/>
                </a:cubicBezTo>
                <a:cubicBezTo>
                  <a:pt x="10270" y="3133"/>
                  <a:pt x="10260" y="3133"/>
                  <a:pt x="10249" y="3133"/>
                </a:cubicBezTo>
                <a:lnTo>
                  <a:pt x="10253" y="3127"/>
                </a:lnTo>
                <a:close/>
                <a:moveTo>
                  <a:pt x="10219" y="3123"/>
                </a:moveTo>
                <a:cubicBezTo>
                  <a:pt x="10219" y="3123"/>
                  <a:pt x="10216" y="3127"/>
                  <a:pt x="10216" y="3127"/>
                </a:cubicBezTo>
                <a:cubicBezTo>
                  <a:pt x="10219" y="3127"/>
                  <a:pt x="10223" y="3127"/>
                  <a:pt x="10226" y="3127"/>
                </a:cubicBezTo>
                <a:cubicBezTo>
                  <a:pt x="10223" y="3127"/>
                  <a:pt x="10219" y="3123"/>
                  <a:pt x="10219" y="3123"/>
                </a:cubicBezTo>
                <a:close/>
                <a:moveTo>
                  <a:pt x="6350" y="17345"/>
                </a:moveTo>
                <a:cubicBezTo>
                  <a:pt x="6353" y="17352"/>
                  <a:pt x="6357" y="17362"/>
                  <a:pt x="6360" y="17371"/>
                </a:cubicBezTo>
                <a:cubicBezTo>
                  <a:pt x="6360" y="17368"/>
                  <a:pt x="6363" y="17365"/>
                  <a:pt x="6363" y="17365"/>
                </a:cubicBezTo>
                <a:cubicBezTo>
                  <a:pt x="6360" y="17358"/>
                  <a:pt x="6353" y="17352"/>
                  <a:pt x="6350" y="17345"/>
                </a:cubicBezTo>
                <a:cubicBezTo>
                  <a:pt x="6350" y="17345"/>
                  <a:pt x="6350" y="17345"/>
                  <a:pt x="6350" y="17345"/>
                </a:cubicBezTo>
                <a:close/>
                <a:moveTo>
                  <a:pt x="6534" y="17385"/>
                </a:moveTo>
                <a:cubicBezTo>
                  <a:pt x="6554" y="17385"/>
                  <a:pt x="6564" y="17378"/>
                  <a:pt x="6561" y="17358"/>
                </a:cubicBezTo>
                <a:cubicBezTo>
                  <a:pt x="6561" y="17358"/>
                  <a:pt x="6564" y="17362"/>
                  <a:pt x="6564" y="17362"/>
                </a:cubicBezTo>
                <a:cubicBezTo>
                  <a:pt x="6547" y="17365"/>
                  <a:pt x="6537" y="17371"/>
                  <a:pt x="6537" y="17388"/>
                </a:cubicBezTo>
                <a:lnTo>
                  <a:pt x="6534" y="17385"/>
                </a:lnTo>
                <a:close/>
                <a:moveTo>
                  <a:pt x="10119" y="3143"/>
                </a:moveTo>
                <a:cubicBezTo>
                  <a:pt x="10119" y="3143"/>
                  <a:pt x="10116" y="3146"/>
                  <a:pt x="10116" y="3146"/>
                </a:cubicBezTo>
                <a:cubicBezTo>
                  <a:pt x="10116" y="3146"/>
                  <a:pt x="10119" y="3143"/>
                  <a:pt x="10119" y="3143"/>
                </a:cubicBezTo>
                <a:close/>
                <a:moveTo>
                  <a:pt x="6420" y="17404"/>
                </a:moveTo>
                <a:cubicBezTo>
                  <a:pt x="6437" y="17407"/>
                  <a:pt x="6454" y="17407"/>
                  <a:pt x="6474" y="17411"/>
                </a:cubicBezTo>
                <a:cubicBezTo>
                  <a:pt x="6474" y="17411"/>
                  <a:pt x="6474" y="17411"/>
                  <a:pt x="6474" y="17411"/>
                </a:cubicBezTo>
                <a:cubicBezTo>
                  <a:pt x="6457" y="17398"/>
                  <a:pt x="6444" y="17381"/>
                  <a:pt x="6424" y="17407"/>
                </a:cubicBezTo>
                <a:lnTo>
                  <a:pt x="6420" y="17404"/>
                </a:lnTo>
                <a:close/>
                <a:moveTo>
                  <a:pt x="6504" y="17411"/>
                </a:moveTo>
                <a:cubicBezTo>
                  <a:pt x="6524" y="17414"/>
                  <a:pt x="6531" y="17401"/>
                  <a:pt x="6531" y="17385"/>
                </a:cubicBezTo>
                <a:cubicBezTo>
                  <a:pt x="6531" y="17385"/>
                  <a:pt x="6534" y="17388"/>
                  <a:pt x="6534" y="17388"/>
                </a:cubicBezTo>
                <a:cubicBezTo>
                  <a:pt x="6517" y="17388"/>
                  <a:pt x="6507" y="17398"/>
                  <a:pt x="6504" y="17411"/>
                </a:cubicBezTo>
                <a:lnTo>
                  <a:pt x="6504" y="17411"/>
                </a:lnTo>
                <a:close/>
                <a:moveTo>
                  <a:pt x="12044" y="3074"/>
                </a:moveTo>
                <a:cubicBezTo>
                  <a:pt x="12040" y="3077"/>
                  <a:pt x="12040" y="3081"/>
                  <a:pt x="12037" y="3081"/>
                </a:cubicBezTo>
                <a:cubicBezTo>
                  <a:pt x="12040" y="3081"/>
                  <a:pt x="12044" y="3077"/>
                  <a:pt x="12047" y="3077"/>
                </a:cubicBezTo>
                <a:lnTo>
                  <a:pt x="12044" y="3074"/>
                </a:lnTo>
                <a:close/>
                <a:moveTo>
                  <a:pt x="6323" y="17430"/>
                </a:moveTo>
                <a:lnTo>
                  <a:pt x="6330" y="17430"/>
                </a:lnTo>
                <a:lnTo>
                  <a:pt x="6326" y="17421"/>
                </a:lnTo>
                <a:lnTo>
                  <a:pt x="6323" y="17430"/>
                </a:lnTo>
                <a:close/>
                <a:moveTo>
                  <a:pt x="6420" y="17404"/>
                </a:moveTo>
                <a:cubicBezTo>
                  <a:pt x="6417" y="17417"/>
                  <a:pt x="6413" y="17430"/>
                  <a:pt x="6410" y="17447"/>
                </a:cubicBezTo>
                <a:cubicBezTo>
                  <a:pt x="6410" y="17447"/>
                  <a:pt x="6413" y="17447"/>
                  <a:pt x="6413" y="17447"/>
                </a:cubicBezTo>
                <a:cubicBezTo>
                  <a:pt x="6417" y="17434"/>
                  <a:pt x="6420" y="17424"/>
                  <a:pt x="6424" y="17411"/>
                </a:cubicBezTo>
                <a:cubicBezTo>
                  <a:pt x="6424" y="17407"/>
                  <a:pt x="6420" y="17404"/>
                  <a:pt x="6420" y="17404"/>
                </a:cubicBezTo>
                <a:close/>
                <a:moveTo>
                  <a:pt x="14835" y="17437"/>
                </a:moveTo>
                <a:cubicBezTo>
                  <a:pt x="14842" y="17434"/>
                  <a:pt x="14849" y="17434"/>
                  <a:pt x="14855" y="17430"/>
                </a:cubicBezTo>
                <a:cubicBezTo>
                  <a:pt x="14849" y="17424"/>
                  <a:pt x="14842" y="17421"/>
                  <a:pt x="14835" y="17414"/>
                </a:cubicBezTo>
                <a:cubicBezTo>
                  <a:pt x="14835" y="17414"/>
                  <a:pt x="14842" y="17411"/>
                  <a:pt x="14842" y="17411"/>
                </a:cubicBezTo>
                <a:cubicBezTo>
                  <a:pt x="14842" y="17421"/>
                  <a:pt x="14842" y="17430"/>
                  <a:pt x="14842" y="17440"/>
                </a:cubicBezTo>
                <a:lnTo>
                  <a:pt x="14835" y="17437"/>
                </a:lnTo>
                <a:close/>
                <a:moveTo>
                  <a:pt x="15140" y="3048"/>
                </a:moveTo>
                <a:cubicBezTo>
                  <a:pt x="15136" y="3054"/>
                  <a:pt x="15116" y="3064"/>
                  <a:pt x="15143" y="3064"/>
                </a:cubicBezTo>
                <a:cubicBezTo>
                  <a:pt x="15140" y="3058"/>
                  <a:pt x="15140" y="3051"/>
                  <a:pt x="15140" y="3048"/>
                </a:cubicBezTo>
                <a:cubicBezTo>
                  <a:pt x="15136" y="3045"/>
                  <a:pt x="15140" y="3048"/>
                  <a:pt x="15140" y="3048"/>
                </a:cubicBezTo>
                <a:close/>
                <a:moveTo>
                  <a:pt x="4897" y="17453"/>
                </a:moveTo>
                <a:cubicBezTo>
                  <a:pt x="4887" y="17453"/>
                  <a:pt x="4877" y="17450"/>
                  <a:pt x="4870" y="17450"/>
                </a:cubicBezTo>
                <a:cubicBezTo>
                  <a:pt x="4870" y="17453"/>
                  <a:pt x="4874" y="17457"/>
                  <a:pt x="4874" y="17457"/>
                </a:cubicBezTo>
                <a:cubicBezTo>
                  <a:pt x="4877" y="17453"/>
                  <a:pt x="4887" y="17453"/>
                  <a:pt x="4897" y="17453"/>
                </a:cubicBezTo>
                <a:cubicBezTo>
                  <a:pt x="4894" y="17450"/>
                  <a:pt x="4897" y="17453"/>
                  <a:pt x="4897" y="17453"/>
                </a:cubicBezTo>
                <a:close/>
                <a:moveTo>
                  <a:pt x="6353" y="17470"/>
                </a:moveTo>
                <a:cubicBezTo>
                  <a:pt x="6373" y="17460"/>
                  <a:pt x="6390" y="17453"/>
                  <a:pt x="6410" y="17444"/>
                </a:cubicBezTo>
                <a:cubicBezTo>
                  <a:pt x="6410" y="17444"/>
                  <a:pt x="6407" y="17444"/>
                  <a:pt x="6407" y="17444"/>
                </a:cubicBezTo>
                <a:cubicBezTo>
                  <a:pt x="6387" y="17447"/>
                  <a:pt x="6357" y="17414"/>
                  <a:pt x="6353" y="17460"/>
                </a:cubicBezTo>
                <a:lnTo>
                  <a:pt x="6353" y="17470"/>
                </a:lnTo>
                <a:close/>
                <a:moveTo>
                  <a:pt x="12044" y="3077"/>
                </a:moveTo>
                <a:cubicBezTo>
                  <a:pt x="12044" y="3077"/>
                  <a:pt x="12040" y="3074"/>
                  <a:pt x="12040" y="3074"/>
                </a:cubicBezTo>
                <a:cubicBezTo>
                  <a:pt x="12044" y="3077"/>
                  <a:pt x="12047" y="3077"/>
                  <a:pt x="12050" y="3081"/>
                </a:cubicBezTo>
                <a:cubicBezTo>
                  <a:pt x="12047" y="3077"/>
                  <a:pt x="12044" y="3074"/>
                  <a:pt x="12044" y="3077"/>
                </a:cubicBezTo>
                <a:close/>
                <a:moveTo>
                  <a:pt x="14765" y="17480"/>
                </a:moveTo>
                <a:cubicBezTo>
                  <a:pt x="14765" y="17473"/>
                  <a:pt x="14765" y="17463"/>
                  <a:pt x="14765" y="17457"/>
                </a:cubicBezTo>
                <a:cubicBezTo>
                  <a:pt x="14762" y="17457"/>
                  <a:pt x="14755" y="17457"/>
                  <a:pt x="14752" y="17460"/>
                </a:cubicBezTo>
                <a:cubicBezTo>
                  <a:pt x="14742" y="17470"/>
                  <a:pt x="14745" y="17476"/>
                  <a:pt x="14758" y="17476"/>
                </a:cubicBezTo>
                <a:lnTo>
                  <a:pt x="14765" y="17480"/>
                </a:lnTo>
                <a:close/>
                <a:moveTo>
                  <a:pt x="10126" y="3071"/>
                </a:moveTo>
                <a:cubicBezTo>
                  <a:pt x="10126" y="3068"/>
                  <a:pt x="10122" y="3064"/>
                  <a:pt x="10122" y="3061"/>
                </a:cubicBezTo>
                <a:cubicBezTo>
                  <a:pt x="10122" y="3064"/>
                  <a:pt x="10119" y="3071"/>
                  <a:pt x="10119" y="3074"/>
                </a:cubicBezTo>
                <a:cubicBezTo>
                  <a:pt x="10119" y="3074"/>
                  <a:pt x="10122" y="3074"/>
                  <a:pt x="10126" y="3071"/>
                </a:cubicBezTo>
                <a:cubicBezTo>
                  <a:pt x="10122" y="3071"/>
                  <a:pt x="10126" y="3071"/>
                  <a:pt x="10126" y="3071"/>
                </a:cubicBezTo>
                <a:close/>
                <a:moveTo>
                  <a:pt x="6357" y="17463"/>
                </a:moveTo>
                <a:cubicBezTo>
                  <a:pt x="6357" y="17466"/>
                  <a:pt x="6360" y="17470"/>
                  <a:pt x="6360" y="17470"/>
                </a:cubicBezTo>
                <a:cubicBezTo>
                  <a:pt x="6360" y="17466"/>
                  <a:pt x="6360" y="17463"/>
                  <a:pt x="6360" y="17460"/>
                </a:cubicBezTo>
                <a:cubicBezTo>
                  <a:pt x="6357" y="17463"/>
                  <a:pt x="6357" y="17463"/>
                  <a:pt x="6353" y="17466"/>
                </a:cubicBezTo>
                <a:cubicBezTo>
                  <a:pt x="6353" y="17470"/>
                  <a:pt x="6357" y="17463"/>
                  <a:pt x="6357" y="17463"/>
                </a:cubicBezTo>
                <a:close/>
                <a:moveTo>
                  <a:pt x="15187" y="3041"/>
                </a:moveTo>
                <a:cubicBezTo>
                  <a:pt x="15170" y="3035"/>
                  <a:pt x="15153" y="3035"/>
                  <a:pt x="15136" y="3051"/>
                </a:cubicBezTo>
                <a:cubicBezTo>
                  <a:pt x="15136" y="3051"/>
                  <a:pt x="15133" y="3048"/>
                  <a:pt x="15133" y="3048"/>
                </a:cubicBezTo>
                <a:cubicBezTo>
                  <a:pt x="15153" y="3045"/>
                  <a:pt x="15170" y="3041"/>
                  <a:pt x="15187" y="3041"/>
                </a:cubicBezTo>
                <a:cubicBezTo>
                  <a:pt x="15187" y="3038"/>
                  <a:pt x="15187" y="3041"/>
                  <a:pt x="15187" y="3041"/>
                </a:cubicBezTo>
                <a:close/>
                <a:moveTo>
                  <a:pt x="14762" y="17480"/>
                </a:moveTo>
                <a:cubicBezTo>
                  <a:pt x="14765" y="17480"/>
                  <a:pt x="14768" y="17476"/>
                  <a:pt x="14772" y="17476"/>
                </a:cubicBezTo>
                <a:cubicBezTo>
                  <a:pt x="14762" y="17470"/>
                  <a:pt x="14762" y="17473"/>
                  <a:pt x="14768" y="17483"/>
                </a:cubicBezTo>
                <a:cubicBezTo>
                  <a:pt x="14765" y="17480"/>
                  <a:pt x="14762" y="17480"/>
                  <a:pt x="14762" y="17480"/>
                </a:cubicBezTo>
                <a:close/>
                <a:moveTo>
                  <a:pt x="10126" y="3071"/>
                </a:moveTo>
                <a:cubicBezTo>
                  <a:pt x="10129" y="3054"/>
                  <a:pt x="10132" y="3041"/>
                  <a:pt x="10136" y="3025"/>
                </a:cubicBezTo>
                <a:lnTo>
                  <a:pt x="10139" y="3025"/>
                </a:lnTo>
                <a:cubicBezTo>
                  <a:pt x="10129" y="3025"/>
                  <a:pt x="10119" y="3025"/>
                  <a:pt x="10109" y="3025"/>
                </a:cubicBezTo>
                <a:cubicBezTo>
                  <a:pt x="10109" y="3025"/>
                  <a:pt x="10112" y="3022"/>
                  <a:pt x="10112" y="3022"/>
                </a:cubicBezTo>
                <a:cubicBezTo>
                  <a:pt x="10116" y="3041"/>
                  <a:pt x="10119" y="3054"/>
                  <a:pt x="10126" y="3071"/>
                </a:cubicBezTo>
                <a:cubicBezTo>
                  <a:pt x="10122" y="3071"/>
                  <a:pt x="10126" y="3071"/>
                  <a:pt x="10126" y="3071"/>
                </a:cubicBezTo>
                <a:close/>
                <a:moveTo>
                  <a:pt x="6029" y="17506"/>
                </a:moveTo>
                <a:lnTo>
                  <a:pt x="6022" y="17506"/>
                </a:lnTo>
                <a:lnTo>
                  <a:pt x="6025" y="17512"/>
                </a:lnTo>
                <a:lnTo>
                  <a:pt x="6029" y="17506"/>
                </a:lnTo>
                <a:close/>
                <a:moveTo>
                  <a:pt x="7883" y="3054"/>
                </a:moveTo>
                <a:cubicBezTo>
                  <a:pt x="7873" y="3045"/>
                  <a:pt x="7866" y="3035"/>
                  <a:pt x="7856" y="3022"/>
                </a:cubicBezTo>
                <a:cubicBezTo>
                  <a:pt x="7856" y="3022"/>
                  <a:pt x="7860" y="3018"/>
                  <a:pt x="7860" y="3018"/>
                </a:cubicBezTo>
                <a:cubicBezTo>
                  <a:pt x="7860" y="3038"/>
                  <a:pt x="7866" y="3051"/>
                  <a:pt x="7883" y="3054"/>
                </a:cubicBezTo>
                <a:cubicBezTo>
                  <a:pt x="7886" y="3051"/>
                  <a:pt x="7883" y="3054"/>
                  <a:pt x="7883" y="3054"/>
                </a:cubicBezTo>
                <a:close/>
                <a:moveTo>
                  <a:pt x="12177" y="3005"/>
                </a:moveTo>
                <a:cubicBezTo>
                  <a:pt x="12177" y="3009"/>
                  <a:pt x="12181" y="3009"/>
                  <a:pt x="12181" y="3012"/>
                </a:cubicBezTo>
                <a:cubicBezTo>
                  <a:pt x="12184" y="3009"/>
                  <a:pt x="12184" y="3009"/>
                  <a:pt x="12188" y="3005"/>
                </a:cubicBezTo>
                <a:cubicBezTo>
                  <a:pt x="12184" y="3005"/>
                  <a:pt x="12184" y="3002"/>
                  <a:pt x="12181" y="3002"/>
                </a:cubicBezTo>
                <a:lnTo>
                  <a:pt x="12177" y="3005"/>
                </a:lnTo>
                <a:close/>
                <a:moveTo>
                  <a:pt x="10169" y="2995"/>
                </a:moveTo>
                <a:cubicBezTo>
                  <a:pt x="10149" y="2995"/>
                  <a:pt x="10139" y="3009"/>
                  <a:pt x="10132" y="3025"/>
                </a:cubicBezTo>
                <a:cubicBezTo>
                  <a:pt x="10132" y="3025"/>
                  <a:pt x="10136" y="3025"/>
                  <a:pt x="10136" y="3025"/>
                </a:cubicBezTo>
                <a:cubicBezTo>
                  <a:pt x="10152" y="3022"/>
                  <a:pt x="10162" y="3015"/>
                  <a:pt x="10162" y="2999"/>
                </a:cubicBezTo>
                <a:lnTo>
                  <a:pt x="10169" y="2995"/>
                </a:lnTo>
                <a:close/>
                <a:moveTo>
                  <a:pt x="14906" y="17548"/>
                </a:moveTo>
                <a:cubicBezTo>
                  <a:pt x="14902" y="17545"/>
                  <a:pt x="14902" y="17545"/>
                  <a:pt x="14899" y="17542"/>
                </a:cubicBezTo>
                <a:cubicBezTo>
                  <a:pt x="14902" y="17542"/>
                  <a:pt x="14902" y="17545"/>
                  <a:pt x="14906" y="17548"/>
                </a:cubicBezTo>
                <a:cubicBezTo>
                  <a:pt x="14902" y="17545"/>
                  <a:pt x="14906" y="17548"/>
                  <a:pt x="14906" y="17548"/>
                </a:cubicBezTo>
                <a:close/>
                <a:moveTo>
                  <a:pt x="12181" y="3002"/>
                </a:moveTo>
                <a:cubicBezTo>
                  <a:pt x="12174" y="2989"/>
                  <a:pt x="12167" y="2979"/>
                  <a:pt x="12161" y="2966"/>
                </a:cubicBezTo>
                <a:cubicBezTo>
                  <a:pt x="12161" y="2966"/>
                  <a:pt x="12157" y="2969"/>
                  <a:pt x="12157" y="2969"/>
                </a:cubicBezTo>
                <a:cubicBezTo>
                  <a:pt x="12164" y="2982"/>
                  <a:pt x="12171" y="2992"/>
                  <a:pt x="12181" y="3005"/>
                </a:cubicBezTo>
                <a:cubicBezTo>
                  <a:pt x="12177" y="3005"/>
                  <a:pt x="12181" y="3002"/>
                  <a:pt x="12181" y="3002"/>
                </a:cubicBezTo>
                <a:close/>
                <a:moveTo>
                  <a:pt x="15086" y="17542"/>
                </a:moveTo>
                <a:cubicBezTo>
                  <a:pt x="15083" y="17548"/>
                  <a:pt x="15059" y="17552"/>
                  <a:pt x="15086" y="17562"/>
                </a:cubicBezTo>
                <a:cubicBezTo>
                  <a:pt x="15086" y="17555"/>
                  <a:pt x="15086" y="17545"/>
                  <a:pt x="15083" y="17539"/>
                </a:cubicBezTo>
                <a:cubicBezTo>
                  <a:pt x="15083" y="17539"/>
                  <a:pt x="15086" y="17542"/>
                  <a:pt x="15086" y="17542"/>
                </a:cubicBezTo>
                <a:close/>
                <a:moveTo>
                  <a:pt x="11722" y="2992"/>
                </a:moveTo>
                <a:cubicBezTo>
                  <a:pt x="11726" y="2992"/>
                  <a:pt x="11729" y="2995"/>
                  <a:pt x="11732" y="2995"/>
                </a:cubicBezTo>
                <a:cubicBezTo>
                  <a:pt x="11729" y="2992"/>
                  <a:pt x="11729" y="2986"/>
                  <a:pt x="11726" y="2982"/>
                </a:cubicBezTo>
                <a:cubicBezTo>
                  <a:pt x="11726" y="2986"/>
                  <a:pt x="11722" y="2989"/>
                  <a:pt x="11722" y="2992"/>
                </a:cubicBezTo>
                <a:cubicBezTo>
                  <a:pt x="11722" y="2992"/>
                  <a:pt x="11722" y="2992"/>
                  <a:pt x="11722" y="2992"/>
                </a:cubicBezTo>
                <a:close/>
                <a:moveTo>
                  <a:pt x="10172" y="2976"/>
                </a:moveTo>
                <a:cubicBezTo>
                  <a:pt x="10166" y="2979"/>
                  <a:pt x="10162" y="2982"/>
                  <a:pt x="10156" y="2986"/>
                </a:cubicBezTo>
                <a:cubicBezTo>
                  <a:pt x="10159" y="2989"/>
                  <a:pt x="10166" y="2992"/>
                  <a:pt x="10169" y="2995"/>
                </a:cubicBezTo>
                <a:cubicBezTo>
                  <a:pt x="10169" y="2995"/>
                  <a:pt x="10166" y="2999"/>
                  <a:pt x="10166" y="2999"/>
                </a:cubicBezTo>
                <a:cubicBezTo>
                  <a:pt x="10166" y="2989"/>
                  <a:pt x="10166" y="2979"/>
                  <a:pt x="10169" y="2969"/>
                </a:cubicBezTo>
                <a:cubicBezTo>
                  <a:pt x="10169" y="2969"/>
                  <a:pt x="10172" y="2976"/>
                  <a:pt x="10172" y="2976"/>
                </a:cubicBezTo>
                <a:close/>
                <a:moveTo>
                  <a:pt x="15093" y="2943"/>
                </a:moveTo>
                <a:cubicBezTo>
                  <a:pt x="15093" y="2953"/>
                  <a:pt x="15093" y="2963"/>
                  <a:pt x="15093" y="2973"/>
                </a:cubicBezTo>
                <a:cubicBezTo>
                  <a:pt x="15093" y="2973"/>
                  <a:pt x="15090" y="2969"/>
                  <a:pt x="15090" y="2969"/>
                </a:cubicBezTo>
                <a:cubicBezTo>
                  <a:pt x="15096" y="2966"/>
                  <a:pt x="15103" y="2959"/>
                  <a:pt x="15110" y="2956"/>
                </a:cubicBezTo>
                <a:cubicBezTo>
                  <a:pt x="15103" y="2953"/>
                  <a:pt x="15096" y="2950"/>
                  <a:pt x="15093" y="2943"/>
                </a:cubicBezTo>
                <a:lnTo>
                  <a:pt x="15093" y="2943"/>
                </a:lnTo>
                <a:close/>
                <a:moveTo>
                  <a:pt x="12157" y="2966"/>
                </a:moveTo>
                <a:cubicBezTo>
                  <a:pt x="12144" y="2959"/>
                  <a:pt x="12131" y="2953"/>
                  <a:pt x="12114" y="2946"/>
                </a:cubicBezTo>
                <a:cubicBezTo>
                  <a:pt x="12114" y="2946"/>
                  <a:pt x="12111" y="2950"/>
                  <a:pt x="12111" y="2950"/>
                </a:cubicBezTo>
                <a:cubicBezTo>
                  <a:pt x="12124" y="2956"/>
                  <a:pt x="12137" y="2963"/>
                  <a:pt x="12154" y="2969"/>
                </a:cubicBezTo>
                <a:cubicBezTo>
                  <a:pt x="12154" y="2969"/>
                  <a:pt x="12157" y="2966"/>
                  <a:pt x="12157" y="2966"/>
                </a:cubicBezTo>
                <a:close/>
                <a:moveTo>
                  <a:pt x="11722" y="2992"/>
                </a:moveTo>
                <a:cubicBezTo>
                  <a:pt x="11726" y="2976"/>
                  <a:pt x="11729" y="2959"/>
                  <a:pt x="11736" y="2943"/>
                </a:cubicBezTo>
                <a:cubicBezTo>
                  <a:pt x="11736" y="2943"/>
                  <a:pt x="11739" y="2946"/>
                  <a:pt x="11739" y="2946"/>
                </a:cubicBezTo>
                <a:cubicBezTo>
                  <a:pt x="11729" y="2946"/>
                  <a:pt x="11716" y="2946"/>
                  <a:pt x="11706" y="2946"/>
                </a:cubicBezTo>
                <a:lnTo>
                  <a:pt x="11709" y="2943"/>
                </a:lnTo>
                <a:cubicBezTo>
                  <a:pt x="11712" y="2959"/>
                  <a:pt x="11719" y="2976"/>
                  <a:pt x="11722" y="2992"/>
                </a:cubicBezTo>
                <a:cubicBezTo>
                  <a:pt x="11722" y="2992"/>
                  <a:pt x="11722" y="2992"/>
                  <a:pt x="11722" y="2992"/>
                </a:cubicBezTo>
                <a:close/>
                <a:moveTo>
                  <a:pt x="4760" y="17630"/>
                </a:moveTo>
                <a:cubicBezTo>
                  <a:pt x="4763" y="17634"/>
                  <a:pt x="4763" y="17637"/>
                  <a:pt x="4767" y="17640"/>
                </a:cubicBezTo>
                <a:cubicBezTo>
                  <a:pt x="4770" y="17630"/>
                  <a:pt x="4770" y="17627"/>
                  <a:pt x="4760" y="17637"/>
                </a:cubicBezTo>
                <a:cubicBezTo>
                  <a:pt x="4760" y="17634"/>
                  <a:pt x="4760" y="17630"/>
                  <a:pt x="4760" y="17630"/>
                </a:cubicBezTo>
                <a:close/>
                <a:moveTo>
                  <a:pt x="6303" y="17614"/>
                </a:moveTo>
                <a:cubicBezTo>
                  <a:pt x="6303" y="17614"/>
                  <a:pt x="6303" y="17614"/>
                  <a:pt x="6303" y="17614"/>
                </a:cubicBezTo>
                <a:cubicBezTo>
                  <a:pt x="6306" y="17611"/>
                  <a:pt x="6303" y="17614"/>
                  <a:pt x="6303" y="17614"/>
                </a:cubicBezTo>
                <a:close/>
                <a:moveTo>
                  <a:pt x="14949" y="17666"/>
                </a:moveTo>
                <a:cubicBezTo>
                  <a:pt x="14949" y="17663"/>
                  <a:pt x="14946" y="17660"/>
                  <a:pt x="14946" y="17657"/>
                </a:cubicBezTo>
                <a:cubicBezTo>
                  <a:pt x="14946" y="17660"/>
                  <a:pt x="14946" y="17660"/>
                  <a:pt x="14946" y="17663"/>
                </a:cubicBezTo>
                <a:cubicBezTo>
                  <a:pt x="14946" y="17663"/>
                  <a:pt x="14949" y="17666"/>
                  <a:pt x="14949" y="17666"/>
                </a:cubicBezTo>
                <a:close/>
                <a:moveTo>
                  <a:pt x="911" y="17640"/>
                </a:moveTo>
                <a:cubicBezTo>
                  <a:pt x="911" y="17640"/>
                  <a:pt x="907" y="17647"/>
                  <a:pt x="907" y="17647"/>
                </a:cubicBezTo>
                <a:lnTo>
                  <a:pt x="911" y="17640"/>
                </a:lnTo>
                <a:cubicBezTo>
                  <a:pt x="914" y="17643"/>
                  <a:pt x="911" y="17640"/>
                  <a:pt x="911" y="17640"/>
                </a:cubicBezTo>
                <a:close/>
                <a:moveTo>
                  <a:pt x="11706" y="2946"/>
                </a:moveTo>
                <a:cubicBezTo>
                  <a:pt x="11706" y="2936"/>
                  <a:pt x="11706" y="2927"/>
                  <a:pt x="11706" y="2917"/>
                </a:cubicBezTo>
                <a:cubicBezTo>
                  <a:pt x="11706" y="2917"/>
                  <a:pt x="11709" y="2920"/>
                  <a:pt x="11709" y="2920"/>
                </a:cubicBezTo>
                <a:cubicBezTo>
                  <a:pt x="11699" y="2920"/>
                  <a:pt x="11689" y="2920"/>
                  <a:pt x="11675" y="2920"/>
                </a:cubicBezTo>
                <a:cubicBezTo>
                  <a:pt x="11675" y="2920"/>
                  <a:pt x="11679" y="2917"/>
                  <a:pt x="11679" y="2917"/>
                </a:cubicBezTo>
                <a:cubicBezTo>
                  <a:pt x="11679" y="2936"/>
                  <a:pt x="11689" y="2946"/>
                  <a:pt x="11709" y="2943"/>
                </a:cubicBezTo>
                <a:lnTo>
                  <a:pt x="11706" y="2946"/>
                </a:lnTo>
                <a:close/>
                <a:moveTo>
                  <a:pt x="15147" y="2894"/>
                </a:moveTo>
                <a:cubicBezTo>
                  <a:pt x="15136" y="2891"/>
                  <a:pt x="15130" y="2891"/>
                  <a:pt x="15120" y="2887"/>
                </a:cubicBezTo>
                <a:cubicBezTo>
                  <a:pt x="15120" y="2887"/>
                  <a:pt x="15116" y="2891"/>
                  <a:pt x="15116" y="2891"/>
                </a:cubicBezTo>
                <a:cubicBezTo>
                  <a:pt x="15120" y="2897"/>
                  <a:pt x="15123" y="2904"/>
                  <a:pt x="15126" y="2910"/>
                </a:cubicBezTo>
                <a:cubicBezTo>
                  <a:pt x="15133" y="2907"/>
                  <a:pt x="15140" y="2897"/>
                  <a:pt x="15147" y="2894"/>
                </a:cubicBezTo>
                <a:lnTo>
                  <a:pt x="15147" y="2894"/>
                </a:lnTo>
                <a:close/>
                <a:moveTo>
                  <a:pt x="11528" y="2884"/>
                </a:moveTo>
                <a:cubicBezTo>
                  <a:pt x="11528" y="2887"/>
                  <a:pt x="11531" y="2894"/>
                  <a:pt x="11531" y="2897"/>
                </a:cubicBezTo>
                <a:cubicBezTo>
                  <a:pt x="11531" y="2894"/>
                  <a:pt x="11531" y="2887"/>
                  <a:pt x="11528" y="2884"/>
                </a:cubicBezTo>
                <a:cubicBezTo>
                  <a:pt x="11531" y="2884"/>
                  <a:pt x="11528" y="2884"/>
                  <a:pt x="11528" y="2884"/>
                </a:cubicBezTo>
                <a:close/>
                <a:moveTo>
                  <a:pt x="11498" y="2848"/>
                </a:moveTo>
                <a:cubicBezTo>
                  <a:pt x="11495" y="2874"/>
                  <a:pt x="11511" y="2881"/>
                  <a:pt x="11531" y="2884"/>
                </a:cubicBezTo>
                <a:cubicBezTo>
                  <a:pt x="11531" y="2884"/>
                  <a:pt x="11528" y="2884"/>
                  <a:pt x="11528" y="2884"/>
                </a:cubicBezTo>
                <a:cubicBezTo>
                  <a:pt x="11518" y="2874"/>
                  <a:pt x="11508" y="2861"/>
                  <a:pt x="11498" y="2848"/>
                </a:cubicBezTo>
                <a:cubicBezTo>
                  <a:pt x="11498" y="2851"/>
                  <a:pt x="11498" y="2848"/>
                  <a:pt x="11498" y="2848"/>
                </a:cubicBezTo>
                <a:close/>
                <a:moveTo>
                  <a:pt x="15421" y="2855"/>
                </a:moveTo>
                <a:cubicBezTo>
                  <a:pt x="15418" y="2855"/>
                  <a:pt x="15414" y="2858"/>
                  <a:pt x="15411" y="2858"/>
                </a:cubicBezTo>
                <a:cubicBezTo>
                  <a:pt x="15421" y="2864"/>
                  <a:pt x="15421" y="2861"/>
                  <a:pt x="15414" y="2851"/>
                </a:cubicBezTo>
                <a:cubicBezTo>
                  <a:pt x="15418" y="2851"/>
                  <a:pt x="15421" y="2855"/>
                  <a:pt x="15421" y="2855"/>
                </a:cubicBezTo>
                <a:close/>
                <a:moveTo>
                  <a:pt x="6263" y="17843"/>
                </a:moveTo>
                <a:cubicBezTo>
                  <a:pt x="6259" y="17843"/>
                  <a:pt x="6253" y="17843"/>
                  <a:pt x="6249" y="17847"/>
                </a:cubicBezTo>
                <a:cubicBezTo>
                  <a:pt x="6246" y="17847"/>
                  <a:pt x="6249" y="17853"/>
                  <a:pt x="6246" y="17857"/>
                </a:cubicBezTo>
                <a:cubicBezTo>
                  <a:pt x="6249" y="17850"/>
                  <a:pt x="6253" y="17847"/>
                  <a:pt x="6256" y="17840"/>
                </a:cubicBezTo>
                <a:cubicBezTo>
                  <a:pt x="6260" y="17840"/>
                  <a:pt x="6263" y="17843"/>
                  <a:pt x="6263" y="17843"/>
                </a:cubicBezTo>
                <a:close/>
                <a:moveTo>
                  <a:pt x="12070" y="2858"/>
                </a:moveTo>
                <a:cubicBezTo>
                  <a:pt x="12064" y="2858"/>
                  <a:pt x="12057" y="2835"/>
                  <a:pt x="12050" y="2858"/>
                </a:cubicBezTo>
                <a:cubicBezTo>
                  <a:pt x="12057" y="2858"/>
                  <a:pt x="12067" y="2855"/>
                  <a:pt x="12074" y="2855"/>
                </a:cubicBezTo>
                <a:cubicBezTo>
                  <a:pt x="12077" y="2855"/>
                  <a:pt x="12074" y="2858"/>
                  <a:pt x="12070" y="2858"/>
                </a:cubicBezTo>
                <a:close/>
                <a:moveTo>
                  <a:pt x="15475" y="2815"/>
                </a:moveTo>
                <a:cubicBezTo>
                  <a:pt x="15475" y="2812"/>
                  <a:pt x="15471" y="2809"/>
                  <a:pt x="15471" y="2805"/>
                </a:cubicBezTo>
                <a:cubicBezTo>
                  <a:pt x="15471" y="2809"/>
                  <a:pt x="15471" y="2812"/>
                  <a:pt x="15475" y="2815"/>
                </a:cubicBezTo>
                <a:cubicBezTo>
                  <a:pt x="15471" y="2815"/>
                  <a:pt x="15475" y="2815"/>
                  <a:pt x="15475" y="2815"/>
                </a:cubicBezTo>
                <a:close/>
                <a:moveTo>
                  <a:pt x="11190" y="2796"/>
                </a:moveTo>
                <a:cubicBezTo>
                  <a:pt x="11190" y="2792"/>
                  <a:pt x="11193" y="2792"/>
                  <a:pt x="11193" y="2789"/>
                </a:cubicBezTo>
                <a:cubicBezTo>
                  <a:pt x="11190" y="2789"/>
                  <a:pt x="11187" y="2789"/>
                  <a:pt x="11187" y="2792"/>
                </a:cubicBezTo>
                <a:cubicBezTo>
                  <a:pt x="11187" y="2792"/>
                  <a:pt x="11190" y="2796"/>
                  <a:pt x="11190" y="2796"/>
                </a:cubicBezTo>
                <a:close/>
                <a:moveTo>
                  <a:pt x="10895" y="2799"/>
                </a:moveTo>
                <a:cubicBezTo>
                  <a:pt x="10895" y="2799"/>
                  <a:pt x="10902" y="2792"/>
                  <a:pt x="10902" y="2792"/>
                </a:cubicBezTo>
                <a:lnTo>
                  <a:pt x="10895" y="2799"/>
                </a:lnTo>
                <a:cubicBezTo>
                  <a:pt x="10892" y="2796"/>
                  <a:pt x="10895" y="2799"/>
                  <a:pt x="10895" y="2799"/>
                </a:cubicBezTo>
                <a:close/>
                <a:moveTo>
                  <a:pt x="6728" y="18004"/>
                </a:moveTo>
                <a:cubicBezTo>
                  <a:pt x="6728" y="18014"/>
                  <a:pt x="6728" y="18024"/>
                  <a:pt x="6728" y="18037"/>
                </a:cubicBezTo>
                <a:cubicBezTo>
                  <a:pt x="6728" y="18037"/>
                  <a:pt x="6725" y="18037"/>
                  <a:pt x="6725" y="18037"/>
                </a:cubicBezTo>
                <a:cubicBezTo>
                  <a:pt x="6728" y="18034"/>
                  <a:pt x="6731" y="18030"/>
                  <a:pt x="6731" y="18027"/>
                </a:cubicBezTo>
                <a:cubicBezTo>
                  <a:pt x="6731" y="18017"/>
                  <a:pt x="6728" y="18011"/>
                  <a:pt x="6728" y="18004"/>
                </a:cubicBezTo>
                <a:cubicBezTo>
                  <a:pt x="6725" y="18004"/>
                  <a:pt x="6728" y="18004"/>
                  <a:pt x="6728" y="18004"/>
                </a:cubicBezTo>
                <a:close/>
                <a:moveTo>
                  <a:pt x="10393" y="18040"/>
                </a:moveTo>
                <a:lnTo>
                  <a:pt x="10393" y="18034"/>
                </a:lnTo>
                <a:cubicBezTo>
                  <a:pt x="10393" y="18034"/>
                  <a:pt x="10390" y="18037"/>
                  <a:pt x="10390" y="18037"/>
                </a:cubicBezTo>
                <a:cubicBezTo>
                  <a:pt x="10390" y="18037"/>
                  <a:pt x="10393" y="18040"/>
                  <a:pt x="10393" y="18040"/>
                </a:cubicBezTo>
                <a:close/>
                <a:moveTo>
                  <a:pt x="10360" y="18060"/>
                </a:moveTo>
                <a:cubicBezTo>
                  <a:pt x="10377" y="18063"/>
                  <a:pt x="10387" y="18050"/>
                  <a:pt x="10390" y="18037"/>
                </a:cubicBezTo>
                <a:cubicBezTo>
                  <a:pt x="10390" y="18037"/>
                  <a:pt x="10393" y="18040"/>
                  <a:pt x="10393" y="18040"/>
                </a:cubicBezTo>
                <a:cubicBezTo>
                  <a:pt x="10370" y="18030"/>
                  <a:pt x="10357" y="18037"/>
                  <a:pt x="10360" y="18060"/>
                </a:cubicBezTo>
                <a:cubicBezTo>
                  <a:pt x="10360" y="18063"/>
                  <a:pt x="10360" y="18060"/>
                  <a:pt x="10360" y="18060"/>
                </a:cubicBezTo>
                <a:close/>
                <a:moveTo>
                  <a:pt x="1239" y="18076"/>
                </a:moveTo>
                <a:lnTo>
                  <a:pt x="1239" y="18070"/>
                </a:lnTo>
                <a:lnTo>
                  <a:pt x="1232" y="18073"/>
                </a:lnTo>
                <a:lnTo>
                  <a:pt x="1239" y="18076"/>
                </a:lnTo>
                <a:close/>
                <a:moveTo>
                  <a:pt x="7896" y="2766"/>
                </a:moveTo>
                <a:lnTo>
                  <a:pt x="7896" y="2776"/>
                </a:lnTo>
                <a:lnTo>
                  <a:pt x="7906" y="2773"/>
                </a:lnTo>
                <a:lnTo>
                  <a:pt x="7896" y="2766"/>
                </a:lnTo>
                <a:close/>
                <a:moveTo>
                  <a:pt x="15508" y="2759"/>
                </a:moveTo>
                <a:cubicBezTo>
                  <a:pt x="15508" y="2756"/>
                  <a:pt x="15505" y="2753"/>
                  <a:pt x="15505" y="2750"/>
                </a:cubicBezTo>
                <a:cubicBezTo>
                  <a:pt x="15505" y="2753"/>
                  <a:pt x="15505" y="2756"/>
                  <a:pt x="15508" y="2759"/>
                </a:cubicBezTo>
                <a:cubicBezTo>
                  <a:pt x="15505" y="2759"/>
                  <a:pt x="15508" y="2759"/>
                  <a:pt x="15508" y="2759"/>
                </a:cubicBezTo>
                <a:close/>
                <a:moveTo>
                  <a:pt x="14598" y="2704"/>
                </a:moveTo>
                <a:cubicBezTo>
                  <a:pt x="14577" y="2707"/>
                  <a:pt x="14567" y="2714"/>
                  <a:pt x="14574" y="2737"/>
                </a:cubicBezTo>
                <a:cubicBezTo>
                  <a:pt x="14574" y="2737"/>
                  <a:pt x="14571" y="2733"/>
                  <a:pt x="14571" y="2733"/>
                </a:cubicBezTo>
                <a:cubicBezTo>
                  <a:pt x="14584" y="2727"/>
                  <a:pt x="14598" y="2720"/>
                  <a:pt x="14598" y="2704"/>
                </a:cubicBezTo>
                <a:cubicBezTo>
                  <a:pt x="14594" y="2700"/>
                  <a:pt x="14598" y="2704"/>
                  <a:pt x="14598" y="2704"/>
                </a:cubicBezTo>
                <a:close/>
                <a:moveTo>
                  <a:pt x="10544" y="18233"/>
                </a:moveTo>
                <a:lnTo>
                  <a:pt x="10537" y="18233"/>
                </a:lnTo>
                <a:lnTo>
                  <a:pt x="10541" y="18243"/>
                </a:lnTo>
                <a:lnTo>
                  <a:pt x="10544" y="18233"/>
                </a:lnTo>
                <a:close/>
                <a:moveTo>
                  <a:pt x="3334" y="18266"/>
                </a:moveTo>
                <a:lnTo>
                  <a:pt x="3334" y="18256"/>
                </a:lnTo>
                <a:lnTo>
                  <a:pt x="3324" y="18260"/>
                </a:lnTo>
                <a:lnTo>
                  <a:pt x="3334" y="18266"/>
                </a:lnTo>
                <a:close/>
                <a:moveTo>
                  <a:pt x="15531" y="2678"/>
                </a:moveTo>
                <a:cubicBezTo>
                  <a:pt x="15525" y="2681"/>
                  <a:pt x="15518" y="2684"/>
                  <a:pt x="15511" y="2687"/>
                </a:cubicBezTo>
                <a:cubicBezTo>
                  <a:pt x="15515" y="2691"/>
                  <a:pt x="15521" y="2694"/>
                  <a:pt x="15525" y="2697"/>
                </a:cubicBezTo>
                <a:cubicBezTo>
                  <a:pt x="15528" y="2691"/>
                  <a:pt x="15528" y="2684"/>
                  <a:pt x="15531" y="2678"/>
                </a:cubicBezTo>
                <a:cubicBezTo>
                  <a:pt x="15531" y="2674"/>
                  <a:pt x="15531" y="2678"/>
                  <a:pt x="15531" y="2678"/>
                </a:cubicBezTo>
                <a:close/>
                <a:moveTo>
                  <a:pt x="14624" y="2678"/>
                </a:moveTo>
                <a:cubicBezTo>
                  <a:pt x="14604" y="2674"/>
                  <a:pt x="14594" y="2684"/>
                  <a:pt x="14598" y="2704"/>
                </a:cubicBezTo>
                <a:cubicBezTo>
                  <a:pt x="14598" y="2704"/>
                  <a:pt x="14594" y="2700"/>
                  <a:pt x="14594" y="2700"/>
                </a:cubicBezTo>
                <a:cubicBezTo>
                  <a:pt x="14618" y="2707"/>
                  <a:pt x="14624" y="2694"/>
                  <a:pt x="14624" y="2678"/>
                </a:cubicBezTo>
                <a:cubicBezTo>
                  <a:pt x="14621" y="2674"/>
                  <a:pt x="14624" y="2678"/>
                  <a:pt x="14624" y="2678"/>
                </a:cubicBezTo>
                <a:close/>
                <a:moveTo>
                  <a:pt x="11953" y="2704"/>
                </a:moveTo>
                <a:cubicBezTo>
                  <a:pt x="11953" y="2687"/>
                  <a:pt x="11950" y="2671"/>
                  <a:pt x="11926" y="2678"/>
                </a:cubicBezTo>
                <a:cubicBezTo>
                  <a:pt x="11926" y="2678"/>
                  <a:pt x="11930" y="2674"/>
                  <a:pt x="11930" y="2674"/>
                </a:cubicBezTo>
                <a:cubicBezTo>
                  <a:pt x="11930" y="2691"/>
                  <a:pt x="11933" y="2710"/>
                  <a:pt x="11960" y="2700"/>
                </a:cubicBezTo>
                <a:lnTo>
                  <a:pt x="11953" y="2704"/>
                </a:lnTo>
                <a:close/>
                <a:moveTo>
                  <a:pt x="15531" y="2674"/>
                </a:moveTo>
                <a:cubicBezTo>
                  <a:pt x="15552" y="2678"/>
                  <a:pt x="15562" y="2668"/>
                  <a:pt x="15558" y="2648"/>
                </a:cubicBezTo>
                <a:cubicBezTo>
                  <a:pt x="15558" y="2648"/>
                  <a:pt x="15562" y="2651"/>
                  <a:pt x="15562" y="2651"/>
                </a:cubicBezTo>
                <a:cubicBezTo>
                  <a:pt x="15538" y="2648"/>
                  <a:pt x="15531" y="2658"/>
                  <a:pt x="15531" y="2674"/>
                </a:cubicBezTo>
                <a:cubicBezTo>
                  <a:pt x="15531" y="2678"/>
                  <a:pt x="15531" y="2674"/>
                  <a:pt x="15531" y="2674"/>
                </a:cubicBezTo>
                <a:close/>
                <a:moveTo>
                  <a:pt x="14658" y="2658"/>
                </a:moveTo>
                <a:cubicBezTo>
                  <a:pt x="14638" y="2648"/>
                  <a:pt x="14628" y="2655"/>
                  <a:pt x="14624" y="2674"/>
                </a:cubicBezTo>
                <a:cubicBezTo>
                  <a:pt x="14624" y="2674"/>
                  <a:pt x="14621" y="2671"/>
                  <a:pt x="14621" y="2671"/>
                </a:cubicBezTo>
                <a:cubicBezTo>
                  <a:pt x="14631" y="2664"/>
                  <a:pt x="14641" y="2658"/>
                  <a:pt x="14654" y="2651"/>
                </a:cubicBezTo>
                <a:cubicBezTo>
                  <a:pt x="14654" y="2655"/>
                  <a:pt x="14658" y="2658"/>
                  <a:pt x="14658" y="2658"/>
                </a:cubicBezTo>
                <a:close/>
                <a:moveTo>
                  <a:pt x="2839" y="18496"/>
                </a:moveTo>
                <a:cubicBezTo>
                  <a:pt x="2842" y="18496"/>
                  <a:pt x="2842" y="18496"/>
                  <a:pt x="2845" y="18492"/>
                </a:cubicBezTo>
                <a:cubicBezTo>
                  <a:pt x="2842" y="18492"/>
                  <a:pt x="2839" y="18489"/>
                  <a:pt x="2839" y="18489"/>
                </a:cubicBezTo>
                <a:cubicBezTo>
                  <a:pt x="2835" y="18489"/>
                  <a:pt x="2839" y="18496"/>
                  <a:pt x="2839" y="18496"/>
                </a:cubicBezTo>
                <a:close/>
                <a:moveTo>
                  <a:pt x="14654" y="2655"/>
                </a:moveTo>
                <a:cubicBezTo>
                  <a:pt x="14668" y="2648"/>
                  <a:pt x="14681" y="2645"/>
                  <a:pt x="14695" y="2638"/>
                </a:cubicBezTo>
                <a:lnTo>
                  <a:pt x="14695" y="2638"/>
                </a:lnTo>
                <a:cubicBezTo>
                  <a:pt x="14678" y="2635"/>
                  <a:pt x="14658" y="2628"/>
                  <a:pt x="14658" y="2658"/>
                </a:cubicBezTo>
                <a:cubicBezTo>
                  <a:pt x="14658" y="2658"/>
                  <a:pt x="14654" y="2655"/>
                  <a:pt x="14654" y="2655"/>
                </a:cubicBezTo>
                <a:close/>
                <a:moveTo>
                  <a:pt x="11458" y="2638"/>
                </a:moveTo>
                <a:cubicBezTo>
                  <a:pt x="11458" y="2638"/>
                  <a:pt x="11454" y="2641"/>
                  <a:pt x="11451" y="2641"/>
                </a:cubicBezTo>
                <a:cubicBezTo>
                  <a:pt x="11454" y="2641"/>
                  <a:pt x="11458" y="2641"/>
                  <a:pt x="11461" y="2641"/>
                </a:cubicBezTo>
                <a:cubicBezTo>
                  <a:pt x="11461" y="2641"/>
                  <a:pt x="11454" y="2635"/>
                  <a:pt x="11458" y="2638"/>
                </a:cubicBezTo>
                <a:close/>
                <a:moveTo>
                  <a:pt x="18340" y="18545"/>
                </a:moveTo>
                <a:cubicBezTo>
                  <a:pt x="18336" y="18548"/>
                  <a:pt x="18333" y="18551"/>
                  <a:pt x="18333" y="18555"/>
                </a:cubicBezTo>
                <a:cubicBezTo>
                  <a:pt x="18336" y="18551"/>
                  <a:pt x="18340" y="18551"/>
                  <a:pt x="18343" y="18548"/>
                </a:cubicBezTo>
                <a:cubicBezTo>
                  <a:pt x="18343" y="18548"/>
                  <a:pt x="18340" y="18545"/>
                  <a:pt x="18340" y="18545"/>
                </a:cubicBezTo>
                <a:close/>
                <a:moveTo>
                  <a:pt x="14691" y="2638"/>
                </a:moveTo>
                <a:cubicBezTo>
                  <a:pt x="14691" y="2619"/>
                  <a:pt x="14701" y="2609"/>
                  <a:pt x="14721" y="2609"/>
                </a:cubicBezTo>
                <a:cubicBezTo>
                  <a:pt x="14721" y="2609"/>
                  <a:pt x="14721" y="2609"/>
                  <a:pt x="14721" y="2609"/>
                </a:cubicBezTo>
                <a:cubicBezTo>
                  <a:pt x="14701" y="2609"/>
                  <a:pt x="14691" y="2619"/>
                  <a:pt x="14691" y="2638"/>
                </a:cubicBezTo>
                <a:cubicBezTo>
                  <a:pt x="14691" y="2638"/>
                  <a:pt x="14691" y="2638"/>
                  <a:pt x="14691" y="2638"/>
                </a:cubicBezTo>
                <a:close/>
                <a:moveTo>
                  <a:pt x="11418" y="2579"/>
                </a:moveTo>
                <a:lnTo>
                  <a:pt x="11418" y="2589"/>
                </a:lnTo>
                <a:lnTo>
                  <a:pt x="11428" y="2586"/>
                </a:lnTo>
                <a:lnTo>
                  <a:pt x="11418" y="2579"/>
                </a:lnTo>
                <a:close/>
                <a:moveTo>
                  <a:pt x="3548" y="18601"/>
                </a:moveTo>
                <a:cubicBezTo>
                  <a:pt x="3545" y="18604"/>
                  <a:pt x="3538" y="18607"/>
                  <a:pt x="3538" y="18610"/>
                </a:cubicBezTo>
                <a:cubicBezTo>
                  <a:pt x="3538" y="18614"/>
                  <a:pt x="3542" y="18617"/>
                  <a:pt x="3545" y="18620"/>
                </a:cubicBezTo>
                <a:cubicBezTo>
                  <a:pt x="3548" y="18617"/>
                  <a:pt x="3552" y="18614"/>
                  <a:pt x="3555" y="18610"/>
                </a:cubicBezTo>
                <a:cubicBezTo>
                  <a:pt x="3555" y="18607"/>
                  <a:pt x="3552" y="18604"/>
                  <a:pt x="3548" y="18601"/>
                </a:cubicBezTo>
                <a:close/>
                <a:moveTo>
                  <a:pt x="20914" y="18591"/>
                </a:moveTo>
                <a:cubicBezTo>
                  <a:pt x="20914" y="18591"/>
                  <a:pt x="20921" y="18597"/>
                  <a:pt x="20921" y="18597"/>
                </a:cubicBezTo>
                <a:lnTo>
                  <a:pt x="20914" y="18591"/>
                </a:lnTo>
                <a:cubicBezTo>
                  <a:pt x="20917" y="18587"/>
                  <a:pt x="20914" y="18591"/>
                  <a:pt x="20914" y="18591"/>
                </a:cubicBezTo>
                <a:close/>
                <a:moveTo>
                  <a:pt x="8034" y="2478"/>
                </a:moveTo>
                <a:cubicBezTo>
                  <a:pt x="8034" y="2481"/>
                  <a:pt x="8037" y="2481"/>
                  <a:pt x="8040" y="2481"/>
                </a:cubicBezTo>
                <a:cubicBezTo>
                  <a:pt x="8037" y="2478"/>
                  <a:pt x="8037" y="2478"/>
                  <a:pt x="8034" y="2478"/>
                </a:cubicBezTo>
                <a:cubicBezTo>
                  <a:pt x="8037" y="2474"/>
                  <a:pt x="8034" y="2478"/>
                  <a:pt x="8034" y="2478"/>
                </a:cubicBezTo>
                <a:close/>
                <a:moveTo>
                  <a:pt x="8874" y="2432"/>
                </a:moveTo>
                <a:cubicBezTo>
                  <a:pt x="8874" y="2442"/>
                  <a:pt x="8874" y="2451"/>
                  <a:pt x="8874" y="2461"/>
                </a:cubicBezTo>
                <a:cubicBezTo>
                  <a:pt x="8874" y="2461"/>
                  <a:pt x="8870" y="2458"/>
                  <a:pt x="8870" y="2458"/>
                </a:cubicBezTo>
                <a:cubicBezTo>
                  <a:pt x="8880" y="2458"/>
                  <a:pt x="8894" y="2458"/>
                  <a:pt x="8904" y="2458"/>
                </a:cubicBezTo>
                <a:cubicBezTo>
                  <a:pt x="8904" y="2458"/>
                  <a:pt x="8900" y="2461"/>
                  <a:pt x="8900" y="2461"/>
                </a:cubicBezTo>
                <a:cubicBezTo>
                  <a:pt x="8890" y="2451"/>
                  <a:pt x="8880" y="2442"/>
                  <a:pt x="8870" y="2432"/>
                </a:cubicBezTo>
                <a:lnTo>
                  <a:pt x="8874" y="2432"/>
                </a:lnTo>
                <a:close/>
                <a:moveTo>
                  <a:pt x="20151" y="18758"/>
                </a:moveTo>
                <a:cubicBezTo>
                  <a:pt x="20161" y="18758"/>
                  <a:pt x="20171" y="18758"/>
                  <a:pt x="20181" y="18758"/>
                </a:cubicBezTo>
                <a:cubicBezTo>
                  <a:pt x="20181" y="18758"/>
                  <a:pt x="20177" y="18761"/>
                  <a:pt x="20177" y="18761"/>
                </a:cubicBezTo>
                <a:cubicBezTo>
                  <a:pt x="20181" y="18748"/>
                  <a:pt x="20177" y="18738"/>
                  <a:pt x="20161" y="18742"/>
                </a:cubicBezTo>
                <a:cubicBezTo>
                  <a:pt x="20157" y="18742"/>
                  <a:pt x="20157" y="18755"/>
                  <a:pt x="20151" y="18758"/>
                </a:cubicBezTo>
                <a:lnTo>
                  <a:pt x="20151" y="18758"/>
                </a:lnTo>
                <a:close/>
                <a:moveTo>
                  <a:pt x="13965" y="2383"/>
                </a:moveTo>
                <a:cubicBezTo>
                  <a:pt x="13965" y="2379"/>
                  <a:pt x="13968" y="2376"/>
                  <a:pt x="13968" y="2373"/>
                </a:cubicBezTo>
                <a:cubicBezTo>
                  <a:pt x="13965" y="2376"/>
                  <a:pt x="13965" y="2376"/>
                  <a:pt x="13962" y="2379"/>
                </a:cubicBezTo>
                <a:cubicBezTo>
                  <a:pt x="13962" y="2379"/>
                  <a:pt x="13965" y="2383"/>
                  <a:pt x="13965" y="2383"/>
                </a:cubicBezTo>
                <a:close/>
                <a:moveTo>
                  <a:pt x="20151" y="18787"/>
                </a:moveTo>
                <a:cubicBezTo>
                  <a:pt x="20151" y="18778"/>
                  <a:pt x="20151" y="18768"/>
                  <a:pt x="20151" y="18758"/>
                </a:cubicBezTo>
                <a:cubicBezTo>
                  <a:pt x="20151" y="18758"/>
                  <a:pt x="20154" y="18761"/>
                  <a:pt x="20154" y="18761"/>
                </a:cubicBezTo>
                <a:cubicBezTo>
                  <a:pt x="20137" y="18768"/>
                  <a:pt x="20127" y="18778"/>
                  <a:pt x="20154" y="18787"/>
                </a:cubicBezTo>
                <a:lnTo>
                  <a:pt x="20151" y="18787"/>
                </a:lnTo>
                <a:close/>
                <a:moveTo>
                  <a:pt x="20184" y="18758"/>
                </a:moveTo>
                <a:cubicBezTo>
                  <a:pt x="20184" y="18768"/>
                  <a:pt x="20184" y="18778"/>
                  <a:pt x="20184" y="18787"/>
                </a:cubicBezTo>
                <a:cubicBezTo>
                  <a:pt x="20184" y="18787"/>
                  <a:pt x="20181" y="18784"/>
                  <a:pt x="20181" y="18784"/>
                </a:cubicBezTo>
                <a:cubicBezTo>
                  <a:pt x="20184" y="18781"/>
                  <a:pt x="20191" y="18778"/>
                  <a:pt x="20191" y="18778"/>
                </a:cubicBezTo>
                <a:cubicBezTo>
                  <a:pt x="20188" y="18771"/>
                  <a:pt x="20184" y="18764"/>
                  <a:pt x="20184" y="18758"/>
                </a:cubicBezTo>
                <a:lnTo>
                  <a:pt x="20184" y="18758"/>
                </a:lnTo>
                <a:close/>
                <a:moveTo>
                  <a:pt x="20174" y="18833"/>
                </a:moveTo>
                <a:cubicBezTo>
                  <a:pt x="20174" y="18817"/>
                  <a:pt x="20177" y="18801"/>
                  <a:pt x="20181" y="18784"/>
                </a:cubicBezTo>
                <a:cubicBezTo>
                  <a:pt x="20181" y="18784"/>
                  <a:pt x="20184" y="18787"/>
                  <a:pt x="20184" y="18787"/>
                </a:cubicBezTo>
                <a:cubicBezTo>
                  <a:pt x="20174" y="18787"/>
                  <a:pt x="20164" y="18787"/>
                  <a:pt x="20154" y="18787"/>
                </a:cubicBezTo>
                <a:cubicBezTo>
                  <a:pt x="20154" y="18787"/>
                  <a:pt x="20157" y="18784"/>
                  <a:pt x="20157" y="18784"/>
                </a:cubicBezTo>
                <a:cubicBezTo>
                  <a:pt x="20161" y="18801"/>
                  <a:pt x="20171" y="18817"/>
                  <a:pt x="20174" y="18833"/>
                </a:cubicBezTo>
                <a:cubicBezTo>
                  <a:pt x="20177" y="18833"/>
                  <a:pt x="20174" y="18833"/>
                  <a:pt x="20174" y="18833"/>
                </a:cubicBezTo>
                <a:close/>
                <a:moveTo>
                  <a:pt x="254" y="18892"/>
                </a:moveTo>
                <a:cubicBezTo>
                  <a:pt x="271" y="18889"/>
                  <a:pt x="291" y="18886"/>
                  <a:pt x="308" y="18879"/>
                </a:cubicBezTo>
                <a:cubicBezTo>
                  <a:pt x="308" y="18879"/>
                  <a:pt x="308" y="18879"/>
                  <a:pt x="308" y="18879"/>
                </a:cubicBezTo>
                <a:cubicBezTo>
                  <a:pt x="288" y="18879"/>
                  <a:pt x="268" y="18873"/>
                  <a:pt x="258" y="18896"/>
                </a:cubicBezTo>
                <a:cubicBezTo>
                  <a:pt x="258" y="18896"/>
                  <a:pt x="254" y="18892"/>
                  <a:pt x="254" y="18892"/>
                </a:cubicBezTo>
                <a:close/>
                <a:moveTo>
                  <a:pt x="2029" y="18905"/>
                </a:moveTo>
                <a:cubicBezTo>
                  <a:pt x="2025" y="18909"/>
                  <a:pt x="2022" y="18909"/>
                  <a:pt x="2015" y="18912"/>
                </a:cubicBezTo>
                <a:cubicBezTo>
                  <a:pt x="2018" y="18912"/>
                  <a:pt x="2022" y="18912"/>
                  <a:pt x="2025" y="18909"/>
                </a:cubicBezTo>
                <a:lnTo>
                  <a:pt x="2029" y="18905"/>
                </a:lnTo>
                <a:close/>
                <a:moveTo>
                  <a:pt x="13664" y="2271"/>
                </a:moveTo>
                <a:cubicBezTo>
                  <a:pt x="13664" y="2281"/>
                  <a:pt x="13664" y="2291"/>
                  <a:pt x="13664" y="2301"/>
                </a:cubicBezTo>
                <a:cubicBezTo>
                  <a:pt x="13664" y="2301"/>
                  <a:pt x="13660" y="2297"/>
                  <a:pt x="13660" y="2297"/>
                </a:cubicBezTo>
                <a:cubicBezTo>
                  <a:pt x="13690" y="2287"/>
                  <a:pt x="13670" y="2281"/>
                  <a:pt x="13660" y="2271"/>
                </a:cubicBezTo>
                <a:lnTo>
                  <a:pt x="13664" y="2271"/>
                </a:lnTo>
                <a:close/>
                <a:moveTo>
                  <a:pt x="21242" y="18902"/>
                </a:moveTo>
                <a:cubicBezTo>
                  <a:pt x="21239" y="18905"/>
                  <a:pt x="21235" y="18905"/>
                  <a:pt x="21235" y="18909"/>
                </a:cubicBezTo>
                <a:cubicBezTo>
                  <a:pt x="21235" y="18912"/>
                  <a:pt x="21239" y="18915"/>
                  <a:pt x="21242" y="18915"/>
                </a:cubicBezTo>
                <a:cubicBezTo>
                  <a:pt x="21245" y="18912"/>
                  <a:pt x="21249" y="18912"/>
                  <a:pt x="21249" y="18909"/>
                </a:cubicBezTo>
                <a:cubicBezTo>
                  <a:pt x="21245" y="18905"/>
                  <a:pt x="21242" y="18902"/>
                  <a:pt x="21242" y="18902"/>
                </a:cubicBezTo>
                <a:close/>
                <a:moveTo>
                  <a:pt x="2029" y="18909"/>
                </a:moveTo>
                <a:cubicBezTo>
                  <a:pt x="2035" y="18925"/>
                  <a:pt x="2039" y="18945"/>
                  <a:pt x="2045" y="18961"/>
                </a:cubicBezTo>
                <a:cubicBezTo>
                  <a:pt x="2045" y="18961"/>
                  <a:pt x="2045" y="18958"/>
                  <a:pt x="2045" y="18958"/>
                </a:cubicBezTo>
                <a:cubicBezTo>
                  <a:pt x="2039" y="18945"/>
                  <a:pt x="2032" y="18925"/>
                  <a:pt x="2029" y="18909"/>
                </a:cubicBezTo>
                <a:cubicBezTo>
                  <a:pt x="2029" y="18905"/>
                  <a:pt x="2029" y="18909"/>
                  <a:pt x="2029" y="18909"/>
                </a:cubicBezTo>
                <a:close/>
                <a:moveTo>
                  <a:pt x="14487" y="2274"/>
                </a:moveTo>
                <a:cubicBezTo>
                  <a:pt x="14484" y="2271"/>
                  <a:pt x="14480" y="2271"/>
                  <a:pt x="14477" y="2268"/>
                </a:cubicBezTo>
                <a:cubicBezTo>
                  <a:pt x="14477" y="2271"/>
                  <a:pt x="14480" y="2274"/>
                  <a:pt x="14480" y="2278"/>
                </a:cubicBezTo>
                <a:cubicBezTo>
                  <a:pt x="14484" y="2278"/>
                  <a:pt x="14487" y="2274"/>
                  <a:pt x="14487" y="2274"/>
                </a:cubicBezTo>
                <a:close/>
                <a:moveTo>
                  <a:pt x="13550" y="2248"/>
                </a:moveTo>
                <a:cubicBezTo>
                  <a:pt x="13560" y="2248"/>
                  <a:pt x="13570" y="2248"/>
                  <a:pt x="13577" y="2248"/>
                </a:cubicBezTo>
                <a:cubicBezTo>
                  <a:pt x="13577" y="2248"/>
                  <a:pt x="13577" y="2245"/>
                  <a:pt x="13577" y="2245"/>
                </a:cubicBezTo>
                <a:cubicBezTo>
                  <a:pt x="13567" y="2245"/>
                  <a:pt x="13557" y="2245"/>
                  <a:pt x="13547" y="2245"/>
                </a:cubicBezTo>
                <a:lnTo>
                  <a:pt x="13550" y="2248"/>
                </a:lnTo>
                <a:close/>
                <a:moveTo>
                  <a:pt x="2109" y="19004"/>
                </a:moveTo>
                <a:cubicBezTo>
                  <a:pt x="2116" y="18997"/>
                  <a:pt x="2126" y="18997"/>
                  <a:pt x="2132" y="19004"/>
                </a:cubicBezTo>
                <a:cubicBezTo>
                  <a:pt x="2132" y="19004"/>
                  <a:pt x="2136" y="19000"/>
                  <a:pt x="2136" y="19000"/>
                </a:cubicBezTo>
                <a:cubicBezTo>
                  <a:pt x="2126" y="19000"/>
                  <a:pt x="2116" y="19000"/>
                  <a:pt x="2106" y="19000"/>
                </a:cubicBezTo>
                <a:lnTo>
                  <a:pt x="2109" y="19004"/>
                </a:lnTo>
                <a:close/>
                <a:moveTo>
                  <a:pt x="8422" y="2261"/>
                </a:moveTo>
                <a:cubicBezTo>
                  <a:pt x="8422" y="2261"/>
                  <a:pt x="8422" y="2251"/>
                  <a:pt x="8422" y="2251"/>
                </a:cubicBezTo>
                <a:lnTo>
                  <a:pt x="8422" y="2261"/>
                </a:lnTo>
                <a:cubicBezTo>
                  <a:pt x="8418" y="2261"/>
                  <a:pt x="8422" y="2261"/>
                  <a:pt x="8422" y="2261"/>
                </a:cubicBezTo>
                <a:close/>
                <a:moveTo>
                  <a:pt x="8321" y="2242"/>
                </a:moveTo>
                <a:cubicBezTo>
                  <a:pt x="8331" y="2242"/>
                  <a:pt x="8342" y="2242"/>
                  <a:pt x="8352" y="2242"/>
                </a:cubicBezTo>
                <a:cubicBezTo>
                  <a:pt x="8352" y="2242"/>
                  <a:pt x="8348" y="2245"/>
                  <a:pt x="8348" y="2245"/>
                </a:cubicBezTo>
                <a:cubicBezTo>
                  <a:pt x="8345" y="2238"/>
                  <a:pt x="8338" y="2232"/>
                  <a:pt x="8335" y="2225"/>
                </a:cubicBezTo>
                <a:cubicBezTo>
                  <a:pt x="8331" y="2232"/>
                  <a:pt x="8328" y="2238"/>
                  <a:pt x="8321" y="2245"/>
                </a:cubicBezTo>
                <a:lnTo>
                  <a:pt x="8321" y="2242"/>
                </a:lnTo>
                <a:close/>
                <a:moveTo>
                  <a:pt x="15130" y="2192"/>
                </a:moveTo>
                <a:cubicBezTo>
                  <a:pt x="15126" y="2192"/>
                  <a:pt x="15123" y="2192"/>
                  <a:pt x="15120" y="2189"/>
                </a:cubicBezTo>
                <a:cubicBezTo>
                  <a:pt x="15123" y="2192"/>
                  <a:pt x="15126" y="2192"/>
                  <a:pt x="15126" y="2196"/>
                </a:cubicBezTo>
                <a:lnTo>
                  <a:pt x="15130" y="2192"/>
                </a:lnTo>
                <a:close/>
                <a:moveTo>
                  <a:pt x="15130" y="2192"/>
                </a:moveTo>
                <a:cubicBezTo>
                  <a:pt x="15130" y="2192"/>
                  <a:pt x="15126" y="2189"/>
                  <a:pt x="15126" y="2189"/>
                </a:cubicBezTo>
                <a:cubicBezTo>
                  <a:pt x="15126" y="2192"/>
                  <a:pt x="15126" y="2196"/>
                  <a:pt x="15126" y="2199"/>
                </a:cubicBezTo>
                <a:cubicBezTo>
                  <a:pt x="15126" y="2196"/>
                  <a:pt x="15130" y="2192"/>
                  <a:pt x="15130" y="2192"/>
                </a:cubicBezTo>
                <a:close/>
                <a:moveTo>
                  <a:pt x="2059" y="19017"/>
                </a:moveTo>
                <a:cubicBezTo>
                  <a:pt x="2075" y="19020"/>
                  <a:pt x="2092" y="19023"/>
                  <a:pt x="2106" y="19027"/>
                </a:cubicBezTo>
                <a:cubicBezTo>
                  <a:pt x="2106" y="19027"/>
                  <a:pt x="2102" y="19030"/>
                  <a:pt x="2102" y="19030"/>
                </a:cubicBezTo>
                <a:cubicBezTo>
                  <a:pt x="2102" y="19020"/>
                  <a:pt x="2102" y="19010"/>
                  <a:pt x="2102" y="19000"/>
                </a:cubicBezTo>
                <a:cubicBezTo>
                  <a:pt x="2102" y="19000"/>
                  <a:pt x="2106" y="19004"/>
                  <a:pt x="2106" y="19004"/>
                </a:cubicBezTo>
                <a:cubicBezTo>
                  <a:pt x="2092" y="19010"/>
                  <a:pt x="2075" y="19014"/>
                  <a:pt x="2059" y="19017"/>
                </a:cubicBezTo>
                <a:cubicBezTo>
                  <a:pt x="2059" y="19017"/>
                  <a:pt x="2059" y="19017"/>
                  <a:pt x="2059" y="19017"/>
                </a:cubicBezTo>
                <a:close/>
                <a:moveTo>
                  <a:pt x="2136" y="19000"/>
                </a:moveTo>
                <a:cubicBezTo>
                  <a:pt x="2136" y="19010"/>
                  <a:pt x="2136" y="19020"/>
                  <a:pt x="2136" y="19030"/>
                </a:cubicBezTo>
                <a:cubicBezTo>
                  <a:pt x="2136" y="19030"/>
                  <a:pt x="2132" y="19027"/>
                  <a:pt x="2132" y="19027"/>
                </a:cubicBezTo>
                <a:cubicBezTo>
                  <a:pt x="2139" y="19020"/>
                  <a:pt x="2146" y="19014"/>
                  <a:pt x="2152" y="19007"/>
                </a:cubicBezTo>
                <a:cubicBezTo>
                  <a:pt x="2146" y="19007"/>
                  <a:pt x="2139" y="19004"/>
                  <a:pt x="2132" y="19004"/>
                </a:cubicBezTo>
                <a:cubicBezTo>
                  <a:pt x="2129" y="19004"/>
                  <a:pt x="2136" y="19000"/>
                  <a:pt x="2136" y="19000"/>
                </a:cubicBezTo>
                <a:close/>
                <a:moveTo>
                  <a:pt x="15066" y="2166"/>
                </a:moveTo>
                <a:cubicBezTo>
                  <a:pt x="15056" y="2166"/>
                  <a:pt x="15049" y="2163"/>
                  <a:pt x="15039" y="2163"/>
                </a:cubicBezTo>
                <a:lnTo>
                  <a:pt x="15036" y="2166"/>
                </a:lnTo>
                <a:cubicBezTo>
                  <a:pt x="15046" y="2166"/>
                  <a:pt x="15056" y="2166"/>
                  <a:pt x="15066" y="2166"/>
                </a:cubicBezTo>
                <a:cubicBezTo>
                  <a:pt x="15066" y="2166"/>
                  <a:pt x="15066" y="2166"/>
                  <a:pt x="15066" y="2166"/>
                </a:cubicBezTo>
                <a:close/>
                <a:moveTo>
                  <a:pt x="2142" y="19050"/>
                </a:moveTo>
                <a:cubicBezTo>
                  <a:pt x="2136" y="19043"/>
                  <a:pt x="2132" y="19037"/>
                  <a:pt x="2132" y="19030"/>
                </a:cubicBezTo>
                <a:cubicBezTo>
                  <a:pt x="2132" y="19030"/>
                  <a:pt x="2136" y="19033"/>
                  <a:pt x="2136" y="19033"/>
                </a:cubicBezTo>
                <a:cubicBezTo>
                  <a:pt x="2126" y="19033"/>
                  <a:pt x="2116" y="19033"/>
                  <a:pt x="2106" y="19033"/>
                </a:cubicBezTo>
                <a:cubicBezTo>
                  <a:pt x="2106" y="19033"/>
                  <a:pt x="2109" y="19030"/>
                  <a:pt x="2109" y="19030"/>
                </a:cubicBezTo>
                <a:cubicBezTo>
                  <a:pt x="2109" y="19059"/>
                  <a:pt x="2126" y="19056"/>
                  <a:pt x="2146" y="19046"/>
                </a:cubicBezTo>
                <a:cubicBezTo>
                  <a:pt x="2146" y="19046"/>
                  <a:pt x="2142" y="19046"/>
                  <a:pt x="2142" y="19050"/>
                </a:cubicBezTo>
                <a:close/>
                <a:moveTo>
                  <a:pt x="8445" y="2206"/>
                </a:moveTo>
                <a:cubicBezTo>
                  <a:pt x="8449" y="2199"/>
                  <a:pt x="8469" y="2192"/>
                  <a:pt x="8449" y="2183"/>
                </a:cubicBezTo>
                <a:cubicBezTo>
                  <a:pt x="8449" y="2189"/>
                  <a:pt x="8445" y="2196"/>
                  <a:pt x="8445" y="2206"/>
                </a:cubicBezTo>
                <a:cubicBezTo>
                  <a:pt x="8445" y="2202"/>
                  <a:pt x="8442" y="2206"/>
                  <a:pt x="8445" y="2206"/>
                </a:cubicBezTo>
                <a:close/>
                <a:moveTo>
                  <a:pt x="429" y="19086"/>
                </a:moveTo>
                <a:cubicBezTo>
                  <a:pt x="429" y="19076"/>
                  <a:pt x="429" y="19066"/>
                  <a:pt x="429" y="19056"/>
                </a:cubicBezTo>
                <a:cubicBezTo>
                  <a:pt x="429" y="19056"/>
                  <a:pt x="425" y="19056"/>
                  <a:pt x="425" y="19056"/>
                </a:cubicBezTo>
                <a:cubicBezTo>
                  <a:pt x="425" y="19063"/>
                  <a:pt x="425" y="19076"/>
                  <a:pt x="429" y="19086"/>
                </a:cubicBezTo>
                <a:lnTo>
                  <a:pt x="429" y="19086"/>
                </a:lnTo>
                <a:close/>
                <a:moveTo>
                  <a:pt x="15033" y="2166"/>
                </a:moveTo>
                <a:cubicBezTo>
                  <a:pt x="15033" y="2156"/>
                  <a:pt x="15033" y="2147"/>
                  <a:pt x="15033" y="2137"/>
                </a:cubicBezTo>
                <a:cubicBezTo>
                  <a:pt x="15033" y="2137"/>
                  <a:pt x="15039" y="2140"/>
                  <a:pt x="15039" y="2140"/>
                </a:cubicBezTo>
                <a:cubicBezTo>
                  <a:pt x="15029" y="2140"/>
                  <a:pt x="15016" y="2140"/>
                  <a:pt x="15006" y="2140"/>
                </a:cubicBezTo>
                <a:cubicBezTo>
                  <a:pt x="15006" y="2140"/>
                  <a:pt x="15009" y="2137"/>
                  <a:pt x="15009" y="2137"/>
                </a:cubicBezTo>
                <a:cubicBezTo>
                  <a:pt x="15019" y="2147"/>
                  <a:pt x="15029" y="2156"/>
                  <a:pt x="15039" y="2166"/>
                </a:cubicBezTo>
                <a:lnTo>
                  <a:pt x="15033" y="2166"/>
                </a:lnTo>
                <a:close/>
                <a:moveTo>
                  <a:pt x="3250" y="19066"/>
                </a:moveTo>
                <a:lnTo>
                  <a:pt x="3244" y="19066"/>
                </a:lnTo>
                <a:lnTo>
                  <a:pt x="3247" y="19073"/>
                </a:lnTo>
                <a:lnTo>
                  <a:pt x="3250" y="19066"/>
                </a:lnTo>
                <a:close/>
                <a:moveTo>
                  <a:pt x="2132" y="19135"/>
                </a:moveTo>
                <a:cubicBezTo>
                  <a:pt x="2132" y="19145"/>
                  <a:pt x="2132" y="19155"/>
                  <a:pt x="2132" y="19164"/>
                </a:cubicBezTo>
                <a:cubicBezTo>
                  <a:pt x="2132" y="19164"/>
                  <a:pt x="2132" y="19164"/>
                  <a:pt x="2132" y="19164"/>
                </a:cubicBezTo>
                <a:cubicBezTo>
                  <a:pt x="2142" y="19164"/>
                  <a:pt x="2152" y="19164"/>
                  <a:pt x="2162" y="19164"/>
                </a:cubicBezTo>
                <a:cubicBezTo>
                  <a:pt x="2162" y="19164"/>
                  <a:pt x="2159" y="19168"/>
                  <a:pt x="2159" y="19168"/>
                </a:cubicBezTo>
                <a:cubicBezTo>
                  <a:pt x="2162" y="19145"/>
                  <a:pt x="2149" y="19138"/>
                  <a:pt x="2132" y="19135"/>
                </a:cubicBezTo>
                <a:lnTo>
                  <a:pt x="2132" y="19135"/>
                </a:lnTo>
                <a:close/>
                <a:moveTo>
                  <a:pt x="15311" y="2140"/>
                </a:moveTo>
                <a:cubicBezTo>
                  <a:pt x="15311" y="2130"/>
                  <a:pt x="15311" y="2120"/>
                  <a:pt x="15311" y="2107"/>
                </a:cubicBezTo>
                <a:cubicBezTo>
                  <a:pt x="15311" y="2107"/>
                  <a:pt x="15314" y="2111"/>
                  <a:pt x="15314" y="2111"/>
                </a:cubicBezTo>
                <a:cubicBezTo>
                  <a:pt x="15307" y="2114"/>
                  <a:pt x="15301" y="2114"/>
                  <a:pt x="15294" y="2117"/>
                </a:cubicBezTo>
                <a:cubicBezTo>
                  <a:pt x="15300" y="2124"/>
                  <a:pt x="15307" y="2130"/>
                  <a:pt x="15314" y="2137"/>
                </a:cubicBezTo>
                <a:cubicBezTo>
                  <a:pt x="15314" y="2137"/>
                  <a:pt x="15311" y="2140"/>
                  <a:pt x="15311" y="2140"/>
                </a:cubicBezTo>
                <a:close/>
                <a:moveTo>
                  <a:pt x="8311" y="2094"/>
                </a:moveTo>
                <a:lnTo>
                  <a:pt x="8305" y="2094"/>
                </a:lnTo>
                <a:lnTo>
                  <a:pt x="8308" y="2101"/>
                </a:lnTo>
                <a:lnTo>
                  <a:pt x="8311" y="2094"/>
                </a:lnTo>
                <a:close/>
                <a:moveTo>
                  <a:pt x="11883" y="19259"/>
                </a:moveTo>
                <a:lnTo>
                  <a:pt x="11893" y="19259"/>
                </a:lnTo>
                <a:lnTo>
                  <a:pt x="11890" y="19250"/>
                </a:lnTo>
                <a:lnTo>
                  <a:pt x="11883" y="19259"/>
                </a:lnTo>
                <a:close/>
                <a:moveTo>
                  <a:pt x="14591" y="2032"/>
                </a:moveTo>
                <a:cubicBezTo>
                  <a:pt x="14594" y="2032"/>
                  <a:pt x="14598" y="2032"/>
                  <a:pt x="14601" y="2032"/>
                </a:cubicBezTo>
                <a:cubicBezTo>
                  <a:pt x="14598" y="2032"/>
                  <a:pt x="14598" y="2029"/>
                  <a:pt x="14594" y="2029"/>
                </a:cubicBezTo>
                <a:cubicBezTo>
                  <a:pt x="14594" y="2029"/>
                  <a:pt x="14591" y="2032"/>
                  <a:pt x="14591" y="2032"/>
                </a:cubicBezTo>
                <a:close/>
                <a:moveTo>
                  <a:pt x="14681" y="2002"/>
                </a:moveTo>
                <a:cubicBezTo>
                  <a:pt x="14671" y="2002"/>
                  <a:pt x="14661" y="2002"/>
                  <a:pt x="14651" y="2002"/>
                </a:cubicBezTo>
                <a:cubicBezTo>
                  <a:pt x="14651" y="2002"/>
                  <a:pt x="14648" y="2006"/>
                  <a:pt x="14648" y="2006"/>
                </a:cubicBezTo>
                <a:cubicBezTo>
                  <a:pt x="14658" y="2006"/>
                  <a:pt x="14671" y="2006"/>
                  <a:pt x="14681" y="2006"/>
                </a:cubicBezTo>
                <a:lnTo>
                  <a:pt x="14681" y="2002"/>
                </a:lnTo>
                <a:close/>
                <a:moveTo>
                  <a:pt x="8368" y="2012"/>
                </a:moveTo>
                <a:lnTo>
                  <a:pt x="8362" y="2012"/>
                </a:lnTo>
                <a:lnTo>
                  <a:pt x="8365" y="2019"/>
                </a:lnTo>
                <a:lnTo>
                  <a:pt x="8368" y="2012"/>
                </a:lnTo>
                <a:close/>
                <a:moveTo>
                  <a:pt x="14808" y="1947"/>
                </a:moveTo>
                <a:cubicBezTo>
                  <a:pt x="14808" y="1950"/>
                  <a:pt x="14808" y="1953"/>
                  <a:pt x="14808" y="1956"/>
                </a:cubicBezTo>
                <a:cubicBezTo>
                  <a:pt x="14818" y="1950"/>
                  <a:pt x="14815" y="1947"/>
                  <a:pt x="14805" y="1950"/>
                </a:cubicBezTo>
                <a:cubicBezTo>
                  <a:pt x="14805" y="1950"/>
                  <a:pt x="14808" y="1947"/>
                  <a:pt x="14808" y="1947"/>
                </a:cubicBezTo>
                <a:close/>
                <a:moveTo>
                  <a:pt x="8321" y="1940"/>
                </a:moveTo>
                <a:cubicBezTo>
                  <a:pt x="8308" y="1950"/>
                  <a:pt x="8291" y="1956"/>
                  <a:pt x="8278" y="1966"/>
                </a:cubicBezTo>
                <a:cubicBezTo>
                  <a:pt x="8278" y="1966"/>
                  <a:pt x="8278" y="1966"/>
                  <a:pt x="8278" y="1966"/>
                </a:cubicBezTo>
                <a:cubicBezTo>
                  <a:pt x="8295" y="1960"/>
                  <a:pt x="8308" y="1953"/>
                  <a:pt x="8325" y="1943"/>
                </a:cubicBezTo>
                <a:cubicBezTo>
                  <a:pt x="8325" y="1947"/>
                  <a:pt x="8321" y="1940"/>
                  <a:pt x="8321" y="1940"/>
                </a:cubicBezTo>
                <a:close/>
                <a:moveTo>
                  <a:pt x="700" y="19518"/>
                </a:moveTo>
                <a:cubicBezTo>
                  <a:pt x="700" y="19508"/>
                  <a:pt x="700" y="19495"/>
                  <a:pt x="700" y="19486"/>
                </a:cubicBezTo>
                <a:cubicBezTo>
                  <a:pt x="700" y="19486"/>
                  <a:pt x="703" y="19489"/>
                  <a:pt x="703" y="19489"/>
                </a:cubicBezTo>
                <a:cubicBezTo>
                  <a:pt x="690" y="19495"/>
                  <a:pt x="676" y="19505"/>
                  <a:pt x="663" y="19512"/>
                </a:cubicBezTo>
                <a:lnTo>
                  <a:pt x="666" y="19508"/>
                </a:lnTo>
                <a:cubicBezTo>
                  <a:pt x="680" y="19512"/>
                  <a:pt x="690" y="19512"/>
                  <a:pt x="703" y="19515"/>
                </a:cubicBezTo>
                <a:lnTo>
                  <a:pt x="700" y="19518"/>
                </a:lnTo>
                <a:close/>
                <a:moveTo>
                  <a:pt x="663" y="19512"/>
                </a:moveTo>
                <a:cubicBezTo>
                  <a:pt x="663" y="19512"/>
                  <a:pt x="670" y="19518"/>
                  <a:pt x="670" y="19518"/>
                </a:cubicBezTo>
                <a:lnTo>
                  <a:pt x="666" y="19508"/>
                </a:lnTo>
                <a:cubicBezTo>
                  <a:pt x="666" y="19508"/>
                  <a:pt x="663" y="19512"/>
                  <a:pt x="663" y="19512"/>
                </a:cubicBezTo>
                <a:close/>
                <a:moveTo>
                  <a:pt x="8981" y="1924"/>
                </a:moveTo>
                <a:cubicBezTo>
                  <a:pt x="8977" y="1917"/>
                  <a:pt x="8977" y="1911"/>
                  <a:pt x="8974" y="1904"/>
                </a:cubicBezTo>
                <a:cubicBezTo>
                  <a:pt x="8971" y="1907"/>
                  <a:pt x="8967" y="1911"/>
                  <a:pt x="8964" y="1917"/>
                </a:cubicBezTo>
                <a:cubicBezTo>
                  <a:pt x="8971" y="1917"/>
                  <a:pt x="8977" y="1920"/>
                  <a:pt x="8981" y="1924"/>
                </a:cubicBezTo>
                <a:cubicBezTo>
                  <a:pt x="8984" y="1920"/>
                  <a:pt x="8981" y="1924"/>
                  <a:pt x="8981" y="1924"/>
                </a:cubicBezTo>
                <a:close/>
                <a:moveTo>
                  <a:pt x="14567" y="1894"/>
                </a:moveTo>
                <a:cubicBezTo>
                  <a:pt x="14588" y="1894"/>
                  <a:pt x="14598" y="1888"/>
                  <a:pt x="14598" y="1868"/>
                </a:cubicBezTo>
                <a:cubicBezTo>
                  <a:pt x="14598" y="1868"/>
                  <a:pt x="14601" y="1871"/>
                  <a:pt x="14601" y="1871"/>
                </a:cubicBezTo>
                <a:cubicBezTo>
                  <a:pt x="14577" y="1868"/>
                  <a:pt x="14571" y="1881"/>
                  <a:pt x="14567" y="1894"/>
                </a:cubicBezTo>
                <a:lnTo>
                  <a:pt x="14567" y="1894"/>
                </a:lnTo>
                <a:close/>
                <a:moveTo>
                  <a:pt x="13326" y="1888"/>
                </a:moveTo>
                <a:cubicBezTo>
                  <a:pt x="13326" y="1888"/>
                  <a:pt x="13329" y="1891"/>
                  <a:pt x="13329" y="1891"/>
                </a:cubicBezTo>
                <a:cubicBezTo>
                  <a:pt x="13329" y="1888"/>
                  <a:pt x="13329" y="1884"/>
                  <a:pt x="13329" y="1884"/>
                </a:cubicBezTo>
                <a:cubicBezTo>
                  <a:pt x="13332" y="1884"/>
                  <a:pt x="13326" y="1888"/>
                  <a:pt x="13326" y="1888"/>
                </a:cubicBezTo>
                <a:close/>
                <a:moveTo>
                  <a:pt x="3076" y="19633"/>
                </a:moveTo>
                <a:cubicBezTo>
                  <a:pt x="3073" y="19636"/>
                  <a:pt x="3073" y="19640"/>
                  <a:pt x="3070" y="19640"/>
                </a:cubicBezTo>
                <a:cubicBezTo>
                  <a:pt x="3073" y="19636"/>
                  <a:pt x="3076" y="19636"/>
                  <a:pt x="3076" y="19633"/>
                </a:cubicBezTo>
                <a:cubicBezTo>
                  <a:pt x="3080" y="19633"/>
                  <a:pt x="3076" y="19633"/>
                  <a:pt x="3076" y="19633"/>
                </a:cubicBezTo>
                <a:close/>
                <a:moveTo>
                  <a:pt x="11816" y="19705"/>
                </a:moveTo>
                <a:cubicBezTo>
                  <a:pt x="11819" y="19712"/>
                  <a:pt x="11826" y="19718"/>
                  <a:pt x="11829" y="19725"/>
                </a:cubicBezTo>
                <a:cubicBezTo>
                  <a:pt x="11833" y="19722"/>
                  <a:pt x="11833" y="19715"/>
                  <a:pt x="11836" y="19712"/>
                </a:cubicBezTo>
                <a:cubicBezTo>
                  <a:pt x="11829" y="19712"/>
                  <a:pt x="11819" y="19712"/>
                  <a:pt x="11813" y="19712"/>
                </a:cubicBezTo>
                <a:cubicBezTo>
                  <a:pt x="11809" y="19708"/>
                  <a:pt x="11813" y="19705"/>
                  <a:pt x="11816" y="19705"/>
                </a:cubicBezTo>
                <a:close/>
                <a:moveTo>
                  <a:pt x="8385" y="1806"/>
                </a:moveTo>
                <a:cubicBezTo>
                  <a:pt x="8395" y="1816"/>
                  <a:pt x="8398" y="1816"/>
                  <a:pt x="8385" y="1806"/>
                </a:cubicBezTo>
                <a:lnTo>
                  <a:pt x="8385" y="1806"/>
                </a:lnTo>
                <a:close/>
                <a:moveTo>
                  <a:pt x="11836" y="19800"/>
                </a:moveTo>
                <a:cubicBezTo>
                  <a:pt x="11833" y="19797"/>
                  <a:pt x="11829" y="19794"/>
                  <a:pt x="11833" y="19790"/>
                </a:cubicBezTo>
                <a:cubicBezTo>
                  <a:pt x="11839" y="19777"/>
                  <a:pt x="11836" y="19777"/>
                  <a:pt x="11826" y="19784"/>
                </a:cubicBezTo>
                <a:cubicBezTo>
                  <a:pt x="11823" y="19784"/>
                  <a:pt x="11829" y="19794"/>
                  <a:pt x="11836" y="19800"/>
                </a:cubicBezTo>
                <a:cubicBezTo>
                  <a:pt x="11836" y="19800"/>
                  <a:pt x="11836" y="19800"/>
                  <a:pt x="11836" y="19800"/>
                </a:cubicBezTo>
                <a:close/>
                <a:moveTo>
                  <a:pt x="1426" y="19800"/>
                </a:moveTo>
                <a:cubicBezTo>
                  <a:pt x="1426" y="19800"/>
                  <a:pt x="1436" y="19803"/>
                  <a:pt x="1436" y="19803"/>
                </a:cubicBezTo>
                <a:lnTo>
                  <a:pt x="1426" y="19800"/>
                </a:lnTo>
                <a:cubicBezTo>
                  <a:pt x="1429" y="19797"/>
                  <a:pt x="1426" y="19800"/>
                  <a:pt x="1426" y="19800"/>
                </a:cubicBezTo>
                <a:close/>
                <a:moveTo>
                  <a:pt x="8385" y="1806"/>
                </a:moveTo>
                <a:cubicBezTo>
                  <a:pt x="8402" y="1799"/>
                  <a:pt x="8418" y="1796"/>
                  <a:pt x="8435" y="1789"/>
                </a:cubicBezTo>
                <a:cubicBezTo>
                  <a:pt x="8435" y="1789"/>
                  <a:pt x="8432" y="1786"/>
                  <a:pt x="8432" y="1786"/>
                </a:cubicBezTo>
                <a:cubicBezTo>
                  <a:pt x="8418" y="1793"/>
                  <a:pt x="8402" y="1799"/>
                  <a:pt x="8385" y="1806"/>
                </a:cubicBezTo>
                <a:cubicBezTo>
                  <a:pt x="8385" y="1806"/>
                  <a:pt x="8385" y="1806"/>
                  <a:pt x="8385" y="1806"/>
                </a:cubicBezTo>
                <a:close/>
                <a:moveTo>
                  <a:pt x="14350" y="1763"/>
                </a:moveTo>
                <a:cubicBezTo>
                  <a:pt x="14340" y="1763"/>
                  <a:pt x="14330" y="1763"/>
                  <a:pt x="14316" y="1763"/>
                </a:cubicBezTo>
                <a:cubicBezTo>
                  <a:pt x="14316" y="1763"/>
                  <a:pt x="14320" y="1760"/>
                  <a:pt x="14320" y="1760"/>
                </a:cubicBezTo>
                <a:cubicBezTo>
                  <a:pt x="14330" y="1773"/>
                  <a:pt x="14336" y="1789"/>
                  <a:pt x="14347" y="1763"/>
                </a:cubicBezTo>
                <a:lnTo>
                  <a:pt x="14350" y="1763"/>
                </a:lnTo>
                <a:close/>
                <a:moveTo>
                  <a:pt x="9312" y="1789"/>
                </a:moveTo>
                <a:cubicBezTo>
                  <a:pt x="9312" y="1779"/>
                  <a:pt x="9312" y="1770"/>
                  <a:pt x="9312" y="1760"/>
                </a:cubicBezTo>
                <a:cubicBezTo>
                  <a:pt x="9312" y="1760"/>
                  <a:pt x="9319" y="1763"/>
                  <a:pt x="9319" y="1763"/>
                </a:cubicBezTo>
                <a:cubicBezTo>
                  <a:pt x="9312" y="1766"/>
                  <a:pt x="9302" y="1770"/>
                  <a:pt x="9295" y="1773"/>
                </a:cubicBezTo>
                <a:cubicBezTo>
                  <a:pt x="9302" y="1776"/>
                  <a:pt x="9312" y="1779"/>
                  <a:pt x="9319" y="1786"/>
                </a:cubicBezTo>
                <a:lnTo>
                  <a:pt x="9312" y="1789"/>
                </a:lnTo>
                <a:close/>
                <a:moveTo>
                  <a:pt x="8596" y="1789"/>
                </a:moveTo>
                <a:cubicBezTo>
                  <a:pt x="8593" y="1786"/>
                  <a:pt x="8589" y="1779"/>
                  <a:pt x="8586" y="1776"/>
                </a:cubicBezTo>
                <a:cubicBezTo>
                  <a:pt x="8586" y="1779"/>
                  <a:pt x="8586" y="1783"/>
                  <a:pt x="8586" y="1783"/>
                </a:cubicBezTo>
                <a:cubicBezTo>
                  <a:pt x="8593" y="1786"/>
                  <a:pt x="8596" y="1786"/>
                  <a:pt x="8596" y="1789"/>
                </a:cubicBezTo>
                <a:cubicBezTo>
                  <a:pt x="8599" y="1786"/>
                  <a:pt x="8596" y="1789"/>
                  <a:pt x="8596" y="1789"/>
                </a:cubicBezTo>
                <a:close/>
                <a:moveTo>
                  <a:pt x="14588" y="1724"/>
                </a:moveTo>
                <a:cubicBezTo>
                  <a:pt x="14591" y="1730"/>
                  <a:pt x="14571" y="1743"/>
                  <a:pt x="14594" y="1743"/>
                </a:cubicBezTo>
                <a:cubicBezTo>
                  <a:pt x="14588" y="1734"/>
                  <a:pt x="14588" y="1727"/>
                  <a:pt x="14588" y="1724"/>
                </a:cubicBezTo>
                <a:cubicBezTo>
                  <a:pt x="14584" y="1720"/>
                  <a:pt x="14584" y="1720"/>
                  <a:pt x="14588" y="1724"/>
                </a:cubicBezTo>
                <a:close/>
                <a:moveTo>
                  <a:pt x="1885" y="19974"/>
                </a:moveTo>
                <a:cubicBezTo>
                  <a:pt x="1885" y="19964"/>
                  <a:pt x="1885" y="19954"/>
                  <a:pt x="1885" y="19944"/>
                </a:cubicBezTo>
                <a:lnTo>
                  <a:pt x="1888" y="19948"/>
                </a:lnTo>
                <a:cubicBezTo>
                  <a:pt x="1878" y="19948"/>
                  <a:pt x="1868" y="19948"/>
                  <a:pt x="1858" y="19948"/>
                </a:cubicBezTo>
                <a:cubicBezTo>
                  <a:pt x="1858" y="19948"/>
                  <a:pt x="1861" y="19944"/>
                  <a:pt x="1861" y="19944"/>
                </a:cubicBezTo>
                <a:cubicBezTo>
                  <a:pt x="1858" y="19964"/>
                  <a:pt x="1865" y="19974"/>
                  <a:pt x="1885" y="19974"/>
                </a:cubicBezTo>
                <a:lnTo>
                  <a:pt x="1885" y="19974"/>
                </a:lnTo>
                <a:close/>
                <a:moveTo>
                  <a:pt x="9275" y="1717"/>
                </a:moveTo>
                <a:lnTo>
                  <a:pt x="9269" y="1717"/>
                </a:lnTo>
                <a:lnTo>
                  <a:pt x="9272" y="1724"/>
                </a:lnTo>
                <a:lnTo>
                  <a:pt x="9275" y="1717"/>
                </a:lnTo>
                <a:close/>
                <a:moveTo>
                  <a:pt x="1828" y="20026"/>
                </a:moveTo>
                <a:cubicBezTo>
                  <a:pt x="1824" y="20000"/>
                  <a:pt x="1808" y="20003"/>
                  <a:pt x="1788" y="20007"/>
                </a:cubicBezTo>
                <a:cubicBezTo>
                  <a:pt x="1788" y="20007"/>
                  <a:pt x="1791" y="20003"/>
                  <a:pt x="1791" y="20003"/>
                </a:cubicBezTo>
                <a:cubicBezTo>
                  <a:pt x="1804" y="20010"/>
                  <a:pt x="1818" y="20017"/>
                  <a:pt x="1828" y="20023"/>
                </a:cubicBezTo>
                <a:lnTo>
                  <a:pt x="1828" y="20026"/>
                </a:lnTo>
                <a:close/>
                <a:moveTo>
                  <a:pt x="12736" y="1694"/>
                </a:moveTo>
                <a:cubicBezTo>
                  <a:pt x="12740" y="1694"/>
                  <a:pt x="12747" y="1698"/>
                  <a:pt x="12750" y="1698"/>
                </a:cubicBezTo>
                <a:cubicBezTo>
                  <a:pt x="12747" y="1698"/>
                  <a:pt x="12747" y="1694"/>
                  <a:pt x="12743" y="1694"/>
                </a:cubicBezTo>
                <a:cubicBezTo>
                  <a:pt x="12743" y="1694"/>
                  <a:pt x="12736" y="1694"/>
                  <a:pt x="12736" y="1694"/>
                </a:cubicBezTo>
                <a:cubicBezTo>
                  <a:pt x="12733" y="1694"/>
                  <a:pt x="12736" y="1694"/>
                  <a:pt x="12736" y="1694"/>
                </a:cubicBezTo>
                <a:close/>
                <a:moveTo>
                  <a:pt x="2735" y="20003"/>
                </a:moveTo>
                <a:lnTo>
                  <a:pt x="2745" y="20003"/>
                </a:lnTo>
                <a:cubicBezTo>
                  <a:pt x="2745" y="20003"/>
                  <a:pt x="2738" y="20000"/>
                  <a:pt x="2738" y="20000"/>
                </a:cubicBezTo>
                <a:cubicBezTo>
                  <a:pt x="2738" y="20000"/>
                  <a:pt x="2735" y="20003"/>
                  <a:pt x="2735" y="20003"/>
                </a:cubicBezTo>
                <a:close/>
                <a:moveTo>
                  <a:pt x="9051" y="1661"/>
                </a:moveTo>
                <a:cubicBezTo>
                  <a:pt x="9048" y="1668"/>
                  <a:pt x="9048" y="1675"/>
                  <a:pt x="9044" y="1681"/>
                </a:cubicBezTo>
                <a:cubicBezTo>
                  <a:pt x="9048" y="1681"/>
                  <a:pt x="9051" y="1681"/>
                  <a:pt x="9058" y="1681"/>
                </a:cubicBezTo>
                <a:cubicBezTo>
                  <a:pt x="9054" y="1675"/>
                  <a:pt x="9054" y="1668"/>
                  <a:pt x="9051" y="1661"/>
                </a:cubicBezTo>
                <a:lnTo>
                  <a:pt x="9051" y="1661"/>
                </a:lnTo>
                <a:close/>
                <a:moveTo>
                  <a:pt x="1831" y="20023"/>
                </a:moveTo>
                <a:cubicBezTo>
                  <a:pt x="1831" y="20043"/>
                  <a:pt x="1841" y="20053"/>
                  <a:pt x="1865" y="20046"/>
                </a:cubicBezTo>
                <a:lnTo>
                  <a:pt x="1861" y="20049"/>
                </a:lnTo>
                <a:cubicBezTo>
                  <a:pt x="1858" y="20033"/>
                  <a:pt x="1848" y="20026"/>
                  <a:pt x="1828" y="20026"/>
                </a:cubicBezTo>
                <a:cubicBezTo>
                  <a:pt x="1828" y="20026"/>
                  <a:pt x="1831" y="20023"/>
                  <a:pt x="1831" y="20023"/>
                </a:cubicBezTo>
                <a:close/>
                <a:moveTo>
                  <a:pt x="2203" y="20043"/>
                </a:moveTo>
                <a:cubicBezTo>
                  <a:pt x="2206" y="20039"/>
                  <a:pt x="2209" y="20039"/>
                  <a:pt x="2213" y="20036"/>
                </a:cubicBezTo>
                <a:cubicBezTo>
                  <a:pt x="2213" y="20036"/>
                  <a:pt x="2216" y="20033"/>
                  <a:pt x="2216" y="20033"/>
                </a:cubicBezTo>
                <a:cubicBezTo>
                  <a:pt x="2213" y="20036"/>
                  <a:pt x="2206" y="20039"/>
                  <a:pt x="2203" y="20043"/>
                </a:cubicBezTo>
                <a:cubicBezTo>
                  <a:pt x="2199" y="20046"/>
                  <a:pt x="2203" y="20043"/>
                  <a:pt x="2203" y="20043"/>
                </a:cubicBezTo>
                <a:close/>
                <a:moveTo>
                  <a:pt x="1865" y="20046"/>
                </a:moveTo>
                <a:cubicBezTo>
                  <a:pt x="1858" y="20066"/>
                  <a:pt x="1865" y="20079"/>
                  <a:pt x="1888" y="20079"/>
                </a:cubicBezTo>
                <a:cubicBezTo>
                  <a:pt x="1888" y="20079"/>
                  <a:pt x="1885" y="20082"/>
                  <a:pt x="1885" y="20082"/>
                </a:cubicBezTo>
                <a:cubicBezTo>
                  <a:pt x="1885" y="20062"/>
                  <a:pt x="1875" y="20056"/>
                  <a:pt x="1865" y="20046"/>
                </a:cubicBezTo>
                <a:cubicBezTo>
                  <a:pt x="1861" y="20049"/>
                  <a:pt x="1865" y="20046"/>
                  <a:pt x="1865" y="20046"/>
                </a:cubicBezTo>
                <a:close/>
                <a:moveTo>
                  <a:pt x="9178" y="1681"/>
                </a:moveTo>
                <a:cubicBezTo>
                  <a:pt x="9185" y="1678"/>
                  <a:pt x="9192" y="1675"/>
                  <a:pt x="9195" y="1671"/>
                </a:cubicBezTo>
                <a:cubicBezTo>
                  <a:pt x="9192" y="1668"/>
                  <a:pt x="9185" y="1668"/>
                  <a:pt x="9182" y="1665"/>
                </a:cubicBezTo>
                <a:cubicBezTo>
                  <a:pt x="9182" y="1671"/>
                  <a:pt x="9182" y="1678"/>
                  <a:pt x="9182" y="1684"/>
                </a:cubicBezTo>
                <a:cubicBezTo>
                  <a:pt x="9182" y="1684"/>
                  <a:pt x="9178" y="1681"/>
                  <a:pt x="9178" y="1681"/>
                </a:cubicBezTo>
                <a:close/>
                <a:moveTo>
                  <a:pt x="9051" y="1661"/>
                </a:moveTo>
                <a:cubicBezTo>
                  <a:pt x="9065" y="1668"/>
                  <a:pt x="9078" y="1675"/>
                  <a:pt x="9091" y="1681"/>
                </a:cubicBezTo>
                <a:cubicBezTo>
                  <a:pt x="9091" y="1681"/>
                  <a:pt x="9088" y="1684"/>
                  <a:pt x="9088" y="1684"/>
                </a:cubicBezTo>
                <a:cubicBezTo>
                  <a:pt x="9081" y="1668"/>
                  <a:pt x="9078" y="1652"/>
                  <a:pt x="9071" y="1632"/>
                </a:cubicBezTo>
                <a:cubicBezTo>
                  <a:pt x="9071" y="1632"/>
                  <a:pt x="9075" y="1632"/>
                  <a:pt x="9075" y="1632"/>
                </a:cubicBezTo>
                <a:cubicBezTo>
                  <a:pt x="9078" y="1655"/>
                  <a:pt x="9071" y="1665"/>
                  <a:pt x="9051" y="1661"/>
                </a:cubicBezTo>
                <a:cubicBezTo>
                  <a:pt x="9051" y="1665"/>
                  <a:pt x="9051" y="1661"/>
                  <a:pt x="9051" y="1661"/>
                </a:cubicBezTo>
                <a:close/>
                <a:moveTo>
                  <a:pt x="14236" y="1655"/>
                </a:moveTo>
                <a:cubicBezTo>
                  <a:pt x="14236" y="1645"/>
                  <a:pt x="14236" y="1635"/>
                  <a:pt x="14236" y="1622"/>
                </a:cubicBezTo>
                <a:cubicBezTo>
                  <a:pt x="14236" y="1622"/>
                  <a:pt x="14239" y="1625"/>
                  <a:pt x="14239" y="1625"/>
                </a:cubicBezTo>
                <a:cubicBezTo>
                  <a:pt x="14233" y="1629"/>
                  <a:pt x="14226" y="1632"/>
                  <a:pt x="14219" y="1635"/>
                </a:cubicBezTo>
                <a:cubicBezTo>
                  <a:pt x="14226" y="1642"/>
                  <a:pt x="14233" y="1645"/>
                  <a:pt x="14239" y="1652"/>
                </a:cubicBezTo>
                <a:lnTo>
                  <a:pt x="14236" y="1655"/>
                </a:lnTo>
                <a:close/>
                <a:moveTo>
                  <a:pt x="1918" y="20102"/>
                </a:moveTo>
                <a:cubicBezTo>
                  <a:pt x="1908" y="20095"/>
                  <a:pt x="1895" y="20089"/>
                  <a:pt x="1885" y="20079"/>
                </a:cubicBezTo>
                <a:cubicBezTo>
                  <a:pt x="1885" y="20079"/>
                  <a:pt x="1888" y="20076"/>
                  <a:pt x="1888" y="20076"/>
                </a:cubicBezTo>
                <a:cubicBezTo>
                  <a:pt x="1888" y="20098"/>
                  <a:pt x="1898" y="20108"/>
                  <a:pt x="1921" y="20095"/>
                </a:cubicBezTo>
                <a:cubicBezTo>
                  <a:pt x="1921" y="20098"/>
                  <a:pt x="1918" y="20102"/>
                  <a:pt x="1918" y="20102"/>
                </a:cubicBezTo>
                <a:close/>
                <a:moveTo>
                  <a:pt x="1831" y="20125"/>
                </a:moveTo>
                <a:lnTo>
                  <a:pt x="1824" y="20121"/>
                </a:lnTo>
                <a:lnTo>
                  <a:pt x="1831" y="20128"/>
                </a:lnTo>
                <a:lnTo>
                  <a:pt x="1831" y="20125"/>
                </a:lnTo>
                <a:close/>
                <a:moveTo>
                  <a:pt x="1938" y="20135"/>
                </a:moveTo>
                <a:cubicBezTo>
                  <a:pt x="1945" y="20115"/>
                  <a:pt x="1931" y="20108"/>
                  <a:pt x="1918" y="20102"/>
                </a:cubicBezTo>
                <a:cubicBezTo>
                  <a:pt x="1918" y="20102"/>
                  <a:pt x="1921" y="20098"/>
                  <a:pt x="1921" y="20098"/>
                </a:cubicBezTo>
                <a:cubicBezTo>
                  <a:pt x="1908" y="20125"/>
                  <a:pt x="1918" y="20131"/>
                  <a:pt x="1938" y="20135"/>
                </a:cubicBezTo>
                <a:cubicBezTo>
                  <a:pt x="1942" y="20135"/>
                  <a:pt x="1938" y="20135"/>
                  <a:pt x="1938" y="20135"/>
                </a:cubicBezTo>
                <a:close/>
                <a:moveTo>
                  <a:pt x="1828" y="20128"/>
                </a:moveTo>
                <a:lnTo>
                  <a:pt x="1831" y="20135"/>
                </a:lnTo>
                <a:cubicBezTo>
                  <a:pt x="1834" y="20135"/>
                  <a:pt x="1831" y="20128"/>
                  <a:pt x="1828" y="20128"/>
                </a:cubicBezTo>
                <a:cubicBezTo>
                  <a:pt x="1831" y="20125"/>
                  <a:pt x="1828" y="20128"/>
                  <a:pt x="1828" y="20128"/>
                </a:cubicBezTo>
                <a:close/>
                <a:moveTo>
                  <a:pt x="9054" y="1619"/>
                </a:moveTo>
                <a:lnTo>
                  <a:pt x="9054" y="1609"/>
                </a:lnTo>
                <a:lnTo>
                  <a:pt x="9044" y="1612"/>
                </a:lnTo>
                <a:lnTo>
                  <a:pt x="9054" y="1619"/>
                </a:lnTo>
                <a:close/>
                <a:moveTo>
                  <a:pt x="2742" y="20131"/>
                </a:moveTo>
                <a:cubicBezTo>
                  <a:pt x="2745" y="20138"/>
                  <a:pt x="2745" y="20144"/>
                  <a:pt x="2748" y="20148"/>
                </a:cubicBezTo>
                <a:cubicBezTo>
                  <a:pt x="2748" y="20144"/>
                  <a:pt x="2752" y="20141"/>
                  <a:pt x="2748" y="20138"/>
                </a:cubicBezTo>
                <a:cubicBezTo>
                  <a:pt x="2748" y="20135"/>
                  <a:pt x="2742" y="20135"/>
                  <a:pt x="2742" y="20131"/>
                </a:cubicBezTo>
                <a:cubicBezTo>
                  <a:pt x="2738" y="20131"/>
                  <a:pt x="2742" y="20131"/>
                  <a:pt x="2742" y="20131"/>
                </a:cubicBezTo>
                <a:close/>
                <a:moveTo>
                  <a:pt x="1443" y="20174"/>
                </a:moveTo>
                <a:cubicBezTo>
                  <a:pt x="1443" y="20177"/>
                  <a:pt x="1439" y="20180"/>
                  <a:pt x="1439" y="20184"/>
                </a:cubicBezTo>
                <a:cubicBezTo>
                  <a:pt x="1443" y="20184"/>
                  <a:pt x="1446" y="20184"/>
                  <a:pt x="1449" y="20180"/>
                </a:cubicBezTo>
                <a:cubicBezTo>
                  <a:pt x="1446" y="20177"/>
                  <a:pt x="1443" y="20177"/>
                  <a:pt x="1439" y="20174"/>
                </a:cubicBezTo>
                <a:cubicBezTo>
                  <a:pt x="1436" y="20174"/>
                  <a:pt x="1443" y="20174"/>
                  <a:pt x="1443" y="20174"/>
                </a:cubicBezTo>
                <a:close/>
                <a:moveTo>
                  <a:pt x="9001" y="1583"/>
                </a:moveTo>
                <a:lnTo>
                  <a:pt x="8994" y="1583"/>
                </a:lnTo>
                <a:lnTo>
                  <a:pt x="8998" y="1589"/>
                </a:lnTo>
                <a:lnTo>
                  <a:pt x="9001" y="1583"/>
                </a:lnTo>
                <a:close/>
                <a:moveTo>
                  <a:pt x="19980" y="20174"/>
                </a:moveTo>
                <a:cubicBezTo>
                  <a:pt x="19980" y="20171"/>
                  <a:pt x="19977" y="20167"/>
                  <a:pt x="19973" y="20164"/>
                </a:cubicBezTo>
                <a:cubicBezTo>
                  <a:pt x="19970" y="20167"/>
                  <a:pt x="19967" y="20167"/>
                  <a:pt x="19967" y="20171"/>
                </a:cubicBezTo>
                <a:cubicBezTo>
                  <a:pt x="19967" y="20174"/>
                  <a:pt x="19970" y="20177"/>
                  <a:pt x="19973" y="20180"/>
                </a:cubicBezTo>
                <a:cubicBezTo>
                  <a:pt x="19973" y="20180"/>
                  <a:pt x="19980" y="20177"/>
                  <a:pt x="19980" y="20174"/>
                </a:cubicBezTo>
                <a:close/>
                <a:moveTo>
                  <a:pt x="9108" y="1563"/>
                </a:moveTo>
                <a:cubicBezTo>
                  <a:pt x="9128" y="1566"/>
                  <a:pt x="9148" y="1570"/>
                  <a:pt x="9145" y="1540"/>
                </a:cubicBezTo>
                <a:cubicBezTo>
                  <a:pt x="9145" y="1540"/>
                  <a:pt x="9148" y="1543"/>
                  <a:pt x="9148" y="1543"/>
                </a:cubicBezTo>
                <a:cubicBezTo>
                  <a:pt x="9138" y="1550"/>
                  <a:pt x="9125" y="1560"/>
                  <a:pt x="9108" y="1563"/>
                </a:cubicBezTo>
                <a:cubicBezTo>
                  <a:pt x="9111" y="1566"/>
                  <a:pt x="9108" y="1563"/>
                  <a:pt x="9108" y="1563"/>
                </a:cubicBezTo>
                <a:close/>
                <a:moveTo>
                  <a:pt x="1871" y="20226"/>
                </a:moveTo>
                <a:cubicBezTo>
                  <a:pt x="1875" y="20223"/>
                  <a:pt x="1875" y="20220"/>
                  <a:pt x="1878" y="20220"/>
                </a:cubicBezTo>
                <a:cubicBezTo>
                  <a:pt x="1865" y="20213"/>
                  <a:pt x="1861" y="20216"/>
                  <a:pt x="1871" y="20226"/>
                </a:cubicBezTo>
                <a:lnTo>
                  <a:pt x="1871" y="20226"/>
                </a:lnTo>
                <a:close/>
                <a:moveTo>
                  <a:pt x="8552" y="1563"/>
                </a:moveTo>
                <a:cubicBezTo>
                  <a:pt x="8569" y="1560"/>
                  <a:pt x="8586" y="1560"/>
                  <a:pt x="8603" y="1557"/>
                </a:cubicBezTo>
                <a:cubicBezTo>
                  <a:pt x="8603" y="1557"/>
                  <a:pt x="8606" y="1553"/>
                  <a:pt x="8606" y="1553"/>
                </a:cubicBezTo>
                <a:cubicBezTo>
                  <a:pt x="8589" y="1557"/>
                  <a:pt x="8569" y="1560"/>
                  <a:pt x="8552" y="1563"/>
                </a:cubicBezTo>
                <a:cubicBezTo>
                  <a:pt x="8552" y="1563"/>
                  <a:pt x="8552" y="1563"/>
                  <a:pt x="8552" y="1563"/>
                </a:cubicBezTo>
                <a:close/>
                <a:moveTo>
                  <a:pt x="1871" y="20226"/>
                </a:moveTo>
                <a:cubicBezTo>
                  <a:pt x="1881" y="20236"/>
                  <a:pt x="1891" y="20243"/>
                  <a:pt x="1901" y="20253"/>
                </a:cubicBezTo>
                <a:lnTo>
                  <a:pt x="1901" y="20253"/>
                </a:lnTo>
                <a:cubicBezTo>
                  <a:pt x="1901" y="20233"/>
                  <a:pt x="1888" y="20226"/>
                  <a:pt x="1871" y="20226"/>
                </a:cubicBezTo>
                <a:cubicBezTo>
                  <a:pt x="1868" y="20226"/>
                  <a:pt x="1871" y="20226"/>
                  <a:pt x="1871" y="20226"/>
                </a:cubicBezTo>
                <a:close/>
                <a:moveTo>
                  <a:pt x="3562" y="20243"/>
                </a:moveTo>
                <a:cubicBezTo>
                  <a:pt x="3562" y="20223"/>
                  <a:pt x="3552" y="20216"/>
                  <a:pt x="3535" y="20213"/>
                </a:cubicBezTo>
                <a:cubicBezTo>
                  <a:pt x="3535" y="20213"/>
                  <a:pt x="3538" y="20210"/>
                  <a:pt x="3538" y="20210"/>
                </a:cubicBezTo>
                <a:cubicBezTo>
                  <a:pt x="3535" y="20233"/>
                  <a:pt x="3548" y="20239"/>
                  <a:pt x="3562" y="20243"/>
                </a:cubicBezTo>
                <a:lnTo>
                  <a:pt x="3562" y="20243"/>
                </a:lnTo>
                <a:close/>
                <a:moveTo>
                  <a:pt x="8606" y="1553"/>
                </a:moveTo>
                <a:cubicBezTo>
                  <a:pt x="8606" y="1553"/>
                  <a:pt x="8603" y="1557"/>
                  <a:pt x="8603" y="1557"/>
                </a:cubicBezTo>
                <a:cubicBezTo>
                  <a:pt x="8603" y="1557"/>
                  <a:pt x="8606" y="1553"/>
                  <a:pt x="8606" y="1553"/>
                </a:cubicBezTo>
                <a:close/>
                <a:moveTo>
                  <a:pt x="1496" y="20239"/>
                </a:moveTo>
                <a:cubicBezTo>
                  <a:pt x="1476" y="20239"/>
                  <a:pt x="1473" y="20253"/>
                  <a:pt x="1473" y="20269"/>
                </a:cubicBezTo>
                <a:cubicBezTo>
                  <a:pt x="1473" y="20269"/>
                  <a:pt x="1470" y="20266"/>
                  <a:pt x="1470" y="20266"/>
                </a:cubicBezTo>
                <a:cubicBezTo>
                  <a:pt x="1486" y="20269"/>
                  <a:pt x="1500" y="20262"/>
                  <a:pt x="1500" y="20243"/>
                </a:cubicBezTo>
                <a:cubicBezTo>
                  <a:pt x="1503" y="20246"/>
                  <a:pt x="1496" y="20239"/>
                  <a:pt x="1496" y="20239"/>
                </a:cubicBezTo>
                <a:close/>
                <a:moveTo>
                  <a:pt x="1898" y="20253"/>
                </a:moveTo>
                <a:cubicBezTo>
                  <a:pt x="1911" y="20259"/>
                  <a:pt x="1921" y="20266"/>
                  <a:pt x="1935" y="20269"/>
                </a:cubicBezTo>
                <a:cubicBezTo>
                  <a:pt x="1935" y="20269"/>
                  <a:pt x="1931" y="20272"/>
                  <a:pt x="1931" y="20272"/>
                </a:cubicBezTo>
                <a:cubicBezTo>
                  <a:pt x="1938" y="20239"/>
                  <a:pt x="1915" y="20253"/>
                  <a:pt x="1898" y="20253"/>
                </a:cubicBezTo>
                <a:cubicBezTo>
                  <a:pt x="1898" y="20253"/>
                  <a:pt x="1898" y="20253"/>
                  <a:pt x="1898" y="20253"/>
                </a:cubicBezTo>
                <a:close/>
                <a:moveTo>
                  <a:pt x="2735" y="20239"/>
                </a:moveTo>
                <a:lnTo>
                  <a:pt x="2742" y="20246"/>
                </a:lnTo>
                <a:cubicBezTo>
                  <a:pt x="2742" y="20246"/>
                  <a:pt x="2738" y="20236"/>
                  <a:pt x="2738" y="20236"/>
                </a:cubicBezTo>
                <a:cubicBezTo>
                  <a:pt x="2738" y="20236"/>
                  <a:pt x="2735" y="20239"/>
                  <a:pt x="2735" y="20239"/>
                </a:cubicBezTo>
                <a:close/>
                <a:moveTo>
                  <a:pt x="8850" y="1488"/>
                </a:moveTo>
                <a:cubicBezTo>
                  <a:pt x="8834" y="1494"/>
                  <a:pt x="8820" y="1501"/>
                  <a:pt x="8807" y="1507"/>
                </a:cubicBezTo>
                <a:cubicBezTo>
                  <a:pt x="8807" y="1507"/>
                  <a:pt x="8803" y="1504"/>
                  <a:pt x="8803" y="1507"/>
                </a:cubicBezTo>
                <a:cubicBezTo>
                  <a:pt x="8827" y="1514"/>
                  <a:pt x="8837" y="1501"/>
                  <a:pt x="8847" y="1484"/>
                </a:cubicBezTo>
                <a:cubicBezTo>
                  <a:pt x="8847" y="1484"/>
                  <a:pt x="8850" y="1488"/>
                  <a:pt x="8850" y="1488"/>
                </a:cubicBezTo>
                <a:close/>
                <a:moveTo>
                  <a:pt x="9195" y="1501"/>
                </a:moveTo>
                <a:cubicBezTo>
                  <a:pt x="9185" y="1494"/>
                  <a:pt x="9172" y="1488"/>
                  <a:pt x="9162" y="1481"/>
                </a:cubicBezTo>
                <a:lnTo>
                  <a:pt x="9165" y="1481"/>
                </a:lnTo>
                <a:cubicBezTo>
                  <a:pt x="9175" y="1488"/>
                  <a:pt x="9175" y="1514"/>
                  <a:pt x="9198" y="1494"/>
                </a:cubicBezTo>
                <a:cubicBezTo>
                  <a:pt x="9195" y="1498"/>
                  <a:pt x="9195" y="1501"/>
                  <a:pt x="9195" y="1501"/>
                </a:cubicBezTo>
                <a:close/>
                <a:moveTo>
                  <a:pt x="1453" y="20259"/>
                </a:moveTo>
                <a:cubicBezTo>
                  <a:pt x="1446" y="20269"/>
                  <a:pt x="1439" y="20282"/>
                  <a:pt x="1459" y="20285"/>
                </a:cubicBezTo>
                <a:cubicBezTo>
                  <a:pt x="1463" y="20285"/>
                  <a:pt x="1466" y="20272"/>
                  <a:pt x="1470" y="20266"/>
                </a:cubicBezTo>
                <a:cubicBezTo>
                  <a:pt x="1470" y="20266"/>
                  <a:pt x="1473" y="20269"/>
                  <a:pt x="1473" y="20269"/>
                </a:cubicBezTo>
                <a:cubicBezTo>
                  <a:pt x="1466" y="20266"/>
                  <a:pt x="1456" y="20266"/>
                  <a:pt x="1449" y="20262"/>
                </a:cubicBezTo>
                <a:cubicBezTo>
                  <a:pt x="1449" y="20262"/>
                  <a:pt x="1456" y="20259"/>
                  <a:pt x="1453" y="20259"/>
                </a:cubicBezTo>
                <a:close/>
                <a:moveTo>
                  <a:pt x="1952" y="20308"/>
                </a:moveTo>
                <a:cubicBezTo>
                  <a:pt x="1958" y="20289"/>
                  <a:pt x="1962" y="20272"/>
                  <a:pt x="1931" y="20272"/>
                </a:cubicBezTo>
                <a:cubicBezTo>
                  <a:pt x="1931" y="20272"/>
                  <a:pt x="1935" y="20269"/>
                  <a:pt x="1935" y="20269"/>
                </a:cubicBezTo>
                <a:cubicBezTo>
                  <a:pt x="1942" y="20282"/>
                  <a:pt x="1948" y="20295"/>
                  <a:pt x="1952" y="20308"/>
                </a:cubicBezTo>
                <a:cubicBezTo>
                  <a:pt x="1952" y="20308"/>
                  <a:pt x="1952" y="20308"/>
                  <a:pt x="1952" y="20308"/>
                </a:cubicBezTo>
                <a:close/>
                <a:moveTo>
                  <a:pt x="1982" y="20338"/>
                </a:moveTo>
                <a:cubicBezTo>
                  <a:pt x="1988" y="20312"/>
                  <a:pt x="1978" y="20302"/>
                  <a:pt x="1952" y="20308"/>
                </a:cubicBezTo>
                <a:cubicBezTo>
                  <a:pt x="1952" y="20308"/>
                  <a:pt x="1952" y="20308"/>
                  <a:pt x="1952" y="20308"/>
                </a:cubicBezTo>
                <a:cubicBezTo>
                  <a:pt x="1962" y="20318"/>
                  <a:pt x="1972" y="20328"/>
                  <a:pt x="1982" y="20338"/>
                </a:cubicBezTo>
                <a:cubicBezTo>
                  <a:pt x="1982" y="20338"/>
                  <a:pt x="1982" y="20338"/>
                  <a:pt x="1982" y="20338"/>
                </a:cubicBezTo>
                <a:close/>
                <a:moveTo>
                  <a:pt x="9162" y="1484"/>
                </a:moveTo>
                <a:cubicBezTo>
                  <a:pt x="9162" y="1484"/>
                  <a:pt x="9165" y="1475"/>
                  <a:pt x="9165" y="1475"/>
                </a:cubicBezTo>
                <a:lnTo>
                  <a:pt x="9162" y="1484"/>
                </a:lnTo>
                <a:cubicBezTo>
                  <a:pt x="9162" y="1481"/>
                  <a:pt x="9162" y="1484"/>
                  <a:pt x="9162" y="1484"/>
                </a:cubicBezTo>
                <a:close/>
                <a:moveTo>
                  <a:pt x="9108" y="1448"/>
                </a:moveTo>
                <a:lnTo>
                  <a:pt x="9108" y="1455"/>
                </a:lnTo>
                <a:lnTo>
                  <a:pt x="9115" y="1452"/>
                </a:lnTo>
                <a:lnTo>
                  <a:pt x="9108" y="1448"/>
                </a:lnTo>
                <a:close/>
                <a:moveTo>
                  <a:pt x="8874" y="1429"/>
                </a:moveTo>
                <a:cubicBezTo>
                  <a:pt x="8874" y="1429"/>
                  <a:pt x="8874" y="1432"/>
                  <a:pt x="8877" y="1432"/>
                </a:cubicBezTo>
                <a:cubicBezTo>
                  <a:pt x="8877" y="1429"/>
                  <a:pt x="8877" y="1429"/>
                  <a:pt x="8880" y="1425"/>
                </a:cubicBezTo>
                <a:cubicBezTo>
                  <a:pt x="8877" y="1425"/>
                  <a:pt x="8874" y="1429"/>
                  <a:pt x="8874" y="1429"/>
                </a:cubicBezTo>
                <a:close/>
                <a:moveTo>
                  <a:pt x="19933" y="20312"/>
                </a:moveTo>
                <a:cubicBezTo>
                  <a:pt x="19936" y="20315"/>
                  <a:pt x="19940" y="20318"/>
                  <a:pt x="19943" y="20321"/>
                </a:cubicBezTo>
                <a:cubicBezTo>
                  <a:pt x="19947" y="20318"/>
                  <a:pt x="19953" y="20315"/>
                  <a:pt x="19953" y="20312"/>
                </a:cubicBezTo>
                <a:cubicBezTo>
                  <a:pt x="19953" y="20308"/>
                  <a:pt x="19947" y="20305"/>
                  <a:pt x="19947" y="20302"/>
                </a:cubicBezTo>
                <a:cubicBezTo>
                  <a:pt x="19940" y="20305"/>
                  <a:pt x="19936" y="20308"/>
                  <a:pt x="19933" y="20312"/>
                </a:cubicBezTo>
                <a:close/>
                <a:moveTo>
                  <a:pt x="9068" y="1383"/>
                </a:moveTo>
                <a:cubicBezTo>
                  <a:pt x="9061" y="1386"/>
                  <a:pt x="9054" y="1386"/>
                  <a:pt x="9048" y="1389"/>
                </a:cubicBezTo>
                <a:cubicBezTo>
                  <a:pt x="9051" y="1393"/>
                  <a:pt x="9054" y="1399"/>
                  <a:pt x="9058" y="1403"/>
                </a:cubicBezTo>
                <a:cubicBezTo>
                  <a:pt x="9061" y="1396"/>
                  <a:pt x="9061" y="1389"/>
                  <a:pt x="9068" y="1383"/>
                </a:cubicBezTo>
                <a:cubicBezTo>
                  <a:pt x="9065" y="1383"/>
                  <a:pt x="9068" y="1383"/>
                  <a:pt x="9068" y="1383"/>
                </a:cubicBezTo>
                <a:close/>
                <a:moveTo>
                  <a:pt x="3485" y="20348"/>
                </a:moveTo>
                <a:cubicBezTo>
                  <a:pt x="3475" y="20348"/>
                  <a:pt x="3461" y="20348"/>
                  <a:pt x="3451" y="20348"/>
                </a:cubicBezTo>
                <a:cubicBezTo>
                  <a:pt x="3451" y="20348"/>
                  <a:pt x="3454" y="20348"/>
                  <a:pt x="3454" y="20348"/>
                </a:cubicBezTo>
                <a:cubicBezTo>
                  <a:pt x="3454" y="20357"/>
                  <a:pt x="3454" y="20367"/>
                  <a:pt x="3454" y="20377"/>
                </a:cubicBezTo>
                <a:cubicBezTo>
                  <a:pt x="3454" y="20377"/>
                  <a:pt x="3451" y="20374"/>
                  <a:pt x="3451" y="20374"/>
                </a:cubicBezTo>
                <a:cubicBezTo>
                  <a:pt x="3475" y="20374"/>
                  <a:pt x="3475" y="20357"/>
                  <a:pt x="3481" y="20344"/>
                </a:cubicBezTo>
                <a:lnTo>
                  <a:pt x="3485" y="20348"/>
                </a:lnTo>
                <a:close/>
                <a:moveTo>
                  <a:pt x="2112" y="20393"/>
                </a:moveTo>
                <a:cubicBezTo>
                  <a:pt x="2102" y="20384"/>
                  <a:pt x="2095" y="20371"/>
                  <a:pt x="2085" y="20361"/>
                </a:cubicBezTo>
                <a:cubicBezTo>
                  <a:pt x="2085" y="20361"/>
                  <a:pt x="2085" y="20361"/>
                  <a:pt x="2085" y="20361"/>
                </a:cubicBezTo>
                <a:cubicBezTo>
                  <a:pt x="2085" y="20380"/>
                  <a:pt x="2099" y="20390"/>
                  <a:pt x="2116" y="20397"/>
                </a:cubicBezTo>
                <a:cubicBezTo>
                  <a:pt x="2116" y="20397"/>
                  <a:pt x="2112" y="20393"/>
                  <a:pt x="2112" y="20393"/>
                </a:cubicBezTo>
                <a:close/>
                <a:moveTo>
                  <a:pt x="9687" y="1245"/>
                </a:moveTo>
                <a:cubicBezTo>
                  <a:pt x="9690" y="1248"/>
                  <a:pt x="9690" y="1252"/>
                  <a:pt x="9694" y="1255"/>
                </a:cubicBezTo>
                <a:cubicBezTo>
                  <a:pt x="9700" y="1245"/>
                  <a:pt x="9697" y="1245"/>
                  <a:pt x="9687" y="1252"/>
                </a:cubicBezTo>
                <a:cubicBezTo>
                  <a:pt x="9684" y="1252"/>
                  <a:pt x="9687" y="1245"/>
                  <a:pt x="9687" y="1245"/>
                </a:cubicBezTo>
                <a:close/>
                <a:moveTo>
                  <a:pt x="2112" y="20393"/>
                </a:moveTo>
                <a:cubicBezTo>
                  <a:pt x="2109" y="20397"/>
                  <a:pt x="2109" y="20397"/>
                  <a:pt x="2109" y="20400"/>
                </a:cubicBezTo>
                <a:cubicBezTo>
                  <a:pt x="2112" y="20400"/>
                  <a:pt x="2116" y="20397"/>
                  <a:pt x="2119" y="20397"/>
                </a:cubicBezTo>
                <a:cubicBezTo>
                  <a:pt x="2116" y="20397"/>
                  <a:pt x="2112" y="20393"/>
                  <a:pt x="2112" y="20393"/>
                </a:cubicBezTo>
                <a:close/>
                <a:moveTo>
                  <a:pt x="12188" y="1219"/>
                </a:moveTo>
                <a:cubicBezTo>
                  <a:pt x="12181" y="1222"/>
                  <a:pt x="12177" y="1222"/>
                  <a:pt x="12171" y="1226"/>
                </a:cubicBezTo>
                <a:cubicBezTo>
                  <a:pt x="12174" y="1226"/>
                  <a:pt x="12181" y="1226"/>
                  <a:pt x="12184" y="1226"/>
                </a:cubicBezTo>
                <a:cubicBezTo>
                  <a:pt x="12184" y="1226"/>
                  <a:pt x="12188" y="1219"/>
                  <a:pt x="12188" y="1219"/>
                </a:cubicBezTo>
                <a:close/>
                <a:moveTo>
                  <a:pt x="12188" y="1219"/>
                </a:moveTo>
                <a:cubicBezTo>
                  <a:pt x="12184" y="1219"/>
                  <a:pt x="12184" y="1216"/>
                  <a:pt x="12181" y="1216"/>
                </a:cubicBezTo>
                <a:cubicBezTo>
                  <a:pt x="12181" y="1219"/>
                  <a:pt x="12184" y="1222"/>
                  <a:pt x="12184" y="1226"/>
                </a:cubicBezTo>
                <a:cubicBezTo>
                  <a:pt x="12184" y="1226"/>
                  <a:pt x="12188" y="1219"/>
                  <a:pt x="12188" y="1219"/>
                </a:cubicBezTo>
                <a:close/>
                <a:moveTo>
                  <a:pt x="16184" y="20420"/>
                </a:moveTo>
                <a:cubicBezTo>
                  <a:pt x="16184" y="20420"/>
                  <a:pt x="16191" y="20426"/>
                  <a:pt x="16191" y="20426"/>
                </a:cubicBezTo>
                <a:lnTo>
                  <a:pt x="16188" y="20416"/>
                </a:lnTo>
                <a:cubicBezTo>
                  <a:pt x="16184" y="20416"/>
                  <a:pt x="16184" y="20420"/>
                  <a:pt x="16184" y="20420"/>
                </a:cubicBezTo>
                <a:close/>
                <a:moveTo>
                  <a:pt x="19926" y="20446"/>
                </a:moveTo>
                <a:cubicBezTo>
                  <a:pt x="19926" y="20443"/>
                  <a:pt x="19923" y="20439"/>
                  <a:pt x="19920" y="20439"/>
                </a:cubicBezTo>
                <a:cubicBezTo>
                  <a:pt x="19916" y="20443"/>
                  <a:pt x="19913" y="20443"/>
                  <a:pt x="19913" y="20446"/>
                </a:cubicBezTo>
                <a:cubicBezTo>
                  <a:pt x="19913" y="20449"/>
                  <a:pt x="19916" y="20452"/>
                  <a:pt x="19920" y="20452"/>
                </a:cubicBezTo>
                <a:cubicBezTo>
                  <a:pt x="19923" y="20449"/>
                  <a:pt x="19926" y="20446"/>
                  <a:pt x="19926" y="20446"/>
                </a:cubicBezTo>
                <a:close/>
                <a:moveTo>
                  <a:pt x="11019" y="1170"/>
                </a:moveTo>
                <a:cubicBezTo>
                  <a:pt x="11029" y="1180"/>
                  <a:pt x="11039" y="1189"/>
                  <a:pt x="11046" y="1199"/>
                </a:cubicBezTo>
                <a:cubicBezTo>
                  <a:pt x="11046" y="1199"/>
                  <a:pt x="11046" y="1196"/>
                  <a:pt x="11046" y="1196"/>
                </a:cubicBezTo>
                <a:cubicBezTo>
                  <a:pt x="11039" y="1186"/>
                  <a:pt x="11029" y="1176"/>
                  <a:pt x="11019" y="1170"/>
                </a:cubicBezTo>
                <a:lnTo>
                  <a:pt x="11019" y="1170"/>
                </a:lnTo>
                <a:close/>
                <a:moveTo>
                  <a:pt x="3849" y="20475"/>
                </a:moveTo>
                <a:cubicBezTo>
                  <a:pt x="3853" y="20472"/>
                  <a:pt x="3853" y="20469"/>
                  <a:pt x="3856" y="20469"/>
                </a:cubicBezTo>
                <a:cubicBezTo>
                  <a:pt x="3856" y="20469"/>
                  <a:pt x="3853" y="20472"/>
                  <a:pt x="3849" y="20475"/>
                </a:cubicBezTo>
                <a:cubicBezTo>
                  <a:pt x="3849" y="20475"/>
                  <a:pt x="3849" y="20475"/>
                  <a:pt x="3849" y="20475"/>
                </a:cubicBezTo>
                <a:close/>
                <a:moveTo>
                  <a:pt x="9389" y="1183"/>
                </a:moveTo>
                <a:cubicBezTo>
                  <a:pt x="9389" y="1180"/>
                  <a:pt x="9386" y="1176"/>
                  <a:pt x="9383" y="1173"/>
                </a:cubicBezTo>
                <a:cubicBezTo>
                  <a:pt x="9379" y="1176"/>
                  <a:pt x="9376" y="1176"/>
                  <a:pt x="9376" y="1180"/>
                </a:cubicBezTo>
                <a:cubicBezTo>
                  <a:pt x="9376" y="1183"/>
                  <a:pt x="9379" y="1186"/>
                  <a:pt x="9383" y="1189"/>
                </a:cubicBezTo>
                <a:cubicBezTo>
                  <a:pt x="9383" y="1186"/>
                  <a:pt x="9389" y="1186"/>
                  <a:pt x="9389" y="1183"/>
                </a:cubicBezTo>
                <a:close/>
                <a:moveTo>
                  <a:pt x="11987" y="1170"/>
                </a:moveTo>
                <a:cubicBezTo>
                  <a:pt x="11987" y="1167"/>
                  <a:pt x="11987" y="1167"/>
                  <a:pt x="11990" y="1163"/>
                </a:cubicBezTo>
                <a:cubicBezTo>
                  <a:pt x="11987" y="1163"/>
                  <a:pt x="11987" y="1163"/>
                  <a:pt x="11983" y="1167"/>
                </a:cubicBezTo>
                <a:cubicBezTo>
                  <a:pt x="11987" y="1167"/>
                  <a:pt x="11987" y="1167"/>
                  <a:pt x="11987" y="1170"/>
                </a:cubicBezTo>
                <a:cubicBezTo>
                  <a:pt x="11990" y="1167"/>
                  <a:pt x="11987" y="1170"/>
                  <a:pt x="11987" y="1170"/>
                </a:cubicBezTo>
                <a:close/>
                <a:moveTo>
                  <a:pt x="3796" y="20472"/>
                </a:moveTo>
                <a:cubicBezTo>
                  <a:pt x="3796" y="20492"/>
                  <a:pt x="3799" y="20508"/>
                  <a:pt x="3799" y="20528"/>
                </a:cubicBezTo>
                <a:cubicBezTo>
                  <a:pt x="3799" y="20528"/>
                  <a:pt x="3799" y="20528"/>
                  <a:pt x="3799" y="20528"/>
                </a:cubicBezTo>
                <a:cubicBezTo>
                  <a:pt x="3799" y="20505"/>
                  <a:pt x="3796" y="20489"/>
                  <a:pt x="3796" y="20472"/>
                </a:cubicBezTo>
                <a:cubicBezTo>
                  <a:pt x="3796" y="20469"/>
                  <a:pt x="3796" y="20472"/>
                  <a:pt x="3796" y="20472"/>
                </a:cubicBezTo>
                <a:close/>
                <a:moveTo>
                  <a:pt x="10989" y="1167"/>
                </a:moveTo>
                <a:cubicBezTo>
                  <a:pt x="10999" y="1167"/>
                  <a:pt x="11009" y="1167"/>
                  <a:pt x="11019" y="1167"/>
                </a:cubicBezTo>
                <a:cubicBezTo>
                  <a:pt x="11019" y="1167"/>
                  <a:pt x="11019" y="1163"/>
                  <a:pt x="11019" y="1163"/>
                </a:cubicBezTo>
                <a:cubicBezTo>
                  <a:pt x="11009" y="1167"/>
                  <a:pt x="10999" y="1167"/>
                  <a:pt x="10989" y="1167"/>
                </a:cubicBezTo>
                <a:lnTo>
                  <a:pt x="10989" y="1167"/>
                </a:lnTo>
                <a:close/>
                <a:moveTo>
                  <a:pt x="9821" y="1153"/>
                </a:moveTo>
                <a:cubicBezTo>
                  <a:pt x="9818" y="1153"/>
                  <a:pt x="9818" y="1153"/>
                  <a:pt x="9814" y="1153"/>
                </a:cubicBezTo>
                <a:cubicBezTo>
                  <a:pt x="9818" y="1157"/>
                  <a:pt x="9821" y="1157"/>
                  <a:pt x="9821" y="1153"/>
                </a:cubicBezTo>
                <a:cubicBezTo>
                  <a:pt x="9824" y="1157"/>
                  <a:pt x="9821" y="1153"/>
                  <a:pt x="9821" y="1153"/>
                </a:cubicBezTo>
                <a:close/>
                <a:moveTo>
                  <a:pt x="12904" y="1121"/>
                </a:moveTo>
                <a:lnTo>
                  <a:pt x="12904" y="1127"/>
                </a:lnTo>
                <a:lnTo>
                  <a:pt x="12911" y="1124"/>
                </a:lnTo>
                <a:lnTo>
                  <a:pt x="12904" y="1121"/>
                </a:lnTo>
                <a:close/>
                <a:moveTo>
                  <a:pt x="9844" y="1160"/>
                </a:moveTo>
                <a:cubicBezTo>
                  <a:pt x="9848" y="1150"/>
                  <a:pt x="9848" y="1144"/>
                  <a:pt x="9851" y="1134"/>
                </a:cubicBezTo>
                <a:cubicBezTo>
                  <a:pt x="9851" y="1144"/>
                  <a:pt x="9848" y="1150"/>
                  <a:pt x="9844" y="1160"/>
                </a:cubicBezTo>
                <a:cubicBezTo>
                  <a:pt x="9844" y="1160"/>
                  <a:pt x="9844" y="1160"/>
                  <a:pt x="9844" y="1160"/>
                </a:cubicBezTo>
                <a:close/>
                <a:moveTo>
                  <a:pt x="9915" y="1081"/>
                </a:moveTo>
                <a:cubicBezTo>
                  <a:pt x="9908" y="1088"/>
                  <a:pt x="9905" y="1094"/>
                  <a:pt x="9898" y="1098"/>
                </a:cubicBezTo>
                <a:cubicBezTo>
                  <a:pt x="9901" y="1101"/>
                  <a:pt x="9901" y="1101"/>
                  <a:pt x="9905" y="1104"/>
                </a:cubicBezTo>
                <a:cubicBezTo>
                  <a:pt x="9908" y="1094"/>
                  <a:pt x="9908" y="1085"/>
                  <a:pt x="9911" y="1078"/>
                </a:cubicBezTo>
                <a:cubicBezTo>
                  <a:pt x="9911" y="1078"/>
                  <a:pt x="9915" y="1081"/>
                  <a:pt x="9915" y="1081"/>
                </a:cubicBezTo>
                <a:close/>
                <a:moveTo>
                  <a:pt x="11434" y="1032"/>
                </a:moveTo>
                <a:cubicBezTo>
                  <a:pt x="11438" y="1035"/>
                  <a:pt x="11441" y="1039"/>
                  <a:pt x="11444" y="1039"/>
                </a:cubicBezTo>
                <a:cubicBezTo>
                  <a:pt x="11441" y="1035"/>
                  <a:pt x="11438" y="1032"/>
                  <a:pt x="11434" y="1032"/>
                </a:cubicBezTo>
                <a:cubicBezTo>
                  <a:pt x="11438" y="1029"/>
                  <a:pt x="11434" y="1032"/>
                  <a:pt x="11434" y="1032"/>
                </a:cubicBezTo>
                <a:close/>
                <a:moveTo>
                  <a:pt x="11113" y="1045"/>
                </a:moveTo>
                <a:lnTo>
                  <a:pt x="11120" y="1045"/>
                </a:lnTo>
                <a:lnTo>
                  <a:pt x="11116" y="1035"/>
                </a:lnTo>
                <a:lnTo>
                  <a:pt x="11113" y="1045"/>
                </a:lnTo>
                <a:close/>
                <a:moveTo>
                  <a:pt x="11491" y="970"/>
                </a:moveTo>
                <a:cubicBezTo>
                  <a:pt x="11495" y="970"/>
                  <a:pt x="11481" y="990"/>
                  <a:pt x="11495" y="973"/>
                </a:cubicBezTo>
                <a:lnTo>
                  <a:pt x="11491" y="970"/>
                </a:lnTo>
                <a:close/>
                <a:moveTo>
                  <a:pt x="11491" y="970"/>
                </a:moveTo>
                <a:cubicBezTo>
                  <a:pt x="11491" y="970"/>
                  <a:pt x="11488" y="970"/>
                  <a:pt x="11488" y="970"/>
                </a:cubicBezTo>
                <a:cubicBezTo>
                  <a:pt x="11491" y="970"/>
                  <a:pt x="11495" y="970"/>
                  <a:pt x="11495" y="970"/>
                </a:cubicBezTo>
                <a:cubicBezTo>
                  <a:pt x="11495" y="973"/>
                  <a:pt x="11491" y="970"/>
                  <a:pt x="11491" y="970"/>
                </a:cubicBezTo>
                <a:close/>
                <a:moveTo>
                  <a:pt x="9463" y="967"/>
                </a:moveTo>
                <a:cubicBezTo>
                  <a:pt x="9483" y="967"/>
                  <a:pt x="9500" y="967"/>
                  <a:pt x="9520" y="967"/>
                </a:cubicBezTo>
                <a:cubicBezTo>
                  <a:pt x="9520" y="967"/>
                  <a:pt x="9520" y="967"/>
                  <a:pt x="9520" y="967"/>
                </a:cubicBezTo>
                <a:cubicBezTo>
                  <a:pt x="9500" y="963"/>
                  <a:pt x="9483" y="963"/>
                  <a:pt x="9463" y="967"/>
                </a:cubicBezTo>
                <a:cubicBezTo>
                  <a:pt x="9463" y="963"/>
                  <a:pt x="9463" y="967"/>
                  <a:pt x="9463" y="967"/>
                </a:cubicBezTo>
                <a:close/>
                <a:moveTo>
                  <a:pt x="11726" y="901"/>
                </a:moveTo>
                <a:lnTo>
                  <a:pt x="11736" y="901"/>
                </a:lnTo>
                <a:cubicBezTo>
                  <a:pt x="11736" y="901"/>
                  <a:pt x="11729" y="898"/>
                  <a:pt x="11729" y="901"/>
                </a:cubicBezTo>
                <a:cubicBezTo>
                  <a:pt x="11729" y="901"/>
                  <a:pt x="11726" y="901"/>
                  <a:pt x="11726" y="901"/>
                </a:cubicBezTo>
                <a:close/>
                <a:moveTo>
                  <a:pt x="16087" y="20761"/>
                </a:moveTo>
                <a:cubicBezTo>
                  <a:pt x="16087" y="20757"/>
                  <a:pt x="16084" y="20757"/>
                  <a:pt x="16084" y="20754"/>
                </a:cubicBezTo>
                <a:cubicBezTo>
                  <a:pt x="16084" y="20757"/>
                  <a:pt x="16080" y="20761"/>
                  <a:pt x="16080" y="20761"/>
                </a:cubicBezTo>
                <a:cubicBezTo>
                  <a:pt x="16080" y="20764"/>
                  <a:pt x="16087" y="20761"/>
                  <a:pt x="16087" y="20761"/>
                </a:cubicBezTo>
                <a:close/>
                <a:moveTo>
                  <a:pt x="9547" y="914"/>
                </a:moveTo>
                <a:cubicBezTo>
                  <a:pt x="9547" y="911"/>
                  <a:pt x="9543" y="908"/>
                  <a:pt x="9543" y="904"/>
                </a:cubicBezTo>
                <a:cubicBezTo>
                  <a:pt x="9550" y="894"/>
                  <a:pt x="9547" y="891"/>
                  <a:pt x="9540" y="898"/>
                </a:cubicBezTo>
                <a:cubicBezTo>
                  <a:pt x="9536" y="898"/>
                  <a:pt x="9543" y="908"/>
                  <a:pt x="9547" y="914"/>
                </a:cubicBezTo>
                <a:cubicBezTo>
                  <a:pt x="9547" y="914"/>
                  <a:pt x="9547" y="914"/>
                  <a:pt x="9547" y="914"/>
                </a:cubicBezTo>
                <a:close/>
                <a:moveTo>
                  <a:pt x="11993" y="832"/>
                </a:moveTo>
                <a:lnTo>
                  <a:pt x="12000" y="832"/>
                </a:lnTo>
                <a:lnTo>
                  <a:pt x="11997" y="822"/>
                </a:lnTo>
                <a:lnTo>
                  <a:pt x="11993" y="832"/>
                </a:lnTo>
                <a:close/>
                <a:moveTo>
                  <a:pt x="9573" y="822"/>
                </a:moveTo>
                <a:cubicBezTo>
                  <a:pt x="9570" y="826"/>
                  <a:pt x="9563" y="829"/>
                  <a:pt x="9563" y="832"/>
                </a:cubicBezTo>
                <a:cubicBezTo>
                  <a:pt x="9563" y="835"/>
                  <a:pt x="9567" y="839"/>
                  <a:pt x="9570" y="842"/>
                </a:cubicBezTo>
                <a:cubicBezTo>
                  <a:pt x="9573" y="839"/>
                  <a:pt x="9577" y="835"/>
                  <a:pt x="9580" y="832"/>
                </a:cubicBezTo>
                <a:cubicBezTo>
                  <a:pt x="9580" y="829"/>
                  <a:pt x="9577" y="826"/>
                  <a:pt x="9573" y="822"/>
                </a:cubicBezTo>
                <a:close/>
                <a:moveTo>
                  <a:pt x="11883" y="757"/>
                </a:moveTo>
                <a:cubicBezTo>
                  <a:pt x="11880" y="760"/>
                  <a:pt x="11880" y="763"/>
                  <a:pt x="11876" y="770"/>
                </a:cubicBezTo>
                <a:cubicBezTo>
                  <a:pt x="11880" y="767"/>
                  <a:pt x="11883" y="763"/>
                  <a:pt x="11886" y="763"/>
                </a:cubicBezTo>
                <a:cubicBezTo>
                  <a:pt x="11886" y="763"/>
                  <a:pt x="11883" y="757"/>
                  <a:pt x="11883" y="757"/>
                </a:cubicBezTo>
                <a:close/>
                <a:moveTo>
                  <a:pt x="9955" y="776"/>
                </a:moveTo>
                <a:cubicBezTo>
                  <a:pt x="9952" y="773"/>
                  <a:pt x="9952" y="770"/>
                  <a:pt x="9948" y="770"/>
                </a:cubicBezTo>
                <a:cubicBezTo>
                  <a:pt x="9948" y="776"/>
                  <a:pt x="9945" y="780"/>
                  <a:pt x="9945" y="786"/>
                </a:cubicBezTo>
                <a:cubicBezTo>
                  <a:pt x="9948" y="783"/>
                  <a:pt x="9952" y="780"/>
                  <a:pt x="9955" y="776"/>
                </a:cubicBezTo>
                <a:cubicBezTo>
                  <a:pt x="9955" y="780"/>
                  <a:pt x="9955" y="776"/>
                  <a:pt x="9955" y="776"/>
                </a:cubicBezTo>
                <a:close/>
                <a:moveTo>
                  <a:pt x="16643" y="20865"/>
                </a:moveTo>
                <a:cubicBezTo>
                  <a:pt x="16639" y="20865"/>
                  <a:pt x="16636" y="20869"/>
                  <a:pt x="16633" y="20872"/>
                </a:cubicBezTo>
                <a:cubicBezTo>
                  <a:pt x="16636" y="20875"/>
                  <a:pt x="16639" y="20879"/>
                  <a:pt x="16639" y="20879"/>
                </a:cubicBezTo>
                <a:cubicBezTo>
                  <a:pt x="16643" y="20879"/>
                  <a:pt x="16646" y="20875"/>
                  <a:pt x="16649" y="20872"/>
                </a:cubicBezTo>
                <a:cubicBezTo>
                  <a:pt x="16649" y="20872"/>
                  <a:pt x="16646" y="20865"/>
                  <a:pt x="16643" y="20865"/>
                </a:cubicBezTo>
                <a:close/>
                <a:moveTo>
                  <a:pt x="11886" y="763"/>
                </a:moveTo>
                <a:cubicBezTo>
                  <a:pt x="11883" y="737"/>
                  <a:pt x="11859" y="747"/>
                  <a:pt x="11846" y="740"/>
                </a:cubicBezTo>
                <a:lnTo>
                  <a:pt x="11843" y="744"/>
                </a:lnTo>
                <a:cubicBezTo>
                  <a:pt x="11849" y="770"/>
                  <a:pt x="11859" y="780"/>
                  <a:pt x="11883" y="760"/>
                </a:cubicBezTo>
                <a:cubicBezTo>
                  <a:pt x="11883" y="757"/>
                  <a:pt x="11886" y="763"/>
                  <a:pt x="11886" y="763"/>
                </a:cubicBezTo>
                <a:close/>
                <a:moveTo>
                  <a:pt x="9955" y="776"/>
                </a:moveTo>
                <a:cubicBezTo>
                  <a:pt x="9955" y="776"/>
                  <a:pt x="9955" y="780"/>
                  <a:pt x="9955" y="780"/>
                </a:cubicBezTo>
                <a:cubicBezTo>
                  <a:pt x="9955" y="780"/>
                  <a:pt x="9955" y="776"/>
                  <a:pt x="9955" y="776"/>
                </a:cubicBezTo>
                <a:close/>
                <a:moveTo>
                  <a:pt x="11843" y="744"/>
                </a:moveTo>
                <a:cubicBezTo>
                  <a:pt x="11836" y="737"/>
                  <a:pt x="11853" y="721"/>
                  <a:pt x="11829" y="727"/>
                </a:cubicBezTo>
                <a:cubicBezTo>
                  <a:pt x="11836" y="731"/>
                  <a:pt x="11839" y="737"/>
                  <a:pt x="11846" y="740"/>
                </a:cubicBezTo>
                <a:cubicBezTo>
                  <a:pt x="11846" y="740"/>
                  <a:pt x="11843" y="744"/>
                  <a:pt x="11843" y="744"/>
                </a:cubicBezTo>
                <a:close/>
                <a:moveTo>
                  <a:pt x="12057" y="685"/>
                </a:moveTo>
                <a:cubicBezTo>
                  <a:pt x="12067" y="695"/>
                  <a:pt x="12080" y="708"/>
                  <a:pt x="12090" y="721"/>
                </a:cubicBezTo>
                <a:cubicBezTo>
                  <a:pt x="12090" y="721"/>
                  <a:pt x="12094" y="717"/>
                  <a:pt x="12094" y="717"/>
                </a:cubicBezTo>
                <a:cubicBezTo>
                  <a:pt x="12084" y="708"/>
                  <a:pt x="12070" y="695"/>
                  <a:pt x="12060" y="685"/>
                </a:cubicBezTo>
                <a:cubicBezTo>
                  <a:pt x="12060" y="681"/>
                  <a:pt x="12057" y="685"/>
                  <a:pt x="12057" y="685"/>
                </a:cubicBezTo>
                <a:close/>
                <a:moveTo>
                  <a:pt x="11762" y="655"/>
                </a:moveTo>
                <a:cubicBezTo>
                  <a:pt x="11766" y="665"/>
                  <a:pt x="11762" y="685"/>
                  <a:pt x="11779" y="665"/>
                </a:cubicBezTo>
                <a:cubicBezTo>
                  <a:pt x="11776" y="662"/>
                  <a:pt x="11766" y="658"/>
                  <a:pt x="11762" y="655"/>
                </a:cubicBezTo>
                <a:lnTo>
                  <a:pt x="11762" y="655"/>
                </a:lnTo>
                <a:close/>
                <a:moveTo>
                  <a:pt x="10156" y="672"/>
                </a:moveTo>
                <a:cubicBezTo>
                  <a:pt x="10149" y="668"/>
                  <a:pt x="10146" y="668"/>
                  <a:pt x="10139" y="665"/>
                </a:cubicBezTo>
                <a:cubicBezTo>
                  <a:pt x="10142" y="668"/>
                  <a:pt x="10149" y="672"/>
                  <a:pt x="10156" y="672"/>
                </a:cubicBezTo>
                <a:cubicBezTo>
                  <a:pt x="10152" y="675"/>
                  <a:pt x="10156" y="672"/>
                  <a:pt x="10156" y="672"/>
                </a:cubicBezTo>
                <a:close/>
                <a:moveTo>
                  <a:pt x="16616" y="20924"/>
                </a:moveTo>
                <a:lnTo>
                  <a:pt x="16616" y="20931"/>
                </a:lnTo>
                <a:lnTo>
                  <a:pt x="16623" y="20928"/>
                </a:lnTo>
                <a:lnTo>
                  <a:pt x="16616" y="20924"/>
                </a:lnTo>
                <a:close/>
                <a:moveTo>
                  <a:pt x="11759" y="655"/>
                </a:moveTo>
                <a:cubicBezTo>
                  <a:pt x="11759" y="645"/>
                  <a:pt x="11759" y="636"/>
                  <a:pt x="11759" y="626"/>
                </a:cubicBezTo>
                <a:cubicBezTo>
                  <a:pt x="11759" y="626"/>
                  <a:pt x="11762" y="629"/>
                  <a:pt x="11762" y="629"/>
                </a:cubicBezTo>
                <a:cubicBezTo>
                  <a:pt x="11752" y="629"/>
                  <a:pt x="11742" y="629"/>
                  <a:pt x="11732" y="629"/>
                </a:cubicBezTo>
                <a:cubicBezTo>
                  <a:pt x="11732" y="629"/>
                  <a:pt x="11736" y="626"/>
                  <a:pt x="11736" y="626"/>
                </a:cubicBezTo>
                <a:cubicBezTo>
                  <a:pt x="11732" y="645"/>
                  <a:pt x="11742" y="655"/>
                  <a:pt x="11759" y="655"/>
                </a:cubicBezTo>
                <a:cubicBezTo>
                  <a:pt x="11762" y="655"/>
                  <a:pt x="11759" y="655"/>
                  <a:pt x="11759" y="655"/>
                </a:cubicBezTo>
                <a:close/>
                <a:moveTo>
                  <a:pt x="11592" y="636"/>
                </a:moveTo>
                <a:cubicBezTo>
                  <a:pt x="11585" y="639"/>
                  <a:pt x="11585" y="645"/>
                  <a:pt x="11592" y="649"/>
                </a:cubicBezTo>
                <a:cubicBezTo>
                  <a:pt x="11592" y="649"/>
                  <a:pt x="11598" y="658"/>
                  <a:pt x="11598" y="658"/>
                </a:cubicBezTo>
                <a:cubicBezTo>
                  <a:pt x="11608" y="658"/>
                  <a:pt x="11615" y="655"/>
                  <a:pt x="11625" y="655"/>
                </a:cubicBezTo>
                <a:cubicBezTo>
                  <a:pt x="11625" y="655"/>
                  <a:pt x="11622" y="658"/>
                  <a:pt x="11622" y="658"/>
                </a:cubicBezTo>
                <a:cubicBezTo>
                  <a:pt x="11625" y="639"/>
                  <a:pt x="11618" y="629"/>
                  <a:pt x="11598" y="626"/>
                </a:cubicBezTo>
                <a:lnTo>
                  <a:pt x="11592" y="636"/>
                </a:lnTo>
                <a:close/>
                <a:moveTo>
                  <a:pt x="10052" y="622"/>
                </a:moveTo>
                <a:cubicBezTo>
                  <a:pt x="10039" y="626"/>
                  <a:pt x="10025" y="632"/>
                  <a:pt x="10012" y="636"/>
                </a:cubicBezTo>
                <a:cubicBezTo>
                  <a:pt x="10012" y="636"/>
                  <a:pt x="10012" y="636"/>
                  <a:pt x="10012" y="636"/>
                </a:cubicBezTo>
                <a:cubicBezTo>
                  <a:pt x="10025" y="645"/>
                  <a:pt x="10035" y="652"/>
                  <a:pt x="10049" y="662"/>
                </a:cubicBezTo>
                <a:cubicBezTo>
                  <a:pt x="10049" y="662"/>
                  <a:pt x="10045" y="665"/>
                  <a:pt x="10045" y="665"/>
                </a:cubicBezTo>
                <a:cubicBezTo>
                  <a:pt x="10045" y="649"/>
                  <a:pt x="10045" y="636"/>
                  <a:pt x="10045" y="619"/>
                </a:cubicBezTo>
                <a:cubicBezTo>
                  <a:pt x="10049" y="619"/>
                  <a:pt x="10049" y="622"/>
                  <a:pt x="10052" y="622"/>
                </a:cubicBezTo>
                <a:close/>
                <a:moveTo>
                  <a:pt x="9647" y="668"/>
                </a:moveTo>
                <a:cubicBezTo>
                  <a:pt x="9657" y="655"/>
                  <a:pt x="9670" y="642"/>
                  <a:pt x="9680" y="629"/>
                </a:cubicBezTo>
                <a:cubicBezTo>
                  <a:pt x="9680" y="629"/>
                  <a:pt x="9684" y="626"/>
                  <a:pt x="9684" y="626"/>
                </a:cubicBezTo>
                <a:cubicBezTo>
                  <a:pt x="9670" y="639"/>
                  <a:pt x="9657" y="652"/>
                  <a:pt x="9644" y="668"/>
                </a:cubicBezTo>
                <a:cubicBezTo>
                  <a:pt x="9647" y="665"/>
                  <a:pt x="9647" y="668"/>
                  <a:pt x="9647" y="668"/>
                </a:cubicBezTo>
                <a:close/>
                <a:moveTo>
                  <a:pt x="9684" y="622"/>
                </a:moveTo>
                <a:cubicBezTo>
                  <a:pt x="9680" y="622"/>
                  <a:pt x="9680" y="619"/>
                  <a:pt x="9677" y="619"/>
                </a:cubicBezTo>
                <a:cubicBezTo>
                  <a:pt x="9677" y="622"/>
                  <a:pt x="9680" y="626"/>
                  <a:pt x="9680" y="629"/>
                </a:cubicBezTo>
                <a:cubicBezTo>
                  <a:pt x="9684" y="629"/>
                  <a:pt x="9684" y="622"/>
                  <a:pt x="9684" y="622"/>
                </a:cubicBezTo>
                <a:close/>
                <a:moveTo>
                  <a:pt x="9988" y="534"/>
                </a:moveTo>
                <a:cubicBezTo>
                  <a:pt x="9988" y="537"/>
                  <a:pt x="9992" y="540"/>
                  <a:pt x="9992" y="544"/>
                </a:cubicBezTo>
                <a:cubicBezTo>
                  <a:pt x="9988" y="557"/>
                  <a:pt x="9992" y="557"/>
                  <a:pt x="9998" y="547"/>
                </a:cubicBezTo>
                <a:cubicBezTo>
                  <a:pt x="9998" y="547"/>
                  <a:pt x="9988" y="537"/>
                  <a:pt x="9988" y="534"/>
                </a:cubicBezTo>
                <a:cubicBezTo>
                  <a:pt x="9985" y="534"/>
                  <a:pt x="9988" y="534"/>
                  <a:pt x="9988" y="534"/>
                </a:cubicBezTo>
                <a:close/>
                <a:moveTo>
                  <a:pt x="6705" y="21092"/>
                </a:moveTo>
                <a:cubicBezTo>
                  <a:pt x="6705" y="21092"/>
                  <a:pt x="6701" y="21101"/>
                  <a:pt x="6701" y="21101"/>
                </a:cubicBezTo>
                <a:lnTo>
                  <a:pt x="6705" y="21095"/>
                </a:lnTo>
                <a:cubicBezTo>
                  <a:pt x="6708" y="21098"/>
                  <a:pt x="6705" y="21092"/>
                  <a:pt x="6705" y="21092"/>
                </a:cubicBezTo>
                <a:close/>
                <a:moveTo>
                  <a:pt x="9998" y="524"/>
                </a:moveTo>
                <a:cubicBezTo>
                  <a:pt x="9998" y="514"/>
                  <a:pt x="9998" y="501"/>
                  <a:pt x="9998" y="491"/>
                </a:cubicBezTo>
                <a:cubicBezTo>
                  <a:pt x="9998" y="491"/>
                  <a:pt x="10002" y="495"/>
                  <a:pt x="10002" y="495"/>
                </a:cubicBezTo>
                <a:cubicBezTo>
                  <a:pt x="9995" y="498"/>
                  <a:pt x="9988" y="504"/>
                  <a:pt x="9978" y="508"/>
                </a:cubicBezTo>
                <a:cubicBezTo>
                  <a:pt x="9985" y="511"/>
                  <a:pt x="9992" y="518"/>
                  <a:pt x="9998" y="521"/>
                </a:cubicBezTo>
                <a:lnTo>
                  <a:pt x="9998" y="524"/>
                </a:lnTo>
                <a:close/>
                <a:moveTo>
                  <a:pt x="15960" y="21128"/>
                </a:moveTo>
                <a:cubicBezTo>
                  <a:pt x="15963" y="21128"/>
                  <a:pt x="15963" y="21131"/>
                  <a:pt x="15967" y="21131"/>
                </a:cubicBezTo>
                <a:cubicBezTo>
                  <a:pt x="15967" y="21128"/>
                  <a:pt x="15963" y="21124"/>
                  <a:pt x="15963" y="21121"/>
                </a:cubicBezTo>
                <a:cubicBezTo>
                  <a:pt x="15960" y="21124"/>
                  <a:pt x="15960" y="21128"/>
                  <a:pt x="15960" y="21128"/>
                </a:cubicBezTo>
                <a:close/>
                <a:moveTo>
                  <a:pt x="16365" y="21252"/>
                </a:moveTo>
                <a:lnTo>
                  <a:pt x="16372" y="21252"/>
                </a:lnTo>
                <a:lnTo>
                  <a:pt x="16368" y="21246"/>
                </a:lnTo>
                <a:lnTo>
                  <a:pt x="16365" y="21252"/>
                </a:lnTo>
                <a:close/>
                <a:moveTo>
                  <a:pt x="16248" y="21278"/>
                </a:moveTo>
                <a:cubicBezTo>
                  <a:pt x="16248" y="21282"/>
                  <a:pt x="16244" y="21285"/>
                  <a:pt x="16244" y="21288"/>
                </a:cubicBezTo>
                <a:cubicBezTo>
                  <a:pt x="16254" y="21305"/>
                  <a:pt x="16254" y="21305"/>
                  <a:pt x="16251" y="21285"/>
                </a:cubicBezTo>
                <a:cubicBezTo>
                  <a:pt x="16251" y="21282"/>
                  <a:pt x="16244" y="21282"/>
                  <a:pt x="16241" y="21282"/>
                </a:cubicBezTo>
                <a:cubicBezTo>
                  <a:pt x="16241" y="21282"/>
                  <a:pt x="16248" y="21278"/>
                  <a:pt x="16248" y="21278"/>
                </a:cubicBezTo>
                <a:close/>
                <a:moveTo>
                  <a:pt x="10343" y="301"/>
                </a:moveTo>
                <a:cubicBezTo>
                  <a:pt x="10340" y="301"/>
                  <a:pt x="10340" y="298"/>
                  <a:pt x="10340" y="295"/>
                </a:cubicBezTo>
                <a:cubicBezTo>
                  <a:pt x="10340" y="298"/>
                  <a:pt x="10340" y="301"/>
                  <a:pt x="10340" y="304"/>
                </a:cubicBezTo>
                <a:cubicBezTo>
                  <a:pt x="10340" y="304"/>
                  <a:pt x="10347" y="301"/>
                  <a:pt x="10343" y="301"/>
                </a:cubicBezTo>
                <a:close/>
                <a:moveTo>
                  <a:pt x="12626" y="295"/>
                </a:moveTo>
                <a:cubicBezTo>
                  <a:pt x="12626" y="291"/>
                  <a:pt x="12626" y="285"/>
                  <a:pt x="12629" y="285"/>
                </a:cubicBezTo>
                <a:cubicBezTo>
                  <a:pt x="12639" y="275"/>
                  <a:pt x="12639" y="272"/>
                  <a:pt x="12626" y="275"/>
                </a:cubicBezTo>
                <a:cubicBezTo>
                  <a:pt x="12626" y="275"/>
                  <a:pt x="12626" y="288"/>
                  <a:pt x="12626" y="295"/>
                </a:cubicBezTo>
                <a:cubicBezTo>
                  <a:pt x="12626" y="295"/>
                  <a:pt x="12626" y="295"/>
                  <a:pt x="12626" y="295"/>
                </a:cubicBezTo>
                <a:close/>
                <a:moveTo>
                  <a:pt x="6554" y="21524"/>
                </a:moveTo>
                <a:cubicBezTo>
                  <a:pt x="6554" y="21524"/>
                  <a:pt x="6551" y="21518"/>
                  <a:pt x="6551" y="21518"/>
                </a:cubicBezTo>
                <a:lnTo>
                  <a:pt x="6554" y="21524"/>
                </a:lnTo>
                <a:cubicBezTo>
                  <a:pt x="6551" y="21528"/>
                  <a:pt x="6554" y="21524"/>
                  <a:pt x="6554" y="21524"/>
                </a:cubicBezTo>
                <a:close/>
                <a:moveTo>
                  <a:pt x="12579" y="236"/>
                </a:moveTo>
                <a:lnTo>
                  <a:pt x="12572" y="236"/>
                </a:lnTo>
                <a:lnTo>
                  <a:pt x="12576" y="242"/>
                </a:lnTo>
                <a:lnTo>
                  <a:pt x="12579" y="236"/>
                </a:lnTo>
                <a:close/>
                <a:moveTo>
                  <a:pt x="9727" y="6240"/>
                </a:moveTo>
                <a:cubicBezTo>
                  <a:pt x="9731" y="6237"/>
                  <a:pt x="9731" y="6237"/>
                  <a:pt x="9734" y="6234"/>
                </a:cubicBezTo>
                <a:cubicBezTo>
                  <a:pt x="9734" y="6234"/>
                  <a:pt x="9731" y="6237"/>
                  <a:pt x="9731" y="6237"/>
                </a:cubicBezTo>
                <a:cubicBezTo>
                  <a:pt x="9727" y="6237"/>
                  <a:pt x="9727" y="6240"/>
                  <a:pt x="9727" y="6240"/>
                </a:cubicBezTo>
                <a:close/>
                <a:moveTo>
                  <a:pt x="9687" y="6185"/>
                </a:moveTo>
                <a:cubicBezTo>
                  <a:pt x="9680" y="6181"/>
                  <a:pt x="9674" y="6178"/>
                  <a:pt x="9667" y="6175"/>
                </a:cubicBezTo>
                <a:cubicBezTo>
                  <a:pt x="9667" y="6185"/>
                  <a:pt x="9667" y="6198"/>
                  <a:pt x="9667" y="6208"/>
                </a:cubicBezTo>
                <a:cubicBezTo>
                  <a:pt x="9677" y="6201"/>
                  <a:pt x="9680" y="6195"/>
                  <a:pt x="9687" y="6185"/>
                </a:cubicBezTo>
                <a:close/>
                <a:moveTo>
                  <a:pt x="9680" y="6139"/>
                </a:moveTo>
                <a:cubicBezTo>
                  <a:pt x="9680" y="6139"/>
                  <a:pt x="9687" y="6136"/>
                  <a:pt x="9687" y="6136"/>
                </a:cubicBezTo>
                <a:lnTo>
                  <a:pt x="9680" y="6139"/>
                </a:lnTo>
                <a:cubicBezTo>
                  <a:pt x="9680" y="6136"/>
                  <a:pt x="9680" y="6139"/>
                  <a:pt x="9680" y="6139"/>
                </a:cubicBezTo>
                <a:close/>
                <a:moveTo>
                  <a:pt x="1640" y="15529"/>
                </a:moveTo>
                <a:cubicBezTo>
                  <a:pt x="1630" y="15510"/>
                  <a:pt x="1620" y="15490"/>
                  <a:pt x="1610" y="15470"/>
                </a:cubicBezTo>
                <a:cubicBezTo>
                  <a:pt x="1620" y="15490"/>
                  <a:pt x="1630" y="15510"/>
                  <a:pt x="1640" y="15529"/>
                </a:cubicBezTo>
                <a:close/>
                <a:moveTo>
                  <a:pt x="8211" y="11163"/>
                </a:moveTo>
                <a:cubicBezTo>
                  <a:pt x="8221" y="11163"/>
                  <a:pt x="8231" y="11163"/>
                  <a:pt x="8244" y="11163"/>
                </a:cubicBezTo>
                <a:cubicBezTo>
                  <a:pt x="8231" y="11141"/>
                  <a:pt x="8221" y="11147"/>
                  <a:pt x="8211" y="11163"/>
                </a:cubicBezTo>
                <a:close/>
                <a:moveTo>
                  <a:pt x="8157" y="11052"/>
                </a:moveTo>
                <a:cubicBezTo>
                  <a:pt x="8157" y="11072"/>
                  <a:pt x="8157" y="11091"/>
                  <a:pt x="8157" y="11111"/>
                </a:cubicBezTo>
                <a:cubicBezTo>
                  <a:pt x="8191" y="11091"/>
                  <a:pt x="8167" y="11072"/>
                  <a:pt x="8157" y="11052"/>
                </a:cubicBezTo>
                <a:close/>
                <a:moveTo>
                  <a:pt x="8241" y="11029"/>
                </a:moveTo>
                <a:cubicBezTo>
                  <a:pt x="8234" y="11029"/>
                  <a:pt x="8228" y="11026"/>
                  <a:pt x="8228" y="11019"/>
                </a:cubicBezTo>
                <a:lnTo>
                  <a:pt x="8231" y="11019"/>
                </a:lnTo>
                <a:cubicBezTo>
                  <a:pt x="8231" y="11029"/>
                  <a:pt x="8228" y="11042"/>
                  <a:pt x="8228" y="11052"/>
                </a:cubicBezTo>
                <a:cubicBezTo>
                  <a:pt x="8248" y="11049"/>
                  <a:pt x="8241" y="11036"/>
                  <a:pt x="8241" y="11026"/>
                </a:cubicBezTo>
                <a:cubicBezTo>
                  <a:pt x="8238" y="11026"/>
                  <a:pt x="8241" y="11029"/>
                  <a:pt x="8241" y="11029"/>
                </a:cubicBezTo>
                <a:close/>
                <a:moveTo>
                  <a:pt x="8184" y="10918"/>
                </a:moveTo>
                <a:cubicBezTo>
                  <a:pt x="8184" y="10927"/>
                  <a:pt x="8184" y="10937"/>
                  <a:pt x="8184" y="10947"/>
                </a:cubicBezTo>
                <a:cubicBezTo>
                  <a:pt x="8194" y="10947"/>
                  <a:pt x="8204" y="10947"/>
                  <a:pt x="8214" y="10947"/>
                </a:cubicBezTo>
                <a:cubicBezTo>
                  <a:pt x="8214" y="10937"/>
                  <a:pt x="8214" y="10927"/>
                  <a:pt x="8214" y="10918"/>
                </a:cubicBezTo>
                <a:cubicBezTo>
                  <a:pt x="8204" y="10918"/>
                  <a:pt x="8194" y="10918"/>
                  <a:pt x="8184" y="10918"/>
                </a:cubicBezTo>
                <a:close/>
                <a:moveTo>
                  <a:pt x="8211" y="10947"/>
                </a:moveTo>
                <a:cubicBezTo>
                  <a:pt x="8214" y="10964"/>
                  <a:pt x="8221" y="10980"/>
                  <a:pt x="8244" y="10977"/>
                </a:cubicBezTo>
                <a:cubicBezTo>
                  <a:pt x="8244" y="10967"/>
                  <a:pt x="8244" y="10957"/>
                  <a:pt x="8244" y="10947"/>
                </a:cubicBezTo>
                <a:cubicBezTo>
                  <a:pt x="8231" y="10944"/>
                  <a:pt x="8221" y="10947"/>
                  <a:pt x="8211" y="10947"/>
                </a:cubicBezTo>
                <a:close/>
                <a:moveTo>
                  <a:pt x="8224" y="11019"/>
                </a:moveTo>
                <a:cubicBezTo>
                  <a:pt x="8224" y="11019"/>
                  <a:pt x="8218" y="11023"/>
                  <a:pt x="8218" y="11023"/>
                </a:cubicBezTo>
                <a:lnTo>
                  <a:pt x="8231" y="11019"/>
                </a:lnTo>
                <a:cubicBezTo>
                  <a:pt x="8228" y="11019"/>
                  <a:pt x="8224" y="11019"/>
                  <a:pt x="8224" y="11019"/>
                </a:cubicBezTo>
                <a:close/>
                <a:moveTo>
                  <a:pt x="8161" y="11055"/>
                </a:moveTo>
                <a:cubicBezTo>
                  <a:pt x="8151" y="11045"/>
                  <a:pt x="8141" y="11036"/>
                  <a:pt x="8131" y="11026"/>
                </a:cubicBezTo>
                <a:cubicBezTo>
                  <a:pt x="8131" y="11036"/>
                  <a:pt x="8131" y="11045"/>
                  <a:pt x="8131" y="11055"/>
                </a:cubicBezTo>
                <a:cubicBezTo>
                  <a:pt x="8141" y="11055"/>
                  <a:pt x="8151" y="11055"/>
                  <a:pt x="8161" y="11055"/>
                </a:cubicBezTo>
                <a:close/>
                <a:moveTo>
                  <a:pt x="8298" y="11111"/>
                </a:moveTo>
                <a:cubicBezTo>
                  <a:pt x="8298" y="11101"/>
                  <a:pt x="8298" y="11088"/>
                  <a:pt x="8298" y="11078"/>
                </a:cubicBezTo>
                <a:cubicBezTo>
                  <a:pt x="8268" y="11088"/>
                  <a:pt x="8275" y="11101"/>
                  <a:pt x="8298" y="11111"/>
                </a:cubicBezTo>
                <a:close/>
                <a:moveTo>
                  <a:pt x="8265" y="11163"/>
                </a:moveTo>
                <a:cubicBezTo>
                  <a:pt x="8275" y="11163"/>
                  <a:pt x="8285" y="11163"/>
                  <a:pt x="8295" y="11163"/>
                </a:cubicBezTo>
                <a:cubicBezTo>
                  <a:pt x="8295" y="11154"/>
                  <a:pt x="8295" y="11144"/>
                  <a:pt x="8295" y="11131"/>
                </a:cubicBezTo>
                <a:cubicBezTo>
                  <a:pt x="8278" y="11137"/>
                  <a:pt x="8268" y="11147"/>
                  <a:pt x="8265" y="11163"/>
                </a:cubicBezTo>
                <a:close/>
                <a:moveTo>
                  <a:pt x="8271" y="11160"/>
                </a:moveTo>
                <a:cubicBezTo>
                  <a:pt x="8261" y="11160"/>
                  <a:pt x="8251" y="11160"/>
                  <a:pt x="8241" y="11160"/>
                </a:cubicBezTo>
                <a:cubicBezTo>
                  <a:pt x="8241" y="11170"/>
                  <a:pt x="8241" y="11180"/>
                  <a:pt x="8241" y="11190"/>
                </a:cubicBezTo>
                <a:cubicBezTo>
                  <a:pt x="8248" y="11180"/>
                  <a:pt x="8261" y="11170"/>
                  <a:pt x="8271" y="11160"/>
                </a:cubicBezTo>
                <a:close/>
                <a:moveTo>
                  <a:pt x="1831" y="15339"/>
                </a:moveTo>
                <a:cubicBezTo>
                  <a:pt x="1821" y="15329"/>
                  <a:pt x="1811" y="15320"/>
                  <a:pt x="1801" y="15310"/>
                </a:cubicBezTo>
                <a:cubicBezTo>
                  <a:pt x="1811" y="15320"/>
                  <a:pt x="1821" y="15329"/>
                  <a:pt x="1831" y="15339"/>
                </a:cubicBezTo>
                <a:close/>
                <a:moveTo>
                  <a:pt x="1704" y="15461"/>
                </a:moveTo>
                <a:cubicBezTo>
                  <a:pt x="1700" y="15461"/>
                  <a:pt x="1697" y="15464"/>
                  <a:pt x="1697" y="15464"/>
                </a:cubicBezTo>
                <a:cubicBezTo>
                  <a:pt x="1697" y="15464"/>
                  <a:pt x="1701" y="15464"/>
                  <a:pt x="1704" y="15461"/>
                </a:cubicBezTo>
                <a:cubicBezTo>
                  <a:pt x="1707" y="15461"/>
                  <a:pt x="1704" y="15457"/>
                  <a:pt x="1704" y="15461"/>
                </a:cubicBezTo>
                <a:close/>
                <a:moveTo>
                  <a:pt x="8265" y="11835"/>
                </a:moveTo>
                <a:cubicBezTo>
                  <a:pt x="8278" y="11858"/>
                  <a:pt x="8295" y="11875"/>
                  <a:pt x="8325" y="11865"/>
                </a:cubicBezTo>
                <a:cubicBezTo>
                  <a:pt x="8325" y="11855"/>
                  <a:pt x="8325" y="11845"/>
                  <a:pt x="8325" y="11835"/>
                </a:cubicBezTo>
                <a:cubicBezTo>
                  <a:pt x="8305" y="11835"/>
                  <a:pt x="8285" y="11835"/>
                  <a:pt x="8265" y="11835"/>
                </a:cubicBezTo>
                <a:close/>
                <a:moveTo>
                  <a:pt x="8298" y="11917"/>
                </a:moveTo>
                <a:cubicBezTo>
                  <a:pt x="8288" y="11921"/>
                  <a:pt x="8265" y="11917"/>
                  <a:pt x="8288" y="11937"/>
                </a:cubicBezTo>
                <a:cubicBezTo>
                  <a:pt x="8291" y="11930"/>
                  <a:pt x="8291" y="11921"/>
                  <a:pt x="8295" y="11914"/>
                </a:cubicBezTo>
                <a:cubicBezTo>
                  <a:pt x="8295" y="11914"/>
                  <a:pt x="8298" y="11917"/>
                  <a:pt x="8298" y="11917"/>
                </a:cubicBezTo>
                <a:close/>
                <a:moveTo>
                  <a:pt x="8408" y="11488"/>
                </a:moveTo>
                <a:cubicBezTo>
                  <a:pt x="8408" y="11478"/>
                  <a:pt x="8408" y="11468"/>
                  <a:pt x="8408" y="11458"/>
                </a:cubicBezTo>
                <a:cubicBezTo>
                  <a:pt x="8368" y="11458"/>
                  <a:pt x="8362" y="11491"/>
                  <a:pt x="8348" y="11517"/>
                </a:cubicBezTo>
                <a:cubicBezTo>
                  <a:pt x="8358" y="11517"/>
                  <a:pt x="8368" y="11517"/>
                  <a:pt x="8378" y="11517"/>
                </a:cubicBezTo>
                <a:cubicBezTo>
                  <a:pt x="8388" y="11504"/>
                  <a:pt x="8398" y="11495"/>
                  <a:pt x="8408" y="11488"/>
                </a:cubicBezTo>
                <a:close/>
                <a:moveTo>
                  <a:pt x="8372" y="11409"/>
                </a:moveTo>
                <a:cubicBezTo>
                  <a:pt x="8375" y="11409"/>
                  <a:pt x="8378" y="11386"/>
                  <a:pt x="8382" y="11377"/>
                </a:cubicBezTo>
                <a:cubicBezTo>
                  <a:pt x="8372" y="11377"/>
                  <a:pt x="8362" y="11377"/>
                  <a:pt x="8352" y="11377"/>
                </a:cubicBezTo>
                <a:cubicBezTo>
                  <a:pt x="8348" y="11393"/>
                  <a:pt x="8345" y="11413"/>
                  <a:pt x="8372" y="11409"/>
                </a:cubicBezTo>
                <a:close/>
                <a:moveTo>
                  <a:pt x="8352" y="11380"/>
                </a:moveTo>
                <a:cubicBezTo>
                  <a:pt x="8352" y="11370"/>
                  <a:pt x="8352" y="11360"/>
                  <a:pt x="8352" y="11350"/>
                </a:cubicBezTo>
                <a:cubicBezTo>
                  <a:pt x="8331" y="11350"/>
                  <a:pt x="8311" y="11350"/>
                  <a:pt x="8295" y="11350"/>
                </a:cubicBezTo>
                <a:cubicBezTo>
                  <a:pt x="8295" y="11360"/>
                  <a:pt x="8295" y="11370"/>
                  <a:pt x="8295" y="11380"/>
                </a:cubicBezTo>
                <a:cubicBezTo>
                  <a:pt x="8315" y="11380"/>
                  <a:pt x="8331" y="11380"/>
                  <a:pt x="8352" y="11380"/>
                </a:cubicBezTo>
                <a:close/>
                <a:moveTo>
                  <a:pt x="8298" y="11377"/>
                </a:moveTo>
                <a:cubicBezTo>
                  <a:pt x="8278" y="11377"/>
                  <a:pt x="8268" y="11386"/>
                  <a:pt x="8265" y="11406"/>
                </a:cubicBezTo>
                <a:cubicBezTo>
                  <a:pt x="8285" y="11406"/>
                  <a:pt x="8295" y="11393"/>
                  <a:pt x="8298" y="11377"/>
                </a:cubicBezTo>
                <a:close/>
                <a:moveTo>
                  <a:pt x="8281" y="11445"/>
                </a:moveTo>
                <a:cubicBezTo>
                  <a:pt x="8291" y="11449"/>
                  <a:pt x="8298" y="11449"/>
                  <a:pt x="8308" y="11452"/>
                </a:cubicBezTo>
                <a:cubicBezTo>
                  <a:pt x="8308" y="11449"/>
                  <a:pt x="8305" y="11445"/>
                  <a:pt x="8305" y="11445"/>
                </a:cubicBezTo>
                <a:cubicBezTo>
                  <a:pt x="8298" y="11445"/>
                  <a:pt x="8291" y="11445"/>
                  <a:pt x="8281" y="11445"/>
                </a:cubicBezTo>
                <a:cubicBezTo>
                  <a:pt x="8285" y="11449"/>
                  <a:pt x="8281" y="11445"/>
                  <a:pt x="8281" y="11445"/>
                </a:cubicBezTo>
                <a:close/>
                <a:moveTo>
                  <a:pt x="8211" y="11245"/>
                </a:moveTo>
                <a:cubicBezTo>
                  <a:pt x="8221" y="11245"/>
                  <a:pt x="8231" y="11245"/>
                  <a:pt x="8241" y="11245"/>
                </a:cubicBezTo>
                <a:cubicBezTo>
                  <a:pt x="8241" y="11226"/>
                  <a:pt x="8241" y="11206"/>
                  <a:pt x="8241" y="11186"/>
                </a:cubicBezTo>
                <a:cubicBezTo>
                  <a:pt x="8231" y="11186"/>
                  <a:pt x="8221" y="11186"/>
                  <a:pt x="8211" y="11186"/>
                </a:cubicBezTo>
                <a:cubicBezTo>
                  <a:pt x="8211" y="11206"/>
                  <a:pt x="8211" y="11226"/>
                  <a:pt x="8211" y="11245"/>
                </a:cubicBezTo>
                <a:close/>
                <a:moveTo>
                  <a:pt x="8298" y="11216"/>
                </a:moveTo>
                <a:cubicBezTo>
                  <a:pt x="8288" y="11226"/>
                  <a:pt x="8278" y="11236"/>
                  <a:pt x="8268" y="11245"/>
                </a:cubicBezTo>
                <a:cubicBezTo>
                  <a:pt x="8278" y="11245"/>
                  <a:pt x="8288" y="11245"/>
                  <a:pt x="8298" y="11245"/>
                </a:cubicBezTo>
                <a:cubicBezTo>
                  <a:pt x="8298" y="11236"/>
                  <a:pt x="8298" y="11226"/>
                  <a:pt x="8298" y="11216"/>
                </a:cubicBezTo>
                <a:close/>
                <a:moveTo>
                  <a:pt x="8271" y="11242"/>
                </a:moveTo>
                <a:cubicBezTo>
                  <a:pt x="8261" y="11242"/>
                  <a:pt x="8251" y="11242"/>
                  <a:pt x="8241" y="11242"/>
                </a:cubicBezTo>
                <a:cubicBezTo>
                  <a:pt x="8251" y="11252"/>
                  <a:pt x="8261" y="11262"/>
                  <a:pt x="8271" y="11272"/>
                </a:cubicBezTo>
                <a:cubicBezTo>
                  <a:pt x="8268" y="11262"/>
                  <a:pt x="8271" y="11252"/>
                  <a:pt x="8271" y="11242"/>
                </a:cubicBezTo>
                <a:close/>
                <a:moveTo>
                  <a:pt x="9008" y="6152"/>
                </a:moveTo>
                <a:cubicBezTo>
                  <a:pt x="9018" y="6152"/>
                  <a:pt x="9028" y="6152"/>
                  <a:pt x="9038" y="6152"/>
                </a:cubicBezTo>
                <a:cubicBezTo>
                  <a:pt x="9038" y="6142"/>
                  <a:pt x="9038" y="6132"/>
                  <a:pt x="9038" y="6122"/>
                </a:cubicBezTo>
                <a:cubicBezTo>
                  <a:pt x="9028" y="6122"/>
                  <a:pt x="9018" y="6122"/>
                  <a:pt x="9008" y="6122"/>
                </a:cubicBezTo>
                <a:cubicBezTo>
                  <a:pt x="9008" y="6132"/>
                  <a:pt x="9008" y="6142"/>
                  <a:pt x="9008" y="6152"/>
                </a:cubicBezTo>
                <a:close/>
                <a:moveTo>
                  <a:pt x="9068" y="6096"/>
                </a:moveTo>
                <a:cubicBezTo>
                  <a:pt x="9058" y="6106"/>
                  <a:pt x="9044" y="6116"/>
                  <a:pt x="9034" y="6129"/>
                </a:cubicBezTo>
                <a:cubicBezTo>
                  <a:pt x="9054" y="6126"/>
                  <a:pt x="9068" y="6116"/>
                  <a:pt x="9068" y="6096"/>
                </a:cubicBezTo>
                <a:close/>
                <a:moveTo>
                  <a:pt x="8238" y="11354"/>
                </a:moveTo>
                <a:cubicBezTo>
                  <a:pt x="8258" y="11354"/>
                  <a:pt x="8278" y="11354"/>
                  <a:pt x="8295" y="11354"/>
                </a:cubicBezTo>
                <a:cubicBezTo>
                  <a:pt x="8295" y="11344"/>
                  <a:pt x="8295" y="11334"/>
                  <a:pt x="8295" y="11324"/>
                </a:cubicBezTo>
                <a:cubicBezTo>
                  <a:pt x="8275" y="11324"/>
                  <a:pt x="8254" y="11324"/>
                  <a:pt x="8234" y="11324"/>
                </a:cubicBezTo>
                <a:cubicBezTo>
                  <a:pt x="8238" y="11334"/>
                  <a:pt x="8238" y="11344"/>
                  <a:pt x="8238" y="11354"/>
                </a:cubicBezTo>
                <a:close/>
                <a:moveTo>
                  <a:pt x="8325" y="11295"/>
                </a:moveTo>
                <a:cubicBezTo>
                  <a:pt x="8315" y="11295"/>
                  <a:pt x="8305" y="11295"/>
                  <a:pt x="8295" y="11295"/>
                </a:cubicBezTo>
                <a:cubicBezTo>
                  <a:pt x="8295" y="11304"/>
                  <a:pt x="8295" y="11314"/>
                  <a:pt x="8295" y="11324"/>
                </a:cubicBezTo>
                <a:cubicBezTo>
                  <a:pt x="8305" y="11318"/>
                  <a:pt x="8315" y="11304"/>
                  <a:pt x="8325" y="11295"/>
                </a:cubicBezTo>
                <a:close/>
                <a:moveTo>
                  <a:pt x="6564" y="12701"/>
                </a:moveTo>
                <a:cubicBezTo>
                  <a:pt x="6561" y="12681"/>
                  <a:pt x="6551" y="12671"/>
                  <a:pt x="6534" y="12671"/>
                </a:cubicBezTo>
                <a:cubicBezTo>
                  <a:pt x="6534" y="12681"/>
                  <a:pt x="6534" y="12691"/>
                  <a:pt x="6534" y="12701"/>
                </a:cubicBezTo>
                <a:cubicBezTo>
                  <a:pt x="6544" y="12701"/>
                  <a:pt x="6554" y="12701"/>
                  <a:pt x="6564" y="12701"/>
                </a:cubicBezTo>
                <a:close/>
                <a:moveTo>
                  <a:pt x="6233" y="13612"/>
                </a:moveTo>
                <a:cubicBezTo>
                  <a:pt x="6223" y="13612"/>
                  <a:pt x="6213" y="13612"/>
                  <a:pt x="6203" y="13612"/>
                </a:cubicBezTo>
                <a:cubicBezTo>
                  <a:pt x="6203" y="13622"/>
                  <a:pt x="6203" y="13632"/>
                  <a:pt x="6203" y="13641"/>
                </a:cubicBezTo>
                <a:cubicBezTo>
                  <a:pt x="6213" y="13641"/>
                  <a:pt x="6223" y="13641"/>
                  <a:pt x="6233" y="13641"/>
                </a:cubicBezTo>
                <a:cubicBezTo>
                  <a:pt x="6233" y="13632"/>
                  <a:pt x="6233" y="13622"/>
                  <a:pt x="6233" y="13612"/>
                </a:cubicBezTo>
                <a:close/>
                <a:moveTo>
                  <a:pt x="8298" y="11675"/>
                </a:moveTo>
                <a:cubicBezTo>
                  <a:pt x="8298" y="11665"/>
                  <a:pt x="8298" y="11655"/>
                  <a:pt x="8298" y="11645"/>
                </a:cubicBezTo>
                <a:cubicBezTo>
                  <a:pt x="8288" y="11645"/>
                  <a:pt x="8278" y="11645"/>
                  <a:pt x="8268" y="11645"/>
                </a:cubicBezTo>
                <a:cubicBezTo>
                  <a:pt x="8268" y="11655"/>
                  <a:pt x="8268" y="11665"/>
                  <a:pt x="8268" y="11675"/>
                </a:cubicBezTo>
                <a:cubicBezTo>
                  <a:pt x="8278" y="11675"/>
                  <a:pt x="8288" y="11675"/>
                  <a:pt x="8298" y="11675"/>
                </a:cubicBezTo>
                <a:close/>
                <a:moveTo>
                  <a:pt x="8656" y="7312"/>
                </a:moveTo>
                <a:cubicBezTo>
                  <a:pt x="8656" y="7302"/>
                  <a:pt x="8656" y="7293"/>
                  <a:pt x="8656" y="7283"/>
                </a:cubicBezTo>
                <a:cubicBezTo>
                  <a:pt x="8646" y="7283"/>
                  <a:pt x="8636" y="7283"/>
                  <a:pt x="8626" y="7283"/>
                </a:cubicBezTo>
                <a:cubicBezTo>
                  <a:pt x="8626" y="7293"/>
                  <a:pt x="8626" y="7302"/>
                  <a:pt x="8626" y="7312"/>
                </a:cubicBezTo>
                <a:cubicBezTo>
                  <a:pt x="8633" y="7312"/>
                  <a:pt x="8646" y="7312"/>
                  <a:pt x="8656" y="7312"/>
                </a:cubicBezTo>
                <a:close/>
                <a:moveTo>
                  <a:pt x="8599" y="8741"/>
                </a:moveTo>
                <a:cubicBezTo>
                  <a:pt x="8599" y="8731"/>
                  <a:pt x="8599" y="8722"/>
                  <a:pt x="8599" y="8712"/>
                </a:cubicBezTo>
                <a:cubicBezTo>
                  <a:pt x="8589" y="8712"/>
                  <a:pt x="8579" y="8712"/>
                  <a:pt x="8569" y="8712"/>
                </a:cubicBezTo>
                <a:cubicBezTo>
                  <a:pt x="8569" y="8722"/>
                  <a:pt x="8569" y="8731"/>
                  <a:pt x="8569" y="8741"/>
                </a:cubicBezTo>
                <a:cubicBezTo>
                  <a:pt x="8579" y="8738"/>
                  <a:pt x="8589" y="8741"/>
                  <a:pt x="8599" y="8741"/>
                </a:cubicBezTo>
                <a:close/>
                <a:moveTo>
                  <a:pt x="8298" y="11268"/>
                </a:moveTo>
                <a:cubicBezTo>
                  <a:pt x="8288" y="11268"/>
                  <a:pt x="8278" y="11268"/>
                  <a:pt x="8268" y="11268"/>
                </a:cubicBezTo>
                <a:cubicBezTo>
                  <a:pt x="8278" y="11278"/>
                  <a:pt x="8288" y="11288"/>
                  <a:pt x="8298" y="11298"/>
                </a:cubicBezTo>
                <a:cubicBezTo>
                  <a:pt x="8298" y="11288"/>
                  <a:pt x="8298" y="11278"/>
                  <a:pt x="8298" y="11268"/>
                </a:cubicBezTo>
                <a:close/>
                <a:moveTo>
                  <a:pt x="10470" y="2491"/>
                </a:moveTo>
                <a:cubicBezTo>
                  <a:pt x="10537" y="2376"/>
                  <a:pt x="10665" y="2324"/>
                  <a:pt x="10748" y="2222"/>
                </a:cubicBezTo>
                <a:lnTo>
                  <a:pt x="10752" y="2225"/>
                </a:lnTo>
                <a:cubicBezTo>
                  <a:pt x="10691" y="2199"/>
                  <a:pt x="10668" y="2294"/>
                  <a:pt x="10608" y="2271"/>
                </a:cubicBezTo>
                <a:cubicBezTo>
                  <a:pt x="10551" y="2376"/>
                  <a:pt x="10447" y="2432"/>
                  <a:pt x="10357" y="2504"/>
                </a:cubicBezTo>
                <a:cubicBezTo>
                  <a:pt x="10343" y="2514"/>
                  <a:pt x="10263" y="2523"/>
                  <a:pt x="10333" y="2569"/>
                </a:cubicBezTo>
                <a:cubicBezTo>
                  <a:pt x="10347" y="2550"/>
                  <a:pt x="10360" y="2530"/>
                  <a:pt x="10390" y="2543"/>
                </a:cubicBezTo>
                <a:cubicBezTo>
                  <a:pt x="10407" y="2510"/>
                  <a:pt x="10424" y="2481"/>
                  <a:pt x="10470" y="2491"/>
                </a:cubicBezTo>
                <a:close/>
                <a:moveTo>
                  <a:pt x="10413" y="2242"/>
                </a:moveTo>
                <a:cubicBezTo>
                  <a:pt x="10501" y="2235"/>
                  <a:pt x="10524" y="2156"/>
                  <a:pt x="10571" y="2107"/>
                </a:cubicBezTo>
                <a:cubicBezTo>
                  <a:pt x="10571" y="2107"/>
                  <a:pt x="10574" y="2111"/>
                  <a:pt x="10574" y="2111"/>
                </a:cubicBezTo>
                <a:cubicBezTo>
                  <a:pt x="10511" y="2143"/>
                  <a:pt x="10450" y="2179"/>
                  <a:pt x="10413" y="2242"/>
                </a:cubicBezTo>
                <a:cubicBezTo>
                  <a:pt x="10413" y="2245"/>
                  <a:pt x="10413" y="2242"/>
                  <a:pt x="10413" y="2242"/>
                </a:cubicBezTo>
                <a:close/>
                <a:moveTo>
                  <a:pt x="10427" y="2035"/>
                </a:moveTo>
                <a:cubicBezTo>
                  <a:pt x="10373" y="2015"/>
                  <a:pt x="10340" y="2071"/>
                  <a:pt x="10290" y="2068"/>
                </a:cubicBezTo>
                <a:lnTo>
                  <a:pt x="10290" y="2068"/>
                </a:lnTo>
                <a:cubicBezTo>
                  <a:pt x="10343" y="2081"/>
                  <a:pt x="10397" y="2088"/>
                  <a:pt x="10430" y="2029"/>
                </a:cubicBezTo>
                <a:lnTo>
                  <a:pt x="10427" y="2035"/>
                </a:lnTo>
                <a:close/>
                <a:moveTo>
                  <a:pt x="10260" y="2097"/>
                </a:moveTo>
                <a:cubicBezTo>
                  <a:pt x="10253" y="2130"/>
                  <a:pt x="10226" y="2173"/>
                  <a:pt x="10306" y="2186"/>
                </a:cubicBezTo>
                <a:cubicBezTo>
                  <a:pt x="10286" y="2150"/>
                  <a:pt x="10273" y="2124"/>
                  <a:pt x="10260" y="2097"/>
                </a:cubicBezTo>
                <a:cubicBezTo>
                  <a:pt x="10260" y="2097"/>
                  <a:pt x="10260" y="2097"/>
                  <a:pt x="10260" y="2097"/>
                </a:cubicBezTo>
                <a:close/>
                <a:moveTo>
                  <a:pt x="10601" y="2222"/>
                </a:moveTo>
                <a:cubicBezTo>
                  <a:pt x="10564" y="2215"/>
                  <a:pt x="10567" y="2258"/>
                  <a:pt x="10551" y="2274"/>
                </a:cubicBezTo>
                <a:cubicBezTo>
                  <a:pt x="10571" y="2274"/>
                  <a:pt x="10591" y="2274"/>
                  <a:pt x="10608" y="2274"/>
                </a:cubicBezTo>
                <a:cubicBezTo>
                  <a:pt x="10598" y="2258"/>
                  <a:pt x="10638" y="2228"/>
                  <a:pt x="10601" y="2222"/>
                </a:cubicBezTo>
                <a:close/>
                <a:moveTo>
                  <a:pt x="10139" y="1629"/>
                </a:moveTo>
                <a:cubicBezTo>
                  <a:pt x="10159" y="1619"/>
                  <a:pt x="10176" y="1609"/>
                  <a:pt x="10196" y="1599"/>
                </a:cubicBezTo>
                <a:lnTo>
                  <a:pt x="10199" y="1602"/>
                </a:lnTo>
                <a:cubicBezTo>
                  <a:pt x="10189" y="1593"/>
                  <a:pt x="10179" y="1583"/>
                  <a:pt x="10166" y="1570"/>
                </a:cubicBezTo>
                <a:lnTo>
                  <a:pt x="10169" y="1573"/>
                </a:lnTo>
                <a:cubicBezTo>
                  <a:pt x="10149" y="1573"/>
                  <a:pt x="10129" y="1570"/>
                  <a:pt x="10112" y="1570"/>
                </a:cubicBezTo>
                <a:cubicBezTo>
                  <a:pt x="10112" y="1580"/>
                  <a:pt x="10112" y="1589"/>
                  <a:pt x="10112" y="1599"/>
                </a:cubicBezTo>
                <a:cubicBezTo>
                  <a:pt x="10119" y="1609"/>
                  <a:pt x="10129" y="1619"/>
                  <a:pt x="10139" y="1629"/>
                </a:cubicBezTo>
                <a:close/>
                <a:moveTo>
                  <a:pt x="10169" y="1573"/>
                </a:moveTo>
                <a:lnTo>
                  <a:pt x="10166" y="1570"/>
                </a:lnTo>
                <a:cubicBezTo>
                  <a:pt x="10176" y="1580"/>
                  <a:pt x="10186" y="1589"/>
                  <a:pt x="10199" y="1602"/>
                </a:cubicBezTo>
                <a:cubicBezTo>
                  <a:pt x="10199" y="1602"/>
                  <a:pt x="10196" y="1599"/>
                  <a:pt x="10196" y="1599"/>
                </a:cubicBezTo>
                <a:cubicBezTo>
                  <a:pt x="10216" y="1586"/>
                  <a:pt x="10226" y="1566"/>
                  <a:pt x="10226" y="1543"/>
                </a:cubicBezTo>
                <a:cubicBezTo>
                  <a:pt x="10206" y="1543"/>
                  <a:pt x="10186" y="1543"/>
                  <a:pt x="10166" y="1543"/>
                </a:cubicBezTo>
                <a:cubicBezTo>
                  <a:pt x="10166" y="1553"/>
                  <a:pt x="10166" y="1563"/>
                  <a:pt x="10169" y="1573"/>
                </a:cubicBezTo>
                <a:close/>
                <a:moveTo>
                  <a:pt x="10748" y="2222"/>
                </a:moveTo>
                <a:cubicBezTo>
                  <a:pt x="10768" y="2215"/>
                  <a:pt x="10788" y="2212"/>
                  <a:pt x="10795" y="2186"/>
                </a:cubicBezTo>
                <a:cubicBezTo>
                  <a:pt x="10795" y="2183"/>
                  <a:pt x="10782" y="2176"/>
                  <a:pt x="10778" y="2176"/>
                </a:cubicBezTo>
                <a:cubicBezTo>
                  <a:pt x="10762" y="2189"/>
                  <a:pt x="10741" y="2199"/>
                  <a:pt x="10752" y="2225"/>
                </a:cubicBezTo>
                <a:cubicBezTo>
                  <a:pt x="10752" y="2225"/>
                  <a:pt x="10748" y="2222"/>
                  <a:pt x="10748" y="2222"/>
                </a:cubicBezTo>
                <a:close/>
                <a:moveTo>
                  <a:pt x="10139" y="1865"/>
                </a:moveTo>
                <a:cubicBezTo>
                  <a:pt x="10129" y="1884"/>
                  <a:pt x="10119" y="1904"/>
                  <a:pt x="10109" y="1924"/>
                </a:cubicBezTo>
                <a:cubicBezTo>
                  <a:pt x="10159" y="1924"/>
                  <a:pt x="10183" y="1911"/>
                  <a:pt x="10139" y="1865"/>
                </a:cubicBezTo>
                <a:close/>
                <a:moveTo>
                  <a:pt x="10172" y="2015"/>
                </a:moveTo>
                <a:cubicBezTo>
                  <a:pt x="10203" y="2012"/>
                  <a:pt x="10229" y="2009"/>
                  <a:pt x="10260" y="2006"/>
                </a:cubicBezTo>
                <a:lnTo>
                  <a:pt x="10263" y="2002"/>
                </a:lnTo>
                <a:cubicBezTo>
                  <a:pt x="10229" y="2006"/>
                  <a:pt x="10199" y="2012"/>
                  <a:pt x="10172" y="2015"/>
                </a:cubicBezTo>
                <a:cubicBezTo>
                  <a:pt x="10169" y="2015"/>
                  <a:pt x="10172" y="2015"/>
                  <a:pt x="10172" y="2015"/>
                </a:cubicBezTo>
                <a:close/>
                <a:moveTo>
                  <a:pt x="10671" y="2071"/>
                </a:moveTo>
                <a:cubicBezTo>
                  <a:pt x="10648" y="2071"/>
                  <a:pt x="10621" y="2068"/>
                  <a:pt x="10598" y="2068"/>
                </a:cubicBezTo>
                <a:cubicBezTo>
                  <a:pt x="10598" y="2068"/>
                  <a:pt x="10598" y="2071"/>
                  <a:pt x="10598" y="2071"/>
                </a:cubicBezTo>
                <a:cubicBezTo>
                  <a:pt x="10624" y="2071"/>
                  <a:pt x="10648" y="2071"/>
                  <a:pt x="10671" y="2071"/>
                </a:cubicBezTo>
                <a:cubicBezTo>
                  <a:pt x="10671" y="2071"/>
                  <a:pt x="10671" y="2071"/>
                  <a:pt x="10671" y="2071"/>
                </a:cubicBezTo>
                <a:close/>
                <a:moveTo>
                  <a:pt x="10300" y="2114"/>
                </a:moveTo>
                <a:cubicBezTo>
                  <a:pt x="10306" y="2133"/>
                  <a:pt x="10320" y="2140"/>
                  <a:pt x="10340" y="2127"/>
                </a:cubicBezTo>
                <a:cubicBezTo>
                  <a:pt x="10343" y="2124"/>
                  <a:pt x="10343" y="2117"/>
                  <a:pt x="10343" y="2114"/>
                </a:cubicBezTo>
                <a:cubicBezTo>
                  <a:pt x="10330" y="2104"/>
                  <a:pt x="10313" y="2104"/>
                  <a:pt x="10300" y="2114"/>
                </a:cubicBezTo>
                <a:cubicBezTo>
                  <a:pt x="10300" y="2117"/>
                  <a:pt x="10300" y="2114"/>
                  <a:pt x="10300" y="2114"/>
                </a:cubicBezTo>
                <a:close/>
                <a:moveTo>
                  <a:pt x="10226" y="1878"/>
                </a:moveTo>
                <a:lnTo>
                  <a:pt x="10216" y="1881"/>
                </a:lnTo>
                <a:lnTo>
                  <a:pt x="10226" y="1884"/>
                </a:lnTo>
                <a:lnTo>
                  <a:pt x="10226" y="1878"/>
                </a:lnTo>
                <a:close/>
                <a:moveTo>
                  <a:pt x="10731" y="2179"/>
                </a:moveTo>
                <a:cubicBezTo>
                  <a:pt x="10721" y="2179"/>
                  <a:pt x="10711" y="2179"/>
                  <a:pt x="10705" y="2179"/>
                </a:cubicBezTo>
                <a:cubicBezTo>
                  <a:pt x="10711" y="2179"/>
                  <a:pt x="10721" y="2179"/>
                  <a:pt x="10731" y="2179"/>
                </a:cubicBezTo>
                <a:lnTo>
                  <a:pt x="10731" y="2179"/>
                </a:lnTo>
                <a:close/>
                <a:moveTo>
                  <a:pt x="10634" y="1763"/>
                </a:moveTo>
                <a:cubicBezTo>
                  <a:pt x="10634" y="1743"/>
                  <a:pt x="10634" y="1724"/>
                  <a:pt x="10634" y="1704"/>
                </a:cubicBezTo>
                <a:cubicBezTo>
                  <a:pt x="10591" y="1724"/>
                  <a:pt x="10598" y="1743"/>
                  <a:pt x="10634" y="1763"/>
                </a:cubicBezTo>
                <a:close/>
                <a:moveTo>
                  <a:pt x="10842" y="2153"/>
                </a:moveTo>
                <a:lnTo>
                  <a:pt x="10842" y="2147"/>
                </a:lnTo>
                <a:lnTo>
                  <a:pt x="10832" y="2150"/>
                </a:lnTo>
                <a:lnTo>
                  <a:pt x="10842" y="2153"/>
                </a:lnTo>
                <a:close/>
                <a:moveTo>
                  <a:pt x="10731" y="2179"/>
                </a:moveTo>
                <a:cubicBezTo>
                  <a:pt x="10731" y="2179"/>
                  <a:pt x="10728" y="2179"/>
                  <a:pt x="10731" y="2179"/>
                </a:cubicBezTo>
                <a:cubicBezTo>
                  <a:pt x="10728" y="2183"/>
                  <a:pt x="10731" y="2179"/>
                  <a:pt x="10731" y="2179"/>
                </a:cubicBezTo>
                <a:close/>
                <a:moveTo>
                  <a:pt x="10598" y="2071"/>
                </a:moveTo>
                <a:cubicBezTo>
                  <a:pt x="10591" y="2084"/>
                  <a:pt x="10581" y="2097"/>
                  <a:pt x="10574" y="2111"/>
                </a:cubicBezTo>
                <a:cubicBezTo>
                  <a:pt x="10574" y="2111"/>
                  <a:pt x="10571" y="2107"/>
                  <a:pt x="10571" y="2107"/>
                </a:cubicBezTo>
                <a:cubicBezTo>
                  <a:pt x="10594" y="2104"/>
                  <a:pt x="10598" y="2084"/>
                  <a:pt x="10598" y="2071"/>
                </a:cubicBezTo>
                <a:cubicBezTo>
                  <a:pt x="10598" y="2068"/>
                  <a:pt x="10598" y="2071"/>
                  <a:pt x="10598" y="2071"/>
                </a:cubicBezTo>
                <a:close/>
                <a:moveTo>
                  <a:pt x="10290" y="2071"/>
                </a:moveTo>
                <a:cubicBezTo>
                  <a:pt x="10290" y="2091"/>
                  <a:pt x="10280" y="2101"/>
                  <a:pt x="10260" y="2097"/>
                </a:cubicBezTo>
                <a:cubicBezTo>
                  <a:pt x="10260" y="2097"/>
                  <a:pt x="10260" y="2097"/>
                  <a:pt x="10260" y="2097"/>
                </a:cubicBezTo>
                <a:cubicBezTo>
                  <a:pt x="10273" y="2104"/>
                  <a:pt x="10286" y="2111"/>
                  <a:pt x="10300" y="2117"/>
                </a:cubicBezTo>
                <a:cubicBezTo>
                  <a:pt x="10300" y="2117"/>
                  <a:pt x="10296" y="2120"/>
                  <a:pt x="10296" y="2120"/>
                </a:cubicBezTo>
                <a:cubicBezTo>
                  <a:pt x="10296" y="2101"/>
                  <a:pt x="10293" y="2084"/>
                  <a:pt x="10290" y="2071"/>
                </a:cubicBezTo>
                <a:cubicBezTo>
                  <a:pt x="10290" y="2071"/>
                  <a:pt x="10290" y="2071"/>
                  <a:pt x="10290" y="2071"/>
                </a:cubicBezTo>
                <a:close/>
                <a:moveTo>
                  <a:pt x="10671" y="2071"/>
                </a:moveTo>
                <a:cubicBezTo>
                  <a:pt x="10671" y="2071"/>
                  <a:pt x="10671" y="2065"/>
                  <a:pt x="10671" y="2065"/>
                </a:cubicBezTo>
                <a:lnTo>
                  <a:pt x="10671" y="2071"/>
                </a:lnTo>
                <a:cubicBezTo>
                  <a:pt x="10671" y="2071"/>
                  <a:pt x="10671" y="2071"/>
                  <a:pt x="10671" y="2071"/>
                </a:cubicBezTo>
                <a:close/>
                <a:moveTo>
                  <a:pt x="10430" y="2032"/>
                </a:moveTo>
                <a:cubicBezTo>
                  <a:pt x="10427" y="2032"/>
                  <a:pt x="10427" y="2029"/>
                  <a:pt x="10424" y="2029"/>
                </a:cubicBezTo>
                <a:cubicBezTo>
                  <a:pt x="10424" y="2032"/>
                  <a:pt x="10427" y="2035"/>
                  <a:pt x="10427" y="2038"/>
                </a:cubicBezTo>
                <a:cubicBezTo>
                  <a:pt x="10427" y="2035"/>
                  <a:pt x="10430" y="2032"/>
                  <a:pt x="10430" y="2032"/>
                </a:cubicBezTo>
                <a:close/>
                <a:moveTo>
                  <a:pt x="10260" y="2002"/>
                </a:moveTo>
                <a:cubicBezTo>
                  <a:pt x="10260" y="2002"/>
                  <a:pt x="10256" y="1999"/>
                  <a:pt x="10256" y="1999"/>
                </a:cubicBezTo>
                <a:cubicBezTo>
                  <a:pt x="10256" y="2002"/>
                  <a:pt x="10256" y="2006"/>
                  <a:pt x="10256" y="2009"/>
                </a:cubicBezTo>
                <a:cubicBezTo>
                  <a:pt x="10256" y="2006"/>
                  <a:pt x="10260" y="2002"/>
                  <a:pt x="10260" y="2002"/>
                </a:cubicBezTo>
                <a:close/>
                <a:moveTo>
                  <a:pt x="10266" y="1750"/>
                </a:moveTo>
                <a:lnTo>
                  <a:pt x="10270" y="1757"/>
                </a:lnTo>
                <a:lnTo>
                  <a:pt x="10273" y="1747"/>
                </a:lnTo>
                <a:lnTo>
                  <a:pt x="10266" y="1750"/>
                </a:lnTo>
                <a:close/>
                <a:moveTo>
                  <a:pt x="10266" y="1750"/>
                </a:moveTo>
                <a:cubicBezTo>
                  <a:pt x="10266" y="1753"/>
                  <a:pt x="10270" y="1753"/>
                  <a:pt x="10270" y="1757"/>
                </a:cubicBezTo>
                <a:cubicBezTo>
                  <a:pt x="10270" y="1753"/>
                  <a:pt x="10270" y="1750"/>
                  <a:pt x="10270" y="1750"/>
                </a:cubicBezTo>
                <a:cubicBezTo>
                  <a:pt x="10273" y="1747"/>
                  <a:pt x="10266" y="1750"/>
                  <a:pt x="10266" y="1750"/>
                </a:cubicBezTo>
                <a:close/>
                <a:moveTo>
                  <a:pt x="10149" y="1720"/>
                </a:moveTo>
                <a:cubicBezTo>
                  <a:pt x="10162" y="1730"/>
                  <a:pt x="10156" y="1724"/>
                  <a:pt x="10149" y="1720"/>
                </a:cubicBezTo>
                <a:lnTo>
                  <a:pt x="10149" y="1720"/>
                </a:lnTo>
                <a:close/>
                <a:moveTo>
                  <a:pt x="10149" y="1720"/>
                </a:moveTo>
                <a:cubicBezTo>
                  <a:pt x="10149" y="1720"/>
                  <a:pt x="10156" y="1724"/>
                  <a:pt x="10156" y="1724"/>
                </a:cubicBezTo>
                <a:lnTo>
                  <a:pt x="10149" y="1720"/>
                </a:lnTo>
                <a:cubicBezTo>
                  <a:pt x="10152" y="1717"/>
                  <a:pt x="10149" y="1720"/>
                  <a:pt x="10149" y="1720"/>
                </a:cubicBezTo>
                <a:close/>
                <a:moveTo>
                  <a:pt x="10256" y="1537"/>
                </a:moveTo>
                <a:cubicBezTo>
                  <a:pt x="10256" y="1543"/>
                  <a:pt x="10239" y="1557"/>
                  <a:pt x="10263" y="1557"/>
                </a:cubicBezTo>
                <a:cubicBezTo>
                  <a:pt x="10259" y="1550"/>
                  <a:pt x="10256" y="1547"/>
                  <a:pt x="10253" y="1540"/>
                </a:cubicBezTo>
                <a:cubicBezTo>
                  <a:pt x="10253" y="1540"/>
                  <a:pt x="10256" y="1537"/>
                  <a:pt x="10256" y="1537"/>
                </a:cubicBezTo>
                <a:close/>
                <a:moveTo>
                  <a:pt x="10373" y="1507"/>
                </a:moveTo>
                <a:lnTo>
                  <a:pt x="10373" y="1501"/>
                </a:lnTo>
                <a:lnTo>
                  <a:pt x="10367" y="1504"/>
                </a:lnTo>
                <a:lnTo>
                  <a:pt x="10373" y="1507"/>
                </a:lnTo>
                <a:close/>
                <a:moveTo>
                  <a:pt x="10427" y="1435"/>
                </a:moveTo>
                <a:cubicBezTo>
                  <a:pt x="10424" y="1435"/>
                  <a:pt x="10417" y="1435"/>
                  <a:pt x="10417" y="1435"/>
                </a:cubicBezTo>
                <a:cubicBezTo>
                  <a:pt x="10413" y="1445"/>
                  <a:pt x="10417" y="1448"/>
                  <a:pt x="10427" y="1442"/>
                </a:cubicBezTo>
                <a:lnTo>
                  <a:pt x="10427" y="1435"/>
                </a:lnTo>
                <a:close/>
                <a:moveTo>
                  <a:pt x="10427" y="1435"/>
                </a:moveTo>
                <a:cubicBezTo>
                  <a:pt x="10424" y="1435"/>
                  <a:pt x="10424" y="1432"/>
                  <a:pt x="10420" y="1432"/>
                </a:cubicBezTo>
                <a:cubicBezTo>
                  <a:pt x="10420" y="1435"/>
                  <a:pt x="10424" y="1439"/>
                  <a:pt x="10424" y="1439"/>
                </a:cubicBezTo>
                <a:cubicBezTo>
                  <a:pt x="10424" y="1439"/>
                  <a:pt x="10427" y="1435"/>
                  <a:pt x="10427" y="1435"/>
                </a:cubicBezTo>
                <a:close/>
                <a:moveTo>
                  <a:pt x="8572" y="3294"/>
                </a:moveTo>
                <a:cubicBezTo>
                  <a:pt x="8579" y="3333"/>
                  <a:pt x="8579" y="3379"/>
                  <a:pt x="8643" y="3359"/>
                </a:cubicBezTo>
                <a:cubicBezTo>
                  <a:pt x="8643" y="3359"/>
                  <a:pt x="8643" y="3359"/>
                  <a:pt x="8643" y="3359"/>
                </a:cubicBezTo>
                <a:cubicBezTo>
                  <a:pt x="8609" y="3346"/>
                  <a:pt x="8609" y="3300"/>
                  <a:pt x="8572" y="3294"/>
                </a:cubicBezTo>
                <a:cubicBezTo>
                  <a:pt x="8569" y="3297"/>
                  <a:pt x="8572" y="3294"/>
                  <a:pt x="8572" y="3294"/>
                </a:cubicBezTo>
                <a:close/>
                <a:moveTo>
                  <a:pt x="9121" y="3245"/>
                </a:moveTo>
                <a:cubicBezTo>
                  <a:pt x="9121" y="3222"/>
                  <a:pt x="9118" y="3199"/>
                  <a:pt x="9091" y="3186"/>
                </a:cubicBezTo>
                <a:cubicBezTo>
                  <a:pt x="9081" y="3205"/>
                  <a:pt x="9071" y="3225"/>
                  <a:pt x="9061" y="3245"/>
                </a:cubicBezTo>
                <a:cubicBezTo>
                  <a:pt x="9085" y="3245"/>
                  <a:pt x="9101" y="3245"/>
                  <a:pt x="9121" y="3245"/>
                </a:cubicBezTo>
                <a:close/>
                <a:moveTo>
                  <a:pt x="8663" y="3418"/>
                </a:moveTo>
                <a:cubicBezTo>
                  <a:pt x="8656" y="3399"/>
                  <a:pt x="8649" y="3382"/>
                  <a:pt x="8639" y="3363"/>
                </a:cubicBezTo>
                <a:cubicBezTo>
                  <a:pt x="8639" y="3363"/>
                  <a:pt x="8639" y="3363"/>
                  <a:pt x="8639" y="3363"/>
                </a:cubicBezTo>
                <a:cubicBezTo>
                  <a:pt x="8636" y="3382"/>
                  <a:pt x="8609" y="3412"/>
                  <a:pt x="8663" y="3418"/>
                </a:cubicBezTo>
                <a:lnTo>
                  <a:pt x="8663" y="3418"/>
                </a:lnTo>
                <a:close/>
                <a:moveTo>
                  <a:pt x="8663" y="3418"/>
                </a:moveTo>
                <a:cubicBezTo>
                  <a:pt x="8659" y="3425"/>
                  <a:pt x="8659" y="3431"/>
                  <a:pt x="8656" y="3435"/>
                </a:cubicBezTo>
                <a:cubicBezTo>
                  <a:pt x="8660" y="3435"/>
                  <a:pt x="8663" y="3435"/>
                  <a:pt x="8666" y="3435"/>
                </a:cubicBezTo>
                <a:cubicBezTo>
                  <a:pt x="8666" y="3428"/>
                  <a:pt x="8663" y="3422"/>
                  <a:pt x="8663" y="3418"/>
                </a:cubicBezTo>
                <a:cubicBezTo>
                  <a:pt x="8659" y="3415"/>
                  <a:pt x="8663" y="3418"/>
                  <a:pt x="8663" y="3418"/>
                </a:cubicBezTo>
                <a:close/>
                <a:moveTo>
                  <a:pt x="8954" y="3890"/>
                </a:moveTo>
                <a:cubicBezTo>
                  <a:pt x="8964" y="3877"/>
                  <a:pt x="8961" y="3864"/>
                  <a:pt x="8947" y="3858"/>
                </a:cubicBezTo>
                <a:cubicBezTo>
                  <a:pt x="8944" y="3858"/>
                  <a:pt x="8937" y="3861"/>
                  <a:pt x="8937" y="3864"/>
                </a:cubicBezTo>
                <a:cubicBezTo>
                  <a:pt x="8934" y="3880"/>
                  <a:pt x="8934" y="3894"/>
                  <a:pt x="8954" y="3890"/>
                </a:cubicBezTo>
                <a:cubicBezTo>
                  <a:pt x="8957" y="3887"/>
                  <a:pt x="8954" y="3890"/>
                  <a:pt x="8954" y="3890"/>
                </a:cubicBezTo>
                <a:close/>
                <a:moveTo>
                  <a:pt x="9065" y="3917"/>
                </a:moveTo>
                <a:cubicBezTo>
                  <a:pt x="9061" y="3910"/>
                  <a:pt x="9061" y="3903"/>
                  <a:pt x="9058" y="3897"/>
                </a:cubicBezTo>
                <a:cubicBezTo>
                  <a:pt x="9054" y="3900"/>
                  <a:pt x="9051" y="3903"/>
                  <a:pt x="9048" y="3910"/>
                </a:cubicBezTo>
                <a:cubicBezTo>
                  <a:pt x="9054" y="3910"/>
                  <a:pt x="9061" y="3913"/>
                  <a:pt x="9065" y="3917"/>
                </a:cubicBezTo>
                <a:cubicBezTo>
                  <a:pt x="9068" y="3913"/>
                  <a:pt x="9065" y="3917"/>
                  <a:pt x="9065" y="3917"/>
                </a:cubicBezTo>
                <a:close/>
                <a:moveTo>
                  <a:pt x="8981" y="3887"/>
                </a:moveTo>
                <a:cubicBezTo>
                  <a:pt x="8988" y="3884"/>
                  <a:pt x="8998" y="3884"/>
                  <a:pt x="9004" y="3880"/>
                </a:cubicBezTo>
                <a:cubicBezTo>
                  <a:pt x="9001" y="3877"/>
                  <a:pt x="8998" y="3871"/>
                  <a:pt x="8991" y="3867"/>
                </a:cubicBezTo>
                <a:cubicBezTo>
                  <a:pt x="8991" y="3874"/>
                  <a:pt x="8988" y="3884"/>
                  <a:pt x="8981" y="3887"/>
                </a:cubicBezTo>
                <a:cubicBezTo>
                  <a:pt x="8984" y="3890"/>
                  <a:pt x="8981" y="3887"/>
                  <a:pt x="8981" y="3887"/>
                </a:cubicBezTo>
                <a:close/>
                <a:moveTo>
                  <a:pt x="8847" y="3487"/>
                </a:moveTo>
                <a:cubicBezTo>
                  <a:pt x="8850" y="3490"/>
                  <a:pt x="8854" y="3490"/>
                  <a:pt x="8857" y="3494"/>
                </a:cubicBezTo>
                <a:cubicBezTo>
                  <a:pt x="8854" y="3490"/>
                  <a:pt x="8854" y="3487"/>
                  <a:pt x="8850" y="3484"/>
                </a:cubicBezTo>
                <a:cubicBezTo>
                  <a:pt x="8850" y="3484"/>
                  <a:pt x="8847" y="3487"/>
                  <a:pt x="8847" y="3487"/>
                </a:cubicBezTo>
                <a:close/>
                <a:moveTo>
                  <a:pt x="9178" y="3445"/>
                </a:moveTo>
                <a:cubicBezTo>
                  <a:pt x="9185" y="3464"/>
                  <a:pt x="9195" y="3477"/>
                  <a:pt x="9218" y="3474"/>
                </a:cubicBezTo>
                <a:cubicBezTo>
                  <a:pt x="9218" y="3474"/>
                  <a:pt x="9215" y="3474"/>
                  <a:pt x="9215" y="3474"/>
                </a:cubicBezTo>
                <a:cubicBezTo>
                  <a:pt x="9198" y="3464"/>
                  <a:pt x="9185" y="3454"/>
                  <a:pt x="9172" y="3445"/>
                </a:cubicBezTo>
                <a:lnTo>
                  <a:pt x="9178" y="3445"/>
                </a:lnTo>
                <a:close/>
                <a:moveTo>
                  <a:pt x="8850" y="3484"/>
                </a:moveTo>
                <a:cubicBezTo>
                  <a:pt x="8840" y="3474"/>
                  <a:pt x="8830" y="3467"/>
                  <a:pt x="8820" y="3458"/>
                </a:cubicBezTo>
                <a:cubicBezTo>
                  <a:pt x="8820" y="3458"/>
                  <a:pt x="8817" y="3461"/>
                  <a:pt x="8817" y="3461"/>
                </a:cubicBezTo>
                <a:cubicBezTo>
                  <a:pt x="8827" y="3471"/>
                  <a:pt x="8837" y="3481"/>
                  <a:pt x="8847" y="3487"/>
                </a:cubicBezTo>
                <a:cubicBezTo>
                  <a:pt x="8847" y="3487"/>
                  <a:pt x="8850" y="3484"/>
                  <a:pt x="8850" y="3484"/>
                </a:cubicBezTo>
                <a:close/>
                <a:moveTo>
                  <a:pt x="9178" y="3445"/>
                </a:moveTo>
                <a:cubicBezTo>
                  <a:pt x="9175" y="3448"/>
                  <a:pt x="9172" y="3448"/>
                  <a:pt x="9168" y="3451"/>
                </a:cubicBezTo>
                <a:cubicBezTo>
                  <a:pt x="9178" y="3454"/>
                  <a:pt x="9178" y="3454"/>
                  <a:pt x="9172" y="3445"/>
                </a:cubicBezTo>
                <a:cubicBezTo>
                  <a:pt x="9172" y="3445"/>
                  <a:pt x="9178" y="3445"/>
                  <a:pt x="9178" y="3445"/>
                </a:cubicBezTo>
                <a:close/>
                <a:moveTo>
                  <a:pt x="8793" y="3428"/>
                </a:moveTo>
                <a:cubicBezTo>
                  <a:pt x="8793" y="3448"/>
                  <a:pt x="8803" y="3454"/>
                  <a:pt x="8820" y="3454"/>
                </a:cubicBezTo>
                <a:cubicBezTo>
                  <a:pt x="8820" y="3454"/>
                  <a:pt x="8817" y="3458"/>
                  <a:pt x="8817" y="3458"/>
                </a:cubicBezTo>
                <a:cubicBezTo>
                  <a:pt x="8817" y="3441"/>
                  <a:pt x="8810" y="3431"/>
                  <a:pt x="8793" y="3428"/>
                </a:cubicBezTo>
                <a:cubicBezTo>
                  <a:pt x="8790" y="3431"/>
                  <a:pt x="8793" y="3428"/>
                  <a:pt x="8793" y="3428"/>
                </a:cubicBezTo>
                <a:close/>
                <a:moveTo>
                  <a:pt x="9085" y="3389"/>
                </a:moveTo>
                <a:cubicBezTo>
                  <a:pt x="9091" y="3386"/>
                  <a:pt x="9108" y="3405"/>
                  <a:pt x="9105" y="3379"/>
                </a:cubicBezTo>
                <a:cubicBezTo>
                  <a:pt x="9098" y="3382"/>
                  <a:pt x="9091" y="3389"/>
                  <a:pt x="9085" y="3392"/>
                </a:cubicBezTo>
                <a:cubicBezTo>
                  <a:pt x="9081" y="3392"/>
                  <a:pt x="9081" y="3389"/>
                  <a:pt x="9085" y="3389"/>
                </a:cubicBezTo>
                <a:close/>
                <a:moveTo>
                  <a:pt x="8877" y="3372"/>
                </a:moveTo>
                <a:cubicBezTo>
                  <a:pt x="8877" y="3376"/>
                  <a:pt x="8874" y="3379"/>
                  <a:pt x="8874" y="3379"/>
                </a:cubicBezTo>
                <a:cubicBezTo>
                  <a:pt x="8877" y="3379"/>
                  <a:pt x="8877" y="3376"/>
                  <a:pt x="8880" y="3376"/>
                </a:cubicBezTo>
                <a:cubicBezTo>
                  <a:pt x="8880" y="3376"/>
                  <a:pt x="8877" y="3372"/>
                  <a:pt x="8877" y="3372"/>
                </a:cubicBezTo>
                <a:close/>
                <a:moveTo>
                  <a:pt x="9178" y="3297"/>
                </a:moveTo>
                <a:cubicBezTo>
                  <a:pt x="9178" y="3287"/>
                  <a:pt x="9178" y="3277"/>
                  <a:pt x="9178" y="3264"/>
                </a:cubicBezTo>
                <a:cubicBezTo>
                  <a:pt x="9168" y="3264"/>
                  <a:pt x="9158" y="3264"/>
                  <a:pt x="9148" y="3264"/>
                </a:cubicBezTo>
                <a:cubicBezTo>
                  <a:pt x="9155" y="3277"/>
                  <a:pt x="9168" y="3287"/>
                  <a:pt x="9178" y="3297"/>
                </a:cubicBezTo>
                <a:close/>
                <a:moveTo>
                  <a:pt x="9118" y="3241"/>
                </a:moveTo>
                <a:cubicBezTo>
                  <a:pt x="9128" y="3251"/>
                  <a:pt x="9138" y="3261"/>
                  <a:pt x="9148" y="3271"/>
                </a:cubicBezTo>
                <a:cubicBezTo>
                  <a:pt x="9148" y="3261"/>
                  <a:pt x="9148" y="3251"/>
                  <a:pt x="9148" y="3238"/>
                </a:cubicBezTo>
                <a:cubicBezTo>
                  <a:pt x="9138" y="3241"/>
                  <a:pt x="9128" y="3241"/>
                  <a:pt x="9118" y="3241"/>
                </a:cubicBezTo>
                <a:close/>
                <a:moveTo>
                  <a:pt x="8526" y="4031"/>
                </a:moveTo>
                <a:cubicBezTo>
                  <a:pt x="8539" y="3985"/>
                  <a:pt x="8529" y="3953"/>
                  <a:pt x="8469" y="3956"/>
                </a:cubicBezTo>
                <a:lnTo>
                  <a:pt x="8469" y="3956"/>
                </a:lnTo>
                <a:cubicBezTo>
                  <a:pt x="8506" y="3972"/>
                  <a:pt x="8522" y="3998"/>
                  <a:pt x="8526" y="4031"/>
                </a:cubicBezTo>
                <a:lnTo>
                  <a:pt x="8526" y="4031"/>
                </a:lnTo>
                <a:close/>
                <a:moveTo>
                  <a:pt x="8445" y="3821"/>
                </a:moveTo>
                <a:cubicBezTo>
                  <a:pt x="8439" y="3848"/>
                  <a:pt x="8415" y="3877"/>
                  <a:pt x="8462" y="3884"/>
                </a:cubicBezTo>
                <a:cubicBezTo>
                  <a:pt x="8462" y="3884"/>
                  <a:pt x="8459" y="3887"/>
                  <a:pt x="8459" y="3887"/>
                </a:cubicBezTo>
                <a:cubicBezTo>
                  <a:pt x="8455" y="3867"/>
                  <a:pt x="8449" y="3844"/>
                  <a:pt x="8445" y="3821"/>
                </a:cubicBezTo>
                <a:cubicBezTo>
                  <a:pt x="8442" y="3825"/>
                  <a:pt x="8445" y="3821"/>
                  <a:pt x="8445" y="3821"/>
                </a:cubicBezTo>
                <a:close/>
                <a:moveTo>
                  <a:pt x="8472" y="3956"/>
                </a:moveTo>
                <a:cubicBezTo>
                  <a:pt x="8492" y="3930"/>
                  <a:pt x="8502" y="3907"/>
                  <a:pt x="8462" y="3887"/>
                </a:cubicBezTo>
                <a:cubicBezTo>
                  <a:pt x="8462" y="3887"/>
                  <a:pt x="8465" y="3884"/>
                  <a:pt x="8465" y="3884"/>
                </a:cubicBezTo>
                <a:cubicBezTo>
                  <a:pt x="8465" y="3910"/>
                  <a:pt x="8469" y="3933"/>
                  <a:pt x="8472" y="3956"/>
                </a:cubicBezTo>
                <a:cubicBezTo>
                  <a:pt x="8472" y="3956"/>
                  <a:pt x="8472" y="3956"/>
                  <a:pt x="8472" y="3956"/>
                </a:cubicBezTo>
                <a:close/>
                <a:moveTo>
                  <a:pt x="8710" y="4231"/>
                </a:moveTo>
                <a:cubicBezTo>
                  <a:pt x="8710" y="4248"/>
                  <a:pt x="8713" y="4264"/>
                  <a:pt x="8736" y="4264"/>
                </a:cubicBezTo>
                <a:cubicBezTo>
                  <a:pt x="8736" y="4264"/>
                  <a:pt x="8733" y="4267"/>
                  <a:pt x="8733" y="4267"/>
                </a:cubicBezTo>
                <a:cubicBezTo>
                  <a:pt x="8723" y="4254"/>
                  <a:pt x="8713" y="4241"/>
                  <a:pt x="8706" y="4228"/>
                </a:cubicBezTo>
                <a:lnTo>
                  <a:pt x="8710" y="4231"/>
                </a:lnTo>
                <a:close/>
                <a:moveTo>
                  <a:pt x="8803" y="4225"/>
                </a:moveTo>
                <a:cubicBezTo>
                  <a:pt x="8800" y="4228"/>
                  <a:pt x="8800" y="4231"/>
                  <a:pt x="8797" y="4231"/>
                </a:cubicBezTo>
                <a:cubicBezTo>
                  <a:pt x="8800" y="4228"/>
                  <a:pt x="8803" y="4225"/>
                  <a:pt x="8803" y="4225"/>
                </a:cubicBezTo>
                <a:cubicBezTo>
                  <a:pt x="8807" y="4221"/>
                  <a:pt x="8803" y="4225"/>
                  <a:pt x="8803" y="4225"/>
                </a:cubicBezTo>
                <a:close/>
                <a:moveTo>
                  <a:pt x="8706" y="4228"/>
                </a:moveTo>
                <a:cubicBezTo>
                  <a:pt x="8706" y="4228"/>
                  <a:pt x="8703" y="4228"/>
                  <a:pt x="8703" y="4228"/>
                </a:cubicBezTo>
                <a:cubicBezTo>
                  <a:pt x="8706" y="4228"/>
                  <a:pt x="8706" y="4228"/>
                  <a:pt x="8710" y="4231"/>
                </a:cubicBezTo>
                <a:cubicBezTo>
                  <a:pt x="8710" y="4231"/>
                  <a:pt x="8706" y="4228"/>
                  <a:pt x="8706" y="4228"/>
                </a:cubicBezTo>
                <a:close/>
                <a:moveTo>
                  <a:pt x="8639" y="4172"/>
                </a:moveTo>
                <a:cubicBezTo>
                  <a:pt x="8643" y="4172"/>
                  <a:pt x="8643" y="4175"/>
                  <a:pt x="8646" y="4175"/>
                </a:cubicBezTo>
                <a:cubicBezTo>
                  <a:pt x="8643" y="4175"/>
                  <a:pt x="8643" y="4172"/>
                  <a:pt x="8639" y="4172"/>
                </a:cubicBezTo>
                <a:lnTo>
                  <a:pt x="8639" y="4172"/>
                </a:lnTo>
                <a:close/>
                <a:moveTo>
                  <a:pt x="8639" y="4172"/>
                </a:moveTo>
                <a:cubicBezTo>
                  <a:pt x="8639" y="4162"/>
                  <a:pt x="8666" y="4153"/>
                  <a:pt x="8636" y="4146"/>
                </a:cubicBezTo>
                <a:cubicBezTo>
                  <a:pt x="8639" y="4153"/>
                  <a:pt x="8639" y="4162"/>
                  <a:pt x="8639" y="4172"/>
                </a:cubicBezTo>
                <a:cubicBezTo>
                  <a:pt x="8639" y="4169"/>
                  <a:pt x="8639" y="4172"/>
                  <a:pt x="8639" y="4172"/>
                </a:cubicBezTo>
                <a:close/>
                <a:moveTo>
                  <a:pt x="8529" y="4035"/>
                </a:moveTo>
                <a:cubicBezTo>
                  <a:pt x="8529" y="4035"/>
                  <a:pt x="8539" y="4031"/>
                  <a:pt x="8539" y="4031"/>
                </a:cubicBezTo>
                <a:lnTo>
                  <a:pt x="8529" y="4035"/>
                </a:lnTo>
                <a:cubicBezTo>
                  <a:pt x="8526" y="4031"/>
                  <a:pt x="8529" y="4035"/>
                  <a:pt x="8529" y="4035"/>
                </a:cubicBezTo>
                <a:close/>
                <a:moveTo>
                  <a:pt x="9145" y="3245"/>
                </a:moveTo>
                <a:cubicBezTo>
                  <a:pt x="9155" y="3245"/>
                  <a:pt x="9168" y="3245"/>
                  <a:pt x="9178" y="3245"/>
                </a:cubicBezTo>
                <a:cubicBezTo>
                  <a:pt x="9168" y="3228"/>
                  <a:pt x="9158" y="3218"/>
                  <a:pt x="9145" y="3245"/>
                </a:cubicBezTo>
                <a:close/>
                <a:moveTo>
                  <a:pt x="9617" y="4107"/>
                </a:moveTo>
                <a:cubicBezTo>
                  <a:pt x="9610" y="4084"/>
                  <a:pt x="9610" y="4051"/>
                  <a:pt x="9597" y="4044"/>
                </a:cubicBezTo>
                <a:cubicBezTo>
                  <a:pt x="9583" y="4035"/>
                  <a:pt x="9560" y="4057"/>
                  <a:pt x="9557" y="4080"/>
                </a:cubicBezTo>
                <a:cubicBezTo>
                  <a:pt x="9573" y="4084"/>
                  <a:pt x="9587" y="4090"/>
                  <a:pt x="9583" y="4107"/>
                </a:cubicBezTo>
                <a:cubicBezTo>
                  <a:pt x="9597" y="4107"/>
                  <a:pt x="9607" y="4107"/>
                  <a:pt x="9617" y="4107"/>
                </a:cubicBezTo>
                <a:close/>
                <a:moveTo>
                  <a:pt x="9670" y="4159"/>
                </a:moveTo>
                <a:cubicBezTo>
                  <a:pt x="9670" y="4149"/>
                  <a:pt x="9674" y="4139"/>
                  <a:pt x="9674" y="4126"/>
                </a:cubicBezTo>
                <a:cubicBezTo>
                  <a:pt x="9650" y="4130"/>
                  <a:pt x="9644" y="4120"/>
                  <a:pt x="9640" y="4100"/>
                </a:cubicBezTo>
                <a:lnTo>
                  <a:pt x="9644" y="4103"/>
                </a:lnTo>
                <a:cubicBezTo>
                  <a:pt x="9634" y="4103"/>
                  <a:pt x="9624" y="4100"/>
                  <a:pt x="9613" y="4100"/>
                </a:cubicBezTo>
                <a:cubicBezTo>
                  <a:pt x="9610" y="4113"/>
                  <a:pt x="9607" y="4130"/>
                  <a:pt x="9607" y="4143"/>
                </a:cubicBezTo>
                <a:lnTo>
                  <a:pt x="9607" y="4139"/>
                </a:lnTo>
                <a:cubicBezTo>
                  <a:pt x="9630" y="4143"/>
                  <a:pt x="9654" y="4149"/>
                  <a:pt x="9674" y="4153"/>
                </a:cubicBezTo>
                <a:lnTo>
                  <a:pt x="9670" y="4159"/>
                </a:lnTo>
                <a:close/>
                <a:moveTo>
                  <a:pt x="9674" y="4080"/>
                </a:moveTo>
                <a:lnTo>
                  <a:pt x="9670" y="4077"/>
                </a:lnTo>
                <a:cubicBezTo>
                  <a:pt x="9690" y="4077"/>
                  <a:pt x="9697" y="4090"/>
                  <a:pt x="9697" y="4107"/>
                </a:cubicBezTo>
                <a:cubicBezTo>
                  <a:pt x="9707" y="4107"/>
                  <a:pt x="9717" y="4103"/>
                  <a:pt x="9727" y="4103"/>
                </a:cubicBezTo>
                <a:cubicBezTo>
                  <a:pt x="9727" y="4103"/>
                  <a:pt x="9724" y="4107"/>
                  <a:pt x="9724" y="4107"/>
                </a:cubicBezTo>
                <a:cubicBezTo>
                  <a:pt x="9724" y="4087"/>
                  <a:pt x="9727" y="4067"/>
                  <a:pt x="9727" y="4048"/>
                </a:cubicBezTo>
                <a:cubicBezTo>
                  <a:pt x="9707" y="4054"/>
                  <a:pt x="9684" y="4054"/>
                  <a:pt x="9674" y="4080"/>
                </a:cubicBezTo>
                <a:close/>
                <a:moveTo>
                  <a:pt x="9644" y="3995"/>
                </a:moveTo>
                <a:cubicBezTo>
                  <a:pt x="9630" y="3976"/>
                  <a:pt x="9613" y="3966"/>
                  <a:pt x="9587" y="3972"/>
                </a:cubicBezTo>
                <a:cubicBezTo>
                  <a:pt x="9587" y="3972"/>
                  <a:pt x="9590" y="3969"/>
                  <a:pt x="9590" y="3969"/>
                </a:cubicBezTo>
                <a:cubicBezTo>
                  <a:pt x="9597" y="4012"/>
                  <a:pt x="9627" y="3989"/>
                  <a:pt x="9647" y="3992"/>
                </a:cubicBezTo>
                <a:lnTo>
                  <a:pt x="9644" y="3995"/>
                </a:lnTo>
                <a:close/>
                <a:moveTo>
                  <a:pt x="9754" y="3998"/>
                </a:moveTo>
                <a:cubicBezTo>
                  <a:pt x="9744" y="3998"/>
                  <a:pt x="9734" y="3998"/>
                  <a:pt x="9724" y="3998"/>
                </a:cubicBezTo>
                <a:lnTo>
                  <a:pt x="9727" y="3995"/>
                </a:lnTo>
                <a:cubicBezTo>
                  <a:pt x="9727" y="4015"/>
                  <a:pt x="9724" y="4035"/>
                  <a:pt x="9724" y="4054"/>
                </a:cubicBezTo>
                <a:cubicBezTo>
                  <a:pt x="9751" y="4041"/>
                  <a:pt x="9764" y="4021"/>
                  <a:pt x="9751" y="3995"/>
                </a:cubicBezTo>
                <a:lnTo>
                  <a:pt x="9754" y="3998"/>
                </a:lnTo>
                <a:close/>
                <a:moveTo>
                  <a:pt x="9640" y="4103"/>
                </a:moveTo>
                <a:cubicBezTo>
                  <a:pt x="9650" y="4103"/>
                  <a:pt x="9660" y="4107"/>
                  <a:pt x="9674" y="4107"/>
                </a:cubicBezTo>
                <a:cubicBezTo>
                  <a:pt x="9674" y="4097"/>
                  <a:pt x="9670" y="4087"/>
                  <a:pt x="9670" y="4074"/>
                </a:cubicBezTo>
                <a:cubicBezTo>
                  <a:pt x="9670" y="4074"/>
                  <a:pt x="9674" y="4077"/>
                  <a:pt x="9674" y="4077"/>
                </a:cubicBezTo>
                <a:cubicBezTo>
                  <a:pt x="9654" y="4077"/>
                  <a:pt x="9644" y="4087"/>
                  <a:pt x="9644" y="4103"/>
                </a:cubicBezTo>
                <a:lnTo>
                  <a:pt x="9640" y="4103"/>
                </a:lnTo>
                <a:close/>
                <a:moveTo>
                  <a:pt x="9647" y="3989"/>
                </a:moveTo>
                <a:cubicBezTo>
                  <a:pt x="9650" y="3995"/>
                  <a:pt x="9637" y="4018"/>
                  <a:pt x="9664" y="4008"/>
                </a:cubicBezTo>
                <a:cubicBezTo>
                  <a:pt x="9657" y="4005"/>
                  <a:pt x="9650" y="3998"/>
                  <a:pt x="9644" y="3995"/>
                </a:cubicBezTo>
                <a:cubicBezTo>
                  <a:pt x="9644" y="3995"/>
                  <a:pt x="9647" y="3989"/>
                  <a:pt x="9647" y="3989"/>
                </a:cubicBezTo>
                <a:close/>
                <a:moveTo>
                  <a:pt x="9724" y="3998"/>
                </a:moveTo>
                <a:cubicBezTo>
                  <a:pt x="9724" y="3982"/>
                  <a:pt x="9717" y="3969"/>
                  <a:pt x="9697" y="3972"/>
                </a:cubicBezTo>
                <a:cubicBezTo>
                  <a:pt x="9697" y="3972"/>
                  <a:pt x="9701" y="3969"/>
                  <a:pt x="9701" y="3969"/>
                </a:cubicBezTo>
                <a:cubicBezTo>
                  <a:pt x="9697" y="3992"/>
                  <a:pt x="9711" y="3995"/>
                  <a:pt x="9727" y="3995"/>
                </a:cubicBezTo>
                <a:lnTo>
                  <a:pt x="9724" y="3998"/>
                </a:lnTo>
                <a:close/>
                <a:moveTo>
                  <a:pt x="9701" y="3969"/>
                </a:moveTo>
                <a:cubicBezTo>
                  <a:pt x="9701" y="3969"/>
                  <a:pt x="9697" y="3969"/>
                  <a:pt x="9701" y="3969"/>
                </a:cubicBezTo>
                <a:cubicBezTo>
                  <a:pt x="9697" y="3962"/>
                  <a:pt x="9697" y="3953"/>
                  <a:pt x="9697" y="3943"/>
                </a:cubicBezTo>
                <a:cubicBezTo>
                  <a:pt x="9697" y="3943"/>
                  <a:pt x="9701" y="3946"/>
                  <a:pt x="9701" y="3946"/>
                </a:cubicBezTo>
                <a:cubicBezTo>
                  <a:pt x="9690" y="3946"/>
                  <a:pt x="9680" y="3943"/>
                  <a:pt x="9670" y="3943"/>
                </a:cubicBezTo>
                <a:cubicBezTo>
                  <a:pt x="9674" y="3956"/>
                  <a:pt x="9680" y="3969"/>
                  <a:pt x="9701" y="3969"/>
                </a:cubicBezTo>
                <a:close/>
                <a:moveTo>
                  <a:pt x="9613" y="4271"/>
                </a:moveTo>
                <a:cubicBezTo>
                  <a:pt x="9647" y="4251"/>
                  <a:pt x="9670" y="4225"/>
                  <a:pt x="9674" y="4185"/>
                </a:cubicBezTo>
                <a:cubicBezTo>
                  <a:pt x="9640" y="4202"/>
                  <a:pt x="9624" y="4234"/>
                  <a:pt x="9613" y="4271"/>
                </a:cubicBezTo>
                <a:close/>
                <a:moveTo>
                  <a:pt x="9567" y="4244"/>
                </a:moveTo>
                <a:cubicBezTo>
                  <a:pt x="9570" y="4238"/>
                  <a:pt x="9573" y="4231"/>
                  <a:pt x="9577" y="4225"/>
                </a:cubicBezTo>
                <a:cubicBezTo>
                  <a:pt x="9573" y="4225"/>
                  <a:pt x="9570" y="4221"/>
                  <a:pt x="9570" y="4221"/>
                </a:cubicBezTo>
                <a:cubicBezTo>
                  <a:pt x="9570" y="4231"/>
                  <a:pt x="9570" y="4238"/>
                  <a:pt x="9570" y="4248"/>
                </a:cubicBezTo>
                <a:cubicBezTo>
                  <a:pt x="9573" y="4248"/>
                  <a:pt x="9567" y="4244"/>
                  <a:pt x="9567" y="4244"/>
                </a:cubicBezTo>
                <a:close/>
                <a:moveTo>
                  <a:pt x="9697" y="4185"/>
                </a:moveTo>
                <a:cubicBezTo>
                  <a:pt x="9697" y="4175"/>
                  <a:pt x="9697" y="4166"/>
                  <a:pt x="9697" y="4156"/>
                </a:cubicBezTo>
                <a:lnTo>
                  <a:pt x="9701" y="4159"/>
                </a:lnTo>
                <a:cubicBezTo>
                  <a:pt x="9690" y="4159"/>
                  <a:pt x="9680" y="4159"/>
                  <a:pt x="9670" y="4159"/>
                </a:cubicBezTo>
                <a:cubicBezTo>
                  <a:pt x="9670" y="4159"/>
                  <a:pt x="9674" y="4156"/>
                  <a:pt x="9674" y="4156"/>
                </a:cubicBezTo>
                <a:cubicBezTo>
                  <a:pt x="9674" y="4166"/>
                  <a:pt x="9670" y="4175"/>
                  <a:pt x="9670" y="4185"/>
                </a:cubicBezTo>
                <a:cubicBezTo>
                  <a:pt x="9680" y="4185"/>
                  <a:pt x="9690" y="4182"/>
                  <a:pt x="9701" y="4182"/>
                </a:cubicBezTo>
                <a:lnTo>
                  <a:pt x="9697" y="4185"/>
                </a:lnTo>
                <a:close/>
                <a:moveTo>
                  <a:pt x="9607" y="4143"/>
                </a:moveTo>
                <a:cubicBezTo>
                  <a:pt x="9607" y="4146"/>
                  <a:pt x="9607" y="4149"/>
                  <a:pt x="9610" y="4156"/>
                </a:cubicBezTo>
                <a:cubicBezTo>
                  <a:pt x="9610" y="4153"/>
                  <a:pt x="9610" y="4149"/>
                  <a:pt x="9610" y="4146"/>
                </a:cubicBezTo>
                <a:cubicBezTo>
                  <a:pt x="9607" y="4146"/>
                  <a:pt x="9607" y="4143"/>
                  <a:pt x="9607" y="4143"/>
                </a:cubicBezTo>
                <a:close/>
                <a:moveTo>
                  <a:pt x="8736" y="4995"/>
                </a:moveTo>
                <a:cubicBezTo>
                  <a:pt x="8736" y="4975"/>
                  <a:pt x="8736" y="4956"/>
                  <a:pt x="8736" y="4939"/>
                </a:cubicBezTo>
                <a:cubicBezTo>
                  <a:pt x="8716" y="4939"/>
                  <a:pt x="8696" y="4939"/>
                  <a:pt x="8676" y="4939"/>
                </a:cubicBezTo>
                <a:cubicBezTo>
                  <a:pt x="8690" y="4965"/>
                  <a:pt x="8706" y="4985"/>
                  <a:pt x="8736" y="4995"/>
                </a:cubicBezTo>
                <a:close/>
                <a:moveTo>
                  <a:pt x="8904" y="5129"/>
                </a:moveTo>
                <a:cubicBezTo>
                  <a:pt x="8904" y="5110"/>
                  <a:pt x="8890" y="5103"/>
                  <a:pt x="8874" y="5096"/>
                </a:cubicBezTo>
                <a:cubicBezTo>
                  <a:pt x="8874" y="5106"/>
                  <a:pt x="8874" y="5116"/>
                  <a:pt x="8874" y="5129"/>
                </a:cubicBezTo>
                <a:cubicBezTo>
                  <a:pt x="8880" y="5129"/>
                  <a:pt x="8894" y="5129"/>
                  <a:pt x="8904" y="5129"/>
                </a:cubicBezTo>
                <a:close/>
                <a:moveTo>
                  <a:pt x="8844" y="5070"/>
                </a:moveTo>
                <a:cubicBezTo>
                  <a:pt x="8844" y="5080"/>
                  <a:pt x="8844" y="5090"/>
                  <a:pt x="8844" y="5100"/>
                </a:cubicBezTo>
                <a:cubicBezTo>
                  <a:pt x="8854" y="5100"/>
                  <a:pt x="8864" y="5100"/>
                  <a:pt x="8877" y="5100"/>
                </a:cubicBezTo>
                <a:cubicBezTo>
                  <a:pt x="8864" y="5093"/>
                  <a:pt x="8854" y="5083"/>
                  <a:pt x="8844" y="5070"/>
                </a:cubicBezTo>
                <a:close/>
                <a:moveTo>
                  <a:pt x="9727" y="4189"/>
                </a:moveTo>
                <a:cubicBezTo>
                  <a:pt x="9717" y="4189"/>
                  <a:pt x="9707" y="4189"/>
                  <a:pt x="9697" y="4189"/>
                </a:cubicBezTo>
                <a:cubicBezTo>
                  <a:pt x="9697" y="4189"/>
                  <a:pt x="9701" y="4185"/>
                  <a:pt x="9701" y="4185"/>
                </a:cubicBezTo>
                <a:cubicBezTo>
                  <a:pt x="9711" y="4195"/>
                  <a:pt x="9721" y="4205"/>
                  <a:pt x="9731" y="4218"/>
                </a:cubicBezTo>
                <a:cubicBezTo>
                  <a:pt x="9731" y="4208"/>
                  <a:pt x="9727" y="4198"/>
                  <a:pt x="9727" y="4189"/>
                </a:cubicBezTo>
                <a:lnTo>
                  <a:pt x="9727" y="4189"/>
                </a:lnTo>
                <a:close/>
                <a:moveTo>
                  <a:pt x="9838" y="3835"/>
                </a:moveTo>
                <a:cubicBezTo>
                  <a:pt x="9811" y="3825"/>
                  <a:pt x="9784" y="3815"/>
                  <a:pt x="9781" y="3779"/>
                </a:cubicBezTo>
                <a:cubicBezTo>
                  <a:pt x="9771" y="3779"/>
                  <a:pt x="9761" y="3779"/>
                  <a:pt x="9751" y="3779"/>
                </a:cubicBezTo>
                <a:cubicBezTo>
                  <a:pt x="9751" y="3815"/>
                  <a:pt x="9754" y="3851"/>
                  <a:pt x="9754" y="3890"/>
                </a:cubicBezTo>
                <a:lnTo>
                  <a:pt x="9751" y="3887"/>
                </a:lnTo>
                <a:cubicBezTo>
                  <a:pt x="9761" y="3887"/>
                  <a:pt x="9771" y="3887"/>
                  <a:pt x="9781" y="3887"/>
                </a:cubicBezTo>
                <a:lnTo>
                  <a:pt x="9777" y="3890"/>
                </a:lnTo>
                <a:cubicBezTo>
                  <a:pt x="9788" y="3874"/>
                  <a:pt x="9801" y="3877"/>
                  <a:pt x="9811" y="3890"/>
                </a:cubicBezTo>
                <a:lnTo>
                  <a:pt x="9808" y="3887"/>
                </a:lnTo>
                <a:cubicBezTo>
                  <a:pt x="9818" y="3887"/>
                  <a:pt x="9828" y="3890"/>
                  <a:pt x="9838" y="3890"/>
                </a:cubicBezTo>
                <a:cubicBezTo>
                  <a:pt x="9838" y="3871"/>
                  <a:pt x="9838" y="3851"/>
                  <a:pt x="9838" y="3835"/>
                </a:cubicBezTo>
                <a:close/>
                <a:moveTo>
                  <a:pt x="9697" y="3939"/>
                </a:moveTo>
                <a:cubicBezTo>
                  <a:pt x="9717" y="3939"/>
                  <a:pt x="9737" y="3939"/>
                  <a:pt x="9757" y="3939"/>
                </a:cubicBezTo>
                <a:lnTo>
                  <a:pt x="9754" y="3943"/>
                </a:lnTo>
                <a:cubicBezTo>
                  <a:pt x="9754" y="3923"/>
                  <a:pt x="9754" y="3903"/>
                  <a:pt x="9754" y="3884"/>
                </a:cubicBezTo>
                <a:cubicBezTo>
                  <a:pt x="9754" y="3884"/>
                  <a:pt x="9757" y="3887"/>
                  <a:pt x="9757" y="3887"/>
                </a:cubicBezTo>
                <a:cubicBezTo>
                  <a:pt x="9737" y="3897"/>
                  <a:pt x="9717" y="3903"/>
                  <a:pt x="9697" y="3913"/>
                </a:cubicBezTo>
                <a:cubicBezTo>
                  <a:pt x="9697" y="3923"/>
                  <a:pt x="9701" y="3933"/>
                  <a:pt x="9701" y="3943"/>
                </a:cubicBezTo>
                <a:lnTo>
                  <a:pt x="9697" y="3939"/>
                </a:lnTo>
                <a:close/>
                <a:moveTo>
                  <a:pt x="9697" y="3805"/>
                </a:moveTo>
                <a:cubicBezTo>
                  <a:pt x="9697" y="3825"/>
                  <a:pt x="9697" y="3844"/>
                  <a:pt x="9697" y="3864"/>
                </a:cubicBezTo>
                <a:cubicBezTo>
                  <a:pt x="9731" y="3844"/>
                  <a:pt x="9737" y="3825"/>
                  <a:pt x="9697" y="3805"/>
                </a:cubicBezTo>
                <a:close/>
                <a:moveTo>
                  <a:pt x="9701" y="3861"/>
                </a:moveTo>
                <a:cubicBezTo>
                  <a:pt x="9690" y="3861"/>
                  <a:pt x="9680" y="3861"/>
                  <a:pt x="9670" y="3861"/>
                </a:cubicBezTo>
                <a:cubicBezTo>
                  <a:pt x="9670" y="3880"/>
                  <a:pt x="9670" y="3900"/>
                  <a:pt x="9670" y="3920"/>
                </a:cubicBezTo>
                <a:cubicBezTo>
                  <a:pt x="9680" y="3920"/>
                  <a:pt x="9690" y="3920"/>
                  <a:pt x="9701" y="3920"/>
                </a:cubicBezTo>
                <a:cubicBezTo>
                  <a:pt x="9701" y="3897"/>
                  <a:pt x="9701" y="3880"/>
                  <a:pt x="9701" y="3861"/>
                </a:cubicBezTo>
                <a:close/>
                <a:moveTo>
                  <a:pt x="9781" y="3939"/>
                </a:moveTo>
                <a:lnTo>
                  <a:pt x="9784" y="3943"/>
                </a:lnTo>
                <a:cubicBezTo>
                  <a:pt x="9774" y="3943"/>
                  <a:pt x="9764" y="3943"/>
                  <a:pt x="9754" y="3943"/>
                </a:cubicBezTo>
                <a:cubicBezTo>
                  <a:pt x="9754" y="3943"/>
                  <a:pt x="9757" y="3939"/>
                  <a:pt x="9757" y="3939"/>
                </a:cubicBezTo>
                <a:cubicBezTo>
                  <a:pt x="9757" y="3959"/>
                  <a:pt x="9757" y="3979"/>
                  <a:pt x="9757" y="3998"/>
                </a:cubicBezTo>
                <a:cubicBezTo>
                  <a:pt x="9757" y="3998"/>
                  <a:pt x="9754" y="3992"/>
                  <a:pt x="9754" y="3992"/>
                </a:cubicBezTo>
                <a:cubicBezTo>
                  <a:pt x="9774" y="4002"/>
                  <a:pt x="9791" y="4015"/>
                  <a:pt x="9811" y="4025"/>
                </a:cubicBezTo>
                <a:cubicBezTo>
                  <a:pt x="9841" y="4035"/>
                  <a:pt x="9848" y="4021"/>
                  <a:pt x="9838" y="3995"/>
                </a:cubicBezTo>
                <a:cubicBezTo>
                  <a:pt x="9838" y="3985"/>
                  <a:pt x="9841" y="3976"/>
                  <a:pt x="9841" y="3966"/>
                </a:cubicBezTo>
                <a:cubicBezTo>
                  <a:pt x="9814" y="3966"/>
                  <a:pt x="9794" y="3962"/>
                  <a:pt x="9781" y="3939"/>
                </a:cubicBezTo>
                <a:close/>
                <a:moveTo>
                  <a:pt x="9724" y="4107"/>
                </a:moveTo>
                <a:cubicBezTo>
                  <a:pt x="9724" y="4107"/>
                  <a:pt x="9727" y="4103"/>
                  <a:pt x="9727" y="4103"/>
                </a:cubicBezTo>
                <a:cubicBezTo>
                  <a:pt x="9727" y="4113"/>
                  <a:pt x="9727" y="4123"/>
                  <a:pt x="9727" y="4133"/>
                </a:cubicBezTo>
                <a:lnTo>
                  <a:pt x="9724" y="4130"/>
                </a:lnTo>
                <a:cubicBezTo>
                  <a:pt x="9744" y="4133"/>
                  <a:pt x="9757" y="4126"/>
                  <a:pt x="9757" y="4103"/>
                </a:cubicBezTo>
                <a:cubicBezTo>
                  <a:pt x="9744" y="4103"/>
                  <a:pt x="9734" y="4103"/>
                  <a:pt x="9724" y="4107"/>
                </a:cubicBezTo>
                <a:close/>
                <a:moveTo>
                  <a:pt x="9808" y="4051"/>
                </a:moveTo>
                <a:cubicBezTo>
                  <a:pt x="9818" y="4051"/>
                  <a:pt x="9828" y="4051"/>
                  <a:pt x="9838" y="4051"/>
                </a:cubicBezTo>
                <a:cubicBezTo>
                  <a:pt x="9838" y="4041"/>
                  <a:pt x="9838" y="4031"/>
                  <a:pt x="9838" y="4021"/>
                </a:cubicBezTo>
                <a:cubicBezTo>
                  <a:pt x="9828" y="4021"/>
                  <a:pt x="9818" y="4021"/>
                  <a:pt x="9808" y="4021"/>
                </a:cubicBezTo>
                <a:cubicBezTo>
                  <a:pt x="9808" y="4031"/>
                  <a:pt x="9808" y="4041"/>
                  <a:pt x="9808" y="4051"/>
                </a:cubicBezTo>
                <a:close/>
                <a:moveTo>
                  <a:pt x="9784" y="4215"/>
                </a:moveTo>
                <a:cubicBezTo>
                  <a:pt x="9784" y="4205"/>
                  <a:pt x="9784" y="4195"/>
                  <a:pt x="9784" y="4185"/>
                </a:cubicBezTo>
                <a:cubicBezTo>
                  <a:pt x="9774" y="4185"/>
                  <a:pt x="9764" y="4185"/>
                  <a:pt x="9754" y="4185"/>
                </a:cubicBezTo>
                <a:cubicBezTo>
                  <a:pt x="9754" y="4195"/>
                  <a:pt x="9754" y="4205"/>
                  <a:pt x="9754" y="4215"/>
                </a:cubicBezTo>
                <a:cubicBezTo>
                  <a:pt x="9761" y="4215"/>
                  <a:pt x="9774" y="4215"/>
                  <a:pt x="9784" y="4215"/>
                </a:cubicBezTo>
                <a:close/>
                <a:moveTo>
                  <a:pt x="9724" y="4159"/>
                </a:moveTo>
                <a:lnTo>
                  <a:pt x="9727" y="4156"/>
                </a:lnTo>
                <a:cubicBezTo>
                  <a:pt x="9727" y="4166"/>
                  <a:pt x="9727" y="4175"/>
                  <a:pt x="9727" y="4189"/>
                </a:cubicBezTo>
                <a:cubicBezTo>
                  <a:pt x="9727" y="4189"/>
                  <a:pt x="9724" y="4185"/>
                  <a:pt x="9724" y="4185"/>
                </a:cubicBezTo>
                <a:cubicBezTo>
                  <a:pt x="9734" y="4185"/>
                  <a:pt x="9747" y="4189"/>
                  <a:pt x="9757" y="4189"/>
                </a:cubicBezTo>
                <a:cubicBezTo>
                  <a:pt x="9747" y="4179"/>
                  <a:pt x="9734" y="4169"/>
                  <a:pt x="9724" y="4159"/>
                </a:cubicBezTo>
                <a:close/>
                <a:moveTo>
                  <a:pt x="9727" y="4133"/>
                </a:moveTo>
                <a:cubicBezTo>
                  <a:pt x="9717" y="4133"/>
                  <a:pt x="9707" y="4130"/>
                  <a:pt x="9697" y="4130"/>
                </a:cubicBezTo>
                <a:cubicBezTo>
                  <a:pt x="9697" y="4139"/>
                  <a:pt x="9701" y="4149"/>
                  <a:pt x="9701" y="4162"/>
                </a:cubicBezTo>
                <a:cubicBezTo>
                  <a:pt x="9701" y="4162"/>
                  <a:pt x="9697" y="4159"/>
                  <a:pt x="9697" y="4159"/>
                </a:cubicBezTo>
                <a:cubicBezTo>
                  <a:pt x="9707" y="4159"/>
                  <a:pt x="9717" y="4159"/>
                  <a:pt x="9727" y="4159"/>
                </a:cubicBezTo>
                <a:cubicBezTo>
                  <a:pt x="9727" y="4159"/>
                  <a:pt x="9724" y="4162"/>
                  <a:pt x="9724" y="4162"/>
                </a:cubicBezTo>
                <a:cubicBezTo>
                  <a:pt x="9724" y="4153"/>
                  <a:pt x="9724" y="4139"/>
                  <a:pt x="9724" y="4130"/>
                </a:cubicBezTo>
                <a:lnTo>
                  <a:pt x="9727" y="4133"/>
                </a:lnTo>
                <a:close/>
                <a:moveTo>
                  <a:pt x="8817" y="2651"/>
                </a:moveTo>
                <a:cubicBezTo>
                  <a:pt x="8827" y="2641"/>
                  <a:pt x="8837" y="2632"/>
                  <a:pt x="8850" y="2619"/>
                </a:cubicBezTo>
                <a:cubicBezTo>
                  <a:pt x="8840" y="2619"/>
                  <a:pt x="8830" y="2619"/>
                  <a:pt x="8817" y="2619"/>
                </a:cubicBezTo>
                <a:cubicBezTo>
                  <a:pt x="8817" y="2632"/>
                  <a:pt x="8817" y="2641"/>
                  <a:pt x="8817" y="2651"/>
                </a:cubicBezTo>
                <a:close/>
                <a:moveTo>
                  <a:pt x="9644" y="4667"/>
                </a:moveTo>
                <a:cubicBezTo>
                  <a:pt x="9644" y="4677"/>
                  <a:pt x="9644" y="4687"/>
                  <a:pt x="9644" y="4697"/>
                </a:cubicBezTo>
                <a:cubicBezTo>
                  <a:pt x="9667" y="4690"/>
                  <a:pt x="9670" y="4706"/>
                  <a:pt x="9670" y="4723"/>
                </a:cubicBezTo>
                <a:cubicBezTo>
                  <a:pt x="9680" y="4723"/>
                  <a:pt x="9690" y="4723"/>
                  <a:pt x="9700" y="4723"/>
                </a:cubicBezTo>
                <a:cubicBezTo>
                  <a:pt x="9700" y="4693"/>
                  <a:pt x="9700" y="4667"/>
                  <a:pt x="9700" y="4638"/>
                </a:cubicBezTo>
                <a:cubicBezTo>
                  <a:pt x="9690" y="4638"/>
                  <a:pt x="9680" y="4638"/>
                  <a:pt x="9670" y="4638"/>
                </a:cubicBezTo>
                <a:cubicBezTo>
                  <a:pt x="9670" y="4661"/>
                  <a:pt x="9664" y="4674"/>
                  <a:pt x="9644" y="4667"/>
                </a:cubicBezTo>
                <a:close/>
                <a:moveTo>
                  <a:pt x="9727" y="4752"/>
                </a:moveTo>
                <a:cubicBezTo>
                  <a:pt x="9727" y="4742"/>
                  <a:pt x="9727" y="4733"/>
                  <a:pt x="9727" y="4723"/>
                </a:cubicBezTo>
                <a:cubicBezTo>
                  <a:pt x="9717" y="4723"/>
                  <a:pt x="9707" y="4723"/>
                  <a:pt x="9697" y="4723"/>
                </a:cubicBezTo>
                <a:cubicBezTo>
                  <a:pt x="9697" y="4733"/>
                  <a:pt x="9697" y="4742"/>
                  <a:pt x="9697" y="4752"/>
                </a:cubicBezTo>
                <a:cubicBezTo>
                  <a:pt x="9707" y="4752"/>
                  <a:pt x="9717" y="4752"/>
                  <a:pt x="9727" y="4752"/>
                </a:cubicBezTo>
                <a:close/>
                <a:moveTo>
                  <a:pt x="9757" y="4674"/>
                </a:moveTo>
                <a:cubicBezTo>
                  <a:pt x="9757" y="4664"/>
                  <a:pt x="9757" y="4654"/>
                  <a:pt x="9757" y="4641"/>
                </a:cubicBezTo>
                <a:cubicBezTo>
                  <a:pt x="9747" y="4641"/>
                  <a:pt x="9737" y="4641"/>
                  <a:pt x="9727" y="4641"/>
                </a:cubicBezTo>
                <a:cubicBezTo>
                  <a:pt x="9727" y="4657"/>
                  <a:pt x="9737" y="4670"/>
                  <a:pt x="9757" y="4674"/>
                </a:cubicBezTo>
                <a:close/>
                <a:moveTo>
                  <a:pt x="9697" y="4644"/>
                </a:moveTo>
                <a:cubicBezTo>
                  <a:pt x="9707" y="4644"/>
                  <a:pt x="9717" y="4644"/>
                  <a:pt x="9727" y="4644"/>
                </a:cubicBezTo>
                <a:cubicBezTo>
                  <a:pt x="9727" y="4634"/>
                  <a:pt x="9727" y="4624"/>
                  <a:pt x="9727" y="4615"/>
                </a:cubicBezTo>
                <a:cubicBezTo>
                  <a:pt x="9717" y="4615"/>
                  <a:pt x="9707" y="4615"/>
                  <a:pt x="9697" y="4615"/>
                </a:cubicBezTo>
                <a:cubicBezTo>
                  <a:pt x="9697" y="4624"/>
                  <a:pt x="9697" y="4634"/>
                  <a:pt x="9697" y="4644"/>
                </a:cubicBezTo>
                <a:close/>
                <a:moveTo>
                  <a:pt x="9784" y="4887"/>
                </a:moveTo>
                <a:cubicBezTo>
                  <a:pt x="9784" y="4877"/>
                  <a:pt x="9784" y="4867"/>
                  <a:pt x="9784" y="4857"/>
                </a:cubicBezTo>
                <a:cubicBezTo>
                  <a:pt x="9774" y="4857"/>
                  <a:pt x="9764" y="4857"/>
                  <a:pt x="9751" y="4857"/>
                </a:cubicBezTo>
                <a:cubicBezTo>
                  <a:pt x="9754" y="4877"/>
                  <a:pt x="9761" y="4890"/>
                  <a:pt x="9784" y="4887"/>
                </a:cubicBezTo>
                <a:close/>
                <a:moveTo>
                  <a:pt x="10029" y="3268"/>
                </a:moveTo>
                <a:cubicBezTo>
                  <a:pt x="10029" y="3287"/>
                  <a:pt x="10029" y="3307"/>
                  <a:pt x="10029" y="3327"/>
                </a:cubicBezTo>
                <a:cubicBezTo>
                  <a:pt x="10049" y="3327"/>
                  <a:pt x="10069" y="3327"/>
                  <a:pt x="10089" y="3327"/>
                </a:cubicBezTo>
                <a:cubicBezTo>
                  <a:pt x="10079" y="3307"/>
                  <a:pt x="10069" y="3287"/>
                  <a:pt x="10059" y="3271"/>
                </a:cubicBezTo>
                <a:cubicBezTo>
                  <a:pt x="10049" y="3268"/>
                  <a:pt x="10039" y="3268"/>
                  <a:pt x="10029" y="3268"/>
                </a:cubicBezTo>
                <a:close/>
                <a:moveTo>
                  <a:pt x="10109" y="3376"/>
                </a:moveTo>
                <a:cubicBezTo>
                  <a:pt x="10109" y="3395"/>
                  <a:pt x="10109" y="3415"/>
                  <a:pt x="10109" y="3435"/>
                </a:cubicBezTo>
                <a:cubicBezTo>
                  <a:pt x="10129" y="3435"/>
                  <a:pt x="10149" y="3435"/>
                  <a:pt x="10169" y="3435"/>
                </a:cubicBezTo>
                <a:cubicBezTo>
                  <a:pt x="10169" y="3415"/>
                  <a:pt x="10169" y="3395"/>
                  <a:pt x="10169" y="3376"/>
                </a:cubicBezTo>
                <a:cubicBezTo>
                  <a:pt x="10149" y="3376"/>
                  <a:pt x="10129" y="3376"/>
                  <a:pt x="10109" y="3376"/>
                </a:cubicBezTo>
                <a:close/>
                <a:moveTo>
                  <a:pt x="10052" y="3379"/>
                </a:moveTo>
                <a:cubicBezTo>
                  <a:pt x="10072" y="3379"/>
                  <a:pt x="10092" y="3379"/>
                  <a:pt x="10112" y="3379"/>
                </a:cubicBezTo>
                <a:cubicBezTo>
                  <a:pt x="10112" y="3359"/>
                  <a:pt x="10112" y="3340"/>
                  <a:pt x="10112" y="3320"/>
                </a:cubicBezTo>
                <a:cubicBezTo>
                  <a:pt x="10102" y="3320"/>
                  <a:pt x="10092" y="3320"/>
                  <a:pt x="10082" y="3320"/>
                </a:cubicBezTo>
                <a:cubicBezTo>
                  <a:pt x="10072" y="3340"/>
                  <a:pt x="10062" y="3359"/>
                  <a:pt x="10052" y="3379"/>
                </a:cubicBezTo>
                <a:close/>
                <a:moveTo>
                  <a:pt x="9811" y="3890"/>
                </a:moveTo>
                <a:cubicBezTo>
                  <a:pt x="9801" y="3890"/>
                  <a:pt x="9791" y="3890"/>
                  <a:pt x="9777" y="3890"/>
                </a:cubicBezTo>
                <a:cubicBezTo>
                  <a:pt x="9777" y="3890"/>
                  <a:pt x="9781" y="3887"/>
                  <a:pt x="9781" y="3887"/>
                </a:cubicBezTo>
                <a:cubicBezTo>
                  <a:pt x="9781" y="3907"/>
                  <a:pt x="9781" y="3926"/>
                  <a:pt x="9781" y="3946"/>
                </a:cubicBezTo>
                <a:cubicBezTo>
                  <a:pt x="9781" y="3946"/>
                  <a:pt x="9777" y="3943"/>
                  <a:pt x="9777" y="3943"/>
                </a:cubicBezTo>
                <a:cubicBezTo>
                  <a:pt x="9798" y="3943"/>
                  <a:pt x="9818" y="3946"/>
                  <a:pt x="9838" y="3946"/>
                </a:cubicBezTo>
                <a:cubicBezTo>
                  <a:pt x="9838" y="3936"/>
                  <a:pt x="9838" y="3926"/>
                  <a:pt x="9838" y="3917"/>
                </a:cubicBezTo>
                <a:cubicBezTo>
                  <a:pt x="9828" y="3907"/>
                  <a:pt x="9818" y="3897"/>
                  <a:pt x="9808" y="3890"/>
                </a:cubicBezTo>
                <a:lnTo>
                  <a:pt x="9811" y="3890"/>
                </a:lnTo>
                <a:close/>
                <a:moveTo>
                  <a:pt x="9808" y="4323"/>
                </a:moveTo>
                <a:cubicBezTo>
                  <a:pt x="9818" y="4323"/>
                  <a:pt x="9828" y="4323"/>
                  <a:pt x="9838" y="4323"/>
                </a:cubicBezTo>
                <a:cubicBezTo>
                  <a:pt x="9838" y="4313"/>
                  <a:pt x="9838" y="4303"/>
                  <a:pt x="9838" y="4293"/>
                </a:cubicBezTo>
                <a:cubicBezTo>
                  <a:pt x="9828" y="4293"/>
                  <a:pt x="9818" y="4293"/>
                  <a:pt x="9808" y="4293"/>
                </a:cubicBezTo>
                <a:cubicBezTo>
                  <a:pt x="9808" y="4300"/>
                  <a:pt x="9808" y="4310"/>
                  <a:pt x="9808" y="4323"/>
                </a:cubicBezTo>
                <a:close/>
                <a:moveTo>
                  <a:pt x="9670" y="5290"/>
                </a:moveTo>
                <a:cubicBezTo>
                  <a:pt x="9680" y="5290"/>
                  <a:pt x="9690" y="5290"/>
                  <a:pt x="9700" y="5290"/>
                </a:cubicBezTo>
                <a:cubicBezTo>
                  <a:pt x="9700" y="5280"/>
                  <a:pt x="9700" y="5270"/>
                  <a:pt x="9700" y="5260"/>
                </a:cubicBezTo>
                <a:cubicBezTo>
                  <a:pt x="9690" y="5260"/>
                  <a:pt x="9680" y="5260"/>
                  <a:pt x="9670" y="5260"/>
                </a:cubicBezTo>
                <a:cubicBezTo>
                  <a:pt x="9670" y="5270"/>
                  <a:pt x="9670" y="5280"/>
                  <a:pt x="9670" y="5290"/>
                </a:cubicBezTo>
                <a:close/>
                <a:moveTo>
                  <a:pt x="9727" y="5129"/>
                </a:moveTo>
                <a:cubicBezTo>
                  <a:pt x="9727" y="5119"/>
                  <a:pt x="9727" y="5110"/>
                  <a:pt x="9727" y="5100"/>
                </a:cubicBezTo>
                <a:cubicBezTo>
                  <a:pt x="9717" y="5100"/>
                  <a:pt x="9707" y="5100"/>
                  <a:pt x="9697" y="5100"/>
                </a:cubicBezTo>
                <a:cubicBezTo>
                  <a:pt x="9697" y="5110"/>
                  <a:pt x="9697" y="5119"/>
                  <a:pt x="9697" y="5129"/>
                </a:cubicBezTo>
                <a:cubicBezTo>
                  <a:pt x="9707" y="5129"/>
                  <a:pt x="9717" y="5129"/>
                  <a:pt x="9727" y="5129"/>
                </a:cubicBezTo>
                <a:close/>
                <a:moveTo>
                  <a:pt x="9724" y="4618"/>
                </a:moveTo>
                <a:cubicBezTo>
                  <a:pt x="9734" y="4618"/>
                  <a:pt x="9744" y="4618"/>
                  <a:pt x="9754" y="4618"/>
                </a:cubicBezTo>
                <a:cubicBezTo>
                  <a:pt x="9754" y="4608"/>
                  <a:pt x="9754" y="4598"/>
                  <a:pt x="9754" y="4588"/>
                </a:cubicBezTo>
                <a:cubicBezTo>
                  <a:pt x="9744" y="4588"/>
                  <a:pt x="9734" y="4588"/>
                  <a:pt x="9724" y="4588"/>
                </a:cubicBezTo>
                <a:cubicBezTo>
                  <a:pt x="9724" y="4598"/>
                  <a:pt x="9724" y="4608"/>
                  <a:pt x="9724" y="4618"/>
                </a:cubicBezTo>
                <a:close/>
                <a:moveTo>
                  <a:pt x="9784" y="4592"/>
                </a:moveTo>
                <a:cubicBezTo>
                  <a:pt x="9784" y="4582"/>
                  <a:pt x="9784" y="4572"/>
                  <a:pt x="9784" y="4562"/>
                </a:cubicBezTo>
                <a:cubicBezTo>
                  <a:pt x="9774" y="4562"/>
                  <a:pt x="9764" y="4562"/>
                  <a:pt x="9754" y="4562"/>
                </a:cubicBezTo>
                <a:cubicBezTo>
                  <a:pt x="9754" y="4572"/>
                  <a:pt x="9754" y="4582"/>
                  <a:pt x="9754" y="4592"/>
                </a:cubicBezTo>
                <a:cubicBezTo>
                  <a:pt x="9761" y="4592"/>
                  <a:pt x="9771" y="4592"/>
                  <a:pt x="9784" y="4592"/>
                </a:cubicBezTo>
                <a:close/>
                <a:moveTo>
                  <a:pt x="9834" y="4077"/>
                </a:moveTo>
                <a:cubicBezTo>
                  <a:pt x="9844" y="4077"/>
                  <a:pt x="9854" y="4077"/>
                  <a:pt x="9865" y="4077"/>
                </a:cubicBezTo>
                <a:cubicBezTo>
                  <a:pt x="9865" y="4067"/>
                  <a:pt x="9865" y="4057"/>
                  <a:pt x="9865" y="4048"/>
                </a:cubicBezTo>
                <a:cubicBezTo>
                  <a:pt x="9854" y="4048"/>
                  <a:pt x="9844" y="4048"/>
                  <a:pt x="9834" y="4048"/>
                </a:cubicBezTo>
                <a:cubicBezTo>
                  <a:pt x="9834" y="4057"/>
                  <a:pt x="9834" y="4067"/>
                  <a:pt x="9834" y="4077"/>
                </a:cubicBezTo>
                <a:close/>
                <a:moveTo>
                  <a:pt x="6206" y="16549"/>
                </a:moveTo>
                <a:cubicBezTo>
                  <a:pt x="6166" y="16578"/>
                  <a:pt x="6193" y="16624"/>
                  <a:pt x="6176" y="16660"/>
                </a:cubicBezTo>
                <a:cubicBezTo>
                  <a:pt x="6203" y="16627"/>
                  <a:pt x="6209" y="16588"/>
                  <a:pt x="6206" y="16549"/>
                </a:cubicBezTo>
                <a:close/>
                <a:moveTo>
                  <a:pt x="14708" y="3323"/>
                </a:moveTo>
                <a:cubicBezTo>
                  <a:pt x="14705" y="3307"/>
                  <a:pt x="14698" y="3294"/>
                  <a:pt x="14678" y="3294"/>
                </a:cubicBezTo>
                <a:cubicBezTo>
                  <a:pt x="14678" y="3304"/>
                  <a:pt x="14678" y="3313"/>
                  <a:pt x="14678" y="3323"/>
                </a:cubicBezTo>
                <a:cubicBezTo>
                  <a:pt x="14688" y="3323"/>
                  <a:pt x="14698" y="3323"/>
                  <a:pt x="14708" y="3323"/>
                </a:cubicBezTo>
                <a:close/>
                <a:moveTo>
                  <a:pt x="14792" y="3268"/>
                </a:moveTo>
                <a:cubicBezTo>
                  <a:pt x="14772" y="3268"/>
                  <a:pt x="14758" y="3277"/>
                  <a:pt x="14758" y="3297"/>
                </a:cubicBezTo>
                <a:cubicBezTo>
                  <a:pt x="14768" y="3297"/>
                  <a:pt x="14778" y="3297"/>
                  <a:pt x="14788" y="3297"/>
                </a:cubicBezTo>
                <a:cubicBezTo>
                  <a:pt x="14792" y="3287"/>
                  <a:pt x="14792" y="3277"/>
                  <a:pt x="14792" y="3268"/>
                </a:cubicBezTo>
                <a:close/>
                <a:moveTo>
                  <a:pt x="14651" y="3353"/>
                </a:moveTo>
                <a:cubicBezTo>
                  <a:pt x="14661" y="3343"/>
                  <a:pt x="14671" y="3333"/>
                  <a:pt x="14681" y="3320"/>
                </a:cubicBezTo>
                <a:cubicBezTo>
                  <a:pt x="14671" y="3320"/>
                  <a:pt x="14661" y="3320"/>
                  <a:pt x="14648" y="3320"/>
                </a:cubicBezTo>
                <a:cubicBezTo>
                  <a:pt x="14648" y="3330"/>
                  <a:pt x="14651" y="3343"/>
                  <a:pt x="14651" y="3353"/>
                </a:cubicBezTo>
                <a:close/>
                <a:moveTo>
                  <a:pt x="342" y="18138"/>
                </a:moveTo>
                <a:cubicBezTo>
                  <a:pt x="342" y="18158"/>
                  <a:pt x="352" y="18171"/>
                  <a:pt x="372" y="18168"/>
                </a:cubicBezTo>
                <a:cubicBezTo>
                  <a:pt x="372" y="18158"/>
                  <a:pt x="372" y="18148"/>
                  <a:pt x="372" y="18138"/>
                </a:cubicBezTo>
                <a:cubicBezTo>
                  <a:pt x="362" y="18138"/>
                  <a:pt x="352" y="18138"/>
                  <a:pt x="342" y="18138"/>
                </a:cubicBezTo>
                <a:close/>
                <a:moveTo>
                  <a:pt x="12231" y="10439"/>
                </a:moveTo>
                <a:cubicBezTo>
                  <a:pt x="12234" y="10436"/>
                  <a:pt x="12221" y="10416"/>
                  <a:pt x="12211" y="10410"/>
                </a:cubicBezTo>
                <a:cubicBezTo>
                  <a:pt x="12164" y="10380"/>
                  <a:pt x="12151" y="10423"/>
                  <a:pt x="12117" y="10452"/>
                </a:cubicBezTo>
                <a:cubicBezTo>
                  <a:pt x="12167" y="10462"/>
                  <a:pt x="12204" y="10472"/>
                  <a:pt x="12231" y="10439"/>
                </a:cubicBezTo>
                <a:close/>
                <a:moveTo>
                  <a:pt x="11224" y="10003"/>
                </a:moveTo>
                <a:lnTo>
                  <a:pt x="11227" y="10013"/>
                </a:lnTo>
                <a:lnTo>
                  <a:pt x="11230" y="10003"/>
                </a:lnTo>
                <a:lnTo>
                  <a:pt x="11224" y="10003"/>
                </a:lnTo>
                <a:close/>
                <a:moveTo>
                  <a:pt x="1777" y="19620"/>
                </a:moveTo>
                <a:cubicBezTo>
                  <a:pt x="1731" y="19626"/>
                  <a:pt x="1724" y="19577"/>
                  <a:pt x="1690" y="19564"/>
                </a:cubicBezTo>
                <a:cubicBezTo>
                  <a:pt x="1690" y="19584"/>
                  <a:pt x="1690" y="19604"/>
                  <a:pt x="1690" y="19623"/>
                </a:cubicBezTo>
                <a:cubicBezTo>
                  <a:pt x="1721" y="19633"/>
                  <a:pt x="1751" y="19676"/>
                  <a:pt x="1777" y="19620"/>
                </a:cubicBezTo>
                <a:close/>
                <a:moveTo>
                  <a:pt x="1774" y="19731"/>
                </a:moveTo>
                <a:cubicBezTo>
                  <a:pt x="1784" y="19731"/>
                  <a:pt x="1794" y="19731"/>
                  <a:pt x="1808" y="19731"/>
                </a:cubicBezTo>
                <a:cubicBezTo>
                  <a:pt x="1794" y="19715"/>
                  <a:pt x="1784" y="19718"/>
                  <a:pt x="1774" y="19731"/>
                </a:cubicBezTo>
                <a:close/>
                <a:moveTo>
                  <a:pt x="7910" y="7040"/>
                </a:moveTo>
                <a:cubicBezTo>
                  <a:pt x="7910" y="7060"/>
                  <a:pt x="7910" y="7079"/>
                  <a:pt x="7910" y="7096"/>
                </a:cubicBezTo>
                <a:cubicBezTo>
                  <a:pt x="7920" y="7096"/>
                  <a:pt x="7930" y="7096"/>
                  <a:pt x="7940" y="7096"/>
                </a:cubicBezTo>
                <a:cubicBezTo>
                  <a:pt x="7950" y="7086"/>
                  <a:pt x="7960" y="7076"/>
                  <a:pt x="7970" y="7070"/>
                </a:cubicBezTo>
                <a:cubicBezTo>
                  <a:pt x="7970" y="7060"/>
                  <a:pt x="7970" y="7050"/>
                  <a:pt x="7970" y="7040"/>
                </a:cubicBezTo>
                <a:cubicBezTo>
                  <a:pt x="7947" y="7040"/>
                  <a:pt x="7930" y="7040"/>
                  <a:pt x="7910" y="7040"/>
                </a:cubicBezTo>
                <a:close/>
                <a:moveTo>
                  <a:pt x="7963" y="7066"/>
                </a:moveTo>
                <a:cubicBezTo>
                  <a:pt x="7963" y="7076"/>
                  <a:pt x="7963" y="7086"/>
                  <a:pt x="7963" y="7096"/>
                </a:cubicBezTo>
                <a:cubicBezTo>
                  <a:pt x="7973" y="7096"/>
                  <a:pt x="7983" y="7096"/>
                  <a:pt x="7993" y="7096"/>
                </a:cubicBezTo>
                <a:cubicBezTo>
                  <a:pt x="7993" y="7086"/>
                  <a:pt x="7993" y="7076"/>
                  <a:pt x="7993" y="7066"/>
                </a:cubicBezTo>
                <a:cubicBezTo>
                  <a:pt x="7983" y="7066"/>
                  <a:pt x="7973" y="7066"/>
                  <a:pt x="7963" y="7066"/>
                </a:cubicBezTo>
                <a:close/>
                <a:moveTo>
                  <a:pt x="7936" y="6984"/>
                </a:moveTo>
                <a:cubicBezTo>
                  <a:pt x="7936" y="7004"/>
                  <a:pt x="7947" y="7017"/>
                  <a:pt x="7970" y="7017"/>
                </a:cubicBezTo>
                <a:cubicBezTo>
                  <a:pt x="7970" y="7007"/>
                  <a:pt x="7970" y="6998"/>
                  <a:pt x="7970" y="6984"/>
                </a:cubicBezTo>
                <a:cubicBezTo>
                  <a:pt x="7957" y="6984"/>
                  <a:pt x="7947" y="6984"/>
                  <a:pt x="7936" y="6984"/>
                </a:cubicBezTo>
                <a:close/>
                <a:moveTo>
                  <a:pt x="10166" y="3320"/>
                </a:moveTo>
                <a:cubicBezTo>
                  <a:pt x="10166" y="3340"/>
                  <a:pt x="10166" y="3359"/>
                  <a:pt x="10166" y="3379"/>
                </a:cubicBezTo>
                <a:cubicBezTo>
                  <a:pt x="10186" y="3369"/>
                  <a:pt x="10206" y="3359"/>
                  <a:pt x="10223" y="3349"/>
                </a:cubicBezTo>
                <a:cubicBezTo>
                  <a:pt x="10223" y="3340"/>
                  <a:pt x="10223" y="3330"/>
                  <a:pt x="10223" y="3320"/>
                </a:cubicBezTo>
                <a:cubicBezTo>
                  <a:pt x="10203" y="3320"/>
                  <a:pt x="10183" y="3320"/>
                  <a:pt x="10166" y="3320"/>
                </a:cubicBezTo>
                <a:close/>
                <a:moveTo>
                  <a:pt x="8211" y="11295"/>
                </a:moveTo>
                <a:cubicBezTo>
                  <a:pt x="8221" y="11304"/>
                  <a:pt x="8234" y="11314"/>
                  <a:pt x="8244" y="11327"/>
                </a:cubicBezTo>
                <a:cubicBezTo>
                  <a:pt x="8231" y="11318"/>
                  <a:pt x="8221" y="11304"/>
                  <a:pt x="8211" y="11295"/>
                </a:cubicBezTo>
                <a:close/>
                <a:moveTo>
                  <a:pt x="9670" y="4133"/>
                </a:moveTo>
                <a:cubicBezTo>
                  <a:pt x="9680" y="4133"/>
                  <a:pt x="9690" y="4133"/>
                  <a:pt x="9700" y="4133"/>
                </a:cubicBezTo>
                <a:cubicBezTo>
                  <a:pt x="9700" y="4123"/>
                  <a:pt x="9700" y="4113"/>
                  <a:pt x="9700" y="4103"/>
                </a:cubicBezTo>
                <a:cubicBezTo>
                  <a:pt x="9690" y="4103"/>
                  <a:pt x="9680" y="4103"/>
                  <a:pt x="9670" y="4103"/>
                </a:cubicBezTo>
                <a:cubicBezTo>
                  <a:pt x="9670" y="4113"/>
                  <a:pt x="9670" y="4123"/>
                  <a:pt x="9670" y="4133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5258" y="848139"/>
            <a:ext cx="4653345" cy="2084279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5345257" y="3136843"/>
            <a:ext cx="4653346" cy="821788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8013017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Shape">
            <a:extLst>
              <a:ext uri="{FF2B5EF4-FFF2-40B4-BE49-F238E27FC236}">
                <a16:creationId xmlns:a16="http://schemas.microsoft.com/office/drawing/2014/main" id="{F8927FD4-6EBC-EC99-284E-BEB2B98DC5C3}"/>
              </a:ext>
            </a:extLst>
          </p:cNvPr>
          <p:cNvSpPr/>
          <p:nvPr/>
        </p:nvSpPr>
        <p:spPr>
          <a:xfrm>
            <a:off x="7210834" y="2182479"/>
            <a:ext cx="4905677" cy="44662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9" h="21592" extrusionOk="0">
                <a:moveTo>
                  <a:pt x="21589" y="8590"/>
                </a:moveTo>
                <a:cubicBezTo>
                  <a:pt x="21445" y="8604"/>
                  <a:pt x="21339" y="8529"/>
                  <a:pt x="21344" y="8371"/>
                </a:cubicBezTo>
                <a:cubicBezTo>
                  <a:pt x="21348" y="8232"/>
                  <a:pt x="21458" y="8171"/>
                  <a:pt x="21589" y="8181"/>
                </a:cubicBezTo>
                <a:cubicBezTo>
                  <a:pt x="21589" y="8320"/>
                  <a:pt x="21589" y="8455"/>
                  <a:pt x="21589" y="8590"/>
                </a:cubicBezTo>
                <a:close/>
                <a:moveTo>
                  <a:pt x="21589" y="11783"/>
                </a:moveTo>
                <a:cubicBezTo>
                  <a:pt x="21445" y="11778"/>
                  <a:pt x="21339" y="11848"/>
                  <a:pt x="21348" y="12006"/>
                </a:cubicBezTo>
                <a:cubicBezTo>
                  <a:pt x="21356" y="12141"/>
                  <a:pt x="21454" y="12220"/>
                  <a:pt x="21589" y="12187"/>
                </a:cubicBezTo>
                <a:cubicBezTo>
                  <a:pt x="21589" y="12053"/>
                  <a:pt x="21589" y="11918"/>
                  <a:pt x="21589" y="11783"/>
                </a:cubicBezTo>
                <a:close/>
                <a:moveTo>
                  <a:pt x="21589" y="10565"/>
                </a:moveTo>
                <a:cubicBezTo>
                  <a:pt x="21483" y="10626"/>
                  <a:pt x="21339" y="10663"/>
                  <a:pt x="21348" y="10826"/>
                </a:cubicBezTo>
                <a:cubicBezTo>
                  <a:pt x="21356" y="10970"/>
                  <a:pt x="21471" y="11021"/>
                  <a:pt x="21589" y="11030"/>
                </a:cubicBezTo>
                <a:cubicBezTo>
                  <a:pt x="21589" y="10872"/>
                  <a:pt x="21589" y="10719"/>
                  <a:pt x="21589" y="10565"/>
                </a:cubicBezTo>
                <a:close/>
                <a:moveTo>
                  <a:pt x="21589" y="7023"/>
                </a:moveTo>
                <a:cubicBezTo>
                  <a:pt x="21458" y="7000"/>
                  <a:pt x="21356" y="7042"/>
                  <a:pt x="21356" y="7200"/>
                </a:cubicBezTo>
                <a:cubicBezTo>
                  <a:pt x="21356" y="7358"/>
                  <a:pt x="21454" y="7405"/>
                  <a:pt x="21589" y="7372"/>
                </a:cubicBezTo>
                <a:cubicBezTo>
                  <a:pt x="21589" y="7256"/>
                  <a:pt x="21589" y="7140"/>
                  <a:pt x="21589" y="7023"/>
                </a:cubicBezTo>
                <a:close/>
                <a:moveTo>
                  <a:pt x="21589" y="9403"/>
                </a:moveTo>
                <a:cubicBezTo>
                  <a:pt x="21462" y="9413"/>
                  <a:pt x="21361" y="9459"/>
                  <a:pt x="21369" y="9626"/>
                </a:cubicBezTo>
                <a:cubicBezTo>
                  <a:pt x="21377" y="9775"/>
                  <a:pt x="21466" y="9817"/>
                  <a:pt x="21589" y="9812"/>
                </a:cubicBezTo>
                <a:cubicBezTo>
                  <a:pt x="21589" y="9673"/>
                  <a:pt x="21589" y="9538"/>
                  <a:pt x="21589" y="9403"/>
                </a:cubicBezTo>
                <a:close/>
                <a:moveTo>
                  <a:pt x="21589" y="13001"/>
                </a:moveTo>
                <a:cubicBezTo>
                  <a:pt x="21475" y="12996"/>
                  <a:pt x="21377" y="13024"/>
                  <a:pt x="21377" y="13178"/>
                </a:cubicBezTo>
                <a:cubicBezTo>
                  <a:pt x="21377" y="13331"/>
                  <a:pt x="21462" y="13391"/>
                  <a:pt x="21589" y="13405"/>
                </a:cubicBezTo>
                <a:cubicBezTo>
                  <a:pt x="21589" y="13270"/>
                  <a:pt x="21589" y="13136"/>
                  <a:pt x="21589" y="13001"/>
                </a:cubicBezTo>
                <a:close/>
                <a:moveTo>
                  <a:pt x="21589" y="14219"/>
                </a:moveTo>
                <a:cubicBezTo>
                  <a:pt x="21466" y="14214"/>
                  <a:pt x="21382" y="14270"/>
                  <a:pt x="21377" y="14414"/>
                </a:cubicBezTo>
                <a:cubicBezTo>
                  <a:pt x="21373" y="14567"/>
                  <a:pt x="21483" y="14595"/>
                  <a:pt x="21589" y="14623"/>
                </a:cubicBezTo>
                <a:cubicBezTo>
                  <a:pt x="21589" y="14488"/>
                  <a:pt x="21589" y="14354"/>
                  <a:pt x="21589" y="14219"/>
                </a:cubicBezTo>
                <a:close/>
                <a:moveTo>
                  <a:pt x="21589" y="4644"/>
                </a:moveTo>
                <a:cubicBezTo>
                  <a:pt x="21487" y="4644"/>
                  <a:pt x="21382" y="4653"/>
                  <a:pt x="21382" y="4797"/>
                </a:cubicBezTo>
                <a:cubicBezTo>
                  <a:pt x="21382" y="4936"/>
                  <a:pt x="21462" y="5001"/>
                  <a:pt x="21589" y="4987"/>
                </a:cubicBezTo>
                <a:cubicBezTo>
                  <a:pt x="21589" y="4876"/>
                  <a:pt x="21589" y="4760"/>
                  <a:pt x="21589" y="4644"/>
                </a:cubicBezTo>
                <a:close/>
                <a:moveTo>
                  <a:pt x="21589" y="15381"/>
                </a:moveTo>
                <a:cubicBezTo>
                  <a:pt x="21475" y="15399"/>
                  <a:pt x="21377" y="15446"/>
                  <a:pt x="21382" y="15585"/>
                </a:cubicBezTo>
                <a:cubicBezTo>
                  <a:pt x="21382" y="15725"/>
                  <a:pt x="21466" y="15785"/>
                  <a:pt x="21589" y="15785"/>
                </a:cubicBezTo>
                <a:cubicBezTo>
                  <a:pt x="21589" y="15650"/>
                  <a:pt x="21589" y="15516"/>
                  <a:pt x="21589" y="15381"/>
                </a:cubicBezTo>
                <a:close/>
                <a:moveTo>
                  <a:pt x="21589" y="3486"/>
                </a:moveTo>
                <a:cubicBezTo>
                  <a:pt x="21487" y="3481"/>
                  <a:pt x="21386" y="3495"/>
                  <a:pt x="21382" y="3635"/>
                </a:cubicBezTo>
                <a:cubicBezTo>
                  <a:pt x="21377" y="3784"/>
                  <a:pt x="21471" y="3825"/>
                  <a:pt x="21589" y="3830"/>
                </a:cubicBezTo>
                <a:cubicBezTo>
                  <a:pt x="21589" y="3719"/>
                  <a:pt x="21589" y="3602"/>
                  <a:pt x="21589" y="3486"/>
                </a:cubicBezTo>
                <a:close/>
                <a:moveTo>
                  <a:pt x="21589" y="5861"/>
                </a:moveTo>
                <a:cubicBezTo>
                  <a:pt x="21487" y="5857"/>
                  <a:pt x="21386" y="5861"/>
                  <a:pt x="21382" y="6010"/>
                </a:cubicBezTo>
                <a:cubicBezTo>
                  <a:pt x="21377" y="6159"/>
                  <a:pt x="21471" y="6205"/>
                  <a:pt x="21589" y="6210"/>
                </a:cubicBezTo>
                <a:cubicBezTo>
                  <a:pt x="21589" y="6094"/>
                  <a:pt x="21589" y="5978"/>
                  <a:pt x="21589" y="5861"/>
                </a:cubicBezTo>
                <a:close/>
                <a:moveTo>
                  <a:pt x="18103" y="8436"/>
                </a:moveTo>
                <a:cubicBezTo>
                  <a:pt x="18107" y="8571"/>
                  <a:pt x="18208" y="8613"/>
                  <a:pt x="18306" y="8622"/>
                </a:cubicBezTo>
                <a:cubicBezTo>
                  <a:pt x="18416" y="8632"/>
                  <a:pt x="18492" y="8553"/>
                  <a:pt x="18496" y="8432"/>
                </a:cubicBezTo>
                <a:cubicBezTo>
                  <a:pt x="18500" y="8292"/>
                  <a:pt x="18416" y="8227"/>
                  <a:pt x="18297" y="8209"/>
                </a:cubicBezTo>
                <a:cubicBezTo>
                  <a:pt x="18187" y="8232"/>
                  <a:pt x="18098" y="8288"/>
                  <a:pt x="18103" y="8436"/>
                </a:cubicBezTo>
                <a:close/>
                <a:moveTo>
                  <a:pt x="19393" y="10626"/>
                </a:moveTo>
                <a:cubicBezTo>
                  <a:pt x="19283" y="10640"/>
                  <a:pt x="19173" y="10700"/>
                  <a:pt x="19173" y="10826"/>
                </a:cubicBezTo>
                <a:cubicBezTo>
                  <a:pt x="19173" y="10942"/>
                  <a:pt x="19258" y="11039"/>
                  <a:pt x="19385" y="11021"/>
                </a:cubicBezTo>
                <a:cubicBezTo>
                  <a:pt x="19495" y="11007"/>
                  <a:pt x="19575" y="10937"/>
                  <a:pt x="19583" y="10807"/>
                </a:cubicBezTo>
                <a:cubicBezTo>
                  <a:pt x="19575" y="10677"/>
                  <a:pt x="19503" y="10616"/>
                  <a:pt x="19393" y="10626"/>
                </a:cubicBezTo>
                <a:close/>
                <a:moveTo>
                  <a:pt x="19376" y="8204"/>
                </a:moveTo>
                <a:cubicBezTo>
                  <a:pt x="19266" y="8209"/>
                  <a:pt x="19160" y="8274"/>
                  <a:pt x="19173" y="8413"/>
                </a:cubicBezTo>
                <a:cubicBezTo>
                  <a:pt x="19186" y="8543"/>
                  <a:pt x="19275" y="8604"/>
                  <a:pt x="19397" y="8599"/>
                </a:cubicBezTo>
                <a:cubicBezTo>
                  <a:pt x="19507" y="8594"/>
                  <a:pt x="19579" y="8539"/>
                  <a:pt x="19579" y="8395"/>
                </a:cubicBezTo>
                <a:cubicBezTo>
                  <a:pt x="19575" y="8269"/>
                  <a:pt x="19490" y="8199"/>
                  <a:pt x="19376" y="8204"/>
                </a:cubicBezTo>
                <a:close/>
                <a:moveTo>
                  <a:pt x="16152" y="10626"/>
                </a:moveTo>
                <a:cubicBezTo>
                  <a:pt x="16038" y="10621"/>
                  <a:pt x="15962" y="10700"/>
                  <a:pt x="15962" y="10816"/>
                </a:cubicBezTo>
                <a:cubicBezTo>
                  <a:pt x="15957" y="10928"/>
                  <a:pt x="16017" y="11016"/>
                  <a:pt x="16135" y="11025"/>
                </a:cubicBezTo>
                <a:cubicBezTo>
                  <a:pt x="16258" y="11035"/>
                  <a:pt x="16330" y="10965"/>
                  <a:pt x="16372" y="10826"/>
                </a:cubicBezTo>
                <a:cubicBezTo>
                  <a:pt x="16330" y="10723"/>
                  <a:pt x="16275" y="10630"/>
                  <a:pt x="16152" y="10626"/>
                </a:cubicBezTo>
                <a:close/>
                <a:moveTo>
                  <a:pt x="19389" y="11797"/>
                </a:moveTo>
                <a:cubicBezTo>
                  <a:pt x="19279" y="11797"/>
                  <a:pt x="19181" y="11876"/>
                  <a:pt x="19177" y="12002"/>
                </a:cubicBezTo>
                <a:cubicBezTo>
                  <a:pt x="19173" y="12118"/>
                  <a:pt x="19249" y="12187"/>
                  <a:pt x="19363" y="12192"/>
                </a:cubicBezTo>
                <a:cubicBezTo>
                  <a:pt x="19478" y="12197"/>
                  <a:pt x="19571" y="12169"/>
                  <a:pt x="19583" y="12011"/>
                </a:cubicBezTo>
                <a:cubicBezTo>
                  <a:pt x="19579" y="11881"/>
                  <a:pt x="19507" y="11797"/>
                  <a:pt x="19389" y="11797"/>
                </a:cubicBezTo>
                <a:close/>
                <a:moveTo>
                  <a:pt x="19389" y="9408"/>
                </a:moveTo>
                <a:cubicBezTo>
                  <a:pt x="19275" y="9399"/>
                  <a:pt x="19207" y="9450"/>
                  <a:pt x="19207" y="9585"/>
                </a:cubicBezTo>
                <a:cubicBezTo>
                  <a:pt x="19207" y="9705"/>
                  <a:pt x="19220" y="9817"/>
                  <a:pt x="19372" y="9812"/>
                </a:cubicBezTo>
                <a:cubicBezTo>
                  <a:pt x="19490" y="9808"/>
                  <a:pt x="19567" y="9752"/>
                  <a:pt x="19592" y="9622"/>
                </a:cubicBezTo>
                <a:cubicBezTo>
                  <a:pt x="19583" y="9478"/>
                  <a:pt x="19507" y="9417"/>
                  <a:pt x="19389" y="9408"/>
                </a:cubicBezTo>
                <a:close/>
                <a:moveTo>
                  <a:pt x="20451" y="10616"/>
                </a:moveTo>
                <a:cubicBezTo>
                  <a:pt x="20324" y="10616"/>
                  <a:pt x="20239" y="10700"/>
                  <a:pt x="20239" y="10821"/>
                </a:cubicBezTo>
                <a:cubicBezTo>
                  <a:pt x="20239" y="10946"/>
                  <a:pt x="20332" y="11030"/>
                  <a:pt x="20455" y="11021"/>
                </a:cubicBezTo>
                <a:cubicBezTo>
                  <a:pt x="20569" y="11007"/>
                  <a:pt x="20650" y="10937"/>
                  <a:pt x="20650" y="10793"/>
                </a:cubicBezTo>
                <a:cubicBezTo>
                  <a:pt x="20637" y="10658"/>
                  <a:pt x="20565" y="10616"/>
                  <a:pt x="20451" y="10616"/>
                </a:cubicBezTo>
                <a:close/>
                <a:moveTo>
                  <a:pt x="20438" y="11788"/>
                </a:moveTo>
                <a:cubicBezTo>
                  <a:pt x="20320" y="11802"/>
                  <a:pt x="20235" y="11876"/>
                  <a:pt x="20248" y="12011"/>
                </a:cubicBezTo>
                <a:cubicBezTo>
                  <a:pt x="20260" y="12146"/>
                  <a:pt x="20345" y="12211"/>
                  <a:pt x="20472" y="12197"/>
                </a:cubicBezTo>
                <a:cubicBezTo>
                  <a:pt x="20586" y="12187"/>
                  <a:pt x="20650" y="12122"/>
                  <a:pt x="20645" y="11964"/>
                </a:cubicBezTo>
                <a:cubicBezTo>
                  <a:pt x="20624" y="11867"/>
                  <a:pt x="20569" y="11774"/>
                  <a:pt x="20438" y="11788"/>
                </a:cubicBezTo>
                <a:close/>
                <a:moveTo>
                  <a:pt x="19579" y="13205"/>
                </a:moveTo>
                <a:cubicBezTo>
                  <a:pt x="19575" y="13071"/>
                  <a:pt x="19503" y="12996"/>
                  <a:pt x="19376" y="13001"/>
                </a:cubicBezTo>
                <a:cubicBezTo>
                  <a:pt x="19258" y="13001"/>
                  <a:pt x="19190" y="13089"/>
                  <a:pt x="19190" y="13196"/>
                </a:cubicBezTo>
                <a:cubicBezTo>
                  <a:pt x="19190" y="13322"/>
                  <a:pt x="19266" y="13410"/>
                  <a:pt x="19431" y="13405"/>
                </a:cubicBezTo>
                <a:cubicBezTo>
                  <a:pt x="19495" y="13387"/>
                  <a:pt x="19579" y="13331"/>
                  <a:pt x="19579" y="13205"/>
                </a:cubicBezTo>
                <a:close/>
                <a:moveTo>
                  <a:pt x="20269" y="13210"/>
                </a:moveTo>
                <a:cubicBezTo>
                  <a:pt x="20269" y="13336"/>
                  <a:pt x="20341" y="13405"/>
                  <a:pt x="20455" y="13405"/>
                </a:cubicBezTo>
                <a:cubicBezTo>
                  <a:pt x="20578" y="13405"/>
                  <a:pt x="20650" y="13326"/>
                  <a:pt x="20645" y="13187"/>
                </a:cubicBezTo>
                <a:cubicBezTo>
                  <a:pt x="20637" y="13057"/>
                  <a:pt x="20557" y="13010"/>
                  <a:pt x="20447" y="13006"/>
                </a:cubicBezTo>
                <a:cubicBezTo>
                  <a:pt x="20337" y="13019"/>
                  <a:pt x="20269" y="13085"/>
                  <a:pt x="20269" y="13210"/>
                </a:cubicBezTo>
                <a:close/>
                <a:moveTo>
                  <a:pt x="20248" y="8409"/>
                </a:moveTo>
                <a:cubicBezTo>
                  <a:pt x="20256" y="8525"/>
                  <a:pt x="20320" y="8599"/>
                  <a:pt x="20438" y="8594"/>
                </a:cubicBezTo>
                <a:cubicBezTo>
                  <a:pt x="20561" y="8585"/>
                  <a:pt x="20637" y="8515"/>
                  <a:pt x="20633" y="8381"/>
                </a:cubicBezTo>
                <a:cubicBezTo>
                  <a:pt x="20629" y="8255"/>
                  <a:pt x="20544" y="8204"/>
                  <a:pt x="20442" y="8185"/>
                </a:cubicBezTo>
                <a:cubicBezTo>
                  <a:pt x="20328" y="8209"/>
                  <a:pt x="20244" y="8274"/>
                  <a:pt x="20248" y="8409"/>
                </a:cubicBezTo>
                <a:close/>
                <a:moveTo>
                  <a:pt x="14900" y="10853"/>
                </a:moveTo>
                <a:cubicBezTo>
                  <a:pt x="14900" y="10974"/>
                  <a:pt x="14993" y="11030"/>
                  <a:pt x="15098" y="11035"/>
                </a:cubicBezTo>
                <a:cubicBezTo>
                  <a:pt x="15217" y="11039"/>
                  <a:pt x="15285" y="10960"/>
                  <a:pt x="15289" y="10844"/>
                </a:cubicBezTo>
                <a:cubicBezTo>
                  <a:pt x="15293" y="10723"/>
                  <a:pt x="15213" y="10658"/>
                  <a:pt x="15098" y="10630"/>
                </a:cubicBezTo>
                <a:cubicBezTo>
                  <a:pt x="15005" y="10668"/>
                  <a:pt x="14900" y="10723"/>
                  <a:pt x="14900" y="10853"/>
                </a:cubicBezTo>
                <a:close/>
                <a:moveTo>
                  <a:pt x="15289" y="9636"/>
                </a:moveTo>
                <a:cubicBezTo>
                  <a:pt x="15289" y="9519"/>
                  <a:pt x="15217" y="9426"/>
                  <a:pt x="15107" y="9422"/>
                </a:cubicBezTo>
                <a:cubicBezTo>
                  <a:pt x="14993" y="9417"/>
                  <a:pt x="14891" y="9487"/>
                  <a:pt x="14900" y="9626"/>
                </a:cubicBezTo>
                <a:cubicBezTo>
                  <a:pt x="14904" y="9738"/>
                  <a:pt x="14980" y="9817"/>
                  <a:pt x="15094" y="9822"/>
                </a:cubicBezTo>
                <a:cubicBezTo>
                  <a:pt x="15204" y="9822"/>
                  <a:pt x="15289" y="9761"/>
                  <a:pt x="15289" y="9636"/>
                </a:cubicBezTo>
                <a:close/>
                <a:moveTo>
                  <a:pt x="18488" y="13205"/>
                </a:moveTo>
                <a:cubicBezTo>
                  <a:pt x="18488" y="13071"/>
                  <a:pt x="18416" y="12992"/>
                  <a:pt x="18289" y="13006"/>
                </a:cubicBezTo>
                <a:cubicBezTo>
                  <a:pt x="18187" y="13019"/>
                  <a:pt x="18107" y="13085"/>
                  <a:pt x="18111" y="13205"/>
                </a:cubicBezTo>
                <a:cubicBezTo>
                  <a:pt x="18115" y="13340"/>
                  <a:pt x="18196" y="13405"/>
                  <a:pt x="18301" y="13405"/>
                </a:cubicBezTo>
                <a:cubicBezTo>
                  <a:pt x="18433" y="13401"/>
                  <a:pt x="18488" y="13326"/>
                  <a:pt x="18488" y="13205"/>
                </a:cubicBezTo>
                <a:close/>
                <a:moveTo>
                  <a:pt x="17032" y="8422"/>
                </a:moveTo>
                <a:cubicBezTo>
                  <a:pt x="17028" y="8539"/>
                  <a:pt x="17096" y="8604"/>
                  <a:pt x="17197" y="8604"/>
                </a:cubicBezTo>
                <a:cubicBezTo>
                  <a:pt x="17303" y="8599"/>
                  <a:pt x="17413" y="8576"/>
                  <a:pt x="17421" y="8422"/>
                </a:cubicBezTo>
                <a:cubicBezTo>
                  <a:pt x="17430" y="8288"/>
                  <a:pt x="17345" y="8241"/>
                  <a:pt x="17244" y="8218"/>
                </a:cubicBezTo>
                <a:cubicBezTo>
                  <a:pt x="17129" y="8227"/>
                  <a:pt x="17036" y="8278"/>
                  <a:pt x="17032" y="8422"/>
                </a:cubicBezTo>
                <a:close/>
                <a:moveTo>
                  <a:pt x="17256" y="13015"/>
                </a:moveTo>
                <a:cubicBezTo>
                  <a:pt x="17151" y="13001"/>
                  <a:pt x="17070" y="13071"/>
                  <a:pt x="17049" y="13191"/>
                </a:cubicBezTo>
                <a:cubicBezTo>
                  <a:pt x="17028" y="13317"/>
                  <a:pt x="17087" y="13396"/>
                  <a:pt x="17201" y="13405"/>
                </a:cubicBezTo>
                <a:cubicBezTo>
                  <a:pt x="17311" y="13419"/>
                  <a:pt x="17383" y="13359"/>
                  <a:pt x="17413" y="13247"/>
                </a:cubicBezTo>
                <a:cubicBezTo>
                  <a:pt x="17426" y="13112"/>
                  <a:pt x="17358" y="13029"/>
                  <a:pt x="17256" y="13015"/>
                </a:cubicBezTo>
                <a:close/>
                <a:moveTo>
                  <a:pt x="15957" y="13224"/>
                </a:moveTo>
                <a:cubicBezTo>
                  <a:pt x="15966" y="13336"/>
                  <a:pt x="16038" y="13415"/>
                  <a:pt x="16156" y="13410"/>
                </a:cubicBezTo>
                <a:cubicBezTo>
                  <a:pt x="16275" y="13405"/>
                  <a:pt x="16338" y="13326"/>
                  <a:pt x="16338" y="13210"/>
                </a:cubicBezTo>
                <a:cubicBezTo>
                  <a:pt x="16334" y="13089"/>
                  <a:pt x="16254" y="13029"/>
                  <a:pt x="16148" y="13019"/>
                </a:cubicBezTo>
                <a:cubicBezTo>
                  <a:pt x="16046" y="13052"/>
                  <a:pt x="15945" y="13094"/>
                  <a:pt x="15957" y="13224"/>
                </a:cubicBezTo>
                <a:close/>
                <a:moveTo>
                  <a:pt x="18331" y="9812"/>
                </a:moveTo>
                <a:cubicBezTo>
                  <a:pt x="18445" y="9803"/>
                  <a:pt x="18513" y="9724"/>
                  <a:pt x="18513" y="9608"/>
                </a:cubicBezTo>
                <a:cubicBezTo>
                  <a:pt x="18513" y="9487"/>
                  <a:pt x="18433" y="9408"/>
                  <a:pt x="18323" y="9413"/>
                </a:cubicBezTo>
                <a:cubicBezTo>
                  <a:pt x="18208" y="9413"/>
                  <a:pt x="18153" y="9496"/>
                  <a:pt x="18153" y="9622"/>
                </a:cubicBezTo>
                <a:cubicBezTo>
                  <a:pt x="18153" y="9756"/>
                  <a:pt x="18208" y="9822"/>
                  <a:pt x="18331" y="9812"/>
                </a:cubicBezTo>
                <a:close/>
                <a:moveTo>
                  <a:pt x="19372" y="7023"/>
                </a:moveTo>
                <a:cubicBezTo>
                  <a:pt x="19249" y="7028"/>
                  <a:pt x="19194" y="7107"/>
                  <a:pt x="19198" y="7228"/>
                </a:cubicBezTo>
                <a:cubicBezTo>
                  <a:pt x="19203" y="7353"/>
                  <a:pt x="19291" y="7418"/>
                  <a:pt x="19397" y="7409"/>
                </a:cubicBezTo>
                <a:cubicBezTo>
                  <a:pt x="19499" y="7395"/>
                  <a:pt x="19575" y="7330"/>
                  <a:pt x="19579" y="7195"/>
                </a:cubicBezTo>
                <a:cubicBezTo>
                  <a:pt x="19550" y="7079"/>
                  <a:pt x="19486" y="7019"/>
                  <a:pt x="19372" y="7023"/>
                </a:cubicBezTo>
                <a:close/>
                <a:moveTo>
                  <a:pt x="15945" y="8432"/>
                </a:moveTo>
                <a:cubicBezTo>
                  <a:pt x="15940" y="8548"/>
                  <a:pt x="16017" y="8594"/>
                  <a:pt x="16118" y="8594"/>
                </a:cubicBezTo>
                <a:cubicBezTo>
                  <a:pt x="16241" y="8599"/>
                  <a:pt x="16330" y="8539"/>
                  <a:pt x="16330" y="8399"/>
                </a:cubicBezTo>
                <a:cubicBezTo>
                  <a:pt x="16330" y="8297"/>
                  <a:pt x="16262" y="8227"/>
                  <a:pt x="16160" y="8232"/>
                </a:cubicBezTo>
                <a:cubicBezTo>
                  <a:pt x="16029" y="8232"/>
                  <a:pt x="15953" y="8297"/>
                  <a:pt x="15945" y="8432"/>
                </a:cubicBezTo>
                <a:close/>
                <a:moveTo>
                  <a:pt x="18297" y="14223"/>
                </a:moveTo>
                <a:cubicBezTo>
                  <a:pt x="18187" y="14233"/>
                  <a:pt x="18115" y="14307"/>
                  <a:pt x="18115" y="14428"/>
                </a:cubicBezTo>
                <a:cubicBezTo>
                  <a:pt x="18115" y="14544"/>
                  <a:pt x="18208" y="14595"/>
                  <a:pt x="18297" y="14600"/>
                </a:cubicBezTo>
                <a:cubicBezTo>
                  <a:pt x="18403" y="14605"/>
                  <a:pt x="18483" y="14544"/>
                  <a:pt x="18483" y="14409"/>
                </a:cubicBezTo>
                <a:cubicBezTo>
                  <a:pt x="18475" y="14288"/>
                  <a:pt x="18416" y="14214"/>
                  <a:pt x="18297" y="14223"/>
                </a:cubicBezTo>
                <a:close/>
                <a:moveTo>
                  <a:pt x="18111" y="7209"/>
                </a:moveTo>
                <a:cubicBezTo>
                  <a:pt x="18103" y="7344"/>
                  <a:pt x="18191" y="7405"/>
                  <a:pt x="18293" y="7405"/>
                </a:cubicBezTo>
                <a:cubicBezTo>
                  <a:pt x="18390" y="7409"/>
                  <a:pt x="18488" y="7363"/>
                  <a:pt x="18488" y="7223"/>
                </a:cubicBezTo>
                <a:cubicBezTo>
                  <a:pt x="18488" y="7102"/>
                  <a:pt x="18433" y="7023"/>
                  <a:pt x="18276" y="7023"/>
                </a:cubicBezTo>
                <a:cubicBezTo>
                  <a:pt x="18213" y="7042"/>
                  <a:pt x="18119" y="7079"/>
                  <a:pt x="18111" y="7209"/>
                </a:cubicBezTo>
                <a:close/>
                <a:moveTo>
                  <a:pt x="20260" y="7195"/>
                </a:moveTo>
                <a:cubicBezTo>
                  <a:pt x="20256" y="7330"/>
                  <a:pt x="20332" y="7386"/>
                  <a:pt x="20442" y="7386"/>
                </a:cubicBezTo>
                <a:cubicBezTo>
                  <a:pt x="20552" y="7386"/>
                  <a:pt x="20629" y="7335"/>
                  <a:pt x="20633" y="7205"/>
                </a:cubicBezTo>
                <a:cubicBezTo>
                  <a:pt x="20637" y="7070"/>
                  <a:pt x="20561" y="7019"/>
                  <a:pt x="20451" y="7019"/>
                </a:cubicBezTo>
                <a:cubicBezTo>
                  <a:pt x="20345" y="7019"/>
                  <a:pt x="20265" y="7065"/>
                  <a:pt x="20260" y="7195"/>
                </a:cubicBezTo>
                <a:close/>
                <a:moveTo>
                  <a:pt x="14193" y="10835"/>
                </a:moveTo>
                <a:cubicBezTo>
                  <a:pt x="14189" y="10709"/>
                  <a:pt x="14113" y="10677"/>
                  <a:pt x="14015" y="10677"/>
                </a:cubicBezTo>
                <a:cubicBezTo>
                  <a:pt x="13905" y="10681"/>
                  <a:pt x="13825" y="10737"/>
                  <a:pt x="13833" y="10867"/>
                </a:cubicBezTo>
                <a:cubicBezTo>
                  <a:pt x="13842" y="10979"/>
                  <a:pt x="13914" y="11030"/>
                  <a:pt x="14045" y="11030"/>
                </a:cubicBezTo>
                <a:cubicBezTo>
                  <a:pt x="14125" y="11016"/>
                  <a:pt x="14197" y="10965"/>
                  <a:pt x="14193" y="10835"/>
                </a:cubicBezTo>
                <a:close/>
                <a:moveTo>
                  <a:pt x="17049" y="10853"/>
                </a:moveTo>
                <a:cubicBezTo>
                  <a:pt x="17057" y="10970"/>
                  <a:pt x="17129" y="11021"/>
                  <a:pt x="17227" y="11021"/>
                </a:cubicBezTo>
                <a:cubicBezTo>
                  <a:pt x="17337" y="11025"/>
                  <a:pt x="17421" y="10974"/>
                  <a:pt x="17421" y="10840"/>
                </a:cubicBezTo>
                <a:cubicBezTo>
                  <a:pt x="17421" y="10705"/>
                  <a:pt x="17332" y="10663"/>
                  <a:pt x="17231" y="10654"/>
                </a:cubicBezTo>
                <a:cubicBezTo>
                  <a:pt x="17125" y="10677"/>
                  <a:pt x="17041" y="10719"/>
                  <a:pt x="17049" y="10853"/>
                </a:cubicBezTo>
                <a:close/>
                <a:moveTo>
                  <a:pt x="17210" y="12187"/>
                </a:moveTo>
                <a:cubicBezTo>
                  <a:pt x="17316" y="12192"/>
                  <a:pt x="17413" y="12164"/>
                  <a:pt x="17430" y="12034"/>
                </a:cubicBezTo>
                <a:cubicBezTo>
                  <a:pt x="17447" y="11904"/>
                  <a:pt x="17371" y="11839"/>
                  <a:pt x="17256" y="11834"/>
                </a:cubicBezTo>
                <a:cubicBezTo>
                  <a:pt x="17146" y="11830"/>
                  <a:pt x="17066" y="11871"/>
                  <a:pt x="17049" y="12011"/>
                </a:cubicBezTo>
                <a:cubicBezTo>
                  <a:pt x="17049" y="12122"/>
                  <a:pt x="17104" y="12183"/>
                  <a:pt x="17210" y="12187"/>
                </a:cubicBezTo>
                <a:close/>
                <a:moveTo>
                  <a:pt x="14891" y="13233"/>
                </a:moveTo>
                <a:cubicBezTo>
                  <a:pt x="14900" y="13354"/>
                  <a:pt x="14984" y="13410"/>
                  <a:pt x="15094" y="13410"/>
                </a:cubicBezTo>
                <a:cubicBezTo>
                  <a:pt x="15200" y="13410"/>
                  <a:pt x="15259" y="13345"/>
                  <a:pt x="15263" y="13233"/>
                </a:cubicBezTo>
                <a:cubicBezTo>
                  <a:pt x="15263" y="13103"/>
                  <a:pt x="15187" y="13047"/>
                  <a:pt x="15090" y="13033"/>
                </a:cubicBezTo>
                <a:cubicBezTo>
                  <a:pt x="14980" y="13057"/>
                  <a:pt x="14883" y="13103"/>
                  <a:pt x="14891" y="13233"/>
                </a:cubicBezTo>
                <a:close/>
                <a:moveTo>
                  <a:pt x="20277" y="9603"/>
                </a:moveTo>
                <a:cubicBezTo>
                  <a:pt x="20269" y="9729"/>
                  <a:pt x="20349" y="9798"/>
                  <a:pt x="20455" y="9803"/>
                </a:cubicBezTo>
                <a:cubicBezTo>
                  <a:pt x="20565" y="9808"/>
                  <a:pt x="20637" y="9747"/>
                  <a:pt x="20637" y="9617"/>
                </a:cubicBezTo>
                <a:cubicBezTo>
                  <a:pt x="20637" y="9492"/>
                  <a:pt x="20574" y="9426"/>
                  <a:pt x="20464" y="9408"/>
                </a:cubicBezTo>
                <a:cubicBezTo>
                  <a:pt x="20358" y="9422"/>
                  <a:pt x="20282" y="9487"/>
                  <a:pt x="20277" y="9603"/>
                </a:cubicBezTo>
                <a:close/>
                <a:moveTo>
                  <a:pt x="16325" y="14419"/>
                </a:moveTo>
                <a:cubicBezTo>
                  <a:pt x="16321" y="14307"/>
                  <a:pt x="16249" y="14237"/>
                  <a:pt x="16156" y="14237"/>
                </a:cubicBezTo>
                <a:cubicBezTo>
                  <a:pt x="16050" y="14237"/>
                  <a:pt x="15966" y="14312"/>
                  <a:pt x="15957" y="14428"/>
                </a:cubicBezTo>
                <a:cubicBezTo>
                  <a:pt x="15949" y="14549"/>
                  <a:pt x="16042" y="14605"/>
                  <a:pt x="16144" y="14623"/>
                </a:cubicBezTo>
                <a:cubicBezTo>
                  <a:pt x="16254" y="14605"/>
                  <a:pt x="16330" y="14544"/>
                  <a:pt x="16325" y="14419"/>
                </a:cubicBezTo>
                <a:close/>
                <a:moveTo>
                  <a:pt x="18284" y="11839"/>
                </a:moveTo>
                <a:cubicBezTo>
                  <a:pt x="18174" y="11844"/>
                  <a:pt x="18094" y="11895"/>
                  <a:pt x="18103" y="12029"/>
                </a:cubicBezTo>
                <a:cubicBezTo>
                  <a:pt x="18111" y="12150"/>
                  <a:pt x="18191" y="12187"/>
                  <a:pt x="18289" y="12187"/>
                </a:cubicBezTo>
                <a:cubicBezTo>
                  <a:pt x="18394" y="12187"/>
                  <a:pt x="18475" y="12141"/>
                  <a:pt x="18492" y="12015"/>
                </a:cubicBezTo>
                <a:cubicBezTo>
                  <a:pt x="18471" y="11876"/>
                  <a:pt x="18394" y="11834"/>
                  <a:pt x="18284" y="11839"/>
                </a:cubicBezTo>
                <a:close/>
                <a:moveTo>
                  <a:pt x="15272" y="12034"/>
                </a:moveTo>
                <a:cubicBezTo>
                  <a:pt x="15272" y="11923"/>
                  <a:pt x="15208" y="11844"/>
                  <a:pt x="15090" y="11834"/>
                </a:cubicBezTo>
                <a:cubicBezTo>
                  <a:pt x="14976" y="11830"/>
                  <a:pt x="14900" y="11890"/>
                  <a:pt x="14891" y="12006"/>
                </a:cubicBezTo>
                <a:cubicBezTo>
                  <a:pt x="14887" y="12122"/>
                  <a:pt x="14955" y="12197"/>
                  <a:pt x="15073" y="12197"/>
                </a:cubicBezTo>
                <a:cubicBezTo>
                  <a:pt x="15179" y="12197"/>
                  <a:pt x="15276" y="12164"/>
                  <a:pt x="15272" y="12034"/>
                </a:cubicBezTo>
                <a:close/>
                <a:moveTo>
                  <a:pt x="15259" y="8422"/>
                </a:moveTo>
                <a:cubicBezTo>
                  <a:pt x="15259" y="8306"/>
                  <a:pt x="15204" y="8246"/>
                  <a:pt x="15098" y="8246"/>
                </a:cubicBezTo>
                <a:cubicBezTo>
                  <a:pt x="14976" y="8246"/>
                  <a:pt x="14891" y="8311"/>
                  <a:pt x="14895" y="8446"/>
                </a:cubicBezTo>
                <a:cubicBezTo>
                  <a:pt x="14895" y="8557"/>
                  <a:pt x="14976" y="8604"/>
                  <a:pt x="15082" y="8613"/>
                </a:cubicBezTo>
                <a:cubicBezTo>
                  <a:pt x="15179" y="8599"/>
                  <a:pt x="15259" y="8553"/>
                  <a:pt x="15259" y="8422"/>
                </a:cubicBezTo>
                <a:close/>
                <a:moveTo>
                  <a:pt x="17231" y="14228"/>
                </a:moveTo>
                <a:cubicBezTo>
                  <a:pt x="17129" y="14233"/>
                  <a:pt x="17053" y="14307"/>
                  <a:pt x="17053" y="14433"/>
                </a:cubicBezTo>
                <a:cubicBezTo>
                  <a:pt x="17053" y="14553"/>
                  <a:pt x="17138" y="14605"/>
                  <a:pt x="17222" y="14609"/>
                </a:cubicBezTo>
                <a:cubicBezTo>
                  <a:pt x="17324" y="14614"/>
                  <a:pt x="17400" y="14549"/>
                  <a:pt x="17417" y="14423"/>
                </a:cubicBezTo>
                <a:cubicBezTo>
                  <a:pt x="17400" y="14302"/>
                  <a:pt x="17332" y="14223"/>
                  <a:pt x="17231" y="14228"/>
                </a:cubicBezTo>
                <a:close/>
                <a:moveTo>
                  <a:pt x="19575" y="14419"/>
                </a:moveTo>
                <a:cubicBezTo>
                  <a:pt x="19567" y="14288"/>
                  <a:pt x="19482" y="14214"/>
                  <a:pt x="19359" y="14228"/>
                </a:cubicBezTo>
                <a:cubicBezTo>
                  <a:pt x="19258" y="14237"/>
                  <a:pt x="19203" y="14302"/>
                  <a:pt x="19211" y="14419"/>
                </a:cubicBezTo>
                <a:cubicBezTo>
                  <a:pt x="19220" y="14553"/>
                  <a:pt x="19313" y="14581"/>
                  <a:pt x="19406" y="14605"/>
                </a:cubicBezTo>
                <a:cubicBezTo>
                  <a:pt x="19503" y="14577"/>
                  <a:pt x="19588" y="14530"/>
                  <a:pt x="19575" y="14419"/>
                </a:cubicBezTo>
                <a:close/>
                <a:moveTo>
                  <a:pt x="20442" y="14223"/>
                </a:moveTo>
                <a:cubicBezTo>
                  <a:pt x="20332" y="14237"/>
                  <a:pt x="20265" y="14307"/>
                  <a:pt x="20277" y="14433"/>
                </a:cubicBezTo>
                <a:cubicBezTo>
                  <a:pt x="20286" y="14549"/>
                  <a:pt x="20370" y="14595"/>
                  <a:pt x="20464" y="14591"/>
                </a:cubicBezTo>
                <a:cubicBezTo>
                  <a:pt x="20565" y="14586"/>
                  <a:pt x="20645" y="14530"/>
                  <a:pt x="20641" y="14377"/>
                </a:cubicBezTo>
                <a:cubicBezTo>
                  <a:pt x="20624" y="14265"/>
                  <a:pt x="20552" y="14209"/>
                  <a:pt x="20442" y="14223"/>
                </a:cubicBezTo>
                <a:close/>
                <a:moveTo>
                  <a:pt x="16199" y="9450"/>
                </a:moveTo>
                <a:cubicBezTo>
                  <a:pt x="16089" y="9440"/>
                  <a:pt x="16004" y="9473"/>
                  <a:pt x="15991" y="9608"/>
                </a:cubicBezTo>
                <a:cubicBezTo>
                  <a:pt x="15979" y="9733"/>
                  <a:pt x="16025" y="9812"/>
                  <a:pt x="16152" y="9812"/>
                </a:cubicBezTo>
                <a:cubicBezTo>
                  <a:pt x="16262" y="9812"/>
                  <a:pt x="16334" y="9756"/>
                  <a:pt x="16364" y="9640"/>
                </a:cubicBezTo>
                <a:cubicBezTo>
                  <a:pt x="16351" y="9529"/>
                  <a:pt x="16300" y="9459"/>
                  <a:pt x="16199" y="9450"/>
                </a:cubicBezTo>
                <a:close/>
                <a:moveTo>
                  <a:pt x="19575" y="15609"/>
                </a:moveTo>
                <a:cubicBezTo>
                  <a:pt x="19583" y="15502"/>
                  <a:pt x="19520" y="15427"/>
                  <a:pt x="19423" y="15418"/>
                </a:cubicBezTo>
                <a:cubicBezTo>
                  <a:pt x="19321" y="15409"/>
                  <a:pt x="19232" y="15446"/>
                  <a:pt x="19215" y="15576"/>
                </a:cubicBezTo>
                <a:cubicBezTo>
                  <a:pt x="19203" y="15701"/>
                  <a:pt x="19266" y="15767"/>
                  <a:pt x="19376" y="15785"/>
                </a:cubicBezTo>
                <a:cubicBezTo>
                  <a:pt x="19486" y="15785"/>
                  <a:pt x="19567" y="15729"/>
                  <a:pt x="19575" y="15609"/>
                </a:cubicBezTo>
                <a:close/>
                <a:moveTo>
                  <a:pt x="20637" y="15609"/>
                </a:moveTo>
                <a:cubicBezTo>
                  <a:pt x="20641" y="15474"/>
                  <a:pt x="20561" y="15409"/>
                  <a:pt x="20459" y="15413"/>
                </a:cubicBezTo>
                <a:cubicBezTo>
                  <a:pt x="20370" y="15413"/>
                  <a:pt x="20277" y="15464"/>
                  <a:pt x="20277" y="15581"/>
                </a:cubicBezTo>
                <a:cubicBezTo>
                  <a:pt x="20273" y="15711"/>
                  <a:pt x="20358" y="15762"/>
                  <a:pt x="20472" y="15790"/>
                </a:cubicBezTo>
                <a:cubicBezTo>
                  <a:pt x="20548" y="15762"/>
                  <a:pt x="20633" y="15729"/>
                  <a:pt x="20637" y="15609"/>
                </a:cubicBezTo>
                <a:close/>
                <a:moveTo>
                  <a:pt x="17049" y="7237"/>
                </a:moveTo>
                <a:cubicBezTo>
                  <a:pt x="17053" y="7358"/>
                  <a:pt x="17142" y="7409"/>
                  <a:pt x="17227" y="7405"/>
                </a:cubicBezTo>
                <a:cubicBezTo>
                  <a:pt x="17328" y="7400"/>
                  <a:pt x="17417" y="7330"/>
                  <a:pt x="17404" y="7200"/>
                </a:cubicBezTo>
                <a:cubicBezTo>
                  <a:pt x="17396" y="7098"/>
                  <a:pt x="17324" y="7033"/>
                  <a:pt x="17222" y="7023"/>
                </a:cubicBezTo>
                <a:cubicBezTo>
                  <a:pt x="17129" y="7056"/>
                  <a:pt x="17045" y="7107"/>
                  <a:pt x="17049" y="7237"/>
                </a:cubicBezTo>
                <a:close/>
                <a:moveTo>
                  <a:pt x="13833" y="8441"/>
                </a:moveTo>
                <a:cubicBezTo>
                  <a:pt x="13838" y="8553"/>
                  <a:pt x="13914" y="8599"/>
                  <a:pt x="14011" y="8599"/>
                </a:cubicBezTo>
                <a:cubicBezTo>
                  <a:pt x="14121" y="8599"/>
                  <a:pt x="14197" y="8543"/>
                  <a:pt x="14189" y="8413"/>
                </a:cubicBezTo>
                <a:cubicBezTo>
                  <a:pt x="14180" y="8302"/>
                  <a:pt x="14113" y="8250"/>
                  <a:pt x="13990" y="8246"/>
                </a:cubicBezTo>
                <a:cubicBezTo>
                  <a:pt x="13914" y="8264"/>
                  <a:pt x="13829" y="8311"/>
                  <a:pt x="13833" y="8441"/>
                </a:cubicBezTo>
                <a:close/>
                <a:moveTo>
                  <a:pt x="13106" y="12020"/>
                </a:moveTo>
                <a:cubicBezTo>
                  <a:pt x="13093" y="11909"/>
                  <a:pt x="13025" y="11844"/>
                  <a:pt x="12928" y="11853"/>
                </a:cubicBezTo>
                <a:cubicBezTo>
                  <a:pt x="12826" y="11862"/>
                  <a:pt x="12750" y="11923"/>
                  <a:pt x="12763" y="12057"/>
                </a:cubicBezTo>
                <a:cubicBezTo>
                  <a:pt x="12771" y="12178"/>
                  <a:pt x="12847" y="12211"/>
                  <a:pt x="12932" y="12229"/>
                </a:cubicBezTo>
                <a:cubicBezTo>
                  <a:pt x="13042" y="12206"/>
                  <a:pt x="13118" y="12150"/>
                  <a:pt x="13106" y="12020"/>
                </a:cubicBezTo>
                <a:close/>
                <a:moveTo>
                  <a:pt x="20464" y="5833"/>
                </a:moveTo>
                <a:cubicBezTo>
                  <a:pt x="20353" y="5824"/>
                  <a:pt x="20277" y="5899"/>
                  <a:pt x="20277" y="6024"/>
                </a:cubicBezTo>
                <a:cubicBezTo>
                  <a:pt x="20277" y="6136"/>
                  <a:pt x="20353" y="6205"/>
                  <a:pt x="20447" y="6205"/>
                </a:cubicBezTo>
                <a:cubicBezTo>
                  <a:pt x="20540" y="6205"/>
                  <a:pt x="20603" y="6136"/>
                  <a:pt x="20633" y="6033"/>
                </a:cubicBezTo>
                <a:cubicBezTo>
                  <a:pt x="20620" y="5917"/>
                  <a:pt x="20557" y="5843"/>
                  <a:pt x="20464" y="5833"/>
                </a:cubicBezTo>
                <a:close/>
                <a:moveTo>
                  <a:pt x="19215" y="6001"/>
                </a:moveTo>
                <a:cubicBezTo>
                  <a:pt x="19207" y="6122"/>
                  <a:pt x="19270" y="6187"/>
                  <a:pt x="19368" y="6196"/>
                </a:cubicBezTo>
                <a:cubicBezTo>
                  <a:pt x="19473" y="6205"/>
                  <a:pt x="19567" y="6145"/>
                  <a:pt x="19571" y="6024"/>
                </a:cubicBezTo>
                <a:cubicBezTo>
                  <a:pt x="19575" y="5922"/>
                  <a:pt x="19499" y="5857"/>
                  <a:pt x="19393" y="5833"/>
                </a:cubicBezTo>
                <a:cubicBezTo>
                  <a:pt x="19308" y="5852"/>
                  <a:pt x="19224" y="5880"/>
                  <a:pt x="19215" y="6001"/>
                </a:cubicBezTo>
                <a:close/>
                <a:moveTo>
                  <a:pt x="13114" y="10849"/>
                </a:moveTo>
                <a:cubicBezTo>
                  <a:pt x="13118" y="10728"/>
                  <a:pt x="13046" y="10663"/>
                  <a:pt x="12928" y="10672"/>
                </a:cubicBezTo>
                <a:cubicBezTo>
                  <a:pt x="12826" y="10677"/>
                  <a:pt x="12763" y="10728"/>
                  <a:pt x="12759" y="10844"/>
                </a:cubicBezTo>
                <a:cubicBezTo>
                  <a:pt x="12759" y="10974"/>
                  <a:pt x="12839" y="11021"/>
                  <a:pt x="12941" y="11025"/>
                </a:cubicBezTo>
                <a:cubicBezTo>
                  <a:pt x="13051" y="11025"/>
                  <a:pt x="13110" y="10946"/>
                  <a:pt x="13114" y="10849"/>
                </a:cubicBezTo>
                <a:close/>
                <a:moveTo>
                  <a:pt x="15970" y="12020"/>
                </a:moveTo>
                <a:cubicBezTo>
                  <a:pt x="15962" y="12132"/>
                  <a:pt x="16025" y="12192"/>
                  <a:pt x="16131" y="12192"/>
                </a:cubicBezTo>
                <a:cubicBezTo>
                  <a:pt x="16245" y="12192"/>
                  <a:pt x="16347" y="12146"/>
                  <a:pt x="16351" y="12011"/>
                </a:cubicBezTo>
                <a:cubicBezTo>
                  <a:pt x="16355" y="11909"/>
                  <a:pt x="16270" y="11853"/>
                  <a:pt x="16173" y="11839"/>
                </a:cubicBezTo>
                <a:cubicBezTo>
                  <a:pt x="16072" y="11857"/>
                  <a:pt x="15978" y="11895"/>
                  <a:pt x="15970" y="12020"/>
                </a:cubicBezTo>
                <a:close/>
                <a:moveTo>
                  <a:pt x="14015" y="11848"/>
                </a:moveTo>
                <a:cubicBezTo>
                  <a:pt x="13909" y="11853"/>
                  <a:pt x="13829" y="11927"/>
                  <a:pt x="13838" y="12053"/>
                </a:cubicBezTo>
                <a:cubicBezTo>
                  <a:pt x="13846" y="12164"/>
                  <a:pt x="13926" y="12220"/>
                  <a:pt x="14024" y="12206"/>
                </a:cubicBezTo>
                <a:cubicBezTo>
                  <a:pt x="14117" y="12197"/>
                  <a:pt x="14193" y="12150"/>
                  <a:pt x="14193" y="12015"/>
                </a:cubicBezTo>
                <a:cubicBezTo>
                  <a:pt x="14172" y="11923"/>
                  <a:pt x="14113" y="11848"/>
                  <a:pt x="14015" y="11848"/>
                </a:cubicBezTo>
                <a:close/>
                <a:moveTo>
                  <a:pt x="14007" y="13061"/>
                </a:moveTo>
                <a:cubicBezTo>
                  <a:pt x="13905" y="13066"/>
                  <a:pt x="13833" y="13112"/>
                  <a:pt x="13833" y="13229"/>
                </a:cubicBezTo>
                <a:cubicBezTo>
                  <a:pt x="13833" y="13359"/>
                  <a:pt x="13905" y="13415"/>
                  <a:pt x="14024" y="13405"/>
                </a:cubicBezTo>
                <a:cubicBezTo>
                  <a:pt x="14125" y="13396"/>
                  <a:pt x="14176" y="13326"/>
                  <a:pt x="14193" y="13224"/>
                </a:cubicBezTo>
                <a:cubicBezTo>
                  <a:pt x="14168" y="13112"/>
                  <a:pt x="14108" y="13057"/>
                  <a:pt x="14007" y="13061"/>
                </a:cubicBezTo>
                <a:close/>
                <a:moveTo>
                  <a:pt x="12039" y="12043"/>
                </a:moveTo>
                <a:cubicBezTo>
                  <a:pt x="12039" y="11927"/>
                  <a:pt x="11967" y="11857"/>
                  <a:pt x="11874" y="11857"/>
                </a:cubicBezTo>
                <a:cubicBezTo>
                  <a:pt x="11769" y="11853"/>
                  <a:pt x="11692" y="11923"/>
                  <a:pt x="11697" y="12057"/>
                </a:cubicBezTo>
                <a:cubicBezTo>
                  <a:pt x="11701" y="12178"/>
                  <a:pt x="11777" y="12215"/>
                  <a:pt x="11874" y="12234"/>
                </a:cubicBezTo>
                <a:cubicBezTo>
                  <a:pt x="11963" y="12206"/>
                  <a:pt x="12039" y="12169"/>
                  <a:pt x="12039" y="12043"/>
                </a:cubicBezTo>
                <a:close/>
                <a:moveTo>
                  <a:pt x="9556" y="12029"/>
                </a:moveTo>
                <a:cubicBezTo>
                  <a:pt x="9543" y="12164"/>
                  <a:pt x="9636" y="12220"/>
                  <a:pt x="9733" y="12225"/>
                </a:cubicBezTo>
                <a:cubicBezTo>
                  <a:pt x="9822" y="12229"/>
                  <a:pt x="9907" y="12169"/>
                  <a:pt x="9911" y="12053"/>
                </a:cubicBezTo>
                <a:cubicBezTo>
                  <a:pt x="9915" y="11941"/>
                  <a:pt x="9839" y="11890"/>
                  <a:pt x="9738" y="11871"/>
                </a:cubicBezTo>
                <a:cubicBezTo>
                  <a:pt x="9649" y="11881"/>
                  <a:pt x="9568" y="11913"/>
                  <a:pt x="9556" y="12029"/>
                </a:cubicBezTo>
                <a:close/>
                <a:moveTo>
                  <a:pt x="18314" y="15432"/>
                </a:moveTo>
                <a:cubicBezTo>
                  <a:pt x="18204" y="15432"/>
                  <a:pt x="18115" y="15483"/>
                  <a:pt x="18119" y="15609"/>
                </a:cubicBezTo>
                <a:cubicBezTo>
                  <a:pt x="18124" y="15729"/>
                  <a:pt x="18208" y="15785"/>
                  <a:pt x="18318" y="15785"/>
                </a:cubicBezTo>
                <a:cubicBezTo>
                  <a:pt x="18428" y="15785"/>
                  <a:pt x="18479" y="15725"/>
                  <a:pt x="18479" y="15613"/>
                </a:cubicBezTo>
                <a:cubicBezTo>
                  <a:pt x="18475" y="15492"/>
                  <a:pt x="18420" y="15432"/>
                  <a:pt x="18314" y="15432"/>
                </a:cubicBezTo>
                <a:close/>
                <a:moveTo>
                  <a:pt x="9742" y="9464"/>
                </a:moveTo>
                <a:cubicBezTo>
                  <a:pt x="9636" y="9464"/>
                  <a:pt x="9581" y="9538"/>
                  <a:pt x="9581" y="9645"/>
                </a:cubicBezTo>
                <a:cubicBezTo>
                  <a:pt x="9577" y="9756"/>
                  <a:pt x="9640" y="9817"/>
                  <a:pt x="9746" y="9808"/>
                </a:cubicBezTo>
                <a:cubicBezTo>
                  <a:pt x="9848" y="9803"/>
                  <a:pt x="9907" y="9752"/>
                  <a:pt x="9915" y="9631"/>
                </a:cubicBezTo>
                <a:cubicBezTo>
                  <a:pt x="9903" y="9524"/>
                  <a:pt x="9848" y="9464"/>
                  <a:pt x="9742" y="9464"/>
                </a:cubicBezTo>
                <a:close/>
                <a:moveTo>
                  <a:pt x="16152" y="7037"/>
                </a:moveTo>
                <a:cubicBezTo>
                  <a:pt x="16050" y="7042"/>
                  <a:pt x="15970" y="7102"/>
                  <a:pt x="15978" y="7242"/>
                </a:cubicBezTo>
                <a:cubicBezTo>
                  <a:pt x="15987" y="7367"/>
                  <a:pt x="16067" y="7400"/>
                  <a:pt x="16160" y="7395"/>
                </a:cubicBezTo>
                <a:cubicBezTo>
                  <a:pt x="16258" y="7391"/>
                  <a:pt x="16325" y="7335"/>
                  <a:pt x="16317" y="7214"/>
                </a:cubicBezTo>
                <a:cubicBezTo>
                  <a:pt x="16317" y="7093"/>
                  <a:pt x="16249" y="7033"/>
                  <a:pt x="16152" y="7037"/>
                </a:cubicBezTo>
                <a:close/>
                <a:moveTo>
                  <a:pt x="14024" y="9464"/>
                </a:moveTo>
                <a:cubicBezTo>
                  <a:pt x="13922" y="9464"/>
                  <a:pt x="13846" y="9515"/>
                  <a:pt x="13850" y="9631"/>
                </a:cubicBezTo>
                <a:cubicBezTo>
                  <a:pt x="13854" y="9733"/>
                  <a:pt x="13914" y="9812"/>
                  <a:pt x="14019" y="9812"/>
                </a:cubicBezTo>
                <a:cubicBezTo>
                  <a:pt x="14121" y="9812"/>
                  <a:pt x="14184" y="9761"/>
                  <a:pt x="14197" y="9645"/>
                </a:cubicBezTo>
                <a:cubicBezTo>
                  <a:pt x="14180" y="9529"/>
                  <a:pt x="14129" y="9464"/>
                  <a:pt x="14024" y="9464"/>
                </a:cubicBezTo>
                <a:close/>
                <a:moveTo>
                  <a:pt x="18331" y="10672"/>
                </a:moveTo>
                <a:cubicBezTo>
                  <a:pt x="18221" y="10668"/>
                  <a:pt x="18132" y="10733"/>
                  <a:pt x="18119" y="10844"/>
                </a:cubicBezTo>
                <a:cubicBezTo>
                  <a:pt x="18107" y="10956"/>
                  <a:pt x="18200" y="11016"/>
                  <a:pt x="18289" y="11016"/>
                </a:cubicBezTo>
                <a:cubicBezTo>
                  <a:pt x="18390" y="11021"/>
                  <a:pt x="18471" y="10960"/>
                  <a:pt x="18505" y="10840"/>
                </a:cubicBezTo>
                <a:cubicBezTo>
                  <a:pt x="18483" y="10742"/>
                  <a:pt x="18428" y="10677"/>
                  <a:pt x="18331" y="10672"/>
                </a:cubicBezTo>
                <a:close/>
                <a:moveTo>
                  <a:pt x="19562" y="16785"/>
                </a:moveTo>
                <a:cubicBezTo>
                  <a:pt x="19567" y="16682"/>
                  <a:pt x="19503" y="16608"/>
                  <a:pt x="19397" y="16603"/>
                </a:cubicBezTo>
                <a:cubicBezTo>
                  <a:pt x="19296" y="16599"/>
                  <a:pt x="19224" y="16654"/>
                  <a:pt x="19220" y="16766"/>
                </a:cubicBezTo>
                <a:cubicBezTo>
                  <a:pt x="19211" y="16882"/>
                  <a:pt x="19279" y="16938"/>
                  <a:pt x="19351" y="16947"/>
                </a:cubicBezTo>
                <a:cubicBezTo>
                  <a:pt x="19486" y="16952"/>
                  <a:pt x="19558" y="16887"/>
                  <a:pt x="19562" y="16785"/>
                </a:cubicBezTo>
                <a:close/>
                <a:moveTo>
                  <a:pt x="20294" y="16766"/>
                </a:moveTo>
                <a:cubicBezTo>
                  <a:pt x="20290" y="16873"/>
                  <a:pt x="20358" y="16943"/>
                  <a:pt x="20464" y="16947"/>
                </a:cubicBezTo>
                <a:cubicBezTo>
                  <a:pt x="20565" y="16947"/>
                  <a:pt x="20633" y="16896"/>
                  <a:pt x="20637" y="16780"/>
                </a:cubicBezTo>
                <a:cubicBezTo>
                  <a:pt x="20641" y="16659"/>
                  <a:pt x="20578" y="16608"/>
                  <a:pt x="20455" y="16603"/>
                </a:cubicBezTo>
                <a:cubicBezTo>
                  <a:pt x="20366" y="16589"/>
                  <a:pt x="20299" y="16659"/>
                  <a:pt x="20294" y="16766"/>
                </a:cubicBezTo>
                <a:close/>
                <a:moveTo>
                  <a:pt x="12932" y="8250"/>
                </a:moveTo>
                <a:cubicBezTo>
                  <a:pt x="12835" y="8260"/>
                  <a:pt x="12767" y="8320"/>
                  <a:pt x="12771" y="8436"/>
                </a:cubicBezTo>
                <a:cubicBezTo>
                  <a:pt x="12771" y="8567"/>
                  <a:pt x="12847" y="8594"/>
                  <a:pt x="12949" y="8594"/>
                </a:cubicBezTo>
                <a:cubicBezTo>
                  <a:pt x="13059" y="8594"/>
                  <a:pt x="13101" y="8520"/>
                  <a:pt x="13118" y="8418"/>
                </a:cubicBezTo>
                <a:cubicBezTo>
                  <a:pt x="13089" y="8316"/>
                  <a:pt x="13042" y="8237"/>
                  <a:pt x="12932" y="8250"/>
                </a:cubicBezTo>
                <a:close/>
                <a:moveTo>
                  <a:pt x="15090" y="7056"/>
                </a:moveTo>
                <a:cubicBezTo>
                  <a:pt x="14997" y="7061"/>
                  <a:pt x="14925" y="7112"/>
                  <a:pt x="14925" y="7233"/>
                </a:cubicBezTo>
                <a:cubicBezTo>
                  <a:pt x="14925" y="7353"/>
                  <a:pt x="15005" y="7405"/>
                  <a:pt x="15094" y="7400"/>
                </a:cubicBezTo>
                <a:cubicBezTo>
                  <a:pt x="15187" y="7400"/>
                  <a:pt x="15259" y="7344"/>
                  <a:pt x="15259" y="7228"/>
                </a:cubicBezTo>
                <a:cubicBezTo>
                  <a:pt x="15255" y="7102"/>
                  <a:pt x="15183" y="7051"/>
                  <a:pt x="15090" y="7056"/>
                </a:cubicBezTo>
                <a:close/>
                <a:moveTo>
                  <a:pt x="8659" y="10681"/>
                </a:moveTo>
                <a:cubicBezTo>
                  <a:pt x="8561" y="10691"/>
                  <a:pt x="8489" y="10742"/>
                  <a:pt x="8494" y="10858"/>
                </a:cubicBezTo>
                <a:cubicBezTo>
                  <a:pt x="8498" y="10979"/>
                  <a:pt x="8574" y="11021"/>
                  <a:pt x="8671" y="11021"/>
                </a:cubicBezTo>
                <a:cubicBezTo>
                  <a:pt x="8773" y="11021"/>
                  <a:pt x="8824" y="10946"/>
                  <a:pt x="8849" y="10849"/>
                </a:cubicBezTo>
                <a:cubicBezTo>
                  <a:pt x="8811" y="10756"/>
                  <a:pt x="8769" y="10672"/>
                  <a:pt x="8659" y="10681"/>
                </a:cubicBezTo>
                <a:close/>
                <a:moveTo>
                  <a:pt x="17244" y="15441"/>
                </a:moveTo>
                <a:cubicBezTo>
                  <a:pt x="17134" y="15441"/>
                  <a:pt x="17057" y="15502"/>
                  <a:pt x="17053" y="15622"/>
                </a:cubicBezTo>
                <a:cubicBezTo>
                  <a:pt x="17053" y="15734"/>
                  <a:pt x="17125" y="15790"/>
                  <a:pt x="17227" y="15790"/>
                </a:cubicBezTo>
                <a:cubicBezTo>
                  <a:pt x="17324" y="15790"/>
                  <a:pt x="17387" y="15734"/>
                  <a:pt x="17413" y="15613"/>
                </a:cubicBezTo>
                <a:cubicBezTo>
                  <a:pt x="17375" y="15543"/>
                  <a:pt x="17354" y="15441"/>
                  <a:pt x="17244" y="15441"/>
                </a:cubicBezTo>
                <a:close/>
                <a:moveTo>
                  <a:pt x="17400" y="16785"/>
                </a:moveTo>
                <a:cubicBezTo>
                  <a:pt x="17396" y="16692"/>
                  <a:pt x="17337" y="16617"/>
                  <a:pt x="17248" y="16613"/>
                </a:cubicBezTo>
                <a:cubicBezTo>
                  <a:pt x="17151" y="16608"/>
                  <a:pt x="17074" y="16673"/>
                  <a:pt x="17070" y="16785"/>
                </a:cubicBezTo>
                <a:cubicBezTo>
                  <a:pt x="17066" y="16896"/>
                  <a:pt x="17129" y="16956"/>
                  <a:pt x="17222" y="16961"/>
                </a:cubicBezTo>
                <a:cubicBezTo>
                  <a:pt x="17337" y="16956"/>
                  <a:pt x="17409" y="16901"/>
                  <a:pt x="17400" y="16785"/>
                </a:cubicBezTo>
                <a:close/>
                <a:moveTo>
                  <a:pt x="12941" y="9459"/>
                </a:moveTo>
                <a:cubicBezTo>
                  <a:pt x="12839" y="9459"/>
                  <a:pt x="12771" y="9505"/>
                  <a:pt x="12767" y="9622"/>
                </a:cubicBezTo>
                <a:cubicBezTo>
                  <a:pt x="12763" y="9743"/>
                  <a:pt x="12826" y="9794"/>
                  <a:pt x="12928" y="9803"/>
                </a:cubicBezTo>
                <a:cubicBezTo>
                  <a:pt x="13034" y="9812"/>
                  <a:pt x="13089" y="9747"/>
                  <a:pt x="13106" y="9640"/>
                </a:cubicBezTo>
                <a:cubicBezTo>
                  <a:pt x="13093" y="9538"/>
                  <a:pt x="13051" y="9464"/>
                  <a:pt x="12941" y="9459"/>
                </a:cubicBezTo>
                <a:close/>
                <a:moveTo>
                  <a:pt x="11866" y="10677"/>
                </a:moveTo>
                <a:cubicBezTo>
                  <a:pt x="11760" y="10681"/>
                  <a:pt x="11705" y="10737"/>
                  <a:pt x="11705" y="10853"/>
                </a:cubicBezTo>
                <a:cubicBezTo>
                  <a:pt x="11705" y="10965"/>
                  <a:pt x="11764" y="11030"/>
                  <a:pt x="11870" y="11025"/>
                </a:cubicBezTo>
                <a:cubicBezTo>
                  <a:pt x="11984" y="11025"/>
                  <a:pt x="12039" y="10951"/>
                  <a:pt x="12052" y="10830"/>
                </a:cubicBezTo>
                <a:cubicBezTo>
                  <a:pt x="12027" y="10719"/>
                  <a:pt x="11967" y="10668"/>
                  <a:pt x="11866" y="10677"/>
                </a:cubicBezTo>
                <a:close/>
                <a:moveTo>
                  <a:pt x="8659" y="9468"/>
                </a:moveTo>
                <a:cubicBezTo>
                  <a:pt x="8566" y="9482"/>
                  <a:pt x="8489" y="9543"/>
                  <a:pt x="8502" y="9659"/>
                </a:cubicBezTo>
                <a:cubicBezTo>
                  <a:pt x="8511" y="9752"/>
                  <a:pt x="8574" y="9808"/>
                  <a:pt x="8667" y="9808"/>
                </a:cubicBezTo>
                <a:cubicBezTo>
                  <a:pt x="8773" y="9808"/>
                  <a:pt x="8819" y="9738"/>
                  <a:pt x="8845" y="9636"/>
                </a:cubicBezTo>
                <a:cubicBezTo>
                  <a:pt x="8811" y="9538"/>
                  <a:pt x="8760" y="9454"/>
                  <a:pt x="8659" y="9468"/>
                </a:cubicBezTo>
                <a:close/>
                <a:moveTo>
                  <a:pt x="11870" y="8250"/>
                </a:moveTo>
                <a:cubicBezTo>
                  <a:pt x="11777" y="8255"/>
                  <a:pt x="11709" y="8306"/>
                  <a:pt x="11709" y="8427"/>
                </a:cubicBezTo>
                <a:cubicBezTo>
                  <a:pt x="11709" y="8548"/>
                  <a:pt x="11773" y="8594"/>
                  <a:pt x="11874" y="8594"/>
                </a:cubicBezTo>
                <a:cubicBezTo>
                  <a:pt x="11980" y="8594"/>
                  <a:pt x="12031" y="8534"/>
                  <a:pt x="12035" y="8422"/>
                </a:cubicBezTo>
                <a:cubicBezTo>
                  <a:pt x="12035" y="8302"/>
                  <a:pt x="11967" y="8250"/>
                  <a:pt x="11870" y="8250"/>
                </a:cubicBezTo>
                <a:close/>
                <a:moveTo>
                  <a:pt x="7440" y="10863"/>
                </a:moveTo>
                <a:cubicBezTo>
                  <a:pt x="7444" y="10979"/>
                  <a:pt x="7512" y="11030"/>
                  <a:pt x="7614" y="11025"/>
                </a:cubicBezTo>
                <a:cubicBezTo>
                  <a:pt x="7707" y="11021"/>
                  <a:pt x="7757" y="10960"/>
                  <a:pt x="7762" y="10863"/>
                </a:cubicBezTo>
                <a:cubicBezTo>
                  <a:pt x="7766" y="10747"/>
                  <a:pt x="7702" y="10691"/>
                  <a:pt x="7601" y="10681"/>
                </a:cubicBezTo>
                <a:cubicBezTo>
                  <a:pt x="7504" y="10695"/>
                  <a:pt x="7436" y="10747"/>
                  <a:pt x="7440" y="10863"/>
                </a:cubicBezTo>
                <a:close/>
                <a:moveTo>
                  <a:pt x="10816" y="10681"/>
                </a:moveTo>
                <a:cubicBezTo>
                  <a:pt x="10711" y="10681"/>
                  <a:pt x="10647" y="10737"/>
                  <a:pt x="10643" y="10849"/>
                </a:cubicBezTo>
                <a:cubicBezTo>
                  <a:pt x="10639" y="10960"/>
                  <a:pt x="10702" y="11025"/>
                  <a:pt x="10808" y="11025"/>
                </a:cubicBezTo>
                <a:cubicBezTo>
                  <a:pt x="10910" y="11025"/>
                  <a:pt x="10973" y="10974"/>
                  <a:pt x="10982" y="10853"/>
                </a:cubicBezTo>
                <a:cubicBezTo>
                  <a:pt x="10977" y="10742"/>
                  <a:pt x="10927" y="10681"/>
                  <a:pt x="10816" y="10681"/>
                </a:cubicBezTo>
                <a:close/>
                <a:moveTo>
                  <a:pt x="6530" y="10686"/>
                </a:moveTo>
                <a:cubicBezTo>
                  <a:pt x="6429" y="10695"/>
                  <a:pt x="6374" y="10760"/>
                  <a:pt x="6378" y="10877"/>
                </a:cubicBezTo>
                <a:cubicBezTo>
                  <a:pt x="6382" y="10984"/>
                  <a:pt x="6450" y="11021"/>
                  <a:pt x="6539" y="11025"/>
                </a:cubicBezTo>
                <a:cubicBezTo>
                  <a:pt x="6645" y="11025"/>
                  <a:pt x="6700" y="10970"/>
                  <a:pt x="6704" y="10840"/>
                </a:cubicBezTo>
                <a:cubicBezTo>
                  <a:pt x="6691" y="10733"/>
                  <a:pt x="6636" y="10672"/>
                  <a:pt x="6530" y="10686"/>
                </a:cubicBezTo>
                <a:close/>
                <a:moveTo>
                  <a:pt x="15983" y="15604"/>
                </a:moveTo>
                <a:cubicBezTo>
                  <a:pt x="15974" y="15720"/>
                  <a:pt x="16025" y="15785"/>
                  <a:pt x="16135" y="15790"/>
                </a:cubicBezTo>
                <a:cubicBezTo>
                  <a:pt x="16237" y="15794"/>
                  <a:pt x="16309" y="15753"/>
                  <a:pt x="16313" y="15632"/>
                </a:cubicBezTo>
                <a:cubicBezTo>
                  <a:pt x="16317" y="15520"/>
                  <a:pt x="16270" y="15450"/>
                  <a:pt x="16144" y="15441"/>
                </a:cubicBezTo>
                <a:cubicBezTo>
                  <a:pt x="16067" y="15446"/>
                  <a:pt x="15991" y="15483"/>
                  <a:pt x="15983" y="15604"/>
                </a:cubicBezTo>
                <a:close/>
                <a:moveTo>
                  <a:pt x="18471" y="6010"/>
                </a:moveTo>
                <a:cubicBezTo>
                  <a:pt x="18462" y="5885"/>
                  <a:pt x="18386" y="5852"/>
                  <a:pt x="18289" y="5857"/>
                </a:cubicBezTo>
                <a:cubicBezTo>
                  <a:pt x="18196" y="5861"/>
                  <a:pt x="18141" y="5922"/>
                  <a:pt x="18141" y="6024"/>
                </a:cubicBezTo>
                <a:cubicBezTo>
                  <a:pt x="18141" y="6145"/>
                  <a:pt x="18213" y="6191"/>
                  <a:pt x="18314" y="6205"/>
                </a:cubicBezTo>
                <a:cubicBezTo>
                  <a:pt x="18399" y="6173"/>
                  <a:pt x="18479" y="6131"/>
                  <a:pt x="18471" y="6010"/>
                </a:cubicBezTo>
                <a:close/>
                <a:moveTo>
                  <a:pt x="17265" y="9445"/>
                </a:moveTo>
                <a:cubicBezTo>
                  <a:pt x="17163" y="9440"/>
                  <a:pt x="17091" y="9501"/>
                  <a:pt x="17079" y="9608"/>
                </a:cubicBezTo>
                <a:cubicBezTo>
                  <a:pt x="17070" y="9710"/>
                  <a:pt x="17117" y="9798"/>
                  <a:pt x="17222" y="9808"/>
                </a:cubicBezTo>
                <a:cubicBezTo>
                  <a:pt x="17337" y="9822"/>
                  <a:pt x="17371" y="9729"/>
                  <a:pt x="17387" y="9631"/>
                </a:cubicBezTo>
                <a:cubicBezTo>
                  <a:pt x="17375" y="9543"/>
                  <a:pt x="17375" y="9450"/>
                  <a:pt x="17265" y="9445"/>
                </a:cubicBezTo>
                <a:close/>
                <a:moveTo>
                  <a:pt x="20624" y="4834"/>
                </a:moveTo>
                <a:cubicBezTo>
                  <a:pt x="20637" y="4727"/>
                  <a:pt x="20565" y="4657"/>
                  <a:pt x="20464" y="4648"/>
                </a:cubicBezTo>
                <a:cubicBezTo>
                  <a:pt x="20362" y="4639"/>
                  <a:pt x="20290" y="4709"/>
                  <a:pt x="20282" y="4811"/>
                </a:cubicBezTo>
                <a:cubicBezTo>
                  <a:pt x="20273" y="4918"/>
                  <a:pt x="20337" y="4987"/>
                  <a:pt x="20506" y="5001"/>
                </a:cubicBezTo>
                <a:cubicBezTo>
                  <a:pt x="20552" y="5011"/>
                  <a:pt x="20612" y="4932"/>
                  <a:pt x="20624" y="4834"/>
                </a:cubicBezTo>
                <a:close/>
                <a:moveTo>
                  <a:pt x="19368" y="4648"/>
                </a:moveTo>
                <a:cubicBezTo>
                  <a:pt x="19283" y="4657"/>
                  <a:pt x="19215" y="4709"/>
                  <a:pt x="19215" y="4811"/>
                </a:cubicBezTo>
                <a:cubicBezTo>
                  <a:pt x="19215" y="4922"/>
                  <a:pt x="19275" y="4987"/>
                  <a:pt x="19380" y="4992"/>
                </a:cubicBezTo>
                <a:cubicBezTo>
                  <a:pt x="19490" y="4997"/>
                  <a:pt x="19533" y="4922"/>
                  <a:pt x="19541" y="4815"/>
                </a:cubicBezTo>
                <a:cubicBezTo>
                  <a:pt x="19528" y="4704"/>
                  <a:pt x="19478" y="4639"/>
                  <a:pt x="19368" y="4648"/>
                </a:cubicBezTo>
                <a:close/>
                <a:moveTo>
                  <a:pt x="12027" y="13238"/>
                </a:moveTo>
                <a:cubicBezTo>
                  <a:pt x="12031" y="13117"/>
                  <a:pt x="11955" y="13061"/>
                  <a:pt x="11857" y="13066"/>
                </a:cubicBezTo>
                <a:cubicBezTo>
                  <a:pt x="11773" y="13071"/>
                  <a:pt x="11709" y="13122"/>
                  <a:pt x="11705" y="13229"/>
                </a:cubicBezTo>
                <a:cubicBezTo>
                  <a:pt x="11701" y="13345"/>
                  <a:pt x="11752" y="13410"/>
                  <a:pt x="11857" y="13415"/>
                </a:cubicBezTo>
                <a:cubicBezTo>
                  <a:pt x="11963" y="13410"/>
                  <a:pt x="12027" y="13354"/>
                  <a:pt x="12027" y="13238"/>
                </a:cubicBezTo>
                <a:close/>
                <a:moveTo>
                  <a:pt x="9716" y="13080"/>
                </a:moveTo>
                <a:cubicBezTo>
                  <a:pt x="9628" y="13094"/>
                  <a:pt x="9547" y="13159"/>
                  <a:pt x="9564" y="13275"/>
                </a:cubicBezTo>
                <a:cubicBezTo>
                  <a:pt x="9577" y="13368"/>
                  <a:pt x="9636" y="13424"/>
                  <a:pt x="9729" y="13419"/>
                </a:cubicBezTo>
                <a:cubicBezTo>
                  <a:pt x="9831" y="13415"/>
                  <a:pt x="9890" y="13359"/>
                  <a:pt x="9898" y="13243"/>
                </a:cubicBezTo>
                <a:cubicBezTo>
                  <a:pt x="9873" y="13145"/>
                  <a:pt x="9822" y="13061"/>
                  <a:pt x="9716" y="13080"/>
                </a:cubicBezTo>
                <a:close/>
                <a:moveTo>
                  <a:pt x="10800" y="11871"/>
                </a:moveTo>
                <a:cubicBezTo>
                  <a:pt x="10706" y="11867"/>
                  <a:pt x="10622" y="11932"/>
                  <a:pt x="10622" y="12043"/>
                </a:cubicBezTo>
                <a:cubicBezTo>
                  <a:pt x="10622" y="12155"/>
                  <a:pt x="10698" y="12220"/>
                  <a:pt x="10795" y="12220"/>
                </a:cubicBezTo>
                <a:cubicBezTo>
                  <a:pt x="10888" y="12220"/>
                  <a:pt x="10960" y="12164"/>
                  <a:pt x="10973" y="12053"/>
                </a:cubicBezTo>
                <a:cubicBezTo>
                  <a:pt x="10969" y="11923"/>
                  <a:pt x="10884" y="11876"/>
                  <a:pt x="10800" y="11871"/>
                </a:cubicBezTo>
                <a:close/>
                <a:moveTo>
                  <a:pt x="11870" y="9464"/>
                </a:moveTo>
                <a:cubicBezTo>
                  <a:pt x="11764" y="9468"/>
                  <a:pt x="11709" y="9529"/>
                  <a:pt x="11709" y="9645"/>
                </a:cubicBezTo>
                <a:cubicBezTo>
                  <a:pt x="11709" y="9766"/>
                  <a:pt x="11773" y="9817"/>
                  <a:pt x="11879" y="9812"/>
                </a:cubicBezTo>
                <a:cubicBezTo>
                  <a:pt x="11984" y="9812"/>
                  <a:pt x="12039" y="9747"/>
                  <a:pt x="12039" y="9631"/>
                </a:cubicBezTo>
                <a:cubicBezTo>
                  <a:pt x="12027" y="9519"/>
                  <a:pt x="11976" y="9459"/>
                  <a:pt x="11870" y="9464"/>
                </a:cubicBezTo>
                <a:close/>
                <a:moveTo>
                  <a:pt x="10825" y="9464"/>
                </a:moveTo>
                <a:cubicBezTo>
                  <a:pt x="10723" y="9454"/>
                  <a:pt x="10651" y="9510"/>
                  <a:pt x="10643" y="9622"/>
                </a:cubicBezTo>
                <a:cubicBezTo>
                  <a:pt x="10635" y="9733"/>
                  <a:pt x="10694" y="9803"/>
                  <a:pt x="10795" y="9808"/>
                </a:cubicBezTo>
                <a:cubicBezTo>
                  <a:pt x="10893" y="9812"/>
                  <a:pt x="10965" y="9775"/>
                  <a:pt x="10973" y="9659"/>
                </a:cubicBezTo>
                <a:cubicBezTo>
                  <a:pt x="10977" y="9538"/>
                  <a:pt x="10927" y="9473"/>
                  <a:pt x="10825" y="9464"/>
                </a:cubicBezTo>
                <a:close/>
                <a:moveTo>
                  <a:pt x="141" y="11904"/>
                </a:moveTo>
                <a:cubicBezTo>
                  <a:pt x="48" y="11913"/>
                  <a:pt x="-11" y="11988"/>
                  <a:pt x="2" y="12081"/>
                </a:cubicBezTo>
                <a:cubicBezTo>
                  <a:pt x="14" y="12183"/>
                  <a:pt x="91" y="12257"/>
                  <a:pt x="192" y="12234"/>
                </a:cubicBezTo>
                <a:cubicBezTo>
                  <a:pt x="272" y="12215"/>
                  <a:pt x="336" y="12160"/>
                  <a:pt x="349" y="12048"/>
                </a:cubicBezTo>
                <a:cubicBezTo>
                  <a:pt x="298" y="11974"/>
                  <a:pt x="247" y="11890"/>
                  <a:pt x="141" y="11904"/>
                </a:cubicBezTo>
                <a:close/>
                <a:moveTo>
                  <a:pt x="8824" y="12034"/>
                </a:moveTo>
                <a:cubicBezTo>
                  <a:pt x="8815" y="11913"/>
                  <a:pt x="8735" y="11881"/>
                  <a:pt x="8637" y="11890"/>
                </a:cubicBezTo>
                <a:cubicBezTo>
                  <a:pt x="8549" y="11899"/>
                  <a:pt x="8494" y="11950"/>
                  <a:pt x="8498" y="12057"/>
                </a:cubicBezTo>
                <a:cubicBezTo>
                  <a:pt x="8502" y="12178"/>
                  <a:pt x="8582" y="12211"/>
                  <a:pt x="8663" y="12229"/>
                </a:cubicBezTo>
                <a:cubicBezTo>
                  <a:pt x="8764" y="12206"/>
                  <a:pt x="8832" y="12150"/>
                  <a:pt x="8824" y="12034"/>
                </a:cubicBezTo>
                <a:close/>
                <a:moveTo>
                  <a:pt x="15086" y="15460"/>
                </a:moveTo>
                <a:cubicBezTo>
                  <a:pt x="15001" y="15469"/>
                  <a:pt x="14908" y="15520"/>
                  <a:pt x="14921" y="15636"/>
                </a:cubicBezTo>
                <a:cubicBezTo>
                  <a:pt x="14933" y="15743"/>
                  <a:pt x="15010" y="15790"/>
                  <a:pt x="15107" y="15790"/>
                </a:cubicBezTo>
                <a:cubicBezTo>
                  <a:pt x="15200" y="15785"/>
                  <a:pt x="15251" y="15734"/>
                  <a:pt x="15255" y="15632"/>
                </a:cubicBezTo>
                <a:cubicBezTo>
                  <a:pt x="15247" y="15511"/>
                  <a:pt x="15179" y="15450"/>
                  <a:pt x="15086" y="15460"/>
                </a:cubicBezTo>
                <a:close/>
                <a:moveTo>
                  <a:pt x="17261" y="5866"/>
                </a:moveTo>
                <a:cubicBezTo>
                  <a:pt x="17155" y="5852"/>
                  <a:pt x="17087" y="5912"/>
                  <a:pt x="17070" y="6015"/>
                </a:cubicBezTo>
                <a:cubicBezTo>
                  <a:pt x="17057" y="6112"/>
                  <a:pt x="17125" y="6177"/>
                  <a:pt x="17210" y="6191"/>
                </a:cubicBezTo>
                <a:cubicBezTo>
                  <a:pt x="17311" y="6210"/>
                  <a:pt x="17371" y="6145"/>
                  <a:pt x="17404" y="6043"/>
                </a:cubicBezTo>
                <a:cubicBezTo>
                  <a:pt x="17387" y="5954"/>
                  <a:pt x="17354" y="5880"/>
                  <a:pt x="17261" y="5866"/>
                </a:cubicBezTo>
                <a:close/>
                <a:moveTo>
                  <a:pt x="31" y="10872"/>
                </a:moveTo>
                <a:cubicBezTo>
                  <a:pt x="36" y="10970"/>
                  <a:pt x="78" y="11030"/>
                  <a:pt x="175" y="11030"/>
                </a:cubicBezTo>
                <a:cubicBezTo>
                  <a:pt x="281" y="11030"/>
                  <a:pt x="340" y="10960"/>
                  <a:pt x="349" y="10858"/>
                </a:cubicBezTo>
                <a:cubicBezTo>
                  <a:pt x="361" y="10733"/>
                  <a:pt x="268" y="10709"/>
                  <a:pt x="184" y="10686"/>
                </a:cubicBezTo>
                <a:cubicBezTo>
                  <a:pt x="82" y="10700"/>
                  <a:pt x="27" y="10760"/>
                  <a:pt x="31" y="10872"/>
                </a:cubicBezTo>
                <a:close/>
                <a:moveTo>
                  <a:pt x="2329" y="10700"/>
                </a:moveTo>
                <a:cubicBezTo>
                  <a:pt x="2240" y="10695"/>
                  <a:pt x="2164" y="10765"/>
                  <a:pt x="2160" y="10877"/>
                </a:cubicBezTo>
                <a:cubicBezTo>
                  <a:pt x="2151" y="10998"/>
                  <a:pt x="2227" y="11039"/>
                  <a:pt x="2325" y="11039"/>
                </a:cubicBezTo>
                <a:cubicBezTo>
                  <a:pt x="2422" y="11039"/>
                  <a:pt x="2481" y="10974"/>
                  <a:pt x="2507" y="10877"/>
                </a:cubicBezTo>
                <a:cubicBezTo>
                  <a:pt x="2494" y="10756"/>
                  <a:pt x="2413" y="10700"/>
                  <a:pt x="2329" y="10700"/>
                </a:cubicBezTo>
                <a:close/>
                <a:moveTo>
                  <a:pt x="18471" y="16761"/>
                </a:moveTo>
                <a:cubicBezTo>
                  <a:pt x="18458" y="16659"/>
                  <a:pt x="18394" y="16608"/>
                  <a:pt x="18310" y="16608"/>
                </a:cubicBezTo>
                <a:cubicBezTo>
                  <a:pt x="18213" y="16608"/>
                  <a:pt x="18145" y="16668"/>
                  <a:pt x="18149" y="16785"/>
                </a:cubicBezTo>
                <a:cubicBezTo>
                  <a:pt x="18153" y="16905"/>
                  <a:pt x="18221" y="16947"/>
                  <a:pt x="18344" y="16947"/>
                </a:cubicBezTo>
                <a:cubicBezTo>
                  <a:pt x="18428" y="16933"/>
                  <a:pt x="18483" y="16877"/>
                  <a:pt x="18471" y="16761"/>
                </a:cubicBezTo>
                <a:close/>
                <a:moveTo>
                  <a:pt x="12915" y="13066"/>
                </a:moveTo>
                <a:cubicBezTo>
                  <a:pt x="12839" y="13080"/>
                  <a:pt x="12763" y="13122"/>
                  <a:pt x="12767" y="13233"/>
                </a:cubicBezTo>
                <a:cubicBezTo>
                  <a:pt x="12771" y="13350"/>
                  <a:pt x="12835" y="13401"/>
                  <a:pt x="12936" y="13405"/>
                </a:cubicBezTo>
                <a:cubicBezTo>
                  <a:pt x="13046" y="13410"/>
                  <a:pt x="13089" y="13336"/>
                  <a:pt x="13089" y="13201"/>
                </a:cubicBezTo>
                <a:cubicBezTo>
                  <a:pt x="13076" y="13112"/>
                  <a:pt x="13017" y="13047"/>
                  <a:pt x="12915" y="13066"/>
                </a:cubicBezTo>
                <a:close/>
                <a:moveTo>
                  <a:pt x="7444" y="9654"/>
                </a:moveTo>
                <a:cubicBezTo>
                  <a:pt x="7449" y="9747"/>
                  <a:pt x="7499" y="9812"/>
                  <a:pt x="7597" y="9812"/>
                </a:cubicBezTo>
                <a:cubicBezTo>
                  <a:pt x="7685" y="9812"/>
                  <a:pt x="7757" y="9780"/>
                  <a:pt x="7757" y="9673"/>
                </a:cubicBezTo>
                <a:cubicBezTo>
                  <a:pt x="7762" y="9566"/>
                  <a:pt x="7711" y="9492"/>
                  <a:pt x="7588" y="9468"/>
                </a:cubicBezTo>
                <a:cubicBezTo>
                  <a:pt x="7529" y="9505"/>
                  <a:pt x="7436" y="9533"/>
                  <a:pt x="7444" y="9654"/>
                </a:cubicBezTo>
                <a:close/>
                <a:moveTo>
                  <a:pt x="14925" y="14442"/>
                </a:moveTo>
                <a:cubicBezTo>
                  <a:pt x="14929" y="14567"/>
                  <a:pt x="15018" y="14605"/>
                  <a:pt x="15098" y="14605"/>
                </a:cubicBezTo>
                <a:cubicBezTo>
                  <a:pt x="15187" y="14605"/>
                  <a:pt x="15268" y="14549"/>
                  <a:pt x="15259" y="14428"/>
                </a:cubicBezTo>
                <a:cubicBezTo>
                  <a:pt x="15251" y="14312"/>
                  <a:pt x="15179" y="14270"/>
                  <a:pt x="15081" y="14265"/>
                </a:cubicBezTo>
                <a:cubicBezTo>
                  <a:pt x="14984" y="14274"/>
                  <a:pt x="14925" y="14326"/>
                  <a:pt x="14925" y="14442"/>
                </a:cubicBezTo>
                <a:close/>
                <a:moveTo>
                  <a:pt x="2151" y="12067"/>
                </a:moveTo>
                <a:cubicBezTo>
                  <a:pt x="2147" y="12178"/>
                  <a:pt x="2219" y="12225"/>
                  <a:pt x="2299" y="12225"/>
                </a:cubicBezTo>
                <a:cubicBezTo>
                  <a:pt x="2388" y="12225"/>
                  <a:pt x="2468" y="12174"/>
                  <a:pt x="2468" y="12057"/>
                </a:cubicBezTo>
                <a:cubicBezTo>
                  <a:pt x="2468" y="11955"/>
                  <a:pt x="2405" y="11909"/>
                  <a:pt x="2308" y="11895"/>
                </a:cubicBezTo>
                <a:cubicBezTo>
                  <a:pt x="2223" y="11909"/>
                  <a:pt x="2160" y="11950"/>
                  <a:pt x="2151" y="12067"/>
                </a:cubicBezTo>
                <a:close/>
                <a:moveTo>
                  <a:pt x="11849" y="14279"/>
                </a:moveTo>
                <a:cubicBezTo>
                  <a:pt x="11756" y="14284"/>
                  <a:pt x="11709" y="14340"/>
                  <a:pt x="11709" y="14446"/>
                </a:cubicBezTo>
                <a:cubicBezTo>
                  <a:pt x="11714" y="14567"/>
                  <a:pt x="11790" y="14618"/>
                  <a:pt x="11879" y="14614"/>
                </a:cubicBezTo>
                <a:cubicBezTo>
                  <a:pt x="11959" y="14609"/>
                  <a:pt x="12022" y="14549"/>
                  <a:pt x="12022" y="14437"/>
                </a:cubicBezTo>
                <a:cubicBezTo>
                  <a:pt x="12014" y="14330"/>
                  <a:pt x="11950" y="14279"/>
                  <a:pt x="11849" y="14279"/>
                </a:cubicBezTo>
                <a:close/>
                <a:moveTo>
                  <a:pt x="12902" y="14284"/>
                </a:moveTo>
                <a:cubicBezTo>
                  <a:pt x="12818" y="14298"/>
                  <a:pt x="12763" y="14354"/>
                  <a:pt x="12771" y="14460"/>
                </a:cubicBezTo>
                <a:cubicBezTo>
                  <a:pt x="12780" y="14586"/>
                  <a:pt x="12869" y="14618"/>
                  <a:pt x="12953" y="14609"/>
                </a:cubicBezTo>
                <a:cubicBezTo>
                  <a:pt x="13029" y="14600"/>
                  <a:pt x="13097" y="14544"/>
                  <a:pt x="13084" y="14414"/>
                </a:cubicBezTo>
                <a:cubicBezTo>
                  <a:pt x="13067" y="14316"/>
                  <a:pt x="13000" y="14270"/>
                  <a:pt x="12902" y="14284"/>
                </a:cubicBezTo>
                <a:close/>
                <a:moveTo>
                  <a:pt x="9729" y="10681"/>
                </a:moveTo>
                <a:cubicBezTo>
                  <a:pt x="9628" y="10686"/>
                  <a:pt x="9556" y="10751"/>
                  <a:pt x="9560" y="10858"/>
                </a:cubicBezTo>
                <a:cubicBezTo>
                  <a:pt x="9564" y="10960"/>
                  <a:pt x="9632" y="11030"/>
                  <a:pt x="9738" y="11025"/>
                </a:cubicBezTo>
                <a:cubicBezTo>
                  <a:pt x="9835" y="11021"/>
                  <a:pt x="9894" y="10960"/>
                  <a:pt x="9915" y="10853"/>
                </a:cubicBezTo>
                <a:cubicBezTo>
                  <a:pt x="9886" y="10747"/>
                  <a:pt x="9835" y="10677"/>
                  <a:pt x="9729" y="10681"/>
                </a:cubicBezTo>
                <a:close/>
                <a:moveTo>
                  <a:pt x="9742" y="8260"/>
                </a:moveTo>
                <a:cubicBezTo>
                  <a:pt x="9649" y="8264"/>
                  <a:pt x="9581" y="8325"/>
                  <a:pt x="9589" y="8446"/>
                </a:cubicBezTo>
                <a:cubicBezTo>
                  <a:pt x="9598" y="8548"/>
                  <a:pt x="9657" y="8594"/>
                  <a:pt x="9746" y="8594"/>
                </a:cubicBezTo>
                <a:cubicBezTo>
                  <a:pt x="9848" y="8594"/>
                  <a:pt x="9911" y="8548"/>
                  <a:pt x="9915" y="8422"/>
                </a:cubicBezTo>
                <a:cubicBezTo>
                  <a:pt x="9907" y="8311"/>
                  <a:pt x="9835" y="8255"/>
                  <a:pt x="9742" y="8260"/>
                </a:cubicBezTo>
                <a:close/>
                <a:moveTo>
                  <a:pt x="10651" y="8446"/>
                </a:moveTo>
                <a:cubicBezTo>
                  <a:pt x="10660" y="8571"/>
                  <a:pt x="10740" y="8604"/>
                  <a:pt x="10838" y="8594"/>
                </a:cubicBezTo>
                <a:cubicBezTo>
                  <a:pt x="10931" y="8585"/>
                  <a:pt x="10977" y="8525"/>
                  <a:pt x="10977" y="8422"/>
                </a:cubicBezTo>
                <a:cubicBezTo>
                  <a:pt x="10973" y="8302"/>
                  <a:pt x="10897" y="8264"/>
                  <a:pt x="10812" y="8246"/>
                </a:cubicBezTo>
                <a:cubicBezTo>
                  <a:pt x="10706" y="8274"/>
                  <a:pt x="10643" y="8330"/>
                  <a:pt x="10651" y="8446"/>
                </a:cubicBezTo>
                <a:close/>
                <a:moveTo>
                  <a:pt x="7779" y="8436"/>
                </a:moveTo>
                <a:cubicBezTo>
                  <a:pt x="7783" y="8334"/>
                  <a:pt x="7707" y="8278"/>
                  <a:pt x="7622" y="8274"/>
                </a:cubicBezTo>
                <a:cubicBezTo>
                  <a:pt x="7529" y="8269"/>
                  <a:pt x="7444" y="8320"/>
                  <a:pt x="7444" y="8441"/>
                </a:cubicBezTo>
                <a:cubicBezTo>
                  <a:pt x="7444" y="8543"/>
                  <a:pt x="7503" y="8594"/>
                  <a:pt x="7597" y="8599"/>
                </a:cubicBezTo>
                <a:cubicBezTo>
                  <a:pt x="7702" y="8604"/>
                  <a:pt x="7774" y="8548"/>
                  <a:pt x="7779" y="8436"/>
                </a:cubicBezTo>
                <a:close/>
                <a:moveTo>
                  <a:pt x="10800" y="13080"/>
                </a:moveTo>
                <a:cubicBezTo>
                  <a:pt x="10711" y="13085"/>
                  <a:pt x="10630" y="13140"/>
                  <a:pt x="10639" y="13261"/>
                </a:cubicBezTo>
                <a:cubicBezTo>
                  <a:pt x="10647" y="13373"/>
                  <a:pt x="10719" y="13419"/>
                  <a:pt x="10821" y="13415"/>
                </a:cubicBezTo>
                <a:cubicBezTo>
                  <a:pt x="10914" y="13410"/>
                  <a:pt x="10960" y="13359"/>
                  <a:pt x="10973" y="13252"/>
                </a:cubicBezTo>
                <a:cubicBezTo>
                  <a:pt x="10956" y="13145"/>
                  <a:pt x="10888" y="13075"/>
                  <a:pt x="10800" y="13080"/>
                </a:cubicBezTo>
                <a:close/>
                <a:moveTo>
                  <a:pt x="12780" y="7237"/>
                </a:moveTo>
                <a:cubicBezTo>
                  <a:pt x="12784" y="7353"/>
                  <a:pt x="12877" y="7400"/>
                  <a:pt x="12957" y="7409"/>
                </a:cubicBezTo>
                <a:cubicBezTo>
                  <a:pt x="13042" y="7418"/>
                  <a:pt x="13106" y="7349"/>
                  <a:pt x="13101" y="7246"/>
                </a:cubicBezTo>
                <a:cubicBezTo>
                  <a:pt x="13097" y="7135"/>
                  <a:pt x="13038" y="7079"/>
                  <a:pt x="12924" y="7084"/>
                </a:cubicBezTo>
                <a:cubicBezTo>
                  <a:pt x="12847" y="7093"/>
                  <a:pt x="12776" y="7135"/>
                  <a:pt x="12780" y="7237"/>
                </a:cubicBezTo>
                <a:close/>
                <a:moveTo>
                  <a:pt x="12044" y="7246"/>
                </a:moveTo>
                <a:cubicBezTo>
                  <a:pt x="12044" y="7126"/>
                  <a:pt x="11984" y="7074"/>
                  <a:pt x="11879" y="7079"/>
                </a:cubicBezTo>
                <a:cubicBezTo>
                  <a:pt x="11790" y="7084"/>
                  <a:pt x="11722" y="7126"/>
                  <a:pt x="11722" y="7228"/>
                </a:cubicBezTo>
                <a:cubicBezTo>
                  <a:pt x="11722" y="7344"/>
                  <a:pt x="11798" y="7386"/>
                  <a:pt x="11887" y="7409"/>
                </a:cubicBezTo>
                <a:cubicBezTo>
                  <a:pt x="11967" y="7386"/>
                  <a:pt x="12044" y="7353"/>
                  <a:pt x="12044" y="7246"/>
                </a:cubicBezTo>
                <a:close/>
                <a:moveTo>
                  <a:pt x="5494" y="10695"/>
                </a:moveTo>
                <a:cubicBezTo>
                  <a:pt x="5405" y="10691"/>
                  <a:pt x="5320" y="10742"/>
                  <a:pt x="5320" y="10863"/>
                </a:cubicBezTo>
                <a:cubicBezTo>
                  <a:pt x="5320" y="10970"/>
                  <a:pt x="5371" y="11021"/>
                  <a:pt x="5464" y="11025"/>
                </a:cubicBezTo>
                <a:cubicBezTo>
                  <a:pt x="5566" y="11030"/>
                  <a:pt x="5629" y="10979"/>
                  <a:pt x="5638" y="10877"/>
                </a:cubicBezTo>
                <a:cubicBezTo>
                  <a:pt x="5638" y="10756"/>
                  <a:pt x="5574" y="10695"/>
                  <a:pt x="5494" y="10695"/>
                </a:cubicBezTo>
                <a:close/>
                <a:moveTo>
                  <a:pt x="4241" y="9664"/>
                </a:moveTo>
                <a:cubicBezTo>
                  <a:pt x="4246" y="9752"/>
                  <a:pt x="4296" y="9826"/>
                  <a:pt x="4394" y="9808"/>
                </a:cubicBezTo>
                <a:cubicBezTo>
                  <a:pt x="4495" y="9794"/>
                  <a:pt x="4554" y="9724"/>
                  <a:pt x="4546" y="9617"/>
                </a:cubicBezTo>
                <a:cubicBezTo>
                  <a:pt x="4542" y="9524"/>
                  <a:pt x="4474" y="9473"/>
                  <a:pt x="4385" y="9464"/>
                </a:cubicBezTo>
                <a:cubicBezTo>
                  <a:pt x="4288" y="9487"/>
                  <a:pt x="4237" y="9566"/>
                  <a:pt x="4241" y="9664"/>
                </a:cubicBezTo>
                <a:close/>
                <a:moveTo>
                  <a:pt x="7753" y="12039"/>
                </a:moveTo>
                <a:cubicBezTo>
                  <a:pt x="7745" y="11936"/>
                  <a:pt x="7681" y="11890"/>
                  <a:pt x="7592" y="11890"/>
                </a:cubicBezTo>
                <a:cubicBezTo>
                  <a:pt x="7491" y="11890"/>
                  <a:pt x="7427" y="11946"/>
                  <a:pt x="7432" y="12067"/>
                </a:cubicBezTo>
                <a:cubicBezTo>
                  <a:pt x="7436" y="12183"/>
                  <a:pt x="7512" y="12201"/>
                  <a:pt x="7592" y="12220"/>
                </a:cubicBezTo>
                <a:cubicBezTo>
                  <a:pt x="7681" y="12201"/>
                  <a:pt x="7766" y="12164"/>
                  <a:pt x="7753" y="12039"/>
                </a:cubicBezTo>
                <a:close/>
                <a:moveTo>
                  <a:pt x="6387" y="9668"/>
                </a:moveTo>
                <a:cubicBezTo>
                  <a:pt x="6403" y="9761"/>
                  <a:pt x="6463" y="9812"/>
                  <a:pt x="6556" y="9808"/>
                </a:cubicBezTo>
                <a:cubicBezTo>
                  <a:pt x="6653" y="9803"/>
                  <a:pt x="6704" y="9752"/>
                  <a:pt x="6704" y="9650"/>
                </a:cubicBezTo>
                <a:cubicBezTo>
                  <a:pt x="6704" y="9533"/>
                  <a:pt x="6636" y="9482"/>
                  <a:pt x="6539" y="9468"/>
                </a:cubicBezTo>
                <a:cubicBezTo>
                  <a:pt x="6450" y="9501"/>
                  <a:pt x="6365" y="9547"/>
                  <a:pt x="6387" y="9668"/>
                </a:cubicBezTo>
                <a:close/>
                <a:moveTo>
                  <a:pt x="5451" y="11899"/>
                </a:moveTo>
                <a:cubicBezTo>
                  <a:pt x="5358" y="11909"/>
                  <a:pt x="5316" y="11974"/>
                  <a:pt x="5316" y="12071"/>
                </a:cubicBezTo>
                <a:cubicBezTo>
                  <a:pt x="5316" y="12178"/>
                  <a:pt x="5379" y="12229"/>
                  <a:pt x="5464" y="12229"/>
                </a:cubicBezTo>
                <a:cubicBezTo>
                  <a:pt x="5557" y="12225"/>
                  <a:pt x="5621" y="12164"/>
                  <a:pt x="5638" y="12053"/>
                </a:cubicBezTo>
                <a:cubicBezTo>
                  <a:pt x="5608" y="11955"/>
                  <a:pt x="5553" y="11890"/>
                  <a:pt x="5451" y="11899"/>
                </a:cubicBezTo>
                <a:close/>
                <a:moveTo>
                  <a:pt x="20464" y="3486"/>
                </a:moveTo>
                <a:cubicBezTo>
                  <a:pt x="20358" y="3481"/>
                  <a:pt x="20290" y="3547"/>
                  <a:pt x="20294" y="3649"/>
                </a:cubicBezTo>
                <a:cubicBezTo>
                  <a:pt x="20294" y="3751"/>
                  <a:pt x="20366" y="3825"/>
                  <a:pt x="20464" y="3821"/>
                </a:cubicBezTo>
                <a:cubicBezTo>
                  <a:pt x="20548" y="3816"/>
                  <a:pt x="20599" y="3746"/>
                  <a:pt x="20612" y="3644"/>
                </a:cubicBezTo>
                <a:cubicBezTo>
                  <a:pt x="20595" y="3560"/>
                  <a:pt x="20552" y="3495"/>
                  <a:pt x="20464" y="3486"/>
                </a:cubicBezTo>
                <a:close/>
                <a:moveTo>
                  <a:pt x="8832" y="8436"/>
                </a:moveTo>
                <a:cubicBezTo>
                  <a:pt x="8832" y="8320"/>
                  <a:pt x="8764" y="8264"/>
                  <a:pt x="8663" y="8278"/>
                </a:cubicBezTo>
                <a:cubicBezTo>
                  <a:pt x="8582" y="8288"/>
                  <a:pt x="8506" y="8329"/>
                  <a:pt x="8515" y="8436"/>
                </a:cubicBezTo>
                <a:cubicBezTo>
                  <a:pt x="8523" y="8543"/>
                  <a:pt x="8582" y="8608"/>
                  <a:pt x="8684" y="8594"/>
                </a:cubicBezTo>
                <a:cubicBezTo>
                  <a:pt x="8781" y="8594"/>
                  <a:pt x="8832" y="8529"/>
                  <a:pt x="8832" y="8436"/>
                </a:cubicBezTo>
                <a:close/>
                <a:moveTo>
                  <a:pt x="19397" y="3491"/>
                </a:moveTo>
                <a:cubicBezTo>
                  <a:pt x="19296" y="3486"/>
                  <a:pt x="19224" y="3547"/>
                  <a:pt x="19228" y="3658"/>
                </a:cubicBezTo>
                <a:cubicBezTo>
                  <a:pt x="19232" y="3751"/>
                  <a:pt x="19304" y="3816"/>
                  <a:pt x="19389" y="3816"/>
                </a:cubicBezTo>
                <a:cubicBezTo>
                  <a:pt x="19473" y="3816"/>
                  <a:pt x="19537" y="3770"/>
                  <a:pt x="19541" y="3658"/>
                </a:cubicBezTo>
                <a:cubicBezTo>
                  <a:pt x="19537" y="3556"/>
                  <a:pt x="19486" y="3495"/>
                  <a:pt x="19397" y="3491"/>
                </a:cubicBezTo>
                <a:close/>
                <a:moveTo>
                  <a:pt x="18471" y="4820"/>
                </a:moveTo>
                <a:cubicBezTo>
                  <a:pt x="18466" y="4723"/>
                  <a:pt x="18399" y="4662"/>
                  <a:pt x="18318" y="4657"/>
                </a:cubicBezTo>
                <a:cubicBezTo>
                  <a:pt x="18225" y="4657"/>
                  <a:pt x="18153" y="4704"/>
                  <a:pt x="18158" y="4829"/>
                </a:cubicBezTo>
                <a:cubicBezTo>
                  <a:pt x="18162" y="4936"/>
                  <a:pt x="18217" y="4978"/>
                  <a:pt x="18306" y="4992"/>
                </a:cubicBezTo>
                <a:cubicBezTo>
                  <a:pt x="18403" y="4983"/>
                  <a:pt x="18471" y="4936"/>
                  <a:pt x="18471" y="4820"/>
                </a:cubicBezTo>
                <a:close/>
                <a:moveTo>
                  <a:pt x="15077" y="5871"/>
                </a:moveTo>
                <a:cubicBezTo>
                  <a:pt x="14988" y="5875"/>
                  <a:pt x="14929" y="5926"/>
                  <a:pt x="14938" y="6033"/>
                </a:cubicBezTo>
                <a:cubicBezTo>
                  <a:pt x="14946" y="6136"/>
                  <a:pt x="15018" y="6187"/>
                  <a:pt x="15098" y="6191"/>
                </a:cubicBezTo>
                <a:cubicBezTo>
                  <a:pt x="15179" y="6196"/>
                  <a:pt x="15251" y="6150"/>
                  <a:pt x="15251" y="6029"/>
                </a:cubicBezTo>
                <a:cubicBezTo>
                  <a:pt x="15238" y="5926"/>
                  <a:pt x="15179" y="5866"/>
                  <a:pt x="15077" y="5871"/>
                </a:cubicBezTo>
                <a:close/>
                <a:moveTo>
                  <a:pt x="16152" y="5866"/>
                </a:moveTo>
                <a:cubicBezTo>
                  <a:pt x="16050" y="5871"/>
                  <a:pt x="15983" y="5922"/>
                  <a:pt x="15995" y="6043"/>
                </a:cubicBezTo>
                <a:cubicBezTo>
                  <a:pt x="16008" y="6150"/>
                  <a:pt x="16084" y="6210"/>
                  <a:pt x="16177" y="6196"/>
                </a:cubicBezTo>
                <a:cubicBezTo>
                  <a:pt x="16258" y="6182"/>
                  <a:pt x="16317" y="6122"/>
                  <a:pt x="16304" y="5959"/>
                </a:cubicBezTo>
                <a:cubicBezTo>
                  <a:pt x="16300" y="5912"/>
                  <a:pt x="16245" y="5866"/>
                  <a:pt x="16152" y="5866"/>
                </a:cubicBezTo>
                <a:close/>
                <a:moveTo>
                  <a:pt x="20489" y="17789"/>
                </a:moveTo>
                <a:cubicBezTo>
                  <a:pt x="20396" y="17784"/>
                  <a:pt x="20320" y="17840"/>
                  <a:pt x="20328" y="17965"/>
                </a:cubicBezTo>
                <a:cubicBezTo>
                  <a:pt x="20337" y="18072"/>
                  <a:pt x="20400" y="18114"/>
                  <a:pt x="20489" y="18114"/>
                </a:cubicBezTo>
                <a:cubicBezTo>
                  <a:pt x="20582" y="18114"/>
                  <a:pt x="20633" y="18063"/>
                  <a:pt x="20641" y="17942"/>
                </a:cubicBezTo>
                <a:cubicBezTo>
                  <a:pt x="20629" y="17854"/>
                  <a:pt x="20569" y="17789"/>
                  <a:pt x="20489" y="17789"/>
                </a:cubicBezTo>
                <a:close/>
                <a:moveTo>
                  <a:pt x="14184" y="7228"/>
                </a:moveTo>
                <a:cubicBezTo>
                  <a:pt x="14184" y="7112"/>
                  <a:pt x="14108" y="7065"/>
                  <a:pt x="14007" y="7070"/>
                </a:cubicBezTo>
                <a:cubicBezTo>
                  <a:pt x="13914" y="7074"/>
                  <a:pt x="13846" y="7130"/>
                  <a:pt x="13850" y="7223"/>
                </a:cubicBezTo>
                <a:cubicBezTo>
                  <a:pt x="13854" y="7330"/>
                  <a:pt x="13931" y="7386"/>
                  <a:pt x="14066" y="7381"/>
                </a:cubicBezTo>
                <a:cubicBezTo>
                  <a:pt x="14125" y="7381"/>
                  <a:pt x="14189" y="7325"/>
                  <a:pt x="14184" y="7228"/>
                </a:cubicBezTo>
                <a:close/>
                <a:moveTo>
                  <a:pt x="9556" y="14484"/>
                </a:moveTo>
                <a:cubicBezTo>
                  <a:pt x="9568" y="14577"/>
                  <a:pt x="9628" y="14632"/>
                  <a:pt x="9721" y="14628"/>
                </a:cubicBezTo>
                <a:cubicBezTo>
                  <a:pt x="9826" y="14623"/>
                  <a:pt x="9877" y="14563"/>
                  <a:pt x="9869" y="14446"/>
                </a:cubicBezTo>
                <a:cubicBezTo>
                  <a:pt x="9864" y="14340"/>
                  <a:pt x="9797" y="14307"/>
                  <a:pt x="9712" y="14293"/>
                </a:cubicBezTo>
                <a:cubicBezTo>
                  <a:pt x="9632" y="14326"/>
                  <a:pt x="9543" y="14363"/>
                  <a:pt x="9556" y="14484"/>
                </a:cubicBezTo>
                <a:close/>
                <a:moveTo>
                  <a:pt x="6712" y="8432"/>
                </a:moveTo>
                <a:cubicBezTo>
                  <a:pt x="6717" y="8320"/>
                  <a:pt x="6645" y="8283"/>
                  <a:pt x="6560" y="8283"/>
                </a:cubicBezTo>
                <a:cubicBezTo>
                  <a:pt x="6458" y="8283"/>
                  <a:pt x="6386" y="8343"/>
                  <a:pt x="6395" y="8460"/>
                </a:cubicBezTo>
                <a:cubicBezTo>
                  <a:pt x="6403" y="8557"/>
                  <a:pt x="6471" y="8604"/>
                  <a:pt x="6547" y="8594"/>
                </a:cubicBezTo>
                <a:cubicBezTo>
                  <a:pt x="6662" y="8590"/>
                  <a:pt x="6712" y="8529"/>
                  <a:pt x="6712" y="8432"/>
                </a:cubicBezTo>
                <a:close/>
                <a:moveTo>
                  <a:pt x="12776" y="16812"/>
                </a:moveTo>
                <a:cubicBezTo>
                  <a:pt x="12776" y="16933"/>
                  <a:pt x="12860" y="16980"/>
                  <a:pt x="12949" y="16975"/>
                </a:cubicBezTo>
                <a:cubicBezTo>
                  <a:pt x="13025" y="16970"/>
                  <a:pt x="13093" y="16915"/>
                  <a:pt x="13084" y="16803"/>
                </a:cubicBezTo>
                <a:cubicBezTo>
                  <a:pt x="13076" y="16696"/>
                  <a:pt x="13017" y="16659"/>
                  <a:pt x="12911" y="16654"/>
                </a:cubicBezTo>
                <a:cubicBezTo>
                  <a:pt x="12852" y="16678"/>
                  <a:pt x="12776" y="16710"/>
                  <a:pt x="12776" y="16812"/>
                </a:cubicBezTo>
                <a:close/>
                <a:moveTo>
                  <a:pt x="8498" y="13243"/>
                </a:moveTo>
                <a:cubicBezTo>
                  <a:pt x="8489" y="13363"/>
                  <a:pt x="8561" y="13415"/>
                  <a:pt x="8663" y="13415"/>
                </a:cubicBezTo>
                <a:cubicBezTo>
                  <a:pt x="8756" y="13415"/>
                  <a:pt x="8811" y="13368"/>
                  <a:pt x="8811" y="13257"/>
                </a:cubicBezTo>
                <a:cubicBezTo>
                  <a:pt x="8807" y="13150"/>
                  <a:pt x="8747" y="13108"/>
                  <a:pt x="8663" y="13089"/>
                </a:cubicBezTo>
                <a:cubicBezTo>
                  <a:pt x="8582" y="13108"/>
                  <a:pt x="8502" y="13136"/>
                  <a:pt x="8498" y="13243"/>
                </a:cubicBezTo>
                <a:close/>
                <a:moveTo>
                  <a:pt x="10791" y="14293"/>
                </a:moveTo>
                <a:cubicBezTo>
                  <a:pt x="10702" y="14293"/>
                  <a:pt x="10647" y="14349"/>
                  <a:pt x="10647" y="14456"/>
                </a:cubicBezTo>
                <a:cubicBezTo>
                  <a:pt x="10651" y="14567"/>
                  <a:pt x="10719" y="14609"/>
                  <a:pt x="10804" y="14609"/>
                </a:cubicBezTo>
                <a:cubicBezTo>
                  <a:pt x="10888" y="14609"/>
                  <a:pt x="10939" y="14539"/>
                  <a:pt x="10960" y="14451"/>
                </a:cubicBezTo>
                <a:cubicBezTo>
                  <a:pt x="10935" y="14358"/>
                  <a:pt x="10876" y="14298"/>
                  <a:pt x="10791" y="14293"/>
                </a:cubicBezTo>
                <a:close/>
                <a:moveTo>
                  <a:pt x="1233" y="11904"/>
                </a:moveTo>
                <a:cubicBezTo>
                  <a:pt x="1131" y="11909"/>
                  <a:pt x="1068" y="11983"/>
                  <a:pt x="1072" y="12085"/>
                </a:cubicBezTo>
                <a:cubicBezTo>
                  <a:pt x="1072" y="12178"/>
                  <a:pt x="1144" y="12239"/>
                  <a:pt x="1233" y="12220"/>
                </a:cubicBezTo>
                <a:cubicBezTo>
                  <a:pt x="1305" y="12206"/>
                  <a:pt x="1385" y="12174"/>
                  <a:pt x="1390" y="12053"/>
                </a:cubicBezTo>
                <a:cubicBezTo>
                  <a:pt x="1360" y="11988"/>
                  <a:pt x="1326" y="11904"/>
                  <a:pt x="1233" y="11904"/>
                </a:cubicBezTo>
                <a:close/>
                <a:moveTo>
                  <a:pt x="12022" y="16812"/>
                </a:moveTo>
                <a:cubicBezTo>
                  <a:pt x="12014" y="16715"/>
                  <a:pt x="11946" y="16659"/>
                  <a:pt x="11857" y="16664"/>
                </a:cubicBezTo>
                <a:cubicBezTo>
                  <a:pt x="11769" y="16668"/>
                  <a:pt x="11714" y="16719"/>
                  <a:pt x="11714" y="16831"/>
                </a:cubicBezTo>
                <a:cubicBezTo>
                  <a:pt x="11718" y="16943"/>
                  <a:pt x="11790" y="16970"/>
                  <a:pt x="11870" y="16984"/>
                </a:cubicBezTo>
                <a:cubicBezTo>
                  <a:pt x="11946" y="16952"/>
                  <a:pt x="12027" y="16919"/>
                  <a:pt x="12022" y="16812"/>
                </a:cubicBezTo>
                <a:close/>
                <a:moveTo>
                  <a:pt x="10664" y="7219"/>
                </a:moveTo>
                <a:cubicBezTo>
                  <a:pt x="10656" y="7344"/>
                  <a:pt x="10745" y="7381"/>
                  <a:pt x="10833" y="7391"/>
                </a:cubicBezTo>
                <a:cubicBezTo>
                  <a:pt x="10918" y="7395"/>
                  <a:pt x="10986" y="7349"/>
                  <a:pt x="10982" y="7237"/>
                </a:cubicBezTo>
                <a:cubicBezTo>
                  <a:pt x="10977" y="7135"/>
                  <a:pt x="10927" y="7084"/>
                  <a:pt x="10778" y="7079"/>
                </a:cubicBezTo>
                <a:cubicBezTo>
                  <a:pt x="10740" y="7079"/>
                  <a:pt x="10668" y="7121"/>
                  <a:pt x="10664" y="7219"/>
                </a:cubicBezTo>
                <a:close/>
                <a:moveTo>
                  <a:pt x="8494" y="14460"/>
                </a:moveTo>
                <a:cubicBezTo>
                  <a:pt x="8489" y="14572"/>
                  <a:pt x="8553" y="14618"/>
                  <a:pt x="8642" y="14618"/>
                </a:cubicBezTo>
                <a:cubicBezTo>
                  <a:pt x="8731" y="14623"/>
                  <a:pt x="8798" y="14581"/>
                  <a:pt x="8807" y="14474"/>
                </a:cubicBezTo>
                <a:cubicBezTo>
                  <a:pt x="8811" y="14367"/>
                  <a:pt x="8739" y="14330"/>
                  <a:pt x="8654" y="14307"/>
                </a:cubicBezTo>
                <a:cubicBezTo>
                  <a:pt x="8574" y="14326"/>
                  <a:pt x="8498" y="14349"/>
                  <a:pt x="8494" y="14460"/>
                </a:cubicBezTo>
                <a:close/>
                <a:moveTo>
                  <a:pt x="19562" y="17965"/>
                </a:moveTo>
                <a:cubicBezTo>
                  <a:pt x="19575" y="17854"/>
                  <a:pt x="19486" y="17789"/>
                  <a:pt x="19393" y="17789"/>
                </a:cubicBezTo>
                <a:cubicBezTo>
                  <a:pt x="19308" y="17789"/>
                  <a:pt x="19236" y="17844"/>
                  <a:pt x="19241" y="17951"/>
                </a:cubicBezTo>
                <a:cubicBezTo>
                  <a:pt x="19245" y="18044"/>
                  <a:pt x="19296" y="18109"/>
                  <a:pt x="19389" y="18114"/>
                </a:cubicBezTo>
                <a:cubicBezTo>
                  <a:pt x="19486" y="18114"/>
                  <a:pt x="19554" y="18049"/>
                  <a:pt x="19562" y="17965"/>
                </a:cubicBezTo>
                <a:close/>
                <a:moveTo>
                  <a:pt x="16152" y="17826"/>
                </a:moveTo>
                <a:cubicBezTo>
                  <a:pt x="16067" y="17830"/>
                  <a:pt x="16000" y="17891"/>
                  <a:pt x="16000" y="17988"/>
                </a:cubicBezTo>
                <a:cubicBezTo>
                  <a:pt x="16004" y="18086"/>
                  <a:pt x="16072" y="18151"/>
                  <a:pt x="16156" y="18146"/>
                </a:cubicBezTo>
                <a:cubicBezTo>
                  <a:pt x="16237" y="18142"/>
                  <a:pt x="16304" y="18086"/>
                  <a:pt x="16304" y="17956"/>
                </a:cubicBezTo>
                <a:cubicBezTo>
                  <a:pt x="16292" y="17881"/>
                  <a:pt x="16245" y="17816"/>
                  <a:pt x="16152" y="17826"/>
                </a:cubicBezTo>
                <a:close/>
                <a:moveTo>
                  <a:pt x="17256" y="17821"/>
                </a:moveTo>
                <a:cubicBezTo>
                  <a:pt x="17163" y="17816"/>
                  <a:pt x="17104" y="17863"/>
                  <a:pt x="17100" y="17970"/>
                </a:cubicBezTo>
                <a:cubicBezTo>
                  <a:pt x="17096" y="18077"/>
                  <a:pt x="17159" y="18137"/>
                  <a:pt x="17244" y="18146"/>
                </a:cubicBezTo>
                <a:cubicBezTo>
                  <a:pt x="17332" y="18156"/>
                  <a:pt x="17383" y="18086"/>
                  <a:pt x="17413" y="17993"/>
                </a:cubicBezTo>
                <a:cubicBezTo>
                  <a:pt x="17392" y="17900"/>
                  <a:pt x="17354" y="17826"/>
                  <a:pt x="17256" y="17821"/>
                </a:cubicBezTo>
                <a:close/>
                <a:moveTo>
                  <a:pt x="5477" y="9808"/>
                </a:moveTo>
                <a:cubicBezTo>
                  <a:pt x="5566" y="9808"/>
                  <a:pt x="5633" y="9775"/>
                  <a:pt x="5638" y="9668"/>
                </a:cubicBezTo>
                <a:cubicBezTo>
                  <a:pt x="5642" y="9557"/>
                  <a:pt x="5574" y="9482"/>
                  <a:pt x="5477" y="9487"/>
                </a:cubicBezTo>
                <a:cubicBezTo>
                  <a:pt x="5401" y="9492"/>
                  <a:pt x="5333" y="9547"/>
                  <a:pt x="5324" y="9654"/>
                </a:cubicBezTo>
                <a:cubicBezTo>
                  <a:pt x="5333" y="9752"/>
                  <a:pt x="5384" y="9808"/>
                  <a:pt x="5477" y="9808"/>
                </a:cubicBezTo>
                <a:close/>
                <a:moveTo>
                  <a:pt x="6526" y="11899"/>
                </a:moveTo>
                <a:cubicBezTo>
                  <a:pt x="6416" y="11899"/>
                  <a:pt x="6365" y="11964"/>
                  <a:pt x="6374" y="12081"/>
                </a:cubicBezTo>
                <a:cubicBezTo>
                  <a:pt x="6382" y="12197"/>
                  <a:pt x="6463" y="12220"/>
                  <a:pt x="6543" y="12211"/>
                </a:cubicBezTo>
                <a:cubicBezTo>
                  <a:pt x="6623" y="12201"/>
                  <a:pt x="6691" y="12150"/>
                  <a:pt x="6691" y="12039"/>
                </a:cubicBezTo>
                <a:cubicBezTo>
                  <a:pt x="6678" y="11936"/>
                  <a:pt x="6615" y="11899"/>
                  <a:pt x="6526" y="11899"/>
                </a:cubicBezTo>
                <a:close/>
                <a:moveTo>
                  <a:pt x="3361" y="9478"/>
                </a:moveTo>
                <a:cubicBezTo>
                  <a:pt x="3264" y="9487"/>
                  <a:pt x="3213" y="9571"/>
                  <a:pt x="3217" y="9682"/>
                </a:cubicBezTo>
                <a:cubicBezTo>
                  <a:pt x="3217" y="9770"/>
                  <a:pt x="3272" y="9836"/>
                  <a:pt x="3344" y="9836"/>
                </a:cubicBezTo>
                <a:cubicBezTo>
                  <a:pt x="3442" y="9836"/>
                  <a:pt x="3497" y="9756"/>
                  <a:pt x="3514" y="9645"/>
                </a:cubicBezTo>
                <a:cubicBezTo>
                  <a:pt x="3488" y="9557"/>
                  <a:pt x="3446" y="9468"/>
                  <a:pt x="3361" y="9478"/>
                </a:cubicBezTo>
                <a:close/>
                <a:moveTo>
                  <a:pt x="16309" y="16808"/>
                </a:moveTo>
                <a:cubicBezTo>
                  <a:pt x="16317" y="16687"/>
                  <a:pt x="16249" y="16631"/>
                  <a:pt x="16152" y="16636"/>
                </a:cubicBezTo>
                <a:cubicBezTo>
                  <a:pt x="16059" y="16640"/>
                  <a:pt x="15983" y="16692"/>
                  <a:pt x="15991" y="16812"/>
                </a:cubicBezTo>
                <a:cubicBezTo>
                  <a:pt x="16000" y="16919"/>
                  <a:pt x="16067" y="16952"/>
                  <a:pt x="16152" y="16956"/>
                </a:cubicBezTo>
                <a:cubicBezTo>
                  <a:pt x="16241" y="16952"/>
                  <a:pt x="16304" y="16915"/>
                  <a:pt x="16309" y="16808"/>
                </a:cubicBezTo>
                <a:close/>
                <a:moveTo>
                  <a:pt x="11705" y="15641"/>
                </a:moveTo>
                <a:cubicBezTo>
                  <a:pt x="11701" y="15748"/>
                  <a:pt x="11760" y="15804"/>
                  <a:pt x="11849" y="15804"/>
                </a:cubicBezTo>
                <a:cubicBezTo>
                  <a:pt x="11946" y="15804"/>
                  <a:pt x="12027" y="15767"/>
                  <a:pt x="12022" y="15641"/>
                </a:cubicBezTo>
                <a:cubicBezTo>
                  <a:pt x="12018" y="15534"/>
                  <a:pt x="11950" y="15497"/>
                  <a:pt x="11862" y="15492"/>
                </a:cubicBezTo>
                <a:cubicBezTo>
                  <a:pt x="11773" y="15492"/>
                  <a:pt x="11709" y="15534"/>
                  <a:pt x="11705" y="15641"/>
                </a:cubicBezTo>
                <a:close/>
                <a:moveTo>
                  <a:pt x="8637" y="15502"/>
                </a:moveTo>
                <a:cubicBezTo>
                  <a:pt x="8553" y="15506"/>
                  <a:pt x="8485" y="15553"/>
                  <a:pt x="8489" y="15660"/>
                </a:cubicBezTo>
                <a:cubicBezTo>
                  <a:pt x="8494" y="15771"/>
                  <a:pt x="8566" y="15808"/>
                  <a:pt x="8646" y="15808"/>
                </a:cubicBezTo>
                <a:cubicBezTo>
                  <a:pt x="8726" y="15808"/>
                  <a:pt x="8794" y="15762"/>
                  <a:pt x="8802" y="15636"/>
                </a:cubicBezTo>
                <a:cubicBezTo>
                  <a:pt x="8769" y="15581"/>
                  <a:pt x="8731" y="15497"/>
                  <a:pt x="8637" y="15502"/>
                </a:cubicBezTo>
                <a:close/>
                <a:moveTo>
                  <a:pt x="7626" y="7088"/>
                </a:moveTo>
                <a:cubicBezTo>
                  <a:pt x="7533" y="7088"/>
                  <a:pt x="7487" y="7149"/>
                  <a:pt x="7487" y="7251"/>
                </a:cubicBezTo>
                <a:cubicBezTo>
                  <a:pt x="7487" y="7363"/>
                  <a:pt x="7554" y="7405"/>
                  <a:pt x="7635" y="7405"/>
                </a:cubicBezTo>
                <a:cubicBezTo>
                  <a:pt x="7719" y="7405"/>
                  <a:pt x="7774" y="7339"/>
                  <a:pt x="7787" y="7242"/>
                </a:cubicBezTo>
                <a:cubicBezTo>
                  <a:pt x="7757" y="7158"/>
                  <a:pt x="7719" y="7084"/>
                  <a:pt x="7626" y="7088"/>
                </a:cubicBezTo>
                <a:close/>
                <a:moveTo>
                  <a:pt x="9911" y="7246"/>
                </a:moveTo>
                <a:cubicBezTo>
                  <a:pt x="9915" y="7140"/>
                  <a:pt x="9852" y="7093"/>
                  <a:pt x="9763" y="7088"/>
                </a:cubicBezTo>
                <a:cubicBezTo>
                  <a:pt x="9674" y="7084"/>
                  <a:pt x="9611" y="7135"/>
                  <a:pt x="9602" y="7237"/>
                </a:cubicBezTo>
                <a:cubicBezTo>
                  <a:pt x="9594" y="7349"/>
                  <a:pt x="9674" y="7377"/>
                  <a:pt x="9771" y="7405"/>
                </a:cubicBezTo>
                <a:cubicBezTo>
                  <a:pt x="9831" y="7377"/>
                  <a:pt x="9911" y="7358"/>
                  <a:pt x="9911" y="7246"/>
                </a:cubicBezTo>
                <a:close/>
                <a:moveTo>
                  <a:pt x="14007" y="14279"/>
                </a:moveTo>
                <a:cubicBezTo>
                  <a:pt x="13914" y="14284"/>
                  <a:pt x="13854" y="14344"/>
                  <a:pt x="13850" y="14437"/>
                </a:cubicBezTo>
                <a:cubicBezTo>
                  <a:pt x="13846" y="14539"/>
                  <a:pt x="13926" y="14591"/>
                  <a:pt x="14007" y="14600"/>
                </a:cubicBezTo>
                <a:cubicBezTo>
                  <a:pt x="14100" y="14609"/>
                  <a:pt x="14151" y="14549"/>
                  <a:pt x="14159" y="14428"/>
                </a:cubicBezTo>
                <a:cubicBezTo>
                  <a:pt x="14138" y="14354"/>
                  <a:pt x="14108" y="14279"/>
                  <a:pt x="14007" y="14279"/>
                </a:cubicBezTo>
                <a:close/>
                <a:moveTo>
                  <a:pt x="14003" y="5875"/>
                </a:moveTo>
                <a:cubicBezTo>
                  <a:pt x="13918" y="5885"/>
                  <a:pt x="13867" y="5950"/>
                  <a:pt x="13876" y="6052"/>
                </a:cubicBezTo>
                <a:cubicBezTo>
                  <a:pt x="13884" y="6159"/>
                  <a:pt x="13956" y="6201"/>
                  <a:pt x="14036" y="6196"/>
                </a:cubicBezTo>
                <a:cubicBezTo>
                  <a:pt x="14121" y="6196"/>
                  <a:pt x="14172" y="6126"/>
                  <a:pt x="14189" y="6033"/>
                </a:cubicBezTo>
                <a:cubicBezTo>
                  <a:pt x="14155" y="5945"/>
                  <a:pt x="14104" y="5861"/>
                  <a:pt x="14003" y="5875"/>
                </a:cubicBezTo>
                <a:close/>
                <a:moveTo>
                  <a:pt x="14011" y="15488"/>
                </a:moveTo>
                <a:cubicBezTo>
                  <a:pt x="13918" y="15483"/>
                  <a:pt x="13854" y="15534"/>
                  <a:pt x="13854" y="15636"/>
                </a:cubicBezTo>
                <a:cubicBezTo>
                  <a:pt x="13859" y="15729"/>
                  <a:pt x="13918" y="15785"/>
                  <a:pt x="14011" y="15790"/>
                </a:cubicBezTo>
                <a:cubicBezTo>
                  <a:pt x="14108" y="15790"/>
                  <a:pt x="14151" y="15734"/>
                  <a:pt x="14168" y="15650"/>
                </a:cubicBezTo>
                <a:cubicBezTo>
                  <a:pt x="14155" y="15543"/>
                  <a:pt x="14104" y="15492"/>
                  <a:pt x="14011" y="15488"/>
                </a:cubicBezTo>
                <a:close/>
                <a:moveTo>
                  <a:pt x="7571" y="14316"/>
                </a:moveTo>
                <a:cubicBezTo>
                  <a:pt x="7482" y="14321"/>
                  <a:pt x="7423" y="14372"/>
                  <a:pt x="7436" y="14479"/>
                </a:cubicBezTo>
                <a:cubicBezTo>
                  <a:pt x="7444" y="14586"/>
                  <a:pt x="7508" y="14628"/>
                  <a:pt x="7597" y="14623"/>
                </a:cubicBezTo>
                <a:cubicBezTo>
                  <a:pt x="7690" y="14618"/>
                  <a:pt x="7728" y="14549"/>
                  <a:pt x="7745" y="14465"/>
                </a:cubicBezTo>
                <a:cubicBezTo>
                  <a:pt x="7715" y="14358"/>
                  <a:pt x="7656" y="14312"/>
                  <a:pt x="7571" y="14316"/>
                </a:cubicBezTo>
                <a:close/>
                <a:moveTo>
                  <a:pt x="19258" y="19146"/>
                </a:moveTo>
                <a:cubicBezTo>
                  <a:pt x="19258" y="19253"/>
                  <a:pt x="19321" y="19304"/>
                  <a:pt x="19401" y="19304"/>
                </a:cubicBezTo>
                <a:cubicBezTo>
                  <a:pt x="19495" y="19304"/>
                  <a:pt x="19571" y="19229"/>
                  <a:pt x="19562" y="19123"/>
                </a:cubicBezTo>
                <a:cubicBezTo>
                  <a:pt x="19554" y="19044"/>
                  <a:pt x="19490" y="18974"/>
                  <a:pt x="19385" y="18978"/>
                </a:cubicBezTo>
                <a:cubicBezTo>
                  <a:pt x="19308" y="18992"/>
                  <a:pt x="19262" y="19048"/>
                  <a:pt x="19258" y="19146"/>
                </a:cubicBezTo>
                <a:close/>
                <a:moveTo>
                  <a:pt x="4271" y="8432"/>
                </a:moveTo>
                <a:cubicBezTo>
                  <a:pt x="4271" y="8548"/>
                  <a:pt x="4339" y="8608"/>
                  <a:pt x="4436" y="8608"/>
                </a:cubicBezTo>
                <a:cubicBezTo>
                  <a:pt x="4521" y="8608"/>
                  <a:pt x="4580" y="8548"/>
                  <a:pt x="4584" y="8446"/>
                </a:cubicBezTo>
                <a:cubicBezTo>
                  <a:pt x="4588" y="8334"/>
                  <a:pt x="4525" y="8297"/>
                  <a:pt x="4436" y="8297"/>
                </a:cubicBezTo>
                <a:cubicBezTo>
                  <a:pt x="4347" y="8297"/>
                  <a:pt x="4271" y="8320"/>
                  <a:pt x="4271" y="8432"/>
                </a:cubicBezTo>
                <a:close/>
                <a:moveTo>
                  <a:pt x="3370" y="8302"/>
                </a:moveTo>
                <a:cubicBezTo>
                  <a:pt x="3281" y="8306"/>
                  <a:pt x="3213" y="8343"/>
                  <a:pt x="3222" y="8450"/>
                </a:cubicBezTo>
                <a:cubicBezTo>
                  <a:pt x="3230" y="8543"/>
                  <a:pt x="3285" y="8604"/>
                  <a:pt x="3382" y="8599"/>
                </a:cubicBezTo>
                <a:cubicBezTo>
                  <a:pt x="3471" y="8590"/>
                  <a:pt x="3526" y="8539"/>
                  <a:pt x="3535" y="8446"/>
                </a:cubicBezTo>
                <a:cubicBezTo>
                  <a:pt x="3526" y="8320"/>
                  <a:pt x="3459" y="8297"/>
                  <a:pt x="3370" y="8302"/>
                </a:cubicBezTo>
                <a:close/>
                <a:moveTo>
                  <a:pt x="18166" y="19150"/>
                </a:moveTo>
                <a:cubicBezTo>
                  <a:pt x="18162" y="19248"/>
                  <a:pt x="18234" y="19308"/>
                  <a:pt x="18314" y="19313"/>
                </a:cubicBezTo>
                <a:cubicBezTo>
                  <a:pt x="18399" y="19318"/>
                  <a:pt x="18462" y="19271"/>
                  <a:pt x="18471" y="19164"/>
                </a:cubicBezTo>
                <a:cubicBezTo>
                  <a:pt x="18479" y="19053"/>
                  <a:pt x="18407" y="19020"/>
                  <a:pt x="18318" y="18988"/>
                </a:cubicBezTo>
                <a:cubicBezTo>
                  <a:pt x="18259" y="19025"/>
                  <a:pt x="18170" y="19048"/>
                  <a:pt x="18166" y="19150"/>
                </a:cubicBezTo>
                <a:close/>
                <a:moveTo>
                  <a:pt x="12771" y="15622"/>
                </a:moveTo>
                <a:cubicBezTo>
                  <a:pt x="12763" y="15743"/>
                  <a:pt x="12835" y="15785"/>
                  <a:pt x="12932" y="15790"/>
                </a:cubicBezTo>
                <a:cubicBezTo>
                  <a:pt x="13021" y="15794"/>
                  <a:pt x="13080" y="15748"/>
                  <a:pt x="13084" y="15641"/>
                </a:cubicBezTo>
                <a:cubicBezTo>
                  <a:pt x="13084" y="15534"/>
                  <a:pt x="13025" y="15492"/>
                  <a:pt x="12928" y="15483"/>
                </a:cubicBezTo>
                <a:cubicBezTo>
                  <a:pt x="12856" y="15497"/>
                  <a:pt x="12780" y="15511"/>
                  <a:pt x="12771" y="15622"/>
                </a:cubicBezTo>
                <a:close/>
                <a:moveTo>
                  <a:pt x="7436" y="13247"/>
                </a:moveTo>
                <a:cubicBezTo>
                  <a:pt x="7432" y="13354"/>
                  <a:pt x="7482" y="13405"/>
                  <a:pt x="7580" y="13410"/>
                </a:cubicBezTo>
                <a:cubicBezTo>
                  <a:pt x="7669" y="13415"/>
                  <a:pt x="7736" y="13373"/>
                  <a:pt x="7745" y="13270"/>
                </a:cubicBezTo>
                <a:cubicBezTo>
                  <a:pt x="7749" y="13168"/>
                  <a:pt x="7694" y="13117"/>
                  <a:pt x="7601" y="13103"/>
                </a:cubicBezTo>
                <a:cubicBezTo>
                  <a:pt x="7512" y="13112"/>
                  <a:pt x="7440" y="13136"/>
                  <a:pt x="7436" y="13247"/>
                </a:cubicBezTo>
                <a:close/>
                <a:moveTo>
                  <a:pt x="6518" y="13112"/>
                </a:moveTo>
                <a:cubicBezTo>
                  <a:pt x="6425" y="13117"/>
                  <a:pt x="6370" y="13168"/>
                  <a:pt x="6374" y="13275"/>
                </a:cubicBezTo>
                <a:cubicBezTo>
                  <a:pt x="6378" y="13387"/>
                  <a:pt x="6446" y="13415"/>
                  <a:pt x="6535" y="13410"/>
                </a:cubicBezTo>
                <a:cubicBezTo>
                  <a:pt x="6628" y="13405"/>
                  <a:pt x="6674" y="13354"/>
                  <a:pt x="6687" y="13257"/>
                </a:cubicBezTo>
                <a:cubicBezTo>
                  <a:pt x="6662" y="13159"/>
                  <a:pt x="6611" y="13108"/>
                  <a:pt x="6518" y="13112"/>
                </a:cubicBezTo>
                <a:close/>
                <a:moveTo>
                  <a:pt x="18318" y="17812"/>
                </a:moveTo>
                <a:cubicBezTo>
                  <a:pt x="18229" y="17812"/>
                  <a:pt x="18162" y="17854"/>
                  <a:pt x="18162" y="17960"/>
                </a:cubicBezTo>
                <a:cubicBezTo>
                  <a:pt x="18162" y="18067"/>
                  <a:pt x="18225" y="18109"/>
                  <a:pt x="18314" y="18114"/>
                </a:cubicBezTo>
                <a:cubicBezTo>
                  <a:pt x="18407" y="18119"/>
                  <a:pt x="18462" y="18072"/>
                  <a:pt x="18471" y="17956"/>
                </a:cubicBezTo>
                <a:cubicBezTo>
                  <a:pt x="18462" y="17868"/>
                  <a:pt x="18416" y="17812"/>
                  <a:pt x="18318" y="17812"/>
                </a:cubicBezTo>
                <a:close/>
                <a:moveTo>
                  <a:pt x="20633" y="20308"/>
                </a:moveTo>
                <a:cubicBezTo>
                  <a:pt x="20633" y="20210"/>
                  <a:pt x="20574" y="20150"/>
                  <a:pt x="20489" y="20145"/>
                </a:cubicBezTo>
                <a:cubicBezTo>
                  <a:pt x="20404" y="20145"/>
                  <a:pt x="20332" y="20196"/>
                  <a:pt x="20337" y="20294"/>
                </a:cubicBezTo>
                <a:cubicBezTo>
                  <a:pt x="20341" y="20391"/>
                  <a:pt x="20409" y="20438"/>
                  <a:pt x="20502" y="20438"/>
                </a:cubicBezTo>
                <a:cubicBezTo>
                  <a:pt x="20569" y="20429"/>
                  <a:pt x="20633" y="20396"/>
                  <a:pt x="20633" y="20308"/>
                </a:cubicBezTo>
                <a:close/>
                <a:moveTo>
                  <a:pt x="10800" y="15497"/>
                </a:moveTo>
                <a:cubicBezTo>
                  <a:pt x="10698" y="15492"/>
                  <a:pt x="10626" y="15548"/>
                  <a:pt x="10626" y="15655"/>
                </a:cubicBezTo>
                <a:cubicBezTo>
                  <a:pt x="10626" y="15753"/>
                  <a:pt x="10706" y="15794"/>
                  <a:pt x="10787" y="15799"/>
                </a:cubicBezTo>
                <a:cubicBezTo>
                  <a:pt x="10876" y="15804"/>
                  <a:pt x="10935" y="15762"/>
                  <a:pt x="10948" y="15655"/>
                </a:cubicBezTo>
                <a:cubicBezTo>
                  <a:pt x="10931" y="15571"/>
                  <a:pt x="10893" y="15502"/>
                  <a:pt x="10800" y="15497"/>
                </a:cubicBezTo>
                <a:close/>
                <a:moveTo>
                  <a:pt x="5519" y="7088"/>
                </a:moveTo>
                <a:cubicBezTo>
                  <a:pt x="5426" y="7084"/>
                  <a:pt x="5375" y="7140"/>
                  <a:pt x="5371" y="7246"/>
                </a:cubicBezTo>
                <a:cubicBezTo>
                  <a:pt x="5367" y="7344"/>
                  <a:pt x="5418" y="7391"/>
                  <a:pt x="5498" y="7395"/>
                </a:cubicBezTo>
                <a:cubicBezTo>
                  <a:pt x="5583" y="7400"/>
                  <a:pt x="5655" y="7372"/>
                  <a:pt x="5671" y="7233"/>
                </a:cubicBezTo>
                <a:cubicBezTo>
                  <a:pt x="5642" y="7172"/>
                  <a:pt x="5612" y="7088"/>
                  <a:pt x="5519" y="7088"/>
                </a:cubicBezTo>
                <a:close/>
                <a:moveTo>
                  <a:pt x="7559" y="15511"/>
                </a:moveTo>
                <a:cubicBezTo>
                  <a:pt x="7474" y="15520"/>
                  <a:pt x="7419" y="15585"/>
                  <a:pt x="7432" y="15692"/>
                </a:cubicBezTo>
                <a:cubicBezTo>
                  <a:pt x="7440" y="15785"/>
                  <a:pt x="7504" y="15827"/>
                  <a:pt x="7575" y="15827"/>
                </a:cubicBezTo>
                <a:cubicBezTo>
                  <a:pt x="7664" y="15827"/>
                  <a:pt x="7719" y="15767"/>
                  <a:pt x="7724" y="15674"/>
                </a:cubicBezTo>
                <a:cubicBezTo>
                  <a:pt x="7702" y="15567"/>
                  <a:pt x="7647" y="15502"/>
                  <a:pt x="7559" y="15511"/>
                </a:cubicBezTo>
                <a:close/>
                <a:moveTo>
                  <a:pt x="4576" y="10881"/>
                </a:moveTo>
                <a:cubicBezTo>
                  <a:pt x="4584" y="10770"/>
                  <a:pt x="4516" y="10728"/>
                  <a:pt x="4427" y="10728"/>
                </a:cubicBezTo>
                <a:cubicBezTo>
                  <a:pt x="4343" y="10728"/>
                  <a:pt x="4267" y="10756"/>
                  <a:pt x="4262" y="10867"/>
                </a:cubicBezTo>
                <a:cubicBezTo>
                  <a:pt x="4258" y="10974"/>
                  <a:pt x="4317" y="11021"/>
                  <a:pt x="4427" y="11030"/>
                </a:cubicBezTo>
                <a:cubicBezTo>
                  <a:pt x="4495" y="11021"/>
                  <a:pt x="4567" y="10984"/>
                  <a:pt x="4576" y="10881"/>
                </a:cubicBezTo>
                <a:close/>
                <a:moveTo>
                  <a:pt x="1225" y="10723"/>
                </a:moveTo>
                <a:cubicBezTo>
                  <a:pt x="1123" y="10719"/>
                  <a:pt x="1085" y="10788"/>
                  <a:pt x="1089" y="10886"/>
                </a:cubicBezTo>
                <a:cubicBezTo>
                  <a:pt x="1093" y="10974"/>
                  <a:pt x="1140" y="11030"/>
                  <a:pt x="1220" y="11030"/>
                </a:cubicBezTo>
                <a:cubicBezTo>
                  <a:pt x="1326" y="11030"/>
                  <a:pt x="1368" y="10951"/>
                  <a:pt x="1402" y="10853"/>
                </a:cubicBezTo>
                <a:cubicBezTo>
                  <a:pt x="1377" y="10760"/>
                  <a:pt x="1305" y="10728"/>
                  <a:pt x="1225" y="10723"/>
                </a:cubicBezTo>
                <a:close/>
                <a:moveTo>
                  <a:pt x="15098" y="16654"/>
                </a:moveTo>
                <a:cubicBezTo>
                  <a:pt x="15010" y="16654"/>
                  <a:pt x="14942" y="16692"/>
                  <a:pt x="14938" y="16798"/>
                </a:cubicBezTo>
                <a:cubicBezTo>
                  <a:pt x="14929" y="16910"/>
                  <a:pt x="14993" y="16952"/>
                  <a:pt x="15082" y="16956"/>
                </a:cubicBezTo>
                <a:cubicBezTo>
                  <a:pt x="15170" y="16961"/>
                  <a:pt x="15230" y="16915"/>
                  <a:pt x="15247" y="16817"/>
                </a:cubicBezTo>
                <a:cubicBezTo>
                  <a:pt x="15242" y="16710"/>
                  <a:pt x="15191" y="16654"/>
                  <a:pt x="15098" y="16654"/>
                </a:cubicBezTo>
                <a:close/>
                <a:moveTo>
                  <a:pt x="11735" y="6043"/>
                </a:moveTo>
                <a:cubicBezTo>
                  <a:pt x="11739" y="6136"/>
                  <a:pt x="11811" y="6196"/>
                  <a:pt x="11891" y="6201"/>
                </a:cubicBezTo>
                <a:cubicBezTo>
                  <a:pt x="11967" y="6205"/>
                  <a:pt x="12018" y="6154"/>
                  <a:pt x="12027" y="6061"/>
                </a:cubicBezTo>
                <a:cubicBezTo>
                  <a:pt x="12035" y="5950"/>
                  <a:pt x="11967" y="5917"/>
                  <a:pt x="11887" y="5889"/>
                </a:cubicBezTo>
                <a:cubicBezTo>
                  <a:pt x="11811" y="5903"/>
                  <a:pt x="11735" y="5940"/>
                  <a:pt x="11735" y="6043"/>
                </a:cubicBezTo>
                <a:close/>
                <a:moveTo>
                  <a:pt x="16021" y="4825"/>
                </a:moveTo>
                <a:cubicBezTo>
                  <a:pt x="16025" y="4913"/>
                  <a:pt x="16059" y="4992"/>
                  <a:pt x="16160" y="4992"/>
                </a:cubicBezTo>
                <a:cubicBezTo>
                  <a:pt x="16254" y="4992"/>
                  <a:pt x="16304" y="4941"/>
                  <a:pt x="16309" y="4839"/>
                </a:cubicBezTo>
                <a:cubicBezTo>
                  <a:pt x="16313" y="4727"/>
                  <a:pt x="16245" y="4695"/>
                  <a:pt x="16084" y="4695"/>
                </a:cubicBezTo>
                <a:cubicBezTo>
                  <a:pt x="16076" y="4695"/>
                  <a:pt x="16017" y="4736"/>
                  <a:pt x="16021" y="4825"/>
                </a:cubicBezTo>
                <a:close/>
                <a:moveTo>
                  <a:pt x="5337" y="8427"/>
                </a:moveTo>
                <a:cubicBezTo>
                  <a:pt x="5333" y="8520"/>
                  <a:pt x="5384" y="8590"/>
                  <a:pt x="5477" y="8594"/>
                </a:cubicBezTo>
                <a:cubicBezTo>
                  <a:pt x="5566" y="8599"/>
                  <a:pt x="5633" y="8562"/>
                  <a:pt x="5642" y="8455"/>
                </a:cubicBezTo>
                <a:cubicBezTo>
                  <a:pt x="5650" y="8348"/>
                  <a:pt x="5595" y="8297"/>
                  <a:pt x="5570" y="8297"/>
                </a:cubicBezTo>
                <a:cubicBezTo>
                  <a:pt x="5413" y="8288"/>
                  <a:pt x="5341" y="8325"/>
                  <a:pt x="5337" y="8427"/>
                </a:cubicBezTo>
                <a:close/>
                <a:moveTo>
                  <a:pt x="20328" y="19118"/>
                </a:moveTo>
                <a:cubicBezTo>
                  <a:pt x="20315" y="19229"/>
                  <a:pt x="20383" y="19271"/>
                  <a:pt x="20472" y="19276"/>
                </a:cubicBezTo>
                <a:cubicBezTo>
                  <a:pt x="20557" y="19281"/>
                  <a:pt x="20629" y="19248"/>
                  <a:pt x="20637" y="19141"/>
                </a:cubicBezTo>
                <a:cubicBezTo>
                  <a:pt x="20641" y="19039"/>
                  <a:pt x="20582" y="18988"/>
                  <a:pt x="20502" y="18978"/>
                </a:cubicBezTo>
                <a:cubicBezTo>
                  <a:pt x="20404" y="18978"/>
                  <a:pt x="20341" y="19016"/>
                  <a:pt x="20328" y="19118"/>
                </a:cubicBezTo>
                <a:close/>
                <a:moveTo>
                  <a:pt x="14946" y="4843"/>
                </a:moveTo>
                <a:cubicBezTo>
                  <a:pt x="14955" y="4936"/>
                  <a:pt x="15022" y="4992"/>
                  <a:pt x="15111" y="4987"/>
                </a:cubicBezTo>
                <a:cubicBezTo>
                  <a:pt x="15191" y="4983"/>
                  <a:pt x="15242" y="4932"/>
                  <a:pt x="15247" y="4848"/>
                </a:cubicBezTo>
                <a:cubicBezTo>
                  <a:pt x="15255" y="4741"/>
                  <a:pt x="15187" y="4704"/>
                  <a:pt x="15103" y="4699"/>
                </a:cubicBezTo>
                <a:cubicBezTo>
                  <a:pt x="15010" y="4704"/>
                  <a:pt x="14933" y="4736"/>
                  <a:pt x="14946" y="4843"/>
                </a:cubicBezTo>
                <a:close/>
                <a:moveTo>
                  <a:pt x="18162" y="3644"/>
                </a:moveTo>
                <a:cubicBezTo>
                  <a:pt x="18166" y="3751"/>
                  <a:pt x="18234" y="3807"/>
                  <a:pt x="18314" y="3807"/>
                </a:cubicBezTo>
                <a:cubicBezTo>
                  <a:pt x="18394" y="3807"/>
                  <a:pt x="18475" y="3746"/>
                  <a:pt x="18466" y="3649"/>
                </a:cubicBezTo>
                <a:cubicBezTo>
                  <a:pt x="18458" y="3556"/>
                  <a:pt x="18382" y="3514"/>
                  <a:pt x="18289" y="3491"/>
                </a:cubicBezTo>
                <a:cubicBezTo>
                  <a:pt x="18234" y="3528"/>
                  <a:pt x="18158" y="3547"/>
                  <a:pt x="18162" y="3644"/>
                </a:cubicBezTo>
                <a:close/>
                <a:moveTo>
                  <a:pt x="19368" y="2333"/>
                </a:moveTo>
                <a:cubicBezTo>
                  <a:pt x="19291" y="2343"/>
                  <a:pt x="19245" y="2403"/>
                  <a:pt x="19249" y="2496"/>
                </a:cubicBezTo>
                <a:cubicBezTo>
                  <a:pt x="19253" y="2608"/>
                  <a:pt x="19325" y="2645"/>
                  <a:pt x="19410" y="2631"/>
                </a:cubicBezTo>
                <a:cubicBezTo>
                  <a:pt x="19486" y="2622"/>
                  <a:pt x="19537" y="2566"/>
                  <a:pt x="19524" y="2426"/>
                </a:cubicBezTo>
                <a:cubicBezTo>
                  <a:pt x="19520" y="2366"/>
                  <a:pt x="19452" y="2319"/>
                  <a:pt x="19368" y="2333"/>
                </a:cubicBezTo>
                <a:close/>
                <a:moveTo>
                  <a:pt x="6552" y="14623"/>
                </a:moveTo>
                <a:cubicBezTo>
                  <a:pt x="6632" y="14614"/>
                  <a:pt x="6687" y="14553"/>
                  <a:pt x="6678" y="14470"/>
                </a:cubicBezTo>
                <a:cubicBezTo>
                  <a:pt x="6670" y="14367"/>
                  <a:pt x="6602" y="14326"/>
                  <a:pt x="6505" y="14340"/>
                </a:cubicBezTo>
                <a:cubicBezTo>
                  <a:pt x="6420" y="14349"/>
                  <a:pt x="6378" y="14400"/>
                  <a:pt x="6378" y="14498"/>
                </a:cubicBezTo>
                <a:cubicBezTo>
                  <a:pt x="6395" y="14595"/>
                  <a:pt x="6463" y="14628"/>
                  <a:pt x="6552" y="14623"/>
                </a:cubicBezTo>
                <a:close/>
                <a:moveTo>
                  <a:pt x="15242" y="17998"/>
                </a:moveTo>
                <a:cubicBezTo>
                  <a:pt x="15242" y="17900"/>
                  <a:pt x="15170" y="17840"/>
                  <a:pt x="15094" y="17830"/>
                </a:cubicBezTo>
                <a:cubicBezTo>
                  <a:pt x="15014" y="17826"/>
                  <a:pt x="14938" y="17868"/>
                  <a:pt x="14938" y="17979"/>
                </a:cubicBezTo>
                <a:cubicBezTo>
                  <a:pt x="14933" y="18086"/>
                  <a:pt x="15014" y="18119"/>
                  <a:pt x="15098" y="18156"/>
                </a:cubicBezTo>
                <a:cubicBezTo>
                  <a:pt x="15166" y="18132"/>
                  <a:pt x="15242" y="18100"/>
                  <a:pt x="15242" y="17998"/>
                </a:cubicBezTo>
                <a:close/>
                <a:moveTo>
                  <a:pt x="17227" y="4671"/>
                </a:moveTo>
                <a:cubicBezTo>
                  <a:pt x="17159" y="4676"/>
                  <a:pt x="17096" y="4718"/>
                  <a:pt x="17096" y="4815"/>
                </a:cubicBezTo>
                <a:cubicBezTo>
                  <a:pt x="17096" y="4922"/>
                  <a:pt x="17142" y="4983"/>
                  <a:pt x="17235" y="4983"/>
                </a:cubicBezTo>
                <a:cubicBezTo>
                  <a:pt x="17332" y="4987"/>
                  <a:pt x="17371" y="4913"/>
                  <a:pt x="17383" y="4843"/>
                </a:cubicBezTo>
                <a:cubicBezTo>
                  <a:pt x="17379" y="4713"/>
                  <a:pt x="17311" y="4667"/>
                  <a:pt x="17227" y="4671"/>
                </a:cubicBezTo>
                <a:close/>
                <a:moveTo>
                  <a:pt x="150" y="13131"/>
                </a:moveTo>
                <a:cubicBezTo>
                  <a:pt x="78" y="13136"/>
                  <a:pt x="23" y="13196"/>
                  <a:pt x="23" y="13284"/>
                </a:cubicBezTo>
                <a:cubicBezTo>
                  <a:pt x="19" y="13396"/>
                  <a:pt x="91" y="13438"/>
                  <a:pt x="175" y="13429"/>
                </a:cubicBezTo>
                <a:cubicBezTo>
                  <a:pt x="247" y="13424"/>
                  <a:pt x="306" y="13382"/>
                  <a:pt x="302" y="13266"/>
                </a:cubicBezTo>
                <a:cubicBezTo>
                  <a:pt x="289" y="13182"/>
                  <a:pt x="239" y="13122"/>
                  <a:pt x="150" y="13131"/>
                </a:cubicBezTo>
                <a:close/>
                <a:moveTo>
                  <a:pt x="9754" y="5894"/>
                </a:moveTo>
                <a:cubicBezTo>
                  <a:pt x="9678" y="5903"/>
                  <a:pt x="9615" y="5959"/>
                  <a:pt x="9628" y="6047"/>
                </a:cubicBezTo>
                <a:cubicBezTo>
                  <a:pt x="9640" y="6140"/>
                  <a:pt x="9704" y="6210"/>
                  <a:pt x="9793" y="6196"/>
                </a:cubicBezTo>
                <a:cubicBezTo>
                  <a:pt x="9864" y="6187"/>
                  <a:pt x="9924" y="6136"/>
                  <a:pt x="9915" y="6001"/>
                </a:cubicBezTo>
                <a:cubicBezTo>
                  <a:pt x="9898" y="5945"/>
                  <a:pt x="9843" y="5885"/>
                  <a:pt x="9754" y="5894"/>
                </a:cubicBezTo>
                <a:close/>
                <a:moveTo>
                  <a:pt x="3408" y="7088"/>
                </a:moveTo>
                <a:cubicBezTo>
                  <a:pt x="3319" y="7088"/>
                  <a:pt x="3264" y="7140"/>
                  <a:pt x="3260" y="7242"/>
                </a:cubicBezTo>
                <a:cubicBezTo>
                  <a:pt x="3255" y="7339"/>
                  <a:pt x="3310" y="7372"/>
                  <a:pt x="3387" y="7381"/>
                </a:cubicBezTo>
                <a:cubicBezTo>
                  <a:pt x="3475" y="7386"/>
                  <a:pt x="3539" y="7358"/>
                  <a:pt x="3556" y="7246"/>
                </a:cubicBezTo>
                <a:cubicBezTo>
                  <a:pt x="3539" y="7163"/>
                  <a:pt x="3501" y="7088"/>
                  <a:pt x="3408" y="7088"/>
                </a:cubicBezTo>
                <a:close/>
                <a:moveTo>
                  <a:pt x="4466" y="7088"/>
                </a:moveTo>
                <a:cubicBezTo>
                  <a:pt x="4372" y="7079"/>
                  <a:pt x="4313" y="7135"/>
                  <a:pt x="4309" y="7237"/>
                </a:cubicBezTo>
                <a:cubicBezTo>
                  <a:pt x="4305" y="7326"/>
                  <a:pt x="4356" y="7372"/>
                  <a:pt x="4436" y="7381"/>
                </a:cubicBezTo>
                <a:cubicBezTo>
                  <a:pt x="4525" y="7391"/>
                  <a:pt x="4588" y="7363"/>
                  <a:pt x="4609" y="7251"/>
                </a:cubicBezTo>
                <a:cubicBezTo>
                  <a:pt x="4597" y="7167"/>
                  <a:pt x="4554" y="7098"/>
                  <a:pt x="4466" y="7088"/>
                </a:cubicBezTo>
                <a:close/>
                <a:moveTo>
                  <a:pt x="16152" y="19016"/>
                </a:moveTo>
                <a:cubicBezTo>
                  <a:pt x="16076" y="19016"/>
                  <a:pt x="16008" y="19062"/>
                  <a:pt x="16004" y="19146"/>
                </a:cubicBezTo>
                <a:cubicBezTo>
                  <a:pt x="16000" y="19243"/>
                  <a:pt x="16063" y="19308"/>
                  <a:pt x="16148" y="19318"/>
                </a:cubicBezTo>
                <a:cubicBezTo>
                  <a:pt x="16237" y="19327"/>
                  <a:pt x="16292" y="19271"/>
                  <a:pt x="16309" y="19160"/>
                </a:cubicBezTo>
                <a:cubicBezTo>
                  <a:pt x="16300" y="19067"/>
                  <a:pt x="16241" y="19011"/>
                  <a:pt x="16152" y="19016"/>
                </a:cubicBezTo>
                <a:close/>
                <a:moveTo>
                  <a:pt x="6585" y="7088"/>
                </a:moveTo>
                <a:cubicBezTo>
                  <a:pt x="6496" y="7079"/>
                  <a:pt x="6437" y="7130"/>
                  <a:pt x="6429" y="7228"/>
                </a:cubicBezTo>
                <a:cubicBezTo>
                  <a:pt x="6420" y="7339"/>
                  <a:pt x="6484" y="7377"/>
                  <a:pt x="6573" y="7386"/>
                </a:cubicBezTo>
                <a:cubicBezTo>
                  <a:pt x="6657" y="7391"/>
                  <a:pt x="6721" y="7349"/>
                  <a:pt x="6742" y="7251"/>
                </a:cubicBezTo>
                <a:cubicBezTo>
                  <a:pt x="6717" y="7163"/>
                  <a:pt x="6670" y="7098"/>
                  <a:pt x="6585" y="7088"/>
                </a:cubicBezTo>
                <a:close/>
                <a:moveTo>
                  <a:pt x="8659" y="7084"/>
                </a:moveTo>
                <a:cubicBezTo>
                  <a:pt x="8574" y="7093"/>
                  <a:pt x="8532" y="7154"/>
                  <a:pt x="8532" y="7237"/>
                </a:cubicBezTo>
                <a:cubicBezTo>
                  <a:pt x="8527" y="7349"/>
                  <a:pt x="8595" y="7386"/>
                  <a:pt x="8684" y="7386"/>
                </a:cubicBezTo>
                <a:cubicBezTo>
                  <a:pt x="8769" y="7386"/>
                  <a:pt x="8836" y="7349"/>
                  <a:pt x="8853" y="7242"/>
                </a:cubicBezTo>
                <a:cubicBezTo>
                  <a:pt x="8815" y="7154"/>
                  <a:pt x="8764" y="7074"/>
                  <a:pt x="8659" y="7084"/>
                </a:cubicBezTo>
                <a:close/>
                <a:moveTo>
                  <a:pt x="10651" y="16836"/>
                </a:moveTo>
                <a:cubicBezTo>
                  <a:pt x="10651" y="16938"/>
                  <a:pt x="10715" y="16975"/>
                  <a:pt x="10787" y="16975"/>
                </a:cubicBezTo>
                <a:cubicBezTo>
                  <a:pt x="10855" y="16980"/>
                  <a:pt x="10922" y="16943"/>
                  <a:pt x="10931" y="16845"/>
                </a:cubicBezTo>
                <a:cubicBezTo>
                  <a:pt x="10939" y="16738"/>
                  <a:pt x="10880" y="16692"/>
                  <a:pt x="10795" y="16668"/>
                </a:cubicBezTo>
                <a:cubicBezTo>
                  <a:pt x="10711" y="16687"/>
                  <a:pt x="10647" y="16729"/>
                  <a:pt x="10651" y="16836"/>
                </a:cubicBezTo>
                <a:close/>
                <a:moveTo>
                  <a:pt x="5485" y="13117"/>
                </a:moveTo>
                <a:cubicBezTo>
                  <a:pt x="5396" y="13112"/>
                  <a:pt x="5324" y="13140"/>
                  <a:pt x="5316" y="13252"/>
                </a:cubicBezTo>
                <a:cubicBezTo>
                  <a:pt x="5308" y="13359"/>
                  <a:pt x="5363" y="13410"/>
                  <a:pt x="5460" y="13415"/>
                </a:cubicBezTo>
                <a:cubicBezTo>
                  <a:pt x="5544" y="13415"/>
                  <a:pt x="5591" y="13373"/>
                  <a:pt x="5604" y="13261"/>
                </a:cubicBezTo>
                <a:cubicBezTo>
                  <a:pt x="5587" y="13201"/>
                  <a:pt x="5583" y="13122"/>
                  <a:pt x="5485" y="13117"/>
                </a:cubicBezTo>
                <a:close/>
                <a:moveTo>
                  <a:pt x="14036" y="17840"/>
                </a:moveTo>
                <a:cubicBezTo>
                  <a:pt x="13952" y="17826"/>
                  <a:pt x="13884" y="17872"/>
                  <a:pt x="13876" y="17979"/>
                </a:cubicBezTo>
                <a:cubicBezTo>
                  <a:pt x="13867" y="18091"/>
                  <a:pt x="13935" y="18142"/>
                  <a:pt x="14015" y="18146"/>
                </a:cubicBezTo>
                <a:cubicBezTo>
                  <a:pt x="14091" y="18151"/>
                  <a:pt x="14146" y="18095"/>
                  <a:pt x="14155" y="17960"/>
                </a:cubicBezTo>
                <a:cubicBezTo>
                  <a:pt x="14163" y="17909"/>
                  <a:pt x="14113" y="17854"/>
                  <a:pt x="14036" y="17840"/>
                </a:cubicBezTo>
                <a:close/>
                <a:moveTo>
                  <a:pt x="6513" y="15827"/>
                </a:moveTo>
                <a:cubicBezTo>
                  <a:pt x="6590" y="15827"/>
                  <a:pt x="6662" y="15771"/>
                  <a:pt x="6653" y="15664"/>
                </a:cubicBezTo>
                <a:cubicBezTo>
                  <a:pt x="6645" y="15557"/>
                  <a:pt x="6573" y="15520"/>
                  <a:pt x="6492" y="15520"/>
                </a:cubicBezTo>
                <a:cubicBezTo>
                  <a:pt x="6420" y="15520"/>
                  <a:pt x="6365" y="15571"/>
                  <a:pt x="6365" y="15664"/>
                </a:cubicBezTo>
                <a:cubicBezTo>
                  <a:pt x="6365" y="15771"/>
                  <a:pt x="6433" y="15827"/>
                  <a:pt x="6513" y="15827"/>
                </a:cubicBezTo>
                <a:close/>
                <a:moveTo>
                  <a:pt x="5308" y="15650"/>
                </a:moveTo>
                <a:cubicBezTo>
                  <a:pt x="5299" y="15757"/>
                  <a:pt x="5358" y="15813"/>
                  <a:pt x="5443" y="15822"/>
                </a:cubicBezTo>
                <a:cubicBezTo>
                  <a:pt x="5511" y="15827"/>
                  <a:pt x="5583" y="15794"/>
                  <a:pt x="5587" y="15697"/>
                </a:cubicBezTo>
                <a:cubicBezTo>
                  <a:pt x="5591" y="15595"/>
                  <a:pt x="5532" y="15548"/>
                  <a:pt x="5451" y="15516"/>
                </a:cubicBezTo>
                <a:cubicBezTo>
                  <a:pt x="5379" y="15530"/>
                  <a:pt x="5316" y="15562"/>
                  <a:pt x="5308" y="15650"/>
                </a:cubicBezTo>
                <a:close/>
                <a:moveTo>
                  <a:pt x="8637" y="17881"/>
                </a:moveTo>
                <a:cubicBezTo>
                  <a:pt x="8549" y="17891"/>
                  <a:pt x="8485" y="17947"/>
                  <a:pt x="8502" y="18053"/>
                </a:cubicBezTo>
                <a:cubicBezTo>
                  <a:pt x="8515" y="18142"/>
                  <a:pt x="8578" y="18179"/>
                  <a:pt x="8659" y="18170"/>
                </a:cubicBezTo>
                <a:cubicBezTo>
                  <a:pt x="8743" y="18160"/>
                  <a:pt x="8777" y="18100"/>
                  <a:pt x="8790" y="18021"/>
                </a:cubicBezTo>
                <a:cubicBezTo>
                  <a:pt x="8760" y="17937"/>
                  <a:pt x="8722" y="17872"/>
                  <a:pt x="8637" y="17881"/>
                </a:cubicBezTo>
                <a:close/>
                <a:moveTo>
                  <a:pt x="3412" y="5899"/>
                </a:moveTo>
                <a:cubicBezTo>
                  <a:pt x="3340" y="5894"/>
                  <a:pt x="3272" y="5931"/>
                  <a:pt x="3264" y="6024"/>
                </a:cubicBezTo>
                <a:cubicBezTo>
                  <a:pt x="3255" y="6131"/>
                  <a:pt x="3323" y="6182"/>
                  <a:pt x="3404" y="6196"/>
                </a:cubicBezTo>
                <a:cubicBezTo>
                  <a:pt x="3492" y="6210"/>
                  <a:pt x="3543" y="6145"/>
                  <a:pt x="3569" y="6057"/>
                </a:cubicBezTo>
                <a:cubicBezTo>
                  <a:pt x="3556" y="5959"/>
                  <a:pt x="3501" y="5903"/>
                  <a:pt x="3412" y="5899"/>
                </a:cubicBezTo>
                <a:close/>
                <a:moveTo>
                  <a:pt x="14950" y="19169"/>
                </a:moveTo>
                <a:cubicBezTo>
                  <a:pt x="14959" y="19257"/>
                  <a:pt x="15022" y="19322"/>
                  <a:pt x="15111" y="19318"/>
                </a:cubicBezTo>
                <a:cubicBezTo>
                  <a:pt x="15187" y="19313"/>
                  <a:pt x="15242" y="19253"/>
                  <a:pt x="15242" y="19169"/>
                </a:cubicBezTo>
                <a:cubicBezTo>
                  <a:pt x="15242" y="19062"/>
                  <a:pt x="15170" y="19030"/>
                  <a:pt x="15082" y="19034"/>
                </a:cubicBezTo>
                <a:cubicBezTo>
                  <a:pt x="15001" y="19034"/>
                  <a:pt x="14942" y="19085"/>
                  <a:pt x="14950" y="19169"/>
                </a:cubicBezTo>
                <a:close/>
                <a:moveTo>
                  <a:pt x="9560" y="15669"/>
                </a:moveTo>
                <a:cubicBezTo>
                  <a:pt x="9564" y="15762"/>
                  <a:pt x="9632" y="15794"/>
                  <a:pt x="9712" y="15794"/>
                </a:cubicBezTo>
                <a:cubicBezTo>
                  <a:pt x="9801" y="15794"/>
                  <a:pt x="9873" y="15757"/>
                  <a:pt x="9860" y="15641"/>
                </a:cubicBezTo>
                <a:cubicBezTo>
                  <a:pt x="9852" y="15553"/>
                  <a:pt x="9797" y="15511"/>
                  <a:pt x="9695" y="15502"/>
                </a:cubicBezTo>
                <a:cubicBezTo>
                  <a:pt x="9640" y="15534"/>
                  <a:pt x="9551" y="15557"/>
                  <a:pt x="9560" y="15669"/>
                </a:cubicBezTo>
                <a:close/>
                <a:moveTo>
                  <a:pt x="2130" y="14498"/>
                </a:moveTo>
                <a:cubicBezTo>
                  <a:pt x="2134" y="14581"/>
                  <a:pt x="2189" y="14628"/>
                  <a:pt x="2274" y="14623"/>
                </a:cubicBezTo>
                <a:cubicBezTo>
                  <a:pt x="2367" y="14618"/>
                  <a:pt x="2422" y="14572"/>
                  <a:pt x="2413" y="14465"/>
                </a:cubicBezTo>
                <a:cubicBezTo>
                  <a:pt x="2409" y="14377"/>
                  <a:pt x="2354" y="14335"/>
                  <a:pt x="2253" y="14335"/>
                </a:cubicBezTo>
                <a:cubicBezTo>
                  <a:pt x="2181" y="14344"/>
                  <a:pt x="2126" y="14400"/>
                  <a:pt x="2130" y="14498"/>
                </a:cubicBezTo>
                <a:close/>
                <a:moveTo>
                  <a:pt x="18339" y="20168"/>
                </a:moveTo>
                <a:cubicBezTo>
                  <a:pt x="18259" y="20164"/>
                  <a:pt x="18174" y="20206"/>
                  <a:pt x="18179" y="20317"/>
                </a:cubicBezTo>
                <a:cubicBezTo>
                  <a:pt x="18183" y="20405"/>
                  <a:pt x="18251" y="20452"/>
                  <a:pt x="18327" y="20452"/>
                </a:cubicBezTo>
                <a:cubicBezTo>
                  <a:pt x="18403" y="20452"/>
                  <a:pt x="18466" y="20424"/>
                  <a:pt x="18471" y="20322"/>
                </a:cubicBezTo>
                <a:cubicBezTo>
                  <a:pt x="18475" y="20219"/>
                  <a:pt x="18407" y="20173"/>
                  <a:pt x="18339" y="20168"/>
                </a:cubicBezTo>
                <a:close/>
                <a:moveTo>
                  <a:pt x="9699" y="17877"/>
                </a:moveTo>
                <a:cubicBezTo>
                  <a:pt x="9615" y="17886"/>
                  <a:pt x="9581" y="17951"/>
                  <a:pt x="9585" y="18035"/>
                </a:cubicBezTo>
                <a:cubicBezTo>
                  <a:pt x="9589" y="18142"/>
                  <a:pt x="9653" y="18179"/>
                  <a:pt x="9746" y="18165"/>
                </a:cubicBezTo>
                <a:cubicBezTo>
                  <a:pt x="9826" y="18156"/>
                  <a:pt x="9869" y="18105"/>
                  <a:pt x="9864" y="17988"/>
                </a:cubicBezTo>
                <a:cubicBezTo>
                  <a:pt x="9839" y="17919"/>
                  <a:pt x="9793" y="17868"/>
                  <a:pt x="9699" y="17877"/>
                </a:cubicBezTo>
                <a:close/>
                <a:moveTo>
                  <a:pt x="20468" y="2329"/>
                </a:moveTo>
                <a:cubicBezTo>
                  <a:pt x="20375" y="2324"/>
                  <a:pt x="20324" y="2380"/>
                  <a:pt x="20315" y="2477"/>
                </a:cubicBezTo>
                <a:cubicBezTo>
                  <a:pt x="20311" y="2566"/>
                  <a:pt x="20353" y="2622"/>
                  <a:pt x="20438" y="2626"/>
                </a:cubicBezTo>
                <a:cubicBezTo>
                  <a:pt x="20523" y="2631"/>
                  <a:pt x="20595" y="2612"/>
                  <a:pt x="20603" y="2482"/>
                </a:cubicBezTo>
                <a:cubicBezTo>
                  <a:pt x="20595" y="2403"/>
                  <a:pt x="20561" y="2333"/>
                  <a:pt x="20468" y="2329"/>
                </a:cubicBezTo>
                <a:close/>
                <a:moveTo>
                  <a:pt x="5544" y="5922"/>
                </a:moveTo>
                <a:cubicBezTo>
                  <a:pt x="5456" y="5917"/>
                  <a:pt x="5384" y="5945"/>
                  <a:pt x="5379" y="6052"/>
                </a:cubicBezTo>
                <a:cubicBezTo>
                  <a:pt x="5375" y="6140"/>
                  <a:pt x="5430" y="6191"/>
                  <a:pt x="5506" y="6201"/>
                </a:cubicBezTo>
                <a:cubicBezTo>
                  <a:pt x="5595" y="6215"/>
                  <a:pt x="5646" y="6145"/>
                  <a:pt x="5680" y="6061"/>
                </a:cubicBezTo>
                <a:cubicBezTo>
                  <a:pt x="5663" y="5987"/>
                  <a:pt x="5629" y="5926"/>
                  <a:pt x="5544" y="5922"/>
                </a:cubicBezTo>
                <a:close/>
                <a:moveTo>
                  <a:pt x="6602" y="5917"/>
                </a:moveTo>
                <a:cubicBezTo>
                  <a:pt x="6518" y="5912"/>
                  <a:pt x="6441" y="5931"/>
                  <a:pt x="6433" y="6047"/>
                </a:cubicBezTo>
                <a:cubicBezTo>
                  <a:pt x="6429" y="6140"/>
                  <a:pt x="6488" y="6191"/>
                  <a:pt x="6560" y="6201"/>
                </a:cubicBezTo>
                <a:cubicBezTo>
                  <a:pt x="6653" y="6215"/>
                  <a:pt x="6700" y="6150"/>
                  <a:pt x="6738" y="6066"/>
                </a:cubicBezTo>
                <a:cubicBezTo>
                  <a:pt x="6725" y="5978"/>
                  <a:pt x="6687" y="5922"/>
                  <a:pt x="6602" y="5917"/>
                </a:cubicBezTo>
                <a:close/>
                <a:moveTo>
                  <a:pt x="7791" y="6061"/>
                </a:moveTo>
                <a:cubicBezTo>
                  <a:pt x="7791" y="5964"/>
                  <a:pt x="7719" y="5912"/>
                  <a:pt x="7626" y="5917"/>
                </a:cubicBezTo>
                <a:cubicBezTo>
                  <a:pt x="7546" y="5922"/>
                  <a:pt x="7487" y="5964"/>
                  <a:pt x="7491" y="6057"/>
                </a:cubicBezTo>
                <a:cubicBezTo>
                  <a:pt x="7495" y="6163"/>
                  <a:pt x="7563" y="6201"/>
                  <a:pt x="7647" y="6210"/>
                </a:cubicBezTo>
                <a:cubicBezTo>
                  <a:pt x="7728" y="6191"/>
                  <a:pt x="7791" y="6136"/>
                  <a:pt x="7791" y="6061"/>
                </a:cubicBezTo>
                <a:close/>
                <a:moveTo>
                  <a:pt x="298" y="14488"/>
                </a:moveTo>
                <a:cubicBezTo>
                  <a:pt x="298" y="14381"/>
                  <a:pt x="226" y="14335"/>
                  <a:pt x="137" y="14344"/>
                </a:cubicBezTo>
                <a:cubicBezTo>
                  <a:pt x="61" y="14354"/>
                  <a:pt x="10" y="14419"/>
                  <a:pt x="14" y="14502"/>
                </a:cubicBezTo>
                <a:cubicBezTo>
                  <a:pt x="19" y="14591"/>
                  <a:pt x="78" y="14637"/>
                  <a:pt x="116" y="14632"/>
                </a:cubicBezTo>
                <a:cubicBezTo>
                  <a:pt x="243" y="14623"/>
                  <a:pt x="298" y="14581"/>
                  <a:pt x="298" y="14488"/>
                </a:cubicBezTo>
                <a:close/>
                <a:moveTo>
                  <a:pt x="8769" y="16840"/>
                </a:moveTo>
                <a:cubicBezTo>
                  <a:pt x="8773" y="16747"/>
                  <a:pt x="8722" y="16701"/>
                  <a:pt x="8642" y="16701"/>
                </a:cubicBezTo>
                <a:cubicBezTo>
                  <a:pt x="8557" y="16701"/>
                  <a:pt x="8485" y="16733"/>
                  <a:pt x="8494" y="16845"/>
                </a:cubicBezTo>
                <a:cubicBezTo>
                  <a:pt x="8498" y="16938"/>
                  <a:pt x="8561" y="16966"/>
                  <a:pt x="8633" y="16984"/>
                </a:cubicBezTo>
                <a:cubicBezTo>
                  <a:pt x="8705" y="16966"/>
                  <a:pt x="8764" y="16933"/>
                  <a:pt x="8769" y="16840"/>
                </a:cubicBezTo>
                <a:close/>
                <a:moveTo>
                  <a:pt x="2422" y="13289"/>
                </a:moveTo>
                <a:cubicBezTo>
                  <a:pt x="2426" y="13191"/>
                  <a:pt x="2384" y="13122"/>
                  <a:pt x="2291" y="13122"/>
                </a:cubicBezTo>
                <a:cubicBezTo>
                  <a:pt x="2198" y="13117"/>
                  <a:pt x="2151" y="13178"/>
                  <a:pt x="2151" y="13280"/>
                </a:cubicBezTo>
                <a:cubicBezTo>
                  <a:pt x="2151" y="13377"/>
                  <a:pt x="2206" y="13410"/>
                  <a:pt x="2282" y="13415"/>
                </a:cubicBezTo>
                <a:cubicBezTo>
                  <a:pt x="2358" y="13410"/>
                  <a:pt x="2422" y="13387"/>
                  <a:pt x="2422" y="13289"/>
                </a:cubicBezTo>
                <a:close/>
                <a:moveTo>
                  <a:pt x="1089" y="13266"/>
                </a:moveTo>
                <a:cubicBezTo>
                  <a:pt x="1081" y="13359"/>
                  <a:pt x="1119" y="13415"/>
                  <a:pt x="1208" y="13419"/>
                </a:cubicBezTo>
                <a:cubicBezTo>
                  <a:pt x="1296" y="13424"/>
                  <a:pt x="1364" y="13387"/>
                  <a:pt x="1360" y="13275"/>
                </a:cubicBezTo>
                <a:cubicBezTo>
                  <a:pt x="1356" y="13182"/>
                  <a:pt x="1305" y="13140"/>
                  <a:pt x="1229" y="13126"/>
                </a:cubicBezTo>
                <a:cubicBezTo>
                  <a:pt x="1148" y="13126"/>
                  <a:pt x="1098" y="13173"/>
                  <a:pt x="1089" y="13266"/>
                </a:cubicBezTo>
                <a:close/>
                <a:moveTo>
                  <a:pt x="8849" y="6052"/>
                </a:moveTo>
                <a:cubicBezTo>
                  <a:pt x="8849" y="5950"/>
                  <a:pt x="8777" y="5903"/>
                  <a:pt x="8688" y="5908"/>
                </a:cubicBezTo>
                <a:cubicBezTo>
                  <a:pt x="8612" y="5912"/>
                  <a:pt x="8549" y="5950"/>
                  <a:pt x="8553" y="6043"/>
                </a:cubicBezTo>
                <a:cubicBezTo>
                  <a:pt x="8557" y="6145"/>
                  <a:pt x="8629" y="6182"/>
                  <a:pt x="8709" y="6196"/>
                </a:cubicBezTo>
                <a:cubicBezTo>
                  <a:pt x="8781" y="6177"/>
                  <a:pt x="8849" y="6136"/>
                  <a:pt x="8849" y="6052"/>
                </a:cubicBezTo>
                <a:close/>
                <a:moveTo>
                  <a:pt x="11840" y="17872"/>
                </a:moveTo>
                <a:cubicBezTo>
                  <a:pt x="11773" y="17877"/>
                  <a:pt x="11722" y="17914"/>
                  <a:pt x="11722" y="17998"/>
                </a:cubicBezTo>
                <a:cubicBezTo>
                  <a:pt x="11722" y="18100"/>
                  <a:pt x="11781" y="18156"/>
                  <a:pt x="11870" y="18160"/>
                </a:cubicBezTo>
                <a:cubicBezTo>
                  <a:pt x="11950" y="18160"/>
                  <a:pt x="11993" y="18105"/>
                  <a:pt x="12005" y="18040"/>
                </a:cubicBezTo>
                <a:cubicBezTo>
                  <a:pt x="11984" y="17919"/>
                  <a:pt x="11934" y="17863"/>
                  <a:pt x="11840" y="17872"/>
                </a:cubicBezTo>
                <a:close/>
                <a:moveTo>
                  <a:pt x="4605" y="6070"/>
                </a:moveTo>
                <a:cubicBezTo>
                  <a:pt x="4614" y="5991"/>
                  <a:pt x="4580" y="5922"/>
                  <a:pt x="4487" y="5917"/>
                </a:cubicBezTo>
                <a:cubicBezTo>
                  <a:pt x="4402" y="5917"/>
                  <a:pt x="4326" y="5940"/>
                  <a:pt x="4322" y="6052"/>
                </a:cubicBezTo>
                <a:cubicBezTo>
                  <a:pt x="4317" y="6150"/>
                  <a:pt x="4385" y="6177"/>
                  <a:pt x="4466" y="6205"/>
                </a:cubicBezTo>
                <a:cubicBezTo>
                  <a:pt x="4529" y="6191"/>
                  <a:pt x="4597" y="6154"/>
                  <a:pt x="4605" y="6070"/>
                </a:cubicBezTo>
                <a:close/>
                <a:moveTo>
                  <a:pt x="19550" y="20303"/>
                </a:moveTo>
                <a:cubicBezTo>
                  <a:pt x="19541" y="20210"/>
                  <a:pt x="19490" y="20140"/>
                  <a:pt x="19397" y="20150"/>
                </a:cubicBezTo>
                <a:cubicBezTo>
                  <a:pt x="19330" y="20159"/>
                  <a:pt x="19270" y="20206"/>
                  <a:pt x="19270" y="20299"/>
                </a:cubicBezTo>
                <a:cubicBezTo>
                  <a:pt x="19270" y="20405"/>
                  <a:pt x="19338" y="20438"/>
                  <a:pt x="19410" y="20443"/>
                </a:cubicBezTo>
                <a:cubicBezTo>
                  <a:pt x="19503" y="20438"/>
                  <a:pt x="19558" y="20396"/>
                  <a:pt x="19550" y="20303"/>
                </a:cubicBezTo>
                <a:close/>
                <a:moveTo>
                  <a:pt x="8578" y="4862"/>
                </a:moveTo>
                <a:cubicBezTo>
                  <a:pt x="8582" y="4950"/>
                  <a:pt x="8642" y="4997"/>
                  <a:pt x="8726" y="4987"/>
                </a:cubicBezTo>
                <a:cubicBezTo>
                  <a:pt x="8807" y="4978"/>
                  <a:pt x="8862" y="4927"/>
                  <a:pt x="8853" y="4834"/>
                </a:cubicBezTo>
                <a:cubicBezTo>
                  <a:pt x="8845" y="4746"/>
                  <a:pt x="8786" y="4704"/>
                  <a:pt x="8705" y="4704"/>
                </a:cubicBezTo>
                <a:cubicBezTo>
                  <a:pt x="8633" y="4727"/>
                  <a:pt x="8574" y="4774"/>
                  <a:pt x="8578" y="4862"/>
                </a:cubicBezTo>
                <a:close/>
                <a:moveTo>
                  <a:pt x="9585" y="16831"/>
                </a:moveTo>
                <a:cubicBezTo>
                  <a:pt x="9585" y="16924"/>
                  <a:pt x="9636" y="16975"/>
                  <a:pt x="9712" y="16989"/>
                </a:cubicBezTo>
                <a:cubicBezTo>
                  <a:pt x="9793" y="17003"/>
                  <a:pt x="9848" y="16956"/>
                  <a:pt x="9860" y="16868"/>
                </a:cubicBezTo>
                <a:cubicBezTo>
                  <a:pt x="9873" y="16757"/>
                  <a:pt x="9809" y="16715"/>
                  <a:pt x="9721" y="16696"/>
                </a:cubicBezTo>
                <a:cubicBezTo>
                  <a:pt x="9644" y="16701"/>
                  <a:pt x="9585" y="16733"/>
                  <a:pt x="9585" y="16831"/>
                </a:cubicBezTo>
                <a:close/>
                <a:moveTo>
                  <a:pt x="5422" y="14335"/>
                </a:moveTo>
                <a:cubicBezTo>
                  <a:pt x="5333" y="14340"/>
                  <a:pt x="5291" y="14405"/>
                  <a:pt x="5303" y="14484"/>
                </a:cubicBezTo>
                <a:cubicBezTo>
                  <a:pt x="5316" y="14577"/>
                  <a:pt x="5375" y="14632"/>
                  <a:pt x="5468" y="14623"/>
                </a:cubicBezTo>
                <a:cubicBezTo>
                  <a:pt x="5553" y="14614"/>
                  <a:pt x="5587" y="14558"/>
                  <a:pt x="5587" y="14451"/>
                </a:cubicBezTo>
                <a:cubicBezTo>
                  <a:pt x="5570" y="14372"/>
                  <a:pt x="5515" y="14330"/>
                  <a:pt x="5422" y="14335"/>
                </a:cubicBezTo>
                <a:close/>
                <a:moveTo>
                  <a:pt x="14015" y="16664"/>
                </a:moveTo>
                <a:cubicBezTo>
                  <a:pt x="13926" y="16673"/>
                  <a:pt x="13871" y="16724"/>
                  <a:pt x="13876" y="16831"/>
                </a:cubicBezTo>
                <a:cubicBezTo>
                  <a:pt x="13880" y="16929"/>
                  <a:pt x="13948" y="16952"/>
                  <a:pt x="14019" y="16952"/>
                </a:cubicBezTo>
                <a:cubicBezTo>
                  <a:pt x="14104" y="16947"/>
                  <a:pt x="14142" y="16896"/>
                  <a:pt x="14142" y="16808"/>
                </a:cubicBezTo>
                <a:cubicBezTo>
                  <a:pt x="14138" y="16715"/>
                  <a:pt x="14100" y="16654"/>
                  <a:pt x="14015" y="16664"/>
                </a:cubicBezTo>
                <a:close/>
                <a:moveTo>
                  <a:pt x="20320" y="1320"/>
                </a:moveTo>
                <a:cubicBezTo>
                  <a:pt x="20320" y="1418"/>
                  <a:pt x="20375" y="1455"/>
                  <a:pt x="20455" y="1455"/>
                </a:cubicBezTo>
                <a:cubicBezTo>
                  <a:pt x="20535" y="1455"/>
                  <a:pt x="20595" y="1418"/>
                  <a:pt x="20590" y="1320"/>
                </a:cubicBezTo>
                <a:cubicBezTo>
                  <a:pt x="20586" y="1218"/>
                  <a:pt x="20531" y="1167"/>
                  <a:pt x="20438" y="1162"/>
                </a:cubicBezTo>
                <a:cubicBezTo>
                  <a:pt x="20353" y="1176"/>
                  <a:pt x="20320" y="1232"/>
                  <a:pt x="20320" y="1320"/>
                </a:cubicBezTo>
                <a:close/>
                <a:moveTo>
                  <a:pt x="11845" y="19044"/>
                </a:moveTo>
                <a:cubicBezTo>
                  <a:pt x="11769" y="19053"/>
                  <a:pt x="11714" y="19109"/>
                  <a:pt x="11722" y="19197"/>
                </a:cubicBezTo>
                <a:cubicBezTo>
                  <a:pt x="11735" y="19285"/>
                  <a:pt x="11790" y="19327"/>
                  <a:pt x="11870" y="19327"/>
                </a:cubicBezTo>
                <a:cubicBezTo>
                  <a:pt x="11955" y="19327"/>
                  <a:pt x="11993" y="19262"/>
                  <a:pt x="12014" y="19188"/>
                </a:cubicBezTo>
                <a:cubicBezTo>
                  <a:pt x="11984" y="19099"/>
                  <a:pt x="11938" y="19030"/>
                  <a:pt x="11845" y="19044"/>
                </a:cubicBezTo>
                <a:close/>
                <a:moveTo>
                  <a:pt x="10838" y="6173"/>
                </a:moveTo>
                <a:cubicBezTo>
                  <a:pt x="10922" y="6173"/>
                  <a:pt x="10990" y="6126"/>
                  <a:pt x="10977" y="6015"/>
                </a:cubicBezTo>
                <a:cubicBezTo>
                  <a:pt x="10965" y="5908"/>
                  <a:pt x="10884" y="5875"/>
                  <a:pt x="10808" y="5880"/>
                </a:cubicBezTo>
                <a:cubicBezTo>
                  <a:pt x="10732" y="5885"/>
                  <a:pt x="10694" y="5959"/>
                  <a:pt x="10698" y="6043"/>
                </a:cubicBezTo>
                <a:cubicBezTo>
                  <a:pt x="10694" y="6154"/>
                  <a:pt x="10770" y="6177"/>
                  <a:pt x="10838" y="6173"/>
                </a:cubicBezTo>
                <a:close/>
                <a:moveTo>
                  <a:pt x="16169" y="3523"/>
                </a:moveTo>
                <a:cubicBezTo>
                  <a:pt x="16097" y="3514"/>
                  <a:pt x="16025" y="3551"/>
                  <a:pt x="16017" y="3640"/>
                </a:cubicBezTo>
                <a:cubicBezTo>
                  <a:pt x="16008" y="3737"/>
                  <a:pt x="16072" y="3802"/>
                  <a:pt x="16160" y="3802"/>
                </a:cubicBezTo>
                <a:cubicBezTo>
                  <a:pt x="16228" y="3802"/>
                  <a:pt x="16287" y="3751"/>
                  <a:pt x="16304" y="3667"/>
                </a:cubicBezTo>
                <a:cubicBezTo>
                  <a:pt x="16300" y="3574"/>
                  <a:pt x="16241" y="3533"/>
                  <a:pt x="16169" y="3523"/>
                </a:cubicBezTo>
                <a:close/>
                <a:moveTo>
                  <a:pt x="12801" y="19164"/>
                </a:moveTo>
                <a:cubicBezTo>
                  <a:pt x="12797" y="19262"/>
                  <a:pt x="12860" y="19322"/>
                  <a:pt x="12949" y="19322"/>
                </a:cubicBezTo>
                <a:cubicBezTo>
                  <a:pt x="13034" y="19322"/>
                  <a:pt x="13084" y="19271"/>
                  <a:pt x="13080" y="19178"/>
                </a:cubicBezTo>
                <a:cubicBezTo>
                  <a:pt x="13080" y="19085"/>
                  <a:pt x="13029" y="19039"/>
                  <a:pt x="12911" y="19034"/>
                </a:cubicBezTo>
                <a:cubicBezTo>
                  <a:pt x="12860" y="19025"/>
                  <a:pt x="12805" y="19085"/>
                  <a:pt x="12801" y="19164"/>
                </a:cubicBezTo>
                <a:close/>
                <a:moveTo>
                  <a:pt x="1191" y="14340"/>
                </a:moveTo>
                <a:cubicBezTo>
                  <a:pt x="1114" y="14354"/>
                  <a:pt x="1064" y="14414"/>
                  <a:pt x="1072" y="14498"/>
                </a:cubicBezTo>
                <a:cubicBezTo>
                  <a:pt x="1081" y="14600"/>
                  <a:pt x="1144" y="14642"/>
                  <a:pt x="1237" y="14628"/>
                </a:cubicBezTo>
                <a:cubicBezTo>
                  <a:pt x="1318" y="14618"/>
                  <a:pt x="1360" y="14567"/>
                  <a:pt x="1356" y="14451"/>
                </a:cubicBezTo>
                <a:cubicBezTo>
                  <a:pt x="1334" y="14381"/>
                  <a:pt x="1284" y="14326"/>
                  <a:pt x="1191" y="14340"/>
                </a:cubicBezTo>
                <a:close/>
                <a:moveTo>
                  <a:pt x="17244" y="19030"/>
                </a:moveTo>
                <a:cubicBezTo>
                  <a:pt x="17167" y="19034"/>
                  <a:pt x="17104" y="19057"/>
                  <a:pt x="17108" y="19160"/>
                </a:cubicBezTo>
                <a:cubicBezTo>
                  <a:pt x="17112" y="19257"/>
                  <a:pt x="17176" y="19313"/>
                  <a:pt x="17261" y="19313"/>
                </a:cubicBezTo>
                <a:cubicBezTo>
                  <a:pt x="17341" y="19313"/>
                  <a:pt x="17371" y="19239"/>
                  <a:pt x="17379" y="19169"/>
                </a:cubicBezTo>
                <a:cubicBezTo>
                  <a:pt x="17375" y="19062"/>
                  <a:pt x="17320" y="19025"/>
                  <a:pt x="17244" y="19030"/>
                </a:cubicBezTo>
                <a:close/>
                <a:moveTo>
                  <a:pt x="13093" y="6043"/>
                </a:moveTo>
                <a:cubicBezTo>
                  <a:pt x="13097" y="5945"/>
                  <a:pt x="13038" y="5899"/>
                  <a:pt x="12966" y="5894"/>
                </a:cubicBezTo>
                <a:cubicBezTo>
                  <a:pt x="12886" y="5889"/>
                  <a:pt x="12814" y="5922"/>
                  <a:pt x="12814" y="6038"/>
                </a:cubicBezTo>
                <a:cubicBezTo>
                  <a:pt x="12818" y="6140"/>
                  <a:pt x="12886" y="6159"/>
                  <a:pt x="12953" y="6177"/>
                </a:cubicBezTo>
                <a:cubicBezTo>
                  <a:pt x="13029" y="6163"/>
                  <a:pt x="13093" y="6145"/>
                  <a:pt x="13093" y="6043"/>
                </a:cubicBezTo>
                <a:close/>
                <a:moveTo>
                  <a:pt x="5443" y="16719"/>
                </a:moveTo>
                <a:cubicBezTo>
                  <a:pt x="5358" y="16719"/>
                  <a:pt x="5316" y="16771"/>
                  <a:pt x="5320" y="16859"/>
                </a:cubicBezTo>
                <a:cubicBezTo>
                  <a:pt x="5324" y="16947"/>
                  <a:pt x="5379" y="16998"/>
                  <a:pt x="5456" y="16998"/>
                </a:cubicBezTo>
                <a:cubicBezTo>
                  <a:pt x="5532" y="16994"/>
                  <a:pt x="5578" y="16943"/>
                  <a:pt x="5587" y="16850"/>
                </a:cubicBezTo>
                <a:cubicBezTo>
                  <a:pt x="5570" y="16761"/>
                  <a:pt x="5523" y="16719"/>
                  <a:pt x="5443" y="16719"/>
                </a:cubicBezTo>
                <a:close/>
                <a:moveTo>
                  <a:pt x="14159" y="4848"/>
                </a:moveTo>
                <a:cubicBezTo>
                  <a:pt x="14163" y="4764"/>
                  <a:pt x="14121" y="4699"/>
                  <a:pt x="14032" y="4709"/>
                </a:cubicBezTo>
                <a:cubicBezTo>
                  <a:pt x="13956" y="4713"/>
                  <a:pt x="13888" y="4755"/>
                  <a:pt x="13897" y="4843"/>
                </a:cubicBezTo>
                <a:cubicBezTo>
                  <a:pt x="13901" y="4918"/>
                  <a:pt x="13943" y="4987"/>
                  <a:pt x="14028" y="4992"/>
                </a:cubicBezTo>
                <a:cubicBezTo>
                  <a:pt x="14113" y="4992"/>
                  <a:pt x="14155" y="4927"/>
                  <a:pt x="14159" y="4848"/>
                </a:cubicBezTo>
                <a:close/>
                <a:moveTo>
                  <a:pt x="19528" y="1325"/>
                </a:moveTo>
                <a:cubicBezTo>
                  <a:pt x="19528" y="1222"/>
                  <a:pt x="19469" y="1167"/>
                  <a:pt x="19380" y="1171"/>
                </a:cubicBezTo>
                <a:cubicBezTo>
                  <a:pt x="19300" y="1176"/>
                  <a:pt x="19262" y="1236"/>
                  <a:pt x="19262" y="1325"/>
                </a:cubicBezTo>
                <a:cubicBezTo>
                  <a:pt x="19262" y="1422"/>
                  <a:pt x="19313" y="1460"/>
                  <a:pt x="19401" y="1460"/>
                </a:cubicBezTo>
                <a:cubicBezTo>
                  <a:pt x="19469" y="1450"/>
                  <a:pt x="19533" y="1422"/>
                  <a:pt x="19528" y="1325"/>
                </a:cubicBezTo>
                <a:close/>
                <a:moveTo>
                  <a:pt x="10927" y="19206"/>
                </a:moveTo>
                <a:cubicBezTo>
                  <a:pt x="10931" y="19118"/>
                  <a:pt x="10893" y="19057"/>
                  <a:pt x="10816" y="19044"/>
                </a:cubicBezTo>
                <a:cubicBezTo>
                  <a:pt x="10728" y="19030"/>
                  <a:pt x="10664" y="19081"/>
                  <a:pt x="10660" y="19183"/>
                </a:cubicBezTo>
                <a:cubicBezTo>
                  <a:pt x="10656" y="19271"/>
                  <a:pt x="10706" y="19318"/>
                  <a:pt x="10787" y="19327"/>
                </a:cubicBezTo>
                <a:cubicBezTo>
                  <a:pt x="10863" y="19332"/>
                  <a:pt x="10922" y="19308"/>
                  <a:pt x="10927" y="19206"/>
                </a:cubicBezTo>
                <a:close/>
                <a:moveTo>
                  <a:pt x="9721" y="19057"/>
                </a:moveTo>
                <a:cubicBezTo>
                  <a:pt x="9644" y="19057"/>
                  <a:pt x="9589" y="19109"/>
                  <a:pt x="9589" y="19202"/>
                </a:cubicBezTo>
                <a:cubicBezTo>
                  <a:pt x="9589" y="19295"/>
                  <a:pt x="9636" y="19341"/>
                  <a:pt x="9721" y="19336"/>
                </a:cubicBezTo>
                <a:cubicBezTo>
                  <a:pt x="9801" y="19332"/>
                  <a:pt x="9852" y="19295"/>
                  <a:pt x="9860" y="19202"/>
                </a:cubicBezTo>
                <a:cubicBezTo>
                  <a:pt x="9848" y="19109"/>
                  <a:pt x="9793" y="19057"/>
                  <a:pt x="9721" y="19057"/>
                </a:cubicBezTo>
                <a:close/>
                <a:moveTo>
                  <a:pt x="18310" y="2347"/>
                </a:moveTo>
                <a:cubicBezTo>
                  <a:pt x="18242" y="2347"/>
                  <a:pt x="18170" y="2394"/>
                  <a:pt x="18166" y="2482"/>
                </a:cubicBezTo>
                <a:cubicBezTo>
                  <a:pt x="18162" y="2589"/>
                  <a:pt x="18229" y="2626"/>
                  <a:pt x="18318" y="2626"/>
                </a:cubicBezTo>
                <a:cubicBezTo>
                  <a:pt x="18394" y="2626"/>
                  <a:pt x="18445" y="2589"/>
                  <a:pt x="18466" y="2501"/>
                </a:cubicBezTo>
                <a:cubicBezTo>
                  <a:pt x="18449" y="2408"/>
                  <a:pt x="18394" y="2343"/>
                  <a:pt x="18310" y="2347"/>
                </a:cubicBezTo>
                <a:close/>
                <a:moveTo>
                  <a:pt x="10804" y="17877"/>
                </a:moveTo>
                <a:cubicBezTo>
                  <a:pt x="10728" y="17868"/>
                  <a:pt x="10664" y="17891"/>
                  <a:pt x="10651" y="17988"/>
                </a:cubicBezTo>
                <a:cubicBezTo>
                  <a:pt x="10643" y="18091"/>
                  <a:pt x="10685" y="18156"/>
                  <a:pt x="10783" y="18160"/>
                </a:cubicBezTo>
                <a:cubicBezTo>
                  <a:pt x="10863" y="18165"/>
                  <a:pt x="10910" y="18114"/>
                  <a:pt x="10927" y="18030"/>
                </a:cubicBezTo>
                <a:cubicBezTo>
                  <a:pt x="10922" y="17947"/>
                  <a:pt x="10888" y="17886"/>
                  <a:pt x="10804" y="17877"/>
                </a:cubicBezTo>
                <a:close/>
                <a:moveTo>
                  <a:pt x="2121" y="15683"/>
                </a:moveTo>
                <a:cubicBezTo>
                  <a:pt x="2126" y="15757"/>
                  <a:pt x="2181" y="15832"/>
                  <a:pt x="2257" y="15832"/>
                </a:cubicBezTo>
                <a:cubicBezTo>
                  <a:pt x="2342" y="15832"/>
                  <a:pt x="2409" y="15771"/>
                  <a:pt x="2401" y="15674"/>
                </a:cubicBezTo>
                <a:cubicBezTo>
                  <a:pt x="2397" y="15590"/>
                  <a:pt x="2333" y="15548"/>
                  <a:pt x="2244" y="15553"/>
                </a:cubicBezTo>
                <a:cubicBezTo>
                  <a:pt x="2168" y="15548"/>
                  <a:pt x="2113" y="15599"/>
                  <a:pt x="2121" y="15683"/>
                </a:cubicBezTo>
                <a:close/>
                <a:moveTo>
                  <a:pt x="7559" y="16715"/>
                </a:moveTo>
                <a:cubicBezTo>
                  <a:pt x="7474" y="16724"/>
                  <a:pt x="7427" y="16775"/>
                  <a:pt x="7440" y="16868"/>
                </a:cubicBezTo>
                <a:cubicBezTo>
                  <a:pt x="7453" y="16956"/>
                  <a:pt x="7504" y="17008"/>
                  <a:pt x="7584" y="16998"/>
                </a:cubicBezTo>
                <a:cubicBezTo>
                  <a:pt x="7669" y="16989"/>
                  <a:pt x="7702" y="16924"/>
                  <a:pt x="7698" y="16747"/>
                </a:cubicBezTo>
                <a:cubicBezTo>
                  <a:pt x="7698" y="16729"/>
                  <a:pt x="7635" y="16705"/>
                  <a:pt x="7559" y="16715"/>
                </a:cubicBezTo>
                <a:close/>
                <a:moveTo>
                  <a:pt x="17248" y="3533"/>
                </a:moveTo>
                <a:cubicBezTo>
                  <a:pt x="17172" y="3537"/>
                  <a:pt x="17108" y="3570"/>
                  <a:pt x="17108" y="3667"/>
                </a:cubicBezTo>
                <a:cubicBezTo>
                  <a:pt x="17108" y="3765"/>
                  <a:pt x="17176" y="3807"/>
                  <a:pt x="17244" y="3811"/>
                </a:cubicBezTo>
                <a:cubicBezTo>
                  <a:pt x="17320" y="3816"/>
                  <a:pt x="17375" y="3765"/>
                  <a:pt x="17379" y="3681"/>
                </a:cubicBezTo>
                <a:cubicBezTo>
                  <a:pt x="17379" y="3570"/>
                  <a:pt x="17328" y="3528"/>
                  <a:pt x="17248" y="3533"/>
                </a:cubicBezTo>
                <a:close/>
                <a:moveTo>
                  <a:pt x="3412" y="4713"/>
                </a:moveTo>
                <a:cubicBezTo>
                  <a:pt x="3344" y="4723"/>
                  <a:pt x="3298" y="4769"/>
                  <a:pt x="3306" y="4848"/>
                </a:cubicBezTo>
                <a:cubicBezTo>
                  <a:pt x="3315" y="4927"/>
                  <a:pt x="3353" y="4997"/>
                  <a:pt x="3437" y="4987"/>
                </a:cubicBezTo>
                <a:cubicBezTo>
                  <a:pt x="3518" y="4978"/>
                  <a:pt x="3552" y="4918"/>
                  <a:pt x="3564" y="4834"/>
                </a:cubicBezTo>
                <a:cubicBezTo>
                  <a:pt x="3543" y="4755"/>
                  <a:pt x="3492" y="4704"/>
                  <a:pt x="3412" y="4713"/>
                </a:cubicBezTo>
                <a:close/>
                <a:moveTo>
                  <a:pt x="4491" y="4718"/>
                </a:moveTo>
                <a:cubicBezTo>
                  <a:pt x="4411" y="4709"/>
                  <a:pt x="4356" y="4774"/>
                  <a:pt x="4351" y="4853"/>
                </a:cubicBezTo>
                <a:cubicBezTo>
                  <a:pt x="4347" y="4936"/>
                  <a:pt x="4394" y="4997"/>
                  <a:pt x="4482" y="4992"/>
                </a:cubicBezTo>
                <a:cubicBezTo>
                  <a:pt x="4563" y="4992"/>
                  <a:pt x="4614" y="4955"/>
                  <a:pt x="4631" y="4867"/>
                </a:cubicBezTo>
                <a:cubicBezTo>
                  <a:pt x="4618" y="4778"/>
                  <a:pt x="4559" y="4727"/>
                  <a:pt x="4491" y="4718"/>
                </a:cubicBezTo>
                <a:close/>
                <a:moveTo>
                  <a:pt x="9780" y="4992"/>
                </a:moveTo>
                <a:cubicBezTo>
                  <a:pt x="9860" y="4987"/>
                  <a:pt x="9911" y="4941"/>
                  <a:pt x="9911" y="4853"/>
                </a:cubicBezTo>
                <a:cubicBezTo>
                  <a:pt x="9911" y="4760"/>
                  <a:pt x="9856" y="4713"/>
                  <a:pt x="9780" y="4713"/>
                </a:cubicBezTo>
                <a:cubicBezTo>
                  <a:pt x="9704" y="4713"/>
                  <a:pt x="9653" y="4764"/>
                  <a:pt x="9649" y="4857"/>
                </a:cubicBezTo>
                <a:cubicBezTo>
                  <a:pt x="9657" y="4941"/>
                  <a:pt x="9699" y="4997"/>
                  <a:pt x="9780" y="4992"/>
                </a:cubicBezTo>
                <a:close/>
                <a:moveTo>
                  <a:pt x="10702" y="4848"/>
                </a:moveTo>
                <a:cubicBezTo>
                  <a:pt x="10702" y="4936"/>
                  <a:pt x="10762" y="4987"/>
                  <a:pt x="10842" y="4992"/>
                </a:cubicBezTo>
                <a:cubicBezTo>
                  <a:pt x="10927" y="4997"/>
                  <a:pt x="10973" y="4941"/>
                  <a:pt x="10973" y="4853"/>
                </a:cubicBezTo>
                <a:cubicBezTo>
                  <a:pt x="10973" y="4760"/>
                  <a:pt x="10918" y="4718"/>
                  <a:pt x="10842" y="4709"/>
                </a:cubicBezTo>
                <a:cubicBezTo>
                  <a:pt x="10757" y="4709"/>
                  <a:pt x="10702" y="4760"/>
                  <a:pt x="10702" y="4848"/>
                </a:cubicBezTo>
                <a:close/>
                <a:moveTo>
                  <a:pt x="11764" y="4853"/>
                </a:moveTo>
                <a:cubicBezTo>
                  <a:pt x="11764" y="4941"/>
                  <a:pt x="11815" y="4997"/>
                  <a:pt x="11900" y="4997"/>
                </a:cubicBezTo>
                <a:cubicBezTo>
                  <a:pt x="11984" y="4997"/>
                  <a:pt x="12031" y="4946"/>
                  <a:pt x="12031" y="4853"/>
                </a:cubicBezTo>
                <a:cubicBezTo>
                  <a:pt x="12031" y="4760"/>
                  <a:pt x="11980" y="4718"/>
                  <a:pt x="11887" y="4704"/>
                </a:cubicBezTo>
                <a:cubicBezTo>
                  <a:pt x="11819" y="4718"/>
                  <a:pt x="11760" y="4755"/>
                  <a:pt x="11764" y="4853"/>
                </a:cubicBezTo>
                <a:close/>
                <a:moveTo>
                  <a:pt x="13089" y="4857"/>
                </a:moveTo>
                <a:cubicBezTo>
                  <a:pt x="13093" y="4769"/>
                  <a:pt x="13046" y="4713"/>
                  <a:pt x="12962" y="4709"/>
                </a:cubicBezTo>
                <a:cubicBezTo>
                  <a:pt x="12881" y="4709"/>
                  <a:pt x="12826" y="4750"/>
                  <a:pt x="12826" y="4843"/>
                </a:cubicBezTo>
                <a:cubicBezTo>
                  <a:pt x="12822" y="4936"/>
                  <a:pt x="12873" y="4983"/>
                  <a:pt x="12949" y="4992"/>
                </a:cubicBezTo>
                <a:cubicBezTo>
                  <a:pt x="13034" y="4992"/>
                  <a:pt x="13084" y="4946"/>
                  <a:pt x="13089" y="4857"/>
                </a:cubicBezTo>
                <a:close/>
                <a:moveTo>
                  <a:pt x="6526" y="16719"/>
                </a:moveTo>
                <a:cubicBezTo>
                  <a:pt x="6450" y="16715"/>
                  <a:pt x="6387" y="16738"/>
                  <a:pt x="6378" y="16831"/>
                </a:cubicBezTo>
                <a:cubicBezTo>
                  <a:pt x="6365" y="16933"/>
                  <a:pt x="6412" y="16994"/>
                  <a:pt x="6505" y="17003"/>
                </a:cubicBezTo>
                <a:cubicBezTo>
                  <a:pt x="6585" y="17008"/>
                  <a:pt x="6632" y="16956"/>
                  <a:pt x="6645" y="16873"/>
                </a:cubicBezTo>
                <a:cubicBezTo>
                  <a:pt x="6645" y="16780"/>
                  <a:pt x="6611" y="16724"/>
                  <a:pt x="6526" y="16719"/>
                </a:cubicBezTo>
                <a:close/>
                <a:moveTo>
                  <a:pt x="13076" y="17998"/>
                </a:moveTo>
                <a:cubicBezTo>
                  <a:pt x="13072" y="17909"/>
                  <a:pt x="13017" y="17863"/>
                  <a:pt x="12932" y="17863"/>
                </a:cubicBezTo>
                <a:cubicBezTo>
                  <a:pt x="12852" y="17868"/>
                  <a:pt x="12788" y="17905"/>
                  <a:pt x="12788" y="17998"/>
                </a:cubicBezTo>
                <a:cubicBezTo>
                  <a:pt x="12788" y="18086"/>
                  <a:pt x="12860" y="18123"/>
                  <a:pt x="12936" y="18142"/>
                </a:cubicBezTo>
                <a:cubicBezTo>
                  <a:pt x="13008" y="18123"/>
                  <a:pt x="13080" y="18091"/>
                  <a:pt x="13076" y="17998"/>
                </a:cubicBezTo>
                <a:close/>
                <a:moveTo>
                  <a:pt x="14015" y="19039"/>
                </a:moveTo>
                <a:cubicBezTo>
                  <a:pt x="13935" y="19044"/>
                  <a:pt x="13880" y="19085"/>
                  <a:pt x="13880" y="19174"/>
                </a:cubicBezTo>
                <a:cubicBezTo>
                  <a:pt x="13880" y="19276"/>
                  <a:pt x="13939" y="19327"/>
                  <a:pt x="14028" y="19322"/>
                </a:cubicBezTo>
                <a:cubicBezTo>
                  <a:pt x="14108" y="19318"/>
                  <a:pt x="14146" y="19257"/>
                  <a:pt x="14151" y="19178"/>
                </a:cubicBezTo>
                <a:cubicBezTo>
                  <a:pt x="14142" y="19081"/>
                  <a:pt x="14096" y="19034"/>
                  <a:pt x="14015" y="19039"/>
                </a:cubicBezTo>
                <a:close/>
                <a:moveTo>
                  <a:pt x="12936" y="20206"/>
                </a:moveTo>
                <a:cubicBezTo>
                  <a:pt x="12869" y="20206"/>
                  <a:pt x="12822" y="20252"/>
                  <a:pt x="12818" y="20331"/>
                </a:cubicBezTo>
                <a:cubicBezTo>
                  <a:pt x="12814" y="20419"/>
                  <a:pt x="12860" y="20480"/>
                  <a:pt x="12941" y="20480"/>
                </a:cubicBezTo>
                <a:cubicBezTo>
                  <a:pt x="13017" y="20480"/>
                  <a:pt x="13067" y="20429"/>
                  <a:pt x="13080" y="20331"/>
                </a:cubicBezTo>
                <a:cubicBezTo>
                  <a:pt x="13059" y="20261"/>
                  <a:pt x="13017" y="20206"/>
                  <a:pt x="12936" y="20206"/>
                </a:cubicBezTo>
                <a:close/>
                <a:moveTo>
                  <a:pt x="16034" y="20326"/>
                </a:moveTo>
                <a:cubicBezTo>
                  <a:pt x="16034" y="20419"/>
                  <a:pt x="16097" y="20466"/>
                  <a:pt x="16165" y="20461"/>
                </a:cubicBezTo>
                <a:cubicBezTo>
                  <a:pt x="16232" y="20457"/>
                  <a:pt x="16300" y="20415"/>
                  <a:pt x="16300" y="20322"/>
                </a:cubicBezTo>
                <a:cubicBezTo>
                  <a:pt x="16300" y="20229"/>
                  <a:pt x="16237" y="20201"/>
                  <a:pt x="16097" y="20187"/>
                </a:cubicBezTo>
                <a:cubicBezTo>
                  <a:pt x="16076" y="20182"/>
                  <a:pt x="16034" y="20238"/>
                  <a:pt x="16034" y="20326"/>
                </a:cubicBezTo>
                <a:close/>
                <a:moveTo>
                  <a:pt x="20324" y="139"/>
                </a:moveTo>
                <a:cubicBezTo>
                  <a:pt x="20324" y="228"/>
                  <a:pt x="20366" y="284"/>
                  <a:pt x="20451" y="284"/>
                </a:cubicBezTo>
                <a:cubicBezTo>
                  <a:pt x="20531" y="288"/>
                  <a:pt x="20582" y="242"/>
                  <a:pt x="20586" y="149"/>
                </a:cubicBezTo>
                <a:cubicBezTo>
                  <a:pt x="20590" y="56"/>
                  <a:pt x="20540" y="14"/>
                  <a:pt x="20464" y="0"/>
                </a:cubicBezTo>
                <a:cubicBezTo>
                  <a:pt x="20383" y="9"/>
                  <a:pt x="20328" y="51"/>
                  <a:pt x="20324" y="139"/>
                </a:cubicBezTo>
                <a:close/>
                <a:moveTo>
                  <a:pt x="19423" y="21321"/>
                </a:moveTo>
                <a:cubicBezTo>
                  <a:pt x="19351" y="21316"/>
                  <a:pt x="19283" y="21358"/>
                  <a:pt x="19279" y="21447"/>
                </a:cubicBezTo>
                <a:cubicBezTo>
                  <a:pt x="19275" y="21535"/>
                  <a:pt x="19325" y="21581"/>
                  <a:pt x="19406" y="21591"/>
                </a:cubicBezTo>
                <a:cubicBezTo>
                  <a:pt x="19486" y="21600"/>
                  <a:pt x="19541" y="21567"/>
                  <a:pt x="19541" y="21470"/>
                </a:cubicBezTo>
                <a:cubicBezTo>
                  <a:pt x="19541" y="21382"/>
                  <a:pt x="19495" y="21326"/>
                  <a:pt x="19423" y="21321"/>
                </a:cubicBezTo>
                <a:close/>
                <a:moveTo>
                  <a:pt x="20506" y="21321"/>
                </a:moveTo>
                <a:cubicBezTo>
                  <a:pt x="20425" y="21307"/>
                  <a:pt x="20375" y="21363"/>
                  <a:pt x="20366" y="21447"/>
                </a:cubicBezTo>
                <a:cubicBezTo>
                  <a:pt x="20358" y="21535"/>
                  <a:pt x="20396" y="21591"/>
                  <a:pt x="20485" y="21591"/>
                </a:cubicBezTo>
                <a:cubicBezTo>
                  <a:pt x="20561" y="21591"/>
                  <a:pt x="20612" y="21554"/>
                  <a:pt x="20633" y="21479"/>
                </a:cubicBezTo>
                <a:cubicBezTo>
                  <a:pt x="20633" y="21377"/>
                  <a:pt x="20574" y="21335"/>
                  <a:pt x="20506" y="21321"/>
                </a:cubicBezTo>
                <a:close/>
                <a:moveTo>
                  <a:pt x="19376" y="14"/>
                </a:moveTo>
                <a:cubicBezTo>
                  <a:pt x="19291" y="14"/>
                  <a:pt x="19253" y="79"/>
                  <a:pt x="19266" y="172"/>
                </a:cubicBezTo>
                <a:cubicBezTo>
                  <a:pt x="19275" y="246"/>
                  <a:pt x="19317" y="297"/>
                  <a:pt x="19389" y="293"/>
                </a:cubicBezTo>
                <a:cubicBezTo>
                  <a:pt x="19465" y="288"/>
                  <a:pt x="19516" y="242"/>
                  <a:pt x="19524" y="149"/>
                </a:cubicBezTo>
                <a:cubicBezTo>
                  <a:pt x="19503" y="65"/>
                  <a:pt x="19452" y="9"/>
                  <a:pt x="19376" y="14"/>
                </a:cubicBezTo>
                <a:close/>
                <a:moveTo>
                  <a:pt x="13893" y="3658"/>
                </a:moveTo>
                <a:cubicBezTo>
                  <a:pt x="13897" y="3751"/>
                  <a:pt x="13960" y="3816"/>
                  <a:pt x="14049" y="3811"/>
                </a:cubicBezTo>
                <a:cubicBezTo>
                  <a:pt x="14113" y="3807"/>
                  <a:pt x="14159" y="3751"/>
                  <a:pt x="14155" y="3672"/>
                </a:cubicBezTo>
                <a:cubicBezTo>
                  <a:pt x="14151" y="3579"/>
                  <a:pt x="14100" y="3537"/>
                  <a:pt x="14015" y="3547"/>
                </a:cubicBezTo>
                <a:cubicBezTo>
                  <a:pt x="13948" y="3547"/>
                  <a:pt x="13888" y="3579"/>
                  <a:pt x="13893" y="3658"/>
                </a:cubicBezTo>
                <a:close/>
                <a:moveTo>
                  <a:pt x="17235" y="20192"/>
                </a:moveTo>
                <a:cubicBezTo>
                  <a:pt x="17159" y="20201"/>
                  <a:pt x="17096" y="20238"/>
                  <a:pt x="17112" y="20331"/>
                </a:cubicBezTo>
                <a:cubicBezTo>
                  <a:pt x="17125" y="20410"/>
                  <a:pt x="17180" y="20466"/>
                  <a:pt x="17256" y="20461"/>
                </a:cubicBezTo>
                <a:cubicBezTo>
                  <a:pt x="17332" y="20452"/>
                  <a:pt x="17379" y="20401"/>
                  <a:pt x="17375" y="20308"/>
                </a:cubicBezTo>
                <a:cubicBezTo>
                  <a:pt x="17371" y="20210"/>
                  <a:pt x="17316" y="20182"/>
                  <a:pt x="17235" y="20192"/>
                </a:cubicBezTo>
                <a:close/>
                <a:moveTo>
                  <a:pt x="18318" y="1199"/>
                </a:moveTo>
                <a:cubicBezTo>
                  <a:pt x="18246" y="1209"/>
                  <a:pt x="18183" y="1246"/>
                  <a:pt x="18200" y="1348"/>
                </a:cubicBezTo>
                <a:cubicBezTo>
                  <a:pt x="18213" y="1427"/>
                  <a:pt x="18255" y="1460"/>
                  <a:pt x="18327" y="1460"/>
                </a:cubicBezTo>
                <a:cubicBezTo>
                  <a:pt x="18407" y="1455"/>
                  <a:pt x="18454" y="1413"/>
                  <a:pt x="18471" y="1325"/>
                </a:cubicBezTo>
                <a:cubicBezTo>
                  <a:pt x="18445" y="1241"/>
                  <a:pt x="18394" y="1190"/>
                  <a:pt x="18318" y="1199"/>
                </a:cubicBezTo>
                <a:close/>
                <a:moveTo>
                  <a:pt x="15082" y="20196"/>
                </a:moveTo>
                <a:cubicBezTo>
                  <a:pt x="15005" y="20201"/>
                  <a:pt x="14971" y="20247"/>
                  <a:pt x="14971" y="20322"/>
                </a:cubicBezTo>
                <a:cubicBezTo>
                  <a:pt x="14971" y="20419"/>
                  <a:pt x="15035" y="20452"/>
                  <a:pt x="15107" y="20457"/>
                </a:cubicBezTo>
                <a:cubicBezTo>
                  <a:pt x="15183" y="20457"/>
                  <a:pt x="15225" y="20401"/>
                  <a:pt x="15234" y="20317"/>
                </a:cubicBezTo>
                <a:cubicBezTo>
                  <a:pt x="15213" y="20224"/>
                  <a:pt x="15162" y="20196"/>
                  <a:pt x="15082" y="20196"/>
                </a:cubicBezTo>
                <a:close/>
                <a:moveTo>
                  <a:pt x="14041" y="20206"/>
                </a:moveTo>
                <a:cubicBezTo>
                  <a:pt x="13960" y="20192"/>
                  <a:pt x="13901" y="20243"/>
                  <a:pt x="13888" y="20326"/>
                </a:cubicBezTo>
                <a:cubicBezTo>
                  <a:pt x="13876" y="20419"/>
                  <a:pt x="13948" y="20466"/>
                  <a:pt x="14019" y="20470"/>
                </a:cubicBezTo>
                <a:cubicBezTo>
                  <a:pt x="14079" y="20475"/>
                  <a:pt x="14134" y="20433"/>
                  <a:pt x="14142" y="20336"/>
                </a:cubicBezTo>
                <a:cubicBezTo>
                  <a:pt x="14142" y="20271"/>
                  <a:pt x="14113" y="20215"/>
                  <a:pt x="14041" y="20206"/>
                </a:cubicBezTo>
                <a:close/>
                <a:moveTo>
                  <a:pt x="11730" y="20359"/>
                </a:moveTo>
                <a:cubicBezTo>
                  <a:pt x="11739" y="20438"/>
                  <a:pt x="11798" y="20494"/>
                  <a:pt x="11879" y="20484"/>
                </a:cubicBezTo>
                <a:cubicBezTo>
                  <a:pt x="11946" y="20475"/>
                  <a:pt x="11993" y="20424"/>
                  <a:pt x="11989" y="20354"/>
                </a:cubicBezTo>
                <a:cubicBezTo>
                  <a:pt x="11984" y="20271"/>
                  <a:pt x="11934" y="20219"/>
                  <a:pt x="11853" y="20206"/>
                </a:cubicBezTo>
                <a:cubicBezTo>
                  <a:pt x="11785" y="20224"/>
                  <a:pt x="11726" y="20275"/>
                  <a:pt x="11730" y="20359"/>
                </a:cubicBezTo>
                <a:close/>
                <a:moveTo>
                  <a:pt x="7440" y="18053"/>
                </a:moveTo>
                <a:cubicBezTo>
                  <a:pt x="7457" y="18146"/>
                  <a:pt x="7516" y="18174"/>
                  <a:pt x="7592" y="18170"/>
                </a:cubicBezTo>
                <a:cubicBezTo>
                  <a:pt x="7664" y="18160"/>
                  <a:pt x="7702" y="18119"/>
                  <a:pt x="7698" y="18035"/>
                </a:cubicBezTo>
                <a:cubicBezTo>
                  <a:pt x="7694" y="17937"/>
                  <a:pt x="7630" y="17914"/>
                  <a:pt x="7554" y="17895"/>
                </a:cubicBezTo>
                <a:cubicBezTo>
                  <a:pt x="7495" y="17923"/>
                  <a:pt x="7423" y="17951"/>
                  <a:pt x="7440" y="18053"/>
                </a:cubicBezTo>
                <a:close/>
                <a:moveTo>
                  <a:pt x="7656" y="4718"/>
                </a:moveTo>
                <a:cubicBezTo>
                  <a:pt x="7575" y="4704"/>
                  <a:pt x="7529" y="4774"/>
                  <a:pt x="7529" y="4862"/>
                </a:cubicBezTo>
                <a:cubicBezTo>
                  <a:pt x="7529" y="4936"/>
                  <a:pt x="7563" y="4992"/>
                  <a:pt x="7639" y="4997"/>
                </a:cubicBezTo>
                <a:cubicBezTo>
                  <a:pt x="7719" y="5001"/>
                  <a:pt x="7770" y="4964"/>
                  <a:pt x="7791" y="4876"/>
                </a:cubicBezTo>
                <a:cubicBezTo>
                  <a:pt x="7783" y="4783"/>
                  <a:pt x="7728" y="4727"/>
                  <a:pt x="7656" y="4718"/>
                </a:cubicBezTo>
                <a:close/>
                <a:moveTo>
                  <a:pt x="23" y="15678"/>
                </a:moveTo>
                <a:cubicBezTo>
                  <a:pt x="19" y="15762"/>
                  <a:pt x="57" y="15832"/>
                  <a:pt x="137" y="15836"/>
                </a:cubicBezTo>
                <a:cubicBezTo>
                  <a:pt x="217" y="15846"/>
                  <a:pt x="277" y="15771"/>
                  <a:pt x="277" y="15697"/>
                </a:cubicBezTo>
                <a:cubicBezTo>
                  <a:pt x="277" y="15622"/>
                  <a:pt x="222" y="15557"/>
                  <a:pt x="129" y="15557"/>
                </a:cubicBezTo>
                <a:cubicBezTo>
                  <a:pt x="65" y="15553"/>
                  <a:pt x="27" y="15604"/>
                  <a:pt x="23" y="15678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381DFB8-F1BB-F1CE-FBF2-08FF0D86CE97}"/>
              </a:ext>
            </a:extLst>
          </p:cNvPr>
          <p:cNvSpPr/>
          <p:nvPr/>
        </p:nvSpPr>
        <p:spPr>
          <a:xfrm>
            <a:off x="0" y="0"/>
            <a:ext cx="12192000" cy="6741509"/>
          </a:xfrm>
          <a:custGeom>
            <a:avLst/>
            <a:gdLst>
              <a:gd name="connsiteX0" fmla="*/ 2334887 w 12192000"/>
              <a:gd name="connsiteY0" fmla="*/ 856868 h 6741509"/>
              <a:gd name="connsiteX1" fmla="*/ 2294934 w 12192000"/>
              <a:gd name="connsiteY1" fmla="*/ 877870 h 6741509"/>
              <a:gd name="connsiteX2" fmla="*/ 2234541 w 12192000"/>
              <a:gd name="connsiteY2" fmla="*/ 945951 h 6741509"/>
              <a:gd name="connsiteX3" fmla="*/ 1749118 w 12192000"/>
              <a:gd name="connsiteY3" fmla="*/ 1247944 h 6741509"/>
              <a:gd name="connsiteX4" fmla="*/ 1307565 w 12192000"/>
              <a:gd name="connsiteY4" fmla="*/ 1331640 h 6741509"/>
              <a:gd name="connsiteX5" fmla="*/ 1198174 w 12192000"/>
              <a:gd name="connsiteY5" fmla="*/ 1450001 h 6741509"/>
              <a:gd name="connsiteX6" fmla="*/ 1203872 w 12192000"/>
              <a:gd name="connsiteY6" fmla="*/ 1519955 h 6741509"/>
              <a:gd name="connsiteX7" fmla="*/ 1216976 w 12192000"/>
              <a:gd name="connsiteY7" fmla="*/ 1902833 h 6741509"/>
              <a:gd name="connsiteX8" fmla="*/ 918429 w 12192000"/>
              <a:gd name="connsiteY8" fmla="*/ 2619869 h 6741509"/>
              <a:gd name="connsiteX9" fmla="*/ 697938 w 12192000"/>
              <a:gd name="connsiteY9" fmla="*/ 2867209 h 6741509"/>
              <a:gd name="connsiteX10" fmla="*/ 361219 w 12192000"/>
              <a:gd name="connsiteY10" fmla="*/ 3092064 h 6741509"/>
              <a:gd name="connsiteX11" fmla="*/ 251828 w 12192000"/>
              <a:gd name="connsiteY11" fmla="*/ 3188252 h 6741509"/>
              <a:gd name="connsiteX12" fmla="*/ 327604 w 12192000"/>
              <a:gd name="connsiteY12" fmla="*/ 3306613 h 6741509"/>
              <a:gd name="connsiteX13" fmla="*/ 560630 w 12192000"/>
              <a:gd name="connsiteY13" fmla="*/ 3548644 h 6741509"/>
              <a:gd name="connsiteX14" fmla="*/ 764598 w 12192000"/>
              <a:gd name="connsiteY14" fmla="*/ 3884365 h 6741509"/>
              <a:gd name="connsiteX15" fmla="*/ 940080 w 12192000"/>
              <a:gd name="connsiteY15" fmla="*/ 4482416 h 6741509"/>
              <a:gd name="connsiteX16" fmla="*/ 921848 w 12192000"/>
              <a:gd name="connsiteY16" fmla="*/ 4889028 h 6741509"/>
              <a:gd name="connsiteX17" fmla="*/ 887663 w 12192000"/>
              <a:gd name="connsiteY17" fmla="*/ 5069849 h 6741509"/>
              <a:gd name="connsiteX18" fmla="*/ 801632 w 12192000"/>
              <a:gd name="connsiteY18" fmla="*/ 5246609 h 6741509"/>
              <a:gd name="connsiteX19" fmla="*/ 769156 w 12192000"/>
              <a:gd name="connsiteY19" fmla="*/ 5293766 h 6741509"/>
              <a:gd name="connsiteX20" fmla="*/ 843223 w 12192000"/>
              <a:gd name="connsiteY20" fmla="*/ 5418686 h 6741509"/>
              <a:gd name="connsiteX21" fmla="*/ 906465 w 12192000"/>
              <a:gd name="connsiteY21" fmla="*/ 5411190 h 6741509"/>
              <a:gd name="connsiteX22" fmla="*/ 1216406 w 12192000"/>
              <a:gd name="connsiteY22" fmla="*/ 5410254 h 6741509"/>
              <a:gd name="connsiteX23" fmla="*/ 1704678 w 12192000"/>
              <a:gd name="connsiteY23" fmla="*/ 5576396 h 6741509"/>
              <a:gd name="connsiteX24" fmla="*/ 1811220 w 12192000"/>
              <a:gd name="connsiteY24" fmla="*/ 5645726 h 6741509"/>
              <a:gd name="connsiteX25" fmla="*/ 2082419 w 12192000"/>
              <a:gd name="connsiteY25" fmla="*/ 5891817 h 6741509"/>
              <a:gd name="connsiteX26" fmla="*/ 2382674 w 12192000"/>
              <a:gd name="connsiteY26" fmla="*/ 6371507 h 6741509"/>
              <a:gd name="connsiteX27" fmla="*/ 2441358 w 12192000"/>
              <a:gd name="connsiteY27" fmla="*/ 6448645 h 6741509"/>
              <a:gd name="connsiteX28" fmla="*/ 2525681 w 12192000"/>
              <a:gd name="connsiteY28" fmla="*/ 6440837 h 6741509"/>
              <a:gd name="connsiteX29" fmla="*/ 2529669 w 12192000"/>
              <a:gd name="connsiteY29" fmla="*/ 6357142 h 6741509"/>
              <a:gd name="connsiteX30" fmla="*/ 2409453 w 12192000"/>
              <a:gd name="connsiteY30" fmla="*/ 6142905 h 6741509"/>
              <a:gd name="connsiteX31" fmla="*/ 2216879 w 12192000"/>
              <a:gd name="connsiteY31" fmla="*/ 5857152 h 6741509"/>
              <a:gd name="connsiteX32" fmla="*/ 1973598 w 12192000"/>
              <a:gd name="connsiteY32" fmla="*/ 5638856 h 6741509"/>
              <a:gd name="connsiteX33" fmla="*/ 1931436 w 12192000"/>
              <a:gd name="connsiteY33" fmla="*/ 5592948 h 6741509"/>
              <a:gd name="connsiteX34" fmla="*/ 1849963 w 12192000"/>
              <a:gd name="connsiteY34" fmla="*/ 5526428 h 6741509"/>
              <a:gd name="connsiteX35" fmla="*/ 1201023 w 12192000"/>
              <a:gd name="connsiteY35" fmla="*/ 5282211 h 6741509"/>
              <a:gd name="connsiteX36" fmla="*/ 1089353 w 12192000"/>
              <a:gd name="connsiteY36" fmla="*/ 5279401 h 6741509"/>
              <a:gd name="connsiteX37" fmla="*/ 991357 w 12192000"/>
              <a:gd name="connsiteY37" fmla="*/ 5267846 h 6741509"/>
              <a:gd name="connsiteX38" fmla="*/ 985659 w 12192000"/>
              <a:gd name="connsiteY38" fmla="*/ 5168847 h 6741509"/>
              <a:gd name="connsiteX39" fmla="*/ 1080807 w 12192000"/>
              <a:gd name="connsiteY39" fmla="*/ 4698526 h 6741509"/>
              <a:gd name="connsiteX40" fmla="*/ 1077958 w 12192000"/>
              <a:gd name="connsiteY40" fmla="*/ 4656366 h 6741509"/>
              <a:gd name="connsiteX41" fmla="*/ 1043204 w 12192000"/>
              <a:gd name="connsiteY41" fmla="*/ 4342818 h 6741509"/>
              <a:gd name="connsiteX42" fmla="*/ 995915 w 12192000"/>
              <a:gd name="connsiteY42" fmla="*/ 4183234 h 6741509"/>
              <a:gd name="connsiteX43" fmla="*/ 866013 w 12192000"/>
              <a:gd name="connsiteY43" fmla="*/ 3819094 h 6741509"/>
              <a:gd name="connsiteX44" fmla="*/ 468900 w 12192000"/>
              <a:gd name="connsiteY44" fmla="*/ 3266951 h 6741509"/>
              <a:gd name="connsiteX45" fmla="*/ 474028 w 12192000"/>
              <a:gd name="connsiteY45" fmla="*/ 3174823 h 6741509"/>
              <a:gd name="connsiteX46" fmla="*/ 818154 w 12192000"/>
              <a:gd name="connsiteY46" fmla="*/ 2908433 h 6741509"/>
              <a:gd name="connsiteX47" fmla="*/ 1090492 w 12192000"/>
              <a:gd name="connsiteY47" fmla="*/ 2599883 h 6741509"/>
              <a:gd name="connsiteX48" fmla="*/ 1286485 w 12192000"/>
              <a:gd name="connsiteY48" fmla="*/ 2168911 h 6741509"/>
              <a:gd name="connsiteX49" fmla="*/ 1349157 w 12192000"/>
              <a:gd name="connsiteY49" fmla="*/ 1618954 h 6741509"/>
              <a:gd name="connsiteX50" fmla="*/ 1335483 w 12192000"/>
              <a:gd name="connsiteY50" fmla="*/ 1579604 h 6741509"/>
              <a:gd name="connsiteX51" fmla="*/ 1429491 w 12192000"/>
              <a:gd name="connsiteY51" fmla="*/ 1433449 h 6741509"/>
              <a:gd name="connsiteX52" fmla="*/ 1563381 w 12192000"/>
              <a:gd name="connsiteY52" fmla="*/ 1428764 h 6741509"/>
              <a:gd name="connsiteX53" fmla="*/ 1902949 w 12192000"/>
              <a:gd name="connsiteY53" fmla="*/ 1312277 h 6741509"/>
              <a:gd name="connsiteX54" fmla="*/ 2352478 w 12192000"/>
              <a:gd name="connsiteY54" fmla="*/ 1002790 h 6741509"/>
              <a:gd name="connsiteX55" fmla="*/ 2391791 w 12192000"/>
              <a:gd name="connsiteY55" fmla="*/ 945014 h 6741509"/>
              <a:gd name="connsiteX56" fmla="*/ 2378687 w 12192000"/>
              <a:gd name="connsiteY56" fmla="*/ 869126 h 6741509"/>
              <a:gd name="connsiteX57" fmla="*/ 2334887 w 12192000"/>
              <a:gd name="connsiteY57" fmla="*/ 856868 h 6741509"/>
              <a:gd name="connsiteX58" fmla="*/ 9523807 w 12192000"/>
              <a:gd name="connsiteY58" fmla="*/ 120577 h 6741509"/>
              <a:gd name="connsiteX59" fmla="*/ 9491385 w 12192000"/>
              <a:gd name="connsiteY59" fmla="*/ 131790 h 6741509"/>
              <a:gd name="connsiteX60" fmla="*/ 9486827 w 12192000"/>
              <a:gd name="connsiteY60" fmla="*/ 243280 h 6741509"/>
              <a:gd name="connsiteX61" fmla="*/ 9589381 w 12192000"/>
              <a:gd name="connsiteY61" fmla="*/ 395057 h 6741509"/>
              <a:gd name="connsiteX62" fmla="*/ 10043468 w 12192000"/>
              <a:gd name="connsiteY62" fmla="*/ 839458 h 6741509"/>
              <a:gd name="connsiteX63" fmla="*/ 10119244 w 12192000"/>
              <a:gd name="connsiteY63" fmla="*/ 891299 h 6741509"/>
              <a:gd name="connsiteX64" fmla="*/ 10816043 w 12192000"/>
              <a:gd name="connsiteY64" fmla="*/ 1143324 h 6741509"/>
              <a:gd name="connsiteX65" fmla="*/ 11038243 w 12192000"/>
              <a:gd name="connsiteY65" fmla="*/ 1177677 h 6741509"/>
              <a:gd name="connsiteX66" fmla="*/ 11141367 w 12192000"/>
              <a:gd name="connsiteY66" fmla="*/ 1297911 h 6741509"/>
              <a:gd name="connsiteX67" fmla="*/ 11106613 w 12192000"/>
              <a:gd name="connsiteY67" fmla="*/ 1672981 h 6741509"/>
              <a:gd name="connsiteX68" fmla="*/ 11139088 w 12192000"/>
              <a:gd name="connsiteY68" fmla="*/ 1964356 h 6741509"/>
              <a:gd name="connsiteX69" fmla="*/ 11326534 w 12192000"/>
              <a:gd name="connsiteY69" fmla="*/ 2471840 h 6741509"/>
              <a:gd name="connsiteX70" fmla="*/ 11809678 w 12192000"/>
              <a:gd name="connsiteY70" fmla="*/ 3011179 h 6741509"/>
              <a:gd name="connsiteX71" fmla="*/ 11818224 w 12192000"/>
              <a:gd name="connsiteY71" fmla="*/ 3115174 h 6741509"/>
              <a:gd name="connsiteX72" fmla="*/ 11529933 w 12192000"/>
              <a:gd name="connsiteY72" fmla="*/ 3347837 h 6741509"/>
              <a:gd name="connsiteX73" fmla="*/ 11241073 w 12192000"/>
              <a:gd name="connsiteY73" fmla="*/ 3725717 h 6741509"/>
              <a:gd name="connsiteX74" fmla="*/ 11051917 w 12192000"/>
              <a:gd name="connsiteY74" fmla="*/ 4435259 h 6741509"/>
              <a:gd name="connsiteX75" fmla="*/ 11074707 w 12192000"/>
              <a:gd name="connsiteY75" fmla="*/ 4756301 h 6741509"/>
              <a:gd name="connsiteX76" fmla="*/ 11005768 w 12192000"/>
              <a:gd name="connsiteY76" fmla="*/ 4883407 h 6741509"/>
              <a:gd name="connsiteX77" fmla="*/ 10629736 w 12192000"/>
              <a:gd name="connsiteY77" fmla="*/ 4993960 h 6741509"/>
              <a:gd name="connsiteX78" fmla="*/ 10332899 w 12192000"/>
              <a:gd name="connsiteY78" fmla="*/ 5166036 h 6741509"/>
              <a:gd name="connsiteX79" fmla="*/ 10120953 w 12192000"/>
              <a:gd name="connsiteY79" fmla="*/ 5348731 h 6741509"/>
              <a:gd name="connsiteX80" fmla="*/ 9843488 w 12192000"/>
              <a:gd name="connsiteY80" fmla="*/ 5674458 h 6741509"/>
              <a:gd name="connsiteX81" fmla="*/ 9826965 w 12192000"/>
              <a:gd name="connsiteY81" fmla="*/ 5706312 h 6741509"/>
              <a:gd name="connsiteX82" fmla="*/ 9843488 w 12192000"/>
              <a:gd name="connsiteY82" fmla="*/ 5808121 h 6741509"/>
              <a:gd name="connsiteX83" fmla="*/ 9930659 w 12192000"/>
              <a:gd name="connsiteY83" fmla="*/ 5770646 h 6741509"/>
              <a:gd name="connsiteX84" fmla="*/ 10235472 w 12192000"/>
              <a:gd name="connsiteY84" fmla="*/ 5401509 h 6741509"/>
              <a:gd name="connsiteX85" fmla="*/ 10480463 w 12192000"/>
              <a:gd name="connsiteY85" fmla="*/ 5204449 h 6741509"/>
              <a:gd name="connsiteX86" fmla="*/ 10745964 w 12192000"/>
              <a:gd name="connsiteY86" fmla="*/ 5073596 h 6741509"/>
              <a:gd name="connsiteX87" fmla="*/ 11174982 w 12192000"/>
              <a:gd name="connsiteY87" fmla="*/ 5006452 h 6741509"/>
              <a:gd name="connsiteX88" fmla="*/ 11249619 w 12192000"/>
              <a:gd name="connsiteY88" fmla="*/ 4912138 h 6741509"/>
              <a:gd name="connsiteX89" fmla="*/ 11187516 w 12192000"/>
              <a:gd name="connsiteY89" fmla="*/ 4703523 h 6741509"/>
              <a:gd name="connsiteX90" fmla="*/ 11180680 w 12192000"/>
              <a:gd name="connsiteY90" fmla="*/ 4367802 h 6741509"/>
              <a:gd name="connsiteX91" fmla="*/ 11559560 w 12192000"/>
              <a:gd name="connsiteY91" fmla="*/ 3483374 h 6741509"/>
              <a:gd name="connsiteX92" fmla="*/ 11720798 w 12192000"/>
              <a:gd name="connsiteY92" fmla="*/ 3327537 h 6741509"/>
              <a:gd name="connsiteX93" fmla="*/ 11972056 w 12192000"/>
              <a:gd name="connsiteY93" fmla="*/ 3157335 h 6741509"/>
              <a:gd name="connsiteX94" fmla="*/ 11980602 w 12192000"/>
              <a:gd name="connsiteY94" fmla="*/ 3007432 h 6741509"/>
              <a:gd name="connsiteX95" fmla="*/ 11720228 w 12192000"/>
              <a:gd name="connsiteY95" fmla="*/ 2795069 h 6741509"/>
              <a:gd name="connsiteX96" fmla="*/ 11525945 w 12192000"/>
              <a:gd name="connsiteY96" fmla="*/ 2564280 h 6741509"/>
              <a:gd name="connsiteX97" fmla="*/ 11434216 w 12192000"/>
              <a:gd name="connsiteY97" fmla="*/ 2439361 h 6741509"/>
              <a:gd name="connsiteX98" fmla="*/ 11243351 w 12192000"/>
              <a:gd name="connsiteY98" fmla="*/ 1845995 h 6741509"/>
              <a:gd name="connsiteX99" fmla="*/ 11257595 w 12192000"/>
              <a:gd name="connsiteY99" fmla="*/ 1310403 h 6741509"/>
              <a:gd name="connsiteX100" fmla="*/ 11287222 w 12192000"/>
              <a:gd name="connsiteY100" fmla="*/ 1157689 h 6741509"/>
              <a:gd name="connsiteX101" fmla="*/ 11154471 w 12192000"/>
              <a:gd name="connsiteY101" fmla="*/ 1034644 h 6741509"/>
              <a:gd name="connsiteX102" fmla="*/ 11045080 w 12192000"/>
              <a:gd name="connsiteY102" fmla="*/ 1057754 h 6741509"/>
              <a:gd name="connsiteX103" fmla="*/ 10659363 w 12192000"/>
              <a:gd name="connsiteY103" fmla="*/ 1009660 h 6741509"/>
              <a:gd name="connsiteX104" fmla="*/ 10164254 w 12192000"/>
              <a:gd name="connsiteY104" fmla="*/ 781682 h 6741509"/>
              <a:gd name="connsiteX105" fmla="*/ 9671425 w 12192000"/>
              <a:gd name="connsiteY105" fmla="*/ 301056 h 6741509"/>
              <a:gd name="connsiteX106" fmla="*/ 9597358 w 12192000"/>
              <a:gd name="connsiteY106" fmla="*/ 173013 h 6741509"/>
              <a:gd name="connsiteX107" fmla="*/ 9523807 w 12192000"/>
              <a:gd name="connsiteY107" fmla="*/ 120577 h 6741509"/>
              <a:gd name="connsiteX108" fmla="*/ 8599164 w 12192000"/>
              <a:gd name="connsiteY108" fmla="*/ 0 h 6741509"/>
              <a:gd name="connsiteX109" fmla="*/ 10068537 w 12192000"/>
              <a:gd name="connsiteY109" fmla="*/ 0 h 6741509"/>
              <a:gd name="connsiteX110" fmla="*/ 10875866 w 12192000"/>
              <a:gd name="connsiteY110" fmla="*/ 563386 h 6741509"/>
              <a:gd name="connsiteX111" fmla="*/ 11340208 w 12192000"/>
              <a:gd name="connsiteY111" fmla="*/ 599925 h 6741509"/>
              <a:gd name="connsiteX112" fmla="*/ 11856397 w 12192000"/>
              <a:gd name="connsiteY112" fmla="*/ 493119 h 6741509"/>
              <a:gd name="connsiteX113" fmla="*/ 11921918 w 12192000"/>
              <a:gd name="connsiteY113" fmla="*/ 491245 h 6741509"/>
              <a:gd name="connsiteX114" fmla="*/ 11916221 w 12192000"/>
              <a:gd name="connsiteY114" fmla="*/ 563386 h 6741509"/>
              <a:gd name="connsiteX115" fmla="*/ 11815376 w 12192000"/>
              <a:gd name="connsiteY115" fmla="*/ 708605 h 6741509"/>
              <a:gd name="connsiteX116" fmla="*/ 11608558 w 12192000"/>
              <a:gd name="connsiteY116" fmla="*/ 1343195 h 6741509"/>
              <a:gd name="connsiteX117" fmla="*/ 11600012 w 12192000"/>
              <a:gd name="connsiteY117" fmla="*/ 1729820 h 6741509"/>
              <a:gd name="connsiteX118" fmla="*/ 11691171 w 12192000"/>
              <a:gd name="connsiteY118" fmla="*/ 2083341 h 6741509"/>
              <a:gd name="connsiteX119" fmla="*/ 12026751 w 12192000"/>
              <a:gd name="connsiteY119" fmla="*/ 2575836 h 6741509"/>
              <a:gd name="connsiteX120" fmla="*/ 12162350 w 12192000"/>
              <a:gd name="connsiteY120" fmla="*/ 2709694 h 6741509"/>
              <a:gd name="connsiteX121" fmla="*/ 12192000 w 12192000"/>
              <a:gd name="connsiteY121" fmla="*/ 2736047 h 6741509"/>
              <a:gd name="connsiteX122" fmla="*/ 12192000 w 12192000"/>
              <a:gd name="connsiteY122" fmla="*/ 3381595 h 6741509"/>
              <a:gd name="connsiteX123" fmla="*/ 12116984 w 12192000"/>
              <a:gd name="connsiteY123" fmla="*/ 3433367 h 6741509"/>
              <a:gd name="connsiteX124" fmla="*/ 11945847 w 12192000"/>
              <a:gd name="connsiteY124" fmla="*/ 3586120 h 6741509"/>
              <a:gd name="connsiteX125" fmla="*/ 11584629 w 12192000"/>
              <a:gd name="connsiteY125" fmla="*/ 4182297 h 6741509"/>
              <a:gd name="connsiteX126" fmla="*/ 11593175 w 12192000"/>
              <a:gd name="connsiteY126" fmla="*/ 4782222 h 6741509"/>
              <a:gd name="connsiteX127" fmla="*/ 11769226 w 12192000"/>
              <a:gd name="connsiteY127" fmla="*/ 5258164 h 6741509"/>
              <a:gd name="connsiteX128" fmla="*/ 11814236 w 12192000"/>
              <a:gd name="connsiteY128" fmla="*/ 5329368 h 6741509"/>
              <a:gd name="connsiteX129" fmla="*/ 11842154 w 12192000"/>
              <a:gd name="connsiteY129" fmla="*/ 5429304 h 6741509"/>
              <a:gd name="connsiteX130" fmla="*/ 11739030 w 12192000"/>
              <a:gd name="connsiteY130" fmla="*/ 5433364 h 6741509"/>
              <a:gd name="connsiteX131" fmla="*/ 11491191 w 12192000"/>
              <a:gd name="connsiteY131" fmla="*/ 5376525 h 6741509"/>
              <a:gd name="connsiteX132" fmla="*/ 10692408 w 12192000"/>
              <a:gd name="connsiteY132" fmla="*/ 5562030 h 6741509"/>
              <a:gd name="connsiteX133" fmla="*/ 10274215 w 12192000"/>
              <a:gd name="connsiteY133" fmla="*/ 6111051 h 6741509"/>
              <a:gd name="connsiteX134" fmla="*/ 10031503 w 12192000"/>
              <a:gd name="connsiteY134" fmla="*/ 6285001 h 6741509"/>
              <a:gd name="connsiteX135" fmla="*/ 9228163 w 12192000"/>
              <a:gd name="connsiteY135" fmla="*/ 6327473 h 6741509"/>
              <a:gd name="connsiteX136" fmla="*/ 8439635 w 12192000"/>
              <a:gd name="connsiteY136" fmla="*/ 6371507 h 6741509"/>
              <a:gd name="connsiteX137" fmla="*/ 7861914 w 12192000"/>
              <a:gd name="connsiteY137" fmla="*/ 6396491 h 6741509"/>
              <a:gd name="connsiteX138" fmla="*/ 7305843 w 12192000"/>
              <a:gd name="connsiteY138" fmla="*/ 6432093 h 6741509"/>
              <a:gd name="connsiteX139" fmla="*/ 6713878 w 12192000"/>
              <a:gd name="connsiteY139" fmla="*/ 6462074 h 6741509"/>
              <a:gd name="connsiteX140" fmla="*/ 6165783 w 12192000"/>
              <a:gd name="connsiteY140" fmla="*/ 6492679 h 6741509"/>
              <a:gd name="connsiteX141" fmla="*/ 5594898 w 12192000"/>
              <a:gd name="connsiteY141" fmla="*/ 6520786 h 6741509"/>
              <a:gd name="connsiteX142" fmla="*/ 5052501 w 12192000"/>
              <a:gd name="connsiteY142" fmla="*/ 6554202 h 6741509"/>
              <a:gd name="connsiteX143" fmla="*/ 4791557 w 12192000"/>
              <a:gd name="connsiteY143" fmla="*/ 6569817 h 6741509"/>
              <a:gd name="connsiteX144" fmla="*/ 4213836 w 12192000"/>
              <a:gd name="connsiteY144" fmla="*/ 6600422 h 6741509"/>
              <a:gd name="connsiteX145" fmla="*/ 3687391 w 12192000"/>
              <a:gd name="connsiteY145" fmla="*/ 6640708 h 6741509"/>
              <a:gd name="connsiteX146" fmla="*/ 3391124 w 12192000"/>
              <a:gd name="connsiteY146" fmla="*/ 6655386 h 6741509"/>
              <a:gd name="connsiteX147" fmla="*/ 2559296 w 12192000"/>
              <a:gd name="connsiteY147" fmla="*/ 6710038 h 6741509"/>
              <a:gd name="connsiteX148" fmla="*/ 2121731 w 12192000"/>
              <a:gd name="connsiteY148" fmla="*/ 6740956 h 6741509"/>
              <a:gd name="connsiteX149" fmla="*/ 2011201 w 12192000"/>
              <a:gd name="connsiteY149" fmla="*/ 6662881 h 6741509"/>
              <a:gd name="connsiteX150" fmla="*/ 1771908 w 12192000"/>
              <a:gd name="connsiteY150" fmla="*/ 6242840 h 6741509"/>
              <a:gd name="connsiteX151" fmla="*/ 934382 w 12192000"/>
              <a:gd name="connsiteY151" fmla="*/ 5777516 h 6741509"/>
              <a:gd name="connsiteX152" fmla="*/ 422751 w 12192000"/>
              <a:gd name="connsiteY152" fmla="*/ 5800626 h 6741509"/>
              <a:gd name="connsiteX153" fmla="*/ 223340 w 12192000"/>
              <a:gd name="connsiteY153" fmla="*/ 5847783 h 6741509"/>
              <a:gd name="connsiteX154" fmla="*/ 120216 w 12192000"/>
              <a:gd name="connsiteY154" fmla="*/ 5834979 h 6741509"/>
              <a:gd name="connsiteX155" fmla="*/ 157820 w 12192000"/>
              <a:gd name="connsiteY155" fmla="*/ 5736917 h 6741509"/>
              <a:gd name="connsiteX156" fmla="*/ 513341 w 12192000"/>
              <a:gd name="connsiteY156" fmla="*/ 5196642 h 6741509"/>
              <a:gd name="connsiteX157" fmla="*/ 435286 w 12192000"/>
              <a:gd name="connsiteY157" fmla="*/ 4007410 h 6741509"/>
              <a:gd name="connsiteX158" fmla="*/ 215364 w 12192000"/>
              <a:gd name="connsiteY158" fmla="*/ 3681371 h 6741509"/>
              <a:gd name="connsiteX159" fmla="*/ 14244 w 12192000"/>
              <a:gd name="connsiteY159" fmla="*/ 3475567 h 6741509"/>
              <a:gd name="connsiteX160" fmla="*/ 0 w 12192000"/>
              <a:gd name="connsiteY160" fmla="*/ 3462138 h 6741509"/>
              <a:gd name="connsiteX161" fmla="*/ 0 w 12192000"/>
              <a:gd name="connsiteY161" fmla="*/ 2923736 h 6741509"/>
              <a:gd name="connsiteX162" fmla="*/ 177761 w 12192000"/>
              <a:gd name="connsiteY162" fmla="*/ 2830671 h 6741509"/>
              <a:gd name="connsiteX163" fmla="*/ 691101 w 12192000"/>
              <a:gd name="connsiteY163" fmla="*/ 2375652 h 6741509"/>
              <a:gd name="connsiteX164" fmla="*/ 858606 w 12192000"/>
              <a:gd name="connsiteY164" fmla="*/ 1875663 h 6741509"/>
              <a:gd name="connsiteX165" fmla="*/ 850060 w 12192000"/>
              <a:gd name="connsiteY165" fmla="*/ 1503716 h 6741509"/>
              <a:gd name="connsiteX166" fmla="*/ 720158 w 12192000"/>
              <a:gd name="connsiteY166" fmla="*/ 1015281 h 6741509"/>
              <a:gd name="connsiteX167" fmla="*/ 651789 w 12192000"/>
              <a:gd name="connsiteY167" fmla="*/ 875996 h 6741509"/>
              <a:gd name="connsiteX168" fmla="*/ 657486 w 12192000"/>
              <a:gd name="connsiteY168" fmla="*/ 789490 h 6741509"/>
              <a:gd name="connsiteX169" fmla="*/ 746936 w 12192000"/>
              <a:gd name="connsiteY169" fmla="*/ 796048 h 6741509"/>
              <a:gd name="connsiteX170" fmla="*/ 1056878 w 12192000"/>
              <a:gd name="connsiteY170" fmla="*/ 899107 h 6741509"/>
              <a:gd name="connsiteX171" fmla="*/ 1931436 w 12192000"/>
              <a:gd name="connsiteY171" fmla="*/ 641148 h 6741509"/>
              <a:gd name="connsiteX172" fmla="*/ 2072733 w 12192000"/>
              <a:gd name="connsiteY172" fmla="*/ 484687 h 6741509"/>
              <a:gd name="connsiteX173" fmla="*/ 2181555 w 12192000"/>
              <a:gd name="connsiteY173" fmla="*/ 433470 h 6741509"/>
              <a:gd name="connsiteX174" fmla="*/ 2570121 w 12192000"/>
              <a:gd name="connsiteY174" fmla="*/ 428786 h 6741509"/>
              <a:gd name="connsiteX175" fmla="*/ 3641812 w 12192000"/>
              <a:gd name="connsiteY175" fmla="*/ 370074 h 6741509"/>
              <a:gd name="connsiteX176" fmla="*/ 4176233 w 12192000"/>
              <a:gd name="connsiteY176" fmla="*/ 328850 h 6741509"/>
              <a:gd name="connsiteX177" fmla="*/ 4726607 w 12192000"/>
              <a:gd name="connsiteY177" fmla="*/ 292311 h 6741509"/>
              <a:gd name="connsiteX178" fmla="*/ 5262167 w 12192000"/>
              <a:gd name="connsiteY178" fmla="*/ 248902 h 6741509"/>
              <a:gd name="connsiteX179" fmla="*/ 5508866 w 12192000"/>
              <a:gd name="connsiteY179" fmla="*/ 231725 h 6741509"/>
              <a:gd name="connsiteX180" fmla="*/ 6256372 w 12192000"/>
              <a:gd name="connsiteY180" fmla="*/ 184568 h 6741509"/>
              <a:gd name="connsiteX181" fmla="*/ 7045469 w 12192000"/>
              <a:gd name="connsiteY181" fmla="*/ 125856 h 6741509"/>
              <a:gd name="connsiteX182" fmla="*/ 8003781 w 12192000"/>
              <a:gd name="connsiteY182" fmla="*/ 54652 h 6741509"/>
              <a:gd name="connsiteX183" fmla="*/ 8553015 w 12192000"/>
              <a:gd name="connsiteY183" fmla="*/ 5622 h 6741509"/>
              <a:gd name="connsiteX184" fmla="*/ 8599164 w 12192000"/>
              <a:gd name="connsiteY184" fmla="*/ 0 h 6741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12192000" h="6741509">
                <a:moveTo>
                  <a:pt x="2334887" y="856868"/>
                </a:moveTo>
                <a:cubicBezTo>
                  <a:pt x="2320573" y="858586"/>
                  <a:pt x="2306899" y="865847"/>
                  <a:pt x="2294934" y="877870"/>
                </a:cubicBezTo>
                <a:cubicBezTo>
                  <a:pt x="2273853" y="899107"/>
                  <a:pt x="2258470" y="928775"/>
                  <a:pt x="2234541" y="945951"/>
                </a:cubicBezTo>
                <a:cubicBezTo>
                  <a:pt x="2079570" y="1057754"/>
                  <a:pt x="1939983" y="1188295"/>
                  <a:pt x="1749118" y="1247944"/>
                </a:cubicBezTo>
                <a:cubicBezTo>
                  <a:pt x="1602694" y="1293227"/>
                  <a:pt x="1456839" y="1317274"/>
                  <a:pt x="1307565" y="1331640"/>
                </a:cubicBezTo>
                <a:cubicBezTo>
                  <a:pt x="1209569" y="1341321"/>
                  <a:pt x="1193047" y="1349753"/>
                  <a:pt x="1198174" y="1450001"/>
                </a:cubicBezTo>
                <a:cubicBezTo>
                  <a:pt x="1198744" y="1473111"/>
                  <a:pt x="1195895" y="1499031"/>
                  <a:pt x="1203872" y="1519955"/>
                </a:cubicBezTo>
                <a:cubicBezTo>
                  <a:pt x="1250591" y="1646124"/>
                  <a:pt x="1234638" y="1781661"/>
                  <a:pt x="1216976" y="1902833"/>
                </a:cubicBezTo>
                <a:cubicBezTo>
                  <a:pt x="1180512" y="2163289"/>
                  <a:pt x="1086504" y="2408444"/>
                  <a:pt x="918429" y="2619869"/>
                </a:cubicBezTo>
                <a:cubicBezTo>
                  <a:pt x="848920" y="2706376"/>
                  <a:pt x="777702" y="2789135"/>
                  <a:pt x="697938" y="2867209"/>
                </a:cubicBezTo>
                <a:cubicBezTo>
                  <a:pt x="598802" y="2964334"/>
                  <a:pt x="478016" y="3023671"/>
                  <a:pt x="361219" y="3092064"/>
                </a:cubicBezTo>
                <a:cubicBezTo>
                  <a:pt x="317348" y="3117985"/>
                  <a:pt x="261513" y="3127666"/>
                  <a:pt x="251828" y="3188252"/>
                </a:cubicBezTo>
                <a:cubicBezTo>
                  <a:pt x="243281" y="3246964"/>
                  <a:pt x="286582" y="3279443"/>
                  <a:pt x="327604" y="3306613"/>
                </a:cubicBezTo>
                <a:cubicBezTo>
                  <a:pt x="423891" y="3369073"/>
                  <a:pt x="487702" y="3465260"/>
                  <a:pt x="560630" y="3548644"/>
                </a:cubicBezTo>
                <a:cubicBezTo>
                  <a:pt x="646091" y="3646706"/>
                  <a:pt x="706484" y="3766004"/>
                  <a:pt x="764598" y="3884365"/>
                </a:cubicBezTo>
                <a:cubicBezTo>
                  <a:pt x="855757" y="4074554"/>
                  <a:pt x="924697" y="4273801"/>
                  <a:pt x="940080" y="4482416"/>
                </a:cubicBezTo>
                <a:cubicBezTo>
                  <a:pt x="949766" y="4616079"/>
                  <a:pt x="966288" y="4754427"/>
                  <a:pt x="921848" y="4889028"/>
                </a:cubicBezTo>
                <a:cubicBezTo>
                  <a:pt x="903046" y="4946803"/>
                  <a:pt x="893361" y="5009263"/>
                  <a:pt x="887663" y="5069849"/>
                </a:cubicBezTo>
                <a:cubicBezTo>
                  <a:pt x="880826" y="5141052"/>
                  <a:pt x="865443" y="5203512"/>
                  <a:pt x="801632" y="5246609"/>
                </a:cubicBezTo>
                <a:cubicBezTo>
                  <a:pt x="783400" y="5259101"/>
                  <a:pt x="774854" y="5285022"/>
                  <a:pt x="769156" y="5293766"/>
                </a:cubicBezTo>
                <a:cubicBezTo>
                  <a:pt x="736681" y="5384333"/>
                  <a:pt x="761180" y="5420872"/>
                  <a:pt x="843223" y="5418686"/>
                </a:cubicBezTo>
                <a:cubicBezTo>
                  <a:pt x="864304" y="5418686"/>
                  <a:pt x="885384" y="5412127"/>
                  <a:pt x="906465" y="5411190"/>
                </a:cubicBezTo>
                <a:cubicBezTo>
                  <a:pt x="1009589" y="5404320"/>
                  <a:pt x="1114422" y="5391828"/>
                  <a:pt x="1216406" y="5410254"/>
                </a:cubicBezTo>
                <a:cubicBezTo>
                  <a:pt x="1387330" y="5439922"/>
                  <a:pt x="1545149" y="5511126"/>
                  <a:pt x="1704678" y="5576396"/>
                </a:cubicBezTo>
                <a:cubicBezTo>
                  <a:pt x="1743990" y="5592948"/>
                  <a:pt x="1783303" y="5613872"/>
                  <a:pt x="1811220" y="5645726"/>
                </a:cubicBezTo>
                <a:cubicBezTo>
                  <a:pt x="1892124" y="5739103"/>
                  <a:pt x="1999806" y="5798440"/>
                  <a:pt x="2082419" y="5891817"/>
                </a:cubicBezTo>
                <a:cubicBezTo>
                  <a:pt x="2211181" y="6037036"/>
                  <a:pt x="2321142" y="6187876"/>
                  <a:pt x="2382674" y="6371507"/>
                </a:cubicBezTo>
                <a:cubicBezTo>
                  <a:pt x="2394070" y="6405235"/>
                  <a:pt x="2410592" y="6432093"/>
                  <a:pt x="2441358" y="6448645"/>
                </a:cubicBezTo>
                <a:cubicBezTo>
                  <a:pt x="2470985" y="6464884"/>
                  <a:pt x="2500612" y="6467695"/>
                  <a:pt x="2525681" y="6440837"/>
                </a:cubicBezTo>
                <a:cubicBezTo>
                  <a:pt x="2549610" y="6413980"/>
                  <a:pt x="2546191" y="6387122"/>
                  <a:pt x="2529669" y="6357142"/>
                </a:cubicBezTo>
                <a:cubicBezTo>
                  <a:pt x="2488077" y="6286874"/>
                  <a:pt x="2447056" y="6215983"/>
                  <a:pt x="2409453" y="6142905"/>
                </a:cubicBezTo>
                <a:cubicBezTo>
                  <a:pt x="2356466" y="6039847"/>
                  <a:pt x="2287527" y="5947719"/>
                  <a:pt x="2216879" y="5857152"/>
                </a:cubicBezTo>
                <a:cubicBezTo>
                  <a:pt x="2150788" y="5771582"/>
                  <a:pt x="2082419" y="5681328"/>
                  <a:pt x="1973598" y="5638856"/>
                </a:cubicBezTo>
                <a:cubicBezTo>
                  <a:pt x="1956505" y="5632297"/>
                  <a:pt x="1943971" y="5610124"/>
                  <a:pt x="1931436" y="5592948"/>
                </a:cubicBezTo>
                <a:cubicBezTo>
                  <a:pt x="1910356" y="5562967"/>
                  <a:pt x="1882438" y="5539857"/>
                  <a:pt x="1849963" y="5526428"/>
                </a:cubicBezTo>
                <a:cubicBezTo>
                  <a:pt x="1636308" y="5438048"/>
                  <a:pt x="1426642" y="5337176"/>
                  <a:pt x="1201023" y="5282211"/>
                </a:cubicBezTo>
                <a:cubicBezTo>
                  <a:pt x="1164559" y="5273779"/>
                  <a:pt x="1126956" y="5265972"/>
                  <a:pt x="1089353" y="5279401"/>
                </a:cubicBezTo>
                <a:cubicBezTo>
                  <a:pt x="1054599" y="5291893"/>
                  <a:pt x="1019844" y="5298763"/>
                  <a:pt x="991357" y="5267846"/>
                </a:cubicBezTo>
                <a:cubicBezTo>
                  <a:pt x="962300" y="5237240"/>
                  <a:pt x="971986" y="5202575"/>
                  <a:pt x="985659" y="5168847"/>
                </a:cubicBezTo>
                <a:cubicBezTo>
                  <a:pt x="1047762" y="5018944"/>
                  <a:pt x="1047192" y="4855300"/>
                  <a:pt x="1080807" y="4698526"/>
                </a:cubicBezTo>
                <a:cubicBezTo>
                  <a:pt x="1083656" y="4685097"/>
                  <a:pt x="1082516" y="4668858"/>
                  <a:pt x="1077958" y="4656366"/>
                </a:cubicBezTo>
                <a:cubicBezTo>
                  <a:pt x="1043204" y="4554557"/>
                  <a:pt x="1072261" y="4447751"/>
                  <a:pt x="1043204" y="4342818"/>
                </a:cubicBezTo>
                <a:cubicBezTo>
                  <a:pt x="1028960" y="4289103"/>
                  <a:pt x="1002752" y="4238199"/>
                  <a:pt x="995915" y="4183234"/>
                </a:cubicBezTo>
                <a:cubicBezTo>
                  <a:pt x="978822" y="4052693"/>
                  <a:pt x="918999" y="3935269"/>
                  <a:pt x="866013" y="3819094"/>
                </a:cubicBezTo>
                <a:cubicBezTo>
                  <a:pt x="772005" y="3609230"/>
                  <a:pt x="616465" y="3440277"/>
                  <a:pt x="468900" y="3266951"/>
                </a:cubicBezTo>
                <a:cubicBezTo>
                  <a:pt x="437565" y="3229476"/>
                  <a:pt x="438134" y="3210425"/>
                  <a:pt x="474028" y="3174823"/>
                </a:cubicBezTo>
                <a:cubicBezTo>
                  <a:pt x="577722" y="3071765"/>
                  <a:pt x="713321" y="3012116"/>
                  <a:pt x="818154" y="2908433"/>
                </a:cubicBezTo>
                <a:cubicBezTo>
                  <a:pt x="917290" y="2811308"/>
                  <a:pt x="1015286" y="2715120"/>
                  <a:pt x="1090492" y="2599883"/>
                </a:cubicBezTo>
                <a:cubicBezTo>
                  <a:pt x="1176524" y="2467156"/>
                  <a:pt x="1233499" y="2319126"/>
                  <a:pt x="1286485" y="2168911"/>
                </a:cubicBezTo>
                <a:cubicBezTo>
                  <a:pt x="1349727" y="1989339"/>
                  <a:pt x="1342320" y="1803834"/>
                  <a:pt x="1349157" y="1618954"/>
                </a:cubicBezTo>
                <a:cubicBezTo>
                  <a:pt x="1349157" y="1606462"/>
                  <a:pt x="1341180" y="1592096"/>
                  <a:pt x="1335483" y="1579604"/>
                </a:cubicBezTo>
                <a:cubicBezTo>
                  <a:pt x="1295031" y="1498094"/>
                  <a:pt x="1337192" y="1430638"/>
                  <a:pt x="1429491" y="1433449"/>
                </a:cubicBezTo>
                <a:cubicBezTo>
                  <a:pt x="1475071" y="1435323"/>
                  <a:pt x="1521220" y="1445941"/>
                  <a:pt x="1563381" y="1428764"/>
                </a:cubicBezTo>
                <a:cubicBezTo>
                  <a:pt x="1673912" y="1382544"/>
                  <a:pt x="1791849" y="1361308"/>
                  <a:pt x="1902949" y="1312277"/>
                </a:cubicBezTo>
                <a:cubicBezTo>
                  <a:pt x="2072733" y="1236389"/>
                  <a:pt x="2205484" y="1109596"/>
                  <a:pt x="2352478" y="1002790"/>
                </a:cubicBezTo>
                <a:cubicBezTo>
                  <a:pt x="2370710" y="990298"/>
                  <a:pt x="2381535" y="966251"/>
                  <a:pt x="2391791" y="945014"/>
                </a:cubicBezTo>
                <a:cubicBezTo>
                  <a:pt x="2405465" y="918157"/>
                  <a:pt x="2407174" y="889425"/>
                  <a:pt x="2378687" y="869126"/>
                </a:cubicBezTo>
                <a:cubicBezTo>
                  <a:pt x="2364158" y="858976"/>
                  <a:pt x="2349202" y="855151"/>
                  <a:pt x="2334887" y="856868"/>
                </a:cubicBezTo>
                <a:close/>
                <a:moveTo>
                  <a:pt x="9523807" y="120577"/>
                </a:moveTo>
                <a:cubicBezTo>
                  <a:pt x="9513498" y="121074"/>
                  <a:pt x="9502637" y="124529"/>
                  <a:pt x="9491385" y="131790"/>
                </a:cubicBezTo>
                <a:cubicBezTo>
                  <a:pt x="9445236" y="160521"/>
                  <a:pt x="9460619" y="204868"/>
                  <a:pt x="9486827" y="243280"/>
                </a:cubicBezTo>
                <a:cubicBezTo>
                  <a:pt x="9520442" y="294185"/>
                  <a:pt x="9555766" y="344153"/>
                  <a:pt x="9589381" y="395057"/>
                </a:cubicBezTo>
                <a:cubicBezTo>
                  <a:pt x="9708458" y="575878"/>
                  <a:pt x="9856022" y="728904"/>
                  <a:pt x="10043468" y="839458"/>
                </a:cubicBezTo>
                <a:cubicBezTo>
                  <a:pt x="10069107" y="854760"/>
                  <a:pt x="10093036" y="874123"/>
                  <a:pt x="10119244" y="891299"/>
                </a:cubicBezTo>
                <a:cubicBezTo>
                  <a:pt x="10331759" y="1031521"/>
                  <a:pt x="10560797" y="1122087"/>
                  <a:pt x="10816043" y="1143324"/>
                </a:cubicBezTo>
                <a:cubicBezTo>
                  <a:pt x="10898086" y="1149882"/>
                  <a:pt x="10978990" y="1168308"/>
                  <a:pt x="11038243" y="1177677"/>
                </a:cubicBezTo>
                <a:cubicBezTo>
                  <a:pt x="11117438" y="1200787"/>
                  <a:pt x="11154471" y="1237326"/>
                  <a:pt x="11141367" y="1297911"/>
                </a:cubicBezTo>
                <a:cubicBezTo>
                  <a:pt x="11113450" y="1421894"/>
                  <a:pt x="11104903" y="1544002"/>
                  <a:pt x="11106613" y="1672981"/>
                </a:cubicBezTo>
                <a:cubicBezTo>
                  <a:pt x="11108322" y="1772917"/>
                  <a:pt x="11116298" y="1870978"/>
                  <a:pt x="11139088" y="1964356"/>
                </a:cubicBezTo>
                <a:cubicBezTo>
                  <a:pt x="11182389" y="2139242"/>
                  <a:pt x="11235375" y="2312256"/>
                  <a:pt x="11326534" y="2471840"/>
                </a:cubicBezTo>
                <a:cubicBezTo>
                  <a:pt x="11449599" y="2687326"/>
                  <a:pt x="11596024" y="2877516"/>
                  <a:pt x="11809678" y="3011179"/>
                </a:cubicBezTo>
                <a:cubicBezTo>
                  <a:pt x="11854688" y="3040223"/>
                  <a:pt x="11860386" y="3085194"/>
                  <a:pt x="11818224" y="3115174"/>
                </a:cubicBezTo>
                <a:cubicBezTo>
                  <a:pt x="11716240" y="3186378"/>
                  <a:pt x="11615965" y="3255396"/>
                  <a:pt x="11529933" y="3347837"/>
                </a:cubicBezTo>
                <a:cubicBezTo>
                  <a:pt x="11419972" y="3465260"/>
                  <a:pt x="11304884" y="3578625"/>
                  <a:pt x="11241073" y="3725717"/>
                </a:cubicBezTo>
                <a:cubicBezTo>
                  <a:pt x="11144216" y="3950572"/>
                  <a:pt x="11036534" y="4173865"/>
                  <a:pt x="11051917" y="4435259"/>
                </a:cubicBezTo>
                <a:cubicBezTo>
                  <a:pt x="11057615" y="4542065"/>
                  <a:pt x="11057615" y="4650744"/>
                  <a:pt x="11074707" y="4756301"/>
                </a:cubicBezTo>
                <a:cubicBezTo>
                  <a:pt x="11089520" y="4840934"/>
                  <a:pt x="11086672" y="4868729"/>
                  <a:pt x="11005768" y="4883407"/>
                </a:cubicBezTo>
                <a:cubicBezTo>
                  <a:pt x="10875866" y="4906204"/>
                  <a:pt x="10751092" y="4942743"/>
                  <a:pt x="10629736" y="4993960"/>
                </a:cubicBezTo>
                <a:cubicBezTo>
                  <a:pt x="10523194" y="5037994"/>
                  <a:pt x="10421779" y="5094832"/>
                  <a:pt x="10332899" y="5166036"/>
                </a:cubicBezTo>
                <a:cubicBezTo>
                  <a:pt x="10260541" y="5223499"/>
                  <a:pt x="10188183" y="5282211"/>
                  <a:pt x="10120953" y="5348731"/>
                </a:cubicBezTo>
                <a:cubicBezTo>
                  <a:pt x="10018399" y="5450540"/>
                  <a:pt x="9941484" y="5570775"/>
                  <a:pt x="9843488" y="5674458"/>
                </a:cubicBezTo>
                <a:cubicBezTo>
                  <a:pt x="9835511" y="5683202"/>
                  <a:pt x="9830953" y="5695694"/>
                  <a:pt x="9826965" y="5706312"/>
                </a:cubicBezTo>
                <a:cubicBezTo>
                  <a:pt x="9813291" y="5742851"/>
                  <a:pt x="9803605" y="5784074"/>
                  <a:pt x="9843488" y="5808121"/>
                </a:cubicBezTo>
                <a:cubicBezTo>
                  <a:pt x="9883939" y="5833105"/>
                  <a:pt x="9906729" y="5795629"/>
                  <a:pt x="9930659" y="5770646"/>
                </a:cubicBezTo>
                <a:cubicBezTo>
                  <a:pt x="10042329" y="5656344"/>
                  <a:pt x="10115256" y="5511126"/>
                  <a:pt x="10235472" y="5401509"/>
                </a:cubicBezTo>
                <a:cubicBezTo>
                  <a:pt x="10313527" y="5330305"/>
                  <a:pt x="10397280" y="5267846"/>
                  <a:pt x="10480463" y="5204449"/>
                </a:cubicBezTo>
                <a:cubicBezTo>
                  <a:pt x="10560797" y="5144800"/>
                  <a:pt x="10653095" y="5101391"/>
                  <a:pt x="10745964" y="5073596"/>
                </a:cubicBezTo>
                <a:cubicBezTo>
                  <a:pt x="10884412" y="5032373"/>
                  <a:pt x="11018872" y="4959295"/>
                  <a:pt x="11174982" y="5006452"/>
                </a:cubicBezTo>
                <a:cubicBezTo>
                  <a:pt x="11243921" y="5027376"/>
                  <a:pt x="11274118" y="4983342"/>
                  <a:pt x="11249619" y="4912138"/>
                </a:cubicBezTo>
                <a:cubicBezTo>
                  <a:pt x="11226829" y="4842808"/>
                  <a:pt x="11197202" y="4774727"/>
                  <a:pt x="11187516" y="4703523"/>
                </a:cubicBezTo>
                <a:cubicBezTo>
                  <a:pt x="11172703" y="4592969"/>
                  <a:pt x="11181819" y="4479605"/>
                  <a:pt x="11180680" y="4367802"/>
                </a:cubicBezTo>
                <a:cubicBezTo>
                  <a:pt x="11176691" y="4013968"/>
                  <a:pt x="11351033" y="3741020"/>
                  <a:pt x="11559560" y="3483374"/>
                </a:cubicBezTo>
                <a:cubicBezTo>
                  <a:pt x="11604570" y="3427473"/>
                  <a:pt x="11660405" y="3371884"/>
                  <a:pt x="11720798" y="3327537"/>
                </a:cubicBezTo>
                <a:cubicBezTo>
                  <a:pt x="11802841" y="3266951"/>
                  <a:pt x="11888303" y="3214173"/>
                  <a:pt x="11972056" y="3157335"/>
                </a:cubicBezTo>
                <a:cubicBezTo>
                  <a:pt x="12044983" y="3108304"/>
                  <a:pt x="12048971" y="3064270"/>
                  <a:pt x="11980602" y="3007432"/>
                </a:cubicBezTo>
                <a:cubicBezTo>
                  <a:pt x="11895140" y="2935291"/>
                  <a:pt x="11800562" y="2876579"/>
                  <a:pt x="11720228" y="2795069"/>
                </a:cubicBezTo>
                <a:cubicBezTo>
                  <a:pt x="11649010" y="2722928"/>
                  <a:pt x="11588047" y="2642043"/>
                  <a:pt x="11525945" y="2564280"/>
                </a:cubicBezTo>
                <a:cubicBezTo>
                  <a:pt x="11494039" y="2524931"/>
                  <a:pt x="11456436" y="2487455"/>
                  <a:pt x="11434216" y="2439361"/>
                </a:cubicBezTo>
                <a:cubicBezTo>
                  <a:pt x="11348185" y="2248859"/>
                  <a:pt x="11267851" y="2058357"/>
                  <a:pt x="11243351" y="1845995"/>
                </a:cubicBezTo>
                <a:cubicBezTo>
                  <a:pt x="11221701" y="1665174"/>
                  <a:pt x="11213155" y="1488413"/>
                  <a:pt x="11257595" y="1310403"/>
                </a:cubicBezTo>
                <a:cubicBezTo>
                  <a:pt x="11270130" y="1260436"/>
                  <a:pt x="11278676" y="1208594"/>
                  <a:pt x="11287222" y="1157689"/>
                </a:cubicBezTo>
                <a:cubicBezTo>
                  <a:pt x="11304884" y="1054631"/>
                  <a:pt x="11258735" y="1012471"/>
                  <a:pt x="11154471" y="1034644"/>
                </a:cubicBezTo>
                <a:cubicBezTo>
                  <a:pt x="11118008" y="1042139"/>
                  <a:pt x="11083253" y="1067123"/>
                  <a:pt x="11045080" y="1057754"/>
                </a:cubicBezTo>
                <a:cubicBezTo>
                  <a:pt x="10918027" y="1026836"/>
                  <a:pt x="10787555" y="1029647"/>
                  <a:pt x="10659363" y="1009660"/>
                </a:cubicBezTo>
                <a:cubicBezTo>
                  <a:pt x="10473056" y="980616"/>
                  <a:pt x="10320364" y="886615"/>
                  <a:pt x="10164254" y="781682"/>
                </a:cubicBezTo>
                <a:cubicBezTo>
                  <a:pt x="9968262" y="648956"/>
                  <a:pt x="9797338" y="501863"/>
                  <a:pt x="9671425" y="301056"/>
                </a:cubicBezTo>
                <a:cubicBezTo>
                  <a:pt x="9645216" y="258583"/>
                  <a:pt x="9621857" y="215486"/>
                  <a:pt x="9597358" y="173013"/>
                </a:cubicBezTo>
                <a:cubicBezTo>
                  <a:pt x="9580693" y="144204"/>
                  <a:pt x="9554734" y="119083"/>
                  <a:pt x="9523807" y="120577"/>
                </a:cubicBezTo>
                <a:close/>
                <a:moveTo>
                  <a:pt x="8599164" y="0"/>
                </a:moveTo>
                <a:lnTo>
                  <a:pt x="10068537" y="0"/>
                </a:lnTo>
                <a:cubicBezTo>
                  <a:pt x="10249146" y="309488"/>
                  <a:pt x="10522054" y="491245"/>
                  <a:pt x="10875866" y="563386"/>
                </a:cubicBezTo>
                <a:cubicBezTo>
                  <a:pt x="11029697" y="595241"/>
                  <a:pt x="11184668" y="613354"/>
                  <a:pt x="11340208" y="599925"/>
                </a:cubicBezTo>
                <a:cubicBezTo>
                  <a:pt x="11516259" y="585559"/>
                  <a:pt x="11687183" y="545273"/>
                  <a:pt x="11856397" y="493119"/>
                </a:cubicBezTo>
                <a:cubicBezTo>
                  <a:pt x="11878617" y="486561"/>
                  <a:pt x="11901977" y="468135"/>
                  <a:pt x="11921918" y="491245"/>
                </a:cubicBezTo>
                <a:cubicBezTo>
                  <a:pt x="11942999" y="515292"/>
                  <a:pt x="11925906" y="539339"/>
                  <a:pt x="11916221" y="563386"/>
                </a:cubicBezTo>
                <a:cubicBezTo>
                  <a:pt x="11894000" y="620224"/>
                  <a:pt x="11843293" y="656763"/>
                  <a:pt x="11815376" y="708605"/>
                </a:cubicBezTo>
                <a:cubicBezTo>
                  <a:pt x="11710543" y="907539"/>
                  <a:pt x="11632487" y="1114280"/>
                  <a:pt x="11608558" y="1343195"/>
                </a:cubicBezTo>
                <a:cubicBezTo>
                  <a:pt x="11594884" y="1473111"/>
                  <a:pt x="11590326" y="1601777"/>
                  <a:pt x="11600012" y="1729820"/>
                </a:cubicBezTo>
                <a:cubicBezTo>
                  <a:pt x="11609698" y="1850679"/>
                  <a:pt x="11645022" y="1969040"/>
                  <a:pt x="11691171" y="2083341"/>
                </a:cubicBezTo>
                <a:cubicBezTo>
                  <a:pt x="11768087" y="2271033"/>
                  <a:pt x="11884315" y="2434364"/>
                  <a:pt x="12026751" y="2575836"/>
                </a:cubicBezTo>
                <a:cubicBezTo>
                  <a:pt x="12071476" y="2620494"/>
                  <a:pt x="12116343" y="2665699"/>
                  <a:pt x="12162350" y="2709694"/>
                </a:cubicBezTo>
                <a:lnTo>
                  <a:pt x="12192000" y="2736047"/>
                </a:lnTo>
                <a:lnTo>
                  <a:pt x="12192000" y="3381595"/>
                </a:lnTo>
                <a:lnTo>
                  <a:pt x="12116984" y="3433367"/>
                </a:lnTo>
                <a:cubicBezTo>
                  <a:pt x="12056663" y="3478533"/>
                  <a:pt x="11999403" y="3528969"/>
                  <a:pt x="11945847" y="3586120"/>
                </a:cubicBezTo>
                <a:cubicBezTo>
                  <a:pt x="11783470" y="3760382"/>
                  <a:pt x="11641034" y="3948698"/>
                  <a:pt x="11584629" y="4182297"/>
                </a:cubicBezTo>
                <a:cubicBezTo>
                  <a:pt x="11537340" y="4379357"/>
                  <a:pt x="11543037" y="4580477"/>
                  <a:pt x="11593175" y="4782222"/>
                </a:cubicBezTo>
                <a:cubicBezTo>
                  <a:pt x="11634197" y="4948677"/>
                  <a:pt x="11702566" y="5102640"/>
                  <a:pt x="11769226" y="5258164"/>
                </a:cubicBezTo>
                <a:cubicBezTo>
                  <a:pt x="11779482" y="5284085"/>
                  <a:pt x="11797144" y="5307195"/>
                  <a:pt x="11814236" y="5329368"/>
                </a:cubicBezTo>
                <a:cubicBezTo>
                  <a:pt x="11838165" y="5360286"/>
                  <a:pt x="11870071" y="5389954"/>
                  <a:pt x="11842154" y="5429304"/>
                </a:cubicBezTo>
                <a:cubicBezTo>
                  <a:pt x="11814236" y="5469902"/>
                  <a:pt x="11772645" y="5445855"/>
                  <a:pt x="11739030" y="5433364"/>
                </a:cubicBezTo>
                <a:cubicBezTo>
                  <a:pt x="11658696" y="5402446"/>
                  <a:pt x="11575513" y="5388080"/>
                  <a:pt x="11491191" y="5376525"/>
                </a:cubicBezTo>
                <a:cubicBezTo>
                  <a:pt x="11200621" y="5336239"/>
                  <a:pt x="10929422" y="5393702"/>
                  <a:pt x="10692408" y="5562030"/>
                </a:cubicBezTo>
                <a:cubicBezTo>
                  <a:pt x="10498125" y="5699442"/>
                  <a:pt x="10355688" y="5885259"/>
                  <a:pt x="10274215" y="6111051"/>
                </a:cubicBezTo>
                <a:cubicBezTo>
                  <a:pt x="10212682" y="6281253"/>
                  <a:pt x="10241170" y="6276569"/>
                  <a:pt x="10031503" y="6285001"/>
                </a:cubicBezTo>
                <a:cubicBezTo>
                  <a:pt x="9763723" y="6296556"/>
                  <a:pt x="9495943" y="6314044"/>
                  <a:pt x="9228163" y="6327473"/>
                </a:cubicBezTo>
                <a:cubicBezTo>
                  <a:pt x="8965510" y="6340902"/>
                  <a:pt x="8702288" y="6347460"/>
                  <a:pt x="8439635" y="6371507"/>
                </a:cubicBezTo>
                <a:cubicBezTo>
                  <a:pt x="8247062" y="6388996"/>
                  <a:pt x="8053918" y="6386185"/>
                  <a:pt x="7861914" y="6396491"/>
                </a:cubicBezTo>
                <a:cubicBezTo>
                  <a:pt x="7676177" y="6406172"/>
                  <a:pt x="7491580" y="6428345"/>
                  <a:pt x="7305843" y="6432093"/>
                </a:cubicBezTo>
                <a:cubicBezTo>
                  <a:pt x="7108141" y="6437090"/>
                  <a:pt x="6911579" y="6461137"/>
                  <a:pt x="6713878" y="6462074"/>
                </a:cubicBezTo>
                <a:cubicBezTo>
                  <a:pt x="6530989" y="6463947"/>
                  <a:pt x="6348671" y="6489868"/>
                  <a:pt x="6165783" y="6492679"/>
                </a:cubicBezTo>
                <a:cubicBezTo>
                  <a:pt x="5974348" y="6495802"/>
                  <a:pt x="5785193" y="6516726"/>
                  <a:pt x="5594898" y="6520786"/>
                </a:cubicBezTo>
                <a:cubicBezTo>
                  <a:pt x="5413719" y="6524533"/>
                  <a:pt x="5231970" y="6537962"/>
                  <a:pt x="5052501" y="6554202"/>
                </a:cubicBezTo>
                <a:cubicBezTo>
                  <a:pt x="4965899" y="6562009"/>
                  <a:pt x="4878159" y="6564820"/>
                  <a:pt x="4791557" y="6569817"/>
                </a:cubicBezTo>
                <a:cubicBezTo>
                  <a:pt x="4599553" y="6580122"/>
                  <a:pt x="4406980" y="6595737"/>
                  <a:pt x="4213836" y="6600422"/>
                </a:cubicBezTo>
                <a:cubicBezTo>
                  <a:pt x="4037785" y="6604169"/>
                  <a:pt x="3862873" y="6628216"/>
                  <a:pt x="3687391" y="6640708"/>
                </a:cubicBezTo>
                <a:cubicBezTo>
                  <a:pt x="3588256" y="6647579"/>
                  <a:pt x="3490259" y="6646642"/>
                  <a:pt x="3391124" y="6655386"/>
                </a:cubicBezTo>
                <a:cubicBezTo>
                  <a:pt x="3114228" y="6677247"/>
                  <a:pt x="2836192" y="6682244"/>
                  <a:pt x="2559296" y="6710038"/>
                </a:cubicBezTo>
                <a:cubicBezTo>
                  <a:pt x="2414011" y="6724404"/>
                  <a:pt x="2268156" y="6729401"/>
                  <a:pt x="2121731" y="6740956"/>
                </a:cubicBezTo>
                <a:cubicBezTo>
                  <a:pt x="2065896" y="6745640"/>
                  <a:pt x="2028863" y="6720657"/>
                  <a:pt x="2011201" y="6662881"/>
                </a:cubicBezTo>
                <a:cubicBezTo>
                  <a:pt x="1963342" y="6505171"/>
                  <a:pt x="1873892" y="6371507"/>
                  <a:pt x="1771908" y="6242840"/>
                </a:cubicBezTo>
                <a:cubicBezTo>
                  <a:pt x="1556544" y="5970829"/>
                  <a:pt x="1265404" y="5830295"/>
                  <a:pt x="934382" y="5777516"/>
                </a:cubicBezTo>
                <a:cubicBezTo>
                  <a:pt x="768017" y="5750658"/>
                  <a:pt x="591396" y="5759091"/>
                  <a:pt x="422751" y="5800626"/>
                </a:cubicBezTo>
                <a:cubicBezTo>
                  <a:pt x="356661" y="5816866"/>
                  <a:pt x="287722" y="5822487"/>
                  <a:pt x="223340" y="5847783"/>
                </a:cubicBezTo>
                <a:cubicBezTo>
                  <a:pt x="188586" y="5860275"/>
                  <a:pt x="143006" y="5876515"/>
                  <a:pt x="120216" y="5834979"/>
                </a:cubicBezTo>
                <a:cubicBezTo>
                  <a:pt x="97996" y="5795629"/>
                  <a:pt x="132751" y="5765024"/>
                  <a:pt x="157820" y="5736917"/>
                </a:cubicBezTo>
                <a:cubicBezTo>
                  <a:pt x="303674" y="5574522"/>
                  <a:pt x="438704" y="5401509"/>
                  <a:pt x="513341" y="5196642"/>
                </a:cubicBezTo>
                <a:cubicBezTo>
                  <a:pt x="660335" y="4791903"/>
                  <a:pt x="639254" y="4392786"/>
                  <a:pt x="435286" y="4007410"/>
                </a:cubicBezTo>
                <a:cubicBezTo>
                  <a:pt x="373183" y="3889986"/>
                  <a:pt x="299686" y="3780369"/>
                  <a:pt x="215364" y="3681371"/>
                </a:cubicBezTo>
                <a:cubicBezTo>
                  <a:pt x="154971" y="3610167"/>
                  <a:pt x="84322" y="3542086"/>
                  <a:pt x="14244" y="3475567"/>
                </a:cubicBezTo>
                <a:cubicBezTo>
                  <a:pt x="9686" y="3470882"/>
                  <a:pt x="4558" y="3467134"/>
                  <a:pt x="0" y="3462138"/>
                </a:cubicBezTo>
                <a:lnTo>
                  <a:pt x="0" y="2923736"/>
                </a:lnTo>
                <a:cubicBezTo>
                  <a:pt x="60393" y="2895941"/>
                  <a:pt x="120216" y="2864087"/>
                  <a:pt x="177761" y="2830671"/>
                </a:cubicBezTo>
                <a:cubicBezTo>
                  <a:pt x="377741" y="2713247"/>
                  <a:pt x="570885" y="2581457"/>
                  <a:pt x="691101" y="2375652"/>
                </a:cubicBezTo>
                <a:cubicBezTo>
                  <a:pt x="780551" y="2222002"/>
                  <a:pt x="846072" y="2052736"/>
                  <a:pt x="858606" y="1875663"/>
                </a:cubicBezTo>
                <a:cubicBezTo>
                  <a:pt x="867152" y="1754804"/>
                  <a:pt x="864304" y="1628635"/>
                  <a:pt x="850060" y="1503716"/>
                </a:cubicBezTo>
                <a:cubicBezTo>
                  <a:pt x="830689" y="1332576"/>
                  <a:pt x="783400" y="1172992"/>
                  <a:pt x="720158" y="1015281"/>
                </a:cubicBezTo>
                <a:cubicBezTo>
                  <a:pt x="700787" y="967188"/>
                  <a:pt x="672869" y="923154"/>
                  <a:pt x="651789" y="875996"/>
                </a:cubicBezTo>
                <a:cubicBezTo>
                  <a:pt x="639254" y="847890"/>
                  <a:pt x="632417" y="814474"/>
                  <a:pt x="657486" y="789490"/>
                </a:cubicBezTo>
                <a:cubicBezTo>
                  <a:pt x="682555" y="764506"/>
                  <a:pt x="710472" y="785430"/>
                  <a:pt x="746936" y="796048"/>
                </a:cubicBezTo>
                <a:cubicBezTo>
                  <a:pt x="834677" y="856634"/>
                  <a:pt x="942359" y="883492"/>
                  <a:pt x="1056878" y="899107"/>
                </a:cubicBezTo>
                <a:cubicBezTo>
                  <a:pt x="1386190" y="942204"/>
                  <a:pt x="1681318" y="871937"/>
                  <a:pt x="1931436" y="641148"/>
                </a:cubicBezTo>
                <a:cubicBezTo>
                  <a:pt x="1983283" y="592118"/>
                  <a:pt x="2033421" y="544336"/>
                  <a:pt x="2072733" y="484687"/>
                </a:cubicBezTo>
                <a:cubicBezTo>
                  <a:pt x="2097802" y="446274"/>
                  <a:pt x="2133696" y="425975"/>
                  <a:pt x="2181555" y="433470"/>
                </a:cubicBezTo>
                <a:cubicBezTo>
                  <a:pt x="2311457" y="455643"/>
                  <a:pt x="2441358" y="433470"/>
                  <a:pt x="2570121" y="428786"/>
                </a:cubicBezTo>
                <a:cubicBezTo>
                  <a:pt x="2927351" y="415357"/>
                  <a:pt x="3285151" y="392247"/>
                  <a:pt x="3641812" y="370074"/>
                </a:cubicBezTo>
                <a:cubicBezTo>
                  <a:pt x="3819572" y="358518"/>
                  <a:pt x="3998472" y="341342"/>
                  <a:pt x="4176233" y="328850"/>
                </a:cubicBezTo>
                <a:cubicBezTo>
                  <a:pt x="4359121" y="315421"/>
                  <a:pt x="4542579" y="305740"/>
                  <a:pt x="4726607" y="292311"/>
                </a:cubicBezTo>
                <a:cubicBezTo>
                  <a:pt x="4905506" y="279819"/>
                  <a:pt x="5083267" y="263580"/>
                  <a:pt x="5262167" y="248902"/>
                </a:cubicBezTo>
                <a:cubicBezTo>
                  <a:pt x="5344780" y="243280"/>
                  <a:pt x="5426254" y="236410"/>
                  <a:pt x="5508866" y="231725"/>
                </a:cubicBezTo>
                <a:cubicBezTo>
                  <a:pt x="5757846" y="216423"/>
                  <a:pt x="6007393" y="202057"/>
                  <a:pt x="6256372" y="184568"/>
                </a:cubicBezTo>
                <a:cubicBezTo>
                  <a:pt x="6519594" y="166455"/>
                  <a:pt x="6782247" y="140222"/>
                  <a:pt x="7045469" y="125856"/>
                </a:cubicBezTo>
                <a:cubicBezTo>
                  <a:pt x="7365666" y="108680"/>
                  <a:pt x="7684723" y="81822"/>
                  <a:pt x="8003781" y="54652"/>
                </a:cubicBezTo>
                <a:cubicBezTo>
                  <a:pt x="8186669" y="39350"/>
                  <a:pt x="8370127" y="28732"/>
                  <a:pt x="8553015" y="5622"/>
                </a:cubicBezTo>
                <a:cubicBezTo>
                  <a:pt x="8568398" y="3748"/>
                  <a:pt x="8583781" y="1874"/>
                  <a:pt x="8599164" y="0"/>
                </a:cubicBezTo>
                <a:close/>
              </a:path>
            </a:pathLst>
          </a:custGeom>
          <a:solidFill>
            <a:srgbClr val="F4CC85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557670" y="779130"/>
            <a:ext cx="8238148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603514" y="2120008"/>
            <a:ext cx="8839200" cy="35728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71384286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Cover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120A1681-E1E5-FC4C-8C59-109E542B49AE}"/>
              </a:ext>
            </a:extLst>
          </p:cNvPr>
          <p:cNvSpPr/>
          <p:nvPr/>
        </p:nvSpPr>
        <p:spPr>
          <a:xfrm>
            <a:off x="221132" y="491"/>
            <a:ext cx="11581335" cy="63708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7" h="21510" extrusionOk="0">
                <a:moveTo>
                  <a:pt x="12756" y="16"/>
                </a:moveTo>
                <a:cubicBezTo>
                  <a:pt x="12860" y="130"/>
                  <a:pt x="12971" y="214"/>
                  <a:pt x="13090" y="263"/>
                </a:cubicBezTo>
                <a:cubicBezTo>
                  <a:pt x="13176" y="299"/>
                  <a:pt x="13257" y="351"/>
                  <a:pt x="13316" y="490"/>
                </a:cubicBezTo>
                <a:cubicBezTo>
                  <a:pt x="13357" y="591"/>
                  <a:pt x="13431" y="604"/>
                  <a:pt x="13493" y="630"/>
                </a:cubicBezTo>
                <a:cubicBezTo>
                  <a:pt x="13559" y="659"/>
                  <a:pt x="13617" y="711"/>
                  <a:pt x="13654" y="818"/>
                </a:cubicBezTo>
                <a:cubicBezTo>
                  <a:pt x="13676" y="880"/>
                  <a:pt x="13706" y="932"/>
                  <a:pt x="13745" y="954"/>
                </a:cubicBezTo>
                <a:cubicBezTo>
                  <a:pt x="13815" y="993"/>
                  <a:pt x="13869" y="1065"/>
                  <a:pt x="13905" y="1182"/>
                </a:cubicBezTo>
                <a:cubicBezTo>
                  <a:pt x="13935" y="1282"/>
                  <a:pt x="13998" y="1305"/>
                  <a:pt x="14050" y="1350"/>
                </a:cubicBezTo>
                <a:cubicBezTo>
                  <a:pt x="14098" y="1396"/>
                  <a:pt x="14145" y="1458"/>
                  <a:pt x="14119" y="1565"/>
                </a:cubicBezTo>
                <a:cubicBezTo>
                  <a:pt x="14094" y="1675"/>
                  <a:pt x="14039" y="1626"/>
                  <a:pt x="13994" y="1604"/>
                </a:cubicBezTo>
                <a:cubicBezTo>
                  <a:pt x="13944" y="1581"/>
                  <a:pt x="13896" y="1539"/>
                  <a:pt x="13864" y="1464"/>
                </a:cubicBezTo>
                <a:cubicBezTo>
                  <a:pt x="13821" y="1367"/>
                  <a:pt x="13754" y="1334"/>
                  <a:pt x="13701" y="1269"/>
                </a:cubicBezTo>
                <a:cubicBezTo>
                  <a:pt x="13568" y="1100"/>
                  <a:pt x="13431" y="958"/>
                  <a:pt x="13287" y="818"/>
                </a:cubicBezTo>
                <a:cubicBezTo>
                  <a:pt x="13167" y="704"/>
                  <a:pt x="13051" y="591"/>
                  <a:pt x="12922" y="510"/>
                </a:cubicBezTo>
                <a:cubicBezTo>
                  <a:pt x="12759" y="409"/>
                  <a:pt x="12588" y="360"/>
                  <a:pt x="12446" y="159"/>
                </a:cubicBezTo>
                <a:cubicBezTo>
                  <a:pt x="12418" y="117"/>
                  <a:pt x="12371" y="104"/>
                  <a:pt x="12334" y="91"/>
                </a:cubicBezTo>
                <a:cubicBezTo>
                  <a:pt x="12228" y="62"/>
                  <a:pt x="12122" y="32"/>
                  <a:pt x="12017" y="3"/>
                </a:cubicBezTo>
                <a:lnTo>
                  <a:pt x="10463" y="3"/>
                </a:lnTo>
                <a:cubicBezTo>
                  <a:pt x="10329" y="45"/>
                  <a:pt x="10191" y="101"/>
                  <a:pt x="10061" y="224"/>
                </a:cubicBezTo>
                <a:cubicBezTo>
                  <a:pt x="9898" y="377"/>
                  <a:pt x="9699" y="412"/>
                  <a:pt x="9517" y="497"/>
                </a:cubicBezTo>
                <a:cubicBezTo>
                  <a:pt x="9499" y="506"/>
                  <a:pt x="9477" y="513"/>
                  <a:pt x="9467" y="477"/>
                </a:cubicBezTo>
                <a:cubicBezTo>
                  <a:pt x="9452" y="432"/>
                  <a:pt x="9474" y="406"/>
                  <a:pt x="9490" y="380"/>
                </a:cubicBezTo>
                <a:cubicBezTo>
                  <a:pt x="9592" y="198"/>
                  <a:pt x="9715" y="94"/>
                  <a:pt x="9844" y="3"/>
                </a:cubicBezTo>
                <a:lnTo>
                  <a:pt x="8536" y="3"/>
                </a:lnTo>
                <a:cubicBezTo>
                  <a:pt x="8404" y="123"/>
                  <a:pt x="8271" y="247"/>
                  <a:pt x="8139" y="367"/>
                </a:cubicBezTo>
                <a:cubicBezTo>
                  <a:pt x="7704" y="763"/>
                  <a:pt x="7258" y="1117"/>
                  <a:pt x="6795" y="1386"/>
                </a:cubicBezTo>
                <a:cubicBezTo>
                  <a:pt x="6662" y="1464"/>
                  <a:pt x="6542" y="1607"/>
                  <a:pt x="6401" y="1626"/>
                </a:cubicBezTo>
                <a:cubicBezTo>
                  <a:pt x="6226" y="1649"/>
                  <a:pt x="6056" y="1743"/>
                  <a:pt x="5884" y="1798"/>
                </a:cubicBezTo>
                <a:cubicBezTo>
                  <a:pt x="5549" y="1909"/>
                  <a:pt x="5216" y="2039"/>
                  <a:pt x="4875" y="1993"/>
                </a:cubicBezTo>
                <a:cubicBezTo>
                  <a:pt x="4642" y="1961"/>
                  <a:pt x="4413" y="2091"/>
                  <a:pt x="4184" y="2045"/>
                </a:cubicBezTo>
                <a:cubicBezTo>
                  <a:pt x="3756" y="1961"/>
                  <a:pt x="3327" y="2087"/>
                  <a:pt x="2899" y="2000"/>
                </a:cubicBezTo>
                <a:cubicBezTo>
                  <a:pt x="2765" y="1970"/>
                  <a:pt x="2629" y="1954"/>
                  <a:pt x="2493" y="1957"/>
                </a:cubicBezTo>
                <a:cubicBezTo>
                  <a:pt x="2060" y="1967"/>
                  <a:pt x="1625" y="1987"/>
                  <a:pt x="1195" y="1850"/>
                </a:cubicBezTo>
                <a:cubicBezTo>
                  <a:pt x="1174" y="1844"/>
                  <a:pt x="1151" y="1850"/>
                  <a:pt x="1129" y="1854"/>
                </a:cubicBezTo>
                <a:cubicBezTo>
                  <a:pt x="938" y="1880"/>
                  <a:pt x="884" y="2084"/>
                  <a:pt x="991" y="2383"/>
                </a:cubicBezTo>
                <a:cubicBezTo>
                  <a:pt x="1020" y="2461"/>
                  <a:pt x="1049" y="2538"/>
                  <a:pt x="1056" y="2633"/>
                </a:cubicBezTo>
                <a:cubicBezTo>
                  <a:pt x="1081" y="2951"/>
                  <a:pt x="1163" y="3236"/>
                  <a:pt x="1215" y="3542"/>
                </a:cubicBezTo>
                <a:cubicBezTo>
                  <a:pt x="1294" y="3996"/>
                  <a:pt x="1396" y="4444"/>
                  <a:pt x="1458" y="4902"/>
                </a:cubicBezTo>
                <a:cubicBezTo>
                  <a:pt x="1534" y="5450"/>
                  <a:pt x="1630" y="5992"/>
                  <a:pt x="1673" y="6561"/>
                </a:cubicBezTo>
                <a:cubicBezTo>
                  <a:pt x="1721" y="7197"/>
                  <a:pt x="1741" y="7817"/>
                  <a:pt x="1644" y="8434"/>
                </a:cubicBezTo>
                <a:cubicBezTo>
                  <a:pt x="1576" y="8862"/>
                  <a:pt x="1553" y="9313"/>
                  <a:pt x="1414" y="9713"/>
                </a:cubicBezTo>
                <a:cubicBezTo>
                  <a:pt x="1204" y="10313"/>
                  <a:pt x="991" y="10907"/>
                  <a:pt x="764" y="11485"/>
                </a:cubicBezTo>
                <a:cubicBezTo>
                  <a:pt x="637" y="11806"/>
                  <a:pt x="506" y="12128"/>
                  <a:pt x="367" y="12433"/>
                </a:cubicBezTo>
                <a:cubicBezTo>
                  <a:pt x="256" y="12680"/>
                  <a:pt x="136" y="12910"/>
                  <a:pt x="39" y="13176"/>
                </a:cubicBezTo>
                <a:cubicBezTo>
                  <a:pt x="-27" y="13361"/>
                  <a:pt x="-13" y="13455"/>
                  <a:pt x="104" y="13514"/>
                </a:cubicBezTo>
                <a:cubicBezTo>
                  <a:pt x="462" y="13702"/>
                  <a:pt x="821" y="13881"/>
                  <a:pt x="1183" y="14049"/>
                </a:cubicBezTo>
                <a:cubicBezTo>
                  <a:pt x="1317" y="14111"/>
                  <a:pt x="1458" y="14134"/>
                  <a:pt x="1594" y="14186"/>
                </a:cubicBezTo>
                <a:cubicBezTo>
                  <a:pt x="2203" y="14426"/>
                  <a:pt x="2792" y="14809"/>
                  <a:pt x="3411" y="14968"/>
                </a:cubicBezTo>
                <a:cubicBezTo>
                  <a:pt x="3439" y="14975"/>
                  <a:pt x="3470" y="14997"/>
                  <a:pt x="3489" y="15030"/>
                </a:cubicBezTo>
                <a:cubicBezTo>
                  <a:pt x="3563" y="15150"/>
                  <a:pt x="3652" y="15212"/>
                  <a:pt x="3747" y="15238"/>
                </a:cubicBezTo>
                <a:cubicBezTo>
                  <a:pt x="4075" y="15325"/>
                  <a:pt x="4363" y="15621"/>
                  <a:pt x="4671" y="15812"/>
                </a:cubicBezTo>
                <a:cubicBezTo>
                  <a:pt x="4839" y="15916"/>
                  <a:pt x="4996" y="16082"/>
                  <a:pt x="5154" y="16241"/>
                </a:cubicBezTo>
                <a:cubicBezTo>
                  <a:pt x="5356" y="16445"/>
                  <a:pt x="5558" y="16653"/>
                  <a:pt x="5748" y="16893"/>
                </a:cubicBezTo>
                <a:cubicBezTo>
                  <a:pt x="5864" y="17039"/>
                  <a:pt x="5970" y="17211"/>
                  <a:pt x="6108" y="17289"/>
                </a:cubicBezTo>
                <a:cubicBezTo>
                  <a:pt x="6120" y="17296"/>
                  <a:pt x="6131" y="17322"/>
                  <a:pt x="6140" y="17341"/>
                </a:cubicBezTo>
                <a:cubicBezTo>
                  <a:pt x="6285" y="17682"/>
                  <a:pt x="6501" y="17873"/>
                  <a:pt x="6668" y="18169"/>
                </a:cubicBezTo>
                <a:cubicBezTo>
                  <a:pt x="6761" y="18331"/>
                  <a:pt x="6872" y="18441"/>
                  <a:pt x="6968" y="18591"/>
                </a:cubicBezTo>
                <a:cubicBezTo>
                  <a:pt x="7094" y="18782"/>
                  <a:pt x="7224" y="18961"/>
                  <a:pt x="7348" y="19156"/>
                </a:cubicBezTo>
                <a:cubicBezTo>
                  <a:pt x="7459" y="19331"/>
                  <a:pt x="7582" y="19464"/>
                  <a:pt x="7697" y="19626"/>
                </a:cubicBezTo>
                <a:cubicBezTo>
                  <a:pt x="7919" y="19941"/>
                  <a:pt x="8160" y="20201"/>
                  <a:pt x="8404" y="20461"/>
                </a:cubicBezTo>
                <a:cubicBezTo>
                  <a:pt x="8661" y="20737"/>
                  <a:pt x="8960" y="20827"/>
                  <a:pt x="9218" y="21103"/>
                </a:cubicBezTo>
                <a:cubicBezTo>
                  <a:pt x="9248" y="21136"/>
                  <a:pt x="9286" y="21159"/>
                  <a:pt x="9322" y="21168"/>
                </a:cubicBezTo>
                <a:cubicBezTo>
                  <a:pt x="9853" y="21357"/>
                  <a:pt x="10379" y="21600"/>
                  <a:pt x="10929" y="21477"/>
                </a:cubicBezTo>
                <a:cubicBezTo>
                  <a:pt x="10979" y="21464"/>
                  <a:pt x="11031" y="21473"/>
                  <a:pt x="11083" y="21480"/>
                </a:cubicBezTo>
                <a:cubicBezTo>
                  <a:pt x="11351" y="21512"/>
                  <a:pt x="11605" y="21373"/>
                  <a:pt x="11861" y="21269"/>
                </a:cubicBezTo>
                <a:cubicBezTo>
                  <a:pt x="12044" y="21197"/>
                  <a:pt x="12228" y="21110"/>
                  <a:pt x="12405" y="20980"/>
                </a:cubicBezTo>
                <a:cubicBezTo>
                  <a:pt x="12618" y="20821"/>
                  <a:pt x="12836" y="20688"/>
                  <a:pt x="13049" y="20526"/>
                </a:cubicBezTo>
                <a:cubicBezTo>
                  <a:pt x="13260" y="20366"/>
                  <a:pt x="13468" y="20185"/>
                  <a:pt x="13676" y="20013"/>
                </a:cubicBezTo>
                <a:cubicBezTo>
                  <a:pt x="13855" y="19863"/>
                  <a:pt x="14035" y="19724"/>
                  <a:pt x="14213" y="19565"/>
                </a:cubicBezTo>
                <a:cubicBezTo>
                  <a:pt x="14429" y="19370"/>
                  <a:pt x="14653" y="19204"/>
                  <a:pt x="14880" y="19068"/>
                </a:cubicBezTo>
                <a:cubicBezTo>
                  <a:pt x="15143" y="18909"/>
                  <a:pt x="15406" y="18756"/>
                  <a:pt x="15680" y="18652"/>
                </a:cubicBezTo>
                <a:cubicBezTo>
                  <a:pt x="15909" y="18565"/>
                  <a:pt x="16140" y="18474"/>
                  <a:pt x="16373" y="18451"/>
                </a:cubicBezTo>
                <a:cubicBezTo>
                  <a:pt x="16709" y="18422"/>
                  <a:pt x="17042" y="18299"/>
                  <a:pt x="17380" y="18351"/>
                </a:cubicBezTo>
                <a:cubicBezTo>
                  <a:pt x="17419" y="18357"/>
                  <a:pt x="17461" y="18328"/>
                  <a:pt x="17500" y="18325"/>
                </a:cubicBezTo>
                <a:cubicBezTo>
                  <a:pt x="17829" y="18308"/>
                  <a:pt x="18157" y="18276"/>
                  <a:pt x="18486" y="18292"/>
                </a:cubicBezTo>
                <a:cubicBezTo>
                  <a:pt x="18627" y="18299"/>
                  <a:pt x="18772" y="18240"/>
                  <a:pt x="18919" y="18331"/>
                </a:cubicBezTo>
                <a:cubicBezTo>
                  <a:pt x="19125" y="18357"/>
                  <a:pt x="19334" y="18351"/>
                  <a:pt x="19547" y="18347"/>
                </a:cubicBezTo>
                <a:cubicBezTo>
                  <a:pt x="19864" y="18341"/>
                  <a:pt x="20184" y="18344"/>
                  <a:pt x="20501" y="18422"/>
                </a:cubicBezTo>
                <a:cubicBezTo>
                  <a:pt x="20562" y="18438"/>
                  <a:pt x="20619" y="18435"/>
                  <a:pt x="20659" y="18331"/>
                </a:cubicBezTo>
                <a:cubicBezTo>
                  <a:pt x="20700" y="18221"/>
                  <a:pt x="20666" y="18133"/>
                  <a:pt x="20635" y="18039"/>
                </a:cubicBezTo>
                <a:cubicBezTo>
                  <a:pt x="20523" y="17705"/>
                  <a:pt x="20451" y="17331"/>
                  <a:pt x="20383" y="16964"/>
                </a:cubicBezTo>
                <a:cubicBezTo>
                  <a:pt x="20333" y="16689"/>
                  <a:pt x="20286" y="16409"/>
                  <a:pt x="20236" y="16137"/>
                </a:cubicBezTo>
                <a:cubicBezTo>
                  <a:pt x="20100" y="15390"/>
                  <a:pt x="19934" y="14663"/>
                  <a:pt x="19884" y="13874"/>
                </a:cubicBezTo>
                <a:cubicBezTo>
                  <a:pt x="19878" y="13796"/>
                  <a:pt x="19862" y="13718"/>
                  <a:pt x="19855" y="13640"/>
                </a:cubicBezTo>
                <a:cubicBezTo>
                  <a:pt x="19826" y="13342"/>
                  <a:pt x="19769" y="13037"/>
                  <a:pt x="19780" y="12741"/>
                </a:cubicBezTo>
                <a:cubicBezTo>
                  <a:pt x="19810" y="11891"/>
                  <a:pt x="19989" y="11112"/>
                  <a:pt x="20220" y="10384"/>
                </a:cubicBezTo>
                <a:cubicBezTo>
                  <a:pt x="20433" y="9713"/>
                  <a:pt x="20669" y="9063"/>
                  <a:pt x="20925" y="8440"/>
                </a:cubicBezTo>
                <a:cubicBezTo>
                  <a:pt x="21104" y="8005"/>
                  <a:pt x="21260" y="7534"/>
                  <a:pt x="21475" y="7148"/>
                </a:cubicBezTo>
                <a:cubicBezTo>
                  <a:pt x="21519" y="7067"/>
                  <a:pt x="21573" y="6986"/>
                  <a:pt x="21552" y="6859"/>
                </a:cubicBezTo>
                <a:cubicBezTo>
                  <a:pt x="21528" y="6720"/>
                  <a:pt x="21450" y="6723"/>
                  <a:pt x="21385" y="6710"/>
                </a:cubicBezTo>
                <a:cubicBezTo>
                  <a:pt x="21242" y="6681"/>
                  <a:pt x="21099" y="6625"/>
                  <a:pt x="20973" y="6509"/>
                </a:cubicBezTo>
                <a:cubicBezTo>
                  <a:pt x="20743" y="6298"/>
                  <a:pt x="20494" y="6226"/>
                  <a:pt x="20243" y="6168"/>
                </a:cubicBezTo>
                <a:cubicBezTo>
                  <a:pt x="20188" y="6155"/>
                  <a:pt x="20136" y="6142"/>
                  <a:pt x="20084" y="6096"/>
                </a:cubicBezTo>
                <a:cubicBezTo>
                  <a:pt x="19936" y="5960"/>
                  <a:pt x="19778" y="5866"/>
                  <a:pt x="19619" y="5801"/>
                </a:cubicBezTo>
                <a:cubicBezTo>
                  <a:pt x="19322" y="5681"/>
                  <a:pt x="19026" y="5544"/>
                  <a:pt x="18744" y="5343"/>
                </a:cubicBezTo>
                <a:cubicBezTo>
                  <a:pt x="18431" y="5119"/>
                  <a:pt x="18112" y="4928"/>
                  <a:pt x="17793" y="4726"/>
                </a:cubicBezTo>
                <a:cubicBezTo>
                  <a:pt x="17543" y="4567"/>
                  <a:pt x="17316" y="4327"/>
                  <a:pt x="17081" y="4119"/>
                </a:cubicBezTo>
                <a:cubicBezTo>
                  <a:pt x="16822" y="3889"/>
                  <a:pt x="16564" y="3655"/>
                  <a:pt x="16330" y="3331"/>
                </a:cubicBezTo>
                <a:cubicBezTo>
                  <a:pt x="16203" y="3155"/>
                  <a:pt x="16067" y="2977"/>
                  <a:pt x="15920" y="2837"/>
                </a:cubicBezTo>
                <a:cubicBezTo>
                  <a:pt x="15821" y="2743"/>
                  <a:pt x="15728" y="2613"/>
                  <a:pt x="15646" y="2474"/>
                </a:cubicBezTo>
                <a:cubicBezTo>
                  <a:pt x="15394" y="2045"/>
                  <a:pt x="15113" y="1678"/>
                  <a:pt x="14851" y="1269"/>
                </a:cubicBezTo>
                <a:cubicBezTo>
                  <a:pt x="14651" y="958"/>
                  <a:pt x="14440" y="675"/>
                  <a:pt x="14218" y="425"/>
                </a:cubicBezTo>
                <a:cubicBezTo>
                  <a:pt x="14096" y="289"/>
                  <a:pt x="13985" y="114"/>
                  <a:pt x="13856" y="0"/>
                </a:cubicBezTo>
                <a:lnTo>
                  <a:pt x="12752" y="0"/>
                </a:lnTo>
                <a:cubicBezTo>
                  <a:pt x="12754" y="13"/>
                  <a:pt x="12756" y="13"/>
                  <a:pt x="12756" y="16"/>
                </a:cubicBezTo>
                <a:close/>
                <a:moveTo>
                  <a:pt x="2509" y="13530"/>
                </a:moveTo>
                <a:cubicBezTo>
                  <a:pt x="2502" y="13621"/>
                  <a:pt x="2452" y="13605"/>
                  <a:pt x="2419" y="13605"/>
                </a:cubicBezTo>
                <a:cubicBezTo>
                  <a:pt x="2332" y="13598"/>
                  <a:pt x="2244" y="13579"/>
                  <a:pt x="2156" y="13566"/>
                </a:cubicBezTo>
                <a:cubicBezTo>
                  <a:pt x="1974" y="13533"/>
                  <a:pt x="1809" y="13433"/>
                  <a:pt x="1655" y="13238"/>
                </a:cubicBezTo>
                <a:cubicBezTo>
                  <a:pt x="1546" y="13098"/>
                  <a:pt x="1410" y="13092"/>
                  <a:pt x="1283" y="13124"/>
                </a:cubicBezTo>
                <a:cubicBezTo>
                  <a:pt x="1134" y="13160"/>
                  <a:pt x="1045" y="12981"/>
                  <a:pt x="966" y="12832"/>
                </a:cubicBezTo>
                <a:cubicBezTo>
                  <a:pt x="895" y="12696"/>
                  <a:pt x="957" y="12482"/>
                  <a:pt x="1015" y="12358"/>
                </a:cubicBezTo>
                <a:cubicBezTo>
                  <a:pt x="1115" y="12144"/>
                  <a:pt x="1186" y="11897"/>
                  <a:pt x="1274" y="11670"/>
                </a:cubicBezTo>
                <a:cubicBezTo>
                  <a:pt x="1363" y="11439"/>
                  <a:pt x="1428" y="11177"/>
                  <a:pt x="1525" y="10949"/>
                </a:cubicBezTo>
                <a:cubicBezTo>
                  <a:pt x="1535" y="10923"/>
                  <a:pt x="1541" y="10891"/>
                  <a:pt x="1551" y="10862"/>
                </a:cubicBezTo>
                <a:cubicBezTo>
                  <a:pt x="1591" y="10755"/>
                  <a:pt x="1641" y="10618"/>
                  <a:pt x="1712" y="10677"/>
                </a:cubicBezTo>
                <a:cubicBezTo>
                  <a:pt x="1791" y="10742"/>
                  <a:pt x="1738" y="10888"/>
                  <a:pt x="1721" y="10995"/>
                </a:cubicBezTo>
                <a:cubicBezTo>
                  <a:pt x="1670" y="11306"/>
                  <a:pt x="1550" y="11550"/>
                  <a:pt x="1453" y="11810"/>
                </a:cubicBezTo>
                <a:cubicBezTo>
                  <a:pt x="1367" y="12037"/>
                  <a:pt x="1321" y="12309"/>
                  <a:pt x="1208" y="12511"/>
                </a:cubicBezTo>
                <a:cubicBezTo>
                  <a:pt x="1152" y="12611"/>
                  <a:pt x="1195" y="12764"/>
                  <a:pt x="1281" y="12748"/>
                </a:cubicBezTo>
                <a:cubicBezTo>
                  <a:pt x="1439" y="12718"/>
                  <a:pt x="1551" y="12858"/>
                  <a:pt x="1671" y="13004"/>
                </a:cubicBezTo>
                <a:cubicBezTo>
                  <a:pt x="1841" y="13215"/>
                  <a:pt x="2051" y="13179"/>
                  <a:pt x="2240" y="13287"/>
                </a:cubicBezTo>
                <a:cubicBezTo>
                  <a:pt x="2310" y="13326"/>
                  <a:pt x="2384" y="13348"/>
                  <a:pt x="2448" y="13410"/>
                </a:cubicBezTo>
                <a:cubicBezTo>
                  <a:pt x="2475" y="13436"/>
                  <a:pt x="2516" y="13459"/>
                  <a:pt x="2509" y="13530"/>
                </a:cubicBezTo>
                <a:close/>
                <a:moveTo>
                  <a:pt x="3146" y="3204"/>
                </a:moveTo>
                <a:cubicBezTo>
                  <a:pt x="3141" y="3249"/>
                  <a:pt x="3117" y="3262"/>
                  <a:pt x="3096" y="3272"/>
                </a:cubicBezTo>
                <a:cubicBezTo>
                  <a:pt x="3078" y="3282"/>
                  <a:pt x="3058" y="3292"/>
                  <a:pt x="3042" y="3288"/>
                </a:cubicBezTo>
                <a:cubicBezTo>
                  <a:pt x="2842" y="3227"/>
                  <a:pt x="2641" y="3334"/>
                  <a:pt x="2439" y="3269"/>
                </a:cubicBezTo>
                <a:cubicBezTo>
                  <a:pt x="2316" y="3230"/>
                  <a:pt x="2183" y="3256"/>
                  <a:pt x="2056" y="3266"/>
                </a:cubicBezTo>
                <a:cubicBezTo>
                  <a:pt x="1965" y="3272"/>
                  <a:pt x="1922" y="3392"/>
                  <a:pt x="1954" y="3561"/>
                </a:cubicBezTo>
                <a:cubicBezTo>
                  <a:pt x="2035" y="3973"/>
                  <a:pt x="2081" y="4402"/>
                  <a:pt x="2149" y="4821"/>
                </a:cubicBezTo>
                <a:cubicBezTo>
                  <a:pt x="2174" y="4970"/>
                  <a:pt x="2178" y="5122"/>
                  <a:pt x="2171" y="5275"/>
                </a:cubicBezTo>
                <a:cubicBezTo>
                  <a:pt x="2167" y="5343"/>
                  <a:pt x="2158" y="5411"/>
                  <a:pt x="2112" y="5421"/>
                </a:cubicBezTo>
                <a:cubicBezTo>
                  <a:pt x="2067" y="5428"/>
                  <a:pt x="2044" y="5376"/>
                  <a:pt x="2033" y="5307"/>
                </a:cubicBezTo>
                <a:cubicBezTo>
                  <a:pt x="1970" y="4843"/>
                  <a:pt x="1866" y="4399"/>
                  <a:pt x="1800" y="3934"/>
                </a:cubicBezTo>
                <a:cubicBezTo>
                  <a:pt x="1768" y="3701"/>
                  <a:pt x="1734" y="3460"/>
                  <a:pt x="1686" y="3236"/>
                </a:cubicBezTo>
                <a:cubicBezTo>
                  <a:pt x="1650" y="3068"/>
                  <a:pt x="1678" y="2996"/>
                  <a:pt x="1768" y="2980"/>
                </a:cubicBezTo>
                <a:cubicBezTo>
                  <a:pt x="2002" y="2938"/>
                  <a:pt x="2235" y="2935"/>
                  <a:pt x="2469" y="2967"/>
                </a:cubicBezTo>
                <a:cubicBezTo>
                  <a:pt x="2604" y="2986"/>
                  <a:pt x="2741" y="2957"/>
                  <a:pt x="2874" y="3019"/>
                </a:cubicBezTo>
                <a:cubicBezTo>
                  <a:pt x="2949" y="3048"/>
                  <a:pt x="3028" y="3051"/>
                  <a:pt x="3098" y="3110"/>
                </a:cubicBezTo>
                <a:cubicBezTo>
                  <a:pt x="3124" y="3126"/>
                  <a:pt x="3153" y="3142"/>
                  <a:pt x="3146" y="3204"/>
                </a:cubicBezTo>
                <a:close/>
                <a:moveTo>
                  <a:pt x="12373" y="19967"/>
                </a:moveTo>
                <a:cubicBezTo>
                  <a:pt x="12253" y="20009"/>
                  <a:pt x="12158" y="20155"/>
                  <a:pt x="12049" y="20240"/>
                </a:cubicBezTo>
                <a:cubicBezTo>
                  <a:pt x="11909" y="20347"/>
                  <a:pt x="11743" y="20337"/>
                  <a:pt x="11623" y="20535"/>
                </a:cubicBezTo>
                <a:cubicBezTo>
                  <a:pt x="11605" y="20564"/>
                  <a:pt x="11568" y="20564"/>
                  <a:pt x="11539" y="20564"/>
                </a:cubicBezTo>
                <a:cubicBezTo>
                  <a:pt x="11442" y="20561"/>
                  <a:pt x="11347" y="20568"/>
                  <a:pt x="11265" y="20672"/>
                </a:cubicBezTo>
                <a:cubicBezTo>
                  <a:pt x="11262" y="20675"/>
                  <a:pt x="11258" y="20678"/>
                  <a:pt x="11254" y="20678"/>
                </a:cubicBezTo>
                <a:cubicBezTo>
                  <a:pt x="11009" y="20662"/>
                  <a:pt x="10764" y="20801"/>
                  <a:pt x="10519" y="20711"/>
                </a:cubicBezTo>
                <a:cubicBezTo>
                  <a:pt x="10442" y="20681"/>
                  <a:pt x="10367" y="20688"/>
                  <a:pt x="10290" y="20668"/>
                </a:cubicBezTo>
                <a:cubicBezTo>
                  <a:pt x="10018" y="20600"/>
                  <a:pt x="9748" y="20551"/>
                  <a:pt x="9485" y="20370"/>
                </a:cubicBezTo>
                <a:cubicBezTo>
                  <a:pt x="9331" y="20266"/>
                  <a:pt x="9153" y="20285"/>
                  <a:pt x="9005" y="20113"/>
                </a:cubicBezTo>
                <a:cubicBezTo>
                  <a:pt x="8747" y="19815"/>
                  <a:pt x="8466" y="19584"/>
                  <a:pt x="8223" y="19240"/>
                </a:cubicBezTo>
                <a:cubicBezTo>
                  <a:pt x="8198" y="19204"/>
                  <a:pt x="8166" y="19178"/>
                  <a:pt x="8135" y="19162"/>
                </a:cubicBezTo>
                <a:cubicBezTo>
                  <a:pt x="8069" y="19126"/>
                  <a:pt x="8031" y="19055"/>
                  <a:pt x="8048" y="18928"/>
                </a:cubicBezTo>
                <a:cubicBezTo>
                  <a:pt x="8064" y="18799"/>
                  <a:pt x="8124" y="18834"/>
                  <a:pt x="8175" y="18838"/>
                </a:cubicBezTo>
                <a:cubicBezTo>
                  <a:pt x="8189" y="18838"/>
                  <a:pt x="8203" y="18844"/>
                  <a:pt x="8212" y="18847"/>
                </a:cubicBezTo>
                <a:cubicBezTo>
                  <a:pt x="8280" y="18850"/>
                  <a:pt x="8330" y="18893"/>
                  <a:pt x="8359" y="19003"/>
                </a:cubicBezTo>
                <a:cubicBezTo>
                  <a:pt x="8368" y="19039"/>
                  <a:pt x="8384" y="19081"/>
                  <a:pt x="8402" y="19091"/>
                </a:cubicBezTo>
                <a:cubicBezTo>
                  <a:pt x="8558" y="19165"/>
                  <a:pt x="8660" y="19412"/>
                  <a:pt x="8810" y="19506"/>
                </a:cubicBezTo>
                <a:cubicBezTo>
                  <a:pt x="8898" y="19561"/>
                  <a:pt x="8978" y="19633"/>
                  <a:pt x="9046" y="19753"/>
                </a:cubicBezTo>
                <a:cubicBezTo>
                  <a:pt x="9112" y="19870"/>
                  <a:pt x="9204" y="19889"/>
                  <a:pt x="9293" y="19893"/>
                </a:cubicBezTo>
                <a:cubicBezTo>
                  <a:pt x="9409" y="19896"/>
                  <a:pt x="9510" y="19957"/>
                  <a:pt x="9612" y="20071"/>
                </a:cubicBezTo>
                <a:cubicBezTo>
                  <a:pt x="9785" y="20263"/>
                  <a:pt x="9991" y="20276"/>
                  <a:pt x="10186" y="20295"/>
                </a:cubicBezTo>
                <a:cubicBezTo>
                  <a:pt x="10406" y="20318"/>
                  <a:pt x="10628" y="20399"/>
                  <a:pt x="10852" y="20305"/>
                </a:cubicBezTo>
                <a:cubicBezTo>
                  <a:pt x="10902" y="20282"/>
                  <a:pt x="10961" y="20318"/>
                  <a:pt x="11015" y="20327"/>
                </a:cubicBezTo>
                <a:cubicBezTo>
                  <a:pt x="11127" y="20347"/>
                  <a:pt x="11240" y="20386"/>
                  <a:pt x="11344" y="20256"/>
                </a:cubicBezTo>
                <a:cubicBezTo>
                  <a:pt x="11358" y="20237"/>
                  <a:pt x="11378" y="20233"/>
                  <a:pt x="11396" y="20230"/>
                </a:cubicBezTo>
                <a:cubicBezTo>
                  <a:pt x="11711" y="20178"/>
                  <a:pt x="11997" y="19951"/>
                  <a:pt x="12287" y="19746"/>
                </a:cubicBezTo>
                <a:cubicBezTo>
                  <a:pt x="12303" y="19733"/>
                  <a:pt x="12323" y="19724"/>
                  <a:pt x="12341" y="19720"/>
                </a:cubicBezTo>
                <a:cubicBezTo>
                  <a:pt x="12389" y="19714"/>
                  <a:pt x="12457" y="19672"/>
                  <a:pt x="12471" y="19792"/>
                </a:cubicBezTo>
                <a:cubicBezTo>
                  <a:pt x="12486" y="19909"/>
                  <a:pt x="12425" y="19951"/>
                  <a:pt x="12373" y="19967"/>
                </a:cubicBezTo>
                <a:close/>
                <a:moveTo>
                  <a:pt x="18817" y="6557"/>
                </a:moveTo>
                <a:cubicBezTo>
                  <a:pt x="18833" y="6457"/>
                  <a:pt x="18890" y="6499"/>
                  <a:pt x="18932" y="6502"/>
                </a:cubicBezTo>
                <a:cubicBezTo>
                  <a:pt x="18964" y="6505"/>
                  <a:pt x="18996" y="6518"/>
                  <a:pt x="19030" y="6528"/>
                </a:cubicBezTo>
                <a:cubicBezTo>
                  <a:pt x="19264" y="6642"/>
                  <a:pt x="19501" y="6720"/>
                  <a:pt x="19742" y="6759"/>
                </a:cubicBezTo>
                <a:cubicBezTo>
                  <a:pt x="19776" y="6765"/>
                  <a:pt x="19810" y="6781"/>
                  <a:pt x="19830" y="6833"/>
                </a:cubicBezTo>
                <a:cubicBezTo>
                  <a:pt x="19903" y="7021"/>
                  <a:pt x="20014" y="7054"/>
                  <a:pt x="20125" y="7099"/>
                </a:cubicBezTo>
                <a:cubicBezTo>
                  <a:pt x="20247" y="7145"/>
                  <a:pt x="20367" y="7206"/>
                  <a:pt x="20487" y="7265"/>
                </a:cubicBezTo>
                <a:cubicBezTo>
                  <a:pt x="20598" y="7320"/>
                  <a:pt x="20628" y="7417"/>
                  <a:pt x="20601" y="7622"/>
                </a:cubicBezTo>
                <a:cubicBezTo>
                  <a:pt x="20594" y="7674"/>
                  <a:pt x="20592" y="7739"/>
                  <a:pt x="20573" y="7771"/>
                </a:cubicBezTo>
                <a:cubicBezTo>
                  <a:pt x="20449" y="7999"/>
                  <a:pt x="20397" y="8304"/>
                  <a:pt x="20311" y="8567"/>
                </a:cubicBezTo>
                <a:cubicBezTo>
                  <a:pt x="20206" y="8894"/>
                  <a:pt x="20047" y="9144"/>
                  <a:pt x="19943" y="9469"/>
                </a:cubicBezTo>
                <a:cubicBezTo>
                  <a:pt x="19923" y="9534"/>
                  <a:pt x="19893" y="9599"/>
                  <a:pt x="19846" y="9560"/>
                </a:cubicBezTo>
                <a:cubicBezTo>
                  <a:pt x="19798" y="9518"/>
                  <a:pt x="19810" y="9433"/>
                  <a:pt x="19830" y="9368"/>
                </a:cubicBezTo>
                <a:cubicBezTo>
                  <a:pt x="19918" y="9057"/>
                  <a:pt x="20005" y="8742"/>
                  <a:pt x="20102" y="8437"/>
                </a:cubicBezTo>
                <a:cubicBezTo>
                  <a:pt x="20143" y="8304"/>
                  <a:pt x="20195" y="8184"/>
                  <a:pt x="20220" y="8034"/>
                </a:cubicBezTo>
                <a:cubicBezTo>
                  <a:pt x="20240" y="7927"/>
                  <a:pt x="20286" y="7862"/>
                  <a:pt x="20331" y="7794"/>
                </a:cubicBezTo>
                <a:cubicBezTo>
                  <a:pt x="20369" y="7742"/>
                  <a:pt x="20387" y="7667"/>
                  <a:pt x="20372" y="7583"/>
                </a:cubicBezTo>
                <a:cubicBezTo>
                  <a:pt x="20360" y="7495"/>
                  <a:pt x="20317" y="7486"/>
                  <a:pt x="20276" y="7476"/>
                </a:cubicBezTo>
                <a:cubicBezTo>
                  <a:pt x="20097" y="7427"/>
                  <a:pt x="19932" y="7307"/>
                  <a:pt x="19760" y="7216"/>
                </a:cubicBezTo>
                <a:cubicBezTo>
                  <a:pt x="19562" y="7109"/>
                  <a:pt x="19375" y="6924"/>
                  <a:pt x="19164" y="6898"/>
                </a:cubicBezTo>
                <a:cubicBezTo>
                  <a:pt x="19069" y="6888"/>
                  <a:pt x="18976" y="6836"/>
                  <a:pt x="18892" y="6752"/>
                </a:cubicBezTo>
                <a:cubicBezTo>
                  <a:pt x="18851" y="6707"/>
                  <a:pt x="18801" y="6655"/>
                  <a:pt x="18817" y="6557"/>
                </a:cubicBezTo>
                <a:close/>
                <a:moveTo>
                  <a:pt x="18459" y="17159"/>
                </a:moveTo>
                <a:cubicBezTo>
                  <a:pt x="18604" y="17094"/>
                  <a:pt x="18754" y="17078"/>
                  <a:pt x="18903" y="17068"/>
                </a:cubicBezTo>
                <a:cubicBezTo>
                  <a:pt x="19050" y="17059"/>
                  <a:pt x="19195" y="17088"/>
                  <a:pt x="19341" y="17094"/>
                </a:cubicBezTo>
                <a:cubicBezTo>
                  <a:pt x="19400" y="17098"/>
                  <a:pt x="19460" y="17101"/>
                  <a:pt x="19517" y="17075"/>
                </a:cubicBezTo>
                <a:cubicBezTo>
                  <a:pt x="19635" y="17023"/>
                  <a:pt x="19665" y="16838"/>
                  <a:pt x="19583" y="16676"/>
                </a:cubicBezTo>
                <a:cubicBezTo>
                  <a:pt x="19553" y="16614"/>
                  <a:pt x="19524" y="16552"/>
                  <a:pt x="19528" y="16468"/>
                </a:cubicBezTo>
                <a:cubicBezTo>
                  <a:pt x="19538" y="16159"/>
                  <a:pt x="19445" y="15896"/>
                  <a:pt x="19406" y="15608"/>
                </a:cubicBezTo>
                <a:cubicBezTo>
                  <a:pt x="19388" y="15474"/>
                  <a:pt x="19379" y="15348"/>
                  <a:pt x="19395" y="15218"/>
                </a:cubicBezTo>
                <a:cubicBezTo>
                  <a:pt x="19400" y="15173"/>
                  <a:pt x="19402" y="15117"/>
                  <a:pt x="19434" y="15111"/>
                </a:cubicBezTo>
                <a:cubicBezTo>
                  <a:pt x="19465" y="15104"/>
                  <a:pt x="19476" y="15156"/>
                  <a:pt x="19486" y="15199"/>
                </a:cubicBezTo>
                <a:cubicBezTo>
                  <a:pt x="19542" y="15439"/>
                  <a:pt x="19603" y="15669"/>
                  <a:pt x="19646" y="15922"/>
                </a:cubicBezTo>
                <a:cubicBezTo>
                  <a:pt x="19710" y="16296"/>
                  <a:pt x="19769" y="16676"/>
                  <a:pt x="19851" y="17039"/>
                </a:cubicBezTo>
                <a:cubicBezTo>
                  <a:pt x="19893" y="17218"/>
                  <a:pt x="19864" y="17315"/>
                  <a:pt x="19760" y="17361"/>
                </a:cubicBezTo>
                <a:cubicBezTo>
                  <a:pt x="19683" y="17396"/>
                  <a:pt x="19601" y="17422"/>
                  <a:pt x="19522" y="17419"/>
                </a:cubicBezTo>
                <a:cubicBezTo>
                  <a:pt x="19270" y="17403"/>
                  <a:pt x="19016" y="17445"/>
                  <a:pt x="18767" y="17357"/>
                </a:cubicBezTo>
                <a:cubicBezTo>
                  <a:pt x="18669" y="17322"/>
                  <a:pt x="18570" y="17377"/>
                  <a:pt x="18473" y="17354"/>
                </a:cubicBezTo>
                <a:cubicBezTo>
                  <a:pt x="18441" y="17338"/>
                  <a:pt x="18397" y="17348"/>
                  <a:pt x="18389" y="17276"/>
                </a:cubicBezTo>
                <a:cubicBezTo>
                  <a:pt x="18380" y="17195"/>
                  <a:pt x="18427" y="17175"/>
                  <a:pt x="18459" y="17159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1D4C8671-262B-A299-7EC0-549AB32BC95C}"/>
              </a:ext>
            </a:extLst>
          </p:cNvPr>
          <p:cNvSpPr/>
          <p:nvPr/>
        </p:nvSpPr>
        <p:spPr>
          <a:xfrm>
            <a:off x="423035" y="260081"/>
            <a:ext cx="11697120" cy="66296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7" h="21589" extrusionOk="0">
                <a:moveTo>
                  <a:pt x="21597" y="9034"/>
                </a:moveTo>
                <a:cubicBezTo>
                  <a:pt x="21542" y="9043"/>
                  <a:pt x="21496" y="8999"/>
                  <a:pt x="21494" y="8906"/>
                </a:cubicBezTo>
                <a:cubicBezTo>
                  <a:pt x="21492" y="8802"/>
                  <a:pt x="21537" y="8752"/>
                  <a:pt x="21597" y="8758"/>
                </a:cubicBezTo>
                <a:cubicBezTo>
                  <a:pt x="21597" y="8852"/>
                  <a:pt x="21597" y="8943"/>
                  <a:pt x="21597" y="9034"/>
                </a:cubicBezTo>
                <a:close/>
                <a:moveTo>
                  <a:pt x="21597" y="6335"/>
                </a:moveTo>
                <a:cubicBezTo>
                  <a:pt x="21538" y="6316"/>
                  <a:pt x="21498" y="6366"/>
                  <a:pt x="21496" y="6457"/>
                </a:cubicBezTo>
                <a:cubicBezTo>
                  <a:pt x="21492" y="6564"/>
                  <a:pt x="21538" y="6611"/>
                  <a:pt x="21597" y="6607"/>
                </a:cubicBezTo>
                <a:cubicBezTo>
                  <a:pt x="21597" y="6520"/>
                  <a:pt x="21597" y="6429"/>
                  <a:pt x="21597" y="6335"/>
                </a:cubicBezTo>
                <a:close/>
                <a:moveTo>
                  <a:pt x="21597" y="7118"/>
                </a:moveTo>
                <a:cubicBezTo>
                  <a:pt x="21546" y="7124"/>
                  <a:pt x="21498" y="7158"/>
                  <a:pt x="21496" y="7256"/>
                </a:cubicBezTo>
                <a:cubicBezTo>
                  <a:pt x="21492" y="7365"/>
                  <a:pt x="21553" y="7390"/>
                  <a:pt x="21597" y="7431"/>
                </a:cubicBezTo>
                <a:cubicBezTo>
                  <a:pt x="21597" y="7328"/>
                  <a:pt x="21597" y="7221"/>
                  <a:pt x="21597" y="7118"/>
                </a:cubicBezTo>
                <a:close/>
                <a:moveTo>
                  <a:pt x="21597" y="9582"/>
                </a:moveTo>
                <a:cubicBezTo>
                  <a:pt x="21540" y="9557"/>
                  <a:pt x="21501" y="9591"/>
                  <a:pt x="21499" y="9698"/>
                </a:cubicBezTo>
                <a:cubicBezTo>
                  <a:pt x="21499" y="9807"/>
                  <a:pt x="21542" y="9835"/>
                  <a:pt x="21597" y="9817"/>
                </a:cubicBezTo>
                <a:cubicBezTo>
                  <a:pt x="21597" y="9738"/>
                  <a:pt x="21597" y="9660"/>
                  <a:pt x="21597" y="9582"/>
                </a:cubicBezTo>
                <a:close/>
                <a:moveTo>
                  <a:pt x="21597" y="7938"/>
                </a:moveTo>
                <a:cubicBezTo>
                  <a:pt x="21547" y="7935"/>
                  <a:pt x="21508" y="7963"/>
                  <a:pt x="21505" y="8063"/>
                </a:cubicBezTo>
                <a:cubicBezTo>
                  <a:pt x="21501" y="8173"/>
                  <a:pt x="21544" y="8207"/>
                  <a:pt x="21597" y="8214"/>
                </a:cubicBezTo>
                <a:cubicBezTo>
                  <a:pt x="21597" y="8123"/>
                  <a:pt x="21597" y="8029"/>
                  <a:pt x="21597" y="7938"/>
                </a:cubicBezTo>
                <a:close/>
                <a:moveTo>
                  <a:pt x="21597" y="5515"/>
                </a:moveTo>
                <a:cubicBezTo>
                  <a:pt x="21544" y="5524"/>
                  <a:pt x="21508" y="5565"/>
                  <a:pt x="21508" y="5668"/>
                </a:cubicBezTo>
                <a:cubicBezTo>
                  <a:pt x="21508" y="5771"/>
                  <a:pt x="21549" y="5790"/>
                  <a:pt x="21597" y="5787"/>
                </a:cubicBezTo>
                <a:cubicBezTo>
                  <a:pt x="21597" y="5699"/>
                  <a:pt x="21597" y="5606"/>
                  <a:pt x="21597" y="5515"/>
                </a:cubicBezTo>
                <a:close/>
                <a:moveTo>
                  <a:pt x="21597" y="4694"/>
                </a:moveTo>
                <a:cubicBezTo>
                  <a:pt x="21554" y="4713"/>
                  <a:pt x="21506" y="4735"/>
                  <a:pt x="21508" y="4835"/>
                </a:cubicBezTo>
                <a:cubicBezTo>
                  <a:pt x="21510" y="4932"/>
                  <a:pt x="21544" y="4970"/>
                  <a:pt x="21597" y="4967"/>
                </a:cubicBezTo>
                <a:cubicBezTo>
                  <a:pt x="21597" y="4876"/>
                  <a:pt x="21597" y="4785"/>
                  <a:pt x="21597" y="4694"/>
                </a:cubicBezTo>
                <a:close/>
                <a:moveTo>
                  <a:pt x="21597" y="11185"/>
                </a:moveTo>
                <a:cubicBezTo>
                  <a:pt x="21544" y="11175"/>
                  <a:pt x="21510" y="11219"/>
                  <a:pt x="21510" y="11313"/>
                </a:cubicBezTo>
                <a:cubicBezTo>
                  <a:pt x="21510" y="11410"/>
                  <a:pt x="21554" y="11416"/>
                  <a:pt x="21597" y="11416"/>
                </a:cubicBezTo>
                <a:cubicBezTo>
                  <a:pt x="21597" y="11338"/>
                  <a:pt x="21597" y="11263"/>
                  <a:pt x="21597" y="11185"/>
                </a:cubicBezTo>
                <a:close/>
                <a:moveTo>
                  <a:pt x="21597" y="3912"/>
                </a:moveTo>
                <a:cubicBezTo>
                  <a:pt x="21546" y="3912"/>
                  <a:pt x="21510" y="3952"/>
                  <a:pt x="21510" y="4046"/>
                </a:cubicBezTo>
                <a:cubicBezTo>
                  <a:pt x="21510" y="4143"/>
                  <a:pt x="21551" y="4175"/>
                  <a:pt x="21597" y="4184"/>
                </a:cubicBezTo>
                <a:cubicBezTo>
                  <a:pt x="21597" y="4096"/>
                  <a:pt x="21597" y="4006"/>
                  <a:pt x="21597" y="3912"/>
                </a:cubicBezTo>
                <a:close/>
                <a:moveTo>
                  <a:pt x="21597" y="11964"/>
                </a:moveTo>
                <a:cubicBezTo>
                  <a:pt x="21547" y="11968"/>
                  <a:pt x="21508" y="11999"/>
                  <a:pt x="21510" y="12096"/>
                </a:cubicBezTo>
                <a:cubicBezTo>
                  <a:pt x="21512" y="12193"/>
                  <a:pt x="21554" y="12199"/>
                  <a:pt x="21597" y="12196"/>
                </a:cubicBezTo>
                <a:cubicBezTo>
                  <a:pt x="21597" y="12121"/>
                  <a:pt x="21597" y="12043"/>
                  <a:pt x="21597" y="11964"/>
                </a:cubicBezTo>
                <a:close/>
                <a:moveTo>
                  <a:pt x="21597" y="10361"/>
                </a:moveTo>
                <a:cubicBezTo>
                  <a:pt x="21547" y="10365"/>
                  <a:pt x="21508" y="10396"/>
                  <a:pt x="21510" y="10496"/>
                </a:cubicBezTo>
                <a:cubicBezTo>
                  <a:pt x="21512" y="10596"/>
                  <a:pt x="21554" y="10599"/>
                  <a:pt x="21597" y="10596"/>
                </a:cubicBezTo>
                <a:cubicBezTo>
                  <a:pt x="21597" y="10518"/>
                  <a:pt x="21597" y="10440"/>
                  <a:pt x="21597" y="10361"/>
                </a:cubicBezTo>
                <a:close/>
                <a:moveTo>
                  <a:pt x="20216" y="9018"/>
                </a:moveTo>
                <a:cubicBezTo>
                  <a:pt x="20266" y="9006"/>
                  <a:pt x="20301" y="8962"/>
                  <a:pt x="20299" y="8868"/>
                </a:cubicBezTo>
                <a:cubicBezTo>
                  <a:pt x="20298" y="8787"/>
                  <a:pt x="20266" y="8733"/>
                  <a:pt x="20219" y="8740"/>
                </a:cubicBezTo>
                <a:cubicBezTo>
                  <a:pt x="20179" y="8746"/>
                  <a:pt x="20138" y="8771"/>
                  <a:pt x="20134" y="8865"/>
                </a:cubicBezTo>
                <a:cubicBezTo>
                  <a:pt x="20133" y="8962"/>
                  <a:pt x="20170" y="8999"/>
                  <a:pt x="20216" y="9018"/>
                </a:cubicBezTo>
                <a:close/>
                <a:moveTo>
                  <a:pt x="20757" y="7268"/>
                </a:moveTo>
                <a:cubicBezTo>
                  <a:pt x="20754" y="7180"/>
                  <a:pt x="20720" y="7133"/>
                  <a:pt x="20674" y="7124"/>
                </a:cubicBezTo>
                <a:cubicBezTo>
                  <a:pt x="20621" y="7112"/>
                  <a:pt x="20585" y="7180"/>
                  <a:pt x="20585" y="7256"/>
                </a:cubicBezTo>
                <a:cubicBezTo>
                  <a:pt x="20585" y="7340"/>
                  <a:pt x="20631" y="7381"/>
                  <a:pt x="20676" y="7390"/>
                </a:cubicBezTo>
                <a:cubicBezTo>
                  <a:pt x="20722" y="7396"/>
                  <a:pt x="20752" y="7356"/>
                  <a:pt x="20757" y="7268"/>
                </a:cubicBezTo>
                <a:close/>
                <a:moveTo>
                  <a:pt x="20756" y="8893"/>
                </a:moveTo>
                <a:cubicBezTo>
                  <a:pt x="20756" y="8793"/>
                  <a:pt x="20725" y="8758"/>
                  <a:pt x="20679" y="8755"/>
                </a:cubicBezTo>
                <a:cubicBezTo>
                  <a:pt x="20628" y="8752"/>
                  <a:pt x="20590" y="8793"/>
                  <a:pt x="20585" y="8880"/>
                </a:cubicBezTo>
                <a:cubicBezTo>
                  <a:pt x="20580" y="8978"/>
                  <a:pt x="20624" y="9018"/>
                  <a:pt x="20670" y="9021"/>
                </a:cubicBezTo>
                <a:cubicBezTo>
                  <a:pt x="20717" y="9024"/>
                  <a:pt x="20750" y="8978"/>
                  <a:pt x="20756" y="8893"/>
                </a:cubicBezTo>
                <a:close/>
                <a:moveTo>
                  <a:pt x="19405" y="7252"/>
                </a:moveTo>
                <a:cubicBezTo>
                  <a:pt x="19387" y="7158"/>
                  <a:pt x="19357" y="7112"/>
                  <a:pt x="19305" y="7118"/>
                </a:cubicBezTo>
                <a:cubicBezTo>
                  <a:pt x="19256" y="7124"/>
                  <a:pt x="19231" y="7187"/>
                  <a:pt x="19232" y="7259"/>
                </a:cubicBezTo>
                <a:cubicBezTo>
                  <a:pt x="19234" y="7334"/>
                  <a:pt x="19266" y="7387"/>
                  <a:pt x="19312" y="7387"/>
                </a:cubicBezTo>
                <a:cubicBezTo>
                  <a:pt x="19367" y="7384"/>
                  <a:pt x="19390" y="7324"/>
                  <a:pt x="19405" y="7252"/>
                </a:cubicBezTo>
                <a:close/>
                <a:moveTo>
                  <a:pt x="20756" y="6454"/>
                </a:moveTo>
                <a:cubicBezTo>
                  <a:pt x="20752" y="6348"/>
                  <a:pt x="20713" y="6329"/>
                  <a:pt x="20663" y="6332"/>
                </a:cubicBezTo>
                <a:cubicBezTo>
                  <a:pt x="20615" y="6335"/>
                  <a:pt x="20583" y="6385"/>
                  <a:pt x="20585" y="6460"/>
                </a:cubicBezTo>
                <a:cubicBezTo>
                  <a:pt x="20587" y="6548"/>
                  <a:pt x="20628" y="6601"/>
                  <a:pt x="20674" y="6598"/>
                </a:cubicBezTo>
                <a:cubicBezTo>
                  <a:pt x="20724" y="6601"/>
                  <a:pt x="20754" y="6542"/>
                  <a:pt x="20756" y="6454"/>
                </a:cubicBezTo>
                <a:close/>
                <a:moveTo>
                  <a:pt x="20759" y="8070"/>
                </a:moveTo>
                <a:cubicBezTo>
                  <a:pt x="20748" y="7982"/>
                  <a:pt x="20717" y="7944"/>
                  <a:pt x="20667" y="7941"/>
                </a:cubicBezTo>
                <a:cubicBezTo>
                  <a:pt x="20603" y="7935"/>
                  <a:pt x="20599" y="8010"/>
                  <a:pt x="20598" y="8095"/>
                </a:cubicBezTo>
                <a:cubicBezTo>
                  <a:pt x="20598" y="8185"/>
                  <a:pt x="20624" y="8220"/>
                  <a:pt x="20674" y="8214"/>
                </a:cubicBezTo>
                <a:cubicBezTo>
                  <a:pt x="20724" y="8204"/>
                  <a:pt x="20756" y="8163"/>
                  <a:pt x="20759" y="8070"/>
                </a:cubicBezTo>
                <a:close/>
                <a:moveTo>
                  <a:pt x="21201" y="7281"/>
                </a:moveTo>
                <a:cubicBezTo>
                  <a:pt x="21201" y="7184"/>
                  <a:pt x="21167" y="7133"/>
                  <a:pt x="21119" y="7127"/>
                </a:cubicBezTo>
                <a:cubicBezTo>
                  <a:pt x="21068" y="7118"/>
                  <a:pt x="21029" y="7177"/>
                  <a:pt x="21029" y="7262"/>
                </a:cubicBezTo>
                <a:cubicBezTo>
                  <a:pt x="21029" y="7343"/>
                  <a:pt x="21064" y="7400"/>
                  <a:pt x="21118" y="7400"/>
                </a:cubicBezTo>
                <a:cubicBezTo>
                  <a:pt x="21167" y="7396"/>
                  <a:pt x="21198" y="7368"/>
                  <a:pt x="21201" y="7281"/>
                </a:cubicBezTo>
                <a:close/>
                <a:moveTo>
                  <a:pt x="21201" y="6488"/>
                </a:moveTo>
                <a:cubicBezTo>
                  <a:pt x="21203" y="6382"/>
                  <a:pt x="21176" y="6338"/>
                  <a:pt x="21128" y="6332"/>
                </a:cubicBezTo>
                <a:cubicBezTo>
                  <a:pt x="21075" y="6323"/>
                  <a:pt x="21040" y="6366"/>
                  <a:pt x="21034" y="6457"/>
                </a:cubicBezTo>
                <a:cubicBezTo>
                  <a:pt x="21029" y="6548"/>
                  <a:pt x="21064" y="6601"/>
                  <a:pt x="21114" y="6607"/>
                </a:cubicBezTo>
                <a:cubicBezTo>
                  <a:pt x="21169" y="6614"/>
                  <a:pt x="21192" y="6554"/>
                  <a:pt x="21201" y="6488"/>
                </a:cubicBezTo>
                <a:close/>
                <a:moveTo>
                  <a:pt x="20690" y="5515"/>
                </a:moveTo>
                <a:cubicBezTo>
                  <a:pt x="20621" y="5512"/>
                  <a:pt x="20590" y="5571"/>
                  <a:pt x="20589" y="5656"/>
                </a:cubicBezTo>
                <a:cubicBezTo>
                  <a:pt x="20589" y="5731"/>
                  <a:pt x="20617" y="5787"/>
                  <a:pt x="20667" y="5787"/>
                </a:cubicBezTo>
                <a:cubicBezTo>
                  <a:pt x="20720" y="5787"/>
                  <a:pt x="20752" y="5737"/>
                  <a:pt x="20752" y="5649"/>
                </a:cubicBezTo>
                <a:cubicBezTo>
                  <a:pt x="20754" y="5568"/>
                  <a:pt x="20718" y="5530"/>
                  <a:pt x="20690" y="5515"/>
                </a:cubicBezTo>
                <a:close/>
                <a:moveTo>
                  <a:pt x="21116" y="5790"/>
                </a:moveTo>
                <a:cubicBezTo>
                  <a:pt x="21162" y="5787"/>
                  <a:pt x="21196" y="5756"/>
                  <a:pt x="21199" y="5668"/>
                </a:cubicBezTo>
                <a:cubicBezTo>
                  <a:pt x="21203" y="5574"/>
                  <a:pt x="21173" y="5521"/>
                  <a:pt x="21119" y="5521"/>
                </a:cubicBezTo>
                <a:cubicBezTo>
                  <a:pt x="21073" y="5521"/>
                  <a:pt x="21043" y="5565"/>
                  <a:pt x="21041" y="5653"/>
                </a:cubicBezTo>
                <a:cubicBezTo>
                  <a:pt x="21043" y="5734"/>
                  <a:pt x="21072" y="5778"/>
                  <a:pt x="21116" y="5790"/>
                </a:cubicBezTo>
                <a:close/>
                <a:moveTo>
                  <a:pt x="21118" y="9034"/>
                </a:moveTo>
                <a:cubicBezTo>
                  <a:pt x="21160" y="9021"/>
                  <a:pt x="21194" y="8987"/>
                  <a:pt x="21198" y="8902"/>
                </a:cubicBezTo>
                <a:cubicBezTo>
                  <a:pt x="21199" y="8808"/>
                  <a:pt x="21167" y="8761"/>
                  <a:pt x="21116" y="8758"/>
                </a:cubicBezTo>
                <a:cubicBezTo>
                  <a:pt x="21066" y="8755"/>
                  <a:pt x="21038" y="8802"/>
                  <a:pt x="21036" y="8884"/>
                </a:cubicBezTo>
                <a:cubicBezTo>
                  <a:pt x="21033" y="8974"/>
                  <a:pt x="21068" y="9018"/>
                  <a:pt x="21118" y="9034"/>
                </a:cubicBezTo>
                <a:close/>
                <a:moveTo>
                  <a:pt x="18874" y="7387"/>
                </a:moveTo>
                <a:cubicBezTo>
                  <a:pt x="18922" y="7368"/>
                  <a:pt x="18956" y="7321"/>
                  <a:pt x="18954" y="7243"/>
                </a:cubicBezTo>
                <a:cubicBezTo>
                  <a:pt x="18952" y="7165"/>
                  <a:pt x="18924" y="7112"/>
                  <a:pt x="18874" y="7115"/>
                </a:cubicBezTo>
                <a:cubicBezTo>
                  <a:pt x="18830" y="7118"/>
                  <a:pt x="18790" y="7158"/>
                  <a:pt x="18790" y="7237"/>
                </a:cubicBezTo>
                <a:cubicBezTo>
                  <a:pt x="18790" y="7324"/>
                  <a:pt x="18833" y="7362"/>
                  <a:pt x="18874" y="7387"/>
                </a:cubicBezTo>
                <a:close/>
                <a:moveTo>
                  <a:pt x="18872" y="7932"/>
                </a:moveTo>
                <a:cubicBezTo>
                  <a:pt x="18824" y="7935"/>
                  <a:pt x="18792" y="7985"/>
                  <a:pt x="18790" y="8063"/>
                </a:cubicBezTo>
                <a:cubicBezTo>
                  <a:pt x="18787" y="8157"/>
                  <a:pt x="18831" y="8204"/>
                  <a:pt x="18877" y="8201"/>
                </a:cubicBezTo>
                <a:cubicBezTo>
                  <a:pt x="18922" y="8198"/>
                  <a:pt x="18954" y="8135"/>
                  <a:pt x="18954" y="8057"/>
                </a:cubicBezTo>
                <a:cubicBezTo>
                  <a:pt x="18954" y="7973"/>
                  <a:pt x="18918" y="7932"/>
                  <a:pt x="18872" y="7932"/>
                </a:cubicBezTo>
                <a:close/>
                <a:moveTo>
                  <a:pt x="20216" y="5515"/>
                </a:moveTo>
                <a:cubicBezTo>
                  <a:pt x="20172" y="5515"/>
                  <a:pt x="20138" y="5559"/>
                  <a:pt x="20136" y="5649"/>
                </a:cubicBezTo>
                <a:cubicBezTo>
                  <a:pt x="20134" y="5731"/>
                  <a:pt x="20168" y="5778"/>
                  <a:pt x="20211" y="5784"/>
                </a:cubicBezTo>
                <a:cubicBezTo>
                  <a:pt x="20264" y="5793"/>
                  <a:pt x="20294" y="5743"/>
                  <a:pt x="20294" y="5649"/>
                </a:cubicBezTo>
                <a:cubicBezTo>
                  <a:pt x="20296" y="5571"/>
                  <a:pt x="20273" y="5518"/>
                  <a:pt x="20216" y="5515"/>
                </a:cubicBezTo>
                <a:close/>
                <a:moveTo>
                  <a:pt x="19774" y="9015"/>
                </a:moveTo>
                <a:cubicBezTo>
                  <a:pt x="19817" y="8999"/>
                  <a:pt x="19852" y="8965"/>
                  <a:pt x="19848" y="8877"/>
                </a:cubicBezTo>
                <a:cubicBezTo>
                  <a:pt x="19845" y="8774"/>
                  <a:pt x="19799" y="8755"/>
                  <a:pt x="19754" y="8755"/>
                </a:cubicBezTo>
                <a:cubicBezTo>
                  <a:pt x="19712" y="8752"/>
                  <a:pt x="19683" y="8799"/>
                  <a:pt x="19685" y="8877"/>
                </a:cubicBezTo>
                <a:cubicBezTo>
                  <a:pt x="19687" y="8968"/>
                  <a:pt x="19726" y="9003"/>
                  <a:pt x="19774" y="9015"/>
                </a:cubicBezTo>
                <a:close/>
                <a:moveTo>
                  <a:pt x="19845" y="5624"/>
                </a:moveTo>
                <a:cubicBezTo>
                  <a:pt x="19833" y="5549"/>
                  <a:pt x="19802" y="5508"/>
                  <a:pt x="19756" y="5518"/>
                </a:cubicBezTo>
                <a:cubicBezTo>
                  <a:pt x="19708" y="5527"/>
                  <a:pt x="19682" y="5577"/>
                  <a:pt x="19692" y="5662"/>
                </a:cubicBezTo>
                <a:cubicBezTo>
                  <a:pt x="19701" y="5740"/>
                  <a:pt x="19735" y="5790"/>
                  <a:pt x="19779" y="5781"/>
                </a:cubicBezTo>
                <a:cubicBezTo>
                  <a:pt x="19822" y="5768"/>
                  <a:pt x="19850" y="5715"/>
                  <a:pt x="19845" y="5624"/>
                </a:cubicBezTo>
                <a:close/>
                <a:moveTo>
                  <a:pt x="19312" y="5778"/>
                </a:moveTo>
                <a:cubicBezTo>
                  <a:pt x="19359" y="5771"/>
                  <a:pt x="19392" y="5731"/>
                  <a:pt x="19392" y="5649"/>
                </a:cubicBezTo>
                <a:cubicBezTo>
                  <a:pt x="19394" y="5571"/>
                  <a:pt x="19367" y="5518"/>
                  <a:pt x="19316" y="5515"/>
                </a:cubicBezTo>
                <a:cubicBezTo>
                  <a:pt x="19266" y="5512"/>
                  <a:pt x="19236" y="5562"/>
                  <a:pt x="19233" y="5640"/>
                </a:cubicBezTo>
                <a:cubicBezTo>
                  <a:pt x="19229" y="5725"/>
                  <a:pt x="19272" y="5753"/>
                  <a:pt x="19312" y="5778"/>
                </a:cubicBezTo>
                <a:close/>
                <a:moveTo>
                  <a:pt x="20154" y="8063"/>
                </a:moveTo>
                <a:cubicBezTo>
                  <a:pt x="20154" y="8148"/>
                  <a:pt x="20177" y="8204"/>
                  <a:pt x="20225" y="8204"/>
                </a:cubicBezTo>
                <a:cubicBezTo>
                  <a:pt x="20271" y="8204"/>
                  <a:pt x="20303" y="8151"/>
                  <a:pt x="20305" y="8073"/>
                </a:cubicBezTo>
                <a:cubicBezTo>
                  <a:pt x="20305" y="7994"/>
                  <a:pt x="20276" y="7941"/>
                  <a:pt x="20228" y="7935"/>
                </a:cubicBezTo>
                <a:cubicBezTo>
                  <a:pt x="20179" y="7932"/>
                  <a:pt x="20154" y="7976"/>
                  <a:pt x="20154" y="8063"/>
                </a:cubicBezTo>
                <a:close/>
                <a:moveTo>
                  <a:pt x="20754" y="9704"/>
                </a:moveTo>
                <a:cubicBezTo>
                  <a:pt x="20752" y="9613"/>
                  <a:pt x="20718" y="9569"/>
                  <a:pt x="20677" y="9560"/>
                </a:cubicBezTo>
                <a:cubicBezTo>
                  <a:pt x="20633" y="9550"/>
                  <a:pt x="20596" y="9597"/>
                  <a:pt x="20594" y="9682"/>
                </a:cubicBezTo>
                <a:cubicBezTo>
                  <a:pt x="20592" y="9763"/>
                  <a:pt x="20615" y="9817"/>
                  <a:pt x="20667" y="9820"/>
                </a:cubicBezTo>
                <a:cubicBezTo>
                  <a:pt x="20715" y="9820"/>
                  <a:pt x="20741" y="9776"/>
                  <a:pt x="20754" y="9704"/>
                </a:cubicBezTo>
                <a:close/>
                <a:moveTo>
                  <a:pt x="19321" y="8996"/>
                </a:moveTo>
                <a:cubicBezTo>
                  <a:pt x="19364" y="8999"/>
                  <a:pt x="19390" y="8956"/>
                  <a:pt x="19392" y="8884"/>
                </a:cubicBezTo>
                <a:cubicBezTo>
                  <a:pt x="19392" y="8790"/>
                  <a:pt x="19355" y="8752"/>
                  <a:pt x="19304" y="8752"/>
                </a:cubicBezTo>
                <a:cubicBezTo>
                  <a:pt x="19261" y="8755"/>
                  <a:pt x="19229" y="8783"/>
                  <a:pt x="19231" y="8862"/>
                </a:cubicBezTo>
                <a:cubicBezTo>
                  <a:pt x="19231" y="8959"/>
                  <a:pt x="19264" y="9003"/>
                  <a:pt x="19321" y="8996"/>
                </a:cubicBezTo>
                <a:close/>
                <a:moveTo>
                  <a:pt x="20294" y="4838"/>
                </a:moveTo>
                <a:cubicBezTo>
                  <a:pt x="20292" y="4748"/>
                  <a:pt x="20259" y="4707"/>
                  <a:pt x="20216" y="4710"/>
                </a:cubicBezTo>
                <a:cubicBezTo>
                  <a:pt x="20179" y="4713"/>
                  <a:pt x="20141" y="4751"/>
                  <a:pt x="20140" y="4826"/>
                </a:cubicBezTo>
                <a:cubicBezTo>
                  <a:pt x="20140" y="4907"/>
                  <a:pt x="20170" y="4957"/>
                  <a:pt x="20216" y="4964"/>
                </a:cubicBezTo>
                <a:cubicBezTo>
                  <a:pt x="20266" y="4973"/>
                  <a:pt x="20290" y="4920"/>
                  <a:pt x="20294" y="4838"/>
                </a:cubicBezTo>
                <a:close/>
                <a:moveTo>
                  <a:pt x="20207" y="9813"/>
                </a:moveTo>
                <a:cubicBezTo>
                  <a:pt x="20273" y="9810"/>
                  <a:pt x="20296" y="9760"/>
                  <a:pt x="20296" y="9679"/>
                </a:cubicBezTo>
                <a:cubicBezTo>
                  <a:pt x="20296" y="9585"/>
                  <a:pt x="20255" y="9557"/>
                  <a:pt x="20214" y="9557"/>
                </a:cubicBezTo>
                <a:cubicBezTo>
                  <a:pt x="20172" y="9560"/>
                  <a:pt x="20134" y="9597"/>
                  <a:pt x="20138" y="9688"/>
                </a:cubicBezTo>
                <a:cubicBezTo>
                  <a:pt x="20141" y="9776"/>
                  <a:pt x="20180" y="9801"/>
                  <a:pt x="20207" y="9813"/>
                </a:cubicBezTo>
                <a:close/>
                <a:moveTo>
                  <a:pt x="21121" y="9820"/>
                </a:moveTo>
                <a:cubicBezTo>
                  <a:pt x="21167" y="9817"/>
                  <a:pt x="21199" y="9782"/>
                  <a:pt x="21198" y="9694"/>
                </a:cubicBezTo>
                <a:cubicBezTo>
                  <a:pt x="21196" y="9607"/>
                  <a:pt x="21162" y="9572"/>
                  <a:pt x="21118" y="9572"/>
                </a:cubicBezTo>
                <a:cubicBezTo>
                  <a:pt x="21072" y="9572"/>
                  <a:pt x="21040" y="9610"/>
                  <a:pt x="21041" y="9701"/>
                </a:cubicBezTo>
                <a:cubicBezTo>
                  <a:pt x="21041" y="9788"/>
                  <a:pt x="21075" y="9820"/>
                  <a:pt x="21121" y="9820"/>
                </a:cubicBezTo>
                <a:close/>
                <a:moveTo>
                  <a:pt x="18430" y="7118"/>
                </a:moveTo>
                <a:cubicBezTo>
                  <a:pt x="18377" y="7118"/>
                  <a:pt x="18345" y="7152"/>
                  <a:pt x="18341" y="7227"/>
                </a:cubicBezTo>
                <a:cubicBezTo>
                  <a:pt x="18338" y="7315"/>
                  <a:pt x="18372" y="7353"/>
                  <a:pt x="18418" y="7356"/>
                </a:cubicBezTo>
                <a:cubicBezTo>
                  <a:pt x="18459" y="7359"/>
                  <a:pt x="18490" y="7334"/>
                  <a:pt x="18492" y="7249"/>
                </a:cubicBezTo>
                <a:cubicBezTo>
                  <a:pt x="18496" y="7158"/>
                  <a:pt x="18466" y="7124"/>
                  <a:pt x="18430" y="7118"/>
                </a:cubicBezTo>
                <a:close/>
                <a:moveTo>
                  <a:pt x="19769" y="7368"/>
                </a:moveTo>
                <a:cubicBezTo>
                  <a:pt x="19813" y="7359"/>
                  <a:pt x="19850" y="7334"/>
                  <a:pt x="19848" y="7243"/>
                </a:cubicBezTo>
                <a:cubicBezTo>
                  <a:pt x="19848" y="7152"/>
                  <a:pt x="19813" y="7121"/>
                  <a:pt x="19767" y="7121"/>
                </a:cubicBezTo>
                <a:cubicBezTo>
                  <a:pt x="19726" y="7121"/>
                  <a:pt x="19696" y="7155"/>
                  <a:pt x="19692" y="7234"/>
                </a:cubicBezTo>
                <a:cubicBezTo>
                  <a:pt x="19689" y="7328"/>
                  <a:pt x="19724" y="7356"/>
                  <a:pt x="19769" y="7368"/>
                </a:cubicBezTo>
                <a:close/>
                <a:moveTo>
                  <a:pt x="19690" y="6451"/>
                </a:moveTo>
                <a:cubicBezTo>
                  <a:pt x="19698" y="6548"/>
                  <a:pt x="19731" y="6573"/>
                  <a:pt x="19777" y="6570"/>
                </a:cubicBezTo>
                <a:cubicBezTo>
                  <a:pt x="19825" y="6567"/>
                  <a:pt x="19857" y="6523"/>
                  <a:pt x="19850" y="6435"/>
                </a:cubicBezTo>
                <a:cubicBezTo>
                  <a:pt x="19843" y="6348"/>
                  <a:pt x="19802" y="6329"/>
                  <a:pt x="19758" y="6332"/>
                </a:cubicBezTo>
                <a:cubicBezTo>
                  <a:pt x="19714" y="6341"/>
                  <a:pt x="19692" y="6379"/>
                  <a:pt x="19690" y="6451"/>
                </a:cubicBezTo>
                <a:close/>
                <a:moveTo>
                  <a:pt x="18870" y="5768"/>
                </a:moveTo>
                <a:cubicBezTo>
                  <a:pt x="18913" y="5759"/>
                  <a:pt x="18945" y="5721"/>
                  <a:pt x="18943" y="5634"/>
                </a:cubicBezTo>
                <a:cubicBezTo>
                  <a:pt x="18943" y="5559"/>
                  <a:pt x="18917" y="5515"/>
                  <a:pt x="18872" y="5515"/>
                </a:cubicBezTo>
                <a:cubicBezTo>
                  <a:pt x="18826" y="5515"/>
                  <a:pt x="18789" y="5549"/>
                  <a:pt x="18787" y="5634"/>
                </a:cubicBezTo>
                <a:cubicBezTo>
                  <a:pt x="18783" y="5718"/>
                  <a:pt x="18824" y="5753"/>
                  <a:pt x="18870" y="5768"/>
                </a:cubicBezTo>
                <a:close/>
                <a:moveTo>
                  <a:pt x="21127" y="8214"/>
                </a:moveTo>
                <a:cubicBezTo>
                  <a:pt x="21173" y="8198"/>
                  <a:pt x="21199" y="8154"/>
                  <a:pt x="21199" y="8073"/>
                </a:cubicBezTo>
                <a:cubicBezTo>
                  <a:pt x="21199" y="7985"/>
                  <a:pt x="21167" y="7941"/>
                  <a:pt x="21123" y="7947"/>
                </a:cubicBezTo>
                <a:cubicBezTo>
                  <a:pt x="21079" y="7951"/>
                  <a:pt x="21045" y="7998"/>
                  <a:pt x="21048" y="8082"/>
                </a:cubicBezTo>
                <a:cubicBezTo>
                  <a:pt x="21048" y="8154"/>
                  <a:pt x="21080" y="8201"/>
                  <a:pt x="21127" y="8214"/>
                </a:cubicBezTo>
                <a:close/>
                <a:moveTo>
                  <a:pt x="19314" y="4698"/>
                </a:moveTo>
                <a:cubicBezTo>
                  <a:pt x="19272" y="4710"/>
                  <a:pt x="19233" y="4748"/>
                  <a:pt x="19236" y="4829"/>
                </a:cubicBezTo>
                <a:cubicBezTo>
                  <a:pt x="19238" y="4907"/>
                  <a:pt x="19275" y="4957"/>
                  <a:pt x="19319" y="4957"/>
                </a:cubicBezTo>
                <a:cubicBezTo>
                  <a:pt x="19359" y="4957"/>
                  <a:pt x="19389" y="4910"/>
                  <a:pt x="19391" y="4835"/>
                </a:cubicBezTo>
                <a:cubicBezTo>
                  <a:pt x="19390" y="4748"/>
                  <a:pt x="19359" y="4710"/>
                  <a:pt x="19314" y="4698"/>
                </a:cubicBezTo>
                <a:close/>
                <a:moveTo>
                  <a:pt x="20296" y="6451"/>
                </a:moveTo>
                <a:cubicBezTo>
                  <a:pt x="20290" y="6366"/>
                  <a:pt x="20255" y="6338"/>
                  <a:pt x="20211" y="6335"/>
                </a:cubicBezTo>
                <a:cubicBezTo>
                  <a:pt x="20170" y="6335"/>
                  <a:pt x="20136" y="6360"/>
                  <a:pt x="20133" y="6441"/>
                </a:cubicBezTo>
                <a:cubicBezTo>
                  <a:pt x="20129" y="6532"/>
                  <a:pt x="20163" y="6567"/>
                  <a:pt x="20209" y="6570"/>
                </a:cubicBezTo>
                <a:cubicBezTo>
                  <a:pt x="20257" y="6576"/>
                  <a:pt x="20289" y="6548"/>
                  <a:pt x="20296" y="6451"/>
                </a:cubicBezTo>
                <a:close/>
                <a:moveTo>
                  <a:pt x="18863" y="6332"/>
                </a:moveTo>
                <a:cubicBezTo>
                  <a:pt x="18814" y="6332"/>
                  <a:pt x="18785" y="6379"/>
                  <a:pt x="18787" y="6460"/>
                </a:cubicBezTo>
                <a:cubicBezTo>
                  <a:pt x="18789" y="6539"/>
                  <a:pt x="18822" y="6579"/>
                  <a:pt x="18870" y="6576"/>
                </a:cubicBezTo>
                <a:cubicBezTo>
                  <a:pt x="18920" y="6573"/>
                  <a:pt x="18947" y="6517"/>
                  <a:pt x="18947" y="6441"/>
                </a:cubicBezTo>
                <a:cubicBezTo>
                  <a:pt x="18948" y="6354"/>
                  <a:pt x="18908" y="6332"/>
                  <a:pt x="18863" y="6332"/>
                </a:cubicBezTo>
                <a:close/>
                <a:moveTo>
                  <a:pt x="18867" y="8746"/>
                </a:moveTo>
                <a:cubicBezTo>
                  <a:pt x="18822" y="8752"/>
                  <a:pt x="18789" y="8783"/>
                  <a:pt x="18789" y="8859"/>
                </a:cubicBezTo>
                <a:cubicBezTo>
                  <a:pt x="18789" y="8949"/>
                  <a:pt x="18822" y="8993"/>
                  <a:pt x="18874" y="8993"/>
                </a:cubicBezTo>
                <a:cubicBezTo>
                  <a:pt x="18918" y="8993"/>
                  <a:pt x="18941" y="8949"/>
                  <a:pt x="18941" y="8874"/>
                </a:cubicBezTo>
                <a:cubicBezTo>
                  <a:pt x="18941" y="8787"/>
                  <a:pt x="18908" y="8752"/>
                  <a:pt x="18867" y="8746"/>
                </a:cubicBezTo>
                <a:close/>
                <a:moveTo>
                  <a:pt x="19847" y="4829"/>
                </a:moveTo>
                <a:cubicBezTo>
                  <a:pt x="19840" y="4745"/>
                  <a:pt x="19808" y="4701"/>
                  <a:pt x="19765" y="4704"/>
                </a:cubicBezTo>
                <a:cubicBezTo>
                  <a:pt x="19728" y="4707"/>
                  <a:pt x="19694" y="4741"/>
                  <a:pt x="19694" y="4823"/>
                </a:cubicBezTo>
                <a:cubicBezTo>
                  <a:pt x="19694" y="4907"/>
                  <a:pt x="19726" y="4957"/>
                  <a:pt x="19769" y="4961"/>
                </a:cubicBezTo>
                <a:cubicBezTo>
                  <a:pt x="19811" y="4964"/>
                  <a:pt x="19840" y="4910"/>
                  <a:pt x="19847" y="4829"/>
                </a:cubicBezTo>
                <a:close/>
                <a:moveTo>
                  <a:pt x="20683" y="4713"/>
                </a:moveTo>
                <a:cubicBezTo>
                  <a:pt x="20642" y="4726"/>
                  <a:pt x="20605" y="4748"/>
                  <a:pt x="20601" y="4838"/>
                </a:cubicBezTo>
                <a:cubicBezTo>
                  <a:pt x="20598" y="4917"/>
                  <a:pt x="20622" y="4961"/>
                  <a:pt x="20663" y="4967"/>
                </a:cubicBezTo>
                <a:cubicBezTo>
                  <a:pt x="20715" y="4973"/>
                  <a:pt x="20748" y="4926"/>
                  <a:pt x="20754" y="4838"/>
                </a:cubicBezTo>
                <a:cubicBezTo>
                  <a:pt x="20756" y="4760"/>
                  <a:pt x="20722" y="4726"/>
                  <a:pt x="20683" y="4713"/>
                </a:cubicBezTo>
                <a:close/>
                <a:moveTo>
                  <a:pt x="21198" y="4864"/>
                </a:moveTo>
                <a:cubicBezTo>
                  <a:pt x="21201" y="4760"/>
                  <a:pt x="21166" y="4726"/>
                  <a:pt x="21123" y="4720"/>
                </a:cubicBezTo>
                <a:cubicBezTo>
                  <a:pt x="21086" y="4716"/>
                  <a:pt x="21050" y="4745"/>
                  <a:pt x="21045" y="4826"/>
                </a:cubicBezTo>
                <a:cubicBezTo>
                  <a:pt x="21040" y="4910"/>
                  <a:pt x="21068" y="4957"/>
                  <a:pt x="21114" y="4967"/>
                </a:cubicBezTo>
                <a:cubicBezTo>
                  <a:pt x="21162" y="4976"/>
                  <a:pt x="21192" y="4939"/>
                  <a:pt x="21198" y="4864"/>
                </a:cubicBezTo>
                <a:close/>
                <a:moveTo>
                  <a:pt x="19403" y="8054"/>
                </a:moveTo>
                <a:cubicBezTo>
                  <a:pt x="19390" y="7976"/>
                  <a:pt x="19360" y="7938"/>
                  <a:pt x="19314" y="7938"/>
                </a:cubicBezTo>
                <a:cubicBezTo>
                  <a:pt x="19261" y="7938"/>
                  <a:pt x="19241" y="7991"/>
                  <a:pt x="19247" y="8076"/>
                </a:cubicBezTo>
                <a:cubicBezTo>
                  <a:pt x="19252" y="8167"/>
                  <a:pt x="19289" y="8192"/>
                  <a:pt x="19334" y="8182"/>
                </a:cubicBezTo>
                <a:cubicBezTo>
                  <a:pt x="19378" y="8173"/>
                  <a:pt x="19399" y="8129"/>
                  <a:pt x="19403" y="8054"/>
                </a:cubicBezTo>
                <a:close/>
                <a:moveTo>
                  <a:pt x="20669" y="3915"/>
                </a:moveTo>
                <a:cubicBezTo>
                  <a:pt x="20624" y="3927"/>
                  <a:pt x="20596" y="3968"/>
                  <a:pt x="20601" y="4056"/>
                </a:cubicBezTo>
                <a:cubicBezTo>
                  <a:pt x="20606" y="4143"/>
                  <a:pt x="20644" y="4168"/>
                  <a:pt x="20688" y="4162"/>
                </a:cubicBezTo>
                <a:cubicBezTo>
                  <a:pt x="20731" y="4156"/>
                  <a:pt x="20756" y="4106"/>
                  <a:pt x="20752" y="4034"/>
                </a:cubicBezTo>
                <a:cubicBezTo>
                  <a:pt x="20748" y="3952"/>
                  <a:pt x="20715" y="3915"/>
                  <a:pt x="20669" y="3915"/>
                </a:cubicBezTo>
                <a:close/>
                <a:moveTo>
                  <a:pt x="21128" y="3912"/>
                </a:moveTo>
                <a:cubicBezTo>
                  <a:pt x="21080" y="3931"/>
                  <a:pt x="21045" y="3965"/>
                  <a:pt x="21047" y="4053"/>
                </a:cubicBezTo>
                <a:cubicBezTo>
                  <a:pt x="21048" y="4134"/>
                  <a:pt x="21088" y="4165"/>
                  <a:pt x="21123" y="4165"/>
                </a:cubicBezTo>
                <a:cubicBezTo>
                  <a:pt x="21166" y="4165"/>
                  <a:pt x="21201" y="4125"/>
                  <a:pt x="21198" y="4034"/>
                </a:cubicBezTo>
                <a:cubicBezTo>
                  <a:pt x="21196" y="3949"/>
                  <a:pt x="21160" y="3931"/>
                  <a:pt x="21128" y="3912"/>
                </a:cubicBezTo>
                <a:close/>
                <a:moveTo>
                  <a:pt x="19765" y="9813"/>
                </a:moveTo>
                <a:cubicBezTo>
                  <a:pt x="19809" y="9807"/>
                  <a:pt x="19838" y="9763"/>
                  <a:pt x="19841" y="9694"/>
                </a:cubicBezTo>
                <a:cubicBezTo>
                  <a:pt x="19847" y="9607"/>
                  <a:pt x="19809" y="9560"/>
                  <a:pt x="19767" y="9557"/>
                </a:cubicBezTo>
                <a:cubicBezTo>
                  <a:pt x="19730" y="9554"/>
                  <a:pt x="19694" y="9591"/>
                  <a:pt x="19692" y="9669"/>
                </a:cubicBezTo>
                <a:cubicBezTo>
                  <a:pt x="19690" y="9760"/>
                  <a:pt x="19726" y="9795"/>
                  <a:pt x="19765" y="9813"/>
                </a:cubicBezTo>
                <a:close/>
                <a:moveTo>
                  <a:pt x="18411" y="8996"/>
                </a:moveTo>
                <a:cubicBezTo>
                  <a:pt x="18460" y="8990"/>
                  <a:pt x="18490" y="8959"/>
                  <a:pt x="18494" y="8884"/>
                </a:cubicBezTo>
                <a:cubicBezTo>
                  <a:pt x="18498" y="8796"/>
                  <a:pt x="18467" y="8758"/>
                  <a:pt x="18419" y="8758"/>
                </a:cubicBezTo>
                <a:cubicBezTo>
                  <a:pt x="18379" y="8758"/>
                  <a:pt x="18347" y="8790"/>
                  <a:pt x="18345" y="8865"/>
                </a:cubicBezTo>
                <a:cubicBezTo>
                  <a:pt x="18341" y="8946"/>
                  <a:pt x="18377" y="8978"/>
                  <a:pt x="18411" y="8996"/>
                </a:cubicBezTo>
                <a:close/>
                <a:moveTo>
                  <a:pt x="17965" y="6307"/>
                </a:moveTo>
                <a:cubicBezTo>
                  <a:pt x="17928" y="6316"/>
                  <a:pt x="17898" y="6341"/>
                  <a:pt x="17894" y="6423"/>
                </a:cubicBezTo>
                <a:cubicBezTo>
                  <a:pt x="17889" y="6514"/>
                  <a:pt x="17921" y="6554"/>
                  <a:pt x="17963" y="6560"/>
                </a:cubicBezTo>
                <a:cubicBezTo>
                  <a:pt x="18004" y="6567"/>
                  <a:pt x="18033" y="6523"/>
                  <a:pt x="18038" y="6448"/>
                </a:cubicBezTo>
                <a:cubicBezTo>
                  <a:pt x="18043" y="6363"/>
                  <a:pt x="18011" y="6326"/>
                  <a:pt x="17965" y="6307"/>
                </a:cubicBezTo>
                <a:close/>
                <a:moveTo>
                  <a:pt x="21196" y="10483"/>
                </a:moveTo>
                <a:cubicBezTo>
                  <a:pt x="21183" y="10418"/>
                  <a:pt x="21159" y="10368"/>
                  <a:pt x="21118" y="10368"/>
                </a:cubicBezTo>
                <a:cubicBezTo>
                  <a:pt x="21077" y="10368"/>
                  <a:pt x="21045" y="10411"/>
                  <a:pt x="21047" y="10490"/>
                </a:cubicBezTo>
                <a:cubicBezTo>
                  <a:pt x="21047" y="10574"/>
                  <a:pt x="21079" y="10624"/>
                  <a:pt x="21125" y="10618"/>
                </a:cubicBezTo>
                <a:cubicBezTo>
                  <a:pt x="21164" y="10612"/>
                  <a:pt x="21190" y="10562"/>
                  <a:pt x="21196" y="10483"/>
                </a:cubicBezTo>
                <a:close/>
                <a:moveTo>
                  <a:pt x="20676" y="10618"/>
                </a:moveTo>
                <a:cubicBezTo>
                  <a:pt x="20718" y="10602"/>
                  <a:pt x="20750" y="10559"/>
                  <a:pt x="20750" y="10490"/>
                </a:cubicBezTo>
                <a:cubicBezTo>
                  <a:pt x="20748" y="10408"/>
                  <a:pt x="20709" y="10365"/>
                  <a:pt x="20665" y="10374"/>
                </a:cubicBezTo>
                <a:cubicBezTo>
                  <a:pt x="20626" y="10380"/>
                  <a:pt x="20598" y="10427"/>
                  <a:pt x="20601" y="10505"/>
                </a:cubicBezTo>
                <a:cubicBezTo>
                  <a:pt x="20605" y="10584"/>
                  <a:pt x="20640" y="10606"/>
                  <a:pt x="20676" y="10618"/>
                </a:cubicBezTo>
                <a:close/>
                <a:moveTo>
                  <a:pt x="17969" y="7118"/>
                </a:moveTo>
                <a:cubicBezTo>
                  <a:pt x="17926" y="7121"/>
                  <a:pt x="17892" y="7152"/>
                  <a:pt x="17892" y="7240"/>
                </a:cubicBezTo>
                <a:cubicBezTo>
                  <a:pt x="17892" y="7318"/>
                  <a:pt x="17921" y="7349"/>
                  <a:pt x="17963" y="7356"/>
                </a:cubicBezTo>
                <a:cubicBezTo>
                  <a:pt x="18011" y="7362"/>
                  <a:pt x="18043" y="7318"/>
                  <a:pt x="18041" y="7237"/>
                </a:cubicBezTo>
                <a:cubicBezTo>
                  <a:pt x="18040" y="7171"/>
                  <a:pt x="18015" y="7121"/>
                  <a:pt x="17969" y="7118"/>
                </a:cubicBezTo>
                <a:close/>
                <a:moveTo>
                  <a:pt x="19325" y="6570"/>
                </a:moveTo>
                <a:cubicBezTo>
                  <a:pt x="19366" y="6560"/>
                  <a:pt x="19401" y="6526"/>
                  <a:pt x="19399" y="6454"/>
                </a:cubicBezTo>
                <a:cubicBezTo>
                  <a:pt x="19398" y="6363"/>
                  <a:pt x="19355" y="6332"/>
                  <a:pt x="19307" y="6332"/>
                </a:cubicBezTo>
                <a:cubicBezTo>
                  <a:pt x="19263" y="6332"/>
                  <a:pt x="19238" y="6376"/>
                  <a:pt x="19240" y="6448"/>
                </a:cubicBezTo>
                <a:cubicBezTo>
                  <a:pt x="19243" y="6535"/>
                  <a:pt x="19282" y="6560"/>
                  <a:pt x="19325" y="6570"/>
                </a:cubicBezTo>
                <a:close/>
                <a:moveTo>
                  <a:pt x="18494" y="6451"/>
                </a:moveTo>
                <a:cubicBezTo>
                  <a:pt x="18494" y="6360"/>
                  <a:pt x="18462" y="6329"/>
                  <a:pt x="18423" y="6323"/>
                </a:cubicBezTo>
                <a:cubicBezTo>
                  <a:pt x="18382" y="6316"/>
                  <a:pt x="18347" y="6354"/>
                  <a:pt x="18345" y="6426"/>
                </a:cubicBezTo>
                <a:cubicBezTo>
                  <a:pt x="18341" y="6510"/>
                  <a:pt x="18375" y="6560"/>
                  <a:pt x="18419" y="6564"/>
                </a:cubicBezTo>
                <a:cubicBezTo>
                  <a:pt x="18459" y="6567"/>
                  <a:pt x="18485" y="6517"/>
                  <a:pt x="18494" y="6451"/>
                </a:cubicBezTo>
                <a:close/>
                <a:moveTo>
                  <a:pt x="18492" y="5637"/>
                </a:moveTo>
                <a:cubicBezTo>
                  <a:pt x="18485" y="5571"/>
                  <a:pt x="18464" y="5521"/>
                  <a:pt x="18421" y="5515"/>
                </a:cubicBezTo>
                <a:cubicBezTo>
                  <a:pt x="18373" y="5508"/>
                  <a:pt x="18341" y="5546"/>
                  <a:pt x="18341" y="5634"/>
                </a:cubicBezTo>
                <a:cubicBezTo>
                  <a:pt x="18341" y="5712"/>
                  <a:pt x="18372" y="5743"/>
                  <a:pt x="18414" y="5746"/>
                </a:cubicBezTo>
                <a:cubicBezTo>
                  <a:pt x="18459" y="5753"/>
                  <a:pt x="18483" y="5715"/>
                  <a:pt x="18492" y="5637"/>
                </a:cubicBezTo>
                <a:close/>
                <a:moveTo>
                  <a:pt x="17521" y="6307"/>
                </a:moveTo>
                <a:cubicBezTo>
                  <a:pt x="17480" y="6316"/>
                  <a:pt x="17448" y="6344"/>
                  <a:pt x="17447" y="6426"/>
                </a:cubicBezTo>
                <a:cubicBezTo>
                  <a:pt x="17445" y="6514"/>
                  <a:pt x="17477" y="6560"/>
                  <a:pt x="17521" y="6560"/>
                </a:cubicBezTo>
                <a:cubicBezTo>
                  <a:pt x="17560" y="6557"/>
                  <a:pt x="17589" y="6510"/>
                  <a:pt x="17590" y="6435"/>
                </a:cubicBezTo>
                <a:cubicBezTo>
                  <a:pt x="17590" y="6351"/>
                  <a:pt x="17559" y="6326"/>
                  <a:pt x="17521" y="6307"/>
                </a:cubicBezTo>
                <a:close/>
                <a:moveTo>
                  <a:pt x="16625" y="6551"/>
                </a:moveTo>
                <a:cubicBezTo>
                  <a:pt x="16667" y="6539"/>
                  <a:pt x="16698" y="6504"/>
                  <a:pt x="16698" y="6429"/>
                </a:cubicBezTo>
                <a:cubicBezTo>
                  <a:pt x="16696" y="6354"/>
                  <a:pt x="16660" y="6313"/>
                  <a:pt x="16623" y="6313"/>
                </a:cubicBezTo>
                <a:cubicBezTo>
                  <a:pt x="16582" y="6316"/>
                  <a:pt x="16543" y="6354"/>
                  <a:pt x="16548" y="6445"/>
                </a:cubicBezTo>
                <a:cubicBezTo>
                  <a:pt x="16554" y="6520"/>
                  <a:pt x="16588" y="6542"/>
                  <a:pt x="16625" y="6551"/>
                </a:cubicBezTo>
                <a:close/>
                <a:moveTo>
                  <a:pt x="20292" y="4028"/>
                </a:moveTo>
                <a:cubicBezTo>
                  <a:pt x="20292" y="3952"/>
                  <a:pt x="20271" y="3912"/>
                  <a:pt x="20225" y="3912"/>
                </a:cubicBezTo>
                <a:cubicBezTo>
                  <a:pt x="20177" y="3912"/>
                  <a:pt x="20143" y="3949"/>
                  <a:pt x="20141" y="4031"/>
                </a:cubicBezTo>
                <a:cubicBezTo>
                  <a:pt x="20140" y="4115"/>
                  <a:pt x="20177" y="4150"/>
                  <a:pt x="20223" y="4150"/>
                </a:cubicBezTo>
                <a:cubicBezTo>
                  <a:pt x="20267" y="4150"/>
                  <a:pt x="20290" y="4112"/>
                  <a:pt x="20292" y="4028"/>
                </a:cubicBezTo>
                <a:close/>
                <a:moveTo>
                  <a:pt x="16699" y="8057"/>
                </a:moveTo>
                <a:cubicBezTo>
                  <a:pt x="16698" y="7976"/>
                  <a:pt x="16671" y="7944"/>
                  <a:pt x="16628" y="7938"/>
                </a:cubicBezTo>
                <a:cubicBezTo>
                  <a:pt x="16582" y="7932"/>
                  <a:pt x="16557" y="7973"/>
                  <a:pt x="16559" y="8048"/>
                </a:cubicBezTo>
                <a:cubicBezTo>
                  <a:pt x="16561" y="8120"/>
                  <a:pt x="16582" y="8170"/>
                  <a:pt x="16627" y="8170"/>
                </a:cubicBezTo>
                <a:cubicBezTo>
                  <a:pt x="16671" y="8173"/>
                  <a:pt x="16694" y="8132"/>
                  <a:pt x="16699" y="8057"/>
                </a:cubicBezTo>
                <a:close/>
                <a:moveTo>
                  <a:pt x="19387" y="9688"/>
                </a:moveTo>
                <a:cubicBezTo>
                  <a:pt x="19390" y="9607"/>
                  <a:pt x="19362" y="9569"/>
                  <a:pt x="19321" y="9566"/>
                </a:cubicBezTo>
                <a:cubicBezTo>
                  <a:pt x="19282" y="9563"/>
                  <a:pt x="19248" y="9585"/>
                  <a:pt x="19245" y="9669"/>
                </a:cubicBezTo>
                <a:cubicBezTo>
                  <a:pt x="19241" y="9760"/>
                  <a:pt x="19273" y="9801"/>
                  <a:pt x="19318" y="9807"/>
                </a:cubicBezTo>
                <a:cubicBezTo>
                  <a:pt x="19357" y="9810"/>
                  <a:pt x="19385" y="9770"/>
                  <a:pt x="19387" y="9688"/>
                </a:cubicBezTo>
                <a:close/>
                <a:moveTo>
                  <a:pt x="18494" y="8054"/>
                </a:moveTo>
                <a:cubicBezTo>
                  <a:pt x="18490" y="7976"/>
                  <a:pt x="18462" y="7941"/>
                  <a:pt x="18419" y="7941"/>
                </a:cubicBezTo>
                <a:cubicBezTo>
                  <a:pt x="18375" y="7941"/>
                  <a:pt x="18350" y="7991"/>
                  <a:pt x="18348" y="8063"/>
                </a:cubicBezTo>
                <a:cubicBezTo>
                  <a:pt x="18347" y="8138"/>
                  <a:pt x="18379" y="8176"/>
                  <a:pt x="18421" y="8176"/>
                </a:cubicBezTo>
                <a:cubicBezTo>
                  <a:pt x="18467" y="8173"/>
                  <a:pt x="18489" y="8129"/>
                  <a:pt x="18494" y="8054"/>
                </a:cubicBezTo>
                <a:close/>
                <a:moveTo>
                  <a:pt x="20303" y="7246"/>
                </a:moveTo>
                <a:cubicBezTo>
                  <a:pt x="20289" y="7165"/>
                  <a:pt x="20255" y="7124"/>
                  <a:pt x="20212" y="7127"/>
                </a:cubicBezTo>
                <a:cubicBezTo>
                  <a:pt x="20175" y="7130"/>
                  <a:pt x="20134" y="7171"/>
                  <a:pt x="20141" y="7243"/>
                </a:cubicBezTo>
                <a:cubicBezTo>
                  <a:pt x="20147" y="7315"/>
                  <a:pt x="20184" y="7359"/>
                  <a:pt x="20230" y="7359"/>
                </a:cubicBezTo>
                <a:cubicBezTo>
                  <a:pt x="20271" y="7356"/>
                  <a:pt x="20294" y="7312"/>
                  <a:pt x="20303" y="7246"/>
                </a:cubicBezTo>
                <a:close/>
                <a:moveTo>
                  <a:pt x="20658" y="3132"/>
                </a:moveTo>
                <a:cubicBezTo>
                  <a:pt x="20628" y="3138"/>
                  <a:pt x="20599" y="3176"/>
                  <a:pt x="20603" y="3254"/>
                </a:cubicBezTo>
                <a:cubicBezTo>
                  <a:pt x="20606" y="3329"/>
                  <a:pt x="20635" y="3367"/>
                  <a:pt x="20677" y="3364"/>
                </a:cubicBezTo>
                <a:cubicBezTo>
                  <a:pt x="20722" y="3361"/>
                  <a:pt x="20748" y="3307"/>
                  <a:pt x="20747" y="3242"/>
                </a:cubicBezTo>
                <a:cubicBezTo>
                  <a:pt x="20745" y="3173"/>
                  <a:pt x="20715" y="3126"/>
                  <a:pt x="20658" y="3132"/>
                </a:cubicBezTo>
                <a:close/>
                <a:moveTo>
                  <a:pt x="21121" y="3367"/>
                </a:moveTo>
                <a:cubicBezTo>
                  <a:pt x="21175" y="3364"/>
                  <a:pt x="21199" y="3329"/>
                  <a:pt x="21198" y="3248"/>
                </a:cubicBezTo>
                <a:cubicBezTo>
                  <a:pt x="21196" y="3167"/>
                  <a:pt x="21167" y="3132"/>
                  <a:pt x="21125" y="3135"/>
                </a:cubicBezTo>
                <a:cubicBezTo>
                  <a:pt x="21080" y="3135"/>
                  <a:pt x="21052" y="3185"/>
                  <a:pt x="21054" y="3257"/>
                </a:cubicBezTo>
                <a:cubicBezTo>
                  <a:pt x="21056" y="3326"/>
                  <a:pt x="21084" y="3370"/>
                  <a:pt x="21121" y="3367"/>
                </a:cubicBezTo>
                <a:close/>
                <a:moveTo>
                  <a:pt x="18043" y="8877"/>
                </a:moveTo>
                <a:cubicBezTo>
                  <a:pt x="18036" y="8808"/>
                  <a:pt x="18017" y="8758"/>
                  <a:pt x="17972" y="8758"/>
                </a:cubicBezTo>
                <a:cubicBezTo>
                  <a:pt x="17931" y="8758"/>
                  <a:pt x="17898" y="8777"/>
                  <a:pt x="17898" y="8865"/>
                </a:cubicBezTo>
                <a:cubicBezTo>
                  <a:pt x="17898" y="8943"/>
                  <a:pt x="17926" y="8984"/>
                  <a:pt x="17965" y="8990"/>
                </a:cubicBezTo>
                <a:cubicBezTo>
                  <a:pt x="18011" y="8999"/>
                  <a:pt x="18031" y="8946"/>
                  <a:pt x="18043" y="8877"/>
                </a:cubicBezTo>
                <a:close/>
                <a:moveTo>
                  <a:pt x="18941" y="9676"/>
                </a:moveTo>
                <a:cubicBezTo>
                  <a:pt x="18943" y="9597"/>
                  <a:pt x="18911" y="9563"/>
                  <a:pt x="18872" y="9560"/>
                </a:cubicBezTo>
                <a:cubicBezTo>
                  <a:pt x="18833" y="9560"/>
                  <a:pt x="18801" y="9594"/>
                  <a:pt x="18801" y="9673"/>
                </a:cubicBezTo>
                <a:cubicBezTo>
                  <a:pt x="18801" y="9754"/>
                  <a:pt x="18831" y="9792"/>
                  <a:pt x="18870" y="9792"/>
                </a:cubicBezTo>
                <a:cubicBezTo>
                  <a:pt x="18908" y="9798"/>
                  <a:pt x="18940" y="9763"/>
                  <a:pt x="18941" y="9676"/>
                </a:cubicBezTo>
                <a:close/>
                <a:moveTo>
                  <a:pt x="16252" y="7237"/>
                </a:moveTo>
                <a:cubicBezTo>
                  <a:pt x="16241" y="7171"/>
                  <a:pt x="16222" y="7121"/>
                  <a:pt x="16177" y="7121"/>
                </a:cubicBezTo>
                <a:cubicBezTo>
                  <a:pt x="16137" y="7121"/>
                  <a:pt x="16105" y="7149"/>
                  <a:pt x="16103" y="7230"/>
                </a:cubicBezTo>
                <a:cubicBezTo>
                  <a:pt x="16101" y="7309"/>
                  <a:pt x="16131" y="7343"/>
                  <a:pt x="16172" y="7349"/>
                </a:cubicBezTo>
                <a:cubicBezTo>
                  <a:pt x="16218" y="7356"/>
                  <a:pt x="16236" y="7302"/>
                  <a:pt x="16252" y="7237"/>
                </a:cubicBezTo>
                <a:close/>
                <a:moveTo>
                  <a:pt x="19845" y="4031"/>
                </a:moveTo>
                <a:cubicBezTo>
                  <a:pt x="19834" y="3949"/>
                  <a:pt x="19808" y="3912"/>
                  <a:pt x="19767" y="3912"/>
                </a:cubicBezTo>
                <a:cubicBezTo>
                  <a:pt x="19724" y="3912"/>
                  <a:pt x="19694" y="3949"/>
                  <a:pt x="19694" y="4024"/>
                </a:cubicBezTo>
                <a:cubicBezTo>
                  <a:pt x="19694" y="4106"/>
                  <a:pt x="19726" y="4147"/>
                  <a:pt x="19774" y="4147"/>
                </a:cubicBezTo>
                <a:cubicBezTo>
                  <a:pt x="19820" y="4147"/>
                  <a:pt x="19829" y="4078"/>
                  <a:pt x="19845" y="4031"/>
                </a:cubicBezTo>
                <a:close/>
                <a:moveTo>
                  <a:pt x="19765" y="3123"/>
                </a:moveTo>
                <a:cubicBezTo>
                  <a:pt x="19726" y="3126"/>
                  <a:pt x="19699" y="3167"/>
                  <a:pt x="19701" y="3242"/>
                </a:cubicBezTo>
                <a:cubicBezTo>
                  <a:pt x="19703" y="3314"/>
                  <a:pt x="19735" y="3361"/>
                  <a:pt x="19776" y="3358"/>
                </a:cubicBezTo>
                <a:cubicBezTo>
                  <a:pt x="19813" y="3354"/>
                  <a:pt x="19838" y="3304"/>
                  <a:pt x="19840" y="3242"/>
                </a:cubicBezTo>
                <a:cubicBezTo>
                  <a:pt x="19843" y="3160"/>
                  <a:pt x="19813" y="3126"/>
                  <a:pt x="19765" y="3123"/>
                </a:cubicBezTo>
                <a:close/>
                <a:moveTo>
                  <a:pt x="18038" y="8051"/>
                </a:moveTo>
                <a:cubicBezTo>
                  <a:pt x="18031" y="7979"/>
                  <a:pt x="18008" y="7935"/>
                  <a:pt x="17963" y="7941"/>
                </a:cubicBezTo>
                <a:cubicBezTo>
                  <a:pt x="17921" y="7947"/>
                  <a:pt x="17894" y="7985"/>
                  <a:pt x="17896" y="8063"/>
                </a:cubicBezTo>
                <a:cubicBezTo>
                  <a:pt x="17898" y="8145"/>
                  <a:pt x="17926" y="8176"/>
                  <a:pt x="17969" y="8173"/>
                </a:cubicBezTo>
                <a:cubicBezTo>
                  <a:pt x="18015" y="8173"/>
                  <a:pt x="18033" y="8123"/>
                  <a:pt x="18038" y="8051"/>
                </a:cubicBezTo>
                <a:close/>
                <a:moveTo>
                  <a:pt x="17594" y="7252"/>
                </a:moveTo>
                <a:cubicBezTo>
                  <a:pt x="17589" y="7171"/>
                  <a:pt x="17567" y="7121"/>
                  <a:pt x="17518" y="7121"/>
                </a:cubicBezTo>
                <a:cubicBezTo>
                  <a:pt x="17473" y="7121"/>
                  <a:pt x="17450" y="7162"/>
                  <a:pt x="17448" y="7237"/>
                </a:cubicBezTo>
                <a:cubicBezTo>
                  <a:pt x="17448" y="7315"/>
                  <a:pt x="17472" y="7353"/>
                  <a:pt x="17516" y="7356"/>
                </a:cubicBezTo>
                <a:cubicBezTo>
                  <a:pt x="17560" y="7359"/>
                  <a:pt x="17585" y="7324"/>
                  <a:pt x="17594" y="7252"/>
                </a:cubicBezTo>
                <a:close/>
                <a:moveTo>
                  <a:pt x="16248" y="8054"/>
                </a:moveTo>
                <a:cubicBezTo>
                  <a:pt x="16238" y="7988"/>
                  <a:pt x="16218" y="7938"/>
                  <a:pt x="16174" y="7938"/>
                </a:cubicBezTo>
                <a:cubicBezTo>
                  <a:pt x="16135" y="7938"/>
                  <a:pt x="16108" y="7976"/>
                  <a:pt x="16105" y="8038"/>
                </a:cubicBezTo>
                <a:cubicBezTo>
                  <a:pt x="16099" y="8117"/>
                  <a:pt x="16133" y="8157"/>
                  <a:pt x="16170" y="8167"/>
                </a:cubicBezTo>
                <a:cubicBezTo>
                  <a:pt x="16215" y="8179"/>
                  <a:pt x="16236" y="8123"/>
                  <a:pt x="16248" y="8054"/>
                </a:cubicBezTo>
                <a:close/>
                <a:moveTo>
                  <a:pt x="17590" y="8871"/>
                </a:moveTo>
                <a:cubicBezTo>
                  <a:pt x="17589" y="8796"/>
                  <a:pt x="17566" y="8755"/>
                  <a:pt x="17523" y="8755"/>
                </a:cubicBezTo>
                <a:cubicBezTo>
                  <a:pt x="17480" y="8755"/>
                  <a:pt x="17454" y="8787"/>
                  <a:pt x="17454" y="8868"/>
                </a:cubicBezTo>
                <a:cubicBezTo>
                  <a:pt x="17454" y="8949"/>
                  <a:pt x="17482" y="8987"/>
                  <a:pt x="17521" y="8987"/>
                </a:cubicBezTo>
                <a:cubicBezTo>
                  <a:pt x="17559" y="8990"/>
                  <a:pt x="17589" y="8952"/>
                  <a:pt x="17590" y="8871"/>
                </a:cubicBezTo>
                <a:close/>
                <a:moveTo>
                  <a:pt x="15728" y="7353"/>
                </a:moveTo>
                <a:cubicBezTo>
                  <a:pt x="15771" y="7346"/>
                  <a:pt x="15798" y="7309"/>
                  <a:pt x="15796" y="7230"/>
                </a:cubicBezTo>
                <a:cubicBezTo>
                  <a:pt x="15794" y="7165"/>
                  <a:pt x="15773" y="7124"/>
                  <a:pt x="15734" y="7121"/>
                </a:cubicBezTo>
                <a:cubicBezTo>
                  <a:pt x="15691" y="7118"/>
                  <a:pt x="15663" y="7152"/>
                  <a:pt x="15661" y="7230"/>
                </a:cubicBezTo>
                <a:cubicBezTo>
                  <a:pt x="15659" y="7309"/>
                  <a:pt x="15688" y="7340"/>
                  <a:pt x="15728" y="7353"/>
                </a:cubicBezTo>
                <a:close/>
                <a:moveTo>
                  <a:pt x="17145" y="7234"/>
                </a:moveTo>
                <a:cubicBezTo>
                  <a:pt x="17141" y="7152"/>
                  <a:pt x="17115" y="7118"/>
                  <a:pt x="17072" y="7118"/>
                </a:cubicBezTo>
                <a:cubicBezTo>
                  <a:pt x="17028" y="7118"/>
                  <a:pt x="17001" y="7162"/>
                  <a:pt x="17003" y="7237"/>
                </a:cubicBezTo>
                <a:cubicBezTo>
                  <a:pt x="17005" y="7312"/>
                  <a:pt x="17031" y="7349"/>
                  <a:pt x="17076" y="7349"/>
                </a:cubicBezTo>
                <a:cubicBezTo>
                  <a:pt x="17124" y="7353"/>
                  <a:pt x="17145" y="7312"/>
                  <a:pt x="17145" y="7234"/>
                </a:cubicBezTo>
                <a:close/>
                <a:moveTo>
                  <a:pt x="15350" y="7246"/>
                </a:moveTo>
                <a:cubicBezTo>
                  <a:pt x="15348" y="7158"/>
                  <a:pt x="15325" y="7121"/>
                  <a:pt x="15281" y="7121"/>
                </a:cubicBezTo>
                <a:cubicBezTo>
                  <a:pt x="15246" y="7121"/>
                  <a:pt x="15217" y="7146"/>
                  <a:pt x="15214" y="7221"/>
                </a:cubicBezTo>
                <a:cubicBezTo>
                  <a:pt x="15210" y="7299"/>
                  <a:pt x="15235" y="7343"/>
                  <a:pt x="15277" y="7349"/>
                </a:cubicBezTo>
                <a:cubicBezTo>
                  <a:pt x="15322" y="7356"/>
                  <a:pt x="15347" y="7315"/>
                  <a:pt x="15350" y="7246"/>
                </a:cubicBezTo>
                <a:close/>
                <a:moveTo>
                  <a:pt x="19312" y="4147"/>
                </a:moveTo>
                <a:cubicBezTo>
                  <a:pt x="19367" y="4140"/>
                  <a:pt x="19387" y="4093"/>
                  <a:pt x="19383" y="4018"/>
                </a:cubicBezTo>
                <a:cubicBezTo>
                  <a:pt x="19382" y="3937"/>
                  <a:pt x="19350" y="3909"/>
                  <a:pt x="19309" y="3912"/>
                </a:cubicBezTo>
                <a:cubicBezTo>
                  <a:pt x="19263" y="3915"/>
                  <a:pt x="19241" y="3959"/>
                  <a:pt x="19245" y="4037"/>
                </a:cubicBezTo>
                <a:cubicBezTo>
                  <a:pt x="19248" y="4118"/>
                  <a:pt x="19280" y="4143"/>
                  <a:pt x="19312" y="4147"/>
                </a:cubicBezTo>
                <a:close/>
                <a:moveTo>
                  <a:pt x="20223" y="10368"/>
                </a:moveTo>
                <a:cubicBezTo>
                  <a:pt x="20180" y="10377"/>
                  <a:pt x="20150" y="10408"/>
                  <a:pt x="20150" y="10490"/>
                </a:cubicBezTo>
                <a:cubicBezTo>
                  <a:pt x="20150" y="10559"/>
                  <a:pt x="20173" y="10599"/>
                  <a:pt x="20212" y="10602"/>
                </a:cubicBezTo>
                <a:cubicBezTo>
                  <a:pt x="20253" y="10609"/>
                  <a:pt x="20287" y="10584"/>
                  <a:pt x="20289" y="10499"/>
                </a:cubicBezTo>
                <a:cubicBezTo>
                  <a:pt x="20292" y="10418"/>
                  <a:pt x="20259" y="10390"/>
                  <a:pt x="20223" y="10368"/>
                </a:cubicBezTo>
                <a:close/>
                <a:moveTo>
                  <a:pt x="19834" y="8060"/>
                </a:moveTo>
                <a:cubicBezTo>
                  <a:pt x="19827" y="7994"/>
                  <a:pt x="19813" y="7932"/>
                  <a:pt x="19765" y="7941"/>
                </a:cubicBezTo>
                <a:cubicBezTo>
                  <a:pt x="19721" y="7951"/>
                  <a:pt x="19701" y="8007"/>
                  <a:pt x="19705" y="8076"/>
                </a:cubicBezTo>
                <a:cubicBezTo>
                  <a:pt x="19708" y="8148"/>
                  <a:pt x="19738" y="8189"/>
                  <a:pt x="19783" y="8185"/>
                </a:cubicBezTo>
                <a:cubicBezTo>
                  <a:pt x="19829" y="8182"/>
                  <a:pt x="19829" y="8117"/>
                  <a:pt x="19834" y="8060"/>
                </a:cubicBezTo>
                <a:close/>
                <a:moveTo>
                  <a:pt x="21143" y="11175"/>
                </a:moveTo>
                <a:cubicBezTo>
                  <a:pt x="21073" y="11188"/>
                  <a:pt x="21045" y="11232"/>
                  <a:pt x="21048" y="11304"/>
                </a:cubicBezTo>
                <a:cubicBezTo>
                  <a:pt x="21052" y="11373"/>
                  <a:pt x="21082" y="11420"/>
                  <a:pt x="21125" y="11413"/>
                </a:cubicBezTo>
                <a:cubicBezTo>
                  <a:pt x="21167" y="11407"/>
                  <a:pt x="21196" y="11360"/>
                  <a:pt x="21192" y="11288"/>
                </a:cubicBezTo>
                <a:cubicBezTo>
                  <a:pt x="21187" y="11225"/>
                  <a:pt x="21162" y="11172"/>
                  <a:pt x="21143" y="11175"/>
                </a:cubicBezTo>
                <a:close/>
                <a:moveTo>
                  <a:pt x="20740" y="11301"/>
                </a:moveTo>
                <a:cubicBezTo>
                  <a:pt x="20736" y="11229"/>
                  <a:pt x="20717" y="11182"/>
                  <a:pt x="20672" y="11182"/>
                </a:cubicBezTo>
                <a:cubicBezTo>
                  <a:pt x="20628" y="11185"/>
                  <a:pt x="20603" y="11225"/>
                  <a:pt x="20603" y="11304"/>
                </a:cubicBezTo>
                <a:cubicBezTo>
                  <a:pt x="20603" y="11373"/>
                  <a:pt x="20630" y="11407"/>
                  <a:pt x="20667" y="11413"/>
                </a:cubicBezTo>
                <a:cubicBezTo>
                  <a:pt x="20711" y="11423"/>
                  <a:pt x="20733" y="11379"/>
                  <a:pt x="20740" y="11301"/>
                </a:cubicBezTo>
                <a:close/>
                <a:moveTo>
                  <a:pt x="17514" y="5512"/>
                </a:moveTo>
                <a:cubicBezTo>
                  <a:pt x="17470" y="5515"/>
                  <a:pt x="17448" y="5559"/>
                  <a:pt x="17450" y="5637"/>
                </a:cubicBezTo>
                <a:cubicBezTo>
                  <a:pt x="17452" y="5709"/>
                  <a:pt x="17480" y="5743"/>
                  <a:pt x="17514" y="5746"/>
                </a:cubicBezTo>
                <a:cubicBezTo>
                  <a:pt x="17555" y="5750"/>
                  <a:pt x="17587" y="5715"/>
                  <a:pt x="17585" y="5631"/>
                </a:cubicBezTo>
                <a:cubicBezTo>
                  <a:pt x="17583" y="5552"/>
                  <a:pt x="17559" y="5512"/>
                  <a:pt x="17514" y="5512"/>
                </a:cubicBezTo>
                <a:close/>
                <a:moveTo>
                  <a:pt x="16692" y="5627"/>
                </a:moveTo>
                <a:cubicBezTo>
                  <a:pt x="16689" y="5549"/>
                  <a:pt x="16664" y="5512"/>
                  <a:pt x="16621" y="5508"/>
                </a:cubicBezTo>
                <a:cubicBezTo>
                  <a:pt x="16582" y="5505"/>
                  <a:pt x="16556" y="5543"/>
                  <a:pt x="16552" y="5606"/>
                </a:cubicBezTo>
                <a:cubicBezTo>
                  <a:pt x="16547" y="5684"/>
                  <a:pt x="16579" y="5728"/>
                  <a:pt x="16616" y="5737"/>
                </a:cubicBezTo>
                <a:cubicBezTo>
                  <a:pt x="16660" y="5746"/>
                  <a:pt x="16682" y="5690"/>
                  <a:pt x="16692" y="5627"/>
                </a:cubicBezTo>
                <a:close/>
                <a:moveTo>
                  <a:pt x="17143" y="6432"/>
                </a:moveTo>
                <a:cubicBezTo>
                  <a:pt x="17138" y="6357"/>
                  <a:pt x="17106" y="6319"/>
                  <a:pt x="17069" y="6319"/>
                </a:cubicBezTo>
                <a:cubicBezTo>
                  <a:pt x="17028" y="6319"/>
                  <a:pt x="16996" y="6363"/>
                  <a:pt x="16996" y="6438"/>
                </a:cubicBezTo>
                <a:cubicBezTo>
                  <a:pt x="16996" y="6514"/>
                  <a:pt x="17030" y="6557"/>
                  <a:pt x="17070" y="6554"/>
                </a:cubicBezTo>
                <a:cubicBezTo>
                  <a:pt x="17106" y="6548"/>
                  <a:pt x="17141" y="6517"/>
                  <a:pt x="17143" y="6432"/>
                </a:cubicBezTo>
                <a:close/>
                <a:moveTo>
                  <a:pt x="17590" y="8060"/>
                </a:moveTo>
                <a:cubicBezTo>
                  <a:pt x="17589" y="7982"/>
                  <a:pt x="17567" y="7941"/>
                  <a:pt x="17523" y="7938"/>
                </a:cubicBezTo>
                <a:cubicBezTo>
                  <a:pt x="17479" y="7938"/>
                  <a:pt x="17452" y="7973"/>
                  <a:pt x="17452" y="8051"/>
                </a:cubicBezTo>
                <a:cubicBezTo>
                  <a:pt x="17452" y="8129"/>
                  <a:pt x="17475" y="8170"/>
                  <a:pt x="17519" y="8173"/>
                </a:cubicBezTo>
                <a:cubicBezTo>
                  <a:pt x="17564" y="8176"/>
                  <a:pt x="17585" y="8135"/>
                  <a:pt x="17590" y="8060"/>
                </a:cubicBezTo>
                <a:close/>
                <a:moveTo>
                  <a:pt x="17145" y="8041"/>
                </a:moveTo>
                <a:cubicBezTo>
                  <a:pt x="17141" y="7966"/>
                  <a:pt x="17111" y="7938"/>
                  <a:pt x="17070" y="7941"/>
                </a:cubicBezTo>
                <a:cubicBezTo>
                  <a:pt x="17026" y="7944"/>
                  <a:pt x="17003" y="7991"/>
                  <a:pt x="17006" y="8066"/>
                </a:cubicBezTo>
                <a:cubicBezTo>
                  <a:pt x="17010" y="8142"/>
                  <a:pt x="17038" y="8179"/>
                  <a:pt x="17083" y="8173"/>
                </a:cubicBezTo>
                <a:cubicBezTo>
                  <a:pt x="17124" y="8167"/>
                  <a:pt x="17145" y="8123"/>
                  <a:pt x="17145" y="8041"/>
                </a:cubicBezTo>
                <a:close/>
                <a:moveTo>
                  <a:pt x="12684" y="6432"/>
                </a:moveTo>
                <a:cubicBezTo>
                  <a:pt x="12679" y="6357"/>
                  <a:pt x="12652" y="6319"/>
                  <a:pt x="12618" y="6307"/>
                </a:cubicBezTo>
                <a:cubicBezTo>
                  <a:pt x="12576" y="6291"/>
                  <a:pt x="12544" y="6341"/>
                  <a:pt x="12538" y="6410"/>
                </a:cubicBezTo>
                <a:cubicBezTo>
                  <a:pt x="12535" y="6470"/>
                  <a:pt x="12560" y="6520"/>
                  <a:pt x="12597" y="6529"/>
                </a:cubicBezTo>
                <a:cubicBezTo>
                  <a:pt x="12643" y="6539"/>
                  <a:pt x="12664" y="6482"/>
                  <a:pt x="12684" y="6432"/>
                </a:cubicBezTo>
                <a:close/>
                <a:moveTo>
                  <a:pt x="16170" y="6310"/>
                </a:moveTo>
                <a:cubicBezTo>
                  <a:pt x="16138" y="6323"/>
                  <a:pt x="16103" y="6341"/>
                  <a:pt x="16101" y="6426"/>
                </a:cubicBezTo>
                <a:cubicBezTo>
                  <a:pt x="16099" y="6498"/>
                  <a:pt x="16122" y="6532"/>
                  <a:pt x="16160" y="6539"/>
                </a:cubicBezTo>
                <a:cubicBezTo>
                  <a:pt x="16201" y="6545"/>
                  <a:pt x="16234" y="6523"/>
                  <a:pt x="16238" y="6441"/>
                </a:cubicBezTo>
                <a:cubicBezTo>
                  <a:pt x="16245" y="6363"/>
                  <a:pt x="16217" y="6323"/>
                  <a:pt x="16170" y="6310"/>
                </a:cubicBezTo>
                <a:close/>
                <a:moveTo>
                  <a:pt x="18940" y="4021"/>
                </a:moveTo>
                <a:cubicBezTo>
                  <a:pt x="18938" y="3952"/>
                  <a:pt x="18917" y="3915"/>
                  <a:pt x="18877" y="3915"/>
                </a:cubicBezTo>
                <a:cubicBezTo>
                  <a:pt x="18837" y="3912"/>
                  <a:pt x="18803" y="3943"/>
                  <a:pt x="18799" y="4018"/>
                </a:cubicBezTo>
                <a:cubicBezTo>
                  <a:pt x="18794" y="4100"/>
                  <a:pt x="18835" y="4134"/>
                  <a:pt x="18869" y="4137"/>
                </a:cubicBezTo>
                <a:cubicBezTo>
                  <a:pt x="18908" y="4140"/>
                  <a:pt x="18936" y="4096"/>
                  <a:pt x="18940" y="4021"/>
                </a:cubicBezTo>
                <a:close/>
                <a:moveTo>
                  <a:pt x="19841" y="10477"/>
                </a:moveTo>
                <a:cubicBezTo>
                  <a:pt x="19827" y="10408"/>
                  <a:pt x="19801" y="10365"/>
                  <a:pt x="19760" y="10377"/>
                </a:cubicBezTo>
                <a:cubicBezTo>
                  <a:pt x="19724" y="10386"/>
                  <a:pt x="19696" y="10433"/>
                  <a:pt x="19701" y="10496"/>
                </a:cubicBezTo>
                <a:cubicBezTo>
                  <a:pt x="19706" y="10565"/>
                  <a:pt x="19737" y="10606"/>
                  <a:pt x="19781" y="10596"/>
                </a:cubicBezTo>
                <a:cubicBezTo>
                  <a:pt x="19820" y="10587"/>
                  <a:pt x="19834" y="10537"/>
                  <a:pt x="19841" y="10477"/>
                </a:cubicBezTo>
                <a:close/>
                <a:moveTo>
                  <a:pt x="12617" y="7349"/>
                </a:moveTo>
                <a:cubicBezTo>
                  <a:pt x="12652" y="7334"/>
                  <a:pt x="12691" y="7318"/>
                  <a:pt x="12686" y="7234"/>
                </a:cubicBezTo>
                <a:cubicBezTo>
                  <a:pt x="12680" y="7165"/>
                  <a:pt x="12657" y="7121"/>
                  <a:pt x="12613" y="7118"/>
                </a:cubicBezTo>
                <a:cubicBezTo>
                  <a:pt x="12572" y="7118"/>
                  <a:pt x="12554" y="7155"/>
                  <a:pt x="12553" y="7224"/>
                </a:cubicBezTo>
                <a:cubicBezTo>
                  <a:pt x="12549" y="7299"/>
                  <a:pt x="12574" y="7337"/>
                  <a:pt x="12617" y="7349"/>
                </a:cubicBezTo>
                <a:close/>
                <a:moveTo>
                  <a:pt x="13591" y="7221"/>
                </a:moveTo>
                <a:cubicBezTo>
                  <a:pt x="13580" y="7155"/>
                  <a:pt x="13556" y="7112"/>
                  <a:pt x="13515" y="7112"/>
                </a:cubicBezTo>
                <a:cubicBezTo>
                  <a:pt x="13474" y="7112"/>
                  <a:pt x="13442" y="7140"/>
                  <a:pt x="13446" y="7221"/>
                </a:cubicBezTo>
                <a:cubicBezTo>
                  <a:pt x="13449" y="7293"/>
                  <a:pt x="13479" y="7340"/>
                  <a:pt x="13517" y="7340"/>
                </a:cubicBezTo>
                <a:cubicBezTo>
                  <a:pt x="13552" y="7337"/>
                  <a:pt x="13586" y="7302"/>
                  <a:pt x="13591" y="7221"/>
                </a:cubicBezTo>
                <a:close/>
                <a:moveTo>
                  <a:pt x="20237" y="3132"/>
                </a:moveTo>
                <a:cubicBezTo>
                  <a:pt x="20188" y="3132"/>
                  <a:pt x="20157" y="3160"/>
                  <a:pt x="20156" y="3242"/>
                </a:cubicBezTo>
                <a:cubicBezTo>
                  <a:pt x="20154" y="3323"/>
                  <a:pt x="20182" y="3361"/>
                  <a:pt x="20223" y="3361"/>
                </a:cubicBezTo>
                <a:cubicBezTo>
                  <a:pt x="20259" y="3361"/>
                  <a:pt x="20285" y="3326"/>
                  <a:pt x="20290" y="3257"/>
                </a:cubicBezTo>
                <a:cubicBezTo>
                  <a:pt x="20294" y="3179"/>
                  <a:pt x="20271" y="3142"/>
                  <a:pt x="20237" y="3132"/>
                </a:cubicBezTo>
                <a:close/>
                <a:moveTo>
                  <a:pt x="18031" y="5656"/>
                </a:moveTo>
                <a:cubicBezTo>
                  <a:pt x="18031" y="5565"/>
                  <a:pt x="18013" y="5515"/>
                  <a:pt x="17967" y="5518"/>
                </a:cubicBezTo>
                <a:cubicBezTo>
                  <a:pt x="17926" y="5518"/>
                  <a:pt x="17898" y="5555"/>
                  <a:pt x="17896" y="5634"/>
                </a:cubicBezTo>
                <a:cubicBezTo>
                  <a:pt x="17894" y="5709"/>
                  <a:pt x="17926" y="5737"/>
                  <a:pt x="17958" y="5746"/>
                </a:cubicBezTo>
                <a:cubicBezTo>
                  <a:pt x="18001" y="5756"/>
                  <a:pt x="18025" y="5715"/>
                  <a:pt x="18031" y="5656"/>
                </a:cubicBezTo>
                <a:close/>
                <a:moveTo>
                  <a:pt x="15725" y="8170"/>
                </a:moveTo>
                <a:cubicBezTo>
                  <a:pt x="15776" y="8154"/>
                  <a:pt x="15796" y="8104"/>
                  <a:pt x="15794" y="8032"/>
                </a:cubicBezTo>
                <a:cubicBezTo>
                  <a:pt x="15792" y="7957"/>
                  <a:pt x="15764" y="7935"/>
                  <a:pt x="15727" y="7938"/>
                </a:cubicBezTo>
                <a:cubicBezTo>
                  <a:pt x="15686" y="7938"/>
                  <a:pt x="15664" y="7982"/>
                  <a:pt x="15663" y="8045"/>
                </a:cubicBezTo>
                <a:cubicBezTo>
                  <a:pt x="15659" y="8123"/>
                  <a:pt x="15698" y="8145"/>
                  <a:pt x="15725" y="8170"/>
                </a:cubicBezTo>
                <a:close/>
                <a:moveTo>
                  <a:pt x="18869" y="4939"/>
                </a:moveTo>
                <a:cubicBezTo>
                  <a:pt x="18909" y="4936"/>
                  <a:pt x="18940" y="4907"/>
                  <a:pt x="18943" y="4829"/>
                </a:cubicBezTo>
                <a:cubicBezTo>
                  <a:pt x="18947" y="4748"/>
                  <a:pt x="18913" y="4710"/>
                  <a:pt x="18876" y="4710"/>
                </a:cubicBezTo>
                <a:cubicBezTo>
                  <a:pt x="18840" y="4710"/>
                  <a:pt x="18803" y="4732"/>
                  <a:pt x="18803" y="4820"/>
                </a:cubicBezTo>
                <a:cubicBezTo>
                  <a:pt x="18801" y="4898"/>
                  <a:pt x="18826" y="4932"/>
                  <a:pt x="18869" y="4939"/>
                </a:cubicBezTo>
                <a:close/>
                <a:moveTo>
                  <a:pt x="13508" y="6535"/>
                </a:moveTo>
                <a:cubicBezTo>
                  <a:pt x="13550" y="6526"/>
                  <a:pt x="13575" y="6495"/>
                  <a:pt x="13575" y="6426"/>
                </a:cubicBezTo>
                <a:cubicBezTo>
                  <a:pt x="13575" y="6344"/>
                  <a:pt x="13541" y="6313"/>
                  <a:pt x="13504" y="6313"/>
                </a:cubicBezTo>
                <a:cubicBezTo>
                  <a:pt x="13470" y="6313"/>
                  <a:pt x="13440" y="6344"/>
                  <a:pt x="13442" y="6420"/>
                </a:cubicBezTo>
                <a:cubicBezTo>
                  <a:pt x="13444" y="6495"/>
                  <a:pt x="13472" y="6526"/>
                  <a:pt x="13508" y="6535"/>
                </a:cubicBezTo>
                <a:close/>
                <a:moveTo>
                  <a:pt x="17585" y="4820"/>
                </a:moveTo>
                <a:cubicBezTo>
                  <a:pt x="17583" y="4745"/>
                  <a:pt x="17559" y="4704"/>
                  <a:pt x="17525" y="4701"/>
                </a:cubicBezTo>
                <a:cubicBezTo>
                  <a:pt x="17486" y="4698"/>
                  <a:pt x="17454" y="4732"/>
                  <a:pt x="17454" y="4813"/>
                </a:cubicBezTo>
                <a:cubicBezTo>
                  <a:pt x="17454" y="4882"/>
                  <a:pt x="17472" y="4923"/>
                  <a:pt x="17512" y="4926"/>
                </a:cubicBezTo>
                <a:cubicBezTo>
                  <a:pt x="17553" y="4929"/>
                  <a:pt x="17580" y="4895"/>
                  <a:pt x="17585" y="4820"/>
                </a:cubicBezTo>
                <a:close/>
                <a:moveTo>
                  <a:pt x="18029" y="4842"/>
                </a:moveTo>
                <a:cubicBezTo>
                  <a:pt x="18034" y="4754"/>
                  <a:pt x="18006" y="4716"/>
                  <a:pt x="17974" y="4710"/>
                </a:cubicBezTo>
                <a:cubicBezTo>
                  <a:pt x="17938" y="4704"/>
                  <a:pt x="17901" y="4726"/>
                  <a:pt x="17898" y="4810"/>
                </a:cubicBezTo>
                <a:cubicBezTo>
                  <a:pt x="17894" y="4882"/>
                  <a:pt x="17919" y="4920"/>
                  <a:pt x="17953" y="4929"/>
                </a:cubicBezTo>
                <a:cubicBezTo>
                  <a:pt x="17993" y="4936"/>
                  <a:pt x="18022" y="4901"/>
                  <a:pt x="18029" y="4842"/>
                </a:cubicBezTo>
                <a:close/>
                <a:moveTo>
                  <a:pt x="16699" y="7237"/>
                </a:moveTo>
                <a:cubicBezTo>
                  <a:pt x="16692" y="7165"/>
                  <a:pt x="16666" y="7124"/>
                  <a:pt x="16625" y="7121"/>
                </a:cubicBezTo>
                <a:cubicBezTo>
                  <a:pt x="16580" y="7115"/>
                  <a:pt x="16552" y="7162"/>
                  <a:pt x="16550" y="7234"/>
                </a:cubicBezTo>
                <a:cubicBezTo>
                  <a:pt x="16548" y="7306"/>
                  <a:pt x="16579" y="7349"/>
                  <a:pt x="16621" y="7353"/>
                </a:cubicBezTo>
                <a:cubicBezTo>
                  <a:pt x="16666" y="7353"/>
                  <a:pt x="16687" y="7306"/>
                  <a:pt x="16699" y="7237"/>
                </a:cubicBezTo>
                <a:close/>
                <a:moveTo>
                  <a:pt x="16699" y="8871"/>
                </a:moveTo>
                <a:cubicBezTo>
                  <a:pt x="16698" y="8790"/>
                  <a:pt x="16673" y="8755"/>
                  <a:pt x="16628" y="8755"/>
                </a:cubicBezTo>
                <a:cubicBezTo>
                  <a:pt x="16589" y="8755"/>
                  <a:pt x="16566" y="8787"/>
                  <a:pt x="16563" y="8855"/>
                </a:cubicBezTo>
                <a:cubicBezTo>
                  <a:pt x="16557" y="8937"/>
                  <a:pt x="16588" y="8978"/>
                  <a:pt x="16627" y="8981"/>
                </a:cubicBezTo>
                <a:cubicBezTo>
                  <a:pt x="16666" y="8987"/>
                  <a:pt x="16696" y="8949"/>
                  <a:pt x="16699" y="8871"/>
                </a:cubicBezTo>
                <a:close/>
                <a:moveTo>
                  <a:pt x="17074" y="8990"/>
                </a:moveTo>
                <a:cubicBezTo>
                  <a:pt x="17109" y="8978"/>
                  <a:pt x="17143" y="8952"/>
                  <a:pt x="17143" y="8871"/>
                </a:cubicBezTo>
                <a:cubicBezTo>
                  <a:pt x="17145" y="8802"/>
                  <a:pt x="17124" y="8761"/>
                  <a:pt x="17085" y="8755"/>
                </a:cubicBezTo>
                <a:cubicBezTo>
                  <a:pt x="17044" y="8749"/>
                  <a:pt x="17012" y="8771"/>
                  <a:pt x="17006" y="8855"/>
                </a:cubicBezTo>
                <a:cubicBezTo>
                  <a:pt x="17005" y="8937"/>
                  <a:pt x="17031" y="8971"/>
                  <a:pt x="17074" y="8990"/>
                </a:cubicBezTo>
                <a:close/>
                <a:moveTo>
                  <a:pt x="15727" y="8755"/>
                </a:moveTo>
                <a:cubicBezTo>
                  <a:pt x="15688" y="8758"/>
                  <a:pt x="15663" y="8796"/>
                  <a:pt x="15663" y="8862"/>
                </a:cubicBezTo>
                <a:cubicBezTo>
                  <a:pt x="15663" y="8943"/>
                  <a:pt x="15698" y="8974"/>
                  <a:pt x="15737" y="8974"/>
                </a:cubicBezTo>
                <a:cubicBezTo>
                  <a:pt x="15773" y="8974"/>
                  <a:pt x="15805" y="8934"/>
                  <a:pt x="15803" y="8865"/>
                </a:cubicBezTo>
                <a:cubicBezTo>
                  <a:pt x="15801" y="8787"/>
                  <a:pt x="15771" y="8752"/>
                  <a:pt x="15727" y="8755"/>
                </a:cubicBezTo>
                <a:close/>
                <a:moveTo>
                  <a:pt x="17143" y="5621"/>
                </a:moveTo>
                <a:cubicBezTo>
                  <a:pt x="17140" y="5549"/>
                  <a:pt x="17118" y="5518"/>
                  <a:pt x="17079" y="5512"/>
                </a:cubicBezTo>
                <a:cubicBezTo>
                  <a:pt x="17037" y="5508"/>
                  <a:pt x="17006" y="5540"/>
                  <a:pt x="17003" y="5615"/>
                </a:cubicBezTo>
                <a:cubicBezTo>
                  <a:pt x="16998" y="5696"/>
                  <a:pt x="17033" y="5734"/>
                  <a:pt x="17070" y="5737"/>
                </a:cubicBezTo>
                <a:cubicBezTo>
                  <a:pt x="17108" y="5737"/>
                  <a:pt x="17136" y="5693"/>
                  <a:pt x="17143" y="5621"/>
                </a:cubicBezTo>
                <a:close/>
                <a:moveTo>
                  <a:pt x="17960" y="9776"/>
                </a:moveTo>
                <a:cubicBezTo>
                  <a:pt x="18008" y="9779"/>
                  <a:pt x="18034" y="9741"/>
                  <a:pt x="18034" y="9666"/>
                </a:cubicBezTo>
                <a:cubicBezTo>
                  <a:pt x="18036" y="9597"/>
                  <a:pt x="18009" y="9550"/>
                  <a:pt x="17974" y="9557"/>
                </a:cubicBezTo>
                <a:cubicBezTo>
                  <a:pt x="17940" y="9563"/>
                  <a:pt x="17901" y="9594"/>
                  <a:pt x="17899" y="9673"/>
                </a:cubicBezTo>
                <a:cubicBezTo>
                  <a:pt x="17899" y="9741"/>
                  <a:pt x="17930" y="9770"/>
                  <a:pt x="17960" y="9776"/>
                </a:cubicBezTo>
                <a:close/>
                <a:moveTo>
                  <a:pt x="17527" y="9557"/>
                </a:moveTo>
                <a:cubicBezTo>
                  <a:pt x="17489" y="9569"/>
                  <a:pt x="17456" y="9597"/>
                  <a:pt x="17457" y="9679"/>
                </a:cubicBezTo>
                <a:cubicBezTo>
                  <a:pt x="17457" y="9748"/>
                  <a:pt x="17486" y="9776"/>
                  <a:pt x="17523" y="9779"/>
                </a:cubicBezTo>
                <a:cubicBezTo>
                  <a:pt x="17567" y="9782"/>
                  <a:pt x="17592" y="9748"/>
                  <a:pt x="17592" y="9666"/>
                </a:cubicBezTo>
                <a:cubicBezTo>
                  <a:pt x="17592" y="9594"/>
                  <a:pt x="17560" y="9572"/>
                  <a:pt x="17527" y="9557"/>
                </a:cubicBezTo>
                <a:close/>
                <a:moveTo>
                  <a:pt x="14905" y="7218"/>
                </a:moveTo>
                <a:cubicBezTo>
                  <a:pt x="14901" y="7149"/>
                  <a:pt x="14875" y="7115"/>
                  <a:pt x="14832" y="7118"/>
                </a:cubicBezTo>
                <a:cubicBezTo>
                  <a:pt x="14793" y="7121"/>
                  <a:pt x="14772" y="7158"/>
                  <a:pt x="14772" y="7227"/>
                </a:cubicBezTo>
                <a:cubicBezTo>
                  <a:pt x="14772" y="7312"/>
                  <a:pt x="14807" y="7343"/>
                  <a:pt x="14844" y="7340"/>
                </a:cubicBezTo>
                <a:cubicBezTo>
                  <a:pt x="14878" y="7343"/>
                  <a:pt x="14905" y="7302"/>
                  <a:pt x="14905" y="7218"/>
                </a:cubicBezTo>
                <a:close/>
                <a:moveTo>
                  <a:pt x="14379" y="8170"/>
                </a:moveTo>
                <a:cubicBezTo>
                  <a:pt x="14417" y="8163"/>
                  <a:pt x="14443" y="8129"/>
                  <a:pt x="14447" y="8066"/>
                </a:cubicBezTo>
                <a:cubicBezTo>
                  <a:pt x="14450" y="7994"/>
                  <a:pt x="14425" y="7951"/>
                  <a:pt x="14383" y="7938"/>
                </a:cubicBezTo>
                <a:cubicBezTo>
                  <a:pt x="14340" y="7929"/>
                  <a:pt x="14321" y="7979"/>
                  <a:pt x="14319" y="8035"/>
                </a:cubicBezTo>
                <a:cubicBezTo>
                  <a:pt x="14317" y="8104"/>
                  <a:pt x="14337" y="8157"/>
                  <a:pt x="14379" y="8170"/>
                </a:cubicBezTo>
                <a:close/>
                <a:moveTo>
                  <a:pt x="15725" y="6313"/>
                </a:moveTo>
                <a:cubicBezTo>
                  <a:pt x="15691" y="6326"/>
                  <a:pt x="15659" y="6338"/>
                  <a:pt x="15657" y="6416"/>
                </a:cubicBezTo>
                <a:cubicBezTo>
                  <a:pt x="15656" y="6498"/>
                  <a:pt x="15682" y="6535"/>
                  <a:pt x="15725" y="6535"/>
                </a:cubicBezTo>
                <a:cubicBezTo>
                  <a:pt x="15762" y="6535"/>
                  <a:pt x="15789" y="6507"/>
                  <a:pt x="15792" y="6435"/>
                </a:cubicBezTo>
                <a:cubicBezTo>
                  <a:pt x="15798" y="6354"/>
                  <a:pt x="15762" y="6329"/>
                  <a:pt x="15725" y="6313"/>
                </a:cubicBezTo>
                <a:close/>
                <a:moveTo>
                  <a:pt x="15281" y="8170"/>
                </a:moveTo>
                <a:cubicBezTo>
                  <a:pt x="15322" y="8160"/>
                  <a:pt x="15350" y="8126"/>
                  <a:pt x="15350" y="8048"/>
                </a:cubicBezTo>
                <a:cubicBezTo>
                  <a:pt x="15350" y="7979"/>
                  <a:pt x="15329" y="7944"/>
                  <a:pt x="15288" y="7941"/>
                </a:cubicBezTo>
                <a:cubicBezTo>
                  <a:pt x="15249" y="7938"/>
                  <a:pt x="15222" y="7976"/>
                  <a:pt x="15217" y="8035"/>
                </a:cubicBezTo>
                <a:cubicBezTo>
                  <a:pt x="15210" y="8117"/>
                  <a:pt x="15246" y="8145"/>
                  <a:pt x="15281" y="8170"/>
                </a:cubicBezTo>
                <a:close/>
                <a:moveTo>
                  <a:pt x="14905" y="6429"/>
                </a:moveTo>
                <a:cubicBezTo>
                  <a:pt x="14898" y="6354"/>
                  <a:pt x="14869" y="6313"/>
                  <a:pt x="14832" y="6310"/>
                </a:cubicBezTo>
                <a:cubicBezTo>
                  <a:pt x="14796" y="6310"/>
                  <a:pt x="14770" y="6344"/>
                  <a:pt x="14770" y="6416"/>
                </a:cubicBezTo>
                <a:cubicBezTo>
                  <a:pt x="14770" y="6482"/>
                  <a:pt x="14788" y="6526"/>
                  <a:pt x="14827" y="6532"/>
                </a:cubicBezTo>
                <a:cubicBezTo>
                  <a:pt x="14869" y="6539"/>
                  <a:pt x="14892" y="6495"/>
                  <a:pt x="14905" y="6429"/>
                </a:cubicBezTo>
                <a:close/>
                <a:moveTo>
                  <a:pt x="21185" y="12093"/>
                </a:moveTo>
                <a:cubicBezTo>
                  <a:pt x="21180" y="12021"/>
                  <a:pt x="21159" y="11977"/>
                  <a:pt x="21123" y="11974"/>
                </a:cubicBezTo>
                <a:cubicBezTo>
                  <a:pt x="21080" y="11968"/>
                  <a:pt x="21052" y="12021"/>
                  <a:pt x="21052" y="12090"/>
                </a:cubicBezTo>
                <a:cubicBezTo>
                  <a:pt x="21052" y="12159"/>
                  <a:pt x="21080" y="12205"/>
                  <a:pt x="21123" y="12199"/>
                </a:cubicBezTo>
                <a:cubicBezTo>
                  <a:pt x="21162" y="12193"/>
                  <a:pt x="21178" y="12149"/>
                  <a:pt x="21185" y="12093"/>
                </a:cubicBezTo>
                <a:close/>
                <a:moveTo>
                  <a:pt x="16181" y="8758"/>
                </a:moveTo>
                <a:cubicBezTo>
                  <a:pt x="16137" y="8749"/>
                  <a:pt x="16112" y="8790"/>
                  <a:pt x="16110" y="8865"/>
                </a:cubicBezTo>
                <a:cubicBezTo>
                  <a:pt x="16106" y="8937"/>
                  <a:pt x="16138" y="8965"/>
                  <a:pt x="16172" y="8971"/>
                </a:cubicBezTo>
                <a:cubicBezTo>
                  <a:pt x="16215" y="8978"/>
                  <a:pt x="16243" y="8940"/>
                  <a:pt x="16243" y="8865"/>
                </a:cubicBezTo>
                <a:cubicBezTo>
                  <a:pt x="16245" y="8799"/>
                  <a:pt x="16224" y="8755"/>
                  <a:pt x="16181" y="8758"/>
                </a:cubicBezTo>
                <a:close/>
                <a:moveTo>
                  <a:pt x="20736" y="12083"/>
                </a:moveTo>
                <a:cubicBezTo>
                  <a:pt x="20734" y="12008"/>
                  <a:pt x="20708" y="11977"/>
                  <a:pt x="20672" y="11977"/>
                </a:cubicBezTo>
                <a:cubicBezTo>
                  <a:pt x="20637" y="11977"/>
                  <a:pt x="20606" y="12021"/>
                  <a:pt x="20605" y="12083"/>
                </a:cubicBezTo>
                <a:cubicBezTo>
                  <a:pt x="20603" y="12159"/>
                  <a:pt x="20633" y="12202"/>
                  <a:pt x="20676" y="12196"/>
                </a:cubicBezTo>
                <a:cubicBezTo>
                  <a:pt x="20713" y="12190"/>
                  <a:pt x="20736" y="12149"/>
                  <a:pt x="20736" y="12083"/>
                </a:cubicBezTo>
                <a:close/>
                <a:moveTo>
                  <a:pt x="20219" y="11185"/>
                </a:moveTo>
                <a:cubicBezTo>
                  <a:pt x="20182" y="11191"/>
                  <a:pt x="20159" y="11222"/>
                  <a:pt x="20157" y="11294"/>
                </a:cubicBezTo>
                <a:cubicBezTo>
                  <a:pt x="20156" y="11379"/>
                  <a:pt x="20186" y="11413"/>
                  <a:pt x="20225" y="11410"/>
                </a:cubicBezTo>
                <a:cubicBezTo>
                  <a:pt x="20259" y="11410"/>
                  <a:pt x="20287" y="11370"/>
                  <a:pt x="20289" y="11301"/>
                </a:cubicBezTo>
                <a:cubicBezTo>
                  <a:pt x="20289" y="11222"/>
                  <a:pt x="20260" y="11188"/>
                  <a:pt x="20219" y="11185"/>
                </a:cubicBezTo>
                <a:close/>
                <a:moveTo>
                  <a:pt x="18938" y="10487"/>
                </a:moveTo>
                <a:cubicBezTo>
                  <a:pt x="18938" y="10405"/>
                  <a:pt x="18908" y="10374"/>
                  <a:pt x="18874" y="10377"/>
                </a:cubicBezTo>
                <a:cubicBezTo>
                  <a:pt x="18840" y="10380"/>
                  <a:pt x="18810" y="10415"/>
                  <a:pt x="18806" y="10483"/>
                </a:cubicBezTo>
                <a:cubicBezTo>
                  <a:pt x="18803" y="10555"/>
                  <a:pt x="18828" y="10593"/>
                  <a:pt x="18865" y="10593"/>
                </a:cubicBezTo>
                <a:cubicBezTo>
                  <a:pt x="18908" y="10596"/>
                  <a:pt x="18933" y="10555"/>
                  <a:pt x="18938" y="10487"/>
                </a:cubicBezTo>
                <a:close/>
                <a:moveTo>
                  <a:pt x="19380" y="10534"/>
                </a:moveTo>
                <a:cubicBezTo>
                  <a:pt x="19385" y="10424"/>
                  <a:pt x="19360" y="10380"/>
                  <a:pt x="19327" y="10374"/>
                </a:cubicBezTo>
                <a:cubicBezTo>
                  <a:pt x="19288" y="10365"/>
                  <a:pt x="19256" y="10405"/>
                  <a:pt x="19250" y="10477"/>
                </a:cubicBezTo>
                <a:cubicBezTo>
                  <a:pt x="19245" y="10555"/>
                  <a:pt x="19273" y="10593"/>
                  <a:pt x="19316" y="10596"/>
                </a:cubicBezTo>
                <a:cubicBezTo>
                  <a:pt x="19355" y="10596"/>
                  <a:pt x="19378" y="10565"/>
                  <a:pt x="19380" y="10534"/>
                </a:cubicBezTo>
                <a:close/>
                <a:moveTo>
                  <a:pt x="21199" y="2465"/>
                </a:moveTo>
                <a:cubicBezTo>
                  <a:pt x="21196" y="2384"/>
                  <a:pt x="21175" y="2349"/>
                  <a:pt x="21135" y="2349"/>
                </a:cubicBezTo>
                <a:cubicBezTo>
                  <a:pt x="21098" y="2349"/>
                  <a:pt x="21072" y="2378"/>
                  <a:pt x="21068" y="2450"/>
                </a:cubicBezTo>
                <a:cubicBezTo>
                  <a:pt x="21064" y="2534"/>
                  <a:pt x="21096" y="2572"/>
                  <a:pt x="21135" y="2569"/>
                </a:cubicBezTo>
                <a:cubicBezTo>
                  <a:pt x="21169" y="2565"/>
                  <a:pt x="21194" y="2518"/>
                  <a:pt x="21199" y="2465"/>
                </a:cubicBezTo>
                <a:close/>
                <a:moveTo>
                  <a:pt x="18441" y="9572"/>
                </a:moveTo>
                <a:cubicBezTo>
                  <a:pt x="18384" y="9569"/>
                  <a:pt x="18352" y="9607"/>
                  <a:pt x="18350" y="9679"/>
                </a:cubicBezTo>
                <a:cubicBezTo>
                  <a:pt x="18348" y="9745"/>
                  <a:pt x="18377" y="9782"/>
                  <a:pt x="18416" y="9782"/>
                </a:cubicBezTo>
                <a:cubicBezTo>
                  <a:pt x="18459" y="9785"/>
                  <a:pt x="18491" y="9757"/>
                  <a:pt x="18491" y="9676"/>
                </a:cubicBezTo>
                <a:cubicBezTo>
                  <a:pt x="18490" y="9610"/>
                  <a:pt x="18464" y="9576"/>
                  <a:pt x="18441" y="9572"/>
                </a:cubicBezTo>
                <a:close/>
                <a:moveTo>
                  <a:pt x="16614" y="4920"/>
                </a:moveTo>
                <a:cubicBezTo>
                  <a:pt x="16648" y="4910"/>
                  <a:pt x="16678" y="4889"/>
                  <a:pt x="16680" y="4817"/>
                </a:cubicBezTo>
                <a:cubicBezTo>
                  <a:pt x="16682" y="4738"/>
                  <a:pt x="16662" y="4698"/>
                  <a:pt x="16618" y="4694"/>
                </a:cubicBezTo>
                <a:cubicBezTo>
                  <a:pt x="16579" y="4694"/>
                  <a:pt x="16554" y="4729"/>
                  <a:pt x="16548" y="4792"/>
                </a:cubicBezTo>
                <a:cubicBezTo>
                  <a:pt x="16543" y="4873"/>
                  <a:pt x="16580" y="4895"/>
                  <a:pt x="16614" y="4920"/>
                </a:cubicBezTo>
                <a:close/>
                <a:moveTo>
                  <a:pt x="15286" y="8758"/>
                </a:moveTo>
                <a:cubicBezTo>
                  <a:pt x="15254" y="8752"/>
                  <a:pt x="15226" y="8783"/>
                  <a:pt x="15222" y="8849"/>
                </a:cubicBezTo>
                <a:cubicBezTo>
                  <a:pt x="15219" y="8927"/>
                  <a:pt x="15249" y="8968"/>
                  <a:pt x="15292" y="8968"/>
                </a:cubicBezTo>
                <a:cubicBezTo>
                  <a:pt x="15327" y="8968"/>
                  <a:pt x="15357" y="8940"/>
                  <a:pt x="15356" y="8868"/>
                </a:cubicBezTo>
                <a:cubicBezTo>
                  <a:pt x="15356" y="8802"/>
                  <a:pt x="15333" y="8761"/>
                  <a:pt x="15286" y="8758"/>
                </a:cubicBezTo>
                <a:close/>
                <a:moveTo>
                  <a:pt x="17958" y="3326"/>
                </a:moveTo>
                <a:cubicBezTo>
                  <a:pt x="18002" y="3323"/>
                  <a:pt x="18027" y="3298"/>
                  <a:pt x="18031" y="3226"/>
                </a:cubicBezTo>
                <a:cubicBezTo>
                  <a:pt x="18034" y="3154"/>
                  <a:pt x="18006" y="3113"/>
                  <a:pt x="17974" y="3110"/>
                </a:cubicBezTo>
                <a:cubicBezTo>
                  <a:pt x="17937" y="3107"/>
                  <a:pt x="17901" y="3138"/>
                  <a:pt x="17901" y="3220"/>
                </a:cubicBezTo>
                <a:cubicBezTo>
                  <a:pt x="17899" y="3292"/>
                  <a:pt x="17931" y="3314"/>
                  <a:pt x="17958" y="3326"/>
                </a:cubicBezTo>
                <a:close/>
                <a:moveTo>
                  <a:pt x="16174" y="5731"/>
                </a:moveTo>
                <a:cubicBezTo>
                  <a:pt x="16209" y="5718"/>
                  <a:pt x="16234" y="5690"/>
                  <a:pt x="16236" y="5618"/>
                </a:cubicBezTo>
                <a:cubicBezTo>
                  <a:pt x="16238" y="5543"/>
                  <a:pt x="16213" y="5512"/>
                  <a:pt x="16174" y="5512"/>
                </a:cubicBezTo>
                <a:cubicBezTo>
                  <a:pt x="16131" y="5512"/>
                  <a:pt x="16101" y="5543"/>
                  <a:pt x="16105" y="5627"/>
                </a:cubicBezTo>
                <a:cubicBezTo>
                  <a:pt x="16106" y="5696"/>
                  <a:pt x="16140" y="5715"/>
                  <a:pt x="16174" y="5731"/>
                </a:cubicBezTo>
                <a:close/>
                <a:moveTo>
                  <a:pt x="17138" y="4810"/>
                </a:moveTo>
                <a:cubicBezTo>
                  <a:pt x="17129" y="4751"/>
                  <a:pt x="17108" y="4704"/>
                  <a:pt x="17072" y="4704"/>
                </a:cubicBezTo>
                <a:cubicBezTo>
                  <a:pt x="17037" y="4704"/>
                  <a:pt x="17008" y="4732"/>
                  <a:pt x="17006" y="4807"/>
                </a:cubicBezTo>
                <a:cubicBezTo>
                  <a:pt x="17005" y="4879"/>
                  <a:pt x="17030" y="4920"/>
                  <a:pt x="17067" y="4917"/>
                </a:cubicBezTo>
                <a:cubicBezTo>
                  <a:pt x="17102" y="4917"/>
                  <a:pt x="17127" y="4873"/>
                  <a:pt x="17138" y="4810"/>
                </a:cubicBezTo>
                <a:close/>
                <a:moveTo>
                  <a:pt x="13122" y="6426"/>
                </a:moveTo>
                <a:cubicBezTo>
                  <a:pt x="13121" y="6344"/>
                  <a:pt x="13087" y="6326"/>
                  <a:pt x="13057" y="6313"/>
                </a:cubicBezTo>
                <a:cubicBezTo>
                  <a:pt x="13019" y="6301"/>
                  <a:pt x="12989" y="6341"/>
                  <a:pt x="12989" y="6404"/>
                </a:cubicBezTo>
                <a:cubicBezTo>
                  <a:pt x="12989" y="6473"/>
                  <a:pt x="13014" y="6526"/>
                  <a:pt x="13057" y="6526"/>
                </a:cubicBezTo>
                <a:cubicBezTo>
                  <a:pt x="13096" y="6529"/>
                  <a:pt x="13110" y="6473"/>
                  <a:pt x="13122" y="6426"/>
                </a:cubicBezTo>
                <a:close/>
                <a:moveTo>
                  <a:pt x="17519" y="3107"/>
                </a:moveTo>
                <a:cubicBezTo>
                  <a:pt x="17486" y="3120"/>
                  <a:pt x="17456" y="3135"/>
                  <a:pt x="17454" y="3210"/>
                </a:cubicBezTo>
                <a:cubicBezTo>
                  <a:pt x="17452" y="3282"/>
                  <a:pt x="17477" y="3320"/>
                  <a:pt x="17514" y="3323"/>
                </a:cubicBezTo>
                <a:cubicBezTo>
                  <a:pt x="17551" y="3326"/>
                  <a:pt x="17580" y="3286"/>
                  <a:pt x="17583" y="3223"/>
                </a:cubicBezTo>
                <a:cubicBezTo>
                  <a:pt x="17585" y="3151"/>
                  <a:pt x="17551" y="3126"/>
                  <a:pt x="17519" y="3107"/>
                </a:cubicBezTo>
                <a:close/>
                <a:moveTo>
                  <a:pt x="17060" y="9776"/>
                </a:moveTo>
                <a:cubicBezTo>
                  <a:pt x="17122" y="9773"/>
                  <a:pt x="17143" y="9738"/>
                  <a:pt x="17145" y="9669"/>
                </a:cubicBezTo>
                <a:cubicBezTo>
                  <a:pt x="17147" y="9594"/>
                  <a:pt x="17120" y="9563"/>
                  <a:pt x="17083" y="9566"/>
                </a:cubicBezTo>
                <a:cubicBezTo>
                  <a:pt x="17046" y="9569"/>
                  <a:pt x="17008" y="9597"/>
                  <a:pt x="17012" y="9682"/>
                </a:cubicBezTo>
                <a:cubicBezTo>
                  <a:pt x="17015" y="9751"/>
                  <a:pt x="17046" y="9779"/>
                  <a:pt x="17060" y="9776"/>
                </a:cubicBezTo>
                <a:close/>
                <a:moveTo>
                  <a:pt x="16169" y="4907"/>
                </a:moveTo>
                <a:cubicBezTo>
                  <a:pt x="16204" y="4892"/>
                  <a:pt x="16234" y="4867"/>
                  <a:pt x="16233" y="4795"/>
                </a:cubicBezTo>
                <a:cubicBezTo>
                  <a:pt x="16231" y="4723"/>
                  <a:pt x="16201" y="4694"/>
                  <a:pt x="16163" y="4698"/>
                </a:cubicBezTo>
                <a:cubicBezTo>
                  <a:pt x="16126" y="4701"/>
                  <a:pt x="16099" y="4729"/>
                  <a:pt x="16101" y="4804"/>
                </a:cubicBezTo>
                <a:cubicBezTo>
                  <a:pt x="16105" y="4882"/>
                  <a:pt x="16137" y="4898"/>
                  <a:pt x="16169" y="4907"/>
                </a:cubicBezTo>
                <a:close/>
                <a:moveTo>
                  <a:pt x="20676" y="2346"/>
                </a:moveTo>
                <a:cubicBezTo>
                  <a:pt x="20635" y="2349"/>
                  <a:pt x="20615" y="2393"/>
                  <a:pt x="20614" y="2456"/>
                </a:cubicBezTo>
                <a:cubicBezTo>
                  <a:pt x="20612" y="2525"/>
                  <a:pt x="20642" y="2565"/>
                  <a:pt x="20677" y="2565"/>
                </a:cubicBezTo>
                <a:cubicBezTo>
                  <a:pt x="20717" y="2565"/>
                  <a:pt x="20752" y="2522"/>
                  <a:pt x="20748" y="2446"/>
                </a:cubicBezTo>
                <a:cubicBezTo>
                  <a:pt x="20743" y="2390"/>
                  <a:pt x="20715" y="2343"/>
                  <a:pt x="20676" y="2346"/>
                </a:cubicBezTo>
                <a:close/>
                <a:moveTo>
                  <a:pt x="19382" y="2453"/>
                </a:moveTo>
                <a:cubicBezTo>
                  <a:pt x="19382" y="2365"/>
                  <a:pt x="19353" y="2324"/>
                  <a:pt x="19319" y="2324"/>
                </a:cubicBezTo>
                <a:cubicBezTo>
                  <a:pt x="19284" y="2321"/>
                  <a:pt x="19256" y="2365"/>
                  <a:pt x="19254" y="2431"/>
                </a:cubicBezTo>
                <a:cubicBezTo>
                  <a:pt x="19252" y="2500"/>
                  <a:pt x="19280" y="2537"/>
                  <a:pt x="19318" y="2540"/>
                </a:cubicBezTo>
                <a:cubicBezTo>
                  <a:pt x="19355" y="2547"/>
                  <a:pt x="19375" y="2500"/>
                  <a:pt x="19382" y="2453"/>
                </a:cubicBezTo>
                <a:close/>
                <a:moveTo>
                  <a:pt x="19843" y="2428"/>
                </a:moveTo>
                <a:cubicBezTo>
                  <a:pt x="19831" y="2365"/>
                  <a:pt x="19809" y="2315"/>
                  <a:pt x="19772" y="2324"/>
                </a:cubicBezTo>
                <a:cubicBezTo>
                  <a:pt x="19738" y="2331"/>
                  <a:pt x="19710" y="2371"/>
                  <a:pt x="19712" y="2443"/>
                </a:cubicBezTo>
                <a:cubicBezTo>
                  <a:pt x="19714" y="2515"/>
                  <a:pt x="19740" y="2547"/>
                  <a:pt x="19777" y="2544"/>
                </a:cubicBezTo>
                <a:cubicBezTo>
                  <a:pt x="19820" y="2537"/>
                  <a:pt x="19834" y="2487"/>
                  <a:pt x="19843" y="2428"/>
                </a:cubicBezTo>
                <a:close/>
                <a:moveTo>
                  <a:pt x="14773" y="8045"/>
                </a:moveTo>
                <a:cubicBezTo>
                  <a:pt x="14777" y="8117"/>
                  <a:pt x="14805" y="8154"/>
                  <a:pt x="14837" y="8157"/>
                </a:cubicBezTo>
                <a:cubicBezTo>
                  <a:pt x="14878" y="8160"/>
                  <a:pt x="14905" y="8113"/>
                  <a:pt x="14905" y="8035"/>
                </a:cubicBezTo>
                <a:cubicBezTo>
                  <a:pt x="14903" y="7963"/>
                  <a:pt x="14875" y="7938"/>
                  <a:pt x="14837" y="7941"/>
                </a:cubicBezTo>
                <a:cubicBezTo>
                  <a:pt x="14798" y="7941"/>
                  <a:pt x="14777" y="7976"/>
                  <a:pt x="14773" y="8045"/>
                </a:cubicBezTo>
                <a:close/>
                <a:moveTo>
                  <a:pt x="15347" y="6438"/>
                </a:moveTo>
                <a:cubicBezTo>
                  <a:pt x="15347" y="6363"/>
                  <a:pt x="15320" y="6329"/>
                  <a:pt x="15285" y="6323"/>
                </a:cubicBezTo>
                <a:cubicBezTo>
                  <a:pt x="15251" y="6316"/>
                  <a:pt x="15217" y="6332"/>
                  <a:pt x="15214" y="6410"/>
                </a:cubicBezTo>
                <a:cubicBezTo>
                  <a:pt x="15210" y="6488"/>
                  <a:pt x="15230" y="6532"/>
                  <a:pt x="15277" y="6532"/>
                </a:cubicBezTo>
                <a:cubicBezTo>
                  <a:pt x="15315" y="6532"/>
                  <a:pt x="15341" y="6507"/>
                  <a:pt x="15347" y="6438"/>
                </a:cubicBezTo>
                <a:close/>
                <a:moveTo>
                  <a:pt x="14014" y="8054"/>
                </a:moveTo>
                <a:cubicBezTo>
                  <a:pt x="14006" y="7979"/>
                  <a:pt x="13983" y="7926"/>
                  <a:pt x="13943" y="7926"/>
                </a:cubicBezTo>
                <a:cubicBezTo>
                  <a:pt x="13912" y="7926"/>
                  <a:pt x="13889" y="7969"/>
                  <a:pt x="13889" y="8029"/>
                </a:cubicBezTo>
                <a:cubicBezTo>
                  <a:pt x="13888" y="8101"/>
                  <a:pt x="13909" y="8160"/>
                  <a:pt x="13950" y="8167"/>
                </a:cubicBezTo>
                <a:cubicBezTo>
                  <a:pt x="13985" y="8170"/>
                  <a:pt x="14003" y="8110"/>
                  <a:pt x="14014" y="8054"/>
                </a:cubicBezTo>
                <a:close/>
                <a:moveTo>
                  <a:pt x="19316" y="3126"/>
                </a:moveTo>
                <a:cubicBezTo>
                  <a:pt x="19280" y="3129"/>
                  <a:pt x="19252" y="3151"/>
                  <a:pt x="19248" y="3223"/>
                </a:cubicBezTo>
                <a:cubicBezTo>
                  <a:pt x="19245" y="3304"/>
                  <a:pt x="19277" y="3339"/>
                  <a:pt x="19316" y="3342"/>
                </a:cubicBezTo>
                <a:cubicBezTo>
                  <a:pt x="19357" y="3345"/>
                  <a:pt x="19385" y="3307"/>
                  <a:pt x="19382" y="3226"/>
                </a:cubicBezTo>
                <a:cubicBezTo>
                  <a:pt x="19380" y="3151"/>
                  <a:pt x="19353" y="3129"/>
                  <a:pt x="19316" y="3126"/>
                </a:cubicBezTo>
                <a:close/>
                <a:moveTo>
                  <a:pt x="17516" y="4112"/>
                </a:moveTo>
                <a:cubicBezTo>
                  <a:pt x="17553" y="4112"/>
                  <a:pt x="17582" y="4084"/>
                  <a:pt x="17583" y="4012"/>
                </a:cubicBezTo>
                <a:cubicBezTo>
                  <a:pt x="17585" y="3927"/>
                  <a:pt x="17551" y="3902"/>
                  <a:pt x="17511" y="3902"/>
                </a:cubicBezTo>
                <a:cubicBezTo>
                  <a:pt x="17472" y="3902"/>
                  <a:pt x="17447" y="3937"/>
                  <a:pt x="17450" y="4012"/>
                </a:cubicBezTo>
                <a:cubicBezTo>
                  <a:pt x="17452" y="4081"/>
                  <a:pt x="17479" y="4112"/>
                  <a:pt x="17516" y="4112"/>
                </a:cubicBezTo>
                <a:close/>
                <a:moveTo>
                  <a:pt x="16234" y="4012"/>
                </a:moveTo>
                <a:cubicBezTo>
                  <a:pt x="16231" y="3931"/>
                  <a:pt x="16204" y="3896"/>
                  <a:pt x="16169" y="3896"/>
                </a:cubicBezTo>
                <a:cubicBezTo>
                  <a:pt x="16135" y="3896"/>
                  <a:pt x="16103" y="3924"/>
                  <a:pt x="16103" y="3996"/>
                </a:cubicBezTo>
                <a:cubicBezTo>
                  <a:pt x="16101" y="4068"/>
                  <a:pt x="16130" y="4100"/>
                  <a:pt x="16165" y="4103"/>
                </a:cubicBezTo>
                <a:cubicBezTo>
                  <a:pt x="16202" y="4106"/>
                  <a:pt x="16218" y="4053"/>
                  <a:pt x="16234" y="4012"/>
                </a:cubicBezTo>
                <a:close/>
                <a:moveTo>
                  <a:pt x="15806" y="9669"/>
                </a:moveTo>
                <a:cubicBezTo>
                  <a:pt x="15801" y="9601"/>
                  <a:pt x="15778" y="9560"/>
                  <a:pt x="15743" y="9560"/>
                </a:cubicBezTo>
                <a:cubicBezTo>
                  <a:pt x="15707" y="9560"/>
                  <a:pt x="15679" y="9588"/>
                  <a:pt x="15680" y="9663"/>
                </a:cubicBezTo>
                <a:cubicBezTo>
                  <a:pt x="15680" y="9732"/>
                  <a:pt x="15700" y="9773"/>
                  <a:pt x="15739" y="9773"/>
                </a:cubicBezTo>
                <a:cubicBezTo>
                  <a:pt x="15778" y="9776"/>
                  <a:pt x="15794" y="9726"/>
                  <a:pt x="15806" y="9669"/>
                </a:cubicBezTo>
                <a:close/>
                <a:moveTo>
                  <a:pt x="16641" y="9560"/>
                </a:moveTo>
                <a:cubicBezTo>
                  <a:pt x="16600" y="9582"/>
                  <a:pt x="16566" y="9597"/>
                  <a:pt x="16570" y="9673"/>
                </a:cubicBezTo>
                <a:cubicBezTo>
                  <a:pt x="16573" y="9741"/>
                  <a:pt x="16600" y="9776"/>
                  <a:pt x="16637" y="9773"/>
                </a:cubicBezTo>
                <a:cubicBezTo>
                  <a:pt x="16675" y="9770"/>
                  <a:pt x="16701" y="9735"/>
                  <a:pt x="16699" y="9666"/>
                </a:cubicBezTo>
                <a:cubicBezTo>
                  <a:pt x="16698" y="9591"/>
                  <a:pt x="16664" y="9576"/>
                  <a:pt x="16641" y="9560"/>
                </a:cubicBezTo>
                <a:close/>
                <a:moveTo>
                  <a:pt x="18480" y="4829"/>
                </a:moveTo>
                <a:cubicBezTo>
                  <a:pt x="18476" y="4748"/>
                  <a:pt x="18455" y="4707"/>
                  <a:pt x="18416" y="4713"/>
                </a:cubicBezTo>
                <a:cubicBezTo>
                  <a:pt x="18382" y="4720"/>
                  <a:pt x="18348" y="4751"/>
                  <a:pt x="18350" y="4823"/>
                </a:cubicBezTo>
                <a:cubicBezTo>
                  <a:pt x="18352" y="4885"/>
                  <a:pt x="18377" y="4929"/>
                  <a:pt x="18416" y="4929"/>
                </a:cubicBezTo>
                <a:cubicBezTo>
                  <a:pt x="18459" y="4929"/>
                  <a:pt x="18471" y="4879"/>
                  <a:pt x="18480" y="4829"/>
                </a:cubicBezTo>
                <a:close/>
                <a:moveTo>
                  <a:pt x="18492" y="10480"/>
                </a:moveTo>
                <a:cubicBezTo>
                  <a:pt x="18483" y="10418"/>
                  <a:pt x="18464" y="10371"/>
                  <a:pt x="18428" y="10371"/>
                </a:cubicBezTo>
                <a:cubicBezTo>
                  <a:pt x="18395" y="10371"/>
                  <a:pt x="18364" y="10399"/>
                  <a:pt x="18361" y="10468"/>
                </a:cubicBezTo>
                <a:cubicBezTo>
                  <a:pt x="18357" y="10537"/>
                  <a:pt x="18380" y="10581"/>
                  <a:pt x="18414" y="10587"/>
                </a:cubicBezTo>
                <a:cubicBezTo>
                  <a:pt x="18457" y="10599"/>
                  <a:pt x="18478" y="10543"/>
                  <a:pt x="18492" y="10480"/>
                </a:cubicBezTo>
                <a:close/>
                <a:moveTo>
                  <a:pt x="18485" y="4006"/>
                </a:moveTo>
                <a:cubicBezTo>
                  <a:pt x="18478" y="3949"/>
                  <a:pt x="18459" y="3912"/>
                  <a:pt x="18419" y="3912"/>
                </a:cubicBezTo>
                <a:cubicBezTo>
                  <a:pt x="18379" y="3912"/>
                  <a:pt x="18356" y="3952"/>
                  <a:pt x="18354" y="4015"/>
                </a:cubicBezTo>
                <a:cubicBezTo>
                  <a:pt x="18352" y="4081"/>
                  <a:pt x="18379" y="4115"/>
                  <a:pt x="18419" y="4115"/>
                </a:cubicBezTo>
                <a:cubicBezTo>
                  <a:pt x="18457" y="4112"/>
                  <a:pt x="18478" y="4078"/>
                  <a:pt x="18485" y="4006"/>
                </a:cubicBezTo>
                <a:close/>
                <a:moveTo>
                  <a:pt x="15787" y="4804"/>
                </a:moveTo>
                <a:cubicBezTo>
                  <a:pt x="15780" y="4748"/>
                  <a:pt x="15764" y="4701"/>
                  <a:pt x="15725" y="4698"/>
                </a:cubicBezTo>
                <a:cubicBezTo>
                  <a:pt x="15688" y="4694"/>
                  <a:pt x="15663" y="4723"/>
                  <a:pt x="15657" y="4795"/>
                </a:cubicBezTo>
                <a:cubicBezTo>
                  <a:pt x="15654" y="4867"/>
                  <a:pt x="15679" y="4901"/>
                  <a:pt x="15714" y="4904"/>
                </a:cubicBezTo>
                <a:cubicBezTo>
                  <a:pt x="15751" y="4907"/>
                  <a:pt x="15776" y="4873"/>
                  <a:pt x="15787" y="4804"/>
                </a:cubicBezTo>
                <a:close/>
                <a:moveTo>
                  <a:pt x="20674" y="1761"/>
                </a:moveTo>
                <a:cubicBezTo>
                  <a:pt x="20718" y="1764"/>
                  <a:pt x="20743" y="1717"/>
                  <a:pt x="20748" y="1664"/>
                </a:cubicBezTo>
                <a:cubicBezTo>
                  <a:pt x="20754" y="1592"/>
                  <a:pt x="20722" y="1545"/>
                  <a:pt x="20681" y="1542"/>
                </a:cubicBezTo>
                <a:cubicBezTo>
                  <a:pt x="20646" y="1542"/>
                  <a:pt x="20621" y="1576"/>
                  <a:pt x="20621" y="1648"/>
                </a:cubicBezTo>
                <a:cubicBezTo>
                  <a:pt x="20619" y="1717"/>
                  <a:pt x="20640" y="1751"/>
                  <a:pt x="20674" y="1761"/>
                </a:cubicBezTo>
                <a:close/>
                <a:moveTo>
                  <a:pt x="14399" y="8959"/>
                </a:moveTo>
                <a:cubicBezTo>
                  <a:pt x="14436" y="8959"/>
                  <a:pt x="14463" y="8934"/>
                  <a:pt x="14461" y="8859"/>
                </a:cubicBezTo>
                <a:cubicBezTo>
                  <a:pt x="14459" y="8790"/>
                  <a:pt x="14436" y="8749"/>
                  <a:pt x="14399" y="8749"/>
                </a:cubicBezTo>
                <a:cubicBezTo>
                  <a:pt x="14358" y="8749"/>
                  <a:pt x="14328" y="8790"/>
                  <a:pt x="14330" y="8868"/>
                </a:cubicBezTo>
                <a:cubicBezTo>
                  <a:pt x="14331" y="8943"/>
                  <a:pt x="14363" y="8956"/>
                  <a:pt x="14399" y="8959"/>
                </a:cubicBezTo>
                <a:close/>
                <a:moveTo>
                  <a:pt x="14021" y="8859"/>
                </a:moveTo>
                <a:cubicBezTo>
                  <a:pt x="14017" y="8796"/>
                  <a:pt x="13996" y="8758"/>
                  <a:pt x="13957" y="8755"/>
                </a:cubicBezTo>
                <a:cubicBezTo>
                  <a:pt x="13916" y="8749"/>
                  <a:pt x="13893" y="8790"/>
                  <a:pt x="13889" y="8855"/>
                </a:cubicBezTo>
                <a:cubicBezTo>
                  <a:pt x="13886" y="8927"/>
                  <a:pt x="13914" y="8956"/>
                  <a:pt x="13951" y="8956"/>
                </a:cubicBezTo>
                <a:cubicBezTo>
                  <a:pt x="13990" y="8956"/>
                  <a:pt x="14019" y="8943"/>
                  <a:pt x="14021" y="8859"/>
                </a:cubicBezTo>
                <a:close/>
                <a:moveTo>
                  <a:pt x="20225" y="1755"/>
                </a:moveTo>
                <a:cubicBezTo>
                  <a:pt x="20262" y="1736"/>
                  <a:pt x="20292" y="1714"/>
                  <a:pt x="20289" y="1636"/>
                </a:cubicBezTo>
                <a:cubicBezTo>
                  <a:pt x="20285" y="1564"/>
                  <a:pt x="20259" y="1529"/>
                  <a:pt x="20223" y="1535"/>
                </a:cubicBezTo>
                <a:cubicBezTo>
                  <a:pt x="20188" y="1539"/>
                  <a:pt x="20159" y="1579"/>
                  <a:pt x="20161" y="1645"/>
                </a:cubicBezTo>
                <a:cubicBezTo>
                  <a:pt x="20163" y="1717"/>
                  <a:pt x="20200" y="1733"/>
                  <a:pt x="20225" y="1755"/>
                </a:cubicBezTo>
                <a:close/>
                <a:moveTo>
                  <a:pt x="17963" y="4115"/>
                </a:moveTo>
                <a:cubicBezTo>
                  <a:pt x="18006" y="4112"/>
                  <a:pt x="18031" y="4081"/>
                  <a:pt x="18029" y="4009"/>
                </a:cubicBezTo>
                <a:cubicBezTo>
                  <a:pt x="18029" y="3937"/>
                  <a:pt x="18004" y="3909"/>
                  <a:pt x="17965" y="3909"/>
                </a:cubicBezTo>
                <a:cubicBezTo>
                  <a:pt x="17924" y="3912"/>
                  <a:pt x="17894" y="3940"/>
                  <a:pt x="17898" y="4021"/>
                </a:cubicBezTo>
                <a:cubicBezTo>
                  <a:pt x="17901" y="4096"/>
                  <a:pt x="17933" y="4109"/>
                  <a:pt x="17963" y="4115"/>
                </a:cubicBezTo>
                <a:close/>
                <a:moveTo>
                  <a:pt x="15727" y="5718"/>
                </a:moveTo>
                <a:cubicBezTo>
                  <a:pt x="15766" y="5709"/>
                  <a:pt x="15790" y="5674"/>
                  <a:pt x="15787" y="5606"/>
                </a:cubicBezTo>
                <a:cubicBezTo>
                  <a:pt x="15785" y="5534"/>
                  <a:pt x="15757" y="5508"/>
                  <a:pt x="15718" y="5512"/>
                </a:cubicBezTo>
                <a:cubicBezTo>
                  <a:pt x="15679" y="5515"/>
                  <a:pt x="15656" y="5552"/>
                  <a:pt x="15657" y="5621"/>
                </a:cubicBezTo>
                <a:cubicBezTo>
                  <a:pt x="15661" y="5696"/>
                  <a:pt x="15691" y="5715"/>
                  <a:pt x="15727" y="5718"/>
                </a:cubicBezTo>
                <a:close/>
                <a:moveTo>
                  <a:pt x="15345" y="5618"/>
                </a:moveTo>
                <a:cubicBezTo>
                  <a:pt x="15341" y="5552"/>
                  <a:pt x="15320" y="5518"/>
                  <a:pt x="15281" y="5515"/>
                </a:cubicBezTo>
                <a:cubicBezTo>
                  <a:pt x="15244" y="5512"/>
                  <a:pt x="15215" y="5530"/>
                  <a:pt x="15214" y="5606"/>
                </a:cubicBezTo>
                <a:cubicBezTo>
                  <a:pt x="15212" y="5678"/>
                  <a:pt x="15235" y="5709"/>
                  <a:pt x="15274" y="5715"/>
                </a:cubicBezTo>
                <a:cubicBezTo>
                  <a:pt x="15313" y="5718"/>
                  <a:pt x="15334" y="5684"/>
                  <a:pt x="15345" y="5618"/>
                </a:cubicBezTo>
                <a:close/>
                <a:moveTo>
                  <a:pt x="20290" y="2453"/>
                </a:moveTo>
                <a:cubicBezTo>
                  <a:pt x="20287" y="2374"/>
                  <a:pt x="20262" y="2343"/>
                  <a:pt x="20225" y="2346"/>
                </a:cubicBezTo>
                <a:cubicBezTo>
                  <a:pt x="20188" y="2349"/>
                  <a:pt x="20159" y="2378"/>
                  <a:pt x="20161" y="2450"/>
                </a:cubicBezTo>
                <a:cubicBezTo>
                  <a:pt x="20161" y="2522"/>
                  <a:pt x="20189" y="2550"/>
                  <a:pt x="20227" y="2550"/>
                </a:cubicBezTo>
                <a:cubicBezTo>
                  <a:pt x="20264" y="2550"/>
                  <a:pt x="20285" y="2512"/>
                  <a:pt x="20290" y="2453"/>
                </a:cubicBezTo>
                <a:close/>
                <a:moveTo>
                  <a:pt x="21141" y="778"/>
                </a:moveTo>
                <a:cubicBezTo>
                  <a:pt x="21100" y="778"/>
                  <a:pt x="21072" y="809"/>
                  <a:pt x="21072" y="875"/>
                </a:cubicBezTo>
                <a:cubicBezTo>
                  <a:pt x="21070" y="941"/>
                  <a:pt x="21100" y="978"/>
                  <a:pt x="21135" y="975"/>
                </a:cubicBezTo>
                <a:cubicBezTo>
                  <a:pt x="21173" y="975"/>
                  <a:pt x="21196" y="931"/>
                  <a:pt x="21196" y="865"/>
                </a:cubicBezTo>
                <a:cubicBezTo>
                  <a:pt x="21196" y="809"/>
                  <a:pt x="21169" y="784"/>
                  <a:pt x="21141" y="778"/>
                </a:cubicBezTo>
                <a:close/>
                <a:moveTo>
                  <a:pt x="17133" y="4003"/>
                </a:moveTo>
                <a:cubicBezTo>
                  <a:pt x="17127" y="3927"/>
                  <a:pt x="17101" y="3902"/>
                  <a:pt x="17065" y="3905"/>
                </a:cubicBezTo>
                <a:cubicBezTo>
                  <a:pt x="17030" y="3909"/>
                  <a:pt x="16996" y="3937"/>
                  <a:pt x="16998" y="4003"/>
                </a:cubicBezTo>
                <a:cubicBezTo>
                  <a:pt x="16998" y="4075"/>
                  <a:pt x="17030" y="4112"/>
                  <a:pt x="17070" y="4109"/>
                </a:cubicBezTo>
                <a:cubicBezTo>
                  <a:pt x="17109" y="4106"/>
                  <a:pt x="17125" y="4059"/>
                  <a:pt x="17133" y="4003"/>
                </a:cubicBezTo>
                <a:close/>
                <a:moveTo>
                  <a:pt x="14917" y="9679"/>
                </a:moveTo>
                <a:cubicBezTo>
                  <a:pt x="14910" y="9585"/>
                  <a:pt x="14880" y="9566"/>
                  <a:pt x="14844" y="9569"/>
                </a:cubicBezTo>
                <a:cubicBezTo>
                  <a:pt x="14811" y="9572"/>
                  <a:pt x="14789" y="9604"/>
                  <a:pt x="14791" y="9669"/>
                </a:cubicBezTo>
                <a:cubicBezTo>
                  <a:pt x="14793" y="9738"/>
                  <a:pt x="14814" y="9776"/>
                  <a:pt x="14853" y="9776"/>
                </a:cubicBezTo>
                <a:cubicBezTo>
                  <a:pt x="14894" y="9770"/>
                  <a:pt x="14905" y="9713"/>
                  <a:pt x="14917" y="9679"/>
                </a:cubicBezTo>
                <a:close/>
                <a:moveTo>
                  <a:pt x="15778" y="3990"/>
                </a:moveTo>
                <a:cubicBezTo>
                  <a:pt x="15776" y="3924"/>
                  <a:pt x="15753" y="3884"/>
                  <a:pt x="15716" y="3887"/>
                </a:cubicBezTo>
                <a:cubicBezTo>
                  <a:pt x="15686" y="3887"/>
                  <a:pt x="15659" y="3915"/>
                  <a:pt x="15656" y="3977"/>
                </a:cubicBezTo>
                <a:cubicBezTo>
                  <a:pt x="15650" y="4050"/>
                  <a:pt x="15673" y="4093"/>
                  <a:pt x="15709" y="4100"/>
                </a:cubicBezTo>
                <a:cubicBezTo>
                  <a:pt x="15748" y="4106"/>
                  <a:pt x="15771" y="4062"/>
                  <a:pt x="15778" y="3990"/>
                </a:cubicBezTo>
                <a:close/>
                <a:moveTo>
                  <a:pt x="14397" y="7118"/>
                </a:moveTo>
                <a:cubicBezTo>
                  <a:pt x="14351" y="7124"/>
                  <a:pt x="14326" y="7155"/>
                  <a:pt x="14328" y="7227"/>
                </a:cubicBezTo>
                <a:cubicBezTo>
                  <a:pt x="14330" y="7302"/>
                  <a:pt x="14363" y="7321"/>
                  <a:pt x="14397" y="7321"/>
                </a:cubicBezTo>
                <a:cubicBezTo>
                  <a:pt x="14434" y="7321"/>
                  <a:pt x="14463" y="7293"/>
                  <a:pt x="14459" y="7218"/>
                </a:cubicBezTo>
                <a:cubicBezTo>
                  <a:pt x="14456" y="7146"/>
                  <a:pt x="14425" y="7124"/>
                  <a:pt x="14397" y="7118"/>
                </a:cubicBezTo>
                <a:close/>
                <a:moveTo>
                  <a:pt x="13128" y="7234"/>
                </a:moveTo>
                <a:cubicBezTo>
                  <a:pt x="13114" y="7168"/>
                  <a:pt x="13094" y="7115"/>
                  <a:pt x="13051" y="7115"/>
                </a:cubicBezTo>
                <a:cubicBezTo>
                  <a:pt x="13018" y="7115"/>
                  <a:pt x="12996" y="7152"/>
                  <a:pt x="12996" y="7212"/>
                </a:cubicBezTo>
                <a:cubicBezTo>
                  <a:pt x="12995" y="7277"/>
                  <a:pt x="13011" y="7328"/>
                  <a:pt x="13053" y="7321"/>
                </a:cubicBezTo>
                <a:cubicBezTo>
                  <a:pt x="13085" y="7318"/>
                  <a:pt x="13115" y="7299"/>
                  <a:pt x="13128" y="7234"/>
                </a:cubicBezTo>
                <a:close/>
                <a:moveTo>
                  <a:pt x="18936" y="3223"/>
                </a:moveTo>
                <a:cubicBezTo>
                  <a:pt x="18929" y="3154"/>
                  <a:pt x="18904" y="3126"/>
                  <a:pt x="18867" y="3129"/>
                </a:cubicBezTo>
                <a:cubicBezTo>
                  <a:pt x="18830" y="3132"/>
                  <a:pt x="18803" y="3160"/>
                  <a:pt x="18806" y="3235"/>
                </a:cubicBezTo>
                <a:cubicBezTo>
                  <a:pt x="18810" y="3307"/>
                  <a:pt x="18837" y="3333"/>
                  <a:pt x="18874" y="3333"/>
                </a:cubicBezTo>
                <a:cubicBezTo>
                  <a:pt x="18913" y="3329"/>
                  <a:pt x="18934" y="3292"/>
                  <a:pt x="18936" y="3223"/>
                </a:cubicBezTo>
                <a:close/>
                <a:moveTo>
                  <a:pt x="17528" y="10581"/>
                </a:moveTo>
                <a:cubicBezTo>
                  <a:pt x="17562" y="10562"/>
                  <a:pt x="17590" y="10540"/>
                  <a:pt x="17587" y="10465"/>
                </a:cubicBezTo>
                <a:cubicBezTo>
                  <a:pt x="17583" y="10402"/>
                  <a:pt x="17562" y="10368"/>
                  <a:pt x="17530" y="10371"/>
                </a:cubicBezTo>
                <a:cubicBezTo>
                  <a:pt x="17495" y="10374"/>
                  <a:pt x="17464" y="10411"/>
                  <a:pt x="17464" y="10477"/>
                </a:cubicBezTo>
                <a:cubicBezTo>
                  <a:pt x="17461" y="10546"/>
                  <a:pt x="17495" y="10571"/>
                  <a:pt x="17528" y="10581"/>
                </a:cubicBezTo>
                <a:close/>
                <a:moveTo>
                  <a:pt x="19286" y="11385"/>
                </a:moveTo>
                <a:cubicBezTo>
                  <a:pt x="19353" y="11385"/>
                  <a:pt x="19382" y="11366"/>
                  <a:pt x="19380" y="11288"/>
                </a:cubicBezTo>
                <a:cubicBezTo>
                  <a:pt x="19378" y="11219"/>
                  <a:pt x="19357" y="11185"/>
                  <a:pt x="19318" y="11185"/>
                </a:cubicBezTo>
                <a:cubicBezTo>
                  <a:pt x="19275" y="11185"/>
                  <a:pt x="19261" y="11235"/>
                  <a:pt x="19259" y="11298"/>
                </a:cubicBezTo>
                <a:cubicBezTo>
                  <a:pt x="19259" y="11357"/>
                  <a:pt x="19284" y="11385"/>
                  <a:pt x="19286" y="11385"/>
                </a:cubicBezTo>
                <a:close/>
                <a:moveTo>
                  <a:pt x="14876" y="8956"/>
                </a:moveTo>
                <a:cubicBezTo>
                  <a:pt x="14885" y="8952"/>
                  <a:pt x="14910" y="8918"/>
                  <a:pt x="14906" y="8849"/>
                </a:cubicBezTo>
                <a:cubicBezTo>
                  <a:pt x="14903" y="8777"/>
                  <a:pt x="14875" y="8752"/>
                  <a:pt x="14837" y="8755"/>
                </a:cubicBezTo>
                <a:cubicBezTo>
                  <a:pt x="14796" y="8758"/>
                  <a:pt x="14777" y="8805"/>
                  <a:pt x="14779" y="8868"/>
                </a:cubicBezTo>
                <a:cubicBezTo>
                  <a:pt x="14780" y="8937"/>
                  <a:pt x="14811" y="8965"/>
                  <a:pt x="14876" y="8956"/>
                </a:cubicBezTo>
                <a:close/>
                <a:moveTo>
                  <a:pt x="21139" y="1761"/>
                </a:moveTo>
                <a:cubicBezTo>
                  <a:pt x="21173" y="1755"/>
                  <a:pt x="21199" y="1720"/>
                  <a:pt x="21196" y="1651"/>
                </a:cubicBezTo>
                <a:cubicBezTo>
                  <a:pt x="21194" y="1579"/>
                  <a:pt x="21164" y="1557"/>
                  <a:pt x="21127" y="1560"/>
                </a:cubicBezTo>
                <a:cubicBezTo>
                  <a:pt x="21091" y="1564"/>
                  <a:pt x="21063" y="1592"/>
                  <a:pt x="21066" y="1667"/>
                </a:cubicBezTo>
                <a:cubicBezTo>
                  <a:pt x="21073" y="1736"/>
                  <a:pt x="21100" y="1764"/>
                  <a:pt x="21139" y="1761"/>
                </a:cubicBezTo>
                <a:close/>
                <a:moveTo>
                  <a:pt x="18874" y="11379"/>
                </a:moveTo>
                <a:cubicBezTo>
                  <a:pt x="18909" y="11376"/>
                  <a:pt x="18938" y="11351"/>
                  <a:pt x="18934" y="11279"/>
                </a:cubicBezTo>
                <a:cubicBezTo>
                  <a:pt x="18933" y="11222"/>
                  <a:pt x="18909" y="11185"/>
                  <a:pt x="18877" y="11185"/>
                </a:cubicBezTo>
                <a:cubicBezTo>
                  <a:pt x="18840" y="11182"/>
                  <a:pt x="18812" y="11219"/>
                  <a:pt x="18808" y="11282"/>
                </a:cubicBezTo>
                <a:cubicBezTo>
                  <a:pt x="18805" y="11357"/>
                  <a:pt x="18837" y="11379"/>
                  <a:pt x="18874" y="11379"/>
                </a:cubicBezTo>
                <a:close/>
                <a:moveTo>
                  <a:pt x="20211" y="12196"/>
                </a:moveTo>
                <a:cubicBezTo>
                  <a:pt x="20248" y="12184"/>
                  <a:pt x="20282" y="12152"/>
                  <a:pt x="20285" y="12090"/>
                </a:cubicBezTo>
                <a:cubicBezTo>
                  <a:pt x="20289" y="12021"/>
                  <a:pt x="20255" y="11983"/>
                  <a:pt x="20221" y="11983"/>
                </a:cubicBezTo>
                <a:cubicBezTo>
                  <a:pt x="20188" y="11983"/>
                  <a:pt x="20159" y="12021"/>
                  <a:pt x="20157" y="12093"/>
                </a:cubicBezTo>
                <a:cubicBezTo>
                  <a:pt x="20157" y="12159"/>
                  <a:pt x="20189" y="12171"/>
                  <a:pt x="20211" y="12196"/>
                </a:cubicBezTo>
                <a:close/>
                <a:moveTo>
                  <a:pt x="20731" y="12913"/>
                </a:moveTo>
                <a:cubicBezTo>
                  <a:pt x="20736" y="12816"/>
                  <a:pt x="20715" y="12782"/>
                  <a:pt x="20683" y="12775"/>
                </a:cubicBezTo>
                <a:cubicBezTo>
                  <a:pt x="20647" y="12769"/>
                  <a:pt x="20617" y="12791"/>
                  <a:pt x="20615" y="12866"/>
                </a:cubicBezTo>
                <a:cubicBezTo>
                  <a:pt x="20614" y="12929"/>
                  <a:pt x="20631" y="12969"/>
                  <a:pt x="20665" y="12976"/>
                </a:cubicBezTo>
                <a:cubicBezTo>
                  <a:pt x="20701" y="12982"/>
                  <a:pt x="20729" y="12954"/>
                  <a:pt x="20731" y="12913"/>
                </a:cubicBezTo>
                <a:close/>
                <a:moveTo>
                  <a:pt x="15215" y="4785"/>
                </a:moveTo>
                <a:cubicBezTo>
                  <a:pt x="15215" y="4851"/>
                  <a:pt x="15233" y="4885"/>
                  <a:pt x="15269" y="4892"/>
                </a:cubicBezTo>
                <a:cubicBezTo>
                  <a:pt x="15308" y="4901"/>
                  <a:pt x="15336" y="4870"/>
                  <a:pt x="15341" y="4804"/>
                </a:cubicBezTo>
                <a:cubicBezTo>
                  <a:pt x="15345" y="4748"/>
                  <a:pt x="15324" y="4704"/>
                  <a:pt x="15288" y="4701"/>
                </a:cubicBezTo>
                <a:cubicBezTo>
                  <a:pt x="15251" y="4691"/>
                  <a:pt x="15222" y="4716"/>
                  <a:pt x="15215" y="4785"/>
                </a:cubicBezTo>
                <a:close/>
                <a:moveTo>
                  <a:pt x="18874" y="2315"/>
                </a:moveTo>
                <a:cubicBezTo>
                  <a:pt x="18837" y="2343"/>
                  <a:pt x="18805" y="2365"/>
                  <a:pt x="18806" y="2434"/>
                </a:cubicBezTo>
                <a:cubicBezTo>
                  <a:pt x="18808" y="2506"/>
                  <a:pt x="18840" y="2537"/>
                  <a:pt x="18872" y="2534"/>
                </a:cubicBezTo>
                <a:cubicBezTo>
                  <a:pt x="18906" y="2531"/>
                  <a:pt x="18936" y="2490"/>
                  <a:pt x="18934" y="2421"/>
                </a:cubicBezTo>
                <a:cubicBezTo>
                  <a:pt x="18934" y="2353"/>
                  <a:pt x="18901" y="2334"/>
                  <a:pt x="18874" y="2315"/>
                </a:cubicBezTo>
                <a:close/>
                <a:moveTo>
                  <a:pt x="19833" y="11282"/>
                </a:moveTo>
                <a:cubicBezTo>
                  <a:pt x="19827" y="11232"/>
                  <a:pt x="19811" y="11185"/>
                  <a:pt x="19770" y="11188"/>
                </a:cubicBezTo>
                <a:cubicBezTo>
                  <a:pt x="19731" y="11191"/>
                  <a:pt x="19712" y="11229"/>
                  <a:pt x="19712" y="11301"/>
                </a:cubicBezTo>
                <a:cubicBezTo>
                  <a:pt x="19712" y="11370"/>
                  <a:pt x="19737" y="11398"/>
                  <a:pt x="19767" y="11398"/>
                </a:cubicBezTo>
                <a:cubicBezTo>
                  <a:pt x="19802" y="11401"/>
                  <a:pt x="19831" y="11373"/>
                  <a:pt x="19833" y="11282"/>
                </a:cubicBezTo>
                <a:close/>
                <a:moveTo>
                  <a:pt x="12664" y="5612"/>
                </a:moveTo>
                <a:cubicBezTo>
                  <a:pt x="12666" y="5534"/>
                  <a:pt x="12641" y="5505"/>
                  <a:pt x="12611" y="5502"/>
                </a:cubicBezTo>
                <a:cubicBezTo>
                  <a:pt x="12576" y="5499"/>
                  <a:pt x="12546" y="5524"/>
                  <a:pt x="12547" y="5599"/>
                </a:cubicBezTo>
                <a:cubicBezTo>
                  <a:pt x="12549" y="5659"/>
                  <a:pt x="12570" y="5696"/>
                  <a:pt x="12601" y="5703"/>
                </a:cubicBezTo>
                <a:cubicBezTo>
                  <a:pt x="12640" y="5709"/>
                  <a:pt x="12661" y="5665"/>
                  <a:pt x="12664" y="5612"/>
                </a:cubicBezTo>
                <a:close/>
                <a:moveTo>
                  <a:pt x="16698" y="10502"/>
                </a:moveTo>
                <a:cubicBezTo>
                  <a:pt x="16701" y="10411"/>
                  <a:pt x="16676" y="10377"/>
                  <a:pt x="16646" y="10371"/>
                </a:cubicBezTo>
                <a:cubicBezTo>
                  <a:pt x="16609" y="10361"/>
                  <a:pt x="16582" y="10408"/>
                  <a:pt x="16577" y="10471"/>
                </a:cubicBezTo>
                <a:cubicBezTo>
                  <a:pt x="16573" y="10530"/>
                  <a:pt x="16600" y="10568"/>
                  <a:pt x="16630" y="10574"/>
                </a:cubicBezTo>
                <a:cubicBezTo>
                  <a:pt x="16669" y="10584"/>
                  <a:pt x="16690" y="10543"/>
                  <a:pt x="16698" y="10502"/>
                </a:cubicBezTo>
                <a:close/>
                <a:moveTo>
                  <a:pt x="14031" y="9666"/>
                </a:moveTo>
                <a:cubicBezTo>
                  <a:pt x="14024" y="9591"/>
                  <a:pt x="13998" y="9569"/>
                  <a:pt x="13960" y="9576"/>
                </a:cubicBezTo>
                <a:cubicBezTo>
                  <a:pt x="13928" y="9579"/>
                  <a:pt x="13905" y="9604"/>
                  <a:pt x="13907" y="9669"/>
                </a:cubicBezTo>
                <a:cubicBezTo>
                  <a:pt x="13909" y="9738"/>
                  <a:pt x="13932" y="9776"/>
                  <a:pt x="13969" y="9773"/>
                </a:cubicBezTo>
                <a:cubicBezTo>
                  <a:pt x="14008" y="9773"/>
                  <a:pt x="14024" y="9723"/>
                  <a:pt x="14031" y="9666"/>
                </a:cubicBezTo>
                <a:close/>
                <a:moveTo>
                  <a:pt x="14475" y="9663"/>
                </a:moveTo>
                <a:cubicBezTo>
                  <a:pt x="14466" y="9588"/>
                  <a:pt x="14438" y="9569"/>
                  <a:pt x="14402" y="9576"/>
                </a:cubicBezTo>
                <a:cubicBezTo>
                  <a:pt x="14369" y="9582"/>
                  <a:pt x="14347" y="9613"/>
                  <a:pt x="14349" y="9673"/>
                </a:cubicBezTo>
                <a:cubicBezTo>
                  <a:pt x="14351" y="9741"/>
                  <a:pt x="14376" y="9779"/>
                  <a:pt x="14415" y="9773"/>
                </a:cubicBezTo>
                <a:cubicBezTo>
                  <a:pt x="14450" y="9767"/>
                  <a:pt x="14468" y="9720"/>
                  <a:pt x="14475" y="9663"/>
                </a:cubicBezTo>
                <a:close/>
                <a:moveTo>
                  <a:pt x="19382" y="1642"/>
                </a:moveTo>
                <a:cubicBezTo>
                  <a:pt x="19375" y="1567"/>
                  <a:pt x="19351" y="1529"/>
                  <a:pt x="19314" y="1535"/>
                </a:cubicBezTo>
                <a:cubicBezTo>
                  <a:pt x="19279" y="1542"/>
                  <a:pt x="19252" y="1585"/>
                  <a:pt x="19254" y="1651"/>
                </a:cubicBezTo>
                <a:cubicBezTo>
                  <a:pt x="19256" y="1708"/>
                  <a:pt x="19284" y="1739"/>
                  <a:pt x="19316" y="1739"/>
                </a:cubicBezTo>
                <a:cubicBezTo>
                  <a:pt x="19353" y="1739"/>
                  <a:pt x="19376" y="1704"/>
                  <a:pt x="19382" y="1642"/>
                </a:cubicBezTo>
                <a:close/>
                <a:moveTo>
                  <a:pt x="15368" y="9660"/>
                </a:moveTo>
                <a:cubicBezTo>
                  <a:pt x="15357" y="9594"/>
                  <a:pt x="15333" y="9566"/>
                  <a:pt x="15297" y="9569"/>
                </a:cubicBezTo>
                <a:cubicBezTo>
                  <a:pt x="15261" y="9572"/>
                  <a:pt x="15233" y="9601"/>
                  <a:pt x="15237" y="9676"/>
                </a:cubicBezTo>
                <a:cubicBezTo>
                  <a:pt x="15240" y="9745"/>
                  <a:pt x="15265" y="9779"/>
                  <a:pt x="15302" y="9770"/>
                </a:cubicBezTo>
                <a:cubicBezTo>
                  <a:pt x="15338" y="9763"/>
                  <a:pt x="15357" y="9720"/>
                  <a:pt x="15368" y="9660"/>
                </a:cubicBezTo>
                <a:close/>
                <a:moveTo>
                  <a:pt x="16254" y="9666"/>
                </a:moveTo>
                <a:cubicBezTo>
                  <a:pt x="16247" y="9594"/>
                  <a:pt x="16218" y="9572"/>
                  <a:pt x="16183" y="9569"/>
                </a:cubicBezTo>
                <a:cubicBezTo>
                  <a:pt x="16146" y="9569"/>
                  <a:pt x="16117" y="9594"/>
                  <a:pt x="16119" y="9669"/>
                </a:cubicBezTo>
                <a:cubicBezTo>
                  <a:pt x="16121" y="9726"/>
                  <a:pt x="16138" y="9767"/>
                  <a:pt x="16172" y="9773"/>
                </a:cubicBezTo>
                <a:cubicBezTo>
                  <a:pt x="16217" y="9779"/>
                  <a:pt x="16238" y="9729"/>
                  <a:pt x="16254" y="9666"/>
                </a:cubicBezTo>
                <a:close/>
                <a:moveTo>
                  <a:pt x="17067" y="3317"/>
                </a:moveTo>
                <a:cubicBezTo>
                  <a:pt x="17102" y="3301"/>
                  <a:pt x="17127" y="3270"/>
                  <a:pt x="17124" y="3198"/>
                </a:cubicBezTo>
                <a:cubicBezTo>
                  <a:pt x="17120" y="3132"/>
                  <a:pt x="17092" y="3110"/>
                  <a:pt x="17063" y="3110"/>
                </a:cubicBezTo>
                <a:cubicBezTo>
                  <a:pt x="17035" y="3113"/>
                  <a:pt x="17008" y="3135"/>
                  <a:pt x="17006" y="3204"/>
                </a:cubicBezTo>
                <a:cubicBezTo>
                  <a:pt x="17006" y="3279"/>
                  <a:pt x="17033" y="3304"/>
                  <a:pt x="17067" y="3317"/>
                </a:cubicBezTo>
                <a:close/>
                <a:moveTo>
                  <a:pt x="14890" y="5615"/>
                </a:moveTo>
                <a:cubicBezTo>
                  <a:pt x="14885" y="5540"/>
                  <a:pt x="14867" y="5512"/>
                  <a:pt x="14830" y="5512"/>
                </a:cubicBezTo>
                <a:cubicBezTo>
                  <a:pt x="14789" y="5515"/>
                  <a:pt x="14768" y="5549"/>
                  <a:pt x="14770" y="5621"/>
                </a:cubicBezTo>
                <a:cubicBezTo>
                  <a:pt x="14773" y="5696"/>
                  <a:pt x="14802" y="5715"/>
                  <a:pt x="14841" y="5712"/>
                </a:cubicBezTo>
                <a:cubicBezTo>
                  <a:pt x="14882" y="5709"/>
                  <a:pt x="14883" y="5653"/>
                  <a:pt x="14890" y="5615"/>
                </a:cubicBezTo>
                <a:close/>
                <a:moveTo>
                  <a:pt x="18478" y="2446"/>
                </a:moveTo>
                <a:cubicBezTo>
                  <a:pt x="18475" y="2356"/>
                  <a:pt x="18451" y="2321"/>
                  <a:pt x="18419" y="2321"/>
                </a:cubicBezTo>
                <a:cubicBezTo>
                  <a:pt x="18386" y="2324"/>
                  <a:pt x="18356" y="2359"/>
                  <a:pt x="18361" y="2434"/>
                </a:cubicBezTo>
                <a:cubicBezTo>
                  <a:pt x="18364" y="2506"/>
                  <a:pt x="18393" y="2537"/>
                  <a:pt x="18428" y="2528"/>
                </a:cubicBezTo>
                <a:cubicBezTo>
                  <a:pt x="18460" y="2522"/>
                  <a:pt x="18482" y="2484"/>
                  <a:pt x="18478" y="2446"/>
                </a:cubicBezTo>
                <a:close/>
                <a:moveTo>
                  <a:pt x="15212" y="3993"/>
                </a:moveTo>
                <a:cubicBezTo>
                  <a:pt x="15212" y="4056"/>
                  <a:pt x="15235" y="4090"/>
                  <a:pt x="15265" y="4090"/>
                </a:cubicBezTo>
                <a:cubicBezTo>
                  <a:pt x="15299" y="4090"/>
                  <a:pt x="15329" y="4065"/>
                  <a:pt x="15333" y="3993"/>
                </a:cubicBezTo>
                <a:cubicBezTo>
                  <a:pt x="15336" y="3921"/>
                  <a:pt x="15306" y="3884"/>
                  <a:pt x="15274" y="3884"/>
                </a:cubicBezTo>
                <a:cubicBezTo>
                  <a:pt x="15238" y="3887"/>
                  <a:pt x="15210" y="3921"/>
                  <a:pt x="15212" y="3993"/>
                </a:cubicBezTo>
                <a:close/>
                <a:moveTo>
                  <a:pt x="14827" y="4096"/>
                </a:moveTo>
                <a:cubicBezTo>
                  <a:pt x="14860" y="4075"/>
                  <a:pt x="14885" y="4043"/>
                  <a:pt x="14883" y="3974"/>
                </a:cubicBezTo>
                <a:cubicBezTo>
                  <a:pt x="14882" y="3909"/>
                  <a:pt x="14851" y="3887"/>
                  <a:pt x="14823" y="3890"/>
                </a:cubicBezTo>
                <a:cubicBezTo>
                  <a:pt x="14788" y="3893"/>
                  <a:pt x="14763" y="3934"/>
                  <a:pt x="14766" y="4006"/>
                </a:cubicBezTo>
                <a:cubicBezTo>
                  <a:pt x="14770" y="4065"/>
                  <a:pt x="14796" y="4084"/>
                  <a:pt x="14827" y="4096"/>
                </a:cubicBezTo>
                <a:close/>
                <a:moveTo>
                  <a:pt x="16227" y="2412"/>
                </a:moveTo>
                <a:cubicBezTo>
                  <a:pt x="16222" y="2356"/>
                  <a:pt x="16208" y="2318"/>
                  <a:pt x="16172" y="2312"/>
                </a:cubicBezTo>
                <a:cubicBezTo>
                  <a:pt x="16138" y="2306"/>
                  <a:pt x="16112" y="2331"/>
                  <a:pt x="16106" y="2390"/>
                </a:cubicBezTo>
                <a:cubicBezTo>
                  <a:pt x="16099" y="2462"/>
                  <a:pt x="16126" y="2497"/>
                  <a:pt x="16163" y="2506"/>
                </a:cubicBezTo>
                <a:cubicBezTo>
                  <a:pt x="16199" y="2509"/>
                  <a:pt x="16215" y="2462"/>
                  <a:pt x="16227" y="2412"/>
                </a:cubicBezTo>
                <a:close/>
                <a:moveTo>
                  <a:pt x="14038" y="10465"/>
                </a:moveTo>
                <a:cubicBezTo>
                  <a:pt x="14028" y="10408"/>
                  <a:pt x="14006" y="10361"/>
                  <a:pt x="13969" y="10371"/>
                </a:cubicBezTo>
                <a:cubicBezTo>
                  <a:pt x="13935" y="10380"/>
                  <a:pt x="13907" y="10418"/>
                  <a:pt x="13911" y="10487"/>
                </a:cubicBezTo>
                <a:cubicBezTo>
                  <a:pt x="13914" y="10546"/>
                  <a:pt x="13941" y="10571"/>
                  <a:pt x="13973" y="10571"/>
                </a:cubicBezTo>
                <a:cubicBezTo>
                  <a:pt x="14008" y="10568"/>
                  <a:pt x="14031" y="10534"/>
                  <a:pt x="14038" y="10465"/>
                </a:cubicBezTo>
                <a:close/>
                <a:moveTo>
                  <a:pt x="18869" y="1726"/>
                </a:moveTo>
                <a:cubicBezTo>
                  <a:pt x="18906" y="1730"/>
                  <a:pt x="18936" y="1708"/>
                  <a:pt x="18936" y="1636"/>
                </a:cubicBezTo>
                <a:cubicBezTo>
                  <a:pt x="18936" y="1579"/>
                  <a:pt x="18913" y="1539"/>
                  <a:pt x="18881" y="1535"/>
                </a:cubicBezTo>
                <a:cubicBezTo>
                  <a:pt x="18844" y="1532"/>
                  <a:pt x="18817" y="1576"/>
                  <a:pt x="18814" y="1636"/>
                </a:cubicBezTo>
                <a:cubicBezTo>
                  <a:pt x="18808" y="1689"/>
                  <a:pt x="18833" y="1726"/>
                  <a:pt x="18869" y="1726"/>
                </a:cubicBezTo>
                <a:close/>
                <a:moveTo>
                  <a:pt x="16605" y="4106"/>
                </a:moveTo>
                <a:cubicBezTo>
                  <a:pt x="16648" y="4100"/>
                  <a:pt x="16671" y="4068"/>
                  <a:pt x="16675" y="4012"/>
                </a:cubicBezTo>
                <a:cubicBezTo>
                  <a:pt x="16680" y="3934"/>
                  <a:pt x="16651" y="3909"/>
                  <a:pt x="16612" y="3909"/>
                </a:cubicBezTo>
                <a:cubicBezTo>
                  <a:pt x="16580" y="3909"/>
                  <a:pt x="16552" y="3931"/>
                  <a:pt x="16548" y="3993"/>
                </a:cubicBezTo>
                <a:cubicBezTo>
                  <a:pt x="16547" y="4065"/>
                  <a:pt x="16584" y="4084"/>
                  <a:pt x="16605" y="4106"/>
                </a:cubicBezTo>
                <a:close/>
                <a:moveTo>
                  <a:pt x="13483" y="4889"/>
                </a:moveTo>
                <a:cubicBezTo>
                  <a:pt x="13525" y="4889"/>
                  <a:pt x="13548" y="4860"/>
                  <a:pt x="13550" y="4801"/>
                </a:cubicBezTo>
                <a:cubicBezTo>
                  <a:pt x="13554" y="4729"/>
                  <a:pt x="13531" y="4698"/>
                  <a:pt x="13492" y="4694"/>
                </a:cubicBezTo>
                <a:cubicBezTo>
                  <a:pt x="13456" y="4691"/>
                  <a:pt x="13433" y="4723"/>
                  <a:pt x="13431" y="4779"/>
                </a:cubicBezTo>
                <a:cubicBezTo>
                  <a:pt x="13431" y="4845"/>
                  <a:pt x="13454" y="4885"/>
                  <a:pt x="13483" y="4889"/>
                </a:cubicBezTo>
                <a:close/>
                <a:moveTo>
                  <a:pt x="20289" y="859"/>
                </a:moveTo>
                <a:cubicBezTo>
                  <a:pt x="20287" y="790"/>
                  <a:pt x="20260" y="771"/>
                  <a:pt x="20228" y="771"/>
                </a:cubicBezTo>
                <a:cubicBezTo>
                  <a:pt x="20196" y="771"/>
                  <a:pt x="20168" y="803"/>
                  <a:pt x="20166" y="862"/>
                </a:cubicBezTo>
                <a:cubicBezTo>
                  <a:pt x="20164" y="937"/>
                  <a:pt x="20200" y="966"/>
                  <a:pt x="20234" y="962"/>
                </a:cubicBezTo>
                <a:cubicBezTo>
                  <a:pt x="20262" y="959"/>
                  <a:pt x="20290" y="928"/>
                  <a:pt x="20289" y="859"/>
                </a:cubicBezTo>
                <a:close/>
                <a:moveTo>
                  <a:pt x="16676" y="2428"/>
                </a:moveTo>
                <a:cubicBezTo>
                  <a:pt x="16678" y="2353"/>
                  <a:pt x="16660" y="2318"/>
                  <a:pt x="16627" y="2309"/>
                </a:cubicBezTo>
                <a:cubicBezTo>
                  <a:pt x="16589" y="2299"/>
                  <a:pt x="16561" y="2324"/>
                  <a:pt x="16559" y="2396"/>
                </a:cubicBezTo>
                <a:cubicBezTo>
                  <a:pt x="16557" y="2453"/>
                  <a:pt x="16572" y="2497"/>
                  <a:pt x="16607" y="2503"/>
                </a:cubicBezTo>
                <a:cubicBezTo>
                  <a:pt x="16648" y="2512"/>
                  <a:pt x="16667" y="2478"/>
                  <a:pt x="16676" y="2428"/>
                </a:cubicBezTo>
                <a:close/>
                <a:moveTo>
                  <a:pt x="21183" y="12875"/>
                </a:moveTo>
                <a:cubicBezTo>
                  <a:pt x="21178" y="12788"/>
                  <a:pt x="21150" y="12775"/>
                  <a:pt x="21114" y="12778"/>
                </a:cubicBezTo>
                <a:cubicBezTo>
                  <a:pt x="21079" y="12782"/>
                  <a:pt x="21061" y="12819"/>
                  <a:pt x="21063" y="12879"/>
                </a:cubicBezTo>
                <a:cubicBezTo>
                  <a:pt x="21064" y="12944"/>
                  <a:pt x="21088" y="12985"/>
                  <a:pt x="21127" y="12979"/>
                </a:cubicBezTo>
                <a:cubicBezTo>
                  <a:pt x="21166" y="12973"/>
                  <a:pt x="21180" y="12929"/>
                  <a:pt x="21183" y="12875"/>
                </a:cubicBezTo>
                <a:close/>
                <a:moveTo>
                  <a:pt x="14922" y="10462"/>
                </a:moveTo>
                <a:cubicBezTo>
                  <a:pt x="14908" y="10405"/>
                  <a:pt x="14887" y="10361"/>
                  <a:pt x="14850" y="10368"/>
                </a:cubicBezTo>
                <a:cubicBezTo>
                  <a:pt x="14818" y="10374"/>
                  <a:pt x="14795" y="10408"/>
                  <a:pt x="14796" y="10468"/>
                </a:cubicBezTo>
                <a:cubicBezTo>
                  <a:pt x="14798" y="10540"/>
                  <a:pt x="14828" y="10559"/>
                  <a:pt x="14866" y="10555"/>
                </a:cubicBezTo>
                <a:cubicBezTo>
                  <a:pt x="14901" y="10552"/>
                  <a:pt x="14915" y="10515"/>
                  <a:pt x="14922" y="10462"/>
                </a:cubicBezTo>
                <a:close/>
                <a:moveTo>
                  <a:pt x="15366" y="10462"/>
                </a:moveTo>
                <a:cubicBezTo>
                  <a:pt x="15352" y="10405"/>
                  <a:pt x="15331" y="10358"/>
                  <a:pt x="15292" y="10371"/>
                </a:cubicBezTo>
                <a:cubicBezTo>
                  <a:pt x="15261" y="10380"/>
                  <a:pt x="15237" y="10411"/>
                  <a:pt x="15238" y="10474"/>
                </a:cubicBezTo>
                <a:cubicBezTo>
                  <a:pt x="15242" y="10549"/>
                  <a:pt x="15272" y="10565"/>
                  <a:pt x="15309" y="10562"/>
                </a:cubicBezTo>
                <a:cubicBezTo>
                  <a:pt x="15345" y="10555"/>
                  <a:pt x="15361" y="10518"/>
                  <a:pt x="15366" y="10462"/>
                </a:cubicBezTo>
                <a:close/>
                <a:moveTo>
                  <a:pt x="15748" y="10365"/>
                </a:moveTo>
                <a:cubicBezTo>
                  <a:pt x="15712" y="10371"/>
                  <a:pt x="15684" y="10396"/>
                  <a:pt x="15682" y="10468"/>
                </a:cubicBezTo>
                <a:cubicBezTo>
                  <a:pt x="15680" y="10530"/>
                  <a:pt x="15705" y="10559"/>
                  <a:pt x="15739" y="10562"/>
                </a:cubicBezTo>
                <a:cubicBezTo>
                  <a:pt x="15776" y="10565"/>
                  <a:pt x="15806" y="10530"/>
                  <a:pt x="15808" y="10465"/>
                </a:cubicBezTo>
                <a:cubicBezTo>
                  <a:pt x="15808" y="10411"/>
                  <a:pt x="15780" y="10377"/>
                  <a:pt x="15748" y="10365"/>
                </a:cubicBezTo>
                <a:close/>
                <a:moveTo>
                  <a:pt x="12588" y="4691"/>
                </a:moveTo>
                <a:cubicBezTo>
                  <a:pt x="12570" y="4688"/>
                  <a:pt x="12547" y="4716"/>
                  <a:pt x="12546" y="4779"/>
                </a:cubicBezTo>
                <a:cubicBezTo>
                  <a:pt x="12544" y="4835"/>
                  <a:pt x="12567" y="4879"/>
                  <a:pt x="12597" y="4885"/>
                </a:cubicBezTo>
                <a:cubicBezTo>
                  <a:pt x="12634" y="4892"/>
                  <a:pt x="12663" y="4860"/>
                  <a:pt x="12664" y="4788"/>
                </a:cubicBezTo>
                <a:cubicBezTo>
                  <a:pt x="12664" y="4726"/>
                  <a:pt x="12640" y="4698"/>
                  <a:pt x="12588" y="4691"/>
                </a:cubicBezTo>
                <a:close/>
                <a:moveTo>
                  <a:pt x="16162" y="3107"/>
                </a:moveTo>
                <a:cubicBezTo>
                  <a:pt x="16131" y="3116"/>
                  <a:pt x="16106" y="3138"/>
                  <a:pt x="16103" y="3201"/>
                </a:cubicBezTo>
                <a:cubicBezTo>
                  <a:pt x="16099" y="3279"/>
                  <a:pt x="16130" y="3298"/>
                  <a:pt x="16165" y="3298"/>
                </a:cubicBezTo>
                <a:cubicBezTo>
                  <a:pt x="16199" y="3298"/>
                  <a:pt x="16218" y="3267"/>
                  <a:pt x="16218" y="3204"/>
                </a:cubicBezTo>
                <a:cubicBezTo>
                  <a:pt x="16217" y="3142"/>
                  <a:pt x="16192" y="3120"/>
                  <a:pt x="16162" y="3107"/>
                </a:cubicBezTo>
                <a:close/>
                <a:moveTo>
                  <a:pt x="13497" y="5512"/>
                </a:moveTo>
                <a:cubicBezTo>
                  <a:pt x="13463" y="5515"/>
                  <a:pt x="13440" y="5537"/>
                  <a:pt x="13442" y="5602"/>
                </a:cubicBezTo>
                <a:cubicBezTo>
                  <a:pt x="13442" y="5671"/>
                  <a:pt x="13462" y="5712"/>
                  <a:pt x="13501" y="5709"/>
                </a:cubicBezTo>
                <a:cubicBezTo>
                  <a:pt x="13541" y="5706"/>
                  <a:pt x="13557" y="5662"/>
                  <a:pt x="13556" y="5596"/>
                </a:cubicBezTo>
                <a:cubicBezTo>
                  <a:pt x="13556" y="5527"/>
                  <a:pt x="13529" y="5512"/>
                  <a:pt x="13497" y="5512"/>
                </a:cubicBezTo>
                <a:close/>
                <a:moveTo>
                  <a:pt x="13055" y="5709"/>
                </a:moveTo>
                <a:cubicBezTo>
                  <a:pt x="13087" y="5699"/>
                  <a:pt x="13108" y="5668"/>
                  <a:pt x="13110" y="5609"/>
                </a:cubicBezTo>
                <a:cubicBezTo>
                  <a:pt x="13112" y="5530"/>
                  <a:pt x="13085" y="5508"/>
                  <a:pt x="13046" y="5512"/>
                </a:cubicBezTo>
                <a:cubicBezTo>
                  <a:pt x="13011" y="5515"/>
                  <a:pt x="12995" y="5552"/>
                  <a:pt x="12996" y="5615"/>
                </a:cubicBezTo>
                <a:cubicBezTo>
                  <a:pt x="13000" y="5671"/>
                  <a:pt x="13019" y="5703"/>
                  <a:pt x="13055" y="5709"/>
                </a:cubicBezTo>
                <a:close/>
                <a:moveTo>
                  <a:pt x="16193" y="10371"/>
                </a:moveTo>
                <a:cubicBezTo>
                  <a:pt x="16160" y="10383"/>
                  <a:pt x="16130" y="10405"/>
                  <a:pt x="16128" y="10474"/>
                </a:cubicBezTo>
                <a:cubicBezTo>
                  <a:pt x="16126" y="10537"/>
                  <a:pt x="16154" y="10562"/>
                  <a:pt x="16185" y="10565"/>
                </a:cubicBezTo>
                <a:cubicBezTo>
                  <a:pt x="16222" y="10568"/>
                  <a:pt x="16252" y="10537"/>
                  <a:pt x="16252" y="10468"/>
                </a:cubicBezTo>
                <a:cubicBezTo>
                  <a:pt x="16252" y="10415"/>
                  <a:pt x="16224" y="10386"/>
                  <a:pt x="16193" y="10371"/>
                </a:cubicBezTo>
                <a:close/>
                <a:moveTo>
                  <a:pt x="17576" y="2400"/>
                </a:moveTo>
                <a:cubicBezTo>
                  <a:pt x="17571" y="2356"/>
                  <a:pt x="17553" y="2315"/>
                  <a:pt x="17519" y="2318"/>
                </a:cubicBezTo>
                <a:cubicBezTo>
                  <a:pt x="17482" y="2321"/>
                  <a:pt x="17457" y="2359"/>
                  <a:pt x="17457" y="2428"/>
                </a:cubicBezTo>
                <a:cubicBezTo>
                  <a:pt x="17457" y="2484"/>
                  <a:pt x="17479" y="2506"/>
                  <a:pt x="17507" y="2512"/>
                </a:cubicBezTo>
                <a:cubicBezTo>
                  <a:pt x="17546" y="2515"/>
                  <a:pt x="17567" y="2475"/>
                  <a:pt x="17576" y="2400"/>
                </a:cubicBezTo>
                <a:close/>
                <a:moveTo>
                  <a:pt x="14411" y="10368"/>
                </a:moveTo>
                <a:cubicBezTo>
                  <a:pt x="14377" y="10386"/>
                  <a:pt x="14349" y="10405"/>
                  <a:pt x="14351" y="10471"/>
                </a:cubicBezTo>
                <a:cubicBezTo>
                  <a:pt x="14353" y="10546"/>
                  <a:pt x="14385" y="10565"/>
                  <a:pt x="14420" y="10562"/>
                </a:cubicBezTo>
                <a:cubicBezTo>
                  <a:pt x="14457" y="10562"/>
                  <a:pt x="14473" y="10512"/>
                  <a:pt x="14470" y="10458"/>
                </a:cubicBezTo>
                <a:cubicBezTo>
                  <a:pt x="14468" y="10402"/>
                  <a:pt x="14440" y="10377"/>
                  <a:pt x="14411" y="10368"/>
                </a:cubicBezTo>
                <a:close/>
                <a:moveTo>
                  <a:pt x="20681" y="775"/>
                </a:moveTo>
                <a:cubicBezTo>
                  <a:pt x="20651" y="778"/>
                  <a:pt x="20624" y="800"/>
                  <a:pt x="20622" y="872"/>
                </a:cubicBezTo>
                <a:cubicBezTo>
                  <a:pt x="20622" y="934"/>
                  <a:pt x="20647" y="966"/>
                  <a:pt x="20676" y="972"/>
                </a:cubicBezTo>
                <a:cubicBezTo>
                  <a:pt x="20715" y="978"/>
                  <a:pt x="20736" y="931"/>
                  <a:pt x="20740" y="869"/>
                </a:cubicBezTo>
                <a:cubicBezTo>
                  <a:pt x="20745" y="809"/>
                  <a:pt x="20722" y="781"/>
                  <a:pt x="20681" y="775"/>
                </a:cubicBezTo>
                <a:close/>
                <a:moveTo>
                  <a:pt x="16192" y="11376"/>
                </a:moveTo>
                <a:cubicBezTo>
                  <a:pt x="16225" y="11373"/>
                  <a:pt x="16250" y="11348"/>
                  <a:pt x="16254" y="11288"/>
                </a:cubicBezTo>
                <a:cubicBezTo>
                  <a:pt x="16257" y="11225"/>
                  <a:pt x="16234" y="11191"/>
                  <a:pt x="16201" y="11185"/>
                </a:cubicBezTo>
                <a:cubicBezTo>
                  <a:pt x="16165" y="11179"/>
                  <a:pt x="16142" y="11210"/>
                  <a:pt x="16138" y="11269"/>
                </a:cubicBezTo>
                <a:cubicBezTo>
                  <a:pt x="16137" y="11329"/>
                  <a:pt x="16160" y="11363"/>
                  <a:pt x="16192" y="11376"/>
                </a:cubicBezTo>
                <a:close/>
                <a:moveTo>
                  <a:pt x="16618" y="3301"/>
                </a:moveTo>
                <a:cubicBezTo>
                  <a:pt x="16653" y="3289"/>
                  <a:pt x="16682" y="3257"/>
                  <a:pt x="16676" y="3185"/>
                </a:cubicBezTo>
                <a:cubicBezTo>
                  <a:pt x="16671" y="3126"/>
                  <a:pt x="16648" y="3095"/>
                  <a:pt x="16614" y="3104"/>
                </a:cubicBezTo>
                <a:cubicBezTo>
                  <a:pt x="16582" y="3113"/>
                  <a:pt x="16561" y="3151"/>
                  <a:pt x="16561" y="3210"/>
                </a:cubicBezTo>
                <a:cubicBezTo>
                  <a:pt x="16561" y="3276"/>
                  <a:pt x="16586" y="3298"/>
                  <a:pt x="16618" y="3301"/>
                </a:cubicBezTo>
                <a:close/>
                <a:moveTo>
                  <a:pt x="14883" y="4810"/>
                </a:moveTo>
                <a:cubicBezTo>
                  <a:pt x="14883" y="4741"/>
                  <a:pt x="14869" y="4701"/>
                  <a:pt x="14834" y="4694"/>
                </a:cubicBezTo>
                <a:cubicBezTo>
                  <a:pt x="14795" y="4688"/>
                  <a:pt x="14768" y="4726"/>
                  <a:pt x="14764" y="4788"/>
                </a:cubicBezTo>
                <a:cubicBezTo>
                  <a:pt x="14761" y="4842"/>
                  <a:pt x="14779" y="4885"/>
                  <a:pt x="14814" y="4889"/>
                </a:cubicBezTo>
                <a:cubicBezTo>
                  <a:pt x="14853" y="4895"/>
                  <a:pt x="14876" y="4867"/>
                  <a:pt x="14883" y="4810"/>
                </a:cubicBezTo>
                <a:close/>
                <a:moveTo>
                  <a:pt x="18473" y="3229"/>
                </a:moveTo>
                <a:cubicBezTo>
                  <a:pt x="18473" y="3167"/>
                  <a:pt x="18457" y="3132"/>
                  <a:pt x="18421" y="3132"/>
                </a:cubicBezTo>
                <a:cubicBezTo>
                  <a:pt x="18389" y="3132"/>
                  <a:pt x="18363" y="3145"/>
                  <a:pt x="18361" y="3214"/>
                </a:cubicBezTo>
                <a:cubicBezTo>
                  <a:pt x="18359" y="3286"/>
                  <a:pt x="18382" y="3320"/>
                  <a:pt x="18419" y="3326"/>
                </a:cubicBezTo>
                <a:cubicBezTo>
                  <a:pt x="18455" y="3329"/>
                  <a:pt x="18471" y="3289"/>
                  <a:pt x="18473" y="3229"/>
                </a:cubicBezTo>
                <a:close/>
                <a:moveTo>
                  <a:pt x="21114" y="13762"/>
                </a:moveTo>
                <a:cubicBezTo>
                  <a:pt x="21153" y="13762"/>
                  <a:pt x="21176" y="13727"/>
                  <a:pt x="21178" y="13655"/>
                </a:cubicBezTo>
                <a:cubicBezTo>
                  <a:pt x="21180" y="13589"/>
                  <a:pt x="21155" y="13564"/>
                  <a:pt x="21121" y="13564"/>
                </a:cubicBezTo>
                <a:cubicBezTo>
                  <a:pt x="21088" y="13564"/>
                  <a:pt x="21064" y="13592"/>
                  <a:pt x="21064" y="13655"/>
                </a:cubicBezTo>
                <a:cubicBezTo>
                  <a:pt x="21064" y="13715"/>
                  <a:pt x="21079" y="13755"/>
                  <a:pt x="21114" y="13762"/>
                </a:cubicBezTo>
                <a:close/>
                <a:moveTo>
                  <a:pt x="17580" y="1623"/>
                </a:moveTo>
                <a:cubicBezTo>
                  <a:pt x="17569" y="1570"/>
                  <a:pt x="17555" y="1529"/>
                  <a:pt x="17519" y="1529"/>
                </a:cubicBezTo>
                <a:cubicBezTo>
                  <a:pt x="17484" y="1529"/>
                  <a:pt x="17463" y="1557"/>
                  <a:pt x="17457" y="1617"/>
                </a:cubicBezTo>
                <a:cubicBezTo>
                  <a:pt x="17452" y="1679"/>
                  <a:pt x="17475" y="1714"/>
                  <a:pt x="17509" y="1720"/>
                </a:cubicBezTo>
                <a:cubicBezTo>
                  <a:pt x="17548" y="1730"/>
                  <a:pt x="17567" y="1683"/>
                  <a:pt x="17580" y="1623"/>
                </a:cubicBezTo>
                <a:close/>
                <a:moveTo>
                  <a:pt x="17026" y="10474"/>
                </a:moveTo>
                <a:cubicBezTo>
                  <a:pt x="17024" y="10530"/>
                  <a:pt x="17040" y="10577"/>
                  <a:pt x="17072" y="10584"/>
                </a:cubicBezTo>
                <a:cubicBezTo>
                  <a:pt x="17104" y="10587"/>
                  <a:pt x="17138" y="10568"/>
                  <a:pt x="17143" y="10493"/>
                </a:cubicBezTo>
                <a:cubicBezTo>
                  <a:pt x="17148" y="10415"/>
                  <a:pt x="17120" y="10386"/>
                  <a:pt x="17085" y="10386"/>
                </a:cubicBezTo>
                <a:cubicBezTo>
                  <a:pt x="17058" y="10386"/>
                  <a:pt x="17026" y="10402"/>
                  <a:pt x="17026" y="10474"/>
                </a:cubicBezTo>
                <a:close/>
                <a:moveTo>
                  <a:pt x="19380" y="12077"/>
                </a:moveTo>
                <a:cubicBezTo>
                  <a:pt x="19373" y="12018"/>
                  <a:pt x="19348" y="11986"/>
                  <a:pt x="19319" y="11986"/>
                </a:cubicBezTo>
                <a:cubicBezTo>
                  <a:pt x="19282" y="11983"/>
                  <a:pt x="19257" y="12027"/>
                  <a:pt x="19259" y="12096"/>
                </a:cubicBezTo>
                <a:cubicBezTo>
                  <a:pt x="19261" y="12155"/>
                  <a:pt x="19291" y="12180"/>
                  <a:pt x="19323" y="12174"/>
                </a:cubicBezTo>
                <a:cubicBezTo>
                  <a:pt x="19353" y="12168"/>
                  <a:pt x="19378" y="12140"/>
                  <a:pt x="19380" y="12077"/>
                </a:cubicBezTo>
                <a:close/>
                <a:moveTo>
                  <a:pt x="17958" y="1723"/>
                </a:moveTo>
                <a:cubicBezTo>
                  <a:pt x="18006" y="1717"/>
                  <a:pt x="18029" y="1686"/>
                  <a:pt x="18029" y="1626"/>
                </a:cubicBezTo>
                <a:cubicBezTo>
                  <a:pt x="18029" y="1564"/>
                  <a:pt x="18008" y="1529"/>
                  <a:pt x="17974" y="1529"/>
                </a:cubicBezTo>
                <a:cubicBezTo>
                  <a:pt x="17935" y="1529"/>
                  <a:pt x="17908" y="1567"/>
                  <a:pt x="17912" y="1636"/>
                </a:cubicBezTo>
                <a:cubicBezTo>
                  <a:pt x="17912" y="1692"/>
                  <a:pt x="17935" y="1730"/>
                  <a:pt x="17958" y="1723"/>
                </a:cubicBezTo>
                <a:close/>
                <a:moveTo>
                  <a:pt x="13108" y="4810"/>
                </a:moveTo>
                <a:cubicBezTo>
                  <a:pt x="13110" y="4735"/>
                  <a:pt x="13092" y="4701"/>
                  <a:pt x="13059" y="4691"/>
                </a:cubicBezTo>
                <a:cubicBezTo>
                  <a:pt x="13019" y="4682"/>
                  <a:pt x="12993" y="4713"/>
                  <a:pt x="12989" y="4779"/>
                </a:cubicBezTo>
                <a:cubicBezTo>
                  <a:pt x="12986" y="4835"/>
                  <a:pt x="13007" y="4876"/>
                  <a:pt x="13039" y="4885"/>
                </a:cubicBezTo>
                <a:cubicBezTo>
                  <a:pt x="13078" y="4898"/>
                  <a:pt x="13099" y="4857"/>
                  <a:pt x="13108" y="4810"/>
                </a:cubicBezTo>
                <a:close/>
                <a:moveTo>
                  <a:pt x="19829" y="1632"/>
                </a:moveTo>
                <a:cubicBezTo>
                  <a:pt x="19827" y="1585"/>
                  <a:pt x="19815" y="1539"/>
                  <a:pt x="19779" y="1535"/>
                </a:cubicBezTo>
                <a:cubicBezTo>
                  <a:pt x="19744" y="1535"/>
                  <a:pt x="19717" y="1573"/>
                  <a:pt x="19715" y="1639"/>
                </a:cubicBezTo>
                <a:cubicBezTo>
                  <a:pt x="19714" y="1704"/>
                  <a:pt x="19740" y="1723"/>
                  <a:pt x="19772" y="1726"/>
                </a:cubicBezTo>
                <a:cubicBezTo>
                  <a:pt x="19806" y="1730"/>
                  <a:pt x="19829" y="1708"/>
                  <a:pt x="19829" y="1632"/>
                </a:cubicBezTo>
                <a:close/>
                <a:moveTo>
                  <a:pt x="17976" y="10386"/>
                </a:moveTo>
                <a:cubicBezTo>
                  <a:pt x="17947" y="10399"/>
                  <a:pt x="17919" y="10411"/>
                  <a:pt x="17917" y="10480"/>
                </a:cubicBezTo>
                <a:cubicBezTo>
                  <a:pt x="17915" y="10559"/>
                  <a:pt x="17946" y="10581"/>
                  <a:pt x="17981" y="10577"/>
                </a:cubicBezTo>
                <a:cubicBezTo>
                  <a:pt x="18011" y="10574"/>
                  <a:pt x="18034" y="10543"/>
                  <a:pt x="18034" y="10477"/>
                </a:cubicBezTo>
                <a:cubicBezTo>
                  <a:pt x="18033" y="10405"/>
                  <a:pt x="18006" y="10393"/>
                  <a:pt x="17976" y="10386"/>
                </a:cubicBezTo>
                <a:close/>
                <a:moveTo>
                  <a:pt x="14882" y="3198"/>
                </a:moveTo>
                <a:cubicBezTo>
                  <a:pt x="14878" y="3138"/>
                  <a:pt x="14859" y="3101"/>
                  <a:pt x="14827" y="3098"/>
                </a:cubicBezTo>
                <a:cubicBezTo>
                  <a:pt x="14795" y="3095"/>
                  <a:pt x="14772" y="3132"/>
                  <a:pt x="14770" y="3192"/>
                </a:cubicBezTo>
                <a:cubicBezTo>
                  <a:pt x="14768" y="3251"/>
                  <a:pt x="14786" y="3286"/>
                  <a:pt x="14821" y="3286"/>
                </a:cubicBezTo>
                <a:cubicBezTo>
                  <a:pt x="14857" y="3286"/>
                  <a:pt x="14876" y="3254"/>
                  <a:pt x="14882" y="3198"/>
                </a:cubicBezTo>
                <a:close/>
                <a:moveTo>
                  <a:pt x="18423" y="11185"/>
                </a:moveTo>
                <a:cubicBezTo>
                  <a:pt x="18388" y="11188"/>
                  <a:pt x="18370" y="11235"/>
                  <a:pt x="18368" y="11285"/>
                </a:cubicBezTo>
                <a:cubicBezTo>
                  <a:pt x="18366" y="11344"/>
                  <a:pt x="18393" y="11373"/>
                  <a:pt x="18425" y="11376"/>
                </a:cubicBezTo>
                <a:cubicBezTo>
                  <a:pt x="18462" y="11379"/>
                  <a:pt x="18480" y="11338"/>
                  <a:pt x="18478" y="11282"/>
                </a:cubicBezTo>
                <a:cubicBezTo>
                  <a:pt x="18478" y="11229"/>
                  <a:pt x="18460" y="11185"/>
                  <a:pt x="18423" y="11185"/>
                </a:cubicBezTo>
                <a:close/>
                <a:moveTo>
                  <a:pt x="20679" y="13564"/>
                </a:moveTo>
                <a:cubicBezTo>
                  <a:pt x="20644" y="13564"/>
                  <a:pt x="20621" y="13589"/>
                  <a:pt x="20621" y="13655"/>
                </a:cubicBezTo>
                <a:cubicBezTo>
                  <a:pt x="20621" y="13715"/>
                  <a:pt x="20637" y="13755"/>
                  <a:pt x="20670" y="13758"/>
                </a:cubicBezTo>
                <a:cubicBezTo>
                  <a:pt x="20708" y="13762"/>
                  <a:pt x="20733" y="13724"/>
                  <a:pt x="20733" y="13655"/>
                </a:cubicBezTo>
                <a:cubicBezTo>
                  <a:pt x="20734" y="13589"/>
                  <a:pt x="20708" y="13567"/>
                  <a:pt x="20679" y="13564"/>
                </a:cubicBezTo>
                <a:close/>
                <a:moveTo>
                  <a:pt x="17063" y="1529"/>
                </a:moveTo>
                <a:cubicBezTo>
                  <a:pt x="17030" y="1532"/>
                  <a:pt x="17008" y="1564"/>
                  <a:pt x="17010" y="1626"/>
                </a:cubicBezTo>
                <a:cubicBezTo>
                  <a:pt x="17012" y="1695"/>
                  <a:pt x="17038" y="1730"/>
                  <a:pt x="17076" y="1720"/>
                </a:cubicBezTo>
                <a:cubicBezTo>
                  <a:pt x="17108" y="1714"/>
                  <a:pt x="17124" y="1670"/>
                  <a:pt x="17122" y="1611"/>
                </a:cubicBezTo>
                <a:cubicBezTo>
                  <a:pt x="17122" y="1542"/>
                  <a:pt x="17097" y="1526"/>
                  <a:pt x="17063" y="1529"/>
                </a:cubicBezTo>
                <a:close/>
                <a:moveTo>
                  <a:pt x="16676" y="1614"/>
                </a:moveTo>
                <a:cubicBezTo>
                  <a:pt x="16671" y="1554"/>
                  <a:pt x="16650" y="1529"/>
                  <a:pt x="16618" y="1523"/>
                </a:cubicBezTo>
                <a:cubicBezTo>
                  <a:pt x="16580" y="1520"/>
                  <a:pt x="16563" y="1551"/>
                  <a:pt x="16563" y="1614"/>
                </a:cubicBezTo>
                <a:cubicBezTo>
                  <a:pt x="16563" y="1676"/>
                  <a:pt x="16588" y="1711"/>
                  <a:pt x="16618" y="1711"/>
                </a:cubicBezTo>
                <a:cubicBezTo>
                  <a:pt x="16648" y="1711"/>
                  <a:pt x="16671" y="1673"/>
                  <a:pt x="16676" y="1614"/>
                </a:cubicBezTo>
                <a:close/>
                <a:moveTo>
                  <a:pt x="20287" y="12863"/>
                </a:moveTo>
                <a:cubicBezTo>
                  <a:pt x="20278" y="12803"/>
                  <a:pt x="20257" y="12778"/>
                  <a:pt x="20225" y="12778"/>
                </a:cubicBezTo>
                <a:cubicBezTo>
                  <a:pt x="20189" y="12778"/>
                  <a:pt x="20159" y="12807"/>
                  <a:pt x="20161" y="12875"/>
                </a:cubicBezTo>
                <a:cubicBezTo>
                  <a:pt x="20163" y="12932"/>
                  <a:pt x="20193" y="12966"/>
                  <a:pt x="20221" y="12966"/>
                </a:cubicBezTo>
                <a:cubicBezTo>
                  <a:pt x="20257" y="12966"/>
                  <a:pt x="20280" y="12926"/>
                  <a:pt x="20287" y="12863"/>
                </a:cubicBezTo>
                <a:close/>
                <a:moveTo>
                  <a:pt x="17125" y="2403"/>
                </a:moveTo>
                <a:cubicBezTo>
                  <a:pt x="17117" y="2346"/>
                  <a:pt x="17099" y="2312"/>
                  <a:pt x="17065" y="2315"/>
                </a:cubicBezTo>
                <a:cubicBezTo>
                  <a:pt x="17026" y="2321"/>
                  <a:pt x="17006" y="2362"/>
                  <a:pt x="17010" y="2431"/>
                </a:cubicBezTo>
                <a:cubicBezTo>
                  <a:pt x="17014" y="2497"/>
                  <a:pt x="17040" y="2512"/>
                  <a:pt x="17074" y="2506"/>
                </a:cubicBezTo>
                <a:cubicBezTo>
                  <a:pt x="17108" y="2497"/>
                  <a:pt x="17122" y="2459"/>
                  <a:pt x="17125" y="2403"/>
                </a:cubicBezTo>
                <a:close/>
                <a:moveTo>
                  <a:pt x="13481" y="4071"/>
                </a:moveTo>
                <a:cubicBezTo>
                  <a:pt x="13518" y="4075"/>
                  <a:pt x="13545" y="4050"/>
                  <a:pt x="13547" y="3990"/>
                </a:cubicBezTo>
                <a:cubicBezTo>
                  <a:pt x="13550" y="3921"/>
                  <a:pt x="13520" y="3884"/>
                  <a:pt x="13486" y="3884"/>
                </a:cubicBezTo>
                <a:cubicBezTo>
                  <a:pt x="13454" y="3884"/>
                  <a:pt x="13431" y="3931"/>
                  <a:pt x="13430" y="3984"/>
                </a:cubicBezTo>
                <a:cubicBezTo>
                  <a:pt x="13426" y="4040"/>
                  <a:pt x="13449" y="4075"/>
                  <a:pt x="13481" y="4071"/>
                </a:cubicBezTo>
                <a:close/>
                <a:moveTo>
                  <a:pt x="15769" y="3267"/>
                </a:moveTo>
                <a:cubicBezTo>
                  <a:pt x="15771" y="3148"/>
                  <a:pt x="15757" y="3104"/>
                  <a:pt x="15721" y="3098"/>
                </a:cubicBezTo>
                <a:cubicBezTo>
                  <a:pt x="15688" y="3091"/>
                  <a:pt x="15664" y="3126"/>
                  <a:pt x="15661" y="3185"/>
                </a:cubicBezTo>
                <a:cubicBezTo>
                  <a:pt x="15656" y="3248"/>
                  <a:pt x="15675" y="3282"/>
                  <a:pt x="15711" y="3289"/>
                </a:cubicBezTo>
                <a:cubicBezTo>
                  <a:pt x="15743" y="3292"/>
                  <a:pt x="15767" y="3279"/>
                  <a:pt x="15769" y="3267"/>
                </a:cubicBezTo>
                <a:close/>
                <a:moveTo>
                  <a:pt x="19829" y="12068"/>
                </a:moveTo>
                <a:cubicBezTo>
                  <a:pt x="19827" y="12011"/>
                  <a:pt x="19804" y="11977"/>
                  <a:pt x="19772" y="11980"/>
                </a:cubicBezTo>
                <a:cubicBezTo>
                  <a:pt x="19744" y="11983"/>
                  <a:pt x="19714" y="12011"/>
                  <a:pt x="19715" y="12077"/>
                </a:cubicBezTo>
                <a:cubicBezTo>
                  <a:pt x="19715" y="12143"/>
                  <a:pt x="19744" y="12165"/>
                  <a:pt x="19774" y="12168"/>
                </a:cubicBezTo>
                <a:cubicBezTo>
                  <a:pt x="19809" y="12171"/>
                  <a:pt x="19831" y="12140"/>
                  <a:pt x="19829" y="12068"/>
                </a:cubicBezTo>
                <a:close/>
                <a:moveTo>
                  <a:pt x="14035" y="11291"/>
                </a:moveTo>
                <a:cubicBezTo>
                  <a:pt x="14031" y="11235"/>
                  <a:pt x="14015" y="11191"/>
                  <a:pt x="13982" y="11188"/>
                </a:cubicBezTo>
                <a:cubicBezTo>
                  <a:pt x="13944" y="11182"/>
                  <a:pt x="13930" y="11229"/>
                  <a:pt x="13927" y="11282"/>
                </a:cubicBezTo>
                <a:cubicBezTo>
                  <a:pt x="13923" y="11335"/>
                  <a:pt x="13943" y="11366"/>
                  <a:pt x="13971" y="11373"/>
                </a:cubicBezTo>
                <a:cubicBezTo>
                  <a:pt x="14005" y="11379"/>
                  <a:pt x="14024" y="11344"/>
                  <a:pt x="14035" y="11291"/>
                </a:cubicBezTo>
                <a:close/>
                <a:moveTo>
                  <a:pt x="14482" y="11266"/>
                </a:moveTo>
                <a:cubicBezTo>
                  <a:pt x="14475" y="11210"/>
                  <a:pt x="14452" y="11185"/>
                  <a:pt x="14420" y="11182"/>
                </a:cubicBezTo>
                <a:cubicBezTo>
                  <a:pt x="14383" y="11182"/>
                  <a:pt x="14363" y="11219"/>
                  <a:pt x="14365" y="11276"/>
                </a:cubicBezTo>
                <a:cubicBezTo>
                  <a:pt x="14367" y="11332"/>
                  <a:pt x="14390" y="11376"/>
                  <a:pt x="14424" y="11366"/>
                </a:cubicBezTo>
                <a:cubicBezTo>
                  <a:pt x="14452" y="11363"/>
                  <a:pt x="14477" y="11329"/>
                  <a:pt x="14482" y="11266"/>
                </a:cubicBezTo>
                <a:close/>
                <a:moveTo>
                  <a:pt x="16588" y="11279"/>
                </a:moveTo>
                <a:cubicBezTo>
                  <a:pt x="16591" y="11338"/>
                  <a:pt x="16611" y="11376"/>
                  <a:pt x="16643" y="11376"/>
                </a:cubicBezTo>
                <a:cubicBezTo>
                  <a:pt x="16675" y="11376"/>
                  <a:pt x="16699" y="11344"/>
                  <a:pt x="16698" y="11282"/>
                </a:cubicBezTo>
                <a:cubicBezTo>
                  <a:pt x="16698" y="11222"/>
                  <a:pt x="16676" y="11188"/>
                  <a:pt x="16643" y="11188"/>
                </a:cubicBezTo>
                <a:cubicBezTo>
                  <a:pt x="16609" y="11182"/>
                  <a:pt x="16591" y="11216"/>
                  <a:pt x="16588" y="11279"/>
                </a:cubicBezTo>
                <a:close/>
                <a:moveTo>
                  <a:pt x="17086" y="11376"/>
                </a:moveTo>
                <a:cubicBezTo>
                  <a:pt x="17120" y="11370"/>
                  <a:pt x="17141" y="11341"/>
                  <a:pt x="17141" y="11279"/>
                </a:cubicBezTo>
                <a:cubicBezTo>
                  <a:pt x="17141" y="11216"/>
                  <a:pt x="17122" y="11179"/>
                  <a:pt x="17086" y="11185"/>
                </a:cubicBezTo>
                <a:cubicBezTo>
                  <a:pt x="17054" y="11188"/>
                  <a:pt x="17030" y="11225"/>
                  <a:pt x="17028" y="11282"/>
                </a:cubicBezTo>
                <a:cubicBezTo>
                  <a:pt x="17030" y="11341"/>
                  <a:pt x="17053" y="11373"/>
                  <a:pt x="17086" y="11376"/>
                </a:cubicBezTo>
                <a:close/>
                <a:moveTo>
                  <a:pt x="17527" y="11379"/>
                </a:moveTo>
                <a:cubicBezTo>
                  <a:pt x="17564" y="11373"/>
                  <a:pt x="17587" y="11341"/>
                  <a:pt x="17587" y="11279"/>
                </a:cubicBezTo>
                <a:cubicBezTo>
                  <a:pt x="17587" y="11216"/>
                  <a:pt x="17566" y="11182"/>
                  <a:pt x="17532" y="11182"/>
                </a:cubicBezTo>
                <a:cubicBezTo>
                  <a:pt x="17496" y="11182"/>
                  <a:pt x="17477" y="11219"/>
                  <a:pt x="17475" y="11279"/>
                </a:cubicBezTo>
                <a:cubicBezTo>
                  <a:pt x="17473" y="11341"/>
                  <a:pt x="17498" y="11370"/>
                  <a:pt x="17527" y="11379"/>
                </a:cubicBezTo>
                <a:close/>
                <a:moveTo>
                  <a:pt x="17972" y="11185"/>
                </a:moveTo>
                <a:cubicBezTo>
                  <a:pt x="17938" y="11191"/>
                  <a:pt x="17919" y="11222"/>
                  <a:pt x="17921" y="11285"/>
                </a:cubicBezTo>
                <a:cubicBezTo>
                  <a:pt x="17922" y="11348"/>
                  <a:pt x="17944" y="11379"/>
                  <a:pt x="17977" y="11376"/>
                </a:cubicBezTo>
                <a:cubicBezTo>
                  <a:pt x="18013" y="11376"/>
                  <a:pt x="18031" y="11338"/>
                  <a:pt x="18031" y="11276"/>
                </a:cubicBezTo>
                <a:cubicBezTo>
                  <a:pt x="18029" y="11216"/>
                  <a:pt x="18008" y="11185"/>
                  <a:pt x="17972" y="11185"/>
                </a:cubicBezTo>
                <a:close/>
                <a:moveTo>
                  <a:pt x="15327" y="3182"/>
                </a:moveTo>
                <a:cubicBezTo>
                  <a:pt x="15322" y="3126"/>
                  <a:pt x="15302" y="3091"/>
                  <a:pt x="15269" y="3095"/>
                </a:cubicBezTo>
                <a:cubicBezTo>
                  <a:pt x="15230" y="3098"/>
                  <a:pt x="15210" y="3142"/>
                  <a:pt x="15215" y="3210"/>
                </a:cubicBezTo>
                <a:cubicBezTo>
                  <a:pt x="15221" y="3273"/>
                  <a:pt x="15246" y="3292"/>
                  <a:pt x="15277" y="3286"/>
                </a:cubicBezTo>
                <a:cubicBezTo>
                  <a:pt x="15313" y="3279"/>
                  <a:pt x="15327" y="3242"/>
                  <a:pt x="15327" y="3182"/>
                </a:cubicBezTo>
                <a:close/>
                <a:moveTo>
                  <a:pt x="17969" y="2328"/>
                </a:moveTo>
                <a:cubicBezTo>
                  <a:pt x="17937" y="2340"/>
                  <a:pt x="17906" y="2362"/>
                  <a:pt x="17906" y="2425"/>
                </a:cubicBezTo>
                <a:cubicBezTo>
                  <a:pt x="17906" y="2487"/>
                  <a:pt x="17933" y="2512"/>
                  <a:pt x="17967" y="2515"/>
                </a:cubicBezTo>
                <a:cubicBezTo>
                  <a:pt x="18001" y="2518"/>
                  <a:pt x="18025" y="2484"/>
                  <a:pt x="18027" y="2425"/>
                </a:cubicBezTo>
                <a:cubicBezTo>
                  <a:pt x="18027" y="2359"/>
                  <a:pt x="17997" y="2340"/>
                  <a:pt x="17969" y="2328"/>
                </a:cubicBezTo>
                <a:close/>
                <a:moveTo>
                  <a:pt x="18476" y="1629"/>
                </a:moveTo>
                <a:cubicBezTo>
                  <a:pt x="18475" y="1576"/>
                  <a:pt x="18459" y="1535"/>
                  <a:pt x="18425" y="1532"/>
                </a:cubicBezTo>
                <a:cubicBezTo>
                  <a:pt x="18386" y="1529"/>
                  <a:pt x="18361" y="1560"/>
                  <a:pt x="18363" y="1632"/>
                </a:cubicBezTo>
                <a:cubicBezTo>
                  <a:pt x="18363" y="1692"/>
                  <a:pt x="18386" y="1723"/>
                  <a:pt x="18419" y="1723"/>
                </a:cubicBezTo>
                <a:cubicBezTo>
                  <a:pt x="18453" y="1723"/>
                  <a:pt x="18473" y="1692"/>
                  <a:pt x="18476" y="1629"/>
                </a:cubicBezTo>
                <a:close/>
                <a:moveTo>
                  <a:pt x="18029" y="853"/>
                </a:moveTo>
                <a:cubicBezTo>
                  <a:pt x="18024" y="787"/>
                  <a:pt x="18002" y="753"/>
                  <a:pt x="17970" y="753"/>
                </a:cubicBezTo>
                <a:cubicBezTo>
                  <a:pt x="17937" y="753"/>
                  <a:pt x="17917" y="793"/>
                  <a:pt x="17919" y="853"/>
                </a:cubicBezTo>
                <a:cubicBezTo>
                  <a:pt x="17921" y="906"/>
                  <a:pt x="17938" y="937"/>
                  <a:pt x="17969" y="937"/>
                </a:cubicBezTo>
                <a:cubicBezTo>
                  <a:pt x="18001" y="937"/>
                  <a:pt x="18018" y="900"/>
                  <a:pt x="18029" y="853"/>
                </a:cubicBezTo>
                <a:close/>
                <a:moveTo>
                  <a:pt x="19293" y="950"/>
                </a:moveTo>
                <a:cubicBezTo>
                  <a:pt x="19351" y="941"/>
                  <a:pt x="19378" y="922"/>
                  <a:pt x="19378" y="859"/>
                </a:cubicBezTo>
                <a:cubicBezTo>
                  <a:pt x="19378" y="797"/>
                  <a:pt x="19350" y="768"/>
                  <a:pt x="19321" y="765"/>
                </a:cubicBezTo>
                <a:cubicBezTo>
                  <a:pt x="19291" y="762"/>
                  <a:pt x="19264" y="793"/>
                  <a:pt x="19266" y="856"/>
                </a:cubicBezTo>
                <a:cubicBezTo>
                  <a:pt x="19266" y="915"/>
                  <a:pt x="19284" y="953"/>
                  <a:pt x="19293" y="950"/>
                </a:cubicBezTo>
                <a:close/>
                <a:moveTo>
                  <a:pt x="21125" y="14541"/>
                </a:moveTo>
                <a:cubicBezTo>
                  <a:pt x="21157" y="14532"/>
                  <a:pt x="21178" y="14504"/>
                  <a:pt x="21176" y="14441"/>
                </a:cubicBezTo>
                <a:cubicBezTo>
                  <a:pt x="21175" y="14378"/>
                  <a:pt x="21153" y="14347"/>
                  <a:pt x="21119" y="14350"/>
                </a:cubicBezTo>
                <a:cubicBezTo>
                  <a:pt x="21086" y="14353"/>
                  <a:pt x="21066" y="14388"/>
                  <a:pt x="21066" y="14447"/>
                </a:cubicBezTo>
                <a:cubicBezTo>
                  <a:pt x="21068" y="14513"/>
                  <a:pt x="21089" y="14541"/>
                  <a:pt x="21125" y="14541"/>
                </a:cubicBezTo>
                <a:close/>
                <a:moveTo>
                  <a:pt x="20736" y="83"/>
                </a:moveTo>
                <a:cubicBezTo>
                  <a:pt x="20734" y="17"/>
                  <a:pt x="20713" y="-5"/>
                  <a:pt x="20679" y="1"/>
                </a:cubicBezTo>
                <a:cubicBezTo>
                  <a:pt x="20647" y="8"/>
                  <a:pt x="20624" y="42"/>
                  <a:pt x="20626" y="98"/>
                </a:cubicBezTo>
                <a:cubicBezTo>
                  <a:pt x="20628" y="158"/>
                  <a:pt x="20656" y="186"/>
                  <a:pt x="20686" y="183"/>
                </a:cubicBezTo>
                <a:cubicBezTo>
                  <a:pt x="20718" y="180"/>
                  <a:pt x="20738" y="142"/>
                  <a:pt x="20736" y="83"/>
                </a:cubicBezTo>
                <a:close/>
                <a:moveTo>
                  <a:pt x="21198" y="80"/>
                </a:moveTo>
                <a:cubicBezTo>
                  <a:pt x="21189" y="26"/>
                  <a:pt x="21167" y="1"/>
                  <a:pt x="21135" y="4"/>
                </a:cubicBezTo>
                <a:cubicBezTo>
                  <a:pt x="21100" y="4"/>
                  <a:pt x="21082" y="42"/>
                  <a:pt x="21086" y="101"/>
                </a:cubicBezTo>
                <a:cubicBezTo>
                  <a:pt x="21089" y="158"/>
                  <a:pt x="21111" y="199"/>
                  <a:pt x="21144" y="186"/>
                </a:cubicBezTo>
                <a:cubicBezTo>
                  <a:pt x="21171" y="177"/>
                  <a:pt x="21196" y="148"/>
                  <a:pt x="21198" y="80"/>
                </a:cubicBezTo>
                <a:close/>
                <a:moveTo>
                  <a:pt x="20731" y="14447"/>
                </a:moveTo>
                <a:cubicBezTo>
                  <a:pt x="20727" y="14385"/>
                  <a:pt x="20706" y="14353"/>
                  <a:pt x="20674" y="14350"/>
                </a:cubicBezTo>
                <a:cubicBezTo>
                  <a:pt x="20644" y="14347"/>
                  <a:pt x="20626" y="14378"/>
                  <a:pt x="20622" y="14432"/>
                </a:cubicBezTo>
                <a:cubicBezTo>
                  <a:pt x="20617" y="14491"/>
                  <a:pt x="20633" y="14535"/>
                  <a:pt x="20669" y="14538"/>
                </a:cubicBezTo>
                <a:cubicBezTo>
                  <a:pt x="20701" y="14538"/>
                  <a:pt x="20722" y="14504"/>
                  <a:pt x="20731" y="14447"/>
                </a:cubicBezTo>
                <a:close/>
                <a:moveTo>
                  <a:pt x="18419" y="12162"/>
                </a:moveTo>
                <a:cubicBezTo>
                  <a:pt x="18455" y="12165"/>
                  <a:pt x="18476" y="12140"/>
                  <a:pt x="18478" y="12077"/>
                </a:cubicBezTo>
                <a:cubicBezTo>
                  <a:pt x="18478" y="12024"/>
                  <a:pt x="18460" y="11986"/>
                  <a:pt x="18434" y="11983"/>
                </a:cubicBezTo>
                <a:cubicBezTo>
                  <a:pt x="18396" y="11977"/>
                  <a:pt x="18370" y="12021"/>
                  <a:pt x="18368" y="12086"/>
                </a:cubicBezTo>
                <a:cubicBezTo>
                  <a:pt x="18364" y="12133"/>
                  <a:pt x="18391" y="12159"/>
                  <a:pt x="18419" y="12162"/>
                </a:cubicBezTo>
                <a:close/>
                <a:moveTo>
                  <a:pt x="19829" y="865"/>
                </a:moveTo>
                <a:cubicBezTo>
                  <a:pt x="19831" y="803"/>
                  <a:pt x="19811" y="768"/>
                  <a:pt x="19779" y="762"/>
                </a:cubicBezTo>
                <a:cubicBezTo>
                  <a:pt x="19747" y="756"/>
                  <a:pt x="19724" y="797"/>
                  <a:pt x="19719" y="850"/>
                </a:cubicBezTo>
                <a:cubicBezTo>
                  <a:pt x="19712" y="912"/>
                  <a:pt x="19738" y="937"/>
                  <a:pt x="19770" y="944"/>
                </a:cubicBezTo>
                <a:cubicBezTo>
                  <a:pt x="19804" y="953"/>
                  <a:pt x="19827" y="931"/>
                  <a:pt x="19829" y="865"/>
                </a:cubicBezTo>
                <a:close/>
                <a:moveTo>
                  <a:pt x="20289" y="13655"/>
                </a:moveTo>
                <a:cubicBezTo>
                  <a:pt x="20282" y="13599"/>
                  <a:pt x="20262" y="13567"/>
                  <a:pt x="20228" y="13564"/>
                </a:cubicBezTo>
                <a:cubicBezTo>
                  <a:pt x="20198" y="13561"/>
                  <a:pt x="20180" y="13586"/>
                  <a:pt x="20175" y="13639"/>
                </a:cubicBezTo>
                <a:cubicBezTo>
                  <a:pt x="20168" y="13708"/>
                  <a:pt x="20195" y="13733"/>
                  <a:pt x="20225" y="13740"/>
                </a:cubicBezTo>
                <a:cubicBezTo>
                  <a:pt x="20257" y="13746"/>
                  <a:pt x="20278" y="13711"/>
                  <a:pt x="20289" y="13655"/>
                </a:cubicBezTo>
                <a:close/>
                <a:moveTo>
                  <a:pt x="18931" y="862"/>
                </a:moveTo>
                <a:cubicBezTo>
                  <a:pt x="18927" y="806"/>
                  <a:pt x="18909" y="765"/>
                  <a:pt x="18877" y="768"/>
                </a:cubicBezTo>
                <a:cubicBezTo>
                  <a:pt x="18847" y="768"/>
                  <a:pt x="18821" y="793"/>
                  <a:pt x="18821" y="859"/>
                </a:cubicBezTo>
                <a:cubicBezTo>
                  <a:pt x="18821" y="909"/>
                  <a:pt x="18835" y="941"/>
                  <a:pt x="18867" y="944"/>
                </a:cubicBezTo>
                <a:cubicBezTo>
                  <a:pt x="18901" y="944"/>
                  <a:pt x="18922" y="922"/>
                  <a:pt x="18931" y="862"/>
                </a:cubicBezTo>
                <a:close/>
                <a:moveTo>
                  <a:pt x="18473" y="853"/>
                </a:moveTo>
                <a:cubicBezTo>
                  <a:pt x="18469" y="787"/>
                  <a:pt x="18446" y="759"/>
                  <a:pt x="18421" y="762"/>
                </a:cubicBezTo>
                <a:cubicBezTo>
                  <a:pt x="18393" y="765"/>
                  <a:pt x="18363" y="797"/>
                  <a:pt x="18366" y="859"/>
                </a:cubicBezTo>
                <a:cubicBezTo>
                  <a:pt x="18370" y="915"/>
                  <a:pt x="18396" y="950"/>
                  <a:pt x="18430" y="941"/>
                </a:cubicBezTo>
                <a:cubicBezTo>
                  <a:pt x="18460" y="928"/>
                  <a:pt x="18473" y="894"/>
                  <a:pt x="18473" y="853"/>
                </a:cubicBezTo>
                <a:close/>
                <a:moveTo>
                  <a:pt x="17514" y="937"/>
                </a:moveTo>
                <a:cubicBezTo>
                  <a:pt x="17546" y="928"/>
                  <a:pt x="17569" y="894"/>
                  <a:pt x="17571" y="837"/>
                </a:cubicBezTo>
                <a:cubicBezTo>
                  <a:pt x="17573" y="790"/>
                  <a:pt x="17553" y="753"/>
                  <a:pt x="17525" y="750"/>
                </a:cubicBezTo>
                <a:cubicBezTo>
                  <a:pt x="17491" y="743"/>
                  <a:pt x="17466" y="778"/>
                  <a:pt x="17463" y="834"/>
                </a:cubicBezTo>
                <a:cubicBezTo>
                  <a:pt x="17459" y="890"/>
                  <a:pt x="17482" y="925"/>
                  <a:pt x="17514" y="937"/>
                </a:cubicBezTo>
                <a:close/>
                <a:moveTo>
                  <a:pt x="15709" y="2497"/>
                </a:moveTo>
                <a:cubicBezTo>
                  <a:pt x="15741" y="2484"/>
                  <a:pt x="15767" y="2465"/>
                  <a:pt x="15769" y="2403"/>
                </a:cubicBezTo>
                <a:cubicBezTo>
                  <a:pt x="15771" y="2349"/>
                  <a:pt x="15757" y="2318"/>
                  <a:pt x="15725" y="2312"/>
                </a:cubicBezTo>
                <a:cubicBezTo>
                  <a:pt x="15691" y="2306"/>
                  <a:pt x="15666" y="2328"/>
                  <a:pt x="15661" y="2390"/>
                </a:cubicBezTo>
                <a:cubicBezTo>
                  <a:pt x="15654" y="2456"/>
                  <a:pt x="15684" y="2472"/>
                  <a:pt x="15709" y="2497"/>
                </a:cubicBezTo>
                <a:close/>
                <a:moveTo>
                  <a:pt x="15808" y="11263"/>
                </a:moveTo>
                <a:cubicBezTo>
                  <a:pt x="15799" y="11204"/>
                  <a:pt x="15778" y="11179"/>
                  <a:pt x="15744" y="11182"/>
                </a:cubicBezTo>
                <a:cubicBezTo>
                  <a:pt x="15712" y="11185"/>
                  <a:pt x="15698" y="11222"/>
                  <a:pt x="15698" y="11272"/>
                </a:cubicBezTo>
                <a:cubicBezTo>
                  <a:pt x="15698" y="11332"/>
                  <a:pt x="15718" y="11379"/>
                  <a:pt x="15751" y="11370"/>
                </a:cubicBezTo>
                <a:cubicBezTo>
                  <a:pt x="15782" y="11360"/>
                  <a:pt x="15805" y="11323"/>
                  <a:pt x="15808" y="11263"/>
                </a:cubicBezTo>
                <a:close/>
                <a:moveTo>
                  <a:pt x="12593" y="4068"/>
                </a:moveTo>
                <a:cubicBezTo>
                  <a:pt x="12634" y="4068"/>
                  <a:pt x="12656" y="4021"/>
                  <a:pt x="12656" y="3974"/>
                </a:cubicBezTo>
                <a:cubicBezTo>
                  <a:pt x="12656" y="3924"/>
                  <a:pt x="12631" y="3877"/>
                  <a:pt x="12597" y="3880"/>
                </a:cubicBezTo>
                <a:cubicBezTo>
                  <a:pt x="12563" y="3884"/>
                  <a:pt x="12547" y="3931"/>
                  <a:pt x="12549" y="3987"/>
                </a:cubicBezTo>
                <a:cubicBezTo>
                  <a:pt x="12551" y="4037"/>
                  <a:pt x="12567" y="4071"/>
                  <a:pt x="12593" y="4068"/>
                </a:cubicBezTo>
                <a:close/>
                <a:moveTo>
                  <a:pt x="9059" y="17371"/>
                </a:moveTo>
                <a:cubicBezTo>
                  <a:pt x="8999" y="17362"/>
                  <a:pt x="8954" y="17412"/>
                  <a:pt x="8956" y="17519"/>
                </a:cubicBezTo>
                <a:cubicBezTo>
                  <a:pt x="8958" y="17613"/>
                  <a:pt x="9004" y="17653"/>
                  <a:pt x="9059" y="17647"/>
                </a:cubicBezTo>
                <a:cubicBezTo>
                  <a:pt x="9059" y="17553"/>
                  <a:pt x="9059" y="17462"/>
                  <a:pt x="9059" y="17371"/>
                </a:cubicBezTo>
                <a:close/>
                <a:moveTo>
                  <a:pt x="9059" y="14948"/>
                </a:moveTo>
                <a:cubicBezTo>
                  <a:pt x="9001" y="14929"/>
                  <a:pt x="8960" y="14979"/>
                  <a:pt x="8958" y="15070"/>
                </a:cubicBezTo>
                <a:cubicBezTo>
                  <a:pt x="8954" y="15177"/>
                  <a:pt x="9001" y="15224"/>
                  <a:pt x="9059" y="15221"/>
                </a:cubicBezTo>
                <a:cubicBezTo>
                  <a:pt x="9059" y="15130"/>
                  <a:pt x="9059" y="15039"/>
                  <a:pt x="9059" y="14948"/>
                </a:cubicBezTo>
                <a:close/>
                <a:moveTo>
                  <a:pt x="9059" y="15728"/>
                </a:moveTo>
                <a:cubicBezTo>
                  <a:pt x="9008" y="15734"/>
                  <a:pt x="8960" y="15768"/>
                  <a:pt x="8958" y="15865"/>
                </a:cubicBezTo>
                <a:cubicBezTo>
                  <a:pt x="8954" y="15975"/>
                  <a:pt x="9015" y="16000"/>
                  <a:pt x="9059" y="16041"/>
                </a:cubicBezTo>
                <a:cubicBezTo>
                  <a:pt x="9059" y="15937"/>
                  <a:pt x="9059" y="15834"/>
                  <a:pt x="9059" y="15728"/>
                </a:cubicBezTo>
                <a:close/>
                <a:moveTo>
                  <a:pt x="9059" y="18192"/>
                </a:moveTo>
                <a:cubicBezTo>
                  <a:pt x="9002" y="18167"/>
                  <a:pt x="8963" y="18201"/>
                  <a:pt x="8962" y="18308"/>
                </a:cubicBezTo>
                <a:cubicBezTo>
                  <a:pt x="8962" y="18417"/>
                  <a:pt x="9004" y="18445"/>
                  <a:pt x="9059" y="18427"/>
                </a:cubicBezTo>
                <a:cubicBezTo>
                  <a:pt x="9059" y="18348"/>
                  <a:pt x="9059" y="18270"/>
                  <a:pt x="9059" y="18192"/>
                </a:cubicBezTo>
                <a:close/>
                <a:moveTo>
                  <a:pt x="9059" y="16548"/>
                </a:moveTo>
                <a:cubicBezTo>
                  <a:pt x="9009" y="16545"/>
                  <a:pt x="8970" y="16573"/>
                  <a:pt x="8967" y="16673"/>
                </a:cubicBezTo>
                <a:cubicBezTo>
                  <a:pt x="8963" y="16783"/>
                  <a:pt x="9006" y="16817"/>
                  <a:pt x="9059" y="16824"/>
                </a:cubicBezTo>
                <a:cubicBezTo>
                  <a:pt x="9059" y="16733"/>
                  <a:pt x="9059" y="16642"/>
                  <a:pt x="9059" y="16548"/>
                </a:cubicBezTo>
                <a:close/>
                <a:moveTo>
                  <a:pt x="9059" y="14125"/>
                </a:moveTo>
                <a:cubicBezTo>
                  <a:pt x="9006" y="14134"/>
                  <a:pt x="8970" y="14175"/>
                  <a:pt x="8970" y="14278"/>
                </a:cubicBezTo>
                <a:cubicBezTo>
                  <a:pt x="8970" y="14381"/>
                  <a:pt x="9011" y="14400"/>
                  <a:pt x="9059" y="14397"/>
                </a:cubicBezTo>
                <a:cubicBezTo>
                  <a:pt x="9059" y="14309"/>
                  <a:pt x="9059" y="14215"/>
                  <a:pt x="9059" y="14125"/>
                </a:cubicBezTo>
                <a:close/>
                <a:moveTo>
                  <a:pt x="9059" y="13304"/>
                </a:moveTo>
                <a:cubicBezTo>
                  <a:pt x="9017" y="13323"/>
                  <a:pt x="8969" y="13345"/>
                  <a:pt x="8970" y="13445"/>
                </a:cubicBezTo>
                <a:cubicBezTo>
                  <a:pt x="8972" y="13542"/>
                  <a:pt x="9006" y="13580"/>
                  <a:pt x="9059" y="13577"/>
                </a:cubicBezTo>
                <a:cubicBezTo>
                  <a:pt x="9059" y="13486"/>
                  <a:pt x="9059" y="13395"/>
                  <a:pt x="9059" y="13304"/>
                </a:cubicBezTo>
                <a:close/>
                <a:moveTo>
                  <a:pt x="9059" y="19795"/>
                </a:moveTo>
                <a:cubicBezTo>
                  <a:pt x="9006" y="19785"/>
                  <a:pt x="8972" y="19829"/>
                  <a:pt x="8972" y="19923"/>
                </a:cubicBezTo>
                <a:cubicBezTo>
                  <a:pt x="8972" y="20020"/>
                  <a:pt x="9017" y="20026"/>
                  <a:pt x="9059" y="20026"/>
                </a:cubicBezTo>
                <a:cubicBezTo>
                  <a:pt x="9059" y="19951"/>
                  <a:pt x="9059" y="19873"/>
                  <a:pt x="9059" y="19795"/>
                </a:cubicBezTo>
                <a:close/>
                <a:moveTo>
                  <a:pt x="9059" y="12522"/>
                </a:moveTo>
                <a:cubicBezTo>
                  <a:pt x="9008" y="12522"/>
                  <a:pt x="8972" y="12562"/>
                  <a:pt x="8972" y="12656"/>
                </a:cubicBezTo>
                <a:cubicBezTo>
                  <a:pt x="8972" y="12753"/>
                  <a:pt x="9013" y="12785"/>
                  <a:pt x="9059" y="12794"/>
                </a:cubicBezTo>
                <a:cubicBezTo>
                  <a:pt x="9059" y="12706"/>
                  <a:pt x="9059" y="12616"/>
                  <a:pt x="9059" y="12522"/>
                </a:cubicBezTo>
                <a:close/>
                <a:moveTo>
                  <a:pt x="9059" y="20574"/>
                </a:moveTo>
                <a:cubicBezTo>
                  <a:pt x="9009" y="20577"/>
                  <a:pt x="8970" y="20609"/>
                  <a:pt x="8972" y="20706"/>
                </a:cubicBezTo>
                <a:cubicBezTo>
                  <a:pt x="8974" y="20803"/>
                  <a:pt x="9017" y="20809"/>
                  <a:pt x="9059" y="20806"/>
                </a:cubicBezTo>
                <a:cubicBezTo>
                  <a:pt x="9059" y="20731"/>
                  <a:pt x="9059" y="20653"/>
                  <a:pt x="9059" y="20574"/>
                </a:cubicBezTo>
                <a:close/>
                <a:moveTo>
                  <a:pt x="9059" y="18971"/>
                </a:moveTo>
                <a:cubicBezTo>
                  <a:pt x="9009" y="18974"/>
                  <a:pt x="8970" y="19006"/>
                  <a:pt x="8972" y="19106"/>
                </a:cubicBezTo>
                <a:cubicBezTo>
                  <a:pt x="8974" y="19206"/>
                  <a:pt x="9017" y="19209"/>
                  <a:pt x="9059" y="19206"/>
                </a:cubicBezTo>
                <a:cubicBezTo>
                  <a:pt x="9059" y="19128"/>
                  <a:pt x="9059" y="19050"/>
                  <a:pt x="9059" y="18971"/>
                </a:cubicBezTo>
                <a:close/>
                <a:moveTo>
                  <a:pt x="7678" y="17628"/>
                </a:moveTo>
                <a:cubicBezTo>
                  <a:pt x="7728" y="17616"/>
                  <a:pt x="7763" y="17572"/>
                  <a:pt x="7762" y="17478"/>
                </a:cubicBezTo>
                <a:cubicBezTo>
                  <a:pt x="7760" y="17396"/>
                  <a:pt x="7728" y="17343"/>
                  <a:pt x="7682" y="17350"/>
                </a:cubicBezTo>
                <a:cubicBezTo>
                  <a:pt x="7641" y="17356"/>
                  <a:pt x="7600" y="17381"/>
                  <a:pt x="7596" y="17475"/>
                </a:cubicBezTo>
                <a:cubicBezTo>
                  <a:pt x="7595" y="17572"/>
                  <a:pt x="7632" y="17609"/>
                  <a:pt x="7678" y="17628"/>
                </a:cubicBezTo>
                <a:close/>
                <a:moveTo>
                  <a:pt x="8219" y="15878"/>
                </a:moveTo>
                <a:cubicBezTo>
                  <a:pt x="8216" y="15790"/>
                  <a:pt x="8182" y="15743"/>
                  <a:pt x="8136" y="15734"/>
                </a:cubicBezTo>
                <a:cubicBezTo>
                  <a:pt x="8083" y="15721"/>
                  <a:pt x="8047" y="15790"/>
                  <a:pt x="8047" y="15865"/>
                </a:cubicBezTo>
                <a:cubicBezTo>
                  <a:pt x="8047" y="15950"/>
                  <a:pt x="8093" y="15991"/>
                  <a:pt x="8140" y="16000"/>
                </a:cubicBezTo>
                <a:cubicBezTo>
                  <a:pt x="8184" y="16006"/>
                  <a:pt x="8214" y="15966"/>
                  <a:pt x="8219" y="15878"/>
                </a:cubicBezTo>
                <a:close/>
                <a:moveTo>
                  <a:pt x="8218" y="17503"/>
                </a:moveTo>
                <a:cubicBezTo>
                  <a:pt x="8218" y="17403"/>
                  <a:pt x="8188" y="17368"/>
                  <a:pt x="8141" y="17365"/>
                </a:cubicBezTo>
                <a:cubicBezTo>
                  <a:pt x="8090" y="17362"/>
                  <a:pt x="8053" y="17403"/>
                  <a:pt x="8047" y="17490"/>
                </a:cubicBezTo>
                <a:cubicBezTo>
                  <a:pt x="8042" y="17587"/>
                  <a:pt x="8086" y="17628"/>
                  <a:pt x="8133" y="17631"/>
                </a:cubicBezTo>
                <a:cubicBezTo>
                  <a:pt x="8179" y="17634"/>
                  <a:pt x="8212" y="17587"/>
                  <a:pt x="8218" y="17503"/>
                </a:cubicBezTo>
                <a:close/>
                <a:moveTo>
                  <a:pt x="6867" y="15862"/>
                </a:moveTo>
                <a:cubicBezTo>
                  <a:pt x="6849" y="15768"/>
                  <a:pt x="6819" y="15721"/>
                  <a:pt x="6767" y="15728"/>
                </a:cubicBezTo>
                <a:cubicBezTo>
                  <a:pt x="6718" y="15734"/>
                  <a:pt x="6693" y="15797"/>
                  <a:pt x="6695" y="15869"/>
                </a:cubicBezTo>
                <a:cubicBezTo>
                  <a:pt x="6696" y="15944"/>
                  <a:pt x="6728" y="15997"/>
                  <a:pt x="6775" y="15997"/>
                </a:cubicBezTo>
                <a:cubicBezTo>
                  <a:pt x="6830" y="15997"/>
                  <a:pt x="6853" y="15934"/>
                  <a:pt x="6867" y="15862"/>
                </a:cubicBezTo>
                <a:close/>
                <a:moveTo>
                  <a:pt x="8218" y="15067"/>
                </a:moveTo>
                <a:cubicBezTo>
                  <a:pt x="8214" y="14961"/>
                  <a:pt x="8175" y="14942"/>
                  <a:pt x="8125" y="14945"/>
                </a:cubicBezTo>
                <a:cubicBezTo>
                  <a:pt x="8077" y="14948"/>
                  <a:pt x="8046" y="14998"/>
                  <a:pt x="8047" y="15073"/>
                </a:cubicBezTo>
                <a:cubicBezTo>
                  <a:pt x="8049" y="15161"/>
                  <a:pt x="8090" y="15214"/>
                  <a:pt x="8136" y="15211"/>
                </a:cubicBezTo>
                <a:cubicBezTo>
                  <a:pt x="8186" y="15211"/>
                  <a:pt x="8216" y="15155"/>
                  <a:pt x="8218" y="15067"/>
                </a:cubicBezTo>
                <a:close/>
                <a:moveTo>
                  <a:pt x="8221" y="16680"/>
                </a:moveTo>
                <a:cubicBezTo>
                  <a:pt x="8211" y="16592"/>
                  <a:pt x="8179" y="16554"/>
                  <a:pt x="8129" y="16551"/>
                </a:cubicBezTo>
                <a:cubicBezTo>
                  <a:pt x="8065" y="16545"/>
                  <a:pt x="8062" y="16620"/>
                  <a:pt x="8060" y="16705"/>
                </a:cubicBezTo>
                <a:cubicBezTo>
                  <a:pt x="8060" y="16795"/>
                  <a:pt x="8086" y="16830"/>
                  <a:pt x="8136" y="16824"/>
                </a:cubicBezTo>
                <a:cubicBezTo>
                  <a:pt x="8186" y="16814"/>
                  <a:pt x="8218" y="16773"/>
                  <a:pt x="8221" y="16680"/>
                </a:cubicBezTo>
                <a:close/>
                <a:moveTo>
                  <a:pt x="8663" y="15891"/>
                </a:moveTo>
                <a:cubicBezTo>
                  <a:pt x="8663" y="15793"/>
                  <a:pt x="8630" y="15743"/>
                  <a:pt x="8582" y="15737"/>
                </a:cubicBezTo>
                <a:cubicBezTo>
                  <a:pt x="8530" y="15728"/>
                  <a:pt x="8491" y="15787"/>
                  <a:pt x="8491" y="15872"/>
                </a:cubicBezTo>
                <a:cubicBezTo>
                  <a:pt x="8491" y="15953"/>
                  <a:pt x="8527" y="16009"/>
                  <a:pt x="8580" y="16009"/>
                </a:cubicBezTo>
                <a:cubicBezTo>
                  <a:pt x="8628" y="16006"/>
                  <a:pt x="8660" y="15978"/>
                  <a:pt x="8663" y="15891"/>
                </a:cubicBezTo>
                <a:close/>
                <a:moveTo>
                  <a:pt x="8663" y="15098"/>
                </a:moveTo>
                <a:cubicBezTo>
                  <a:pt x="8665" y="14992"/>
                  <a:pt x="8638" y="14948"/>
                  <a:pt x="8590" y="14942"/>
                </a:cubicBezTo>
                <a:cubicBezTo>
                  <a:pt x="8537" y="14932"/>
                  <a:pt x="8502" y="14976"/>
                  <a:pt x="8496" y="15067"/>
                </a:cubicBezTo>
                <a:cubicBezTo>
                  <a:pt x="8491" y="15158"/>
                  <a:pt x="8527" y="15211"/>
                  <a:pt x="8576" y="15217"/>
                </a:cubicBezTo>
                <a:cubicBezTo>
                  <a:pt x="8631" y="15227"/>
                  <a:pt x="8654" y="15164"/>
                  <a:pt x="8663" y="15098"/>
                </a:cubicBezTo>
                <a:close/>
                <a:moveTo>
                  <a:pt x="8152" y="14128"/>
                </a:moveTo>
                <a:cubicBezTo>
                  <a:pt x="8083" y="14125"/>
                  <a:pt x="8053" y="14184"/>
                  <a:pt x="8051" y="14269"/>
                </a:cubicBezTo>
                <a:cubicBezTo>
                  <a:pt x="8051" y="14344"/>
                  <a:pt x="8079" y="14400"/>
                  <a:pt x="8129" y="14400"/>
                </a:cubicBezTo>
                <a:cubicBezTo>
                  <a:pt x="8182" y="14400"/>
                  <a:pt x="8214" y="14350"/>
                  <a:pt x="8214" y="14262"/>
                </a:cubicBezTo>
                <a:cubicBezTo>
                  <a:pt x="8216" y="14178"/>
                  <a:pt x="8180" y="14140"/>
                  <a:pt x="8152" y="14128"/>
                </a:cubicBezTo>
                <a:close/>
                <a:moveTo>
                  <a:pt x="8578" y="14400"/>
                </a:moveTo>
                <a:cubicBezTo>
                  <a:pt x="8624" y="14397"/>
                  <a:pt x="8658" y="14366"/>
                  <a:pt x="8662" y="14278"/>
                </a:cubicBezTo>
                <a:cubicBezTo>
                  <a:pt x="8665" y="14184"/>
                  <a:pt x="8635" y="14131"/>
                  <a:pt x="8582" y="14131"/>
                </a:cubicBezTo>
                <a:cubicBezTo>
                  <a:pt x="8535" y="14131"/>
                  <a:pt x="8505" y="14175"/>
                  <a:pt x="8504" y="14262"/>
                </a:cubicBezTo>
                <a:cubicBezTo>
                  <a:pt x="8505" y="14344"/>
                  <a:pt x="8534" y="14388"/>
                  <a:pt x="8578" y="14400"/>
                </a:cubicBezTo>
                <a:close/>
                <a:moveTo>
                  <a:pt x="8580" y="17644"/>
                </a:moveTo>
                <a:cubicBezTo>
                  <a:pt x="8622" y="17631"/>
                  <a:pt x="8656" y="17597"/>
                  <a:pt x="8660" y="17512"/>
                </a:cubicBezTo>
                <a:cubicBezTo>
                  <a:pt x="8662" y="17418"/>
                  <a:pt x="8630" y="17371"/>
                  <a:pt x="8578" y="17368"/>
                </a:cubicBezTo>
                <a:cubicBezTo>
                  <a:pt x="8528" y="17365"/>
                  <a:pt x="8500" y="17412"/>
                  <a:pt x="8498" y="17494"/>
                </a:cubicBezTo>
                <a:cubicBezTo>
                  <a:pt x="8493" y="17584"/>
                  <a:pt x="8530" y="17628"/>
                  <a:pt x="8580" y="17644"/>
                </a:cubicBezTo>
                <a:close/>
                <a:moveTo>
                  <a:pt x="6336" y="15997"/>
                </a:moveTo>
                <a:cubicBezTo>
                  <a:pt x="6384" y="15978"/>
                  <a:pt x="6418" y="15931"/>
                  <a:pt x="6416" y="15853"/>
                </a:cubicBezTo>
                <a:cubicBezTo>
                  <a:pt x="6414" y="15775"/>
                  <a:pt x="6386" y="15721"/>
                  <a:pt x="6336" y="15725"/>
                </a:cubicBezTo>
                <a:cubicBezTo>
                  <a:pt x="6292" y="15728"/>
                  <a:pt x="6253" y="15768"/>
                  <a:pt x="6253" y="15847"/>
                </a:cubicBezTo>
                <a:cubicBezTo>
                  <a:pt x="6253" y="15934"/>
                  <a:pt x="6295" y="15972"/>
                  <a:pt x="6336" y="15997"/>
                </a:cubicBezTo>
                <a:close/>
                <a:moveTo>
                  <a:pt x="6334" y="16542"/>
                </a:moveTo>
                <a:cubicBezTo>
                  <a:pt x="6286" y="16545"/>
                  <a:pt x="6254" y="16595"/>
                  <a:pt x="6253" y="16673"/>
                </a:cubicBezTo>
                <a:cubicBezTo>
                  <a:pt x="6249" y="16767"/>
                  <a:pt x="6293" y="16814"/>
                  <a:pt x="6340" y="16811"/>
                </a:cubicBezTo>
                <a:cubicBezTo>
                  <a:pt x="6384" y="16808"/>
                  <a:pt x="6416" y="16745"/>
                  <a:pt x="6416" y="16667"/>
                </a:cubicBezTo>
                <a:cubicBezTo>
                  <a:pt x="6414" y="16582"/>
                  <a:pt x="6380" y="16542"/>
                  <a:pt x="6334" y="16542"/>
                </a:cubicBezTo>
                <a:close/>
                <a:moveTo>
                  <a:pt x="7678" y="14125"/>
                </a:moveTo>
                <a:cubicBezTo>
                  <a:pt x="7634" y="14125"/>
                  <a:pt x="7600" y="14169"/>
                  <a:pt x="7598" y="14259"/>
                </a:cubicBezTo>
                <a:cubicBezTo>
                  <a:pt x="7596" y="14341"/>
                  <a:pt x="7630" y="14388"/>
                  <a:pt x="7673" y="14394"/>
                </a:cubicBezTo>
                <a:cubicBezTo>
                  <a:pt x="7726" y="14403"/>
                  <a:pt x="7756" y="14353"/>
                  <a:pt x="7756" y="14259"/>
                </a:cubicBezTo>
                <a:cubicBezTo>
                  <a:pt x="7758" y="14181"/>
                  <a:pt x="7735" y="14128"/>
                  <a:pt x="7678" y="14125"/>
                </a:cubicBezTo>
                <a:close/>
                <a:moveTo>
                  <a:pt x="7236" y="17625"/>
                </a:moveTo>
                <a:cubicBezTo>
                  <a:pt x="7279" y="17609"/>
                  <a:pt x="7314" y="17575"/>
                  <a:pt x="7311" y="17487"/>
                </a:cubicBezTo>
                <a:cubicBezTo>
                  <a:pt x="7307" y="17384"/>
                  <a:pt x="7261" y="17365"/>
                  <a:pt x="7217" y="17365"/>
                </a:cubicBezTo>
                <a:cubicBezTo>
                  <a:pt x="7174" y="17362"/>
                  <a:pt x="7146" y="17409"/>
                  <a:pt x="7147" y="17487"/>
                </a:cubicBezTo>
                <a:cubicBezTo>
                  <a:pt x="7149" y="17578"/>
                  <a:pt x="7188" y="17613"/>
                  <a:pt x="7236" y="17625"/>
                </a:cubicBezTo>
                <a:close/>
                <a:moveTo>
                  <a:pt x="7307" y="14234"/>
                </a:moveTo>
                <a:cubicBezTo>
                  <a:pt x="7295" y="14159"/>
                  <a:pt x="7264" y="14118"/>
                  <a:pt x="7218" y="14128"/>
                </a:cubicBezTo>
                <a:cubicBezTo>
                  <a:pt x="7170" y="14137"/>
                  <a:pt x="7144" y="14187"/>
                  <a:pt x="7154" y="14272"/>
                </a:cubicBezTo>
                <a:cubicBezTo>
                  <a:pt x="7163" y="14350"/>
                  <a:pt x="7197" y="14400"/>
                  <a:pt x="7241" y="14391"/>
                </a:cubicBezTo>
                <a:cubicBezTo>
                  <a:pt x="7284" y="14378"/>
                  <a:pt x="7311" y="14325"/>
                  <a:pt x="7307" y="14234"/>
                </a:cubicBezTo>
                <a:close/>
                <a:moveTo>
                  <a:pt x="6775" y="14388"/>
                </a:moveTo>
                <a:cubicBezTo>
                  <a:pt x="6821" y="14381"/>
                  <a:pt x="6854" y="14341"/>
                  <a:pt x="6854" y="14259"/>
                </a:cubicBezTo>
                <a:cubicBezTo>
                  <a:pt x="6854" y="14181"/>
                  <a:pt x="6830" y="14128"/>
                  <a:pt x="6778" y="14125"/>
                </a:cubicBezTo>
                <a:cubicBezTo>
                  <a:pt x="6728" y="14122"/>
                  <a:pt x="6698" y="14172"/>
                  <a:pt x="6695" y="14250"/>
                </a:cubicBezTo>
                <a:cubicBezTo>
                  <a:pt x="6691" y="14334"/>
                  <a:pt x="6734" y="14366"/>
                  <a:pt x="6775" y="14388"/>
                </a:cubicBezTo>
                <a:close/>
                <a:moveTo>
                  <a:pt x="7616" y="16673"/>
                </a:moveTo>
                <a:cubicBezTo>
                  <a:pt x="7616" y="16758"/>
                  <a:pt x="7639" y="16814"/>
                  <a:pt x="7687" y="16814"/>
                </a:cubicBezTo>
                <a:cubicBezTo>
                  <a:pt x="7733" y="16814"/>
                  <a:pt x="7765" y="16761"/>
                  <a:pt x="7767" y="16683"/>
                </a:cubicBezTo>
                <a:cubicBezTo>
                  <a:pt x="7767" y="16604"/>
                  <a:pt x="7738" y="16551"/>
                  <a:pt x="7691" y="16545"/>
                </a:cubicBezTo>
                <a:cubicBezTo>
                  <a:pt x="7641" y="16542"/>
                  <a:pt x="7616" y="16586"/>
                  <a:pt x="7616" y="16673"/>
                </a:cubicBezTo>
                <a:close/>
                <a:moveTo>
                  <a:pt x="8216" y="18314"/>
                </a:moveTo>
                <a:cubicBezTo>
                  <a:pt x="8214" y="18223"/>
                  <a:pt x="8180" y="18179"/>
                  <a:pt x="8140" y="18170"/>
                </a:cubicBezTo>
                <a:cubicBezTo>
                  <a:pt x="8095" y="18160"/>
                  <a:pt x="8058" y="18207"/>
                  <a:pt x="8056" y="18292"/>
                </a:cubicBezTo>
                <a:cubicBezTo>
                  <a:pt x="8054" y="18373"/>
                  <a:pt x="8077" y="18427"/>
                  <a:pt x="8129" y="18430"/>
                </a:cubicBezTo>
                <a:cubicBezTo>
                  <a:pt x="8177" y="18430"/>
                  <a:pt x="8204" y="18386"/>
                  <a:pt x="8216" y="18314"/>
                </a:cubicBezTo>
                <a:close/>
                <a:moveTo>
                  <a:pt x="6783" y="17606"/>
                </a:moveTo>
                <a:cubicBezTo>
                  <a:pt x="6826" y="17609"/>
                  <a:pt x="6853" y="17566"/>
                  <a:pt x="6854" y="17494"/>
                </a:cubicBezTo>
                <a:cubicBezTo>
                  <a:pt x="6854" y="17400"/>
                  <a:pt x="6817" y="17362"/>
                  <a:pt x="6766" y="17362"/>
                </a:cubicBezTo>
                <a:cubicBezTo>
                  <a:pt x="6723" y="17365"/>
                  <a:pt x="6691" y="17393"/>
                  <a:pt x="6693" y="17472"/>
                </a:cubicBezTo>
                <a:cubicBezTo>
                  <a:pt x="6693" y="17569"/>
                  <a:pt x="6727" y="17613"/>
                  <a:pt x="6783" y="17606"/>
                </a:cubicBezTo>
                <a:close/>
                <a:moveTo>
                  <a:pt x="7756" y="13448"/>
                </a:moveTo>
                <a:cubicBezTo>
                  <a:pt x="7754" y="13358"/>
                  <a:pt x="7721" y="13317"/>
                  <a:pt x="7678" y="13320"/>
                </a:cubicBezTo>
                <a:cubicBezTo>
                  <a:pt x="7641" y="13323"/>
                  <a:pt x="7604" y="13361"/>
                  <a:pt x="7602" y="13436"/>
                </a:cubicBezTo>
                <a:cubicBezTo>
                  <a:pt x="7602" y="13517"/>
                  <a:pt x="7632" y="13567"/>
                  <a:pt x="7678" y="13574"/>
                </a:cubicBezTo>
                <a:cubicBezTo>
                  <a:pt x="7728" y="13583"/>
                  <a:pt x="7753" y="13533"/>
                  <a:pt x="7756" y="13448"/>
                </a:cubicBezTo>
                <a:close/>
                <a:moveTo>
                  <a:pt x="7669" y="18423"/>
                </a:moveTo>
                <a:cubicBezTo>
                  <a:pt x="7735" y="18420"/>
                  <a:pt x="7758" y="18370"/>
                  <a:pt x="7758" y="18289"/>
                </a:cubicBezTo>
                <a:cubicBezTo>
                  <a:pt x="7758" y="18195"/>
                  <a:pt x="7717" y="18167"/>
                  <a:pt x="7676" y="18167"/>
                </a:cubicBezTo>
                <a:cubicBezTo>
                  <a:pt x="7634" y="18170"/>
                  <a:pt x="7596" y="18207"/>
                  <a:pt x="7600" y="18298"/>
                </a:cubicBezTo>
                <a:cubicBezTo>
                  <a:pt x="7604" y="18386"/>
                  <a:pt x="7641" y="18411"/>
                  <a:pt x="7669" y="18423"/>
                </a:cubicBezTo>
                <a:close/>
                <a:moveTo>
                  <a:pt x="8583" y="18430"/>
                </a:moveTo>
                <a:cubicBezTo>
                  <a:pt x="8630" y="18427"/>
                  <a:pt x="8662" y="18392"/>
                  <a:pt x="8660" y="18304"/>
                </a:cubicBezTo>
                <a:cubicBezTo>
                  <a:pt x="8658" y="18217"/>
                  <a:pt x="8624" y="18182"/>
                  <a:pt x="8580" y="18182"/>
                </a:cubicBezTo>
                <a:cubicBezTo>
                  <a:pt x="8534" y="18182"/>
                  <a:pt x="8502" y="18220"/>
                  <a:pt x="8504" y="18311"/>
                </a:cubicBezTo>
                <a:cubicBezTo>
                  <a:pt x="8504" y="18398"/>
                  <a:pt x="8537" y="18430"/>
                  <a:pt x="8583" y="18430"/>
                </a:cubicBezTo>
                <a:close/>
                <a:moveTo>
                  <a:pt x="5892" y="15728"/>
                </a:moveTo>
                <a:cubicBezTo>
                  <a:pt x="5839" y="15728"/>
                  <a:pt x="5807" y="15762"/>
                  <a:pt x="5804" y="15837"/>
                </a:cubicBezTo>
                <a:cubicBezTo>
                  <a:pt x="5800" y="15925"/>
                  <a:pt x="5834" y="15963"/>
                  <a:pt x="5880" y="15966"/>
                </a:cubicBezTo>
                <a:cubicBezTo>
                  <a:pt x="5921" y="15969"/>
                  <a:pt x="5953" y="15944"/>
                  <a:pt x="5954" y="15859"/>
                </a:cubicBezTo>
                <a:cubicBezTo>
                  <a:pt x="5958" y="15772"/>
                  <a:pt x="5928" y="15734"/>
                  <a:pt x="5892" y="15728"/>
                </a:cubicBezTo>
                <a:close/>
                <a:moveTo>
                  <a:pt x="7231" y="15978"/>
                </a:moveTo>
                <a:cubicBezTo>
                  <a:pt x="7275" y="15969"/>
                  <a:pt x="7312" y="15944"/>
                  <a:pt x="7311" y="15853"/>
                </a:cubicBezTo>
                <a:cubicBezTo>
                  <a:pt x="7311" y="15762"/>
                  <a:pt x="7275" y="15731"/>
                  <a:pt x="7229" y="15731"/>
                </a:cubicBezTo>
                <a:cubicBezTo>
                  <a:pt x="7188" y="15731"/>
                  <a:pt x="7158" y="15765"/>
                  <a:pt x="7154" y="15844"/>
                </a:cubicBezTo>
                <a:cubicBezTo>
                  <a:pt x="7151" y="15937"/>
                  <a:pt x="7186" y="15966"/>
                  <a:pt x="7231" y="15978"/>
                </a:cubicBezTo>
                <a:close/>
                <a:moveTo>
                  <a:pt x="7153" y="15061"/>
                </a:moveTo>
                <a:cubicBezTo>
                  <a:pt x="7160" y="15158"/>
                  <a:pt x="7193" y="15183"/>
                  <a:pt x="7240" y="15180"/>
                </a:cubicBezTo>
                <a:cubicBezTo>
                  <a:pt x="7288" y="15177"/>
                  <a:pt x="7319" y="15133"/>
                  <a:pt x="7312" y="15045"/>
                </a:cubicBezTo>
                <a:cubicBezTo>
                  <a:pt x="7305" y="14958"/>
                  <a:pt x="7264" y="14939"/>
                  <a:pt x="7220" y="14942"/>
                </a:cubicBezTo>
                <a:cubicBezTo>
                  <a:pt x="7176" y="14951"/>
                  <a:pt x="7154" y="14989"/>
                  <a:pt x="7153" y="15061"/>
                </a:cubicBezTo>
                <a:close/>
                <a:moveTo>
                  <a:pt x="6331" y="14378"/>
                </a:moveTo>
                <a:cubicBezTo>
                  <a:pt x="6373" y="14369"/>
                  <a:pt x="6405" y="14331"/>
                  <a:pt x="6404" y="14244"/>
                </a:cubicBezTo>
                <a:cubicBezTo>
                  <a:pt x="6404" y="14169"/>
                  <a:pt x="6377" y="14125"/>
                  <a:pt x="6333" y="14125"/>
                </a:cubicBezTo>
                <a:cubicBezTo>
                  <a:pt x="6286" y="14125"/>
                  <a:pt x="6249" y="14159"/>
                  <a:pt x="6247" y="14244"/>
                </a:cubicBezTo>
                <a:cubicBezTo>
                  <a:pt x="6246" y="14328"/>
                  <a:pt x="6286" y="14363"/>
                  <a:pt x="6331" y="14378"/>
                </a:cubicBezTo>
                <a:close/>
                <a:moveTo>
                  <a:pt x="8587" y="16824"/>
                </a:moveTo>
                <a:cubicBezTo>
                  <a:pt x="8633" y="16808"/>
                  <a:pt x="8660" y="16764"/>
                  <a:pt x="8660" y="16683"/>
                </a:cubicBezTo>
                <a:cubicBezTo>
                  <a:pt x="8660" y="16595"/>
                  <a:pt x="8628" y="16551"/>
                  <a:pt x="8583" y="16557"/>
                </a:cubicBezTo>
                <a:cubicBezTo>
                  <a:pt x="8539" y="16561"/>
                  <a:pt x="8505" y="16607"/>
                  <a:pt x="8509" y="16692"/>
                </a:cubicBezTo>
                <a:cubicBezTo>
                  <a:pt x="8511" y="16767"/>
                  <a:pt x="8543" y="16811"/>
                  <a:pt x="8587" y="16824"/>
                </a:cubicBezTo>
                <a:close/>
                <a:moveTo>
                  <a:pt x="6776" y="13308"/>
                </a:moveTo>
                <a:cubicBezTo>
                  <a:pt x="6734" y="13320"/>
                  <a:pt x="6695" y="13358"/>
                  <a:pt x="6698" y="13439"/>
                </a:cubicBezTo>
                <a:cubicBezTo>
                  <a:pt x="6700" y="13517"/>
                  <a:pt x="6737" y="13567"/>
                  <a:pt x="6782" y="13567"/>
                </a:cubicBezTo>
                <a:cubicBezTo>
                  <a:pt x="6821" y="13567"/>
                  <a:pt x="6851" y="13520"/>
                  <a:pt x="6853" y="13445"/>
                </a:cubicBezTo>
                <a:cubicBezTo>
                  <a:pt x="6853" y="13361"/>
                  <a:pt x="6821" y="13320"/>
                  <a:pt x="6776" y="13308"/>
                </a:cubicBezTo>
                <a:close/>
                <a:moveTo>
                  <a:pt x="7758" y="15064"/>
                </a:moveTo>
                <a:cubicBezTo>
                  <a:pt x="7753" y="14979"/>
                  <a:pt x="7717" y="14951"/>
                  <a:pt x="7673" y="14948"/>
                </a:cubicBezTo>
                <a:cubicBezTo>
                  <a:pt x="7632" y="14948"/>
                  <a:pt x="7598" y="14973"/>
                  <a:pt x="7595" y="15055"/>
                </a:cubicBezTo>
                <a:cubicBezTo>
                  <a:pt x="7591" y="15145"/>
                  <a:pt x="7625" y="15180"/>
                  <a:pt x="7671" y="15183"/>
                </a:cubicBezTo>
                <a:cubicBezTo>
                  <a:pt x="7719" y="15186"/>
                  <a:pt x="7751" y="15158"/>
                  <a:pt x="7758" y="15064"/>
                </a:cubicBezTo>
                <a:close/>
                <a:moveTo>
                  <a:pt x="6325" y="14942"/>
                </a:moveTo>
                <a:cubicBezTo>
                  <a:pt x="6276" y="14942"/>
                  <a:pt x="6247" y="14989"/>
                  <a:pt x="6249" y="15070"/>
                </a:cubicBezTo>
                <a:cubicBezTo>
                  <a:pt x="6251" y="15148"/>
                  <a:pt x="6285" y="15189"/>
                  <a:pt x="6333" y="15186"/>
                </a:cubicBezTo>
                <a:cubicBezTo>
                  <a:pt x="6382" y="15183"/>
                  <a:pt x="6409" y="15127"/>
                  <a:pt x="6409" y="15051"/>
                </a:cubicBezTo>
                <a:cubicBezTo>
                  <a:pt x="6411" y="14964"/>
                  <a:pt x="6370" y="14942"/>
                  <a:pt x="6325" y="14942"/>
                </a:cubicBezTo>
                <a:close/>
                <a:moveTo>
                  <a:pt x="6329" y="17356"/>
                </a:moveTo>
                <a:cubicBezTo>
                  <a:pt x="6285" y="17362"/>
                  <a:pt x="6251" y="17393"/>
                  <a:pt x="6251" y="17468"/>
                </a:cubicBezTo>
                <a:cubicBezTo>
                  <a:pt x="6251" y="17559"/>
                  <a:pt x="6285" y="17603"/>
                  <a:pt x="6336" y="17603"/>
                </a:cubicBezTo>
                <a:cubicBezTo>
                  <a:pt x="6380" y="17603"/>
                  <a:pt x="6404" y="17559"/>
                  <a:pt x="6404" y="17484"/>
                </a:cubicBezTo>
                <a:cubicBezTo>
                  <a:pt x="6404" y="17396"/>
                  <a:pt x="6370" y="17365"/>
                  <a:pt x="6329" y="17356"/>
                </a:cubicBezTo>
                <a:close/>
                <a:moveTo>
                  <a:pt x="7309" y="13439"/>
                </a:moveTo>
                <a:cubicBezTo>
                  <a:pt x="7302" y="13355"/>
                  <a:pt x="7270" y="13311"/>
                  <a:pt x="7227" y="13314"/>
                </a:cubicBezTo>
                <a:cubicBezTo>
                  <a:pt x="7190" y="13317"/>
                  <a:pt x="7156" y="13351"/>
                  <a:pt x="7156" y="13433"/>
                </a:cubicBezTo>
                <a:cubicBezTo>
                  <a:pt x="7156" y="13517"/>
                  <a:pt x="7188" y="13567"/>
                  <a:pt x="7231" y="13571"/>
                </a:cubicBezTo>
                <a:cubicBezTo>
                  <a:pt x="7273" y="13577"/>
                  <a:pt x="7302" y="13520"/>
                  <a:pt x="7309" y="13439"/>
                </a:cubicBezTo>
                <a:close/>
                <a:moveTo>
                  <a:pt x="8145" y="13323"/>
                </a:moveTo>
                <a:cubicBezTo>
                  <a:pt x="8104" y="13336"/>
                  <a:pt x="8067" y="13358"/>
                  <a:pt x="8063" y="13448"/>
                </a:cubicBezTo>
                <a:cubicBezTo>
                  <a:pt x="8060" y="13527"/>
                  <a:pt x="8085" y="13571"/>
                  <a:pt x="8125" y="13577"/>
                </a:cubicBezTo>
                <a:cubicBezTo>
                  <a:pt x="8177" y="13583"/>
                  <a:pt x="8211" y="13536"/>
                  <a:pt x="8216" y="13448"/>
                </a:cubicBezTo>
                <a:cubicBezTo>
                  <a:pt x="8218" y="13370"/>
                  <a:pt x="8184" y="13336"/>
                  <a:pt x="8145" y="13323"/>
                </a:cubicBezTo>
                <a:close/>
                <a:moveTo>
                  <a:pt x="8660" y="13473"/>
                </a:moveTo>
                <a:cubicBezTo>
                  <a:pt x="8663" y="13370"/>
                  <a:pt x="8628" y="13336"/>
                  <a:pt x="8585" y="13329"/>
                </a:cubicBezTo>
                <a:cubicBezTo>
                  <a:pt x="8548" y="13326"/>
                  <a:pt x="8512" y="13355"/>
                  <a:pt x="8507" y="13436"/>
                </a:cubicBezTo>
                <a:cubicBezTo>
                  <a:pt x="8502" y="13520"/>
                  <a:pt x="8530" y="13567"/>
                  <a:pt x="8576" y="13577"/>
                </a:cubicBezTo>
                <a:cubicBezTo>
                  <a:pt x="8624" y="13586"/>
                  <a:pt x="8654" y="13549"/>
                  <a:pt x="8660" y="13473"/>
                </a:cubicBezTo>
                <a:close/>
                <a:moveTo>
                  <a:pt x="6865" y="16664"/>
                </a:moveTo>
                <a:cubicBezTo>
                  <a:pt x="6853" y="16586"/>
                  <a:pt x="6822" y="16548"/>
                  <a:pt x="6776" y="16548"/>
                </a:cubicBezTo>
                <a:cubicBezTo>
                  <a:pt x="6723" y="16548"/>
                  <a:pt x="6704" y="16601"/>
                  <a:pt x="6709" y="16686"/>
                </a:cubicBezTo>
                <a:cubicBezTo>
                  <a:pt x="6714" y="16777"/>
                  <a:pt x="6751" y="16802"/>
                  <a:pt x="6796" y="16792"/>
                </a:cubicBezTo>
                <a:cubicBezTo>
                  <a:pt x="6840" y="16783"/>
                  <a:pt x="6862" y="16739"/>
                  <a:pt x="6865" y="16664"/>
                </a:cubicBezTo>
                <a:close/>
                <a:moveTo>
                  <a:pt x="8131" y="12525"/>
                </a:moveTo>
                <a:cubicBezTo>
                  <a:pt x="8086" y="12537"/>
                  <a:pt x="8058" y="12578"/>
                  <a:pt x="8063" y="12666"/>
                </a:cubicBezTo>
                <a:cubicBezTo>
                  <a:pt x="8069" y="12753"/>
                  <a:pt x="8106" y="12778"/>
                  <a:pt x="8150" y="12772"/>
                </a:cubicBezTo>
                <a:cubicBezTo>
                  <a:pt x="8193" y="12766"/>
                  <a:pt x="8218" y="12716"/>
                  <a:pt x="8214" y="12644"/>
                </a:cubicBezTo>
                <a:cubicBezTo>
                  <a:pt x="8211" y="12562"/>
                  <a:pt x="8177" y="12525"/>
                  <a:pt x="8131" y="12525"/>
                </a:cubicBezTo>
                <a:close/>
                <a:moveTo>
                  <a:pt x="8590" y="12522"/>
                </a:moveTo>
                <a:cubicBezTo>
                  <a:pt x="8543" y="12540"/>
                  <a:pt x="8507" y="12575"/>
                  <a:pt x="8509" y="12663"/>
                </a:cubicBezTo>
                <a:cubicBezTo>
                  <a:pt x="8511" y="12744"/>
                  <a:pt x="8550" y="12775"/>
                  <a:pt x="8585" y="12775"/>
                </a:cubicBezTo>
                <a:cubicBezTo>
                  <a:pt x="8628" y="12775"/>
                  <a:pt x="8663" y="12735"/>
                  <a:pt x="8660" y="12644"/>
                </a:cubicBezTo>
                <a:cubicBezTo>
                  <a:pt x="8658" y="12559"/>
                  <a:pt x="8622" y="12540"/>
                  <a:pt x="8590" y="12522"/>
                </a:cubicBezTo>
                <a:close/>
                <a:moveTo>
                  <a:pt x="7227" y="18423"/>
                </a:moveTo>
                <a:cubicBezTo>
                  <a:pt x="7272" y="18417"/>
                  <a:pt x="7300" y="18373"/>
                  <a:pt x="7304" y="18304"/>
                </a:cubicBezTo>
                <a:cubicBezTo>
                  <a:pt x="7309" y="18217"/>
                  <a:pt x="7272" y="18170"/>
                  <a:pt x="7229" y="18167"/>
                </a:cubicBezTo>
                <a:cubicBezTo>
                  <a:pt x="7192" y="18164"/>
                  <a:pt x="7156" y="18201"/>
                  <a:pt x="7154" y="18279"/>
                </a:cubicBezTo>
                <a:cubicBezTo>
                  <a:pt x="7153" y="18370"/>
                  <a:pt x="7186" y="18405"/>
                  <a:pt x="7227" y="18423"/>
                </a:cubicBezTo>
                <a:close/>
                <a:moveTo>
                  <a:pt x="5873" y="17606"/>
                </a:moveTo>
                <a:cubicBezTo>
                  <a:pt x="5922" y="17600"/>
                  <a:pt x="5953" y="17569"/>
                  <a:pt x="5956" y="17494"/>
                </a:cubicBezTo>
                <a:cubicBezTo>
                  <a:pt x="5960" y="17406"/>
                  <a:pt x="5930" y="17368"/>
                  <a:pt x="5882" y="17368"/>
                </a:cubicBezTo>
                <a:cubicBezTo>
                  <a:pt x="5841" y="17368"/>
                  <a:pt x="5809" y="17400"/>
                  <a:pt x="5807" y="17475"/>
                </a:cubicBezTo>
                <a:cubicBezTo>
                  <a:pt x="5804" y="17556"/>
                  <a:pt x="5839" y="17587"/>
                  <a:pt x="5873" y="17606"/>
                </a:cubicBezTo>
                <a:close/>
                <a:moveTo>
                  <a:pt x="5427" y="14920"/>
                </a:moveTo>
                <a:cubicBezTo>
                  <a:pt x="5390" y="14929"/>
                  <a:pt x="5360" y="14954"/>
                  <a:pt x="5356" y="15036"/>
                </a:cubicBezTo>
                <a:cubicBezTo>
                  <a:pt x="5351" y="15127"/>
                  <a:pt x="5383" y="15167"/>
                  <a:pt x="5425" y="15174"/>
                </a:cubicBezTo>
                <a:cubicBezTo>
                  <a:pt x="5466" y="15180"/>
                  <a:pt x="5495" y="15136"/>
                  <a:pt x="5500" y="15061"/>
                </a:cubicBezTo>
                <a:cubicBezTo>
                  <a:pt x="5504" y="14973"/>
                  <a:pt x="5473" y="14936"/>
                  <a:pt x="5427" y="14920"/>
                </a:cubicBezTo>
                <a:close/>
                <a:moveTo>
                  <a:pt x="8658" y="19093"/>
                </a:moveTo>
                <a:cubicBezTo>
                  <a:pt x="8647" y="19028"/>
                  <a:pt x="8621" y="18978"/>
                  <a:pt x="8580" y="18978"/>
                </a:cubicBezTo>
                <a:cubicBezTo>
                  <a:pt x="8539" y="18978"/>
                  <a:pt x="8507" y="19021"/>
                  <a:pt x="8509" y="19100"/>
                </a:cubicBezTo>
                <a:cubicBezTo>
                  <a:pt x="8509" y="19184"/>
                  <a:pt x="8541" y="19234"/>
                  <a:pt x="8587" y="19228"/>
                </a:cubicBezTo>
                <a:cubicBezTo>
                  <a:pt x="8626" y="19222"/>
                  <a:pt x="8653" y="19172"/>
                  <a:pt x="8658" y="19093"/>
                </a:cubicBezTo>
                <a:close/>
                <a:moveTo>
                  <a:pt x="8138" y="19228"/>
                </a:moveTo>
                <a:cubicBezTo>
                  <a:pt x="8180" y="19212"/>
                  <a:pt x="8212" y="19169"/>
                  <a:pt x="8212" y="19100"/>
                </a:cubicBezTo>
                <a:cubicBezTo>
                  <a:pt x="8211" y="19018"/>
                  <a:pt x="8172" y="18974"/>
                  <a:pt x="8127" y="18984"/>
                </a:cubicBezTo>
                <a:cubicBezTo>
                  <a:pt x="8088" y="18990"/>
                  <a:pt x="8060" y="19037"/>
                  <a:pt x="8063" y="19115"/>
                </a:cubicBezTo>
                <a:cubicBezTo>
                  <a:pt x="8067" y="19197"/>
                  <a:pt x="8102" y="19216"/>
                  <a:pt x="8138" y="19228"/>
                </a:cubicBezTo>
                <a:close/>
                <a:moveTo>
                  <a:pt x="5431" y="15731"/>
                </a:moveTo>
                <a:cubicBezTo>
                  <a:pt x="5388" y="15734"/>
                  <a:pt x="5354" y="15765"/>
                  <a:pt x="5354" y="15853"/>
                </a:cubicBezTo>
                <a:cubicBezTo>
                  <a:pt x="5354" y="15931"/>
                  <a:pt x="5383" y="15963"/>
                  <a:pt x="5425" y="15969"/>
                </a:cubicBezTo>
                <a:cubicBezTo>
                  <a:pt x="5473" y="15975"/>
                  <a:pt x="5505" y="15931"/>
                  <a:pt x="5504" y="15850"/>
                </a:cubicBezTo>
                <a:cubicBezTo>
                  <a:pt x="5502" y="15781"/>
                  <a:pt x="5477" y="15731"/>
                  <a:pt x="5431" y="15731"/>
                </a:cubicBezTo>
                <a:close/>
                <a:moveTo>
                  <a:pt x="6787" y="15180"/>
                </a:moveTo>
                <a:cubicBezTo>
                  <a:pt x="6828" y="15170"/>
                  <a:pt x="6863" y="15136"/>
                  <a:pt x="6862" y="15064"/>
                </a:cubicBezTo>
                <a:cubicBezTo>
                  <a:pt x="6860" y="14973"/>
                  <a:pt x="6817" y="14942"/>
                  <a:pt x="6769" y="14942"/>
                </a:cubicBezTo>
                <a:cubicBezTo>
                  <a:pt x="6725" y="14942"/>
                  <a:pt x="6700" y="14986"/>
                  <a:pt x="6702" y="15058"/>
                </a:cubicBezTo>
                <a:cubicBezTo>
                  <a:pt x="6705" y="15145"/>
                  <a:pt x="6744" y="15170"/>
                  <a:pt x="6787" y="15180"/>
                </a:cubicBezTo>
                <a:close/>
                <a:moveTo>
                  <a:pt x="5956" y="15061"/>
                </a:moveTo>
                <a:cubicBezTo>
                  <a:pt x="5956" y="14970"/>
                  <a:pt x="5924" y="14939"/>
                  <a:pt x="5885" y="14932"/>
                </a:cubicBezTo>
                <a:cubicBezTo>
                  <a:pt x="5844" y="14926"/>
                  <a:pt x="5809" y="14964"/>
                  <a:pt x="5807" y="15036"/>
                </a:cubicBezTo>
                <a:cubicBezTo>
                  <a:pt x="5804" y="15120"/>
                  <a:pt x="5837" y="15170"/>
                  <a:pt x="5882" y="15174"/>
                </a:cubicBezTo>
                <a:cubicBezTo>
                  <a:pt x="5921" y="15177"/>
                  <a:pt x="5947" y="15127"/>
                  <a:pt x="5956" y="15061"/>
                </a:cubicBezTo>
                <a:close/>
                <a:moveTo>
                  <a:pt x="5954" y="14247"/>
                </a:moveTo>
                <a:cubicBezTo>
                  <a:pt x="5947" y="14181"/>
                  <a:pt x="5926" y="14131"/>
                  <a:pt x="5883" y="14125"/>
                </a:cubicBezTo>
                <a:cubicBezTo>
                  <a:pt x="5835" y="14118"/>
                  <a:pt x="5804" y="14156"/>
                  <a:pt x="5804" y="14244"/>
                </a:cubicBezTo>
                <a:cubicBezTo>
                  <a:pt x="5804" y="14322"/>
                  <a:pt x="5834" y="14353"/>
                  <a:pt x="5876" y="14356"/>
                </a:cubicBezTo>
                <a:cubicBezTo>
                  <a:pt x="5921" y="14363"/>
                  <a:pt x="5946" y="14325"/>
                  <a:pt x="5954" y="14247"/>
                </a:cubicBezTo>
                <a:close/>
                <a:moveTo>
                  <a:pt x="4983" y="14917"/>
                </a:moveTo>
                <a:cubicBezTo>
                  <a:pt x="4943" y="14926"/>
                  <a:pt x="4911" y="14954"/>
                  <a:pt x="4909" y="15036"/>
                </a:cubicBezTo>
                <a:cubicBezTo>
                  <a:pt x="4907" y="15123"/>
                  <a:pt x="4939" y="15170"/>
                  <a:pt x="4983" y="15170"/>
                </a:cubicBezTo>
                <a:cubicBezTo>
                  <a:pt x="5022" y="15167"/>
                  <a:pt x="5051" y="15120"/>
                  <a:pt x="5053" y="15045"/>
                </a:cubicBezTo>
                <a:cubicBezTo>
                  <a:pt x="5053" y="14961"/>
                  <a:pt x="5021" y="14936"/>
                  <a:pt x="4983" y="14917"/>
                </a:cubicBezTo>
                <a:close/>
                <a:moveTo>
                  <a:pt x="4085" y="15161"/>
                </a:moveTo>
                <a:cubicBezTo>
                  <a:pt x="4128" y="15148"/>
                  <a:pt x="4158" y="15114"/>
                  <a:pt x="4158" y="15039"/>
                </a:cubicBezTo>
                <a:cubicBezTo>
                  <a:pt x="4156" y="14964"/>
                  <a:pt x="4121" y="14923"/>
                  <a:pt x="4083" y="14923"/>
                </a:cubicBezTo>
                <a:cubicBezTo>
                  <a:pt x="4043" y="14926"/>
                  <a:pt x="4004" y="14964"/>
                  <a:pt x="4009" y="15055"/>
                </a:cubicBezTo>
                <a:cubicBezTo>
                  <a:pt x="4016" y="15130"/>
                  <a:pt x="4050" y="15155"/>
                  <a:pt x="4085" y="15161"/>
                </a:cubicBezTo>
                <a:close/>
                <a:moveTo>
                  <a:pt x="7754" y="12641"/>
                </a:moveTo>
                <a:cubicBezTo>
                  <a:pt x="7754" y="12566"/>
                  <a:pt x="7733" y="12525"/>
                  <a:pt x="7687" y="12525"/>
                </a:cubicBezTo>
                <a:cubicBezTo>
                  <a:pt x="7641" y="12525"/>
                  <a:pt x="7605" y="12562"/>
                  <a:pt x="7604" y="12644"/>
                </a:cubicBezTo>
                <a:cubicBezTo>
                  <a:pt x="7602" y="12728"/>
                  <a:pt x="7639" y="12763"/>
                  <a:pt x="7685" y="12763"/>
                </a:cubicBezTo>
                <a:cubicBezTo>
                  <a:pt x="7730" y="12760"/>
                  <a:pt x="7753" y="12722"/>
                  <a:pt x="7754" y="12641"/>
                </a:cubicBezTo>
                <a:close/>
                <a:moveTo>
                  <a:pt x="4162" y="16667"/>
                </a:moveTo>
                <a:cubicBezTo>
                  <a:pt x="4160" y="16586"/>
                  <a:pt x="4133" y="16554"/>
                  <a:pt x="4091" y="16548"/>
                </a:cubicBezTo>
                <a:cubicBezTo>
                  <a:pt x="4044" y="16542"/>
                  <a:pt x="4019" y="16582"/>
                  <a:pt x="4021" y="16658"/>
                </a:cubicBezTo>
                <a:cubicBezTo>
                  <a:pt x="4023" y="16730"/>
                  <a:pt x="4044" y="16780"/>
                  <a:pt x="4089" y="16780"/>
                </a:cubicBezTo>
                <a:cubicBezTo>
                  <a:pt x="4133" y="16783"/>
                  <a:pt x="4156" y="16742"/>
                  <a:pt x="4162" y="16667"/>
                </a:cubicBezTo>
                <a:close/>
                <a:moveTo>
                  <a:pt x="6849" y="18298"/>
                </a:moveTo>
                <a:cubicBezTo>
                  <a:pt x="6853" y="18217"/>
                  <a:pt x="6824" y="18179"/>
                  <a:pt x="6783" y="18176"/>
                </a:cubicBezTo>
                <a:cubicBezTo>
                  <a:pt x="6744" y="18173"/>
                  <a:pt x="6711" y="18195"/>
                  <a:pt x="6707" y="18279"/>
                </a:cubicBezTo>
                <a:cubicBezTo>
                  <a:pt x="6704" y="18370"/>
                  <a:pt x="6735" y="18411"/>
                  <a:pt x="6780" y="18417"/>
                </a:cubicBezTo>
                <a:cubicBezTo>
                  <a:pt x="6819" y="18420"/>
                  <a:pt x="6847" y="18380"/>
                  <a:pt x="6849" y="18298"/>
                </a:cubicBezTo>
                <a:close/>
                <a:moveTo>
                  <a:pt x="5956" y="16664"/>
                </a:moveTo>
                <a:cubicBezTo>
                  <a:pt x="5953" y="16586"/>
                  <a:pt x="5924" y="16551"/>
                  <a:pt x="5882" y="16551"/>
                </a:cubicBezTo>
                <a:cubicBezTo>
                  <a:pt x="5837" y="16551"/>
                  <a:pt x="5812" y="16601"/>
                  <a:pt x="5811" y="16673"/>
                </a:cubicBezTo>
                <a:cubicBezTo>
                  <a:pt x="5809" y="16748"/>
                  <a:pt x="5841" y="16786"/>
                  <a:pt x="5883" y="16786"/>
                </a:cubicBezTo>
                <a:cubicBezTo>
                  <a:pt x="5930" y="16783"/>
                  <a:pt x="5951" y="16739"/>
                  <a:pt x="5956" y="16664"/>
                </a:cubicBezTo>
                <a:close/>
                <a:moveTo>
                  <a:pt x="7765" y="15856"/>
                </a:moveTo>
                <a:cubicBezTo>
                  <a:pt x="7751" y="15775"/>
                  <a:pt x="7717" y="15734"/>
                  <a:pt x="7675" y="15737"/>
                </a:cubicBezTo>
                <a:cubicBezTo>
                  <a:pt x="7637" y="15740"/>
                  <a:pt x="7596" y="15781"/>
                  <a:pt x="7604" y="15853"/>
                </a:cubicBezTo>
                <a:cubicBezTo>
                  <a:pt x="7609" y="15925"/>
                  <a:pt x="7646" y="15969"/>
                  <a:pt x="7692" y="15969"/>
                </a:cubicBezTo>
                <a:cubicBezTo>
                  <a:pt x="7733" y="15966"/>
                  <a:pt x="7756" y="15922"/>
                  <a:pt x="7765" y="15856"/>
                </a:cubicBezTo>
                <a:close/>
                <a:moveTo>
                  <a:pt x="8120" y="11742"/>
                </a:moveTo>
                <a:cubicBezTo>
                  <a:pt x="8090" y="11748"/>
                  <a:pt x="8062" y="11786"/>
                  <a:pt x="8065" y="11864"/>
                </a:cubicBezTo>
                <a:cubicBezTo>
                  <a:pt x="8069" y="11939"/>
                  <a:pt x="8097" y="11977"/>
                  <a:pt x="8140" y="11974"/>
                </a:cubicBezTo>
                <a:cubicBezTo>
                  <a:pt x="8184" y="11971"/>
                  <a:pt x="8211" y="11917"/>
                  <a:pt x="8209" y="11852"/>
                </a:cubicBezTo>
                <a:cubicBezTo>
                  <a:pt x="8207" y="11783"/>
                  <a:pt x="8177" y="11739"/>
                  <a:pt x="8120" y="11742"/>
                </a:cubicBezTo>
                <a:close/>
                <a:moveTo>
                  <a:pt x="8583" y="11977"/>
                </a:moveTo>
                <a:cubicBezTo>
                  <a:pt x="8637" y="11974"/>
                  <a:pt x="8662" y="11939"/>
                  <a:pt x="8660" y="11858"/>
                </a:cubicBezTo>
                <a:cubicBezTo>
                  <a:pt x="8658" y="11777"/>
                  <a:pt x="8630" y="11742"/>
                  <a:pt x="8587" y="11745"/>
                </a:cubicBezTo>
                <a:cubicBezTo>
                  <a:pt x="8543" y="11745"/>
                  <a:pt x="8514" y="11795"/>
                  <a:pt x="8516" y="11867"/>
                </a:cubicBezTo>
                <a:cubicBezTo>
                  <a:pt x="8518" y="11936"/>
                  <a:pt x="8546" y="11980"/>
                  <a:pt x="8583" y="11977"/>
                </a:cubicBezTo>
                <a:close/>
                <a:moveTo>
                  <a:pt x="5505" y="17487"/>
                </a:moveTo>
                <a:cubicBezTo>
                  <a:pt x="5498" y="17418"/>
                  <a:pt x="5479" y="17368"/>
                  <a:pt x="5434" y="17368"/>
                </a:cubicBezTo>
                <a:cubicBezTo>
                  <a:pt x="5393" y="17368"/>
                  <a:pt x="5360" y="17387"/>
                  <a:pt x="5360" y="17475"/>
                </a:cubicBezTo>
                <a:cubicBezTo>
                  <a:pt x="5360" y="17553"/>
                  <a:pt x="5388" y="17594"/>
                  <a:pt x="5427" y="17600"/>
                </a:cubicBezTo>
                <a:cubicBezTo>
                  <a:pt x="5472" y="17609"/>
                  <a:pt x="5493" y="17556"/>
                  <a:pt x="5505" y="17487"/>
                </a:cubicBezTo>
                <a:close/>
                <a:moveTo>
                  <a:pt x="6404" y="18286"/>
                </a:moveTo>
                <a:cubicBezTo>
                  <a:pt x="6405" y="18207"/>
                  <a:pt x="6373" y="18173"/>
                  <a:pt x="6334" y="18170"/>
                </a:cubicBezTo>
                <a:cubicBezTo>
                  <a:pt x="6295" y="18170"/>
                  <a:pt x="6263" y="18204"/>
                  <a:pt x="6263" y="18283"/>
                </a:cubicBezTo>
                <a:cubicBezTo>
                  <a:pt x="6263" y="18364"/>
                  <a:pt x="6293" y="18401"/>
                  <a:pt x="6333" y="18401"/>
                </a:cubicBezTo>
                <a:cubicBezTo>
                  <a:pt x="6370" y="18408"/>
                  <a:pt x="6402" y="18373"/>
                  <a:pt x="6404" y="18286"/>
                </a:cubicBezTo>
                <a:close/>
                <a:moveTo>
                  <a:pt x="3714" y="15847"/>
                </a:moveTo>
                <a:cubicBezTo>
                  <a:pt x="3704" y="15781"/>
                  <a:pt x="3684" y="15731"/>
                  <a:pt x="3640" y="15731"/>
                </a:cubicBezTo>
                <a:cubicBezTo>
                  <a:pt x="3599" y="15731"/>
                  <a:pt x="3567" y="15759"/>
                  <a:pt x="3565" y="15840"/>
                </a:cubicBezTo>
                <a:cubicBezTo>
                  <a:pt x="3563" y="15919"/>
                  <a:pt x="3593" y="15953"/>
                  <a:pt x="3634" y="15959"/>
                </a:cubicBezTo>
                <a:cubicBezTo>
                  <a:pt x="3679" y="15966"/>
                  <a:pt x="3698" y="15912"/>
                  <a:pt x="3714" y="15847"/>
                </a:cubicBezTo>
                <a:close/>
                <a:moveTo>
                  <a:pt x="7307" y="12641"/>
                </a:moveTo>
                <a:cubicBezTo>
                  <a:pt x="7296" y="12559"/>
                  <a:pt x="7270" y="12522"/>
                  <a:pt x="7229" y="12522"/>
                </a:cubicBezTo>
                <a:cubicBezTo>
                  <a:pt x="7186" y="12522"/>
                  <a:pt x="7156" y="12559"/>
                  <a:pt x="7156" y="12634"/>
                </a:cubicBezTo>
                <a:cubicBezTo>
                  <a:pt x="7156" y="12716"/>
                  <a:pt x="7188" y="12757"/>
                  <a:pt x="7236" y="12757"/>
                </a:cubicBezTo>
                <a:cubicBezTo>
                  <a:pt x="7282" y="12756"/>
                  <a:pt x="7291" y="12688"/>
                  <a:pt x="7307" y="12641"/>
                </a:cubicBezTo>
                <a:close/>
                <a:moveTo>
                  <a:pt x="7227" y="11733"/>
                </a:moveTo>
                <a:cubicBezTo>
                  <a:pt x="7188" y="11736"/>
                  <a:pt x="7161" y="11777"/>
                  <a:pt x="7163" y="11852"/>
                </a:cubicBezTo>
                <a:cubicBezTo>
                  <a:pt x="7165" y="11924"/>
                  <a:pt x="7197" y="11971"/>
                  <a:pt x="7238" y="11968"/>
                </a:cubicBezTo>
                <a:cubicBezTo>
                  <a:pt x="7275" y="11964"/>
                  <a:pt x="7300" y="11914"/>
                  <a:pt x="7302" y="11852"/>
                </a:cubicBezTo>
                <a:cubicBezTo>
                  <a:pt x="7305" y="11770"/>
                  <a:pt x="7275" y="11736"/>
                  <a:pt x="7227" y="11733"/>
                </a:cubicBezTo>
                <a:close/>
                <a:moveTo>
                  <a:pt x="5500" y="16661"/>
                </a:moveTo>
                <a:cubicBezTo>
                  <a:pt x="5493" y="16589"/>
                  <a:pt x="5470" y="16545"/>
                  <a:pt x="5425" y="16551"/>
                </a:cubicBezTo>
                <a:cubicBezTo>
                  <a:pt x="5383" y="16557"/>
                  <a:pt x="5356" y="16595"/>
                  <a:pt x="5358" y="16673"/>
                </a:cubicBezTo>
                <a:cubicBezTo>
                  <a:pt x="5360" y="16755"/>
                  <a:pt x="5388" y="16786"/>
                  <a:pt x="5431" y="16783"/>
                </a:cubicBezTo>
                <a:cubicBezTo>
                  <a:pt x="5477" y="16783"/>
                  <a:pt x="5493" y="16733"/>
                  <a:pt x="5500" y="16661"/>
                </a:cubicBezTo>
                <a:close/>
                <a:moveTo>
                  <a:pt x="5056" y="15862"/>
                </a:moveTo>
                <a:cubicBezTo>
                  <a:pt x="5051" y="15781"/>
                  <a:pt x="5030" y="15731"/>
                  <a:pt x="4980" y="15731"/>
                </a:cubicBezTo>
                <a:cubicBezTo>
                  <a:pt x="4935" y="15731"/>
                  <a:pt x="4912" y="15772"/>
                  <a:pt x="4911" y="15847"/>
                </a:cubicBezTo>
                <a:cubicBezTo>
                  <a:pt x="4911" y="15925"/>
                  <a:pt x="4934" y="15963"/>
                  <a:pt x="4978" y="15966"/>
                </a:cubicBezTo>
                <a:cubicBezTo>
                  <a:pt x="5022" y="15969"/>
                  <a:pt x="5047" y="15934"/>
                  <a:pt x="5056" y="15862"/>
                </a:cubicBezTo>
                <a:close/>
                <a:moveTo>
                  <a:pt x="3711" y="16664"/>
                </a:moveTo>
                <a:cubicBezTo>
                  <a:pt x="3700" y="16598"/>
                  <a:pt x="3680" y="16548"/>
                  <a:pt x="3636" y="16548"/>
                </a:cubicBezTo>
                <a:cubicBezTo>
                  <a:pt x="3597" y="16548"/>
                  <a:pt x="3570" y="16586"/>
                  <a:pt x="3567" y="16648"/>
                </a:cubicBezTo>
                <a:cubicBezTo>
                  <a:pt x="3562" y="16726"/>
                  <a:pt x="3595" y="16767"/>
                  <a:pt x="3633" y="16777"/>
                </a:cubicBezTo>
                <a:cubicBezTo>
                  <a:pt x="3677" y="16789"/>
                  <a:pt x="3698" y="16733"/>
                  <a:pt x="3711" y="16664"/>
                </a:cubicBezTo>
                <a:close/>
                <a:moveTo>
                  <a:pt x="5051" y="17481"/>
                </a:moveTo>
                <a:cubicBezTo>
                  <a:pt x="5049" y="17406"/>
                  <a:pt x="5026" y="17365"/>
                  <a:pt x="4983" y="17365"/>
                </a:cubicBezTo>
                <a:cubicBezTo>
                  <a:pt x="4941" y="17365"/>
                  <a:pt x="4914" y="17396"/>
                  <a:pt x="4914" y="17478"/>
                </a:cubicBezTo>
                <a:cubicBezTo>
                  <a:pt x="4914" y="17559"/>
                  <a:pt x="4943" y="17597"/>
                  <a:pt x="4982" y="17597"/>
                </a:cubicBezTo>
                <a:cubicBezTo>
                  <a:pt x="5021" y="17600"/>
                  <a:pt x="5051" y="17562"/>
                  <a:pt x="5051" y="17481"/>
                </a:cubicBezTo>
                <a:close/>
                <a:moveTo>
                  <a:pt x="3189" y="15963"/>
                </a:moveTo>
                <a:cubicBezTo>
                  <a:pt x="3231" y="15956"/>
                  <a:pt x="3258" y="15919"/>
                  <a:pt x="3256" y="15840"/>
                </a:cubicBezTo>
                <a:cubicBezTo>
                  <a:pt x="3254" y="15775"/>
                  <a:pt x="3233" y="15734"/>
                  <a:pt x="3194" y="15731"/>
                </a:cubicBezTo>
                <a:cubicBezTo>
                  <a:pt x="3151" y="15728"/>
                  <a:pt x="3123" y="15762"/>
                  <a:pt x="3121" y="15840"/>
                </a:cubicBezTo>
                <a:cubicBezTo>
                  <a:pt x="3121" y="15919"/>
                  <a:pt x="3150" y="15950"/>
                  <a:pt x="3189" y="15963"/>
                </a:cubicBezTo>
                <a:close/>
                <a:moveTo>
                  <a:pt x="4607" y="15847"/>
                </a:moveTo>
                <a:cubicBezTo>
                  <a:pt x="4604" y="15765"/>
                  <a:pt x="4577" y="15731"/>
                  <a:pt x="4534" y="15731"/>
                </a:cubicBezTo>
                <a:cubicBezTo>
                  <a:pt x="4490" y="15731"/>
                  <a:pt x="4463" y="15775"/>
                  <a:pt x="4465" y="15850"/>
                </a:cubicBezTo>
                <a:cubicBezTo>
                  <a:pt x="4467" y="15925"/>
                  <a:pt x="4493" y="15963"/>
                  <a:pt x="4538" y="15963"/>
                </a:cubicBezTo>
                <a:cubicBezTo>
                  <a:pt x="4586" y="15963"/>
                  <a:pt x="4607" y="15922"/>
                  <a:pt x="4607" y="15847"/>
                </a:cubicBezTo>
                <a:close/>
                <a:moveTo>
                  <a:pt x="2812" y="15856"/>
                </a:moveTo>
                <a:cubicBezTo>
                  <a:pt x="2811" y="15768"/>
                  <a:pt x="2788" y="15731"/>
                  <a:pt x="2743" y="15731"/>
                </a:cubicBezTo>
                <a:cubicBezTo>
                  <a:pt x="2708" y="15731"/>
                  <a:pt x="2679" y="15756"/>
                  <a:pt x="2676" y="15831"/>
                </a:cubicBezTo>
                <a:cubicBezTo>
                  <a:pt x="2672" y="15909"/>
                  <a:pt x="2697" y="15953"/>
                  <a:pt x="2740" y="15959"/>
                </a:cubicBezTo>
                <a:cubicBezTo>
                  <a:pt x="2784" y="15969"/>
                  <a:pt x="2809" y="15925"/>
                  <a:pt x="2812" y="15856"/>
                </a:cubicBezTo>
                <a:close/>
                <a:moveTo>
                  <a:pt x="6775" y="12756"/>
                </a:moveTo>
                <a:cubicBezTo>
                  <a:pt x="6830" y="12750"/>
                  <a:pt x="6849" y="12703"/>
                  <a:pt x="6846" y="12628"/>
                </a:cubicBezTo>
                <a:cubicBezTo>
                  <a:pt x="6844" y="12547"/>
                  <a:pt x="6812" y="12519"/>
                  <a:pt x="6771" y="12522"/>
                </a:cubicBezTo>
                <a:cubicBezTo>
                  <a:pt x="6725" y="12525"/>
                  <a:pt x="6704" y="12569"/>
                  <a:pt x="6707" y="12647"/>
                </a:cubicBezTo>
                <a:cubicBezTo>
                  <a:pt x="6711" y="12728"/>
                  <a:pt x="6743" y="12753"/>
                  <a:pt x="6775" y="12756"/>
                </a:cubicBezTo>
                <a:close/>
                <a:moveTo>
                  <a:pt x="7685" y="18978"/>
                </a:moveTo>
                <a:cubicBezTo>
                  <a:pt x="7643" y="18987"/>
                  <a:pt x="7612" y="19018"/>
                  <a:pt x="7612" y="19100"/>
                </a:cubicBezTo>
                <a:cubicBezTo>
                  <a:pt x="7612" y="19169"/>
                  <a:pt x="7635" y="19209"/>
                  <a:pt x="7675" y="19212"/>
                </a:cubicBezTo>
                <a:cubicBezTo>
                  <a:pt x="7715" y="19219"/>
                  <a:pt x="7749" y="19194"/>
                  <a:pt x="7751" y="19109"/>
                </a:cubicBezTo>
                <a:cubicBezTo>
                  <a:pt x="7754" y="19028"/>
                  <a:pt x="7721" y="18999"/>
                  <a:pt x="7685" y="18978"/>
                </a:cubicBezTo>
                <a:close/>
                <a:moveTo>
                  <a:pt x="7296" y="16670"/>
                </a:moveTo>
                <a:cubicBezTo>
                  <a:pt x="7289" y="16604"/>
                  <a:pt x="7275" y="16542"/>
                  <a:pt x="7227" y="16551"/>
                </a:cubicBezTo>
                <a:cubicBezTo>
                  <a:pt x="7183" y="16561"/>
                  <a:pt x="7163" y="16617"/>
                  <a:pt x="7167" y="16686"/>
                </a:cubicBezTo>
                <a:cubicBezTo>
                  <a:pt x="7170" y="16758"/>
                  <a:pt x="7201" y="16798"/>
                  <a:pt x="7245" y="16795"/>
                </a:cubicBezTo>
                <a:cubicBezTo>
                  <a:pt x="7291" y="16792"/>
                  <a:pt x="7291" y="16726"/>
                  <a:pt x="7296" y="16670"/>
                </a:cubicBezTo>
                <a:close/>
                <a:moveTo>
                  <a:pt x="8605" y="19788"/>
                </a:moveTo>
                <a:cubicBezTo>
                  <a:pt x="8535" y="19801"/>
                  <a:pt x="8507" y="19845"/>
                  <a:pt x="8511" y="19917"/>
                </a:cubicBezTo>
                <a:cubicBezTo>
                  <a:pt x="8514" y="19986"/>
                  <a:pt x="8544" y="20033"/>
                  <a:pt x="8587" y="20026"/>
                </a:cubicBezTo>
                <a:cubicBezTo>
                  <a:pt x="8630" y="20020"/>
                  <a:pt x="8658" y="19973"/>
                  <a:pt x="8654" y="19901"/>
                </a:cubicBezTo>
                <a:cubicBezTo>
                  <a:pt x="8649" y="19835"/>
                  <a:pt x="8624" y="19782"/>
                  <a:pt x="8605" y="19788"/>
                </a:cubicBezTo>
                <a:close/>
                <a:moveTo>
                  <a:pt x="8202" y="19911"/>
                </a:moveTo>
                <a:cubicBezTo>
                  <a:pt x="8198" y="19839"/>
                  <a:pt x="8179" y="19792"/>
                  <a:pt x="8134" y="19792"/>
                </a:cubicBezTo>
                <a:cubicBezTo>
                  <a:pt x="8090" y="19795"/>
                  <a:pt x="8065" y="19835"/>
                  <a:pt x="8065" y="19914"/>
                </a:cubicBezTo>
                <a:cubicBezTo>
                  <a:pt x="8065" y="19983"/>
                  <a:pt x="8092" y="20017"/>
                  <a:pt x="8129" y="20023"/>
                </a:cubicBezTo>
                <a:cubicBezTo>
                  <a:pt x="8173" y="20033"/>
                  <a:pt x="8195" y="19989"/>
                  <a:pt x="8202" y="19911"/>
                </a:cubicBezTo>
                <a:close/>
                <a:moveTo>
                  <a:pt x="4976" y="14122"/>
                </a:moveTo>
                <a:cubicBezTo>
                  <a:pt x="4932" y="14125"/>
                  <a:pt x="4911" y="14169"/>
                  <a:pt x="4912" y="14247"/>
                </a:cubicBezTo>
                <a:cubicBezTo>
                  <a:pt x="4914" y="14319"/>
                  <a:pt x="4943" y="14353"/>
                  <a:pt x="4976" y="14356"/>
                </a:cubicBezTo>
                <a:cubicBezTo>
                  <a:pt x="5017" y="14360"/>
                  <a:pt x="5049" y="14325"/>
                  <a:pt x="5047" y="14241"/>
                </a:cubicBezTo>
                <a:cubicBezTo>
                  <a:pt x="5046" y="14162"/>
                  <a:pt x="5021" y="14125"/>
                  <a:pt x="4976" y="14122"/>
                </a:cubicBezTo>
                <a:close/>
                <a:moveTo>
                  <a:pt x="4154" y="14237"/>
                </a:moveTo>
                <a:cubicBezTo>
                  <a:pt x="4151" y="14159"/>
                  <a:pt x="4126" y="14122"/>
                  <a:pt x="4083" y="14118"/>
                </a:cubicBezTo>
                <a:cubicBezTo>
                  <a:pt x="4044" y="14115"/>
                  <a:pt x="4018" y="14153"/>
                  <a:pt x="4014" y="14215"/>
                </a:cubicBezTo>
                <a:cubicBezTo>
                  <a:pt x="4009" y="14294"/>
                  <a:pt x="4041" y="14338"/>
                  <a:pt x="4078" y="14347"/>
                </a:cubicBezTo>
                <a:cubicBezTo>
                  <a:pt x="4121" y="14356"/>
                  <a:pt x="4144" y="14303"/>
                  <a:pt x="4154" y="14237"/>
                </a:cubicBezTo>
                <a:close/>
                <a:moveTo>
                  <a:pt x="4605" y="15042"/>
                </a:moveTo>
                <a:cubicBezTo>
                  <a:pt x="4600" y="14967"/>
                  <a:pt x="4568" y="14929"/>
                  <a:pt x="4531" y="14929"/>
                </a:cubicBezTo>
                <a:cubicBezTo>
                  <a:pt x="4490" y="14929"/>
                  <a:pt x="4458" y="14973"/>
                  <a:pt x="4458" y="15048"/>
                </a:cubicBezTo>
                <a:cubicBezTo>
                  <a:pt x="4458" y="15123"/>
                  <a:pt x="4492" y="15167"/>
                  <a:pt x="4533" y="15164"/>
                </a:cubicBezTo>
                <a:cubicBezTo>
                  <a:pt x="4568" y="15158"/>
                  <a:pt x="4604" y="15127"/>
                  <a:pt x="4605" y="15042"/>
                </a:cubicBezTo>
                <a:close/>
                <a:moveTo>
                  <a:pt x="5053" y="16670"/>
                </a:moveTo>
                <a:cubicBezTo>
                  <a:pt x="5051" y="16592"/>
                  <a:pt x="5030" y="16551"/>
                  <a:pt x="4985" y="16548"/>
                </a:cubicBezTo>
                <a:cubicBezTo>
                  <a:pt x="4941" y="16548"/>
                  <a:pt x="4914" y="16582"/>
                  <a:pt x="4914" y="16661"/>
                </a:cubicBezTo>
                <a:cubicBezTo>
                  <a:pt x="4914" y="16739"/>
                  <a:pt x="4937" y="16780"/>
                  <a:pt x="4982" y="16783"/>
                </a:cubicBezTo>
                <a:cubicBezTo>
                  <a:pt x="5026" y="16786"/>
                  <a:pt x="5047" y="16745"/>
                  <a:pt x="5053" y="16670"/>
                </a:cubicBezTo>
                <a:close/>
                <a:moveTo>
                  <a:pt x="4605" y="16651"/>
                </a:moveTo>
                <a:cubicBezTo>
                  <a:pt x="4602" y="16576"/>
                  <a:pt x="4572" y="16548"/>
                  <a:pt x="4531" y="16551"/>
                </a:cubicBezTo>
                <a:cubicBezTo>
                  <a:pt x="4486" y="16554"/>
                  <a:pt x="4463" y="16601"/>
                  <a:pt x="4467" y="16676"/>
                </a:cubicBezTo>
                <a:cubicBezTo>
                  <a:pt x="4470" y="16752"/>
                  <a:pt x="4499" y="16789"/>
                  <a:pt x="4543" y="16783"/>
                </a:cubicBezTo>
                <a:cubicBezTo>
                  <a:pt x="4586" y="16777"/>
                  <a:pt x="4607" y="16733"/>
                  <a:pt x="4605" y="16651"/>
                </a:cubicBezTo>
                <a:close/>
                <a:moveTo>
                  <a:pt x="146" y="15042"/>
                </a:moveTo>
                <a:cubicBezTo>
                  <a:pt x="141" y="14967"/>
                  <a:pt x="114" y="14929"/>
                  <a:pt x="80" y="14917"/>
                </a:cubicBezTo>
                <a:cubicBezTo>
                  <a:pt x="38" y="14901"/>
                  <a:pt x="6" y="14951"/>
                  <a:pt x="1" y="15020"/>
                </a:cubicBezTo>
                <a:cubicBezTo>
                  <a:pt x="-3" y="15080"/>
                  <a:pt x="22" y="15130"/>
                  <a:pt x="59" y="15139"/>
                </a:cubicBezTo>
                <a:cubicBezTo>
                  <a:pt x="105" y="15148"/>
                  <a:pt x="125" y="15092"/>
                  <a:pt x="146" y="15042"/>
                </a:cubicBezTo>
                <a:close/>
                <a:moveTo>
                  <a:pt x="3633" y="14920"/>
                </a:moveTo>
                <a:cubicBezTo>
                  <a:pt x="3601" y="14932"/>
                  <a:pt x="3565" y="14951"/>
                  <a:pt x="3563" y="15036"/>
                </a:cubicBezTo>
                <a:cubicBezTo>
                  <a:pt x="3562" y="15108"/>
                  <a:pt x="3585" y="15142"/>
                  <a:pt x="3622" y="15148"/>
                </a:cubicBezTo>
                <a:cubicBezTo>
                  <a:pt x="3663" y="15155"/>
                  <a:pt x="3696" y="15133"/>
                  <a:pt x="3700" y="15051"/>
                </a:cubicBezTo>
                <a:cubicBezTo>
                  <a:pt x="3707" y="14973"/>
                  <a:pt x="3679" y="14932"/>
                  <a:pt x="3633" y="14920"/>
                </a:cubicBezTo>
                <a:close/>
                <a:moveTo>
                  <a:pt x="6402" y="12631"/>
                </a:moveTo>
                <a:cubicBezTo>
                  <a:pt x="6400" y="12562"/>
                  <a:pt x="6379" y="12525"/>
                  <a:pt x="6340" y="12525"/>
                </a:cubicBezTo>
                <a:cubicBezTo>
                  <a:pt x="6299" y="12522"/>
                  <a:pt x="6265" y="12553"/>
                  <a:pt x="6262" y="12628"/>
                </a:cubicBezTo>
                <a:cubicBezTo>
                  <a:pt x="6256" y="12710"/>
                  <a:pt x="6297" y="12744"/>
                  <a:pt x="6331" y="12747"/>
                </a:cubicBezTo>
                <a:cubicBezTo>
                  <a:pt x="6368" y="12750"/>
                  <a:pt x="6398" y="12706"/>
                  <a:pt x="6402" y="12631"/>
                </a:cubicBezTo>
                <a:close/>
                <a:moveTo>
                  <a:pt x="7304" y="19087"/>
                </a:moveTo>
                <a:cubicBezTo>
                  <a:pt x="7289" y="19018"/>
                  <a:pt x="7263" y="18974"/>
                  <a:pt x="7222" y="18987"/>
                </a:cubicBezTo>
                <a:cubicBezTo>
                  <a:pt x="7186" y="18996"/>
                  <a:pt x="7158" y="19043"/>
                  <a:pt x="7163" y="19106"/>
                </a:cubicBezTo>
                <a:cubicBezTo>
                  <a:pt x="7169" y="19175"/>
                  <a:pt x="7199" y="19216"/>
                  <a:pt x="7243" y="19206"/>
                </a:cubicBezTo>
                <a:cubicBezTo>
                  <a:pt x="7282" y="19197"/>
                  <a:pt x="7296" y="19147"/>
                  <a:pt x="7304" y="19087"/>
                </a:cubicBezTo>
                <a:close/>
                <a:moveTo>
                  <a:pt x="79" y="15959"/>
                </a:moveTo>
                <a:cubicBezTo>
                  <a:pt x="114" y="15944"/>
                  <a:pt x="153" y="15928"/>
                  <a:pt x="148" y="15844"/>
                </a:cubicBezTo>
                <a:cubicBezTo>
                  <a:pt x="143" y="15775"/>
                  <a:pt x="119" y="15731"/>
                  <a:pt x="75" y="15728"/>
                </a:cubicBezTo>
                <a:cubicBezTo>
                  <a:pt x="34" y="15728"/>
                  <a:pt x="17" y="15765"/>
                  <a:pt x="15" y="15834"/>
                </a:cubicBezTo>
                <a:cubicBezTo>
                  <a:pt x="11" y="15909"/>
                  <a:pt x="36" y="15947"/>
                  <a:pt x="79" y="15959"/>
                </a:cubicBezTo>
                <a:close/>
                <a:moveTo>
                  <a:pt x="1053" y="15831"/>
                </a:moveTo>
                <a:cubicBezTo>
                  <a:pt x="1043" y="15765"/>
                  <a:pt x="1018" y="15721"/>
                  <a:pt x="977" y="15721"/>
                </a:cubicBezTo>
                <a:cubicBezTo>
                  <a:pt x="936" y="15721"/>
                  <a:pt x="904" y="15750"/>
                  <a:pt x="908" y="15831"/>
                </a:cubicBezTo>
                <a:cubicBezTo>
                  <a:pt x="911" y="15903"/>
                  <a:pt x="941" y="15950"/>
                  <a:pt x="979" y="15950"/>
                </a:cubicBezTo>
                <a:cubicBezTo>
                  <a:pt x="1014" y="15947"/>
                  <a:pt x="1048" y="15912"/>
                  <a:pt x="1053" y="15831"/>
                </a:cubicBezTo>
                <a:close/>
                <a:moveTo>
                  <a:pt x="7698" y="11742"/>
                </a:moveTo>
                <a:cubicBezTo>
                  <a:pt x="7648" y="11742"/>
                  <a:pt x="7618" y="11770"/>
                  <a:pt x="7616" y="11852"/>
                </a:cubicBezTo>
                <a:cubicBezTo>
                  <a:pt x="7614" y="11933"/>
                  <a:pt x="7643" y="11971"/>
                  <a:pt x="7683" y="11971"/>
                </a:cubicBezTo>
                <a:cubicBezTo>
                  <a:pt x="7719" y="11971"/>
                  <a:pt x="7746" y="11936"/>
                  <a:pt x="7751" y="11867"/>
                </a:cubicBezTo>
                <a:cubicBezTo>
                  <a:pt x="7756" y="11789"/>
                  <a:pt x="7733" y="11751"/>
                  <a:pt x="7698" y="11742"/>
                </a:cubicBezTo>
                <a:close/>
                <a:moveTo>
                  <a:pt x="5493" y="14266"/>
                </a:moveTo>
                <a:cubicBezTo>
                  <a:pt x="5493" y="14175"/>
                  <a:pt x="5475" y="14125"/>
                  <a:pt x="5429" y="14128"/>
                </a:cubicBezTo>
                <a:cubicBezTo>
                  <a:pt x="5388" y="14128"/>
                  <a:pt x="5360" y="14165"/>
                  <a:pt x="5358" y="14244"/>
                </a:cubicBezTo>
                <a:cubicBezTo>
                  <a:pt x="5356" y="14319"/>
                  <a:pt x="5388" y="14347"/>
                  <a:pt x="5420" y="14356"/>
                </a:cubicBezTo>
                <a:cubicBezTo>
                  <a:pt x="5463" y="14366"/>
                  <a:pt x="5488" y="14325"/>
                  <a:pt x="5493" y="14266"/>
                </a:cubicBezTo>
                <a:close/>
                <a:moveTo>
                  <a:pt x="3187" y="16780"/>
                </a:moveTo>
                <a:cubicBezTo>
                  <a:pt x="3238" y="16764"/>
                  <a:pt x="3258" y="16714"/>
                  <a:pt x="3258" y="16642"/>
                </a:cubicBezTo>
                <a:cubicBezTo>
                  <a:pt x="3256" y="16567"/>
                  <a:pt x="3228" y="16545"/>
                  <a:pt x="3191" y="16548"/>
                </a:cubicBezTo>
                <a:cubicBezTo>
                  <a:pt x="3150" y="16548"/>
                  <a:pt x="3128" y="16592"/>
                  <a:pt x="3127" y="16654"/>
                </a:cubicBezTo>
                <a:cubicBezTo>
                  <a:pt x="3121" y="16736"/>
                  <a:pt x="3160" y="16755"/>
                  <a:pt x="3187" y="16780"/>
                </a:cubicBezTo>
                <a:close/>
                <a:moveTo>
                  <a:pt x="6331" y="13549"/>
                </a:moveTo>
                <a:cubicBezTo>
                  <a:pt x="6372" y="13545"/>
                  <a:pt x="6402" y="13517"/>
                  <a:pt x="6405" y="13439"/>
                </a:cubicBezTo>
                <a:cubicBezTo>
                  <a:pt x="6409" y="13358"/>
                  <a:pt x="6375" y="13320"/>
                  <a:pt x="6338" y="13320"/>
                </a:cubicBezTo>
                <a:cubicBezTo>
                  <a:pt x="6302" y="13320"/>
                  <a:pt x="6265" y="13342"/>
                  <a:pt x="6265" y="13430"/>
                </a:cubicBezTo>
                <a:cubicBezTo>
                  <a:pt x="6262" y="13508"/>
                  <a:pt x="6288" y="13542"/>
                  <a:pt x="6331" y="13549"/>
                </a:cubicBezTo>
                <a:close/>
                <a:moveTo>
                  <a:pt x="968" y="15145"/>
                </a:moveTo>
                <a:cubicBezTo>
                  <a:pt x="1011" y="15136"/>
                  <a:pt x="1035" y="15105"/>
                  <a:pt x="1035" y="15036"/>
                </a:cubicBezTo>
                <a:cubicBezTo>
                  <a:pt x="1035" y="14954"/>
                  <a:pt x="1002" y="14923"/>
                  <a:pt x="964" y="14923"/>
                </a:cubicBezTo>
                <a:cubicBezTo>
                  <a:pt x="931" y="14923"/>
                  <a:pt x="901" y="14954"/>
                  <a:pt x="902" y="15030"/>
                </a:cubicBezTo>
                <a:cubicBezTo>
                  <a:pt x="906" y="15105"/>
                  <a:pt x="934" y="15136"/>
                  <a:pt x="968" y="15145"/>
                </a:cubicBezTo>
                <a:close/>
                <a:moveTo>
                  <a:pt x="5047" y="13430"/>
                </a:moveTo>
                <a:cubicBezTo>
                  <a:pt x="5046" y="13354"/>
                  <a:pt x="5021" y="13314"/>
                  <a:pt x="4987" y="13311"/>
                </a:cubicBezTo>
                <a:cubicBezTo>
                  <a:pt x="4948" y="13308"/>
                  <a:pt x="4916" y="13342"/>
                  <a:pt x="4916" y="13423"/>
                </a:cubicBezTo>
                <a:cubicBezTo>
                  <a:pt x="4916" y="13492"/>
                  <a:pt x="4934" y="13533"/>
                  <a:pt x="4975" y="13536"/>
                </a:cubicBezTo>
                <a:cubicBezTo>
                  <a:pt x="5015" y="13539"/>
                  <a:pt x="5042" y="13505"/>
                  <a:pt x="5047" y="13430"/>
                </a:cubicBezTo>
                <a:close/>
                <a:moveTo>
                  <a:pt x="5489" y="13452"/>
                </a:moveTo>
                <a:cubicBezTo>
                  <a:pt x="5495" y="13364"/>
                  <a:pt x="5466" y="13326"/>
                  <a:pt x="5434" y="13320"/>
                </a:cubicBezTo>
                <a:cubicBezTo>
                  <a:pt x="5399" y="13314"/>
                  <a:pt x="5361" y="13336"/>
                  <a:pt x="5358" y="13420"/>
                </a:cubicBezTo>
                <a:cubicBezTo>
                  <a:pt x="5354" y="13492"/>
                  <a:pt x="5379" y="13530"/>
                  <a:pt x="5413" y="13539"/>
                </a:cubicBezTo>
                <a:cubicBezTo>
                  <a:pt x="5456" y="13545"/>
                  <a:pt x="5484" y="13511"/>
                  <a:pt x="5489" y="13452"/>
                </a:cubicBezTo>
                <a:close/>
                <a:moveTo>
                  <a:pt x="4162" y="15847"/>
                </a:moveTo>
                <a:cubicBezTo>
                  <a:pt x="4154" y="15775"/>
                  <a:pt x="4128" y="15734"/>
                  <a:pt x="4087" y="15731"/>
                </a:cubicBezTo>
                <a:cubicBezTo>
                  <a:pt x="4043" y="15725"/>
                  <a:pt x="4014" y="15772"/>
                  <a:pt x="4012" y="15844"/>
                </a:cubicBezTo>
                <a:cubicBezTo>
                  <a:pt x="4011" y="15916"/>
                  <a:pt x="4041" y="15959"/>
                  <a:pt x="4083" y="15963"/>
                </a:cubicBezTo>
                <a:cubicBezTo>
                  <a:pt x="4126" y="15966"/>
                  <a:pt x="4149" y="15916"/>
                  <a:pt x="4162" y="15847"/>
                </a:cubicBezTo>
                <a:close/>
                <a:moveTo>
                  <a:pt x="4162" y="17481"/>
                </a:moveTo>
                <a:cubicBezTo>
                  <a:pt x="4160" y="17400"/>
                  <a:pt x="4135" y="17365"/>
                  <a:pt x="4091" y="17365"/>
                </a:cubicBezTo>
                <a:cubicBezTo>
                  <a:pt x="4051" y="17365"/>
                  <a:pt x="4028" y="17396"/>
                  <a:pt x="4025" y="17465"/>
                </a:cubicBezTo>
                <a:cubicBezTo>
                  <a:pt x="4019" y="17547"/>
                  <a:pt x="4050" y="17587"/>
                  <a:pt x="4089" y="17591"/>
                </a:cubicBezTo>
                <a:cubicBezTo>
                  <a:pt x="4128" y="17597"/>
                  <a:pt x="4158" y="17559"/>
                  <a:pt x="4162" y="17481"/>
                </a:cubicBezTo>
                <a:close/>
                <a:moveTo>
                  <a:pt x="4536" y="17600"/>
                </a:moveTo>
                <a:cubicBezTo>
                  <a:pt x="4572" y="17587"/>
                  <a:pt x="4605" y="17562"/>
                  <a:pt x="4605" y="17481"/>
                </a:cubicBezTo>
                <a:cubicBezTo>
                  <a:pt x="4607" y="17412"/>
                  <a:pt x="4586" y="17371"/>
                  <a:pt x="4547" y="17365"/>
                </a:cubicBezTo>
                <a:cubicBezTo>
                  <a:pt x="4506" y="17359"/>
                  <a:pt x="4474" y="17381"/>
                  <a:pt x="4469" y="17465"/>
                </a:cubicBezTo>
                <a:cubicBezTo>
                  <a:pt x="4467" y="17547"/>
                  <a:pt x="4493" y="17584"/>
                  <a:pt x="4536" y="17600"/>
                </a:cubicBezTo>
                <a:close/>
                <a:moveTo>
                  <a:pt x="3189" y="17365"/>
                </a:moveTo>
                <a:cubicBezTo>
                  <a:pt x="3150" y="17368"/>
                  <a:pt x="3125" y="17406"/>
                  <a:pt x="3125" y="17472"/>
                </a:cubicBezTo>
                <a:cubicBezTo>
                  <a:pt x="3125" y="17553"/>
                  <a:pt x="3160" y="17584"/>
                  <a:pt x="3199" y="17584"/>
                </a:cubicBezTo>
                <a:cubicBezTo>
                  <a:pt x="3235" y="17584"/>
                  <a:pt x="3267" y="17544"/>
                  <a:pt x="3265" y="17475"/>
                </a:cubicBezTo>
                <a:cubicBezTo>
                  <a:pt x="3263" y="17400"/>
                  <a:pt x="3233" y="17362"/>
                  <a:pt x="3189" y="17365"/>
                </a:cubicBezTo>
                <a:close/>
                <a:moveTo>
                  <a:pt x="4604" y="14231"/>
                </a:moveTo>
                <a:cubicBezTo>
                  <a:pt x="4600" y="14159"/>
                  <a:pt x="4579" y="14128"/>
                  <a:pt x="4540" y="14122"/>
                </a:cubicBezTo>
                <a:cubicBezTo>
                  <a:pt x="4497" y="14118"/>
                  <a:pt x="4467" y="14150"/>
                  <a:pt x="4463" y="14225"/>
                </a:cubicBezTo>
                <a:cubicBezTo>
                  <a:pt x="4458" y="14306"/>
                  <a:pt x="4493" y="14344"/>
                  <a:pt x="4531" y="14347"/>
                </a:cubicBezTo>
                <a:cubicBezTo>
                  <a:pt x="4570" y="14347"/>
                  <a:pt x="4598" y="14303"/>
                  <a:pt x="4604" y="14231"/>
                </a:cubicBezTo>
                <a:close/>
                <a:moveTo>
                  <a:pt x="5422" y="18386"/>
                </a:moveTo>
                <a:cubicBezTo>
                  <a:pt x="5470" y="18389"/>
                  <a:pt x="5496" y="18351"/>
                  <a:pt x="5496" y="18276"/>
                </a:cubicBezTo>
                <a:cubicBezTo>
                  <a:pt x="5498" y="18207"/>
                  <a:pt x="5472" y="18160"/>
                  <a:pt x="5436" y="18167"/>
                </a:cubicBezTo>
                <a:cubicBezTo>
                  <a:pt x="5402" y="18173"/>
                  <a:pt x="5363" y="18204"/>
                  <a:pt x="5362" y="18283"/>
                </a:cubicBezTo>
                <a:cubicBezTo>
                  <a:pt x="5362" y="18351"/>
                  <a:pt x="5392" y="18380"/>
                  <a:pt x="5422" y="18386"/>
                </a:cubicBezTo>
                <a:close/>
                <a:moveTo>
                  <a:pt x="4989" y="18167"/>
                </a:moveTo>
                <a:cubicBezTo>
                  <a:pt x="4951" y="18179"/>
                  <a:pt x="4918" y="18207"/>
                  <a:pt x="4919" y="18289"/>
                </a:cubicBezTo>
                <a:cubicBezTo>
                  <a:pt x="4919" y="18358"/>
                  <a:pt x="4948" y="18386"/>
                  <a:pt x="4985" y="18389"/>
                </a:cubicBezTo>
                <a:cubicBezTo>
                  <a:pt x="5030" y="18392"/>
                  <a:pt x="5054" y="18358"/>
                  <a:pt x="5054" y="18276"/>
                </a:cubicBezTo>
                <a:cubicBezTo>
                  <a:pt x="5053" y="18204"/>
                  <a:pt x="5022" y="18182"/>
                  <a:pt x="4989" y="18167"/>
                </a:cubicBezTo>
                <a:close/>
                <a:moveTo>
                  <a:pt x="2367" y="15828"/>
                </a:moveTo>
                <a:cubicBezTo>
                  <a:pt x="2363" y="15759"/>
                  <a:pt x="2337" y="15725"/>
                  <a:pt x="2294" y="15728"/>
                </a:cubicBezTo>
                <a:cubicBezTo>
                  <a:pt x="2255" y="15731"/>
                  <a:pt x="2234" y="15768"/>
                  <a:pt x="2234" y="15837"/>
                </a:cubicBezTo>
                <a:cubicBezTo>
                  <a:pt x="2234" y="15922"/>
                  <a:pt x="2269" y="15953"/>
                  <a:pt x="2306" y="15950"/>
                </a:cubicBezTo>
                <a:cubicBezTo>
                  <a:pt x="2340" y="15953"/>
                  <a:pt x="2367" y="15912"/>
                  <a:pt x="2367" y="15828"/>
                </a:cubicBezTo>
                <a:close/>
                <a:moveTo>
                  <a:pt x="1841" y="16780"/>
                </a:moveTo>
                <a:cubicBezTo>
                  <a:pt x="1879" y="16773"/>
                  <a:pt x="1905" y="16739"/>
                  <a:pt x="1909" y="16676"/>
                </a:cubicBezTo>
                <a:cubicBezTo>
                  <a:pt x="1912" y="16604"/>
                  <a:pt x="1888" y="16561"/>
                  <a:pt x="1845" y="16548"/>
                </a:cubicBezTo>
                <a:cubicBezTo>
                  <a:pt x="1802" y="16539"/>
                  <a:pt x="1783" y="16589"/>
                  <a:pt x="1781" y="16645"/>
                </a:cubicBezTo>
                <a:cubicBezTo>
                  <a:pt x="1777" y="16714"/>
                  <a:pt x="1799" y="16767"/>
                  <a:pt x="1841" y="16780"/>
                </a:cubicBezTo>
                <a:close/>
                <a:moveTo>
                  <a:pt x="3187" y="14923"/>
                </a:moveTo>
                <a:cubicBezTo>
                  <a:pt x="3153" y="14936"/>
                  <a:pt x="3121" y="14948"/>
                  <a:pt x="3119" y="15026"/>
                </a:cubicBezTo>
                <a:cubicBezTo>
                  <a:pt x="3118" y="15108"/>
                  <a:pt x="3144" y="15145"/>
                  <a:pt x="3187" y="15145"/>
                </a:cubicBezTo>
                <a:cubicBezTo>
                  <a:pt x="3224" y="15145"/>
                  <a:pt x="3251" y="15117"/>
                  <a:pt x="3254" y="15045"/>
                </a:cubicBezTo>
                <a:cubicBezTo>
                  <a:pt x="3258" y="14964"/>
                  <a:pt x="3224" y="14939"/>
                  <a:pt x="3187" y="14923"/>
                </a:cubicBezTo>
                <a:close/>
                <a:moveTo>
                  <a:pt x="2743" y="16780"/>
                </a:moveTo>
                <a:cubicBezTo>
                  <a:pt x="2784" y="16770"/>
                  <a:pt x="2812" y="16736"/>
                  <a:pt x="2812" y="16658"/>
                </a:cubicBezTo>
                <a:cubicBezTo>
                  <a:pt x="2812" y="16589"/>
                  <a:pt x="2791" y="16554"/>
                  <a:pt x="2750" y="16551"/>
                </a:cubicBezTo>
                <a:cubicBezTo>
                  <a:pt x="2711" y="16548"/>
                  <a:pt x="2685" y="16586"/>
                  <a:pt x="2679" y="16645"/>
                </a:cubicBezTo>
                <a:cubicBezTo>
                  <a:pt x="2672" y="16726"/>
                  <a:pt x="2708" y="16755"/>
                  <a:pt x="2743" y="16780"/>
                </a:cubicBezTo>
                <a:close/>
                <a:moveTo>
                  <a:pt x="2367" y="15039"/>
                </a:moveTo>
                <a:cubicBezTo>
                  <a:pt x="2360" y="14964"/>
                  <a:pt x="2331" y="14923"/>
                  <a:pt x="2294" y="14920"/>
                </a:cubicBezTo>
                <a:cubicBezTo>
                  <a:pt x="2259" y="14920"/>
                  <a:pt x="2232" y="14954"/>
                  <a:pt x="2232" y="15026"/>
                </a:cubicBezTo>
                <a:cubicBezTo>
                  <a:pt x="2232" y="15092"/>
                  <a:pt x="2250" y="15136"/>
                  <a:pt x="2289" y="15142"/>
                </a:cubicBezTo>
                <a:cubicBezTo>
                  <a:pt x="2331" y="15148"/>
                  <a:pt x="2354" y="15105"/>
                  <a:pt x="2367" y="15039"/>
                </a:cubicBezTo>
                <a:close/>
                <a:moveTo>
                  <a:pt x="8647" y="20703"/>
                </a:moveTo>
                <a:cubicBezTo>
                  <a:pt x="8642" y="20631"/>
                  <a:pt x="8621" y="20587"/>
                  <a:pt x="8585" y="20584"/>
                </a:cubicBezTo>
                <a:cubicBezTo>
                  <a:pt x="8543" y="20577"/>
                  <a:pt x="8514" y="20631"/>
                  <a:pt x="8514" y="20700"/>
                </a:cubicBezTo>
                <a:cubicBezTo>
                  <a:pt x="8514" y="20768"/>
                  <a:pt x="8543" y="20815"/>
                  <a:pt x="8585" y="20809"/>
                </a:cubicBezTo>
                <a:cubicBezTo>
                  <a:pt x="8624" y="20803"/>
                  <a:pt x="8640" y="20759"/>
                  <a:pt x="8647" y="20703"/>
                </a:cubicBezTo>
                <a:close/>
                <a:moveTo>
                  <a:pt x="3643" y="17368"/>
                </a:moveTo>
                <a:cubicBezTo>
                  <a:pt x="3599" y="17359"/>
                  <a:pt x="3574" y="17400"/>
                  <a:pt x="3572" y="17475"/>
                </a:cubicBezTo>
                <a:cubicBezTo>
                  <a:pt x="3569" y="17547"/>
                  <a:pt x="3601" y="17575"/>
                  <a:pt x="3634" y="17581"/>
                </a:cubicBezTo>
                <a:cubicBezTo>
                  <a:pt x="3677" y="17587"/>
                  <a:pt x="3705" y="17550"/>
                  <a:pt x="3705" y="17475"/>
                </a:cubicBezTo>
                <a:cubicBezTo>
                  <a:pt x="3705" y="17409"/>
                  <a:pt x="3686" y="17365"/>
                  <a:pt x="3643" y="17368"/>
                </a:cubicBezTo>
                <a:close/>
                <a:moveTo>
                  <a:pt x="8198" y="20693"/>
                </a:moveTo>
                <a:cubicBezTo>
                  <a:pt x="8196" y="20618"/>
                  <a:pt x="8170" y="20587"/>
                  <a:pt x="8134" y="20587"/>
                </a:cubicBezTo>
                <a:cubicBezTo>
                  <a:pt x="8099" y="20587"/>
                  <a:pt x="8069" y="20631"/>
                  <a:pt x="8067" y="20693"/>
                </a:cubicBezTo>
                <a:cubicBezTo>
                  <a:pt x="8065" y="20768"/>
                  <a:pt x="8095" y="20812"/>
                  <a:pt x="8138" y="20806"/>
                </a:cubicBezTo>
                <a:cubicBezTo>
                  <a:pt x="8175" y="20803"/>
                  <a:pt x="8198" y="20762"/>
                  <a:pt x="8198" y="20693"/>
                </a:cubicBezTo>
                <a:close/>
                <a:moveTo>
                  <a:pt x="7682" y="19795"/>
                </a:moveTo>
                <a:cubicBezTo>
                  <a:pt x="7644" y="19801"/>
                  <a:pt x="7621" y="19832"/>
                  <a:pt x="7619" y="19904"/>
                </a:cubicBezTo>
                <a:cubicBezTo>
                  <a:pt x="7618" y="19989"/>
                  <a:pt x="7648" y="20023"/>
                  <a:pt x="7687" y="20020"/>
                </a:cubicBezTo>
                <a:cubicBezTo>
                  <a:pt x="7721" y="20020"/>
                  <a:pt x="7749" y="19979"/>
                  <a:pt x="7751" y="19911"/>
                </a:cubicBezTo>
                <a:cubicBezTo>
                  <a:pt x="7751" y="19832"/>
                  <a:pt x="7722" y="19798"/>
                  <a:pt x="7682" y="19795"/>
                </a:cubicBezTo>
                <a:close/>
                <a:moveTo>
                  <a:pt x="6400" y="19097"/>
                </a:moveTo>
                <a:cubicBezTo>
                  <a:pt x="6400" y="19015"/>
                  <a:pt x="6370" y="18984"/>
                  <a:pt x="6336" y="18987"/>
                </a:cubicBezTo>
                <a:cubicBezTo>
                  <a:pt x="6302" y="18990"/>
                  <a:pt x="6272" y="19025"/>
                  <a:pt x="6269" y="19093"/>
                </a:cubicBezTo>
                <a:cubicBezTo>
                  <a:pt x="6265" y="19165"/>
                  <a:pt x="6290" y="19203"/>
                  <a:pt x="6327" y="19203"/>
                </a:cubicBezTo>
                <a:cubicBezTo>
                  <a:pt x="6370" y="19206"/>
                  <a:pt x="6395" y="19165"/>
                  <a:pt x="6400" y="19097"/>
                </a:cubicBezTo>
                <a:close/>
                <a:moveTo>
                  <a:pt x="6842" y="19144"/>
                </a:moveTo>
                <a:cubicBezTo>
                  <a:pt x="6847" y="19034"/>
                  <a:pt x="6822" y="18990"/>
                  <a:pt x="6789" y="18984"/>
                </a:cubicBezTo>
                <a:cubicBezTo>
                  <a:pt x="6750" y="18974"/>
                  <a:pt x="6718" y="19015"/>
                  <a:pt x="6712" y="19087"/>
                </a:cubicBezTo>
                <a:cubicBezTo>
                  <a:pt x="6707" y="19165"/>
                  <a:pt x="6735" y="19203"/>
                  <a:pt x="6778" y="19206"/>
                </a:cubicBezTo>
                <a:cubicBezTo>
                  <a:pt x="6815" y="19206"/>
                  <a:pt x="6840" y="19175"/>
                  <a:pt x="6842" y="19144"/>
                </a:cubicBezTo>
                <a:close/>
                <a:moveTo>
                  <a:pt x="8662" y="11075"/>
                </a:moveTo>
                <a:cubicBezTo>
                  <a:pt x="8658" y="10994"/>
                  <a:pt x="8637" y="10959"/>
                  <a:pt x="8598" y="10959"/>
                </a:cubicBezTo>
                <a:cubicBezTo>
                  <a:pt x="8560" y="10959"/>
                  <a:pt x="8534" y="10988"/>
                  <a:pt x="8530" y="11060"/>
                </a:cubicBezTo>
                <a:cubicBezTo>
                  <a:pt x="8527" y="11144"/>
                  <a:pt x="8559" y="11182"/>
                  <a:pt x="8598" y="11179"/>
                </a:cubicBezTo>
                <a:cubicBezTo>
                  <a:pt x="8631" y="11175"/>
                  <a:pt x="8654" y="11128"/>
                  <a:pt x="8662" y="11075"/>
                </a:cubicBezTo>
                <a:close/>
                <a:moveTo>
                  <a:pt x="5903" y="18182"/>
                </a:moveTo>
                <a:cubicBezTo>
                  <a:pt x="5846" y="18179"/>
                  <a:pt x="5814" y="18217"/>
                  <a:pt x="5812" y="18289"/>
                </a:cubicBezTo>
                <a:cubicBezTo>
                  <a:pt x="5811" y="18355"/>
                  <a:pt x="5839" y="18392"/>
                  <a:pt x="5878" y="18392"/>
                </a:cubicBezTo>
                <a:cubicBezTo>
                  <a:pt x="5921" y="18395"/>
                  <a:pt x="5953" y="18367"/>
                  <a:pt x="5953" y="18286"/>
                </a:cubicBezTo>
                <a:cubicBezTo>
                  <a:pt x="5953" y="18220"/>
                  <a:pt x="5926" y="18185"/>
                  <a:pt x="5903" y="18182"/>
                </a:cubicBezTo>
                <a:close/>
                <a:moveTo>
                  <a:pt x="4076" y="13530"/>
                </a:moveTo>
                <a:cubicBezTo>
                  <a:pt x="4110" y="13520"/>
                  <a:pt x="4140" y="13499"/>
                  <a:pt x="4142" y="13427"/>
                </a:cubicBezTo>
                <a:cubicBezTo>
                  <a:pt x="4144" y="13348"/>
                  <a:pt x="4124" y="13308"/>
                  <a:pt x="4080" y="13304"/>
                </a:cubicBezTo>
                <a:cubicBezTo>
                  <a:pt x="4041" y="13304"/>
                  <a:pt x="4016" y="13339"/>
                  <a:pt x="4011" y="13401"/>
                </a:cubicBezTo>
                <a:cubicBezTo>
                  <a:pt x="4005" y="13483"/>
                  <a:pt x="4043" y="13508"/>
                  <a:pt x="4076" y="13530"/>
                </a:cubicBezTo>
                <a:close/>
                <a:moveTo>
                  <a:pt x="2748" y="17368"/>
                </a:moveTo>
                <a:cubicBezTo>
                  <a:pt x="2717" y="17362"/>
                  <a:pt x="2688" y="17393"/>
                  <a:pt x="2685" y="17459"/>
                </a:cubicBezTo>
                <a:cubicBezTo>
                  <a:pt x="2681" y="17537"/>
                  <a:pt x="2711" y="17578"/>
                  <a:pt x="2754" y="17578"/>
                </a:cubicBezTo>
                <a:cubicBezTo>
                  <a:pt x="2789" y="17578"/>
                  <a:pt x="2819" y="17550"/>
                  <a:pt x="2818" y="17478"/>
                </a:cubicBezTo>
                <a:cubicBezTo>
                  <a:pt x="2818" y="17412"/>
                  <a:pt x="2795" y="17371"/>
                  <a:pt x="2748" y="17368"/>
                </a:cubicBezTo>
                <a:close/>
                <a:moveTo>
                  <a:pt x="5418" y="11936"/>
                </a:moveTo>
                <a:cubicBezTo>
                  <a:pt x="5463" y="11933"/>
                  <a:pt x="5488" y="11908"/>
                  <a:pt x="5491" y="11836"/>
                </a:cubicBezTo>
                <a:cubicBezTo>
                  <a:pt x="5495" y="11764"/>
                  <a:pt x="5466" y="11723"/>
                  <a:pt x="5434" y="11720"/>
                </a:cubicBezTo>
                <a:cubicBezTo>
                  <a:pt x="5397" y="11717"/>
                  <a:pt x="5361" y="11748"/>
                  <a:pt x="5361" y="11830"/>
                </a:cubicBezTo>
                <a:cubicBezTo>
                  <a:pt x="5362" y="11902"/>
                  <a:pt x="5393" y="11924"/>
                  <a:pt x="5418" y="11936"/>
                </a:cubicBezTo>
                <a:close/>
                <a:moveTo>
                  <a:pt x="3636" y="14341"/>
                </a:moveTo>
                <a:cubicBezTo>
                  <a:pt x="3672" y="14328"/>
                  <a:pt x="3696" y="14300"/>
                  <a:pt x="3698" y="14228"/>
                </a:cubicBezTo>
                <a:cubicBezTo>
                  <a:pt x="3700" y="14153"/>
                  <a:pt x="3675" y="14122"/>
                  <a:pt x="3636" y="14122"/>
                </a:cubicBezTo>
                <a:cubicBezTo>
                  <a:pt x="3593" y="14122"/>
                  <a:pt x="3563" y="14153"/>
                  <a:pt x="3567" y="14237"/>
                </a:cubicBezTo>
                <a:cubicBezTo>
                  <a:pt x="3569" y="14306"/>
                  <a:pt x="3602" y="14325"/>
                  <a:pt x="3636" y="14341"/>
                </a:cubicBezTo>
                <a:close/>
                <a:moveTo>
                  <a:pt x="4600" y="13420"/>
                </a:moveTo>
                <a:cubicBezTo>
                  <a:pt x="4591" y="13361"/>
                  <a:pt x="4570" y="13314"/>
                  <a:pt x="4534" y="13314"/>
                </a:cubicBezTo>
                <a:cubicBezTo>
                  <a:pt x="4499" y="13314"/>
                  <a:pt x="4470" y="13342"/>
                  <a:pt x="4469" y="13417"/>
                </a:cubicBezTo>
                <a:cubicBezTo>
                  <a:pt x="4467" y="13489"/>
                  <a:pt x="4492" y="13530"/>
                  <a:pt x="4529" y="13527"/>
                </a:cubicBezTo>
                <a:cubicBezTo>
                  <a:pt x="4564" y="13527"/>
                  <a:pt x="4589" y="13483"/>
                  <a:pt x="4600" y="13420"/>
                </a:cubicBezTo>
                <a:close/>
                <a:moveTo>
                  <a:pt x="585" y="15036"/>
                </a:moveTo>
                <a:cubicBezTo>
                  <a:pt x="583" y="14954"/>
                  <a:pt x="549" y="14936"/>
                  <a:pt x="519" y="14923"/>
                </a:cubicBezTo>
                <a:cubicBezTo>
                  <a:pt x="482" y="14911"/>
                  <a:pt x="451" y="14951"/>
                  <a:pt x="451" y="15014"/>
                </a:cubicBezTo>
                <a:cubicBezTo>
                  <a:pt x="451" y="15083"/>
                  <a:pt x="476" y="15136"/>
                  <a:pt x="519" y="15136"/>
                </a:cubicBezTo>
                <a:cubicBezTo>
                  <a:pt x="558" y="15139"/>
                  <a:pt x="570" y="15083"/>
                  <a:pt x="585" y="15036"/>
                </a:cubicBezTo>
                <a:close/>
                <a:moveTo>
                  <a:pt x="4980" y="11717"/>
                </a:moveTo>
                <a:cubicBezTo>
                  <a:pt x="4946" y="11730"/>
                  <a:pt x="4916" y="11745"/>
                  <a:pt x="4914" y="11820"/>
                </a:cubicBezTo>
                <a:cubicBezTo>
                  <a:pt x="4912" y="11892"/>
                  <a:pt x="4937" y="11930"/>
                  <a:pt x="4975" y="11933"/>
                </a:cubicBezTo>
                <a:cubicBezTo>
                  <a:pt x="5012" y="11936"/>
                  <a:pt x="5040" y="11896"/>
                  <a:pt x="5044" y="11833"/>
                </a:cubicBezTo>
                <a:cubicBezTo>
                  <a:pt x="5047" y="11761"/>
                  <a:pt x="5014" y="11736"/>
                  <a:pt x="4980" y="11717"/>
                </a:cubicBezTo>
                <a:close/>
                <a:moveTo>
                  <a:pt x="4522" y="18389"/>
                </a:moveTo>
                <a:cubicBezTo>
                  <a:pt x="4584" y="18386"/>
                  <a:pt x="4605" y="18351"/>
                  <a:pt x="4607" y="18283"/>
                </a:cubicBezTo>
                <a:cubicBezTo>
                  <a:pt x="4609" y="18207"/>
                  <a:pt x="4582" y="18176"/>
                  <a:pt x="4545" y="18179"/>
                </a:cubicBezTo>
                <a:cubicBezTo>
                  <a:pt x="4508" y="18182"/>
                  <a:pt x="4470" y="18211"/>
                  <a:pt x="4474" y="18295"/>
                </a:cubicBezTo>
                <a:cubicBezTo>
                  <a:pt x="4477" y="18361"/>
                  <a:pt x="4506" y="18389"/>
                  <a:pt x="4522" y="18389"/>
                </a:cubicBezTo>
                <a:close/>
                <a:moveTo>
                  <a:pt x="3631" y="13517"/>
                </a:moveTo>
                <a:cubicBezTo>
                  <a:pt x="3666" y="13502"/>
                  <a:pt x="3696" y="13477"/>
                  <a:pt x="3695" y="13405"/>
                </a:cubicBezTo>
                <a:cubicBezTo>
                  <a:pt x="3693" y="13333"/>
                  <a:pt x="3663" y="13304"/>
                  <a:pt x="3625" y="13308"/>
                </a:cubicBezTo>
                <a:cubicBezTo>
                  <a:pt x="3588" y="13311"/>
                  <a:pt x="3562" y="13339"/>
                  <a:pt x="3563" y="13414"/>
                </a:cubicBezTo>
                <a:cubicBezTo>
                  <a:pt x="3567" y="13492"/>
                  <a:pt x="3599" y="13508"/>
                  <a:pt x="3631" y="13517"/>
                </a:cubicBezTo>
                <a:close/>
                <a:moveTo>
                  <a:pt x="8138" y="10956"/>
                </a:moveTo>
                <a:cubicBezTo>
                  <a:pt x="8097" y="10959"/>
                  <a:pt x="8077" y="11003"/>
                  <a:pt x="8076" y="11066"/>
                </a:cubicBezTo>
                <a:cubicBezTo>
                  <a:pt x="8074" y="11135"/>
                  <a:pt x="8104" y="11175"/>
                  <a:pt x="8140" y="11175"/>
                </a:cubicBezTo>
                <a:cubicBezTo>
                  <a:pt x="8179" y="11175"/>
                  <a:pt x="8214" y="11132"/>
                  <a:pt x="8211" y="11056"/>
                </a:cubicBezTo>
                <a:cubicBezTo>
                  <a:pt x="8205" y="11000"/>
                  <a:pt x="8177" y="10953"/>
                  <a:pt x="8138" y="10956"/>
                </a:cubicBezTo>
                <a:close/>
                <a:moveTo>
                  <a:pt x="6844" y="11063"/>
                </a:moveTo>
                <a:cubicBezTo>
                  <a:pt x="6844" y="10975"/>
                  <a:pt x="6815" y="10934"/>
                  <a:pt x="6782" y="10934"/>
                </a:cubicBezTo>
                <a:cubicBezTo>
                  <a:pt x="6746" y="10931"/>
                  <a:pt x="6718" y="10975"/>
                  <a:pt x="6716" y="11041"/>
                </a:cubicBezTo>
                <a:cubicBezTo>
                  <a:pt x="6714" y="11110"/>
                  <a:pt x="6743" y="11147"/>
                  <a:pt x="6780" y="11150"/>
                </a:cubicBezTo>
                <a:cubicBezTo>
                  <a:pt x="6817" y="11157"/>
                  <a:pt x="6837" y="11110"/>
                  <a:pt x="6844" y="11063"/>
                </a:cubicBezTo>
                <a:close/>
                <a:moveTo>
                  <a:pt x="7305" y="11038"/>
                </a:moveTo>
                <a:cubicBezTo>
                  <a:pt x="7293" y="10975"/>
                  <a:pt x="7272" y="10925"/>
                  <a:pt x="7234" y="10934"/>
                </a:cubicBezTo>
                <a:cubicBezTo>
                  <a:pt x="7201" y="10941"/>
                  <a:pt x="7172" y="10981"/>
                  <a:pt x="7174" y="11053"/>
                </a:cubicBezTo>
                <a:cubicBezTo>
                  <a:pt x="7176" y="11125"/>
                  <a:pt x="7202" y="11157"/>
                  <a:pt x="7240" y="11153"/>
                </a:cubicBezTo>
                <a:cubicBezTo>
                  <a:pt x="7282" y="11147"/>
                  <a:pt x="7296" y="11100"/>
                  <a:pt x="7305" y="11038"/>
                </a:cubicBezTo>
                <a:close/>
                <a:moveTo>
                  <a:pt x="2235" y="16654"/>
                </a:moveTo>
                <a:cubicBezTo>
                  <a:pt x="2239" y="16726"/>
                  <a:pt x="2267" y="16764"/>
                  <a:pt x="2299" y="16767"/>
                </a:cubicBezTo>
                <a:cubicBezTo>
                  <a:pt x="2340" y="16770"/>
                  <a:pt x="2367" y="16723"/>
                  <a:pt x="2367" y="16645"/>
                </a:cubicBezTo>
                <a:cubicBezTo>
                  <a:pt x="2365" y="16573"/>
                  <a:pt x="2337" y="16548"/>
                  <a:pt x="2299" y="16551"/>
                </a:cubicBezTo>
                <a:cubicBezTo>
                  <a:pt x="2260" y="16551"/>
                  <a:pt x="2239" y="16586"/>
                  <a:pt x="2235" y="16654"/>
                </a:cubicBezTo>
                <a:close/>
                <a:moveTo>
                  <a:pt x="2809" y="15051"/>
                </a:moveTo>
                <a:cubicBezTo>
                  <a:pt x="2809" y="14976"/>
                  <a:pt x="2782" y="14942"/>
                  <a:pt x="2747" y="14936"/>
                </a:cubicBezTo>
                <a:cubicBezTo>
                  <a:pt x="2713" y="14929"/>
                  <a:pt x="2679" y="14945"/>
                  <a:pt x="2676" y="15023"/>
                </a:cubicBezTo>
                <a:cubicBezTo>
                  <a:pt x="2672" y="15102"/>
                  <a:pt x="2692" y="15145"/>
                  <a:pt x="2740" y="15145"/>
                </a:cubicBezTo>
                <a:cubicBezTo>
                  <a:pt x="2777" y="15142"/>
                  <a:pt x="2802" y="15117"/>
                  <a:pt x="2809" y="15051"/>
                </a:cubicBezTo>
                <a:close/>
                <a:moveTo>
                  <a:pt x="1476" y="16664"/>
                </a:moveTo>
                <a:cubicBezTo>
                  <a:pt x="1469" y="16589"/>
                  <a:pt x="1446" y="16535"/>
                  <a:pt x="1405" y="16535"/>
                </a:cubicBezTo>
                <a:cubicBezTo>
                  <a:pt x="1375" y="16535"/>
                  <a:pt x="1351" y="16579"/>
                  <a:pt x="1351" y="16639"/>
                </a:cubicBezTo>
                <a:cubicBezTo>
                  <a:pt x="1350" y="16711"/>
                  <a:pt x="1371" y="16770"/>
                  <a:pt x="1412" y="16777"/>
                </a:cubicBezTo>
                <a:cubicBezTo>
                  <a:pt x="1447" y="16780"/>
                  <a:pt x="1465" y="16720"/>
                  <a:pt x="1476" y="16664"/>
                </a:cubicBezTo>
                <a:close/>
                <a:moveTo>
                  <a:pt x="6778" y="11736"/>
                </a:moveTo>
                <a:cubicBezTo>
                  <a:pt x="6743" y="11739"/>
                  <a:pt x="6714" y="11761"/>
                  <a:pt x="6711" y="11833"/>
                </a:cubicBezTo>
                <a:cubicBezTo>
                  <a:pt x="6707" y="11914"/>
                  <a:pt x="6739" y="11949"/>
                  <a:pt x="6778" y="11952"/>
                </a:cubicBezTo>
                <a:cubicBezTo>
                  <a:pt x="6819" y="11955"/>
                  <a:pt x="6847" y="11917"/>
                  <a:pt x="6844" y="11836"/>
                </a:cubicBezTo>
                <a:cubicBezTo>
                  <a:pt x="6842" y="11761"/>
                  <a:pt x="6815" y="11739"/>
                  <a:pt x="6778" y="11736"/>
                </a:cubicBezTo>
                <a:close/>
                <a:moveTo>
                  <a:pt x="4978" y="12722"/>
                </a:moveTo>
                <a:cubicBezTo>
                  <a:pt x="5015" y="12722"/>
                  <a:pt x="5044" y="12694"/>
                  <a:pt x="5046" y="12622"/>
                </a:cubicBezTo>
                <a:cubicBezTo>
                  <a:pt x="5047" y="12537"/>
                  <a:pt x="5014" y="12512"/>
                  <a:pt x="4973" y="12512"/>
                </a:cubicBezTo>
                <a:cubicBezTo>
                  <a:pt x="4934" y="12512"/>
                  <a:pt x="4909" y="12547"/>
                  <a:pt x="4912" y="12622"/>
                </a:cubicBezTo>
                <a:cubicBezTo>
                  <a:pt x="4914" y="12694"/>
                  <a:pt x="4941" y="12722"/>
                  <a:pt x="4978" y="12722"/>
                </a:cubicBezTo>
                <a:close/>
                <a:moveTo>
                  <a:pt x="3696" y="12622"/>
                </a:moveTo>
                <a:cubicBezTo>
                  <a:pt x="3693" y="12540"/>
                  <a:pt x="3666" y="12506"/>
                  <a:pt x="3631" y="12506"/>
                </a:cubicBezTo>
                <a:cubicBezTo>
                  <a:pt x="3597" y="12506"/>
                  <a:pt x="3565" y="12534"/>
                  <a:pt x="3565" y="12606"/>
                </a:cubicBezTo>
                <a:cubicBezTo>
                  <a:pt x="3563" y="12678"/>
                  <a:pt x="3592" y="12710"/>
                  <a:pt x="3627" y="12713"/>
                </a:cubicBezTo>
                <a:cubicBezTo>
                  <a:pt x="3664" y="12716"/>
                  <a:pt x="3680" y="12663"/>
                  <a:pt x="3696" y="12622"/>
                </a:cubicBezTo>
                <a:close/>
                <a:moveTo>
                  <a:pt x="3269" y="18279"/>
                </a:moveTo>
                <a:cubicBezTo>
                  <a:pt x="3263" y="18211"/>
                  <a:pt x="3240" y="18170"/>
                  <a:pt x="3205" y="18170"/>
                </a:cubicBezTo>
                <a:cubicBezTo>
                  <a:pt x="3169" y="18170"/>
                  <a:pt x="3141" y="18198"/>
                  <a:pt x="3143" y="18273"/>
                </a:cubicBezTo>
                <a:cubicBezTo>
                  <a:pt x="3143" y="18342"/>
                  <a:pt x="3162" y="18383"/>
                  <a:pt x="3201" y="18383"/>
                </a:cubicBezTo>
                <a:cubicBezTo>
                  <a:pt x="3240" y="18386"/>
                  <a:pt x="3256" y="18336"/>
                  <a:pt x="3269" y="18279"/>
                </a:cubicBezTo>
                <a:close/>
                <a:moveTo>
                  <a:pt x="4103" y="18170"/>
                </a:moveTo>
                <a:cubicBezTo>
                  <a:pt x="4062" y="18192"/>
                  <a:pt x="4028" y="18207"/>
                  <a:pt x="4032" y="18283"/>
                </a:cubicBezTo>
                <a:cubicBezTo>
                  <a:pt x="4035" y="18351"/>
                  <a:pt x="4062" y="18386"/>
                  <a:pt x="4099" y="18383"/>
                </a:cubicBezTo>
                <a:cubicBezTo>
                  <a:pt x="4137" y="18380"/>
                  <a:pt x="4163" y="18345"/>
                  <a:pt x="4161" y="18276"/>
                </a:cubicBezTo>
                <a:cubicBezTo>
                  <a:pt x="4160" y="18201"/>
                  <a:pt x="4126" y="18185"/>
                  <a:pt x="4103" y="18170"/>
                </a:cubicBezTo>
                <a:close/>
                <a:moveTo>
                  <a:pt x="5942" y="13439"/>
                </a:moveTo>
                <a:cubicBezTo>
                  <a:pt x="5938" y="13358"/>
                  <a:pt x="5917" y="13317"/>
                  <a:pt x="5878" y="13323"/>
                </a:cubicBezTo>
                <a:cubicBezTo>
                  <a:pt x="5844" y="13329"/>
                  <a:pt x="5811" y="13361"/>
                  <a:pt x="5812" y="13433"/>
                </a:cubicBezTo>
                <a:cubicBezTo>
                  <a:pt x="5814" y="13495"/>
                  <a:pt x="5839" y="13539"/>
                  <a:pt x="5878" y="13539"/>
                </a:cubicBezTo>
                <a:cubicBezTo>
                  <a:pt x="5921" y="13539"/>
                  <a:pt x="5933" y="13489"/>
                  <a:pt x="5942" y="13439"/>
                </a:cubicBezTo>
                <a:close/>
                <a:moveTo>
                  <a:pt x="5954" y="19090"/>
                </a:moveTo>
                <a:cubicBezTo>
                  <a:pt x="5946" y="19028"/>
                  <a:pt x="5926" y="18981"/>
                  <a:pt x="5890" y="18981"/>
                </a:cubicBezTo>
                <a:cubicBezTo>
                  <a:pt x="5857" y="18981"/>
                  <a:pt x="5827" y="19009"/>
                  <a:pt x="5823" y="19078"/>
                </a:cubicBezTo>
                <a:cubicBezTo>
                  <a:pt x="5819" y="19147"/>
                  <a:pt x="5843" y="19190"/>
                  <a:pt x="5876" y="19197"/>
                </a:cubicBezTo>
                <a:cubicBezTo>
                  <a:pt x="5919" y="19209"/>
                  <a:pt x="5940" y="19153"/>
                  <a:pt x="5954" y="19090"/>
                </a:cubicBezTo>
                <a:close/>
                <a:moveTo>
                  <a:pt x="5947" y="12616"/>
                </a:moveTo>
                <a:cubicBezTo>
                  <a:pt x="5940" y="12559"/>
                  <a:pt x="5921" y="12522"/>
                  <a:pt x="5882" y="12522"/>
                </a:cubicBezTo>
                <a:cubicBezTo>
                  <a:pt x="5841" y="12522"/>
                  <a:pt x="5818" y="12562"/>
                  <a:pt x="5816" y="12625"/>
                </a:cubicBezTo>
                <a:cubicBezTo>
                  <a:pt x="5814" y="12691"/>
                  <a:pt x="5841" y="12725"/>
                  <a:pt x="5880" y="12725"/>
                </a:cubicBezTo>
                <a:cubicBezTo>
                  <a:pt x="5917" y="12722"/>
                  <a:pt x="5940" y="12688"/>
                  <a:pt x="5947" y="12616"/>
                </a:cubicBezTo>
                <a:close/>
                <a:moveTo>
                  <a:pt x="3249" y="13414"/>
                </a:moveTo>
                <a:cubicBezTo>
                  <a:pt x="3242" y="13358"/>
                  <a:pt x="3226" y="13311"/>
                  <a:pt x="3187" y="13308"/>
                </a:cubicBezTo>
                <a:cubicBezTo>
                  <a:pt x="3150" y="13304"/>
                  <a:pt x="3125" y="13333"/>
                  <a:pt x="3119" y="13405"/>
                </a:cubicBezTo>
                <a:cubicBezTo>
                  <a:pt x="3116" y="13477"/>
                  <a:pt x="3141" y="13511"/>
                  <a:pt x="3176" y="13514"/>
                </a:cubicBezTo>
                <a:cubicBezTo>
                  <a:pt x="3214" y="13517"/>
                  <a:pt x="3238" y="13483"/>
                  <a:pt x="3249" y="13414"/>
                </a:cubicBezTo>
                <a:close/>
                <a:moveTo>
                  <a:pt x="8136" y="10371"/>
                </a:moveTo>
                <a:cubicBezTo>
                  <a:pt x="8180" y="10374"/>
                  <a:pt x="8205" y="10327"/>
                  <a:pt x="8211" y="10274"/>
                </a:cubicBezTo>
                <a:cubicBezTo>
                  <a:pt x="8216" y="10202"/>
                  <a:pt x="8184" y="10155"/>
                  <a:pt x="8143" y="10152"/>
                </a:cubicBezTo>
                <a:cubicBezTo>
                  <a:pt x="8108" y="10152"/>
                  <a:pt x="8083" y="10186"/>
                  <a:pt x="8083" y="10258"/>
                </a:cubicBezTo>
                <a:cubicBezTo>
                  <a:pt x="8081" y="10327"/>
                  <a:pt x="8102" y="10361"/>
                  <a:pt x="8136" y="10371"/>
                </a:cubicBezTo>
                <a:close/>
                <a:moveTo>
                  <a:pt x="1861" y="17569"/>
                </a:moveTo>
                <a:cubicBezTo>
                  <a:pt x="1898" y="17569"/>
                  <a:pt x="1925" y="17544"/>
                  <a:pt x="1923" y="17468"/>
                </a:cubicBezTo>
                <a:cubicBezTo>
                  <a:pt x="1921" y="17400"/>
                  <a:pt x="1898" y="17359"/>
                  <a:pt x="1861" y="17359"/>
                </a:cubicBezTo>
                <a:cubicBezTo>
                  <a:pt x="1820" y="17359"/>
                  <a:pt x="1790" y="17400"/>
                  <a:pt x="1792" y="17478"/>
                </a:cubicBezTo>
                <a:cubicBezTo>
                  <a:pt x="1793" y="17553"/>
                  <a:pt x="1825" y="17569"/>
                  <a:pt x="1861" y="17569"/>
                </a:cubicBezTo>
                <a:close/>
                <a:moveTo>
                  <a:pt x="1481" y="17468"/>
                </a:moveTo>
                <a:cubicBezTo>
                  <a:pt x="1477" y="17406"/>
                  <a:pt x="1456" y="17368"/>
                  <a:pt x="1417" y="17365"/>
                </a:cubicBezTo>
                <a:cubicBezTo>
                  <a:pt x="1376" y="17359"/>
                  <a:pt x="1353" y="17400"/>
                  <a:pt x="1350" y="17465"/>
                </a:cubicBezTo>
                <a:cubicBezTo>
                  <a:pt x="1346" y="17537"/>
                  <a:pt x="1375" y="17566"/>
                  <a:pt x="1412" y="17566"/>
                </a:cubicBezTo>
                <a:cubicBezTo>
                  <a:pt x="1453" y="17569"/>
                  <a:pt x="1481" y="17553"/>
                  <a:pt x="1481" y="17468"/>
                </a:cubicBezTo>
                <a:close/>
                <a:moveTo>
                  <a:pt x="7687" y="10365"/>
                </a:moveTo>
                <a:cubicBezTo>
                  <a:pt x="7724" y="10346"/>
                  <a:pt x="7754" y="10324"/>
                  <a:pt x="7751" y="10246"/>
                </a:cubicBezTo>
                <a:cubicBezTo>
                  <a:pt x="7747" y="10174"/>
                  <a:pt x="7721" y="10139"/>
                  <a:pt x="7685" y="10145"/>
                </a:cubicBezTo>
                <a:cubicBezTo>
                  <a:pt x="7650" y="10148"/>
                  <a:pt x="7621" y="10189"/>
                  <a:pt x="7623" y="10255"/>
                </a:cubicBezTo>
                <a:cubicBezTo>
                  <a:pt x="7625" y="10327"/>
                  <a:pt x="7662" y="10343"/>
                  <a:pt x="7687" y="10365"/>
                </a:cubicBezTo>
                <a:close/>
                <a:moveTo>
                  <a:pt x="5425" y="12725"/>
                </a:moveTo>
                <a:cubicBezTo>
                  <a:pt x="5468" y="12722"/>
                  <a:pt x="5493" y="12691"/>
                  <a:pt x="5491" y="12619"/>
                </a:cubicBezTo>
                <a:cubicBezTo>
                  <a:pt x="5491" y="12547"/>
                  <a:pt x="5466" y="12519"/>
                  <a:pt x="5427" y="12519"/>
                </a:cubicBezTo>
                <a:cubicBezTo>
                  <a:pt x="5386" y="12522"/>
                  <a:pt x="5356" y="12550"/>
                  <a:pt x="5360" y="12631"/>
                </a:cubicBezTo>
                <a:cubicBezTo>
                  <a:pt x="5363" y="12706"/>
                  <a:pt x="5395" y="12719"/>
                  <a:pt x="5425" y="12725"/>
                </a:cubicBezTo>
                <a:close/>
                <a:moveTo>
                  <a:pt x="3189" y="14328"/>
                </a:moveTo>
                <a:cubicBezTo>
                  <a:pt x="3228" y="14319"/>
                  <a:pt x="3253" y="14284"/>
                  <a:pt x="3249" y="14215"/>
                </a:cubicBezTo>
                <a:cubicBezTo>
                  <a:pt x="3247" y="14143"/>
                  <a:pt x="3219" y="14118"/>
                  <a:pt x="3180" y="14122"/>
                </a:cubicBezTo>
                <a:cubicBezTo>
                  <a:pt x="3141" y="14125"/>
                  <a:pt x="3118" y="14162"/>
                  <a:pt x="3119" y="14231"/>
                </a:cubicBezTo>
                <a:cubicBezTo>
                  <a:pt x="3123" y="14306"/>
                  <a:pt x="3153" y="14325"/>
                  <a:pt x="3189" y="14328"/>
                </a:cubicBezTo>
                <a:close/>
                <a:moveTo>
                  <a:pt x="2807" y="14228"/>
                </a:moveTo>
                <a:cubicBezTo>
                  <a:pt x="2804" y="14162"/>
                  <a:pt x="2782" y="14128"/>
                  <a:pt x="2743" y="14125"/>
                </a:cubicBezTo>
                <a:cubicBezTo>
                  <a:pt x="2706" y="14122"/>
                  <a:pt x="2677" y="14140"/>
                  <a:pt x="2676" y="14215"/>
                </a:cubicBezTo>
                <a:cubicBezTo>
                  <a:pt x="2674" y="14288"/>
                  <a:pt x="2697" y="14319"/>
                  <a:pt x="2736" y="14325"/>
                </a:cubicBezTo>
                <a:cubicBezTo>
                  <a:pt x="2775" y="14328"/>
                  <a:pt x="2796" y="14294"/>
                  <a:pt x="2807" y="14228"/>
                </a:cubicBezTo>
                <a:close/>
                <a:moveTo>
                  <a:pt x="7753" y="11063"/>
                </a:moveTo>
                <a:cubicBezTo>
                  <a:pt x="7749" y="10984"/>
                  <a:pt x="7724" y="10953"/>
                  <a:pt x="7687" y="10956"/>
                </a:cubicBezTo>
                <a:cubicBezTo>
                  <a:pt x="7650" y="10959"/>
                  <a:pt x="7621" y="10988"/>
                  <a:pt x="7623" y="11060"/>
                </a:cubicBezTo>
                <a:cubicBezTo>
                  <a:pt x="7623" y="11132"/>
                  <a:pt x="7651" y="11160"/>
                  <a:pt x="7689" y="11160"/>
                </a:cubicBezTo>
                <a:cubicBezTo>
                  <a:pt x="7726" y="11160"/>
                  <a:pt x="7747" y="11122"/>
                  <a:pt x="7753" y="11063"/>
                </a:cubicBezTo>
                <a:close/>
                <a:moveTo>
                  <a:pt x="8603" y="9388"/>
                </a:moveTo>
                <a:cubicBezTo>
                  <a:pt x="8562" y="9388"/>
                  <a:pt x="8534" y="9419"/>
                  <a:pt x="8534" y="9485"/>
                </a:cubicBezTo>
                <a:cubicBezTo>
                  <a:pt x="8532" y="9550"/>
                  <a:pt x="8562" y="9588"/>
                  <a:pt x="8598" y="9585"/>
                </a:cubicBezTo>
                <a:cubicBezTo>
                  <a:pt x="8635" y="9585"/>
                  <a:pt x="8658" y="9541"/>
                  <a:pt x="8658" y="9475"/>
                </a:cubicBezTo>
                <a:cubicBezTo>
                  <a:pt x="8658" y="9419"/>
                  <a:pt x="8631" y="9394"/>
                  <a:pt x="8603" y="9388"/>
                </a:cubicBezTo>
                <a:close/>
                <a:moveTo>
                  <a:pt x="4595" y="12612"/>
                </a:moveTo>
                <a:cubicBezTo>
                  <a:pt x="4589" y="12537"/>
                  <a:pt x="4563" y="12512"/>
                  <a:pt x="4527" y="12515"/>
                </a:cubicBezTo>
                <a:cubicBezTo>
                  <a:pt x="4492" y="12519"/>
                  <a:pt x="4458" y="12547"/>
                  <a:pt x="4460" y="12612"/>
                </a:cubicBezTo>
                <a:cubicBezTo>
                  <a:pt x="4460" y="12684"/>
                  <a:pt x="4492" y="12722"/>
                  <a:pt x="4533" y="12719"/>
                </a:cubicBezTo>
                <a:cubicBezTo>
                  <a:pt x="4572" y="12716"/>
                  <a:pt x="4586" y="12669"/>
                  <a:pt x="4595" y="12612"/>
                </a:cubicBezTo>
                <a:close/>
                <a:moveTo>
                  <a:pt x="2379" y="18289"/>
                </a:moveTo>
                <a:cubicBezTo>
                  <a:pt x="2372" y="18195"/>
                  <a:pt x="2342" y="18176"/>
                  <a:pt x="2306" y="18179"/>
                </a:cubicBezTo>
                <a:cubicBezTo>
                  <a:pt x="2273" y="18182"/>
                  <a:pt x="2251" y="18214"/>
                  <a:pt x="2253" y="18279"/>
                </a:cubicBezTo>
                <a:cubicBezTo>
                  <a:pt x="2255" y="18348"/>
                  <a:pt x="2276" y="18386"/>
                  <a:pt x="2315" y="18386"/>
                </a:cubicBezTo>
                <a:cubicBezTo>
                  <a:pt x="2356" y="18380"/>
                  <a:pt x="2367" y="18323"/>
                  <a:pt x="2379" y="18289"/>
                </a:cubicBezTo>
                <a:close/>
                <a:moveTo>
                  <a:pt x="3240" y="12600"/>
                </a:moveTo>
                <a:cubicBezTo>
                  <a:pt x="3238" y="12534"/>
                  <a:pt x="3215" y="12494"/>
                  <a:pt x="3178" y="12497"/>
                </a:cubicBezTo>
                <a:cubicBezTo>
                  <a:pt x="3148" y="12497"/>
                  <a:pt x="3121" y="12525"/>
                  <a:pt x="3118" y="12587"/>
                </a:cubicBezTo>
                <a:cubicBezTo>
                  <a:pt x="3112" y="12659"/>
                  <a:pt x="3135" y="12703"/>
                  <a:pt x="3171" y="12710"/>
                </a:cubicBezTo>
                <a:cubicBezTo>
                  <a:pt x="3210" y="12716"/>
                  <a:pt x="3231" y="12672"/>
                  <a:pt x="3240" y="12600"/>
                </a:cubicBezTo>
                <a:close/>
                <a:moveTo>
                  <a:pt x="1859" y="15728"/>
                </a:moveTo>
                <a:cubicBezTo>
                  <a:pt x="1813" y="15734"/>
                  <a:pt x="1788" y="15765"/>
                  <a:pt x="1790" y="15837"/>
                </a:cubicBezTo>
                <a:cubicBezTo>
                  <a:pt x="1792" y="15912"/>
                  <a:pt x="1825" y="15931"/>
                  <a:pt x="1859" y="15931"/>
                </a:cubicBezTo>
                <a:cubicBezTo>
                  <a:pt x="1896" y="15931"/>
                  <a:pt x="1925" y="15903"/>
                  <a:pt x="1921" y="15828"/>
                </a:cubicBezTo>
                <a:cubicBezTo>
                  <a:pt x="1918" y="15756"/>
                  <a:pt x="1888" y="15734"/>
                  <a:pt x="1859" y="15728"/>
                </a:cubicBezTo>
                <a:close/>
                <a:moveTo>
                  <a:pt x="590" y="15844"/>
                </a:moveTo>
                <a:cubicBezTo>
                  <a:pt x="576" y="15778"/>
                  <a:pt x="556" y="15725"/>
                  <a:pt x="514" y="15725"/>
                </a:cubicBezTo>
                <a:cubicBezTo>
                  <a:pt x="480" y="15725"/>
                  <a:pt x="459" y="15762"/>
                  <a:pt x="459" y="15822"/>
                </a:cubicBezTo>
                <a:cubicBezTo>
                  <a:pt x="457" y="15887"/>
                  <a:pt x="473" y="15937"/>
                  <a:pt x="515" y="15931"/>
                </a:cubicBezTo>
                <a:cubicBezTo>
                  <a:pt x="547" y="15928"/>
                  <a:pt x="577" y="15909"/>
                  <a:pt x="590" y="15844"/>
                </a:cubicBezTo>
                <a:close/>
                <a:moveTo>
                  <a:pt x="6398" y="11833"/>
                </a:moveTo>
                <a:cubicBezTo>
                  <a:pt x="6391" y="11764"/>
                  <a:pt x="6366" y="11736"/>
                  <a:pt x="6329" y="11739"/>
                </a:cubicBezTo>
                <a:cubicBezTo>
                  <a:pt x="6292" y="11742"/>
                  <a:pt x="6265" y="11770"/>
                  <a:pt x="6269" y="11845"/>
                </a:cubicBezTo>
                <a:cubicBezTo>
                  <a:pt x="6272" y="11917"/>
                  <a:pt x="6299" y="11942"/>
                  <a:pt x="6336" y="11942"/>
                </a:cubicBezTo>
                <a:cubicBezTo>
                  <a:pt x="6375" y="11939"/>
                  <a:pt x="6395" y="11902"/>
                  <a:pt x="6398" y="11833"/>
                </a:cubicBezTo>
                <a:close/>
                <a:moveTo>
                  <a:pt x="4990" y="19190"/>
                </a:moveTo>
                <a:cubicBezTo>
                  <a:pt x="5024" y="19172"/>
                  <a:pt x="5053" y="19150"/>
                  <a:pt x="5049" y="19075"/>
                </a:cubicBezTo>
                <a:cubicBezTo>
                  <a:pt x="5046" y="19012"/>
                  <a:pt x="5024" y="18978"/>
                  <a:pt x="4992" y="18981"/>
                </a:cubicBezTo>
                <a:cubicBezTo>
                  <a:pt x="4957" y="18984"/>
                  <a:pt x="4927" y="19021"/>
                  <a:pt x="4927" y="19087"/>
                </a:cubicBezTo>
                <a:cubicBezTo>
                  <a:pt x="4923" y="19156"/>
                  <a:pt x="4955" y="19181"/>
                  <a:pt x="4990" y="19190"/>
                </a:cubicBezTo>
                <a:close/>
                <a:moveTo>
                  <a:pt x="6748" y="19995"/>
                </a:moveTo>
                <a:cubicBezTo>
                  <a:pt x="6815" y="19995"/>
                  <a:pt x="6844" y="19976"/>
                  <a:pt x="6842" y="19898"/>
                </a:cubicBezTo>
                <a:cubicBezTo>
                  <a:pt x="6840" y="19829"/>
                  <a:pt x="6819" y="19795"/>
                  <a:pt x="6780" y="19795"/>
                </a:cubicBezTo>
                <a:cubicBezTo>
                  <a:pt x="6737" y="19795"/>
                  <a:pt x="6723" y="19845"/>
                  <a:pt x="6721" y="19907"/>
                </a:cubicBezTo>
                <a:cubicBezTo>
                  <a:pt x="6721" y="19967"/>
                  <a:pt x="6746" y="19995"/>
                  <a:pt x="6748" y="19995"/>
                </a:cubicBezTo>
                <a:close/>
                <a:moveTo>
                  <a:pt x="2338" y="17566"/>
                </a:moveTo>
                <a:cubicBezTo>
                  <a:pt x="2347" y="17562"/>
                  <a:pt x="2372" y="17528"/>
                  <a:pt x="2369" y="17459"/>
                </a:cubicBezTo>
                <a:cubicBezTo>
                  <a:pt x="2365" y="17387"/>
                  <a:pt x="2337" y="17362"/>
                  <a:pt x="2299" y="17365"/>
                </a:cubicBezTo>
                <a:cubicBezTo>
                  <a:pt x="2259" y="17368"/>
                  <a:pt x="2239" y="17415"/>
                  <a:pt x="2241" y="17478"/>
                </a:cubicBezTo>
                <a:cubicBezTo>
                  <a:pt x="2243" y="17547"/>
                  <a:pt x="2273" y="17575"/>
                  <a:pt x="2338" y="17566"/>
                </a:cubicBezTo>
                <a:close/>
                <a:moveTo>
                  <a:pt x="8601" y="10371"/>
                </a:moveTo>
                <a:cubicBezTo>
                  <a:pt x="8635" y="10365"/>
                  <a:pt x="8662" y="10330"/>
                  <a:pt x="8658" y="10261"/>
                </a:cubicBezTo>
                <a:cubicBezTo>
                  <a:pt x="8656" y="10189"/>
                  <a:pt x="8626" y="10167"/>
                  <a:pt x="8589" y="10170"/>
                </a:cubicBezTo>
                <a:cubicBezTo>
                  <a:pt x="8551" y="10174"/>
                  <a:pt x="8525" y="10202"/>
                  <a:pt x="8528" y="10277"/>
                </a:cubicBezTo>
                <a:cubicBezTo>
                  <a:pt x="8535" y="10346"/>
                  <a:pt x="8562" y="10374"/>
                  <a:pt x="8601" y="10371"/>
                </a:cubicBezTo>
                <a:close/>
                <a:moveTo>
                  <a:pt x="6336" y="19992"/>
                </a:moveTo>
                <a:cubicBezTo>
                  <a:pt x="6372" y="19989"/>
                  <a:pt x="6400" y="19964"/>
                  <a:pt x="6396" y="19892"/>
                </a:cubicBezTo>
                <a:cubicBezTo>
                  <a:pt x="6395" y="19835"/>
                  <a:pt x="6372" y="19798"/>
                  <a:pt x="6340" y="19798"/>
                </a:cubicBezTo>
                <a:cubicBezTo>
                  <a:pt x="6302" y="19795"/>
                  <a:pt x="6274" y="19832"/>
                  <a:pt x="6270" y="19895"/>
                </a:cubicBezTo>
                <a:cubicBezTo>
                  <a:pt x="6267" y="19967"/>
                  <a:pt x="6299" y="19989"/>
                  <a:pt x="6336" y="19992"/>
                </a:cubicBezTo>
                <a:close/>
                <a:moveTo>
                  <a:pt x="7673" y="20806"/>
                </a:moveTo>
                <a:cubicBezTo>
                  <a:pt x="7710" y="20793"/>
                  <a:pt x="7744" y="20762"/>
                  <a:pt x="7747" y="20700"/>
                </a:cubicBezTo>
                <a:cubicBezTo>
                  <a:pt x="7751" y="20631"/>
                  <a:pt x="7717" y="20593"/>
                  <a:pt x="7683" y="20593"/>
                </a:cubicBezTo>
                <a:cubicBezTo>
                  <a:pt x="7650" y="20593"/>
                  <a:pt x="7621" y="20631"/>
                  <a:pt x="7619" y="20703"/>
                </a:cubicBezTo>
                <a:cubicBezTo>
                  <a:pt x="7619" y="20768"/>
                  <a:pt x="7650" y="20781"/>
                  <a:pt x="7673" y="20806"/>
                </a:cubicBezTo>
                <a:close/>
                <a:moveTo>
                  <a:pt x="8193" y="21523"/>
                </a:moveTo>
                <a:cubicBezTo>
                  <a:pt x="8198" y="21426"/>
                  <a:pt x="8177" y="21391"/>
                  <a:pt x="8145" y="21385"/>
                </a:cubicBezTo>
                <a:cubicBezTo>
                  <a:pt x="8109" y="21379"/>
                  <a:pt x="8079" y="21401"/>
                  <a:pt x="8077" y="21476"/>
                </a:cubicBezTo>
                <a:cubicBezTo>
                  <a:pt x="8076" y="21539"/>
                  <a:pt x="8093" y="21579"/>
                  <a:pt x="8127" y="21586"/>
                </a:cubicBezTo>
                <a:cubicBezTo>
                  <a:pt x="8163" y="21592"/>
                  <a:pt x="8191" y="21564"/>
                  <a:pt x="8193" y="21523"/>
                </a:cubicBezTo>
                <a:close/>
                <a:moveTo>
                  <a:pt x="2677" y="13395"/>
                </a:moveTo>
                <a:cubicBezTo>
                  <a:pt x="2677" y="13461"/>
                  <a:pt x="2695" y="13495"/>
                  <a:pt x="2731" y="13502"/>
                </a:cubicBezTo>
                <a:cubicBezTo>
                  <a:pt x="2770" y="13511"/>
                  <a:pt x="2798" y="13480"/>
                  <a:pt x="2804" y="13414"/>
                </a:cubicBezTo>
                <a:cubicBezTo>
                  <a:pt x="2807" y="13358"/>
                  <a:pt x="2786" y="13314"/>
                  <a:pt x="2750" y="13311"/>
                </a:cubicBezTo>
                <a:cubicBezTo>
                  <a:pt x="2713" y="13301"/>
                  <a:pt x="2685" y="13326"/>
                  <a:pt x="2677" y="13395"/>
                </a:cubicBezTo>
                <a:close/>
                <a:moveTo>
                  <a:pt x="6336" y="10925"/>
                </a:moveTo>
                <a:cubicBezTo>
                  <a:pt x="6299" y="10953"/>
                  <a:pt x="6267" y="10975"/>
                  <a:pt x="6269" y="11044"/>
                </a:cubicBezTo>
                <a:cubicBezTo>
                  <a:pt x="6270" y="11116"/>
                  <a:pt x="6302" y="11147"/>
                  <a:pt x="6334" y="11144"/>
                </a:cubicBezTo>
                <a:cubicBezTo>
                  <a:pt x="6368" y="11141"/>
                  <a:pt x="6398" y="11100"/>
                  <a:pt x="6396" y="11031"/>
                </a:cubicBezTo>
                <a:cubicBezTo>
                  <a:pt x="6396" y="10963"/>
                  <a:pt x="6363" y="10944"/>
                  <a:pt x="6336" y="10925"/>
                </a:cubicBezTo>
                <a:close/>
                <a:moveTo>
                  <a:pt x="7295" y="19892"/>
                </a:moveTo>
                <a:cubicBezTo>
                  <a:pt x="7289" y="19842"/>
                  <a:pt x="7273" y="19795"/>
                  <a:pt x="7233" y="19798"/>
                </a:cubicBezTo>
                <a:cubicBezTo>
                  <a:pt x="7193" y="19801"/>
                  <a:pt x="7174" y="19839"/>
                  <a:pt x="7174" y="19911"/>
                </a:cubicBezTo>
                <a:cubicBezTo>
                  <a:pt x="7174" y="19979"/>
                  <a:pt x="7199" y="20008"/>
                  <a:pt x="7229" y="20008"/>
                </a:cubicBezTo>
                <a:cubicBezTo>
                  <a:pt x="7264" y="20011"/>
                  <a:pt x="7293" y="19983"/>
                  <a:pt x="7295" y="19892"/>
                </a:cubicBezTo>
                <a:close/>
                <a:moveTo>
                  <a:pt x="127" y="14222"/>
                </a:moveTo>
                <a:cubicBezTo>
                  <a:pt x="128" y="14143"/>
                  <a:pt x="104" y="14115"/>
                  <a:pt x="73" y="14112"/>
                </a:cubicBezTo>
                <a:cubicBezTo>
                  <a:pt x="38" y="14109"/>
                  <a:pt x="8" y="14134"/>
                  <a:pt x="9" y="14209"/>
                </a:cubicBezTo>
                <a:cubicBezTo>
                  <a:pt x="11" y="14269"/>
                  <a:pt x="33" y="14306"/>
                  <a:pt x="63" y="14313"/>
                </a:cubicBezTo>
                <a:cubicBezTo>
                  <a:pt x="102" y="14319"/>
                  <a:pt x="123" y="14275"/>
                  <a:pt x="127" y="14222"/>
                </a:cubicBezTo>
                <a:close/>
                <a:moveTo>
                  <a:pt x="4160" y="19112"/>
                </a:moveTo>
                <a:cubicBezTo>
                  <a:pt x="4163" y="19021"/>
                  <a:pt x="4138" y="18987"/>
                  <a:pt x="4108" y="18981"/>
                </a:cubicBezTo>
                <a:cubicBezTo>
                  <a:pt x="4071" y="18971"/>
                  <a:pt x="4044" y="19018"/>
                  <a:pt x="4039" y="19081"/>
                </a:cubicBezTo>
                <a:cubicBezTo>
                  <a:pt x="4035" y="19140"/>
                  <a:pt x="4062" y="19178"/>
                  <a:pt x="4092" y="19184"/>
                </a:cubicBezTo>
                <a:cubicBezTo>
                  <a:pt x="4131" y="19194"/>
                  <a:pt x="4153" y="19153"/>
                  <a:pt x="4160" y="19112"/>
                </a:cubicBezTo>
                <a:close/>
                <a:moveTo>
                  <a:pt x="1493" y="18276"/>
                </a:moveTo>
                <a:cubicBezTo>
                  <a:pt x="1486" y="18201"/>
                  <a:pt x="1460" y="18179"/>
                  <a:pt x="1422" y="18185"/>
                </a:cubicBezTo>
                <a:cubicBezTo>
                  <a:pt x="1390" y="18189"/>
                  <a:pt x="1367" y="18214"/>
                  <a:pt x="1369" y="18279"/>
                </a:cubicBezTo>
                <a:cubicBezTo>
                  <a:pt x="1371" y="18348"/>
                  <a:pt x="1394" y="18386"/>
                  <a:pt x="1431" y="18383"/>
                </a:cubicBezTo>
                <a:cubicBezTo>
                  <a:pt x="1470" y="18383"/>
                  <a:pt x="1486" y="18333"/>
                  <a:pt x="1493" y="18276"/>
                </a:cubicBezTo>
                <a:close/>
                <a:moveTo>
                  <a:pt x="1937" y="18273"/>
                </a:moveTo>
                <a:cubicBezTo>
                  <a:pt x="1928" y="18198"/>
                  <a:pt x="1900" y="18179"/>
                  <a:pt x="1864" y="18185"/>
                </a:cubicBezTo>
                <a:cubicBezTo>
                  <a:pt x="1831" y="18192"/>
                  <a:pt x="1809" y="18223"/>
                  <a:pt x="1811" y="18283"/>
                </a:cubicBezTo>
                <a:cubicBezTo>
                  <a:pt x="1813" y="18351"/>
                  <a:pt x="1838" y="18389"/>
                  <a:pt x="1877" y="18383"/>
                </a:cubicBezTo>
                <a:cubicBezTo>
                  <a:pt x="1912" y="18376"/>
                  <a:pt x="1930" y="18329"/>
                  <a:pt x="1937" y="18273"/>
                </a:cubicBezTo>
                <a:close/>
                <a:moveTo>
                  <a:pt x="6844" y="10252"/>
                </a:moveTo>
                <a:cubicBezTo>
                  <a:pt x="6837" y="10177"/>
                  <a:pt x="6814" y="10139"/>
                  <a:pt x="6776" y="10145"/>
                </a:cubicBezTo>
                <a:cubicBezTo>
                  <a:pt x="6741" y="10152"/>
                  <a:pt x="6714" y="10195"/>
                  <a:pt x="6716" y="10261"/>
                </a:cubicBezTo>
                <a:cubicBezTo>
                  <a:pt x="6718" y="10318"/>
                  <a:pt x="6746" y="10349"/>
                  <a:pt x="6778" y="10349"/>
                </a:cubicBezTo>
                <a:cubicBezTo>
                  <a:pt x="6815" y="10349"/>
                  <a:pt x="6838" y="10314"/>
                  <a:pt x="6844" y="10252"/>
                </a:cubicBezTo>
                <a:close/>
                <a:moveTo>
                  <a:pt x="2830" y="18270"/>
                </a:moveTo>
                <a:cubicBezTo>
                  <a:pt x="2819" y="18204"/>
                  <a:pt x="2795" y="18176"/>
                  <a:pt x="2759" y="18179"/>
                </a:cubicBezTo>
                <a:cubicBezTo>
                  <a:pt x="2724" y="18182"/>
                  <a:pt x="2695" y="18211"/>
                  <a:pt x="2699" y="18286"/>
                </a:cubicBezTo>
                <a:cubicBezTo>
                  <a:pt x="2702" y="18355"/>
                  <a:pt x="2727" y="18389"/>
                  <a:pt x="2764" y="18380"/>
                </a:cubicBezTo>
                <a:cubicBezTo>
                  <a:pt x="2800" y="18373"/>
                  <a:pt x="2819" y="18329"/>
                  <a:pt x="2830" y="18270"/>
                </a:cubicBezTo>
                <a:close/>
                <a:moveTo>
                  <a:pt x="3716" y="18276"/>
                </a:moveTo>
                <a:cubicBezTo>
                  <a:pt x="3709" y="18204"/>
                  <a:pt x="3680" y="18182"/>
                  <a:pt x="3645" y="18179"/>
                </a:cubicBezTo>
                <a:cubicBezTo>
                  <a:pt x="3608" y="18179"/>
                  <a:pt x="3579" y="18204"/>
                  <a:pt x="3581" y="18279"/>
                </a:cubicBezTo>
                <a:cubicBezTo>
                  <a:pt x="3583" y="18336"/>
                  <a:pt x="3601" y="18376"/>
                  <a:pt x="3634" y="18383"/>
                </a:cubicBezTo>
                <a:cubicBezTo>
                  <a:pt x="3679" y="18389"/>
                  <a:pt x="3700" y="18339"/>
                  <a:pt x="3716" y="18276"/>
                </a:cubicBezTo>
                <a:close/>
                <a:moveTo>
                  <a:pt x="4529" y="11927"/>
                </a:moveTo>
                <a:cubicBezTo>
                  <a:pt x="4564" y="11911"/>
                  <a:pt x="4589" y="11880"/>
                  <a:pt x="4586" y="11808"/>
                </a:cubicBezTo>
                <a:cubicBezTo>
                  <a:pt x="4582" y="11742"/>
                  <a:pt x="4554" y="11720"/>
                  <a:pt x="4525" y="11720"/>
                </a:cubicBezTo>
                <a:cubicBezTo>
                  <a:pt x="4497" y="11723"/>
                  <a:pt x="4470" y="11745"/>
                  <a:pt x="4469" y="11814"/>
                </a:cubicBezTo>
                <a:cubicBezTo>
                  <a:pt x="4469" y="11889"/>
                  <a:pt x="4495" y="11914"/>
                  <a:pt x="4529" y="11927"/>
                </a:cubicBezTo>
                <a:close/>
                <a:moveTo>
                  <a:pt x="2353" y="14225"/>
                </a:moveTo>
                <a:cubicBezTo>
                  <a:pt x="2347" y="14150"/>
                  <a:pt x="2330" y="14122"/>
                  <a:pt x="2292" y="14122"/>
                </a:cubicBezTo>
                <a:cubicBezTo>
                  <a:pt x="2251" y="14125"/>
                  <a:pt x="2230" y="14159"/>
                  <a:pt x="2232" y="14231"/>
                </a:cubicBezTo>
                <a:cubicBezTo>
                  <a:pt x="2235" y="14306"/>
                  <a:pt x="2264" y="14325"/>
                  <a:pt x="2303" y="14322"/>
                </a:cubicBezTo>
                <a:cubicBezTo>
                  <a:pt x="2344" y="14319"/>
                  <a:pt x="2346" y="14266"/>
                  <a:pt x="2353" y="14225"/>
                </a:cubicBezTo>
                <a:close/>
                <a:moveTo>
                  <a:pt x="5940" y="11056"/>
                </a:moveTo>
                <a:cubicBezTo>
                  <a:pt x="5937" y="10966"/>
                  <a:pt x="5914" y="10931"/>
                  <a:pt x="5882" y="10931"/>
                </a:cubicBezTo>
                <a:cubicBezTo>
                  <a:pt x="5848" y="10934"/>
                  <a:pt x="5818" y="10969"/>
                  <a:pt x="5823" y="11044"/>
                </a:cubicBezTo>
                <a:cubicBezTo>
                  <a:pt x="5827" y="11116"/>
                  <a:pt x="5855" y="11147"/>
                  <a:pt x="5890" y="11138"/>
                </a:cubicBezTo>
                <a:cubicBezTo>
                  <a:pt x="5922" y="11132"/>
                  <a:pt x="5942" y="11094"/>
                  <a:pt x="5940" y="11056"/>
                </a:cubicBezTo>
                <a:close/>
                <a:moveTo>
                  <a:pt x="2672" y="12606"/>
                </a:moveTo>
                <a:cubicBezTo>
                  <a:pt x="2672" y="12669"/>
                  <a:pt x="2695" y="12703"/>
                  <a:pt x="2725" y="12703"/>
                </a:cubicBezTo>
                <a:cubicBezTo>
                  <a:pt x="2759" y="12703"/>
                  <a:pt x="2789" y="12678"/>
                  <a:pt x="2793" y="12606"/>
                </a:cubicBezTo>
                <a:cubicBezTo>
                  <a:pt x="2796" y="12534"/>
                  <a:pt x="2766" y="12497"/>
                  <a:pt x="2734" y="12497"/>
                </a:cubicBezTo>
                <a:cubicBezTo>
                  <a:pt x="2701" y="12497"/>
                  <a:pt x="2672" y="12534"/>
                  <a:pt x="2672" y="12606"/>
                </a:cubicBezTo>
                <a:close/>
                <a:moveTo>
                  <a:pt x="2287" y="12706"/>
                </a:moveTo>
                <a:cubicBezTo>
                  <a:pt x="2321" y="12684"/>
                  <a:pt x="2346" y="12653"/>
                  <a:pt x="2344" y="12584"/>
                </a:cubicBezTo>
                <a:cubicBezTo>
                  <a:pt x="2342" y="12519"/>
                  <a:pt x="2312" y="12497"/>
                  <a:pt x="2283" y="12500"/>
                </a:cubicBezTo>
                <a:cubicBezTo>
                  <a:pt x="2248" y="12503"/>
                  <a:pt x="2223" y="12544"/>
                  <a:pt x="2227" y="12616"/>
                </a:cubicBezTo>
                <a:cubicBezTo>
                  <a:pt x="2232" y="12675"/>
                  <a:pt x="2259" y="12694"/>
                  <a:pt x="2287" y="12706"/>
                </a:cubicBezTo>
                <a:close/>
                <a:moveTo>
                  <a:pt x="3689" y="11022"/>
                </a:moveTo>
                <a:cubicBezTo>
                  <a:pt x="3684" y="10966"/>
                  <a:pt x="3670" y="10928"/>
                  <a:pt x="3634" y="10922"/>
                </a:cubicBezTo>
                <a:cubicBezTo>
                  <a:pt x="3601" y="10916"/>
                  <a:pt x="3574" y="10941"/>
                  <a:pt x="3569" y="11000"/>
                </a:cubicBezTo>
                <a:cubicBezTo>
                  <a:pt x="3562" y="11072"/>
                  <a:pt x="3588" y="11107"/>
                  <a:pt x="3625" y="11116"/>
                </a:cubicBezTo>
                <a:cubicBezTo>
                  <a:pt x="3661" y="11119"/>
                  <a:pt x="3677" y="11075"/>
                  <a:pt x="3689" y="11022"/>
                </a:cubicBezTo>
                <a:close/>
                <a:moveTo>
                  <a:pt x="1499" y="19075"/>
                </a:moveTo>
                <a:cubicBezTo>
                  <a:pt x="1488" y="19018"/>
                  <a:pt x="1467" y="18971"/>
                  <a:pt x="1430" y="18981"/>
                </a:cubicBezTo>
                <a:cubicBezTo>
                  <a:pt x="1396" y="18990"/>
                  <a:pt x="1367" y="19028"/>
                  <a:pt x="1371" y="19097"/>
                </a:cubicBezTo>
                <a:cubicBezTo>
                  <a:pt x="1375" y="19156"/>
                  <a:pt x="1401" y="19181"/>
                  <a:pt x="1433" y="19181"/>
                </a:cubicBezTo>
                <a:cubicBezTo>
                  <a:pt x="1469" y="19181"/>
                  <a:pt x="1493" y="19144"/>
                  <a:pt x="1499" y="19075"/>
                </a:cubicBezTo>
                <a:close/>
                <a:moveTo>
                  <a:pt x="6329" y="10336"/>
                </a:moveTo>
                <a:cubicBezTo>
                  <a:pt x="6366" y="10339"/>
                  <a:pt x="6396" y="10318"/>
                  <a:pt x="6396" y="10246"/>
                </a:cubicBezTo>
                <a:cubicBezTo>
                  <a:pt x="6396" y="10189"/>
                  <a:pt x="6373" y="10148"/>
                  <a:pt x="6341" y="10145"/>
                </a:cubicBezTo>
                <a:cubicBezTo>
                  <a:pt x="6304" y="10142"/>
                  <a:pt x="6277" y="10186"/>
                  <a:pt x="6274" y="10246"/>
                </a:cubicBezTo>
                <a:cubicBezTo>
                  <a:pt x="6270" y="10299"/>
                  <a:pt x="6295" y="10336"/>
                  <a:pt x="6329" y="10336"/>
                </a:cubicBezTo>
                <a:close/>
                <a:moveTo>
                  <a:pt x="4067" y="12716"/>
                </a:moveTo>
                <a:cubicBezTo>
                  <a:pt x="4110" y="12710"/>
                  <a:pt x="4133" y="12678"/>
                  <a:pt x="4137" y="12622"/>
                </a:cubicBezTo>
                <a:cubicBezTo>
                  <a:pt x="4142" y="12544"/>
                  <a:pt x="4114" y="12519"/>
                  <a:pt x="4075" y="12519"/>
                </a:cubicBezTo>
                <a:cubicBezTo>
                  <a:pt x="4043" y="12519"/>
                  <a:pt x="4014" y="12540"/>
                  <a:pt x="4011" y="12603"/>
                </a:cubicBezTo>
                <a:cubicBezTo>
                  <a:pt x="4009" y="12675"/>
                  <a:pt x="4044" y="12694"/>
                  <a:pt x="4067" y="12716"/>
                </a:cubicBezTo>
                <a:close/>
                <a:moveTo>
                  <a:pt x="945" y="13499"/>
                </a:moveTo>
                <a:cubicBezTo>
                  <a:pt x="988" y="13499"/>
                  <a:pt x="1011" y="13470"/>
                  <a:pt x="1012" y="13411"/>
                </a:cubicBezTo>
                <a:cubicBezTo>
                  <a:pt x="1016" y="13339"/>
                  <a:pt x="993" y="13308"/>
                  <a:pt x="954" y="13304"/>
                </a:cubicBezTo>
                <a:cubicBezTo>
                  <a:pt x="918" y="13301"/>
                  <a:pt x="895" y="13333"/>
                  <a:pt x="893" y="13389"/>
                </a:cubicBezTo>
                <a:cubicBezTo>
                  <a:pt x="893" y="13455"/>
                  <a:pt x="917" y="13495"/>
                  <a:pt x="945" y="13499"/>
                </a:cubicBezTo>
                <a:close/>
                <a:moveTo>
                  <a:pt x="7751" y="9469"/>
                </a:moveTo>
                <a:cubicBezTo>
                  <a:pt x="7749" y="9400"/>
                  <a:pt x="7722" y="9381"/>
                  <a:pt x="7690" y="9381"/>
                </a:cubicBezTo>
                <a:cubicBezTo>
                  <a:pt x="7659" y="9381"/>
                  <a:pt x="7630" y="9413"/>
                  <a:pt x="7628" y="9472"/>
                </a:cubicBezTo>
                <a:cubicBezTo>
                  <a:pt x="7627" y="9547"/>
                  <a:pt x="7662" y="9576"/>
                  <a:pt x="7696" y="9572"/>
                </a:cubicBezTo>
                <a:cubicBezTo>
                  <a:pt x="7724" y="9569"/>
                  <a:pt x="7753" y="9538"/>
                  <a:pt x="7751" y="9469"/>
                </a:cubicBezTo>
                <a:close/>
                <a:moveTo>
                  <a:pt x="4138" y="11038"/>
                </a:moveTo>
                <a:cubicBezTo>
                  <a:pt x="4140" y="10963"/>
                  <a:pt x="4122" y="10928"/>
                  <a:pt x="4089" y="10919"/>
                </a:cubicBezTo>
                <a:cubicBezTo>
                  <a:pt x="4051" y="10909"/>
                  <a:pt x="4023" y="10934"/>
                  <a:pt x="4021" y="11006"/>
                </a:cubicBezTo>
                <a:cubicBezTo>
                  <a:pt x="4019" y="11063"/>
                  <a:pt x="4034" y="11107"/>
                  <a:pt x="4069" y="11113"/>
                </a:cubicBezTo>
                <a:cubicBezTo>
                  <a:pt x="4110" y="11122"/>
                  <a:pt x="4130" y="11088"/>
                  <a:pt x="4138" y="11038"/>
                </a:cubicBezTo>
                <a:close/>
                <a:moveTo>
                  <a:pt x="8644" y="21485"/>
                </a:moveTo>
                <a:cubicBezTo>
                  <a:pt x="8638" y="21398"/>
                  <a:pt x="8610" y="21385"/>
                  <a:pt x="8575" y="21388"/>
                </a:cubicBezTo>
                <a:cubicBezTo>
                  <a:pt x="8539" y="21391"/>
                  <a:pt x="8521" y="21429"/>
                  <a:pt x="8523" y="21489"/>
                </a:cubicBezTo>
                <a:cubicBezTo>
                  <a:pt x="8525" y="21554"/>
                  <a:pt x="8548" y="21595"/>
                  <a:pt x="8587" y="21589"/>
                </a:cubicBezTo>
                <a:cubicBezTo>
                  <a:pt x="8626" y="21582"/>
                  <a:pt x="8642" y="21539"/>
                  <a:pt x="8644" y="21485"/>
                </a:cubicBezTo>
                <a:close/>
                <a:moveTo>
                  <a:pt x="2385" y="19072"/>
                </a:moveTo>
                <a:cubicBezTo>
                  <a:pt x="2370" y="19015"/>
                  <a:pt x="2349" y="18971"/>
                  <a:pt x="2312" y="18978"/>
                </a:cubicBezTo>
                <a:cubicBezTo>
                  <a:pt x="2280" y="18984"/>
                  <a:pt x="2257" y="19018"/>
                  <a:pt x="2259" y="19078"/>
                </a:cubicBezTo>
                <a:cubicBezTo>
                  <a:pt x="2260" y="19150"/>
                  <a:pt x="2290" y="19169"/>
                  <a:pt x="2328" y="19165"/>
                </a:cubicBezTo>
                <a:cubicBezTo>
                  <a:pt x="2363" y="19165"/>
                  <a:pt x="2377" y="19125"/>
                  <a:pt x="2385" y="19072"/>
                </a:cubicBezTo>
                <a:close/>
                <a:moveTo>
                  <a:pt x="2828" y="19072"/>
                </a:moveTo>
                <a:cubicBezTo>
                  <a:pt x="2814" y="19015"/>
                  <a:pt x="2793" y="18968"/>
                  <a:pt x="2754" y="18981"/>
                </a:cubicBezTo>
                <a:cubicBezTo>
                  <a:pt x="2724" y="18990"/>
                  <a:pt x="2699" y="19021"/>
                  <a:pt x="2701" y="19084"/>
                </a:cubicBezTo>
                <a:cubicBezTo>
                  <a:pt x="2704" y="19159"/>
                  <a:pt x="2734" y="19175"/>
                  <a:pt x="2772" y="19172"/>
                </a:cubicBezTo>
                <a:cubicBezTo>
                  <a:pt x="2807" y="19165"/>
                  <a:pt x="2823" y="19128"/>
                  <a:pt x="2828" y="19072"/>
                </a:cubicBezTo>
                <a:close/>
                <a:moveTo>
                  <a:pt x="3210" y="18974"/>
                </a:moveTo>
                <a:cubicBezTo>
                  <a:pt x="3175" y="18981"/>
                  <a:pt x="3146" y="19006"/>
                  <a:pt x="3144" y="19078"/>
                </a:cubicBezTo>
                <a:cubicBezTo>
                  <a:pt x="3143" y="19140"/>
                  <a:pt x="3167" y="19169"/>
                  <a:pt x="3201" y="19172"/>
                </a:cubicBezTo>
                <a:cubicBezTo>
                  <a:pt x="3238" y="19175"/>
                  <a:pt x="3269" y="19140"/>
                  <a:pt x="3270" y="19075"/>
                </a:cubicBezTo>
                <a:cubicBezTo>
                  <a:pt x="3270" y="19021"/>
                  <a:pt x="3242" y="18987"/>
                  <a:pt x="3210" y="18974"/>
                </a:cubicBezTo>
                <a:close/>
                <a:moveTo>
                  <a:pt x="50" y="13301"/>
                </a:moveTo>
                <a:cubicBezTo>
                  <a:pt x="33" y="13298"/>
                  <a:pt x="9" y="13326"/>
                  <a:pt x="8" y="13389"/>
                </a:cubicBezTo>
                <a:cubicBezTo>
                  <a:pt x="6" y="13445"/>
                  <a:pt x="29" y="13489"/>
                  <a:pt x="59" y="13495"/>
                </a:cubicBezTo>
                <a:cubicBezTo>
                  <a:pt x="96" y="13502"/>
                  <a:pt x="125" y="13470"/>
                  <a:pt x="127" y="13398"/>
                </a:cubicBezTo>
                <a:cubicBezTo>
                  <a:pt x="127" y="13336"/>
                  <a:pt x="102" y="13308"/>
                  <a:pt x="50" y="13301"/>
                </a:cubicBezTo>
                <a:close/>
                <a:moveTo>
                  <a:pt x="3624" y="11717"/>
                </a:moveTo>
                <a:cubicBezTo>
                  <a:pt x="3593" y="11726"/>
                  <a:pt x="3569" y="11748"/>
                  <a:pt x="3565" y="11811"/>
                </a:cubicBezTo>
                <a:cubicBezTo>
                  <a:pt x="3562" y="11889"/>
                  <a:pt x="3592" y="11908"/>
                  <a:pt x="3627" y="11908"/>
                </a:cubicBezTo>
                <a:cubicBezTo>
                  <a:pt x="3661" y="11908"/>
                  <a:pt x="3680" y="11877"/>
                  <a:pt x="3680" y="11814"/>
                </a:cubicBezTo>
                <a:cubicBezTo>
                  <a:pt x="3679" y="11751"/>
                  <a:pt x="3654" y="11730"/>
                  <a:pt x="3624" y="11717"/>
                </a:cubicBezTo>
                <a:close/>
                <a:moveTo>
                  <a:pt x="959" y="14122"/>
                </a:moveTo>
                <a:cubicBezTo>
                  <a:pt x="925" y="14125"/>
                  <a:pt x="902" y="14147"/>
                  <a:pt x="904" y="14212"/>
                </a:cubicBezTo>
                <a:cubicBezTo>
                  <a:pt x="904" y="14281"/>
                  <a:pt x="924" y="14322"/>
                  <a:pt x="963" y="14319"/>
                </a:cubicBezTo>
                <a:cubicBezTo>
                  <a:pt x="1004" y="14316"/>
                  <a:pt x="1019" y="14272"/>
                  <a:pt x="1018" y="14206"/>
                </a:cubicBezTo>
                <a:cubicBezTo>
                  <a:pt x="1016" y="14137"/>
                  <a:pt x="991" y="14125"/>
                  <a:pt x="959" y="14122"/>
                </a:cubicBezTo>
                <a:close/>
                <a:moveTo>
                  <a:pt x="517" y="14319"/>
                </a:moveTo>
                <a:cubicBezTo>
                  <a:pt x="549" y="14309"/>
                  <a:pt x="570" y="14278"/>
                  <a:pt x="572" y="14219"/>
                </a:cubicBezTo>
                <a:cubicBezTo>
                  <a:pt x="574" y="14140"/>
                  <a:pt x="547" y="14118"/>
                  <a:pt x="508" y="14122"/>
                </a:cubicBezTo>
                <a:cubicBezTo>
                  <a:pt x="473" y="14125"/>
                  <a:pt x="457" y="14162"/>
                  <a:pt x="459" y="14225"/>
                </a:cubicBezTo>
                <a:cubicBezTo>
                  <a:pt x="462" y="14281"/>
                  <a:pt x="482" y="14313"/>
                  <a:pt x="517" y="14319"/>
                </a:cubicBezTo>
                <a:close/>
                <a:moveTo>
                  <a:pt x="3654" y="18981"/>
                </a:moveTo>
                <a:cubicBezTo>
                  <a:pt x="3620" y="18993"/>
                  <a:pt x="3590" y="19015"/>
                  <a:pt x="3588" y="19084"/>
                </a:cubicBezTo>
                <a:cubicBezTo>
                  <a:pt x="3586" y="19147"/>
                  <a:pt x="3615" y="19172"/>
                  <a:pt x="3645" y="19175"/>
                </a:cubicBezTo>
                <a:cubicBezTo>
                  <a:pt x="3682" y="19178"/>
                  <a:pt x="3712" y="19147"/>
                  <a:pt x="3712" y="19078"/>
                </a:cubicBezTo>
                <a:cubicBezTo>
                  <a:pt x="3714" y="19025"/>
                  <a:pt x="3684" y="18996"/>
                  <a:pt x="3654" y="18981"/>
                </a:cubicBezTo>
                <a:close/>
                <a:moveTo>
                  <a:pt x="5038" y="11009"/>
                </a:moveTo>
                <a:cubicBezTo>
                  <a:pt x="5033" y="10966"/>
                  <a:pt x="5015" y="10925"/>
                  <a:pt x="4982" y="10928"/>
                </a:cubicBezTo>
                <a:cubicBezTo>
                  <a:pt x="4944" y="10931"/>
                  <a:pt x="4919" y="10969"/>
                  <a:pt x="4919" y="11038"/>
                </a:cubicBezTo>
                <a:cubicBezTo>
                  <a:pt x="4919" y="11094"/>
                  <a:pt x="4941" y="11116"/>
                  <a:pt x="4969" y="11122"/>
                </a:cubicBezTo>
                <a:cubicBezTo>
                  <a:pt x="5008" y="11125"/>
                  <a:pt x="5030" y="11085"/>
                  <a:pt x="5038" y="11009"/>
                </a:cubicBezTo>
                <a:close/>
                <a:moveTo>
                  <a:pt x="1873" y="18978"/>
                </a:moveTo>
                <a:cubicBezTo>
                  <a:pt x="1840" y="18996"/>
                  <a:pt x="1811" y="19015"/>
                  <a:pt x="1813" y="19081"/>
                </a:cubicBezTo>
                <a:cubicBezTo>
                  <a:pt x="1815" y="19156"/>
                  <a:pt x="1847" y="19175"/>
                  <a:pt x="1882" y="19172"/>
                </a:cubicBezTo>
                <a:cubicBezTo>
                  <a:pt x="1919" y="19172"/>
                  <a:pt x="1935" y="19122"/>
                  <a:pt x="1932" y="19068"/>
                </a:cubicBezTo>
                <a:cubicBezTo>
                  <a:pt x="1928" y="19012"/>
                  <a:pt x="1902" y="18987"/>
                  <a:pt x="1873" y="18978"/>
                </a:cubicBezTo>
                <a:close/>
                <a:moveTo>
                  <a:pt x="8143" y="9385"/>
                </a:moveTo>
                <a:cubicBezTo>
                  <a:pt x="8113" y="9388"/>
                  <a:pt x="8086" y="9410"/>
                  <a:pt x="8085" y="9482"/>
                </a:cubicBezTo>
                <a:cubicBezTo>
                  <a:pt x="8085" y="9544"/>
                  <a:pt x="8109" y="9576"/>
                  <a:pt x="8138" y="9582"/>
                </a:cubicBezTo>
                <a:cubicBezTo>
                  <a:pt x="8177" y="9588"/>
                  <a:pt x="8198" y="9541"/>
                  <a:pt x="8202" y="9478"/>
                </a:cubicBezTo>
                <a:cubicBezTo>
                  <a:pt x="8207" y="9419"/>
                  <a:pt x="8184" y="9391"/>
                  <a:pt x="8143" y="9385"/>
                </a:cubicBezTo>
                <a:close/>
                <a:moveTo>
                  <a:pt x="3654" y="19986"/>
                </a:moveTo>
                <a:cubicBezTo>
                  <a:pt x="3688" y="19983"/>
                  <a:pt x="3712" y="19958"/>
                  <a:pt x="3716" y="19898"/>
                </a:cubicBezTo>
                <a:cubicBezTo>
                  <a:pt x="3719" y="19835"/>
                  <a:pt x="3696" y="19801"/>
                  <a:pt x="3663" y="19795"/>
                </a:cubicBezTo>
                <a:cubicBezTo>
                  <a:pt x="3627" y="19788"/>
                  <a:pt x="3604" y="19820"/>
                  <a:pt x="3601" y="19879"/>
                </a:cubicBezTo>
                <a:cubicBezTo>
                  <a:pt x="3599" y="19939"/>
                  <a:pt x="3622" y="19973"/>
                  <a:pt x="3654" y="19986"/>
                </a:cubicBezTo>
                <a:close/>
                <a:moveTo>
                  <a:pt x="4080" y="11911"/>
                </a:moveTo>
                <a:cubicBezTo>
                  <a:pt x="4115" y="11899"/>
                  <a:pt x="4144" y="11867"/>
                  <a:pt x="4138" y="11795"/>
                </a:cubicBezTo>
                <a:cubicBezTo>
                  <a:pt x="4133" y="11736"/>
                  <a:pt x="4110" y="11705"/>
                  <a:pt x="4076" y="11714"/>
                </a:cubicBezTo>
                <a:cubicBezTo>
                  <a:pt x="4044" y="11723"/>
                  <a:pt x="4023" y="11761"/>
                  <a:pt x="4023" y="11820"/>
                </a:cubicBezTo>
                <a:cubicBezTo>
                  <a:pt x="4023" y="11886"/>
                  <a:pt x="4046" y="11908"/>
                  <a:pt x="4080" y="11911"/>
                </a:cubicBezTo>
                <a:close/>
                <a:moveTo>
                  <a:pt x="2346" y="13420"/>
                </a:moveTo>
                <a:cubicBezTo>
                  <a:pt x="2346" y="13351"/>
                  <a:pt x="2331" y="13311"/>
                  <a:pt x="2296" y="13304"/>
                </a:cubicBezTo>
                <a:cubicBezTo>
                  <a:pt x="2257" y="13298"/>
                  <a:pt x="2230" y="13336"/>
                  <a:pt x="2227" y="13398"/>
                </a:cubicBezTo>
                <a:cubicBezTo>
                  <a:pt x="2223" y="13452"/>
                  <a:pt x="2241" y="13495"/>
                  <a:pt x="2276" y="13499"/>
                </a:cubicBezTo>
                <a:cubicBezTo>
                  <a:pt x="2315" y="13505"/>
                  <a:pt x="2338" y="13477"/>
                  <a:pt x="2346" y="13420"/>
                </a:cubicBezTo>
                <a:close/>
                <a:moveTo>
                  <a:pt x="5935" y="11839"/>
                </a:moveTo>
                <a:cubicBezTo>
                  <a:pt x="5935" y="11777"/>
                  <a:pt x="5919" y="11742"/>
                  <a:pt x="5883" y="11742"/>
                </a:cubicBezTo>
                <a:cubicBezTo>
                  <a:pt x="5851" y="11742"/>
                  <a:pt x="5825" y="11755"/>
                  <a:pt x="5823" y="11823"/>
                </a:cubicBezTo>
                <a:cubicBezTo>
                  <a:pt x="5821" y="11896"/>
                  <a:pt x="5844" y="11930"/>
                  <a:pt x="5882" y="11936"/>
                </a:cubicBezTo>
                <a:cubicBezTo>
                  <a:pt x="5917" y="11939"/>
                  <a:pt x="5933" y="11899"/>
                  <a:pt x="5935" y="11839"/>
                </a:cubicBezTo>
                <a:close/>
                <a:moveTo>
                  <a:pt x="5042" y="10236"/>
                </a:moveTo>
                <a:cubicBezTo>
                  <a:pt x="5031" y="10183"/>
                  <a:pt x="5017" y="10142"/>
                  <a:pt x="4982" y="10142"/>
                </a:cubicBezTo>
                <a:cubicBezTo>
                  <a:pt x="4946" y="10142"/>
                  <a:pt x="4925" y="10170"/>
                  <a:pt x="4919" y="10230"/>
                </a:cubicBezTo>
                <a:cubicBezTo>
                  <a:pt x="4914" y="10292"/>
                  <a:pt x="4937" y="10327"/>
                  <a:pt x="4971" y="10333"/>
                </a:cubicBezTo>
                <a:cubicBezTo>
                  <a:pt x="5010" y="10339"/>
                  <a:pt x="5030" y="10292"/>
                  <a:pt x="5042" y="10236"/>
                </a:cubicBezTo>
                <a:close/>
                <a:moveTo>
                  <a:pt x="4488" y="19084"/>
                </a:moveTo>
                <a:cubicBezTo>
                  <a:pt x="4486" y="19140"/>
                  <a:pt x="4502" y="19187"/>
                  <a:pt x="4534" y="19194"/>
                </a:cubicBezTo>
                <a:cubicBezTo>
                  <a:pt x="4566" y="19197"/>
                  <a:pt x="4600" y="19178"/>
                  <a:pt x="4605" y="19103"/>
                </a:cubicBezTo>
                <a:cubicBezTo>
                  <a:pt x="4611" y="19025"/>
                  <a:pt x="4582" y="18996"/>
                  <a:pt x="4547" y="18996"/>
                </a:cubicBezTo>
                <a:cubicBezTo>
                  <a:pt x="4518" y="18996"/>
                  <a:pt x="4488" y="19012"/>
                  <a:pt x="4488" y="19084"/>
                </a:cubicBezTo>
                <a:close/>
                <a:moveTo>
                  <a:pt x="6842" y="20687"/>
                </a:moveTo>
                <a:cubicBezTo>
                  <a:pt x="6835" y="20628"/>
                  <a:pt x="6810" y="20596"/>
                  <a:pt x="6782" y="20596"/>
                </a:cubicBezTo>
                <a:cubicBezTo>
                  <a:pt x="6744" y="20593"/>
                  <a:pt x="6719" y="20637"/>
                  <a:pt x="6721" y="20706"/>
                </a:cubicBezTo>
                <a:cubicBezTo>
                  <a:pt x="6723" y="20765"/>
                  <a:pt x="6753" y="20790"/>
                  <a:pt x="6785" y="20784"/>
                </a:cubicBezTo>
                <a:cubicBezTo>
                  <a:pt x="6815" y="20778"/>
                  <a:pt x="6840" y="20750"/>
                  <a:pt x="6842" y="20687"/>
                </a:cubicBezTo>
                <a:close/>
                <a:moveTo>
                  <a:pt x="5420" y="10333"/>
                </a:moveTo>
                <a:cubicBezTo>
                  <a:pt x="5468" y="10327"/>
                  <a:pt x="5491" y="10296"/>
                  <a:pt x="5491" y="10236"/>
                </a:cubicBezTo>
                <a:cubicBezTo>
                  <a:pt x="5491" y="10174"/>
                  <a:pt x="5470" y="10139"/>
                  <a:pt x="5436" y="10139"/>
                </a:cubicBezTo>
                <a:cubicBezTo>
                  <a:pt x="5397" y="10139"/>
                  <a:pt x="5370" y="10177"/>
                  <a:pt x="5374" y="10246"/>
                </a:cubicBezTo>
                <a:cubicBezTo>
                  <a:pt x="5374" y="10302"/>
                  <a:pt x="5397" y="10339"/>
                  <a:pt x="5420" y="10333"/>
                </a:cubicBezTo>
                <a:close/>
                <a:moveTo>
                  <a:pt x="570" y="13420"/>
                </a:moveTo>
                <a:cubicBezTo>
                  <a:pt x="572" y="13345"/>
                  <a:pt x="554" y="13311"/>
                  <a:pt x="521" y="13301"/>
                </a:cubicBezTo>
                <a:cubicBezTo>
                  <a:pt x="482" y="13292"/>
                  <a:pt x="455" y="13323"/>
                  <a:pt x="451" y="13389"/>
                </a:cubicBezTo>
                <a:cubicBezTo>
                  <a:pt x="448" y="13445"/>
                  <a:pt x="469" y="13486"/>
                  <a:pt x="501" y="13495"/>
                </a:cubicBezTo>
                <a:cubicBezTo>
                  <a:pt x="540" y="13508"/>
                  <a:pt x="562" y="13470"/>
                  <a:pt x="570" y="13420"/>
                </a:cubicBezTo>
                <a:close/>
                <a:moveTo>
                  <a:pt x="7291" y="10242"/>
                </a:moveTo>
                <a:cubicBezTo>
                  <a:pt x="7289" y="10195"/>
                  <a:pt x="7277" y="10148"/>
                  <a:pt x="7241" y="10145"/>
                </a:cubicBezTo>
                <a:cubicBezTo>
                  <a:pt x="7206" y="10145"/>
                  <a:pt x="7179" y="10183"/>
                  <a:pt x="7177" y="10249"/>
                </a:cubicBezTo>
                <a:cubicBezTo>
                  <a:pt x="7176" y="10314"/>
                  <a:pt x="7202" y="10333"/>
                  <a:pt x="7234" y="10336"/>
                </a:cubicBezTo>
                <a:cubicBezTo>
                  <a:pt x="7268" y="10339"/>
                  <a:pt x="7291" y="10318"/>
                  <a:pt x="7291" y="10242"/>
                </a:cubicBezTo>
                <a:close/>
                <a:moveTo>
                  <a:pt x="5438" y="18996"/>
                </a:moveTo>
                <a:cubicBezTo>
                  <a:pt x="5409" y="19009"/>
                  <a:pt x="5381" y="19021"/>
                  <a:pt x="5379" y="19090"/>
                </a:cubicBezTo>
                <a:cubicBezTo>
                  <a:pt x="5377" y="19169"/>
                  <a:pt x="5408" y="19190"/>
                  <a:pt x="5443" y="19187"/>
                </a:cubicBezTo>
                <a:cubicBezTo>
                  <a:pt x="5473" y="19184"/>
                  <a:pt x="5496" y="19153"/>
                  <a:pt x="5496" y="19087"/>
                </a:cubicBezTo>
                <a:cubicBezTo>
                  <a:pt x="5495" y="19018"/>
                  <a:pt x="5468" y="19003"/>
                  <a:pt x="5438" y="18996"/>
                </a:cubicBezTo>
                <a:close/>
                <a:moveTo>
                  <a:pt x="2344" y="11808"/>
                </a:moveTo>
                <a:cubicBezTo>
                  <a:pt x="2340" y="11748"/>
                  <a:pt x="2321" y="11711"/>
                  <a:pt x="2289" y="11708"/>
                </a:cubicBezTo>
                <a:cubicBezTo>
                  <a:pt x="2257" y="11705"/>
                  <a:pt x="2234" y="11742"/>
                  <a:pt x="2232" y="11802"/>
                </a:cubicBezTo>
                <a:cubicBezTo>
                  <a:pt x="2230" y="11861"/>
                  <a:pt x="2248" y="11896"/>
                  <a:pt x="2283" y="11896"/>
                </a:cubicBezTo>
                <a:cubicBezTo>
                  <a:pt x="2317" y="11896"/>
                  <a:pt x="2338" y="11864"/>
                  <a:pt x="2344" y="11808"/>
                </a:cubicBezTo>
                <a:close/>
                <a:moveTo>
                  <a:pt x="5885" y="19795"/>
                </a:moveTo>
                <a:cubicBezTo>
                  <a:pt x="5850" y="19798"/>
                  <a:pt x="5832" y="19845"/>
                  <a:pt x="5830" y="19895"/>
                </a:cubicBezTo>
                <a:cubicBezTo>
                  <a:pt x="5828" y="19954"/>
                  <a:pt x="5855" y="19983"/>
                  <a:pt x="5887" y="19986"/>
                </a:cubicBezTo>
                <a:cubicBezTo>
                  <a:pt x="5924" y="19989"/>
                  <a:pt x="5942" y="19948"/>
                  <a:pt x="5940" y="19892"/>
                </a:cubicBezTo>
                <a:cubicBezTo>
                  <a:pt x="5940" y="19839"/>
                  <a:pt x="5922" y="19795"/>
                  <a:pt x="5885" y="19795"/>
                </a:cubicBezTo>
                <a:close/>
                <a:moveTo>
                  <a:pt x="4525" y="10139"/>
                </a:moveTo>
                <a:cubicBezTo>
                  <a:pt x="4492" y="10142"/>
                  <a:pt x="4470" y="10174"/>
                  <a:pt x="4472" y="10236"/>
                </a:cubicBezTo>
                <a:cubicBezTo>
                  <a:pt x="4474" y="10305"/>
                  <a:pt x="4501" y="10339"/>
                  <a:pt x="4538" y="10330"/>
                </a:cubicBezTo>
                <a:cubicBezTo>
                  <a:pt x="4570" y="10324"/>
                  <a:pt x="4586" y="10280"/>
                  <a:pt x="4584" y="10220"/>
                </a:cubicBezTo>
                <a:cubicBezTo>
                  <a:pt x="4584" y="10152"/>
                  <a:pt x="4557" y="10136"/>
                  <a:pt x="4525" y="10139"/>
                </a:cubicBezTo>
                <a:close/>
                <a:moveTo>
                  <a:pt x="4138" y="10224"/>
                </a:moveTo>
                <a:cubicBezTo>
                  <a:pt x="4133" y="10164"/>
                  <a:pt x="4112" y="10139"/>
                  <a:pt x="4080" y="10133"/>
                </a:cubicBezTo>
                <a:cubicBezTo>
                  <a:pt x="4043" y="10130"/>
                  <a:pt x="4025" y="10161"/>
                  <a:pt x="4025" y="10224"/>
                </a:cubicBezTo>
                <a:cubicBezTo>
                  <a:pt x="4025" y="10286"/>
                  <a:pt x="4050" y="10321"/>
                  <a:pt x="4080" y="10321"/>
                </a:cubicBezTo>
                <a:cubicBezTo>
                  <a:pt x="4108" y="10321"/>
                  <a:pt x="4131" y="10283"/>
                  <a:pt x="4138" y="10224"/>
                </a:cubicBezTo>
                <a:close/>
                <a:moveTo>
                  <a:pt x="7749" y="21473"/>
                </a:moveTo>
                <a:cubicBezTo>
                  <a:pt x="7740" y="21413"/>
                  <a:pt x="7719" y="21388"/>
                  <a:pt x="7687" y="21388"/>
                </a:cubicBezTo>
                <a:cubicBezTo>
                  <a:pt x="7651" y="21388"/>
                  <a:pt x="7621" y="21417"/>
                  <a:pt x="7623" y="21485"/>
                </a:cubicBezTo>
                <a:cubicBezTo>
                  <a:pt x="7625" y="21542"/>
                  <a:pt x="7655" y="21576"/>
                  <a:pt x="7683" y="21576"/>
                </a:cubicBezTo>
                <a:cubicBezTo>
                  <a:pt x="7719" y="21576"/>
                  <a:pt x="7742" y="21536"/>
                  <a:pt x="7749" y="21473"/>
                </a:cubicBezTo>
                <a:close/>
                <a:moveTo>
                  <a:pt x="4588" y="11013"/>
                </a:moveTo>
                <a:cubicBezTo>
                  <a:pt x="4579" y="10956"/>
                  <a:pt x="4561" y="10922"/>
                  <a:pt x="4527" y="10925"/>
                </a:cubicBezTo>
                <a:cubicBezTo>
                  <a:pt x="4488" y="10931"/>
                  <a:pt x="4469" y="10972"/>
                  <a:pt x="4472" y="11041"/>
                </a:cubicBezTo>
                <a:cubicBezTo>
                  <a:pt x="4476" y="11107"/>
                  <a:pt x="4502" y="11122"/>
                  <a:pt x="4536" y="11116"/>
                </a:cubicBezTo>
                <a:cubicBezTo>
                  <a:pt x="4570" y="11110"/>
                  <a:pt x="4584" y="11069"/>
                  <a:pt x="4588" y="11013"/>
                </a:cubicBezTo>
                <a:close/>
                <a:moveTo>
                  <a:pt x="943" y="12681"/>
                </a:moveTo>
                <a:cubicBezTo>
                  <a:pt x="980" y="12684"/>
                  <a:pt x="1007" y="12659"/>
                  <a:pt x="1009" y="12600"/>
                </a:cubicBezTo>
                <a:cubicBezTo>
                  <a:pt x="1012" y="12531"/>
                  <a:pt x="982" y="12494"/>
                  <a:pt x="948" y="12494"/>
                </a:cubicBezTo>
                <a:cubicBezTo>
                  <a:pt x="917" y="12494"/>
                  <a:pt x="893" y="12540"/>
                  <a:pt x="892" y="12594"/>
                </a:cubicBezTo>
                <a:cubicBezTo>
                  <a:pt x="888" y="12650"/>
                  <a:pt x="911" y="12684"/>
                  <a:pt x="943" y="12681"/>
                </a:cubicBezTo>
                <a:close/>
                <a:moveTo>
                  <a:pt x="3231" y="11877"/>
                </a:moveTo>
                <a:cubicBezTo>
                  <a:pt x="3233" y="11758"/>
                  <a:pt x="3219" y="11714"/>
                  <a:pt x="3183" y="11708"/>
                </a:cubicBezTo>
                <a:cubicBezTo>
                  <a:pt x="3150" y="11701"/>
                  <a:pt x="3127" y="11736"/>
                  <a:pt x="3123" y="11795"/>
                </a:cubicBezTo>
                <a:cubicBezTo>
                  <a:pt x="3118" y="11858"/>
                  <a:pt x="3137" y="11892"/>
                  <a:pt x="3173" y="11899"/>
                </a:cubicBezTo>
                <a:cubicBezTo>
                  <a:pt x="3205" y="11902"/>
                  <a:pt x="3230" y="11889"/>
                  <a:pt x="3231" y="11877"/>
                </a:cubicBezTo>
                <a:close/>
                <a:moveTo>
                  <a:pt x="7291" y="20681"/>
                </a:moveTo>
                <a:cubicBezTo>
                  <a:pt x="7289" y="20624"/>
                  <a:pt x="7266" y="20590"/>
                  <a:pt x="7234" y="20593"/>
                </a:cubicBezTo>
                <a:cubicBezTo>
                  <a:pt x="7206" y="20596"/>
                  <a:pt x="7176" y="20624"/>
                  <a:pt x="7177" y="20690"/>
                </a:cubicBezTo>
                <a:cubicBezTo>
                  <a:pt x="7177" y="20756"/>
                  <a:pt x="7206" y="20778"/>
                  <a:pt x="7236" y="20781"/>
                </a:cubicBezTo>
                <a:cubicBezTo>
                  <a:pt x="7272" y="20781"/>
                  <a:pt x="7291" y="20753"/>
                  <a:pt x="7291" y="20681"/>
                </a:cubicBezTo>
                <a:close/>
                <a:moveTo>
                  <a:pt x="1497" y="19901"/>
                </a:moveTo>
                <a:cubicBezTo>
                  <a:pt x="1493" y="19845"/>
                  <a:pt x="1477" y="19801"/>
                  <a:pt x="1444" y="19798"/>
                </a:cubicBezTo>
                <a:cubicBezTo>
                  <a:pt x="1406" y="19792"/>
                  <a:pt x="1392" y="19839"/>
                  <a:pt x="1389" y="19892"/>
                </a:cubicBezTo>
                <a:cubicBezTo>
                  <a:pt x="1385" y="19945"/>
                  <a:pt x="1405" y="19976"/>
                  <a:pt x="1433" y="19983"/>
                </a:cubicBezTo>
                <a:cubicBezTo>
                  <a:pt x="1467" y="19989"/>
                  <a:pt x="1486" y="19954"/>
                  <a:pt x="1497" y="19901"/>
                </a:cubicBezTo>
                <a:close/>
                <a:moveTo>
                  <a:pt x="1944" y="19876"/>
                </a:moveTo>
                <a:cubicBezTo>
                  <a:pt x="1937" y="19820"/>
                  <a:pt x="1914" y="19795"/>
                  <a:pt x="1882" y="19792"/>
                </a:cubicBezTo>
                <a:cubicBezTo>
                  <a:pt x="1845" y="19792"/>
                  <a:pt x="1825" y="19829"/>
                  <a:pt x="1827" y="19886"/>
                </a:cubicBezTo>
                <a:cubicBezTo>
                  <a:pt x="1829" y="19942"/>
                  <a:pt x="1852" y="19986"/>
                  <a:pt x="1886" y="19976"/>
                </a:cubicBezTo>
                <a:cubicBezTo>
                  <a:pt x="1914" y="19973"/>
                  <a:pt x="1939" y="19939"/>
                  <a:pt x="1944" y="19876"/>
                </a:cubicBezTo>
                <a:close/>
                <a:moveTo>
                  <a:pt x="4050" y="19889"/>
                </a:moveTo>
                <a:cubicBezTo>
                  <a:pt x="4053" y="19948"/>
                  <a:pt x="4073" y="19986"/>
                  <a:pt x="4105" y="19986"/>
                </a:cubicBezTo>
                <a:cubicBezTo>
                  <a:pt x="4137" y="19986"/>
                  <a:pt x="4162" y="19954"/>
                  <a:pt x="4160" y="19892"/>
                </a:cubicBezTo>
                <a:cubicBezTo>
                  <a:pt x="4160" y="19832"/>
                  <a:pt x="4138" y="19798"/>
                  <a:pt x="4105" y="19798"/>
                </a:cubicBezTo>
                <a:cubicBezTo>
                  <a:pt x="4071" y="19792"/>
                  <a:pt x="4053" y="19826"/>
                  <a:pt x="4050" y="19889"/>
                </a:cubicBezTo>
                <a:close/>
                <a:moveTo>
                  <a:pt x="4548" y="19986"/>
                </a:moveTo>
                <a:cubicBezTo>
                  <a:pt x="4582" y="19979"/>
                  <a:pt x="4604" y="19951"/>
                  <a:pt x="4604" y="19889"/>
                </a:cubicBezTo>
                <a:cubicBezTo>
                  <a:pt x="4604" y="19826"/>
                  <a:pt x="4584" y="19788"/>
                  <a:pt x="4548" y="19795"/>
                </a:cubicBezTo>
                <a:cubicBezTo>
                  <a:pt x="4517" y="19798"/>
                  <a:pt x="4492" y="19835"/>
                  <a:pt x="4490" y="19892"/>
                </a:cubicBezTo>
                <a:cubicBezTo>
                  <a:pt x="4490" y="19951"/>
                  <a:pt x="4515" y="19983"/>
                  <a:pt x="4548" y="19986"/>
                </a:cubicBezTo>
                <a:close/>
                <a:moveTo>
                  <a:pt x="4989" y="19989"/>
                </a:moveTo>
                <a:cubicBezTo>
                  <a:pt x="5026" y="19983"/>
                  <a:pt x="5049" y="19951"/>
                  <a:pt x="5049" y="19889"/>
                </a:cubicBezTo>
                <a:cubicBezTo>
                  <a:pt x="5049" y="19826"/>
                  <a:pt x="5028" y="19792"/>
                  <a:pt x="4994" y="19792"/>
                </a:cubicBezTo>
                <a:cubicBezTo>
                  <a:pt x="4959" y="19792"/>
                  <a:pt x="4939" y="19829"/>
                  <a:pt x="4937" y="19889"/>
                </a:cubicBezTo>
                <a:cubicBezTo>
                  <a:pt x="4935" y="19951"/>
                  <a:pt x="4960" y="19979"/>
                  <a:pt x="4989" y="19989"/>
                </a:cubicBezTo>
                <a:close/>
                <a:moveTo>
                  <a:pt x="5434" y="19795"/>
                </a:moveTo>
                <a:cubicBezTo>
                  <a:pt x="5401" y="19801"/>
                  <a:pt x="5381" y="19832"/>
                  <a:pt x="5383" y="19895"/>
                </a:cubicBezTo>
                <a:cubicBezTo>
                  <a:pt x="5385" y="19958"/>
                  <a:pt x="5406" y="19989"/>
                  <a:pt x="5440" y="19986"/>
                </a:cubicBezTo>
                <a:cubicBezTo>
                  <a:pt x="5475" y="19986"/>
                  <a:pt x="5493" y="19948"/>
                  <a:pt x="5493" y="19886"/>
                </a:cubicBezTo>
                <a:cubicBezTo>
                  <a:pt x="5491" y="19826"/>
                  <a:pt x="5470" y="19795"/>
                  <a:pt x="5434" y="19795"/>
                </a:cubicBezTo>
                <a:close/>
                <a:moveTo>
                  <a:pt x="2789" y="11792"/>
                </a:moveTo>
                <a:cubicBezTo>
                  <a:pt x="2784" y="11736"/>
                  <a:pt x="2764" y="11701"/>
                  <a:pt x="2731" y="11705"/>
                </a:cubicBezTo>
                <a:cubicBezTo>
                  <a:pt x="2692" y="11708"/>
                  <a:pt x="2672" y="11751"/>
                  <a:pt x="2677" y="11820"/>
                </a:cubicBezTo>
                <a:cubicBezTo>
                  <a:pt x="2683" y="11883"/>
                  <a:pt x="2708" y="11902"/>
                  <a:pt x="2740" y="11896"/>
                </a:cubicBezTo>
                <a:cubicBezTo>
                  <a:pt x="2775" y="11892"/>
                  <a:pt x="2789" y="11852"/>
                  <a:pt x="2789" y="11792"/>
                </a:cubicBezTo>
                <a:close/>
                <a:moveTo>
                  <a:pt x="5431" y="10937"/>
                </a:moveTo>
                <a:cubicBezTo>
                  <a:pt x="5399" y="10950"/>
                  <a:pt x="5369" y="10972"/>
                  <a:pt x="5369" y="11035"/>
                </a:cubicBezTo>
                <a:cubicBezTo>
                  <a:pt x="5369" y="11097"/>
                  <a:pt x="5395" y="11122"/>
                  <a:pt x="5429" y="11125"/>
                </a:cubicBezTo>
                <a:cubicBezTo>
                  <a:pt x="5463" y="11128"/>
                  <a:pt x="5488" y="11094"/>
                  <a:pt x="5489" y="11035"/>
                </a:cubicBezTo>
                <a:cubicBezTo>
                  <a:pt x="5489" y="10969"/>
                  <a:pt x="5459" y="10950"/>
                  <a:pt x="5431" y="10937"/>
                </a:cubicBezTo>
                <a:close/>
                <a:moveTo>
                  <a:pt x="5938" y="10239"/>
                </a:moveTo>
                <a:cubicBezTo>
                  <a:pt x="5937" y="10186"/>
                  <a:pt x="5921" y="10145"/>
                  <a:pt x="5887" y="10142"/>
                </a:cubicBezTo>
                <a:cubicBezTo>
                  <a:pt x="5848" y="10139"/>
                  <a:pt x="5823" y="10170"/>
                  <a:pt x="5825" y="10242"/>
                </a:cubicBezTo>
                <a:cubicBezTo>
                  <a:pt x="5825" y="10302"/>
                  <a:pt x="5848" y="10333"/>
                  <a:pt x="5882" y="10333"/>
                </a:cubicBezTo>
                <a:cubicBezTo>
                  <a:pt x="5915" y="10333"/>
                  <a:pt x="5935" y="10302"/>
                  <a:pt x="5938" y="10239"/>
                </a:cubicBezTo>
                <a:close/>
                <a:moveTo>
                  <a:pt x="5491" y="9463"/>
                </a:moveTo>
                <a:cubicBezTo>
                  <a:pt x="5486" y="9397"/>
                  <a:pt x="5464" y="9363"/>
                  <a:pt x="5433" y="9363"/>
                </a:cubicBezTo>
                <a:cubicBezTo>
                  <a:pt x="5399" y="9363"/>
                  <a:pt x="5379" y="9403"/>
                  <a:pt x="5381" y="9463"/>
                </a:cubicBezTo>
                <a:cubicBezTo>
                  <a:pt x="5383" y="9516"/>
                  <a:pt x="5401" y="9547"/>
                  <a:pt x="5431" y="9547"/>
                </a:cubicBezTo>
                <a:cubicBezTo>
                  <a:pt x="5463" y="9547"/>
                  <a:pt x="5480" y="9510"/>
                  <a:pt x="5491" y="9463"/>
                </a:cubicBezTo>
                <a:close/>
                <a:moveTo>
                  <a:pt x="6755" y="9560"/>
                </a:moveTo>
                <a:cubicBezTo>
                  <a:pt x="6814" y="9550"/>
                  <a:pt x="6840" y="9532"/>
                  <a:pt x="6840" y="9469"/>
                </a:cubicBezTo>
                <a:cubicBezTo>
                  <a:pt x="6840" y="9406"/>
                  <a:pt x="6812" y="9378"/>
                  <a:pt x="6783" y="9375"/>
                </a:cubicBezTo>
                <a:cubicBezTo>
                  <a:pt x="6753" y="9372"/>
                  <a:pt x="6727" y="9403"/>
                  <a:pt x="6728" y="9466"/>
                </a:cubicBezTo>
                <a:cubicBezTo>
                  <a:pt x="6728" y="9525"/>
                  <a:pt x="6746" y="9563"/>
                  <a:pt x="6755" y="9560"/>
                </a:cubicBezTo>
                <a:close/>
                <a:moveTo>
                  <a:pt x="8198" y="8693"/>
                </a:moveTo>
                <a:cubicBezTo>
                  <a:pt x="8196" y="8627"/>
                  <a:pt x="8175" y="8605"/>
                  <a:pt x="8141" y="8611"/>
                </a:cubicBezTo>
                <a:cubicBezTo>
                  <a:pt x="8109" y="8617"/>
                  <a:pt x="8086" y="8652"/>
                  <a:pt x="8088" y="8708"/>
                </a:cubicBezTo>
                <a:cubicBezTo>
                  <a:pt x="8090" y="8768"/>
                  <a:pt x="8118" y="8796"/>
                  <a:pt x="8148" y="8793"/>
                </a:cubicBezTo>
                <a:cubicBezTo>
                  <a:pt x="8180" y="8793"/>
                  <a:pt x="8200" y="8752"/>
                  <a:pt x="8198" y="8693"/>
                </a:cubicBezTo>
                <a:close/>
                <a:moveTo>
                  <a:pt x="8658" y="8689"/>
                </a:moveTo>
                <a:cubicBezTo>
                  <a:pt x="8649" y="8636"/>
                  <a:pt x="8628" y="8611"/>
                  <a:pt x="8596" y="8614"/>
                </a:cubicBezTo>
                <a:cubicBezTo>
                  <a:pt x="8560" y="8614"/>
                  <a:pt x="8543" y="8652"/>
                  <a:pt x="8546" y="8711"/>
                </a:cubicBezTo>
                <a:cubicBezTo>
                  <a:pt x="8550" y="8768"/>
                  <a:pt x="8571" y="8808"/>
                  <a:pt x="8605" y="8796"/>
                </a:cubicBezTo>
                <a:cubicBezTo>
                  <a:pt x="8633" y="8787"/>
                  <a:pt x="8658" y="8758"/>
                  <a:pt x="8658" y="8689"/>
                </a:cubicBezTo>
                <a:close/>
                <a:moveTo>
                  <a:pt x="5882" y="20772"/>
                </a:moveTo>
                <a:cubicBezTo>
                  <a:pt x="5917" y="20775"/>
                  <a:pt x="5938" y="20750"/>
                  <a:pt x="5940" y="20687"/>
                </a:cubicBezTo>
                <a:cubicBezTo>
                  <a:pt x="5940" y="20634"/>
                  <a:pt x="5922" y="20596"/>
                  <a:pt x="5896" y="20593"/>
                </a:cubicBezTo>
                <a:cubicBezTo>
                  <a:pt x="5859" y="20587"/>
                  <a:pt x="5832" y="20631"/>
                  <a:pt x="5830" y="20696"/>
                </a:cubicBezTo>
                <a:cubicBezTo>
                  <a:pt x="5827" y="20747"/>
                  <a:pt x="5853" y="20768"/>
                  <a:pt x="5882" y="20772"/>
                </a:cubicBezTo>
                <a:close/>
                <a:moveTo>
                  <a:pt x="7291" y="9478"/>
                </a:moveTo>
                <a:cubicBezTo>
                  <a:pt x="7293" y="9416"/>
                  <a:pt x="7273" y="9381"/>
                  <a:pt x="7241" y="9375"/>
                </a:cubicBezTo>
                <a:cubicBezTo>
                  <a:pt x="7209" y="9369"/>
                  <a:pt x="7186" y="9410"/>
                  <a:pt x="7181" y="9463"/>
                </a:cubicBezTo>
                <a:cubicBezTo>
                  <a:pt x="7174" y="9525"/>
                  <a:pt x="7201" y="9550"/>
                  <a:pt x="7233" y="9557"/>
                </a:cubicBezTo>
                <a:cubicBezTo>
                  <a:pt x="7266" y="9563"/>
                  <a:pt x="7289" y="9544"/>
                  <a:pt x="7291" y="9478"/>
                </a:cubicBezTo>
                <a:close/>
                <a:moveTo>
                  <a:pt x="6393" y="9475"/>
                </a:moveTo>
                <a:cubicBezTo>
                  <a:pt x="6389" y="9419"/>
                  <a:pt x="6372" y="9378"/>
                  <a:pt x="6340" y="9381"/>
                </a:cubicBezTo>
                <a:cubicBezTo>
                  <a:pt x="6309" y="9381"/>
                  <a:pt x="6283" y="9406"/>
                  <a:pt x="6283" y="9472"/>
                </a:cubicBezTo>
                <a:cubicBezTo>
                  <a:pt x="6283" y="9522"/>
                  <a:pt x="6297" y="9554"/>
                  <a:pt x="6329" y="9557"/>
                </a:cubicBezTo>
                <a:cubicBezTo>
                  <a:pt x="6363" y="9554"/>
                  <a:pt x="6384" y="9535"/>
                  <a:pt x="6393" y="9475"/>
                </a:cubicBezTo>
                <a:close/>
                <a:moveTo>
                  <a:pt x="5935" y="9463"/>
                </a:moveTo>
                <a:cubicBezTo>
                  <a:pt x="5931" y="9397"/>
                  <a:pt x="5908" y="9369"/>
                  <a:pt x="5883" y="9372"/>
                </a:cubicBezTo>
                <a:cubicBezTo>
                  <a:pt x="5855" y="9375"/>
                  <a:pt x="5825" y="9406"/>
                  <a:pt x="5828" y="9469"/>
                </a:cubicBezTo>
                <a:cubicBezTo>
                  <a:pt x="5832" y="9525"/>
                  <a:pt x="5859" y="9560"/>
                  <a:pt x="5892" y="9550"/>
                </a:cubicBezTo>
                <a:cubicBezTo>
                  <a:pt x="5922" y="9538"/>
                  <a:pt x="5935" y="9504"/>
                  <a:pt x="5935" y="9463"/>
                </a:cubicBezTo>
                <a:close/>
                <a:moveTo>
                  <a:pt x="4976" y="9547"/>
                </a:moveTo>
                <a:cubicBezTo>
                  <a:pt x="5008" y="9538"/>
                  <a:pt x="5031" y="9504"/>
                  <a:pt x="5033" y="9447"/>
                </a:cubicBezTo>
                <a:cubicBezTo>
                  <a:pt x="5035" y="9400"/>
                  <a:pt x="5015" y="9363"/>
                  <a:pt x="4987" y="9359"/>
                </a:cubicBezTo>
                <a:cubicBezTo>
                  <a:pt x="4953" y="9353"/>
                  <a:pt x="4928" y="9388"/>
                  <a:pt x="4925" y="9444"/>
                </a:cubicBezTo>
                <a:cubicBezTo>
                  <a:pt x="4919" y="9500"/>
                  <a:pt x="4944" y="9535"/>
                  <a:pt x="4976" y="9547"/>
                </a:cubicBezTo>
                <a:close/>
                <a:moveTo>
                  <a:pt x="3171" y="11107"/>
                </a:moveTo>
                <a:cubicBezTo>
                  <a:pt x="3203" y="11094"/>
                  <a:pt x="3230" y="11075"/>
                  <a:pt x="3231" y="11013"/>
                </a:cubicBezTo>
                <a:cubicBezTo>
                  <a:pt x="3233" y="10959"/>
                  <a:pt x="3219" y="10928"/>
                  <a:pt x="3187" y="10922"/>
                </a:cubicBezTo>
                <a:cubicBezTo>
                  <a:pt x="3153" y="10916"/>
                  <a:pt x="3128" y="10937"/>
                  <a:pt x="3123" y="11000"/>
                </a:cubicBezTo>
                <a:cubicBezTo>
                  <a:pt x="3116" y="11066"/>
                  <a:pt x="3146" y="11085"/>
                  <a:pt x="3171" y="11107"/>
                </a:cubicBezTo>
                <a:close/>
                <a:moveTo>
                  <a:pt x="3270" y="19873"/>
                </a:moveTo>
                <a:cubicBezTo>
                  <a:pt x="3262" y="19814"/>
                  <a:pt x="3240" y="19788"/>
                  <a:pt x="3206" y="19792"/>
                </a:cubicBezTo>
                <a:cubicBezTo>
                  <a:pt x="3175" y="19795"/>
                  <a:pt x="3160" y="19832"/>
                  <a:pt x="3160" y="19882"/>
                </a:cubicBezTo>
                <a:cubicBezTo>
                  <a:pt x="3160" y="19942"/>
                  <a:pt x="3180" y="19989"/>
                  <a:pt x="3214" y="19979"/>
                </a:cubicBezTo>
                <a:cubicBezTo>
                  <a:pt x="3244" y="19973"/>
                  <a:pt x="3267" y="19932"/>
                  <a:pt x="3270" y="19873"/>
                </a:cubicBezTo>
                <a:close/>
                <a:moveTo>
                  <a:pt x="56" y="12678"/>
                </a:moveTo>
                <a:cubicBezTo>
                  <a:pt x="96" y="12678"/>
                  <a:pt x="118" y="12631"/>
                  <a:pt x="118" y="12584"/>
                </a:cubicBezTo>
                <a:cubicBezTo>
                  <a:pt x="118" y="12534"/>
                  <a:pt x="93" y="12487"/>
                  <a:pt x="59" y="12490"/>
                </a:cubicBezTo>
                <a:cubicBezTo>
                  <a:pt x="25" y="12494"/>
                  <a:pt x="9" y="12540"/>
                  <a:pt x="11" y="12597"/>
                </a:cubicBezTo>
                <a:cubicBezTo>
                  <a:pt x="13" y="12647"/>
                  <a:pt x="27" y="12681"/>
                  <a:pt x="56" y="12678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4F638960-2E28-D438-7AD5-1E2CC9461ECA}"/>
              </a:ext>
            </a:extLst>
          </p:cNvPr>
          <p:cNvSpPr/>
          <p:nvPr/>
        </p:nvSpPr>
        <p:spPr>
          <a:xfrm>
            <a:off x="451879" y="385070"/>
            <a:ext cx="4812955" cy="6438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7" h="21493" extrusionOk="0">
                <a:moveTo>
                  <a:pt x="14638" y="17712"/>
                </a:moveTo>
                <a:cubicBezTo>
                  <a:pt x="14574" y="17709"/>
                  <a:pt x="14526" y="17699"/>
                  <a:pt x="14578" y="17642"/>
                </a:cubicBezTo>
                <a:cubicBezTo>
                  <a:pt x="14578" y="17642"/>
                  <a:pt x="14582" y="17638"/>
                  <a:pt x="14582" y="17638"/>
                </a:cubicBezTo>
                <a:lnTo>
                  <a:pt x="14578" y="17638"/>
                </a:lnTo>
                <a:cubicBezTo>
                  <a:pt x="14548" y="17616"/>
                  <a:pt x="14518" y="17593"/>
                  <a:pt x="14492" y="17571"/>
                </a:cubicBezTo>
                <a:lnTo>
                  <a:pt x="14496" y="17574"/>
                </a:lnTo>
                <a:cubicBezTo>
                  <a:pt x="14453" y="17565"/>
                  <a:pt x="14415" y="17558"/>
                  <a:pt x="14372" y="17548"/>
                </a:cubicBezTo>
                <a:cubicBezTo>
                  <a:pt x="14372" y="17548"/>
                  <a:pt x="14372" y="17548"/>
                  <a:pt x="14372" y="17548"/>
                </a:cubicBezTo>
                <a:cubicBezTo>
                  <a:pt x="14376" y="17542"/>
                  <a:pt x="14376" y="17536"/>
                  <a:pt x="14376" y="17526"/>
                </a:cubicBezTo>
                <a:cubicBezTo>
                  <a:pt x="14376" y="17526"/>
                  <a:pt x="14372" y="17529"/>
                  <a:pt x="14372" y="17529"/>
                </a:cubicBezTo>
                <a:cubicBezTo>
                  <a:pt x="14384" y="17526"/>
                  <a:pt x="14393" y="17526"/>
                  <a:pt x="14406" y="17523"/>
                </a:cubicBezTo>
                <a:cubicBezTo>
                  <a:pt x="14393" y="17516"/>
                  <a:pt x="14384" y="17510"/>
                  <a:pt x="14372" y="17504"/>
                </a:cubicBezTo>
                <a:cubicBezTo>
                  <a:pt x="14372" y="17504"/>
                  <a:pt x="14376" y="17504"/>
                  <a:pt x="14376" y="17504"/>
                </a:cubicBezTo>
                <a:cubicBezTo>
                  <a:pt x="14346" y="17488"/>
                  <a:pt x="14316" y="17471"/>
                  <a:pt x="14286" y="17459"/>
                </a:cubicBezTo>
                <a:lnTo>
                  <a:pt x="14286" y="17459"/>
                </a:lnTo>
                <a:cubicBezTo>
                  <a:pt x="14286" y="17452"/>
                  <a:pt x="14281" y="17443"/>
                  <a:pt x="14281" y="17436"/>
                </a:cubicBezTo>
                <a:cubicBezTo>
                  <a:pt x="14286" y="17436"/>
                  <a:pt x="14290" y="17436"/>
                  <a:pt x="14294" y="17436"/>
                </a:cubicBezTo>
                <a:cubicBezTo>
                  <a:pt x="14290" y="17436"/>
                  <a:pt x="14286" y="17436"/>
                  <a:pt x="14281" y="17436"/>
                </a:cubicBezTo>
                <a:cubicBezTo>
                  <a:pt x="14109" y="17372"/>
                  <a:pt x="14157" y="17244"/>
                  <a:pt x="14152" y="17144"/>
                </a:cubicBezTo>
                <a:cubicBezTo>
                  <a:pt x="14118" y="16361"/>
                  <a:pt x="14427" y="15610"/>
                  <a:pt x="14591" y="14846"/>
                </a:cubicBezTo>
                <a:cubicBezTo>
                  <a:pt x="14703" y="14329"/>
                  <a:pt x="14836" y="13816"/>
                  <a:pt x="14961" y="13289"/>
                </a:cubicBezTo>
                <a:cubicBezTo>
                  <a:pt x="14746" y="13312"/>
                  <a:pt x="14591" y="13350"/>
                  <a:pt x="14552" y="13517"/>
                </a:cubicBezTo>
                <a:cubicBezTo>
                  <a:pt x="14522" y="13652"/>
                  <a:pt x="14475" y="13781"/>
                  <a:pt x="14436" y="13915"/>
                </a:cubicBezTo>
                <a:lnTo>
                  <a:pt x="14432" y="13912"/>
                </a:lnTo>
                <a:cubicBezTo>
                  <a:pt x="14432" y="13928"/>
                  <a:pt x="14432" y="13941"/>
                  <a:pt x="14432" y="13957"/>
                </a:cubicBezTo>
                <a:lnTo>
                  <a:pt x="14432" y="13957"/>
                </a:lnTo>
                <a:cubicBezTo>
                  <a:pt x="14419" y="13957"/>
                  <a:pt x="14410" y="13960"/>
                  <a:pt x="14397" y="13960"/>
                </a:cubicBezTo>
                <a:lnTo>
                  <a:pt x="14393" y="13957"/>
                </a:lnTo>
                <a:cubicBezTo>
                  <a:pt x="14393" y="13957"/>
                  <a:pt x="14397" y="13957"/>
                  <a:pt x="14397" y="13957"/>
                </a:cubicBezTo>
                <a:cubicBezTo>
                  <a:pt x="14406" y="13963"/>
                  <a:pt x="14419" y="13973"/>
                  <a:pt x="14427" y="13980"/>
                </a:cubicBezTo>
                <a:lnTo>
                  <a:pt x="14427" y="13980"/>
                </a:lnTo>
                <a:cubicBezTo>
                  <a:pt x="14419" y="13992"/>
                  <a:pt x="14410" y="14008"/>
                  <a:pt x="14397" y="14021"/>
                </a:cubicBezTo>
                <a:cubicBezTo>
                  <a:pt x="14397" y="14021"/>
                  <a:pt x="14402" y="14024"/>
                  <a:pt x="14402" y="14024"/>
                </a:cubicBezTo>
                <a:cubicBezTo>
                  <a:pt x="14384" y="14024"/>
                  <a:pt x="14367" y="14021"/>
                  <a:pt x="14350" y="14021"/>
                </a:cubicBezTo>
                <a:cubicBezTo>
                  <a:pt x="14341" y="14024"/>
                  <a:pt x="14337" y="14024"/>
                  <a:pt x="14329" y="14028"/>
                </a:cubicBezTo>
                <a:cubicBezTo>
                  <a:pt x="14320" y="14012"/>
                  <a:pt x="14316" y="13996"/>
                  <a:pt x="14307" y="13980"/>
                </a:cubicBezTo>
                <a:cubicBezTo>
                  <a:pt x="14307" y="13980"/>
                  <a:pt x="14311" y="13976"/>
                  <a:pt x="14311" y="13976"/>
                </a:cubicBezTo>
                <a:lnTo>
                  <a:pt x="14307" y="13980"/>
                </a:lnTo>
                <a:cubicBezTo>
                  <a:pt x="14298" y="13980"/>
                  <a:pt x="14286" y="13980"/>
                  <a:pt x="14277" y="13980"/>
                </a:cubicBezTo>
                <a:cubicBezTo>
                  <a:pt x="14277" y="13980"/>
                  <a:pt x="14281" y="13983"/>
                  <a:pt x="14281" y="13983"/>
                </a:cubicBezTo>
                <a:cubicBezTo>
                  <a:pt x="14260" y="13976"/>
                  <a:pt x="14238" y="13967"/>
                  <a:pt x="14221" y="13960"/>
                </a:cubicBezTo>
                <a:lnTo>
                  <a:pt x="14221" y="13960"/>
                </a:lnTo>
                <a:cubicBezTo>
                  <a:pt x="14225" y="13954"/>
                  <a:pt x="14225" y="13947"/>
                  <a:pt x="14221" y="13938"/>
                </a:cubicBezTo>
                <a:lnTo>
                  <a:pt x="14217" y="13938"/>
                </a:lnTo>
                <a:cubicBezTo>
                  <a:pt x="14230" y="13931"/>
                  <a:pt x="14238" y="13925"/>
                  <a:pt x="14251" y="13922"/>
                </a:cubicBezTo>
                <a:cubicBezTo>
                  <a:pt x="14238" y="13919"/>
                  <a:pt x="14230" y="13919"/>
                  <a:pt x="14217" y="13915"/>
                </a:cubicBezTo>
                <a:lnTo>
                  <a:pt x="14221" y="13915"/>
                </a:lnTo>
                <a:cubicBezTo>
                  <a:pt x="14225" y="13909"/>
                  <a:pt x="14221" y="13902"/>
                  <a:pt x="14221" y="13893"/>
                </a:cubicBezTo>
                <a:lnTo>
                  <a:pt x="14221" y="13893"/>
                </a:lnTo>
                <a:cubicBezTo>
                  <a:pt x="14243" y="13883"/>
                  <a:pt x="14264" y="13877"/>
                  <a:pt x="14286" y="13867"/>
                </a:cubicBezTo>
                <a:lnTo>
                  <a:pt x="14281" y="13867"/>
                </a:lnTo>
                <a:lnTo>
                  <a:pt x="14294" y="13867"/>
                </a:lnTo>
                <a:cubicBezTo>
                  <a:pt x="14294" y="13867"/>
                  <a:pt x="14307" y="13870"/>
                  <a:pt x="14307" y="13870"/>
                </a:cubicBezTo>
                <a:cubicBezTo>
                  <a:pt x="14320" y="13877"/>
                  <a:pt x="14329" y="13883"/>
                  <a:pt x="14341" y="13890"/>
                </a:cubicBezTo>
                <a:cubicBezTo>
                  <a:pt x="14341" y="13890"/>
                  <a:pt x="14341" y="13890"/>
                  <a:pt x="14341" y="13890"/>
                </a:cubicBezTo>
                <a:cubicBezTo>
                  <a:pt x="14341" y="13883"/>
                  <a:pt x="14341" y="13874"/>
                  <a:pt x="14341" y="13867"/>
                </a:cubicBezTo>
                <a:cubicBezTo>
                  <a:pt x="14341" y="13867"/>
                  <a:pt x="14346" y="13870"/>
                  <a:pt x="14346" y="13870"/>
                </a:cubicBezTo>
                <a:cubicBezTo>
                  <a:pt x="14333" y="13870"/>
                  <a:pt x="14320" y="13874"/>
                  <a:pt x="14307" y="13874"/>
                </a:cubicBezTo>
                <a:cubicBezTo>
                  <a:pt x="14298" y="13838"/>
                  <a:pt x="14290" y="13803"/>
                  <a:pt x="14225" y="13803"/>
                </a:cubicBezTo>
                <a:lnTo>
                  <a:pt x="14230" y="13803"/>
                </a:lnTo>
                <a:cubicBezTo>
                  <a:pt x="14234" y="13761"/>
                  <a:pt x="14264" y="13732"/>
                  <a:pt x="14316" y="13713"/>
                </a:cubicBezTo>
                <a:cubicBezTo>
                  <a:pt x="14307" y="13697"/>
                  <a:pt x="14294" y="13684"/>
                  <a:pt x="14286" y="13668"/>
                </a:cubicBezTo>
                <a:cubicBezTo>
                  <a:pt x="14286" y="13668"/>
                  <a:pt x="14286" y="13668"/>
                  <a:pt x="14286" y="13668"/>
                </a:cubicBezTo>
                <a:cubicBezTo>
                  <a:pt x="14277" y="13652"/>
                  <a:pt x="14268" y="13639"/>
                  <a:pt x="14260" y="13623"/>
                </a:cubicBezTo>
                <a:cubicBezTo>
                  <a:pt x="14260" y="13623"/>
                  <a:pt x="14260" y="13626"/>
                  <a:pt x="14260" y="13626"/>
                </a:cubicBezTo>
                <a:cubicBezTo>
                  <a:pt x="14260" y="13620"/>
                  <a:pt x="14260" y="13614"/>
                  <a:pt x="14264" y="13607"/>
                </a:cubicBezTo>
                <a:lnTo>
                  <a:pt x="14255" y="13601"/>
                </a:lnTo>
                <a:cubicBezTo>
                  <a:pt x="14247" y="13604"/>
                  <a:pt x="14243" y="13604"/>
                  <a:pt x="14234" y="13601"/>
                </a:cubicBezTo>
                <a:lnTo>
                  <a:pt x="14225" y="13604"/>
                </a:lnTo>
                <a:cubicBezTo>
                  <a:pt x="14195" y="13588"/>
                  <a:pt x="14165" y="13572"/>
                  <a:pt x="14135" y="13556"/>
                </a:cubicBezTo>
                <a:cubicBezTo>
                  <a:pt x="14135" y="13556"/>
                  <a:pt x="14135" y="13556"/>
                  <a:pt x="14135" y="13556"/>
                </a:cubicBezTo>
                <a:cubicBezTo>
                  <a:pt x="14023" y="13543"/>
                  <a:pt x="13907" y="13508"/>
                  <a:pt x="13804" y="13582"/>
                </a:cubicBezTo>
                <a:lnTo>
                  <a:pt x="13808" y="13582"/>
                </a:lnTo>
                <a:cubicBezTo>
                  <a:pt x="13696" y="13546"/>
                  <a:pt x="13619" y="13630"/>
                  <a:pt x="13516" y="13620"/>
                </a:cubicBezTo>
                <a:cubicBezTo>
                  <a:pt x="13520" y="13617"/>
                  <a:pt x="13520" y="13617"/>
                  <a:pt x="13524" y="13614"/>
                </a:cubicBezTo>
                <a:cubicBezTo>
                  <a:pt x="13520" y="13617"/>
                  <a:pt x="13520" y="13620"/>
                  <a:pt x="13516" y="13620"/>
                </a:cubicBezTo>
                <a:cubicBezTo>
                  <a:pt x="13477" y="13626"/>
                  <a:pt x="13438" y="13636"/>
                  <a:pt x="13400" y="13643"/>
                </a:cubicBezTo>
                <a:cubicBezTo>
                  <a:pt x="13391" y="13639"/>
                  <a:pt x="13387" y="13639"/>
                  <a:pt x="13378" y="13636"/>
                </a:cubicBezTo>
                <a:cubicBezTo>
                  <a:pt x="13387" y="13636"/>
                  <a:pt x="13391" y="13639"/>
                  <a:pt x="13400" y="13639"/>
                </a:cubicBezTo>
                <a:cubicBezTo>
                  <a:pt x="13400" y="13646"/>
                  <a:pt x="13395" y="13655"/>
                  <a:pt x="13395" y="13662"/>
                </a:cubicBezTo>
                <a:cubicBezTo>
                  <a:pt x="13395" y="13662"/>
                  <a:pt x="13395" y="13662"/>
                  <a:pt x="13395" y="13662"/>
                </a:cubicBezTo>
                <a:cubicBezTo>
                  <a:pt x="13365" y="13662"/>
                  <a:pt x="13335" y="13665"/>
                  <a:pt x="13305" y="13665"/>
                </a:cubicBezTo>
                <a:cubicBezTo>
                  <a:pt x="13305" y="13665"/>
                  <a:pt x="13305" y="13665"/>
                  <a:pt x="13305" y="13665"/>
                </a:cubicBezTo>
                <a:cubicBezTo>
                  <a:pt x="13266" y="13671"/>
                  <a:pt x="13228" y="13678"/>
                  <a:pt x="13189" y="13687"/>
                </a:cubicBezTo>
                <a:cubicBezTo>
                  <a:pt x="13189" y="13687"/>
                  <a:pt x="13185" y="13684"/>
                  <a:pt x="13185" y="13684"/>
                </a:cubicBezTo>
                <a:lnTo>
                  <a:pt x="13189" y="13687"/>
                </a:lnTo>
                <a:cubicBezTo>
                  <a:pt x="13146" y="13716"/>
                  <a:pt x="13120" y="13771"/>
                  <a:pt x="13043" y="13729"/>
                </a:cubicBezTo>
                <a:cubicBezTo>
                  <a:pt x="13034" y="13729"/>
                  <a:pt x="13021" y="13729"/>
                  <a:pt x="13013" y="13729"/>
                </a:cubicBezTo>
                <a:cubicBezTo>
                  <a:pt x="13013" y="13729"/>
                  <a:pt x="13013" y="13729"/>
                  <a:pt x="13013" y="13729"/>
                </a:cubicBezTo>
                <a:cubicBezTo>
                  <a:pt x="13026" y="13729"/>
                  <a:pt x="13034" y="13729"/>
                  <a:pt x="13047" y="13729"/>
                </a:cubicBezTo>
                <a:cubicBezTo>
                  <a:pt x="13026" y="13752"/>
                  <a:pt x="13004" y="13774"/>
                  <a:pt x="12983" y="13797"/>
                </a:cubicBezTo>
                <a:lnTo>
                  <a:pt x="12983" y="13797"/>
                </a:lnTo>
                <a:cubicBezTo>
                  <a:pt x="12961" y="13803"/>
                  <a:pt x="12944" y="13809"/>
                  <a:pt x="12922" y="13819"/>
                </a:cubicBezTo>
                <a:lnTo>
                  <a:pt x="12922" y="13822"/>
                </a:lnTo>
                <a:cubicBezTo>
                  <a:pt x="12922" y="13806"/>
                  <a:pt x="12922" y="13793"/>
                  <a:pt x="12918" y="13777"/>
                </a:cubicBezTo>
                <a:cubicBezTo>
                  <a:pt x="12918" y="13777"/>
                  <a:pt x="12922" y="13774"/>
                  <a:pt x="12922" y="13774"/>
                </a:cubicBezTo>
                <a:lnTo>
                  <a:pt x="12918" y="13777"/>
                </a:lnTo>
                <a:cubicBezTo>
                  <a:pt x="12901" y="13771"/>
                  <a:pt x="12879" y="13761"/>
                  <a:pt x="12862" y="13755"/>
                </a:cubicBezTo>
                <a:cubicBezTo>
                  <a:pt x="12862" y="13755"/>
                  <a:pt x="12866" y="13752"/>
                  <a:pt x="12866" y="13752"/>
                </a:cubicBezTo>
                <a:lnTo>
                  <a:pt x="12862" y="13755"/>
                </a:lnTo>
                <a:cubicBezTo>
                  <a:pt x="12793" y="13797"/>
                  <a:pt x="12901" y="13793"/>
                  <a:pt x="12892" y="13822"/>
                </a:cubicBezTo>
                <a:lnTo>
                  <a:pt x="12892" y="13819"/>
                </a:lnTo>
                <a:cubicBezTo>
                  <a:pt x="12854" y="13825"/>
                  <a:pt x="12815" y="13832"/>
                  <a:pt x="12772" y="13841"/>
                </a:cubicBezTo>
                <a:cubicBezTo>
                  <a:pt x="12772" y="13841"/>
                  <a:pt x="12772" y="13841"/>
                  <a:pt x="12772" y="13841"/>
                </a:cubicBezTo>
                <a:cubicBezTo>
                  <a:pt x="12742" y="13841"/>
                  <a:pt x="12712" y="13841"/>
                  <a:pt x="12682" y="13841"/>
                </a:cubicBezTo>
                <a:cubicBezTo>
                  <a:pt x="12677" y="13838"/>
                  <a:pt x="12669" y="13835"/>
                  <a:pt x="12664" y="13835"/>
                </a:cubicBezTo>
                <a:cubicBezTo>
                  <a:pt x="12669" y="13838"/>
                  <a:pt x="12677" y="13838"/>
                  <a:pt x="12686" y="13841"/>
                </a:cubicBezTo>
                <a:cubicBezTo>
                  <a:pt x="12651" y="13867"/>
                  <a:pt x="12613" y="13880"/>
                  <a:pt x="12561" y="13864"/>
                </a:cubicBezTo>
                <a:cubicBezTo>
                  <a:pt x="12565" y="13861"/>
                  <a:pt x="12565" y="13861"/>
                  <a:pt x="12570" y="13858"/>
                </a:cubicBezTo>
                <a:cubicBezTo>
                  <a:pt x="12570" y="13861"/>
                  <a:pt x="12565" y="13861"/>
                  <a:pt x="12565" y="13864"/>
                </a:cubicBezTo>
                <a:cubicBezTo>
                  <a:pt x="12518" y="13861"/>
                  <a:pt x="12479" y="13874"/>
                  <a:pt x="12471" y="13912"/>
                </a:cubicBezTo>
                <a:cubicBezTo>
                  <a:pt x="12471" y="13912"/>
                  <a:pt x="12475" y="13912"/>
                  <a:pt x="12475" y="13912"/>
                </a:cubicBezTo>
                <a:cubicBezTo>
                  <a:pt x="12467" y="13909"/>
                  <a:pt x="12458" y="13906"/>
                  <a:pt x="12449" y="13909"/>
                </a:cubicBezTo>
                <a:lnTo>
                  <a:pt x="12449" y="13909"/>
                </a:lnTo>
                <a:cubicBezTo>
                  <a:pt x="12428" y="13902"/>
                  <a:pt x="12411" y="13896"/>
                  <a:pt x="12389" y="13886"/>
                </a:cubicBezTo>
                <a:cubicBezTo>
                  <a:pt x="12381" y="13870"/>
                  <a:pt x="12368" y="13858"/>
                  <a:pt x="12359" y="13841"/>
                </a:cubicBezTo>
                <a:cubicBezTo>
                  <a:pt x="12359" y="13838"/>
                  <a:pt x="12359" y="13838"/>
                  <a:pt x="12355" y="13835"/>
                </a:cubicBezTo>
                <a:cubicBezTo>
                  <a:pt x="12355" y="13838"/>
                  <a:pt x="12355" y="13838"/>
                  <a:pt x="12355" y="13841"/>
                </a:cubicBezTo>
                <a:cubicBezTo>
                  <a:pt x="12368" y="13854"/>
                  <a:pt x="12376" y="13870"/>
                  <a:pt x="12389" y="13883"/>
                </a:cubicBezTo>
                <a:cubicBezTo>
                  <a:pt x="12359" y="13899"/>
                  <a:pt x="12325" y="13912"/>
                  <a:pt x="12294" y="13928"/>
                </a:cubicBezTo>
                <a:lnTo>
                  <a:pt x="12294" y="13928"/>
                </a:lnTo>
                <a:cubicBezTo>
                  <a:pt x="12256" y="13928"/>
                  <a:pt x="12217" y="13928"/>
                  <a:pt x="12178" y="13928"/>
                </a:cubicBezTo>
                <a:lnTo>
                  <a:pt x="12178" y="13928"/>
                </a:lnTo>
                <a:cubicBezTo>
                  <a:pt x="12165" y="13928"/>
                  <a:pt x="12157" y="13928"/>
                  <a:pt x="12144" y="13928"/>
                </a:cubicBezTo>
                <a:lnTo>
                  <a:pt x="12144" y="13928"/>
                </a:lnTo>
                <a:lnTo>
                  <a:pt x="12131" y="13931"/>
                </a:lnTo>
                <a:cubicBezTo>
                  <a:pt x="12131" y="13931"/>
                  <a:pt x="12118" y="13931"/>
                  <a:pt x="12118" y="13931"/>
                </a:cubicBezTo>
                <a:cubicBezTo>
                  <a:pt x="12118" y="13931"/>
                  <a:pt x="12118" y="13931"/>
                  <a:pt x="12118" y="13931"/>
                </a:cubicBezTo>
                <a:cubicBezTo>
                  <a:pt x="12118" y="13973"/>
                  <a:pt x="12084" y="13957"/>
                  <a:pt x="12058" y="13954"/>
                </a:cubicBezTo>
                <a:cubicBezTo>
                  <a:pt x="12058" y="13954"/>
                  <a:pt x="12062" y="13954"/>
                  <a:pt x="12062" y="13954"/>
                </a:cubicBezTo>
                <a:cubicBezTo>
                  <a:pt x="12015" y="13996"/>
                  <a:pt x="11968" y="13947"/>
                  <a:pt x="11916" y="13957"/>
                </a:cubicBezTo>
                <a:cubicBezTo>
                  <a:pt x="11916" y="13957"/>
                  <a:pt x="11907" y="13951"/>
                  <a:pt x="11907" y="13951"/>
                </a:cubicBezTo>
                <a:cubicBezTo>
                  <a:pt x="11899" y="13951"/>
                  <a:pt x="11890" y="13951"/>
                  <a:pt x="11882" y="13954"/>
                </a:cubicBezTo>
                <a:lnTo>
                  <a:pt x="11886" y="13954"/>
                </a:lnTo>
                <a:cubicBezTo>
                  <a:pt x="11847" y="13963"/>
                  <a:pt x="11804" y="13970"/>
                  <a:pt x="11766" y="13979"/>
                </a:cubicBezTo>
                <a:cubicBezTo>
                  <a:pt x="11766" y="13979"/>
                  <a:pt x="11761" y="13970"/>
                  <a:pt x="11761" y="13970"/>
                </a:cubicBezTo>
                <a:lnTo>
                  <a:pt x="11766" y="13976"/>
                </a:lnTo>
                <a:cubicBezTo>
                  <a:pt x="11757" y="13989"/>
                  <a:pt x="11744" y="14002"/>
                  <a:pt x="11735" y="14018"/>
                </a:cubicBezTo>
                <a:cubicBezTo>
                  <a:pt x="11735" y="14018"/>
                  <a:pt x="11740" y="14021"/>
                  <a:pt x="11740" y="14021"/>
                </a:cubicBezTo>
                <a:cubicBezTo>
                  <a:pt x="11688" y="13989"/>
                  <a:pt x="11649" y="14008"/>
                  <a:pt x="11619" y="14044"/>
                </a:cubicBezTo>
                <a:lnTo>
                  <a:pt x="11619" y="14044"/>
                </a:lnTo>
                <a:cubicBezTo>
                  <a:pt x="11606" y="14028"/>
                  <a:pt x="11594" y="14012"/>
                  <a:pt x="11576" y="13996"/>
                </a:cubicBezTo>
                <a:cubicBezTo>
                  <a:pt x="11563" y="14012"/>
                  <a:pt x="11546" y="14028"/>
                  <a:pt x="11533" y="14047"/>
                </a:cubicBezTo>
                <a:cubicBezTo>
                  <a:pt x="11525" y="14040"/>
                  <a:pt x="11512" y="14031"/>
                  <a:pt x="11503" y="14024"/>
                </a:cubicBezTo>
                <a:lnTo>
                  <a:pt x="11499" y="14018"/>
                </a:lnTo>
                <a:cubicBezTo>
                  <a:pt x="11499" y="14018"/>
                  <a:pt x="11508" y="14021"/>
                  <a:pt x="11508" y="14021"/>
                </a:cubicBezTo>
                <a:cubicBezTo>
                  <a:pt x="11516" y="14028"/>
                  <a:pt x="11529" y="14037"/>
                  <a:pt x="11538" y="14044"/>
                </a:cubicBezTo>
                <a:cubicBezTo>
                  <a:pt x="11533" y="14060"/>
                  <a:pt x="11533" y="14076"/>
                  <a:pt x="11529" y="14092"/>
                </a:cubicBezTo>
                <a:cubicBezTo>
                  <a:pt x="11529" y="14092"/>
                  <a:pt x="11529" y="14092"/>
                  <a:pt x="11529" y="14092"/>
                </a:cubicBezTo>
                <a:lnTo>
                  <a:pt x="11516" y="14089"/>
                </a:lnTo>
                <a:lnTo>
                  <a:pt x="11503" y="14089"/>
                </a:lnTo>
                <a:lnTo>
                  <a:pt x="11503" y="14089"/>
                </a:lnTo>
                <a:cubicBezTo>
                  <a:pt x="11482" y="14073"/>
                  <a:pt x="11460" y="14057"/>
                  <a:pt x="11439" y="14040"/>
                </a:cubicBezTo>
                <a:lnTo>
                  <a:pt x="11439" y="14044"/>
                </a:lnTo>
                <a:cubicBezTo>
                  <a:pt x="11417" y="14021"/>
                  <a:pt x="11396" y="14021"/>
                  <a:pt x="11379" y="14044"/>
                </a:cubicBezTo>
                <a:lnTo>
                  <a:pt x="11379" y="14044"/>
                </a:lnTo>
                <a:cubicBezTo>
                  <a:pt x="11348" y="14044"/>
                  <a:pt x="11318" y="14040"/>
                  <a:pt x="11284" y="14040"/>
                </a:cubicBezTo>
                <a:lnTo>
                  <a:pt x="11284" y="14040"/>
                </a:lnTo>
                <a:cubicBezTo>
                  <a:pt x="11275" y="14028"/>
                  <a:pt x="11267" y="14012"/>
                  <a:pt x="11258" y="13999"/>
                </a:cubicBezTo>
                <a:lnTo>
                  <a:pt x="11258" y="14002"/>
                </a:lnTo>
                <a:cubicBezTo>
                  <a:pt x="11250" y="13986"/>
                  <a:pt x="11237" y="13973"/>
                  <a:pt x="11228" y="13957"/>
                </a:cubicBezTo>
                <a:cubicBezTo>
                  <a:pt x="11228" y="13957"/>
                  <a:pt x="11224" y="13954"/>
                  <a:pt x="11224" y="13954"/>
                </a:cubicBezTo>
                <a:lnTo>
                  <a:pt x="11228" y="13957"/>
                </a:lnTo>
                <a:cubicBezTo>
                  <a:pt x="11207" y="13963"/>
                  <a:pt x="11189" y="13973"/>
                  <a:pt x="11168" y="13979"/>
                </a:cubicBezTo>
                <a:cubicBezTo>
                  <a:pt x="11159" y="13963"/>
                  <a:pt x="11151" y="13951"/>
                  <a:pt x="11142" y="13935"/>
                </a:cubicBezTo>
                <a:cubicBezTo>
                  <a:pt x="11138" y="13931"/>
                  <a:pt x="11138" y="13931"/>
                  <a:pt x="11133" y="13928"/>
                </a:cubicBezTo>
                <a:cubicBezTo>
                  <a:pt x="11138" y="13928"/>
                  <a:pt x="11142" y="13931"/>
                  <a:pt x="11146" y="13931"/>
                </a:cubicBezTo>
                <a:cubicBezTo>
                  <a:pt x="11142" y="13951"/>
                  <a:pt x="11095" y="13986"/>
                  <a:pt x="11172" y="13976"/>
                </a:cubicBezTo>
                <a:cubicBezTo>
                  <a:pt x="11172" y="13983"/>
                  <a:pt x="11172" y="13992"/>
                  <a:pt x="11168" y="13999"/>
                </a:cubicBezTo>
                <a:lnTo>
                  <a:pt x="11168" y="13999"/>
                </a:lnTo>
                <a:cubicBezTo>
                  <a:pt x="11060" y="14028"/>
                  <a:pt x="11172" y="14060"/>
                  <a:pt x="11168" y="14089"/>
                </a:cubicBezTo>
                <a:lnTo>
                  <a:pt x="11168" y="14089"/>
                </a:lnTo>
                <a:lnTo>
                  <a:pt x="11155" y="14089"/>
                </a:lnTo>
                <a:lnTo>
                  <a:pt x="11142" y="14089"/>
                </a:lnTo>
                <a:cubicBezTo>
                  <a:pt x="11142" y="14089"/>
                  <a:pt x="11142" y="14089"/>
                  <a:pt x="11142" y="14089"/>
                </a:cubicBezTo>
                <a:cubicBezTo>
                  <a:pt x="11121" y="14082"/>
                  <a:pt x="11099" y="14073"/>
                  <a:pt x="11082" y="14066"/>
                </a:cubicBezTo>
                <a:lnTo>
                  <a:pt x="11082" y="14066"/>
                </a:lnTo>
                <a:cubicBezTo>
                  <a:pt x="11060" y="14015"/>
                  <a:pt x="11043" y="13963"/>
                  <a:pt x="11022" y="13912"/>
                </a:cubicBezTo>
                <a:lnTo>
                  <a:pt x="11026" y="13915"/>
                </a:lnTo>
                <a:cubicBezTo>
                  <a:pt x="11013" y="13893"/>
                  <a:pt x="11000" y="13867"/>
                  <a:pt x="10987" y="13845"/>
                </a:cubicBezTo>
                <a:cubicBezTo>
                  <a:pt x="10987" y="13845"/>
                  <a:pt x="10987" y="13845"/>
                  <a:pt x="10987" y="13845"/>
                </a:cubicBezTo>
                <a:cubicBezTo>
                  <a:pt x="10957" y="13851"/>
                  <a:pt x="10931" y="13861"/>
                  <a:pt x="10901" y="13867"/>
                </a:cubicBezTo>
                <a:cubicBezTo>
                  <a:pt x="10901" y="13867"/>
                  <a:pt x="10906" y="13867"/>
                  <a:pt x="10906" y="13867"/>
                </a:cubicBezTo>
                <a:cubicBezTo>
                  <a:pt x="10884" y="13861"/>
                  <a:pt x="10867" y="13854"/>
                  <a:pt x="10845" y="13848"/>
                </a:cubicBezTo>
                <a:cubicBezTo>
                  <a:pt x="10845" y="13848"/>
                  <a:pt x="10841" y="13848"/>
                  <a:pt x="10841" y="13848"/>
                </a:cubicBezTo>
                <a:cubicBezTo>
                  <a:pt x="10850" y="13841"/>
                  <a:pt x="10863" y="13832"/>
                  <a:pt x="10871" y="13825"/>
                </a:cubicBezTo>
                <a:cubicBezTo>
                  <a:pt x="10880" y="13813"/>
                  <a:pt x="10893" y="13797"/>
                  <a:pt x="10901" y="13784"/>
                </a:cubicBezTo>
                <a:cubicBezTo>
                  <a:pt x="10901" y="13784"/>
                  <a:pt x="10906" y="13784"/>
                  <a:pt x="10906" y="13781"/>
                </a:cubicBezTo>
                <a:cubicBezTo>
                  <a:pt x="10901" y="13781"/>
                  <a:pt x="10901" y="13781"/>
                  <a:pt x="10897" y="13784"/>
                </a:cubicBezTo>
                <a:cubicBezTo>
                  <a:pt x="10888" y="13800"/>
                  <a:pt x="10880" y="13813"/>
                  <a:pt x="10867" y="13829"/>
                </a:cubicBezTo>
                <a:cubicBezTo>
                  <a:pt x="10858" y="13829"/>
                  <a:pt x="10845" y="13829"/>
                  <a:pt x="10837" y="13825"/>
                </a:cubicBezTo>
                <a:cubicBezTo>
                  <a:pt x="10837" y="13825"/>
                  <a:pt x="10841" y="13825"/>
                  <a:pt x="10841" y="13825"/>
                </a:cubicBezTo>
                <a:cubicBezTo>
                  <a:pt x="10802" y="13787"/>
                  <a:pt x="10759" y="13752"/>
                  <a:pt x="10721" y="13713"/>
                </a:cubicBezTo>
                <a:cubicBezTo>
                  <a:pt x="10721" y="13713"/>
                  <a:pt x="10729" y="13710"/>
                  <a:pt x="10729" y="13710"/>
                </a:cubicBezTo>
                <a:lnTo>
                  <a:pt x="10725" y="13716"/>
                </a:lnTo>
                <a:cubicBezTo>
                  <a:pt x="10643" y="13694"/>
                  <a:pt x="10566" y="13668"/>
                  <a:pt x="10484" y="13646"/>
                </a:cubicBezTo>
                <a:lnTo>
                  <a:pt x="10484" y="13646"/>
                </a:lnTo>
                <a:cubicBezTo>
                  <a:pt x="10463" y="13630"/>
                  <a:pt x="10445" y="13614"/>
                  <a:pt x="10424" y="13601"/>
                </a:cubicBezTo>
                <a:lnTo>
                  <a:pt x="10424" y="13601"/>
                </a:lnTo>
                <a:cubicBezTo>
                  <a:pt x="10411" y="13546"/>
                  <a:pt x="10342" y="13594"/>
                  <a:pt x="10312" y="13569"/>
                </a:cubicBezTo>
                <a:cubicBezTo>
                  <a:pt x="10329" y="13559"/>
                  <a:pt x="10347" y="13546"/>
                  <a:pt x="10364" y="13533"/>
                </a:cubicBezTo>
                <a:cubicBezTo>
                  <a:pt x="10364" y="13530"/>
                  <a:pt x="10368" y="13530"/>
                  <a:pt x="10368" y="13527"/>
                </a:cubicBezTo>
                <a:cubicBezTo>
                  <a:pt x="10368" y="13530"/>
                  <a:pt x="10364" y="13530"/>
                  <a:pt x="10364" y="13533"/>
                </a:cubicBezTo>
                <a:cubicBezTo>
                  <a:pt x="10334" y="13527"/>
                  <a:pt x="10304" y="13517"/>
                  <a:pt x="10273" y="13511"/>
                </a:cubicBezTo>
                <a:cubicBezTo>
                  <a:pt x="10273" y="13511"/>
                  <a:pt x="10273" y="13511"/>
                  <a:pt x="10273" y="13511"/>
                </a:cubicBezTo>
                <a:cubicBezTo>
                  <a:pt x="10291" y="13485"/>
                  <a:pt x="10295" y="13463"/>
                  <a:pt x="10243" y="13466"/>
                </a:cubicBezTo>
                <a:lnTo>
                  <a:pt x="10243" y="13466"/>
                </a:lnTo>
                <a:cubicBezTo>
                  <a:pt x="10222" y="13460"/>
                  <a:pt x="10200" y="13450"/>
                  <a:pt x="10183" y="13444"/>
                </a:cubicBezTo>
                <a:lnTo>
                  <a:pt x="10187" y="13444"/>
                </a:lnTo>
                <a:cubicBezTo>
                  <a:pt x="10196" y="13370"/>
                  <a:pt x="10114" y="13386"/>
                  <a:pt x="10063" y="13373"/>
                </a:cubicBezTo>
                <a:cubicBezTo>
                  <a:pt x="10063" y="13373"/>
                  <a:pt x="10063" y="13373"/>
                  <a:pt x="10063" y="13373"/>
                </a:cubicBezTo>
                <a:cubicBezTo>
                  <a:pt x="10046" y="13338"/>
                  <a:pt x="10024" y="13302"/>
                  <a:pt x="10007" y="13267"/>
                </a:cubicBezTo>
                <a:cubicBezTo>
                  <a:pt x="10007" y="13267"/>
                  <a:pt x="10007" y="13267"/>
                  <a:pt x="10007" y="13267"/>
                </a:cubicBezTo>
                <a:cubicBezTo>
                  <a:pt x="9985" y="13264"/>
                  <a:pt x="9964" y="13261"/>
                  <a:pt x="9938" y="13261"/>
                </a:cubicBezTo>
                <a:lnTo>
                  <a:pt x="9938" y="13261"/>
                </a:lnTo>
                <a:cubicBezTo>
                  <a:pt x="9921" y="13254"/>
                  <a:pt x="9904" y="13248"/>
                  <a:pt x="9882" y="13241"/>
                </a:cubicBezTo>
                <a:lnTo>
                  <a:pt x="9882" y="13241"/>
                </a:lnTo>
                <a:cubicBezTo>
                  <a:pt x="9886" y="13235"/>
                  <a:pt x="9886" y="13228"/>
                  <a:pt x="9882" y="13222"/>
                </a:cubicBezTo>
                <a:lnTo>
                  <a:pt x="9878" y="13222"/>
                </a:lnTo>
                <a:cubicBezTo>
                  <a:pt x="9886" y="13206"/>
                  <a:pt x="9899" y="13193"/>
                  <a:pt x="9908" y="13177"/>
                </a:cubicBezTo>
                <a:cubicBezTo>
                  <a:pt x="9908" y="13177"/>
                  <a:pt x="9912" y="13174"/>
                  <a:pt x="9912" y="13174"/>
                </a:cubicBezTo>
                <a:lnTo>
                  <a:pt x="9908" y="13177"/>
                </a:lnTo>
                <a:cubicBezTo>
                  <a:pt x="9899" y="13177"/>
                  <a:pt x="9886" y="13177"/>
                  <a:pt x="9878" y="13177"/>
                </a:cubicBezTo>
                <a:lnTo>
                  <a:pt x="9882" y="13180"/>
                </a:lnTo>
                <a:cubicBezTo>
                  <a:pt x="9869" y="13180"/>
                  <a:pt x="9861" y="13180"/>
                  <a:pt x="9848" y="13180"/>
                </a:cubicBezTo>
                <a:lnTo>
                  <a:pt x="9848" y="13177"/>
                </a:lnTo>
                <a:cubicBezTo>
                  <a:pt x="9779" y="13167"/>
                  <a:pt x="9796" y="13071"/>
                  <a:pt x="9697" y="13090"/>
                </a:cubicBezTo>
                <a:lnTo>
                  <a:pt x="9697" y="13090"/>
                </a:lnTo>
                <a:cubicBezTo>
                  <a:pt x="9628" y="13023"/>
                  <a:pt x="9560" y="12959"/>
                  <a:pt x="9491" y="12891"/>
                </a:cubicBezTo>
                <a:lnTo>
                  <a:pt x="9491" y="12895"/>
                </a:lnTo>
                <a:cubicBezTo>
                  <a:pt x="9452" y="12866"/>
                  <a:pt x="9409" y="12834"/>
                  <a:pt x="9370" y="12805"/>
                </a:cubicBezTo>
                <a:lnTo>
                  <a:pt x="9375" y="12808"/>
                </a:lnTo>
                <a:cubicBezTo>
                  <a:pt x="9091" y="12587"/>
                  <a:pt x="8803" y="12365"/>
                  <a:pt x="8519" y="12144"/>
                </a:cubicBezTo>
                <a:lnTo>
                  <a:pt x="8519" y="12144"/>
                </a:lnTo>
                <a:cubicBezTo>
                  <a:pt x="8506" y="12144"/>
                  <a:pt x="8498" y="12144"/>
                  <a:pt x="8485" y="12144"/>
                </a:cubicBezTo>
                <a:cubicBezTo>
                  <a:pt x="8485" y="12144"/>
                  <a:pt x="8485" y="12144"/>
                  <a:pt x="8485" y="12144"/>
                </a:cubicBezTo>
                <a:cubicBezTo>
                  <a:pt x="8467" y="12131"/>
                  <a:pt x="8446" y="12115"/>
                  <a:pt x="8429" y="12102"/>
                </a:cubicBezTo>
                <a:lnTo>
                  <a:pt x="8429" y="12102"/>
                </a:lnTo>
                <a:cubicBezTo>
                  <a:pt x="8386" y="12063"/>
                  <a:pt x="8347" y="12028"/>
                  <a:pt x="8304" y="11990"/>
                </a:cubicBezTo>
                <a:cubicBezTo>
                  <a:pt x="8304" y="11990"/>
                  <a:pt x="8313" y="11986"/>
                  <a:pt x="8313" y="11986"/>
                </a:cubicBezTo>
                <a:lnTo>
                  <a:pt x="8304" y="11990"/>
                </a:lnTo>
                <a:cubicBezTo>
                  <a:pt x="8291" y="11986"/>
                  <a:pt x="8283" y="11986"/>
                  <a:pt x="8270" y="11983"/>
                </a:cubicBezTo>
                <a:cubicBezTo>
                  <a:pt x="8270" y="11983"/>
                  <a:pt x="8270" y="11986"/>
                  <a:pt x="8270" y="11986"/>
                </a:cubicBezTo>
                <a:cubicBezTo>
                  <a:pt x="8261" y="11964"/>
                  <a:pt x="8278" y="11925"/>
                  <a:pt x="8214" y="11945"/>
                </a:cubicBezTo>
                <a:lnTo>
                  <a:pt x="8214" y="11945"/>
                </a:lnTo>
                <a:cubicBezTo>
                  <a:pt x="8184" y="11932"/>
                  <a:pt x="8158" y="11916"/>
                  <a:pt x="8128" y="11903"/>
                </a:cubicBezTo>
                <a:lnTo>
                  <a:pt x="8123" y="11903"/>
                </a:lnTo>
                <a:cubicBezTo>
                  <a:pt x="8166" y="11887"/>
                  <a:pt x="8136" y="11871"/>
                  <a:pt x="8123" y="11855"/>
                </a:cubicBezTo>
                <a:lnTo>
                  <a:pt x="8128" y="11855"/>
                </a:lnTo>
                <a:cubicBezTo>
                  <a:pt x="8080" y="11836"/>
                  <a:pt x="8042" y="11797"/>
                  <a:pt x="7977" y="11832"/>
                </a:cubicBezTo>
                <a:lnTo>
                  <a:pt x="7977" y="11836"/>
                </a:lnTo>
                <a:cubicBezTo>
                  <a:pt x="7973" y="11829"/>
                  <a:pt x="7969" y="11823"/>
                  <a:pt x="7969" y="11819"/>
                </a:cubicBezTo>
                <a:cubicBezTo>
                  <a:pt x="7960" y="11826"/>
                  <a:pt x="7956" y="11829"/>
                  <a:pt x="7947" y="11836"/>
                </a:cubicBezTo>
                <a:lnTo>
                  <a:pt x="7951" y="11832"/>
                </a:lnTo>
                <a:cubicBezTo>
                  <a:pt x="7943" y="11836"/>
                  <a:pt x="7934" y="11836"/>
                  <a:pt x="7926" y="11829"/>
                </a:cubicBezTo>
                <a:cubicBezTo>
                  <a:pt x="7921" y="11829"/>
                  <a:pt x="7913" y="11826"/>
                  <a:pt x="7908" y="11826"/>
                </a:cubicBezTo>
                <a:cubicBezTo>
                  <a:pt x="7917" y="11826"/>
                  <a:pt x="7921" y="11826"/>
                  <a:pt x="7930" y="11829"/>
                </a:cubicBezTo>
                <a:cubicBezTo>
                  <a:pt x="7921" y="11848"/>
                  <a:pt x="7908" y="11864"/>
                  <a:pt x="7896" y="11890"/>
                </a:cubicBezTo>
                <a:cubicBezTo>
                  <a:pt x="7921" y="11884"/>
                  <a:pt x="7939" y="11880"/>
                  <a:pt x="7951" y="11877"/>
                </a:cubicBezTo>
                <a:lnTo>
                  <a:pt x="7951" y="11877"/>
                </a:lnTo>
                <a:cubicBezTo>
                  <a:pt x="7951" y="11916"/>
                  <a:pt x="7951" y="11951"/>
                  <a:pt x="7951" y="11990"/>
                </a:cubicBezTo>
                <a:lnTo>
                  <a:pt x="7947" y="11990"/>
                </a:lnTo>
                <a:cubicBezTo>
                  <a:pt x="8020" y="11990"/>
                  <a:pt x="8003" y="12128"/>
                  <a:pt x="8123" y="12054"/>
                </a:cubicBezTo>
                <a:cubicBezTo>
                  <a:pt x="8123" y="12054"/>
                  <a:pt x="8123" y="12054"/>
                  <a:pt x="8123" y="12054"/>
                </a:cubicBezTo>
                <a:cubicBezTo>
                  <a:pt x="8136" y="12115"/>
                  <a:pt x="8072" y="12182"/>
                  <a:pt x="8158" y="12234"/>
                </a:cubicBezTo>
                <a:lnTo>
                  <a:pt x="8158" y="12230"/>
                </a:lnTo>
                <a:cubicBezTo>
                  <a:pt x="8158" y="12246"/>
                  <a:pt x="8158" y="12259"/>
                  <a:pt x="8158" y="12275"/>
                </a:cubicBezTo>
                <a:lnTo>
                  <a:pt x="8162" y="12272"/>
                </a:lnTo>
                <a:cubicBezTo>
                  <a:pt x="8154" y="12288"/>
                  <a:pt x="8141" y="12301"/>
                  <a:pt x="8132" y="12317"/>
                </a:cubicBezTo>
                <a:cubicBezTo>
                  <a:pt x="8132" y="12317"/>
                  <a:pt x="8128" y="12320"/>
                  <a:pt x="8128" y="12320"/>
                </a:cubicBezTo>
                <a:lnTo>
                  <a:pt x="8132" y="12317"/>
                </a:lnTo>
                <a:cubicBezTo>
                  <a:pt x="8149" y="12327"/>
                  <a:pt x="8171" y="12333"/>
                  <a:pt x="8188" y="12343"/>
                </a:cubicBezTo>
                <a:cubicBezTo>
                  <a:pt x="8188" y="12343"/>
                  <a:pt x="8192" y="12343"/>
                  <a:pt x="8192" y="12343"/>
                </a:cubicBezTo>
                <a:lnTo>
                  <a:pt x="8188" y="12339"/>
                </a:lnTo>
                <a:cubicBezTo>
                  <a:pt x="8188" y="12327"/>
                  <a:pt x="8184" y="12314"/>
                  <a:pt x="8184" y="12298"/>
                </a:cubicBezTo>
                <a:cubicBezTo>
                  <a:pt x="8188" y="12295"/>
                  <a:pt x="8192" y="12291"/>
                  <a:pt x="8197" y="12288"/>
                </a:cubicBezTo>
                <a:cubicBezTo>
                  <a:pt x="8222" y="12298"/>
                  <a:pt x="8252" y="12304"/>
                  <a:pt x="8278" y="12314"/>
                </a:cubicBezTo>
                <a:lnTo>
                  <a:pt x="8278" y="12314"/>
                </a:lnTo>
                <a:cubicBezTo>
                  <a:pt x="8278" y="12330"/>
                  <a:pt x="8278" y="12346"/>
                  <a:pt x="8278" y="12359"/>
                </a:cubicBezTo>
                <a:lnTo>
                  <a:pt x="8283" y="12359"/>
                </a:lnTo>
                <a:cubicBezTo>
                  <a:pt x="8274" y="12365"/>
                  <a:pt x="8261" y="12375"/>
                  <a:pt x="8252" y="12381"/>
                </a:cubicBezTo>
                <a:cubicBezTo>
                  <a:pt x="8244" y="12397"/>
                  <a:pt x="8235" y="12410"/>
                  <a:pt x="8222" y="12426"/>
                </a:cubicBezTo>
                <a:cubicBezTo>
                  <a:pt x="8222" y="12426"/>
                  <a:pt x="8218" y="12429"/>
                  <a:pt x="8218" y="12429"/>
                </a:cubicBezTo>
                <a:lnTo>
                  <a:pt x="8222" y="12426"/>
                </a:lnTo>
                <a:cubicBezTo>
                  <a:pt x="8231" y="12426"/>
                  <a:pt x="8244" y="12426"/>
                  <a:pt x="8252" y="12426"/>
                </a:cubicBezTo>
                <a:cubicBezTo>
                  <a:pt x="8261" y="12449"/>
                  <a:pt x="8270" y="12471"/>
                  <a:pt x="8278" y="12493"/>
                </a:cubicBezTo>
                <a:lnTo>
                  <a:pt x="8278" y="12497"/>
                </a:lnTo>
                <a:cubicBezTo>
                  <a:pt x="8283" y="12503"/>
                  <a:pt x="8283" y="12510"/>
                  <a:pt x="8274" y="12516"/>
                </a:cubicBezTo>
                <a:cubicBezTo>
                  <a:pt x="8274" y="12516"/>
                  <a:pt x="8270" y="12519"/>
                  <a:pt x="8270" y="12519"/>
                </a:cubicBezTo>
                <a:lnTo>
                  <a:pt x="8274" y="12516"/>
                </a:lnTo>
                <a:cubicBezTo>
                  <a:pt x="8283" y="12516"/>
                  <a:pt x="8295" y="12516"/>
                  <a:pt x="8304" y="12519"/>
                </a:cubicBezTo>
                <a:cubicBezTo>
                  <a:pt x="8304" y="12519"/>
                  <a:pt x="8300" y="12519"/>
                  <a:pt x="8300" y="12519"/>
                </a:cubicBezTo>
                <a:cubicBezTo>
                  <a:pt x="8313" y="12519"/>
                  <a:pt x="8321" y="12519"/>
                  <a:pt x="8334" y="12519"/>
                </a:cubicBezTo>
                <a:lnTo>
                  <a:pt x="8330" y="12522"/>
                </a:lnTo>
                <a:cubicBezTo>
                  <a:pt x="8351" y="12529"/>
                  <a:pt x="8368" y="12538"/>
                  <a:pt x="8390" y="12545"/>
                </a:cubicBezTo>
                <a:cubicBezTo>
                  <a:pt x="8390" y="12545"/>
                  <a:pt x="8390" y="12542"/>
                  <a:pt x="8390" y="12542"/>
                </a:cubicBezTo>
                <a:cubicBezTo>
                  <a:pt x="8377" y="12554"/>
                  <a:pt x="8368" y="12571"/>
                  <a:pt x="8356" y="12583"/>
                </a:cubicBezTo>
                <a:cubicBezTo>
                  <a:pt x="8356" y="12583"/>
                  <a:pt x="8356" y="12587"/>
                  <a:pt x="8356" y="12587"/>
                </a:cubicBezTo>
                <a:lnTo>
                  <a:pt x="8360" y="12583"/>
                </a:lnTo>
                <a:cubicBezTo>
                  <a:pt x="8369" y="12583"/>
                  <a:pt x="8381" y="12587"/>
                  <a:pt x="8390" y="12587"/>
                </a:cubicBezTo>
                <a:lnTo>
                  <a:pt x="8390" y="12583"/>
                </a:lnTo>
                <a:cubicBezTo>
                  <a:pt x="8390" y="12599"/>
                  <a:pt x="8390" y="12612"/>
                  <a:pt x="8394" y="12628"/>
                </a:cubicBezTo>
                <a:cubicBezTo>
                  <a:pt x="8386" y="12632"/>
                  <a:pt x="8377" y="12638"/>
                  <a:pt x="8390" y="12632"/>
                </a:cubicBezTo>
                <a:cubicBezTo>
                  <a:pt x="8381" y="12641"/>
                  <a:pt x="8390" y="12635"/>
                  <a:pt x="8394" y="12628"/>
                </a:cubicBezTo>
                <a:cubicBezTo>
                  <a:pt x="8433" y="12644"/>
                  <a:pt x="8472" y="12660"/>
                  <a:pt x="8510" y="12676"/>
                </a:cubicBezTo>
                <a:cubicBezTo>
                  <a:pt x="8510" y="12676"/>
                  <a:pt x="8515" y="12673"/>
                  <a:pt x="8515" y="12673"/>
                </a:cubicBezTo>
                <a:cubicBezTo>
                  <a:pt x="8506" y="12680"/>
                  <a:pt x="8493" y="12689"/>
                  <a:pt x="8485" y="12696"/>
                </a:cubicBezTo>
                <a:lnTo>
                  <a:pt x="8489" y="12692"/>
                </a:lnTo>
                <a:cubicBezTo>
                  <a:pt x="8480" y="12702"/>
                  <a:pt x="8472" y="12712"/>
                  <a:pt x="8467" y="12721"/>
                </a:cubicBezTo>
                <a:cubicBezTo>
                  <a:pt x="8455" y="12721"/>
                  <a:pt x="8442" y="12721"/>
                  <a:pt x="8424" y="12721"/>
                </a:cubicBezTo>
                <a:cubicBezTo>
                  <a:pt x="8420" y="12721"/>
                  <a:pt x="8420" y="12718"/>
                  <a:pt x="8416" y="12718"/>
                </a:cubicBezTo>
                <a:cubicBezTo>
                  <a:pt x="8420" y="12718"/>
                  <a:pt x="8420" y="12715"/>
                  <a:pt x="8424" y="12715"/>
                </a:cubicBezTo>
                <a:cubicBezTo>
                  <a:pt x="8424" y="12718"/>
                  <a:pt x="8424" y="12718"/>
                  <a:pt x="8424" y="12721"/>
                </a:cubicBezTo>
                <a:cubicBezTo>
                  <a:pt x="8437" y="12721"/>
                  <a:pt x="8450" y="12721"/>
                  <a:pt x="8463" y="12721"/>
                </a:cubicBezTo>
                <a:cubicBezTo>
                  <a:pt x="8463" y="12721"/>
                  <a:pt x="8476" y="12718"/>
                  <a:pt x="8476" y="12718"/>
                </a:cubicBezTo>
                <a:lnTo>
                  <a:pt x="8489" y="12721"/>
                </a:lnTo>
                <a:lnTo>
                  <a:pt x="8485" y="12718"/>
                </a:lnTo>
                <a:cubicBezTo>
                  <a:pt x="8485" y="12734"/>
                  <a:pt x="8485" y="12747"/>
                  <a:pt x="8489" y="12763"/>
                </a:cubicBezTo>
                <a:cubicBezTo>
                  <a:pt x="8476" y="12770"/>
                  <a:pt x="8467" y="12779"/>
                  <a:pt x="8455" y="12786"/>
                </a:cubicBezTo>
                <a:cubicBezTo>
                  <a:pt x="8455" y="12786"/>
                  <a:pt x="8450" y="12789"/>
                  <a:pt x="8450" y="12789"/>
                </a:cubicBezTo>
                <a:lnTo>
                  <a:pt x="8455" y="12786"/>
                </a:lnTo>
                <a:cubicBezTo>
                  <a:pt x="8463" y="12779"/>
                  <a:pt x="8476" y="12770"/>
                  <a:pt x="8485" y="12763"/>
                </a:cubicBezTo>
                <a:cubicBezTo>
                  <a:pt x="8493" y="12763"/>
                  <a:pt x="8506" y="12766"/>
                  <a:pt x="8515" y="12766"/>
                </a:cubicBezTo>
                <a:lnTo>
                  <a:pt x="8510" y="12763"/>
                </a:lnTo>
                <a:cubicBezTo>
                  <a:pt x="8510" y="12779"/>
                  <a:pt x="8510" y="12795"/>
                  <a:pt x="8510" y="12808"/>
                </a:cubicBezTo>
                <a:cubicBezTo>
                  <a:pt x="8506" y="12811"/>
                  <a:pt x="8502" y="12814"/>
                  <a:pt x="8502" y="12814"/>
                </a:cubicBezTo>
                <a:cubicBezTo>
                  <a:pt x="8502" y="12814"/>
                  <a:pt x="8506" y="12811"/>
                  <a:pt x="8510" y="12808"/>
                </a:cubicBezTo>
                <a:cubicBezTo>
                  <a:pt x="8519" y="12808"/>
                  <a:pt x="8532" y="12808"/>
                  <a:pt x="8541" y="12811"/>
                </a:cubicBezTo>
                <a:lnTo>
                  <a:pt x="8536" y="12808"/>
                </a:lnTo>
                <a:cubicBezTo>
                  <a:pt x="8545" y="12824"/>
                  <a:pt x="8558" y="12840"/>
                  <a:pt x="8571" y="12853"/>
                </a:cubicBezTo>
                <a:lnTo>
                  <a:pt x="8571" y="12853"/>
                </a:lnTo>
                <a:cubicBezTo>
                  <a:pt x="8571" y="12866"/>
                  <a:pt x="8575" y="12882"/>
                  <a:pt x="8575" y="12895"/>
                </a:cubicBezTo>
                <a:lnTo>
                  <a:pt x="8571" y="12898"/>
                </a:lnTo>
                <a:cubicBezTo>
                  <a:pt x="8562" y="12898"/>
                  <a:pt x="8553" y="12898"/>
                  <a:pt x="8545" y="12895"/>
                </a:cubicBezTo>
                <a:cubicBezTo>
                  <a:pt x="8545" y="12895"/>
                  <a:pt x="8541" y="12891"/>
                  <a:pt x="8541" y="12891"/>
                </a:cubicBezTo>
                <a:lnTo>
                  <a:pt x="8545" y="12895"/>
                </a:lnTo>
                <a:cubicBezTo>
                  <a:pt x="8545" y="12911"/>
                  <a:pt x="8545" y="12924"/>
                  <a:pt x="8545" y="12940"/>
                </a:cubicBezTo>
                <a:cubicBezTo>
                  <a:pt x="8541" y="12940"/>
                  <a:pt x="8541" y="12940"/>
                  <a:pt x="8536" y="12940"/>
                </a:cubicBezTo>
                <a:cubicBezTo>
                  <a:pt x="8541" y="12940"/>
                  <a:pt x="8541" y="12940"/>
                  <a:pt x="8545" y="12940"/>
                </a:cubicBezTo>
                <a:cubicBezTo>
                  <a:pt x="8553" y="12940"/>
                  <a:pt x="8566" y="12940"/>
                  <a:pt x="8575" y="12940"/>
                </a:cubicBezTo>
                <a:cubicBezTo>
                  <a:pt x="8575" y="12940"/>
                  <a:pt x="8571" y="12940"/>
                  <a:pt x="8571" y="12940"/>
                </a:cubicBezTo>
                <a:cubicBezTo>
                  <a:pt x="8584" y="12940"/>
                  <a:pt x="8592" y="12940"/>
                  <a:pt x="8605" y="12940"/>
                </a:cubicBezTo>
                <a:lnTo>
                  <a:pt x="8601" y="12940"/>
                </a:lnTo>
                <a:cubicBezTo>
                  <a:pt x="8631" y="12962"/>
                  <a:pt x="8661" y="12985"/>
                  <a:pt x="8691" y="13007"/>
                </a:cubicBezTo>
                <a:cubicBezTo>
                  <a:pt x="8691" y="13007"/>
                  <a:pt x="8691" y="13007"/>
                  <a:pt x="8691" y="13007"/>
                </a:cubicBezTo>
                <a:cubicBezTo>
                  <a:pt x="8691" y="13013"/>
                  <a:pt x="8691" y="13023"/>
                  <a:pt x="8691" y="13029"/>
                </a:cubicBezTo>
                <a:lnTo>
                  <a:pt x="8695" y="13026"/>
                </a:lnTo>
                <a:cubicBezTo>
                  <a:pt x="8618" y="13055"/>
                  <a:pt x="8786" y="13087"/>
                  <a:pt x="8695" y="13116"/>
                </a:cubicBezTo>
                <a:cubicBezTo>
                  <a:pt x="8695" y="13116"/>
                  <a:pt x="8691" y="13113"/>
                  <a:pt x="8691" y="13113"/>
                </a:cubicBezTo>
                <a:lnTo>
                  <a:pt x="8695" y="13116"/>
                </a:lnTo>
                <a:cubicBezTo>
                  <a:pt x="8713" y="13123"/>
                  <a:pt x="8734" y="13129"/>
                  <a:pt x="8751" y="13135"/>
                </a:cubicBezTo>
                <a:lnTo>
                  <a:pt x="8760" y="13142"/>
                </a:lnTo>
                <a:cubicBezTo>
                  <a:pt x="8760" y="13148"/>
                  <a:pt x="8760" y="13155"/>
                  <a:pt x="8756" y="13161"/>
                </a:cubicBezTo>
                <a:cubicBezTo>
                  <a:pt x="8756" y="13161"/>
                  <a:pt x="8756" y="13158"/>
                  <a:pt x="8756" y="13158"/>
                </a:cubicBezTo>
                <a:cubicBezTo>
                  <a:pt x="8756" y="13161"/>
                  <a:pt x="8751" y="13164"/>
                  <a:pt x="8751" y="13167"/>
                </a:cubicBezTo>
                <a:cubicBezTo>
                  <a:pt x="8751" y="13174"/>
                  <a:pt x="8756" y="13177"/>
                  <a:pt x="8756" y="13184"/>
                </a:cubicBezTo>
                <a:lnTo>
                  <a:pt x="8756" y="13180"/>
                </a:lnTo>
                <a:cubicBezTo>
                  <a:pt x="8777" y="13219"/>
                  <a:pt x="8794" y="13254"/>
                  <a:pt x="8816" y="13293"/>
                </a:cubicBezTo>
                <a:lnTo>
                  <a:pt x="8811" y="13289"/>
                </a:lnTo>
                <a:cubicBezTo>
                  <a:pt x="8824" y="13289"/>
                  <a:pt x="8833" y="13289"/>
                  <a:pt x="8846" y="13289"/>
                </a:cubicBezTo>
                <a:lnTo>
                  <a:pt x="8842" y="13289"/>
                </a:lnTo>
                <a:cubicBezTo>
                  <a:pt x="8854" y="13289"/>
                  <a:pt x="8863" y="13289"/>
                  <a:pt x="8876" y="13289"/>
                </a:cubicBezTo>
                <a:cubicBezTo>
                  <a:pt x="8876" y="13289"/>
                  <a:pt x="8872" y="13289"/>
                  <a:pt x="8872" y="13289"/>
                </a:cubicBezTo>
                <a:cubicBezTo>
                  <a:pt x="8872" y="13306"/>
                  <a:pt x="8872" y="13318"/>
                  <a:pt x="8872" y="13334"/>
                </a:cubicBezTo>
                <a:cubicBezTo>
                  <a:pt x="8872" y="13334"/>
                  <a:pt x="8872" y="13331"/>
                  <a:pt x="8872" y="13331"/>
                </a:cubicBezTo>
                <a:cubicBezTo>
                  <a:pt x="8859" y="13347"/>
                  <a:pt x="8850" y="13360"/>
                  <a:pt x="8837" y="13376"/>
                </a:cubicBezTo>
                <a:cubicBezTo>
                  <a:pt x="8837" y="13376"/>
                  <a:pt x="8833" y="13379"/>
                  <a:pt x="8833" y="13379"/>
                </a:cubicBezTo>
                <a:lnTo>
                  <a:pt x="8837" y="13376"/>
                </a:lnTo>
                <a:cubicBezTo>
                  <a:pt x="8846" y="13376"/>
                  <a:pt x="8859" y="13379"/>
                  <a:pt x="8867" y="13379"/>
                </a:cubicBezTo>
                <a:lnTo>
                  <a:pt x="8863" y="13376"/>
                </a:lnTo>
                <a:cubicBezTo>
                  <a:pt x="8876" y="13392"/>
                  <a:pt x="8885" y="13408"/>
                  <a:pt x="8897" y="13424"/>
                </a:cubicBezTo>
                <a:cubicBezTo>
                  <a:pt x="8889" y="13427"/>
                  <a:pt x="8876" y="13427"/>
                  <a:pt x="8889" y="13427"/>
                </a:cubicBezTo>
                <a:cubicBezTo>
                  <a:pt x="8880" y="13431"/>
                  <a:pt x="8889" y="13427"/>
                  <a:pt x="8897" y="13424"/>
                </a:cubicBezTo>
                <a:cubicBezTo>
                  <a:pt x="8897" y="13424"/>
                  <a:pt x="8910" y="13421"/>
                  <a:pt x="8910" y="13421"/>
                </a:cubicBezTo>
                <a:lnTo>
                  <a:pt x="8923" y="13421"/>
                </a:lnTo>
                <a:lnTo>
                  <a:pt x="8927" y="13424"/>
                </a:lnTo>
                <a:cubicBezTo>
                  <a:pt x="8927" y="13440"/>
                  <a:pt x="8927" y="13453"/>
                  <a:pt x="8923" y="13469"/>
                </a:cubicBezTo>
                <a:cubicBezTo>
                  <a:pt x="8923" y="13476"/>
                  <a:pt x="8923" y="13482"/>
                  <a:pt x="8923" y="13492"/>
                </a:cubicBezTo>
                <a:cubicBezTo>
                  <a:pt x="8953" y="13501"/>
                  <a:pt x="8979" y="13501"/>
                  <a:pt x="8983" y="13469"/>
                </a:cubicBezTo>
                <a:cubicBezTo>
                  <a:pt x="8992" y="13469"/>
                  <a:pt x="9005" y="13469"/>
                  <a:pt x="9014" y="13472"/>
                </a:cubicBezTo>
                <a:lnTo>
                  <a:pt x="9009" y="13472"/>
                </a:lnTo>
                <a:cubicBezTo>
                  <a:pt x="9018" y="13488"/>
                  <a:pt x="9031" y="13505"/>
                  <a:pt x="9039" y="13517"/>
                </a:cubicBezTo>
                <a:cubicBezTo>
                  <a:pt x="9039" y="13517"/>
                  <a:pt x="9039" y="13514"/>
                  <a:pt x="9039" y="13514"/>
                </a:cubicBezTo>
                <a:cubicBezTo>
                  <a:pt x="9039" y="13521"/>
                  <a:pt x="9039" y="13530"/>
                  <a:pt x="9039" y="13537"/>
                </a:cubicBezTo>
                <a:lnTo>
                  <a:pt x="9039" y="13533"/>
                </a:lnTo>
                <a:cubicBezTo>
                  <a:pt x="9039" y="13543"/>
                  <a:pt x="9039" y="13549"/>
                  <a:pt x="9039" y="13559"/>
                </a:cubicBezTo>
                <a:lnTo>
                  <a:pt x="9039" y="13556"/>
                </a:lnTo>
                <a:cubicBezTo>
                  <a:pt x="9048" y="13578"/>
                  <a:pt x="9061" y="13601"/>
                  <a:pt x="9069" y="13623"/>
                </a:cubicBezTo>
                <a:cubicBezTo>
                  <a:pt x="9061" y="13630"/>
                  <a:pt x="9048" y="13639"/>
                  <a:pt x="9039" y="13646"/>
                </a:cubicBezTo>
                <a:cubicBezTo>
                  <a:pt x="9018" y="13652"/>
                  <a:pt x="9001" y="13659"/>
                  <a:pt x="8979" y="13668"/>
                </a:cubicBezTo>
                <a:cubicBezTo>
                  <a:pt x="8979" y="13668"/>
                  <a:pt x="8975" y="13675"/>
                  <a:pt x="8975" y="13675"/>
                </a:cubicBezTo>
                <a:lnTo>
                  <a:pt x="8979" y="13671"/>
                </a:lnTo>
                <a:cubicBezTo>
                  <a:pt x="8996" y="13665"/>
                  <a:pt x="9018" y="13655"/>
                  <a:pt x="9035" y="13649"/>
                </a:cubicBezTo>
                <a:cubicBezTo>
                  <a:pt x="9044" y="13643"/>
                  <a:pt x="9057" y="13633"/>
                  <a:pt x="9065" y="13626"/>
                </a:cubicBezTo>
                <a:cubicBezTo>
                  <a:pt x="9125" y="13662"/>
                  <a:pt x="9001" y="13742"/>
                  <a:pt x="9125" y="13761"/>
                </a:cubicBezTo>
                <a:lnTo>
                  <a:pt x="9121" y="13758"/>
                </a:lnTo>
                <a:cubicBezTo>
                  <a:pt x="9121" y="13764"/>
                  <a:pt x="9121" y="13774"/>
                  <a:pt x="9121" y="13781"/>
                </a:cubicBezTo>
                <a:lnTo>
                  <a:pt x="9125" y="13777"/>
                </a:lnTo>
                <a:cubicBezTo>
                  <a:pt x="9117" y="13793"/>
                  <a:pt x="9108" y="13809"/>
                  <a:pt x="9100" y="13825"/>
                </a:cubicBezTo>
                <a:cubicBezTo>
                  <a:pt x="9078" y="13825"/>
                  <a:pt x="9057" y="13822"/>
                  <a:pt x="9035" y="13822"/>
                </a:cubicBezTo>
                <a:cubicBezTo>
                  <a:pt x="9035" y="13819"/>
                  <a:pt x="9035" y="13819"/>
                  <a:pt x="9031" y="13816"/>
                </a:cubicBezTo>
                <a:cubicBezTo>
                  <a:pt x="9031" y="13819"/>
                  <a:pt x="9031" y="13819"/>
                  <a:pt x="9031" y="13822"/>
                </a:cubicBezTo>
                <a:cubicBezTo>
                  <a:pt x="9052" y="13822"/>
                  <a:pt x="9074" y="13822"/>
                  <a:pt x="9095" y="13825"/>
                </a:cubicBezTo>
                <a:cubicBezTo>
                  <a:pt x="9125" y="13825"/>
                  <a:pt x="9151" y="13825"/>
                  <a:pt x="9181" y="13825"/>
                </a:cubicBezTo>
                <a:lnTo>
                  <a:pt x="9177" y="13822"/>
                </a:lnTo>
                <a:cubicBezTo>
                  <a:pt x="9181" y="13832"/>
                  <a:pt x="9186" y="13842"/>
                  <a:pt x="9194" y="13854"/>
                </a:cubicBezTo>
                <a:cubicBezTo>
                  <a:pt x="9203" y="13842"/>
                  <a:pt x="9207" y="13832"/>
                  <a:pt x="9211" y="13822"/>
                </a:cubicBezTo>
                <a:lnTo>
                  <a:pt x="9211" y="13825"/>
                </a:lnTo>
                <a:cubicBezTo>
                  <a:pt x="9293" y="13883"/>
                  <a:pt x="9125" y="13944"/>
                  <a:pt x="9211" y="14002"/>
                </a:cubicBezTo>
                <a:cubicBezTo>
                  <a:pt x="9211" y="14002"/>
                  <a:pt x="9211" y="14002"/>
                  <a:pt x="9211" y="14002"/>
                </a:cubicBezTo>
                <a:cubicBezTo>
                  <a:pt x="9211" y="14018"/>
                  <a:pt x="9216" y="14031"/>
                  <a:pt x="9216" y="14047"/>
                </a:cubicBezTo>
                <a:cubicBezTo>
                  <a:pt x="9207" y="14047"/>
                  <a:pt x="9194" y="14047"/>
                  <a:pt x="9185" y="14047"/>
                </a:cubicBezTo>
                <a:cubicBezTo>
                  <a:pt x="9185" y="14047"/>
                  <a:pt x="9181" y="14044"/>
                  <a:pt x="9181" y="14044"/>
                </a:cubicBezTo>
                <a:lnTo>
                  <a:pt x="9185" y="14047"/>
                </a:lnTo>
                <a:cubicBezTo>
                  <a:pt x="9194" y="14047"/>
                  <a:pt x="9207" y="14047"/>
                  <a:pt x="9216" y="14047"/>
                </a:cubicBezTo>
                <a:cubicBezTo>
                  <a:pt x="9254" y="14040"/>
                  <a:pt x="9297" y="14034"/>
                  <a:pt x="9336" y="14028"/>
                </a:cubicBezTo>
                <a:lnTo>
                  <a:pt x="9336" y="14028"/>
                </a:lnTo>
                <a:cubicBezTo>
                  <a:pt x="9293" y="14057"/>
                  <a:pt x="9319" y="14085"/>
                  <a:pt x="9336" y="14114"/>
                </a:cubicBezTo>
                <a:cubicBezTo>
                  <a:pt x="9336" y="14114"/>
                  <a:pt x="9340" y="14111"/>
                  <a:pt x="9340" y="14111"/>
                </a:cubicBezTo>
                <a:cubicBezTo>
                  <a:pt x="9297" y="14134"/>
                  <a:pt x="9310" y="14156"/>
                  <a:pt x="9340" y="14179"/>
                </a:cubicBezTo>
                <a:cubicBezTo>
                  <a:pt x="9340" y="14179"/>
                  <a:pt x="9336" y="14175"/>
                  <a:pt x="9336" y="14175"/>
                </a:cubicBezTo>
                <a:cubicBezTo>
                  <a:pt x="9327" y="14204"/>
                  <a:pt x="9314" y="14233"/>
                  <a:pt x="9306" y="14262"/>
                </a:cubicBezTo>
                <a:cubicBezTo>
                  <a:pt x="9306" y="14262"/>
                  <a:pt x="9306" y="14265"/>
                  <a:pt x="9306" y="14265"/>
                </a:cubicBezTo>
                <a:cubicBezTo>
                  <a:pt x="9306" y="14265"/>
                  <a:pt x="9310" y="14262"/>
                  <a:pt x="9310" y="14262"/>
                </a:cubicBezTo>
                <a:cubicBezTo>
                  <a:pt x="9319" y="14262"/>
                  <a:pt x="9332" y="14265"/>
                  <a:pt x="9340" y="14265"/>
                </a:cubicBezTo>
                <a:cubicBezTo>
                  <a:pt x="9349" y="14275"/>
                  <a:pt x="9362" y="14281"/>
                  <a:pt x="9370" y="14291"/>
                </a:cubicBezTo>
                <a:lnTo>
                  <a:pt x="9370" y="14291"/>
                </a:lnTo>
                <a:cubicBezTo>
                  <a:pt x="9418" y="14313"/>
                  <a:pt x="9469" y="14336"/>
                  <a:pt x="9517" y="14358"/>
                </a:cubicBezTo>
                <a:lnTo>
                  <a:pt x="9521" y="14355"/>
                </a:lnTo>
                <a:cubicBezTo>
                  <a:pt x="9478" y="14371"/>
                  <a:pt x="9465" y="14387"/>
                  <a:pt x="9521" y="14400"/>
                </a:cubicBezTo>
                <a:lnTo>
                  <a:pt x="9517" y="14400"/>
                </a:lnTo>
                <a:cubicBezTo>
                  <a:pt x="9508" y="14416"/>
                  <a:pt x="9499" y="14429"/>
                  <a:pt x="9491" y="14445"/>
                </a:cubicBezTo>
                <a:cubicBezTo>
                  <a:pt x="9482" y="14445"/>
                  <a:pt x="9469" y="14445"/>
                  <a:pt x="9461" y="14445"/>
                </a:cubicBezTo>
                <a:cubicBezTo>
                  <a:pt x="9439" y="14445"/>
                  <a:pt x="9418" y="14448"/>
                  <a:pt x="9396" y="14448"/>
                </a:cubicBezTo>
                <a:cubicBezTo>
                  <a:pt x="9396" y="14432"/>
                  <a:pt x="9396" y="14416"/>
                  <a:pt x="9396" y="14397"/>
                </a:cubicBezTo>
                <a:cubicBezTo>
                  <a:pt x="9396" y="14397"/>
                  <a:pt x="9396" y="14397"/>
                  <a:pt x="9396" y="14397"/>
                </a:cubicBezTo>
                <a:cubicBezTo>
                  <a:pt x="9396" y="14413"/>
                  <a:pt x="9396" y="14429"/>
                  <a:pt x="9396" y="14445"/>
                </a:cubicBezTo>
                <a:cubicBezTo>
                  <a:pt x="9418" y="14442"/>
                  <a:pt x="9435" y="14442"/>
                  <a:pt x="9456" y="14438"/>
                </a:cubicBezTo>
                <a:cubicBezTo>
                  <a:pt x="9469" y="14438"/>
                  <a:pt x="9478" y="14438"/>
                  <a:pt x="9491" y="14438"/>
                </a:cubicBezTo>
                <a:cubicBezTo>
                  <a:pt x="9474" y="14461"/>
                  <a:pt x="9452" y="14480"/>
                  <a:pt x="9435" y="14503"/>
                </a:cubicBezTo>
                <a:cubicBezTo>
                  <a:pt x="9431" y="14506"/>
                  <a:pt x="9426" y="14509"/>
                  <a:pt x="9426" y="14512"/>
                </a:cubicBezTo>
                <a:lnTo>
                  <a:pt x="9431" y="14516"/>
                </a:lnTo>
                <a:lnTo>
                  <a:pt x="9426" y="14519"/>
                </a:lnTo>
                <a:cubicBezTo>
                  <a:pt x="9431" y="14522"/>
                  <a:pt x="9435" y="14525"/>
                  <a:pt x="9439" y="14532"/>
                </a:cubicBezTo>
                <a:cubicBezTo>
                  <a:pt x="9456" y="14538"/>
                  <a:pt x="9478" y="14544"/>
                  <a:pt x="9495" y="14551"/>
                </a:cubicBezTo>
                <a:lnTo>
                  <a:pt x="9491" y="14548"/>
                </a:lnTo>
                <a:cubicBezTo>
                  <a:pt x="9495" y="14554"/>
                  <a:pt x="9504" y="14557"/>
                  <a:pt x="9508" y="14564"/>
                </a:cubicBezTo>
                <a:cubicBezTo>
                  <a:pt x="9512" y="14557"/>
                  <a:pt x="9521" y="14554"/>
                  <a:pt x="9525" y="14548"/>
                </a:cubicBezTo>
                <a:lnTo>
                  <a:pt x="9521" y="14551"/>
                </a:lnTo>
                <a:cubicBezTo>
                  <a:pt x="9529" y="14551"/>
                  <a:pt x="9542" y="14551"/>
                  <a:pt x="9551" y="14548"/>
                </a:cubicBezTo>
                <a:cubicBezTo>
                  <a:pt x="9551" y="14570"/>
                  <a:pt x="9551" y="14593"/>
                  <a:pt x="9547" y="14615"/>
                </a:cubicBezTo>
                <a:lnTo>
                  <a:pt x="9547" y="14612"/>
                </a:lnTo>
                <a:cubicBezTo>
                  <a:pt x="9525" y="14641"/>
                  <a:pt x="9491" y="14666"/>
                  <a:pt x="9542" y="14698"/>
                </a:cubicBezTo>
                <a:lnTo>
                  <a:pt x="9547" y="14705"/>
                </a:lnTo>
                <a:cubicBezTo>
                  <a:pt x="9547" y="14721"/>
                  <a:pt x="9551" y="14737"/>
                  <a:pt x="9551" y="14753"/>
                </a:cubicBezTo>
                <a:cubicBezTo>
                  <a:pt x="9538" y="14753"/>
                  <a:pt x="9529" y="14750"/>
                  <a:pt x="9517" y="14750"/>
                </a:cubicBezTo>
                <a:cubicBezTo>
                  <a:pt x="9512" y="14747"/>
                  <a:pt x="9508" y="14740"/>
                  <a:pt x="9504" y="14740"/>
                </a:cubicBezTo>
                <a:cubicBezTo>
                  <a:pt x="9504" y="14740"/>
                  <a:pt x="9512" y="14743"/>
                  <a:pt x="9517" y="14747"/>
                </a:cubicBezTo>
                <a:cubicBezTo>
                  <a:pt x="9517" y="14763"/>
                  <a:pt x="9521" y="14779"/>
                  <a:pt x="9521" y="14795"/>
                </a:cubicBezTo>
                <a:cubicBezTo>
                  <a:pt x="9508" y="14795"/>
                  <a:pt x="9491" y="14795"/>
                  <a:pt x="9478" y="14795"/>
                </a:cubicBezTo>
                <a:cubicBezTo>
                  <a:pt x="9469" y="14795"/>
                  <a:pt x="9461" y="14792"/>
                  <a:pt x="9452" y="14792"/>
                </a:cubicBezTo>
                <a:cubicBezTo>
                  <a:pt x="9448" y="14792"/>
                  <a:pt x="9448" y="14792"/>
                  <a:pt x="9443" y="14792"/>
                </a:cubicBezTo>
                <a:cubicBezTo>
                  <a:pt x="9448" y="14792"/>
                  <a:pt x="9448" y="14792"/>
                  <a:pt x="9452" y="14792"/>
                </a:cubicBezTo>
                <a:lnTo>
                  <a:pt x="9465" y="14792"/>
                </a:lnTo>
                <a:cubicBezTo>
                  <a:pt x="9465" y="14792"/>
                  <a:pt x="9478" y="14795"/>
                  <a:pt x="9478" y="14795"/>
                </a:cubicBezTo>
                <a:cubicBezTo>
                  <a:pt x="9491" y="14795"/>
                  <a:pt x="9504" y="14795"/>
                  <a:pt x="9517" y="14795"/>
                </a:cubicBezTo>
                <a:cubicBezTo>
                  <a:pt x="9525" y="14779"/>
                  <a:pt x="9534" y="14766"/>
                  <a:pt x="9542" y="14750"/>
                </a:cubicBezTo>
                <a:cubicBezTo>
                  <a:pt x="9551" y="14734"/>
                  <a:pt x="9560" y="14718"/>
                  <a:pt x="9572" y="14702"/>
                </a:cubicBezTo>
                <a:lnTo>
                  <a:pt x="9572" y="14705"/>
                </a:lnTo>
                <a:cubicBezTo>
                  <a:pt x="9581" y="14727"/>
                  <a:pt x="9594" y="14750"/>
                  <a:pt x="9603" y="14772"/>
                </a:cubicBezTo>
                <a:cubicBezTo>
                  <a:pt x="9603" y="14772"/>
                  <a:pt x="9594" y="14775"/>
                  <a:pt x="9594" y="14775"/>
                </a:cubicBezTo>
                <a:lnTo>
                  <a:pt x="9598" y="14769"/>
                </a:lnTo>
                <a:cubicBezTo>
                  <a:pt x="9620" y="14763"/>
                  <a:pt x="9637" y="14756"/>
                  <a:pt x="9658" y="14747"/>
                </a:cubicBezTo>
                <a:cubicBezTo>
                  <a:pt x="9667" y="14779"/>
                  <a:pt x="9680" y="14808"/>
                  <a:pt x="9689" y="14836"/>
                </a:cubicBezTo>
                <a:lnTo>
                  <a:pt x="9693" y="14836"/>
                </a:lnTo>
                <a:cubicBezTo>
                  <a:pt x="9663" y="14836"/>
                  <a:pt x="9633" y="14836"/>
                  <a:pt x="9607" y="14836"/>
                </a:cubicBezTo>
                <a:cubicBezTo>
                  <a:pt x="9603" y="14833"/>
                  <a:pt x="9594" y="14830"/>
                  <a:pt x="9590" y="14827"/>
                </a:cubicBezTo>
                <a:cubicBezTo>
                  <a:pt x="9598" y="14830"/>
                  <a:pt x="9603" y="14833"/>
                  <a:pt x="9611" y="14833"/>
                </a:cubicBezTo>
                <a:cubicBezTo>
                  <a:pt x="9620" y="14849"/>
                  <a:pt x="9628" y="14862"/>
                  <a:pt x="9637" y="14878"/>
                </a:cubicBezTo>
                <a:cubicBezTo>
                  <a:pt x="9646" y="14878"/>
                  <a:pt x="9658" y="14878"/>
                  <a:pt x="9667" y="14878"/>
                </a:cubicBezTo>
                <a:cubicBezTo>
                  <a:pt x="9676" y="14878"/>
                  <a:pt x="9689" y="14878"/>
                  <a:pt x="9697" y="14881"/>
                </a:cubicBezTo>
                <a:lnTo>
                  <a:pt x="9697" y="14881"/>
                </a:lnTo>
                <a:cubicBezTo>
                  <a:pt x="9697" y="14897"/>
                  <a:pt x="9697" y="14910"/>
                  <a:pt x="9697" y="14926"/>
                </a:cubicBezTo>
                <a:cubicBezTo>
                  <a:pt x="9697" y="14926"/>
                  <a:pt x="9697" y="14926"/>
                  <a:pt x="9697" y="14926"/>
                </a:cubicBezTo>
                <a:cubicBezTo>
                  <a:pt x="9659" y="14942"/>
                  <a:pt x="9616" y="14958"/>
                  <a:pt x="9577" y="14974"/>
                </a:cubicBezTo>
                <a:cubicBezTo>
                  <a:pt x="9577" y="14958"/>
                  <a:pt x="9577" y="14942"/>
                  <a:pt x="9577" y="14926"/>
                </a:cubicBezTo>
                <a:cubicBezTo>
                  <a:pt x="9577" y="14926"/>
                  <a:pt x="9585" y="14923"/>
                  <a:pt x="9585" y="14923"/>
                </a:cubicBezTo>
                <a:lnTo>
                  <a:pt x="9581" y="14926"/>
                </a:lnTo>
                <a:cubicBezTo>
                  <a:pt x="9560" y="14933"/>
                  <a:pt x="9542" y="14939"/>
                  <a:pt x="9521" y="14946"/>
                </a:cubicBezTo>
                <a:cubicBezTo>
                  <a:pt x="9521" y="14946"/>
                  <a:pt x="9517" y="14949"/>
                  <a:pt x="9517" y="14949"/>
                </a:cubicBezTo>
                <a:lnTo>
                  <a:pt x="9521" y="14946"/>
                </a:lnTo>
                <a:cubicBezTo>
                  <a:pt x="9542" y="14952"/>
                  <a:pt x="9560" y="14962"/>
                  <a:pt x="9581" y="14968"/>
                </a:cubicBezTo>
                <a:cubicBezTo>
                  <a:pt x="9581" y="14974"/>
                  <a:pt x="9577" y="14981"/>
                  <a:pt x="9577" y="14987"/>
                </a:cubicBezTo>
                <a:cubicBezTo>
                  <a:pt x="9577" y="14991"/>
                  <a:pt x="9573" y="14991"/>
                  <a:pt x="9568" y="14994"/>
                </a:cubicBezTo>
                <a:cubicBezTo>
                  <a:pt x="9573" y="14991"/>
                  <a:pt x="9573" y="14987"/>
                  <a:pt x="9577" y="14984"/>
                </a:cubicBezTo>
                <a:cubicBezTo>
                  <a:pt x="9585" y="15007"/>
                  <a:pt x="9598" y="15029"/>
                  <a:pt x="9607" y="15055"/>
                </a:cubicBezTo>
                <a:cubicBezTo>
                  <a:pt x="9581" y="15071"/>
                  <a:pt x="9573" y="15084"/>
                  <a:pt x="9607" y="15100"/>
                </a:cubicBezTo>
                <a:cubicBezTo>
                  <a:pt x="9607" y="15116"/>
                  <a:pt x="9607" y="15129"/>
                  <a:pt x="9607" y="15145"/>
                </a:cubicBezTo>
                <a:cubicBezTo>
                  <a:pt x="9598" y="15145"/>
                  <a:pt x="9590" y="15145"/>
                  <a:pt x="9581" y="15141"/>
                </a:cubicBezTo>
                <a:cubicBezTo>
                  <a:pt x="9568" y="15141"/>
                  <a:pt x="9560" y="15141"/>
                  <a:pt x="9547" y="15145"/>
                </a:cubicBezTo>
                <a:cubicBezTo>
                  <a:pt x="9547" y="15145"/>
                  <a:pt x="9542" y="15148"/>
                  <a:pt x="9542" y="15148"/>
                </a:cubicBezTo>
                <a:cubicBezTo>
                  <a:pt x="9542" y="15148"/>
                  <a:pt x="9547" y="15145"/>
                  <a:pt x="9547" y="15145"/>
                </a:cubicBezTo>
                <a:cubicBezTo>
                  <a:pt x="9560" y="15145"/>
                  <a:pt x="9573" y="15145"/>
                  <a:pt x="9581" y="15141"/>
                </a:cubicBezTo>
                <a:cubicBezTo>
                  <a:pt x="9568" y="15164"/>
                  <a:pt x="9560" y="15190"/>
                  <a:pt x="9547" y="15212"/>
                </a:cubicBezTo>
                <a:cubicBezTo>
                  <a:pt x="9534" y="15212"/>
                  <a:pt x="9525" y="15212"/>
                  <a:pt x="9512" y="15212"/>
                </a:cubicBezTo>
                <a:cubicBezTo>
                  <a:pt x="9504" y="15206"/>
                  <a:pt x="9491" y="15196"/>
                  <a:pt x="9482" y="15190"/>
                </a:cubicBezTo>
                <a:cubicBezTo>
                  <a:pt x="9474" y="15190"/>
                  <a:pt x="9461" y="15186"/>
                  <a:pt x="9452" y="15186"/>
                </a:cubicBezTo>
                <a:cubicBezTo>
                  <a:pt x="9444" y="15202"/>
                  <a:pt x="9435" y="15218"/>
                  <a:pt x="9426" y="15234"/>
                </a:cubicBezTo>
                <a:cubicBezTo>
                  <a:pt x="9426" y="15234"/>
                  <a:pt x="9422" y="15238"/>
                  <a:pt x="9422" y="15238"/>
                </a:cubicBezTo>
                <a:lnTo>
                  <a:pt x="9426" y="15234"/>
                </a:lnTo>
                <a:cubicBezTo>
                  <a:pt x="9435" y="15218"/>
                  <a:pt x="9444" y="15202"/>
                  <a:pt x="9448" y="15190"/>
                </a:cubicBezTo>
                <a:cubicBezTo>
                  <a:pt x="9461" y="15190"/>
                  <a:pt x="9469" y="15190"/>
                  <a:pt x="9482" y="15190"/>
                </a:cubicBezTo>
                <a:cubicBezTo>
                  <a:pt x="9491" y="15196"/>
                  <a:pt x="9504" y="15206"/>
                  <a:pt x="9512" y="15212"/>
                </a:cubicBezTo>
                <a:cubicBezTo>
                  <a:pt x="9512" y="15218"/>
                  <a:pt x="9512" y="15228"/>
                  <a:pt x="9512" y="15234"/>
                </a:cubicBezTo>
                <a:cubicBezTo>
                  <a:pt x="9512" y="15234"/>
                  <a:pt x="9508" y="15238"/>
                  <a:pt x="9508" y="15238"/>
                </a:cubicBezTo>
                <a:lnTo>
                  <a:pt x="9512" y="15234"/>
                </a:lnTo>
                <a:lnTo>
                  <a:pt x="9525" y="15234"/>
                </a:lnTo>
                <a:cubicBezTo>
                  <a:pt x="9525" y="15234"/>
                  <a:pt x="9538" y="15234"/>
                  <a:pt x="9538" y="15234"/>
                </a:cubicBezTo>
                <a:cubicBezTo>
                  <a:pt x="9547" y="15234"/>
                  <a:pt x="9560" y="15234"/>
                  <a:pt x="9568" y="15234"/>
                </a:cubicBezTo>
                <a:cubicBezTo>
                  <a:pt x="9598" y="15234"/>
                  <a:pt x="9628" y="15234"/>
                  <a:pt x="9659" y="15234"/>
                </a:cubicBezTo>
                <a:cubicBezTo>
                  <a:pt x="9659" y="15250"/>
                  <a:pt x="9659" y="15267"/>
                  <a:pt x="9659" y="15279"/>
                </a:cubicBezTo>
                <a:cubicBezTo>
                  <a:pt x="9650" y="15279"/>
                  <a:pt x="9637" y="15279"/>
                  <a:pt x="9628" y="15279"/>
                </a:cubicBezTo>
                <a:cubicBezTo>
                  <a:pt x="9620" y="15279"/>
                  <a:pt x="9607" y="15279"/>
                  <a:pt x="9598" y="15279"/>
                </a:cubicBezTo>
                <a:cubicBezTo>
                  <a:pt x="9590" y="15295"/>
                  <a:pt x="9577" y="15308"/>
                  <a:pt x="9568" y="15324"/>
                </a:cubicBezTo>
                <a:cubicBezTo>
                  <a:pt x="9560" y="15324"/>
                  <a:pt x="9551" y="15324"/>
                  <a:pt x="9542" y="15324"/>
                </a:cubicBezTo>
                <a:cubicBezTo>
                  <a:pt x="9538" y="15318"/>
                  <a:pt x="9529" y="15315"/>
                  <a:pt x="9525" y="15308"/>
                </a:cubicBezTo>
                <a:cubicBezTo>
                  <a:pt x="9521" y="15315"/>
                  <a:pt x="9517" y="15318"/>
                  <a:pt x="9512" y="15324"/>
                </a:cubicBezTo>
                <a:cubicBezTo>
                  <a:pt x="9491" y="15324"/>
                  <a:pt x="9469" y="15328"/>
                  <a:pt x="9452" y="15328"/>
                </a:cubicBezTo>
                <a:cubicBezTo>
                  <a:pt x="9448" y="15321"/>
                  <a:pt x="9448" y="15318"/>
                  <a:pt x="9443" y="15315"/>
                </a:cubicBezTo>
                <a:cubicBezTo>
                  <a:pt x="9448" y="15318"/>
                  <a:pt x="9448" y="15324"/>
                  <a:pt x="9452" y="15328"/>
                </a:cubicBezTo>
                <a:cubicBezTo>
                  <a:pt x="9474" y="15328"/>
                  <a:pt x="9491" y="15324"/>
                  <a:pt x="9512" y="15324"/>
                </a:cubicBezTo>
                <a:cubicBezTo>
                  <a:pt x="9525" y="15324"/>
                  <a:pt x="9534" y="15324"/>
                  <a:pt x="9547" y="15324"/>
                </a:cubicBezTo>
                <a:cubicBezTo>
                  <a:pt x="9547" y="15340"/>
                  <a:pt x="9542" y="15353"/>
                  <a:pt x="9542" y="15369"/>
                </a:cubicBezTo>
                <a:cubicBezTo>
                  <a:pt x="9542" y="15369"/>
                  <a:pt x="9538" y="15372"/>
                  <a:pt x="9538" y="15372"/>
                </a:cubicBezTo>
                <a:cubicBezTo>
                  <a:pt x="9538" y="15372"/>
                  <a:pt x="9542" y="15369"/>
                  <a:pt x="9542" y="15369"/>
                </a:cubicBezTo>
                <a:cubicBezTo>
                  <a:pt x="9551" y="15356"/>
                  <a:pt x="9560" y="15340"/>
                  <a:pt x="9568" y="15328"/>
                </a:cubicBezTo>
                <a:cubicBezTo>
                  <a:pt x="9581" y="15328"/>
                  <a:pt x="9590" y="15328"/>
                  <a:pt x="9603" y="15328"/>
                </a:cubicBezTo>
                <a:cubicBezTo>
                  <a:pt x="9611" y="15344"/>
                  <a:pt x="9624" y="15356"/>
                  <a:pt x="9633" y="15372"/>
                </a:cubicBezTo>
                <a:cubicBezTo>
                  <a:pt x="9611" y="15388"/>
                  <a:pt x="9594" y="15401"/>
                  <a:pt x="9572" y="15417"/>
                </a:cubicBezTo>
                <a:cubicBezTo>
                  <a:pt x="9568" y="15424"/>
                  <a:pt x="9568" y="15430"/>
                  <a:pt x="9572" y="15440"/>
                </a:cubicBezTo>
                <a:cubicBezTo>
                  <a:pt x="9581" y="15446"/>
                  <a:pt x="9594" y="15456"/>
                  <a:pt x="9603" y="15462"/>
                </a:cubicBezTo>
                <a:cubicBezTo>
                  <a:pt x="9590" y="15482"/>
                  <a:pt x="9572" y="15501"/>
                  <a:pt x="9551" y="15533"/>
                </a:cubicBezTo>
                <a:cubicBezTo>
                  <a:pt x="9534" y="15510"/>
                  <a:pt x="9521" y="15498"/>
                  <a:pt x="9512" y="15485"/>
                </a:cubicBezTo>
                <a:cubicBezTo>
                  <a:pt x="9512" y="15478"/>
                  <a:pt x="9512" y="15472"/>
                  <a:pt x="9512" y="15462"/>
                </a:cubicBezTo>
                <a:cubicBezTo>
                  <a:pt x="9504" y="15446"/>
                  <a:pt x="9495" y="15433"/>
                  <a:pt x="9486" y="15417"/>
                </a:cubicBezTo>
                <a:cubicBezTo>
                  <a:pt x="9478" y="15421"/>
                  <a:pt x="9469" y="15421"/>
                  <a:pt x="9456" y="15417"/>
                </a:cubicBezTo>
                <a:cubicBezTo>
                  <a:pt x="9443" y="15417"/>
                  <a:pt x="9435" y="15417"/>
                  <a:pt x="9422" y="15417"/>
                </a:cubicBezTo>
                <a:cubicBezTo>
                  <a:pt x="9405" y="15411"/>
                  <a:pt x="9383" y="15401"/>
                  <a:pt x="9366" y="15395"/>
                </a:cubicBezTo>
                <a:cubicBezTo>
                  <a:pt x="9366" y="15395"/>
                  <a:pt x="9366" y="15395"/>
                  <a:pt x="9366" y="15395"/>
                </a:cubicBezTo>
                <a:cubicBezTo>
                  <a:pt x="9366" y="15401"/>
                  <a:pt x="9366" y="15411"/>
                  <a:pt x="9366" y="15417"/>
                </a:cubicBezTo>
                <a:cubicBezTo>
                  <a:pt x="9357" y="15424"/>
                  <a:pt x="9345" y="15430"/>
                  <a:pt x="9336" y="15440"/>
                </a:cubicBezTo>
                <a:cubicBezTo>
                  <a:pt x="9336" y="15440"/>
                  <a:pt x="9332" y="15446"/>
                  <a:pt x="9332" y="15446"/>
                </a:cubicBezTo>
                <a:lnTo>
                  <a:pt x="9336" y="15440"/>
                </a:lnTo>
                <a:cubicBezTo>
                  <a:pt x="9349" y="15433"/>
                  <a:pt x="9357" y="15427"/>
                  <a:pt x="9370" y="15421"/>
                </a:cubicBezTo>
                <a:cubicBezTo>
                  <a:pt x="9388" y="15421"/>
                  <a:pt x="9409" y="15421"/>
                  <a:pt x="9426" y="15424"/>
                </a:cubicBezTo>
                <a:cubicBezTo>
                  <a:pt x="9439" y="15430"/>
                  <a:pt x="9448" y="15440"/>
                  <a:pt x="9461" y="15446"/>
                </a:cubicBezTo>
                <a:cubicBezTo>
                  <a:pt x="9461" y="15453"/>
                  <a:pt x="9461" y="15462"/>
                  <a:pt x="9461" y="15469"/>
                </a:cubicBezTo>
                <a:cubicBezTo>
                  <a:pt x="9439" y="15475"/>
                  <a:pt x="9422" y="15485"/>
                  <a:pt x="9400" y="15491"/>
                </a:cubicBezTo>
                <a:cubicBezTo>
                  <a:pt x="9400" y="15491"/>
                  <a:pt x="9400" y="15491"/>
                  <a:pt x="9400" y="15491"/>
                </a:cubicBezTo>
                <a:cubicBezTo>
                  <a:pt x="9422" y="15491"/>
                  <a:pt x="9439" y="15491"/>
                  <a:pt x="9461" y="15491"/>
                </a:cubicBezTo>
                <a:cubicBezTo>
                  <a:pt x="9461" y="15498"/>
                  <a:pt x="9461" y="15507"/>
                  <a:pt x="9461" y="15514"/>
                </a:cubicBezTo>
                <a:cubicBezTo>
                  <a:pt x="9448" y="15530"/>
                  <a:pt x="9439" y="15543"/>
                  <a:pt x="9426" y="15559"/>
                </a:cubicBezTo>
                <a:cubicBezTo>
                  <a:pt x="9426" y="15559"/>
                  <a:pt x="9431" y="15555"/>
                  <a:pt x="9431" y="15555"/>
                </a:cubicBezTo>
                <a:cubicBezTo>
                  <a:pt x="9422" y="15555"/>
                  <a:pt x="9409" y="15555"/>
                  <a:pt x="9400" y="15555"/>
                </a:cubicBezTo>
                <a:cubicBezTo>
                  <a:pt x="9400" y="15555"/>
                  <a:pt x="9405" y="15555"/>
                  <a:pt x="9405" y="15555"/>
                </a:cubicBezTo>
                <a:cubicBezTo>
                  <a:pt x="9383" y="15549"/>
                  <a:pt x="9362" y="15543"/>
                  <a:pt x="9345" y="15533"/>
                </a:cubicBezTo>
                <a:cubicBezTo>
                  <a:pt x="9323" y="15517"/>
                  <a:pt x="9306" y="15504"/>
                  <a:pt x="9284" y="15488"/>
                </a:cubicBezTo>
                <a:cubicBezTo>
                  <a:pt x="9276" y="15488"/>
                  <a:pt x="9267" y="15488"/>
                  <a:pt x="9259" y="15488"/>
                </a:cubicBezTo>
                <a:cubicBezTo>
                  <a:pt x="9250" y="15494"/>
                  <a:pt x="9237" y="15504"/>
                  <a:pt x="9228" y="15510"/>
                </a:cubicBezTo>
                <a:cubicBezTo>
                  <a:pt x="9207" y="15504"/>
                  <a:pt x="9190" y="15494"/>
                  <a:pt x="9168" y="15488"/>
                </a:cubicBezTo>
                <a:cubicBezTo>
                  <a:pt x="9177" y="15482"/>
                  <a:pt x="9190" y="15472"/>
                  <a:pt x="9198" y="15466"/>
                </a:cubicBezTo>
                <a:lnTo>
                  <a:pt x="9203" y="15462"/>
                </a:lnTo>
                <a:cubicBezTo>
                  <a:pt x="9203" y="15462"/>
                  <a:pt x="9198" y="15469"/>
                  <a:pt x="9198" y="15469"/>
                </a:cubicBezTo>
                <a:cubicBezTo>
                  <a:pt x="9185" y="15469"/>
                  <a:pt x="9177" y="15469"/>
                  <a:pt x="9164" y="15469"/>
                </a:cubicBezTo>
                <a:cubicBezTo>
                  <a:pt x="9164" y="15456"/>
                  <a:pt x="9168" y="15440"/>
                  <a:pt x="9168" y="15427"/>
                </a:cubicBezTo>
                <a:cubicBezTo>
                  <a:pt x="9177" y="15417"/>
                  <a:pt x="9190" y="15411"/>
                  <a:pt x="9198" y="15401"/>
                </a:cubicBezTo>
                <a:cubicBezTo>
                  <a:pt x="9207" y="15392"/>
                  <a:pt x="9216" y="15385"/>
                  <a:pt x="9224" y="15376"/>
                </a:cubicBezTo>
                <a:cubicBezTo>
                  <a:pt x="9224" y="15376"/>
                  <a:pt x="9224" y="15379"/>
                  <a:pt x="9224" y="15379"/>
                </a:cubicBezTo>
                <a:cubicBezTo>
                  <a:pt x="9216" y="15389"/>
                  <a:pt x="9207" y="15395"/>
                  <a:pt x="9198" y="15405"/>
                </a:cubicBezTo>
                <a:cubicBezTo>
                  <a:pt x="9185" y="15405"/>
                  <a:pt x="9177" y="15401"/>
                  <a:pt x="9164" y="15401"/>
                </a:cubicBezTo>
                <a:lnTo>
                  <a:pt x="9160" y="15398"/>
                </a:lnTo>
                <a:cubicBezTo>
                  <a:pt x="9160" y="15398"/>
                  <a:pt x="9164" y="15401"/>
                  <a:pt x="9164" y="15401"/>
                </a:cubicBezTo>
                <a:cubicBezTo>
                  <a:pt x="9164" y="15411"/>
                  <a:pt x="9168" y="15421"/>
                  <a:pt x="9168" y="15430"/>
                </a:cubicBezTo>
                <a:cubicBezTo>
                  <a:pt x="9147" y="15430"/>
                  <a:pt x="9125" y="15427"/>
                  <a:pt x="9104" y="15427"/>
                </a:cubicBezTo>
                <a:cubicBezTo>
                  <a:pt x="9095" y="15427"/>
                  <a:pt x="9087" y="15427"/>
                  <a:pt x="9078" y="15427"/>
                </a:cubicBezTo>
                <a:cubicBezTo>
                  <a:pt x="9065" y="15427"/>
                  <a:pt x="9056" y="15427"/>
                  <a:pt x="9044" y="15427"/>
                </a:cubicBezTo>
                <a:cubicBezTo>
                  <a:pt x="9044" y="15411"/>
                  <a:pt x="9044" y="15395"/>
                  <a:pt x="9044" y="15382"/>
                </a:cubicBezTo>
                <a:cubicBezTo>
                  <a:pt x="9065" y="15376"/>
                  <a:pt x="9082" y="15369"/>
                  <a:pt x="9104" y="15360"/>
                </a:cubicBezTo>
                <a:cubicBezTo>
                  <a:pt x="9104" y="15360"/>
                  <a:pt x="9108" y="15356"/>
                  <a:pt x="9108" y="15356"/>
                </a:cubicBezTo>
                <a:lnTo>
                  <a:pt x="9104" y="15360"/>
                </a:lnTo>
                <a:cubicBezTo>
                  <a:pt x="9082" y="15353"/>
                  <a:pt x="9065" y="15347"/>
                  <a:pt x="9044" y="15340"/>
                </a:cubicBezTo>
                <a:cubicBezTo>
                  <a:pt x="9044" y="15340"/>
                  <a:pt x="9044" y="15340"/>
                  <a:pt x="9044" y="15340"/>
                </a:cubicBezTo>
                <a:cubicBezTo>
                  <a:pt x="9044" y="15356"/>
                  <a:pt x="9044" y="15369"/>
                  <a:pt x="9044" y="15385"/>
                </a:cubicBezTo>
                <a:cubicBezTo>
                  <a:pt x="9035" y="15385"/>
                  <a:pt x="9022" y="15385"/>
                  <a:pt x="9013" y="15385"/>
                </a:cubicBezTo>
                <a:cubicBezTo>
                  <a:pt x="8975" y="15340"/>
                  <a:pt x="8932" y="15453"/>
                  <a:pt x="8897" y="15385"/>
                </a:cubicBezTo>
                <a:cubicBezTo>
                  <a:pt x="8906" y="15372"/>
                  <a:pt x="8919" y="15356"/>
                  <a:pt x="8927" y="15344"/>
                </a:cubicBezTo>
                <a:cubicBezTo>
                  <a:pt x="8940" y="15340"/>
                  <a:pt x="8953" y="15337"/>
                  <a:pt x="8932" y="15344"/>
                </a:cubicBezTo>
                <a:cubicBezTo>
                  <a:pt x="8940" y="15331"/>
                  <a:pt x="8936" y="15337"/>
                  <a:pt x="8932" y="15347"/>
                </a:cubicBezTo>
                <a:cubicBezTo>
                  <a:pt x="8910" y="15331"/>
                  <a:pt x="8889" y="15315"/>
                  <a:pt x="8872" y="15299"/>
                </a:cubicBezTo>
                <a:cubicBezTo>
                  <a:pt x="8872" y="15292"/>
                  <a:pt x="8872" y="15286"/>
                  <a:pt x="8872" y="15276"/>
                </a:cubicBezTo>
                <a:cubicBezTo>
                  <a:pt x="8872" y="15270"/>
                  <a:pt x="8872" y="15260"/>
                  <a:pt x="8872" y="15254"/>
                </a:cubicBezTo>
                <a:cubicBezTo>
                  <a:pt x="8876" y="15250"/>
                  <a:pt x="8880" y="15247"/>
                  <a:pt x="8880" y="15247"/>
                </a:cubicBezTo>
                <a:cubicBezTo>
                  <a:pt x="8880" y="15241"/>
                  <a:pt x="8876" y="15238"/>
                  <a:pt x="8872" y="15231"/>
                </a:cubicBezTo>
                <a:cubicBezTo>
                  <a:pt x="8841" y="15215"/>
                  <a:pt x="8811" y="15202"/>
                  <a:pt x="8781" y="15186"/>
                </a:cubicBezTo>
                <a:cubicBezTo>
                  <a:pt x="8781" y="15180"/>
                  <a:pt x="8781" y="15170"/>
                  <a:pt x="8781" y="15164"/>
                </a:cubicBezTo>
                <a:cubicBezTo>
                  <a:pt x="8781" y="15161"/>
                  <a:pt x="8786" y="15161"/>
                  <a:pt x="8786" y="15157"/>
                </a:cubicBezTo>
                <a:cubicBezTo>
                  <a:pt x="8786" y="15161"/>
                  <a:pt x="8781" y="15164"/>
                  <a:pt x="8781" y="15164"/>
                </a:cubicBezTo>
                <a:cubicBezTo>
                  <a:pt x="8773" y="15164"/>
                  <a:pt x="8760" y="15164"/>
                  <a:pt x="8751" y="15164"/>
                </a:cubicBezTo>
                <a:cubicBezTo>
                  <a:pt x="8751" y="15148"/>
                  <a:pt x="8747" y="15132"/>
                  <a:pt x="8747" y="15116"/>
                </a:cubicBezTo>
                <a:cubicBezTo>
                  <a:pt x="8768" y="15109"/>
                  <a:pt x="8790" y="15103"/>
                  <a:pt x="8807" y="15096"/>
                </a:cubicBezTo>
                <a:cubicBezTo>
                  <a:pt x="8820" y="15087"/>
                  <a:pt x="8829" y="15080"/>
                  <a:pt x="8841" y="15071"/>
                </a:cubicBezTo>
                <a:cubicBezTo>
                  <a:pt x="8841" y="15071"/>
                  <a:pt x="8854" y="15071"/>
                  <a:pt x="8854" y="15071"/>
                </a:cubicBezTo>
                <a:cubicBezTo>
                  <a:pt x="8854" y="15071"/>
                  <a:pt x="8867" y="15074"/>
                  <a:pt x="8867" y="15074"/>
                </a:cubicBezTo>
                <a:cubicBezTo>
                  <a:pt x="8867" y="15074"/>
                  <a:pt x="8872" y="15077"/>
                  <a:pt x="8872" y="15077"/>
                </a:cubicBezTo>
                <a:lnTo>
                  <a:pt x="8867" y="15074"/>
                </a:lnTo>
                <a:cubicBezTo>
                  <a:pt x="8859" y="15068"/>
                  <a:pt x="8850" y="15058"/>
                  <a:pt x="8837" y="15052"/>
                </a:cubicBezTo>
                <a:cubicBezTo>
                  <a:pt x="8837" y="15045"/>
                  <a:pt x="8833" y="15035"/>
                  <a:pt x="8833" y="15029"/>
                </a:cubicBezTo>
                <a:cubicBezTo>
                  <a:pt x="8837" y="15029"/>
                  <a:pt x="8841" y="15029"/>
                  <a:pt x="8846" y="15029"/>
                </a:cubicBezTo>
                <a:cubicBezTo>
                  <a:pt x="8841" y="15029"/>
                  <a:pt x="8837" y="15029"/>
                  <a:pt x="8833" y="15029"/>
                </a:cubicBezTo>
                <a:cubicBezTo>
                  <a:pt x="8829" y="15032"/>
                  <a:pt x="8820" y="15039"/>
                  <a:pt x="8816" y="15042"/>
                </a:cubicBezTo>
                <a:cubicBezTo>
                  <a:pt x="8824" y="15045"/>
                  <a:pt x="8829" y="15048"/>
                  <a:pt x="8837" y="15048"/>
                </a:cubicBezTo>
                <a:cubicBezTo>
                  <a:pt x="8837" y="15058"/>
                  <a:pt x="8837" y="15064"/>
                  <a:pt x="8837" y="15074"/>
                </a:cubicBezTo>
                <a:cubicBezTo>
                  <a:pt x="8824" y="15084"/>
                  <a:pt x="8816" y="15090"/>
                  <a:pt x="8803" y="15100"/>
                </a:cubicBezTo>
                <a:cubicBezTo>
                  <a:pt x="8781" y="15106"/>
                  <a:pt x="8760" y="15112"/>
                  <a:pt x="8743" y="15119"/>
                </a:cubicBezTo>
                <a:cubicBezTo>
                  <a:pt x="8712" y="15119"/>
                  <a:pt x="8687" y="15119"/>
                  <a:pt x="8657" y="15122"/>
                </a:cubicBezTo>
                <a:cubicBezTo>
                  <a:pt x="8635" y="15103"/>
                  <a:pt x="8618" y="15096"/>
                  <a:pt x="8596" y="15122"/>
                </a:cubicBezTo>
                <a:cubicBezTo>
                  <a:pt x="8588" y="15106"/>
                  <a:pt x="8575" y="15090"/>
                  <a:pt x="8566" y="15077"/>
                </a:cubicBezTo>
                <a:cubicBezTo>
                  <a:pt x="8605" y="15077"/>
                  <a:pt x="8644" y="15077"/>
                  <a:pt x="8682" y="15077"/>
                </a:cubicBezTo>
                <a:cubicBezTo>
                  <a:pt x="8682" y="15077"/>
                  <a:pt x="8687" y="15080"/>
                  <a:pt x="8687" y="15080"/>
                </a:cubicBezTo>
                <a:cubicBezTo>
                  <a:pt x="8687" y="15080"/>
                  <a:pt x="8678" y="15080"/>
                  <a:pt x="8678" y="15080"/>
                </a:cubicBezTo>
                <a:cubicBezTo>
                  <a:pt x="8669" y="15064"/>
                  <a:pt x="8661" y="15048"/>
                  <a:pt x="8652" y="15032"/>
                </a:cubicBezTo>
                <a:cubicBezTo>
                  <a:pt x="8682" y="15026"/>
                  <a:pt x="8712" y="15019"/>
                  <a:pt x="8743" y="15013"/>
                </a:cubicBezTo>
                <a:cubicBezTo>
                  <a:pt x="8743" y="15007"/>
                  <a:pt x="8743" y="14997"/>
                  <a:pt x="8743" y="14991"/>
                </a:cubicBezTo>
                <a:cubicBezTo>
                  <a:pt x="8743" y="14978"/>
                  <a:pt x="8743" y="14962"/>
                  <a:pt x="8743" y="14949"/>
                </a:cubicBezTo>
                <a:cubicBezTo>
                  <a:pt x="8743" y="14949"/>
                  <a:pt x="8747" y="14946"/>
                  <a:pt x="8747" y="14946"/>
                </a:cubicBezTo>
                <a:lnTo>
                  <a:pt x="8743" y="14949"/>
                </a:lnTo>
                <a:cubicBezTo>
                  <a:pt x="8734" y="14949"/>
                  <a:pt x="8721" y="14949"/>
                  <a:pt x="8712" y="14946"/>
                </a:cubicBezTo>
                <a:lnTo>
                  <a:pt x="8712" y="14946"/>
                </a:lnTo>
                <a:cubicBezTo>
                  <a:pt x="8682" y="14939"/>
                  <a:pt x="8652" y="14933"/>
                  <a:pt x="8622" y="14926"/>
                </a:cubicBezTo>
                <a:cubicBezTo>
                  <a:pt x="8622" y="14926"/>
                  <a:pt x="8622" y="14926"/>
                  <a:pt x="8622" y="14926"/>
                </a:cubicBezTo>
                <a:cubicBezTo>
                  <a:pt x="8626" y="14933"/>
                  <a:pt x="8626" y="14939"/>
                  <a:pt x="8626" y="14949"/>
                </a:cubicBezTo>
                <a:cubicBezTo>
                  <a:pt x="8605" y="14949"/>
                  <a:pt x="8583" y="14949"/>
                  <a:pt x="8562" y="14949"/>
                </a:cubicBezTo>
                <a:cubicBezTo>
                  <a:pt x="8532" y="14904"/>
                  <a:pt x="8506" y="14926"/>
                  <a:pt x="8476" y="14949"/>
                </a:cubicBezTo>
                <a:cubicBezTo>
                  <a:pt x="8463" y="14949"/>
                  <a:pt x="8454" y="14949"/>
                  <a:pt x="8442" y="14949"/>
                </a:cubicBezTo>
                <a:cubicBezTo>
                  <a:pt x="8442" y="14933"/>
                  <a:pt x="8442" y="14917"/>
                  <a:pt x="8442" y="14904"/>
                </a:cubicBezTo>
                <a:cubicBezTo>
                  <a:pt x="8463" y="14897"/>
                  <a:pt x="8480" y="14891"/>
                  <a:pt x="8502" y="14881"/>
                </a:cubicBezTo>
                <a:cubicBezTo>
                  <a:pt x="8510" y="14875"/>
                  <a:pt x="8523" y="14865"/>
                  <a:pt x="8532" y="14859"/>
                </a:cubicBezTo>
                <a:cubicBezTo>
                  <a:pt x="8540" y="14859"/>
                  <a:pt x="8553" y="14859"/>
                  <a:pt x="8562" y="14859"/>
                </a:cubicBezTo>
                <a:cubicBezTo>
                  <a:pt x="8571" y="14859"/>
                  <a:pt x="8583" y="14859"/>
                  <a:pt x="8592" y="14859"/>
                </a:cubicBezTo>
                <a:cubicBezTo>
                  <a:pt x="8592" y="14843"/>
                  <a:pt x="8592" y="14830"/>
                  <a:pt x="8592" y="14814"/>
                </a:cubicBezTo>
                <a:cubicBezTo>
                  <a:pt x="8579" y="14785"/>
                  <a:pt x="8575" y="14740"/>
                  <a:pt x="8506" y="14772"/>
                </a:cubicBezTo>
                <a:cubicBezTo>
                  <a:pt x="8485" y="14779"/>
                  <a:pt x="8467" y="14788"/>
                  <a:pt x="8446" y="14795"/>
                </a:cubicBezTo>
                <a:cubicBezTo>
                  <a:pt x="8446" y="14795"/>
                  <a:pt x="8446" y="14795"/>
                  <a:pt x="8446" y="14795"/>
                </a:cubicBezTo>
                <a:cubicBezTo>
                  <a:pt x="8467" y="14795"/>
                  <a:pt x="8485" y="14795"/>
                  <a:pt x="8506" y="14795"/>
                </a:cubicBezTo>
                <a:cubicBezTo>
                  <a:pt x="8506" y="14801"/>
                  <a:pt x="8506" y="14811"/>
                  <a:pt x="8506" y="14817"/>
                </a:cubicBezTo>
                <a:cubicBezTo>
                  <a:pt x="8497" y="14833"/>
                  <a:pt x="8485" y="14846"/>
                  <a:pt x="8476" y="14862"/>
                </a:cubicBezTo>
                <a:cubicBezTo>
                  <a:pt x="8467" y="14862"/>
                  <a:pt x="8454" y="14862"/>
                  <a:pt x="8446" y="14862"/>
                </a:cubicBezTo>
                <a:cubicBezTo>
                  <a:pt x="8437" y="14862"/>
                  <a:pt x="8429" y="14862"/>
                  <a:pt x="8416" y="14862"/>
                </a:cubicBezTo>
                <a:cubicBezTo>
                  <a:pt x="8386" y="14869"/>
                  <a:pt x="8356" y="14878"/>
                  <a:pt x="8330" y="14885"/>
                </a:cubicBezTo>
                <a:cubicBezTo>
                  <a:pt x="8338" y="14891"/>
                  <a:pt x="8351" y="14897"/>
                  <a:pt x="8360" y="14904"/>
                </a:cubicBezTo>
                <a:cubicBezTo>
                  <a:pt x="8360" y="14920"/>
                  <a:pt x="8360" y="14936"/>
                  <a:pt x="8360" y="14949"/>
                </a:cubicBezTo>
                <a:cubicBezTo>
                  <a:pt x="8351" y="14949"/>
                  <a:pt x="8338" y="14949"/>
                  <a:pt x="8330" y="14949"/>
                </a:cubicBezTo>
                <a:cubicBezTo>
                  <a:pt x="8282" y="14949"/>
                  <a:pt x="8231" y="14949"/>
                  <a:pt x="8184" y="14949"/>
                </a:cubicBezTo>
                <a:cubicBezTo>
                  <a:pt x="8175" y="14933"/>
                  <a:pt x="8166" y="14920"/>
                  <a:pt x="8153" y="14904"/>
                </a:cubicBezTo>
                <a:cubicBezTo>
                  <a:pt x="8149" y="14897"/>
                  <a:pt x="8141" y="14891"/>
                  <a:pt x="8136" y="14888"/>
                </a:cubicBezTo>
                <a:cubicBezTo>
                  <a:pt x="8132" y="14894"/>
                  <a:pt x="8128" y="14897"/>
                  <a:pt x="8128" y="14904"/>
                </a:cubicBezTo>
                <a:cubicBezTo>
                  <a:pt x="8128" y="14904"/>
                  <a:pt x="8123" y="14907"/>
                  <a:pt x="8123" y="14907"/>
                </a:cubicBezTo>
                <a:lnTo>
                  <a:pt x="8128" y="14904"/>
                </a:lnTo>
                <a:cubicBezTo>
                  <a:pt x="8136" y="14904"/>
                  <a:pt x="8149" y="14904"/>
                  <a:pt x="8158" y="14904"/>
                </a:cubicBezTo>
                <a:cubicBezTo>
                  <a:pt x="8158" y="14920"/>
                  <a:pt x="8158" y="14936"/>
                  <a:pt x="8158" y="14949"/>
                </a:cubicBezTo>
                <a:cubicBezTo>
                  <a:pt x="8149" y="14965"/>
                  <a:pt x="8136" y="14978"/>
                  <a:pt x="8128" y="14994"/>
                </a:cubicBezTo>
                <a:cubicBezTo>
                  <a:pt x="8115" y="14994"/>
                  <a:pt x="8106" y="14994"/>
                  <a:pt x="8093" y="14994"/>
                </a:cubicBezTo>
                <a:cubicBezTo>
                  <a:pt x="8085" y="14978"/>
                  <a:pt x="8076" y="14965"/>
                  <a:pt x="8063" y="14949"/>
                </a:cubicBezTo>
                <a:cubicBezTo>
                  <a:pt x="8063" y="14949"/>
                  <a:pt x="8059" y="14946"/>
                  <a:pt x="8059" y="14946"/>
                </a:cubicBezTo>
                <a:lnTo>
                  <a:pt x="8063" y="14949"/>
                </a:lnTo>
                <a:cubicBezTo>
                  <a:pt x="8063" y="14965"/>
                  <a:pt x="8063" y="14978"/>
                  <a:pt x="8063" y="14994"/>
                </a:cubicBezTo>
                <a:cubicBezTo>
                  <a:pt x="8054" y="14994"/>
                  <a:pt x="8046" y="14994"/>
                  <a:pt x="8037" y="14994"/>
                </a:cubicBezTo>
                <a:cubicBezTo>
                  <a:pt x="8037" y="14994"/>
                  <a:pt x="8029" y="14991"/>
                  <a:pt x="8029" y="14991"/>
                </a:cubicBezTo>
                <a:lnTo>
                  <a:pt x="8042" y="14994"/>
                </a:lnTo>
                <a:cubicBezTo>
                  <a:pt x="8042" y="15023"/>
                  <a:pt x="7981" y="15052"/>
                  <a:pt x="8037" y="15080"/>
                </a:cubicBezTo>
                <a:cubicBezTo>
                  <a:pt x="8046" y="15087"/>
                  <a:pt x="8059" y="15096"/>
                  <a:pt x="8067" y="15103"/>
                </a:cubicBezTo>
                <a:cubicBezTo>
                  <a:pt x="8080" y="15170"/>
                  <a:pt x="8175" y="15138"/>
                  <a:pt x="8214" y="15170"/>
                </a:cubicBezTo>
                <a:cubicBezTo>
                  <a:pt x="8201" y="15186"/>
                  <a:pt x="8192" y="15199"/>
                  <a:pt x="8179" y="15215"/>
                </a:cubicBezTo>
                <a:lnTo>
                  <a:pt x="8179" y="15212"/>
                </a:lnTo>
                <a:cubicBezTo>
                  <a:pt x="8149" y="15212"/>
                  <a:pt x="8119" y="15212"/>
                  <a:pt x="8089" y="15212"/>
                </a:cubicBezTo>
                <a:lnTo>
                  <a:pt x="8089" y="15212"/>
                </a:lnTo>
                <a:cubicBezTo>
                  <a:pt x="8033" y="15161"/>
                  <a:pt x="8029" y="15225"/>
                  <a:pt x="7999" y="15234"/>
                </a:cubicBezTo>
                <a:lnTo>
                  <a:pt x="7999" y="15234"/>
                </a:lnTo>
                <a:cubicBezTo>
                  <a:pt x="7990" y="15234"/>
                  <a:pt x="7977" y="15234"/>
                  <a:pt x="7968" y="15238"/>
                </a:cubicBezTo>
                <a:cubicBezTo>
                  <a:pt x="7964" y="15238"/>
                  <a:pt x="7964" y="15234"/>
                  <a:pt x="7960" y="15234"/>
                </a:cubicBezTo>
                <a:cubicBezTo>
                  <a:pt x="7964" y="15234"/>
                  <a:pt x="7968" y="15234"/>
                  <a:pt x="7968" y="15238"/>
                </a:cubicBezTo>
                <a:cubicBezTo>
                  <a:pt x="7977" y="15247"/>
                  <a:pt x="7990" y="15254"/>
                  <a:pt x="7999" y="15263"/>
                </a:cubicBezTo>
                <a:lnTo>
                  <a:pt x="7999" y="15260"/>
                </a:lnTo>
                <a:cubicBezTo>
                  <a:pt x="7981" y="15267"/>
                  <a:pt x="7960" y="15276"/>
                  <a:pt x="7943" y="15283"/>
                </a:cubicBezTo>
                <a:cubicBezTo>
                  <a:pt x="7934" y="15276"/>
                  <a:pt x="7921" y="15267"/>
                  <a:pt x="7913" y="15260"/>
                </a:cubicBezTo>
                <a:cubicBezTo>
                  <a:pt x="7908" y="15250"/>
                  <a:pt x="7904" y="15241"/>
                  <a:pt x="7908" y="15257"/>
                </a:cubicBezTo>
                <a:cubicBezTo>
                  <a:pt x="7895" y="15247"/>
                  <a:pt x="7904" y="15254"/>
                  <a:pt x="7913" y="15260"/>
                </a:cubicBezTo>
                <a:cubicBezTo>
                  <a:pt x="7913" y="15270"/>
                  <a:pt x="7908" y="15276"/>
                  <a:pt x="7908" y="15286"/>
                </a:cubicBezTo>
                <a:cubicBezTo>
                  <a:pt x="7891" y="15292"/>
                  <a:pt x="7870" y="15302"/>
                  <a:pt x="7852" y="15308"/>
                </a:cubicBezTo>
                <a:cubicBezTo>
                  <a:pt x="7852" y="15308"/>
                  <a:pt x="7848" y="15311"/>
                  <a:pt x="7848" y="15311"/>
                </a:cubicBezTo>
                <a:lnTo>
                  <a:pt x="7852" y="15308"/>
                </a:lnTo>
                <a:cubicBezTo>
                  <a:pt x="7861" y="15324"/>
                  <a:pt x="7874" y="15337"/>
                  <a:pt x="7882" y="15353"/>
                </a:cubicBezTo>
                <a:cubicBezTo>
                  <a:pt x="7882" y="15353"/>
                  <a:pt x="7882" y="15353"/>
                  <a:pt x="7882" y="15353"/>
                </a:cubicBezTo>
                <a:cubicBezTo>
                  <a:pt x="7891" y="15331"/>
                  <a:pt x="7900" y="15308"/>
                  <a:pt x="7908" y="15286"/>
                </a:cubicBezTo>
                <a:cubicBezTo>
                  <a:pt x="7921" y="15286"/>
                  <a:pt x="7930" y="15286"/>
                  <a:pt x="7943" y="15286"/>
                </a:cubicBezTo>
                <a:cubicBezTo>
                  <a:pt x="7951" y="15308"/>
                  <a:pt x="7960" y="15331"/>
                  <a:pt x="7968" y="15353"/>
                </a:cubicBezTo>
                <a:cubicBezTo>
                  <a:pt x="7968" y="15360"/>
                  <a:pt x="7968" y="15369"/>
                  <a:pt x="7968" y="15376"/>
                </a:cubicBezTo>
                <a:cubicBezTo>
                  <a:pt x="7968" y="15376"/>
                  <a:pt x="7973" y="15372"/>
                  <a:pt x="7973" y="15372"/>
                </a:cubicBezTo>
                <a:cubicBezTo>
                  <a:pt x="7891" y="15372"/>
                  <a:pt x="7870" y="15417"/>
                  <a:pt x="7852" y="15462"/>
                </a:cubicBezTo>
                <a:lnTo>
                  <a:pt x="7857" y="15459"/>
                </a:lnTo>
                <a:cubicBezTo>
                  <a:pt x="7835" y="15466"/>
                  <a:pt x="7814" y="15475"/>
                  <a:pt x="7796" y="15482"/>
                </a:cubicBezTo>
                <a:lnTo>
                  <a:pt x="7796" y="15482"/>
                </a:lnTo>
                <a:cubicBezTo>
                  <a:pt x="7698" y="15530"/>
                  <a:pt x="7839" y="15536"/>
                  <a:pt x="7827" y="15571"/>
                </a:cubicBezTo>
                <a:cubicBezTo>
                  <a:pt x="7827" y="15571"/>
                  <a:pt x="7831" y="15568"/>
                  <a:pt x="7831" y="15568"/>
                </a:cubicBezTo>
                <a:cubicBezTo>
                  <a:pt x="7792" y="15575"/>
                  <a:pt x="7745" y="15571"/>
                  <a:pt x="7741" y="15613"/>
                </a:cubicBezTo>
                <a:lnTo>
                  <a:pt x="7745" y="15613"/>
                </a:lnTo>
                <a:cubicBezTo>
                  <a:pt x="7736" y="15613"/>
                  <a:pt x="7728" y="15613"/>
                  <a:pt x="7719" y="15613"/>
                </a:cubicBezTo>
                <a:cubicBezTo>
                  <a:pt x="7698" y="15613"/>
                  <a:pt x="7676" y="15613"/>
                  <a:pt x="7655" y="15613"/>
                </a:cubicBezTo>
                <a:cubicBezTo>
                  <a:pt x="7655" y="15613"/>
                  <a:pt x="7650" y="15616"/>
                  <a:pt x="7650" y="15616"/>
                </a:cubicBezTo>
                <a:lnTo>
                  <a:pt x="7655" y="15613"/>
                </a:lnTo>
                <a:cubicBezTo>
                  <a:pt x="7676" y="15613"/>
                  <a:pt x="7698" y="15613"/>
                  <a:pt x="7719" y="15613"/>
                </a:cubicBezTo>
                <a:cubicBezTo>
                  <a:pt x="7728" y="15629"/>
                  <a:pt x="7736" y="15645"/>
                  <a:pt x="7745" y="15661"/>
                </a:cubicBezTo>
                <a:cubicBezTo>
                  <a:pt x="7745" y="15661"/>
                  <a:pt x="7745" y="15658"/>
                  <a:pt x="7745" y="15658"/>
                </a:cubicBezTo>
                <a:cubicBezTo>
                  <a:pt x="7723" y="15665"/>
                  <a:pt x="7706" y="15674"/>
                  <a:pt x="7685" y="15681"/>
                </a:cubicBezTo>
                <a:cubicBezTo>
                  <a:pt x="7685" y="15681"/>
                  <a:pt x="7680" y="15674"/>
                  <a:pt x="7680" y="15674"/>
                </a:cubicBezTo>
                <a:lnTo>
                  <a:pt x="7685" y="15677"/>
                </a:lnTo>
                <a:cubicBezTo>
                  <a:pt x="7685" y="15684"/>
                  <a:pt x="7685" y="15693"/>
                  <a:pt x="7680" y="15700"/>
                </a:cubicBezTo>
                <a:cubicBezTo>
                  <a:pt x="7680" y="15700"/>
                  <a:pt x="7685" y="15700"/>
                  <a:pt x="7685" y="15700"/>
                </a:cubicBezTo>
                <a:cubicBezTo>
                  <a:pt x="7663" y="15700"/>
                  <a:pt x="7642" y="15703"/>
                  <a:pt x="7620" y="15703"/>
                </a:cubicBezTo>
                <a:cubicBezTo>
                  <a:pt x="7616" y="15697"/>
                  <a:pt x="7616" y="15693"/>
                  <a:pt x="7616" y="15693"/>
                </a:cubicBezTo>
                <a:cubicBezTo>
                  <a:pt x="7616" y="15693"/>
                  <a:pt x="7620" y="15697"/>
                  <a:pt x="7625" y="15703"/>
                </a:cubicBezTo>
                <a:cubicBezTo>
                  <a:pt x="7625" y="15709"/>
                  <a:pt x="7625" y="15716"/>
                  <a:pt x="7625" y="15726"/>
                </a:cubicBezTo>
                <a:lnTo>
                  <a:pt x="7625" y="15726"/>
                </a:lnTo>
                <a:cubicBezTo>
                  <a:pt x="7603" y="15726"/>
                  <a:pt x="7586" y="15726"/>
                  <a:pt x="7564" y="15726"/>
                </a:cubicBezTo>
                <a:cubicBezTo>
                  <a:pt x="7564" y="15726"/>
                  <a:pt x="7560" y="15722"/>
                  <a:pt x="7560" y="15722"/>
                </a:cubicBezTo>
                <a:lnTo>
                  <a:pt x="7564" y="15726"/>
                </a:lnTo>
                <a:cubicBezTo>
                  <a:pt x="7569" y="15786"/>
                  <a:pt x="7517" y="15815"/>
                  <a:pt x="7452" y="15831"/>
                </a:cubicBezTo>
                <a:cubicBezTo>
                  <a:pt x="7448" y="15835"/>
                  <a:pt x="7444" y="15838"/>
                  <a:pt x="7440" y="15838"/>
                </a:cubicBezTo>
                <a:cubicBezTo>
                  <a:pt x="7431" y="15857"/>
                  <a:pt x="7427" y="15880"/>
                  <a:pt x="7418" y="15899"/>
                </a:cubicBezTo>
                <a:cubicBezTo>
                  <a:pt x="7418" y="15899"/>
                  <a:pt x="7422" y="15896"/>
                  <a:pt x="7422" y="15896"/>
                </a:cubicBezTo>
                <a:cubicBezTo>
                  <a:pt x="7401" y="15896"/>
                  <a:pt x="7379" y="15899"/>
                  <a:pt x="7358" y="15899"/>
                </a:cubicBezTo>
                <a:cubicBezTo>
                  <a:pt x="7349" y="15892"/>
                  <a:pt x="7345" y="15886"/>
                  <a:pt x="7349" y="15892"/>
                </a:cubicBezTo>
                <a:cubicBezTo>
                  <a:pt x="7341" y="15886"/>
                  <a:pt x="7349" y="15892"/>
                  <a:pt x="7358" y="15899"/>
                </a:cubicBezTo>
                <a:cubicBezTo>
                  <a:pt x="7367" y="15902"/>
                  <a:pt x="7371" y="15908"/>
                  <a:pt x="7371" y="15915"/>
                </a:cubicBezTo>
                <a:cubicBezTo>
                  <a:pt x="7362" y="15918"/>
                  <a:pt x="7358" y="15921"/>
                  <a:pt x="7349" y="15924"/>
                </a:cubicBezTo>
                <a:cubicBezTo>
                  <a:pt x="7302" y="15937"/>
                  <a:pt x="7268" y="15924"/>
                  <a:pt x="7242" y="15896"/>
                </a:cubicBezTo>
                <a:lnTo>
                  <a:pt x="7246" y="15899"/>
                </a:lnTo>
                <a:cubicBezTo>
                  <a:pt x="7246" y="15892"/>
                  <a:pt x="7246" y="15883"/>
                  <a:pt x="7246" y="15876"/>
                </a:cubicBezTo>
                <a:cubicBezTo>
                  <a:pt x="7246" y="15876"/>
                  <a:pt x="7250" y="15873"/>
                  <a:pt x="7250" y="15873"/>
                </a:cubicBezTo>
                <a:lnTo>
                  <a:pt x="7246" y="15876"/>
                </a:lnTo>
                <a:cubicBezTo>
                  <a:pt x="7160" y="15838"/>
                  <a:pt x="7074" y="15803"/>
                  <a:pt x="6975" y="15754"/>
                </a:cubicBezTo>
                <a:cubicBezTo>
                  <a:pt x="7345" y="15507"/>
                  <a:pt x="7590" y="15209"/>
                  <a:pt x="7797" y="14856"/>
                </a:cubicBezTo>
                <a:cubicBezTo>
                  <a:pt x="7663" y="14888"/>
                  <a:pt x="7569" y="14933"/>
                  <a:pt x="7474" y="14926"/>
                </a:cubicBezTo>
                <a:cubicBezTo>
                  <a:pt x="6941" y="14891"/>
                  <a:pt x="6395" y="14824"/>
                  <a:pt x="6068" y="14483"/>
                </a:cubicBezTo>
                <a:cubicBezTo>
                  <a:pt x="5870" y="14278"/>
                  <a:pt x="5689" y="14329"/>
                  <a:pt x="5487" y="14394"/>
                </a:cubicBezTo>
                <a:cubicBezTo>
                  <a:pt x="4967" y="14554"/>
                  <a:pt x="4266" y="14422"/>
                  <a:pt x="3935" y="14085"/>
                </a:cubicBezTo>
                <a:cubicBezTo>
                  <a:pt x="3935" y="14085"/>
                  <a:pt x="3939" y="14082"/>
                  <a:pt x="3939" y="14082"/>
                </a:cubicBezTo>
                <a:lnTo>
                  <a:pt x="3935" y="14085"/>
                </a:lnTo>
                <a:cubicBezTo>
                  <a:pt x="3673" y="13957"/>
                  <a:pt x="3445" y="13806"/>
                  <a:pt x="3131" y="13723"/>
                </a:cubicBezTo>
                <a:cubicBezTo>
                  <a:pt x="2692" y="13607"/>
                  <a:pt x="2284" y="13405"/>
                  <a:pt x="2107" y="13074"/>
                </a:cubicBezTo>
                <a:cubicBezTo>
                  <a:pt x="2013" y="12895"/>
                  <a:pt x="2000" y="12731"/>
                  <a:pt x="1720" y="12625"/>
                </a:cubicBezTo>
                <a:cubicBezTo>
                  <a:pt x="1471" y="12532"/>
                  <a:pt x="1544" y="12192"/>
                  <a:pt x="1828" y="11941"/>
                </a:cubicBezTo>
                <a:cubicBezTo>
                  <a:pt x="1892" y="11884"/>
                  <a:pt x="1978" y="11839"/>
                  <a:pt x="2051" y="11787"/>
                </a:cubicBezTo>
                <a:cubicBezTo>
                  <a:pt x="2198" y="11877"/>
                  <a:pt x="2309" y="11787"/>
                  <a:pt x="2430" y="11771"/>
                </a:cubicBezTo>
                <a:cubicBezTo>
                  <a:pt x="2430" y="11771"/>
                  <a:pt x="2430" y="11771"/>
                  <a:pt x="2430" y="11771"/>
                </a:cubicBezTo>
                <a:cubicBezTo>
                  <a:pt x="2490" y="11762"/>
                  <a:pt x="2550" y="11755"/>
                  <a:pt x="2610" y="11746"/>
                </a:cubicBezTo>
                <a:lnTo>
                  <a:pt x="2610" y="11746"/>
                </a:lnTo>
                <a:cubicBezTo>
                  <a:pt x="2645" y="11752"/>
                  <a:pt x="2679" y="11781"/>
                  <a:pt x="2718" y="11733"/>
                </a:cubicBezTo>
                <a:cubicBezTo>
                  <a:pt x="2486" y="11678"/>
                  <a:pt x="2245" y="11646"/>
                  <a:pt x="2043" y="11534"/>
                </a:cubicBezTo>
                <a:cubicBezTo>
                  <a:pt x="1953" y="11483"/>
                  <a:pt x="1875" y="11425"/>
                  <a:pt x="1862" y="11341"/>
                </a:cubicBezTo>
                <a:cubicBezTo>
                  <a:pt x="1836" y="11181"/>
                  <a:pt x="1712" y="11152"/>
                  <a:pt x="1514" y="11155"/>
                </a:cubicBezTo>
                <a:cubicBezTo>
                  <a:pt x="1049" y="11165"/>
                  <a:pt x="813" y="11043"/>
                  <a:pt x="654" y="10735"/>
                </a:cubicBezTo>
                <a:lnTo>
                  <a:pt x="654" y="10735"/>
                </a:lnTo>
                <a:cubicBezTo>
                  <a:pt x="718" y="10674"/>
                  <a:pt x="697" y="10613"/>
                  <a:pt x="658" y="10552"/>
                </a:cubicBezTo>
                <a:cubicBezTo>
                  <a:pt x="658" y="10552"/>
                  <a:pt x="658" y="10552"/>
                  <a:pt x="658" y="10552"/>
                </a:cubicBezTo>
                <a:cubicBezTo>
                  <a:pt x="658" y="10545"/>
                  <a:pt x="658" y="10536"/>
                  <a:pt x="654" y="10529"/>
                </a:cubicBezTo>
                <a:cubicBezTo>
                  <a:pt x="654" y="10529"/>
                  <a:pt x="658" y="10533"/>
                  <a:pt x="658" y="10533"/>
                </a:cubicBezTo>
                <a:cubicBezTo>
                  <a:pt x="611" y="10378"/>
                  <a:pt x="693" y="10247"/>
                  <a:pt x="800" y="10122"/>
                </a:cubicBezTo>
                <a:cubicBezTo>
                  <a:pt x="886" y="10019"/>
                  <a:pt x="938" y="9897"/>
                  <a:pt x="766" y="9826"/>
                </a:cubicBezTo>
                <a:cubicBezTo>
                  <a:pt x="400" y="9679"/>
                  <a:pt x="366" y="9432"/>
                  <a:pt x="361" y="9168"/>
                </a:cubicBezTo>
                <a:lnTo>
                  <a:pt x="361" y="9168"/>
                </a:lnTo>
                <a:cubicBezTo>
                  <a:pt x="430" y="9069"/>
                  <a:pt x="512" y="8966"/>
                  <a:pt x="353" y="8870"/>
                </a:cubicBezTo>
                <a:cubicBezTo>
                  <a:pt x="327" y="8921"/>
                  <a:pt x="301" y="8966"/>
                  <a:pt x="275" y="9011"/>
                </a:cubicBezTo>
                <a:cubicBezTo>
                  <a:pt x="275" y="9011"/>
                  <a:pt x="271" y="9008"/>
                  <a:pt x="271" y="9008"/>
                </a:cubicBezTo>
                <a:lnTo>
                  <a:pt x="275" y="9011"/>
                </a:lnTo>
                <a:cubicBezTo>
                  <a:pt x="301" y="9088"/>
                  <a:pt x="323" y="9162"/>
                  <a:pt x="258" y="9239"/>
                </a:cubicBezTo>
                <a:cubicBezTo>
                  <a:pt x="220" y="9284"/>
                  <a:pt x="207" y="9239"/>
                  <a:pt x="185" y="9233"/>
                </a:cubicBezTo>
                <a:cubicBezTo>
                  <a:pt x="185" y="9233"/>
                  <a:pt x="189" y="9229"/>
                  <a:pt x="189" y="9229"/>
                </a:cubicBezTo>
                <a:lnTo>
                  <a:pt x="185" y="9233"/>
                </a:lnTo>
                <a:cubicBezTo>
                  <a:pt x="168" y="9220"/>
                  <a:pt x="146" y="9204"/>
                  <a:pt x="129" y="9191"/>
                </a:cubicBezTo>
                <a:cubicBezTo>
                  <a:pt x="129" y="9191"/>
                  <a:pt x="134" y="9188"/>
                  <a:pt x="134" y="9188"/>
                </a:cubicBezTo>
                <a:lnTo>
                  <a:pt x="129" y="9191"/>
                </a:lnTo>
                <a:cubicBezTo>
                  <a:pt x="121" y="9175"/>
                  <a:pt x="112" y="9162"/>
                  <a:pt x="99" y="9146"/>
                </a:cubicBezTo>
                <a:lnTo>
                  <a:pt x="99" y="9146"/>
                </a:lnTo>
                <a:cubicBezTo>
                  <a:pt x="99" y="9130"/>
                  <a:pt x="99" y="9114"/>
                  <a:pt x="99" y="9098"/>
                </a:cubicBezTo>
                <a:lnTo>
                  <a:pt x="103" y="9101"/>
                </a:lnTo>
                <a:cubicBezTo>
                  <a:pt x="103" y="9072"/>
                  <a:pt x="99" y="9047"/>
                  <a:pt x="99" y="9040"/>
                </a:cubicBezTo>
                <a:cubicBezTo>
                  <a:pt x="275" y="8992"/>
                  <a:pt x="220" y="8857"/>
                  <a:pt x="310" y="8790"/>
                </a:cubicBezTo>
                <a:cubicBezTo>
                  <a:pt x="323" y="8796"/>
                  <a:pt x="331" y="8806"/>
                  <a:pt x="344" y="8812"/>
                </a:cubicBezTo>
                <a:cubicBezTo>
                  <a:pt x="344" y="8812"/>
                  <a:pt x="344" y="8812"/>
                  <a:pt x="344" y="8812"/>
                </a:cubicBezTo>
                <a:cubicBezTo>
                  <a:pt x="331" y="8806"/>
                  <a:pt x="323" y="8796"/>
                  <a:pt x="310" y="8790"/>
                </a:cubicBezTo>
                <a:cubicBezTo>
                  <a:pt x="293" y="8758"/>
                  <a:pt x="284" y="8732"/>
                  <a:pt x="344" y="8719"/>
                </a:cubicBezTo>
                <a:cubicBezTo>
                  <a:pt x="344" y="8719"/>
                  <a:pt x="344" y="8719"/>
                  <a:pt x="344" y="8719"/>
                </a:cubicBezTo>
                <a:cubicBezTo>
                  <a:pt x="344" y="8690"/>
                  <a:pt x="344" y="8661"/>
                  <a:pt x="340" y="8632"/>
                </a:cubicBezTo>
                <a:cubicBezTo>
                  <a:pt x="340" y="8632"/>
                  <a:pt x="353" y="8636"/>
                  <a:pt x="353" y="8636"/>
                </a:cubicBezTo>
                <a:cubicBezTo>
                  <a:pt x="353" y="8636"/>
                  <a:pt x="366" y="8636"/>
                  <a:pt x="366" y="8636"/>
                </a:cubicBezTo>
                <a:cubicBezTo>
                  <a:pt x="366" y="8636"/>
                  <a:pt x="374" y="8642"/>
                  <a:pt x="374" y="8642"/>
                </a:cubicBezTo>
                <a:cubicBezTo>
                  <a:pt x="374" y="8642"/>
                  <a:pt x="361" y="8639"/>
                  <a:pt x="361" y="8639"/>
                </a:cubicBezTo>
                <a:cubicBezTo>
                  <a:pt x="374" y="8623"/>
                  <a:pt x="383" y="8607"/>
                  <a:pt x="396" y="8591"/>
                </a:cubicBezTo>
                <a:cubicBezTo>
                  <a:pt x="396" y="8591"/>
                  <a:pt x="396" y="8591"/>
                  <a:pt x="396" y="8591"/>
                </a:cubicBezTo>
                <a:cubicBezTo>
                  <a:pt x="331" y="8575"/>
                  <a:pt x="344" y="8613"/>
                  <a:pt x="336" y="8636"/>
                </a:cubicBezTo>
                <a:cubicBezTo>
                  <a:pt x="327" y="8636"/>
                  <a:pt x="314" y="8636"/>
                  <a:pt x="306" y="8636"/>
                </a:cubicBezTo>
                <a:cubicBezTo>
                  <a:pt x="297" y="8626"/>
                  <a:pt x="288" y="8616"/>
                  <a:pt x="280" y="8610"/>
                </a:cubicBezTo>
                <a:cubicBezTo>
                  <a:pt x="280" y="8620"/>
                  <a:pt x="280" y="8629"/>
                  <a:pt x="280" y="8636"/>
                </a:cubicBezTo>
                <a:cubicBezTo>
                  <a:pt x="82" y="8758"/>
                  <a:pt x="103" y="8934"/>
                  <a:pt x="69" y="9098"/>
                </a:cubicBezTo>
                <a:lnTo>
                  <a:pt x="69" y="9095"/>
                </a:lnTo>
                <a:cubicBezTo>
                  <a:pt x="-60" y="8909"/>
                  <a:pt x="5" y="8729"/>
                  <a:pt x="168" y="8591"/>
                </a:cubicBezTo>
                <a:cubicBezTo>
                  <a:pt x="271" y="8504"/>
                  <a:pt x="306" y="8453"/>
                  <a:pt x="228" y="8353"/>
                </a:cubicBezTo>
                <a:cubicBezTo>
                  <a:pt x="189" y="8302"/>
                  <a:pt x="138" y="8225"/>
                  <a:pt x="250" y="8170"/>
                </a:cubicBezTo>
                <a:lnTo>
                  <a:pt x="250" y="8170"/>
                </a:lnTo>
                <a:cubicBezTo>
                  <a:pt x="262" y="8170"/>
                  <a:pt x="271" y="8167"/>
                  <a:pt x="284" y="8167"/>
                </a:cubicBezTo>
                <a:cubicBezTo>
                  <a:pt x="293" y="8199"/>
                  <a:pt x="301" y="8228"/>
                  <a:pt x="310" y="8260"/>
                </a:cubicBezTo>
                <a:cubicBezTo>
                  <a:pt x="310" y="8267"/>
                  <a:pt x="310" y="8273"/>
                  <a:pt x="314" y="8279"/>
                </a:cubicBezTo>
                <a:cubicBezTo>
                  <a:pt x="305" y="8286"/>
                  <a:pt x="293" y="8295"/>
                  <a:pt x="284" y="8302"/>
                </a:cubicBezTo>
                <a:cubicBezTo>
                  <a:pt x="284" y="8318"/>
                  <a:pt x="284" y="8334"/>
                  <a:pt x="284" y="8347"/>
                </a:cubicBezTo>
                <a:cubicBezTo>
                  <a:pt x="288" y="8347"/>
                  <a:pt x="297" y="8344"/>
                  <a:pt x="301" y="8344"/>
                </a:cubicBezTo>
                <a:cubicBezTo>
                  <a:pt x="301" y="8347"/>
                  <a:pt x="301" y="8350"/>
                  <a:pt x="297" y="8350"/>
                </a:cubicBezTo>
                <a:cubicBezTo>
                  <a:pt x="293" y="8347"/>
                  <a:pt x="288" y="8347"/>
                  <a:pt x="280" y="8344"/>
                </a:cubicBezTo>
                <a:cubicBezTo>
                  <a:pt x="280" y="8328"/>
                  <a:pt x="280" y="8312"/>
                  <a:pt x="280" y="8299"/>
                </a:cubicBezTo>
                <a:cubicBezTo>
                  <a:pt x="293" y="8299"/>
                  <a:pt x="301" y="8299"/>
                  <a:pt x="314" y="8299"/>
                </a:cubicBezTo>
                <a:cubicBezTo>
                  <a:pt x="336" y="8305"/>
                  <a:pt x="353" y="8312"/>
                  <a:pt x="374" y="8318"/>
                </a:cubicBezTo>
                <a:cubicBezTo>
                  <a:pt x="383" y="8328"/>
                  <a:pt x="391" y="8337"/>
                  <a:pt x="396" y="8350"/>
                </a:cubicBezTo>
                <a:cubicBezTo>
                  <a:pt x="404" y="8347"/>
                  <a:pt x="409" y="8340"/>
                  <a:pt x="417" y="8337"/>
                </a:cubicBezTo>
                <a:cubicBezTo>
                  <a:pt x="400" y="8331"/>
                  <a:pt x="387" y="8328"/>
                  <a:pt x="370" y="8321"/>
                </a:cubicBezTo>
                <a:cubicBezTo>
                  <a:pt x="379" y="8305"/>
                  <a:pt x="387" y="8286"/>
                  <a:pt x="404" y="8263"/>
                </a:cubicBezTo>
                <a:cubicBezTo>
                  <a:pt x="366" y="8260"/>
                  <a:pt x="336" y="8260"/>
                  <a:pt x="310" y="8260"/>
                </a:cubicBezTo>
                <a:cubicBezTo>
                  <a:pt x="301" y="8228"/>
                  <a:pt x="293" y="8199"/>
                  <a:pt x="284" y="8167"/>
                </a:cubicBezTo>
                <a:cubicBezTo>
                  <a:pt x="288" y="8132"/>
                  <a:pt x="353" y="8093"/>
                  <a:pt x="284" y="8058"/>
                </a:cubicBezTo>
                <a:cubicBezTo>
                  <a:pt x="284" y="8058"/>
                  <a:pt x="284" y="8058"/>
                  <a:pt x="284" y="8058"/>
                </a:cubicBezTo>
                <a:cubicBezTo>
                  <a:pt x="305" y="8036"/>
                  <a:pt x="323" y="8013"/>
                  <a:pt x="344" y="7994"/>
                </a:cubicBezTo>
                <a:cubicBezTo>
                  <a:pt x="344" y="7994"/>
                  <a:pt x="340" y="7991"/>
                  <a:pt x="340" y="7991"/>
                </a:cubicBezTo>
                <a:cubicBezTo>
                  <a:pt x="353" y="7991"/>
                  <a:pt x="361" y="7991"/>
                  <a:pt x="374" y="7991"/>
                </a:cubicBezTo>
                <a:cubicBezTo>
                  <a:pt x="374" y="7991"/>
                  <a:pt x="374" y="7991"/>
                  <a:pt x="374" y="7991"/>
                </a:cubicBezTo>
                <a:cubicBezTo>
                  <a:pt x="396" y="7968"/>
                  <a:pt x="413" y="7946"/>
                  <a:pt x="434" y="7923"/>
                </a:cubicBezTo>
                <a:cubicBezTo>
                  <a:pt x="434" y="7923"/>
                  <a:pt x="434" y="7923"/>
                  <a:pt x="434" y="7923"/>
                </a:cubicBezTo>
                <a:cubicBezTo>
                  <a:pt x="490" y="7849"/>
                  <a:pt x="581" y="7837"/>
                  <a:pt x="718" y="7833"/>
                </a:cubicBezTo>
                <a:cubicBezTo>
                  <a:pt x="271" y="7981"/>
                  <a:pt x="649" y="8129"/>
                  <a:pt x="671" y="8279"/>
                </a:cubicBezTo>
                <a:cubicBezTo>
                  <a:pt x="723" y="8254"/>
                  <a:pt x="770" y="8231"/>
                  <a:pt x="817" y="8209"/>
                </a:cubicBezTo>
                <a:cubicBezTo>
                  <a:pt x="817" y="8209"/>
                  <a:pt x="817" y="8209"/>
                  <a:pt x="817" y="8209"/>
                </a:cubicBezTo>
                <a:cubicBezTo>
                  <a:pt x="817" y="8202"/>
                  <a:pt x="821" y="8193"/>
                  <a:pt x="821" y="8186"/>
                </a:cubicBezTo>
                <a:lnTo>
                  <a:pt x="821" y="8186"/>
                </a:lnTo>
                <a:cubicBezTo>
                  <a:pt x="916" y="8193"/>
                  <a:pt x="972" y="8068"/>
                  <a:pt x="1084" y="8145"/>
                </a:cubicBezTo>
                <a:cubicBezTo>
                  <a:pt x="1084" y="8145"/>
                  <a:pt x="1088" y="8148"/>
                  <a:pt x="1088" y="8148"/>
                </a:cubicBezTo>
                <a:lnTo>
                  <a:pt x="1084" y="8145"/>
                </a:lnTo>
                <a:cubicBezTo>
                  <a:pt x="1084" y="8109"/>
                  <a:pt x="1114" y="8116"/>
                  <a:pt x="1144" y="8122"/>
                </a:cubicBezTo>
                <a:lnTo>
                  <a:pt x="1144" y="8122"/>
                </a:lnTo>
                <a:cubicBezTo>
                  <a:pt x="1157" y="8122"/>
                  <a:pt x="1165" y="8122"/>
                  <a:pt x="1178" y="8122"/>
                </a:cubicBezTo>
                <a:lnTo>
                  <a:pt x="1178" y="8122"/>
                </a:lnTo>
                <a:cubicBezTo>
                  <a:pt x="1282" y="8122"/>
                  <a:pt x="1226" y="8074"/>
                  <a:pt x="1213" y="8052"/>
                </a:cubicBezTo>
                <a:cubicBezTo>
                  <a:pt x="1097" y="7853"/>
                  <a:pt x="1054" y="7657"/>
                  <a:pt x="1208" y="7455"/>
                </a:cubicBezTo>
                <a:cubicBezTo>
                  <a:pt x="1260" y="7387"/>
                  <a:pt x="1170" y="7349"/>
                  <a:pt x="1114" y="7310"/>
                </a:cubicBezTo>
                <a:cubicBezTo>
                  <a:pt x="817" y="7108"/>
                  <a:pt x="748" y="6854"/>
                  <a:pt x="809" y="6575"/>
                </a:cubicBezTo>
                <a:cubicBezTo>
                  <a:pt x="817" y="6530"/>
                  <a:pt x="877" y="6489"/>
                  <a:pt x="916" y="6447"/>
                </a:cubicBezTo>
                <a:lnTo>
                  <a:pt x="912" y="6450"/>
                </a:lnTo>
                <a:cubicBezTo>
                  <a:pt x="920" y="6450"/>
                  <a:pt x="933" y="6450"/>
                  <a:pt x="942" y="6447"/>
                </a:cubicBezTo>
                <a:cubicBezTo>
                  <a:pt x="946" y="6453"/>
                  <a:pt x="946" y="6460"/>
                  <a:pt x="950" y="6463"/>
                </a:cubicBezTo>
                <a:cubicBezTo>
                  <a:pt x="946" y="6456"/>
                  <a:pt x="942" y="6453"/>
                  <a:pt x="938" y="6447"/>
                </a:cubicBezTo>
                <a:cubicBezTo>
                  <a:pt x="929" y="6437"/>
                  <a:pt x="916" y="6431"/>
                  <a:pt x="907" y="6421"/>
                </a:cubicBezTo>
                <a:lnTo>
                  <a:pt x="912" y="6424"/>
                </a:lnTo>
                <a:cubicBezTo>
                  <a:pt x="912" y="6412"/>
                  <a:pt x="912" y="6402"/>
                  <a:pt x="912" y="6389"/>
                </a:cubicBezTo>
                <a:cubicBezTo>
                  <a:pt x="942" y="6395"/>
                  <a:pt x="968" y="6399"/>
                  <a:pt x="998" y="6405"/>
                </a:cubicBezTo>
                <a:cubicBezTo>
                  <a:pt x="998" y="6405"/>
                  <a:pt x="1002" y="6408"/>
                  <a:pt x="1002" y="6408"/>
                </a:cubicBezTo>
                <a:lnTo>
                  <a:pt x="998" y="6405"/>
                </a:lnTo>
                <a:cubicBezTo>
                  <a:pt x="998" y="6376"/>
                  <a:pt x="998" y="6344"/>
                  <a:pt x="1002" y="6315"/>
                </a:cubicBezTo>
                <a:cubicBezTo>
                  <a:pt x="1002" y="6315"/>
                  <a:pt x="1002" y="6318"/>
                  <a:pt x="1002" y="6318"/>
                </a:cubicBezTo>
                <a:cubicBezTo>
                  <a:pt x="1024" y="6312"/>
                  <a:pt x="1045" y="6302"/>
                  <a:pt x="1062" y="6296"/>
                </a:cubicBezTo>
                <a:lnTo>
                  <a:pt x="1058" y="6299"/>
                </a:lnTo>
                <a:cubicBezTo>
                  <a:pt x="1079" y="6261"/>
                  <a:pt x="1157" y="6248"/>
                  <a:pt x="1140" y="6193"/>
                </a:cubicBezTo>
                <a:cubicBezTo>
                  <a:pt x="1144" y="6190"/>
                  <a:pt x="1148" y="6187"/>
                  <a:pt x="1153" y="6184"/>
                </a:cubicBezTo>
                <a:cubicBezTo>
                  <a:pt x="1170" y="6171"/>
                  <a:pt x="1191" y="6158"/>
                  <a:pt x="1208" y="6142"/>
                </a:cubicBezTo>
                <a:lnTo>
                  <a:pt x="1204" y="6145"/>
                </a:lnTo>
                <a:cubicBezTo>
                  <a:pt x="1213" y="6139"/>
                  <a:pt x="1217" y="6135"/>
                  <a:pt x="1226" y="6129"/>
                </a:cubicBezTo>
                <a:cubicBezTo>
                  <a:pt x="1217" y="6126"/>
                  <a:pt x="1213" y="6123"/>
                  <a:pt x="1204" y="6123"/>
                </a:cubicBezTo>
                <a:lnTo>
                  <a:pt x="1208" y="6123"/>
                </a:lnTo>
                <a:cubicBezTo>
                  <a:pt x="1217" y="6107"/>
                  <a:pt x="1226" y="6094"/>
                  <a:pt x="1239" y="6078"/>
                </a:cubicBezTo>
                <a:cubicBezTo>
                  <a:pt x="1260" y="6110"/>
                  <a:pt x="1273" y="6087"/>
                  <a:pt x="1290" y="6078"/>
                </a:cubicBezTo>
                <a:cubicBezTo>
                  <a:pt x="1299" y="6075"/>
                  <a:pt x="1303" y="6071"/>
                  <a:pt x="1312" y="6068"/>
                </a:cubicBezTo>
                <a:cubicBezTo>
                  <a:pt x="1303" y="6071"/>
                  <a:pt x="1299" y="6078"/>
                  <a:pt x="1290" y="6081"/>
                </a:cubicBezTo>
                <a:cubicBezTo>
                  <a:pt x="1273" y="6081"/>
                  <a:pt x="1251" y="6081"/>
                  <a:pt x="1234" y="6084"/>
                </a:cubicBezTo>
                <a:cubicBezTo>
                  <a:pt x="1316" y="6007"/>
                  <a:pt x="1415" y="5956"/>
                  <a:pt x="1557" y="5969"/>
                </a:cubicBezTo>
                <a:cubicBezTo>
                  <a:pt x="1557" y="5985"/>
                  <a:pt x="1557" y="6001"/>
                  <a:pt x="1561" y="6017"/>
                </a:cubicBezTo>
                <a:cubicBezTo>
                  <a:pt x="1561" y="6017"/>
                  <a:pt x="1565" y="6020"/>
                  <a:pt x="1565" y="6020"/>
                </a:cubicBezTo>
                <a:lnTo>
                  <a:pt x="1561" y="6017"/>
                </a:lnTo>
                <a:cubicBezTo>
                  <a:pt x="1561" y="6001"/>
                  <a:pt x="1557" y="5985"/>
                  <a:pt x="1557" y="5969"/>
                </a:cubicBezTo>
                <a:cubicBezTo>
                  <a:pt x="1600" y="5969"/>
                  <a:pt x="1638" y="5965"/>
                  <a:pt x="1651" y="5930"/>
                </a:cubicBezTo>
                <a:cubicBezTo>
                  <a:pt x="1651" y="5930"/>
                  <a:pt x="1651" y="5930"/>
                  <a:pt x="1651" y="5930"/>
                </a:cubicBezTo>
                <a:cubicBezTo>
                  <a:pt x="1682" y="5924"/>
                  <a:pt x="1712" y="5914"/>
                  <a:pt x="1742" y="5908"/>
                </a:cubicBezTo>
                <a:lnTo>
                  <a:pt x="1742" y="5911"/>
                </a:lnTo>
                <a:cubicBezTo>
                  <a:pt x="1759" y="5933"/>
                  <a:pt x="1780" y="5956"/>
                  <a:pt x="1798" y="5978"/>
                </a:cubicBezTo>
                <a:lnTo>
                  <a:pt x="1802" y="5975"/>
                </a:lnTo>
                <a:cubicBezTo>
                  <a:pt x="1755" y="6007"/>
                  <a:pt x="1836" y="6014"/>
                  <a:pt x="1828" y="6039"/>
                </a:cubicBezTo>
                <a:cubicBezTo>
                  <a:pt x="1828" y="6046"/>
                  <a:pt x="1823" y="6049"/>
                  <a:pt x="1823" y="6055"/>
                </a:cubicBezTo>
                <a:cubicBezTo>
                  <a:pt x="1823" y="6049"/>
                  <a:pt x="1828" y="6042"/>
                  <a:pt x="1828" y="6036"/>
                </a:cubicBezTo>
                <a:cubicBezTo>
                  <a:pt x="1862" y="6042"/>
                  <a:pt x="1905" y="6042"/>
                  <a:pt x="1892" y="6084"/>
                </a:cubicBezTo>
                <a:cubicBezTo>
                  <a:pt x="1892" y="6084"/>
                  <a:pt x="1892" y="6084"/>
                  <a:pt x="1892" y="6084"/>
                </a:cubicBezTo>
                <a:cubicBezTo>
                  <a:pt x="1901" y="6065"/>
                  <a:pt x="1914" y="6042"/>
                  <a:pt x="1922" y="6023"/>
                </a:cubicBezTo>
                <a:cubicBezTo>
                  <a:pt x="1922" y="6023"/>
                  <a:pt x="1918" y="6026"/>
                  <a:pt x="1918" y="6026"/>
                </a:cubicBezTo>
                <a:cubicBezTo>
                  <a:pt x="1970" y="6001"/>
                  <a:pt x="1974" y="6129"/>
                  <a:pt x="2038" y="6046"/>
                </a:cubicBezTo>
                <a:lnTo>
                  <a:pt x="2038" y="6046"/>
                </a:lnTo>
                <a:cubicBezTo>
                  <a:pt x="2185" y="6010"/>
                  <a:pt x="2146" y="5892"/>
                  <a:pt x="2215" y="5824"/>
                </a:cubicBezTo>
                <a:cubicBezTo>
                  <a:pt x="2215" y="5824"/>
                  <a:pt x="2219" y="5827"/>
                  <a:pt x="2219" y="5827"/>
                </a:cubicBezTo>
                <a:lnTo>
                  <a:pt x="2215" y="5824"/>
                </a:lnTo>
                <a:cubicBezTo>
                  <a:pt x="2193" y="5818"/>
                  <a:pt x="2176" y="5808"/>
                  <a:pt x="2155" y="5802"/>
                </a:cubicBezTo>
                <a:lnTo>
                  <a:pt x="2159" y="5805"/>
                </a:lnTo>
                <a:cubicBezTo>
                  <a:pt x="2150" y="5798"/>
                  <a:pt x="2142" y="5795"/>
                  <a:pt x="2133" y="5789"/>
                </a:cubicBezTo>
                <a:cubicBezTo>
                  <a:pt x="2129" y="5786"/>
                  <a:pt x="2124" y="5782"/>
                  <a:pt x="2124" y="5779"/>
                </a:cubicBezTo>
                <a:cubicBezTo>
                  <a:pt x="2107" y="5773"/>
                  <a:pt x="2090" y="5766"/>
                  <a:pt x="2069" y="5760"/>
                </a:cubicBezTo>
                <a:lnTo>
                  <a:pt x="2073" y="5763"/>
                </a:lnTo>
                <a:cubicBezTo>
                  <a:pt x="2060" y="5754"/>
                  <a:pt x="2051" y="5747"/>
                  <a:pt x="2038" y="5738"/>
                </a:cubicBezTo>
                <a:cubicBezTo>
                  <a:pt x="2038" y="5738"/>
                  <a:pt x="2043" y="5741"/>
                  <a:pt x="2043" y="5741"/>
                </a:cubicBezTo>
                <a:cubicBezTo>
                  <a:pt x="2021" y="5741"/>
                  <a:pt x="2000" y="5741"/>
                  <a:pt x="1978" y="5741"/>
                </a:cubicBezTo>
                <a:lnTo>
                  <a:pt x="1983" y="5738"/>
                </a:lnTo>
                <a:lnTo>
                  <a:pt x="1970" y="5738"/>
                </a:lnTo>
                <a:lnTo>
                  <a:pt x="1957" y="5738"/>
                </a:lnTo>
                <a:cubicBezTo>
                  <a:pt x="1957" y="5738"/>
                  <a:pt x="1957" y="5738"/>
                  <a:pt x="1957" y="5738"/>
                </a:cubicBezTo>
                <a:cubicBezTo>
                  <a:pt x="1957" y="5721"/>
                  <a:pt x="1957" y="5709"/>
                  <a:pt x="1957" y="5693"/>
                </a:cubicBezTo>
                <a:cubicBezTo>
                  <a:pt x="1957" y="5693"/>
                  <a:pt x="1961" y="5689"/>
                  <a:pt x="1961" y="5689"/>
                </a:cubicBezTo>
                <a:lnTo>
                  <a:pt x="1957" y="5693"/>
                </a:lnTo>
                <a:cubicBezTo>
                  <a:pt x="1940" y="5696"/>
                  <a:pt x="1922" y="5696"/>
                  <a:pt x="1905" y="5699"/>
                </a:cubicBezTo>
                <a:lnTo>
                  <a:pt x="1897" y="5693"/>
                </a:lnTo>
                <a:cubicBezTo>
                  <a:pt x="1888" y="5693"/>
                  <a:pt x="1879" y="5693"/>
                  <a:pt x="1871" y="5696"/>
                </a:cubicBezTo>
                <a:lnTo>
                  <a:pt x="1871" y="5696"/>
                </a:lnTo>
                <a:cubicBezTo>
                  <a:pt x="1841" y="5689"/>
                  <a:pt x="1811" y="5683"/>
                  <a:pt x="1785" y="5673"/>
                </a:cubicBezTo>
                <a:lnTo>
                  <a:pt x="1785" y="5673"/>
                </a:lnTo>
                <a:cubicBezTo>
                  <a:pt x="1793" y="5670"/>
                  <a:pt x="1802" y="5670"/>
                  <a:pt x="1811" y="5667"/>
                </a:cubicBezTo>
                <a:cubicBezTo>
                  <a:pt x="1806" y="5664"/>
                  <a:pt x="1798" y="5660"/>
                  <a:pt x="1793" y="5654"/>
                </a:cubicBezTo>
                <a:cubicBezTo>
                  <a:pt x="1789" y="5651"/>
                  <a:pt x="1785" y="5648"/>
                  <a:pt x="1780" y="5644"/>
                </a:cubicBezTo>
                <a:cubicBezTo>
                  <a:pt x="1772" y="5641"/>
                  <a:pt x="1763" y="5641"/>
                  <a:pt x="1759" y="5648"/>
                </a:cubicBezTo>
                <a:lnTo>
                  <a:pt x="1759" y="5644"/>
                </a:lnTo>
                <a:lnTo>
                  <a:pt x="1746" y="5644"/>
                </a:lnTo>
                <a:lnTo>
                  <a:pt x="1733" y="5644"/>
                </a:lnTo>
                <a:lnTo>
                  <a:pt x="1733" y="5644"/>
                </a:lnTo>
                <a:cubicBezTo>
                  <a:pt x="1694" y="5622"/>
                  <a:pt x="1651" y="5600"/>
                  <a:pt x="1613" y="5577"/>
                </a:cubicBezTo>
                <a:lnTo>
                  <a:pt x="1613" y="5577"/>
                </a:lnTo>
                <a:cubicBezTo>
                  <a:pt x="1578" y="5526"/>
                  <a:pt x="1510" y="5487"/>
                  <a:pt x="1522" y="5423"/>
                </a:cubicBezTo>
                <a:cubicBezTo>
                  <a:pt x="1522" y="5423"/>
                  <a:pt x="1522" y="5423"/>
                  <a:pt x="1522" y="5423"/>
                </a:cubicBezTo>
                <a:cubicBezTo>
                  <a:pt x="1501" y="5452"/>
                  <a:pt x="1484" y="5481"/>
                  <a:pt x="1462" y="5510"/>
                </a:cubicBezTo>
                <a:cubicBezTo>
                  <a:pt x="1462" y="5510"/>
                  <a:pt x="1467" y="5510"/>
                  <a:pt x="1467" y="5510"/>
                </a:cubicBezTo>
                <a:cubicBezTo>
                  <a:pt x="1458" y="5510"/>
                  <a:pt x="1445" y="5510"/>
                  <a:pt x="1436" y="5510"/>
                </a:cubicBezTo>
                <a:lnTo>
                  <a:pt x="1441" y="5510"/>
                </a:lnTo>
                <a:cubicBezTo>
                  <a:pt x="1350" y="5436"/>
                  <a:pt x="1411" y="5381"/>
                  <a:pt x="1488" y="5333"/>
                </a:cubicBezTo>
                <a:cubicBezTo>
                  <a:pt x="1544" y="5301"/>
                  <a:pt x="1587" y="5269"/>
                  <a:pt x="1527" y="5218"/>
                </a:cubicBezTo>
                <a:cubicBezTo>
                  <a:pt x="1527" y="5218"/>
                  <a:pt x="1527" y="5218"/>
                  <a:pt x="1527" y="5218"/>
                </a:cubicBezTo>
                <a:cubicBezTo>
                  <a:pt x="1617" y="5160"/>
                  <a:pt x="1776" y="5147"/>
                  <a:pt x="1768" y="5019"/>
                </a:cubicBezTo>
                <a:cubicBezTo>
                  <a:pt x="1768" y="5019"/>
                  <a:pt x="1763" y="5022"/>
                  <a:pt x="1763" y="5022"/>
                </a:cubicBezTo>
                <a:cubicBezTo>
                  <a:pt x="1772" y="4954"/>
                  <a:pt x="1780" y="4890"/>
                  <a:pt x="1793" y="4823"/>
                </a:cubicBezTo>
                <a:cubicBezTo>
                  <a:pt x="1802" y="4823"/>
                  <a:pt x="1815" y="4823"/>
                  <a:pt x="1823" y="4823"/>
                </a:cubicBezTo>
                <a:cubicBezTo>
                  <a:pt x="1823" y="4823"/>
                  <a:pt x="1828" y="4820"/>
                  <a:pt x="1828" y="4820"/>
                </a:cubicBezTo>
                <a:lnTo>
                  <a:pt x="1823" y="4823"/>
                </a:lnTo>
                <a:cubicBezTo>
                  <a:pt x="1811" y="4823"/>
                  <a:pt x="1802" y="4823"/>
                  <a:pt x="1789" y="4826"/>
                </a:cubicBezTo>
                <a:cubicBezTo>
                  <a:pt x="1879" y="4572"/>
                  <a:pt x="2073" y="4390"/>
                  <a:pt x="2490" y="4271"/>
                </a:cubicBezTo>
                <a:cubicBezTo>
                  <a:pt x="2241" y="4447"/>
                  <a:pt x="2094" y="4595"/>
                  <a:pt x="2081" y="4797"/>
                </a:cubicBezTo>
                <a:cubicBezTo>
                  <a:pt x="2081" y="4807"/>
                  <a:pt x="2081" y="4816"/>
                  <a:pt x="2081" y="4826"/>
                </a:cubicBezTo>
                <a:cubicBezTo>
                  <a:pt x="2086" y="4832"/>
                  <a:pt x="2086" y="4839"/>
                  <a:pt x="2086" y="4845"/>
                </a:cubicBezTo>
                <a:cubicBezTo>
                  <a:pt x="2081" y="4848"/>
                  <a:pt x="2077" y="4852"/>
                  <a:pt x="2077" y="4852"/>
                </a:cubicBezTo>
                <a:cubicBezTo>
                  <a:pt x="2077" y="4858"/>
                  <a:pt x="2081" y="4861"/>
                  <a:pt x="2086" y="4868"/>
                </a:cubicBezTo>
                <a:cubicBezTo>
                  <a:pt x="2103" y="4903"/>
                  <a:pt x="2060" y="4961"/>
                  <a:pt x="2146" y="4977"/>
                </a:cubicBezTo>
                <a:cubicBezTo>
                  <a:pt x="2146" y="4977"/>
                  <a:pt x="2146" y="4977"/>
                  <a:pt x="2146" y="4977"/>
                </a:cubicBezTo>
                <a:cubicBezTo>
                  <a:pt x="2155" y="4938"/>
                  <a:pt x="2167" y="4897"/>
                  <a:pt x="2116" y="4868"/>
                </a:cubicBezTo>
                <a:cubicBezTo>
                  <a:pt x="2124" y="4858"/>
                  <a:pt x="2133" y="4848"/>
                  <a:pt x="2146" y="4839"/>
                </a:cubicBezTo>
                <a:cubicBezTo>
                  <a:pt x="2124" y="4836"/>
                  <a:pt x="2103" y="4832"/>
                  <a:pt x="2081" y="4829"/>
                </a:cubicBezTo>
                <a:cubicBezTo>
                  <a:pt x="2081" y="4820"/>
                  <a:pt x="2081" y="4807"/>
                  <a:pt x="2081" y="4797"/>
                </a:cubicBezTo>
                <a:cubicBezTo>
                  <a:pt x="2163" y="4823"/>
                  <a:pt x="2163" y="4755"/>
                  <a:pt x="2206" y="4736"/>
                </a:cubicBezTo>
                <a:cubicBezTo>
                  <a:pt x="2206" y="4736"/>
                  <a:pt x="2211" y="4739"/>
                  <a:pt x="2211" y="4739"/>
                </a:cubicBezTo>
                <a:cubicBezTo>
                  <a:pt x="2211" y="4739"/>
                  <a:pt x="2206" y="4736"/>
                  <a:pt x="2206" y="4736"/>
                </a:cubicBezTo>
                <a:cubicBezTo>
                  <a:pt x="2215" y="4714"/>
                  <a:pt x="2228" y="4691"/>
                  <a:pt x="2236" y="4666"/>
                </a:cubicBezTo>
                <a:cubicBezTo>
                  <a:pt x="2236" y="4666"/>
                  <a:pt x="2241" y="4669"/>
                  <a:pt x="2241" y="4669"/>
                </a:cubicBezTo>
                <a:lnTo>
                  <a:pt x="2236" y="4666"/>
                </a:lnTo>
                <a:cubicBezTo>
                  <a:pt x="2245" y="4653"/>
                  <a:pt x="2254" y="4637"/>
                  <a:pt x="2262" y="4624"/>
                </a:cubicBezTo>
                <a:cubicBezTo>
                  <a:pt x="2262" y="4624"/>
                  <a:pt x="2262" y="4624"/>
                  <a:pt x="2262" y="4624"/>
                </a:cubicBezTo>
                <a:cubicBezTo>
                  <a:pt x="2309" y="4605"/>
                  <a:pt x="2331" y="4534"/>
                  <a:pt x="2413" y="4579"/>
                </a:cubicBezTo>
                <a:lnTo>
                  <a:pt x="2408" y="4576"/>
                </a:lnTo>
                <a:cubicBezTo>
                  <a:pt x="2417" y="4592"/>
                  <a:pt x="2430" y="4608"/>
                  <a:pt x="2438" y="4624"/>
                </a:cubicBezTo>
                <a:cubicBezTo>
                  <a:pt x="2438" y="4624"/>
                  <a:pt x="2434" y="4624"/>
                  <a:pt x="2434" y="4624"/>
                </a:cubicBezTo>
                <a:cubicBezTo>
                  <a:pt x="2426" y="4637"/>
                  <a:pt x="2421" y="4649"/>
                  <a:pt x="2413" y="4662"/>
                </a:cubicBezTo>
                <a:cubicBezTo>
                  <a:pt x="2408" y="4666"/>
                  <a:pt x="2404" y="4669"/>
                  <a:pt x="2404" y="4672"/>
                </a:cubicBezTo>
                <a:cubicBezTo>
                  <a:pt x="2404" y="4678"/>
                  <a:pt x="2404" y="4685"/>
                  <a:pt x="2408" y="4691"/>
                </a:cubicBezTo>
                <a:lnTo>
                  <a:pt x="2408" y="4688"/>
                </a:lnTo>
                <a:cubicBezTo>
                  <a:pt x="2408" y="4694"/>
                  <a:pt x="2408" y="4704"/>
                  <a:pt x="2408" y="4710"/>
                </a:cubicBezTo>
                <a:cubicBezTo>
                  <a:pt x="2408" y="4710"/>
                  <a:pt x="2408" y="4710"/>
                  <a:pt x="2408" y="4710"/>
                </a:cubicBezTo>
                <a:cubicBezTo>
                  <a:pt x="2408" y="4771"/>
                  <a:pt x="2408" y="4829"/>
                  <a:pt x="2408" y="4890"/>
                </a:cubicBezTo>
                <a:lnTo>
                  <a:pt x="2408" y="4890"/>
                </a:lnTo>
                <a:cubicBezTo>
                  <a:pt x="2408" y="4913"/>
                  <a:pt x="2408" y="4935"/>
                  <a:pt x="2408" y="4958"/>
                </a:cubicBezTo>
                <a:cubicBezTo>
                  <a:pt x="2408" y="4958"/>
                  <a:pt x="2408" y="4958"/>
                  <a:pt x="2408" y="4958"/>
                </a:cubicBezTo>
                <a:cubicBezTo>
                  <a:pt x="2490" y="4999"/>
                  <a:pt x="2434" y="5070"/>
                  <a:pt x="2473" y="5121"/>
                </a:cubicBezTo>
                <a:cubicBezTo>
                  <a:pt x="2503" y="5102"/>
                  <a:pt x="2533" y="5083"/>
                  <a:pt x="2563" y="5064"/>
                </a:cubicBezTo>
                <a:cubicBezTo>
                  <a:pt x="2559" y="5076"/>
                  <a:pt x="2555" y="5086"/>
                  <a:pt x="2563" y="5067"/>
                </a:cubicBezTo>
                <a:cubicBezTo>
                  <a:pt x="2572" y="5086"/>
                  <a:pt x="2567" y="5076"/>
                  <a:pt x="2563" y="5064"/>
                </a:cubicBezTo>
                <a:cubicBezTo>
                  <a:pt x="2563" y="5057"/>
                  <a:pt x="2559" y="5051"/>
                  <a:pt x="2559" y="5044"/>
                </a:cubicBezTo>
                <a:cubicBezTo>
                  <a:pt x="2559" y="5044"/>
                  <a:pt x="2559" y="5044"/>
                  <a:pt x="2559" y="5044"/>
                </a:cubicBezTo>
                <a:cubicBezTo>
                  <a:pt x="2550" y="4977"/>
                  <a:pt x="2537" y="4913"/>
                  <a:pt x="2529" y="4845"/>
                </a:cubicBezTo>
                <a:lnTo>
                  <a:pt x="2529" y="4845"/>
                </a:lnTo>
                <a:cubicBezTo>
                  <a:pt x="2550" y="4765"/>
                  <a:pt x="2567" y="4682"/>
                  <a:pt x="2589" y="4601"/>
                </a:cubicBezTo>
                <a:cubicBezTo>
                  <a:pt x="2589" y="4601"/>
                  <a:pt x="2589" y="4601"/>
                  <a:pt x="2589" y="4601"/>
                </a:cubicBezTo>
                <a:cubicBezTo>
                  <a:pt x="2675" y="4524"/>
                  <a:pt x="2752" y="4441"/>
                  <a:pt x="2847" y="4373"/>
                </a:cubicBezTo>
                <a:cubicBezTo>
                  <a:pt x="3015" y="4248"/>
                  <a:pt x="3243" y="4280"/>
                  <a:pt x="3359" y="4441"/>
                </a:cubicBezTo>
                <a:cubicBezTo>
                  <a:pt x="3307" y="4505"/>
                  <a:pt x="3221" y="4470"/>
                  <a:pt x="3152" y="4470"/>
                </a:cubicBezTo>
                <a:cubicBezTo>
                  <a:pt x="3002" y="4470"/>
                  <a:pt x="2903" y="4518"/>
                  <a:pt x="2873" y="4621"/>
                </a:cubicBezTo>
                <a:cubicBezTo>
                  <a:pt x="2843" y="4727"/>
                  <a:pt x="2920" y="4807"/>
                  <a:pt x="3049" y="4848"/>
                </a:cubicBezTo>
                <a:cubicBezTo>
                  <a:pt x="3556" y="5012"/>
                  <a:pt x="4034" y="4922"/>
                  <a:pt x="4425" y="4675"/>
                </a:cubicBezTo>
                <a:cubicBezTo>
                  <a:pt x="4825" y="4422"/>
                  <a:pt x="5113" y="4065"/>
                  <a:pt x="5530" y="3834"/>
                </a:cubicBezTo>
                <a:cubicBezTo>
                  <a:pt x="5960" y="3594"/>
                  <a:pt x="6051" y="3318"/>
                  <a:pt x="6115" y="2948"/>
                </a:cubicBezTo>
                <a:cubicBezTo>
                  <a:pt x="6283" y="2002"/>
                  <a:pt x="6958" y="1312"/>
                  <a:pt x="8209" y="1000"/>
                </a:cubicBezTo>
                <a:cubicBezTo>
                  <a:pt x="8614" y="898"/>
                  <a:pt x="9013" y="965"/>
                  <a:pt x="9400" y="1097"/>
                </a:cubicBezTo>
                <a:cubicBezTo>
                  <a:pt x="9491" y="971"/>
                  <a:pt x="9469" y="814"/>
                  <a:pt x="9590" y="699"/>
                </a:cubicBezTo>
                <a:cubicBezTo>
                  <a:pt x="9590" y="699"/>
                  <a:pt x="9590" y="699"/>
                  <a:pt x="9590" y="699"/>
                </a:cubicBezTo>
                <a:cubicBezTo>
                  <a:pt x="9628" y="631"/>
                  <a:pt x="9671" y="567"/>
                  <a:pt x="9710" y="500"/>
                </a:cubicBezTo>
                <a:cubicBezTo>
                  <a:pt x="9710" y="500"/>
                  <a:pt x="9706" y="496"/>
                  <a:pt x="9706" y="496"/>
                </a:cubicBezTo>
                <a:cubicBezTo>
                  <a:pt x="9719" y="506"/>
                  <a:pt x="9727" y="512"/>
                  <a:pt x="9740" y="522"/>
                </a:cubicBezTo>
                <a:lnTo>
                  <a:pt x="9736" y="522"/>
                </a:lnTo>
                <a:cubicBezTo>
                  <a:pt x="9736" y="567"/>
                  <a:pt x="9736" y="612"/>
                  <a:pt x="9740" y="654"/>
                </a:cubicBezTo>
                <a:cubicBezTo>
                  <a:pt x="9740" y="657"/>
                  <a:pt x="9736" y="657"/>
                  <a:pt x="9736" y="660"/>
                </a:cubicBezTo>
                <a:cubicBezTo>
                  <a:pt x="9736" y="657"/>
                  <a:pt x="9736" y="657"/>
                  <a:pt x="9736" y="654"/>
                </a:cubicBezTo>
                <a:cubicBezTo>
                  <a:pt x="9744" y="670"/>
                  <a:pt x="9753" y="686"/>
                  <a:pt x="9762" y="702"/>
                </a:cubicBezTo>
                <a:lnTo>
                  <a:pt x="9762" y="702"/>
                </a:lnTo>
                <a:cubicBezTo>
                  <a:pt x="9753" y="760"/>
                  <a:pt x="9813" y="756"/>
                  <a:pt x="9861" y="766"/>
                </a:cubicBezTo>
                <a:cubicBezTo>
                  <a:pt x="9985" y="792"/>
                  <a:pt x="10110" y="811"/>
                  <a:pt x="10235" y="833"/>
                </a:cubicBezTo>
                <a:cubicBezTo>
                  <a:pt x="10243" y="833"/>
                  <a:pt x="10256" y="833"/>
                  <a:pt x="10265" y="833"/>
                </a:cubicBezTo>
                <a:cubicBezTo>
                  <a:pt x="10325" y="827"/>
                  <a:pt x="10381" y="821"/>
                  <a:pt x="10441" y="814"/>
                </a:cubicBezTo>
                <a:cubicBezTo>
                  <a:pt x="10441" y="814"/>
                  <a:pt x="10441" y="814"/>
                  <a:pt x="10441" y="814"/>
                </a:cubicBezTo>
                <a:cubicBezTo>
                  <a:pt x="10441" y="821"/>
                  <a:pt x="10441" y="830"/>
                  <a:pt x="10445" y="837"/>
                </a:cubicBezTo>
                <a:cubicBezTo>
                  <a:pt x="10433" y="840"/>
                  <a:pt x="10415" y="843"/>
                  <a:pt x="10359" y="853"/>
                </a:cubicBezTo>
                <a:cubicBezTo>
                  <a:pt x="10415" y="856"/>
                  <a:pt x="10428" y="856"/>
                  <a:pt x="10445" y="856"/>
                </a:cubicBezTo>
                <a:cubicBezTo>
                  <a:pt x="10497" y="914"/>
                  <a:pt x="10544" y="865"/>
                  <a:pt x="10587" y="846"/>
                </a:cubicBezTo>
                <a:cubicBezTo>
                  <a:pt x="10626" y="885"/>
                  <a:pt x="10574" y="898"/>
                  <a:pt x="10562" y="920"/>
                </a:cubicBezTo>
                <a:cubicBezTo>
                  <a:pt x="10566" y="923"/>
                  <a:pt x="10566" y="930"/>
                  <a:pt x="10570" y="933"/>
                </a:cubicBezTo>
                <a:cubicBezTo>
                  <a:pt x="10566" y="933"/>
                  <a:pt x="10562" y="933"/>
                  <a:pt x="10557" y="933"/>
                </a:cubicBezTo>
                <a:cubicBezTo>
                  <a:pt x="10557" y="930"/>
                  <a:pt x="10562" y="923"/>
                  <a:pt x="10562" y="920"/>
                </a:cubicBezTo>
                <a:cubicBezTo>
                  <a:pt x="10600" y="933"/>
                  <a:pt x="10643" y="856"/>
                  <a:pt x="10682" y="923"/>
                </a:cubicBezTo>
                <a:cubicBezTo>
                  <a:pt x="10678" y="923"/>
                  <a:pt x="10678" y="923"/>
                  <a:pt x="10673" y="923"/>
                </a:cubicBezTo>
                <a:cubicBezTo>
                  <a:pt x="10678" y="923"/>
                  <a:pt x="10678" y="923"/>
                  <a:pt x="10682" y="923"/>
                </a:cubicBezTo>
                <a:cubicBezTo>
                  <a:pt x="10712" y="904"/>
                  <a:pt x="10742" y="882"/>
                  <a:pt x="10772" y="862"/>
                </a:cubicBezTo>
                <a:cubicBezTo>
                  <a:pt x="10772" y="862"/>
                  <a:pt x="10772" y="862"/>
                  <a:pt x="10772" y="862"/>
                </a:cubicBezTo>
                <a:cubicBezTo>
                  <a:pt x="10781" y="875"/>
                  <a:pt x="10789" y="891"/>
                  <a:pt x="10798" y="904"/>
                </a:cubicBezTo>
                <a:cubicBezTo>
                  <a:pt x="10798" y="904"/>
                  <a:pt x="10802" y="907"/>
                  <a:pt x="10802" y="907"/>
                </a:cubicBezTo>
                <a:cubicBezTo>
                  <a:pt x="10854" y="936"/>
                  <a:pt x="10880" y="891"/>
                  <a:pt x="10918" y="882"/>
                </a:cubicBezTo>
                <a:cubicBezTo>
                  <a:pt x="10940" y="898"/>
                  <a:pt x="10957" y="914"/>
                  <a:pt x="10979" y="926"/>
                </a:cubicBezTo>
                <a:cubicBezTo>
                  <a:pt x="10987" y="926"/>
                  <a:pt x="11000" y="926"/>
                  <a:pt x="11009" y="926"/>
                </a:cubicBezTo>
                <a:cubicBezTo>
                  <a:pt x="11030" y="920"/>
                  <a:pt x="11047" y="914"/>
                  <a:pt x="11069" y="907"/>
                </a:cubicBezTo>
                <a:cubicBezTo>
                  <a:pt x="11069" y="907"/>
                  <a:pt x="11069" y="907"/>
                  <a:pt x="11069" y="907"/>
                </a:cubicBezTo>
                <a:cubicBezTo>
                  <a:pt x="11069" y="936"/>
                  <a:pt x="11065" y="962"/>
                  <a:pt x="11065" y="991"/>
                </a:cubicBezTo>
                <a:lnTo>
                  <a:pt x="11073" y="1000"/>
                </a:lnTo>
                <a:cubicBezTo>
                  <a:pt x="11103" y="1020"/>
                  <a:pt x="11129" y="1042"/>
                  <a:pt x="11159" y="1061"/>
                </a:cubicBezTo>
                <a:cubicBezTo>
                  <a:pt x="11164" y="1068"/>
                  <a:pt x="11164" y="1074"/>
                  <a:pt x="11168" y="1077"/>
                </a:cubicBezTo>
                <a:cubicBezTo>
                  <a:pt x="11176" y="1071"/>
                  <a:pt x="11181" y="1064"/>
                  <a:pt x="11189" y="1061"/>
                </a:cubicBezTo>
                <a:cubicBezTo>
                  <a:pt x="11211" y="1068"/>
                  <a:pt x="11228" y="1074"/>
                  <a:pt x="11250" y="1084"/>
                </a:cubicBezTo>
                <a:cubicBezTo>
                  <a:pt x="11250" y="1084"/>
                  <a:pt x="11245" y="1090"/>
                  <a:pt x="11245" y="1090"/>
                </a:cubicBezTo>
                <a:lnTo>
                  <a:pt x="11250" y="1081"/>
                </a:lnTo>
                <a:cubicBezTo>
                  <a:pt x="11271" y="1081"/>
                  <a:pt x="11288" y="1084"/>
                  <a:pt x="11310" y="1084"/>
                </a:cubicBezTo>
                <a:lnTo>
                  <a:pt x="11305" y="1081"/>
                </a:lnTo>
                <a:cubicBezTo>
                  <a:pt x="11559" y="1161"/>
                  <a:pt x="11658" y="904"/>
                  <a:pt x="11890" y="939"/>
                </a:cubicBezTo>
                <a:cubicBezTo>
                  <a:pt x="11903" y="975"/>
                  <a:pt x="11916" y="1013"/>
                  <a:pt x="11933" y="1068"/>
                </a:cubicBezTo>
                <a:cubicBezTo>
                  <a:pt x="12006" y="959"/>
                  <a:pt x="12067" y="865"/>
                  <a:pt x="12127" y="772"/>
                </a:cubicBezTo>
                <a:cubicBezTo>
                  <a:pt x="12127" y="772"/>
                  <a:pt x="12127" y="772"/>
                  <a:pt x="12127" y="772"/>
                </a:cubicBezTo>
                <a:cubicBezTo>
                  <a:pt x="12071" y="779"/>
                  <a:pt x="12015" y="785"/>
                  <a:pt x="11959" y="792"/>
                </a:cubicBezTo>
                <a:cubicBezTo>
                  <a:pt x="12037" y="731"/>
                  <a:pt x="12105" y="673"/>
                  <a:pt x="12213" y="586"/>
                </a:cubicBezTo>
                <a:cubicBezTo>
                  <a:pt x="11847" y="644"/>
                  <a:pt x="11542" y="692"/>
                  <a:pt x="11207" y="747"/>
                </a:cubicBezTo>
                <a:cubicBezTo>
                  <a:pt x="11258" y="679"/>
                  <a:pt x="11293" y="634"/>
                  <a:pt x="11323" y="593"/>
                </a:cubicBezTo>
                <a:cubicBezTo>
                  <a:pt x="11151" y="541"/>
                  <a:pt x="10992" y="596"/>
                  <a:pt x="10832" y="599"/>
                </a:cubicBezTo>
                <a:lnTo>
                  <a:pt x="10832" y="599"/>
                </a:lnTo>
                <a:cubicBezTo>
                  <a:pt x="10841" y="577"/>
                  <a:pt x="10854" y="554"/>
                  <a:pt x="10863" y="532"/>
                </a:cubicBezTo>
                <a:lnTo>
                  <a:pt x="10863" y="532"/>
                </a:lnTo>
                <a:cubicBezTo>
                  <a:pt x="10888" y="464"/>
                  <a:pt x="10815" y="490"/>
                  <a:pt x="10789" y="496"/>
                </a:cubicBezTo>
                <a:cubicBezTo>
                  <a:pt x="10682" y="519"/>
                  <a:pt x="10574" y="548"/>
                  <a:pt x="10458" y="577"/>
                </a:cubicBezTo>
                <a:cubicBezTo>
                  <a:pt x="10377" y="500"/>
                  <a:pt x="10235" y="541"/>
                  <a:pt x="10123" y="512"/>
                </a:cubicBezTo>
                <a:cubicBezTo>
                  <a:pt x="10114" y="512"/>
                  <a:pt x="10101" y="512"/>
                  <a:pt x="10093" y="512"/>
                </a:cubicBezTo>
                <a:cubicBezTo>
                  <a:pt x="9934" y="445"/>
                  <a:pt x="10080" y="358"/>
                  <a:pt x="10076" y="275"/>
                </a:cubicBezTo>
                <a:cubicBezTo>
                  <a:pt x="9929" y="317"/>
                  <a:pt x="9886" y="442"/>
                  <a:pt x="9736" y="468"/>
                </a:cubicBezTo>
                <a:lnTo>
                  <a:pt x="9736" y="468"/>
                </a:lnTo>
                <a:cubicBezTo>
                  <a:pt x="9904" y="169"/>
                  <a:pt x="10394" y="2"/>
                  <a:pt x="10940" y="53"/>
                </a:cubicBezTo>
                <a:cubicBezTo>
                  <a:pt x="11310" y="89"/>
                  <a:pt x="11667" y="147"/>
                  <a:pt x="11985" y="294"/>
                </a:cubicBezTo>
                <a:cubicBezTo>
                  <a:pt x="12170" y="378"/>
                  <a:pt x="12312" y="281"/>
                  <a:pt x="12458" y="224"/>
                </a:cubicBezTo>
                <a:cubicBezTo>
                  <a:pt x="12987" y="15"/>
                  <a:pt x="13520" y="-107"/>
                  <a:pt x="14092" y="131"/>
                </a:cubicBezTo>
                <a:cubicBezTo>
                  <a:pt x="14281" y="208"/>
                  <a:pt x="14415" y="329"/>
                  <a:pt x="14552" y="448"/>
                </a:cubicBezTo>
                <a:cubicBezTo>
                  <a:pt x="14634" y="522"/>
                  <a:pt x="14724" y="541"/>
                  <a:pt x="14849" y="525"/>
                </a:cubicBezTo>
                <a:cubicBezTo>
                  <a:pt x="15730" y="403"/>
                  <a:pt x="16358" y="830"/>
                  <a:pt x="16251" y="1485"/>
                </a:cubicBezTo>
                <a:cubicBezTo>
                  <a:pt x="16238" y="1562"/>
                  <a:pt x="16139" y="1633"/>
                  <a:pt x="16079" y="1706"/>
                </a:cubicBezTo>
                <a:cubicBezTo>
                  <a:pt x="16079" y="1706"/>
                  <a:pt x="16079" y="1706"/>
                  <a:pt x="16079" y="1706"/>
                </a:cubicBezTo>
                <a:cubicBezTo>
                  <a:pt x="16057" y="1745"/>
                  <a:pt x="15963" y="1751"/>
                  <a:pt x="15988" y="1815"/>
                </a:cubicBezTo>
                <a:cubicBezTo>
                  <a:pt x="16152" y="1796"/>
                  <a:pt x="16225" y="1735"/>
                  <a:pt x="16268" y="1578"/>
                </a:cubicBezTo>
                <a:cubicBezTo>
                  <a:pt x="16457" y="1899"/>
                  <a:pt x="16092" y="2483"/>
                  <a:pt x="15610" y="2592"/>
                </a:cubicBezTo>
                <a:cubicBezTo>
                  <a:pt x="15614" y="2429"/>
                  <a:pt x="15283" y="2368"/>
                  <a:pt x="15399" y="2165"/>
                </a:cubicBezTo>
                <a:lnTo>
                  <a:pt x="15399" y="2165"/>
                </a:lnTo>
                <a:cubicBezTo>
                  <a:pt x="15520" y="2043"/>
                  <a:pt x="15640" y="1925"/>
                  <a:pt x="15872" y="1915"/>
                </a:cubicBezTo>
                <a:cubicBezTo>
                  <a:pt x="15894" y="1915"/>
                  <a:pt x="15937" y="1835"/>
                  <a:pt x="15928" y="1825"/>
                </a:cubicBezTo>
                <a:cubicBezTo>
                  <a:pt x="15782" y="1722"/>
                  <a:pt x="15855" y="1613"/>
                  <a:pt x="15920" y="1507"/>
                </a:cubicBezTo>
                <a:cubicBezTo>
                  <a:pt x="15636" y="1504"/>
                  <a:pt x="15748" y="1706"/>
                  <a:pt x="15636" y="1790"/>
                </a:cubicBezTo>
                <a:lnTo>
                  <a:pt x="15640" y="1787"/>
                </a:lnTo>
                <a:cubicBezTo>
                  <a:pt x="15619" y="1992"/>
                  <a:pt x="15326" y="1979"/>
                  <a:pt x="15193" y="2095"/>
                </a:cubicBezTo>
                <a:cubicBezTo>
                  <a:pt x="15141" y="2136"/>
                  <a:pt x="15146" y="2159"/>
                  <a:pt x="15201" y="2188"/>
                </a:cubicBezTo>
                <a:lnTo>
                  <a:pt x="15197" y="2188"/>
                </a:lnTo>
                <a:cubicBezTo>
                  <a:pt x="15219" y="2204"/>
                  <a:pt x="15236" y="2217"/>
                  <a:pt x="15257" y="2233"/>
                </a:cubicBezTo>
                <a:cubicBezTo>
                  <a:pt x="15257" y="2233"/>
                  <a:pt x="15257" y="2233"/>
                  <a:pt x="15257" y="2233"/>
                </a:cubicBezTo>
                <a:cubicBezTo>
                  <a:pt x="15300" y="2294"/>
                  <a:pt x="15343" y="2358"/>
                  <a:pt x="15404" y="2445"/>
                </a:cubicBezTo>
                <a:cubicBezTo>
                  <a:pt x="15309" y="2422"/>
                  <a:pt x="15253" y="2406"/>
                  <a:pt x="15197" y="2393"/>
                </a:cubicBezTo>
                <a:cubicBezTo>
                  <a:pt x="15189" y="2384"/>
                  <a:pt x="15176" y="2377"/>
                  <a:pt x="15167" y="2368"/>
                </a:cubicBezTo>
                <a:cubicBezTo>
                  <a:pt x="15158" y="2361"/>
                  <a:pt x="15150" y="2358"/>
                  <a:pt x="15158" y="2364"/>
                </a:cubicBezTo>
                <a:cubicBezTo>
                  <a:pt x="15146" y="2361"/>
                  <a:pt x="15158" y="2364"/>
                  <a:pt x="15167" y="2368"/>
                </a:cubicBezTo>
                <a:cubicBezTo>
                  <a:pt x="15176" y="2377"/>
                  <a:pt x="15189" y="2384"/>
                  <a:pt x="15197" y="2393"/>
                </a:cubicBezTo>
                <a:cubicBezTo>
                  <a:pt x="15214" y="2412"/>
                  <a:pt x="15236" y="2432"/>
                  <a:pt x="15253" y="2454"/>
                </a:cubicBezTo>
                <a:cubicBezTo>
                  <a:pt x="15343" y="2573"/>
                  <a:pt x="15558" y="2705"/>
                  <a:pt x="15184" y="2782"/>
                </a:cubicBezTo>
                <a:cubicBezTo>
                  <a:pt x="15167" y="2766"/>
                  <a:pt x="15137" y="2743"/>
                  <a:pt x="15107" y="2721"/>
                </a:cubicBezTo>
                <a:lnTo>
                  <a:pt x="15107" y="2721"/>
                </a:lnTo>
                <a:cubicBezTo>
                  <a:pt x="15090" y="2721"/>
                  <a:pt x="15077" y="2717"/>
                  <a:pt x="15060" y="2717"/>
                </a:cubicBezTo>
                <a:cubicBezTo>
                  <a:pt x="15064" y="2727"/>
                  <a:pt x="15068" y="2737"/>
                  <a:pt x="15077" y="2746"/>
                </a:cubicBezTo>
                <a:lnTo>
                  <a:pt x="15077" y="2746"/>
                </a:lnTo>
                <a:cubicBezTo>
                  <a:pt x="15111" y="2910"/>
                  <a:pt x="14978" y="3022"/>
                  <a:pt x="14870" y="3141"/>
                </a:cubicBezTo>
                <a:cubicBezTo>
                  <a:pt x="14862" y="3151"/>
                  <a:pt x="14857" y="3160"/>
                  <a:pt x="14866" y="3144"/>
                </a:cubicBezTo>
                <a:cubicBezTo>
                  <a:pt x="14866" y="3163"/>
                  <a:pt x="14866" y="3151"/>
                  <a:pt x="14866" y="3138"/>
                </a:cubicBezTo>
                <a:cubicBezTo>
                  <a:pt x="14926" y="3180"/>
                  <a:pt x="14991" y="3224"/>
                  <a:pt x="15060" y="3269"/>
                </a:cubicBezTo>
                <a:cubicBezTo>
                  <a:pt x="15077" y="3212"/>
                  <a:pt x="15090" y="3157"/>
                  <a:pt x="15103" y="3106"/>
                </a:cubicBezTo>
                <a:cubicBezTo>
                  <a:pt x="15163" y="3119"/>
                  <a:pt x="15210" y="3128"/>
                  <a:pt x="15257" y="3138"/>
                </a:cubicBezTo>
                <a:cubicBezTo>
                  <a:pt x="15257" y="3147"/>
                  <a:pt x="15257" y="3154"/>
                  <a:pt x="15257" y="3163"/>
                </a:cubicBezTo>
                <a:cubicBezTo>
                  <a:pt x="15253" y="3167"/>
                  <a:pt x="15244" y="3173"/>
                  <a:pt x="15240" y="3176"/>
                </a:cubicBezTo>
                <a:cubicBezTo>
                  <a:pt x="15244" y="3173"/>
                  <a:pt x="15253" y="3167"/>
                  <a:pt x="15257" y="3163"/>
                </a:cubicBezTo>
                <a:cubicBezTo>
                  <a:pt x="15257" y="3157"/>
                  <a:pt x="15257" y="3147"/>
                  <a:pt x="15257" y="3141"/>
                </a:cubicBezTo>
                <a:cubicBezTo>
                  <a:pt x="15257" y="3090"/>
                  <a:pt x="15257" y="3042"/>
                  <a:pt x="15257" y="2981"/>
                </a:cubicBezTo>
                <a:cubicBezTo>
                  <a:pt x="15305" y="2987"/>
                  <a:pt x="15352" y="2993"/>
                  <a:pt x="15408" y="3003"/>
                </a:cubicBezTo>
                <a:cubicBezTo>
                  <a:pt x="15408" y="2942"/>
                  <a:pt x="15408" y="2891"/>
                  <a:pt x="15408" y="2794"/>
                </a:cubicBezTo>
                <a:cubicBezTo>
                  <a:pt x="15455" y="2852"/>
                  <a:pt x="15472" y="2875"/>
                  <a:pt x="15490" y="2897"/>
                </a:cubicBezTo>
                <a:cubicBezTo>
                  <a:pt x="15490" y="2897"/>
                  <a:pt x="15485" y="2900"/>
                  <a:pt x="15485" y="2900"/>
                </a:cubicBezTo>
                <a:lnTo>
                  <a:pt x="15490" y="2897"/>
                </a:lnTo>
                <a:cubicBezTo>
                  <a:pt x="15507" y="2907"/>
                  <a:pt x="15528" y="2916"/>
                  <a:pt x="15550" y="2929"/>
                </a:cubicBezTo>
                <a:cubicBezTo>
                  <a:pt x="15558" y="2881"/>
                  <a:pt x="15567" y="2839"/>
                  <a:pt x="15580" y="2791"/>
                </a:cubicBezTo>
                <a:cubicBezTo>
                  <a:pt x="15761" y="2823"/>
                  <a:pt x="15782" y="2730"/>
                  <a:pt x="15804" y="2637"/>
                </a:cubicBezTo>
                <a:cubicBezTo>
                  <a:pt x="16040" y="2602"/>
                  <a:pt x="16272" y="2560"/>
                  <a:pt x="16509" y="2538"/>
                </a:cubicBezTo>
                <a:cubicBezTo>
                  <a:pt x="16655" y="2525"/>
                  <a:pt x="16805" y="2544"/>
                  <a:pt x="16853" y="2682"/>
                </a:cubicBezTo>
                <a:cubicBezTo>
                  <a:pt x="16775" y="2685"/>
                  <a:pt x="16711" y="2701"/>
                  <a:pt x="16659" y="2746"/>
                </a:cubicBezTo>
                <a:cubicBezTo>
                  <a:pt x="16762" y="2807"/>
                  <a:pt x="16767" y="2807"/>
                  <a:pt x="16848" y="2679"/>
                </a:cubicBezTo>
                <a:cubicBezTo>
                  <a:pt x="17162" y="2785"/>
                  <a:pt x="17382" y="3285"/>
                  <a:pt x="17137" y="3555"/>
                </a:cubicBezTo>
                <a:cubicBezTo>
                  <a:pt x="17111" y="3584"/>
                  <a:pt x="17102" y="3619"/>
                  <a:pt x="17081" y="3651"/>
                </a:cubicBezTo>
                <a:lnTo>
                  <a:pt x="17081" y="3651"/>
                </a:lnTo>
                <a:cubicBezTo>
                  <a:pt x="17072" y="3667"/>
                  <a:pt x="17059" y="3680"/>
                  <a:pt x="17051" y="3696"/>
                </a:cubicBezTo>
                <a:cubicBezTo>
                  <a:pt x="17046" y="3693"/>
                  <a:pt x="17038" y="3690"/>
                  <a:pt x="17042" y="3690"/>
                </a:cubicBezTo>
                <a:cubicBezTo>
                  <a:pt x="17042" y="3690"/>
                  <a:pt x="17046" y="3690"/>
                  <a:pt x="17055" y="3693"/>
                </a:cubicBezTo>
                <a:cubicBezTo>
                  <a:pt x="17038" y="3728"/>
                  <a:pt x="17016" y="3767"/>
                  <a:pt x="16999" y="3802"/>
                </a:cubicBezTo>
                <a:cubicBezTo>
                  <a:pt x="16977" y="3799"/>
                  <a:pt x="16956" y="3796"/>
                  <a:pt x="16995" y="3802"/>
                </a:cubicBezTo>
                <a:cubicBezTo>
                  <a:pt x="16960" y="3805"/>
                  <a:pt x="16982" y="3805"/>
                  <a:pt x="17003" y="3802"/>
                </a:cubicBezTo>
                <a:cubicBezTo>
                  <a:pt x="16973" y="3898"/>
                  <a:pt x="16883" y="3969"/>
                  <a:pt x="16801" y="4040"/>
                </a:cubicBezTo>
                <a:cubicBezTo>
                  <a:pt x="16629" y="4184"/>
                  <a:pt x="16483" y="4338"/>
                  <a:pt x="16470" y="4544"/>
                </a:cubicBezTo>
                <a:cubicBezTo>
                  <a:pt x="16444" y="4954"/>
                  <a:pt x="16831" y="5115"/>
                  <a:pt x="17377" y="4932"/>
                </a:cubicBezTo>
                <a:cubicBezTo>
                  <a:pt x="17545" y="4874"/>
                  <a:pt x="17704" y="4743"/>
                  <a:pt x="17919" y="4848"/>
                </a:cubicBezTo>
                <a:cubicBezTo>
                  <a:pt x="17911" y="4848"/>
                  <a:pt x="17898" y="4852"/>
                  <a:pt x="17911" y="4848"/>
                </a:cubicBezTo>
                <a:cubicBezTo>
                  <a:pt x="17898" y="4855"/>
                  <a:pt x="17906" y="4848"/>
                  <a:pt x="17915" y="4845"/>
                </a:cubicBezTo>
                <a:cubicBezTo>
                  <a:pt x="17984" y="4845"/>
                  <a:pt x="18053" y="4842"/>
                  <a:pt x="18126" y="4842"/>
                </a:cubicBezTo>
                <a:cubicBezTo>
                  <a:pt x="18126" y="4842"/>
                  <a:pt x="18126" y="4842"/>
                  <a:pt x="18126" y="4842"/>
                </a:cubicBezTo>
                <a:cubicBezTo>
                  <a:pt x="18225" y="4868"/>
                  <a:pt x="18328" y="4893"/>
                  <a:pt x="18422" y="4919"/>
                </a:cubicBezTo>
                <a:cubicBezTo>
                  <a:pt x="18414" y="4990"/>
                  <a:pt x="18328" y="4967"/>
                  <a:pt x="18302" y="4999"/>
                </a:cubicBezTo>
                <a:cubicBezTo>
                  <a:pt x="18250" y="5003"/>
                  <a:pt x="18242" y="5015"/>
                  <a:pt x="18293" y="5044"/>
                </a:cubicBezTo>
                <a:cubicBezTo>
                  <a:pt x="18298" y="5028"/>
                  <a:pt x="18298" y="5012"/>
                  <a:pt x="18302" y="4999"/>
                </a:cubicBezTo>
                <a:cubicBezTo>
                  <a:pt x="18336" y="5057"/>
                  <a:pt x="18414" y="5064"/>
                  <a:pt x="18478" y="5086"/>
                </a:cubicBezTo>
                <a:lnTo>
                  <a:pt x="18478" y="5086"/>
                </a:lnTo>
                <a:cubicBezTo>
                  <a:pt x="18478" y="5108"/>
                  <a:pt x="18483" y="5131"/>
                  <a:pt x="18483" y="5153"/>
                </a:cubicBezTo>
                <a:lnTo>
                  <a:pt x="18483" y="5153"/>
                </a:lnTo>
                <a:cubicBezTo>
                  <a:pt x="18452" y="5157"/>
                  <a:pt x="18422" y="5102"/>
                  <a:pt x="18392" y="5153"/>
                </a:cubicBezTo>
                <a:lnTo>
                  <a:pt x="18397" y="5150"/>
                </a:lnTo>
                <a:cubicBezTo>
                  <a:pt x="18375" y="5150"/>
                  <a:pt x="18358" y="5150"/>
                  <a:pt x="18336" y="5150"/>
                </a:cubicBezTo>
                <a:cubicBezTo>
                  <a:pt x="18323" y="5150"/>
                  <a:pt x="18315" y="5150"/>
                  <a:pt x="18302" y="5147"/>
                </a:cubicBezTo>
                <a:lnTo>
                  <a:pt x="18298" y="5153"/>
                </a:lnTo>
                <a:cubicBezTo>
                  <a:pt x="18298" y="5153"/>
                  <a:pt x="18298" y="5147"/>
                  <a:pt x="18298" y="5147"/>
                </a:cubicBezTo>
                <a:cubicBezTo>
                  <a:pt x="18311" y="5147"/>
                  <a:pt x="18323" y="5147"/>
                  <a:pt x="18336" y="5150"/>
                </a:cubicBezTo>
                <a:cubicBezTo>
                  <a:pt x="18375" y="5189"/>
                  <a:pt x="18409" y="5227"/>
                  <a:pt x="18448" y="5266"/>
                </a:cubicBezTo>
                <a:cubicBezTo>
                  <a:pt x="18448" y="5266"/>
                  <a:pt x="18448" y="5266"/>
                  <a:pt x="18448" y="5266"/>
                </a:cubicBezTo>
                <a:cubicBezTo>
                  <a:pt x="18431" y="5266"/>
                  <a:pt x="18414" y="5266"/>
                  <a:pt x="18392" y="5266"/>
                </a:cubicBezTo>
                <a:cubicBezTo>
                  <a:pt x="18392" y="5266"/>
                  <a:pt x="18392" y="5266"/>
                  <a:pt x="18392" y="5266"/>
                </a:cubicBezTo>
                <a:cubicBezTo>
                  <a:pt x="18392" y="5272"/>
                  <a:pt x="18388" y="5282"/>
                  <a:pt x="18388" y="5288"/>
                </a:cubicBezTo>
                <a:lnTo>
                  <a:pt x="18388" y="5288"/>
                </a:lnTo>
                <a:cubicBezTo>
                  <a:pt x="18388" y="5304"/>
                  <a:pt x="18388" y="5320"/>
                  <a:pt x="18388" y="5336"/>
                </a:cubicBezTo>
                <a:lnTo>
                  <a:pt x="18388" y="5336"/>
                </a:lnTo>
                <a:cubicBezTo>
                  <a:pt x="18388" y="5352"/>
                  <a:pt x="18388" y="5365"/>
                  <a:pt x="18388" y="5381"/>
                </a:cubicBezTo>
                <a:cubicBezTo>
                  <a:pt x="18388" y="5381"/>
                  <a:pt x="18388" y="5381"/>
                  <a:pt x="18388" y="5381"/>
                </a:cubicBezTo>
                <a:cubicBezTo>
                  <a:pt x="18354" y="5378"/>
                  <a:pt x="18323" y="5375"/>
                  <a:pt x="18263" y="5368"/>
                </a:cubicBezTo>
                <a:cubicBezTo>
                  <a:pt x="18315" y="5404"/>
                  <a:pt x="18349" y="5426"/>
                  <a:pt x="18384" y="5445"/>
                </a:cubicBezTo>
                <a:lnTo>
                  <a:pt x="18384" y="5445"/>
                </a:lnTo>
                <a:cubicBezTo>
                  <a:pt x="18384" y="5461"/>
                  <a:pt x="18384" y="5478"/>
                  <a:pt x="18384" y="5494"/>
                </a:cubicBezTo>
                <a:lnTo>
                  <a:pt x="18384" y="5494"/>
                </a:lnTo>
                <a:cubicBezTo>
                  <a:pt x="18354" y="5494"/>
                  <a:pt x="18323" y="5494"/>
                  <a:pt x="18293" y="5494"/>
                </a:cubicBezTo>
                <a:lnTo>
                  <a:pt x="18293" y="5494"/>
                </a:lnTo>
                <a:cubicBezTo>
                  <a:pt x="18263" y="5487"/>
                  <a:pt x="18237" y="5484"/>
                  <a:pt x="18173" y="5471"/>
                </a:cubicBezTo>
                <a:cubicBezTo>
                  <a:pt x="18233" y="5500"/>
                  <a:pt x="18237" y="5548"/>
                  <a:pt x="18293" y="5516"/>
                </a:cubicBezTo>
                <a:lnTo>
                  <a:pt x="18293" y="5516"/>
                </a:lnTo>
                <a:cubicBezTo>
                  <a:pt x="18285" y="5555"/>
                  <a:pt x="18272" y="5590"/>
                  <a:pt x="18263" y="5628"/>
                </a:cubicBezTo>
                <a:cubicBezTo>
                  <a:pt x="18259" y="5619"/>
                  <a:pt x="18259" y="5609"/>
                  <a:pt x="18263" y="5625"/>
                </a:cubicBezTo>
                <a:cubicBezTo>
                  <a:pt x="18250" y="5612"/>
                  <a:pt x="18259" y="5622"/>
                  <a:pt x="18268" y="5628"/>
                </a:cubicBezTo>
                <a:cubicBezTo>
                  <a:pt x="18203" y="5680"/>
                  <a:pt x="18233" y="5731"/>
                  <a:pt x="18263" y="5782"/>
                </a:cubicBezTo>
                <a:lnTo>
                  <a:pt x="18268" y="5786"/>
                </a:lnTo>
                <a:cubicBezTo>
                  <a:pt x="18272" y="5792"/>
                  <a:pt x="18272" y="5798"/>
                  <a:pt x="18263" y="5805"/>
                </a:cubicBezTo>
                <a:lnTo>
                  <a:pt x="18263" y="5805"/>
                </a:lnTo>
                <a:cubicBezTo>
                  <a:pt x="18177" y="5853"/>
                  <a:pt x="18096" y="5901"/>
                  <a:pt x="17997" y="5956"/>
                </a:cubicBezTo>
                <a:cubicBezTo>
                  <a:pt x="17945" y="5937"/>
                  <a:pt x="17880" y="5914"/>
                  <a:pt x="17816" y="5892"/>
                </a:cubicBezTo>
                <a:lnTo>
                  <a:pt x="17816" y="5892"/>
                </a:lnTo>
                <a:cubicBezTo>
                  <a:pt x="17820" y="5885"/>
                  <a:pt x="17820" y="5876"/>
                  <a:pt x="17816" y="5869"/>
                </a:cubicBezTo>
                <a:cubicBezTo>
                  <a:pt x="17816" y="5869"/>
                  <a:pt x="17816" y="5872"/>
                  <a:pt x="17816" y="5872"/>
                </a:cubicBezTo>
                <a:cubicBezTo>
                  <a:pt x="17739" y="6004"/>
                  <a:pt x="17911" y="6091"/>
                  <a:pt x="17936" y="6206"/>
                </a:cubicBezTo>
                <a:cubicBezTo>
                  <a:pt x="17945" y="6245"/>
                  <a:pt x="18018" y="6209"/>
                  <a:pt x="18053" y="6180"/>
                </a:cubicBezTo>
                <a:lnTo>
                  <a:pt x="18053" y="6177"/>
                </a:lnTo>
                <a:cubicBezTo>
                  <a:pt x="18061" y="6200"/>
                  <a:pt x="18070" y="6222"/>
                  <a:pt x="18083" y="6245"/>
                </a:cubicBezTo>
                <a:cubicBezTo>
                  <a:pt x="18091" y="6257"/>
                  <a:pt x="18100" y="6267"/>
                  <a:pt x="18087" y="6248"/>
                </a:cubicBezTo>
                <a:cubicBezTo>
                  <a:pt x="18113" y="6261"/>
                  <a:pt x="18096" y="6251"/>
                  <a:pt x="18083" y="6245"/>
                </a:cubicBezTo>
                <a:cubicBezTo>
                  <a:pt x="18096" y="6216"/>
                  <a:pt x="18134" y="6187"/>
                  <a:pt x="18087" y="6155"/>
                </a:cubicBezTo>
                <a:lnTo>
                  <a:pt x="18091" y="6155"/>
                </a:lnTo>
                <a:cubicBezTo>
                  <a:pt x="18108" y="6103"/>
                  <a:pt x="18130" y="6052"/>
                  <a:pt x="18147" y="6001"/>
                </a:cubicBezTo>
                <a:cubicBezTo>
                  <a:pt x="18147" y="6001"/>
                  <a:pt x="18151" y="6004"/>
                  <a:pt x="18151" y="6004"/>
                </a:cubicBezTo>
                <a:lnTo>
                  <a:pt x="18143" y="6001"/>
                </a:lnTo>
                <a:cubicBezTo>
                  <a:pt x="18160" y="5953"/>
                  <a:pt x="18255" y="6017"/>
                  <a:pt x="18263" y="5956"/>
                </a:cubicBezTo>
                <a:lnTo>
                  <a:pt x="18259" y="5959"/>
                </a:lnTo>
                <a:cubicBezTo>
                  <a:pt x="18328" y="5981"/>
                  <a:pt x="18401" y="6004"/>
                  <a:pt x="18405" y="5914"/>
                </a:cubicBezTo>
                <a:lnTo>
                  <a:pt x="18409" y="5914"/>
                </a:lnTo>
                <a:cubicBezTo>
                  <a:pt x="18414" y="5882"/>
                  <a:pt x="18414" y="5850"/>
                  <a:pt x="18418" y="5818"/>
                </a:cubicBezTo>
                <a:cubicBezTo>
                  <a:pt x="18470" y="5811"/>
                  <a:pt x="18513" y="5808"/>
                  <a:pt x="18556" y="5802"/>
                </a:cubicBezTo>
                <a:cubicBezTo>
                  <a:pt x="18556" y="5802"/>
                  <a:pt x="18560" y="5805"/>
                  <a:pt x="18560" y="5805"/>
                </a:cubicBezTo>
                <a:lnTo>
                  <a:pt x="18556" y="5802"/>
                </a:lnTo>
                <a:cubicBezTo>
                  <a:pt x="18551" y="5747"/>
                  <a:pt x="18543" y="5689"/>
                  <a:pt x="18538" y="5628"/>
                </a:cubicBezTo>
                <a:cubicBezTo>
                  <a:pt x="18599" y="5619"/>
                  <a:pt x="18655" y="5612"/>
                  <a:pt x="18710" y="5606"/>
                </a:cubicBezTo>
                <a:cubicBezTo>
                  <a:pt x="18710" y="5606"/>
                  <a:pt x="18715" y="5603"/>
                  <a:pt x="18715" y="5603"/>
                </a:cubicBezTo>
                <a:lnTo>
                  <a:pt x="18710" y="5606"/>
                </a:lnTo>
                <a:cubicBezTo>
                  <a:pt x="18689" y="5577"/>
                  <a:pt x="18672" y="5545"/>
                  <a:pt x="18650" y="5516"/>
                </a:cubicBezTo>
                <a:cubicBezTo>
                  <a:pt x="18650" y="5516"/>
                  <a:pt x="18646" y="5519"/>
                  <a:pt x="18646" y="5519"/>
                </a:cubicBezTo>
                <a:cubicBezTo>
                  <a:pt x="18655" y="5513"/>
                  <a:pt x="18659" y="5506"/>
                  <a:pt x="18667" y="5503"/>
                </a:cubicBezTo>
                <a:cubicBezTo>
                  <a:pt x="18659" y="5500"/>
                  <a:pt x="18655" y="5497"/>
                  <a:pt x="18646" y="5497"/>
                </a:cubicBezTo>
                <a:lnTo>
                  <a:pt x="18650" y="5497"/>
                </a:lnTo>
                <a:cubicBezTo>
                  <a:pt x="18650" y="5468"/>
                  <a:pt x="18667" y="5449"/>
                  <a:pt x="18706" y="5452"/>
                </a:cubicBezTo>
                <a:cubicBezTo>
                  <a:pt x="18706" y="5452"/>
                  <a:pt x="18715" y="5455"/>
                  <a:pt x="18715" y="5455"/>
                </a:cubicBezTo>
                <a:lnTo>
                  <a:pt x="18706" y="5452"/>
                </a:lnTo>
                <a:cubicBezTo>
                  <a:pt x="18706" y="5439"/>
                  <a:pt x="18706" y="5426"/>
                  <a:pt x="18706" y="5401"/>
                </a:cubicBezTo>
                <a:cubicBezTo>
                  <a:pt x="18732" y="5413"/>
                  <a:pt x="18749" y="5423"/>
                  <a:pt x="18766" y="5433"/>
                </a:cubicBezTo>
                <a:cubicBezTo>
                  <a:pt x="18766" y="5433"/>
                  <a:pt x="18771" y="5433"/>
                  <a:pt x="18771" y="5433"/>
                </a:cubicBezTo>
                <a:lnTo>
                  <a:pt x="18762" y="5433"/>
                </a:lnTo>
                <a:cubicBezTo>
                  <a:pt x="18753" y="5394"/>
                  <a:pt x="18745" y="5359"/>
                  <a:pt x="18736" y="5320"/>
                </a:cubicBezTo>
                <a:lnTo>
                  <a:pt x="18736" y="5320"/>
                </a:lnTo>
                <a:cubicBezTo>
                  <a:pt x="18736" y="5311"/>
                  <a:pt x="18736" y="5304"/>
                  <a:pt x="18736" y="5295"/>
                </a:cubicBezTo>
                <a:lnTo>
                  <a:pt x="18736" y="5295"/>
                </a:lnTo>
                <a:cubicBezTo>
                  <a:pt x="18672" y="5214"/>
                  <a:pt x="18796" y="5221"/>
                  <a:pt x="18827" y="5185"/>
                </a:cubicBezTo>
                <a:lnTo>
                  <a:pt x="18827" y="5185"/>
                </a:lnTo>
                <a:cubicBezTo>
                  <a:pt x="18822" y="5157"/>
                  <a:pt x="18814" y="5128"/>
                  <a:pt x="18805" y="5089"/>
                </a:cubicBezTo>
                <a:cubicBezTo>
                  <a:pt x="18925" y="5131"/>
                  <a:pt x="19037" y="5169"/>
                  <a:pt x="19149" y="5208"/>
                </a:cubicBezTo>
                <a:lnTo>
                  <a:pt x="19149" y="5205"/>
                </a:lnTo>
                <a:cubicBezTo>
                  <a:pt x="19171" y="5205"/>
                  <a:pt x="19192" y="5205"/>
                  <a:pt x="19214" y="5205"/>
                </a:cubicBezTo>
                <a:lnTo>
                  <a:pt x="19214" y="5205"/>
                </a:lnTo>
                <a:cubicBezTo>
                  <a:pt x="19222" y="5205"/>
                  <a:pt x="19235" y="5205"/>
                  <a:pt x="19244" y="5205"/>
                </a:cubicBezTo>
                <a:lnTo>
                  <a:pt x="19239" y="5205"/>
                </a:lnTo>
                <a:cubicBezTo>
                  <a:pt x="19261" y="5198"/>
                  <a:pt x="19282" y="5189"/>
                  <a:pt x="19300" y="5182"/>
                </a:cubicBezTo>
                <a:lnTo>
                  <a:pt x="19300" y="5182"/>
                </a:lnTo>
                <a:cubicBezTo>
                  <a:pt x="19308" y="5160"/>
                  <a:pt x="19321" y="5137"/>
                  <a:pt x="19330" y="5118"/>
                </a:cubicBezTo>
                <a:cubicBezTo>
                  <a:pt x="19330" y="5118"/>
                  <a:pt x="19334" y="5115"/>
                  <a:pt x="19334" y="5115"/>
                </a:cubicBezTo>
                <a:lnTo>
                  <a:pt x="19330" y="5118"/>
                </a:lnTo>
                <a:cubicBezTo>
                  <a:pt x="19321" y="5118"/>
                  <a:pt x="19308" y="5115"/>
                  <a:pt x="19300" y="5115"/>
                </a:cubicBezTo>
                <a:cubicBezTo>
                  <a:pt x="19300" y="5115"/>
                  <a:pt x="19304" y="5118"/>
                  <a:pt x="19304" y="5118"/>
                </a:cubicBezTo>
                <a:cubicBezTo>
                  <a:pt x="19295" y="5112"/>
                  <a:pt x="19282" y="5102"/>
                  <a:pt x="19274" y="5096"/>
                </a:cubicBezTo>
                <a:lnTo>
                  <a:pt x="19274" y="5096"/>
                </a:lnTo>
                <a:cubicBezTo>
                  <a:pt x="19282" y="5073"/>
                  <a:pt x="19300" y="5051"/>
                  <a:pt x="19244" y="5054"/>
                </a:cubicBezTo>
                <a:lnTo>
                  <a:pt x="19244" y="5057"/>
                </a:lnTo>
                <a:cubicBezTo>
                  <a:pt x="19265" y="5006"/>
                  <a:pt x="19209" y="4980"/>
                  <a:pt x="19179" y="4942"/>
                </a:cubicBezTo>
                <a:lnTo>
                  <a:pt x="19179" y="4942"/>
                </a:lnTo>
                <a:cubicBezTo>
                  <a:pt x="19063" y="4804"/>
                  <a:pt x="18900" y="4707"/>
                  <a:pt x="18676" y="4656"/>
                </a:cubicBezTo>
                <a:cubicBezTo>
                  <a:pt x="18784" y="4592"/>
                  <a:pt x="18921" y="4720"/>
                  <a:pt x="19003" y="4611"/>
                </a:cubicBezTo>
                <a:cubicBezTo>
                  <a:pt x="19011" y="4614"/>
                  <a:pt x="19016" y="4614"/>
                  <a:pt x="19024" y="4617"/>
                </a:cubicBezTo>
                <a:cubicBezTo>
                  <a:pt x="19016" y="4614"/>
                  <a:pt x="19007" y="4614"/>
                  <a:pt x="19003" y="4611"/>
                </a:cubicBezTo>
                <a:cubicBezTo>
                  <a:pt x="18891" y="4576"/>
                  <a:pt x="18779" y="4540"/>
                  <a:pt x="18607" y="4483"/>
                </a:cubicBezTo>
                <a:cubicBezTo>
                  <a:pt x="18865" y="4476"/>
                  <a:pt x="19033" y="4502"/>
                  <a:pt x="19158" y="4633"/>
                </a:cubicBezTo>
                <a:cubicBezTo>
                  <a:pt x="19158" y="4633"/>
                  <a:pt x="19158" y="4633"/>
                  <a:pt x="19158" y="4633"/>
                </a:cubicBezTo>
                <a:cubicBezTo>
                  <a:pt x="19179" y="4649"/>
                  <a:pt x="19196" y="4662"/>
                  <a:pt x="19218" y="4678"/>
                </a:cubicBezTo>
                <a:cubicBezTo>
                  <a:pt x="19214" y="4682"/>
                  <a:pt x="19205" y="4685"/>
                  <a:pt x="19205" y="4685"/>
                </a:cubicBezTo>
                <a:cubicBezTo>
                  <a:pt x="19205" y="4685"/>
                  <a:pt x="19209" y="4682"/>
                  <a:pt x="19218" y="4678"/>
                </a:cubicBezTo>
                <a:cubicBezTo>
                  <a:pt x="19373" y="4845"/>
                  <a:pt x="19609" y="4967"/>
                  <a:pt x="19691" y="5243"/>
                </a:cubicBezTo>
                <a:cubicBezTo>
                  <a:pt x="19785" y="4986"/>
                  <a:pt x="19596" y="4868"/>
                  <a:pt x="19489" y="4710"/>
                </a:cubicBezTo>
                <a:cubicBezTo>
                  <a:pt x="19661" y="4749"/>
                  <a:pt x="19665" y="4874"/>
                  <a:pt x="19781" y="4942"/>
                </a:cubicBezTo>
                <a:cubicBezTo>
                  <a:pt x="19785" y="4919"/>
                  <a:pt x="19794" y="4900"/>
                  <a:pt x="19798" y="4884"/>
                </a:cubicBezTo>
                <a:cubicBezTo>
                  <a:pt x="19803" y="4881"/>
                  <a:pt x="19811" y="4874"/>
                  <a:pt x="19816" y="4871"/>
                </a:cubicBezTo>
                <a:cubicBezTo>
                  <a:pt x="20035" y="5214"/>
                  <a:pt x="19902" y="5766"/>
                  <a:pt x="19532" y="6046"/>
                </a:cubicBezTo>
                <a:cubicBezTo>
                  <a:pt x="19459" y="6100"/>
                  <a:pt x="19338" y="6148"/>
                  <a:pt x="19373" y="6241"/>
                </a:cubicBezTo>
                <a:cubicBezTo>
                  <a:pt x="19407" y="6322"/>
                  <a:pt x="19532" y="6312"/>
                  <a:pt x="19626" y="6328"/>
                </a:cubicBezTo>
                <a:cubicBezTo>
                  <a:pt x="19751" y="6351"/>
                  <a:pt x="19828" y="6412"/>
                  <a:pt x="19906" y="6479"/>
                </a:cubicBezTo>
                <a:cubicBezTo>
                  <a:pt x="19897" y="6485"/>
                  <a:pt x="19893" y="6489"/>
                  <a:pt x="19884" y="6495"/>
                </a:cubicBezTo>
                <a:cubicBezTo>
                  <a:pt x="19820" y="6479"/>
                  <a:pt x="19755" y="6466"/>
                  <a:pt x="19695" y="6450"/>
                </a:cubicBezTo>
                <a:cubicBezTo>
                  <a:pt x="19613" y="6485"/>
                  <a:pt x="19669" y="6553"/>
                  <a:pt x="19626" y="6598"/>
                </a:cubicBezTo>
                <a:cubicBezTo>
                  <a:pt x="19626" y="6598"/>
                  <a:pt x="19631" y="6594"/>
                  <a:pt x="19631" y="6594"/>
                </a:cubicBezTo>
                <a:cubicBezTo>
                  <a:pt x="19613" y="6630"/>
                  <a:pt x="19579" y="6617"/>
                  <a:pt x="19545" y="6607"/>
                </a:cubicBezTo>
                <a:cubicBezTo>
                  <a:pt x="19566" y="6659"/>
                  <a:pt x="19583" y="6707"/>
                  <a:pt x="19609" y="6771"/>
                </a:cubicBezTo>
                <a:cubicBezTo>
                  <a:pt x="19519" y="6787"/>
                  <a:pt x="19441" y="6800"/>
                  <a:pt x="19364" y="6816"/>
                </a:cubicBezTo>
                <a:cubicBezTo>
                  <a:pt x="19364" y="6816"/>
                  <a:pt x="19360" y="6816"/>
                  <a:pt x="19360" y="6816"/>
                </a:cubicBezTo>
                <a:cubicBezTo>
                  <a:pt x="19360" y="6816"/>
                  <a:pt x="19364" y="6819"/>
                  <a:pt x="19364" y="6819"/>
                </a:cubicBezTo>
                <a:cubicBezTo>
                  <a:pt x="19351" y="6842"/>
                  <a:pt x="19342" y="6867"/>
                  <a:pt x="19330" y="6890"/>
                </a:cubicBezTo>
                <a:cubicBezTo>
                  <a:pt x="19330" y="6890"/>
                  <a:pt x="19330" y="6890"/>
                  <a:pt x="19330" y="6890"/>
                </a:cubicBezTo>
                <a:cubicBezTo>
                  <a:pt x="19321" y="6912"/>
                  <a:pt x="19317" y="6935"/>
                  <a:pt x="19360" y="6935"/>
                </a:cubicBezTo>
                <a:lnTo>
                  <a:pt x="19360" y="6935"/>
                </a:lnTo>
                <a:cubicBezTo>
                  <a:pt x="19338" y="7005"/>
                  <a:pt x="19467" y="6992"/>
                  <a:pt x="19476" y="7047"/>
                </a:cubicBezTo>
                <a:cubicBezTo>
                  <a:pt x="19476" y="7047"/>
                  <a:pt x="19480" y="7050"/>
                  <a:pt x="19480" y="7050"/>
                </a:cubicBezTo>
                <a:lnTo>
                  <a:pt x="19476" y="7047"/>
                </a:lnTo>
                <a:cubicBezTo>
                  <a:pt x="19515" y="6986"/>
                  <a:pt x="19553" y="6928"/>
                  <a:pt x="19601" y="6854"/>
                </a:cubicBezTo>
                <a:cubicBezTo>
                  <a:pt x="19631" y="6887"/>
                  <a:pt x="19661" y="6912"/>
                  <a:pt x="19687" y="6941"/>
                </a:cubicBezTo>
                <a:lnTo>
                  <a:pt x="19687" y="6941"/>
                </a:lnTo>
                <a:cubicBezTo>
                  <a:pt x="19695" y="6964"/>
                  <a:pt x="19708" y="6986"/>
                  <a:pt x="19717" y="7005"/>
                </a:cubicBezTo>
                <a:lnTo>
                  <a:pt x="19712" y="7005"/>
                </a:lnTo>
                <a:cubicBezTo>
                  <a:pt x="19734" y="7037"/>
                  <a:pt x="19755" y="7069"/>
                  <a:pt x="19777" y="7098"/>
                </a:cubicBezTo>
                <a:cubicBezTo>
                  <a:pt x="19790" y="7092"/>
                  <a:pt x="19811" y="7082"/>
                  <a:pt x="19828" y="7073"/>
                </a:cubicBezTo>
                <a:cubicBezTo>
                  <a:pt x="19828" y="7076"/>
                  <a:pt x="19828" y="7076"/>
                  <a:pt x="19833" y="7079"/>
                </a:cubicBezTo>
                <a:cubicBezTo>
                  <a:pt x="19833" y="7076"/>
                  <a:pt x="19833" y="7076"/>
                  <a:pt x="19833" y="7073"/>
                </a:cubicBezTo>
                <a:cubicBezTo>
                  <a:pt x="19833" y="7050"/>
                  <a:pt x="19833" y="7028"/>
                  <a:pt x="19833" y="7005"/>
                </a:cubicBezTo>
                <a:cubicBezTo>
                  <a:pt x="19833" y="7005"/>
                  <a:pt x="19828" y="7005"/>
                  <a:pt x="19828" y="7005"/>
                </a:cubicBezTo>
                <a:cubicBezTo>
                  <a:pt x="19837" y="7005"/>
                  <a:pt x="19850" y="7005"/>
                  <a:pt x="19859" y="7005"/>
                </a:cubicBezTo>
                <a:cubicBezTo>
                  <a:pt x="19859" y="7005"/>
                  <a:pt x="19863" y="7008"/>
                  <a:pt x="19863" y="7008"/>
                </a:cubicBezTo>
                <a:lnTo>
                  <a:pt x="19859" y="7005"/>
                </a:lnTo>
                <a:cubicBezTo>
                  <a:pt x="19837" y="6989"/>
                  <a:pt x="19816" y="6976"/>
                  <a:pt x="19798" y="6960"/>
                </a:cubicBezTo>
                <a:lnTo>
                  <a:pt x="19798" y="6960"/>
                </a:lnTo>
                <a:cubicBezTo>
                  <a:pt x="19798" y="6896"/>
                  <a:pt x="19798" y="6829"/>
                  <a:pt x="19794" y="6765"/>
                </a:cubicBezTo>
                <a:lnTo>
                  <a:pt x="19790" y="6765"/>
                </a:lnTo>
                <a:cubicBezTo>
                  <a:pt x="19820" y="6758"/>
                  <a:pt x="19854" y="6749"/>
                  <a:pt x="19884" y="6742"/>
                </a:cubicBezTo>
                <a:lnTo>
                  <a:pt x="19884" y="6742"/>
                </a:lnTo>
                <a:cubicBezTo>
                  <a:pt x="19932" y="6742"/>
                  <a:pt x="19970" y="6749"/>
                  <a:pt x="19979" y="6787"/>
                </a:cubicBezTo>
                <a:cubicBezTo>
                  <a:pt x="19966" y="6787"/>
                  <a:pt x="19957" y="6787"/>
                  <a:pt x="19945" y="6784"/>
                </a:cubicBezTo>
                <a:cubicBezTo>
                  <a:pt x="19945" y="6784"/>
                  <a:pt x="19940" y="6781"/>
                  <a:pt x="19940" y="6781"/>
                </a:cubicBezTo>
                <a:lnTo>
                  <a:pt x="19945" y="6784"/>
                </a:lnTo>
                <a:cubicBezTo>
                  <a:pt x="19957" y="6784"/>
                  <a:pt x="19966" y="6784"/>
                  <a:pt x="19979" y="6787"/>
                </a:cubicBezTo>
                <a:cubicBezTo>
                  <a:pt x="19979" y="6758"/>
                  <a:pt x="19979" y="6726"/>
                  <a:pt x="19975" y="6697"/>
                </a:cubicBezTo>
                <a:lnTo>
                  <a:pt x="19975" y="6697"/>
                </a:lnTo>
                <a:cubicBezTo>
                  <a:pt x="19983" y="6668"/>
                  <a:pt x="19992" y="6636"/>
                  <a:pt x="20005" y="6607"/>
                </a:cubicBezTo>
                <a:lnTo>
                  <a:pt x="20005" y="6611"/>
                </a:lnTo>
                <a:cubicBezTo>
                  <a:pt x="20413" y="6941"/>
                  <a:pt x="20250" y="7548"/>
                  <a:pt x="19678" y="7827"/>
                </a:cubicBezTo>
                <a:cubicBezTo>
                  <a:pt x="19540" y="7894"/>
                  <a:pt x="19377" y="7936"/>
                  <a:pt x="19235" y="7997"/>
                </a:cubicBezTo>
                <a:cubicBezTo>
                  <a:pt x="19059" y="8071"/>
                  <a:pt x="18951" y="8196"/>
                  <a:pt x="19080" y="8324"/>
                </a:cubicBezTo>
                <a:cubicBezTo>
                  <a:pt x="19553" y="8790"/>
                  <a:pt x="19067" y="9396"/>
                  <a:pt x="18495" y="9541"/>
                </a:cubicBezTo>
                <a:cubicBezTo>
                  <a:pt x="18392" y="9566"/>
                  <a:pt x="18293" y="9595"/>
                  <a:pt x="18366" y="9701"/>
                </a:cubicBezTo>
                <a:cubicBezTo>
                  <a:pt x="18594" y="9711"/>
                  <a:pt x="18706" y="9897"/>
                  <a:pt x="18676" y="10154"/>
                </a:cubicBezTo>
                <a:cubicBezTo>
                  <a:pt x="18655" y="10350"/>
                  <a:pt x="18543" y="10526"/>
                  <a:pt x="18457" y="10764"/>
                </a:cubicBezTo>
                <a:cubicBezTo>
                  <a:pt x="18775" y="10481"/>
                  <a:pt x="18861" y="10202"/>
                  <a:pt x="18831" y="9900"/>
                </a:cubicBezTo>
                <a:cubicBezTo>
                  <a:pt x="18968" y="10179"/>
                  <a:pt x="18857" y="10433"/>
                  <a:pt x="18659" y="10671"/>
                </a:cubicBezTo>
                <a:cubicBezTo>
                  <a:pt x="18345" y="11046"/>
                  <a:pt x="17893" y="11300"/>
                  <a:pt x="17347" y="11457"/>
                </a:cubicBezTo>
                <a:cubicBezTo>
                  <a:pt x="17167" y="11508"/>
                  <a:pt x="17145" y="11585"/>
                  <a:pt x="17184" y="11701"/>
                </a:cubicBezTo>
                <a:cubicBezTo>
                  <a:pt x="17283" y="12002"/>
                  <a:pt x="17205" y="12144"/>
                  <a:pt x="16844" y="12304"/>
                </a:cubicBezTo>
                <a:cubicBezTo>
                  <a:pt x="16793" y="12327"/>
                  <a:pt x="16771" y="12356"/>
                  <a:pt x="16754" y="12397"/>
                </a:cubicBezTo>
                <a:cubicBezTo>
                  <a:pt x="16543" y="12908"/>
                  <a:pt x="16049" y="13148"/>
                  <a:pt x="15330" y="13081"/>
                </a:cubicBezTo>
                <a:cubicBezTo>
                  <a:pt x="15150" y="13065"/>
                  <a:pt x="15064" y="13103"/>
                  <a:pt x="15034" y="13235"/>
                </a:cubicBezTo>
                <a:cubicBezTo>
                  <a:pt x="14767" y="14371"/>
                  <a:pt x="14483" y="15504"/>
                  <a:pt x="14264" y="16647"/>
                </a:cubicBezTo>
                <a:cubicBezTo>
                  <a:pt x="14251" y="16704"/>
                  <a:pt x="14290" y="16733"/>
                  <a:pt x="14337" y="16769"/>
                </a:cubicBezTo>
                <a:cubicBezTo>
                  <a:pt x="14776" y="17090"/>
                  <a:pt x="15356" y="17231"/>
                  <a:pt x="15864" y="17462"/>
                </a:cubicBezTo>
                <a:cubicBezTo>
                  <a:pt x="16861" y="17918"/>
                  <a:pt x="18027" y="17963"/>
                  <a:pt x="19080" y="18267"/>
                </a:cubicBezTo>
                <a:cubicBezTo>
                  <a:pt x="19721" y="18454"/>
                  <a:pt x="20332" y="18678"/>
                  <a:pt x="20787" y="19079"/>
                </a:cubicBezTo>
                <a:cubicBezTo>
                  <a:pt x="20818" y="19105"/>
                  <a:pt x="20839" y="19140"/>
                  <a:pt x="20869" y="19169"/>
                </a:cubicBezTo>
                <a:cubicBezTo>
                  <a:pt x="20865" y="19173"/>
                  <a:pt x="20861" y="19176"/>
                  <a:pt x="20856" y="19179"/>
                </a:cubicBezTo>
                <a:cubicBezTo>
                  <a:pt x="19743" y="18357"/>
                  <a:pt x="18285" y="18133"/>
                  <a:pt x="16840" y="17882"/>
                </a:cubicBezTo>
                <a:cubicBezTo>
                  <a:pt x="16569" y="17834"/>
                  <a:pt x="16410" y="17693"/>
                  <a:pt x="16182" y="17616"/>
                </a:cubicBezTo>
                <a:cubicBezTo>
                  <a:pt x="16074" y="17581"/>
                  <a:pt x="15971" y="17516"/>
                  <a:pt x="15838" y="17542"/>
                </a:cubicBezTo>
                <a:lnTo>
                  <a:pt x="15838" y="17542"/>
                </a:lnTo>
                <a:cubicBezTo>
                  <a:pt x="15825" y="17552"/>
                  <a:pt x="15816" y="17558"/>
                  <a:pt x="15804" y="17568"/>
                </a:cubicBezTo>
                <a:cubicBezTo>
                  <a:pt x="15804" y="17568"/>
                  <a:pt x="15804" y="17565"/>
                  <a:pt x="15804" y="17565"/>
                </a:cubicBezTo>
                <a:cubicBezTo>
                  <a:pt x="15309" y="17298"/>
                  <a:pt x="14698" y="17167"/>
                  <a:pt x="14260" y="16836"/>
                </a:cubicBezTo>
                <a:cubicBezTo>
                  <a:pt x="14144" y="16894"/>
                  <a:pt x="14191" y="16952"/>
                  <a:pt x="14243" y="17000"/>
                </a:cubicBezTo>
                <a:cubicBezTo>
                  <a:pt x="14617" y="17350"/>
                  <a:pt x="14939" y="17735"/>
                  <a:pt x="15494" y="17963"/>
                </a:cubicBezTo>
                <a:cubicBezTo>
                  <a:pt x="15782" y="18081"/>
                  <a:pt x="15885" y="18296"/>
                  <a:pt x="15941" y="18547"/>
                </a:cubicBezTo>
                <a:cubicBezTo>
                  <a:pt x="16006" y="18832"/>
                  <a:pt x="16169" y="19105"/>
                  <a:pt x="16311" y="19378"/>
                </a:cubicBezTo>
                <a:cubicBezTo>
                  <a:pt x="16668" y="20078"/>
                  <a:pt x="16741" y="20780"/>
                  <a:pt x="16393" y="21493"/>
                </a:cubicBezTo>
                <a:cubicBezTo>
                  <a:pt x="16324" y="21493"/>
                  <a:pt x="16255" y="21493"/>
                  <a:pt x="16186" y="21493"/>
                </a:cubicBezTo>
                <a:cubicBezTo>
                  <a:pt x="16195" y="21471"/>
                  <a:pt x="16208" y="21448"/>
                  <a:pt x="16216" y="21426"/>
                </a:cubicBezTo>
                <a:cubicBezTo>
                  <a:pt x="16225" y="21426"/>
                  <a:pt x="16234" y="21426"/>
                  <a:pt x="16246" y="21426"/>
                </a:cubicBezTo>
                <a:cubicBezTo>
                  <a:pt x="16246" y="21410"/>
                  <a:pt x="16246" y="21397"/>
                  <a:pt x="16246" y="21381"/>
                </a:cubicBezTo>
                <a:cubicBezTo>
                  <a:pt x="16246" y="21374"/>
                  <a:pt x="16246" y="21368"/>
                  <a:pt x="16246" y="21358"/>
                </a:cubicBezTo>
                <a:cubicBezTo>
                  <a:pt x="16259" y="21352"/>
                  <a:pt x="16268" y="21345"/>
                  <a:pt x="16281" y="21339"/>
                </a:cubicBezTo>
                <a:lnTo>
                  <a:pt x="16285" y="21336"/>
                </a:lnTo>
                <a:cubicBezTo>
                  <a:pt x="16285" y="21336"/>
                  <a:pt x="16281" y="21339"/>
                  <a:pt x="16281" y="21339"/>
                </a:cubicBezTo>
                <a:cubicBezTo>
                  <a:pt x="16268" y="21339"/>
                  <a:pt x="16255" y="21336"/>
                  <a:pt x="16242" y="21336"/>
                </a:cubicBezTo>
                <a:cubicBezTo>
                  <a:pt x="16242" y="21320"/>
                  <a:pt x="16242" y="21307"/>
                  <a:pt x="16242" y="21291"/>
                </a:cubicBezTo>
                <a:cubicBezTo>
                  <a:pt x="16251" y="21275"/>
                  <a:pt x="16264" y="21262"/>
                  <a:pt x="16272" y="21246"/>
                </a:cubicBezTo>
                <a:cubicBezTo>
                  <a:pt x="16315" y="21207"/>
                  <a:pt x="16320" y="21162"/>
                  <a:pt x="16302" y="21114"/>
                </a:cubicBezTo>
                <a:cubicBezTo>
                  <a:pt x="16311" y="21114"/>
                  <a:pt x="16324" y="21114"/>
                  <a:pt x="16333" y="21114"/>
                </a:cubicBezTo>
                <a:cubicBezTo>
                  <a:pt x="16337" y="21117"/>
                  <a:pt x="16341" y="21121"/>
                  <a:pt x="16341" y="21124"/>
                </a:cubicBezTo>
                <a:cubicBezTo>
                  <a:pt x="16341" y="21124"/>
                  <a:pt x="16333" y="21121"/>
                  <a:pt x="16328" y="21117"/>
                </a:cubicBezTo>
                <a:cubicBezTo>
                  <a:pt x="16328" y="21101"/>
                  <a:pt x="16328" y="21089"/>
                  <a:pt x="16328" y="21073"/>
                </a:cubicBezTo>
                <a:cubicBezTo>
                  <a:pt x="16337" y="21073"/>
                  <a:pt x="16350" y="21073"/>
                  <a:pt x="16358" y="21073"/>
                </a:cubicBezTo>
                <a:cubicBezTo>
                  <a:pt x="16358" y="21073"/>
                  <a:pt x="16358" y="21073"/>
                  <a:pt x="16358" y="21073"/>
                </a:cubicBezTo>
                <a:cubicBezTo>
                  <a:pt x="16367" y="21057"/>
                  <a:pt x="16380" y="21040"/>
                  <a:pt x="16388" y="21028"/>
                </a:cubicBezTo>
                <a:cubicBezTo>
                  <a:pt x="16388" y="21028"/>
                  <a:pt x="16393" y="21031"/>
                  <a:pt x="16393" y="21031"/>
                </a:cubicBezTo>
                <a:lnTo>
                  <a:pt x="16388" y="21028"/>
                </a:lnTo>
                <a:cubicBezTo>
                  <a:pt x="16384" y="21021"/>
                  <a:pt x="16380" y="21015"/>
                  <a:pt x="16384" y="21008"/>
                </a:cubicBezTo>
                <a:cubicBezTo>
                  <a:pt x="16384" y="21002"/>
                  <a:pt x="16384" y="20992"/>
                  <a:pt x="16384" y="20986"/>
                </a:cubicBezTo>
                <a:cubicBezTo>
                  <a:pt x="16376" y="20973"/>
                  <a:pt x="16367" y="20957"/>
                  <a:pt x="16358" y="20944"/>
                </a:cubicBezTo>
                <a:lnTo>
                  <a:pt x="16358" y="20944"/>
                </a:lnTo>
                <a:cubicBezTo>
                  <a:pt x="16354" y="20935"/>
                  <a:pt x="16354" y="20928"/>
                  <a:pt x="16350" y="20918"/>
                </a:cubicBezTo>
                <a:cubicBezTo>
                  <a:pt x="16427" y="20912"/>
                  <a:pt x="16393" y="20880"/>
                  <a:pt x="16380" y="20851"/>
                </a:cubicBezTo>
                <a:cubicBezTo>
                  <a:pt x="16388" y="20793"/>
                  <a:pt x="16401" y="20732"/>
                  <a:pt x="16410" y="20675"/>
                </a:cubicBezTo>
                <a:cubicBezTo>
                  <a:pt x="16410" y="20675"/>
                  <a:pt x="16410" y="20675"/>
                  <a:pt x="16410" y="20675"/>
                </a:cubicBezTo>
                <a:cubicBezTo>
                  <a:pt x="16380" y="20623"/>
                  <a:pt x="16449" y="20540"/>
                  <a:pt x="16320" y="20521"/>
                </a:cubicBezTo>
                <a:cubicBezTo>
                  <a:pt x="16320" y="20511"/>
                  <a:pt x="16315" y="20504"/>
                  <a:pt x="16315" y="20495"/>
                </a:cubicBezTo>
                <a:cubicBezTo>
                  <a:pt x="16315" y="20495"/>
                  <a:pt x="16324" y="20495"/>
                  <a:pt x="16324" y="20495"/>
                </a:cubicBezTo>
                <a:lnTo>
                  <a:pt x="16320" y="20498"/>
                </a:lnTo>
                <a:cubicBezTo>
                  <a:pt x="16281" y="20504"/>
                  <a:pt x="16242" y="20450"/>
                  <a:pt x="16204" y="20498"/>
                </a:cubicBezTo>
                <a:cubicBezTo>
                  <a:pt x="16195" y="20498"/>
                  <a:pt x="16182" y="20498"/>
                  <a:pt x="16173" y="20498"/>
                </a:cubicBezTo>
                <a:cubicBezTo>
                  <a:pt x="16165" y="20482"/>
                  <a:pt x="16156" y="20469"/>
                  <a:pt x="16143" y="20453"/>
                </a:cubicBezTo>
                <a:cubicBezTo>
                  <a:pt x="16122" y="20453"/>
                  <a:pt x="16105" y="20453"/>
                  <a:pt x="16083" y="20453"/>
                </a:cubicBezTo>
                <a:cubicBezTo>
                  <a:pt x="16053" y="20453"/>
                  <a:pt x="16023" y="20453"/>
                  <a:pt x="15993" y="20453"/>
                </a:cubicBezTo>
                <a:cubicBezTo>
                  <a:pt x="15993" y="20453"/>
                  <a:pt x="15993" y="20453"/>
                  <a:pt x="15993" y="20453"/>
                </a:cubicBezTo>
                <a:cubicBezTo>
                  <a:pt x="15993" y="20469"/>
                  <a:pt x="15993" y="20482"/>
                  <a:pt x="15993" y="20498"/>
                </a:cubicBezTo>
                <a:cubicBezTo>
                  <a:pt x="15980" y="20498"/>
                  <a:pt x="15971" y="20498"/>
                  <a:pt x="15958" y="20498"/>
                </a:cubicBezTo>
                <a:lnTo>
                  <a:pt x="15950" y="20495"/>
                </a:lnTo>
                <a:cubicBezTo>
                  <a:pt x="15950" y="20495"/>
                  <a:pt x="15941" y="20498"/>
                  <a:pt x="15941" y="20498"/>
                </a:cubicBezTo>
                <a:cubicBezTo>
                  <a:pt x="15941" y="20498"/>
                  <a:pt x="15941" y="20498"/>
                  <a:pt x="15941" y="20498"/>
                </a:cubicBezTo>
                <a:lnTo>
                  <a:pt x="15954" y="20495"/>
                </a:lnTo>
                <a:cubicBezTo>
                  <a:pt x="15954" y="20495"/>
                  <a:pt x="15967" y="20495"/>
                  <a:pt x="15967" y="20495"/>
                </a:cubicBezTo>
                <a:cubicBezTo>
                  <a:pt x="15980" y="20501"/>
                  <a:pt x="15988" y="20508"/>
                  <a:pt x="16001" y="20514"/>
                </a:cubicBezTo>
                <a:cubicBezTo>
                  <a:pt x="16001" y="20524"/>
                  <a:pt x="16001" y="20530"/>
                  <a:pt x="16001" y="20540"/>
                </a:cubicBezTo>
                <a:cubicBezTo>
                  <a:pt x="15988" y="20569"/>
                  <a:pt x="15937" y="20598"/>
                  <a:pt x="16001" y="20626"/>
                </a:cubicBezTo>
                <a:cubicBezTo>
                  <a:pt x="16001" y="20642"/>
                  <a:pt x="16001" y="20659"/>
                  <a:pt x="16001" y="20671"/>
                </a:cubicBezTo>
                <a:cubicBezTo>
                  <a:pt x="15993" y="20671"/>
                  <a:pt x="15980" y="20671"/>
                  <a:pt x="15971" y="20671"/>
                </a:cubicBezTo>
                <a:cubicBezTo>
                  <a:pt x="15954" y="20665"/>
                  <a:pt x="15933" y="20655"/>
                  <a:pt x="15915" y="20649"/>
                </a:cubicBezTo>
                <a:cubicBezTo>
                  <a:pt x="15907" y="20649"/>
                  <a:pt x="15898" y="20649"/>
                  <a:pt x="15885" y="20649"/>
                </a:cubicBezTo>
                <a:cubicBezTo>
                  <a:pt x="15855" y="20655"/>
                  <a:pt x="15825" y="20662"/>
                  <a:pt x="15795" y="20671"/>
                </a:cubicBezTo>
                <a:cubicBezTo>
                  <a:pt x="15773" y="20652"/>
                  <a:pt x="15752" y="20652"/>
                  <a:pt x="15743" y="20678"/>
                </a:cubicBezTo>
                <a:cubicBezTo>
                  <a:pt x="15739" y="20687"/>
                  <a:pt x="15756" y="20700"/>
                  <a:pt x="15765" y="20713"/>
                </a:cubicBezTo>
                <a:cubicBezTo>
                  <a:pt x="15765" y="20729"/>
                  <a:pt x="15765" y="20742"/>
                  <a:pt x="15765" y="20758"/>
                </a:cubicBezTo>
                <a:cubicBezTo>
                  <a:pt x="15679" y="20745"/>
                  <a:pt x="15675" y="20697"/>
                  <a:pt x="15670" y="20646"/>
                </a:cubicBezTo>
                <a:cubicBezTo>
                  <a:pt x="15675" y="20646"/>
                  <a:pt x="15679" y="20642"/>
                  <a:pt x="15683" y="20642"/>
                </a:cubicBezTo>
                <a:cubicBezTo>
                  <a:pt x="15679" y="20646"/>
                  <a:pt x="15679" y="20646"/>
                  <a:pt x="15674" y="20649"/>
                </a:cubicBezTo>
                <a:cubicBezTo>
                  <a:pt x="15657" y="20649"/>
                  <a:pt x="15636" y="20649"/>
                  <a:pt x="15619" y="20649"/>
                </a:cubicBezTo>
                <a:cubicBezTo>
                  <a:pt x="15619" y="20639"/>
                  <a:pt x="15614" y="20633"/>
                  <a:pt x="15614" y="20623"/>
                </a:cubicBezTo>
                <a:cubicBezTo>
                  <a:pt x="15614" y="20623"/>
                  <a:pt x="15623" y="20623"/>
                  <a:pt x="15623" y="20623"/>
                </a:cubicBezTo>
                <a:lnTo>
                  <a:pt x="15619" y="20626"/>
                </a:lnTo>
                <a:cubicBezTo>
                  <a:pt x="15576" y="20617"/>
                  <a:pt x="15610" y="20546"/>
                  <a:pt x="15533" y="20562"/>
                </a:cubicBezTo>
                <a:cubicBezTo>
                  <a:pt x="15533" y="20553"/>
                  <a:pt x="15528" y="20543"/>
                  <a:pt x="15528" y="20533"/>
                </a:cubicBezTo>
                <a:cubicBezTo>
                  <a:pt x="15567" y="20537"/>
                  <a:pt x="15597" y="20533"/>
                  <a:pt x="15593" y="20495"/>
                </a:cubicBezTo>
                <a:cubicBezTo>
                  <a:pt x="15601" y="20479"/>
                  <a:pt x="15610" y="20463"/>
                  <a:pt x="15614" y="20447"/>
                </a:cubicBezTo>
                <a:cubicBezTo>
                  <a:pt x="15636" y="20447"/>
                  <a:pt x="15662" y="20447"/>
                  <a:pt x="15683" y="20447"/>
                </a:cubicBezTo>
                <a:cubicBezTo>
                  <a:pt x="15683" y="20463"/>
                  <a:pt x="15683" y="20479"/>
                  <a:pt x="15683" y="20495"/>
                </a:cubicBezTo>
                <a:cubicBezTo>
                  <a:pt x="15683" y="20495"/>
                  <a:pt x="15683" y="20495"/>
                  <a:pt x="15683" y="20495"/>
                </a:cubicBezTo>
                <a:lnTo>
                  <a:pt x="15696" y="20495"/>
                </a:lnTo>
                <a:lnTo>
                  <a:pt x="15709" y="20495"/>
                </a:lnTo>
                <a:cubicBezTo>
                  <a:pt x="15709" y="20511"/>
                  <a:pt x="15709" y="20524"/>
                  <a:pt x="15709" y="20540"/>
                </a:cubicBezTo>
                <a:cubicBezTo>
                  <a:pt x="15700" y="20546"/>
                  <a:pt x="15696" y="20549"/>
                  <a:pt x="15687" y="20556"/>
                </a:cubicBezTo>
                <a:cubicBezTo>
                  <a:pt x="15696" y="20556"/>
                  <a:pt x="15705" y="20559"/>
                  <a:pt x="15713" y="20559"/>
                </a:cubicBezTo>
                <a:cubicBezTo>
                  <a:pt x="15713" y="20565"/>
                  <a:pt x="15709" y="20575"/>
                  <a:pt x="15709" y="20582"/>
                </a:cubicBezTo>
                <a:cubicBezTo>
                  <a:pt x="15709" y="20582"/>
                  <a:pt x="15705" y="20585"/>
                  <a:pt x="15705" y="20585"/>
                </a:cubicBezTo>
                <a:lnTo>
                  <a:pt x="15709" y="20582"/>
                </a:lnTo>
                <a:cubicBezTo>
                  <a:pt x="15709" y="20575"/>
                  <a:pt x="15709" y="20569"/>
                  <a:pt x="15709" y="20559"/>
                </a:cubicBezTo>
                <a:cubicBezTo>
                  <a:pt x="15709" y="20553"/>
                  <a:pt x="15705" y="20543"/>
                  <a:pt x="15705" y="20537"/>
                </a:cubicBezTo>
                <a:cubicBezTo>
                  <a:pt x="15713" y="20524"/>
                  <a:pt x="15726" y="20508"/>
                  <a:pt x="15735" y="20495"/>
                </a:cubicBezTo>
                <a:cubicBezTo>
                  <a:pt x="15735" y="20479"/>
                  <a:pt x="15735" y="20466"/>
                  <a:pt x="15735" y="20450"/>
                </a:cubicBezTo>
                <a:cubicBezTo>
                  <a:pt x="15726" y="20450"/>
                  <a:pt x="15713" y="20450"/>
                  <a:pt x="15705" y="20450"/>
                </a:cubicBezTo>
                <a:cubicBezTo>
                  <a:pt x="15696" y="20450"/>
                  <a:pt x="15687" y="20450"/>
                  <a:pt x="15679" y="20447"/>
                </a:cubicBezTo>
                <a:cubicBezTo>
                  <a:pt x="15657" y="20447"/>
                  <a:pt x="15636" y="20447"/>
                  <a:pt x="15614" y="20447"/>
                </a:cubicBezTo>
                <a:cubicBezTo>
                  <a:pt x="15606" y="20463"/>
                  <a:pt x="15597" y="20479"/>
                  <a:pt x="15593" y="20495"/>
                </a:cubicBezTo>
                <a:cubicBezTo>
                  <a:pt x="15580" y="20495"/>
                  <a:pt x="15571" y="20492"/>
                  <a:pt x="15558" y="20492"/>
                </a:cubicBezTo>
                <a:cubicBezTo>
                  <a:pt x="15550" y="20485"/>
                  <a:pt x="15545" y="20479"/>
                  <a:pt x="15537" y="20472"/>
                </a:cubicBezTo>
                <a:cubicBezTo>
                  <a:pt x="15533" y="20479"/>
                  <a:pt x="15533" y="20485"/>
                  <a:pt x="15528" y="20492"/>
                </a:cubicBezTo>
                <a:cubicBezTo>
                  <a:pt x="15524" y="20495"/>
                  <a:pt x="15520" y="20498"/>
                  <a:pt x="15520" y="20498"/>
                </a:cubicBezTo>
                <a:cubicBezTo>
                  <a:pt x="15520" y="20504"/>
                  <a:pt x="15524" y="20508"/>
                  <a:pt x="15528" y="20514"/>
                </a:cubicBezTo>
                <a:cubicBezTo>
                  <a:pt x="15528" y="20521"/>
                  <a:pt x="15528" y="20527"/>
                  <a:pt x="15524" y="20533"/>
                </a:cubicBezTo>
                <a:cubicBezTo>
                  <a:pt x="15524" y="20543"/>
                  <a:pt x="15528" y="20549"/>
                  <a:pt x="15528" y="20559"/>
                </a:cubicBezTo>
                <a:cubicBezTo>
                  <a:pt x="15528" y="20565"/>
                  <a:pt x="15528" y="20575"/>
                  <a:pt x="15528" y="20582"/>
                </a:cubicBezTo>
                <a:cubicBezTo>
                  <a:pt x="15520" y="20588"/>
                  <a:pt x="15507" y="20598"/>
                  <a:pt x="15498" y="20604"/>
                </a:cubicBezTo>
                <a:cubicBezTo>
                  <a:pt x="15459" y="20582"/>
                  <a:pt x="15416" y="20559"/>
                  <a:pt x="15378" y="20537"/>
                </a:cubicBezTo>
                <a:cubicBezTo>
                  <a:pt x="15382" y="20533"/>
                  <a:pt x="15386" y="20533"/>
                  <a:pt x="15386" y="20533"/>
                </a:cubicBezTo>
                <a:cubicBezTo>
                  <a:pt x="15386" y="20533"/>
                  <a:pt x="15382" y="20537"/>
                  <a:pt x="15382" y="20540"/>
                </a:cubicBezTo>
                <a:cubicBezTo>
                  <a:pt x="15382" y="20562"/>
                  <a:pt x="15382" y="20585"/>
                  <a:pt x="15378" y="20607"/>
                </a:cubicBezTo>
                <a:cubicBezTo>
                  <a:pt x="15378" y="20607"/>
                  <a:pt x="15382" y="20604"/>
                  <a:pt x="15382" y="20604"/>
                </a:cubicBezTo>
                <a:cubicBezTo>
                  <a:pt x="15361" y="20610"/>
                  <a:pt x="15343" y="20620"/>
                  <a:pt x="15322" y="20626"/>
                </a:cubicBezTo>
                <a:lnTo>
                  <a:pt x="15326" y="20626"/>
                </a:lnTo>
                <a:cubicBezTo>
                  <a:pt x="15318" y="20610"/>
                  <a:pt x="15305" y="20598"/>
                  <a:pt x="15296" y="20582"/>
                </a:cubicBezTo>
                <a:cubicBezTo>
                  <a:pt x="15305" y="20575"/>
                  <a:pt x="15309" y="20569"/>
                  <a:pt x="15300" y="20578"/>
                </a:cubicBezTo>
                <a:cubicBezTo>
                  <a:pt x="15305" y="20569"/>
                  <a:pt x="15300" y="20575"/>
                  <a:pt x="15300" y="20585"/>
                </a:cubicBezTo>
                <a:cubicBezTo>
                  <a:pt x="15206" y="20569"/>
                  <a:pt x="15275" y="20527"/>
                  <a:pt x="15270" y="20495"/>
                </a:cubicBezTo>
                <a:lnTo>
                  <a:pt x="15266" y="20498"/>
                </a:lnTo>
                <a:cubicBezTo>
                  <a:pt x="15292" y="20498"/>
                  <a:pt x="15313" y="20498"/>
                  <a:pt x="15343" y="20498"/>
                </a:cubicBezTo>
                <a:cubicBezTo>
                  <a:pt x="15322" y="20479"/>
                  <a:pt x="15309" y="20466"/>
                  <a:pt x="15296" y="20453"/>
                </a:cubicBezTo>
                <a:lnTo>
                  <a:pt x="15296" y="20456"/>
                </a:lnTo>
                <a:cubicBezTo>
                  <a:pt x="15348" y="20456"/>
                  <a:pt x="15335" y="20434"/>
                  <a:pt x="15326" y="20411"/>
                </a:cubicBezTo>
                <a:cubicBezTo>
                  <a:pt x="15348" y="20405"/>
                  <a:pt x="15365" y="20395"/>
                  <a:pt x="15386" y="20389"/>
                </a:cubicBezTo>
                <a:cubicBezTo>
                  <a:pt x="15408" y="20389"/>
                  <a:pt x="15429" y="20389"/>
                  <a:pt x="15447" y="20389"/>
                </a:cubicBezTo>
                <a:cubicBezTo>
                  <a:pt x="15447" y="20395"/>
                  <a:pt x="15447" y="20405"/>
                  <a:pt x="15447" y="20411"/>
                </a:cubicBezTo>
                <a:cubicBezTo>
                  <a:pt x="15447" y="20411"/>
                  <a:pt x="15438" y="20415"/>
                  <a:pt x="15438" y="20415"/>
                </a:cubicBezTo>
                <a:lnTo>
                  <a:pt x="15442" y="20411"/>
                </a:lnTo>
                <a:cubicBezTo>
                  <a:pt x="15459" y="20418"/>
                  <a:pt x="15481" y="20424"/>
                  <a:pt x="15498" y="20434"/>
                </a:cubicBezTo>
                <a:cubicBezTo>
                  <a:pt x="15481" y="20437"/>
                  <a:pt x="15464" y="20440"/>
                  <a:pt x="15494" y="20434"/>
                </a:cubicBezTo>
                <a:cubicBezTo>
                  <a:pt x="15485" y="20453"/>
                  <a:pt x="15490" y="20443"/>
                  <a:pt x="15494" y="20431"/>
                </a:cubicBezTo>
                <a:cubicBezTo>
                  <a:pt x="15515" y="20424"/>
                  <a:pt x="15537" y="20418"/>
                  <a:pt x="15558" y="20411"/>
                </a:cubicBezTo>
                <a:cubicBezTo>
                  <a:pt x="15567" y="20411"/>
                  <a:pt x="15580" y="20411"/>
                  <a:pt x="15588" y="20411"/>
                </a:cubicBezTo>
                <a:cubicBezTo>
                  <a:pt x="15597" y="20399"/>
                  <a:pt x="15606" y="20383"/>
                  <a:pt x="15619" y="20370"/>
                </a:cubicBezTo>
                <a:cubicBezTo>
                  <a:pt x="15623" y="20366"/>
                  <a:pt x="15627" y="20363"/>
                  <a:pt x="15627" y="20363"/>
                </a:cubicBezTo>
                <a:cubicBezTo>
                  <a:pt x="15627" y="20357"/>
                  <a:pt x="15623" y="20354"/>
                  <a:pt x="15619" y="20347"/>
                </a:cubicBezTo>
                <a:cubicBezTo>
                  <a:pt x="15619" y="20341"/>
                  <a:pt x="15619" y="20331"/>
                  <a:pt x="15619" y="20325"/>
                </a:cubicBezTo>
                <a:cubicBezTo>
                  <a:pt x="15640" y="20325"/>
                  <a:pt x="15662" y="20325"/>
                  <a:pt x="15679" y="20325"/>
                </a:cubicBezTo>
                <a:cubicBezTo>
                  <a:pt x="15687" y="20338"/>
                  <a:pt x="15700" y="20350"/>
                  <a:pt x="15709" y="20366"/>
                </a:cubicBezTo>
                <a:cubicBezTo>
                  <a:pt x="15709" y="20376"/>
                  <a:pt x="15709" y="20386"/>
                  <a:pt x="15709" y="20395"/>
                </a:cubicBezTo>
                <a:cubicBezTo>
                  <a:pt x="15705" y="20399"/>
                  <a:pt x="15696" y="20399"/>
                  <a:pt x="15692" y="20402"/>
                </a:cubicBezTo>
                <a:cubicBezTo>
                  <a:pt x="15696" y="20399"/>
                  <a:pt x="15705" y="20399"/>
                  <a:pt x="15709" y="20395"/>
                </a:cubicBezTo>
                <a:cubicBezTo>
                  <a:pt x="15709" y="20386"/>
                  <a:pt x="15709" y="20376"/>
                  <a:pt x="15709" y="20370"/>
                </a:cubicBezTo>
                <a:cubicBezTo>
                  <a:pt x="15709" y="20357"/>
                  <a:pt x="15705" y="20341"/>
                  <a:pt x="15705" y="20328"/>
                </a:cubicBezTo>
                <a:cubicBezTo>
                  <a:pt x="15713" y="20328"/>
                  <a:pt x="15726" y="20328"/>
                  <a:pt x="15735" y="20328"/>
                </a:cubicBezTo>
                <a:cubicBezTo>
                  <a:pt x="15756" y="20334"/>
                  <a:pt x="15773" y="20344"/>
                  <a:pt x="15795" y="20350"/>
                </a:cubicBezTo>
                <a:cubicBezTo>
                  <a:pt x="15795" y="20373"/>
                  <a:pt x="15795" y="20395"/>
                  <a:pt x="15795" y="20418"/>
                </a:cubicBezTo>
                <a:cubicBezTo>
                  <a:pt x="15795" y="20418"/>
                  <a:pt x="15791" y="20421"/>
                  <a:pt x="15791" y="20421"/>
                </a:cubicBezTo>
                <a:lnTo>
                  <a:pt x="15795" y="20418"/>
                </a:lnTo>
                <a:cubicBezTo>
                  <a:pt x="15803" y="20395"/>
                  <a:pt x="15812" y="20373"/>
                  <a:pt x="15821" y="20350"/>
                </a:cubicBezTo>
                <a:cubicBezTo>
                  <a:pt x="15834" y="20350"/>
                  <a:pt x="15842" y="20350"/>
                  <a:pt x="15855" y="20350"/>
                </a:cubicBezTo>
                <a:cubicBezTo>
                  <a:pt x="15864" y="20366"/>
                  <a:pt x="15872" y="20383"/>
                  <a:pt x="15881" y="20399"/>
                </a:cubicBezTo>
                <a:cubicBezTo>
                  <a:pt x="15889" y="20402"/>
                  <a:pt x="15898" y="20408"/>
                  <a:pt x="15885" y="20402"/>
                </a:cubicBezTo>
                <a:cubicBezTo>
                  <a:pt x="15898" y="20405"/>
                  <a:pt x="15889" y="20402"/>
                  <a:pt x="15877" y="20402"/>
                </a:cubicBezTo>
                <a:cubicBezTo>
                  <a:pt x="15868" y="20386"/>
                  <a:pt x="15859" y="20370"/>
                  <a:pt x="15851" y="20354"/>
                </a:cubicBezTo>
                <a:cubicBezTo>
                  <a:pt x="15838" y="20347"/>
                  <a:pt x="15829" y="20338"/>
                  <a:pt x="15816" y="20331"/>
                </a:cubicBezTo>
                <a:cubicBezTo>
                  <a:pt x="15816" y="20315"/>
                  <a:pt x="15816" y="20302"/>
                  <a:pt x="15816" y="20286"/>
                </a:cubicBezTo>
                <a:cubicBezTo>
                  <a:pt x="15825" y="20286"/>
                  <a:pt x="15838" y="20286"/>
                  <a:pt x="15846" y="20286"/>
                </a:cubicBezTo>
                <a:cubicBezTo>
                  <a:pt x="15846" y="20286"/>
                  <a:pt x="15851" y="20289"/>
                  <a:pt x="15851" y="20289"/>
                </a:cubicBezTo>
                <a:lnTo>
                  <a:pt x="15846" y="20286"/>
                </a:lnTo>
                <a:cubicBezTo>
                  <a:pt x="15838" y="20286"/>
                  <a:pt x="15825" y="20286"/>
                  <a:pt x="15816" y="20286"/>
                </a:cubicBezTo>
                <a:cubicBezTo>
                  <a:pt x="15808" y="20286"/>
                  <a:pt x="15795" y="20286"/>
                  <a:pt x="15786" y="20286"/>
                </a:cubicBezTo>
                <a:cubicBezTo>
                  <a:pt x="15765" y="20280"/>
                  <a:pt x="15748" y="20270"/>
                  <a:pt x="15726" y="20264"/>
                </a:cubicBezTo>
                <a:cubicBezTo>
                  <a:pt x="15705" y="20257"/>
                  <a:pt x="15687" y="20248"/>
                  <a:pt x="15666" y="20241"/>
                </a:cubicBezTo>
                <a:cubicBezTo>
                  <a:pt x="15644" y="20212"/>
                  <a:pt x="15730" y="20180"/>
                  <a:pt x="15666" y="20151"/>
                </a:cubicBezTo>
                <a:cubicBezTo>
                  <a:pt x="15674" y="20135"/>
                  <a:pt x="15687" y="20123"/>
                  <a:pt x="15696" y="20106"/>
                </a:cubicBezTo>
                <a:lnTo>
                  <a:pt x="15709" y="20106"/>
                </a:lnTo>
                <a:cubicBezTo>
                  <a:pt x="15709" y="20106"/>
                  <a:pt x="15722" y="20110"/>
                  <a:pt x="15722" y="20110"/>
                </a:cubicBezTo>
                <a:cubicBezTo>
                  <a:pt x="15743" y="20123"/>
                  <a:pt x="15765" y="20139"/>
                  <a:pt x="15786" y="20151"/>
                </a:cubicBezTo>
                <a:cubicBezTo>
                  <a:pt x="15795" y="20167"/>
                  <a:pt x="15803" y="20184"/>
                  <a:pt x="15812" y="20200"/>
                </a:cubicBezTo>
                <a:cubicBezTo>
                  <a:pt x="15816" y="20206"/>
                  <a:pt x="15821" y="20212"/>
                  <a:pt x="15816" y="20219"/>
                </a:cubicBezTo>
                <a:cubicBezTo>
                  <a:pt x="15816" y="20219"/>
                  <a:pt x="15812" y="20222"/>
                  <a:pt x="15812" y="20222"/>
                </a:cubicBezTo>
                <a:cubicBezTo>
                  <a:pt x="15812" y="20222"/>
                  <a:pt x="15816" y="20219"/>
                  <a:pt x="15816" y="20219"/>
                </a:cubicBezTo>
                <a:cubicBezTo>
                  <a:pt x="15821" y="20216"/>
                  <a:pt x="15829" y="20212"/>
                  <a:pt x="15834" y="20206"/>
                </a:cubicBezTo>
                <a:cubicBezTo>
                  <a:pt x="15825" y="20203"/>
                  <a:pt x="15816" y="20203"/>
                  <a:pt x="15808" y="20200"/>
                </a:cubicBezTo>
                <a:cubicBezTo>
                  <a:pt x="15808" y="20184"/>
                  <a:pt x="15808" y="20167"/>
                  <a:pt x="15812" y="20151"/>
                </a:cubicBezTo>
                <a:cubicBezTo>
                  <a:pt x="15825" y="20139"/>
                  <a:pt x="15834" y="20126"/>
                  <a:pt x="15846" y="20110"/>
                </a:cubicBezTo>
                <a:cubicBezTo>
                  <a:pt x="15846" y="20094"/>
                  <a:pt x="15842" y="20078"/>
                  <a:pt x="15842" y="20062"/>
                </a:cubicBezTo>
                <a:cubicBezTo>
                  <a:pt x="15842" y="20062"/>
                  <a:pt x="15838" y="20058"/>
                  <a:pt x="15838" y="20058"/>
                </a:cubicBezTo>
                <a:lnTo>
                  <a:pt x="15842" y="20062"/>
                </a:lnTo>
                <a:cubicBezTo>
                  <a:pt x="15842" y="20078"/>
                  <a:pt x="15846" y="20094"/>
                  <a:pt x="15846" y="20110"/>
                </a:cubicBezTo>
                <a:cubicBezTo>
                  <a:pt x="15834" y="20106"/>
                  <a:pt x="15825" y="20106"/>
                  <a:pt x="15812" y="20103"/>
                </a:cubicBezTo>
                <a:cubicBezTo>
                  <a:pt x="15803" y="20103"/>
                  <a:pt x="15791" y="20103"/>
                  <a:pt x="15782" y="20103"/>
                </a:cubicBezTo>
                <a:cubicBezTo>
                  <a:pt x="15760" y="20103"/>
                  <a:pt x="15739" y="20106"/>
                  <a:pt x="15717" y="20106"/>
                </a:cubicBezTo>
                <a:cubicBezTo>
                  <a:pt x="15730" y="20078"/>
                  <a:pt x="15739" y="20046"/>
                  <a:pt x="15752" y="20017"/>
                </a:cubicBezTo>
                <a:cubicBezTo>
                  <a:pt x="15760" y="20010"/>
                  <a:pt x="15773" y="20001"/>
                  <a:pt x="15782" y="19994"/>
                </a:cubicBezTo>
                <a:cubicBezTo>
                  <a:pt x="15791" y="19994"/>
                  <a:pt x="15803" y="19994"/>
                  <a:pt x="15812" y="19994"/>
                </a:cubicBezTo>
                <a:cubicBezTo>
                  <a:pt x="15821" y="19994"/>
                  <a:pt x="15834" y="19994"/>
                  <a:pt x="15842" y="19994"/>
                </a:cubicBezTo>
                <a:cubicBezTo>
                  <a:pt x="15851" y="19988"/>
                  <a:pt x="15864" y="19978"/>
                  <a:pt x="15872" y="19972"/>
                </a:cubicBezTo>
                <a:cubicBezTo>
                  <a:pt x="15894" y="19972"/>
                  <a:pt x="15911" y="19972"/>
                  <a:pt x="15932" y="19972"/>
                </a:cubicBezTo>
                <a:cubicBezTo>
                  <a:pt x="15937" y="19978"/>
                  <a:pt x="15941" y="19985"/>
                  <a:pt x="15945" y="19988"/>
                </a:cubicBezTo>
                <a:cubicBezTo>
                  <a:pt x="15950" y="19981"/>
                  <a:pt x="15954" y="19978"/>
                  <a:pt x="15958" y="19972"/>
                </a:cubicBezTo>
                <a:cubicBezTo>
                  <a:pt x="15971" y="19972"/>
                  <a:pt x="15980" y="19972"/>
                  <a:pt x="15993" y="19972"/>
                </a:cubicBezTo>
                <a:cubicBezTo>
                  <a:pt x="16001" y="19994"/>
                  <a:pt x="16014" y="20017"/>
                  <a:pt x="16023" y="20039"/>
                </a:cubicBezTo>
                <a:cubicBezTo>
                  <a:pt x="16023" y="20046"/>
                  <a:pt x="16023" y="20055"/>
                  <a:pt x="16023" y="20062"/>
                </a:cubicBezTo>
                <a:cubicBezTo>
                  <a:pt x="16001" y="20084"/>
                  <a:pt x="15984" y="20106"/>
                  <a:pt x="15963" y="20129"/>
                </a:cubicBezTo>
                <a:cubicBezTo>
                  <a:pt x="15950" y="20129"/>
                  <a:pt x="15941" y="20129"/>
                  <a:pt x="15928" y="20129"/>
                </a:cubicBezTo>
                <a:cubicBezTo>
                  <a:pt x="15920" y="20129"/>
                  <a:pt x="15911" y="20129"/>
                  <a:pt x="15902" y="20129"/>
                </a:cubicBezTo>
                <a:cubicBezTo>
                  <a:pt x="15902" y="20135"/>
                  <a:pt x="15902" y="20145"/>
                  <a:pt x="15902" y="20151"/>
                </a:cubicBezTo>
                <a:cubicBezTo>
                  <a:pt x="15924" y="20164"/>
                  <a:pt x="15941" y="20180"/>
                  <a:pt x="15963" y="20193"/>
                </a:cubicBezTo>
                <a:cubicBezTo>
                  <a:pt x="15971" y="20193"/>
                  <a:pt x="15980" y="20193"/>
                  <a:pt x="15993" y="20193"/>
                </a:cubicBezTo>
                <a:cubicBezTo>
                  <a:pt x="16018" y="20171"/>
                  <a:pt x="16036" y="20148"/>
                  <a:pt x="15993" y="20129"/>
                </a:cubicBezTo>
                <a:cubicBezTo>
                  <a:pt x="16001" y="20106"/>
                  <a:pt x="16014" y="20084"/>
                  <a:pt x="16023" y="20062"/>
                </a:cubicBezTo>
                <a:cubicBezTo>
                  <a:pt x="16036" y="20062"/>
                  <a:pt x="16044" y="20062"/>
                  <a:pt x="16057" y="20062"/>
                </a:cubicBezTo>
                <a:cubicBezTo>
                  <a:pt x="16066" y="20078"/>
                  <a:pt x="16074" y="20090"/>
                  <a:pt x="16083" y="20106"/>
                </a:cubicBezTo>
                <a:cubicBezTo>
                  <a:pt x="16104" y="20113"/>
                  <a:pt x="16126" y="20119"/>
                  <a:pt x="16148" y="20126"/>
                </a:cubicBezTo>
                <a:cubicBezTo>
                  <a:pt x="16148" y="20135"/>
                  <a:pt x="16148" y="20142"/>
                  <a:pt x="16148" y="20151"/>
                </a:cubicBezTo>
                <a:cubicBezTo>
                  <a:pt x="16126" y="20180"/>
                  <a:pt x="16109" y="20209"/>
                  <a:pt x="16087" y="20238"/>
                </a:cubicBezTo>
                <a:cubicBezTo>
                  <a:pt x="16066" y="20244"/>
                  <a:pt x="16049" y="20254"/>
                  <a:pt x="16027" y="20261"/>
                </a:cubicBezTo>
                <a:cubicBezTo>
                  <a:pt x="15997" y="20267"/>
                  <a:pt x="15967" y="20273"/>
                  <a:pt x="15937" y="20280"/>
                </a:cubicBezTo>
                <a:cubicBezTo>
                  <a:pt x="15967" y="20273"/>
                  <a:pt x="15997" y="20267"/>
                  <a:pt x="16023" y="20257"/>
                </a:cubicBezTo>
                <a:cubicBezTo>
                  <a:pt x="16044" y="20257"/>
                  <a:pt x="16061" y="20257"/>
                  <a:pt x="16083" y="20257"/>
                </a:cubicBezTo>
                <a:cubicBezTo>
                  <a:pt x="16083" y="20267"/>
                  <a:pt x="16083" y="20273"/>
                  <a:pt x="16083" y="20283"/>
                </a:cubicBezTo>
                <a:cubicBezTo>
                  <a:pt x="16074" y="20296"/>
                  <a:pt x="16061" y="20312"/>
                  <a:pt x="16053" y="20325"/>
                </a:cubicBezTo>
                <a:cubicBezTo>
                  <a:pt x="16044" y="20334"/>
                  <a:pt x="16036" y="20341"/>
                  <a:pt x="16027" y="20350"/>
                </a:cubicBezTo>
                <a:cubicBezTo>
                  <a:pt x="16014" y="20350"/>
                  <a:pt x="16001" y="20350"/>
                  <a:pt x="15988" y="20347"/>
                </a:cubicBezTo>
                <a:lnTo>
                  <a:pt x="15984" y="20344"/>
                </a:lnTo>
                <a:cubicBezTo>
                  <a:pt x="15984" y="20344"/>
                  <a:pt x="15993" y="20347"/>
                  <a:pt x="15993" y="20347"/>
                </a:cubicBezTo>
                <a:cubicBezTo>
                  <a:pt x="15993" y="20357"/>
                  <a:pt x="15993" y="20366"/>
                  <a:pt x="15997" y="20373"/>
                </a:cubicBezTo>
                <a:cubicBezTo>
                  <a:pt x="15993" y="20376"/>
                  <a:pt x="15988" y="20383"/>
                  <a:pt x="15988" y="20383"/>
                </a:cubicBezTo>
                <a:cubicBezTo>
                  <a:pt x="15988" y="20383"/>
                  <a:pt x="15993" y="20376"/>
                  <a:pt x="15993" y="20373"/>
                </a:cubicBezTo>
                <a:cubicBezTo>
                  <a:pt x="16006" y="20366"/>
                  <a:pt x="16014" y="20357"/>
                  <a:pt x="16027" y="20350"/>
                </a:cubicBezTo>
                <a:lnTo>
                  <a:pt x="16040" y="20347"/>
                </a:lnTo>
                <a:lnTo>
                  <a:pt x="16053" y="20347"/>
                </a:lnTo>
                <a:cubicBezTo>
                  <a:pt x="16053" y="20370"/>
                  <a:pt x="16053" y="20392"/>
                  <a:pt x="16053" y="20415"/>
                </a:cubicBezTo>
                <a:cubicBezTo>
                  <a:pt x="16053" y="20415"/>
                  <a:pt x="16053" y="20415"/>
                  <a:pt x="16053" y="20415"/>
                </a:cubicBezTo>
                <a:cubicBezTo>
                  <a:pt x="16152" y="20415"/>
                  <a:pt x="16053" y="20366"/>
                  <a:pt x="16083" y="20350"/>
                </a:cubicBezTo>
                <a:cubicBezTo>
                  <a:pt x="16092" y="20344"/>
                  <a:pt x="16104" y="20334"/>
                  <a:pt x="16113" y="20328"/>
                </a:cubicBezTo>
                <a:cubicBezTo>
                  <a:pt x="16122" y="20328"/>
                  <a:pt x="16130" y="20328"/>
                  <a:pt x="16143" y="20328"/>
                </a:cubicBezTo>
                <a:cubicBezTo>
                  <a:pt x="16152" y="20328"/>
                  <a:pt x="16165" y="20328"/>
                  <a:pt x="16173" y="20328"/>
                </a:cubicBezTo>
                <a:cubicBezTo>
                  <a:pt x="16182" y="20328"/>
                  <a:pt x="16191" y="20328"/>
                  <a:pt x="16203" y="20328"/>
                </a:cubicBezTo>
                <a:cubicBezTo>
                  <a:pt x="16212" y="20344"/>
                  <a:pt x="16225" y="20360"/>
                  <a:pt x="16234" y="20373"/>
                </a:cubicBezTo>
                <a:cubicBezTo>
                  <a:pt x="16225" y="20389"/>
                  <a:pt x="16216" y="20402"/>
                  <a:pt x="16208" y="20418"/>
                </a:cubicBezTo>
                <a:cubicBezTo>
                  <a:pt x="16208" y="20418"/>
                  <a:pt x="16208" y="20418"/>
                  <a:pt x="16208" y="20418"/>
                </a:cubicBezTo>
                <a:lnTo>
                  <a:pt x="16221" y="20415"/>
                </a:lnTo>
                <a:cubicBezTo>
                  <a:pt x="16221" y="20415"/>
                  <a:pt x="16234" y="20415"/>
                  <a:pt x="16234" y="20415"/>
                </a:cubicBezTo>
                <a:cubicBezTo>
                  <a:pt x="16242" y="20415"/>
                  <a:pt x="16255" y="20415"/>
                  <a:pt x="16264" y="20415"/>
                </a:cubicBezTo>
                <a:cubicBezTo>
                  <a:pt x="16272" y="20415"/>
                  <a:pt x="16285" y="20415"/>
                  <a:pt x="16294" y="20415"/>
                </a:cubicBezTo>
                <a:cubicBezTo>
                  <a:pt x="16298" y="20421"/>
                  <a:pt x="16302" y="20427"/>
                  <a:pt x="16307" y="20434"/>
                </a:cubicBezTo>
                <a:cubicBezTo>
                  <a:pt x="16311" y="20427"/>
                  <a:pt x="16311" y="20421"/>
                  <a:pt x="16315" y="20415"/>
                </a:cubicBezTo>
                <a:cubicBezTo>
                  <a:pt x="16320" y="20415"/>
                  <a:pt x="16324" y="20415"/>
                  <a:pt x="16328" y="20415"/>
                </a:cubicBezTo>
                <a:cubicBezTo>
                  <a:pt x="16324" y="20415"/>
                  <a:pt x="16320" y="20415"/>
                  <a:pt x="16320" y="20415"/>
                </a:cubicBezTo>
                <a:cubicBezTo>
                  <a:pt x="16311" y="20418"/>
                  <a:pt x="16302" y="20418"/>
                  <a:pt x="16294" y="20418"/>
                </a:cubicBezTo>
                <a:cubicBezTo>
                  <a:pt x="16294" y="20402"/>
                  <a:pt x="16294" y="20386"/>
                  <a:pt x="16294" y="20373"/>
                </a:cubicBezTo>
                <a:cubicBezTo>
                  <a:pt x="16307" y="20370"/>
                  <a:pt x="16320" y="20366"/>
                  <a:pt x="16337" y="20360"/>
                </a:cubicBezTo>
                <a:cubicBezTo>
                  <a:pt x="16320" y="20347"/>
                  <a:pt x="16307" y="20338"/>
                  <a:pt x="16294" y="20331"/>
                </a:cubicBezTo>
                <a:cubicBezTo>
                  <a:pt x="16285" y="20309"/>
                  <a:pt x="16272" y="20286"/>
                  <a:pt x="16264" y="20264"/>
                </a:cubicBezTo>
                <a:cubicBezTo>
                  <a:pt x="16264" y="20257"/>
                  <a:pt x="16264" y="20248"/>
                  <a:pt x="16264" y="20241"/>
                </a:cubicBezTo>
                <a:cubicBezTo>
                  <a:pt x="16264" y="20241"/>
                  <a:pt x="16268" y="20238"/>
                  <a:pt x="16268" y="20238"/>
                </a:cubicBezTo>
                <a:lnTo>
                  <a:pt x="16264" y="20241"/>
                </a:lnTo>
                <a:cubicBezTo>
                  <a:pt x="16195" y="20244"/>
                  <a:pt x="16285" y="20167"/>
                  <a:pt x="16203" y="20177"/>
                </a:cubicBezTo>
                <a:cubicBezTo>
                  <a:pt x="16203" y="20167"/>
                  <a:pt x="16203" y="20161"/>
                  <a:pt x="16203" y="20151"/>
                </a:cubicBezTo>
                <a:cubicBezTo>
                  <a:pt x="16203" y="20151"/>
                  <a:pt x="16208" y="20155"/>
                  <a:pt x="16208" y="20155"/>
                </a:cubicBezTo>
                <a:cubicBezTo>
                  <a:pt x="16199" y="20155"/>
                  <a:pt x="16186" y="20155"/>
                  <a:pt x="16178" y="20155"/>
                </a:cubicBezTo>
                <a:cubicBezTo>
                  <a:pt x="16169" y="20148"/>
                  <a:pt x="16156" y="20139"/>
                  <a:pt x="16147" y="20132"/>
                </a:cubicBezTo>
                <a:cubicBezTo>
                  <a:pt x="16126" y="20126"/>
                  <a:pt x="16104" y="20119"/>
                  <a:pt x="16083" y="20113"/>
                </a:cubicBezTo>
                <a:cubicBezTo>
                  <a:pt x="16104" y="20090"/>
                  <a:pt x="16126" y="20068"/>
                  <a:pt x="16147" y="20046"/>
                </a:cubicBezTo>
                <a:cubicBezTo>
                  <a:pt x="16152" y="20042"/>
                  <a:pt x="16156" y="20039"/>
                  <a:pt x="16156" y="20039"/>
                </a:cubicBezTo>
                <a:cubicBezTo>
                  <a:pt x="16156" y="20033"/>
                  <a:pt x="16152" y="20029"/>
                  <a:pt x="16147" y="20023"/>
                </a:cubicBezTo>
                <a:cubicBezTo>
                  <a:pt x="16147" y="20017"/>
                  <a:pt x="16147" y="20007"/>
                  <a:pt x="16147" y="20001"/>
                </a:cubicBezTo>
                <a:cubicBezTo>
                  <a:pt x="16147" y="20001"/>
                  <a:pt x="16147" y="20001"/>
                  <a:pt x="16147" y="20001"/>
                </a:cubicBezTo>
                <a:cubicBezTo>
                  <a:pt x="16126" y="20001"/>
                  <a:pt x="16109" y="20001"/>
                  <a:pt x="16087" y="20001"/>
                </a:cubicBezTo>
                <a:cubicBezTo>
                  <a:pt x="16087" y="19994"/>
                  <a:pt x="16087" y="19985"/>
                  <a:pt x="16087" y="19978"/>
                </a:cubicBezTo>
                <a:cubicBezTo>
                  <a:pt x="16092" y="19959"/>
                  <a:pt x="16143" y="19924"/>
                  <a:pt x="16061" y="19936"/>
                </a:cubicBezTo>
                <a:cubicBezTo>
                  <a:pt x="16040" y="19943"/>
                  <a:pt x="16023" y="19952"/>
                  <a:pt x="16001" y="19959"/>
                </a:cubicBezTo>
                <a:cubicBezTo>
                  <a:pt x="15988" y="19959"/>
                  <a:pt x="15980" y="19959"/>
                  <a:pt x="15967" y="19959"/>
                </a:cubicBezTo>
                <a:cubicBezTo>
                  <a:pt x="15967" y="19936"/>
                  <a:pt x="15967" y="19914"/>
                  <a:pt x="15967" y="19891"/>
                </a:cubicBezTo>
                <a:cubicBezTo>
                  <a:pt x="15975" y="19891"/>
                  <a:pt x="15984" y="19891"/>
                  <a:pt x="15993" y="19895"/>
                </a:cubicBezTo>
                <a:cubicBezTo>
                  <a:pt x="16006" y="19895"/>
                  <a:pt x="16018" y="19895"/>
                  <a:pt x="16031" y="19895"/>
                </a:cubicBezTo>
                <a:cubicBezTo>
                  <a:pt x="16049" y="19888"/>
                  <a:pt x="16066" y="19879"/>
                  <a:pt x="16083" y="19872"/>
                </a:cubicBezTo>
                <a:cubicBezTo>
                  <a:pt x="16104" y="19879"/>
                  <a:pt x="16122" y="19888"/>
                  <a:pt x="16143" y="19895"/>
                </a:cubicBezTo>
                <a:cubicBezTo>
                  <a:pt x="16143" y="19898"/>
                  <a:pt x="16143" y="19898"/>
                  <a:pt x="16148" y="19901"/>
                </a:cubicBezTo>
                <a:cubicBezTo>
                  <a:pt x="16148" y="19898"/>
                  <a:pt x="16148" y="19898"/>
                  <a:pt x="16148" y="19895"/>
                </a:cubicBezTo>
                <a:cubicBezTo>
                  <a:pt x="16126" y="19888"/>
                  <a:pt x="16104" y="19882"/>
                  <a:pt x="16083" y="19875"/>
                </a:cubicBezTo>
                <a:cubicBezTo>
                  <a:pt x="16053" y="19869"/>
                  <a:pt x="16027" y="19869"/>
                  <a:pt x="16031" y="19898"/>
                </a:cubicBezTo>
                <a:cubicBezTo>
                  <a:pt x="16018" y="19898"/>
                  <a:pt x="16006" y="19898"/>
                  <a:pt x="15993" y="19898"/>
                </a:cubicBezTo>
                <a:cubicBezTo>
                  <a:pt x="15984" y="19888"/>
                  <a:pt x="15975" y="19882"/>
                  <a:pt x="15967" y="19872"/>
                </a:cubicBezTo>
                <a:cubicBezTo>
                  <a:pt x="15967" y="19863"/>
                  <a:pt x="15967" y="19856"/>
                  <a:pt x="15963" y="19847"/>
                </a:cubicBezTo>
                <a:cubicBezTo>
                  <a:pt x="15975" y="19840"/>
                  <a:pt x="15984" y="19834"/>
                  <a:pt x="15997" y="19827"/>
                </a:cubicBezTo>
                <a:cubicBezTo>
                  <a:pt x="16006" y="19821"/>
                  <a:pt x="16014" y="19811"/>
                  <a:pt x="16027" y="19805"/>
                </a:cubicBezTo>
                <a:cubicBezTo>
                  <a:pt x="16027" y="19805"/>
                  <a:pt x="16027" y="19805"/>
                  <a:pt x="16027" y="19805"/>
                </a:cubicBezTo>
                <a:cubicBezTo>
                  <a:pt x="16018" y="19811"/>
                  <a:pt x="16010" y="19821"/>
                  <a:pt x="15997" y="19827"/>
                </a:cubicBezTo>
                <a:cubicBezTo>
                  <a:pt x="15984" y="19834"/>
                  <a:pt x="15975" y="19840"/>
                  <a:pt x="15963" y="19847"/>
                </a:cubicBezTo>
                <a:cubicBezTo>
                  <a:pt x="15954" y="19856"/>
                  <a:pt x="15945" y="19863"/>
                  <a:pt x="15937" y="19872"/>
                </a:cubicBezTo>
                <a:cubicBezTo>
                  <a:pt x="15928" y="19879"/>
                  <a:pt x="15915" y="19888"/>
                  <a:pt x="15907" y="19895"/>
                </a:cubicBezTo>
                <a:cubicBezTo>
                  <a:pt x="15885" y="19895"/>
                  <a:pt x="15868" y="19895"/>
                  <a:pt x="15846" y="19895"/>
                </a:cubicBezTo>
                <a:cubicBezTo>
                  <a:pt x="15842" y="19888"/>
                  <a:pt x="15834" y="19882"/>
                  <a:pt x="15829" y="19875"/>
                </a:cubicBezTo>
                <a:cubicBezTo>
                  <a:pt x="15825" y="19882"/>
                  <a:pt x="15825" y="19885"/>
                  <a:pt x="15821" y="19891"/>
                </a:cubicBezTo>
                <a:cubicBezTo>
                  <a:pt x="15821" y="19891"/>
                  <a:pt x="15816" y="19895"/>
                  <a:pt x="15816" y="19895"/>
                </a:cubicBezTo>
                <a:lnTo>
                  <a:pt x="15821" y="19891"/>
                </a:lnTo>
                <a:cubicBezTo>
                  <a:pt x="15829" y="19891"/>
                  <a:pt x="15842" y="19891"/>
                  <a:pt x="15851" y="19891"/>
                </a:cubicBezTo>
                <a:cubicBezTo>
                  <a:pt x="15859" y="19908"/>
                  <a:pt x="15872" y="19920"/>
                  <a:pt x="15881" y="19936"/>
                </a:cubicBezTo>
                <a:cubicBezTo>
                  <a:pt x="15842" y="19936"/>
                  <a:pt x="15799" y="19936"/>
                  <a:pt x="15760" y="19936"/>
                </a:cubicBezTo>
                <a:cubicBezTo>
                  <a:pt x="15752" y="19920"/>
                  <a:pt x="15739" y="19908"/>
                  <a:pt x="15730" y="19891"/>
                </a:cubicBezTo>
                <a:cubicBezTo>
                  <a:pt x="15709" y="19869"/>
                  <a:pt x="15692" y="19847"/>
                  <a:pt x="15670" y="19824"/>
                </a:cubicBezTo>
                <a:cubicBezTo>
                  <a:pt x="15670" y="19818"/>
                  <a:pt x="15670" y="19808"/>
                  <a:pt x="15670" y="19802"/>
                </a:cubicBezTo>
                <a:cubicBezTo>
                  <a:pt x="15670" y="19763"/>
                  <a:pt x="15670" y="19728"/>
                  <a:pt x="15670" y="19689"/>
                </a:cubicBezTo>
                <a:cubicBezTo>
                  <a:pt x="15700" y="19683"/>
                  <a:pt x="15730" y="19676"/>
                  <a:pt x="15760" y="19667"/>
                </a:cubicBezTo>
                <a:cubicBezTo>
                  <a:pt x="15765" y="19664"/>
                  <a:pt x="15769" y="19660"/>
                  <a:pt x="15769" y="19660"/>
                </a:cubicBezTo>
                <a:cubicBezTo>
                  <a:pt x="15769" y="19654"/>
                  <a:pt x="15765" y="19651"/>
                  <a:pt x="15760" y="19644"/>
                </a:cubicBezTo>
                <a:cubicBezTo>
                  <a:pt x="15760" y="19638"/>
                  <a:pt x="15760" y="19628"/>
                  <a:pt x="15760" y="19622"/>
                </a:cubicBezTo>
                <a:cubicBezTo>
                  <a:pt x="15769" y="19615"/>
                  <a:pt x="15782" y="19606"/>
                  <a:pt x="15791" y="19599"/>
                </a:cubicBezTo>
                <a:cubicBezTo>
                  <a:pt x="15821" y="19606"/>
                  <a:pt x="15851" y="19615"/>
                  <a:pt x="15881" y="19622"/>
                </a:cubicBezTo>
                <a:cubicBezTo>
                  <a:pt x="15890" y="19622"/>
                  <a:pt x="15902" y="19622"/>
                  <a:pt x="15911" y="19622"/>
                </a:cubicBezTo>
                <a:cubicBezTo>
                  <a:pt x="15911" y="19609"/>
                  <a:pt x="15911" y="19593"/>
                  <a:pt x="15911" y="19580"/>
                </a:cubicBezTo>
                <a:cubicBezTo>
                  <a:pt x="15911" y="19567"/>
                  <a:pt x="15915" y="19551"/>
                  <a:pt x="15915" y="19538"/>
                </a:cubicBezTo>
                <a:cubicBezTo>
                  <a:pt x="15915" y="19535"/>
                  <a:pt x="15920" y="19535"/>
                  <a:pt x="15920" y="19532"/>
                </a:cubicBezTo>
                <a:cubicBezTo>
                  <a:pt x="15920" y="19535"/>
                  <a:pt x="15915" y="19535"/>
                  <a:pt x="15915" y="19538"/>
                </a:cubicBezTo>
                <a:cubicBezTo>
                  <a:pt x="15902" y="19538"/>
                  <a:pt x="15894" y="19535"/>
                  <a:pt x="15881" y="19535"/>
                </a:cubicBezTo>
                <a:cubicBezTo>
                  <a:pt x="15872" y="19513"/>
                  <a:pt x="15859" y="19490"/>
                  <a:pt x="15851" y="19468"/>
                </a:cubicBezTo>
                <a:cubicBezTo>
                  <a:pt x="15911" y="19375"/>
                  <a:pt x="15782" y="19378"/>
                  <a:pt x="15735" y="19336"/>
                </a:cubicBezTo>
                <a:cubicBezTo>
                  <a:pt x="15735" y="19330"/>
                  <a:pt x="15735" y="19320"/>
                  <a:pt x="15735" y="19314"/>
                </a:cubicBezTo>
                <a:cubicBezTo>
                  <a:pt x="15756" y="19314"/>
                  <a:pt x="15773" y="19314"/>
                  <a:pt x="15795" y="19314"/>
                </a:cubicBezTo>
                <a:cubicBezTo>
                  <a:pt x="15795" y="19314"/>
                  <a:pt x="15799" y="19317"/>
                  <a:pt x="15799" y="19317"/>
                </a:cubicBezTo>
                <a:lnTo>
                  <a:pt x="15791" y="19314"/>
                </a:lnTo>
                <a:cubicBezTo>
                  <a:pt x="15791" y="19307"/>
                  <a:pt x="15791" y="19298"/>
                  <a:pt x="15791" y="19291"/>
                </a:cubicBezTo>
                <a:cubicBezTo>
                  <a:pt x="15838" y="19275"/>
                  <a:pt x="15803" y="19262"/>
                  <a:pt x="15791" y="19246"/>
                </a:cubicBezTo>
                <a:cubicBezTo>
                  <a:pt x="15791" y="19240"/>
                  <a:pt x="15791" y="19230"/>
                  <a:pt x="15791" y="19224"/>
                </a:cubicBezTo>
                <a:cubicBezTo>
                  <a:pt x="15795" y="19221"/>
                  <a:pt x="15799" y="19217"/>
                  <a:pt x="15799" y="19217"/>
                </a:cubicBezTo>
                <a:cubicBezTo>
                  <a:pt x="15799" y="19211"/>
                  <a:pt x="15795" y="19208"/>
                  <a:pt x="15791" y="19201"/>
                </a:cubicBezTo>
                <a:cubicBezTo>
                  <a:pt x="15791" y="19195"/>
                  <a:pt x="15791" y="19185"/>
                  <a:pt x="15791" y="19179"/>
                </a:cubicBezTo>
                <a:cubicBezTo>
                  <a:pt x="15791" y="19179"/>
                  <a:pt x="15795" y="19176"/>
                  <a:pt x="15795" y="19176"/>
                </a:cubicBezTo>
                <a:lnTo>
                  <a:pt x="15791" y="19179"/>
                </a:lnTo>
                <a:cubicBezTo>
                  <a:pt x="15773" y="19185"/>
                  <a:pt x="15752" y="19195"/>
                  <a:pt x="15735" y="19201"/>
                </a:cubicBezTo>
                <a:cubicBezTo>
                  <a:pt x="15730" y="19205"/>
                  <a:pt x="15726" y="19208"/>
                  <a:pt x="15726" y="19208"/>
                </a:cubicBezTo>
                <a:cubicBezTo>
                  <a:pt x="15726" y="19214"/>
                  <a:pt x="15730" y="19217"/>
                  <a:pt x="15735" y="19224"/>
                </a:cubicBezTo>
                <a:cubicBezTo>
                  <a:pt x="15735" y="19240"/>
                  <a:pt x="15735" y="19253"/>
                  <a:pt x="15735" y="19269"/>
                </a:cubicBezTo>
                <a:cubicBezTo>
                  <a:pt x="15713" y="19266"/>
                  <a:pt x="15687" y="19259"/>
                  <a:pt x="15657" y="19253"/>
                </a:cubicBezTo>
                <a:cubicBezTo>
                  <a:pt x="15666" y="19269"/>
                  <a:pt x="15670" y="19278"/>
                  <a:pt x="15674" y="19291"/>
                </a:cubicBezTo>
                <a:cubicBezTo>
                  <a:pt x="15649" y="19314"/>
                  <a:pt x="15644" y="19333"/>
                  <a:pt x="15674" y="19355"/>
                </a:cubicBezTo>
                <a:cubicBezTo>
                  <a:pt x="15674" y="19362"/>
                  <a:pt x="15674" y="19372"/>
                  <a:pt x="15674" y="19378"/>
                </a:cubicBezTo>
                <a:cubicBezTo>
                  <a:pt x="15653" y="19378"/>
                  <a:pt x="15636" y="19378"/>
                  <a:pt x="15614" y="19378"/>
                </a:cubicBezTo>
                <a:cubicBezTo>
                  <a:pt x="15627" y="19317"/>
                  <a:pt x="15563" y="19336"/>
                  <a:pt x="15524" y="19333"/>
                </a:cubicBezTo>
                <a:lnTo>
                  <a:pt x="15528" y="19336"/>
                </a:lnTo>
                <a:cubicBezTo>
                  <a:pt x="15528" y="19327"/>
                  <a:pt x="15528" y="19320"/>
                  <a:pt x="15528" y="19311"/>
                </a:cubicBezTo>
                <a:cubicBezTo>
                  <a:pt x="15528" y="19311"/>
                  <a:pt x="15528" y="19314"/>
                  <a:pt x="15528" y="19314"/>
                </a:cubicBezTo>
                <a:cubicBezTo>
                  <a:pt x="15537" y="19291"/>
                  <a:pt x="15550" y="19269"/>
                  <a:pt x="15558" y="19246"/>
                </a:cubicBezTo>
                <a:lnTo>
                  <a:pt x="15554" y="19246"/>
                </a:lnTo>
                <a:cubicBezTo>
                  <a:pt x="15584" y="19250"/>
                  <a:pt x="15614" y="19259"/>
                  <a:pt x="15614" y="19224"/>
                </a:cubicBezTo>
                <a:lnTo>
                  <a:pt x="15610" y="19227"/>
                </a:lnTo>
                <a:cubicBezTo>
                  <a:pt x="15631" y="19211"/>
                  <a:pt x="15649" y="19198"/>
                  <a:pt x="15670" y="19182"/>
                </a:cubicBezTo>
                <a:cubicBezTo>
                  <a:pt x="15670" y="19176"/>
                  <a:pt x="15670" y="19166"/>
                  <a:pt x="15670" y="19160"/>
                </a:cubicBezTo>
                <a:cubicBezTo>
                  <a:pt x="15670" y="19153"/>
                  <a:pt x="15670" y="19144"/>
                  <a:pt x="15674" y="19137"/>
                </a:cubicBezTo>
                <a:cubicBezTo>
                  <a:pt x="15674" y="19137"/>
                  <a:pt x="15674" y="19140"/>
                  <a:pt x="15674" y="19140"/>
                </a:cubicBezTo>
                <a:cubicBezTo>
                  <a:pt x="15696" y="19131"/>
                  <a:pt x="15718" y="19124"/>
                  <a:pt x="15735" y="19115"/>
                </a:cubicBezTo>
                <a:cubicBezTo>
                  <a:pt x="15739" y="19121"/>
                  <a:pt x="15743" y="19131"/>
                  <a:pt x="15735" y="19118"/>
                </a:cubicBezTo>
                <a:cubicBezTo>
                  <a:pt x="15748" y="19124"/>
                  <a:pt x="15739" y="19121"/>
                  <a:pt x="15730" y="19115"/>
                </a:cubicBezTo>
                <a:cubicBezTo>
                  <a:pt x="15722" y="19099"/>
                  <a:pt x="15709" y="19086"/>
                  <a:pt x="15700" y="19070"/>
                </a:cubicBezTo>
                <a:lnTo>
                  <a:pt x="15700" y="19073"/>
                </a:lnTo>
                <a:cubicBezTo>
                  <a:pt x="15709" y="19051"/>
                  <a:pt x="15722" y="19025"/>
                  <a:pt x="15730" y="19002"/>
                </a:cubicBezTo>
                <a:cubicBezTo>
                  <a:pt x="15730" y="19006"/>
                  <a:pt x="15735" y="19012"/>
                  <a:pt x="15735" y="19015"/>
                </a:cubicBezTo>
                <a:cubicBezTo>
                  <a:pt x="15735" y="19012"/>
                  <a:pt x="15730" y="19006"/>
                  <a:pt x="15730" y="19002"/>
                </a:cubicBezTo>
                <a:cubicBezTo>
                  <a:pt x="15696" y="18970"/>
                  <a:pt x="15739" y="18909"/>
                  <a:pt x="15666" y="18890"/>
                </a:cubicBezTo>
                <a:lnTo>
                  <a:pt x="15666" y="18890"/>
                </a:lnTo>
                <a:cubicBezTo>
                  <a:pt x="15709" y="18871"/>
                  <a:pt x="15718" y="18848"/>
                  <a:pt x="15670" y="18829"/>
                </a:cubicBezTo>
                <a:lnTo>
                  <a:pt x="15670" y="18829"/>
                </a:lnTo>
                <a:cubicBezTo>
                  <a:pt x="15679" y="18826"/>
                  <a:pt x="15692" y="18819"/>
                  <a:pt x="15700" y="18816"/>
                </a:cubicBezTo>
                <a:cubicBezTo>
                  <a:pt x="15692" y="18813"/>
                  <a:pt x="15679" y="18810"/>
                  <a:pt x="15670" y="18803"/>
                </a:cubicBezTo>
                <a:lnTo>
                  <a:pt x="15670" y="18803"/>
                </a:lnTo>
                <a:cubicBezTo>
                  <a:pt x="15761" y="18579"/>
                  <a:pt x="15399" y="18091"/>
                  <a:pt x="15103" y="18036"/>
                </a:cubicBezTo>
                <a:cubicBezTo>
                  <a:pt x="15025" y="18024"/>
                  <a:pt x="14948" y="18004"/>
                  <a:pt x="14870" y="17988"/>
                </a:cubicBezTo>
                <a:cubicBezTo>
                  <a:pt x="14870" y="17988"/>
                  <a:pt x="14870" y="17988"/>
                  <a:pt x="14870" y="17988"/>
                </a:cubicBezTo>
                <a:cubicBezTo>
                  <a:pt x="14823" y="17937"/>
                  <a:pt x="14771" y="17886"/>
                  <a:pt x="14724" y="17837"/>
                </a:cubicBezTo>
                <a:cubicBezTo>
                  <a:pt x="14724" y="17837"/>
                  <a:pt x="14724" y="17837"/>
                  <a:pt x="14724" y="17837"/>
                </a:cubicBezTo>
                <a:cubicBezTo>
                  <a:pt x="14668" y="17882"/>
                  <a:pt x="14668" y="17812"/>
                  <a:pt x="14634" y="17812"/>
                </a:cubicBezTo>
                <a:lnTo>
                  <a:pt x="14634" y="17812"/>
                </a:lnTo>
                <a:cubicBezTo>
                  <a:pt x="14634" y="17796"/>
                  <a:pt x="14630" y="17783"/>
                  <a:pt x="14630" y="17767"/>
                </a:cubicBezTo>
                <a:cubicBezTo>
                  <a:pt x="14642" y="17767"/>
                  <a:pt x="14651" y="17770"/>
                  <a:pt x="14664" y="17770"/>
                </a:cubicBezTo>
                <a:cubicBezTo>
                  <a:pt x="14664" y="17773"/>
                  <a:pt x="14664" y="17773"/>
                  <a:pt x="14668" y="17776"/>
                </a:cubicBezTo>
                <a:cubicBezTo>
                  <a:pt x="14668" y="17773"/>
                  <a:pt x="14668" y="17773"/>
                  <a:pt x="14668" y="17770"/>
                </a:cubicBezTo>
                <a:cubicBezTo>
                  <a:pt x="14655" y="17770"/>
                  <a:pt x="14647" y="17770"/>
                  <a:pt x="14634" y="17767"/>
                </a:cubicBezTo>
                <a:cubicBezTo>
                  <a:pt x="14655" y="17712"/>
                  <a:pt x="14647" y="17712"/>
                  <a:pt x="14638" y="17712"/>
                </a:cubicBezTo>
                <a:cubicBezTo>
                  <a:pt x="14634" y="17709"/>
                  <a:pt x="14630" y="17703"/>
                  <a:pt x="14625" y="17696"/>
                </a:cubicBezTo>
                <a:cubicBezTo>
                  <a:pt x="14630" y="17703"/>
                  <a:pt x="14634" y="17709"/>
                  <a:pt x="14638" y="17712"/>
                </a:cubicBezTo>
                <a:close/>
                <a:moveTo>
                  <a:pt x="16384" y="21150"/>
                </a:moveTo>
                <a:lnTo>
                  <a:pt x="16388" y="21146"/>
                </a:lnTo>
                <a:cubicBezTo>
                  <a:pt x="16384" y="21146"/>
                  <a:pt x="16384" y="21150"/>
                  <a:pt x="16384" y="21150"/>
                </a:cubicBezTo>
                <a:lnTo>
                  <a:pt x="16380" y="21153"/>
                </a:lnTo>
                <a:lnTo>
                  <a:pt x="16384" y="21150"/>
                </a:lnTo>
                <a:close/>
                <a:moveTo>
                  <a:pt x="12011" y="1045"/>
                </a:moveTo>
                <a:lnTo>
                  <a:pt x="12006" y="1048"/>
                </a:lnTo>
                <a:cubicBezTo>
                  <a:pt x="12006" y="1048"/>
                  <a:pt x="12011" y="1045"/>
                  <a:pt x="12011" y="1045"/>
                </a:cubicBezTo>
                <a:cubicBezTo>
                  <a:pt x="12015" y="1045"/>
                  <a:pt x="12015" y="1045"/>
                  <a:pt x="12019" y="1045"/>
                </a:cubicBezTo>
                <a:cubicBezTo>
                  <a:pt x="12015" y="1045"/>
                  <a:pt x="12015" y="1045"/>
                  <a:pt x="12011" y="1045"/>
                </a:cubicBezTo>
                <a:close/>
                <a:moveTo>
                  <a:pt x="12161" y="1068"/>
                </a:moveTo>
                <a:lnTo>
                  <a:pt x="12157" y="1068"/>
                </a:lnTo>
                <a:cubicBezTo>
                  <a:pt x="12153" y="1068"/>
                  <a:pt x="12161" y="1068"/>
                  <a:pt x="12161" y="1068"/>
                </a:cubicBezTo>
                <a:lnTo>
                  <a:pt x="12166" y="1064"/>
                </a:lnTo>
                <a:lnTo>
                  <a:pt x="12161" y="1068"/>
                </a:lnTo>
                <a:close/>
                <a:moveTo>
                  <a:pt x="7642" y="6424"/>
                </a:moveTo>
                <a:lnTo>
                  <a:pt x="7642" y="6424"/>
                </a:lnTo>
                <a:cubicBezTo>
                  <a:pt x="7655" y="6431"/>
                  <a:pt x="7663" y="6440"/>
                  <a:pt x="7672" y="6447"/>
                </a:cubicBezTo>
                <a:cubicBezTo>
                  <a:pt x="7680" y="6463"/>
                  <a:pt x="7693" y="6476"/>
                  <a:pt x="7702" y="6492"/>
                </a:cubicBezTo>
                <a:cubicBezTo>
                  <a:pt x="7702" y="6498"/>
                  <a:pt x="7702" y="6508"/>
                  <a:pt x="7702" y="6514"/>
                </a:cubicBezTo>
                <a:cubicBezTo>
                  <a:pt x="7693" y="6521"/>
                  <a:pt x="7680" y="6530"/>
                  <a:pt x="7672" y="6537"/>
                </a:cubicBezTo>
                <a:cubicBezTo>
                  <a:pt x="7663" y="6559"/>
                  <a:pt x="7655" y="6582"/>
                  <a:pt x="7642" y="6601"/>
                </a:cubicBezTo>
                <a:cubicBezTo>
                  <a:pt x="7629" y="6607"/>
                  <a:pt x="7620" y="6614"/>
                  <a:pt x="7607" y="6623"/>
                </a:cubicBezTo>
                <a:cubicBezTo>
                  <a:pt x="7603" y="6623"/>
                  <a:pt x="7599" y="6623"/>
                  <a:pt x="7594" y="6623"/>
                </a:cubicBezTo>
                <a:cubicBezTo>
                  <a:pt x="7599" y="6623"/>
                  <a:pt x="7599" y="6623"/>
                  <a:pt x="7603" y="6620"/>
                </a:cubicBezTo>
                <a:cubicBezTo>
                  <a:pt x="7616" y="6620"/>
                  <a:pt x="7629" y="6620"/>
                  <a:pt x="7637" y="6620"/>
                </a:cubicBezTo>
                <a:cubicBezTo>
                  <a:pt x="7637" y="6636"/>
                  <a:pt x="7637" y="6649"/>
                  <a:pt x="7637" y="6665"/>
                </a:cubicBezTo>
                <a:lnTo>
                  <a:pt x="7637" y="6665"/>
                </a:lnTo>
                <a:cubicBezTo>
                  <a:pt x="7672" y="6655"/>
                  <a:pt x="7702" y="6649"/>
                  <a:pt x="7698" y="6688"/>
                </a:cubicBezTo>
                <a:cubicBezTo>
                  <a:pt x="7689" y="6694"/>
                  <a:pt x="7676" y="6704"/>
                  <a:pt x="7668" y="6710"/>
                </a:cubicBezTo>
                <a:cubicBezTo>
                  <a:pt x="7668" y="6723"/>
                  <a:pt x="7668" y="6739"/>
                  <a:pt x="7668" y="6752"/>
                </a:cubicBezTo>
                <a:cubicBezTo>
                  <a:pt x="7668" y="6758"/>
                  <a:pt x="7668" y="6768"/>
                  <a:pt x="7668" y="6774"/>
                </a:cubicBezTo>
                <a:cubicBezTo>
                  <a:pt x="7659" y="6777"/>
                  <a:pt x="7655" y="6781"/>
                  <a:pt x="7646" y="6784"/>
                </a:cubicBezTo>
                <a:cubicBezTo>
                  <a:pt x="7655" y="6787"/>
                  <a:pt x="7659" y="6790"/>
                  <a:pt x="7668" y="6793"/>
                </a:cubicBezTo>
                <a:cubicBezTo>
                  <a:pt x="7668" y="6800"/>
                  <a:pt x="7668" y="6809"/>
                  <a:pt x="7668" y="6816"/>
                </a:cubicBezTo>
                <a:cubicBezTo>
                  <a:pt x="7668" y="6832"/>
                  <a:pt x="7668" y="6845"/>
                  <a:pt x="7668" y="6861"/>
                </a:cubicBezTo>
                <a:cubicBezTo>
                  <a:pt x="7668" y="6870"/>
                  <a:pt x="7672" y="6877"/>
                  <a:pt x="7672" y="6886"/>
                </a:cubicBezTo>
                <a:cubicBezTo>
                  <a:pt x="7668" y="6886"/>
                  <a:pt x="7663" y="6886"/>
                  <a:pt x="7659" y="6886"/>
                </a:cubicBezTo>
                <a:cubicBezTo>
                  <a:pt x="7663" y="6886"/>
                  <a:pt x="7668" y="6886"/>
                  <a:pt x="7668" y="6886"/>
                </a:cubicBezTo>
                <a:cubicBezTo>
                  <a:pt x="7676" y="6899"/>
                  <a:pt x="7685" y="6915"/>
                  <a:pt x="7693" y="6928"/>
                </a:cubicBezTo>
                <a:cubicBezTo>
                  <a:pt x="7672" y="6935"/>
                  <a:pt x="7655" y="6941"/>
                  <a:pt x="7633" y="6947"/>
                </a:cubicBezTo>
                <a:cubicBezTo>
                  <a:pt x="7633" y="6954"/>
                  <a:pt x="7633" y="6964"/>
                  <a:pt x="7633" y="6970"/>
                </a:cubicBezTo>
                <a:cubicBezTo>
                  <a:pt x="7642" y="6983"/>
                  <a:pt x="7655" y="6999"/>
                  <a:pt x="7663" y="7012"/>
                </a:cubicBezTo>
                <a:cubicBezTo>
                  <a:pt x="7672" y="7012"/>
                  <a:pt x="7680" y="7012"/>
                  <a:pt x="7693" y="7012"/>
                </a:cubicBezTo>
                <a:cubicBezTo>
                  <a:pt x="7702" y="7012"/>
                  <a:pt x="7715" y="7012"/>
                  <a:pt x="7724" y="7012"/>
                </a:cubicBezTo>
                <a:cubicBezTo>
                  <a:pt x="7745" y="7018"/>
                  <a:pt x="7762" y="7028"/>
                  <a:pt x="7784" y="7034"/>
                </a:cubicBezTo>
                <a:cubicBezTo>
                  <a:pt x="7771" y="7066"/>
                  <a:pt x="7633" y="7053"/>
                  <a:pt x="7724" y="7124"/>
                </a:cubicBezTo>
                <a:cubicBezTo>
                  <a:pt x="7715" y="7153"/>
                  <a:pt x="7702" y="7182"/>
                  <a:pt x="7693" y="7214"/>
                </a:cubicBezTo>
                <a:cubicBezTo>
                  <a:pt x="7693" y="7217"/>
                  <a:pt x="7689" y="7217"/>
                  <a:pt x="7689" y="7220"/>
                </a:cubicBezTo>
                <a:cubicBezTo>
                  <a:pt x="7689" y="7217"/>
                  <a:pt x="7689" y="7214"/>
                  <a:pt x="7693" y="7211"/>
                </a:cubicBezTo>
                <a:cubicBezTo>
                  <a:pt x="7715" y="7195"/>
                  <a:pt x="7736" y="7182"/>
                  <a:pt x="7754" y="7166"/>
                </a:cubicBezTo>
                <a:cubicBezTo>
                  <a:pt x="7762" y="7182"/>
                  <a:pt x="7771" y="7195"/>
                  <a:pt x="7784" y="7211"/>
                </a:cubicBezTo>
                <a:cubicBezTo>
                  <a:pt x="7784" y="7217"/>
                  <a:pt x="7784" y="7227"/>
                  <a:pt x="7784" y="7233"/>
                </a:cubicBezTo>
                <a:cubicBezTo>
                  <a:pt x="7741" y="7243"/>
                  <a:pt x="7681" y="7240"/>
                  <a:pt x="7693" y="7297"/>
                </a:cubicBezTo>
                <a:lnTo>
                  <a:pt x="7693" y="7301"/>
                </a:lnTo>
                <a:cubicBezTo>
                  <a:pt x="7693" y="7301"/>
                  <a:pt x="7698" y="7297"/>
                  <a:pt x="7698" y="7297"/>
                </a:cubicBezTo>
                <a:cubicBezTo>
                  <a:pt x="7706" y="7297"/>
                  <a:pt x="7719" y="7301"/>
                  <a:pt x="7728" y="7301"/>
                </a:cubicBezTo>
                <a:cubicBezTo>
                  <a:pt x="7736" y="7317"/>
                  <a:pt x="7749" y="7329"/>
                  <a:pt x="7758" y="7345"/>
                </a:cubicBezTo>
                <a:cubicBezTo>
                  <a:pt x="7728" y="7352"/>
                  <a:pt x="7702" y="7362"/>
                  <a:pt x="7672" y="7368"/>
                </a:cubicBezTo>
                <a:lnTo>
                  <a:pt x="7663" y="7368"/>
                </a:lnTo>
                <a:lnTo>
                  <a:pt x="7668" y="7365"/>
                </a:lnTo>
                <a:cubicBezTo>
                  <a:pt x="7767" y="7387"/>
                  <a:pt x="7681" y="7410"/>
                  <a:pt x="7668" y="7432"/>
                </a:cubicBezTo>
                <a:cubicBezTo>
                  <a:pt x="7668" y="7439"/>
                  <a:pt x="7668" y="7448"/>
                  <a:pt x="7668" y="7455"/>
                </a:cubicBezTo>
                <a:cubicBezTo>
                  <a:pt x="7642" y="7496"/>
                  <a:pt x="7590" y="7477"/>
                  <a:pt x="7547" y="7477"/>
                </a:cubicBezTo>
                <a:cubicBezTo>
                  <a:pt x="7556" y="7461"/>
                  <a:pt x="7569" y="7448"/>
                  <a:pt x="7577" y="7432"/>
                </a:cubicBezTo>
                <a:lnTo>
                  <a:pt x="7582" y="7435"/>
                </a:lnTo>
                <a:lnTo>
                  <a:pt x="7577" y="7432"/>
                </a:lnTo>
                <a:cubicBezTo>
                  <a:pt x="7556" y="7426"/>
                  <a:pt x="7539" y="7419"/>
                  <a:pt x="7517" y="7413"/>
                </a:cubicBezTo>
                <a:cubicBezTo>
                  <a:pt x="7517" y="7403"/>
                  <a:pt x="7517" y="7394"/>
                  <a:pt x="7517" y="7384"/>
                </a:cubicBezTo>
                <a:cubicBezTo>
                  <a:pt x="7547" y="7371"/>
                  <a:pt x="7582" y="7358"/>
                  <a:pt x="7612" y="7345"/>
                </a:cubicBezTo>
                <a:cubicBezTo>
                  <a:pt x="7612" y="7329"/>
                  <a:pt x="7612" y="7313"/>
                  <a:pt x="7616" y="7297"/>
                </a:cubicBezTo>
                <a:cubicBezTo>
                  <a:pt x="7616" y="7275"/>
                  <a:pt x="7612" y="7256"/>
                  <a:pt x="7612" y="7233"/>
                </a:cubicBezTo>
                <a:lnTo>
                  <a:pt x="7612" y="7233"/>
                </a:lnTo>
                <a:cubicBezTo>
                  <a:pt x="7603" y="7236"/>
                  <a:pt x="7595" y="7236"/>
                  <a:pt x="7582" y="7236"/>
                </a:cubicBezTo>
                <a:cubicBezTo>
                  <a:pt x="7582" y="7220"/>
                  <a:pt x="7582" y="7207"/>
                  <a:pt x="7577" y="7191"/>
                </a:cubicBezTo>
                <a:lnTo>
                  <a:pt x="7577" y="7191"/>
                </a:lnTo>
                <a:cubicBezTo>
                  <a:pt x="7569" y="7204"/>
                  <a:pt x="7556" y="7217"/>
                  <a:pt x="7547" y="7230"/>
                </a:cubicBezTo>
                <a:lnTo>
                  <a:pt x="7547" y="7236"/>
                </a:lnTo>
                <a:lnTo>
                  <a:pt x="7547" y="7227"/>
                </a:lnTo>
                <a:cubicBezTo>
                  <a:pt x="7560" y="7227"/>
                  <a:pt x="7569" y="7230"/>
                  <a:pt x="7582" y="7230"/>
                </a:cubicBezTo>
                <a:cubicBezTo>
                  <a:pt x="7582" y="7252"/>
                  <a:pt x="7582" y="7275"/>
                  <a:pt x="7582" y="7297"/>
                </a:cubicBezTo>
                <a:cubicBezTo>
                  <a:pt x="7582" y="7297"/>
                  <a:pt x="7582" y="7297"/>
                  <a:pt x="7582" y="7297"/>
                </a:cubicBezTo>
                <a:cubicBezTo>
                  <a:pt x="7594" y="7297"/>
                  <a:pt x="7603" y="7294"/>
                  <a:pt x="7616" y="7294"/>
                </a:cubicBezTo>
                <a:cubicBezTo>
                  <a:pt x="7616" y="7310"/>
                  <a:pt x="7616" y="7329"/>
                  <a:pt x="7616" y="7345"/>
                </a:cubicBezTo>
                <a:cubicBezTo>
                  <a:pt x="7586" y="7358"/>
                  <a:pt x="7551" y="7371"/>
                  <a:pt x="7521" y="7384"/>
                </a:cubicBezTo>
                <a:cubicBezTo>
                  <a:pt x="7526" y="7387"/>
                  <a:pt x="7530" y="7390"/>
                  <a:pt x="7530" y="7394"/>
                </a:cubicBezTo>
                <a:cubicBezTo>
                  <a:pt x="7530" y="7400"/>
                  <a:pt x="7526" y="7406"/>
                  <a:pt x="7526" y="7413"/>
                </a:cubicBezTo>
                <a:cubicBezTo>
                  <a:pt x="7526" y="7435"/>
                  <a:pt x="7530" y="7455"/>
                  <a:pt x="7530" y="7477"/>
                </a:cubicBezTo>
                <a:cubicBezTo>
                  <a:pt x="7521" y="7487"/>
                  <a:pt x="7508" y="7493"/>
                  <a:pt x="7500" y="7503"/>
                </a:cubicBezTo>
                <a:lnTo>
                  <a:pt x="7496" y="7506"/>
                </a:lnTo>
                <a:cubicBezTo>
                  <a:pt x="7496" y="7506"/>
                  <a:pt x="7500" y="7503"/>
                  <a:pt x="7500" y="7503"/>
                </a:cubicBezTo>
                <a:cubicBezTo>
                  <a:pt x="7508" y="7493"/>
                  <a:pt x="7521" y="7487"/>
                  <a:pt x="7534" y="7477"/>
                </a:cubicBezTo>
                <a:cubicBezTo>
                  <a:pt x="7543" y="7477"/>
                  <a:pt x="7556" y="7477"/>
                  <a:pt x="7564" y="7480"/>
                </a:cubicBezTo>
                <a:cubicBezTo>
                  <a:pt x="7637" y="7500"/>
                  <a:pt x="7702" y="7525"/>
                  <a:pt x="7711" y="7593"/>
                </a:cubicBezTo>
                <a:lnTo>
                  <a:pt x="7715" y="7589"/>
                </a:lnTo>
                <a:cubicBezTo>
                  <a:pt x="7706" y="7589"/>
                  <a:pt x="7693" y="7589"/>
                  <a:pt x="7685" y="7593"/>
                </a:cubicBezTo>
                <a:cubicBezTo>
                  <a:pt x="7676" y="7593"/>
                  <a:pt x="7663" y="7593"/>
                  <a:pt x="7655" y="7593"/>
                </a:cubicBezTo>
                <a:cubicBezTo>
                  <a:pt x="7625" y="7609"/>
                  <a:pt x="7594" y="7625"/>
                  <a:pt x="7564" y="7641"/>
                </a:cubicBezTo>
                <a:cubicBezTo>
                  <a:pt x="7564" y="7631"/>
                  <a:pt x="7564" y="7621"/>
                  <a:pt x="7564" y="7612"/>
                </a:cubicBezTo>
                <a:cubicBezTo>
                  <a:pt x="7577" y="7599"/>
                  <a:pt x="7586" y="7586"/>
                  <a:pt x="7599" y="7570"/>
                </a:cubicBezTo>
                <a:cubicBezTo>
                  <a:pt x="7603" y="7567"/>
                  <a:pt x="7607" y="7560"/>
                  <a:pt x="7607" y="7560"/>
                </a:cubicBezTo>
                <a:cubicBezTo>
                  <a:pt x="7607" y="7560"/>
                  <a:pt x="7603" y="7567"/>
                  <a:pt x="7599" y="7570"/>
                </a:cubicBezTo>
                <a:cubicBezTo>
                  <a:pt x="7586" y="7570"/>
                  <a:pt x="7577" y="7570"/>
                  <a:pt x="7564" y="7570"/>
                </a:cubicBezTo>
                <a:cubicBezTo>
                  <a:pt x="7564" y="7570"/>
                  <a:pt x="7564" y="7570"/>
                  <a:pt x="7569" y="7570"/>
                </a:cubicBezTo>
                <a:cubicBezTo>
                  <a:pt x="7569" y="7583"/>
                  <a:pt x="7564" y="7599"/>
                  <a:pt x="7564" y="7615"/>
                </a:cubicBezTo>
                <a:cubicBezTo>
                  <a:pt x="7564" y="7618"/>
                  <a:pt x="7569" y="7621"/>
                  <a:pt x="7569" y="7625"/>
                </a:cubicBezTo>
                <a:cubicBezTo>
                  <a:pt x="7569" y="7631"/>
                  <a:pt x="7564" y="7638"/>
                  <a:pt x="7560" y="7644"/>
                </a:cubicBezTo>
                <a:cubicBezTo>
                  <a:pt x="7573" y="7657"/>
                  <a:pt x="7582" y="7673"/>
                  <a:pt x="7594" y="7686"/>
                </a:cubicBezTo>
                <a:cubicBezTo>
                  <a:pt x="7586" y="7692"/>
                  <a:pt x="7573" y="7702"/>
                  <a:pt x="7564" y="7708"/>
                </a:cubicBezTo>
                <a:cubicBezTo>
                  <a:pt x="7556" y="7724"/>
                  <a:pt x="7547" y="7737"/>
                  <a:pt x="7534" y="7753"/>
                </a:cubicBezTo>
                <a:cubicBezTo>
                  <a:pt x="7521" y="7753"/>
                  <a:pt x="7508" y="7753"/>
                  <a:pt x="7496" y="7756"/>
                </a:cubicBezTo>
                <a:cubicBezTo>
                  <a:pt x="7487" y="7740"/>
                  <a:pt x="7483" y="7724"/>
                  <a:pt x="7474" y="7705"/>
                </a:cubicBezTo>
                <a:cubicBezTo>
                  <a:pt x="7461" y="7705"/>
                  <a:pt x="7448" y="7705"/>
                  <a:pt x="7435" y="7705"/>
                </a:cubicBezTo>
                <a:lnTo>
                  <a:pt x="7431" y="7711"/>
                </a:lnTo>
                <a:cubicBezTo>
                  <a:pt x="7431" y="7711"/>
                  <a:pt x="7431" y="7705"/>
                  <a:pt x="7431" y="7705"/>
                </a:cubicBezTo>
                <a:cubicBezTo>
                  <a:pt x="7444" y="7705"/>
                  <a:pt x="7461" y="7705"/>
                  <a:pt x="7474" y="7705"/>
                </a:cubicBezTo>
                <a:cubicBezTo>
                  <a:pt x="7478" y="7721"/>
                  <a:pt x="7487" y="7737"/>
                  <a:pt x="7496" y="7753"/>
                </a:cubicBezTo>
                <a:cubicBezTo>
                  <a:pt x="7508" y="7759"/>
                  <a:pt x="7517" y="7766"/>
                  <a:pt x="7530" y="7772"/>
                </a:cubicBezTo>
                <a:cubicBezTo>
                  <a:pt x="7508" y="7788"/>
                  <a:pt x="7491" y="7801"/>
                  <a:pt x="7470" y="7817"/>
                </a:cubicBezTo>
                <a:cubicBezTo>
                  <a:pt x="7461" y="7817"/>
                  <a:pt x="7448" y="7817"/>
                  <a:pt x="7440" y="7817"/>
                </a:cubicBezTo>
                <a:lnTo>
                  <a:pt x="7435" y="7814"/>
                </a:lnTo>
                <a:cubicBezTo>
                  <a:pt x="7435" y="7814"/>
                  <a:pt x="7440" y="7817"/>
                  <a:pt x="7440" y="7817"/>
                </a:cubicBezTo>
                <a:cubicBezTo>
                  <a:pt x="7440" y="7824"/>
                  <a:pt x="7440" y="7833"/>
                  <a:pt x="7440" y="7840"/>
                </a:cubicBezTo>
                <a:cubicBezTo>
                  <a:pt x="7418" y="7840"/>
                  <a:pt x="7397" y="7843"/>
                  <a:pt x="7379" y="7843"/>
                </a:cubicBezTo>
                <a:cubicBezTo>
                  <a:pt x="7375" y="7840"/>
                  <a:pt x="7375" y="7833"/>
                  <a:pt x="7371" y="7830"/>
                </a:cubicBezTo>
                <a:cubicBezTo>
                  <a:pt x="7375" y="7833"/>
                  <a:pt x="7379" y="7840"/>
                  <a:pt x="7384" y="7843"/>
                </a:cubicBezTo>
                <a:cubicBezTo>
                  <a:pt x="7414" y="7872"/>
                  <a:pt x="7444" y="7901"/>
                  <a:pt x="7474" y="7930"/>
                </a:cubicBezTo>
                <a:lnTo>
                  <a:pt x="7470" y="7933"/>
                </a:lnTo>
                <a:lnTo>
                  <a:pt x="7474" y="7926"/>
                </a:lnTo>
                <a:cubicBezTo>
                  <a:pt x="7465" y="7897"/>
                  <a:pt x="7453" y="7869"/>
                  <a:pt x="7444" y="7840"/>
                </a:cubicBezTo>
                <a:cubicBezTo>
                  <a:pt x="7453" y="7840"/>
                  <a:pt x="7465" y="7840"/>
                  <a:pt x="7474" y="7840"/>
                </a:cubicBezTo>
                <a:cubicBezTo>
                  <a:pt x="7478" y="7840"/>
                  <a:pt x="7478" y="7843"/>
                  <a:pt x="7483" y="7843"/>
                </a:cubicBezTo>
                <a:cubicBezTo>
                  <a:pt x="7478" y="7843"/>
                  <a:pt x="7478" y="7840"/>
                  <a:pt x="7474" y="7840"/>
                </a:cubicBezTo>
                <a:cubicBezTo>
                  <a:pt x="7474" y="7833"/>
                  <a:pt x="7474" y="7824"/>
                  <a:pt x="7474" y="7817"/>
                </a:cubicBezTo>
                <a:cubicBezTo>
                  <a:pt x="7504" y="7817"/>
                  <a:pt x="7534" y="7817"/>
                  <a:pt x="7564" y="7817"/>
                </a:cubicBezTo>
                <a:cubicBezTo>
                  <a:pt x="7564" y="7824"/>
                  <a:pt x="7564" y="7833"/>
                  <a:pt x="7564" y="7840"/>
                </a:cubicBezTo>
                <a:cubicBezTo>
                  <a:pt x="7564" y="7853"/>
                  <a:pt x="7564" y="7869"/>
                  <a:pt x="7564" y="7881"/>
                </a:cubicBezTo>
                <a:cubicBezTo>
                  <a:pt x="7564" y="7888"/>
                  <a:pt x="7564" y="7897"/>
                  <a:pt x="7564" y="7904"/>
                </a:cubicBezTo>
                <a:cubicBezTo>
                  <a:pt x="7543" y="7926"/>
                  <a:pt x="7526" y="7949"/>
                  <a:pt x="7504" y="7971"/>
                </a:cubicBezTo>
                <a:cubicBezTo>
                  <a:pt x="7496" y="7975"/>
                  <a:pt x="7491" y="7981"/>
                  <a:pt x="7483" y="7984"/>
                </a:cubicBezTo>
                <a:cubicBezTo>
                  <a:pt x="7491" y="7987"/>
                  <a:pt x="7496" y="7991"/>
                  <a:pt x="7504" y="7991"/>
                </a:cubicBezTo>
                <a:cubicBezTo>
                  <a:pt x="7504" y="7997"/>
                  <a:pt x="7504" y="8007"/>
                  <a:pt x="7504" y="8013"/>
                </a:cubicBezTo>
                <a:cubicBezTo>
                  <a:pt x="7496" y="8019"/>
                  <a:pt x="7483" y="8029"/>
                  <a:pt x="7474" y="8036"/>
                </a:cubicBezTo>
                <a:cubicBezTo>
                  <a:pt x="7465" y="8036"/>
                  <a:pt x="7453" y="8036"/>
                  <a:pt x="7444" y="8036"/>
                </a:cubicBezTo>
                <a:cubicBezTo>
                  <a:pt x="7431" y="8029"/>
                  <a:pt x="7422" y="8019"/>
                  <a:pt x="7410" y="8013"/>
                </a:cubicBezTo>
                <a:cubicBezTo>
                  <a:pt x="7392" y="7997"/>
                  <a:pt x="7375" y="7981"/>
                  <a:pt x="7358" y="7965"/>
                </a:cubicBezTo>
                <a:cubicBezTo>
                  <a:pt x="7328" y="7965"/>
                  <a:pt x="7293" y="7965"/>
                  <a:pt x="7263" y="7965"/>
                </a:cubicBezTo>
                <a:cubicBezTo>
                  <a:pt x="7263" y="7975"/>
                  <a:pt x="7263" y="7984"/>
                  <a:pt x="7263" y="7991"/>
                </a:cubicBezTo>
                <a:cubicBezTo>
                  <a:pt x="7268" y="7994"/>
                  <a:pt x="7276" y="7997"/>
                  <a:pt x="7280" y="7997"/>
                </a:cubicBezTo>
                <a:cubicBezTo>
                  <a:pt x="7276" y="7994"/>
                  <a:pt x="7268" y="7994"/>
                  <a:pt x="7263" y="7991"/>
                </a:cubicBezTo>
                <a:cubicBezTo>
                  <a:pt x="7263" y="7981"/>
                  <a:pt x="7263" y="7971"/>
                  <a:pt x="7263" y="7962"/>
                </a:cubicBezTo>
                <a:cubicBezTo>
                  <a:pt x="7298" y="7962"/>
                  <a:pt x="7328" y="7962"/>
                  <a:pt x="7362" y="7962"/>
                </a:cubicBezTo>
                <a:cubicBezTo>
                  <a:pt x="7379" y="7978"/>
                  <a:pt x="7397" y="7994"/>
                  <a:pt x="7414" y="8010"/>
                </a:cubicBezTo>
                <a:cubicBezTo>
                  <a:pt x="7427" y="8016"/>
                  <a:pt x="7435" y="8026"/>
                  <a:pt x="7448" y="8032"/>
                </a:cubicBezTo>
                <a:cubicBezTo>
                  <a:pt x="7448" y="8055"/>
                  <a:pt x="7448" y="8077"/>
                  <a:pt x="7448" y="8100"/>
                </a:cubicBezTo>
                <a:cubicBezTo>
                  <a:pt x="7440" y="8100"/>
                  <a:pt x="7427" y="8100"/>
                  <a:pt x="7418" y="8100"/>
                </a:cubicBezTo>
                <a:cubicBezTo>
                  <a:pt x="7409" y="8087"/>
                  <a:pt x="7397" y="8071"/>
                  <a:pt x="7388" y="8058"/>
                </a:cubicBezTo>
                <a:lnTo>
                  <a:pt x="7384" y="8055"/>
                </a:lnTo>
                <a:lnTo>
                  <a:pt x="7388" y="8058"/>
                </a:lnTo>
                <a:cubicBezTo>
                  <a:pt x="7388" y="8074"/>
                  <a:pt x="7388" y="8087"/>
                  <a:pt x="7388" y="8103"/>
                </a:cubicBezTo>
                <a:cubicBezTo>
                  <a:pt x="7379" y="8103"/>
                  <a:pt x="7366" y="8103"/>
                  <a:pt x="7358" y="8103"/>
                </a:cubicBezTo>
                <a:cubicBezTo>
                  <a:pt x="7349" y="8093"/>
                  <a:pt x="7341" y="8087"/>
                  <a:pt x="7328" y="8077"/>
                </a:cubicBezTo>
                <a:cubicBezTo>
                  <a:pt x="7323" y="8071"/>
                  <a:pt x="7315" y="8061"/>
                  <a:pt x="7323" y="8074"/>
                </a:cubicBezTo>
                <a:cubicBezTo>
                  <a:pt x="7306" y="8068"/>
                  <a:pt x="7319" y="8071"/>
                  <a:pt x="7328" y="8077"/>
                </a:cubicBezTo>
                <a:cubicBezTo>
                  <a:pt x="7328" y="8087"/>
                  <a:pt x="7328" y="8093"/>
                  <a:pt x="7328" y="8103"/>
                </a:cubicBezTo>
                <a:cubicBezTo>
                  <a:pt x="7328" y="8109"/>
                  <a:pt x="7328" y="8116"/>
                  <a:pt x="7328" y="8125"/>
                </a:cubicBezTo>
                <a:cubicBezTo>
                  <a:pt x="7336" y="8132"/>
                  <a:pt x="7349" y="8141"/>
                  <a:pt x="7358" y="8148"/>
                </a:cubicBezTo>
                <a:cubicBezTo>
                  <a:pt x="7366" y="8148"/>
                  <a:pt x="7375" y="8148"/>
                  <a:pt x="7388" y="8148"/>
                </a:cubicBezTo>
                <a:cubicBezTo>
                  <a:pt x="7409" y="8164"/>
                  <a:pt x="7427" y="8177"/>
                  <a:pt x="7448" y="8193"/>
                </a:cubicBezTo>
                <a:cubicBezTo>
                  <a:pt x="7457" y="8193"/>
                  <a:pt x="7470" y="8193"/>
                  <a:pt x="7478" y="8193"/>
                </a:cubicBezTo>
                <a:cubicBezTo>
                  <a:pt x="7487" y="8193"/>
                  <a:pt x="7500" y="8193"/>
                  <a:pt x="7508" y="8193"/>
                </a:cubicBezTo>
                <a:cubicBezTo>
                  <a:pt x="7508" y="8209"/>
                  <a:pt x="7508" y="8222"/>
                  <a:pt x="7508" y="8238"/>
                </a:cubicBezTo>
                <a:cubicBezTo>
                  <a:pt x="7500" y="8254"/>
                  <a:pt x="7487" y="8267"/>
                  <a:pt x="7478" y="8283"/>
                </a:cubicBezTo>
                <a:cubicBezTo>
                  <a:pt x="7465" y="8283"/>
                  <a:pt x="7457" y="8283"/>
                  <a:pt x="7444" y="8286"/>
                </a:cubicBezTo>
                <a:cubicBezTo>
                  <a:pt x="7435" y="8270"/>
                  <a:pt x="7427" y="8254"/>
                  <a:pt x="7418" y="8238"/>
                </a:cubicBezTo>
                <a:cubicBezTo>
                  <a:pt x="7397" y="8238"/>
                  <a:pt x="7375" y="8238"/>
                  <a:pt x="7358" y="8238"/>
                </a:cubicBezTo>
                <a:lnTo>
                  <a:pt x="7358" y="8241"/>
                </a:lnTo>
                <a:lnTo>
                  <a:pt x="7362" y="8238"/>
                </a:lnTo>
                <a:cubicBezTo>
                  <a:pt x="7384" y="8238"/>
                  <a:pt x="7405" y="8238"/>
                  <a:pt x="7427" y="8238"/>
                </a:cubicBezTo>
                <a:cubicBezTo>
                  <a:pt x="7435" y="8254"/>
                  <a:pt x="7444" y="8270"/>
                  <a:pt x="7452" y="8286"/>
                </a:cubicBezTo>
                <a:cubicBezTo>
                  <a:pt x="7448" y="8340"/>
                  <a:pt x="7487" y="8411"/>
                  <a:pt x="7362" y="8421"/>
                </a:cubicBezTo>
                <a:cubicBezTo>
                  <a:pt x="7362" y="8414"/>
                  <a:pt x="7366" y="8405"/>
                  <a:pt x="7366" y="8398"/>
                </a:cubicBezTo>
                <a:cubicBezTo>
                  <a:pt x="7366" y="8389"/>
                  <a:pt x="7366" y="8379"/>
                  <a:pt x="7366" y="8369"/>
                </a:cubicBezTo>
                <a:cubicBezTo>
                  <a:pt x="7362" y="8363"/>
                  <a:pt x="7354" y="8353"/>
                  <a:pt x="7362" y="8366"/>
                </a:cubicBezTo>
                <a:cubicBezTo>
                  <a:pt x="7345" y="8360"/>
                  <a:pt x="7354" y="8363"/>
                  <a:pt x="7366" y="8369"/>
                </a:cubicBezTo>
                <a:cubicBezTo>
                  <a:pt x="7366" y="8379"/>
                  <a:pt x="7366" y="8389"/>
                  <a:pt x="7366" y="8401"/>
                </a:cubicBezTo>
                <a:cubicBezTo>
                  <a:pt x="7345" y="8401"/>
                  <a:pt x="7323" y="8398"/>
                  <a:pt x="7302" y="8398"/>
                </a:cubicBezTo>
                <a:lnTo>
                  <a:pt x="7298" y="8395"/>
                </a:lnTo>
                <a:lnTo>
                  <a:pt x="7302" y="8398"/>
                </a:lnTo>
                <a:cubicBezTo>
                  <a:pt x="7319" y="8405"/>
                  <a:pt x="7341" y="8414"/>
                  <a:pt x="7358" y="8421"/>
                </a:cubicBezTo>
                <a:cubicBezTo>
                  <a:pt x="7362" y="8427"/>
                  <a:pt x="7358" y="8433"/>
                  <a:pt x="7354" y="8437"/>
                </a:cubicBezTo>
                <a:cubicBezTo>
                  <a:pt x="7354" y="8437"/>
                  <a:pt x="7354" y="8437"/>
                  <a:pt x="7354" y="8433"/>
                </a:cubicBezTo>
                <a:cubicBezTo>
                  <a:pt x="7375" y="8443"/>
                  <a:pt x="7397" y="8453"/>
                  <a:pt x="7418" y="8459"/>
                </a:cubicBezTo>
                <a:lnTo>
                  <a:pt x="7414" y="8462"/>
                </a:lnTo>
                <a:lnTo>
                  <a:pt x="7418" y="8459"/>
                </a:lnTo>
                <a:cubicBezTo>
                  <a:pt x="7427" y="8459"/>
                  <a:pt x="7440" y="8462"/>
                  <a:pt x="7448" y="8462"/>
                </a:cubicBezTo>
                <a:cubicBezTo>
                  <a:pt x="7448" y="8462"/>
                  <a:pt x="7444" y="8459"/>
                  <a:pt x="7444" y="8459"/>
                </a:cubicBezTo>
                <a:cubicBezTo>
                  <a:pt x="7435" y="8488"/>
                  <a:pt x="7427" y="8520"/>
                  <a:pt x="7418" y="8549"/>
                </a:cubicBezTo>
                <a:cubicBezTo>
                  <a:pt x="7409" y="8549"/>
                  <a:pt x="7397" y="8549"/>
                  <a:pt x="7388" y="8549"/>
                </a:cubicBezTo>
                <a:cubicBezTo>
                  <a:pt x="7384" y="8543"/>
                  <a:pt x="7379" y="8539"/>
                  <a:pt x="7371" y="8533"/>
                </a:cubicBezTo>
                <a:cubicBezTo>
                  <a:pt x="7366" y="8539"/>
                  <a:pt x="7362" y="8543"/>
                  <a:pt x="7358" y="8549"/>
                </a:cubicBezTo>
                <a:cubicBezTo>
                  <a:pt x="7341" y="8552"/>
                  <a:pt x="7323" y="8559"/>
                  <a:pt x="7306" y="8562"/>
                </a:cubicBezTo>
                <a:cubicBezTo>
                  <a:pt x="7302" y="8565"/>
                  <a:pt x="7293" y="8571"/>
                  <a:pt x="7289" y="8575"/>
                </a:cubicBezTo>
                <a:cubicBezTo>
                  <a:pt x="7255" y="8607"/>
                  <a:pt x="7199" y="8636"/>
                  <a:pt x="7268" y="8677"/>
                </a:cubicBezTo>
                <a:cubicBezTo>
                  <a:pt x="7289" y="8677"/>
                  <a:pt x="7306" y="8677"/>
                  <a:pt x="7328" y="8677"/>
                </a:cubicBezTo>
                <a:cubicBezTo>
                  <a:pt x="7336" y="8735"/>
                  <a:pt x="7349" y="8796"/>
                  <a:pt x="7358" y="8854"/>
                </a:cubicBezTo>
                <a:lnTo>
                  <a:pt x="7358" y="8854"/>
                </a:lnTo>
                <a:cubicBezTo>
                  <a:pt x="7375" y="8851"/>
                  <a:pt x="7388" y="8844"/>
                  <a:pt x="7409" y="8838"/>
                </a:cubicBezTo>
                <a:cubicBezTo>
                  <a:pt x="7414" y="8854"/>
                  <a:pt x="7418" y="8864"/>
                  <a:pt x="7418" y="8876"/>
                </a:cubicBezTo>
                <a:cubicBezTo>
                  <a:pt x="7409" y="8883"/>
                  <a:pt x="7397" y="8892"/>
                  <a:pt x="7388" y="8899"/>
                </a:cubicBezTo>
                <a:cubicBezTo>
                  <a:pt x="7388" y="8905"/>
                  <a:pt x="7388" y="8912"/>
                  <a:pt x="7388" y="8921"/>
                </a:cubicBezTo>
                <a:cubicBezTo>
                  <a:pt x="7388" y="8934"/>
                  <a:pt x="7388" y="8950"/>
                  <a:pt x="7388" y="8963"/>
                </a:cubicBezTo>
                <a:lnTo>
                  <a:pt x="7384" y="8966"/>
                </a:lnTo>
                <a:lnTo>
                  <a:pt x="7388" y="8963"/>
                </a:lnTo>
                <a:cubicBezTo>
                  <a:pt x="7409" y="8963"/>
                  <a:pt x="7427" y="8963"/>
                  <a:pt x="7448" y="8963"/>
                </a:cubicBezTo>
                <a:cubicBezTo>
                  <a:pt x="7470" y="8969"/>
                  <a:pt x="7487" y="8979"/>
                  <a:pt x="7508" y="8986"/>
                </a:cubicBezTo>
                <a:cubicBezTo>
                  <a:pt x="7508" y="9008"/>
                  <a:pt x="7508" y="9030"/>
                  <a:pt x="7508" y="9053"/>
                </a:cubicBezTo>
                <a:cubicBezTo>
                  <a:pt x="7487" y="9059"/>
                  <a:pt x="7465" y="9066"/>
                  <a:pt x="7448" y="9072"/>
                </a:cubicBezTo>
                <a:lnTo>
                  <a:pt x="7448" y="9072"/>
                </a:lnTo>
                <a:cubicBezTo>
                  <a:pt x="7440" y="9088"/>
                  <a:pt x="7414" y="9107"/>
                  <a:pt x="7457" y="9111"/>
                </a:cubicBezTo>
                <a:cubicBezTo>
                  <a:pt x="7521" y="9117"/>
                  <a:pt x="7495" y="9072"/>
                  <a:pt x="7508" y="9050"/>
                </a:cubicBezTo>
                <a:cubicBezTo>
                  <a:pt x="7530" y="9066"/>
                  <a:pt x="7547" y="9079"/>
                  <a:pt x="7569" y="9095"/>
                </a:cubicBezTo>
                <a:cubicBezTo>
                  <a:pt x="7543" y="9111"/>
                  <a:pt x="7538" y="9124"/>
                  <a:pt x="7569" y="9140"/>
                </a:cubicBezTo>
                <a:cubicBezTo>
                  <a:pt x="7569" y="9162"/>
                  <a:pt x="7564" y="9181"/>
                  <a:pt x="7564" y="9204"/>
                </a:cubicBezTo>
                <a:lnTo>
                  <a:pt x="7564" y="9201"/>
                </a:lnTo>
                <a:cubicBezTo>
                  <a:pt x="7564" y="9217"/>
                  <a:pt x="7569" y="9229"/>
                  <a:pt x="7569" y="9245"/>
                </a:cubicBezTo>
                <a:cubicBezTo>
                  <a:pt x="7564" y="9252"/>
                  <a:pt x="7560" y="9255"/>
                  <a:pt x="7556" y="9262"/>
                </a:cubicBezTo>
                <a:cubicBezTo>
                  <a:pt x="7560" y="9255"/>
                  <a:pt x="7560" y="9249"/>
                  <a:pt x="7564" y="9242"/>
                </a:cubicBezTo>
                <a:cubicBezTo>
                  <a:pt x="7573" y="9242"/>
                  <a:pt x="7586" y="9245"/>
                  <a:pt x="7594" y="9245"/>
                </a:cubicBezTo>
                <a:lnTo>
                  <a:pt x="7594" y="9245"/>
                </a:lnTo>
                <a:cubicBezTo>
                  <a:pt x="7607" y="9274"/>
                  <a:pt x="7616" y="9303"/>
                  <a:pt x="7629" y="9335"/>
                </a:cubicBezTo>
                <a:cubicBezTo>
                  <a:pt x="7629" y="9351"/>
                  <a:pt x="7629" y="9367"/>
                  <a:pt x="7629" y="9380"/>
                </a:cubicBezTo>
                <a:cubicBezTo>
                  <a:pt x="7620" y="9380"/>
                  <a:pt x="7607" y="9380"/>
                  <a:pt x="7599" y="9380"/>
                </a:cubicBezTo>
                <a:cubicBezTo>
                  <a:pt x="7534" y="9355"/>
                  <a:pt x="7547" y="9416"/>
                  <a:pt x="7513" y="9425"/>
                </a:cubicBezTo>
                <a:cubicBezTo>
                  <a:pt x="7500" y="9425"/>
                  <a:pt x="7487" y="9425"/>
                  <a:pt x="7478" y="9428"/>
                </a:cubicBezTo>
                <a:cubicBezTo>
                  <a:pt x="7478" y="9425"/>
                  <a:pt x="7474" y="9425"/>
                  <a:pt x="7474" y="9422"/>
                </a:cubicBezTo>
                <a:cubicBezTo>
                  <a:pt x="7474" y="9425"/>
                  <a:pt x="7478" y="9425"/>
                  <a:pt x="7478" y="9428"/>
                </a:cubicBezTo>
                <a:cubicBezTo>
                  <a:pt x="7491" y="9435"/>
                  <a:pt x="7500" y="9441"/>
                  <a:pt x="7513" y="9448"/>
                </a:cubicBezTo>
                <a:cubicBezTo>
                  <a:pt x="7513" y="9454"/>
                  <a:pt x="7513" y="9464"/>
                  <a:pt x="7513" y="9470"/>
                </a:cubicBezTo>
                <a:cubicBezTo>
                  <a:pt x="7513" y="9483"/>
                  <a:pt x="7513" y="9499"/>
                  <a:pt x="7508" y="9512"/>
                </a:cubicBezTo>
                <a:cubicBezTo>
                  <a:pt x="7521" y="9522"/>
                  <a:pt x="7530" y="9528"/>
                  <a:pt x="7543" y="9538"/>
                </a:cubicBezTo>
                <a:cubicBezTo>
                  <a:pt x="7543" y="9547"/>
                  <a:pt x="7543" y="9554"/>
                  <a:pt x="7547" y="9563"/>
                </a:cubicBezTo>
                <a:cubicBezTo>
                  <a:pt x="7543" y="9563"/>
                  <a:pt x="7538" y="9566"/>
                  <a:pt x="7534" y="9566"/>
                </a:cubicBezTo>
                <a:cubicBezTo>
                  <a:pt x="7539" y="9563"/>
                  <a:pt x="7543" y="9563"/>
                  <a:pt x="7543" y="9560"/>
                </a:cubicBezTo>
                <a:cubicBezTo>
                  <a:pt x="7543" y="9554"/>
                  <a:pt x="7543" y="9544"/>
                  <a:pt x="7539" y="9538"/>
                </a:cubicBezTo>
                <a:cubicBezTo>
                  <a:pt x="7526" y="9528"/>
                  <a:pt x="7517" y="9522"/>
                  <a:pt x="7504" y="9512"/>
                </a:cubicBezTo>
                <a:cubicBezTo>
                  <a:pt x="7504" y="9496"/>
                  <a:pt x="7504" y="9483"/>
                  <a:pt x="7504" y="9467"/>
                </a:cubicBezTo>
                <a:cubicBezTo>
                  <a:pt x="7517" y="9467"/>
                  <a:pt x="7526" y="9467"/>
                  <a:pt x="7539" y="9467"/>
                </a:cubicBezTo>
                <a:cubicBezTo>
                  <a:pt x="7569" y="9480"/>
                  <a:pt x="7594" y="9496"/>
                  <a:pt x="7625" y="9509"/>
                </a:cubicBezTo>
                <a:cubicBezTo>
                  <a:pt x="7625" y="9509"/>
                  <a:pt x="7625" y="9509"/>
                  <a:pt x="7625" y="9509"/>
                </a:cubicBezTo>
                <a:cubicBezTo>
                  <a:pt x="7676" y="9525"/>
                  <a:pt x="7723" y="9541"/>
                  <a:pt x="7775" y="9554"/>
                </a:cubicBezTo>
                <a:cubicBezTo>
                  <a:pt x="7784" y="9560"/>
                  <a:pt x="7797" y="9570"/>
                  <a:pt x="7805" y="9576"/>
                </a:cubicBezTo>
                <a:cubicBezTo>
                  <a:pt x="7814" y="9582"/>
                  <a:pt x="7827" y="9592"/>
                  <a:pt x="7835" y="9599"/>
                </a:cubicBezTo>
                <a:cubicBezTo>
                  <a:pt x="7857" y="9599"/>
                  <a:pt x="7874" y="9599"/>
                  <a:pt x="7895" y="9599"/>
                </a:cubicBezTo>
                <a:cubicBezTo>
                  <a:pt x="7917" y="9599"/>
                  <a:pt x="7934" y="9599"/>
                  <a:pt x="7956" y="9599"/>
                </a:cubicBezTo>
                <a:cubicBezTo>
                  <a:pt x="7964" y="9615"/>
                  <a:pt x="7977" y="9627"/>
                  <a:pt x="7986" y="9643"/>
                </a:cubicBezTo>
                <a:cubicBezTo>
                  <a:pt x="8003" y="9660"/>
                  <a:pt x="8024" y="9676"/>
                  <a:pt x="8046" y="9643"/>
                </a:cubicBezTo>
                <a:cubicBezTo>
                  <a:pt x="8046" y="9637"/>
                  <a:pt x="8046" y="9631"/>
                  <a:pt x="8046" y="9621"/>
                </a:cubicBezTo>
                <a:cubicBezTo>
                  <a:pt x="8037" y="9615"/>
                  <a:pt x="8024" y="9605"/>
                  <a:pt x="8016" y="9599"/>
                </a:cubicBezTo>
                <a:cubicBezTo>
                  <a:pt x="8016" y="9582"/>
                  <a:pt x="8016" y="9570"/>
                  <a:pt x="8016" y="9554"/>
                </a:cubicBezTo>
                <a:cubicBezTo>
                  <a:pt x="8037" y="9554"/>
                  <a:pt x="8059" y="9554"/>
                  <a:pt x="8076" y="9554"/>
                </a:cubicBezTo>
                <a:cubicBezTo>
                  <a:pt x="8093" y="9566"/>
                  <a:pt x="8115" y="9579"/>
                  <a:pt x="8136" y="9595"/>
                </a:cubicBezTo>
                <a:cubicBezTo>
                  <a:pt x="8128" y="9618"/>
                  <a:pt x="8115" y="9640"/>
                  <a:pt x="8102" y="9663"/>
                </a:cubicBezTo>
                <a:cubicBezTo>
                  <a:pt x="8102" y="9669"/>
                  <a:pt x="8098" y="9672"/>
                  <a:pt x="8098" y="9679"/>
                </a:cubicBezTo>
                <a:cubicBezTo>
                  <a:pt x="8098" y="9672"/>
                  <a:pt x="8098" y="9666"/>
                  <a:pt x="8102" y="9660"/>
                </a:cubicBezTo>
                <a:cubicBezTo>
                  <a:pt x="8123" y="9653"/>
                  <a:pt x="8145" y="9647"/>
                  <a:pt x="8166" y="9640"/>
                </a:cubicBezTo>
                <a:cubicBezTo>
                  <a:pt x="8188" y="9647"/>
                  <a:pt x="8205" y="9656"/>
                  <a:pt x="8227" y="9663"/>
                </a:cubicBezTo>
                <a:cubicBezTo>
                  <a:pt x="8248" y="9669"/>
                  <a:pt x="8265" y="9679"/>
                  <a:pt x="8287" y="9685"/>
                </a:cubicBezTo>
                <a:cubicBezTo>
                  <a:pt x="8287" y="9701"/>
                  <a:pt x="8287" y="9717"/>
                  <a:pt x="8287" y="9730"/>
                </a:cubicBezTo>
                <a:cubicBezTo>
                  <a:pt x="8274" y="9730"/>
                  <a:pt x="8261" y="9730"/>
                  <a:pt x="8252" y="9733"/>
                </a:cubicBezTo>
                <a:cubicBezTo>
                  <a:pt x="8252" y="9730"/>
                  <a:pt x="8248" y="9727"/>
                  <a:pt x="8248" y="9727"/>
                </a:cubicBezTo>
                <a:cubicBezTo>
                  <a:pt x="8252" y="9730"/>
                  <a:pt x="8252" y="9730"/>
                  <a:pt x="8257" y="9733"/>
                </a:cubicBezTo>
                <a:cubicBezTo>
                  <a:pt x="8270" y="9740"/>
                  <a:pt x="8278" y="9746"/>
                  <a:pt x="8291" y="9753"/>
                </a:cubicBezTo>
                <a:cubicBezTo>
                  <a:pt x="8300" y="9759"/>
                  <a:pt x="8313" y="9769"/>
                  <a:pt x="8321" y="9775"/>
                </a:cubicBezTo>
                <a:cubicBezTo>
                  <a:pt x="8321" y="9791"/>
                  <a:pt x="8321" y="9804"/>
                  <a:pt x="8321" y="9820"/>
                </a:cubicBezTo>
                <a:cubicBezTo>
                  <a:pt x="8317" y="9820"/>
                  <a:pt x="8317" y="9820"/>
                  <a:pt x="8313" y="9823"/>
                </a:cubicBezTo>
                <a:cubicBezTo>
                  <a:pt x="8317" y="9823"/>
                  <a:pt x="8317" y="9823"/>
                  <a:pt x="8321" y="9823"/>
                </a:cubicBezTo>
                <a:cubicBezTo>
                  <a:pt x="8330" y="9823"/>
                  <a:pt x="8343" y="9823"/>
                  <a:pt x="8351" y="9823"/>
                </a:cubicBezTo>
                <a:cubicBezTo>
                  <a:pt x="8373" y="9823"/>
                  <a:pt x="8390" y="9823"/>
                  <a:pt x="8411" y="9820"/>
                </a:cubicBezTo>
                <a:cubicBezTo>
                  <a:pt x="8442" y="9820"/>
                  <a:pt x="8472" y="9820"/>
                  <a:pt x="8502" y="9820"/>
                </a:cubicBezTo>
                <a:cubicBezTo>
                  <a:pt x="8532" y="9820"/>
                  <a:pt x="8558" y="9820"/>
                  <a:pt x="8588" y="9820"/>
                </a:cubicBezTo>
                <a:cubicBezTo>
                  <a:pt x="8609" y="9820"/>
                  <a:pt x="8631" y="9817"/>
                  <a:pt x="8652" y="9817"/>
                </a:cubicBezTo>
                <a:cubicBezTo>
                  <a:pt x="8652" y="9833"/>
                  <a:pt x="8652" y="9849"/>
                  <a:pt x="8652" y="9865"/>
                </a:cubicBezTo>
                <a:lnTo>
                  <a:pt x="8648" y="9868"/>
                </a:lnTo>
                <a:cubicBezTo>
                  <a:pt x="8648" y="9868"/>
                  <a:pt x="8652" y="9865"/>
                  <a:pt x="8652" y="9865"/>
                </a:cubicBezTo>
                <a:cubicBezTo>
                  <a:pt x="8652" y="9849"/>
                  <a:pt x="8652" y="9833"/>
                  <a:pt x="8652" y="9817"/>
                </a:cubicBezTo>
                <a:cubicBezTo>
                  <a:pt x="8652" y="9810"/>
                  <a:pt x="8652" y="9804"/>
                  <a:pt x="8648" y="9798"/>
                </a:cubicBezTo>
                <a:cubicBezTo>
                  <a:pt x="8695" y="9817"/>
                  <a:pt x="8773" y="9749"/>
                  <a:pt x="8803" y="9823"/>
                </a:cubicBezTo>
                <a:cubicBezTo>
                  <a:pt x="8786" y="9823"/>
                  <a:pt x="8773" y="9826"/>
                  <a:pt x="8794" y="9823"/>
                </a:cubicBezTo>
                <a:cubicBezTo>
                  <a:pt x="8773" y="9830"/>
                  <a:pt x="8786" y="9826"/>
                  <a:pt x="8798" y="9820"/>
                </a:cubicBezTo>
                <a:cubicBezTo>
                  <a:pt x="8811" y="9798"/>
                  <a:pt x="8824" y="9778"/>
                  <a:pt x="8837" y="9759"/>
                </a:cubicBezTo>
                <a:cubicBezTo>
                  <a:pt x="8876" y="9765"/>
                  <a:pt x="8910" y="9769"/>
                  <a:pt x="8940" y="9772"/>
                </a:cubicBezTo>
                <a:cubicBezTo>
                  <a:pt x="8940" y="9778"/>
                  <a:pt x="8940" y="9788"/>
                  <a:pt x="8940" y="9794"/>
                </a:cubicBezTo>
                <a:cubicBezTo>
                  <a:pt x="8919" y="9804"/>
                  <a:pt x="8902" y="9810"/>
                  <a:pt x="8880" y="9817"/>
                </a:cubicBezTo>
                <a:lnTo>
                  <a:pt x="8880" y="9817"/>
                </a:lnTo>
                <a:cubicBezTo>
                  <a:pt x="8880" y="9823"/>
                  <a:pt x="8880" y="9833"/>
                  <a:pt x="8880" y="9839"/>
                </a:cubicBezTo>
                <a:cubicBezTo>
                  <a:pt x="8859" y="9846"/>
                  <a:pt x="8837" y="9852"/>
                  <a:pt x="8820" y="9859"/>
                </a:cubicBezTo>
                <a:cubicBezTo>
                  <a:pt x="8798" y="9881"/>
                  <a:pt x="8781" y="9903"/>
                  <a:pt x="8760" y="9926"/>
                </a:cubicBezTo>
                <a:lnTo>
                  <a:pt x="8755" y="9929"/>
                </a:lnTo>
                <a:cubicBezTo>
                  <a:pt x="8755" y="9929"/>
                  <a:pt x="8760" y="9926"/>
                  <a:pt x="8760" y="9926"/>
                </a:cubicBezTo>
                <a:cubicBezTo>
                  <a:pt x="8777" y="9903"/>
                  <a:pt x="8798" y="9881"/>
                  <a:pt x="8816" y="9859"/>
                </a:cubicBezTo>
                <a:cubicBezTo>
                  <a:pt x="8837" y="9868"/>
                  <a:pt x="8859" y="9875"/>
                  <a:pt x="8880" y="9884"/>
                </a:cubicBezTo>
                <a:cubicBezTo>
                  <a:pt x="8923" y="9910"/>
                  <a:pt x="8949" y="9891"/>
                  <a:pt x="8966" y="9862"/>
                </a:cubicBezTo>
                <a:cubicBezTo>
                  <a:pt x="8975" y="9846"/>
                  <a:pt x="8983" y="9833"/>
                  <a:pt x="8996" y="9817"/>
                </a:cubicBezTo>
                <a:cubicBezTo>
                  <a:pt x="9018" y="9833"/>
                  <a:pt x="9039" y="9849"/>
                  <a:pt x="9061" y="9862"/>
                </a:cubicBezTo>
                <a:cubicBezTo>
                  <a:pt x="9057" y="9865"/>
                  <a:pt x="9052" y="9865"/>
                  <a:pt x="9052" y="9865"/>
                </a:cubicBezTo>
                <a:cubicBezTo>
                  <a:pt x="9052" y="9865"/>
                  <a:pt x="9057" y="9862"/>
                  <a:pt x="9057" y="9859"/>
                </a:cubicBezTo>
                <a:cubicBezTo>
                  <a:pt x="9065" y="9859"/>
                  <a:pt x="9078" y="9859"/>
                  <a:pt x="9087" y="9859"/>
                </a:cubicBezTo>
                <a:cubicBezTo>
                  <a:pt x="9087" y="9875"/>
                  <a:pt x="9087" y="9887"/>
                  <a:pt x="9087" y="9903"/>
                </a:cubicBezTo>
                <a:cubicBezTo>
                  <a:pt x="9065" y="9903"/>
                  <a:pt x="9044" y="9907"/>
                  <a:pt x="9018" y="9907"/>
                </a:cubicBezTo>
                <a:cubicBezTo>
                  <a:pt x="9035" y="9923"/>
                  <a:pt x="9048" y="9936"/>
                  <a:pt x="9061" y="9948"/>
                </a:cubicBezTo>
                <a:cubicBezTo>
                  <a:pt x="9057" y="9952"/>
                  <a:pt x="9048" y="9958"/>
                  <a:pt x="9044" y="9961"/>
                </a:cubicBezTo>
                <a:cubicBezTo>
                  <a:pt x="9048" y="9958"/>
                  <a:pt x="9057" y="9952"/>
                  <a:pt x="9061" y="9948"/>
                </a:cubicBezTo>
                <a:cubicBezTo>
                  <a:pt x="9069" y="9948"/>
                  <a:pt x="9082" y="9948"/>
                  <a:pt x="9091" y="9948"/>
                </a:cubicBezTo>
                <a:cubicBezTo>
                  <a:pt x="9091" y="9964"/>
                  <a:pt x="9091" y="9980"/>
                  <a:pt x="9091" y="9993"/>
                </a:cubicBezTo>
                <a:cubicBezTo>
                  <a:pt x="9082" y="10006"/>
                  <a:pt x="9069" y="10022"/>
                  <a:pt x="9061" y="10035"/>
                </a:cubicBezTo>
                <a:cubicBezTo>
                  <a:pt x="9061" y="10051"/>
                  <a:pt x="9061" y="10064"/>
                  <a:pt x="9061" y="10080"/>
                </a:cubicBezTo>
                <a:cubicBezTo>
                  <a:pt x="9091" y="10086"/>
                  <a:pt x="9121" y="10093"/>
                  <a:pt x="9151" y="10102"/>
                </a:cubicBezTo>
                <a:cubicBezTo>
                  <a:pt x="9151" y="10112"/>
                  <a:pt x="9151" y="10118"/>
                  <a:pt x="9151" y="10128"/>
                </a:cubicBezTo>
                <a:cubicBezTo>
                  <a:pt x="9095" y="10167"/>
                  <a:pt x="9134" y="10179"/>
                  <a:pt x="9181" y="10189"/>
                </a:cubicBezTo>
                <a:cubicBezTo>
                  <a:pt x="9181" y="10199"/>
                  <a:pt x="9181" y="10205"/>
                  <a:pt x="9181" y="10215"/>
                </a:cubicBezTo>
                <a:lnTo>
                  <a:pt x="9173" y="10221"/>
                </a:lnTo>
                <a:cubicBezTo>
                  <a:pt x="9173" y="10221"/>
                  <a:pt x="9177" y="10212"/>
                  <a:pt x="9177" y="10212"/>
                </a:cubicBezTo>
                <a:cubicBezTo>
                  <a:pt x="9190" y="10212"/>
                  <a:pt x="9203" y="10212"/>
                  <a:pt x="9216" y="10208"/>
                </a:cubicBezTo>
                <a:cubicBezTo>
                  <a:pt x="9224" y="10218"/>
                  <a:pt x="9229" y="10228"/>
                  <a:pt x="9237" y="10237"/>
                </a:cubicBezTo>
                <a:cubicBezTo>
                  <a:pt x="9241" y="10244"/>
                  <a:pt x="9246" y="10250"/>
                  <a:pt x="9241" y="10256"/>
                </a:cubicBezTo>
                <a:cubicBezTo>
                  <a:pt x="9241" y="10273"/>
                  <a:pt x="9241" y="10285"/>
                  <a:pt x="9241" y="10301"/>
                </a:cubicBezTo>
                <a:cubicBezTo>
                  <a:pt x="9310" y="10321"/>
                  <a:pt x="9284" y="10269"/>
                  <a:pt x="9306" y="10253"/>
                </a:cubicBezTo>
                <a:cubicBezTo>
                  <a:pt x="9284" y="10250"/>
                  <a:pt x="9259" y="10244"/>
                  <a:pt x="9237" y="10240"/>
                </a:cubicBezTo>
                <a:cubicBezTo>
                  <a:pt x="9237" y="10231"/>
                  <a:pt x="9237" y="10221"/>
                  <a:pt x="9241" y="10215"/>
                </a:cubicBezTo>
                <a:lnTo>
                  <a:pt x="9246" y="10212"/>
                </a:lnTo>
                <a:lnTo>
                  <a:pt x="9241" y="10215"/>
                </a:lnTo>
                <a:cubicBezTo>
                  <a:pt x="9233" y="10215"/>
                  <a:pt x="9224" y="10215"/>
                  <a:pt x="9216" y="10212"/>
                </a:cubicBezTo>
                <a:cubicBezTo>
                  <a:pt x="9203" y="10205"/>
                  <a:pt x="9194" y="10196"/>
                  <a:pt x="9181" y="10189"/>
                </a:cubicBezTo>
                <a:cubicBezTo>
                  <a:pt x="9181" y="10183"/>
                  <a:pt x="9177" y="10173"/>
                  <a:pt x="9177" y="10167"/>
                </a:cubicBezTo>
                <a:cubicBezTo>
                  <a:pt x="9186" y="10163"/>
                  <a:pt x="9190" y="10160"/>
                  <a:pt x="9198" y="10157"/>
                </a:cubicBezTo>
                <a:cubicBezTo>
                  <a:pt x="9190" y="10160"/>
                  <a:pt x="9186" y="10163"/>
                  <a:pt x="9177" y="10167"/>
                </a:cubicBezTo>
                <a:cubicBezTo>
                  <a:pt x="9168" y="10154"/>
                  <a:pt x="9160" y="10138"/>
                  <a:pt x="9147" y="10125"/>
                </a:cubicBezTo>
                <a:cubicBezTo>
                  <a:pt x="9168" y="10109"/>
                  <a:pt x="9186" y="10096"/>
                  <a:pt x="9207" y="10080"/>
                </a:cubicBezTo>
                <a:cubicBezTo>
                  <a:pt x="9216" y="10080"/>
                  <a:pt x="9229" y="10080"/>
                  <a:pt x="9237" y="10080"/>
                </a:cubicBezTo>
                <a:cubicBezTo>
                  <a:pt x="9246" y="10096"/>
                  <a:pt x="9254" y="10109"/>
                  <a:pt x="9267" y="10125"/>
                </a:cubicBezTo>
                <a:cubicBezTo>
                  <a:pt x="9284" y="10173"/>
                  <a:pt x="9306" y="10144"/>
                  <a:pt x="9327" y="10125"/>
                </a:cubicBezTo>
                <a:cubicBezTo>
                  <a:pt x="9349" y="10131"/>
                  <a:pt x="9366" y="10141"/>
                  <a:pt x="9388" y="10147"/>
                </a:cubicBezTo>
                <a:cubicBezTo>
                  <a:pt x="9388" y="10170"/>
                  <a:pt x="9388" y="10192"/>
                  <a:pt x="9388" y="10215"/>
                </a:cubicBezTo>
                <a:cubicBezTo>
                  <a:pt x="9383" y="10218"/>
                  <a:pt x="9383" y="10218"/>
                  <a:pt x="9379" y="10221"/>
                </a:cubicBezTo>
                <a:cubicBezTo>
                  <a:pt x="9379" y="10218"/>
                  <a:pt x="9383" y="10215"/>
                  <a:pt x="9383" y="10212"/>
                </a:cubicBezTo>
                <a:cubicBezTo>
                  <a:pt x="9392" y="10212"/>
                  <a:pt x="9405" y="10212"/>
                  <a:pt x="9413" y="10212"/>
                </a:cubicBezTo>
                <a:cubicBezTo>
                  <a:pt x="9422" y="10218"/>
                  <a:pt x="9435" y="10228"/>
                  <a:pt x="9444" y="10234"/>
                </a:cubicBezTo>
                <a:cubicBezTo>
                  <a:pt x="9444" y="10240"/>
                  <a:pt x="9444" y="10250"/>
                  <a:pt x="9444" y="10256"/>
                </a:cubicBezTo>
                <a:cubicBezTo>
                  <a:pt x="9413" y="10263"/>
                  <a:pt x="9383" y="10269"/>
                  <a:pt x="9353" y="10276"/>
                </a:cubicBezTo>
                <a:lnTo>
                  <a:pt x="9353" y="10276"/>
                </a:lnTo>
                <a:cubicBezTo>
                  <a:pt x="9375" y="10292"/>
                  <a:pt x="9396" y="10308"/>
                  <a:pt x="9413" y="10321"/>
                </a:cubicBezTo>
                <a:cubicBezTo>
                  <a:pt x="9413" y="10324"/>
                  <a:pt x="9409" y="10324"/>
                  <a:pt x="9409" y="10327"/>
                </a:cubicBezTo>
                <a:cubicBezTo>
                  <a:pt x="9409" y="10324"/>
                  <a:pt x="9409" y="10321"/>
                  <a:pt x="9413" y="10317"/>
                </a:cubicBezTo>
                <a:cubicBezTo>
                  <a:pt x="9452" y="10298"/>
                  <a:pt x="9478" y="10298"/>
                  <a:pt x="9474" y="10343"/>
                </a:cubicBezTo>
                <a:cubicBezTo>
                  <a:pt x="9465" y="10359"/>
                  <a:pt x="9456" y="10375"/>
                  <a:pt x="9448" y="10388"/>
                </a:cubicBezTo>
                <a:cubicBezTo>
                  <a:pt x="9435" y="10388"/>
                  <a:pt x="9426" y="10385"/>
                  <a:pt x="9413" y="10385"/>
                </a:cubicBezTo>
                <a:cubicBezTo>
                  <a:pt x="9392" y="10385"/>
                  <a:pt x="9375" y="10385"/>
                  <a:pt x="9353" y="10385"/>
                </a:cubicBezTo>
                <a:lnTo>
                  <a:pt x="9349" y="10388"/>
                </a:lnTo>
                <a:lnTo>
                  <a:pt x="9353" y="10385"/>
                </a:lnTo>
                <a:cubicBezTo>
                  <a:pt x="9375" y="10385"/>
                  <a:pt x="9392" y="10385"/>
                  <a:pt x="9413" y="10382"/>
                </a:cubicBezTo>
                <a:cubicBezTo>
                  <a:pt x="9413" y="10391"/>
                  <a:pt x="9413" y="10401"/>
                  <a:pt x="9413" y="10407"/>
                </a:cubicBezTo>
                <a:cubicBezTo>
                  <a:pt x="9409" y="10414"/>
                  <a:pt x="9409" y="10423"/>
                  <a:pt x="9405" y="10430"/>
                </a:cubicBezTo>
                <a:lnTo>
                  <a:pt x="9413" y="10433"/>
                </a:lnTo>
                <a:cubicBezTo>
                  <a:pt x="9413" y="10433"/>
                  <a:pt x="9405" y="10430"/>
                  <a:pt x="9405" y="10430"/>
                </a:cubicBezTo>
                <a:cubicBezTo>
                  <a:pt x="9405" y="10420"/>
                  <a:pt x="9409" y="10414"/>
                  <a:pt x="9409" y="10404"/>
                </a:cubicBezTo>
                <a:cubicBezTo>
                  <a:pt x="9422" y="10398"/>
                  <a:pt x="9431" y="10388"/>
                  <a:pt x="9444" y="10382"/>
                </a:cubicBezTo>
                <a:lnTo>
                  <a:pt x="9456" y="10378"/>
                </a:lnTo>
                <a:lnTo>
                  <a:pt x="9469" y="10378"/>
                </a:lnTo>
                <a:cubicBezTo>
                  <a:pt x="9499" y="10385"/>
                  <a:pt x="9525" y="10391"/>
                  <a:pt x="9525" y="10356"/>
                </a:cubicBezTo>
                <a:cubicBezTo>
                  <a:pt x="9534" y="10340"/>
                  <a:pt x="9547" y="10327"/>
                  <a:pt x="9555" y="10311"/>
                </a:cubicBezTo>
                <a:cubicBezTo>
                  <a:pt x="9564" y="10311"/>
                  <a:pt x="9577" y="10311"/>
                  <a:pt x="9585" y="10311"/>
                </a:cubicBezTo>
                <a:cubicBezTo>
                  <a:pt x="9585" y="10334"/>
                  <a:pt x="9585" y="10356"/>
                  <a:pt x="9585" y="10378"/>
                </a:cubicBezTo>
                <a:cubicBezTo>
                  <a:pt x="9577" y="10395"/>
                  <a:pt x="9568" y="10407"/>
                  <a:pt x="9555" y="10423"/>
                </a:cubicBezTo>
                <a:cubicBezTo>
                  <a:pt x="9542" y="10427"/>
                  <a:pt x="9530" y="10430"/>
                  <a:pt x="9508" y="10433"/>
                </a:cubicBezTo>
                <a:cubicBezTo>
                  <a:pt x="9530" y="10436"/>
                  <a:pt x="9542" y="10439"/>
                  <a:pt x="9555" y="10443"/>
                </a:cubicBezTo>
                <a:cubicBezTo>
                  <a:pt x="9564" y="10459"/>
                  <a:pt x="9573" y="10472"/>
                  <a:pt x="9585" y="10488"/>
                </a:cubicBezTo>
                <a:cubicBezTo>
                  <a:pt x="9585" y="10494"/>
                  <a:pt x="9585" y="10504"/>
                  <a:pt x="9590" y="10510"/>
                </a:cubicBezTo>
                <a:lnTo>
                  <a:pt x="9585" y="10513"/>
                </a:lnTo>
                <a:lnTo>
                  <a:pt x="9590" y="10510"/>
                </a:lnTo>
                <a:cubicBezTo>
                  <a:pt x="9598" y="10523"/>
                  <a:pt x="9611" y="10539"/>
                  <a:pt x="9620" y="10552"/>
                </a:cubicBezTo>
                <a:lnTo>
                  <a:pt x="9616" y="10555"/>
                </a:lnTo>
                <a:lnTo>
                  <a:pt x="9620" y="10552"/>
                </a:lnTo>
                <a:cubicBezTo>
                  <a:pt x="9628" y="10552"/>
                  <a:pt x="9641" y="10552"/>
                  <a:pt x="9650" y="10552"/>
                </a:cubicBezTo>
                <a:cubicBezTo>
                  <a:pt x="9659" y="10558"/>
                  <a:pt x="9671" y="10568"/>
                  <a:pt x="9680" y="10574"/>
                </a:cubicBezTo>
                <a:cubicBezTo>
                  <a:pt x="9680" y="10581"/>
                  <a:pt x="9680" y="10590"/>
                  <a:pt x="9680" y="10597"/>
                </a:cubicBezTo>
                <a:cubicBezTo>
                  <a:pt x="9641" y="10597"/>
                  <a:pt x="9603" y="10597"/>
                  <a:pt x="9564" y="10597"/>
                </a:cubicBezTo>
                <a:cubicBezTo>
                  <a:pt x="9534" y="10590"/>
                  <a:pt x="9499" y="10584"/>
                  <a:pt x="9469" y="10577"/>
                </a:cubicBezTo>
                <a:cubicBezTo>
                  <a:pt x="9469" y="10568"/>
                  <a:pt x="9474" y="10558"/>
                  <a:pt x="9474" y="10552"/>
                </a:cubicBezTo>
                <a:cubicBezTo>
                  <a:pt x="9482" y="10536"/>
                  <a:pt x="9495" y="10523"/>
                  <a:pt x="9504" y="10507"/>
                </a:cubicBezTo>
                <a:cubicBezTo>
                  <a:pt x="9508" y="10504"/>
                  <a:pt x="9512" y="10497"/>
                  <a:pt x="9517" y="10494"/>
                </a:cubicBezTo>
                <a:cubicBezTo>
                  <a:pt x="9512" y="10500"/>
                  <a:pt x="9512" y="10504"/>
                  <a:pt x="9508" y="10510"/>
                </a:cubicBezTo>
                <a:cubicBezTo>
                  <a:pt x="9495" y="10510"/>
                  <a:pt x="9487" y="10510"/>
                  <a:pt x="9474" y="10510"/>
                </a:cubicBezTo>
                <a:cubicBezTo>
                  <a:pt x="9474" y="10510"/>
                  <a:pt x="9474" y="10510"/>
                  <a:pt x="9478" y="10507"/>
                </a:cubicBezTo>
                <a:cubicBezTo>
                  <a:pt x="9478" y="10523"/>
                  <a:pt x="9478" y="10539"/>
                  <a:pt x="9478" y="10555"/>
                </a:cubicBezTo>
                <a:cubicBezTo>
                  <a:pt x="9465" y="10555"/>
                  <a:pt x="9456" y="10555"/>
                  <a:pt x="9444" y="10555"/>
                </a:cubicBezTo>
                <a:lnTo>
                  <a:pt x="9439" y="10552"/>
                </a:lnTo>
                <a:lnTo>
                  <a:pt x="9444" y="10555"/>
                </a:lnTo>
                <a:cubicBezTo>
                  <a:pt x="9452" y="10561"/>
                  <a:pt x="9461" y="10571"/>
                  <a:pt x="9474" y="10577"/>
                </a:cubicBezTo>
                <a:cubicBezTo>
                  <a:pt x="9478" y="10584"/>
                  <a:pt x="9482" y="10590"/>
                  <a:pt x="9474" y="10597"/>
                </a:cubicBezTo>
                <a:cubicBezTo>
                  <a:pt x="9474" y="10597"/>
                  <a:pt x="9469" y="10597"/>
                  <a:pt x="9469" y="10600"/>
                </a:cubicBezTo>
                <a:cubicBezTo>
                  <a:pt x="9474" y="10600"/>
                  <a:pt x="9474" y="10600"/>
                  <a:pt x="9478" y="10600"/>
                </a:cubicBezTo>
                <a:cubicBezTo>
                  <a:pt x="9508" y="10600"/>
                  <a:pt x="9538" y="10600"/>
                  <a:pt x="9568" y="10600"/>
                </a:cubicBezTo>
                <a:cubicBezTo>
                  <a:pt x="9598" y="10616"/>
                  <a:pt x="9624" y="10629"/>
                  <a:pt x="9654" y="10645"/>
                </a:cubicBezTo>
                <a:lnTo>
                  <a:pt x="9650" y="10648"/>
                </a:lnTo>
                <a:lnTo>
                  <a:pt x="9654" y="10645"/>
                </a:lnTo>
                <a:cubicBezTo>
                  <a:pt x="9684" y="10645"/>
                  <a:pt x="9714" y="10645"/>
                  <a:pt x="9745" y="10645"/>
                </a:cubicBezTo>
                <a:cubicBezTo>
                  <a:pt x="9753" y="10661"/>
                  <a:pt x="9766" y="10674"/>
                  <a:pt x="9775" y="10690"/>
                </a:cubicBezTo>
                <a:cubicBezTo>
                  <a:pt x="9775" y="10722"/>
                  <a:pt x="9779" y="10751"/>
                  <a:pt x="9779" y="10783"/>
                </a:cubicBezTo>
                <a:cubicBezTo>
                  <a:pt x="9757" y="10783"/>
                  <a:pt x="9732" y="10783"/>
                  <a:pt x="9710" y="10783"/>
                </a:cubicBezTo>
                <a:cubicBezTo>
                  <a:pt x="9710" y="10767"/>
                  <a:pt x="9714" y="10751"/>
                  <a:pt x="9714" y="10738"/>
                </a:cubicBezTo>
                <a:lnTo>
                  <a:pt x="9714" y="10738"/>
                </a:lnTo>
                <a:cubicBezTo>
                  <a:pt x="9714" y="10754"/>
                  <a:pt x="9710" y="10767"/>
                  <a:pt x="9710" y="10783"/>
                </a:cubicBezTo>
                <a:cubicBezTo>
                  <a:pt x="9732" y="10783"/>
                  <a:pt x="9753" y="10783"/>
                  <a:pt x="9775" y="10783"/>
                </a:cubicBezTo>
                <a:lnTo>
                  <a:pt x="9788" y="10780"/>
                </a:lnTo>
                <a:lnTo>
                  <a:pt x="9800" y="10780"/>
                </a:lnTo>
                <a:cubicBezTo>
                  <a:pt x="9800" y="10796"/>
                  <a:pt x="9800" y="10812"/>
                  <a:pt x="9805" y="10825"/>
                </a:cubicBezTo>
                <a:cubicBezTo>
                  <a:pt x="9783" y="10831"/>
                  <a:pt x="9762" y="10837"/>
                  <a:pt x="9740" y="10844"/>
                </a:cubicBezTo>
                <a:lnTo>
                  <a:pt x="9736" y="10847"/>
                </a:lnTo>
                <a:lnTo>
                  <a:pt x="9740" y="10844"/>
                </a:lnTo>
                <a:cubicBezTo>
                  <a:pt x="9762" y="10837"/>
                  <a:pt x="9779" y="10828"/>
                  <a:pt x="9800" y="10821"/>
                </a:cubicBezTo>
                <a:cubicBezTo>
                  <a:pt x="9839" y="10821"/>
                  <a:pt x="9878" y="10821"/>
                  <a:pt x="9917" y="10821"/>
                </a:cubicBezTo>
                <a:cubicBezTo>
                  <a:pt x="9917" y="10837"/>
                  <a:pt x="9917" y="10850"/>
                  <a:pt x="9917" y="10866"/>
                </a:cubicBezTo>
                <a:cubicBezTo>
                  <a:pt x="9908" y="10866"/>
                  <a:pt x="9895" y="10866"/>
                  <a:pt x="9886" y="10866"/>
                </a:cubicBezTo>
                <a:cubicBezTo>
                  <a:pt x="9865" y="10866"/>
                  <a:pt x="9848" y="10866"/>
                  <a:pt x="9826" y="10863"/>
                </a:cubicBezTo>
                <a:cubicBezTo>
                  <a:pt x="9809" y="10870"/>
                  <a:pt x="9792" y="10879"/>
                  <a:pt x="9770" y="10886"/>
                </a:cubicBezTo>
                <a:cubicBezTo>
                  <a:pt x="9770" y="10892"/>
                  <a:pt x="9770" y="10898"/>
                  <a:pt x="9770" y="10908"/>
                </a:cubicBezTo>
                <a:cubicBezTo>
                  <a:pt x="9775" y="10914"/>
                  <a:pt x="9779" y="10918"/>
                  <a:pt x="9783" y="10924"/>
                </a:cubicBezTo>
                <a:cubicBezTo>
                  <a:pt x="9788" y="10918"/>
                  <a:pt x="9792" y="10914"/>
                  <a:pt x="9800" y="10908"/>
                </a:cubicBezTo>
                <a:cubicBezTo>
                  <a:pt x="9809" y="10892"/>
                  <a:pt x="9818" y="10876"/>
                  <a:pt x="9826" y="10863"/>
                </a:cubicBezTo>
                <a:cubicBezTo>
                  <a:pt x="9848" y="10863"/>
                  <a:pt x="9869" y="10863"/>
                  <a:pt x="9891" y="10866"/>
                </a:cubicBezTo>
                <a:cubicBezTo>
                  <a:pt x="9891" y="10882"/>
                  <a:pt x="9891" y="10895"/>
                  <a:pt x="9891" y="10911"/>
                </a:cubicBezTo>
                <a:cubicBezTo>
                  <a:pt x="9882" y="10918"/>
                  <a:pt x="9869" y="10927"/>
                  <a:pt x="9861" y="10934"/>
                </a:cubicBezTo>
                <a:cubicBezTo>
                  <a:pt x="9848" y="10950"/>
                  <a:pt x="9839" y="10969"/>
                  <a:pt x="9856" y="10937"/>
                </a:cubicBezTo>
                <a:cubicBezTo>
                  <a:pt x="9852" y="10969"/>
                  <a:pt x="9852" y="10950"/>
                  <a:pt x="9856" y="10930"/>
                </a:cubicBezTo>
                <a:cubicBezTo>
                  <a:pt x="9865" y="10924"/>
                  <a:pt x="9878" y="10914"/>
                  <a:pt x="9886" y="10908"/>
                </a:cubicBezTo>
                <a:cubicBezTo>
                  <a:pt x="9895" y="10908"/>
                  <a:pt x="9908" y="10908"/>
                  <a:pt x="9917" y="10908"/>
                </a:cubicBezTo>
                <a:cubicBezTo>
                  <a:pt x="9917" y="10924"/>
                  <a:pt x="9917" y="10937"/>
                  <a:pt x="9917" y="10953"/>
                </a:cubicBezTo>
                <a:cubicBezTo>
                  <a:pt x="9861" y="10991"/>
                  <a:pt x="9951" y="10995"/>
                  <a:pt x="9947" y="11020"/>
                </a:cubicBezTo>
                <a:cubicBezTo>
                  <a:pt x="9917" y="11027"/>
                  <a:pt x="9886" y="11033"/>
                  <a:pt x="9856" y="11043"/>
                </a:cubicBezTo>
                <a:cubicBezTo>
                  <a:pt x="9848" y="11059"/>
                  <a:pt x="9835" y="11072"/>
                  <a:pt x="9826" y="11088"/>
                </a:cubicBezTo>
                <a:cubicBezTo>
                  <a:pt x="9818" y="11104"/>
                  <a:pt x="9809" y="11117"/>
                  <a:pt x="9800" y="11133"/>
                </a:cubicBezTo>
                <a:cubicBezTo>
                  <a:pt x="9800" y="11133"/>
                  <a:pt x="9800" y="11133"/>
                  <a:pt x="9800" y="11133"/>
                </a:cubicBezTo>
                <a:cubicBezTo>
                  <a:pt x="9809" y="11117"/>
                  <a:pt x="9818" y="11104"/>
                  <a:pt x="9826" y="11088"/>
                </a:cubicBezTo>
                <a:cubicBezTo>
                  <a:pt x="9839" y="11088"/>
                  <a:pt x="9848" y="11088"/>
                  <a:pt x="9861" y="11088"/>
                </a:cubicBezTo>
                <a:cubicBezTo>
                  <a:pt x="9882" y="11126"/>
                  <a:pt x="9899" y="11101"/>
                  <a:pt x="9917" y="11088"/>
                </a:cubicBezTo>
                <a:cubicBezTo>
                  <a:pt x="9925" y="11104"/>
                  <a:pt x="9938" y="11117"/>
                  <a:pt x="9947" y="11133"/>
                </a:cubicBezTo>
                <a:cubicBezTo>
                  <a:pt x="9938" y="11149"/>
                  <a:pt x="9925" y="11162"/>
                  <a:pt x="9917" y="11178"/>
                </a:cubicBezTo>
                <a:lnTo>
                  <a:pt x="9912" y="11181"/>
                </a:lnTo>
                <a:lnTo>
                  <a:pt x="9917" y="11178"/>
                </a:lnTo>
                <a:cubicBezTo>
                  <a:pt x="9925" y="11162"/>
                  <a:pt x="9934" y="11149"/>
                  <a:pt x="9942" y="11133"/>
                </a:cubicBezTo>
                <a:cubicBezTo>
                  <a:pt x="9951" y="11133"/>
                  <a:pt x="9964" y="11133"/>
                  <a:pt x="9972" y="11133"/>
                </a:cubicBezTo>
                <a:cubicBezTo>
                  <a:pt x="9981" y="11149"/>
                  <a:pt x="9994" y="11162"/>
                  <a:pt x="10003" y="11178"/>
                </a:cubicBezTo>
                <a:cubicBezTo>
                  <a:pt x="10011" y="11194"/>
                  <a:pt x="10024" y="11207"/>
                  <a:pt x="10033" y="11223"/>
                </a:cubicBezTo>
                <a:cubicBezTo>
                  <a:pt x="10003" y="11239"/>
                  <a:pt x="9968" y="11255"/>
                  <a:pt x="9938" y="11271"/>
                </a:cubicBezTo>
                <a:cubicBezTo>
                  <a:pt x="9938" y="11255"/>
                  <a:pt x="9938" y="11239"/>
                  <a:pt x="9942" y="11223"/>
                </a:cubicBezTo>
                <a:lnTo>
                  <a:pt x="9942" y="11223"/>
                </a:lnTo>
                <a:cubicBezTo>
                  <a:pt x="9942" y="11239"/>
                  <a:pt x="9942" y="11251"/>
                  <a:pt x="9938" y="11267"/>
                </a:cubicBezTo>
                <a:cubicBezTo>
                  <a:pt x="9968" y="11267"/>
                  <a:pt x="9998" y="11264"/>
                  <a:pt x="10028" y="11264"/>
                </a:cubicBezTo>
                <a:cubicBezTo>
                  <a:pt x="10067" y="11280"/>
                  <a:pt x="10106" y="11293"/>
                  <a:pt x="10145" y="11309"/>
                </a:cubicBezTo>
                <a:cubicBezTo>
                  <a:pt x="10145" y="11325"/>
                  <a:pt x="10145" y="11341"/>
                  <a:pt x="10145" y="11354"/>
                </a:cubicBezTo>
                <a:cubicBezTo>
                  <a:pt x="10136" y="11354"/>
                  <a:pt x="10123" y="11354"/>
                  <a:pt x="10114" y="11354"/>
                </a:cubicBezTo>
                <a:cubicBezTo>
                  <a:pt x="10097" y="11345"/>
                  <a:pt x="10080" y="11338"/>
                  <a:pt x="10059" y="11328"/>
                </a:cubicBezTo>
                <a:cubicBezTo>
                  <a:pt x="10054" y="11325"/>
                  <a:pt x="10046" y="11325"/>
                  <a:pt x="10041" y="11322"/>
                </a:cubicBezTo>
                <a:cubicBezTo>
                  <a:pt x="10046" y="11322"/>
                  <a:pt x="10054" y="11325"/>
                  <a:pt x="10059" y="11325"/>
                </a:cubicBezTo>
                <a:cubicBezTo>
                  <a:pt x="10059" y="11341"/>
                  <a:pt x="10054" y="11357"/>
                  <a:pt x="10054" y="11373"/>
                </a:cubicBezTo>
                <a:cubicBezTo>
                  <a:pt x="10037" y="11389"/>
                  <a:pt x="10007" y="11409"/>
                  <a:pt x="10046" y="11425"/>
                </a:cubicBezTo>
                <a:cubicBezTo>
                  <a:pt x="10089" y="11444"/>
                  <a:pt x="10106" y="11422"/>
                  <a:pt x="10110" y="11393"/>
                </a:cubicBezTo>
                <a:cubicBezTo>
                  <a:pt x="10119" y="11393"/>
                  <a:pt x="10132" y="11393"/>
                  <a:pt x="10140" y="11393"/>
                </a:cubicBezTo>
                <a:cubicBezTo>
                  <a:pt x="10132" y="11422"/>
                  <a:pt x="10119" y="11454"/>
                  <a:pt x="10110" y="11483"/>
                </a:cubicBezTo>
                <a:cubicBezTo>
                  <a:pt x="10101" y="11483"/>
                  <a:pt x="10093" y="11483"/>
                  <a:pt x="10084" y="11479"/>
                </a:cubicBezTo>
                <a:cubicBezTo>
                  <a:pt x="10076" y="11479"/>
                  <a:pt x="10063" y="11479"/>
                  <a:pt x="10054" y="11483"/>
                </a:cubicBezTo>
                <a:cubicBezTo>
                  <a:pt x="10054" y="11483"/>
                  <a:pt x="10054" y="11483"/>
                  <a:pt x="10054" y="11483"/>
                </a:cubicBezTo>
                <a:cubicBezTo>
                  <a:pt x="10067" y="11483"/>
                  <a:pt x="10080" y="11483"/>
                  <a:pt x="10089" y="11479"/>
                </a:cubicBezTo>
                <a:cubicBezTo>
                  <a:pt x="10076" y="11515"/>
                  <a:pt x="10063" y="11553"/>
                  <a:pt x="10050" y="11588"/>
                </a:cubicBezTo>
                <a:cubicBezTo>
                  <a:pt x="10050" y="11592"/>
                  <a:pt x="10046" y="11592"/>
                  <a:pt x="10046" y="11595"/>
                </a:cubicBezTo>
                <a:cubicBezTo>
                  <a:pt x="10046" y="11592"/>
                  <a:pt x="10050" y="11592"/>
                  <a:pt x="10050" y="11588"/>
                </a:cubicBezTo>
                <a:cubicBezTo>
                  <a:pt x="10071" y="11553"/>
                  <a:pt x="10093" y="11518"/>
                  <a:pt x="10110" y="11483"/>
                </a:cubicBezTo>
                <a:cubicBezTo>
                  <a:pt x="10132" y="11499"/>
                  <a:pt x="10149" y="11511"/>
                  <a:pt x="10170" y="11527"/>
                </a:cubicBezTo>
                <a:cubicBezTo>
                  <a:pt x="10162" y="11544"/>
                  <a:pt x="10153" y="11556"/>
                  <a:pt x="10140" y="11572"/>
                </a:cubicBezTo>
                <a:cubicBezTo>
                  <a:pt x="10140" y="11588"/>
                  <a:pt x="10140" y="11601"/>
                  <a:pt x="10140" y="11617"/>
                </a:cubicBezTo>
                <a:cubicBezTo>
                  <a:pt x="10162" y="11624"/>
                  <a:pt x="10179" y="11633"/>
                  <a:pt x="10200" y="11640"/>
                </a:cubicBezTo>
                <a:cubicBezTo>
                  <a:pt x="10222" y="11646"/>
                  <a:pt x="10239" y="11653"/>
                  <a:pt x="10261" y="11662"/>
                </a:cubicBezTo>
                <a:cubicBezTo>
                  <a:pt x="10261" y="11678"/>
                  <a:pt x="10261" y="11694"/>
                  <a:pt x="10261" y="11707"/>
                </a:cubicBezTo>
                <a:cubicBezTo>
                  <a:pt x="10252" y="11710"/>
                  <a:pt x="10243" y="11707"/>
                  <a:pt x="10235" y="11704"/>
                </a:cubicBezTo>
                <a:cubicBezTo>
                  <a:pt x="10222" y="11704"/>
                  <a:pt x="10213" y="11704"/>
                  <a:pt x="10200" y="11704"/>
                </a:cubicBezTo>
                <a:lnTo>
                  <a:pt x="10196" y="11707"/>
                </a:lnTo>
                <a:lnTo>
                  <a:pt x="10196" y="11704"/>
                </a:lnTo>
                <a:cubicBezTo>
                  <a:pt x="10209" y="11704"/>
                  <a:pt x="10222" y="11704"/>
                  <a:pt x="10235" y="11704"/>
                </a:cubicBezTo>
                <a:cubicBezTo>
                  <a:pt x="10235" y="11720"/>
                  <a:pt x="10230" y="11736"/>
                  <a:pt x="10230" y="11752"/>
                </a:cubicBezTo>
                <a:cubicBezTo>
                  <a:pt x="10230" y="11768"/>
                  <a:pt x="10230" y="11781"/>
                  <a:pt x="10230" y="11797"/>
                </a:cubicBezTo>
                <a:cubicBezTo>
                  <a:pt x="10230" y="11803"/>
                  <a:pt x="10230" y="11813"/>
                  <a:pt x="10230" y="11820"/>
                </a:cubicBezTo>
                <a:cubicBezTo>
                  <a:pt x="10213" y="11826"/>
                  <a:pt x="10192" y="11832"/>
                  <a:pt x="10175" y="11839"/>
                </a:cubicBezTo>
                <a:lnTo>
                  <a:pt x="10170" y="11842"/>
                </a:lnTo>
                <a:lnTo>
                  <a:pt x="10175" y="11839"/>
                </a:lnTo>
                <a:cubicBezTo>
                  <a:pt x="10192" y="11832"/>
                  <a:pt x="10213" y="11823"/>
                  <a:pt x="10230" y="11816"/>
                </a:cubicBezTo>
                <a:cubicBezTo>
                  <a:pt x="10252" y="11810"/>
                  <a:pt x="10269" y="11800"/>
                  <a:pt x="10291" y="11794"/>
                </a:cubicBezTo>
                <a:cubicBezTo>
                  <a:pt x="10299" y="11794"/>
                  <a:pt x="10312" y="11794"/>
                  <a:pt x="10321" y="11794"/>
                </a:cubicBezTo>
                <a:cubicBezTo>
                  <a:pt x="10351" y="11816"/>
                  <a:pt x="10381" y="11839"/>
                  <a:pt x="10411" y="11861"/>
                </a:cubicBezTo>
                <a:cubicBezTo>
                  <a:pt x="10390" y="11868"/>
                  <a:pt x="10372" y="11877"/>
                  <a:pt x="10351" y="11884"/>
                </a:cubicBezTo>
                <a:cubicBezTo>
                  <a:pt x="10342" y="11884"/>
                  <a:pt x="10329" y="11884"/>
                  <a:pt x="10321" y="11884"/>
                </a:cubicBezTo>
                <a:cubicBezTo>
                  <a:pt x="10312" y="11877"/>
                  <a:pt x="10299" y="11868"/>
                  <a:pt x="10291" y="11861"/>
                </a:cubicBezTo>
                <a:cubicBezTo>
                  <a:pt x="10291" y="11861"/>
                  <a:pt x="10295" y="11861"/>
                  <a:pt x="10295" y="11861"/>
                </a:cubicBezTo>
                <a:cubicBezTo>
                  <a:pt x="10295" y="11871"/>
                  <a:pt x="10295" y="11877"/>
                  <a:pt x="10295" y="11887"/>
                </a:cubicBezTo>
                <a:cubicBezTo>
                  <a:pt x="10273" y="11903"/>
                  <a:pt x="10256" y="11916"/>
                  <a:pt x="10235" y="11932"/>
                </a:cubicBezTo>
                <a:cubicBezTo>
                  <a:pt x="10205" y="11932"/>
                  <a:pt x="10175" y="11932"/>
                  <a:pt x="10144" y="11935"/>
                </a:cubicBezTo>
                <a:cubicBezTo>
                  <a:pt x="10144" y="11935"/>
                  <a:pt x="10144" y="11935"/>
                  <a:pt x="10144" y="11935"/>
                </a:cubicBezTo>
                <a:cubicBezTo>
                  <a:pt x="10175" y="11941"/>
                  <a:pt x="10205" y="11948"/>
                  <a:pt x="10235" y="11954"/>
                </a:cubicBezTo>
                <a:cubicBezTo>
                  <a:pt x="10256" y="11954"/>
                  <a:pt x="10273" y="11954"/>
                  <a:pt x="10295" y="11954"/>
                </a:cubicBezTo>
                <a:cubicBezTo>
                  <a:pt x="10316" y="11961"/>
                  <a:pt x="10334" y="11970"/>
                  <a:pt x="10355" y="11977"/>
                </a:cubicBezTo>
                <a:cubicBezTo>
                  <a:pt x="10355" y="11999"/>
                  <a:pt x="10355" y="12019"/>
                  <a:pt x="10351" y="12041"/>
                </a:cubicBezTo>
                <a:cubicBezTo>
                  <a:pt x="10347" y="12047"/>
                  <a:pt x="10347" y="12051"/>
                  <a:pt x="10342" y="12057"/>
                </a:cubicBezTo>
                <a:cubicBezTo>
                  <a:pt x="10347" y="12051"/>
                  <a:pt x="10347" y="12044"/>
                  <a:pt x="10351" y="12038"/>
                </a:cubicBezTo>
                <a:cubicBezTo>
                  <a:pt x="10372" y="12047"/>
                  <a:pt x="10394" y="12054"/>
                  <a:pt x="10415" y="12063"/>
                </a:cubicBezTo>
                <a:cubicBezTo>
                  <a:pt x="10407" y="12080"/>
                  <a:pt x="10394" y="12096"/>
                  <a:pt x="10385" y="12108"/>
                </a:cubicBezTo>
                <a:cubicBezTo>
                  <a:pt x="10377" y="12121"/>
                  <a:pt x="10364" y="12134"/>
                  <a:pt x="10355" y="12150"/>
                </a:cubicBezTo>
                <a:cubicBezTo>
                  <a:pt x="10338" y="12160"/>
                  <a:pt x="10316" y="12166"/>
                  <a:pt x="10299" y="12176"/>
                </a:cubicBezTo>
                <a:cubicBezTo>
                  <a:pt x="10286" y="12169"/>
                  <a:pt x="10278" y="12160"/>
                  <a:pt x="10265" y="12153"/>
                </a:cubicBezTo>
                <a:cubicBezTo>
                  <a:pt x="10243" y="12153"/>
                  <a:pt x="10226" y="12153"/>
                  <a:pt x="10205" y="12153"/>
                </a:cubicBezTo>
                <a:cubicBezTo>
                  <a:pt x="10205" y="12169"/>
                  <a:pt x="10205" y="12185"/>
                  <a:pt x="10205" y="12201"/>
                </a:cubicBezTo>
                <a:cubicBezTo>
                  <a:pt x="10213" y="12208"/>
                  <a:pt x="10213" y="12214"/>
                  <a:pt x="10205" y="12221"/>
                </a:cubicBezTo>
                <a:cubicBezTo>
                  <a:pt x="10200" y="12221"/>
                  <a:pt x="10200" y="12221"/>
                  <a:pt x="10196" y="12224"/>
                </a:cubicBezTo>
                <a:cubicBezTo>
                  <a:pt x="10200" y="12224"/>
                  <a:pt x="10200" y="12224"/>
                  <a:pt x="10205" y="12224"/>
                </a:cubicBezTo>
                <a:cubicBezTo>
                  <a:pt x="10205" y="12221"/>
                  <a:pt x="10209" y="12218"/>
                  <a:pt x="10209" y="12214"/>
                </a:cubicBezTo>
                <a:cubicBezTo>
                  <a:pt x="10209" y="12211"/>
                  <a:pt x="10205" y="12208"/>
                  <a:pt x="10205" y="12205"/>
                </a:cubicBezTo>
                <a:cubicBezTo>
                  <a:pt x="10205" y="12189"/>
                  <a:pt x="10205" y="12173"/>
                  <a:pt x="10205" y="12157"/>
                </a:cubicBezTo>
                <a:cubicBezTo>
                  <a:pt x="10226" y="12157"/>
                  <a:pt x="10248" y="12157"/>
                  <a:pt x="10265" y="12157"/>
                </a:cubicBezTo>
                <a:cubicBezTo>
                  <a:pt x="10278" y="12163"/>
                  <a:pt x="10286" y="12173"/>
                  <a:pt x="10299" y="12179"/>
                </a:cubicBezTo>
                <a:cubicBezTo>
                  <a:pt x="10316" y="12185"/>
                  <a:pt x="10334" y="12195"/>
                  <a:pt x="10351" y="12201"/>
                </a:cubicBezTo>
                <a:cubicBezTo>
                  <a:pt x="10351" y="12205"/>
                  <a:pt x="10355" y="12205"/>
                  <a:pt x="10355" y="12208"/>
                </a:cubicBezTo>
                <a:cubicBezTo>
                  <a:pt x="10351" y="12205"/>
                  <a:pt x="10351" y="12205"/>
                  <a:pt x="10347" y="12201"/>
                </a:cubicBezTo>
                <a:cubicBezTo>
                  <a:pt x="10347" y="12185"/>
                  <a:pt x="10347" y="12169"/>
                  <a:pt x="10347" y="12153"/>
                </a:cubicBezTo>
                <a:cubicBezTo>
                  <a:pt x="10377" y="12153"/>
                  <a:pt x="10407" y="12157"/>
                  <a:pt x="10437" y="12157"/>
                </a:cubicBezTo>
                <a:cubicBezTo>
                  <a:pt x="10454" y="12157"/>
                  <a:pt x="10476" y="12157"/>
                  <a:pt x="10493" y="12157"/>
                </a:cubicBezTo>
                <a:cubicBezTo>
                  <a:pt x="10501" y="12157"/>
                  <a:pt x="10514" y="12157"/>
                  <a:pt x="10523" y="12157"/>
                </a:cubicBezTo>
                <a:cubicBezTo>
                  <a:pt x="10523" y="12173"/>
                  <a:pt x="10523" y="12185"/>
                  <a:pt x="10523" y="12201"/>
                </a:cubicBezTo>
                <a:lnTo>
                  <a:pt x="10514" y="12205"/>
                </a:lnTo>
                <a:lnTo>
                  <a:pt x="10523" y="12198"/>
                </a:lnTo>
                <a:cubicBezTo>
                  <a:pt x="10531" y="12198"/>
                  <a:pt x="10544" y="12198"/>
                  <a:pt x="10553" y="12198"/>
                </a:cubicBezTo>
                <a:cubicBezTo>
                  <a:pt x="10553" y="12221"/>
                  <a:pt x="10553" y="12243"/>
                  <a:pt x="10553" y="12266"/>
                </a:cubicBezTo>
                <a:cubicBezTo>
                  <a:pt x="10544" y="12266"/>
                  <a:pt x="10531" y="12266"/>
                  <a:pt x="10523" y="12266"/>
                </a:cubicBezTo>
                <a:cubicBezTo>
                  <a:pt x="10501" y="12259"/>
                  <a:pt x="10484" y="12250"/>
                  <a:pt x="10463" y="12243"/>
                </a:cubicBezTo>
                <a:cubicBezTo>
                  <a:pt x="10458" y="12237"/>
                  <a:pt x="10454" y="12230"/>
                  <a:pt x="10445" y="12227"/>
                </a:cubicBezTo>
                <a:cubicBezTo>
                  <a:pt x="10441" y="12234"/>
                  <a:pt x="10437" y="12240"/>
                  <a:pt x="10433" y="12243"/>
                </a:cubicBezTo>
                <a:cubicBezTo>
                  <a:pt x="10424" y="12266"/>
                  <a:pt x="10411" y="12285"/>
                  <a:pt x="10402" y="12307"/>
                </a:cubicBezTo>
                <a:lnTo>
                  <a:pt x="10402" y="12307"/>
                </a:lnTo>
                <a:cubicBezTo>
                  <a:pt x="10433" y="12307"/>
                  <a:pt x="10463" y="12307"/>
                  <a:pt x="10493" y="12307"/>
                </a:cubicBezTo>
                <a:cubicBezTo>
                  <a:pt x="10510" y="12314"/>
                  <a:pt x="10531" y="12320"/>
                  <a:pt x="10549" y="12330"/>
                </a:cubicBezTo>
                <a:cubicBezTo>
                  <a:pt x="10557" y="12330"/>
                  <a:pt x="10570" y="12330"/>
                  <a:pt x="10579" y="12330"/>
                </a:cubicBezTo>
                <a:cubicBezTo>
                  <a:pt x="10587" y="12330"/>
                  <a:pt x="10600" y="12330"/>
                  <a:pt x="10609" y="12330"/>
                </a:cubicBezTo>
                <a:cubicBezTo>
                  <a:pt x="10617" y="12359"/>
                  <a:pt x="10630" y="12391"/>
                  <a:pt x="10639" y="12420"/>
                </a:cubicBezTo>
                <a:cubicBezTo>
                  <a:pt x="10648" y="12436"/>
                  <a:pt x="10660" y="12449"/>
                  <a:pt x="10669" y="12465"/>
                </a:cubicBezTo>
                <a:lnTo>
                  <a:pt x="10665" y="12461"/>
                </a:lnTo>
                <a:cubicBezTo>
                  <a:pt x="10703" y="12477"/>
                  <a:pt x="10746" y="12490"/>
                  <a:pt x="10785" y="12506"/>
                </a:cubicBezTo>
                <a:cubicBezTo>
                  <a:pt x="10790" y="12513"/>
                  <a:pt x="10794" y="12519"/>
                  <a:pt x="10798" y="12522"/>
                </a:cubicBezTo>
                <a:cubicBezTo>
                  <a:pt x="10802" y="12516"/>
                  <a:pt x="10807" y="12510"/>
                  <a:pt x="10811" y="12506"/>
                </a:cubicBezTo>
                <a:cubicBezTo>
                  <a:pt x="10820" y="12506"/>
                  <a:pt x="10832" y="12506"/>
                  <a:pt x="10841" y="12506"/>
                </a:cubicBezTo>
                <a:cubicBezTo>
                  <a:pt x="10863" y="12522"/>
                  <a:pt x="10880" y="12535"/>
                  <a:pt x="10901" y="12551"/>
                </a:cubicBezTo>
                <a:cubicBezTo>
                  <a:pt x="10901" y="12567"/>
                  <a:pt x="10901" y="12583"/>
                  <a:pt x="10906" y="12596"/>
                </a:cubicBezTo>
                <a:cubicBezTo>
                  <a:pt x="10893" y="12596"/>
                  <a:pt x="10880" y="12596"/>
                  <a:pt x="10867" y="12599"/>
                </a:cubicBezTo>
                <a:cubicBezTo>
                  <a:pt x="10867" y="12599"/>
                  <a:pt x="10867" y="12599"/>
                  <a:pt x="10871" y="12596"/>
                </a:cubicBezTo>
                <a:cubicBezTo>
                  <a:pt x="10884" y="12596"/>
                  <a:pt x="10893" y="12596"/>
                  <a:pt x="10906" y="12596"/>
                </a:cubicBezTo>
                <a:cubicBezTo>
                  <a:pt x="10914" y="12596"/>
                  <a:pt x="10927" y="12596"/>
                  <a:pt x="10936" y="12596"/>
                </a:cubicBezTo>
                <a:cubicBezTo>
                  <a:pt x="10936" y="12612"/>
                  <a:pt x="10936" y="12625"/>
                  <a:pt x="10936" y="12641"/>
                </a:cubicBezTo>
                <a:cubicBezTo>
                  <a:pt x="10931" y="12644"/>
                  <a:pt x="10923" y="12648"/>
                  <a:pt x="10927" y="12648"/>
                </a:cubicBezTo>
                <a:cubicBezTo>
                  <a:pt x="10923" y="12651"/>
                  <a:pt x="10931" y="12644"/>
                  <a:pt x="10936" y="12641"/>
                </a:cubicBezTo>
                <a:cubicBezTo>
                  <a:pt x="10957" y="12641"/>
                  <a:pt x="10974" y="12641"/>
                  <a:pt x="10996" y="12641"/>
                </a:cubicBezTo>
                <a:cubicBezTo>
                  <a:pt x="11017" y="12648"/>
                  <a:pt x="11035" y="12657"/>
                  <a:pt x="11056" y="12664"/>
                </a:cubicBezTo>
                <a:cubicBezTo>
                  <a:pt x="11065" y="12664"/>
                  <a:pt x="11073" y="12664"/>
                  <a:pt x="11086" y="12664"/>
                </a:cubicBezTo>
                <a:cubicBezTo>
                  <a:pt x="11095" y="12664"/>
                  <a:pt x="11108" y="12664"/>
                  <a:pt x="11116" y="12664"/>
                </a:cubicBezTo>
                <a:cubicBezTo>
                  <a:pt x="11116" y="12686"/>
                  <a:pt x="11116" y="12709"/>
                  <a:pt x="11116" y="12731"/>
                </a:cubicBezTo>
                <a:lnTo>
                  <a:pt x="11112" y="12734"/>
                </a:lnTo>
                <a:lnTo>
                  <a:pt x="11116" y="12731"/>
                </a:lnTo>
                <a:lnTo>
                  <a:pt x="11129" y="12728"/>
                </a:lnTo>
                <a:cubicBezTo>
                  <a:pt x="11129" y="12728"/>
                  <a:pt x="11142" y="12731"/>
                  <a:pt x="11142" y="12731"/>
                </a:cubicBezTo>
                <a:cubicBezTo>
                  <a:pt x="11151" y="12731"/>
                  <a:pt x="11164" y="12731"/>
                  <a:pt x="11172" y="12731"/>
                </a:cubicBezTo>
                <a:cubicBezTo>
                  <a:pt x="11181" y="12731"/>
                  <a:pt x="11194" y="12731"/>
                  <a:pt x="11202" y="12731"/>
                </a:cubicBezTo>
                <a:cubicBezTo>
                  <a:pt x="11202" y="12747"/>
                  <a:pt x="11202" y="12760"/>
                  <a:pt x="11198" y="12776"/>
                </a:cubicBezTo>
                <a:lnTo>
                  <a:pt x="11194" y="12779"/>
                </a:lnTo>
                <a:lnTo>
                  <a:pt x="11198" y="12776"/>
                </a:lnTo>
                <a:cubicBezTo>
                  <a:pt x="11198" y="12763"/>
                  <a:pt x="11198" y="12747"/>
                  <a:pt x="11198" y="12734"/>
                </a:cubicBezTo>
                <a:cubicBezTo>
                  <a:pt x="11198" y="12718"/>
                  <a:pt x="11198" y="12702"/>
                  <a:pt x="11198" y="12689"/>
                </a:cubicBezTo>
                <a:cubicBezTo>
                  <a:pt x="11207" y="12689"/>
                  <a:pt x="11220" y="12689"/>
                  <a:pt x="11228" y="12689"/>
                </a:cubicBezTo>
                <a:cubicBezTo>
                  <a:pt x="11237" y="12689"/>
                  <a:pt x="11250" y="12689"/>
                  <a:pt x="11258" y="12689"/>
                </a:cubicBezTo>
                <a:cubicBezTo>
                  <a:pt x="11267" y="12689"/>
                  <a:pt x="11280" y="12689"/>
                  <a:pt x="11288" y="12689"/>
                </a:cubicBezTo>
                <a:cubicBezTo>
                  <a:pt x="11288" y="12702"/>
                  <a:pt x="11288" y="12718"/>
                  <a:pt x="11288" y="12731"/>
                </a:cubicBezTo>
                <a:cubicBezTo>
                  <a:pt x="11288" y="12731"/>
                  <a:pt x="11288" y="12731"/>
                  <a:pt x="11288" y="12731"/>
                </a:cubicBezTo>
                <a:cubicBezTo>
                  <a:pt x="11310" y="12731"/>
                  <a:pt x="11331" y="12734"/>
                  <a:pt x="11349" y="12734"/>
                </a:cubicBezTo>
                <a:cubicBezTo>
                  <a:pt x="11349" y="12750"/>
                  <a:pt x="11349" y="12766"/>
                  <a:pt x="11353" y="12779"/>
                </a:cubicBezTo>
                <a:lnTo>
                  <a:pt x="11353" y="12779"/>
                </a:lnTo>
                <a:cubicBezTo>
                  <a:pt x="11361" y="12763"/>
                  <a:pt x="11370" y="12747"/>
                  <a:pt x="11379" y="12734"/>
                </a:cubicBezTo>
                <a:cubicBezTo>
                  <a:pt x="11387" y="12734"/>
                  <a:pt x="11400" y="12734"/>
                  <a:pt x="11409" y="12734"/>
                </a:cubicBezTo>
                <a:cubicBezTo>
                  <a:pt x="11413" y="12741"/>
                  <a:pt x="11413" y="12747"/>
                  <a:pt x="11417" y="12750"/>
                </a:cubicBezTo>
                <a:cubicBezTo>
                  <a:pt x="11422" y="12744"/>
                  <a:pt x="11430" y="12737"/>
                  <a:pt x="11435" y="12734"/>
                </a:cubicBezTo>
                <a:cubicBezTo>
                  <a:pt x="11490" y="12734"/>
                  <a:pt x="11542" y="12734"/>
                  <a:pt x="11559" y="12786"/>
                </a:cubicBezTo>
                <a:cubicBezTo>
                  <a:pt x="11538" y="12782"/>
                  <a:pt x="11521" y="12779"/>
                  <a:pt x="11555" y="12786"/>
                </a:cubicBezTo>
                <a:cubicBezTo>
                  <a:pt x="11521" y="12792"/>
                  <a:pt x="11538" y="12789"/>
                  <a:pt x="11559" y="12786"/>
                </a:cubicBezTo>
                <a:cubicBezTo>
                  <a:pt x="11568" y="12782"/>
                  <a:pt x="11576" y="12779"/>
                  <a:pt x="11585" y="12782"/>
                </a:cubicBezTo>
                <a:lnTo>
                  <a:pt x="11585" y="12782"/>
                </a:lnTo>
                <a:cubicBezTo>
                  <a:pt x="11598" y="12770"/>
                  <a:pt x="11607" y="12754"/>
                  <a:pt x="11619" y="12741"/>
                </a:cubicBezTo>
                <a:lnTo>
                  <a:pt x="11615" y="12741"/>
                </a:lnTo>
                <a:cubicBezTo>
                  <a:pt x="11637" y="12747"/>
                  <a:pt x="11654" y="12754"/>
                  <a:pt x="11675" y="12763"/>
                </a:cubicBezTo>
                <a:cubicBezTo>
                  <a:pt x="11675" y="12770"/>
                  <a:pt x="11675" y="12779"/>
                  <a:pt x="11675" y="12786"/>
                </a:cubicBezTo>
                <a:cubicBezTo>
                  <a:pt x="11667" y="12808"/>
                  <a:pt x="11658" y="12831"/>
                  <a:pt x="11645" y="12850"/>
                </a:cubicBezTo>
                <a:lnTo>
                  <a:pt x="11645" y="12850"/>
                </a:lnTo>
                <a:cubicBezTo>
                  <a:pt x="11693" y="12834"/>
                  <a:pt x="11744" y="12821"/>
                  <a:pt x="11791" y="12805"/>
                </a:cubicBezTo>
                <a:cubicBezTo>
                  <a:pt x="11822" y="12805"/>
                  <a:pt x="11852" y="12805"/>
                  <a:pt x="11882" y="12808"/>
                </a:cubicBezTo>
                <a:lnTo>
                  <a:pt x="11882" y="12808"/>
                </a:lnTo>
                <a:cubicBezTo>
                  <a:pt x="11882" y="12827"/>
                  <a:pt x="11856" y="12856"/>
                  <a:pt x="11912" y="12853"/>
                </a:cubicBezTo>
                <a:cubicBezTo>
                  <a:pt x="11920" y="12853"/>
                  <a:pt x="11933" y="12853"/>
                  <a:pt x="11942" y="12853"/>
                </a:cubicBezTo>
                <a:cubicBezTo>
                  <a:pt x="11981" y="12863"/>
                  <a:pt x="12019" y="12869"/>
                  <a:pt x="12058" y="12879"/>
                </a:cubicBezTo>
                <a:lnTo>
                  <a:pt x="12058" y="12879"/>
                </a:lnTo>
                <a:cubicBezTo>
                  <a:pt x="12080" y="12885"/>
                  <a:pt x="12097" y="12892"/>
                  <a:pt x="12118" y="12898"/>
                </a:cubicBezTo>
                <a:cubicBezTo>
                  <a:pt x="12140" y="12898"/>
                  <a:pt x="12157" y="12898"/>
                  <a:pt x="12179" y="12898"/>
                </a:cubicBezTo>
                <a:cubicBezTo>
                  <a:pt x="12196" y="12904"/>
                  <a:pt x="12217" y="12914"/>
                  <a:pt x="12234" y="12920"/>
                </a:cubicBezTo>
                <a:cubicBezTo>
                  <a:pt x="12256" y="12904"/>
                  <a:pt x="12273" y="12892"/>
                  <a:pt x="12295" y="12875"/>
                </a:cubicBezTo>
                <a:cubicBezTo>
                  <a:pt x="12316" y="12875"/>
                  <a:pt x="12333" y="12875"/>
                  <a:pt x="12355" y="12875"/>
                </a:cubicBezTo>
                <a:cubicBezTo>
                  <a:pt x="12363" y="12888"/>
                  <a:pt x="12376" y="12904"/>
                  <a:pt x="12385" y="12917"/>
                </a:cubicBezTo>
                <a:cubicBezTo>
                  <a:pt x="12385" y="12917"/>
                  <a:pt x="12385" y="12917"/>
                  <a:pt x="12385" y="12917"/>
                </a:cubicBezTo>
                <a:cubicBezTo>
                  <a:pt x="12385" y="12904"/>
                  <a:pt x="12385" y="12888"/>
                  <a:pt x="12385" y="12875"/>
                </a:cubicBezTo>
                <a:cubicBezTo>
                  <a:pt x="12394" y="12875"/>
                  <a:pt x="12406" y="12875"/>
                  <a:pt x="12415" y="12875"/>
                </a:cubicBezTo>
                <a:cubicBezTo>
                  <a:pt x="12424" y="12875"/>
                  <a:pt x="12432" y="12875"/>
                  <a:pt x="12445" y="12875"/>
                </a:cubicBezTo>
                <a:cubicBezTo>
                  <a:pt x="12454" y="12875"/>
                  <a:pt x="12467" y="12875"/>
                  <a:pt x="12475" y="12875"/>
                </a:cubicBezTo>
                <a:cubicBezTo>
                  <a:pt x="12484" y="12875"/>
                  <a:pt x="12497" y="12875"/>
                  <a:pt x="12505" y="12875"/>
                </a:cubicBezTo>
                <a:cubicBezTo>
                  <a:pt x="12544" y="12869"/>
                  <a:pt x="12583" y="12863"/>
                  <a:pt x="12626" y="12856"/>
                </a:cubicBezTo>
                <a:lnTo>
                  <a:pt x="12626" y="12856"/>
                </a:lnTo>
                <a:cubicBezTo>
                  <a:pt x="12639" y="12908"/>
                  <a:pt x="12703" y="12856"/>
                  <a:pt x="12729" y="12888"/>
                </a:cubicBezTo>
                <a:cubicBezTo>
                  <a:pt x="12725" y="12911"/>
                  <a:pt x="12720" y="12940"/>
                  <a:pt x="12712" y="12965"/>
                </a:cubicBezTo>
                <a:lnTo>
                  <a:pt x="12707" y="12969"/>
                </a:lnTo>
                <a:lnTo>
                  <a:pt x="12712" y="12965"/>
                </a:lnTo>
                <a:cubicBezTo>
                  <a:pt x="12733" y="12959"/>
                  <a:pt x="12750" y="12949"/>
                  <a:pt x="12772" y="12943"/>
                </a:cubicBezTo>
                <a:cubicBezTo>
                  <a:pt x="12772" y="12943"/>
                  <a:pt x="12768" y="12946"/>
                  <a:pt x="12768" y="12946"/>
                </a:cubicBezTo>
                <a:cubicBezTo>
                  <a:pt x="12789" y="12940"/>
                  <a:pt x="12806" y="12930"/>
                  <a:pt x="12828" y="12924"/>
                </a:cubicBezTo>
                <a:cubicBezTo>
                  <a:pt x="12836" y="12924"/>
                  <a:pt x="12849" y="12924"/>
                  <a:pt x="12858" y="12924"/>
                </a:cubicBezTo>
                <a:cubicBezTo>
                  <a:pt x="12867" y="12908"/>
                  <a:pt x="12875" y="12895"/>
                  <a:pt x="12888" y="12879"/>
                </a:cubicBezTo>
                <a:cubicBezTo>
                  <a:pt x="12897" y="12879"/>
                  <a:pt x="12910" y="12879"/>
                  <a:pt x="12918" y="12879"/>
                </a:cubicBezTo>
                <a:cubicBezTo>
                  <a:pt x="12918" y="12908"/>
                  <a:pt x="12918" y="12936"/>
                  <a:pt x="12918" y="12969"/>
                </a:cubicBezTo>
                <a:lnTo>
                  <a:pt x="12931" y="12965"/>
                </a:lnTo>
                <a:cubicBezTo>
                  <a:pt x="12931" y="12965"/>
                  <a:pt x="12944" y="12969"/>
                  <a:pt x="12944" y="12969"/>
                </a:cubicBezTo>
                <a:cubicBezTo>
                  <a:pt x="12927" y="12904"/>
                  <a:pt x="13000" y="12936"/>
                  <a:pt x="13034" y="12924"/>
                </a:cubicBezTo>
                <a:cubicBezTo>
                  <a:pt x="13056" y="12924"/>
                  <a:pt x="13073" y="12924"/>
                  <a:pt x="13094" y="12924"/>
                </a:cubicBezTo>
                <a:cubicBezTo>
                  <a:pt x="13116" y="12924"/>
                  <a:pt x="13133" y="12924"/>
                  <a:pt x="13155" y="12924"/>
                </a:cubicBezTo>
                <a:cubicBezTo>
                  <a:pt x="13155" y="12930"/>
                  <a:pt x="13155" y="12940"/>
                  <a:pt x="13155" y="12946"/>
                </a:cubicBezTo>
                <a:lnTo>
                  <a:pt x="13150" y="12949"/>
                </a:lnTo>
                <a:cubicBezTo>
                  <a:pt x="13150" y="12949"/>
                  <a:pt x="13155" y="12946"/>
                  <a:pt x="13155" y="12946"/>
                </a:cubicBezTo>
                <a:cubicBezTo>
                  <a:pt x="13185" y="12946"/>
                  <a:pt x="13211" y="12946"/>
                  <a:pt x="13241" y="12946"/>
                </a:cubicBezTo>
                <a:lnTo>
                  <a:pt x="13245" y="12949"/>
                </a:lnTo>
                <a:lnTo>
                  <a:pt x="13241" y="12946"/>
                </a:lnTo>
                <a:cubicBezTo>
                  <a:pt x="13241" y="12940"/>
                  <a:pt x="13241" y="12930"/>
                  <a:pt x="13241" y="12924"/>
                </a:cubicBezTo>
                <a:cubicBezTo>
                  <a:pt x="13249" y="12908"/>
                  <a:pt x="13262" y="12895"/>
                  <a:pt x="13271" y="12879"/>
                </a:cubicBezTo>
                <a:cubicBezTo>
                  <a:pt x="13301" y="12879"/>
                  <a:pt x="13331" y="12879"/>
                  <a:pt x="13361" y="12882"/>
                </a:cubicBezTo>
                <a:lnTo>
                  <a:pt x="13361" y="12882"/>
                </a:lnTo>
                <a:cubicBezTo>
                  <a:pt x="13370" y="12882"/>
                  <a:pt x="13383" y="12879"/>
                  <a:pt x="13391" y="12879"/>
                </a:cubicBezTo>
                <a:cubicBezTo>
                  <a:pt x="13395" y="12888"/>
                  <a:pt x="13395" y="12901"/>
                  <a:pt x="13408" y="12933"/>
                </a:cubicBezTo>
                <a:cubicBezTo>
                  <a:pt x="13417" y="12898"/>
                  <a:pt x="13417" y="12888"/>
                  <a:pt x="13421" y="12879"/>
                </a:cubicBezTo>
                <a:cubicBezTo>
                  <a:pt x="13443" y="12885"/>
                  <a:pt x="13460" y="12895"/>
                  <a:pt x="13481" y="12901"/>
                </a:cubicBezTo>
                <a:cubicBezTo>
                  <a:pt x="13481" y="12911"/>
                  <a:pt x="13486" y="12917"/>
                  <a:pt x="13486" y="12927"/>
                </a:cubicBezTo>
                <a:lnTo>
                  <a:pt x="13477" y="12927"/>
                </a:lnTo>
                <a:lnTo>
                  <a:pt x="13486" y="12924"/>
                </a:lnTo>
                <a:lnTo>
                  <a:pt x="13499" y="12920"/>
                </a:lnTo>
                <a:lnTo>
                  <a:pt x="13512" y="12920"/>
                </a:lnTo>
                <a:cubicBezTo>
                  <a:pt x="13529" y="12927"/>
                  <a:pt x="13550" y="12936"/>
                  <a:pt x="13567" y="12943"/>
                </a:cubicBezTo>
                <a:cubicBezTo>
                  <a:pt x="13576" y="12943"/>
                  <a:pt x="13589" y="12943"/>
                  <a:pt x="13598" y="12943"/>
                </a:cubicBezTo>
                <a:cubicBezTo>
                  <a:pt x="13606" y="12920"/>
                  <a:pt x="13615" y="12898"/>
                  <a:pt x="13628" y="12875"/>
                </a:cubicBezTo>
                <a:cubicBezTo>
                  <a:pt x="13658" y="12898"/>
                  <a:pt x="13688" y="12920"/>
                  <a:pt x="13718" y="12943"/>
                </a:cubicBezTo>
                <a:lnTo>
                  <a:pt x="13722" y="12946"/>
                </a:lnTo>
                <a:lnTo>
                  <a:pt x="13718" y="12943"/>
                </a:lnTo>
                <a:cubicBezTo>
                  <a:pt x="13709" y="12847"/>
                  <a:pt x="13864" y="12952"/>
                  <a:pt x="13873" y="12875"/>
                </a:cubicBezTo>
                <a:lnTo>
                  <a:pt x="13873" y="12879"/>
                </a:lnTo>
                <a:cubicBezTo>
                  <a:pt x="13903" y="12885"/>
                  <a:pt x="13933" y="12895"/>
                  <a:pt x="13959" y="12901"/>
                </a:cubicBezTo>
                <a:lnTo>
                  <a:pt x="13959" y="12901"/>
                </a:lnTo>
                <a:cubicBezTo>
                  <a:pt x="13963" y="12911"/>
                  <a:pt x="13967" y="12920"/>
                  <a:pt x="13976" y="12930"/>
                </a:cubicBezTo>
                <a:cubicBezTo>
                  <a:pt x="13989" y="12927"/>
                  <a:pt x="14002" y="12924"/>
                  <a:pt x="14019" y="12920"/>
                </a:cubicBezTo>
                <a:lnTo>
                  <a:pt x="14023" y="12924"/>
                </a:lnTo>
                <a:cubicBezTo>
                  <a:pt x="14045" y="12930"/>
                  <a:pt x="14062" y="12936"/>
                  <a:pt x="14084" y="12943"/>
                </a:cubicBezTo>
                <a:cubicBezTo>
                  <a:pt x="14088" y="12943"/>
                  <a:pt x="14092" y="12943"/>
                  <a:pt x="14092" y="12946"/>
                </a:cubicBezTo>
                <a:cubicBezTo>
                  <a:pt x="14088" y="12949"/>
                  <a:pt x="14084" y="12949"/>
                  <a:pt x="14079" y="12952"/>
                </a:cubicBezTo>
                <a:cubicBezTo>
                  <a:pt x="14079" y="12949"/>
                  <a:pt x="14084" y="12949"/>
                  <a:pt x="14084" y="12946"/>
                </a:cubicBezTo>
                <a:cubicBezTo>
                  <a:pt x="14101" y="12911"/>
                  <a:pt x="14122" y="12875"/>
                  <a:pt x="14139" y="12840"/>
                </a:cubicBezTo>
                <a:lnTo>
                  <a:pt x="14139" y="12840"/>
                </a:lnTo>
                <a:cubicBezTo>
                  <a:pt x="14161" y="12847"/>
                  <a:pt x="14182" y="12853"/>
                  <a:pt x="14200" y="12859"/>
                </a:cubicBezTo>
                <a:cubicBezTo>
                  <a:pt x="14191" y="12866"/>
                  <a:pt x="14182" y="12869"/>
                  <a:pt x="14195" y="12863"/>
                </a:cubicBezTo>
                <a:cubicBezTo>
                  <a:pt x="14191" y="12872"/>
                  <a:pt x="14195" y="12866"/>
                  <a:pt x="14195" y="12859"/>
                </a:cubicBezTo>
                <a:cubicBezTo>
                  <a:pt x="14225" y="12869"/>
                  <a:pt x="14256" y="12901"/>
                  <a:pt x="14286" y="12859"/>
                </a:cubicBezTo>
                <a:cubicBezTo>
                  <a:pt x="14286" y="12882"/>
                  <a:pt x="14286" y="12904"/>
                  <a:pt x="14286" y="12927"/>
                </a:cubicBezTo>
                <a:cubicBezTo>
                  <a:pt x="14277" y="12943"/>
                  <a:pt x="14264" y="12956"/>
                  <a:pt x="14256" y="12972"/>
                </a:cubicBezTo>
                <a:cubicBezTo>
                  <a:pt x="14247" y="12978"/>
                  <a:pt x="14234" y="12988"/>
                  <a:pt x="14225" y="12994"/>
                </a:cubicBezTo>
                <a:cubicBezTo>
                  <a:pt x="14217" y="13010"/>
                  <a:pt x="14204" y="13023"/>
                  <a:pt x="14195" y="13039"/>
                </a:cubicBezTo>
                <a:cubicBezTo>
                  <a:pt x="14174" y="13042"/>
                  <a:pt x="14148" y="13001"/>
                  <a:pt x="14126" y="13042"/>
                </a:cubicBezTo>
                <a:cubicBezTo>
                  <a:pt x="14139" y="13055"/>
                  <a:pt x="14157" y="13068"/>
                  <a:pt x="14169" y="13081"/>
                </a:cubicBezTo>
                <a:lnTo>
                  <a:pt x="14169" y="13081"/>
                </a:lnTo>
                <a:cubicBezTo>
                  <a:pt x="14200" y="13074"/>
                  <a:pt x="14225" y="13065"/>
                  <a:pt x="14255" y="13058"/>
                </a:cubicBezTo>
                <a:cubicBezTo>
                  <a:pt x="14277" y="13058"/>
                  <a:pt x="14298" y="13058"/>
                  <a:pt x="14316" y="13058"/>
                </a:cubicBezTo>
                <a:cubicBezTo>
                  <a:pt x="14324" y="13058"/>
                  <a:pt x="14333" y="13058"/>
                  <a:pt x="14346" y="13058"/>
                </a:cubicBezTo>
                <a:cubicBezTo>
                  <a:pt x="14393" y="13052"/>
                  <a:pt x="14445" y="13046"/>
                  <a:pt x="14492" y="13036"/>
                </a:cubicBezTo>
                <a:cubicBezTo>
                  <a:pt x="14501" y="13036"/>
                  <a:pt x="14514" y="13036"/>
                  <a:pt x="14522" y="13036"/>
                </a:cubicBezTo>
                <a:cubicBezTo>
                  <a:pt x="14574" y="13036"/>
                  <a:pt x="14565" y="13013"/>
                  <a:pt x="14548" y="12991"/>
                </a:cubicBezTo>
                <a:cubicBezTo>
                  <a:pt x="14578" y="12991"/>
                  <a:pt x="14608" y="12991"/>
                  <a:pt x="14638" y="12991"/>
                </a:cubicBezTo>
                <a:cubicBezTo>
                  <a:pt x="14638" y="13001"/>
                  <a:pt x="14643" y="13007"/>
                  <a:pt x="14643" y="13017"/>
                </a:cubicBezTo>
                <a:lnTo>
                  <a:pt x="14643" y="13017"/>
                </a:lnTo>
                <a:cubicBezTo>
                  <a:pt x="14651" y="13017"/>
                  <a:pt x="14660" y="13017"/>
                  <a:pt x="14668" y="13017"/>
                </a:cubicBezTo>
                <a:lnTo>
                  <a:pt x="14668" y="13017"/>
                </a:lnTo>
                <a:cubicBezTo>
                  <a:pt x="14668" y="13010"/>
                  <a:pt x="14668" y="13001"/>
                  <a:pt x="14668" y="12994"/>
                </a:cubicBezTo>
                <a:cubicBezTo>
                  <a:pt x="14690" y="12988"/>
                  <a:pt x="14707" y="12981"/>
                  <a:pt x="14729" y="12975"/>
                </a:cubicBezTo>
                <a:cubicBezTo>
                  <a:pt x="14737" y="12975"/>
                  <a:pt x="14750" y="12975"/>
                  <a:pt x="14759" y="12972"/>
                </a:cubicBezTo>
                <a:cubicBezTo>
                  <a:pt x="14767" y="12978"/>
                  <a:pt x="14772" y="12985"/>
                  <a:pt x="14780" y="12991"/>
                </a:cubicBezTo>
                <a:cubicBezTo>
                  <a:pt x="14784" y="12985"/>
                  <a:pt x="14784" y="12978"/>
                  <a:pt x="14789" y="12972"/>
                </a:cubicBezTo>
                <a:cubicBezTo>
                  <a:pt x="14810" y="12981"/>
                  <a:pt x="14827" y="12988"/>
                  <a:pt x="14849" y="12997"/>
                </a:cubicBezTo>
                <a:lnTo>
                  <a:pt x="14853" y="13001"/>
                </a:lnTo>
                <a:lnTo>
                  <a:pt x="14849" y="12997"/>
                </a:lnTo>
                <a:cubicBezTo>
                  <a:pt x="14870" y="12991"/>
                  <a:pt x="14892" y="12981"/>
                  <a:pt x="14913" y="12975"/>
                </a:cubicBezTo>
                <a:lnTo>
                  <a:pt x="14918" y="12981"/>
                </a:lnTo>
                <a:lnTo>
                  <a:pt x="14909" y="12978"/>
                </a:lnTo>
                <a:cubicBezTo>
                  <a:pt x="14931" y="12972"/>
                  <a:pt x="14948" y="12962"/>
                  <a:pt x="14969" y="12956"/>
                </a:cubicBezTo>
                <a:cubicBezTo>
                  <a:pt x="14978" y="12956"/>
                  <a:pt x="14991" y="12956"/>
                  <a:pt x="14999" y="12956"/>
                </a:cubicBezTo>
                <a:cubicBezTo>
                  <a:pt x="15055" y="12956"/>
                  <a:pt x="15042" y="12936"/>
                  <a:pt x="15025" y="12914"/>
                </a:cubicBezTo>
                <a:cubicBezTo>
                  <a:pt x="15064" y="12920"/>
                  <a:pt x="15103" y="12930"/>
                  <a:pt x="15146" y="12936"/>
                </a:cubicBezTo>
                <a:cubicBezTo>
                  <a:pt x="15154" y="12936"/>
                  <a:pt x="15167" y="12936"/>
                  <a:pt x="15176" y="12936"/>
                </a:cubicBezTo>
                <a:cubicBezTo>
                  <a:pt x="15214" y="12920"/>
                  <a:pt x="15253" y="12908"/>
                  <a:pt x="15292" y="12892"/>
                </a:cubicBezTo>
                <a:lnTo>
                  <a:pt x="15292" y="12892"/>
                </a:lnTo>
                <a:cubicBezTo>
                  <a:pt x="15331" y="12901"/>
                  <a:pt x="15369" y="12917"/>
                  <a:pt x="15382" y="12869"/>
                </a:cubicBezTo>
                <a:lnTo>
                  <a:pt x="15382" y="12869"/>
                </a:lnTo>
                <a:cubicBezTo>
                  <a:pt x="15778" y="12895"/>
                  <a:pt x="16376" y="12571"/>
                  <a:pt x="16578" y="12185"/>
                </a:cubicBezTo>
                <a:cubicBezTo>
                  <a:pt x="16960" y="11447"/>
                  <a:pt x="17193" y="10680"/>
                  <a:pt x="17266" y="9891"/>
                </a:cubicBezTo>
                <a:cubicBezTo>
                  <a:pt x="17291" y="9599"/>
                  <a:pt x="17287" y="9306"/>
                  <a:pt x="17296" y="9018"/>
                </a:cubicBezTo>
                <a:cubicBezTo>
                  <a:pt x="17300" y="9014"/>
                  <a:pt x="17304" y="9011"/>
                  <a:pt x="17309" y="9005"/>
                </a:cubicBezTo>
                <a:cubicBezTo>
                  <a:pt x="17360" y="9014"/>
                  <a:pt x="17412" y="9021"/>
                  <a:pt x="17459" y="9037"/>
                </a:cubicBezTo>
                <a:cubicBezTo>
                  <a:pt x="17554" y="9066"/>
                  <a:pt x="17636" y="9136"/>
                  <a:pt x="17752" y="9072"/>
                </a:cubicBezTo>
                <a:cubicBezTo>
                  <a:pt x="17752" y="9072"/>
                  <a:pt x="17752" y="9072"/>
                  <a:pt x="17752" y="9072"/>
                </a:cubicBezTo>
                <a:cubicBezTo>
                  <a:pt x="17717" y="9021"/>
                  <a:pt x="17760" y="8992"/>
                  <a:pt x="17812" y="8963"/>
                </a:cubicBezTo>
                <a:lnTo>
                  <a:pt x="17812" y="8963"/>
                </a:lnTo>
                <a:cubicBezTo>
                  <a:pt x="17876" y="8857"/>
                  <a:pt x="17799" y="8815"/>
                  <a:pt x="17670" y="8783"/>
                </a:cubicBezTo>
                <a:cubicBezTo>
                  <a:pt x="17644" y="8825"/>
                  <a:pt x="17627" y="8860"/>
                  <a:pt x="17605" y="8899"/>
                </a:cubicBezTo>
                <a:lnTo>
                  <a:pt x="17605" y="8899"/>
                </a:lnTo>
                <a:cubicBezTo>
                  <a:pt x="17498" y="8899"/>
                  <a:pt x="17386" y="8899"/>
                  <a:pt x="17279" y="8899"/>
                </a:cubicBezTo>
                <a:lnTo>
                  <a:pt x="17279" y="8899"/>
                </a:lnTo>
                <a:cubicBezTo>
                  <a:pt x="17261" y="8886"/>
                  <a:pt x="17240" y="8873"/>
                  <a:pt x="17223" y="8857"/>
                </a:cubicBezTo>
                <a:lnTo>
                  <a:pt x="17223" y="8860"/>
                </a:lnTo>
                <a:cubicBezTo>
                  <a:pt x="16969" y="8408"/>
                  <a:pt x="16732" y="7949"/>
                  <a:pt x="16328" y="7544"/>
                </a:cubicBezTo>
                <a:cubicBezTo>
                  <a:pt x="16474" y="7512"/>
                  <a:pt x="16625" y="7506"/>
                  <a:pt x="16732" y="7419"/>
                </a:cubicBezTo>
                <a:cubicBezTo>
                  <a:pt x="16565" y="7490"/>
                  <a:pt x="16363" y="7429"/>
                  <a:pt x="16178" y="7483"/>
                </a:cubicBezTo>
                <a:cubicBezTo>
                  <a:pt x="16255" y="7564"/>
                  <a:pt x="16320" y="7628"/>
                  <a:pt x="16238" y="7708"/>
                </a:cubicBezTo>
                <a:cubicBezTo>
                  <a:pt x="16186" y="7702"/>
                  <a:pt x="16139" y="7692"/>
                  <a:pt x="16083" y="7686"/>
                </a:cubicBezTo>
                <a:cubicBezTo>
                  <a:pt x="16083" y="7724"/>
                  <a:pt x="16083" y="7756"/>
                  <a:pt x="16083" y="7817"/>
                </a:cubicBezTo>
                <a:cubicBezTo>
                  <a:pt x="15941" y="7702"/>
                  <a:pt x="15821" y="7914"/>
                  <a:pt x="15687" y="7795"/>
                </a:cubicBezTo>
                <a:lnTo>
                  <a:pt x="15683" y="7792"/>
                </a:lnTo>
                <a:lnTo>
                  <a:pt x="15687" y="7795"/>
                </a:lnTo>
                <a:cubicBezTo>
                  <a:pt x="15670" y="7824"/>
                  <a:pt x="15666" y="7862"/>
                  <a:pt x="15606" y="7862"/>
                </a:cubicBezTo>
                <a:cubicBezTo>
                  <a:pt x="15434" y="7862"/>
                  <a:pt x="15266" y="7859"/>
                  <a:pt x="15094" y="7859"/>
                </a:cubicBezTo>
                <a:lnTo>
                  <a:pt x="15098" y="7862"/>
                </a:lnTo>
                <a:cubicBezTo>
                  <a:pt x="15253" y="7808"/>
                  <a:pt x="15404" y="7750"/>
                  <a:pt x="15563" y="7702"/>
                </a:cubicBezTo>
                <a:cubicBezTo>
                  <a:pt x="15804" y="7628"/>
                  <a:pt x="15851" y="7506"/>
                  <a:pt x="15679" y="7362"/>
                </a:cubicBezTo>
                <a:cubicBezTo>
                  <a:pt x="15546" y="7252"/>
                  <a:pt x="15374" y="7233"/>
                  <a:pt x="15159" y="7240"/>
                </a:cubicBezTo>
                <a:cubicBezTo>
                  <a:pt x="15365" y="7410"/>
                  <a:pt x="15455" y="7577"/>
                  <a:pt x="15214" y="7740"/>
                </a:cubicBezTo>
                <a:cubicBezTo>
                  <a:pt x="15073" y="7833"/>
                  <a:pt x="14888" y="7795"/>
                  <a:pt x="14716" y="7801"/>
                </a:cubicBezTo>
                <a:cubicBezTo>
                  <a:pt x="14526" y="7808"/>
                  <a:pt x="14539" y="7650"/>
                  <a:pt x="14419" y="7596"/>
                </a:cubicBezTo>
                <a:cubicBezTo>
                  <a:pt x="14324" y="7660"/>
                  <a:pt x="14217" y="7718"/>
                  <a:pt x="14320" y="7824"/>
                </a:cubicBezTo>
                <a:cubicBezTo>
                  <a:pt x="14268" y="7862"/>
                  <a:pt x="14225" y="7869"/>
                  <a:pt x="14187" y="7830"/>
                </a:cubicBezTo>
                <a:cubicBezTo>
                  <a:pt x="14135" y="7788"/>
                  <a:pt x="14127" y="7737"/>
                  <a:pt x="14152" y="7686"/>
                </a:cubicBezTo>
                <a:cubicBezTo>
                  <a:pt x="14187" y="7618"/>
                  <a:pt x="14230" y="7554"/>
                  <a:pt x="14273" y="7487"/>
                </a:cubicBezTo>
                <a:cubicBezTo>
                  <a:pt x="14277" y="7483"/>
                  <a:pt x="14281" y="7483"/>
                  <a:pt x="14281" y="7483"/>
                </a:cubicBezTo>
                <a:cubicBezTo>
                  <a:pt x="14281" y="7483"/>
                  <a:pt x="14277" y="7487"/>
                  <a:pt x="14277" y="7490"/>
                </a:cubicBezTo>
                <a:cubicBezTo>
                  <a:pt x="14251" y="7496"/>
                  <a:pt x="14225" y="7503"/>
                  <a:pt x="14178" y="7512"/>
                </a:cubicBezTo>
                <a:cubicBezTo>
                  <a:pt x="14260" y="7336"/>
                  <a:pt x="14389" y="7211"/>
                  <a:pt x="14569" y="7114"/>
                </a:cubicBezTo>
                <a:lnTo>
                  <a:pt x="14569" y="7114"/>
                </a:lnTo>
                <a:cubicBezTo>
                  <a:pt x="14724" y="7034"/>
                  <a:pt x="14879" y="6957"/>
                  <a:pt x="15073" y="6938"/>
                </a:cubicBezTo>
                <a:lnTo>
                  <a:pt x="15073" y="6938"/>
                </a:lnTo>
                <a:cubicBezTo>
                  <a:pt x="15107" y="6951"/>
                  <a:pt x="15141" y="6967"/>
                  <a:pt x="15171" y="6976"/>
                </a:cubicBezTo>
                <a:cubicBezTo>
                  <a:pt x="15193" y="6938"/>
                  <a:pt x="15219" y="6893"/>
                  <a:pt x="15249" y="6842"/>
                </a:cubicBezTo>
                <a:cubicBezTo>
                  <a:pt x="15313" y="6867"/>
                  <a:pt x="15369" y="6887"/>
                  <a:pt x="15417" y="6906"/>
                </a:cubicBezTo>
                <a:cubicBezTo>
                  <a:pt x="15490" y="6874"/>
                  <a:pt x="15494" y="6787"/>
                  <a:pt x="15601" y="6803"/>
                </a:cubicBezTo>
                <a:lnTo>
                  <a:pt x="15597" y="6803"/>
                </a:lnTo>
                <a:cubicBezTo>
                  <a:pt x="15571" y="6842"/>
                  <a:pt x="15597" y="6870"/>
                  <a:pt x="15632" y="6896"/>
                </a:cubicBezTo>
                <a:cubicBezTo>
                  <a:pt x="15632" y="6896"/>
                  <a:pt x="15632" y="6896"/>
                  <a:pt x="15632" y="6896"/>
                </a:cubicBezTo>
                <a:cubicBezTo>
                  <a:pt x="15623" y="6912"/>
                  <a:pt x="15614" y="6925"/>
                  <a:pt x="15601" y="6941"/>
                </a:cubicBezTo>
                <a:cubicBezTo>
                  <a:pt x="15601" y="6964"/>
                  <a:pt x="15606" y="6989"/>
                  <a:pt x="15606" y="7012"/>
                </a:cubicBezTo>
                <a:cubicBezTo>
                  <a:pt x="15567" y="7012"/>
                  <a:pt x="15537" y="7018"/>
                  <a:pt x="15550" y="7057"/>
                </a:cubicBezTo>
                <a:cubicBezTo>
                  <a:pt x="15550" y="7057"/>
                  <a:pt x="15550" y="7057"/>
                  <a:pt x="15550" y="7057"/>
                </a:cubicBezTo>
                <a:cubicBezTo>
                  <a:pt x="15567" y="7041"/>
                  <a:pt x="15589" y="7028"/>
                  <a:pt x="15606" y="7012"/>
                </a:cubicBezTo>
                <a:cubicBezTo>
                  <a:pt x="15614" y="6996"/>
                  <a:pt x="15623" y="6980"/>
                  <a:pt x="15632" y="6964"/>
                </a:cubicBezTo>
                <a:cubicBezTo>
                  <a:pt x="15670" y="6941"/>
                  <a:pt x="15713" y="6919"/>
                  <a:pt x="15752" y="6896"/>
                </a:cubicBezTo>
                <a:cubicBezTo>
                  <a:pt x="15761" y="6922"/>
                  <a:pt x="15769" y="6912"/>
                  <a:pt x="15782" y="6896"/>
                </a:cubicBezTo>
                <a:cubicBezTo>
                  <a:pt x="15791" y="6880"/>
                  <a:pt x="15799" y="6867"/>
                  <a:pt x="15812" y="6851"/>
                </a:cubicBezTo>
                <a:cubicBezTo>
                  <a:pt x="15851" y="6874"/>
                  <a:pt x="15894" y="6896"/>
                  <a:pt x="15933" y="6919"/>
                </a:cubicBezTo>
                <a:lnTo>
                  <a:pt x="15928" y="6915"/>
                </a:lnTo>
                <a:cubicBezTo>
                  <a:pt x="15937" y="6931"/>
                  <a:pt x="15945" y="6944"/>
                  <a:pt x="15958" y="6960"/>
                </a:cubicBezTo>
                <a:lnTo>
                  <a:pt x="15954" y="6964"/>
                </a:lnTo>
                <a:lnTo>
                  <a:pt x="15963" y="6960"/>
                </a:lnTo>
                <a:cubicBezTo>
                  <a:pt x="16092" y="6983"/>
                  <a:pt x="15941" y="7037"/>
                  <a:pt x="15980" y="7063"/>
                </a:cubicBezTo>
                <a:cubicBezTo>
                  <a:pt x="16191" y="7092"/>
                  <a:pt x="16212" y="6992"/>
                  <a:pt x="16195" y="6880"/>
                </a:cubicBezTo>
                <a:cubicBezTo>
                  <a:pt x="16182" y="6787"/>
                  <a:pt x="16165" y="6691"/>
                  <a:pt x="16135" y="6598"/>
                </a:cubicBezTo>
                <a:cubicBezTo>
                  <a:pt x="16057" y="6373"/>
                  <a:pt x="15903" y="6190"/>
                  <a:pt x="15597" y="6110"/>
                </a:cubicBezTo>
                <a:cubicBezTo>
                  <a:pt x="15339" y="6042"/>
                  <a:pt x="15202" y="6209"/>
                  <a:pt x="15055" y="6318"/>
                </a:cubicBezTo>
                <a:cubicBezTo>
                  <a:pt x="14793" y="6511"/>
                  <a:pt x="14453" y="6591"/>
                  <a:pt x="14114" y="6742"/>
                </a:cubicBezTo>
                <a:cubicBezTo>
                  <a:pt x="14139" y="6543"/>
                  <a:pt x="14122" y="6354"/>
                  <a:pt x="14359" y="6261"/>
                </a:cubicBezTo>
                <a:cubicBezTo>
                  <a:pt x="14595" y="6164"/>
                  <a:pt x="14815" y="6055"/>
                  <a:pt x="15021" y="5933"/>
                </a:cubicBezTo>
                <a:cubicBezTo>
                  <a:pt x="15283" y="5782"/>
                  <a:pt x="15511" y="5827"/>
                  <a:pt x="15730" y="5975"/>
                </a:cubicBezTo>
                <a:cubicBezTo>
                  <a:pt x="15778" y="6007"/>
                  <a:pt x="15804" y="6062"/>
                  <a:pt x="15838" y="6103"/>
                </a:cubicBezTo>
                <a:cubicBezTo>
                  <a:pt x="15860" y="6087"/>
                  <a:pt x="15885" y="6075"/>
                  <a:pt x="15907" y="6058"/>
                </a:cubicBezTo>
                <a:cubicBezTo>
                  <a:pt x="15649" y="5526"/>
                  <a:pt x="15326" y="5015"/>
                  <a:pt x="14750" y="4621"/>
                </a:cubicBezTo>
                <a:lnTo>
                  <a:pt x="14754" y="4617"/>
                </a:lnTo>
                <a:lnTo>
                  <a:pt x="14750" y="4621"/>
                </a:lnTo>
                <a:cubicBezTo>
                  <a:pt x="14690" y="4595"/>
                  <a:pt x="14612" y="4582"/>
                  <a:pt x="14634" y="4511"/>
                </a:cubicBezTo>
                <a:lnTo>
                  <a:pt x="14638" y="4515"/>
                </a:lnTo>
                <a:lnTo>
                  <a:pt x="14634" y="4511"/>
                </a:lnTo>
                <a:cubicBezTo>
                  <a:pt x="14514" y="4508"/>
                  <a:pt x="14483" y="4415"/>
                  <a:pt x="14397" y="4380"/>
                </a:cubicBezTo>
                <a:cubicBezTo>
                  <a:pt x="14389" y="4380"/>
                  <a:pt x="14376" y="4380"/>
                  <a:pt x="14367" y="4380"/>
                </a:cubicBezTo>
                <a:cubicBezTo>
                  <a:pt x="14359" y="4364"/>
                  <a:pt x="14346" y="4351"/>
                  <a:pt x="14337" y="4335"/>
                </a:cubicBezTo>
                <a:lnTo>
                  <a:pt x="14342" y="4332"/>
                </a:lnTo>
                <a:lnTo>
                  <a:pt x="14337" y="4335"/>
                </a:lnTo>
                <a:cubicBezTo>
                  <a:pt x="14290" y="4312"/>
                  <a:pt x="14238" y="4290"/>
                  <a:pt x="14191" y="4268"/>
                </a:cubicBezTo>
                <a:cubicBezTo>
                  <a:pt x="14200" y="4264"/>
                  <a:pt x="14208" y="4264"/>
                  <a:pt x="14217" y="4261"/>
                </a:cubicBezTo>
                <a:cubicBezTo>
                  <a:pt x="14208" y="4255"/>
                  <a:pt x="14200" y="4252"/>
                  <a:pt x="14191" y="4245"/>
                </a:cubicBezTo>
                <a:cubicBezTo>
                  <a:pt x="14191" y="4229"/>
                  <a:pt x="14191" y="4216"/>
                  <a:pt x="14191" y="4200"/>
                </a:cubicBezTo>
                <a:lnTo>
                  <a:pt x="14191" y="4200"/>
                </a:lnTo>
                <a:cubicBezTo>
                  <a:pt x="14182" y="4216"/>
                  <a:pt x="14170" y="4229"/>
                  <a:pt x="14161" y="4245"/>
                </a:cubicBezTo>
                <a:cubicBezTo>
                  <a:pt x="14148" y="4245"/>
                  <a:pt x="14139" y="4242"/>
                  <a:pt x="14127" y="4242"/>
                </a:cubicBezTo>
                <a:lnTo>
                  <a:pt x="14127" y="4242"/>
                </a:lnTo>
                <a:cubicBezTo>
                  <a:pt x="14127" y="4219"/>
                  <a:pt x="14127" y="4200"/>
                  <a:pt x="14127" y="4178"/>
                </a:cubicBezTo>
                <a:cubicBezTo>
                  <a:pt x="14131" y="4174"/>
                  <a:pt x="14135" y="4168"/>
                  <a:pt x="14135" y="4168"/>
                </a:cubicBezTo>
                <a:cubicBezTo>
                  <a:pt x="14135" y="4168"/>
                  <a:pt x="14131" y="4174"/>
                  <a:pt x="14127" y="4178"/>
                </a:cubicBezTo>
                <a:cubicBezTo>
                  <a:pt x="14118" y="4178"/>
                  <a:pt x="14105" y="4174"/>
                  <a:pt x="14096" y="4174"/>
                </a:cubicBezTo>
                <a:cubicBezTo>
                  <a:pt x="14088" y="4152"/>
                  <a:pt x="14079" y="4130"/>
                  <a:pt x="14058" y="4081"/>
                </a:cubicBezTo>
                <a:cubicBezTo>
                  <a:pt x="14045" y="4142"/>
                  <a:pt x="14019" y="4178"/>
                  <a:pt x="14096" y="4171"/>
                </a:cubicBezTo>
                <a:cubicBezTo>
                  <a:pt x="14084" y="4187"/>
                  <a:pt x="14075" y="4200"/>
                  <a:pt x="14062" y="4216"/>
                </a:cubicBezTo>
                <a:cubicBezTo>
                  <a:pt x="14062" y="4216"/>
                  <a:pt x="14062" y="4216"/>
                  <a:pt x="14062" y="4216"/>
                </a:cubicBezTo>
                <a:cubicBezTo>
                  <a:pt x="14032" y="4171"/>
                  <a:pt x="14002" y="4126"/>
                  <a:pt x="13972" y="4081"/>
                </a:cubicBezTo>
                <a:cubicBezTo>
                  <a:pt x="13980" y="4075"/>
                  <a:pt x="13993" y="4065"/>
                  <a:pt x="14002" y="4059"/>
                </a:cubicBezTo>
                <a:lnTo>
                  <a:pt x="14010" y="4056"/>
                </a:lnTo>
                <a:cubicBezTo>
                  <a:pt x="14010" y="4056"/>
                  <a:pt x="14006" y="4059"/>
                  <a:pt x="14006" y="4059"/>
                </a:cubicBezTo>
                <a:cubicBezTo>
                  <a:pt x="13998" y="4065"/>
                  <a:pt x="13985" y="4075"/>
                  <a:pt x="13976" y="4081"/>
                </a:cubicBezTo>
                <a:cubicBezTo>
                  <a:pt x="13907" y="3911"/>
                  <a:pt x="13705" y="3854"/>
                  <a:pt x="13555" y="3776"/>
                </a:cubicBezTo>
                <a:cubicBezTo>
                  <a:pt x="13288" y="3902"/>
                  <a:pt x="13039" y="4014"/>
                  <a:pt x="12793" y="4133"/>
                </a:cubicBezTo>
                <a:cubicBezTo>
                  <a:pt x="12226" y="4406"/>
                  <a:pt x="11774" y="4332"/>
                  <a:pt x="11404" y="3905"/>
                </a:cubicBezTo>
                <a:lnTo>
                  <a:pt x="11404" y="3905"/>
                </a:lnTo>
                <a:cubicBezTo>
                  <a:pt x="11392" y="3866"/>
                  <a:pt x="11374" y="3828"/>
                  <a:pt x="11361" y="3789"/>
                </a:cubicBezTo>
                <a:cubicBezTo>
                  <a:pt x="11263" y="3802"/>
                  <a:pt x="11177" y="3793"/>
                  <a:pt x="11112" y="3841"/>
                </a:cubicBezTo>
                <a:lnTo>
                  <a:pt x="11112" y="3841"/>
                </a:lnTo>
                <a:cubicBezTo>
                  <a:pt x="11091" y="3834"/>
                  <a:pt x="11073" y="3828"/>
                  <a:pt x="11052" y="3821"/>
                </a:cubicBezTo>
                <a:lnTo>
                  <a:pt x="11052" y="3821"/>
                </a:lnTo>
                <a:cubicBezTo>
                  <a:pt x="11099" y="3911"/>
                  <a:pt x="11030" y="3915"/>
                  <a:pt x="10940" y="3915"/>
                </a:cubicBezTo>
                <a:cubicBezTo>
                  <a:pt x="10876" y="3915"/>
                  <a:pt x="10815" y="3847"/>
                  <a:pt x="10751" y="3911"/>
                </a:cubicBezTo>
                <a:lnTo>
                  <a:pt x="10755" y="3911"/>
                </a:lnTo>
                <a:cubicBezTo>
                  <a:pt x="10721" y="3854"/>
                  <a:pt x="10682" y="3809"/>
                  <a:pt x="10583" y="3844"/>
                </a:cubicBezTo>
                <a:cubicBezTo>
                  <a:pt x="10579" y="3834"/>
                  <a:pt x="10579" y="3825"/>
                  <a:pt x="10583" y="3841"/>
                </a:cubicBezTo>
                <a:cubicBezTo>
                  <a:pt x="10566" y="3828"/>
                  <a:pt x="10575" y="3837"/>
                  <a:pt x="10587" y="3844"/>
                </a:cubicBezTo>
                <a:cubicBezTo>
                  <a:pt x="10570" y="3886"/>
                  <a:pt x="10682" y="3931"/>
                  <a:pt x="10579" y="3972"/>
                </a:cubicBezTo>
                <a:cubicBezTo>
                  <a:pt x="10523" y="3995"/>
                  <a:pt x="10480" y="3995"/>
                  <a:pt x="10441" y="3953"/>
                </a:cubicBezTo>
                <a:lnTo>
                  <a:pt x="10441" y="3953"/>
                </a:lnTo>
                <a:cubicBezTo>
                  <a:pt x="10407" y="3931"/>
                  <a:pt x="10372" y="3895"/>
                  <a:pt x="10317" y="3931"/>
                </a:cubicBezTo>
                <a:cubicBezTo>
                  <a:pt x="10317" y="3931"/>
                  <a:pt x="10321" y="3927"/>
                  <a:pt x="10321" y="3927"/>
                </a:cubicBezTo>
                <a:cubicBezTo>
                  <a:pt x="10304" y="3921"/>
                  <a:pt x="10282" y="3915"/>
                  <a:pt x="10265" y="3908"/>
                </a:cubicBezTo>
                <a:cubicBezTo>
                  <a:pt x="10269" y="3898"/>
                  <a:pt x="10278" y="3889"/>
                  <a:pt x="10265" y="3905"/>
                </a:cubicBezTo>
                <a:cubicBezTo>
                  <a:pt x="10261" y="3886"/>
                  <a:pt x="10265" y="3898"/>
                  <a:pt x="10265" y="3908"/>
                </a:cubicBezTo>
                <a:cubicBezTo>
                  <a:pt x="10243" y="3915"/>
                  <a:pt x="10222" y="3921"/>
                  <a:pt x="10200" y="3927"/>
                </a:cubicBezTo>
                <a:cubicBezTo>
                  <a:pt x="10200" y="3927"/>
                  <a:pt x="10200" y="3927"/>
                  <a:pt x="10200" y="3927"/>
                </a:cubicBezTo>
                <a:cubicBezTo>
                  <a:pt x="10192" y="3927"/>
                  <a:pt x="10179" y="3927"/>
                  <a:pt x="10170" y="3931"/>
                </a:cubicBezTo>
                <a:cubicBezTo>
                  <a:pt x="10149" y="3918"/>
                  <a:pt x="10127" y="3905"/>
                  <a:pt x="10110" y="3889"/>
                </a:cubicBezTo>
                <a:cubicBezTo>
                  <a:pt x="10110" y="3879"/>
                  <a:pt x="10114" y="3873"/>
                  <a:pt x="10114" y="3863"/>
                </a:cubicBezTo>
                <a:lnTo>
                  <a:pt x="10119" y="3860"/>
                </a:lnTo>
                <a:lnTo>
                  <a:pt x="10114" y="3863"/>
                </a:lnTo>
                <a:cubicBezTo>
                  <a:pt x="10114" y="3873"/>
                  <a:pt x="10110" y="3879"/>
                  <a:pt x="10110" y="3889"/>
                </a:cubicBezTo>
                <a:cubicBezTo>
                  <a:pt x="10123" y="3902"/>
                  <a:pt x="10132" y="3918"/>
                  <a:pt x="10145" y="3931"/>
                </a:cubicBezTo>
                <a:cubicBezTo>
                  <a:pt x="10114" y="3943"/>
                  <a:pt x="10084" y="3959"/>
                  <a:pt x="10054" y="3972"/>
                </a:cubicBezTo>
                <a:lnTo>
                  <a:pt x="10050" y="3969"/>
                </a:lnTo>
                <a:lnTo>
                  <a:pt x="10054" y="3972"/>
                </a:lnTo>
                <a:cubicBezTo>
                  <a:pt x="10063" y="3985"/>
                  <a:pt x="10071" y="4001"/>
                  <a:pt x="10080" y="4014"/>
                </a:cubicBezTo>
                <a:cubicBezTo>
                  <a:pt x="10080" y="4014"/>
                  <a:pt x="10080" y="4014"/>
                  <a:pt x="10080" y="4014"/>
                </a:cubicBezTo>
                <a:cubicBezTo>
                  <a:pt x="10063" y="4024"/>
                  <a:pt x="10046" y="4030"/>
                  <a:pt x="10028" y="4040"/>
                </a:cubicBezTo>
                <a:lnTo>
                  <a:pt x="10024" y="4036"/>
                </a:lnTo>
                <a:lnTo>
                  <a:pt x="10028" y="4040"/>
                </a:lnTo>
                <a:cubicBezTo>
                  <a:pt x="10016" y="4056"/>
                  <a:pt x="10007" y="4072"/>
                  <a:pt x="9994" y="4085"/>
                </a:cubicBezTo>
                <a:lnTo>
                  <a:pt x="9994" y="4085"/>
                </a:lnTo>
                <a:cubicBezTo>
                  <a:pt x="9947" y="4085"/>
                  <a:pt x="9895" y="4085"/>
                  <a:pt x="9848" y="4085"/>
                </a:cubicBezTo>
                <a:cubicBezTo>
                  <a:pt x="9848" y="4075"/>
                  <a:pt x="9852" y="4069"/>
                  <a:pt x="9852" y="4059"/>
                </a:cubicBezTo>
                <a:cubicBezTo>
                  <a:pt x="9822" y="4053"/>
                  <a:pt x="9792" y="4046"/>
                  <a:pt x="9762" y="4040"/>
                </a:cubicBezTo>
                <a:lnTo>
                  <a:pt x="9762" y="4040"/>
                </a:lnTo>
                <a:cubicBezTo>
                  <a:pt x="9710" y="4008"/>
                  <a:pt x="9667" y="3959"/>
                  <a:pt x="9586" y="3995"/>
                </a:cubicBezTo>
                <a:cubicBezTo>
                  <a:pt x="9581" y="4001"/>
                  <a:pt x="9581" y="4008"/>
                  <a:pt x="9577" y="4014"/>
                </a:cubicBezTo>
                <a:cubicBezTo>
                  <a:pt x="9581" y="4008"/>
                  <a:pt x="9581" y="4001"/>
                  <a:pt x="9586" y="3995"/>
                </a:cubicBezTo>
                <a:cubicBezTo>
                  <a:pt x="9654" y="3988"/>
                  <a:pt x="9611" y="4085"/>
                  <a:pt x="9715" y="4075"/>
                </a:cubicBezTo>
                <a:cubicBezTo>
                  <a:pt x="9680" y="4094"/>
                  <a:pt x="9650" y="4110"/>
                  <a:pt x="9616" y="4130"/>
                </a:cubicBezTo>
                <a:cubicBezTo>
                  <a:pt x="9603" y="4130"/>
                  <a:pt x="9586" y="4126"/>
                  <a:pt x="9573" y="4126"/>
                </a:cubicBezTo>
                <a:cubicBezTo>
                  <a:pt x="9577" y="4142"/>
                  <a:pt x="9581" y="4158"/>
                  <a:pt x="9590" y="4171"/>
                </a:cubicBezTo>
                <a:cubicBezTo>
                  <a:pt x="9620" y="4178"/>
                  <a:pt x="9650" y="4187"/>
                  <a:pt x="9680" y="4194"/>
                </a:cubicBezTo>
                <a:cubicBezTo>
                  <a:pt x="9624" y="4287"/>
                  <a:pt x="9487" y="4200"/>
                  <a:pt x="9413" y="4261"/>
                </a:cubicBezTo>
                <a:lnTo>
                  <a:pt x="9413" y="4261"/>
                </a:lnTo>
                <a:cubicBezTo>
                  <a:pt x="9405" y="4261"/>
                  <a:pt x="9392" y="4261"/>
                  <a:pt x="9383" y="4261"/>
                </a:cubicBezTo>
                <a:lnTo>
                  <a:pt x="9383" y="4261"/>
                </a:lnTo>
                <a:cubicBezTo>
                  <a:pt x="9315" y="4239"/>
                  <a:pt x="9250" y="4213"/>
                  <a:pt x="9177" y="4239"/>
                </a:cubicBezTo>
                <a:cubicBezTo>
                  <a:pt x="9168" y="4232"/>
                  <a:pt x="9164" y="4226"/>
                  <a:pt x="9155" y="4219"/>
                </a:cubicBezTo>
                <a:cubicBezTo>
                  <a:pt x="9151" y="4226"/>
                  <a:pt x="9151" y="4232"/>
                  <a:pt x="9147" y="4235"/>
                </a:cubicBezTo>
                <a:cubicBezTo>
                  <a:pt x="9125" y="4229"/>
                  <a:pt x="9108" y="4223"/>
                  <a:pt x="9087" y="4216"/>
                </a:cubicBezTo>
                <a:cubicBezTo>
                  <a:pt x="9087" y="4216"/>
                  <a:pt x="9087" y="4219"/>
                  <a:pt x="9087" y="4219"/>
                </a:cubicBezTo>
                <a:cubicBezTo>
                  <a:pt x="9065" y="4226"/>
                  <a:pt x="9048" y="4229"/>
                  <a:pt x="9026" y="4235"/>
                </a:cubicBezTo>
                <a:lnTo>
                  <a:pt x="9026" y="4235"/>
                </a:lnTo>
                <a:cubicBezTo>
                  <a:pt x="9018" y="4223"/>
                  <a:pt x="9005" y="4210"/>
                  <a:pt x="8996" y="4197"/>
                </a:cubicBezTo>
                <a:lnTo>
                  <a:pt x="8996" y="4197"/>
                </a:lnTo>
                <a:cubicBezTo>
                  <a:pt x="8902" y="4203"/>
                  <a:pt x="8803" y="4210"/>
                  <a:pt x="8786" y="4303"/>
                </a:cubicBezTo>
                <a:lnTo>
                  <a:pt x="8786" y="4303"/>
                </a:lnTo>
                <a:cubicBezTo>
                  <a:pt x="8777" y="4303"/>
                  <a:pt x="8764" y="4306"/>
                  <a:pt x="8756" y="4306"/>
                </a:cubicBezTo>
                <a:cubicBezTo>
                  <a:pt x="8751" y="4296"/>
                  <a:pt x="8747" y="4287"/>
                  <a:pt x="8738" y="4268"/>
                </a:cubicBezTo>
                <a:cubicBezTo>
                  <a:pt x="8730" y="4287"/>
                  <a:pt x="8730" y="4296"/>
                  <a:pt x="8725" y="4306"/>
                </a:cubicBezTo>
                <a:cubicBezTo>
                  <a:pt x="8657" y="4300"/>
                  <a:pt x="8588" y="4290"/>
                  <a:pt x="8519" y="4284"/>
                </a:cubicBezTo>
                <a:cubicBezTo>
                  <a:pt x="8502" y="4277"/>
                  <a:pt x="8480" y="4268"/>
                  <a:pt x="8463" y="4261"/>
                </a:cubicBezTo>
                <a:cubicBezTo>
                  <a:pt x="8416" y="4235"/>
                  <a:pt x="8364" y="4191"/>
                  <a:pt x="8308" y="4280"/>
                </a:cubicBezTo>
                <a:cubicBezTo>
                  <a:pt x="8369" y="4274"/>
                  <a:pt x="8416" y="4268"/>
                  <a:pt x="8463" y="4261"/>
                </a:cubicBezTo>
                <a:cubicBezTo>
                  <a:pt x="8455" y="4277"/>
                  <a:pt x="8446" y="4296"/>
                  <a:pt x="8424" y="4345"/>
                </a:cubicBezTo>
                <a:cubicBezTo>
                  <a:pt x="8476" y="4309"/>
                  <a:pt x="8498" y="4296"/>
                  <a:pt x="8515" y="4284"/>
                </a:cubicBezTo>
                <a:cubicBezTo>
                  <a:pt x="8515" y="4306"/>
                  <a:pt x="8515" y="4329"/>
                  <a:pt x="8515" y="4351"/>
                </a:cubicBezTo>
                <a:cubicBezTo>
                  <a:pt x="8515" y="4357"/>
                  <a:pt x="8515" y="4367"/>
                  <a:pt x="8515" y="4373"/>
                </a:cubicBezTo>
                <a:cubicBezTo>
                  <a:pt x="8528" y="4377"/>
                  <a:pt x="8536" y="4383"/>
                  <a:pt x="8523" y="4377"/>
                </a:cubicBezTo>
                <a:cubicBezTo>
                  <a:pt x="8541" y="4380"/>
                  <a:pt x="8528" y="4377"/>
                  <a:pt x="8515" y="4373"/>
                </a:cubicBezTo>
                <a:cubicBezTo>
                  <a:pt x="8515" y="4364"/>
                  <a:pt x="8515" y="4354"/>
                  <a:pt x="8515" y="4348"/>
                </a:cubicBezTo>
                <a:cubicBezTo>
                  <a:pt x="8601" y="4361"/>
                  <a:pt x="8691" y="4367"/>
                  <a:pt x="8756" y="4418"/>
                </a:cubicBezTo>
                <a:cubicBezTo>
                  <a:pt x="8730" y="4428"/>
                  <a:pt x="8700" y="4434"/>
                  <a:pt x="8670" y="4444"/>
                </a:cubicBezTo>
                <a:cubicBezTo>
                  <a:pt x="8657" y="4444"/>
                  <a:pt x="8648" y="4441"/>
                  <a:pt x="8635" y="4441"/>
                </a:cubicBezTo>
                <a:lnTo>
                  <a:pt x="8631" y="4438"/>
                </a:lnTo>
                <a:lnTo>
                  <a:pt x="8635" y="4441"/>
                </a:lnTo>
                <a:cubicBezTo>
                  <a:pt x="8648" y="4441"/>
                  <a:pt x="8657" y="4444"/>
                  <a:pt x="8670" y="4444"/>
                </a:cubicBezTo>
                <a:cubicBezTo>
                  <a:pt x="8700" y="4444"/>
                  <a:pt x="8725" y="4441"/>
                  <a:pt x="8756" y="4441"/>
                </a:cubicBezTo>
                <a:cubicBezTo>
                  <a:pt x="8751" y="4463"/>
                  <a:pt x="8751" y="4489"/>
                  <a:pt x="8747" y="4511"/>
                </a:cubicBezTo>
                <a:lnTo>
                  <a:pt x="8747" y="4511"/>
                </a:lnTo>
                <a:cubicBezTo>
                  <a:pt x="8730" y="4524"/>
                  <a:pt x="8708" y="4540"/>
                  <a:pt x="8691" y="4553"/>
                </a:cubicBezTo>
                <a:cubicBezTo>
                  <a:pt x="8691" y="4531"/>
                  <a:pt x="8691" y="4508"/>
                  <a:pt x="8691" y="4486"/>
                </a:cubicBezTo>
                <a:cubicBezTo>
                  <a:pt x="8691" y="4483"/>
                  <a:pt x="8695" y="4483"/>
                  <a:pt x="8695" y="4479"/>
                </a:cubicBezTo>
                <a:cubicBezTo>
                  <a:pt x="8695" y="4483"/>
                  <a:pt x="8695" y="4486"/>
                  <a:pt x="8691" y="4489"/>
                </a:cubicBezTo>
                <a:cubicBezTo>
                  <a:pt x="8661" y="4489"/>
                  <a:pt x="8631" y="4489"/>
                  <a:pt x="8601" y="4486"/>
                </a:cubicBezTo>
                <a:lnTo>
                  <a:pt x="8596" y="4483"/>
                </a:lnTo>
                <a:lnTo>
                  <a:pt x="8601" y="4486"/>
                </a:lnTo>
                <a:cubicBezTo>
                  <a:pt x="8601" y="4492"/>
                  <a:pt x="8601" y="4502"/>
                  <a:pt x="8601" y="4508"/>
                </a:cubicBezTo>
                <a:cubicBezTo>
                  <a:pt x="8592" y="4511"/>
                  <a:pt x="8588" y="4515"/>
                  <a:pt x="8579" y="4518"/>
                </a:cubicBezTo>
                <a:cubicBezTo>
                  <a:pt x="8588" y="4521"/>
                  <a:pt x="8596" y="4524"/>
                  <a:pt x="8601" y="4528"/>
                </a:cubicBezTo>
                <a:cubicBezTo>
                  <a:pt x="8601" y="4534"/>
                  <a:pt x="8601" y="4544"/>
                  <a:pt x="8601" y="4550"/>
                </a:cubicBezTo>
                <a:cubicBezTo>
                  <a:pt x="8571" y="4550"/>
                  <a:pt x="8541" y="4550"/>
                  <a:pt x="8510" y="4550"/>
                </a:cubicBezTo>
                <a:cubicBezTo>
                  <a:pt x="8502" y="4550"/>
                  <a:pt x="8489" y="4550"/>
                  <a:pt x="8480" y="4550"/>
                </a:cubicBezTo>
                <a:cubicBezTo>
                  <a:pt x="8459" y="4544"/>
                  <a:pt x="8437" y="4534"/>
                  <a:pt x="8420" y="4528"/>
                </a:cubicBezTo>
                <a:cubicBezTo>
                  <a:pt x="8433" y="4521"/>
                  <a:pt x="8442" y="4511"/>
                  <a:pt x="8455" y="4505"/>
                </a:cubicBezTo>
                <a:cubicBezTo>
                  <a:pt x="8476" y="4499"/>
                  <a:pt x="8498" y="4492"/>
                  <a:pt x="8515" y="4486"/>
                </a:cubicBezTo>
                <a:cubicBezTo>
                  <a:pt x="8523" y="4470"/>
                  <a:pt x="8532" y="4457"/>
                  <a:pt x="8541" y="4441"/>
                </a:cubicBezTo>
                <a:lnTo>
                  <a:pt x="8545" y="4438"/>
                </a:lnTo>
                <a:cubicBezTo>
                  <a:pt x="8545" y="4438"/>
                  <a:pt x="8541" y="4441"/>
                  <a:pt x="8541" y="4441"/>
                </a:cubicBezTo>
                <a:cubicBezTo>
                  <a:pt x="8532" y="4457"/>
                  <a:pt x="8523" y="4473"/>
                  <a:pt x="8519" y="4489"/>
                </a:cubicBezTo>
                <a:cubicBezTo>
                  <a:pt x="8498" y="4495"/>
                  <a:pt x="8476" y="4502"/>
                  <a:pt x="8459" y="4508"/>
                </a:cubicBezTo>
                <a:cubicBezTo>
                  <a:pt x="8446" y="4515"/>
                  <a:pt x="8437" y="4524"/>
                  <a:pt x="8424" y="4531"/>
                </a:cubicBezTo>
                <a:cubicBezTo>
                  <a:pt x="8416" y="4534"/>
                  <a:pt x="8403" y="4531"/>
                  <a:pt x="8394" y="4528"/>
                </a:cubicBezTo>
                <a:lnTo>
                  <a:pt x="8390" y="4524"/>
                </a:lnTo>
                <a:lnTo>
                  <a:pt x="8394" y="4528"/>
                </a:lnTo>
                <a:cubicBezTo>
                  <a:pt x="8416" y="4550"/>
                  <a:pt x="8433" y="4572"/>
                  <a:pt x="8455" y="4595"/>
                </a:cubicBezTo>
                <a:cubicBezTo>
                  <a:pt x="8446" y="4601"/>
                  <a:pt x="8433" y="4611"/>
                  <a:pt x="8424" y="4617"/>
                </a:cubicBezTo>
                <a:cubicBezTo>
                  <a:pt x="8416" y="4621"/>
                  <a:pt x="8403" y="4617"/>
                  <a:pt x="8394" y="4614"/>
                </a:cubicBezTo>
                <a:lnTo>
                  <a:pt x="8390" y="4611"/>
                </a:lnTo>
                <a:lnTo>
                  <a:pt x="8394" y="4614"/>
                </a:lnTo>
                <a:cubicBezTo>
                  <a:pt x="8394" y="4621"/>
                  <a:pt x="8394" y="4630"/>
                  <a:pt x="8394" y="4637"/>
                </a:cubicBezTo>
                <a:cubicBezTo>
                  <a:pt x="8373" y="4637"/>
                  <a:pt x="8356" y="4637"/>
                  <a:pt x="8334" y="4637"/>
                </a:cubicBezTo>
                <a:cubicBezTo>
                  <a:pt x="8326" y="4621"/>
                  <a:pt x="8317" y="4605"/>
                  <a:pt x="8308" y="4589"/>
                </a:cubicBezTo>
                <a:cubicBezTo>
                  <a:pt x="8287" y="4576"/>
                  <a:pt x="8270" y="4560"/>
                  <a:pt x="8248" y="4547"/>
                </a:cubicBezTo>
                <a:lnTo>
                  <a:pt x="8244" y="4544"/>
                </a:lnTo>
                <a:cubicBezTo>
                  <a:pt x="8244" y="4544"/>
                  <a:pt x="8248" y="4547"/>
                  <a:pt x="8248" y="4547"/>
                </a:cubicBezTo>
                <a:cubicBezTo>
                  <a:pt x="8257" y="4563"/>
                  <a:pt x="8270" y="4576"/>
                  <a:pt x="8278" y="4592"/>
                </a:cubicBezTo>
                <a:cubicBezTo>
                  <a:pt x="8278" y="4592"/>
                  <a:pt x="8278" y="4592"/>
                  <a:pt x="8278" y="4592"/>
                </a:cubicBezTo>
                <a:cubicBezTo>
                  <a:pt x="8291" y="4592"/>
                  <a:pt x="8300" y="4589"/>
                  <a:pt x="8313" y="4589"/>
                </a:cubicBezTo>
                <a:cubicBezTo>
                  <a:pt x="8313" y="4605"/>
                  <a:pt x="8308" y="4621"/>
                  <a:pt x="8308" y="4637"/>
                </a:cubicBezTo>
                <a:cubicBezTo>
                  <a:pt x="8308" y="4640"/>
                  <a:pt x="8313" y="4646"/>
                  <a:pt x="8313" y="4649"/>
                </a:cubicBezTo>
                <a:cubicBezTo>
                  <a:pt x="8308" y="4649"/>
                  <a:pt x="8304" y="4646"/>
                  <a:pt x="8300" y="4646"/>
                </a:cubicBezTo>
                <a:cubicBezTo>
                  <a:pt x="8304" y="4643"/>
                  <a:pt x="8304" y="4640"/>
                  <a:pt x="8308" y="4637"/>
                </a:cubicBezTo>
                <a:cubicBezTo>
                  <a:pt x="8317" y="4637"/>
                  <a:pt x="8330" y="4637"/>
                  <a:pt x="8338" y="4637"/>
                </a:cubicBezTo>
                <a:cubicBezTo>
                  <a:pt x="8347" y="4653"/>
                  <a:pt x="8356" y="4669"/>
                  <a:pt x="8364" y="4682"/>
                </a:cubicBezTo>
                <a:lnTo>
                  <a:pt x="8369" y="4685"/>
                </a:lnTo>
                <a:cubicBezTo>
                  <a:pt x="8369" y="4685"/>
                  <a:pt x="8364" y="4682"/>
                  <a:pt x="8364" y="4682"/>
                </a:cubicBezTo>
                <a:cubicBezTo>
                  <a:pt x="8373" y="4666"/>
                  <a:pt x="8386" y="4653"/>
                  <a:pt x="8394" y="4637"/>
                </a:cubicBezTo>
                <a:cubicBezTo>
                  <a:pt x="8407" y="4637"/>
                  <a:pt x="8416" y="4637"/>
                  <a:pt x="8429" y="4637"/>
                </a:cubicBezTo>
                <a:cubicBezTo>
                  <a:pt x="8437" y="4653"/>
                  <a:pt x="8450" y="4669"/>
                  <a:pt x="8459" y="4682"/>
                </a:cubicBezTo>
                <a:lnTo>
                  <a:pt x="8455" y="4678"/>
                </a:lnTo>
                <a:cubicBezTo>
                  <a:pt x="8485" y="4694"/>
                  <a:pt x="8515" y="4707"/>
                  <a:pt x="8545" y="4723"/>
                </a:cubicBezTo>
                <a:cubicBezTo>
                  <a:pt x="8545" y="4730"/>
                  <a:pt x="8545" y="4739"/>
                  <a:pt x="8545" y="4746"/>
                </a:cubicBezTo>
                <a:cubicBezTo>
                  <a:pt x="8407" y="4714"/>
                  <a:pt x="8403" y="4797"/>
                  <a:pt x="8369" y="4855"/>
                </a:cubicBezTo>
                <a:cubicBezTo>
                  <a:pt x="8360" y="4858"/>
                  <a:pt x="8351" y="4858"/>
                  <a:pt x="8343" y="4861"/>
                </a:cubicBezTo>
                <a:cubicBezTo>
                  <a:pt x="8351" y="4868"/>
                  <a:pt x="8360" y="4871"/>
                  <a:pt x="8369" y="4877"/>
                </a:cubicBezTo>
                <a:cubicBezTo>
                  <a:pt x="8369" y="4884"/>
                  <a:pt x="8369" y="4893"/>
                  <a:pt x="8369" y="4900"/>
                </a:cubicBezTo>
                <a:cubicBezTo>
                  <a:pt x="8360" y="4906"/>
                  <a:pt x="8351" y="4909"/>
                  <a:pt x="8343" y="4916"/>
                </a:cubicBezTo>
                <a:cubicBezTo>
                  <a:pt x="8351" y="4919"/>
                  <a:pt x="8360" y="4919"/>
                  <a:pt x="8369" y="4922"/>
                </a:cubicBezTo>
                <a:cubicBezTo>
                  <a:pt x="8300" y="4974"/>
                  <a:pt x="8231" y="5025"/>
                  <a:pt x="8158" y="5076"/>
                </a:cubicBezTo>
                <a:cubicBezTo>
                  <a:pt x="8154" y="5073"/>
                  <a:pt x="8149" y="5070"/>
                  <a:pt x="8154" y="5070"/>
                </a:cubicBezTo>
                <a:cubicBezTo>
                  <a:pt x="8154" y="5070"/>
                  <a:pt x="8158" y="5070"/>
                  <a:pt x="8162" y="5073"/>
                </a:cubicBezTo>
                <a:cubicBezTo>
                  <a:pt x="8141" y="5083"/>
                  <a:pt x="8119" y="5089"/>
                  <a:pt x="8098" y="5099"/>
                </a:cubicBezTo>
                <a:cubicBezTo>
                  <a:pt x="8098" y="5092"/>
                  <a:pt x="8093" y="5086"/>
                  <a:pt x="8098" y="5096"/>
                </a:cubicBezTo>
                <a:cubicBezTo>
                  <a:pt x="8089" y="5089"/>
                  <a:pt x="8093" y="5092"/>
                  <a:pt x="8102" y="5099"/>
                </a:cubicBezTo>
                <a:cubicBezTo>
                  <a:pt x="8072" y="5115"/>
                  <a:pt x="8042" y="5128"/>
                  <a:pt x="8016" y="5144"/>
                </a:cubicBezTo>
                <a:cubicBezTo>
                  <a:pt x="7999" y="5147"/>
                  <a:pt x="7986" y="5150"/>
                  <a:pt x="7969" y="5153"/>
                </a:cubicBezTo>
                <a:cubicBezTo>
                  <a:pt x="7977" y="5160"/>
                  <a:pt x="7982" y="5169"/>
                  <a:pt x="7990" y="5176"/>
                </a:cubicBezTo>
                <a:cubicBezTo>
                  <a:pt x="7999" y="5163"/>
                  <a:pt x="8003" y="5153"/>
                  <a:pt x="8012" y="5141"/>
                </a:cubicBezTo>
                <a:cubicBezTo>
                  <a:pt x="8059" y="5163"/>
                  <a:pt x="8111" y="5185"/>
                  <a:pt x="8158" y="5208"/>
                </a:cubicBezTo>
                <a:lnTo>
                  <a:pt x="8162" y="5205"/>
                </a:lnTo>
                <a:cubicBezTo>
                  <a:pt x="8132" y="5221"/>
                  <a:pt x="8106" y="5234"/>
                  <a:pt x="8063" y="5256"/>
                </a:cubicBezTo>
                <a:cubicBezTo>
                  <a:pt x="8128" y="5269"/>
                  <a:pt x="8154" y="5282"/>
                  <a:pt x="8132" y="5317"/>
                </a:cubicBezTo>
                <a:cubicBezTo>
                  <a:pt x="8111" y="5291"/>
                  <a:pt x="8093" y="5291"/>
                  <a:pt x="8072" y="5317"/>
                </a:cubicBezTo>
                <a:cubicBezTo>
                  <a:pt x="8050" y="5317"/>
                  <a:pt x="8033" y="5317"/>
                  <a:pt x="8012" y="5317"/>
                </a:cubicBezTo>
                <a:cubicBezTo>
                  <a:pt x="8012" y="5311"/>
                  <a:pt x="8012" y="5301"/>
                  <a:pt x="8007" y="5295"/>
                </a:cubicBezTo>
                <a:cubicBezTo>
                  <a:pt x="8007" y="5295"/>
                  <a:pt x="8007" y="5295"/>
                  <a:pt x="8007" y="5295"/>
                </a:cubicBezTo>
                <a:cubicBezTo>
                  <a:pt x="7999" y="5298"/>
                  <a:pt x="7994" y="5301"/>
                  <a:pt x="7986" y="5307"/>
                </a:cubicBezTo>
                <a:cubicBezTo>
                  <a:pt x="7994" y="5311"/>
                  <a:pt x="8003" y="5314"/>
                  <a:pt x="8012" y="5317"/>
                </a:cubicBezTo>
                <a:cubicBezTo>
                  <a:pt x="8012" y="5323"/>
                  <a:pt x="8012" y="5333"/>
                  <a:pt x="8012" y="5340"/>
                </a:cubicBezTo>
                <a:cubicBezTo>
                  <a:pt x="7990" y="5368"/>
                  <a:pt x="7969" y="5401"/>
                  <a:pt x="7947" y="5429"/>
                </a:cubicBezTo>
                <a:lnTo>
                  <a:pt x="7947" y="5429"/>
                </a:lnTo>
                <a:cubicBezTo>
                  <a:pt x="7861" y="5426"/>
                  <a:pt x="7844" y="5468"/>
                  <a:pt x="7831" y="5519"/>
                </a:cubicBezTo>
                <a:cubicBezTo>
                  <a:pt x="7797" y="5506"/>
                  <a:pt x="7779" y="5516"/>
                  <a:pt x="7771" y="5542"/>
                </a:cubicBezTo>
                <a:cubicBezTo>
                  <a:pt x="7762" y="5558"/>
                  <a:pt x="7749" y="5571"/>
                  <a:pt x="7741" y="5587"/>
                </a:cubicBezTo>
                <a:lnTo>
                  <a:pt x="7745" y="5583"/>
                </a:lnTo>
                <a:cubicBezTo>
                  <a:pt x="7719" y="5596"/>
                  <a:pt x="7693" y="5609"/>
                  <a:pt x="7676" y="5616"/>
                </a:cubicBezTo>
                <a:cubicBezTo>
                  <a:pt x="7693" y="5641"/>
                  <a:pt x="7706" y="5657"/>
                  <a:pt x="7715" y="5673"/>
                </a:cubicBezTo>
                <a:cubicBezTo>
                  <a:pt x="7693" y="5680"/>
                  <a:pt x="7672" y="5686"/>
                  <a:pt x="7650" y="5693"/>
                </a:cubicBezTo>
                <a:cubicBezTo>
                  <a:pt x="7599" y="5680"/>
                  <a:pt x="7586" y="5712"/>
                  <a:pt x="7564" y="5738"/>
                </a:cubicBezTo>
                <a:cubicBezTo>
                  <a:pt x="7564" y="5744"/>
                  <a:pt x="7564" y="5754"/>
                  <a:pt x="7564" y="5760"/>
                </a:cubicBezTo>
                <a:cubicBezTo>
                  <a:pt x="7564" y="5766"/>
                  <a:pt x="7564" y="5776"/>
                  <a:pt x="7564" y="5782"/>
                </a:cubicBezTo>
                <a:cubicBezTo>
                  <a:pt x="7556" y="5798"/>
                  <a:pt x="7543" y="5811"/>
                  <a:pt x="7534" y="5827"/>
                </a:cubicBezTo>
                <a:cubicBezTo>
                  <a:pt x="7470" y="5837"/>
                  <a:pt x="7504" y="5869"/>
                  <a:pt x="7509" y="5895"/>
                </a:cubicBezTo>
                <a:cubicBezTo>
                  <a:pt x="7478" y="5901"/>
                  <a:pt x="7444" y="5908"/>
                  <a:pt x="7414" y="5914"/>
                </a:cubicBezTo>
                <a:cubicBezTo>
                  <a:pt x="7401" y="5933"/>
                  <a:pt x="7349" y="5946"/>
                  <a:pt x="7388" y="5978"/>
                </a:cubicBezTo>
                <a:cubicBezTo>
                  <a:pt x="7388" y="5988"/>
                  <a:pt x="7388" y="6001"/>
                  <a:pt x="7388" y="5981"/>
                </a:cubicBezTo>
                <a:cubicBezTo>
                  <a:pt x="7401" y="5997"/>
                  <a:pt x="7392" y="5988"/>
                  <a:pt x="7388" y="5978"/>
                </a:cubicBezTo>
                <a:cubicBezTo>
                  <a:pt x="7414" y="5959"/>
                  <a:pt x="7444" y="5943"/>
                  <a:pt x="7414" y="5911"/>
                </a:cubicBezTo>
                <a:cubicBezTo>
                  <a:pt x="7444" y="5904"/>
                  <a:pt x="7478" y="5898"/>
                  <a:pt x="7509" y="5892"/>
                </a:cubicBezTo>
                <a:cubicBezTo>
                  <a:pt x="7517" y="5869"/>
                  <a:pt x="7526" y="5847"/>
                  <a:pt x="7534" y="5824"/>
                </a:cubicBezTo>
                <a:cubicBezTo>
                  <a:pt x="7543" y="5824"/>
                  <a:pt x="7556" y="5824"/>
                  <a:pt x="7564" y="5824"/>
                </a:cubicBezTo>
                <a:lnTo>
                  <a:pt x="7564" y="5824"/>
                </a:lnTo>
                <a:cubicBezTo>
                  <a:pt x="7564" y="5808"/>
                  <a:pt x="7564" y="5792"/>
                  <a:pt x="7564" y="5779"/>
                </a:cubicBezTo>
                <a:cubicBezTo>
                  <a:pt x="7676" y="5792"/>
                  <a:pt x="7655" y="5738"/>
                  <a:pt x="7650" y="5689"/>
                </a:cubicBezTo>
                <a:cubicBezTo>
                  <a:pt x="7672" y="5699"/>
                  <a:pt x="7693" y="5705"/>
                  <a:pt x="7715" y="5715"/>
                </a:cubicBezTo>
                <a:cubicBezTo>
                  <a:pt x="7736" y="5721"/>
                  <a:pt x="7754" y="5728"/>
                  <a:pt x="7775" y="5734"/>
                </a:cubicBezTo>
                <a:cubicBezTo>
                  <a:pt x="7784" y="5741"/>
                  <a:pt x="7797" y="5750"/>
                  <a:pt x="7805" y="5757"/>
                </a:cubicBezTo>
                <a:cubicBezTo>
                  <a:pt x="7814" y="5763"/>
                  <a:pt x="7827" y="5773"/>
                  <a:pt x="7835" y="5779"/>
                </a:cubicBezTo>
                <a:cubicBezTo>
                  <a:pt x="7857" y="5795"/>
                  <a:pt x="7874" y="5808"/>
                  <a:pt x="7896" y="5824"/>
                </a:cubicBezTo>
                <a:cubicBezTo>
                  <a:pt x="7887" y="5847"/>
                  <a:pt x="7874" y="5869"/>
                  <a:pt x="7865" y="5892"/>
                </a:cubicBezTo>
                <a:cubicBezTo>
                  <a:pt x="7732" y="5847"/>
                  <a:pt x="7741" y="5988"/>
                  <a:pt x="7655" y="5985"/>
                </a:cubicBezTo>
                <a:cubicBezTo>
                  <a:pt x="7663" y="6010"/>
                  <a:pt x="7676" y="6039"/>
                  <a:pt x="7689" y="6068"/>
                </a:cubicBezTo>
                <a:cubicBezTo>
                  <a:pt x="7676" y="6068"/>
                  <a:pt x="7668" y="6068"/>
                  <a:pt x="7655" y="6068"/>
                </a:cubicBezTo>
                <a:cubicBezTo>
                  <a:pt x="7638" y="6055"/>
                  <a:pt x="7642" y="6017"/>
                  <a:pt x="7599" y="6046"/>
                </a:cubicBezTo>
                <a:cubicBezTo>
                  <a:pt x="7577" y="6058"/>
                  <a:pt x="7556" y="6075"/>
                  <a:pt x="7539" y="6087"/>
                </a:cubicBezTo>
                <a:cubicBezTo>
                  <a:pt x="7530" y="6103"/>
                  <a:pt x="7521" y="6119"/>
                  <a:pt x="7509" y="6135"/>
                </a:cubicBezTo>
                <a:cubicBezTo>
                  <a:pt x="7504" y="6135"/>
                  <a:pt x="7504" y="6135"/>
                  <a:pt x="7500" y="6139"/>
                </a:cubicBezTo>
                <a:cubicBezTo>
                  <a:pt x="7504" y="6139"/>
                  <a:pt x="7504" y="6139"/>
                  <a:pt x="7509" y="6135"/>
                </a:cubicBezTo>
                <a:cubicBezTo>
                  <a:pt x="7517" y="6119"/>
                  <a:pt x="7526" y="6103"/>
                  <a:pt x="7534" y="6087"/>
                </a:cubicBezTo>
                <a:cubicBezTo>
                  <a:pt x="7556" y="6087"/>
                  <a:pt x="7577" y="6091"/>
                  <a:pt x="7599" y="6091"/>
                </a:cubicBezTo>
                <a:cubicBezTo>
                  <a:pt x="7599" y="6097"/>
                  <a:pt x="7599" y="6107"/>
                  <a:pt x="7599" y="6113"/>
                </a:cubicBezTo>
                <a:lnTo>
                  <a:pt x="7595" y="6116"/>
                </a:lnTo>
                <a:lnTo>
                  <a:pt x="7599" y="6113"/>
                </a:lnTo>
                <a:cubicBezTo>
                  <a:pt x="7620" y="6113"/>
                  <a:pt x="7638" y="6113"/>
                  <a:pt x="7659" y="6110"/>
                </a:cubicBezTo>
                <a:cubicBezTo>
                  <a:pt x="7659" y="6119"/>
                  <a:pt x="7659" y="6126"/>
                  <a:pt x="7659" y="6135"/>
                </a:cubicBezTo>
                <a:cubicBezTo>
                  <a:pt x="7655" y="6135"/>
                  <a:pt x="7650" y="6139"/>
                  <a:pt x="7646" y="6139"/>
                </a:cubicBezTo>
                <a:cubicBezTo>
                  <a:pt x="7650" y="6139"/>
                  <a:pt x="7650" y="6135"/>
                  <a:pt x="7655" y="6135"/>
                </a:cubicBezTo>
                <a:cubicBezTo>
                  <a:pt x="7663" y="6135"/>
                  <a:pt x="7676" y="6135"/>
                  <a:pt x="7685" y="6135"/>
                </a:cubicBezTo>
                <a:cubicBezTo>
                  <a:pt x="7693" y="6135"/>
                  <a:pt x="7706" y="6135"/>
                  <a:pt x="7715" y="6135"/>
                </a:cubicBezTo>
                <a:cubicBezTo>
                  <a:pt x="7724" y="6135"/>
                  <a:pt x="7736" y="6135"/>
                  <a:pt x="7745" y="6135"/>
                </a:cubicBezTo>
                <a:cubicBezTo>
                  <a:pt x="7745" y="6152"/>
                  <a:pt x="7745" y="6168"/>
                  <a:pt x="7745" y="6180"/>
                </a:cubicBezTo>
                <a:cubicBezTo>
                  <a:pt x="7745" y="6193"/>
                  <a:pt x="7745" y="6209"/>
                  <a:pt x="7745" y="6222"/>
                </a:cubicBezTo>
                <a:cubicBezTo>
                  <a:pt x="7728" y="6251"/>
                  <a:pt x="7711" y="6283"/>
                  <a:pt x="7689" y="6312"/>
                </a:cubicBezTo>
                <a:cubicBezTo>
                  <a:pt x="7672" y="6315"/>
                  <a:pt x="7655" y="6318"/>
                  <a:pt x="7672" y="6315"/>
                </a:cubicBezTo>
                <a:cubicBezTo>
                  <a:pt x="7655" y="6318"/>
                  <a:pt x="7672" y="6315"/>
                  <a:pt x="7689" y="6312"/>
                </a:cubicBezTo>
                <a:cubicBezTo>
                  <a:pt x="7745" y="6309"/>
                  <a:pt x="7805" y="6302"/>
                  <a:pt x="7835" y="6354"/>
                </a:cubicBezTo>
                <a:cubicBezTo>
                  <a:pt x="7835" y="6376"/>
                  <a:pt x="7835" y="6399"/>
                  <a:pt x="7835" y="6421"/>
                </a:cubicBezTo>
                <a:cubicBezTo>
                  <a:pt x="7827" y="6437"/>
                  <a:pt x="7814" y="6450"/>
                  <a:pt x="7805" y="6466"/>
                </a:cubicBezTo>
                <a:cubicBezTo>
                  <a:pt x="7797" y="6466"/>
                  <a:pt x="7784" y="6466"/>
                  <a:pt x="7775" y="6466"/>
                </a:cubicBezTo>
                <a:cubicBezTo>
                  <a:pt x="7767" y="6460"/>
                  <a:pt x="7754" y="6450"/>
                  <a:pt x="7745" y="6444"/>
                </a:cubicBezTo>
                <a:cubicBezTo>
                  <a:pt x="7754" y="6428"/>
                  <a:pt x="7767" y="6415"/>
                  <a:pt x="7775" y="6399"/>
                </a:cubicBezTo>
                <a:lnTo>
                  <a:pt x="7775" y="6399"/>
                </a:lnTo>
                <a:cubicBezTo>
                  <a:pt x="7754" y="6399"/>
                  <a:pt x="7736" y="6399"/>
                  <a:pt x="7715" y="6402"/>
                </a:cubicBezTo>
                <a:cubicBezTo>
                  <a:pt x="7711" y="6399"/>
                  <a:pt x="7706" y="6392"/>
                  <a:pt x="7702" y="6389"/>
                </a:cubicBezTo>
                <a:cubicBezTo>
                  <a:pt x="7706" y="6392"/>
                  <a:pt x="7711" y="6399"/>
                  <a:pt x="7715" y="6402"/>
                </a:cubicBezTo>
                <a:cubicBezTo>
                  <a:pt x="7715" y="6415"/>
                  <a:pt x="7715" y="6431"/>
                  <a:pt x="7715" y="6444"/>
                </a:cubicBezTo>
                <a:cubicBezTo>
                  <a:pt x="7663" y="6424"/>
                  <a:pt x="7650" y="6424"/>
                  <a:pt x="7642" y="6424"/>
                </a:cubicBezTo>
                <a:close/>
                <a:moveTo>
                  <a:pt x="11125" y="1113"/>
                </a:moveTo>
                <a:lnTo>
                  <a:pt x="11125" y="1113"/>
                </a:lnTo>
                <a:lnTo>
                  <a:pt x="11125" y="1113"/>
                </a:lnTo>
                <a:lnTo>
                  <a:pt x="11125" y="1113"/>
                </a:lnTo>
                <a:cubicBezTo>
                  <a:pt x="11129" y="1113"/>
                  <a:pt x="11125" y="1113"/>
                  <a:pt x="11125" y="1113"/>
                </a:cubicBezTo>
                <a:close/>
                <a:moveTo>
                  <a:pt x="5634" y="6492"/>
                </a:moveTo>
                <a:lnTo>
                  <a:pt x="5634" y="6492"/>
                </a:lnTo>
                <a:cubicBezTo>
                  <a:pt x="5634" y="6489"/>
                  <a:pt x="5634" y="6492"/>
                  <a:pt x="5634" y="6492"/>
                </a:cubicBezTo>
                <a:close/>
                <a:moveTo>
                  <a:pt x="3802" y="6514"/>
                </a:moveTo>
                <a:lnTo>
                  <a:pt x="3797" y="6511"/>
                </a:lnTo>
                <a:lnTo>
                  <a:pt x="3802" y="6514"/>
                </a:lnTo>
                <a:lnTo>
                  <a:pt x="3806" y="6514"/>
                </a:lnTo>
                <a:cubicBezTo>
                  <a:pt x="3806" y="6514"/>
                  <a:pt x="3802" y="6514"/>
                  <a:pt x="3802" y="6514"/>
                </a:cubicBezTo>
                <a:close/>
                <a:moveTo>
                  <a:pt x="5573" y="6511"/>
                </a:moveTo>
                <a:lnTo>
                  <a:pt x="5573" y="6511"/>
                </a:lnTo>
                <a:lnTo>
                  <a:pt x="5573" y="6511"/>
                </a:lnTo>
                <a:lnTo>
                  <a:pt x="5573" y="6511"/>
                </a:lnTo>
                <a:cubicBezTo>
                  <a:pt x="5578" y="6514"/>
                  <a:pt x="5573" y="6511"/>
                  <a:pt x="5573" y="6511"/>
                </a:cubicBezTo>
                <a:close/>
                <a:moveTo>
                  <a:pt x="1854" y="6161"/>
                </a:moveTo>
                <a:cubicBezTo>
                  <a:pt x="1841" y="6161"/>
                  <a:pt x="1832" y="6161"/>
                  <a:pt x="1819" y="6161"/>
                </a:cubicBezTo>
                <a:cubicBezTo>
                  <a:pt x="1819" y="6161"/>
                  <a:pt x="1824" y="6158"/>
                  <a:pt x="1824" y="6158"/>
                </a:cubicBezTo>
                <a:cubicBezTo>
                  <a:pt x="1836" y="6164"/>
                  <a:pt x="1845" y="6174"/>
                  <a:pt x="1858" y="6180"/>
                </a:cubicBezTo>
                <a:cubicBezTo>
                  <a:pt x="1858" y="6203"/>
                  <a:pt x="1858" y="6225"/>
                  <a:pt x="1858" y="6248"/>
                </a:cubicBezTo>
                <a:cubicBezTo>
                  <a:pt x="1836" y="6248"/>
                  <a:pt x="1819" y="6248"/>
                  <a:pt x="1798" y="6248"/>
                </a:cubicBezTo>
                <a:cubicBezTo>
                  <a:pt x="1789" y="6248"/>
                  <a:pt x="1776" y="6248"/>
                  <a:pt x="1768" y="6248"/>
                </a:cubicBezTo>
                <a:cubicBezTo>
                  <a:pt x="1759" y="6232"/>
                  <a:pt x="1750" y="6219"/>
                  <a:pt x="1738" y="6203"/>
                </a:cubicBezTo>
                <a:lnTo>
                  <a:pt x="1742" y="6200"/>
                </a:lnTo>
                <a:lnTo>
                  <a:pt x="1738" y="6203"/>
                </a:lnTo>
                <a:cubicBezTo>
                  <a:pt x="1720" y="6209"/>
                  <a:pt x="1699" y="6219"/>
                  <a:pt x="1682" y="6225"/>
                </a:cubicBezTo>
                <a:lnTo>
                  <a:pt x="1677" y="6222"/>
                </a:lnTo>
                <a:cubicBezTo>
                  <a:pt x="1652" y="6216"/>
                  <a:pt x="1621" y="6212"/>
                  <a:pt x="1587" y="6206"/>
                </a:cubicBezTo>
                <a:cubicBezTo>
                  <a:pt x="1587" y="6184"/>
                  <a:pt x="1591" y="6161"/>
                  <a:pt x="1591" y="6135"/>
                </a:cubicBezTo>
                <a:cubicBezTo>
                  <a:pt x="1596" y="6135"/>
                  <a:pt x="1596" y="6135"/>
                  <a:pt x="1600" y="6132"/>
                </a:cubicBezTo>
                <a:cubicBezTo>
                  <a:pt x="1596" y="6132"/>
                  <a:pt x="1596" y="6132"/>
                  <a:pt x="1591" y="6132"/>
                </a:cubicBezTo>
                <a:cubicBezTo>
                  <a:pt x="1570" y="6132"/>
                  <a:pt x="1553" y="6132"/>
                  <a:pt x="1531" y="6132"/>
                </a:cubicBezTo>
                <a:lnTo>
                  <a:pt x="1527" y="6129"/>
                </a:lnTo>
                <a:lnTo>
                  <a:pt x="1535" y="6132"/>
                </a:lnTo>
                <a:cubicBezTo>
                  <a:pt x="1548" y="6152"/>
                  <a:pt x="1557" y="6168"/>
                  <a:pt x="1574" y="6196"/>
                </a:cubicBezTo>
                <a:cubicBezTo>
                  <a:pt x="1527" y="6190"/>
                  <a:pt x="1471" y="6161"/>
                  <a:pt x="1475" y="6222"/>
                </a:cubicBezTo>
                <a:lnTo>
                  <a:pt x="1475" y="6222"/>
                </a:lnTo>
                <a:cubicBezTo>
                  <a:pt x="1411" y="6180"/>
                  <a:pt x="1488" y="6135"/>
                  <a:pt x="1475" y="6091"/>
                </a:cubicBezTo>
                <a:lnTo>
                  <a:pt x="1475" y="6091"/>
                </a:lnTo>
                <a:cubicBezTo>
                  <a:pt x="1527" y="6074"/>
                  <a:pt x="1557" y="6052"/>
                  <a:pt x="1518" y="6010"/>
                </a:cubicBezTo>
                <a:cubicBezTo>
                  <a:pt x="1007" y="6328"/>
                  <a:pt x="1032" y="6707"/>
                  <a:pt x="1226" y="6931"/>
                </a:cubicBezTo>
                <a:cubicBezTo>
                  <a:pt x="1243" y="6848"/>
                  <a:pt x="1260" y="6777"/>
                  <a:pt x="1273" y="6704"/>
                </a:cubicBezTo>
                <a:cubicBezTo>
                  <a:pt x="1273" y="6704"/>
                  <a:pt x="1273" y="6704"/>
                  <a:pt x="1273" y="6704"/>
                </a:cubicBezTo>
                <a:cubicBezTo>
                  <a:pt x="1312" y="6617"/>
                  <a:pt x="1351" y="6527"/>
                  <a:pt x="1389" y="6440"/>
                </a:cubicBezTo>
                <a:lnTo>
                  <a:pt x="1385" y="6437"/>
                </a:lnTo>
                <a:cubicBezTo>
                  <a:pt x="1484" y="6505"/>
                  <a:pt x="1389" y="6662"/>
                  <a:pt x="1596" y="6678"/>
                </a:cubicBezTo>
                <a:lnTo>
                  <a:pt x="1600" y="6681"/>
                </a:lnTo>
                <a:lnTo>
                  <a:pt x="1596" y="6678"/>
                </a:lnTo>
                <a:cubicBezTo>
                  <a:pt x="1613" y="6665"/>
                  <a:pt x="1634" y="6649"/>
                  <a:pt x="1652" y="6636"/>
                </a:cubicBezTo>
                <a:lnTo>
                  <a:pt x="1652" y="6636"/>
                </a:lnTo>
                <a:cubicBezTo>
                  <a:pt x="1669" y="6630"/>
                  <a:pt x="1690" y="6623"/>
                  <a:pt x="1712" y="6617"/>
                </a:cubicBezTo>
                <a:cubicBezTo>
                  <a:pt x="1712" y="6617"/>
                  <a:pt x="1712" y="6617"/>
                  <a:pt x="1712" y="6617"/>
                </a:cubicBezTo>
                <a:cubicBezTo>
                  <a:pt x="1733" y="6630"/>
                  <a:pt x="1755" y="6643"/>
                  <a:pt x="1772" y="6655"/>
                </a:cubicBezTo>
                <a:cubicBezTo>
                  <a:pt x="1781" y="6662"/>
                  <a:pt x="1793" y="6671"/>
                  <a:pt x="1802" y="6678"/>
                </a:cubicBezTo>
                <a:lnTo>
                  <a:pt x="1815" y="6678"/>
                </a:lnTo>
                <a:lnTo>
                  <a:pt x="1828" y="6678"/>
                </a:lnTo>
                <a:cubicBezTo>
                  <a:pt x="1858" y="6700"/>
                  <a:pt x="1888" y="6723"/>
                  <a:pt x="1918" y="6742"/>
                </a:cubicBezTo>
                <a:lnTo>
                  <a:pt x="1914" y="6745"/>
                </a:lnTo>
                <a:lnTo>
                  <a:pt x="1918" y="6742"/>
                </a:lnTo>
                <a:cubicBezTo>
                  <a:pt x="2051" y="6671"/>
                  <a:pt x="2223" y="6646"/>
                  <a:pt x="2331" y="6517"/>
                </a:cubicBezTo>
                <a:cubicBezTo>
                  <a:pt x="2361" y="6639"/>
                  <a:pt x="2387" y="6736"/>
                  <a:pt x="2408" y="6832"/>
                </a:cubicBezTo>
                <a:cubicBezTo>
                  <a:pt x="2434" y="6832"/>
                  <a:pt x="2473" y="6832"/>
                  <a:pt x="2507" y="6832"/>
                </a:cubicBezTo>
                <a:cubicBezTo>
                  <a:pt x="2507" y="6842"/>
                  <a:pt x="2512" y="6848"/>
                  <a:pt x="2512" y="6858"/>
                </a:cubicBezTo>
                <a:cubicBezTo>
                  <a:pt x="2503" y="6858"/>
                  <a:pt x="2494" y="6861"/>
                  <a:pt x="2503" y="6858"/>
                </a:cubicBezTo>
                <a:cubicBezTo>
                  <a:pt x="2494" y="6861"/>
                  <a:pt x="2499" y="6858"/>
                  <a:pt x="2507" y="6854"/>
                </a:cubicBezTo>
                <a:cubicBezTo>
                  <a:pt x="2516" y="6867"/>
                  <a:pt x="2524" y="6883"/>
                  <a:pt x="2533" y="6896"/>
                </a:cubicBezTo>
                <a:cubicBezTo>
                  <a:pt x="2520" y="6919"/>
                  <a:pt x="2512" y="6938"/>
                  <a:pt x="2499" y="6960"/>
                </a:cubicBezTo>
                <a:cubicBezTo>
                  <a:pt x="2499" y="6964"/>
                  <a:pt x="2494" y="6967"/>
                  <a:pt x="2494" y="6970"/>
                </a:cubicBezTo>
                <a:cubicBezTo>
                  <a:pt x="2494" y="6967"/>
                  <a:pt x="2499" y="6964"/>
                  <a:pt x="2499" y="6960"/>
                </a:cubicBezTo>
                <a:cubicBezTo>
                  <a:pt x="2520" y="6960"/>
                  <a:pt x="2542" y="6964"/>
                  <a:pt x="2563" y="6964"/>
                </a:cubicBezTo>
                <a:cubicBezTo>
                  <a:pt x="2563" y="6976"/>
                  <a:pt x="2559" y="6992"/>
                  <a:pt x="2559" y="7005"/>
                </a:cubicBezTo>
                <a:lnTo>
                  <a:pt x="2555" y="7012"/>
                </a:lnTo>
                <a:lnTo>
                  <a:pt x="2559" y="7002"/>
                </a:lnTo>
                <a:cubicBezTo>
                  <a:pt x="2567" y="7002"/>
                  <a:pt x="2580" y="7005"/>
                  <a:pt x="2589" y="7005"/>
                </a:cubicBezTo>
                <a:lnTo>
                  <a:pt x="2589" y="7002"/>
                </a:lnTo>
                <a:cubicBezTo>
                  <a:pt x="2623" y="7060"/>
                  <a:pt x="2718" y="7102"/>
                  <a:pt x="2679" y="7179"/>
                </a:cubicBezTo>
                <a:lnTo>
                  <a:pt x="2675" y="7182"/>
                </a:lnTo>
                <a:cubicBezTo>
                  <a:pt x="2675" y="7182"/>
                  <a:pt x="2679" y="7179"/>
                  <a:pt x="2679" y="7179"/>
                </a:cubicBezTo>
                <a:cubicBezTo>
                  <a:pt x="2688" y="7179"/>
                  <a:pt x="2701" y="7182"/>
                  <a:pt x="2709" y="7182"/>
                </a:cubicBezTo>
                <a:lnTo>
                  <a:pt x="2709" y="7182"/>
                </a:lnTo>
                <a:cubicBezTo>
                  <a:pt x="2688" y="7211"/>
                  <a:pt x="2808" y="7240"/>
                  <a:pt x="2714" y="7272"/>
                </a:cubicBezTo>
                <a:lnTo>
                  <a:pt x="2709" y="7268"/>
                </a:lnTo>
                <a:lnTo>
                  <a:pt x="2714" y="7272"/>
                </a:lnTo>
                <a:cubicBezTo>
                  <a:pt x="2735" y="7278"/>
                  <a:pt x="2752" y="7284"/>
                  <a:pt x="2774" y="7291"/>
                </a:cubicBezTo>
                <a:cubicBezTo>
                  <a:pt x="2783" y="7307"/>
                  <a:pt x="2791" y="7320"/>
                  <a:pt x="2804" y="7336"/>
                </a:cubicBezTo>
                <a:lnTo>
                  <a:pt x="2800" y="7339"/>
                </a:lnTo>
                <a:lnTo>
                  <a:pt x="2804" y="7336"/>
                </a:lnTo>
                <a:cubicBezTo>
                  <a:pt x="2813" y="7336"/>
                  <a:pt x="2821" y="7336"/>
                  <a:pt x="2834" y="7336"/>
                </a:cubicBezTo>
                <a:cubicBezTo>
                  <a:pt x="2843" y="7336"/>
                  <a:pt x="2856" y="7336"/>
                  <a:pt x="2864" y="7336"/>
                </a:cubicBezTo>
                <a:cubicBezTo>
                  <a:pt x="2886" y="7329"/>
                  <a:pt x="2903" y="7320"/>
                  <a:pt x="2924" y="7313"/>
                </a:cubicBezTo>
                <a:cubicBezTo>
                  <a:pt x="2924" y="7329"/>
                  <a:pt x="2924" y="7342"/>
                  <a:pt x="2920" y="7358"/>
                </a:cubicBezTo>
                <a:lnTo>
                  <a:pt x="2920" y="7355"/>
                </a:lnTo>
                <a:cubicBezTo>
                  <a:pt x="2912" y="7422"/>
                  <a:pt x="2826" y="7487"/>
                  <a:pt x="2920" y="7554"/>
                </a:cubicBezTo>
                <a:lnTo>
                  <a:pt x="2924" y="7557"/>
                </a:lnTo>
                <a:lnTo>
                  <a:pt x="2920" y="7554"/>
                </a:lnTo>
                <a:cubicBezTo>
                  <a:pt x="2993" y="7516"/>
                  <a:pt x="3071" y="7474"/>
                  <a:pt x="3139" y="7439"/>
                </a:cubicBezTo>
                <a:cubicBezTo>
                  <a:pt x="3217" y="7467"/>
                  <a:pt x="3152" y="7509"/>
                  <a:pt x="3165" y="7535"/>
                </a:cubicBezTo>
                <a:cubicBezTo>
                  <a:pt x="3200" y="7609"/>
                  <a:pt x="3372" y="7493"/>
                  <a:pt x="3367" y="7621"/>
                </a:cubicBezTo>
                <a:lnTo>
                  <a:pt x="3363" y="7615"/>
                </a:lnTo>
                <a:lnTo>
                  <a:pt x="3372" y="7618"/>
                </a:lnTo>
                <a:cubicBezTo>
                  <a:pt x="3380" y="7647"/>
                  <a:pt x="3389" y="7679"/>
                  <a:pt x="3402" y="7708"/>
                </a:cubicBezTo>
                <a:cubicBezTo>
                  <a:pt x="3393" y="7708"/>
                  <a:pt x="3380" y="7708"/>
                  <a:pt x="3372" y="7708"/>
                </a:cubicBezTo>
                <a:lnTo>
                  <a:pt x="3372" y="7708"/>
                </a:lnTo>
                <a:cubicBezTo>
                  <a:pt x="3380" y="7731"/>
                  <a:pt x="3393" y="7750"/>
                  <a:pt x="3415" y="7801"/>
                </a:cubicBezTo>
                <a:cubicBezTo>
                  <a:pt x="3423" y="7756"/>
                  <a:pt x="3423" y="7743"/>
                  <a:pt x="3428" y="7731"/>
                </a:cubicBezTo>
                <a:cubicBezTo>
                  <a:pt x="3509" y="7766"/>
                  <a:pt x="3518" y="7663"/>
                  <a:pt x="3600" y="7679"/>
                </a:cubicBezTo>
                <a:cubicBezTo>
                  <a:pt x="3621" y="7740"/>
                  <a:pt x="3643" y="7801"/>
                  <a:pt x="3664" y="7862"/>
                </a:cubicBezTo>
                <a:lnTo>
                  <a:pt x="3660" y="7865"/>
                </a:lnTo>
                <a:lnTo>
                  <a:pt x="3664" y="7862"/>
                </a:lnTo>
                <a:cubicBezTo>
                  <a:pt x="3741" y="7824"/>
                  <a:pt x="3716" y="7901"/>
                  <a:pt x="3750" y="7907"/>
                </a:cubicBezTo>
                <a:cubicBezTo>
                  <a:pt x="3750" y="7907"/>
                  <a:pt x="3750" y="7907"/>
                  <a:pt x="3750" y="7907"/>
                </a:cubicBezTo>
                <a:cubicBezTo>
                  <a:pt x="3750" y="7930"/>
                  <a:pt x="3750" y="7952"/>
                  <a:pt x="3750" y="7971"/>
                </a:cubicBezTo>
                <a:cubicBezTo>
                  <a:pt x="3750" y="7987"/>
                  <a:pt x="3750" y="8000"/>
                  <a:pt x="3750" y="8016"/>
                </a:cubicBezTo>
                <a:cubicBezTo>
                  <a:pt x="3939" y="8032"/>
                  <a:pt x="3875" y="8132"/>
                  <a:pt x="3866" y="8212"/>
                </a:cubicBezTo>
                <a:cubicBezTo>
                  <a:pt x="3858" y="8225"/>
                  <a:pt x="3853" y="8234"/>
                  <a:pt x="3862" y="8218"/>
                </a:cubicBezTo>
                <a:cubicBezTo>
                  <a:pt x="3858" y="8238"/>
                  <a:pt x="3862" y="8225"/>
                  <a:pt x="3862" y="8212"/>
                </a:cubicBezTo>
                <a:cubicBezTo>
                  <a:pt x="3871" y="8212"/>
                  <a:pt x="3883" y="8212"/>
                  <a:pt x="3892" y="8212"/>
                </a:cubicBezTo>
                <a:cubicBezTo>
                  <a:pt x="3901" y="8228"/>
                  <a:pt x="3914" y="8241"/>
                  <a:pt x="3922" y="8257"/>
                </a:cubicBezTo>
                <a:cubicBezTo>
                  <a:pt x="3909" y="8270"/>
                  <a:pt x="3901" y="8286"/>
                  <a:pt x="3888" y="8299"/>
                </a:cubicBezTo>
                <a:cubicBezTo>
                  <a:pt x="3888" y="8308"/>
                  <a:pt x="3888" y="8318"/>
                  <a:pt x="3888" y="8328"/>
                </a:cubicBezTo>
                <a:cubicBezTo>
                  <a:pt x="3901" y="8334"/>
                  <a:pt x="3914" y="8340"/>
                  <a:pt x="3926" y="8347"/>
                </a:cubicBezTo>
                <a:lnTo>
                  <a:pt x="3926" y="8350"/>
                </a:lnTo>
                <a:cubicBezTo>
                  <a:pt x="3926" y="8350"/>
                  <a:pt x="3922" y="8347"/>
                  <a:pt x="3922" y="8347"/>
                </a:cubicBezTo>
                <a:cubicBezTo>
                  <a:pt x="3909" y="8340"/>
                  <a:pt x="3901" y="8334"/>
                  <a:pt x="3888" y="8328"/>
                </a:cubicBezTo>
                <a:cubicBezTo>
                  <a:pt x="3888" y="8318"/>
                  <a:pt x="3888" y="8305"/>
                  <a:pt x="3888" y="8295"/>
                </a:cubicBezTo>
                <a:cubicBezTo>
                  <a:pt x="3926" y="8299"/>
                  <a:pt x="3965" y="8302"/>
                  <a:pt x="4004" y="8305"/>
                </a:cubicBezTo>
                <a:cubicBezTo>
                  <a:pt x="4012" y="8305"/>
                  <a:pt x="4017" y="8308"/>
                  <a:pt x="4017" y="8305"/>
                </a:cubicBezTo>
                <a:cubicBezTo>
                  <a:pt x="4021" y="8305"/>
                  <a:pt x="4012" y="8305"/>
                  <a:pt x="4004" y="8305"/>
                </a:cubicBezTo>
                <a:cubicBezTo>
                  <a:pt x="4129" y="8251"/>
                  <a:pt x="4215" y="8116"/>
                  <a:pt x="4365" y="8135"/>
                </a:cubicBezTo>
                <a:cubicBezTo>
                  <a:pt x="4679" y="8174"/>
                  <a:pt x="4726" y="7978"/>
                  <a:pt x="4872" y="7859"/>
                </a:cubicBezTo>
                <a:cubicBezTo>
                  <a:pt x="4718" y="7904"/>
                  <a:pt x="4563" y="7952"/>
                  <a:pt x="4395" y="7904"/>
                </a:cubicBezTo>
                <a:cubicBezTo>
                  <a:pt x="4387" y="7897"/>
                  <a:pt x="4374" y="7888"/>
                  <a:pt x="4365" y="7881"/>
                </a:cubicBezTo>
                <a:cubicBezTo>
                  <a:pt x="4313" y="7830"/>
                  <a:pt x="4417" y="7795"/>
                  <a:pt x="4395" y="7747"/>
                </a:cubicBezTo>
                <a:lnTo>
                  <a:pt x="4395" y="7747"/>
                </a:lnTo>
                <a:cubicBezTo>
                  <a:pt x="4356" y="7689"/>
                  <a:pt x="4301" y="7740"/>
                  <a:pt x="4258" y="7737"/>
                </a:cubicBezTo>
                <a:cubicBezTo>
                  <a:pt x="4163" y="7727"/>
                  <a:pt x="4060" y="7776"/>
                  <a:pt x="3982" y="7705"/>
                </a:cubicBezTo>
                <a:lnTo>
                  <a:pt x="3982" y="7705"/>
                </a:lnTo>
                <a:cubicBezTo>
                  <a:pt x="3961" y="7698"/>
                  <a:pt x="3944" y="7689"/>
                  <a:pt x="3922" y="7682"/>
                </a:cubicBezTo>
                <a:lnTo>
                  <a:pt x="3931" y="7679"/>
                </a:lnTo>
                <a:lnTo>
                  <a:pt x="3926" y="7682"/>
                </a:lnTo>
                <a:cubicBezTo>
                  <a:pt x="3901" y="7666"/>
                  <a:pt x="3871" y="7647"/>
                  <a:pt x="3840" y="7631"/>
                </a:cubicBezTo>
                <a:cubicBezTo>
                  <a:pt x="3896" y="7583"/>
                  <a:pt x="3948" y="7541"/>
                  <a:pt x="4017" y="7483"/>
                </a:cubicBezTo>
                <a:cubicBezTo>
                  <a:pt x="3840" y="7496"/>
                  <a:pt x="3690" y="7570"/>
                  <a:pt x="3544" y="7483"/>
                </a:cubicBezTo>
                <a:cubicBezTo>
                  <a:pt x="3544" y="7483"/>
                  <a:pt x="3544" y="7483"/>
                  <a:pt x="3544" y="7483"/>
                </a:cubicBezTo>
                <a:cubicBezTo>
                  <a:pt x="3552" y="7467"/>
                  <a:pt x="3565" y="7455"/>
                  <a:pt x="3574" y="7439"/>
                </a:cubicBezTo>
                <a:lnTo>
                  <a:pt x="3574" y="7439"/>
                </a:lnTo>
                <a:cubicBezTo>
                  <a:pt x="3604" y="7432"/>
                  <a:pt x="3634" y="7422"/>
                  <a:pt x="3664" y="7416"/>
                </a:cubicBezTo>
                <a:cubicBezTo>
                  <a:pt x="3664" y="7410"/>
                  <a:pt x="3664" y="7400"/>
                  <a:pt x="3664" y="7394"/>
                </a:cubicBezTo>
                <a:cubicBezTo>
                  <a:pt x="3699" y="7365"/>
                  <a:pt x="3737" y="7333"/>
                  <a:pt x="3780" y="7297"/>
                </a:cubicBezTo>
                <a:cubicBezTo>
                  <a:pt x="3634" y="7265"/>
                  <a:pt x="3462" y="7374"/>
                  <a:pt x="3329" y="7243"/>
                </a:cubicBezTo>
                <a:cubicBezTo>
                  <a:pt x="3243" y="7256"/>
                  <a:pt x="3140" y="7272"/>
                  <a:pt x="3036" y="7288"/>
                </a:cubicBezTo>
                <a:lnTo>
                  <a:pt x="3036" y="7288"/>
                </a:lnTo>
                <a:cubicBezTo>
                  <a:pt x="3028" y="7284"/>
                  <a:pt x="3019" y="7284"/>
                  <a:pt x="3011" y="7288"/>
                </a:cubicBezTo>
                <a:lnTo>
                  <a:pt x="3011" y="7288"/>
                </a:lnTo>
                <a:cubicBezTo>
                  <a:pt x="2998" y="7259"/>
                  <a:pt x="2989" y="7230"/>
                  <a:pt x="2976" y="7201"/>
                </a:cubicBezTo>
                <a:cubicBezTo>
                  <a:pt x="3002" y="7150"/>
                  <a:pt x="2993" y="7082"/>
                  <a:pt x="3066" y="7044"/>
                </a:cubicBezTo>
                <a:lnTo>
                  <a:pt x="3062" y="7047"/>
                </a:lnTo>
                <a:cubicBezTo>
                  <a:pt x="3079" y="7024"/>
                  <a:pt x="3101" y="7002"/>
                  <a:pt x="3118" y="6983"/>
                </a:cubicBezTo>
                <a:cubicBezTo>
                  <a:pt x="3122" y="6986"/>
                  <a:pt x="3131" y="6986"/>
                  <a:pt x="3131" y="6986"/>
                </a:cubicBezTo>
                <a:cubicBezTo>
                  <a:pt x="3131" y="6986"/>
                  <a:pt x="3122" y="6986"/>
                  <a:pt x="3118" y="6983"/>
                </a:cubicBezTo>
                <a:cubicBezTo>
                  <a:pt x="3148" y="6967"/>
                  <a:pt x="3183" y="6951"/>
                  <a:pt x="3213" y="6935"/>
                </a:cubicBezTo>
                <a:cubicBezTo>
                  <a:pt x="3213" y="6935"/>
                  <a:pt x="3208" y="6938"/>
                  <a:pt x="3208" y="6938"/>
                </a:cubicBezTo>
                <a:cubicBezTo>
                  <a:pt x="3273" y="6906"/>
                  <a:pt x="3337" y="6874"/>
                  <a:pt x="3398" y="6845"/>
                </a:cubicBezTo>
                <a:cubicBezTo>
                  <a:pt x="3380" y="6832"/>
                  <a:pt x="3363" y="6816"/>
                  <a:pt x="3350" y="6803"/>
                </a:cubicBezTo>
                <a:cubicBezTo>
                  <a:pt x="3324" y="6813"/>
                  <a:pt x="3294" y="6819"/>
                  <a:pt x="3269" y="6829"/>
                </a:cubicBezTo>
                <a:lnTo>
                  <a:pt x="3269" y="6829"/>
                </a:lnTo>
                <a:cubicBezTo>
                  <a:pt x="3208" y="6842"/>
                  <a:pt x="3152" y="6858"/>
                  <a:pt x="3092" y="6870"/>
                </a:cubicBezTo>
                <a:lnTo>
                  <a:pt x="3092" y="6870"/>
                </a:lnTo>
                <a:cubicBezTo>
                  <a:pt x="3054" y="6880"/>
                  <a:pt x="3006" y="6874"/>
                  <a:pt x="3002" y="6919"/>
                </a:cubicBezTo>
                <a:lnTo>
                  <a:pt x="3002" y="6919"/>
                </a:lnTo>
                <a:cubicBezTo>
                  <a:pt x="2972" y="6912"/>
                  <a:pt x="2942" y="6903"/>
                  <a:pt x="2942" y="6941"/>
                </a:cubicBezTo>
                <a:lnTo>
                  <a:pt x="2942" y="6941"/>
                </a:lnTo>
                <a:cubicBezTo>
                  <a:pt x="2882" y="6935"/>
                  <a:pt x="2826" y="6928"/>
                  <a:pt x="2765" y="6919"/>
                </a:cubicBezTo>
                <a:lnTo>
                  <a:pt x="2765" y="6919"/>
                </a:lnTo>
                <a:cubicBezTo>
                  <a:pt x="2757" y="6896"/>
                  <a:pt x="2744" y="6874"/>
                  <a:pt x="2735" y="6854"/>
                </a:cubicBezTo>
                <a:cubicBezTo>
                  <a:pt x="2727" y="6854"/>
                  <a:pt x="2714" y="6854"/>
                  <a:pt x="2705" y="6854"/>
                </a:cubicBezTo>
                <a:cubicBezTo>
                  <a:pt x="2697" y="6854"/>
                  <a:pt x="2684" y="6854"/>
                  <a:pt x="2675" y="6854"/>
                </a:cubicBezTo>
                <a:cubicBezTo>
                  <a:pt x="2675" y="6838"/>
                  <a:pt x="2675" y="6822"/>
                  <a:pt x="2675" y="6809"/>
                </a:cubicBezTo>
                <a:cubicBezTo>
                  <a:pt x="2679" y="6806"/>
                  <a:pt x="2684" y="6803"/>
                  <a:pt x="2688" y="6800"/>
                </a:cubicBezTo>
                <a:cubicBezTo>
                  <a:pt x="2684" y="6803"/>
                  <a:pt x="2679" y="6809"/>
                  <a:pt x="2679" y="6813"/>
                </a:cubicBezTo>
                <a:cubicBezTo>
                  <a:pt x="2666" y="6813"/>
                  <a:pt x="2658" y="6813"/>
                  <a:pt x="2645" y="6813"/>
                </a:cubicBezTo>
                <a:cubicBezTo>
                  <a:pt x="2636" y="6797"/>
                  <a:pt x="2623" y="6784"/>
                  <a:pt x="2615" y="6768"/>
                </a:cubicBezTo>
                <a:cubicBezTo>
                  <a:pt x="2628" y="6752"/>
                  <a:pt x="2636" y="6736"/>
                  <a:pt x="2649" y="6723"/>
                </a:cubicBezTo>
                <a:lnTo>
                  <a:pt x="2649" y="6726"/>
                </a:lnTo>
                <a:cubicBezTo>
                  <a:pt x="2671" y="6720"/>
                  <a:pt x="2688" y="6710"/>
                  <a:pt x="2709" y="6704"/>
                </a:cubicBezTo>
                <a:lnTo>
                  <a:pt x="2714" y="6700"/>
                </a:lnTo>
                <a:lnTo>
                  <a:pt x="2709" y="6704"/>
                </a:lnTo>
                <a:cubicBezTo>
                  <a:pt x="2709" y="6675"/>
                  <a:pt x="2709" y="6643"/>
                  <a:pt x="2709" y="6614"/>
                </a:cubicBezTo>
                <a:cubicBezTo>
                  <a:pt x="2718" y="6614"/>
                  <a:pt x="2731" y="6614"/>
                  <a:pt x="2740" y="6614"/>
                </a:cubicBezTo>
                <a:lnTo>
                  <a:pt x="2744" y="6617"/>
                </a:lnTo>
                <a:lnTo>
                  <a:pt x="2740" y="6614"/>
                </a:lnTo>
                <a:cubicBezTo>
                  <a:pt x="2731" y="6598"/>
                  <a:pt x="2761" y="6566"/>
                  <a:pt x="2709" y="6572"/>
                </a:cubicBezTo>
                <a:cubicBezTo>
                  <a:pt x="2709" y="6556"/>
                  <a:pt x="2709" y="6543"/>
                  <a:pt x="2714" y="6527"/>
                </a:cubicBezTo>
                <a:cubicBezTo>
                  <a:pt x="2714" y="6527"/>
                  <a:pt x="2714" y="6527"/>
                  <a:pt x="2714" y="6527"/>
                </a:cubicBezTo>
                <a:cubicBezTo>
                  <a:pt x="2744" y="6505"/>
                  <a:pt x="2774" y="6482"/>
                  <a:pt x="2800" y="6460"/>
                </a:cubicBezTo>
                <a:cubicBezTo>
                  <a:pt x="2808" y="6460"/>
                  <a:pt x="2821" y="6460"/>
                  <a:pt x="2830" y="6460"/>
                </a:cubicBezTo>
                <a:cubicBezTo>
                  <a:pt x="2847" y="6447"/>
                  <a:pt x="2869" y="6431"/>
                  <a:pt x="2886" y="6418"/>
                </a:cubicBezTo>
                <a:lnTo>
                  <a:pt x="2890" y="6421"/>
                </a:lnTo>
                <a:lnTo>
                  <a:pt x="2886" y="6418"/>
                </a:lnTo>
                <a:cubicBezTo>
                  <a:pt x="2808" y="6347"/>
                  <a:pt x="2731" y="6469"/>
                  <a:pt x="2654" y="6418"/>
                </a:cubicBezTo>
                <a:lnTo>
                  <a:pt x="2649" y="6415"/>
                </a:lnTo>
                <a:cubicBezTo>
                  <a:pt x="2602" y="6421"/>
                  <a:pt x="2555" y="6424"/>
                  <a:pt x="2507" y="6431"/>
                </a:cubicBezTo>
                <a:cubicBezTo>
                  <a:pt x="2516" y="6415"/>
                  <a:pt x="2520" y="6392"/>
                  <a:pt x="2529" y="6370"/>
                </a:cubicBezTo>
                <a:cubicBezTo>
                  <a:pt x="2537" y="6367"/>
                  <a:pt x="2546" y="6363"/>
                  <a:pt x="2550" y="6360"/>
                </a:cubicBezTo>
                <a:cubicBezTo>
                  <a:pt x="2542" y="6363"/>
                  <a:pt x="2537" y="6367"/>
                  <a:pt x="2529" y="6370"/>
                </a:cubicBezTo>
                <a:cubicBezTo>
                  <a:pt x="2499" y="6376"/>
                  <a:pt x="2473" y="6383"/>
                  <a:pt x="2443" y="6392"/>
                </a:cubicBezTo>
                <a:lnTo>
                  <a:pt x="2443" y="6392"/>
                </a:lnTo>
                <a:cubicBezTo>
                  <a:pt x="2464" y="6360"/>
                  <a:pt x="2451" y="6338"/>
                  <a:pt x="2404" y="6318"/>
                </a:cubicBezTo>
                <a:cubicBezTo>
                  <a:pt x="2400" y="6338"/>
                  <a:pt x="2400" y="6354"/>
                  <a:pt x="2400" y="6373"/>
                </a:cubicBezTo>
                <a:cubicBezTo>
                  <a:pt x="2374" y="6315"/>
                  <a:pt x="2318" y="6328"/>
                  <a:pt x="2262" y="6328"/>
                </a:cubicBezTo>
                <a:cubicBezTo>
                  <a:pt x="2262" y="6312"/>
                  <a:pt x="2262" y="6299"/>
                  <a:pt x="2262" y="6283"/>
                </a:cubicBezTo>
                <a:cubicBezTo>
                  <a:pt x="2254" y="6283"/>
                  <a:pt x="2241" y="6283"/>
                  <a:pt x="2232" y="6283"/>
                </a:cubicBezTo>
                <a:cubicBezTo>
                  <a:pt x="2211" y="6290"/>
                  <a:pt x="2193" y="6296"/>
                  <a:pt x="2172" y="6302"/>
                </a:cubicBezTo>
                <a:lnTo>
                  <a:pt x="2172" y="6302"/>
                </a:lnTo>
                <a:cubicBezTo>
                  <a:pt x="2159" y="6290"/>
                  <a:pt x="2150" y="6273"/>
                  <a:pt x="2138" y="6261"/>
                </a:cubicBezTo>
                <a:cubicBezTo>
                  <a:pt x="2138" y="6254"/>
                  <a:pt x="2138" y="6245"/>
                  <a:pt x="2142" y="6238"/>
                </a:cubicBezTo>
                <a:lnTo>
                  <a:pt x="2138" y="6235"/>
                </a:lnTo>
                <a:lnTo>
                  <a:pt x="2142" y="6238"/>
                </a:lnTo>
                <a:cubicBezTo>
                  <a:pt x="2142" y="6245"/>
                  <a:pt x="2142" y="6254"/>
                  <a:pt x="2142" y="6261"/>
                </a:cubicBezTo>
                <a:cubicBezTo>
                  <a:pt x="2120" y="6261"/>
                  <a:pt x="2103" y="6257"/>
                  <a:pt x="2082" y="6257"/>
                </a:cubicBezTo>
                <a:cubicBezTo>
                  <a:pt x="2082" y="6257"/>
                  <a:pt x="2086" y="6257"/>
                  <a:pt x="2086" y="6257"/>
                </a:cubicBezTo>
                <a:cubicBezTo>
                  <a:pt x="2077" y="6245"/>
                  <a:pt x="2069" y="6232"/>
                  <a:pt x="2060" y="6216"/>
                </a:cubicBezTo>
                <a:cubicBezTo>
                  <a:pt x="2069" y="6200"/>
                  <a:pt x="2077" y="6184"/>
                  <a:pt x="2086" y="6168"/>
                </a:cubicBezTo>
                <a:lnTo>
                  <a:pt x="2090" y="6164"/>
                </a:lnTo>
                <a:lnTo>
                  <a:pt x="2086" y="6168"/>
                </a:lnTo>
                <a:cubicBezTo>
                  <a:pt x="2077" y="6184"/>
                  <a:pt x="2069" y="6200"/>
                  <a:pt x="2064" y="6216"/>
                </a:cubicBezTo>
                <a:cubicBezTo>
                  <a:pt x="2043" y="6216"/>
                  <a:pt x="2021" y="6212"/>
                  <a:pt x="2000" y="6212"/>
                </a:cubicBezTo>
                <a:cubicBezTo>
                  <a:pt x="1991" y="6212"/>
                  <a:pt x="1978" y="6212"/>
                  <a:pt x="1970" y="6212"/>
                </a:cubicBezTo>
                <a:cubicBezTo>
                  <a:pt x="1957" y="6235"/>
                  <a:pt x="1948" y="6257"/>
                  <a:pt x="1935" y="6280"/>
                </a:cubicBezTo>
                <a:lnTo>
                  <a:pt x="1935" y="6280"/>
                </a:lnTo>
                <a:cubicBezTo>
                  <a:pt x="1905" y="6286"/>
                  <a:pt x="1880" y="6296"/>
                  <a:pt x="1849" y="6302"/>
                </a:cubicBezTo>
                <a:cubicBezTo>
                  <a:pt x="1849" y="6302"/>
                  <a:pt x="1849" y="6306"/>
                  <a:pt x="1849" y="6306"/>
                </a:cubicBezTo>
                <a:cubicBezTo>
                  <a:pt x="1858" y="6290"/>
                  <a:pt x="1867" y="6273"/>
                  <a:pt x="1875" y="6257"/>
                </a:cubicBezTo>
                <a:cubicBezTo>
                  <a:pt x="1875" y="6251"/>
                  <a:pt x="1875" y="6245"/>
                  <a:pt x="1875" y="6235"/>
                </a:cubicBezTo>
                <a:cubicBezTo>
                  <a:pt x="1884" y="6206"/>
                  <a:pt x="1897" y="6177"/>
                  <a:pt x="1905" y="6145"/>
                </a:cubicBezTo>
                <a:cubicBezTo>
                  <a:pt x="1910" y="6139"/>
                  <a:pt x="1918" y="6132"/>
                  <a:pt x="1923" y="6123"/>
                </a:cubicBezTo>
                <a:cubicBezTo>
                  <a:pt x="1905" y="6123"/>
                  <a:pt x="1892" y="6123"/>
                  <a:pt x="1875" y="6123"/>
                </a:cubicBezTo>
                <a:cubicBezTo>
                  <a:pt x="1871" y="6145"/>
                  <a:pt x="1862" y="6152"/>
                  <a:pt x="1854" y="6161"/>
                </a:cubicBezTo>
                <a:close/>
                <a:moveTo>
                  <a:pt x="12161" y="1488"/>
                </a:moveTo>
                <a:cubicBezTo>
                  <a:pt x="12148" y="1488"/>
                  <a:pt x="12135" y="1488"/>
                  <a:pt x="12123" y="1491"/>
                </a:cubicBezTo>
                <a:cubicBezTo>
                  <a:pt x="12105" y="1475"/>
                  <a:pt x="12088" y="1459"/>
                  <a:pt x="12067" y="1443"/>
                </a:cubicBezTo>
                <a:cubicBezTo>
                  <a:pt x="12075" y="1437"/>
                  <a:pt x="12084" y="1434"/>
                  <a:pt x="12092" y="1427"/>
                </a:cubicBezTo>
                <a:cubicBezTo>
                  <a:pt x="12084" y="1424"/>
                  <a:pt x="12075" y="1424"/>
                  <a:pt x="12067" y="1421"/>
                </a:cubicBezTo>
                <a:cubicBezTo>
                  <a:pt x="12097" y="1376"/>
                  <a:pt x="12127" y="1331"/>
                  <a:pt x="12161" y="1286"/>
                </a:cubicBezTo>
                <a:lnTo>
                  <a:pt x="12161" y="1286"/>
                </a:lnTo>
                <a:cubicBezTo>
                  <a:pt x="12243" y="1235"/>
                  <a:pt x="12135" y="1164"/>
                  <a:pt x="12191" y="1109"/>
                </a:cubicBezTo>
                <a:lnTo>
                  <a:pt x="12196" y="1106"/>
                </a:lnTo>
                <a:cubicBezTo>
                  <a:pt x="12196" y="1106"/>
                  <a:pt x="12191" y="1109"/>
                  <a:pt x="12191" y="1109"/>
                </a:cubicBezTo>
                <a:cubicBezTo>
                  <a:pt x="12123" y="1116"/>
                  <a:pt x="12054" y="1125"/>
                  <a:pt x="11981" y="1132"/>
                </a:cubicBezTo>
                <a:cubicBezTo>
                  <a:pt x="11976" y="1129"/>
                  <a:pt x="11972" y="1122"/>
                  <a:pt x="11968" y="1119"/>
                </a:cubicBezTo>
                <a:cubicBezTo>
                  <a:pt x="11972" y="1122"/>
                  <a:pt x="11976" y="1129"/>
                  <a:pt x="11985" y="1132"/>
                </a:cubicBezTo>
                <a:cubicBezTo>
                  <a:pt x="11985" y="1138"/>
                  <a:pt x="11985" y="1145"/>
                  <a:pt x="11981" y="1154"/>
                </a:cubicBezTo>
                <a:cubicBezTo>
                  <a:pt x="11981" y="1154"/>
                  <a:pt x="11981" y="1154"/>
                  <a:pt x="11981" y="1154"/>
                </a:cubicBezTo>
                <a:cubicBezTo>
                  <a:pt x="11925" y="1225"/>
                  <a:pt x="11852" y="1289"/>
                  <a:pt x="11809" y="1366"/>
                </a:cubicBezTo>
                <a:cubicBezTo>
                  <a:pt x="11766" y="1446"/>
                  <a:pt x="11598" y="1466"/>
                  <a:pt x="11628" y="1578"/>
                </a:cubicBezTo>
                <a:cubicBezTo>
                  <a:pt x="11598" y="1584"/>
                  <a:pt x="11564" y="1591"/>
                  <a:pt x="11533" y="1594"/>
                </a:cubicBezTo>
                <a:cubicBezTo>
                  <a:pt x="11529" y="1600"/>
                  <a:pt x="11525" y="1604"/>
                  <a:pt x="11521" y="1610"/>
                </a:cubicBezTo>
                <a:cubicBezTo>
                  <a:pt x="11525" y="1604"/>
                  <a:pt x="11529" y="1597"/>
                  <a:pt x="11533" y="1594"/>
                </a:cubicBezTo>
                <a:cubicBezTo>
                  <a:pt x="11568" y="1604"/>
                  <a:pt x="11607" y="1616"/>
                  <a:pt x="11628" y="1578"/>
                </a:cubicBezTo>
                <a:cubicBezTo>
                  <a:pt x="11774" y="1485"/>
                  <a:pt x="11963" y="1530"/>
                  <a:pt x="12123" y="1491"/>
                </a:cubicBezTo>
                <a:cubicBezTo>
                  <a:pt x="12135" y="1488"/>
                  <a:pt x="12148" y="1488"/>
                  <a:pt x="12161" y="1488"/>
                </a:cubicBezTo>
                <a:lnTo>
                  <a:pt x="12161" y="1488"/>
                </a:lnTo>
                <a:close/>
                <a:moveTo>
                  <a:pt x="878" y="6582"/>
                </a:moveTo>
                <a:cubicBezTo>
                  <a:pt x="873" y="6585"/>
                  <a:pt x="873" y="6585"/>
                  <a:pt x="869" y="6588"/>
                </a:cubicBezTo>
                <a:cubicBezTo>
                  <a:pt x="873" y="6585"/>
                  <a:pt x="873" y="6582"/>
                  <a:pt x="878" y="6582"/>
                </a:cubicBezTo>
                <a:lnTo>
                  <a:pt x="878" y="6582"/>
                </a:lnTo>
                <a:close/>
                <a:moveTo>
                  <a:pt x="7582" y="6578"/>
                </a:moveTo>
                <a:cubicBezTo>
                  <a:pt x="7582" y="6578"/>
                  <a:pt x="7582" y="6578"/>
                  <a:pt x="7582" y="6578"/>
                </a:cubicBezTo>
                <a:lnTo>
                  <a:pt x="7582" y="6578"/>
                </a:lnTo>
                <a:close/>
                <a:moveTo>
                  <a:pt x="13254" y="1902"/>
                </a:moveTo>
                <a:lnTo>
                  <a:pt x="13254" y="1902"/>
                </a:lnTo>
                <a:lnTo>
                  <a:pt x="13254" y="1902"/>
                </a:lnTo>
                <a:cubicBezTo>
                  <a:pt x="13254" y="1912"/>
                  <a:pt x="13254" y="1918"/>
                  <a:pt x="13254" y="1925"/>
                </a:cubicBezTo>
                <a:cubicBezTo>
                  <a:pt x="13254" y="1925"/>
                  <a:pt x="13249" y="1921"/>
                  <a:pt x="13249" y="1921"/>
                </a:cubicBezTo>
                <a:cubicBezTo>
                  <a:pt x="13262" y="1921"/>
                  <a:pt x="13275" y="1921"/>
                  <a:pt x="13284" y="1921"/>
                </a:cubicBezTo>
                <a:cubicBezTo>
                  <a:pt x="13301" y="1921"/>
                  <a:pt x="13318" y="1925"/>
                  <a:pt x="13339" y="1925"/>
                </a:cubicBezTo>
                <a:lnTo>
                  <a:pt x="13339" y="1925"/>
                </a:lnTo>
                <a:cubicBezTo>
                  <a:pt x="13322" y="1925"/>
                  <a:pt x="13301" y="1921"/>
                  <a:pt x="13284" y="1921"/>
                </a:cubicBezTo>
                <a:cubicBezTo>
                  <a:pt x="13275" y="1918"/>
                  <a:pt x="13262" y="1912"/>
                  <a:pt x="13254" y="1902"/>
                </a:cubicBezTo>
                <a:close/>
                <a:moveTo>
                  <a:pt x="13163" y="1928"/>
                </a:moveTo>
                <a:cubicBezTo>
                  <a:pt x="13150" y="1928"/>
                  <a:pt x="13142" y="1928"/>
                  <a:pt x="13129" y="1928"/>
                </a:cubicBezTo>
                <a:cubicBezTo>
                  <a:pt x="13116" y="1921"/>
                  <a:pt x="13103" y="1918"/>
                  <a:pt x="13125" y="1928"/>
                </a:cubicBezTo>
                <a:cubicBezTo>
                  <a:pt x="13099" y="1928"/>
                  <a:pt x="13116" y="1928"/>
                  <a:pt x="13129" y="1928"/>
                </a:cubicBezTo>
                <a:cubicBezTo>
                  <a:pt x="13142" y="1928"/>
                  <a:pt x="13150" y="1928"/>
                  <a:pt x="13163" y="1928"/>
                </a:cubicBezTo>
                <a:lnTo>
                  <a:pt x="13168" y="1925"/>
                </a:lnTo>
                <a:lnTo>
                  <a:pt x="13163" y="1928"/>
                </a:lnTo>
                <a:close/>
                <a:moveTo>
                  <a:pt x="9147" y="2127"/>
                </a:moveTo>
                <a:lnTo>
                  <a:pt x="9147" y="2127"/>
                </a:lnTo>
                <a:cubicBezTo>
                  <a:pt x="9147" y="2133"/>
                  <a:pt x="9147" y="2143"/>
                  <a:pt x="9147" y="2149"/>
                </a:cubicBezTo>
                <a:cubicBezTo>
                  <a:pt x="9143" y="2152"/>
                  <a:pt x="9143" y="2156"/>
                  <a:pt x="9138" y="2156"/>
                </a:cubicBezTo>
                <a:cubicBezTo>
                  <a:pt x="9143" y="2152"/>
                  <a:pt x="9143" y="2149"/>
                  <a:pt x="9147" y="2146"/>
                </a:cubicBezTo>
                <a:cubicBezTo>
                  <a:pt x="9160" y="2140"/>
                  <a:pt x="9168" y="2133"/>
                  <a:pt x="9181" y="2127"/>
                </a:cubicBezTo>
                <a:cubicBezTo>
                  <a:pt x="9181" y="2120"/>
                  <a:pt x="9186" y="2114"/>
                  <a:pt x="9186" y="2108"/>
                </a:cubicBezTo>
                <a:cubicBezTo>
                  <a:pt x="9186" y="2114"/>
                  <a:pt x="9186" y="2120"/>
                  <a:pt x="9186" y="2127"/>
                </a:cubicBezTo>
                <a:cubicBezTo>
                  <a:pt x="9168" y="2127"/>
                  <a:pt x="9160" y="2127"/>
                  <a:pt x="9147" y="2127"/>
                </a:cubicBezTo>
                <a:close/>
                <a:moveTo>
                  <a:pt x="3535" y="6688"/>
                </a:moveTo>
                <a:lnTo>
                  <a:pt x="3526" y="6684"/>
                </a:lnTo>
                <a:lnTo>
                  <a:pt x="3535" y="6688"/>
                </a:lnTo>
                <a:lnTo>
                  <a:pt x="3539" y="6688"/>
                </a:lnTo>
                <a:cubicBezTo>
                  <a:pt x="3539" y="6691"/>
                  <a:pt x="3535" y="6688"/>
                  <a:pt x="3535" y="6688"/>
                </a:cubicBezTo>
                <a:close/>
                <a:moveTo>
                  <a:pt x="7551" y="6688"/>
                </a:moveTo>
                <a:lnTo>
                  <a:pt x="7547" y="6684"/>
                </a:lnTo>
                <a:lnTo>
                  <a:pt x="7551" y="6688"/>
                </a:lnTo>
                <a:lnTo>
                  <a:pt x="7551" y="6688"/>
                </a:lnTo>
                <a:cubicBezTo>
                  <a:pt x="7556" y="6691"/>
                  <a:pt x="7551" y="6688"/>
                  <a:pt x="7551" y="6688"/>
                </a:cubicBezTo>
                <a:close/>
                <a:moveTo>
                  <a:pt x="8764" y="2390"/>
                </a:moveTo>
                <a:cubicBezTo>
                  <a:pt x="8755" y="2384"/>
                  <a:pt x="8743" y="2374"/>
                  <a:pt x="8734" y="2368"/>
                </a:cubicBezTo>
                <a:cubicBezTo>
                  <a:pt x="8734" y="2361"/>
                  <a:pt x="8734" y="2355"/>
                  <a:pt x="8734" y="2345"/>
                </a:cubicBezTo>
                <a:cubicBezTo>
                  <a:pt x="8738" y="2339"/>
                  <a:pt x="8743" y="2332"/>
                  <a:pt x="8743" y="2329"/>
                </a:cubicBezTo>
                <a:cubicBezTo>
                  <a:pt x="8738" y="2335"/>
                  <a:pt x="8738" y="2342"/>
                  <a:pt x="8734" y="2348"/>
                </a:cubicBezTo>
                <a:cubicBezTo>
                  <a:pt x="8622" y="2374"/>
                  <a:pt x="8510" y="2403"/>
                  <a:pt x="8403" y="2428"/>
                </a:cubicBezTo>
                <a:lnTo>
                  <a:pt x="8403" y="2428"/>
                </a:lnTo>
                <a:cubicBezTo>
                  <a:pt x="8433" y="2371"/>
                  <a:pt x="8515" y="2326"/>
                  <a:pt x="8463" y="2252"/>
                </a:cubicBezTo>
                <a:cubicBezTo>
                  <a:pt x="8485" y="2249"/>
                  <a:pt x="8506" y="2246"/>
                  <a:pt x="8472" y="2252"/>
                </a:cubicBezTo>
                <a:cubicBezTo>
                  <a:pt x="8502" y="2236"/>
                  <a:pt x="8485" y="2246"/>
                  <a:pt x="8467" y="2255"/>
                </a:cubicBezTo>
                <a:cubicBezTo>
                  <a:pt x="8171" y="2339"/>
                  <a:pt x="8136" y="2570"/>
                  <a:pt x="7990" y="2737"/>
                </a:cubicBezTo>
                <a:cubicBezTo>
                  <a:pt x="7921" y="2814"/>
                  <a:pt x="7822" y="2894"/>
                  <a:pt x="7883" y="3006"/>
                </a:cubicBezTo>
                <a:lnTo>
                  <a:pt x="7883" y="3006"/>
                </a:lnTo>
                <a:cubicBezTo>
                  <a:pt x="7977" y="3032"/>
                  <a:pt x="7973" y="2932"/>
                  <a:pt x="8046" y="2929"/>
                </a:cubicBezTo>
                <a:cubicBezTo>
                  <a:pt x="8037" y="2977"/>
                  <a:pt x="8033" y="3022"/>
                  <a:pt x="8024" y="3070"/>
                </a:cubicBezTo>
                <a:cubicBezTo>
                  <a:pt x="8024" y="3080"/>
                  <a:pt x="8024" y="3090"/>
                  <a:pt x="8024" y="3099"/>
                </a:cubicBezTo>
                <a:lnTo>
                  <a:pt x="8033" y="3102"/>
                </a:lnTo>
                <a:cubicBezTo>
                  <a:pt x="8033" y="3102"/>
                  <a:pt x="8024" y="3102"/>
                  <a:pt x="8024" y="3102"/>
                </a:cubicBezTo>
                <a:cubicBezTo>
                  <a:pt x="8024" y="3093"/>
                  <a:pt x="8024" y="3080"/>
                  <a:pt x="8024" y="3070"/>
                </a:cubicBezTo>
                <a:cubicBezTo>
                  <a:pt x="8046" y="3058"/>
                  <a:pt x="8067" y="3041"/>
                  <a:pt x="8089" y="3029"/>
                </a:cubicBezTo>
                <a:lnTo>
                  <a:pt x="8093" y="3032"/>
                </a:lnTo>
                <a:lnTo>
                  <a:pt x="8089" y="3029"/>
                </a:lnTo>
                <a:cubicBezTo>
                  <a:pt x="8119" y="3000"/>
                  <a:pt x="8145" y="2971"/>
                  <a:pt x="8175" y="2942"/>
                </a:cubicBezTo>
                <a:lnTo>
                  <a:pt x="8175" y="2942"/>
                </a:lnTo>
                <a:cubicBezTo>
                  <a:pt x="8265" y="2817"/>
                  <a:pt x="8356" y="2698"/>
                  <a:pt x="8489" y="2592"/>
                </a:cubicBezTo>
                <a:cubicBezTo>
                  <a:pt x="8575" y="2528"/>
                  <a:pt x="8712" y="2493"/>
                  <a:pt x="8734" y="2387"/>
                </a:cubicBezTo>
                <a:cubicBezTo>
                  <a:pt x="8743" y="2390"/>
                  <a:pt x="8755" y="2390"/>
                  <a:pt x="8764" y="2390"/>
                </a:cubicBezTo>
                <a:cubicBezTo>
                  <a:pt x="8777" y="2390"/>
                  <a:pt x="8786" y="2390"/>
                  <a:pt x="8798" y="2393"/>
                </a:cubicBezTo>
                <a:cubicBezTo>
                  <a:pt x="8811" y="2387"/>
                  <a:pt x="8829" y="2380"/>
                  <a:pt x="8803" y="2393"/>
                </a:cubicBezTo>
                <a:cubicBezTo>
                  <a:pt x="8820" y="2374"/>
                  <a:pt x="8811" y="2384"/>
                  <a:pt x="8803" y="2393"/>
                </a:cubicBezTo>
                <a:cubicBezTo>
                  <a:pt x="8786" y="2393"/>
                  <a:pt x="8773" y="2390"/>
                  <a:pt x="8764" y="2390"/>
                </a:cubicBezTo>
                <a:close/>
                <a:moveTo>
                  <a:pt x="13989" y="2502"/>
                </a:moveTo>
                <a:cubicBezTo>
                  <a:pt x="13989" y="2493"/>
                  <a:pt x="13989" y="2486"/>
                  <a:pt x="13989" y="2477"/>
                </a:cubicBezTo>
                <a:cubicBezTo>
                  <a:pt x="14049" y="2457"/>
                  <a:pt x="14028" y="2435"/>
                  <a:pt x="13993" y="2412"/>
                </a:cubicBezTo>
                <a:cubicBezTo>
                  <a:pt x="13967" y="2390"/>
                  <a:pt x="13942" y="2371"/>
                  <a:pt x="13920" y="2351"/>
                </a:cubicBezTo>
                <a:cubicBezTo>
                  <a:pt x="13972" y="2271"/>
                  <a:pt x="14049" y="2361"/>
                  <a:pt x="14109" y="2319"/>
                </a:cubicBezTo>
                <a:cubicBezTo>
                  <a:pt x="14062" y="2246"/>
                  <a:pt x="14002" y="2194"/>
                  <a:pt x="13873" y="2213"/>
                </a:cubicBezTo>
                <a:cubicBezTo>
                  <a:pt x="13873" y="2210"/>
                  <a:pt x="13873" y="2210"/>
                  <a:pt x="13868" y="2207"/>
                </a:cubicBezTo>
                <a:cubicBezTo>
                  <a:pt x="13868" y="2210"/>
                  <a:pt x="13868" y="2210"/>
                  <a:pt x="13868" y="2213"/>
                </a:cubicBezTo>
                <a:cubicBezTo>
                  <a:pt x="13843" y="2300"/>
                  <a:pt x="13787" y="2400"/>
                  <a:pt x="13989" y="2409"/>
                </a:cubicBezTo>
                <a:cubicBezTo>
                  <a:pt x="13989" y="2432"/>
                  <a:pt x="13989" y="2454"/>
                  <a:pt x="13985" y="2477"/>
                </a:cubicBezTo>
                <a:cubicBezTo>
                  <a:pt x="13980" y="2480"/>
                  <a:pt x="13976" y="2483"/>
                  <a:pt x="13976" y="2483"/>
                </a:cubicBezTo>
                <a:cubicBezTo>
                  <a:pt x="13985" y="2489"/>
                  <a:pt x="13989" y="2496"/>
                  <a:pt x="13989" y="2502"/>
                </a:cubicBezTo>
                <a:cubicBezTo>
                  <a:pt x="13993" y="2499"/>
                  <a:pt x="13989" y="2502"/>
                  <a:pt x="13989" y="2502"/>
                </a:cubicBezTo>
                <a:close/>
                <a:moveTo>
                  <a:pt x="12570" y="2611"/>
                </a:moveTo>
                <a:cubicBezTo>
                  <a:pt x="12561" y="2618"/>
                  <a:pt x="12553" y="2627"/>
                  <a:pt x="12540" y="2634"/>
                </a:cubicBezTo>
                <a:cubicBezTo>
                  <a:pt x="12510" y="2647"/>
                  <a:pt x="12479" y="2663"/>
                  <a:pt x="12449" y="2676"/>
                </a:cubicBezTo>
                <a:cubicBezTo>
                  <a:pt x="12411" y="2698"/>
                  <a:pt x="12376" y="2717"/>
                  <a:pt x="12338" y="2740"/>
                </a:cubicBezTo>
                <a:cubicBezTo>
                  <a:pt x="12342" y="2743"/>
                  <a:pt x="12346" y="2746"/>
                  <a:pt x="12350" y="2749"/>
                </a:cubicBezTo>
                <a:cubicBezTo>
                  <a:pt x="12385" y="2724"/>
                  <a:pt x="12415" y="2698"/>
                  <a:pt x="12449" y="2672"/>
                </a:cubicBezTo>
                <a:cubicBezTo>
                  <a:pt x="12479" y="2660"/>
                  <a:pt x="12510" y="2644"/>
                  <a:pt x="12540" y="2631"/>
                </a:cubicBezTo>
                <a:cubicBezTo>
                  <a:pt x="12548" y="2624"/>
                  <a:pt x="12561" y="2618"/>
                  <a:pt x="12570" y="2611"/>
                </a:cubicBezTo>
                <a:cubicBezTo>
                  <a:pt x="12578" y="2602"/>
                  <a:pt x="12591" y="2595"/>
                  <a:pt x="12600" y="2586"/>
                </a:cubicBezTo>
                <a:cubicBezTo>
                  <a:pt x="12621" y="2579"/>
                  <a:pt x="12639" y="2573"/>
                  <a:pt x="12660" y="2566"/>
                </a:cubicBezTo>
                <a:cubicBezTo>
                  <a:pt x="12643" y="2573"/>
                  <a:pt x="12621" y="2579"/>
                  <a:pt x="12604" y="2586"/>
                </a:cubicBezTo>
                <a:cubicBezTo>
                  <a:pt x="12591" y="2595"/>
                  <a:pt x="12583" y="2602"/>
                  <a:pt x="12570" y="2611"/>
                </a:cubicBezTo>
                <a:close/>
                <a:moveTo>
                  <a:pt x="20013" y="6777"/>
                </a:moveTo>
                <a:cubicBezTo>
                  <a:pt x="20013" y="6777"/>
                  <a:pt x="20013" y="6777"/>
                  <a:pt x="20013" y="6777"/>
                </a:cubicBezTo>
                <a:lnTo>
                  <a:pt x="20013" y="6777"/>
                </a:lnTo>
                <a:close/>
                <a:moveTo>
                  <a:pt x="11155" y="2679"/>
                </a:moveTo>
                <a:cubicBezTo>
                  <a:pt x="11146" y="2669"/>
                  <a:pt x="11133" y="2663"/>
                  <a:pt x="11125" y="2653"/>
                </a:cubicBezTo>
                <a:cubicBezTo>
                  <a:pt x="11125" y="2637"/>
                  <a:pt x="11125" y="2624"/>
                  <a:pt x="11125" y="2608"/>
                </a:cubicBezTo>
                <a:cubicBezTo>
                  <a:pt x="11189" y="2615"/>
                  <a:pt x="11215" y="2595"/>
                  <a:pt x="11194" y="2528"/>
                </a:cubicBezTo>
                <a:cubicBezTo>
                  <a:pt x="11164" y="2563"/>
                  <a:pt x="11146" y="2586"/>
                  <a:pt x="11129" y="2608"/>
                </a:cubicBezTo>
                <a:cubicBezTo>
                  <a:pt x="11060" y="2592"/>
                  <a:pt x="10987" y="2573"/>
                  <a:pt x="10897" y="2550"/>
                </a:cubicBezTo>
                <a:cubicBezTo>
                  <a:pt x="10777" y="2814"/>
                  <a:pt x="10450" y="2528"/>
                  <a:pt x="10235" y="2733"/>
                </a:cubicBezTo>
                <a:cubicBezTo>
                  <a:pt x="10278" y="2637"/>
                  <a:pt x="10295" y="2602"/>
                  <a:pt x="10316" y="2550"/>
                </a:cubicBezTo>
                <a:cubicBezTo>
                  <a:pt x="10226" y="2570"/>
                  <a:pt x="10153" y="2583"/>
                  <a:pt x="10097" y="2595"/>
                </a:cubicBezTo>
                <a:cubicBezTo>
                  <a:pt x="10054" y="2451"/>
                  <a:pt x="10329" y="2368"/>
                  <a:pt x="10213" y="2207"/>
                </a:cubicBezTo>
                <a:cubicBezTo>
                  <a:pt x="10226" y="2207"/>
                  <a:pt x="10239" y="2207"/>
                  <a:pt x="10222" y="2207"/>
                </a:cubicBezTo>
                <a:cubicBezTo>
                  <a:pt x="10243" y="2201"/>
                  <a:pt x="10230" y="2204"/>
                  <a:pt x="10218" y="2210"/>
                </a:cubicBezTo>
                <a:cubicBezTo>
                  <a:pt x="10110" y="2332"/>
                  <a:pt x="9968" y="2422"/>
                  <a:pt x="9775" y="2473"/>
                </a:cubicBezTo>
                <a:cubicBezTo>
                  <a:pt x="9766" y="2451"/>
                  <a:pt x="9753" y="2428"/>
                  <a:pt x="9745" y="2406"/>
                </a:cubicBezTo>
                <a:cubicBezTo>
                  <a:pt x="9671" y="2403"/>
                  <a:pt x="9611" y="2457"/>
                  <a:pt x="9542" y="2416"/>
                </a:cubicBezTo>
                <a:cubicBezTo>
                  <a:pt x="9560" y="2377"/>
                  <a:pt x="9577" y="2342"/>
                  <a:pt x="9590" y="2303"/>
                </a:cubicBezTo>
                <a:cubicBezTo>
                  <a:pt x="9452" y="2294"/>
                  <a:pt x="9392" y="2419"/>
                  <a:pt x="9254" y="2400"/>
                </a:cubicBezTo>
                <a:cubicBezTo>
                  <a:pt x="9229" y="2287"/>
                  <a:pt x="9461" y="2258"/>
                  <a:pt x="9388" y="2140"/>
                </a:cubicBezTo>
                <a:cubicBezTo>
                  <a:pt x="9396" y="2136"/>
                  <a:pt x="9405" y="2133"/>
                  <a:pt x="9413" y="2130"/>
                </a:cubicBezTo>
                <a:cubicBezTo>
                  <a:pt x="9405" y="2133"/>
                  <a:pt x="9396" y="2136"/>
                  <a:pt x="9392" y="2140"/>
                </a:cubicBezTo>
                <a:cubicBezTo>
                  <a:pt x="9173" y="2281"/>
                  <a:pt x="8915" y="2393"/>
                  <a:pt x="8811" y="2611"/>
                </a:cubicBezTo>
                <a:cubicBezTo>
                  <a:pt x="8803" y="2634"/>
                  <a:pt x="8751" y="2663"/>
                  <a:pt x="8807" y="2685"/>
                </a:cubicBezTo>
                <a:cubicBezTo>
                  <a:pt x="8820" y="2688"/>
                  <a:pt x="8841" y="2676"/>
                  <a:pt x="8863" y="2672"/>
                </a:cubicBezTo>
                <a:lnTo>
                  <a:pt x="8863" y="2672"/>
                </a:lnTo>
                <a:cubicBezTo>
                  <a:pt x="8872" y="2656"/>
                  <a:pt x="8880" y="2644"/>
                  <a:pt x="8893" y="2627"/>
                </a:cubicBezTo>
                <a:lnTo>
                  <a:pt x="8893" y="2627"/>
                </a:lnTo>
                <a:cubicBezTo>
                  <a:pt x="8923" y="2618"/>
                  <a:pt x="8953" y="2611"/>
                  <a:pt x="8988" y="2602"/>
                </a:cubicBezTo>
                <a:lnTo>
                  <a:pt x="8988" y="2602"/>
                </a:lnTo>
                <a:cubicBezTo>
                  <a:pt x="9091" y="2586"/>
                  <a:pt x="9181" y="2464"/>
                  <a:pt x="9297" y="2566"/>
                </a:cubicBezTo>
                <a:cubicBezTo>
                  <a:pt x="9293" y="2615"/>
                  <a:pt x="9284" y="2653"/>
                  <a:pt x="9280" y="2692"/>
                </a:cubicBezTo>
                <a:cubicBezTo>
                  <a:pt x="9280" y="2692"/>
                  <a:pt x="9276" y="2688"/>
                  <a:pt x="9276" y="2688"/>
                </a:cubicBezTo>
                <a:cubicBezTo>
                  <a:pt x="9284" y="2711"/>
                  <a:pt x="9297" y="2733"/>
                  <a:pt x="9306" y="2756"/>
                </a:cubicBezTo>
                <a:cubicBezTo>
                  <a:pt x="9315" y="2756"/>
                  <a:pt x="9327" y="2756"/>
                  <a:pt x="9336" y="2756"/>
                </a:cubicBezTo>
                <a:cubicBezTo>
                  <a:pt x="9366" y="2756"/>
                  <a:pt x="9396" y="2756"/>
                  <a:pt x="9426" y="2759"/>
                </a:cubicBezTo>
                <a:lnTo>
                  <a:pt x="9422" y="2756"/>
                </a:lnTo>
                <a:cubicBezTo>
                  <a:pt x="9431" y="2772"/>
                  <a:pt x="9444" y="2785"/>
                  <a:pt x="9452" y="2801"/>
                </a:cubicBezTo>
                <a:cubicBezTo>
                  <a:pt x="9452" y="2807"/>
                  <a:pt x="9452" y="2817"/>
                  <a:pt x="9452" y="2823"/>
                </a:cubicBezTo>
                <a:cubicBezTo>
                  <a:pt x="9456" y="2833"/>
                  <a:pt x="9461" y="2843"/>
                  <a:pt x="9452" y="2826"/>
                </a:cubicBezTo>
                <a:cubicBezTo>
                  <a:pt x="9474" y="2833"/>
                  <a:pt x="9461" y="2830"/>
                  <a:pt x="9448" y="2826"/>
                </a:cubicBezTo>
                <a:cubicBezTo>
                  <a:pt x="9448" y="2817"/>
                  <a:pt x="9448" y="2810"/>
                  <a:pt x="9448" y="2801"/>
                </a:cubicBezTo>
                <a:cubicBezTo>
                  <a:pt x="9534" y="2721"/>
                  <a:pt x="9654" y="2714"/>
                  <a:pt x="9775" y="2717"/>
                </a:cubicBezTo>
                <a:lnTo>
                  <a:pt x="9775" y="2717"/>
                </a:lnTo>
                <a:cubicBezTo>
                  <a:pt x="9762" y="2727"/>
                  <a:pt x="9753" y="2740"/>
                  <a:pt x="9740" y="2749"/>
                </a:cubicBezTo>
                <a:cubicBezTo>
                  <a:pt x="9762" y="2759"/>
                  <a:pt x="9783" y="2772"/>
                  <a:pt x="9805" y="2782"/>
                </a:cubicBezTo>
                <a:cubicBezTo>
                  <a:pt x="9775" y="2788"/>
                  <a:pt x="9745" y="2798"/>
                  <a:pt x="9714" y="2804"/>
                </a:cubicBezTo>
                <a:cubicBezTo>
                  <a:pt x="9706" y="2820"/>
                  <a:pt x="9659" y="2843"/>
                  <a:pt x="9727" y="2855"/>
                </a:cubicBezTo>
                <a:cubicBezTo>
                  <a:pt x="9723" y="2836"/>
                  <a:pt x="9719" y="2820"/>
                  <a:pt x="9714" y="2804"/>
                </a:cubicBezTo>
                <a:cubicBezTo>
                  <a:pt x="9745" y="2794"/>
                  <a:pt x="9792" y="2833"/>
                  <a:pt x="9805" y="2782"/>
                </a:cubicBezTo>
                <a:cubicBezTo>
                  <a:pt x="9917" y="2753"/>
                  <a:pt x="10054" y="2644"/>
                  <a:pt x="10097" y="2839"/>
                </a:cubicBezTo>
                <a:cubicBezTo>
                  <a:pt x="10106" y="2875"/>
                  <a:pt x="10175" y="2903"/>
                  <a:pt x="10239" y="2871"/>
                </a:cubicBezTo>
                <a:cubicBezTo>
                  <a:pt x="10321" y="2830"/>
                  <a:pt x="10364" y="2868"/>
                  <a:pt x="10403" y="2916"/>
                </a:cubicBezTo>
                <a:cubicBezTo>
                  <a:pt x="10390" y="2920"/>
                  <a:pt x="10377" y="2920"/>
                  <a:pt x="10394" y="2916"/>
                </a:cubicBezTo>
                <a:cubicBezTo>
                  <a:pt x="10377" y="2923"/>
                  <a:pt x="10390" y="2920"/>
                  <a:pt x="10398" y="2913"/>
                </a:cubicBezTo>
                <a:cubicBezTo>
                  <a:pt x="10527" y="2916"/>
                  <a:pt x="10652" y="2804"/>
                  <a:pt x="10781" y="2913"/>
                </a:cubicBezTo>
                <a:lnTo>
                  <a:pt x="10777" y="2910"/>
                </a:lnTo>
                <a:cubicBezTo>
                  <a:pt x="10858" y="2952"/>
                  <a:pt x="10854" y="2868"/>
                  <a:pt x="10901" y="2862"/>
                </a:cubicBezTo>
                <a:lnTo>
                  <a:pt x="10901" y="2865"/>
                </a:lnTo>
                <a:cubicBezTo>
                  <a:pt x="11030" y="2859"/>
                  <a:pt x="11022" y="2737"/>
                  <a:pt x="11134" y="2714"/>
                </a:cubicBezTo>
                <a:lnTo>
                  <a:pt x="11134" y="2714"/>
                </a:lnTo>
                <a:cubicBezTo>
                  <a:pt x="11134" y="2692"/>
                  <a:pt x="11138" y="2666"/>
                  <a:pt x="11138" y="2644"/>
                </a:cubicBezTo>
                <a:cubicBezTo>
                  <a:pt x="11138" y="2660"/>
                  <a:pt x="11146" y="2669"/>
                  <a:pt x="11155" y="2679"/>
                </a:cubicBezTo>
                <a:cubicBezTo>
                  <a:pt x="11155" y="2676"/>
                  <a:pt x="11155" y="2679"/>
                  <a:pt x="11155" y="2679"/>
                </a:cubicBezTo>
                <a:close/>
                <a:moveTo>
                  <a:pt x="8704" y="2765"/>
                </a:moveTo>
                <a:lnTo>
                  <a:pt x="8704" y="2765"/>
                </a:lnTo>
                <a:lnTo>
                  <a:pt x="8708" y="2769"/>
                </a:lnTo>
                <a:cubicBezTo>
                  <a:pt x="8708" y="2769"/>
                  <a:pt x="8704" y="2765"/>
                  <a:pt x="8704" y="2765"/>
                </a:cubicBezTo>
                <a:close/>
                <a:moveTo>
                  <a:pt x="1996" y="6116"/>
                </a:moveTo>
                <a:lnTo>
                  <a:pt x="1996" y="6116"/>
                </a:lnTo>
                <a:lnTo>
                  <a:pt x="1996" y="6116"/>
                </a:lnTo>
                <a:cubicBezTo>
                  <a:pt x="1996" y="6116"/>
                  <a:pt x="1996" y="6116"/>
                  <a:pt x="1996" y="6116"/>
                </a:cubicBezTo>
                <a:close/>
                <a:moveTo>
                  <a:pt x="12187" y="2897"/>
                </a:moveTo>
                <a:lnTo>
                  <a:pt x="12183" y="2900"/>
                </a:lnTo>
                <a:cubicBezTo>
                  <a:pt x="12183" y="2900"/>
                  <a:pt x="12191" y="2897"/>
                  <a:pt x="12187" y="2897"/>
                </a:cubicBezTo>
                <a:cubicBezTo>
                  <a:pt x="12191" y="2897"/>
                  <a:pt x="12191" y="2897"/>
                  <a:pt x="12196" y="2894"/>
                </a:cubicBezTo>
                <a:cubicBezTo>
                  <a:pt x="12196" y="2897"/>
                  <a:pt x="12191" y="2897"/>
                  <a:pt x="12187" y="2897"/>
                </a:cubicBezTo>
                <a:close/>
                <a:moveTo>
                  <a:pt x="15851" y="20399"/>
                </a:moveTo>
                <a:cubicBezTo>
                  <a:pt x="15855" y="20402"/>
                  <a:pt x="15859" y="20405"/>
                  <a:pt x="15859" y="20405"/>
                </a:cubicBezTo>
                <a:cubicBezTo>
                  <a:pt x="15855" y="20411"/>
                  <a:pt x="15851" y="20415"/>
                  <a:pt x="15851" y="20421"/>
                </a:cubicBezTo>
                <a:cubicBezTo>
                  <a:pt x="15864" y="20434"/>
                  <a:pt x="15872" y="20450"/>
                  <a:pt x="15885" y="20463"/>
                </a:cubicBezTo>
                <a:cubicBezTo>
                  <a:pt x="15885" y="20472"/>
                  <a:pt x="15885" y="20482"/>
                  <a:pt x="15885" y="20488"/>
                </a:cubicBezTo>
                <a:cubicBezTo>
                  <a:pt x="15864" y="20501"/>
                  <a:pt x="15847" y="20517"/>
                  <a:pt x="15825" y="20530"/>
                </a:cubicBezTo>
                <a:cubicBezTo>
                  <a:pt x="15821" y="20533"/>
                  <a:pt x="15816" y="20537"/>
                  <a:pt x="15816" y="20537"/>
                </a:cubicBezTo>
                <a:cubicBezTo>
                  <a:pt x="15816" y="20543"/>
                  <a:pt x="15821" y="20546"/>
                  <a:pt x="15825" y="20553"/>
                </a:cubicBezTo>
                <a:cubicBezTo>
                  <a:pt x="15829" y="20556"/>
                  <a:pt x="15834" y="20559"/>
                  <a:pt x="15838" y="20559"/>
                </a:cubicBezTo>
                <a:cubicBezTo>
                  <a:pt x="15834" y="20556"/>
                  <a:pt x="15825" y="20556"/>
                  <a:pt x="15821" y="20553"/>
                </a:cubicBezTo>
                <a:cubicBezTo>
                  <a:pt x="15821" y="20543"/>
                  <a:pt x="15821" y="20533"/>
                  <a:pt x="15821" y="20527"/>
                </a:cubicBezTo>
                <a:cubicBezTo>
                  <a:pt x="15838" y="20520"/>
                  <a:pt x="15859" y="20514"/>
                  <a:pt x="15877" y="20508"/>
                </a:cubicBezTo>
                <a:cubicBezTo>
                  <a:pt x="15894" y="20508"/>
                  <a:pt x="15915" y="20504"/>
                  <a:pt x="15933" y="20504"/>
                </a:cubicBezTo>
                <a:lnTo>
                  <a:pt x="15937" y="20504"/>
                </a:lnTo>
                <a:cubicBezTo>
                  <a:pt x="15937" y="20504"/>
                  <a:pt x="15933" y="20504"/>
                  <a:pt x="15933" y="20504"/>
                </a:cubicBezTo>
                <a:cubicBezTo>
                  <a:pt x="15911" y="20508"/>
                  <a:pt x="15894" y="20508"/>
                  <a:pt x="15872" y="20511"/>
                </a:cubicBezTo>
                <a:cubicBezTo>
                  <a:pt x="15872" y="20501"/>
                  <a:pt x="15877" y="20495"/>
                  <a:pt x="15877" y="20485"/>
                </a:cubicBezTo>
                <a:cubicBezTo>
                  <a:pt x="15877" y="20479"/>
                  <a:pt x="15877" y="20469"/>
                  <a:pt x="15877" y="20463"/>
                </a:cubicBezTo>
                <a:cubicBezTo>
                  <a:pt x="15877" y="20447"/>
                  <a:pt x="15877" y="20434"/>
                  <a:pt x="15877" y="20418"/>
                </a:cubicBezTo>
                <a:cubicBezTo>
                  <a:pt x="15898" y="20411"/>
                  <a:pt x="15920" y="20405"/>
                  <a:pt x="15937" y="20399"/>
                </a:cubicBezTo>
                <a:lnTo>
                  <a:pt x="15941" y="20395"/>
                </a:lnTo>
                <a:cubicBezTo>
                  <a:pt x="15941" y="20395"/>
                  <a:pt x="15937" y="20399"/>
                  <a:pt x="15937" y="20399"/>
                </a:cubicBezTo>
                <a:cubicBezTo>
                  <a:pt x="15915" y="20399"/>
                  <a:pt x="15898" y="20399"/>
                  <a:pt x="15877" y="20399"/>
                </a:cubicBezTo>
                <a:cubicBezTo>
                  <a:pt x="15872" y="20402"/>
                  <a:pt x="15859" y="20402"/>
                  <a:pt x="15851" y="20399"/>
                </a:cubicBezTo>
                <a:close/>
                <a:moveTo>
                  <a:pt x="6700" y="3054"/>
                </a:moveTo>
                <a:cubicBezTo>
                  <a:pt x="6700" y="3054"/>
                  <a:pt x="6696" y="3054"/>
                  <a:pt x="6700" y="3054"/>
                </a:cubicBezTo>
                <a:cubicBezTo>
                  <a:pt x="6709" y="3045"/>
                  <a:pt x="6717" y="3035"/>
                  <a:pt x="6726" y="3029"/>
                </a:cubicBezTo>
                <a:cubicBezTo>
                  <a:pt x="6726" y="3013"/>
                  <a:pt x="6726" y="3000"/>
                  <a:pt x="6726" y="2984"/>
                </a:cubicBezTo>
                <a:cubicBezTo>
                  <a:pt x="6739" y="2955"/>
                  <a:pt x="6752" y="2926"/>
                  <a:pt x="6786" y="2839"/>
                </a:cubicBezTo>
                <a:cubicBezTo>
                  <a:pt x="6786" y="2971"/>
                  <a:pt x="6786" y="3041"/>
                  <a:pt x="6786" y="3115"/>
                </a:cubicBezTo>
                <a:cubicBezTo>
                  <a:pt x="6820" y="3099"/>
                  <a:pt x="6881" y="3086"/>
                  <a:pt x="6885" y="3064"/>
                </a:cubicBezTo>
                <a:cubicBezTo>
                  <a:pt x="6945" y="2881"/>
                  <a:pt x="6980" y="2692"/>
                  <a:pt x="7044" y="2496"/>
                </a:cubicBezTo>
                <a:cubicBezTo>
                  <a:pt x="7014" y="2528"/>
                  <a:pt x="6984" y="2560"/>
                  <a:pt x="6954" y="2592"/>
                </a:cubicBezTo>
                <a:cubicBezTo>
                  <a:pt x="6945" y="2586"/>
                  <a:pt x="6932" y="2583"/>
                  <a:pt x="6924" y="2576"/>
                </a:cubicBezTo>
                <a:cubicBezTo>
                  <a:pt x="6992" y="2457"/>
                  <a:pt x="7057" y="2335"/>
                  <a:pt x="7130" y="2207"/>
                </a:cubicBezTo>
                <a:cubicBezTo>
                  <a:pt x="6820" y="2371"/>
                  <a:pt x="6601" y="2798"/>
                  <a:pt x="6700" y="3025"/>
                </a:cubicBezTo>
                <a:cubicBezTo>
                  <a:pt x="6696" y="3038"/>
                  <a:pt x="6700" y="3045"/>
                  <a:pt x="6700" y="3054"/>
                </a:cubicBezTo>
                <a:close/>
                <a:moveTo>
                  <a:pt x="16947" y="3314"/>
                </a:moveTo>
                <a:cubicBezTo>
                  <a:pt x="16943" y="3314"/>
                  <a:pt x="16943" y="3314"/>
                  <a:pt x="16939" y="3311"/>
                </a:cubicBezTo>
                <a:cubicBezTo>
                  <a:pt x="16943" y="3314"/>
                  <a:pt x="16943" y="3314"/>
                  <a:pt x="16947" y="3314"/>
                </a:cubicBezTo>
                <a:lnTo>
                  <a:pt x="16956" y="3318"/>
                </a:lnTo>
                <a:cubicBezTo>
                  <a:pt x="16952" y="3318"/>
                  <a:pt x="16947" y="3314"/>
                  <a:pt x="16947" y="3314"/>
                </a:cubicBezTo>
                <a:close/>
                <a:moveTo>
                  <a:pt x="6696" y="3340"/>
                </a:moveTo>
                <a:lnTo>
                  <a:pt x="6691" y="3340"/>
                </a:lnTo>
                <a:cubicBezTo>
                  <a:pt x="6691" y="3340"/>
                  <a:pt x="6696" y="3340"/>
                  <a:pt x="6696" y="3340"/>
                </a:cubicBezTo>
                <a:lnTo>
                  <a:pt x="6700" y="3337"/>
                </a:lnTo>
                <a:lnTo>
                  <a:pt x="6696" y="3340"/>
                </a:lnTo>
                <a:close/>
                <a:moveTo>
                  <a:pt x="18891" y="7063"/>
                </a:moveTo>
                <a:cubicBezTo>
                  <a:pt x="18900" y="7057"/>
                  <a:pt x="18913" y="7047"/>
                  <a:pt x="18921" y="7041"/>
                </a:cubicBezTo>
                <a:cubicBezTo>
                  <a:pt x="18930" y="7025"/>
                  <a:pt x="18943" y="7012"/>
                  <a:pt x="18951" y="6996"/>
                </a:cubicBezTo>
                <a:lnTo>
                  <a:pt x="18947" y="6999"/>
                </a:lnTo>
                <a:cubicBezTo>
                  <a:pt x="18969" y="6996"/>
                  <a:pt x="18990" y="6996"/>
                  <a:pt x="19012" y="6992"/>
                </a:cubicBezTo>
                <a:lnTo>
                  <a:pt x="19012" y="6992"/>
                </a:lnTo>
                <a:cubicBezTo>
                  <a:pt x="18986" y="6951"/>
                  <a:pt x="19115" y="6983"/>
                  <a:pt x="19067" y="6928"/>
                </a:cubicBezTo>
                <a:cubicBezTo>
                  <a:pt x="19089" y="6915"/>
                  <a:pt x="19110" y="6899"/>
                  <a:pt x="19132" y="6886"/>
                </a:cubicBezTo>
                <a:cubicBezTo>
                  <a:pt x="19110" y="6877"/>
                  <a:pt x="19093" y="6870"/>
                  <a:pt x="19072" y="6861"/>
                </a:cubicBezTo>
                <a:lnTo>
                  <a:pt x="19076" y="6861"/>
                </a:lnTo>
                <a:cubicBezTo>
                  <a:pt x="19076" y="6883"/>
                  <a:pt x="19072" y="6906"/>
                  <a:pt x="19072" y="6931"/>
                </a:cubicBezTo>
                <a:cubicBezTo>
                  <a:pt x="19042" y="6909"/>
                  <a:pt x="19007" y="6886"/>
                  <a:pt x="18977" y="6864"/>
                </a:cubicBezTo>
                <a:lnTo>
                  <a:pt x="18977" y="6864"/>
                </a:lnTo>
                <a:cubicBezTo>
                  <a:pt x="18878" y="6842"/>
                  <a:pt x="18784" y="6819"/>
                  <a:pt x="18685" y="6800"/>
                </a:cubicBezTo>
                <a:lnTo>
                  <a:pt x="18685" y="6800"/>
                </a:lnTo>
                <a:cubicBezTo>
                  <a:pt x="18603" y="6832"/>
                  <a:pt x="18676" y="6861"/>
                  <a:pt x="18685" y="6890"/>
                </a:cubicBezTo>
                <a:cubicBezTo>
                  <a:pt x="18680" y="6893"/>
                  <a:pt x="18676" y="6899"/>
                  <a:pt x="18672" y="6903"/>
                </a:cubicBezTo>
                <a:cubicBezTo>
                  <a:pt x="18676" y="6899"/>
                  <a:pt x="18680" y="6893"/>
                  <a:pt x="18685" y="6890"/>
                </a:cubicBezTo>
                <a:cubicBezTo>
                  <a:pt x="18676" y="6919"/>
                  <a:pt x="18663" y="6947"/>
                  <a:pt x="18655" y="6980"/>
                </a:cubicBezTo>
                <a:cubicBezTo>
                  <a:pt x="18655" y="6980"/>
                  <a:pt x="18655" y="6980"/>
                  <a:pt x="18655" y="6980"/>
                </a:cubicBezTo>
                <a:cubicBezTo>
                  <a:pt x="18581" y="7002"/>
                  <a:pt x="18504" y="7021"/>
                  <a:pt x="18431" y="7044"/>
                </a:cubicBezTo>
                <a:cubicBezTo>
                  <a:pt x="18384" y="7057"/>
                  <a:pt x="18328" y="7079"/>
                  <a:pt x="18354" y="7114"/>
                </a:cubicBezTo>
                <a:cubicBezTo>
                  <a:pt x="18375" y="7143"/>
                  <a:pt x="18341" y="7220"/>
                  <a:pt x="18448" y="7198"/>
                </a:cubicBezTo>
                <a:lnTo>
                  <a:pt x="18444" y="7201"/>
                </a:lnTo>
                <a:cubicBezTo>
                  <a:pt x="18543" y="7146"/>
                  <a:pt x="18620" y="7204"/>
                  <a:pt x="18706" y="7223"/>
                </a:cubicBezTo>
                <a:lnTo>
                  <a:pt x="18710" y="7223"/>
                </a:lnTo>
                <a:cubicBezTo>
                  <a:pt x="18710" y="7223"/>
                  <a:pt x="18702" y="7223"/>
                  <a:pt x="18702" y="7223"/>
                </a:cubicBezTo>
                <a:cubicBezTo>
                  <a:pt x="18702" y="7207"/>
                  <a:pt x="18706" y="7191"/>
                  <a:pt x="18706" y="7175"/>
                </a:cubicBezTo>
                <a:cubicBezTo>
                  <a:pt x="18728" y="7169"/>
                  <a:pt x="18745" y="7159"/>
                  <a:pt x="18766" y="7153"/>
                </a:cubicBezTo>
                <a:cubicBezTo>
                  <a:pt x="18766" y="7146"/>
                  <a:pt x="18766" y="7140"/>
                  <a:pt x="18766" y="7130"/>
                </a:cubicBezTo>
                <a:cubicBezTo>
                  <a:pt x="18758" y="7124"/>
                  <a:pt x="18745" y="7114"/>
                  <a:pt x="18736" y="7108"/>
                </a:cubicBezTo>
                <a:cubicBezTo>
                  <a:pt x="18736" y="7095"/>
                  <a:pt x="18736" y="7079"/>
                  <a:pt x="18736" y="7066"/>
                </a:cubicBezTo>
                <a:lnTo>
                  <a:pt x="18736" y="7066"/>
                </a:lnTo>
                <a:cubicBezTo>
                  <a:pt x="18771" y="7082"/>
                  <a:pt x="18801" y="7089"/>
                  <a:pt x="18831" y="7063"/>
                </a:cubicBezTo>
                <a:lnTo>
                  <a:pt x="18827" y="7066"/>
                </a:lnTo>
                <a:cubicBezTo>
                  <a:pt x="18835" y="7066"/>
                  <a:pt x="18848" y="7066"/>
                  <a:pt x="18857" y="7063"/>
                </a:cubicBezTo>
                <a:cubicBezTo>
                  <a:pt x="18865" y="7073"/>
                  <a:pt x="18878" y="7079"/>
                  <a:pt x="18887" y="7089"/>
                </a:cubicBezTo>
                <a:cubicBezTo>
                  <a:pt x="18887" y="7098"/>
                  <a:pt x="18891" y="7105"/>
                  <a:pt x="18891" y="7114"/>
                </a:cubicBezTo>
                <a:cubicBezTo>
                  <a:pt x="18883" y="7114"/>
                  <a:pt x="18878" y="7118"/>
                  <a:pt x="18870" y="7118"/>
                </a:cubicBezTo>
                <a:cubicBezTo>
                  <a:pt x="18878" y="7114"/>
                  <a:pt x="18883" y="7114"/>
                  <a:pt x="18891" y="7111"/>
                </a:cubicBezTo>
                <a:cubicBezTo>
                  <a:pt x="18891" y="7108"/>
                  <a:pt x="18891" y="7105"/>
                  <a:pt x="18891" y="7102"/>
                </a:cubicBezTo>
                <a:cubicBezTo>
                  <a:pt x="18891" y="7098"/>
                  <a:pt x="18887" y="7092"/>
                  <a:pt x="18883" y="7089"/>
                </a:cubicBezTo>
                <a:cubicBezTo>
                  <a:pt x="18891" y="7079"/>
                  <a:pt x="18891" y="7073"/>
                  <a:pt x="18891" y="7063"/>
                </a:cubicBezTo>
                <a:close/>
                <a:moveTo>
                  <a:pt x="16203" y="3340"/>
                </a:moveTo>
                <a:lnTo>
                  <a:pt x="16203" y="3340"/>
                </a:lnTo>
                <a:lnTo>
                  <a:pt x="16203" y="3340"/>
                </a:lnTo>
                <a:cubicBezTo>
                  <a:pt x="16203" y="3340"/>
                  <a:pt x="16203" y="3340"/>
                  <a:pt x="16203" y="3340"/>
                </a:cubicBezTo>
                <a:close/>
                <a:moveTo>
                  <a:pt x="15941" y="20177"/>
                </a:moveTo>
                <a:lnTo>
                  <a:pt x="15945" y="20174"/>
                </a:lnTo>
                <a:cubicBezTo>
                  <a:pt x="15945" y="20174"/>
                  <a:pt x="15941" y="20180"/>
                  <a:pt x="15941" y="20177"/>
                </a:cubicBezTo>
                <a:lnTo>
                  <a:pt x="15941" y="20177"/>
                </a:lnTo>
                <a:close/>
                <a:moveTo>
                  <a:pt x="16500" y="7172"/>
                </a:moveTo>
                <a:cubicBezTo>
                  <a:pt x="16492" y="7182"/>
                  <a:pt x="16483" y="7188"/>
                  <a:pt x="16470" y="7198"/>
                </a:cubicBezTo>
                <a:cubicBezTo>
                  <a:pt x="16436" y="7207"/>
                  <a:pt x="16406" y="7217"/>
                  <a:pt x="16461" y="7201"/>
                </a:cubicBezTo>
                <a:cubicBezTo>
                  <a:pt x="16414" y="7233"/>
                  <a:pt x="16440" y="7214"/>
                  <a:pt x="16466" y="7198"/>
                </a:cubicBezTo>
                <a:cubicBezTo>
                  <a:pt x="16479" y="7188"/>
                  <a:pt x="16492" y="7182"/>
                  <a:pt x="16500" y="7172"/>
                </a:cubicBezTo>
                <a:cubicBezTo>
                  <a:pt x="16504" y="7172"/>
                  <a:pt x="16504" y="7172"/>
                  <a:pt x="16509" y="7172"/>
                </a:cubicBezTo>
                <a:cubicBezTo>
                  <a:pt x="16509" y="7172"/>
                  <a:pt x="16504" y="7172"/>
                  <a:pt x="16500" y="7172"/>
                </a:cubicBezTo>
                <a:close/>
                <a:moveTo>
                  <a:pt x="8467" y="4020"/>
                </a:moveTo>
                <a:lnTo>
                  <a:pt x="8463" y="4020"/>
                </a:lnTo>
                <a:cubicBezTo>
                  <a:pt x="8463" y="4024"/>
                  <a:pt x="8467" y="4020"/>
                  <a:pt x="8467" y="4020"/>
                </a:cubicBezTo>
                <a:lnTo>
                  <a:pt x="8472" y="4017"/>
                </a:lnTo>
                <a:lnTo>
                  <a:pt x="8467" y="4020"/>
                </a:lnTo>
                <a:close/>
                <a:moveTo>
                  <a:pt x="15967" y="20001"/>
                </a:moveTo>
                <a:cubicBezTo>
                  <a:pt x="15967" y="20001"/>
                  <a:pt x="15967" y="20001"/>
                  <a:pt x="15967" y="20001"/>
                </a:cubicBezTo>
                <a:lnTo>
                  <a:pt x="15967" y="20001"/>
                </a:lnTo>
                <a:close/>
                <a:moveTo>
                  <a:pt x="2795" y="7416"/>
                </a:moveTo>
                <a:cubicBezTo>
                  <a:pt x="2795" y="7416"/>
                  <a:pt x="2795" y="7416"/>
                  <a:pt x="2795" y="7416"/>
                </a:cubicBezTo>
                <a:lnTo>
                  <a:pt x="2795" y="7416"/>
                </a:lnTo>
                <a:lnTo>
                  <a:pt x="2795" y="7416"/>
                </a:lnTo>
                <a:close/>
                <a:moveTo>
                  <a:pt x="6253" y="4110"/>
                </a:moveTo>
                <a:lnTo>
                  <a:pt x="6248" y="4107"/>
                </a:lnTo>
                <a:lnTo>
                  <a:pt x="6253" y="4110"/>
                </a:lnTo>
                <a:cubicBezTo>
                  <a:pt x="6261" y="4117"/>
                  <a:pt x="6274" y="4123"/>
                  <a:pt x="6283" y="4133"/>
                </a:cubicBezTo>
                <a:cubicBezTo>
                  <a:pt x="6291" y="4133"/>
                  <a:pt x="6304" y="4133"/>
                  <a:pt x="6313" y="4133"/>
                </a:cubicBezTo>
                <a:cubicBezTo>
                  <a:pt x="6334" y="4126"/>
                  <a:pt x="6356" y="4120"/>
                  <a:pt x="6416" y="4104"/>
                </a:cubicBezTo>
                <a:cubicBezTo>
                  <a:pt x="6373" y="4146"/>
                  <a:pt x="6360" y="4162"/>
                  <a:pt x="6343" y="4178"/>
                </a:cubicBezTo>
                <a:cubicBezTo>
                  <a:pt x="6326" y="4184"/>
                  <a:pt x="6304" y="4194"/>
                  <a:pt x="6287" y="4200"/>
                </a:cubicBezTo>
                <a:cubicBezTo>
                  <a:pt x="6266" y="4207"/>
                  <a:pt x="6248" y="4216"/>
                  <a:pt x="6227" y="4223"/>
                </a:cubicBezTo>
                <a:cubicBezTo>
                  <a:pt x="6214" y="4223"/>
                  <a:pt x="6205" y="4223"/>
                  <a:pt x="6193" y="4223"/>
                </a:cubicBezTo>
                <a:cubicBezTo>
                  <a:pt x="6175" y="4213"/>
                  <a:pt x="6180" y="4171"/>
                  <a:pt x="6137" y="4200"/>
                </a:cubicBezTo>
                <a:cubicBezTo>
                  <a:pt x="6128" y="4207"/>
                  <a:pt x="6115" y="4216"/>
                  <a:pt x="6107" y="4223"/>
                </a:cubicBezTo>
                <a:cubicBezTo>
                  <a:pt x="6094" y="4223"/>
                  <a:pt x="6085" y="4223"/>
                  <a:pt x="6072" y="4223"/>
                </a:cubicBezTo>
                <a:cubicBezTo>
                  <a:pt x="6072" y="4207"/>
                  <a:pt x="6072" y="4191"/>
                  <a:pt x="6072" y="4178"/>
                </a:cubicBezTo>
                <a:lnTo>
                  <a:pt x="6072" y="4178"/>
                </a:lnTo>
                <a:cubicBezTo>
                  <a:pt x="6072" y="4194"/>
                  <a:pt x="6072" y="4207"/>
                  <a:pt x="6072" y="4223"/>
                </a:cubicBezTo>
                <a:cubicBezTo>
                  <a:pt x="6085" y="4229"/>
                  <a:pt x="6094" y="4235"/>
                  <a:pt x="6107" y="4245"/>
                </a:cubicBezTo>
                <a:cubicBezTo>
                  <a:pt x="6137" y="4251"/>
                  <a:pt x="6167" y="4258"/>
                  <a:pt x="6197" y="4268"/>
                </a:cubicBezTo>
                <a:cubicBezTo>
                  <a:pt x="6197" y="4277"/>
                  <a:pt x="6197" y="4284"/>
                  <a:pt x="6197" y="4293"/>
                </a:cubicBezTo>
                <a:cubicBezTo>
                  <a:pt x="6175" y="4300"/>
                  <a:pt x="6158" y="4306"/>
                  <a:pt x="6137" y="4316"/>
                </a:cubicBezTo>
                <a:cubicBezTo>
                  <a:pt x="6115" y="4316"/>
                  <a:pt x="6094" y="4312"/>
                  <a:pt x="6072" y="4312"/>
                </a:cubicBezTo>
                <a:lnTo>
                  <a:pt x="6076" y="4312"/>
                </a:lnTo>
                <a:cubicBezTo>
                  <a:pt x="6068" y="4296"/>
                  <a:pt x="6059" y="4284"/>
                  <a:pt x="6046" y="4268"/>
                </a:cubicBezTo>
                <a:lnTo>
                  <a:pt x="6046" y="4268"/>
                </a:lnTo>
                <a:cubicBezTo>
                  <a:pt x="5982" y="4258"/>
                  <a:pt x="5917" y="4232"/>
                  <a:pt x="5870" y="4290"/>
                </a:cubicBezTo>
                <a:cubicBezTo>
                  <a:pt x="5866" y="4293"/>
                  <a:pt x="5857" y="4296"/>
                  <a:pt x="5853" y="4300"/>
                </a:cubicBezTo>
                <a:cubicBezTo>
                  <a:pt x="5857" y="4296"/>
                  <a:pt x="5866" y="4293"/>
                  <a:pt x="5870" y="4290"/>
                </a:cubicBezTo>
                <a:cubicBezTo>
                  <a:pt x="5698" y="4399"/>
                  <a:pt x="5732" y="4569"/>
                  <a:pt x="5659" y="4707"/>
                </a:cubicBezTo>
                <a:cubicBezTo>
                  <a:pt x="5659" y="4710"/>
                  <a:pt x="5655" y="4717"/>
                  <a:pt x="5655" y="4720"/>
                </a:cubicBezTo>
                <a:cubicBezTo>
                  <a:pt x="5655" y="4714"/>
                  <a:pt x="5659" y="4710"/>
                  <a:pt x="5659" y="4704"/>
                </a:cubicBezTo>
                <a:cubicBezTo>
                  <a:pt x="5741" y="4678"/>
                  <a:pt x="5823" y="4649"/>
                  <a:pt x="5900" y="4624"/>
                </a:cubicBezTo>
                <a:lnTo>
                  <a:pt x="5900" y="4624"/>
                </a:lnTo>
                <a:cubicBezTo>
                  <a:pt x="6008" y="4701"/>
                  <a:pt x="6132" y="4547"/>
                  <a:pt x="6240" y="4640"/>
                </a:cubicBezTo>
                <a:cubicBezTo>
                  <a:pt x="6180" y="4694"/>
                  <a:pt x="6266" y="4743"/>
                  <a:pt x="6253" y="4823"/>
                </a:cubicBezTo>
                <a:cubicBezTo>
                  <a:pt x="6476" y="4682"/>
                  <a:pt x="6709" y="4816"/>
                  <a:pt x="6919" y="4752"/>
                </a:cubicBezTo>
                <a:cubicBezTo>
                  <a:pt x="6894" y="4842"/>
                  <a:pt x="6872" y="4919"/>
                  <a:pt x="6846" y="4996"/>
                </a:cubicBezTo>
                <a:cubicBezTo>
                  <a:pt x="6842" y="4999"/>
                  <a:pt x="6838" y="5003"/>
                  <a:pt x="6833" y="5009"/>
                </a:cubicBezTo>
                <a:cubicBezTo>
                  <a:pt x="6838" y="5006"/>
                  <a:pt x="6838" y="4999"/>
                  <a:pt x="6842" y="4996"/>
                </a:cubicBezTo>
                <a:cubicBezTo>
                  <a:pt x="7066" y="4900"/>
                  <a:pt x="7289" y="4804"/>
                  <a:pt x="7564" y="4865"/>
                </a:cubicBezTo>
                <a:cubicBezTo>
                  <a:pt x="7573" y="4865"/>
                  <a:pt x="7590" y="4832"/>
                  <a:pt x="7607" y="4816"/>
                </a:cubicBezTo>
                <a:cubicBezTo>
                  <a:pt x="7620" y="4816"/>
                  <a:pt x="7633" y="4820"/>
                  <a:pt x="7646" y="4820"/>
                </a:cubicBezTo>
                <a:cubicBezTo>
                  <a:pt x="7663" y="4865"/>
                  <a:pt x="7547" y="4906"/>
                  <a:pt x="7642" y="4954"/>
                </a:cubicBezTo>
                <a:cubicBezTo>
                  <a:pt x="7659" y="5019"/>
                  <a:pt x="7573" y="4970"/>
                  <a:pt x="7556" y="4999"/>
                </a:cubicBezTo>
                <a:cubicBezTo>
                  <a:pt x="7526" y="5006"/>
                  <a:pt x="7491" y="5012"/>
                  <a:pt x="7526" y="5044"/>
                </a:cubicBezTo>
                <a:cubicBezTo>
                  <a:pt x="7526" y="5051"/>
                  <a:pt x="7526" y="5060"/>
                  <a:pt x="7526" y="5067"/>
                </a:cubicBezTo>
                <a:cubicBezTo>
                  <a:pt x="7508" y="5067"/>
                  <a:pt x="7491" y="5070"/>
                  <a:pt x="7470" y="5070"/>
                </a:cubicBezTo>
                <a:cubicBezTo>
                  <a:pt x="7491" y="5089"/>
                  <a:pt x="7508" y="5102"/>
                  <a:pt x="7521" y="5112"/>
                </a:cubicBezTo>
                <a:cubicBezTo>
                  <a:pt x="7534" y="5112"/>
                  <a:pt x="7543" y="5108"/>
                  <a:pt x="7556" y="5108"/>
                </a:cubicBezTo>
                <a:cubicBezTo>
                  <a:pt x="7560" y="5108"/>
                  <a:pt x="7560" y="5108"/>
                  <a:pt x="7564" y="5105"/>
                </a:cubicBezTo>
                <a:cubicBezTo>
                  <a:pt x="7560" y="5105"/>
                  <a:pt x="7560" y="5105"/>
                  <a:pt x="7556" y="5105"/>
                </a:cubicBezTo>
                <a:cubicBezTo>
                  <a:pt x="7543" y="5105"/>
                  <a:pt x="7530" y="5108"/>
                  <a:pt x="7521" y="5108"/>
                </a:cubicBezTo>
                <a:cubicBezTo>
                  <a:pt x="7521" y="5092"/>
                  <a:pt x="7526" y="5076"/>
                  <a:pt x="7526" y="5060"/>
                </a:cubicBezTo>
                <a:cubicBezTo>
                  <a:pt x="7556" y="5054"/>
                  <a:pt x="7586" y="5044"/>
                  <a:pt x="7616" y="5038"/>
                </a:cubicBezTo>
                <a:cubicBezTo>
                  <a:pt x="7637" y="5092"/>
                  <a:pt x="7655" y="5051"/>
                  <a:pt x="7676" y="5038"/>
                </a:cubicBezTo>
                <a:cubicBezTo>
                  <a:pt x="7693" y="5031"/>
                  <a:pt x="7715" y="5025"/>
                  <a:pt x="7732" y="5019"/>
                </a:cubicBezTo>
                <a:cubicBezTo>
                  <a:pt x="7754" y="5012"/>
                  <a:pt x="7775" y="5003"/>
                  <a:pt x="7792" y="4996"/>
                </a:cubicBezTo>
                <a:cubicBezTo>
                  <a:pt x="7801" y="4980"/>
                  <a:pt x="7809" y="4964"/>
                  <a:pt x="7818" y="4951"/>
                </a:cubicBezTo>
                <a:cubicBezTo>
                  <a:pt x="7857" y="4990"/>
                  <a:pt x="7895" y="4986"/>
                  <a:pt x="7934" y="4954"/>
                </a:cubicBezTo>
                <a:cubicBezTo>
                  <a:pt x="7951" y="4942"/>
                  <a:pt x="8003" y="4954"/>
                  <a:pt x="7981" y="4913"/>
                </a:cubicBezTo>
                <a:cubicBezTo>
                  <a:pt x="7964" y="4919"/>
                  <a:pt x="7951" y="4929"/>
                  <a:pt x="7934" y="4935"/>
                </a:cubicBezTo>
                <a:cubicBezTo>
                  <a:pt x="7883" y="4903"/>
                  <a:pt x="7844" y="4913"/>
                  <a:pt x="7818" y="4954"/>
                </a:cubicBezTo>
                <a:cubicBezTo>
                  <a:pt x="7758" y="4954"/>
                  <a:pt x="7698" y="4954"/>
                  <a:pt x="7637" y="4958"/>
                </a:cubicBezTo>
                <a:cubicBezTo>
                  <a:pt x="7668" y="4942"/>
                  <a:pt x="7698" y="4929"/>
                  <a:pt x="7728" y="4913"/>
                </a:cubicBezTo>
                <a:cubicBezTo>
                  <a:pt x="7736" y="4909"/>
                  <a:pt x="7741" y="4909"/>
                  <a:pt x="7749" y="4906"/>
                </a:cubicBezTo>
                <a:cubicBezTo>
                  <a:pt x="7741" y="4900"/>
                  <a:pt x="7736" y="4897"/>
                  <a:pt x="7728" y="4890"/>
                </a:cubicBezTo>
                <a:cubicBezTo>
                  <a:pt x="7728" y="4877"/>
                  <a:pt x="7728" y="4861"/>
                  <a:pt x="7728" y="4848"/>
                </a:cubicBezTo>
                <a:cubicBezTo>
                  <a:pt x="7736" y="4839"/>
                  <a:pt x="7749" y="4829"/>
                  <a:pt x="7732" y="4845"/>
                </a:cubicBezTo>
                <a:cubicBezTo>
                  <a:pt x="7736" y="4826"/>
                  <a:pt x="7732" y="4839"/>
                  <a:pt x="7732" y="4852"/>
                </a:cubicBezTo>
                <a:cubicBezTo>
                  <a:pt x="7702" y="4842"/>
                  <a:pt x="7672" y="4836"/>
                  <a:pt x="7642" y="4826"/>
                </a:cubicBezTo>
                <a:cubicBezTo>
                  <a:pt x="7629" y="4826"/>
                  <a:pt x="7616" y="4823"/>
                  <a:pt x="7607" y="4823"/>
                </a:cubicBezTo>
                <a:cubicBezTo>
                  <a:pt x="7530" y="4826"/>
                  <a:pt x="7453" y="4839"/>
                  <a:pt x="7397" y="4771"/>
                </a:cubicBezTo>
                <a:cubicBezTo>
                  <a:pt x="7427" y="4743"/>
                  <a:pt x="7457" y="4717"/>
                  <a:pt x="7491" y="4688"/>
                </a:cubicBezTo>
                <a:cubicBezTo>
                  <a:pt x="7457" y="4682"/>
                  <a:pt x="7431" y="4675"/>
                  <a:pt x="7405" y="4669"/>
                </a:cubicBezTo>
                <a:lnTo>
                  <a:pt x="7410" y="4666"/>
                </a:lnTo>
                <a:lnTo>
                  <a:pt x="7405" y="4669"/>
                </a:lnTo>
                <a:cubicBezTo>
                  <a:pt x="7324" y="4649"/>
                  <a:pt x="7225" y="4656"/>
                  <a:pt x="7186" y="4572"/>
                </a:cubicBezTo>
                <a:cubicBezTo>
                  <a:pt x="7238" y="4531"/>
                  <a:pt x="7293" y="4489"/>
                  <a:pt x="7345" y="4447"/>
                </a:cubicBezTo>
                <a:cubicBezTo>
                  <a:pt x="7061" y="4303"/>
                  <a:pt x="6820" y="4540"/>
                  <a:pt x="6541" y="4499"/>
                </a:cubicBezTo>
                <a:cubicBezTo>
                  <a:pt x="6666" y="4370"/>
                  <a:pt x="6868" y="4354"/>
                  <a:pt x="7031" y="4264"/>
                </a:cubicBezTo>
                <a:cubicBezTo>
                  <a:pt x="6958" y="4248"/>
                  <a:pt x="6915" y="4235"/>
                  <a:pt x="6872" y="4226"/>
                </a:cubicBezTo>
                <a:cubicBezTo>
                  <a:pt x="6863" y="4226"/>
                  <a:pt x="6851" y="4226"/>
                  <a:pt x="6842" y="4226"/>
                </a:cubicBezTo>
                <a:cubicBezTo>
                  <a:pt x="6833" y="4229"/>
                  <a:pt x="6820" y="4229"/>
                  <a:pt x="6812" y="4226"/>
                </a:cubicBezTo>
                <a:cubicBezTo>
                  <a:pt x="6588" y="4091"/>
                  <a:pt x="6390" y="3943"/>
                  <a:pt x="6274" y="3744"/>
                </a:cubicBezTo>
                <a:cubicBezTo>
                  <a:pt x="6274" y="3735"/>
                  <a:pt x="6274" y="3722"/>
                  <a:pt x="6274" y="3712"/>
                </a:cubicBezTo>
                <a:cubicBezTo>
                  <a:pt x="6274" y="3693"/>
                  <a:pt x="6279" y="3674"/>
                  <a:pt x="6279" y="3655"/>
                </a:cubicBezTo>
                <a:cubicBezTo>
                  <a:pt x="6279" y="3645"/>
                  <a:pt x="6279" y="3638"/>
                  <a:pt x="6279" y="3629"/>
                </a:cubicBezTo>
                <a:cubicBezTo>
                  <a:pt x="6279" y="3606"/>
                  <a:pt x="6283" y="3584"/>
                  <a:pt x="6283" y="3561"/>
                </a:cubicBezTo>
                <a:cubicBezTo>
                  <a:pt x="6270" y="3520"/>
                  <a:pt x="6257" y="3478"/>
                  <a:pt x="6244" y="3436"/>
                </a:cubicBezTo>
                <a:cubicBezTo>
                  <a:pt x="6231" y="3484"/>
                  <a:pt x="6218" y="3533"/>
                  <a:pt x="6283" y="3561"/>
                </a:cubicBezTo>
                <a:cubicBezTo>
                  <a:pt x="6283" y="3584"/>
                  <a:pt x="6279" y="3610"/>
                  <a:pt x="6279" y="3632"/>
                </a:cubicBezTo>
                <a:cubicBezTo>
                  <a:pt x="6279" y="3638"/>
                  <a:pt x="6279" y="3648"/>
                  <a:pt x="6279" y="3655"/>
                </a:cubicBezTo>
                <a:cubicBezTo>
                  <a:pt x="6279" y="3674"/>
                  <a:pt x="6274" y="3696"/>
                  <a:pt x="6274" y="3716"/>
                </a:cubicBezTo>
                <a:cubicBezTo>
                  <a:pt x="6274" y="3725"/>
                  <a:pt x="6274" y="3735"/>
                  <a:pt x="6274" y="3744"/>
                </a:cubicBezTo>
                <a:cubicBezTo>
                  <a:pt x="6347" y="3873"/>
                  <a:pt x="6175" y="4014"/>
                  <a:pt x="6313" y="4139"/>
                </a:cubicBezTo>
                <a:cubicBezTo>
                  <a:pt x="6300" y="4139"/>
                  <a:pt x="6291" y="4139"/>
                  <a:pt x="6279" y="4139"/>
                </a:cubicBezTo>
                <a:cubicBezTo>
                  <a:pt x="6274" y="4126"/>
                  <a:pt x="6261" y="4117"/>
                  <a:pt x="6253" y="4110"/>
                </a:cubicBezTo>
                <a:close/>
                <a:moveTo>
                  <a:pt x="6046" y="4130"/>
                </a:moveTo>
                <a:lnTo>
                  <a:pt x="6042" y="4136"/>
                </a:lnTo>
                <a:cubicBezTo>
                  <a:pt x="6042" y="4136"/>
                  <a:pt x="6046" y="4133"/>
                  <a:pt x="6046" y="4130"/>
                </a:cubicBezTo>
                <a:lnTo>
                  <a:pt x="6046" y="4130"/>
                </a:lnTo>
                <a:lnTo>
                  <a:pt x="6046" y="4130"/>
                </a:lnTo>
                <a:close/>
                <a:moveTo>
                  <a:pt x="8110" y="4152"/>
                </a:moveTo>
                <a:cubicBezTo>
                  <a:pt x="8110" y="4152"/>
                  <a:pt x="8106" y="4152"/>
                  <a:pt x="8110" y="4152"/>
                </a:cubicBezTo>
                <a:cubicBezTo>
                  <a:pt x="8123" y="4152"/>
                  <a:pt x="8136" y="4152"/>
                  <a:pt x="8149" y="4152"/>
                </a:cubicBezTo>
                <a:cubicBezTo>
                  <a:pt x="8145" y="4184"/>
                  <a:pt x="8149" y="4207"/>
                  <a:pt x="8205" y="4197"/>
                </a:cubicBezTo>
                <a:cubicBezTo>
                  <a:pt x="8214" y="4203"/>
                  <a:pt x="8218" y="4210"/>
                  <a:pt x="8227" y="4213"/>
                </a:cubicBezTo>
                <a:cubicBezTo>
                  <a:pt x="8231" y="4207"/>
                  <a:pt x="8231" y="4200"/>
                  <a:pt x="8235" y="4197"/>
                </a:cubicBezTo>
                <a:cubicBezTo>
                  <a:pt x="8239" y="4197"/>
                  <a:pt x="8244" y="4197"/>
                  <a:pt x="8248" y="4194"/>
                </a:cubicBezTo>
                <a:cubicBezTo>
                  <a:pt x="8248" y="4194"/>
                  <a:pt x="8248" y="4191"/>
                  <a:pt x="8248" y="4187"/>
                </a:cubicBezTo>
                <a:cubicBezTo>
                  <a:pt x="8244" y="4191"/>
                  <a:pt x="8239" y="4194"/>
                  <a:pt x="8235" y="4197"/>
                </a:cubicBezTo>
                <a:cubicBezTo>
                  <a:pt x="8227" y="4197"/>
                  <a:pt x="8214" y="4197"/>
                  <a:pt x="8205" y="4197"/>
                </a:cubicBezTo>
                <a:cubicBezTo>
                  <a:pt x="8188" y="4181"/>
                  <a:pt x="8171" y="4165"/>
                  <a:pt x="8149" y="4149"/>
                </a:cubicBezTo>
                <a:cubicBezTo>
                  <a:pt x="8132" y="4152"/>
                  <a:pt x="8119" y="4152"/>
                  <a:pt x="8110" y="4152"/>
                </a:cubicBezTo>
                <a:close/>
                <a:moveTo>
                  <a:pt x="15937" y="19760"/>
                </a:moveTo>
                <a:cubicBezTo>
                  <a:pt x="15945" y="19753"/>
                  <a:pt x="15958" y="19744"/>
                  <a:pt x="15967" y="19737"/>
                </a:cubicBezTo>
                <a:cubicBezTo>
                  <a:pt x="15993" y="19708"/>
                  <a:pt x="15967" y="19702"/>
                  <a:pt x="15937" y="19692"/>
                </a:cubicBezTo>
                <a:cubicBezTo>
                  <a:pt x="15937" y="19686"/>
                  <a:pt x="15937" y="19680"/>
                  <a:pt x="15937" y="19673"/>
                </a:cubicBezTo>
                <a:lnTo>
                  <a:pt x="15941" y="19670"/>
                </a:lnTo>
                <a:lnTo>
                  <a:pt x="15937" y="19673"/>
                </a:lnTo>
                <a:cubicBezTo>
                  <a:pt x="15907" y="19664"/>
                  <a:pt x="15881" y="19657"/>
                  <a:pt x="15851" y="19648"/>
                </a:cubicBezTo>
                <a:cubicBezTo>
                  <a:pt x="15842" y="19648"/>
                  <a:pt x="15834" y="19651"/>
                  <a:pt x="15821" y="19651"/>
                </a:cubicBezTo>
                <a:lnTo>
                  <a:pt x="15812" y="19651"/>
                </a:lnTo>
                <a:lnTo>
                  <a:pt x="15816" y="19648"/>
                </a:lnTo>
                <a:cubicBezTo>
                  <a:pt x="15829" y="19648"/>
                  <a:pt x="15838" y="19644"/>
                  <a:pt x="15851" y="19644"/>
                </a:cubicBezTo>
                <a:cubicBezTo>
                  <a:pt x="15851" y="19660"/>
                  <a:pt x="15847" y="19676"/>
                  <a:pt x="15847" y="19692"/>
                </a:cubicBezTo>
                <a:cubicBezTo>
                  <a:pt x="15825" y="19699"/>
                  <a:pt x="15808" y="19708"/>
                  <a:pt x="15786" y="19715"/>
                </a:cubicBezTo>
                <a:cubicBezTo>
                  <a:pt x="15786" y="19728"/>
                  <a:pt x="15786" y="19744"/>
                  <a:pt x="15786" y="19757"/>
                </a:cubicBezTo>
                <a:cubicBezTo>
                  <a:pt x="15795" y="19757"/>
                  <a:pt x="15808" y="19757"/>
                  <a:pt x="15816" y="19757"/>
                </a:cubicBezTo>
                <a:cubicBezTo>
                  <a:pt x="15825" y="19750"/>
                  <a:pt x="15838" y="19741"/>
                  <a:pt x="15847" y="19734"/>
                </a:cubicBezTo>
                <a:cubicBezTo>
                  <a:pt x="15847" y="19728"/>
                  <a:pt x="15847" y="19721"/>
                  <a:pt x="15847" y="19712"/>
                </a:cubicBezTo>
                <a:cubicBezTo>
                  <a:pt x="15847" y="19705"/>
                  <a:pt x="15847" y="19696"/>
                  <a:pt x="15847" y="19689"/>
                </a:cubicBezTo>
                <a:cubicBezTo>
                  <a:pt x="15877" y="19689"/>
                  <a:pt x="15907" y="19689"/>
                  <a:pt x="15937" y="19689"/>
                </a:cubicBezTo>
                <a:cubicBezTo>
                  <a:pt x="15937" y="19699"/>
                  <a:pt x="15937" y="19705"/>
                  <a:pt x="15937" y="19715"/>
                </a:cubicBezTo>
                <a:cubicBezTo>
                  <a:pt x="15933" y="19718"/>
                  <a:pt x="15928" y="19721"/>
                  <a:pt x="15928" y="19721"/>
                </a:cubicBezTo>
                <a:cubicBezTo>
                  <a:pt x="15928" y="19728"/>
                  <a:pt x="15933" y="19731"/>
                  <a:pt x="15937" y="19734"/>
                </a:cubicBezTo>
                <a:cubicBezTo>
                  <a:pt x="15941" y="19744"/>
                  <a:pt x="15941" y="19753"/>
                  <a:pt x="15937" y="19760"/>
                </a:cubicBezTo>
                <a:lnTo>
                  <a:pt x="15937" y="19760"/>
                </a:lnTo>
                <a:close/>
                <a:moveTo>
                  <a:pt x="3178" y="7618"/>
                </a:moveTo>
                <a:lnTo>
                  <a:pt x="3178" y="7618"/>
                </a:lnTo>
                <a:cubicBezTo>
                  <a:pt x="3178" y="7618"/>
                  <a:pt x="3178" y="7618"/>
                  <a:pt x="3178" y="7618"/>
                </a:cubicBezTo>
                <a:close/>
                <a:moveTo>
                  <a:pt x="17442" y="8276"/>
                </a:moveTo>
                <a:cubicBezTo>
                  <a:pt x="17442" y="8276"/>
                  <a:pt x="17442" y="8273"/>
                  <a:pt x="17442" y="8276"/>
                </a:cubicBezTo>
                <a:cubicBezTo>
                  <a:pt x="17451" y="8276"/>
                  <a:pt x="17463" y="8276"/>
                  <a:pt x="17476" y="8276"/>
                </a:cubicBezTo>
                <a:cubicBezTo>
                  <a:pt x="17506" y="8328"/>
                  <a:pt x="17532" y="8379"/>
                  <a:pt x="17562" y="8433"/>
                </a:cubicBezTo>
                <a:lnTo>
                  <a:pt x="17562" y="8433"/>
                </a:lnTo>
                <a:cubicBezTo>
                  <a:pt x="17648" y="8472"/>
                  <a:pt x="17739" y="8507"/>
                  <a:pt x="17825" y="8546"/>
                </a:cubicBezTo>
                <a:cubicBezTo>
                  <a:pt x="17855" y="8559"/>
                  <a:pt x="17885" y="8571"/>
                  <a:pt x="17915" y="8588"/>
                </a:cubicBezTo>
                <a:cubicBezTo>
                  <a:pt x="17924" y="8597"/>
                  <a:pt x="17936" y="8604"/>
                  <a:pt x="17945" y="8613"/>
                </a:cubicBezTo>
                <a:cubicBezTo>
                  <a:pt x="17945" y="8616"/>
                  <a:pt x="17945" y="8616"/>
                  <a:pt x="17949" y="8620"/>
                </a:cubicBezTo>
                <a:cubicBezTo>
                  <a:pt x="17949" y="8616"/>
                  <a:pt x="17945" y="8616"/>
                  <a:pt x="17945" y="8613"/>
                </a:cubicBezTo>
                <a:cubicBezTo>
                  <a:pt x="17936" y="8604"/>
                  <a:pt x="17924" y="8597"/>
                  <a:pt x="17915" y="8588"/>
                </a:cubicBezTo>
                <a:cubicBezTo>
                  <a:pt x="17885" y="8575"/>
                  <a:pt x="17855" y="8562"/>
                  <a:pt x="17825" y="8546"/>
                </a:cubicBezTo>
                <a:cubicBezTo>
                  <a:pt x="17683" y="8446"/>
                  <a:pt x="17623" y="8334"/>
                  <a:pt x="17734" y="8190"/>
                </a:cubicBezTo>
                <a:cubicBezTo>
                  <a:pt x="17717" y="8167"/>
                  <a:pt x="17691" y="8135"/>
                  <a:pt x="17657" y="8090"/>
                </a:cubicBezTo>
                <a:cubicBezTo>
                  <a:pt x="17721" y="8068"/>
                  <a:pt x="17769" y="8052"/>
                  <a:pt x="17838" y="8029"/>
                </a:cubicBezTo>
                <a:cubicBezTo>
                  <a:pt x="17747" y="7971"/>
                  <a:pt x="17678" y="7910"/>
                  <a:pt x="17833" y="7859"/>
                </a:cubicBezTo>
                <a:lnTo>
                  <a:pt x="17829" y="7862"/>
                </a:lnTo>
                <a:cubicBezTo>
                  <a:pt x="17850" y="7798"/>
                  <a:pt x="17773" y="7763"/>
                  <a:pt x="17739" y="7705"/>
                </a:cubicBezTo>
                <a:cubicBezTo>
                  <a:pt x="17795" y="7689"/>
                  <a:pt x="17842" y="7676"/>
                  <a:pt x="17889" y="7663"/>
                </a:cubicBezTo>
                <a:cubicBezTo>
                  <a:pt x="17893" y="7660"/>
                  <a:pt x="17898" y="7657"/>
                  <a:pt x="17898" y="7657"/>
                </a:cubicBezTo>
                <a:cubicBezTo>
                  <a:pt x="17898" y="7650"/>
                  <a:pt x="17893" y="7647"/>
                  <a:pt x="17889" y="7641"/>
                </a:cubicBezTo>
                <a:cubicBezTo>
                  <a:pt x="17881" y="7599"/>
                  <a:pt x="17893" y="7560"/>
                  <a:pt x="17936" y="7535"/>
                </a:cubicBezTo>
                <a:cubicBezTo>
                  <a:pt x="17988" y="7538"/>
                  <a:pt x="18035" y="7541"/>
                  <a:pt x="18104" y="7548"/>
                </a:cubicBezTo>
                <a:cubicBezTo>
                  <a:pt x="18070" y="7500"/>
                  <a:pt x="18044" y="7467"/>
                  <a:pt x="18018" y="7429"/>
                </a:cubicBezTo>
                <a:cubicBezTo>
                  <a:pt x="18139" y="7390"/>
                  <a:pt x="18319" y="7416"/>
                  <a:pt x="18293" y="7262"/>
                </a:cubicBezTo>
                <a:cubicBezTo>
                  <a:pt x="18315" y="7262"/>
                  <a:pt x="18332" y="7265"/>
                  <a:pt x="18298" y="7262"/>
                </a:cubicBezTo>
                <a:cubicBezTo>
                  <a:pt x="18332" y="7259"/>
                  <a:pt x="18311" y="7262"/>
                  <a:pt x="18293" y="7262"/>
                </a:cubicBezTo>
                <a:cubicBezTo>
                  <a:pt x="18216" y="7262"/>
                  <a:pt x="18139" y="7265"/>
                  <a:pt x="18061" y="7265"/>
                </a:cubicBezTo>
                <a:lnTo>
                  <a:pt x="18065" y="7262"/>
                </a:lnTo>
                <a:cubicBezTo>
                  <a:pt x="17971" y="7333"/>
                  <a:pt x="17885" y="7413"/>
                  <a:pt x="17721" y="7378"/>
                </a:cubicBezTo>
                <a:cubicBezTo>
                  <a:pt x="17683" y="7371"/>
                  <a:pt x="17623" y="7358"/>
                  <a:pt x="17584" y="7413"/>
                </a:cubicBezTo>
                <a:cubicBezTo>
                  <a:pt x="17670" y="7471"/>
                  <a:pt x="17881" y="7519"/>
                  <a:pt x="17635" y="7638"/>
                </a:cubicBezTo>
                <a:cubicBezTo>
                  <a:pt x="17610" y="7650"/>
                  <a:pt x="17455" y="7702"/>
                  <a:pt x="17476" y="7792"/>
                </a:cubicBezTo>
                <a:cubicBezTo>
                  <a:pt x="17463" y="7792"/>
                  <a:pt x="17450" y="7795"/>
                  <a:pt x="17438" y="7795"/>
                </a:cubicBezTo>
                <a:cubicBezTo>
                  <a:pt x="17438" y="7788"/>
                  <a:pt x="17433" y="7785"/>
                  <a:pt x="17433" y="7779"/>
                </a:cubicBezTo>
                <a:cubicBezTo>
                  <a:pt x="17438" y="7782"/>
                  <a:pt x="17438" y="7788"/>
                  <a:pt x="17442" y="7792"/>
                </a:cubicBezTo>
                <a:cubicBezTo>
                  <a:pt x="17455" y="7792"/>
                  <a:pt x="17468" y="7788"/>
                  <a:pt x="17476" y="7788"/>
                </a:cubicBezTo>
                <a:cubicBezTo>
                  <a:pt x="17524" y="7837"/>
                  <a:pt x="17575" y="7885"/>
                  <a:pt x="17627" y="7939"/>
                </a:cubicBezTo>
                <a:cubicBezTo>
                  <a:pt x="17549" y="7955"/>
                  <a:pt x="17481" y="7968"/>
                  <a:pt x="17386" y="7987"/>
                </a:cubicBezTo>
                <a:cubicBezTo>
                  <a:pt x="17455" y="8029"/>
                  <a:pt x="17494" y="8052"/>
                  <a:pt x="17537" y="8077"/>
                </a:cubicBezTo>
                <a:lnTo>
                  <a:pt x="17537" y="8077"/>
                </a:lnTo>
                <a:cubicBezTo>
                  <a:pt x="17580" y="8154"/>
                  <a:pt x="17455" y="8202"/>
                  <a:pt x="17476" y="8276"/>
                </a:cubicBezTo>
                <a:cubicBezTo>
                  <a:pt x="17463" y="8276"/>
                  <a:pt x="17455" y="8276"/>
                  <a:pt x="17442" y="8276"/>
                </a:cubicBezTo>
                <a:close/>
                <a:moveTo>
                  <a:pt x="7255" y="8453"/>
                </a:moveTo>
                <a:cubicBezTo>
                  <a:pt x="7246" y="8453"/>
                  <a:pt x="7233" y="8453"/>
                  <a:pt x="7225" y="8453"/>
                </a:cubicBezTo>
                <a:cubicBezTo>
                  <a:pt x="7220" y="8453"/>
                  <a:pt x="7220" y="8456"/>
                  <a:pt x="7216" y="8456"/>
                </a:cubicBezTo>
                <a:cubicBezTo>
                  <a:pt x="7216" y="8453"/>
                  <a:pt x="7220" y="8453"/>
                  <a:pt x="7220" y="8450"/>
                </a:cubicBezTo>
                <a:cubicBezTo>
                  <a:pt x="7233" y="8450"/>
                  <a:pt x="7246" y="8453"/>
                  <a:pt x="7255" y="8453"/>
                </a:cubicBezTo>
                <a:lnTo>
                  <a:pt x="7259" y="8456"/>
                </a:lnTo>
                <a:cubicBezTo>
                  <a:pt x="7259" y="8456"/>
                  <a:pt x="7255" y="8453"/>
                  <a:pt x="7255" y="8453"/>
                </a:cubicBezTo>
                <a:close/>
                <a:moveTo>
                  <a:pt x="490" y="8498"/>
                </a:moveTo>
                <a:lnTo>
                  <a:pt x="490" y="8498"/>
                </a:lnTo>
                <a:cubicBezTo>
                  <a:pt x="495" y="8494"/>
                  <a:pt x="490" y="8498"/>
                  <a:pt x="490" y="8498"/>
                </a:cubicBezTo>
                <a:close/>
                <a:moveTo>
                  <a:pt x="7199" y="8697"/>
                </a:moveTo>
                <a:cubicBezTo>
                  <a:pt x="7190" y="8697"/>
                  <a:pt x="7177" y="8697"/>
                  <a:pt x="7169" y="8697"/>
                </a:cubicBezTo>
                <a:cubicBezTo>
                  <a:pt x="7160" y="8713"/>
                  <a:pt x="7147" y="8726"/>
                  <a:pt x="7139" y="8742"/>
                </a:cubicBezTo>
                <a:cubicBezTo>
                  <a:pt x="7139" y="8748"/>
                  <a:pt x="7139" y="8754"/>
                  <a:pt x="7139" y="8764"/>
                </a:cubicBezTo>
                <a:cubicBezTo>
                  <a:pt x="7139" y="8770"/>
                  <a:pt x="7143" y="8780"/>
                  <a:pt x="7143" y="8787"/>
                </a:cubicBezTo>
                <a:cubicBezTo>
                  <a:pt x="7134" y="8793"/>
                  <a:pt x="7121" y="8803"/>
                  <a:pt x="7113" y="8809"/>
                </a:cubicBezTo>
                <a:lnTo>
                  <a:pt x="7108" y="8812"/>
                </a:lnTo>
                <a:cubicBezTo>
                  <a:pt x="7108" y="8812"/>
                  <a:pt x="7113" y="8809"/>
                  <a:pt x="7113" y="8806"/>
                </a:cubicBezTo>
                <a:cubicBezTo>
                  <a:pt x="7121" y="8799"/>
                  <a:pt x="7134" y="8790"/>
                  <a:pt x="7143" y="8783"/>
                </a:cubicBezTo>
                <a:cubicBezTo>
                  <a:pt x="7173" y="8790"/>
                  <a:pt x="7199" y="8799"/>
                  <a:pt x="7229" y="8806"/>
                </a:cubicBezTo>
                <a:cubicBezTo>
                  <a:pt x="7229" y="8770"/>
                  <a:pt x="7229" y="8745"/>
                  <a:pt x="7229" y="8719"/>
                </a:cubicBezTo>
                <a:cubicBezTo>
                  <a:pt x="7216" y="8709"/>
                  <a:pt x="7207" y="8703"/>
                  <a:pt x="7199" y="8697"/>
                </a:cubicBezTo>
                <a:close/>
                <a:moveTo>
                  <a:pt x="15911" y="4704"/>
                </a:moveTo>
                <a:lnTo>
                  <a:pt x="15907" y="4701"/>
                </a:lnTo>
                <a:lnTo>
                  <a:pt x="15911" y="4704"/>
                </a:lnTo>
                <a:cubicBezTo>
                  <a:pt x="15920" y="4710"/>
                  <a:pt x="15933" y="4717"/>
                  <a:pt x="15941" y="4723"/>
                </a:cubicBezTo>
                <a:cubicBezTo>
                  <a:pt x="15941" y="4739"/>
                  <a:pt x="15941" y="4752"/>
                  <a:pt x="15941" y="4768"/>
                </a:cubicBezTo>
                <a:cubicBezTo>
                  <a:pt x="15920" y="4762"/>
                  <a:pt x="15902" y="4752"/>
                  <a:pt x="15881" y="4746"/>
                </a:cubicBezTo>
                <a:lnTo>
                  <a:pt x="15877" y="4743"/>
                </a:lnTo>
                <a:lnTo>
                  <a:pt x="15885" y="4746"/>
                </a:lnTo>
                <a:cubicBezTo>
                  <a:pt x="15834" y="4781"/>
                  <a:pt x="15791" y="4820"/>
                  <a:pt x="15821" y="4877"/>
                </a:cubicBezTo>
                <a:cubicBezTo>
                  <a:pt x="15748" y="4816"/>
                  <a:pt x="15657" y="4839"/>
                  <a:pt x="15567" y="4852"/>
                </a:cubicBezTo>
                <a:cubicBezTo>
                  <a:pt x="15490" y="4861"/>
                  <a:pt x="15541" y="4900"/>
                  <a:pt x="15528" y="4925"/>
                </a:cubicBezTo>
                <a:cubicBezTo>
                  <a:pt x="15520" y="4925"/>
                  <a:pt x="15507" y="4925"/>
                  <a:pt x="15498" y="4925"/>
                </a:cubicBezTo>
                <a:lnTo>
                  <a:pt x="15494" y="4922"/>
                </a:lnTo>
                <a:lnTo>
                  <a:pt x="15498" y="4925"/>
                </a:lnTo>
                <a:cubicBezTo>
                  <a:pt x="15507" y="4932"/>
                  <a:pt x="15520" y="4942"/>
                  <a:pt x="15528" y="4948"/>
                </a:cubicBezTo>
                <a:cubicBezTo>
                  <a:pt x="15550" y="4948"/>
                  <a:pt x="15567" y="4948"/>
                  <a:pt x="15589" y="4948"/>
                </a:cubicBezTo>
                <a:cubicBezTo>
                  <a:pt x="15722" y="4990"/>
                  <a:pt x="15700" y="5099"/>
                  <a:pt x="15765" y="5169"/>
                </a:cubicBezTo>
                <a:lnTo>
                  <a:pt x="15765" y="5169"/>
                </a:lnTo>
                <a:cubicBezTo>
                  <a:pt x="15786" y="5192"/>
                  <a:pt x="15808" y="5214"/>
                  <a:pt x="15825" y="5237"/>
                </a:cubicBezTo>
                <a:cubicBezTo>
                  <a:pt x="15821" y="5240"/>
                  <a:pt x="15821" y="5240"/>
                  <a:pt x="15816" y="5243"/>
                </a:cubicBezTo>
                <a:cubicBezTo>
                  <a:pt x="15816" y="5240"/>
                  <a:pt x="15821" y="5240"/>
                  <a:pt x="15821" y="5237"/>
                </a:cubicBezTo>
                <a:cubicBezTo>
                  <a:pt x="15851" y="5282"/>
                  <a:pt x="15881" y="5327"/>
                  <a:pt x="15911" y="5372"/>
                </a:cubicBezTo>
                <a:lnTo>
                  <a:pt x="15911" y="5372"/>
                </a:lnTo>
                <a:cubicBezTo>
                  <a:pt x="15933" y="5388"/>
                  <a:pt x="15954" y="5404"/>
                  <a:pt x="15971" y="5420"/>
                </a:cubicBezTo>
                <a:lnTo>
                  <a:pt x="15971" y="5420"/>
                </a:lnTo>
                <a:cubicBezTo>
                  <a:pt x="15993" y="5436"/>
                  <a:pt x="16010" y="5449"/>
                  <a:pt x="16031" y="5465"/>
                </a:cubicBezTo>
                <a:lnTo>
                  <a:pt x="16031" y="5465"/>
                </a:lnTo>
                <a:cubicBezTo>
                  <a:pt x="16109" y="5510"/>
                  <a:pt x="16191" y="5538"/>
                  <a:pt x="16268" y="5465"/>
                </a:cubicBezTo>
                <a:cubicBezTo>
                  <a:pt x="16294" y="5449"/>
                  <a:pt x="16337" y="5436"/>
                  <a:pt x="16268" y="5420"/>
                </a:cubicBezTo>
                <a:cubicBezTo>
                  <a:pt x="16251" y="5384"/>
                  <a:pt x="16229" y="5346"/>
                  <a:pt x="16212" y="5311"/>
                </a:cubicBezTo>
                <a:lnTo>
                  <a:pt x="16212" y="5311"/>
                </a:lnTo>
                <a:cubicBezTo>
                  <a:pt x="16191" y="5295"/>
                  <a:pt x="16169" y="5279"/>
                  <a:pt x="16152" y="5266"/>
                </a:cubicBezTo>
                <a:lnTo>
                  <a:pt x="16160" y="5262"/>
                </a:lnTo>
                <a:cubicBezTo>
                  <a:pt x="16160" y="5262"/>
                  <a:pt x="16156" y="5269"/>
                  <a:pt x="16156" y="5269"/>
                </a:cubicBezTo>
                <a:cubicBezTo>
                  <a:pt x="16135" y="5266"/>
                  <a:pt x="16113" y="5266"/>
                  <a:pt x="16092" y="5262"/>
                </a:cubicBezTo>
                <a:lnTo>
                  <a:pt x="16096" y="5262"/>
                </a:lnTo>
                <a:cubicBezTo>
                  <a:pt x="16109" y="5234"/>
                  <a:pt x="16117" y="5205"/>
                  <a:pt x="16130" y="5176"/>
                </a:cubicBezTo>
                <a:cubicBezTo>
                  <a:pt x="16130" y="5169"/>
                  <a:pt x="16130" y="5160"/>
                  <a:pt x="16130" y="5153"/>
                </a:cubicBezTo>
                <a:cubicBezTo>
                  <a:pt x="16130" y="5137"/>
                  <a:pt x="16126" y="5124"/>
                  <a:pt x="16126" y="5108"/>
                </a:cubicBezTo>
                <a:cubicBezTo>
                  <a:pt x="16126" y="5102"/>
                  <a:pt x="16126" y="5092"/>
                  <a:pt x="16126" y="5086"/>
                </a:cubicBezTo>
                <a:cubicBezTo>
                  <a:pt x="16117" y="5063"/>
                  <a:pt x="16109" y="5041"/>
                  <a:pt x="16096" y="5019"/>
                </a:cubicBezTo>
                <a:cubicBezTo>
                  <a:pt x="16105" y="5019"/>
                  <a:pt x="16113" y="5019"/>
                  <a:pt x="16122" y="5019"/>
                </a:cubicBezTo>
                <a:cubicBezTo>
                  <a:pt x="16130" y="5025"/>
                  <a:pt x="16143" y="5035"/>
                  <a:pt x="16152" y="5041"/>
                </a:cubicBezTo>
                <a:cubicBezTo>
                  <a:pt x="16152" y="5041"/>
                  <a:pt x="16152" y="5041"/>
                  <a:pt x="16152" y="5041"/>
                </a:cubicBezTo>
                <a:cubicBezTo>
                  <a:pt x="16152" y="5031"/>
                  <a:pt x="16152" y="5025"/>
                  <a:pt x="16156" y="5015"/>
                </a:cubicBezTo>
                <a:cubicBezTo>
                  <a:pt x="16156" y="5015"/>
                  <a:pt x="16156" y="5015"/>
                  <a:pt x="16160" y="5019"/>
                </a:cubicBezTo>
                <a:cubicBezTo>
                  <a:pt x="16148" y="5019"/>
                  <a:pt x="16135" y="5019"/>
                  <a:pt x="16126" y="5019"/>
                </a:cubicBezTo>
                <a:cubicBezTo>
                  <a:pt x="16126" y="5003"/>
                  <a:pt x="16126" y="4986"/>
                  <a:pt x="16130" y="4970"/>
                </a:cubicBezTo>
                <a:cubicBezTo>
                  <a:pt x="16130" y="4964"/>
                  <a:pt x="16130" y="4958"/>
                  <a:pt x="16130" y="4948"/>
                </a:cubicBezTo>
                <a:cubicBezTo>
                  <a:pt x="16130" y="4942"/>
                  <a:pt x="16130" y="4932"/>
                  <a:pt x="16130" y="4925"/>
                </a:cubicBezTo>
                <a:cubicBezTo>
                  <a:pt x="16130" y="4909"/>
                  <a:pt x="16130" y="4897"/>
                  <a:pt x="16130" y="4881"/>
                </a:cubicBezTo>
                <a:cubicBezTo>
                  <a:pt x="16130" y="4836"/>
                  <a:pt x="16096" y="4810"/>
                  <a:pt x="16049" y="4791"/>
                </a:cubicBezTo>
                <a:cubicBezTo>
                  <a:pt x="16044" y="4768"/>
                  <a:pt x="16044" y="4746"/>
                  <a:pt x="16040" y="4726"/>
                </a:cubicBezTo>
                <a:cubicBezTo>
                  <a:pt x="16044" y="4723"/>
                  <a:pt x="16053" y="4720"/>
                  <a:pt x="16057" y="4714"/>
                </a:cubicBezTo>
                <a:cubicBezTo>
                  <a:pt x="16053" y="4717"/>
                  <a:pt x="16044" y="4723"/>
                  <a:pt x="16040" y="4726"/>
                </a:cubicBezTo>
                <a:cubicBezTo>
                  <a:pt x="16010" y="4726"/>
                  <a:pt x="15984" y="4726"/>
                  <a:pt x="15954" y="4726"/>
                </a:cubicBezTo>
                <a:cubicBezTo>
                  <a:pt x="15928" y="4720"/>
                  <a:pt x="15920" y="4714"/>
                  <a:pt x="15911" y="4704"/>
                </a:cubicBezTo>
                <a:close/>
                <a:moveTo>
                  <a:pt x="8291" y="4726"/>
                </a:moveTo>
                <a:lnTo>
                  <a:pt x="8287" y="4723"/>
                </a:lnTo>
                <a:lnTo>
                  <a:pt x="8291" y="4726"/>
                </a:lnTo>
                <a:lnTo>
                  <a:pt x="8291" y="4730"/>
                </a:lnTo>
                <a:cubicBezTo>
                  <a:pt x="8291" y="4730"/>
                  <a:pt x="8291" y="4726"/>
                  <a:pt x="8291" y="4726"/>
                </a:cubicBezTo>
                <a:close/>
                <a:moveTo>
                  <a:pt x="7169" y="8851"/>
                </a:moveTo>
                <a:lnTo>
                  <a:pt x="7164" y="8848"/>
                </a:lnTo>
                <a:lnTo>
                  <a:pt x="7169" y="8851"/>
                </a:lnTo>
                <a:lnTo>
                  <a:pt x="7173" y="8851"/>
                </a:lnTo>
                <a:cubicBezTo>
                  <a:pt x="7173" y="8851"/>
                  <a:pt x="7169" y="8851"/>
                  <a:pt x="7169" y="8851"/>
                </a:cubicBezTo>
                <a:close/>
                <a:moveTo>
                  <a:pt x="16354" y="4749"/>
                </a:moveTo>
                <a:lnTo>
                  <a:pt x="16354" y="4749"/>
                </a:lnTo>
                <a:cubicBezTo>
                  <a:pt x="16350" y="4752"/>
                  <a:pt x="16354" y="4749"/>
                  <a:pt x="16354" y="4749"/>
                </a:cubicBezTo>
                <a:lnTo>
                  <a:pt x="16358" y="4746"/>
                </a:lnTo>
                <a:lnTo>
                  <a:pt x="16354" y="4749"/>
                </a:lnTo>
                <a:close/>
                <a:moveTo>
                  <a:pt x="7078" y="8892"/>
                </a:moveTo>
                <a:lnTo>
                  <a:pt x="7074" y="8889"/>
                </a:lnTo>
                <a:lnTo>
                  <a:pt x="7078" y="8892"/>
                </a:lnTo>
                <a:cubicBezTo>
                  <a:pt x="7087" y="8892"/>
                  <a:pt x="7100" y="8892"/>
                  <a:pt x="7109" y="8892"/>
                </a:cubicBezTo>
                <a:lnTo>
                  <a:pt x="7113" y="8889"/>
                </a:lnTo>
                <a:lnTo>
                  <a:pt x="7109" y="8892"/>
                </a:lnTo>
                <a:cubicBezTo>
                  <a:pt x="7100" y="8892"/>
                  <a:pt x="7087" y="8892"/>
                  <a:pt x="7078" y="8892"/>
                </a:cubicBezTo>
                <a:close/>
                <a:moveTo>
                  <a:pt x="18126" y="5808"/>
                </a:moveTo>
                <a:cubicBezTo>
                  <a:pt x="18126" y="5811"/>
                  <a:pt x="18126" y="5811"/>
                  <a:pt x="18126" y="5815"/>
                </a:cubicBezTo>
                <a:cubicBezTo>
                  <a:pt x="18126" y="5811"/>
                  <a:pt x="18126" y="5808"/>
                  <a:pt x="18126" y="5808"/>
                </a:cubicBezTo>
                <a:cubicBezTo>
                  <a:pt x="18126" y="5805"/>
                  <a:pt x="18126" y="5805"/>
                  <a:pt x="18126" y="5802"/>
                </a:cubicBezTo>
                <a:cubicBezTo>
                  <a:pt x="18126" y="5802"/>
                  <a:pt x="18126" y="5805"/>
                  <a:pt x="18126" y="5808"/>
                </a:cubicBezTo>
                <a:close/>
                <a:moveTo>
                  <a:pt x="1497" y="9046"/>
                </a:moveTo>
                <a:lnTo>
                  <a:pt x="1497" y="9046"/>
                </a:lnTo>
                <a:lnTo>
                  <a:pt x="1497" y="9046"/>
                </a:lnTo>
                <a:lnTo>
                  <a:pt x="1501" y="9050"/>
                </a:lnTo>
                <a:cubicBezTo>
                  <a:pt x="1501" y="9050"/>
                  <a:pt x="1497" y="9046"/>
                  <a:pt x="1497" y="9046"/>
                </a:cubicBezTo>
                <a:close/>
                <a:moveTo>
                  <a:pt x="15438" y="4816"/>
                </a:moveTo>
                <a:lnTo>
                  <a:pt x="15438" y="4816"/>
                </a:lnTo>
                <a:cubicBezTo>
                  <a:pt x="15434" y="4816"/>
                  <a:pt x="15438" y="4816"/>
                  <a:pt x="15438" y="4816"/>
                </a:cubicBezTo>
                <a:lnTo>
                  <a:pt x="15438" y="4816"/>
                </a:lnTo>
                <a:lnTo>
                  <a:pt x="15438" y="4816"/>
                </a:lnTo>
                <a:close/>
                <a:moveTo>
                  <a:pt x="15554" y="4816"/>
                </a:moveTo>
                <a:lnTo>
                  <a:pt x="15550" y="4810"/>
                </a:lnTo>
                <a:lnTo>
                  <a:pt x="15554" y="4816"/>
                </a:lnTo>
                <a:cubicBezTo>
                  <a:pt x="15558" y="4813"/>
                  <a:pt x="15554" y="4816"/>
                  <a:pt x="15554" y="4816"/>
                </a:cubicBezTo>
                <a:close/>
                <a:moveTo>
                  <a:pt x="5750" y="9069"/>
                </a:moveTo>
                <a:cubicBezTo>
                  <a:pt x="5741" y="9075"/>
                  <a:pt x="5732" y="9085"/>
                  <a:pt x="5720" y="9091"/>
                </a:cubicBezTo>
                <a:cubicBezTo>
                  <a:pt x="5638" y="9079"/>
                  <a:pt x="5608" y="9124"/>
                  <a:pt x="5569" y="9162"/>
                </a:cubicBezTo>
                <a:cubicBezTo>
                  <a:pt x="5466" y="9278"/>
                  <a:pt x="5689" y="9294"/>
                  <a:pt x="5689" y="9377"/>
                </a:cubicBezTo>
                <a:lnTo>
                  <a:pt x="5685" y="9374"/>
                </a:lnTo>
                <a:cubicBezTo>
                  <a:pt x="5754" y="9432"/>
                  <a:pt x="5823" y="9377"/>
                  <a:pt x="5892" y="9377"/>
                </a:cubicBezTo>
                <a:cubicBezTo>
                  <a:pt x="5913" y="9400"/>
                  <a:pt x="5930" y="9422"/>
                  <a:pt x="5952" y="9441"/>
                </a:cubicBezTo>
                <a:lnTo>
                  <a:pt x="5947" y="9444"/>
                </a:lnTo>
                <a:lnTo>
                  <a:pt x="5952" y="9441"/>
                </a:lnTo>
                <a:cubicBezTo>
                  <a:pt x="6068" y="9522"/>
                  <a:pt x="6111" y="9663"/>
                  <a:pt x="6304" y="9685"/>
                </a:cubicBezTo>
                <a:lnTo>
                  <a:pt x="6309" y="9688"/>
                </a:lnTo>
                <a:cubicBezTo>
                  <a:pt x="6309" y="9688"/>
                  <a:pt x="6304" y="9685"/>
                  <a:pt x="6304" y="9685"/>
                </a:cubicBezTo>
                <a:cubicBezTo>
                  <a:pt x="6317" y="9669"/>
                  <a:pt x="6326" y="9653"/>
                  <a:pt x="6339" y="9640"/>
                </a:cubicBezTo>
                <a:lnTo>
                  <a:pt x="6339" y="9647"/>
                </a:lnTo>
                <a:lnTo>
                  <a:pt x="6334" y="9640"/>
                </a:lnTo>
                <a:cubicBezTo>
                  <a:pt x="6334" y="9618"/>
                  <a:pt x="6334" y="9595"/>
                  <a:pt x="6334" y="9576"/>
                </a:cubicBezTo>
                <a:cubicBezTo>
                  <a:pt x="6347" y="9570"/>
                  <a:pt x="6365" y="9560"/>
                  <a:pt x="6339" y="9573"/>
                </a:cubicBezTo>
                <a:cubicBezTo>
                  <a:pt x="6352" y="9554"/>
                  <a:pt x="6343" y="9566"/>
                  <a:pt x="6334" y="9576"/>
                </a:cubicBezTo>
                <a:cubicBezTo>
                  <a:pt x="6326" y="9547"/>
                  <a:pt x="6313" y="9515"/>
                  <a:pt x="6304" y="9486"/>
                </a:cubicBezTo>
                <a:lnTo>
                  <a:pt x="6304" y="9486"/>
                </a:lnTo>
                <a:cubicBezTo>
                  <a:pt x="6270" y="9220"/>
                  <a:pt x="6025" y="9419"/>
                  <a:pt x="5887" y="9377"/>
                </a:cubicBezTo>
                <a:cubicBezTo>
                  <a:pt x="5879" y="9339"/>
                  <a:pt x="5870" y="9303"/>
                  <a:pt x="5861" y="9265"/>
                </a:cubicBezTo>
                <a:lnTo>
                  <a:pt x="5870" y="9262"/>
                </a:lnTo>
                <a:lnTo>
                  <a:pt x="5866" y="9268"/>
                </a:lnTo>
                <a:cubicBezTo>
                  <a:pt x="5801" y="9245"/>
                  <a:pt x="5737" y="9223"/>
                  <a:pt x="5664" y="9201"/>
                </a:cubicBezTo>
                <a:cubicBezTo>
                  <a:pt x="5681" y="9159"/>
                  <a:pt x="5698" y="9127"/>
                  <a:pt x="5715" y="9091"/>
                </a:cubicBezTo>
                <a:cubicBezTo>
                  <a:pt x="5728" y="9085"/>
                  <a:pt x="5741" y="9079"/>
                  <a:pt x="5750" y="9069"/>
                </a:cubicBezTo>
                <a:lnTo>
                  <a:pt x="5754" y="9066"/>
                </a:lnTo>
                <a:lnTo>
                  <a:pt x="5750" y="9069"/>
                </a:lnTo>
                <a:close/>
                <a:moveTo>
                  <a:pt x="17769" y="4816"/>
                </a:moveTo>
                <a:lnTo>
                  <a:pt x="17764" y="4813"/>
                </a:lnTo>
                <a:lnTo>
                  <a:pt x="17769" y="4816"/>
                </a:lnTo>
                <a:lnTo>
                  <a:pt x="17773" y="4816"/>
                </a:lnTo>
                <a:cubicBezTo>
                  <a:pt x="17773" y="4820"/>
                  <a:pt x="17769" y="4816"/>
                  <a:pt x="17769" y="4816"/>
                </a:cubicBezTo>
                <a:close/>
                <a:moveTo>
                  <a:pt x="1320" y="9159"/>
                </a:moveTo>
                <a:cubicBezTo>
                  <a:pt x="1308" y="9159"/>
                  <a:pt x="1295" y="9162"/>
                  <a:pt x="1286" y="9162"/>
                </a:cubicBezTo>
                <a:cubicBezTo>
                  <a:pt x="1286" y="9146"/>
                  <a:pt x="1290" y="9130"/>
                  <a:pt x="1290" y="9114"/>
                </a:cubicBezTo>
                <a:cubicBezTo>
                  <a:pt x="1312" y="9107"/>
                  <a:pt x="1333" y="9101"/>
                  <a:pt x="1355" y="9095"/>
                </a:cubicBezTo>
                <a:cubicBezTo>
                  <a:pt x="1355" y="9095"/>
                  <a:pt x="1359" y="9091"/>
                  <a:pt x="1359" y="9091"/>
                </a:cubicBezTo>
                <a:cubicBezTo>
                  <a:pt x="1359" y="9095"/>
                  <a:pt x="1355" y="9095"/>
                  <a:pt x="1355" y="9098"/>
                </a:cubicBezTo>
                <a:cubicBezTo>
                  <a:pt x="1333" y="9104"/>
                  <a:pt x="1312" y="9111"/>
                  <a:pt x="1295" y="9117"/>
                </a:cubicBezTo>
                <a:cubicBezTo>
                  <a:pt x="1277" y="9117"/>
                  <a:pt x="1265" y="9114"/>
                  <a:pt x="1153" y="9104"/>
                </a:cubicBezTo>
                <a:cubicBezTo>
                  <a:pt x="1247" y="9146"/>
                  <a:pt x="1269" y="9156"/>
                  <a:pt x="1290" y="9162"/>
                </a:cubicBezTo>
                <a:cubicBezTo>
                  <a:pt x="1299" y="9159"/>
                  <a:pt x="1308" y="9159"/>
                  <a:pt x="1320" y="9159"/>
                </a:cubicBezTo>
                <a:lnTo>
                  <a:pt x="1320" y="9159"/>
                </a:lnTo>
                <a:lnTo>
                  <a:pt x="1320" y="9159"/>
                </a:lnTo>
                <a:close/>
                <a:moveTo>
                  <a:pt x="7461" y="9159"/>
                </a:moveTo>
                <a:lnTo>
                  <a:pt x="7453" y="9162"/>
                </a:lnTo>
                <a:cubicBezTo>
                  <a:pt x="7457" y="9162"/>
                  <a:pt x="7461" y="9159"/>
                  <a:pt x="7461" y="9159"/>
                </a:cubicBezTo>
                <a:lnTo>
                  <a:pt x="7461" y="9159"/>
                </a:lnTo>
                <a:close/>
                <a:moveTo>
                  <a:pt x="3505" y="9313"/>
                </a:moveTo>
                <a:cubicBezTo>
                  <a:pt x="3492" y="9313"/>
                  <a:pt x="3479" y="9313"/>
                  <a:pt x="3471" y="9316"/>
                </a:cubicBezTo>
                <a:cubicBezTo>
                  <a:pt x="3419" y="9300"/>
                  <a:pt x="3363" y="9287"/>
                  <a:pt x="3389" y="9358"/>
                </a:cubicBezTo>
                <a:lnTo>
                  <a:pt x="3385" y="9361"/>
                </a:lnTo>
                <a:lnTo>
                  <a:pt x="3389" y="9355"/>
                </a:lnTo>
                <a:cubicBezTo>
                  <a:pt x="3419" y="9342"/>
                  <a:pt x="3445" y="9329"/>
                  <a:pt x="3475" y="9316"/>
                </a:cubicBezTo>
                <a:cubicBezTo>
                  <a:pt x="3483" y="9313"/>
                  <a:pt x="3496" y="9313"/>
                  <a:pt x="3505" y="9313"/>
                </a:cubicBezTo>
                <a:lnTo>
                  <a:pt x="3509" y="9310"/>
                </a:lnTo>
                <a:lnTo>
                  <a:pt x="3505" y="9313"/>
                </a:lnTo>
                <a:close/>
                <a:moveTo>
                  <a:pt x="2740" y="9422"/>
                </a:moveTo>
                <a:cubicBezTo>
                  <a:pt x="2740" y="9419"/>
                  <a:pt x="2740" y="9419"/>
                  <a:pt x="2740" y="9416"/>
                </a:cubicBezTo>
                <a:cubicBezTo>
                  <a:pt x="2735" y="9419"/>
                  <a:pt x="2735" y="9419"/>
                  <a:pt x="2740" y="9422"/>
                </a:cubicBezTo>
                <a:lnTo>
                  <a:pt x="2744" y="9425"/>
                </a:lnTo>
                <a:cubicBezTo>
                  <a:pt x="2740" y="9425"/>
                  <a:pt x="2740" y="9422"/>
                  <a:pt x="2740" y="9422"/>
                </a:cubicBezTo>
                <a:close/>
                <a:moveTo>
                  <a:pt x="3032" y="9531"/>
                </a:moveTo>
                <a:lnTo>
                  <a:pt x="3023" y="9528"/>
                </a:lnTo>
                <a:lnTo>
                  <a:pt x="3032" y="9531"/>
                </a:lnTo>
                <a:cubicBezTo>
                  <a:pt x="3032" y="9541"/>
                  <a:pt x="3032" y="9547"/>
                  <a:pt x="3032" y="9554"/>
                </a:cubicBezTo>
                <a:cubicBezTo>
                  <a:pt x="3023" y="9576"/>
                  <a:pt x="3010" y="9599"/>
                  <a:pt x="3002" y="9621"/>
                </a:cubicBezTo>
                <a:cubicBezTo>
                  <a:pt x="2993" y="9621"/>
                  <a:pt x="2980" y="9621"/>
                  <a:pt x="2972" y="9621"/>
                </a:cubicBezTo>
                <a:lnTo>
                  <a:pt x="2972" y="9621"/>
                </a:lnTo>
                <a:cubicBezTo>
                  <a:pt x="2980" y="9627"/>
                  <a:pt x="2993" y="9634"/>
                  <a:pt x="3002" y="9643"/>
                </a:cubicBezTo>
                <a:cubicBezTo>
                  <a:pt x="3002" y="9650"/>
                  <a:pt x="3002" y="9660"/>
                  <a:pt x="3002" y="9666"/>
                </a:cubicBezTo>
                <a:cubicBezTo>
                  <a:pt x="2980" y="9666"/>
                  <a:pt x="2963" y="9666"/>
                  <a:pt x="2942" y="9666"/>
                </a:cubicBezTo>
                <a:lnTo>
                  <a:pt x="2942" y="9666"/>
                </a:lnTo>
                <a:cubicBezTo>
                  <a:pt x="2942" y="9682"/>
                  <a:pt x="2942" y="9695"/>
                  <a:pt x="2942" y="9711"/>
                </a:cubicBezTo>
                <a:cubicBezTo>
                  <a:pt x="2933" y="9714"/>
                  <a:pt x="2924" y="9714"/>
                  <a:pt x="2916" y="9711"/>
                </a:cubicBezTo>
                <a:lnTo>
                  <a:pt x="2911" y="9708"/>
                </a:lnTo>
                <a:lnTo>
                  <a:pt x="2916" y="9711"/>
                </a:lnTo>
                <a:cubicBezTo>
                  <a:pt x="2920" y="9717"/>
                  <a:pt x="2920" y="9720"/>
                  <a:pt x="2924" y="9727"/>
                </a:cubicBezTo>
                <a:cubicBezTo>
                  <a:pt x="2929" y="9720"/>
                  <a:pt x="2937" y="9714"/>
                  <a:pt x="2942" y="9708"/>
                </a:cubicBezTo>
                <a:cubicBezTo>
                  <a:pt x="2963" y="9695"/>
                  <a:pt x="2980" y="9679"/>
                  <a:pt x="3002" y="9666"/>
                </a:cubicBezTo>
                <a:cubicBezTo>
                  <a:pt x="3023" y="9666"/>
                  <a:pt x="3045" y="9666"/>
                  <a:pt x="3062" y="9663"/>
                </a:cubicBezTo>
                <a:cubicBezTo>
                  <a:pt x="3066" y="9666"/>
                  <a:pt x="3066" y="9672"/>
                  <a:pt x="3071" y="9676"/>
                </a:cubicBezTo>
                <a:cubicBezTo>
                  <a:pt x="3066" y="9672"/>
                  <a:pt x="3066" y="9666"/>
                  <a:pt x="3062" y="9663"/>
                </a:cubicBezTo>
                <a:cubicBezTo>
                  <a:pt x="3062" y="9656"/>
                  <a:pt x="3062" y="9650"/>
                  <a:pt x="3062" y="9640"/>
                </a:cubicBezTo>
                <a:cubicBezTo>
                  <a:pt x="3114" y="9634"/>
                  <a:pt x="3161" y="9627"/>
                  <a:pt x="3213" y="9621"/>
                </a:cubicBezTo>
                <a:lnTo>
                  <a:pt x="3213" y="9621"/>
                </a:lnTo>
                <a:cubicBezTo>
                  <a:pt x="3221" y="9621"/>
                  <a:pt x="3234" y="9618"/>
                  <a:pt x="3243" y="9618"/>
                </a:cubicBezTo>
                <a:lnTo>
                  <a:pt x="3247" y="9621"/>
                </a:lnTo>
                <a:cubicBezTo>
                  <a:pt x="3247" y="9621"/>
                  <a:pt x="3238" y="9618"/>
                  <a:pt x="3238" y="9618"/>
                </a:cubicBezTo>
                <a:cubicBezTo>
                  <a:pt x="3385" y="9589"/>
                  <a:pt x="3531" y="9563"/>
                  <a:pt x="3673" y="9534"/>
                </a:cubicBezTo>
                <a:cubicBezTo>
                  <a:pt x="3703" y="9576"/>
                  <a:pt x="3617" y="9647"/>
                  <a:pt x="3741" y="9637"/>
                </a:cubicBezTo>
                <a:cubicBezTo>
                  <a:pt x="3750" y="9637"/>
                  <a:pt x="3763" y="9637"/>
                  <a:pt x="3772" y="9637"/>
                </a:cubicBezTo>
                <a:cubicBezTo>
                  <a:pt x="3999" y="9637"/>
                  <a:pt x="4189" y="9704"/>
                  <a:pt x="4374" y="9830"/>
                </a:cubicBezTo>
                <a:cubicBezTo>
                  <a:pt x="4270" y="9839"/>
                  <a:pt x="4245" y="9884"/>
                  <a:pt x="4210" y="9926"/>
                </a:cubicBezTo>
                <a:lnTo>
                  <a:pt x="4206" y="9919"/>
                </a:lnTo>
                <a:lnTo>
                  <a:pt x="4210" y="9923"/>
                </a:lnTo>
                <a:cubicBezTo>
                  <a:pt x="4382" y="9926"/>
                  <a:pt x="4554" y="9932"/>
                  <a:pt x="4778" y="10000"/>
                </a:cubicBezTo>
                <a:cubicBezTo>
                  <a:pt x="4571" y="9756"/>
                  <a:pt x="4361" y="9579"/>
                  <a:pt x="3982" y="9505"/>
                </a:cubicBezTo>
                <a:cubicBezTo>
                  <a:pt x="4077" y="9473"/>
                  <a:pt x="4124" y="9457"/>
                  <a:pt x="4219" y="9425"/>
                </a:cubicBezTo>
                <a:cubicBezTo>
                  <a:pt x="3853" y="9345"/>
                  <a:pt x="3565" y="9451"/>
                  <a:pt x="3264" y="9505"/>
                </a:cubicBezTo>
                <a:cubicBezTo>
                  <a:pt x="3230" y="9493"/>
                  <a:pt x="3187" y="9480"/>
                  <a:pt x="3144" y="9464"/>
                </a:cubicBezTo>
                <a:cubicBezTo>
                  <a:pt x="3144" y="9464"/>
                  <a:pt x="3148" y="9461"/>
                  <a:pt x="3148" y="9461"/>
                </a:cubicBezTo>
                <a:cubicBezTo>
                  <a:pt x="3135" y="9483"/>
                  <a:pt x="3127" y="9505"/>
                  <a:pt x="3114" y="9531"/>
                </a:cubicBezTo>
                <a:cubicBezTo>
                  <a:pt x="3109" y="9518"/>
                  <a:pt x="3105" y="9509"/>
                  <a:pt x="3114" y="9528"/>
                </a:cubicBezTo>
                <a:cubicBezTo>
                  <a:pt x="3096" y="9515"/>
                  <a:pt x="3105" y="9522"/>
                  <a:pt x="3118" y="9531"/>
                </a:cubicBezTo>
                <a:cubicBezTo>
                  <a:pt x="3109" y="9547"/>
                  <a:pt x="3096" y="9560"/>
                  <a:pt x="3088" y="9576"/>
                </a:cubicBezTo>
                <a:cubicBezTo>
                  <a:pt x="3079" y="9570"/>
                  <a:pt x="3066" y="9560"/>
                  <a:pt x="3058" y="9554"/>
                </a:cubicBezTo>
                <a:cubicBezTo>
                  <a:pt x="3053" y="9547"/>
                  <a:pt x="3041" y="9541"/>
                  <a:pt x="3032" y="9531"/>
                </a:cubicBezTo>
                <a:close/>
                <a:moveTo>
                  <a:pt x="7435" y="9554"/>
                </a:moveTo>
                <a:lnTo>
                  <a:pt x="7427" y="9557"/>
                </a:lnTo>
                <a:cubicBezTo>
                  <a:pt x="7427" y="9557"/>
                  <a:pt x="7435" y="9554"/>
                  <a:pt x="7435" y="9554"/>
                </a:cubicBezTo>
                <a:cubicBezTo>
                  <a:pt x="7440" y="9554"/>
                  <a:pt x="7440" y="9554"/>
                  <a:pt x="7444" y="9554"/>
                </a:cubicBezTo>
                <a:cubicBezTo>
                  <a:pt x="7440" y="9554"/>
                  <a:pt x="7435" y="9554"/>
                  <a:pt x="7435" y="9554"/>
                </a:cubicBezTo>
                <a:close/>
                <a:moveTo>
                  <a:pt x="7698" y="9599"/>
                </a:moveTo>
                <a:lnTo>
                  <a:pt x="7693" y="9605"/>
                </a:lnTo>
                <a:cubicBezTo>
                  <a:pt x="7689" y="9602"/>
                  <a:pt x="7693" y="9595"/>
                  <a:pt x="7698" y="9599"/>
                </a:cubicBezTo>
                <a:cubicBezTo>
                  <a:pt x="7711" y="9599"/>
                  <a:pt x="7723" y="9595"/>
                  <a:pt x="7736" y="9595"/>
                </a:cubicBezTo>
                <a:lnTo>
                  <a:pt x="7741" y="9602"/>
                </a:lnTo>
                <a:cubicBezTo>
                  <a:pt x="7741" y="9602"/>
                  <a:pt x="7732" y="9599"/>
                  <a:pt x="7732" y="9599"/>
                </a:cubicBezTo>
                <a:cubicBezTo>
                  <a:pt x="7719" y="9595"/>
                  <a:pt x="7711" y="9595"/>
                  <a:pt x="7698" y="9599"/>
                </a:cubicBezTo>
                <a:close/>
                <a:moveTo>
                  <a:pt x="7461" y="9621"/>
                </a:moveTo>
                <a:lnTo>
                  <a:pt x="7461" y="9621"/>
                </a:lnTo>
                <a:cubicBezTo>
                  <a:pt x="7461" y="9621"/>
                  <a:pt x="7461" y="9621"/>
                  <a:pt x="7461" y="9621"/>
                </a:cubicBezTo>
                <a:close/>
                <a:moveTo>
                  <a:pt x="7551" y="9624"/>
                </a:moveTo>
                <a:cubicBezTo>
                  <a:pt x="7551" y="9624"/>
                  <a:pt x="7551" y="9621"/>
                  <a:pt x="7551" y="9624"/>
                </a:cubicBezTo>
                <a:lnTo>
                  <a:pt x="7551" y="9624"/>
                </a:lnTo>
                <a:close/>
                <a:moveTo>
                  <a:pt x="7642" y="9643"/>
                </a:moveTo>
                <a:cubicBezTo>
                  <a:pt x="7642" y="9643"/>
                  <a:pt x="7642" y="9640"/>
                  <a:pt x="7637" y="9640"/>
                </a:cubicBezTo>
                <a:cubicBezTo>
                  <a:pt x="7637" y="9640"/>
                  <a:pt x="7637" y="9640"/>
                  <a:pt x="7642" y="9643"/>
                </a:cubicBezTo>
                <a:lnTo>
                  <a:pt x="7646" y="9647"/>
                </a:lnTo>
                <a:cubicBezTo>
                  <a:pt x="7646" y="9647"/>
                  <a:pt x="7642" y="9643"/>
                  <a:pt x="7642" y="9643"/>
                </a:cubicBezTo>
                <a:close/>
                <a:moveTo>
                  <a:pt x="7818" y="15331"/>
                </a:moveTo>
                <a:cubicBezTo>
                  <a:pt x="7818" y="15334"/>
                  <a:pt x="7818" y="15334"/>
                  <a:pt x="7818" y="15337"/>
                </a:cubicBezTo>
                <a:cubicBezTo>
                  <a:pt x="7818" y="15334"/>
                  <a:pt x="7818" y="15331"/>
                  <a:pt x="7818" y="15331"/>
                </a:cubicBezTo>
                <a:lnTo>
                  <a:pt x="7814" y="15324"/>
                </a:lnTo>
                <a:cubicBezTo>
                  <a:pt x="7814" y="15324"/>
                  <a:pt x="7818" y="15331"/>
                  <a:pt x="7818" y="15331"/>
                </a:cubicBezTo>
                <a:close/>
                <a:moveTo>
                  <a:pt x="2473" y="5696"/>
                </a:moveTo>
                <a:lnTo>
                  <a:pt x="2473" y="5696"/>
                </a:lnTo>
                <a:cubicBezTo>
                  <a:pt x="2460" y="5689"/>
                  <a:pt x="2451" y="5683"/>
                  <a:pt x="2438" y="5677"/>
                </a:cubicBezTo>
                <a:lnTo>
                  <a:pt x="2434" y="5673"/>
                </a:lnTo>
                <a:cubicBezTo>
                  <a:pt x="2434" y="5673"/>
                  <a:pt x="2438" y="5677"/>
                  <a:pt x="2438" y="5677"/>
                </a:cubicBezTo>
                <a:cubicBezTo>
                  <a:pt x="2451" y="5680"/>
                  <a:pt x="2464" y="5686"/>
                  <a:pt x="2473" y="5696"/>
                </a:cubicBezTo>
                <a:close/>
                <a:moveTo>
                  <a:pt x="9203" y="15308"/>
                </a:moveTo>
                <a:lnTo>
                  <a:pt x="9203" y="15308"/>
                </a:lnTo>
                <a:lnTo>
                  <a:pt x="9203" y="15308"/>
                </a:lnTo>
                <a:lnTo>
                  <a:pt x="9203" y="15308"/>
                </a:lnTo>
                <a:cubicBezTo>
                  <a:pt x="9203" y="15305"/>
                  <a:pt x="9203" y="15308"/>
                  <a:pt x="9203" y="15308"/>
                </a:cubicBezTo>
                <a:close/>
                <a:moveTo>
                  <a:pt x="7908" y="9692"/>
                </a:moveTo>
                <a:lnTo>
                  <a:pt x="7904" y="9692"/>
                </a:lnTo>
                <a:cubicBezTo>
                  <a:pt x="7904" y="9692"/>
                  <a:pt x="7908" y="9688"/>
                  <a:pt x="7908" y="9692"/>
                </a:cubicBezTo>
                <a:lnTo>
                  <a:pt x="7908" y="9692"/>
                </a:lnTo>
                <a:close/>
                <a:moveTo>
                  <a:pt x="9474" y="15154"/>
                </a:moveTo>
                <a:lnTo>
                  <a:pt x="9478" y="15151"/>
                </a:lnTo>
                <a:cubicBezTo>
                  <a:pt x="9474" y="15151"/>
                  <a:pt x="9469" y="15154"/>
                  <a:pt x="9474" y="15154"/>
                </a:cubicBezTo>
                <a:lnTo>
                  <a:pt x="9469" y="15157"/>
                </a:lnTo>
                <a:lnTo>
                  <a:pt x="9474" y="15154"/>
                </a:lnTo>
                <a:close/>
                <a:moveTo>
                  <a:pt x="9001" y="15154"/>
                </a:moveTo>
                <a:lnTo>
                  <a:pt x="9005" y="15157"/>
                </a:lnTo>
                <a:lnTo>
                  <a:pt x="9001" y="15154"/>
                </a:lnTo>
                <a:cubicBezTo>
                  <a:pt x="8992" y="15148"/>
                  <a:pt x="8983" y="15138"/>
                  <a:pt x="8975" y="15129"/>
                </a:cubicBezTo>
                <a:cubicBezTo>
                  <a:pt x="8970" y="15122"/>
                  <a:pt x="8970" y="15112"/>
                  <a:pt x="8966" y="15106"/>
                </a:cubicBezTo>
                <a:lnTo>
                  <a:pt x="8970" y="15103"/>
                </a:lnTo>
                <a:cubicBezTo>
                  <a:pt x="8970" y="15103"/>
                  <a:pt x="8966" y="15106"/>
                  <a:pt x="8966" y="15106"/>
                </a:cubicBezTo>
                <a:cubicBezTo>
                  <a:pt x="8966" y="15109"/>
                  <a:pt x="8962" y="15112"/>
                  <a:pt x="8966" y="15112"/>
                </a:cubicBezTo>
                <a:cubicBezTo>
                  <a:pt x="8970" y="15116"/>
                  <a:pt x="8970" y="15122"/>
                  <a:pt x="8975" y="15125"/>
                </a:cubicBezTo>
                <a:cubicBezTo>
                  <a:pt x="8975" y="15135"/>
                  <a:pt x="8970" y="15145"/>
                  <a:pt x="8970" y="15154"/>
                </a:cubicBezTo>
                <a:cubicBezTo>
                  <a:pt x="8970" y="15167"/>
                  <a:pt x="8970" y="15183"/>
                  <a:pt x="8970" y="15196"/>
                </a:cubicBezTo>
                <a:cubicBezTo>
                  <a:pt x="8970" y="15196"/>
                  <a:pt x="8970" y="15196"/>
                  <a:pt x="8970" y="15196"/>
                </a:cubicBezTo>
                <a:cubicBezTo>
                  <a:pt x="8970" y="15180"/>
                  <a:pt x="8970" y="15167"/>
                  <a:pt x="8970" y="15151"/>
                </a:cubicBezTo>
                <a:cubicBezTo>
                  <a:pt x="8979" y="15154"/>
                  <a:pt x="8988" y="15154"/>
                  <a:pt x="9001" y="15154"/>
                </a:cubicBezTo>
                <a:close/>
                <a:moveTo>
                  <a:pt x="7642" y="9730"/>
                </a:moveTo>
                <a:cubicBezTo>
                  <a:pt x="7642" y="9727"/>
                  <a:pt x="7642" y="9727"/>
                  <a:pt x="7637" y="9724"/>
                </a:cubicBezTo>
                <a:cubicBezTo>
                  <a:pt x="7637" y="9727"/>
                  <a:pt x="7637" y="9727"/>
                  <a:pt x="7642" y="9730"/>
                </a:cubicBezTo>
                <a:lnTo>
                  <a:pt x="7646" y="9733"/>
                </a:lnTo>
                <a:cubicBezTo>
                  <a:pt x="7646" y="9733"/>
                  <a:pt x="7642" y="9730"/>
                  <a:pt x="7642" y="9730"/>
                </a:cubicBezTo>
                <a:close/>
                <a:moveTo>
                  <a:pt x="7728" y="9753"/>
                </a:moveTo>
                <a:lnTo>
                  <a:pt x="7728" y="9753"/>
                </a:lnTo>
                <a:lnTo>
                  <a:pt x="7728" y="9753"/>
                </a:lnTo>
                <a:cubicBezTo>
                  <a:pt x="7741" y="9759"/>
                  <a:pt x="7749" y="9769"/>
                  <a:pt x="7758" y="9775"/>
                </a:cubicBezTo>
                <a:cubicBezTo>
                  <a:pt x="7766" y="9775"/>
                  <a:pt x="7775" y="9775"/>
                  <a:pt x="7788" y="9775"/>
                </a:cubicBezTo>
                <a:lnTo>
                  <a:pt x="7792" y="9772"/>
                </a:lnTo>
                <a:lnTo>
                  <a:pt x="7788" y="9775"/>
                </a:lnTo>
                <a:cubicBezTo>
                  <a:pt x="7779" y="9778"/>
                  <a:pt x="7771" y="9778"/>
                  <a:pt x="7758" y="9775"/>
                </a:cubicBezTo>
                <a:cubicBezTo>
                  <a:pt x="7749" y="9769"/>
                  <a:pt x="7741" y="9762"/>
                  <a:pt x="7728" y="9753"/>
                </a:cubicBezTo>
                <a:close/>
                <a:moveTo>
                  <a:pt x="9001" y="15045"/>
                </a:moveTo>
                <a:lnTo>
                  <a:pt x="9005" y="15042"/>
                </a:lnTo>
                <a:cubicBezTo>
                  <a:pt x="9005" y="15039"/>
                  <a:pt x="8996" y="15042"/>
                  <a:pt x="9001" y="15045"/>
                </a:cubicBezTo>
                <a:cubicBezTo>
                  <a:pt x="8996" y="15045"/>
                  <a:pt x="8996" y="15045"/>
                  <a:pt x="8992" y="15045"/>
                </a:cubicBezTo>
                <a:cubicBezTo>
                  <a:pt x="8996" y="15045"/>
                  <a:pt x="8996" y="15045"/>
                  <a:pt x="9001" y="15045"/>
                </a:cubicBezTo>
                <a:close/>
                <a:moveTo>
                  <a:pt x="9499" y="15000"/>
                </a:moveTo>
                <a:cubicBezTo>
                  <a:pt x="9499" y="15003"/>
                  <a:pt x="9499" y="15003"/>
                  <a:pt x="9504" y="15007"/>
                </a:cubicBezTo>
                <a:cubicBezTo>
                  <a:pt x="9504" y="15003"/>
                  <a:pt x="9504" y="15000"/>
                  <a:pt x="9499" y="15000"/>
                </a:cubicBezTo>
                <a:lnTo>
                  <a:pt x="9495" y="14997"/>
                </a:lnTo>
                <a:cubicBezTo>
                  <a:pt x="9495" y="14994"/>
                  <a:pt x="9499" y="15000"/>
                  <a:pt x="9499" y="15000"/>
                </a:cubicBezTo>
                <a:close/>
                <a:moveTo>
                  <a:pt x="7582" y="9775"/>
                </a:moveTo>
                <a:cubicBezTo>
                  <a:pt x="7577" y="9775"/>
                  <a:pt x="7577" y="9775"/>
                  <a:pt x="7573" y="9775"/>
                </a:cubicBezTo>
                <a:cubicBezTo>
                  <a:pt x="7577" y="9775"/>
                  <a:pt x="7577" y="9775"/>
                  <a:pt x="7582" y="9775"/>
                </a:cubicBezTo>
                <a:cubicBezTo>
                  <a:pt x="7586" y="9775"/>
                  <a:pt x="7586" y="9775"/>
                  <a:pt x="7590" y="9772"/>
                </a:cubicBezTo>
                <a:cubicBezTo>
                  <a:pt x="7586" y="9772"/>
                  <a:pt x="7586" y="9775"/>
                  <a:pt x="7582" y="9775"/>
                </a:cubicBezTo>
                <a:close/>
                <a:moveTo>
                  <a:pt x="8175" y="9778"/>
                </a:moveTo>
                <a:cubicBezTo>
                  <a:pt x="8175" y="9778"/>
                  <a:pt x="8175" y="9775"/>
                  <a:pt x="8175" y="9778"/>
                </a:cubicBezTo>
                <a:lnTo>
                  <a:pt x="8175" y="9778"/>
                </a:lnTo>
                <a:close/>
                <a:moveTo>
                  <a:pt x="2826" y="9798"/>
                </a:moveTo>
                <a:cubicBezTo>
                  <a:pt x="2826" y="9798"/>
                  <a:pt x="2826" y="9798"/>
                  <a:pt x="2826" y="9798"/>
                </a:cubicBezTo>
                <a:lnTo>
                  <a:pt x="2826" y="9798"/>
                </a:lnTo>
                <a:close/>
                <a:moveTo>
                  <a:pt x="8880" y="14933"/>
                </a:moveTo>
                <a:lnTo>
                  <a:pt x="8884" y="14930"/>
                </a:lnTo>
                <a:cubicBezTo>
                  <a:pt x="8884" y="14930"/>
                  <a:pt x="8880" y="14933"/>
                  <a:pt x="8880" y="14933"/>
                </a:cubicBezTo>
                <a:cubicBezTo>
                  <a:pt x="8876" y="14933"/>
                  <a:pt x="8876" y="14933"/>
                  <a:pt x="8872" y="14933"/>
                </a:cubicBezTo>
                <a:cubicBezTo>
                  <a:pt x="8876" y="14933"/>
                  <a:pt x="8880" y="14933"/>
                  <a:pt x="8880" y="14933"/>
                </a:cubicBezTo>
                <a:close/>
                <a:moveTo>
                  <a:pt x="7904" y="9839"/>
                </a:moveTo>
                <a:cubicBezTo>
                  <a:pt x="7900" y="9839"/>
                  <a:pt x="7900" y="9839"/>
                  <a:pt x="7895" y="9842"/>
                </a:cubicBezTo>
                <a:cubicBezTo>
                  <a:pt x="7900" y="9842"/>
                  <a:pt x="7904" y="9842"/>
                  <a:pt x="7904" y="9839"/>
                </a:cubicBezTo>
                <a:cubicBezTo>
                  <a:pt x="7908" y="9839"/>
                  <a:pt x="7908" y="9839"/>
                  <a:pt x="7913" y="9839"/>
                </a:cubicBezTo>
                <a:cubicBezTo>
                  <a:pt x="7913" y="9839"/>
                  <a:pt x="7908" y="9839"/>
                  <a:pt x="7904" y="9839"/>
                </a:cubicBezTo>
                <a:close/>
                <a:moveTo>
                  <a:pt x="8790" y="14843"/>
                </a:moveTo>
                <a:lnTo>
                  <a:pt x="8794" y="14843"/>
                </a:lnTo>
                <a:cubicBezTo>
                  <a:pt x="8798" y="14843"/>
                  <a:pt x="8790" y="14846"/>
                  <a:pt x="8790" y="14843"/>
                </a:cubicBezTo>
                <a:lnTo>
                  <a:pt x="8786" y="14846"/>
                </a:lnTo>
                <a:lnTo>
                  <a:pt x="8790" y="14843"/>
                </a:lnTo>
                <a:close/>
                <a:moveTo>
                  <a:pt x="7672" y="9862"/>
                </a:moveTo>
                <a:lnTo>
                  <a:pt x="7668" y="9865"/>
                </a:lnTo>
                <a:cubicBezTo>
                  <a:pt x="7663" y="9865"/>
                  <a:pt x="7672" y="9862"/>
                  <a:pt x="7672" y="9862"/>
                </a:cubicBezTo>
                <a:cubicBezTo>
                  <a:pt x="7676" y="9862"/>
                  <a:pt x="7676" y="9862"/>
                  <a:pt x="7680" y="9862"/>
                </a:cubicBezTo>
                <a:cubicBezTo>
                  <a:pt x="7676" y="9862"/>
                  <a:pt x="7672" y="9862"/>
                  <a:pt x="7672" y="9862"/>
                </a:cubicBezTo>
                <a:close/>
                <a:moveTo>
                  <a:pt x="8291" y="14801"/>
                </a:moveTo>
                <a:cubicBezTo>
                  <a:pt x="8304" y="14801"/>
                  <a:pt x="8313" y="14801"/>
                  <a:pt x="8325" y="14801"/>
                </a:cubicBezTo>
                <a:cubicBezTo>
                  <a:pt x="8325" y="14817"/>
                  <a:pt x="8325" y="14833"/>
                  <a:pt x="8321" y="14849"/>
                </a:cubicBezTo>
                <a:cubicBezTo>
                  <a:pt x="8308" y="14862"/>
                  <a:pt x="8300" y="14875"/>
                  <a:pt x="8287" y="14888"/>
                </a:cubicBezTo>
                <a:lnTo>
                  <a:pt x="8287" y="14885"/>
                </a:lnTo>
                <a:cubicBezTo>
                  <a:pt x="8300" y="14872"/>
                  <a:pt x="8308" y="14859"/>
                  <a:pt x="8321" y="14846"/>
                </a:cubicBezTo>
                <a:cubicBezTo>
                  <a:pt x="8330" y="14830"/>
                  <a:pt x="8343" y="14817"/>
                  <a:pt x="8351" y="14801"/>
                </a:cubicBezTo>
                <a:lnTo>
                  <a:pt x="8364" y="14801"/>
                </a:lnTo>
                <a:cubicBezTo>
                  <a:pt x="8364" y="14801"/>
                  <a:pt x="8377" y="14801"/>
                  <a:pt x="8377" y="14801"/>
                </a:cubicBezTo>
                <a:cubicBezTo>
                  <a:pt x="8386" y="14801"/>
                  <a:pt x="8399" y="14801"/>
                  <a:pt x="8407" y="14801"/>
                </a:cubicBezTo>
                <a:cubicBezTo>
                  <a:pt x="8416" y="14788"/>
                  <a:pt x="8429" y="14772"/>
                  <a:pt x="8437" y="14759"/>
                </a:cubicBezTo>
                <a:cubicBezTo>
                  <a:pt x="8437" y="14743"/>
                  <a:pt x="8442" y="14727"/>
                  <a:pt x="8442" y="14711"/>
                </a:cubicBezTo>
                <a:cubicBezTo>
                  <a:pt x="8433" y="14714"/>
                  <a:pt x="8424" y="14718"/>
                  <a:pt x="8416" y="14718"/>
                </a:cubicBezTo>
                <a:cubicBezTo>
                  <a:pt x="8403" y="14718"/>
                  <a:pt x="8390" y="14718"/>
                  <a:pt x="8373" y="14718"/>
                </a:cubicBezTo>
                <a:cubicBezTo>
                  <a:pt x="8360" y="14679"/>
                  <a:pt x="8403" y="14666"/>
                  <a:pt x="8437" y="14650"/>
                </a:cubicBezTo>
                <a:cubicBezTo>
                  <a:pt x="8459" y="14634"/>
                  <a:pt x="8476" y="14621"/>
                  <a:pt x="8497" y="14605"/>
                </a:cubicBezTo>
                <a:lnTo>
                  <a:pt x="8502" y="14602"/>
                </a:lnTo>
                <a:cubicBezTo>
                  <a:pt x="8502" y="14602"/>
                  <a:pt x="8497" y="14605"/>
                  <a:pt x="8497" y="14605"/>
                </a:cubicBezTo>
                <a:cubicBezTo>
                  <a:pt x="8480" y="14621"/>
                  <a:pt x="8459" y="14637"/>
                  <a:pt x="8442" y="14654"/>
                </a:cubicBezTo>
                <a:cubicBezTo>
                  <a:pt x="8411" y="14654"/>
                  <a:pt x="8381" y="14650"/>
                  <a:pt x="8351" y="14650"/>
                </a:cubicBezTo>
                <a:lnTo>
                  <a:pt x="8347" y="14647"/>
                </a:lnTo>
                <a:lnTo>
                  <a:pt x="8351" y="14650"/>
                </a:lnTo>
                <a:cubicBezTo>
                  <a:pt x="8360" y="14673"/>
                  <a:pt x="8368" y="14695"/>
                  <a:pt x="8377" y="14718"/>
                </a:cubicBezTo>
                <a:cubicBezTo>
                  <a:pt x="8390" y="14718"/>
                  <a:pt x="8403" y="14718"/>
                  <a:pt x="8416" y="14718"/>
                </a:cubicBezTo>
                <a:cubicBezTo>
                  <a:pt x="8424" y="14714"/>
                  <a:pt x="8437" y="14711"/>
                  <a:pt x="8446" y="14711"/>
                </a:cubicBezTo>
                <a:cubicBezTo>
                  <a:pt x="8446" y="14727"/>
                  <a:pt x="8442" y="14747"/>
                  <a:pt x="8442" y="14763"/>
                </a:cubicBezTo>
                <a:cubicBezTo>
                  <a:pt x="8411" y="14763"/>
                  <a:pt x="8381" y="14759"/>
                  <a:pt x="8351" y="14759"/>
                </a:cubicBezTo>
                <a:cubicBezTo>
                  <a:pt x="8330" y="14753"/>
                  <a:pt x="8313" y="14743"/>
                  <a:pt x="8291" y="14737"/>
                </a:cubicBezTo>
                <a:cubicBezTo>
                  <a:pt x="8282" y="14731"/>
                  <a:pt x="8270" y="14721"/>
                  <a:pt x="8261" y="14714"/>
                </a:cubicBezTo>
                <a:cubicBezTo>
                  <a:pt x="8244" y="14708"/>
                  <a:pt x="8222" y="14698"/>
                  <a:pt x="8205" y="14692"/>
                </a:cubicBezTo>
                <a:cubicBezTo>
                  <a:pt x="8192" y="14692"/>
                  <a:pt x="8184" y="14695"/>
                  <a:pt x="8171" y="14695"/>
                </a:cubicBezTo>
                <a:cubicBezTo>
                  <a:pt x="8171" y="14695"/>
                  <a:pt x="8166" y="14695"/>
                  <a:pt x="8166" y="14695"/>
                </a:cubicBezTo>
                <a:cubicBezTo>
                  <a:pt x="8171" y="14695"/>
                  <a:pt x="8171" y="14695"/>
                  <a:pt x="8175" y="14695"/>
                </a:cubicBezTo>
                <a:cubicBezTo>
                  <a:pt x="8188" y="14695"/>
                  <a:pt x="8201" y="14692"/>
                  <a:pt x="8209" y="14692"/>
                </a:cubicBezTo>
                <a:cubicBezTo>
                  <a:pt x="8227" y="14698"/>
                  <a:pt x="8248" y="14705"/>
                  <a:pt x="8265" y="14714"/>
                </a:cubicBezTo>
                <a:cubicBezTo>
                  <a:pt x="8265" y="14724"/>
                  <a:pt x="8265" y="14734"/>
                  <a:pt x="8261" y="14740"/>
                </a:cubicBezTo>
                <a:cubicBezTo>
                  <a:pt x="8248" y="14743"/>
                  <a:pt x="8235" y="14747"/>
                  <a:pt x="8257" y="14740"/>
                </a:cubicBezTo>
                <a:cubicBezTo>
                  <a:pt x="8257" y="14763"/>
                  <a:pt x="8257" y="14750"/>
                  <a:pt x="8257" y="14737"/>
                </a:cubicBezTo>
                <a:cubicBezTo>
                  <a:pt x="8270" y="14737"/>
                  <a:pt x="8282" y="14737"/>
                  <a:pt x="8291" y="14734"/>
                </a:cubicBezTo>
                <a:cubicBezTo>
                  <a:pt x="8308" y="14740"/>
                  <a:pt x="8330" y="14750"/>
                  <a:pt x="8347" y="14756"/>
                </a:cubicBezTo>
                <a:cubicBezTo>
                  <a:pt x="8347" y="14772"/>
                  <a:pt x="8347" y="14788"/>
                  <a:pt x="8347" y="14801"/>
                </a:cubicBezTo>
                <a:cubicBezTo>
                  <a:pt x="8338" y="14801"/>
                  <a:pt x="8325" y="14801"/>
                  <a:pt x="8317" y="14798"/>
                </a:cubicBezTo>
                <a:cubicBezTo>
                  <a:pt x="8313" y="14801"/>
                  <a:pt x="8300" y="14801"/>
                  <a:pt x="8291" y="14801"/>
                </a:cubicBezTo>
                <a:lnTo>
                  <a:pt x="8291" y="14801"/>
                </a:lnTo>
                <a:close/>
                <a:moveTo>
                  <a:pt x="8171" y="14801"/>
                </a:moveTo>
                <a:cubicBezTo>
                  <a:pt x="8171" y="14801"/>
                  <a:pt x="8175" y="14801"/>
                  <a:pt x="8171" y="14801"/>
                </a:cubicBezTo>
                <a:cubicBezTo>
                  <a:pt x="8162" y="14811"/>
                  <a:pt x="8149" y="14817"/>
                  <a:pt x="8141" y="14827"/>
                </a:cubicBezTo>
                <a:cubicBezTo>
                  <a:pt x="8132" y="14840"/>
                  <a:pt x="8119" y="14856"/>
                  <a:pt x="8110" y="14869"/>
                </a:cubicBezTo>
                <a:lnTo>
                  <a:pt x="8106" y="14872"/>
                </a:lnTo>
                <a:cubicBezTo>
                  <a:pt x="8106" y="14872"/>
                  <a:pt x="8110" y="14869"/>
                  <a:pt x="8110" y="14869"/>
                </a:cubicBezTo>
                <a:cubicBezTo>
                  <a:pt x="8119" y="14856"/>
                  <a:pt x="8128" y="14840"/>
                  <a:pt x="8141" y="14827"/>
                </a:cubicBezTo>
                <a:cubicBezTo>
                  <a:pt x="8149" y="14817"/>
                  <a:pt x="8162" y="14808"/>
                  <a:pt x="8171" y="14801"/>
                </a:cubicBezTo>
                <a:close/>
                <a:moveTo>
                  <a:pt x="8407" y="14535"/>
                </a:moveTo>
                <a:cubicBezTo>
                  <a:pt x="8407" y="14535"/>
                  <a:pt x="8407" y="14535"/>
                  <a:pt x="8407" y="14535"/>
                </a:cubicBezTo>
                <a:lnTo>
                  <a:pt x="8407" y="14535"/>
                </a:lnTo>
                <a:close/>
                <a:moveTo>
                  <a:pt x="8704" y="9997"/>
                </a:moveTo>
                <a:lnTo>
                  <a:pt x="8700" y="10000"/>
                </a:lnTo>
                <a:cubicBezTo>
                  <a:pt x="8700" y="9997"/>
                  <a:pt x="8704" y="9997"/>
                  <a:pt x="8704" y="9997"/>
                </a:cubicBezTo>
                <a:lnTo>
                  <a:pt x="8708" y="9993"/>
                </a:lnTo>
                <a:lnTo>
                  <a:pt x="8704" y="9997"/>
                </a:lnTo>
                <a:close/>
                <a:moveTo>
                  <a:pt x="9323" y="14448"/>
                </a:moveTo>
                <a:lnTo>
                  <a:pt x="9327" y="14445"/>
                </a:lnTo>
                <a:cubicBezTo>
                  <a:pt x="9327" y="14445"/>
                  <a:pt x="9323" y="14448"/>
                  <a:pt x="9323" y="14448"/>
                </a:cubicBezTo>
                <a:cubicBezTo>
                  <a:pt x="9319" y="14448"/>
                  <a:pt x="9319" y="14448"/>
                  <a:pt x="9315" y="14448"/>
                </a:cubicBezTo>
                <a:cubicBezTo>
                  <a:pt x="9319" y="14448"/>
                  <a:pt x="9323" y="14448"/>
                  <a:pt x="9323" y="14448"/>
                </a:cubicBezTo>
                <a:close/>
                <a:moveTo>
                  <a:pt x="8377" y="14448"/>
                </a:moveTo>
                <a:lnTo>
                  <a:pt x="8386" y="14445"/>
                </a:lnTo>
                <a:cubicBezTo>
                  <a:pt x="8386" y="14445"/>
                  <a:pt x="8381" y="14448"/>
                  <a:pt x="8377" y="14448"/>
                </a:cubicBezTo>
                <a:cubicBezTo>
                  <a:pt x="8368" y="14451"/>
                  <a:pt x="8356" y="14451"/>
                  <a:pt x="8343" y="14451"/>
                </a:cubicBezTo>
                <a:cubicBezTo>
                  <a:pt x="8334" y="14442"/>
                  <a:pt x="8325" y="14435"/>
                  <a:pt x="8317" y="14426"/>
                </a:cubicBezTo>
                <a:cubicBezTo>
                  <a:pt x="8317" y="14426"/>
                  <a:pt x="8317" y="14426"/>
                  <a:pt x="8317" y="14426"/>
                </a:cubicBezTo>
                <a:cubicBezTo>
                  <a:pt x="8325" y="14435"/>
                  <a:pt x="8334" y="14442"/>
                  <a:pt x="8343" y="14451"/>
                </a:cubicBezTo>
                <a:cubicBezTo>
                  <a:pt x="8351" y="14458"/>
                  <a:pt x="8364" y="14467"/>
                  <a:pt x="8373" y="14474"/>
                </a:cubicBezTo>
                <a:cubicBezTo>
                  <a:pt x="8377" y="14477"/>
                  <a:pt x="8377" y="14477"/>
                  <a:pt x="8381" y="14480"/>
                </a:cubicBezTo>
                <a:cubicBezTo>
                  <a:pt x="8377" y="14480"/>
                  <a:pt x="8373" y="14477"/>
                  <a:pt x="8373" y="14477"/>
                </a:cubicBezTo>
                <a:cubicBezTo>
                  <a:pt x="8377" y="14464"/>
                  <a:pt x="8377" y="14455"/>
                  <a:pt x="8377" y="14448"/>
                </a:cubicBezTo>
                <a:close/>
                <a:moveTo>
                  <a:pt x="8940" y="10083"/>
                </a:moveTo>
                <a:lnTo>
                  <a:pt x="8940" y="10083"/>
                </a:lnTo>
                <a:cubicBezTo>
                  <a:pt x="8936" y="10086"/>
                  <a:pt x="8940" y="10083"/>
                  <a:pt x="8940" y="10083"/>
                </a:cubicBezTo>
                <a:cubicBezTo>
                  <a:pt x="8945" y="10083"/>
                  <a:pt x="8945" y="10083"/>
                  <a:pt x="8949" y="10083"/>
                </a:cubicBezTo>
                <a:cubicBezTo>
                  <a:pt x="8945" y="10083"/>
                  <a:pt x="8940" y="10083"/>
                  <a:pt x="8940" y="10083"/>
                </a:cubicBezTo>
                <a:close/>
                <a:moveTo>
                  <a:pt x="2236" y="5166"/>
                </a:moveTo>
                <a:lnTo>
                  <a:pt x="2232" y="5169"/>
                </a:lnTo>
                <a:cubicBezTo>
                  <a:pt x="2232" y="5173"/>
                  <a:pt x="2232" y="5166"/>
                  <a:pt x="2236" y="5166"/>
                </a:cubicBezTo>
                <a:lnTo>
                  <a:pt x="2236" y="5166"/>
                </a:lnTo>
                <a:lnTo>
                  <a:pt x="2236" y="5166"/>
                </a:lnTo>
                <a:close/>
                <a:moveTo>
                  <a:pt x="8850" y="10128"/>
                </a:moveTo>
                <a:cubicBezTo>
                  <a:pt x="8850" y="10125"/>
                  <a:pt x="8850" y="10125"/>
                  <a:pt x="8850" y="10122"/>
                </a:cubicBezTo>
                <a:cubicBezTo>
                  <a:pt x="8850" y="10125"/>
                  <a:pt x="8850" y="10125"/>
                  <a:pt x="8850" y="10128"/>
                </a:cubicBezTo>
                <a:cubicBezTo>
                  <a:pt x="8850" y="10131"/>
                  <a:pt x="8850" y="10131"/>
                  <a:pt x="8850" y="10135"/>
                </a:cubicBezTo>
                <a:cubicBezTo>
                  <a:pt x="8850" y="10131"/>
                  <a:pt x="8850" y="10128"/>
                  <a:pt x="8850" y="10128"/>
                </a:cubicBezTo>
                <a:close/>
                <a:moveTo>
                  <a:pt x="8966" y="10125"/>
                </a:moveTo>
                <a:cubicBezTo>
                  <a:pt x="8962" y="10125"/>
                  <a:pt x="8962" y="10128"/>
                  <a:pt x="8958" y="10128"/>
                </a:cubicBezTo>
                <a:cubicBezTo>
                  <a:pt x="8958" y="10128"/>
                  <a:pt x="8962" y="10125"/>
                  <a:pt x="8966" y="10125"/>
                </a:cubicBezTo>
                <a:cubicBezTo>
                  <a:pt x="8979" y="10125"/>
                  <a:pt x="8992" y="10125"/>
                  <a:pt x="9005" y="10125"/>
                </a:cubicBezTo>
                <a:cubicBezTo>
                  <a:pt x="9001" y="10141"/>
                  <a:pt x="9001" y="10154"/>
                  <a:pt x="8996" y="10170"/>
                </a:cubicBezTo>
                <a:cubicBezTo>
                  <a:pt x="8996" y="10186"/>
                  <a:pt x="8996" y="10202"/>
                  <a:pt x="9001" y="10218"/>
                </a:cubicBezTo>
                <a:cubicBezTo>
                  <a:pt x="9001" y="10221"/>
                  <a:pt x="9001" y="10221"/>
                  <a:pt x="9005" y="10224"/>
                </a:cubicBezTo>
                <a:cubicBezTo>
                  <a:pt x="9005" y="10221"/>
                  <a:pt x="9005" y="10221"/>
                  <a:pt x="9005" y="10218"/>
                </a:cubicBezTo>
                <a:cubicBezTo>
                  <a:pt x="9005" y="10202"/>
                  <a:pt x="9001" y="10186"/>
                  <a:pt x="9001" y="10170"/>
                </a:cubicBezTo>
                <a:cubicBezTo>
                  <a:pt x="9013" y="10173"/>
                  <a:pt x="9022" y="10173"/>
                  <a:pt x="9035" y="10176"/>
                </a:cubicBezTo>
                <a:lnTo>
                  <a:pt x="9039" y="10179"/>
                </a:lnTo>
                <a:lnTo>
                  <a:pt x="9035" y="10176"/>
                </a:lnTo>
                <a:cubicBezTo>
                  <a:pt x="9026" y="10160"/>
                  <a:pt x="9018" y="10147"/>
                  <a:pt x="9009" y="10131"/>
                </a:cubicBezTo>
                <a:cubicBezTo>
                  <a:pt x="8988" y="10125"/>
                  <a:pt x="8979" y="10125"/>
                  <a:pt x="8966" y="10125"/>
                </a:cubicBezTo>
                <a:close/>
                <a:moveTo>
                  <a:pt x="7199" y="10215"/>
                </a:moveTo>
                <a:cubicBezTo>
                  <a:pt x="7199" y="10212"/>
                  <a:pt x="7199" y="10212"/>
                  <a:pt x="7195" y="10208"/>
                </a:cubicBezTo>
                <a:cubicBezTo>
                  <a:pt x="7195" y="10212"/>
                  <a:pt x="7195" y="10212"/>
                  <a:pt x="7199" y="10215"/>
                </a:cubicBezTo>
                <a:cubicBezTo>
                  <a:pt x="7207" y="10192"/>
                  <a:pt x="7220" y="10192"/>
                  <a:pt x="7229" y="10215"/>
                </a:cubicBezTo>
                <a:cubicBezTo>
                  <a:pt x="7233" y="10215"/>
                  <a:pt x="7233" y="10215"/>
                  <a:pt x="7238" y="10212"/>
                </a:cubicBezTo>
                <a:cubicBezTo>
                  <a:pt x="7233" y="10212"/>
                  <a:pt x="7233" y="10212"/>
                  <a:pt x="7229" y="10215"/>
                </a:cubicBezTo>
                <a:cubicBezTo>
                  <a:pt x="7216" y="10215"/>
                  <a:pt x="7207" y="10215"/>
                  <a:pt x="7199" y="10215"/>
                </a:cubicBezTo>
                <a:close/>
                <a:moveTo>
                  <a:pt x="6016" y="13787"/>
                </a:moveTo>
                <a:lnTo>
                  <a:pt x="6021" y="13784"/>
                </a:lnTo>
                <a:cubicBezTo>
                  <a:pt x="6021" y="13784"/>
                  <a:pt x="6016" y="13787"/>
                  <a:pt x="6016" y="13787"/>
                </a:cubicBezTo>
                <a:cubicBezTo>
                  <a:pt x="6012" y="13787"/>
                  <a:pt x="6012" y="13787"/>
                  <a:pt x="6008" y="13787"/>
                </a:cubicBezTo>
                <a:cubicBezTo>
                  <a:pt x="6008" y="13787"/>
                  <a:pt x="6012" y="13787"/>
                  <a:pt x="6016" y="13787"/>
                </a:cubicBezTo>
                <a:close/>
                <a:moveTo>
                  <a:pt x="9001" y="13633"/>
                </a:moveTo>
                <a:cubicBezTo>
                  <a:pt x="9009" y="13623"/>
                  <a:pt x="9018" y="13617"/>
                  <a:pt x="9026" y="13607"/>
                </a:cubicBezTo>
                <a:cubicBezTo>
                  <a:pt x="9026" y="13601"/>
                  <a:pt x="9026" y="13594"/>
                  <a:pt x="9031" y="13585"/>
                </a:cubicBezTo>
                <a:cubicBezTo>
                  <a:pt x="9026" y="13578"/>
                  <a:pt x="9018" y="13572"/>
                  <a:pt x="9026" y="13582"/>
                </a:cubicBezTo>
                <a:cubicBezTo>
                  <a:pt x="9009" y="13575"/>
                  <a:pt x="9022" y="13578"/>
                  <a:pt x="9031" y="13582"/>
                </a:cubicBezTo>
                <a:cubicBezTo>
                  <a:pt x="9031" y="13588"/>
                  <a:pt x="9031" y="13598"/>
                  <a:pt x="9026" y="13607"/>
                </a:cubicBezTo>
                <a:cubicBezTo>
                  <a:pt x="9018" y="13617"/>
                  <a:pt x="9009" y="13623"/>
                  <a:pt x="9001" y="13633"/>
                </a:cubicBezTo>
                <a:lnTo>
                  <a:pt x="9001" y="13633"/>
                </a:lnTo>
                <a:cubicBezTo>
                  <a:pt x="8996" y="13636"/>
                  <a:pt x="9001" y="13633"/>
                  <a:pt x="9001" y="13633"/>
                </a:cubicBezTo>
                <a:close/>
                <a:moveTo>
                  <a:pt x="4924" y="13565"/>
                </a:moveTo>
                <a:lnTo>
                  <a:pt x="4924" y="13565"/>
                </a:lnTo>
                <a:cubicBezTo>
                  <a:pt x="4920" y="13569"/>
                  <a:pt x="4920" y="13565"/>
                  <a:pt x="4924" y="13565"/>
                </a:cubicBezTo>
                <a:close/>
                <a:moveTo>
                  <a:pt x="7109" y="13521"/>
                </a:moveTo>
                <a:cubicBezTo>
                  <a:pt x="7121" y="13521"/>
                  <a:pt x="7130" y="13521"/>
                  <a:pt x="7143" y="13521"/>
                </a:cubicBezTo>
                <a:cubicBezTo>
                  <a:pt x="7212" y="13527"/>
                  <a:pt x="7203" y="13479"/>
                  <a:pt x="7229" y="13453"/>
                </a:cubicBezTo>
                <a:cubicBezTo>
                  <a:pt x="7250" y="13450"/>
                  <a:pt x="7268" y="13447"/>
                  <a:pt x="7289" y="13440"/>
                </a:cubicBezTo>
                <a:cubicBezTo>
                  <a:pt x="7285" y="13434"/>
                  <a:pt x="7281" y="13431"/>
                  <a:pt x="7272" y="13424"/>
                </a:cubicBezTo>
                <a:cubicBezTo>
                  <a:pt x="7259" y="13434"/>
                  <a:pt x="7242" y="13444"/>
                  <a:pt x="7229" y="13453"/>
                </a:cubicBezTo>
                <a:cubicBezTo>
                  <a:pt x="7156" y="13440"/>
                  <a:pt x="7173" y="13498"/>
                  <a:pt x="7143" y="13521"/>
                </a:cubicBezTo>
                <a:cubicBezTo>
                  <a:pt x="7130" y="13521"/>
                  <a:pt x="7117" y="13521"/>
                  <a:pt x="7109" y="13521"/>
                </a:cubicBezTo>
                <a:lnTo>
                  <a:pt x="7109" y="13521"/>
                </a:lnTo>
                <a:close/>
                <a:moveTo>
                  <a:pt x="6932" y="10305"/>
                </a:moveTo>
                <a:cubicBezTo>
                  <a:pt x="6924" y="10305"/>
                  <a:pt x="6911" y="10305"/>
                  <a:pt x="6902" y="10305"/>
                </a:cubicBezTo>
                <a:cubicBezTo>
                  <a:pt x="6902" y="10289"/>
                  <a:pt x="6902" y="10276"/>
                  <a:pt x="6902" y="10260"/>
                </a:cubicBezTo>
                <a:lnTo>
                  <a:pt x="6906" y="10256"/>
                </a:lnTo>
                <a:lnTo>
                  <a:pt x="6902" y="10260"/>
                </a:lnTo>
                <a:cubicBezTo>
                  <a:pt x="6820" y="10202"/>
                  <a:pt x="6739" y="10195"/>
                  <a:pt x="6644" y="10247"/>
                </a:cubicBezTo>
                <a:cubicBezTo>
                  <a:pt x="6545" y="10301"/>
                  <a:pt x="6537" y="10375"/>
                  <a:pt x="6554" y="10452"/>
                </a:cubicBezTo>
                <a:cubicBezTo>
                  <a:pt x="6571" y="10542"/>
                  <a:pt x="6678" y="10558"/>
                  <a:pt x="6769" y="10577"/>
                </a:cubicBezTo>
                <a:cubicBezTo>
                  <a:pt x="6911" y="10610"/>
                  <a:pt x="6992" y="10680"/>
                  <a:pt x="7014" y="10786"/>
                </a:cubicBezTo>
                <a:cubicBezTo>
                  <a:pt x="7023" y="10828"/>
                  <a:pt x="7005" y="10869"/>
                  <a:pt x="6945" y="10886"/>
                </a:cubicBezTo>
                <a:cubicBezTo>
                  <a:pt x="6812" y="10918"/>
                  <a:pt x="6709" y="10866"/>
                  <a:pt x="6610" y="10812"/>
                </a:cubicBezTo>
                <a:cubicBezTo>
                  <a:pt x="6455" y="10719"/>
                  <a:pt x="6347" y="10597"/>
                  <a:pt x="6253" y="10452"/>
                </a:cubicBezTo>
                <a:cubicBezTo>
                  <a:pt x="6081" y="10500"/>
                  <a:pt x="5913" y="10545"/>
                  <a:pt x="5745" y="10590"/>
                </a:cubicBezTo>
                <a:cubicBezTo>
                  <a:pt x="5780" y="10786"/>
                  <a:pt x="5866" y="10943"/>
                  <a:pt x="6115" y="11004"/>
                </a:cubicBezTo>
                <a:cubicBezTo>
                  <a:pt x="6274" y="11043"/>
                  <a:pt x="6442" y="11056"/>
                  <a:pt x="6610" y="11078"/>
                </a:cubicBezTo>
                <a:lnTo>
                  <a:pt x="6610" y="11078"/>
                </a:lnTo>
                <a:cubicBezTo>
                  <a:pt x="6627" y="11085"/>
                  <a:pt x="6648" y="11091"/>
                  <a:pt x="6666" y="11097"/>
                </a:cubicBezTo>
                <a:lnTo>
                  <a:pt x="6666" y="11097"/>
                </a:lnTo>
                <a:cubicBezTo>
                  <a:pt x="6657" y="11142"/>
                  <a:pt x="6760" y="11184"/>
                  <a:pt x="6670" y="11232"/>
                </a:cubicBezTo>
                <a:cubicBezTo>
                  <a:pt x="6661" y="11239"/>
                  <a:pt x="6648" y="11248"/>
                  <a:pt x="6640" y="11255"/>
                </a:cubicBezTo>
                <a:cubicBezTo>
                  <a:pt x="6601" y="11293"/>
                  <a:pt x="6562" y="11274"/>
                  <a:pt x="6519" y="11258"/>
                </a:cubicBezTo>
                <a:cubicBezTo>
                  <a:pt x="6335" y="11187"/>
                  <a:pt x="6150" y="11120"/>
                  <a:pt x="5965" y="11049"/>
                </a:cubicBezTo>
                <a:cubicBezTo>
                  <a:pt x="5952" y="11049"/>
                  <a:pt x="5935" y="11049"/>
                  <a:pt x="5960" y="11049"/>
                </a:cubicBezTo>
                <a:cubicBezTo>
                  <a:pt x="5939" y="11056"/>
                  <a:pt x="5952" y="11052"/>
                  <a:pt x="5965" y="11046"/>
                </a:cubicBezTo>
                <a:cubicBezTo>
                  <a:pt x="5930" y="11206"/>
                  <a:pt x="6102" y="11277"/>
                  <a:pt x="6223" y="11364"/>
                </a:cubicBezTo>
                <a:cubicBezTo>
                  <a:pt x="6519" y="11582"/>
                  <a:pt x="6799" y="11826"/>
                  <a:pt x="7289" y="11736"/>
                </a:cubicBezTo>
                <a:lnTo>
                  <a:pt x="7289" y="11736"/>
                </a:lnTo>
                <a:cubicBezTo>
                  <a:pt x="7392" y="11733"/>
                  <a:pt x="7483" y="11698"/>
                  <a:pt x="7556" y="11646"/>
                </a:cubicBezTo>
                <a:lnTo>
                  <a:pt x="7556" y="11649"/>
                </a:lnTo>
                <a:cubicBezTo>
                  <a:pt x="7814" y="11492"/>
                  <a:pt x="7706" y="11303"/>
                  <a:pt x="7642" y="11120"/>
                </a:cubicBezTo>
                <a:lnTo>
                  <a:pt x="7646" y="11123"/>
                </a:lnTo>
                <a:cubicBezTo>
                  <a:pt x="7642" y="11078"/>
                  <a:pt x="7642" y="11036"/>
                  <a:pt x="7702" y="11014"/>
                </a:cubicBezTo>
                <a:lnTo>
                  <a:pt x="7706" y="11017"/>
                </a:lnTo>
                <a:lnTo>
                  <a:pt x="7702" y="11014"/>
                </a:lnTo>
                <a:cubicBezTo>
                  <a:pt x="7680" y="11008"/>
                  <a:pt x="7663" y="11001"/>
                  <a:pt x="7642" y="10995"/>
                </a:cubicBezTo>
                <a:cubicBezTo>
                  <a:pt x="7637" y="10991"/>
                  <a:pt x="7633" y="10985"/>
                  <a:pt x="7625" y="10982"/>
                </a:cubicBezTo>
                <a:cubicBezTo>
                  <a:pt x="7629" y="10985"/>
                  <a:pt x="7637" y="10991"/>
                  <a:pt x="7642" y="10995"/>
                </a:cubicBezTo>
                <a:cubicBezTo>
                  <a:pt x="7646" y="11046"/>
                  <a:pt x="7612" y="11024"/>
                  <a:pt x="7582" y="11014"/>
                </a:cubicBezTo>
                <a:lnTo>
                  <a:pt x="7582" y="11014"/>
                </a:lnTo>
                <a:cubicBezTo>
                  <a:pt x="7582" y="10985"/>
                  <a:pt x="7582" y="10956"/>
                  <a:pt x="7582" y="10924"/>
                </a:cubicBezTo>
                <a:lnTo>
                  <a:pt x="7577" y="10927"/>
                </a:lnTo>
                <a:cubicBezTo>
                  <a:pt x="7607" y="10889"/>
                  <a:pt x="7637" y="10853"/>
                  <a:pt x="7668" y="10815"/>
                </a:cubicBezTo>
                <a:cubicBezTo>
                  <a:pt x="7663" y="10812"/>
                  <a:pt x="7659" y="10809"/>
                  <a:pt x="7663" y="10809"/>
                </a:cubicBezTo>
                <a:cubicBezTo>
                  <a:pt x="7663" y="10802"/>
                  <a:pt x="7668" y="10799"/>
                  <a:pt x="7672" y="10792"/>
                </a:cubicBezTo>
                <a:cubicBezTo>
                  <a:pt x="7668" y="10776"/>
                  <a:pt x="7668" y="10760"/>
                  <a:pt x="7663" y="10744"/>
                </a:cubicBezTo>
                <a:cubicBezTo>
                  <a:pt x="7676" y="10744"/>
                  <a:pt x="7693" y="10744"/>
                  <a:pt x="7706" y="10744"/>
                </a:cubicBezTo>
                <a:lnTo>
                  <a:pt x="7706" y="10751"/>
                </a:lnTo>
                <a:cubicBezTo>
                  <a:pt x="7706" y="10751"/>
                  <a:pt x="7702" y="10744"/>
                  <a:pt x="7702" y="10744"/>
                </a:cubicBezTo>
                <a:cubicBezTo>
                  <a:pt x="7689" y="10744"/>
                  <a:pt x="7676" y="10744"/>
                  <a:pt x="7663" y="10744"/>
                </a:cubicBezTo>
                <a:cubicBezTo>
                  <a:pt x="7655" y="10748"/>
                  <a:pt x="7646" y="10748"/>
                  <a:pt x="7637" y="10748"/>
                </a:cubicBezTo>
                <a:cubicBezTo>
                  <a:pt x="7637" y="10731"/>
                  <a:pt x="7637" y="10719"/>
                  <a:pt x="7642" y="10703"/>
                </a:cubicBezTo>
                <a:cubicBezTo>
                  <a:pt x="7642" y="10696"/>
                  <a:pt x="7642" y="10690"/>
                  <a:pt x="7642" y="10680"/>
                </a:cubicBezTo>
                <a:cubicBezTo>
                  <a:pt x="7633" y="10674"/>
                  <a:pt x="7620" y="10664"/>
                  <a:pt x="7612" y="10658"/>
                </a:cubicBezTo>
                <a:cubicBezTo>
                  <a:pt x="7612" y="10642"/>
                  <a:pt x="7612" y="10629"/>
                  <a:pt x="7612" y="10613"/>
                </a:cubicBezTo>
                <a:lnTo>
                  <a:pt x="7616" y="10610"/>
                </a:lnTo>
                <a:lnTo>
                  <a:pt x="7612" y="10613"/>
                </a:lnTo>
                <a:cubicBezTo>
                  <a:pt x="7603" y="10629"/>
                  <a:pt x="7594" y="10642"/>
                  <a:pt x="7586" y="10658"/>
                </a:cubicBezTo>
                <a:cubicBezTo>
                  <a:pt x="7577" y="10664"/>
                  <a:pt x="7564" y="10674"/>
                  <a:pt x="7556" y="10680"/>
                </a:cubicBezTo>
                <a:cubicBezTo>
                  <a:pt x="7534" y="10674"/>
                  <a:pt x="7517" y="10664"/>
                  <a:pt x="7496" y="10658"/>
                </a:cubicBezTo>
                <a:cubicBezTo>
                  <a:pt x="7504" y="10642"/>
                  <a:pt x="7513" y="10629"/>
                  <a:pt x="7526" y="10613"/>
                </a:cubicBezTo>
                <a:lnTo>
                  <a:pt x="7530" y="10616"/>
                </a:lnTo>
                <a:lnTo>
                  <a:pt x="7521" y="10613"/>
                </a:lnTo>
                <a:cubicBezTo>
                  <a:pt x="7444" y="10584"/>
                  <a:pt x="7483" y="10638"/>
                  <a:pt x="7465" y="10654"/>
                </a:cubicBezTo>
                <a:cubicBezTo>
                  <a:pt x="7457" y="10654"/>
                  <a:pt x="7444" y="10654"/>
                  <a:pt x="7435" y="10654"/>
                </a:cubicBezTo>
                <a:cubicBezTo>
                  <a:pt x="7435" y="10613"/>
                  <a:pt x="7431" y="10568"/>
                  <a:pt x="7491" y="10545"/>
                </a:cubicBezTo>
                <a:cubicBezTo>
                  <a:pt x="7513" y="10552"/>
                  <a:pt x="7530" y="10561"/>
                  <a:pt x="7551" y="10568"/>
                </a:cubicBezTo>
                <a:cubicBezTo>
                  <a:pt x="7564" y="10568"/>
                  <a:pt x="7573" y="10568"/>
                  <a:pt x="7586" y="10568"/>
                </a:cubicBezTo>
                <a:lnTo>
                  <a:pt x="7590" y="10565"/>
                </a:lnTo>
                <a:cubicBezTo>
                  <a:pt x="7590" y="10565"/>
                  <a:pt x="7586" y="10568"/>
                  <a:pt x="7586" y="10568"/>
                </a:cubicBezTo>
                <a:cubicBezTo>
                  <a:pt x="7573" y="10568"/>
                  <a:pt x="7564" y="10568"/>
                  <a:pt x="7551" y="10571"/>
                </a:cubicBezTo>
                <a:cubicBezTo>
                  <a:pt x="7530" y="10565"/>
                  <a:pt x="7513" y="10555"/>
                  <a:pt x="7491" y="10549"/>
                </a:cubicBezTo>
                <a:cubicBezTo>
                  <a:pt x="7496" y="10542"/>
                  <a:pt x="7496" y="10536"/>
                  <a:pt x="7500" y="10526"/>
                </a:cubicBezTo>
                <a:cubicBezTo>
                  <a:pt x="7500" y="10523"/>
                  <a:pt x="7504" y="10520"/>
                  <a:pt x="7504" y="10516"/>
                </a:cubicBezTo>
                <a:cubicBezTo>
                  <a:pt x="7504" y="10510"/>
                  <a:pt x="7500" y="10507"/>
                  <a:pt x="7500" y="10500"/>
                </a:cubicBezTo>
                <a:lnTo>
                  <a:pt x="7500" y="10500"/>
                </a:lnTo>
                <a:cubicBezTo>
                  <a:pt x="7500" y="10510"/>
                  <a:pt x="7504" y="10516"/>
                  <a:pt x="7504" y="10526"/>
                </a:cubicBezTo>
                <a:cubicBezTo>
                  <a:pt x="7483" y="10526"/>
                  <a:pt x="7461" y="10523"/>
                  <a:pt x="7440" y="10523"/>
                </a:cubicBezTo>
                <a:cubicBezTo>
                  <a:pt x="7440" y="10500"/>
                  <a:pt x="7440" y="10478"/>
                  <a:pt x="7440" y="10455"/>
                </a:cubicBezTo>
                <a:cubicBezTo>
                  <a:pt x="7448" y="10449"/>
                  <a:pt x="7453" y="10443"/>
                  <a:pt x="7444" y="10449"/>
                </a:cubicBezTo>
                <a:cubicBezTo>
                  <a:pt x="7448" y="10439"/>
                  <a:pt x="7444" y="10449"/>
                  <a:pt x="7440" y="10455"/>
                </a:cubicBezTo>
                <a:cubicBezTo>
                  <a:pt x="7422" y="10449"/>
                  <a:pt x="7401" y="10443"/>
                  <a:pt x="7384" y="10433"/>
                </a:cubicBezTo>
                <a:cubicBezTo>
                  <a:pt x="7384" y="10430"/>
                  <a:pt x="7388" y="10427"/>
                  <a:pt x="7384" y="10427"/>
                </a:cubicBezTo>
                <a:cubicBezTo>
                  <a:pt x="7384" y="10423"/>
                  <a:pt x="7379" y="10417"/>
                  <a:pt x="7375" y="10414"/>
                </a:cubicBezTo>
                <a:cubicBezTo>
                  <a:pt x="7375" y="10404"/>
                  <a:pt x="7379" y="10398"/>
                  <a:pt x="7379" y="10388"/>
                </a:cubicBezTo>
                <a:lnTo>
                  <a:pt x="7384" y="10385"/>
                </a:lnTo>
                <a:lnTo>
                  <a:pt x="7379" y="10388"/>
                </a:lnTo>
                <a:cubicBezTo>
                  <a:pt x="7379" y="10394"/>
                  <a:pt x="7379" y="10404"/>
                  <a:pt x="7379" y="10411"/>
                </a:cubicBezTo>
                <a:cubicBezTo>
                  <a:pt x="7384" y="10420"/>
                  <a:pt x="7384" y="10427"/>
                  <a:pt x="7388" y="10436"/>
                </a:cubicBezTo>
                <a:cubicBezTo>
                  <a:pt x="7375" y="10449"/>
                  <a:pt x="7367" y="10462"/>
                  <a:pt x="7354" y="10478"/>
                </a:cubicBezTo>
                <a:cubicBezTo>
                  <a:pt x="7345" y="10478"/>
                  <a:pt x="7332" y="10478"/>
                  <a:pt x="7324" y="10475"/>
                </a:cubicBezTo>
                <a:lnTo>
                  <a:pt x="7324" y="10475"/>
                </a:lnTo>
                <a:cubicBezTo>
                  <a:pt x="7302" y="10468"/>
                  <a:pt x="7281" y="10462"/>
                  <a:pt x="7259" y="10452"/>
                </a:cubicBezTo>
                <a:cubicBezTo>
                  <a:pt x="7259" y="10430"/>
                  <a:pt x="7259" y="10407"/>
                  <a:pt x="7259" y="10385"/>
                </a:cubicBezTo>
                <a:cubicBezTo>
                  <a:pt x="7281" y="10378"/>
                  <a:pt x="7298" y="10372"/>
                  <a:pt x="7319" y="10362"/>
                </a:cubicBezTo>
                <a:cubicBezTo>
                  <a:pt x="7319" y="10356"/>
                  <a:pt x="7319" y="10346"/>
                  <a:pt x="7319" y="10340"/>
                </a:cubicBezTo>
                <a:cubicBezTo>
                  <a:pt x="7298" y="10333"/>
                  <a:pt x="7276" y="10330"/>
                  <a:pt x="7255" y="10324"/>
                </a:cubicBezTo>
                <a:cubicBezTo>
                  <a:pt x="7255" y="10314"/>
                  <a:pt x="7259" y="10305"/>
                  <a:pt x="7259" y="10298"/>
                </a:cubicBezTo>
                <a:lnTo>
                  <a:pt x="7263" y="10295"/>
                </a:lnTo>
                <a:lnTo>
                  <a:pt x="7259" y="10298"/>
                </a:lnTo>
                <a:cubicBezTo>
                  <a:pt x="7263" y="10301"/>
                  <a:pt x="7268" y="10305"/>
                  <a:pt x="7268" y="10308"/>
                </a:cubicBezTo>
                <a:cubicBezTo>
                  <a:pt x="7263" y="10314"/>
                  <a:pt x="7259" y="10321"/>
                  <a:pt x="7255" y="10324"/>
                </a:cubicBezTo>
                <a:cubicBezTo>
                  <a:pt x="7259" y="10330"/>
                  <a:pt x="7259" y="10337"/>
                  <a:pt x="7259" y="10343"/>
                </a:cubicBezTo>
                <a:cubicBezTo>
                  <a:pt x="7250" y="10350"/>
                  <a:pt x="7238" y="10359"/>
                  <a:pt x="7229" y="10366"/>
                </a:cubicBezTo>
                <a:cubicBezTo>
                  <a:pt x="7220" y="10372"/>
                  <a:pt x="7207" y="10382"/>
                  <a:pt x="7199" y="10388"/>
                </a:cubicBezTo>
                <a:cubicBezTo>
                  <a:pt x="7190" y="10388"/>
                  <a:pt x="7177" y="10388"/>
                  <a:pt x="7169" y="10388"/>
                </a:cubicBezTo>
                <a:cubicBezTo>
                  <a:pt x="7147" y="10350"/>
                  <a:pt x="7109" y="10327"/>
                  <a:pt x="7048" y="10324"/>
                </a:cubicBezTo>
                <a:cubicBezTo>
                  <a:pt x="7048" y="10317"/>
                  <a:pt x="7048" y="10308"/>
                  <a:pt x="7048" y="10301"/>
                </a:cubicBezTo>
                <a:lnTo>
                  <a:pt x="7053" y="10298"/>
                </a:lnTo>
                <a:lnTo>
                  <a:pt x="7048" y="10301"/>
                </a:lnTo>
                <a:cubicBezTo>
                  <a:pt x="7040" y="10308"/>
                  <a:pt x="7027" y="10317"/>
                  <a:pt x="7018" y="10324"/>
                </a:cubicBezTo>
                <a:cubicBezTo>
                  <a:pt x="6988" y="10324"/>
                  <a:pt x="6958" y="10324"/>
                  <a:pt x="6928" y="10324"/>
                </a:cubicBezTo>
                <a:cubicBezTo>
                  <a:pt x="6932" y="10317"/>
                  <a:pt x="6932" y="10311"/>
                  <a:pt x="6932" y="10305"/>
                </a:cubicBezTo>
                <a:lnTo>
                  <a:pt x="6932" y="10305"/>
                </a:lnTo>
                <a:close/>
                <a:moveTo>
                  <a:pt x="4421" y="13302"/>
                </a:moveTo>
                <a:cubicBezTo>
                  <a:pt x="4429" y="13296"/>
                  <a:pt x="4442" y="13286"/>
                  <a:pt x="4451" y="13280"/>
                </a:cubicBezTo>
                <a:cubicBezTo>
                  <a:pt x="4468" y="13264"/>
                  <a:pt x="4490" y="13251"/>
                  <a:pt x="4507" y="13235"/>
                </a:cubicBezTo>
                <a:cubicBezTo>
                  <a:pt x="4537" y="13212"/>
                  <a:pt x="4584" y="13190"/>
                  <a:pt x="4507" y="13171"/>
                </a:cubicBezTo>
                <a:cubicBezTo>
                  <a:pt x="4516" y="13119"/>
                  <a:pt x="4477" y="13113"/>
                  <a:pt x="4404" y="13119"/>
                </a:cubicBezTo>
                <a:cubicBezTo>
                  <a:pt x="4434" y="13148"/>
                  <a:pt x="4455" y="13171"/>
                  <a:pt x="4477" y="13193"/>
                </a:cubicBezTo>
                <a:cubicBezTo>
                  <a:pt x="4477" y="13200"/>
                  <a:pt x="4477" y="13209"/>
                  <a:pt x="4477" y="13216"/>
                </a:cubicBezTo>
                <a:cubicBezTo>
                  <a:pt x="4468" y="13238"/>
                  <a:pt x="4460" y="13261"/>
                  <a:pt x="4451" y="13283"/>
                </a:cubicBezTo>
                <a:cubicBezTo>
                  <a:pt x="4442" y="13286"/>
                  <a:pt x="4434" y="13296"/>
                  <a:pt x="4421" y="13302"/>
                </a:cubicBezTo>
                <a:lnTo>
                  <a:pt x="4417" y="13306"/>
                </a:lnTo>
                <a:cubicBezTo>
                  <a:pt x="4417" y="13306"/>
                  <a:pt x="4421" y="13302"/>
                  <a:pt x="4421" y="13302"/>
                </a:cubicBezTo>
                <a:close/>
                <a:moveTo>
                  <a:pt x="3505" y="13257"/>
                </a:moveTo>
                <a:lnTo>
                  <a:pt x="3505" y="13257"/>
                </a:lnTo>
                <a:cubicBezTo>
                  <a:pt x="3505" y="13251"/>
                  <a:pt x="3505" y="13241"/>
                  <a:pt x="3505" y="13235"/>
                </a:cubicBezTo>
                <a:cubicBezTo>
                  <a:pt x="3505" y="13235"/>
                  <a:pt x="3509" y="13235"/>
                  <a:pt x="3509" y="13235"/>
                </a:cubicBezTo>
                <a:cubicBezTo>
                  <a:pt x="3501" y="13241"/>
                  <a:pt x="3488" y="13251"/>
                  <a:pt x="3479" y="13257"/>
                </a:cubicBezTo>
                <a:cubicBezTo>
                  <a:pt x="3428" y="13206"/>
                  <a:pt x="3565" y="13158"/>
                  <a:pt x="3483" y="13107"/>
                </a:cubicBezTo>
                <a:lnTo>
                  <a:pt x="3479" y="13103"/>
                </a:lnTo>
                <a:cubicBezTo>
                  <a:pt x="3471" y="13090"/>
                  <a:pt x="3458" y="13074"/>
                  <a:pt x="3449" y="13062"/>
                </a:cubicBezTo>
                <a:cubicBezTo>
                  <a:pt x="3453" y="13058"/>
                  <a:pt x="3462" y="13055"/>
                  <a:pt x="3453" y="13058"/>
                </a:cubicBezTo>
                <a:cubicBezTo>
                  <a:pt x="3458" y="13055"/>
                  <a:pt x="3453" y="13058"/>
                  <a:pt x="3449" y="13062"/>
                </a:cubicBezTo>
                <a:cubicBezTo>
                  <a:pt x="3440" y="13062"/>
                  <a:pt x="3428" y="13062"/>
                  <a:pt x="3419" y="13062"/>
                </a:cubicBezTo>
                <a:cubicBezTo>
                  <a:pt x="3410" y="13023"/>
                  <a:pt x="3397" y="12988"/>
                  <a:pt x="3389" y="12949"/>
                </a:cubicBezTo>
                <a:lnTo>
                  <a:pt x="3389" y="12949"/>
                </a:lnTo>
                <a:cubicBezTo>
                  <a:pt x="3359" y="12956"/>
                  <a:pt x="3329" y="12962"/>
                  <a:pt x="3298" y="12969"/>
                </a:cubicBezTo>
                <a:lnTo>
                  <a:pt x="3298" y="12969"/>
                </a:lnTo>
                <a:cubicBezTo>
                  <a:pt x="3298" y="12949"/>
                  <a:pt x="3298" y="12927"/>
                  <a:pt x="3298" y="12908"/>
                </a:cubicBezTo>
                <a:cubicBezTo>
                  <a:pt x="3303" y="12904"/>
                  <a:pt x="3311" y="12901"/>
                  <a:pt x="3307" y="12904"/>
                </a:cubicBezTo>
                <a:cubicBezTo>
                  <a:pt x="3311" y="12901"/>
                  <a:pt x="3307" y="12904"/>
                  <a:pt x="3303" y="12911"/>
                </a:cubicBezTo>
                <a:cubicBezTo>
                  <a:pt x="3286" y="12911"/>
                  <a:pt x="3264" y="12911"/>
                  <a:pt x="3247" y="12911"/>
                </a:cubicBezTo>
                <a:lnTo>
                  <a:pt x="3247" y="12914"/>
                </a:lnTo>
                <a:cubicBezTo>
                  <a:pt x="3114" y="12798"/>
                  <a:pt x="3380" y="12741"/>
                  <a:pt x="3329" y="12635"/>
                </a:cubicBezTo>
                <a:cubicBezTo>
                  <a:pt x="3208" y="12680"/>
                  <a:pt x="3096" y="12721"/>
                  <a:pt x="3002" y="12757"/>
                </a:cubicBezTo>
                <a:cubicBezTo>
                  <a:pt x="2993" y="12952"/>
                  <a:pt x="2881" y="13209"/>
                  <a:pt x="3359" y="13107"/>
                </a:cubicBezTo>
                <a:cubicBezTo>
                  <a:pt x="3389" y="13174"/>
                  <a:pt x="3419" y="13241"/>
                  <a:pt x="3449" y="13306"/>
                </a:cubicBezTo>
                <a:lnTo>
                  <a:pt x="3453" y="13309"/>
                </a:lnTo>
                <a:lnTo>
                  <a:pt x="3449" y="13306"/>
                </a:lnTo>
                <a:cubicBezTo>
                  <a:pt x="3458" y="13289"/>
                  <a:pt x="3466" y="13277"/>
                  <a:pt x="3479" y="13261"/>
                </a:cubicBezTo>
                <a:cubicBezTo>
                  <a:pt x="3483" y="13257"/>
                  <a:pt x="3492" y="13257"/>
                  <a:pt x="3505" y="13257"/>
                </a:cubicBezTo>
                <a:close/>
                <a:moveTo>
                  <a:pt x="8644" y="13103"/>
                </a:moveTo>
                <a:lnTo>
                  <a:pt x="8648" y="13100"/>
                </a:lnTo>
                <a:cubicBezTo>
                  <a:pt x="8648" y="13100"/>
                  <a:pt x="8644" y="13103"/>
                  <a:pt x="8644" y="13103"/>
                </a:cubicBezTo>
                <a:cubicBezTo>
                  <a:pt x="8639" y="13103"/>
                  <a:pt x="8639" y="13103"/>
                  <a:pt x="8635" y="13103"/>
                </a:cubicBezTo>
                <a:cubicBezTo>
                  <a:pt x="8639" y="13103"/>
                  <a:pt x="8639" y="13103"/>
                  <a:pt x="8644" y="13103"/>
                </a:cubicBezTo>
                <a:close/>
                <a:moveTo>
                  <a:pt x="3802" y="13103"/>
                </a:moveTo>
                <a:lnTo>
                  <a:pt x="3806" y="13100"/>
                </a:lnTo>
                <a:cubicBezTo>
                  <a:pt x="3806" y="13100"/>
                  <a:pt x="3802" y="13103"/>
                  <a:pt x="3802" y="13103"/>
                </a:cubicBezTo>
                <a:lnTo>
                  <a:pt x="3797" y="13107"/>
                </a:lnTo>
                <a:lnTo>
                  <a:pt x="3802" y="13103"/>
                </a:lnTo>
                <a:close/>
                <a:moveTo>
                  <a:pt x="13843" y="13081"/>
                </a:moveTo>
                <a:cubicBezTo>
                  <a:pt x="13856" y="13074"/>
                  <a:pt x="13864" y="13068"/>
                  <a:pt x="13877" y="13062"/>
                </a:cubicBezTo>
                <a:cubicBezTo>
                  <a:pt x="13886" y="13058"/>
                  <a:pt x="13894" y="13058"/>
                  <a:pt x="13903" y="13058"/>
                </a:cubicBezTo>
                <a:cubicBezTo>
                  <a:pt x="13907" y="13065"/>
                  <a:pt x="13911" y="13068"/>
                  <a:pt x="13911" y="13068"/>
                </a:cubicBezTo>
                <a:cubicBezTo>
                  <a:pt x="13911" y="13068"/>
                  <a:pt x="13907" y="13065"/>
                  <a:pt x="13903" y="13062"/>
                </a:cubicBezTo>
                <a:cubicBezTo>
                  <a:pt x="13894" y="13062"/>
                  <a:pt x="13886" y="13065"/>
                  <a:pt x="13877" y="13065"/>
                </a:cubicBezTo>
                <a:cubicBezTo>
                  <a:pt x="13864" y="13065"/>
                  <a:pt x="13851" y="13062"/>
                  <a:pt x="13838" y="13062"/>
                </a:cubicBezTo>
                <a:cubicBezTo>
                  <a:pt x="13830" y="13062"/>
                  <a:pt x="13821" y="13062"/>
                  <a:pt x="13813" y="13062"/>
                </a:cubicBezTo>
                <a:cubicBezTo>
                  <a:pt x="13804" y="13068"/>
                  <a:pt x="13795" y="13078"/>
                  <a:pt x="13787" y="13084"/>
                </a:cubicBezTo>
                <a:lnTo>
                  <a:pt x="13787" y="13084"/>
                </a:lnTo>
                <a:lnTo>
                  <a:pt x="13800" y="13081"/>
                </a:lnTo>
                <a:cubicBezTo>
                  <a:pt x="13800" y="13081"/>
                  <a:pt x="13812" y="13081"/>
                  <a:pt x="13812" y="13081"/>
                </a:cubicBezTo>
                <a:cubicBezTo>
                  <a:pt x="13821" y="13081"/>
                  <a:pt x="13834" y="13081"/>
                  <a:pt x="13843" y="13081"/>
                </a:cubicBezTo>
                <a:close/>
                <a:moveTo>
                  <a:pt x="13636" y="13081"/>
                </a:moveTo>
                <a:cubicBezTo>
                  <a:pt x="13636" y="13074"/>
                  <a:pt x="13636" y="13065"/>
                  <a:pt x="13636" y="13058"/>
                </a:cubicBezTo>
                <a:cubicBezTo>
                  <a:pt x="13636" y="13052"/>
                  <a:pt x="13636" y="13042"/>
                  <a:pt x="13636" y="13036"/>
                </a:cubicBezTo>
                <a:cubicBezTo>
                  <a:pt x="13641" y="13036"/>
                  <a:pt x="13645" y="13036"/>
                  <a:pt x="13649" y="13036"/>
                </a:cubicBezTo>
                <a:cubicBezTo>
                  <a:pt x="13645" y="13036"/>
                  <a:pt x="13645" y="13039"/>
                  <a:pt x="13641" y="13039"/>
                </a:cubicBezTo>
                <a:cubicBezTo>
                  <a:pt x="13632" y="13039"/>
                  <a:pt x="13619" y="13039"/>
                  <a:pt x="13610" y="13039"/>
                </a:cubicBezTo>
                <a:cubicBezTo>
                  <a:pt x="13610" y="13036"/>
                  <a:pt x="13610" y="13036"/>
                  <a:pt x="13610" y="13033"/>
                </a:cubicBezTo>
                <a:cubicBezTo>
                  <a:pt x="13610" y="13036"/>
                  <a:pt x="13615" y="13036"/>
                  <a:pt x="13615" y="13039"/>
                </a:cubicBezTo>
                <a:cubicBezTo>
                  <a:pt x="13615" y="13046"/>
                  <a:pt x="13615" y="13055"/>
                  <a:pt x="13615" y="13062"/>
                </a:cubicBezTo>
                <a:cubicBezTo>
                  <a:pt x="13602" y="13068"/>
                  <a:pt x="13593" y="13074"/>
                  <a:pt x="13580" y="13081"/>
                </a:cubicBezTo>
                <a:cubicBezTo>
                  <a:pt x="13580" y="13084"/>
                  <a:pt x="13576" y="13084"/>
                  <a:pt x="13576" y="13087"/>
                </a:cubicBezTo>
                <a:cubicBezTo>
                  <a:pt x="13576" y="13084"/>
                  <a:pt x="13576" y="13081"/>
                  <a:pt x="13580" y="13081"/>
                </a:cubicBezTo>
                <a:cubicBezTo>
                  <a:pt x="13593" y="13081"/>
                  <a:pt x="13602" y="13084"/>
                  <a:pt x="13615" y="13084"/>
                </a:cubicBezTo>
                <a:cubicBezTo>
                  <a:pt x="13615" y="13081"/>
                  <a:pt x="13628" y="13081"/>
                  <a:pt x="13636" y="13081"/>
                </a:cubicBezTo>
                <a:close/>
                <a:moveTo>
                  <a:pt x="13340" y="13081"/>
                </a:moveTo>
                <a:lnTo>
                  <a:pt x="13344" y="13084"/>
                </a:lnTo>
                <a:lnTo>
                  <a:pt x="13340" y="13081"/>
                </a:lnTo>
                <a:lnTo>
                  <a:pt x="13335" y="13078"/>
                </a:lnTo>
                <a:cubicBezTo>
                  <a:pt x="13335" y="13078"/>
                  <a:pt x="13340" y="13081"/>
                  <a:pt x="13340" y="13081"/>
                </a:cubicBezTo>
                <a:close/>
                <a:moveTo>
                  <a:pt x="2322" y="5256"/>
                </a:moveTo>
                <a:lnTo>
                  <a:pt x="2322" y="5259"/>
                </a:lnTo>
                <a:cubicBezTo>
                  <a:pt x="2322" y="5259"/>
                  <a:pt x="2322" y="5256"/>
                  <a:pt x="2322" y="5256"/>
                </a:cubicBezTo>
                <a:lnTo>
                  <a:pt x="2327" y="5253"/>
                </a:lnTo>
                <a:lnTo>
                  <a:pt x="2322" y="5256"/>
                </a:lnTo>
                <a:close/>
                <a:moveTo>
                  <a:pt x="13490" y="13036"/>
                </a:moveTo>
                <a:cubicBezTo>
                  <a:pt x="13490" y="13046"/>
                  <a:pt x="13490" y="13055"/>
                  <a:pt x="13494" y="13065"/>
                </a:cubicBezTo>
                <a:cubicBezTo>
                  <a:pt x="13490" y="13068"/>
                  <a:pt x="13486" y="13068"/>
                  <a:pt x="13486" y="13071"/>
                </a:cubicBezTo>
                <a:cubicBezTo>
                  <a:pt x="13486" y="13074"/>
                  <a:pt x="13490" y="13078"/>
                  <a:pt x="13494" y="13081"/>
                </a:cubicBezTo>
                <a:lnTo>
                  <a:pt x="13494" y="13081"/>
                </a:lnTo>
                <a:cubicBezTo>
                  <a:pt x="13494" y="13074"/>
                  <a:pt x="13499" y="13068"/>
                  <a:pt x="13499" y="13062"/>
                </a:cubicBezTo>
                <a:cubicBezTo>
                  <a:pt x="13490" y="13052"/>
                  <a:pt x="13490" y="13046"/>
                  <a:pt x="13490" y="13036"/>
                </a:cubicBezTo>
                <a:cubicBezTo>
                  <a:pt x="13490" y="13036"/>
                  <a:pt x="13486" y="13033"/>
                  <a:pt x="13486" y="13029"/>
                </a:cubicBezTo>
                <a:cubicBezTo>
                  <a:pt x="13486" y="13033"/>
                  <a:pt x="13486" y="13033"/>
                  <a:pt x="13490" y="13036"/>
                </a:cubicBezTo>
                <a:close/>
                <a:moveTo>
                  <a:pt x="7491" y="5279"/>
                </a:moveTo>
                <a:lnTo>
                  <a:pt x="7491" y="5279"/>
                </a:lnTo>
                <a:cubicBezTo>
                  <a:pt x="7487" y="5279"/>
                  <a:pt x="7491" y="5279"/>
                  <a:pt x="7491" y="5279"/>
                </a:cubicBezTo>
                <a:lnTo>
                  <a:pt x="7496" y="5275"/>
                </a:lnTo>
                <a:lnTo>
                  <a:pt x="7491" y="5279"/>
                </a:lnTo>
                <a:close/>
                <a:moveTo>
                  <a:pt x="7612" y="10481"/>
                </a:moveTo>
                <a:cubicBezTo>
                  <a:pt x="7612" y="10478"/>
                  <a:pt x="7612" y="10478"/>
                  <a:pt x="7607" y="10475"/>
                </a:cubicBezTo>
                <a:cubicBezTo>
                  <a:pt x="7607" y="10475"/>
                  <a:pt x="7612" y="10478"/>
                  <a:pt x="7612" y="10481"/>
                </a:cubicBezTo>
                <a:cubicBezTo>
                  <a:pt x="7612" y="10484"/>
                  <a:pt x="7612" y="10484"/>
                  <a:pt x="7612" y="10488"/>
                </a:cubicBezTo>
                <a:cubicBezTo>
                  <a:pt x="7612" y="10484"/>
                  <a:pt x="7612" y="10481"/>
                  <a:pt x="7612" y="10481"/>
                </a:cubicBezTo>
                <a:close/>
                <a:moveTo>
                  <a:pt x="9323" y="10478"/>
                </a:moveTo>
                <a:cubicBezTo>
                  <a:pt x="9319" y="10481"/>
                  <a:pt x="9319" y="10481"/>
                  <a:pt x="9315" y="10484"/>
                </a:cubicBezTo>
                <a:cubicBezTo>
                  <a:pt x="9315" y="10481"/>
                  <a:pt x="9319" y="10481"/>
                  <a:pt x="9323" y="10478"/>
                </a:cubicBezTo>
                <a:cubicBezTo>
                  <a:pt x="9336" y="10478"/>
                  <a:pt x="9349" y="10478"/>
                  <a:pt x="9358" y="10478"/>
                </a:cubicBezTo>
                <a:cubicBezTo>
                  <a:pt x="9358" y="10478"/>
                  <a:pt x="9353" y="10478"/>
                  <a:pt x="9353" y="10478"/>
                </a:cubicBezTo>
                <a:cubicBezTo>
                  <a:pt x="9345" y="10478"/>
                  <a:pt x="9332" y="10478"/>
                  <a:pt x="9323" y="10478"/>
                </a:cubicBezTo>
                <a:close/>
                <a:moveTo>
                  <a:pt x="11245" y="12795"/>
                </a:moveTo>
                <a:lnTo>
                  <a:pt x="11245" y="12795"/>
                </a:lnTo>
                <a:cubicBezTo>
                  <a:pt x="11245" y="12792"/>
                  <a:pt x="11241" y="12795"/>
                  <a:pt x="11245" y="12795"/>
                </a:cubicBezTo>
                <a:lnTo>
                  <a:pt x="11241" y="12798"/>
                </a:lnTo>
                <a:lnTo>
                  <a:pt x="11245" y="12795"/>
                </a:lnTo>
                <a:close/>
                <a:moveTo>
                  <a:pt x="10686" y="12599"/>
                </a:moveTo>
                <a:lnTo>
                  <a:pt x="10691" y="12593"/>
                </a:lnTo>
                <a:cubicBezTo>
                  <a:pt x="10691" y="12593"/>
                  <a:pt x="10686" y="12599"/>
                  <a:pt x="10686" y="12599"/>
                </a:cubicBezTo>
                <a:cubicBezTo>
                  <a:pt x="10673" y="12599"/>
                  <a:pt x="10660" y="12599"/>
                  <a:pt x="10648" y="12599"/>
                </a:cubicBezTo>
                <a:lnTo>
                  <a:pt x="10648" y="12593"/>
                </a:lnTo>
                <a:cubicBezTo>
                  <a:pt x="10648" y="12593"/>
                  <a:pt x="10648" y="12599"/>
                  <a:pt x="10648" y="12599"/>
                </a:cubicBezTo>
                <a:cubicBezTo>
                  <a:pt x="10660" y="12599"/>
                  <a:pt x="10673" y="12599"/>
                  <a:pt x="10686" y="12599"/>
                </a:cubicBezTo>
                <a:close/>
                <a:moveTo>
                  <a:pt x="10506" y="12510"/>
                </a:moveTo>
                <a:cubicBezTo>
                  <a:pt x="10514" y="12510"/>
                  <a:pt x="10523" y="12510"/>
                  <a:pt x="10536" y="12510"/>
                </a:cubicBezTo>
                <a:cubicBezTo>
                  <a:pt x="10544" y="12494"/>
                  <a:pt x="10557" y="12481"/>
                  <a:pt x="10566" y="12465"/>
                </a:cubicBezTo>
                <a:lnTo>
                  <a:pt x="10566" y="12465"/>
                </a:lnTo>
                <a:cubicBezTo>
                  <a:pt x="10544" y="12465"/>
                  <a:pt x="10527" y="12465"/>
                  <a:pt x="10506" y="12461"/>
                </a:cubicBezTo>
                <a:cubicBezTo>
                  <a:pt x="10510" y="12468"/>
                  <a:pt x="10510" y="12474"/>
                  <a:pt x="10506" y="12484"/>
                </a:cubicBezTo>
                <a:cubicBezTo>
                  <a:pt x="10497" y="12494"/>
                  <a:pt x="10489" y="12500"/>
                  <a:pt x="10480" y="12510"/>
                </a:cubicBezTo>
                <a:cubicBezTo>
                  <a:pt x="10467" y="12510"/>
                  <a:pt x="10454" y="12510"/>
                  <a:pt x="10441" y="12510"/>
                </a:cubicBezTo>
                <a:cubicBezTo>
                  <a:pt x="10437" y="12510"/>
                  <a:pt x="10437" y="12506"/>
                  <a:pt x="10433" y="12506"/>
                </a:cubicBezTo>
                <a:cubicBezTo>
                  <a:pt x="10437" y="12506"/>
                  <a:pt x="10441" y="12503"/>
                  <a:pt x="10445" y="12503"/>
                </a:cubicBezTo>
                <a:cubicBezTo>
                  <a:pt x="10445" y="12506"/>
                  <a:pt x="10441" y="12506"/>
                  <a:pt x="10441" y="12510"/>
                </a:cubicBezTo>
                <a:cubicBezTo>
                  <a:pt x="10454" y="12510"/>
                  <a:pt x="10467" y="12510"/>
                  <a:pt x="10476" y="12510"/>
                </a:cubicBezTo>
                <a:lnTo>
                  <a:pt x="10488" y="12506"/>
                </a:lnTo>
                <a:cubicBezTo>
                  <a:pt x="10493" y="12506"/>
                  <a:pt x="10506" y="12510"/>
                  <a:pt x="10506" y="12510"/>
                </a:cubicBezTo>
                <a:close/>
                <a:moveTo>
                  <a:pt x="2383" y="12420"/>
                </a:moveTo>
                <a:lnTo>
                  <a:pt x="2383" y="12420"/>
                </a:lnTo>
                <a:cubicBezTo>
                  <a:pt x="2387" y="12416"/>
                  <a:pt x="2383" y="12420"/>
                  <a:pt x="2383" y="12420"/>
                </a:cubicBezTo>
                <a:lnTo>
                  <a:pt x="2378" y="12423"/>
                </a:lnTo>
                <a:lnTo>
                  <a:pt x="2383" y="12420"/>
                </a:lnTo>
                <a:close/>
                <a:moveTo>
                  <a:pt x="7642" y="5343"/>
                </a:moveTo>
                <a:cubicBezTo>
                  <a:pt x="7642" y="5340"/>
                  <a:pt x="7642" y="5340"/>
                  <a:pt x="7637" y="5336"/>
                </a:cubicBezTo>
                <a:cubicBezTo>
                  <a:pt x="7637" y="5340"/>
                  <a:pt x="7637" y="5343"/>
                  <a:pt x="7642" y="5343"/>
                </a:cubicBezTo>
                <a:cubicBezTo>
                  <a:pt x="7642" y="5346"/>
                  <a:pt x="7642" y="5346"/>
                  <a:pt x="7646" y="5349"/>
                </a:cubicBezTo>
                <a:cubicBezTo>
                  <a:pt x="7642" y="5346"/>
                  <a:pt x="7642" y="5346"/>
                  <a:pt x="7642" y="5343"/>
                </a:cubicBezTo>
                <a:close/>
                <a:moveTo>
                  <a:pt x="9469" y="10658"/>
                </a:moveTo>
                <a:lnTo>
                  <a:pt x="9469" y="10658"/>
                </a:lnTo>
                <a:cubicBezTo>
                  <a:pt x="9469" y="10658"/>
                  <a:pt x="9469" y="10658"/>
                  <a:pt x="9469" y="10658"/>
                </a:cubicBezTo>
                <a:lnTo>
                  <a:pt x="9474" y="10654"/>
                </a:lnTo>
                <a:lnTo>
                  <a:pt x="9469" y="10658"/>
                </a:lnTo>
                <a:close/>
                <a:moveTo>
                  <a:pt x="10329" y="12288"/>
                </a:moveTo>
                <a:cubicBezTo>
                  <a:pt x="10329" y="12288"/>
                  <a:pt x="10329" y="12288"/>
                  <a:pt x="10329" y="12288"/>
                </a:cubicBezTo>
                <a:lnTo>
                  <a:pt x="10325" y="12291"/>
                </a:lnTo>
                <a:lnTo>
                  <a:pt x="10329" y="12288"/>
                </a:lnTo>
                <a:close/>
                <a:moveTo>
                  <a:pt x="10093" y="12243"/>
                </a:moveTo>
                <a:cubicBezTo>
                  <a:pt x="10093" y="12246"/>
                  <a:pt x="10093" y="12246"/>
                  <a:pt x="10097" y="12250"/>
                </a:cubicBezTo>
                <a:cubicBezTo>
                  <a:pt x="10093" y="12246"/>
                  <a:pt x="10093" y="12246"/>
                  <a:pt x="10093" y="12243"/>
                </a:cubicBezTo>
                <a:cubicBezTo>
                  <a:pt x="10093" y="12240"/>
                  <a:pt x="10093" y="12240"/>
                  <a:pt x="10093" y="12237"/>
                </a:cubicBezTo>
                <a:cubicBezTo>
                  <a:pt x="10089" y="12240"/>
                  <a:pt x="10093" y="12243"/>
                  <a:pt x="10093" y="12243"/>
                </a:cubicBezTo>
                <a:close/>
                <a:moveTo>
                  <a:pt x="9413" y="10699"/>
                </a:moveTo>
                <a:cubicBezTo>
                  <a:pt x="9413" y="10696"/>
                  <a:pt x="9413" y="10696"/>
                  <a:pt x="9409" y="10693"/>
                </a:cubicBezTo>
                <a:cubicBezTo>
                  <a:pt x="9409" y="10696"/>
                  <a:pt x="9409" y="10699"/>
                  <a:pt x="9413" y="10699"/>
                </a:cubicBezTo>
                <a:cubicBezTo>
                  <a:pt x="9413" y="10703"/>
                  <a:pt x="9413" y="10703"/>
                  <a:pt x="9418" y="10706"/>
                </a:cubicBezTo>
                <a:cubicBezTo>
                  <a:pt x="9413" y="10703"/>
                  <a:pt x="9413" y="10703"/>
                  <a:pt x="9413" y="10699"/>
                </a:cubicBezTo>
                <a:close/>
                <a:moveTo>
                  <a:pt x="2383" y="12157"/>
                </a:moveTo>
                <a:cubicBezTo>
                  <a:pt x="2383" y="12163"/>
                  <a:pt x="2383" y="12173"/>
                  <a:pt x="2383" y="12179"/>
                </a:cubicBezTo>
                <a:cubicBezTo>
                  <a:pt x="2331" y="12211"/>
                  <a:pt x="2279" y="12240"/>
                  <a:pt x="2232" y="12269"/>
                </a:cubicBezTo>
                <a:cubicBezTo>
                  <a:pt x="2223" y="12253"/>
                  <a:pt x="2215" y="12237"/>
                  <a:pt x="2206" y="12221"/>
                </a:cubicBezTo>
                <a:lnTo>
                  <a:pt x="2198" y="12217"/>
                </a:lnTo>
                <a:cubicBezTo>
                  <a:pt x="2198" y="12217"/>
                  <a:pt x="2206" y="12221"/>
                  <a:pt x="2206" y="12221"/>
                </a:cubicBezTo>
                <a:cubicBezTo>
                  <a:pt x="2215" y="12237"/>
                  <a:pt x="2223" y="12253"/>
                  <a:pt x="2232" y="12269"/>
                </a:cubicBezTo>
                <a:cubicBezTo>
                  <a:pt x="2142" y="12285"/>
                  <a:pt x="2103" y="12336"/>
                  <a:pt x="2086" y="12400"/>
                </a:cubicBezTo>
                <a:lnTo>
                  <a:pt x="2077" y="12404"/>
                </a:lnTo>
                <a:cubicBezTo>
                  <a:pt x="2077" y="12404"/>
                  <a:pt x="2082" y="12397"/>
                  <a:pt x="2082" y="12397"/>
                </a:cubicBezTo>
                <a:cubicBezTo>
                  <a:pt x="2103" y="12391"/>
                  <a:pt x="2120" y="12384"/>
                  <a:pt x="2142" y="12378"/>
                </a:cubicBezTo>
                <a:lnTo>
                  <a:pt x="2142" y="12378"/>
                </a:lnTo>
                <a:cubicBezTo>
                  <a:pt x="2155" y="12439"/>
                  <a:pt x="2172" y="12497"/>
                  <a:pt x="2189" y="12580"/>
                </a:cubicBezTo>
                <a:cubicBezTo>
                  <a:pt x="2271" y="12433"/>
                  <a:pt x="2340" y="12304"/>
                  <a:pt x="2408" y="12179"/>
                </a:cubicBezTo>
                <a:cubicBezTo>
                  <a:pt x="2413" y="12176"/>
                  <a:pt x="2421" y="12176"/>
                  <a:pt x="2421" y="12173"/>
                </a:cubicBezTo>
                <a:cubicBezTo>
                  <a:pt x="2417" y="12166"/>
                  <a:pt x="2417" y="12160"/>
                  <a:pt x="2413" y="12157"/>
                </a:cubicBezTo>
                <a:cubicBezTo>
                  <a:pt x="2404" y="12157"/>
                  <a:pt x="2391" y="12157"/>
                  <a:pt x="2383" y="12157"/>
                </a:cubicBezTo>
                <a:close/>
                <a:moveTo>
                  <a:pt x="10239" y="12089"/>
                </a:moveTo>
                <a:cubicBezTo>
                  <a:pt x="10239" y="12089"/>
                  <a:pt x="10239" y="12089"/>
                  <a:pt x="10239" y="12089"/>
                </a:cubicBezTo>
                <a:lnTo>
                  <a:pt x="10239" y="12089"/>
                </a:lnTo>
                <a:close/>
                <a:moveTo>
                  <a:pt x="9972" y="12022"/>
                </a:moveTo>
                <a:lnTo>
                  <a:pt x="9977" y="12019"/>
                </a:lnTo>
                <a:cubicBezTo>
                  <a:pt x="9981" y="12018"/>
                  <a:pt x="9972" y="12022"/>
                  <a:pt x="9972" y="12022"/>
                </a:cubicBezTo>
                <a:cubicBezTo>
                  <a:pt x="9968" y="12022"/>
                  <a:pt x="9968" y="12022"/>
                  <a:pt x="9964" y="12022"/>
                </a:cubicBezTo>
                <a:cubicBezTo>
                  <a:pt x="9968" y="12025"/>
                  <a:pt x="9972" y="12025"/>
                  <a:pt x="9972" y="12022"/>
                </a:cubicBezTo>
                <a:close/>
                <a:moveTo>
                  <a:pt x="10127" y="11996"/>
                </a:moveTo>
                <a:cubicBezTo>
                  <a:pt x="10127" y="12006"/>
                  <a:pt x="10127" y="12018"/>
                  <a:pt x="10127" y="12028"/>
                </a:cubicBezTo>
                <a:cubicBezTo>
                  <a:pt x="10127" y="12031"/>
                  <a:pt x="10127" y="12031"/>
                  <a:pt x="10127" y="12035"/>
                </a:cubicBezTo>
                <a:cubicBezTo>
                  <a:pt x="10123" y="12035"/>
                  <a:pt x="10123" y="12035"/>
                  <a:pt x="10119" y="12035"/>
                </a:cubicBezTo>
                <a:cubicBezTo>
                  <a:pt x="10123" y="12031"/>
                  <a:pt x="10123" y="12028"/>
                  <a:pt x="10127" y="12025"/>
                </a:cubicBezTo>
                <a:cubicBezTo>
                  <a:pt x="10127" y="12015"/>
                  <a:pt x="10127" y="12006"/>
                  <a:pt x="10127" y="11996"/>
                </a:cubicBezTo>
                <a:cubicBezTo>
                  <a:pt x="10114" y="11993"/>
                  <a:pt x="10101" y="11986"/>
                  <a:pt x="10089" y="11980"/>
                </a:cubicBezTo>
                <a:cubicBezTo>
                  <a:pt x="10080" y="11983"/>
                  <a:pt x="10071" y="11983"/>
                  <a:pt x="10063" y="11980"/>
                </a:cubicBezTo>
                <a:cubicBezTo>
                  <a:pt x="10058" y="11980"/>
                  <a:pt x="10058" y="11980"/>
                  <a:pt x="10054" y="11980"/>
                </a:cubicBezTo>
                <a:cubicBezTo>
                  <a:pt x="10058" y="11980"/>
                  <a:pt x="10058" y="11980"/>
                  <a:pt x="10063" y="11980"/>
                </a:cubicBezTo>
                <a:lnTo>
                  <a:pt x="10076" y="11977"/>
                </a:lnTo>
                <a:cubicBezTo>
                  <a:pt x="10076" y="11977"/>
                  <a:pt x="10089" y="11980"/>
                  <a:pt x="10089" y="11980"/>
                </a:cubicBezTo>
                <a:cubicBezTo>
                  <a:pt x="10101" y="11983"/>
                  <a:pt x="10114" y="11990"/>
                  <a:pt x="10127" y="11996"/>
                </a:cubicBezTo>
                <a:close/>
                <a:moveTo>
                  <a:pt x="10063" y="11803"/>
                </a:moveTo>
                <a:lnTo>
                  <a:pt x="10063" y="11803"/>
                </a:lnTo>
                <a:cubicBezTo>
                  <a:pt x="10067" y="11800"/>
                  <a:pt x="10063" y="11803"/>
                  <a:pt x="10063" y="11803"/>
                </a:cubicBezTo>
                <a:cubicBezTo>
                  <a:pt x="10058" y="11803"/>
                  <a:pt x="10058" y="11803"/>
                  <a:pt x="10054" y="11803"/>
                </a:cubicBezTo>
                <a:cubicBezTo>
                  <a:pt x="10058" y="11803"/>
                  <a:pt x="10058" y="11803"/>
                  <a:pt x="10063" y="11803"/>
                </a:cubicBezTo>
                <a:close/>
                <a:moveTo>
                  <a:pt x="9383" y="10789"/>
                </a:moveTo>
                <a:cubicBezTo>
                  <a:pt x="9379" y="10789"/>
                  <a:pt x="9379" y="10789"/>
                  <a:pt x="9375" y="10792"/>
                </a:cubicBezTo>
                <a:cubicBezTo>
                  <a:pt x="9379" y="10789"/>
                  <a:pt x="9379" y="10789"/>
                  <a:pt x="9383" y="10789"/>
                </a:cubicBezTo>
                <a:cubicBezTo>
                  <a:pt x="9388" y="10789"/>
                  <a:pt x="9388" y="10789"/>
                  <a:pt x="9392" y="10789"/>
                </a:cubicBezTo>
                <a:cubicBezTo>
                  <a:pt x="9388" y="10786"/>
                  <a:pt x="9388" y="10789"/>
                  <a:pt x="9383" y="10789"/>
                </a:cubicBezTo>
                <a:close/>
                <a:moveTo>
                  <a:pt x="9972" y="11759"/>
                </a:moveTo>
                <a:cubicBezTo>
                  <a:pt x="9972" y="11762"/>
                  <a:pt x="9972" y="11762"/>
                  <a:pt x="9977" y="11765"/>
                </a:cubicBezTo>
                <a:cubicBezTo>
                  <a:pt x="9977" y="11762"/>
                  <a:pt x="9972" y="11762"/>
                  <a:pt x="9972" y="11759"/>
                </a:cubicBezTo>
                <a:cubicBezTo>
                  <a:pt x="9972" y="11755"/>
                  <a:pt x="9972" y="11755"/>
                  <a:pt x="9972" y="11752"/>
                </a:cubicBezTo>
                <a:cubicBezTo>
                  <a:pt x="9972" y="11755"/>
                  <a:pt x="9972" y="11759"/>
                  <a:pt x="9972" y="11759"/>
                </a:cubicBezTo>
                <a:close/>
                <a:moveTo>
                  <a:pt x="1054" y="10812"/>
                </a:moveTo>
                <a:cubicBezTo>
                  <a:pt x="1045" y="10815"/>
                  <a:pt x="1037" y="10815"/>
                  <a:pt x="1024" y="10812"/>
                </a:cubicBezTo>
                <a:lnTo>
                  <a:pt x="1024" y="10812"/>
                </a:lnTo>
                <a:lnTo>
                  <a:pt x="1037" y="10809"/>
                </a:lnTo>
                <a:cubicBezTo>
                  <a:pt x="1037" y="10809"/>
                  <a:pt x="1050" y="10812"/>
                  <a:pt x="1054" y="10812"/>
                </a:cubicBezTo>
                <a:lnTo>
                  <a:pt x="1058" y="10809"/>
                </a:lnTo>
                <a:lnTo>
                  <a:pt x="1054" y="10812"/>
                </a:lnTo>
                <a:close/>
                <a:moveTo>
                  <a:pt x="10033" y="11714"/>
                </a:moveTo>
                <a:cubicBezTo>
                  <a:pt x="10033" y="11714"/>
                  <a:pt x="10033" y="11714"/>
                  <a:pt x="10033" y="11714"/>
                </a:cubicBezTo>
                <a:lnTo>
                  <a:pt x="10028" y="11717"/>
                </a:lnTo>
                <a:lnTo>
                  <a:pt x="10033" y="11714"/>
                </a:lnTo>
                <a:close/>
                <a:moveTo>
                  <a:pt x="7728" y="10831"/>
                </a:moveTo>
                <a:lnTo>
                  <a:pt x="7723" y="10834"/>
                </a:lnTo>
                <a:cubicBezTo>
                  <a:pt x="7723" y="10837"/>
                  <a:pt x="7728" y="10834"/>
                  <a:pt x="7728" y="10831"/>
                </a:cubicBezTo>
                <a:cubicBezTo>
                  <a:pt x="7732" y="10831"/>
                  <a:pt x="7732" y="10831"/>
                  <a:pt x="7736" y="10831"/>
                </a:cubicBezTo>
                <a:cubicBezTo>
                  <a:pt x="7736" y="10831"/>
                  <a:pt x="7732" y="10831"/>
                  <a:pt x="7728" y="10831"/>
                </a:cubicBezTo>
                <a:close/>
                <a:moveTo>
                  <a:pt x="9736" y="11450"/>
                </a:moveTo>
                <a:cubicBezTo>
                  <a:pt x="9736" y="11454"/>
                  <a:pt x="9736" y="11454"/>
                  <a:pt x="9736" y="11457"/>
                </a:cubicBezTo>
                <a:cubicBezTo>
                  <a:pt x="9740" y="11454"/>
                  <a:pt x="9736" y="11454"/>
                  <a:pt x="9736" y="11450"/>
                </a:cubicBezTo>
                <a:lnTo>
                  <a:pt x="9732" y="11447"/>
                </a:lnTo>
                <a:cubicBezTo>
                  <a:pt x="9732" y="11447"/>
                  <a:pt x="9736" y="11450"/>
                  <a:pt x="9736" y="11450"/>
                </a:cubicBezTo>
                <a:close/>
                <a:moveTo>
                  <a:pt x="9856" y="11428"/>
                </a:moveTo>
                <a:cubicBezTo>
                  <a:pt x="9856" y="11428"/>
                  <a:pt x="9856" y="11431"/>
                  <a:pt x="9856" y="11428"/>
                </a:cubicBezTo>
                <a:cubicBezTo>
                  <a:pt x="9843" y="11431"/>
                  <a:pt x="9835" y="11431"/>
                  <a:pt x="9822" y="11431"/>
                </a:cubicBezTo>
                <a:cubicBezTo>
                  <a:pt x="9818" y="11431"/>
                  <a:pt x="9813" y="11431"/>
                  <a:pt x="9809" y="11434"/>
                </a:cubicBezTo>
                <a:cubicBezTo>
                  <a:pt x="9813" y="11431"/>
                  <a:pt x="9813" y="11428"/>
                  <a:pt x="9818" y="11425"/>
                </a:cubicBezTo>
                <a:cubicBezTo>
                  <a:pt x="9818" y="11428"/>
                  <a:pt x="9822" y="11431"/>
                  <a:pt x="9822" y="11431"/>
                </a:cubicBezTo>
                <a:cubicBezTo>
                  <a:pt x="9835" y="11428"/>
                  <a:pt x="9843" y="11428"/>
                  <a:pt x="9856" y="11428"/>
                </a:cubicBezTo>
                <a:close/>
                <a:moveTo>
                  <a:pt x="9620" y="10876"/>
                </a:moveTo>
                <a:lnTo>
                  <a:pt x="9620" y="10879"/>
                </a:lnTo>
                <a:cubicBezTo>
                  <a:pt x="9616" y="10879"/>
                  <a:pt x="9620" y="10876"/>
                  <a:pt x="9620" y="10876"/>
                </a:cubicBezTo>
                <a:lnTo>
                  <a:pt x="9624" y="10873"/>
                </a:lnTo>
                <a:lnTo>
                  <a:pt x="9620" y="10876"/>
                </a:lnTo>
                <a:close/>
                <a:moveTo>
                  <a:pt x="9650" y="11142"/>
                </a:moveTo>
                <a:cubicBezTo>
                  <a:pt x="9650" y="11146"/>
                  <a:pt x="9650" y="11146"/>
                  <a:pt x="9654" y="11149"/>
                </a:cubicBezTo>
                <a:cubicBezTo>
                  <a:pt x="9650" y="11146"/>
                  <a:pt x="9650" y="11142"/>
                  <a:pt x="9650" y="11142"/>
                </a:cubicBezTo>
                <a:lnTo>
                  <a:pt x="9646" y="11139"/>
                </a:lnTo>
                <a:cubicBezTo>
                  <a:pt x="9646" y="11139"/>
                  <a:pt x="9650" y="11142"/>
                  <a:pt x="9650" y="11142"/>
                </a:cubicBezTo>
                <a:close/>
                <a:moveTo>
                  <a:pt x="9676" y="11052"/>
                </a:moveTo>
                <a:cubicBezTo>
                  <a:pt x="9676" y="11068"/>
                  <a:pt x="9676" y="11085"/>
                  <a:pt x="9676" y="11101"/>
                </a:cubicBezTo>
                <a:cubicBezTo>
                  <a:pt x="9684" y="11101"/>
                  <a:pt x="9693" y="11104"/>
                  <a:pt x="9684" y="11101"/>
                </a:cubicBezTo>
                <a:cubicBezTo>
                  <a:pt x="9693" y="11101"/>
                  <a:pt x="9684" y="11101"/>
                  <a:pt x="9676" y="11101"/>
                </a:cubicBezTo>
                <a:cubicBezTo>
                  <a:pt x="9676" y="11085"/>
                  <a:pt x="9676" y="11068"/>
                  <a:pt x="9676" y="11052"/>
                </a:cubicBezTo>
                <a:cubicBezTo>
                  <a:pt x="9680" y="11052"/>
                  <a:pt x="9689" y="11052"/>
                  <a:pt x="9693" y="11052"/>
                </a:cubicBezTo>
                <a:cubicBezTo>
                  <a:pt x="9689" y="11056"/>
                  <a:pt x="9689" y="11056"/>
                  <a:pt x="9684" y="11059"/>
                </a:cubicBezTo>
                <a:cubicBezTo>
                  <a:pt x="9684" y="11056"/>
                  <a:pt x="9680" y="11052"/>
                  <a:pt x="9676" y="11052"/>
                </a:cubicBezTo>
                <a:close/>
                <a:moveTo>
                  <a:pt x="9650" y="11319"/>
                </a:moveTo>
                <a:cubicBezTo>
                  <a:pt x="9650" y="11322"/>
                  <a:pt x="9654" y="11325"/>
                  <a:pt x="9654" y="11328"/>
                </a:cubicBezTo>
                <a:cubicBezTo>
                  <a:pt x="9650" y="11325"/>
                  <a:pt x="9646" y="11325"/>
                  <a:pt x="9637" y="11322"/>
                </a:cubicBezTo>
                <a:cubicBezTo>
                  <a:pt x="9641" y="11319"/>
                  <a:pt x="9646" y="11319"/>
                  <a:pt x="9650" y="11319"/>
                </a:cubicBezTo>
                <a:cubicBezTo>
                  <a:pt x="9654" y="11319"/>
                  <a:pt x="9654" y="11319"/>
                  <a:pt x="9659" y="11316"/>
                </a:cubicBezTo>
                <a:cubicBezTo>
                  <a:pt x="9654" y="11316"/>
                  <a:pt x="9650" y="11316"/>
                  <a:pt x="9650" y="11319"/>
                </a:cubicBezTo>
                <a:close/>
                <a:moveTo>
                  <a:pt x="9972" y="11582"/>
                </a:moveTo>
                <a:cubicBezTo>
                  <a:pt x="9972" y="11579"/>
                  <a:pt x="9968" y="11576"/>
                  <a:pt x="9968" y="11576"/>
                </a:cubicBezTo>
                <a:cubicBezTo>
                  <a:pt x="9972" y="11579"/>
                  <a:pt x="9977" y="11579"/>
                  <a:pt x="9981" y="11582"/>
                </a:cubicBezTo>
                <a:cubicBezTo>
                  <a:pt x="9981" y="11582"/>
                  <a:pt x="9977" y="11582"/>
                  <a:pt x="9972" y="11582"/>
                </a:cubicBezTo>
                <a:lnTo>
                  <a:pt x="9968" y="11585"/>
                </a:lnTo>
                <a:lnTo>
                  <a:pt x="9972" y="11582"/>
                </a:lnTo>
                <a:close/>
                <a:moveTo>
                  <a:pt x="10119" y="11762"/>
                </a:moveTo>
                <a:cubicBezTo>
                  <a:pt x="10119" y="11762"/>
                  <a:pt x="10119" y="11762"/>
                  <a:pt x="10119" y="11762"/>
                </a:cubicBezTo>
                <a:cubicBezTo>
                  <a:pt x="10119" y="11765"/>
                  <a:pt x="10119" y="11765"/>
                  <a:pt x="10123" y="11768"/>
                </a:cubicBezTo>
                <a:cubicBezTo>
                  <a:pt x="10119" y="11768"/>
                  <a:pt x="10119" y="11765"/>
                  <a:pt x="10119" y="11762"/>
                </a:cubicBezTo>
                <a:close/>
                <a:moveTo>
                  <a:pt x="10033" y="11868"/>
                </a:moveTo>
                <a:cubicBezTo>
                  <a:pt x="10033" y="11864"/>
                  <a:pt x="10033" y="11861"/>
                  <a:pt x="10037" y="11858"/>
                </a:cubicBezTo>
                <a:cubicBezTo>
                  <a:pt x="10041" y="11861"/>
                  <a:pt x="10041" y="11864"/>
                  <a:pt x="10046" y="11871"/>
                </a:cubicBezTo>
                <a:cubicBezTo>
                  <a:pt x="10041" y="11871"/>
                  <a:pt x="10037" y="11871"/>
                  <a:pt x="10033" y="11868"/>
                </a:cubicBezTo>
                <a:cubicBezTo>
                  <a:pt x="10028" y="11868"/>
                  <a:pt x="10024" y="11868"/>
                  <a:pt x="10024" y="11868"/>
                </a:cubicBezTo>
                <a:cubicBezTo>
                  <a:pt x="10024" y="11871"/>
                  <a:pt x="10028" y="11871"/>
                  <a:pt x="10033" y="11868"/>
                </a:cubicBezTo>
                <a:close/>
                <a:moveTo>
                  <a:pt x="7521" y="5478"/>
                </a:moveTo>
                <a:cubicBezTo>
                  <a:pt x="7521" y="5484"/>
                  <a:pt x="7521" y="5490"/>
                  <a:pt x="7521" y="5497"/>
                </a:cubicBezTo>
                <a:cubicBezTo>
                  <a:pt x="7521" y="5506"/>
                  <a:pt x="7521" y="5513"/>
                  <a:pt x="7526" y="5522"/>
                </a:cubicBezTo>
                <a:lnTo>
                  <a:pt x="7517" y="5522"/>
                </a:lnTo>
                <a:lnTo>
                  <a:pt x="7521" y="5519"/>
                </a:lnTo>
                <a:cubicBezTo>
                  <a:pt x="7539" y="5513"/>
                  <a:pt x="7560" y="5503"/>
                  <a:pt x="7577" y="5497"/>
                </a:cubicBezTo>
                <a:cubicBezTo>
                  <a:pt x="7586" y="5481"/>
                  <a:pt x="7594" y="5468"/>
                  <a:pt x="7599" y="5452"/>
                </a:cubicBezTo>
                <a:cubicBezTo>
                  <a:pt x="7582" y="5452"/>
                  <a:pt x="7564" y="5452"/>
                  <a:pt x="7547" y="5452"/>
                </a:cubicBezTo>
                <a:cubicBezTo>
                  <a:pt x="7543" y="5461"/>
                  <a:pt x="7534" y="5471"/>
                  <a:pt x="7521" y="5478"/>
                </a:cubicBezTo>
                <a:close/>
                <a:moveTo>
                  <a:pt x="2236" y="12112"/>
                </a:moveTo>
                <a:cubicBezTo>
                  <a:pt x="2236" y="12108"/>
                  <a:pt x="2236" y="12105"/>
                  <a:pt x="2236" y="12105"/>
                </a:cubicBezTo>
                <a:cubicBezTo>
                  <a:pt x="2241" y="12108"/>
                  <a:pt x="2241" y="12112"/>
                  <a:pt x="2245" y="12115"/>
                </a:cubicBezTo>
                <a:cubicBezTo>
                  <a:pt x="2241" y="12112"/>
                  <a:pt x="2236" y="12112"/>
                  <a:pt x="2236" y="12112"/>
                </a:cubicBezTo>
                <a:cubicBezTo>
                  <a:pt x="2232" y="12112"/>
                  <a:pt x="2232" y="12112"/>
                  <a:pt x="2228" y="12112"/>
                </a:cubicBezTo>
                <a:cubicBezTo>
                  <a:pt x="2228" y="12112"/>
                  <a:pt x="2232" y="12112"/>
                  <a:pt x="2236" y="12112"/>
                </a:cubicBezTo>
                <a:close/>
                <a:moveTo>
                  <a:pt x="9560" y="10703"/>
                </a:moveTo>
                <a:lnTo>
                  <a:pt x="9564" y="10706"/>
                </a:lnTo>
                <a:lnTo>
                  <a:pt x="9560" y="10703"/>
                </a:lnTo>
                <a:cubicBezTo>
                  <a:pt x="9538" y="10703"/>
                  <a:pt x="9521" y="10699"/>
                  <a:pt x="9499" y="10699"/>
                </a:cubicBezTo>
                <a:cubicBezTo>
                  <a:pt x="9495" y="10703"/>
                  <a:pt x="9491" y="10709"/>
                  <a:pt x="9487" y="10712"/>
                </a:cubicBezTo>
                <a:cubicBezTo>
                  <a:pt x="9491" y="10709"/>
                  <a:pt x="9495" y="10703"/>
                  <a:pt x="9499" y="10699"/>
                </a:cubicBezTo>
                <a:cubicBezTo>
                  <a:pt x="9521" y="10699"/>
                  <a:pt x="9538" y="10699"/>
                  <a:pt x="9560" y="10703"/>
                </a:cubicBezTo>
                <a:close/>
                <a:moveTo>
                  <a:pt x="10385" y="12397"/>
                </a:moveTo>
                <a:lnTo>
                  <a:pt x="10390" y="12400"/>
                </a:lnTo>
                <a:lnTo>
                  <a:pt x="10385" y="12397"/>
                </a:lnTo>
                <a:cubicBezTo>
                  <a:pt x="10381" y="12397"/>
                  <a:pt x="10381" y="12394"/>
                  <a:pt x="10377" y="12394"/>
                </a:cubicBezTo>
                <a:cubicBezTo>
                  <a:pt x="10381" y="12394"/>
                  <a:pt x="10385" y="12391"/>
                  <a:pt x="10390" y="12391"/>
                </a:cubicBezTo>
                <a:cubicBezTo>
                  <a:pt x="10390" y="12394"/>
                  <a:pt x="10390" y="12397"/>
                  <a:pt x="10385" y="12397"/>
                </a:cubicBezTo>
                <a:close/>
                <a:moveTo>
                  <a:pt x="10506" y="12400"/>
                </a:moveTo>
                <a:cubicBezTo>
                  <a:pt x="10506" y="12400"/>
                  <a:pt x="10506" y="12400"/>
                  <a:pt x="10506" y="12400"/>
                </a:cubicBezTo>
                <a:cubicBezTo>
                  <a:pt x="10510" y="12400"/>
                  <a:pt x="10514" y="12404"/>
                  <a:pt x="10519" y="12404"/>
                </a:cubicBezTo>
                <a:cubicBezTo>
                  <a:pt x="10510" y="12404"/>
                  <a:pt x="10506" y="12404"/>
                  <a:pt x="10506" y="12400"/>
                </a:cubicBezTo>
                <a:close/>
                <a:moveTo>
                  <a:pt x="10536" y="12574"/>
                </a:moveTo>
                <a:cubicBezTo>
                  <a:pt x="10536" y="12577"/>
                  <a:pt x="10531" y="12580"/>
                  <a:pt x="10531" y="12583"/>
                </a:cubicBezTo>
                <a:cubicBezTo>
                  <a:pt x="10531" y="12580"/>
                  <a:pt x="10527" y="12574"/>
                  <a:pt x="10527" y="12571"/>
                </a:cubicBezTo>
                <a:cubicBezTo>
                  <a:pt x="10527" y="12571"/>
                  <a:pt x="10531" y="12574"/>
                  <a:pt x="10536" y="12574"/>
                </a:cubicBezTo>
                <a:cubicBezTo>
                  <a:pt x="10540" y="12574"/>
                  <a:pt x="10540" y="12574"/>
                  <a:pt x="10544" y="12574"/>
                </a:cubicBezTo>
                <a:cubicBezTo>
                  <a:pt x="10540" y="12574"/>
                  <a:pt x="10536" y="12574"/>
                  <a:pt x="10536" y="12574"/>
                </a:cubicBezTo>
                <a:close/>
                <a:moveTo>
                  <a:pt x="5539" y="12599"/>
                </a:moveTo>
                <a:cubicBezTo>
                  <a:pt x="5535" y="12596"/>
                  <a:pt x="5530" y="12590"/>
                  <a:pt x="5526" y="12587"/>
                </a:cubicBezTo>
                <a:cubicBezTo>
                  <a:pt x="5535" y="12590"/>
                  <a:pt x="5539" y="12593"/>
                  <a:pt x="5539" y="12599"/>
                </a:cubicBezTo>
                <a:cubicBezTo>
                  <a:pt x="5543" y="12603"/>
                  <a:pt x="5548" y="12606"/>
                  <a:pt x="5548" y="12606"/>
                </a:cubicBezTo>
                <a:cubicBezTo>
                  <a:pt x="5548" y="12606"/>
                  <a:pt x="5543" y="12603"/>
                  <a:pt x="5539" y="12599"/>
                </a:cubicBezTo>
                <a:close/>
                <a:moveTo>
                  <a:pt x="10802" y="12641"/>
                </a:moveTo>
                <a:cubicBezTo>
                  <a:pt x="10798" y="12641"/>
                  <a:pt x="10798" y="12644"/>
                  <a:pt x="10794" y="12644"/>
                </a:cubicBezTo>
                <a:cubicBezTo>
                  <a:pt x="10798" y="12644"/>
                  <a:pt x="10798" y="12641"/>
                  <a:pt x="10802" y="12641"/>
                </a:cubicBezTo>
                <a:lnTo>
                  <a:pt x="10807" y="12638"/>
                </a:lnTo>
                <a:lnTo>
                  <a:pt x="10802" y="12641"/>
                </a:lnTo>
                <a:close/>
                <a:moveTo>
                  <a:pt x="11508" y="12866"/>
                </a:moveTo>
                <a:cubicBezTo>
                  <a:pt x="11508" y="12863"/>
                  <a:pt x="11503" y="12856"/>
                  <a:pt x="11503" y="12853"/>
                </a:cubicBezTo>
                <a:cubicBezTo>
                  <a:pt x="11508" y="12853"/>
                  <a:pt x="11512" y="12856"/>
                  <a:pt x="11512" y="12856"/>
                </a:cubicBezTo>
                <a:cubicBezTo>
                  <a:pt x="11512" y="12859"/>
                  <a:pt x="11508" y="12859"/>
                  <a:pt x="11508" y="12866"/>
                </a:cubicBezTo>
                <a:cubicBezTo>
                  <a:pt x="11512" y="12863"/>
                  <a:pt x="11512" y="12863"/>
                  <a:pt x="11516" y="12859"/>
                </a:cubicBezTo>
                <a:cubicBezTo>
                  <a:pt x="11516" y="12863"/>
                  <a:pt x="11516" y="12866"/>
                  <a:pt x="11512" y="12869"/>
                </a:cubicBezTo>
                <a:cubicBezTo>
                  <a:pt x="11512" y="12869"/>
                  <a:pt x="11508" y="12866"/>
                  <a:pt x="11508" y="12866"/>
                </a:cubicBezTo>
                <a:close/>
                <a:moveTo>
                  <a:pt x="7547" y="5295"/>
                </a:moveTo>
                <a:cubicBezTo>
                  <a:pt x="7569" y="5288"/>
                  <a:pt x="7590" y="5282"/>
                  <a:pt x="7607" y="5275"/>
                </a:cubicBezTo>
                <a:lnTo>
                  <a:pt x="7607" y="5275"/>
                </a:lnTo>
                <a:cubicBezTo>
                  <a:pt x="7590" y="5285"/>
                  <a:pt x="7569" y="5291"/>
                  <a:pt x="7547" y="5295"/>
                </a:cubicBezTo>
                <a:cubicBezTo>
                  <a:pt x="7547" y="5295"/>
                  <a:pt x="7547" y="5295"/>
                  <a:pt x="7547" y="5295"/>
                </a:cubicBezTo>
                <a:close/>
                <a:moveTo>
                  <a:pt x="12570" y="12904"/>
                </a:moveTo>
                <a:cubicBezTo>
                  <a:pt x="12570" y="12904"/>
                  <a:pt x="12570" y="12904"/>
                  <a:pt x="12570" y="12904"/>
                </a:cubicBezTo>
                <a:cubicBezTo>
                  <a:pt x="12548" y="12904"/>
                  <a:pt x="12527" y="12904"/>
                  <a:pt x="12510" y="12904"/>
                </a:cubicBezTo>
                <a:cubicBezTo>
                  <a:pt x="12484" y="12917"/>
                  <a:pt x="12424" y="12901"/>
                  <a:pt x="12454" y="12949"/>
                </a:cubicBezTo>
                <a:cubicBezTo>
                  <a:pt x="12475" y="12949"/>
                  <a:pt x="12492" y="12949"/>
                  <a:pt x="12514" y="12949"/>
                </a:cubicBezTo>
                <a:cubicBezTo>
                  <a:pt x="12514" y="12943"/>
                  <a:pt x="12514" y="12933"/>
                  <a:pt x="12514" y="12927"/>
                </a:cubicBezTo>
                <a:cubicBezTo>
                  <a:pt x="12514" y="12917"/>
                  <a:pt x="12510" y="12911"/>
                  <a:pt x="12510" y="12901"/>
                </a:cubicBezTo>
                <a:cubicBezTo>
                  <a:pt x="12531" y="12904"/>
                  <a:pt x="12548" y="12904"/>
                  <a:pt x="12570" y="12904"/>
                </a:cubicBezTo>
                <a:close/>
                <a:moveTo>
                  <a:pt x="9177" y="10346"/>
                </a:moveTo>
                <a:cubicBezTo>
                  <a:pt x="9177" y="10343"/>
                  <a:pt x="9177" y="10343"/>
                  <a:pt x="9177" y="10340"/>
                </a:cubicBezTo>
                <a:cubicBezTo>
                  <a:pt x="9177" y="10343"/>
                  <a:pt x="9177" y="10346"/>
                  <a:pt x="9177" y="10346"/>
                </a:cubicBezTo>
                <a:cubicBezTo>
                  <a:pt x="9181" y="10346"/>
                  <a:pt x="9181" y="10346"/>
                  <a:pt x="9186" y="10350"/>
                </a:cubicBezTo>
                <a:cubicBezTo>
                  <a:pt x="9181" y="10353"/>
                  <a:pt x="9177" y="10353"/>
                  <a:pt x="9173" y="10356"/>
                </a:cubicBezTo>
                <a:cubicBezTo>
                  <a:pt x="9173" y="10353"/>
                  <a:pt x="9177" y="10350"/>
                  <a:pt x="9177" y="10346"/>
                </a:cubicBezTo>
                <a:close/>
                <a:moveTo>
                  <a:pt x="4950" y="13524"/>
                </a:moveTo>
                <a:lnTo>
                  <a:pt x="4950" y="13524"/>
                </a:lnTo>
                <a:cubicBezTo>
                  <a:pt x="4954" y="13524"/>
                  <a:pt x="4950" y="13524"/>
                  <a:pt x="4950" y="13524"/>
                </a:cubicBezTo>
                <a:cubicBezTo>
                  <a:pt x="4946" y="13508"/>
                  <a:pt x="4946" y="13488"/>
                  <a:pt x="4946" y="13472"/>
                </a:cubicBezTo>
                <a:cubicBezTo>
                  <a:pt x="5032" y="13498"/>
                  <a:pt x="4997" y="13421"/>
                  <a:pt x="5040" y="13411"/>
                </a:cubicBezTo>
                <a:cubicBezTo>
                  <a:pt x="5066" y="13427"/>
                  <a:pt x="5087" y="13444"/>
                  <a:pt x="5126" y="13469"/>
                </a:cubicBezTo>
                <a:cubicBezTo>
                  <a:pt x="5113" y="13434"/>
                  <a:pt x="5105" y="13411"/>
                  <a:pt x="5092" y="13389"/>
                </a:cubicBezTo>
                <a:cubicBezTo>
                  <a:pt x="5096" y="13389"/>
                  <a:pt x="5100" y="13389"/>
                  <a:pt x="5105" y="13392"/>
                </a:cubicBezTo>
                <a:cubicBezTo>
                  <a:pt x="5100" y="13392"/>
                  <a:pt x="5096" y="13389"/>
                  <a:pt x="5092" y="13389"/>
                </a:cubicBezTo>
                <a:cubicBezTo>
                  <a:pt x="5083" y="13392"/>
                  <a:pt x="5075" y="13395"/>
                  <a:pt x="5066" y="13392"/>
                </a:cubicBezTo>
                <a:cubicBezTo>
                  <a:pt x="5062" y="13383"/>
                  <a:pt x="5057" y="13373"/>
                  <a:pt x="5053" y="13360"/>
                </a:cubicBezTo>
                <a:cubicBezTo>
                  <a:pt x="5049" y="13376"/>
                  <a:pt x="5044" y="13386"/>
                  <a:pt x="5040" y="13392"/>
                </a:cubicBezTo>
                <a:cubicBezTo>
                  <a:pt x="5019" y="13379"/>
                  <a:pt x="4997" y="13366"/>
                  <a:pt x="4976" y="13354"/>
                </a:cubicBezTo>
                <a:cubicBezTo>
                  <a:pt x="4967" y="13399"/>
                  <a:pt x="4958" y="13437"/>
                  <a:pt x="4950" y="13476"/>
                </a:cubicBezTo>
                <a:cubicBezTo>
                  <a:pt x="4950" y="13492"/>
                  <a:pt x="4950" y="13508"/>
                  <a:pt x="4950" y="13524"/>
                </a:cubicBezTo>
                <a:close/>
                <a:moveTo>
                  <a:pt x="7668" y="5234"/>
                </a:moveTo>
                <a:cubicBezTo>
                  <a:pt x="7689" y="5234"/>
                  <a:pt x="7711" y="5234"/>
                  <a:pt x="7732" y="5234"/>
                </a:cubicBezTo>
                <a:cubicBezTo>
                  <a:pt x="7749" y="5205"/>
                  <a:pt x="7827" y="5205"/>
                  <a:pt x="7801" y="5144"/>
                </a:cubicBezTo>
                <a:cubicBezTo>
                  <a:pt x="7775" y="5179"/>
                  <a:pt x="7754" y="5208"/>
                  <a:pt x="7732" y="5234"/>
                </a:cubicBezTo>
                <a:cubicBezTo>
                  <a:pt x="7711" y="5237"/>
                  <a:pt x="7689" y="5237"/>
                  <a:pt x="7668" y="5234"/>
                </a:cubicBezTo>
                <a:cubicBezTo>
                  <a:pt x="7663" y="5234"/>
                  <a:pt x="7659" y="5230"/>
                  <a:pt x="7659" y="5227"/>
                </a:cubicBezTo>
                <a:cubicBezTo>
                  <a:pt x="7659" y="5230"/>
                  <a:pt x="7663" y="5234"/>
                  <a:pt x="7668" y="5234"/>
                </a:cubicBezTo>
                <a:close/>
                <a:moveTo>
                  <a:pt x="9151" y="13893"/>
                </a:moveTo>
                <a:cubicBezTo>
                  <a:pt x="9151" y="13902"/>
                  <a:pt x="9151" y="13912"/>
                  <a:pt x="9151" y="13925"/>
                </a:cubicBezTo>
                <a:lnTo>
                  <a:pt x="9143" y="13928"/>
                </a:lnTo>
                <a:cubicBezTo>
                  <a:pt x="9143" y="13928"/>
                  <a:pt x="9151" y="13922"/>
                  <a:pt x="9151" y="13922"/>
                </a:cubicBezTo>
                <a:cubicBezTo>
                  <a:pt x="9121" y="13912"/>
                  <a:pt x="9125" y="13902"/>
                  <a:pt x="9151" y="13893"/>
                </a:cubicBezTo>
                <a:cubicBezTo>
                  <a:pt x="9151" y="13893"/>
                  <a:pt x="9151" y="13893"/>
                  <a:pt x="9151" y="13893"/>
                </a:cubicBezTo>
                <a:close/>
                <a:moveTo>
                  <a:pt x="11336" y="13983"/>
                </a:moveTo>
                <a:lnTo>
                  <a:pt x="11336" y="13983"/>
                </a:lnTo>
                <a:lnTo>
                  <a:pt x="11336" y="13983"/>
                </a:lnTo>
                <a:cubicBezTo>
                  <a:pt x="11340" y="13989"/>
                  <a:pt x="11344" y="13996"/>
                  <a:pt x="11349" y="14002"/>
                </a:cubicBezTo>
                <a:cubicBezTo>
                  <a:pt x="11353" y="13996"/>
                  <a:pt x="11353" y="13989"/>
                  <a:pt x="11357" y="13983"/>
                </a:cubicBezTo>
                <a:cubicBezTo>
                  <a:pt x="11370" y="13983"/>
                  <a:pt x="11387" y="13983"/>
                  <a:pt x="11400" y="13983"/>
                </a:cubicBezTo>
                <a:cubicBezTo>
                  <a:pt x="11417" y="13983"/>
                  <a:pt x="11435" y="13986"/>
                  <a:pt x="11447" y="13986"/>
                </a:cubicBezTo>
                <a:lnTo>
                  <a:pt x="11447" y="13986"/>
                </a:lnTo>
                <a:cubicBezTo>
                  <a:pt x="11430" y="13986"/>
                  <a:pt x="11413" y="13983"/>
                  <a:pt x="11396" y="13983"/>
                </a:cubicBezTo>
                <a:cubicBezTo>
                  <a:pt x="11383" y="13983"/>
                  <a:pt x="11370" y="13983"/>
                  <a:pt x="11357" y="13983"/>
                </a:cubicBezTo>
                <a:cubicBezTo>
                  <a:pt x="11349" y="13986"/>
                  <a:pt x="11344" y="13989"/>
                  <a:pt x="11336" y="13983"/>
                </a:cubicBezTo>
                <a:close/>
                <a:moveTo>
                  <a:pt x="4662" y="10109"/>
                </a:moveTo>
                <a:cubicBezTo>
                  <a:pt x="4653" y="10125"/>
                  <a:pt x="4640" y="10138"/>
                  <a:pt x="4632" y="10154"/>
                </a:cubicBezTo>
                <a:cubicBezTo>
                  <a:pt x="4614" y="10147"/>
                  <a:pt x="4597" y="10138"/>
                  <a:pt x="4576" y="10131"/>
                </a:cubicBezTo>
                <a:cubicBezTo>
                  <a:pt x="4571" y="10144"/>
                  <a:pt x="4571" y="10157"/>
                  <a:pt x="4567" y="10173"/>
                </a:cubicBezTo>
                <a:cubicBezTo>
                  <a:pt x="4563" y="10173"/>
                  <a:pt x="4563" y="10173"/>
                  <a:pt x="4558" y="10176"/>
                </a:cubicBezTo>
                <a:cubicBezTo>
                  <a:pt x="4563" y="10176"/>
                  <a:pt x="4563" y="10176"/>
                  <a:pt x="4567" y="10176"/>
                </a:cubicBezTo>
                <a:cubicBezTo>
                  <a:pt x="4589" y="10170"/>
                  <a:pt x="4606" y="10163"/>
                  <a:pt x="4627" y="10157"/>
                </a:cubicBezTo>
                <a:cubicBezTo>
                  <a:pt x="4640" y="10138"/>
                  <a:pt x="4649" y="10122"/>
                  <a:pt x="4662" y="10109"/>
                </a:cubicBezTo>
                <a:lnTo>
                  <a:pt x="4662" y="10102"/>
                </a:lnTo>
                <a:cubicBezTo>
                  <a:pt x="4662" y="10102"/>
                  <a:pt x="4662" y="10109"/>
                  <a:pt x="4662" y="10109"/>
                </a:cubicBezTo>
                <a:close/>
                <a:moveTo>
                  <a:pt x="9323" y="14336"/>
                </a:moveTo>
                <a:cubicBezTo>
                  <a:pt x="9345" y="14336"/>
                  <a:pt x="9366" y="14336"/>
                  <a:pt x="9388" y="14336"/>
                </a:cubicBezTo>
                <a:cubicBezTo>
                  <a:pt x="9388" y="14352"/>
                  <a:pt x="9388" y="14368"/>
                  <a:pt x="9388" y="14384"/>
                </a:cubicBezTo>
                <a:cubicBezTo>
                  <a:pt x="9383" y="14384"/>
                  <a:pt x="9379" y="14384"/>
                  <a:pt x="9375" y="14384"/>
                </a:cubicBezTo>
                <a:cubicBezTo>
                  <a:pt x="9379" y="14384"/>
                  <a:pt x="9383" y="14384"/>
                  <a:pt x="9383" y="14387"/>
                </a:cubicBezTo>
                <a:cubicBezTo>
                  <a:pt x="9388" y="14371"/>
                  <a:pt x="9448" y="14355"/>
                  <a:pt x="9383" y="14339"/>
                </a:cubicBezTo>
                <a:cubicBezTo>
                  <a:pt x="9366" y="14336"/>
                  <a:pt x="9345" y="14336"/>
                  <a:pt x="9323" y="14336"/>
                </a:cubicBezTo>
                <a:lnTo>
                  <a:pt x="9319" y="14339"/>
                </a:lnTo>
                <a:lnTo>
                  <a:pt x="9323" y="14336"/>
                </a:lnTo>
                <a:close/>
                <a:moveTo>
                  <a:pt x="8261" y="14647"/>
                </a:moveTo>
                <a:cubicBezTo>
                  <a:pt x="8261" y="14631"/>
                  <a:pt x="8261" y="14618"/>
                  <a:pt x="8261" y="14602"/>
                </a:cubicBezTo>
                <a:lnTo>
                  <a:pt x="8257" y="14599"/>
                </a:lnTo>
                <a:lnTo>
                  <a:pt x="8261" y="14602"/>
                </a:lnTo>
                <a:cubicBezTo>
                  <a:pt x="8261" y="14618"/>
                  <a:pt x="8261" y="14631"/>
                  <a:pt x="8261" y="14647"/>
                </a:cubicBezTo>
                <a:close/>
                <a:moveTo>
                  <a:pt x="8794" y="9974"/>
                </a:moveTo>
                <a:cubicBezTo>
                  <a:pt x="8816" y="9968"/>
                  <a:pt x="8837" y="9958"/>
                  <a:pt x="8854" y="9952"/>
                </a:cubicBezTo>
                <a:cubicBezTo>
                  <a:pt x="8876" y="9948"/>
                  <a:pt x="8897" y="9948"/>
                  <a:pt x="8915" y="9945"/>
                </a:cubicBezTo>
                <a:cubicBezTo>
                  <a:pt x="8915" y="9958"/>
                  <a:pt x="8910" y="9968"/>
                  <a:pt x="8915" y="9952"/>
                </a:cubicBezTo>
                <a:cubicBezTo>
                  <a:pt x="8923" y="9968"/>
                  <a:pt x="8919" y="9958"/>
                  <a:pt x="8915" y="9948"/>
                </a:cubicBezTo>
                <a:cubicBezTo>
                  <a:pt x="8897" y="9948"/>
                  <a:pt x="8876" y="9952"/>
                  <a:pt x="8859" y="9952"/>
                </a:cubicBezTo>
                <a:cubicBezTo>
                  <a:pt x="8837" y="9961"/>
                  <a:pt x="8816" y="9968"/>
                  <a:pt x="8794" y="9974"/>
                </a:cubicBezTo>
                <a:lnTo>
                  <a:pt x="8794" y="9974"/>
                </a:lnTo>
                <a:cubicBezTo>
                  <a:pt x="8790" y="9977"/>
                  <a:pt x="8794" y="9974"/>
                  <a:pt x="8794" y="9974"/>
                </a:cubicBezTo>
                <a:close/>
                <a:moveTo>
                  <a:pt x="19747" y="5163"/>
                </a:moveTo>
                <a:cubicBezTo>
                  <a:pt x="19751" y="5160"/>
                  <a:pt x="19760" y="5157"/>
                  <a:pt x="19760" y="5157"/>
                </a:cubicBezTo>
                <a:cubicBezTo>
                  <a:pt x="19755" y="5157"/>
                  <a:pt x="19751" y="5160"/>
                  <a:pt x="19747" y="5163"/>
                </a:cubicBezTo>
                <a:cubicBezTo>
                  <a:pt x="19747" y="5163"/>
                  <a:pt x="19747" y="5163"/>
                  <a:pt x="19747" y="5163"/>
                </a:cubicBezTo>
                <a:close/>
                <a:moveTo>
                  <a:pt x="8644" y="14692"/>
                </a:moveTo>
                <a:cubicBezTo>
                  <a:pt x="8639" y="14692"/>
                  <a:pt x="8639" y="14692"/>
                  <a:pt x="8635" y="14695"/>
                </a:cubicBezTo>
                <a:cubicBezTo>
                  <a:pt x="8639" y="14692"/>
                  <a:pt x="8644" y="14692"/>
                  <a:pt x="8644" y="14692"/>
                </a:cubicBezTo>
                <a:lnTo>
                  <a:pt x="8652" y="14689"/>
                </a:lnTo>
                <a:lnTo>
                  <a:pt x="8644" y="14692"/>
                </a:lnTo>
                <a:close/>
                <a:moveTo>
                  <a:pt x="8644" y="9907"/>
                </a:moveTo>
                <a:cubicBezTo>
                  <a:pt x="8648" y="9903"/>
                  <a:pt x="8652" y="9900"/>
                  <a:pt x="8657" y="9897"/>
                </a:cubicBezTo>
                <a:cubicBezTo>
                  <a:pt x="8652" y="9900"/>
                  <a:pt x="8648" y="9903"/>
                  <a:pt x="8644" y="9907"/>
                </a:cubicBezTo>
                <a:cubicBezTo>
                  <a:pt x="8639" y="9907"/>
                  <a:pt x="8639" y="9907"/>
                  <a:pt x="8635" y="9910"/>
                </a:cubicBezTo>
                <a:cubicBezTo>
                  <a:pt x="8639" y="9910"/>
                  <a:pt x="8644" y="9907"/>
                  <a:pt x="8644" y="9907"/>
                </a:cubicBezTo>
                <a:close/>
                <a:moveTo>
                  <a:pt x="9560" y="14888"/>
                </a:moveTo>
                <a:cubicBezTo>
                  <a:pt x="9564" y="14888"/>
                  <a:pt x="9568" y="14885"/>
                  <a:pt x="9568" y="14885"/>
                </a:cubicBezTo>
                <a:cubicBezTo>
                  <a:pt x="9564" y="14885"/>
                  <a:pt x="9564" y="14888"/>
                  <a:pt x="9560" y="14888"/>
                </a:cubicBezTo>
                <a:lnTo>
                  <a:pt x="9555" y="14891"/>
                </a:lnTo>
                <a:lnTo>
                  <a:pt x="9560" y="14888"/>
                </a:lnTo>
                <a:close/>
                <a:moveTo>
                  <a:pt x="7401" y="5121"/>
                </a:moveTo>
                <a:cubicBezTo>
                  <a:pt x="7410" y="5118"/>
                  <a:pt x="7418" y="5115"/>
                  <a:pt x="7401" y="5121"/>
                </a:cubicBezTo>
                <a:cubicBezTo>
                  <a:pt x="7414" y="5112"/>
                  <a:pt x="7410" y="5118"/>
                  <a:pt x="7401" y="5121"/>
                </a:cubicBezTo>
                <a:cubicBezTo>
                  <a:pt x="7401" y="5124"/>
                  <a:pt x="7405" y="5128"/>
                  <a:pt x="7405" y="5128"/>
                </a:cubicBezTo>
                <a:cubicBezTo>
                  <a:pt x="7405" y="5128"/>
                  <a:pt x="7401" y="5131"/>
                  <a:pt x="7397" y="5131"/>
                </a:cubicBezTo>
                <a:cubicBezTo>
                  <a:pt x="7401" y="5128"/>
                  <a:pt x="7401" y="5124"/>
                  <a:pt x="7401" y="5121"/>
                </a:cubicBezTo>
                <a:close/>
                <a:moveTo>
                  <a:pt x="8050" y="15151"/>
                </a:moveTo>
                <a:cubicBezTo>
                  <a:pt x="8055" y="15145"/>
                  <a:pt x="8059" y="15141"/>
                  <a:pt x="8063" y="15135"/>
                </a:cubicBezTo>
                <a:cubicBezTo>
                  <a:pt x="8059" y="15138"/>
                  <a:pt x="8055" y="15145"/>
                  <a:pt x="8050" y="15151"/>
                </a:cubicBezTo>
                <a:lnTo>
                  <a:pt x="8050" y="15151"/>
                </a:lnTo>
                <a:close/>
                <a:moveTo>
                  <a:pt x="7465" y="9688"/>
                </a:moveTo>
                <a:cubicBezTo>
                  <a:pt x="7470" y="9692"/>
                  <a:pt x="7470" y="9692"/>
                  <a:pt x="7474" y="9695"/>
                </a:cubicBezTo>
                <a:cubicBezTo>
                  <a:pt x="7470" y="9692"/>
                  <a:pt x="7465" y="9688"/>
                  <a:pt x="7465" y="9688"/>
                </a:cubicBezTo>
                <a:close/>
                <a:moveTo>
                  <a:pt x="1819" y="9685"/>
                </a:moveTo>
                <a:cubicBezTo>
                  <a:pt x="1811" y="9701"/>
                  <a:pt x="1802" y="9717"/>
                  <a:pt x="1789" y="9730"/>
                </a:cubicBezTo>
                <a:cubicBezTo>
                  <a:pt x="1781" y="9727"/>
                  <a:pt x="1772" y="9727"/>
                  <a:pt x="1759" y="9730"/>
                </a:cubicBezTo>
                <a:lnTo>
                  <a:pt x="1759" y="9733"/>
                </a:lnTo>
                <a:cubicBezTo>
                  <a:pt x="1712" y="9704"/>
                  <a:pt x="1707" y="9621"/>
                  <a:pt x="1604" y="9666"/>
                </a:cubicBezTo>
                <a:lnTo>
                  <a:pt x="1604" y="9666"/>
                </a:lnTo>
                <a:cubicBezTo>
                  <a:pt x="1544" y="9653"/>
                  <a:pt x="1531" y="9682"/>
                  <a:pt x="1544" y="9714"/>
                </a:cubicBezTo>
                <a:cubicBezTo>
                  <a:pt x="1566" y="9756"/>
                  <a:pt x="1553" y="9807"/>
                  <a:pt x="1643" y="9830"/>
                </a:cubicBezTo>
                <a:cubicBezTo>
                  <a:pt x="1768" y="9862"/>
                  <a:pt x="1875" y="9923"/>
                  <a:pt x="1910" y="10038"/>
                </a:cubicBezTo>
                <a:cubicBezTo>
                  <a:pt x="2013" y="9993"/>
                  <a:pt x="2107" y="10019"/>
                  <a:pt x="2198" y="10080"/>
                </a:cubicBezTo>
                <a:cubicBezTo>
                  <a:pt x="2249" y="10003"/>
                  <a:pt x="2258" y="9923"/>
                  <a:pt x="2241" y="9833"/>
                </a:cubicBezTo>
                <a:cubicBezTo>
                  <a:pt x="2142" y="9945"/>
                  <a:pt x="2047" y="9839"/>
                  <a:pt x="1953" y="9842"/>
                </a:cubicBezTo>
                <a:cubicBezTo>
                  <a:pt x="1953" y="9842"/>
                  <a:pt x="1953" y="9842"/>
                  <a:pt x="1953" y="9842"/>
                </a:cubicBezTo>
                <a:cubicBezTo>
                  <a:pt x="1935" y="9836"/>
                  <a:pt x="1914" y="9826"/>
                  <a:pt x="1897" y="9820"/>
                </a:cubicBezTo>
                <a:lnTo>
                  <a:pt x="1892" y="9817"/>
                </a:lnTo>
                <a:lnTo>
                  <a:pt x="1897" y="9820"/>
                </a:lnTo>
                <a:cubicBezTo>
                  <a:pt x="1793" y="9839"/>
                  <a:pt x="1785" y="9785"/>
                  <a:pt x="1772" y="9730"/>
                </a:cubicBezTo>
                <a:cubicBezTo>
                  <a:pt x="1785" y="9730"/>
                  <a:pt x="1793" y="9730"/>
                  <a:pt x="1806" y="9730"/>
                </a:cubicBezTo>
                <a:cubicBezTo>
                  <a:pt x="1811" y="9733"/>
                  <a:pt x="1819" y="9737"/>
                  <a:pt x="1824" y="9743"/>
                </a:cubicBezTo>
                <a:cubicBezTo>
                  <a:pt x="1815" y="9740"/>
                  <a:pt x="1811" y="9737"/>
                  <a:pt x="1802" y="9733"/>
                </a:cubicBezTo>
                <a:cubicBezTo>
                  <a:pt x="1819" y="9717"/>
                  <a:pt x="1819" y="9701"/>
                  <a:pt x="1819" y="9685"/>
                </a:cubicBezTo>
                <a:lnTo>
                  <a:pt x="1824" y="9682"/>
                </a:lnTo>
                <a:lnTo>
                  <a:pt x="1819" y="9685"/>
                </a:lnTo>
                <a:close/>
                <a:moveTo>
                  <a:pt x="9087" y="15267"/>
                </a:moveTo>
                <a:cubicBezTo>
                  <a:pt x="9069" y="15267"/>
                  <a:pt x="9048" y="15267"/>
                  <a:pt x="9031" y="15263"/>
                </a:cubicBezTo>
                <a:lnTo>
                  <a:pt x="9026" y="15260"/>
                </a:lnTo>
                <a:cubicBezTo>
                  <a:pt x="9026" y="15260"/>
                  <a:pt x="9031" y="15263"/>
                  <a:pt x="9031" y="15263"/>
                </a:cubicBezTo>
                <a:cubicBezTo>
                  <a:pt x="9048" y="15263"/>
                  <a:pt x="9069" y="15263"/>
                  <a:pt x="9087" y="15267"/>
                </a:cubicBezTo>
                <a:lnTo>
                  <a:pt x="9087" y="15267"/>
                </a:lnTo>
                <a:close/>
                <a:moveTo>
                  <a:pt x="9379" y="15283"/>
                </a:moveTo>
                <a:cubicBezTo>
                  <a:pt x="9379" y="15283"/>
                  <a:pt x="9375" y="15283"/>
                  <a:pt x="9379" y="15283"/>
                </a:cubicBezTo>
                <a:cubicBezTo>
                  <a:pt x="9392" y="15283"/>
                  <a:pt x="9405" y="15283"/>
                  <a:pt x="9418" y="15283"/>
                </a:cubicBezTo>
                <a:cubicBezTo>
                  <a:pt x="9413" y="15299"/>
                  <a:pt x="9413" y="15315"/>
                  <a:pt x="9409" y="15331"/>
                </a:cubicBezTo>
                <a:lnTo>
                  <a:pt x="9405" y="15334"/>
                </a:lnTo>
                <a:lnTo>
                  <a:pt x="9409" y="15331"/>
                </a:lnTo>
                <a:cubicBezTo>
                  <a:pt x="9409" y="15315"/>
                  <a:pt x="9413" y="15299"/>
                  <a:pt x="9413" y="15286"/>
                </a:cubicBezTo>
                <a:cubicBezTo>
                  <a:pt x="9405" y="15283"/>
                  <a:pt x="9392" y="15283"/>
                  <a:pt x="9379" y="15283"/>
                </a:cubicBezTo>
                <a:close/>
                <a:moveTo>
                  <a:pt x="2146" y="5038"/>
                </a:moveTo>
                <a:cubicBezTo>
                  <a:pt x="2146" y="5051"/>
                  <a:pt x="2146" y="5067"/>
                  <a:pt x="2146" y="5080"/>
                </a:cubicBezTo>
                <a:cubicBezTo>
                  <a:pt x="2146" y="5083"/>
                  <a:pt x="2146" y="5083"/>
                  <a:pt x="2150" y="5086"/>
                </a:cubicBezTo>
                <a:cubicBezTo>
                  <a:pt x="2150" y="5083"/>
                  <a:pt x="2150" y="5083"/>
                  <a:pt x="2150" y="5080"/>
                </a:cubicBezTo>
                <a:cubicBezTo>
                  <a:pt x="2146" y="5063"/>
                  <a:pt x="2146" y="5051"/>
                  <a:pt x="2146" y="5038"/>
                </a:cubicBezTo>
                <a:cubicBezTo>
                  <a:pt x="2146" y="5038"/>
                  <a:pt x="2146" y="5038"/>
                  <a:pt x="2146" y="5038"/>
                </a:cubicBezTo>
                <a:close/>
                <a:moveTo>
                  <a:pt x="7698" y="9685"/>
                </a:moveTo>
                <a:cubicBezTo>
                  <a:pt x="7702" y="9679"/>
                  <a:pt x="7706" y="9672"/>
                  <a:pt x="7711" y="9669"/>
                </a:cubicBezTo>
                <a:cubicBezTo>
                  <a:pt x="7706" y="9676"/>
                  <a:pt x="7702" y="9682"/>
                  <a:pt x="7698" y="9685"/>
                </a:cubicBezTo>
                <a:cubicBezTo>
                  <a:pt x="7693" y="9685"/>
                  <a:pt x="7693" y="9685"/>
                  <a:pt x="7689" y="9685"/>
                </a:cubicBezTo>
                <a:cubicBezTo>
                  <a:pt x="7693" y="9688"/>
                  <a:pt x="7698" y="9688"/>
                  <a:pt x="7698" y="9685"/>
                </a:cubicBezTo>
                <a:close/>
                <a:moveTo>
                  <a:pt x="7818" y="15417"/>
                </a:moveTo>
                <a:lnTo>
                  <a:pt x="7827" y="15411"/>
                </a:lnTo>
                <a:cubicBezTo>
                  <a:pt x="7822" y="15411"/>
                  <a:pt x="7818" y="15417"/>
                  <a:pt x="7818" y="15417"/>
                </a:cubicBezTo>
                <a:lnTo>
                  <a:pt x="7814" y="15421"/>
                </a:lnTo>
                <a:lnTo>
                  <a:pt x="7818" y="15417"/>
                </a:lnTo>
                <a:close/>
                <a:moveTo>
                  <a:pt x="16444" y="4906"/>
                </a:moveTo>
                <a:cubicBezTo>
                  <a:pt x="16423" y="4906"/>
                  <a:pt x="16406" y="4906"/>
                  <a:pt x="16384" y="4903"/>
                </a:cubicBezTo>
                <a:cubicBezTo>
                  <a:pt x="16384" y="4900"/>
                  <a:pt x="16384" y="4900"/>
                  <a:pt x="16380" y="4897"/>
                </a:cubicBezTo>
                <a:cubicBezTo>
                  <a:pt x="16380" y="4900"/>
                  <a:pt x="16380" y="4900"/>
                  <a:pt x="16380" y="4903"/>
                </a:cubicBezTo>
                <a:cubicBezTo>
                  <a:pt x="16401" y="4909"/>
                  <a:pt x="16418" y="4919"/>
                  <a:pt x="16440" y="4925"/>
                </a:cubicBezTo>
                <a:cubicBezTo>
                  <a:pt x="16453" y="4945"/>
                  <a:pt x="16470" y="4964"/>
                  <a:pt x="16444" y="4929"/>
                </a:cubicBezTo>
                <a:cubicBezTo>
                  <a:pt x="16496" y="4948"/>
                  <a:pt x="16466" y="4938"/>
                  <a:pt x="16440" y="4925"/>
                </a:cubicBezTo>
                <a:cubicBezTo>
                  <a:pt x="16440" y="4919"/>
                  <a:pt x="16440" y="4913"/>
                  <a:pt x="16444" y="4906"/>
                </a:cubicBezTo>
                <a:lnTo>
                  <a:pt x="16444" y="4906"/>
                </a:lnTo>
                <a:close/>
                <a:moveTo>
                  <a:pt x="7698" y="5805"/>
                </a:moveTo>
                <a:cubicBezTo>
                  <a:pt x="7702" y="5798"/>
                  <a:pt x="7706" y="5795"/>
                  <a:pt x="7706" y="5789"/>
                </a:cubicBezTo>
                <a:cubicBezTo>
                  <a:pt x="7706" y="5795"/>
                  <a:pt x="7702" y="5802"/>
                  <a:pt x="7698" y="5805"/>
                </a:cubicBezTo>
                <a:lnTo>
                  <a:pt x="7693" y="5808"/>
                </a:lnTo>
                <a:lnTo>
                  <a:pt x="7698" y="5805"/>
                </a:lnTo>
                <a:close/>
                <a:moveTo>
                  <a:pt x="7487" y="9329"/>
                </a:moveTo>
                <a:cubicBezTo>
                  <a:pt x="7496" y="9329"/>
                  <a:pt x="7504" y="9329"/>
                  <a:pt x="7513" y="9326"/>
                </a:cubicBezTo>
                <a:cubicBezTo>
                  <a:pt x="7504" y="9323"/>
                  <a:pt x="7500" y="9316"/>
                  <a:pt x="7491" y="9313"/>
                </a:cubicBezTo>
                <a:lnTo>
                  <a:pt x="7483" y="9306"/>
                </a:lnTo>
                <a:cubicBezTo>
                  <a:pt x="7483" y="9306"/>
                  <a:pt x="7491" y="9310"/>
                  <a:pt x="7491" y="9310"/>
                </a:cubicBezTo>
                <a:cubicBezTo>
                  <a:pt x="7496" y="9319"/>
                  <a:pt x="7496" y="9326"/>
                  <a:pt x="7487" y="9329"/>
                </a:cubicBezTo>
                <a:cubicBezTo>
                  <a:pt x="7487" y="9332"/>
                  <a:pt x="7487" y="9335"/>
                  <a:pt x="7483" y="9339"/>
                </a:cubicBezTo>
                <a:cubicBezTo>
                  <a:pt x="7483" y="9342"/>
                  <a:pt x="7483" y="9345"/>
                  <a:pt x="7483" y="9345"/>
                </a:cubicBezTo>
                <a:cubicBezTo>
                  <a:pt x="7487" y="9342"/>
                  <a:pt x="7487" y="9335"/>
                  <a:pt x="7487" y="9329"/>
                </a:cubicBezTo>
                <a:close/>
                <a:moveTo>
                  <a:pt x="8089" y="4877"/>
                </a:moveTo>
                <a:cubicBezTo>
                  <a:pt x="8076" y="4877"/>
                  <a:pt x="8067" y="4877"/>
                  <a:pt x="8055" y="4877"/>
                </a:cubicBezTo>
                <a:cubicBezTo>
                  <a:pt x="8046" y="4884"/>
                  <a:pt x="8042" y="4890"/>
                  <a:pt x="8050" y="4881"/>
                </a:cubicBezTo>
                <a:cubicBezTo>
                  <a:pt x="8046" y="4893"/>
                  <a:pt x="8050" y="4884"/>
                  <a:pt x="8050" y="4877"/>
                </a:cubicBezTo>
                <a:cubicBezTo>
                  <a:pt x="8063" y="4877"/>
                  <a:pt x="8076" y="4877"/>
                  <a:pt x="8089" y="4877"/>
                </a:cubicBezTo>
                <a:cubicBezTo>
                  <a:pt x="8093" y="4881"/>
                  <a:pt x="8098" y="4887"/>
                  <a:pt x="8102" y="4893"/>
                </a:cubicBezTo>
                <a:cubicBezTo>
                  <a:pt x="8106" y="4887"/>
                  <a:pt x="8110" y="4884"/>
                  <a:pt x="8115" y="4877"/>
                </a:cubicBezTo>
                <a:cubicBezTo>
                  <a:pt x="8128" y="4877"/>
                  <a:pt x="8141" y="4877"/>
                  <a:pt x="8119" y="4877"/>
                </a:cubicBezTo>
                <a:cubicBezTo>
                  <a:pt x="8136" y="4871"/>
                  <a:pt x="8123" y="4874"/>
                  <a:pt x="8115" y="4881"/>
                </a:cubicBezTo>
                <a:cubicBezTo>
                  <a:pt x="8106" y="4884"/>
                  <a:pt x="8098" y="4881"/>
                  <a:pt x="8089" y="4877"/>
                </a:cubicBezTo>
                <a:close/>
                <a:moveTo>
                  <a:pt x="3208" y="8957"/>
                </a:moveTo>
                <a:cubicBezTo>
                  <a:pt x="3208" y="8963"/>
                  <a:pt x="3208" y="8973"/>
                  <a:pt x="3208" y="8979"/>
                </a:cubicBezTo>
                <a:cubicBezTo>
                  <a:pt x="3208" y="8989"/>
                  <a:pt x="3208" y="8995"/>
                  <a:pt x="3208" y="9005"/>
                </a:cubicBezTo>
                <a:cubicBezTo>
                  <a:pt x="3157" y="9005"/>
                  <a:pt x="3109" y="9002"/>
                  <a:pt x="3058" y="9002"/>
                </a:cubicBezTo>
                <a:lnTo>
                  <a:pt x="3058" y="9005"/>
                </a:lnTo>
                <a:cubicBezTo>
                  <a:pt x="3096" y="8870"/>
                  <a:pt x="3256" y="8937"/>
                  <a:pt x="3385" y="8908"/>
                </a:cubicBezTo>
                <a:cubicBezTo>
                  <a:pt x="3303" y="8870"/>
                  <a:pt x="3247" y="8841"/>
                  <a:pt x="3187" y="8812"/>
                </a:cubicBezTo>
                <a:cubicBezTo>
                  <a:pt x="3221" y="8799"/>
                  <a:pt x="3256" y="8783"/>
                  <a:pt x="3320" y="8758"/>
                </a:cubicBezTo>
                <a:cubicBezTo>
                  <a:pt x="3131" y="8719"/>
                  <a:pt x="2976" y="8709"/>
                  <a:pt x="2821" y="8761"/>
                </a:cubicBezTo>
                <a:cubicBezTo>
                  <a:pt x="2813" y="8761"/>
                  <a:pt x="2800" y="8761"/>
                  <a:pt x="2791" y="8761"/>
                </a:cubicBezTo>
                <a:cubicBezTo>
                  <a:pt x="2559" y="8770"/>
                  <a:pt x="2365" y="8825"/>
                  <a:pt x="2318" y="9021"/>
                </a:cubicBezTo>
                <a:cubicBezTo>
                  <a:pt x="2314" y="9030"/>
                  <a:pt x="2309" y="9043"/>
                  <a:pt x="2318" y="9024"/>
                </a:cubicBezTo>
                <a:cubicBezTo>
                  <a:pt x="2322" y="9043"/>
                  <a:pt x="2318" y="9030"/>
                  <a:pt x="2318" y="9021"/>
                </a:cubicBezTo>
                <a:cubicBezTo>
                  <a:pt x="2352" y="9040"/>
                  <a:pt x="2378" y="9037"/>
                  <a:pt x="2400" y="9011"/>
                </a:cubicBezTo>
                <a:cubicBezTo>
                  <a:pt x="2533" y="8873"/>
                  <a:pt x="2705" y="8796"/>
                  <a:pt x="2937" y="8825"/>
                </a:cubicBezTo>
                <a:lnTo>
                  <a:pt x="2937" y="8825"/>
                </a:lnTo>
                <a:cubicBezTo>
                  <a:pt x="2937" y="8835"/>
                  <a:pt x="2942" y="8841"/>
                  <a:pt x="2942" y="8851"/>
                </a:cubicBezTo>
                <a:cubicBezTo>
                  <a:pt x="2942" y="8851"/>
                  <a:pt x="2942" y="8851"/>
                  <a:pt x="2942" y="8851"/>
                </a:cubicBezTo>
                <a:cubicBezTo>
                  <a:pt x="2903" y="8867"/>
                  <a:pt x="2864" y="8880"/>
                  <a:pt x="2825" y="8896"/>
                </a:cubicBezTo>
                <a:cubicBezTo>
                  <a:pt x="2821" y="8899"/>
                  <a:pt x="2817" y="8902"/>
                  <a:pt x="2817" y="8902"/>
                </a:cubicBezTo>
                <a:cubicBezTo>
                  <a:pt x="2817" y="8908"/>
                  <a:pt x="2821" y="8912"/>
                  <a:pt x="2825" y="8918"/>
                </a:cubicBezTo>
                <a:cubicBezTo>
                  <a:pt x="2804" y="8928"/>
                  <a:pt x="2782" y="8934"/>
                  <a:pt x="2765" y="8944"/>
                </a:cubicBezTo>
                <a:lnTo>
                  <a:pt x="2765" y="8944"/>
                </a:lnTo>
                <a:cubicBezTo>
                  <a:pt x="2774" y="8973"/>
                  <a:pt x="2782" y="9002"/>
                  <a:pt x="2795" y="9030"/>
                </a:cubicBezTo>
                <a:cubicBezTo>
                  <a:pt x="2795" y="9030"/>
                  <a:pt x="2795" y="9030"/>
                  <a:pt x="2795" y="9030"/>
                </a:cubicBezTo>
                <a:cubicBezTo>
                  <a:pt x="2774" y="9046"/>
                  <a:pt x="2752" y="9063"/>
                  <a:pt x="2735" y="9079"/>
                </a:cubicBezTo>
                <a:cubicBezTo>
                  <a:pt x="2735" y="9072"/>
                  <a:pt x="2731" y="9069"/>
                  <a:pt x="2731" y="9069"/>
                </a:cubicBezTo>
                <a:cubicBezTo>
                  <a:pt x="2731" y="9069"/>
                  <a:pt x="2735" y="9072"/>
                  <a:pt x="2735" y="9079"/>
                </a:cubicBezTo>
                <a:cubicBezTo>
                  <a:pt x="2675" y="9165"/>
                  <a:pt x="2619" y="9252"/>
                  <a:pt x="2559" y="9342"/>
                </a:cubicBezTo>
                <a:lnTo>
                  <a:pt x="2559" y="9342"/>
                </a:lnTo>
                <a:cubicBezTo>
                  <a:pt x="2512" y="9358"/>
                  <a:pt x="2499" y="9390"/>
                  <a:pt x="2503" y="9432"/>
                </a:cubicBezTo>
                <a:cubicBezTo>
                  <a:pt x="2567" y="9406"/>
                  <a:pt x="2623" y="9383"/>
                  <a:pt x="2679" y="9361"/>
                </a:cubicBezTo>
                <a:lnTo>
                  <a:pt x="2679" y="9361"/>
                </a:lnTo>
                <a:cubicBezTo>
                  <a:pt x="2731" y="9361"/>
                  <a:pt x="2778" y="9361"/>
                  <a:pt x="2830" y="9361"/>
                </a:cubicBezTo>
                <a:cubicBezTo>
                  <a:pt x="2830" y="9371"/>
                  <a:pt x="2826" y="9377"/>
                  <a:pt x="2830" y="9364"/>
                </a:cubicBezTo>
                <a:cubicBezTo>
                  <a:pt x="2838" y="9377"/>
                  <a:pt x="2834" y="9367"/>
                  <a:pt x="2830" y="9361"/>
                </a:cubicBezTo>
                <a:cubicBezTo>
                  <a:pt x="2851" y="9355"/>
                  <a:pt x="2869" y="9345"/>
                  <a:pt x="2890" y="9339"/>
                </a:cubicBezTo>
                <a:cubicBezTo>
                  <a:pt x="2890" y="9345"/>
                  <a:pt x="2894" y="9351"/>
                  <a:pt x="2894" y="9358"/>
                </a:cubicBezTo>
                <a:cubicBezTo>
                  <a:pt x="2903" y="9351"/>
                  <a:pt x="2912" y="9345"/>
                  <a:pt x="2916" y="9339"/>
                </a:cubicBezTo>
                <a:cubicBezTo>
                  <a:pt x="2998" y="9383"/>
                  <a:pt x="3010" y="9303"/>
                  <a:pt x="3066" y="9294"/>
                </a:cubicBezTo>
                <a:lnTo>
                  <a:pt x="3071" y="9300"/>
                </a:lnTo>
                <a:lnTo>
                  <a:pt x="3062" y="9297"/>
                </a:lnTo>
                <a:cubicBezTo>
                  <a:pt x="3092" y="9258"/>
                  <a:pt x="3122" y="9223"/>
                  <a:pt x="3152" y="9185"/>
                </a:cubicBezTo>
                <a:lnTo>
                  <a:pt x="3157" y="9188"/>
                </a:lnTo>
                <a:cubicBezTo>
                  <a:pt x="3157" y="9188"/>
                  <a:pt x="3152" y="9185"/>
                  <a:pt x="3152" y="9185"/>
                </a:cubicBezTo>
                <a:cubicBezTo>
                  <a:pt x="3161" y="9172"/>
                  <a:pt x="3170" y="9156"/>
                  <a:pt x="3182" y="9143"/>
                </a:cubicBezTo>
                <a:lnTo>
                  <a:pt x="3187" y="9146"/>
                </a:lnTo>
                <a:cubicBezTo>
                  <a:pt x="3187" y="9146"/>
                  <a:pt x="3182" y="9143"/>
                  <a:pt x="3182" y="9143"/>
                </a:cubicBezTo>
                <a:cubicBezTo>
                  <a:pt x="3191" y="9098"/>
                  <a:pt x="3204" y="9056"/>
                  <a:pt x="3213" y="9011"/>
                </a:cubicBezTo>
                <a:cubicBezTo>
                  <a:pt x="3221" y="8995"/>
                  <a:pt x="3234" y="8979"/>
                  <a:pt x="3243" y="8966"/>
                </a:cubicBezTo>
                <a:cubicBezTo>
                  <a:pt x="3230" y="8957"/>
                  <a:pt x="3221" y="8957"/>
                  <a:pt x="3208" y="8957"/>
                </a:cubicBezTo>
                <a:close/>
                <a:moveTo>
                  <a:pt x="15584" y="4768"/>
                </a:moveTo>
                <a:lnTo>
                  <a:pt x="15580" y="4765"/>
                </a:lnTo>
                <a:cubicBezTo>
                  <a:pt x="15580" y="4765"/>
                  <a:pt x="15584" y="4771"/>
                  <a:pt x="15584" y="4768"/>
                </a:cubicBezTo>
                <a:cubicBezTo>
                  <a:pt x="15584" y="4771"/>
                  <a:pt x="15589" y="4771"/>
                  <a:pt x="15589" y="4775"/>
                </a:cubicBezTo>
                <a:cubicBezTo>
                  <a:pt x="15589" y="4775"/>
                  <a:pt x="15589" y="4771"/>
                  <a:pt x="15584" y="4768"/>
                </a:cubicBezTo>
                <a:close/>
                <a:moveTo>
                  <a:pt x="16324" y="4704"/>
                </a:moveTo>
                <a:cubicBezTo>
                  <a:pt x="16324" y="4701"/>
                  <a:pt x="16324" y="4698"/>
                  <a:pt x="16324" y="4694"/>
                </a:cubicBezTo>
                <a:cubicBezTo>
                  <a:pt x="16328" y="4694"/>
                  <a:pt x="16332" y="4698"/>
                  <a:pt x="16332" y="4698"/>
                </a:cubicBezTo>
                <a:cubicBezTo>
                  <a:pt x="16332" y="4701"/>
                  <a:pt x="16328" y="4704"/>
                  <a:pt x="16324" y="4704"/>
                </a:cubicBezTo>
                <a:cubicBezTo>
                  <a:pt x="16320" y="4704"/>
                  <a:pt x="16320" y="4704"/>
                  <a:pt x="16315" y="4704"/>
                </a:cubicBezTo>
                <a:cubicBezTo>
                  <a:pt x="16320" y="4704"/>
                  <a:pt x="16320" y="4704"/>
                  <a:pt x="16324" y="4704"/>
                </a:cubicBezTo>
                <a:close/>
                <a:moveTo>
                  <a:pt x="5689" y="8629"/>
                </a:moveTo>
                <a:cubicBezTo>
                  <a:pt x="5689" y="8632"/>
                  <a:pt x="5689" y="8632"/>
                  <a:pt x="5689" y="8636"/>
                </a:cubicBezTo>
                <a:cubicBezTo>
                  <a:pt x="5694" y="8632"/>
                  <a:pt x="5689" y="8629"/>
                  <a:pt x="5689" y="8629"/>
                </a:cubicBezTo>
                <a:cubicBezTo>
                  <a:pt x="5681" y="8613"/>
                  <a:pt x="5668" y="8597"/>
                  <a:pt x="5659" y="8584"/>
                </a:cubicBezTo>
                <a:cubicBezTo>
                  <a:pt x="5608" y="8584"/>
                  <a:pt x="5603" y="8600"/>
                  <a:pt x="5629" y="8629"/>
                </a:cubicBezTo>
                <a:cubicBezTo>
                  <a:pt x="5638" y="8629"/>
                  <a:pt x="5646" y="8629"/>
                  <a:pt x="5659" y="8629"/>
                </a:cubicBezTo>
                <a:cubicBezTo>
                  <a:pt x="5672" y="8629"/>
                  <a:pt x="5681" y="8629"/>
                  <a:pt x="5689" y="8629"/>
                </a:cubicBezTo>
                <a:close/>
                <a:moveTo>
                  <a:pt x="16062" y="4666"/>
                </a:moveTo>
                <a:cubicBezTo>
                  <a:pt x="16066" y="4662"/>
                  <a:pt x="16066" y="4662"/>
                  <a:pt x="16070" y="4659"/>
                </a:cubicBezTo>
                <a:cubicBezTo>
                  <a:pt x="16070" y="4662"/>
                  <a:pt x="16066" y="4662"/>
                  <a:pt x="16062" y="4666"/>
                </a:cubicBezTo>
                <a:cubicBezTo>
                  <a:pt x="16049" y="4666"/>
                  <a:pt x="16036" y="4666"/>
                  <a:pt x="16019" y="4666"/>
                </a:cubicBezTo>
                <a:lnTo>
                  <a:pt x="16019" y="4659"/>
                </a:lnTo>
                <a:cubicBezTo>
                  <a:pt x="16019" y="4659"/>
                  <a:pt x="16023" y="4666"/>
                  <a:pt x="16023" y="4666"/>
                </a:cubicBezTo>
                <a:cubicBezTo>
                  <a:pt x="16036" y="4662"/>
                  <a:pt x="16049" y="4662"/>
                  <a:pt x="16062" y="4666"/>
                </a:cubicBezTo>
                <a:close/>
                <a:moveTo>
                  <a:pt x="581" y="8254"/>
                </a:moveTo>
                <a:lnTo>
                  <a:pt x="581" y="8254"/>
                </a:lnTo>
                <a:cubicBezTo>
                  <a:pt x="585" y="8257"/>
                  <a:pt x="576" y="8254"/>
                  <a:pt x="581" y="8254"/>
                </a:cubicBezTo>
                <a:cubicBezTo>
                  <a:pt x="572" y="8238"/>
                  <a:pt x="559" y="8225"/>
                  <a:pt x="551" y="8209"/>
                </a:cubicBezTo>
                <a:cubicBezTo>
                  <a:pt x="542" y="8186"/>
                  <a:pt x="529" y="8164"/>
                  <a:pt x="521" y="8145"/>
                </a:cubicBezTo>
                <a:lnTo>
                  <a:pt x="525" y="8141"/>
                </a:lnTo>
                <a:lnTo>
                  <a:pt x="521" y="8145"/>
                </a:lnTo>
                <a:cubicBezTo>
                  <a:pt x="503" y="8138"/>
                  <a:pt x="486" y="8132"/>
                  <a:pt x="465" y="8125"/>
                </a:cubicBezTo>
                <a:cubicBezTo>
                  <a:pt x="465" y="8119"/>
                  <a:pt x="469" y="8116"/>
                  <a:pt x="469" y="8109"/>
                </a:cubicBezTo>
                <a:cubicBezTo>
                  <a:pt x="469" y="8116"/>
                  <a:pt x="469" y="8122"/>
                  <a:pt x="465" y="8125"/>
                </a:cubicBezTo>
                <a:cubicBezTo>
                  <a:pt x="452" y="8138"/>
                  <a:pt x="443" y="8151"/>
                  <a:pt x="430" y="8164"/>
                </a:cubicBezTo>
                <a:cubicBezTo>
                  <a:pt x="404" y="8174"/>
                  <a:pt x="374" y="8180"/>
                  <a:pt x="400" y="8209"/>
                </a:cubicBezTo>
                <a:cubicBezTo>
                  <a:pt x="430" y="8222"/>
                  <a:pt x="460" y="8238"/>
                  <a:pt x="490" y="8251"/>
                </a:cubicBezTo>
                <a:cubicBezTo>
                  <a:pt x="508" y="8283"/>
                  <a:pt x="525" y="8312"/>
                  <a:pt x="542" y="8344"/>
                </a:cubicBezTo>
                <a:cubicBezTo>
                  <a:pt x="576" y="8344"/>
                  <a:pt x="521" y="8437"/>
                  <a:pt x="611" y="8382"/>
                </a:cubicBezTo>
                <a:cubicBezTo>
                  <a:pt x="611" y="8382"/>
                  <a:pt x="607" y="8385"/>
                  <a:pt x="607" y="8385"/>
                </a:cubicBezTo>
                <a:cubicBezTo>
                  <a:pt x="624" y="8376"/>
                  <a:pt x="641" y="8363"/>
                  <a:pt x="680" y="8340"/>
                </a:cubicBezTo>
                <a:cubicBezTo>
                  <a:pt x="611" y="8344"/>
                  <a:pt x="577" y="8344"/>
                  <a:pt x="538" y="8347"/>
                </a:cubicBezTo>
                <a:cubicBezTo>
                  <a:pt x="542" y="8315"/>
                  <a:pt x="542" y="8283"/>
                  <a:pt x="546" y="8254"/>
                </a:cubicBezTo>
                <a:cubicBezTo>
                  <a:pt x="559" y="8254"/>
                  <a:pt x="568" y="8254"/>
                  <a:pt x="581" y="8254"/>
                </a:cubicBezTo>
                <a:close/>
                <a:moveTo>
                  <a:pt x="7848" y="4572"/>
                </a:moveTo>
                <a:cubicBezTo>
                  <a:pt x="7848" y="4576"/>
                  <a:pt x="7844" y="4579"/>
                  <a:pt x="7844" y="4582"/>
                </a:cubicBezTo>
                <a:cubicBezTo>
                  <a:pt x="7844" y="4579"/>
                  <a:pt x="7840" y="4576"/>
                  <a:pt x="7840" y="4569"/>
                </a:cubicBezTo>
                <a:cubicBezTo>
                  <a:pt x="7840" y="4569"/>
                  <a:pt x="7844" y="4572"/>
                  <a:pt x="7848" y="4572"/>
                </a:cubicBezTo>
                <a:lnTo>
                  <a:pt x="7852" y="4569"/>
                </a:lnTo>
                <a:cubicBezTo>
                  <a:pt x="7852" y="4566"/>
                  <a:pt x="7848" y="4572"/>
                  <a:pt x="7848" y="4572"/>
                </a:cubicBezTo>
                <a:close/>
                <a:moveTo>
                  <a:pt x="6580" y="4001"/>
                </a:moveTo>
                <a:cubicBezTo>
                  <a:pt x="6567" y="3995"/>
                  <a:pt x="6558" y="3985"/>
                  <a:pt x="6545" y="3979"/>
                </a:cubicBezTo>
                <a:cubicBezTo>
                  <a:pt x="6541" y="3969"/>
                  <a:pt x="6541" y="3959"/>
                  <a:pt x="6541" y="3972"/>
                </a:cubicBezTo>
                <a:cubicBezTo>
                  <a:pt x="6532" y="3963"/>
                  <a:pt x="6541" y="3969"/>
                  <a:pt x="6545" y="3979"/>
                </a:cubicBezTo>
                <a:cubicBezTo>
                  <a:pt x="6558" y="3985"/>
                  <a:pt x="6567" y="3992"/>
                  <a:pt x="6580" y="4001"/>
                </a:cubicBezTo>
                <a:cubicBezTo>
                  <a:pt x="6584" y="4004"/>
                  <a:pt x="6588" y="4011"/>
                  <a:pt x="6584" y="4008"/>
                </a:cubicBezTo>
                <a:cubicBezTo>
                  <a:pt x="6584" y="4008"/>
                  <a:pt x="6584" y="4004"/>
                  <a:pt x="6580" y="4001"/>
                </a:cubicBezTo>
                <a:close/>
                <a:moveTo>
                  <a:pt x="14260" y="3911"/>
                </a:moveTo>
                <a:cubicBezTo>
                  <a:pt x="14260" y="3911"/>
                  <a:pt x="14260" y="3911"/>
                  <a:pt x="14260" y="3911"/>
                </a:cubicBezTo>
                <a:cubicBezTo>
                  <a:pt x="14264" y="3918"/>
                  <a:pt x="14264" y="3921"/>
                  <a:pt x="14264" y="3921"/>
                </a:cubicBezTo>
                <a:cubicBezTo>
                  <a:pt x="14264" y="3921"/>
                  <a:pt x="14260" y="3914"/>
                  <a:pt x="14260" y="3911"/>
                </a:cubicBezTo>
                <a:close/>
                <a:moveTo>
                  <a:pt x="7521" y="7172"/>
                </a:moveTo>
                <a:cubicBezTo>
                  <a:pt x="7513" y="7188"/>
                  <a:pt x="7500" y="7201"/>
                  <a:pt x="7491" y="7217"/>
                </a:cubicBezTo>
                <a:cubicBezTo>
                  <a:pt x="7487" y="7217"/>
                  <a:pt x="7487" y="7217"/>
                  <a:pt x="7483" y="7217"/>
                </a:cubicBezTo>
                <a:cubicBezTo>
                  <a:pt x="7487" y="7217"/>
                  <a:pt x="7487" y="7217"/>
                  <a:pt x="7491" y="7217"/>
                </a:cubicBezTo>
                <a:cubicBezTo>
                  <a:pt x="7504" y="7204"/>
                  <a:pt x="7513" y="7188"/>
                  <a:pt x="7521" y="7172"/>
                </a:cubicBezTo>
                <a:cubicBezTo>
                  <a:pt x="7526" y="7172"/>
                  <a:pt x="7526" y="7172"/>
                  <a:pt x="7530" y="7172"/>
                </a:cubicBezTo>
                <a:cubicBezTo>
                  <a:pt x="7526" y="7172"/>
                  <a:pt x="7526" y="7172"/>
                  <a:pt x="7521" y="7172"/>
                </a:cubicBezTo>
                <a:close/>
                <a:moveTo>
                  <a:pt x="20074" y="7127"/>
                </a:moveTo>
                <a:cubicBezTo>
                  <a:pt x="20074" y="7127"/>
                  <a:pt x="20074" y="7130"/>
                  <a:pt x="20074" y="7127"/>
                </a:cubicBezTo>
                <a:cubicBezTo>
                  <a:pt x="20069" y="7111"/>
                  <a:pt x="20069" y="7095"/>
                  <a:pt x="20065" y="7079"/>
                </a:cubicBezTo>
                <a:cubicBezTo>
                  <a:pt x="20078" y="7076"/>
                  <a:pt x="20087" y="7073"/>
                  <a:pt x="20069" y="7076"/>
                </a:cubicBezTo>
                <a:cubicBezTo>
                  <a:pt x="20082" y="7066"/>
                  <a:pt x="20074" y="7073"/>
                  <a:pt x="20065" y="7079"/>
                </a:cubicBezTo>
                <a:cubicBezTo>
                  <a:pt x="20074" y="7098"/>
                  <a:pt x="20074" y="7111"/>
                  <a:pt x="20074" y="7127"/>
                </a:cubicBezTo>
                <a:close/>
                <a:moveTo>
                  <a:pt x="16793" y="3385"/>
                </a:moveTo>
                <a:cubicBezTo>
                  <a:pt x="16805" y="3385"/>
                  <a:pt x="16818" y="3385"/>
                  <a:pt x="16827" y="3385"/>
                </a:cubicBezTo>
                <a:cubicBezTo>
                  <a:pt x="16909" y="3356"/>
                  <a:pt x="16879" y="3318"/>
                  <a:pt x="16848" y="3276"/>
                </a:cubicBezTo>
                <a:cubicBezTo>
                  <a:pt x="16848" y="3266"/>
                  <a:pt x="16848" y="3257"/>
                  <a:pt x="16848" y="3244"/>
                </a:cubicBezTo>
                <a:cubicBezTo>
                  <a:pt x="16870" y="3244"/>
                  <a:pt x="16887" y="3244"/>
                  <a:pt x="16853" y="3244"/>
                </a:cubicBezTo>
                <a:cubicBezTo>
                  <a:pt x="16891" y="3237"/>
                  <a:pt x="16853" y="3173"/>
                  <a:pt x="16853" y="3247"/>
                </a:cubicBezTo>
                <a:cubicBezTo>
                  <a:pt x="16853" y="3257"/>
                  <a:pt x="16853" y="3266"/>
                  <a:pt x="16853" y="3276"/>
                </a:cubicBezTo>
                <a:cubicBezTo>
                  <a:pt x="16844" y="3314"/>
                  <a:pt x="16840" y="3350"/>
                  <a:pt x="16831" y="3388"/>
                </a:cubicBezTo>
                <a:cubicBezTo>
                  <a:pt x="16818" y="3385"/>
                  <a:pt x="16805" y="3385"/>
                  <a:pt x="16793" y="3385"/>
                </a:cubicBezTo>
                <a:cubicBezTo>
                  <a:pt x="16788" y="3385"/>
                  <a:pt x="16784" y="3382"/>
                  <a:pt x="16784" y="3382"/>
                </a:cubicBezTo>
                <a:cubicBezTo>
                  <a:pt x="16788" y="3382"/>
                  <a:pt x="16788" y="3382"/>
                  <a:pt x="16793" y="3385"/>
                </a:cubicBezTo>
                <a:close/>
                <a:moveTo>
                  <a:pt x="7642" y="7089"/>
                </a:moveTo>
                <a:cubicBezTo>
                  <a:pt x="7633" y="7105"/>
                  <a:pt x="7625" y="7118"/>
                  <a:pt x="7616" y="7130"/>
                </a:cubicBezTo>
                <a:cubicBezTo>
                  <a:pt x="7603" y="7130"/>
                  <a:pt x="7590" y="7130"/>
                  <a:pt x="7577" y="7134"/>
                </a:cubicBezTo>
                <a:cubicBezTo>
                  <a:pt x="7577" y="7134"/>
                  <a:pt x="7577" y="7134"/>
                  <a:pt x="7582" y="7130"/>
                </a:cubicBezTo>
                <a:cubicBezTo>
                  <a:pt x="7594" y="7130"/>
                  <a:pt x="7603" y="7130"/>
                  <a:pt x="7616" y="7127"/>
                </a:cubicBezTo>
                <a:cubicBezTo>
                  <a:pt x="7620" y="7114"/>
                  <a:pt x="7629" y="7102"/>
                  <a:pt x="7642" y="7089"/>
                </a:cubicBezTo>
                <a:cubicBezTo>
                  <a:pt x="7642" y="7085"/>
                  <a:pt x="7642" y="7082"/>
                  <a:pt x="7646" y="7082"/>
                </a:cubicBezTo>
                <a:cubicBezTo>
                  <a:pt x="7642" y="7082"/>
                  <a:pt x="7642" y="7085"/>
                  <a:pt x="7642" y="7089"/>
                </a:cubicBezTo>
                <a:close/>
                <a:moveTo>
                  <a:pt x="14819" y="3205"/>
                </a:moveTo>
                <a:lnTo>
                  <a:pt x="14823" y="3212"/>
                </a:lnTo>
                <a:lnTo>
                  <a:pt x="14819" y="3205"/>
                </a:lnTo>
                <a:lnTo>
                  <a:pt x="14814" y="3199"/>
                </a:lnTo>
                <a:cubicBezTo>
                  <a:pt x="14810" y="3199"/>
                  <a:pt x="14819" y="3205"/>
                  <a:pt x="14819" y="3205"/>
                </a:cubicBezTo>
                <a:close/>
                <a:moveTo>
                  <a:pt x="1763" y="6071"/>
                </a:moveTo>
                <a:cubicBezTo>
                  <a:pt x="1763" y="6078"/>
                  <a:pt x="1763" y="6087"/>
                  <a:pt x="1763" y="6094"/>
                </a:cubicBezTo>
                <a:cubicBezTo>
                  <a:pt x="1763" y="6097"/>
                  <a:pt x="1763" y="6097"/>
                  <a:pt x="1768" y="6100"/>
                </a:cubicBezTo>
                <a:cubicBezTo>
                  <a:pt x="1768" y="6097"/>
                  <a:pt x="1768" y="6097"/>
                  <a:pt x="1763" y="6094"/>
                </a:cubicBezTo>
                <a:cubicBezTo>
                  <a:pt x="1763" y="6087"/>
                  <a:pt x="1763" y="6078"/>
                  <a:pt x="1763" y="6071"/>
                </a:cubicBezTo>
                <a:lnTo>
                  <a:pt x="1768" y="6068"/>
                </a:lnTo>
                <a:lnTo>
                  <a:pt x="1763" y="6071"/>
                </a:lnTo>
                <a:close/>
                <a:moveTo>
                  <a:pt x="19158" y="6951"/>
                </a:moveTo>
                <a:cubicBezTo>
                  <a:pt x="19166" y="6935"/>
                  <a:pt x="19175" y="6919"/>
                  <a:pt x="19183" y="6903"/>
                </a:cubicBezTo>
                <a:cubicBezTo>
                  <a:pt x="19192" y="6899"/>
                  <a:pt x="19196" y="6899"/>
                  <a:pt x="19205" y="6896"/>
                </a:cubicBezTo>
                <a:cubicBezTo>
                  <a:pt x="19201" y="6899"/>
                  <a:pt x="19192" y="6903"/>
                  <a:pt x="19188" y="6906"/>
                </a:cubicBezTo>
                <a:cubicBezTo>
                  <a:pt x="19179" y="6922"/>
                  <a:pt x="19171" y="6938"/>
                  <a:pt x="19158" y="6951"/>
                </a:cubicBezTo>
                <a:lnTo>
                  <a:pt x="19158" y="6951"/>
                </a:lnTo>
                <a:close/>
                <a:moveTo>
                  <a:pt x="9650" y="1771"/>
                </a:moveTo>
                <a:cubicBezTo>
                  <a:pt x="9650" y="1780"/>
                  <a:pt x="9650" y="1787"/>
                  <a:pt x="9650" y="1796"/>
                </a:cubicBezTo>
                <a:cubicBezTo>
                  <a:pt x="9521" y="1864"/>
                  <a:pt x="9461" y="1960"/>
                  <a:pt x="9396" y="2108"/>
                </a:cubicBezTo>
                <a:cubicBezTo>
                  <a:pt x="9551" y="1995"/>
                  <a:pt x="9624" y="1905"/>
                  <a:pt x="9646" y="1796"/>
                </a:cubicBezTo>
                <a:cubicBezTo>
                  <a:pt x="9650" y="1787"/>
                  <a:pt x="9650" y="1780"/>
                  <a:pt x="9650" y="1771"/>
                </a:cubicBezTo>
                <a:cubicBezTo>
                  <a:pt x="9646" y="1771"/>
                  <a:pt x="9641" y="1767"/>
                  <a:pt x="9637" y="1764"/>
                </a:cubicBezTo>
                <a:cubicBezTo>
                  <a:pt x="9641" y="1767"/>
                  <a:pt x="9646" y="1767"/>
                  <a:pt x="9650" y="1771"/>
                </a:cubicBezTo>
                <a:close/>
                <a:moveTo>
                  <a:pt x="1703" y="6135"/>
                </a:moveTo>
                <a:cubicBezTo>
                  <a:pt x="1703" y="6139"/>
                  <a:pt x="1707" y="6142"/>
                  <a:pt x="1707" y="6145"/>
                </a:cubicBezTo>
                <a:cubicBezTo>
                  <a:pt x="1703" y="6142"/>
                  <a:pt x="1699" y="6142"/>
                  <a:pt x="1695" y="6139"/>
                </a:cubicBezTo>
                <a:cubicBezTo>
                  <a:pt x="1695" y="6139"/>
                  <a:pt x="1699" y="6139"/>
                  <a:pt x="1703" y="6135"/>
                </a:cubicBezTo>
                <a:cubicBezTo>
                  <a:pt x="1707" y="6135"/>
                  <a:pt x="1707" y="6135"/>
                  <a:pt x="1712" y="6135"/>
                </a:cubicBezTo>
                <a:cubicBezTo>
                  <a:pt x="1707" y="6135"/>
                  <a:pt x="1707" y="6135"/>
                  <a:pt x="1703" y="6135"/>
                </a:cubicBezTo>
                <a:close/>
                <a:moveTo>
                  <a:pt x="5780" y="6489"/>
                </a:moveTo>
                <a:cubicBezTo>
                  <a:pt x="5784" y="6489"/>
                  <a:pt x="5788" y="6485"/>
                  <a:pt x="5793" y="6485"/>
                </a:cubicBezTo>
                <a:cubicBezTo>
                  <a:pt x="5788" y="6485"/>
                  <a:pt x="5784" y="6489"/>
                  <a:pt x="5780" y="6489"/>
                </a:cubicBezTo>
                <a:cubicBezTo>
                  <a:pt x="5780" y="6489"/>
                  <a:pt x="5780" y="6489"/>
                  <a:pt x="5780" y="6489"/>
                </a:cubicBezTo>
                <a:close/>
                <a:moveTo>
                  <a:pt x="6313" y="6290"/>
                </a:moveTo>
                <a:lnTo>
                  <a:pt x="6317" y="6293"/>
                </a:lnTo>
                <a:cubicBezTo>
                  <a:pt x="6317" y="6293"/>
                  <a:pt x="6313" y="6290"/>
                  <a:pt x="6313" y="6290"/>
                </a:cubicBezTo>
                <a:cubicBezTo>
                  <a:pt x="6313" y="6273"/>
                  <a:pt x="6309" y="6257"/>
                  <a:pt x="6309" y="6245"/>
                </a:cubicBezTo>
                <a:cubicBezTo>
                  <a:pt x="6317" y="6238"/>
                  <a:pt x="6326" y="6232"/>
                  <a:pt x="6317" y="6238"/>
                </a:cubicBezTo>
                <a:cubicBezTo>
                  <a:pt x="6326" y="6229"/>
                  <a:pt x="6317" y="6238"/>
                  <a:pt x="6313" y="6245"/>
                </a:cubicBezTo>
                <a:cubicBezTo>
                  <a:pt x="6309" y="6261"/>
                  <a:pt x="6309" y="6273"/>
                  <a:pt x="6313" y="6290"/>
                </a:cubicBezTo>
                <a:close/>
                <a:moveTo>
                  <a:pt x="3677" y="6540"/>
                </a:moveTo>
                <a:cubicBezTo>
                  <a:pt x="3677" y="6533"/>
                  <a:pt x="3677" y="6530"/>
                  <a:pt x="3673" y="6524"/>
                </a:cubicBezTo>
                <a:cubicBezTo>
                  <a:pt x="3677" y="6527"/>
                  <a:pt x="3677" y="6533"/>
                  <a:pt x="3677" y="6540"/>
                </a:cubicBezTo>
                <a:cubicBezTo>
                  <a:pt x="3681" y="6546"/>
                  <a:pt x="3686" y="6553"/>
                  <a:pt x="3690" y="6556"/>
                </a:cubicBezTo>
                <a:cubicBezTo>
                  <a:pt x="3686" y="6549"/>
                  <a:pt x="3681" y="6546"/>
                  <a:pt x="3677" y="6540"/>
                </a:cubicBezTo>
                <a:close/>
                <a:moveTo>
                  <a:pt x="15055" y="7041"/>
                </a:moveTo>
                <a:cubicBezTo>
                  <a:pt x="15064" y="7037"/>
                  <a:pt x="15077" y="7034"/>
                  <a:pt x="15042" y="7047"/>
                </a:cubicBezTo>
                <a:cubicBezTo>
                  <a:pt x="15072" y="7031"/>
                  <a:pt x="15064" y="7037"/>
                  <a:pt x="15055" y="7041"/>
                </a:cubicBezTo>
                <a:cubicBezTo>
                  <a:pt x="15051" y="7041"/>
                  <a:pt x="15051" y="7041"/>
                  <a:pt x="15047" y="7041"/>
                </a:cubicBezTo>
                <a:cubicBezTo>
                  <a:pt x="15047" y="7041"/>
                  <a:pt x="15051" y="7041"/>
                  <a:pt x="15055" y="7041"/>
                </a:cubicBezTo>
                <a:close/>
                <a:moveTo>
                  <a:pt x="7083" y="7772"/>
                </a:moveTo>
                <a:cubicBezTo>
                  <a:pt x="7061" y="7788"/>
                  <a:pt x="7040" y="7801"/>
                  <a:pt x="7023" y="7817"/>
                </a:cubicBezTo>
                <a:cubicBezTo>
                  <a:pt x="6992" y="7804"/>
                  <a:pt x="6958" y="7788"/>
                  <a:pt x="6962" y="7837"/>
                </a:cubicBezTo>
                <a:cubicBezTo>
                  <a:pt x="6846" y="7830"/>
                  <a:pt x="6842" y="7917"/>
                  <a:pt x="6765" y="7958"/>
                </a:cubicBezTo>
                <a:cubicBezTo>
                  <a:pt x="6838" y="7965"/>
                  <a:pt x="6889" y="7971"/>
                  <a:pt x="6945" y="7978"/>
                </a:cubicBezTo>
                <a:cubicBezTo>
                  <a:pt x="6945" y="7930"/>
                  <a:pt x="7014" y="7885"/>
                  <a:pt x="6958" y="7833"/>
                </a:cubicBezTo>
                <a:cubicBezTo>
                  <a:pt x="6992" y="7853"/>
                  <a:pt x="7010" y="7846"/>
                  <a:pt x="7018" y="7814"/>
                </a:cubicBezTo>
                <a:cubicBezTo>
                  <a:pt x="7040" y="7801"/>
                  <a:pt x="7061" y="7785"/>
                  <a:pt x="7083" y="7772"/>
                </a:cubicBezTo>
                <a:cubicBezTo>
                  <a:pt x="7083" y="7763"/>
                  <a:pt x="7087" y="7753"/>
                  <a:pt x="7083" y="7769"/>
                </a:cubicBezTo>
                <a:cubicBezTo>
                  <a:pt x="7078" y="7753"/>
                  <a:pt x="7083" y="7763"/>
                  <a:pt x="7083" y="7772"/>
                </a:cubicBezTo>
                <a:close/>
                <a:moveTo>
                  <a:pt x="7371" y="7923"/>
                </a:moveTo>
                <a:lnTo>
                  <a:pt x="7371" y="7923"/>
                </a:lnTo>
                <a:cubicBezTo>
                  <a:pt x="7367" y="7917"/>
                  <a:pt x="7362" y="7907"/>
                  <a:pt x="7371" y="7923"/>
                </a:cubicBezTo>
                <a:cubicBezTo>
                  <a:pt x="7354" y="7914"/>
                  <a:pt x="7362" y="7917"/>
                  <a:pt x="7371" y="7923"/>
                </a:cubicBezTo>
                <a:close/>
                <a:moveTo>
                  <a:pt x="697" y="9335"/>
                </a:moveTo>
                <a:cubicBezTo>
                  <a:pt x="697" y="9335"/>
                  <a:pt x="697" y="9335"/>
                  <a:pt x="697" y="9335"/>
                </a:cubicBezTo>
                <a:cubicBezTo>
                  <a:pt x="706" y="9319"/>
                  <a:pt x="718" y="9306"/>
                  <a:pt x="727" y="9290"/>
                </a:cubicBezTo>
                <a:cubicBezTo>
                  <a:pt x="757" y="9262"/>
                  <a:pt x="787" y="9233"/>
                  <a:pt x="817" y="9201"/>
                </a:cubicBezTo>
                <a:cubicBezTo>
                  <a:pt x="817" y="9239"/>
                  <a:pt x="817" y="9274"/>
                  <a:pt x="817" y="9313"/>
                </a:cubicBezTo>
                <a:cubicBezTo>
                  <a:pt x="809" y="9319"/>
                  <a:pt x="800" y="9323"/>
                  <a:pt x="809" y="9319"/>
                </a:cubicBezTo>
                <a:cubicBezTo>
                  <a:pt x="804" y="9326"/>
                  <a:pt x="809" y="9319"/>
                  <a:pt x="817" y="9313"/>
                </a:cubicBezTo>
                <a:cubicBezTo>
                  <a:pt x="839" y="9290"/>
                  <a:pt x="856" y="9268"/>
                  <a:pt x="878" y="9249"/>
                </a:cubicBezTo>
                <a:lnTo>
                  <a:pt x="878" y="9249"/>
                </a:lnTo>
                <a:cubicBezTo>
                  <a:pt x="878" y="9236"/>
                  <a:pt x="882" y="9220"/>
                  <a:pt x="882" y="9207"/>
                </a:cubicBezTo>
                <a:cubicBezTo>
                  <a:pt x="899" y="9213"/>
                  <a:pt x="916" y="9220"/>
                  <a:pt x="938" y="9226"/>
                </a:cubicBezTo>
                <a:cubicBezTo>
                  <a:pt x="959" y="9226"/>
                  <a:pt x="976" y="9226"/>
                  <a:pt x="998" y="9226"/>
                </a:cubicBezTo>
                <a:cubicBezTo>
                  <a:pt x="1075" y="9223"/>
                  <a:pt x="1054" y="9165"/>
                  <a:pt x="1084" y="9136"/>
                </a:cubicBezTo>
                <a:cubicBezTo>
                  <a:pt x="1093" y="9175"/>
                  <a:pt x="1101" y="9210"/>
                  <a:pt x="1114" y="9249"/>
                </a:cubicBezTo>
                <a:lnTo>
                  <a:pt x="1110" y="9252"/>
                </a:lnTo>
                <a:cubicBezTo>
                  <a:pt x="1110" y="9252"/>
                  <a:pt x="1114" y="9249"/>
                  <a:pt x="1114" y="9249"/>
                </a:cubicBezTo>
                <a:cubicBezTo>
                  <a:pt x="1144" y="9207"/>
                  <a:pt x="1170" y="9168"/>
                  <a:pt x="1213" y="9111"/>
                </a:cubicBezTo>
                <a:cubicBezTo>
                  <a:pt x="1148" y="9124"/>
                  <a:pt x="1118" y="9133"/>
                  <a:pt x="1088" y="9140"/>
                </a:cubicBezTo>
                <a:cubicBezTo>
                  <a:pt x="1050" y="9146"/>
                  <a:pt x="1007" y="9152"/>
                  <a:pt x="968" y="9162"/>
                </a:cubicBezTo>
                <a:cubicBezTo>
                  <a:pt x="839" y="9156"/>
                  <a:pt x="710" y="9149"/>
                  <a:pt x="581" y="9140"/>
                </a:cubicBezTo>
                <a:cubicBezTo>
                  <a:pt x="581" y="9124"/>
                  <a:pt x="581" y="9111"/>
                  <a:pt x="581" y="9095"/>
                </a:cubicBezTo>
                <a:cubicBezTo>
                  <a:pt x="589" y="9088"/>
                  <a:pt x="594" y="9082"/>
                  <a:pt x="585" y="9091"/>
                </a:cubicBezTo>
                <a:cubicBezTo>
                  <a:pt x="585" y="9079"/>
                  <a:pt x="585" y="9088"/>
                  <a:pt x="585" y="9098"/>
                </a:cubicBezTo>
                <a:cubicBezTo>
                  <a:pt x="568" y="9101"/>
                  <a:pt x="555" y="9104"/>
                  <a:pt x="538" y="9111"/>
                </a:cubicBezTo>
                <a:cubicBezTo>
                  <a:pt x="551" y="9120"/>
                  <a:pt x="568" y="9130"/>
                  <a:pt x="581" y="9143"/>
                </a:cubicBezTo>
                <a:cubicBezTo>
                  <a:pt x="572" y="9165"/>
                  <a:pt x="559" y="9185"/>
                  <a:pt x="551" y="9207"/>
                </a:cubicBezTo>
                <a:cubicBezTo>
                  <a:pt x="551" y="9207"/>
                  <a:pt x="551" y="9207"/>
                  <a:pt x="551" y="9207"/>
                </a:cubicBezTo>
                <a:cubicBezTo>
                  <a:pt x="559" y="9207"/>
                  <a:pt x="572" y="9210"/>
                  <a:pt x="581" y="9210"/>
                </a:cubicBezTo>
                <a:lnTo>
                  <a:pt x="581" y="9210"/>
                </a:lnTo>
                <a:cubicBezTo>
                  <a:pt x="632" y="9239"/>
                  <a:pt x="680" y="9268"/>
                  <a:pt x="731" y="9300"/>
                </a:cubicBezTo>
                <a:cubicBezTo>
                  <a:pt x="697" y="9294"/>
                  <a:pt x="680" y="9306"/>
                  <a:pt x="697" y="9335"/>
                </a:cubicBezTo>
                <a:close/>
                <a:moveTo>
                  <a:pt x="9413" y="2875"/>
                </a:moveTo>
                <a:cubicBezTo>
                  <a:pt x="9413" y="2871"/>
                  <a:pt x="9413" y="2871"/>
                  <a:pt x="9413" y="2868"/>
                </a:cubicBezTo>
                <a:cubicBezTo>
                  <a:pt x="9409" y="2871"/>
                  <a:pt x="9413" y="2871"/>
                  <a:pt x="9413" y="2875"/>
                </a:cubicBezTo>
                <a:cubicBezTo>
                  <a:pt x="9418" y="2881"/>
                  <a:pt x="9426" y="2887"/>
                  <a:pt x="9409" y="2871"/>
                </a:cubicBezTo>
                <a:cubicBezTo>
                  <a:pt x="9426" y="2887"/>
                  <a:pt x="9422" y="2881"/>
                  <a:pt x="9413" y="2875"/>
                </a:cubicBezTo>
                <a:close/>
                <a:moveTo>
                  <a:pt x="7964" y="9753"/>
                </a:moveTo>
                <a:cubicBezTo>
                  <a:pt x="7986" y="9746"/>
                  <a:pt x="8003" y="9737"/>
                  <a:pt x="8024" y="9730"/>
                </a:cubicBezTo>
                <a:cubicBezTo>
                  <a:pt x="8024" y="9733"/>
                  <a:pt x="8024" y="9740"/>
                  <a:pt x="8024" y="9743"/>
                </a:cubicBezTo>
                <a:cubicBezTo>
                  <a:pt x="8020" y="9740"/>
                  <a:pt x="8016" y="9740"/>
                  <a:pt x="8016" y="9737"/>
                </a:cubicBezTo>
                <a:cubicBezTo>
                  <a:pt x="8016" y="9733"/>
                  <a:pt x="8020" y="9733"/>
                  <a:pt x="8024" y="9730"/>
                </a:cubicBezTo>
                <a:cubicBezTo>
                  <a:pt x="8007" y="9737"/>
                  <a:pt x="7986" y="9743"/>
                  <a:pt x="7964" y="9753"/>
                </a:cubicBezTo>
                <a:cubicBezTo>
                  <a:pt x="7964" y="9756"/>
                  <a:pt x="7969" y="9759"/>
                  <a:pt x="7969" y="9762"/>
                </a:cubicBezTo>
                <a:cubicBezTo>
                  <a:pt x="7964" y="9762"/>
                  <a:pt x="7960" y="9762"/>
                  <a:pt x="7956" y="9765"/>
                </a:cubicBezTo>
                <a:cubicBezTo>
                  <a:pt x="7960" y="9759"/>
                  <a:pt x="7964" y="9756"/>
                  <a:pt x="7964" y="9753"/>
                </a:cubicBezTo>
                <a:close/>
                <a:moveTo>
                  <a:pt x="13193" y="2679"/>
                </a:moveTo>
                <a:cubicBezTo>
                  <a:pt x="13176" y="2676"/>
                  <a:pt x="13163" y="2676"/>
                  <a:pt x="13189" y="2679"/>
                </a:cubicBezTo>
                <a:cubicBezTo>
                  <a:pt x="13163" y="2685"/>
                  <a:pt x="13180" y="2682"/>
                  <a:pt x="13193" y="2679"/>
                </a:cubicBezTo>
                <a:cubicBezTo>
                  <a:pt x="13193" y="2672"/>
                  <a:pt x="13198" y="2666"/>
                  <a:pt x="13202" y="2660"/>
                </a:cubicBezTo>
                <a:cubicBezTo>
                  <a:pt x="13202" y="2666"/>
                  <a:pt x="13198" y="2672"/>
                  <a:pt x="13193" y="2679"/>
                </a:cubicBezTo>
                <a:close/>
                <a:moveTo>
                  <a:pt x="1940" y="5346"/>
                </a:moveTo>
                <a:cubicBezTo>
                  <a:pt x="1935" y="5343"/>
                  <a:pt x="1935" y="5343"/>
                  <a:pt x="1931" y="5340"/>
                </a:cubicBezTo>
                <a:cubicBezTo>
                  <a:pt x="1935" y="5340"/>
                  <a:pt x="1940" y="5343"/>
                  <a:pt x="1940" y="5346"/>
                </a:cubicBezTo>
                <a:cubicBezTo>
                  <a:pt x="1953" y="5359"/>
                  <a:pt x="1961" y="5375"/>
                  <a:pt x="1970" y="5391"/>
                </a:cubicBezTo>
                <a:cubicBezTo>
                  <a:pt x="2034" y="5542"/>
                  <a:pt x="2163" y="5632"/>
                  <a:pt x="2430" y="5686"/>
                </a:cubicBezTo>
                <a:cubicBezTo>
                  <a:pt x="2254" y="5561"/>
                  <a:pt x="2150" y="5442"/>
                  <a:pt x="1970" y="5394"/>
                </a:cubicBezTo>
                <a:cubicBezTo>
                  <a:pt x="1957" y="5375"/>
                  <a:pt x="1948" y="5359"/>
                  <a:pt x="1940" y="5346"/>
                </a:cubicBezTo>
                <a:close/>
                <a:moveTo>
                  <a:pt x="6519" y="13565"/>
                </a:moveTo>
                <a:lnTo>
                  <a:pt x="6519" y="13565"/>
                </a:lnTo>
                <a:cubicBezTo>
                  <a:pt x="6519" y="13572"/>
                  <a:pt x="6519" y="13582"/>
                  <a:pt x="6519" y="13588"/>
                </a:cubicBezTo>
                <a:cubicBezTo>
                  <a:pt x="6502" y="13591"/>
                  <a:pt x="6485" y="13591"/>
                  <a:pt x="6515" y="13588"/>
                </a:cubicBezTo>
                <a:cubicBezTo>
                  <a:pt x="6506" y="13607"/>
                  <a:pt x="6511" y="13598"/>
                  <a:pt x="6515" y="13585"/>
                </a:cubicBezTo>
                <a:cubicBezTo>
                  <a:pt x="6528" y="13582"/>
                  <a:pt x="6541" y="13575"/>
                  <a:pt x="6567" y="13565"/>
                </a:cubicBezTo>
                <a:cubicBezTo>
                  <a:pt x="6541" y="13569"/>
                  <a:pt x="6528" y="13569"/>
                  <a:pt x="6519" y="13565"/>
                </a:cubicBezTo>
                <a:close/>
                <a:moveTo>
                  <a:pt x="4571" y="14182"/>
                </a:moveTo>
                <a:lnTo>
                  <a:pt x="4571" y="14182"/>
                </a:lnTo>
                <a:lnTo>
                  <a:pt x="4571" y="14182"/>
                </a:lnTo>
                <a:cubicBezTo>
                  <a:pt x="4593" y="14198"/>
                  <a:pt x="4610" y="14220"/>
                  <a:pt x="4627" y="14182"/>
                </a:cubicBezTo>
                <a:cubicBezTo>
                  <a:pt x="4679" y="14217"/>
                  <a:pt x="4735" y="14233"/>
                  <a:pt x="4842" y="14185"/>
                </a:cubicBezTo>
                <a:cubicBezTo>
                  <a:pt x="4743" y="14185"/>
                  <a:pt x="4687" y="14185"/>
                  <a:pt x="4632" y="14185"/>
                </a:cubicBezTo>
                <a:cubicBezTo>
                  <a:pt x="4610" y="14185"/>
                  <a:pt x="4589" y="14185"/>
                  <a:pt x="4571" y="14182"/>
                </a:cubicBezTo>
                <a:close/>
                <a:moveTo>
                  <a:pt x="16853" y="3818"/>
                </a:moveTo>
                <a:cubicBezTo>
                  <a:pt x="16844" y="3837"/>
                  <a:pt x="16840" y="3854"/>
                  <a:pt x="16853" y="3818"/>
                </a:cubicBezTo>
                <a:cubicBezTo>
                  <a:pt x="16853" y="3854"/>
                  <a:pt x="16853" y="3837"/>
                  <a:pt x="16853" y="3818"/>
                </a:cubicBezTo>
                <a:cubicBezTo>
                  <a:pt x="16870" y="3821"/>
                  <a:pt x="16891" y="3825"/>
                  <a:pt x="16853" y="3818"/>
                </a:cubicBezTo>
                <a:cubicBezTo>
                  <a:pt x="16887" y="3812"/>
                  <a:pt x="16870" y="3815"/>
                  <a:pt x="16853" y="3818"/>
                </a:cubicBezTo>
                <a:close/>
                <a:moveTo>
                  <a:pt x="4928" y="6845"/>
                </a:moveTo>
                <a:cubicBezTo>
                  <a:pt x="4950" y="6838"/>
                  <a:pt x="4997" y="6867"/>
                  <a:pt x="4984" y="6819"/>
                </a:cubicBezTo>
                <a:cubicBezTo>
                  <a:pt x="5023" y="6845"/>
                  <a:pt x="5044" y="6835"/>
                  <a:pt x="5044" y="6797"/>
                </a:cubicBezTo>
                <a:cubicBezTo>
                  <a:pt x="5118" y="6826"/>
                  <a:pt x="5143" y="6768"/>
                  <a:pt x="5195" y="6755"/>
                </a:cubicBezTo>
                <a:lnTo>
                  <a:pt x="5195" y="6755"/>
                </a:lnTo>
                <a:cubicBezTo>
                  <a:pt x="5320" y="6691"/>
                  <a:pt x="5440" y="6623"/>
                  <a:pt x="5505" y="6527"/>
                </a:cubicBezTo>
                <a:cubicBezTo>
                  <a:pt x="5466" y="6489"/>
                  <a:pt x="5431" y="6456"/>
                  <a:pt x="5401" y="6424"/>
                </a:cubicBezTo>
                <a:lnTo>
                  <a:pt x="5406" y="6421"/>
                </a:lnTo>
                <a:lnTo>
                  <a:pt x="5401" y="6424"/>
                </a:lnTo>
                <a:cubicBezTo>
                  <a:pt x="5272" y="6543"/>
                  <a:pt x="5148" y="6659"/>
                  <a:pt x="5019" y="6777"/>
                </a:cubicBezTo>
                <a:cubicBezTo>
                  <a:pt x="5010" y="6793"/>
                  <a:pt x="4997" y="6806"/>
                  <a:pt x="4989" y="6822"/>
                </a:cubicBezTo>
                <a:cubicBezTo>
                  <a:pt x="4963" y="6829"/>
                  <a:pt x="4946" y="6838"/>
                  <a:pt x="4928" y="6845"/>
                </a:cubicBezTo>
                <a:cubicBezTo>
                  <a:pt x="4928" y="6845"/>
                  <a:pt x="4924" y="6845"/>
                  <a:pt x="4920" y="6845"/>
                </a:cubicBezTo>
                <a:cubicBezTo>
                  <a:pt x="4920" y="6845"/>
                  <a:pt x="4924" y="6845"/>
                  <a:pt x="4928" y="6845"/>
                </a:cubicBezTo>
                <a:close/>
                <a:moveTo>
                  <a:pt x="6369" y="13565"/>
                </a:moveTo>
                <a:lnTo>
                  <a:pt x="6369" y="13565"/>
                </a:lnTo>
                <a:lnTo>
                  <a:pt x="6369" y="13565"/>
                </a:lnTo>
                <a:cubicBezTo>
                  <a:pt x="6365" y="13549"/>
                  <a:pt x="6386" y="13524"/>
                  <a:pt x="6339" y="13524"/>
                </a:cubicBezTo>
                <a:cubicBezTo>
                  <a:pt x="6339" y="13505"/>
                  <a:pt x="6339" y="13485"/>
                  <a:pt x="6339" y="13437"/>
                </a:cubicBezTo>
                <a:cubicBezTo>
                  <a:pt x="6274" y="13501"/>
                  <a:pt x="6231" y="13546"/>
                  <a:pt x="6193" y="13588"/>
                </a:cubicBezTo>
                <a:lnTo>
                  <a:pt x="6193" y="13588"/>
                </a:lnTo>
                <a:cubicBezTo>
                  <a:pt x="6145" y="13594"/>
                  <a:pt x="6098" y="13598"/>
                  <a:pt x="6046" y="13604"/>
                </a:cubicBezTo>
                <a:cubicBezTo>
                  <a:pt x="6033" y="13562"/>
                  <a:pt x="6021" y="13527"/>
                  <a:pt x="6003" y="13460"/>
                </a:cubicBezTo>
                <a:cubicBezTo>
                  <a:pt x="5900" y="13591"/>
                  <a:pt x="5651" y="13569"/>
                  <a:pt x="5634" y="13742"/>
                </a:cubicBezTo>
                <a:lnTo>
                  <a:pt x="5634" y="13742"/>
                </a:lnTo>
                <a:cubicBezTo>
                  <a:pt x="5655" y="13748"/>
                  <a:pt x="5672" y="13758"/>
                  <a:pt x="5694" y="13764"/>
                </a:cubicBezTo>
                <a:lnTo>
                  <a:pt x="5694" y="13764"/>
                </a:lnTo>
                <a:cubicBezTo>
                  <a:pt x="5720" y="13748"/>
                  <a:pt x="5745" y="13732"/>
                  <a:pt x="5775" y="13716"/>
                </a:cubicBezTo>
                <a:cubicBezTo>
                  <a:pt x="5788" y="13745"/>
                  <a:pt x="5801" y="13768"/>
                  <a:pt x="5814" y="13797"/>
                </a:cubicBezTo>
                <a:cubicBezTo>
                  <a:pt x="5887" y="13748"/>
                  <a:pt x="5904" y="13675"/>
                  <a:pt x="6003" y="13662"/>
                </a:cubicBezTo>
                <a:cubicBezTo>
                  <a:pt x="6072" y="13729"/>
                  <a:pt x="6132" y="13739"/>
                  <a:pt x="6193" y="13652"/>
                </a:cubicBezTo>
                <a:cubicBezTo>
                  <a:pt x="6210" y="13626"/>
                  <a:pt x="6236" y="13565"/>
                  <a:pt x="6309" y="13614"/>
                </a:cubicBezTo>
                <a:lnTo>
                  <a:pt x="6313" y="13617"/>
                </a:lnTo>
                <a:lnTo>
                  <a:pt x="6309" y="13614"/>
                </a:lnTo>
                <a:cubicBezTo>
                  <a:pt x="6309" y="13598"/>
                  <a:pt x="6309" y="13585"/>
                  <a:pt x="6304" y="13569"/>
                </a:cubicBezTo>
                <a:cubicBezTo>
                  <a:pt x="6330" y="13565"/>
                  <a:pt x="6352" y="13565"/>
                  <a:pt x="6369" y="13565"/>
                </a:cubicBezTo>
                <a:close/>
                <a:moveTo>
                  <a:pt x="4864" y="13366"/>
                </a:moveTo>
                <a:cubicBezTo>
                  <a:pt x="4877" y="13373"/>
                  <a:pt x="4894" y="13376"/>
                  <a:pt x="4907" y="13383"/>
                </a:cubicBezTo>
                <a:cubicBezTo>
                  <a:pt x="4915" y="13350"/>
                  <a:pt x="4894" y="13344"/>
                  <a:pt x="4864" y="13347"/>
                </a:cubicBezTo>
                <a:cubicBezTo>
                  <a:pt x="4915" y="13325"/>
                  <a:pt x="4963" y="13302"/>
                  <a:pt x="5014" y="13280"/>
                </a:cubicBezTo>
                <a:lnTo>
                  <a:pt x="5014" y="13280"/>
                </a:lnTo>
                <a:cubicBezTo>
                  <a:pt x="5014" y="13264"/>
                  <a:pt x="5010" y="13251"/>
                  <a:pt x="5010" y="13235"/>
                </a:cubicBezTo>
                <a:cubicBezTo>
                  <a:pt x="5014" y="13235"/>
                  <a:pt x="5019" y="13235"/>
                  <a:pt x="5023" y="13235"/>
                </a:cubicBezTo>
                <a:cubicBezTo>
                  <a:pt x="5019" y="13235"/>
                  <a:pt x="5014" y="13235"/>
                  <a:pt x="5014" y="13235"/>
                </a:cubicBezTo>
                <a:cubicBezTo>
                  <a:pt x="5006" y="13235"/>
                  <a:pt x="4997" y="13235"/>
                  <a:pt x="4988" y="13238"/>
                </a:cubicBezTo>
                <a:cubicBezTo>
                  <a:pt x="4980" y="13238"/>
                  <a:pt x="4967" y="13238"/>
                  <a:pt x="4958" y="13238"/>
                </a:cubicBezTo>
                <a:cubicBezTo>
                  <a:pt x="4941" y="13238"/>
                  <a:pt x="4920" y="13238"/>
                  <a:pt x="4902" y="13238"/>
                </a:cubicBezTo>
                <a:lnTo>
                  <a:pt x="4902" y="13238"/>
                </a:lnTo>
                <a:cubicBezTo>
                  <a:pt x="4902" y="13245"/>
                  <a:pt x="4898" y="13254"/>
                  <a:pt x="4898" y="13261"/>
                </a:cubicBezTo>
                <a:cubicBezTo>
                  <a:pt x="4898" y="13261"/>
                  <a:pt x="4898" y="13261"/>
                  <a:pt x="4898" y="13261"/>
                </a:cubicBezTo>
                <a:cubicBezTo>
                  <a:pt x="4868" y="13280"/>
                  <a:pt x="4838" y="13299"/>
                  <a:pt x="4799" y="13325"/>
                </a:cubicBezTo>
                <a:cubicBezTo>
                  <a:pt x="4782" y="13280"/>
                  <a:pt x="4765" y="13241"/>
                  <a:pt x="4748" y="13200"/>
                </a:cubicBezTo>
                <a:cubicBezTo>
                  <a:pt x="4515" y="13251"/>
                  <a:pt x="4653" y="13386"/>
                  <a:pt x="4576" y="13530"/>
                </a:cubicBezTo>
                <a:cubicBezTo>
                  <a:pt x="4675" y="13466"/>
                  <a:pt x="4713" y="13440"/>
                  <a:pt x="4752" y="13418"/>
                </a:cubicBezTo>
                <a:lnTo>
                  <a:pt x="4756" y="13415"/>
                </a:lnTo>
                <a:lnTo>
                  <a:pt x="4769" y="13411"/>
                </a:lnTo>
                <a:cubicBezTo>
                  <a:pt x="4769" y="13411"/>
                  <a:pt x="4782" y="13418"/>
                  <a:pt x="4782" y="13418"/>
                </a:cubicBezTo>
                <a:lnTo>
                  <a:pt x="4786" y="13421"/>
                </a:lnTo>
                <a:lnTo>
                  <a:pt x="4782" y="13418"/>
                </a:lnTo>
                <a:cubicBezTo>
                  <a:pt x="4791" y="13402"/>
                  <a:pt x="4804" y="13386"/>
                  <a:pt x="4812" y="13373"/>
                </a:cubicBezTo>
                <a:cubicBezTo>
                  <a:pt x="4829" y="13383"/>
                  <a:pt x="4842" y="13392"/>
                  <a:pt x="4859" y="13402"/>
                </a:cubicBezTo>
                <a:cubicBezTo>
                  <a:pt x="4855" y="13386"/>
                  <a:pt x="4859" y="13376"/>
                  <a:pt x="4864" y="13366"/>
                </a:cubicBezTo>
                <a:close/>
                <a:moveTo>
                  <a:pt x="16737" y="3051"/>
                </a:moveTo>
                <a:cubicBezTo>
                  <a:pt x="16737" y="3051"/>
                  <a:pt x="16741" y="3051"/>
                  <a:pt x="16737" y="3051"/>
                </a:cubicBezTo>
                <a:cubicBezTo>
                  <a:pt x="16771" y="3048"/>
                  <a:pt x="16801" y="3045"/>
                  <a:pt x="16831" y="3045"/>
                </a:cubicBezTo>
                <a:cubicBezTo>
                  <a:pt x="16831" y="3096"/>
                  <a:pt x="16801" y="3154"/>
                  <a:pt x="16900" y="3186"/>
                </a:cubicBezTo>
                <a:cubicBezTo>
                  <a:pt x="16926" y="3122"/>
                  <a:pt x="16857" y="3090"/>
                  <a:pt x="16831" y="3048"/>
                </a:cubicBezTo>
                <a:cubicBezTo>
                  <a:pt x="16801" y="3048"/>
                  <a:pt x="16771" y="3051"/>
                  <a:pt x="16737" y="3051"/>
                </a:cubicBezTo>
                <a:close/>
                <a:moveTo>
                  <a:pt x="5659" y="12307"/>
                </a:moveTo>
                <a:cubicBezTo>
                  <a:pt x="5655" y="12323"/>
                  <a:pt x="5655" y="12336"/>
                  <a:pt x="5659" y="12307"/>
                </a:cubicBezTo>
                <a:cubicBezTo>
                  <a:pt x="5668" y="12336"/>
                  <a:pt x="5664" y="12320"/>
                  <a:pt x="5659" y="12307"/>
                </a:cubicBezTo>
                <a:cubicBezTo>
                  <a:pt x="5655" y="12307"/>
                  <a:pt x="5659" y="12307"/>
                  <a:pt x="5659" y="12307"/>
                </a:cubicBezTo>
                <a:close/>
                <a:moveTo>
                  <a:pt x="9796" y="11364"/>
                </a:moveTo>
                <a:cubicBezTo>
                  <a:pt x="9792" y="11361"/>
                  <a:pt x="9788" y="11357"/>
                  <a:pt x="9779" y="11354"/>
                </a:cubicBezTo>
                <a:cubicBezTo>
                  <a:pt x="9788" y="11354"/>
                  <a:pt x="9792" y="11357"/>
                  <a:pt x="9796" y="11364"/>
                </a:cubicBezTo>
                <a:cubicBezTo>
                  <a:pt x="9813" y="11367"/>
                  <a:pt x="9826" y="11370"/>
                  <a:pt x="9800" y="11364"/>
                </a:cubicBezTo>
                <a:cubicBezTo>
                  <a:pt x="9831" y="11364"/>
                  <a:pt x="9813" y="11364"/>
                  <a:pt x="9796" y="11364"/>
                </a:cubicBezTo>
                <a:close/>
                <a:moveTo>
                  <a:pt x="13460" y="1902"/>
                </a:moveTo>
                <a:lnTo>
                  <a:pt x="13456" y="1899"/>
                </a:lnTo>
                <a:lnTo>
                  <a:pt x="13460" y="1902"/>
                </a:lnTo>
                <a:cubicBezTo>
                  <a:pt x="13469" y="1966"/>
                  <a:pt x="13520" y="1915"/>
                  <a:pt x="13550" y="1921"/>
                </a:cubicBezTo>
                <a:cubicBezTo>
                  <a:pt x="13529" y="1979"/>
                  <a:pt x="13606" y="1973"/>
                  <a:pt x="13641" y="1982"/>
                </a:cubicBezTo>
                <a:cubicBezTo>
                  <a:pt x="13924" y="2063"/>
                  <a:pt x="14221" y="2114"/>
                  <a:pt x="14505" y="2236"/>
                </a:cubicBezTo>
                <a:cubicBezTo>
                  <a:pt x="14316" y="1973"/>
                  <a:pt x="13942" y="1854"/>
                  <a:pt x="13550" y="1925"/>
                </a:cubicBezTo>
                <a:cubicBezTo>
                  <a:pt x="13520" y="1918"/>
                  <a:pt x="13490" y="1912"/>
                  <a:pt x="13460" y="1902"/>
                </a:cubicBezTo>
                <a:close/>
                <a:moveTo>
                  <a:pt x="1290" y="10658"/>
                </a:moveTo>
                <a:cubicBezTo>
                  <a:pt x="1243" y="10664"/>
                  <a:pt x="1226" y="10648"/>
                  <a:pt x="1234" y="10616"/>
                </a:cubicBezTo>
                <a:cubicBezTo>
                  <a:pt x="1234" y="10606"/>
                  <a:pt x="1234" y="10600"/>
                  <a:pt x="1234" y="10590"/>
                </a:cubicBezTo>
                <a:cubicBezTo>
                  <a:pt x="1256" y="10497"/>
                  <a:pt x="1333" y="10388"/>
                  <a:pt x="1118" y="10343"/>
                </a:cubicBezTo>
                <a:cubicBezTo>
                  <a:pt x="1080" y="10436"/>
                  <a:pt x="1093" y="10516"/>
                  <a:pt x="1170" y="10590"/>
                </a:cubicBezTo>
                <a:cubicBezTo>
                  <a:pt x="1166" y="10593"/>
                  <a:pt x="1161" y="10593"/>
                  <a:pt x="1161" y="10597"/>
                </a:cubicBezTo>
                <a:cubicBezTo>
                  <a:pt x="1166" y="10600"/>
                  <a:pt x="1166" y="10600"/>
                  <a:pt x="1170" y="10603"/>
                </a:cubicBezTo>
                <a:cubicBezTo>
                  <a:pt x="1174" y="10600"/>
                  <a:pt x="1174" y="10597"/>
                  <a:pt x="1179" y="10597"/>
                </a:cubicBezTo>
                <a:cubicBezTo>
                  <a:pt x="1200" y="10593"/>
                  <a:pt x="1217" y="10593"/>
                  <a:pt x="1239" y="10590"/>
                </a:cubicBezTo>
                <a:cubicBezTo>
                  <a:pt x="1239" y="10600"/>
                  <a:pt x="1239" y="10610"/>
                  <a:pt x="1239" y="10619"/>
                </a:cubicBezTo>
                <a:cubicBezTo>
                  <a:pt x="1183" y="10677"/>
                  <a:pt x="1260" y="10667"/>
                  <a:pt x="1295" y="10680"/>
                </a:cubicBezTo>
                <a:cubicBezTo>
                  <a:pt x="1299" y="10683"/>
                  <a:pt x="1303" y="10687"/>
                  <a:pt x="1308" y="10690"/>
                </a:cubicBezTo>
                <a:cubicBezTo>
                  <a:pt x="1303" y="10690"/>
                  <a:pt x="1299" y="10693"/>
                  <a:pt x="1299" y="10693"/>
                </a:cubicBezTo>
                <a:cubicBezTo>
                  <a:pt x="1299" y="10690"/>
                  <a:pt x="1299" y="10683"/>
                  <a:pt x="1299" y="10680"/>
                </a:cubicBezTo>
                <a:cubicBezTo>
                  <a:pt x="1290" y="10671"/>
                  <a:pt x="1290" y="10664"/>
                  <a:pt x="1290" y="10658"/>
                </a:cubicBezTo>
                <a:cubicBezTo>
                  <a:pt x="1295" y="10658"/>
                  <a:pt x="1295" y="10658"/>
                  <a:pt x="1299" y="10654"/>
                </a:cubicBezTo>
                <a:cubicBezTo>
                  <a:pt x="1295" y="10654"/>
                  <a:pt x="1295" y="10654"/>
                  <a:pt x="1290" y="10658"/>
                </a:cubicBezTo>
                <a:close/>
                <a:moveTo>
                  <a:pt x="14023" y="13039"/>
                </a:moveTo>
                <a:cubicBezTo>
                  <a:pt x="14006" y="13036"/>
                  <a:pt x="13985" y="13029"/>
                  <a:pt x="13950" y="13020"/>
                </a:cubicBezTo>
                <a:cubicBezTo>
                  <a:pt x="13980" y="13058"/>
                  <a:pt x="13997" y="13068"/>
                  <a:pt x="14023" y="13039"/>
                </a:cubicBezTo>
                <a:cubicBezTo>
                  <a:pt x="14023" y="13033"/>
                  <a:pt x="14028" y="13026"/>
                  <a:pt x="14032" y="13020"/>
                </a:cubicBezTo>
                <a:cubicBezTo>
                  <a:pt x="14028" y="13026"/>
                  <a:pt x="14023" y="13033"/>
                  <a:pt x="14023" y="13039"/>
                </a:cubicBezTo>
                <a:close/>
                <a:moveTo>
                  <a:pt x="3122" y="12311"/>
                </a:moveTo>
                <a:lnTo>
                  <a:pt x="3127" y="12314"/>
                </a:lnTo>
                <a:lnTo>
                  <a:pt x="3122" y="12311"/>
                </a:lnTo>
                <a:cubicBezTo>
                  <a:pt x="3092" y="12285"/>
                  <a:pt x="3071" y="12295"/>
                  <a:pt x="3058" y="12323"/>
                </a:cubicBezTo>
                <a:cubicBezTo>
                  <a:pt x="3079" y="12320"/>
                  <a:pt x="3101" y="12314"/>
                  <a:pt x="3122" y="12311"/>
                </a:cubicBezTo>
                <a:close/>
                <a:moveTo>
                  <a:pt x="5543" y="11601"/>
                </a:moveTo>
                <a:cubicBezTo>
                  <a:pt x="5543" y="11601"/>
                  <a:pt x="5543" y="11601"/>
                  <a:pt x="5543" y="11601"/>
                </a:cubicBezTo>
                <a:cubicBezTo>
                  <a:pt x="5522" y="11588"/>
                  <a:pt x="5496" y="11572"/>
                  <a:pt x="5539" y="11598"/>
                </a:cubicBezTo>
                <a:cubicBezTo>
                  <a:pt x="5492" y="11579"/>
                  <a:pt x="5517" y="11592"/>
                  <a:pt x="5543" y="11601"/>
                </a:cubicBezTo>
                <a:close/>
                <a:moveTo>
                  <a:pt x="6696" y="3202"/>
                </a:moveTo>
                <a:cubicBezTo>
                  <a:pt x="6709" y="3176"/>
                  <a:pt x="6730" y="3147"/>
                  <a:pt x="6678" y="3122"/>
                </a:cubicBezTo>
                <a:cubicBezTo>
                  <a:pt x="6683" y="3154"/>
                  <a:pt x="6691" y="3180"/>
                  <a:pt x="6696" y="3202"/>
                </a:cubicBezTo>
                <a:lnTo>
                  <a:pt x="6696" y="3202"/>
                </a:lnTo>
                <a:close/>
                <a:moveTo>
                  <a:pt x="2623" y="5144"/>
                </a:moveTo>
                <a:cubicBezTo>
                  <a:pt x="2585" y="5131"/>
                  <a:pt x="2546" y="5108"/>
                  <a:pt x="2524" y="5163"/>
                </a:cubicBezTo>
                <a:cubicBezTo>
                  <a:pt x="2563" y="5157"/>
                  <a:pt x="2593" y="5150"/>
                  <a:pt x="2623" y="5144"/>
                </a:cubicBezTo>
                <a:cubicBezTo>
                  <a:pt x="2619" y="5169"/>
                  <a:pt x="2610" y="5195"/>
                  <a:pt x="2602" y="5221"/>
                </a:cubicBezTo>
                <a:cubicBezTo>
                  <a:pt x="2619" y="5218"/>
                  <a:pt x="2636" y="5211"/>
                  <a:pt x="2649" y="5208"/>
                </a:cubicBezTo>
                <a:cubicBezTo>
                  <a:pt x="2744" y="5420"/>
                  <a:pt x="3200" y="5587"/>
                  <a:pt x="3617" y="5558"/>
                </a:cubicBezTo>
                <a:cubicBezTo>
                  <a:pt x="3784" y="5548"/>
                  <a:pt x="3858" y="5510"/>
                  <a:pt x="3879" y="5410"/>
                </a:cubicBezTo>
                <a:cubicBezTo>
                  <a:pt x="3505" y="5452"/>
                  <a:pt x="3148" y="5433"/>
                  <a:pt x="2826" y="5279"/>
                </a:cubicBezTo>
                <a:cubicBezTo>
                  <a:pt x="2817" y="5272"/>
                  <a:pt x="2813" y="5266"/>
                  <a:pt x="2804" y="5262"/>
                </a:cubicBezTo>
                <a:cubicBezTo>
                  <a:pt x="2800" y="5269"/>
                  <a:pt x="2800" y="5275"/>
                  <a:pt x="2795" y="5279"/>
                </a:cubicBezTo>
                <a:cubicBezTo>
                  <a:pt x="2740" y="5275"/>
                  <a:pt x="2757" y="5240"/>
                  <a:pt x="2744" y="5218"/>
                </a:cubicBezTo>
                <a:cubicBezTo>
                  <a:pt x="2739" y="5214"/>
                  <a:pt x="2731" y="5208"/>
                  <a:pt x="2727" y="5205"/>
                </a:cubicBezTo>
                <a:cubicBezTo>
                  <a:pt x="2701" y="5205"/>
                  <a:pt x="2675" y="5208"/>
                  <a:pt x="2649" y="5208"/>
                </a:cubicBezTo>
                <a:cubicBezTo>
                  <a:pt x="2641" y="5189"/>
                  <a:pt x="2632" y="5166"/>
                  <a:pt x="2623" y="5144"/>
                </a:cubicBezTo>
                <a:close/>
                <a:moveTo>
                  <a:pt x="4834" y="9997"/>
                </a:moveTo>
                <a:cubicBezTo>
                  <a:pt x="4838" y="9993"/>
                  <a:pt x="4842" y="9990"/>
                  <a:pt x="4842" y="9990"/>
                </a:cubicBezTo>
                <a:cubicBezTo>
                  <a:pt x="4842" y="9984"/>
                  <a:pt x="4838" y="9980"/>
                  <a:pt x="4834" y="9974"/>
                </a:cubicBezTo>
                <a:cubicBezTo>
                  <a:pt x="4816" y="9977"/>
                  <a:pt x="4799" y="9980"/>
                  <a:pt x="4782" y="9984"/>
                </a:cubicBezTo>
                <a:cubicBezTo>
                  <a:pt x="4786" y="9997"/>
                  <a:pt x="4791" y="10009"/>
                  <a:pt x="4799" y="10019"/>
                </a:cubicBezTo>
                <a:cubicBezTo>
                  <a:pt x="4808" y="10013"/>
                  <a:pt x="4821" y="10003"/>
                  <a:pt x="4834" y="9997"/>
                </a:cubicBezTo>
                <a:close/>
                <a:moveTo>
                  <a:pt x="9061" y="2217"/>
                </a:moveTo>
                <a:cubicBezTo>
                  <a:pt x="9035" y="2220"/>
                  <a:pt x="9005" y="2223"/>
                  <a:pt x="9052" y="2217"/>
                </a:cubicBezTo>
                <a:cubicBezTo>
                  <a:pt x="9014" y="2236"/>
                  <a:pt x="9035" y="2226"/>
                  <a:pt x="9061" y="2217"/>
                </a:cubicBezTo>
                <a:cubicBezTo>
                  <a:pt x="9061" y="2210"/>
                  <a:pt x="9061" y="2204"/>
                  <a:pt x="9065" y="2197"/>
                </a:cubicBezTo>
                <a:cubicBezTo>
                  <a:pt x="9065" y="2204"/>
                  <a:pt x="9061" y="2210"/>
                  <a:pt x="9061" y="2217"/>
                </a:cubicBezTo>
                <a:close/>
                <a:moveTo>
                  <a:pt x="12836" y="2409"/>
                </a:moveTo>
                <a:cubicBezTo>
                  <a:pt x="12871" y="2428"/>
                  <a:pt x="12901" y="2457"/>
                  <a:pt x="12940" y="2396"/>
                </a:cubicBezTo>
                <a:cubicBezTo>
                  <a:pt x="12897" y="2403"/>
                  <a:pt x="12866" y="2406"/>
                  <a:pt x="12836" y="2409"/>
                </a:cubicBezTo>
                <a:cubicBezTo>
                  <a:pt x="12828" y="2422"/>
                  <a:pt x="12819" y="2432"/>
                  <a:pt x="12836" y="2416"/>
                </a:cubicBezTo>
                <a:cubicBezTo>
                  <a:pt x="12832" y="2438"/>
                  <a:pt x="12832" y="2422"/>
                  <a:pt x="12836" y="2409"/>
                </a:cubicBezTo>
                <a:close/>
                <a:moveTo>
                  <a:pt x="14582" y="3314"/>
                </a:moveTo>
                <a:cubicBezTo>
                  <a:pt x="14595" y="3321"/>
                  <a:pt x="14612" y="3330"/>
                  <a:pt x="14625" y="3337"/>
                </a:cubicBezTo>
                <a:cubicBezTo>
                  <a:pt x="14621" y="3321"/>
                  <a:pt x="14617" y="3308"/>
                  <a:pt x="14612" y="3292"/>
                </a:cubicBezTo>
                <a:cubicBezTo>
                  <a:pt x="14522" y="3237"/>
                  <a:pt x="14556" y="3305"/>
                  <a:pt x="14535" y="3337"/>
                </a:cubicBezTo>
                <a:cubicBezTo>
                  <a:pt x="14556" y="3327"/>
                  <a:pt x="14569" y="3321"/>
                  <a:pt x="14582" y="3314"/>
                </a:cubicBezTo>
                <a:close/>
                <a:moveTo>
                  <a:pt x="7199" y="8096"/>
                </a:moveTo>
                <a:cubicBezTo>
                  <a:pt x="7177" y="8113"/>
                  <a:pt x="7156" y="8125"/>
                  <a:pt x="7139" y="8141"/>
                </a:cubicBezTo>
                <a:cubicBezTo>
                  <a:pt x="7091" y="8209"/>
                  <a:pt x="7040" y="8273"/>
                  <a:pt x="6992" y="8340"/>
                </a:cubicBezTo>
                <a:cubicBezTo>
                  <a:pt x="6949" y="8382"/>
                  <a:pt x="6906" y="8421"/>
                  <a:pt x="6859" y="8462"/>
                </a:cubicBezTo>
                <a:cubicBezTo>
                  <a:pt x="6868" y="8469"/>
                  <a:pt x="6881" y="8478"/>
                  <a:pt x="6893" y="8485"/>
                </a:cubicBezTo>
                <a:cubicBezTo>
                  <a:pt x="6936" y="8443"/>
                  <a:pt x="6979" y="8401"/>
                  <a:pt x="7022" y="8360"/>
                </a:cubicBezTo>
                <a:cubicBezTo>
                  <a:pt x="7053" y="8324"/>
                  <a:pt x="7083" y="8286"/>
                  <a:pt x="7113" y="8251"/>
                </a:cubicBezTo>
                <a:cubicBezTo>
                  <a:pt x="7113" y="8251"/>
                  <a:pt x="7108" y="8254"/>
                  <a:pt x="7108" y="8254"/>
                </a:cubicBezTo>
                <a:cubicBezTo>
                  <a:pt x="7147" y="8231"/>
                  <a:pt x="7190" y="8209"/>
                  <a:pt x="7229" y="8186"/>
                </a:cubicBezTo>
                <a:lnTo>
                  <a:pt x="7233" y="8190"/>
                </a:lnTo>
                <a:lnTo>
                  <a:pt x="7229" y="8186"/>
                </a:lnTo>
                <a:cubicBezTo>
                  <a:pt x="7199" y="8170"/>
                  <a:pt x="7169" y="8154"/>
                  <a:pt x="7139" y="8141"/>
                </a:cubicBezTo>
                <a:cubicBezTo>
                  <a:pt x="7182" y="8141"/>
                  <a:pt x="7220" y="8141"/>
                  <a:pt x="7263" y="8141"/>
                </a:cubicBezTo>
                <a:lnTo>
                  <a:pt x="7263" y="8145"/>
                </a:lnTo>
                <a:lnTo>
                  <a:pt x="7259" y="8141"/>
                </a:lnTo>
                <a:cubicBezTo>
                  <a:pt x="7250" y="8116"/>
                  <a:pt x="7263" y="8077"/>
                  <a:pt x="7199" y="8077"/>
                </a:cubicBezTo>
                <a:lnTo>
                  <a:pt x="7199" y="8077"/>
                </a:lnTo>
                <a:cubicBezTo>
                  <a:pt x="7199" y="8084"/>
                  <a:pt x="7195" y="8090"/>
                  <a:pt x="7199" y="8096"/>
                </a:cubicBezTo>
                <a:lnTo>
                  <a:pt x="7199" y="8096"/>
                </a:lnTo>
                <a:close/>
                <a:moveTo>
                  <a:pt x="3299" y="9358"/>
                </a:moveTo>
                <a:cubicBezTo>
                  <a:pt x="3243" y="9351"/>
                  <a:pt x="3191" y="9348"/>
                  <a:pt x="3191" y="9412"/>
                </a:cubicBezTo>
                <a:cubicBezTo>
                  <a:pt x="3213" y="9390"/>
                  <a:pt x="3234" y="9371"/>
                  <a:pt x="3268" y="9400"/>
                </a:cubicBezTo>
                <a:lnTo>
                  <a:pt x="3264" y="9403"/>
                </a:lnTo>
                <a:lnTo>
                  <a:pt x="3268" y="9396"/>
                </a:lnTo>
                <a:cubicBezTo>
                  <a:pt x="3316" y="9400"/>
                  <a:pt x="3316" y="9380"/>
                  <a:pt x="3299" y="9358"/>
                </a:cubicBezTo>
                <a:cubicBezTo>
                  <a:pt x="3307" y="9355"/>
                  <a:pt x="3320" y="9351"/>
                  <a:pt x="3299" y="9358"/>
                </a:cubicBezTo>
                <a:cubicBezTo>
                  <a:pt x="3307" y="9345"/>
                  <a:pt x="3303" y="9351"/>
                  <a:pt x="3299" y="9358"/>
                </a:cubicBezTo>
                <a:close/>
                <a:moveTo>
                  <a:pt x="5689" y="12157"/>
                </a:moveTo>
                <a:cubicBezTo>
                  <a:pt x="5788" y="12124"/>
                  <a:pt x="5720" y="12067"/>
                  <a:pt x="5724" y="12022"/>
                </a:cubicBezTo>
                <a:cubicBezTo>
                  <a:pt x="5702" y="11938"/>
                  <a:pt x="5720" y="11848"/>
                  <a:pt x="5621" y="11781"/>
                </a:cubicBezTo>
                <a:cubicBezTo>
                  <a:pt x="5668" y="11858"/>
                  <a:pt x="5599" y="11961"/>
                  <a:pt x="5724" y="12018"/>
                </a:cubicBezTo>
                <a:cubicBezTo>
                  <a:pt x="5685" y="12044"/>
                  <a:pt x="5646" y="12070"/>
                  <a:pt x="5689" y="12112"/>
                </a:cubicBezTo>
                <a:lnTo>
                  <a:pt x="5685" y="12108"/>
                </a:lnTo>
                <a:cubicBezTo>
                  <a:pt x="5685" y="12115"/>
                  <a:pt x="5685" y="12121"/>
                  <a:pt x="5685" y="12131"/>
                </a:cubicBezTo>
                <a:cubicBezTo>
                  <a:pt x="5689" y="12140"/>
                  <a:pt x="5689" y="12147"/>
                  <a:pt x="5689" y="12157"/>
                </a:cubicBezTo>
                <a:close/>
                <a:moveTo>
                  <a:pt x="5487" y="8738"/>
                </a:moveTo>
                <a:cubicBezTo>
                  <a:pt x="5487" y="8767"/>
                  <a:pt x="5505" y="8767"/>
                  <a:pt x="5543" y="8745"/>
                </a:cubicBezTo>
                <a:cubicBezTo>
                  <a:pt x="5513" y="8742"/>
                  <a:pt x="5496" y="8742"/>
                  <a:pt x="5487" y="8738"/>
                </a:cubicBezTo>
                <a:cubicBezTo>
                  <a:pt x="5526" y="8726"/>
                  <a:pt x="5565" y="8709"/>
                  <a:pt x="5603" y="8693"/>
                </a:cubicBezTo>
                <a:cubicBezTo>
                  <a:pt x="5612" y="8700"/>
                  <a:pt x="5616" y="8706"/>
                  <a:pt x="5612" y="8700"/>
                </a:cubicBezTo>
                <a:cubicBezTo>
                  <a:pt x="5616" y="8703"/>
                  <a:pt x="5608" y="8700"/>
                  <a:pt x="5603" y="8693"/>
                </a:cubicBezTo>
                <a:cubicBezTo>
                  <a:pt x="5595" y="8681"/>
                  <a:pt x="5586" y="8665"/>
                  <a:pt x="5578" y="8652"/>
                </a:cubicBezTo>
                <a:lnTo>
                  <a:pt x="5578" y="8652"/>
                </a:lnTo>
                <a:cubicBezTo>
                  <a:pt x="5526" y="8668"/>
                  <a:pt x="5474" y="8684"/>
                  <a:pt x="5427" y="8697"/>
                </a:cubicBezTo>
                <a:cubicBezTo>
                  <a:pt x="5427" y="8690"/>
                  <a:pt x="5427" y="8681"/>
                  <a:pt x="5427" y="8674"/>
                </a:cubicBezTo>
                <a:cubicBezTo>
                  <a:pt x="5427" y="8674"/>
                  <a:pt x="5427" y="8674"/>
                  <a:pt x="5427" y="8674"/>
                </a:cubicBezTo>
                <a:cubicBezTo>
                  <a:pt x="5354" y="8697"/>
                  <a:pt x="5281" y="8719"/>
                  <a:pt x="5130" y="8761"/>
                </a:cubicBezTo>
                <a:cubicBezTo>
                  <a:pt x="5298" y="8761"/>
                  <a:pt x="5384" y="8806"/>
                  <a:pt x="5457" y="8738"/>
                </a:cubicBezTo>
                <a:cubicBezTo>
                  <a:pt x="5466" y="8738"/>
                  <a:pt x="5474" y="8738"/>
                  <a:pt x="5487" y="8738"/>
                </a:cubicBezTo>
                <a:close/>
                <a:moveTo>
                  <a:pt x="14255" y="4020"/>
                </a:moveTo>
                <a:cubicBezTo>
                  <a:pt x="14251" y="4017"/>
                  <a:pt x="14243" y="4014"/>
                  <a:pt x="14238" y="4011"/>
                </a:cubicBezTo>
                <a:cubicBezTo>
                  <a:pt x="14243" y="4014"/>
                  <a:pt x="14251" y="4017"/>
                  <a:pt x="14255" y="4020"/>
                </a:cubicBezTo>
                <a:cubicBezTo>
                  <a:pt x="14217" y="4088"/>
                  <a:pt x="14243" y="4136"/>
                  <a:pt x="14350" y="4184"/>
                </a:cubicBezTo>
                <a:cubicBezTo>
                  <a:pt x="14311" y="4120"/>
                  <a:pt x="14286" y="4072"/>
                  <a:pt x="14255" y="4020"/>
                </a:cubicBezTo>
                <a:close/>
                <a:moveTo>
                  <a:pt x="16203" y="3205"/>
                </a:moveTo>
                <a:cubicBezTo>
                  <a:pt x="16212" y="3221"/>
                  <a:pt x="16225" y="3237"/>
                  <a:pt x="16234" y="3250"/>
                </a:cubicBezTo>
                <a:cubicBezTo>
                  <a:pt x="16173" y="3282"/>
                  <a:pt x="16225" y="3289"/>
                  <a:pt x="16281" y="3321"/>
                </a:cubicBezTo>
                <a:cubicBezTo>
                  <a:pt x="16255" y="3282"/>
                  <a:pt x="16242" y="3266"/>
                  <a:pt x="16234" y="3250"/>
                </a:cubicBezTo>
                <a:cubicBezTo>
                  <a:pt x="16307" y="3202"/>
                  <a:pt x="16277" y="3154"/>
                  <a:pt x="16208" y="3070"/>
                </a:cubicBezTo>
                <a:cubicBezTo>
                  <a:pt x="16208" y="3138"/>
                  <a:pt x="16208" y="3170"/>
                  <a:pt x="16203" y="3205"/>
                </a:cubicBezTo>
                <a:cubicBezTo>
                  <a:pt x="16208" y="3205"/>
                  <a:pt x="16203" y="3205"/>
                  <a:pt x="16203" y="3205"/>
                </a:cubicBezTo>
                <a:close/>
                <a:moveTo>
                  <a:pt x="17653" y="8652"/>
                </a:moveTo>
                <a:lnTo>
                  <a:pt x="17648" y="8649"/>
                </a:lnTo>
                <a:lnTo>
                  <a:pt x="17653" y="8652"/>
                </a:lnTo>
                <a:cubicBezTo>
                  <a:pt x="17730" y="8703"/>
                  <a:pt x="17812" y="8754"/>
                  <a:pt x="17889" y="8806"/>
                </a:cubicBezTo>
                <a:cubicBezTo>
                  <a:pt x="17889" y="8809"/>
                  <a:pt x="17889" y="8809"/>
                  <a:pt x="17893" y="8812"/>
                </a:cubicBezTo>
                <a:cubicBezTo>
                  <a:pt x="17893" y="8809"/>
                  <a:pt x="17893" y="8809"/>
                  <a:pt x="17893" y="8806"/>
                </a:cubicBezTo>
                <a:cubicBezTo>
                  <a:pt x="17842" y="8726"/>
                  <a:pt x="17773" y="8665"/>
                  <a:pt x="17653" y="8652"/>
                </a:cubicBezTo>
                <a:close/>
                <a:moveTo>
                  <a:pt x="16087" y="7153"/>
                </a:moveTo>
                <a:cubicBezTo>
                  <a:pt x="16182" y="7134"/>
                  <a:pt x="16225" y="7085"/>
                  <a:pt x="16229" y="7008"/>
                </a:cubicBezTo>
                <a:cubicBezTo>
                  <a:pt x="16113" y="7028"/>
                  <a:pt x="16083" y="7079"/>
                  <a:pt x="16087" y="7153"/>
                </a:cubicBezTo>
                <a:lnTo>
                  <a:pt x="16087" y="7153"/>
                </a:lnTo>
                <a:close/>
                <a:moveTo>
                  <a:pt x="6786" y="13411"/>
                </a:moveTo>
                <a:cubicBezTo>
                  <a:pt x="6795" y="13395"/>
                  <a:pt x="6803" y="13383"/>
                  <a:pt x="6812" y="13366"/>
                </a:cubicBezTo>
                <a:lnTo>
                  <a:pt x="6820" y="13363"/>
                </a:lnTo>
                <a:cubicBezTo>
                  <a:pt x="6820" y="13363"/>
                  <a:pt x="6812" y="13366"/>
                  <a:pt x="6812" y="13366"/>
                </a:cubicBezTo>
                <a:cubicBezTo>
                  <a:pt x="6773" y="13363"/>
                  <a:pt x="6730" y="13347"/>
                  <a:pt x="6700" y="13354"/>
                </a:cubicBezTo>
                <a:cubicBezTo>
                  <a:pt x="6623" y="13373"/>
                  <a:pt x="6601" y="13424"/>
                  <a:pt x="6588" y="13479"/>
                </a:cubicBezTo>
                <a:cubicBezTo>
                  <a:pt x="6580" y="13514"/>
                  <a:pt x="6597" y="13527"/>
                  <a:pt x="6640" y="13498"/>
                </a:cubicBezTo>
                <a:lnTo>
                  <a:pt x="6640" y="13498"/>
                </a:lnTo>
                <a:cubicBezTo>
                  <a:pt x="6683" y="13469"/>
                  <a:pt x="6777" y="13482"/>
                  <a:pt x="6786" y="13411"/>
                </a:cubicBezTo>
                <a:lnTo>
                  <a:pt x="6786" y="13411"/>
                </a:lnTo>
                <a:close/>
                <a:moveTo>
                  <a:pt x="4270" y="6793"/>
                </a:moveTo>
                <a:cubicBezTo>
                  <a:pt x="4438" y="6758"/>
                  <a:pt x="4490" y="6646"/>
                  <a:pt x="4503" y="6505"/>
                </a:cubicBezTo>
                <a:cubicBezTo>
                  <a:pt x="4447" y="6566"/>
                  <a:pt x="4391" y="6627"/>
                  <a:pt x="4335" y="6688"/>
                </a:cubicBezTo>
                <a:cubicBezTo>
                  <a:pt x="4292" y="6652"/>
                  <a:pt x="4348" y="6630"/>
                  <a:pt x="4356" y="6601"/>
                </a:cubicBezTo>
                <a:cubicBezTo>
                  <a:pt x="4391" y="6495"/>
                  <a:pt x="4464" y="6386"/>
                  <a:pt x="4335" y="6286"/>
                </a:cubicBezTo>
                <a:cubicBezTo>
                  <a:pt x="4335" y="6286"/>
                  <a:pt x="4335" y="6286"/>
                  <a:pt x="4335" y="6286"/>
                </a:cubicBezTo>
                <a:cubicBezTo>
                  <a:pt x="4331" y="6248"/>
                  <a:pt x="4326" y="6209"/>
                  <a:pt x="4322" y="6158"/>
                </a:cubicBezTo>
                <a:cubicBezTo>
                  <a:pt x="4202" y="6209"/>
                  <a:pt x="4150" y="6283"/>
                  <a:pt x="4094" y="6351"/>
                </a:cubicBezTo>
                <a:lnTo>
                  <a:pt x="4094" y="6351"/>
                </a:lnTo>
                <a:cubicBezTo>
                  <a:pt x="4073" y="6373"/>
                  <a:pt x="4055" y="6395"/>
                  <a:pt x="4034" y="6421"/>
                </a:cubicBezTo>
                <a:lnTo>
                  <a:pt x="4034" y="6421"/>
                </a:lnTo>
                <a:cubicBezTo>
                  <a:pt x="4202" y="6521"/>
                  <a:pt x="3987" y="6549"/>
                  <a:pt x="3974" y="6617"/>
                </a:cubicBezTo>
                <a:cubicBezTo>
                  <a:pt x="3969" y="6620"/>
                  <a:pt x="3969" y="6620"/>
                  <a:pt x="3965" y="6623"/>
                </a:cubicBezTo>
                <a:cubicBezTo>
                  <a:pt x="3969" y="6620"/>
                  <a:pt x="3969" y="6620"/>
                  <a:pt x="3974" y="6617"/>
                </a:cubicBezTo>
                <a:cubicBezTo>
                  <a:pt x="4017" y="6601"/>
                  <a:pt x="4004" y="6700"/>
                  <a:pt x="4068" y="6643"/>
                </a:cubicBezTo>
                <a:lnTo>
                  <a:pt x="4068" y="6643"/>
                </a:lnTo>
                <a:cubicBezTo>
                  <a:pt x="4111" y="6675"/>
                  <a:pt x="4197" y="6649"/>
                  <a:pt x="4215" y="6710"/>
                </a:cubicBezTo>
                <a:lnTo>
                  <a:pt x="4210" y="6713"/>
                </a:lnTo>
                <a:lnTo>
                  <a:pt x="4215" y="6710"/>
                </a:lnTo>
                <a:cubicBezTo>
                  <a:pt x="4236" y="6704"/>
                  <a:pt x="4253" y="6694"/>
                  <a:pt x="4275" y="6688"/>
                </a:cubicBezTo>
                <a:lnTo>
                  <a:pt x="4270" y="6691"/>
                </a:lnTo>
                <a:cubicBezTo>
                  <a:pt x="4292" y="6691"/>
                  <a:pt x="4313" y="6691"/>
                  <a:pt x="4331" y="6691"/>
                </a:cubicBezTo>
                <a:cubicBezTo>
                  <a:pt x="4313" y="6723"/>
                  <a:pt x="4292" y="6761"/>
                  <a:pt x="4270" y="6793"/>
                </a:cubicBezTo>
                <a:lnTo>
                  <a:pt x="4266" y="6803"/>
                </a:lnTo>
                <a:lnTo>
                  <a:pt x="4270" y="6793"/>
                </a:lnTo>
                <a:close/>
                <a:moveTo>
                  <a:pt x="12514" y="2480"/>
                </a:moveTo>
                <a:cubicBezTo>
                  <a:pt x="12243" y="2489"/>
                  <a:pt x="12123" y="2650"/>
                  <a:pt x="11981" y="2785"/>
                </a:cubicBezTo>
                <a:cubicBezTo>
                  <a:pt x="11963" y="2804"/>
                  <a:pt x="11946" y="2820"/>
                  <a:pt x="11976" y="2791"/>
                </a:cubicBezTo>
                <a:cubicBezTo>
                  <a:pt x="11959" y="2826"/>
                  <a:pt x="11968" y="2804"/>
                  <a:pt x="11981" y="2785"/>
                </a:cubicBezTo>
                <a:cubicBezTo>
                  <a:pt x="12166" y="2692"/>
                  <a:pt x="12290" y="2534"/>
                  <a:pt x="12514" y="2480"/>
                </a:cubicBezTo>
                <a:cubicBezTo>
                  <a:pt x="12514" y="2480"/>
                  <a:pt x="12514" y="2480"/>
                  <a:pt x="12514" y="2480"/>
                </a:cubicBezTo>
                <a:close/>
                <a:moveTo>
                  <a:pt x="1910" y="8693"/>
                </a:moveTo>
                <a:cubicBezTo>
                  <a:pt x="1901" y="8706"/>
                  <a:pt x="1892" y="8716"/>
                  <a:pt x="1884" y="8729"/>
                </a:cubicBezTo>
                <a:cubicBezTo>
                  <a:pt x="1901" y="8726"/>
                  <a:pt x="1922" y="8719"/>
                  <a:pt x="1940" y="8716"/>
                </a:cubicBezTo>
                <a:cubicBezTo>
                  <a:pt x="2056" y="8655"/>
                  <a:pt x="2176" y="8591"/>
                  <a:pt x="2331" y="8511"/>
                </a:cubicBezTo>
                <a:cubicBezTo>
                  <a:pt x="2099" y="8511"/>
                  <a:pt x="1991" y="8588"/>
                  <a:pt x="1910" y="8693"/>
                </a:cubicBezTo>
                <a:close/>
                <a:moveTo>
                  <a:pt x="7057" y="6264"/>
                </a:moveTo>
                <a:cubicBezTo>
                  <a:pt x="7057" y="6270"/>
                  <a:pt x="7057" y="6273"/>
                  <a:pt x="7057" y="6273"/>
                </a:cubicBezTo>
                <a:cubicBezTo>
                  <a:pt x="7057" y="6277"/>
                  <a:pt x="7053" y="6270"/>
                  <a:pt x="7057" y="6264"/>
                </a:cubicBezTo>
                <a:cubicBezTo>
                  <a:pt x="7083" y="6200"/>
                  <a:pt x="7109" y="6135"/>
                  <a:pt x="7143" y="6049"/>
                </a:cubicBezTo>
                <a:cubicBezTo>
                  <a:pt x="6988" y="6155"/>
                  <a:pt x="6954" y="6280"/>
                  <a:pt x="6902" y="6411"/>
                </a:cubicBezTo>
                <a:cubicBezTo>
                  <a:pt x="7083" y="6421"/>
                  <a:pt x="6988" y="6299"/>
                  <a:pt x="7057" y="6264"/>
                </a:cubicBezTo>
                <a:close/>
                <a:moveTo>
                  <a:pt x="4799" y="11322"/>
                </a:moveTo>
                <a:cubicBezTo>
                  <a:pt x="4799" y="11319"/>
                  <a:pt x="4799" y="11316"/>
                  <a:pt x="4799" y="11316"/>
                </a:cubicBezTo>
                <a:cubicBezTo>
                  <a:pt x="4804" y="11316"/>
                  <a:pt x="4804" y="11319"/>
                  <a:pt x="4799" y="11322"/>
                </a:cubicBezTo>
                <a:cubicBezTo>
                  <a:pt x="4868" y="11428"/>
                  <a:pt x="4933" y="11534"/>
                  <a:pt x="5006" y="11653"/>
                </a:cubicBezTo>
                <a:cubicBezTo>
                  <a:pt x="5092" y="11540"/>
                  <a:pt x="4950" y="11345"/>
                  <a:pt x="4799" y="11322"/>
                </a:cubicBezTo>
                <a:close/>
                <a:moveTo>
                  <a:pt x="2559" y="11826"/>
                </a:moveTo>
                <a:cubicBezTo>
                  <a:pt x="2378" y="11836"/>
                  <a:pt x="2275" y="11919"/>
                  <a:pt x="2163" y="12051"/>
                </a:cubicBezTo>
                <a:cubicBezTo>
                  <a:pt x="2404" y="12051"/>
                  <a:pt x="2481" y="11938"/>
                  <a:pt x="2559" y="11826"/>
                </a:cubicBezTo>
                <a:lnTo>
                  <a:pt x="2559" y="11826"/>
                </a:lnTo>
                <a:lnTo>
                  <a:pt x="2559" y="11826"/>
                </a:lnTo>
                <a:close/>
                <a:moveTo>
                  <a:pt x="6902" y="7638"/>
                </a:moveTo>
                <a:cubicBezTo>
                  <a:pt x="6777" y="7718"/>
                  <a:pt x="6648" y="7798"/>
                  <a:pt x="6476" y="7910"/>
                </a:cubicBezTo>
                <a:cubicBezTo>
                  <a:pt x="6790" y="7904"/>
                  <a:pt x="6825" y="7756"/>
                  <a:pt x="6902" y="7638"/>
                </a:cubicBezTo>
                <a:cubicBezTo>
                  <a:pt x="6911" y="7621"/>
                  <a:pt x="6919" y="7605"/>
                  <a:pt x="6902" y="7631"/>
                </a:cubicBezTo>
                <a:cubicBezTo>
                  <a:pt x="6906" y="7605"/>
                  <a:pt x="6906" y="7621"/>
                  <a:pt x="6902" y="7638"/>
                </a:cubicBezTo>
                <a:close/>
                <a:moveTo>
                  <a:pt x="6193" y="3295"/>
                </a:moveTo>
                <a:cubicBezTo>
                  <a:pt x="6197" y="3327"/>
                  <a:pt x="6201" y="3359"/>
                  <a:pt x="6205" y="3391"/>
                </a:cubicBezTo>
                <a:cubicBezTo>
                  <a:pt x="6218" y="3391"/>
                  <a:pt x="6227" y="3391"/>
                  <a:pt x="6240" y="3388"/>
                </a:cubicBezTo>
                <a:cubicBezTo>
                  <a:pt x="6274" y="3218"/>
                  <a:pt x="6304" y="3045"/>
                  <a:pt x="6339" y="2875"/>
                </a:cubicBezTo>
                <a:cubicBezTo>
                  <a:pt x="6485" y="2990"/>
                  <a:pt x="6326" y="3163"/>
                  <a:pt x="6481" y="3292"/>
                </a:cubicBezTo>
                <a:cubicBezTo>
                  <a:pt x="6468" y="3029"/>
                  <a:pt x="6554" y="2788"/>
                  <a:pt x="6640" y="2547"/>
                </a:cubicBezTo>
                <a:cubicBezTo>
                  <a:pt x="6644" y="2538"/>
                  <a:pt x="6648" y="2525"/>
                  <a:pt x="6640" y="2544"/>
                </a:cubicBezTo>
                <a:cubicBezTo>
                  <a:pt x="6635" y="2525"/>
                  <a:pt x="6640" y="2538"/>
                  <a:pt x="6640" y="2547"/>
                </a:cubicBezTo>
                <a:cubicBezTo>
                  <a:pt x="6468" y="2573"/>
                  <a:pt x="6506" y="2733"/>
                  <a:pt x="6369" y="2788"/>
                </a:cubicBezTo>
                <a:cubicBezTo>
                  <a:pt x="6360" y="2788"/>
                  <a:pt x="6347" y="2788"/>
                  <a:pt x="6339" y="2788"/>
                </a:cubicBezTo>
                <a:cubicBezTo>
                  <a:pt x="6317" y="2782"/>
                  <a:pt x="6300" y="2772"/>
                  <a:pt x="6279" y="2765"/>
                </a:cubicBezTo>
                <a:cubicBezTo>
                  <a:pt x="6283" y="2762"/>
                  <a:pt x="6291" y="2759"/>
                  <a:pt x="6296" y="2756"/>
                </a:cubicBezTo>
                <a:cubicBezTo>
                  <a:pt x="6291" y="2759"/>
                  <a:pt x="6287" y="2765"/>
                  <a:pt x="6283" y="2769"/>
                </a:cubicBezTo>
                <a:cubicBezTo>
                  <a:pt x="6227" y="2936"/>
                  <a:pt x="6184" y="3099"/>
                  <a:pt x="6197" y="3273"/>
                </a:cubicBezTo>
                <a:cubicBezTo>
                  <a:pt x="6193" y="3279"/>
                  <a:pt x="6193" y="3285"/>
                  <a:pt x="6193" y="3295"/>
                </a:cubicBezTo>
                <a:close/>
                <a:moveTo>
                  <a:pt x="16294" y="4197"/>
                </a:moveTo>
                <a:cubicBezTo>
                  <a:pt x="16513" y="4142"/>
                  <a:pt x="16676" y="4040"/>
                  <a:pt x="16784" y="3886"/>
                </a:cubicBezTo>
                <a:cubicBezTo>
                  <a:pt x="16586" y="4008"/>
                  <a:pt x="16363" y="4097"/>
                  <a:pt x="16139" y="4197"/>
                </a:cubicBezTo>
                <a:cubicBezTo>
                  <a:pt x="16212" y="4251"/>
                  <a:pt x="16251" y="4213"/>
                  <a:pt x="16294" y="4197"/>
                </a:cubicBezTo>
                <a:lnTo>
                  <a:pt x="16294" y="4197"/>
                </a:lnTo>
                <a:close/>
                <a:moveTo>
                  <a:pt x="13782" y="2676"/>
                </a:moveTo>
                <a:lnTo>
                  <a:pt x="13782" y="2676"/>
                </a:lnTo>
                <a:cubicBezTo>
                  <a:pt x="13800" y="2682"/>
                  <a:pt x="13821" y="2688"/>
                  <a:pt x="13843" y="2698"/>
                </a:cubicBezTo>
                <a:lnTo>
                  <a:pt x="13838" y="2695"/>
                </a:lnTo>
                <a:cubicBezTo>
                  <a:pt x="13856" y="2717"/>
                  <a:pt x="13860" y="2746"/>
                  <a:pt x="13924" y="2730"/>
                </a:cubicBezTo>
                <a:cubicBezTo>
                  <a:pt x="13929" y="2669"/>
                  <a:pt x="13933" y="2602"/>
                  <a:pt x="13937" y="2534"/>
                </a:cubicBezTo>
                <a:cubicBezTo>
                  <a:pt x="13765" y="2525"/>
                  <a:pt x="13606" y="2518"/>
                  <a:pt x="13382" y="2509"/>
                </a:cubicBezTo>
                <a:cubicBezTo>
                  <a:pt x="13559" y="2583"/>
                  <a:pt x="13671" y="2631"/>
                  <a:pt x="13782" y="2676"/>
                </a:cubicBezTo>
                <a:close/>
                <a:moveTo>
                  <a:pt x="3625" y="12201"/>
                </a:moveTo>
                <a:cubicBezTo>
                  <a:pt x="3634" y="12173"/>
                  <a:pt x="3638" y="12144"/>
                  <a:pt x="3651" y="12108"/>
                </a:cubicBezTo>
                <a:cubicBezTo>
                  <a:pt x="3600" y="12134"/>
                  <a:pt x="3552" y="12153"/>
                  <a:pt x="3600" y="12201"/>
                </a:cubicBezTo>
                <a:cubicBezTo>
                  <a:pt x="3458" y="12288"/>
                  <a:pt x="3174" y="12262"/>
                  <a:pt x="3213" y="12484"/>
                </a:cubicBezTo>
                <a:cubicBezTo>
                  <a:pt x="3213" y="12484"/>
                  <a:pt x="3213" y="12484"/>
                  <a:pt x="3213" y="12481"/>
                </a:cubicBezTo>
                <a:cubicBezTo>
                  <a:pt x="3436" y="12461"/>
                  <a:pt x="3522" y="12295"/>
                  <a:pt x="3711" y="12240"/>
                </a:cubicBezTo>
                <a:cubicBezTo>
                  <a:pt x="3698" y="12224"/>
                  <a:pt x="3694" y="12214"/>
                  <a:pt x="3690" y="12211"/>
                </a:cubicBezTo>
                <a:cubicBezTo>
                  <a:pt x="3664" y="12205"/>
                  <a:pt x="3643" y="12205"/>
                  <a:pt x="3625" y="12201"/>
                </a:cubicBezTo>
                <a:close/>
                <a:moveTo>
                  <a:pt x="12398" y="1793"/>
                </a:moveTo>
                <a:lnTo>
                  <a:pt x="12398" y="1793"/>
                </a:lnTo>
                <a:cubicBezTo>
                  <a:pt x="12174" y="1854"/>
                  <a:pt x="11942" y="1915"/>
                  <a:pt x="11843" y="2156"/>
                </a:cubicBezTo>
                <a:cubicBezTo>
                  <a:pt x="12075" y="1947"/>
                  <a:pt x="12376" y="1902"/>
                  <a:pt x="12630" y="1793"/>
                </a:cubicBezTo>
                <a:lnTo>
                  <a:pt x="12643" y="1790"/>
                </a:lnTo>
                <a:lnTo>
                  <a:pt x="12634" y="1793"/>
                </a:lnTo>
                <a:cubicBezTo>
                  <a:pt x="12553" y="1793"/>
                  <a:pt x="12475" y="1793"/>
                  <a:pt x="12398" y="1793"/>
                </a:cubicBezTo>
                <a:close/>
                <a:moveTo>
                  <a:pt x="933" y="10699"/>
                </a:moveTo>
                <a:cubicBezTo>
                  <a:pt x="942" y="10719"/>
                  <a:pt x="942" y="10760"/>
                  <a:pt x="989" y="10706"/>
                </a:cubicBezTo>
                <a:cubicBezTo>
                  <a:pt x="968" y="10706"/>
                  <a:pt x="951" y="10703"/>
                  <a:pt x="933" y="10699"/>
                </a:cubicBezTo>
                <a:cubicBezTo>
                  <a:pt x="938" y="10677"/>
                  <a:pt x="998" y="10667"/>
                  <a:pt x="964" y="10632"/>
                </a:cubicBezTo>
                <a:lnTo>
                  <a:pt x="964" y="10632"/>
                </a:lnTo>
                <a:cubicBezTo>
                  <a:pt x="946" y="10513"/>
                  <a:pt x="985" y="10404"/>
                  <a:pt x="1088" y="10301"/>
                </a:cubicBezTo>
                <a:cubicBezTo>
                  <a:pt x="968" y="10276"/>
                  <a:pt x="890" y="10292"/>
                  <a:pt x="839" y="10366"/>
                </a:cubicBezTo>
                <a:cubicBezTo>
                  <a:pt x="740" y="10500"/>
                  <a:pt x="813" y="10603"/>
                  <a:pt x="933" y="10699"/>
                </a:cubicBezTo>
                <a:close/>
                <a:moveTo>
                  <a:pt x="14522" y="3712"/>
                </a:moveTo>
                <a:lnTo>
                  <a:pt x="14526" y="3715"/>
                </a:lnTo>
                <a:lnTo>
                  <a:pt x="14522" y="3712"/>
                </a:lnTo>
                <a:cubicBezTo>
                  <a:pt x="14522" y="3613"/>
                  <a:pt x="14522" y="3510"/>
                  <a:pt x="14522" y="3407"/>
                </a:cubicBezTo>
                <a:lnTo>
                  <a:pt x="14526" y="3404"/>
                </a:lnTo>
                <a:lnTo>
                  <a:pt x="14522" y="3407"/>
                </a:lnTo>
                <a:cubicBezTo>
                  <a:pt x="14479" y="3366"/>
                  <a:pt x="14432" y="3382"/>
                  <a:pt x="14402" y="3414"/>
                </a:cubicBezTo>
                <a:cubicBezTo>
                  <a:pt x="14303" y="3517"/>
                  <a:pt x="14251" y="3632"/>
                  <a:pt x="14243" y="3757"/>
                </a:cubicBezTo>
                <a:cubicBezTo>
                  <a:pt x="14243" y="3773"/>
                  <a:pt x="14195" y="3860"/>
                  <a:pt x="14311" y="3847"/>
                </a:cubicBezTo>
                <a:cubicBezTo>
                  <a:pt x="14311" y="3841"/>
                  <a:pt x="14311" y="3831"/>
                  <a:pt x="14311" y="3825"/>
                </a:cubicBezTo>
                <a:cubicBezTo>
                  <a:pt x="14333" y="3754"/>
                  <a:pt x="14354" y="3683"/>
                  <a:pt x="14380" y="3603"/>
                </a:cubicBezTo>
                <a:cubicBezTo>
                  <a:pt x="14436" y="3645"/>
                  <a:pt x="14479" y="3677"/>
                  <a:pt x="14522" y="3712"/>
                </a:cubicBezTo>
                <a:close/>
                <a:moveTo>
                  <a:pt x="19072" y="6184"/>
                </a:moveTo>
                <a:cubicBezTo>
                  <a:pt x="19106" y="6148"/>
                  <a:pt x="19136" y="6116"/>
                  <a:pt x="19201" y="6049"/>
                </a:cubicBezTo>
                <a:cubicBezTo>
                  <a:pt x="19037" y="6087"/>
                  <a:pt x="18964" y="5908"/>
                  <a:pt x="18809" y="6023"/>
                </a:cubicBezTo>
                <a:cubicBezTo>
                  <a:pt x="18715" y="6094"/>
                  <a:pt x="18612" y="6161"/>
                  <a:pt x="18659" y="6286"/>
                </a:cubicBezTo>
                <a:cubicBezTo>
                  <a:pt x="18809" y="6273"/>
                  <a:pt x="18835" y="6142"/>
                  <a:pt x="18960" y="6123"/>
                </a:cubicBezTo>
                <a:cubicBezTo>
                  <a:pt x="18999" y="6142"/>
                  <a:pt x="19037" y="6164"/>
                  <a:pt x="19072" y="6184"/>
                </a:cubicBezTo>
                <a:cubicBezTo>
                  <a:pt x="19067" y="6187"/>
                  <a:pt x="19059" y="6187"/>
                  <a:pt x="19050" y="6187"/>
                </a:cubicBezTo>
                <a:cubicBezTo>
                  <a:pt x="19059" y="6187"/>
                  <a:pt x="19067" y="6184"/>
                  <a:pt x="19072" y="6184"/>
                </a:cubicBezTo>
                <a:close/>
                <a:moveTo>
                  <a:pt x="18005" y="10414"/>
                </a:moveTo>
                <a:cubicBezTo>
                  <a:pt x="18078" y="10407"/>
                  <a:pt x="18083" y="10311"/>
                  <a:pt x="18203" y="10340"/>
                </a:cubicBezTo>
                <a:cubicBezTo>
                  <a:pt x="18216" y="10420"/>
                  <a:pt x="18225" y="10507"/>
                  <a:pt x="18242" y="10616"/>
                </a:cubicBezTo>
                <a:cubicBezTo>
                  <a:pt x="18440" y="10427"/>
                  <a:pt x="18319" y="10289"/>
                  <a:pt x="18199" y="10144"/>
                </a:cubicBezTo>
                <a:cubicBezTo>
                  <a:pt x="18169" y="10173"/>
                  <a:pt x="18147" y="10195"/>
                  <a:pt x="18121" y="10218"/>
                </a:cubicBezTo>
                <a:lnTo>
                  <a:pt x="18121" y="10218"/>
                </a:lnTo>
                <a:cubicBezTo>
                  <a:pt x="18078" y="10215"/>
                  <a:pt x="18031" y="10215"/>
                  <a:pt x="17975" y="10212"/>
                </a:cubicBezTo>
                <a:cubicBezTo>
                  <a:pt x="17988" y="10282"/>
                  <a:pt x="17997" y="10350"/>
                  <a:pt x="18005" y="10414"/>
                </a:cubicBezTo>
                <a:cubicBezTo>
                  <a:pt x="18001" y="10423"/>
                  <a:pt x="17992" y="10433"/>
                  <a:pt x="17984" y="10443"/>
                </a:cubicBezTo>
                <a:cubicBezTo>
                  <a:pt x="17992" y="10446"/>
                  <a:pt x="18001" y="10449"/>
                  <a:pt x="18010" y="10449"/>
                </a:cubicBezTo>
                <a:cubicBezTo>
                  <a:pt x="18005" y="10436"/>
                  <a:pt x="18005" y="10423"/>
                  <a:pt x="18005" y="10414"/>
                </a:cubicBezTo>
                <a:close/>
                <a:moveTo>
                  <a:pt x="1260" y="8565"/>
                </a:moveTo>
                <a:cubicBezTo>
                  <a:pt x="1454" y="8620"/>
                  <a:pt x="1557" y="8543"/>
                  <a:pt x="1677" y="8405"/>
                </a:cubicBezTo>
                <a:cubicBezTo>
                  <a:pt x="1557" y="8437"/>
                  <a:pt x="1484" y="8459"/>
                  <a:pt x="1398" y="8482"/>
                </a:cubicBezTo>
                <a:cubicBezTo>
                  <a:pt x="1424" y="8356"/>
                  <a:pt x="1587" y="8353"/>
                  <a:pt x="1686" y="8270"/>
                </a:cubicBezTo>
                <a:cubicBezTo>
                  <a:pt x="1535" y="8257"/>
                  <a:pt x="1406" y="8247"/>
                  <a:pt x="1308" y="8167"/>
                </a:cubicBezTo>
                <a:cubicBezTo>
                  <a:pt x="1286" y="8196"/>
                  <a:pt x="1273" y="8215"/>
                  <a:pt x="1260" y="8231"/>
                </a:cubicBezTo>
                <a:cubicBezTo>
                  <a:pt x="1256" y="8228"/>
                  <a:pt x="1252" y="8225"/>
                  <a:pt x="1256" y="8225"/>
                </a:cubicBezTo>
                <a:cubicBezTo>
                  <a:pt x="1252" y="8222"/>
                  <a:pt x="1256" y="8225"/>
                  <a:pt x="1265" y="8228"/>
                </a:cubicBezTo>
                <a:cubicBezTo>
                  <a:pt x="1230" y="8263"/>
                  <a:pt x="1187" y="8295"/>
                  <a:pt x="1157" y="8334"/>
                </a:cubicBezTo>
                <a:cubicBezTo>
                  <a:pt x="1071" y="8443"/>
                  <a:pt x="1252" y="8478"/>
                  <a:pt x="1260" y="8565"/>
                </a:cubicBezTo>
                <a:lnTo>
                  <a:pt x="1260" y="8565"/>
                </a:lnTo>
                <a:lnTo>
                  <a:pt x="1260" y="8565"/>
                </a:lnTo>
                <a:close/>
                <a:moveTo>
                  <a:pt x="6605" y="7326"/>
                </a:moveTo>
                <a:cubicBezTo>
                  <a:pt x="6180" y="7612"/>
                  <a:pt x="6137" y="7663"/>
                  <a:pt x="6210" y="7779"/>
                </a:cubicBezTo>
                <a:cubicBezTo>
                  <a:pt x="6502" y="7731"/>
                  <a:pt x="6764" y="7650"/>
                  <a:pt x="6842" y="7394"/>
                </a:cubicBezTo>
                <a:cubicBezTo>
                  <a:pt x="6713" y="7458"/>
                  <a:pt x="6631" y="7564"/>
                  <a:pt x="6468" y="7593"/>
                </a:cubicBezTo>
                <a:cubicBezTo>
                  <a:pt x="6463" y="7483"/>
                  <a:pt x="6562" y="7413"/>
                  <a:pt x="6605" y="7326"/>
                </a:cubicBezTo>
                <a:cubicBezTo>
                  <a:pt x="6610" y="7326"/>
                  <a:pt x="6614" y="7326"/>
                  <a:pt x="6614" y="7323"/>
                </a:cubicBezTo>
                <a:cubicBezTo>
                  <a:pt x="6614" y="7326"/>
                  <a:pt x="6610" y="7326"/>
                  <a:pt x="6605" y="7326"/>
                </a:cubicBezTo>
                <a:close/>
                <a:moveTo>
                  <a:pt x="11710" y="2518"/>
                </a:moveTo>
                <a:cubicBezTo>
                  <a:pt x="11804" y="2560"/>
                  <a:pt x="11865" y="2499"/>
                  <a:pt x="11908" y="2464"/>
                </a:cubicBezTo>
                <a:cubicBezTo>
                  <a:pt x="12209" y="2194"/>
                  <a:pt x="12570" y="2002"/>
                  <a:pt x="13073" y="1928"/>
                </a:cubicBezTo>
                <a:cubicBezTo>
                  <a:pt x="12565" y="1873"/>
                  <a:pt x="11895" y="2175"/>
                  <a:pt x="11710" y="2518"/>
                </a:cubicBezTo>
                <a:cubicBezTo>
                  <a:pt x="11705" y="2531"/>
                  <a:pt x="11701" y="2541"/>
                  <a:pt x="11710" y="2525"/>
                </a:cubicBezTo>
                <a:cubicBezTo>
                  <a:pt x="11714" y="2541"/>
                  <a:pt x="11710" y="2531"/>
                  <a:pt x="11710" y="2518"/>
                </a:cubicBezTo>
                <a:close/>
                <a:moveTo>
                  <a:pt x="2146" y="7570"/>
                </a:moveTo>
                <a:cubicBezTo>
                  <a:pt x="2185" y="7480"/>
                  <a:pt x="2056" y="7474"/>
                  <a:pt x="2004" y="7435"/>
                </a:cubicBezTo>
                <a:cubicBezTo>
                  <a:pt x="1948" y="7390"/>
                  <a:pt x="1845" y="7413"/>
                  <a:pt x="1763" y="7458"/>
                </a:cubicBezTo>
                <a:cubicBezTo>
                  <a:pt x="1798" y="7496"/>
                  <a:pt x="1832" y="7532"/>
                  <a:pt x="1867" y="7570"/>
                </a:cubicBezTo>
                <a:cubicBezTo>
                  <a:pt x="1746" y="7609"/>
                  <a:pt x="1669" y="7532"/>
                  <a:pt x="1578" y="7532"/>
                </a:cubicBezTo>
                <a:cubicBezTo>
                  <a:pt x="1454" y="7535"/>
                  <a:pt x="1398" y="7776"/>
                  <a:pt x="1518" y="7804"/>
                </a:cubicBezTo>
                <a:cubicBezTo>
                  <a:pt x="1776" y="7869"/>
                  <a:pt x="1884" y="7711"/>
                  <a:pt x="2008" y="7593"/>
                </a:cubicBezTo>
                <a:cubicBezTo>
                  <a:pt x="2060" y="7605"/>
                  <a:pt x="2043" y="7663"/>
                  <a:pt x="2120" y="7650"/>
                </a:cubicBezTo>
                <a:cubicBezTo>
                  <a:pt x="2163" y="7638"/>
                  <a:pt x="2180" y="7609"/>
                  <a:pt x="2146" y="7570"/>
                </a:cubicBezTo>
                <a:lnTo>
                  <a:pt x="2146" y="7570"/>
                </a:lnTo>
                <a:close/>
                <a:moveTo>
                  <a:pt x="3385" y="11184"/>
                </a:moveTo>
                <a:cubicBezTo>
                  <a:pt x="3428" y="11194"/>
                  <a:pt x="3471" y="11194"/>
                  <a:pt x="3501" y="11165"/>
                </a:cubicBezTo>
                <a:cubicBezTo>
                  <a:pt x="3505" y="11162"/>
                  <a:pt x="3514" y="11158"/>
                  <a:pt x="3514" y="11162"/>
                </a:cubicBezTo>
                <a:cubicBezTo>
                  <a:pt x="3514" y="11162"/>
                  <a:pt x="3509" y="11165"/>
                  <a:pt x="3505" y="11168"/>
                </a:cubicBezTo>
                <a:cubicBezTo>
                  <a:pt x="3492" y="11046"/>
                  <a:pt x="3660" y="11162"/>
                  <a:pt x="3686" y="11085"/>
                </a:cubicBezTo>
                <a:cubicBezTo>
                  <a:pt x="3587" y="11065"/>
                  <a:pt x="3483" y="11043"/>
                  <a:pt x="3324" y="11011"/>
                </a:cubicBezTo>
                <a:cubicBezTo>
                  <a:pt x="3397" y="10975"/>
                  <a:pt x="3428" y="10963"/>
                  <a:pt x="3458" y="10947"/>
                </a:cubicBezTo>
                <a:cubicBezTo>
                  <a:pt x="3419" y="10930"/>
                  <a:pt x="3376" y="10911"/>
                  <a:pt x="3333" y="10895"/>
                </a:cubicBezTo>
                <a:cubicBezTo>
                  <a:pt x="3380" y="10796"/>
                  <a:pt x="3514" y="10802"/>
                  <a:pt x="3595" y="10751"/>
                </a:cubicBezTo>
                <a:cubicBezTo>
                  <a:pt x="3526" y="10703"/>
                  <a:pt x="3389" y="10770"/>
                  <a:pt x="3367" y="10661"/>
                </a:cubicBezTo>
                <a:cubicBezTo>
                  <a:pt x="3195" y="10696"/>
                  <a:pt x="3010" y="10703"/>
                  <a:pt x="2860" y="10802"/>
                </a:cubicBezTo>
                <a:cubicBezTo>
                  <a:pt x="3002" y="10863"/>
                  <a:pt x="3127" y="10783"/>
                  <a:pt x="3256" y="10812"/>
                </a:cubicBezTo>
                <a:cubicBezTo>
                  <a:pt x="3187" y="10895"/>
                  <a:pt x="3023" y="10873"/>
                  <a:pt x="2976" y="10969"/>
                </a:cubicBezTo>
                <a:cubicBezTo>
                  <a:pt x="3041" y="11004"/>
                  <a:pt x="3139" y="10956"/>
                  <a:pt x="3187" y="11024"/>
                </a:cubicBezTo>
                <a:cubicBezTo>
                  <a:pt x="3152" y="11052"/>
                  <a:pt x="3122" y="11081"/>
                  <a:pt x="3075" y="11123"/>
                </a:cubicBezTo>
                <a:cubicBezTo>
                  <a:pt x="3161" y="11129"/>
                  <a:pt x="3225" y="11129"/>
                  <a:pt x="3286" y="11142"/>
                </a:cubicBezTo>
                <a:cubicBezTo>
                  <a:pt x="3316" y="11149"/>
                  <a:pt x="3406" y="11091"/>
                  <a:pt x="3385" y="11184"/>
                </a:cubicBezTo>
                <a:lnTo>
                  <a:pt x="3385" y="11184"/>
                </a:lnTo>
                <a:close/>
                <a:moveTo>
                  <a:pt x="5100" y="8231"/>
                </a:moveTo>
                <a:cubicBezTo>
                  <a:pt x="4997" y="8254"/>
                  <a:pt x="4894" y="8276"/>
                  <a:pt x="4773" y="8302"/>
                </a:cubicBezTo>
                <a:cubicBezTo>
                  <a:pt x="4812" y="8148"/>
                  <a:pt x="4993" y="8119"/>
                  <a:pt x="5122" y="8035"/>
                </a:cubicBezTo>
                <a:cubicBezTo>
                  <a:pt x="4915" y="8035"/>
                  <a:pt x="4769" y="8096"/>
                  <a:pt x="4636" y="8186"/>
                </a:cubicBezTo>
                <a:cubicBezTo>
                  <a:pt x="4632" y="8186"/>
                  <a:pt x="4632" y="8183"/>
                  <a:pt x="4627" y="8183"/>
                </a:cubicBezTo>
                <a:cubicBezTo>
                  <a:pt x="4632" y="8183"/>
                  <a:pt x="4636" y="8183"/>
                  <a:pt x="4636" y="8186"/>
                </a:cubicBezTo>
                <a:cubicBezTo>
                  <a:pt x="4602" y="8251"/>
                  <a:pt x="4408" y="8340"/>
                  <a:pt x="4688" y="8344"/>
                </a:cubicBezTo>
                <a:cubicBezTo>
                  <a:pt x="4688" y="8344"/>
                  <a:pt x="4688" y="8344"/>
                  <a:pt x="4688" y="8344"/>
                </a:cubicBezTo>
                <a:cubicBezTo>
                  <a:pt x="4649" y="8411"/>
                  <a:pt x="4610" y="8478"/>
                  <a:pt x="4567" y="8546"/>
                </a:cubicBezTo>
                <a:lnTo>
                  <a:pt x="4567" y="8546"/>
                </a:lnTo>
                <a:cubicBezTo>
                  <a:pt x="4580" y="8568"/>
                  <a:pt x="4597" y="8594"/>
                  <a:pt x="4537" y="8588"/>
                </a:cubicBezTo>
                <a:lnTo>
                  <a:pt x="4533" y="8584"/>
                </a:lnTo>
                <a:lnTo>
                  <a:pt x="4537" y="8588"/>
                </a:lnTo>
                <a:cubicBezTo>
                  <a:pt x="4627" y="8639"/>
                  <a:pt x="4662" y="8713"/>
                  <a:pt x="4636" y="8838"/>
                </a:cubicBezTo>
                <a:cubicBezTo>
                  <a:pt x="4825" y="8684"/>
                  <a:pt x="4933" y="8536"/>
                  <a:pt x="5130" y="8456"/>
                </a:cubicBezTo>
                <a:lnTo>
                  <a:pt x="5130" y="8456"/>
                </a:lnTo>
                <a:cubicBezTo>
                  <a:pt x="5139" y="8443"/>
                  <a:pt x="5148" y="8427"/>
                  <a:pt x="5161" y="8414"/>
                </a:cubicBezTo>
                <a:lnTo>
                  <a:pt x="5161" y="8414"/>
                </a:lnTo>
                <a:cubicBezTo>
                  <a:pt x="5281" y="8427"/>
                  <a:pt x="5393" y="8324"/>
                  <a:pt x="5526" y="8401"/>
                </a:cubicBezTo>
                <a:cubicBezTo>
                  <a:pt x="5526" y="8350"/>
                  <a:pt x="5526" y="8312"/>
                  <a:pt x="5526" y="8263"/>
                </a:cubicBezTo>
                <a:cubicBezTo>
                  <a:pt x="5208" y="8251"/>
                  <a:pt x="5036" y="8417"/>
                  <a:pt x="4838" y="8546"/>
                </a:cubicBezTo>
                <a:lnTo>
                  <a:pt x="4838" y="8546"/>
                </a:lnTo>
                <a:cubicBezTo>
                  <a:pt x="4825" y="8392"/>
                  <a:pt x="5001" y="8331"/>
                  <a:pt x="5100" y="8231"/>
                </a:cubicBezTo>
                <a:cubicBezTo>
                  <a:pt x="5100" y="8228"/>
                  <a:pt x="5100" y="8228"/>
                  <a:pt x="5100" y="8225"/>
                </a:cubicBezTo>
                <a:cubicBezTo>
                  <a:pt x="5105" y="8228"/>
                  <a:pt x="5105" y="8231"/>
                  <a:pt x="5109" y="8238"/>
                </a:cubicBezTo>
                <a:cubicBezTo>
                  <a:pt x="5105" y="8234"/>
                  <a:pt x="5100" y="8231"/>
                  <a:pt x="5100" y="8231"/>
                </a:cubicBezTo>
                <a:close/>
                <a:moveTo>
                  <a:pt x="13013" y="3491"/>
                </a:moveTo>
                <a:cubicBezTo>
                  <a:pt x="12776" y="3436"/>
                  <a:pt x="12927" y="3311"/>
                  <a:pt x="12931" y="3202"/>
                </a:cubicBezTo>
                <a:cubicBezTo>
                  <a:pt x="12785" y="3205"/>
                  <a:pt x="12841" y="3128"/>
                  <a:pt x="12849" y="3067"/>
                </a:cubicBezTo>
                <a:cubicBezTo>
                  <a:pt x="12802" y="3058"/>
                  <a:pt x="12759" y="3051"/>
                  <a:pt x="12716" y="3045"/>
                </a:cubicBezTo>
                <a:cubicBezTo>
                  <a:pt x="12746" y="2894"/>
                  <a:pt x="12914" y="2884"/>
                  <a:pt x="13056" y="2846"/>
                </a:cubicBezTo>
                <a:cubicBezTo>
                  <a:pt x="13021" y="2823"/>
                  <a:pt x="12991" y="2804"/>
                  <a:pt x="12957" y="2782"/>
                </a:cubicBezTo>
                <a:cubicBezTo>
                  <a:pt x="13000" y="2753"/>
                  <a:pt x="13034" y="2727"/>
                  <a:pt x="13099" y="2685"/>
                </a:cubicBezTo>
                <a:cubicBezTo>
                  <a:pt x="12978" y="2717"/>
                  <a:pt x="12897" y="2740"/>
                  <a:pt x="12815" y="2762"/>
                </a:cubicBezTo>
                <a:cubicBezTo>
                  <a:pt x="12806" y="2727"/>
                  <a:pt x="12802" y="2695"/>
                  <a:pt x="12793" y="2653"/>
                </a:cubicBezTo>
                <a:cubicBezTo>
                  <a:pt x="12604" y="2724"/>
                  <a:pt x="12454" y="2785"/>
                  <a:pt x="12527" y="2971"/>
                </a:cubicBezTo>
                <a:cubicBezTo>
                  <a:pt x="12557" y="3048"/>
                  <a:pt x="12651" y="3141"/>
                  <a:pt x="12535" y="3228"/>
                </a:cubicBezTo>
                <a:lnTo>
                  <a:pt x="12531" y="3231"/>
                </a:lnTo>
                <a:lnTo>
                  <a:pt x="12535" y="3228"/>
                </a:lnTo>
                <a:cubicBezTo>
                  <a:pt x="12596" y="3224"/>
                  <a:pt x="12660" y="3221"/>
                  <a:pt x="12755" y="3215"/>
                </a:cubicBezTo>
                <a:cubicBezTo>
                  <a:pt x="12596" y="3350"/>
                  <a:pt x="12793" y="3430"/>
                  <a:pt x="12802" y="3539"/>
                </a:cubicBezTo>
                <a:lnTo>
                  <a:pt x="12798" y="3542"/>
                </a:lnTo>
                <a:lnTo>
                  <a:pt x="12802" y="3539"/>
                </a:lnTo>
                <a:cubicBezTo>
                  <a:pt x="12823" y="3545"/>
                  <a:pt x="12841" y="3555"/>
                  <a:pt x="12862" y="3561"/>
                </a:cubicBezTo>
                <a:lnTo>
                  <a:pt x="12862" y="3561"/>
                </a:lnTo>
                <a:cubicBezTo>
                  <a:pt x="12940" y="3613"/>
                  <a:pt x="12849" y="3661"/>
                  <a:pt x="12854" y="3722"/>
                </a:cubicBezTo>
                <a:cubicBezTo>
                  <a:pt x="12940" y="3725"/>
                  <a:pt x="12948" y="3799"/>
                  <a:pt x="13013" y="3828"/>
                </a:cubicBezTo>
                <a:cubicBezTo>
                  <a:pt x="13004" y="3831"/>
                  <a:pt x="13000" y="3831"/>
                  <a:pt x="13000" y="3831"/>
                </a:cubicBezTo>
                <a:cubicBezTo>
                  <a:pt x="13000" y="3831"/>
                  <a:pt x="13004" y="3828"/>
                  <a:pt x="13008" y="3825"/>
                </a:cubicBezTo>
                <a:cubicBezTo>
                  <a:pt x="13047" y="3786"/>
                  <a:pt x="13082" y="3744"/>
                  <a:pt x="13137" y="3687"/>
                </a:cubicBezTo>
                <a:cubicBezTo>
                  <a:pt x="13056" y="3706"/>
                  <a:pt x="13008" y="3719"/>
                  <a:pt x="12970" y="3725"/>
                </a:cubicBezTo>
                <a:cubicBezTo>
                  <a:pt x="12858" y="3629"/>
                  <a:pt x="13082" y="3577"/>
                  <a:pt x="13013" y="3491"/>
                </a:cubicBezTo>
                <a:lnTo>
                  <a:pt x="13013" y="3491"/>
                </a:lnTo>
                <a:lnTo>
                  <a:pt x="13013" y="3491"/>
                </a:lnTo>
                <a:close/>
                <a:moveTo>
                  <a:pt x="17386" y="6338"/>
                </a:moveTo>
                <a:cubicBezTo>
                  <a:pt x="17347" y="6357"/>
                  <a:pt x="17309" y="6360"/>
                  <a:pt x="17270" y="6334"/>
                </a:cubicBezTo>
                <a:lnTo>
                  <a:pt x="17266" y="6331"/>
                </a:lnTo>
                <a:cubicBezTo>
                  <a:pt x="17266" y="6331"/>
                  <a:pt x="17270" y="6334"/>
                  <a:pt x="17270" y="6334"/>
                </a:cubicBezTo>
                <a:cubicBezTo>
                  <a:pt x="17266" y="6351"/>
                  <a:pt x="17257" y="6367"/>
                  <a:pt x="17253" y="6383"/>
                </a:cubicBezTo>
                <a:cubicBezTo>
                  <a:pt x="17223" y="6373"/>
                  <a:pt x="17201" y="6363"/>
                  <a:pt x="17180" y="6357"/>
                </a:cubicBezTo>
                <a:lnTo>
                  <a:pt x="17180" y="6360"/>
                </a:lnTo>
                <a:cubicBezTo>
                  <a:pt x="17145" y="6325"/>
                  <a:pt x="17115" y="6286"/>
                  <a:pt x="17085" y="6251"/>
                </a:cubicBezTo>
                <a:cubicBezTo>
                  <a:pt x="17033" y="6273"/>
                  <a:pt x="16986" y="6293"/>
                  <a:pt x="16926" y="6318"/>
                </a:cubicBezTo>
                <a:cubicBezTo>
                  <a:pt x="16913" y="6145"/>
                  <a:pt x="16758" y="6216"/>
                  <a:pt x="16646" y="6203"/>
                </a:cubicBezTo>
                <a:cubicBezTo>
                  <a:pt x="16638" y="6203"/>
                  <a:pt x="16625" y="6203"/>
                  <a:pt x="16616" y="6203"/>
                </a:cubicBezTo>
                <a:cubicBezTo>
                  <a:pt x="16449" y="6277"/>
                  <a:pt x="16281" y="6351"/>
                  <a:pt x="16117" y="6424"/>
                </a:cubicBezTo>
                <a:cubicBezTo>
                  <a:pt x="16109" y="6437"/>
                  <a:pt x="16105" y="6450"/>
                  <a:pt x="16096" y="6463"/>
                </a:cubicBezTo>
                <a:cubicBezTo>
                  <a:pt x="16113" y="6456"/>
                  <a:pt x="16130" y="6453"/>
                  <a:pt x="16148" y="6447"/>
                </a:cubicBezTo>
                <a:cubicBezTo>
                  <a:pt x="16264" y="6450"/>
                  <a:pt x="16375" y="6431"/>
                  <a:pt x="16474" y="6383"/>
                </a:cubicBezTo>
                <a:cubicBezTo>
                  <a:pt x="16492" y="6405"/>
                  <a:pt x="16509" y="6431"/>
                  <a:pt x="16535" y="6463"/>
                </a:cubicBezTo>
                <a:cubicBezTo>
                  <a:pt x="16578" y="6447"/>
                  <a:pt x="16608" y="6434"/>
                  <a:pt x="16646" y="6418"/>
                </a:cubicBezTo>
                <a:cubicBezTo>
                  <a:pt x="16672" y="6447"/>
                  <a:pt x="16694" y="6469"/>
                  <a:pt x="16715" y="6492"/>
                </a:cubicBezTo>
                <a:lnTo>
                  <a:pt x="16707" y="6495"/>
                </a:lnTo>
                <a:lnTo>
                  <a:pt x="16711" y="6489"/>
                </a:lnTo>
                <a:cubicBezTo>
                  <a:pt x="16719" y="6489"/>
                  <a:pt x="16732" y="6492"/>
                  <a:pt x="16741" y="6489"/>
                </a:cubicBezTo>
                <a:lnTo>
                  <a:pt x="16741" y="6489"/>
                </a:lnTo>
                <a:cubicBezTo>
                  <a:pt x="16771" y="6495"/>
                  <a:pt x="16801" y="6505"/>
                  <a:pt x="16831" y="6511"/>
                </a:cubicBezTo>
                <a:lnTo>
                  <a:pt x="16831" y="6511"/>
                </a:lnTo>
                <a:cubicBezTo>
                  <a:pt x="16909" y="6559"/>
                  <a:pt x="16917" y="6479"/>
                  <a:pt x="16960" y="6472"/>
                </a:cubicBezTo>
                <a:cubicBezTo>
                  <a:pt x="17038" y="6517"/>
                  <a:pt x="17115" y="6559"/>
                  <a:pt x="17188" y="6601"/>
                </a:cubicBezTo>
                <a:lnTo>
                  <a:pt x="17184" y="6598"/>
                </a:lnTo>
                <a:cubicBezTo>
                  <a:pt x="17300" y="6739"/>
                  <a:pt x="17420" y="6601"/>
                  <a:pt x="17541" y="6601"/>
                </a:cubicBezTo>
                <a:lnTo>
                  <a:pt x="17541" y="6601"/>
                </a:lnTo>
                <a:cubicBezTo>
                  <a:pt x="17687" y="6566"/>
                  <a:pt x="17799" y="6508"/>
                  <a:pt x="17837" y="6367"/>
                </a:cubicBezTo>
                <a:cubicBezTo>
                  <a:pt x="17782" y="6392"/>
                  <a:pt x="17751" y="6408"/>
                  <a:pt x="17717" y="6421"/>
                </a:cubicBezTo>
                <a:cubicBezTo>
                  <a:pt x="17717" y="6421"/>
                  <a:pt x="17721" y="6421"/>
                  <a:pt x="17721" y="6421"/>
                </a:cubicBezTo>
                <a:cubicBezTo>
                  <a:pt x="17700" y="6428"/>
                  <a:pt x="17683" y="6437"/>
                  <a:pt x="17661" y="6444"/>
                </a:cubicBezTo>
                <a:cubicBezTo>
                  <a:pt x="17661" y="6450"/>
                  <a:pt x="17661" y="6460"/>
                  <a:pt x="17661" y="6466"/>
                </a:cubicBezTo>
                <a:cubicBezTo>
                  <a:pt x="17463" y="6476"/>
                  <a:pt x="17644" y="6328"/>
                  <a:pt x="17537" y="6302"/>
                </a:cubicBezTo>
                <a:cubicBezTo>
                  <a:pt x="17498" y="6312"/>
                  <a:pt x="17463" y="6325"/>
                  <a:pt x="17425" y="6334"/>
                </a:cubicBezTo>
                <a:cubicBezTo>
                  <a:pt x="17408" y="6338"/>
                  <a:pt x="17399" y="6338"/>
                  <a:pt x="17386" y="6338"/>
                </a:cubicBezTo>
                <a:close/>
                <a:moveTo>
                  <a:pt x="14552" y="1841"/>
                </a:moveTo>
                <a:lnTo>
                  <a:pt x="14552" y="1841"/>
                </a:lnTo>
                <a:lnTo>
                  <a:pt x="14552" y="1841"/>
                </a:lnTo>
                <a:cubicBezTo>
                  <a:pt x="14359" y="1732"/>
                  <a:pt x="14578" y="1568"/>
                  <a:pt x="14423" y="1450"/>
                </a:cubicBezTo>
                <a:cubicBezTo>
                  <a:pt x="14126" y="1398"/>
                  <a:pt x="14316" y="1212"/>
                  <a:pt x="14307" y="1080"/>
                </a:cubicBezTo>
                <a:cubicBezTo>
                  <a:pt x="14243" y="1080"/>
                  <a:pt x="14200" y="1080"/>
                  <a:pt x="14157" y="1080"/>
                </a:cubicBezTo>
                <a:cubicBezTo>
                  <a:pt x="14105" y="1010"/>
                  <a:pt x="14208" y="981"/>
                  <a:pt x="14217" y="926"/>
                </a:cubicBezTo>
                <a:cubicBezTo>
                  <a:pt x="14182" y="914"/>
                  <a:pt x="14148" y="904"/>
                  <a:pt x="14114" y="891"/>
                </a:cubicBezTo>
                <a:lnTo>
                  <a:pt x="14114" y="894"/>
                </a:lnTo>
                <a:cubicBezTo>
                  <a:pt x="13959" y="917"/>
                  <a:pt x="13989" y="798"/>
                  <a:pt x="13929" y="760"/>
                </a:cubicBezTo>
                <a:cubicBezTo>
                  <a:pt x="13727" y="641"/>
                  <a:pt x="13404" y="689"/>
                  <a:pt x="13223" y="849"/>
                </a:cubicBezTo>
                <a:cubicBezTo>
                  <a:pt x="13408" y="865"/>
                  <a:pt x="13606" y="702"/>
                  <a:pt x="13752" y="817"/>
                </a:cubicBezTo>
                <a:cubicBezTo>
                  <a:pt x="13825" y="878"/>
                  <a:pt x="14148" y="968"/>
                  <a:pt x="13856" y="1122"/>
                </a:cubicBezTo>
                <a:cubicBezTo>
                  <a:pt x="14092" y="1254"/>
                  <a:pt x="14234" y="1581"/>
                  <a:pt x="14126" y="1745"/>
                </a:cubicBezTo>
                <a:cubicBezTo>
                  <a:pt x="14415" y="1761"/>
                  <a:pt x="14376" y="2066"/>
                  <a:pt x="14707" y="2072"/>
                </a:cubicBezTo>
                <a:cubicBezTo>
                  <a:pt x="14608" y="2011"/>
                  <a:pt x="14526" y="1957"/>
                  <a:pt x="14419" y="1892"/>
                </a:cubicBezTo>
                <a:cubicBezTo>
                  <a:pt x="14479" y="1864"/>
                  <a:pt x="14513" y="1854"/>
                  <a:pt x="14552" y="1841"/>
                </a:cubicBezTo>
                <a:close/>
                <a:moveTo>
                  <a:pt x="5603" y="6620"/>
                </a:moveTo>
                <a:cubicBezTo>
                  <a:pt x="5591" y="6636"/>
                  <a:pt x="5560" y="6649"/>
                  <a:pt x="5603" y="6665"/>
                </a:cubicBezTo>
                <a:cubicBezTo>
                  <a:pt x="5440" y="6765"/>
                  <a:pt x="5393" y="6931"/>
                  <a:pt x="5148" y="7031"/>
                </a:cubicBezTo>
                <a:cubicBezTo>
                  <a:pt x="5358" y="7012"/>
                  <a:pt x="5500" y="7002"/>
                  <a:pt x="5664" y="6986"/>
                </a:cubicBezTo>
                <a:cubicBezTo>
                  <a:pt x="5638" y="7025"/>
                  <a:pt x="5625" y="7041"/>
                  <a:pt x="5612" y="7063"/>
                </a:cubicBezTo>
                <a:cubicBezTo>
                  <a:pt x="5750" y="7034"/>
                  <a:pt x="5892" y="7089"/>
                  <a:pt x="6033" y="6999"/>
                </a:cubicBezTo>
                <a:cubicBezTo>
                  <a:pt x="6055" y="7259"/>
                  <a:pt x="5806" y="7361"/>
                  <a:pt x="5621" y="7519"/>
                </a:cubicBezTo>
                <a:cubicBezTo>
                  <a:pt x="5677" y="7509"/>
                  <a:pt x="5698" y="7506"/>
                  <a:pt x="5720" y="7503"/>
                </a:cubicBezTo>
                <a:cubicBezTo>
                  <a:pt x="5728" y="7503"/>
                  <a:pt x="5741" y="7503"/>
                  <a:pt x="5750" y="7503"/>
                </a:cubicBezTo>
                <a:cubicBezTo>
                  <a:pt x="5814" y="7474"/>
                  <a:pt x="5861" y="7419"/>
                  <a:pt x="5956" y="7435"/>
                </a:cubicBezTo>
                <a:cubicBezTo>
                  <a:pt x="5965" y="7435"/>
                  <a:pt x="5978" y="7435"/>
                  <a:pt x="5986" y="7435"/>
                </a:cubicBezTo>
                <a:cubicBezTo>
                  <a:pt x="6266" y="7503"/>
                  <a:pt x="6360" y="7371"/>
                  <a:pt x="6433" y="7198"/>
                </a:cubicBezTo>
                <a:cubicBezTo>
                  <a:pt x="6390" y="7204"/>
                  <a:pt x="6365" y="7211"/>
                  <a:pt x="6339" y="7214"/>
                </a:cubicBezTo>
                <a:lnTo>
                  <a:pt x="6343" y="7217"/>
                </a:lnTo>
                <a:cubicBezTo>
                  <a:pt x="6395" y="7114"/>
                  <a:pt x="6446" y="7008"/>
                  <a:pt x="6506" y="6890"/>
                </a:cubicBezTo>
                <a:cubicBezTo>
                  <a:pt x="6339" y="6915"/>
                  <a:pt x="6214" y="7002"/>
                  <a:pt x="6042" y="6970"/>
                </a:cubicBezTo>
                <a:cubicBezTo>
                  <a:pt x="6107" y="6890"/>
                  <a:pt x="6167" y="6819"/>
                  <a:pt x="6214" y="6745"/>
                </a:cubicBezTo>
                <a:cubicBezTo>
                  <a:pt x="6261" y="6678"/>
                  <a:pt x="6382" y="6627"/>
                  <a:pt x="6313" y="6527"/>
                </a:cubicBezTo>
                <a:cubicBezTo>
                  <a:pt x="6326" y="6524"/>
                  <a:pt x="6343" y="6521"/>
                  <a:pt x="6317" y="6527"/>
                </a:cubicBezTo>
                <a:cubicBezTo>
                  <a:pt x="6334" y="6514"/>
                  <a:pt x="6322" y="6521"/>
                  <a:pt x="6313" y="6530"/>
                </a:cubicBezTo>
                <a:cubicBezTo>
                  <a:pt x="6068" y="6623"/>
                  <a:pt x="5913" y="6809"/>
                  <a:pt x="5569" y="6909"/>
                </a:cubicBezTo>
                <a:cubicBezTo>
                  <a:pt x="5870" y="6710"/>
                  <a:pt x="6081" y="6533"/>
                  <a:pt x="6240" y="6328"/>
                </a:cubicBezTo>
                <a:cubicBezTo>
                  <a:pt x="6201" y="6360"/>
                  <a:pt x="5793" y="6530"/>
                  <a:pt x="5664" y="6549"/>
                </a:cubicBezTo>
                <a:cubicBezTo>
                  <a:pt x="5655" y="6556"/>
                  <a:pt x="5642" y="6566"/>
                  <a:pt x="5634" y="6572"/>
                </a:cubicBezTo>
                <a:cubicBezTo>
                  <a:pt x="5621" y="6594"/>
                  <a:pt x="5612" y="6607"/>
                  <a:pt x="5603" y="6620"/>
                </a:cubicBezTo>
                <a:close/>
                <a:moveTo>
                  <a:pt x="16646" y="2599"/>
                </a:moveTo>
                <a:cubicBezTo>
                  <a:pt x="16444" y="2534"/>
                  <a:pt x="16345" y="2611"/>
                  <a:pt x="16264" y="2701"/>
                </a:cubicBezTo>
                <a:cubicBezTo>
                  <a:pt x="16165" y="2814"/>
                  <a:pt x="16135" y="2987"/>
                  <a:pt x="16272" y="3041"/>
                </a:cubicBezTo>
                <a:cubicBezTo>
                  <a:pt x="16504" y="3135"/>
                  <a:pt x="16535" y="3273"/>
                  <a:pt x="16560" y="3452"/>
                </a:cubicBezTo>
                <a:cubicBezTo>
                  <a:pt x="16780" y="3305"/>
                  <a:pt x="16621" y="3070"/>
                  <a:pt x="16586" y="3048"/>
                </a:cubicBezTo>
                <a:cubicBezTo>
                  <a:pt x="16311" y="2871"/>
                  <a:pt x="16457" y="2743"/>
                  <a:pt x="16646" y="2599"/>
                </a:cubicBezTo>
                <a:close/>
                <a:moveTo>
                  <a:pt x="1445" y="7474"/>
                </a:moveTo>
                <a:cubicBezTo>
                  <a:pt x="1247" y="7483"/>
                  <a:pt x="1110" y="7676"/>
                  <a:pt x="1200" y="7804"/>
                </a:cubicBezTo>
                <a:cubicBezTo>
                  <a:pt x="1217" y="7830"/>
                  <a:pt x="1265" y="7862"/>
                  <a:pt x="1290" y="7859"/>
                </a:cubicBezTo>
                <a:cubicBezTo>
                  <a:pt x="1320" y="7856"/>
                  <a:pt x="1359" y="7820"/>
                  <a:pt x="1368" y="7792"/>
                </a:cubicBezTo>
                <a:cubicBezTo>
                  <a:pt x="1402" y="7689"/>
                  <a:pt x="1419" y="7586"/>
                  <a:pt x="1445" y="7474"/>
                </a:cubicBezTo>
                <a:close/>
                <a:moveTo>
                  <a:pt x="16887" y="2878"/>
                </a:moveTo>
                <a:cubicBezTo>
                  <a:pt x="16965" y="3070"/>
                  <a:pt x="17020" y="3215"/>
                  <a:pt x="17094" y="3398"/>
                </a:cubicBezTo>
                <a:cubicBezTo>
                  <a:pt x="17171" y="3186"/>
                  <a:pt x="17184" y="3029"/>
                  <a:pt x="16887" y="2878"/>
                </a:cubicBezTo>
                <a:close/>
                <a:moveTo>
                  <a:pt x="11783" y="2727"/>
                </a:moveTo>
                <a:cubicBezTo>
                  <a:pt x="11959" y="2608"/>
                  <a:pt x="12131" y="2486"/>
                  <a:pt x="12372" y="2323"/>
                </a:cubicBezTo>
                <a:cubicBezTo>
                  <a:pt x="12019" y="2396"/>
                  <a:pt x="11882" y="2544"/>
                  <a:pt x="11783" y="2727"/>
                </a:cubicBezTo>
                <a:close/>
                <a:moveTo>
                  <a:pt x="7444" y="3138"/>
                </a:moveTo>
                <a:cubicBezTo>
                  <a:pt x="7530" y="2945"/>
                  <a:pt x="7603" y="2788"/>
                  <a:pt x="7689" y="2592"/>
                </a:cubicBezTo>
                <a:cubicBezTo>
                  <a:pt x="7483" y="2759"/>
                  <a:pt x="7414" y="2913"/>
                  <a:pt x="7444" y="3138"/>
                </a:cubicBezTo>
                <a:close/>
                <a:moveTo>
                  <a:pt x="6382" y="5911"/>
                </a:moveTo>
                <a:cubicBezTo>
                  <a:pt x="6360" y="5997"/>
                  <a:pt x="6317" y="6081"/>
                  <a:pt x="6382" y="6174"/>
                </a:cubicBezTo>
                <a:cubicBezTo>
                  <a:pt x="6472" y="6081"/>
                  <a:pt x="6382" y="5994"/>
                  <a:pt x="6382" y="5911"/>
                </a:cubicBezTo>
                <a:close/>
                <a:moveTo>
                  <a:pt x="15081" y="7448"/>
                </a:moveTo>
                <a:cubicBezTo>
                  <a:pt x="15051" y="7397"/>
                  <a:pt x="15021" y="7358"/>
                  <a:pt x="14948" y="7387"/>
                </a:cubicBezTo>
                <a:cubicBezTo>
                  <a:pt x="14905" y="7403"/>
                  <a:pt x="14900" y="7432"/>
                  <a:pt x="14935" y="7458"/>
                </a:cubicBezTo>
                <a:cubicBezTo>
                  <a:pt x="14982" y="7496"/>
                  <a:pt x="15029" y="7493"/>
                  <a:pt x="15081" y="7448"/>
                </a:cubicBezTo>
                <a:close/>
                <a:moveTo>
                  <a:pt x="16139" y="7329"/>
                </a:moveTo>
                <a:cubicBezTo>
                  <a:pt x="16238" y="7345"/>
                  <a:pt x="16277" y="7307"/>
                  <a:pt x="16324" y="7259"/>
                </a:cubicBezTo>
                <a:cubicBezTo>
                  <a:pt x="16229" y="7227"/>
                  <a:pt x="16186" y="7262"/>
                  <a:pt x="16139" y="7329"/>
                </a:cubicBezTo>
                <a:close/>
                <a:moveTo>
                  <a:pt x="5556" y="12535"/>
                </a:moveTo>
                <a:cubicBezTo>
                  <a:pt x="5569" y="12538"/>
                  <a:pt x="5586" y="12542"/>
                  <a:pt x="5599" y="12545"/>
                </a:cubicBezTo>
                <a:cubicBezTo>
                  <a:pt x="5616" y="12500"/>
                  <a:pt x="5638" y="12452"/>
                  <a:pt x="5655" y="12407"/>
                </a:cubicBezTo>
                <a:cubicBezTo>
                  <a:pt x="5642" y="12404"/>
                  <a:pt x="5629" y="12400"/>
                  <a:pt x="5621" y="12397"/>
                </a:cubicBezTo>
                <a:cubicBezTo>
                  <a:pt x="5599" y="12445"/>
                  <a:pt x="5578" y="12490"/>
                  <a:pt x="5556" y="12535"/>
                </a:cubicBezTo>
                <a:close/>
                <a:moveTo>
                  <a:pt x="5358" y="11627"/>
                </a:moveTo>
                <a:cubicBezTo>
                  <a:pt x="5294" y="11537"/>
                  <a:pt x="5268" y="11499"/>
                  <a:pt x="5229" y="11441"/>
                </a:cubicBezTo>
                <a:cubicBezTo>
                  <a:pt x="5204" y="11521"/>
                  <a:pt x="5251" y="11553"/>
                  <a:pt x="5358" y="11627"/>
                </a:cubicBezTo>
                <a:close/>
                <a:moveTo>
                  <a:pt x="1789" y="8283"/>
                </a:moveTo>
                <a:cubicBezTo>
                  <a:pt x="1750" y="8254"/>
                  <a:pt x="1729" y="8251"/>
                  <a:pt x="1699" y="8292"/>
                </a:cubicBezTo>
                <a:cubicBezTo>
                  <a:pt x="1733" y="8289"/>
                  <a:pt x="1755" y="8286"/>
                  <a:pt x="1789" y="8283"/>
                </a:cubicBezTo>
                <a:close/>
                <a:moveTo>
                  <a:pt x="13279" y="2644"/>
                </a:moveTo>
                <a:cubicBezTo>
                  <a:pt x="13284" y="2653"/>
                  <a:pt x="13288" y="2656"/>
                  <a:pt x="13288" y="2663"/>
                </a:cubicBezTo>
                <a:cubicBezTo>
                  <a:pt x="13309" y="2656"/>
                  <a:pt x="13331" y="2650"/>
                  <a:pt x="13370" y="2640"/>
                </a:cubicBezTo>
                <a:cubicBezTo>
                  <a:pt x="13331" y="2640"/>
                  <a:pt x="13305" y="2644"/>
                  <a:pt x="13279" y="2644"/>
                </a:cubicBezTo>
                <a:close/>
                <a:moveTo>
                  <a:pt x="13972" y="2833"/>
                </a:moveTo>
                <a:cubicBezTo>
                  <a:pt x="13967" y="2801"/>
                  <a:pt x="13963" y="2782"/>
                  <a:pt x="13959" y="2756"/>
                </a:cubicBezTo>
                <a:cubicBezTo>
                  <a:pt x="13903" y="2791"/>
                  <a:pt x="13937" y="2804"/>
                  <a:pt x="13972" y="2833"/>
                </a:cubicBezTo>
                <a:close/>
                <a:moveTo>
                  <a:pt x="6472" y="3398"/>
                </a:moveTo>
                <a:cubicBezTo>
                  <a:pt x="6476" y="3398"/>
                  <a:pt x="6476" y="3398"/>
                  <a:pt x="6481" y="3398"/>
                </a:cubicBezTo>
                <a:cubicBezTo>
                  <a:pt x="6481" y="3385"/>
                  <a:pt x="6481" y="3372"/>
                  <a:pt x="6476" y="3356"/>
                </a:cubicBezTo>
                <a:cubicBezTo>
                  <a:pt x="6472" y="3356"/>
                  <a:pt x="6472" y="3356"/>
                  <a:pt x="6468" y="3356"/>
                </a:cubicBezTo>
                <a:cubicBezTo>
                  <a:pt x="6468" y="3372"/>
                  <a:pt x="6472" y="3385"/>
                  <a:pt x="6472" y="3398"/>
                </a:cubicBezTo>
                <a:close/>
                <a:moveTo>
                  <a:pt x="6377" y="13485"/>
                </a:moveTo>
                <a:cubicBezTo>
                  <a:pt x="6386" y="13485"/>
                  <a:pt x="6390" y="13488"/>
                  <a:pt x="6399" y="13488"/>
                </a:cubicBezTo>
                <a:cubicBezTo>
                  <a:pt x="6403" y="13472"/>
                  <a:pt x="6408" y="13453"/>
                  <a:pt x="6416" y="13437"/>
                </a:cubicBezTo>
                <a:cubicBezTo>
                  <a:pt x="6408" y="13437"/>
                  <a:pt x="6399" y="13434"/>
                  <a:pt x="6395" y="13434"/>
                </a:cubicBezTo>
                <a:cubicBezTo>
                  <a:pt x="6386" y="13450"/>
                  <a:pt x="6382" y="13469"/>
                  <a:pt x="6377" y="13485"/>
                </a:cubicBezTo>
                <a:close/>
                <a:moveTo>
                  <a:pt x="5487" y="12676"/>
                </a:moveTo>
                <a:cubicBezTo>
                  <a:pt x="5492" y="12676"/>
                  <a:pt x="5496" y="12676"/>
                  <a:pt x="5500" y="12676"/>
                </a:cubicBezTo>
                <a:cubicBezTo>
                  <a:pt x="5500" y="12667"/>
                  <a:pt x="5496" y="12660"/>
                  <a:pt x="5496" y="12651"/>
                </a:cubicBezTo>
                <a:cubicBezTo>
                  <a:pt x="5496" y="12651"/>
                  <a:pt x="5487" y="12651"/>
                  <a:pt x="5483" y="12651"/>
                </a:cubicBezTo>
                <a:cubicBezTo>
                  <a:pt x="5483" y="12660"/>
                  <a:pt x="5487" y="12670"/>
                  <a:pt x="5487" y="12676"/>
                </a:cubicBezTo>
                <a:close/>
                <a:moveTo>
                  <a:pt x="17846" y="6344"/>
                </a:moveTo>
                <a:cubicBezTo>
                  <a:pt x="17846" y="6341"/>
                  <a:pt x="17850" y="6338"/>
                  <a:pt x="17850" y="6334"/>
                </a:cubicBezTo>
                <a:cubicBezTo>
                  <a:pt x="17850" y="6331"/>
                  <a:pt x="17850" y="6328"/>
                  <a:pt x="17846" y="6325"/>
                </a:cubicBezTo>
                <a:cubicBezTo>
                  <a:pt x="17842" y="6331"/>
                  <a:pt x="17838" y="6338"/>
                  <a:pt x="17833" y="6341"/>
                </a:cubicBezTo>
                <a:cubicBezTo>
                  <a:pt x="17838" y="6344"/>
                  <a:pt x="17842" y="6344"/>
                  <a:pt x="17846" y="6344"/>
                </a:cubicBezTo>
                <a:close/>
                <a:moveTo>
                  <a:pt x="7706" y="5410"/>
                </a:moveTo>
                <a:cubicBezTo>
                  <a:pt x="7698" y="5410"/>
                  <a:pt x="7689" y="5407"/>
                  <a:pt x="7680" y="5407"/>
                </a:cubicBezTo>
                <a:cubicBezTo>
                  <a:pt x="7680" y="5413"/>
                  <a:pt x="7676" y="5417"/>
                  <a:pt x="7676" y="5423"/>
                </a:cubicBezTo>
                <a:cubicBezTo>
                  <a:pt x="7680" y="5423"/>
                  <a:pt x="7685" y="5426"/>
                  <a:pt x="7689" y="5423"/>
                </a:cubicBezTo>
                <a:cubicBezTo>
                  <a:pt x="7693" y="5420"/>
                  <a:pt x="7702" y="5417"/>
                  <a:pt x="7706" y="5410"/>
                </a:cubicBezTo>
                <a:close/>
                <a:moveTo>
                  <a:pt x="8760" y="2733"/>
                </a:moveTo>
                <a:cubicBezTo>
                  <a:pt x="8738" y="2724"/>
                  <a:pt x="8751" y="2727"/>
                  <a:pt x="8760" y="2733"/>
                </a:cubicBezTo>
                <a:cubicBezTo>
                  <a:pt x="8760" y="2724"/>
                  <a:pt x="8755" y="2717"/>
                  <a:pt x="8760" y="2733"/>
                </a:cubicBezTo>
                <a:close/>
                <a:moveTo>
                  <a:pt x="7410" y="7532"/>
                </a:moveTo>
                <a:cubicBezTo>
                  <a:pt x="7405" y="7532"/>
                  <a:pt x="7401" y="7535"/>
                  <a:pt x="7401" y="7535"/>
                </a:cubicBezTo>
                <a:cubicBezTo>
                  <a:pt x="7401" y="7535"/>
                  <a:pt x="7401" y="7538"/>
                  <a:pt x="7401" y="7541"/>
                </a:cubicBezTo>
                <a:cubicBezTo>
                  <a:pt x="7405" y="7541"/>
                  <a:pt x="7410" y="7538"/>
                  <a:pt x="7410" y="7538"/>
                </a:cubicBezTo>
                <a:cubicBezTo>
                  <a:pt x="7410" y="7538"/>
                  <a:pt x="7410" y="7535"/>
                  <a:pt x="7410" y="7532"/>
                </a:cubicBezTo>
                <a:close/>
                <a:moveTo>
                  <a:pt x="9719" y="1616"/>
                </a:moveTo>
                <a:cubicBezTo>
                  <a:pt x="9719" y="1613"/>
                  <a:pt x="9723" y="1610"/>
                  <a:pt x="9723" y="1607"/>
                </a:cubicBezTo>
                <a:cubicBezTo>
                  <a:pt x="9719" y="1604"/>
                  <a:pt x="9710" y="1600"/>
                  <a:pt x="9702" y="1597"/>
                </a:cubicBezTo>
                <a:cubicBezTo>
                  <a:pt x="9702" y="1600"/>
                  <a:pt x="9697" y="1604"/>
                  <a:pt x="9697" y="1604"/>
                </a:cubicBezTo>
                <a:cubicBezTo>
                  <a:pt x="9706" y="1610"/>
                  <a:pt x="9710" y="1613"/>
                  <a:pt x="9719" y="1616"/>
                </a:cubicBezTo>
                <a:close/>
                <a:moveTo>
                  <a:pt x="7302" y="4207"/>
                </a:moveTo>
                <a:cubicBezTo>
                  <a:pt x="7311" y="4207"/>
                  <a:pt x="7319" y="4207"/>
                  <a:pt x="7302" y="4207"/>
                </a:cubicBezTo>
                <a:cubicBezTo>
                  <a:pt x="7319" y="4207"/>
                  <a:pt x="7311" y="4207"/>
                  <a:pt x="7302" y="4207"/>
                </a:cubicBezTo>
                <a:close/>
                <a:moveTo>
                  <a:pt x="18904" y="5179"/>
                </a:moveTo>
                <a:cubicBezTo>
                  <a:pt x="18900" y="5176"/>
                  <a:pt x="18900" y="5173"/>
                  <a:pt x="18895" y="5173"/>
                </a:cubicBezTo>
                <a:cubicBezTo>
                  <a:pt x="18891" y="5176"/>
                  <a:pt x="18887" y="5179"/>
                  <a:pt x="18882" y="5182"/>
                </a:cubicBezTo>
                <a:cubicBezTo>
                  <a:pt x="18887" y="5182"/>
                  <a:pt x="18891" y="5185"/>
                  <a:pt x="18895" y="5185"/>
                </a:cubicBezTo>
                <a:cubicBezTo>
                  <a:pt x="18900" y="5182"/>
                  <a:pt x="18904" y="5179"/>
                  <a:pt x="18904" y="5179"/>
                </a:cubicBezTo>
                <a:close/>
                <a:moveTo>
                  <a:pt x="8218" y="4938"/>
                </a:moveTo>
                <a:cubicBezTo>
                  <a:pt x="8218" y="4871"/>
                  <a:pt x="8218" y="4865"/>
                  <a:pt x="8218" y="4855"/>
                </a:cubicBezTo>
                <a:cubicBezTo>
                  <a:pt x="8214" y="4855"/>
                  <a:pt x="8209" y="4855"/>
                  <a:pt x="8205" y="4855"/>
                </a:cubicBezTo>
                <a:cubicBezTo>
                  <a:pt x="8209" y="4865"/>
                  <a:pt x="8209" y="4874"/>
                  <a:pt x="8218" y="4938"/>
                </a:cubicBezTo>
                <a:close/>
                <a:moveTo>
                  <a:pt x="8798" y="2300"/>
                </a:moveTo>
                <a:cubicBezTo>
                  <a:pt x="8884" y="2313"/>
                  <a:pt x="8876" y="2313"/>
                  <a:pt x="8798" y="2300"/>
                </a:cubicBezTo>
                <a:cubicBezTo>
                  <a:pt x="8872" y="2316"/>
                  <a:pt x="8880" y="2319"/>
                  <a:pt x="8798" y="2300"/>
                </a:cubicBezTo>
                <a:close/>
                <a:moveTo>
                  <a:pt x="7444" y="3176"/>
                </a:moveTo>
                <a:cubicBezTo>
                  <a:pt x="7448" y="3176"/>
                  <a:pt x="7448" y="3176"/>
                  <a:pt x="7453" y="3173"/>
                </a:cubicBezTo>
                <a:cubicBezTo>
                  <a:pt x="7448" y="3167"/>
                  <a:pt x="7448" y="3157"/>
                  <a:pt x="7444" y="3151"/>
                </a:cubicBezTo>
                <a:cubicBezTo>
                  <a:pt x="7440" y="3151"/>
                  <a:pt x="7440" y="3151"/>
                  <a:pt x="7435" y="3154"/>
                </a:cubicBezTo>
                <a:cubicBezTo>
                  <a:pt x="7440" y="3160"/>
                  <a:pt x="7444" y="3167"/>
                  <a:pt x="7444" y="3176"/>
                </a:cubicBezTo>
                <a:close/>
                <a:moveTo>
                  <a:pt x="9319" y="15414"/>
                </a:moveTo>
                <a:cubicBezTo>
                  <a:pt x="9323" y="15414"/>
                  <a:pt x="9327" y="15411"/>
                  <a:pt x="9332" y="15411"/>
                </a:cubicBezTo>
                <a:cubicBezTo>
                  <a:pt x="9327" y="15408"/>
                  <a:pt x="9327" y="15405"/>
                  <a:pt x="9323" y="15401"/>
                </a:cubicBezTo>
                <a:cubicBezTo>
                  <a:pt x="9319" y="15405"/>
                  <a:pt x="9314" y="15405"/>
                  <a:pt x="9310" y="15408"/>
                </a:cubicBezTo>
                <a:cubicBezTo>
                  <a:pt x="9315" y="15408"/>
                  <a:pt x="9315" y="15411"/>
                  <a:pt x="9319" y="15414"/>
                </a:cubicBezTo>
                <a:close/>
                <a:moveTo>
                  <a:pt x="6214" y="4820"/>
                </a:moveTo>
                <a:cubicBezTo>
                  <a:pt x="6218" y="4826"/>
                  <a:pt x="6223" y="4829"/>
                  <a:pt x="6227" y="4832"/>
                </a:cubicBezTo>
                <a:cubicBezTo>
                  <a:pt x="6227" y="4829"/>
                  <a:pt x="6231" y="4826"/>
                  <a:pt x="6231" y="4823"/>
                </a:cubicBezTo>
                <a:cubicBezTo>
                  <a:pt x="6227" y="4823"/>
                  <a:pt x="6223" y="4823"/>
                  <a:pt x="6214" y="4820"/>
                </a:cubicBezTo>
                <a:close/>
                <a:moveTo>
                  <a:pt x="8790" y="2271"/>
                </a:moveTo>
                <a:cubicBezTo>
                  <a:pt x="8786" y="2268"/>
                  <a:pt x="8781" y="2265"/>
                  <a:pt x="8781" y="2265"/>
                </a:cubicBezTo>
                <a:cubicBezTo>
                  <a:pt x="8781" y="2265"/>
                  <a:pt x="8773" y="2268"/>
                  <a:pt x="8773" y="2268"/>
                </a:cubicBezTo>
                <a:cubicBezTo>
                  <a:pt x="8777" y="2271"/>
                  <a:pt x="8781" y="2274"/>
                  <a:pt x="8781" y="2274"/>
                </a:cubicBezTo>
                <a:cubicBezTo>
                  <a:pt x="8781" y="2274"/>
                  <a:pt x="8786" y="2271"/>
                  <a:pt x="8790" y="2271"/>
                </a:cubicBezTo>
                <a:close/>
                <a:moveTo>
                  <a:pt x="14281" y="13781"/>
                </a:moveTo>
                <a:cubicBezTo>
                  <a:pt x="14286" y="13781"/>
                  <a:pt x="14290" y="13781"/>
                  <a:pt x="14294" y="13781"/>
                </a:cubicBezTo>
                <a:cubicBezTo>
                  <a:pt x="14290" y="13777"/>
                  <a:pt x="14286" y="13774"/>
                  <a:pt x="14281" y="13774"/>
                </a:cubicBezTo>
                <a:cubicBezTo>
                  <a:pt x="14281" y="13774"/>
                  <a:pt x="14281" y="13777"/>
                  <a:pt x="14281" y="13781"/>
                </a:cubicBezTo>
                <a:close/>
                <a:moveTo>
                  <a:pt x="7448" y="5545"/>
                </a:moveTo>
                <a:cubicBezTo>
                  <a:pt x="7444" y="5538"/>
                  <a:pt x="7440" y="5535"/>
                  <a:pt x="7435" y="5532"/>
                </a:cubicBezTo>
                <a:cubicBezTo>
                  <a:pt x="7435" y="5532"/>
                  <a:pt x="7427" y="5532"/>
                  <a:pt x="7427" y="5535"/>
                </a:cubicBezTo>
                <a:cubicBezTo>
                  <a:pt x="7431" y="5542"/>
                  <a:pt x="7435" y="5545"/>
                  <a:pt x="7440" y="5551"/>
                </a:cubicBezTo>
                <a:cubicBezTo>
                  <a:pt x="7440" y="5548"/>
                  <a:pt x="7444" y="5548"/>
                  <a:pt x="7448" y="5545"/>
                </a:cubicBezTo>
                <a:close/>
                <a:moveTo>
                  <a:pt x="9551" y="2798"/>
                </a:moveTo>
                <a:cubicBezTo>
                  <a:pt x="9547" y="2794"/>
                  <a:pt x="9547" y="2791"/>
                  <a:pt x="9542" y="2791"/>
                </a:cubicBezTo>
                <a:cubicBezTo>
                  <a:pt x="9538" y="2791"/>
                  <a:pt x="9534" y="2791"/>
                  <a:pt x="9530" y="2791"/>
                </a:cubicBezTo>
                <a:cubicBezTo>
                  <a:pt x="9534" y="2794"/>
                  <a:pt x="9534" y="2801"/>
                  <a:pt x="9538" y="2804"/>
                </a:cubicBezTo>
                <a:cubicBezTo>
                  <a:pt x="9542" y="2801"/>
                  <a:pt x="9547" y="2801"/>
                  <a:pt x="9551" y="2798"/>
                </a:cubicBezTo>
                <a:close/>
                <a:moveTo>
                  <a:pt x="718" y="8312"/>
                </a:moveTo>
                <a:cubicBezTo>
                  <a:pt x="714" y="8308"/>
                  <a:pt x="714" y="8305"/>
                  <a:pt x="710" y="8305"/>
                </a:cubicBezTo>
                <a:cubicBezTo>
                  <a:pt x="705" y="8305"/>
                  <a:pt x="701" y="8308"/>
                  <a:pt x="701" y="8308"/>
                </a:cubicBezTo>
                <a:cubicBezTo>
                  <a:pt x="705" y="8312"/>
                  <a:pt x="705" y="8315"/>
                  <a:pt x="710" y="8315"/>
                </a:cubicBezTo>
                <a:cubicBezTo>
                  <a:pt x="710" y="8315"/>
                  <a:pt x="714" y="8312"/>
                  <a:pt x="718" y="8312"/>
                </a:cubicBezTo>
                <a:close/>
                <a:moveTo>
                  <a:pt x="8747" y="4130"/>
                </a:moveTo>
                <a:cubicBezTo>
                  <a:pt x="8747" y="4126"/>
                  <a:pt x="8747" y="4123"/>
                  <a:pt x="8751" y="4120"/>
                </a:cubicBezTo>
                <a:cubicBezTo>
                  <a:pt x="8743" y="4120"/>
                  <a:pt x="8734" y="4120"/>
                  <a:pt x="8725" y="4120"/>
                </a:cubicBezTo>
                <a:cubicBezTo>
                  <a:pt x="8725" y="4120"/>
                  <a:pt x="8725" y="4126"/>
                  <a:pt x="8725" y="4126"/>
                </a:cubicBezTo>
                <a:cubicBezTo>
                  <a:pt x="8730" y="4126"/>
                  <a:pt x="8738" y="4130"/>
                  <a:pt x="8747" y="4130"/>
                </a:cubicBezTo>
                <a:close/>
                <a:moveTo>
                  <a:pt x="9396" y="4088"/>
                </a:moveTo>
                <a:cubicBezTo>
                  <a:pt x="9396" y="4085"/>
                  <a:pt x="9401" y="4081"/>
                  <a:pt x="9401" y="4081"/>
                </a:cubicBezTo>
                <a:cubicBezTo>
                  <a:pt x="9401" y="4078"/>
                  <a:pt x="9396" y="4075"/>
                  <a:pt x="9396" y="4075"/>
                </a:cubicBezTo>
                <a:cubicBezTo>
                  <a:pt x="9396" y="4078"/>
                  <a:pt x="9396" y="4081"/>
                  <a:pt x="9396" y="4088"/>
                </a:cubicBezTo>
                <a:close/>
                <a:moveTo>
                  <a:pt x="8571" y="4075"/>
                </a:moveTo>
                <a:lnTo>
                  <a:pt x="8583" y="4075"/>
                </a:lnTo>
                <a:lnTo>
                  <a:pt x="8579" y="4069"/>
                </a:lnTo>
                <a:lnTo>
                  <a:pt x="8571" y="4075"/>
                </a:lnTo>
                <a:close/>
                <a:moveTo>
                  <a:pt x="10114" y="3218"/>
                </a:moveTo>
                <a:cubicBezTo>
                  <a:pt x="10114" y="3215"/>
                  <a:pt x="10114" y="3212"/>
                  <a:pt x="10114" y="3212"/>
                </a:cubicBezTo>
                <a:cubicBezTo>
                  <a:pt x="10110" y="3212"/>
                  <a:pt x="10106" y="3212"/>
                  <a:pt x="10101" y="3212"/>
                </a:cubicBezTo>
                <a:cubicBezTo>
                  <a:pt x="10101" y="3215"/>
                  <a:pt x="10101" y="3218"/>
                  <a:pt x="10106" y="3224"/>
                </a:cubicBezTo>
                <a:cubicBezTo>
                  <a:pt x="10106" y="3221"/>
                  <a:pt x="10110" y="3221"/>
                  <a:pt x="10114" y="3218"/>
                </a:cubicBezTo>
                <a:close/>
                <a:moveTo>
                  <a:pt x="16732" y="3414"/>
                </a:moveTo>
                <a:cubicBezTo>
                  <a:pt x="16732" y="3417"/>
                  <a:pt x="16732" y="3420"/>
                  <a:pt x="16732" y="3420"/>
                </a:cubicBezTo>
                <a:cubicBezTo>
                  <a:pt x="16737" y="3423"/>
                  <a:pt x="16741" y="3423"/>
                  <a:pt x="16745" y="3423"/>
                </a:cubicBezTo>
                <a:cubicBezTo>
                  <a:pt x="16745" y="3420"/>
                  <a:pt x="16745" y="3414"/>
                  <a:pt x="16745" y="3411"/>
                </a:cubicBezTo>
                <a:cubicBezTo>
                  <a:pt x="16741" y="3411"/>
                  <a:pt x="16737" y="3411"/>
                  <a:pt x="16732" y="3414"/>
                </a:cubicBezTo>
                <a:close/>
                <a:moveTo>
                  <a:pt x="7375" y="6261"/>
                </a:moveTo>
                <a:cubicBezTo>
                  <a:pt x="7379" y="6261"/>
                  <a:pt x="7384" y="6264"/>
                  <a:pt x="7384" y="6264"/>
                </a:cubicBezTo>
                <a:cubicBezTo>
                  <a:pt x="7379" y="6261"/>
                  <a:pt x="7379" y="6257"/>
                  <a:pt x="7375" y="6254"/>
                </a:cubicBezTo>
                <a:cubicBezTo>
                  <a:pt x="7379" y="6257"/>
                  <a:pt x="7379" y="6257"/>
                  <a:pt x="7375" y="6261"/>
                </a:cubicBezTo>
                <a:close/>
                <a:moveTo>
                  <a:pt x="7513" y="6386"/>
                </a:moveTo>
                <a:lnTo>
                  <a:pt x="7504" y="6386"/>
                </a:lnTo>
                <a:lnTo>
                  <a:pt x="7508" y="6395"/>
                </a:lnTo>
                <a:lnTo>
                  <a:pt x="7513" y="6386"/>
                </a:lnTo>
                <a:close/>
                <a:moveTo>
                  <a:pt x="3754" y="6556"/>
                </a:moveTo>
                <a:lnTo>
                  <a:pt x="3759" y="6562"/>
                </a:lnTo>
                <a:lnTo>
                  <a:pt x="3763" y="6556"/>
                </a:lnTo>
                <a:lnTo>
                  <a:pt x="3754" y="6556"/>
                </a:lnTo>
                <a:close/>
                <a:moveTo>
                  <a:pt x="12015" y="1559"/>
                </a:moveTo>
                <a:lnTo>
                  <a:pt x="12006" y="1562"/>
                </a:lnTo>
                <a:lnTo>
                  <a:pt x="12015" y="1565"/>
                </a:lnTo>
                <a:lnTo>
                  <a:pt x="12015" y="1559"/>
                </a:lnTo>
                <a:close/>
                <a:moveTo>
                  <a:pt x="13417" y="1941"/>
                </a:moveTo>
                <a:lnTo>
                  <a:pt x="13413" y="1947"/>
                </a:lnTo>
                <a:lnTo>
                  <a:pt x="13421" y="1947"/>
                </a:lnTo>
                <a:lnTo>
                  <a:pt x="13417" y="1941"/>
                </a:lnTo>
                <a:close/>
                <a:moveTo>
                  <a:pt x="14535" y="2249"/>
                </a:moveTo>
                <a:lnTo>
                  <a:pt x="14531" y="2255"/>
                </a:lnTo>
                <a:lnTo>
                  <a:pt x="14539" y="2255"/>
                </a:lnTo>
                <a:lnTo>
                  <a:pt x="14535" y="2249"/>
                </a:lnTo>
                <a:close/>
                <a:moveTo>
                  <a:pt x="6674" y="2470"/>
                </a:moveTo>
                <a:lnTo>
                  <a:pt x="6674" y="2464"/>
                </a:lnTo>
                <a:lnTo>
                  <a:pt x="6666" y="2467"/>
                </a:lnTo>
                <a:lnTo>
                  <a:pt x="6674" y="2470"/>
                </a:lnTo>
                <a:close/>
                <a:moveTo>
                  <a:pt x="20065" y="6896"/>
                </a:moveTo>
                <a:lnTo>
                  <a:pt x="20074" y="6899"/>
                </a:lnTo>
                <a:lnTo>
                  <a:pt x="20074" y="6893"/>
                </a:lnTo>
                <a:lnTo>
                  <a:pt x="20065" y="6896"/>
                </a:lnTo>
                <a:close/>
                <a:moveTo>
                  <a:pt x="20095" y="7005"/>
                </a:moveTo>
                <a:lnTo>
                  <a:pt x="20095" y="7012"/>
                </a:lnTo>
                <a:lnTo>
                  <a:pt x="20104" y="7008"/>
                </a:lnTo>
                <a:lnTo>
                  <a:pt x="20095" y="7005"/>
                </a:lnTo>
                <a:close/>
                <a:moveTo>
                  <a:pt x="10119" y="3173"/>
                </a:moveTo>
                <a:lnTo>
                  <a:pt x="10127" y="3176"/>
                </a:lnTo>
                <a:lnTo>
                  <a:pt x="10127" y="3170"/>
                </a:lnTo>
                <a:lnTo>
                  <a:pt x="10119" y="3173"/>
                </a:lnTo>
                <a:close/>
                <a:moveTo>
                  <a:pt x="7659" y="7163"/>
                </a:moveTo>
                <a:lnTo>
                  <a:pt x="7650" y="7172"/>
                </a:lnTo>
                <a:lnTo>
                  <a:pt x="7659" y="7172"/>
                </a:lnTo>
                <a:lnTo>
                  <a:pt x="7659" y="7163"/>
                </a:lnTo>
                <a:close/>
                <a:moveTo>
                  <a:pt x="6790" y="3748"/>
                </a:moveTo>
                <a:lnTo>
                  <a:pt x="6790" y="3741"/>
                </a:lnTo>
                <a:lnTo>
                  <a:pt x="6782" y="3744"/>
                </a:lnTo>
                <a:lnTo>
                  <a:pt x="6790" y="3748"/>
                </a:lnTo>
                <a:close/>
                <a:moveTo>
                  <a:pt x="6855" y="3882"/>
                </a:moveTo>
                <a:lnTo>
                  <a:pt x="6855" y="3876"/>
                </a:lnTo>
                <a:lnTo>
                  <a:pt x="6846" y="3879"/>
                </a:lnTo>
                <a:lnTo>
                  <a:pt x="6855" y="3882"/>
                </a:lnTo>
                <a:close/>
                <a:moveTo>
                  <a:pt x="16229" y="20039"/>
                </a:moveTo>
                <a:lnTo>
                  <a:pt x="16238" y="20036"/>
                </a:lnTo>
                <a:lnTo>
                  <a:pt x="16229" y="20033"/>
                </a:lnTo>
                <a:lnTo>
                  <a:pt x="16229" y="20039"/>
                </a:lnTo>
                <a:close/>
                <a:moveTo>
                  <a:pt x="8657" y="4101"/>
                </a:moveTo>
                <a:cubicBezTo>
                  <a:pt x="8657" y="4104"/>
                  <a:pt x="8652" y="4107"/>
                  <a:pt x="8652" y="4107"/>
                </a:cubicBezTo>
                <a:cubicBezTo>
                  <a:pt x="8657" y="4107"/>
                  <a:pt x="8661" y="4104"/>
                  <a:pt x="8665" y="4104"/>
                </a:cubicBezTo>
                <a:cubicBezTo>
                  <a:pt x="8661" y="4101"/>
                  <a:pt x="8657" y="4101"/>
                  <a:pt x="8657" y="4101"/>
                </a:cubicBezTo>
                <a:close/>
                <a:moveTo>
                  <a:pt x="8811" y="4130"/>
                </a:moveTo>
                <a:lnTo>
                  <a:pt x="8803" y="4130"/>
                </a:lnTo>
                <a:lnTo>
                  <a:pt x="8807" y="4136"/>
                </a:lnTo>
                <a:lnTo>
                  <a:pt x="8811" y="4130"/>
                </a:lnTo>
                <a:close/>
                <a:moveTo>
                  <a:pt x="7212" y="4219"/>
                </a:moveTo>
                <a:lnTo>
                  <a:pt x="7203" y="4226"/>
                </a:lnTo>
                <a:lnTo>
                  <a:pt x="7212" y="4226"/>
                </a:lnTo>
                <a:lnTo>
                  <a:pt x="7212" y="4219"/>
                </a:lnTo>
                <a:close/>
                <a:moveTo>
                  <a:pt x="396" y="8129"/>
                </a:moveTo>
                <a:cubicBezTo>
                  <a:pt x="396" y="8125"/>
                  <a:pt x="392" y="8122"/>
                  <a:pt x="392" y="8119"/>
                </a:cubicBezTo>
                <a:cubicBezTo>
                  <a:pt x="387" y="8119"/>
                  <a:pt x="383" y="8119"/>
                  <a:pt x="383" y="8122"/>
                </a:cubicBezTo>
                <a:cubicBezTo>
                  <a:pt x="383" y="8125"/>
                  <a:pt x="383" y="8129"/>
                  <a:pt x="387" y="8132"/>
                </a:cubicBezTo>
                <a:cubicBezTo>
                  <a:pt x="387" y="8129"/>
                  <a:pt x="392" y="8129"/>
                  <a:pt x="396" y="8129"/>
                </a:cubicBezTo>
                <a:close/>
                <a:moveTo>
                  <a:pt x="1243" y="8164"/>
                </a:moveTo>
                <a:lnTo>
                  <a:pt x="1247" y="8170"/>
                </a:lnTo>
                <a:lnTo>
                  <a:pt x="1252" y="8164"/>
                </a:lnTo>
                <a:lnTo>
                  <a:pt x="1243" y="8164"/>
                </a:lnTo>
                <a:close/>
                <a:moveTo>
                  <a:pt x="809" y="8260"/>
                </a:moveTo>
                <a:lnTo>
                  <a:pt x="809" y="8267"/>
                </a:lnTo>
                <a:lnTo>
                  <a:pt x="817" y="8263"/>
                </a:lnTo>
                <a:lnTo>
                  <a:pt x="809" y="8260"/>
                </a:lnTo>
                <a:close/>
                <a:moveTo>
                  <a:pt x="2223" y="5914"/>
                </a:moveTo>
                <a:lnTo>
                  <a:pt x="2215" y="5914"/>
                </a:lnTo>
                <a:lnTo>
                  <a:pt x="2219" y="5920"/>
                </a:lnTo>
                <a:lnTo>
                  <a:pt x="2223" y="5914"/>
                </a:lnTo>
                <a:close/>
                <a:moveTo>
                  <a:pt x="7547" y="4653"/>
                </a:moveTo>
                <a:lnTo>
                  <a:pt x="7556" y="4649"/>
                </a:lnTo>
                <a:lnTo>
                  <a:pt x="7547" y="4646"/>
                </a:lnTo>
                <a:lnTo>
                  <a:pt x="7547" y="4653"/>
                </a:lnTo>
                <a:close/>
                <a:moveTo>
                  <a:pt x="1136" y="8469"/>
                </a:moveTo>
                <a:cubicBezTo>
                  <a:pt x="1136" y="8466"/>
                  <a:pt x="1131" y="8466"/>
                  <a:pt x="1131" y="8462"/>
                </a:cubicBezTo>
                <a:cubicBezTo>
                  <a:pt x="1131" y="8466"/>
                  <a:pt x="1131" y="8472"/>
                  <a:pt x="1131" y="8475"/>
                </a:cubicBezTo>
                <a:cubicBezTo>
                  <a:pt x="1131" y="8475"/>
                  <a:pt x="1131" y="8472"/>
                  <a:pt x="1136" y="8469"/>
                </a:cubicBezTo>
                <a:close/>
                <a:moveTo>
                  <a:pt x="2714" y="8992"/>
                </a:moveTo>
                <a:lnTo>
                  <a:pt x="2705" y="8989"/>
                </a:lnTo>
                <a:lnTo>
                  <a:pt x="2705" y="8995"/>
                </a:lnTo>
                <a:lnTo>
                  <a:pt x="2714" y="8992"/>
                </a:lnTo>
                <a:close/>
                <a:moveTo>
                  <a:pt x="16388" y="4800"/>
                </a:moveTo>
                <a:lnTo>
                  <a:pt x="16388" y="4807"/>
                </a:lnTo>
                <a:lnTo>
                  <a:pt x="16397" y="4804"/>
                </a:lnTo>
                <a:lnTo>
                  <a:pt x="16388" y="4800"/>
                </a:lnTo>
                <a:close/>
                <a:moveTo>
                  <a:pt x="7474" y="9220"/>
                </a:moveTo>
                <a:cubicBezTo>
                  <a:pt x="7474" y="9223"/>
                  <a:pt x="7470" y="9226"/>
                  <a:pt x="7470" y="9226"/>
                </a:cubicBezTo>
                <a:cubicBezTo>
                  <a:pt x="7474" y="9226"/>
                  <a:pt x="7478" y="9226"/>
                  <a:pt x="7483" y="9226"/>
                </a:cubicBezTo>
                <a:cubicBezTo>
                  <a:pt x="7483" y="9223"/>
                  <a:pt x="7483" y="9220"/>
                  <a:pt x="7478" y="9220"/>
                </a:cubicBezTo>
                <a:cubicBezTo>
                  <a:pt x="7483" y="9220"/>
                  <a:pt x="7478" y="9220"/>
                  <a:pt x="7474" y="9220"/>
                </a:cubicBezTo>
                <a:close/>
                <a:moveTo>
                  <a:pt x="2426" y="4999"/>
                </a:moveTo>
                <a:cubicBezTo>
                  <a:pt x="2421" y="4999"/>
                  <a:pt x="2417" y="4996"/>
                  <a:pt x="2417" y="4996"/>
                </a:cubicBezTo>
                <a:cubicBezTo>
                  <a:pt x="2417" y="4999"/>
                  <a:pt x="2421" y="5003"/>
                  <a:pt x="2421" y="5006"/>
                </a:cubicBezTo>
                <a:cubicBezTo>
                  <a:pt x="2426" y="5003"/>
                  <a:pt x="2426" y="4999"/>
                  <a:pt x="2426" y="4999"/>
                </a:cubicBezTo>
                <a:close/>
                <a:moveTo>
                  <a:pt x="8893" y="15141"/>
                </a:moveTo>
                <a:cubicBezTo>
                  <a:pt x="8897" y="15135"/>
                  <a:pt x="8897" y="15132"/>
                  <a:pt x="8897" y="15129"/>
                </a:cubicBezTo>
                <a:cubicBezTo>
                  <a:pt x="8893" y="15129"/>
                  <a:pt x="8889" y="15129"/>
                  <a:pt x="8889" y="15132"/>
                </a:cubicBezTo>
                <a:cubicBezTo>
                  <a:pt x="8889" y="15135"/>
                  <a:pt x="8889" y="15138"/>
                  <a:pt x="8893" y="15141"/>
                </a:cubicBezTo>
                <a:close/>
                <a:moveTo>
                  <a:pt x="7048" y="5644"/>
                </a:moveTo>
                <a:lnTo>
                  <a:pt x="7040" y="5641"/>
                </a:lnTo>
                <a:lnTo>
                  <a:pt x="7040" y="5648"/>
                </a:lnTo>
                <a:lnTo>
                  <a:pt x="7048" y="5644"/>
                </a:lnTo>
                <a:close/>
                <a:moveTo>
                  <a:pt x="8373" y="14593"/>
                </a:moveTo>
                <a:lnTo>
                  <a:pt x="8381" y="14596"/>
                </a:lnTo>
                <a:lnTo>
                  <a:pt x="8381" y="14589"/>
                </a:lnTo>
                <a:lnTo>
                  <a:pt x="8373" y="14593"/>
                </a:lnTo>
                <a:close/>
                <a:moveTo>
                  <a:pt x="3729" y="13084"/>
                </a:moveTo>
                <a:lnTo>
                  <a:pt x="3733" y="13078"/>
                </a:lnTo>
                <a:lnTo>
                  <a:pt x="3724" y="13078"/>
                </a:lnTo>
                <a:lnTo>
                  <a:pt x="3729" y="13084"/>
                </a:lnTo>
                <a:close/>
                <a:moveTo>
                  <a:pt x="13309" y="12911"/>
                </a:moveTo>
                <a:lnTo>
                  <a:pt x="13309" y="12917"/>
                </a:lnTo>
                <a:lnTo>
                  <a:pt x="13318" y="12914"/>
                </a:lnTo>
                <a:lnTo>
                  <a:pt x="13309" y="12911"/>
                </a:lnTo>
                <a:close/>
                <a:moveTo>
                  <a:pt x="5689" y="12259"/>
                </a:moveTo>
                <a:lnTo>
                  <a:pt x="5689" y="12253"/>
                </a:lnTo>
                <a:lnTo>
                  <a:pt x="5681" y="12256"/>
                </a:lnTo>
                <a:lnTo>
                  <a:pt x="5689" y="12259"/>
                </a:lnTo>
                <a:close/>
                <a:moveTo>
                  <a:pt x="2180" y="12076"/>
                </a:moveTo>
                <a:lnTo>
                  <a:pt x="2189" y="12079"/>
                </a:lnTo>
                <a:lnTo>
                  <a:pt x="2193" y="12073"/>
                </a:lnTo>
                <a:lnTo>
                  <a:pt x="2180" y="12076"/>
                </a:lnTo>
                <a:close/>
                <a:moveTo>
                  <a:pt x="1024" y="10760"/>
                </a:moveTo>
                <a:lnTo>
                  <a:pt x="1032" y="10757"/>
                </a:lnTo>
                <a:lnTo>
                  <a:pt x="1024" y="10754"/>
                </a:lnTo>
                <a:lnTo>
                  <a:pt x="1024" y="10760"/>
                </a:lnTo>
                <a:close/>
                <a:moveTo>
                  <a:pt x="9603" y="10773"/>
                </a:moveTo>
                <a:lnTo>
                  <a:pt x="9607" y="10767"/>
                </a:lnTo>
                <a:lnTo>
                  <a:pt x="9598" y="10767"/>
                </a:lnTo>
                <a:lnTo>
                  <a:pt x="9603" y="10773"/>
                </a:lnTo>
                <a:close/>
                <a:moveTo>
                  <a:pt x="2869" y="11749"/>
                </a:moveTo>
                <a:cubicBezTo>
                  <a:pt x="2860" y="11749"/>
                  <a:pt x="2856" y="11746"/>
                  <a:pt x="2851" y="11746"/>
                </a:cubicBezTo>
                <a:cubicBezTo>
                  <a:pt x="2851" y="11749"/>
                  <a:pt x="2851" y="11752"/>
                  <a:pt x="2856" y="11752"/>
                </a:cubicBezTo>
                <a:cubicBezTo>
                  <a:pt x="2856" y="11749"/>
                  <a:pt x="2860" y="11749"/>
                  <a:pt x="2869" y="11749"/>
                </a:cubicBezTo>
                <a:close/>
                <a:moveTo>
                  <a:pt x="18298" y="5391"/>
                </a:moveTo>
                <a:cubicBezTo>
                  <a:pt x="18293" y="5391"/>
                  <a:pt x="18289" y="5394"/>
                  <a:pt x="18289" y="5394"/>
                </a:cubicBezTo>
                <a:cubicBezTo>
                  <a:pt x="18289" y="5397"/>
                  <a:pt x="18293" y="5397"/>
                  <a:pt x="18293" y="5400"/>
                </a:cubicBezTo>
                <a:cubicBezTo>
                  <a:pt x="18298" y="5397"/>
                  <a:pt x="18302" y="5394"/>
                  <a:pt x="18311" y="5391"/>
                </a:cubicBezTo>
                <a:cubicBezTo>
                  <a:pt x="18306" y="5394"/>
                  <a:pt x="18302" y="5394"/>
                  <a:pt x="18298" y="5391"/>
                </a:cubicBezTo>
                <a:close/>
                <a:moveTo>
                  <a:pt x="1445" y="5433"/>
                </a:moveTo>
                <a:lnTo>
                  <a:pt x="1449" y="5442"/>
                </a:lnTo>
                <a:lnTo>
                  <a:pt x="1454" y="5433"/>
                </a:lnTo>
                <a:lnTo>
                  <a:pt x="1445" y="5433"/>
                </a:lnTo>
                <a:close/>
                <a:moveTo>
                  <a:pt x="1101" y="10841"/>
                </a:moveTo>
                <a:lnTo>
                  <a:pt x="1101" y="10847"/>
                </a:lnTo>
                <a:lnTo>
                  <a:pt x="1110" y="10844"/>
                </a:lnTo>
                <a:lnTo>
                  <a:pt x="1101" y="10841"/>
                </a:lnTo>
                <a:close/>
                <a:moveTo>
                  <a:pt x="9955" y="11476"/>
                </a:moveTo>
                <a:lnTo>
                  <a:pt x="9960" y="11483"/>
                </a:lnTo>
                <a:lnTo>
                  <a:pt x="9964" y="11476"/>
                </a:lnTo>
                <a:lnTo>
                  <a:pt x="9955" y="11476"/>
                </a:lnTo>
                <a:close/>
                <a:moveTo>
                  <a:pt x="9702" y="11245"/>
                </a:moveTo>
                <a:lnTo>
                  <a:pt x="9710" y="11242"/>
                </a:lnTo>
                <a:lnTo>
                  <a:pt x="9702" y="11239"/>
                </a:lnTo>
                <a:lnTo>
                  <a:pt x="9702" y="11245"/>
                </a:lnTo>
                <a:close/>
                <a:moveTo>
                  <a:pt x="3548" y="10950"/>
                </a:moveTo>
                <a:lnTo>
                  <a:pt x="3552" y="10943"/>
                </a:lnTo>
                <a:lnTo>
                  <a:pt x="3544" y="10943"/>
                </a:lnTo>
                <a:lnTo>
                  <a:pt x="3548" y="10950"/>
                </a:lnTo>
                <a:close/>
                <a:moveTo>
                  <a:pt x="8476" y="12673"/>
                </a:moveTo>
                <a:lnTo>
                  <a:pt x="8485" y="12676"/>
                </a:lnTo>
                <a:lnTo>
                  <a:pt x="8485" y="12670"/>
                </a:lnTo>
                <a:lnTo>
                  <a:pt x="8476" y="12673"/>
                </a:lnTo>
                <a:close/>
                <a:moveTo>
                  <a:pt x="9315" y="10183"/>
                </a:moveTo>
                <a:lnTo>
                  <a:pt x="9306" y="10179"/>
                </a:lnTo>
                <a:lnTo>
                  <a:pt x="9306" y="10186"/>
                </a:lnTo>
                <a:lnTo>
                  <a:pt x="9315" y="10183"/>
                </a:lnTo>
                <a:close/>
                <a:moveTo>
                  <a:pt x="8988" y="10006"/>
                </a:moveTo>
                <a:lnTo>
                  <a:pt x="8979" y="10003"/>
                </a:lnTo>
                <a:lnTo>
                  <a:pt x="8979" y="10009"/>
                </a:lnTo>
                <a:lnTo>
                  <a:pt x="8988" y="10006"/>
                </a:lnTo>
                <a:close/>
                <a:moveTo>
                  <a:pt x="8188" y="15170"/>
                </a:moveTo>
                <a:lnTo>
                  <a:pt x="8192" y="15164"/>
                </a:lnTo>
                <a:lnTo>
                  <a:pt x="8184" y="15164"/>
                </a:lnTo>
                <a:lnTo>
                  <a:pt x="8188" y="15170"/>
                </a:lnTo>
                <a:close/>
                <a:moveTo>
                  <a:pt x="7422" y="9008"/>
                </a:moveTo>
                <a:lnTo>
                  <a:pt x="7418" y="9014"/>
                </a:lnTo>
                <a:lnTo>
                  <a:pt x="7427" y="9014"/>
                </a:lnTo>
                <a:lnTo>
                  <a:pt x="7422" y="9008"/>
                </a:lnTo>
                <a:close/>
                <a:moveTo>
                  <a:pt x="7771" y="5843"/>
                </a:moveTo>
                <a:lnTo>
                  <a:pt x="7775" y="5837"/>
                </a:lnTo>
                <a:lnTo>
                  <a:pt x="7766" y="5837"/>
                </a:lnTo>
                <a:lnTo>
                  <a:pt x="7771" y="5843"/>
                </a:lnTo>
                <a:close/>
                <a:moveTo>
                  <a:pt x="15417" y="20434"/>
                </a:moveTo>
                <a:lnTo>
                  <a:pt x="15421" y="20437"/>
                </a:lnTo>
                <a:lnTo>
                  <a:pt x="15421" y="20431"/>
                </a:lnTo>
                <a:lnTo>
                  <a:pt x="15417" y="20434"/>
                </a:lnTo>
                <a:close/>
                <a:moveTo>
                  <a:pt x="890" y="6517"/>
                </a:moveTo>
                <a:lnTo>
                  <a:pt x="886" y="6524"/>
                </a:lnTo>
                <a:lnTo>
                  <a:pt x="895" y="6524"/>
                </a:lnTo>
                <a:lnTo>
                  <a:pt x="890" y="6517"/>
                </a:lnTo>
                <a:close/>
                <a:moveTo>
                  <a:pt x="2120" y="18389"/>
                </a:moveTo>
                <a:cubicBezTo>
                  <a:pt x="2060" y="18393"/>
                  <a:pt x="2000" y="18396"/>
                  <a:pt x="1935" y="18396"/>
                </a:cubicBezTo>
                <a:cubicBezTo>
                  <a:pt x="1927" y="18386"/>
                  <a:pt x="1914" y="18380"/>
                  <a:pt x="1905" y="18370"/>
                </a:cubicBezTo>
                <a:cubicBezTo>
                  <a:pt x="1905" y="18370"/>
                  <a:pt x="1910" y="18367"/>
                  <a:pt x="1910" y="18367"/>
                </a:cubicBezTo>
                <a:cubicBezTo>
                  <a:pt x="1918" y="18377"/>
                  <a:pt x="1931" y="18383"/>
                  <a:pt x="1940" y="18393"/>
                </a:cubicBezTo>
                <a:cubicBezTo>
                  <a:pt x="1918" y="18399"/>
                  <a:pt x="1901" y="18405"/>
                  <a:pt x="1879" y="18412"/>
                </a:cubicBezTo>
                <a:cubicBezTo>
                  <a:pt x="1879" y="18412"/>
                  <a:pt x="1879" y="18415"/>
                  <a:pt x="1879" y="18415"/>
                </a:cubicBezTo>
                <a:cubicBezTo>
                  <a:pt x="1858" y="18415"/>
                  <a:pt x="1836" y="18415"/>
                  <a:pt x="1815" y="18415"/>
                </a:cubicBezTo>
                <a:cubicBezTo>
                  <a:pt x="1815" y="18415"/>
                  <a:pt x="1819" y="18415"/>
                  <a:pt x="1819" y="18415"/>
                </a:cubicBezTo>
                <a:cubicBezTo>
                  <a:pt x="1789" y="18415"/>
                  <a:pt x="1759" y="18418"/>
                  <a:pt x="1729" y="18418"/>
                </a:cubicBezTo>
                <a:cubicBezTo>
                  <a:pt x="1720" y="18409"/>
                  <a:pt x="1707" y="18402"/>
                  <a:pt x="1699" y="18393"/>
                </a:cubicBezTo>
                <a:cubicBezTo>
                  <a:pt x="1699" y="18386"/>
                  <a:pt x="1699" y="18377"/>
                  <a:pt x="1699" y="18370"/>
                </a:cubicBezTo>
                <a:cubicBezTo>
                  <a:pt x="1699" y="18370"/>
                  <a:pt x="1707" y="18367"/>
                  <a:pt x="1707" y="18367"/>
                </a:cubicBezTo>
                <a:cubicBezTo>
                  <a:pt x="1707" y="18367"/>
                  <a:pt x="1703" y="18373"/>
                  <a:pt x="1703" y="18373"/>
                </a:cubicBezTo>
                <a:cubicBezTo>
                  <a:pt x="1695" y="18373"/>
                  <a:pt x="1682" y="18373"/>
                  <a:pt x="1673" y="18373"/>
                </a:cubicBezTo>
                <a:cubicBezTo>
                  <a:pt x="1673" y="18370"/>
                  <a:pt x="1673" y="18367"/>
                  <a:pt x="1669" y="18364"/>
                </a:cubicBezTo>
                <a:cubicBezTo>
                  <a:pt x="1669" y="18367"/>
                  <a:pt x="1673" y="18367"/>
                  <a:pt x="1673" y="18370"/>
                </a:cubicBezTo>
                <a:cubicBezTo>
                  <a:pt x="1673" y="18377"/>
                  <a:pt x="1673" y="18386"/>
                  <a:pt x="1673" y="18393"/>
                </a:cubicBezTo>
                <a:cubicBezTo>
                  <a:pt x="1669" y="18393"/>
                  <a:pt x="1664" y="18396"/>
                  <a:pt x="1660" y="18396"/>
                </a:cubicBezTo>
                <a:cubicBezTo>
                  <a:pt x="1664" y="18396"/>
                  <a:pt x="1664" y="18393"/>
                  <a:pt x="1669" y="18393"/>
                </a:cubicBezTo>
                <a:cubicBezTo>
                  <a:pt x="1677" y="18393"/>
                  <a:pt x="1690" y="18393"/>
                  <a:pt x="1699" y="18393"/>
                </a:cubicBezTo>
                <a:cubicBezTo>
                  <a:pt x="1707" y="18402"/>
                  <a:pt x="1720" y="18409"/>
                  <a:pt x="1729" y="18418"/>
                </a:cubicBezTo>
                <a:cubicBezTo>
                  <a:pt x="1729" y="18441"/>
                  <a:pt x="1729" y="18463"/>
                  <a:pt x="1729" y="18482"/>
                </a:cubicBezTo>
                <a:cubicBezTo>
                  <a:pt x="1707" y="18489"/>
                  <a:pt x="1690" y="18498"/>
                  <a:pt x="1669" y="18505"/>
                </a:cubicBezTo>
                <a:cubicBezTo>
                  <a:pt x="1656" y="18505"/>
                  <a:pt x="1647" y="18508"/>
                  <a:pt x="1634" y="18508"/>
                </a:cubicBezTo>
                <a:cubicBezTo>
                  <a:pt x="1634" y="18492"/>
                  <a:pt x="1634" y="18476"/>
                  <a:pt x="1634" y="18457"/>
                </a:cubicBezTo>
                <a:cubicBezTo>
                  <a:pt x="1639" y="18457"/>
                  <a:pt x="1643" y="18457"/>
                  <a:pt x="1647" y="18457"/>
                </a:cubicBezTo>
                <a:cubicBezTo>
                  <a:pt x="1643" y="18457"/>
                  <a:pt x="1639" y="18457"/>
                  <a:pt x="1634" y="18457"/>
                </a:cubicBezTo>
                <a:cubicBezTo>
                  <a:pt x="1634" y="18473"/>
                  <a:pt x="1634" y="18489"/>
                  <a:pt x="1634" y="18505"/>
                </a:cubicBezTo>
                <a:cubicBezTo>
                  <a:pt x="1634" y="18518"/>
                  <a:pt x="1634" y="18534"/>
                  <a:pt x="1639" y="18547"/>
                </a:cubicBezTo>
                <a:cubicBezTo>
                  <a:pt x="1626" y="18547"/>
                  <a:pt x="1613" y="18547"/>
                  <a:pt x="1604" y="18550"/>
                </a:cubicBezTo>
                <a:lnTo>
                  <a:pt x="1600" y="18547"/>
                </a:lnTo>
                <a:cubicBezTo>
                  <a:pt x="1600" y="18547"/>
                  <a:pt x="1604" y="18550"/>
                  <a:pt x="1604" y="18550"/>
                </a:cubicBezTo>
                <a:cubicBezTo>
                  <a:pt x="1617" y="18556"/>
                  <a:pt x="1626" y="18563"/>
                  <a:pt x="1639" y="18569"/>
                </a:cubicBezTo>
                <a:cubicBezTo>
                  <a:pt x="1647" y="18569"/>
                  <a:pt x="1660" y="18569"/>
                  <a:pt x="1669" y="18569"/>
                </a:cubicBezTo>
                <a:cubicBezTo>
                  <a:pt x="1690" y="18569"/>
                  <a:pt x="1708" y="18569"/>
                  <a:pt x="1729" y="18572"/>
                </a:cubicBezTo>
                <a:lnTo>
                  <a:pt x="1725" y="18569"/>
                </a:lnTo>
                <a:cubicBezTo>
                  <a:pt x="1716" y="18598"/>
                  <a:pt x="1708" y="18630"/>
                  <a:pt x="1699" y="18659"/>
                </a:cubicBezTo>
                <a:cubicBezTo>
                  <a:pt x="1677" y="18665"/>
                  <a:pt x="1656" y="18672"/>
                  <a:pt x="1634" y="18678"/>
                </a:cubicBezTo>
                <a:cubicBezTo>
                  <a:pt x="1626" y="18694"/>
                  <a:pt x="1617" y="18710"/>
                  <a:pt x="1609" y="18723"/>
                </a:cubicBezTo>
                <a:cubicBezTo>
                  <a:pt x="1604" y="18726"/>
                  <a:pt x="1604" y="18726"/>
                  <a:pt x="1600" y="18730"/>
                </a:cubicBezTo>
                <a:cubicBezTo>
                  <a:pt x="1604" y="18726"/>
                  <a:pt x="1604" y="18726"/>
                  <a:pt x="1609" y="18723"/>
                </a:cubicBezTo>
                <a:cubicBezTo>
                  <a:pt x="1621" y="18723"/>
                  <a:pt x="1630" y="18723"/>
                  <a:pt x="1643" y="18723"/>
                </a:cubicBezTo>
                <a:cubicBezTo>
                  <a:pt x="1647" y="18726"/>
                  <a:pt x="1647" y="18730"/>
                  <a:pt x="1652" y="18733"/>
                </a:cubicBezTo>
                <a:cubicBezTo>
                  <a:pt x="1647" y="18730"/>
                  <a:pt x="1643" y="18730"/>
                  <a:pt x="1643" y="18726"/>
                </a:cubicBezTo>
                <a:cubicBezTo>
                  <a:pt x="1643" y="18710"/>
                  <a:pt x="1639" y="18694"/>
                  <a:pt x="1639" y="18678"/>
                </a:cubicBezTo>
                <a:cubicBezTo>
                  <a:pt x="1660" y="18672"/>
                  <a:pt x="1682" y="18665"/>
                  <a:pt x="1703" y="18659"/>
                </a:cubicBezTo>
                <a:cubicBezTo>
                  <a:pt x="1725" y="18659"/>
                  <a:pt x="1746" y="18662"/>
                  <a:pt x="1763" y="18662"/>
                </a:cubicBezTo>
                <a:cubicBezTo>
                  <a:pt x="1763" y="18662"/>
                  <a:pt x="1763" y="18662"/>
                  <a:pt x="1763" y="18662"/>
                </a:cubicBezTo>
                <a:cubicBezTo>
                  <a:pt x="1759" y="18669"/>
                  <a:pt x="1755" y="18678"/>
                  <a:pt x="1755" y="18685"/>
                </a:cubicBezTo>
                <a:cubicBezTo>
                  <a:pt x="1755" y="18685"/>
                  <a:pt x="1755" y="18685"/>
                  <a:pt x="1755" y="18685"/>
                </a:cubicBezTo>
                <a:cubicBezTo>
                  <a:pt x="1738" y="18768"/>
                  <a:pt x="1703" y="18858"/>
                  <a:pt x="1845" y="18903"/>
                </a:cubicBezTo>
                <a:cubicBezTo>
                  <a:pt x="1845" y="18903"/>
                  <a:pt x="1849" y="18900"/>
                  <a:pt x="1849" y="18900"/>
                </a:cubicBezTo>
                <a:cubicBezTo>
                  <a:pt x="1811" y="18913"/>
                  <a:pt x="1768" y="18929"/>
                  <a:pt x="1729" y="18941"/>
                </a:cubicBezTo>
                <a:cubicBezTo>
                  <a:pt x="1720" y="18957"/>
                  <a:pt x="1712" y="18977"/>
                  <a:pt x="1703" y="18993"/>
                </a:cubicBezTo>
                <a:cubicBezTo>
                  <a:pt x="1699" y="18993"/>
                  <a:pt x="1695" y="18990"/>
                  <a:pt x="1690" y="18990"/>
                </a:cubicBezTo>
                <a:cubicBezTo>
                  <a:pt x="1695" y="18990"/>
                  <a:pt x="1699" y="18990"/>
                  <a:pt x="1699" y="18990"/>
                </a:cubicBezTo>
                <a:cubicBezTo>
                  <a:pt x="1708" y="18974"/>
                  <a:pt x="1716" y="18954"/>
                  <a:pt x="1725" y="18938"/>
                </a:cubicBezTo>
                <a:cubicBezTo>
                  <a:pt x="1746" y="18941"/>
                  <a:pt x="1768" y="18941"/>
                  <a:pt x="1789" y="18945"/>
                </a:cubicBezTo>
                <a:cubicBezTo>
                  <a:pt x="1789" y="18945"/>
                  <a:pt x="1789" y="18945"/>
                  <a:pt x="1789" y="18945"/>
                </a:cubicBezTo>
                <a:cubicBezTo>
                  <a:pt x="1789" y="18967"/>
                  <a:pt x="1794" y="18990"/>
                  <a:pt x="1794" y="19015"/>
                </a:cubicBezTo>
                <a:cubicBezTo>
                  <a:pt x="1785" y="19018"/>
                  <a:pt x="1776" y="19022"/>
                  <a:pt x="1772" y="19025"/>
                </a:cubicBezTo>
                <a:cubicBezTo>
                  <a:pt x="1781" y="19022"/>
                  <a:pt x="1785" y="19018"/>
                  <a:pt x="1794" y="19012"/>
                </a:cubicBezTo>
                <a:cubicBezTo>
                  <a:pt x="1862" y="19057"/>
                  <a:pt x="1763" y="19054"/>
                  <a:pt x="1759" y="19076"/>
                </a:cubicBezTo>
                <a:cubicBezTo>
                  <a:pt x="1759" y="19076"/>
                  <a:pt x="1759" y="19073"/>
                  <a:pt x="1759" y="19073"/>
                </a:cubicBezTo>
                <a:cubicBezTo>
                  <a:pt x="1763" y="19079"/>
                  <a:pt x="1759" y="19086"/>
                  <a:pt x="1755" y="19092"/>
                </a:cubicBezTo>
                <a:cubicBezTo>
                  <a:pt x="1759" y="19095"/>
                  <a:pt x="1759" y="19099"/>
                  <a:pt x="1763" y="19102"/>
                </a:cubicBezTo>
                <a:cubicBezTo>
                  <a:pt x="1759" y="19115"/>
                  <a:pt x="1759" y="19128"/>
                  <a:pt x="1755" y="19140"/>
                </a:cubicBezTo>
                <a:cubicBezTo>
                  <a:pt x="1755" y="19140"/>
                  <a:pt x="1751" y="19144"/>
                  <a:pt x="1751" y="19144"/>
                </a:cubicBezTo>
                <a:lnTo>
                  <a:pt x="1755" y="19140"/>
                </a:lnTo>
                <a:cubicBezTo>
                  <a:pt x="1858" y="19140"/>
                  <a:pt x="1781" y="19185"/>
                  <a:pt x="1785" y="19208"/>
                </a:cubicBezTo>
                <a:cubicBezTo>
                  <a:pt x="1785" y="19208"/>
                  <a:pt x="1781" y="19211"/>
                  <a:pt x="1781" y="19211"/>
                </a:cubicBezTo>
                <a:lnTo>
                  <a:pt x="1785" y="19208"/>
                </a:lnTo>
                <a:cubicBezTo>
                  <a:pt x="1794" y="19208"/>
                  <a:pt x="1802" y="19211"/>
                  <a:pt x="1815" y="19208"/>
                </a:cubicBezTo>
                <a:cubicBezTo>
                  <a:pt x="1815" y="19208"/>
                  <a:pt x="1815" y="19208"/>
                  <a:pt x="1815" y="19208"/>
                </a:cubicBezTo>
                <a:cubicBezTo>
                  <a:pt x="1811" y="19224"/>
                  <a:pt x="1811" y="19243"/>
                  <a:pt x="1806" y="19269"/>
                </a:cubicBezTo>
                <a:cubicBezTo>
                  <a:pt x="1824" y="19272"/>
                  <a:pt x="1892" y="19237"/>
                  <a:pt x="1875" y="19301"/>
                </a:cubicBezTo>
                <a:lnTo>
                  <a:pt x="1880" y="19298"/>
                </a:lnTo>
                <a:cubicBezTo>
                  <a:pt x="1880" y="19307"/>
                  <a:pt x="1880" y="19314"/>
                  <a:pt x="1880" y="19323"/>
                </a:cubicBezTo>
                <a:cubicBezTo>
                  <a:pt x="1880" y="19323"/>
                  <a:pt x="1875" y="19320"/>
                  <a:pt x="1875" y="19320"/>
                </a:cubicBezTo>
                <a:cubicBezTo>
                  <a:pt x="1875" y="19327"/>
                  <a:pt x="1875" y="19336"/>
                  <a:pt x="1875" y="19346"/>
                </a:cubicBezTo>
                <a:lnTo>
                  <a:pt x="1875" y="19343"/>
                </a:lnTo>
                <a:cubicBezTo>
                  <a:pt x="1875" y="19359"/>
                  <a:pt x="1875" y="19375"/>
                  <a:pt x="1875" y="19391"/>
                </a:cubicBezTo>
                <a:cubicBezTo>
                  <a:pt x="1875" y="19391"/>
                  <a:pt x="1871" y="19388"/>
                  <a:pt x="1871" y="19388"/>
                </a:cubicBezTo>
                <a:cubicBezTo>
                  <a:pt x="1892" y="19394"/>
                  <a:pt x="1914" y="19404"/>
                  <a:pt x="1931" y="19410"/>
                </a:cubicBezTo>
                <a:lnTo>
                  <a:pt x="1931" y="19410"/>
                </a:lnTo>
                <a:cubicBezTo>
                  <a:pt x="1935" y="19416"/>
                  <a:pt x="1935" y="19423"/>
                  <a:pt x="1935" y="19432"/>
                </a:cubicBezTo>
                <a:cubicBezTo>
                  <a:pt x="1935" y="19432"/>
                  <a:pt x="1931" y="19436"/>
                  <a:pt x="1931" y="19436"/>
                </a:cubicBezTo>
                <a:lnTo>
                  <a:pt x="1935" y="19432"/>
                </a:lnTo>
                <a:cubicBezTo>
                  <a:pt x="1957" y="19442"/>
                  <a:pt x="1974" y="19449"/>
                  <a:pt x="1996" y="19458"/>
                </a:cubicBezTo>
                <a:lnTo>
                  <a:pt x="1991" y="19455"/>
                </a:lnTo>
                <a:cubicBezTo>
                  <a:pt x="1991" y="19461"/>
                  <a:pt x="1991" y="19471"/>
                  <a:pt x="1991" y="19477"/>
                </a:cubicBezTo>
                <a:lnTo>
                  <a:pt x="1996" y="19477"/>
                </a:lnTo>
                <a:cubicBezTo>
                  <a:pt x="1987" y="19481"/>
                  <a:pt x="1978" y="19484"/>
                  <a:pt x="1970" y="19484"/>
                </a:cubicBezTo>
                <a:cubicBezTo>
                  <a:pt x="1978" y="19490"/>
                  <a:pt x="1987" y="19493"/>
                  <a:pt x="1996" y="19500"/>
                </a:cubicBezTo>
                <a:cubicBezTo>
                  <a:pt x="1996" y="19500"/>
                  <a:pt x="1991" y="19500"/>
                  <a:pt x="1991" y="19500"/>
                </a:cubicBezTo>
                <a:cubicBezTo>
                  <a:pt x="1991" y="19506"/>
                  <a:pt x="1991" y="19513"/>
                  <a:pt x="1996" y="19519"/>
                </a:cubicBezTo>
                <a:lnTo>
                  <a:pt x="1996" y="19519"/>
                </a:lnTo>
                <a:cubicBezTo>
                  <a:pt x="1935" y="19577"/>
                  <a:pt x="2000" y="19580"/>
                  <a:pt x="2052" y="19590"/>
                </a:cubicBezTo>
                <a:lnTo>
                  <a:pt x="2052" y="19590"/>
                </a:lnTo>
                <a:cubicBezTo>
                  <a:pt x="2043" y="19612"/>
                  <a:pt x="1974" y="19622"/>
                  <a:pt x="2021" y="19657"/>
                </a:cubicBezTo>
                <a:lnTo>
                  <a:pt x="2021" y="19654"/>
                </a:lnTo>
                <a:cubicBezTo>
                  <a:pt x="2009" y="19667"/>
                  <a:pt x="1996" y="19683"/>
                  <a:pt x="1983" y="19699"/>
                </a:cubicBezTo>
                <a:cubicBezTo>
                  <a:pt x="2004" y="19705"/>
                  <a:pt x="2030" y="19715"/>
                  <a:pt x="2052" y="19725"/>
                </a:cubicBezTo>
                <a:cubicBezTo>
                  <a:pt x="2052" y="19725"/>
                  <a:pt x="2056" y="19721"/>
                  <a:pt x="2056" y="19721"/>
                </a:cubicBezTo>
                <a:cubicBezTo>
                  <a:pt x="2047" y="19728"/>
                  <a:pt x="2034" y="19737"/>
                  <a:pt x="2026" y="19744"/>
                </a:cubicBezTo>
                <a:cubicBezTo>
                  <a:pt x="2017" y="19753"/>
                  <a:pt x="2009" y="19760"/>
                  <a:pt x="2000" y="19769"/>
                </a:cubicBezTo>
                <a:cubicBezTo>
                  <a:pt x="1987" y="19769"/>
                  <a:pt x="1974" y="19769"/>
                  <a:pt x="1961" y="19769"/>
                </a:cubicBezTo>
                <a:cubicBezTo>
                  <a:pt x="1953" y="19760"/>
                  <a:pt x="1944" y="19753"/>
                  <a:pt x="1935" y="19744"/>
                </a:cubicBezTo>
                <a:cubicBezTo>
                  <a:pt x="1927" y="19744"/>
                  <a:pt x="1914" y="19744"/>
                  <a:pt x="1905" y="19744"/>
                </a:cubicBezTo>
                <a:cubicBezTo>
                  <a:pt x="1905" y="19744"/>
                  <a:pt x="1901" y="19747"/>
                  <a:pt x="1901" y="19747"/>
                </a:cubicBezTo>
                <a:lnTo>
                  <a:pt x="1905" y="19744"/>
                </a:lnTo>
                <a:cubicBezTo>
                  <a:pt x="1914" y="19744"/>
                  <a:pt x="1927" y="19744"/>
                  <a:pt x="1935" y="19744"/>
                </a:cubicBezTo>
                <a:cubicBezTo>
                  <a:pt x="1944" y="19753"/>
                  <a:pt x="1953" y="19760"/>
                  <a:pt x="1961" y="19769"/>
                </a:cubicBezTo>
                <a:cubicBezTo>
                  <a:pt x="1974" y="19769"/>
                  <a:pt x="1987" y="19769"/>
                  <a:pt x="1996" y="19773"/>
                </a:cubicBezTo>
                <a:cubicBezTo>
                  <a:pt x="2004" y="19773"/>
                  <a:pt x="2013" y="19769"/>
                  <a:pt x="2021" y="19769"/>
                </a:cubicBezTo>
                <a:cubicBezTo>
                  <a:pt x="2021" y="19786"/>
                  <a:pt x="2026" y="19802"/>
                  <a:pt x="2026" y="19818"/>
                </a:cubicBezTo>
                <a:cubicBezTo>
                  <a:pt x="2004" y="19824"/>
                  <a:pt x="1983" y="19830"/>
                  <a:pt x="1957" y="19837"/>
                </a:cubicBezTo>
                <a:cubicBezTo>
                  <a:pt x="1953" y="19840"/>
                  <a:pt x="1953" y="19846"/>
                  <a:pt x="1948" y="19850"/>
                </a:cubicBezTo>
                <a:cubicBezTo>
                  <a:pt x="1948" y="19846"/>
                  <a:pt x="1953" y="19840"/>
                  <a:pt x="1953" y="19837"/>
                </a:cubicBezTo>
                <a:cubicBezTo>
                  <a:pt x="1974" y="19830"/>
                  <a:pt x="1996" y="19824"/>
                  <a:pt x="2021" y="19818"/>
                </a:cubicBezTo>
                <a:cubicBezTo>
                  <a:pt x="2052" y="19818"/>
                  <a:pt x="2082" y="19818"/>
                  <a:pt x="2107" y="19818"/>
                </a:cubicBezTo>
                <a:lnTo>
                  <a:pt x="2107" y="19818"/>
                </a:lnTo>
                <a:cubicBezTo>
                  <a:pt x="2103" y="19824"/>
                  <a:pt x="2103" y="19834"/>
                  <a:pt x="2107" y="19840"/>
                </a:cubicBezTo>
                <a:lnTo>
                  <a:pt x="2107" y="19840"/>
                </a:lnTo>
                <a:cubicBezTo>
                  <a:pt x="2086" y="19846"/>
                  <a:pt x="2069" y="19856"/>
                  <a:pt x="2047" y="19863"/>
                </a:cubicBezTo>
                <a:lnTo>
                  <a:pt x="2052" y="19863"/>
                </a:lnTo>
                <a:cubicBezTo>
                  <a:pt x="2013" y="19869"/>
                  <a:pt x="2009" y="19888"/>
                  <a:pt x="2026" y="19911"/>
                </a:cubicBezTo>
                <a:cubicBezTo>
                  <a:pt x="2017" y="19911"/>
                  <a:pt x="2004" y="19914"/>
                  <a:pt x="2017" y="19911"/>
                </a:cubicBezTo>
                <a:cubicBezTo>
                  <a:pt x="2004" y="19917"/>
                  <a:pt x="2013" y="19911"/>
                  <a:pt x="2021" y="19907"/>
                </a:cubicBezTo>
                <a:lnTo>
                  <a:pt x="2034" y="19907"/>
                </a:lnTo>
                <a:lnTo>
                  <a:pt x="2047" y="19907"/>
                </a:lnTo>
                <a:cubicBezTo>
                  <a:pt x="2047" y="19907"/>
                  <a:pt x="2047" y="19907"/>
                  <a:pt x="2047" y="19907"/>
                </a:cubicBezTo>
                <a:cubicBezTo>
                  <a:pt x="2030" y="19930"/>
                  <a:pt x="2009" y="19952"/>
                  <a:pt x="1991" y="19975"/>
                </a:cubicBezTo>
                <a:cubicBezTo>
                  <a:pt x="1991" y="19975"/>
                  <a:pt x="1987" y="19978"/>
                  <a:pt x="1987" y="19978"/>
                </a:cubicBezTo>
                <a:lnTo>
                  <a:pt x="1991" y="19975"/>
                </a:lnTo>
                <a:cubicBezTo>
                  <a:pt x="2000" y="19991"/>
                  <a:pt x="2009" y="20004"/>
                  <a:pt x="2021" y="20020"/>
                </a:cubicBezTo>
                <a:cubicBezTo>
                  <a:pt x="2021" y="20020"/>
                  <a:pt x="2021" y="20020"/>
                  <a:pt x="2021" y="20020"/>
                </a:cubicBezTo>
                <a:cubicBezTo>
                  <a:pt x="1991" y="20029"/>
                  <a:pt x="1961" y="20036"/>
                  <a:pt x="1935" y="20045"/>
                </a:cubicBezTo>
                <a:cubicBezTo>
                  <a:pt x="1927" y="20039"/>
                  <a:pt x="1914" y="20033"/>
                  <a:pt x="1931" y="20042"/>
                </a:cubicBezTo>
                <a:cubicBezTo>
                  <a:pt x="1914" y="20036"/>
                  <a:pt x="1927" y="20042"/>
                  <a:pt x="1940" y="20045"/>
                </a:cubicBezTo>
                <a:cubicBezTo>
                  <a:pt x="1940" y="20052"/>
                  <a:pt x="1935" y="20062"/>
                  <a:pt x="1935" y="20068"/>
                </a:cubicBezTo>
                <a:lnTo>
                  <a:pt x="1935" y="20065"/>
                </a:lnTo>
                <a:cubicBezTo>
                  <a:pt x="1935" y="20081"/>
                  <a:pt x="1935" y="20097"/>
                  <a:pt x="1935" y="20110"/>
                </a:cubicBezTo>
                <a:lnTo>
                  <a:pt x="1935" y="20106"/>
                </a:lnTo>
                <a:cubicBezTo>
                  <a:pt x="1957" y="20129"/>
                  <a:pt x="1978" y="20135"/>
                  <a:pt x="1996" y="20106"/>
                </a:cubicBezTo>
                <a:lnTo>
                  <a:pt x="1991" y="20110"/>
                </a:lnTo>
                <a:cubicBezTo>
                  <a:pt x="2013" y="20110"/>
                  <a:pt x="2030" y="20110"/>
                  <a:pt x="2052" y="20110"/>
                </a:cubicBezTo>
                <a:lnTo>
                  <a:pt x="2047" y="20106"/>
                </a:lnTo>
                <a:cubicBezTo>
                  <a:pt x="2026" y="20132"/>
                  <a:pt x="2021" y="20155"/>
                  <a:pt x="2077" y="20151"/>
                </a:cubicBezTo>
                <a:cubicBezTo>
                  <a:pt x="2077" y="20151"/>
                  <a:pt x="2077" y="20151"/>
                  <a:pt x="2077" y="20151"/>
                </a:cubicBezTo>
                <a:cubicBezTo>
                  <a:pt x="2077" y="20158"/>
                  <a:pt x="2077" y="20167"/>
                  <a:pt x="2077" y="20174"/>
                </a:cubicBezTo>
                <a:lnTo>
                  <a:pt x="2082" y="20171"/>
                </a:lnTo>
                <a:cubicBezTo>
                  <a:pt x="2043" y="20177"/>
                  <a:pt x="1996" y="20171"/>
                  <a:pt x="1991" y="20216"/>
                </a:cubicBezTo>
                <a:cubicBezTo>
                  <a:pt x="1991" y="20216"/>
                  <a:pt x="1987" y="20219"/>
                  <a:pt x="1987" y="20219"/>
                </a:cubicBezTo>
                <a:lnTo>
                  <a:pt x="1991" y="20216"/>
                </a:lnTo>
                <a:cubicBezTo>
                  <a:pt x="2021" y="20216"/>
                  <a:pt x="2052" y="20216"/>
                  <a:pt x="2082" y="20219"/>
                </a:cubicBezTo>
                <a:cubicBezTo>
                  <a:pt x="2082" y="20219"/>
                  <a:pt x="2077" y="20219"/>
                  <a:pt x="2077" y="20219"/>
                </a:cubicBezTo>
                <a:cubicBezTo>
                  <a:pt x="2056" y="20241"/>
                  <a:pt x="2039" y="20261"/>
                  <a:pt x="2017" y="20283"/>
                </a:cubicBezTo>
                <a:cubicBezTo>
                  <a:pt x="2017" y="20283"/>
                  <a:pt x="2013" y="20286"/>
                  <a:pt x="2013" y="20286"/>
                </a:cubicBezTo>
                <a:lnTo>
                  <a:pt x="2017" y="20283"/>
                </a:lnTo>
                <a:cubicBezTo>
                  <a:pt x="2026" y="20283"/>
                  <a:pt x="2034" y="20283"/>
                  <a:pt x="2043" y="20283"/>
                </a:cubicBezTo>
                <a:lnTo>
                  <a:pt x="2043" y="20283"/>
                </a:lnTo>
                <a:cubicBezTo>
                  <a:pt x="2047" y="20299"/>
                  <a:pt x="2047" y="20312"/>
                  <a:pt x="2052" y="20328"/>
                </a:cubicBezTo>
                <a:cubicBezTo>
                  <a:pt x="2047" y="20334"/>
                  <a:pt x="2043" y="20341"/>
                  <a:pt x="2039" y="20344"/>
                </a:cubicBezTo>
                <a:cubicBezTo>
                  <a:pt x="2043" y="20338"/>
                  <a:pt x="2047" y="20331"/>
                  <a:pt x="2052" y="20325"/>
                </a:cubicBezTo>
                <a:cubicBezTo>
                  <a:pt x="2073" y="20354"/>
                  <a:pt x="2090" y="20386"/>
                  <a:pt x="2112" y="20415"/>
                </a:cubicBezTo>
                <a:cubicBezTo>
                  <a:pt x="2112" y="20418"/>
                  <a:pt x="2107" y="20418"/>
                  <a:pt x="2107" y="20421"/>
                </a:cubicBezTo>
                <a:cubicBezTo>
                  <a:pt x="2107" y="20418"/>
                  <a:pt x="2107" y="20418"/>
                  <a:pt x="2107" y="20415"/>
                </a:cubicBezTo>
                <a:cubicBezTo>
                  <a:pt x="2129" y="20460"/>
                  <a:pt x="2146" y="20504"/>
                  <a:pt x="2168" y="20549"/>
                </a:cubicBezTo>
                <a:cubicBezTo>
                  <a:pt x="2168" y="20549"/>
                  <a:pt x="2163" y="20546"/>
                  <a:pt x="2163" y="20546"/>
                </a:cubicBezTo>
                <a:cubicBezTo>
                  <a:pt x="2193" y="20591"/>
                  <a:pt x="2224" y="20636"/>
                  <a:pt x="2254" y="20678"/>
                </a:cubicBezTo>
                <a:lnTo>
                  <a:pt x="2254" y="20678"/>
                </a:lnTo>
                <a:cubicBezTo>
                  <a:pt x="2241" y="20678"/>
                  <a:pt x="2232" y="20681"/>
                  <a:pt x="2219" y="20681"/>
                </a:cubicBezTo>
                <a:cubicBezTo>
                  <a:pt x="2219" y="20678"/>
                  <a:pt x="2219" y="20678"/>
                  <a:pt x="2215" y="20675"/>
                </a:cubicBezTo>
                <a:cubicBezTo>
                  <a:pt x="2215" y="20678"/>
                  <a:pt x="2219" y="20678"/>
                  <a:pt x="2219" y="20681"/>
                </a:cubicBezTo>
                <a:cubicBezTo>
                  <a:pt x="2232" y="20687"/>
                  <a:pt x="2241" y="20697"/>
                  <a:pt x="2254" y="20703"/>
                </a:cubicBezTo>
                <a:lnTo>
                  <a:pt x="2254" y="20703"/>
                </a:lnTo>
                <a:cubicBezTo>
                  <a:pt x="2275" y="20755"/>
                  <a:pt x="2292" y="20806"/>
                  <a:pt x="2314" y="20857"/>
                </a:cubicBezTo>
                <a:cubicBezTo>
                  <a:pt x="2310" y="20857"/>
                  <a:pt x="2310" y="20857"/>
                  <a:pt x="2305" y="20861"/>
                </a:cubicBezTo>
                <a:cubicBezTo>
                  <a:pt x="2310" y="20861"/>
                  <a:pt x="2310" y="20861"/>
                  <a:pt x="2314" y="20861"/>
                </a:cubicBezTo>
                <a:cubicBezTo>
                  <a:pt x="2353" y="20918"/>
                  <a:pt x="2391" y="20976"/>
                  <a:pt x="2430" y="21037"/>
                </a:cubicBezTo>
                <a:cubicBezTo>
                  <a:pt x="2430" y="21037"/>
                  <a:pt x="2430" y="21040"/>
                  <a:pt x="2430" y="21040"/>
                </a:cubicBezTo>
                <a:lnTo>
                  <a:pt x="2434" y="21037"/>
                </a:lnTo>
                <a:cubicBezTo>
                  <a:pt x="2443" y="21037"/>
                  <a:pt x="2456" y="21040"/>
                  <a:pt x="2464" y="21040"/>
                </a:cubicBezTo>
                <a:cubicBezTo>
                  <a:pt x="2464" y="21040"/>
                  <a:pt x="2464" y="21040"/>
                  <a:pt x="2464" y="21040"/>
                </a:cubicBezTo>
                <a:cubicBezTo>
                  <a:pt x="2512" y="21098"/>
                  <a:pt x="2559" y="21156"/>
                  <a:pt x="2611" y="21217"/>
                </a:cubicBezTo>
                <a:lnTo>
                  <a:pt x="2611" y="21217"/>
                </a:lnTo>
                <a:cubicBezTo>
                  <a:pt x="2598" y="21300"/>
                  <a:pt x="2774" y="21345"/>
                  <a:pt x="2697" y="21442"/>
                </a:cubicBezTo>
                <a:cubicBezTo>
                  <a:pt x="2688" y="21426"/>
                  <a:pt x="2679" y="21410"/>
                  <a:pt x="2671" y="21397"/>
                </a:cubicBezTo>
                <a:cubicBezTo>
                  <a:pt x="2671" y="21397"/>
                  <a:pt x="2666" y="21393"/>
                  <a:pt x="2666" y="21393"/>
                </a:cubicBezTo>
                <a:lnTo>
                  <a:pt x="2671" y="21397"/>
                </a:lnTo>
                <a:cubicBezTo>
                  <a:pt x="2679" y="21413"/>
                  <a:pt x="2692" y="21426"/>
                  <a:pt x="2701" y="21442"/>
                </a:cubicBezTo>
                <a:cubicBezTo>
                  <a:pt x="2705" y="21448"/>
                  <a:pt x="2705" y="21454"/>
                  <a:pt x="2701" y="21461"/>
                </a:cubicBezTo>
                <a:cubicBezTo>
                  <a:pt x="2679" y="21461"/>
                  <a:pt x="2662" y="21461"/>
                  <a:pt x="2641" y="21461"/>
                </a:cubicBezTo>
                <a:cubicBezTo>
                  <a:pt x="2632" y="21461"/>
                  <a:pt x="2619" y="21461"/>
                  <a:pt x="2611" y="21461"/>
                </a:cubicBezTo>
                <a:cubicBezTo>
                  <a:pt x="2284" y="21461"/>
                  <a:pt x="1961" y="21461"/>
                  <a:pt x="1634" y="21461"/>
                </a:cubicBezTo>
                <a:cubicBezTo>
                  <a:pt x="1518" y="21419"/>
                  <a:pt x="1484" y="21336"/>
                  <a:pt x="1445" y="21259"/>
                </a:cubicBezTo>
                <a:cubicBezTo>
                  <a:pt x="1062" y="20553"/>
                  <a:pt x="607" y="19856"/>
                  <a:pt x="529" y="19089"/>
                </a:cubicBezTo>
                <a:cubicBezTo>
                  <a:pt x="413" y="17918"/>
                  <a:pt x="658" y="17391"/>
                  <a:pt x="2000" y="16765"/>
                </a:cubicBezTo>
                <a:cubicBezTo>
                  <a:pt x="2654" y="16460"/>
                  <a:pt x="3359" y="16345"/>
                  <a:pt x="4120" y="16313"/>
                </a:cubicBezTo>
                <a:cubicBezTo>
                  <a:pt x="4657" y="16290"/>
                  <a:pt x="5212" y="16281"/>
                  <a:pt x="5711" y="16085"/>
                </a:cubicBezTo>
                <a:cubicBezTo>
                  <a:pt x="5801" y="16050"/>
                  <a:pt x="5917" y="16008"/>
                  <a:pt x="6034" y="16062"/>
                </a:cubicBezTo>
                <a:cubicBezTo>
                  <a:pt x="6034" y="16062"/>
                  <a:pt x="6034" y="16059"/>
                  <a:pt x="6034" y="16059"/>
                </a:cubicBezTo>
                <a:cubicBezTo>
                  <a:pt x="6025" y="16075"/>
                  <a:pt x="6012" y="16088"/>
                  <a:pt x="6003" y="16104"/>
                </a:cubicBezTo>
                <a:cubicBezTo>
                  <a:pt x="6003" y="16104"/>
                  <a:pt x="5999" y="16107"/>
                  <a:pt x="5999" y="16107"/>
                </a:cubicBezTo>
                <a:cubicBezTo>
                  <a:pt x="5999" y="16107"/>
                  <a:pt x="6003" y="16104"/>
                  <a:pt x="6003" y="16104"/>
                </a:cubicBezTo>
                <a:cubicBezTo>
                  <a:pt x="6012" y="16104"/>
                  <a:pt x="6025" y="16104"/>
                  <a:pt x="6034" y="16107"/>
                </a:cubicBezTo>
                <a:lnTo>
                  <a:pt x="6029" y="16104"/>
                </a:lnTo>
                <a:cubicBezTo>
                  <a:pt x="6029" y="16120"/>
                  <a:pt x="6029" y="16133"/>
                  <a:pt x="6029" y="16149"/>
                </a:cubicBezTo>
                <a:cubicBezTo>
                  <a:pt x="6029" y="16149"/>
                  <a:pt x="6025" y="16152"/>
                  <a:pt x="6025" y="16152"/>
                </a:cubicBezTo>
                <a:lnTo>
                  <a:pt x="6029" y="16149"/>
                </a:lnTo>
                <a:cubicBezTo>
                  <a:pt x="6038" y="16149"/>
                  <a:pt x="6051" y="16149"/>
                  <a:pt x="6059" y="16149"/>
                </a:cubicBezTo>
                <a:cubicBezTo>
                  <a:pt x="6059" y="16149"/>
                  <a:pt x="6064" y="16152"/>
                  <a:pt x="6064" y="16152"/>
                </a:cubicBezTo>
                <a:cubicBezTo>
                  <a:pt x="6064" y="16152"/>
                  <a:pt x="6059" y="16149"/>
                  <a:pt x="6059" y="16149"/>
                </a:cubicBezTo>
                <a:cubicBezTo>
                  <a:pt x="6059" y="16133"/>
                  <a:pt x="6059" y="16120"/>
                  <a:pt x="6059" y="16104"/>
                </a:cubicBezTo>
                <a:cubicBezTo>
                  <a:pt x="6059" y="16104"/>
                  <a:pt x="6055" y="16107"/>
                  <a:pt x="6055" y="16107"/>
                </a:cubicBezTo>
                <a:cubicBezTo>
                  <a:pt x="6064" y="16107"/>
                  <a:pt x="6077" y="16107"/>
                  <a:pt x="6085" y="16107"/>
                </a:cubicBezTo>
                <a:cubicBezTo>
                  <a:pt x="6085" y="16107"/>
                  <a:pt x="6081" y="16107"/>
                  <a:pt x="6081" y="16107"/>
                </a:cubicBezTo>
                <a:cubicBezTo>
                  <a:pt x="6094" y="16107"/>
                  <a:pt x="6102" y="16107"/>
                  <a:pt x="6115" y="16107"/>
                </a:cubicBezTo>
                <a:cubicBezTo>
                  <a:pt x="6115" y="16107"/>
                  <a:pt x="6115" y="16111"/>
                  <a:pt x="6115" y="16111"/>
                </a:cubicBezTo>
                <a:cubicBezTo>
                  <a:pt x="6145" y="16123"/>
                  <a:pt x="6171" y="16136"/>
                  <a:pt x="6201" y="16152"/>
                </a:cubicBezTo>
                <a:cubicBezTo>
                  <a:pt x="6201" y="16152"/>
                  <a:pt x="6210" y="16159"/>
                  <a:pt x="6210" y="16159"/>
                </a:cubicBezTo>
                <a:cubicBezTo>
                  <a:pt x="6210" y="16165"/>
                  <a:pt x="6206" y="16172"/>
                  <a:pt x="6201" y="16175"/>
                </a:cubicBezTo>
                <a:cubicBezTo>
                  <a:pt x="6201" y="16175"/>
                  <a:pt x="6201" y="16178"/>
                  <a:pt x="6201" y="16178"/>
                </a:cubicBezTo>
                <a:lnTo>
                  <a:pt x="6201" y="16175"/>
                </a:lnTo>
                <a:cubicBezTo>
                  <a:pt x="6274" y="16146"/>
                  <a:pt x="6270" y="16226"/>
                  <a:pt x="6322" y="16223"/>
                </a:cubicBezTo>
                <a:cubicBezTo>
                  <a:pt x="6322" y="16223"/>
                  <a:pt x="6317" y="16220"/>
                  <a:pt x="6317" y="16220"/>
                </a:cubicBezTo>
                <a:cubicBezTo>
                  <a:pt x="6326" y="16236"/>
                  <a:pt x="6339" y="16252"/>
                  <a:pt x="6347" y="16265"/>
                </a:cubicBezTo>
                <a:cubicBezTo>
                  <a:pt x="6347" y="16265"/>
                  <a:pt x="6343" y="16265"/>
                  <a:pt x="6343" y="16265"/>
                </a:cubicBezTo>
                <a:cubicBezTo>
                  <a:pt x="6343" y="16271"/>
                  <a:pt x="6343" y="16281"/>
                  <a:pt x="6343" y="16287"/>
                </a:cubicBezTo>
                <a:cubicBezTo>
                  <a:pt x="6343" y="16287"/>
                  <a:pt x="6343" y="16287"/>
                  <a:pt x="6343" y="16287"/>
                </a:cubicBezTo>
                <a:cubicBezTo>
                  <a:pt x="6322" y="16297"/>
                  <a:pt x="6304" y="16303"/>
                  <a:pt x="6283" y="16313"/>
                </a:cubicBezTo>
                <a:cubicBezTo>
                  <a:pt x="6283" y="16313"/>
                  <a:pt x="6279" y="16303"/>
                  <a:pt x="6279" y="16303"/>
                </a:cubicBezTo>
                <a:lnTo>
                  <a:pt x="6283" y="16310"/>
                </a:lnTo>
                <a:cubicBezTo>
                  <a:pt x="6292" y="16326"/>
                  <a:pt x="6304" y="16339"/>
                  <a:pt x="6313" y="16355"/>
                </a:cubicBezTo>
                <a:lnTo>
                  <a:pt x="6313" y="16355"/>
                </a:lnTo>
                <a:cubicBezTo>
                  <a:pt x="6313" y="16371"/>
                  <a:pt x="6313" y="16383"/>
                  <a:pt x="6313" y="16399"/>
                </a:cubicBezTo>
                <a:lnTo>
                  <a:pt x="6313" y="16399"/>
                </a:lnTo>
                <a:cubicBezTo>
                  <a:pt x="6261" y="16380"/>
                  <a:pt x="6227" y="16403"/>
                  <a:pt x="6193" y="16422"/>
                </a:cubicBezTo>
                <a:lnTo>
                  <a:pt x="6193" y="16422"/>
                </a:lnTo>
                <a:cubicBezTo>
                  <a:pt x="6003" y="16467"/>
                  <a:pt x="5819" y="16428"/>
                  <a:pt x="5634" y="16399"/>
                </a:cubicBezTo>
                <a:lnTo>
                  <a:pt x="5638" y="16399"/>
                </a:lnTo>
                <a:cubicBezTo>
                  <a:pt x="5629" y="16406"/>
                  <a:pt x="5616" y="16416"/>
                  <a:pt x="5608" y="16422"/>
                </a:cubicBezTo>
                <a:cubicBezTo>
                  <a:pt x="5608" y="16422"/>
                  <a:pt x="5608" y="16422"/>
                  <a:pt x="5608" y="16422"/>
                </a:cubicBezTo>
                <a:cubicBezTo>
                  <a:pt x="5578" y="16393"/>
                  <a:pt x="5548" y="16364"/>
                  <a:pt x="5518" y="16332"/>
                </a:cubicBezTo>
                <a:cubicBezTo>
                  <a:pt x="5518" y="16332"/>
                  <a:pt x="5518" y="16332"/>
                  <a:pt x="5518" y="16332"/>
                </a:cubicBezTo>
                <a:cubicBezTo>
                  <a:pt x="5479" y="16339"/>
                  <a:pt x="5440" y="16348"/>
                  <a:pt x="5401" y="16355"/>
                </a:cubicBezTo>
                <a:cubicBezTo>
                  <a:pt x="5337" y="16284"/>
                  <a:pt x="5251" y="16326"/>
                  <a:pt x="5277" y="16329"/>
                </a:cubicBezTo>
                <a:cubicBezTo>
                  <a:pt x="5251" y="16329"/>
                  <a:pt x="5311" y="16435"/>
                  <a:pt x="5406" y="16351"/>
                </a:cubicBezTo>
                <a:cubicBezTo>
                  <a:pt x="5432" y="16403"/>
                  <a:pt x="5462" y="16454"/>
                  <a:pt x="5487" y="16505"/>
                </a:cubicBezTo>
                <a:lnTo>
                  <a:pt x="5496" y="16512"/>
                </a:lnTo>
                <a:cubicBezTo>
                  <a:pt x="5505" y="16528"/>
                  <a:pt x="5513" y="16541"/>
                  <a:pt x="5526" y="16557"/>
                </a:cubicBezTo>
                <a:lnTo>
                  <a:pt x="5526" y="16557"/>
                </a:lnTo>
                <a:cubicBezTo>
                  <a:pt x="5320" y="16663"/>
                  <a:pt x="5118" y="16544"/>
                  <a:pt x="4915" y="16544"/>
                </a:cubicBezTo>
                <a:cubicBezTo>
                  <a:pt x="4855" y="16544"/>
                  <a:pt x="4791" y="16525"/>
                  <a:pt x="4731" y="16512"/>
                </a:cubicBezTo>
                <a:lnTo>
                  <a:pt x="4731" y="16512"/>
                </a:lnTo>
                <a:cubicBezTo>
                  <a:pt x="4640" y="16505"/>
                  <a:pt x="4550" y="16499"/>
                  <a:pt x="4464" y="16489"/>
                </a:cubicBezTo>
                <a:cubicBezTo>
                  <a:pt x="4464" y="16489"/>
                  <a:pt x="4464" y="16489"/>
                  <a:pt x="4464" y="16489"/>
                </a:cubicBezTo>
                <a:cubicBezTo>
                  <a:pt x="4425" y="16483"/>
                  <a:pt x="4387" y="16473"/>
                  <a:pt x="4348" y="16467"/>
                </a:cubicBezTo>
                <a:cubicBezTo>
                  <a:pt x="4348" y="16467"/>
                  <a:pt x="4348" y="16467"/>
                  <a:pt x="4348" y="16467"/>
                </a:cubicBezTo>
                <a:cubicBezTo>
                  <a:pt x="4292" y="16521"/>
                  <a:pt x="4176" y="16419"/>
                  <a:pt x="4137" y="16512"/>
                </a:cubicBezTo>
                <a:lnTo>
                  <a:pt x="4137" y="16512"/>
                </a:lnTo>
                <a:lnTo>
                  <a:pt x="4124" y="16509"/>
                </a:lnTo>
                <a:lnTo>
                  <a:pt x="4111" y="16509"/>
                </a:lnTo>
                <a:lnTo>
                  <a:pt x="4111" y="16509"/>
                </a:lnTo>
                <a:cubicBezTo>
                  <a:pt x="4103" y="16493"/>
                  <a:pt x="4090" y="16480"/>
                  <a:pt x="4081" y="16464"/>
                </a:cubicBezTo>
                <a:lnTo>
                  <a:pt x="4086" y="16464"/>
                </a:lnTo>
                <a:cubicBezTo>
                  <a:pt x="4077" y="16464"/>
                  <a:pt x="4064" y="16464"/>
                  <a:pt x="4055" y="16464"/>
                </a:cubicBezTo>
                <a:lnTo>
                  <a:pt x="4051" y="16464"/>
                </a:lnTo>
                <a:lnTo>
                  <a:pt x="4038" y="16464"/>
                </a:lnTo>
                <a:lnTo>
                  <a:pt x="4025" y="16464"/>
                </a:lnTo>
                <a:lnTo>
                  <a:pt x="4025" y="16464"/>
                </a:lnTo>
                <a:cubicBezTo>
                  <a:pt x="4017" y="16460"/>
                  <a:pt x="4008" y="16460"/>
                  <a:pt x="4000" y="16460"/>
                </a:cubicBezTo>
                <a:lnTo>
                  <a:pt x="3991" y="16464"/>
                </a:lnTo>
                <a:cubicBezTo>
                  <a:pt x="3982" y="16464"/>
                  <a:pt x="3974" y="16464"/>
                  <a:pt x="3965" y="16460"/>
                </a:cubicBezTo>
                <a:cubicBezTo>
                  <a:pt x="3965" y="16460"/>
                  <a:pt x="3961" y="16460"/>
                  <a:pt x="3961" y="16460"/>
                </a:cubicBezTo>
                <a:cubicBezTo>
                  <a:pt x="3961" y="16460"/>
                  <a:pt x="3965" y="16464"/>
                  <a:pt x="3965" y="16464"/>
                </a:cubicBezTo>
                <a:cubicBezTo>
                  <a:pt x="3965" y="16480"/>
                  <a:pt x="3961" y="16493"/>
                  <a:pt x="3961" y="16509"/>
                </a:cubicBezTo>
                <a:cubicBezTo>
                  <a:pt x="3961" y="16509"/>
                  <a:pt x="3961" y="16509"/>
                  <a:pt x="3961" y="16509"/>
                </a:cubicBezTo>
                <a:cubicBezTo>
                  <a:pt x="3922" y="16502"/>
                  <a:pt x="3883" y="16496"/>
                  <a:pt x="3845" y="16486"/>
                </a:cubicBezTo>
                <a:lnTo>
                  <a:pt x="3845" y="16486"/>
                </a:lnTo>
                <a:cubicBezTo>
                  <a:pt x="3840" y="16480"/>
                  <a:pt x="3836" y="16477"/>
                  <a:pt x="3832" y="16470"/>
                </a:cubicBezTo>
                <a:cubicBezTo>
                  <a:pt x="3823" y="16477"/>
                  <a:pt x="3819" y="16480"/>
                  <a:pt x="3810" y="16486"/>
                </a:cubicBezTo>
                <a:lnTo>
                  <a:pt x="3810" y="16486"/>
                </a:lnTo>
                <a:cubicBezTo>
                  <a:pt x="3638" y="16457"/>
                  <a:pt x="3475" y="16499"/>
                  <a:pt x="3311" y="16531"/>
                </a:cubicBezTo>
                <a:cubicBezTo>
                  <a:pt x="3311" y="16531"/>
                  <a:pt x="3311" y="16531"/>
                  <a:pt x="3311" y="16531"/>
                </a:cubicBezTo>
                <a:cubicBezTo>
                  <a:pt x="3273" y="16547"/>
                  <a:pt x="3230" y="16560"/>
                  <a:pt x="3191" y="16576"/>
                </a:cubicBezTo>
                <a:cubicBezTo>
                  <a:pt x="3191" y="16576"/>
                  <a:pt x="3187" y="16576"/>
                  <a:pt x="3187" y="16576"/>
                </a:cubicBezTo>
                <a:cubicBezTo>
                  <a:pt x="3187" y="16576"/>
                  <a:pt x="3195" y="16576"/>
                  <a:pt x="3195" y="16576"/>
                </a:cubicBezTo>
                <a:cubicBezTo>
                  <a:pt x="3183" y="16598"/>
                  <a:pt x="3174" y="16621"/>
                  <a:pt x="3161" y="16643"/>
                </a:cubicBezTo>
                <a:cubicBezTo>
                  <a:pt x="3161" y="16643"/>
                  <a:pt x="3161" y="16643"/>
                  <a:pt x="3161" y="16643"/>
                </a:cubicBezTo>
                <a:cubicBezTo>
                  <a:pt x="3152" y="16631"/>
                  <a:pt x="3139" y="16615"/>
                  <a:pt x="3131" y="16602"/>
                </a:cubicBezTo>
                <a:cubicBezTo>
                  <a:pt x="3131" y="16602"/>
                  <a:pt x="3131" y="16602"/>
                  <a:pt x="3131" y="16602"/>
                </a:cubicBezTo>
                <a:cubicBezTo>
                  <a:pt x="3079" y="16647"/>
                  <a:pt x="3032" y="16688"/>
                  <a:pt x="2980" y="16733"/>
                </a:cubicBezTo>
                <a:lnTo>
                  <a:pt x="2980" y="16733"/>
                </a:lnTo>
                <a:cubicBezTo>
                  <a:pt x="2860" y="16695"/>
                  <a:pt x="2890" y="16823"/>
                  <a:pt x="2800" y="16823"/>
                </a:cubicBezTo>
                <a:cubicBezTo>
                  <a:pt x="2800" y="16823"/>
                  <a:pt x="2800" y="16823"/>
                  <a:pt x="2800" y="16823"/>
                </a:cubicBezTo>
                <a:cubicBezTo>
                  <a:pt x="2791" y="16830"/>
                  <a:pt x="2778" y="16839"/>
                  <a:pt x="2770" y="16846"/>
                </a:cubicBezTo>
                <a:cubicBezTo>
                  <a:pt x="2770" y="16846"/>
                  <a:pt x="2770" y="16842"/>
                  <a:pt x="2770" y="16842"/>
                </a:cubicBezTo>
                <a:cubicBezTo>
                  <a:pt x="2731" y="16887"/>
                  <a:pt x="2692" y="16929"/>
                  <a:pt x="2654" y="16974"/>
                </a:cubicBezTo>
                <a:cubicBezTo>
                  <a:pt x="2649" y="16974"/>
                  <a:pt x="2649" y="16971"/>
                  <a:pt x="2645" y="16971"/>
                </a:cubicBezTo>
                <a:cubicBezTo>
                  <a:pt x="2649" y="16971"/>
                  <a:pt x="2649" y="16974"/>
                  <a:pt x="2654" y="16974"/>
                </a:cubicBezTo>
                <a:cubicBezTo>
                  <a:pt x="2641" y="16996"/>
                  <a:pt x="2628" y="17019"/>
                  <a:pt x="2619" y="17041"/>
                </a:cubicBezTo>
                <a:cubicBezTo>
                  <a:pt x="2619" y="17041"/>
                  <a:pt x="2619" y="17041"/>
                  <a:pt x="2619" y="17041"/>
                </a:cubicBezTo>
                <a:cubicBezTo>
                  <a:pt x="2611" y="17045"/>
                  <a:pt x="2602" y="17048"/>
                  <a:pt x="2598" y="17054"/>
                </a:cubicBezTo>
                <a:cubicBezTo>
                  <a:pt x="2606" y="17057"/>
                  <a:pt x="2615" y="17064"/>
                  <a:pt x="2619" y="17067"/>
                </a:cubicBezTo>
                <a:cubicBezTo>
                  <a:pt x="2619" y="17067"/>
                  <a:pt x="2619" y="17067"/>
                  <a:pt x="2619" y="17067"/>
                </a:cubicBezTo>
                <a:cubicBezTo>
                  <a:pt x="2641" y="17083"/>
                  <a:pt x="2658" y="17096"/>
                  <a:pt x="2679" y="17112"/>
                </a:cubicBezTo>
                <a:lnTo>
                  <a:pt x="2679" y="17112"/>
                </a:lnTo>
                <a:cubicBezTo>
                  <a:pt x="2649" y="17141"/>
                  <a:pt x="2619" y="17170"/>
                  <a:pt x="2589" y="17199"/>
                </a:cubicBezTo>
                <a:cubicBezTo>
                  <a:pt x="2589" y="17199"/>
                  <a:pt x="2589" y="17199"/>
                  <a:pt x="2589" y="17199"/>
                </a:cubicBezTo>
                <a:cubicBezTo>
                  <a:pt x="2559" y="17147"/>
                  <a:pt x="2533" y="17096"/>
                  <a:pt x="2503" y="17045"/>
                </a:cubicBezTo>
                <a:cubicBezTo>
                  <a:pt x="2507" y="17038"/>
                  <a:pt x="2507" y="17035"/>
                  <a:pt x="2512" y="17029"/>
                </a:cubicBezTo>
                <a:cubicBezTo>
                  <a:pt x="2507" y="17035"/>
                  <a:pt x="2507" y="17038"/>
                  <a:pt x="2503" y="17045"/>
                </a:cubicBezTo>
                <a:cubicBezTo>
                  <a:pt x="2482" y="17022"/>
                  <a:pt x="2464" y="17000"/>
                  <a:pt x="2443" y="16977"/>
                </a:cubicBezTo>
                <a:cubicBezTo>
                  <a:pt x="2443" y="16977"/>
                  <a:pt x="2443" y="16977"/>
                  <a:pt x="2443" y="16977"/>
                </a:cubicBezTo>
                <a:cubicBezTo>
                  <a:pt x="2404" y="16984"/>
                  <a:pt x="2361" y="16990"/>
                  <a:pt x="2322" y="17000"/>
                </a:cubicBezTo>
                <a:lnTo>
                  <a:pt x="2322" y="17003"/>
                </a:lnTo>
                <a:cubicBezTo>
                  <a:pt x="2301" y="16968"/>
                  <a:pt x="2279" y="16990"/>
                  <a:pt x="2258" y="17003"/>
                </a:cubicBezTo>
                <a:lnTo>
                  <a:pt x="2258" y="17000"/>
                </a:lnTo>
                <a:cubicBezTo>
                  <a:pt x="2236" y="17006"/>
                  <a:pt x="2219" y="17016"/>
                  <a:pt x="2198" y="17022"/>
                </a:cubicBezTo>
                <a:cubicBezTo>
                  <a:pt x="2198" y="17022"/>
                  <a:pt x="2193" y="17019"/>
                  <a:pt x="2193" y="17019"/>
                </a:cubicBezTo>
                <a:lnTo>
                  <a:pt x="2198" y="17022"/>
                </a:lnTo>
                <a:cubicBezTo>
                  <a:pt x="2198" y="17029"/>
                  <a:pt x="2198" y="17038"/>
                  <a:pt x="2198" y="17045"/>
                </a:cubicBezTo>
                <a:lnTo>
                  <a:pt x="2202" y="17041"/>
                </a:lnTo>
                <a:cubicBezTo>
                  <a:pt x="2163" y="17086"/>
                  <a:pt x="2125" y="17131"/>
                  <a:pt x="2082" y="17176"/>
                </a:cubicBezTo>
                <a:lnTo>
                  <a:pt x="2082" y="17176"/>
                </a:lnTo>
                <a:lnTo>
                  <a:pt x="2069" y="17173"/>
                </a:lnTo>
                <a:cubicBezTo>
                  <a:pt x="2069" y="17173"/>
                  <a:pt x="2056" y="17173"/>
                  <a:pt x="2056" y="17173"/>
                </a:cubicBezTo>
                <a:cubicBezTo>
                  <a:pt x="2052" y="17173"/>
                  <a:pt x="2047" y="17170"/>
                  <a:pt x="2047" y="17170"/>
                </a:cubicBezTo>
                <a:cubicBezTo>
                  <a:pt x="2052" y="17170"/>
                  <a:pt x="2056" y="17170"/>
                  <a:pt x="2060" y="17173"/>
                </a:cubicBezTo>
                <a:cubicBezTo>
                  <a:pt x="2039" y="17189"/>
                  <a:pt x="2021" y="17202"/>
                  <a:pt x="2000" y="17218"/>
                </a:cubicBezTo>
                <a:lnTo>
                  <a:pt x="2000" y="17218"/>
                </a:lnTo>
                <a:cubicBezTo>
                  <a:pt x="1828" y="17330"/>
                  <a:pt x="1785" y="17523"/>
                  <a:pt x="1583" y="17619"/>
                </a:cubicBezTo>
                <a:cubicBezTo>
                  <a:pt x="1583" y="17619"/>
                  <a:pt x="1583" y="17619"/>
                  <a:pt x="1583" y="17619"/>
                </a:cubicBezTo>
                <a:cubicBezTo>
                  <a:pt x="1574" y="17635"/>
                  <a:pt x="1561" y="17648"/>
                  <a:pt x="1553" y="17664"/>
                </a:cubicBezTo>
                <a:cubicBezTo>
                  <a:pt x="1553" y="17664"/>
                  <a:pt x="1553" y="17664"/>
                  <a:pt x="1553" y="17664"/>
                </a:cubicBezTo>
                <a:lnTo>
                  <a:pt x="1540" y="17664"/>
                </a:lnTo>
                <a:cubicBezTo>
                  <a:pt x="1540" y="17664"/>
                  <a:pt x="1527" y="17664"/>
                  <a:pt x="1527" y="17664"/>
                </a:cubicBezTo>
                <a:cubicBezTo>
                  <a:pt x="1527" y="17664"/>
                  <a:pt x="1527" y="17664"/>
                  <a:pt x="1527" y="17664"/>
                </a:cubicBezTo>
                <a:cubicBezTo>
                  <a:pt x="1514" y="17680"/>
                  <a:pt x="1505" y="17696"/>
                  <a:pt x="1493" y="17712"/>
                </a:cubicBezTo>
                <a:cubicBezTo>
                  <a:pt x="1493" y="17712"/>
                  <a:pt x="1493" y="17712"/>
                  <a:pt x="1493" y="17712"/>
                </a:cubicBezTo>
                <a:cubicBezTo>
                  <a:pt x="1407" y="17902"/>
                  <a:pt x="1639" y="17995"/>
                  <a:pt x="1716" y="18133"/>
                </a:cubicBezTo>
                <a:cubicBezTo>
                  <a:pt x="1729" y="18158"/>
                  <a:pt x="1763" y="18178"/>
                  <a:pt x="1789" y="18200"/>
                </a:cubicBezTo>
                <a:cubicBezTo>
                  <a:pt x="1789" y="18200"/>
                  <a:pt x="1785" y="18197"/>
                  <a:pt x="1785" y="18197"/>
                </a:cubicBezTo>
                <a:cubicBezTo>
                  <a:pt x="1794" y="18213"/>
                  <a:pt x="1806" y="18226"/>
                  <a:pt x="1815" y="18242"/>
                </a:cubicBezTo>
                <a:cubicBezTo>
                  <a:pt x="1815" y="18242"/>
                  <a:pt x="1811" y="18245"/>
                  <a:pt x="1811" y="18245"/>
                </a:cubicBezTo>
                <a:lnTo>
                  <a:pt x="1815" y="18242"/>
                </a:lnTo>
                <a:cubicBezTo>
                  <a:pt x="1828" y="18242"/>
                  <a:pt x="1837" y="18245"/>
                  <a:pt x="1849" y="18245"/>
                </a:cubicBezTo>
                <a:lnTo>
                  <a:pt x="1849" y="18245"/>
                </a:lnTo>
                <a:cubicBezTo>
                  <a:pt x="1871" y="18261"/>
                  <a:pt x="1888" y="18274"/>
                  <a:pt x="1910" y="18290"/>
                </a:cubicBezTo>
                <a:lnTo>
                  <a:pt x="1910" y="18290"/>
                </a:lnTo>
                <a:cubicBezTo>
                  <a:pt x="1948" y="18319"/>
                  <a:pt x="1987" y="18348"/>
                  <a:pt x="2030" y="18380"/>
                </a:cubicBezTo>
                <a:lnTo>
                  <a:pt x="2030" y="18380"/>
                </a:lnTo>
                <a:cubicBezTo>
                  <a:pt x="2000" y="18389"/>
                  <a:pt x="1970" y="18396"/>
                  <a:pt x="1940" y="18405"/>
                </a:cubicBezTo>
                <a:cubicBezTo>
                  <a:pt x="1940" y="18405"/>
                  <a:pt x="1940" y="18405"/>
                  <a:pt x="1940" y="18405"/>
                </a:cubicBezTo>
                <a:cubicBezTo>
                  <a:pt x="2017" y="18364"/>
                  <a:pt x="2069" y="18377"/>
                  <a:pt x="2120" y="18389"/>
                </a:cubicBezTo>
                <a:lnTo>
                  <a:pt x="2120" y="18389"/>
                </a:lnTo>
                <a:close/>
                <a:moveTo>
                  <a:pt x="1910" y="19805"/>
                </a:moveTo>
                <a:cubicBezTo>
                  <a:pt x="1910" y="19805"/>
                  <a:pt x="1914" y="19805"/>
                  <a:pt x="1910" y="19805"/>
                </a:cubicBezTo>
                <a:lnTo>
                  <a:pt x="1910" y="19805"/>
                </a:lnTo>
                <a:close/>
                <a:moveTo>
                  <a:pt x="1647" y="19124"/>
                </a:moveTo>
                <a:cubicBezTo>
                  <a:pt x="1652" y="19124"/>
                  <a:pt x="1652" y="19121"/>
                  <a:pt x="1656" y="19121"/>
                </a:cubicBezTo>
                <a:cubicBezTo>
                  <a:pt x="1652" y="19121"/>
                  <a:pt x="1652" y="19121"/>
                  <a:pt x="1647" y="19124"/>
                </a:cubicBezTo>
                <a:cubicBezTo>
                  <a:pt x="1639" y="19124"/>
                  <a:pt x="1626" y="19124"/>
                  <a:pt x="1613" y="19124"/>
                </a:cubicBezTo>
                <a:cubicBezTo>
                  <a:pt x="1613" y="19124"/>
                  <a:pt x="1613" y="19124"/>
                  <a:pt x="1617" y="19124"/>
                </a:cubicBezTo>
                <a:cubicBezTo>
                  <a:pt x="1621" y="19118"/>
                  <a:pt x="1626" y="19115"/>
                  <a:pt x="1626" y="19108"/>
                </a:cubicBezTo>
                <a:cubicBezTo>
                  <a:pt x="1630" y="19115"/>
                  <a:pt x="1639" y="19118"/>
                  <a:pt x="1647" y="19124"/>
                </a:cubicBezTo>
                <a:close/>
                <a:moveTo>
                  <a:pt x="1643" y="17510"/>
                </a:moveTo>
                <a:cubicBezTo>
                  <a:pt x="1643" y="17507"/>
                  <a:pt x="1643" y="17507"/>
                  <a:pt x="1643" y="17504"/>
                </a:cubicBezTo>
                <a:cubicBezTo>
                  <a:pt x="1643" y="17507"/>
                  <a:pt x="1643" y="17510"/>
                  <a:pt x="1643" y="17510"/>
                </a:cubicBezTo>
                <a:cubicBezTo>
                  <a:pt x="1652" y="17513"/>
                  <a:pt x="1656" y="17516"/>
                  <a:pt x="1664" y="17520"/>
                </a:cubicBezTo>
                <a:cubicBezTo>
                  <a:pt x="1660" y="17516"/>
                  <a:pt x="1652" y="17513"/>
                  <a:pt x="1643" y="17510"/>
                </a:cubicBezTo>
                <a:close/>
                <a:moveTo>
                  <a:pt x="1703" y="18900"/>
                </a:moveTo>
                <a:cubicBezTo>
                  <a:pt x="1703" y="18884"/>
                  <a:pt x="1703" y="18871"/>
                  <a:pt x="1703" y="18855"/>
                </a:cubicBezTo>
                <a:cubicBezTo>
                  <a:pt x="1695" y="18855"/>
                  <a:pt x="1690" y="18852"/>
                  <a:pt x="1682" y="18852"/>
                </a:cubicBezTo>
                <a:cubicBezTo>
                  <a:pt x="1690" y="18852"/>
                  <a:pt x="1699" y="18852"/>
                  <a:pt x="1707" y="18855"/>
                </a:cubicBezTo>
                <a:cubicBezTo>
                  <a:pt x="1703" y="18868"/>
                  <a:pt x="1703" y="18884"/>
                  <a:pt x="1703" y="18900"/>
                </a:cubicBezTo>
                <a:lnTo>
                  <a:pt x="1699" y="18903"/>
                </a:lnTo>
                <a:lnTo>
                  <a:pt x="1703" y="18900"/>
                </a:lnTo>
                <a:close/>
                <a:moveTo>
                  <a:pt x="1879" y="19696"/>
                </a:moveTo>
                <a:cubicBezTo>
                  <a:pt x="1884" y="19692"/>
                  <a:pt x="1888" y="19689"/>
                  <a:pt x="1892" y="19686"/>
                </a:cubicBezTo>
                <a:cubicBezTo>
                  <a:pt x="1892" y="19689"/>
                  <a:pt x="1897" y="19692"/>
                  <a:pt x="1897" y="19692"/>
                </a:cubicBezTo>
                <a:cubicBezTo>
                  <a:pt x="1892" y="19696"/>
                  <a:pt x="1884" y="19696"/>
                  <a:pt x="1879" y="19696"/>
                </a:cubicBezTo>
                <a:cubicBezTo>
                  <a:pt x="1875" y="19696"/>
                  <a:pt x="1875" y="19696"/>
                  <a:pt x="1871" y="19699"/>
                </a:cubicBezTo>
                <a:cubicBezTo>
                  <a:pt x="1875" y="19696"/>
                  <a:pt x="1879" y="19696"/>
                  <a:pt x="1879" y="19696"/>
                </a:cubicBezTo>
                <a:close/>
                <a:moveTo>
                  <a:pt x="1849" y="19914"/>
                </a:moveTo>
                <a:cubicBezTo>
                  <a:pt x="1858" y="19914"/>
                  <a:pt x="1871" y="19914"/>
                  <a:pt x="1879" y="19914"/>
                </a:cubicBezTo>
                <a:cubicBezTo>
                  <a:pt x="1905" y="19885"/>
                  <a:pt x="1888" y="19863"/>
                  <a:pt x="1854" y="19846"/>
                </a:cubicBezTo>
                <a:cubicBezTo>
                  <a:pt x="1849" y="19843"/>
                  <a:pt x="1849" y="19843"/>
                  <a:pt x="1845" y="19840"/>
                </a:cubicBezTo>
                <a:cubicBezTo>
                  <a:pt x="1849" y="19843"/>
                  <a:pt x="1854" y="19843"/>
                  <a:pt x="1854" y="19846"/>
                </a:cubicBezTo>
                <a:cubicBezTo>
                  <a:pt x="1854" y="19853"/>
                  <a:pt x="1849" y="19863"/>
                  <a:pt x="1849" y="19869"/>
                </a:cubicBezTo>
                <a:cubicBezTo>
                  <a:pt x="1841" y="19885"/>
                  <a:pt x="1802" y="19898"/>
                  <a:pt x="1849" y="19914"/>
                </a:cubicBezTo>
                <a:close/>
                <a:moveTo>
                  <a:pt x="1905" y="19535"/>
                </a:moveTo>
                <a:cubicBezTo>
                  <a:pt x="1910" y="19535"/>
                  <a:pt x="1914" y="19538"/>
                  <a:pt x="1918" y="19538"/>
                </a:cubicBezTo>
                <a:cubicBezTo>
                  <a:pt x="1918" y="19535"/>
                  <a:pt x="1914" y="19532"/>
                  <a:pt x="1914" y="19529"/>
                </a:cubicBezTo>
                <a:cubicBezTo>
                  <a:pt x="1910" y="19529"/>
                  <a:pt x="1910" y="19532"/>
                  <a:pt x="1905" y="19535"/>
                </a:cubicBezTo>
                <a:close/>
                <a:moveTo>
                  <a:pt x="1690" y="19054"/>
                </a:moveTo>
                <a:lnTo>
                  <a:pt x="1686" y="19060"/>
                </a:lnTo>
                <a:lnTo>
                  <a:pt x="1695" y="19060"/>
                </a:lnTo>
                <a:lnTo>
                  <a:pt x="1690" y="19054"/>
                </a:lnTo>
                <a:close/>
                <a:moveTo>
                  <a:pt x="1686" y="18803"/>
                </a:moveTo>
                <a:lnTo>
                  <a:pt x="1686" y="18797"/>
                </a:lnTo>
                <a:lnTo>
                  <a:pt x="1677" y="18800"/>
                </a:lnTo>
                <a:lnTo>
                  <a:pt x="1686" y="18803"/>
                </a:lnTo>
                <a:close/>
                <a:moveTo>
                  <a:pt x="18186" y="18527"/>
                </a:moveTo>
                <a:cubicBezTo>
                  <a:pt x="18263" y="18482"/>
                  <a:pt x="18341" y="18438"/>
                  <a:pt x="18418" y="18396"/>
                </a:cubicBezTo>
                <a:lnTo>
                  <a:pt x="18418" y="18396"/>
                </a:lnTo>
                <a:cubicBezTo>
                  <a:pt x="18418" y="18402"/>
                  <a:pt x="18422" y="18412"/>
                  <a:pt x="18422" y="18418"/>
                </a:cubicBezTo>
                <a:cubicBezTo>
                  <a:pt x="18422" y="18418"/>
                  <a:pt x="18422" y="18418"/>
                  <a:pt x="18422" y="18418"/>
                </a:cubicBezTo>
                <a:cubicBezTo>
                  <a:pt x="18508" y="18386"/>
                  <a:pt x="18577" y="18405"/>
                  <a:pt x="18629" y="18463"/>
                </a:cubicBezTo>
                <a:lnTo>
                  <a:pt x="18629" y="18463"/>
                </a:lnTo>
                <a:cubicBezTo>
                  <a:pt x="18624" y="18466"/>
                  <a:pt x="18620" y="18470"/>
                  <a:pt x="18624" y="18473"/>
                </a:cubicBezTo>
                <a:cubicBezTo>
                  <a:pt x="18624" y="18479"/>
                  <a:pt x="18629" y="18482"/>
                  <a:pt x="18629" y="18489"/>
                </a:cubicBezTo>
                <a:lnTo>
                  <a:pt x="18624" y="18489"/>
                </a:lnTo>
                <a:cubicBezTo>
                  <a:pt x="18633" y="18547"/>
                  <a:pt x="18646" y="18608"/>
                  <a:pt x="18655" y="18665"/>
                </a:cubicBezTo>
                <a:lnTo>
                  <a:pt x="18655" y="18665"/>
                </a:lnTo>
                <a:cubicBezTo>
                  <a:pt x="18655" y="18675"/>
                  <a:pt x="18655" y="18681"/>
                  <a:pt x="18655" y="18691"/>
                </a:cubicBezTo>
                <a:lnTo>
                  <a:pt x="18655" y="18691"/>
                </a:lnTo>
                <a:cubicBezTo>
                  <a:pt x="18504" y="19128"/>
                  <a:pt x="18487" y="19570"/>
                  <a:pt x="18543" y="20020"/>
                </a:cubicBezTo>
                <a:cubicBezTo>
                  <a:pt x="18603" y="20495"/>
                  <a:pt x="18685" y="20973"/>
                  <a:pt x="18534" y="21448"/>
                </a:cubicBezTo>
                <a:cubicBezTo>
                  <a:pt x="18435" y="21448"/>
                  <a:pt x="18336" y="21448"/>
                  <a:pt x="18237" y="21448"/>
                </a:cubicBezTo>
                <a:cubicBezTo>
                  <a:pt x="18229" y="21403"/>
                  <a:pt x="18220" y="21361"/>
                  <a:pt x="18212" y="21316"/>
                </a:cubicBezTo>
                <a:cubicBezTo>
                  <a:pt x="18212" y="21316"/>
                  <a:pt x="18216" y="21313"/>
                  <a:pt x="18216" y="21313"/>
                </a:cubicBezTo>
                <a:lnTo>
                  <a:pt x="18212" y="21316"/>
                </a:lnTo>
                <a:cubicBezTo>
                  <a:pt x="18164" y="21262"/>
                  <a:pt x="18147" y="21204"/>
                  <a:pt x="18156" y="21140"/>
                </a:cubicBezTo>
                <a:cubicBezTo>
                  <a:pt x="18156" y="21140"/>
                  <a:pt x="18160" y="21137"/>
                  <a:pt x="18160" y="21137"/>
                </a:cubicBezTo>
                <a:lnTo>
                  <a:pt x="18156" y="21140"/>
                </a:lnTo>
                <a:cubicBezTo>
                  <a:pt x="18014" y="20736"/>
                  <a:pt x="18022" y="20315"/>
                  <a:pt x="17971" y="19901"/>
                </a:cubicBezTo>
                <a:cubicBezTo>
                  <a:pt x="17919" y="19455"/>
                  <a:pt x="17876" y="19006"/>
                  <a:pt x="17829" y="18559"/>
                </a:cubicBezTo>
                <a:lnTo>
                  <a:pt x="17829" y="18559"/>
                </a:lnTo>
                <a:cubicBezTo>
                  <a:pt x="17829" y="18550"/>
                  <a:pt x="17829" y="18543"/>
                  <a:pt x="17829" y="18534"/>
                </a:cubicBezTo>
                <a:lnTo>
                  <a:pt x="17829" y="18534"/>
                </a:lnTo>
                <a:cubicBezTo>
                  <a:pt x="17838" y="18466"/>
                  <a:pt x="17850" y="18402"/>
                  <a:pt x="17859" y="18335"/>
                </a:cubicBezTo>
                <a:cubicBezTo>
                  <a:pt x="17859" y="18335"/>
                  <a:pt x="17855" y="18338"/>
                  <a:pt x="17855" y="18338"/>
                </a:cubicBezTo>
                <a:cubicBezTo>
                  <a:pt x="17863" y="18338"/>
                  <a:pt x="17876" y="18338"/>
                  <a:pt x="17885" y="18338"/>
                </a:cubicBezTo>
                <a:cubicBezTo>
                  <a:pt x="17885" y="18338"/>
                  <a:pt x="17881" y="18335"/>
                  <a:pt x="17881" y="18335"/>
                </a:cubicBezTo>
                <a:cubicBezTo>
                  <a:pt x="17919" y="18377"/>
                  <a:pt x="18048" y="18405"/>
                  <a:pt x="17911" y="18466"/>
                </a:cubicBezTo>
                <a:cubicBezTo>
                  <a:pt x="17911" y="18470"/>
                  <a:pt x="17911" y="18473"/>
                  <a:pt x="17915" y="18479"/>
                </a:cubicBezTo>
                <a:cubicBezTo>
                  <a:pt x="17911" y="18479"/>
                  <a:pt x="17906" y="18479"/>
                  <a:pt x="17906" y="18476"/>
                </a:cubicBezTo>
                <a:cubicBezTo>
                  <a:pt x="17911" y="18473"/>
                  <a:pt x="17911" y="18470"/>
                  <a:pt x="17915" y="18466"/>
                </a:cubicBezTo>
                <a:cubicBezTo>
                  <a:pt x="17936" y="18476"/>
                  <a:pt x="17954" y="18482"/>
                  <a:pt x="17975" y="18492"/>
                </a:cubicBezTo>
                <a:lnTo>
                  <a:pt x="17971" y="18489"/>
                </a:lnTo>
                <a:cubicBezTo>
                  <a:pt x="18035" y="18515"/>
                  <a:pt x="18010" y="18608"/>
                  <a:pt x="18121" y="18598"/>
                </a:cubicBezTo>
                <a:cubicBezTo>
                  <a:pt x="18121" y="18598"/>
                  <a:pt x="18126" y="18604"/>
                  <a:pt x="18126" y="18604"/>
                </a:cubicBezTo>
                <a:cubicBezTo>
                  <a:pt x="18126" y="18604"/>
                  <a:pt x="18117" y="18601"/>
                  <a:pt x="18117" y="18601"/>
                </a:cubicBezTo>
                <a:cubicBezTo>
                  <a:pt x="18139" y="18585"/>
                  <a:pt x="18156" y="18572"/>
                  <a:pt x="18177" y="18556"/>
                </a:cubicBezTo>
                <a:cubicBezTo>
                  <a:pt x="18177" y="18556"/>
                  <a:pt x="18177" y="18556"/>
                  <a:pt x="18177" y="18556"/>
                </a:cubicBezTo>
                <a:cubicBezTo>
                  <a:pt x="18177" y="18553"/>
                  <a:pt x="18182" y="18550"/>
                  <a:pt x="18182" y="18547"/>
                </a:cubicBezTo>
                <a:cubicBezTo>
                  <a:pt x="18190" y="18537"/>
                  <a:pt x="18186" y="18531"/>
                  <a:pt x="18186" y="18527"/>
                </a:cubicBezTo>
                <a:lnTo>
                  <a:pt x="18186" y="18527"/>
                </a:lnTo>
                <a:close/>
                <a:moveTo>
                  <a:pt x="18065" y="18637"/>
                </a:moveTo>
                <a:cubicBezTo>
                  <a:pt x="18078" y="18637"/>
                  <a:pt x="18087" y="18633"/>
                  <a:pt x="18100" y="18633"/>
                </a:cubicBezTo>
                <a:cubicBezTo>
                  <a:pt x="18100" y="18633"/>
                  <a:pt x="18100" y="18633"/>
                  <a:pt x="18096" y="18633"/>
                </a:cubicBezTo>
                <a:cubicBezTo>
                  <a:pt x="18087" y="18637"/>
                  <a:pt x="18078" y="18637"/>
                  <a:pt x="18065" y="18637"/>
                </a:cubicBezTo>
                <a:lnTo>
                  <a:pt x="18061" y="18640"/>
                </a:lnTo>
                <a:lnTo>
                  <a:pt x="18065" y="18637"/>
                </a:lnTo>
                <a:close/>
                <a:moveTo>
                  <a:pt x="20280" y="21150"/>
                </a:moveTo>
                <a:cubicBezTo>
                  <a:pt x="20340" y="21089"/>
                  <a:pt x="20400" y="21031"/>
                  <a:pt x="20456" y="20970"/>
                </a:cubicBezTo>
                <a:cubicBezTo>
                  <a:pt x="20456" y="20970"/>
                  <a:pt x="20456" y="20970"/>
                  <a:pt x="20456" y="20970"/>
                </a:cubicBezTo>
                <a:cubicBezTo>
                  <a:pt x="20486" y="20899"/>
                  <a:pt x="20495" y="20822"/>
                  <a:pt x="20577" y="20771"/>
                </a:cubicBezTo>
                <a:cubicBezTo>
                  <a:pt x="20577" y="20771"/>
                  <a:pt x="20577" y="20771"/>
                  <a:pt x="20577" y="20771"/>
                </a:cubicBezTo>
                <a:cubicBezTo>
                  <a:pt x="20555" y="20729"/>
                  <a:pt x="20615" y="20729"/>
                  <a:pt x="20633" y="20707"/>
                </a:cubicBezTo>
                <a:cubicBezTo>
                  <a:pt x="20637" y="20703"/>
                  <a:pt x="20641" y="20703"/>
                  <a:pt x="20646" y="20700"/>
                </a:cubicBezTo>
                <a:cubicBezTo>
                  <a:pt x="20654" y="20665"/>
                  <a:pt x="20658" y="20630"/>
                  <a:pt x="20667" y="20594"/>
                </a:cubicBezTo>
                <a:cubicBezTo>
                  <a:pt x="20671" y="20598"/>
                  <a:pt x="20671" y="20598"/>
                  <a:pt x="20676" y="20601"/>
                </a:cubicBezTo>
                <a:cubicBezTo>
                  <a:pt x="20671" y="20601"/>
                  <a:pt x="20667" y="20598"/>
                  <a:pt x="20667" y="20598"/>
                </a:cubicBezTo>
                <a:cubicBezTo>
                  <a:pt x="20671" y="20540"/>
                  <a:pt x="20714" y="20501"/>
                  <a:pt x="20787" y="20485"/>
                </a:cubicBezTo>
                <a:cubicBezTo>
                  <a:pt x="20787" y="20485"/>
                  <a:pt x="20787" y="20485"/>
                  <a:pt x="20787" y="20485"/>
                </a:cubicBezTo>
                <a:cubicBezTo>
                  <a:pt x="20787" y="20450"/>
                  <a:pt x="20787" y="20415"/>
                  <a:pt x="20787" y="20376"/>
                </a:cubicBezTo>
                <a:cubicBezTo>
                  <a:pt x="20787" y="20376"/>
                  <a:pt x="20787" y="20376"/>
                  <a:pt x="20787" y="20376"/>
                </a:cubicBezTo>
                <a:cubicBezTo>
                  <a:pt x="20800" y="20366"/>
                  <a:pt x="20809" y="20360"/>
                  <a:pt x="20822" y="20350"/>
                </a:cubicBezTo>
                <a:lnTo>
                  <a:pt x="20818" y="20350"/>
                </a:lnTo>
                <a:cubicBezTo>
                  <a:pt x="20891" y="20443"/>
                  <a:pt x="20951" y="20540"/>
                  <a:pt x="20882" y="20652"/>
                </a:cubicBezTo>
                <a:cubicBezTo>
                  <a:pt x="20878" y="20655"/>
                  <a:pt x="20873" y="20659"/>
                  <a:pt x="20873" y="20662"/>
                </a:cubicBezTo>
                <a:cubicBezTo>
                  <a:pt x="20869" y="20668"/>
                  <a:pt x="20873" y="20675"/>
                  <a:pt x="20878" y="20681"/>
                </a:cubicBezTo>
                <a:lnTo>
                  <a:pt x="20873" y="20678"/>
                </a:lnTo>
                <a:cubicBezTo>
                  <a:pt x="20873" y="20700"/>
                  <a:pt x="20873" y="20719"/>
                  <a:pt x="20873" y="20742"/>
                </a:cubicBezTo>
                <a:cubicBezTo>
                  <a:pt x="20865" y="20758"/>
                  <a:pt x="20856" y="20777"/>
                  <a:pt x="20848" y="20793"/>
                </a:cubicBezTo>
                <a:cubicBezTo>
                  <a:pt x="20839" y="20793"/>
                  <a:pt x="20826" y="20790"/>
                  <a:pt x="20818" y="20790"/>
                </a:cubicBezTo>
                <a:cubicBezTo>
                  <a:pt x="20809" y="20790"/>
                  <a:pt x="20796" y="20790"/>
                  <a:pt x="20787" y="20790"/>
                </a:cubicBezTo>
                <a:cubicBezTo>
                  <a:pt x="20787" y="20797"/>
                  <a:pt x="20787" y="20806"/>
                  <a:pt x="20787" y="20813"/>
                </a:cubicBezTo>
                <a:cubicBezTo>
                  <a:pt x="20809" y="20819"/>
                  <a:pt x="20826" y="20829"/>
                  <a:pt x="20848" y="20835"/>
                </a:cubicBezTo>
                <a:cubicBezTo>
                  <a:pt x="20848" y="20835"/>
                  <a:pt x="20852" y="20838"/>
                  <a:pt x="20852" y="20838"/>
                </a:cubicBezTo>
                <a:lnTo>
                  <a:pt x="20848" y="20835"/>
                </a:lnTo>
                <a:cubicBezTo>
                  <a:pt x="20848" y="20822"/>
                  <a:pt x="20848" y="20806"/>
                  <a:pt x="20852" y="20793"/>
                </a:cubicBezTo>
                <a:cubicBezTo>
                  <a:pt x="20861" y="20777"/>
                  <a:pt x="20869" y="20758"/>
                  <a:pt x="20878" y="20742"/>
                </a:cubicBezTo>
                <a:cubicBezTo>
                  <a:pt x="20886" y="20739"/>
                  <a:pt x="20895" y="20739"/>
                  <a:pt x="20904" y="20742"/>
                </a:cubicBezTo>
                <a:cubicBezTo>
                  <a:pt x="20904" y="20742"/>
                  <a:pt x="20912" y="20748"/>
                  <a:pt x="20912" y="20748"/>
                </a:cubicBezTo>
                <a:cubicBezTo>
                  <a:pt x="20921" y="20748"/>
                  <a:pt x="20929" y="20745"/>
                  <a:pt x="20942" y="20745"/>
                </a:cubicBezTo>
                <a:lnTo>
                  <a:pt x="20938" y="20748"/>
                </a:lnTo>
                <a:cubicBezTo>
                  <a:pt x="20964" y="20912"/>
                  <a:pt x="20921" y="21066"/>
                  <a:pt x="20818" y="21211"/>
                </a:cubicBezTo>
                <a:lnTo>
                  <a:pt x="20822" y="21207"/>
                </a:lnTo>
                <a:cubicBezTo>
                  <a:pt x="20813" y="21214"/>
                  <a:pt x="20800" y="21223"/>
                  <a:pt x="20792" y="21230"/>
                </a:cubicBezTo>
                <a:cubicBezTo>
                  <a:pt x="20792" y="21230"/>
                  <a:pt x="20787" y="21233"/>
                  <a:pt x="20787" y="21233"/>
                </a:cubicBezTo>
                <a:lnTo>
                  <a:pt x="20796" y="21230"/>
                </a:lnTo>
                <a:cubicBezTo>
                  <a:pt x="20805" y="21230"/>
                  <a:pt x="20818" y="21230"/>
                  <a:pt x="20826" y="21230"/>
                </a:cubicBezTo>
                <a:cubicBezTo>
                  <a:pt x="20826" y="21230"/>
                  <a:pt x="20822" y="21230"/>
                  <a:pt x="20822" y="21230"/>
                </a:cubicBezTo>
                <a:cubicBezTo>
                  <a:pt x="20822" y="21326"/>
                  <a:pt x="20697" y="21358"/>
                  <a:pt x="20646" y="21429"/>
                </a:cubicBezTo>
                <a:cubicBezTo>
                  <a:pt x="20637" y="21429"/>
                  <a:pt x="20624" y="21429"/>
                  <a:pt x="20615" y="21429"/>
                </a:cubicBezTo>
                <a:cubicBezTo>
                  <a:pt x="20594" y="21429"/>
                  <a:pt x="20577" y="21429"/>
                  <a:pt x="20555" y="21429"/>
                </a:cubicBezTo>
                <a:cubicBezTo>
                  <a:pt x="20181" y="21429"/>
                  <a:pt x="19807" y="21429"/>
                  <a:pt x="19433" y="21429"/>
                </a:cubicBezTo>
                <a:cubicBezTo>
                  <a:pt x="19497" y="21175"/>
                  <a:pt x="19592" y="20925"/>
                  <a:pt x="19730" y="20687"/>
                </a:cubicBezTo>
                <a:cubicBezTo>
                  <a:pt x="19837" y="20504"/>
                  <a:pt x="20026" y="20376"/>
                  <a:pt x="20258" y="20283"/>
                </a:cubicBezTo>
                <a:cubicBezTo>
                  <a:pt x="20258" y="20283"/>
                  <a:pt x="20258" y="20283"/>
                  <a:pt x="20258" y="20283"/>
                </a:cubicBezTo>
                <a:cubicBezTo>
                  <a:pt x="20327" y="20270"/>
                  <a:pt x="20323" y="20270"/>
                  <a:pt x="20336" y="20331"/>
                </a:cubicBezTo>
                <a:cubicBezTo>
                  <a:pt x="20405" y="20604"/>
                  <a:pt x="20138" y="20819"/>
                  <a:pt x="20099" y="21076"/>
                </a:cubicBezTo>
                <a:cubicBezTo>
                  <a:pt x="20091" y="21127"/>
                  <a:pt x="20082" y="21178"/>
                  <a:pt x="20065" y="21259"/>
                </a:cubicBezTo>
                <a:cubicBezTo>
                  <a:pt x="20155" y="21217"/>
                  <a:pt x="20220" y="21182"/>
                  <a:pt x="20280" y="21150"/>
                </a:cubicBezTo>
                <a:lnTo>
                  <a:pt x="20280" y="21150"/>
                </a:lnTo>
                <a:close/>
                <a:moveTo>
                  <a:pt x="20607" y="21217"/>
                </a:moveTo>
                <a:cubicBezTo>
                  <a:pt x="20611" y="21217"/>
                  <a:pt x="20611" y="21217"/>
                  <a:pt x="20615" y="21217"/>
                </a:cubicBezTo>
                <a:cubicBezTo>
                  <a:pt x="20611" y="21214"/>
                  <a:pt x="20607" y="21217"/>
                  <a:pt x="20607" y="21217"/>
                </a:cubicBezTo>
                <a:cubicBezTo>
                  <a:pt x="20603" y="21217"/>
                  <a:pt x="20598" y="21217"/>
                  <a:pt x="20598" y="21220"/>
                </a:cubicBezTo>
                <a:cubicBezTo>
                  <a:pt x="20598" y="21217"/>
                  <a:pt x="20603" y="21217"/>
                  <a:pt x="20607" y="21217"/>
                </a:cubicBezTo>
                <a:close/>
                <a:moveTo>
                  <a:pt x="20783" y="20575"/>
                </a:moveTo>
                <a:cubicBezTo>
                  <a:pt x="20783" y="20575"/>
                  <a:pt x="20783" y="20575"/>
                  <a:pt x="20783" y="20575"/>
                </a:cubicBezTo>
                <a:lnTo>
                  <a:pt x="20783" y="20575"/>
                </a:lnTo>
                <a:close/>
                <a:moveTo>
                  <a:pt x="20693" y="21146"/>
                </a:moveTo>
                <a:cubicBezTo>
                  <a:pt x="20701" y="21140"/>
                  <a:pt x="20710" y="21130"/>
                  <a:pt x="20693" y="21146"/>
                </a:cubicBezTo>
                <a:cubicBezTo>
                  <a:pt x="20701" y="21127"/>
                  <a:pt x="20697" y="21137"/>
                  <a:pt x="20693" y="21146"/>
                </a:cubicBezTo>
                <a:lnTo>
                  <a:pt x="20689" y="21150"/>
                </a:lnTo>
                <a:cubicBezTo>
                  <a:pt x="20689" y="21150"/>
                  <a:pt x="20693" y="21146"/>
                  <a:pt x="20693" y="21146"/>
                </a:cubicBezTo>
                <a:close/>
                <a:moveTo>
                  <a:pt x="20719" y="21034"/>
                </a:moveTo>
                <a:cubicBezTo>
                  <a:pt x="20787" y="21008"/>
                  <a:pt x="20809" y="20970"/>
                  <a:pt x="20775" y="20909"/>
                </a:cubicBezTo>
                <a:cubicBezTo>
                  <a:pt x="20706" y="20947"/>
                  <a:pt x="20723" y="20995"/>
                  <a:pt x="20719" y="21034"/>
                </a:cubicBezTo>
                <a:cubicBezTo>
                  <a:pt x="20714" y="21047"/>
                  <a:pt x="20710" y="21056"/>
                  <a:pt x="20719" y="21040"/>
                </a:cubicBezTo>
                <a:cubicBezTo>
                  <a:pt x="20719" y="21060"/>
                  <a:pt x="20719" y="21047"/>
                  <a:pt x="20719" y="21034"/>
                </a:cubicBezTo>
                <a:close/>
                <a:moveTo>
                  <a:pt x="20779" y="20877"/>
                </a:moveTo>
                <a:cubicBezTo>
                  <a:pt x="20783" y="20877"/>
                  <a:pt x="20787" y="20880"/>
                  <a:pt x="20792" y="20880"/>
                </a:cubicBezTo>
                <a:cubicBezTo>
                  <a:pt x="20792" y="20877"/>
                  <a:pt x="20796" y="20874"/>
                  <a:pt x="20796" y="20874"/>
                </a:cubicBezTo>
                <a:cubicBezTo>
                  <a:pt x="20792" y="20870"/>
                  <a:pt x="20787" y="20870"/>
                  <a:pt x="20783" y="20870"/>
                </a:cubicBezTo>
                <a:cubicBezTo>
                  <a:pt x="20779" y="20870"/>
                  <a:pt x="20779" y="20874"/>
                  <a:pt x="20779" y="20877"/>
                </a:cubicBezTo>
                <a:close/>
                <a:moveTo>
                  <a:pt x="17859" y="21194"/>
                </a:moveTo>
                <a:cubicBezTo>
                  <a:pt x="17885" y="21227"/>
                  <a:pt x="17911" y="21262"/>
                  <a:pt x="17936" y="21294"/>
                </a:cubicBezTo>
                <a:cubicBezTo>
                  <a:pt x="17962" y="21323"/>
                  <a:pt x="17911" y="21365"/>
                  <a:pt x="17958" y="21397"/>
                </a:cubicBezTo>
                <a:cubicBezTo>
                  <a:pt x="17936" y="21387"/>
                  <a:pt x="17911" y="21381"/>
                  <a:pt x="17889" y="21371"/>
                </a:cubicBezTo>
                <a:cubicBezTo>
                  <a:pt x="17889" y="21371"/>
                  <a:pt x="17889" y="21368"/>
                  <a:pt x="17885" y="21368"/>
                </a:cubicBezTo>
                <a:cubicBezTo>
                  <a:pt x="17885" y="21371"/>
                  <a:pt x="17885" y="21371"/>
                  <a:pt x="17885" y="21374"/>
                </a:cubicBezTo>
                <a:cubicBezTo>
                  <a:pt x="17902" y="21429"/>
                  <a:pt x="17799" y="21397"/>
                  <a:pt x="17795" y="21442"/>
                </a:cubicBezTo>
                <a:cubicBezTo>
                  <a:pt x="17786" y="21442"/>
                  <a:pt x="17773" y="21442"/>
                  <a:pt x="17764" y="21442"/>
                </a:cubicBezTo>
                <a:cubicBezTo>
                  <a:pt x="17743" y="21442"/>
                  <a:pt x="17726" y="21442"/>
                  <a:pt x="17704" y="21442"/>
                </a:cubicBezTo>
                <a:cubicBezTo>
                  <a:pt x="17683" y="21442"/>
                  <a:pt x="17666" y="21442"/>
                  <a:pt x="17644" y="21442"/>
                </a:cubicBezTo>
                <a:cubicBezTo>
                  <a:pt x="17627" y="21435"/>
                  <a:pt x="17605" y="21426"/>
                  <a:pt x="17588" y="21419"/>
                </a:cubicBezTo>
                <a:cubicBezTo>
                  <a:pt x="17588" y="21419"/>
                  <a:pt x="17584" y="21419"/>
                  <a:pt x="17584" y="21419"/>
                </a:cubicBezTo>
                <a:lnTo>
                  <a:pt x="17588" y="21422"/>
                </a:lnTo>
                <a:cubicBezTo>
                  <a:pt x="17588" y="21429"/>
                  <a:pt x="17584" y="21438"/>
                  <a:pt x="17584" y="21445"/>
                </a:cubicBezTo>
                <a:cubicBezTo>
                  <a:pt x="17562" y="21445"/>
                  <a:pt x="17545" y="21445"/>
                  <a:pt x="17524" y="21445"/>
                </a:cubicBezTo>
                <a:cubicBezTo>
                  <a:pt x="17515" y="21445"/>
                  <a:pt x="17502" y="21445"/>
                  <a:pt x="17494" y="21445"/>
                </a:cubicBezTo>
                <a:cubicBezTo>
                  <a:pt x="17472" y="21445"/>
                  <a:pt x="17455" y="21445"/>
                  <a:pt x="17433" y="21445"/>
                </a:cubicBezTo>
                <a:cubicBezTo>
                  <a:pt x="17433" y="21438"/>
                  <a:pt x="17433" y="21432"/>
                  <a:pt x="17433" y="21422"/>
                </a:cubicBezTo>
                <a:lnTo>
                  <a:pt x="17433" y="21422"/>
                </a:lnTo>
                <a:cubicBezTo>
                  <a:pt x="17433" y="21393"/>
                  <a:pt x="17433" y="21361"/>
                  <a:pt x="17433" y="21332"/>
                </a:cubicBezTo>
                <a:lnTo>
                  <a:pt x="17433" y="21332"/>
                </a:lnTo>
                <a:cubicBezTo>
                  <a:pt x="17433" y="21326"/>
                  <a:pt x="17433" y="21320"/>
                  <a:pt x="17433" y="21310"/>
                </a:cubicBezTo>
                <a:cubicBezTo>
                  <a:pt x="17433" y="21310"/>
                  <a:pt x="17433" y="21310"/>
                  <a:pt x="17433" y="21310"/>
                </a:cubicBezTo>
                <a:cubicBezTo>
                  <a:pt x="17442" y="21294"/>
                  <a:pt x="17455" y="21281"/>
                  <a:pt x="17463" y="21265"/>
                </a:cubicBezTo>
                <a:cubicBezTo>
                  <a:pt x="17468" y="21265"/>
                  <a:pt x="17468" y="21265"/>
                  <a:pt x="17472" y="21265"/>
                </a:cubicBezTo>
                <a:cubicBezTo>
                  <a:pt x="17468" y="21265"/>
                  <a:pt x="17468" y="21265"/>
                  <a:pt x="17463" y="21265"/>
                </a:cubicBezTo>
                <a:cubicBezTo>
                  <a:pt x="17455" y="21265"/>
                  <a:pt x="17442" y="21265"/>
                  <a:pt x="17433" y="21265"/>
                </a:cubicBezTo>
                <a:lnTo>
                  <a:pt x="17438" y="21268"/>
                </a:lnTo>
                <a:cubicBezTo>
                  <a:pt x="17438" y="21252"/>
                  <a:pt x="17438" y="21239"/>
                  <a:pt x="17438" y="21223"/>
                </a:cubicBezTo>
                <a:cubicBezTo>
                  <a:pt x="17438" y="21223"/>
                  <a:pt x="17433" y="21223"/>
                  <a:pt x="17433" y="21223"/>
                </a:cubicBezTo>
                <a:cubicBezTo>
                  <a:pt x="17433" y="21220"/>
                  <a:pt x="17438" y="21217"/>
                  <a:pt x="17438" y="21214"/>
                </a:cubicBezTo>
                <a:cubicBezTo>
                  <a:pt x="17438" y="21207"/>
                  <a:pt x="17433" y="21204"/>
                  <a:pt x="17433" y="21198"/>
                </a:cubicBezTo>
                <a:cubicBezTo>
                  <a:pt x="17433" y="21198"/>
                  <a:pt x="17438" y="21198"/>
                  <a:pt x="17438" y="21198"/>
                </a:cubicBezTo>
                <a:cubicBezTo>
                  <a:pt x="17438" y="21182"/>
                  <a:pt x="17438" y="21169"/>
                  <a:pt x="17438" y="21153"/>
                </a:cubicBezTo>
                <a:cubicBezTo>
                  <a:pt x="17438" y="21153"/>
                  <a:pt x="17438" y="21153"/>
                  <a:pt x="17438" y="21153"/>
                </a:cubicBezTo>
                <a:cubicBezTo>
                  <a:pt x="17446" y="21153"/>
                  <a:pt x="17459" y="21153"/>
                  <a:pt x="17468" y="21153"/>
                </a:cubicBezTo>
                <a:lnTo>
                  <a:pt x="17463" y="21150"/>
                </a:lnTo>
                <a:cubicBezTo>
                  <a:pt x="17472" y="21150"/>
                  <a:pt x="17481" y="21153"/>
                  <a:pt x="17489" y="21153"/>
                </a:cubicBezTo>
                <a:cubicBezTo>
                  <a:pt x="17494" y="21150"/>
                  <a:pt x="17498" y="21146"/>
                  <a:pt x="17502" y="21143"/>
                </a:cubicBezTo>
                <a:cubicBezTo>
                  <a:pt x="17506" y="21137"/>
                  <a:pt x="17515" y="21134"/>
                  <a:pt x="17519" y="21130"/>
                </a:cubicBezTo>
                <a:cubicBezTo>
                  <a:pt x="17519" y="21130"/>
                  <a:pt x="17524" y="21124"/>
                  <a:pt x="17524" y="21124"/>
                </a:cubicBezTo>
                <a:cubicBezTo>
                  <a:pt x="17532" y="21117"/>
                  <a:pt x="17541" y="21111"/>
                  <a:pt x="17554" y="21105"/>
                </a:cubicBezTo>
                <a:cubicBezTo>
                  <a:pt x="17562" y="21098"/>
                  <a:pt x="17575" y="21089"/>
                  <a:pt x="17584" y="21082"/>
                </a:cubicBezTo>
                <a:cubicBezTo>
                  <a:pt x="17597" y="21076"/>
                  <a:pt x="17605" y="21069"/>
                  <a:pt x="17618" y="21063"/>
                </a:cubicBezTo>
                <a:cubicBezTo>
                  <a:pt x="17623" y="21063"/>
                  <a:pt x="17623" y="21063"/>
                  <a:pt x="17627" y="21060"/>
                </a:cubicBezTo>
                <a:cubicBezTo>
                  <a:pt x="17623" y="21060"/>
                  <a:pt x="17623" y="21063"/>
                  <a:pt x="17618" y="21063"/>
                </a:cubicBezTo>
                <a:cubicBezTo>
                  <a:pt x="17605" y="21063"/>
                  <a:pt x="17592" y="21063"/>
                  <a:pt x="17584" y="21060"/>
                </a:cubicBezTo>
                <a:cubicBezTo>
                  <a:pt x="17554" y="21024"/>
                  <a:pt x="17653" y="20973"/>
                  <a:pt x="17554" y="20947"/>
                </a:cubicBezTo>
                <a:lnTo>
                  <a:pt x="17558" y="20951"/>
                </a:lnTo>
                <a:cubicBezTo>
                  <a:pt x="17558" y="20944"/>
                  <a:pt x="17558" y="20935"/>
                  <a:pt x="17558" y="20928"/>
                </a:cubicBezTo>
                <a:lnTo>
                  <a:pt x="17554" y="20931"/>
                </a:lnTo>
                <a:cubicBezTo>
                  <a:pt x="17584" y="20918"/>
                  <a:pt x="17614" y="20902"/>
                  <a:pt x="17644" y="20890"/>
                </a:cubicBezTo>
                <a:lnTo>
                  <a:pt x="17644" y="20890"/>
                </a:lnTo>
                <a:cubicBezTo>
                  <a:pt x="17756" y="20880"/>
                  <a:pt x="17687" y="20819"/>
                  <a:pt x="17704" y="20780"/>
                </a:cubicBezTo>
                <a:lnTo>
                  <a:pt x="17704" y="20780"/>
                </a:lnTo>
                <a:cubicBezTo>
                  <a:pt x="17756" y="20825"/>
                  <a:pt x="17739" y="20880"/>
                  <a:pt x="17734" y="20935"/>
                </a:cubicBezTo>
                <a:lnTo>
                  <a:pt x="17739" y="20935"/>
                </a:lnTo>
                <a:cubicBezTo>
                  <a:pt x="17730" y="20938"/>
                  <a:pt x="17726" y="20941"/>
                  <a:pt x="17717" y="20941"/>
                </a:cubicBezTo>
                <a:cubicBezTo>
                  <a:pt x="17726" y="20947"/>
                  <a:pt x="17730" y="20951"/>
                  <a:pt x="17739" y="20957"/>
                </a:cubicBezTo>
                <a:lnTo>
                  <a:pt x="17734" y="20957"/>
                </a:lnTo>
                <a:cubicBezTo>
                  <a:pt x="17734" y="20989"/>
                  <a:pt x="17739" y="21028"/>
                  <a:pt x="17670" y="21028"/>
                </a:cubicBezTo>
                <a:cubicBezTo>
                  <a:pt x="17670" y="21018"/>
                  <a:pt x="17670" y="21008"/>
                  <a:pt x="17670" y="20995"/>
                </a:cubicBezTo>
                <a:cubicBezTo>
                  <a:pt x="17670" y="20995"/>
                  <a:pt x="17670" y="20995"/>
                  <a:pt x="17670" y="20999"/>
                </a:cubicBezTo>
                <a:cubicBezTo>
                  <a:pt x="17670" y="21008"/>
                  <a:pt x="17670" y="21018"/>
                  <a:pt x="17670" y="21028"/>
                </a:cubicBezTo>
                <a:cubicBezTo>
                  <a:pt x="17700" y="21034"/>
                  <a:pt x="17734" y="21040"/>
                  <a:pt x="17764" y="21047"/>
                </a:cubicBezTo>
                <a:cubicBezTo>
                  <a:pt x="17764" y="21047"/>
                  <a:pt x="17760" y="21044"/>
                  <a:pt x="17760" y="21044"/>
                </a:cubicBezTo>
                <a:cubicBezTo>
                  <a:pt x="17760" y="21050"/>
                  <a:pt x="17760" y="21060"/>
                  <a:pt x="17760" y="21066"/>
                </a:cubicBezTo>
                <a:lnTo>
                  <a:pt x="17760" y="21066"/>
                </a:lnTo>
                <a:cubicBezTo>
                  <a:pt x="17760" y="21076"/>
                  <a:pt x="17760" y="21082"/>
                  <a:pt x="17760" y="21092"/>
                </a:cubicBezTo>
                <a:lnTo>
                  <a:pt x="17760" y="21092"/>
                </a:lnTo>
                <a:cubicBezTo>
                  <a:pt x="17782" y="21108"/>
                  <a:pt x="17799" y="21121"/>
                  <a:pt x="17820" y="21137"/>
                </a:cubicBezTo>
                <a:lnTo>
                  <a:pt x="17820" y="21137"/>
                </a:lnTo>
                <a:cubicBezTo>
                  <a:pt x="17820" y="21153"/>
                  <a:pt x="17825" y="21166"/>
                  <a:pt x="17825" y="21182"/>
                </a:cubicBezTo>
                <a:lnTo>
                  <a:pt x="17816" y="21191"/>
                </a:lnTo>
                <a:lnTo>
                  <a:pt x="17820" y="21194"/>
                </a:lnTo>
                <a:lnTo>
                  <a:pt x="17812" y="21198"/>
                </a:lnTo>
                <a:cubicBezTo>
                  <a:pt x="17816" y="21201"/>
                  <a:pt x="17820" y="21207"/>
                  <a:pt x="17825" y="21211"/>
                </a:cubicBezTo>
                <a:cubicBezTo>
                  <a:pt x="17846" y="21194"/>
                  <a:pt x="17855" y="21194"/>
                  <a:pt x="17859" y="21194"/>
                </a:cubicBezTo>
                <a:cubicBezTo>
                  <a:pt x="17863" y="21191"/>
                  <a:pt x="17859" y="21194"/>
                  <a:pt x="17859" y="21194"/>
                </a:cubicBezTo>
                <a:close/>
                <a:moveTo>
                  <a:pt x="17859" y="21304"/>
                </a:moveTo>
                <a:cubicBezTo>
                  <a:pt x="17859" y="21307"/>
                  <a:pt x="17859" y="21307"/>
                  <a:pt x="17863" y="21310"/>
                </a:cubicBezTo>
                <a:cubicBezTo>
                  <a:pt x="17859" y="21307"/>
                  <a:pt x="17859" y="21307"/>
                  <a:pt x="17859" y="21304"/>
                </a:cubicBezTo>
                <a:cubicBezTo>
                  <a:pt x="17850" y="21304"/>
                  <a:pt x="17838" y="21304"/>
                  <a:pt x="17829" y="21304"/>
                </a:cubicBezTo>
                <a:cubicBezTo>
                  <a:pt x="17825" y="21304"/>
                  <a:pt x="17820" y="21304"/>
                  <a:pt x="17820" y="21307"/>
                </a:cubicBezTo>
                <a:cubicBezTo>
                  <a:pt x="17825" y="21307"/>
                  <a:pt x="17829" y="21307"/>
                  <a:pt x="17829" y="21304"/>
                </a:cubicBezTo>
                <a:cubicBezTo>
                  <a:pt x="17842" y="21304"/>
                  <a:pt x="17850" y="21304"/>
                  <a:pt x="17859" y="21304"/>
                </a:cubicBezTo>
                <a:close/>
                <a:moveTo>
                  <a:pt x="17592" y="21217"/>
                </a:moveTo>
                <a:cubicBezTo>
                  <a:pt x="17592" y="21211"/>
                  <a:pt x="17592" y="21201"/>
                  <a:pt x="17592" y="21194"/>
                </a:cubicBezTo>
                <a:cubicBezTo>
                  <a:pt x="17592" y="21188"/>
                  <a:pt x="17588" y="21178"/>
                  <a:pt x="17588" y="21172"/>
                </a:cubicBezTo>
                <a:cubicBezTo>
                  <a:pt x="17592" y="21172"/>
                  <a:pt x="17597" y="21172"/>
                  <a:pt x="17597" y="21175"/>
                </a:cubicBezTo>
                <a:cubicBezTo>
                  <a:pt x="17592" y="21175"/>
                  <a:pt x="17588" y="21175"/>
                  <a:pt x="17588" y="21175"/>
                </a:cubicBezTo>
                <a:cubicBezTo>
                  <a:pt x="17588" y="21182"/>
                  <a:pt x="17592" y="21188"/>
                  <a:pt x="17592" y="21194"/>
                </a:cubicBezTo>
                <a:cubicBezTo>
                  <a:pt x="17597" y="21201"/>
                  <a:pt x="17592" y="21207"/>
                  <a:pt x="17592" y="21217"/>
                </a:cubicBezTo>
                <a:cubicBezTo>
                  <a:pt x="17588" y="21217"/>
                  <a:pt x="17588" y="21217"/>
                  <a:pt x="17584" y="21220"/>
                </a:cubicBezTo>
                <a:cubicBezTo>
                  <a:pt x="17588" y="21217"/>
                  <a:pt x="17592" y="21217"/>
                  <a:pt x="17592" y="21217"/>
                </a:cubicBezTo>
                <a:close/>
                <a:moveTo>
                  <a:pt x="21523" y="21435"/>
                </a:moveTo>
                <a:cubicBezTo>
                  <a:pt x="21540" y="20906"/>
                  <a:pt x="21514" y="20382"/>
                  <a:pt x="21299" y="19872"/>
                </a:cubicBezTo>
                <a:cubicBezTo>
                  <a:pt x="21445" y="20389"/>
                  <a:pt x="21432" y="20912"/>
                  <a:pt x="21437" y="21435"/>
                </a:cubicBezTo>
                <a:cubicBezTo>
                  <a:pt x="21463" y="21435"/>
                  <a:pt x="21493" y="21435"/>
                  <a:pt x="21523" y="21435"/>
                </a:cubicBezTo>
                <a:close/>
                <a:moveTo>
                  <a:pt x="15881" y="21371"/>
                </a:moveTo>
                <a:cubicBezTo>
                  <a:pt x="15872" y="21371"/>
                  <a:pt x="15859" y="21371"/>
                  <a:pt x="15851" y="21368"/>
                </a:cubicBezTo>
                <a:cubicBezTo>
                  <a:pt x="15851" y="21390"/>
                  <a:pt x="15851" y="21413"/>
                  <a:pt x="15851" y="21435"/>
                </a:cubicBezTo>
                <a:cubicBezTo>
                  <a:pt x="15872" y="21435"/>
                  <a:pt x="15890" y="21435"/>
                  <a:pt x="15911" y="21435"/>
                </a:cubicBezTo>
                <a:cubicBezTo>
                  <a:pt x="15898" y="21413"/>
                  <a:pt x="15890" y="21390"/>
                  <a:pt x="15881" y="21371"/>
                </a:cubicBezTo>
                <a:lnTo>
                  <a:pt x="15881" y="21371"/>
                </a:lnTo>
                <a:close/>
                <a:moveTo>
                  <a:pt x="15821" y="21435"/>
                </a:moveTo>
                <a:cubicBezTo>
                  <a:pt x="15821" y="21413"/>
                  <a:pt x="15821" y="21390"/>
                  <a:pt x="15821" y="21368"/>
                </a:cubicBezTo>
                <a:cubicBezTo>
                  <a:pt x="15812" y="21368"/>
                  <a:pt x="15799" y="21368"/>
                  <a:pt x="15791" y="21371"/>
                </a:cubicBezTo>
                <a:lnTo>
                  <a:pt x="15795" y="21371"/>
                </a:lnTo>
                <a:cubicBezTo>
                  <a:pt x="15795" y="21393"/>
                  <a:pt x="15795" y="21416"/>
                  <a:pt x="15795" y="21438"/>
                </a:cubicBezTo>
                <a:cubicBezTo>
                  <a:pt x="15804" y="21435"/>
                  <a:pt x="15812" y="21435"/>
                  <a:pt x="15821" y="21435"/>
                </a:cubicBezTo>
                <a:close/>
                <a:moveTo>
                  <a:pt x="15971" y="21435"/>
                </a:moveTo>
                <a:cubicBezTo>
                  <a:pt x="15967" y="21426"/>
                  <a:pt x="15963" y="21416"/>
                  <a:pt x="15958" y="21397"/>
                </a:cubicBezTo>
                <a:cubicBezTo>
                  <a:pt x="15950" y="21416"/>
                  <a:pt x="15945" y="21426"/>
                  <a:pt x="15945" y="21435"/>
                </a:cubicBezTo>
                <a:cubicBezTo>
                  <a:pt x="15950" y="21435"/>
                  <a:pt x="15958" y="21435"/>
                  <a:pt x="15971" y="21435"/>
                </a:cubicBezTo>
                <a:close/>
                <a:moveTo>
                  <a:pt x="14698" y="21435"/>
                </a:moveTo>
                <a:cubicBezTo>
                  <a:pt x="14720" y="21435"/>
                  <a:pt x="14737" y="21435"/>
                  <a:pt x="14759" y="21435"/>
                </a:cubicBezTo>
                <a:cubicBezTo>
                  <a:pt x="14737" y="21435"/>
                  <a:pt x="14720" y="21435"/>
                  <a:pt x="14698" y="21435"/>
                </a:cubicBezTo>
                <a:close/>
                <a:moveTo>
                  <a:pt x="16178" y="21435"/>
                </a:moveTo>
                <a:cubicBezTo>
                  <a:pt x="16169" y="21429"/>
                  <a:pt x="16165" y="21422"/>
                  <a:pt x="16156" y="21419"/>
                </a:cubicBezTo>
                <a:cubicBezTo>
                  <a:pt x="16152" y="21426"/>
                  <a:pt x="16152" y="21432"/>
                  <a:pt x="16148" y="21435"/>
                </a:cubicBezTo>
                <a:cubicBezTo>
                  <a:pt x="16156" y="21435"/>
                  <a:pt x="16165" y="21435"/>
                  <a:pt x="16178" y="21435"/>
                </a:cubicBezTo>
                <a:close/>
                <a:moveTo>
                  <a:pt x="15761" y="21435"/>
                </a:moveTo>
                <a:cubicBezTo>
                  <a:pt x="15756" y="21429"/>
                  <a:pt x="15756" y="21426"/>
                  <a:pt x="15752" y="21419"/>
                </a:cubicBezTo>
                <a:cubicBezTo>
                  <a:pt x="15743" y="21426"/>
                  <a:pt x="15739" y="21429"/>
                  <a:pt x="15730" y="21435"/>
                </a:cubicBezTo>
                <a:cubicBezTo>
                  <a:pt x="15743" y="21435"/>
                  <a:pt x="15752" y="21435"/>
                  <a:pt x="15761" y="21435"/>
                </a:cubicBezTo>
                <a:close/>
                <a:moveTo>
                  <a:pt x="15675" y="21435"/>
                </a:moveTo>
                <a:cubicBezTo>
                  <a:pt x="15670" y="21429"/>
                  <a:pt x="15670" y="21426"/>
                  <a:pt x="15666" y="21419"/>
                </a:cubicBezTo>
                <a:cubicBezTo>
                  <a:pt x="15657" y="21426"/>
                  <a:pt x="15653" y="21429"/>
                  <a:pt x="15644" y="21435"/>
                </a:cubicBezTo>
                <a:cubicBezTo>
                  <a:pt x="15653" y="21435"/>
                  <a:pt x="15666" y="21435"/>
                  <a:pt x="15675" y="21435"/>
                </a:cubicBezTo>
                <a:close/>
                <a:moveTo>
                  <a:pt x="2765" y="21435"/>
                </a:moveTo>
                <a:cubicBezTo>
                  <a:pt x="2774" y="21435"/>
                  <a:pt x="2787" y="21435"/>
                  <a:pt x="2795" y="21435"/>
                </a:cubicBezTo>
                <a:cubicBezTo>
                  <a:pt x="2787" y="21435"/>
                  <a:pt x="2778" y="21435"/>
                  <a:pt x="2765" y="21435"/>
                </a:cubicBezTo>
                <a:close/>
                <a:moveTo>
                  <a:pt x="14638" y="21435"/>
                </a:moveTo>
                <a:cubicBezTo>
                  <a:pt x="14647" y="21435"/>
                  <a:pt x="14660" y="21435"/>
                  <a:pt x="14668" y="21435"/>
                </a:cubicBezTo>
                <a:cubicBezTo>
                  <a:pt x="14660" y="21435"/>
                  <a:pt x="14651" y="21435"/>
                  <a:pt x="14638" y="21435"/>
                </a:cubicBezTo>
                <a:close/>
                <a:moveTo>
                  <a:pt x="14849" y="21435"/>
                </a:moveTo>
                <a:cubicBezTo>
                  <a:pt x="14858" y="21435"/>
                  <a:pt x="14870" y="21435"/>
                  <a:pt x="14879" y="21435"/>
                </a:cubicBezTo>
                <a:cubicBezTo>
                  <a:pt x="14866" y="21435"/>
                  <a:pt x="14857" y="21435"/>
                  <a:pt x="14849" y="21435"/>
                </a:cubicBezTo>
                <a:close/>
                <a:moveTo>
                  <a:pt x="14935" y="21435"/>
                </a:moveTo>
                <a:cubicBezTo>
                  <a:pt x="14944" y="21435"/>
                  <a:pt x="14956" y="21435"/>
                  <a:pt x="14965" y="21435"/>
                </a:cubicBezTo>
                <a:cubicBezTo>
                  <a:pt x="14956" y="21435"/>
                  <a:pt x="14943" y="21435"/>
                  <a:pt x="14935" y="21435"/>
                </a:cubicBezTo>
                <a:close/>
                <a:moveTo>
                  <a:pt x="15232" y="21435"/>
                </a:moveTo>
                <a:cubicBezTo>
                  <a:pt x="15240" y="21435"/>
                  <a:pt x="15253" y="21435"/>
                  <a:pt x="15262" y="21435"/>
                </a:cubicBezTo>
                <a:cubicBezTo>
                  <a:pt x="15249" y="21435"/>
                  <a:pt x="15240" y="21435"/>
                  <a:pt x="15232" y="21435"/>
                </a:cubicBezTo>
                <a:close/>
                <a:moveTo>
                  <a:pt x="15438" y="21435"/>
                </a:moveTo>
                <a:cubicBezTo>
                  <a:pt x="15447" y="21435"/>
                  <a:pt x="15460" y="21435"/>
                  <a:pt x="15468" y="21435"/>
                </a:cubicBezTo>
                <a:cubicBezTo>
                  <a:pt x="15455" y="21435"/>
                  <a:pt x="15447" y="21435"/>
                  <a:pt x="15438" y="21435"/>
                </a:cubicBezTo>
                <a:close/>
                <a:moveTo>
                  <a:pt x="15584" y="21435"/>
                </a:moveTo>
                <a:cubicBezTo>
                  <a:pt x="15593" y="21435"/>
                  <a:pt x="15606" y="21435"/>
                  <a:pt x="15614" y="21435"/>
                </a:cubicBezTo>
                <a:cubicBezTo>
                  <a:pt x="15606" y="21435"/>
                  <a:pt x="15597" y="21435"/>
                  <a:pt x="15584" y="21435"/>
                </a:cubicBezTo>
                <a:close/>
                <a:moveTo>
                  <a:pt x="16027" y="21435"/>
                </a:moveTo>
                <a:cubicBezTo>
                  <a:pt x="16036" y="21435"/>
                  <a:pt x="16049" y="21435"/>
                  <a:pt x="16057" y="21435"/>
                </a:cubicBezTo>
                <a:cubicBezTo>
                  <a:pt x="16049" y="21435"/>
                  <a:pt x="16040" y="21435"/>
                  <a:pt x="16027" y="21435"/>
                </a:cubicBezTo>
                <a:close/>
                <a:moveTo>
                  <a:pt x="17094" y="21435"/>
                </a:moveTo>
                <a:cubicBezTo>
                  <a:pt x="17102" y="21435"/>
                  <a:pt x="17115" y="21435"/>
                  <a:pt x="17124" y="21435"/>
                </a:cubicBezTo>
                <a:cubicBezTo>
                  <a:pt x="17111" y="21435"/>
                  <a:pt x="17102" y="21435"/>
                  <a:pt x="17094" y="21435"/>
                </a:cubicBezTo>
                <a:close/>
                <a:moveTo>
                  <a:pt x="17356" y="21435"/>
                </a:moveTo>
                <a:cubicBezTo>
                  <a:pt x="17365" y="21435"/>
                  <a:pt x="17377" y="21435"/>
                  <a:pt x="17386" y="21435"/>
                </a:cubicBezTo>
                <a:cubicBezTo>
                  <a:pt x="17377" y="21435"/>
                  <a:pt x="17369" y="21435"/>
                  <a:pt x="17356" y="21435"/>
                </a:cubicBezTo>
                <a:close/>
                <a:moveTo>
                  <a:pt x="9413" y="21108"/>
                </a:moveTo>
                <a:cubicBezTo>
                  <a:pt x="9297" y="21034"/>
                  <a:pt x="9177" y="20960"/>
                  <a:pt x="9061" y="20886"/>
                </a:cubicBezTo>
                <a:cubicBezTo>
                  <a:pt x="9065" y="20886"/>
                  <a:pt x="9065" y="20886"/>
                  <a:pt x="9069" y="20883"/>
                </a:cubicBezTo>
                <a:cubicBezTo>
                  <a:pt x="9065" y="20883"/>
                  <a:pt x="9061" y="20883"/>
                  <a:pt x="9061" y="20886"/>
                </a:cubicBezTo>
                <a:cubicBezTo>
                  <a:pt x="8786" y="20745"/>
                  <a:pt x="8510" y="20607"/>
                  <a:pt x="8235" y="20466"/>
                </a:cubicBezTo>
                <a:cubicBezTo>
                  <a:pt x="8192" y="20443"/>
                  <a:pt x="8153" y="20421"/>
                  <a:pt x="8115" y="20402"/>
                </a:cubicBezTo>
                <a:cubicBezTo>
                  <a:pt x="8119" y="20395"/>
                  <a:pt x="8123" y="20392"/>
                  <a:pt x="8128" y="20386"/>
                </a:cubicBezTo>
                <a:cubicBezTo>
                  <a:pt x="8123" y="20392"/>
                  <a:pt x="8123" y="20399"/>
                  <a:pt x="8119" y="20405"/>
                </a:cubicBezTo>
                <a:cubicBezTo>
                  <a:pt x="8098" y="20389"/>
                  <a:pt x="8076" y="20376"/>
                  <a:pt x="8059" y="20360"/>
                </a:cubicBezTo>
                <a:cubicBezTo>
                  <a:pt x="8059" y="20360"/>
                  <a:pt x="8063" y="20357"/>
                  <a:pt x="8063" y="20357"/>
                </a:cubicBezTo>
                <a:lnTo>
                  <a:pt x="8059" y="20360"/>
                </a:lnTo>
                <a:cubicBezTo>
                  <a:pt x="7999" y="20331"/>
                  <a:pt x="7938" y="20299"/>
                  <a:pt x="7878" y="20270"/>
                </a:cubicBezTo>
                <a:cubicBezTo>
                  <a:pt x="7878" y="20270"/>
                  <a:pt x="7883" y="20270"/>
                  <a:pt x="7883" y="20270"/>
                </a:cubicBezTo>
                <a:cubicBezTo>
                  <a:pt x="7883" y="20270"/>
                  <a:pt x="7878" y="20270"/>
                  <a:pt x="7878" y="20270"/>
                </a:cubicBezTo>
                <a:cubicBezTo>
                  <a:pt x="7857" y="20264"/>
                  <a:pt x="7840" y="20257"/>
                  <a:pt x="7818" y="20248"/>
                </a:cubicBezTo>
                <a:cubicBezTo>
                  <a:pt x="7818" y="20248"/>
                  <a:pt x="7818" y="20248"/>
                  <a:pt x="7818" y="20248"/>
                </a:cubicBezTo>
                <a:cubicBezTo>
                  <a:pt x="7797" y="20232"/>
                  <a:pt x="7775" y="20219"/>
                  <a:pt x="7758" y="20203"/>
                </a:cubicBezTo>
                <a:cubicBezTo>
                  <a:pt x="7758" y="20203"/>
                  <a:pt x="7762" y="20200"/>
                  <a:pt x="7762" y="20200"/>
                </a:cubicBezTo>
                <a:lnTo>
                  <a:pt x="7758" y="20203"/>
                </a:lnTo>
                <a:cubicBezTo>
                  <a:pt x="7599" y="20129"/>
                  <a:pt x="7444" y="20055"/>
                  <a:pt x="7285" y="19985"/>
                </a:cubicBezTo>
                <a:cubicBezTo>
                  <a:pt x="7285" y="19985"/>
                  <a:pt x="7289" y="19985"/>
                  <a:pt x="7289" y="19985"/>
                </a:cubicBezTo>
                <a:lnTo>
                  <a:pt x="7285" y="19988"/>
                </a:lnTo>
                <a:cubicBezTo>
                  <a:pt x="7246" y="19959"/>
                  <a:pt x="7207" y="19930"/>
                  <a:pt x="7173" y="19904"/>
                </a:cubicBezTo>
                <a:cubicBezTo>
                  <a:pt x="7169" y="19901"/>
                  <a:pt x="7164" y="19898"/>
                  <a:pt x="7160" y="19895"/>
                </a:cubicBezTo>
                <a:cubicBezTo>
                  <a:pt x="6687" y="19619"/>
                  <a:pt x="6201" y="19355"/>
                  <a:pt x="5681" y="19128"/>
                </a:cubicBezTo>
                <a:cubicBezTo>
                  <a:pt x="5019" y="18839"/>
                  <a:pt x="4369" y="18534"/>
                  <a:pt x="3578" y="18482"/>
                </a:cubicBezTo>
                <a:cubicBezTo>
                  <a:pt x="3350" y="18466"/>
                  <a:pt x="3182" y="18367"/>
                  <a:pt x="3036" y="18245"/>
                </a:cubicBezTo>
                <a:cubicBezTo>
                  <a:pt x="3040" y="18242"/>
                  <a:pt x="3045" y="18235"/>
                  <a:pt x="3045" y="18232"/>
                </a:cubicBezTo>
                <a:cubicBezTo>
                  <a:pt x="3040" y="18235"/>
                  <a:pt x="3040" y="18242"/>
                  <a:pt x="3036" y="18245"/>
                </a:cubicBezTo>
                <a:cubicBezTo>
                  <a:pt x="3015" y="18216"/>
                  <a:pt x="2954" y="18197"/>
                  <a:pt x="3006" y="18155"/>
                </a:cubicBezTo>
                <a:cubicBezTo>
                  <a:pt x="3006" y="18155"/>
                  <a:pt x="3010" y="18158"/>
                  <a:pt x="3010" y="18158"/>
                </a:cubicBezTo>
                <a:lnTo>
                  <a:pt x="3006" y="18155"/>
                </a:lnTo>
                <a:cubicBezTo>
                  <a:pt x="2877" y="18011"/>
                  <a:pt x="2972" y="17831"/>
                  <a:pt x="3191" y="17783"/>
                </a:cubicBezTo>
                <a:cubicBezTo>
                  <a:pt x="3501" y="17715"/>
                  <a:pt x="3806" y="17677"/>
                  <a:pt x="4111" y="17780"/>
                </a:cubicBezTo>
                <a:cubicBezTo>
                  <a:pt x="4193" y="17805"/>
                  <a:pt x="4262" y="17844"/>
                  <a:pt x="4279" y="17914"/>
                </a:cubicBezTo>
                <a:lnTo>
                  <a:pt x="4275" y="17914"/>
                </a:lnTo>
                <a:cubicBezTo>
                  <a:pt x="4232" y="17991"/>
                  <a:pt x="4163" y="17937"/>
                  <a:pt x="4103" y="17934"/>
                </a:cubicBezTo>
                <a:cubicBezTo>
                  <a:pt x="4090" y="17934"/>
                  <a:pt x="4077" y="17934"/>
                  <a:pt x="4064" y="17934"/>
                </a:cubicBezTo>
                <a:cubicBezTo>
                  <a:pt x="4055" y="17937"/>
                  <a:pt x="4051" y="17940"/>
                  <a:pt x="4060" y="17937"/>
                </a:cubicBezTo>
                <a:cubicBezTo>
                  <a:pt x="4051" y="17943"/>
                  <a:pt x="4060" y="17937"/>
                  <a:pt x="4064" y="17934"/>
                </a:cubicBezTo>
                <a:cubicBezTo>
                  <a:pt x="4077" y="17934"/>
                  <a:pt x="4094" y="17934"/>
                  <a:pt x="4107" y="17934"/>
                </a:cubicBezTo>
                <a:cubicBezTo>
                  <a:pt x="4107" y="17950"/>
                  <a:pt x="4107" y="17966"/>
                  <a:pt x="4103" y="17982"/>
                </a:cubicBezTo>
                <a:cubicBezTo>
                  <a:pt x="4094" y="17988"/>
                  <a:pt x="4085" y="17991"/>
                  <a:pt x="4098" y="17985"/>
                </a:cubicBezTo>
                <a:cubicBezTo>
                  <a:pt x="4090" y="17995"/>
                  <a:pt x="4098" y="17988"/>
                  <a:pt x="4103" y="17982"/>
                </a:cubicBezTo>
                <a:cubicBezTo>
                  <a:pt x="4163" y="18007"/>
                  <a:pt x="4202" y="18036"/>
                  <a:pt x="4159" y="18091"/>
                </a:cubicBezTo>
                <a:cubicBezTo>
                  <a:pt x="4154" y="18091"/>
                  <a:pt x="4154" y="18091"/>
                  <a:pt x="4150" y="18091"/>
                </a:cubicBezTo>
                <a:cubicBezTo>
                  <a:pt x="4154" y="18091"/>
                  <a:pt x="4154" y="18091"/>
                  <a:pt x="4159" y="18091"/>
                </a:cubicBezTo>
                <a:cubicBezTo>
                  <a:pt x="4283" y="18088"/>
                  <a:pt x="4365" y="18133"/>
                  <a:pt x="4399" y="18222"/>
                </a:cubicBezTo>
                <a:cubicBezTo>
                  <a:pt x="4395" y="18222"/>
                  <a:pt x="4386" y="18222"/>
                  <a:pt x="4382" y="18226"/>
                </a:cubicBezTo>
                <a:cubicBezTo>
                  <a:pt x="4386" y="18222"/>
                  <a:pt x="4386" y="18219"/>
                  <a:pt x="4391" y="18219"/>
                </a:cubicBezTo>
                <a:cubicBezTo>
                  <a:pt x="4395" y="18219"/>
                  <a:pt x="4395" y="18222"/>
                  <a:pt x="4399" y="18226"/>
                </a:cubicBezTo>
                <a:cubicBezTo>
                  <a:pt x="4425" y="18184"/>
                  <a:pt x="4455" y="18197"/>
                  <a:pt x="4485" y="18226"/>
                </a:cubicBezTo>
                <a:lnTo>
                  <a:pt x="4485" y="18226"/>
                </a:lnTo>
                <a:cubicBezTo>
                  <a:pt x="4494" y="18232"/>
                  <a:pt x="4503" y="18239"/>
                  <a:pt x="4507" y="18245"/>
                </a:cubicBezTo>
                <a:cubicBezTo>
                  <a:pt x="4511" y="18239"/>
                  <a:pt x="4511" y="18232"/>
                  <a:pt x="4515" y="18226"/>
                </a:cubicBezTo>
                <a:cubicBezTo>
                  <a:pt x="4515" y="18226"/>
                  <a:pt x="4515" y="18226"/>
                  <a:pt x="4515" y="18226"/>
                </a:cubicBezTo>
                <a:cubicBezTo>
                  <a:pt x="4546" y="18255"/>
                  <a:pt x="4597" y="18283"/>
                  <a:pt x="4515" y="18316"/>
                </a:cubicBezTo>
                <a:cubicBezTo>
                  <a:pt x="4515" y="18316"/>
                  <a:pt x="4515" y="18316"/>
                  <a:pt x="4515" y="18316"/>
                </a:cubicBezTo>
                <a:cubicBezTo>
                  <a:pt x="4477" y="18309"/>
                  <a:pt x="4434" y="18300"/>
                  <a:pt x="4395" y="18293"/>
                </a:cubicBezTo>
                <a:cubicBezTo>
                  <a:pt x="4382" y="18293"/>
                  <a:pt x="4374" y="18293"/>
                  <a:pt x="4361" y="18293"/>
                </a:cubicBezTo>
                <a:cubicBezTo>
                  <a:pt x="4352" y="18293"/>
                  <a:pt x="4343" y="18293"/>
                  <a:pt x="4339" y="18293"/>
                </a:cubicBezTo>
                <a:cubicBezTo>
                  <a:pt x="4326" y="18293"/>
                  <a:pt x="4313" y="18293"/>
                  <a:pt x="4300" y="18293"/>
                </a:cubicBezTo>
                <a:cubicBezTo>
                  <a:pt x="4296" y="18293"/>
                  <a:pt x="4292" y="18293"/>
                  <a:pt x="4288" y="18293"/>
                </a:cubicBezTo>
                <a:cubicBezTo>
                  <a:pt x="4292" y="18293"/>
                  <a:pt x="4296" y="18293"/>
                  <a:pt x="4300" y="18293"/>
                </a:cubicBezTo>
                <a:cubicBezTo>
                  <a:pt x="4313" y="18293"/>
                  <a:pt x="4326" y="18293"/>
                  <a:pt x="4343" y="18293"/>
                </a:cubicBezTo>
                <a:cubicBezTo>
                  <a:pt x="4348" y="18300"/>
                  <a:pt x="4352" y="18306"/>
                  <a:pt x="4356" y="18312"/>
                </a:cubicBezTo>
                <a:cubicBezTo>
                  <a:pt x="4356" y="18306"/>
                  <a:pt x="4361" y="18300"/>
                  <a:pt x="4361" y="18293"/>
                </a:cubicBezTo>
                <a:cubicBezTo>
                  <a:pt x="4374" y="18293"/>
                  <a:pt x="4386" y="18293"/>
                  <a:pt x="4399" y="18293"/>
                </a:cubicBezTo>
                <a:cubicBezTo>
                  <a:pt x="4399" y="18316"/>
                  <a:pt x="4399" y="18338"/>
                  <a:pt x="4399" y="18360"/>
                </a:cubicBezTo>
                <a:cubicBezTo>
                  <a:pt x="4399" y="18360"/>
                  <a:pt x="4399" y="18360"/>
                  <a:pt x="4399" y="18360"/>
                </a:cubicBezTo>
                <a:cubicBezTo>
                  <a:pt x="4421" y="18367"/>
                  <a:pt x="4438" y="18377"/>
                  <a:pt x="4460" y="18383"/>
                </a:cubicBezTo>
                <a:cubicBezTo>
                  <a:pt x="4460" y="18383"/>
                  <a:pt x="4455" y="18386"/>
                  <a:pt x="4455" y="18386"/>
                </a:cubicBezTo>
                <a:lnTo>
                  <a:pt x="4455" y="18383"/>
                </a:lnTo>
                <a:cubicBezTo>
                  <a:pt x="5341" y="18749"/>
                  <a:pt x="6231" y="19112"/>
                  <a:pt x="7005" y="19603"/>
                </a:cubicBezTo>
                <a:cubicBezTo>
                  <a:pt x="7207" y="19731"/>
                  <a:pt x="7384" y="19885"/>
                  <a:pt x="7650" y="19952"/>
                </a:cubicBezTo>
                <a:lnTo>
                  <a:pt x="7646" y="19952"/>
                </a:lnTo>
                <a:cubicBezTo>
                  <a:pt x="7668" y="19959"/>
                  <a:pt x="7685" y="19968"/>
                  <a:pt x="7706" y="19975"/>
                </a:cubicBezTo>
                <a:lnTo>
                  <a:pt x="7706" y="19972"/>
                </a:lnTo>
                <a:cubicBezTo>
                  <a:pt x="7728" y="20004"/>
                  <a:pt x="7749" y="20001"/>
                  <a:pt x="7771" y="19972"/>
                </a:cubicBezTo>
                <a:lnTo>
                  <a:pt x="7771" y="19975"/>
                </a:lnTo>
                <a:cubicBezTo>
                  <a:pt x="7831" y="20020"/>
                  <a:pt x="7891" y="20062"/>
                  <a:pt x="7951" y="20106"/>
                </a:cubicBezTo>
                <a:lnTo>
                  <a:pt x="7947" y="20103"/>
                </a:lnTo>
                <a:cubicBezTo>
                  <a:pt x="7969" y="20110"/>
                  <a:pt x="7990" y="20119"/>
                  <a:pt x="8007" y="20129"/>
                </a:cubicBezTo>
                <a:lnTo>
                  <a:pt x="8003" y="20129"/>
                </a:lnTo>
                <a:cubicBezTo>
                  <a:pt x="8042" y="20161"/>
                  <a:pt x="8042" y="20219"/>
                  <a:pt x="8123" y="20219"/>
                </a:cubicBezTo>
                <a:lnTo>
                  <a:pt x="8123" y="20219"/>
                </a:lnTo>
                <a:cubicBezTo>
                  <a:pt x="8261" y="20312"/>
                  <a:pt x="8222" y="20145"/>
                  <a:pt x="8300" y="20151"/>
                </a:cubicBezTo>
                <a:cubicBezTo>
                  <a:pt x="8300" y="20151"/>
                  <a:pt x="8295" y="20151"/>
                  <a:pt x="8295" y="20151"/>
                </a:cubicBezTo>
                <a:cubicBezTo>
                  <a:pt x="8330" y="20126"/>
                  <a:pt x="8360" y="20097"/>
                  <a:pt x="8411" y="20055"/>
                </a:cubicBezTo>
                <a:cubicBezTo>
                  <a:pt x="8321" y="19968"/>
                  <a:pt x="8218" y="19872"/>
                  <a:pt x="8119" y="19776"/>
                </a:cubicBezTo>
                <a:cubicBezTo>
                  <a:pt x="8119" y="19776"/>
                  <a:pt x="8123" y="19773"/>
                  <a:pt x="8123" y="19773"/>
                </a:cubicBezTo>
                <a:lnTo>
                  <a:pt x="8119" y="19776"/>
                </a:lnTo>
                <a:cubicBezTo>
                  <a:pt x="8098" y="19760"/>
                  <a:pt x="8080" y="19747"/>
                  <a:pt x="8059" y="19731"/>
                </a:cubicBezTo>
                <a:cubicBezTo>
                  <a:pt x="8059" y="19731"/>
                  <a:pt x="8063" y="19728"/>
                  <a:pt x="8063" y="19728"/>
                </a:cubicBezTo>
                <a:lnTo>
                  <a:pt x="8059" y="19731"/>
                </a:lnTo>
                <a:cubicBezTo>
                  <a:pt x="7981" y="19673"/>
                  <a:pt x="7900" y="19612"/>
                  <a:pt x="7822" y="19554"/>
                </a:cubicBezTo>
                <a:cubicBezTo>
                  <a:pt x="7822" y="19554"/>
                  <a:pt x="7822" y="19554"/>
                  <a:pt x="7822" y="19554"/>
                </a:cubicBezTo>
                <a:cubicBezTo>
                  <a:pt x="7702" y="19474"/>
                  <a:pt x="7586" y="19391"/>
                  <a:pt x="7465" y="19311"/>
                </a:cubicBezTo>
                <a:cubicBezTo>
                  <a:pt x="7465" y="19311"/>
                  <a:pt x="7474" y="19307"/>
                  <a:pt x="7474" y="19307"/>
                </a:cubicBezTo>
                <a:lnTo>
                  <a:pt x="7470" y="19314"/>
                </a:lnTo>
                <a:cubicBezTo>
                  <a:pt x="7379" y="19256"/>
                  <a:pt x="7293" y="19195"/>
                  <a:pt x="7203" y="19137"/>
                </a:cubicBezTo>
                <a:lnTo>
                  <a:pt x="7203" y="19137"/>
                </a:lnTo>
                <a:cubicBezTo>
                  <a:pt x="7126" y="19095"/>
                  <a:pt x="7048" y="19051"/>
                  <a:pt x="6971" y="19009"/>
                </a:cubicBezTo>
                <a:cubicBezTo>
                  <a:pt x="6967" y="19006"/>
                  <a:pt x="6962" y="19002"/>
                  <a:pt x="6958" y="19002"/>
                </a:cubicBezTo>
                <a:cubicBezTo>
                  <a:pt x="6949" y="18999"/>
                  <a:pt x="6941" y="18999"/>
                  <a:pt x="6932" y="19006"/>
                </a:cubicBezTo>
                <a:lnTo>
                  <a:pt x="6932" y="19006"/>
                </a:lnTo>
                <a:cubicBezTo>
                  <a:pt x="6326" y="18669"/>
                  <a:pt x="5672" y="18393"/>
                  <a:pt x="5040" y="18088"/>
                </a:cubicBezTo>
                <a:cubicBezTo>
                  <a:pt x="4980" y="18059"/>
                  <a:pt x="4924" y="18023"/>
                  <a:pt x="4864" y="17991"/>
                </a:cubicBezTo>
                <a:cubicBezTo>
                  <a:pt x="4864" y="17991"/>
                  <a:pt x="4868" y="17988"/>
                  <a:pt x="4868" y="17988"/>
                </a:cubicBezTo>
                <a:cubicBezTo>
                  <a:pt x="4868" y="17988"/>
                  <a:pt x="4864" y="17991"/>
                  <a:pt x="4864" y="17991"/>
                </a:cubicBezTo>
                <a:cubicBezTo>
                  <a:pt x="4842" y="17985"/>
                  <a:pt x="4821" y="17975"/>
                  <a:pt x="4804" y="17969"/>
                </a:cubicBezTo>
                <a:cubicBezTo>
                  <a:pt x="4804" y="17969"/>
                  <a:pt x="4808" y="17966"/>
                  <a:pt x="4808" y="17966"/>
                </a:cubicBezTo>
                <a:lnTo>
                  <a:pt x="4804" y="17969"/>
                </a:lnTo>
                <a:cubicBezTo>
                  <a:pt x="4743" y="17940"/>
                  <a:pt x="4687" y="17911"/>
                  <a:pt x="4627" y="17882"/>
                </a:cubicBezTo>
                <a:cubicBezTo>
                  <a:pt x="4627" y="17882"/>
                  <a:pt x="4627" y="17882"/>
                  <a:pt x="4627" y="17882"/>
                </a:cubicBezTo>
                <a:cubicBezTo>
                  <a:pt x="4576" y="17853"/>
                  <a:pt x="4528" y="17824"/>
                  <a:pt x="4477" y="17796"/>
                </a:cubicBezTo>
                <a:lnTo>
                  <a:pt x="4472" y="17796"/>
                </a:lnTo>
                <a:cubicBezTo>
                  <a:pt x="4537" y="17725"/>
                  <a:pt x="4619" y="17773"/>
                  <a:pt x="4683" y="17789"/>
                </a:cubicBezTo>
                <a:cubicBezTo>
                  <a:pt x="5212" y="17914"/>
                  <a:pt x="5737" y="18043"/>
                  <a:pt x="6244" y="18165"/>
                </a:cubicBezTo>
                <a:cubicBezTo>
                  <a:pt x="6059" y="17953"/>
                  <a:pt x="5702" y="17905"/>
                  <a:pt x="5320" y="17754"/>
                </a:cubicBezTo>
                <a:cubicBezTo>
                  <a:pt x="5638" y="17776"/>
                  <a:pt x="5857" y="17812"/>
                  <a:pt x="6003" y="17930"/>
                </a:cubicBezTo>
                <a:cubicBezTo>
                  <a:pt x="6640" y="18447"/>
                  <a:pt x="7461" y="18832"/>
                  <a:pt x="7969" y="19439"/>
                </a:cubicBezTo>
                <a:cubicBezTo>
                  <a:pt x="8424" y="19988"/>
                  <a:pt x="9138" y="20402"/>
                  <a:pt x="9435" y="21031"/>
                </a:cubicBezTo>
                <a:cubicBezTo>
                  <a:pt x="9444" y="21044"/>
                  <a:pt x="9538" y="21095"/>
                  <a:pt x="9413" y="21108"/>
                </a:cubicBezTo>
                <a:cubicBezTo>
                  <a:pt x="9413" y="21105"/>
                  <a:pt x="9418" y="21101"/>
                  <a:pt x="9418" y="21101"/>
                </a:cubicBezTo>
                <a:cubicBezTo>
                  <a:pt x="9418" y="21101"/>
                  <a:pt x="9413" y="21105"/>
                  <a:pt x="9413" y="21108"/>
                </a:cubicBezTo>
                <a:close/>
                <a:moveTo>
                  <a:pt x="4008" y="18020"/>
                </a:moveTo>
                <a:cubicBezTo>
                  <a:pt x="4008" y="18023"/>
                  <a:pt x="4008" y="18023"/>
                  <a:pt x="4012" y="18027"/>
                </a:cubicBezTo>
                <a:cubicBezTo>
                  <a:pt x="4008" y="18023"/>
                  <a:pt x="4008" y="18020"/>
                  <a:pt x="4008" y="18020"/>
                </a:cubicBezTo>
                <a:cubicBezTo>
                  <a:pt x="4008" y="18017"/>
                  <a:pt x="4008" y="18017"/>
                  <a:pt x="4008" y="18014"/>
                </a:cubicBezTo>
                <a:cubicBezTo>
                  <a:pt x="4008" y="18017"/>
                  <a:pt x="4008" y="18017"/>
                  <a:pt x="4008" y="18020"/>
                </a:cubicBezTo>
                <a:close/>
                <a:moveTo>
                  <a:pt x="3918" y="17953"/>
                </a:moveTo>
                <a:cubicBezTo>
                  <a:pt x="3918" y="17956"/>
                  <a:pt x="3918" y="17956"/>
                  <a:pt x="3922" y="17959"/>
                </a:cubicBezTo>
                <a:cubicBezTo>
                  <a:pt x="3922" y="17959"/>
                  <a:pt x="3918" y="17956"/>
                  <a:pt x="3918" y="17953"/>
                </a:cubicBezTo>
                <a:cubicBezTo>
                  <a:pt x="3918" y="17950"/>
                  <a:pt x="3918" y="17950"/>
                  <a:pt x="3918" y="17946"/>
                </a:cubicBezTo>
                <a:cubicBezTo>
                  <a:pt x="3918" y="17950"/>
                  <a:pt x="3918" y="17950"/>
                  <a:pt x="3918" y="17953"/>
                </a:cubicBezTo>
                <a:close/>
                <a:moveTo>
                  <a:pt x="9061" y="20151"/>
                </a:moveTo>
                <a:cubicBezTo>
                  <a:pt x="9061" y="20151"/>
                  <a:pt x="9057" y="20155"/>
                  <a:pt x="9057" y="20155"/>
                </a:cubicBezTo>
                <a:cubicBezTo>
                  <a:pt x="9237" y="20354"/>
                  <a:pt x="9405" y="20562"/>
                  <a:pt x="9659" y="20745"/>
                </a:cubicBezTo>
                <a:cubicBezTo>
                  <a:pt x="9538" y="20123"/>
                  <a:pt x="8884" y="19166"/>
                  <a:pt x="8141" y="18502"/>
                </a:cubicBezTo>
                <a:cubicBezTo>
                  <a:pt x="8136" y="18502"/>
                  <a:pt x="8136" y="18502"/>
                  <a:pt x="8132" y="18502"/>
                </a:cubicBezTo>
                <a:cubicBezTo>
                  <a:pt x="8132" y="18502"/>
                  <a:pt x="8136" y="18502"/>
                  <a:pt x="8136" y="18502"/>
                </a:cubicBezTo>
                <a:cubicBezTo>
                  <a:pt x="7676" y="17946"/>
                  <a:pt x="7164" y="17436"/>
                  <a:pt x="6279" y="17224"/>
                </a:cubicBezTo>
                <a:lnTo>
                  <a:pt x="6279" y="17224"/>
                </a:lnTo>
                <a:cubicBezTo>
                  <a:pt x="6257" y="17231"/>
                  <a:pt x="6236" y="17240"/>
                  <a:pt x="6214" y="17247"/>
                </a:cubicBezTo>
                <a:lnTo>
                  <a:pt x="6214" y="17244"/>
                </a:lnTo>
                <a:cubicBezTo>
                  <a:pt x="6210" y="17256"/>
                  <a:pt x="6205" y="17269"/>
                  <a:pt x="6201" y="17282"/>
                </a:cubicBezTo>
                <a:cubicBezTo>
                  <a:pt x="6205" y="17285"/>
                  <a:pt x="6210" y="17289"/>
                  <a:pt x="6218" y="17292"/>
                </a:cubicBezTo>
                <a:cubicBezTo>
                  <a:pt x="6257" y="17333"/>
                  <a:pt x="6296" y="17378"/>
                  <a:pt x="6330" y="17420"/>
                </a:cubicBezTo>
                <a:cubicBezTo>
                  <a:pt x="6330" y="17420"/>
                  <a:pt x="6330" y="17420"/>
                  <a:pt x="6330" y="17420"/>
                </a:cubicBezTo>
                <a:cubicBezTo>
                  <a:pt x="6451" y="17539"/>
                  <a:pt x="6567" y="17654"/>
                  <a:pt x="6687" y="17773"/>
                </a:cubicBezTo>
                <a:cubicBezTo>
                  <a:pt x="6687" y="17770"/>
                  <a:pt x="6687" y="17767"/>
                  <a:pt x="6691" y="17764"/>
                </a:cubicBezTo>
                <a:cubicBezTo>
                  <a:pt x="6691" y="17767"/>
                  <a:pt x="6687" y="17770"/>
                  <a:pt x="6687" y="17770"/>
                </a:cubicBezTo>
                <a:cubicBezTo>
                  <a:pt x="6709" y="17792"/>
                  <a:pt x="6730" y="17815"/>
                  <a:pt x="6747" y="17837"/>
                </a:cubicBezTo>
                <a:lnTo>
                  <a:pt x="6747" y="17837"/>
                </a:lnTo>
                <a:cubicBezTo>
                  <a:pt x="6764" y="17844"/>
                  <a:pt x="6786" y="17853"/>
                  <a:pt x="6803" y="17860"/>
                </a:cubicBezTo>
                <a:cubicBezTo>
                  <a:pt x="6803" y="17860"/>
                  <a:pt x="6803" y="17860"/>
                  <a:pt x="6803" y="17860"/>
                </a:cubicBezTo>
                <a:cubicBezTo>
                  <a:pt x="6812" y="17876"/>
                  <a:pt x="6825" y="17889"/>
                  <a:pt x="6838" y="17905"/>
                </a:cubicBezTo>
                <a:lnTo>
                  <a:pt x="6842" y="17902"/>
                </a:lnTo>
                <a:cubicBezTo>
                  <a:pt x="6842" y="17902"/>
                  <a:pt x="6838" y="17902"/>
                  <a:pt x="6838" y="17902"/>
                </a:cubicBezTo>
                <a:cubicBezTo>
                  <a:pt x="7044" y="18094"/>
                  <a:pt x="7255" y="18283"/>
                  <a:pt x="7461" y="18476"/>
                </a:cubicBezTo>
                <a:lnTo>
                  <a:pt x="7461" y="18476"/>
                </a:lnTo>
                <a:cubicBezTo>
                  <a:pt x="7470" y="18492"/>
                  <a:pt x="7483" y="18508"/>
                  <a:pt x="7491" y="18521"/>
                </a:cubicBezTo>
                <a:cubicBezTo>
                  <a:pt x="7491" y="18521"/>
                  <a:pt x="7491" y="18521"/>
                  <a:pt x="7491" y="18521"/>
                </a:cubicBezTo>
                <a:cubicBezTo>
                  <a:pt x="7620" y="18653"/>
                  <a:pt x="7749" y="18787"/>
                  <a:pt x="7878" y="18919"/>
                </a:cubicBezTo>
                <a:lnTo>
                  <a:pt x="7874" y="18916"/>
                </a:lnTo>
                <a:cubicBezTo>
                  <a:pt x="8149" y="19250"/>
                  <a:pt x="8429" y="19583"/>
                  <a:pt x="8764" y="19888"/>
                </a:cubicBezTo>
                <a:cubicBezTo>
                  <a:pt x="8764" y="19888"/>
                  <a:pt x="8760" y="19885"/>
                  <a:pt x="8760" y="19885"/>
                </a:cubicBezTo>
                <a:cubicBezTo>
                  <a:pt x="8781" y="19901"/>
                  <a:pt x="8798" y="19914"/>
                  <a:pt x="8820" y="19930"/>
                </a:cubicBezTo>
                <a:lnTo>
                  <a:pt x="8824" y="19927"/>
                </a:lnTo>
                <a:cubicBezTo>
                  <a:pt x="8824" y="19927"/>
                  <a:pt x="8820" y="19930"/>
                  <a:pt x="8820" y="19930"/>
                </a:cubicBezTo>
                <a:cubicBezTo>
                  <a:pt x="8897" y="20004"/>
                  <a:pt x="8979" y="20078"/>
                  <a:pt x="9056" y="20148"/>
                </a:cubicBezTo>
                <a:lnTo>
                  <a:pt x="9061" y="20151"/>
                </a:lnTo>
                <a:close/>
                <a:moveTo>
                  <a:pt x="3148" y="19317"/>
                </a:moveTo>
                <a:cubicBezTo>
                  <a:pt x="3144" y="19272"/>
                  <a:pt x="3058" y="19237"/>
                  <a:pt x="3122" y="19185"/>
                </a:cubicBezTo>
                <a:cubicBezTo>
                  <a:pt x="3122" y="19185"/>
                  <a:pt x="3122" y="19185"/>
                  <a:pt x="3122" y="19185"/>
                </a:cubicBezTo>
                <a:cubicBezTo>
                  <a:pt x="3122" y="19179"/>
                  <a:pt x="3118" y="19169"/>
                  <a:pt x="3118" y="19163"/>
                </a:cubicBezTo>
                <a:cubicBezTo>
                  <a:pt x="3139" y="19163"/>
                  <a:pt x="3161" y="19166"/>
                  <a:pt x="3182" y="19166"/>
                </a:cubicBezTo>
                <a:cubicBezTo>
                  <a:pt x="3182" y="19166"/>
                  <a:pt x="3187" y="19169"/>
                  <a:pt x="3187" y="19169"/>
                </a:cubicBezTo>
                <a:lnTo>
                  <a:pt x="3182" y="19166"/>
                </a:lnTo>
                <a:cubicBezTo>
                  <a:pt x="3161" y="19166"/>
                  <a:pt x="3144" y="19166"/>
                  <a:pt x="3122" y="19166"/>
                </a:cubicBezTo>
                <a:cubicBezTo>
                  <a:pt x="3114" y="19137"/>
                  <a:pt x="3105" y="19108"/>
                  <a:pt x="3092" y="19076"/>
                </a:cubicBezTo>
                <a:lnTo>
                  <a:pt x="3096" y="19079"/>
                </a:lnTo>
                <a:cubicBezTo>
                  <a:pt x="3105" y="19063"/>
                  <a:pt x="3114" y="19051"/>
                  <a:pt x="3122" y="19034"/>
                </a:cubicBezTo>
                <a:cubicBezTo>
                  <a:pt x="3122" y="19034"/>
                  <a:pt x="3122" y="19034"/>
                  <a:pt x="3122" y="19034"/>
                </a:cubicBezTo>
                <a:cubicBezTo>
                  <a:pt x="3131" y="19041"/>
                  <a:pt x="3144" y="19051"/>
                  <a:pt x="3152" y="19057"/>
                </a:cubicBezTo>
                <a:lnTo>
                  <a:pt x="3152" y="19057"/>
                </a:lnTo>
                <a:cubicBezTo>
                  <a:pt x="3243" y="19092"/>
                  <a:pt x="3329" y="19131"/>
                  <a:pt x="3419" y="19166"/>
                </a:cubicBezTo>
                <a:lnTo>
                  <a:pt x="3419" y="19166"/>
                </a:lnTo>
                <a:cubicBezTo>
                  <a:pt x="3428" y="19172"/>
                  <a:pt x="3432" y="19176"/>
                  <a:pt x="3440" y="19182"/>
                </a:cubicBezTo>
                <a:cubicBezTo>
                  <a:pt x="3445" y="19176"/>
                  <a:pt x="3449" y="19172"/>
                  <a:pt x="3449" y="19166"/>
                </a:cubicBezTo>
                <a:lnTo>
                  <a:pt x="3449" y="19166"/>
                </a:lnTo>
                <a:cubicBezTo>
                  <a:pt x="3574" y="19240"/>
                  <a:pt x="3703" y="19311"/>
                  <a:pt x="3827" y="19384"/>
                </a:cubicBezTo>
                <a:lnTo>
                  <a:pt x="3836" y="19391"/>
                </a:lnTo>
                <a:cubicBezTo>
                  <a:pt x="3974" y="19449"/>
                  <a:pt x="4111" y="19506"/>
                  <a:pt x="4245" y="19564"/>
                </a:cubicBezTo>
                <a:lnTo>
                  <a:pt x="4240" y="19561"/>
                </a:lnTo>
                <a:cubicBezTo>
                  <a:pt x="4262" y="19570"/>
                  <a:pt x="4279" y="19577"/>
                  <a:pt x="4300" y="19587"/>
                </a:cubicBezTo>
                <a:lnTo>
                  <a:pt x="4300" y="19587"/>
                </a:lnTo>
                <a:cubicBezTo>
                  <a:pt x="4339" y="19606"/>
                  <a:pt x="4378" y="19628"/>
                  <a:pt x="4417" y="19648"/>
                </a:cubicBezTo>
                <a:lnTo>
                  <a:pt x="4421" y="19654"/>
                </a:lnTo>
                <a:cubicBezTo>
                  <a:pt x="4438" y="19660"/>
                  <a:pt x="4460" y="19667"/>
                  <a:pt x="4477" y="19676"/>
                </a:cubicBezTo>
                <a:lnTo>
                  <a:pt x="4477" y="19676"/>
                </a:lnTo>
                <a:cubicBezTo>
                  <a:pt x="4490" y="19692"/>
                  <a:pt x="4498" y="19705"/>
                  <a:pt x="4511" y="19676"/>
                </a:cubicBezTo>
                <a:lnTo>
                  <a:pt x="4511" y="19676"/>
                </a:lnTo>
                <a:cubicBezTo>
                  <a:pt x="4550" y="19699"/>
                  <a:pt x="4589" y="19718"/>
                  <a:pt x="4627" y="19741"/>
                </a:cubicBezTo>
                <a:cubicBezTo>
                  <a:pt x="4627" y="19741"/>
                  <a:pt x="4627" y="19741"/>
                  <a:pt x="4627" y="19741"/>
                </a:cubicBezTo>
                <a:cubicBezTo>
                  <a:pt x="4696" y="19776"/>
                  <a:pt x="4765" y="19814"/>
                  <a:pt x="4838" y="19850"/>
                </a:cubicBezTo>
                <a:cubicBezTo>
                  <a:pt x="4838" y="19850"/>
                  <a:pt x="4842" y="19853"/>
                  <a:pt x="4842" y="19853"/>
                </a:cubicBezTo>
                <a:cubicBezTo>
                  <a:pt x="4860" y="19859"/>
                  <a:pt x="4881" y="19866"/>
                  <a:pt x="4898" y="19872"/>
                </a:cubicBezTo>
                <a:lnTo>
                  <a:pt x="4898" y="19872"/>
                </a:lnTo>
                <a:cubicBezTo>
                  <a:pt x="4997" y="19924"/>
                  <a:pt x="5096" y="19975"/>
                  <a:pt x="5195" y="20026"/>
                </a:cubicBezTo>
                <a:lnTo>
                  <a:pt x="5195" y="20026"/>
                </a:lnTo>
                <a:cubicBezTo>
                  <a:pt x="5324" y="20097"/>
                  <a:pt x="5423" y="20187"/>
                  <a:pt x="5492" y="20293"/>
                </a:cubicBezTo>
                <a:lnTo>
                  <a:pt x="5496" y="20293"/>
                </a:lnTo>
                <a:cubicBezTo>
                  <a:pt x="5466" y="20293"/>
                  <a:pt x="5436" y="20293"/>
                  <a:pt x="5406" y="20296"/>
                </a:cubicBezTo>
                <a:cubicBezTo>
                  <a:pt x="5393" y="20289"/>
                  <a:pt x="5384" y="20280"/>
                  <a:pt x="5371" y="20273"/>
                </a:cubicBezTo>
                <a:lnTo>
                  <a:pt x="5367" y="20270"/>
                </a:lnTo>
                <a:cubicBezTo>
                  <a:pt x="5367" y="20270"/>
                  <a:pt x="5371" y="20273"/>
                  <a:pt x="5371" y="20273"/>
                </a:cubicBezTo>
                <a:cubicBezTo>
                  <a:pt x="5384" y="20280"/>
                  <a:pt x="5393" y="20289"/>
                  <a:pt x="5406" y="20296"/>
                </a:cubicBezTo>
                <a:cubicBezTo>
                  <a:pt x="5423" y="20312"/>
                  <a:pt x="5444" y="20325"/>
                  <a:pt x="5462" y="20341"/>
                </a:cubicBezTo>
                <a:lnTo>
                  <a:pt x="5466" y="20341"/>
                </a:lnTo>
                <a:cubicBezTo>
                  <a:pt x="5436" y="20366"/>
                  <a:pt x="5401" y="20395"/>
                  <a:pt x="5371" y="20421"/>
                </a:cubicBezTo>
                <a:cubicBezTo>
                  <a:pt x="5324" y="20402"/>
                  <a:pt x="5277" y="20382"/>
                  <a:pt x="5225" y="20363"/>
                </a:cubicBezTo>
                <a:lnTo>
                  <a:pt x="5229" y="20366"/>
                </a:lnTo>
                <a:cubicBezTo>
                  <a:pt x="5221" y="20357"/>
                  <a:pt x="5208" y="20350"/>
                  <a:pt x="5199" y="20341"/>
                </a:cubicBezTo>
                <a:lnTo>
                  <a:pt x="5195" y="20338"/>
                </a:lnTo>
                <a:cubicBezTo>
                  <a:pt x="5195" y="20338"/>
                  <a:pt x="5204" y="20341"/>
                  <a:pt x="5204" y="20341"/>
                </a:cubicBezTo>
                <a:cubicBezTo>
                  <a:pt x="5204" y="20350"/>
                  <a:pt x="5199" y="20360"/>
                  <a:pt x="5199" y="20366"/>
                </a:cubicBezTo>
                <a:lnTo>
                  <a:pt x="5204" y="20363"/>
                </a:lnTo>
                <a:cubicBezTo>
                  <a:pt x="5178" y="20360"/>
                  <a:pt x="5152" y="20360"/>
                  <a:pt x="5096" y="20357"/>
                </a:cubicBezTo>
                <a:cubicBezTo>
                  <a:pt x="5148" y="20382"/>
                  <a:pt x="5178" y="20395"/>
                  <a:pt x="5204" y="20411"/>
                </a:cubicBezTo>
                <a:cubicBezTo>
                  <a:pt x="5204" y="20411"/>
                  <a:pt x="5204" y="20411"/>
                  <a:pt x="5204" y="20411"/>
                </a:cubicBezTo>
                <a:cubicBezTo>
                  <a:pt x="5242" y="20450"/>
                  <a:pt x="5285" y="20485"/>
                  <a:pt x="5324" y="20524"/>
                </a:cubicBezTo>
                <a:cubicBezTo>
                  <a:pt x="5324" y="20524"/>
                  <a:pt x="5320" y="20520"/>
                  <a:pt x="5320" y="20520"/>
                </a:cubicBezTo>
                <a:cubicBezTo>
                  <a:pt x="5380" y="20537"/>
                  <a:pt x="5440" y="20553"/>
                  <a:pt x="5500" y="20569"/>
                </a:cubicBezTo>
                <a:cubicBezTo>
                  <a:pt x="5500" y="20569"/>
                  <a:pt x="5496" y="20569"/>
                  <a:pt x="5496" y="20569"/>
                </a:cubicBezTo>
                <a:cubicBezTo>
                  <a:pt x="5526" y="20575"/>
                  <a:pt x="5552" y="20581"/>
                  <a:pt x="5582" y="20588"/>
                </a:cubicBezTo>
                <a:lnTo>
                  <a:pt x="5586" y="20594"/>
                </a:lnTo>
                <a:cubicBezTo>
                  <a:pt x="5565" y="20607"/>
                  <a:pt x="5543" y="20623"/>
                  <a:pt x="5526" y="20636"/>
                </a:cubicBezTo>
                <a:lnTo>
                  <a:pt x="5526" y="20636"/>
                </a:lnTo>
                <a:lnTo>
                  <a:pt x="5513" y="20636"/>
                </a:lnTo>
                <a:lnTo>
                  <a:pt x="5500" y="20633"/>
                </a:lnTo>
                <a:lnTo>
                  <a:pt x="5500" y="20636"/>
                </a:lnTo>
                <a:cubicBezTo>
                  <a:pt x="5479" y="20636"/>
                  <a:pt x="5457" y="20636"/>
                  <a:pt x="5436" y="20636"/>
                </a:cubicBezTo>
                <a:lnTo>
                  <a:pt x="5436" y="20636"/>
                </a:lnTo>
                <a:cubicBezTo>
                  <a:pt x="5384" y="20610"/>
                  <a:pt x="5294" y="20665"/>
                  <a:pt x="5259" y="20594"/>
                </a:cubicBezTo>
                <a:cubicBezTo>
                  <a:pt x="5264" y="20594"/>
                  <a:pt x="5264" y="20594"/>
                  <a:pt x="5268" y="20591"/>
                </a:cubicBezTo>
                <a:cubicBezTo>
                  <a:pt x="5264" y="20591"/>
                  <a:pt x="5264" y="20591"/>
                  <a:pt x="5259" y="20591"/>
                </a:cubicBezTo>
                <a:cubicBezTo>
                  <a:pt x="5169" y="20649"/>
                  <a:pt x="5100" y="20585"/>
                  <a:pt x="5023" y="20569"/>
                </a:cubicBezTo>
                <a:cubicBezTo>
                  <a:pt x="5023" y="20569"/>
                  <a:pt x="5027" y="20565"/>
                  <a:pt x="5027" y="20565"/>
                </a:cubicBezTo>
                <a:lnTo>
                  <a:pt x="5023" y="20569"/>
                </a:lnTo>
                <a:cubicBezTo>
                  <a:pt x="4855" y="20524"/>
                  <a:pt x="4688" y="20479"/>
                  <a:pt x="4520" y="20437"/>
                </a:cubicBezTo>
                <a:cubicBezTo>
                  <a:pt x="4520" y="20437"/>
                  <a:pt x="4524" y="20434"/>
                  <a:pt x="4524" y="20434"/>
                </a:cubicBezTo>
                <a:cubicBezTo>
                  <a:pt x="4524" y="20434"/>
                  <a:pt x="4520" y="20437"/>
                  <a:pt x="4520" y="20437"/>
                </a:cubicBezTo>
                <a:cubicBezTo>
                  <a:pt x="4498" y="20431"/>
                  <a:pt x="4481" y="20424"/>
                  <a:pt x="4460" y="20415"/>
                </a:cubicBezTo>
                <a:cubicBezTo>
                  <a:pt x="4460" y="20415"/>
                  <a:pt x="4460" y="20415"/>
                  <a:pt x="4460" y="20415"/>
                </a:cubicBezTo>
                <a:cubicBezTo>
                  <a:pt x="4279" y="20366"/>
                  <a:pt x="4128" y="20283"/>
                  <a:pt x="3982" y="20193"/>
                </a:cubicBezTo>
                <a:cubicBezTo>
                  <a:pt x="3982" y="20193"/>
                  <a:pt x="3982" y="20193"/>
                  <a:pt x="3982" y="20193"/>
                </a:cubicBezTo>
                <a:cubicBezTo>
                  <a:pt x="3922" y="20158"/>
                  <a:pt x="3866" y="20119"/>
                  <a:pt x="3806" y="20084"/>
                </a:cubicBezTo>
                <a:lnTo>
                  <a:pt x="3802" y="20084"/>
                </a:lnTo>
                <a:cubicBezTo>
                  <a:pt x="3802" y="20074"/>
                  <a:pt x="3802" y="20068"/>
                  <a:pt x="3802" y="20058"/>
                </a:cubicBezTo>
                <a:lnTo>
                  <a:pt x="3806" y="20062"/>
                </a:lnTo>
                <a:cubicBezTo>
                  <a:pt x="3793" y="20052"/>
                  <a:pt x="3784" y="20045"/>
                  <a:pt x="3772" y="20036"/>
                </a:cubicBezTo>
                <a:lnTo>
                  <a:pt x="3772" y="20036"/>
                </a:lnTo>
                <a:cubicBezTo>
                  <a:pt x="3741" y="20023"/>
                  <a:pt x="3711" y="20007"/>
                  <a:pt x="3681" y="19994"/>
                </a:cubicBezTo>
                <a:cubicBezTo>
                  <a:pt x="3686" y="19991"/>
                  <a:pt x="3690" y="19988"/>
                  <a:pt x="3694" y="19985"/>
                </a:cubicBezTo>
                <a:cubicBezTo>
                  <a:pt x="3690" y="19988"/>
                  <a:pt x="3686" y="19991"/>
                  <a:pt x="3681" y="19994"/>
                </a:cubicBezTo>
                <a:cubicBezTo>
                  <a:pt x="3664" y="19968"/>
                  <a:pt x="3647" y="19940"/>
                  <a:pt x="3634" y="19914"/>
                </a:cubicBezTo>
                <a:cubicBezTo>
                  <a:pt x="3630" y="19911"/>
                  <a:pt x="3621" y="19904"/>
                  <a:pt x="3617" y="19901"/>
                </a:cubicBezTo>
                <a:cubicBezTo>
                  <a:pt x="3600" y="19888"/>
                  <a:pt x="3582" y="19875"/>
                  <a:pt x="3565" y="19863"/>
                </a:cubicBezTo>
                <a:cubicBezTo>
                  <a:pt x="3565" y="19863"/>
                  <a:pt x="3569" y="19866"/>
                  <a:pt x="3569" y="19866"/>
                </a:cubicBezTo>
                <a:cubicBezTo>
                  <a:pt x="3539" y="19837"/>
                  <a:pt x="3509" y="19808"/>
                  <a:pt x="3483" y="19779"/>
                </a:cubicBezTo>
                <a:lnTo>
                  <a:pt x="3479" y="19776"/>
                </a:lnTo>
                <a:cubicBezTo>
                  <a:pt x="3449" y="19763"/>
                  <a:pt x="3423" y="19747"/>
                  <a:pt x="3393" y="19734"/>
                </a:cubicBezTo>
                <a:cubicBezTo>
                  <a:pt x="3397" y="19731"/>
                  <a:pt x="3402" y="19728"/>
                  <a:pt x="3406" y="19725"/>
                </a:cubicBezTo>
                <a:cubicBezTo>
                  <a:pt x="3402" y="19728"/>
                  <a:pt x="3397" y="19731"/>
                  <a:pt x="3393" y="19734"/>
                </a:cubicBezTo>
                <a:cubicBezTo>
                  <a:pt x="3372" y="19606"/>
                  <a:pt x="3213" y="19519"/>
                  <a:pt x="3217" y="19384"/>
                </a:cubicBezTo>
                <a:cubicBezTo>
                  <a:pt x="3221" y="19381"/>
                  <a:pt x="3221" y="19378"/>
                  <a:pt x="3225" y="19375"/>
                </a:cubicBezTo>
                <a:cubicBezTo>
                  <a:pt x="3225" y="19378"/>
                  <a:pt x="3221" y="19381"/>
                  <a:pt x="3221" y="19384"/>
                </a:cubicBezTo>
                <a:cubicBezTo>
                  <a:pt x="3191" y="19352"/>
                  <a:pt x="3170" y="19333"/>
                  <a:pt x="3148" y="19317"/>
                </a:cubicBezTo>
                <a:lnTo>
                  <a:pt x="3148" y="19317"/>
                </a:lnTo>
                <a:close/>
                <a:moveTo>
                  <a:pt x="3268" y="19407"/>
                </a:moveTo>
                <a:lnTo>
                  <a:pt x="3264" y="19404"/>
                </a:lnTo>
                <a:cubicBezTo>
                  <a:pt x="3264" y="19404"/>
                  <a:pt x="3268" y="19407"/>
                  <a:pt x="3268" y="19407"/>
                </a:cubicBezTo>
                <a:cubicBezTo>
                  <a:pt x="3273" y="19410"/>
                  <a:pt x="3277" y="19410"/>
                  <a:pt x="3277" y="19410"/>
                </a:cubicBezTo>
                <a:cubicBezTo>
                  <a:pt x="3273" y="19410"/>
                  <a:pt x="3264" y="19413"/>
                  <a:pt x="3260" y="19413"/>
                </a:cubicBezTo>
                <a:cubicBezTo>
                  <a:pt x="3264" y="19413"/>
                  <a:pt x="3268" y="19410"/>
                  <a:pt x="3268" y="19407"/>
                </a:cubicBezTo>
                <a:close/>
                <a:moveTo>
                  <a:pt x="5345" y="20389"/>
                </a:moveTo>
                <a:lnTo>
                  <a:pt x="5354" y="20392"/>
                </a:lnTo>
                <a:lnTo>
                  <a:pt x="5354" y="20386"/>
                </a:lnTo>
                <a:lnTo>
                  <a:pt x="5345" y="20389"/>
                </a:lnTo>
                <a:close/>
                <a:moveTo>
                  <a:pt x="9031" y="18945"/>
                </a:moveTo>
                <a:cubicBezTo>
                  <a:pt x="9069" y="18967"/>
                  <a:pt x="9112" y="18990"/>
                  <a:pt x="9151" y="19012"/>
                </a:cubicBezTo>
                <a:cubicBezTo>
                  <a:pt x="9151" y="19012"/>
                  <a:pt x="9142" y="19012"/>
                  <a:pt x="9142" y="19012"/>
                </a:cubicBezTo>
                <a:lnTo>
                  <a:pt x="9151" y="19012"/>
                </a:lnTo>
                <a:cubicBezTo>
                  <a:pt x="9994" y="19452"/>
                  <a:pt x="10579" y="20017"/>
                  <a:pt x="10665" y="20813"/>
                </a:cubicBezTo>
                <a:cubicBezTo>
                  <a:pt x="10673" y="20880"/>
                  <a:pt x="10712" y="20967"/>
                  <a:pt x="10600" y="21015"/>
                </a:cubicBezTo>
                <a:cubicBezTo>
                  <a:pt x="10600" y="21015"/>
                  <a:pt x="10596" y="21012"/>
                  <a:pt x="10596" y="21012"/>
                </a:cubicBezTo>
                <a:lnTo>
                  <a:pt x="10600" y="21015"/>
                </a:lnTo>
                <a:cubicBezTo>
                  <a:pt x="10609" y="21028"/>
                  <a:pt x="10617" y="21040"/>
                  <a:pt x="10635" y="21076"/>
                </a:cubicBezTo>
                <a:cubicBezTo>
                  <a:pt x="10583" y="21056"/>
                  <a:pt x="10562" y="21047"/>
                  <a:pt x="10540" y="21037"/>
                </a:cubicBezTo>
                <a:lnTo>
                  <a:pt x="10544" y="21040"/>
                </a:lnTo>
                <a:cubicBezTo>
                  <a:pt x="10445" y="21053"/>
                  <a:pt x="10364" y="21021"/>
                  <a:pt x="10278" y="20995"/>
                </a:cubicBezTo>
                <a:lnTo>
                  <a:pt x="10278" y="20995"/>
                </a:lnTo>
                <a:cubicBezTo>
                  <a:pt x="10084" y="20861"/>
                  <a:pt x="10024" y="20671"/>
                  <a:pt x="9934" y="20498"/>
                </a:cubicBezTo>
                <a:cubicBezTo>
                  <a:pt x="9848" y="20331"/>
                  <a:pt x="9762" y="20164"/>
                  <a:pt x="9641" y="20010"/>
                </a:cubicBezTo>
                <a:cubicBezTo>
                  <a:pt x="9620" y="19981"/>
                  <a:pt x="9573" y="19952"/>
                  <a:pt x="9624" y="19914"/>
                </a:cubicBezTo>
                <a:cubicBezTo>
                  <a:pt x="9624" y="19914"/>
                  <a:pt x="9628" y="19911"/>
                  <a:pt x="9628" y="19911"/>
                </a:cubicBezTo>
                <a:lnTo>
                  <a:pt x="9624" y="19914"/>
                </a:lnTo>
                <a:cubicBezTo>
                  <a:pt x="9530" y="19924"/>
                  <a:pt x="9521" y="19856"/>
                  <a:pt x="9487" y="19821"/>
                </a:cubicBezTo>
                <a:cubicBezTo>
                  <a:pt x="9302" y="19596"/>
                  <a:pt x="9121" y="19368"/>
                  <a:pt x="8940" y="19144"/>
                </a:cubicBezTo>
                <a:cubicBezTo>
                  <a:pt x="8945" y="19140"/>
                  <a:pt x="8949" y="19134"/>
                  <a:pt x="8958" y="19131"/>
                </a:cubicBezTo>
                <a:cubicBezTo>
                  <a:pt x="8953" y="19137"/>
                  <a:pt x="8949" y="19140"/>
                  <a:pt x="8945" y="19147"/>
                </a:cubicBezTo>
                <a:cubicBezTo>
                  <a:pt x="8897" y="19108"/>
                  <a:pt x="8962" y="19044"/>
                  <a:pt x="8884" y="19012"/>
                </a:cubicBezTo>
                <a:lnTo>
                  <a:pt x="8884" y="19012"/>
                </a:lnTo>
                <a:cubicBezTo>
                  <a:pt x="8846" y="18887"/>
                  <a:pt x="8979" y="18967"/>
                  <a:pt x="9031" y="18945"/>
                </a:cubicBezTo>
                <a:lnTo>
                  <a:pt x="9031" y="18945"/>
                </a:lnTo>
                <a:close/>
                <a:moveTo>
                  <a:pt x="9766" y="20004"/>
                </a:moveTo>
                <a:cubicBezTo>
                  <a:pt x="9775" y="20004"/>
                  <a:pt x="9788" y="20004"/>
                  <a:pt x="9796" y="20004"/>
                </a:cubicBezTo>
                <a:cubicBezTo>
                  <a:pt x="9886" y="19927"/>
                  <a:pt x="9792" y="19737"/>
                  <a:pt x="9646" y="19699"/>
                </a:cubicBezTo>
                <a:cubicBezTo>
                  <a:pt x="9646" y="19699"/>
                  <a:pt x="9646" y="19699"/>
                  <a:pt x="9646" y="19699"/>
                </a:cubicBezTo>
                <a:cubicBezTo>
                  <a:pt x="9646" y="19712"/>
                  <a:pt x="9650" y="19725"/>
                  <a:pt x="9650" y="19741"/>
                </a:cubicBezTo>
                <a:cubicBezTo>
                  <a:pt x="9646" y="19744"/>
                  <a:pt x="9637" y="19747"/>
                  <a:pt x="9641" y="19747"/>
                </a:cubicBezTo>
                <a:cubicBezTo>
                  <a:pt x="9646" y="19753"/>
                  <a:pt x="9650" y="19757"/>
                  <a:pt x="9654" y="19763"/>
                </a:cubicBezTo>
                <a:cubicBezTo>
                  <a:pt x="9637" y="19830"/>
                  <a:pt x="9710" y="19869"/>
                  <a:pt x="9745" y="19917"/>
                </a:cubicBezTo>
                <a:cubicBezTo>
                  <a:pt x="9689" y="19930"/>
                  <a:pt x="9727" y="19946"/>
                  <a:pt x="9745" y="19959"/>
                </a:cubicBezTo>
                <a:cubicBezTo>
                  <a:pt x="9749" y="19975"/>
                  <a:pt x="9757" y="19988"/>
                  <a:pt x="9766" y="20004"/>
                </a:cubicBezTo>
                <a:close/>
                <a:moveTo>
                  <a:pt x="4124" y="21281"/>
                </a:moveTo>
                <a:cubicBezTo>
                  <a:pt x="4107" y="21281"/>
                  <a:pt x="4085" y="21281"/>
                  <a:pt x="4068" y="21284"/>
                </a:cubicBezTo>
                <a:cubicBezTo>
                  <a:pt x="4068" y="21284"/>
                  <a:pt x="4068" y="21284"/>
                  <a:pt x="4068" y="21284"/>
                </a:cubicBezTo>
                <a:cubicBezTo>
                  <a:pt x="4064" y="21278"/>
                  <a:pt x="4064" y="21272"/>
                  <a:pt x="4068" y="21265"/>
                </a:cubicBezTo>
                <a:cubicBezTo>
                  <a:pt x="4068" y="21265"/>
                  <a:pt x="4073" y="21262"/>
                  <a:pt x="4073" y="21262"/>
                </a:cubicBezTo>
                <a:lnTo>
                  <a:pt x="4068" y="21265"/>
                </a:lnTo>
                <a:cubicBezTo>
                  <a:pt x="4030" y="21265"/>
                  <a:pt x="3991" y="21265"/>
                  <a:pt x="3952" y="21265"/>
                </a:cubicBezTo>
                <a:cubicBezTo>
                  <a:pt x="3952" y="21265"/>
                  <a:pt x="3948" y="21262"/>
                  <a:pt x="3948" y="21262"/>
                </a:cubicBezTo>
                <a:lnTo>
                  <a:pt x="3952" y="21265"/>
                </a:lnTo>
                <a:cubicBezTo>
                  <a:pt x="3939" y="21278"/>
                  <a:pt x="3931" y="21294"/>
                  <a:pt x="3918" y="21307"/>
                </a:cubicBezTo>
                <a:cubicBezTo>
                  <a:pt x="3918" y="21307"/>
                  <a:pt x="3918" y="21307"/>
                  <a:pt x="3918" y="21307"/>
                </a:cubicBezTo>
                <a:cubicBezTo>
                  <a:pt x="3879" y="21307"/>
                  <a:pt x="3840" y="21307"/>
                  <a:pt x="3802" y="21310"/>
                </a:cubicBezTo>
                <a:cubicBezTo>
                  <a:pt x="3806" y="21310"/>
                  <a:pt x="3810" y="21310"/>
                  <a:pt x="3815" y="21307"/>
                </a:cubicBezTo>
                <a:cubicBezTo>
                  <a:pt x="3810" y="21304"/>
                  <a:pt x="3810" y="21304"/>
                  <a:pt x="3806" y="21300"/>
                </a:cubicBezTo>
                <a:cubicBezTo>
                  <a:pt x="3806" y="21304"/>
                  <a:pt x="3802" y="21307"/>
                  <a:pt x="3802" y="21310"/>
                </a:cubicBezTo>
                <a:cubicBezTo>
                  <a:pt x="3780" y="21310"/>
                  <a:pt x="3763" y="21310"/>
                  <a:pt x="3741" y="21310"/>
                </a:cubicBezTo>
                <a:lnTo>
                  <a:pt x="3741" y="21310"/>
                </a:lnTo>
                <a:cubicBezTo>
                  <a:pt x="3750" y="21294"/>
                  <a:pt x="3763" y="21281"/>
                  <a:pt x="3772" y="21265"/>
                </a:cubicBezTo>
                <a:lnTo>
                  <a:pt x="3772" y="21268"/>
                </a:lnTo>
                <a:cubicBezTo>
                  <a:pt x="3772" y="21259"/>
                  <a:pt x="3772" y="21252"/>
                  <a:pt x="3772" y="21243"/>
                </a:cubicBezTo>
                <a:lnTo>
                  <a:pt x="3776" y="21246"/>
                </a:lnTo>
                <a:cubicBezTo>
                  <a:pt x="3763" y="21246"/>
                  <a:pt x="3754" y="21246"/>
                  <a:pt x="3741" y="21246"/>
                </a:cubicBezTo>
                <a:lnTo>
                  <a:pt x="3746" y="21246"/>
                </a:lnTo>
                <a:cubicBezTo>
                  <a:pt x="3733" y="21255"/>
                  <a:pt x="3716" y="21262"/>
                  <a:pt x="3694" y="21275"/>
                </a:cubicBezTo>
                <a:cubicBezTo>
                  <a:pt x="3690" y="21255"/>
                  <a:pt x="3690" y="21239"/>
                  <a:pt x="3686" y="21223"/>
                </a:cubicBezTo>
                <a:cubicBezTo>
                  <a:pt x="3686" y="21223"/>
                  <a:pt x="3690" y="21220"/>
                  <a:pt x="3690" y="21220"/>
                </a:cubicBezTo>
                <a:lnTo>
                  <a:pt x="3686" y="21223"/>
                </a:lnTo>
                <a:cubicBezTo>
                  <a:pt x="3664" y="21223"/>
                  <a:pt x="3647" y="21220"/>
                  <a:pt x="3625" y="21220"/>
                </a:cubicBezTo>
                <a:lnTo>
                  <a:pt x="3625" y="21220"/>
                </a:lnTo>
                <a:cubicBezTo>
                  <a:pt x="3625" y="21214"/>
                  <a:pt x="3625" y="21204"/>
                  <a:pt x="3625" y="21198"/>
                </a:cubicBezTo>
                <a:cubicBezTo>
                  <a:pt x="3625" y="21198"/>
                  <a:pt x="3625" y="21198"/>
                  <a:pt x="3625" y="21198"/>
                </a:cubicBezTo>
                <a:cubicBezTo>
                  <a:pt x="3604" y="21191"/>
                  <a:pt x="3587" y="21182"/>
                  <a:pt x="3565" y="21175"/>
                </a:cubicBezTo>
                <a:cubicBezTo>
                  <a:pt x="3565" y="21175"/>
                  <a:pt x="3574" y="21169"/>
                  <a:pt x="3574" y="21169"/>
                </a:cubicBezTo>
                <a:lnTo>
                  <a:pt x="3569" y="21175"/>
                </a:lnTo>
                <a:cubicBezTo>
                  <a:pt x="3354" y="20896"/>
                  <a:pt x="3221" y="20594"/>
                  <a:pt x="3165" y="20273"/>
                </a:cubicBezTo>
                <a:cubicBezTo>
                  <a:pt x="3157" y="20232"/>
                  <a:pt x="3157" y="20196"/>
                  <a:pt x="3182" y="20158"/>
                </a:cubicBezTo>
                <a:lnTo>
                  <a:pt x="3182" y="20158"/>
                </a:lnTo>
                <a:cubicBezTo>
                  <a:pt x="3213" y="20164"/>
                  <a:pt x="3260" y="20126"/>
                  <a:pt x="3268" y="20177"/>
                </a:cubicBezTo>
                <a:cubicBezTo>
                  <a:pt x="3268" y="20187"/>
                  <a:pt x="3268" y="20193"/>
                  <a:pt x="3273" y="20203"/>
                </a:cubicBezTo>
                <a:cubicBezTo>
                  <a:pt x="3273" y="20203"/>
                  <a:pt x="3277" y="20206"/>
                  <a:pt x="3277" y="20206"/>
                </a:cubicBezTo>
                <a:lnTo>
                  <a:pt x="3273" y="20203"/>
                </a:lnTo>
                <a:cubicBezTo>
                  <a:pt x="3273" y="20193"/>
                  <a:pt x="3273" y="20183"/>
                  <a:pt x="3268" y="20177"/>
                </a:cubicBezTo>
                <a:cubicBezTo>
                  <a:pt x="3458" y="20296"/>
                  <a:pt x="3647" y="20415"/>
                  <a:pt x="3832" y="20537"/>
                </a:cubicBezTo>
                <a:cubicBezTo>
                  <a:pt x="3832" y="20537"/>
                  <a:pt x="3832" y="20537"/>
                  <a:pt x="3832" y="20537"/>
                </a:cubicBezTo>
                <a:cubicBezTo>
                  <a:pt x="4068" y="20707"/>
                  <a:pt x="4309" y="20877"/>
                  <a:pt x="4546" y="21047"/>
                </a:cubicBezTo>
                <a:cubicBezTo>
                  <a:pt x="4537" y="21047"/>
                  <a:pt x="4528" y="21050"/>
                  <a:pt x="4533" y="21050"/>
                </a:cubicBezTo>
                <a:cubicBezTo>
                  <a:pt x="4528" y="21050"/>
                  <a:pt x="4537" y="21047"/>
                  <a:pt x="4546" y="21047"/>
                </a:cubicBezTo>
                <a:cubicBezTo>
                  <a:pt x="4584" y="21082"/>
                  <a:pt x="4623" y="21121"/>
                  <a:pt x="4662" y="21156"/>
                </a:cubicBezTo>
                <a:lnTo>
                  <a:pt x="4662" y="21156"/>
                </a:lnTo>
                <a:cubicBezTo>
                  <a:pt x="4713" y="21185"/>
                  <a:pt x="4761" y="21217"/>
                  <a:pt x="4812" y="21246"/>
                </a:cubicBezTo>
                <a:cubicBezTo>
                  <a:pt x="4812" y="21246"/>
                  <a:pt x="4812" y="21246"/>
                  <a:pt x="4812" y="21246"/>
                </a:cubicBezTo>
                <a:cubicBezTo>
                  <a:pt x="4774" y="21252"/>
                  <a:pt x="4735" y="21262"/>
                  <a:pt x="4696" y="21268"/>
                </a:cubicBezTo>
                <a:cubicBezTo>
                  <a:pt x="4696" y="21268"/>
                  <a:pt x="4687" y="21265"/>
                  <a:pt x="4687" y="21265"/>
                </a:cubicBezTo>
                <a:lnTo>
                  <a:pt x="4696" y="21268"/>
                </a:lnTo>
                <a:cubicBezTo>
                  <a:pt x="4696" y="21275"/>
                  <a:pt x="4696" y="21284"/>
                  <a:pt x="4696" y="21291"/>
                </a:cubicBezTo>
                <a:lnTo>
                  <a:pt x="4696" y="21291"/>
                </a:lnTo>
                <a:cubicBezTo>
                  <a:pt x="4675" y="21297"/>
                  <a:pt x="4657" y="21307"/>
                  <a:pt x="4636" y="21313"/>
                </a:cubicBezTo>
                <a:cubicBezTo>
                  <a:pt x="4636" y="21313"/>
                  <a:pt x="4636" y="21313"/>
                  <a:pt x="4636" y="21313"/>
                </a:cubicBezTo>
                <a:cubicBezTo>
                  <a:pt x="4627" y="21278"/>
                  <a:pt x="4614" y="21239"/>
                  <a:pt x="4606" y="21204"/>
                </a:cubicBezTo>
                <a:cubicBezTo>
                  <a:pt x="4584" y="21198"/>
                  <a:pt x="4567" y="21188"/>
                  <a:pt x="4546" y="21182"/>
                </a:cubicBezTo>
                <a:cubicBezTo>
                  <a:pt x="4546" y="21182"/>
                  <a:pt x="4546" y="21182"/>
                  <a:pt x="4546" y="21182"/>
                </a:cubicBezTo>
                <a:cubicBezTo>
                  <a:pt x="4567" y="21188"/>
                  <a:pt x="4584" y="21194"/>
                  <a:pt x="4606" y="21204"/>
                </a:cubicBezTo>
                <a:cubicBezTo>
                  <a:pt x="4584" y="21220"/>
                  <a:pt x="4563" y="21233"/>
                  <a:pt x="4541" y="21249"/>
                </a:cubicBezTo>
                <a:cubicBezTo>
                  <a:pt x="4541" y="21249"/>
                  <a:pt x="4546" y="21249"/>
                  <a:pt x="4546" y="21249"/>
                </a:cubicBezTo>
                <a:cubicBezTo>
                  <a:pt x="4537" y="21249"/>
                  <a:pt x="4524" y="21249"/>
                  <a:pt x="4515" y="21252"/>
                </a:cubicBezTo>
                <a:cubicBezTo>
                  <a:pt x="4507" y="21236"/>
                  <a:pt x="4498" y="21220"/>
                  <a:pt x="4490" y="21204"/>
                </a:cubicBezTo>
                <a:cubicBezTo>
                  <a:pt x="4468" y="21204"/>
                  <a:pt x="4447" y="21204"/>
                  <a:pt x="4421" y="21204"/>
                </a:cubicBezTo>
                <a:cubicBezTo>
                  <a:pt x="4404" y="21214"/>
                  <a:pt x="4386" y="21220"/>
                  <a:pt x="4369" y="21230"/>
                </a:cubicBezTo>
                <a:cubicBezTo>
                  <a:pt x="4369" y="21230"/>
                  <a:pt x="4365" y="21233"/>
                  <a:pt x="4365" y="21233"/>
                </a:cubicBezTo>
                <a:lnTo>
                  <a:pt x="4369" y="21230"/>
                </a:lnTo>
                <a:cubicBezTo>
                  <a:pt x="4395" y="21230"/>
                  <a:pt x="4438" y="21249"/>
                  <a:pt x="4421" y="21204"/>
                </a:cubicBezTo>
                <a:cubicBezTo>
                  <a:pt x="4447" y="21204"/>
                  <a:pt x="4468" y="21204"/>
                  <a:pt x="4490" y="21204"/>
                </a:cubicBezTo>
                <a:cubicBezTo>
                  <a:pt x="4490" y="21220"/>
                  <a:pt x="4485" y="21236"/>
                  <a:pt x="4485" y="21252"/>
                </a:cubicBezTo>
                <a:cubicBezTo>
                  <a:pt x="4477" y="21268"/>
                  <a:pt x="4464" y="21281"/>
                  <a:pt x="4451" y="21297"/>
                </a:cubicBezTo>
                <a:cubicBezTo>
                  <a:pt x="4451" y="21297"/>
                  <a:pt x="4455" y="21294"/>
                  <a:pt x="4455" y="21294"/>
                </a:cubicBezTo>
                <a:cubicBezTo>
                  <a:pt x="4425" y="21294"/>
                  <a:pt x="4395" y="21294"/>
                  <a:pt x="4365" y="21294"/>
                </a:cubicBezTo>
                <a:lnTo>
                  <a:pt x="4369" y="21297"/>
                </a:lnTo>
                <a:cubicBezTo>
                  <a:pt x="4348" y="21297"/>
                  <a:pt x="4326" y="21297"/>
                  <a:pt x="4305" y="21297"/>
                </a:cubicBezTo>
                <a:lnTo>
                  <a:pt x="4305" y="21297"/>
                </a:lnTo>
                <a:cubicBezTo>
                  <a:pt x="4275" y="21297"/>
                  <a:pt x="4245" y="21297"/>
                  <a:pt x="4214" y="21297"/>
                </a:cubicBezTo>
                <a:lnTo>
                  <a:pt x="4214" y="21300"/>
                </a:lnTo>
                <a:cubicBezTo>
                  <a:pt x="4206" y="21284"/>
                  <a:pt x="4197" y="21268"/>
                  <a:pt x="4184" y="21252"/>
                </a:cubicBezTo>
                <a:cubicBezTo>
                  <a:pt x="4180" y="21252"/>
                  <a:pt x="4180" y="21255"/>
                  <a:pt x="4176" y="21255"/>
                </a:cubicBezTo>
                <a:cubicBezTo>
                  <a:pt x="4176" y="21252"/>
                  <a:pt x="4171" y="21252"/>
                  <a:pt x="4171" y="21249"/>
                </a:cubicBezTo>
                <a:cubicBezTo>
                  <a:pt x="4176" y="21249"/>
                  <a:pt x="4180" y="21252"/>
                  <a:pt x="4184" y="21252"/>
                </a:cubicBezTo>
                <a:cubicBezTo>
                  <a:pt x="4184" y="21268"/>
                  <a:pt x="4184" y="21281"/>
                  <a:pt x="4180" y="21297"/>
                </a:cubicBezTo>
                <a:lnTo>
                  <a:pt x="4176" y="21300"/>
                </a:lnTo>
                <a:lnTo>
                  <a:pt x="4163" y="21300"/>
                </a:lnTo>
                <a:lnTo>
                  <a:pt x="4150" y="21297"/>
                </a:lnTo>
                <a:lnTo>
                  <a:pt x="4154" y="21297"/>
                </a:lnTo>
                <a:cubicBezTo>
                  <a:pt x="4146" y="21281"/>
                  <a:pt x="4133" y="21281"/>
                  <a:pt x="4124" y="21281"/>
                </a:cubicBezTo>
                <a:lnTo>
                  <a:pt x="4124" y="21281"/>
                </a:lnTo>
                <a:close/>
                <a:moveTo>
                  <a:pt x="4270" y="21236"/>
                </a:moveTo>
                <a:lnTo>
                  <a:pt x="4279" y="21233"/>
                </a:lnTo>
                <a:cubicBezTo>
                  <a:pt x="4279" y="21233"/>
                  <a:pt x="4275" y="21236"/>
                  <a:pt x="4270" y="21236"/>
                </a:cubicBezTo>
                <a:lnTo>
                  <a:pt x="4270" y="21236"/>
                </a:lnTo>
                <a:close/>
                <a:moveTo>
                  <a:pt x="4275" y="21150"/>
                </a:moveTo>
                <a:cubicBezTo>
                  <a:pt x="4279" y="21150"/>
                  <a:pt x="4279" y="21150"/>
                  <a:pt x="4283" y="21146"/>
                </a:cubicBezTo>
                <a:cubicBezTo>
                  <a:pt x="4279" y="21150"/>
                  <a:pt x="4275" y="21150"/>
                  <a:pt x="4275" y="21150"/>
                </a:cubicBezTo>
                <a:cubicBezTo>
                  <a:pt x="4270" y="21150"/>
                  <a:pt x="4270" y="21150"/>
                  <a:pt x="4266" y="21150"/>
                </a:cubicBezTo>
                <a:cubicBezTo>
                  <a:pt x="4266" y="21150"/>
                  <a:pt x="4270" y="21150"/>
                  <a:pt x="4275" y="21150"/>
                </a:cubicBezTo>
                <a:close/>
                <a:moveTo>
                  <a:pt x="4451" y="21127"/>
                </a:moveTo>
                <a:cubicBezTo>
                  <a:pt x="4460" y="21121"/>
                  <a:pt x="4468" y="21114"/>
                  <a:pt x="4477" y="21108"/>
                </a:cubicBezTo>
                <a:cubicBezTo>
                  <a:pt x="4468" y="21108"/>
                  <a:pt x="4460" y="21108"/>
                  <a:pt x="4447" y="21105"/>
                </a:cubicBezTo>
                <a:lnTo>
                  <a:pt x="4447" y="21105"/>
                </a:lnTo>
                <a:cubicBezTo>
                  <a:pt x="4451" y="21114"/>
                  <a:pt x="4451" y="21121"/>
                  <a:pt x="4451" y="21127"/>
                </a:cubicBezTo>
                <a:lnTo>
                  <a:pt x="4451" y="21127"/>
                </a:lnTo>
                <a:close/>
                <a:moveTo>
                  <a:pt x="4730" y="21223"/>
                </a:moveTo>
                <a:lnTo>
                  <a:pt x="4726" y="21230"/>
                </a:lnTo>
                <a:lnTo>
                  <a:pt x="4735" y="21230"/>
                </a:lnTo>
                <a:lnTo>
                  <a:pt x="4730" y="21223"/>
                </a:lnTo>
                <a:close/>
                <a:moveTo>
                  <a:pt x="17180" y="19519"/>
                </a:moveTo>
                <a:cubicBezTo>
                  <a:pt x="17192" y="19349"/>
                  <a:pt x="17184" y="19176"/>
                  <a:pt x="17223" y="19012"/>
                </a:cubicBezTo>
                <a:cubicBezTo>
                  <a:pt x="17313" y="18662"/>
                  <a:pt x="17180" y="18380"/>
                  <a:pt x="16818" y="18152"/>
                </a:cubicBezTo>
                <a:lnTo>
                  <a:pt x="16818" y="18155"/>
                </a:lnTo>
                <a:cubicBezTo>
                  <a:pt x="16788" y="18152"/>
                  <a:pt x="16775" y="18104"/>
                  <a:pt x="16728" y="18133"/>
                </a:cubicBezTo>
                <a:lnTo>
                  <a:pt x="16732" y="18136"/>
                </a:lnTo>
                <a:cubicBezTo>
                  <a:pt x="16732" y="18136"/>
                  <a:pt x="16728" y="18133"/>
                  <a:pt x="16728" y="18133"/>
                </a:cubicBezTo>
                <a:cubicBezTo>
                  <a:pt x="16616" y="18078"/>
                  <a:pt x="16625" y="18162"/>
                  <a:pt x="16612" y="18197"/>
                </a:cubicBezTo>
                <a:cubicBezTo>
                  <a:pt x="16522" y="18421"/>
                  <a:pt x="16625" y="18630"/>
                  <a:pt x="16732" y="18839"/>
                </a:cubicBezTo>
                <a:cubicBezTo>
                  <a:pt x="16732" y="18835"/>
                  <a:pt x="16737" y="18832"/>
                  <a:pt x="16737" y="18829"/>
                </a:cubicBezTo>
                <a:cubicBezTo>
                  <a:pt x="16737" y="18832"/>
                  <a:pt x="16732" y="18832"/>
                  <a:pt x="16732" y="18835"/>
                </a:cubicBezTo>
                <a:cubicBezTo>
                  <a:pt x="16793" y="18874"/>
                  <a:pt x="16784" y="18925"/>
                  <a:pt x="16771" y="18974"/>
                </a:cubicBezTo>
                <a:lnTo>
                  <a:pt x="16771" y="18974"/>
                </a:lnTo>
                <a:lnTo>
                  <a:pt x="16784" y="18970"/>
                </a:lnTo>
                <a:lnTo>
                  <a:pt x="16797" y="18970"/>
                </a:lnTo>
                <a:lnTo>
                  <a:pt x="16801" y="18964"/>
                </a:lnTo>
                <a:cubicBezTo>
                  <a:pt x="16801" y="18964"/>
                  <a:pt x="16797" y="18967"/>
                  <a:pt x="16797" y="18967"/>
                </a:cubicBezTo>
                <a:cubicBezTo>
                  <a:pt x="16870" y="19105"/>
                  <a:pt x="16939" y="19243"/>
                  <a:pt x="17020" y="19378"/>
                </a:cubicBezTo>
                <a:cubicBezTo>
                  <a:pt x="17051" y="19436"/>
                  <a:pt x="17064" y="19513"/>
                  <a:pt x="17180" y="19519"/>
                </a:cubicBezTo>
                <a:cubicBezTo>
                  <a:pt x="17184" y="19516"/>
                  <a:pt x="17180" y="19519"/>
                  <a:pt x="17180" y="19519"/>
                </a:cubicBezTo>
                <a:close/>
                <a:moveTo>
                  <a:pt x="12957" y="18129"/>
                </a:moveTo>
                <a:cubicBezTo>
                  <a:pt x="12965" y="18152"/>
                  <a:pt x="12978" y="18174"/>
                  <a:pt x="12987" y="18197"/>
                </a:cubicBezTo>
                <a:lnTo>
                  <a:pt x="12991" y="18197"/>
                </a:lnTo>
                <a:cubicBezTo>
                  <a:pt x="12983" y="18213"/>
                  <a:pt x="12970" y="18226"/>
                  <a:pt x="12961" y="18242"/>
                </a:cubicBezTo>
                <a:cubicBezTo>
                  <a:pt x="12961" y="18242"/>
                  <a:pt x="12957" y="18245"/>
                  <a:pt x="12957" y="18245"/>
                </a:cubicBezTo>
                <a:lnTo>
                  <a:pt x="12961" y="18242"/>
                </a:lnTo>
                <a:cubicBezTo>
                  <a:pt x="12970" y="18242"/>
                  <a:pt x="12983" y="18245"/>
                  <a:pt x="12991" y="18245"/>
                </a:cubicBezTo>
                <a:lnTo>
                  <a:pt x="12987" y="18245"/>
                </a:lnTo>
                <a:cubicBezTo>
                  <a:pt x="13039" y="18287"/>
                  <a:pt x="12961" y="18303"/>
                  <a:pt x="12957" y="18335"/>
                </a:cubicBezTo>
                <a:lnTo>
                  <a:pt x="12957" y="18335"/>
                </a:lnTo>
                <a:cubicBezTo>
                  <a:pt x="12957" y="18341"/>
                  <a:pt x="12957" y="18351"/>
                  <a:pt x="12957" y="18357"/>
                </a:cubicBezTo>
                <a:lnTo>
                  <a:pt x="12957" y="18354"/>
                </a:lnTo>
                <a:cubicBezTo>
                  <a:pt x="12970" y="18364"/>
                  <a:pt x="12978" y="18370"/>
                  <a:pt x="12991" y="18380"/>
                </a:cubicBezTo>
                <a:cubicBezTo>
                  <a:pt x="12991" y="18380"/>
                  <a:pt x="12987" y="18377"/>
                  <a:pt x="12987" y="18377"/>
                </a:cubicBezTo>
                <a:cubicBezTo>
                  <a:pt x="12987" y="18393"/>
                  <a:pt x="12987" y="18405"/>
                  <a:pt x="12987" y="18421"/>
                </a:cubicBezTo>
                <a:lnTo>
                  <a:pt x="12991" y="18421"/>
                </a:lnTo>
                <a:cubicBezTo>
                  <a:pt x="12974" y="18415"/>
                  <a:pt x="12952" y="18405"/>
                  <a:pt x="12935" y="18399"/>
                </a:cubicBezTo>
                <a:cubicBezTo>
                  <a:pt x="12927" y="18402"/>
                  <a:pt x="12918" y="18405"/>
                  <a:pt x="12909" y="18405"/>
                </a:cubicBezTo>
                <a:cubicBezTo>
                  <a:pt x="12909" y="18405"/>
                  <a:pt x="12901" y="18405"/>
                  <a:pt x="12901" y="18405"/>
                </a:cubicBezTo>
                <a:lnTo>
                  <a:pt x="12909" y="18402"/>
                </a:lnTo>
                <a:cubicBezTo>
                  <a:pt x="12918" y="18402"/>
                  <a:pt x="12931" y="18399"/>
                  <a:pt x="12940" y="18399"/>
                </a:cubicBezTo>
                <a:cubicBezTo>
                  <a:pt x="12935" y="18415"/>
                  <a:pt x="12935" y="18431"/>
                  <a:pt x="12931" y="18447"/>
                </a:cubicBezTo>
                <a:lnTo>
                  <a:pt x="12935" y="18444"/>
                </a:lnTo>
                <a:cubicBezTo>
                  <a:pt x="12897" y="18438"/>
                  <a:pt x="12854" y="18428"/>
                  <a:pt x="12815" y="18421"/>
                </a:cubicBezTo>
                <a:cubicBezTo>
                  <a:pt x="12815" y="18421"/>
                  <a:pt x="12815" y="18421"/>
                  <a:pt x="12815" y="18421"/>
                </a:cubicBezTo>
                <a:cubicBezTo>
                  <a:pt x="12819" y="18409"/>
                  <a:pt x="12824" y="18396"/>
                  <a:pt x="12828" y="18380"/>
                </a:cubicBezTo>
                <a:cubicBezTo>
                  <a:pt x="12793" y="18377"/>
                  <a:pt x="12755" y="18377"/>
                  <a:pt x="12720" y="18373"/>
                </a:cubicBezTo>
                <a:lnTo>
                  <a:pt x="12720" y="18373"/>
                </a:lnTo>
                <a:cubicBezTo>
                  <a:pt x="12733" y="18360"/>
                  <a:pt x="12742" y="18344"/>
                  <a:pt x="12755" y="18332"/>
                </a:cubicBezTo>
                <a:cubicBezTo>
                  <a:pt x="12755" y="18332"/>
                  <a:pt x="12759" y="18335"/>
                  <a:pt x="12759" y="18335"/>
                </a:cubicBezTo>
                <a:lnTo>
                  <a:pt x="12755" y="18332"/>
                </a:lnTo>
                <a:cubicBezTo>
                  <a:pt x="12733" y="18325"/>
                  <a:pt x="12716" y="18316"/>
                  <a:pt x="12694" y="18309"/>
                </a:cubicBezTo>
                <a:cubicBezTo>
                  <a:pt x="12694" y="18309"/>
                  <a:pt x="12694" y="18312"/>
                  <a:pt x="12694" y="18312"/>
                </a:cubicBezTo>
                <a:cubicBezTo>
                  <a:pt x="12690" y="18306"/>
                  <a:pt x="12694" y="18300"/>
                  <a:pt x="12694" y="18293"/>
                </a:cubicBezTo>
                <a:cubicBezTo>
                  <a:pt x="12699" y="18287"/>
                  <a:pt x="12699" y="18283"/>
                  <a:pt x="12703" y="18277"/>
                </a:cubicBezTo>
                <a:cubicBezTo>
                  <a:pt x="12699" y="18283"/>
                  <a:pt x="12699" y="18290"/>
                  <a:pt x="12694" y="18293"/>
                </a:cubicBezTo>
                <a:cubicBezTo>
                  <a:pt x="12673" y="18290"/>
                  <a:pt x="12651" y="18290"/>
                  <a:pt x="12630" y="18287"/>
                </a:cubicBezTo>
                <a:lnTo>
                  <a:pt x="12634" y="18287"/>
                </a:lnTo>
                <a:cubicBezTo>
                  <a:pt x="12660" y="18242"/>
                  <a:pt x="12630" y="18222"/>
                  <a:pt x="12570" y="18219"/>
                </a:cubicBezTo>
                <a:cubicBezTo>
                  <a:pt x="12570" y="18219"/>
                  <a:pt x="12570" y="18219"/>
                  <a:pt x="12570" y="18219"/>
                </a:cubicBezTo>
                <a:cubicBezTo>
                  <a:pt x="12570" y="18213"/>
                  <a:pt x="12570" y="18203"/>
                  <a:pt x="12570" y="18197"/>
                </a:cubicBezTo>
                <a:cubicBezTo>
                  <a:pt x="12570" y="18197"/>
                  <a:pt x="12565" y="18200"/>
                  <a:pt x="12565" y="18200"/>
                </a:cubicBezTo>
                <a:cubicBezTo>
                  <a:pt x="12570" y="18197"/>
                  <a:pt x="12574" y="18194"/>
                  <a:pt x="12574" y="18194"/>
                </a:cubicBezTo>
                <a:cubicBezTo>
                  <a:pt x="12574" y="18187"/>
                  <a:pt x="12570" y="18181"/>
                  <a:pt x="12565" y="18178"/>
                </a:cubicBezTo>
                <a:lnTo>
                  <a:pt x="12565" y="18181"/>
                </a:lnTo>
                <a:cubicBezTo>
                  <a:pt x="12553" y="18174"/>
                  <a:pt x="12544" y="18165"/>
                  <a:pt x="12531" y="18158"/>
                </a:cubicBezTo>
                <a:lnTo>
                  <a:pt x="12535" y="18162"/>
                </a:lnTo>
                <a:cubicBezTo>
                  <a:pt x="12535" y="18152"/>
                  <a:pt x="12535" y="18145"/>
                  <a:pt x="12535" y="18136"/>
                </a:cubicBezTo>
                <a:lnTo>
                  <a:pt x="12535" y="18139"/>
                </a:lnTo>
                <a:cubicBezTo>
                  <a:pt x="12535" y="18129"/>
                  <a:pt x="12535" y="18123"/>
                  <a:pt x="12535" y="18113"/>
                </a:cubicBezTo>
                <a:lnTo>
                  <a:pt x="12540" y="18113"/>
                </a:lnTo>
                <a:cubicBezTo>
                  <a:pt x="12531" y="18091"/>
                  <a:pt x="12518" y="18068"/>
                  <a:pt x="12510" y="18046"/>
                </a:cubicBezTo>
                <a:lnTo>
                  <a:pt x="12510" y="18049"/>
                </a:lnTo>
                <a:cubicBezTo>
                  <a:pt x="12488" y="18027"/>
                  <a:pt x="12467" y="18004"/>
                  <a:pt x="12449" y="17979"/>
                </a:cubicBezTo>
                <a:lnTo>
                  <a:pt x="12449" y="17979"/>
                </a:lnTo>
                <a:cubicBezTo>
                  <a:pt x="12449" y="17956"/>
                  <a:pt x="12449" y="17934"/>
                  <a:pt x="12449" y="17914"/>
                </a:cubicBezTo>
                <a:cubicBezTo>
                  <a:pt x="12454" y="17914"/>
                  <a:pt x="12454" y="17914"/>
                  <a:pt x="12458" y="17911"/>
                </a:cubicBezTo>
                <a:cubicBezTo>
                  <a:pt x="12454" y="17911"/>
                  <a:pt x="12454" y="17911"/>
                  <a:pt x="12449" y="17911"/>
                </a:cubicBezTo>
                <a:cubicBezTo>
                  <a:pt x="12419" y="17889"/>
                  <a:pt x="12389" y="17866"/>
                  <a:pt x="12359" y="17844"/>
                </a:cubicBezTo>
                <a:cubicBezTo>
                  <a:pt x="12359" y="17844"/>
                  <a:pt x="12359" y="17844"/>
                  <a:pt x="12359" y="17844"/>
                </a:cubicBezTo>
                <a:cubicBezTo>
                  <a:pt x="12350" y="17828"/>
                  <a:pt x="12338" y="17812"/>
                  <a:pt x="12329" y="17799"/>
                </a:cubicBezTo>
                <a:lnTo>
                  <a:pt x="12329" y="17799"/>
                </a:lnTo>
                <a:cubicBezTo>
                  <a:pt x="12320" y="17783"/>
                  <a:pt x="12307" y="17770"/>
                  <a:pt x="12299" y="17754"/>
                </a:cubicBezTo>
                <a:lnTo>
                  <a:pt x="12299" y="17754"/>
                </a:lnTo>
                <a:cubicBezTo>
                  <a:pt x="12290" y="17744"/>
                  <a:pt x="12277" y="17738"/>
                  <a:pt x="12269" y="17728"/>
                </a:cubicBezTo>
                <a:lnTo>
                  <a:pt x="12269" y="17728"/>
                </a:lnTo>
                <a:cubicBezTo>
                  <a:pt x="12269" y="17722"/>
                  <a:pt x="12269" y="17712"/>
                  <a:pt x="12269" y="17706"/>
                </a:cubicBezTo>
                <a:lnTo>
                  <a:pt x="12269" y="17709"/>
                </a:lnTo>
                <a:cubicBezTo>
                  <a:pt x="12269" y="17699"/>
                  <a:pt x="12269" y="17693"/>
                  <a:pt x="12269" y="17683"/>
                </a:cubicBezTo>
                <a:lnTo>
                  <a:pt x="12273" y="17686"/>
                </a:lnTo>
                <a:cubicBezTo>
                  <a:pt x="12260" y="17677"/>
                  <a:pt x="12252" y="17670"/>
                  <a:pt x="12239" y="17661"/>
                </a:cubicBezTo>
                <a:cubicBezTo>
                  <a:pt x="12239" y="17661"/>
                  <a:pt x="12243" y="17664"/>
                  <a:pt x="12243" y="17664"/>
                </a:cubicBezTo>
                <a:cubicBezTo>
                  <a:pt x="12234" y="17648"/>
                  <a:pt x="12221" y="17632"/>
                  <a:pt x="12213" y="17619"/>
                </a:cubicBezTo>
                <a:lnTo>
                  <a:pt x="12217" y="17619"/>
                </a:lnTo>
                <a:cubicBezTo>
                  <a:pt x="12209" y="17603"/>
                  <a:pt x="12196" y="17590"/>
                  <a:pt x="12187" y="17574"/>
                </a:cubicBezTo>
                <a:lnTo>
                  <a:pt x="12187" y="17574"/>
                </a:lnTo>
                <a:cubicBezTo>
                  <a:pt x="12187" y="17536"/>
                  <a:pt x="12135" y="17491"/>
                  <a:pt x="12217" y="17465"/>
                </a:cubicBezTo>
                <a:cubicBezTo>
                  <a:pt x="12221" y="17465"/>
                  <a:pt x="12221" y="17465"/>
                  <a:pt x="12226" y="17462"/>
                </a:cubicBezTo>
                <a:cubicBezTo>
                  <a:pt x="12221" y="17462"/>
                  <a:pt x="12221" y="17462"/>
                  <a:pt x="12217" y="17462"/>
                </a:cubicBezTo>
                <a:cubicBezTo>
                  <a:pt x="12196" y="17455"/>
                  <a:pt x="12178" y="17446"/>
                  <a:pt x="12157" y="17439"/>
                </a:cubicBezTo>
                <a:cubicBezTo>
                  <a:pt x="12157" y="17439"/>
                  <a:pt x="12157" y="17443"/>
                  <a:pt x="12157" y="17443"/>
                </a:cubicBezTo>
                <a:cubicBezTo>
                  <a:pt x="12157" y="17433"/>
                  <a:pt x="12157" y="17427"/>
                  <a:pt x="12157" y="17417"/>
                </a:cubicBezTo>
                <a:lnTo>
                  <a:pt x="12153" y="17420"/>
                </a:lnTo>
                <a:cubicBezTo>
                  <a:pt x="12153" y="17410"/>
                  <a:pt x="12153" y="17404"/>
                  <a:pt x="12153" y="17394"/>
                </a:cubicBezTo>
                <a:lnTo>
                  <a:pt x="12153" y="17394"/>
                </a:lnTo>
                <a:cubicBezTo>
                  <a:pt x="12123" y="17366"/>
                  <a:pt x="12092" y="17366"/>
                  <a:pt x="12062" y="17394"/>
                </a:cubicBezTo>
                <a:lnTo>
                  <a:pt x="12067" y="17394"/>
                </a:lnTo>
                <a:cubicBezTo>
                  <a:pt x="12019" y="17359"/>
                  <a:pt x="12084" y="17349"/>
                  <a:pt x="12097" y="17327"/>
                </a:cubicBezTo>
                <a:lnTo>
                  <a:pt x="12092" y="17330"/>
                </a:lnTo>
                <a:cubicBezTo>
                  <a:pt x="12101" y="17324"/>
                  <a:pt x="12110" y="17317"/>
                  <a:pt x="12118" y="17311"/>
                </a:cubicBezTo>
                <a:cubicBezTo>
                  <a:pt x="12123" y="17308"/>
                  <a:pt x="12127" y="17305"/>
                  <a:pt x="12131" y="17301"/>
                </a:cubicBezTo>
                <a:cubicBezTo>
                  <a:pt x="12140" y="17301"/>
                  <a:pt x="12148" y="17305"/>
                  <a:pt x="12153" y="17305"/>
                </a:cubicBezTo>
                <a:cubicBezTo>
                  <a:pt x="12153" y="17305"/>
                  <a:pt x="12153" y="17305"/>
                  <a:pt x="12153" y="17305"/>
                </a:cubicBezTo>
                <a:cubicBezTo>
                  <a:pt x="12153" y="17292"/>
                  <a:pt x="12153" y="17276"/>
                  <a:pt x="12153" y="17263"/>
                </a:cubicBezTo>
                <a:cubicBezTo>
                  <a:pt x="12153" y="17247"/>
                  <a:pt x="12153" y="17234"/>
                  <a:pt x="12153" y="17218"/>
                </a:cubicBezTo>
                <a:cubicBezTo>
                  <a:pt x="12135" y="17211"/>
                  <a:pt x="12114" y="17205"/>
                  <a:pt x="12097" y="17199"/>
                </a:cubicBezTo>
                <a:cubicBezTo>
                  <a:pt x="12092" y="17195"/>
                  <a:pt x="12088" y="17192"/>
                  <a:pt x="12084" y="17189"/>
                </a:cubicBezTo>
                <a:cubicBezTo>
                  <a:pt x="12084" y="17183"/>
                  <a:pt x="12088" y="17179"/>
                  <a:pt x="12088" y="17173"/>
                </a:cubicBezTo>
                <a:cubicBezTo>
                  <a:pt x="12088" y="17173"/>
                  <a:pt x="12088" y="17173"/>
                  <a:pt x="12088" y="17173"/>
                </a:cubicBezTo>
                <a:cubicBezTo>
                  <a:pt x="12067" y="17173"/>
                  <a:pt x="12045" y="17170"/>
                  <a:pt x="12028" y="17170"/>
                </a:cubicBezTo>
                <a:lnTo>
                  <a:pt x="12032" y="17173"/>
                </a:lnTo>
                <a:cubicBezTo>
                  <a:pt x="12032" y="17157"/>
                  <a:pt x="12032" y="17141"/>
                  <a:pt x="12032" y="17128"/>
                </a:cubicBezTo>
                <a:lnTo>
                  <a:pt x="12032" y="17131"/>
                </a:lnTo>
                <a:cubicBezTo>
                  <a:pt x="12032" y="17122"/>
                  <a:pt x="12032" y="17115"/>
                  <a:pt x="12032" y="17106"/>
                </a:cubicBezTo>
                <a:lnTo>
                  <a:pt x="12032" y="17109"/>
                </a:lnTo>
                <a:cubicBezTo>
                  <a:pt x="12028" y="17099"/>
                  <a:pt x="12028" y="17090"/>
                  <a:pt x="12024" y="17083"/>
                </a:cubicBezTo>
                <a:cubicBezTo>
                  <a:pt x="12049" y="17083"/>
                  <a:pt x="12071" y="17083"/>
                  <a:pt x="12097" y="17083"/>
                </a:cubicBezTo>
                <a:cubicBezTo>
                  <a:pt x="12097" y="17083"/>
                  <a:pt x="12097" y="17083"/>
                  <a:pt x="12092" y="17086"/>
                </a:cubicBezTo>
                <a:cubicBezTo>
                  <a:pt x="12071" y="17086"/>
                  <a:pt x="12049" y="17086"/>
                  <a:pt x="12028" y="17086"/>
                </a:cubicBezTo>
                <a:cubicBezTo>
                  <a:pt x="11994" y="17077"/>
                  <a:pt x="11968" y="17077"/>
                  <a:pt x="11972" y="17112"/>
                </a:cubicBezTo>
                <a:lnTo>
                  <a:pt x="11976" y="17112"/>
                </a:lnTo>
                <a:cubicBezTo>
                  <a:pt x="11955" y="17090"/>
                  <a:pt x="11933" y="17067"/>
                  <a:pt x="11916" y="17045"/>
                </a:cubicBezTo>
                <a:cubicBezTo>
                  <a:pt x="11916" y="17045"/>
                  <a:pt x="11916" y="17045"/>
                  <a:pt x="11916" y="17045"/>
                </a:cubicBezTo>
                <a:cubicBezTo>
                  <a:pt x="11955" y="17038"/>
                  <a:pt x="11994" y="17029"/>
                  <a:pt x="12032" y="17022"/>
                </a:cubicBezTo>
                <a:cubicBezTo>
                  <a:pt x="12062" y="17029"/>
                  <a:pt x="12092" y="17035"/>
                  <a:pt x="12123" y="17041"/>
                </a:cubicBezTo>
                <a:cubicBezTo>
                  <a:pt x="12123" y="17041"/>
                  <a:pt x="12123" y="17041"/>
                  <a:pt x="12123" y="17041"/>
                </a:cubicBezTo>
                <a:cubicBezTo>
                  <a:pt x="12092" y="17035"/>
                  <a:pt x="12062" y="17029"/>
                  <a:pt x="12032" y="17022"/>
                </a:cubicBezTo>
                <a:cubicBezTo>
                  <a:pt x="12032" y="17016"/>
                  <a:pt x="12032" y="17006"/>
                  <a:pt x="12032" y="17000"/>
                </a:cubicBezTo>
                <a:cubicBezTo>
                  <a:pt x="12075" y="17000"/>
                  <a:pt x="12037" y="16907"/>
                  <a:pt x="12123" y="16955"/>
                </a:cubicBezTo>
                <a:cubicBezTo>
                  <a:pt x="12123" y="16958"/>
                  <a:pt x="12118" y="16958"/>
                  <a:pt x="12118" y="16961"/>
                </a:cubicBezTo>
                <a:cubicBezTo>
                  <a:pt x="12118" y="16958"/>
                  <a:pt x="12118" y="16955"/>
                  <a:pt x="12123" y="16955"/>
                </a:cubicBezTo>
                <a:cubicBezTo>
                  <a:pt x="12131" y="16942"/>
                  <a:pt x="12144" y="16926"/>
                  <a:pt x="12153" y="16913"/>
                </a:cubicBezTo>
                <a:cubicBezTo>
                  <a:pt x="12174" y="16913"/>
                  <a:pt x="12196" y="16913"/>
                  <a:pt x="12213" y="16913"/>
                </a:cubicBezTo>
                <a:cubicBezTo>
                  <a:pt x="12213" y="16929"/>
                  <a:pt x="12213" y="16942"/>
                  <a:pt x="12213" y="16958"/>
                </a:cubicBezTo>
                <a:cubicBezTo>
                  <a:pt x="12200" y="16964"/>
                  <a:pt x="12191" y="16974"/>
                  <a:pt x="12179" y="16980"/>
                </a:cubicBezTo>
                <a:cubicBezTo>
                  <a:pt x="12179" y="16980"/>
                  <a:pt x="12179" y="16980"/>
                  <a:pt x="12179" y="16977"/>
                </a:cubicBezTo>
                <a:cubicBezTo>
                  <a:pt x="12191" y="16977"/>
                  <a:pt x="12200" y="16977"/>
                  <a:pt x="12213" y="16977"/>
                </a:cubicBezTo>
                <a:cubicBezTo>
                  <a:pt x="12213" y="16977"/>
                  <a:pt x="12213" y="16977"/>
                  <a:pt x="12213" y="16977"/>
                </a:cubicBezTo>
                <a:cubicBezTo>
                  <a:pt x="12213" y="16968"/>
                  <a:pt x="12213" y="16961"/>
                  <a:pt x="12213" y="16952"/>
                </a:cubicBezTo>
                <a:cubicBezTo>
                  <a:pt x="12252" y="16974"/>
                  <a:pt x="12295" y="16996"/>
                  <a:pt x="12333" y="17019"/>
                </a:cubicBezTo>
                <a:cubicBezTo>
                  <a:pt x="12351" y="17025"/>
                  <a:pt x="12372" y="17032"/>
                  <a:pt x="12389" y="17038"/>
                </a:cubicBezTo>
                <a:lnTo>
                  <a:pt x="12398" y="17045"/>
                </a:lnTo>
                <a:cubicBezTo>
                  <a:pt x="12398" y="17051"/>
                  <a:pt x="12398" y="17057"/>
                  <a:pt x="12394" y="17064"/>
                </a:cubicBezTo>
                <a:cubicBezTo>
                  <a:pt x="12389" y="17067"/>
                  <a:pt x="12385" y="17070"/>
                  <a:pt x="12385" y="17070"/>
                </a:cubicBezTo>
                <a:cubicBezTo>
                  <a:pt x="12385" y="17077"/>
                  <a:pt x="12389" y="17080"/>
                  <a:pt x="12394" y="17086"/>
                </a:cubicBezTo>
                <a:cubicBezTo>
                  <a:pt x="12394" y="17102"/>
                  <a:pt x="12394" y="17115"/>
                  <a:pt x="12394" y="17131"/>
                </a:cubicBezTo>
                <a:cubicBezTo>
                  <a:pt x="12385" y="17134"/>
                  <a:pt x="12376" y="17131"/>
                  <a:pt x="12368" y="17131"/>
                </a:cubicBezTo>
                <a:cubicBezTo>
                  <a:pt x="12363" y="17128"/>
                  <a:pt x="12355" y="17125"/>
                  <a:pt x="12351" y="17125"/>
                </a:cubicBezTo>
                <a:cubicBezTo>
                  <a:pt x="12355" y="17128"/>
                  <a:pt x="12363" y="17128"/>
                  <a:pt x="12368" y="17131"/>
                </a:cubicBezTo>
                <a:cubicBezTo>
                  <a:pt x="12372" y="17138"/>
                  <a:pt x="12376" y="17141"/>
                  <a:pt x="12381" y="17147"/>
                </a:cubicBezTo>
                <a:cubicBezTo>
                  <a:pt x="12385" y="17141"/>
                  <a:pt x="12389" y="17138"/>
                  <a:pt x="12393" y="17131"/>
                </a:cubicBezTo>
                <a:cubicBezTo>
                  <a:pt x="12406" y="17131"/>
                  <a:pt x="12415" y="17131"/>
                  <a:pt x="12428" y="17134"/>
                </a:cubicBezTo>
                <a:cubicBezTo>
                  <a:pt x="12428" y="17134"/>
                  <a:pt x="12424" y="17131"/>
                  <a:pt x="12424" y="17131"/>
                </a:cubicBezTo>
                <a:cubicBezTo>
                  <a:pt x="12436" y="17147"/>
                  <a:pt x="12445" y="17160"/>
                  <a:pt x="12458" y="17176"/>
                </a:cubicBezTo>
                <a:cubicBezTo>
                  <a:pt x="12458" y="17176"/>
                  <a:pt x="12458" y="17176"/>
                  <a:pt x="12458" y="17176"/>
                </a:cubicBezTo>
                <a:cubicBezTo>
                  <a:pt x="12467" y="17176"/>
                  <a:pt x="12479" y="17176"/>
                  <a:pt x="12488" y="17176"/>
                </a:cubicBezTo>
                <a:lnTo>
                  <a:pt x="12484" y="17173"/>
                </a:lnTo>
                <a:cubicBezTo>
                  <a:pt x="12484" y="17189"/>
                  <a:pt x="12484" y="17205"/>
                  <a:pt x="12488" y="17218"/>
                </a:cubicBezTo>
                <a:cubicBezTo>
                  <a:pt x="12479" y="17231"/>
                  <a:pt x="12467" y="17247"/>
                  <a:pt x="12458" y="17260"/>
                </a:cubicBezTo>
                <a:cubicBezTo>
                  <a:pt x="12458" y="17260"/>
                  <a:pt x="12454" y="17263"/>
                  <a:pt x="12454" y="17263"/>
                </a:cubicBezTo>
                <a:cubicBezTo>
                  <a:pt x="12454" y="17263"/>
                  <a:pt x="12458" y="17260"/>
                  <a:pt x="12458" y="17260"/>
                </a:cubicBezTo>
                <a:cubicBezTo>
                  <a:pt x="12467" y="17260"/>
                  <a:pt x="12479" y="17260"/>
                  <a:pt x="12488" y="17260"/>
                </a:cubicBezTo>
                <a:cubicBezTo>
                  <a:pt x="12497" y="17260"/>
                  <a:pt x="12505" y="17260"/>
                  <a:pt x="12514" y="17260"/>
                </a:cubicBezTo>
                <a:cubicBezTo>
                  <a:pt x="12535" y="17260"/>
                  <a:pt x="12557" y="17260"/>
                  <a:pt x="12578" y="17260"/>
                </a:cubicBezTo>
                <a:cubicBezTo>
                  <a:pt x="12578" y="17272"/>
                  <a:pt x="12574" y="17289"/>
                  <a:pt x="12574" y="17301"/>
                </a:cubicBezTo>
                <a:cubicBezTo>
                  <a:pt x="12574" y="17305"/>
                  <a:pt x="12574" y="17308"/>
                  <a:pt x="12574" y="17308"/>
                </a:cubicBezTo>
                <a:cubicBezTo>
                  <a:pt x="12574" y="17314"/>
                  <a:pt x="12578" y="17317"/>
                  <a:pt x="12578" y="17321"/>
                </a:cubicBezTo>
                <a:cubicBezTo>
                  <a:pt x="12578" y="17321"/>
                  <a:pt x="12578" y="17321"/>
                  <a:pt x="12578" y="17321"/>
                </a:cubicBezTo>
                <a:cubicBezTo>
                  <a:pt x="12578" y="17311"/>
                  <a:pt x="12574" y="17305"/>
                  <a:pt x="12574" y="17295"/>
                </a:cubicBezTo>
                <a:cubicBezTo>
                  <a:pt x="12587" y="17282"/>
                  <a:pt x="12596" y="17269"/>
                  <a:pt x="12608" y="17253"/>
                </a:cubicBezTo>
                <a:cubicBezTo>
                  <a:pt x="12617" y="17253"/>
                  <a:pt x="12630" y="17253"/>
                  <a:pt x="12639" y="17256"/>
                </a:cubicBezTo>
                <a:lnTo>
                  <a:pt x="12634" y="17253"/>
                </a:lnTo>
                <a:cubicBezTo>
                  <a:pt x="12656" y="17269"/>
                  <a:pt x="12677" y="17285"/>
                  <a:pt x="12694" y="17298"/>
                </a:cubicBezTo>
                <a:lnTo>
                  <a:pt x="12694" y="17298"/>
                </a:lnTo>
                <a:cubicBezTo>
                  <a:pt x="12694" y="17314"/>
                  <a:pt x="12694" y="17327"/>
                  <a:pt x="12694" y="17343"/>
                </a:cubicBezTo>
                <a:lnTo>
                  <a:pt x="12699" y="17340"/>
                </a:lnTo>
                <a:cubicBezTo>
                  <a:pt x="12690" y="17340"/>
                  <a:pt x="12677" y="17343"/>
                  <a:pt x="12669" y="17343"/>
                </a:cubicBezTo>
                <a:cubicBezTo>
                  <a:pt x="12664" y="17340"/>
                  <a:pt x="12664" y="17340"/>
                  <a:pt x="12660" y="17337"/>
                </a:cubicBezTo>
                <a:cubicBezTo>
                  <a:pt x="12664" y="17337"/>
                  <a:pt x="12664" y="17340"/>
                  <a:pt x="12669" y="17340"/>
                </a:cubicBezTo>
                <a:cubicBezTo>
                  <a:pt x="12660" y="17369"/>
                  <a:pt x="12720" y="17401"/>
                  <a:pt x="12664" y="17430"/>
                </a:cubicBezTo>
                <a:cubicBezTo>
                  <a:pt x="12664" y="17430"/>
                  <a:pt x="12660" y="17423"/>
                  <a:pt x="12660" y="17423"/>
                </a:cubicBezTo>
                <a:lnTo>
                  <a:pt x="12664" y="17430"/>
                </a:lnTo>
                <a:cubicBezTo>
                  <a:pt x="12686" y="17446"/>
                  <a:pt x="12707" y="17462"/>
                  <a:pt x="12725" y="17475"/>
                </a:cubicBezTo>
                <a:lnTo>
                  <a:pt x="12725" y="17475"/>
                </a:lnTo>
                <a:cubicBezTo>
                  <a:pt x="12725" y="17488"/>
                  <a:pt x="12720" y="17504"/>
                  <a:pt x="12720" y="17516"/>
                </a:cubicBezTo>
                <a:cubicBezTo>
                  <a:pt x="12720" y="17516"/>
                  <a:pt x="12720" y="17513"/>
                  <a:pt x="12720" y="17513"/>
                </a:cubicBezTo>
                <a:cubicBezTo>
                  <a:pt x="12712" y="17513"/>
                  <a:pt x="12699" y="17513"/>
                  <a:pt x="12690" y="17513"/>
                </a:cubicBezTo>
                <a:cubicBezTo>
                  <a:pt x="12682" y="17513"/>
                  <a:pt x="12673" y="17513"/>
                  <a:pt x="12664" y="17513"/>
                </a:cubicBezTo>
                <a:cubicBezTo>
                  <a:pt x="12664" y="17513"/>
                  <a:pt x="12664" y="17513"/>
                  <a:pt x="12664" y="17513"/>
                </a:cubicBezTo>
                <a:cubicBezTo>
                  <a:pt x="12673" y="17513"/>
                  <a:pt x="12686" y="17513"/>
                  <a:pt x="12694" y="17513"/>
                </a:cubicBezTo>
                <a:cubicBezTo>
                  <a:pt x="12694" y="17529"/>
                  <a:pt x="12694" y="17542"/>
                  <a:pt x="12690" y="17558"/>
                </a:cubicBezTo>
                <a:cubicBezTo>
                  <a:pt x="12690" y="17558"/>
                  <a:pt x="12690" y="17558"/>
                  <a:pt x="12690" y="17558"/>
                </a:cubicBezTo>
                <a:cubicBezTo>
                  <a:pt x="12699" y="17574"/>
                  <a:pt x="12707" y="17587"/>
                  <a:pt x="12720" y="17603"/>
                </a:cubicBezTo>
                <a:cubicBezTo>
                  <a:pt x="12720" y="17603"/>
                  <a:pt x="12716" y="17606"/>
                  <a:pt x="12716" y="17606"/>
                </a:cubicBezTo>
                <a:cubicBezTo>
                  <a:pt x="12716" y="17606"/>
                  <a:pt x="12720" y="17603"/>
                  <a:pt x="12720" y="17603"/>
                </a:cubicBezTo>
                <a:cubicBezTo>
                  <a:pt x="12729" y="17603"/>
                  <a:pt x="12742" y="17606"/>
                  <a:pt x="12750" y="17606"/>
                </a:cubicBezTo>
                <a:cubicBezTo>
                  <a:pt x="12750" y="17606"/>
                  <a:pt x="12746" y="17603"/>
                  <a:pt x="12746" y="17603"/>
                </a:cubicBezTo>
                <a:cubicBezTo>
                  <a:pt x="12746" y="17619"/>
                  <a:pt x="12746" y="17632"/>
                  <a:pt x="12746" y="17648"/>
                </a:cubicBezTo>
                <a:cubicBezTo>
                  <a:pt x="12746" y="17651"/>
                  <a:pt x="12742" y="17651"/>
                  <a:pt x="12742" y="17654"/>
                </a:cubicBezTo>
                <a:cubicBezTo>
                  <a:pt x="12742" y="17651"/>
                  <a:pt x="12742" y="17648"/>
                  <a:pt x="12746" y="17648"/>
                </a:cubicBezTo>
                <a:cubicBezTo>
                  <a:pt x="12755" y="17648"/>
                  <a:pt x="12768" y="17648"/>
                  <a:pt x="12776" y="17651"/>
                </a:cubicBezTo>
                <a:lnTo>
                  <a:pt x="12772" y="17648"/>
                </a:lnTo>
                <a:cubicBezTo>
                  <a:pt x="12793" y="17693"/>
                  <a:pt x="12811" y="17738"/>
                  <a:pt x="12832" y="17783"/>
                </a:cubicBezTo>
                <a:lnTo>
                  <a:pt x="12832" y="17780"/>
                </a:lnTo>
                <a:cubicBezTo>
                  <a:pt x="12823" y="17786"/>
                  <a:pt x="12815" y="17792"/>
                  <a:pt x="12811" y="17796"/>
                </a:cubicBezTo>
                <a:cubicBezTo>
                  <a:pt x="12819" y="17799"/>
                  <a:pt x="12828" y="17799"/>
                  <a:pt x="12832" y="17802"/>
                </a:cubicBezTo>
                <a:lnTo>
                  <a:pt x="12828" y="17799"/>
                </a:lnTo>
                <a:cubicBezTo>
                  <a:pt x="12836" y="17821"/>
                  <a:pt x="12849" y="17844"/>
                  <a:pt x="12858" y="17866"/>
                </a:cubicBezTo>
                <a:lnTo>
                  <a:pt x="12858" y="17863"/>
                </a:lnTo>
                <a:cubicBezTo>
                  <a:pt x="12879" y="17895"/>
                  <a:pt x="12901" y="17927"/>
                  <a:pt x="12922" y="17956"/>
                </a:cubicBezTo>
                <a:lnTo>
                  <a:pt x="12922" y="17956"/>
                </a:lnTo>
                <a:cubicBezTo>
                  <a:pt x="12897" y="17991"/>
                  <a:pt x="12875" y="18030"/>
                  <a:pt x="12922" y="18065"/>
                </a:cubicBezTo>
                <a:lnTo>
                  <a:pt x="12922" y="18065"/>
                </a:lnTo>
                <a:cubicBezTo>
                  <a:pt x="12940" y="18101"/>
                  <a:pt x="12948" y="18117"/>
                  <a:pt x="12957" y="18129"/>
                </a:cubicBezTo>
                <a:lnTo>
                  <a:pt x="12957" y="18129"/>
                </a:lnTo>
                <a:close/>
                <a:moveTo>
                  <a:pt x="12217" y="17382"/>
                </a:moveTo>
                <a:cubicBezTo>
                  <a:pt x="12217" y="17385"/>
                  <a:pt x="12217" y="17385"/>
                  <a:pt x="12217" y="17388"/>
                </a:cubicBezTo>
                <a:cubicBezTo>
                  <a:pt x="12217" y="17385"/>
                  <a:pt x="12217" y="17382"/>
                  <a:pt x="12217" y="17382"/>
                </a:cubicBezTo>
                <a:lnTo>
                  <a:pt x="12213" y="17378"/>
                </a:lnTo>
                <a:cubicBezTo>
                  <a:pt x="12213" y="17375"/>
                  <a:pt x="12217" y="17382"/>
                  <a:pt x="12217" y="17382"/>
                </a:cubicBezTo>
                <a:close/>
                <a:moveTo>
                  <a:pt x="12514" y="17359"/>
                </a:moveTo>
                <a:cubicBezTo>
                  <a:pt x="12514" y="17362"/>
                  <a:pt x="12514" y="17362"/>
                  <a:pt x="12518" y="17366"/>
                </a:cubicBezTo>
                <a:cubicBezTo>
                  <a:pt x="12514" y="17362"/>
                  <a:pt x="12514" y="17359"/>
                  <a:pt x="12514" y="17359"/>
                </a:cubicBezTo>
                <a:lnTo>
                  <a:pt x="12510" y="17356"/>
                </a:lnTo>
                <a:cubicBezTo>
                  <a:pt x="12510" y="17353"/>
                  <a:pt x="12514" y="17359"/>
                  <a:pt x="12514" y="17359"/>
                </a:cubicBezTo>
                <a:close/>
                <a:moveTo>
                  <a:pt x="12338" y="17337"/>
                </a:moveTo>
                <a:cubicBezTo>
                  <a:pt x="12338" y="17340"/>
                  <a:pt x="12338" y="17340"/>
                  <a:pt x="12342" y="17343"/>
                </a:cubicBezTo>
                <a:cubicBezTo>
                  <a:pt x="12338" y="17340"/>
                  <a:pt x="12338" y="17337"/>
                  <a:pt x="12338" y="17337"/>
                </a:cubicBezTo>
                <a:cubicBezTo>
                  <a:pt x="12338" y="17333"/>
                  <a:pt x="12338" y="17333"/>
                  <a:pt x="12338" y="17330"/>
                </a:cubicBezTo>
                <a:cubicBezTo>
                  <a:pt x="12338" y="17333"/>
                  <a:pt x="12338" y="17333"/>
                  <a:pt x="12338" y="17337"/>
                </a:cubicBezTo>
                <a:close/>
                <a:moveTo>
                  <a:pt x="12307" y="17269"/>
                </a:moveTo>
                <a:lnTo>
                  <a:pt x="12312" y="17266"/>
                </a:lnTo>
                <a:cubicBezTo>
                  <a:pt x="12312" y="17266"/>
                  <a:pt x="12307" y="17269"/>
                  <a:pt x="12307" y="17269"/>
                </a:cubicBezTo>
                <a:lnTo>
                  <a:pt x="12303" y="17272"/>
                </a:lnTo>
                <a:lnTo>
                  <a:pt x="12307" y="17269"/>
                </a:lnTo>
                <a:close/>
                <a:moveTo>
                  <a:pt x="12213" y="17045"/>
                </a:moveTo>
                <a:cubicBezTo>
                  <a:pt x="12213" y="17045"/>
                  <a:pt x="12217" y="17048"/>
                  <a:pt x="12213" y="17045"/>
                </a:cubicBezTo>
                <a:cubicBezTo>
                  <a:pt x="12213" y="17054"/>
                  <a:pt x="12213" y="17064"/>
                  <a:pt x="12213" y="17073"/>
                </a:cubicBezTo>
                <a:cubicBezTo>
                  <a:pt x="12226" y="17086"/>
                  <a:pt x="12239" y="17099"/>
                  <a:pt x="12247" y="17109"/>
                </a:cubicBezTo>
                <a:cubicBezTo>
                  <a:pt x="12247" y="17118"/>
                  <a:pt x="12247" y="17128"/>
                  <a:pt x="12247" y="17141"/>
                </a:cubicBezTo>
                <a:cubicBezTo>
                  <a:pt x="12226" y="17147"/>
                  <a:pt x="12204" y="17154"/>
                  <a:pt x="12187" y="17157"/>
                </a:cubicBezTo>
                <a:cubicBezTo>
                  <a:pt x="12209" y="17151"/>
                  <a:pt x="12230" y="17144"/>
                  <a:pt x="12247" y="17138"/>
                </a:cubicBezTo>
                <a:cubicBezTo>
                  <a:pt x="12247" y="17128"/>
                  <a:pt x="12247" y="17118"/>
                  <a:pt x="12247" y="17112"/>
                </a:cubicBezTo>
                <a:cubicBezTo>
                  <a:pt x="12234" y="17099"/>
                  <a:pt x="12221" y="17086"/>
                  <a:pt x="12209" y="17073"/>
                </a:cubicBezTo>
                <a:cubicBezTo>
                  <a:pt x="12213" y="17064"/>
                  <a:pt x="12213" y="17054"/>
                  <a:pt x="12213" y="17045"/>
                </a:cubicBezTo>
                <a:close/>
                <a:moveTo>
                  <a:pt x="12277" y="17183"/>
                </a:moveTo>
                <a:cubicBezTo>
                  <a:pt x="12282" y="17183"/>
                  <a:pt x="12286" y="17183"/>
                  <a:pt x="12290" y="17183"/>
                </a:cubicBezTo>
                <a:cubicBezTo>
                  <a:pt x="12286" y="17183"/>
                  <a:pt x="12282" y="17183"/>
                  <a:pt x="12277" y="17183"/>
                </a:cubicBezTo>
                <a:lnTo>
                  <a:pt x="12273" y="17186"/>
                </a:lnTo>
                <a:lnTo>
                  <a:pt x="12277" y="17183"/>
                </a:lnTo>
                <a:close/>
                <a:moveTo>
                  <a:pt x="12574" y="17401"/>
                </a:moveTo>
                <a:cubicBezTo>
                  <a:pt x="12578" y="17401"/>
                  <a:pt x="12578" y="17401"/>
                  <a:pt x="12583" y="17401"/>
                </a:cubicBezTo>
                <a:cubicBezTo>
                  <a:pt x="12578" y="17401"/>
                  <a:pt x="12574" y="17401"/>
                  <a:pt x="12574" y="17401"/>
                </a:cubicBezTo>
                <a:lnTo>
                  <a:pt x="12570" y="17404"/>
                </a:lnTo>
                <a:lnTo>
                  <a:pt x="12574" y="17401"/>
                </a:lnTo>
                <a:close/>
                <a:moveTo>
                  <a:pt x="12660" y="18197"/>
                </a:moveTo>
                <a:lnTo>
                  <a:pt x="12664" y="18200"/>
                </a:lnTo>
                <a:lnTo>
                  <a:pt x="12660" y="18197"/>
                </a:lnTo>
                <a:lnTo>
                  <a:pt x="12656" y="18190"/>
                </a:lnTo>
                <a:cubicBezTo>
                  <a:pt x="12656" y="18187"/>
                  <a:pt x="12660" y="18197"/>
                  <a:pt x="12660" y="18197"/>
                </a:cubicBezTo>
                <a:close/>
                <a:moveTo>
                  <a:pt x="13903" y="15485"/>
                </a:moveTo>
                <a:cubicBezTo>
                  <a:pt x="13894" y="15462"/>
                  <a:pt x="13881" y="15440"/>
                  <a:pt x="13873" y="15417"/>
                </a:cubicBezTo>
                <a:cubicBezTo>
                  <a:pt x="13873" y="15417"/>
                  <a:pt x="13868" y="15421"/>
                  <a:pt x="13868" y="15421"/>
                </a:cubicBezTo>
                <a:cubicBezTo>
                  <a:pt x="13890" y="15421"/>
                  <a:pt x="13907" y="15421"/>
                  <a:pt x="13929" y="15421"/>
                </a:cubicBezTo>
                <a:cubicBezTo>
                  <a:pt x="13929" y="15421"/>
                  <a:pt x="13933" y="15421"/>
                  <a:pt x="13933" y="15421"/>
                </a:cubicBezTo>
                <a:lnTo>
                  <a:pt x="13929" y="15417"/>
                </a:lnTo>
                <a:cubicBezTo>
                  <a:pt x="13920" y="15401"/>
                  <a:pt x="13911" y="15388"/>
                  <a:pt x="13903" y="15372"/>
                </a:cubicBezTo>
                <a:lnTo>
                  <a:pt x="13903" y="15376"/>
                </a:lnTo>
                <a:cubicBezTo>
                  <a:pt x="13903" y="15366"/>
                  <a:pt x="13903" y="15360"/>
                  <a:pt x="13903" y="15350"/>
                </a:cubicBezTo>
                <a:cubicBezTo>
                  <a:pt x="13903" y="15350"/>
                  <a:pt x="13903" y="15353"/>
                  <a:pt x="13903" y="15353"/>
                </a:cubicBezTo>
                <a:cubicBezTo>
                  <a:pt x="13894" y="15344"/>
                  <a:pt x="13881" y="15337"/>
                  <a:pt x="13873" y="15328"/>
                </a:cubicBezTo>
                <a:cubicBezTo>
                  <a:pt x="13873" y="15328"/>
                  <a:pt x="13873" y="15331"/>
                  <a:pt x="13873" y="15331"/>
                </a:cubicBezTo>
                <a:cubicBezTo>
                  <a:pt x="13873" y="15324"/>
                  <a:pt x="13873" y="15315"/>
                  <a:pt x="13873" y="15308"/>
                </a:cubicBezTo>
                <a:cubicBezTo>
                  <a:pt x="13877" y="15305"/>
                  <a:pt x="13886" y="15302"/>
                  <a:pt x="13886" y="15302"/>
                </a:cubicBezTo>
                <a:cubicBezTo>
                  <a:pt x="13881" y="15295"/>
                  <a:pt x="13877" y="15292"/>
                  <a:pt x="13873" y="15286"/>
                </a:cubicBezTo>
                <a:cubicBezTo>
                  <a:pt x="13873" y="15267"/>
                  <a:pt x="13890" y="15241"/>
                  <a:pt x="13843" y="15241"/>
                </a:cubicBezTo>
                <a:cubicBezTo>
                  <a:pt x="13843" y="15241"/>
                  <a:pt x="13847" y="15244"/>
                  <a:pt x="13847" y="15244"/>
                </a:cubicBezTo>
                <a:cubicBezTo>
                  <a:pt x="13847" y="15228"/>
                  <a:pt x="13847" y="15212"/>
                  <a:pt x="13847" y="15199"/>
                </a:cubicBezTo>
                <a:cubicBezTo>
                  <a:pt x="13847" y="15199"/>
                  <a:pt x="13843" y="15202"/>
                  <a:pt x="13843" y="15202"/>
                </a:cubicBezTo>
                <a:cubicBezTo>
                  <a:pt x="13864" y="15202"/>
                  <a:pt x="13881" y="15202"/>
                  <a:pt x="13903" y="15199"/>
                </a:cubicBezTo>
                <a:cubicBezTo>
                  <a:pt x="13903" y="15199"/>
                  <a:pt x="13903" y="15199"/>
                  <a:pt x="13903" y="15199"/>
                </a:cubicBezTo>
                <a:cubicBezTo>
                  <a:pt x="13894" y="15183"/>
                  <a:pt x="13886" y="15170"/>
                  <a:pt x="13877" y="15154"/>
                </a:cubicBezTo>
                <a:lnTo>
                  <a:pt x="13877" y="15157"/>
                </a:lnTo>
                <a:cubicBezTo>
                  <a:pt x="13899" y="15157"/>
                  <a:pt x="13916" y="15157"/>
                  <a:pt x="13937" y="15154"/>
                </a:cubicBezTo>
                <a:cubicBezTo>
                  <a:pt x="13942" y="15154"/>
                  <a:pt x="13942" y="15157"/>
                  <a:pt x="13946" y="15157"/>
                </a:cubicBezTo>
                <a:cubicBezTo>
                  <a:pt x="13942" y="15157"/>
                  <a:pt x="13942" y="15154"/>
                  <a:pt x="13937" y="15154"/>
                </a:cubicBezTo>
                <a:cubicBezTo>
                  <a:pt x="13937" y="15148"/>
                  <a:pt x="13937" y="15138"/>
                  <a:pt x="13942" y="15132"/>
                </a:cubicBezTo>
                <a:cubicBezTo>
                  <a:pt x="13942" y="15132"/>
                  <a:pt x="13937" y="15135"/>
                  <a:pt x="13937" y="15135"/>
                </a:cubicBezTo>
                <a:cubicBezTo>
                  <a:pt x="13950" y="15125"/>
                  <a:pt x="13959" y="15119"/>
                  <a:pt x="13972" y="15109"/>
                </a:cubicBezTo>
                <a:cubicBezTo>
                  <a:pt x="13972" y="15109"/>
                  <a:pt x="13972" y="15112"/>
                  <a:pt x="13972" y="15112"/>
                </a:cubicBezTo>
                <a:cubicBezTo>
                  <a:pt x="13972" y="15096"/>
                  <a:pt x="13972" y="15080"/>
                  <a:pt x="13972" y="15064"/>
                </a:cubicBezTo>
                <a:lnTo>
                  <a:pt x="13972" y="15068"/>
                </a:lnTo>
                <a:cubicBezTo>
                  <a:pt x="13963" y="15061"/>
                  <a:pt x="13950" y="15051"/>
                  <a:pt x="13941" y="15045"/>
                </a:cubicBezTo>
                <a:cubicBezTo>
                  <a:pt x="13933" y="15029"/>
                  <a:pt x="13924" y="15016"/>
                  <a:pt x="13911" y="15000"/>
                </a:cubicBezTo>
                <a:cubicBezTo>
                  <a:pt x="13911" y="15000"/>
                  <a:pt x="13911" y="15003"/>
                  <a:pt x="13911" y="15003"/>
                </a:cubicBezTo>
                <a:cubicBezTo>
                  <a:pt x="13911" y="14997"/>
                  <a:pt x="13911" y="14987"/>
                  <a:pt x="13911" y="14981"/>
                </a:cubicBezTo>
                <a:cubicBezTo>
                  <a:pt x="13911" y="14981"/>
                  <a:pt x="13911" y="14984"/>
                  <a:pt x="13911" y="14984"/>
                </a:cubicBezTo>
                <a:cubicBezTo>
                  <a:pt x="13920" y="14968"/>
                  <a:pt x="13933" y="14952"/>
                  <a:pt x="13941" y="14939"/>
                </a:cubicBezTo>
                <a:cubicBezTo>
                  <a:pt x="13941" y="14939"/>
                  <a:pt x="13941" y="14942"/>
                  <a:pt x="13941" y="14942"/>
                </a:cubicBezTo>
                <a:cubicBezTo>
                  <a:pt x="13950" y="14942"/>
                  <a:pt x="13963" y="14942"/>
                  <a:pt x="13972" y="14939"/>
                </a:cubicBezTo>
                <a:cubicBezTo>
                  <a:pt x="13989" y="14955"/>
                  <a:pt x="14006" y="14971"/>
                  <a:pt x="14027" y="14987"/>
                </a:cubicBezTo>
                <a:cubicBezTo>
                  <a:pt x="14040" y="14987"/>
                  <a:pt x="14053" y="14987"/>
                  <a:pt x="14066" y="14987"/>
                </a:cubicBezTo>
                <a:cubicBezTo>
                  <a:pt x="14070" y="14984"/>
                  <a:pt x="14070" y="14984"/>
                  <a:pt x="14075" y="14981"/>
                </a:cubicBezTo>
                <a:cubicBezTo>
                  <a:pt x="14075" y="14984"/>
                  <a:pt x="14070" y="14984"/>
                  <a:pt x="14070" y="14987"/>
                </a:cubicBezTo>
                <a:cubicBezTo>
                  <a:pt x="14058" y="14987"/>
                  <a:pt x="14040" y="14987"/>
                  <a:pt x="14027" y="14987"/>
                </a:cubicBezTo>
                <a:cubicBezTo>
                  <a:pt x="14019" y="14971"/>
                  <a:pt x="14010" y="14955"/>
                  <a:pt x="14002" y="14936"/>
                </a:cubicBezTo>
                <a:cubicBezTo>
                  <a:pt x="14002" y="14936"/>
                  <a:pt x="14010" y="14936"/>
                  <a:pt x="14010" y="14936"/>
                </a:cubicBezTo>
                <a:lnTo>
                  <a:pt x="14006" y="14939"/>
                </a:lnTo>
                <a:cubicBezTo>
                  <a:pt x="13997" y="14939"/>
                  <a:pt x="13984" y="14939"/>
                  <a:pt x="13976" y="14939"/>
                </a:cubicBezTo>
                <a:cubicBezTo>
                  <a:pt x="13967" y="14917"/>
                  <a:pt x="13959" y="14894"/>
                  <a:pt x="13950" y="14872"/>
                </a:cubicBezTo>
                <a:lnTo>
                  <a:pt x="13954" y="14875"/>
                </a:lnTo>
                <a:cubicBezTo>
                  <a:pt x="13972" y="14859"/>
                  <a:pt x="13993" y="14846"/>
                  <a:pt x="14010" y="14830"/>
                </a:cubicBezTo>
                <a:cubicBezTo>
                  <a:pt x="14010" y="14827"/>
                  <a:pt x="14015" y="14824"/>
                  <a:pt x="14015" y="14824"/>
                </a:cubicBezTo>
                <a:cubicBezTo>
                  <a:pt x="14015" y="14817"/>
                  <a:pt x="14010" y="14814"/>
                  <a:pt x="14010" y="14808"/>
                </a:cubicBezTo>
                <a:cubicBezTo>
                  <a:pt x="14006" y="14808"/>
                  <a:pt x="14006" y="14804"/>
                  <a:pt x="14002" y="14804"/>
                </a:cubicBezTo>
                <a:cubicBezTo>
                  <a:pt x="14006" y="14804"/>
                  <a:pt x="14010" y="14808"/>
                  <a:pt x="14015" y="14808"/>
                </a:cubicBezTo>
                <a:cubicBezTo>
                  <a:pt x="14015" y="14817"/>
                  <a:pt x="14015" y="14827"/>
                  <a:pt x="14015" y="14833"/>
                </a:cubicBezTo>
                <a:cubicBezTo>
                  <a:pt x="14002" y="14817"/>
                  <a:pt x="13984" y="14804"/>
                  <a:pt x="13972" y="14788"/>
                </a:cubicBezTo>
                <a:cubicBezTo>
                  <a:pt x="13997" y="14782"/>
                  <a:pt x="14019" y="14772"/>
                  <a:pt x="14045" y="14766"/>
                </a:cubicBezTo>
                <a:lnTo>
                  <a:pt x="14040" y="14766"/>
                </a:lnTo>
                <a:cubicBezTo>
                  <a:pt x="14053" y="14766"/>
                  <a:pt x="14062" y="14766"/>
                  <a:pt x="14075" y="14766"/>
                </a:cubicBezTo>
                <a:lnTo>
                  <a:pt x="14070" y="14766"/>
                </a:lnTo>
                <a:lnTo>
                  <a:pt x="14083" y="14766"/>
                </a:lnTo>
                <a:cubicBezTo>
                  <a:pt x="14083" y="14766"/>
                  <a:pt x="14096" y="14766"/>
                  <a:pt x="14096" y="14766"/>
                </a:cubicBezTo>
                <a:cubicBezTo>
                  <a:pt x="14109" y="14772"/>
                  <a:pt x="14118" y="14779"/>
                  <a:pt x="14131" y="14785"/>
                </a:cubicBezTo>
                <a:cubicBezTo>
                  <a:pt x="14131" y="14785"/>
                  <a:pt x="14135" y="14788"/>
                  <a:pt x="14135" y="14788"/>
                </a:cubicBezTo>
                <a:cubicBezTo>
                  <a:pt x="14135" y="14788"/>
                  <a:pt x="14131" y="14785"/>
                  <a:pt x="14131" y="14785"/>
                </a:cubicBezTo>
                <a:cubicBezTo>
                  <a:pt x="14131" y="14779"/>
                  <a:pt x="14131" y="14769"/>
                  <a:pt x="14131" y="14763"/>
                </a:cubicBezTo>
                <a:cubicBezTo>
                  <a:pt x="14131" y="14763"/>
                  <a:pt x="14135" y="14759"/>
                  <a:pt x="14135" y="14759"/>
                </a:cubicBezTo>
                <a:cubicBezTo>
                  <a:pt x="14135" y="14759"/>
                  <a:pt x="14131" y="14763"/>
                  <a:pt x="14131" y="14763"/>
                </a:cubicBezTo>
                <a:cubicBezTo>
                  <a:pt x="14118" y="14763"/>
                  <a:pt x="14105" y="14763"/>
                  <a:pt x="14092" y="14766"/>
                </a:cubicBezTo>
                <a:cubicBezTo>
                  <a:pt x="14083" y="14750"/>
                  <a:pt x="14075" y="14734"/>
                  <a:pt x="14066" y="14718"/>
                </a:cubicBezTo>
                <a:lnTo>
                  <a:pt x="14070" y="14721"/>
                </a:lnTo>
                <a:cubicBezTo>
                  <a:pt x="14049" y="14714"/>
                  <a:pt x="14027" y="14705"/>
                  <a:pt x="14006" y="14698"/>
                </a:cubicBezTo>
                <a:lnTo>
                  <a:pt x="14010" y="14698"/>
                </a:lnTo>
                <a:cubicBezTo>
                  <a:pt x="14010" y="14692"/>
                  <a:pt x="14010" y="14682"/>
                  <a:pt x="14010" y="14676"/>
                </a:cubicBezTo>
                <a:lnTo>
                  <a:pt x="14010" y="14676"/>
                </a:lnTo>
                <a:cubicBezTo>
                  <a:pt x="14066" y="14673"/>
                  <a:pt x="14092" y="14647"/>
                  <a:pt x="14101" y="14609"/>
                </a:cubicBezTo>
                <a:cubicBezTo>
                  <a:pt x="14101" y="14609"/>
                  <a:pt x="14101" y="14609"/>
                  <a:pt x="14101" y="14609"/>
                </a:cubicBezTo>
                <a:cubicBezTo>
                  <a:pt x="14088" y="14605"/>
                  <a:pt x="14079" y="14605"/>
                  <a:pt x="14066" y="14602"/>
                </a:cubicBezTo>
                <a:lnTo>
                  <a:pt x="14066" y="14602"/>
                </a:lnTo>
                <a:cubicBezTo>
                  <a:pt x="14066" y="14580"/>
                  <a:pt x="14070" y="14557"/>
                  <a:pt x="14070" y="14535"/>
                </a:cubicBezTo>
                <a:cubicBezTo>
                  <a:pt x="14070" y="14535"/>
                  <a:pt x="14070" y="14544"/>
                  <a:pt x="14070" y="14544"/>
                </a:cubicBezTo>
                <a:lnTo>
                  <a:pt x="14066" y="14538"/>
                </a:lnTo>
                <a:cubicBezTo>
                  <a:pt x="14062" y="14532"/>
                  <a:pt x="14062" y="14525"/>
                  <a:pt x="14066" y="14519"/>
                </a:cubicBezTo>
                <a:cubicBezTo>
                  <a:pt x="14066" y="14519"/>
                  <a:pt x="14066" y="14519"/>
                  <a:pt x="14066" y="14519"/>
                </a:cubicBezTo>
                <a:cubicBezTo>
                  <a:pt x="14096" y="14509"/>
                  <a:pt x="14126" y="14503"/>
                  <a:pt x="14096" y="14471"/>
                </a:cubicBezTo>
                <a:lnTo>
                  <a:pt x="14096" y="14471"/>
                </a:lnTo>
                <a:cubicBezTo>
                  <a:pt x="14096" y="14464"/>
                  <a:pt x="14096" y="14454"/>
                  <a:pt x="14096" y="14448"/>
                </a:cubicBezTo>
                <a:lnTo>
                  <a:pt x="14092" y="14448"/>
                </a:lnTo>
                <a:cubicBezTo>
                  <a:pt x="14096" y="14445"/>
                  <a:pt x="14101" y="14442"/>
                  <a:pt x="14101" y="14442"/>
                </a:cubicBezTo>
                <a:cubicBezTo>
                  <a:pt x="14101" y="14435"/>
                  <a:pt x="14096" y="14429"/>
                  <a:pt x="14092" y="14426"/>
                </a:cubicBezTo>
                <a:lnTo>
                  <a:pt x="14092" y="14426"/>
                </a:lnTo>
                <a:cubicBezTo>
                  <a:pt x="14131" y="14358"/>
                  <a:pt x="14169" y="14374"/>
                  <a:pt x="14208" y="14426"/>
                </a:cubicBezTo>
                <a:cubicBezTo>
                  <a:pt x="14208" y="14426"/>
                  <a:pt x="14217" y="14429"/>
                  <a:pt x="14217" y="14429"/>
                </a:cubicBezTo>
                <a:cubicBezTo>
                  <a:pt x="14217" y="14429"/>
                  <a:pt x="14212" y="14426"/>
                  <a:pt x="14212" y="14426"/>
                </a:cubicBezTo>
                <a:cubicBezTo>
                  <a:pt x="14212" y="14397"/>
                  <a:pt x="14212" y="14368"/>
                  <a:pt x="14212" y="14339"/>
                </a:cubicBezTo>
                <a:cubicBezTo>
                  <a:pt x="14212" y="14339"/>
                  <a:pt x="14212" y="14339"/>
                  <a:pt x="14212" y="14339"/>
                </a:cubicBezTo>
                <a:cubicBezTo>
                  <a:pt x="14221" y="14323"/>
                  <a:pt x="14230" y="14310"/>
                  <a:pt x="14242" y="14294"/>
                </a:cubicBezTo>
                <a:cubicBezTo>
                  <a:pt x="14264" y="14288"/>
                  <a:pt x="14281" y="14278"/>
                  <a:pt x="14303" y="14272"/>
                </a:cubicBezTo>
                <a:cubicBezTo>
                  <a:pt x="14311" y="14272"/>
                  <a:pt x="14324" y="14272"/>
                  <a:pt x="14333" y="14272"/>
                </a:cubicBezTo>
                <a:lnTo>
                  <a:pt x="14333" y="14272"/>
                </a:lnTo>
                <a:cubicBezTo>
                  <a:pt x="14346" y="14288"/>
                  <a:pt x="14354" y="14304"/>
                  <a:pt x="14367" y="14316"/>
                </a:cubicBezTo>
                <a:cubicBezTo>
                  <a:pt x="14367" y="14316"/>
                  <a:pt x="14367" y="14316"/>
                  <a:pt x="14367" y="14316"/>
                </a:cubicBezTo>
                <a:cubicBezTo>
                  <a:pt x="14406" y="14352"/>
                  <a:pt x="14350" y="14361"/>
                  <a:pt x="14337" y="14384"/>
                </a:cubicBezTo>
                <a:cubicBezTo>
                  <a:pt x="14337" y="14384"/>
                  <a:pt x="14341" y="14384"/>
                  <a:pt x="14341" y="14384"/>
                </a:cubicBezTo>
                <a:cubicBezTo>
                  <a:pt x="14333" y="14390"/>
                  <a:pt x="14324" y="14400"/>
                  <a:pt x="14311" y="14406"/>
                </a:cubicBezTo>
                <a:cubicBezTo>
                  <a:pt x="14311" y="14406"/>
                  <a:pt x="14307" y="14410"/>
                  <a:pt x="14307" y="14410"/>
                </a:cubicBezTo>
                <a:lnTo>
                  <a:pt x="14294" y="14410"/>
                </a:lnTo>
                <a:cubicBezTo>
                  <a:pt x="14294" y="14410"/>
                  <a:pt x="14281" y="14406"/>
                  <a:pt x="14281" y="14406"/>
                </a:cubicBezTo>
                <a:cubicBezTo>
                  <a:pt x="14281" y="14406"/>
                  <a:pt x="14277" y="14403"/>
                  <a:pt x="14277" y="14403"/>
                </a:cubicBezTo>
                <a:lnTo>
                  <a:pt x="14281" y="14406"/>
                </a:lnTo>
                <a:cubicBezTo>
                  <a:pt x="14290" y="14429"/>
                  <a:pt x="14303" y="14448"/>
                  <a:pt x="14311" y="14471"/>
                </a:cubicBezTo>
                <a:lnTo>
                  <a:pt x="14307" y="14474"/>
                </a:lnTo>
                <a:cubicBezTo>
                  <a:pt x="14307" y="14480"/>
                  <a:pt x="14307" y="14490"/>
                  <a:pt x="14307" y="14496"/>
                </a:cubicBezTo>
                <a:lnTo>
                  <a:pt x="14303" y="14493"/>
                </a:lnTo>
                <a:cubicBezTo>
                  <a:pt x="14311" y="14522"/>
                  <a:pt x="14324" y="14551"/>
                  <a:pt x="14333" y="14580"/>
                </a:cubicBezTo>
                <a:lnTo>
                  <a:pt x="14333" y="14580"/>
                </a:lnTo>
                <a:cubicBezTo>
                  <a:pt x="14333" y="14589"/>
                  <a:pt x="14333" y="14596"/>
                  <a:pt x="14333" y="14605"/>
                </a:cubicBezTo>
                <a:lnTo>
                  <a:pt x="14333" y="14605"/>
                </a:lnTo>
                <a:cubicBezTo>
                  <a:pt x="14324" y="14650"/>
                  <a:pt x="14311" y="14692"/>
                  <a:pt x="14303" y="14737"/>
                </a:cubicBezTo>
                <a:cubicBezTo>
                  <a:pt x="14303" y="14737"/>
                  <a:pt x="14303" y="14737"/>
                  <a:pt x="14303" y="14737"/>
                </a:cubicBezTo>
                <a:cubicBezTo>
                  <a:pt x="14294" y="14814"/>
                  <a:pt x="14285" y="14891"/>
                  <a:pt x="14268" y="14968"/>
                </a:cubicBezTo>
                <a:cubicBezTo>
                  <a:pt x="14264" y="15000"/>
                  <a:pt x="14260" y="15045"/>
                  <a:pt x="14182" y="15023"/>
                </a:cubicBezTo>
                <a:cubicBezTo>
                  <a:pt x="14174" y="15029"/>
                  <a:pt x="14169" y="15032"/>
                  <a:pt x="14161" y="15039"/>
                </a:cubicBezTo>
                <a:cubicBezTo>
                  <a:pt x="14156" y="15035"/>
                  <a:pt x="14152" y="15029"/>
                  <a:pt x="14148" y="15026"/>
                </a:cubicBezTo>
                <a:cubicBezTo>
                  <a:pt x="14144" y="15026"/>
                  <a:pt x="14144" y="15026"/>
                  <a:pt x="14139" y="15029"/>
                </a:cubicBezTo>
                <a:cubicBezTo>
                  <a:pt x="14144" y="15029"/>
                  <a:pt x="14144" y="15029"/>
                  <a:pt x="14148" y="15026"/>
                </a:cubicBezTo>
                <a:cubicBezTo>
                  <a:pt x="14161" y="15026"/>
                  <a:pt x="14169" y="15023"/>
                  <a:pt x="14182" y="15023"/>
                </a:cubicBezTo>
                <a:cubicBezTo>
                  <a:pt x="14281" y="15100"/>
                  <a:pt x="14208" y="15465"/>
                  <a:pt x="14088" y="15510"/>
                </a:cubicBezTo>
                <a:cubicBezTo>
                  <a:pt x="14088" y="15510"/>
                  <a:pt x="14083" y="15507"/>
                  <a:pt x="14083" y="15507"/>
                </a:cubicBezTo>
                <a:lnTo>
                  <a:pt x="14088" y="15510"/>
                </a:lnTo>
                <a:cubicBezTo>
                  <a:pt x="14182" y="15555"/>
                  <a:pt x="14152" y="15600"/>
                  <a:pt x="14088" y="15642"/>
                </a:cubicBezTo>
                <a:cubicBezTo>
                  <a:pt x="14088" y="15642"/>
                  <a:pt x="14083" y="15645"/>
                  <a:pt x="14083" y="15645"/>
                </a:cubicBezTo>
                <a:lnTo>
                  <a:pt x="14088" y="15642"/>
                </a:lnTo>
                <a:cubicBezTo>
                  <a:pt x="14131" y="15844"/>
                  <a:pt x="14062" y="16040"/>
                  <a:pt x="14002" y="16236"/>
                </a:cubicBezTo>
                <a:cubicBezTo>
                  <a:pt x="13980" y="16236"/>
                  <a:pt x="13959" y="16236"/>
                  <a:pt x="13937" y="16239"/>
                </a:cubicBezTo>
                <a:cubicBezTo>
                  <a:pt x="13937" y="16245"/>
                  <a:pt x="13937" y="16255"/>
                  <a:pt x="13937" y="16261"/>
                </a:cubicBezTo>
                <a:cubicBezTo>
                  <a:pt x="13937" y="16265"/>
                  <a:pt x="13937" y="16265"/>
                  <a:pt x="13937" y="16268"/>
                </a:cubicBezTo>
                <a:cubicBezTo>
                  <a:pt x="13937" y="16265"/>
                  <a:pt x="13937" y="16265"/>
                  <a:pt x="13937" y="16261"/>
                </a:cubicBezTo>
                <a:cubicBezTo>
                  <a:pt x="13937" y="16255"/>
                  <a:pt x="13937" y="16245"/>
                  <a:pt x="13937" y="16239"/>
                </a:cubicBezTo>
                <a:cubicBezTo>
                  <a:pt x="13959" y="16239"/>
                  <a:pt x="13980" y="16239"/>
                  <a:pt x="14006" y="16239"/>
                </a:cubicBezTo>
                <a:cubicBezTo>
                  <a:pt x="14023" y="16290"/>
                  <a:pt x="14023" y="16335"/>
                  <a:pt x="13972" y="16377"/>
                </a:cubicBezTo>
                <a:cubicBezTo>
                  <a:pt x="13959" y="16371"/>
                  <a:pt x="13950" y="16361"/>
                  <a:pt x="13937" y="16355"/>
                </a:cubicBezTo>
                <a:cubicBezTo>
                  <a:pt x="13929" y="16355"/>
                  <a:pt x="13920" y="16355"/>
                  <a:pt x="13911" y="16355"/>
                </a:cubicBezTo>
                <a:cubicBezTo>
                  <a:pt x="13911" y="16355"/>
                  <a:pt x="13907" y="16358"/>
                  <a:pt x="13907" y="16358"/>
                </a:cubicBezTo>
                <a:lnTo>
                  <a:pt x="13911" y="16355"/>
                </a:lnTo>
                <a:cubicBezTo>
                  <a:pt x="13920" y="16355"/>
                  <a:pt x="13929" y="16355"/>
                  <a:pt x="13941" y="16355"/>
                </a:cubicBezTo>
                <a:cubicBezTo>
                  <a:pt x="13954" y="16361"/>
                  <a:pt x="13963" y="16371"/>
                  <a:pt x="13976" y="16377"/>
                </a:cubicBezTo>
                <a:cubicBezTo>
                  <a:pt x="14023" y="16419"/>
                  <a:pt x="13984" y="16441"/>
                  <a:pt x="13946" y="16467"/>
                </a:cubicBezTo>
                <a:cubicBezTo>
                  <a:pt x="13941" y="16467"/>
                  <a:pt x="13937" y="16467"/>
                  <a:pt x="13933" y="16467"/>
                </a:cubicBezTo>
                <a:cubicBezTo>
                  <a:pt x="13937" y="16467"/>
                  <a:pt x="13941" y="16467"/>
                  <a:pt x="13941" y="16467"/>
                </a:cubicBezTo>
                <a:cubicBezTo>
                  <a:pt x="13993" y="16586"/>
                  <a:pt x="13959" y="16695"/>
                  <a:pt x="13881" y="16797"/>
                </a:cubicBezTo>
                <a:lnTo>
                  <a:pt x="13886" y="16797"/>
                </a:lnTo>
                <a:cubicBezTo>
                  <a:pt x="13877" y="16801"/>
                  <a:pt x="13868" y="16801"/>
                  <a:pt x="13860" y="16801"/>
                </a:cubicBezTo>
                <a:cubicBezTo>
                  <a:pt x="13855" y="16797"/>
                  <a:pt x="13851" y="16794"/>
                  <a:pt x="13847" y="16791"/>
                </a:cubicBezTo>
                <a:cubicBezTo>
                  <a:pt x="13838" y="16785"/>
                  <a:pt x="13830" y="16778"/>
                  <a:pt x="13821" y="16772"/>
                </a:cubicBezTo>
                <a:lnTo>
                  <a:pt x="13825" y="16775"/>
                </a:lnTo>
                <a:cubicBezTo>
                  <a:pt x="13821" y="16769"/>
                  <a:pt x="13821" y="16762"/>
                  <a:pt x="13825" y="16753"/>
                </a:cubicBezTo>
                <a:cubicBezTo>
                  <a:pt x="13830" y="16749"/>
                  <a:pt x="13834" y="16746"/>
                  <a:pt x="13838" y="16740"/>
                </a:cubicBezTo>
                <a:cubicBezTo>
                  <a:pt x="13834" y="16743"/>
                  <a:pt x="13830" y="16749"/>
                  <a:pt x="13825" y="16753"/>
                </a:cubicBezTo>
                <a:cubicBezTo>
                  <a:pt x="13812" y="16762"/>
                  <a:pt x="13774" y="16724"/>
                  <a:pt x="13774" y="16765"/>
                </a:cubicBezTo>
                <a:cubicBezTo>
                  <a:pt x="13769" y="16769"/>
                  <a:pt x="13765" y="16772"/>
                  <a:pt x="13761" y="16775"/>
                </a:cubicBezTo>
                <a:cubicBezTo>
                  <a:pt x="13744" y="16765"/>
                  <a:pt x="13726" y="16759"/>
                  <a:pt x="13709" y="16749"/>
                </a:cubicBezTo>
                <a:cubicBezTo>
                  <a:pt x="13722" y="16746"/>
                  <a:pt x="13731" y="16746"/>
                  <a:pt x="13714" y="16749"/>
                </a:cubicBezTo>
                <a:cubicBezTo>
                  <a:pt x="13718" y="16736"/>
                  <a:pt x="13718" y="16746"/>
                  <a:pt x="13714" y="16753"/>
                </a:cubicBezTo>
                <a:cubicBezTo>
                  <a:pt x="13692" y="16753"/>
                  <a:pt x="13671" y="16749"/>
                  <a:pt x="13653" y="16749"/>
                </a:cubicBezTo>
                <a:cubicBezTo>
                  <a:pt x="13653" y="16749"/>
                  <a:pt x="13658" y="16753"/>
                  <a:pt x="13658" y="16753"/>
                </a:cubicBezTo>
                <a:cubicBezTo>
                  <a:pt x="13658" y="16746"/>
                  <a:pt x="13658" y="16736"/>
                  <a:pt x="13658" y="16730"/>
                </a:cubicBezTo>
                <a:cubicBezTo>
                  <a:pt x="13658" y="16724"/>
                  <a:pt x="13658" y="16717"/>
                  <a:pt x="13658" y="16708"/>
                </a:cubicBezTo>
                <a:cubicBezTo>
                  <a:pt x="13658" y="16701"/>
                  <a:pt x="13658" y="16692"/>
                  <a:pt x="13662" y="16685"/>
                </a:cubicBezTo>
                <a:cubicBezTo>
                  <a:pt x="13662" y="16685"/>
                  <a:pt x="13658" y="16688"/>
                  <a:pt x="13658" y="16688"/>
                </a:cubicBezTo>
                <a:cubicBezTo>
                  <a:pt x="13666" y="16682"/>
                  <a:pt x="13679" y="16672"/>
                  <a:pt x="13688" y="16666"/>
                </a:cubicBezTo>
                <a:cubicBezTo>
                  <a:pt x="13688" y="16666"/>
                  <a:pt x="13688" y="16666"/>
                  <a:pt x="13688" y="16666"/>
                </a:cubicBezTo>
                <a:cubicBezTo>
                  <a:pt x="13696" y="16666"/>
                  <a:pt x="13709" y="16666"/>
                  <a:pt x="13718" y="16663"/>
                </a:cubicBezTo>
                <a:cubicBezTo>
                  <a:pt x="13718" y="16663"/>
                  <a:pt x="13722" y="16666"/>
                  <a:pt x="13722" y="16666"/>
                </a:cubicBezTo>
                <a:cubicBezTo>
                  <a:pt x="13722" y="16666"/>
                  <a:pt x="13718" y="16663"/>
                  <a:pt x="13718" y="16663"/>
                </a:cubicBezTo>
                <a:cubicBezTo>
                  <a:pt x="13718" y="16656"/>
                  <a:pt x="13718" y="16647"/>
                  <a:pt x="13718" y="16640"/>
                </a:cubicBezTo>
                <a:cubicBezTo>
                  <a:pt x="13722" y="16637"/>
                  <a:pt x="13727" y="16634"/>
                  <a:pt x="13727" y="16634"/>
                </a:cubicBezTo>
                <a:cubicBezTo>
                  <a:pt x="13727" y="16627"/>
                  <a:pt x="13722" y="16624"/>
                  <a:pt x="13718" y="16621"/>
                </a:cubicBezTo>
                <a:cubicBezTo>
                  <a:pt x="13718" y="16614"/>
                  <a:pt x="13718" y="16605"/>
                  <a:pt x="13718" y="16598"/>
                </a:cubicBezTo>
                <a:cubicBezTo>
                  <a:pt x="13739" y="16598"/>
                  <a:pt x="13757" y="16598"/>
                  <a:pt x="13778" y="16598"/>
                </a:cubicBezTo>
                <a:cubicBezTo>
                  <a:pt x="13778" y="16598"/>
                  <a:pt x="13782" y="16602"/>
                  <a:pt x="13782" y="16602"/>
                </a:cubicBezTo>
                <a:lnTo>
                  <a:pt x="13778" y="16598"/>
                </a:lnTo>
                <a:cubicBezTo>
                  <a:pt x="13769" y="16582"/>
                  <a:pt x="13761" y="16570"/>
                  <a:pt x="13748" y="16554"/>
                </a:cubicBezTo>
                <a:cubicBezTo>
                  <a:pt x="13739" y="16531"/>
                  <a:pt x="13726" y="16509"/>
                  <a:pt x="13718" y="16486"/>
                </a:cubicBezTo>
                <a:cubicBezTo>
                  <a:pt x="13718" y="16480"/>
                  <a:pt x="13718" y="16473"/>
                  <a:pt x="13718" y="16464"/>
                </a:cubicBezTo>
                <a:cubicBezTo>
                  <a:pt x="13718" y="16457"/>
                  <a:pt x="13718" y="16448"/>
                  <a:pt x="13722" y="16441"/>
                </a:cubicBezTo>
                <a:cubicBezTo>
                  <a:pt x="13722" y="16441"/>
                  <a:pt x="13718" y="16444"/>
                  <a:pt x="13718" y="16444"/>
                </a:cubicBezTo>
                <a:cubicBezTo>
                  <a:pt x="13739" y="16444"/>
                  <a:pt x="13757" y="16444"/>
                  <a:pt x="13778" y="16441"/>
                </a:cubicBezTo>
                <a:cubicBezTo>
                  <a:pt x="13782" y="16448"/>
                  <a:pt x="13782" y="16451"/>
                  <a:pt x="13787" y="16457"/>
                </a:cubicBezTo>
                <a:cubicBezTo>
                  <a:pt x="13795" y="16451"/>
                  <a:pt x="13800" y="16448"/>
                  <a:pt x="13808" y="16441"/>
                </a:cubicBezTo>
                <a:cubicBezTo>
                  <a:pt x="13804" y="16438"/>
                  <a:pt x="13795" y="16438"/>
                  <a:pt x="13795" y="16435"/>
                </a:cubicBezTo>
                <a:cubicBezTo>
                  <a:pt x="13800" y="16428"/>
                  <a:pt x="13804" y="16425"/>
                  <a:pt x="13804" y="16419"/>
                </a:cubicBezTo>
                <a:cubicBezTo>
                  <a:pt x="13804" y="16412"/>
                  <a:pt x="13804" y="16403"/>
                  <a:pt x="13804" y="16396"/>
                </a:cubicBezTo>
                <a:lnTo>
                  <a:pt x="13804" y="16399"/>
                </a:lnTo>
                <a:cubicBezTo>
                  <a:pt x="13804" y="16383"/>
                  <a:pt x="13804" y="16367"/>
                  <a:pt x="13804" y="16355"/>
                </a:cubicBezTo>
                <a:lnTo>
                  <a:pt x="13804" y="16355"/>
                </a:lnTo>
                <a:cubicBezTo>
                  <a:pt x="13800" y="16348"/>
                  <a:pt x="13795" y="16345"/>
                  <a:pt x="13787" y="16338"/>
                </a:cubicBezTo>
                <a:cubicBezTo>
                  <a:pt x="13782" y="16345"/>
                  <a:pt x="13778" y="16351"/>
                  <a:pt x="13770" y="16355"/>
                </a:cubicBezTo>
                <a:lnTo>
                  <a:pt x="13774" y="16355"/>
                </a:lnTo>
                <a:cubicBezTo>
                  <a:pt x="13765" y="16332"/>
                  <a:pt x="13757" y="16310"/>
                  <a:pt x="13748" y="16287"/>
                </a:cubicBezTo>
                <a:lnTo>
                  <a:pt x="13748" y="16290"/>
                </a:lnTo>
                <a:cubicBezTo>
                  <a:pt x="13757" y="16274"/>
                  <a:pt x="13770" y="16261"/>
                  <a:pt x="13778" y="16245"/>
                </a:cubicBezTo>
                <a:lnTo>
                  <a:pt x="13774" y="16245"/>
                </a:lnTo>
                <a:cubicBezTo>
                  <a:pt x="13795" y="16239"/>
                  <a:pt x="13817" y="16229"/>
                  <a:pt x="13838" y="16223"/>
                </a:cubicBezTo>
                <a:cubicBezTo>
                  <a:pt x="13838" y="16223"/>
                  <a:pt x="13838" y="16220"/>
                  <a:pt x="13838" y="16220"/>
                </a:cubicBezTo>
                <a:lnTo>
                  <a:pt x="13834" y="16223"/>
                </a:lnTo>
                <a:cubicBezTo>
                  <a:pt x="13813" y="16223"/>
                  <a:pt x="13791" y="16220"/>
                  <a:pt x="13774" y="16220"/>
                </a:cubicBezTo>
                <a:lnTo>
                  <a:pt x="13778" y="16220"/>
                </a:lnTo>
                <a:cubicBezTo>
                  <a:pt x="13770" y="16204"/>
                  <a:pt x="13757" y="16191"/>
                  <a:pt x="13748" y="16175"/>
                </a:cubicBezTo>
                <a:lnTo>
                  <a:pt x="13748" y="16178"/>
                </a:lnTo>
                <a:cubicBezTo>
                  <a:pt x="13765" y="16152"/>
                  <a:pt x="13782" y="16127"/>
                  <a:pt x="13804" y="16091"/>
                </a:cubicBezTo>
                <a:cubicBezTo>
                  <a:pt x="13765" y="16101"/>
                  <a:pt x="13739" y="16104"/>
                  <a:pt x="13714" y="16111"/>
                </a:cubicBezTo>
                <a:lnTo>
                  <a:pt x="13718" y="16114"/>
                </a:lnTo>
                <a:cubicBezTo>
                  <a:pt x="13727" y="16091"/>
                  <a:pt x="13739" y="16069"/>
                  <a:pt x="13748" y="16046"/>
                </a:cubicBezTo>
                <a:lnTo>
                  <a:pt x="13744" y="16046"/>
                </a:lnTo>
                <a:cubicBezTo>
                  <a:pt x="13774" y="16046"/>
                  <a:pt x="13804" y="16046"/>
                  <a:pt x="13834" y="16046"/>
                </a:cubicBezTo>
                <a:cubicBezTo>
                  <a:pt x="13834" y="16046"/>
                  <a:pt x="13838" y="16050"/>
                  <a:pt x="13838" y="16050"/>
                </a:cubicBezTo>
                <a:lnTo>
                  <a:pt x="13834" y="16046"/>
                </a:lnTo>
                <a:cubicBezTo>
                  <a:pt x="13834" y="16040"/>
                  <a:pt x="13834" y="16034"/>
                  <a:pt x="13834" y="16024"/>
                </a:cubicBezTo>
                <a:cubicBezTo>
                  <a:pt x="13834" y="16018"/>
                  <a:pt x="13834" y="16008"/>
                  <a:pt x="13834" y="16001"/>
                </a:cubicBezTo>
                <a:cubicBezTo>
                  <a:pt x="13834" y="15979"/>
                  <a:pt x="13834" y="15957"/>
                  <a:pt x="13834" y="15934"/>
                </a:cubicBezTo>
                <a:cubicBezTo>
                  <a:pt x="13851" y="15912"/>
                  <a:pt x="13873" y="15892"/>
                  <a:pt x="13890" y="15870"/>
                </a:cubicBezTo>
                <a:cubicBezTo>
                  <a:pt x="13911" y="15870"/>
                  <a:pt x="13933" y="15870"/>
                  <a:pt x="13954" y="15870"/>
                </a:cubicBezTo>
                <a:cubicBezTo>
                  <a:pt x="13954" y="15860"/>
                  <a:pt x="13954" y="15851"/>
                  <a:pt x="13954" y="15841"/>
                </a:cubicBezTo>
                <a:cubicBezTo>
                  <a:pt x="13954" y="15838"/>
                  <a:pt x="13950" y="15838"/>
                  <a:pt x="13950" y="15835"/>
                </a:cubicBezTo>
                <a:cubicBezTo>
                  <a:pt x="13950" y="15835"/>
                  <a:pt x="13954" y="15838"/>
                  <a:pt x="13954" y="15838"/>
                </a:cubicBezTo>
                <a:cubicBezTo>
                  <a:pt x="13954" y="15847"/>
                  <a:pt x="13954" y="15857"/>
                  <a:pt x="13954" y="15870"/>
                </a:cubicBezTo>
                <a:cubicBezTo>
                  <a:pt x="13933" y="15870"/>
                  <a:pt x="13907" y="15870"/>
                  <a:pt x="13886" y="15867"/>
                </a:cubicBezTo>
                <a:cubicBezTo>
                  <a:pt x="13873" y="15828"/>
                  <a:pt x="13834" y="15841"/>
                  <a:pt x="13800" y="15844"/>
                </a:cubicBezTo>
                <a:cubicBezTo>
                  <a:pt x="13812" y="15828"/>
                  <a:pt x="13821" y="15815"/>
                  <a:pt x="13834" y="15799"/>
                </a:cubicBezTo>
                <a:cubicBezTo>
                  <a:pt x="13834" y="15799"/>
                  <a:pt x="13830" y="15799"/>
                  <a:pt x="13830" y="15799"/>
                </a:cubicBezTo>
                <a:cubicBezTo>
                  <a:pt x="13838" y="15793"/>
                  <a:pt x="13851" y="15783"/>
                  <a:pt x="13860" y="15777"/>
                </a:cubicBezTo>
                <a:lnTo>
                  <a:pt x="13855" y="15780"/>
                </a:lnTo>
                <a:cubicBezTo>
                  <a:pt x="13864" y="15780"/>
                  <a:pt x="13873" y="15777"/>
                  <a:pt x="13881" y="15777"/>
                </a:cubicBezTo>
                <a:lnTo>
                  <a:pt x="13890" y="15780"/>
                </a:lnTo>
                <a:cubicBezTo>
                  <a:pt x="13903" y="15780"/>
                  <a:pt x="13920" y="15783"/>
                  <a:pt x="13933" y="15783"/>
                </a:cubicBezTo>
                <a:cubicBezTo>
                  <a:pt x="13937" y="15780"/>
                  <a:pt x="13946" y="15774"/>
                  <a:pt x="13950" y="15770"/>
                </a:cubicBezTo>
                <a:cubicBezTo>
                  <a:pt x="13942" y="15767"/>
                  <a:pt x="13942" y="15761"/>
                  <a:pt x="13942" y="15754"/>
                </a:cubicBezTo>
                <a:lnTo>
                  <a:pt x="13942" y="15754"/>
                </a:lnTo>
                <a:cubicBezTo>
                  <a:pt x="13933" y="15748"/>
                  <a:pt x="13920" y="15738"/>
                  <a:pt x="13911" y="15732"/>
                </a:cubicBezTo>
                <a:lnTo>
                  <a:pt x="13916" y="15732"/>
                </a:lnTo>
                <a:cubicBezTo>
                  <a:pt x="13899" y="15709"/>
                  <a:pt x="13877" y="15687"/>
                  <a:pt x="13860" y="15664"/>
                </a:cubicBezTo>
                <a:lnTo>
                  <a:pt x="13860" y="15664"/>
                </a:lnTo>
                <a:cubicBezTo>
                  <a:pt x="13868" y="15664"/>
                  <a:pt x="13881" y="15661"/>
                  <a:pt x="13890" y="15661"/>
                </a:cubicBezTo>
                <a:cubicBezTo>
                  <a:pt x="13890" y="15661"/>
                  <a:pt x="13890" y="15664"/>
                  <a:pt x="13890" y="15664"/>
                </a:cubicBezTo>
                <a:cubicBezTo>
                  <a:pt x="13890" y="15664"/>
                  <a:pt x="13886" y="15661"/>
                  <a:pt x="13886" y="15661"/>
                </a:cubicBezTo>
                <a:cubicBezTo>
                  <a:pt x="13886" y="15639"/>
                  <a:pt x="13886" y="15616"/>
                  <a:pt x="13886" y="15597"/>
                </a:cubicBezTo>
                <a:lnTo>
                  <a:pt x="13890" y="15600"/>
                </a:lnTo>
                <a:cubicBezTo>
                  <a:pt x="13890" y="15594"/>
                  <a:pt x="13890" y="15584"/>
                  <a:pt x="13890" y="15578"/>
                </a:cubicBezTo>
                <a:cubicBezTo>
                  <a:pt x="13890" y="15578"/>
                  <a:pt x="13890" y="15578"/>
                  <a:pt x="13890" y="15578"/>
                </a:cubicBezTo>
                <a:cubicBezTo>
                  <a:pt x="13890" y="15568"/>
                  <a:pt x="13890" y="15562"/>
                  <a:pt x="13890" y="15552"/>
                </a:cubicBezTo>
                <a:cubicBezTo>
                  <a:pt x="13890" y="15552"/>
                  <a:pt x="13890" y="15555"/>
                  <a:pt x="13890" y="15555"/>
                </a:cubicBezTo>
                <a:cubicBezTo>
                  <a:pt x="13890" y="15549"/>
                  <a:pt x="13890" y="15539"/>
                  <a:pt x="13890" y="15533"/>
                </a:cubicBezTo>
                <a:cubicBezTo>
                  <a:pt x="13890" y="15533"/>
                  <a:pt x="13890" y="15536"/>
                  <a:pt x="13890" y="15536"/>
                </a:cubicBezTo>
                <a:cubicBezTo>
                  <a:pt x="13899" y="15530"/>
                  <a:pt x="13911" y="15520"/>
                  <a:pt x="13920" y="15514"/>
                </a:cubicBezTo>
                <a:lnTo>
                  <a:pt x="13916" y="15517"/>
                </a:lnTo>
                <a:cubicBezTo>
                  <a:pt x="13929" y="15510"/>
                  <a:pt x="13937" y="15501"/>
                  <a:pt x="13950" y="15494"/>
                </a:cubicBezTo>
                <a:cubicBezTo>
                  <a:pt x="13967" y="15488"/>
                  <a:pt x="13989" y="15478"/>
                  <a:pt x="14006" y="15472"/>
                </a:cubicBezTo>
                <a:cubicBezTo>
                  <a:pt x="14006" y="15472"/>
                  <a:pt x="14010" y="15472"/>
                  <a:pt x="14010" y="15469"/>
                </a:cubicBezTo>
                <a:cubicBezTo>
                  <a:pt x="14006" y="15469"/>
                  <a:pt x="14006" y="15469"/>
                  <a:pt x="14002" y="15469"/>
                </a:cubicBezTo>
                <a:cubicBezTo>
                  <a:pt x="13985" y="15478"/>
                  <a:pt x="13967" y="15485"/>
                  <a:pt x="13946" y="15494"/>
                </a:cubicBezTo>
                <a:cubicBezTo>
                  <a:pt x="13924" y="15485"/>
                  <a:pt x="13911" y="15485"/>
                  <a:pt x="13903" y="15485"/>
                </a:cubicBezTo>
                <a:lnTo>
                  <a:pt x="13903" y="15485"/>
                </a:lnTo>
                <a:close/>
                <a:moveTo>
                  <a:pt x="13778" y="16656"/>
                </a:moveTo>
                <a:cubicBezTo>
                  <a:pt x="13791" y="16656"/>
                  <a:pt x="13804" y="16656"/>
                  <a:pt x="13817" y="16656"/>
                </a:cubicBezTo>
                <a:cubicBezTo>
                  <a:pt x="13821" y="16653"/>
                  <a:pt x="13821" y="16647"/>
                  <a:pt x="13825" y="16643"/>
                </a:cubicBezTo>
                <a:cubicBezTo>
                  <a:pt x="13825" y="16647"/>
                  <a:pt x="13821" y="16653"/>
                  <a:pt x="13821" y="16656"/>
                </a:cubicBezTo>
                <a:cubicBezTo>
                  <a:pt x="13804" y="16656"/>
                  <a:pt x="13791" y="16656"/>
                  <a:pt x="13778" y="16656"/>
                </a:cubicBezTo>
                <a:lnTo>
                  <a:pt x="13774" y="16653"/>
                </a:lnTo>
                <a:cubicBezTo>
                  <a:pt x="13774" y="16653"/>
                  <a:pt x="13778" y="16656"/>
                  <a:pt x="13778" y="16656"/>
                </a:cubicBezTo>
                <a:close/>
                <a:moveTo>
                  <a:pt x="13877" y="16566"/>
                </a:moveTo>
                <a:cubicBezTo>
                  <a:pt x="13886" y="16557"/>
                  <a:pt x="13894" y="16547"/>
                  <a:pt x="13903" y="16537"/>
                </a:cubicBezTo>
                <a:cubicBezTo>
                  <a:pt x="13903" y="16537"/>
                  <a:pt x="13903" y="16537"/>
                  <a:pt x="13903" y="16537"/>
                </a:cubicBezTo>
                <a:cubicBezTo>
                  <a:pt x="13894" y="16550"/>
                  <a:pt x="13886" y="16560"/>
                  <a:pt x="13877" y="16566"/>
                </a:cubicBezTo>
                <a:cubicBezTo>
                  <a:pt x="13864" y="16566"/>
                  <a:pt x="13851" y="16566"/>
                  <a:pt x="13838" y="16566"/>
                </a:cubicBezTo>
                <a:cubicBezTo>
                  <a:pt x="13843" y="16550"/>
                  <a:pt x="13843" y="16534"/>
                  <a:pt x="13847" y="16518"/>
                </a:cubicBezTo>
                <a:lnTo>
                  <a:pt x="13851" y="16515"/>
                </a:lnTo>
                <a:cubicBezTo>
                  <a:pt x="13851" y="16515"/>
                  <a:pt x="13847" y="16518"/>
                  <a:pt x="13847" y="16518"/>
                </a:cubicBezTo>
                <a:cubicBezTo>
                  <a:pt x="13847" y="16534"/>
                  <a:pt x="13843" y="16550"/>
                  <a:pt x="13843" y="16566"/>
                </a:cubicBezTo>
                <a:cubicBezTo>
                  <a:pt x="13851" y="16566"/>
                  <a:pt x="13864" y="16566"/>
                  <a:pt x="13877" y="16566"/>
                </a:cubicBezTo>
                <a:close/>
                <a:moveTo>
                  <a:pt x="13933" y="16123"/>
                </a:moveTo>
                <a:cubicBezTo>
                  <a:pt x="13937" y="16123"/>
                  <a:pt x="13937" y="16123"/>
                  <a:pt x="13942" y="16120"/>
                </a:cubicBezTo>
                <a:cubicBezTo>
                  <a:pt x="13937" y="16123"/>
                  <a:pt x="13933" y="16123"/>
                  <a:pt x="13933" y="16123"/>
                </a:cubicBezTo>
                <a:cubicBezTo>
                  <a:pt x="13929" y="16123"/>
                  <a:pt x="13924" y="16123"/>
                  <a:pt x="13924" y="16127"/>
                </a:cubicBezTo>
                <a:cubicBezTo>
                  <a:pt x="13924" y="16123"/>
                  <a:pt x="13929" y="16123"/>
                  <a:pt x="13933" y="16123"/>
                </a:cubicBezTo>
                <a:close/>
                <a:moveTo>
                  <a:pt x="13933" y="16056"/>
                </a:moveTo>
                <a:lnTo>
                  <a:pt x="13937" y="16059"/>
                </a:lnTo>
                <a:lnTo>
                  <a:pt x="13933" y="16056"/>
                </a:lnTo>
                <a:lnTo>
                  <a:pt x="13933" y="16056"/>
                </a:lnTo>
                <a:cubicBezTo>
                  <a:pt x="13929" y="16056"/>
                  <a:pt x="13933" y="16059"/>
                  <a:pt x="13933" y="16056"/>
                </a:cubicBezTo>
                <a:close/>
                <a:moveTo>
                  <a:pt x="14049" y="15552"/>
                </a:moveTo>
                <a:cubicBezTo>
                  <a:pt x="14049" y="15555"/>
                  <a:pt x="14049" y="15555"/>
                  <a:pt x="14053" y="15559"/>
                </a:cubicBezTo>
                <a:cubicBezTo>
                  <a:pt x="14049" y="15555"/>
                  <a:pt x="14049" y="15552"/>
                  <a:pt x="14049" y="15552"/>
                </a:cubicBezTo>
                <a:cubicBezTo>
                  <a:pt x="14040" y="15549"/>
                  <a:pt x="14028" y="15549"/>
                  <a:pt x="14015" y="15549"/>
                </a:cubicBezTo>
                <a:cubicBezTo>
                  <a:pt x="14015" y="15565"/>
                  <a:pt x="14019" y="15581"/>
                  <a:pt x="14019" y="15597"/>
                </a:cubicBezTo>
                <a:cubicBezTo>
                  <a:pt x="14019" y="15600"/>
                  <a:pt x="14019" y="15600"/>
                  <a:pt x="14023" y="15604"/>
                </a:cubicBezTo>
                <a:cubicBezTo>
                  <a:pt x="14023" y="15600"/>
                  <a:pt x="14023" y="15600"/>
                  <a:pt x="14023" y="15597"/>
                </a:cubicBezTo>
                <a:cubicBezTo>
                  <a:pt x="14019" y="15581"/>
                  <a:pt x="14019" y="15565"/>
                  <a:pt x="14015" y="15549"/>
                </a:cubicBezTo>
                <a:cubicBezTo>
                  <a:pt x="14028" y="15549"/>
                  <a:pt x="14036" y="15549"/>
                  <a:pt x="14049" y="15552"/>
                </a:cubicBezTo>
                <a:close/>
                <a:moveTo>
                  <a:pt x="14019" y="15398"/>
                </a:moveTo>
                <a:cubicBezTo>
                  <a:pt x="14023" y="15395"/>
                  <a:pt x="14023" y="15395"/>
                  <a:pt x="14028" y="15392"/>
                </a:cubicBezTo>
                <a:cubicBezTo>
                  <a:pt x="14028" y="15395"/>
                  <a:pt x="14023" y="15395"/>
                  <a:pt x="14019" y="15398"/>
                </a:cubicBezTo>
                <a:cubicBezTo>
                  <a:pt x="14010" y="15398"/>
                  <a:pt x="13997" y="15398"/>
                  <a:pt x="13985" y="15398"/>
                </a:cubicBezTo>
                <a:cubicBezTo>
                  <a:pt x="13985" y="15398"/>
                  <a:pt x="13985" y="15398"/>
                  <a:pt x="13985" y="15398"/>
                </a:cubicBezTo>
                <a:cubicBezTo>
                  <a:pt x="13997" y="15398"/>
                  <a:pt x="14010" y="15398"/>
                  <a:pt x="14019" y="15398"/>
                </a:cubicBezTo>
                <a:close/>
                <a:moveTo>
                  <a:pt x="14049" y="15064"/>
                </a:moveTo>
                <a:cubicBezTo>
                  <a:pt x="14053" y="15064"/>
                  <a:pt x="14053" y="15064"/>
                  <a:pt x="14058" y="15061"/>
                </a:cubicBezTo>
                <a:cubicBezTo>
                  <a:pt x="14053" y="15064"/>
                  <a:pt x="14053" y="15064"/>
                  <a:pt x="14049" y="15064"/>
                </a:cubicBezTo>
                <a:cubicBezTo>
                  <a:pt x="14045" y="15064"/>
                  <a:pt x="14045" y="15064"/>
                  <a:pt x="14040" y="15064"/>
                </a:cubicBezTo>
                <a:cubicBezTo>
                  <a:pt x="14045" y="15068"/>
                  <a:pt x="14045" y="15068"/>
                  <a:pt x="14049" y="15064"/>
                </a:cubicBezTo>
                <a:close/>
                <a:moveTo>
                  <a:pt x="13989" y="15019"/>
                </a:moveTo>
                <a:lnTo>
                  <a:pt x="13989" y="15019"/>
                </a:lnTo>
                <a:cubicBezTo>
                  <a:pt x="13989" y="15019"/>
                  <a:pt x="13989" y="15019"/>
                  <a:pt x="13989" y="15019"/>
                </a:cubicBezTo>
                <a:close/>
                <a:moveTo>
                  <a:pt x="14169" y="14933"/>
                </a:moveTo>
                <a:cubicBezTo>
                  <a:pt x="14174" y="14933"/>
                  <a:pt x="14174" y="14933"/>
                  <a:pt x="14178" y="14930"/>
                </a:cubicBezTo>
                <a:cubicBezTo>
                  <a:pt x="14174" y="14933"/>
                  <a:pt x="14169" y="14933"/>
                  <a:pt x="14169" y="14933"/>
                </a:cubicBezTo>
                <a:cubicBezTo>
                  <a:pt x="14165" y="14933"/>
                  <a:pt x="14165" y="14933"/>
                  <a:pt x="14161" y="14933"/>
                </a:cubicBezTo>
                <a:cubicBezTo>
                  <a:pt x="14161" y="14936"/>
                  <a:pt x="14165" y="14933"/>
                  <a:pt x="14169" y="14933"/>
                </a:cubicBezTo>
                <a:close/>
                <a:moveTo>
                  <a:pt x="14225" y="14538"/>
                </a:moveTo>
                <a:lnTo>
                  <a:pt x="14225" y="14538"/>
                </a:lnTo>
                <a:cubicBezTo>
                  <a:pt x="14230" y="14535"/>
                  <a:pt x="14225" y="14535"/>
                  <a:pt x="14225" y="14538"/>
                </a:cubicBezTo>
                <a:lnTo>
                  <a:pt x="14221" y="14541"/>
                </a:lnTo>
                <a:lnTo>
                  <a:pt x="14225" y="14538"/>
                </a:lnTo>
                <a:close/>
                <a:moveTo>
                  <a:pt x="14195" y="14711"/>
                </a:moveTo>
                <a:lnTo>
                  <a:pt x="14204" y="14714"/>
                </a:lnTo>
                <a:lnTo>
                  <a:pt x="14195" y="14711"/>
                </a:lnTo>
                <a:cubicBezTo>
                  <a:pt x="14195" y="14711"/>
                  <a:pt x="14191" y="14708"/>
                  <a:pt x="14187" y="14708"/>
                </a:cubicBezTo>
                <a:cubicBezTo>
                  <a:pt x="14191" y="14708"/>
                  <a:pt x="14195" y="14705"/>
                  <a:pt x="14200" y="14705"/>
                </a:cubicBezTo>
                <a:cubicBezTo>
                  <a:pt x="14200" y="14708"/>
                  <a:pt x="14200" y="14711"/>
                  <a:pt x="14195" y="14711"/>
                </a:cubicBezTo>
                <a:close/>
                <a:moveTo>
                  <a:pt x="13821" y="16101"/>
                </a:moveTo>
                <a:lnTo>
                  <a:pt x="13825" y="16107"/>
                </a:lnTo>
                <a:lnTo>
                  <a:pt x="13830" y="16101"/>
                </a:lnTo>
                <a:lnTo>
                  <a:pt x="13821" y="16101"/>
                </a:lnTo>
                <a:close/>
                <a:moveTo>
                  <a:pt x="11744" y="18858"/>
                </a:moveTo>
                <a:cubicBezTo>
                  <a:pt x="11430" y="18550"/>
                  <a:pt x="11116" y="18239"/>
                  <a:pt x="10798" y="17930"/>
                </a:cubicBezTo>
                <a:lnTo>
                  <a:pt x="10798" y="17930"/>
                </a:lnTo>
                <a:cubicBezTo>
                  <a:pt x="10570" y="17770"/>
                  <a:pt x="10347" y="17606"/>
                  <a:pt x="10119" y="17446"/>
                </a:cubicBezTo>
                <a:lnTo>
                  <a:pt x="10119" y="17446"/>
                </a:lnTo>
                <a:cubicBezTo>
                  <a:pt x="9972" y="17343"/>
                  <a:pt x="9822" y="17240"/>
                  <a:pt x="9676" y="17138"/>
                </a:cubicBezTo>
                <a:lnTo>
                  <a:pt x="9676" y="17138"/>
                </a:lnTo>
                <a:cubicBezTo>
                  <a:pt x="9659" y="17131"/>
                  <a:pt x="9637" y="17122"/>
                  <a:pt x="9620" y="17115"/>
                </a:cubicBezTo>
                <a:cubicBezTo>
                  <a:pt x="9607" y="17109"/>
                  <a:pt x="9598" y="17099"/>
                  <a:pt x="9585" y="17093"/>
                </a:cubicBezTo>
                <a:lnTo>
                  <a:pt x="9585" y="17096"/>
                </a:lnTo>
                <a:cubicBezTo>
                  <a:pt x="9555" y="17080"/>
                  <a:pt x="9525" y="17064"/>
                  <a:pt x="9495" y="17051"/>
                </a:cubicBezTo>
                <a:cubicBezTo>
                  <a:pt x="9495" y="17051"/>
                  <a:pt x="9499" y="17054"/>
                  <a:pt x="9499" y="17054"/>
                </a:cubicBezTo>
                <a:cubicBezTo>
                  <a:pt x="9491" y="17038"/>
                  <a:pt x="9478" y="17025"/>
                  <a:pt x="9469" y="17009"/>
                </a:cubicBezTo>
                <a:lnTo>
                  <a:pt x="9469" y="17009"/>
                </a:lnTo>
                <a:cubicBezTo>
                  <a:pt x="9452" y="17003"/>
                  <a:pt x="9431" y="16996"/>
                  <a:pt x="9413" y="16987"/>
                </a:cubicBezTo>
                <a:cubicBezTo>
                  <a:pt x="9413" y="16987"/>
                  <a:pt x="9418" y="16987"/>
                  <a:pt x="9418" y="16987"/>
                </a:cubicBezTo>
                <a:cubicBezTo>
                  <a:pt x="9276" y="16907"/>
                  <a:pt x="9091" y="16865"/>
                  <a:pt x="9001" y="16740"/>
                </a:cubicBezTo>
                <a:cubicBezTo>
                  <a:pt x="8988" y="16740"/>
                  <a:pt x="8979" y="16740"/>
                  <a:pt x="8966" y="16740"/>
                </a:cubicBezTo>
                <a:cubicBezTo>
                  <a:pt x="8962" y="16746"/>
                  <a:pt x="8962" y="16749"/>
                  <a:pt x="8962" y="16749"/>
                </a:cubicBezTo>
                <a:cubicBezTo>
                  <a:pt x="8962" y="16749"/>
                  <a:pt x="8966" y="16746"/>
                  <a:pt x="8971" y="16740"/>
                </a:cubicBezTo>
                <a:cubicBezTo>
                  <a:pt x="8979" y="16740"/>
                  <a:pt x="8988" y="16740"/>
                  <a:pt x="9001" y="16740"/>
                </a:cubicBezTo>
                <a:cubicBezTo>
                  <a:pt x="9035" y="16714"/>
                  <a:pt x="9087" y="16695"/>
                  <a:pt x="9031" y="16653"/>
                </a:cubicBezTo>
                <a:lnTo>
                  <a:pt x="9031" y="16650"/>
                </a:lnTo>
                <a:cubicBezTo>
                  <a:pt x="9026" y="16659"/>
                  <a:pt x="9022" y="16666"/>
                  <a:pt x="9014" y="16682"/>
                </a:cubicBezTo>
                <a:cubicBezTo>
                  <a:pt x="9005" y="16666"/>
                  <a:pt x="9001" y="16659"/>
                  <a:pt x="8996" y="16650"/>
                </a:cubicBezTo>
                <a:cubicBezTo>
                  <a:pt x="8996" y="16650"/>
                  <a:pt x="8996" y="16653"/>
                  <a:pt x="8996" y="16653"/>
                </a:cubicBezTo>
                <a:cubicBezTo>
                  <a:pt x="8975" y="16669"/>
                  <a:pt x="8958" y="16682"/>
                  <a:pt x="8936" y="16698"/>
                </a:cubicBezTo>
                <a:lnTo>
                  <a:pt x="8936" y="16695"/>
                </a:lnTo>
                <a:cubicBezTo>
                  <a:pt x="8928" y="16701"/>
                  <a:pt x="8915" y="16711"/>
                  <a:pt x="8906" y="16717"/>
                </a:cubicBezTo>
                <a:cubicBezTo>
                  <a:pt x="8902" y="16720"/>
                  <a:pt x="8897" y="16727"/>
                  <a:pt x="8902" y="16724"/>
                </a:cubicBezTo>
                <a:cubicBezTo>
                  <a:pt x="8897" y="16727"/>
                  <a:pt x="8902" y="16724"/>
                  <a:pt x="8910" y="16720"/>
                </a:cubicBezTo>
                <a:cubicBezTo>
                  <a:pt x="8910" y="16711"/>
                  <a:pt x="8910" y="16704"/>
                  <a:pt x="8906" y="16695"/>
                </a:cubicBezTo>
                <a:lnTo>
                  <a:pt x="8906" y="16698"/>
                </a:lnTo>
                <a:cubicBezTo>
                  <a:pt x="8885" y="16685"/>
                  <a:pt x="8867" y="16669"/>
                  <a:pt x="8846" y="16656"/>
                </a:cubicBezTo>
                <a:cubicBezTo>
                  <a:pt x="8846" y="16656"/>
                  <a:pt x="8846" y="16656"/>
                  <a:pt x="8846" y="16656"/>
                </a:cubicBezTo>
                <a:cubicBezTo>
                  <a:pt x="8820" y="16669"/>
                  <a:pt x="8794" y="16679"/>
                  <a:pt x="8768" y="16692"/>
                </a:cubicBezTo>
                <a:cubicBezTo>
                  <a:pt x="8760" y="16695"/>
                  <a:pt x="8756" y="16701"/>
                  <a:pt x="8747" y="16704"/>
                </a:cubicBezTo>
                <a:cubicBezTo>
                  <a:pt x="8906" y="16807"/>
                  <a:pt x="9048" y="16923"/>
                  <a:pt x="9220" y="17009"/>
                </a:cubicBezTo>
                <a:cubicBezTo>
                  <a:pt x="9775" y="17289"/>
                  <a:pt x="10312" y="17587"/>
                  <a:pt x="10725" y="17979"/>
                </a:cubicBezTo>
                <a:cubicBezTo>
                  <a:pt x="11366" y="18588"/>
                  <a:pt x="11968" y="19221"/>
                  <a:pt x="12583" y="19846"/>
                </a:cubicBezTo>
                <a:cubicBezTo>
                  <a:pt x="13021" y="20289"/>
                  <a:pt x="13456" y="20732"/>
                  <a:pt x="13890" y="21172"/>
                </a:cubicBezTo>
                <a:lnTo>
                  <a:pt x="13890" y="21172"/>
                </a:lnTo>
                <a:cubicBezTo>
                  <a:pt x="13860" y="21121"/>
                  <a:pt x="13830" y="21069"/>
                  <a:pt x="13804" y="21018"/>
                </a:cubicBezTo>
                <a:lnTo>
                  <a:pt x="13808" y="21021"/>
                </a:lnTo>
                <a:cubicBezTo>
                  <a:pt x="13757" y="20960"/>
                  <a:pt x="13705" y="20902"/>
                  <a:pt x="13654" y="20841"/>
                </a:cubicBezTo>
                <a:lnTo>
                  <a:pt x="13654" y="20841"/>
                </a:lnTo>
                <a:cubicBezTo>
                  <a:pt x="13645" y="20825"/>
                  <a:pt x="13632" y="20813"/>
                  <a:pt x="13623" y="20797"/>
                </a:cubicBezTo>
                <a:lnTo>
                  <a:pt x="13623" y="20797"/>
                </a:lnTo>
                <a:cubicBezTo>
                  <a:pt x="13585" y="20752"/>
                  <a:pt x="13542" y="20707"/>
                  <a:pt x="13503" y="20665"/>
                </a:cubicBezTo>
                <a:cubicBezTo>
                  <a:pt x="13503" y="20665"/>
                  <a:pt x="13503" y="20665"/>
                  <a:pt x="13503" y="20665"/>
                </a:cubicBezTo>
                <a:cubicBezTo>
                  <a:pt x="13494" y="20652"/>
                  <a:pt x="13486" y="20636"/>
                  <a:pt x="13477" y="20623"/>
                </a:cubicBezTo>
                <a:lnTo>
                  <a:pt x="13477" y="20623"/>
                </a:lnTo>
                <a:cubicBezTo>
                  <a:pt x="13447" y="20594"/>
                  <a:pt x="13417" y="20565"/>
                  <a:pt x="13391" y="20537"/>
                </a:cubicBezTo>
                <a:lnTo>
                  <a:pt x="13391" y="20537"/>
                </a:lnTo>
                <a:cubicBezTo>
                  <a:pt x="13331" y="20476"/>
                  <a:pt x="13271" y="20418"/>
                  <a:pt x="13211" y="20357"/>
                </a:cubicBezTo>
                <a:lnTo>
                  <a:pt x="13211" y="20357"/>
                </a:lnTo>
                <a:cubicBezTo>
                  <a:pt x="13103" y="20254"/>
                  <a:pt x="12991" y="20151"/>
                  <a:pt x="12884" y="20049"/>
                </a:cubicBezTo>
                <a:lnTo>
                  <a:pt x="12884" y="20049"/>
                </a:lnTo>
                <a:cubicBezTo>
                  <a:pt x="12854" y="20020"/>
                  <a:pt x="12824" y="19991"/>
                  <a:pt x="12793" y="19962"/>
                </a:cubicBezTo>
                <a:lnTo>
                  <a:pt x="12793" y="19962"/>
                </a:lnTo>
                <a:cubicBezTo>
                  <a:pt x="12617" y="19786"/>
                  <a:pt x="12437" y="19609"/>
                  <a:pt x="12260" y="19432"/>
                </a:cubicBezTo>
                <a:lnTo>
                  <a:pt x="12260" y="19432"/>
                </a:lnTo>
                <a:cubicBezTo>
                  <a:pt x="12252" y="19420"/>
                  <a:pt x="12243" y="19404"/>
                  <a:pt x="12234" y="19391"/>
                </a:cubicBezTo>
                <a:lnTo>
                  <a:pt x="12234" y="19391"/>
                </a:lnTo>
                <a:cubicBezTo>
                  <a:pt x="12204" y="19362"/>
                  <a:pt x="12174" y="19330"/>
                  <a:pt x="12144" y="19301"/>
                </a:cubicBezTo>
                <a:lnTo>
                  <a:pt x="12144" y="19301"/>
                </a:lnTo>
                <a:cubicBezTo>
                  <a:pt x="12114" y="19272"/>
                  <a:pt x="12084" y="19243"/>
                  <a:pt x="12054" y="19211"/>
                </a:cubicBezTo>
                <a:lnTo>
                  <a:pt x="12054" y="19211"/>
                </a:lnTo>
                <a:cubicBezTo>
                  <a:pt x="11985" y="19137"/>
                  <a:pt x="11912" y="19063"/>
                  <a:pt x="11843" y="18990"/>
                </a:cubicBezTo>
                <a:lnTo>
                  <a:pt x="11847" y="18990"/>
                </a:lnTo>
                <a:cubicBezTo>
                  <a:pt x="11817" y="18961"/>
                  <a:pt x="11787" y="18929"/>
                  <a:pt x="11757" y="18900"/>
                </a:cubicBezTo>
                <a:lnTo>
                  <a:pt x="11757" y="18900"/>
                </a:lnTo>
                <a:cubicBezTo>
                  <a:pt x="11766" y="18887"/>
                  <a:pt x="11757" y="18871"/>
                  <a:pt x="11744" y="18858"/>
                </a:cubicBezTo>
                <a:lnTo>
                  <a:pt x="11744" y="18858"/>
                </a:lnTo>
                <a:close/>
                <a:moveTo>
                  <a:pt x="21170" y="20575"/>
                </a:moveTo>
                <a:cubicBezTo>
                  <a:pt x="21170" y="20569"/>
                  <a:pt x="21170" y="20562"/>
                  <a:pt x="21170" y="20556"/>
                </a:cubicBezTo>
                <a:cubicBezTo>
                  <a:pt x="21170" y="20556"/>
                  <a:pt x="21170" y="20556"/>
                  <a:pt x="21170" y="20556"/>
                </a:cubicBezTo>
                <a:cubicBezTo>
                  <a:pt x="21282" y="20183"/>
                  <a:pt x="21076" y="19856"/>
                  <a:pt x="20921" y="19519"/>
                </a:cubicBezTo>
                <a:cubicBezTo>
                  <a:pt x="20809" y="19891"/>
                  <a:pt x="21002" y="20228"/>
                  <a:pt x="21132" y="20575"/>
                </a:cubicBezTo>
                <a:cubicBezTo>
                  <a:pt x="21131" y="20575"/>
                  <a:pt x="21157" y="20572"/>
                  <a:pt x="21170" y="20575"/>
                </a:cubicBezTo>
                <a:lnTo>
                  <a:pt x="21170" y="20575"/>
                </a:lnTo>
                <a:close/>
                <a:moveTo>
                  <a:pt x="10003" y="18659"/>
                </a:moveTo>
                <a:cubicBezTo>
                  <a:pt x="10037" y="18723"/>
                  <a:pt x="10071" y="18787"/>
                  <a:pt x="10101" y="18852"/>
                </a:cubicBezTo>
                <a:cubicBezTo>
                  <a:pt x="10093" y="18858"/>
                  <a:pt x="10089" y="18861"/>
                  <a:pt x="10080" y="18868"/>
                </a:cubicBezTo>
                <a:cubicBezTo>
                  <a:pt x="10071" y="18868"/>
                  <a:pt x="10063" y="18864"/>
                  <a:pt x="10054" y="18861"/>
                </a:cubicBezTo>
                <a:lnTo>
                  <a:pt x="10054" y="18858"/>
                </a:lnTo>
                <a:cubicBezTo>
                  <a:pt x="10054" y="18858"/>
                  <a:pt x="10058" y="18861"/>
                  <a:pt x="10058" y="18861"/>
                </a:cubicBezTo>
                <a:cubicBezTo>
                  <a:pt x="10067" y="18864"/>
                  <a:pt x="10076" y="18871"/>
                  <a:pt x="10080" y="18874"/>
                </a:cubicBezTo>
                <a:cubicBezTo>
                  <a:pt x="10084" y="18877"/>
                  <a:pt x="10093" y="18884"/>
                  <a:pt x="10097" y="18887"/>
                </a:cubicBezTo>
                <a:cubicBezTo>
                  <a:pt x="10101" y="18896"/>
                  <a:pt x="10110" y="18909"/>
                  <a:pt x="10114" y="18919"/>
                </a:cubicBezTo>
                <a:cubicBezTo>
                  <a:pt x="10119" y="18922"/>
                  <a:pt x="10123" y="18925"/>
                  <a:pt x="10127" y="18929"/>
                </a:cubicBezTo>
                <a:lnTo>
                  <a:pt x="10136" y="18925"/>
                </a:lnTo>
                <a:lnTo>
                  <a:pt x="10144" y="18929"/>
                </a:lnTo>
                <a:cubicBezTo>
                  <a:pt x="10144" y="18929"/>
                  <a:pt x="10157" y="18922"/>
                  <a:pt x="10157" y="18922"/>
                </a:cubicBezTo>
                <a:cubicBezTo>
                  <a:pt x="10187" y="18967"/>
                  <a:pt x="10218" y="19012"/>
                  <a:pt x="10243" y="19057"/>
                </a:cubicBezTo>
                <a:cubicBezTo>
                  <a:pt x="10243" y="19057"/>
                  <a:pt x="10243" y="19057"/>
                  <a:pt x="10243" y="19057"/>
                </a:cubicBezTo>
                <a:cubicBezTo>
                  <a:pt x="10261" y="19131"/>
                  <a:pt x="10377" y="19198"/>
                  <a:pt x="10269" y="19282"/>
                </a:cubicBezTo>
                <a:lnTo>
                  <a:pt x="10273" y="19278"/>
                </a:lnTo>
                <a:cubicBezTo>
                  <a:pt x="10235" y="19250"/>
                  <a:pt x="10196" y="19221"/>
                  <a:pt x="10153" y="19189"/>
                </a:cubicBezTo>
                <a:cubicBezTo>
                  <a:pt x="10153" y="19189"/>
                  <a:pt x="10153" y="19189"/>
                  <a:pt x="10153" y="19189"/>
                </a:cubicBezTo>
                <a:cubicBezTo>
                  <a:pt x="10144" y="19172"/>
                  <a:pt x="10136" y="19160"/>
                  <a:pt x="10123" y="19144"/>
                </a:cubicBezTo>
                <a:lnTo>
                  <a:pt x="10123" y="19144"/>
                </a:lnTo>
                <a:cubicBezTo>
                  <a:pt x="10123" y="19131"/>
                  <a:pt x="10123" y="19115"/>
                  <a:pt x="10119" y="19102"/>
                </a:cubicBezTo>
                <a:cubicBezTo>
                  <a:pt x="10123" y="19099"/>
                  <a:pt x="10123" y="19095"/>
                  <a:pt x="10127" y="19095"/>
                </a:cubicBezTo>
                <a:cubicBezTo>
                  <a:pt x="10123" y="19099"/>
                  <a:pt x="10123" y="19102"/>
                  <a:pt x="10119" y="19105"/>
                </a:cubicBezTo>
                <a:cubicBezTo>
                  <a:pt x="10063" y="19070"/>
                  <a:pt x="9977" y="19041"/>
                  <a:pt x="10058" y="18970"/>
                </a:cubicBezTo>
                <a:cubicBezTo>
                  <a:pt x="10063" y="18970"/>
                  <a:pt x="10063" y="18970"/>
                  <a:pt x="10067" y="18967"/>
                </a:cubicBezTo>
                <a:cubicBezTo>
                  <a:pt x="10063" y="18967"/>
                  <a:pt x="10058" y="18967"/>
                  <a:pt x="10058" y="18970"/>
                </a:cubicBezTo>
                <a:cubicBezTo>
                  <a:pt x="10037" y="18970"/>
                  <a:pt x="10020" y="18970"/>
                  <a:pt x="9998" y="18970"/>
                </a:cubicBezTo>
                <a:lnTo>
                  <a:pt x="10003" y="18974"/>
                </a:lnTo>
                <a:cubicBezTo>
                  <a:pt x="9990" y="18974"/>
                  <a:pt x="9981" y="18974"/>
                  <a:pt x="9968" y="18974"/>
                </a:cubicBezTo>
                <a:lnTo>
                  <a:pt x="9968" y="18970"/>
                </a:lnTo>
                <a:cubicBezTo>
                  <a:pt x="9955" y="18954"/>
                  <a:pt x="9947" y="18941"/>
                  <a:pt x="9934" y="18925"/>
                </a:cubicBezTo>
                <a:cubicBezTo>
                  <a:pt x="9934" y="18925"/>
                  <a:pt x="9934" y="18925"/>
                  <a:pt x="9934" y="18925"/>
                </a:cubicBezTo>
                <a:cubicBezTo>
                  <a:pt x="9921" y="18887"/>
                  <a:pt x="9912" y="18852"/>
                  <a:pt x="9899" y="18813"/>
                </a:cubicBezTo>
                <a:cubicBezTo>
                  <a:pt x="9912" y="18813"/>
                  <a:pt x="9921" y="18813"/>
                  <a:pt x="9934" y="18816"/>
                </a:cubicBezTo>
                <a:cubicBezTo>
                  <a:pt x="9947" y="18823"/>
                  <a:pt x="9955" y="18832"/>
                  <a:pt x="9968" y="18839"/>
                </a:cubicBezTo>
                <a:cubicBezTo>
                  <a:pt x="9977" y="18852"/>
                  <a:pt x="9985" y="18868"/>
                  <a:pt x="9994" y="18880"/>
                </a:cubicBezTo>
                <a:cubicBezTo>
                  <a:pt x="10003" y="18887"/>
                  <a:pt x="10015" y="18896"/>
                  <a:pt x="10024" y="18903"/>
                </a:cubicBezTo>
                <a:cubicBezTo>
                  <a:pt x="10024" y="18903"/>
                  <a:pt x="10028" y="18906"/>
                  <a:pt x="10028" y="18906"/>
                </a:cubicBezTo>
                <a:lnTo>
                  <a:pt x="10024" y="18903"/>
                </a:lnTo>
                <a:cubicBezTo>
                  <a:pt x="10015" y="18896"/>
                  <a:pt x="10003" y="18887"/>
                  <a:pt x="9994" y="18880"/>
                </a:cubicBezTo>
                <a:cubicBezTo>
                  <a:pt x="9985" y="18868"/>
                  <a:pt x="9977" y="18852"/>
                  <a:pt x="9968" y="18839"/>
                </a:cubicBezTo>
                <a:cubicBezTo>
                  <a:pt x="9960" y="18832"/>
                  <a:pt x="9947" y="18823"/>
                  <a:pt x="9938" y="18816"/>
                </a:cubicBezTo>
                <a:cubicBezTo>
                  <a:pt x="9929" y="18816"/>
                  <a:pt x="9917" y="18813"/>
                  <a:pt x="9908" y="18813"/>
                </a:cubicBezTo>
                <a:cubicBezTo>
                  <a:pt x="9895" y="18826"/>
                  <a:pt x="9886" y="18842"/>
                  <a:pt x="9865" y="18864"/>
                </a:cubicBezTo>
                <a:cubicBezTo>
                  <a:pt x="9848" y="18826"/>
                  <a:pt x="9835" y="18797"/>
                  <a:pt x="9822" y="18771"/>
                </a:cubicBezTo>
                <a:cubicBezTo>
                  <a:pt x="9831" y="18771"/>
                  <a:pt x="9843" y="18775"/>
                  <a:pt x="9852" y="18775"/>
                </a:cubicBezTo>
                <a:cubicBezTo>
                  <a:pt x="9865" y="18775"/>
                  <a:pt x="9878" y="18775"/>
                  <a:pt x="9891" y="18775"/>
                </a:cubicBezTo>
                <a:cubicBezTo>
                  <a:pt x="9891" y="18771"/>
                  <a:pt x="9891" y="18768"/>
                  <a:pt x="9891" y="18768"/>
                </a:cubicBezTo>
                <a:cubicBezTo>
                  <a:pt x="9895" y="18771"/>
                  <a:pt x="9899" y="18775"/>
                  <a:pt x="9899" y="18775"/>
                </a:cubicBezTo>
                <a:cubicBezTo>
                  <a:pt x="9895" y="18775"/>
                  <a:pt x="9891" y="18775"/>
                  <a:pt x="9891" y="18775"/>
                </a:cubicBezTo>
                <a:cubicBezTo>
                  <a:pt x="9878" y="18775"/>
                  <a:pt x="9865" y="18775"/>
                  <a:pt x="9848" y="18775"/>
                </a:cubicBezTo>
                <a:cubicBezTo>
                  <a:pt x="9852" y="18758"/>
                  <a:pt x="9852" y="18742"/>
                  <a:pt x="9856" y="18726"/>
                </a:cubicBezTo>
                <a:cubicBezTo>
                  <a:pt x="9856" y="18726"/>
                  <a:pt x="9861" y="18723"/>
                  <a:pt x="9861" y="18723"/>
                </a:cubicBezTo>
                <a:cubicBezTo>
                  <a:pt x="9861" y="18723"/>
                  <a:pt x="9856" y="18726"/>
                  <a:pt x="9856" y="18726"/>
                </a:cubicBezTo>
                <a:cubicBezTo>
                  <a:pt x="9848" y="18739"/>
                  <a:pt x="9835" y="18755"/>
                  <a:pt x="9826" y="18768"/>
                </a:cubicBezTo>
                <a:cubicBezTo>
                  <a:pt x="9796" y="18730"/>
                  <a:pt x="9766" y="18694"/>
                  <a:pt x="9736" y="18656"/>
                </a:cubicBezTo>
                <a:cubicBezTo>
                  <a:pt x="9736" y="18656"/>
                  <a:pt x="9736" y="18656"/>
                  <a:pt x="9736" y="18656"/>
                </a:cubicBezTo>
                <a:cubicBezTo>
                  <a:pt x="9719" y="18633"/>
                  <a:pt x="9697" y="18611"/>
                  <a:pt x="9680" y="18588"/>
                </a:cubicBezTo>
                <a:cubicBezTo>
                  <a:pt x="9680" y="18588"/>
                  <a:pt x="9676" y="18588"/>
                  <a:pt x="9676" y="18588"/>
                </a:cubicBezTo>
                <a:cubicBezTo>
                  <a:pt x="9680" y="18585"/>
                  <a:pt x="9684" y="18582"/>
                  <a:pt x="9684" y="18582"/>
                </a:cubicBezTo>
                <a:cubicBezTo>
                  <a:pt x="9684" y="18576"/>
                  <a:pt x="9680" y="18569"/>
                  <a:pt x="9676" y="18566"/>
                </a:cubicBezTo>
                <a:cubicBezTo>
                  <a:pt x="9676" y="18566"/>
                  <a:pt x="9680" y="18566"/>
                  <a:pt x="9680" y="18566"/>
                </a:cubicBezTo>
                <a:cubicBezTo>
                  <a:pt x="9680" y="18559"/>
                  <a:pt x="9680" y="18550"/>
                  <a:pt x="9680" y="18543"/>
                </a:cubicBezTo>
                <a:cubicBezTo>
                  <a:pt x="9680" y="18543"/>
                  <a:pt x="9676" y="18543"/>
                  <a:pt x="9676" y="18543"/>
                </a:cubicBezTo>
                <a:cubicBezTo>
                  <a:pt x="9676" y="18521"/>
                  <a:pt x="9676" y="18498"/>
                  <a:pt x="9676" y="18476"/>
                </a:cubicBezTo>
                <a:cubicBezTo>
                  <a:pt x="9676" y="18476"/>
                  <a:pt x="9676" y="18476"/>
                  <a:pt x="9676" y="18476"/>
                </a:cubicBezTo>
                <a:cubicBezTo>
                  <a:pt x="9659" y="18438"/>
                  <a:pt x="9637" y="18402"/>
                  <a:pt x="9620" y="18364"/>
                </a:cubicBezTo>
                <a:cubicBezTo>
                  <a:pt x="9620" y="18364"/>
                  <a:pt x="9616" y="18364"/>
                  <a:pt x="9616" y="18364"/>
                </a:cubicBezTo>
                <a:cubicBezTo>
                  <a:pt x="9646" y="18348"/>
                  <a:pt x="9676" y="18335"/>
                  <a:pt x="9706" y="18319"/>
                </a:cubicBezTo>
                <a:lnTo>
                  <a:pt x="9706" y="18322"/>
                </a:lnTo>
                <a:cubicBezTo>
                  <a:pt x="9714" y="18322"/>
                  <a:pt x="9727" y="18322"/>
                  <a:pt x="9736" y="18322"/>
                </a:cubicBezTo>
                <a:cubicBezTo>
                  <a:pt x="9736" y="18322"/>
                  <a:pt x="9736" y="18319"/>
                  <a:pt x="9736" y="18319"/>
                </a:cubicBezTo>
                <a:cubicBezTo>
                  <a:pt x="9749" y="18325"/>
                  <a:pt x="9757" y="18335"/>
                  <a:pt x="9770" y="18341"/>
                </a:cubicBezTo>
                <a:lnTo>
                  <a:pt x="9766" y="18341"/>
                </a:lnTo>
                <a:cubicBezTo>
                  <a:pt x="9826" y="18399"/>
                  <a:pt x="9886" y="18460"/>
                  <a:pt x="9942" y="18518"/>
                </a:cubicBezTo>
                <a:lnTo>
                  <a:pt x="9942" y="18518"/>
                </a:lnTo>
                <a:cubicBezTo>
                  <a:pt x="9964" y="18572"/>
                  <a:pt x="9985" y="18614"/>
                  <a:pt x="10003" y="18659"/>
                </a:cubicBezTo>
                <a:lnTo>
                  <a:pt x="10003" y="18659"/>
                </a:lnTo>
                <a:close/>
                <a:moveTo>
                  <a:pt x="9826" y="18527"/>
                </a:moveTo>
                <a:cubicBezTo>
                  <a:pt x="9822" y="18524"/>
                  <a:pt x="9818" y="18521"/>
                  <a:pt x="9822" y="18518"/>
                </a:cubicBezTo>
                <a:cubicBezTo>
                  <a:pt x="9822" y="18511"/>
                  <a:pt x="9826" y="18508"/>
                  <a:pt x="9831" y="18502"/>
                </a:cubicBezTo>
                <a:cubicBezTo>
                  <a:pt x="9831" y="18498"/>
                  <a:pt x="9826" y="18498"/>
                  <a:pt x="9826" y="18495"/>
                </a:cubicBezTo>
                <a:cubicBezTo>
                  <a:pt x="9826" y="18495"/>
                  <a:pt x="9831" y="18498"/>
                  <a:pt x="9831" y="18498"/>
                </a:cubicBezTo>
                <a:cubicBezTo>
                  <a:pt x="9826" y="18508"/>
                  <a:pt x="9826" y="18518"/>
                  <a:pt x="9826" y="18527"/>
                </a:cubicBezTo>
                <a:cubicBezTo>
                  <a:pt x="9822" y="18527"/>
                  <a:pt x="9822" y="18527"/>
                  <a:pt x="9818" y="18527"/>
                </a:cubicBezTo>
                <a:cubicBezTo>
                  <a:pt x="9822" y="18527"/>
                  <a:pt x="9822" y="18527"/>
                  <a:pt x="9826" y="18527"/>
                </a:cubicBezTo>
                <a:close/>
                <a:moveTo>
                  <a:pt x="8528" y="16345"/>
                </a:moveTo>
                <a:cubicBezTo>
                  <a:pt x="8536" y="16358"/>
                  <a:pt x="8545" y="16374"/>
                  <a:pt x="8553" y="16387"/>
                </a:cubicBezTo>
                <a:cubicBezTo>
                  <a:pt x="8553" y="16387"/>
                  <a:pt x="8558" y="16387"/>
                  <a:pt x="8558" y="16387"/>
                </a:cubicBezTo>
                <a:cubicBezTo>
                  <a:pt x="8558" y="16396"/>
                  <a:pt x="8558" y="16403"/>
                  <a:pt x="8558" y="16412"/>
                </a:cubicBezTo>
                <a:lnTo>
                  <a:pt x="8553" y="16409"/>
                </a:lnTo>
                <a:cubicBezTo>
                  <a:pt x="8575" y="16416"/>
                  <a:pt x="8596" y="16425"/>
                  <a:pt x="8614" y="16432"/>
                </a:cubicBezTo>
                <a:cubicBezTo>
                  <a:pt x="8614" y="16432"/>
                  <a:pt x="8609" y="16432"/>
                  <a:pt x="8609" y="16432"/>
                </a:cubicBezTo>
                <a:cubicBezTo>
                  <a:pt x="8618" y="16448"/>
                  <a:pt x="8631" y="16464"/>
                  <a:pt x="8639" y="16477"/>
                </a:cubicBezTo>
                <a:cubicBezTo>
                  <a:pt x="8639" y="16477"/>
                  <a:pt x="8639" y="16477"/>
                  <a:pt x="8639" y="16477"/>
                </a:cubicBezTo>
                <a:cubicBezTo>
                  <a:pt x="8648" y="16493"/>
                  <a:pt x="8661" y="16505"/>
                  <a:pt x="8670" y="16521"/>
                </a:cubicBezTo>
                <a:lnTo>
                  <a:pt x="8665" y="16518"/>
                </a:lnTo>
                <a:cubicBezTo>
                  <a:pt x="8678" y="16541"/>
                  <a:pt x="8691" y="16563"/>
                  <a:pt x="8700" y="16586"/>
                </a:cubicBezTo>
                <a:cubicBezTo>
                  <a:pt x="8700" y="16586"/>
                  <a:pt x="8700" y="16586"/>
                  <a:pt x="8700" y="16586"/>
                </a:cubicBezTo>
                <a:cubicBezTo>
                  <a:pt x="8725" y="16621"/>
                  <a:pt x="8816" y="16631"/>
                  <a:pt x="8768" y="16688"/>
                </a:cubicBezTo>
                <a:cubicBezTo>
                  <a:pt x="8760" y="16692"/>
                  <a:pt x="8756" y="16698"/>
                  <a:pt x="8747" y="16701"/>
                </a:cubicBezTo>
                <a:cubicBezTo>
                  <a:pt x="8670" y="16669"/>
                  <a:pt x="8601" y="16631"/>
                  <a:pt x="8575" y="16563"/>
                </a:cubicBezTo>
                <a:cubicBezTo>
                  <a:pt x="8579" y="16560"/>
                  <a:pt x="8584" y="16560"/>
                  <a:pt x="8588" y="16557"/>
                </a:cubicBezTo>
                <a:cubicBezTo>
                  <a:pt x="8588" y="16560"/>
                  <a:pt x="8588" y="16563"/>
                  <a:pt x="8592" y="16566"/>
                </a:cubicBezTo>
                <a:cubicBezTo>
                  <a:pt x="8588" y="16566"/>
                  <a:pt x="8579" y="16563"/>
                  <a:pt x="8575" y="16563"/>
                </a:cubicBezTo>
                <a:cubicBezTo>
                  <a:pt x="8304" y="16287"/>
                  <a:pt x="7878" y="16178"/>
                  <a:pt x="7508" y="16014"/>
                </a:cubicBezTo>
                <a:cubicBezTo>
                  <a:pt x="7508" y="16014"/>
                  <a:pt x="7508" y="16014"/>
                  <a:pt x="7508" y="16014"/>
                </a:cubicBezTo>
                <a:cubicBezTo>
                  <a:pt x="7465" y="15982"/>
                  <a:pt x="7375" y="15976"/>
                  <a:pt x="7384" y="15908"/>
                </a:cubicBezTo>
                <a:cubicBezTo>
                  <a:pt x="7392" y="15905"/>
                  <a:pt x="7397" y="15902"/>
                  <a:pt x="7405" y="15899"/>
                </a:cubicBezTo>
                <a:cubicBezTo>
                  <a:pt x="7422" y="15892"/>
                  <a:pt x="7440" y="15889"/>
                  <a:pt x="7453" y="15883"/>
                </a:cubicBezTo>
                <a:cubicBezTo>
                  <a:pt x="7453" y="15883"/>
                  <a:pt x="7448" y="15886"/>
                  <a:pt x="7448" y="15886"/>
                </a:cubicBezTo>
                <a:cubicBezTo>
                  <a:pt x="7478" y="15886"/>
                  <a:pt x="7508" y="15886"/>
                  <a:pt x="7539" y="15886"/>
                </a:cubicBezTo>
                <a:lnTo>
                  <a:pt x="7534" y="15883"/>
                </a:lnTo>
                <a:cubicBezTo>
                  <a:pt x="7526" y="15899"/>
                  <a:pt x="7513" y="15915"/>
                  <a:pt x="7504" y="15928"/>
                </a:cubicBezTo>
                <a:cubicBezTo>
                  <a:pt x="7500" y="15924"/>
                  <a:pt x="7500" y="15924"/>
                  <a:pt x="7496" y="15921"/>
                </a:cubicBezTo>
                <a:cubicBezTo>
                  <a:pt x="7500" y="15924"/>
                  <a:pt x="7504" y="15924"/>
                  <a:pt x="7504" y="15928"/>
                </a:cubicBezTo>
                <a:cubicBezTo>
                  <a:pt x="7543" y="15960"/>
                  <a:pt x="7582" y="16005"/>
                  <a:pt x="7646" y="15953"/>
                </a:cubicBezTo>
                <a:lnTo>
                  <a:pt x="7642" y="15953"/>
                </a:lnTo>
                <a:cubicBezTo>
                  <a:pt x="7693" y="15982"/>
                  <a:pt x="7745" y="16011"/>
                  <a:pt x="7801" y="16043"/>
                </a:cubicBezTo>
                <a:lnTo>
                  <a:pt x="7801" y="16043"/>
                </a:lnTo>
                <a:cubicBezTo>
                  <a:pt x="7822" y="16050"/>
                  <a:pt x="7840" y="16059"/>
                  <a:pt x="7861" y="16066"/>
                </a:cubicBezTo>
                <a:lnTo>
                  <a:pt x="7861" y="16066"/>
                </a:lnTo>
                <a:cubicBezTo>
                  <a:pt x="7977" y="16111"/>
                  <a:pt x="8098" y="16152"/>
                  <a:pt x="8214" y="16197"/>
                </a:cubicBezTo>
                <a:lnTo>
                  <a:pt x="8214" y="16197"/>
                </a:lnTo>
                <a:cubicBezTo>
                  <a:pt x="8235" y="16207"/>
                  <a:pt x="8257" y="16213"/>
                  <a:pt x="8274" y="16223"/>
                </a:cubicBezTo>
                <a:lnTo>
                  <a:pt x="8274" y="16223"/>
                </a:lnTo>
                <a:cubicBezTo>
                  <a:pt x="8295" y="16233"/>
                  <a:pt x="8317" y="16239"/>
                  <a:pt x="8338" y="16249"/>
                </a:cubicBezTo>
                <a:cubicBezTo>
                  <a:pt x="8338" y="16249"/>
                  <a:pt x="8338" y="16249"/>
                  <a:pt x="8338" y="16249"/>
                </a:cubicBezTo>
                <a:cubicBezTo>
                  <a:pt x="8386" y="16271"/>
                  <a:pt x="8433" y="16290"/>
                  <a:pt x="8480" y="16313"/>
                </a:cubicBezTo>
                <a:lnTo>
                  <a:pt x="8485" y="16313"/>
                </a:lnTo>
                <a:cubicBezTo>
                  <a:pt x="8485" y="16329"/>
                  <a:pt x="8485" y="16342"/>
                  <a:pt x="8485" y="16358"/>
                </a:cubicBezTo>
                <a:lnTo>
                  <a:pt x="8485" y="16358"/>
                </a:lnTo>
                <a:cubicBezTo>
                  <a:pt x="8506" y="16345"/>
                  <a:pt x="8519" y="16345"/>
                  <a:pt x="8528" y="16345"/>
                </a:cubicBezTo>
                <a:cubicBezTo>
                  <a:pt x="8528" y="16345"/>
                  <a:pt x="8528" y="16345"/>
                  <a:pt x="8528" y="16345"/>
                </a:cubicBezTo>
                <a:close/>
                <a:moveTo>
                  <a:pt x="8562" y="16467"/>
                </a:moveTo>
                <a:lnTo>
                  <a:pt x="8562" y="16460"/>
                </a:lnTo>
                <a:lnTo>
                  <a:pt x="8553" y="16464"/>
                </a:lnTo>
                <a:lnTo>
                  <a:pt x="8562" y="16467"/>
                </a:lnTo>
                <a:close/>
                <a:moveTo>
                  <a:pt x="18508" y="4572"/>
                </a:moveTo>
                <a:cubicBezTo>
                  <a:pt x="18500" y="4550"/>
                  <a:pt x="18487" y="4528"/>
                  <a:pt x="18478" y="4502"/>
                </a:cubicBezTo>
                <a:lnTo>
                  <a:pt x="18478" y="4502"/>
                </a:lnTo>
                <a:cubicBezTo>
                  <a:pt x="18332" y="4624"/>
                  <a:pt x="18173" y="4726"/>
                  <a:pt x="17936" y="4746"/>
                </a:cubicBezTo>
                <a:cubicBezTo>
                  <a:pt x="17971" y="4746"/>
                  <a:pt x="18001" y="4746"/>
                  <a:pt x="18035" y="4746"/>
                </a:cubicBezTo>
                <a:lnTo>
                  <a:pt x="18040" y="4743"/>
                </a:lnTo>
                <a:cubicBezTo>
                  <a:pt x="18040" y="4743"/>
                  <a:pt x="18035" y="4746"/>
                  <a:pt x="18035" y="4746"/>
                </a:cubicBezTo>
                <a:cubicBezTo>
                  <a:pt x="18044" y="4762"/>
                  <a:pt x="18057" y="4775"/>
                  <a:pt x="18065" y="4791"/>
                </a:cubicBezTo>
                <a:cubicBezTo>
                  <a:pt x="18065" y="4791"/>
                  <a:pt x="18065" y="4791"/>
                  <a:pt x="18065" y="4791"/>
                </a:cubicBezTo>
                <a:cubicBezTo>
                  <a:pt x="18371" y="4717"/>
                  <a:pt x="18642" y="4890"/>
                  <a:pt x="18947" y="4871"/>
                </a:cubicBezTo>
                <a:cubicBezTo>
                  <a:pt x="18925" y="4775"/>
                  <a:pt x="18827" y="4775"/>
                  <a:pt x="18753" y="4755"/>
                </a:cubicBezTo>
                <a:cubicBezTo>
                  <a:pt x="18633" y="4723"/>
                  <a:pt x="18491" y="4707"/>
                  <a:pt x="18508" y="4572"/>
                </a:cubicBezTo>
                <a:lnTo>
                  <a:pt x="18508" y="4572"/>
                </a:lnTo>
                <a:close/>
                <a:moveTo>
                  <a:pt x="14165" y="19362"/>
                </a:moveTo>
                <a:cubicBezTo>
                  <a:pt x="14165" y="19339"/>
                  <a:pt x="14165" y="19317"/>
                  <a:pt x="14165" y="19298"/>
                </a:cubicBezTo>
                <a:cubicBezTo>
                  <a:pt x="14165" y="19298"/>
                  <a:pt x="14161" y="19298"/>
                  <a:pt x="14161" y="19298"/>
                </a:cubicBezTo>
                <a:cubicBezTo>
                  <a:pt x="14174" y="19294"/>
                  <a:pt x="14182" y="19294"/>
                  <a:pt x="14195" y="19291"/>
                </a:cubicBezTo>
                <a:cubicBezTo>
                  <a:pt x="14195" y="19294"/>
                  <a:pt x="14200" y="19298"/>
                  <a:pt x="14200" y="19301"/>
                </a:cubicBezTo>
                <a:cubicBezTo>
                  <a:pt x="14200" y="19301"/>
                  <a:pt x="14195" y="19301"/>
                  <a:pt x="14195" y="19304"/>
                </a:cubicBezTo>
                <a:cubicBezTo>
                  <a:pt x="14195" y="19301"/>
                  <a:pt x="14195" y="19298"/>
                  <a:pt x="14195" y="19294"/>
                </a:cubicBezTo>
                <a:cubicBezTo>
                  <a:pt x="14204" y="19282"/>
                  <a:pt x="14212" y="19266"/>
                  <a:pt x="14225" y="19253"/>
                </a:cubicBezTo>
                <a:lnTo>
                  <a:pt x="14221" y="19256"/>
                </a:lnTo>
                <a:cubicBezTo>
                  <a:pt x="14320" y="19214"/>
                  <a:pt x="14281" y="19349"/>
                  <a:pt x="14372" y="19320"/>
                </a:cubicBezTo>
                <a:cubicBezTo>
                  <a:pt x="14384" y="19355"/>
                  <a:pt x="14406" y="19381"/>
                  <a:pt x="14458" y="19343"/>
                </a:cubicBezTo>
                <a:cubicBezTo>
                  <a:pt x="14458" y="19343"/>
                  <a:pt x="14458" y="19343"/>
                  <a:pt x="14458" y="19343"/>
                </a:cubicBezTo>
                <a:cubicBezTo>
                  <a:pt x="14436" y="19336"/>
                  <a:pt x="14419" y="19327"/>
                  <a:pt x="14397" y="19320"/>
                </a:cubicBezTo>
                <a:cubicBezTo>
                  <a:pt x="14427" y="19304"/>
                  <a:pt x="14427" y="19291"/>
                  <a:pt x="14397" y="19275"/>
                </a:cubicBezTo>
                <a:cubicBezTo>
                  <a:pt x="14397" y="19269"/>
                  <a:pt x="14397" y="19259"/>
                  <a:pt x="14397" y="19253"/>
                </a:cubicBezTo>
                <a:cubicBezTo>
                  <a:pt x="14436" y="19246"/>
                  <a:pt x="14475" y="19240"/>
                  <a:pt x="14518" y="19230"/>
                </a:cubicBezTo>
                <a:cubicBezTo>
                  <a:pt x="14518" y="19214"/>
                  <a:pt x="14518" y="19201"/>
                  <a:pt x="14518" y="19185"/>
                </a:cubicBezTo>
                <a:cubicBezTo>
                  <a:pt x="14548" y="19179"/>
                  <a:pt x="14578" y="19169"/>
                  <a:pt x="14608" y="19163"/>
                </a:cubicBezTo>
                <a:cubicBezTo>
                  <a:pt x="14612" y="19166"/>
                  <a:pt x="14621" y="19169"/>
                  <a:pt x="14625" y="19176"/>
                </a:cubicBezTo>
                <a:cubicBezTo>
                  <a:pt x="14621" y="19172"/>
                  <a:pt x="14612" y="19169"/>
                  <a:pt x="14608" y="19166"/>
                </a:cubicBezTo>
                <a:cubicBezTo>
                  <a:pt x="14608" y="19150"/>
                  <a:pt x="14608" y="19137"/>
                  <a:pt x="14612" y="19121"/>
                </a:cubicBezTo>
                <a:cubicBezTo>
                  <a:pt x="14630" y="19121"/>
                  <a:pt x="14647" y="19121"/>
                  <a:pt x="14707" y="19121"/>
                </a:cubicBezTo>
                <a:cubicBezTo>
                  <a:pt x="14647" y="19105"/>
                  <a:pt x="14625" y="19099"/>
                  <a:pt x="14608" y="19095"/>
                </a:cubicBezTo>
                <a:cubicBezTo>
                  <a:pt x="14612" y="19105"/>
                  <a:pt x="14612" y="19115"/>
                  <a:pt x="14617" y="19124"/>
                </a:cubicBezTo>
                <a:cubicBezTo>
                  <a:pt x="14565" y="19153"/>
                  <a:pt x="14535" y="19140"/>
                  <a:pt x="14518" y="19099"/>
                </a:cubicBezTo>
                <a:cubicBezTo>
                  <a:pt x="14518" y="19099"/>
                  <a:pt x="14531" y="19099"/>
                  <a:pt x="14531" y="19099"/>
                </a:cubicBezTo>
                <a:lnTo>
                  <a:pt x="14522" y="19102"/>
                </a:lnTo>
                <a:cubicBezTo>
                  <a:pt x="14505" y="19102"/>
                  <a:pt x="14483" y="19102"/>
                  <a:pt x="14466" y="19102"/>
                </a:cubicBezTo>
                <a:cubicBezTo>
                  <a:pt x="14466" y="19102"/>
                  <a:pt x="14470" y="19102"/>
                  <a:pt x="14470" y="19102"/>
                </a:cubicBezTo>
                <a:cubicBezTo>
                  <a:pt x="14470" y="19095"/>
                  <a:pt x="14470" y="19086"/>
                  <a:pt x="14470" y="19079"/>
                </a:cubicBezTo>
                <a:lnTo>
                  <a:pt x="14466" y="19083"/>
                </a:lnTo>
                <a:cubicBezTo>
                  <a:pt x="14509" y="19054"/>
                  <a:pt x="14496" y="19025"/>
                  <a:pt x="14466" y="18993"/>
                </a:cubicBezTo>
                <a:lnTo>
                  <a:pt x="14470" y="18996"/>
                </a:lnTo>
                <a:cubicBezTo>
                  <a:pt x="14470" y="18974"/>
                  <a:pt x="14470" y="18951"/>
                  <a:pt x="14466" y="18929"/>
                </a:cubicBezTo>
                <a:lnTo>
                  <a:pt x="14466" y="18929"/>
                </a:lnTo>
                <a:cubicBezTo>
                  <a:pt x="14505" y="18948"/>
                  <a:pt x="14531" y="18990"/>
                  <a:pt x="14587" y="18948"/>
                </a:cubicBezTo>
                <a:lnTo>
                  <a:pt x="14582" y="18951"/>
                </a:lnTo>
                <a:cubicBezTo>
                  <a:pt x="14591" y="18964"/>
                  <a:pt x="14604" y="18980"/>
                  <a:pt x="14612" y="18993"/>
                </a:cubicBezTo>
                <a:lnTo>
                  <a:pt x="14617" y="18990"/>
                </a:lnTo>
                <a:cubicBezTo>
                  <a:pt x="14608" y="19006"/>
                  <a:pt x="14595" y="19018"/>
                  <a:pt x="14587" y="19034"/>
                </a:cubicBezTo>
                <a:cubicBezTo>
                  <a:pt x="14582" y="19038"/>
                  <a:pt x="14574" y="19041"/>
                  <a:pt x="14569" y="19041"/>
                </a:cubicBezTo>
                <a:cubicBezTo>
                  <a:pt x="14574" y="19038"/>
                  <a:pt x="14582" y="19034"/>
                  <a:pt x="14587" y="19031"/>
                </a:cubicBezTo>
                <a:cubicBezTo>
                  <a:pt x="14599" y="19031"/>
                  <a:pt x="14608" y="19031"/>
                  <a:pt x="14621" y="19034"/>
                </a:cubicBezTo>
                <a:lnTo>
                  <a:pt x="14617" y="19034"/>
                </a:lnTo>
                <a:cubicBezTo>
                  <a:pt x="14630" y="19034"/>
                  <a:pt x="14638" y="19034"/>
                  <a:pt x="14651" y="19034"/>
                </a:cubicBezTo>
                <a:cubicBezTo>
                  <a:pt x="14651" y="19034"/>
                  <a:pt x="14647" y="19034"/>
                  <a:pt x="14647" y="19034"/>
                </a:cubicBezTo>
                <a:cubicBezTo>
                  <a:pt x="14668" y="19034"/>
                  <a:pt x="14690" y="19034"/>
                  <a:pt x="14711" y="19034"/>
                </a:cubicBezTo>
                <a:cubicBezTo>
                  <a:pt x="14711" y="19034"/>
                  <a:pt x="14707" y="19031"/>
                  <a:pt x="14707" y="19031"/>
                </a:cubicBezTo>
                <a:cubicBezTo>
                  <a:pt x="14711" y="19038"/>
                  <a:pt x="14711" y="19044"/>
                  <a:pt x="14707" y="19054"/>
                </a:cubicBezTo>
                <a:cubicBezTo>
                  <a:pt x="14707" y="19054"/>
                  <a:pt x="14703" y="19060"/>
                  <a:pt x="14703" y="19060"/>
                </a:cubicBezTo>
                <a:cubicBezTo>
                  <a:pt x="14703" y="19060"/>
                  <a:pt x="14703" y="19054"/>
                  <a:pt x="14703" y="19054"/>
                </a:cubicBezTo>
                <a:cubicBezTo>
                  <a:pt x="14716" y="19047"/>
                  <a:pt x="14724" y="19041"/>
                  <a:pt x="14737" y="19034"/>
                </a:cubicBezTo>
                <a:lnTo>
                  <a:pt x="14733" y="19038"/>
                </a:lnTo>
                <a:cubicBezTo>
                  <a:pt x="14746" y="19038"/>
                  <a:pt x="14754" y="19038"/>
                  <a:pt x="14767" y="19038"/>
                </a:cubicBezTo>
                <a:lnTo>
                  <a:pt x="14763" y="19038"/>
                </a:lnTo>
                <a:cubicBezTo>
                  <a:pt x="14776" y="19038"/>
                  <a:pt x="14784" y="19038"/>
                  <a:pt x="14797" y="19038"/>
                </a:cubicBezTo>
                <a:lnTo>
                  <a:pt x="14793" y="19038"/>
                </a:lnTo>
                <a:cubicBezTo>
                  <a:pt x="14806" y="19038"/>
                  <a:pt x="14814" y="19038"/>
                  <a:pt x="14827" y="19034"/>
                </a:cubicBezTo>
                <a:cubicBezTo>
                  <a:pt x="14827" y="19051"/>
                  <a:pt x="14827" y="19067"/>
                  <a:pt x="14827" y="19079"/>
                </a:cubicBezTo>
                <a:cubicBezTo>
                  <a:pt x="14797" y="19086"/>
                  <a:pt x="14741" y="19070"/>
                  <a:pt x="14767" y="19121"/>
                </a:cubicBezTo>
                <a:cubicBezTo>
                  <a:pt x="14767" y="19131"/>
                  <a:pt x="14767" y="19137"/>
                  <a:pt x="14767" y="19147"/>
                </a:cubicBezTo>
                <a:cubicBezTo>
                  <a:pt x="14746" y="19153"/>
                  <a:pt x="14724" y="19160"/>
                  <a:pt x="14707" y="19166"/>
                </a:cubicBezTo>
                <a:cubicBezTo>
                  <a:pt x="14707" y="19166"/>
                  <a:pt x="14703" y="19169"/>
                  <a:pt x="14703" y="19169"/>
                </a:cubicBezTo>
                <a:lnTo>
                  <a:pt x="14707" y="19166"/>
                </a:lnTo>
                <a:cubicBezTo>
                  <a:pt x="14728" y="19166"/>
                  <a:pt x="14750" y="19166"/>
                  <a:pt x="14767" y="19169"/>
                </a:cubicBezTo>
                <a:cubicBezTo>
                  <a:pt x="14767" y="19185"/>
                  <a:pt x="14767" y="19201"/>
                  <a:pt x="14767" y="19217"/>
                </a:cubicBezTo>
                <a:cubicBezTo>
                  <a:pt x="14746" y="19224"/>
                  <a:pt x="14724" y="19230"/>
                  <a:pt x="14707" y="19237"/>
                </a:cubicBezTo>
                <a:cubicBezTo>
                  <a:pt x="14690" y="19259"/>
                  <a:pt x="14668" y="19282"/>
                  <a:pt x="14651" y="19304"/>
                </a:cubicBezTo>
                <a:cubicBezTo>
                  <a:pt x="14630" y="19304"/>
                  <a:pt x="14608" y="19304"/>
                  <a:pt x="14591" y="19304"/>
                </a:cubicBezTo>
                <a:cubicBezTo>
                  <a:pt x="14591" y="19288"/>
                  <a:pt x="14591" y="19272"/>
                  <a:pt x="14587" y="19259"/>
                </a:cubicBezTo>
                <a:cubicBezTo>
                  <a:pt x="14587" y="19259"/>
                  <a:pt x="14591" y="19256"/>
                  <a:pt x="14591" y="19256"/>
                </a:cubicBezTo>
                <a:lnTo>
                  <a:pt x="14587" y="19259"/>
                </a:lnTo>
                <a:cubicBezTo>
                  <a:pt x="14578" y="19275"/>
                  <a:pt x="14569" y="19288"/>
                  <a:pt x="14556" y="19304"/>
                </a:cubicBezTo>
                <a:cubicBezTo>
                  <a:pt x="14556" y="19304"/>
                  <a:pt x="14552" y="19307"/>
                  <a:pt x="14552" y="19307"/>
                </a:cubicBezTo>
                <a:lnTo>
                  <a:pt x="14556" y="19304"/>
                </a:lnTo>
                <a:cubicBezTo>
                  <a:pt x="14565" y="19304"/>
                  <a:pt x="14578" y="19304"/>
                  <a:pt x="14587" y="19304"/>
                </a:cubicBezTo>
                <a:cubicBezTo>
                  <a:pt x="14608" y="19310"/>
                  <a:pt x="14625" y="19317"/>
                  <a:pt x="14647" y="19327"/>
                </a:cubicBezTo>
                <a:cubicBezTo>
                  <a:pt x="14647" y="19349"/>
                  <a:pt x="14647" y="19371"/>
                  <a:pt x="14647" y="19394"/>
                </a:cubicBezTo>
                <a:cubicBezTo>
                  <a:pt x="14634" y="19394"/>
                  <a:pt x="14625" y="19394"/>
                  <a:pt x="14612" y="19394"/>
                </a:cubicBezTo>
                <a:cubicBezTo>
                  <a:pt x="14608" y="19388"/>
                  <a:pt x="14604" y="19384"/>
                  <a:pt x="14599" y="19378"/>
                </a:cubicBezTo>
                <a:cubicBezTo>
                  <a:pt x="14595" y="19384"/>
                  <a:pt x="14591" y="19388"/>
                  <a:pt x="14587" y="19394"/>
                </a:cubicBezTo>
                <a:cubicBezTo>
                  <a:pt x="14556" y="19407"/>
                  <a:pt x="14526" y="19423"/>
                  <a:pt x="14496" y="19436"/>
                </a:cubicBezTo>
                <a:cubicBezTo>
                  <a:pt x="14488" y="19452"/>
                  <a:pt x="14475" y="19465"/>
                  <a:pt x="14466" y="19481"/>
                </a:cubicBezTo>
                <a:cubicBezTo>
                  <a:pt x="14453" y="19481"/>
                  <a:pt x="14445" y="19481"/>
                  <a:pt x="14432" y="19481"/>
                </a:cubicBezTo>
                <a:cubicBezTo>
                  <a:pt x="14423" y="19465"/>
                  <a:pt x="14415" y="19452"/>
                  <a:pt x="14406" y="19436"/>
                </a:cubicBezTo>
                <a:cubicBezTo>
                  <a:pt x="14384" y="19436"/>
                  <a:pt x="14367" y="19436"/>
                  <a:pt x="14346" y="19436"/>
                </a:cubicBezTo>
                <a:cubicBezTo>
                  <a:pt x="14316" y="19436"/>
                  <a:pt x="14286" y="19436"/>
                  <a:pt x="14255" y="19436"/>
                </a:cubicBezTo>
                <a:cubicBezTo>
                  <a:pt x="14247" y="19436"/>
                  <a:pt x="14238" y="19436"/>
                  <a:pt x="14225" y="19436"/>
                </a:cubicBezTo>
                <a:cubicBezTo>
                  <a:pt x="14217" y="19452"/>
                  <a:pt x="14208" y="19465"/>
                  <a:pt x="14195" y="19481"/>
                </a:cubicBezTo>
                <a:cubicBezTo>
                  <a:pt x="14182" y="19481"/>
                  <a:pt x="14174" y="19481"/>
                  <a:pt x="14161" y="19481"/>
                </a:cubicBezTo>
                <a:cubicBezTo>
                  <a:pt x="14152" y="19465"/>
                  <a:pt x="14144" y="19449"/>
                  <a:pt x="14135" y="19436"/>
                </a:cubicBezTo>
                <a:cubicBezTo>
                  <a:pt x="14126" y="19432"/>
                  <a:pt x="14122" y="19429"/>
                  <a:pt x="14113" y="19426"/>
                </a:cubicBezTo>
                <a:cubicBezTo>
                  <a:pt x="14122" y="19429"/>
                  <a:pt x="14131" y="19432"/>
                  <a:pt x="14135" y="19432"/>
                </a:cubicBezTo>
                <a:cubicBezTo>
                  <a:pt x="14135" y="19449"/>
                  <a:pt x="14135" y="19465"/>
                  <a:pt x="14131" y="19481"/>
                </a:cubicBezTo>
                <a:cubicBezTo>
                  <a:pt x="14122" y="19481"/>
                  <a:pt x="14109" y="19481"/>
                  <a:pt x="14101" y="19481"/>
                </a:cubicBezTo>
                <a:cubicBezTo>
                  <a:pt x="14079" y="19481"/>
                  <a:pt x="14062" y="19481"/>
                  <a:pt x="14040" y="19481"/>
                </a:cubicBezTo>
                <a:cubicBezTo>
                  <a:pt x="14032" y="19481"/>
                  <a:pt x="14019" y="19481"/>
                  <a:pt x="14010" y="19481"/>
                </a:cubicBezTo>
                <a:cubicBezTo>
                  <a:pt x="14010" y="19465"/>
                  <a:pt x="14010" y="19452"/>
                  <a:pt x="14010" y="19436"/>
                </a:cubicBezTo>
                <a:lnTo>
                  <a:pt x="14006" y="19439"/>
                </a:lnTo>
                <a:cubicBezTo>
                  <a:pt x="14053" y="19388"/>
                  <a:pt x="14105" y="19368"/>
                  <a:pt x="14165" y="19362"/>
                </a:cubicBezTo>
                <a:cubicBezTo>
                  <a:pt x="14174" y="19368"/>
                  <a:pt x="14178" y="19375"/>
                  <a:pt x="14169" y="19365"/>
                </a:cubicBezTo>
                <a:cubicBezTo>
                  <a:pt x="14187" y="19375"/>
                  <a:pt x="14178" y="19368"/>
                  <a:pt x="14165" y="19362"/>
                </a:cubicBezTo>
                <a:close/>
                <a:moveTo>
                  <a:pt x="14311" y="19384"/>
                </a:moveTo>
                <a:cubicBezTo>
                  <a:pt x="14311" y="19384"/>
                  <a:pt x="14316" y="19384"/>
                  <a:pt x="14311" y="19384"/>
                </a:cubicBezTo>
                <a:lnTo>
                  <a:pt x="14311" y="19384"/>
                </a:lnTo>
                <a:close/>
                <a:moveTo>
                  <a:pt x="14522" y="19362"/>
                </a:moveTo>
                <a:lnTo>
                  <a:pt x="14531" y="19359"/>
                </a:lnTo>
                <a:cubicBezTo>
                  <a:pt x="14531" y="19359"/>
                  <a:pt x="14522" y="19362"/>
                  <a:pt x="14522" y="19362"/>
                </a:cubicBezTo>
                <a:lnTo>
                  <a:pt x="14522" y="19362"/>
                </a:lnTo>
                <a:close/>
                <a:moveTo>
                  <a:pt x="14535" y="19006"/>
                </a:moveTo>
                <a:lnTo>
                  <a:pt x="14539" y="18999"/>
                </a:lnTo>
                <a:lnTo>
                  <a:pt x="14531" y="18999"/>
                </a:lnTo>
                <a:lnTo>
                  <a:pt x="14535" y="19006"/>
                </a:lnTo>
                <a:close/>
                <a:moveTo>
                  <a:pt x="14273" y="19355"/>
                </a:moveTo>
                <a:lnTo>
                  <a:pt x="14277" y="19349"/>
                </a:lnTo>
                <a:lnTo>
                  <a:pt x="14268" y="19349"/>
                </a:lnTo>
                <a:lnTo>
                  <a:pt x="14273" y="19355"/>
                </a:lnTo>
                <a:close/>
                <a:moveTo>
                  <a:pt x="6137" y="16785"/>
                </a:moveTo>
                <a:cubicBezTo>
                  <a:pt x="6089" y="16807"/>
                  <a:pt x="6051" y="16852"/>
                  <a:pt x="5986" y="16807"/>
                </a:cubicBezTo>
                <a:cubicBezTo>
                  <a:pt x="5986" y="16804"/>
                  <a:pt x="5986" y="16804"/>
                  <a:pt x="5986" y="16801"/>
                </a:cubicBezTo>
                <a:cubicBezTo>
                  <a:pt x="5986" y="16804"/>
                  <a:pt x="5986" y="16804"/>
                  <a:pt x="5986" y="16807"/>
                </a:cubicBezTo>
                <a:cubicBezTo>
                  <a:pt x="5900" y="16855"/>
                  <a:pt x="5810" y="16791"/>
                  <a:pt x="5681" y="16833"/>
                </a:cubicBezTo>
                <a:cubicBezTo>
                  <a:pt x="5831" y="16874"/>
                  <a:pt x="5952" y="16907"/>
                  <a:pt x="6072" y="16942"/>
                </a:cubicBezTo>
                <a:lnTo>
                  <a:pt x="6072" y="16942"/>
                </a:lnTo>
                <a:cubicBezTo>
                  <a:pt x="6094" y="16948"/>
                  <a:pt x="6111" y="16958"/>
                  <a:pt x="6132" y="16964"/>
                </a:cubicBezTo>
                <a:lnTo>
                  <a:pt x="6132" y="16964"/>
                </a:lnTo>
                <a:cubicBezTo>
                  <a:pt x="6145" y="16964"/>
                  <a:pt x="6154" y="16964"/>
                  <a:pt x="6167" y="16964"/>
                </a:cubicBezTo>
                <a:lnTo>
                  <a:pt x="6167" y="16964"/>
                </a:lnTo>
                <a:cubicBezTo>
                  <a:pt x="6184" y="16971"/>
                  <a:pt x="6205" y="16977"/>
                  <a:pt x="6223" y="16987"/>
                </a:cubicBezTo>
                <a:cubicBezTo>
                  <a:pt x="6223" y="16987"/>
                  <a:pt x="6223" y="16987"/>
                  <a:pt x="6223" y="16987"/>
                </a:cubicBezTo>
                <a:cubicBezTo>
                  <a:pt x="6287" y="17006"/>
                  <a:pt x="6352" y="17029"/>
                  <a:pt x="6416" y="17048"/>
                </a:cubicBezTo>
                <a:cubicBezTo>
                  <a:pt x="6021" y="16974"/>
                  <a:pt x="5625" y="16900"/>
                  <a:pt x="5191" y="16688"/>
                </a:cubicBezTo>
                <a:cubicBezTo>
                  <a:pt x="5543" y="16746"/>
                  <a:pt x="5797" y="16762"/>
                  <a:pt x="6046" y="16701"/>
                </a:cubicBezTo>
                <a:lnTo>
                  <a:pt x="6046" y="16701"/>
                </a:lnTo>
                <a:cubicBezTo>
                  <a:pt x="6076" y="16708"/>
                  <a:pt x="6107" y="16717"/>
                  <a:pt x="6137" y="16724"/>
                </a:cubicBezTo>
                <a:lnTo>
                  <a:pt x="6132" y="16720"/>
                </a:lnTo>
                <a:cubicBezTo>
                  <a:pt x="6150" y="16730"/>
                  <a:pt x="6171" y="16743"/>
                  <a:pt x="6188" y="16756"/>
                </a:cubicBezTo>
                <a:cubicBezTo>
                  <a:pt x="6171" y="16765"/>
                  <a:pt x="6154" y="16775"/>
                  <a:pt x="6137" y="16785"/>
                </a:cubicBezTo>
                <a:cubicBezTo>
                  <a:pt x="6132" y="16788"/>
                  <a:pt x="6132" y="16781"/>
                  <a:pt x="6132" y="16781"/>
                </a:cubicBezTo>
                <a:lnTo>
                  <a:pt x="6137" y="16785"/>
                </a:lnTo>
                <a:close/>
                <a:moveTo>
                  <a:pt x="5651" y="16797"/>
                </a:moveTo>
                <a:cubicBezTo>
                  <a:pt x="5642" y="16797"/>
                  <a:pt x="5638" y="16794"/>
                  <a:pt x="5629" y="16794"/>
                </a:cubicBezTo>
                <a:cubicBezTo>
                  <a:pt x="5629" y="16794"/>
                  <a:pt x="5625" y="16797"/>
                  <a:pt x="5625" y="16801"/>
                </a:cubicBezTo>
                <a:cubicBezTo>
                  <a:pt x="5634" y="16804"/>
                  <a:pt x="5638" y="16804"/>
                  <a:pt x="5646" y="16807"/>
                </a:cubicBezTo>
                <a:cubicBezTo>
                  <a:pt x="5646" y="16804"/>
                  <a:pt x="5651" y="16801"/>
                  <a:pt x="5651" y="16797"/>
                </a:cubicBezTo>
                <a:close/>
                <a:moveTo>
                  <a:pt x="4563" y="16675"/>
                </a:moveTo>
                <a:cubicBezTo>
                  <a:pt x="4563" y="16675"/>
                  <a:pt x="4567" y="16672"/>
                  <a:pt x="4567" y="16672"/>
                </a:cubicBezTo>
                <a:cubicBezTo>
                  <a:pt x="4477" y="16611"/>
                  <a:pt x="4352" y="16631"/>
                  <a:pt x="4245" y="16605"/>
                </a:cubicBezTo>
                <a:lnTo>
                  <a:pt x="4232" y="16611"/>
                </a:lnTo>
                <a:cubicBezTo>
                  <a:pt x="4223" y="16611"/>
                  <a:pt x="4214" y="16608"/>
                  <a:pt x="4206" y="16608"/>
                </a:cubicBezTo>
                <a:lnTo>
                  <a:pt x="4206" y="16608"/>
                </a:lnTo>
                <a:cubicBezTo>
                  <a:pt x="4176" y="16592"/>
                  <a:pt x="4150" y="16579"/>
                  <a:pt x="4120" y="16563"/>
                </a:cubicBezTo>
                <a:lnTo>
                  <a:pt x="4120" y="16563"/>
                </a:lnTo>
                <a:cubicBezTo>
                  <a:pt x="4107" y="16586"/>
                  <a:pt x="4098" y="16582"/>
                  <a:pt x="4085" y="16563"/>
                </a:cubicBezTo>
                <a:lnTo>
                  <a:pt x="4085" y="16563"/>
                </a:lnTo>
                <a:cubicBezTo>
                  <a:pt x="4077" y="16566"/>
                  <a:pt x="4068" y="16566"/>
                  <a:pt x="4055" y="16563"/>
                </a:cubicBezTo>
                <a:cubicBezTo>
                  <a:pt x="4055" y="16563"/>
                  <a:pt x="4055" y="16560"/>
                  <a:pt x="4055" y="16560"/>
                </a:cubicBezTo>
                <a:cubicBezTo>
                  <a:pt x="4042" y="16560"/>
                  <a:pt x="4034" y="16560"/>
                  <a:pt x="4021" y="16560"/>
                </a:cubicBezTo>
                <a:lnTo>
                  <a:pt x="4021" y="16563"/>
                </a:lnTo>
                <a:cubicBezTo>
                  <a:pt x="3982" y="16573"/>
                  <a:pt x="3944" y="16579"/>
                  <a:pt x="3883" y="16592"/>
                </a:cubicBezTo>
                <a:cubicBezTo>
                  <a:pt x="4021" y="16679"/>
                  <a:pt x="4116" y="16785"/>
                  <a:pt x="4288" y="16804"/>
                </a:cubicBezTo>
                <a:lnTo>
                  <a:pt x="4288" y="16804"/>
                </a:lnTo>
                <a:cubicBezTo>
                  <a:pt x="4339" y="16804"/>
                  <a:pt x="4386" y="16804"/>
                  <a:pt x="4438" y="16804"/>
                </a:cubicBezTo>
                <a:lnTo>
                  <a:pt x="4438" y="16804"/>
                </a:lnTo>
                <a:cubicBezTo>
                  <a:pt x="4477" y="16781"/>
                  <a:pt x="4515" y="16759"/>
                  <a:pt x="4558" y="16736"/>
                </a:cubicBezTo>
                <a:lnTo>
                  <a:pt x="4563" y="16733"/>
                </a:lnTo>
                <a:cubicBezTo>
                  <a:pt x="4563" y="16733"/>
                  <a:pt x="4558" y="16736"/>
                  <a:pt x="4558" y="16736"/>
                </a:cubicBezTo>
                <a:cubicBezTo>
                  <a:pt x="4623" y="16756"/>
                  <a:pt x="4692" y="16785"/>
                  <a:pt x="4675" y="16692"/>
                </a:cubicBezTo>
                <a:lnTo>
                  <a:pt x="4675" y="16695"/>
                </a:lnTo>
                <a:cubicBezTo>
                  <a:pt x="4636" y="16688"/>
                  <a:pt x="4597" y="16679"/>
                  <a:pt x="4554" y="16672"/>
                </a:cubicBezTo>
                <a:lnTo>
                  <a:pt x="4563" y="16675"/>
                </a:lnTo>
                <a:close/>
                <a:moveTo>
                  <a:pt x="13933" y="17821"/>
                </a:moveTo>
                <a:cubicBezTo>
                  <a:pt x="13954" y="17844"/>
                  <a:pt x="13972" y="17866"/>
                  <a:pt x="13993" y="17889"/>
                </a:cubicBezTo>
                <a:cubicBezTo>
                  <a:pt x="13993" y="17889"/>
                  <a:pt x="13993" y="17889"/>
                  <a:pt x="13993" y="17889"/>
                </a:cubicBezTo>
                <a:cubicBezTo>
                  <a:pt x="13972" y="17902"/>
                  <a:pt x="13954" y="17914"/>
                  <a:pt x="13933" y="17930"/>
                </a:cubicBezTo>
                <a:cubicBezTo>
                  <a:pt x="13933" y="17930"/>
                  <a:pt x="13933" y="17930"/>
                  <a:pt x="13933" y="17930"/>
                </a:cubicBezTo>
                <a:cubicBezTo>
                  <a:pt x="13924" y="17914"/>
                  <a:pt x="13911" y="17902"/>
                  <a:pt x="13903" y="17885"/>
                </a:cubicBezTo>
                <a:lnTo>
                  <a:pt x="13907" y="17889"/>
                </a:lnTo>
                <a:cubicBezTo>
                  <a:pt x="13838" y="17841"/>
                  <a:pt x="13834" y="17776"/>
                  <a:pt x="13817" y="17715"/>
                </a:cubicBezTo>
                <a:cubicBezTo>
                  <a:pt x="13817" y="17715"/>
                  <a:pt x="13817" y="17715"/>
                  <a:pt x="13817" y="17715"/>
                </a:cubicBezTo>
                <a:cubicBezTo>
                  <a:pt x="13808" y="17699"/>
                  <a:pt x="13795" y="17686"/>
                  <a:pt x="13787" y="17670"/>
                </a:cubicBezTo>
                <a:cubicBezTo>
                  <a:pt x="13787" y="17670"/>
                  <a:pt x="13787" y="17670"/>
                  <a:pt x="13787" y="17670"/>
                </a:cubicBezTo>
                <a:cubicBezTo>
                  <a:pt x="13718" y="17651"/>
                  <a:pt x="13735" y="17613"/>
                  <a:pt x="13752" y="17577"/>
                </a:cubicBezTo>
                <a:cubicBezTo>
                  <a:pt x="13752" y="17577"/>
                  <a:pt x="13757" y="17581"/>
                  <a:pt x="13757" y="17581"/>
                </a:cubicBezTo>
                <a:lnTo>
                  <a:pt x="13752" y="17577"/>
                </a:lnTo>
                <a:cubicBezTo>
                  <a:pt x="13752" y="17561"/>
                  <a:pt x="13752" y="17548"/>
                  <a:pt x="13752" y="17532"/>
                </a:cubicBezTo>
                <a:cubicBezTo>
                  <a:pt x="13761" y="17532"/>
                  <a:pt x="13774" y="17532"/>
                  <a:pt x="13782" y="17532"/>
                </a:cubicBezTo>
                <a:cubicBezTo>
                  <a:pt x="13782" y="17532"/>
                  <a:pt x="13787" y="17536"/>
                  <a:pt x="13787" y="17536"/>
                </a:cubicBezTo>
                <a:lnTo>
                  <a:pt x="13782" y="17532"/>
                </a:lnTo>
                <a:cubicBezTo>
                  <a:pt x="13782" y="17516"/>
                  <a:pt x="13782" y="17504"/>
                  <a:pt x="13782" y="17487"/>
                </a:cubicBezTo>
                <a:cubicBezTo>
                  <a:pt x="13791" y="17487"/>
                  <a:pt x="13804" y="17487"/>
                  <a:pt x="13813" y="17487"/>
                </a:cubicBezTo>
                <a:cubicBezTo>
                  <a:pt x="13813" y="17487"/>
                  <a:pt x="13817" y="17491"/>
                  <a:pt x="13817" y="17491"/>
                </a:cubicBezTo>
                <a:lnTo>
                  <a:pt x="13813" y="17487"/>
                </a:lnTo>
                <a:cubicBezTo>
                  <a:pt x="13800" y="17475"/>
                  <a:pt x="13791" y="17462"/>
                  <a:pt x="13778" y="17449"/>
                </a:cubicBezTo>
                <a:cubicBezTo>
                  <a:pt x="13778" y="17433"/>
                  <a:pt x="13778" y="17414"/>
                  <a:pt x="13778" y="17398"/>
                </a:cubicBezTo>
                <a:cubicBezTo>
                  <a:pt x="13791" y="17398"/>
                  <a:pt x="13800" y="17398"/>
                  <a:pt x="13813" y="17401"/>
                </a:cubicBezTo>
                <a:cubicBezTo>
                  <a:pt x="13813" y="17401"/>
                  <a:pt x="13817" y="17404"/>
                  <a:pt x="13817" y="17404"/>
                </a:cubicBezTo>
                <a:cubicBezTo>
                  <a:pt x="13817" y="17404"/>
                  <a:pt x="13813" y="17401"/>
                  <a:pt x="13813" y="17401"/>
                </a:cubicBezTo>
                <a:cubicBezTo>
                  <a:pt x="13804" y="17401"/>
                  <a:pt x="13791" y="17401"/>
                  <a:pt x="13778" y="17401"/>
                </a:cubicBezTo>
                <a:cubicBezTo>
                  <a:pt x="13778" y="17417"/>
                  <a:pt x="13778" y="17433"/>
                  <a:pt x="13778" y="17449"/>
                </a:cubicBezTo>
                <a:cubicBezTo>
                  <a:pt x="13778" y="17462"/>
                  <a:pt x="13778" y="17478"/>
                  <a:pt x="13782" y="17491"/>
                </a:cubicBezTo>
                <a:cubicBezTo>
                  <a:pt x="13774" y="17507"/>
                  <a:pt x="13761" y="17520"/>
                  <a:pt x="13752" y="17536"/>
                </a:cubicBezTo>
                <a:cubicBezTo>
                  <a:pt x="13744" y="17536"/>
                  <a:pt x="13731" y="17536"/>
                  <a:pt x="13722" y="17532"/>
                </a:cubicBezTo>
                <a:cubicBezTo>
                  <a:pt x="13722" y="17532"/>
                  <a:pt x="13727" y="17536"/>
                  <a:pt x="13727" y="17536"/>
                </a:cubicBezTo>
                <a:cubicBezTo>
                  <a:pt x="13714" y="17507"/>
                  <a:pt x="13705" y="17475"/>
                  <a:pt x="13692" y="17446"/>
                </a:cubicBezTo>
                <a:lnTo>
                  <a:pt x="13696" y="17446"/>
                </a:lnTo>
                <a:cubicBezTo>
                  <a:pt x="13696" y="17430"/>
                  <a:pt x="13696" y="17417"/>
                  <a:pt x="13696" y="17401"/>
                </a:cubicBezTo>
                <a:cubicBezTo>
                  <a:pt x="13696" y="17401"/>
                  <a:pt x="13692" y="17401"/>
                  <a:pt x="13692" y="17401"/>
                </a:cubicBezTo>
                <a:cubicBezTo>
                  <a:pt x="13701" y="17394"/>
                  <a:pt x="13714" y="17385"/>
                  <a:pt x="13722" y="17378"/>
                </a:cubicBezTo>
                <a:cubicBezTo>
                  <a:pt x="13722" y="17378"/>
                  <a:pt x="13718" y="17382"/>
                  <a:pt x="13718" y="17382"/>
                </a:cubicBezTo>
                <a:cubicBezTo>
                  <a:pt x="13731" y="17375"/>
                  <a:pt x="13739" y="17366"/>
                  <a:pt x="13752" y="17359"/>
                </a:cubicBezTo>
                <a:lnTo>
                  <a:pt x="13757" y="17356"/>
                </a:lnTo>
                <a:cubicBezTo>
                  <a:pt x="13757" y="17356"/>
                  <a:pt x="13752" y="17362"/>
                  <a:pt x="13752" y="17362"/>
                </a:cubicBezTo>
                <a:cubicBezTo>
                  <a:pt x="13739" y="17362"/>
                  <a:pt x="13727" y="17359"/>
                  <a:pt x="13718" y="17359"/>
                </a:cubicBezTo>
                <a:lnTo>
                  <a:pt x="13722" y="17362"/>
                </a:lnTo>
                <a:cubicBezTo>
                  <a:pt x="13709" y="17362"/>
                  <a:pt x="13701" y="17362"/>
                  <a:pt x="13688" y="17362"/>
                </a:cubicBezTo>
                <a:lnTo>
                  <a:pt x="13692" y="17362"/>
                </a:lnTo>
                <a:cubicBezTo>
                  <a:pt x="13671" y="17340"/>
                  <a:pt x="13653" y="17317"/>
                  <a:pt x="13632" y="17298"/>
                </a:cubicBezTo>
                <a:lnTo>
                  <a:pt x="13632" y="17298"/>
                </a:lnTo>
                <a:cubicBezTo>
                  <a:pt x="13692" y="17272"/>
                  <a:pt x="13666" y="17240"/>
                  <a:pt x="13636" y="17211"/>
                </a:cubicBezTo>
                <a:lnTo>
                  <a:pt x="13636" y="17211"/>
                </a:lnTo>
                <a:cubicBezTo>
                  <a:pt x="13662" y="17195"/>
                  <a:pt x="13688" y="17183"/>
                  <a:pt x="13714" y="17167"/>
                </a:cubicBezTo>
                <a:lnTo>
                  <a:pt x="13722" y="17160"/>
                </a:lnTo>
                <a:cubicBezTo>
                  <a:pt x="13731" y="17160"/>
                  <a:pt x="13744" y="17163"/>
                  <a:pt x="13752" y="17163"/>
                </a:cubicBezTo>
                <a:cubicBezTo>
                  <a:pt x="13752" y="17202"/>
                  <a:pt x="13748" y="17237"/>
                  <a:pt x="13748" y="17276"/>
                </a:cubicBezTo>
                <a:cubicBezTo>
                  <a:pt x="13748" y="17276"/>
                  <a:pt x="13744" y="17279"/>
                  <a:pt x="13744" y="17279"/>
                </a:cubicBezTo>
                <a:lnTo>
                  <a:pt x="13748" y="17276"/>
                </a:lnTo>
                <a:cubicBezTo>
                  <a:pt x="13774" y="17240"/>
                  <a:pt x="13782" y="17202"/>
                  <a:pt x="13752" y="17167"/>
                </a:cubicBezTo>
                <a:cubicBezTo>
                  <a:pt x="13739" y="17160"/>
                  <a:pt x="13731" y="17150"/>
                  <a:pt x="13718" y="17144"/>
                </a:cubicBezTo>
                <a:lnTo>
                  <a:pt x="13722" y="17147"/>
                </a:lnTo>
                <a:cubicBezTo>
                  <a:pt x="13722" y="17131"/>
                  <a:pt x="13722" y="17118"/>
                  <a:pt x="13722" y="17102"/>
                </a:cubicBezTo>
                <a:lnTo>
                  <a:pt x="13722" y="17106"/>
                </a:lnTo>
                <a:cubicBezTo>
                  <a:pt x="13731" y="17102"/>
                  <a:pt x="13739" y="17099"/>
                  <a:pt x="13748" y="17099"/>
                </a:cubicBezTo>
                <a:lnTo>
                  <a:pt x="13761" y="17106"/>
                </a:lnTo>
                <a:cubicBezTo>
                  <a:pt x="13778" y="17118"/>
                  <a:pt x="13800" y="17134"/>
                  <a:pt x="13817" y="17147"/>
                </a:cubicBezTo>
                <a:cubicBezTo>
                  <a:pt x="13817" y="17147"/>
                  <a:pt x="13813" y="17144"/>
                  <a:pt x="13813" y="17144"/>
                </a:cubicBezTo>
                <a:cubicBezTo>
                  <a:pt x="13821" y="17150"/>
                  <a:pt x="13834" y="17160"/>
                  <a:pt x="13843" y="17167"/>
                </a:cubicBezTo>
                <a:lnTo>
                  <a:pt x="13838" y="17163"/>
                </a:lnTo>
                <a:cubicBezTo>
                  <a:pt x="13838" y="17179"/>
                  <a:pt x="13838" y="17192"/>
                  <a:pt x="13838" y="17208"/>
                </a:cubicBezTo>
                <a:cubicBezTo>
                  <a:pt x="13838" y="17208"/>
                  <a:pt x="13843" y="17208"/>
                  <a:pt x="13843" y="17208"/>
                </a:cubicBezTo>
                <a:cubicBezTo>
                  <a:pt x="13838" y="17211"/>
                  <a:pt x="13834" y="17215"/>
                  <a:pt x="13834" y="17218"/>
                </a:cubicBezTo>
                <a:cubicBezTo>
                  <a:pt x="13834" y="17224"/>
                  <a:pt x="13838" y="17228"/>
                  <a:pt x="13843" y="17234"/>
                </a:cubicBezTo>
                <a:lnTo>
                  <a:pt x="13838" y="17234"/>
                </a:lnTo>
                <a:cubicBezTo>
                  <a:pt x="13838" y="17240"/>
                  <a:pt x="13838" y="17250"/>
                  <a:pt x="13838" y="17256"/>
                </a:cubicBezTo>
                <a:lnTo>
                  <a:pt x="13843" y="17256"/>
                </a:lnTo>
                <a:cubicBezTo>
                  <a:pt x="13838" y="17260"/>
                  <a:pt x="13834" y="17263"/>
                  <a:pt x="13834" y="17263"/>
                </a:cubicBezTo>
                <a:cubicBezTo>
                  <a:pt x="13834" y="17269"/>
                  <a:pt x="13838" y="17276"/>
                  <a:pt x="13843" y="17279"/>
                </a:cubicBezTo>
                <a:lnTo>
                  <a:pt x="13838" y="17276"/>
                </a:lnTo>
                <a:cubicBezTo>
                  <a:pt x="13851" y="17285"/>
                  <a:pt x="13860" y="17292"/>
                  <a:pt x="13873" y="17301"/>
                </a:cubicBezTo>
                <a:lnTo>
                  <a:pt x="13873" y="17301"/>
                </a:lnTo>
                <a:cubicBezTo>
                  <a:pt x="13873" y="17324"/>
                  <a:pt x="13873" y="17346"/>
                  <a:pt x="13873" y="17366"/>
                </a:cubicBezTo>
                <a:cubicBezTo>
                  <a:pt x="13873" y="17366"/>
                  <a:pt x="13873" y="17366"/>
                  <a:pt x="13873" y="17366"/>
                </a:cubicBezTo>
                <a:cubicBezTo>
                  <a:pt x="13873" y="17375"/>
                  <a:pt x="13873" y="17382"/>
                  <a:pt x="13873" y="17391"/>
                </a:cubicBezTo>
                <a:cubicBezTo>
                  <a:pt x="13873" y="17391"/>
                  <a:pt x="13873" y="17391"/>
                  <a:pt x="13873" y="17391"/>
                </a:cubicBezTo>
                <a:cubicBezTo>
                  <a:pt x="13886" y="17471"/>
                  <a:pt x="13894" y="17552"/>
                  <a:pt x="13907" y="17632"/>
                </a:cubicBezTo>
                <a:cubicBezTo>
                  <a:pt x="13907" y="17632"/>
                  <a:pt x="13907" y="17632"/>
                  <a:pt x="13907" y="17632"/>
                </a:cubicBezTo>
                <a:cubicBezTo>
                  <a:pt x="13916" y="17648"/>
                  <a:pt x="13929" y="17661"/>
                  <a:pt x="13937" y="17677"/>
                </a:cubicBezTo>
                <a:cubicBezTo>
                  <a:pt x="13937" y="17677"/>
                  <a:pt x="13937" y="17677"/>
                  <a:pt x="13937" y="17677"/>
                </a:cubicBezTo>
                <a:cubicBezTo>
                  <a:pt x="13929" y="17680"/>
                  <a:pt x="13924" y="17683"/>
                  <a:pt x="13916" y="17683"/>
                </a:cubicBezTo>
                <a:cubicBezTo>
                  <a:pt x="13924" y="17690"/>
                  <a:pt x="13929" y="17693"/>
                  <a:pt x="13937" y="17699"/>
                </a:cubicBezTo>
                <a:lnTo>
                  <a:pt x="13937" y="17699"/>
                </a:lnTo>
                <a:cubicBezTo>
                  <a:pt x="13933" y="17731"/>
                  <a:pt x="13933" y="17776"/>
                  <a:pt x="13933" y="17821"/>
                </a:cubicBezTo>
                <a:cubicBezTo>
                  <a:pt x="13933" y="17821"/>
                  <a:pt x="13929" y="17824"/>
                  <a:pt x="13929" y="17824"/>
                </a:cubicBezTo>
                <a:lnTo>
                  <a:pt x="13933" y="17821"/>
                </a:lnTo>
                <a:close/>
                <a:moveTo>
                  <a:pt x="13813" y="17314"/>
                </a:moveTo>
                <a:lnTo>
                  <a:pt x="13813" y="17314"/>
                </a:lnTo>
                <a:lnTo>
                  <a:pt x="13813" y="17314"/>
                </a:lnTo>
                <a:cubicBezTo>
                  <a:pt x="13813" y="17314"/>
                  <a:pt x="13813" y="17314"/>
                  <a:pt x="13813" y="17314"/>
                </a:cubicBezTo>
                <a:close/>
                <a:moveTo>
                  <a:pt x="13709" y="17234"/>
                </a:moveTo>
                <a:lnTo>
                  <a:pt x="13705" y="17240"/>
                </a:lnTo>
                <a:lnTo>
                  <a:pt x="13714" y="17240"/>
                </a:lnTo>
                <a:lnTo>
                  <a:pt x="13709" y="17234"/>
                </a:lnTo>
                <a:close/>
                <a:moveTo>
                  <a:pt x="20787" y="20219"/>
                </a:moveTo>
                <a:cubicBezTo>
                  <a:pt x="20710" y="20042"/>
                  <a:pt x="20861" y="19818"/>
                  <a:pt x="20594" y="19676"/>
                </a:cubicBezTo>
                <a:cubicBezTo>
                  <a:pt x="20486" y="19811"/>
                  <a:pt x="20611" y="20145"/>
                  <a:pt x="20787" y="20219"/>
                </a:cubicBezTo>
                <a:cubicBezTo>
                  <a:pt x="20792" y="20219"/>
                  <a:pt x="20787" y="20219"/>
                  <a:pt x="20787" y="20219"/>
                </a:cubicBezTo>
                <a:close/>
                <a:moveTo>
                  <a:pt x="2529" y="20180"/>
                </a:moveTo>
                <a:cubicBezTo>
                  <a:pt x="2550" y="20180"/>
                  <a:pt x="2567" y="20180"/>
                  <a:pt x="2589" y="20180"/>
                </a:cubicBezTo>
                <a:cubicBezTo>
                  <a:pt x="2589" y="20180"/>
                  <a:pt x="2585" y="20177"/>
                  <a:pt x="2585" y="20177"/>
                </a:cubicBezTo>
                <a:cubicBezTo>
                  <a:pt x="2593" y="20193"/>
                  <a:pt x="2606" y="20209"/>
                  <a:pt x="2615" y="20225"/>
                </a:cubicBezTo>
                <a:cubicBezTo>
                  <a:pt x="2615" y="20225"/>
                  <a:pt x="2610" y="20222"/>
                  <a:pt x="2610" y="20222"/>
                </a:cubicBezTo>
                <a:cubicBezTo>
                  <a:pt x="2641" y="20228"/>
                  <a:pt x="2671" y="20238"/>
                  <a:pt x="2701" y="20244"/>
                </a:cubicBezTo>
                <a:cubicBezTo>
                  <a:pt x="2701" y="20244"/>
                  <a:pt x="2705" y="20248"/>
                  <a:pt x="2705" y="20248"/>
                </a:cubicBezTo>
                <a:cubicBezTo>
                  <a:pt x="2744" y="20270"/>
                  <a:pt x="2783" y="20293"/>
                  <a:pt x="2821" y="20312"/>
                </a:cubicBezTo>
                <a:cubicBezTo>
                  <a:pt x="2821" y="20312"/>
                  <a:pt x="2821" y="20312"/>
                  <a:pt x="2821" y="20312"/>
                </a:cubicBezTo>
                <a:cubicBezTo>
                  <a:pt x="2821" y="20334"/>
                  <a:pt x="2821" y="20357"/>
                  <a:pt x="2821" y="20376"/>
                </a:cubicBezTo>
                <a:lnTo>
                  <a:pt x="2821" y="20373"/>
                </a:lnTo>
                <a:cubicBezTo>
                  <a:pt x="2821" y="20379"/>
                  <a:pt x="2817" y="20386"/>
                  <a:pt x="2817" y="20389"/>
                </a:cubicBezTo>
                <a:cubicBezTo>
                  <a:pt x="2817" y="20389"/>
                  <a:pt x="2826" y="20399"/>
                  <a:pt x="2826" y="20399"/>
                </a:cubicBezTo>
                <a:cubicBezTo>
                  <a:pt x="2834" y="20411"/>
                  <a:pt x="2843" y="20427"/>
                  <a:pt x="2851" y="20440"/>
                </a:cubicBezTo>
                <a:cubicBezTo>
                  <a:pt x="2851" y="20440"/>
                  <a:pt x="2851" y="20440"/>
                  <a:pt x="2851" y="20440"/>
                </a:cubicBezTo>
                <a:cubicBezTo>
                  <a:pt x="2847" y="20443"/>
                  <a:pt x="2843" y="20447"/>
                  <a:pt x="2843" y="20447"/>
                </a:cubicBezTo>
                <a:cubicBezTo>
                  <a:pt x="2843" y="20453"/>
                  <a:pt x="2847" y="20460"/>
                  <a:pt x="2851" y="20463"/>
                </a:cubicBezTo>
                <a:lnTo>
                  <a:pt x="2847" y="20460"/>
                </a:lnTo>
                <a:cubicBezTo>
                  <a:pt x="2847" y="20482"/>
                  <a:pt x="2847" y="20504"/>
                  <a:pt x="2847" y="20527"/>
                </a:cubicBezTo>
                <a:lnTo>
                  <a:pt x="2847" y="20527"/>
                </a:lnTo>
                <a:cubicBezTo>
                  <a:pt x="2838" y="20527"/>
                  <a:pt x="2826" y="20527"/>
                  <a:pt x="2817" y="20530"/>
                </a:cubicBezTo>
                <a:cubicBezTo>
                  <a:pt x="2795" y="20530"/>
                  <a:pt x="2778" y="20530"/>
                  <a:pt x="2757" y="20530"/>
                </a:cubicBezTo>
                <a:cubicBezTo>
                  <a:pt x="2748" y="20546"/>
                  <a:pt x="2735" y="20559"/>
                  <a:pt x="2727" y="20575"/>
                </a:cubicBezTo>
                <a:cubicBezTo>
                  <a:pt x="2727" y="20575"/>
                  <a:pt x="2731" y="20572"/>
                  <a:pt x="2731" y="20572"/>
                </a:cubicBezTo>
                <a:cubicBezTo>
                  <a:pt x="2722" y="20572"/>
                  <a:pt x="2709" y="20572"/>
                  <a:pt x="2701" y="20572"/>
                </a:cubicBezTo>
                <a:lnTo>
                  <a:pt x="2701" y="20575"/>
                </a:lnTo>
                <a:cubicBezTo>
                  <a:pt x="2688" y="20575"/>
                  <a:pt x="2679" y="20575"/>
                  <a:pt x="2666" y="20575"/>
                </a:cubicBezTo>
                <a:lnTo>
                  <a:pt x="2666" y="20572"/>
                </a:lnTo>
                <a:cubicBezTo>
                  <a:pt x="2658" y="20556"/>
                  <a:pt x="2649" y="20543"/>
                  <a:pt x="2636" y="20527"/>
                </a:cubicBezTo>
                <a:cubicBezTo>
                  <a:pt x="2636" y="20527"/>
                  <a:pt x="2632" y="20527"/>
                  <a:pt x="2632" y="20527"/>
                </a:cubicBezTo>
                <a:cubicBezTo>
                  <a:pt x="2653" y="20520"/>
                  <a:pt x="2671" y="20511"/>
                  <a:pt x="2692" y="20504"/>
                </a:cubicBezTo>
                <a:cubicBezTo>
                  <a:pt x="2688" y="20501"/>
                  <a:pt x="2684" y="20498"/>
                  <a:pt x="2688" y="20498"/>
                </a:cubicBezTo>
                <a:cubicBezTo>
                  <a:pt x="2688" y="20492"/>
                  <a:pt x="2692" y="20488"/>
                  <a:pt x="2692" y="20482"/>
                </a:cubicBezTo>
                <a:cubicBezTo>
                  <a:pt x="2692" y="20476"/>
                  <a:pt x="2692" y="20469"/>
                  <a:pt x="2692" y="20463"/>
                </a:cubicBezTo>
                <a:cubicBezTo>
                  <a:pt x="2701" y="20447"/>
                  <a:pt x="2709" y="20431"/>
                  <a:pt x="2714" y="20415"/>
                </a:cubicBezTo>
                <a:cubicBezTo>
                  <a:pt x="2727" y="20415"/>
                  <a:pt x="2735" y="20418"/>
                  <a:pt x="2748" y="20418"/>
                </a:cubicBezTo>
                <a:cubicBezTo>
                  <a:pt x="2748" y="20418"/>
                  <a:pt x="2752" y="20421"/>
                  <a:pt x="2752" y="20421"/>
                </a:cubicBezTo>
                <a:lnTo>
                  <a:pt x="2748" y="20418"/>
                </a:lnTo>
                <a:cubicBezTo>
                  <a:pt x="2739" y="20418"/>
                  <a:pt x="2727" y="20415"/>
                  <a:pt x="2718" y="20415"/>
                </a:cubicBezTo>
                <a:cubicBezTo>
                  <a:pt x="2709" y="20431"/>
                  <a:pt x="2701" y="20450"/>
                  <a:pt x="2696" y="20466"/>
                </a:cubicBezTo>
                <a:cubicBezTo>
                  <a:pt x="2675" y="20472"/>
                  <a:pt x="2658" y="20479"/>
                  <a:pt x="2636" y="20485"/>
                </a:cubicBezTo>
                <a:cubicBezTo>
                  <a:pt x="2628" y="20485"/>
                  <a:pt x="2615" y="20485"/>
                  <a:pt x="2606" y="20485"/>
                </a:cubicBezTo>
                <a:lnTo>
                  <a:pt x="2610" y="20485"/>
                </a:lnTo>
                <a:cubicBezTo>
                  <a:pt x="2602" y="20469"/>
                  <a:pt x="2589" y="20453"/>
                  <a:pt x="2580" y="20440"/>
                </a:cubicBezTo>
                <a:cubicBezTo>
                  <a:pt x="2580" y="20440"/>
                  <a:pt x="2580" y="20443"/>
                  <a:pt x="2580" y="20443"/>
                </a:cubicBezTo>
                <a:cubicBezTo>
                  <a:pt x="2580" y="20427"/>
                  <a:pt x="2580" y="20415"/>
                  <a:pt x="2580" y="20399"/>
                </a:cubicBezTo>
                <a:cubicBezTo>
                  <a:pt x="2580" y="20399"/>
                  <a:pt x="2580" y="20399"/>
                  <a:pt x="2580" y="20399"/>
                </a:cubicBezTo>
                <a:cubicBezTo>
                  <a:pt x="2572" y="20399"/>
                  <a:pt x="2559" y="20395"/>
                  <a:pt x="2550" y="20395"/>
                </a:cubicBezTo>
                <a:lnTo>
                  <a:pt x="2555" y="20399"/>
                </a:lnTo>
                <a:cubicBezTo>
                  <a:pt x="2555" y="20382"/>
                  <a:pt x="2555" y="20370"/>
                  <a:pt x="2555" y="20354"/>
                </a:cubicBezTo>
                <a:cubicBezTo>
                  <a:pt x="2555" y="20354"/>
                  <a:pt x="2559" y="20350"/>
                  <a:pt x="2559" y="20350"/>
                </a:cubicBezTo>
                <a:cubicBezTo>
                  <a:pt x="2559" y="20350"/>
                  <a:pt x="2555" y="20354"/>
                  <a:pt x="2555" y="20354"/>
                </a:cubicBezTo>
                <a:cubicBezTo>
                  <a:pt x="2546" y="20370"/>
                  <a:pt x="2533" y="20382"/>
                  <a:pt x="2524" y="20399"/>
                </a:cubicBezTo>
                <a:cubicBezTo>
                  <a:pt x="2524" y="20399"/>
                  <a:pt x="2529" y="20395"/>
                  <a:pt x="2529" y="20395"/>
                </a:cubicBezTo>
                <a:cubicBezTo>
                  <a:pt x="2499" y="20379"/>
                  <a:pt x="2469" y="20366"/>
                  <a:pt x="2438" y="20350"/>
                </a:cubicBezTo>
                <a:lnTo>
                  <a:pt x="2438" y="20350"/>
                </a:lnTo>
                <a:cubicBezTo>
                  <a:pt x="2438" y="20334"/>
                  <a:pt x="2438" y="20321"/>
                  <a:pt x="2438" y="20305"/>
                </a:cubicBezTo>
                <a:lnTo>
                  <a:pt x="2434" y="20305"/>
                </a:lnTo>
                <a:cubicBezTo>
                  <a:pt x="2447" y="20305"/>
                  <a:pt x="2456" y="20302"/>
                  <a:pt x="2469" y="20302"/>
                </a:cubicBezTo>
                <a:cubicBezTo>
                  <a:pt x="2469" y="20302"/>
                  <a:pt x="2469" y="20302"/>
                  <a:pt x="2469" y="20302"/>
                </a:cubicBezTo>
                <a:cubicBezTo>
                  <a:pt x="2460" y="20289"/>
                  <a:pt x="2447" y="20273"/>
                  <a:pt x="2438" y="20261"/>
                </a:cubicBezTo>
                <a:cubicBezTo>
                  <a:pt x="2438" y="20261"/>
                  <a:pt x="2438" y="20264"/>
                  <a:pt x="2438" y="20264"/>
                </a:cubicBezTo>
                <a:cubicBezTo>
                  <a:pt x="2447" y="20248"/>
                  <a:pt x="2456" y="20235"/>
                  <a:pt x="2464" y="20219"/>
                </a:cubicBezTo>
                <a:cubicBezTo>
                  <a:pt x="2464" y="20219"/>
                  <a:pt x="2464" y="20219"/>
                  <a:pt x="2464" y="20219"/>
                </a:cubicBezTo>
                <a:cubicBezTo>
                  <a:pt x="2464" y="20203"/>
                  <a:pt x="2469" y="20187"/>
                  <a:pt x="2469" y="20174"/>
                </a:cubicBezTo>
                <a:lnTo>
                  <a:pt x="2469" y="20177"/>
                </a:lnTo>
                <a:cubicBezTo>
                  <a:pt x="2477" y="20177"/>
                  <a:pt x="2490" y="20177"/>
                  <a:pt x="2499" y="20177"/>
                </a:cubicBezTo>
                <a:cubicBezTo>
                  <a:pt x="2499" y="20177"/>
                  <a:pt x="2494" y="20177"/>
                  <a:pt x="2494" y="20177"/>
                </a:cubicBezTo>
                <a:cubicBezTo>
                  <a:pt x="2503" y="20183"/>
                  <a:pt x="2516" y="20193"/>
                  <a:pt x="2524" y="20200"/>
                </a:cubicBezTo>
                <a:cubicBezTo>
                  <a:pt x="2524" y="20200"/>
                  <a:pt x="2524" y="20203"/>
                  <a:pt x="2524" y="20203"/>
                </a:cubicBezTo>
                <a:cubicBezTo>
                  <a:pt x="2529" y="20196"/>
                  <a:pt x="2529" y="20187"/>
                  <a:pt x="2529" y="20180"/>
                </a:cubicBezTo>
                <a:lnTo>
                  <a:pt x="2529" y="20180"/>
                </a:lnTo>
                <a:close/>
                <a:moveTo>
                  <a:pt x="2770" y="20360"/>
                </a:moveTo>
                <a:lnTo>
                  <a:pt x="2774" y="20357"/>
                </a:lnTo>
                <a:cubicBezTo>
                  <a:pt x="2774" y="20354"/>
                  <a:pt x="2774" y="20360"/>
                  <a:pt x="2770" y="20360"/>
                </a:cubicBezTo>
                <a:cubicBezTo>
                  <a:pt x="2757" y="20360"/>
                  <a:pt x="2744" y="20360"/>
                  <a:pt x="2731" y="20360"/>
                </a:cubicBezTo>
                <a:cubicBezTo>
                  <a:pt x="2722" y="20360"/>
                  <a:pt x="2714" y="20357"/>
                  <a:pt x="2705" y="20357"/>
                </a:cubicBezTo>
                <a:cubicBezTo>
                  <a:pt x="2701" y="20357"/>
                  <a:pt x="2696" y="20357"/>
                  <a:pt x="2692" y="20357"/>
                </a:cubicBezTo>
                <a:cubicBezTo>
                  <a:pt x="2697" y="20357"/>
                  <a:pt x="2701" y="20357"/>
                  <a:pt x="2705" y="20357"/>
                </a:cubicBezTo>
                <a:cubicBezTo>
                  <a:pt x="2714" y="20360"/>
                  <a:pt x="2727" y="20360"/>
                  <a:pt x="2735" y="20363"/>
                </a:cubicBezTo>
                <a:cubicBezTo>
                  <a:pt x="2748" y="20360"/>
                  <a:pt x="2757" y="20360"/>
                  <a:pt x="2770" y="20360"/>
                </a:cubicBezTo>
                <a:close/>
                <a:moveTo>
                  <a:pt x="19777" y="19339"/>
                </a:moveTo>
                <a:cubicBezTo>
                  <a:pt x="19786" y="19317"/>
                  <a:pt x="19798" y="19294"/>
                  <a:pt x="19807" y="19275"/>
                </a:cubicBezTo>
                <a:cubicBezTo>
                  <a:pt x="19807" y="19275"/>
                  <a:pt x="19803" y="19278"/>
                  <a:pt x="19803" y="19278"/>
                </a:cubicBezTo>
                <a:cubicBezTo>
                  <a:pt x="19884" y="19179"/>
                  <a:pt x="19889" y="19079"/>
                  <a:pt x="19786" y="18938"/>
                </a:cubicBezTo>
                <a:cubicBezTo>
                  <a:pt x="19743" y="19134"/>
                  <a:pt x="19536" y="19266"/>
                  <a:pt x="19657" y="19455"/>
                </a:cubicBezTo>
                <a:lnTo>
                  <a:pt x="19652" y="19455"/>
                </a:lnTo>
                <a:cubicBezTo>
                  <a:pt x="19674" y="19432"/>
                  <a:pt x="19695" y="19410"/>
                  <a:pt x="19712" y="19388"/>
                </a:cubicBezTo>
                <a:lnTo>
                  <a:pt x="19712" y="19388"/>
                </a:lnTo>
                <a:cubicBezTo>
                  <a:pt x="19738" y="19323"/>
                  <a:pt x="19743" y="19320"/>
                  <a:pt x="19777" y="19339"/>
                </a:cubicBezTo>
                <a:lnTo>
                  <a:pt x="19777" y="19339"/>
                </a:lnTo>
                <a:close/>
                <a:moveTo>
                  <a:pt x="8325" y="16647"/>
                </a:moveTo>
                <a:cubicBezTo>
                  <a:pt x="8278" y="16566"/>
                  <a:pt x="8437" y="16598"/>
                  <a:pt x="8420" y="16521"/>
                </a:cubicBezTo>
                <a:cubicBezTo>
                  <a:pt x="8377" y="16489"/>
                  <a:pt x="8373" y="16396"/>
                  <a:pt x="8257" y="16403"/>
                </a:cubicBezTo>
                <a:cubicBezTo>
                  <a:pt x="8218" y="16406"/>
                  <a:pt x="8166" y="16470"/>
                  <a:pt x="8158" y="16509"/>
                </a:cubicBezTo>
                <a:cubicBezTo>
                  <a:pt x="8141" y="16589"/>
                  <a:pt x="8218" y="16631"/>
                  <a:pt x="8313" y="16656"/>
                </a:cubicBezTo>
                <a:cubicBezTo>
                  <a:pt x="8317" y="16653"/>
                  <a:pt x="8321" y="16650"/>
                  <a:pt x="8325" y="16647"/>
                </a:cubicBezTo>
                <a:close/>
                <a:moveTo>
                  <a:pt x="13043" y="20707"/>
                </a:moveTo>
                <a:cubicBezTo>
                  <a:pt x="13086" y="20723"/>
                  <a:pt x="13125" y="20739"/>
                  <a:pt x="13168" y="20755"/>
                </a:cubicBezTo>
                <a:cubicBezTo>
                  <a:pt x="13155" y="20755"/>
                  <a:pt x="13142" y="20758"/>
                  <a:pt x="13163" y="20755"/>
                </a:cubicBezTo>
                <a:cubicBezTo>
                  <a:pt x="13146" y="20761"/>
                  <a:pt x="13159" y="20758"/>
                  <a:pt x="13168" y="20752"/>
                </a:cubicBezTo>
                <a:cubicBezTo>
                  <a:pt x="13228" y="20819"/>
                  <a:pt x="13335" y="20874"/>
                  <a:pt x="13284" y="20973"/>
                </a:cubicBezTo>
                <a:cubicBezTo>
                  <a:pt x="13284" y="20973"/>
                  <a:pt x="13279" y="20967"/>
                  <a:pt x="13279" y="20967"/>
                </a:cubicBezTo>
                <a:lnTo>
                  <a:pt x="13288" y="20970"/>
                </a:lnTo>
                <a:cubicBezTo>
                  <a:pt x="13297" y="20986"/>
                  <a:pt x="13305" y="20999"/>
                  <a:pt x="13314" y="21015"/>
                </a:cubicBezTo>
                <a:lnTo>
                  <a:pt x="13314" y="21015"/>
                </a:lnTo>
                <a:cubicBezTo>
                  <a:pt x="13254" y="21015"/>
                  <a:pt x="13223" y="20983"/>
                  <a:pt x="13198" y="20947"/>
                </a:cubicBezTo>
                <a:lnTo>
                  <a:pt x="13202" y="20951"/>
                </a:lnTo>
                <a:cubicBezTo>
                  <a:pt x="13202" y="20941"/>
                  <a:pt x="13198" y="20931"/>
                  <a:pt x="13198" y="20922"/>
                </a:cubicBezTo>
                <a:cubicBezTo>
                  <a:pt x="13193" y="20918"/>
                  <a:pt x="13193" y="20918"/>
                  <a:pt x="13189" y="20915"/>
                </a:cubicBezTo>
                <a:cubicBezTo>
                  <a:pt x="13193" y="20912"/>
                  <a:pt x="13202" y="20906"/>
                  <a:pt x="13206" y="20902"/>
                </a:cubicBezTo>
                <a:cubicBezTo>
                  <a:pt x="13193" y="20896"/>
                  <a:pt x="13180" y="20890"/>
                  <a:pt x="13168" y="20883"/>
                </a:cubicBezTo>
                <a:cubicBezTo>
                  <a:pt x="13163" y="20877"/>
                  <a:pt x="13163" y="20874"/>
                  <a:pt x="13159" y="20867"/>
                </a:cubicBezTo>
                <a:cubicBezTo>
                  <a:pt x="13163" y="20874"/>
                  <a:pt x="13168" y="20877"/>
                  <a:pt x="13172" y="20883"/>
                </a:cubicBezTo>
                <a:cubicBezTo>
                  <a:pt x="13185" y="20890"/>
                  <a:pt x="13198" y="20896"/>
                  <a:pt x="13206" y="20902"/>
                </a:cubicBezTo>
                <a:cubicBezTo>
                  <a:pt x="13202" y="20909"/>
                  <a:pt x="13202" y="20918"/>
                  <a:pt x="13198" y="20925"/>
                </a:cubicBezTo>
                <a:cubicBezTo>
                  <a:pt x="13189" y="20935"/>
                  <a:pt x="13176" y="20941"/>
                  <a:pt x="13167" y="20951"/>
                </a:cubicBezTo>
                <a:cubicBezTo>
                  <a:pt x="13167" y="20951"/>
                  <a:pt x="13172" y="20947"/>
                  <a:pt x="13172" y="20947"/>
                </a:cubicBezTo>
                <a:cubicBezTo>
                  <a:pt x="13163" y="20947"/>
                  <a:pt x="13150" y="20947"/>
                  <a:pt x="13142" y="20947"/>
                </a:cubicBezTo>
                <a:cubicBezTo>
                  <a:pt x="13142" y="20947"/>
                  <a:pt x="13142" y="20947"/>
                  <a:pt x="13142" y="20947"/>
                </a:cubicBezTo>
                <a:cubicBezTo>
                  <a:pt x="13133" y="20931"/>
                  <a:pt x="13120" y="20918"/>
                  <a:pt x="13112" y="20902"/>
                </a:cubicBezTo>
                <a:cubicBezTo>
                  <a:pt x="13112" y="20902"/>
                  <a:pt x="13116" y="20906"/>
                  <a:pt x="13116" y="20906"/>
                </a:cubicBezTo>
                <a:cubicBezTo>
                  <a:pt x="13107" y="20890"/>
                  <a:pt x="13094" y="20874"/>
                  <a:pt x="13086" y="20861"/>
                </a:cubicBezTo>
                <a:lnTo>
                  <a:pt x="13086" y="20861"/>
                </a:lnTo>
                <a:cubicBezTo>
                  <a:pt x="13094" y="20845"/>
                  <a:pt x="13103" y="20829"/>
                  <a:pt x="13107" y="20816"/>
                </a:cubicBezTo>
                <a:cubicBezTo>
                  <a:pt x="13107" y="20816"/>
                  <a:pt x="13107" y="20816"/>
                  <a:pt x="13107" y="20816"/>
                </a:cubicBezTo>
                <a:cubicBezTo>
                  <a:pt x="13090" y="20816"/>
                  <a:pt x="13069" y="20816"/>
                  <a:pt x="13051" y="20816"/>
                </a:cubicBezTo>
                <a:lnTo>
                  <a:pt x="13051" y="20816"/>
                </a:lnTo>
                <a:cubicBezTo>
                  <a:pt x="13021" y="20780"/>
                  <a:pt x="12995" y="20745"/>
                  <a:pt x="12961" y="20707"/>
                </a:cubicBezTo>
                <a:cubicBezTo>
                  <a:pt x="12987" y="20710"/>
                  <a:pt x="13017" y="20710"/>
                  <a:pt x="13043" y="20707"/>
                </a:cubicBezTo>
                <a:lnTo>
                  <a:pt x="13043" y="20707"/>
                </a:lnTo>
                <a:close/>
                <a:moveTo>
                  <a:pt x="13241" y="20870"/>
                </a:moveTo>
                <a:lnTo>
                  <a:pt x="13236" y="20877"/>
                </a:lnTo>
                <a:lnTo>
                  <a:pt x="13245" y="20877"/>
                </a:lnTo>
                <a:lnTo>
                  <a:pt x="13241" y="20870"/>
                </a:lnTo>
                <a:close/>
                <a:moveTo>
                  <a:pt x="14406" y="14031"/>
                </a:moveTo>
                <a:cubicBezTo>
                  <a:pt x="14389" y="14031"/>
                  <a:pt x="14372" y="14028"/>
                  <a:pt x="14354" y="14028"/>
                </a:cubicBezTo>
                <a:cubicBezTo>
                  <a:pt x="14346" y="14031"/>
                  <a:pt x="14341" y="14031"/>
                  <a:pt x="14333" y="14034"/>
                </a:cubicBezTo>
                <a:cubicBezTo>
                  <a:pt x="14298" y="14040"/>
                  <a:pt x="14260" y="14047"/>
                  <a:pt x="14225" y="14053"/>
                </a:cubicBezTo>
                <a:lnTo>
                  <a:pt x="14230" y="14053"/>
                </a:lnTo>
                <a:cubicBezTo>
                  <a:pt x="14225" y="14114"/>
                  <a:pt x="14191" y="14162"/>
                  <a:pt x="14114" y="14185"/>
                </a:cubicBezTo>
                <a:lnTo>
                  <a:pt x="14114" y="14185"/>
                </a:lnTo>
                <a:cubicBezTo>
                  <a:pt x="14122" y="14201"/>
                  <a:pt x="14135" y="14217"/>
                  <a:pt x="14144" y="14230"/>
                </a:cubicBezTo>
                <a:lnTo>
                  <a:pt x="14139" y="14230"/>
                </a:lnTo>
                <a:cubicBezTo>
                  <a:pt x="14169" y="14230"/>
                  <a:pt x="14200" y="14230"/>
                  <a:pt x="14230" y="14233"/>
                </a:cubicBezTo>
                <a:cubicBezTo>
                  <a:pt x="14230" y="14223"/>
                  <a:pt x="14230" y="14217"/>
                  <a:pt x="14230" y="14207"/>
                </a:cubicBezTo>
                <a:cubicBezTo>
                  <a:pt x="14221" y="14204"/>
                  <a:pt x="14212" y="14198"/>
                  <a:pt x="14208" y="14195"/>
                </a:cubicBezTo>
                <a:cubicBezTo>
                  <a:pt x="14217" y="14191"/>
                  <a:pt x="14221" y="14191"/>
                  <a:pt x="14230" y="14188"/>
                </a:cubicBezTo>
                <a:cubicBezTo>
                  <a:pt x="14238" y="14188"/>
                  <a:pt x="14251" y="14188"/>
                  <a:pt x="14260" y="14188"/>
                </a:cubicBezTo>
                <a:cubicBezTo>
                  <a:pt x="14255" y="14191"/>
                  <a:pt x="14255" y="14198"/>
                  <a:pt x="14251" y="14201"/>
                </a:cubicBezTo>
                <a:cubicBezTo>
                  <a:pt x="14251" y="14204"/>
                  <a:pt x="14255" y="14204"/>
                  <a:pt x="14255" y="14207"/>
                </a:cubicBezTo>
                <a:cubicBezTo>
                  <a:pt x="14255" y="14217"/>
                  <a:pt x="14255" y="14223"/>
                  <a:pt x="14255" y="14233"/>
                </a:cubicBezTo>
                <a:cubicBezTo>
                  <a:pt x="14277" y="14246"/>
                  <a:pt x="14298" y="14262"/>
                  <a:pt x="14316" y="14275"/>
                </a:cubicBezTo>
                <a:cubicBezTo>
                  <a:pt x="14316" y="14275"/>
                  <a:pt x="14316" y="14275"/>
                  <a:pt x="14316" y="14275"/>
                </a:cubicBezTo>
                <a:cubicBezTo>
                  <a:pt x="14337" y="14275"/>
                  <a:pt x="14354" y="14275"/>
                  <a:pt x="14376" y="14272"/>
                </a:cubicBezTo>
                <a:lnTo>
                  <a:pt x="14376" y="14272"/>
                </a:lnTo>
                <a:cubicBezTo>
                  <a:pt x="14376" y="14265"/>
                  <a:pt x="14376" y="14256"/>
                  <a:pt x="14376" y="14249"/>
                </a:cubicBezTo>
                <a:lnTo>
                  <a:pt x="14367" y="14246"/>
                </a:lnTo>
                <a:cubicBezTo>
                  <a:pt x="14367" y="14246"/>
                  <a:pt x="14372" y="14252"/>
                  <a:pt x="14372" y="14252"/>
                </a:cubicBezTo>
                <a:cubicBezTo>
                  <a:pt x="14380" y="14236"/>
                  <a:pt x="14393" y="14223"/>
                  <a:pt x="14402" y="14207"/>
                </a:cubicBezTo>
                <a:lnTo>
                  <a:pt x="14402" y="14207"/>
                </a:lnTo>
                <a:cubicBezTo>
                  <a:pt x="14393" y="14201"/>
                  <a:pt x="14380" y="14191"/>
                  <a:pt x="14372" y="14185"/>
                </a:cubicBezTo>
                <a:cubicBezTo>
                  <a:pt x="14372" y="14185"/>
                  <a:pt x="14372" y="14188"/>
                  <a:pt x="14372" y="14188"/>
                </a:cubicBezTo>
                <a:cubicBezTo>
                  <a:pt x="14372" y="14178"/>
                  <a:pt x="14372" y="14172"/>
                  <a:pt x="14372" y="14162"/>
                </a:cubicBezTo>
                <a:cubicBezTo>
                  <a:pt x="14372" y="14162"/>
                  <a:pt x="14372" y="14162"/>
                  <a:pt x="14372" y="14162"/>
                </a:cubicBezTo>
                <a:cubicBezTo>
                  <a:pt x="14363" y="14146"/>
                  <a:pt x="14354" y="14134"/>
                  <a:pt x="14346" y="14118"/>
                </a:cubicBezTo>
                <a:lnTo>
                  <a:pt x="14341" y="14114"/>
                </a:lnTo>
                <a:cubicBezTo>
                  <a:pt x="14341" y="14114"/>
                  <a:pt x="14346" y="14118"/>
                  <a:pt x="14346" y="14118"/>
                </a:cubicBezTo>
                <a:cubicBezTo>
                  <a:pt x="14367" y="14118"/>
                  <a:pt x="14384" y="14118"/>
                  <a:pt x="14406" y="14118"/>
                </a:cubicBezTo>
                <a:cubicBezTo>
                  <a:pt x="14406" y="14118"/>
                  <a:pt x="14402" y="14118"/>
                  <a:pt x="14402" y="14118"/>
                </a:cubicBezTo>
                <a:cubicBezTo>
                  <a:pt x="14402" y="14095"/>
                  <a:pt x="14402" y="14073"/>
                  <a:pt x="14402" y="14050"/>
                </a:cubicBezTo>
                <a:cubicBezTo>
                  <a:pt x="14402" y="14050"/>
                  <a:pt x="14402" y="14050"/>
                  <a:pt x="14402" y="14050"/>
                </a:cubicBezTo>
                <a:cubicBezTo>
                  <a:pt x="14406" y="14044"/>
                  <a:pt x="14402" y="14037"/>
                  <a:pt x="14406" y="14031"/>
                </a:cubicBezTo>
                <a:lnTo>
                  <a:pt x="14406" y="14031"/>
                </a:lnTo>
                <a:close/>
                <a:moveTo>
                  <a:pt x="19837" y="20090"/>
                </a:moveTo>
                <a:cubicBezTo>
                  <a:pt x="19807" y="20142"/>
                  <a:pt x="19777" y="20193"/>
                  <a:pt x="19747" y="20244"/>
                </a:cubicBezTo>
                <a:lnTo>
                  <a:pt x="19755" y="20248"/>
                </a:lnTo>
                <a:cubicBezTo>
                  <a:pt x="19755" y="20248"/>
                  <a:pt x="19751" y="20241"/>
                  <a:pt x="19751" y="20241"/>
                </a:cubicBezTo>
                <a:cubicBezTo>
                  <a:pt x="19730" y="20309"/>
                  <a:pt x="19768" y="20289"/>
                  <a:pt x="19798" y="20257"/>
                </a:cubicBezTo>
                <a:cubicBezTo>
                  <a:pt x="19880" y="20171"/>
                  <a:pt x="19958" y="20081"/>
                  <a:pt x="20052" y="19975"/>
                </a:cubicBezTo>
                <a:cubicBezTo>
                  <a:pt x="19919" y="19985"/>
                  <a:pt x="19867" y="20026"/>
                  <a:pt x="19837" y="20090"/>
                </a:cubicBezTo>
                <a:cubicBezTo>
                  <a:pt x="19837" y="20094"/>
                  <a:pt x="19837" y="20090"/>
                  <a:pt x="19837" y="20090"/>
                </a:cubicBezTo>
                <a:close/>
                <a:moveTo>
                  <a:pt x="6876" y="17183"/>
                </a:moveTo>
                <a:cubicBezTo>
                  <a:pt x="6855" y="17176"/>
                  <a:pt x="6833" y="17167"/>
                  <a:pt x="6812" y="17160"/>
                </a:cubicBezTo>
                <a:lnTo>
                  <a:pt x="6812" y="17163"/>
                </a:lnTo>
                <a:cubicBezTo>
                  <a:pt x="6812" y="17163"/>
                  <a:pt x="6816" y="17160"/>
                  <a:pt x="6816" y="17160"/>
                </a:cubicBezTo>
                <a:cubicBezTo>
                  <a:pt x="6795" y="17154"/>
                  <a:pt x="6777" y="17144"/>
                  <a:pt x="6756" y="17138"/>
                </a:cubicBezTo>
                <a:lnTo>
                  <a:pt x="6756" y="17138"/>
                </a:lnTo>
                <a:cubicBezTo>
                  <a:pt x="6747" y="17138"/>
                  <a:pt x="6734" y="17138"/>
                  <a:pt x="6726" y="17138"/>
                </a:cubicBezTo>
                <a:lnTo>
                  <a:pt x="6721" y="17138"/>
                </a:lnTo>
                <a:cubicBezTo>
                  <a:pt x="6691" y="17122"/>
                  <a:pt x="6661" y="17109"/>
                  <a:pt x="6631" y="17093"/>
                </a:cubicBezTo>
                <a:lnTo>
                  <a:pt x="6627" y="17099"/>
                </a:lnTo>
                <a:cubicBezTo>
                  <a:pt x="6627" y="17099"/>
                  <a:pt x="6635" y="17093"/>
                  <a:pt x="6635" y="17093"/>
                </a:cubicBezTo>
                <a:cubicBezTo>
                  <a:pt x="6614" y="17086"/>
                  <a:pt x="6597" y="17077"/>
                  <a:pt x="6575" y="17070"/>
                </a:cubicBezTo>
                <a:cubicBezTo>
                  <a:pt x="6575" y="17073"/>
                  <a:pt x="6571" y="17073"/>
                  <a:pt x="6571" y="17077"/>
                </a:cubicBezTo>
                <a:cubicBezTo>
                  <a:pt x="6571" y="17073"/>
                  <a:pt x="6575" y="17073"/>
                  <a:pt x="6575" y="17070"/>
                </a:cubicBezTo>
                <a:cubicBezTo>
                  <a:pt x="6541" y="17067"/>
                  <a:pt x="6502" y="17067"/>
                  <a:pt x="6412" y="17061"/>
                </a:cubicBezTo>
                <a:cubicBezTo>
                  <a:pt x="6627" y="17144"/>
                  <a:pt x="6786" y="17205"/>
                  <a:pt x="6945" y="17266"/>
                </a:cubicBezTo>
                <a:cubicBezTo>
                  <a:pt x="6958" y="17256"/>
                  <a:pt x="6971" y="17244"/>
                  <a:pt x="6984" y="17234"/>
                </a:cubicBezTo>
                <a:cubicBezTo>
                  <a:pt x="6949" y="17215"/>
                  <a:pt x="6911" y="17199"/>
                  <a:pt x="6876" y="17183"/>
                </a:cubicBezTo>
                <a:cubicBezTo>
                  <a:pt x="6872" y="17179"/>
                  <a:pt x="6876" y="17183"/>
                  <a:pt x="6876" y="17183"/>
                </a:cubicBezTo>
                <a:close/>
                <a:moveTo>
                  <a:pt x="9349" y="17959"/>
                </a:moveTo>
                <a:cubicBezTo>
                  <a:pt x="9340" y="17982"/>
                  <a:pt x="9332" y="18001"/>
                  <a:pt x="9323" y="18023"/>
                </a:cubicBezTo>
                <a:cubicBezTo>
                  <a:pt x="9323" y="18023"/>
                  <a:pt x="9323" y="18020"/>
                  <a:pt x="9323" y="18020"/>
                </a:cubicBezTo>
                <a:cubicBezTo>
                  <a:pt x="9340" y="18036"/>
                  <a:pt x="9362" y="18049"/>
                  <a:pt x="9379" y="18065"/>
                </a:cubicBezTo>
                <a:cubicBezTo>
                  <a:pt x="9379" y="18065"/>
                  <a:pt x="9383" y="18062"/>
                  <a:pt x="9383" y="18062"/>
                </a:cubicBezTo>
                <a:cubicBezTo>
                  <a:pt x="9383" y="18062"/>
                  <a:pt x="9379" y="18065"/>
                  <a:pt x="9379" y="18065"/>
                </a:cubicBezTo>
                <a:cubicBezTo>
                  <a:pt x="9362" y="18088"/>
                  <a:pt x="9366" y="18104"/>
                  <a:pt x="9405" y="18110"/>
                </a:cubicBezTo>
                <a:cubicBezTo>
                  <a:pt x="9405" y="18110"/>
                  <a:pt x="9405" y="18110"/>
                  <a:pt x="9405" y="18110"/>
                </a:cubicBezTo>
                <a:cubicBezTo>
                  <a:pt x="9409" y="18155"/>
                  <a:pt x="9461" y="18145"/>
                  <a:pt x="9499" y="18155"/>
                </a:cubicBezTo>
                <a:lnTo>
                  <a:pt x="9495" y="18155"/>
                </a:lnTo>
                <a:cubicBezTo>
                  <a:pt x="9504" y="18139"/>
                  <a:pt x="9517" y="18123"/>
                  <a:pt x="9525" y="18110"/>
                </a:cubicBezTo>
                <a:lnTo>
                  <a:pt x="9525" y="18110"/>
                </a:lnTo>
                <a:cubicBezTo>
                  <a:pt x="9525" y="18104"/>
                  <a:pt x="9525" y="18094"/>
                  <a:pt x="9525" y="18088"/>
                </a:cubicBezTo>
                <a:lnTo>
                  <a:pt x="9525" y="18091"/>
                </a:lnTo>
                <a:cubicBezTo>
                  <a:pt x="9525" y="18075"/>
                  <a:pt x="9525" y="18059"/>
                  <a:pt x="9525" y="18043"/>
                </a:cubicBezTo>
                <a:cubicBezTo>
                  <a:pt x="9525" y="18043"/>
                  <a:pt x="9525" y="18046"/>
                  <a:pt x="9525" y="18046"/>
                </a:cubicBezTo>
                <a:cubicBezTo>
                  <a:pt x="9517" y="18030"/>
                  <a:pt x="9504" y="18017"/>
                  <a:pt x="9495" y="18001"/>
                </a:cubicBezTo>
                <a:cubicBezTo>
                  <a:pt x="9495" y="18001"/>
                  <a:pt x="9499" y="18001"/>
                  <a:pt x="9499" y="18001"/>
                </a:cubicBezTo>
                <a:cubicBezTo>
                  <a:pt x="9487" y="18001"/>
                  <a:pt x="9478" y="18001"/>
                  <a:pt x="9465" y="18001"/>
                </a:cubicBezTo>
                <a:lnTo>
                  <a:pt x="9469" y="18004"/>
                </a:lnTo>
                <a:lnTo>
                  <a:pt x="9456" y="18004"/>
                </a:lnTo>
                <a:lnTo>
                  <a:pt x="9444" y="18007"/>
                </a:lnTo>
                <a:cubicBezTo>
                  <a:pt x="9431" y="18007"/>
                  <a:pt x="9422" y="18004"/>
                  <a:pt x="9409" y="18004"/>
                </a:cubicBezTo>
                <a:cubicBezTo>
                  <a:pt x="9409" y="18004"/>
                  <a:pt x="9409" y="18004"/>
                  <a:pt x="9409" y="18004"/>
                </a:cubicBezTo>
                <a:cubicBezTo>
                  <a:pt x="9422" y="18004"/>
                  <a:pt x="9435" y="18007"/>
                  <a:pt x="9448" y="18007"/>
                </a:cubicBezTo>
                <a:cubicBezTo>
                  <a:pt x="9456" y="17998"/>
                  <a:pt x="9465" y="17988"/>
                  <a:pt x="9474" y="17982"/>
                </a:cubicBezTo>
                <a:cubicBezTo>
                  <a:pt x="9474" y="17982"/>
                  <a:pt x="9474" y="17985"/>
                  <a:pt x="9474" y="17985"/>
                </a:cubicBezTo>
                <a:cubicBezTo>
                  <a:pt x="9439" y="17972"/>
                  <a:pt x="9431" y="17892"/>
                  <a:pt x="9362" y="17959"/>
                </a:cubicBezTo>
                <a:lnTo>
                  <a:pt x="9349" y="17959"/>
                </a:lnTo>
                <a:close/>
                <a:moveTo>
                  <a:pt x="5634" y="17224"/>
                </a:moveTo>
                <a:cubicBezTo>
                  <a:pt x="5634" y="17224"/>
                  <a:pt x="5634" y="17228"/>
                  <a:pt x="5634" y="17224"/>
                </a:cubicBezTo>
                <a:cubicBezTo>
                  <a:pt x="5651" y="17240"/>
                  <a:pt x="5668" y="17253"/>
                  <a:pt x="5689" y="17269"/>
                </a:cubicBezTo>
                <a:lnTo>
                  <a:pt x="5689" y="17269"/>
                </a:lnTo>
                <a:cubicBezTo>
                  <a:pt x="5711" y="17269"/>
                  <a:pt x="5728" y="17269"/>
                  <a:pt x="5750" y="17272"/>
                </a:cubicBezTo>
                <a:cubicBezTo>
                  <a:pt x="5750" y="17272"/>
                  <a:pt x="5750" y="17276"/>
                  <a:pt x="5750" y="17276"/>
                </a:cubicBezTo>
                <a:cubicBezTo>
                  <a:pt x="5750" y="17266"/>
                  <a:pt x="5750" y="17260"/>
                  <a:pt x="5750" y="17250"/>
                </a:cubicBezTo>
                <a:cubicBezTo>
                  <a:pt x="5750" y="17250"/>
                  <a:pt x="5750" y="17253"/>
                  <a:pt x="5750" y="17253"/>
                </a:cubicBezTo>
                <a:cubicBezTo>
                  <a:pt x="5745" y="17195"/>
                  <a:pt x="5685" y="17170"/>
                  <a:pt x="5629" y="17144"/>
                </a:cubicBezTo>
                <a:cubicBezTo>
                  <a:pt x="5629" y="17144"/>
                  <a:pt x="5629" y="17144"/>
                  <a:pt x="5629" y="17144"/>
                </a:cubicBezTo>
                <a:cubicBezTo>
                  <a:pt x="5625" y="17151"/>
                  <a:pt x="5621" y="17154"/>
                  <a:pt x="5616" y="17160"/>
                </a:cubicBezTo>
                <a:cubicBezTo>
                  <a:pt x="5608" y="17154"/>
                  <a:pt x="5603" y="17151"/>
                  <a:pt x="5595" y="17144"/>
                </a:cubicBezTo>
                <a:cubicBezTo>
                  <a:pt x="5595" y="17144"/>
                  <a:pt x="5595" y="17147"/>
                  <a:pt x="5595" y="17147"/>
                </a:cubicBezTo>
                <a:cubicBezTo>
                  <a:pt x="5548" y="17131"/>
                  <a:pt x="5496" y="17118"/>
                  <a:pt x="5449" y="17102"/>
                </a:cubicBezTo>
                <a:lnTo>
                  <a:pt x="5449" y="17102"/>
                </a:lnTo>
                <a:cubicBezTo>
                  <a:pt x="5444" y="17115"/>
                  <a:pt x="5444" y="17128"/>
                  <a:pt x="5440" y="17141"/>
                </a:cubicBezTo>
                <a:cubicBezTo>
                  <a:pt x="5444" y="17144"/>
                  <a:pt x="5449" y="17151"/>
                  <a:pt x="5453" y="17154"/>
                </a:cubicBezTo>
                <a:cubicBezTo>
                  <a:pt x="5462" y="17154"/>
                  <a:pt x="5474" y="17151"/>
                  <a:pt x="5483" y="17151"/>
                </a:cubicBezTo>
                <a:cubicBezTo>
                  <a:pt x="5483" y="17151"/>
                  <a:pt x="5483" y="17151"/>
                  <a:pt x="5483" y="17151"/>
                </a:cubicBezTo>
                <a:cubicBezTo>
                  <a:pt x="5470" y="17157"/>
                  <a:pt x="5462" y="17167"/>
                  <a:pt x="5449" y="17173"/>
                </a:cubicBezTo>
                <a:cubicBezTo>
                  <a:pt x="5449" y="17173"/>
                  <a:pt x="5453" y="17170"/>
                  <a:pt x="5453" y="17170"/>
                </a:cubicBezTo>
                <a:cubicBezTo>
                  <a:pt x="5449" y="17205"/>
                  <a:pt x="5474" y="17208"/>
                  <a:pt x="5509" y="17192"/>
                </a:cubicBezTo>
                <a:cubicBezTo>
                  <a:pt x="5513" y="17192"/>
                  <a:pt x="5517" y="17192"/>
                  <a:pt x="5522" y="17189"/>
                </a:cubicBezTo>
                <a:cubicBezTo>
                  <a:pt x="5517" y="17189"/>
                  <a:pt x="5513" y="17189"/>
                  <a:pt x="5509" y="17189"/>
                </a:cubicBezTo>
                <a:cubicBezTo>
                  <a:pt x="5522" y="17205"/>
                  <a:pt x="5530" y="17218"/>
                  <a:pt x="5543" y="17234"/>
                </a:cubicBezTo>
                <a:lnTo>
                  <a:pt x="5543" y="17234"/>
                </a:lnTo>
                <a:cubicBezTo>
                  <a:pt x="5556" y="17234"/>
                  <a:pt x="5565" y="17234"/>
                  <a:pt x="5578" y="17234"/>
                </a:cubicBezTo>
                <a:cubicBezTo>
                  <a:pt x="5578" y="17234"/>
                  <a:pt x="5578" y="17234"/>
                  <a:pt x="5578" y="17234"/>
                </a:cubicBezTo>
                <a:cubicBezTo>
                  <a:pt x="5595" y="17234"/>
                  <a:pt x="5616" y="17237"/>
                  <a:pt x="5634" y="17237"/>
                </a:cubicBezTo>
                <a:lnTo>
                  <a:pt x="5634" y="17224"/>
                </a:lnTo>
                <a:close/>
                <a:moveTo>
                  <a:pt x="9818" y="15578"/>
                </a:moveTo>
                <a:cubicBezTo>
                  <a:pt x="9818" y="15578"/>
                  <a:pt x="9822" y="15578"/>
                  <a:pt x="9826" y="15575"/>
                </a:cubicBezTo>
                <a:cubicBezTo>
                  <a:pt x="9826" y="15559"/>
                  <a:pt x="9822" y="15543"/>
                  <a:pt x="9822" y="15530"/>
                </a:cubicBezTo>
                <a:cubicBezTo>
                  <a:pt x="9822" y="15530"/>
                  <a:pt x="9826" y="15533"/>
                  <a:pt x="9826" y="15533"/>
                </a:cubicBezTo>
                <a:cubicBezTo>
                  <a:pt x="9826" y="15523"/>
                  <a:pt x="9826" y="15517"/>
                  <a:pt x="9826" y="15507"/>
                </a:cubicBezTo>
                <a:cubicBezTo>
                  <a:pt x="9826" y="15507"/>
                  <a:pt x="9822" y="15510"/>
                  <a:pt x="9822" y="15510"/>
                </a:cubicBezTo>
                <a:cubicBezTo>
                  <a:pt x="9835" y="15510"/>
                  <a:pt x="9843" y="15510"/>
                  <a:pt x="9856" y="15510"/>
                </a:cubicBezTo>
                <a:cubicBezTo>
                  <a:pt x="9856" y="15510"/>
                  <a:pt x="9852" y="15507"/>
                  <a:pt x="9852" y="15507"/>
                </a:cubicBezTo>
                <a:cubicBezTo>
                  <a:pt x="9852" y="15485"/>
                  <a:pt x="9852" y="15462"/>
                  <a:pt x="9852" y="15440"/>
                </a:cubicBezTo>
                <a:cubicBezTo>
                  <a:pt x="9852" y="15440"/>
                  <a:pt x="9856" y="15443"/>
                  <a:pt x="9856" y="15443"/>
                </a:cubicBezTo>
                <a:cubicBezTo>
                  <a:pt x="9835" y="15449"/>
                  <a:pt x="9818" y="15456"/>
                  <a:pt x="9796" y="15462"/>
                </a:cubicBezTo>
                <a:cubicBezTo>
                  <a:pt x="9792" y="15466"/>
                  <a:pt x="9788" y="15469"/>
                  <a:pt x="9792" y="15469"/>
                </a:cubicBezTo>
                <a:cubicBezTo>
                  <a:pt x="9792" y="15469"/>
                  <a:pt x="9796" y="15466"/>
                  <a:pt x="9800" y="15466"/>
                </a:cubicBezTo>
                <a:cubicBezTo>
                  <a:pt x="9800" y="15449"/>
                  <a:pt x="9800" y="15437"/>
                  <a:pt x="9796" y="15421"/>
                </a:cubicBezTo>
                <a:cubicBezTo>
                  <a:pt x="9796" y="15421"/>
                  <a:pt x="9800" y="15424"/>
                  <a:pt x="9800" y="15424"/>
                </a:cubicBezTo>
                <a:cubicBezTo>
                  <a:pt x="9792" y="15424"/>
                  <a:pt x="9779" y="15424"/>
                  <a:pt x="9770" y="15424"/>
                </a:cubicBezTo>
                <a:cubicBezTo>
                  <a:pt x="9740" y="15440"/>
                  <a:pt x="9710" y="15453"/>
                  <a:pt x="9680" y="15469"/>
                </a:cubicBezTo>
                <a:cubicBezTo>
                  <a:pt x="9680" y="15485"/>
                  <a:pt x="9680" y="15498"/>
                  <a:pt x="9680" y="15514"/>
                </a:cubicBezTo>
                <a:cubicBezTo>
                  <a:pt x="9689" y="15514"/>
                  <a:pt x="9702" y="15514"/>
                  <a:pt x="9710" y="15514"/>
                </a:cubicBezTo>
                <a:cubicBezTo>
                  <a:pt x="9719" y="15514"/>
                  <a:pt x="9732" y="15514"/>
                  <a:pt x="9740" y="15514"/>
                </a:cubicBezTo>
                <a:cubicBezTo>
                  <a:pt x="9749" y="15549"/>
                  <a:pt x="9762" y="15587"/>
                  <a:pt x="9770" y="15623"/>
                </a:cubicBezTo>
                <a:lnTo>
                  <a:pt x="9770" y="15620"/>
                </a:lnTo>
                <a:cubicBezTo>
                  <a:pt x="9796" y="15610"/>
                  <a:pt x="9861" y="15629"/>
                  <a:pt x="9831" y="15578"/>
                </a:cubicBezTo>
                <a:cubicBezTo>
                  <a:pt x="9822" y="15575"/>
                  <a:pt x="9818" y="15578"/>
                  <a:pt x="9818" y="15578"/>
                </a:cubicBezTo>
                <a:close/>
                <a:moveTo>
                  <a:pt x="6575" y="16698"/>
                </a:moveTo>
                <a:cubicBezTo>
                  <a:pt x="6567" y="16663"/>
                  <a:pt x="6730" y="16711"/>
                  <a:pt x="6635" y="16631"/>
                </a:cubicBezTo>
                <a:lnTo>
                  <a:pt x="6631" y="16634"/>
                </a:lnTo>
                <a:cubicBezTo>
                  <a:pt x="6631" y="16634"/>
                  <a:pt x="6635" y="16631"/>
                  <a:pt x="6635" y="16631"/>
                </a:cubicBezTo>
                <a:cubicBezTo>
                  <a:pt x="6580" y="16589"/>
                  <a:pt x="6528" y="16566"/>
                  <a:pt x="6451" y="16631"/>
                </a:cubicBezTo>
                <a:cubicBezTo>
                  <a:pt x="6494" y="16653"/>
                  <a:pt x="6537" y="16675"/>
                  <a:pt x="6575" y="16698"/>
                </a:cubicBezTo>
                <a:lnTo>
                  <a:pt x="6575" y="16698"/>
                </a:lnTo>
                <a:close/>
                <a:moveTo>
                  <a:pt x="9237" y="17818"/>
                </a:moveTo>
                <a:cubicBezTo>
                  <a:pt x="9216" y="17841"/>
                  <a:pt x="9198" y="17863"/>
                  <a:pt x="9177" y="17885"/>
                </a:cubicBezTo>
                <a:cubicBezTo>
                  <a:pt x="9177" y="17885"/>
                  <a:pt x="9177" y="17885"/>
                  <a:pt x="9177" y="17885"/>
                </a:cubicBezTo>
                <a:cubicBezTo>
                  <a:pt x="9229" y="17930"/>
                  <a:pt x="9276" y="17972"/>
                  <a:pt x="9327" y="18017"/>
                </a:cubicBezTo>
                <a:cubicBezTo>
                  <a:pt x="9327" y="18017"/>
                  <a:pt x="9327" y="18020"/>
                  <a:pt x="9327" y="18020"/>
                </a:cubicBezTo>
                <a:cubicBezTo>
                  <a:pt x="9336" y="17998"/>
                  <a:pt x="9345" y="17979"/>
                  <a:pt x="9353" y="17956"/>
                </a:cubicBezTo>
                <a:cubicBezTo>
                  <a:pt x="9353" y="17956"/>
                  <a:pt x="9362" y="17946"/>
                  <a:pt x="9362" y="17946"/>
                </a:cubicBezTo>
                <a:cubicBezTo>
                  <a:pt x="9353" y="17927"/>
                  <a:pt x="9345" y="17908"/>
                  <a:pt x="9332" y="17885"/>
                </a:cubicBezTo>
                <a:lnTo>
                  <a:pt x="9323" y="17882"/>
                </a:lnTo>
                <a:cubicBezTo>
                  <a:pt x="9315" y="17860"/>
                  <a:pt x="9306" y="17841"/>
                  <a:pt x="9293" y="17818"/>
                </a:cubicBezTo>
                <a:lnTo>
                  <a:pt x="9293" y="17818"/>
                </a:lnTo>
                <a:cubicBezTo>
                  <a:pt x="9276" y="17821"/>
                  <a:pt x="9254" y="17821"/>
                  <a:pt x="9237" y="17818"/>
                </a:cubicBezTo>
                <a:cubicBezTo>
                  <a:pt x="9233" y="17821"/>
                  <a:pt x="9237" y="17818"/>
                  <a:pt x="9237" y="17818"/>
                </a:cubicBezTo>
                <a:close/>
                <a:moveTo>
                  <a:pt x="13843" y="17073"/>
                </a:moveTo>
                <a:cubicBezTo>
                  <a:pt x="13834" y="17067"/>
                  <a:pt x="13821" y="17057"/>
                  <a:pt x="13813" y="17051"/>
                </a:cubicBezTo>
                <a:lnTo>
                  <a:pt x="13817" y="17054"/>
                </a:lnTo>
                <a:cubicBezTo>
                  <a:pt x="13808" y="17038"/>
                  <a:pt x="13800" y="17022"/>
                  <a:pt x="13791" y="17009"/>
                </a:cubicBezTo>
                <a:cubicBezTo>
                  <a:pt x="13791" y="17009"/>
                  <a:pt x="13791" y="17009"/>
                  <a:pt x="13791" y="17009"/>
                </a:cubicBezTo>
                <a:cubicBezTo>
                  <a:pt x="13800" y="17009"/>
                  <a:pt x="13813" y="17009"/>
                  <a:pt x="13821" y="17009"/>
                </a:cubicBezTo>
                <a:cubicBezTo>
                  <a:pt x="13821" y="17009"/>
                  <a:pt x="13821" y="17009"/>
                  <a:pt x="13821" y="17009"/>
                </a:cubicBezTo>
                <a:cubicBezTo>
                  <a:pt x="13821" y="16993"/>
                  <a:pt x="13821" y="16980"/>
                  <a:pt x="13821" y="16964"/>
                </a:cubicBezTo>
                <a:cubicBezTo>
                  <a:pt x="13821" y="16964"/>
                  <a:pt x="13821" y="16964"/>
                  <a:pt x="13821" y="16964"/>
                </a:cubicBezTo>
                <a:cubicBezTo>
                  <a:pt x="13800" y="16958"/>
                  <a:pt x="13778" y="16948"/>
                  <a:pt x="13757" y="16942"/>
                </a:cubicBezTo>
                <a:cubicBezTo>
                  <a:pt x="13757" y="16942"/>
                  <a:pt x="13761" y="16945"/>
                  <a:pt x="13761" y="16945"/>
                </a:cubicBezTo>
                <a:cubicBezTo>
                  <a:pt x="13748" y="16935"/>
                  <a:pt x="13739" y="16929"/>
                  <a:pt x="13727" y="16919"/>
                </a:cubicBezTo>
                <a:cubicBezTo>
                  <a:pt x="13727" y="16919"/>
                  <a:pt x="13731" y="16923"/>
                  <a:pt x="13731" y="16923"/>
                </a:cubicBezTo>
                <a:cubicBezTo>
                  <a:pt x="13722" y="16923"/>
                  <a:pt x="13709" y="16923"/>
                  <a:pt x="13701" y="16923"/>
                </a:cubicBezTo>
                <a:lnTo>
                  <a:pt x="13705" y="16919"/>
                </a:lnTo>
                <a:cubicBezTo>
                  <a:pt x="13705" y="16935"/>
                  <a:pt x="13705" y="16948"/>
                  <a:pt x="13705" y="16964"/>
                </a:cubicBezTo>
                <a:lnTo>
                  <a:pt x="13705" y="16961"/>
                </a:lnTo>
                <a:cubicBezTo>
                  <a:pt x="13714" y="16990"/>
                  <a:pt x="13727" y="17022"/>
                  <a:pt x="13735" y="17051"/>
                </a:cubicBezTo>
                <a:lnTo>
                  <a:pt x="13731" y="17048"/>
                </a:lnTo>
                <a:cubicBezTo>
                  <a:pt x="13739" y="17061"/>
                  <a:pt x="13748" y="17077"/>
                  <a:pt x="13757" y="17090"/>
                </a:cubicBezTo>
                <a:cubicBezTo>
                  <a:pt x="13757" y="17090"/>
                  <a:pt x="13770" y="17096"/>
                  <a:pt x="13770" y="17096"/>
                </a:cubicBezTo>
                <a:cubicBezTo>
                  <a:pt x="13787" y="17109"/>
                  <a:pt x="13808" y="17125"/>
                  <a:pt x="13825" y="17138"/>
                </a:cubicBezTo>
                <a:cubicBezTo>
                  <a:pt x="13825" y="17138"/>
                  <a:pt x="13821" y="17134"/>
                  <a:pt x="13821" y="17134"/>
                </a:cubicBezTo>
                <a:cubicBezTo>
                  <a:pt x="13830" y="17134"/>
                  <a:pt x="13843" y="17134"/>
                  <a:pt x="13851" y="17134"/>
                </a:cubicBezTo>
                <a:cubicBezTo>
                  <a:pt x="13851" y="17134"/>
                  <a:pt x="13847" y="17134"/>
                  <a:pt x="13847" y="17134"/>
                </a:cubicBezTo>
                <a:cubicBezTo>
                  <a:pt x="13843" y="17115"/>
                  <a:pt x="13843" y="17093"/>
                  <a:pt x="13843" y="17073"/>
                </a:cubicBezTo>
                <a:lnTo>
                  <a:pt x="13843" y="17073"/>
                </a:lnTo>
                <a:close/>
                <a:moveTo>
                  <a:pt x="5337" y="17070"/>
                </a:moveTo>
                <a:cubicBezTo>
                  <a:pt x="5307" y="17077"/>
                  <a:pt x="5277" y="17086"/>
                  <a:pt x="5247" y="17093"/>
                </a:cubicBezTo>
                <a:lnTo>
                  <a:pt x="5251" y="17093"/>
                </a:lnTo>
                <a:cubicBezTo>
                  <a:pt x="5251" y="17099"/>
                  <a:pt x="5251" y="17109"/>
                  <a:pt x="5251" y="17115"/>
                </a:cubicBezTo>
                <a:lnTo>
                  <a:pt x="5251" y="17115"/>
                </a:lnTo>
                <a:cubicBezTo>
                  <a:pt x="5272" y="17122"/>
                  <a:pt x="5290" y="17131"/>
                  <a:pt x="5311" y="17138"/>
                </a:cubicBezTo>
                <a:lnTo>
                  <a:pt x="5311" y="17138"/>
                </a:lnTo>
                <a:cubicBezTo>
                  <a:pt x="5358" y="17144"/>
                  <a:pt x="5410" y="17151"/>
                  <a:pt x="5457" y="17160"/>
                </a:cubicBezTo>
                <a:cubicBezTo>
                  <a:pt x="5457" y="17160"/>
                  <a:pt x="5453" y="17163"/>
                  <a:pt x="5453" y="17163"/>
                </a:cubicBezTo>
                <a:cubicBezTo>
                  <a:pt x="5457" y="17157"/>
                  <a:pt x="5457" y="17151"/>
                  <a:pt x="5457" y="17144"/>
                </a:cubicBezTo>
                <a:cubicBezTo>
                  <a:pt x="5453" y="17141"/>
                  <a:pt x="5449" y="17134"/>
                  <a:pt x="5444" y="17131"/>
                </a:cubicBezTo>
                <a:cubicBezTo>
                  <a:pt x="5449" y="17118"/>
                  <a:pt x="5449" y="17106"/>
                  <a:pt x="5453" y="17093"/>
                </a:cubicBezTo>
                <a:cubicBezTo>
                  <a:pt x="5453" y="17093"/>
                  <a:pt x="5453" y="17093"/>
                  <a:pt x="5453" y="17093"/>
                </a:cubicBezTo>
                <a:cubicBezTo>
                  <a:pt x="5419" y="17073"/>
                  <a:pt x="5388" y="17045"/>
                  <a:pt x="5337" y="17070"/>
                </a:cubicBezTo>
                <a:lnTo>
                  <a:pt x="5337" y="17070"/>
                </a:lnTo>
                <a:close/>
                <a:moveTo>
                  <a:pt x="19416" y="20658"/>
                </a:moveTo>
                <a:cubicBezTo>
                  <a:pt x="19334" y="20707"/>
                  <a:pt x="19368" y="20752"/>
                  <a:pt x="19467" y="20854"/>
                </a:cubicBezTo>
                <a:cubicBezTo>
                  <a:pt x="19420" y="20755"/>
                  <a:pt x="19493" y="20716"/>
                  <a:pt x="19433" y="20671"/>
                </a:cubicBezTo>
                <a:cubicBezTo>
                  <a:pt x="19429" y="20668"/>
                  <a:pt x="19420" y="20662"/>
                  <a:pt x="19416" y="20658"/>
                </a:cubicBezTo>
                <a:close/>
                <a:moveTo>
                  <a:pt x="14049" y="20466"/>
                </a:moveTo>
                <a:cubicBezTo>
                  <a:pt x="14058" y="20456"/>
                  <a:pt x="14071" y="20450"/>
                  <a:pt x="14079" y="20440"/>
                </a:cubicBezTo>
                <a:cubicBezTo>
                  <a:pt x="14079" y="20440"/>
                  <a:pt x="14075" y="20443"/>
                  <a:pt x="14075" y="20443"/>
                </a:cubicBezTo>
                <a:cubicBezTo>
                  <a:pt x="14088" y="20443"/>
                  <a:pt x="14096" y="20443"/>
                  <a:pt x="14109" y="20443"/>
                </a:cubicBezTo>
                <a:lnTo>
                  <a:pt x="14109" y="20440"/>
                </a:lnTo>
                <a:cubicBezTo>
                  <a:pt x="14118" y="20440"/>
                  <a:pt x="14131" y="20440"/>
                  <a:pt x="14139" y="20440"/>
                </a:cubicBezTo>
                <a:cubicBezTo>
                  <a:pt x="14139" y="20440"/>
                  <a:pt x="14139" y="20440"/>
                  <a:pt x="14139" y="20440"/>
                </a:cubicBezTo>
                <a:cubicBezTo>
                  <a:pt x="14139" y="20424"/>
                  <a:pt x="14139" y="20411"/>
                  <a:pt x="14139" y="20395"/>
                </a:cubicBezTo>
                <a:cubicBezTo>
                  <a:pt x="14075" y="20386"/>
                  <a:pt x="14122" y="20350"/>
                  <a:pt x="14109" y="20328"/>
                </a:cubicBezTo>
                <a:cubicBezTo>
                  <a:pt x="14088" y="20328"/>
                  <a:pt x="14071" y="20328"/>
                  <a:pt x="14049" y="20328"/>
                </a:cubicBezTo>
                <a:cubicBezTo>
                  <a:pt x="14028" y="20334"/>
                  <a:pt x="14010" y="20344"/>
                  <a:pt x="13989" y="20350"/>
                </a:cubicBezTo>
                <a:cubicBezTo>
                  <a:pt x="13989" y="20366"/>
                  <a:pt x="13989" y="20382"/>
                  <a:pt x="13989" y="20395"/>
                </a:cubicBezTo>
                <a:cubicBezTo>
                  <a:pt x="14002" y="20392"/>
                  <a:pt x="14015" y="20389"/>
                  <a:pt x="14096" y="20366"/>
                </a:cubicBezTo>
                <a:cubicBezTo>
                  <a:pt x="14019" y="20402"/>
                  <a:pt x="14002" y="20408"/>
                  <a:pt x="13989" y="20415"/>
                </a:cubicBezTo>
                <a:cubicBezTo>
                  <a:pt x="13989" y="20421"/>
                  <a:pt x="13989" y="20431"/>
                  <a:pt x="13993" y="20437"/>
                </a:cubicBezTo>
                <a:cubicBezTo>
                  <a:pt x="13993" y="20437"/>
                  <a:pt x="13989" y="20434"/>
                  <a:pt x="13989" y="20434"/>
                </a:cubicBezTo>
                <a:cubicBezTo>
                  <a:pt x="13997" y="20440"/>
                  <a:pt x="14010" y="20450"/>
                  <a:pt x="14023" y="20456"/>
                </a:cubicBezTo>
                <a:cubicBezTo>
                  <a:pt x="14023" y="20456"/>
                  <a:pt x="14023" y="20453"/>
                  <a:pt x="14023" y="20453"/>
                </a:cubicBezTo>
                <a:cubicBezTo>
                  <a:pt x="14032" y="20466"/>
                  <a:pt x="14040" y="20466"/>
                  <a:pt x="14049" y="20466"/>
                </a:cubicBezTo>
                <a:lnTo>
                  <a:pt x="14049" y="20466"/>
                </a:lnTo>
                <a:close/>
                <a:moveTo>
                  <a:pt x="12544" y="17029"/>
                </a:moveTo>
                <a:cubicBezTo>
                  <a:pt x="12535" y="17029"/>
                  <a:pt x="12522" y="17029"/>
                  <a:pt x="12514" y="17025"/>
                </a:cubicBezTo>
                <a:cubicBezTo>
                  <a:pt x="12492" y="17048"/>
                  <a:pt x="12471" y="17070"/>
                  <a:pt x="12454" y="17093"/>
                </a:cubicBezTo>
                <a:cubicBezTo>
                  <a:pt x="12462" y="17093"/>
                  <a:pt x="12471" y="17096"/>
                  <a:pt x="12479" y="17096"/>
                </a:cubicBezTo>
                <a:cubicBezTo>
                  <a:pt x="12471" y="17093"/>
                  <a:pt x="12467" y="17093"/>
                  <a:pt x="12458" y="17090"/>
                </a:cubicBezTo>
                <a:cubicBezTo>
                  <a:pt x="12449" y="17090"/>
                  <a:pt x="12436" y="17090"/>
                  <a:pt x="12428" y="17090"/>
                </a:cubicBezTo>
                <a:cubicBezTo>
                  <a:pt x="12428" y="17106"/>
                  <a:pt x="12428" y="17122"/>
                  <a:pt x="12432" y="17134"/>
                </a:cubicBezTo>
                <a:cubicBezTo>
                  <a:pt x="12432" y="17134"/>
                  <a:pt x="12428" y="17131"/>
                  <a:pt x="12428" y="17131"/>
                </a:cubicBezTo>
                <a:cubicBezTo>
                  <a:pt x="12449" y="17147"/>
                  <a:pt x="12471" y="17163"/>
                  <a:pt x="12488" y="17176"/>
                </a:cubicBezTo>
                <a:cubicBezTo>
                  <a:pt x="12488" y="17176"/>
                  <a:pt x="12484" y="17173"/>
                  <a:pt x="12484" y="17173"/>
                </a:cubicBezTo>
                <a:cubicBezTo>
                  <a:pt x="12492" y="17173"/>
                  <a:pt x="12505" y="17173"/>
                  <a:pt x="12514" y="17176"/>
                </a:cubicBezTo>
                <a:cubicBezTo>
                  <a:pt x="12522" y="17160"/>
                  <a:pt x="12531" y="17144"/>
                  <a:pt x="12544" y="17131"/>
                </a:cubicBezTo>
                <a:lnTo>
                  <a:pt x="12540" y="17131"/>
                </a:lnTo>
                <a:cubicBezTo>
                  <a:pt x="12548" y="17115"/>
                  <a:pt x="12557" y="17102"/>
                  <a:pt x="12570" y="17086"/>
                </a:cubicBezTo>
                <a:lnTo>
                  <a:pt x="12570" y="17086"/>
                </a:lnTo>
                <a:cubicBezTo>
                  <a:pt x="12561" y="17070"/>
                  <a:pt x="12553" y="17048"/>
                  <a:pt x="12544" y="17029"/>
                </a:cubicBezTo>
                <a:cubicBezTo>
                  <a:pt x="12544" y="17025"/>
                  <a:pt x="12544" y="17029"/>
                  <a:pt x="12544" y="17029"/>
                </a:cubicBezTo>
                <a:close/>
                <a:moveTo>
                  <a:pt x="7784" y="15767"/>
                </a:moveTo>
                <a:cubicBezTo>
                  <a:pt x="7887" y="15693"/>
                  <a:pt x="7728" y="15719"/>
                  <a:pt x="7728" y="15684"/>
                </a:cubicBezTo>
                <a:cubicBezTo>
                  <a:pt x="7728" y="15684"/>
                  <a:pt x="7732" y="15684"/>
                  <a:pt x="7732" y="15684"/>
                </a:cubicBezTo>
                <a:cubicBezTo>
                  <a:pt x="7723" y="15700"/>
                  <a:pt x="7711" y="15716"/>
                  <a:pt x="7702" y="15729"/>
                </a:cubicBezTo>
                <a:lnTo>
                  <a:pt x="7702" y="15725"/>
                </a:lnTo>
                <a:cubicBezTo>
                  <a:pt x="7693" y="15754"/>
                  <a:pt x="7680" y="15786"/>
                  <a:pt x="7672" y="15815"/>
                </a:cubicBezTo>
                <a:lnTo>
                  <a:pt x="7672" y="15812"/>
                </a:lnTo>
                <a:cubicBezTo>
                  <a:pt x="7693" y="15812"/>
                  <a:pt x="7715" y="15812"/>
                  <a:pt x="7732" y="15809"/>
                </a:cubicBezTo>
                <a:lnTo>
                  <a:pt x="7732" y="15809"/>
                </a:lnTo>
                <a:cubicBezTo>
                  <a:pt x="7732" y="15786"/>
                  <a:pt x="7715" y="15748"/>
                  <a:pt x="7784" y="15767"/>
                </a:cubicBezTo>
                <a:cubicBezTo>
                  <a:pt x="7788" y="15770"/>
                  <a:pt x="7784" y="15767"/>
                  <a:pt x="7784" y="15767"/>
                </a:cubicBezTo>
                <a:close/>
                <a:moveTo>
                  <a:pt x="13843" y="16874"/>
                </a:moveTo>
                <a:cubicBezTo>
                  <a:pt x="13834" y="16862"/>
                  <a:pt x="13825" y="16849"/>
                  <a:pt x="13817" y="16836"/>
                </a:cubicBezTo>
                <a:cubicBezTo>
                  <a:pt x="13813" y="16833"/>
                  <a:pt x="13808" y="16830"/>
                  <a:pt x="13804" y="16823"/>
                </a:cubicBezTo>
                <a:cubicBezTo>
                  <a:pt x="13787" y="16810"/>
                  <a:pt x="13774" y="16801"/>
                  <a:pt x="13757" y="16788"/>
                </a:cubicBezTo>
                <a:cubicBezTo>
                  <a:pt x="13757" y="16788"/>
                  <a:pt x="13748" y="16781"/>
                  <a:pt x="13748" y="16781"/>
                </a:cubicBezTo>
                <a:cubicBezTo>
                  <a:pt x="13739" y="16826"/>
                  <a:pt x="13731" y="16871"/>
                  <a:pt x="13722" y="16916"/>
                </a:cubicBezTo>
                <a:cubicBezTo>
                  <a:pt x="13722" y="16916"/>
                  <a:pt x="13718" y="16913"/>
                  <a:pt x="13718" y="16913"/>
                </a:cubicBezTo>
                <a:cubicBezTo>
                  <a:pt x="13731" y="16923"/>
                  <a:pt x="13739" y="16929"/>
                  <a:pt x="13752" y="16939"/>
                </a:cubicBezTo>
                <a:cubicBezTo>
                  <a:pt x="13752" y="16939"/>
                  <a:pt x="13748" y="16935"/>
                  <a:pt x="13748" y="16935"/>
                </a:cubicBezTo>
                <a:cubicBezTo>
                  <a:pt x="13769" y="16935"/>
                  <a:pt x="13787" y="16935"/>
                  <a:pt x="13808" y="16935"/>
                </a:cubicBezTo>
                <a:cubicBezTo>
                  <a:pt x="13817" y="16919"/>
                  <a:pt x="13830" y="16907"/>
                  <a:pt x="13838" y="16891"/>
                </a:cubicBezTo>
                <a:cubicBezTo>
                  <a:pt x="13838" y="16891"/>
                  <a:pt x="13834" y="16894"/>
                  <a:pt x="13834" y="16894"/>
                </a:cubicBezTo>
                <a:cubicBezTo>
                  <a:pt x="13843" y="16887"/>
                  <a:pt x="13843" y="16881"/>
                  <a:pt x="13843" y="16874"/>
                </a:cubicBezTo>
                <a:cubicBezTo>
                  <a:pt x="13843" y="16871"/>
                  <a:pt x="13843" y="16874"/>
                  <a:pt x="13843" y="16874"/>
                </a:cubicBezTo>
                <a:close/>
                <a:moveTo>
                  <a:pt x="15584" y="20973"/>
                </a:moveTo>
                <a:cubicBezTo>
                  <a:pt x="15593" y="20973"/>
                  <a:pt x="15606" y="20973"/>
                  <a:pt x="15614" y="20973"/>
                </a:cubicBezTo>
                <a:cubicBezTo>
                  <a:pt x="15670" y="20928"/>
                  <a:pt x="15726" y="20883"/>
                  <a:pt x="15821" y="20909"/>
                </a:cubicBezTo>
                <a:cubicBezTo>
                  <a:pt x="15821" y="20893"/>
                  <a:pt x="15821" y="20877"/>
                  <a:pt x="15821" y="20864"/>
                </a:cubicBezTo>
                <a:cubicBezTo>
                  <a:pt x="15799" y="20857"/>
                  <a:pt x="15782" y="20848"/>
                  <a:pt x="15761" y="20841"/>
                </a:cubicBezTo>
                <a:cubicBezTo>
                  <a:pt x="15730" y="20870"/>
                  <a:pt x="15696" y="20896"/>
                  <a:pt x="15640" y="20886"/>
                </a:cubicBezTo>
                <a:cubicBezTo>
                  <a:pt x="15640" y="20931"/>
                  <a:pt x="15593" y="20928"/>
                  <a:pt x="15550" y="20931"/>
                </a:cubicBezTo>
                <a:lnTo>
                  <a:pt x="15550" y="20928"/>
                </a:lnTo>
                <a:cubicBezTo>
                  <a:pt x="15567" y="20944"/>
                  <a:pt x="15576" y="20957"/>
                  <a:pt x="15584" y="20973"/>
                </a:cubicBezTo>
                <a:lnTo>
                  <a:pt x="15584" y="20973"/>
                </a:lnTo>
                <a:close/>
                <a:moveTo>
                  <a:pt x="16707" y="18945"/>
                </a:moveTo>
                <a:cubicBezTo>
                  <a:pt x="16685" y="18922"/>
                  <a:pt x="16668" y="18903"/>
                  <a:pt x="16646" y="18880"/>
                </a:cubicBezTo>
                <a:lnTo>
                  <a:pt x="16646" y="18880"/>
                </a:lnTo>
                <a:cubicBezTo>
                  <a:pt x="16646" y="18871"/>
                  <a:pt x="16646" y="18864"/>
                  <a:pt x="16646" y="18855"/>
                </a:cubicBezTo>
                <a:lnTo>
                  <a:pt x="16642" y="18855"/>
                </a:lnTo>
                <a:cubicBezTo>
                  <a:pt x="16625" y="18842"/>
                  <a:pt x="16603" y="18826"/>
                  <a:pt x="16586" y="18813"/>
                </a:cubicBezTo>
                <a:cubicBezTo>
                  <a:pt x="16586" y="18813"/>
                  <a:pt x="16586" y="18810"/>
                  <a:pt x="16586" y="18810"/>
                </a:cubicBezTo>
                <a:cubicBezTo>
                  <a:pt x="16590" y="18845"/>
                  <a:pt x="16526" y="18884"/>
                  <a:pt x="16582" y="18919"/>
                </a:cubicBezTo>
                <a:lnTo>
                  <a:pt x="16582" y="18922"/>
                </a:lnTo>
                <a:cubicBezTo>
                  <a:pt x="16595" y="18922"/>
                  <a:pt x="16603" y="18922"/>
                  <a:pt x="16616" y="18922"/>
                </a:cubicBezTo>
                <a:cubicBezTo>
                  <a:pt x="16616" y="18922"/>
                  <a:pt x="16612" y="18919"/>
                  <a:pt x="16612" y="18919"/>
                </a:cubicBezTo>
                <a:cubicBezTo>
                  <a:pt x="16651" y="18929"/>
                  <a:pt x="16681" y="18935"/>
                  <a:pt x="16707" y="18945"/>
                </a:cubicBezTo>
                <a:cubicBezTo>
                  <a:pt x="16711" y="18941"/>
                  <a:pt x="16707" y="18945"/>
                  <a:pt x="16707" y="18945"/>
                </a:cubicBezTo>
                <a:close/>
                <a:moveTo>
                  <a:pt x="2593" y="20090"/>
                </a:moveTo>
                <a:cubicBezTo>
                  <a:pt x="2585" y="20106"/>
                  <a:pt x="2572" y="20119"/>
                  <a:pt x="2563" y="20135"/>
                </a:cubicBezTo>
                <a:lnTo>
                  <a:pt x="2563" y="20132"/>
                </a:lnTo>
                <a:cubicBezTo>
                  <a:pt x="2572" y="20148"/>
                  <a:pt x="2580" y="20164"/>
                  <a:pt x="2593" y="20177"/>
                </a:cubicBezTo>
                <a:cubicBezTo>
                  <a:pt x="2593" y="20177"/>
                  <a:pt x="2589" y="20174"/>
                  <a:pt x="2589" y="20174"/>
                </a:cubicBezTo>
                <a:cubicBezTo>
                  <a:pt x="2598" y="20190"/>
                  <a:pt x="2610" y="20206"/>
                  <a:pt x="2619" y="20222"/>
                </a:cubicBezTo>
                <a:cubicBezTo>
                  <a:pt x="2619" y="20222"/>
                  <a:pt x="2615" y="20219"/>
                  <a:pt x="2615" y="20219"/>
                </a:cubicBezTo>
                <a:cubicBezTo>
                  <a:pt x="2645" y="20219"/>
                  <a:pt x="2675" y="20219"/>
                  <a:pt x="2705" y="20219"/>
                </a:cubicBezTo>
                <a:cubicBezTo>
                  <a:pt x="2705" y="20219"/>
                  <a:pt x="2701" y="20222"/>
                  <a:pt x="2701" y="20222"/>
                </a:cubicBezTo>
                <a:cubicBezTo>
                  <a:pt x="2701" y="20206"/>
                  <a:pt x="2701" y="20190"/>
                  <a:pt x="2701" y="20177"/>
                </a:cubicBezTo>
                <a:lnTo>
                  <a:pt x="2705" y="20177"/>
                </a:lnTo>
                <a:cubicBezTo>
                  <a:pt x="2697" y="20177"/>
                  <a:pt x="2684" y="20177"/>
                  <a:pt x="2675" y="20174"/>
                </a:cubicBezTo>
                <a:cubicBezTo>
                  <a:pt x="2671" y="20177"/>
                  <a:pt x="2666" y="20180"/>
                  <a:pt x="2671" y="20180"/>
                </a:cubicBezTo>
                <a:cubicBezTo>
                  <a:pt x="2671" y="20180"/>
                  <a:pt x="2675" y="20177"/>
                  <a:pt x="2679" y="20177"/>
                </a:cubicBezTo>
                <a:cubicBezTo>
                  <a:pt x="2688" y="20167"/>
                  <a:pt x="2697" y="20161"/>
                  <a:pt x="2709" y="20151"/>
                </a:cubicBezTo>
                <a:cubicBezTo>
                  <a:pt x="2709" y="20151"/>
                  <a:pt x="2705" y="20151"/>
                  <a:pt x="2705" y="20151"/>
                </a:cubicBezTo>
                <a:cubicBezTo>
                  <a:pt x="2649" y="20155"/>
                  <a:pt x="2610" y="20132"/>
                  <a:pt x="2593" y="20090"/>
                </a:cubicBezTo>
                <a:lnTo>
                  <a:pt x="2593" y="20090"/>
                </a:lnTo>
                <a:close/>
                <a:moveTo>
                  <a:pt x="12428" y="16785"/>
                </a:moveTo>
                <a:cubicBezTo>
                  <a:pt x="12372" y="16826"/>
                  <a:pt x="12381" y="16781"/>
                  <a:pt x="12368" y="16762"/>
                </a:cubicBezTo>
                <a:lnTo>
                  <a:pt x="12372" y="16765"/>
                </a:lnTo>
                <a:cubicBezTo>
                  <a:pt x="12363" y="16765"/>
                  <a:pt x="12350" y="16765"/>
                  <a:pt x="12342" y="16765"/>
                </a:cubicBezTo>
                <a:cubicBezTo>
                  <a:pt x="12346" y="16804"/>
                  <a:pt x="12338" y="16839"/>
                  <a:pt x="12282" y="16852"/>
                </a:cubicBezTo>
                <a:cubicBezTo>
                  <a:pt x="12303" y="16862"/>
                  <a:pt x="12320" y="16868"/>
                  <a:pt x="12342" y="16878"/>
                </a:cubicBezTo>
                <a:cubicBezTo>
                  <a:pt x="12355" y="16871"/>
                  <a:pt x="12368" y="16862"/>
                  <a:pt x="12381" y="16855"/>
                </a:cubicBezTo>
                <a:cubicBezTo>
                  <a:pt x="12389" y="16862"/>
                  <a:pt x="12393" y="16871"/>
                  <a:pt x="12402" y="16878"/>
                </a:cubicBezTo>
                <a:cubicBezTo>
                  <a:pt x="12424" y="16878"/>
                  <a:pt x="12441" y="16878"/>
                  <a:pt x="12462" y="16878"/>
                </a:cubicBezTo>
                <a:cubicBezTo>
                  <a:pt x="12462" y="16871"/>
                  <a:pt x="12462" y="16862"/>
                  <a:pt x="12462" y="16855"/>
                </a:cubicBezTo>
                <a:cubicBezTo>
                  <a:pt x="12462" y="16855"/>
                  <a:pt x="12462" y="16858"/>
                  <a:pt x="12462" y="16858"/>
                </a:cubicBezTo>
                <a:cubicBezTo>
                  <a:pt x="12462" y="16849"/>
                  <a:pt x="12462" y="16842"/>
                  <a:pt x="12462" y="16833"/>
                </a:cubicBezTo>
                <a:cubicBezTo>
                  <a:pt x="12462" y="16833"/>
                  <a:pt x="12458" y="16833"/>
                  <a:pt x="12458" y="16833"/>
                </a:cubicBezTo>
                <a:cubicBezTo>
                  <a:pt x="12445" y="16814"/>
                  <a:pt x="12432" y="16801"/>
                  <a:pt x="12428" y="16785"/>
                </a:cubicBezTo>
                <a:lnTo>
                  <a:pt x="12428" y="16785"/>
                </a:lnTo>
                <a:close/>
                <a:moveTo>
                  <a:pt x="14320" y="18986"/>
                </a:moveTo>
                <a:cubicBezTo>
                  <a:pt x="14329" y="18990"/>
                  <a:pt x="14341" y="18990"/>
                  <a:pt x="14350" y="18993"/>
                </a:cubicBezTo>
                <a:lnTo>
                  <a:pt x="14350" y="18993"/>
                </a:lnTo>
                <a:cubicBezTo>
                  <a:pt x="14359" y="19038"/>
                  <a:pt x="14367" y="19079"/>
                  <a:pt x="14376" y="19124"/>
                </a:cubicBezTo>
                <a:lnTo>
                  <a:pt x="14376" y="19121"/>
                </a:lnTo>
                <a:cubicBezTo>
                  <a:pt x="14346" y="19121"/>
                  <a:pt x="14316" y="19121"/>
                  <a:pt x="14286" y="19121"/>
                </a:cubicBezTo>
                <a:lnTo>
                  <a:pt x="14290" y="19121"/>
                </a:lnTo>
                <a:cubicBezTo>
                  <a:pt x="14281" y="19121"/>
                  <a:pt x="14268" y="19121"/>
                  <a:pt x="14260" y="19121"/>
                </a:cubicBezTo>
                <a:lnTo>
                  <a:pt x="14260" y="19121"/>
                </a:lnTo>
                <a:cubicBezTo>
                  <a:pt x="14260" y="19105"/>
                  <a:pt x="14260" y="19089"/>
                  <a:pt x="14260" y="19073"/>
                </a:cubicBezTo>
                <a:cubicBezTo>
                  <a:pt x="14260" y="19073"/>
                  <a:pt x="14255" y="19076"/>
                  <a:pt x="14255" y="19076"/>
                </a:cubicBezTo>
                <a:cubicBezTo>
                  <a:pt x="14277" y="19047"/>
                  <a:pt x="14298" y="19018"/>
                  <a:pt x="14320" y="18986"/>
                </a:cubicBezTo>
                <a:lnTo>
                  <a:pt x="14320" y="18986"/>
                </a:lnTo>
                <a:close/>
                <a:moveTo>
                  <a:pt x="14329" y="19070"/>
                </a:moveTo>
                <a:lnTo>
                  <a:pt x="14333" y="19063"/>
                </a:lnTo>
                <a:lnTo>
                  <a:pt x="14324" y="19063"/>
                </a:lnTo>
                <a:lnTo>
                  <a:pt x="14329" y="19070"/>
                </a:lnTo>
                <a:close/>
                <a:moveTo>
                  <a:pt x="14522" y="20687"/>
                </a:moveTo>
                <a:cubicBezTo>
                  <a:pt x="14509" y="20684"/>
                  <a:pt x="14496" y="20681"/>
                  <a:pt x="14470" y="20675"/>
                </a:cubicBezTo>
                <a:cubicBezTo>
                  <a:pt x="14496" y="20668"/>
                  <a:pt x="14509" y="20665"/>
                  <a:pt x="14522" y="20662"/>
                </a:cubicBezTo>
                <a:lnTo>
                  <a:pt x="14518" y="20662"/>
                </a:lnTo>
                <a:cubicBezTo>
                  <a:pt x="14518" y="20655"/>
                  <a:pt x="14518" y="20646"/>
                  <a:pt x="14518" y="20639"/>
                </a:cubicBezTo>
                <a:lnTo>
                  <a:pt x="14522" y="20639"/>
                </a:lnTo>
                <a:cubicBezTo>
                  <a:pt x="14513" y="20633"/>
                  <a:pt x="14501" y="20623"/>
                  <a:pt x="14492" y="20617"/>
                </a:cubicBezTo>
                <a:cubicBezTo>
                  <a:pt x="14492" y="20617"/>
                  <a:pt x="14492" y="20620"/>
                  <a:pt x="14492" y="20620"/>
                </a:cubicBezTo>
                <a:cubicBezTo>
                  <a:pt x="14483" y="20620"/>
                  <a:pt x="14470" y="20620"/>
                  <a:pt x="14462" y="20620"/>
                </a:cubicBezTo>
                <a:lnTo>
                  <a:pt x="14462" y="20617"/>
                </a:lnTo>
                <a:cubicBezTo>
                  <a:pt x="14440" y="20633"/>
                  <a:pt x="14419" y="20642"/>
                  <a:pt x="14402" y="20617"/>
                </a:cubicBezTo>
                <a:lnTo>
                  <a:pt x="14406" y="20617"/>
                </a:lnTo>
                <a:cubicBezTo>
                  <a:pt x="14380" y="20646"/>
                  <a:pt x="14346" y="20675"/>
                  <a:pt x="14406" y="20703"/>
                </a:cubicBezTo>
                <a:lnTo>
                  <a:pt x="14402" y="20703"/>
                </a:lnTo>
                <a:cubicBezTo>
                  <a:pt x="14406" y="20694"/>
                  <a:pt x="14410" y="20684"/>
                  <a:pt x="14415" y="20671"/>
                </a:cubicBezTo>
                <a:cubicBezTo>
                  <a:pt x="14423" y="20687"/>
                  <a:pt x="14427" y="20697"/>
                  <a:pt x="14432" y="20703"/>
                </a:cubicBezTo>
                <a:cubicBezTo>
                  <a:pt x="14432" y="20703"/>
                  <a:pt x="14432" y="20700"/>
                  <a:pt x="14432" y="20700"/>
                </a:cubicBezTo>
                <a:cubicBezTo>
                  <a:pt x="14462" y="20700"/>
                  <a:pt x="14492" y="20694"/>
                  <a:pt x="14522" y="20687"/>
                </a:cubicBezTo>
                <a:lnTo>
                  <a:pt x="14522" y="20687"/>
                </a:lnTo>
                <a:close/>
                <a:moveTo>
                  <a:pt x="13666" y="19692"/>
                </a:moveTo>
                <a:cubicBezTo>
                  <a:pt x="13675" y="19708"/>
                  <a:pt x="13688" y="19721"/>
                  <a:pt x="13696" y="19737"/>
                </a:cubicBezTo>
                <a:cubicBezTo>
                  <a:pt x="13696" y="19737"/>
                  <a:pt x="13692" y="19737"/>
                  <a:pt x="13692" y="19737"/>
                </a:cubicBezTo>
                <a:cubicBezTo>
                  <a:pt x="13722" y="19731"/>
                  <a:pt x="13752" y="19725"/>
                  <a:pt x="13782" y="19718"/>
                </a:cubicBezTo>
                <a:cubicBezTo>
                  <a:pt x="13782" y="19696"/>
                  <a:pt x="13782" y="19673"/>
                  <a:pt x="13778" y="19651"/>
                </a:cubicBezTo>
                <a:lnTo>
                  <a:pt x="13778" y="19654"/>
                </a:lnTo>
                <a:cubicBezTo>
                  <a:pt x="13778" y="19638"/>
                  <a:pt x="13778" y="19622"/>
                  <a:pt x="13778" y="19606"/>
                </a:cubicBezTo>
                <a:lnTo>
                  <a:pt x="13778" y="19609"/>
                </a:lnTo>
                <a:cubicBezTo>
                  <a:pt x="13778" y="19606"/>
                  <a:pt x="13774" y="19603"/>
                  <a:pt x="13774" y="19599"/>
                </a:cubicBezTo>
                <a:cubicBezTo>
                  <a:pt x="13770" y="19596"/>
                  <a:pt x="13765" y="19593"/>
                  <a:pt x="13761" y="19596"/>
                </a:cubicBezTo>
                <a:cubicBezTo>
                  <a:pt x="13679" y="19599"/>
                  <a:pt x="13761" y="19696"/>
                  <a:pt x="13666" y="19692"/>
                </a:cubicBezTo>
                <a:lnTo>
                  <a:pt x="13666" y="19692"/>
                </a:lnTo>
                <a:close/>
                <a:moveTo>
                  <a:pt x="8734" y="15681"/>
                </a:moveTo>
                <a:cubicBezTo>
                  <a:pt x="8781" y="15681"/>
                  <a:pt x="8833" y="15681"/>
                  <a:pt x="8880" y="15681"/>
                </a:cubicBezTo>
                <a:cubicBezTo>
                  <a:pt x="8880" y="15681"/>
                  <a:pt x="8876" y="15684"/>
                  <a:pt x="8876" y="15684"/>
                </a:cubicBezTo>
                <a:cubicBezTo>
                  <a:pt x="8884" y="15668"/>
                  <a:pt x="8897" y="15652"/>
                  <a:pt x="8906" y="15639"/>
                </a:cubicBezTo>
                <a:cubicBezTo>
                  <a:pt x="8906" y="15639"/>
                  <a:pt x="8906" y="15642"/>
                  <a:pt x="8906" y="15642"/>
                </a:cubicBezTo>
                <a:cubicBezTo>
                  <a:pt x="8906" y="15636"/>
                  <a:pt x="8906" y="15626"/>
                  <a:pt x="8910" y="15620"/>
                </a:cubicBezTo>
                <a:cubicBezTo>
                  <a:pt x="8902" y="15613"/>
                  <a:pt x="8889" y="15604"/>
                  <a:pt x="8880" y="15597"/>
                </a:cubicBezTo>
                <a:cubicBezTo>
                  <a:pt x="8859" y="15604"/>
                  <a:pt x="8841" y="15610"/>
                  <a:pt x="8820" y="15620"/>
                </a:cubicBezTo>
                <a:cubicBezTo>
                  <a:pt x="8824" y="15626"/>
                  <a:pt x="8829" y="15632"/>
                  <a:pt x="8824" y="15623"/>
                </a:cubicBezTo>
                <a:cubicBezTo>
                  <a:pt x="8824" y="15632"/>
                  <a:pt x="8824" y="15626"/>
                  <a:pt x="8824" y="15616"/>
                </a:cubicBezTo>
                <a:cubicBezTo>
                  <a:pt x="8811" y="15616"/>
                  <a:pt x="8803" y="15620"/>
                  <a:pt x="8790" y="15620"/>
                </a:cubicBezTo>
                <a:lnTo>
                  <a:pt x="8794" y="15616"/>
                </a:lnTo>
                <a:cubicBezTo>
                  <a:pt x="8773" y="15623"/>
                  <a:pt x="8751" y="15632"/>
                  <a:pt x="8734" y="15639"/>
                </a:cubicBezTo>
                <a:cubicBezTo>
                  <a:pt x="8734" y="15639"/>
                  <a:pt x="8738" y="15639"/>
                  <a:pt x="8738" y="15639"/>
                </a:cubicBezTo>
                <a:cubicBezTo>
                  <a:pt x="8734" y="15652"/>
                  <a:pt x="8734" y="15668"/>
                  <a:pt x="8734" y="15681"/>
                </a:cubicBezTo>
                <a:cubicBezTo>
                  <a:pt x="8734" y="15684"/>
                  <a:pt x="8734" y="15681"/>
                  <a:pt x="8734" y="15681"/>
                </a:cubicBezTo>
                <a:close/>
                <a:moveTo>
                  <a:pt x="13782" y="19606"/>
                </a:moveTo>
                <a:cubicBezTo>
                  <a:pt x="13782" y="19622"/>
                  <a:pt x="13782" y="19638"/>
                  <a:pt x="13782" y="19654"/>
                </a:cubicBezTo>
                <a:cubicBezTo>
                  <a:pt x="13782" y="19654"/>
                  <a:pt x="13782" y="19651"/>
                  <a:pt x="13782" y="19651"/>
                </a:cubicBezTo>
                <a:cubicBezTo>
                  <a:pt x="13791" y="19651"/>
                  <a:pt x="13804" y="19651"/>
                  <a:pt x="13813" y="19654"/>
                </a:cubicBezTo>
                <a:cubicBezTo>
                  <a:pt x="13817" y="19648"/>
                  <a:pt x="13825" y="19644"/>
                  <a:pt x="13830" y="19638"/>
                </a:cubicBezTo>
                <a:cubicBezTo>
                  <a:pt x="13825" y="19641"/>
                  <a:pt x="13817" y="19648"/>
                  <a:pt x="13813" y="19651"/>
                </a:cubicBezTo>
                <a:cubicBezTo>
                  <a:pt x="13843" y="19667"/>
                  <a:pt x="13873" y="19680"/>
                  <a:pt x="13903" y="19696"/>
                </a:cubicBezTo>
                <a:cubicBezTo>
                  <a:pt x="13911" y="19696"/>
                  <a:pt x="13924" y="19696"/>
                  <a:pt x="13933" y="19696"/>
                </a:cubicBezTo>
                <a:cubicBezTo>
                  <a:pt x="13933" y="19680"/>
                  <a:pt x="13933" y="19667"/>
                  <a:pt x="13933" y="19651"/>
                </a:cubicBezTo>
                <a:cubicBezTo>
                  <a:pt x="13903" y="19622"/>
                  <a:pt x="13873" y="19593"/>
                  <a:pt x="13843" y="19561"/>
                </a:cubicBezTo>
                <a:lnTo>
                  <a:pt x="13847" y="19564"/>
                </a:lnTo>
                <a:cubicBezTo>
                  <a:pt x="13825" y="19577"/>
                  <a:pt x="13804" y="19593"/>
                  <a:pt x="13782" y="19606"/>
                </a:cubicBezTo>
                <a:lnTo>
                  <a:pt x="13782" y="19606"/>
                </a:lnTo>
                <a:close/>
                <a:moveTo>
                  <a:pt x="13757" y="19362"/>
                </a:moveTo>
                <a:cubicBezTo>
                  <a:pt x="13757" y="19368"/>
                  <a:pt x="13757" y="19378"/>
                  <a:pt x="13757" y="19384"/>
                </a:cubicBezTo>
                <a:cubicBezTo>
                  <a:pt x="13757" y="19384"/>
                  <a:pt x="13757" y="19381"/>
                  <a:pt x="13757" y="19381"/>
                </a:cubicBezTo>
                <a:cubicBezTo>
                  <a:pt x="13765" y="19397"/>
                  <a:pt x="13778" y="19410"/>
                  <a:pt x="13787" y="19426"/>
                </a:cubicBezTo>
                <a:lnTo>
                  <a:pt x="13787" y="19426"/>
                </a:lnTo>
                <a:cubicBezTo>
                  <a:pt x="13825" y="19426"/>
                  <a:pt x="13868" y="19426"/>
                  <a:pt x="13907" y="19426"/>
                </a:cubicBezTo>
                <a:lnTo>
                  <a:pt x="13903" y="19429"/>
                </a:lnTo>
                <a:cubicBezTo>
                  <a:pt x="13903" y="19423"/>
                  <a:pt x="13903" y="19413"/>
                  <a:pt x="13903" y="19407"/>
                </a:cubicBezTo>
                <a:lnTo>
                  <a:pt x="13903" y="19410"/>
                </a:lnTo>
                <a:cubicBezTo>
                  <a:pt x="13894" y="19404"/>
                  <a:pt x="13881" y="19394"/>
                  <a:pt x="13873" y="19388"/>
                </a:cubicBezTo>
                <a:cubicBezTo>
                  <a:pt x="13873" y="19388"/>
                  <a:pt x="13877" y="19388"/>
                  <a:pt x="13877" y="19388"/>
                </a:cubicBezTo>
                <a:cubicBezTo>
                  <a:pt x="13868" y="19388"/>
                  <a:pt x="13856" y="19388"/>
                  <a:pt x="13847" y="19384"/>
                </a:cubicBezTo>
                <a:cubicBezTo>
                  <a:pt x="13847" y="19388"/>
                  <a:pt x="13843" y="19388"/>
                  <a:pt x="13843" y="19391"/>
                </a:cubicBezTo>
                <a:cubicBezTo>
                  <a:pt x="13843" y="19391"/>
                  <a:pt x="13847" y="19388"/>
                  <a:pt x="13847" y="19388"/>
                </a:cubicBezTo>
                <a:cubicBezTo>
                  <a:pt x="13856" y="19359"/>
                  <a:pt x="13864" y="19327"/>
                  <a:pt x="13873" y="19298"/>
                </a:cubicBezTo>
                <a:cubicBezTo>
                  <a:pt x="13873" y="19298"/>
                  <a:pt x="13877" y="19298"/>
                  <a:pt x="13877" y="19298"/>
                </a:cubicBezTo>
                <a:cubicBezTo>
                  <a:pt x="13856" y="19298"/>
                  <a:pt x="13834" y="19298"/>
                  <a:pt x="13813" y="19298"/>
                </a:cubicBezTo>
                <a:cubicBezTo>
                  <a:pt x="13813" y="19298"/>
                  <a:pt x="13813" y="19298"/>
                  <a:pt x="13813" y="19298"/>
                </a:cubicBezTo>
                <a:cubicBezTo>
                  <a:pt x="13817" y="19333"/>
                  <a:pt x="13804" y="19359"/>
                  <a:pt x="13757" y="19362"/>
                </a:cubicBezTo>
                <a:cubicBezTo>
                  <a:pt x="13752" y="19365"/>
                  <a:pt x="13757" y="19362"/>
                  <a:pt x="13757" y="19362"/>
                </a:cubicBezTo>
                <a:close/>
                <a:moveTo>
                  <a:pt x="2413" y="4569"/>
                </a:moveTo>
                <a:cubicBezTo>
                  <a:pt x="2421" y="4585"/>
                  <a:pt x="2434" y="4601"/>
                  <a:pt x="2443" y="4617"/>
                </a:cubicBezTo>
                <a:cubicBezTo>
                  <a:pt x="2443" y="4617"/>
                  <a:pt x="2438" y="4617"/>
                  <a:pt x="2438" y="4617"/>
                </a:cubicBezTo>
                <a:cubicBezTo>
                  <a:pt x="2533" y="4601"/>
                  <a:pt x="2524" y="4556"/>
                  <a:pt x="2494" y="4505"/>
                </a:cubicBezTo>
                <a:lnTo>
                  <a:pt x="2494" y="4505"/>
                </a:lnTo>
                <a:cubicBezTo>
                  <a:pt x="2486" y="4521"/>
                  <a:pt x="2477" y="4534"/>
                  <a:pt x="2464" y="4550"/>
                </a:cubicBezTo>
                <a:cubicBezTo>
                  <a:pt x="2469" y="4556"/>
                  <a:pt x="2477" y="4563"/>
                  <a:pt x="2469" y="4553"/>
                </a:cubicBezTo>
                <a:cubicBezTo>
                  <a:pt x="2473" y="4563"/>
                  <a:pt x="2469" y="4556"/>
                  <a:pt x="2469" y="4547"/>
                </a:cubicBezTo>
                <a:cubicBezTo>
                  <a:pt x="2451" y="4540"/>
                  <a:pt x="2434" y="4531"/>
                  <a:pt x="2408" y="4521"/>
                </a:cubicBezTo>
                <a:cubicBezTo>
                  <a:pt x="2413" y="4544"/>
                  <a:pt x="2413" y="4560"/>
                  <a:pt x="2413" y="4569"/>
                </a:cubicBezTo>
                <a:lnTo>
                  <a:pt x="2413" y="4569"/>
                </a:lnTo>
                <a:close/>
                <a:moveTo>
                  <a:pt x="9796" y="15132"/>
                </a:moveTo>
                <a:cubicBezTo>
                  <a:pt x="9788" y="15154"/>
                  <a:pt x="9775" y="15177"/>
                  <a:pt x="9766" y="15199"/>
                </a:cubicBezTo>
                <a:cubicBezTo>
                  <a:pt x="9766" y="15215"/>
                  <a:pt x="9766" y="15231"/>
                  <a:pt x="9766" y="15244"/>
                </a:cubicBezTo>
                <a:cubicBezTo>
                  <a:pt x="9775" y="15244"/>
                  <a:pt x="9788" y="15244"/>
                  <a:pt x="9796" y="15244"/>
                </a:cubicBezTo>
                <a:cubicBezTo>
                  <a:pt x="9826" y="15228"/>
                  <a:pt x="9856" y="15215"/>
                  <a:pt x="9886" y="15199"/>
                </a:cubicBezTo>
                <a:cubicBezTo>
                  <a:pt x="9878" y="15196"/>
                  <a:pt x="9865" y="15196"/>
                  <a:pt x="9878" y="15199"/>
                </a:cubicBezTo>
                <a:cubicBezTo>
                  <a:pt x="9865" y="15193"/>
                  <a:pt x="9874" y="15196"/>
                  <a:pt x="9882" y="15202"/>
                </a:cubicBezTo>
                <a:cubicBezTo>
                  <a:pt x="9891" y="15202"/>
                  <a:pt x="9904" y="15202"/>
                  <a:pt x="9912" y="15202"/>
                </a:cubicBezTo>
                <a:lnTo>
                  <a:pt x="9908" y="15202"/>
                </a:lnTo>
                <a:cubicBezTo>
                  <a:pt x="9874" y="15177"/>
                  <a:pt x="9835" y="15154"/>
                  <a:pt x="9796" y="15132"/>
                </a:cubicBezTo>
                <a:cubicBezTo>
                  <a:pt x="9796" y="15132"/>
                  <a:pt x="9796" y="15132"/>
                  <a:pt x="9796" y="15132"/>
                </a:cubicBezTo>
                <a:close/>
                <a:moveTo>
                  <a:pt x="13873" y="16785"/>
                </a:moveTo>
                <a:cubicBezTo>
                  <a:pt x="13864" y="16785"/>
                  <a:pt x="13856" y="16785"/>
                  <a:pt x="13847" y="16788"/>
                </a:cubicBezTo>
                <a:cubicBezTo>
                  <a:pt x="13843" y="16785"/>
                  <a:pt x="13838" y="16781"/>
                  <a:pt x="13834" y="16778"/>
                </a:cubicBezTo>
                <a:cubicBezTo>
                  <a:pt x="13825" y="16772"/>
                  <a:pt x="13817" y="16765"/>
                  <a:pt x="13808" y="16759"/>
                </a:cubicBezTo>
                <a:cubicBezTo>
                  <a:pt x="13808" y="16759"/>
                  <a:pt x="13813" y="16762"/>
                  <a:pt x="13813" y="16762"/>
                </a:cubicBezTo>
                <a:cubicBezTo>
                  <a:pt x="13795" y="16759"/>
                  <a:pt x="13778" y="16759"/>
                  <a:pt x="13761" y="16756"/>
                </a:cubicBezTo>
                <a:cubicBezTo>
                  <a:pt x="13757" y="16759"/>
                  <a:pt x="13752" y="16762"/>
                  <a:pt x="13748" y="16765"/>
                </a:cubicBezTo>
                <a:cubicBezTo>
                  <a:pt x="13748" y="16772"/>
                  <a:pt x="13748" y="16775"/>
                  <a:pt x="13752" y="16781"/>
                </a:cubicBezTo>
                <a:cubicBezTo>
                  <a:pt x="13752" y="16781"/>
                  <a:pt x="13761" y="16788"/>
                  <a:pt x="13761" y="16788"/>
                </a:cubicBezTo>
                <a:cubicBezTo>
                  <a:pt x="13778" y="16801"/>
                  <a:pt x="13791" y="16810"/>
                  <a:pt x="13808" y="16823"/>
                </a:cubicBezTo>
                <a:cubicBezTo>
                  <a:pt x="13813" y="16826"/>
                  <a:pt x="13817" y="16830"/>
                  <a:pt x="13821" y="16836"/>
                </a:cubicBezTo>
                <a:cubicBezTo>
                  <a:pt x="13830" y="16849"/>
                  <a:pt x="13838" y="16862"/>
                  <a:pt x="13847" y="16874"/>
                </a:cubicBezTo>
                <a:cubicBezTo>
                  <a:pt x="13847" y="16874"/>
                  <a:pt x="13843" y="16871"/>
                  <a:pt x="13843" y="16871"/>
                </a:cubicBezTo>
                <a:cubicBezTo>
                  <a:pt x="13911" y="16855"/>
                  <a:pt x="13924" y="16826"/>
                  <a:pt x="13873" y="16785"/>
                </a:cubicBezTo>
                <a:lnTo>
                  <a:pt x="13873" y="16785"/>
                </a:lnTo>
                <a:close/>
                <a:moveTo>
                  <a:pt x="8811" y="16926"/>
                </a:moveTo>
                <a:cubicBezTo>
                  <a:pt x="8884" y="16958"/>
                  <a:pt x="8958" y="16993"/>
                  <a:pt x="9031" y="17025"/>
                </a:cubicBezTo>
                <a:lnTo>
                  <a:pt x="9031" y="17025"/>
                </a:lnTo>
                <a:cubicBezTo>
                  <a:pt x="8996" y="16958"/>
                  <a:pt x="8915" y="16932"/>
                  <a:pt x="8833" y="16907"/>
                </a:cubicBezTo>
                <a:cubicBezTo>
                  <a:pt x="8824" y="16913"/>
                  <a:pt x="8820" y="16919"/>
                  <a:pt x="8811" y="16926"/>
                </a:cubicBezTo>
                <a:close/>
                <a:moveTo>
                  <a:pt x="13314" y="20045"/>
                </a:moveTo>
                <a:cubicBezTo>
                  <a:pt x="13301" y="20062"/>
                  <a:pt x="13292" y="20074"/>
                  <a:pt x="13279" y="20090"/>
                </a:cubicBezTo>
                <a:cubicBezTo>
                  <a:pt x="13301" y="20090"/>
                  <a:pt x="13322" y="20090"/>
                  <a:pt x="13340" y="20090"/>
                </a:cubicBezTo>
                <a:cubicBezTo>
                  <a:pt x="13348" y="20090"/>
                  <a:pt x="13361" y="20090"/>
                  <a:pt x="13370" y="20090"/>
                </a:cubicBezTo>
                <a:cubicBezTo>
                  <a:pt x="13378" y="20090"/>
                  <a:pt x="13391" y="20090"/>
                  <a:pt x="13400" y="20090"/>
                </a:cubicBezTo>
                <a:cubicBezTo>
                  <a:pt x="13421" y="20090"/>
                  <a:pt x="13438" y="20090"/>
                  <a:pt x="13460" y="20090"/>
                </a:cubicBezTo>
                <a:cubicBezTo>
                  <a:pt x="13469" y="20090"/>
                  <a:pt x="13481" y="20090"/>
                  <a:pt x="13490" y="20090"/>
                </a:cubicBezTo>
                <a:cubicBezTo>
                  <a:pt x="13490" y="20074"/>
                  <a:pt x="13490" y="20058"/>
                  <a:pt x="13490" y="20045"/>
                </a:cubicBezTo>
                <a:cubicBezTo>
                  <a:pt x="13460" y="20033"/>
                  <a:pt x="13430" y="20017"/>
                  <a:pt x="13400" y="20004"/>
                </a:cubicBezTo>
                <a:cubicBezTo>
                  <a:pt x="13400" y="20004"/>
                  <a:pt x="13404" y="20001"/>
                  <a:pt x="13404" y="20001"/>
                </a:cubicBezTo>
                <a:cubicBezTo>
                  <a:pt x="13395" y="20042"/>
                  <a:pt x="13352" y="20049"/>
                  <a:pt x="13314" y="20045"/>
                </a:cubicBezTo>
                <a:lnTo>
                  <a:pt x="13314" y="20045"/>
                </a:lnTo>
                <a:close/>
                <a:moveTo>
                  <a:pt x="15227" y="18970"/>
                </a:moveTo>
                <a:cubicBezTo>
                  <a:pt x="15201" y="19018"/>
                  <a:pt x="15146" y="18974"/>
                  <a:pt x="15111" y="18993"/>
                </a:cubicBezTo>
                <a:lnTo>
                  <a:pt x="15111" y="18993"/>
                </a:lnTo>
                <a:cubicBezTo>
                  <a:pt x="15111" y="18999"/>
                  <a:pt x="15111" y="19009"/>
                  <a:pt x="15107" y="19015"/>
                </a:cubicBezTo>
                <a:cubicBezTo>
                  <a:pt x="15128" y="19022"/>
                  <a:pt x="15146" y="19031"/>
                  <a:pt x="15167" y="19038"/>
                </a:cubicBezTo>
                <a:cubicBezTo>
                  <a:pt x="15176" y="19054"/>
                  <a:pt x="15184" y="19067"/>
                  <a:pt x="15197" y="19083"/>
                </a:cubicBezTo>
                <a:cubicBezTo>
                  <a:pt x="15219" y="19067"/>
                  <a:pt x="15236" y="19054"/>
                  <a:pt x="15257" y="19038"/>
                </a:cubicBezTo>
                <a:cubicBezTo>
                  <a:pt x="15279" y="19022"/>
                  <a:pt x="15296" y="19009"/>
                  <a:pt x="15318" y="18993"/>
                </a:cubicBezTo>
                <a:cubicBezTo>
                  <a:pt x="15318" y="18993"/>
                  <a:pt x="15313" y="18996"/>
                  <a:pt x="15313" y="18996"/>
                </a:cubicBezTo>
                <a:cubicBezTo>
                  <a:pt x="15283" y="18990"/>
                  <a:pt x="15257" y="18980"/>
                  <a:pt x="15227" y="18974"/>
                </a:cubicBezTo>
                <a:cubicBezTo>
                  <a:pt x="15232" y="18967"/>
                  <a:pt x="15227" y="18970"/>
                  <a:pt x="15227" y="18970"/>
                </a:cubicBezTo>
                <a:close/>
                <a:moveTo>
                  <a:pt x="6042" y="20620"/>
                </a:moveTo>
                <a:cubicBezTo>
                  <a:pt x="5995" y="20620"/>
                  <a:pt x="5943" y="20620"/>
                  <a:pt x="5896" y="20620"/>
                </a:cubicBezTo>
                <a:lnTo>
                  <a:pt x="5896" y="20617"/>
                </a:lnTo>
                <a:cubicBezTo>
                  <a:pt x="5913" y="20646"/>
                  <a:pt x="5935" y="20678"/>
                  <a:pt x="5952" y="20707"/>
                </a:cubicBezTo>
                <a:lnTo>
                  <a:pt x="5952" y="20707"/>
                </a:lnTo>
                <a:cubicBezTo>
                  <a:pt x="6008" y="20700"/>
                  <a:pt x="5965" y="20626"/>
                  <a:pt x="6042" y="20639"/>
                </a:cubicBezTo>
                <a:lnTo>
                  <a:pt x="6042" y="20639"/>
                </a:lnTo>
                <a:cubicBezTo>
                  <a:pt x="6042" y="20636"/>
                  <a:pt x="6042" y="20626"/>
                  <a:pt x="6042" y="20620"/>
                </a:cubicBezTo>
                <a:lnTo>
                  <a:pt x="6042" y="20620"/>
                </a:lnTo>
                <a:close/>
                <a:moveTo>
                  <a:pt x="18478" y="4505"/>
                </a:moveTo>
                <a:cubicBezTo>
                  <a:pt x="18487" y="4528"/>
                  <a:pt x="18500" y="4550"/>
                  <a:pt x="18508" y="4576"/>
                </a:cubicBezTo>
                <a:cubicBezTo>
                  <a:pt x="18508" y="4576"/>
                  <a:pt x="18508" y="4576"/>
                  <a:pt x="18508" y="4576"/>
                </a:cubicBezTo>
                <a:cubicBezTo>
                  <a:pt x="18547" y="4544"/>
                  <a:pt x="18581" y="4508"/>
                  <a:pt x="18650" y="4447"/>
                </a:cubicBezTo>
                <a:cubicBezTo>
                  <a:pt x="18569" y="4473"/>
                  <a:pt x="18526" y="4489"/>
                  <a:pt x="18478" y="4505"/>
                </a:cubicBezTo>
                <a:lnTo>
                  <a:pt x="18478" y="4505"/>
                </a:lnTo>
                <a:close/>
                <a:moveTo>
                  <a:pt x="9177" y="17863"/>
                </a:moveTo>
                <a:cubicBezTo>
                  <a:pt x="9198" y="17847"/>
                  <a:pt x="9216" y="17834"/>
                  <a:pt x="9237" y="17818"/>
                </a:cubicBezTo>
                <a:cubicBezTo>
                  <a:pt x="9237" y="17818"/>
                  <a:pt x="9233" y="17821"/>
                  <a:pt x="9233" y="17821"/>
                </a:cubicBezTo>
                <a:cubicBezTo>
                  <a:pt x="9233" y="17815"/>
                  <a:pt x="9233" y="17805"/>
                  <a:pt x="9233" y="17799"/>
                </a:cubicBezTo>
                <a:lnTo>
                  <a:pt x="9233" y="17799"/>
                </a:lnTo>
                <a:cubicBezTo>
                  <a:pt x="9233" y="17789"/>
                  <a:pt x="9233" y="17783"/>
                  <a:pt x="9233" y="17773"/>
                </a:cubicBezTo>
                <a:lnTo>
                  <a:pt x="9233" y="17773"/>
                </a:lnTo>
                <a:cubicBezTo>
                  <a:pt x="9198" y="17747"/>
                  <a:pt x="9164" y="17725"/>
                  <a:pt x="9112" y="17754"/>
                </a:cubicBezTo>
                <a:lnTo>
                  <a:pt x="9112" y="17754"/>
                </a:lnTo>
                <a:cubicBezTo>
                  <a:pt x="9112" y="17760"/>
                  <a:pt x="9112" y="17767"/>
                  <a:pt x="9112" y="17773"/>
                </a:cubicBezTo>
                <a:cubicBezTo>
                  <a:pt x="9112" y="17773"/>
                  <a:pt x="9112" y="17773"/>
                  <a:pt x="9112" y="17773"/>
                </a:cubicBezTo>
                <a:cubicBezTo>
                  <a:pt x="9177" y="17789"/>
                  <a:pt x="9168" y="17831"/>
                  <a:pt x="9177" y="17863"/>
                </a:cubicBezTo>
                <a:lnTo>
                  <a:pt x="9177" y="17863"/>
                </a:lnTo>
                <a:close/>
                <a:moveTo>
                  <a:pt x="8820" y="15331"/>
                </a:moveTo>
                <a:cubicBezTo>
                  <a:pt x="8820" y="15315"/>
                  <a:pt x="8820" y="15299"/>
                  <a:pt x="8824" y="15286"/>
                </a:cubicBezTo>
                <a:cubicBezTo>
                  <a:pt x="8764" y="15292"/>
                  <a:pt x="8712" y="15276"/>
                  <a:pt x="8674" y="15241"/>
                </a:cubicBezTo>
                <a:cubicBezTo>
                  <a:pt x="8665" y="15257"/>
                  <a:pt x="8652" y="15270"/>
                  <a:pt x="8644" y="15286"/>
                </a:cubicBezTo>
                <a:cubicBezTo>
                  <a:pt x="8644" y="15302"/>
                  <a:pt x="8644" y="15315"/>
                  <a:pt x="8644" y="15331"/>
                </a:cubicBezTo>
                <a:lnTo>
                  <a:pt x="8644" y="15331"/>
                </a:lnTo>
                <a:cubicBezTo>
                  <a:pt x="8674" y="15328"/>
                  <a:pt x="8704" y="15295"/>
                  <a:pt x="8734" y="15331"/>
                </a:cubicBezTo>
                <a:cubicBezTo>
                  <a:pt x="8743" y="15331"/>
                  <a:pt x="8755" y="15331"/>
                  <a:pt x="8764" y="15331"/>
                </a:cubicBezTo>
                <a:lnTo>
                  <a:pt x="8760" y="15331"/>
                </a:lnTo>
                <a:cubicBezTo>
                  <a:pt x="8773" y="15331"/>
                  <a:pt x="8781" y="15331"/>
                  <a:pt x="8794" y="15331"/>
                </a:cubicBezTo>
                <a:lnTo>
                  <a:pt x="8790" y="15328"/>
                </a:lnTo>
                <a:cubicBezTo>
                  <a:pt x="8803" y="15328"/>
                  <a:pt x="8811" y="15328"/>
                  <a:pt x="8820" y="15331"/>
                </a:cubicBezTo>
                <a:lnTo>
                  <a:pt x="8820" y="15331"/>
                </a:lnTo>
                <a:close/>
                <a:moveTo>
                  <a:pt x="15498" y="19208"/>
                </a:moveTo>
                <a:cubicBezTo>
                  <a:pt x="15524" y="19272"/>
                  <a:pt x="15438" y="19298"/>
                  <a:pt x="15408" y="19343"/>
                </a:cubicBezTo>
                <a:cubicBezTo>
                  <a:pt x="15429" y="19343"/>
                  <a:pt x="15451" y="19343"/>
                  <a:pt x="15468" y="19343"/>
                </a:cubicBezTo>
                <a:cubicBezTo>
                  <a:pt x="15498" y="19327"/>
                  <a:pt x="15528" y="19314"/>
                  <a:pt x="15558" y="19298"/>
                </a:cubicBezTo>
                <a:cubicBezTo>
                  <a:pt x="15558" y="19291"/>
                  <a:pt x="15558" y="19282"/>
                  <a:pt x="15554" y="19275"/>
                </a:cubicBezTo>
                <a:lnTo>
                  <a:pt x="15558" y="19278"/>
                </a:lnTo>
                <a:cubicBezTo>
                  <a:pt x="15558" y="19269"/>
                  <a:pt x="15558" y="19262"/>
                  <a:pt x="15558" y="19253"/>
                </a:cubicBezTo>
                <a:cubicBezTo>
                  <a:pt x="15558" y="19253"/>
                  <a:pt x="15558" y="19256"/>
                  <a:pt x="15558" y="19256"/>
                </a:cubicBezTo>
                <a:cubicBezTo>
                  <a:pt x="15550" y="19240"/>
                  <a:pt x="15537" y="19227"/>
                  <a:pt x="15528" y="19211"/>
                </a:cubicBezTo>
                <a:lnTo>
                  <a:pt x="15528" y="19214"/>
                </a:lnTo>
                <a:cubicBezTo>
                  <a:pt x="15515" y="19211"/>
                  <a:pt x="15507" y="19211"/>
                  <a:pt x="15498" y="19208"/>
                </a:cubicBezTo>
                <a:lnTo>
                  <a:pt x="15498" y="19208"/>
                </a:lnTo>
                <a:close/>
                <a:moveTo>
                  <a:pt x="13254" y="19763"/>
                </a:moveTo>
                <a:cubicBezTo>
                  <a:pt x="13241" y="19763"/>
                  <a:pt x="13232" y="19763"/>
                  <a:pt x="13219" y="19763"/>
                </a:cubicBezTo>
                <a:cubicBezTo>
                  <a:pt x="13219" y="19763"/>
                  <a:pt x="13223" y="19760"/>
                  <a:pt x="13223" y="19760"/>
                </a:cubicBezTo>
                <a:cubicBezTo>
                  <a:pt x="13215" y="19766"/>
                  <a:pt x="13202" y="19776"/>
                  <a:pt x="13193" y="19782"/>
                </a:cubicBezTo>
                <a:cubicBezTo>
                  <a:pt x="13193" y="19782"/>
                  <a:pt x="13193" y="19782"/>
                  <a:pt x="13193" y="19782"/>
                </a:cubicBezTo>
                <a:cubicBezTo>
                  <a:pt x="13193" y="19802"/>
                  <a:pt x="13223" y="19827"/>
                  <a:pt x="13168" y="19824"/>
                </a:cubicBezTo>
                <a:lnTo>
                  <a:pt x="13168" y="19824"/>
                </a:lnTo>
                <a:cubicBezTo>
                  <a:pt x="13206" y="19853"/>
                  <a:pt x="13245" y="19850"/>
                  <a:pt x="13284" y="19827"/>
                </a:cubicBezTo>
                <a:cubicBezTo>
                  <a:pt x="13279" y="19824"/>
                  <a:pt x="13275" y="19824"/>
                  <a:pt x="13271" y="19821"/>
                </a:cubicBezTo>
                <a:cubicBezTo>
                  <a:pt x="13275" y="19824"/>
                  <a:pt x="13279" y="19824"/>
                  <a:pt x="13279" y="19827"/>
                </a:cubicBezTo>
                <a:cubicBezTo>
                  <a:pt x="13288" y="19827"/>
                  <a:pt x="13301" y="19824"/>
                  <a:pt x="13309" y="19824"/>
                </a:cubicBezTo>
                <a:cubicBezTo>
                  <a:pt x="13309" y="19824"/>
                  <a:pt x="13309" y="19827"/>
                  <a:pt x="13309" y="19827"/>
                </a:cubicBezTo>
                <a:cubicBezTo>
                  <a:pt x="13292" y="19805"/>
                  <a:pt x="13271" y="19782"/>
                  <a:pt x="13254" y="19763"/>
                </a:cubicBezTo>
                <a:lnTo>
                  <a:pt x="13254" y="19763"/>
                </a:lnTo>
                <a:close/>
                <a:moveTo>
                  <a:pt x="9620" y="18348"/>
                </a:moveTo>
                <a:cubicBezTo>
                  <a:pt x="9641" y="18341"/>
                  <a:pt x="9659" y="18332"/>
                  <a:pt x="9680" y="18325"/>
                </a:cubicBezTo>
                <a:lnTo>
                  <a:pt x="9684" y="18328"/>
                </a:lnTo>
                <a:cubicBezTo>
                  <a:pt x="9671" y="18319"/>
                  <a:pt x="9663" y="18312"/>
                  <a:pt x="9650" y="18303"/>
                </a:cubicBezTo>
                <a:lnTo>
                  <a:pt x="9654" y="18306"/>
                </a:lnTo>
                <a:cubicBezTo>
                  <a:pt x="9650" y="18300"/>
                  <a:pt x="9650" y="18296"/>
                  <a:pt x="9646" y="18290"/>
                </a:cubicBezTo>
                <a:cubicBezTo>
                  <a:pt x="9646" y="18287"/>
                  <a:pt x="9650" y="18283"/>
                  <a:pt x="9654" y="18283"/>
                </a:cubicBezTo>
                <a:lnTo>
                  <a:pt x="9650" y="18283"/>
                </a:lnTo>
                <a:cubicBezTo>
                  <a:pt x="9650" y="18277"/>
                  <a:pt x="9650" y="18267"/>
                  <a:pt x="9650" y="18261"/>
                </a:cubicBezTo>
                <a:lnTo>
                  <a:pt x="9650" y="18261"/>
                </a:lnTo>
                <a:cubicBezTo>
                  <a:pt x="9628" y="18255"/>
                  <a:pt x="9607" y="18245"/>
                  <a:pt x="9590" y="18239"/>
                </a:cubicBezTo>
                <a:cubicBezTo>
                  <a:pt x="9590" y="18239"/>
                  <a:pt x="9594" y="18239"/>
                  <a:pt x="9594" y="18239"/>
                </a:cubicBezTo>
                <a:cubicBezTo>
                  <a:pt x="9581" y="18239"/>
                  <a:pt x="9573" y="18239"/>
                  <a:pt x="9560" y="18239"/>
                </a:cubicBezTo>
                <a:cubicBezTo>
                  <a:pt x="9560" y="18239"/>
                  <a:pt x="9564" y="18239"/>
                  <a:pt x="9564" y="18239"/>
                </a:cubicBezTo>
                <a:cubicBezTo>
                  <a:pt x="9564" y="18280"/>
                  <a:pt x="9560" y="18325"/>
                  <a:pt x="9620" y="18348"/>
                </a:cubicBezTo>
                <a:lnTo>
                  <a:pt x="9620" y="18348"/>
                </a:lnTo>
                <a:close/>
                <a:moveTo>
                  <a:pt x="1080" y="6225"/>
                </a:moveTo>
                <a:cubicBezTo>
                  <a:pt x="1032" y="6261"/>
                  <a:pt x="955" y="6280"/>
                  <a:pt x="972" y="6357"/>
                </a:cubicBezTo>
                <a:cubicBezTo>
                  <a:pt x="994" y="6338"/>
                  <a:pt x="1007" y="6325"/>
                  <a:pt x="1024" y="6315"/>
                </a:cubicBezTo>
                <a:cubicBezTo>
                  <a:pt x="1024" y="6315"/>
                  <a:pt x="1024" y="6318"/>
                  <a:pt x="1024" y="6318"/>
                </a:cubicBezTo>
                <a:cubicBezTo>
                  <a:pt x="1045" y="6312"/>
                  <a:pt x="1067" y="6302"/>
                  <a:pt x="1084" y="6296"/>
                </a:cubicBezTo>
                <a:cubicBezTo>
                  <a:pt x="1084" y="6296"/>
                  <a:pt x="1080" y="6299"/>
                  <a:pt x="1080" y="6299"/>
                </a:cubicBezTo>
                <a:cubicBezTo>
                  <a:pt x="1080" y="6270"/>
                  <a:pt x="1080" y="6248"/>
                  <a:pt x="1080" y="6225"/>
                </a:cubicBezTo>
                <a:lnTo>
                  <a:pt x="1080" y="6225"/>
                </a:lnTo>
                <a:close/>
                <a:moveTo>
                  <a:pt x="9499" y="18242"/>
                </a:moveTo>
                <a:cubicBezTo>
                  <a:pt x="9508" y="18226"/>
                  <a:pt x="9521" y="18210"/>
                  <a:pt x="9530" y="18194"/>
                </a:cubicBezTo>
                <a:cubicBezTo>
                  <a:pt x="9530" y="18194"/>
                  <a:pt x="9525" y="18197"/>
                  <a:pt x="9525" y="18197"/>
                </a:cubicBezTo>
                <a:cubicBezTo>
                  <a:pt x="9547" y="18181"/>
                  <a:pt x="9568" y="18165"/>
                  <a:pt x="9585" y="18152"/>
                </a:cubicBezTo>
                <a:cubicBezTo>
                  <a:pt x="9585" y="18152"/>
                  <a:pt x="9581" y="18155"/>
                  <a:pt x="9581" y="18155"/>
                </a:cubicBezTo>
                <a:cubicBezTo>
                  <a:pt x="9573" y="18139"/>
                  <a:pt x="9560" y="18123"/>
                  <a:pt x="9551" y="18110"/>
                </a:cubicBezTo>
                <a:lnTo>
                  <a:pt x="9555" y="18113"/>
                </a:lnTo>
                <a:cubicBezTo>
                  <a:pt x="9547" y="18113"/>
                  <a:pt x="9534" y="18113"/>
                  <a:pt x="9525" y="18113"/>
                </a:cubicBezTo>
                <a:cubicBezTo>
                  <a:pt x="9525" y="18113"/>
                  <a:pt x="9525" y="18113"/>
                  <a:pt x="9525" y="18113"/>
                </a:cubicBezTo>
                <a:cubicBezTo>
                  <a:pt x="9517" y="18129"/>
                  <a:pt x="9504" y="18145"/>
                  <a:pt x="9495" y="18158"/>
                </a:cubicBezTo>
                <a:cubicBezTo>
                  <a:pt x="9495" y="18158"/>
                  <a:pt x="9499" y="18158"/>
                  <a:pt x="9499" y="18158"/>
                </a:cubicBezTo>
                <a:cubicBezTo>
                  <a:pt x="9469" y="18181"/>
                  <a:pt x="9439" y="18210"/>
                  <a:pt x="9499" y="18242"/>
                </a:cubicBezTo>
                <a:lnTo>
                  <a:pt x="9499" y="18242"/>
                </a:lnTo>
                <a:close/>
                <a:moveTo>
                  <a:pt x="9796" y="15068"/>
                </a:moveTo>
                <a:cubicBezTo>
                  <a:pt x="9796" y="15051"/>
                  <a:pt x="9796" y="15035"/>
                  <a:pt x="9796" y="15019"/>
                </a:cubicBezTo>
                <a:lnTo>
                  <a:pt x="9796" y="15023"/>
                </a:lnTo>
                <a:cubicBezTo>
                  <a:pt x="9788" y="15007"/>
                  <a:pt x="9775" y="14994"/>
                  <a:pt x="9766" y="14978"/>
                </a:cubicBezTo>
                <a:cubicBezTo>
                  <a:pt x="9766" y="14978"/>
                  <a:pt x="9770" y="14978"/>
                  <a:pt x="9770" y="14978"/>
                </a:cubicBezTo>
                <a:cubicBezTo>
                  <a:pt x="9757" y="14984"/>
                  <a:pt x="9749" y="14994"/>
                  <a:pt x="9736" y="15000"/>
                </a:cubicBezTo>
                <a:lnTo>
                  <a:pt x="9740" y="15000"/>
                </a:lnTo>
                <a:cubicBezTo>
                  <a:pt x="9719" y="15023"/>
                  <a:pt x="9659" y="15026"/>
                  <a:pt x="9680" y="15068"/>
                </a:cubicBezTo>
                <a:cubicBezTo>
                  <a:pt x="9714" y="15055"/>
                  <a:pt x="9732" y="15064"/>
                  <a:pt x="9740" y="15090"/>
                </a:cubicBezTo>
                <a:cubicBezTo>
                  <a:pt x="9762" y="15090"/>
                  <a:pt x="9783" y="15090"/>
                  <a:pt x="9800" y="15087"/>
                </a:cubicBezTo>
                <a:cubicBezTo>
                  <a:pt x="9800" y="15087"/>
                  <a:pt x="9796" y="15090"/>
                  <a:pt x="9796" y="15090"/>
                </a:cubicBezTo>
                <a:cubicBezTo>
                  <a:pt x="9796" y="15080"/>
                  <a:pt x="9796" y="15074"/>
                  <a:pt x="9796" y="15068"/>
                </a:cubicBezTo>
                <a:lnTo>
                  <a:pt x="9796" y="15068"/>
                </a:lnTo>
                <a:close/>
                <a:moveTo>
                  <a:pt x="13636" y="20553"/>
                </a:moveTo>
                <a:cubicBezTo>
                  <a:pt x="13649" y="20556"/>
                  <a:pt x="13662" y="20559"/>
                  <a:pt x="13684" y="20565"/>
                </a:cubicBezTo>
                <a:cubicBezTo>
                  <a:pt x="13662" y="20569"/>
                  <a:pt x="13649" y="20572"/>
                  <a:pt x="13636" y="20575"/>
                </a:cubicBezTo>
                <a:cubicBezTo>
                  <a:pt x="13636" y="20575"/>
                  <a:pt x="13641" y="20572"/>
                  <a:pt x="13641" y="20572"/>
                </a:cubicBezTo>
                <a:cubicBezTo>
                  <a:pt x="13675" y="20578"/>
                  <a:pt x="13709" y="20588"/>
                  <a:pt x="13757" y="20598"/>
                </a:cubicBezTo>
                <a:cubicBezTo>
                  <a:pt x="13744" y="20569"/>
                  <a:pt x="13735" y="20549"/>
                  <a:pt x="13727" y="20530"/>
                </a:cubicBezTo>
                <a:lnTo>
                  <a:pt x="13731" y="20533"/>
                </a:lnTo>
                <a:cubicBezTo>
                  <a:pt x="13696" y="20540"/>
                  <a:pt x="13666" y="20549"/>
                  <a:pt x="13636" y="20553"/>
                </a:cubicBezTo>
                <a:lnTo>
                  <a:pt x="13636" y="20553"/>
                </a:lnTo>
                <a:close/>
                <a:moveTo>
                  <a:pt x="10269" y="19275"/>
                </a:moveTo>
                <a:cubicBezTo>
                  <a:pt x="10269" y="19314"/>
                  <a:pt x="10286" y="19336"/>
                  <a:pt x="10342" y="19333"/>
                </a:cubicBezTo>
                <a:cubicBezTo>
                  <a:pt x="10338" y="19320"/>
                  <a:pt x="10334" y="19307"/>
                  <a:pt x="10329" y="19294"/>
                </a:cubicBezTo>
                <a:cubicBezTo>
                  <a:pt x="10329" y="19294"/>
                  <a:pt x="10321" y="19301"/>
                  <a:pt x="10321" y="19301"/>
                </a:cubicBezTo>
                <a:cubicBezTo>
                  <a:pt x="10321" y="19301"/>
                  <a:pt x="10329" y="19298"/>
                  <a:pt x="10329" y="19298"/>
                </a:cubicBezTo>
                <a:cubicBezTo>
                  <a:pt x="10329" y="19285"/>
                  <a:pt x="10325" y="19272"/>
                  <a:pt x="10325" y="19262"/>
                </a:cubicBezTo>
                <a:cubicBezTo>
                  <a:pt x="10308" y="19269"/>
                  <a:pt x="10286" y="19272"/>
                  <a:pt x="10269" y="19275"/>
                </a:cubicBezTo>
                <a:cubicBezTo>
                  <a:pt x="10269" y="19278"/>
                  <a:pt x="10269" y="19275"/>
                  <a:pt x="10269" y="19275"/>
                </a:cubicBezTo>
                <a:close/>
                <a:moveTo>
                  <a:pt x="12045" y="17443"/>
                </a:moveTo>
                <a:cubicBezTo>
                  <a:pt x="12045" y="17459"/>
                  <a:pt x="12045" y="17475"/>
                  <a:pt x="12045" y="17488"/>
                </a:cubicBezTo>
                <a:lnTo>
                  <a:pt x="12041" y="17488"/>
                </a:lnTo>
                <a:cubicBezTo>
                  <a:pt x="12071" y="17504"/>
                  <a:pt x="12101" y="17516"/>
                  <a:pt x="12131" y="17532"/>
                </a:cubicBezTo>
                <a:lnTo>
                  <a:pt x="12131" y="17532"/>
                </a:lnTo>
                <a:cubicBezTo>
                  <a:pt x="12140" y="17504"/>
                  <a:pt x="12153" y="17475"/>
                  <a:pt x="12161" y="17443"/>
                </a:cubicBezTo>
                <a:cubicBezTo>
                  <a:pt x="12161" y="17443"/>
                  <a:pt x="12161" y="17446"/>
                  <a:pt x="12161" y="17446"/>
                </a:cubicBezTo>
                <a:cubicBezTo>
                  <a:pt x="12140" y="17446"/>
                  <a:pt x="12118" y="17446"/>
                  <a:pt x="12101" y="17446"/>
                </a:cubicBezTo>
                <a:cubicBezTo>
                  <a:pt x="12101" y="17446"/>
                  <a:pt x="12105" y="17446"/>
                  <a:pt x="12105" y="17446"/>
                </a:cubicBezTo>
                <a:cubicBezTo>
                  <a:pt x="12092" y="17446"/>
                  <a:pt x="12084" y="17446"/>
                  <a:pt x="12071" y="17446"/>
                </a:cubicBezTo>
                <a:lnTo>
                  <a:pt x="12075" y="17449"/>
                </a:lnTo>
                <a:cubicBezTo>
                  <a:pt x="12062" y="17446"/>
                  <a:pt x="12054" y="17446"/>
                  <a:pt x="12045" y="17443"/>
                </a:cubicBezTo>
                <a:lnTo>
                  <a:pt x="12045" y="17443"/>
                </a:lnTo>
                <a:close/>
                <a:moveTo>
                  <a:pt x="9650" y="18174"/>
                </a:moveTo>
                <a:cubicBezTo>
                  <a:pt x="9641" y="18168"/>
                  <a:pt x="9628" y="18158"/>
                  <a:pt x="9620" y="18152"/>
                </a:cubicBezTo>
                <a:cubicBezTo>
                  <a:pt x="9620" y="18152"/>
                  <a:pt x="9624" y="18155"/>
                  <a:pt x="9624" y="18155"/>
                </a:cubicBezTo>
                <a:cubicBezTo>
                  <a:pt x="9616" y="18155"/>
                  <a:pt x="9603" y="18155"/>
                  <a:pt x="9594" y="18155"/>
                </a:cubicBezTo>
                <a:lnTo>
                  <a:pt x="9598" y="18152"/>
                </a:lnTo>
                <a:cubicBezTo>
                  <a:pt x="9577" y="18168"/>
                  <a:pt x="9555" y="18184"/>
                  <a:pt x="9538" y="18197"/>
                </a:cubicBezTo>
                <a:cubicBezTo>
                  <a:pt x="9538" y="18197"/>
                  <a:pt x="9542" y="18194"/>
                  <a:pt x="9542" y="18194"/>
                </a:cubicBezTo>
                <a:cubicBezTo>
                  <a:pt x="9542" y="18210"/>
                  <a:pt x="9542" y="18226"/>
                  <a:pt x="9542" y="18242"/>
                </a:cubicBezTo>
                <a:lnTo>
                  <a:pt x="9542" y="18239"/>
                </a:lnTo>
                <a:cubicBezTo>
                  <a:pt x="9551" y="18239"/>
                  <a:pt x="9564" y="18239"/>
                  <a:pt x="9573" y="18239"/>
                </a:cubicBezTo>
                <a:cubicBezTo>
                  <a:pt x="9573" y="18239"/>
                  <a:pt x="9568" y="18239"/>
                  <a:pt x="9568" y="18239"/>
                </a:cubicBezTo>
                <a:cubicBezTo>
                  <a:pt x="9581" y="18239"/>
                  <a:pt x="9590" y="18239"/>
                  <a:pt x="9603" y="18239"/>
                </a:cubicBezTo>
                <a:cubicBezTo>
                  <a:pt x="9603" y="18239"/>
                  <a:pt x="9598" y="18239"/>
                  <a:pt x="9598" y="18239"/>
                </a:cubicBezTo>
                <a:cubicBezTo>
                  <a:pt x="9620" y="18239"/>
                  <a:pt x="9641" y="18239"/>
                  <a:pt x="9663" y="18239"/>
                </a:cubicBezTo>
                <a:lnTo>
                  <a:pt x="9659" y="18239"/>
                </a:lnTo>
                <a:cubicBezTo>
                  <a:pt x="9659" y="18232"/>
                  <a:pt x="9659" y="18222"/>
                  <a:pt x="9659" y="18216"/>
                </a:cubicBezTo>
                <a:lnTo>
                  <a:pt x="9663" y="18219"/>
                </a:lnTo>
                <a:cubicBezTo>
                  <a:pt x="9663" y="18210"/>
                  <a:pt x="9663" y="18203"/>
                  <a:pt x="9663" y="18194"/>
                </a:cubicBezTo>
                <a:lnTo>
                  <a:pt x="9659" y="18197"/>
                </a:lnTo>
                <a:cubicBezTo>
                  <a:pt x="9646" y="18187"/>
                  <a:pt x="9646" y="18181"/>
                  <a:pt x="9650" y="18174"/>
                </a:cubicBezTo>
                <a:lnTo>
                  <a:pt x="9650" y="18174"/>
                </a:lnTo>
                <a:close/>
                <a:moveTo>
                  <a:pt x="9736" y="15639"/>
                </a:moveTo>
                <a:cubicBezTo>
                  <a:pt x="9714" y="15632"/>
                  <a:pt x="9697" y="15623"/>
                  <a:pt x="9676" y="15616"/>
                </a:cubicBezTo>
                <a:cubicBezTo>
                  <a:pt x="9676" y="15674"/>
                  <a:pt x="9710" y="15709"/>
                  <a:pt x="9796" y="15706"/>
                </a:cubicBezTo>
                <a:cubicBezTo>
                  <a:pt x="9796" y="15706"/>
                  <a:pt x="9792" y="15709"/>
                  <a:pt x="9792" y="15709"/>
                </a:cubicBezTo>
                <a:cubicBezTo>
                  <a:pt x="9770" y="15693"/>
                  <a:pt x="9753" y="15677"/>
                  <a:pt x="9732" y="15664"/>
                </a:cubicBezTo>
                <a:cubicBezTo>
                  <a:pt x="9727" y="15668"/>
                  <a:pt x="9723" y="15671"/>
                  <a:pt x="9727" y="15671"/>
                </a:cubicBezTo>
                <a:cubicBezTo>
                  <a:pt x="9727" y="15671"/>
                  <a:pt x="9732" y="15668"/>
                  <a:pt x="9736" y="15668"/>
                </a:cubicBezTo>
                <a:cubicBezTo>
                  <a:pt x="9736" y="15655"/>
                  <a:pt x="9736" y="15645"/>
                  <a:pt x="9736" y="15639"/>
                </a:cubicBezTo>
                <a:lnTo>
                  <a:pt x="9736" y="15639"/>
                </a:lnTo>
                <a:close/>
                <a:moveTo>
                  <a:pt x="15051" y="18768"/>
                </a:moveTo>
                <a:cubicBezTo>
                  <a:pt x="15034" y="18775"/>
                  <a:pt x="15012" y="18784"/>
                  <a:pt x="14995" y="18791"/>
                </a:cubicBezTo>
                <a:lnTo>
                  <a:pt x="14995" y="18791"/>
                </a:lnTo>
                <a:cubicBezTo>
                  <a:pt x="14986" y="18807"/>
                  <a:pt x="14974" y="18823"/>
                  <a:pt x="14965" y="18835"/>
                </a:cubicBezTo>
                <a:lnTo>
                  <a:pt x="14965" y="18832"/>
                </a:lnTo>
                <a:cubicBezTo>
                  <a:pt x="14974" y="18861"/>
                  <a:pt x="14986" y="18890"/>
                  <a:pt x="14995" y="18922"/>
                </a:cubicBezTo>
                <a:cubicBezTo>
                  <a:pt x="14995" y="18922"/>
                  <a:pt x="14991" y="18922"/>
                  <a:pt x="14991" y="18922"/>
                </a:cubicBezTo>
                <a:cubicBezTo>
                  <a:pt x="15004" y="18900"/>
                  <a:pt x="15012" y="18874"/>
                  <a:pt x="15025" y="18852"/>
                </a:cubicBezTo>
                <a:lnTo>
                  <a:pt x="15025" y="18852"/>
                </a:lnTo>
                <a:cubicBezTo>
                  <a:pt x="15034" y="18839"/>
                  <a:pt x="15042" y="18826"/>
                  <a:pt x="15051" y="18810"/>
                </a:cubicBezTo>
                <a:lnTo>
                  <a:pt x="15051" y="18813"/>
                </a:lnTo>
                <a:cubicBezTo>
                  <a:pt x="15047" y="18800"/>
                  <a:pt x="15047" y="18781"/>
                  <a:pt x="15051" y="18768"/>
                </a:cubicBezTo>
                <a:lnTo>
                  <a:pt x="15051" y="18768"/>
                </a:lnTo>
                <a:close/>
                <a:moveTo>
                  <a:pt x="13843" y="15154"/>
                </a:moveTo>
                <a:cubicBezTo>
                  <a:pt x="13851" y="15154"/>
                  <a:pt x="13864" y="15154"/>
                  <a:pt x="13873" y="15154"/>
                </a:cubicBezTo>
                <a:cubicBezTo>
                  <a:pt x="13873" y="15154"/>
                  <a:pt x="13873" y="15157"/>
                  <a:pt x="13873" y="15157"/>
                </a:cubicBezTo>
                <a:cubicBezTo>
                  <a:pt x="13873" y="15119"/>
                  <a:pt x="13907" y="15135"/>
                  <a:pt x="13933" y="15135"/>
                </a:cubicBezTo>
                <a:cubicBezTo>
                  <a:pt x="13933" y="15135"/>
                  <a:pt x="13929" y="15138"/>
                  <a:pt x="13929" y="15138"/>
                </a:cubicBezTo>
                <a:cubicBezTo>
                  <a:pt x="13942" y="15129"/>
                  <a:pt x="13950" y="15122"/>
                  <a:pt x="13963" y="15112"/>
                </a:cubicBezTo>
                <a:lnTo>
                  <a:pt x="13963" y="15116"/>
                </a:lnTo>
                <a:cubicBezTo>
                  <a:pt x="13963" y="15100"/>
                  <a:pt x="13963" y="15084"/>
                  <a:pt x="13963" y="15068"/>
                </a:cubicBezTo>
                <a:cubicBezTo>
                  <a:pt x="13963" y="15068"/>
                  <a:pt x="13963" y="15071"/>
                  <a:pt x="13963" y="15071"/>
                </a:cubicBezTo>
                <a:cubicBezTo>
                  <a:pt x="13954" y="15071"/>
                  <a:pt x="13942" y="15071"/>
                  <a:pt x="13933" y="15068"/>
                </a:cubicBezTo>
                <a:cubicBezTo>
                  <a:pt x="13911" y="15068"/>
                  <a:pt x="13894" y="15068"/>
                  <a:pt x="13873" y="15068"/>
                </a:cubicBezTo>
                <a:cubicBezTo>
                  <a:pt x="13864" y="15068"/>
                  <a:pt x="13851" y="15068"/>
                  <a:pt x="13843" y="15071"/>
                </a:cubicBezTo>
                <a:cubicBezTo>
                  <a:pt x="13843" y="15071"/>
                  <a:pt x="13847" y="15071"/>
                  <a:pt x="13847" y="15071"/>
                </a:cubicBezTo>
                <a:cubicBezTo>
                  <a:pt x="13843" y="15093"/>
                  <a:pt x="13843" y="15125"/>
                  <a:pt x="13843" y="15154"/>
                </a:cubicBezTo>
                <a:cubicBezTo>
                  <a:pt x="13843" y="15154"/>
                  <a:pt x="13843" y="15154"/>
                  <a:pt x="13843" y="15154"/>
                </a:cubicBezTo>
                <a:close/>
                <a:moveTo>
                  <a:pt x="13576" y="20443"/>
                </a:moveTo>
                <a:cubicBezTo>
                  <a:pt x="13524" y="20427"/>
                  <a:pt x="13477" y="20415"/>
                  <a:pt x="13426" y="20399"/>
                </a:cubicBezTo>
                <a:cubicBezTo>
                  <a:pt x="13426" y="20399"/>
                  <a:pt x="13430" y="20399"/>
                  <a:pt x="13430" y="20399"/>
                </a:cubicBezTo>
                <a:cubicBezTo>
                  <a:pt x="13434" y="20405"/>
                  <a:pt x="13430" y="20415"/>
                  <a:pt x="13430" y="20421"/>
                </a:cubicBezTo>
                <a:lnTo>
                  <a:pt x="13430" y="20421"/>
                </a:lnTo>
                <a:cubicBezTo>
                  <a:pt x="13473" y="20450"/>
                  <a:pt x="13516" y="20476"/>
                  <a:pt x="13576" y="20443"/>
                </a:cubicBezTo>
                <a:cubicBezTo>
                  <a:pt x="13576" y="20443"/>
                  <a:pt x="13576" y="20443"/>
                  <a:pt x="13576" y="20443"/>
                </a:cubicBezTo>
                <a:close/>
                <a:moveTo>
                  <a:pt x="15236" y="18948"/>
                </a:moveTo>
                <a:cubicBezTo>
                  <a:pt x="15159" y="18938"/>
                  <a:pt x="15232" y="18874"/>
                  <a:pt x="15176" y="18858"/>
                </a:cubicBezTo>
                <a:cubicBezTo>
                  <a:pt x="15176" y="18858"/>
                  <a:pt x="15176" y="18858"/>
                  <a:pt x="15176" y="18858"/>
                </a:cubicBezTo>
                <a:cubicBezTo>
                  <a:pt x="15167" y="18874"/>
                  <a:pt x="15154" y="18887"/>
                  <a:pt x="15146" y="18903"/>
                </a:cubicBezTo>
                <a:cubicBezTo>
                  <a:pt x="15146" y="18903"/>
                  <a:pt x="15146" y="18903"/>
                  <a:pt x="15146" y="18903"/>
                </a:cubicBezTo>
                <a:cubicBezTo>
                  <a:pt x="15137" y="18919"/>
                  <a:pt x="15124" y="18935"/>
                  <a:pt x="15115" y="18948"/>
                </a:cubicBezTo>
                <a:cubicBezTo>
                  <a:pt x="15115" y="18948"/>
                  <a:pt x="15115" y="18945"/>
                  <a:pt x="15115" y="18945"/>
                </a:cubicBezTo>
                <a:cubicBezTo>
                  <a:pt x="15115" y="18951"/>
                  <a:pt x="15115" y="18961"/>
                  <a:pt x="15115" y="18967"/>
                </a:cubicBezTo>
                <a:cubicBezTo>
                  <a:pt x="15115" y="18967"/>
                  <a:pt x="15115" y="18964"/>
                  <a:pt x="15115" y="18964"/>
                </a:cubicBezTo>
                <a:cubicBezTo>
                  <a:pt x="15154" y="18964"/>
                  <a:pt x="15193" y="18967"/>
                  <a:pt x="15232" y="18967"/>
                </a:cubicBezTo>
                <a:cubicBezTo>
                  <a:pt x="15232" y="18967"/>
                  <a:pt x="15236" y="18964"/>
                  <a:pt x="15236" y="18964"/>
                </a:cubicBezTo>
                <a:cubicBezTo>
                  <a:pt x="15232" y="18961"/>
                  <a:pt x="15232" y="18954"/>
                  <a:pt x="15236" y="18948"/>
                </a:cubicBezTo>
                <a:lnTo>
                  <a:pt x="15236" y="18948"/>
                </a:lnTo>
                <a:close/>
                <a:moveTo>
                  <a:pt x="14728" y="18990"/>
                </a:moveTo>
                <a:cubicBezTo>
                  <a:pt x="14737" y="19006"/>
                  <a:pt x="14750" y="19022"/>
                  <a:pt x="14759" y="19034"/>
                </a:cubicBezTo>
                <a:cubicBezTo>
                  <a:pt x="14759" y="19034"/>
                  <a:pt x="14754" y="19034"/>
                  <a:pt x="14754" y="19034"/>
                </a:cubicBezTo>
                <a:cubicBezTo>
                  <a:pt x="14767" y="19034"/>
                  <a:pt x="14776" y="19034"/>
                  <a:pt x="14789" y="19034"/>
                </a:cubicBezTo>
                <a:cubicBezTo>
                  <a:pt x="14789" y="19034"/>
                  <a:pt x="14784" y="19034"/>
                  <a:pt x="14784" y="19034"/>
                </a:cubicBezTo>
                <a:cubicBezTo>
                  <a:pt x="14793" y="19018"/>
                  <a:pt x="14806" y="19006"/>
                  <a:pt x="14814" y="18990"/>
                </a:cubicBezTo>
                <a:cubicBezTo>
                  <a:pt x="14814" y="18974"/>
                  <a:pt x="14814" y="18957"/>
                  <a:pt x="14814" y="18945"/>
                </a:cubicBezTo>
                <a:cubicBezTo>
                  <a:pt x="14793" y="18941"/>
                  <a:pt x="14754" y="18961"/>
                  <a:pt x="14754" y="18922"/>
                </a:cubicBezTo>
                <a:cubicBezTo>
                  <a:pt x="14754" y="18922"/>
                  <a:pt x="14759" y="18922"/>
                  <a:pt x="14759" y="18922"/>
                </a:cubicBezTo>
                <a:cubicBezTo>
                  <a:pt x="14750" y="18945"/>
                  <a:pt x="14741" y="18967"/>
                  <a:pt x="14728" y="18990"/>
                </a:cubicBezTo>
                <a:lnTo>
                  <a:pt x="14728" y="18990"/>
                </a:lnTo>
                <a:close/>
                <a:moveTo>
                  <a:pt x="10213" y="16082"/>
                </a:moveTo>
                <a:cubicBezTo>
                  <a:pt x="10205" y="16127"/>
                  <a:pt x="10192" y="16168"/>
                  <a:pt x="10183" y="16213"/>
                </a:cubicBezTo>
                <a:cubicBezTo>
                  <a:pt x="10183" y="16213"/>
                  <a:pt x="10179" y="16210"/>
                  <a:pt x="10179" y="16210"/>
                </a:cubicBezTo>
                <a:cubicBezTo>
                  <a:pt x="10187" y="16210"/>
                  <a:pt x="10200" y="16210"/>
                  <a:pt x="10209" y="16210"/>
                </a:cubicBezTo>
                <a:cubicBezTo>
                  <a:pt x="10209" y="16210"/>
                  <a:pt x="10205" y="16210"/>
                  <a:pt x="10205" y="16210"/>
                </a:cubicBezTo>
                <a:cubicBezTo>
                  <a:pt x="10222" y="16172"/>
                  <a:pt x="10239" y="16133"/>
                  <a:pt x="10261" y="16095"/>
                </a:cubicBezTo>
                <a:cubicBezTo>
                  <a:pt x="10261" y="16095"/>
                  <a:pt x="10261" y="16098"/>
                  <a:pt x="10261" y="16098"/>
                </a:cubicBezTo>
                <a:cubicBezTo>
                  <a:pt x="10248" y="16091"/>
                  <a:pt x="10230" y="16085"/>
                  <a:pt x="10213" y="16082"/>
                </a:cubicBezTo>
                <a:lnTo>
                  <a:pt x="10213" y="16082"/>
                </a:lnTo>
                <a:close/>
                <a:moveTo>
                  <a:pt x="8583" y="15417"/>
                </a:moveTo>
                <a:cubicBezTo>
                  <a:pt x="8575" y="15388"/>
                  <a:pt x="8566" y="15356"/>
                  <a:pt x="8553" y="15328"/>
                </a:cubicBezTo>
                <a:cubicBezTo>
                  <a:pt x="8532" y="15356"/>
                  <a:pt x="8515" y="15388"/>
                  <a:pt x="8493" y="15417"/>
                </a:cubicBezTo>
                <a:cubicBezTo>
                  <a:pt x="8493" y="15417"/>
                  <a:pt x="8497" y="15417"/>
                  <a:pt x="8497" y="15417"/>
                </a:cubicBezTo>
                <a:cubicBezTo>
                  <a:pt x="8528" y="15417"/>
                  <a:pt x="8558" y="15417"/>
                  <a:pt x="8583" y="15417"/>
                </a:cubicBezTo>
                <a:lnTo>
                  <a:pt x="8583" y="15417"/>
                </a:lnTo>
                <a:close/>
                <a:moveTo>
                  <a:pt x="14079" y="19230"/>
                </a:moveTo>
                <a:cubicBezTo>
                  <a:pt x="14071" y="19230"/>
                  <a:pt x="14062" y="19230"/>
                  <a:pt x="14049" y="19230"/>
                </a:cubicBezTo>
                <a:lnTo>
                  <a:pt x="14049" y="19230"/>
                </a:lnTo>
                <a:cubicBezTo>
                  <a:pt x="14045" y="19240"/>
                  <a:pt x="14040" y="19246"/>
                  <a:pt x="14032" y="19259"/>
                </a:cubicBezTo>
                <a:cubicBezTo>
                  <a:pt x="14023" y="19246"/>
                  <a:pt x="14019" y="19240"/>
                  <a:pt x="14015" y="19230"/>
                </a:cubicBezTo>
                <a:lnTo>
                  <a:pt x="14019" y="19230"/>
                </a:lnTo>
                <a:cubicBezTo>
                  <a:pt x="14010" y="19230"/>
                  <a:pt x="13997" y="19230"/>
                  <a:pt x="13989" y="19230"/>
                </a:cubicBezTo>
                <a:cubicBezTo>
                  <a:pt x="13989" y="19230"/>
                  <a:pt x="13993" y="19230"/>
                  <a:pt x="13993" y="19230"/>
                </a:cubicBezTo>
                <a:cubicBezTo>
                  <a:pt x="13993" y="19253"/>
                  <a:pt x="13993" y="19272"/>
                  <a:pt x="13993" y="19294"/>
                </a:cubicBezTo>
                <a:lnTo>
                  <a:pt x="13993" y="19294"/>
                </a:lnTo>
                <a:cubicBezTo>
                  <a:pt x="14015" y="19304"/>
                  <a:pt x="14036" y="19311"/>
                  <a:pt x="14053" y="19320"/>
                </a:cubicBezTo>
                <a:lnTo>
                  <a:pt x="14053" y="19320"/>
                </a:lnTo>
                <a:cubicBezTo>
                  <a:pt x="14062" y="19320"/>
                  <a:pt x="14075" y="19320"/>
                  <a:pt x="14083" y="19323"/>
                </a:cubicBezTo>
                <a:lnTo>
                  <a:pt x="14083" y="19327"/>
                </a:lnTo>
                <a:cubicBezTo>
                  <a:pt x="14075" y="19291"/>
                  <a:pt x="14075" y="19262"/>
                  <a:pt x="14079" y="19230"/>
                </a:cubicBezTo>
                <a:cubicBezTo>
                  <a:pt x="14075" y="19230"/>
                  <a:pt x="14079" y="19230"/>
                  <a:pt x="14079" y="19230"/>
                </a:cubicBezTo>
                <a:close/>
                <a:moveTo>
                  <a:pt x="12166" y="16406"/>
                </a:moveTo>
                <a:cubicBezTo>
                  <a:pt x="12144" y="16428"/>
                  <a:pt x="12123" y="16454"/>
                  <a:pt x="12101" y="16477"/>
                </a:cubicBezTo>
                <a:cubicBezTo>
                  <a:pt x="12101" y="16477"/>
                  <a:pt x="12101" y="16477"/>
                  <a:pt x="12101" y="16477"/>
                </a:cubicBezTo>
                <a:cubicBezTo>
                  <a:pt x="12123" y="16483"/>
                  <a:pt x="12140" y="16489"/>
                  <a:pt x="12161" y="16499"/>
                </a:cubicBezTo>
                <a:lnTo>
                  <a:pt x="12161" y="16499"/>
                </a:lnTo>
                <a:cubicBezTo>
                  <a:pt x="12183" y="16477"/>
                  <a:pt x="12204" y="16457"/>
                  <a:pt x="12226" y="16435"/>
                </a:cubicBezTo>
                <a:lnTo>
                  <a:pt x="12226" y="16438"/>
                </a:lnTo>
                <a:cubicBezTo>
                  <a:pt x="12226" y="16422"/>
                  <a:pt x="12226" y="16406"/>
                  <a:pt x="12226" y="16393"/>
                </a:cubicBezTo>
                <a:cubicBezTo>
                  <a:pt x="12226" y="16393"/>
                  <a:pt x="12230" y="16396"/>
                  <a:pt x="12230" y="16396"/>
                </a:cubicBezTo>
                <a:cubicBezTo>
                  <a:pt x="12200" y="16396"/>
                  <a:pt x="12183" y="16399"/>
                  <a:pt x="12166" y="16406"/>
                </a:cubicBezTo>
                <a:cubicBezTo>
                  <a:pt x="12166" y="16406"/>
                  <a:pt x="12166" y="16406"/>
                  <a:pt x="12166" y="16406"/>
                </a:cubicBezTo>
                <a:close/>
                <a:moveTo>
                  <a:pt x="15262" y="20797"/>
                </a:moveTo>
                <a:cubicBezTo>
                  <a:pt x="15275" y="20845"/>
                  <a:pt x="15257" y="20880"/>
                  <a:pt x="15201" y="20909"/>
                </a:cubicBezTo>
                <a:cubicBezTo>
                  <a:pt x="15201" y="20909"/>
                  <a:pt x="15201" y="20909"/>
                  <a:pt x="15201" y="20909"/>
                </a:cubicBezTo>
                <a:cubicBezTo>
                  <a:pt x="15300" y="20899"/>
                  <a:pt x="15313" y="20857"/>
                  <a:pt x="15283" y="20797"/>
                </a:cubicBezTo>
                <a:cubicBezTo>
                  <a:pt x="15283" y="20797"/>
                  <a:pt x="15283" y="20797"/>
                  <a:pt x="15283" y="20797"/>
                </a:cubicBezTo>
                <a:cubicBezTo>
                  <a:pt x="15279" y="20797"/>
                  <a:pt x="15270" y="20797"/>
                  <a:pt x="15262" y="20797"/>
                </a:cubicBezTo>
                <a:cubicBezTo>
                  <a:pt x="15262" y="20797"/>
                  <a:pt x="15262" y="20797"/>
                  <a:pt x="15262" y="20797"/>
                </a:cubicBezTo>
                <a:close/>
                <a:moveTo>
                  <a:pt x="15821" y="21063"/>
                </a:moveTo>
                <a:cubicBezTo>
                  <a:pt x="15821" y="21040"/>
                  <a:pt x="15821" y="21018"/>
                  <a:pt x="15821" y="20999"/>
                </a:cubicBezTo>
                <a:cubicBezTo>
                  <a:pt x="15821" y="20999"/>
                  <a:pt x="15825" y="20999"/>
                  <a:pt x="15825" y="20999"/>
                </a:cubicBezTo>
                <a:cubicBezTo>
                  <a:pt x="15795" y="20989"/>
                  <a:pt x="15765" y="20983"/>
                  <a:pt x="15730" y="20973"/>
                </a:cubicBezTo>
                <a:cubicBezTo>
                  <a:pt x="15730" y="20989"/>
                  <a:pt x="15730" y="21002"/>
                  <a:pt x="15730" y="21018"/>
                </a:cubicBezTo>
                <a:cubicBezTo>
                  <a:pt x="15743" y="21021"/>
                  <a:pt x="15756" y="21024"/>
                  <a:pt x="15778" y="21028"/>
                </a:cubicBezTo>
                <a:cubicBezTo>
                  <a:pt x="15752" y="21034"/>
                  <a:pt x="15743" y="21034"/>
                  <a:pt x="15730" y="21037"/>
                </a:cubicBezTo>
                <a:cubicBezTo>
                  <a:pt x="15730" y="21044"/>
                  <a:pt x="15730" y="21053"/>
                  <a:pt x="15735" y="21060"/>
                </a:cubicBezTo>
                <a:lnTo>
                  <a:pt x="15735" y="21056"/>
                </a:lnTo>
                <a:cubicBezTo>
                  <a:pt x="15765" y="21060"/>
                  <a:pt x="15791" y="21060"/>
                  <a:pt x="15821" y="21063"/>
                </a:cubicBezTo>
                <a:lnTo>
                  <a:pt x="15821" y="21063"/>
                </a:lnTo>
                <a:close/>
                <a:moveTo>
                  <a:pt x="9620" y="15681"/>
                </a:moveTo>
                <a:cubicBezTo>
                  <a:pt x="9628" y="15658"/>
                  <a:pt x="9641" y="15636"/>
                  <a:pt x="9650" y="15613"/>
                </a:cubicBezTo>
                <a:cubicBezTo>
                  <a:pt x="9641" y="15607"/>
                  <a:pt x="9628" y="15597"/>
                  <a:pt x="9620" y="15591"/>
                </a:cubicBezTo>
                <a:cubicBezTo>
                  <a:pt x="9611" y="15591"/>
                  <a:pt x="9598" y="15591"/>
                  <a:pt x="9590" y="15591"/>
                </a:cubicBezTo>
                <a:cubicBezTo>
                  <a:pt x="9581" y="15591"/>
                  <a:pt x="9573" y="15591"/>
                  <a:pt x="9560" y="15591"/>
                </a:cubicBezTo>
                <a:cubicBezTo>
                  <a:pt x="9551" y="15591"/>
                  <a:pt x="9538" y="15591"/>
                  <a:pt x="9530" y="15594"/>
                </a:cubicBezTo>
                <a:lnTo>
                  <a:pt x="9530" y="15591"/>
                </a:lnTo>
                <a:cubicBezTo>
                  <a:pt x="9530" y="15607"/>
                  <a:pt x="9530" y="15623"/>
                  <a:pt x="9530" y="15636"/>
                </a:cubicBezTo>
                <a:lnTo>
                  <a:pt x="9530" y="15632"/>
                </a:lnTo>
                <a:cubicBezTo>
                  <a:pt x="9573" y="15642"/>
                  <a:pt x="9620" y="15636"/>
                  <a:pt x="9620" y="15681"/>
                </a:cubicBezTo>
                <a:lnTo>
                  <a:pt x="9620" y="15681"/>
                </a:lnTo>
                <a:close/>
                <a:moveTo>
                  <a:pt x="9233" y="15639"/>
                </a:moveTo>
                <a:cubicBezTo>
                  <a:pt x="9241" y="15632"/>
                  <a:pt x="9254" y="15623"/>
                  <a:pt x="9263" y="15616"/>
                </a:cubicBezTo>
                <a:cubicBezTo>
                  <a:pt x="9263" y="15616"/>
                  <a:pt x="9263" y="15616"/>
                  <a:pt x="9263" y="15616"/>
                </a:cubicBezTo>
                <a:cubicBezTo>
                  <a:pt x="9284" y="15600"/>
                  <a:pt x="9302" y="15587"/>
                  <a:pt x="9323" y="15571"/>
                </a:cubicBezTo>
                <a:cubicBezTo>
                  <a:pt x="9323" y="15571"/>
                  <a:pt x="9323" y="15571"/>
                  <a:pt x="9323" y="15571"/>
                </a:cubicBezTo>
                <a:cubicBezTo>
                  <a:pt x="9302" y="15555"/>
                  <a:pt x="9284" y="15539"/>
                  <a:pt x="9263" y="15526"/>
                </a:cubicBezTo>
                <a:cubicBezTo>
                  <a:pt x="9241" y="15549"/>
                  <a:pt x="9224" y="15571"/>
                  <a:pt x="9203" y="15594"/>
                </a:cubicBezTo>
                <a:lnTo>
                  <a:pt x="9203" y="15591"/>
                </a:lnTo>
                <a:cubicBezTo>
                  <a:pt x="9203" y="15607"/>
                  <a:pt x="9203" y="15623"/>
                  <a:pt x="9203" y="15636"/>
                </a:cubicBezTo>
                <a:cubicBezTo>
                  <a:pt x="9203" y="15636"/>
                  <a:pt x="9198" y="15632"/>
                  <a:pt x="9198" y="15632"/>
                </a:cubicBezTo>
                <a:cubicBezTo>
                  <a:pt x="9216" y="15639"/>
                  <a:pt x="9224" y="15639"/>
                  <a:pt x="9233" y="15639"/>
                </a:cubicBezTo>
                <a:lnTo>
                  <a:pt x="9233" y="15639"/>
                </a:lnTo>
                <a:close/>
                <a:moveTo>
                  <a:pt x="8940" y="13347"/>
                </a:moveTo>
                <a:cubicBezTo>
                  <a:pt x="8932" y="13347"/>
                  <a:pt x="8919" y="13347"/>
                  <a:pt x="8910" y="13347"/>
                </a:cubicBezTo>
                <a:cubicBezTo>
                  <a:pt x="8910" y="13347"/>
                  <a:pt x="8910" y="13344"/>
                  <a:pt x="8910" y="13344"/>
                </a:cubicBezTo>
                <a:cubicBezTo>
                  <a:pt x="8910" y="13360"/>
                  <a:pt x="8910" y="13376"/>
                  <a:pt x="8910" y="13389"/>
                </a:cubicBezTo>
                <a:cubicBezTo>
                  <a:pt x="8910" y="13389"/>
                  <a:pt x="8906" y="13386"/>
                  <a:pt x="8906" y="13386"/>
                </a:cubicBezTo>
                <a:cubicBezTo>
                  <a:pt x="8923" y="13399"/>
                  <a:pt x="8945" y="13415"/>
                  <a:pt x="8962" y="13427"/>
                </a:cubicBezTo>
                <a:cubicBezTo>
                  <a:pt x="8962" y="13427"/>
                  <a:pt x="8966" y="13431"/>
                  <a:pt x="8966" y="13431"/>
                </a:cubicBezTo>
                <a:cubicBezTo>
                  <a:pt x="8975" y="13431"/>
                  <a:pt x="8988" y="13431"/>
                  <a:pt x="8996" y="13431"/>
                </a:cubicBezTo>
                <a:cubicBezTo>
                  <a:pt x="9005" y="13415"/>
                  <a:pt x="9018" y="13399"/>
                  <a:pt x="9026" y="13386"/>
                </a:cubicBezTo>
                <a:lnTo>
                  <a:pt x="9022" y="13386"/>
                </a:lnTo>
                <a:cubicBezTo>
                  <a:pt x="8996" y="13376"/>
                  <a:pt x="8966" y="13360"/>
                  <a:pt x="8940" y="13347"/>
                </a:cubicBezTo>
                <a:cubicBezTo>
                  <a:pt x="8940" y="13347"/>
                  <a:pt x="8940" y="13347"/>
                  <a:pt x="8940" y="13347"/>
                </a:cubicBezTo>
                <a:close/>
                <a:moveTo>
                  <a:pt x="5216" y="17093"/>
                </a:moveTo>
                <a:cubicBezTo>
                  <a:pt x="5225" y="17093"/>
                  <a:pt x="5238" y="17093"/>
                  <a:pt x="5247" y="17093"/>
                </a:cubicBezTo>
                <a:cubicBezTo>
                  <a:pt x="5247" y="17093"/>
                  <a:pt x="5242" y="17093"/>
                  <a:pt x="5242" y="17093"/>
                </a:cubicBezTo>
                <a:cubicBezTo>
                  <a:pt x="5272" y="17086"/>
                  <a:pt x="5302" y="17077"/>
                  <a:pt x="5333" y="17070"/>
                </a:cubicBezTo>
                <a:cubicBezTo>
                  <a:pt x="5333" y="17070"/>
                  <a:pt x="5333" y="17070"/>
                  <a:pt x="5333" y="17070"/>
                </a:cubicBezTo>
                <a:cubicBezTo>
                  <a:pt x="5285" y="17038"/>
                  <a:pt x="5234" y="17009"/>
                  <a:pt x="5216" y="17093"/>
                </a:cubicBezTo>
                <a:lnTo>
                  <a:pt x="5216" y="17093"/>
                </a:lnTo>
                <a:close/>
                <a:moveTo>
                  <a:pt x="11895" y="17138"/>
                </a:moveTo>
                <a:cubicBezTo>
                  <a:pt x="11925" y="17154"/>
                  <a:pt x="11955" y="17170"/>
                  <a:pt x="11981" y="17186"/>
                </a:cubicBezTo>
                <a:lnTo>
                  <a:pt x="11976" y="17183"/>
                </a:lnTo>
                <a:cubicBezTo>
                  <a:pt x="11985" y="17183"/>
                  <a:pt x="11998" y="17183"/>
                  <a:pt x="12006" y="17183"/>
                </a:cubicBezTo>
                <a:lnTo>
                  <a:pt x="12006" y="17183"/>
                </a:lnTo>
                <a:cubicBezTo>
                  <a:pt x="12015" y="17167"/>
                  <a:pt x="12028" y="17151"/>
                  <a:pt x="12037" y="17138"/>
                </a:cubicBezTo>
                <a:cubicBezTo>
                  <a:pt x="12037" y="17138"/>
                  <a:pt x="12037" y="17141"/>
                  <a:pt x="12037" y="17141"/>
                </a:cubicBezTo>
                <a:cubicBezTo>
                  <a:pt x="12037" y="17131"/>
                  <a:pt x="12037" y="17125"/>
                  <a:pt x="12037" y="17115"/>
                </a:cubicBezTo>
                <a:cubicBezTo>
                  <a:pt x="12037" y="17115"/>
                  <a:pt x="12037" y="17118"/>
                  <a:pt x="12037" y="17118"/>
                </a:cubicBezTo>
                <a:cubicBezTo>
                  <a:pt x="12015" y="17118"/>
                  <a:pt x="11994" y="17118"/>
                  <a:pt x="11976" y="17118"/>
                </a:cubicBezTo>
                <a:cubicBezTo>
                  <a:pt x="11976" y="17118"/>
                  <a:pt x="11981" y="17118"/>
                  <a:pt x="11981" y="17118"/>
                </a:cubicBezTo>
                <a:cubicBezTo>
                  <a:pt x="11955" y="17122"/>
                  <a:pt x="11925" y="17131"/>
                  <a:pt x="11895" y="17138"/>
                </a:cubicBezTo>
                <a:lnTo>
                  <a:pt x="11895" y="17138"/>
                </a:lnTo>
                <a:close/>
                <a:moveTo>
                  <a:pt x="19816" y="4832"/>
                </a:moveTo>
                <a:cubicBezTo>
                  <a:pt x="19803" y="4797"/>
                  <a:pt x="19790" y="4759"/>
                  <a:pt x="19708" y="4749"/>
                </a:cubicBezTo>
                <a:cubicBezTo>
                  <a:pt x="19743" y="4787"/>
                  <a:pt x="19768" y="4816"/>
                  <a:pt x="19798" y="4848"/>
                </a:cubicBezTo>
                <a:cubicBezTo>
                  <a:pt x="19803" y="4839"/>
                  <a:pt x="19811" y="4836"/>
                  <a:pt x="19816" y="4832"/>
                </a:cubicBezTo>
                <a:close/>
                <a:moveTo>
                  <a:pt x="14849" y="20620"/>
                </a:moveTo>
                <a:cubicBezTo>
                  <a:pt x="14840" y="20620"/>
                  <a:pt x="14832" y="20620"/>
                  <a:pt x="14823" y="20620"/>
                </a:cubicBezTo>
                <a:lnTo>
                  <a:pt x="14827" y="20617"/>
                </a:lnTo>
                <a:cubicBezTo>
                  <a:pt x="14819" y="20633"/>
                  <a:pt x="14806" y="20646"/>
                  <a:pt x="14797" y="20662"/>
                </a:cubicBezTo>
                <a:lnTo>
                  <a:pt x="14797" y="20662"/>
                </a:lnTo>
                <a:cubicBezTo>
                  <a:pt x="14797" y="20678"/>
                  <a:pt x="14802" y="20694"/>
                  <a:pt x="14806" y="20752"/>
                </a:cubicBezTo>
                <a:cubicBezTo>
                  <a:pt x="14823" y="20681"/>
                  <a:pt x="14836" y="20649"/>
                  <a:pt x="14849" y="20620"/>
                </a:cubicBezTo>
                <a:cubicBezTo>
                  <a:pt x="14845" y="20620"/>
                  <a:pt x="14849" y="20620"/>
                  <a:pt x="14849" y="20620"/>
                </a:cubicBezTo>
                <a:close/>
                <a:moveTo>
                  <a:pt x="2649" y="17202"/>
                </a:moveTo>
                <a:cubicBezTo>
                  <a:pt x="2632" y="17218"/>
                  <a:pt x="2619" y="17231"/>
                  <a:pt x="2589" y="17256"/>
                </a:cubicBezTo>
                <a:cubicBezTo>
                  <a:pt x="2653" y="17250"/>
                  <a:pt x="2709" y="17253"/>
                  <a:pt x="2649" y="17202"/>
                </a:cubicBezTo>
                <a:lnTo>
                  <a:pt x="2649" y="17202"/>
                </a:lnTo>
                <a:close/>
                <a:moveTo>
                  <a:pt x="9886" y="15376"/>
                </a:moveTo>
                <a:cubicBezTo>
                  <a:pt x="9878" y="15360"/>
                  <a:pt x="9865" y="15344"/>
                  <a:pt x="9856" y="15331"/>
                </a:cubicBezTo>
                <a:cubicBezTo>
                  <a:pt x="9856" y="15331"/>
                  <a:pt x="9861" y="15334"/>
                  <a:pt x="9861" y="15334"/>
                </a:cubicBezTo>
                <a:cubicBezTo>
                  <a:pt x="9852" y="15334"/>
                  <a:pt x="9839" y="15334"/>
                  <a:pt x="9831" y="15331"/>
                </a:cubicBezTo>
                <a:cubicBezTo>
                  <a:pt x="9822" y="15337"/>
                  <a:pt x="9809" y="15347"/>
                  <a:pt x="9800" y="15353"/>
                </a:cubicBezTo>
                <a:cubicBezTo>
                  <a:pt x="9800" y="15360"/>
                  <a:pt x="9800" y="15369"/>
                  <a:pt x="9800" y="15376"/>
                </a:cubicBezTo>
                <a:cubicBezTo>
                  <a:pt x="9800" y="15382"/>
                  <a:pt x="9800" y="15388"/>
                  <a:pt x="9800" y="15398"/>
                </a:cubicBezTo>
                <a:cubicBezTo>
                  <a:pt x="9800" y="15405"/>
                  <a:pt x="9800" y="15414"/>
                  <a:pt x="9805" y="15421"/>
                </a:cubicBezTo>
                <a:cubicBezTo>
                  <a:pt x="9805" y="15421"/>
                  <a:pt x="9800" y="15417"/>
                  <a:pt x="9800" y="15417"/>
                </a:cubicBezTo>
                <a:cubicBezTo>
                  <a:pt x="9822" y="15417"/>
                  <a:pt x="9843" y="15417"/>
                  <a:pt x="9861" y="15417"/>
                </a:cubicBezTo>
                <a:lnTo>
                  <a:pt x="9856" y="15417"/>
                </a:lnTo>
                <a:cubicBezTo>
                  <a:pt x="9865" y="15405"/>
                  <a:pt x="9874" y="15388"/>
                  <a:pt x="9886" y="15376"/>
                </a:cubicBezTo>
                <a:lnTo>
                  <a:pt x="9886" y="15376"/>
                </a:lnTo>
                <a:close/>
                <a:moveTo>
                  <a:pt x="14432" y="20864"/>
                </a:moveTo>
                <a:cubicBezTo>
                  <a:pt x="14432" y="20841"/>
                  <a:pt x="14432" y="20819"/>
                  <a:pt x="14432" y="20797"/>
                </a:cubicBezTo>
                <a:cubicBezTo>
                  <a:pt x="14432" y="20797"/>
                  <a:pt x="14432" y="20800"/>
                  <a:pt x="14432" y="20800"/>
                </a:cubicBezTo>
                <a:cubicBezTo>
                  <a:pt x="14423" y="20800"/>
                  <a:pt x="14410" y="20800"/>
                  <a:pt x="14402" y="20800"/>
                </a:cubicBezTo>
                <a:cubicBezTo>
                  <a:pt x="14402" y="20800"/>
                  <a:pt x="14402" y="20797"/>
                  <a:pt x="14402" y="20797"/>
                </a:cubicBezTo>
                <a:cubicBezTo>
                  <a:pt x="14393" y="20813"/>
                  <a:pt x="14380" y="20829"/>
                  <a:pt x="14372" y="20841"/>
                </a:cubicBezTo>
                <a:lnTo>
                  <a:pt x="14372" y="20838"/>
                </a:lnTo>
                <a:cubicBezTo>
                  <a:pt x="14363" y="20854"/>
                  <a:pt x="14350" y="20870"/>
                  <a:pt x="14341" y="20883"/>
                </a:cubicBezTo>
                <a:cubicBezTo>
                  <a:pt x="14341" y="20883"/>
                  <a:pt x="14341" y="20880"/>
                  <a:pt x="14341" y="20880"/>
                </a:cubicBezTo>
                <a:cubicBezTo>
                  <a:pt x="14363" y="20886"/>
                  <a:pt x="14380" y="20896"/>
                  <a:pt x="14402" y="20902"/>
                </a:cubicBezTo>
                <a:cubicBezTo>
                  <a:pt x="14402" y="20902"/>
                  <a:pt x="14397" y="20906"/>
                  <a:pt x="14397" y="20906"/>
                </a:cubicBezTo>
                <a:cubicBezTo>
                  <a:pt x="14415" y="20893"/>
                  <a:pt x="14423" y="20877"/>
                  <a:pt x="14432" y="20864"/>
                </a:cubicBezTo>
                <a:lnTo>
                  <a:pt x="14432" y="20864"/>
                </a:lnTo>
                <a:close/>
                <a:moveTo>
                  <a:pt x="15554" y="20931"/>
                </a:moveTo>
                <a:cubicBezTo>
                  <a:pt x="15546" y="20915"/>
                  <a:pt x="15537" y="20899"/>
                  <a:pt x="15528" y="20886"/>
                </a:cubicBezTo>
                <a:cubicBezTo>
                  <a:pt x="15520" y="20886"/>
                  <a:pt x="15507" y="20886"/>
                  <a:pt x="15498" y="20890"/>
                </a:cubicBezTo>
                <a:lnTo>
                  <a:pt x="15503" y="20890"/>
                </a:lnTo>
                <a:cubicBezTo>
                  <a:pt x="15503" y="20918"/>
                  <a:pt x="15503" y="20947"/>
                  <a:pt x="15503" y="20986"/>
                </a:cubicBezTo>
                <a:cubicBezTo>
                  <a:pt x="15524" y="20957"/>
                  <a:pt x="15541" y="20944"/>
                  <a:pt x="15554" y="20931"/>
                </a:cubicBezTo>
                <a:lnTo>
                  <a:pt x="15554" y="20931"/>
                </a:lnTo>
                <a:close/>
                <a:moveTo>
                  <a:pt x="15408" y="19185"/>
                </a:moveTo>
                <a:cubicBezTo>
                  <a:pt x="15408" y="19192"/>
                  <a:pt x="15408" y="19201"/>
                  <a:pt x="15408" y="19208"/>
                </a:cubicBezTo>
                <a:cubicBezTo>
                  <a:pt x="15425" y="19224"/>
                  <a:pt x="15447" y="19237"/>
                  <a:pt x="15408" y="19253"/>
                </a:cubicBezTo>
                <a:cubicBezTo>
                  <a:pt x="15408" y="19259"/>
                  <a:pt x="15408" y="19269"/>
                  <a:pt x="15408" y="19275"/>
                </a:cubicBezTo>
                <a:cubicBezTo>
                  <a:pt x="15481" y="19285"/>
                  <a:pt x="15460" y="19224"/>
                  <a:pt x="15498" y="19208"/>
                </a:cubicBezTo>
                <a:cubicBezTo>
                  <a:pt x="15498" y="19208"/>
                  <a:pt x="15498" y="19208"/>
                  <a:pt x="15498" y="19208"/>
                </a:cubicBezTo>
                <a:cubicBezTo>
                  <a:pt x="15468" y="19201"/>
                  <a:pt x="15438" y="19195"/>
                  <a:pt x="15408" y="19185"/>
                </a:cubicBezTo>
                <a:lnTo>
                  <a:pt x="15408" y="19185"/>
                </a:lnTo>
                <a:close/>
                <a:moveTo>
                  <a:pt x="9800" y="18287"/>
                </a:moveTo>
                <a:cubicBezTo>
                  <a:pt x="9779" y="18300"/>
                  <a:pt x="9757" y="18316"/>
                  <a:pt x="9740" y="18328"/>
                </a:cubicBezTo>
                <a:cubicBezTo>
                  <a:pt x="9740" y="18328"/>
                  <a:pt x="9740" y="18325"/>
                  <a:pt x="9740" y="18325"/>
                </a:cubicBezTo>
                <a:cubicBezTo>
                  <a:pt x="9753" y="18332"/>
                  <a:pt x="9762" y="18341"/>
                  <a:pt x="9775" y="18348"/>
                </a:cubicBezTo>
                <a:cubicBezTo>
                  <a:pt x="9775" y="18348"/>
                  <a:pt x="9770" y="18348"/>
                  <a:pt x="9770" y="18348"/>
                </a:cubicBezTo>
                <a:cubicBezTo>
                  <a:pt x="9818" y="18338"/>
                  <a:pt x="9800" y="18309"/>
                  <a:pt x="9800" y="18287"/>
                </a:cubicBezTo>
                <a:lnTo>
                  <a:pt x="9800" y="18287"/>
                </a:lnTo>
                <a:close/>
                <a:moveTo>
                  <a:pt x="12957" y="18328"/>
                </a:moveTo>
                <a:cubicBezTo>
                  <a:pt x="12957" y="18335"/>
                  <a:pt x="12957" y="18344"/>
                  <a:pt x="12957" y="18351"/>
                </a:cubicBezTo>
                <a:cubicBezTo>
                  <a:pt x="12957" y="18351"/>
                  <a:pt x="12957" y="18348"/>
                  <a:pt x="12957" y="18348"/>
                </a:cubicBezTo>
                <a:cubicBezTo>
                  <a:pt x="12970" y="18357"/>
                  <a:pt x="12978" y="18364"/>
                  <a:pt x="12991" y="18373"/>
                </a:cubicBezTo>
                <a:cubicBezTo>
                  <a:pt x="12991" y="18373"/>
                  <a:pt x="12987" y="18370"/>
                  <a:pt x="12987" y="18370"/>
                </a:cubicBezTo>
                <a:cubicBezTo>
                  <a:pt x="13017" y="18370"/>
                  <a:pt x="13047" y="18370"/>
                  <a:pt x="13073" y="18370"/>
                </a:cubicBezTo>
                <a:lnTo>
                  <a:pt x="13073" y="18370"/>
                </a:lnTo>
                <a:cubicBezTo>
                  <a:pt x="13039" y="18348"/>
                  <a:pt x="13021" y="18309"/>
                  <a:pt x="12957" y="18328"/>
                </a:cubicBezTo>
                <a:lnTo>
                  <a:pt x="12957" y="18328"/>
                </a:lnTo>
                <a:close/>
                <a:moveTo>
                  <a:pt x="15288" y="20443"/>
                </a:moveTo>
                <a:cubicBezTo>
                  <a:pt x="15296" y="20427"/>
                  <a:pt x="15309" y="20411"/>
                  <a:pt x="15318" y="20399"/>
                </a:cubicBezTo>
                <a:cubicBezTo>
                  <a:pt x="15318" y="20399"/>
                  <a:pt x="15318" y="20402"/>
                  <a:pt x="15318" y="20402"/>
                </a:cubicBezTo>
                <a:cubicBezTo>
                  <a:pt x="15318" y="20386"/>
                  <a:pt x="15318" y="20370"/>
                  <a:pt x="15318" y="20357"/>
                </a:cubicBezTo>
                <a:cubicBezTo>
                  <a:pt x="15296" y="20357"/>
                  <a:pt x="15279" y="20357"/>
                  <a:pt x="15257" y="20357"/>
                </a:cubicBezTo>
                <a:cubicBezTo>
                  <a:pt x="15249" y="20363"/>
                  <a:pt x="15236" y="20373"/>
                  <a:pt x="15227" y="20379"/>
                </a:cubicBezTo>
                <a:cubicBezTo>
                  <a:pt x="15227" y="20386"/>
                  <a:pt x="15227" y="20395"/>
                  <a:pt x="15232" y="20402"/>
                </a:cubicBezTo>
                <a:lnTo>
                  <a:pt x="15232" y="20399"/>
                </a:lnTo>
                <a:cubicBezTo>
                  <a:pt x="15240" y="20415"/>
                  <a:pt x="15253" y="20427"/>
                  <a:pt x="15262" y="20443"/>
                </a:cubicBezTo>
                <a:lnTo>
                  <a:pt x="15257" y="20440"/>
                </a:lnTo>
                <a:cubicBezTo>
                  <a:pt x="15270" y="20443"/>
                  <a:pt x="15279" y="20443"/>
                  <a:pt x="15288" y="20443"/>
                </a:cubicBezTo>
                <a:lnTo>
                  <a:pt x="15288" y="20443"/>
                </a:lnTo>
                <a:close/>
                <a:moveTo>
                  <a:pt x="14875" y="18855"/>
                </a:moveTo>
                <a:cubicBezTo>
                  <a:pt x="14883" y="18855"/>
                  <a:pt x="14896" y="18855"/>
                  <a:pt x="14905" y="18855"/>
                </a:cubicBezTo>
                <a:cubicBezTo>
                  <a:pt x="14926" y="18848"/>
                  <a:pt x="14943" y="18839"/>
                  <a:pt x="14965" y="18832"/>
                </a:cubicBezTo>
                <a:cubicBezTo>
                  <a:pt x="14965" y="18832"/>
                  <a:pt x="14965" y="18835"/>
                  <a:pt x="14965" y="18835"/>
                </a:cubicBezTo>
                <a:cubicBezTo>
                  <a:pt x="14974" y="18819"/>
                  <a:pt x="14986" y="18803"/>
                  <a:pt x="14995" y="18791"/>
                </a:cubicBezTo>
                <a:cubicBezTo>
                  <a:pt x="14995" y="18791"/>
                  <a:pt x="14995" y="18791"/>
                  <a:pt x="14995" y="18791"/>
                </a:cubicBezTo>
                <a:cubicBezTo>
                  <a:pt x="14931" y="18787"/>
                  <a:pt x="14892" y="18813"/>
                  <a:pt x="14875" y="18855"/>
                </a:cubicBezTo>
                <a:lnTo>
                  <a:pt x="14875" y="18855"/>
                </a:lnTo>
                <a:close/>
                <a:moveTo>
                  <a:pt x="13692" y="16168"/>
                </a:moveTo>
                <a:cubicBezTo>
                  <a:pt x="13692" y="16146"/>
                  <a:pt x="13692" y="16123"/>
                  <a:pt x="13692" y="16101"/>
                </a:cubicBezTo>
                <a:cubicBezTo>
                  <a:pt x="13692" y="16101"/>
                  <a:pt x="13696" y="16104"/>
                  <a:pt x="13696" y="16104"/>
                </a:cubicBezTo>
                <a:cubicBezTo>
                  <a:pt x="13666" y="16104"/>
                  <a:pt x="13641" y="16104"/>
                  <a:pt x="13610" y="16101"/>
                </a:cubicBezTo>
                <a:lnTo>
                  <a:pt x="13610" y="16101"/>
                </a:lnTo>
                <a:cubicBezTo>
                  <a:pt x="13649" y="16117"/>
                  <a:pt x="13662" y="16140"/>
                  <a:pt x="13636" y="16172"/>
                </a:cubicBezTo>
                <a:cubicBezTo>
                  <a:pt x="13636" y="16172"/>
                  <a:pt x="13632" y="16168"/>
                  <a:pt x="13632" y="16168"/>
                </a:cubicBezTo>
                <a:cubicBezTo>
                  <a:pt x="13658" y="16168"/>
                  <a:pt x="13675" y="16168"/>
                  <a:pt x="13692" y="16168"/>
                </a:cubicBezTo>
                <a:cubicBezTo>
                  <a:pt x="13696" y="16165"/>
                  <a:pt x="13692" y="16168"/>
                  <a:pt x="13692" y="16168"/>
                </a:cubicBezTo>
                <a:close/>
                <a:moveTo>
                  <a:pt x="9848" y="16355"/>
                </a:moveTo>
                <a:cubicBezTo>
                  <a:pt x="9835" y="16358"/>
                  <a:pt x="9822" y="16361"/>
                  <a:pt x="9809" y="16361"/>
                </a:cubicBezTo>
                <a:cubicBezTo>
                  <a:pt x="9809" y="16364"/>
                  <a:pt x="9809" y="16367"/>
                  <a:pt x="9813" y="16367"/>
                </a:cubicBezTo>
                <a:cubicBezTo>
                  <a:pt x="9826" y="16364"/>
                  <a:pt x="9839" y="16361"/>
                  <a:pt x="9852" y="16358"/>
                </a:cubicBezTo>
                <a:cubicBezTo>
                  <a:pt x="9848" y="16358"/>
                  <a:pt x="9848" y="16358"/>
                  <a:pt x="9848" y="16355"/>
                </a:cubicBezTo>
                <a:close/>
                <a:moveTo>
                  <a:pt x="13430" y="19891"/>
                </a:moveTo>
                <a:cubicBezTo>
                  <a:pt x="13438" y="19891"/>
                  <a:pt x="13451" y="19891"/>
                  <a:pt x="13460" y="19895"/>
                </a:cubicBezTo>
                <a:cubicBezTo>
                  <a:pt x="13469" y="19895"/>
                  <a:pt x="13477" y="19895"/>
                  <a:pt x="13486" y="19895"/>
                </a:cubicBezTo>
                <a:cubicBezTo>
                  <a:pt x="13494" y="19895"/>
                  <a:pt x="13507" y="19895"/>
                  <a:pt x="13516" y="19895"/>
                </a:cubicBezTo>
                <a:cubicBezTo>
                  <a:pt x="13524" y="19888"/>
                  <a:pt x="13537" y="19879"/>
                  <a:pt x="13546" y="19872"/>
                </a:cubicBezTo>
                <a:lnTo>
                  <a:pt x="13546" y="19872"/>
                </a:lnTo>
                <a:cubicBezTo>
                  <a:pt x="13494" y="19840"/>
                  <a:pt x="13456" y="19843"/>
                  <a:pt x="13430" y="19891"/>
                </a:cubicBezTo>
                <a:lnTo>
                  <a:pt x="13430" y="19891"/>
                </a:lnTo>
                <a:close/>
                <a:moveTo>
                  <a:pt x="12987" y="18482"/>
                </a:moveTo>
                <a:cubicBezTo>
                  <a:pt x="12978" y="18482"/>
                  <a:pt x="12965" y="18482"/>
                  <a:pt x="12957" y="18482"/>
                </a:cubicBezTo>
                <a:cubicBezTo>
                  <a:pt x="12957" y="18482"/>
                  <a:pt x="12961" y="18482"/>
                  <a:pt x="12961" y="18482"/>
                </a:cubicBezTo>
                <a:cubicBezTo>
                  <a:pt x="12931" y="18505"/>
                  <a:pt x="12901" y="18527"/>
                  <a:pt x="12871" y="18550"/>
                </a:cubicBezTo>
                <a:lnTo>
                  <a:pt x="12866" y="18550"/>
                </a:lnTo>
                <a:cubicBezTo>
                  <a:pt x="12875" y="18550"/>
                  <a:pt x="12888" y="18550"/>
                  <a:pt x="12897" y="18550"/>
                </a:cubicBezTo>
                <a:cubicBezTo>
                  <a:pt x="12897" y="18550"/>
                  <a:pt x="12897" y="18550"/>
                  <a:pt x="12897" y="18550"/>
                </a:cubicBezTo>
                <a:cubicBezTo>
                  <a:pt x="12927" y="18527"/>
                  <a:pt x="12957" y="18505"/>
                  <a:pt x="12987" y="18482"/>
                </a:cubicBezTo>
                <a:lnTo>
                  <a:pt x="12987" y="18482"/>
                </a:lnTo>
                <a:close/>
                <a:moveTo>
                  <a:pt x="9917" y="16123"/>
                </a:moveTo>
                <a:cubicBezTo>
                  <a:pt x="9886" y="16117"/>
                  <a:pt x="9856" y="16107"/>
                  <a:pt x="9904" y="16120"/>
                </a:cubicBezTo>
                <a:cubicBezTo>
                  <a:pt x="9861" y="16098"/>
                  <a:pt x="9886" y="16111"/>
                  <a:pt x="9917" y="16123"/>
                </a:cubicBezTo>
                <a:cubicBezTo>
                  <a:pt x="9912" y="16123"/>
                  <a:pt x="9917" y="16123"/>
                  <a:pt x="9917" y="16123"/>
                </a:cubicBezTo>
                <a:close/>
                <a:moveTo>
                  <a:pt x="8265" y="15305"/>
                </a:moveTo>
                <a:cubicBezTo>
                  <a:pt x="8282" y="15292"/>
                  <a:pt x="8300" y="15276"/>
                  <a:pt x="8321" y="15263"/>
                </a:cubicBezTo>
                <a:lnTo>
                  <a:pt x="8321" y="15263"/>
                </a:lnTo>
                <a:cubicBezTo>
                  <a:pt x="8300" y="15257"/>
                  <a:pt x="8278" y="15247"/>
                  <a:pt x="8261" y="15241"/>
                </a:cubicBezTo>
                <a:lnTo>
                  <a:pt x="8265" y="15241"/>
                </a:lnTo>
                <a:cubicBezTo>
                  <a:pt x="8244" y="15241"/>
                  <a:pt x="8227" y="15241"/>
                  <a:pt x="8205" y="15238"/>
                </a:cubicBezTo>
                <a:cubicBezTo>
                  <a:pt x="8205" y="15238"/>
                  <a:pt x="8205" y="15234"/>
                  <a:pt x="8205" y="15234"/>
                </a:cubicBezTo>
                <a:cubicBezTo>
                  <a:pt x="8227" y="15260"/>
                  <a:pt x="8244" y="15283"/>
                  <a:pt x="8265" y="15305"/>
                </a:cubicBezTo>
                <a:lnTo>
                  <a:pt x="8265" y="15305"/>
                </a:lnTo>
                <a:close/>
                <a:moveTo>
                  <a:pt x="14612" y="18990"/>
                </a:moveTo>
                <a:cubicBezTo>
                  <a:pt x="14612" y="19006"/>
                  <a:pt x="14612" y="19022"/>
                  <a:pt x="14612" y="19034"/>
                </a:cubicBezTo>
                <a:lnTo>
                  <a:pt x="14608" y="19034"/>
                </a:lnTo>
                <a:cubicBezTo>
                  <a:pt x="14621" y="19034"/>
                  <a:pt x="14630" y="19034"/>
                  <a:pt x="14642" y="19034"/>
                </a:cubicBezTo>
                <a:cubicBezTo>
                  <a:pt x="14642" y="19034"/>
                  <a:pt x="14638" y="19034"/>
                  <a:pt x="14638" y="19034"/>
                </a:cubicBezTo>
                <a:cubicBezTo>
                  <a:pt x="14660" y="19034"/>
                  <a:pt x="14681" y="19034"/>
                  <a:pt x="14703" y="19034"/>
                </a:cubicBezTo>
                <a:cubicBezTo>
                  <a:pt x="14703" y="19034"/>
                  <a:pt x="14698" y="19031"/>
                  <a:pt x="14698" y="19031"/>
                </a:cubicBezTo>
                <a:cubicBezTo>
                  <a:pt x="14711" y="19031"/>
                  <a:pt x="14720" y="19031"/>
                  <a:pt x="14733" y="19031"/>
                </a:cubicBezTo>
                <a:cubicBezTo>
                  <a:pt x="14733" y="19031"/>
                  <a:pt x="14728" y="19034"/>
                  <a:pt x="14728" y="19034"/>
                </a:cubicBezTo>
                <a:cubicBezTo>
                  <a:pt x="14728" y="19018"/>
                  <a:pt x="14728" y="19002"/>
                  <a:pt x="14728" y="18990"/>
                </a:cubicBezTo>
                <a:cubicBezTo>
                  <a:pt x="14728" y="18990"/>
                  <a:pt x="14728" y="18993"/>
                  <a:pt x="14728" y="18993"/>
                </a:cubicBezTo>
                <a:cubicBezTo>
                  <a:pt x="14690" y="18990"/>
                  <a:pt x="14651" y="18990"/>
                  <a:pt x="14612" y="18990"/>
                </a:cubicBezTo>
                <a:cubicBezTo>
                  <a:pt x="14608" y="18990"/>
                  <a:pt x="14612" y="18990"/>
                  <a:pt x="14612" y="18990"/>
                </a:cubicBezTo>
                <a:close/>
                <a:moveTo>
                  <a:pt x="2826" y="20620"/>
                </a:moveTo>
                <a:cubicBezTo>
                  <a:pt x="2834" y="20620"/>
                  <a:pt x="2847" y="20620"/>
                  <a:pt x="2856" y="20620"/>
                </a:cubicBezTo>
                <a:lnTo>
                  <a:pt x="2851" y="20623"/>
                </a:lnTo>
                <a:cubicBezTo>
                  <a:pt x="2851" y="20607"/>
                  <a:pt x="2851" y="20594"/>
                  <a:pt x="2851" y="20578"/>
                </a:cubicBezTo>
                <a:cubicBezTo>
                  <a:pt x="2851" y="20578"/>
                  <a:pt x="2856" y="20581"/>
                  <a:pt x="2856" y="20581"/>
                </a:cubicBezTo>
                <a:cubicBezTo>
                  <a:pt x="2817" y="20581"/>
                  <a:pt x="2774" y="20581"/>
                  <a:pt x="2735" y="20581"/>
                </a:cubicBezTo>
                <a:cubicBezTo>
                  <a:pt x="2735" y="20581"/>
                  <a:pt x="2740" y="20578"/>
                  <a:pt x="2740" y="20578"/>
                </a:cubicBezTo>
                <a:cubicBezTo>
                  <a:pt x="2740" y="20591"/>
                  <a:pt x="2735" y="20607"/>
                  <a:pt x="2735" y="20620"/>
                </a:cubicBezTo>
                <a:lnTo>
                  <a:pt x="2735" y="20620"/>
                </a:lnTo>
                <a:cubicBezTo>
                  <a:pt x="2765" y="20617"/>
                  <a:pt x="2795" y="20620"/>
                  <a:pt x="2826" y="20620"/>
                </a:cubicBezTo>
                <a:lnTo>
                  <a:pt x="2826" y="20620"/>
                </a:lnTo>
                <a:close/>
                <a:moveTo>
                  <a:pt x="13340" y="19917"/>
                </a:moveTo>
                <a:cubicBezTo>
                  <a:pt x="13331" y="19917"/>
                  <a:pt x="13318" y="19917"/>
                  <a:pt x="13309" y="19917"/>
                </a:cubicBezTo>
                <a:cubicBezTo>
                  <a:pt x="13309" y="19917"/>
                  <a:pt x="13309" y="19914"/>
                  <a:pt x="13309" y="19914"/>
                </a:cubicBezTo>
                <a:cubicBezTo>
                  <a:pt x="13331" y="19943"/>
                  <a:pt x="13348" y="19975"/>
                  <a:pt x="13370" y="20004"/>
                </a:cubicBezTo>
                <a:lnTo>
                  <a:pt x="13365" y="20001"/>
                </a:lnTo>
                <a:cubicBezTo>
                  <a:pt x="13374" y="20001"/>
                  <a:pt x="13387" y="20001"/>
                  <a:pt x="13395" y="20001"/>
                </a:cubicBezTo>
                <a:cubicBezTo>
                  <a:pt x="13395" y="20001"/>
                  <a:pt x="13391" y="20004"/>
                  <a:pt x="13391" y="20004"/>
                </a:cubicBezTo>
                <a:cubicBezTo>
                  <a:pt x="13391" y="19981"/>
                  <a:pt x="13391" y="19959"/>
                  <a:pt x="13391" y="19936"/>
                </a:cubicBezTo>
                <a:lnTo>
                  <a:pt x="13391" y="19940"/>
                </a:lnTo>
                <a:cubicBezTo>
                  <a:pt x="13378" y="19930"/>
                  <a:pt x="13361" y="19924"/>
                  <a:pt x="13340" y="19917"/>
                </a:cubicBezTo>
                <a:lnTo>
                  <a:pt x="13340" y="19917"/>
                </a:lnTo>
                <a:close/>
                <a:moveTo>
                  <a:pt x="10007" y="16011"/>
                </a:moveTo>
                <a:cubicBezTo>
                  <a:pt x="10011" y="16027"/>
                  <a:pt x="10011" y="16043"/>
                  <a:pt x="10015" y="16062"/>
                </a:cubicBezTo>
                <a:cubicBezTo>
                  <a:pt x="10037" y="16050"/>
                  <a:pt x="10050" y="16040"/>
                  <a:pt x="10063" y="16034"/>
                </a:cubicBezTo>
                <a:cubicBezTo>
                  <a:pt x="10063" y="16034"/>
                  <a:pt x="10063" y="16037"/>
                  <a:pt x="10063" y="16037"/>
                </a:cubicBezTo>
                <a:cubicBezTo>
                  <a:pt x="10063" y="16021"/>
                  <a:pt x="10063" y="16005"/>
                  <a:pt x="10063" y="15992"/>
                </a:cubicBezTo>
                <a:cubicBezTo>
                  <a:pt x="10063" y="15992"/>
                  <a:pt x="10063" y="15995"/>
                  <a:pt x="10063" y="15995"/>
                </a:cubicBezTo>
                <a:cubicBezTo>
                  <a:pt x="10041" y="15998"/>
                  <a:pt x="10024" y="16008"/>
                  <a:pt x="10007" y="16011"/>
                </a:cubicBezTo>
                <a:cubicBezTo>
                  <a:pt x="10003" y="16014"/>
                  <a:pt x="10007" y="16011"/>
                  <a:pt x="10007" y="16011"/>
                </a:cubicBezTo>
                <a:close/>
                <a:moveTo>
                  <a:pt x="12101" y="16563"/>
                </a:moveTo>
                <a:cubicBezTo>
                  <a:pt x="12024" y="16560"/>
                  <a:pt x="12058" y="16605"/>
                  <a:pt x="12045" y="16631"/>
                </a:cubicBezTo>
                <a:lnTo>
                  <a:pt x="12041" y="16631"/>
                </a:lnTo>
                <a:cubicBezTo>
                  <a:pt x="12062" y="16631"/>
                  <a:pt x="12080" y="16631"/>
                  <a:pt x="12101" y="16631"/>
                </a:cubicBezTo>
                <a:cubicBezTo>
                  <a:pt x="12101" y="16631"/>
                  <a:pt x="12101" y="16634"/>
                  <a:pt x="12101" y="16634"/>
                </a:cubicBezTo>
                <a:cubicBezTo>
                  <a:pt x="12101" y="16608"/>
                  <a:pt x="12101" y="16586"/>
                  <a:pt x="12101" y="16563"/>
                </a:cubicBezTo>
                <a:lnTo>
                  <a:pt x="12101" y="16563"/>
                </a:lnTo>
                <a:close/>
                <a:moveTo>
                  <a:pt x="7663" y="15950"/>
                </a:moveTo>
                <a:cubicBezTo>
                  <a:pt x="7680" y="15937"/>
                  <a:pt x="7698" y="15924"/>
                  <a:pt x="7715" y="15908"/>
                </a:cubicBezTo>
                <a:cubicBezTo>
                  <a:pt x="7689" y="15905"/>
                  <a:pt x="7663" y="15905"/>
                  <a:pt x="7642" y="15902"/>
                </a:cubicBezTo>
                <a:cubicBezTo>
                  <a:pt x="7642" y="15902"/>
                  <a:pt x="7646" y="15899"/>
                  <a:pt x="7646" y="15899"/>
                </a:cubicBezTo>
                <a:cubicBezTo>
                  <a:pt x="7650" y="15918"/>
                  <a:pt x="7659" y="15934"/>
                  <a:pt x="7663" y="15950"/>
                </a:cubicBezTo>
                <a:cubicBezTo>
                  <a:pt x="7668" y="15950"/>
                  <a:pt x="7663" y="15950"/>
                  <a:pt x="7663" y="15950"/>
                </a:cubicBezTo>
                <a:close/>
                <a:moveTo>
                  <a:pt x="15584" y="19099"/>
                </a:moveTo>
                <a:cubicBezTo>
                  <a:pt x="15623" y="19092"/>
                  <a:pt x="15666" y="19083"/>
                  <a:pt x="15705" y="19076"/>
                </a:cubicBezTo>
                <a:lnTo>
                  <a:pt x="15705" y="19079"/>
                </a:lnTo>
                <a:cubicBezTo>
                  <a:pt x="15683" y="19063"/>
                  <a:pt x="15666" y="19051"/>
                  <a:pt x="15644" y="19034"/>
                </a:cubicBezTo>
                <a:lnTo>
                  <a:pt x="15649" y="19034"/>
                </a:lnTo>
                <a:cubicBezTo>
                  <a:pt x="15636" y="19034"/>
                  <a:pt x="15627" y="19034"/>
                  <a:pt x="15614" y="19034"/>
                </a:cubicBezTo>
                <a:cubicBezTo>
                  <a:pt x="15614" y="19034"/>
                  <a:pt x="15619" y="19034"/>
                  <a:pt x="15619" y="19034"/>
                </a:cubicBezTo>
                <a:cubicBezTo>
                  <a:pt x="15610" y="19041"/>
                  <a:pt x="15597" y="19051"/>
                  <a:pt x="15589" y="19057"/>
                </a:cubicBezTo>
                <a:cubicBezTo>
                  <a:pt x="15589" y="19057"/>
                  <a:pt x="15593" y="19057"/>
                  <a:pt x="15593" y="19057"/>
                </a:cubicBezTo>
                <a:cubicBezTo>
                  <a:pt x="15589" y="19070"/>
                  <a:pt x="15589" y="19086"/>
                  <a:pt x="15584" y="19099"/>
                </a:cubicBezTo>
                <a:cubicBezTo>
                  <a:pt x="15589" y="19102"/>
                  <a:pt x="15584" y="19099"/>
                  <a:pt x="15584" y="19099"/>
                </a:cubicBezTo>
                <a:close/>
                <a:moveTo>
                  <a:pt x="13692" y="15902"/>
                </a:moveTo>
                <a:cubicBezTo>
                  <a:pt x="13714" y="15902"/>
                  <a:pt x="13731" y="15902"/>
                  <a:pt x="13752" y="15902"/>
                </a:cubicBezTo>
                <a:cubicBezTo>
                  <a:pt x="13752" y="15886"/>
                  <a:pt x="13752" y="15873"/>
                  <a:pt x="13752" y="15857"/>
                </a:cubicBezTo>
                <a:cubicBezTo>
                  <a:pt x="13744" y="15851"/>
                  <a:pt x="13731" y="15841"/>
                  <a:pt x="13722" y="15835"/>
                </a:cubicBezTo>
                <a:lnTo>
                  <a:pt x="13727" y="15838"/>
                </a:lnTo>
                <a:cubicBezTo>
                  <a:pt x="13714" y="15860"/>
                  <a:pt x="13705" y="15883"/>
                  <a:pt x="13692" y="15902"/>
                </a:cubicBezTo>
                <a:lnTo>
                  <a:pt x="13692" y="15902"/>
                </a:lnTo>
                <a:close/>
                <a:moveTo>
                  <a:pt x="13550" y="19782"/>
                </a:moveTo>
                <a:cubicBezTo>
                  <a:pt x="13542" y="19795"/>
                  <a:pt x="13537" y="19805"/>
                  <a:pt x="13524" y="19821"/>
                </a:cubicBezTo>
                <a:cubicBezTo>
                  <a:pt x="13542" y="19824"/>
                  <a:pt x="13559" y="19824"/>
                  <a:pt x="13576" y="19824"/>
                </a:cubicBezTo>
                <a:cubicBezTo>
                  <a:pt x="13576" y="19824"/>
                  <a:pt x="13572" y="19824"/>
                  <a:pt x="13572" y="19824"/>
                </a:cubicBezTo>
                <a:cubicBezTo>
                  <a:pt x="13593" y="19818"/>
                  <a:pt x="13615" y="19808"/>
                  <a:pt x="13632" y="19802"/>
                </a:cubicBezTo>
                <a:cubicBezTo>
                  <a:pt x="13632" y="19802"/>
                  <a:pt x="13632" y="19802"/>
                  <a:pt x="13632" y="19802"/>
                </a:cubicBezTo>
                <a:cubicBezTo>
                  <a:pt x="13606" y="19798"/>
                  <a:pt x="13576" y="19792"/>
                  <a:pt x="13550" y="19782"/>
                </a:cubicBezTo>
                <a:cubicBezTo>
                  <a:pt x="13546" y="19786"/>
                  <a:pt x="13550" y="19782"/>
                  <a:pt x="13550" y="19782"/>
                </a:cubicBezTo>
                <a:close/>
                <a:moveTo>
                  <a:pt x="2413" y="20270"/>
                </a:moveTo>
                <a:cubicBezTo>
                  <a:pt x="2421" y="20241"/>
                  <a:pt x="2434" y="20209"/>
                  <a:pt x="2443" y="20180"/>
                </a:cubicBezTo>
                <a:cubicBezTo>
                  <a:pt x="2443" y="20180"/>
                  <a:pt x="2443" y="20183"/>
                  <a:pt x="2443" y="20183"/>
                </a:cubicBezTo>
                <a:cubicBezTo>
                  <a:pt x="2421" y="20183"/>
                  <a:pt x="2400" y="20187"/>
                  <a:pt x="2378" y="20187"/>
                </a:cubicBezTo>
                <a:cubicBezTo>
                  <a:pt x="2378" y="20187"/>
                  <a:pt x="2378" y="20187"/>
                  <a:pt x="2378" y="20187"/>
                </a:cubicBezTo>
                <a:cubicBezTo>
                  <a:pt x="2391" y="20209"/>
                  <a:pt x="2404" y="20238"/>
                  <a:pt x="2413" y="20270"/>
                </a:cubicBezTo>
                <a:lnTo>
                  <a:pt x="2413" y="20270"/>
                </a:lnTo>
                <a:close/>
                <a:moveTo>
                  <a:pt x="5754" y="20556"/>
                </a:moveTo>
                <a:cubicBezTo>
                  <a:pt x="5745" y="20578"/>
                  <a:pt x="5732" y="20598"/>
                  <a:pt x="5724" y="20620"/>
                </a:cubicBezTo>
                <a:cubicBezTo>
                  <a:pt x="5724" y="20620"/>
                  <a:pt x="5720" y="20620"/>
                  <a:pt x="5720" y="20620"/>
                </a:cubicBezTo>
                <a:cubicBezTo>
                  <a:pt x="5750" y="20620"/>
                  <a:pt x="5780" y="20620"/>
                  <a:pt x="5810" y="20620"/>
                </a:cubicBezTo>
                <a:cubicBezTo>
                  <a:pt x="5810" y="20620"/>
                  <a:pt x="5806" y="20623"/>
                  <a:pt x="5806" y="20623"/>
                </a:cubicBezTo>
                <a:cubicBezTo>
                  <a:pt x="5806" y="20607"/>
                  <a:pt x="5806" y="20591"/>
                  <a:pt x="5806" y="20578"/>
                </a:cubicBezTo>
                <a:lnTo>
                  <a:pt x="5810" y="20581"/>
                </a:lnTo>
                <a:cubicBezTo>
                  <a:pt x="5780" y="20585"/>
                  <a:pt x="5745" y="20598"/>
                  <a:pt x="5754" y="20556"/>
                </a:cubicBezTo>
                <a:lnTo>
                  <a:pt x="5754" y="20556"/>
                </a:lnTo>
                <a:close/>
                <a:moveTo>
                  <a:pt x="12131" y="16631"/>
                </a:moveTo>
                <a:cubicBezTo>
                  <a:pt x="12157" y="16637"/>
                  <a:pt x="12178" y="16643"/>
                  <a:pt x="12213" y="16653"/>
                </a:cubicBezTo>
                <a:cubicBezTo>
                  <a:pt x="12213" y="16640"/>
                  <a:pt x="12217" y="16624"/>
                  <a:pt x="12221" y="16608"/>
                </a:cubicBezTo>
                <a:lnTo>
                  <a:pt x="12221" y="16608"/>
                </a:lnTo>
                <a:cubicBezTo>
                  <a:pt x="12191" y="16618"/>
                  <a:pt x="12161" y="16624"/>
                  <a:pt x="12131" y="16631"/>
                </a:cubicBezTo>
                <a:lnTo>
                  <a:pt x="12131" y="16631"/>
                </a:lnTo>
                <a:close/>
                <a:moveTo>
                  <a:pt x="14019" y="14756"/>
                </a:moveTo>
                <a:cubicBezTo>
                  <a:pt x="14032" y="14756"/>
                  <a:pt x="14040" y="14756"/>
                  <a:pt x="14053" y="14756"/>
                </a:cubicBezTo>
                <a:cubicBezTo>
                  <a:pt x="14053" y="14756"/>
                  <a:pt x="14049" y="14756"/>
                  <a:pt x="14049" y="14756"/>
                </a:cubicBezTo>
                <a:cubicBezTo>
                  <a:pt x="14049" y="14740"/>
                  <a:pt x="14049" y="14724"/>
                  <a:pt x="14049" y="14711"/>
                </a:cubicBezTo>
                <a:cubicBezTo>
                  <a:pt x="14049" y="14711"/>
                  <a:pt x="14053" y="14714"/>
                  <a:pt x="14053" y="14714"/>
                </a:cubicBezTo>
                <a:cubicBezTo>
                  <a:pt x="14032" y="14708"/>
                  <a:pt x="14010" y="14698"/>
                  <a:pt x="13989" y="14692"/>
                </a:cubicBezTo>
                <a:cubicBezTo>
                  <a:pt x="13989" y="14692"/>
                  <a:pt x="13993" y="14692"/>
                  <a:pt x="13993" y="14692"/>
                </a:cubicBezTo>
                <a:cubicBezTo>
                  <a:pt x="13972" y="14692"/>
                  <a:pt x="13954" y="14692"/>
                  <a:pt x="13933" y="14692"/>
                </a:cubicBezTo>
                <a:lnTo>
                  <a:pt x="13937" y="14689"/>
                </a:lnTo>
                <a:cubicBezTo>
                  <a:pt x="13937" y="14698"/>
                  <a:pt x="13937" y="14705"/>
                  <a:pt x="13942" y="14714"/>
                </a:cubicBezTo>
                <a:cubicBezTo>
                  <a:pt x="13942" y="14714"/>
                  <a:pt x="13942" y="14714"/>
                  <a:pt x="13942" y="14714"/>
                </a:cubicBezTo>
                <a:cubicBezTo>
                  <a:pt x="13963" y="14727"/>
                  <a:pt x="13993" y="14743"/>
                  <a:pt x="14019" y="14756"/>
                </a:cubicBezTo>
                <a:lnTo>
                  <a:pt x="14019" y="14756"/>
                </a:lnTo>
                <a:close/>
                <a:moveTo>
                  <a:pt x="13782" y="19253"/>
                </a:moveTo>
                <a:cubicBezTo>
                  <a:pt x="13791" y="19269"/>
                  <a:pt x="13804" y="19282"/>
                  <a:pt x="13813" y="19298"/>
                </a:cubicBezTo>
                <a:cubicBezTo>
                  <a:pt x="13813" y="19298"/>
                  <a:pt x="13813" y="19298"/>
                  <a:pt x="13813" y="19298"/>
                </a:cubicBezTo>
                <a:cubicBezTo>
                  <a:pt x="13834" y="19266"/>
                  <a:pt x="13856" y="19288"/>
                  <a:pt x="13877" y="19298"/>
                </a:cubicBezTo>
                <a:cubicBezTo>
                  <a:pt x="13877" y="19298"/>
                  <a:pt x="13873" y="19298"/>
                  <a:pt x="13873" y="19298"/>
                </a:cubicBezTo>
                <a:cubicBezTo>
                  <a:pt x="13881" y="19298"/>
                  <a:pt x="13894" y="19298"/>
                  <a:pt x="13903" y="19298"/>
                </a:cubicBezTo>
                <a:lnTo>
                  <a:pt x="13899" y="19298"/>
                </a:lnTo>
                <a:cubicBezTo>
                  <a:pt x="13881" y="19253"/>
                  <a:pt x="13834" y="19253"/>
                  <a:pt x="13782" y="19253"/>
                </a:cubicBezTo>
                <a:lnTo>
                  <a:pt x="13782" y="19253"/>
                </a:lnTo>
                <a:close/>
                <a:moveTo>
                  <a:pt x="7878" y="17709"/>
                </a:moveTo>
                <a:cubicBezTo>
                  <a:pt x="7848" y="17680"/>
                  <a:pt x="7818" y="17651"/>
                  <a:pt x="7792" y="17622"/>
                </a:cubicBezTo>
                <a:cubicBezTo>
                  <a:pt x="7792" y="17622"/>
                  <a:pt x="7788" y="17626"/>
                  <a:pt x="7788" y="17626"/>
                </a:cubicBezTo>
                <a:cubicBezTo>
                  <a:pt x="7818" y="17651"/>
                  <a:pt x="7844" y="17683"/>
                  <a:pt x="7878" y="17709"/>
                </a:cubicBezTo>
                <a:lnTo>
                  <a:pt x="7878" y="17709"/>
                </a:lnTo>
                <a:close/>
                <a:moveTo>
                  <a:pt x="1940" y="19320"/>
                </a:moveTo>
                <a:cubicBezTo>
                  <a:pt x="1918" y="19327"/>
                  <a:pt x="1897" y="19336"/>
                  <a:pt x="1879" y="19343"/>
                </a:cubicBezTo>
                <a:cubicBezTo>
                  <a:pt x="1879" y="19343"/>
                  <a:pt x="1879" y="19339"/>
                  <a:pt x="1879" y="19339"/>
                </a:cubicBezTo>
                <a:cubicBezTo>
                  <a:pt x="1879" y="19355"/>
                  <a:pt x="1879" y="19371"/>
                  <a:pt x="1879" y="19388"/>
                </a:cubicBezTo>
                <a:cubicBezTo>
                  <a:pt x="1879" y="19388"/>
                  <a:pt x="1875" y="19384"/>
                  <a:pt x="1875" y="19384"/>
                </a:cubicBezTo>
                <a:cubicBezTo>
                  <a:pt x="1897" y="19384"/>
                  <a:pt x="1918" y="19384"/>
                  <a:pt x="1935" y="19384"/>
                </a:cubicBezTo>
                <a:lnTo>
                  <a:pt x="1931" y="19384"/>
                </a:lnTo>
                <a:cubicBezTo>
                  <a:pt x="1940" y="19365"/>
                  <a:pt x="1940" y="19343"/>
                  <a:pt x="1940" y="19320"/>
                </a:cubicBezTo>
                <a:cubicBezTo>
                  <a:pt x="1940" y="19320"/>
                  <a:pt x="1940" y="19320"/>
                  <a:pt x="1940" y="19320"/>
                </a:cubicBezTo>
                <a:close/>
                <a:moveTo>
                  <a:pt x="8493" y="15507"/>
                </a:moveTo>
                <a:cubicBezTo>
                  <a:pt x="8515" y="15485"/>
                  <a:pt x="8536" y="15485"/>
                  <a:pt x="8558" y="15507"/>
                </a:cubicBezTo>
                <a:lnTo>
                  <a:pt x="8558" y="15504"/>
                </a:lnTo>
                <a:cubicBezTo>
                  <a:pt x="8566" y="15504"/>
                  <a:pt x="8579" y="15504"/>
                  <a:pt x="8588" y="15504"/>
                </a:cubicBezTo>
                <a:cubicBezTo>
                  <a:pt x="8588" y="15504"/>
                  <a:pt x="8583" y="15507"/>
                  <a:pt x="8583" y="15507"/>
                </a:cubicBezTo>
                <a:cubicBezTo>
                  <a:pt x="8571" y="15456"/>
                  <a:pt x="8515" y="15466"/>
                  <a:pt x="8467" y="15462"/>
                </a:cubicBezTo>
                <a:lnTo>
                  <a:pt x="8472" y="15459"/>
                </a:lnTo>
                <a:cubicBezTo>
                  <a:pt x="8480" y="15475"/>
                  <a:pt x="8489" y="15491"/>
                  <a:pt x="8493" y="15507"/>
                </a:cubicBezTo>
                <a:lnTo>
                  <a:pt x="8493" y="15507"/>
                </a:lnTo>
                <a:close/>
                <a:moveTo>
                  <a:pt x="4718" y="16698"/>
                </a:moveTo>
                <a:cubicBezTo>
                  <a:pt x="4748" y="16698"/>
                  <a:pt x="4778" y="16701"/>
                  <a:pt x="4730" y="16698"/>
                </a:cubicBezTo>
                <a:cubicBezTo>
                  <a:pt x="4773" y="16711"/>
                  <a:pt x="4748" y="16701"/>
                  <a:pt x="4718" y="16698"/>
                </a:cubicBezTo>
                <a:cubicBezTo>
                  <a:pt x="4718" y="16695"/>
                  <a:pt x="4718" y="16698"/>
                  <a:pt x="4718" y="16698"/>
                </a:cubicBezTo>
                <a:close/>
                <a:moveTo>
                  <a:pt x="13752" y="19519"/>
                </a:moveTo>
                <a:cubicBezTo>
                  <a:pt x="13774" y="19513"/>
                  <a:pt x="13795" y="19503"/>
                  <a:pt x="13813" y="19497"/>
                </a:cubicBezTo>
                <a:cubicBezTo>
                  <a:pt x="13813" y="19497"/>
                  <a:pt x="13813" y="19500"/>
                  <a:pt x="13813" y="19500"/>
                </a:cubicBezTo>
                <a:cubicBezTo>
                  <a:pt x="13813" y="19490"/>
                  <a:pt x="13813" y="19484"/>
                  <a:pt x="13813" y="19474"/>
                </a:cubicBezTo>
                <a:cubicBezTo>
                  <a:pt x="13804" y="19458"/>
                  <a:pt x="13791" y="19445"/>
                  <a:pt x="13782" y="19429"/>
                </a:cubicBezTo>
                <a:cubicBezTo>
                  <a:pt x="13782" y="19429"/>
                  <a:pt x="13782" y="19429"/>
                  <a:pt x="13782" y="19429"/>
                </a:cubicBezTo>
                <a:cubicBezTo>
                  <a:pt x="13757" y="19455"/>
                  <a:pt x="13714" y="19477"/>
                  <a:pt x="13752" y="19519"/>
                </a:cubicBezTo>
                <a:lnTo>
                  <a:pt x="13752" y="19519"/>
                </a:lnTo>
                <a:close/>
                <a:moveTo>
                  <a:pt x="13843" y="19561"/>
                </a:moveTo>
                <a:cubicBezTo>
                  <a:pt x="13851" y="19561"/>
                  <a:pt x="13864" y="19564"/>
                  <a:pt x="13873" y="19564"/>
                </a:cubicBezTo>
                <a:cubicBezTo>
                  <a:pt x="13881" y="19548"/>
                  <a:pt x="13894" y="19535"/>
                  <a:pt x="13903" y="19519"/>
                </a:cubicBezTo>
                <a:cubicBezTo>
                  <a:pt x="13894" y="19503"/>
                  <a:pt x="13881" y="19487"/>
                  <a:pt x="13873" y="19474"/>
                </a:cubicBezTo>
                <a:cubicBezTo>
                  <a:pt x="13851" y="19481"/>
                  <a:pt x="13834" y="19490"/>
                  <a:pt x="13813" y="19497"/>
                </a:cubicBezTo>
                <a:cubicBezTo>
                  <a:pt x="13813" y="19497"/>
                  <a:pt x="13813" y="19493"/>
                  <a:pt x="13813" y="19493"/>
                </a:cubicBezTo>
                <a:cubicBezTo>
                  <a:pt x="13813" y="19500"/>
                  <a:pt x="13813" y="19509"/>
                  <a:pt x="13813" y="19516"/>
                </a:cubicBezTo>
                <a:lnTo>
                  <a:pt x="13813" y="19513"/>
                </a:lnTo>
                <a:cubicBezTo>
                  <a:pt x="13821" y="19532"/>
                  <a:pt x="13834" y="19548"/>
                  <a:pt x="13843" y="19561"/>
                </a:cubicBezTo>
                <a:cubicBezTo>
                  <a:pt x="13843" y="19564"/>
                  <a:pt x="13843" y="19561"/>
                  <a:pt x="13843" y="19561"/>
                </a:cubicBezTo>
                <a:close/>
                <a:moveTo>
                  <a:pt x="8790" y="15571"/>
                </a:moveTo>
                <a:cubicBezTo>
                  <a:pt x="8820" y="15571"/>
                  <a:pt x="8850" y="15571"/>
                  <a:pt x="8880" y="15575"/>
                </a:cubicBezTo>
                <a:cubicBezTo>
                  <a:pt x="8880" y="15552"/>
                  <a:pt x="8880" y="15530"/>
                  <a:pt x="8880" y="15507"/>
                </a:cubicBezTo>
                <a:cubicBezTo>
                  <a:pt x="8872" y="15507"/>
                  <a:pt x="8859" y="15507"/>
                  <a:pt x="8850" y="15510"/>
                </a:cubicBezTo>
                <a:cubicBezTo>
                  <a:pt x="8850" y="15510"/>
                  <a:pt x="8854" y="15507"/>
                  <a:pt x="8854" y="15507"/>
                </a:cubicBezTo>
                <a:cubicBezTo>
                  <a:pt x="8850" y="15543"/>
                  <a:pt x="8824" y="15543"/>
                  <a:pt x="8794" y="15530"/>
                </a:cubicBezTo>
                <a:cubicBezTo>
                  <a:pt x="8794" y="15530"/>
                  <a:pt x="8798" y="15530"/>
                  <a:pt x="8798" y="15530"/>
                </a:cubicBezTo>
                <a:cubicBezTo>
                  <a:pt x="8794" y="15543"/>
                  <a:pt x="8794" y="15559"/>
                  <a:pt x="8790" y="15571"/>
                </a:cubicBezTo>
                <a:lnTo>
                  <a:pt x="8790" y="15571"/>
                </a:lnTo>
                <a:close/>
                <a:moveTo>
                  <a:pt x="9469" y="15639"/>
                </a:moveTo>
                <a:cubicBezTo>
                  <a:pt x="9491" y="15623"/>
                  <a:pt x="9512" y="15607"/>
                  <a:pt x="9530" y="15594"/>
                </a:cubicBezTo>
                <a:cubicBezTo>
                  <a:pt x="9530" y="15594"/>
                  <a:pt x="9530" y="15597"/>
                  <a:pt x="9530" y="15597"/>
                </a:cubicBezTo>
                <a:cubicBezTo>
                  <a:pt x="9521" y="15581"/>
                  <a:pt x="9512" y="15568"/>
                  <a:pt x="9504" y="15552"/>
                </a:cubicBezTo>
                <a:cubicBezTo>
                  <a:pt x="9491" y="15552"/>
                  <a:pt x="9482" y="15552"/>
                  <a:pt x="9469" y="15552"/>
                </a:cubicBezTo>
                <a:cubicBezTo>
                  <a:pt x="9469" y="15552"/>
                  <a:pt x="9474" y="15549"/>
                  <a:pt x="9474" y="15549"/>
                </a:cubicBezTo>
                <a:cubicBezTo>
                  <a:pt x="9465" y="15565"/>
                  <a:pt x="9452" y="15581"/>
                  <a:pt x="9444" y="15594"/>
                </a:cubicBezTo>
                <a:cubicBezTo>
                  <a:pt x="9444" y="15594"/>
                  <a:pt x="9448" y="15591"/>
                  <a:pt x="9448" y="15591"/>
                </a:cubicBezTo>
                <a:cubicBezTo>
                  <a:pt x="9452" y="15610"/>
                  <a:pt x="9461" y="15623"/>
                  <a:pt x="9469" y="15639"/>
                </a:cubicBezTo>
                <a:cubicBezTo>
                  <a:pt x="9474" y="15639"/>
                  <a:pt x="9469" y="15639"/>
                  <a:pt x="9469" y="15639"/>
                </a:cubicBezTo>
                <a:close/>
                <a:moveTo>
                  <a:pt x="9147" y="15575"/>
                </a:moveTo>
                <a:cubicBezTo>
                  <a:pt x="9138" y="15552"/>
                  <a:pt x="9130" y="15530"/>
                  <a:pt x="9121" y="15507"/>
                </a:cubicBezTo>
                <a:cubicBezTo>
                  <a:pt x="9091" y="15514"/>
                  <a:pt x="9061" y="15523"/>
                  <a:pt x="9031" y="15530"/>
                </a:cubicBezTo>
                <a:cubicBezTo>
                  <a:pt x="9052" y="15546"/>
                  <a:pt x="9074" y="15559"/>
                  <a:pt x="9091" y="15575"/>
                </a:cubicBezTo>
                <a:lnTo>
                  <a:pt x="9091" y="15571"/>
                </a:lnTo>
                <a:cubicBezTo>
                  <a:pt x="9108" y="15571"/>
                  <a:pt x="9125" y="15571"/>
                  <a:pt x="9147" y="15575"/>
                </a:cubicBezTo>
                <a:lnTo>
                  <a:pt x="9147" y="15575"/>
                </a:lnTo>
                <a:close/>
                <a:moveTo>
                  <a:pt x="5483" y="20399"/>
                </a:moveTo>
                <a:cubicBezTo>
                  <a:pt x="5505" y="20392"/>
                  <a:pt x="5522" y="20386"/>
                  <a:pt x="5543" y="20376"/>
                </a:cubicBezTo>
                <a:cubicBezTo>
                  <a:pt x="5543" y="20376"/>
                  <a:pt x="5543" y="20376"/>
                  <a:pt x="5543" y="20376"/>
                </a:cubicBezTo>
                <a:cubicBezTo>
                  <a:pt x="5526" y="20360"/>
                  <a:pt x="5505" y="20347"/>
                  <a:pt x="5487" y="20331"/>
                </a:cubicBezTo>
                <a:cubicBezTo>
                  <a:pt x="5487" y="20331"/>
                  <a:pt x="5487" y="20331"/>
                  <a:pt x="5487" y="20331"/>
                </a:cubicBezTo>
                <a:cubicBezTo>
                  <a:pt x="5479" y="20331"/>
                  <a:pt x="5466" y="20331"/>
                  <a:pt x="5457" y="20331"/>
                </a:cubicBezTo>
                <a:cubicBezTo>
                  <a:pt x="5457" y="20331"/>
                  <a:pt x="5462" y="20331"/>
                  <a:pt x="5462" y="20331"/>
                </a:cubicBezTo>
                <a:cubicBezTo>
                  <a:pt x="5440" y="20363"/>
                  <a:pt x="5431" y="20389"/>
                  <a:pt x="5483" y="20399"/>
                </a:cubicBezTo>
                <a:lnTo>
                  <a:pt x="5483" y="20399"/>
                </a:lnTo>
                <a:close/>
                <a:moveTo>
                  <a:pt x="20749" y="20315"/>
                </a:moveTo>
                <a:cubicBezTo>
                  <a:pt x="20762" y="20334"/>
                  <a:pt x="20770" y="20357"/>
                  <a:pt x="20783" y="20376"/>
                </a:cubicBezTo>
                <a:cubicBezTo>
                  <a:pt x="20783" y="20376"/>
                  <a:pt x="20783" y="20376"/>
                  <a:pt x="20783" y="20376"/>
                </a:cubicBezTo>
                <a:cubicBezTo>
                  <a:pt x="20796" y="20366"/>
                  <a:pt x="20805" y="20360"/>
                  <a:pt x="20818" y="20350"/>
                </a:cubicBezTo>
                <a:cubicBezTo>
                  <a:pt x="20818" y="20350"/>
                  <a:pt x="20813" y="20350"/>
                  <a:pt x="20813" y="20350"/>
                </a:cubicBezTo>
                <a:cubicBezTo>
                  <a:pt x="20822" y="20315"/>
                  <a:pt x="20787" y="20312"/>
                  <a:pt x="20749" y="20315"/>
                </a:cubicBezTo>
                <a:lnTo>
                  <a:pt x="20749" y="20315"/>
                </a:lnTo>
                <a:close/>
                <a:moveTo>
                  <a:pt x="15438" y="21018"/>
                </a:moveTo>
                <a:cubicBezTo>
                  <a:pt x="15468" y="21034"/>
                  <a:pt x="15498" y="21047"/>
                  <a:pt x="15524" y="21063"/>
                </a:cubicBezTo>
                <a:cubicBezTo>
                  <a:pt x="15533" y="21063"/>
                  <a:pt x="15546" y="21063"/>
                  <a:pt x="15554" y="21063"/>
                </a:cubicBezTo>
                <a:cubicBezTo>
                  <a:pt x="15554" y="21063"/>
                  <a:pt x="15550" y="21066"/>
                  <a:pt x="15550" y="21066"/>
                </a:cubicBezTo>
                <a:cubicBezTo>
                  <a:pt x="15550" y="21050"/>
                  <a:pt x="15550" y="21034"/>
                  <a:pt x="15550" y="21021"/>
                </a:cubicBezTo>
                <a:lnTo>
                  <a:pt x="15550" y="21024"/>
                </a:lnTo>
                <a:cubicBezTo>
                  <a:pt x="15515" y="21018"/>
                  <a:pt x="15477" y="21018"/>
                  <a:pt x="15438" y="21018"/>
                </a:cubicBezTo>
                <a:lnTo>
                  <a:pt x="15438" y="21018"/>
                </a:lnTo>
                <a:close/>
                <a:moveTo>
                  <a:pt x="8313" y="15552"/>
                </a:moveTo>
                <a:cubicBezTo>
                  <a:pt x="8313" y="15543"/>
                  <a:pt x="8317" y="15536"/>
                  <a:pt x="8317" y="15526"/>
                </a:cubicBezTo>
                <a:lnTo>
                  <a:pt x="8317" y="15526"/>
                </a:lnTo>
                <a:cubicBezTo>
                  <a:pt x="8308" y="15520"/>
                  <a:pt x="8295" y="15510"/>
                  <a:pt x="8287" y="15504"/>
                </a:cubicBezTo>
                <a:cubicBezTo>
                  <a:pt x="8287" y="15504"/>
                  <a:pt x="8287" y="15507"/>
                  <a:pt x="8287" y="15507"/>
                </a:cubicBezTo>
                <a:cubicBezTo>
                  <a:pt x="8270" y="15520"/>
                  <a:pt x="8248" y="15536"/>
                  <a:pt x="8231" y="15549"/>
                </a:cubicBezTo>
                <a:lnTo>
                  <a:pt x="8231" y="15549"/>
                </a:lnTo>
                <a:cubicBezTo>
                  <a:pt x="8261" y="15549"/>
                  <a:pt x="8291" y="15552"/>
                  <a:pt x="8313" y="15552"/>
                </a:cubicBezTo>
                <a:cubicBezTo>
                  <a:pt x="8317" y="15552"/>
                  <a:pt x="8313" y="15552"/>
                  <a:pt x="8313" y="15552"/>
                </a:cubicBezTo>
                <a:close/>
                <a:moveTo>
                  <a:pt x="14845" y="21063"/>
                </a:moveTo>
                <a:cubicBezTo>
                  <a:pt x="14849" y="21069"/>
                  <a:pt x="14853" y="21076"/>
                  <a:pt x="14849" y="21082"/>
                </a:cubicBezTo>
                <a:lnTo>
                  <a:pt x="14849" y="21082"/>
                </a:lnTo>
                <a:cubicBezTo>
                  <a:pt x="14858" y="21105"/>
                  <a:pt x="14870" y="21127"/>
                  <a:pt x="14879" y="21150"/>
                </a:cubicBezTo>
                <a:cubicBezTo>
                  <a:pt x="14879" y="21150"/>
                  <a:pt x="14875" y="21146"/>
                  <a:pt x="14875" y="21146"/>
                </a:cubicBezTo>
                <a:cubicBezTo>
                  <a:pt x="14883" y="21146"/>
                  <a:pt x="14896" y="21146"/>
                  <a:pt x="14905" y="21146"/>
                </a:cubicBezTo>
                <a:lnTo>
                  <a:pt x="14905" y="21146"/>
                </a:lnTo>
                <a:cubicBezTo>
                  <a:pt x="14905" y="21117"/>
                  <a:pt x="14905" y="21089"/>
                  <a:pt x="14905" y="21060"/>
                </a:cubicBezTo>
                <a:lnTo>
                  <a:pt x="14905" y="21060"/>
                </a:lnTo>
                <a:cubicBezTo>
                  <a:pt x="14883" y="21063"/>
                  <a:pt x="14862" y="21066"/>
                  <a:pt x="14845" y="21063"/>
                </a:cubicBezTo>
                <a:lnTo>
                  <a:pt x="14845" y="21063"/>
                </a:lnTo>
                <a:close/>
                <a:moveTo>
                  <a:pt x="10063" y="15597"/>
                </a:moveTo>
                <a:cubicBezTo>
                  <a:pt x="10054" y="15613"/>
                  <a:pt x="10046" y="15626"/>
                  <a:pt x="10037" y="15642"/>
                </a:cubicBezTo>
                <a:cubicBezTo>
                  <a:pt x="10037" y="15642"/>
                  <a:pt x="10037" y="15639"/>
                  <a:pt x="10037" y="15639"/>
                </a:cubicBezTo>
                <a:cubicBezTo>
                  <a:pt x="10046" y="15652"/>
                  <a:pt x="10054" y="15665"/>
                  <a:pt x="10063" y="15681"/>
                </a:cubicBezTo>
                <a:cubicBezTo>
                  <a:pt x="10063" y="15681"/>
                  <a:pt x="10063" y="15681"/>
                  <a:pt x="10063" y="15681"/>
                </a:cubicBezTo>
                <a:cubicBezTo>
                  <a:pt x="10076" y="15681"/>
                  <a:pt x="10084" y="15684"/>
                  <a:pt x="10097" y="15684"/>
                </a:cubicBezTo>
                <a:cubicBezTo>
                  <a:pt x="10097" y="15684"/>
                  <a:pt x="10097" y="15684"/>
                  <a:pt x="10097" y="15684"/>
                </a:cubicBezTo>
                <a:cubicBezTo>
                  <a:pt x="10080" y="15655"/>
                  <a:pt x="10071" y="15626"/>
                  <a:pt x="10063" y="15597"/>
                </a:cubicBezTo>
                <a:cubicBezTo>
                  <a:pt x="10063" y="15597"/>
                  <a:pt x="10063" y="15597"/>
                  <a:pt x="10063" y="15597"/>
                </a:cubicBezTo>
                <a:close/>
                <a:moveTo>
                  <a:pt x="13550" y="19628"/>
                </a:moveTo>
                <a:cubicBezTo>
                  <a:pt x="13520" y="19635"/>
                  <a:pt x="13490" y="19644"/>
                  <a:pt x="13460" y="19651"/>
                </a:cubicBezTo>
                <a:cubicBezTo>
                  <a:pt x="13460" y="19651"/>
                  <a:pt x="13460" y="19648"/>
                  <a:pt x="13460" y="19648"/>
                </a:cubicBezTo>
                <a:cubicBezTo>
                  <a:pt x="13507" y="19680"/>
                  <a:pt x="13529" y="19660"/>
                  <a:pt x="13550" y="19628"/>
                </a:cubicBezTo>
                <a:lnTo>
                  <a:pt x="13550" y="19628"/>
                </a:lnTo>
                <a:close/>
                <a:moveTo>
                  <a:pt x="9026" y="15677"/>
                </a:moveTo>
                <a:cubicBezTo>
                  <a:pt x="9018" y="15681"/>
                  <a:pt x="9009" y="15684"/>
                  <a:pt x="9001" y="15687"/>
                </a:cubicBezTo>
                <a:cubicBezTo>
                  <a:pt x="9013" y="15690"/>
                  <a:pt x="9022" y="15693"/>
                  <a:pt x="9039" y="15697"/>
                </a:cubicBezTo>
                <a:cubicBezTo>
                  <a:pt x="9035" y="15690"/>
                  <a:pt x="9031" y="15684"/>
                  <a:pt x="9026" y="15677"/>
                </a:cubicBezTo>
                <a:close/>
                <a:moveTo>
                  <a:pt x="13370" y="19741"/>
                </a:moveTo>
                <a:cubicBezTo>
                  <a:pt x="13370" y="19725"/>
                  <a:pt x="13370" y="19712"/>
                  <a:pt x="13370" y="19696"/>
                </a:cubicBezTo>
                <a:lnTo>
                  <a:pt x="13374" y="19696"/>
                </a:lnTo>
                <a:cubicBezTo>
                  <a:pt x="13365" y="19680"/>
                  <a:pt x="13352" y="19664"/>
                  <a:pt x="13344" y="19651"/>
                </a:cubicBezTo>
                <a:cubicBezTo>
                  <a:pt x="13335" y="19651"/>
                  <a:pt x="13322" y="19651"/>
                  <a:pt x="13314" y="19654"/>
                </a:cubicBezTo>
                <a:lnTo>
                  <a:pt x="13318" y="19654"/>
                </a:lnTo>
                <a:cubicBezTo>
                  <a:pt x="13327" y="19683"/>
                  <a:pt x="13335" y="19712"/>
                  <a:pt x="13344" y="19741"/>
                </a:cubicBezTo>
                <a:lnTo>
                  <a:pt x="13344" y="19741"/>
                </a:lnTo>
                <a:cubicBezTo>
                  <a:pt x="13348" y="19737"/>
                  <a:pt x="13361" y="19737"/>
                  <a:pt x="13370" y="19741"/>
                </a:cubicBezTo>
                <a:cubicBezTo>
                  <a:pt x="13370" y="19737"/>
                  <a:pt x="13370" y="19741"/>
                  <a:pt x="13370" y="19741"/>
                </a:cubicBezTo>
                <a:close/>
                <a:moveTo>
                  <a:pt x="8080" y="15462"/>
                </a:moveTo>
                <a:cubicBezTo>
                  <a:pt x="8102" y="15478"/>
                  <a:pt x="8123" y="15494"/>
                  <a:pt x="8141" y="15507"/>
                </a:cubicBezTo>
                <a:cubicBezTo>
                  <a:pt x="8141" y="15507"/>
                  <a:pt x="8141" y="15504"/>
                  <a:pt x="8141" y="15504"/>
                </a:cubicBezTo>
                <a:cubicBezTo>
                  <a:pt x="8145" y="15488"/>
                  <a:pt x="8149" y="15475"/>
                  <a:pt x="8153" y="15459"/>
                </a:cubicBezTo>
                <a:cubicBezTo>
                  <a:pt x="8132" y="15462"/>
                  <a:pt x="8110" y="15462"/>
                  <a:pt x="8080" y="15462"/>
                </a:cubicBezTo>
                <a:lnTo>
                  <a:pt x="8080" y="15462"/>
                </a:lnTo>
                <a:close/>
                <a:moveTo>
                  <a:pt x="13636" y="19651"/>
                </a:moveTo>
                <a:cubicBezTo>
                  <a:pt x="13623" y="19651"/>
                  <a:pt x="13615" y="19651"/>
                  <a:pt x="13602" y="19651"/>
                </a:cubicBezTo>
                <a:lnTo>
                  <a:pt x="13602" y="19651"/>
                </a:lnTo>
                <a:cubicBezTo>
                  <a:pt x="13593" y="19667"/>
                  <a:pt x="13585" y="19680"/>
                  <a:pt x="13576" y="19696"/>
                </a:cubicBezTo>
                <a:lnTo>
                  <a:pt x="13572" y="19696"/>
                </a:lnTo>
                <a:cubicBezTo>
                  <a:pt x="13602" y="19696"/>
                  <a:pt x="13632" y="19696"/>
                  <a:pt x="13662" y="19696"/>
                </a:cubicBezTo>
                <a:cubicBezTo>
                  <a:pt x="13662" y="19696"/>
                  <a:pt x="13662" y="19699"/>
                  <a:pt x="13662" y="19699"/>
                </a:cubicBezTo>
                <a:cubicBezTo>
                  <a:pt x="13653" y="19680"/>
                  <a:pt x="13645" y="19667"/>
                  <a:pt x="13636" y="19651"/>
                </a:cubicBezTo>
                <a:lnTo>
                  <a:pt x="13636" y="19651"/>
                </a:lnTo>
                <a:close/>
                <a:moveTo>
                  <a:pt x="9852" y="15838"/>
                </a:moveTo>
                <a:cubicBezTo>
                  <a:pt x="9805" y="15809"/>
                  <a:pt x="9775" y="15847"/>
                  <a:pt x="9736" y="15857"/>
                </a:cubicBezTo>
                <a:lnTo>
                  <a:pt x="9736" y="15857"/>
                </a:lnTo>
                <a:cubicBezTo>
                  <a:pt x="9775" y="15847"/>
                  <a:pt x="9813" y="15841"/>
                  <a:pt x="9852" y="15838"/>
                </a:cubicBezTo>
                <a:lnTo>
                  <a:pt x="9852" y="15838"/>
                </a:lnTo>
                <a:close/>
                <a:moveTo>
                  <a:pt x="8171" y="15395"/>
                </a:moveTo>
                <a:cubicBezTo>
                  <a:pt x="8162" y="15372"/>
                  <a:pt x="8153" y="15350"/>
                  <a:pt x="8145" y="15331"/>
                </a:cubicBezTo>
                <a:cubicBezTo>
                  <a:pt x="8145" y="15331"/>
                  <a:pt x="8145" y="15328"/>
                  <a:pt x="8149" y="15328"/>
                </a:cubicBezTo>
                <a:cubicBezTo>
                  <a:pt x="8166" y="15347"/>
                  <a:pt x="8085" y="15388"/>
                  <a:pt x="8171" y="15395"/>
                </a:cubicBezTo>
                <a:lnTo>
                  <a:pt x="8171" y="15395"/>
                </a:lnTo>
                <a:close/>
                <a:moveTo>
                  <a:pt x="9676" y="15944"/>
                </a:moveTo>
                <a:cubicBezTo>
                  <a:pt x="9714" y="15944"/>
                  <a:pt x="9753" y="15947"/>
                  <a:pt x="9796" y="15947"/>
                </a:cubicBezTo>
                <a:cubicBezTo>
                  <a:pt x="9796" y="15947"/>
                  <a:pt x="9796" y="15947"/>
                  <a:pt x="9796" y="15947"/>
                </a:cubicBezTo>
                <a:cubicBezTo>
                  <a:pt x="9766" y="15931"/>
                  <a:pt x="9740" y="15918"/>
                  <a:pt x="9714" y="15902"/>
                </a:cubicBezTo>
                <a:cubicBezTo>
                  <a:pt x="9714" y="15902"/>
                  <a:pt x="9719" y="15902"/>
                  <a:pt x="9719" y="15905"/>
                </a:cubicBezTo>
                <a:cubicBezTo>
                  <a:pt x="9697" y="15918"/>
                  <a:pt x="9689" y="15931"/>
                  <a:pt x="9676" y="15944"/>
                </a:cubicBezTo>
                <a:lnTo>
                  <a:pt x="9676" y="15944"/>
                </a:lnTo>
                <a:close/>
                <a:moveTo>
                  <a:pt x="8407" y="15372"/>
                </a:moveTo>
                <a:cubicBezTo>
                  <a:pt x="8416" y="15350"/>
                  <a:pt x="8429" y="15331"/>
                  <a:pt x="8437" y="15308"/>
                </a:cubicBezTo>
                <a:cubicBezTo>
                  <a:pt x="8437" y="15308"/>
                  <a:pt x="8433" y="15305"/>
                  <a:pt x="8433" y="15305"/>
                </a:cubicBezTo>
                <a:cubicBezTo>
                  <a:pt x="8424" y="15331"/>
                  <a:pt x="8416" y="15353"/>
                  <a:pt x="8407" y="15372"/>
                </a:cubicBezTo>
                <a:cubicBezTo>
                  <a:pt x="8407" y="15376"/>
                  <a:pt x="8407" y="15372"/>
                  <a:pt x="8407" y="15372"/>
                </a:cubicBezTo>
                <a:close/>
                <a:moveTo>
                  <a:pt x="14406" y="20732"/>
                </a:moveTo>
                <a:cubicBezTo>
                  <a:pt x="14376" y="20726"/>
                  <a:pt x="14346" y="20716"/>
                  <a:pt x="14316" y="20710"/>
                </a:cubicBezTo>
                <a:cubicBezTo>
                  <a:pt x="14307" y="20716"/>
                  <a:pt x="14294" y="20726"/>
                  <a:pt x="14286" y="20732"/>
                </a:cubicBezTo>
                <a:lnTo>
                  <a:pt x="14290" y="20732"/>
                </a:lnTo>
                <a:cubicBezTo>
                  <a:pt x="14324" y="20752"/>
                  <a:pt x="14363" y="20752"/>
                  <a:pt x="14406" y="20732"/>
                </a:cubicBezTo>
                <a:lnTo>
                  <a:pt x="14406" y="20732"/>
                </a:lnTo>
                <a:close/>
                <a:moveTo>
                  <a:pt x="6343" y="16104"/>
                </a:moveTo>
                <a:cubicBezTo>
                  <a:pt x="6334" y="16088"/>
                  <a:pt x="6322" y="16072"/>
                  <a:pt x="6313" y="16059"/>
                </a:cubicBezTo>
                <a:lnTo>
                  <a:pt x="6313" y="16059"/>
                </a:lnTo>
                <a:cubicBezTo>
                  <a:pt x="6296" y="16066"/>
                  <a:pt x="6274" y="16075"/>
                  <a:pt x="6257" y="16082"/>
                </a:cubicBezTo>
                <a:lnTo>
                  <a:pt x="6253" y="16082"/>
                </a:lnTo>
                <a:cubicBezTo>
                  <a:pt x="6279" y="16085"/>
                  <a:pt x="6279" y="16156"/>
                  <a:pt x="6343" y="16104"/>
                </a:cubicBezTo>
                <a:lnTo>
                  <a:pt x="6343" y="16104"/>
                </a:lnTo>
                <a:close/>
                <a:moveTo>
                  <a:pt x="10381" y="16127"/>
                </a:moveTo>
                <a:cubicBezTo>
                  <a:pt x="10351" y="16098"/>
                  <a:pt x="10321" y="16069"/>
                  <a:pt x="10265" y="16101"/>
                </a:cubicBezTo>
                <a:cubicBezTo>
                  <a:pt x="10265" y="16101"/>
                  <a:pt x="10265" y="16098"/>
                  <a:pt x="10265" y="16098"/>
                </a:cubicBezTo>
                <a:cubicBezTo>
                  <a:pt x="10304" y="16107"/>
                  <a:pt x="10342" y="16117"/>
                  <a:pt x="10381" y="16127"/>
                </a:cubicBezTo>
                <a:cubicBezTo>
                  <a:pt x="10385" y="16123"/>
                  <a:pt x="10381" y="16127"/>
                  <a:pt x="10381" y="16127"/>
                </a:cubicBezTo>
                <a:close/>
                <a:moveTo>
                  <a:pt x="10544" y="16184"/>
                </a:moveTo>
                <a:cubicBezTo>
                  <a:pt x="10553" y="16181"/>
                  <a:pt x="10566" y="16175"/>
                  <a:pt x="10574" y="16172"/>
                </a:cubicBezTo>
                <a:cubicBezTo>
                  <a:pt x="10574" y="16168"/>
                  <a:pt x="10570" y="16168"/>
                  <a:pt x="10570" y="16165"/>
                </a:cubicBezTo>
                <a:cubicBezTo>
                  <a:pt x="10562" y="16168"/>
                  <a:pt x="10549" y="16175"/>
                  <a:pt x="10540" y="16178"/>
                </a:cubicBezTo>
                <a:cubicBezTo>
                  <a:pt x="10540" y="16178"/>
                  <a:pt x="10544" y="16181"/>
                  <a:pt x="10544" y="16184"/>
                </a:cubicBezTo>
                <a:close/>
                <a:moveTo>
                  <a:pt x="6373" y="16188"/>
                </a:moveTo>
                <a:cubicBezTo>
                  <a:pt x="6373" y="16204"/>
                  <a:pt x="6373" y="16220"/>
                  <a:pt x="6373" y="16233"/>
                </a:cubicBezTo>
                <a:cubicBezTo>
                  <a:pt x="6373" y="16233"/>
                  <a:pt x="6369" y="16233"/>
                  <a:pt x="6369" y="16233"/>
                </a:cubicBezTo>
                <a:cubicBezTo>
                  <a:pt x="6408" y="16226"/>
                  <a:pt x="6446" y="16217"/>
                  <a:pt x="6485" y="16210"/>
                </a:cubicBezTo>
                <a:lnTo>
                  <a:pt x="6485" y="16213"/>
                </a:lnTo>
                <a:cubicBezTo>
                  <a:pt x="6446" y="16204"/>
                  <a:pt x="6408" y="16197"/>
                  <a:pt x="6373" y="16188"/>
                </a:cubicBezTo>
                <a:lnTo>
                  <a:pt x="6373" y="16188"/>
                </a:lnTo>
                <a:close/>
                <a:moveTo>
                  <a:pt x="9706" y="493"/>
                </a:moveTo>
                <a:cubicBezTo>
                  <a:pt x="9719" y="503"/>
                  <a:pt x="9727" y="509"/>
                  <a:pt x="9740" y="519"/>
                </a:cubicBezTo>
                <a:lnTo>
                  <a:pt x="9736" y="519"/>
                </a:lnTo>
                <a:cubicBezTo>
                  <a:pt x="9788" y="496"/>
                  <a:pt x="9745" y="474"/>
                  <a:pt x="9736" y="451"/>
                </a:cubicBezTo>
                <a:cubicBezTo>
                  <a:pt x="9736" y="451"/>
                  <a:pt x="9736" y="451"/>
                  <a:pt x="9736" y="451"/>
                </a:cubicBezTo>
                <a:cubicBezTo>
                  <a:pt x="9727" y="464"/>
                  <a:pt x="9719" y="480"/>
                  <a:pt x="9706" y="493"/>
                </a:cubicBezTo>
                <a:lnTo>
                  <a:pt x="9706" y="493"/>
                </a:lnTo>
                <a:close/>
                <a:moveTo>
                  <a:pt x="10329" y="16236"/>
                </a:moveTo>
                <a:cubicBezTo>
                  <a:pt x="10329" y="16258"/>
                  <a:pt x="10329" y="16278"/>
                  <a:pt x="10329" y="16300"/>
                </a:cubicBezTo>
                <a:lnTo>
                  <a:pt x="10329" y="16300"/>
                </a:lnTo>
                <a:cubicBezTo>
                  <a:pt x="10338" y="16300"/>
                  <a:pt x="10351" y="16300"/>
                  <a:pt x="10359" y="16300"/>
                </a:cubicBezTo>
                <a:lnTo>
                  <a:pt x="10359" y="16303"/>
                </a:lnTo>
                <a:cubicBezTo>
                  <a:pt x="10368" y="16287"/>
                  <a:pt x="10381" y="16271"/>
                  <a:pt x="10390" y="16258"/>
                </a:cubicBezTo>
                <a:cubicBezTo>
                  <a:pt x="10390" y="16258"/>
                  <a:pt x="10385" y="16258"/>
                  <a:pt x="10385" y="16258"/>
                </a:cubicBezTo>
                <a:cubicBezTo>
                  <a:pt x="10364" y="16249"/>
                  <a:pt x="10347" y="16242"/>
                  <a:pt x="10329" y="16236"/>
                </a:cubicBezTo>
                <a:lnTo>
                  <a:pt x="10329" y="16236"/>
                </a:lnTo>
                <a:close/>
                <a:moveTo>
                  <a:pt x="10299" y="16387"/>
                </a:moveTo>
                <a:cubicBezTo>
                  <a:pt x="10286" y="16387"/>
                  <a:pt x="10278" y="16387"/>
                  <a:pt x="10265" y="16387"/>
                </a:cubicBezTo>
                <a:lnTo>
                  <a:pt x="10269" y="16390"/>
                </a:lnTo>
                <a:cubicBezTo>
                  <a:pt x="10261" y="16403"/>
                  <a:pt x="10252" y="16419"/>
                  <a:pt x="10239" y="16432"/>
                </a:cubicBezTo>
                <a:cubicBezTo>
                  <a:pt x="10239" y="16432"/>
                  <a:pt x="10235" y="16428"/>
                  <a:pt x="10235" y="16428"/>
                </a:cubicBezTo>
                <a:cubicBezTo>
                  <a:pt x="10265" y="16422"/>
                  <a:pt x="10321" y="16438"/>
                  <a:pt x="10299" y="16387"/>
                </a:cubicBezTo>
                <a:lnTo>
                  <a:pt x="10299" y="16387"/>
                </a:lnTo>
                <a:close/>
                <a:moveTo>
                  <a:pt x="9740" y="14933"/>
                </a:moveTo>
                <a:cubicBezTo>
                  <a:pt x="9757" y="14955"/>
                  <a:pt x="9646" y="14978"/>
                  <a:pt x="9740" y="15000"/>
                </a:cubicBezTo>
                <a:cubicBezTo>
                  <a:pt x="9740" y="15000"/>
                  <a:pt x="9736" y="15000"/>
                  <a:pt x="9736" y="15000"/>
                </a:cubicBezTo>
                <a:cubicBezTo>
                  <a:pt x="9749" y="14994"/>
                  <a:pt x="9757" y="14984"/>
                  <a:pt x="9770" y="14978"/>
                </a:cubicBezTo>
                <a:lnTo>
                  <a:pt x="9766" y="14978"/>
                </a:lnTo>
                <a:cubicBezTo>
                  <a:pt x="9766" y="14962"/>
                  <a:pt x="9766" y="14949"/>
                  <a:pt x="9766" y="14933"/>
                </a:cubicBezTo>
                <a:cubicBezTo>
                  <a:pt x="9766" y="14933"/>
                  <a:pt x="9766" y="14936"/>
                  <a:pt x="9766" y="14936"/>
                </a:cubicBezTo>
                <a:cubicBezTo>
                  <a:pt x="9757" y="14933"/>
                  <a:pt x="9749" y="14933"/>
                  <a:pt x="9740" y="14933"/>
                </a:cubicBezTo>
                <a:lnTo>
                  <a:pt x="9740" y="14933"/>
                </a:lnTo>
                <a:close/>
                <a:moveTo>
                  <a:pt x="9173" y="16653"/>
                </a:moveTo>
                <a:cubicBezTo>
                  <a:pt x="9164" y="16634"/>
                  <a:pt x="9160" y="16605"/>
                  <a:pt x="9117" y="16621"/>
                </a:cubicBezTo>
                <a:cubicBezTo>
                  <a:pt x="9134" y="16634"/>
                  <a:pt x="9155" y="16643"/>
                  <a:pt x="9173" y="16653"/>
                </a:cubicBezTo>
                <a:cubicBezTo>
                  <a:pt x="9173" y="16653"/>
                  <a:pt x="9173" y="16653"/>
                  <a:pt x="9173" y="16653"/>
                </a:cubicBezTo>
                <a:close/>
                <a:moveTo>
                  <a:pt x="9886" y="14670"/>
                </a:moveTo>
                <a:cubicBezTo>
                  <a:pt x="9848" y="14670"/>
                  <a:pt x="9805" y="14670"/>
                  <a:pt x="9766" y="14670"/>
                </a:cubicBezTo>
                <a:lnTo>
                  <a:pt x="9766" y="14666"/>
                </a:lnTo>
                <a:cubicBezTo>
                  <a:pt x="9766" y="14682"/>
                  <a:pt x="9766" y="14698"/>
                  <a:pt x="9766" y="14711"/>
                </a:cubicBezTo>
                <a:lnTo>
                  <a:pt x="9766" y="14708"/>
                </a:lnTo>
                <a:cubicBezTo>
                  <a:pt x="9805" y="14698"/>
                  <a:pt x="9843" y="14682"/>
                  <a:pt x="9886" y="14670"/>
                </a:cubicBezTo>
                <a:cubicBezTo>
                  <a:pt x="9882" y="14666"/>
                  <a:pt x="9886" y="14670"/>
                  <a:pt x="9886" y="14670"/>
                </a:cubicBezTo>
                <a:close/>
                <a:moveTo>
                  <a:pt x="17446" y="21416"/>
                </a:moveTo>
                <a:cubicBezTo>
                  <a:pt x="17446" y="21387"/>
                  <a:pt x="17446" y="21355"/>
                  <a:pt x="17446" y="21326"/>
                </a:cubicBezTo>
                <a:cubicBezTo>
                  <a:pt x="17446" y="21326"/>
                  <a:pt x="17446" y="21326"/>
                  <a:pt x="17446" y="21326"/>
                </a:cubicBezTo>
                <a:cubicBezTo>
                  <a:pt x="17425" y="21326"/>
                  <a:pt x="17403" y="21329"/>
                  <a:pt x="17386" y="21329"/>
                </a:cubicBezTo>
                <a:lnTo>
                  <a:pt x="17386" y="21329"/>
                </a:lnTo>
                <a:cubicBezTo>
                  <a:pt x="17408" y="21355"/>
                  <a:pt x="17425" y="21387"/>
                  <a:pt x="17446" y="21416"/>
                </a:cubicBezTo>
                <a:lnTo>
                  <a:pt x="17446" y="21416"/>
                </a:lnTo>
                <a:close/>
                <a:moveTo>
                  <a:pt x="11804" y="16807"/>
                </a:moveTo>
                <a:cubicBezTo>
                  <a:pt x="11813" y="16807"/>
                  <a:pt x="11826" y="16807"/>
                  <a:pt x="11834" y="16807"/>
                </a:cubicBezTo>
                <a:cubicBezTo>
                  <a:pt x="11834" y="16807"/>
                  <a:pt x="11830" y="16807"/>
                  <a:pt x="11830" y="16807"/>
                </a:cubicBezTo>
                <a:cubicBezTo>
                  <a:pt x="11843" y="16785"/>
                  <a:pt x="11895" y="16772"/>
                  <a:pt x="11860" y="16740"/>
                </a:cubicBezTo>
                <a:cubicBezTo>
                  <a:pt x="11860" y="16740"/>
                  <a:pt x="11860" y="16743"/>
                  <a:pt x="11860" y="16743"/>
                </a:cubicBezTo>
                <a:cubicBezTo>
                  <a:pt x="11843" y="16749"/>
                  <a:pt x="11822" y="16756"/>
                  <a:pt x="11804" y="16762"/>
                </a:cubicBezTo>
                <a:lnTo>
                  <a:pt x="11804" y="16762"/>
                </a:lnTo>
                <a:cubicBezTo>
                  <a:pt x="11809" y="16775"/>
                  <a:pt x="11809" y="16791"/>
                  <a:pt x="11804" y="16807"/>
                </a:cubicBezTo>
                <a:cubicBezTo>
                  <a:pt x="11804" y="16807"/>
                  <a:pt x="11804" y="16807"/>
                  <a:pt x="11804" y="16807"/>
                </a:cubicBezTo>
                <a:close/>
                <a:moveTo>
                  <a:pt x="19394" y="20466"/>
                </a:moveTo>
                <a:cubicBezTo>
                  <a:pt x="19373" y="20495"/>
                  <a:pt x="19330" y="20524"/>
                  <a:pt x="19394" y="20553"/>
                </a:cubicBezTo>
                <a:cubicBezTo>
                  <a:pt x="19394" y="20553"/>
                  <a:pt x="19390" y="20556"/>
                  <a:pt x="19390" y="20556"/>
                </a:cubicBezTo>
                <a:cubicBezTo>
                  <a:pt x="19394" y="20527"/>
                  <a:pt x="19394" y="20495"/>
                  <a:pt x="19394" y="20466"/>
                </a:cubicBezTo>
                <a:lnTo>
                  <a:pt x="19394" y="20466"/>
                </a:lnTo>
                <a:close/>
                <a:moveTo>
                  <a:pt x="13426" y="19779"/>
                </a:moveTo>
                <a:cubicBezTo>
                  <a:pt x="13469" y="19779"/>
                  <a:pt x="13507" y="19782"/>
                  <a:pt x="13550" y="19782"/>
                </a:cubicBezTo>
                <a:cubicBezTo>
                  <a:pt x="13550" y="19782"/>
                  <a:pt x="13546" y="19786"/>
                  <a:pt x="13546" y="19786"/>
                </a:cubicBezTo>
                <a:cubicBezTo>
                  <a:pt x="13537" y="19773"/>
                  <a:pt x="13524" y="19757"/>
                  <a:pt x="13516" y="19744"/>
                </a:cubicBezTo>
                <a:lnTo>
                  <a:pt x="13520" y="19744"/>
                </a:lnTo>
                <a:cubicBezTo>
                  <a:pt x="13486" y="19753"/>
                  <a:pt x="13456" y="19766"/>
                  <a:pt x="13426" y="19779"/>
                </a:cubicBezTo>
                <a:lnTo>
                  <a:pt x="13426" y="19779"/>
                </a:lnTo>
                <a:close/>
                <a:moveTo>
                  <a:pt x="12630" y="16810"/>
                </a:moveTo>
                <a:cubicBezTo>
                  <a:pt x="12651" y="16817"/>
                  <a:pt x="12669" y="16823"/>
                  <a:pt x="12690" y="16830"/>
                </a:cubicBezTo>
                <a:lnTo>
                  <a:pt x="12690" y="16830"/>
                </a:lnTo>
                <a:cubicBezTo>
                  <a:pt x="12699" y="16814"/>
                  <a:pt x="12712" y="16797"/>
                  <a:pt x="12720" y="16785"/>
                </a:cubicBezTo>
                <a:cubicBezTo>
                  <a:pt x="12720" y="16785"/>
                  <a:pt x="12716" y="16788"/>
                  <a:pt x="12716" y="16788"/>
                </a:cubicBezTo>
                <a:cubicBezTo>
                  <a:pt x="12690" y="16794"/>
                  <a:pt x="12660" y="16804"/>
                  <a:pt x="12630" y="16810"/>
                </a:cubicBezTo>
                <a:cubicBezTo>
                  <a:pt x="12630" y="16810"/>
                  <a:pt x="12630" y="16810"/>
                  <a:pt x="12630" y="16810"/>
                </a:cubicBezTo>
                <a:close/>
                <a:moveTo>
                  <a:pt x="10441" y="16823"/>
                </a:moveTo>
                <a:cubicBezTo>
                  <a:pt x="10484" y="16823"/>
                  <a:pt x="10523" y="16823"/>
                  <a:pt x="10566" y="16823"/>
                </a:cubicBezTo>
                <a:cubicBezTo>
                  <a:pt x="10566" y="16823"/>
                  <a:pt x="10566" y="16823"/>
                  <a:pt x="10566" y="16823"/>
                </a:cubicBezTo>
                <a:cubicBezTo>
                  <a:pt x="10527" y="16817"/>
                  <a:pt x="10484" y="16794"/>
                  <a:pt x="10441" y="16823"/>
                </a:cubicBezTo>
                <a:lnTo>
                  <a:pt x="10441" y="16823"/>
                </a:lnTo>
                <a:close/>
                <a:moveTo>
                  <a:pt x="10768" y="13922"/>
                </a:moveTo>
                <a:cubicBezTo>
                  <a:pt x="10759" y="13909"/>
                  <a:pt x="10751" y="13893"/>
                  <a:pt x="10764" y="13915"/>
                </a:cubicBezTo>
                <a:cubicBezTo>
                  <a:pt x="10759" y="13890"/>
                  <a:pt x="10764" y="13906"/>
                  <a:pt x="10768" y="13922"/>
                </a:cubicBezTo>
                <a:cubicBezTo>
                  <a:pt x="10764" y="13922"/>
                  <a:pt x="10768" y="13922"/>
                  <a:pt x="10768" y="13922"/>
                </a:cubicBezTo>
                <a:close/>
                <a:moveTo>
                  <a:pt x="19429" y="20639"/>
                </a:moveTo>
                <a:cubicBezTo>
                  <a:pt x="19437" y="20630"/>
                  <a:pt x="19446" y="20617"/>
                  <a:pt x="19459" y="20601"/>
                </a:cubicBezTo>
                <a:cubicBezTo>
                  <a:pt x="19433" y="20598"/>
                  <a:pt x="19416" y="20598"/>
                  <a:pt x="19394" y="20598"/>
                </a:cubicBezTo>
                <a:cubicBezTo>
                  <a:pt x="19394" y="20598"/>
                  <a:pt x="19394" y="20598"/>
                  <a:pt x="19394" y="20598"/>
                </a:cubicBezTo>
                <a:cubicBezTo>
                  <a:pt x="19386" y="20614"/>
                  <a:pt x="19377" y="20626"/>
                  <a:pt x="19364" y="20642"/>
                </a:cubicBezTo>
                <a:lnTo>
                  <a:pt x="19364" y="20642"/>
                </a:lnTo>
                <a:cubicBezTo>
                  <a:pt x="19381" y="20646"/>
                  <a:pt x="19399" y="20646"/>
                  <a:pt x="19416" y="20649"/>
                </a:cubicBezTo>
                <a:cubicBezTo>
                  <a:pt x="19416" y="20646"/>
                  <a:pt x="19429" y="20639"/>
                  <a:pt x="19429" y="20639"/>
                </a:cubicBezTo>
                <a:close/>
                <a:moveTo>
                  <a:pt x="13602" y="16846"/>
                </a:moveTo>
                <a:cubicBezTo>
                  <a:pt x="13623" y="16846"/>
                  <a:pt x="13645" y="16846"/>
                  <a:pt x="13675" y="16846"/>
                </a:cubicBezTo>
                <a:cubicBezTo>
                  <a:pt x="13641" y="16820"/>
                  <a:pt x="13619" y="16826"/>
                  <a:pt x="13602" y="16846"/>
                </a:cubicBezTo>
                <a:cubicBezTo>
                  <a:pt x="13602" y="16849"/>
                  <a:pt x="13602" y="16846"/>
                  <a:pt x="13602" y="16846"/>
                </a:cubicBezTo>
                <a:close/>
                <a:moveTo>
                  <a:pt x="9439" y="16923"/>
                </a:moveTo>
                <a:cubicBezTo>
                  <a:pt x="9431" y="16945"/>
                  <a:pt x="9426" y="16964"/>
                  <a:pt x="9418" y="16987"/>
                </a:cubicBezTo>
                <a:cubicBezTo>
                  <a:pt x="9418" y="16987"/>
                  <a:pt x="9422" y="16987"/>
                  <a:pt x="9422" y="16987"/>
                </a:cubicBezTo>
                <a:cubicBezTo>
                  <a:pt x="9426" y="16964"/>
                  <a:pt x="9431" y="16942"/>
                  <a:pt x="9439" y="16923"/>
                </a:cubicBezTo>
                <a:lnTo>
                  <a:pt x="9439" y="16923"/>
                </a:lnTo>
                <a:close/>
                <a:moveTo>
                  <a:pt x="8850" y="13302"/>
                </a:moveTo>
                <a:cubicBezTo>
                  <a:pt x="8863" y="13302"/>
                  <a:pt x="8872" y="13302"/>
                  <a:pt x="8884" y="13302"/>
                </a:cubicBezTo>
                <a:cubicBezTo>
                  <a:pt x="8884" y="13302"/>
                  <a:pt x="8880" y="13302"/>
                  <a:pt x="8880" y="13302"/>
                </a:cubicBezTo>
                <a:cubicBezTo>
                  <a:pt x="8893" y="13302"/>
                  <a:pt x="8902" y="13302"/>
                  <a:pt x="8915" y="13302"/>
                </a:cubicBezTo>
                <a:cubicBezTo>
                  <a:pt x="8915" y="13302"/>
                  <a:pt x="8910" y="13302"/>
                  <a:pt x="8910" y="13302"/>
                </a:cubicBezTo>
                <a:cubicBezTo>
                  <a:pt x="8919" y="13302"/>
                  <a:pt x="8932" y="13302"/>
                  <a:pt x="8940" y="13302"/>
                </a:cubicBezTo>
                <a:lnTo>
                  <a:pt x="8940" y="13306"/>
                </a:lnTo>
                <a:cubicBezTo>
                  <a:pt x="8940" y="13289"/>
                  <a:pt x="8940" y="13277"/>
                  <a:pt x="8940" y="13261"/>
                </a:cubicBezTo>
                <a:lnTo>
                  <a:pt x="8940" y="13264"/>
                </a:lnTo>
                <a:cubicBezTo>
                  <a:pt x="8902" y="13261"/>
                  <a:pt x="8841" y="13245"/>
                  <a:pt x="8850" y="13302"/>
                </a:cubicBezTo>
                <a:lnTo>
                  <a:pt x="8850" y="13302"/>
                </a:lnTo>
                <a:close/>
                <a:moveTo>
                  <a:pt x="14079" y="20665"/>
                </a:moveTo>
                <a:cubicBezTo>
                  <a:pt x="14109" y="20649"/>
                  <a:pt x="14139" y="20636"/>
                  <a:pt x="14169" y="20620"/>
                </a:cubicBezTo>
                <a:cubicBezTo>
                  <a:pt x="14169" y="20620"/>
                  <a:pt x="14169" y="20623"/>
                  <a:pt x="14169" y="20623"/>
                </a:cubicBezTo>
                <a:cubicBezTo>
                  <a:pt x="14139" y="20623"/>
                  <a:pt x="14109" y="20623"/>
                  <a:pt x="14079" y="20623"/>
                </a:cubicBezTo>
                <a:cubicBezTo>
                  <a:pt x="14079" y="20623"/>
                  <a:pt x="14083" y="20620"/>
                  <a:pt x="14083" y="20620"/>
                </a:cubicBezTo>
                <a:cubicBezTo>
                  <a:pt x="14079" y="20636"/>
                  <a:pt x="14079" y="20649"/>
                  <a:pt x="14079" y="20665"/>
                </a:cubicBezTo>
                <a:lnTo>
                  <a:pt x="14079" y="20665"/>
                </a:lnTo>
                <a:close/>
                <a:moveTo>
                  <a:pt x="21170" y="20575"/>
                </a:moveTo>
                <a:cubicBezTo>
                  <a:pt x="21174" y="20591"/>
                  <a:pt x="21179" y="20607"/>
                  <a:pt x="21170" y="20575"/>
                </a:cubicBezTo>
                <a:cubicBezTo>
                  <a:pt x="21166" y="20607"/>
                  <a:pt x="21170" y="20588"/>
                  <a:pt x="21170" y="20575"/>
                </a:cubicBezTo>
                <a:cubicBezTo>
                  <a:pt x="21170" y="20572"/>
                  <a:pt x="21170" y="20575"/>
                  <a:pt x="21170" y="20575"/>
                </a:cubicBezTo>
                <a:close/>
                <a:moveTo>
                  <a:pt x="14255" y="19208"/>
                </a:moveTo>
                <a:cubicBezTo>
                  <a:pt x="14286" y="19217"/>
                  <a:pt x="14316" y="19224"/>
                  <a:pt x="14346" y="19233"/>
                </a:cubicBezTo>
                <a:cubicBezTo>
                  <a:pt x="14346" y="19217"/>
                  <a:pt x="14346" y="19201"/>
                  <a:pt x="14346" y="19189"/>
                </a:cubicBezTo>
                <a:cubicBezTo>
                  <a:pt x="14324" y="19182"/>
                  <a:pt x="14303" y="19172"/>
                  <a:pt x="14286" y="19166"/>
                </a:cubicBezTo>
                <a:lnTo>
                  <a:pt x="14290" y="19166"/>
                </a:lnTo>
                <a:cubicBezTo>
                  <a:pt x="14277" y="19182"/>
                  <a:pt x="14268" y="19195"/>
                  <a:pt x="14255" y="19208"/>
                </a:cubicBezTo>
                <a:lnTo>
                  <a:pt x="14255" y="19208"/>
                </a:lnTo>
                <a:close/>
                <a:moveTo>
                  <a:pt x="14376" y="19121"/>
                </a:moveTo>
                <a:cubicBezTo>
                  <a:pt x="14384" y="19137"/>
                  <a:pt x="14393" y="19153"/>
                  <a:pt x="14402" y="19166"/>
                </a:cubicBezTo>
                <a:cubicBezTo>
                  <a:pt x="14410" y="19166"/>
                  <a:pt x="14423" y="19166"/>
                  <a:pt x="14432" y="19166"/>
                </a:cubicBezTo>
                <a:cubicBezTo>
                  <a:pt x="14440" y="19150"/>
                  <a:pt x="14453" y="19137"/>
                  <a:pt x="14462" y="19121"/>
                </a:cubicBezTo>
                <a:cubicBezTo>
                  <a:pt x="14462" y="19115"/>
                  <a:pt x="14462" y="19105"/>
                  <a:pt x="14458" y="19099"/>
                </a:cubicBezTo>
                <a:cubicBezTo>
                  <a:pt x="14458" y="19099"/>
                  <a:pt x="14462" y="19099"/>
                  <a:pt x="14462" y="19099"/>
                </a:cubicBezTo>
                <a:cubicBezTo>
                  <a:pt x="14432" y="19108"/>
                  <a:pt x="14402" y="19115"/>
                  <a:pt x="14376" y="19121"/>
                </a:cubicBezTo>
                <a:lnTo>
                  <a:pt x="14376" y="19121"/>
                </a:lnTo>
                <a:close/>
                <a:moveTo>
                  <a:pt x="15408" y="19079"/>
                </a:moveTo>
                <a:cubicBezTo>
                  <a:pt x="15378" y="19079"/>
                  <a:pt x="15348" y="19079"/>
                  <a:pt x="15318" y="19079"/>
                </a:cubicBezTo>
                <a:cubicBezTo>
                  <a:pt x="15318" y="19095"/>
                  <a:pt x="15318" y="19108"/>
                  <a:pt x="15318" y="19124"/>
                </a:cubicBezTo>
                <a:cubicBezTo>
                  <a:pt x="15326" y="19124"/>
                  <a:pt x="15339" y="19124"/>
                  <a:pt x="15348" y="19124"/>
                </a:cubicBezTo>
                <a:cubicBezTo>
                  <a:pt x="15348" y="19124"/>
                  <a:pt x="15343" y="19124"/>
                  <a:pt x="15343" y="19124"/>
                </a:cubicBezTo>
                <a:cubicBezTo>
                  <a:pt x="15352" y="19124"/>
                  <a:pt x="15365" y="19124"/>
                  <a:pt x="15374" y="19124"/>
                </a:cubicBezTo>
                <a:cubicBezTo>
                  <a:pt x="15374" y="19124"/>
                  <a:pt x="15374" y="19124"/>
                  <a:pt x="15374" y="19124"/>
                </a:cubicBezTo>
                <a:cubicBezTo>
                  <a:pt x="15386" y="19105"/>
                  <a:pt x="15399" y="19092"/>
                  <a:pt x="15408" y="19079"/>
                </a:cubicBezTo>
                <a:lnTo>
                  <a:pt x="15408" y="19079"/>
                </a:lnTo>
                <a:close/>
                <a:moveTo>
                  <a:pt x="7078" y="17314"/>
                </a:moveTo>
                <a:cubicBezTo>
                  <a:pt x="7057" y="17298"/>
                  <a:pt x="7048" y="17260"/>
                  <a:pt x="6975" y="17285"/>
                </a:cubicBezTo>
                <a:cubicBezTo>
                  <a:pt x="7023" y="17298"/>
                  <a:pt x="7053" y="17305"/>
                  <a:pt x="7078" y="17314"/>
                </a:cubicBezTo>
                <a:cubicBezTo>
                  <a:pt x="7078" y="17314"/>
                  <a:pt x="7078" y="17314"/>
                  <a:pt x="7078" y="17314"/>
                </a:cubicBezTo>
                <a:close/>
                <a:moveTo>
                  <a:pt x="8351" y="12442"/>
                </a:moveTo>
                <a:cubicBezTo>
                  <a:pt x="8343" y="12442"/>
                  <a:pt x="8330" y="12442"/>
                  <a:pt x="8321" y="12439"/>
                </a:cubicBezTo>
                <a:cubicBezTo>
                  <a:pt x="8321" y="12461"/>
                  <a:pt x="8321" y="12484"/>
                  <a:pt x="8321" y="12506"/>
                </a:cubicBezTo>
                <a:cubicBezTo>
                  <a:pt x="8321" y="12506"/>
                  <a:pt x="8321" y="12510"/>
                  <a:pt x="8321" y="12510"/>
                </a:cubicBezTo>
                <a:cubicBezTo>
                  <a:pt x="8330" y="12516"/>
                  <a:pt x="8343" y="12522"/>
                  <a:pt x="8351" y="12532"/>
                </a:cubicBezTo>
                <a:cubicBezTo>
                  <a:pt x="8351" y="12532"/>
                  <a:pt x="8347" y="12532"/>
                  <a:pt x="8347" y="12532"/>
                </a:cubicBezTo>
                <a:cubicBezTo>
                  <a:pt x="8360" y="12532"/>
                  <a:pt x="8368" y="12532"/>
                  <a:pt x="8381" y="12532"/>
                </a:cubicBezTo>
                <a:cubicBezTo>
                  <a:pt x="8381" y="12532"/>
                  <a:pt x="8377" y="12535"/>
                  <a:pt x="8377" y="12535"/>
                </a:cubicBezTo>
                <a:cubicBezTo>
                  <a:pt x="8377" y="12519"/>
                  <a:pt x="8377" y="12503"/>
                  <a:pt x="8377" y="12490"/>
                </a:cubicBezTo>
                <a:cubicBezTo>
                  <a:pt x="8377" y="12490"/>
                  <a:pt x="8377" y="12494"/>
                  <a:pt x="8377" y="12494"/>
                </a:cubicBezTo>
                <a:cubicBezTo>
                  <a:pt x="8368" y="12471"/>
                  <a:pt x="8356" y="12455"/>
                  <a:pt x="8351" y="12442"/>
                </a:cubicBezTo>
                <a:lnTo>
                  <a:pt x="8351" y="12442"/>
                </a:lnTo>
                <a:close/>
                <a:moveTo>
                  <a:pt x="20018" y="19917"/>
                </a:moveTo>
                <a:cubicBezTo>
                  <a:pt x="19966" y="19978"/>
                  <a:pt x="20018" y="19962"/>
                  <a:pt x="20078" y="19956"/>
                </a:cubicBezTo>
                <a:cubicBezTo>
                  <a:pt x="20048" y="19936"/>
                  <a:pt x="20031" y="19924"/>
                  <a:pt x="20018" y="19917"/>
                </a:cubicBezTo>
                <a:cubicBezTo>
                  <a:pt x="20013" y="19914"/>
                  <a:pt x="20018" y="19917"/>
                  <a:pt x="20018" y="19917"/>
                </a:cubicBezTo>
                <a:close/>
                <a:moveTo>
                  <a:pt x="14638" y="20841"/>
                </a:moveTo>
                <a:cubicBezTo>
                  <a:pt x="14621" y="20835"/>
                  <a:pt x="14599" y="20829"/>
                  <a:pt x="14582" y="20822"/>
                </a:cubicBezTo>
                <a:cubicBezTo>
                  <a:pt x="14582" y="20822"/>
                  <a:pt x="14582" y="20819"/>
                  <a:pt x="14582" y="20822"/>
                </a:cubicBezTo>
                <a:cubicBezTo>
                  <a:pt x="14582" y="20845"/>
                  <a:pt x="14582" y="20864"/>
                  <a:pt x="14582" y="20886"/>
                </a:cubicBezTo>
                <a:cubicBezTo>
                  <a:pt x="14582" y="20886"/>
                  <a:pt x="14582" y="20886"/>
                  <a:pt x="14582" y="20886"/>
                </a:cubicBezTo>
                <a:cubicBezTo>
                  <a:pt x="14591" y="20886"/>
                  <a:pt x="14604" y="20886"/>
                  <a:pt x="14612" y="20886"/>
                </a:cubicBezTo>
                <a:cubicBezTo>
                  <a:pt x="14612" y="20886"/>
                  <a:pt x="14612" y="20886"/>
                  <a:pt x="14612" y="20886"/>
                </a:cubicBezTo>
                <a:cubicBezTo>
                  <a:pt x="14621" y="20870"/>
                  <a:pt x="14630" y="20854"/>
                  <a:pt x="14638" y="20841"/>
                </a:cubicBezTo>
                <a:lnTo>
                  <a:pt x="14638" y="20841"/>
                </a:lnTo>
                <a:close/>
                <a:moveTo>
                  <a:pt x="9560" y="18084"/>
                </a:moveTo>
                <a:cubicBezTo>
                  <a:pt x="9560" y="18091"/>
                  <a:pt x="9560" y="18101"/>
                  <a:pt x="9560" y="18107"/>
                </a:cubicBezTo>
                <a:cubicBezTo>
                  <a:pt x="9560" y="18107"/>
                  <a:pt x="9555" y="18107"/>
                  <a:pt x="9555" y="18107"/>
                </a:cubicBezTo>
                <a:cubicBezTo>
                  <a:pt x="9577" y="18123"/>
                  <a:pt x="9598" y="18139"/>
                  <a:pt x="9620" y="18152"/>
                </a:cubicBezTo>
                <a:cubicBezTo>
                  <a:pt x="9620" y="18152"/>
                  <a:pt x="9616" y="18149"/>
                  <a:pt x="9616" y="18149"/>
                </a:cubicBezTo>
                <a:cubicBezTo>
                  <a:pt x="9624" y="18149"/>
                  <a:pt x="9637" y="18149"/>
                  <a:pt x="9650" y="18149"/>
                </a:cubicBezTo>
                <a:lnTo>
                  <a:pt x="9646" y="18149"/>
                </a:lnTo>
                <a:cubicBezTo>
                  <a:pt x="9646" y="18110"/>
                  <a:pt x="9616" y="18088"/>
                  <a:pt x="9560" y="18084"/>
                </a:cubicBezTo>
                <a:lnTo>
                  <a:pt x="9560" y="18084"/>
                </a:lnTo>
                <a:close/>
                <a:moveTo>
                  <a:pt x="15404" y="20880"/>
                </a:moveTo>
                <a:cubicBezTo>
                  <a:pt x="15425" y="20867"/>
                  <a:pt x="15447" y="20851"/>
                  <a:pt x="15468" y="20838"/>
                </a:cubicBezTo>
                <a:cubicBezTo>
                  <a:pt x="15468" y="20838"/>
                  <a:pt x="15464" y="20841"/>
                  <a:pt x="15464" y="20841"/>
                </a:cubicBezTo>
                <a:cubicBezTo>
                  <a:pt x="15464" y="20825"/>
                  <a:pt x="15464" y="20809"/>
                  <a:pt x="15464" y="20797"/>
                </a:cubicBezTo>
                <a:cubicBezTo>
                  <a:pt x="15442" y="20806"/>
                  <a:pt x="15425" y="20813"/>
                  <a:pt x="15404" y="20822"/>
                </a:cubicBezTo>
                <a:cubicBezTo>
                  <a:pt x="15404" y="20822"/>
                  <a:pt x="15408" y="20822"/>
                  <a:pt x="15408" y="20822"/>
                </a:cubicBezTo>
                <a:cubicBezTo>
                  <a:pt x="15408" y="20841"/>
                  <a:pt x="15408" y="20861"/>
                  <a:pt x="15404" y="20880"/>
                </a:cubicBezTo>
                <a:lnTo>
                  <a:pt x="15404" y="20880"/>
                </a:lnTo>
                <a:close/>
                <a:moveTo>
                  <a:pt x="15730" y="21217"/>
                </a:moveTo>
                <a:cubicBezTo>
                  <a:pt x="15730" y="21194"/>
                  <a:pt x="15730" y="21172"/>
                  <a:pt x="15730" y="21150"/>
                </a:cubicBezTo>
                <a:cubicBezTo>
                  <a:pt x="15730" y="21150"/>
                  <a:pt x="15730" y="21153"/>
                  <a:pt x="15730" y="21153"/>
                </a:cubicBezTo>
                <a:cubicBezTo>
                  <a:pt x="15709" y="21169"/>
                  <a:pt x="15692" y="21182"/>
                  <a:pt x="15670" y="21198"/>
                </a:cubicBezTo>
                <a:lnTo>
                  <a:pt x="15675" y="21194"/>
                </a:lnTo>
                <a:cubicBezTo>
                  <a:pt x="15696" y="21201"/>
                  <a:pt x="15713" y="21207"/>
                  <a:pt x="15730" y="21217"/>
                </a:cubicBezTo>
                <a:lnTo>
                  <a:pt x="15730" y="21217"/>
                </a:lnTo>
                <a:close/>
                <a:moveTo>
                  <a:pt x="14608" y="20443"/>
                </a:moveTo>
                <a:cubicBezTo>
                  <a:pt x="14591" y="20415"/>
                  <a:pt x="14569" y="20386"/>
                  <a:pt x="14522" y="20421"/>
                </a:cubicBezTo>
                <a:cubicBezTo>
                  <a:pt x="14522" y="20421"/>
                  <a:pt x="14522" y="20421"/>
                  <a:pt x="14522" y="20421"/>
                </a:cubicBezTo>
                <a:cubicBezTo>
                  <a:pt x="14552" y="20427"/>
                  <a:pt x="14582" y="20437"/>
                  <a:pt x="14608" y="20443"/>
                </a:cubicBezTo>
                <a:lnTo>
                  <a:pt x="14608" y="20443"/>
                </a:lnTo>
                <a:close/>
                <a:moveTo>
                  <a:pt x="16440" y="18746"/>
                </a:moveTo>
                <a:cubicBezTo>
                  <a:pt x="16461" y="18752"/>
                  <a:pt x="16479" y="18762"/>
                  <a:pt x="16500" y="18768"/>
                </a:cubicBezTo>
                <a:cubicBezTo>
                  <a:pt x="16500" y="18768"/>
                  <a:pt x="16500" y="18771"/>
                  <a:pt x="16500" y="18771"/>
                </a:cubicBezTo>
                <a:cubicBezTo>
                  <a:pt x="16509" y="18758"/>
                  <a:pt x="16517" y="18746"/>
                  <a:pt x="16535" y="18720"/>
                </a:cubicBezTo>
                <a:cubicBezTo>
                  <a:pt x="16492" y="18733"/>
                  <a:pt x="16466" y="18739"/>
                  <a:pt x="16440" y="18746"/>
                </a:cubicBezTo>
                <a:lnTo>
                  <a:pt x="16440" y="18746"/>
                </a:lnTo>
                <a:close/>
                <a:moveTo>
                  <a:pt x="16500" y="18768"/>
                </a:moveTo>
                <a:cubicBezTo>
                  <a:pt x="16530" y="18784"/>
                  <a:pt x="16560" y="18797"/>
                  <a:pt x="16590" y="18813"/>
                </a:cubicBezTo>
                <a:cubicBezTo>
                  <a:pt x="16590" y="18813"/>
                  <a:pt x="16590" y="18816"/>
                  <a:pt x="16590" y="18816"/>
                </a:cubicBezTo>
                <a:cubicBezTo>
                  <a:pt x="16578" y="18775"/>
                  <a:pt x="16543" y="18768"/>
                  <a:pt x="16500" y="18768"/>
                </a:cubicBezTo>
                <a:cubicBezTo>
                  <a:pt x="16500" y="18771"/>
                  <a:pt x="16500" y="18768"/>
                  <a:pt x="16500" y="18768"/>
                </a:cubicBezTo>
                <a:close/>
                <a:moveTo>
                  <a:pt x="18594" y="5455"/>
                </a:moveTo>
                <a:cubicBezTo>
                  <a:pt x="18586" y="5442"/>
                  <a:pt x="18581" y="5426"/>
                  <a:pt x="18594" y="5452"/>
                </a:cubicBezTo>
                <a:cubicBezTo>
                  <a:pt x="18590" y="5426"/>
                  <a:pt x="18590" y="5442"/>
                  <a:pt x="18594" y="5455"/>
                </a:cubicBezTo>
                <a:lnTo>
                  <a:pt x="18594" y="5455"/>
                </a:lnTo>
                <a:close/>
                <a:moveTo>
                  <a:pt x="15051" y="18816"/>
                </a:moveTo>
                <a:cubicBezTo>
                  <a:pt x="15068" y="18816"/>
                  <a:pt x="15085" y="18819"/>
                  <a:pt x="15060" y="18816"/>
                </a:cubicBezTo>
                <a:cubicBezTo>
                  <a:pt x="15081" y="18826"/>
                  <a:pt x="15064" y="18819"/>
                  <a:pt x="15051" y="18816"/>
                </a:cubicBezTo>
                <a:cubicBezTo>
                  <a:pt x="15051" y="18813"/>
                  <a:pt x="15051" y="18816"/>
                  <a:pt x="15051" y="18816"/>
                </a:cubicBezTo>
                <a:close/>
                <a:moveTo>
                  <a:pt x="15421" y="21223"/>
                </a:moveTo>
                <a:cubicBezTo>
                  <a:pt x="15425" y="21220"/>
                  <a:pt x="15429" y="21217"/>
                  <a:pt x="15434" y="21214"/>
                </a:cubicBezTo>
                <a:cubicBezTo>
                  <a:pt x="15429" y="21214"/>
                  <a:pt x="15425" y="21214"/>
                  <a:pt x="15425" y="21214"/>
                </a:cubicBezTo>
                <a:cubicBezTo>
                  <a:pt x="15421" y="21217"/>
                  <a:pt x="15421" y="21220"/>
                  <a:pt x="15421" y="21223"/>
                </a:cubicBezTo>
                <a:close/>
                <a:moveTo>
                  <a:pt x="14638" y="18791"/>
                </a:moveTo>
                <a:cubicBezTo>
                  <a:pt x="14617" y="18784"/>
                  <a:pt x="14599" y="18778"/>
                  <a:pt x="14578" y="18768"/>
                </a:cubicBezTo>
                <a:lnTo>
                  <a:pt x="14578" y="18768"/>
                </a:lnTo>
                <a:cubicBezTo>
                  <a:pt x="14569" y="18768"/>
                  <a:pt x="14561" y="18768"/>
                  <a:pt x="14552" y="18765"/>
                </a:cubicBezTo>
                <a:lnTo>
                  <a:pt x="14556" y="18765"/>
                </a:lnTo>
                <a:cubicBezTo>
                  <a:pt x="14565" y="18810"/>
                  <a:pt x="14599" y="18803"/>
                  <a:pt x="14638" y="18791"/>
                </a:cubicBezTo>
                <a:lnTo>
                  <a:pt x="14638" y="18791"/>
                </a:lnTo>
                <a:close/>
                <a:moveTo>
                  <a:pt x="12174" y="18739"/>
                </a:moveTo>
                <a:cubicBezTo>
                  <a:pt x="12183" y="18739"/>
                  <a:pt x="12191" y="18736"/>
                  <a:pt x="12174" y="18739"/>
                </a:cubicBezTo>
                <a:cubicBezTo>
                  <a:pt x="12191" y="18736"/>
                  <a:pt x="12183" y="18736"/>
                  <a:pt x="12174" y="18739"/>
                </a:cubicBezTo>
                <a:close/>
                <a:moveTo>
                  <a:pt x="14819" y="20556"/>
                </a:moveTo>
                <a:cubicBezTo>
                  <a:pt x="14784" y="20559"/>
                  <a:pt x="14741" y="20553"/>
                  <a:pt x="14754" y="20598"/>
                </a:cubicBezTo>
                <a:cubicBezTo>
                  <a:pt x="14754" y="20598"/>
                  <a:pt x="14754" y="20598"/>
                  <a:pt x="14754" y="20598"/>
                </a:cubicBezTo>
                <a:cubicBezTo>
                  <a:pt x="14776" y="20585"/>
                  <a:pt x="14797" y="20569"/>
                  <a:pt x="14819" y="20556"/>
                </a:cubicBezTo>
                <a:cubicBezTo>
                  <a:pt x="14819" y="20556"/>
                  <a:pt x="14819" y="20556"/>
                  <a:pt x="14819" y="20556"/>
                </a:cubicBezTo>
                <a:close/>
                <a:moveTo>
                  <a:pt x="20013" y="19914"/>
                </a:moveTo>
                <a:cubicBezTo>
                  <a:pt x="20035" y="19911"/>
                  <a:pt x="20052" y="19911"/>
                  <a:pt x="20091" y="19907"/>
                </a:cubicBezTo>
                <a:cubicBezTo>
                  <a:pt x="20044" y="19882"/>
                  <a:pt x="20022" y="19888"/>
                  <a:pt x="20013" y="19914"/>
                </a:cubicBezTo>
                <a:cubicBezTo>
                  <a:pt x="20018" y="19917"/>
                  <a:pt x="20013" y="19914"/>
                  <a:pt x="20013" y="19914"/>
                </a:cubicBezTo>
                <a:close/>
                <a:moveTo>
                  <a:pt x="14698" y="20530"/>
                </a:moveTo>
                <a:cubicBezTo>
                  <a:pt x="14660" y="20530"/>
                  <a:pt x="14621" y="20530"/>
                  <a:pt x="14582" y="20530"/>
                </a:cubicBezTo>
                <a:cubicBezTo>
                  <a:pt x="14582" y="20530"/>
                  <a:pt x="14582" y="20530"/>
                  <a:pt x="14582" y="20530"/>
                </a:cubicBezTo>
                <a:cubicBezTo>
                  <a:pt x="14621" y="20556"/>
                  <a:pt x="14660" y="20565"/>
                  <a:pt x="14698" y="20530"/>
                </a:cubicBezTo>
                <a:cubicBezTo>
                  <a:pt x="14694" y="20530"/>
                  <a:pt x="14698" y="20530"/>
                  <a:pt x="14698" y="20530"/>
                </a:cubicBezTo>
                <a:close/>
                <a:moveTo>
                  <a:pt x="284" y="8167"/>
                </a:moveTo>
                <a:cubicBezTo>
                  <a:pt x="284" y="8148"/>
                  <a:pt x="280" y="8132"/>
                  <a:pt x="280" y="8096"/>
                </a:cubicBezTo>
                <a:cubicBezTo>
                  <a:pt x="245" y="8135"/>
                  <a:pt x="237" y="8157"/>
                  <a:pt x="284" y="8167"/>
                </a:cubicBezTo>
                <a:cubicBezTo>
                  <a:pt x="288" y="8164"/>
                  <a:pt x="284" y="8167"/>
                  <a:pt x="284" y="8167"/>
                </a:cubicBezTo>
                <a:close/>
                <a:moveTo>
                  <a:pt x="12088" y="18473"/>
                </a:moveTo>
                <a:cubicBezTo>
                  <a:pt x="12088" y="18476"/>
                  <a:pt x="12088" y="18479"/>
                  <a:pt x="12092" y="18479"/>
                </a:cubicBezTo>
                <a:cubicBezTo>
                  <a:pt x="12097" y="18479"/>
                  <a:pt x="12101" y="18479"/>
                  <a:pt x="12101" y="18479"/>
                </a:cubicBezTo>
                <a:cubicBezTo>
                  <a:pt x="12101" y="18476"/>
                  <a:pt x="12097" y="18476"/>
                  <a:pt x="12097" y="18473"/>
                </a:cubicBezTo>
                <a:cubicBezTo>
                  <a:pt x="12092" y="18473"/>
                  <a:pt x="12092" y="18473"/>
                  <a:pt x="12088" y="18473"/>
                </a:cubicBezTo>
                <a:close/>
                <a:moveTo>
                  <a:pt x="10007" y="18967"/>
                </a:moveTo>
                <a:cubicBezTo>
                  <a:pt x="9994" y="18967"/>
                  <a:pt x="9985" y="18967"/>
                  <a:pt x="9972" y="18967"/>
                </a:cubicBezTo>
                <a:cubicBezTo>
                  <a:pt x="9972" y="18967"/>
                  <a:pt x="9972" y="18964"/>
                  <a:pt x="9972" y="18964"/>
                </a:cubicBezTo>
                <a:cubicBezTo>
                  <a:pt x="9977" y="18977"/>
                  <a:pt x="9981" y="18993"/>
                  <a:pt x="10003" y="19054"/>
                </a:cubicBezTo>
                <a:cubicBezTo>
                  <a:pt x="10003" y="18993"/>
                  <a:pt x="10003" y="18980"/>
                  <a:pt x="10007" y="18967"/>
                </a:cubicBezTo>
                <a:lnTo>
                  <a:pt x="10007" y="18967"/>
                </a:lnTo>
                <a:close/>
                <a:moveTo>
                  <a:pt x="12957" y="18482"/>
                </a:moveTo>
                <a:cubicBezTo>
                  <a:pt x="12965" y="18476"/>
                  <a:pt x="12978" y="18466"/>
                  <a:pt x="12987" y="18460"/>
                </a:cubicBezTo>
                <a:lnTo>
                  <a:pt x="12983" y="18463"/>
                </a:lnTo>
                <a:cubicBezTo>
                  <a:pt x="12983" y="18457"/>
                  <a:pt x="12983" y="18447"/>
                  <a:pt x="12983" y="18441"/>
                </a:cubicBezTo>
                <a:lnTo>
                  <a:pt x="12987" y="18441"/>
                </a:lnTo>
                <a:cubicBezTo>
                  <a:pt x="12965" y="18441"/>
                  <a:pt x="12944" y="18441"/>
                  <a:pt x="12927" y="18441"/>
                </a:cubicBezTo>
                <a:cubicBezTo>
                  <a:pt x="12927" y="18441"/>
                  <a:pt x="12931" y="18438"/>
                  <a:pt x="12931" y="18438"/>
                </a:cubicBezTo>
                <a:cubicBezTo>
                  <a:pt x="12940" y="18454"/>
                  <a:pt x="12948" y="18466"/>
                  <a:pt x="12957" y="18482"/>
                </a:cubicBezTo>
                <a:lnTo>
                  <a:pt x="12957" y="18482"/>
                </a:lnTo>
                <a:close/>
                <a:moveTo>
                  <a:pt x="12514" y="18152"/>
                </a:moveTo>
                <a:cubicBezTo>
                  <a:pt x="12522" y="18145"/>
                  <a:pt x="12535" y="18136"/>
                  <a:pt x="12544" y="18129"/>
                </a:cubicBezTo>
                <a:cubicBezTo>
                  <a:pt x="12544" y="18129"/>
                  <a:pt x="12544" y="18133"/>
                  <a:pt x="12544" y="18133"/>
                </a:cubicBezTo>
                <a:cubicBezTo>
                  <a:pt x="12544" y="18123"/>
                  <a:pt x="12544" y="18117"/>
                  <a:pt x="12544" y="18107"/>
                </a:cubicBezTo>
                <a:cubicBezTo>
                  <a:pt x="12544" y="18107"/>
                  <a:pt x="12548" y="18107"/>
                  <a:pt x="12548" y="18107"/>
                </a:cubicBezTo>
                <a:cubicBezTo>
                  <a:pt x="12522" y="18117"/>
                  <a:pt x="12467" y="18113"/>
                  <a:pt x="12514" y="18152"/>
                </a:cubicBezTo>
                <a:lnTo>
                  <a:pt x="12514" y="18152"/>
                </a:lnTo>
                <a:close/>
                <a:moveTo>
                  <a:pt x="17446" y="21307"/>
                </a:moveTo>
                <a:cubicBezTo>
                  <a:pt x="17446" y="21291"/>
                  <a:pt x="17446" y="21275"/>
                  <a:pt x="17446" y="21259"/>
                </a:cubicBezTo>
                <a:cubicBezTo>
                  <a:pt x="17446" y="21259"/>
                  <a:pt x="17451" y="21262"/>
                  <a:pt x="17451" y="21262"/>
                </a:cubicBezTo>
                <a:cubicBezTo>
                  <a:pt x="17438" y="21265"/>
                  <a:pt x="17425" y="21265"/>
                  <a:pt x="17412" y="21268"/>
                </a:cubicBezTo>
                <a:cubicBezTo>
                  <a:pt x="17420" y="21278"/>
                  <a:pt x="17433" y="21291"/>
                  <a:pt x="17446" y="21307"/>
                </a:cubicBezTo>
                <a:lnTo>
                  <a:pt x="17446" y="21307"/>
                </a:lnTo>
                <a:close/>
                <a:moveTo>
                  <a:pt x="15171" y="20864"/>
                </a:moveTo>
                <a:cubicBezTo>
                  <a:pt x="15189" y="20841"/>
                  <a:pt x="15210" y="20819"/>
                  <a:pt x="15227" y="20797"/>
                </a:cubicBezTo>
                <a:lnTo>
                  <a:pt x="15227" y="20800"/>
                </a:lnTo>
                <a:cubicBezTo>
                  <a:pt x="15206" y="20816"/>
                  <a:pt x="15189" y="20829"/>
                  <a:pt x="15167" y="20845"/>
                </a:cubicBezTo>
                <a:lnTo>
                  <a:pt x="15167" y="20845"/>
                </a:lnTo>
                <a:cubicBezTo>
                  <a:pt x="15176" y="20848"/>
                  <a:pt x="15176" y="20857"/>
                  <a:pt x="15171" y="20864"/>
                </a:cubicBezTo>
                <a:lnTo>
                  <a:pt x="15171" y="20864"/>
                </a:lnTo>
                <a:close/>
                <a:moveTo>
                  <a:pt x="12338" y="17911"/>
                </a:moveTo>
                <a:cubicBezTo>
                  <a:pt x="12346" y="17889"/>
                  <a:pt x="12355" y="17866"/>
                  <a:pt x="12363" y="17844"/>
                </a:cubicBezTo>
                <a:cubicBezTo>
                  <a:pt x="12363" y="17844"/>
                  <a:pt x="12363" y="17844"/>
                  <a:pt x="12363" y="17844"/>
                </a:cubicBezTo>
                <a:cubicBezTo>
                  <a:pt x="12355" y="17844"/>
                  <a:pt x="12342" y="17844"/>
                  <a:pt x="12333" y="17844"/>
                </a:cubicBezTo>
                <a:lnTo>
                  <a:pt x="12338" y="17844"/>
                </a:lnTo>
                <a:cubicBezTo>
                  <a:pt x="12338" y="17866"/>
                  <a:pt x="12342" y="17889"/>
                  <a:pt x="12338" y="17911"/>
                </a:cubicBezTo>
                <a:lnTo>
                  <a:pt x="12338" y="17911"/>
                </a:lnTo>
                <a:close/>
                <a:moveTo>
                  <a:pt x="15584" y="19057"/>
                </a:moveTo>
                <a:cubicBezTo>
                  <a:pt x="15584" y="19051"/>
                  <a:pt x="15584" y="19041"/>
                  <a:pt x="15584" y="19034"/>
                </a:cubicBezTo>
                <a:lnTo>
                  <a:pt x="15589" y="19038"/>
                </a:lnTo>
                <a:cubicBezTo>
                  <a:pt x="15571" y="19031"/>
                  <a:pt x="15550" y="19025"/>
                  <a:pt x="15533" y="19018"/>
                </a:cubicBezTo>
                <a:lnTo>
                  <a:pt x="15537" y="19018"/>
                </a:lnTo>
                <a:cubicBezTo>
                  <a:pt x="15490" y="19076"/>
                  <a:pt x="15567" y="19041"/>
                  <a:pt x="15584" y="19057"/>
                </a:cubicBezTo>
                <a:lnTo>
                  <a:pt x="15584" y="19057"/>
                </a:lnTo>
                <a:close/>
                <a:moveTo>
                  <a:pt x="14608" y="20620"/>
                </a:moveTo>
                <a:cubicBezTo>
                  <a:pt x="14591" y="20585"/>
                  <a:pt x="14569" y="20562"/>
                  <a:pt x="14522" y="20598"/>
                </a:cubicBezTo>
                <a:lnTo>
                  <a:pt x="14518" y="20598"/>
                </a:lnTo>
                <a:cubicBezTo>
                  <a:pt x="14552" y="20604"/>
                  <a:pt x="14582" y="20610"/>
                  <a:pt x="14608" y="20620"/>
                </a:cubicBezTo>
                <a:lnTo>
                  <a:pt x="14608" y="20620"/>
                </a:lnTo>
                <a:close/>
                <a:moveTo>
                  <a:pt x="13636" y="19805"/>
                </a:moveTo>
                <a:cubicBezTo>
                  <a:pt x="13645" y="19827"/>
                  <a:pt x="13653" y="19850"/>
                  <a:pt x="13662" y="19872"/>
                </a:cubicBezTo>
                <a:cubicBezTo>
                  <a:pt x="13671" y="19872"/>
                  <a:pt x="13684" y="19872"/>
                  <a:pt x="13692" y="19872"/>
                </a:cubicBezTo>
                <a:cubicBezTo>
                  <a:pt x="13692" y="19850"/>
                  <a:pt x="13692" y="19827"/>
                  <a:pt x="13692" y="19805"/>
                </a:cubicBezTo>
                <a:lnTo>
                  <a:pt x="13692" y="19805"/>
                </a:lnTo>
                <a:cubicBezTo>
                  <a:pt x="13675" y="19805"/>
                  <a:pt x="13658" y="19805"/>
                  <a:pt x="13636" y="19805"/>
                </a:cubicBezTo>
                <a:lnTo>
                  <a:pt x="13636" y="19805"/>
                </a:lnTo>
                <a:close/>
                <a:moveTo>
                  <a:pt x="20753" y="20286"/>
                </a:moveTo>
                <a:cubicBezTo>
                  <a:pt x="20843" y="20286"/>
                  <a:pt x="20792" y="20244"/>
                  <a:pt x="20792" y="20219"/>
                </a:cubicBezTo>
                <a:cubicBezTo>
                  <a:pt x="20792" y="20219"/>
                  <a:pt x="20792" y="20219"/>
                  <a:pt x="20792" y="20219"/>
                </a:cubicBezTo>
                <a:cubicBezTo>
                  <a:pt x="20779" y="20241"/>
                  <a:pt x="20766" y="20264"/>
                  <a:pt x="20753" y="20286"/>
                </a:cubicBezTo>
                <a:cubicBezTo>
                  <a:pt x="20753" y="20289"/>
                  <a:pt x="20753" y="20286"/>
                  <a:pt x="20753" y="20286"/>
                </a:cubicBezTo>
                <a:close/>
                <a:moveTo>
                  <a:pt x="15851" y="17491"/>
                </a:moveTo>
                <a:cubicBezTo>
                  <a:pt x="15838" y="17500"/>
                  <a:pt x="15829" y="17507"/>
                  <a:pt x="15816" y="17516"/>
                </a:cubicBezTo>
                <a:cubicBezTo>
                  <a:pt x="15816" y="17516"/>
                  <a:pt x="15816" y="17513"/>
                  <a:pt x="15816" y="17513"/>
                </a:cubicBezTo>
                <a:cubicBezTo>
                  <a:pt x="15829" y="17516"/>
                  <a:pt x="15842" y="17523"/>
                  <a:pt x="15855" y="17526"/>
                </a:cubicBezTo>
                <a:cubicBezTo>
                  <a:pt x="15859" y="17513"/>
                  <a:pt x="15855" y="17500"/>
                  <a:pt x="15851" y="17491"/>
                </a:cubicBezTo>
                <a:lnTo>
                  <a:pt x="15851" y="17491"/>
                </a:lnTo>
                <a:close/>
                <a:moveTo>
                  <a:pt x="14905" y="20421"/>
                </a:moveTo>
                <a:cubicBezTo>
                  <a:pt x="14913" y="20421"/>
                  <a:pt x="14926" y="20421"/>
                  <a:pt x="14935" y="20421"/>
                </a:cubicBezTo>
                <a:cubicBezTo>
                  <a:pt x="14944" y="20415"/>
                  <a:pt x="14956" y="20405"/>
                  <a:pt x="14965" y="20399"/>
                </a:cubicBezTo>
                <a:cubicBezTo>
                  <a:pt x="14956" y="20382"/>
                  <a:pt x="14944" y="20370"/>
                  <a:pt x="14935" y="20354"/>
                </a:cubicBezTo>
                <a:cubicBezTo>
                  <a:pt x="14926" y="20354"/>
                  <a:pt x="14913" y="20354"/>
                  <a:pt x="14905" y="20354"/>
                </a:cubicBezTo>
                <a:lnTo>
                  <a:pt x="14909" y="20350"/>
                </a:lnTo>
                <a:cubicBezTo>
                  <a:pt x="14909" y="20376"/>
                  <a:pt x="14909" y="20402"/>
                  <a:pt x="14905" y="20421"/>
                </a:cubicBezTo>
                <a:lnTo>
                  <a:pt x="14905" y="20421"/>
                </a:lnTo>
                <a:close/>
                <a:moveTo>
                  <a:pt x="14286" y="17536"/>
                </a:moveTo>
                <a:cubicBezTo>
                  <a:pt x="14286" y="17513"/>
                  <a:pt x="14286" y="17491"/>
                  <a:pt x="14286" y="17468"/>
                </a:cubicBezTo>
                <a:cubicBezTo>
                  <a:pt x="14286" y="17468"/>
                  <a:pt x="14286" y="17468"/>
                  <a:pt x="14286" y="17468"/>
                </a:cubicBezTo>
                <a:cubicBezTo>
                  <a:pt x="14260" y="17491"/>
                  <a:pt x="14243" y="17510"/>
                  <a:pt x="14286" y="17536"/>
                </a:cubicBezTo>
                <a:lnTo>
                  <a:pt x="14286" y="17536"/>
                </a:lnTo>
                <a:close/>
                <a:moveTo>
                  <a:pt x="12071" y="17446"/>
                </a:moveTo>
                <a:cubicBezTo>
                  <a:pt x="12084" y="17446"/>
                  <a:pt x="12092" y="17446"/>
                  <a:pt x="12105" y="17446"/>
                </a:cubicBezTo>
                <a:cubicBezTo>
                  <a:pt x="12105" y="17446"/>
                  <a:pt x="12101" y="17446"/>
                  <a:pt x="12101" y="17446"/>
                </a:cubicBezTo>
                <a:cubicBezTo>
                  <a:pt x="12123" y="17439"/>
                  <a:pt x="12144" y="17430"/>
                  <a:pt x="12161" y="17423"/>
                </a:cubicBezTo>
                <a:cubicBezTo>
                  <a:pt x="12161" y="17423"/>
                  <a:pt x="12157" y="17427"/>
                  <a:pt x="12157" y="17427"/>
                </a:cubicBezTo>
                <a:cubicBezTo>
                  <a:pt x="12157" y="17417"/>
                  <a:pt x="12157" y="17410"/>
                  <a:pt x="12157" y="17401"/>
                </a:cubicBezTo>
                <a:cubicBezTo>
                  <a:pt x="12157" y="17401"/>
                  <a:pt x="12157" y="17401"/>
                  <a:pt x="12157" y="17401"/>
                </a:cubicBezTo>
                <a:cubicBezTo>
                  <a:pt x="12127" y="17401"/>
                  <a:pt x="12097" y="17401"/>
                  <a:pt x="12067" y="17401"/>
                </a:cubicBezTo>
                <a:cubicBezTo>
                  <a:pt x="12067" y="17401"/>
                  <a:pt x="12071" y="17401"/>
                  <a:pt x="12071" y="17401"/>
                </a:cubicBezTo>
                <a:cubicBezTo>
                  <a:pt x="12071" y="17417"/>
                  <a:pt x="12071" y="17433"/>
                  <a:pt x="12071" y="17446"/>
                </a:cubicBezTo>
                <a:cubicBezTo>
                  <a:pt x="12071" y="17446"/>
                  <a:pt x="12071" y="17446"/>
                  <a:pt x="12071" y="17446"/>
                </a:cubicBezTo>
                <a:close/>
                <a:moveTo>
                  <a:pt x="12750" y="17269"/>
                </a:moveTo>
                <a:cubicBezTo>
                  <a:pt x="12742" y="17285"/>
                  <a:pt x="12729" y="17301"/>
                  <a:pt x="12720" y="17314"/>
                </a:cubicBezTo>
                <a:cubicBezTo>
                  <a:pt x="12720" y="17314"/>
                  <a:pt x="12720" y="17314"/>
                  <a:pt x="12720" y="17314"/>
                </a:cubicBezTo>
                <a:cubicBezTo>
                  <a:pt x="12742" y="17321"/>
                  <a:pt x="12759" y="17327"/>
                  <a:pt x="12780" y="17333"/>
                </a:cubicBezTo>
                <a:cubicBezTo>
                  <a:pt x="12780" y="17333"/>
                  <a:pt x="12776" y="17337"/>
                  <a:pt x="12776" y="17337"/>
                </a:cubicBezTo>
                <a:cubicBezTo>
                  <a:pt x="12776" y="17314"/>
                  <a:pt x="12776" y="17292"/>
                  <a:pt x="12776" y="17269"/>
                </a:cubicBezTo>
                <a:cubicBezTo>
                  <a:pt x="12776" y="17269"/>
                  <a:pt x="12780" y="17272"/>
                  <a:pt x="12780" y="17272"/>
                </a:cubicBezTo>
                <a:cubicBezTo>
                  <a:pt x="12772" y="17269"/>
                  <a:pt x="12759" y="17269"/>
                  <a:pt x="12750" y="17269"/>
                </a:cubicBezTo>
                <a:lnTo>
                  <a:pt x="12750" y="17269"/>
                </a:lnTo>
                <a:close/>
                <a:moveTo>
                  <a:pt x="1849" y="19121"/>
                </a:moveTo>
                <a:cubicBezTo>
                  <a:pt x="1849" y="19108"/>
                  <a:pt x="1849" y="19092"/>
                  <a:pt x="1849" y="19079"/>
                </a:cubicBezTo>
                <a:cubicBezTo>
                  <a:pt x="1849" y="19079"/>
                  <a:pt x="1849" y="19079"/>
                  <a:pt x="1849" y="19079"/>
                </a:cubicBezTo>
                <a:cubicBezTo>
                  <a:pt x="1819" y="19079"/>
                  <a:pt x="1789" y="19076"/>
                  <a:pt x="1759" y="19076"/>
                </a:cubicBezTo>
                <a:cubicBezTo>
                  <a:pt x="1759" y="19076"/>
                  <a:pt x="1759" y="19073"/>
                  <a:pt x="1759" y="19073"/>
                </a:cubicBezTo>
                <a:cubicBezTo>
                  <a:pt x="1755" y="19079"/>
                  <a:pt x="1750" y="19086"/>
                  <a:pt x="1755" y="19092"/>
                </a:cubicBezTo>
                <a:cubicBezTo>
                  <a:pt x="1759" y="19095"/>
                  <a:pt x="1759" y="19099"/>
                  <a:pt x="1763" y="19102"/>
                </a:cubicBezTo>
                <a:cubicBezTo>
                  <a:pt x="1793" y="19108"/>
                  <a:pt x="1824" y="19115"/>
                  <a:pt x="1849" y="19121"/>
                </a:cubicBezTo>
                <a:cubicBezTo>
                  <a:pt x="1854" y="19121"/>
                  <a:pt x="1849" y="19121"/>
                  <a:pt x="1849" y="19121"/>
                </a:cubicBezTo>
                <a:close/>
                <a:moveTo>
                  <a:pt x="5956" y="17311"/>
                </a:moveTo>
                <a:cubicBezTo>
                  <a:pt x="5926" y="17298"/>
                  <a:pt x="5896" y="17282"/>
                  <a:pt x="5870" y="17269"/>
                </a:cubicBezTo>
                <a:cubicBezTo>
                  <a:pt x="5870" y="17269"/>
                  <a:pt x="5870" y="17266"/>
                  <a:pt x="5870" y="17266"/>
                </a:cubicBezTo>
                <a:cubicBezTo>
                  <a:pt x="5874" y="17311"/>
                  <a:pt x="5922" y="17305"/>
                  <a:pt x="5956" y="17311"/>
                </a:cubicBezTo>
                <a:lnTo>
                  <a:pt x="5956" y="17311"/>
                </a:lnTo>
                <a:close/>
                <a:moveTo>
                  <a:pt x="5840" y="17269"/>
                </a:moveTo>
                <a:cubicBezTo>
                  <a:pt x="5810" y="17269"/>
                  <a:pt x="5780" y="17269"/>
                  <a:pt x="5750" y="17269"/>
                </a:cubicBezTo>
                <a:cubicBezTo>
                  <a:pt x="5750" y="17269"/>
                  <a:pt x="5750" y="17266"/>
                  <a:pt x="5750" y="17266"/>
                </a:cubicBezTo>
                <a:cubicBezTo>
                  <a:pt x="5780" y="17282"/>
                  <a:pt x="5810" y="17346"/>
                  <a:pt x="5840" y="17269"/>
                </a:cubicBezTo>
                <a:lnTo>
                  <a:pt x="5840" y="17269"/>
                </a:lnTo>
                <a:close/>
                <a:moveTo>
                  <a:pt x="15584" y="19144"/>
                </a:moveTo>
                <a:cubicBezTo>
                  <a:pt x="15584" y="19128"/>
                  <a:pt x="15584" y="19115"/>
                  <a:pt x="15584" y="19099"/>
                </a:cubicBezTo>
                <a:cubicBezTo>
                  <a:pt x="15584" y="19099"/>
                  <a:pt x="15589" y="19102"/>
                  <a:pt x="15589" y="19102"/>
                </a:cubicBezTo>
                <a:cubicBezTo>
                  <a:pt x="15576" y="19105"/>
                  <a:pt x="15563" y="19105"/>
                  <a:pt x="15550" y="19108"/>
                </a:cubicBezTo>
                <a:cubicBezTo>
                  <a:pt x="15558" y="19118"/>
                  <a:pt x="15571" y="19131"/>
                  <a:pt x="15584" y="19144"/>
                </a:cubicBezTo>
                <a:lnTo>
                  <a:pt x="15584" y="19144"/>
                </a:lnTo>
                <a:close/>
                <a:moveTo>
                  <a:pt x="6162" y="17269"/>
                </a:moveTo>
                <a:cubicBezTo>
                  <a:pt x="6184" y="17263"/>
                  <a:pt x="6205" y="17253"/>
                  <a:pt x="6223" y="17247"/>
                </a:cubicBezTo>
                <a:cubicBezTo>
                  <a:pt x="6223" y="17247"/>
                  <a:pt x="6223" y="17250"/>
                  <a:pt x="6223" y="17250"/>
                </a:cubicBezTo>
                <a:cubicBezTo>
                  <a:pt x="6205" y="17247"/>
                  <a:pt x="6188" y="17244"/>
                  <a:pt x="6171" y="17237"/>
                </a:cubicBezTo>
                <a:cubicBezTo>
                  <a:pt x="6167" y="17247"/>
                  <a:pt x="6167" y="17256"/>
                  <a:pt x="6162" y="17269"/>
                </a:cubicBezTo>
                <a:lnTo>
                  <a:pt x="6162" y="17269"/>
                </a:lnTo>
                <a:close/>
                <a:moveTo>
                  <a:pt x="14759" y="20819"/>
                </a:moveTo>
                <a:cubicBezTo>
                  <a:pt x="14759" y="20803"/>
                  <a:pt x="14759" y="20790"/>
                  <a:pt x="14759" y="20774"/>
                </a:cubicBezTo>
                <a:cubicBezTo>
                  <a:pt x="14759" y="20774"/>
                  <a:pt x="14763" y="20777"/>
                  <a:pt x="14763" y="20777"/>
                </a:cubicBezTo>
                <a:cubicBezTo>
                  <a:pt x="14750" y="20787"/>
                  <a:pt x="14733" y="20797"/>
                  <a:pt x="14711" y="20813"/>
                </a:cubicBezTo>
                <a:cubicBezTo>
                  <a:pt x="14737" y="20813"/>
                  <a:pt x="14750" y="20816"/>
                  <a:pt x="14759" y="20819"/>
                </a:cubicBezTo>
                <a:cubicBezTo>
                  <a:pt x="14763" y="20816"/>
                  <a:pt x="14759" y="20819"/>
                  <a:pt x="14759" y="20819"/>
                </a:cubicBezTo>
                <a:close/>
                <a:moveTo>
                  <a:pt x="14819" y="20514"/>
                </a:moveTo>
                <a:cubicBezTo>
                  <a:pt x="14780" y="20520"/>
                  <a:pt x="14737" y="20527"/>
                  <a:pt x="14698" y="20533"/>
                </a:cubicBezTo>
                <a:cubicBezTo>
                  <a:pt x="14698" y="20533"/>
                  <a:pt x="14698" y="20533"/>
                  <a:pt x="14698" y="20533"/>
                </a:cubicBezTo>
                <a:cubicBezTo>
                  <a:pt x="14741" y="20533"/>
                  <a:pt x="14780" y="20533"/>
                  <a:pt x="14823" y="20533"/>
                </a:cubicBezTo>
                <a:lnTo>
                  <a:pt x="14819" y="20533"/>
                </a:lnTo>
                <a:cubicBezTo>
                  <a:pt x="14814" y="20524"/>
                  <a:pt x="14814" y="20517"/>
                  <a:pt x="14819" y="20514"/>
                </a:cubicBezTo>
                <a:cubicBezTo>
                  <a:pt x="14819" y="20511"/>
                  <a:pt x="14819" y="20514"/>
                  <a:pt x="14819" y="20514"/>
                </a:cubicBezTo>
                <a:close/>
                <a:moveTo>
                  <a:pt x="12011" y="17224"/>
                </a:moveTo>
                <a:cubicBezTo>
                  <a:pt x="12041" y="17224"/>
                  <a:pt x="12071" y="17224"/>
                  <a:pt x="12101" y="17228"/>
                </a:cubicBezTo>
                <a:cubicBezTo>
                  <a:pt x="12105" y="17221"/>
                  <a:pt x="12105" y="17215"/>
                  <a:pt x="12105" y="17208"/>
                </a:cubicBezTo>
                <a:cubicBezTo>
                  <a:pt x="12101" y="17205"/>
                  <a:pt x="12097" y="17202"/>
                  <a:pt x="12092" y="17199"/>
                </a:cubicBezTo>
                <a:cubicBezTo>
                  <a:pt x="12075" y="17192"/>
                  <a:pt x="12058" y="17186"/>
                  <a:pt x="12037" y="17183"/>
                </a:cubicBezTo>
                <a:cubicBezTo>
                  <a:pt x="12037" y="17183"/>
                  <a:pt x="12041" y="17186"/>
                  <a:pt x="12041" y="17186"/>
                </a:cubicBezTo>
                <a:cubicBezTo>
                  <a:pt x="12028" y="17186"/>
                  <a:pt x="12019" y="17186"/>
                  <a:pt x="12006" y="17186"/>
                </a:cubicBezTo>
                <a:cubicBezTo>
                  <a:pt x="12006" y="17186"/>
                  <a:pt x="12006" y="17186"/>
                  <a:pt x="12006" y="17186"/>
                </a:cubicBezTo>
                <a:cubicBezTo>
                  <a:pt x="12011" y="17195"/>
                  <a:pt x="12011" y="17211"/>
                  <a:pt x="12011" y="17224"/>
                </a:cubicBezTo>
                <a:cubicBezTo>
                  <a:pt x="12011" y="17224"/>
                  <a:pt x="12011" y="17224"/>
                  <a:pt x="12011" y="17224"/>
                </a:cubicBezTo>
                <a:close/>
                <a:moveTo>
                  <a:pt x="1467" y="5522"/>
                </a:moveTo>
                <a:cubicBezTo>
                  <a:pt x="1458" y="5516"/>
                  <a:pt x="1445" y="5506"/>
                  <a:pt x="1437" y="5500"/>
                </a:cubicBezTo>
                <a:cubicBezTo>
                  <a:pt x="1437" y="5500"/>
                  <a:pt x="1441" y="5500"/>
                  <a:pt x="1441" y="5500"/>
                </a:cubicBezTo>
                <a:cubicBezTo>
                  <a:pt x="1432" y="5510"/>
                  <a:pt x="1419" y="5516"/>
                  <a:pt x="1411" y="5526"/>
                </a:cubicBezTo>
                <a:cubicBezTo>
                  <a:pt x="1428" y="5522"/>
                  <a:pt x="1445" y="5522"/>
                  <a:pt x="1467" y="5522"/>
                </a:cubicBezTo>
                <a:lnTo>
                  <a:pt x="1467" y="5522"/>
                </a:lnTo>
                <a:close/>
                <a:moveTo>
                  <a:pt x="20865" y="19128"/>
                </a:moveTo>
                <a:cubicBezTo>
                  <a:pt x="20886" y="19150"/>
                  <a:pt x="20904" y="19172"/>
                  <a:pt x="20925" y="19195"/>
                </a:cubicBezTo>
                <a:cubicBezTo>
                  <a:pt x="20929" y="19192"/>
                  <a:pt x="20934" y="19189"/>
                  <a:pt x="20942" y="19185"/>
                </a:cubicBezTo>
                <a:cubicBezTo>
                  <a:pt x="20921" y="19163"/>
                  <a:pt x="20904" y="19144"/>
                  <a:pt x="20882" y="19121"/>
                </a:cubicBezTo>
                <a:cubicBezTo>
                  <a:pt x="20873" y="19121"/>
                  <a:pt x="20869" y="19124"/>
                  <a:pt x="20865" y="19128"/>
                </a:cubicBezTo>
                <a:close/>
                <a:moveTo>
                  <a:pt x="15348" y="19144"/>
                </a:moveTo>
                <a:cubicBezTo>
                  <a:pt x="15339" y="19144"/>
                  <a:pt x="15326" y="19144"/>
                  <a:pt x="15318" y="19144"/>
                </a:cubicBezTo>
                <a:cubicBezTo>
                  <a:pt x="15318" y="19160"/>
                  <a:pt x="15318" y="19176"/>
                  <a:pt x="15318" y="19189"/>
                </a:cubicBezTo>
                <a:cubicBezTo>
                  <a:pt x="15348" y="19189"/>
                  <a:pt x="15378" y="19189"/>
                  <a:pt x="15408" y="19185"/>
                </a:cubicBezTo>
                <a:cubicBezTo>
                  <a:pt x="15408" y="19185"/>
                  <a:pt x="15404" y="19189"/>
                  <a:pt x="15404" y="19189"/>
                </a:cubicBezTo>
                <a:cubicBezTo>
                  <a:pt x="15404" y="19182"/>
                  <a:pt x="15404" y="19172"/>
                  <a:pt x="15404" y="19166"/>
                </a:cubicBezTo>
                <a:cubicBezTo>
                  <a:pt x="15404" y="19166"/>
                  <a:pt x="15404" y="19166"/>
                  <a:pt x="15404" y="19166"/>
                </a:cubicBezTo>
                <a:cubicBezTo>
                  <a:pt x="15391" y="19160"/>
                  <a:pt x="15369" y="19150"/>
                  <a:pt x="15348" y="19144"/>
                </a:cubicBezTo>
                <a:lnTo>
                  <a:pt x="15348" y="19144"/>
                </a:lnTo>
                <a:close/>
                <a:moveTo>
                  <a:pt x="13692" y="19805"/>
                </a:moveTo>
                <a:cubicBezTo>
                  <a:pt x="13722" y="19789"/>
                  <a:pt x="13752" y="19776"/>
                  <a:pt x="13782" y="19760"/>
                </a:cubicBezTo>
                <a:cubicBezTo>
                  <a:pt x="13752" y="19760"/>
                  <a:pt x="13722" y="19760"/>
                  <a:pt x="13692" y="19760"/>
                </a:cubicBezTo>
                <a:lnTo>
                  <a:pt x="13696" y="19760"/>
                </a:lnTo>
                <a:cubicBezTo>
                  <a:pt x="13696" y="19776"/>
                  <a:pt x="13696" y="19789"/>
                  <a:pt x="13692" y="19805"/>
                </a:cubicBezTo>
                <a:lnTo>
                  <a:pt x="13692" y="19805"/>
                </a:lnTo>
                <a:close/>
                <a:moveTo>
                  <a:pt x="11744" y="17070"/>
                </a:moveTo>
                <a:cubicBezTo>
                  <a:pt x="11748" y="17064"/>
                  <a:pt x="11748" y="17057"/>
                  <a:pt x="11744" y="17048"/>
                </a:cubicBezTo>
                <a:lnTo>
                  <a:pt x="11744" y="17048"/>
                </a:lnTo>
                <a:cubicBezTo>
                  <a:pt x="11714" y="17048"/>
                  <a:pt x="11684" y="17048"/>
                  <a:pt x="11654" y="17048"/>
                </a:cubicBezTo>
                <a:cubicBezTo>
                  <a:pt x="11654" y="17048"/>
                  <a:pt x="11658" y="17048"/>
                  <a:pt x="11658" y="17048"/>
                </a:cubicBezTo>
                <a:cubicBezTo>
                  <a:pt x="11688" y="17057"/>
                  <a:pt x="11718" y="17064"/>
                  <a:pt x="11744" y="17070"/>
                </a:cubicBezTo>
                <a:lnTo>
                  <a:pt x="11744" y="17070"/>
                </a:lnTo>
                <a:close/>
                <a:moveTo>
                  <a:pt x="13430" y="20376"/>
                </a:moveTo>
                <a:cubicBezTo>
                  <a:pt x="13460" y="20370"/>
                  <a:pt x="13520" y="20382"/>
                  <a:pt x="13490" y="20331"/>
                </a:cubicBezTo>
                <a:cubicBezTo>
                  <a:pt x="13469" y="20338"/>
                  <a:pt x="13451" y="20347"/>
                  <a:pt x="13430" y="20354"/>
                </a:cubicBezTo>
                <a:cubicBezTo>
                  <a:pt x="13430" y="20354"/>
                  <a:pt x="13434" y="20354"/>
                  <a:pt x="13434" y="20354"/>
                </a:cubicBezTo>
                <a:cubicBezTo>
                  <a:pt x="13430" y="20363"/>
                  <a:pt x="13430" y="20370"/>
                  <a:pt x="13430" y="20376"/>
                </a:cubicBezTo>
                <a:lnTo>
                  <a:pt x="13430" y="20376"/>
                </a:lnTo>
                <a:close/>
                <a:moveTo>
                  <a:pt x="1940" y="20045"/>
                </a:moveTo>
                <a:cubicBezTo>
                  <a:pt x="1940" y="20062"/>
                  <a:pt x="1940" y="20078"/>
                  <a:pt x="1940" y="20090"/>
                </a:cubicBezTo>
                <a:cubicBezTo>
                  <a:pt x="1940" y="20090"/>
                  <a:pt x="1940" y="20087"/>
                  <a:pt x="1940" y="20087"/>
                </a:cubicBezTo>
                <a:cubicBezTo>
                  <a:pt x="1961" y="20087"/>
                  <a:pt x="1983" y="20087"/>
                  <a:pt x="2000" y="20087"/>
                </a:cubicBezTo>
                <a:cubicBezTo>
                  <a:pt x="2000" y="20087"/>
                  <a:pt x="1996" y="20090"/>
                  <a:pt x="1996" y="20090"/>
                </a:cubicBezTo>
                <a:cubicBezTo>
                  <a:pt x="2000" y="20062"/>
                  <a:pt x="1983" y="20045"/>
                  <a:pt x="1940" y="20045"/>
                </a:cubicBezTo>
                <a:lnTo>
                  <a:pt x="1940" y="20045"/>
                </a:lnTo>
                <a:close/>
                <a:moveTo>
                  <a:pt x="20925" y="19192"/>
                </a:moveTo>
                <a:cubicBezTo>
                  <a:pt x="20942" y="19214"/>
                  <a:pt x="20964" y="19237"/>
                  <a:pt x="20981" y="19259"/>
                </a:cubicBezTo>
                <a:cubicBezTo>
                  <a:pt x="20985" y="19256"/>
                  <a:pt x="20994" y="19250"/>
                  <a:pt x="20998" y="19246"/>
                </a:cubicBezTo>
                <a:cubicBezTo>
                  <a:pt x="20977" y="19224"/>
                  <a:pt x="20959" y="19201"/>
                  <a:pt x="20938" y="19182"/>
                </a:cubicBezTo>
                <a:cubicBezTo>
                  <a:pt x="20934" y="19185"/>
                  <a:pt x="20929" y="19189"/>
                  <a:pt x="20925" y="19192"/>
                </a:cubicBezTo>
                <a:close/>
                <a:moveTo>
                  <a:pt x="12604" y="16894"/>
                </a:moveTo>
                <a:cubicBezTo>
                  <a:pt x="12634" y="16907"/>
                  <a:pt x="12673" y="16929"/>
                  <a:pt x="12660" y="16874"/>
                </a:cubicBezTo>
                <a:lnTo>
                  <a:pt x="12660" y="16874"/>
                </a:lnTo>
                <a:cubicBezTo>
                  <a:pt x="12643" y="16881"/>
                  <a:pt x="12621" y="16887"/>
                  <a:pt x="12604" y="16894"/>
                </a:cubicBezTo>
                <a:lnTo>
                  <a:pt x="12604" y="16894"/>
                </a:lnTo>
                <a:close/>
                <a:moveTo>
                  <a:pt x="10944" y="16913"/>
                </a:moveTo>
                <a:cubicBezTo>
                  <a:pt x="10953" y="16913"/>
                  <a:pt x="10966" y="16916"/>
                  <a:pt x="10974" y="16916"/>
                </a:cubicBezTo>
                <a:cubicBezTo>
                  <a:pt x="10974" y="16916"/>
                  <a:pt x="10974" y="16916"/>
                  <a:pt x="10974" y="16916"/>
                </a:cubicBezTo>
                <a:cubicBezTo>
                  <a:pt x="10996" y="16910"/>
                  <a:pt x="11013" y="16900"/>
                  <a:pt x="11035" y="16894"/>
                </a:cubicBezTo>
                <a:cubicBezTo>
                  <a:pt x="11035" y="16894"/>
                  <a:pt x="11035" y="16894"/>
                  <a:pt x="11035" y="16894"/>
                </a:cubicBezTo>
                <a:cubicBezTo>
                  <a:pt x="10992" y="16868"/>
                  <a:pt x="10966" y="16884"/>
                  <a:pt x="10944" y="16913"/>
                </a:cubicBezTo>
                <a:lnTo>
                  <a:pt x="10944" y="16913"/>
                </a:lnTo>
                <a:close/>
                <a:moveTo>
                  <a:pt x="17472" y="21150"/>
                </a:moveTo>
                <a:cubicBezTo>
                  <a:pt x="17481" y="21153"/>
                  <a:pt x="17489" y="21153"/>
                  <a:pt x="17498" y="21153"/>
                </a:cubicBezTo>
                <a:cubicBezTo>
                  <a:pt x="17502" y="21150"/>
                  <a:pt x="17506" y="21146"/>
                  <a:pt x="17511" y="21143"/>
                </a:cubicBezTo>
                <a:cubicBezTo>
                  <a:pt x="17519" y="21140"/>
                  <a:pt x="17524" y="21134"/>
                  <a:pt x="17528" y="21130"/>
                </a:cubicBezTo>
                <a:cubicBezTo>
                  <a:pt x="17528" y="21130"/>
                  <a:pt x="17532" y="21124"/>
                  <a:pt x="17532" y="21124"/>
                </a:cubicBezTo>
                <a:cubicBezTo>
                  <a:pt x="17532" y="21117"/>
                  <a:pt x="17532" y="21111"/>
                  <a:pt x="17532" y="21105"/>
                </a:cubicBezTo>
                <a:cubicBezTo>
                  <a:pt x="17519" y="21098"/>
                  <a:pt x="17511" y="21089"/>
                  <a:pt x="17498" y="21082"/>
                </a:cubicBezTo>
                <a:lnTo>
                  <a:pt x="17502" y="21082"/>
                </a:lnTo>
                <a:cubicBezTo>
                  <a:pt x="17498" y="21105"/>
                  <a:pt x="17485" y="21127"/>
                  <a:pt x="17472" y="21150"/>
                </a:cubicBezTo>
                <a:lnTo>
                  <a:pt x="17472" y="21150"/>
                </a:lnTo>
                <a:close/>
                <a:moveTo>
                  <a:pt x="11804" y="16871"/>
                </a:moveTo>
                <a:cubicBezTo>
                  <a:pt x="11869" y="16862"/>
                  <a:pt x="11869" y="16839"/>
                  <a:pt x="11834" y="16807"/>
                </a:cubicBezTo>
                <a:cubicBezTo>
                  <a:pt x="11834" y="16807"/>
                  <a:pt x="11839" y="16807"/>
                  <a:pt x="11839" y="16807"/>
                </a:cubicBezTo>
                <a:cubicBezTo>
                  <a:pt x="11830" y="16823"/>
                  <a:pt x="11817" y="16839"/>
                  <a:pt x="11809" y="16852"/>
                </a:cubicBezTo>
                <a:cubicBezTo>
                  <a:pt x="11809" y="16852"/>
                  <a:pt x="11813" y="16852"/>
                  <a:pt x="11813" y="16852"/>
                </a:cubicBezTo>
                <a:cubicBezTo>
                  <a:pt x="11804" y="16858"/>
                  <a:pt x="11804" y="16865"/>
                  <a:pt x="11804" y="16871"/>
                </a:cubicBezTo>
                <a:lnTo>
                  <a:pt x="11804" y="16871"/>
                </a:lnTo>
                <a:close/>
                <a:moveTo>
                  <a:pt x="9534" y="16807"/>
                </a:moveTo>
                <a:cubicBezTo>
                  <a:pt x="9521" y="16817"/>
                  <a:pt x="9512" y="16830"/>
                  <a:pt x="9534" y="16807"/>
                </a:cubicBezTo>
                <a:cubicBezTo>
                  <a:pt x="9499" y="16820"/>
                  <a:pt x="9517" y="16814"/>
                  <a:pt x="9534" y="16807"/>
                </a:cubicBezTo>
                <a:cubicBezTo>
                  <a:pt x="9530" y="16807"/>
                  <a:pt x="9534" y="16807"/>
                  <a:pt x="9534" y="16807"/>
                </a:cubicBezTo>
                <a:close/>
                <a:moveTo>
                  <a:pt x="14165" y="19298"/>
                </a:moveTo>
                <a:cubicBezTo>
                  <a:pt x="14165" y="19282"/>
                  <a:pt x="14165" y="19266"/>
                  <a:pt x="14165" y="19253"/>
                </a:cubicBezTo>
                <a:lnTo>
                  <a:pt x="14165" y="19256"/>
                </a:lnTo>
                <a:cubicBezTo>
                  <a:pt x="14152" y="19262"/>
                  <a:pt x="14139" y="19272"/>
                  <a:pt x="14126" y="19278"/>
                </a:cubicBezTo>
                <a:cubicBezTo>
                  <a:pt x="14144" y="19285"/>
                  <a:pt x="14157" y="19291"/>
                  <a:pt x="14165" y="19298"/>
                </a:cubicBezTo>
                <a:lnTo>
                  <a:pt x="14165" y="19298"/>
                </a:lnTo>
                <a:close/>
                <a:moveTo>
                  <a:pt x="12987" y="20665"/>
                </a:moveTo>
                <a:cubicBezTo>
                  <a:pt x="12974" y="20662"/>
                  <a:pt x="12961" y="20658"/>
                  <a:pt x="12983" y="20665"/>
                </a:cubicBezTo>
                <a:cubicBezTo>
                  <a:pt x="12965" y="20649"/>
                  <a:pt x="12974" y="20658"/>
                  <a:pt x="12987" y="20665"/>
                </a:cubicBezTo>
                <a:cubicBezTo>
                  <a:pt x="12983" y="20665"/>
                  <a:pt x="12987" y="20665"/>
                  <a:pt x="12987" y="20665"/>
                </a:cubicBezTo>
                <a:close/>
                <a:moveTo>
                  <a:pt x="11834" y="14005"/>
                </a:moveTo>
                <a:cubicBezTo>
                  <a:pt x="11865" y="14005"/>
                  <a:pt x="11890" y="14008"/>
                  <a:pt x="11920" y="14008"/>
                </a:cubicBezTo>
                <a:lnTo>
                  <a:pt x="11920" y="14008"/>
                </a:lnTo>
                <a:cubicBezTo>
                  <a:pt x="11925" y="13992"/>
                  <a:pt x="11929" y="13980"/>
                  <a:pt x="11929" y="13963"/>
                </a:cubicBezTo>
                <a:cubicBezTo>
                  <a:pt x="11929" y="13963"/>
                  <a:pt x="11920" y="13957"/>
                  <a:pt x="11920" y="13957"/>
                </a:cubicBezTo>
                <a:cubicBezTo>
                  <a:pt x="11912" y="13957"/>
                  <a:pt x="11903" y="13957"/>
                  <a:pt x="11895" y="13960"/>
                </a:cubicBezTo>
                <a:cubicBezTo>
                  <a:pt x="11895" y="13960"/>
                  <a:pt x="11899" y="13960"/>
                  <a:pt x="11899" y="13960"/>
                </a:cubicBezTo>
                <a:cubicBezTo>
                  <a:pt x="11873" y="13976"/>
                  <a:pt x="11856" y="13992"/>
                  <a:pt x="11834" y="14005"/>
                </a:cubicBezTo>
                <a:lnTo>
                  <a:pt x="11834" y="14005"/>
                </a:lnTo>
                <a:close/>
                <a:moveTo>
                  <a:pt x="11748" y="14031"/>
                </a:moveTo>
                <a:cubicBezTo>
                  <a:pt x="11727" y="14037"/>
                  <a:pt x="11710" y="14047"/>
                  <a:pt x="11688" y="14053"/>
                </a:cubicBezTo>
                <a:lnTo>
                  <a:pt x="11688" y="14050"/>
                </a:lnTo>
                <a:cubicBezTo>
                  <a:pt x="11710" y="14050"/>
                  <a:pt x="11753" y="14076"/>
                  <a:pt x="11748" y="14031"/>
                </a:cubicBezTo>
                <a:lnTo>
                  <a:pt x="11748" y="14031"/>
                </a:lnTo>
                <a:close/>
                <a:moveTo>
                  <a:pt x="12574" y="16762"/>
                </a:moveTo>
                <a:cubicBezTo>
                  <a:pt x="12591" y="16778"/>
                  <a:pt x="12613" y="16794"/>
                  <a:pt x="12630" y="16810"/>
                </a:cubicBezTo>
                <a:cubicBezTo>
                  <a:pt x="12630" y="16810"/>
                  <a:pt x="12630" y="16810"/>
                  <a:pt x="12630" y="16810"/>
                </a:cubicBezTo>
                <a:cubicBezTo>
                  <a:pt x="12630" y="16788"/>
                  <a:pt x="12630" y="16762"/>
                  <a:pt x="12634" y="16740"/>
                </a:cubicBezTo>
                <a:lnTo>
                  <a:pt x="12639" y="16740"/>
                </a:lnTo>
                <a:cubicBezTo>
                  <a:pt x="12617" y="16740"/>
                  <a:pt x="12596" y="16740"/>
                  <a:pt x="12578" y="16740"/>
                </a:cubicBezTo>
                <a:lnTo>
                  <a:pt x="12583" y="16740"/>
                </a:lnTo>
                <a:cubicBezTo>
                  <a:pt x="12574" y="16749"/>
                  <a:pt x="12574" y="16756"/>
                  <a:pt x="12574" y="16762"/>
                </a:cubicBezTo>
                <a:lnTo>
                  <a:pt x="12574" y="16762"/>
                </a:lnTo>
                <a:close/>
                <a:moveTo>
                  <a:pt x="9444" y="14121"/>
                </a:moveTo>
                <a:cubicBezTo>
                  <a:pt x="9422" y="14121"/>
                  <a:pt x="9401" y="14121"/>
                  <a:pt x="9383" y="14121"/>
                </a:cubicBezTo>
                <a:cubicBezTo>
                  <a:pt x="9383" y="14121"/>
                  <a:pt x="9388" y="14118"/>
                  <a:pt x="9388" y="14118"/>
                </a:cubicBezTo>
                <a:cubicBezTo>
                  <a:pt x="9388" y="14140"/>
                  <a:pt x="9388" y="14162"/>
                  <a:pt x="9388" y="14185"/>
                </a:cubicBezTo>
                <a:cubicBezTo>
                  <a:pt x="9388" y="14185"/>
                  <a:pt x="9383" y="14182"/>
                  <a:pt x="9383" y="14182"/>
                </a:cubicBezTo>
                <a:cubicBezTo>
                  <a:pt x="9392" y="14182"/>
                  <a:pt x="9405" y="14182"/>
                  <a:pt x="9413" y="14182"/>
                </a:cubicBezTo>
                <a:lnTo>
                  <a:pt x="9409" y="14182"/>
                </a:lnTo>
                <a:cubicBezTo>
                  <a:pt x="9418" y="14166"/>
                  <a:pt x="9431" y="14150"/>
                  <a:pt x="9439" y="14137"/>
                </a:cubicBezTo>
                <a:lnTo>
                  <a:pt x="9435" y="14137"/>
                </a:lnTo>
                <a:cubicBezTo>
                  <a:pt x="9439" y="14134"/>
                  <a:pt x="9439" y="14124"/>
                  <a:pt x="9444" y="14121"/>
                </a:cubicBezTo>
                <a:cubicBezTo>
                  <a:pt x="9439" y="14118"/>
                  <a:pt x="9444" y="14121"/>
                  <a:pt x="9444" y="14121"/>
                </a:cubicBezTo>
                <a:close/>
                <a:moveTo>
                  <a:pt x="11387" y="14140"/>
                </a:moveTo>
                <a:cubicBezTo>
                  <a:pt x="11383" y="14153"/>
                  <a:pt x="11379" y="14162"/>
                  <a:pt x="11383" y="14153"/>
                </a:cubicBezTo>
                <a:cubicBezTo>
                  <a:pt x="11379" y="14162"/>
                  <a:pt x="11383" y="14153"/>
                  <a:pt x="11387" y="14140"/>
                </a:cubicBezTo>
                <a:cubicBezTo>
                  <a:pt x="11392" y="14140"/>
                  <a:pt x="11387" y="14140"/>
                  <a:pt x="11387" y="14140"/>
                </a:cubicBezTo>
                <a:close/>
                <a:moveTo>
                  <a:pt x="11925" y="16740"/>
                </a:moveTo>
                <a:cubicBezTo>
                  <a:pt x="11925" y="16762"/>
                  <a:pt x="11925" y="16785"/>
                  <a:pt x="11920" y="16807"/>
                </a:cubicBezTo>
                <a:cubicBezTo>
                  <a:pt x="11942" y="16807"/>
                  <a:pt x="11963" y="16807"/>
                  <a:pt x="11981" y="16807"/>
                </a:cubicBezTo>
                <a:cubicBezTo>
                  <a:pt x="11981" y="16801"/>
                  <a:pt x="11981" y="16791"/>
                  <a:pt x="11981" y="16785"/>
                </a:cubicBezTo>
                <a:cubicBezTo>
                  <a:pt x="11972" y="16769"/>
                  <a:pt x="11959" y="16756"/>
                  <a:pt x="11951" y="16740"/>
                </a:cubicBezTo>
                <a:cubicBezTo>
                  <a:pt x="11951" y="16740"/>
                  <a:pt x="11951" y="16743"/>
                  <a:pt x="11951" y="16743"/>
                </a:cubicBezTo>
                <a:cubicBezTo>
                  <a:pt x="11942" y="16743"/>
                  <a:pt x="11933" y="16743"/>
                  <a:pt x="11925" y="16740"/>
                </a:cubicBezTo>
                <a:lnTo>
                  <a:pt x="11925" y="16740"/>
                </a:lnTo>
                <a:close/>
                <a:moveTo>
                  <a:pt x="1437" y="5587"/>
                </a:moveTo>
                <a:cubicBezTo>
                  <a:pt x="1406" y="5564"/>
                  <a:pt x="1389" y="5564"/>
                  <a:pt x="1394" y="5603"/>
                </a:cubicBezTo>
                <a:cubicBezTo>
                  <a:pt x="1411" y="5596"/>
                  <a:pt x="1424" y="5590"/>
                  <a:pt x="1437" y="5587"/>
                </a:cubicBezTo>
                <a:lnTo>
                  <a:pt x="1437" y="5587"/>
                </a:lnTo>
                <a:close/>
                <a:moveTo>
                  <a:pt x="9499" y="14204"/>
                </a:moveTo>
                <a:cubicBezTo>
                  <a:pt x="9482" y="14198"/>
                  <a:pt x="9461" y="14191"/>
                  <a:pt x="9444" y="14182"/>
                </a:cubicBezTo>
                <a:lnTo>
                  <a:pt x="9448" y="14182"/>
                </a:lnTo>
                <a:cubicBezTo>
                  <a:pt x="9439" y="14182"/>
                  <a:pt x="9426" y="14182"/>
                  <a:pt x="9418" y="14182"/>
                </a:cubicBezTo>
                <a:cubicBezTo>
                  <a:pt x="9418" y="14182"/>
                  <a:pt x="9422" y="14182"/>
                  <a:pt x="9422" y="14182"/>
                </a:cubicBezTo>
                <a:cubicBezTo>
                  <a:pt x="9422" y="14198"/>
                  <a:pt x="9422" y="14211"/>
                  <a:pt x="9418" y="14227"/>
                </a:cubicBezTo>
                <a:cubicBezTo>
                  <a:pt x="9448" y="14227"/>
                  <a:pt x="9478" y="14227"/>
                  <a:pt x="9508" y="14223"/>
                </a:cubicBezTo>
                <a:cubicBezTo>
                  <a:pt x="9508" y="14223"/>
                  <a:pt x="9508" y="14223"/>
                  <a:pt x="9508" y="14223"/>
                </a:cubicBezTo>
                <a:cubicBezTo>
                  <a:pt x="9499" y="14220"/>
                  <a:pt x="9499" y="14211"/>
                  <a:pt x="9499" y="14204"/>
                </a:cubicBezTo>
                <a:lnTo>
                  <a:pt x="9499" y="14204"/>
                </a:lnTo>
                <a:close/>
                <a:moveTo>
                  <a:pt x="3178" y="20158"/>
                </a:moveTo>
                <a:cubicBezTo>
                  <a:pt x="3195" y="20132"/>
                  <a:pt x="3217" y="20110"/>
                  <a:pt x="3152" y="20113"/>
                </a:cubicBezTo>
                <a:lnTo>
                  <a:pt x="3152" y="20113"/>
                </a:lnTo>
                <a:cubicBezTo>
                  <a:pt x="3161" y="20129"/>
                  <a:pt x="3174" y="20142"/>
                  <a:pt x="3178" y="20158"/>
                </a:cubicBezTo>
                <a:cubicBezTo>
                  <a:pt x="3182" y="20158"/>
                  <a:pt x="3178" y="20158"/>
                  <a:pt x="3178" y="20158"/>
                </a:cubicBezTo>
                <a:close/>
                <a:moveTo>
                  <a:pt x="10587" y="16743"/>
                </a:moveTo>
                <a:cubicBezTo>
                  <a:pt x="10592" y="16727"/>
                  <a:pt x="10592" y="16714"/>
                  <a:pt x="10596" y="16698"/>
                </a:cubicBezTo>
                <a:cubicBezTo>
                  <a:pt x="10596" y="16698"/>
                  <a:pt x="10596" y="16698"/>
                  <a:pt x="10596" y="16701"/>
                </a:cubicBezTo>
                <a:cubicBezTo>
                  <a:pt x="10566" y="16704"/>
                  <a:pt x="10531" y="16711"/>
                  <a:pt x="10501" y="16714"/>
                </a:cubicBezTo>
                <a:lnTo>
                  <a:pt x="10501" y="16714"/>
                </a:lnTo>
                <a:cubicBezTo>
                  <a:pt x="10531" y="16724"/>
                  <a:pt x="10562" y="16733"/>
                  <a:pt x="10587" y="16743"/>
                </a:cubicBezTo>
                <a:cubicBezTo>
                  <a:pt x="10592" y="16743"/>
                  <a:pt x="10587" y="16743"/>
                  <a:pt x="10587" y="16743"/>
                </a:cubicBezTo>
                <a:close/>
                <a:moveTo>
                  <a:pt x="8463" y="16720"/>
                </a:moveTo>
                <a:cubicBezTo>
                  <a:pt x="8442" y="16711"/>
                  <a:pt x="8420" y="16701"/>
                  <a:pt x="8459" y="16717"/>
                </a:cubicBezTo>
                <a:cubicBezTo>
                  <a:pt x="8424" y="16695"/>
                  <a:pt x="8442" y="16708"/>
                  <a:pt x="8463" y="16720"/>
                </a:cubicBezTo>
                <a:lnTo>
                  <a:pt x="8463" y="16720"/>
                </a:lnTo>
                <a:close/>
                <a:moveTo>
                  <a:pt x="6752" y="16672"/>
                </a:moveTo>
                <a:cubicBezTo>
                  <a:pt x="6752" y="16685"/>
                  <a:pt x="6752" y="16701"/>
                  <a:pt x="6752" y="16679"/>
                </a:cubicBezTo>
                <a:cubicBezTo>
                  <a:pt x="6739" y="16698"/>
                  <a:pt x="6747" y="16685"/>
                  <a:pt x="6752" y="16672"/>
                </a:cubicBezTo>
                <a:lnTo>
                  <a:pt x="6752" y="16672"/>
                </a:lnTo>
                <a:close/>
                <a:moveTo>
                  <a:pt x="9740" y="14406"/>
                </a:moveTo>
                <a:cubicBezTo>
                  <a:pt x="9736" y="14397"/>
                  <a:pt x="9732" y="14387"/>
                  <a:pt x="9736" y="14400"/>
                </a:cubicBezTo>
                <a:cubicBezTo>
                  <a:pt x="9736" y="14387"/>
                  <a:pt x="9740" y="14397"/>
                  <a:pt x="9740" y="14406"/>
                </a:cubicBezTo>
                <a:cubicBezTo>
                  <a:pt x="9740" y="14403"/>
                  <a:pt x="9740" y="14406"/>
                  <a:pt x="9740" y="14406"/>
                </a:cubicBezTo>
                <a:close/>
                <a:moveTo>
                  <a:pt x="9560" y="14512"/>
                </a:moveTo>
                <a:cubicBezTo>
                  <a:pt x="9581" y="14519"/>
                  <a:pt x="9598" y="14528"/>
                  <a:pt x="9620" y="14535"/>
                </a:cubicBezTo>
                <a:cubicBezTo>
                  <a:pt x="9628" y="14535"/>
                  <a:pt x="9641" y="14535"/>
                  <a:pt x="9650" y="14535"/>
                </a:cubicBezTo>
                <a:lnTo>
                  <a:pt x="9646" y="14538"/>
                </a:lnTo>
                <a:cubicBezTo>
                  <a:pt x="9646" y="14522"/>
                  <a:pt x="9646" y="14506"/>
                  <a:pt x="9646" y="14493"/>
                </a:cubicBezTo>
                <a:lnTo>
                  <a:pt x="9646" y="14496"/>
                </a:lnTo>
                <a:cubicBezTo>
                  <a:pt x="9620" y="14499"/>
                  <a:pt x="9590" y="14506"/>
                  <a:pt x="9560" y="14512"/>
                </a:cubicBezTo>
                <a:lnTo>
                  <a:pt x="9560" y="14512"/>
                </a:lnTo>
                <a:close/>
                <a:moveTo>
                  <a:pt x="13490" y="16631"/>
                </a:moveTo>
                <a:cubicBezTo>
                  <a:pt x="13469" y="16643"/>
                  <a:pt x="13451" y="16659"/>
                  <a:pt x="13430" y="16672"/>
                </a:cubicBezTo>
                <a:cubicBezTo>
                  <a:pt x="13430" y="16672"/>
                  <a:pt x="13430" y="16672"/>
                  <a:pt x="13430" y="16672"/>
                </a:cubicBezTo>
                <a:cubicBezTo>
                  <a:pt x="13460" y="16672"/>
                  <a:pt x="13490" y="16672"/>
                  <a:pt x="13520" y="16672"/>
                </a:cubicBezTo>
                <a:cubicBezTo>
                  <a:pt x="13520" y="16672"/>
                  <a:pt x="13516" y="16675"/>
                  <a:pt x="13516" y="16675"/>
                </a:cubicBezTo>
                <a:cubicBezTo>
                  <a:pt x="13507" y="16659"/>
                  <a:pt x="13499" y="16647"/>
                  <a:pt x="13490" y="16631"/>
                </a:cubicBezTo>
                <a:lnTo>
                  <a:pt x="13490" y="16631"/>
                </a:lnTo>
                <a:close/>
                <a:moveTo>
                  <a:pt x="11865" y="16631"/>
                </a:moveTo>
                <a:cubicBezTo>
                  <a:pt x="11882" y="16666"/>
                  <a:pt x="11903" y="16682"/>
                  <a:pt x="11946" y="16650"/>
                </a:cubicBezTo>
                <a:lnTo>
                  <a:pt x="11946" y="16650"/>
                </a:lnTo>
                <a:cubicBezTo>
                  <a:pt x="11929" y="16643"/>
                  <a:pt x="11908" y="16637"/>
                  <a:pt x="11890" y="16631"/>
                </a:cubicBezTo>
                <a:lnTo>
                  <a:pt x="11890" y="16631"/>
                </a:lnTo>
                <a:cubicBezTo>
                  <a:pt x="11886" y="16634"/>
                  <a:pt x="11873" y="16634"/>
                  <a:pt x="11865" y="16631"/>
                </a:cubicBezTo>
                <a:lnTo>
                  <a:pt x="11865" y="16631"/>
                </a:lnTo>
                <a:close/>
                <a:moveTo>
                  <a:pt x="1441" y="5583"/>
                </a:moveTo>
                <a:cubicBezTo>
                  <a:pt x="1441" y="5606"/>
                  <a:pt x="1441" y="5628"/>
                  <a:pt x="1441" y="5651"/>
                </a:cubicBezTo>
                <a:lnTo>
                  <a:pt x="1437" y="5651"/>
                </a:lnTo>
                <a:cubicBezTo>
                  <a:pt x="1458" y="5651"/>
                  <a:pt x="1480" y="5651"/>
                  <a:pt x="1497" y="5651"/>
                </a:cubicBezTo>
                <a:cubicBezTo>
                  <a:pt x="1497" y="5651"/>
                  <a:pt x="1492" y="5651"/>
                  <a:pt x="1492" y="5651"/>
                </a:cubicBezTo>
                <a:cubicBezTo>
                  <a:pt x="1475" y="5632"/>
                  <a:pt x="1458" y="5609"/>
                  <a:pt x="1441" y="5583"/>
                </a:cubicBezTo>
                <a:cubicBezTo>
                  <a:pt x="1437" y="5587"/>
                  <a:pt x="1441" y="5583"/>
                  <a:pt x="1441" y="5583"/>
                </a:cubicBezTo>
                <a:close/>
                <a:moveTo>
                  <a:pt x="5634" y="20665"/>
                </a:moveTo>
                <a:cubicBezTo>
                  <a:pt x="5659" y="20665"/>
                  <a:pt x="5694" y="20684"/>
                  <a:pt x="5689" y="20642"/>
                </a:cubicBezTo>
                <a:lnTo>
                  <a:pt x="5689" y="20642"/>
                </a:lnTo>
                <a:cubicBezTo>
                  <a:pt x="5672" y="20649"/>
                  <a:pt x="5651" y="20658"/>
                  <a:pt x="5634" y="20665"/>
                </a:cubicBezTo>
                <a:cubicBezTo>
                  <a:pt x="5634" y="20665"/>
                  <a:pt x="5634" y="20665"/>
                  <a:pt x="5634" y="20665"/>
                </a:cubicBezTo>
                <a:close/>
                <a:moveTo>
                  <a:pt x="13903" y="19384"/>
                </a:moveTo>
                <a:cubicBezTo>
                  <a:pt x="13903" y="19391"/>
                  <a:pt x="13903" y="19400"/>
                  <a:pt x="13903" y="19407"/>
                </a:cubicBezTo>
                <a:cubicBezTo>
                  <a:pt x="13903" y="19407"/>
                  <a:pt x="13903" y="19404"/>
                  <a:pt x="13903" y="19404"/>
                </a:cubicBezTo>
                <a:cubicBezTo>
                  <a:pt x="13933" y="19397"/>
                  <a:pt x="13963" y="19388"/>
                  <a:pt x="13993" y="19381"/>
                </a:cubicBezTo>
                <a:lnTo>
                  <a:pt x="13993" y="19381"/>
                </a:lnTo>
                <a:cubicBezTo>
                  <a:pt x="13959" y="19388"/>
                  <a:pt x="13929" y="19388"/>
                  <a:pt x="13903" y="19384"/>
                </a:cubicBezTo>
                <a:cubicBezTo>
                  <a:pt x="13899" y="19388"/>
                  <a:pt x="13903" y="19384"/>
                  <a:pt x="13903" y="19384"/>
                </a:cubicBezTo>
                <a:close/>
                <a:moveTo>
                  <a:pt x="14341" y="20973"/>
                </a:moveTo>
                <a:cubicBezTo>
                  <a:pt x="14363" y="20967"/>
                  <a:pt x="14384" y="20957"/>
                  <a:pt x="14402" y="20951"/>
                </a:cubicBezTo>
                <a:cubicBezTo>
                  <a:pt x="14402" y="20951"/>
                  <a:pt x="14397" y="20951"/>
                  <a:pt x="14397" y="20951"/>
                </a:cubicBezTo>
                <a:cubicBezTo>
                  <a:pt x="14397" y="20944"/>
                  <a:pt x="14397" y="20935"/>
                  <a:pt x="14397" y="20928"/>
                </a:cubicBezTo>
                <a:lnTo>
                  <a:pt x="14402" y="20931"/>
                </a:lnTo>
                <a:cubicBezTo>
                  <a:pt x="14372" y="20931"/>
                  <a:pt x="14341" y="20931"/>
                  <a:pt x="14311" y="20931"/>
                </a:cubicBezTo>
                <a:lnTo>
                  <a:pt x="14316" y="20931"/>
                </a:lnTo>
                <a:cubicBezTo>
                  <a:pt x="14316" y="20947"/>
                  <a:pt x="14316" y="20960"/>
                  <a:pt x="14316" y="20976"/>
                </a:cubicBezTo>
                <a:lnTo>
                  <a:pt x="14311" y="20973"/>
                </a:lnTo>
                <a:cubicBezTo>
                  <a:pt x="14324" y="20973"/>
                  <a:pt x="14333" y="20973"/>
                  <a:pt x="14341" y="20973"/>
                </a:cubicBezTo>
                <a:lnTo>
                  <a:pt x="14341" y="20973"/>
                </a:lnTo>
                <a:close/>
                <a:moveTo>
                  <a:pt x="13744" y="14897"/>
                </a:moveTo>
                <a:cubicBezTo>
                  <a:pt x="13748" y="14901"/>
                  <a:pt x="13748" y="14904"/>
                  <a:pt x="13752" y="14904"/>
                </a:cubicBezTo>
                <a:cubicBezTo>
                  <a:pt x="13757" y="14904"/>
                  <a:pt x="13761" y="14904"/>
                  <a:pt x="13770" y="14901"/>
                </a:cubicBezTo>
                <a:cubicBezTo>
                  <a:pt x="13752" y="14901"/>
                  <a:pt x="13748" y="14897"/>
                  <a:pt x="13744" y="14897"/>
                </a:cubicBezTo>
                <a:close/>
                <a:moveTo>
                  <a:pt x="6902" y="16586"/>
                </a:moveTo>
                <a:cubicBezTo>
                  <a:pt x="6945" y="16579"/>
                  <a:pt x="6941" y="16563"/>
                  <a:pt x="6902" y="16531"/>
                </a:cubicBezTo>
                <a:cubicBezTo>
                  <a:pt x="6906" y="16560"/>
                  <a:pt x="6906" y="16573"/>
                  <a:pt x="6902" y="16586"/>
                </a:cubicBezTo>
                <a:lnTo>
                  <a:pt x="6902" y="16586"/>
                </a:lnTo>
                <a:close/>
                <a:moveTo>
                  <a:pt x="13460" y="19407"/>
                </a:moveTo>
                <a:cubicBezTo>
                  <a:pt x="13460" y="19423"/>
                  <a:pt x="13460" y="19436"/>
                  <a:pt x="13460" y="19452"/>
                </a:cubicBezTo>
                <a:cubicBezTo>
                  <a:pt x="13469" y="19452"/>
                  <a:pt x="13481" y="19452"/>
                  <a:pt x="13490" y="19452"/>
                </a:cubicBezTo>
                <a:cubicBezTo>
                  <a:pt x="13490" y="19452"/>
                  <a:pt x="13486" y="19455"/>
                  <a:pt x="13486" y="19455"/>
                </a:cubicBezTo>
                <a:cubicBezTo>
                  <a:pt x="13494" y="19449"/>
                  <a:pt x="13507" y="19439"/>
                  <a:pt x="13516" y="19432"/>
                </a:cubicBezTo>
                <a:cubicBezTo>
                  <a:pt x="13516" y="19432"/>
                  <a:pt x="13512" y="19436"/>
                  <a:pt x="13512" y="19436"/>
                </a:cubicBezTo>
                <a:cubicBezTo>
                  <a:pt x="13512" y="19420"/>
                  <a:pt x="13512" y="19404"/>
                  <a:pt x="13512" y="19391"/>
                </a:cubicBezTo>
                <a:cubicBezTo>
                  <a:pt x="13512" y="19391"/>
                  <a:pt x="13512" y="19394"/>
                  <a:pt x="13512" y="19394"/>
                </a:cubicBezTo>
                <a:cubicBezTo>
                  <a:pt x="13499" y="19394"/>
                  <a:pt x="13477" y="19400"/>
                  <a:pt x="13460" y="19407"/>
                </a:cubicBezTo>
                <a:lnTo>
                  <a:pt x="13460" y="19407"/>
                </a:lnTo>
                <a:close/>
                <a:moveTo>
                  <a:pt x="6829" y="16544"/>
                </a:moveTo>
                <a:cubicBezTo>
                  <a:pt x="6842" y="16541"/>
                  <a:pt x="6855" y="16534"/>
                  <a:pt x="6863" y="16531"/>
                </a:cubicBezTo>
                <a:cubicBezTo>
                  <a:pt x="6859" y="16528"/>
                  <a:pt x="6859" y="16521"/>
                  <a:pt x="6855" y="16518"/>
                </a:cubicBezTo>
                <a:cubicBezTo>
                  <a:pt x="6842" y="16521"/>
                  <a:pt x="6829" y="16525"/>
                  <a:pt x="6816" y="16528"/>
                </a:cubicBezTo>
                <a:cubicBezTo>
                  <a:pt x="6820" y="16531"/>
                  <a:pt x="6825" y="16537"/>
                  <a:pt x="6829" y="16544"/>
                </a:cubicBezTo>
                <a:close/>
                <a:moveTo>
                  <a:pt x="11241" y="16477"/>
                </a:moveTo>
                <a:cubicBezTo>
                  <a:pt x="11211" y="16477"/>
                  <a:pt x="11181" y="16477"/>
                  <a:pt x="11155" y="16477"/>
                </a:cubicBezTo>
                <a:lnTo>
                  <a:pt x="11155" y="16473"/>
                </a:lnTo>
                <a:cubicBezTo>
                  <a:pt x="11155" y="16489"/>
                  <a:pt x="11155" y="16505"/>
                  <a:pt x="11155" y="16518"/>
                </a:cubicBezTo>
                <a:lnTo>
                  <a:pt x="11155" y="16518"/>
                </a:lnTo>
                <a:cubicBezTo>
                  <a:pt x="11185" y="16505"/>
                  <a:pt x="11211" y="16489"/>
                  <a:pt x="11241" y="16477"/>
                </a:cubicBezTo>
                <a:lnTo>
                  <a:pt x="11241" y="16477"/>
                </a:lnTo>
                <a:close/>
                <a:moveTo>
                  <a:pt x="11482" y="16457"/>
                </a:moveTo>
                <a:cubicBezTo>
                  <a:pt x="11465" y="16460"/>
                  <a:pt x="11452" y="16464"/>
                  <a:pt x="11469" y="16460"/>
                </a:cubicBezTo>
                <a:cubicBezTo>
                  <a:pt x="11452" y="16460"/>
                  <a:pt x="11469" y="16460"/>
                  <a:pt x="11482" y="16457"/>
                </a:cubicBezTo>
                <a:cubicBezTo>
                  <a:pt x="11482" y="16457"/>
                  <a:pt x="11482" y="16457"/>
                  <a:pt x="11482" y="16457"/>
                </a:cubicBezTo>
                <a:close/>
                <a:moveTo>
                  <a:pt x="10708" y="16438"/>
                </a:moveTo>
                <a:cubicBezTo>
                  <a:pt x="10729" y="16438"/>
                  <a:pt x="10755" y="16438"/>
                  <a:pt x="10716" y="16438"/>
                </a:cubicBezTo>
                <a:cubicBezTo>
                  <a:pt x="10751" y="16444"/>
                  <a:pt x="10729" y="16438"/>
                  <a:pt x="10708" y="16438"/>
                </a:cubicBezTo>
                <a:lnTo>
                  <a:pt x="10708" y="16438"/>
                </a:lnTo>
                <a:close/>
                <a:moveTo>
                  <a:pt x="8558" y="16387"/>
                </a:moveTo>
                <a:cubicBezTo>
                  <a:pt x="8558" y="16396"/>
                  <a:pt x="8558" y="16403"/>
                  <a:pt x="8558" y="16412"/>
                </a:cubicBezTo>
                <a:cubicBezTo>
                  <a:pt x="8558" y="16412"/>
                  <a:pt x="8553" y="16409"/>
                  <a:pt x="8553" y="16409"/>
                </a:cubicBezTo>
                <a:cubicBezTo>
                  <a:pt x="8575" y="16416"/>
                  <a:pt x="8596" y="16425"/>
                  <a:pt x="8614" y="16432"/>
                </a:cubicBezTo>
                <a:cubicBezTo>
                  <a:pt x="8614" y="16432"/>
                  <a:pt x="8609" y="16432"/>
                  <a:pt x="8609" y="16432"/>
                </a:cubicBezTo>
                <a:cubicBezTo>
                  <a:pt x="8618" y="16432"/>
                  <a:pt x="8631" y="16432"/>
                  <a:pt x="8639" y="16432"/>
                </a:cubicBezTo>
                <a:cubicBezTo>
                  <a:pt x="8639" y="16432"/>
                  <a:pt x="8635" y="16432"/>
                  <a:pt x="8635" y="16432"/>
                </a:cubicBezTo>
                <a:cubicBezTo>
                  <a:pt x="8614" y="16419"/>
                  <a:pt x="8583" y="16403"/>
                  <a:pt x="8558" y="16387"/>
                </a:cubicBezTo>
                <a:lnTo>
                  <a:pt x="8558" y="16387"/>
                </a:lnTo>
                <a:close/>
                <a:moveTo>
                  <a:pt x="8588" y="16322"/>
                </a:moveTo>
                <a:cubicBezTo>
                  <a:pt x="8596" y="16326"/>
                  <a:pt x="8609" y="16329"/>
                  <a:pt x="8588" y="16322"/>
                </a:cubicBezTo>
                <a:cubicBezTo>
                  <a:pt x="8605" y="16335"/>
                  <a:pt x="8596" y="16329"/>
                  <a:pt x="8588" y="16322"/>
                </a:cubicBezTo>
                <a:lnTo>
                  <a:pt x="8588" y="16322"/>
                </a:lnTo>
                <a:close/>
                <a:moveTo>
                  <a:pt x="13843" y="15068"/>
                </a:moveTo>
                <a:cubicBezTo>
                  <a:pt x="13843" y="15051"/>
                  <a:pt x="13843" y="15039"/>
                  <a:pt x="13843" y="15023"/>
                </a:cubicBezTo>
                <a:lnTo>
                  <a:pt x="13847" y="15023"/>
                </a:lnTo>
                <a:cubicBezTo>
                  <a:pt x="13838" y="15023"/>
                  <a:pt x="13825" y="15023"/>
                  <a:pt x="13817" y="15023"/>
                </a:cubicBezTo>
                <a:cubicBezTo>
                  <a:pt x="13817" y="15023"/>
                  <a:pt x="13821" y="15023"/>
                  <a:pt x="13821" y="15023"/>
                </a:cubicBezTo>
                <a:cubicBezTo>
                  <a:pt x="13808" y="15042"/>
                  <a:pt x="13795" y="15064"/>
                  <a:pt x="13843" y="15068"/>
                </a:cubicBezTo>
                <a:lnTo>
                  <a:pt x="13843" y="15068"/>
                </a:lnTo>
                <a:close/>
                <a:moveTo>
                  <a:pt x="15348" y="20710"/>
                </a:moveTo>
                <a:cubicBezTo>
                  <a:pt x="15348" y="20694"/>
                  <a:pt x="15348" y="20681"/>
                  <a:pt x="15348" y="20665"/>
                </a:cubicBezTo>
                <a:cubicBezTo>
                  <a:pt x="15348" y="20665"/>
                  <a:pt x="15352" y="20668"/>
                  <a:pt x="15352" y="20668"/>
                </a:cubicBezTo>
                <a:cubicBezTo>
                  <a:pt x="15339" y="20675"/>
                  <a:pt x="15326" y="20678"/>
                  <a:pt x="15318" y="20684"/>
                </a:cubicBezTo>
                <a:cubicBezTo>
                  <a:pt x="15326" y="20691"/>
                  <a:pt x="15339" y="20700"/>
                  <a:pt x="15348" y="20710"/>
                </a:cubicBezTo>
                <a:lnTo>
                  <a:pt x="15348" y="20710"/>
                </a:lnTo>
                <a:close/>
                <a:moveTo>
                  <a:pt x="10471" y="16252"/>
                </a:moveTo>
                <a:cubicBezTo>
                  <a:pt x="10484" y="16245"/>
                  <a:pt x="10497" y="16239"/>
                  <a:pt x="10476" y="16249"/>
                </a:cubicBezTo>
                <a:cubicBezTo>
                  <a:pt x="10501" y="16245"/>
                  <a:pt x="10484" y="16249"/>
                  <a:pt x="10471" y="16252"/>
                </a:cubicBezTo>
                <a:cubicBezTo>
                  <a:pt x="10471" y="16252"/>
                  <a:pt x="10471" y="16252"/>
                  <a:pt x="10471" y="16252"/>
                </a:cubicBezTo>
                <a:close/>
                <a:moveTo>
                  <a:pt x="15326" y="20935"/>
                </a:moveTo>
                <a:cubicBezTo>
                  <a:pt x="15296" y="20941"/>
                  <a:pt x="15266" y="20944"/>
                  <a:pt x="15232" y="20951"/>
                </a:cubicBezTo>
                <a:cubicBezTo>
                  <a:pt x="15232" y="20951"/>
                  <a:pt x="15232" y="20951"/>
                  <a:pt x="15227" y="20951"/>
                </a:cubicBezTo>
                <a:cubicBezTo>
                  <a:pt x="15257" y="20957"/>
                  <a:pt x="15287" y="20967"/>
                  <a:pt x="15318" y="20973"/>
                </a:cubicBezTo>
                <a:cubicBezTo>
                  <a:pt x="15318" y="20973"/>
                  <a:pt x="15318" y="20973"/>
                  <a:pt x="15318" y="20976"/>
                </a:cubicBezTo>
                <a:cubicBezTo>
                  <a:pt x="15318" y="20960"/>
                  <a:pt x="15322" y="20947"/>
                  <a:pt x="15326" y="20935"/>
                </a:cubicBezTo>
                <a:cubicBezTo>
                  <a:pt x="15322" y="20931"/>
                  <a:pt x="15326" y="20935"/>
                  <a:pt x="15326" y="20935"/>
                </a:cubicBezTo>
                <a:close/>
                <a:moveTo>
                  <a:pt x="8377" y="15267"/>
                </a:moveTo>
                <a:cubicBezTo>
                  <a:pt x="8377" y="15257"/>
                  <a:pt x="8377" y="15250"/>
                  <a:pt x="8381" y="15241"/>
                </a:cubicBezTo>
                <a:cubicBezTo>
                  <a:pt x="8373" y="15225"/>
                  <a:pt x="8360" y="15212"/>
                  <a:pt x="8351" y="15196"/>
                </a:cubicBezTo>
                <a:cubicBezTo>
                  <a:pt x="8343" y="15218"/>
                  <a:pt x="8330" y="15241"/>
                  <a:pt x="8321" y="15263"/>
                </a:cubicBezTo>
                <a:cubicBezTo>
                  <a:pt x="8321" y="15263"/>
                  <a:pt x="8321" y="15263"/>
                  <a:pt x="8321" y="15263"/>
                </a:cubicBezTo>
                <a:cubicBezTo>
                  <a:pt x="8338" y="15263"/>
                  <a:pt x="8360" y="15263"/>
                  <a:pt x="8377" y="15267"/>
                </a:cubicBezTo>
                <a:lnTo>
                  <a:pt x="8377" y="15267"/>
                </a:lnTo>
                <a:close/>
                <a:moveTo>
                  <a:pt x="9736" y="16101"/>
                </a:moveTo>
                <a:cubicBezTo>
                  <a:pt x="9736" y="16095"/>
                  <a:pt x="9736" y="16088"/>
                  <a:pt x="9736" y="16079"/>
                </a:cubicBezTo>
                <a:cubicBezTo>
                  <a:pt x="9736" y="16079"/>
                  <a:pt x="9740" y="16079"/>
                  <a:pt x="9740" y="16079"/>
                </a:cubicBezTo>
                <a:cubicBezTo>
                  <a:pt x="9723" y="16082"/>
                  <a:pt x="9706" y="16082"/>
                  <a:pt x="9663" y="16088"/>
                </a:cubicBezTo>
                <a:cubicBezTo>
                  <a:pt x="9702" y="16098"/>
                  <a:pt x="9719" y="16098"/>
                  <a:pt x="9736" y="16101"/>
                </a:cubicBezTo>
                <a:lnTo>
                  <a:pt x="9736" y="16101"/>
                </a:lnTo>
                <a:close/>
                <a:moveTo>
                  <a:pt x="10506" y="16037"/>
                </a:moveTo>
                <a:cubicBezTo>
                  <a:pt x="10484" y="16050"/>
                  <a:pt x="10467" y="16066"/>
                  <a:pt x="10445" y="16079"/>
                </a:cubicBezTo>
                <a:cubicBezTo>
                  <a:pt x="10445" y="16079"/>
                  <a:pt x="10450" y="16075"/>
                  <a:pt x="10450" y="16075"/>
                </a:cubicBezTo>
                <a:cubicBezTo>
                  <a:pt x="10450" y="16082"/>
                  <a:pt x="10450" y="16091"/>
                  <a:pt x="10445" y="16098"/>
                </a:cubicBezTo>
                <a:cubicBezTo>
                  <a:pt x="10445" y="16098"/>
                  <a:pt x="10445" y="16098"/>
                  <a:pt x="10445" y="16098"/>
                </a:cubicBezTo>
                <a:cubicBezTo>
                  <a:pt x="10467" y="16098"/>
                  <a:pt x="10488" y="16098"/>
                  <a:pt x="10506" y="16098"/>
                </a:cubicBezTo>
                <a:lnTo>
                  <a:pt x="10506" y="16098"/>
                </a:lnTo>
                <a:cubicBezTo>
                  <a:pt x="10506" y="16079"/>
                  <a:pt x="10506" y="16056"/>
                  <a:pt x="10506" y="16037"/>
                </a:cubicBezTo>
                <a:cubicBezTo>
                  <a:pt x="10506" y="16037"/>
                  <a:pt x="10506" y="16037"/>
                  <a:pt x="10506" y="16037"/>
                </a:cubicBezTo>
                <a:close/>
                <a:moveTo>
                  <a:pt x="6236" y="16014"/>
                </a:moveTo>
                <a:cubicBezTo>
                  <a:pt x="6210" y="16050"/>
                  <a:pt x="6214" y="16043"/>
                  <a:pt x="6236" y="16014"/>
                </a:cubicBezTo>
                <a:cubicBezTo>
                  <a:pt x="6201" y="16034"/>
                  <a:pt x="6193" y="16040"/>
                  <a:pt x="6236" y="16014"/>
                </a:cubicBezTo>
                <a:close/>
                <a:moveTo>
                  <a:pt x="10007" y="15973"/>
                </a:moveTo>
                <a:cubicBezTo>
                  <a:pt x="9977" y="15979"/>
                  <a:pt x="9947" y="15985"/>
                  <a:pt x="9917" y="15992"/>
                </a:cubicBezTo>
                <a:cubicBezTo>
                  <a:pt x="9917" y="15992"/>
                  <a:pt x="9917" y="15989"/>
                  <a:pt x="9917" y="15989"/>
                </a:cubicBezTo>
                <a:cubicBezTo>
                  <a:pt x="9947" y="15995"/>
                  <a:pt x="9977" y="16002"/>
                  <a:pt x="10007" y="16011"/>
                </a:cubicBezTo>
                <a:cubicBezTo>
                  <a:pt x="10007" y="16011"/>
                  <a:pt x="10003" y="16014"/>
                  <a:pt x="10003" y="16014"/>
                </a:cubicBezTo>
                <a:cubicBezTo>
                  <a:pt x="10003" y="15998"/>
                  <a:pt x="10003" y="15985"/>
                  <a:pt x="10007" y="15973"/>
                </a:cubicBezTo>
                <a:lnTo>
                  <a:pt x="10007" y="15973"/>
                </a:lnTo>
                <a:close/>
                <a:moveTo>
                  <a:pt x="15232" y="20976"/>
                </a:moveTo>
                <a:cubicBezTo>
                  <a:pt x="15223" y="20989"/>
                  <a:pt x="15210" y="21002"/>
                  <a:pt x="15201" y="21018"/>
                </a:cubicBezTo>
                <a:cubicBezTo>
                  <a:pt x="15201" y="21018"/>
                  <a:pt x="15201" y="21018"/>
                  <a:pt x="15201" y="21018"/>
                </a:cubicBezTo>
                <a:cubicBezTo>
                  <a:pt x="15219" y="21015"/>
                  <a:pt x="15236" y="21008"/>
                  <a:pt x="15253" y="21005"/>
                </a:cubicBezTo>
                <a:cubicBezTo>
                  <a:pt x="15244" y="20992"/>
                  <a:pt x="15236" y="20986"/>
                  <a:pt x="15232" y="20976"/>
                </a:cubicBezTo>
                <a:lnTo>
                  <a:pt x="15232" y="20976"/>
                </a:lnTo>
                <a:close/>
                <a:moveTo>
                  <a:pt x="13223" y="19538"/>
                </a:moveTo>
                <a:cubicBezTo>
                  <a:pt x="13232" y="19545"/>
                  <a:pt x="13245" y="19554"/>
                  <a:pt x="13254" y="19561"/>
                </a:cubicBezTo>
                <a:cubicBezTo>
                  <a:pt x="13254" y="19561"/>
                  <a:pt x="13249" y="19561"/>
                  <a:pt x="13249" y="19561"/>
                </a:cubicBezTo>
                <a:cubicBezTo>
                  <a:pt x="13258" y="19538"/>
                  <a:pt x="13271" y="19516"/>
                  <a:pt x="13279" y="19493"/>
                </a:cubicBezTo>
                <a:cubicBezTo>
                  <a:pt x="13279" y="19493"/>
                  <a:pt x="13284" y="19493"/>
                  <a:pt x="13284" y="19493"/>
                </a:cubicBezTo>
                <a:cubicBezTo>
                  <a:pt x="13275" y="19493"/>
                  <a:pt x="13262" y="19493"/>
                  <a:pt x="13254" y="19493"/>
                </a:cubicBezTo>
                <a:lnTo>
                  <a:pt x="13258" y="19490"/>
                </a:lnTo>
                <a:cubicBezTo>
                  <a:pt x="13249" y="19497"/>
                  <a:pt x="13236" y="19506"/>
                  <a:pt x="13228" y="19513"/>
                </a:cubicBezTo>
                <a:cubicBezTo>
                  <a:pt x="13228" y="19513"/>
                  <a:pt x="13232" y="19513"/>
                  <a:pt x="13232" y="19513"/>
                </a:cubicBezTo>
                <a:cubicBezTo>
                  <a:pt x="13223" y="19526"/>
                  <a:pt x="13223" y="19532"/>
                  <a:pt x="13223" y="19538"/>
                </a:cubicBezTo>
                <a:lnTo>
                  <a:pt x="13223" y="19538"/>
                </a:lnTo>
                <a:close/>
                <a:moveTo>
                  <a:pt x="8265" y="15305"/>
                </a:moveTo>
                <a:cubicBezTo>
                  <a:pt x="8265" y="15318"/>
                  <a:pt x="8270" y="15328"/>
                  <a:pt x="8265" y="15305"/>
                </a:cubicBezTo>
                <a:cubicBezTo>
                  <a:pt x="8257" y="15328"/>
                  <a:pt x="8261" y="15315"/>
                  <a:pt x="8265" y="15305"/>
                </a:cubicBezTo>
                <a:cubicBezTo>
                  <a:pt x="8265" y="15305"/>
                  <a:pt x="8265" y="15305"/>
                  <a:pt x="8265" y="15305"/>
                </a:cubicBezTo>
                <a:close/>
                <a:moveTo>
                  <a:pt x="9882" y="15902"/>
                </a:moveTo>
                <a:cubicBezTo>
                  <a:pt x="9865" y="15899"/>
                  <a:pt x="9843" y="15899"/>
                  <a:pt x="9869" y="15902"/>
                </a:cubicBezTo>
                <a:cubicBezTo>
                  <a:pt x="9848" y="15896"/>
                  <a:pt x="9865" y="15899"/>
                  <a:pt x="9882" y="15902"/>
                </a:cubicBezTo>
                <a:cubicBezTo>
                  <a:pt x="9882" y="15905"/>
                  <a:pt x="9882" y="15902"/>
                  <a:pt x="9882" y="15902"/>
                </a:cubicBezTo>
                <a:close/>
                <a:moveTo>
                  <a:pt x="13662" y="19564"/>
                </a:moveTo>
                <a:cubicBezTo>
                  <a:pt x="13662" y="19551"/>
                  <a:pt x="13666" y="19535"/>
                  <a:pt x="13666" y="19522"/>
                </a:cubicBezTo>
                <a:cubicBezTo>
                  <a:pt x="13666" y="19522"/>
                  <a:pt x="13666" y="19522"/>
                  <a:pt x="13666" y="19522"/>
                </a:cubicBezTo>
                <a:cubicBezTo>
                  <a:pt x="13636" y="19529"/>
                  <a:pt x="13606" y="19535"/>
                  <a:pt x="13576" y="19542"/>
                </a:cubicBezTo>
                <a:cubicBezTo>
                  <a:pt x="13576" y="19542"/>
                  <a:pt x="13572" y="19538"/>
                  <a:pt x="13572" y="19538"/>
                </a:cubicBezTo>
                <a:cubicBezTo>
                  <a:pt x="13606" y="19548"/>
                  <a:pt x="13636" y="19554"/>
                  <a:pt x="13662" y="19564"/>
                </a:cubicBezTo>
                <a:cubicBezTo>
                  <a:pt x="13662" y="19564"/>
                  <a:pt x="13662" y="19564"/>
                  <a:pt x="13662" y="19564"/>
                </a:cubicBezTo>
                <a:close/>
                <a:moveTo>
                  <a:pt x="14668" y="20755"/>
                </a:moveTo>
                <a:cubicBezTo>
                  <a:pt x="14677" y="20739"/>
                  <a:pt x="14690" y="20723"/>
                  <a:pt x="14698" y="20710"/>
                </a:cubicBezTo>
                <a:cubicBezTo>
                  <a:pt x="14698" y="20710"/>
                  <a:pt x="14694" y="20710"/>
                  <a:pt x="14694" y="20710"/>
                </a:cubicBezTo>
                <a:cubicBezTo>
                  <a:pt x="14630" y="20697"/>
                  <a:pt x="14647" y="20736"/>
                  <a:pt x="14642" y="20758"/>
                </a:cubicBezTo>
                <a:lnTo>
                  <a:pt x="14642" y="20758"/>
                </a:lnTo>
                <a:cubicBezTo>
                  <a:pt x="14651" y="20752"/>
                  <a:pt x="14660" y="20752"/>
                  <a:pt x="14668" y="20755"/>
                </a:cubicBezTo>
                <a:lnTo>
                  <a:pt x="14668" y="20755"/>
                </a:lnTo>
                <a:close/>
                <a:moveTo>
                  <a:pt x="8166" y="15793"/>
                </a:moveTo>
                <a:cubicBezTo>
                  <a:pt x="8162" y="15793"/>
                  <a:pt x="8158" y="15793"/>
                  <a:pt x="8158" y="15796"/>
                </a:cubicBezTo>
                <a:cubicBezTo>
                  <a:pt x="8158" y="15799"/>
                  <a:pt x="8158" y="15803"/>
                  <a:pt x="8158" y="15806"/>
                </a:cubicBezTo>
                <a:cubicBezTo>
                  <a:pt x="8162" y="15799"/>
                  <a:pt x="8162" y="15796"/>
                  <a:pt x="8166" y="15793"/>
                </a:cubicBezTo>
                <a:close/>
                <a:moveTo>
                  <a:pt x="9560" y="15767"/>
                </a:moveTo>
                <a:cubicBezTo>
                  <a:pt x="9590" y="15774"/>
                  <a:pt x="9620" y="15783"/>
                  <a:pt x="9650" y="15790"/>
                </a:cubicBezTo>
                <a:lnTo>
                  <a:pt x="9650" y="15793"/>
                </a:lnTo>
                <a:cubicBezTo>
                  <a:pt x="9620" y="15777"/>
                  <a:pt x="9590" y="15764"/>
                  <a:pt x="9560" y="15748"/>
                </a:cubicBezTo>
                <a:lnTo>
                  <a:pt x="9564" y="15748"/>
                </a:lnTo>
                <a:cubicBezTo>
                  <a:pt x="9564" y="15754"/>
                  <a:pt x="9564" y="15764"/>
                  <a:pt x="9560" y="15767"/>
                </a:cubicBezTo>
                <a:lnTo>
                  <a:pt x="9560" y="15767"/>
                </a:lnTo>
                <a:close/>
                <a:moveTo>
                  <a:pt x="9267" y="15751"/>
                </a:moveTo>
                <a:cubicBezTo>
                  <a:pt x="9259" y="15745"/>
                  <a:pt x="9246" y="15735"/>
                  <a:pt x="9237" y="15729"/>
                </a:cubicBezTo>
                <a:cubicBezTo>
                  <a:pt x="9237" y="15729"/>
                  <a:pt x="9241" y="15732"/>
                  <a:pt x="9241" y="15732"/>
                </a:cubicBezTo>
                <a:cubicBezTo>
                  <a:pt x="9233" y="15732"/>
                  <a:pt x="9220" y="15732"/>
                  <a:pt x="9211" y="15732"/>
                </a:cubicBezTo>
                <a:cubicBezTo>
                  <a:pt x="9211" y="15732"/>
                  <a:pt x="9216" y="15729"/>
                  <a:pt x="9216" y="15729"/>
                </a:cubicBezTo>
                <a:cubicBezTo>
                  <a:pt x="9216" y="15745"/>
                  <a:pt x="9216" y="15758"/>
                  <a:pt x="9216" y="15774"/>
                </a:cubicBezTo>
                <a:lnTo>
                  <a:pt x="9211" y="15774"/>
                </a:lnTo>
                <a:cubicBezTo>
                  <a:pt x="9220" y="15780"/>
                  <a:pt x="9233" y="15790"/>
                  <a:pt x="9241" y="15796"/>
                </a:cubicBezTo>
                <a:cubicBezTo>
                  <a:pt x="9241" y="15796"/>
                  <a:pt x="9241" y="15793"/>
                  <a:pt x="9241" y="15793"/>
                </a:cubicBezTo>
                <a:cubicBezTo>
                  <a:pt x="9250" y="15793"/>
                  <a:pt x="9259" y="15793"/>
                  <a:pt x="9272" y="15793"/>
                </a:cubicBezTo>
                <a:lnTo>
                  <a:pt x="9272" y="15796"/>
                </a:lnTo>
                <a:cubicBezTo>
                  <a:pt x="9263" y="15780"/>
                  <a:pt x="9263" y="15764"/>
                  <a:pt x="9267" y="15751"/>
                </a:cubicBezTo>
                <a:lnTo>
                  <a:pt x="9267" y="15751"/>
                </a:lnTo>
                <a:close/>
                <a:moveTo>
                  <a:pt x="8227" y="15722"/>
                </a:moveTo>
                <a:cubicBezTo>
                  <a:pt x="8188" y="15725"/>
                  <a:pt x="8149" y="15729"/>
                  <a:pt x="8110" y="15732"/>
                </a:cubicBezTo>
                <a:cubicBezTo>
                  <a:pt x="8110" y="15732"/>
                  <a:pt x="8110" y="15732"/>
                  <a:pt x="8110" y="15732"/>
                </a:cubicBezTo>
                <a:cubicBezTo>
                  <a:pt x="8149" y="15745"/>
                  <a:pt x="8188" y="15751"/>
                  <a:pt x="8227" y="15722"/>
                </a:cubicBezTo>
                <a:cubicBezTo>
                  <a:pt x="8222" y="15722"/>
                  <a:pt x="8227" y="15722"/>
                  <a:pt x="8227" y="15722"/>
                </a:cubicBezTo>
                <a:close/>
                <a:moveTo>
                  <a:pt x="8700" y="15722"/>
                </a:moveTo>
                <a:cubicBezTo>
                  <a:pt x="8712" y="15709"/>
                  <a:pt x="8721" y="15697"/>
                  <a:pt x="8734" y="15681"/>
                </a:cubicBezTo>
                <a:cubicBezTo>
                  <a:pt x="8734" y="15681"/>
                  <a:pt x="8738" y="15684"/>
                  <a:pt x="8738" y="15684"/>
                </a:cubicBezTo>
                <a:cubicBezTo>
                  <a:pt x="8691" y="15681"/>
                  <a:pt x="8691" y="15700"/>
                  <a:pt x="8700" y="15722"/>
                </a:cubicBezTo>
                <a:cubicBezTo>
                  <a:pt x="8700" y="15725"/>
                  <a:pt x="8700" y="15722"/>
                  <a:pt x="8700" y="15722"/>
                </a:cubicBezTo>
                <a:close/>
                <a:moveTo>
                  <a:pt x="20869" y="20668"/>
                </a:moveTo>
                <a:cubicBezTo>
                  <a:pt x="20869" y="20675"/>
                  <a:pt x="20873" y="20681"/>
                  <a:pt x="20873" y="20687"/>
                </a:cubicBezTo>
                <a:cubicBezTo>
                  <a:pt x="20873" y="20687"/>
                  <a:pt x="20869" y="20684"/>
                  <a:pt x="20869" y="20684"/>
                </a:cubicBezTo>
                <a:cubicBezTo>
                  <a:pt x="20891" y="20684"/>
                  <a:pt x="20912" y="20687"/>
                  <a:pt x="21020" y="20694"/>
                </a:cubicBezTo>
                <a:cubicBezTo>
                  <a:pt x="20916" y="20668"/>
                  <a:pt x="20895" y="20662"/>
                  <a:pt x="20878" y="20658"/>
                </a:cubicBezTo>
                <a:cubicBezTo>
                  <a:pt x="20873" y="20662"/>
                  <a:pt x="20873" y="20665"/>
                  <a:pt x="20869" y="20668"/>
                </a:cubicBezTo>
                <a:close/>
                <a:moveTo>
                  <a:pt x="11508" y="15462"/>
                </a:moveTo>
                <a:cubicBezTo>
                  <a:pt x="11503" y="15475"/>
                  <a:pt x="11499" y="15485"/>
                  <a:pt x="11508" y="15462"/>
                </a:cubicBezTo>
                <a:cubicBezTo>
                  <a:pt x="11495" y="15485"/>
                  <a:pt x="11503" y="15475"/>
                  <a:pt x="11508" y="15462"/>
                </a:cubicBezTo>
                <a:lnTo>
                  <a:pt x="11508" y="15462"/>
                </a:lnTo>
                <a:close/>
                <a:moveTo>
                  <a:pt x="9968" y="15642"/>
                </a:moveTo>
                <a:cubicBezTo>
                  <a:pt x="9968" y="15632"/>
                  <a:pt x="9972" y="15626"/>
                  <a:pt x="9972" y="15616"/>
                </a:cubicBezTo>
                <a:lnTo>
                  <a:pt x="9972" y="15616"/>
                </a:lnTo>
                <a:cubicBezTo>
                  <a:pt x="9955" y="15610"/>
                  <a:pt x="9934" y="15604"/>
                  <a:pt x="9917" y="15594"/>
                </a:cubicBezTo>
                <a:lnTo>
                  <a:pt x="9921" y="15594"/>
                </a:lnTo>
                <a:cubicBezTo>
                  <a:pt x="9908" y="15607"/>
                  <a:pt x="9899" y="15620"/>
                  <a:pt x="9886" y="15632"/>
                </a:cubicBezTo>
                <a:cubicBezTo>
                  <a:pt x="9886" y="15632"/>
                  <a:pt x="9882" y="15632"/>
                  <a:pt x="9882" y="15632"/>
                </a:cubicBezTo>
                <a:cubicBezTo>
                  <a:pt x="9912" y="15636"/>
                  <a:pt x="9942" y="15639"/>
                  <a:pt x="9968" y="15642"/>
                </a:cubicBezTo>
                <a:lnTo>
                  <a:pt x="9968" y="15642"/>
                </a:lnTo>
                <a:close/>
                <a:moveTo>
                  <a:pt x="8558" y="15507"/>
                </a:moveTo>
                <a:cubicBezTo>
                  <a:pt x="8536" y="15507"/>
                  <a:pt x="8515" y="15507"/>
                  <a:pt x="8493" y="15507"/>
                </a:cubicBezTo>
                <a:cubicBezTo>
                  <a:pt x="8493" y="15507"/>
                  <a:pt x="8493" y="15504"/>
                  <a:pt x="8493" y="15504"/>
                </a:cubicBezTo>
                <a:cubicBezTo>
                  <a:pt x="8497" y="15517"/>
                  <a:pt x="8502" y="15530"/>
                  <a:pt x="8510" y="15552"/>
                </a:cubicBezTo>
                <a:cubicBezTo>
                  <a:pt x="8532" y="15533"/>
                  <a:pt x="8545" y="15517"/>
                  <a:pt x="8558" y="15507"/>
                </a:cubicBezTo>
                <a:lnTo>
                  <a:pt x="8558" y="15507"/>
                </a:lnTo>
                <a:close/>
                <a:moveTo>
                  <a:pt x="13400" y="20289"/>
                </a:moveTo>
                <a:cubicBezTo>
                  <a:pt x="13421" y="20289"/>
                  <a:pt x="13438" y="20289"/>
                  <a:pt x="13460" y="20293"/>
                </a:cubicBezTo>
                <a:cubicBezTo>
                  <a:pt x="13460" y="20286"/>
                  <a:pt x="13460" y="20277"/>
                  <a:pt x="13460" y="20270"/>
                </a:cubicBezTo>
                <a:cubicBezTo>
                  <a:pt x="13438" y="20257"/>
                  <a:pt x="13421" y="20241"/>
                  <a:pt x="13400" y="20228"/>
                </a:cubicBezTo>
                <a:cubicBezTo>
                  <a:pt x="13400" y="20228"/>
                  <a:pt x="13404" y="20228"/>
                  <a:pt x="13404" y="20228"/>
                </a:cubicBezTo>
                <a:cubicBezTo>
                  <a:pt x="13400" y="20244"/>
                  <a:pt x="13400" y="20267"/>
                  <a:pt x="13400" y="20289"/>
                </a:cubicBezTo>
                <a:lnTo>
                  <a:pt x="13400" y="20289"/>
                </a:lnTo>
                <a:close/>
                <a:moveTo>
                  <a:pt x="8437" y="15552"/>
                </a:moveTo>
                <a:cubicBezTo>
                  <a:pt x="8394" y="15552"/>
                  <a:pt x="8356" y="15555"/>
                  <a:pt x="8317" y="15555"/>
                </a:cubicBezTo>
                <a:cubicBezTo>
                  <a:pt x="8317" y="15555"/>
                  <a:pt x="8321" y="15552"/>
                  <a:pt x="8321" y="15552"/>
                </a:cubicBezTo>
                <a:cubicBezTo>
                  <a:pt x="8364" y="15559"/>
                  <a:pt x="8403" y="15565"/>
                  <a:pt x="8446" y="15571"/>
                </a:cubicBezTo>
                <a:cubicBezTo>
                  <a:pt x="8446" y="15571"/>
                  <a:pt x="8446" y="15571"/>
                  <a:pt x="8446" y="15571"/>
                </a:cubicBezTo>
                <a:cubicBezTo>
                  <a:pt x="8437" y="15565"/>
                  <a:pt x="8437" y="15555"/>
                  <a:pt x="8437" y="15552"/>
                </a:cubicBezTo>
                <a:lnTo>
                  <a:pt x="8437" y="15552"/>
                </a:lnTo>
                <a:close/>
                <a:moveTo>
                  <a:pt x="7964" y="15571"/>
                </a:moveTo>
                <a:cubicBezTo>
                  <a:pt x="7964" y="15565"/>
                  <a:pt x="7964" y="15559"/>
                  <a:pt x="7964" y="15552"/>
                </a:cubicBezTo>
                <a:lnTo>
                  <a:pt x="7964" y="15552"/>
                </a:lnTo>
                <a:cubicBezTo>
                  <a:pt x="7934" y="15552"/>
                  <a:pt x="7904" y="15549"/>
                  <a:pt x="7870" y="15549"/>
                </a:cubicBezTo>
                <a:cubicBezTo>
                  <a:pt x="7870" y="15549"/>
                  <a:pt x="7874" y="15546"/>
                  <a:pt x="7874" y="15546"/>
                </a:cubicBezTo>
                <a:cubicBezTo>
                  <a:pt x="7874" y="15562"/>
                  <a:pt x="7874" y="15578"/>
                  <a:pt x="7874" y="15591"/>
                </a:cubicBezTo>
                <a:cubicBezTo>
                  <a:pt x="7874" y="15591"/>
                  <a:pt x="7874" y="15591"/>
                  <a:pt x="7874" y="15591"/>
                </a:cubicBezTo>
                <a:cubicBezTo>
                  <a:pt x="7908" y="15584"/>
                  <a:pt x="7938" y="15578"/>
                  <a:pt x="7964" y="15571"/>
                </a:cubicBezTo>
                <a:cubicBezTo>
                  <a:pt x="7969" y="15571"/>
                  <a:pt x="7964" y="15571"/>
                  <a:pt x="7964" y="15571"/>
                </a:cubicBezTo>
                <a:close/>
                <a:moveTo>
                  <a:pt x="9147" y="15594"/>
                </a:moveTo>
                <a:cubicBezTo>
                  <a:pt x="9168" y="15594"/>
                  <a:pt x="9190" y="15594"/>
                  <a:pt x="9207" y="15594"/>
                </a:cubicBezTo>
                <a:lnTo>
                  <a:pt x="9207" y="15597"/>
                </a:lnTo>
                <a:cubicBezTo>
                  <a:pt x="9198" y="15575"/>
                  <a:pt x="9186" y="15552"/>
                  <a:pt x="9177" y="15530"/>
                </a:cubicBezTo>
                <a:cubicBezTo>
                  <a:pt x="9168" y="15546"/>
                  <a:pt x="9155" y="15562"/>
                  <a:pt x="9147" y="15578"/>
                </a:cubicBezTo>
                <a:cubicBezTo>
                  <a:pt x="9147" y="15578"/>
                  <a:pt x="9147" y="15575"/>
                  <a:pt x="9147" y="15575"/>
                </a:cubicBezTo>
                <a:cubicBezTo>
                  <a:pt x="9147" y="15581"/>
                  <a:pt x="9147" y="15587"/>
                  <a:pt x="9147" y="15594"/>
                </a:cubicBezTo>
                <a:lnTo>
                  <a:pt x="9147" y="15594"/>
                </a:lnTo>
                <a:close/>
                <a:moveTo>
                  <a:pt x="8588" y="15552"/>
                </a:moveTo>
                <a:cubicBezTo>
                  <a:pt x="8575" y="15565"/>
                  <a:pt x="8566" y="15578"/>
                  <a:pt x="8553" y="15591"/>
                </a:cubicBezTo>
                <a:lnTo>
                  <a:pt x="8553" y="15591"/>
                </a:lnTo>
                <a:cubicBezTo>
                  <a:pt x="8566" y="15578"/>
                  <a:pt x="8575" y="15565"/>
                  <a:pt x="8588" y="15552"/>
                </a:cubicBezTo>
                <a:cubicBezTo>
                  <a:pt x="8588" y="15555"/>
                  <a:pt x="8588" y="15552"/>
                  <a:pt x="8588" y="15552"/>
                </a:cubicBezTo>
                <a:close/>
                <a:moveTo>
                  <a:pt x="8768" y="15571"/>
                </a:moveTo>
                <a:cubicBezTo>
                  <a:pt x="8755" y="15587"/>
                  <a:pt x="8747" y="15604"/>
                  <a:pt x="8734" y="15620"/>
                </a:cubicBezTo>
                <a:lnTo>
                  <a:pt x="8730" y="15620"/>
                </a:lnTo>
                <a:cubicBezTo>
                  <a:pt x="8751" y="15620"/>
                  <a:pt x="8773" y="15620"/>
                  <a:pt x="8790" y="15620"/>
                </a:cubicBezTo>
                <a:cubicBezTo>
                  <a:pt x="8790" y="15620"/>
                  <a:pt x="8786" y="15623"/>
                  <a:pt x="8786" y="15623"/>
                </a:cubicBezTo>
                <a:cubicBezTo>
                  <a:pt x="8786" y="15607"/>
                  <a:pt x="8786" y="15591"/>
                  <a:pt x="8786" y="15578"/>
                </a:cubicBezTo>
                <a:cubicBezTo>
                  <a:pt x="8786" y="15578"/>
                  <a:pt x="8790" y="15581"/>
                  <a:pt x="8790" y="15581"/>
                </a:cubicBezTo>
                <a:cubicBezTo>
                  <a:pt x="8786" y="15575"/>
                  <a:pt x="8773" y="15575"/>
                  <a:pt x="8768" y="15571"/>
                </a:cubicBezTo>
                <a:cubicBezTo>
                  <a:pt x="8764" y="15571"/>
                  <a:pt x="8768" y="15571"/>
                  <a:pt x="8768" y="15571"/>
                </a:cubicBezTo>
                <a:close/>
                <a:moveTo>
                  <a:pt x="17713" y="20729"/>
                </a:moveTo>
                <a:cubicBezTo>
                  <a:pt x="17709" y="20723"/>
                  <a:pt x="17700" y="20716"/>
                  <a:pt x="17709" y="20723"/>
                </a:cubicBezTo>
                <a:cubicBezTo>
                  <a:pt x="17704" y="20713"/>
                  <a:pt x="17709" y="20723"/>
                  <a:pt x="17713" y="20729"/>
                </a:cubicBezTo>
                <a:lnTo>
                  <a:pt x="17713" y="20729"/>
                </a:lnTo>
                <a:close/>
                <a:moveTo>
                  <a:pt x="5720" y="20508"/>
                </a:moveTo>
                <a:cubicBezTo>
                  <a:pt x="5720" y="20504"/>
                  <a:pt x="5720" y="20501"/>
                  <a:pt x="5720" y="20498"/>
                </a:cubicBezTo>
                <a:cubicBezTo>
                  <a:pt x="5715" y="20501"/>
                  <a:pt x="5711" y="20504"/>
                  <a:pt x="5702" y="20504"/>
                </a:cubicBezTo>
                <a:cubicBezTo>
                  <a:pt x="5707" y="20508"/>
                  <a:pt x="5707" y="20508"/>
                  <a:pt x="5711" y="20511"/>
                </a:cubicBezTo>
                <a:cubicBezTo>
                  <a:pt x="5711" y="20511"/>
                  <a:pt x="5715" y="20511"/>
                  <a:pt x="5720" y="20508"/>
                </a:cubicBezTo>
                <a:close/>
                <a:moveTo>
                  <a:pt x="7969" y="15636"/>
                </a:moveTo>
                <a:cubicBezTo>
                  <a:pt x="7969" y="15623"/>
                  <a:pt x="7969" y="15610"/>
                  <a:pt x="7973" y="15597"/>
                </a:cubicBezTo>
                <a:lnTo>
                  <a:pt x="7973" y="15597"/>
                </a:lnTo>
                <a:cubicBezTo>
                  <a:pt x="7960" y="15610"/>
                  <a:pt x="7900" y="15620"/>
                  <a:pt x="7969" y="15636"/>
                </a:cubicBezTo>
                <a:lnTo>
                  <a:pt x="7969" y="15636"/>
                </a:lnTo>
                <a:close/>
                <a:moveTo>
                  <a:pt x="9031" y="15594"/>
                </a:moveTo>
                <a:cubicBezTo>
                  <a:pt x="9009" y="15600"/>
                  <a:pt x="8992" y="15607"/>
                  <a:pt x="8970" y="15616"/>
                </a:cubicBezTo>
                <a:cubicBezTo>
                  <a:pt x="8970" y="15623"/>
                  <a:pt x="8970" y="15632"/>
                  <a:pt x="8970" y="15639"/>
                </a:cubicBezTo>
                <a:lnTo>
                  <a:pt x="8970" y="15636"/>
                </a:lnTo>
                <a:cubicBezTo>
                  <a:pt x="8988" y="15623"/>
                  <a:pt x="9009" y="15607"/>
                  <a:pt x="9031" y="15594"/>
                </a:cubicBezTo>
                <a:lnTo>
                  <a:pt x="9031" y="15594"/>
                </a:lnTo>
                <a:close/>
                <a:moveTo>
                  <a:pt x="9413" y="15594"/>
                </a:moveTo>
                <a:cubicBezTo>
                  <a:pt x="9405" y="15594"/>
                  <a:pt x="9392" y="15594"/>
                  <a:pt x="9383" y="15594"/>
                </a:cubicBezTo>
                <a:cubicBezTo>
                  <a:pt x="9383" y="15594"/>
                  <a:pt x="9383" y="15594"/>
                  <a:pt x="9383" y="15594"/>
                </a:cubicBezTo>
                <a:cubicBezTo>
                  <a:pt x="9383" y="15616"/>
                  <a:pt x="9383" y="15639"/>
                  <a:pt x="9383" y="15661"/>
                </a:cubicBezTo>
                <a:cubicBezTo>
                  <a:pt x="9383" y="15661"/>
                  <a:pt x="9379" y="15661"/>
                  <a:pt x="9379" y="15661"/>
                </a:cubicBezTo>
                <a:cubicBezTo>
                  <a:pt x="9388" y="15661"/>
                  <a:pt x="9400" y="15661"/>
                  <a:pt x="9409" y="15661"/>
                </a:cubicBezTo>
                <a:cubicBezTo>
                  <a:pt x="9409" y="15661"/>
                  <a:pt x="9405" y="15661"/>
                  <a:pt x="9405" y="15661"/>
                </a:cubicBezTo>
                <a:cubicBezTo>
                  <a:pt x="9409" y="15639"/>
                  <a:pt x="9409" y="15616"/>
                  <a:pt x="9413" y="15594"/>
                </a:cubicBezTo>
                <a:lnTo>
                  <a:pt x="9413" y="15594"/>
                </a:lnTo>
                <a:close/>
                <a:moveTo>
                  <a:pt x="11869" y="15591"/>
                </a:moveTo>
                <a:cubicBezTo>
                  <a:pt x="11873" y="15597"/>
                  <a:pt x="11873" y="15600"/>
                  <a:pt x="11877" y="15607"/>
                </a:cubicBezTo>
                <a:cubicBezTo>
                  <a:pt x="11873" y="15604"/>
                  <a:pt x="11873" y="15597"/>
                  <a:pt x="11869" y="15591"/>
                </a:cubicBezTo>
                <a:cubicBezTo>
                  <a:pt x="11869" y="15591"/>
                  <a:pt x="11869" y="15591"/>
                  <a:pt x="11869" y="15591"/>
                </a:cubicBezTo>
                <a:close/>
                <a:moveTo>
                  <a:pt x="9112" y="15613"/>
                </a:moveTo>
                <a:cubicBezTo>
                  <a:pt x="9104" y="15620"/>
                  <a:pt x="9095" y="15629"/>
                  <a:pt x="9108" y="15620"/>
                </a:cubicBezTo>
                <a:cubicBezTo>
                  <a:pt x="9091" y="15626"/>
                  <a:pt x="9104" y="15620"/>
                  <a:pt x="9112" y="15613"/>
                </a:cubicBezTo>
                <a:cubicBezTo>
                  <a:pt x="9112" y="15616"/>
                  <a:pt x="9112" y="15613"/>
                  <a:pt x="9112" y="15613"/>
                </a:cubicBezTo>
                <a:close/>
                <a:moveTo>
                  <a:pt x="8321" y="15639"/>
                </a:moveTo>
                <a:cubicBezTo>
                  <a:pt x="8300" y="15645"/>
                  <a:pt x="8252" y="15645"/>
                  <a:pt x="8295" y="15677"/>
                </a:cubicBezTo>
                <a:cubicBezTo>
                  <a:pt x="8295" y="15677"/>
                  <a:pt x="8295" y="15677"/>
                  <a:pt x="8295" y="15677"/>
                </a:cubicBezTo>
                <a:cubicBezTo>
                  <a:pt x="8300" y="15665"/>
                  <a:pt x="8308" y="15652"/>
                  <a:pt x="8321" y="15639"/>
                </a:cubicBezTo>
                <a:lnTo>
                  <a:pt x="8321" y="15639"/>
                </a:lnTo>
                <a:close/>
                <a:moveTo>
                  <a:pt x="8970" y="15639"/>
                </a:moveTo>
                <a:cubicBezTo>
                  <a:pt x="8949" y="15639"/>
                  <a:pt x="8927" y="15639"/>
                  <a:pt x="8910" y="15639"/>
                </a:cubicBezTo>
                <a:cubicBezTo>
                  <a:pt x="8910" y="15639"/>
                  <a:pt x="8910" y="15636"/>
                  <a:pt x="8910" y="15636"/>
                </a:cubicBezTo>
                <a:cubicBezTo>
                  <a:pt x="8910" y="15652"/>
                  <a:pt x="8910" y="15668"/>
                  <a:pt x="8910" y="15681"/>
                </a:cubicBezTo>
                <a:cubicBezTo>
                  <a:pt x="8910" y="15681"/>
                  <a:pt x="8906" y="15677"/>
                  <a:pt x="8906" y="15677"/>
                </a:cubicBezTo>
                <a:cubicBezTo>
                  <a:pt x="8927" y="15668"/>
                  <a:pt x="8949" y="15652"/>
                  <a:pt x="8970" y="15639"/>
                </a:cubicBezTo>
                <a:cubicBezTo>
                  <a:pt x="8970" y="15639"/>
                  <a:pt x="8970" y="15639"/>
                  <a:pt x="8970" y="15639"/>
                </a:cubicBezTo>
                <a:close/>
                <a:moveTo>
                  <a:pt x="8790" y="15504"/>
                </a:moveTo>
                <a:cubicBezTo>
                  <a:pt x="8811" y="15504"/>
                  <a:pt x="8833" y="15504"/>
                  <a:pt x="8850" y="15504"/>
                </a:cubicBezTo>
                <a:lnTo>
                  <a:pt x="8846" y="15507"/>
                </a:lnTo>
                <a:cubicBezTo>
                  <a:pt x="8846" y="15491"/>
                  <a:pt x="8846" y="15475"/>
                  <a:pt x="8846" y="15462"/>
                </a:cubicBezTo>
                <a:lnTo>
                  <a:pt x="8846" y="15466"/>
                </a:lnTo>
                <a:cubicBezTo>
                  <a:pt x="8833" y="15478"/>
                  <a:pt x="8811" y="15491"/>
                  <a:pt x="8790" y="15504"/>
                </a:cubicBezTo>
                <a:cubicBezTo>
                  <a:pt x="8794" y="15507"/>
                  <a:pt x="8790" y="15504"/>
                  <a:pt x="8790" y="15504"/>
                </a:cubicBezTo>
                <a:close/>
                <a:moveTo>
                  <a:pt x="19248" y="5015"/>
                </a:moveTo>
                <a:cubicBezTo>
                  <a:pt x="19239" y="5019"/>
                  <a:pt x="19235" y="5025"/>
                  <a:pt x="19248" y="5015"/>
                </a:cubicBezTo>
                <a:cubicBezTo>
                  <a:pt x="19231" y="5019"/>
                  <a:pt x="19239" y="5019"/>
                  <a:pt x="19248" y="5015"/>
                </a:cubicBezTo>
                <a:cubicBezTo>
                  <a:pt x="19252" y="5015"/>
                  <a:pt x="19248" y="5015"/>
                  <a:pt x="19248" y="5015"/>
                </a:cubicBezTo>
                <a:close/>
                <a:moveTo>
                  <a:pt x="8644" y="15440"/>
                </a:moveTo>
                <a:cubicBezTo>
                  <a:pt x="8635" y="15440"/>
                  <a:pt x="8622" y="15440"/>
                  <a:pt x="8614" y="15440"/>
                </a:cubicBezTo>
                <a:lnTo>
                  <a:pt x="8618" y="15440"/>
                </a:lnTo>
                <a:cubicBezTo>
                  <a:pt x="8618" y="15462"/>
                  <a:pt x="8618" y="15485"/>
                  <a:pt x="8618" y="15507"/>
                </a:cubicBezTo>
                <a:lnTo>
                  <a:pt x="8618" y="15504"/>
                </a:lnTo>
                <a:cubicBezTo>
                  <a:pt x="8631" y="15504"/>
                  <a:pt x="8639" y="15501"/>
                  <a:pt x="8652" y="15501"/>
                </a:cubicBezTo>
                <a:lnTo>
                  <a:pt x="8652" y="15501"/>
                </a:lnTo>
                <a:cubicBezTo>
                  <a:pt x="8644" y="15482"/>
                  <a:pt x="8644" y="15462"/>
                  <a:pt x="8644" y="15440"/>
                </a:cubicBezTo>
                <a:lnTo>
                  <a:pt x="8644" y="15440"/>
                </a:lnTo>
                <a:close/>
                <a:moveTo>
                  <a:pt x="7904" y="15684"/>
                </a:moveTo>
                <a:cubicBezTo>
                  <a:pt x="7900" y="15693"/>
                  <a:pt x="7895" y="15700"/>
                  <a:pt x="7900" y="15697"/>
                </a:cubicBezTo>
                <a:cubicBezTo>
                  <a:pt x="7895" y="15700"/>
                  <a:pt x="7900" y="15693"/>
                  <a:pt x="7904" y="15684"/>
                </a:cubicBezTo>
                <a:cubicBezTo>
                  <a:pt x="7908" y="15684"/>
                  <a:pt x="7904" y="15684"/>
                  <a:pt x="7904" y="15684"/>
                </a:cubicBezTo>
                <a:close/>
                <a:moveTo>
                  <a:pt x="9796" y="15703"/>
                </a:moveTo>
                <a:cubicBezTo>
                  <a:pt x="9796" y="15709"/>
                  <a:pt x="9796" y="15719"/>
                  <a:pt x="9796" y="15725"/>
                </a:cubicBezTo>
                <a:cubicBezTo>
                  <a:pt x="9796" y="15725"/>
                  <a:pt x="9796" y="15722"/>
                  <a:pt x="9796" y="15722"/>
                </a:cubicBezTo>
                <a:cubicBezTo>
                  <a:pt x="9818" y="15722"/>
                  <a:pt x="9835" y="15722"/>
                  <a:pt x="9856" y="15722"/>
                </a:cubicBezTo>
                <a:lnTo>
                  <a:pt x="9852" y="15722"/>
                </a:lnTo>
                <a:cubicBezTo>
                  <a:pt x="9852" y="15706"/>
                  <a:pt x="9852" y="15693"/>
                  <a:pt x="9852" y="15677"/>
                </a:cubicBezTo>
                <a:cubicBezTo>
                  <a:pt x="9852" y="15677"/>
                  <a:pt x="9856" y="15681"/>
                  <a:pt x="9856" y="15681"/>
                </a:cubicBezTo>
                <a:cubicBezTo>
                  <a:pt x="9835" y="15690"/>
                  <a:pt x="9813" y="15700"/>
                  <a:pt x="9796" y="15703"/>
                </a:cubicBezTo>
                <a:lnTo>
                  <a:pt x="9796" y="15703"/>
                </a:lnTo>
                <a:close/>
                <a:moveTo>
                  <a:pt x="8261" y="15462"/>
                </a:moveTo>
                <a:cubicBezTo>
                  <a:pt x="8270" y="15456"/>
                  <a:pt x="8278" y="15446"/>
                  <a:pt x="8261" y="15462"/>
                </a:cubicBezTo>
                <a:cubicBezTo>
                  <a:pt x="8287" y="15453"/>
                  <a:pt x="8274" y="15459"/>
                  <a:pt x="8261" y="15462"/>
                </a:cubicBezTo>
                <a:lnTo>
                  <a:pt x="8261" y="15462"/>
                </a:lnTo>
                <a:close/>
                <a:moveTo>
                  <a:pt x="10261" y="15725"/>
                </a:moveTo>
                <a:lnTo>
                  <a:pt x="10256" y="15732"/>
                </a:lnTo>
                <a:lnTo>
                  <a:pt x="10269" y="15732"/>
                </a:lnTo>
                <a:lnTo>
                  <a:pt x="10261" y="15725"/>
                </a:lnTo>
                <a:close/>
                <a:moveTo>
                  <a:pt x="13757" y="15729"/>
                </a:moveTo>
                <a:cubicBezTo>
                  <a:pt x="13748" y="15742"/>
                  <a:pt x="13735" y="15758"/>
                  <a:pt x="13727" y="15770"/>
                </a:cubicBezTo>
                <a:lnTo>
                  <a:pt x="13722" y="15770"/>
                </a:lnTo>
                <a:cubicBezTo>
                  <a:pt x="13744" y="15770"/>
                  <a:pt x="13761" y="15770"/>
                  <a:pt x="13782" y="15770"/>
                </a:cubicBezTo>
                <a:lnTo>
                  <a:pt x="13782" y="15774"/>
                </a:lnTo>
                <a:cubicBezTo>
                  <a:pt x="13774" y="15758"/>
                  <a:pt x="13761" y="15742"/>
                  <a:pt x="13757" y="15729"/>
                </a:cubicBezTo>
                <a:cubicBezTo>
                  <a:pt x="13752" y="15725"/>
                  <a:pt x="13757" y="15729"/>
                  <a:pt x="13757" y="15729"/>
                </a:cubicBezTo>
                <a:close/>
                <a:moveTo>
                  <a:pt x="13877" y="15774"/>
                </a:moveTo>
                <a:cubicBezTo>
                  <a:pt x="13890" y="15774"/>
                  <a:pt x="13907" y="15777"/>
                  <a:pt x="13920" y="15777"/>
                </a:cubicBezTo>
                <a:cubicBezTo>
                  <a:pt x="13924" y="15774"/>
                  <a:pt x="13933" y="15767"/>
                  <a:pt x="13937" y="15764"/>
                </a:cubicBezTo>
                <a:cubicBezTo>
                  <a:pt x="13937" y="15758"/>
                  <a:pt x="13937" y="15754"/>
                  <a:pt x="13929" y="15748"/>
                </a:cubicBezTo>
                <a:cubicBezTo>
                  <a:pt x="13929" y="15748"/>
                  <a:pt x="13929" y="15748"/>
                  <a:pt x="13929" y="15748"/>
                </a:cubicBezTo>
                <a:cubicBezTo>
                  <a:pt x="13920" y="15742"/>
                  <a:pt x="13907" y="15732"/>
                  <a:pt x="13899" y="15725"/>
                </a:cubicBezTo>
                <a:cubicBezTo>
                  <a:pt x="13899" y="15725"/>
                  <a:pt x="13903" y="15725"/>
                  <a:pt x="13903" y="15725"/>
                </a:cubicBezTo>
                <a:cubicBezTo>
                  <a:pt x="13890" y="15738"/>
                  <a:pt x="13881" y="15754"/>
                  <a:pt x="13868" y="15767"/>
                </a:cubicBezTo>
                <a:lnTo>
                  <a:pt x="13877" y="15774"/>
                </a:lnTo>
                <a:close/>
                <a:moveTo>
                  <a:pt x="8764" y="15376"/>
                </a:moveTo>
                <a:cubicBezTo>
                  <a:pt x="8755" y="15376"/>
                  <a:pt x="8743" y="15376"/>
                  <a:pt x="8734" y="15376"/>
                </a:cubicBezTo>
                <a:cubicBezTo>
                  <a:pt x="8734" y="15392"/>
                  <a:pt x="8734" y="15405"/>
                  <a:pt x="8734" y="15421"/>
                </a:cubicBezTo>
                <a:lnTo>
                  <a:pt x="8730" y="15417"/>
                </a:lnTo>
                <a:cubicBezTo>
                  <a:pt x="8751" y="15417"/>
                  <a:pt x="8773" y="15417"/>
                  <a:pt x="8790" y="15417"/>
                </a:cubicBezTo>
                <a:cubicBezTo>
                  <a:pt x="8790" y="15417"/>
                  <a:pt x="8790" y="15417"/>
                  <a:pt x="8790" y="15417"/>
                </a:cubicBezTo>
                <a:cubicBezTo>
                  <a:pt x="8781" y="15405"/>
                  <a:pt x="8773" y="15388"/>
                  <a:pt x="8764" y="15376"/>
                </a:cubicBezTo>
                <a:lnTo>
                  <a:pt x="8764" y="15376"/>
                </a:lnTo>
                <a:close/>
                <a:moveTo>
                  <a:pt x="8497" y="15417"/>
                </a:moveTo>
                <a:cubicBezTo>
                  <a:pt x="8476" y="15411"/>
                  <a:pt x="8459" y="15401"/>
                  <a:pt x="8437" y="15395"/>
                </a:cubicBezTo>
                <a:cubicBezTo>
                  <a:pt x="8437" y="15395"/>
                  <a:pt x="8437" y="15398"/>
                  <a:pt x="8437" y="15398"/>
                </a:cubicBezTo>
                <a:cubicBezTo>
                  <a:pt x="8459" y="15405"/>
                  <a:pt x="8476" y="15411"/>
                  <a:pt x="8497" y="15417"/>
                </a:cubicBezTo>
                <a:cubicBezTo>
                  <a:pt x="8497" y="15421"/>
                  <a:pt x="8497" y="15417"/>
                  <a:pt x="8497" y="15417"/>
                </a:cubicBezTo>
                <a:close/>
                <a:moveTo>
                  <a:pt x="13047" y="20710"/>
                </a:moveTo>
                <a:cubicBezTo>
                  <a:pt x="13060" y="20703"/>
                  <a:pt x="13073" y="20697"/>
                  <a:pt x="13051" y="20707"/>
                </a:cubicBezTo>
                <a:cubicBezTo>
                  <a:pt x="13077" y="20703"/>
                  <a:pt x="13060" y="20707"/>
                  <a:pt x="13047" y="20710"/>
                </a:cubicBezTo>
                <a:cubicBezTo>
                  <a:pt x="13043" y="20707"/>
                  <a:pt x="13047" y="20710"/>
                  <a:pt x="13047" y="20710"/>
                </a:cubicBezTo>
                <a:close/>
                <a:moveTo>
                  <a:pt x="9057" y="15838"/>
                </a:moveTo>
                <a:cubicBezTo>
                  <a:pt x="9048" y="15815"/>
                  <a:pt x="9039" y="15793"/>
                  <a:pt x="9031" y="15770"/>
                </a:cubicBezTo>
                <a:cubicBezTo>
                  <a:pt x="9031" y="15770"/>
                  <a:pt x="9026" y="15774"/>
                  <a:pt x="9026" y="15774"/>
                </a:cubicBezTo>
                <a:cubicBezTo>
                  <a:pt x="9035" y="15793"/>
                  <a:pt x="9044" y="15815"/>
                  <a:pt x="9057" y="15838"/>
                </a:cubicBezTo>
                <a:cubicBezTo>
                  <a:pt x="9052" y="15838"/>
                  <a:pt x="9057" y="15838"/>
                  <a:pt x="9057" y="15838"/>
                </a:cubicBezTo>
                <a:close/>
                <a:moveTo>
                  <a:pt x="10119" y="15815"/>
                </a:moveTo>
                <a:cubicBezTo>
                  <a:pt x="10101" y="15806"/>
                  <a:pt x="10084" y="15799"/>
                  <a:pt x="10067" y="15790"/>
                </a:cubicBezTo>
                <a:cubicBezTo>
                  <a:pt x="10067" y="15790"/>
                  <a:pt x="10067" y="15793"/>
                  <a:pt x="10067" y="15793"/>
                </a:cubicBezTo>
                <a:cubicBezTo>
                  <a:pt x="10080" y="15799"/>
                  <a:pt x="10101" y="15809"/>
                  <a:pt x="10119" y="15815"/>
                </a:cubicBezTo>
                <a:lnTo>
                  <a:pt x="10119" y="15815"/>
                </a:lnTo>
                <a:close/>
                <a:moveTo>
                  <a:pt x="8618" y="15860"/>
                </a:moveTo>
                <a:cubicBezTo>
                  <a:pt x="8626" y="15857"/>
                  <a:pt x="8635" y="15857"/>
                  <a:pt x="8648" y="15854"/>
                </a:cubicBezTo>
                <a:lnTo>
                  <a:pt x="8648" y="15854"/>
                </a:lnTo>
                <a:cubicBezTo>
                  <a:pt x="8648" y="15831"/>
                  <a:pt x="8644" y="15812"/>
                  <a:pt x="8644" y="15790"/>
                </a:cubicBezTo>
                <a:cubicBezTo>
                  <a:pt x="8644" y="15790"/>
                  <a:pt x="8644" y="15790"/>
                  <a:pt x="8644" y="15790"/>
                </a:cubicBezTo>
                <a:cubicBezTo>
                  <a:pt x="8635" y="15790"/>
                  <a:pt x="8626" y="15790"/>
                  <a:pt x="8614" y="15790"/>
                </a:cubicBezTo>
                <a:lnTo>
                  <a:pt x="8614" y="15790"/>
                </a:lnTo>
                <a:cubicBezTo>
                  <a:pt x="8618" y="15815"/>
                  <a:pt x="8618" y="15838"/>
                  <a:pt x="8618" y="15860"/>
                </a:cubicBezTo>
                <a:lnTo>
                  <a:pt x="8618" y="15860"/>
                </a:lnTo>
                <a:close/>
                <a:moveTo>
                  <a:pt x="8583" y="15860"/>
                </a:moveTo>
                <a:cubicBezTo>
                  <a:pt x="8575" y="15854"/>
                  <a:pt x="8571" y="15844"/>
                  <a:pt x="8579" y="15854"/>
                </a:cubicBezTo>
                <a:cubicBezTo>
                  <a:pt x="8571" y="15844"/>
                  <a:pt x="8575" y="15854"/>
                  <a:pt x="8583" y="15860"/>
                </a:cubicBezTo>
                <a:cubicBezTo>
                  <a:pt x="8579" y="15860"/>
                  <a:pt x="8583" y="15860"/>
                  <a:pt x="8583" y="15860"/>
                </a:cubicBezTo>
                <a:close/>
                <a:moveTo>
                  <a:pt x="9121" y="15838"/>
                </a:moveTo>
                <a:cubicBezTo>
                  <a:pt x="9151" y="15838"/>
                  <a:pt x="9177" y="15835"/>
                  <a:pt x="9207" y="15835"/>
                </a:cubicBezTo>
                <a:lnTo>
                  <a:pt x="9207" y="15835"/>
                </a:lnTo>
                <a:cubicBezTo>
                  <a:pt x="9207" y="15828"/>
                  <a:pt x="9207" y="15819"/>
                  <a:pt x="9207" y="15812"/>
                </a:cubicBezTo>
                <a:cubicBezTo>
                  <a:pt x="9207" y="15812"/>
                  <a:pt x="9211" y="15812"/>
                  <a:pt x="9211" y="15812"/>
                </a:cubicBezTo>
                <a:cubicBezTo>
                  <a:pt x="9177" y="15825"/>
                  <a:pt x="9151" y="15831"/>
                  <a:pt x="9121" y="15838"/>
                </a:cubicBezTo>
                <a:cubicBezTo>
                  <a:pt x="9121" y="15841"/>
                  <a:pt x="9121" y="15838"/>
                  <a:pt x="9121" y="15838"/>
                </a:cubicBezTo>
                <a:close/>
                <a:moveTo>
                  <a:pt x="8794" y="15854"/>
                </a:moveTo>
                <a:cubicBezTo>
                  <a:pt x="8764" y="15847"/>
                  <a:pt x="8734" y="15841"/>
                  <a:pt x="8704" y="15835"/>
                </a:cubicBezTo>
                <a:cubicBezTo>
                  <a:pt x="8704" y="15835"/>
                  <a:pt x="8704" y="15835"/>
                  <a:pt x="8704" y="15835"/>
                </a:cubicBezTo>
                <a:cubicBezTo>
                  <a:pt x="8734" y="15844"/>
                  <a:pt x="8764" y="15851"/>
                  <a:pt x="8794" y="15854"/>
                </a:cubicBezTo>
                <a:cubicBezTo>
                  <a:pt x="8794" y="15857"/>
                  <a:pt x="8794" y="15854"/>
                  <a:pt x="8794" y="15854"/>
                </a:cubicBezTo>
                <a:close/>
                <a:moveTo>
                  <a:pt x="9917" y="15902"/>
                </a:moveTo>
                <a:cubicBezTo>
                  <a:pt x="9938" y="15902"/>
                  <a:pt x="9955" y="15899"/>
                  <a:pt x="9977" y="15899"/>
                </a:cubicBezTo>
                <a:cubicBezTo>
                  <a:pt x="9977" y="15899"/>
                  <a:pt x="9977" y="15899"/>
                  <a:pt x="9977" y="15899"/>
                </a:cubicBezTo>
                <a:cubicBezTo>
                  <a:pt x="9972" y="15892"/>
                  <a:pt x="9972" y="15886"/>
                  <a:pt x="9977" y="15880"/>
                </a:cubicBezTo>
                <a:cubicBezTo>
                  <a:pt x="9977" y="15880"/>
                  <a:pt x="9981" y="15880"/>
                  <a:pt x="9981" y="15880"/>
                </a:cubicBezTo>
                <a:cubicBezTo>
                  <a:pt x="9972" y="15873"/>
                  <a:pt x="9960" y="15863"/>
                  <a:pt x="9951" y="15857"/>
                </a:cubicBezTo>
                <a:cubicBezTo>
                  <a:pt x="9951" y="15857"/>
                  <a:pt x="9951" y="15860"/>
                  <a:pt x="9951" y="15860"/>
                </a:cubicBezTo>
                <a:cubicBezTo>
                  <a:pt x="9934" y="15873"/>
                  <a:pt x="9925" y="15889"/>
                  <a:pt x="9917" y="15902"/>
                </a:cubicBezTo>
                <a:lnTo>
                  <a:pt x="9917" y="15902"/>
                </a:lnTo>
                <a:close/>
                <a:moveTo>
                  <a:pt x="10269" y="15947"/>
                </a:moveTo>
                <a:cubicBezTo>
                  <a:pt x="10261" y="15934"/>
                  <a:pt x="10252" y="15921"/>
                  <a:pt x="10239" y="15908"/>
                </a:cubicBezTo>
                <a:lnTo>
                  <a:pt x="10239" y="15908"/>
                </a:lnTo>
                <a:cubicBezTo>
                  <a:pt x="10252" y="15918"/>
                  <a:pt x="10261" y="15934"/>
                  <a:pt x="10269" y="15947"/>
                </a:cubicBezTo>
                <a:cubicBezTo>
                  <a:pt x="10269" y="15947"/>
                  <a:pt x="10269" y="15947"/>
                  <a:pt x="10269" y="15947"/>
                </a:cubicBezTo>
                <a:close/>
                <a:moveTo>
                  <a:pt x="12368" y="15902"/>
                </a:moveTo>
                <a:cubicBezTo>
                  <a:pt x="12376" y="15905"/>
                  <a:pt x="12385" y="15905"/>
                  <a:pt x="12363" y="15902"/>
                </a:cubicBezTo>
                <a:cubicBezTo>
                  <a:pt x="12385" y="15908"/>
                  <a:pt x="12376" y="15905"/>
                  <a:pt x="12368" y="15902"/>
                </a:cubicBezTo>
                <a:lnTo>
                  <a:pt x="12368" y="15902"/>
                </a:lnTo>
                <a:close/>
                <a:moveTo>
                  <a:pt x="9886" y="15286"/>
                </a:moveTo>
                <a:cubicBezTo>
                  <a:pt x="9878" y="15302"/>
                  <a:pt x="9865" y="15315"/>
                  <a:pt x="9856" y="15331"/>
                </a:cubicBezTo>
                <a:cubicBezTo>
                  <a:pt x="9856" y="15331"/>
                  <a:pt x="9852" y="15328"/>
                  <a:pt x="9852" y="15328"/>
                </a:cubicBezTo>
                <a:cubicBezTo>
                  <a:pt x="9874" y="15328"/>
                  <a:pt x="9895" y="15328"/>
                  <a:pt x="9912" y="15328"/>
                </a:cubicBezTo>
                <a:cubicBezTo>
                  <a:pt x="9912" y="15328"/>
                  <a:pt x="9908" y="15331"/>
                  <a:pt x="9908" y="15331"/>
                </a:cubicBezTo>
                <a:cubicBezTo>
                  <a:pt x="9904" y="15315"/>
                  <a:pt x="9895" y="15302"/>
                  <a:pt x="9886" y="15286"/>
                </a:cubicBezTo>
                <a:lnTo>
                  <a:pt x="9886" y="15286"/>
                </a:lnTo>
                <a:close/>
                <a:moveTo>
                  <a:pt x="7904" y="15969"/>
                </a:moveTo>
                <a:cubicBezTo>
                  <a:pt x="7900" y="15963"/>
                  <a:pt x="7900" y="15953"/>
                  <a:pt x="7904" y="15947"/>
                </a:cubicBezTo>
                <a:lnTo>
                  <a:pt x="7904" y="15947"/>
                </a:lnTo>
                <a:cubicBezTo>
                  <a:pt x="7874" y="15947"/>
                  <a:pt x="7844" y="15947"/>
                  <a:pt x="7814" y="15950"/>
                </a:cubicBezTo>
                <a:lnTo>
                  <a:pt x="7814" y="15950"/>
                </a:lnTo>
                <a:cubicBezTo>
                  <a:pt x="7848" y="15953"/>
                  <a:pt x="7874" y="15960"/>
                  <a:pt x="7904" y="15969"/>
                </a:cubicBezTo>
                <a:lnTo>
                  <a:pt x="7904" y="15969"/>
                </a:lnTo>
                <a:close/>
                <a:moveTo>
                  <a:pt x="8437" y="15308"/>
                </a:moveTo>
                <a:cubicBezTo>
                  <a:pt x="8459" y="15308"/>
                  <a:pt x="8476" y="15308"/>
                  <a:pt x="8497" y="15311"/>
                </a:cubicBezTo>
                <a:cubicBezTo>
                  <a:pt x="8476" y="15305"/>
                  <a:pt x="8459" y="15295"/>
                  <a:pt x="8437" y="15289"/>
                </a:cubicBezTo>
                <a:cubicBezTo>
                  <a:pt x="8437" y="15289"/>
                  <a:pt x="8442" y="15286"/>
                  <a:pt x="8442" y="15286"/>
                </a:cubicBezTo>
                <a:cubicBezTo>
                  <a:pt x="8437" y="15292"/>
                  <a:pt x="8437" y="15302"/>
                  <a:pt x="8437" y="15308"/>
                </a:cubicBezTo>
                <a:lnTo>
                  <a:pt x="8437" y="15308"/>
                </a:lnTo>
                <a:close/>
                <a:moveTo>
                  <a:pt x="9848" y="15989"/>
                </a:moveTo>
                <a:cubicBezTo>
                  <a:pt x="9848" y="15998"/>
                  <a:pt x="9848" y="16011"/>
                  <a:pt x="9848" y="15995"/>
                </a:cubicBezTo>
                <a:cubicBezTo>
                  <a:pt x="9843" y="16008"/>
                  <a:pt x="9848" y="15998"/>
                  <a:pt x="9848" y="15989"/>
                </a:cubicBezTo>
                <a:cubicBezTo>
                  <a:pt x="9852" y="15989"/>
                  <a:pt x="9848" y="15989"/>
                  <a:pt x="9848" y="15989"/>
                </a:cubicBezTo>
                <a:close/>
                <a:moveTo>
                  <a:pt x="11981" y="16034"/>
                </a:moveTo>
                <a:cubicBezTo>
                  <a:pt x="11994" y="16021"/>
                  <a:pt x="12002" y="16008"/>
                  <a:pt x="12015" y="15995"/>
                </a:cubicBezTo>
                <a:lnTo>
                  <a:pt x="12015" y="15995"/>
                </a:lnTo>
                <a:cubicBezTo>
                  <a:pt x="12002" y="16008"/>
                  <a:pt x="11994" y="16021"/>
                  <a:pt x="11981" y="16034"/>
                </a:cubicBezTo>
                <a:lnTo>
                  <a:pt x="11981" y="16034"/>
                </a:lnTo>
                <a:close/>
                <a:moveTo>
                  <a:pt x="8377" y="15283"/>
                </a:moveTo>
                <a:cubicBezTo>
                  <a:pt x="8399" y="15283"/>
                  <a:pt x="8416" y="15283"/>
                  <a:pt x="8437" y="15283"/>
                </a:cubicBezTo>
                <a:cubicBezTo>
                  <a:pt x="8437" y="15283"/>
                  <a:pt x="8433" y="15286"/>
                  <a:pt x="8433" y="15286"/>
                </a:cubicBezTo>
                <a:cubicBezTo>
                  <a:pt x="8433" y="15270"/>
                  <a:pt x="8433" y="15257"/>
                  <a:pt x="8437" y="15241"/>
                </a:cubicBezTo>
                <a:cubicBezTo>
                  <a:pt x="8429" y="15241"/>
                  <a:pt x="8416" y="15241"/>
                  <a:pt x="8407" y="15241"/>
                </a:cubicBezTo>
                <a:cubicBezTo>
                  <a:pt x="8399" y="15247"/>
                  <a:pt x="8386" y="15257"/>
                  <a:pt x="8377" y="15263"/>
                </a:cubicBezTo>
                <a:cubicBezTo>
                  <a:pt x="8377" y="15263"/>
                  <a:pt x="8377" y="15260"/>
                  <a:pt x="8377" y="15260"/>
                </a:cubicBezTo>
                <a:cubicBezTo>
                  <a:pt x="8381" y="15270"/>
                  <a:pt x="8381" y="15279"/>
                  <a:pt x="8377" y="15283"/>
                </a:cubicBezTo>
                <a:lnTo>
                  <a:pt x="8377" y="15283"/>
                </a:lnTo>
                <a:close/>
                <a:moveTo>
                  <a:pt x="8171" y="16079"/>
                </a:moveTo>
                <a:cubicBezTo>
                  <a:pt x="8175" y="16085"/>
                  <a:pt x="8179" y="16088"/>
                  <a:pt x="8179" y="16095"/>
                </a:cubicBezTo>
                <a:cubicBezTo>
                  <a:pt x="8179" y="16091"/>
                  <a:pt x="8175" y="16085"/>
                  <a:pt x="8171" y="16079"/>
                </a:cubicBezTo>
                <a:lnTo>
                  <a:pt x="8171" y="16079"/>
                </a:lnTo>
                <a:close/>
                <a:moveTo>
                  <a:pt x="8386" y="16095"/>
                </a:moveTo>
                <a:cubicBezTo>
                  <a:pt x="8386" y="16091"/>
                  <a:pt x="8381" y="16088"/>
                  <a:pt x="8381" y="16088"/>
                </a:cubicBezTo>
                <a:cubicBezTo>
                  <a:pt x="8377" y="16091"/>
                  <a:pt x="8373" y="16091"/>
                  <a:pt x="8364" y="16095"/>
                </a:cubicBezTo>
                <a:cubicBezTo>
                  <a:pt x="8368" y="16095"/>
                  <a:pt x="8368" y="16098"/>
                  <a:pt x="8373" y="16098"/>
                </a:cubicBezTo>
                <a:cubicBezTo>
                  <a:pt x="8377" y="16098"/>
                  <a:pt x="8381" y="16095"/>
                  <a:pt x="8386" y="16095"/>
                </a:cubicBezTo>
                <a:close/>
                <a:moveTo>
                  <a:pt x="15206" y="20707"/>
                </a:moveTo>
                <a:cubicBezTo>
                  <a:pt x="15214" y="20713"/>
                  <a:pt x="15223" y="20719"/>
                  <a:pt x="15210" y="20710"/>
                </a:cubicBezTo>
                <a:cubicBezTo>
                  <a:pt x="15214" y="20723"/>
                  <a:pt x="15210" y="20716"/>
                  <a:pt x="15206" y="20707"/>
                </a:cubicBezTo>
                <a:cubicBezTo>
                  <a:pt x="15206" y="20707"/>
                  <a:pt x="15206" y="20707"/>
                  <a:pt x="15206" y="20707"/>
                </a:cubicBezTo>
                <a:close/>
                <a:moveTo>
                  <a:pt x="9143" y="16101"/>
                </a:moveTo>
                <a:cubicBezTo>
                  <a:pt x="9130" y="16101"/>
                  <a:pt x="9117" y="16098"/>
                  <a:pt x="9134" y="16101"/>
                </a:cubicBezTo>
                <a:cubicBezTo>
                  <a:pt x="9121" y="16095"/>
                  <a:pt x="9130" y="16101"/>
                  <a:pt x="9143" y="16101"/>
                </a:cubicBezTo>
                <a:cubicBezTo>
                  <a:pt x="9143" y="16104"/>
                  <a:pt x="9143" y="16101"/>
                  <a:pt x="9143" y="16101"/>
                </a:cubicBezTo>
                <a:close/>
                <a:moveTo>
                  <a:pt x="10441" y="16165"/>
                </a:moveTo>
                <a:cubicBezTo>
                  <a:pt x="10433" y="16168"/>
                  <a:pt x="10420" y="16172"/>
                  <a:pt x="10411" y="16175"/>
                </a:cubicBezTo>
                <a:cubicBezTo>
                  <a:pt x="10424" y="16175"/>
                  <a:pt x="10433" y="16172"/>
                  <a:pt x="10441" y="16165"/>
                </a:cubicBezTo>
                <a:cubicBezTo>
                  <a:pt x="10445" y="16168"/>
                  <a:pt x="10441" y="16165"/>
                  <a:pt x="10441" y="16165"/>
                </a:cubicBezTo>
                <a:close/>
                <a:moveTo>
                  <a:pt x="8261" y="15241"/>
                </a:moveTo>
                <a:cubicBezTo>
                  <a:pt x="8313" y="15202"/>
                  <a:pt x="8261" y="15206"/>
                  <a:pt x="8231" y="15199"/>
                </a:cubicBezTo>
                <a:cubicBezTo>
                  <a:pt x="8231" y="15199"/>
                  <a:pt x="8231" y="15196"/>
                  <a:pt x="8231" y="15196"/>
                </a:cubicBezTo>
                <a:cubicBezTo>
                  <a:pt x="8239" y="15212"/>
                  <a:pt x="8252" y="15228"/>
                  <a:pt x="8261" y="15241"/>
                </a:cubicBezTo>
                <a:lnTo>
                  <a:pt x="8261" y="15241"/>
                </a:lnTo>
                <a:close/>
                <a:moveTo>
                  <a:pt x="10329" y="16236"/>
                </a:moveTo>
                <a:cubicBezTo>
                  <a:pt x="10308" y="16223"/>
                  <a:pt x="10291" y="16207"/>
                  <a:pt x="10269" y="16194"/>
                </a:cubicBezTo>
                <a:cubicBezTo>
                  <a:pt x="10269" y="16194"/>
                  <a:pt x="10269" y="16194"/>
                  <a:pt x="10269" y="16194"/>
                </a:cubicBezTo>
                <a:cubicBezTo>
                  <a:pt x="10286" y="16207"/>
                  <a:pt x="10308" y="16223"/>
                  <a:pt x="10329" y="16236"/>
                </a:cubicBezTo>
                <a:cubicBezTo>
                  <a:pt x="10325" y="16236"/>
                  <a:pt x="10329" y="16236"/>
                  <a:pt x="10329" y="16236"/>
                </a:cubicBezTo>
                <a:close/>
                <a:moveTo>
                  <a:pt x="11447" y="16236"/>
                </a:moveTo>
                <a:cubicBezTo>
                  <a:pt x="11447" y="16220"/>
                  <a:pt x="11447" y="16204"/>
                  <a:pt x="11447" y="16191"/>
                </a:cubicBezTo>
                <a:cubicBezTo>
                  <a:pt x="11447" y="16191"/>
                  <a:pt x="11447" y="16194"/>
                  <a:pt x="11447" y="16194"/>
                </a:cubicBezTo>
                <a:cubicBezTo>
                  <a:pt x="11426" y="16194"/>
                  <a:pt x="11409" y="16194"/>
                  <a:pt x="11387" y="16194"/>
                </a:cubicBezTo>
                <a:lnTo>
                  <a:pt x="11392" y="16191"/>
                </a:lnTo>
                <a:cubicBezTo>
                  <a:pt x="11392" y="16197"/>
                  <a:pt x="11392" y="16207"/>
                  <a:pt x="11392" y="16213"/>
                </a:cubicBezTo>
                <a:lnTo>
                  <a:pt x="11392" y="16213"/>
                </a:lnTo>
                <a:cubicBezTo>
                  <a:pt x="11413" y="16220"/>
                  <a:pt x="11430" y="16226"/>
                  <a:pt x="11447" y="16236"/>
                </a:cubicBezTo>
                <a:lnTo>
                  <a:pt x="11447" y="16236"/>
                </a:lnTo>
                <a:close/>
                <a:moveTo>
                  <a:pt x="10003" y="15196"/>
                </a:moveTo>
                <a:cubicBezTo>
                  <a:pt x="10020" y="15189"/>
                  <a:pt x="10041" y="15183"/>
                  <a:pt x="10058" y="15173"/>
                </a:cubicBezTo>
                <a:lnTo>
                  <a:pt x="10063" y="15177"/>
                </a:lnTo>
                <a:cubicBezTo>
                  <a:pt x="10054" y="15170"/>
                  <a:pt x="10041" y="15161"/>
                  <a:pt x="10033" y="15154"/>
                </a:cubicBezTo>
                <a:cubicBezTo>
                  <a:pt x="10033" y="15154"/>
                  <a:pt x="10037" y="15157"/>
                  <a:pt x="10037" y="15157"/>
                </a:cubicBezTo>
                <a:cubicBezTo>
                  <a:pt x="10028" y="15157"/>
                  <a:pt x="10015" y="15157"/>
                  <a:pt x="10007" y="15157"/>
                </a:cubicBezTo>
                <a:lnTo>
                  <a:pt x="10011" y="15154"/>
                </a:lnTo>
                <a:cubicBezTo>
                  <a:pt x="10003" y="15167"/>
                  <a:pt x="10003" y="15183"/>
                  <a:pt x="10003" y="15196"/>
                </a:cubicBezTo>
                <a:lnTo>
                  <a:pt x="10003" y="15196"/>
                </a:lnTo>
                <a:close/>
                <a:moveTo>
                  <a:pt x="8609" y="16252"/>
                </a:moveTo>
                <a:cubicBezTo>
                  <a:pt x="8631" y="16252"/>
                  <a:pt x="8652" y="16255"/>
                  <a:pt x="8669" y="16255"/>
                </a:cubicBezTo>
                <a:lnTo>
                  <a:pt x="8669" y="16255"/>
                </a:lnTo>
                <a:cubicBezTo>
                  <a:pt x="8652" y="16252"/>
                  <a:pt x="8631" y="16252"/>
                  <a:pt x="8609" y="16252"/>
                </a:cubicBezTo>
                <a:lnTo>
                  <a:pt x="8609" y="16252"/>
                </a:lnTo>
                <a:close/>
                <a:moveTo>
                  <a:pt x="10153" y="16255"/>
                </a:moveTo>
                <a:cubicBezTo>
                  <a:pt x="10170" y="16249"/>
                  <a:pt x="10192" y="16242"/>
                  <a:pt x="10209" y="16236"/>
                </a:cubicBezTo>
                <a:lnTo>
                  <a:pt x="10213" y="16236"/>
                </a:lnTo>
                <a:cubicBezTo>
                  <a:pt x="10205" y="16229"/>
                  <a:pt x="10192" y="16220"/>
                  <a:pt x="10183" y="16213"/>
                </a:cubicBezTo>
                <a:cubicBezTo>
                  <a:pt x="10183" y="16213"/>
                  <a:pt x="10187" y="16217"/>
                  <a:pt x="10187" y="16217"/>
                </a:cubicBezTo>
                <a:cubicBezTo>
                  <a:pt x="10179" y="16217"/>
                  <a:pt x="10170" y="16217"/>
                  <a:pt x="10157" y="16213"/>
                </a:cubicBezTo>
                <a:cubicBezTo>
                  <a:pt x="10157" y="16213"/>
                  <a:pt x="10157" y="16213"/>
                  <a:pt x="10157" y="16213"/>
                </a:cubicBezTo>
                <a:cubicBezTo>
                  <a:pt x="10153" y="16226"/>
                  <a:pt x="10153" y="16239"/>
                  <a:pt x="10153" y="16255"/>
                </a:cubicBezTo>
                <a:lnTo>
                  <a:pt x="10153" y="16255"/>
                </a:lnTo>
                <a:close/>
                <a:moveTo>
                  <a:pt x="9005" y="16274"/>
                </a:moveTo>
                <a:cubicBezTo>
                  <a:pt x="9022" y="16284"/>
                  <a:pt x="9035" y="16294"/>
                  <a:pt x="9052" y="16303"/>
                </a:cubicBezTo>
                <a:cubicBezTo>
                  <a:pt x="9052" y="16303"/>
                  <a:pt x="9057" y="16303"/>
                  <a:pt x="9057" y="16303"/>
                </a:cubicBezTo>
                <a:cubicBezTo>
                  <a:pt x="9039" y="16294"/>
                  <a:pt x="9022" y="16284"/>
                  <a:pt x="9005" y="16274"/>
                </a:cubicBezTo>
                <a:lnTo>
                  <a:pt x="9005" y="16274"/>
                </a:lnTo>
                <a:close/>
                <a:moveTo>
                  <a:pt x="10093" y="16300"/>
                </a:moveTo>
                <a:cubicBezTo>
                  <a:pt x="10097" y="16306"/>
                  <a:pt x="10101" y="16316"/>
                  <a:pt x="10093" y="16303"/>
                </a:cubicBezTo>
                <a:cubicBezTo>
                  <a:pt x="10097" y="16316"/>
                  <a:pt x="10097" y="16306"/>
                  <a:pt x="10093" y="16300"/>
                </a:cubicBezTo>
                <a:lnTo>
                  <a:pt x="10093" y="16300"/>
                </a:lnTo>
                <a:close/>
                <a:moveTo>
                  <a:pt x="11718" y="16342"/>
                </a:moveTo>
                <a:cubicBezTo>
                  <a:pt x="11714" y="16335"/>
                  <a:pt x="11710" y="16329"/>
                  <a:pt x="11705" y="16322"/>
                </a:cubicBezTo>
                <a:cubicBezTo>
                  <a:pt x="11705" y="16332"/>
                  <a:pt x="11710" y="16338"/>
                  <a:pt x="11718" y="16342"/>
                </a:cubicBezTo>
                <a:lnTo>
                  <a:pt x="11718" y="16342"/>
                </a:lnTo>
                <a:close/>
                <a:moveTo>
                  <a:pt x="10269" y="15042"/>
                </a:moveTo>
                <a:cubicBezTo>
                  <a:pt x="10282" y="15039"/>
                  <a:pt x="10291" y="15035"/>
                  <a:pt x="10278" y="15039"/>
                </a:cubicBezTo>
                <a:cubicBezTo>
                  <a:pt x="10291" y="15035"/>
                  <a:pt x="10278" y="15039"/>
                  <a:pt x="10269" y="15042"/>
                </a:cubicBezTo>
                <a:cubicBezTo>
                  <a:pt x="10265" y="15039"/>
                  <a:pt x="10269" y="15042"/>
                  <a:pt x="10269" y="15042"/>
                </a:cubicBezTo>
                <a:close/>
                <a:moveTo>
                  <a:pt x="11009" y="16412"/>
                </a:moveTo>
                <a:cubicBezTo>
                  <a:pt x="11009" y="16406"/>
                  <a:pt x="11013" y="16399"/>
                  <a:pt x="11013" y="16403"/>
                </a:cubicBezTo>
                <a:cubicBezTo>
                  <a:pt x="11017" y="16396"/>
                  <a:pt x="11013" y="16403"/>
                  <a:pt x="11009" y="16412"/>
                </a:cubicBezTo>
                <a:lnTo>
                  <a:pt x="11009" y="16412"/>
                </a:lnTo>
                <a:close/>
                <a:moveTo>
                  <a:pt x="5664" y="16364"/>
                </a:moveTo>
                <a:cubicBezTo>
                  <a:pt x="5655" y="16371"/>
                  <a:pt x="5642" y="16380"/>
                  <a:pt x="5634" y="16387"/>
                </a:cubicBezTo>
                <a:cubicBezTo>
                  <a:pt x="5634" y="16387"/>
                  <a:pt x="5634" y="16387"/>
                  <a:pt x="5634" y="16387"/>
                </a:cubicBezTo>
                <a:cubicBezTo>
                  <a:pt x="5646" y="16387"/>
                  <a:pt x="5659" y="16390"/>
                  <a:pt x="5672" y="16390"/>
                </a:cubicBezTo>
                <a:cubicBezTo>
                  <a:pt x="5668" y="16383"/>
                  <a:pt x="5664" y="16374"/>
                  <a:pt x="5664" y="16364"/>
                </a:cubicBezTo>
                <a:lnTo>
                  <a:pt x="5664" y="16364"/>
                </a:lnTo>
                <a:close/>
                <a:moveTo>
                  <a:pt x="19282" y="5150"/>
                </a:moveTo>
                <a:cubicBezTo>
                  <a:pt x="19291" y="5150"/>
                  <a:pt x="19300" y="5147"/>
                  <a:pt x="19308" y="5147"/>
                </a:cubicBezTo>
                <a:cubicBezTo>
                  <a:pt x="19308" y="5147"/>
                  <a:pt x="19308" y="5147"/>
                  <a:pt x="19308" y="5147"/>
                </a:cubicBezTo>
                <a:cubicBezTo>
                  <a:pt x="19308" y="5124"/>
                  <a:pt x="19308" y="5102"/>
                  <a:pt x="19308" y="5080"/>
                </a:cubicBezTo>
                <a:lnTo>
                  <a:pt x="19313" y="5083"/>
                </a:lnTo>
                <a:cubicBezTo>
                  <a:pt x="19304" y="5083"/>
                  <a:pt x="19291" y="5083"/>
                  <a:pt x="19282" y="5083"/>
                </a:cubicBezTo>
                <a:lnTo>
                  <a:pt x="19282" y="5083"/>
                </a:lnTo>
                <a:cubicBezTo>
                  <a:pt x="19282" y="5105"/>
                  <a:pt x="19278" y="5124"/>
                  <a:pt x="19278" y="5147"/>
                </a:cubicBezTo>
                <a:lnTo>
                  <a:pt x="19282" y="5150"/>
                </a:lnTo>
                <a:close/>
                <a:moveTo>
                  <a:pt x="10398" y="16380"/>
                </a:moveTo>
                <a:cubicBezTo>
                  <a:pt x="10398" y="16383"/>
                  <a:pt x="10402" y="16387"/>
                  <a:pt x="10402" y="16390"/>
                </a:cubicBezTo>
                <a:cubicBezTo>
                  <a:pt x="10407" y="16390"/>
                  <a:pt x="10411" y="16387"/>
                  <a:pt x="10415" y="16387"/>
                </a:cubicBezTo>
                <a:cubicBezTo>
                  <a:pt x="10411" y="16380"/>
                  <a:pt x="10402" y="16380"/>
                  <a:pt x="10398" y="16380"/>
                </a:cubicBezTo>
                <a:close/>
                <a:moveTo>
                  <a:pt x="5883" y="20687"/>
                </a:moveTo>
                <a:cubicBezTo>
                  <a:pt x="5883" y="20684"/>
                  <a:pt x="5879" y="20681"/>
                  <a:pt x="5879" y="20678"/>
                </a:cubicBezTo>
                <a:cubicBezTo>
                  <a:pt x="5874" y="20681"/>
                  <a:pt x="5866" y="20684"/>
                  <a:pt x="5861" y="20684"/>
                </a:cubicBezTo>
                <a:cubicBezTo>
                  <a:pt x="5866" y="20687"/>
                  <a:pt x="5870" y="20687"/>
                  <a:pt x="5870" y="20691"/>
                </a:cubicBezTo>
                <a:cubicBezTo>
                  <a:pt x="5874" y="20687"/>
                  <a:pt x="5883" y="20687"/>
                  <a:pt x="5883" y="20687"/>
                </a:cubicBezTo>
                <a:close/>
                <a:moveTo>
                  <a:pt x="13636" y="16432"/>
                </a:moveTo>
                <a:cubicBezTo>
                  <a:pt x="13658" y="16432"/>
                  <a:pt x="13675" y="16432"/>
                  <a:pt x="13696" y="16432"/>
                </a:cubicBezTo>
                <a:cubicBezTo>
                  <a:pt x="13696" y="16432"/>
                  <a:pt x="13692" y="16435"/>
                  <a:pt x="13692" y="16435"/>
                </a:cubicBezTo>
                <a:cubicBezTo>
                  <a:pt x="13692" y="16419"/>
                  <a:pt x="13692" y="16403"/>
                  <a:pt x="13692" y="16390"/>
                </a:cubicBezTo>
                <a:cubicBezTo>
                  <a:pt x="13692" y="16390"/>
                  <a:pt x="13692" y="16390"/>
                  <a:pt x="13692" y="16390"/>
                </a:cubicBezTo>
                <a:cubicBezTo>
                  <a:pt x="13675" y="16403"/>
                  <a:pt x="13658" y="16419"/>
                  <a:pt x="13636" y="16432"/>
                </a:cubicBezTo>
                <a:lnTo>
                  <a:pt x="13636" y="16432"/>
                </a:lnTo>
                <a:close/>
                <a:moveTo>
                  <a:pt x="13843" y="14978"/>
                </a:moveTo>
                <a:cubicBezTo>
                  <a:pt x="13843" y="14994"/>
                  <a:pt x="13843" y="15010"/>
                  <a:pt x="13843" y="15023"/>
                </a:cubicBezTo>
                <a:lnTo>
                  <a:pt x="13838" y="15023"/>
                </a:lnTo>
                <a:cubicBezTo>
                  <a:pt x="13860" y="15016"/>
                  <a:pt x="13877" y="15007"/>
                  <a:pt x="13899" y="15000"/>
                </a:cubicBezTo>
                <a:cubicBezTo>
                  <a:pt x="13899" y="15000"/>
                  <a:pt x="13899" y="15003"/>
                  <a:pt x="13899" y="15003"/>
                </a:cubicBezTo>
                <a:cubicBezTo>
                  <a:pt x="13890" y="14997"/>
                  <a:pt x="13877" y="14987"/>
                  <a:pt x="13868" y="14981"/>
                </a:cubicBezTo>
                <a:lnTo>
                  <a:pt x="13868" y="14984"/>
                </a:lnTo>
                <a:cubicBezTo>
                  <a:pt x="13864" y="14978"/>
                  <a:pt x="13851" y="14978"/>
                  <a:pt x="13843" y="14978"/>
                </a:cubicBezTo>
                <a:lnTo>
                  <a:pt x="13843" y="14978"/>
                </a:lnTo>
                <a:close/>
                <a:moveTo>
                  <a:pt x="12359" y="16435"/>
                </a:moveTo>
                <a:cubicBezTo>
                  <a:pt x="12333" y="16428"/>
                  <a:pt x="12303" y="16419"/>
                  <a:pt x="12277" y="16412"/>
                </a:cubicBezTo>
                <a:cubicBezTo>
                  <a:pt x="12277" y="16412"/>
                  <a:pt x="12282" y="16409"/>
                  <a:pt x="12282" y="16409"/>
                </a:cubicBezTo>
                <a:cubicBezTo>
                  <a:pt x="12282" y="16416"/>
                  <a:pt x="12282" y="16425"/>
                  <a:pt x="12282" y="16432"/>
                </a:cubicBezTo>
                <a:lnTo>
                  <a:pt x="12282" y="16428"/>
                </a:lnTo>
                <a:cubicBezTo>
                  <a:pt x="12303" y="16432"/>
                  <a:pt x="12333" y="16435"/>
                  <a:pt x="12359" y="16435"/>
                </a:cubicBezTo>
                <a:lnTo>
                  <a:pt x="12359" y="16435"/>
                </a:lnTo>
                <a:close/>
                <a:moveTo>
                  <a:pt x="15348" y="20774"/>
                </a:moveTo>
                <a:cubicBezTo>
                  <a:pt x="15356" y="20752"/>
                  <a:pt x="15369" y="20729"/>
                  <a:pt x="15378" y="20707"/>
                </a:cubicBezTo>
                <a:cubicBezTo>
                  <a:pt x="15378" y="20707"/>
                  <a:pt x="15382" y="20710"/>
                  <a:pt x="15382" y="20710"/>
                </a:cubicBezTo>
                <a:cubicBezTo>
                  <a:pt x="15374" y="20710"/>
                  <a:pt x="15361" y="20710"/>
                  <a:pt x="15352" y="20710"/>
                </a:cubicBezTo>
                <a:cubicBezTo>
                  <a:pt x="15352" y="20710"/>
                  <a:pt x="15356" y="20707"/>
                  <a:pt x="15356" y="20707"/>
                </a:cubicBezTo>
                <a:cubicBezTo>
                  <a:pt x="15352" y="20729"/>
                  <a:pt x="15352" y="20752"/>
                  <a:pt x="15348" y="20774"/>
                </a:cubicBezTo>
                <a:lnTo>
                  <a:pt x="15348" y="20774"/>
                </a:lnTo>
                <a:close/>
                <a:moveTo>
                  <a:pt x="11925" y="16454"/>
                </a:moveTo>
                <a:cubicBezTo>
                  <a:pt x="11938" y="16448"/>
                  <a:pt x="11951" y="16444"/>
                  <a:pt x="11929" y="16451"/>
                </a:cubicBezTo>
                <a:cubicBezTo>
                  <a:pt x="11951" y="16451"/>
                  <a:pt x="11938" y="16451"/>
                  <a:pt x="11925" y="16454"/>
                </a:cubicBezTo>
                <a:lnTo>
                  <a:pt x="11925" y="16454"/>
                </a:lnTo>
                <a:close/>
                <a:moveTo>
                  <a:pt x="12277" y="16432"/>
                </a:moveTo>
                <a:cubicBezTo>
                  <a:pt x="12256" y="16432"/>
                  <a:pt x="12234" y="16432"/>
                  <a:pt x="12217" y="16432"/>
                </a:cubicBezTo>
                <a:cubicBezTo>
                  <a:pt x="12217" y="16432"/>
                  <a:pt x="12217" y="16428"/>
                  <a:pt x="12217" y="16428"/>
                </a:cubicBezTo>
                <a:cubicBezTo>
                  <a:pt x="12239" y="16464"/>
                  <a:pt x="12256" y="16454"/>
                  <a:pt x="12277" y="16432"/>
                </a:cubicBezTo>
                <a:lnTo>
                  <a:pt x="12277" y="16432"/>
                </a:lnTo>
                <a:close/>
                <a:moveTo>
                  <a:pt x="10536" y="16499"/>
                </a:moveTo>
                <a:cubicBezTo>
                  <a:pt x="10553" y="16505"/>
                  <a:pt x="10570" y="16515"/>
                  <a:pt x="10592" y="16521"/>
                </a:cubicBezTo>
                <a:lnTo>
                  <a:pt x="10596" y="16518"/>
                </a:lnTo>
                <a:cubicBezTo>
                  <a:pt x="10574" y="16512"/>
                  <a:pt x="10557" y="16505"/>
                  <a:pt x="10536" y="16499"/>
                </a:cubicBezTo>
                <a:cubicBezTo>
                  <a:pt x="10540" y="16499"/>
                  <a:pt x="10536" y="16499"/>
                  <a:pt x="10536" y="16499"/>
                </a:cubicBezTo>
                <a:close/>
                <a:moveTo>
                  <a:pt x="13636" y="16541"/>
                </a:moveTo>
                <a:cubicBezTo>
                  <a:pt x="13658" y="16541"/>
                  <a:pt x="13679" y="16541"/>
                  <a:pt x="13696" y="16544"/>
                </a:cubicBezTo>
                <a:cubicBezTo>
                  <a:pt x="13675" y="16528"/>
                  <a:pt x="13658" y="16515"/>
                  <a:pt x="13636" y="16499"/>
                </a:cubicBezTo>
                <a:lnTo>
                  <a:pt x="13641" y="16499"/>
                </a:lnTo>
                <a:cubicBezTo>
                  <a:pt x="13636" y="16512"/>
                  <a:pt x="13636" y="16528"/>
                  <a:pt x="13636" y="16541"/>
                </a:cubicBezTo>
                <a:lnTo>
                  <a:pt x="13636" y="16541"/>
                </a:lnTo>
                <a:close/>
                <a:moveTo>
                  <a:pt x="8786" y="16515"/>
                </a:moveTo>
                <a:cubicBezTo>
                  <a:pt x="8777" y="16521"/>
                  <a:pt x="8768" y="16531"/>
                  <a:pt x="8777" y="16521"/>
                </a:cubicBezTo>
                <a:cubicBezTo>
                  <a:pt x="8768" y="16531"/>
                  <a:pt x="8777" y="16525"/>
                  <a:pt x="8786" y="16515"/>
                </a:cubicBezTo>
                <a:lnTo>
                  <a:pt x="8786" y="16515"/>
                </a:lnTo>
                <a:close/>
                <a:moveTo>
                  <a:pt x="11830" y="16566"/>
                </a:moveTo>
                <a:cubicBezTo>
                  <a:pt x="11830" y="16570"/>
                  <a:pt x="11830" y="16573"/>
                  <a:pt x="11834" y="16573"/>
                </a:cubicBezTo>
                <a:cubicBezTo>
                  <a:pt x="11839" y="16573"/>
                  <a:pt x="11843" y="16570"/>
                  <a:pt x="11847" y="16570"/>
                </a:cubicBezTo>
                <a:cubicBezTo>
                  <a:pt x="11839" y="16566"/>
                  <a:pt x="11834" y="16566"/>
                  <a:pt x="11830" y="16566"/>
                </a:cubicBezTo>
                <a:close/>
                <a:moveTo>
                  <a:pt x="7005" y="16592"/>
                </a:moveTo>
                <a:cubicBezTo>
                  <a:pt x="7001" y="16595"/>
                  <a:pt x="6997" y="16598"/>
                  <a:pt x="6997" y="16598"/>
                </a:cubicBezTo>
                <a:cubicBezTo>
                  <a:pt x="6997" y="16602"/>
                  <a:pt x="7001" y="16605"/>
                  <a:pt x="7005" y="16605"/>
                </a:cubicBezTo>
                <a:cubicBezTo>
                  <a:pt x="7010" y="16602"/>
                  <a:pt x="7010" y="16598"/>
                  <a:pt x="7014" y="16598"/>
                </a:cubicBezTo>
                <a:cubicBezTo>
                  <a:pt x="7010" y="16595"/>
                  <a:pt x="7005" y="16592"/>
                  <a:pt x="7005" y="16592"/>
                </a:cubicBezTo>
                <a:close/>
                <a:moveTo>
                  <a:pt x="8820" y="16608"/>
                </a:moveTo>
                <a:cubicBezTo>
                  <a:pt x="8811" y="16605"/>
                  <a:pt x="8798" y="16602"/>
                  <a:pt x="8816" y="16605"/>
                </a:cubicBezTo>
                <a:cubicBezTo>
                  <a:pt x="8807" y="16595"/>
                  <a:pt x="8811" y="16602"/>
                  <a:pt x="8820" y="16608"/>
                </a:cubicBezTo>
                <a:cubicBezTo>
                  <a:pt x="8820" y="16608"/>
                  <a:pt x="8820" y="16608"/>
                  <a:pt x="8820" y="16608"/>
                </a:cubicBezTo>
                <a:close/>
                <a:moveTo>
                  <a:pt x="10777" y="16563"/>
                </a:moveTo>
                <a:cubicBezTo>
                  <a:pt x="10794" y="16579"/>
                  <a:pt x="10811" y="16595"/>
                  <a:pt x="10828" y="16611"/>
                </a:cubicBezTo>
                <a:lnTo>
                  <a:pt x="10828" y="16611"/>
                </a:lnTo>
                <a:cubicBezTo>
                  <a:pt x="10820" y="16595"/>
                  <a:pt x="10815" y="16582"/>
                  <a:pt x="10807" y="16566"/>
                </a:cubicBezTo>
                <a:cubicBezTo>
                  <a:pt x="10807" y="16566"/>
                  <a:pt x="10807" y="16566"/>
                  <a:pt x="10807" y="16570"/>
                </a:cubicBezTo>
                <a:cubicBezTo>
                  <a:pt x="10794" y="16566"/>
                  <a:pt x="10785" y="16566"/>
                  <a:pt x="10777" y="16563"/>
                </a:cubicBezTo>
                <a:cubicBezTo>
                  <a:pt x="10772" y="16563"/>
                  <a:pt x="10777" y="16563"/>
                  <a:pt x="10777" y="16563"/>
                </a:cubicBezTo>
                <a:close/>
                <a:moveTo>
                  <a:pt x="10209" y="16611"/>
                </a:moveTo>
                <a:cubicBezTo>
                  <a:pt x="10200" y="16615"/>
                  <a:pt x="10192" y="16615"/>
                  <a:pt x="10183" y="16618"/>
                </a:cubicBezTo>
                <a:cubicBezTo>
                  <a:pt x="10196" y="16615"/>
                  <a:pt x="10205" y="16615"/>
                  <a:pt x="10209" y="16611"/>
                </a:cubicBezTo>
                <a:lnTo>
                  <a:pt x="10209" y="16611"/>
                </a:lnTo>
                <a:close/>
                <a:moveTo>
                  <a:pt x="10824" y="16611"/>
                </a:moveTo>
                <a:cubicBezTo>
                  <a:pt x="10854" y="16618"/>
                  <a:pt x="10884" y="16624"/>
                  <a:pt x="10914" y="16631"/>
                </a:cubicBezTo>
                <a:cubicBezTo>
                  <a:pt x="10914" y="16631"/>
                  <a:pt x="10914" y="16631"/>
                  <a:pt x="10914" y="16631"/>
                </a:cubicBezTo>
                <a:cubicBezTo>
                  <a:pt x="10888" y="16624"/>
                  <a:pt x="10854" y="16618"/>
                  <a:pt x="10824" y="16611"/>
                </a:cubicBezTo>
                <a:cubicBezTo>
                  <a:pt x="10824" y="16611"/>
                  <a:pt x="10824" y="16611"/>
                  <a:pt x="10824" y="16611"/>
                </a:cubicBezTo>
                <a:close/>
                <a:moveTo>
                  <a:pt x="2886" y="20707"/>
                </a:moveTo>
                <a:cubicBezTo>
                  <a:pt x="2894" y="20707"/>
                  <a:pt x="2907" y="20707"/>
                  <a:pt x="2916" y="20707"/>
                </a:cubicBezTo>
                <a:cubicBezTo>
                  <a:pt x="2916" y="20707"/>
                  <a:pt x="2912" y="20707"/>
                  <a:pt x="2912" y="20707"/>
                </a:cubicBezTo>
                <a:cubicBezTo>
                  <a:pt x="2907" y="20700"/>
                  <a:pt x="2907" y="20691"/>
                  <a:pt x="2903" y="20678"/>
                </a:cubicBezTo>
                <a:cubicBezTo>
                  <a:pt x="2894" y="20694"/>
                  <a:pt x="2890" y="20700"/>
                  <a:pt x="2886" y="20707"/>
                </a:cubicBezTo>
                <a:cubicBezTo>
                  <a:pt x="2886" y="20710"/>
                  <a:pt x="2886" y="20707"/>
                  <a:pt x="2886" y="20707"/>
                </a:cubicBezTo>
                <a:close/>
                <a:moveTo>
                  <a:pt x="12454" y="16608"/>
                </a:moveTo>
                <a:cubicBezTo>
                  <a:pt x="12454" y="16624"/>
                  <a:pt x="12454" y="16637"/>
                  <a:pt x="12454" y="16653"/>
                </a:cubicBezTo>
                <a:lnTo>
                  <a:pt x="12449" y="16650"/>
                </a:lnTo>
                <a:cubicBezTo>
                  <a:pt x="12488" y="16637"/>
                  <a:pt x="12488" y="16624"/>
                  <a:pt x="12454" y="16608"/>
                </a:cubicBezTo>
                <a:lnTo>
                  <a:pt x="12454" y="16608"/>
                </a:lnTo>
                <a:close/>
                <a:moveTo>
                  <a:pt x="9856" y="14756"/>
                </a:moveTo>
                <a:cubicBezTo>
                  <a:pt x="9843" y="14753"/>
                  <a:pt x="9835" y="14747"/>
                  <a:pt x="9856" y="14756"/>
                </a:cubicBezTo>
                <a:cubicBezTo>
                  <a:pt x="9843" y="14743"/>
                  <a:pt x="9848" y="14750"/>
                  <a:pt x="9856" y="14756"/>
                </a:cubicBezTo>
                <a:cubicBezTo>
                  <a:pt x="9852" y="14756"/>
                  <a:pt x="9856" y="14756"/>
                  <a:pt x="9856" y="14756"/>
                </a:cubicBezTo>
                <a:close/>
                <a:moveTo>
                  <a:pt x="10445" y="16631"/>
                </a:moveTo>
                <a:cubicBezTo>
                  <a:pt x="10441" y="16640"/>
                  <a:pt x="10437" y="16647"/>
                  <a:pt x="10445" y="16631"/>
                </a:cubicBezTo>
                <a:cubicBezTo>
                  <a:pt x="10428" y="16640"/>
                  <a:pt x="10437" y="16637"/>
                  <a:pt x="10445" y="16631"/>
                </a:cubicBezTo>
                <a:cubicBezTo>
                  <a:pt x="10445" y="16634"/>
                  <a:pt x="10445" y="16631"/>
                  <a:pt x="10445" y="16631"/>
                </a:cubicBezTo>
                <a:close/>
                <a:moveTo>
                  <a:pt x="12634" y="16653"/>
                </a:moveTo>
                <a:cubicBezTo>
                  <a:pt x="12634" y="16659"/>
                  <a:pt x="12634" y="16669"/>
                  <a:pt x="12634" y="16675"/>
                </a:cubicBezTo>
                <a:cubicBezTo>
                  <a:pt x="12634" y="16675"/>
                  <a:pt x="12630" y="16672"/>
                  <a:pt x="12630" y="16672"/>
                </a:cubicBezTo>
                <a:cubicBezTo>
                  <a:pt x="12647" y="16656"/>
                  <a:pt x="12669" y="16643"/>
                  <a:pt x="12686" y="16627"/>
                </a:cubicBezTo>
                <a:cubicBezTo>
                  <a:pt x="12686" y="16627"/>
                  <a:pt x="12686" y="16627"/>
                  <a:pt x="12686" y="16627"/>
                </a:cubicBezTo>
                <a:cubicBezTo>
                  <a:pt x="12669" y="16637"/>
                  <a:pt x="12651" y="16647"/>
                  <a:pt x="12634" y="16653"/>
                </a:cubicBezTo>
                <a:cubicBezTo>
                  <a:pt x="12630" y="16653"/>
                  <a:pt x="12634" y="16653"/>
                  <a:pt x="12634" y="16653"/>
                </a:cubicBezTo>
                <a:close/>
                <a:moveTo>
                  <a:pt x="12987" y="16653"/>
                </a:moveTo>
                <a:cubicBezTo>
                  <a:pt x="12995" y="16653"/>
                  <a:pt x="13004" y="16653"/>
                  <a:pt x="13013" y="16656"/>
                </a:cubicBezTo>
                <a:cubicBezTo>
                  <a:pt x="13004" y="16653"/>
                  <a:pt x="12995" y="16653"/>
                  <a:pt x="12987" y="16653"/>
                </a:cubicBezTo>
                <a:lnTo>
                  <a:pt x="12987" y="16653"/>
                </a:lnTo>
                <a:close/>
                <a:moveTo>
                  <a:pt x="13933" y="14557"/>
                </a:moveTo>
                <a:cubicBezTo>
                  <a:pt x="13946" y="14554"/>
                  <a:pt x="13954" y="14548"/>
                  <a:pt x="13976" y="14541"/>
                </a:cubicBezTo>
                <a:cubicBezTo>
                  <a:pt x="13954" y="14538"/>
                  <a:pt x="13946" y="14535"/>
                  <a:pt x="13933" y="14535"/>
                </a:cubicBezTo>
                <a:lnTo>
                  <a:pt x="13933" y="14535"/>
                </a:lnTo>
                <a:cubicBezTo>
                  <a:pt x="13937" y="14541"/>
                  <a:pt x="13937" y="14551"/>
                  <a:pt x="13933" y="14557"/>
                </a:cubicBezTo>
                <a:lnTo>
                  <a:pt x="13933" y="14557"/>
                </a:lnTo>
                <a:close/>
                <a:moveTo>
                  <a:pt x="13937" y="14532"/>
                </a:moveTo>
                <a:cubicBezTo>
                  <a:pt x="13907" y="14532"/>
                  <a:pt x="13873" y="14535"/>
                  <a:pt x="13843" y="14535"/>
                </a:cubicBezTo>
                <a:lnTo>
                  <a:pt x="13843" y="14535"/>
                </a:lnTo>
                <a:cubicBezTo>
                  <a:pt x="13873" y="14535"/>
                  <a:pt x="13903" y="14535"/>
                  <a:pt x="13937" y="14532"/>
                </a:cubicBezTo>
                <a:cubicBezTo>
                  <a:pt x="13937" y="14535"/>
                  <a:pt x="13937" y="14532"/>
                  <a:pt x="13937" y="14532"/>
                </a:cubicBezTo>
                <a:close/>
                <a:moveTo>
                  <a:pt x="15348" y="20665"/>
                </a:moveTo>
                <a:cubicBezTo>
                  <a:pt x="15374" y="20655"/>
                  <a:pt x="15429" y="20658"/>
                  <a:pt x="15378" y="20623"/>
                </a:cubicBezTo>
                <a:lnTo>
                  <a:pt x="15378" y="20623"/>
                </a:lnTo>
                <a:cubicBezTo>
                  <a:pt x="15369" y="20630"/>
                  <a:pt x="15356" y="20639"/>
                  <a:pt x="15348" y="20646"/>
                </a:cubicBezTo>
                <a:lnTo>
                  <a:pt x="15352" y="20646"/>
                </a:lnTo>
                <a:cubicBezTo>
                  <a:pt x="15352" y="20649"/>
                  <a:pt x="15352" y="20658"/>
                  <a:pt x="15348" y="20665"/>
                </a:cubicBezTo>
                <a:lnTo>
                  <a:pt x="15348" y="20665"/>
                </a:lnTo>
                <a:close/>
                <a:moveTo>
                  <a:pt x="11133" y="14416"/>
                </a:moveTo>
                <a:lnTo>
                  <a:pt x="11142" y="14419"/>
                </a:lnTo>
                <a:lnTo>
                  <a:pt x="11146" y="14413"/>
                </a:lnTo>
                <a:lnTo>
                  <a:pt x="11133" y="14416"/>
                </a:lnTo>
                <a:close/>
                <a:moveTo>
                  <a:pt x="9740" y="14403"/>
                </a:moveTo>
                <a:cubicBezTo>
                  <a:pt x="9727" y="14410"/>
                  <a:pt x="9719" y="14413"/>
                  <a:pt x="9736" y="14406"/>
                </a:cubicBezTo>
                <a:cubicBezTo>
                  <a:pt x="9714" y="14410"/>
                  <a:pt x="9727" y="14410"/>
                  <a:pt x="9740" y="14403"/>
                </a:cubicBezTo>
                <a:cubicBezTo>
                  <a:pt x="9740" y="14406"/>
                  <a:pt x="9740" y="14403"/>
                  <a:pt x="9740" y="14403"/>
                </a:cubicBezTo>
                <a:close/>
                <a:moveTo>
                  <a:pt x="12634" y="16675"/>
                </a:moveTo>
                <a:cubicBezTo>
                  <a:pt x="12626" y="16669"/>
                  <a:pt x="12613" y="16659"/>
                  <a:pt x="12604" y="16653"/>
                </a:cubicBezTo>
                <a:cubicBezTo>
                  <a:pt x="12604" y="16653"/>
                  <a:pt x="12608" y="16656"/>
                  <a:pt x="12608" y="16656"/>
                </a:cubicBezTo>
                <a:cubicBezTo>
                  <a:pt x="12600" y="16656"/>
                  <a:pt x="12587" y="16656"/>
                  <a:pt x="12578" y="16656"/>
                </a:cubicBezTo>
                <a:lnTo>
                  <a:pt x="12578" y="16653"/>
                </a:lnTo>
                <a:cubicBezTo>
                  <a:pt x="12578" y="16669"/>
                  <a:pt x="12578" y="16685"/>
                  <a:pt x="12578" y="16698"/>
                </a:cubicBezTo>
                <a:lnTo>
                  <a:pt x="12574" y="16695"/>
                </a:lnTo>
                <a:cubicBezTo>
                  <a:pt x="12596" y="16695"/>
                  <a:pt x="12617" y="16695"/>
                  <a:pt x="12634" y="16695"/>
                </a:cubicBezTo>
                <a:cubicBezTo>
                  <a:pt x="12634" y="16695"/>
                  <a:pt x="12630" y="16695"/>
                  <a:pt x="12630" y="16695"/>
                </a:cubicBezTo>
                <a:cubicBezTo>
                  <a:pt x="12630" y="16688"/>
                  <a:pt x="12630" y="16682"/>
                  <a:pt x="12634" y="16675"/>
                </a:cubicBezTo>
                <a:cubicBezTo>
                  <a:pt x="12630" y="16672"/>
                  <a:pt x="12634" y="16675"/>
                  <a:pt x="12634" y="16675"/>
                </a:cubicBezTo>
                <a:close/>
                <a:moveTo>
                  <a:pt x="9560" y="14358"/>
                </a:moveTo>
                <a:cubicBezTo>
                  <a:pt x="9560" y="14374"/>
                  <a:pt x="9560" y="14390"/>
                  <a:pt x="9560" y="14403"/>
                </a:cubicBezTo>
                <a:cubicBezTo>
                  <a:pt x="9560" y="14403"/>
                  <a:pt x="9555" y="14403"/>
                  <a:pt x="9555" y="14403"/>
                </a:cubicBezTo>
                <a:cubicBezTo>
                  <a:pt x="9577" y="14397"/>
                  <a:pt x="9594" y="14387"/>
                  <a:pt x="9616" y="14381"/>
                </a:cubicBezTo>
                <a:lnTo>
                  <a:pt x="9620" y="14381"/>
                </a:lnTo>
                <a:cubicBezTo>
                  <a:pt x="9611" y="14374"/>
                  <a:pt x="9598" y="14365"/>
                  <a:pt x="9590" y="14358"/>
                </a:cubicBezTo>
                <a:cubicBezTo>
                  <a:pt x="9590" y="14358"/>
                  <a:pt x="9590" y="14361"/>
                  <a:pt x="9590" y="14361"/>
                </a:cubicBezTo>
                <a:cubicBezTo>
                  <a:pt x="9581" y="14361"/>
                  <a:pt x="9568" y="14361"/>
                  <a:pt x="9560" y="14358"/>
                </a:cubicBezTo>
                <a:lnTo>
                  <a:pt x="9560" y="14358"/>
                </a:lnTo>
                <a:close/>
                <a:moveTo>
                  <a:pt x="14195" y="14339"/>
                </a:moveTo>
                <a:cubicBezTo>
                  <a:pt x="14195" y="14323"/>
                  <a:pt x="14195" y="14307"/>
                  <a:pt x="14195" y="14294"/>
                </a:cubicBezTo>
                <a:cubicBezTo>
                  <a:pt x="14187" y="14294"/>
                  <a:pt x="14174" y="14294"/>
                  <a:pt x="14165" y="14297"/>
                </a:cubicBezTo>
                <a:cubicBezTo>
                  <a:pt x="14165" y="14297"/>
                  <a:pt x="14169" y="14297"/>
                  <a:pt x="14169" y="14297"/>
                </a:cubicBezTo>
                <a:cubicBezTo>
                  <a:pt x="14148" y="14320"/>
                  <a:pt x="14148" y="14339"/>
                  <a:pt x="14195" y="14339"/>
                </a:cubicBezTo>
                <a:lnTo>
                  <a:pt x="14195" y="14339"/>
                </a:lnTo>
                <a:close/>
                <a:moveTo>
                  <a:pt x="14165" y="14294"/>
                </a:moveTo>
                <a:cubicBezTo>
                  <a:pt x="14178" y="14288"/>
                  <a:pt x="14187" y="14278"/>
                  <a:pt x="14200" y="14272"/>
                </a:cubicBezTo>
                <a:cubicBezTo>
                  <a:pt x="14178" y="14265"/>
                  <a:pt x="14157" y="14259"/>
                  <a:pt x="14139" y="14249"/>
                </a:cubicBezTo>
                <a:lnTo>
                  <a:pt x="14144" y="14246"/>
                </a:lnTo>
                <a:cubicBezTo>
                  <a:pt x="14148" y="14265"/>
                  <a:pt x="14161" y="14278"/>
                  <a:pt x="14165" y="14294"/>
                </a:cubicBezTo>
                <a:cubicBezTo>
                  <a:pt x="14169" y="14294"/>
                  <a:pt x="14165" y="14294"/>
                  <a:pt x="14165" y="14294"/>
                </a:cubicBezTo>
                <a:close/>
                <a:moveTo>
                  <a:pt x="6838" y="16717"/>
                </a:moveTo>
                <a:cubicBezTo>
                  <a:pt x="6829" y="16720"/>
                  <a:pt x="6816" y="16724"/>
                  <a:pt x="6838" y="16717"/>
                </a:cubicBezTo>
                <a:cubicBezTo>
                  <a:pt x="6816" y="16714"/>
                  <a:pt x="6829" y="16717"/>
                  <a:pt x="6838" y="16717"/>
                </a:cubicBezTo>
                <a:lnTo>
                  <a:pt x="6838" y="16717"/>
                </a:lnTo>
                <a:close/>
                <a:moveTo>
                  <a:pt x="11860" y="16740"/>
                </a:moveTo>
                <a:cubicBezTo>
                  <a:pt x="11882" y="16740"/>
                  <a:pt x="11903" y="16740"/>
                  <a:pt x="11920" y="16740"/>
                </a:cubicBezTo>
                <a:cubicBezTo>
                  <a:pt x="11920" y="16740"/>
                  <a:pt x="11920" y="16743"/>
                  <a:pt x="11920" y="16743"/>
                </a:cubicBezTo>
                <a:cubicBezTo>
                  <a:pt x="11903" y="16692"/>
                  <a:pt x="11882" y="16724"/>
                  <a:pt x="11860" y="16740"/>
                </a:cubicBezTo>
                <a:lnTo>
                  <a:pt x="11860" y="16740"/>
                </a:lnTo>
                <a:close/>
                <a:moveTo>
                  <a:pt x="11512" y="16746"/>
                </a:moveTo>
                <a:cubicBezTo>
                  <a:pt x="11478" y="16772"/>
                  <a:pt x="11516" y="16778"/>
                  <a:pt x="11533" y="16788"/>
                </a:cubicBezTo>
                <a:lnTo>
                  <a:pt x="11533" y="16788"/>
                </a:lnTo>
                <a:cubicBezTo>
                  <a:pt x="11525" y="16775"/>
                  <a:pt x="11516" y="16759"/>
                  <a:pt x="11512" y="16746"/>
                </a:cubicBezTo>
                <a:lnTo>
                  <a:pt x="11512" y="16746"/>
                </a:lnTo>
                <a:close/>
                <a:moveTo>
                  <a:pt x="11572" y="14143"/>
                </a:moveTo>
                <a:cubicBezTo>
                  <a:pt x="11564" y="14146"/>
                  <a:pt x="11559" y="14153"/>
                  <a:pt x="11551" y="14156"/>
                </a:cubicBezTo>
                <a:cubicBezTo>
                  <a:pt x="11559" y="14153"/>
                  <a:pt x="11568" y="14150"/>
                  <a:pt x="11572" y="14143"/>
                </a:cubicBezTo>
                <a:lnTo>
                  <a:pt x="11572" y="14143"/>
                </a:lnTo>
                <a:close/>
                <a:moveTo>
                  <a:pt x="9130" y="16788"/>
                </a:moveTo>
                <a:cubicBezTo>
                  <a:pt x="9134" y="16785"/>
                  <a:pt x="9143" y="16785"/>
                  <a:pt x="9147" y="16781"/>
                </a:cubicBezTo>
                <a:cubicBezTo>
                  <a:pt x="9143" y="16778"/>
                  <a:pt x="9143" y="16775"/>
                  <a:pt x="9138" y="16775"/>
                </a:cubicBezTo>
                <a:cubicBezTo>
                  <a:pt x="9134" y="16775"/>
                  <a:pt x="9130" y="16778"/>
                  <a:pt x="9130" y="16778"/>
                </a:cubicBezTo>
                <a:cubicBezTo>
                  <a:pt x="9130" y="16781"/>
                  <a:pt x="9130" y="16785"/>
                  <a:pt x="9130" y="16788"/>
                </a:cubicBezTo>
                <a:close/>
                <a:moveTo>
                  <a:pt x="11168" y="16797"/>
                </a:moveTo>
                <a:lnTo>
                  <a:pt x="11172" y="16804"/>
                </a:lnTo>
                <a:lnTo>
                  <a:pt x="11177" y="16797"/>
                </a:lnTo>
                <a:lnTo>
                  <a:pt x="11168" y="16797"/>
                </a:lnTo>
                <a:close/>
                <a:moveTo>
                  <a:pt x="11275" y="14008"/>
                </a:moveTo>
                <a:cubicBezTo>
                  <a:pt x="11245" y="14008"/>
                  <a:pt x="11215" y="14008"/>
                  <a:pt x="11185" y="14008"/>
                </a:cubicBezTo>
                <a:cubicBezTo>
                  <a:pt x="11185" y="14008"/>
                  <a:pt x="11185" y="14008"/>
                  <a:pt x="11185" y="14008"/>
                </a:cubicBezTo>
                <a:cubicBezTo>
                  <a:pt x="11215" y="14012"/>
                  <a:pt x="11245" y="14040"/>
                  <a:pt x="11275" y="14008"/>
                </a:cubicBezTo>
                <a:lnTo>
                  <a:pt x="11275" y="14008"/>
                </a:lnTo>
                <a:close/>
                <a:moveTo>
                  <a:pt x="11533" y="16788"/>
                </a:moveTo>
                <a:cubicBezTo>
                  <a:pt x="11555" y="16794"/>
                  <a:pt x="11576" y="16797"/>
                  <a:pt x="11602" y="16804"/>
                </a:cubicBezTo>
                <a:cubicBezTo>
                  <a:pt x="11602" y="16804"/>
                  <a:pt x="11602" y="16804"/>
                  <a:pt x="11602" y="16804"/>
                </a:cubicBezTo>
                <a:cubicBezTo>
                  <a:pt x="11581" y="16797"/>
                  <a:pt x="11555" y="16794"/>
                  <a:pt x="11533" y="16788"/>
                </a:cubicBezTo>
                <a:cubicBezTo>
                  <a:pt x="11533" y="16788"/>
                  <a:pt x="11533" y="16788"/>
                  <a:pt x="11533" y="16788"/>
                </a:cubicBezTo>
                <a:close/>
                <a:moveTo>
                  <a:pt x="14225" y="14005"/>
                </a:moveTo>
                <a:cubicBezTo>
                  <a:pt x="14255" y="14015"/>
                  <a:pt x="14290" y="14024"/>
                  <a:pt x="14286" y="13983"/>
                </a:cubicBezTo>
                <a:lnTo>
                  <a:pt x="14290" y="13986"/>
                </a:lnTo>
                <a:cubicBezTo>
                  <a:pt x="14268" y="13986"/>
                  <a:pt x="14247" y="13986"/>
                  <a:pt x="14230" y="13986"/>
                </a:cubicBezTo>
                <a:lnTo>
                  <a:pt x="14230" y="13986"/>
                </a:lnTo>
                <a:cubicBezTo>
                  <a:pt x="14225" y="13992"/>
                  <a:pt x="14225" y="13999"/>
                  <a:pt x="14225" y="14005"/>
                </a:cubicBezTo>
                <a:lnTo>
                  <a:pt x="14225" y="14005"/>
                </a:lnTo>
                <a:close/>
                <a:moveTo>
                  <a:pt x="10897" y="13960"/>
                </a:moveTo>
                <a:cubicBezTo>
                  <a:pt x="10901" y="13970"/>
                  <a:pt x="10906" y="13976"/>
                  <a:pt x="10910" y="13992"/>
                </a:cubicBezTo>
                <a:cubicBezTo>
                  <a:pt x="10914" y="13976"/>
                  <a:pt x="10914" y="13970"/>
                  <a:pt x="10918" y="13963"/>
                </a:cubicBezTo>
                <a:cubicBezTo>
                  <a:pt x="10918" y="13963"/>
                  <a:pt x="10923" y="13967"/>
                  <a:pt x="10923" y="13967"/>
                </a:cubicBezTo>
                <a:cubicBezTo>
                  <a:pt x="10910" y="13967"/>
                  <a:pt x="10901" y="13963"/>
                  <a:pt x="10897" y="13960"/>
                </a:cubicBezTo>
                <a:lnTo>
                  <a:pt x="10897" y="13960"/>
                </a:lnTo>
                <a:close/>
                <a:moveTo>
                  <a:pt x="11774" y="16804"/>
                </a:moveTo>
                <a:cubicBezTo>
                  <a:pt x="11757" y="16804"/>
                  <a:pt x="11744" y="16801"/>
                  <a:pt x="11766" y="16804"/>
                </a:cubicBezTo>
                <a:cubicBezTo>
                  <a:pt x="11748" y="16797"/>
                  <a:pt x="11761" y="16801"/>
                  <a:pt x="11774" y="16804"/>
                </a:cubicBezTo>
                <a:lnTo>
                  <a:pt x="11774" y="16804"/>
                </a:lnTo>
                <a:close/>
                <a:moveTo>
                  <a:pt x="5513" y="20620"/>
                </a:moveTo>
                <a:cubicBezTo>
                  <a:pt x="5535" y="20620"/>
                  <a:pt x="5560" y="20623"/>
                  <a:pt x="5513" y="20620"/>
                </a:cubicBezTo>
                <a:cubicBezTo>
                  <a:pt x="5556" y="20633"/>
                  <a:pt x="5535" y="20626"/>
                  <a:pt x="5513" y="20620"/>
                </a:cubicBezTo>
                <a:cubicBezTo>
                  <a:pt x="5513" y="20620"/>
                  <a:pt x="5513" y="20620"/>
                  <a:pt x="5513" y="20620"/>
                </a:cubicBezTo>
                <a:close/>
                <a:moveTo>
                  <a:pt x="9267" y="13764"/>
                </a:moveTo>
                <a:cubicBezTo>
                  <a:pt x="9259" y="13764"/>
                  <a:pt x="9246" y="13764"/>
                  <a:pt x="9237" y="13764"/>
                </a:cubicBezTo>
                <a:cubicBezTo>
                  <a:pt x="9237" y="13764"/>
                  <a:pt x="9241" y="13761"/>
                  <a:pt x="9241" y="13761"/>
                </a:cubicBezTo>
                <a:cubicBezTo>
                  <a:pt x="9241" y="13784"/>
                  <a:pt x="9241" y="13806"/>
                  <a:pt x="9241" y="13829"/>
                </a:cubicBezTo>
                <a:cubicBezTo>
                  <a:pt x="9241" y="13829"/>
                  <a:pt x="9237" y="13825"/>
                  <a:pt x="9237" y="13825"/>
                </a:cubicBezTo>
                <a:cubicBezTo>
                  <a:pt x="9250" y="13825"/>
                  <a:pt x="9259" y="13825"/>
                  <a:pt x="9271" y="13825"/>
                </a:cubicBezTo>
                <a:cubicBezTo>
                  <a:pt x="9271" y="13825"/>
                  <a:pt x="9271" y="13829"/>
                  <a:pt x="9271" y="13829"/>
                </a:cubicBezTo>
                <a:cubicBezTo>
                  <a:pt x="9263" y="13809"/>
                  <a:pt x="9263" y="13787"/>
                  <a:pt x="9267" y="13764"/>
                </a:cubicBezTo>
                <a:lnTo>
                  <a:pt x="9267" y="13764"/>
                </a:lnTo>
                <a:close/>
                <a:moveTo>
                  <a:pt x="8497" y="16849"/>
                </a:moveTo>
                <a:cubicBezTo>
                  <a:pt x="8476" y="16849"/>
                  <a:pt x="8454" y="16849"/>
                  <a:pt x="8489" y="16849"/>
                </a:cubicBezTo>
                <a:cubicBezTo>
                  <a:pt x="8454" y="16839"/>
                  <a:pt x="8476" y="16846"/>
                  <a:pt x="8497" y="16849"/>
                </a:cubicBezTo>
                <a:lnTo>
                  <a:pt x="8497" y="16849"/>
                </a:lnTo>
                <a:close/>
                <a:moveTo>
                  <a:pt x="9263" y="13521"/>
                </a:moveTo>
                <a:cubicBezTo>
                  <a:pt x="9254" y="13505"/>
                  <a:pt x="9246" y="13492"/>
                  <a:pt x="9237" y="13476"/>
                </a:cubicBezTo>
                <a:lnTo>
                  <a:pt x="9237" y="13476"/>
                </a:lnTo>
                <a:cubicBezTo>
                  <a:pt x="9228" y="13482"/>
                  <a:pt x="9216" y="13492"/>
                  <a:pt x="9207" y="13498"/>
                </a:cubicBezTo>
                <a:lnTo>
                  <a:pt x="9207" y="13498"/>
                </a:lnTo>
                <a:cubicBezTo>
                  <a:pt x="9224" y="13508"/>
                  <a:pt x="9246" y="13514"/>
                  <a:pt x="9263" y="13521"/>
                </a:cubicBezTo>
                <a:lnTo>
                  <a:pt x="9263" y="13521"/>
                </a:lnTo>
                <a:close/>
                <a:moveTo>
                  <a:pt x="9087" y="13479"/>
                </a:moveTo>
                <a:cubicBezTo>
                  <a:pt x="9087" y="13495"/>
                  <a:pt x="9087" y="13511"/>
                  <a:pt x="9087" y="13524"/>
                </a:cubicBezTo>
                <a:cubicBezTo>
                  <a:pt x="9087" y="13524"/>
                  <a:pt x="9087" y="13521"/>
                  <a:pt x="9087" y="13521"/>
                </a:cubicBezTo>
                <a:cubicBezTo>
                  <a:pt x="9108" y="13521"/>
                  <a:pt x="9130" y="13521"/>
                  <a:pt x="9147" y="13521"/>
                </a:cubicBezTo>
                <a:cubicBezTo>
                  <a:pt x="9147" y="13521"/>
                  <a:pt x="9143" y="13521"/>
                  <a:pt x="9143" y="13521"/>
                </a:cubicBezTo>
                <a:cubicBezTo>
                  <a:pt x="9134" y="13508"/>
                  <a:pt x="9125" y="13492"/>
                  <a:pt x="9117" y="13479"/>
                </a:cubicBezTo>
                <a:lnTo>
                  <a:pt x="9117" y="13479"/>
                </a:lnTo>
                <a:cubicBezTo>
                  <a:pt x="9108" y="13482"/>
                  <a:pt x="9100" y="13479"/>
                  <a:pt x="9087" y="13479"/>
                </a:cubicBezTo>
                <a:lnTo>
                  <a:pt x="9087" y="13479"/>
                </a:lnTo>
                <a:close/>
                <a:moveTo>
                  <a:pt x="11744" y="16916"/>
                </a:moveTo>
                <a:cubicBezTo>
                  <a:pt x="11766" y="16910"/>
                  <a:pt x="11783" y="16903"/>
                  <a:pt x="11804" y="16894"/>
                </a:cubicBezTo>
                <a:cubicBezTo>
                  <a:pt x="11804" y="16887"/>
                  <a:pt x="11804" y="16878"/>
                  <a:pt x="11804" y="16871"/>
                </a:cubicBezTo>
                <a:cubicBezTo>
                  <a:pt x="11804" y="16871"/>
                  <a:pt x="11809" y="16871"/>
                  <a:pt x="11809" y="16871"/>
                </a:cubicBezTo>
                <a:cubicBezTo>
                  <a:pt x="11787" y="16887"/>
                  <a:pt x="11766" y="16903"/>
                  <a:pt x="11744" y="16916"/>
                </a:cubicBezTo>
                <a:lnTo>
                  <a:pt x="11744" y="16916"/>
                </a:lnTo>
                <a:close/>
                <a:moveTo>
                  <a:pt x="12806" y="16871"/>
                </a:moveTo>
                <a:cubicBezTo>
                  <a:pt x="12798" y="16874"/>
                  <a:pt x="12785" y="16881"/>
                  <a:pt x="12798" y="16874"/>
                </a:cubicBezTo>
                <a:cubicBezTo>
                  <a:pt x="12785" y="16878"/>
                  <a:pt x="12798" y="16878"/>
                  <a:pt x="12806" y="16871"/>
                </a:cubicBezTo>
                <a:cubicBezTo>
                  <a:pt x="12806" y="16874"/>
                  <a:pt x="12806" y="16871"/>
                  <a:pt x="12806" y="16871"/>
                </a:cubicBezTo>
                <a:close/>
                <a:moveTo>
                  <a:pt x="13787" y="20800"/>
                </a:moveTo>
                <a:lnTo>
                  <a:pt x="13800" y="20797"/>
                </a:lnTo>
                <a:lnTo>
                  <a:pt x="13813" y="20797"/>
                </a:lnTo>
                <a:cubicBezTo>
                  <a:pt x="13813" y="20797"/>
                  <a:pt x="13808" y="20800"/>
                  <a:pt x="13808" y="20800"/>
                </a:cubicBezTo>
                <a:cubicBezTo>
                  <a:pt x="13817" y="20793"/>
                  <a:pt x="13830" y="20784"/>
                  <a:pt x="13838" y="20777"/>
                </a:cubicBezTo>
                <a:cubicBezTo>
                  <a:pt x="13838" y="20777"/>
                  <a:pt x="13834" y="20780"/>
                  <a:pt x="13834" y="20780"/>
                </a:cubicBezTo>
                <a:cubicBezTo>
                  <a:pt x="13825" y="20784"/>
                  <a:pt x="13808" y="20793"/>
                  <a:pt x="13787" y="20800"/>
                </a:cubicBezTo>
                <a:cubicBezTo>
                  <a:pt x="13791" y="20800"/>
                  <a:pt x="13787" y="20800"/>
                  <a:pt x="13787" y="20800"/>
                </a:cubicBezTo>
                <a:close/>
                <a:moveTo>
                  <a:pt x="13843" y="16894"/>
                </a:moveTo>
                <a:cubicBezTo>
                  <a:pt x="13843" y="16910"/>
                  <a:pt x="13843" y="16926"/>
                  <a:pt x="13843" y="16939"/>
                </a:cubicBezTo>
                <a:lnTo>
                  <a:pt x="13838" y="16935"/>
                </a:lnTo>
                <a:cubicBezTo>
                  <a:pt x="13847" y="16935"/>
                  <a:pt x="13860" y="16935"/>
                  <a:pt x="13868" y="16935"/>
                </a:cubicBezTo>
                <a:cubicBezTo>
                  <a:pt x="13868" y="16935"/>
                  <a:pt x="13864" y="16935"/>
                  <a:pt x="13864" y="16935"/>
                </a:cubicBezTo>
                <a:cubicBezTo>
                  <a:pt x="13881" y="16916"/>
                  <a:pt x="13886" y="16897"/>
                  <a:pt x="13843" y="16894"/>
                </a:cubicBezTo>
                <a:lnTo>
                  <a:pt x="13843" y="16894"/>
                </a:lnTo>
                <a:close/>
                <a:moveTo>
                  <a:pt x="11628" y="16961"/>
                </a:moveTo>
                <a:cubicBezTo>
                  <a:pt x="11628" y="16945"/>
                  <a:pt x="11628" y="16932"/>
                  <a:pt x="11628" y="16916"/>
                </a:cubicBezTo>
                <a:lnTo>
                  <a:pt x="11628" y="16916"/>
                </a:lnTo>
                <a:cubicBezTo>
                  <a:pt x="11607" y="16932"/>
                  <a:pt x="11585" y="16948"/>
                  <a:pt x="11628" y="16961"/>
                </a:cubicBezTo>
                <a:lnTo>
                  <a:pt x="11628" y="16961"/>
                </a:lnTo>
                <a:close/>
                <a:moveTo>
                  <a:pt x="15141" y="20758"/>
                </a:moveTo>
                <a:cubicBezTo>
                  <a:pt x="15137" y="20758"/>
                  <a:pt x="15133" y="20761"/>
                  <a:pt x="15128" y="20764"/>
                </a:cubicBezTo>
                <a:cubicBezTo>
                  <a:pt x="15137" y="20764"/>
                  <a:pt x="15141" y="20764"/>
                  <a:pt x="15150" y="20764"/>
                </a:cubicBezTo>
                <a:cubicBezTo>
                  <a:pt x="15146" y="20764"/>
                  <a:pt x="15141" y="20758"/>
                  <a:pt x="15141" y="20758"/>
                </a:cubicBezTo>
                <a:close/>
                <a:moveTo>
                  <a:pt x="10901" y="17016"/>
                </a:moveTo>
                <a:cubicBezTo>
                  <a:pt x="10906" y="17016"/>
                  <a:pt x="10906" y="17009"/>
                  <a:pt x="10906" y="17009"/>
                </a:cubicBezTo>
                <a:cubicBezTo>
                  <a:pt x="10901" y="17009"/>
                  <a:pt x="10897" y="17006"/>
                  <a:pt x="10897" y="17006"/>
                </a:cubicBezTo>
                <a:cubicBezTo>
                  <a:pt x="10893" y="17006"/>
                  <a:pt x="10893" y="17012"/>
                  <a:pt x="10893" y="17012"/>
                </a:cubicBezTo>
                <a:cubicBezTo>
                  <a:pt x="10897" y="17012"/>
                  <a:pt x="10901" y="17016"/>
                  <a:pt x="10901" y="17016"/>
                </a:cubicBezTo>
                <a:close/>
                <a:moveTo>
                  <a:pt x="8910" y="13193"/>
                </a:moveTo>
                <a:cubicBezTo>
                  <a:pt x="8889" y="13200"/>
                  <a:pt x="8867" y="13209"/>
                  <a:pt x="8850" y="13216"/>
                </a:cubicBezTo>
                <a:cubicBezTo>
                  <a:pt x="8850" y="13216"/>
                  <a:pt x="8850" y="13216"/>
                  <a:pt x="8850" y="13216"/>
                </a:cubicBezTo>
                <a:cubicBezTo>
                  <a:pt x="8902" y="13248"/>
                  <a:pt x="8902" y="13216"/>
                  <a:pt x="8910" y="13193"/>
                </a:cubicBezTo>
                <a:lnTo>
                  <a:pt x="8910" y="13193"/>
                </a:lnTo>
                <a:close/>
                <a:moveTo>
                  <a:pt x="8850" y="13216"/>
                </a:moveTo>
                <a:cubicBezTo>
                  <a:pt x="8850" y="13200"/>
                  <a:pt x="8850" y="13184"/>
                  <a:pt x="8850" y="13171"/>
                </a:cubicBezTo>
                <a:cubicBezTo>
                  <a:pt x="8850" y="13171"/>
                  <a:pt x="8850" y="13174"/>
                  <a:pt x="8850" y="13174"/>
                </a:cubicBezTo>
                <a:cubicBezTo>
                  <a:pt x="8829" y="13174"/>
                  <a:pt x="8811" y="13174"/>
                  <a:pt x="8790" y="13174"/>
                </a:cubicBezTo>
                <a:cubicBezTo>
                  <a:pt x="8790" y="13174"/>
                  <a:pt x="8790" y="13171"/>
                  <a:pt x="8790" y="13171"/>
                </a:cubicBezTo>
                <a:cubicBezTo>
                  <a:pt x="8790" y="13180"/>
                  <a:pt x="8790" y="13187"/>
                  <a:pt x="8790" y="13196"/>
                </a:cubicBezTo>
                <a:cubicBezTo>
                  <a:pt x="8790" y="13196"/>
                  <a:pt x="8790" y="13193"/>
                  <a:pt x="8790" y="13193"/>
                </a:cubicBezTo>
                <a:cubicBezTo>
                  <a:pt x="8811" y="13200"/>
                  <a:pt x="8833" y="13206"/>
                  <a:pt x="8850" y="13216"/>
                </a:cubicBezTo>
                <a:lnTo>
                  <a:pt x="8850" y="13216"/>
                </a:lnTo>
                <a:close/>
                <a:moveTo>
                  <a:pt x="8850" y="13168"/>
                </a:moveTo>
                <a:cubicBezTo>
                  <a:pt x="8872" y="13168"/>
                  <a:pt x="8893" y="13168"/>
                  <a:pt x="8910" y="13168"/>
                </a:cubicBezTo>
                <a:lnTo>
                  <a:pt x="8906" y="13168"/>
                </a:lnTo>
                <a:cubicBezTo>
                  <a:pt x="8889" y="13155"/>
                  <a:pt x="8872" y="13129"/>
                  <a:pt x="8850" y="13168"/>
                </a:cubicBezTo>
                <a:lnTo>
                  <a:pt x="8850" y="13168"/>
                </a:lnTo>
                <a:close/>
                <a:moveTo>
                  <a:pt x="15288" y="20598"/>
                </a:moveTo>
                <a:cubicBezTo>
                  <a:pt x="15283" y="20610"/>
                  <a:pt x="15283" y="20620"/>
                  <a:pt x="15288" y="20604"/>
                </a:cubicBezTo>
                <a:cubicBezTo>
                  <a:pt x="15270" y="20617"/>
                  <a:pt x="15283" y="20607"/>
                  <a:pt x="15288" y="20598"/>
                </a:cubicBezTo>
                <a:lnTo>
                  <a:pt x="15288" y="20598"/>
                </a:lnTo>
                <a:close/>
                <a:moveTo>
                  <a:pt x="8824" y="13062"/>
                </a:moveTo>
                <a:cubicBezTo>
                  <a:pt x="8820" y="13068"/>
                  <a:pt x="8816" y="13078"/>
                  <a:pt x="8820" y="13065"/>
                </a:cubicBezTo>
                <a:cubicBezTo>
                  <a:pt x="8811" y="13074"/>
                  <a:pt x="8820" y="13071"/>
                  <a:pt x="8824" y="13062"/>
                </a:cubicBezTo>
                <a:cubicBezTo>
                  <a:pt x="8829" y="13065"/>
                  <a:pt x="8824" y="13062"/>
                  <a:pt x="8824" y="13062"/>
                </a:cubicBezTo>
                <a:close/>
                <a:moveTo>
                  <a:pt x="10213" y="17009"/>
                </a:moveTo>
                <a:cubicBezTo>
                  <a:pt x="10205" y="17009"/>
                  <a:pt x="10192" y="17006"/>
                  <a:pt x="10183" y="17006"/>
                </a:cubicBezTo>
                <a:cubicBezTo>
                  <a:pt x="10183" y="17006"/>
                  <a:pt x="10183" y="17006"/>
                  <a:pt x="10183" y="17006"/>
                </a:cubicBezTo>
                <a:cubicBezTo>
                  <a:pt x="10187" y="17012"/>
                  <a:pt x="10192" y="17019"/>
                  <a:pt x="10196" y="17025"/>
                </a:cubicBezTo>
                <a:cubicBezTo>
                  <a:pt x="10200" y="17019"/>
                  <a:pt x="10205" y="17012"/>
                  <a:pt x="10213" y="17009"/>
                </a:cubicBezTo>
                <a:cubicBezTo>
                  <a:pt x="10209" y="17009"/>
                  <a:pt x="10213" y="17009"/>
                  <a:pt x="10213" y="17009"/>
                </a:cubicBezTo>
                <a:close/>
                <a:moveTo>
                  <a:pt x="8794" y="12991"/>
                </a:moveTo>
                <a:cubicBezTo>
                  <a:pt x="8807" y="13004"/>
                  <a:pt x="8816" y="13017"/>
                  <a:pt x="8829" y="13033"/>
                </a:cubicBezTo>
                <a:lnTo>
                  <a:pt x="8829" y="13033"/>
                </a:lnTo>
                <a:cubicBezTo>
                  <a:pt x="8816" y="13017"/>
                  <a:pt x="8807" y="13004"/>
                  <a:pt x="8794" y="12991"/>
                </a:cubicBezTo>
                <a:cubicBezTo>
                  <a:pt x="8794" y="12991"/>
                  <a:pt x="8794" y="12991"/>
                  <a:pt x="8794" y="12991"/>
                </a:cubicBezTo>
                <a:close/>
                <a:moveTo>
                  <a:pt x="10415" y="17051"/>
                </a:moveTo>
                <a:cubicBezTo>
                  <a:pt x="10424" y="17054"/>
                  <a:pt x="10433" y="17057"/>
                  <a:pt x="10420" y="17054"/>
                </a:cubicBezTo>
                <a:cubicBezTo>
                  <a:pt x="10428" y="17061"/>
                  <a:pt x="10424" y="17054"/>
                  <a:pt x="10415" y="17051"/>
                </a:cubicBezTo>
                <a:cubicBezTo>
                  <a:pt x="10420" y="17048"/>
                  <a:pt x="10415" y="17051"/>
                  <a:pt x="10415" y="17051"/>
                </a:cubicBezTo>
                <a:close/>
                <a:moveTo>
                  <a:pt x="11925" y="17051"/>
                </a:moveTo>
                <a:cubicBezTo>
                  <a:pt x="11895" y="17051"/>
                  <a:pt x="11865" y="17051"/>
                  <a:pt x="11834" y="17051"/>
                </a:cubicBezTo>
                <a:cubicBezTo>
                  <a:pt x="11834" y="17057"/>
                  <a:pt x="11839" y="17067"/>
                  <a:pt x="11839" y="17073"/>
                </a:cubicBezTo>
                <a:lnTo>
                  <a:pt x="11839" y="17070"/>
                </a:lnTo>
                <a:cubicBezTo>
                  <a:pt x="11865" y="17064"/>
                  <a:pt x="11895" y="17054"/>
                  <a:pt x="11925" y="17051"/>
                </a:cubicBezTo>
                <a:lnTo>
                  <a:pt x="11925" y="17051"/>
                </a:lnTo>
                <a:close/>
                <a:moveTo>
                  <a:pt x="8790" y="12972"/>
                </a:moveTo>
                <a:cubicBezTo>
                  <a:pt x="8773" y="12988"/>
                  <a:pt x="8755" y="13004"/>
                  <a:pt x="8734" y="13020"/>
                </a:cubicBezTo>
                <a:cubicBezTo>
                  <a:pt x="8734" y="13020"/>
                  <a:pt x="8734" y="13020"/>
                  <a:pt x="8730" y="13017"/>
                </a:cubicBezTo>
                <a:cubicBezTo>
                  <a:pt x="8751" y="13007"/>
                  <a:pt x="8773" y="13001"/>
                  <a:pt x="8794" y="12991"/>
                </a:cubicBezTo>
                <a:cubicBezTo>
                  <a:pt x="8794" y="12991"/>
                  <a:pt x="8790" y="12994"/>
                  <a:pt x="8790" y="12994"/>
                </a:cubicBezTo>
                <a:cubicBezTo>
                  <a:pt x="8790" y="12985"/>
                  <a:pt x="8790" y="12978"/>
                  <a:pt x="8790" y="12972"/>
                </a:cubicBezTo>
                <a:lnTo>
                  <a:pt x="8790" y="12972"/>
                </a:lnTo>
                <a:close/>
                <a:moveTo>
                  <a:pt x="12725" y="17054"/>
                </a:moveTo>
                <a:cubicBezTo>
                  <a:pt x="12712" y="17067"/>
                  <a:pt x="12703" y="17080"/>
                  <a:pt x="12690" y="17093"/>
                </a:cubicBezTo>
                <a:cubicBezTo>
                  <a:pt x="12690" y="17093"/>
                  <a:pt x="12690" y="17093"/>
                  <a:pt x="12690" y="17093"/>
                </a:cubicBezTo>
                <a:cubicBezTo>
                  <a:pt x="12707" y="17093"/>
                  <a:pt x="12729" y="17096"/>
                  <a:pt x="12746" y="17096"/>
                </a:cubicBezTo>
                <a:lnTo>
                  <a:pt x="12746" y="17096"/>
                </a:lnTo>
                <a:cubicBezTo>
                  <a:pt x="12737" y="17083"/>
                  <a:pt x="12729" y="17067"/>
                  <a:pt x="12725" y="17054"/>
                </a:cubicBezTo>
                <a:cubicBezTo>
                  <a:pt x="12725" y="17051"/>
                  <a:pt x="12725" y="17054"/>
                  <a:pt x="12725" y="17054"/>
                </a:cubicBezTo>
                <a:close/>
                <a:moveTo>
                  <a:pt x="13662" y="17048"/>
                </a:moveTo>
                <a:cubicBezTo>
                  <a:pt x="13653" y="17054"/>
                  <a:pt x="13649" y="17061"/>
                  <a:pt x="13658" y="17051"/>
                </a:cubicBezTo>
                <a:cubicBezTo>
                  <a:pt x="13645" y="17057"/>
                  <a:pt x="13653" y="17054"/>
                  <a:pt x="13662" y="17048"/>
                </a:cubicBezTo>
                <a:cubicBezTo>
                  <a:pt x="13666" y="17051"/>
                  <a:pt x="13662" y="17048"/>
                  <a:pt x="13662" y="17048"/>
                </a:cubicBezTo>
                <a:close/>
                <a:moveTo>
                  <a:pt x="10329" y="17160"/>
                </a:moveTo>
                <a:cubicBezTo>
                  <a:pt x="10338" y="17138"/>
                  <a:pt x="10351" y="17118"/>
                  <a:pt x="10359" y="17096"/>
                </a:cubicBezTo>
                <a:lnTo>
                  <a:pt x="10359" y="17096"/>
                </a:lnTo>
                <a:cubicBezTo>
                  <a:pt x="10347" y="17096"/>
                  <a:pt x="10338" y="17093"/>
                  <a:pt x="10325" y="17093"/>
                </a:cubicBezTo>
                <a:cubicBezTo>
                  <a:pt x="10325" y="17093"/>
                  <a:pt x="10325" y="17093"/>
                  <a:pt x="10325" y="17093"/>
                </a:cubicBezTo>
                <a:cubicBezTo>
                  <a:pt x="10329" y="17115"/>
                  <a:pt x="10334" y="17138"/>
                  <a:pt x="10329" y="17160"/>
                </a:cubicBezTo>
                <a:cubicBezTo>
                  <a:pt x="10334" y="17160"/>
                  <a:pt x="10329" y="17160"/>
                  <a:pt x="10329" y="17160"/>
                </a:cubicBezTo>
                <a:close/>
                <a:moveTo>
                  <a:pt x="2649" y="17205"/>
                </a:moveTo>
                <a:cubicBezTo>
                  <a:pt x="2636" y="17189"/>
                  <a:pt x="2628" y="17173"/>
                  <a:pt x="2615" y="17157"/>
                </a:cubicBezTo>
                <a:cubicBezTo>
                  <a:pt x="2615" y="17157"/>
                  <a:pt x="2615" y="17157"/>
                  <a:pt x="2619" y="17157"/>
                </a:cubicBezTo>
                <a:cubicBezTo>
                  <a:pt x="2593" y="17186"/>
                  <a:pt x="2598" y="17205"/>
                  <a:pt x="2649" y="17205"/>
                </a:cubicBezTo>
                <a:cubicBezTo>
                  <a:pt x="2649" y="17202"/>
                  <a:pt x="2649" y="17205"/>
                  <a:pt x="2649" y="17205"/>
                </a:cubicBezTo>
                <a:close/>
                <a:moveTo>
                  <a:pt x="15288" y="2149"/>
                </a:moveTo>
                <a:cubicBezTo>
                  <a:pt x="15279" y="2172"/>
                  <a:pt x="15266" y="2194"/>
                  <a:pt x="15257" y="2213"/>
                </a:cubicBezTo>
                <a:cubicBezTo>
                  <a:pt x="15257" y="2213"/>
                  <a:pt x="15257" y="2213"/>
                  <a:pt x="15257" y="2213"/>
                </a:cubicBezTo>
                <a:cubicBezTo>
                  <a:pt x="15270" y="2191"/>
                  <a:pt x="15279" y="2172"/>
                  <a:pt x="15288" y="2149"/>
                </a:cubicBezTo>
                <a:lnTo>
                  <a:pt x="15288" y="2149"/>
                </a:lnTo>
                <a:close/>
                <a:moveTo>
                  <a:pt x="14522" y="20777"/>
                </a:moveTo>
                <a:cubicBezTo>
                  <a:pt x="14539" y="20793"/>
                  <a:pt x="14561" y="20809"/>
                  <a:pt x="14578" y="20822"/>
                </a:cubicBezTo>
                <a:cubicBezTo>
                  <a:pt x="14578" y="20822"/>
                  <a:pt x="14578" y="20822"/>
                  <a:pt x="14578" y="20822"/>
                </a:cubicBezTo>
                <a:cubicBezTo>
                  <a:pt x="14561" y="20806"/>
                  <a:pt x="14544" y="20790"/>
                  <a:pt x="14522" y="20777"/>
                </a:cubicBezTo>
                <a:lnTo>
                  <a:pt x="14522" y="20777"/>
                </a:lnTo>
                <a:close/>
                <a:moveTo>
                  <a:pt x="12574" y="17179"/>
                </a:moveTo>
                <a:cubicBezTo>
                  <a:pt x="12583" y="17195"/>
                  <a:pt x="12591" y="17211"/>
                  <a:pt x="12604" y="17224"/>
                </a:cubicBezTo>
                <a:cubicBezTo>
                  <a:pt x="12613" y="17224"/>
                  <a:pt x="12626" y="17224"/>
                  <a:pt x="12634" y="17221"/>
                </a:cubicBezTo>
                <a:lnTo>
                  <a:pt x="12630" y="17224"/>
                </a:lnTo>
                <a:cubicBezTo>
                  <a:pt x="12630" y="17208"/>
                  <a:pt x="12630" y="17192"/>
                  <a:pt x="12630" y="17179"/>
                </a:cubicBezTo>
                <a:lnTo>
                  <a:pt x="12630" y="17183"/>
                </a:lnTo>
                <a:cubicBezTo>
                  <a:pt x="12613" y="17183"/>
                  <a:pt x="12591" y="17183"/>
                  <a:pt x="12574" y="17179"/>
                </a:cubicBezTo>
                <a:lnTo>
                  <a:pt x="12574" y="17179"/>
                </a:lnTo>
                <a:close/>
                <a:moveTo>
                  <a:pt x="12716" y="17205"/>
                </a:moveTo>
                <a:cubicBezTo>
                  <a:pt x="12699" y="17199"/>
                  <a:pt x="12677" y="17189"/>
                  <a:pt x="12660" y="17183"/>
                </a:cubicBezTo>
                <a:lnTo>
                  <a:pt x="12660" y="17179"/>
                </a:lnTo>
                <a:cubicBezTo>
                  <a:pt x="12660" y="17195"/>
                  <a:pt x="12660" y="17211"/>
                  <a:pt x="12660" y="17224"/>
                </a:cubicBezTo>
                <a:cubicBezTo>
                  <a:pt x="12660" y="17224"/>
                  <a:pt x="12656" y="17221"/>
                  <a:pt x="12656" y="17221"/>
                </a:cubicBezTo>
                <a:cubicBezTo>
                  <a:pt x="12682" y="17218"/>
                  <a:pt x="12699" y="17211"/>
                  <a:pt x="12716" y="17205"/>
                </a:cubicBezTo>
                <a:lnTo>
                  <a:pt x="12716" y="17205"/>
                </a:lnTo>
                <a:close/>
                <a:moveTo>
                  <a:pt x="12815" y="17208"/>
                </a:moveTo>
                <a:cubicBezTo>
                  <a:pt x="12802" y="17231"/>
                  <a:pt x="12793" y="17250"/>
                  <a:pt x="12780" y="17272"/>
                </a:cubicBezTo>
                <a:cubicBezTo>
                  <a:pt x="12780" y="17272"/>
                  <a:pt x="12776" y="17269"/>
                  <a:pt x="12776" y="17269"/>
                </a:cubicBezTo>
                <a:cubicBezTo>
                  <a:pt x="12785" y="17269"/>
                  <a:pt x="12798" y="17269"/>
                  <a:pt x="12806" y="17269"/>
                </a:cubicBezTo>
                <a:lnTo>
                  <a:pt x="12806" y="17269"/>
                </a:lnTo>
                <a:cubicBezTo>
                  <a:pt x="12806" y="17250"/>
                  <a:pt x="12811" y="17228"/>
                  <a:pt x="12815" y="17208"/>
                </a:cubicBezTo>
                <a:cubicBezTo>
                  <a:pt x="12811" y="17205"/>
                  <a:pt x="12815" y="17208"/>
                  <a:pt x="12815" y="17208"/>
                </a:cubicBezTo>
                <a:close/>
                <a:moveTo>
                  <a:pt x="12101" y="17289"/>
                </a:moveTo>
                <a:cubicBezTo>
                  <a:pt x="12101" y="17276"/>
                  <a:pt x="12101" y="17260"/>
                  <a:pt x="12101" y="17247"/>
                </a:cubicBezTo>
                <a:cubicBezTo>
                  <a:pt x="12080" y="17253"/>
                  <a:pt x="12062" y="17263"/>
                  <a:pt x="12041" y="17269"/>
                </a:cubicBezTo>
                <a:lnTo>
                  <a:pt x="12045" y="17272"/>
                </a:lnTo>
                <a:cubicBezTo>
                  <a:pt x="12062" y="17279"/>
                  <a:pt x="12080" y="17289"/>
                  <a:pt x="12097" y="17295"/>
                </a:cubicBezTo>
                <a:lnTo>
                  <a:pt x="12101" y="17289"/>
                </a:lnTo>
                <a:close/>
                <a:moveTo>
                  <a:pt x="13843" y="17247"/>
                </a:moveTo>
                <a:cubicBezTo>
                  <a:pt x="13843" y="17256"/>
                  <a:pt x="13843" y="17263"/>
                  <a:pt x="13843" y="17272"/>
                </a:cubicBezTo>
                <a:cubicBezTo>
                  <a:pt x="13843" y="17272"/>
                  <a:pt x="13838" y="17269"/>
                  <a:pt x="13838" y="17269"/>
                </a:cubicBezTo>
                <a:cubicBezTo>
                  <a:pt x="13851" y="17279"/>
                  <a:pt x="13860" y="17285"/>
                  <a:pt x="13873" y="17295"/>
                </a:cubicBezTo>
                <a:cubicBezTo>
                  <a:pt x="13873" y="17295"/>
                  <a:pt x="13873" y="17295"/>
                  <a:pt x="13873" y="17295"/>
                </a:cubicBezTo>
                <a:cubicBezTo>
                  <a:pt x="13881" y="17269"/>
                  <a:pt x="13890" y="17247"/>
                  <a:pt x="13843" y="17247"/>
                </a:cubicBezTo>
                <a:lnTo>
                  <a:pt x="13843" y="17247"/>
                </a:lnTo>
                <a:close/>
                <a:moveTo>
                  <a:pt x="14905" y="20575"/>
                </a:moveTo>
                <a:cubicBezTo>
                  <a:pt x="14913" y="20591"/>
                  <a:pt x="14926" y="20604"/>
                  <a:pt x="14935" y="20620"/>
                </a:cubicBezTo>
                <a:cubicBezTo>
                  <a:pt x="14935" y="20620"/>
                  <a:pt x="14935" y="20617"/>
                  <a:pt x="14935" y="20617"/>
                </a:cubicBezTo>
                <a:cubicBezTo>
                  <a:pt x="14944" y="20617"/>
                  <a:pt x="14956" y="20617"/>
                  <a:pt x="14965" y="20617"/>
                </a:cubicBezTo>
                <a:cubicBezTo>
                  <a:pt x="14965" y="20617"/>
                  <a:pt x="14961" y="20620"/>
                  <a:pt x="14961" y="20620"/>
                </a:cubicBezTo>
                <a:cubicBezTo>
                  <a:pt x="14943" y="20607"/>
                  <a:pt x="14926" y="20591"/>
                  <a:pt x="14905" y="20575"/>
                </a:cubicBezTo>
                <a:lnTo>
                  <a:pt x="14905" y="20575"/>
                </a:lnTo>
                <a:close/>
                <a:moveTo>
                  <a:pt x="2602" y="17311"/>
                </a:moveTo>
                <a:cubicBezTo>
                  <a:pt x="2602" y="17314"/>
                  <a:pt x="2606" y="17317"/>
                  <a:pt x="2606" y="17321"/>
                </a:cubicBezTo>
                <a:cubicBezTo>
                  <a:pt x="2610" y="17321"/>
                  <a:pt x="2615" y="17317"/>
                  <a:pt x="2619" y="17314"/>
                </a:cubicBezTo>
                <a:cubicBezTo>
                  <a:pt x="2615" y="17311"/>
                  <a:pt x="2606" y="17311"/>
                  <a:pt x="2602" y="17311"/>
                </a:cubicBezTo>
                <a:close/>
                <a:moveTo>
                  <a:pt x="12101" y="17337"/>
                </a:moveTo>
                <a:cubicBezTo>
                  <a:pt x="12101" y="17330"/>
                  <a:pt x="12105" y="17324"/>
                  <a:pt x="12105" y="17317"/>
                </a:cubicBezTo>
                <a:lnTo>
                  <a:pt x="12097" y="17311"/>
                </a:lnTo>
                <a:cubicBezTo>
                  <a:pt x="12080" y="17314"/>
                  <a:pt x="12067" y="17317"/>
                  <a:pt x="12024" y="17327"/>
                </a:cubicBezTo>
                <a:cubicBezTo>
                  <a:pt x="12067" y="17330"/>
                  <a:pt x="12084" y="17333"/>
                  <a:pt x="12101" y="17337"/>
                </a:cubicBezTo>
                <a:lnTo>
                  <a:pt x="12101" y="17337"/>
                </a:lnTo>
                <a:close/>
                <a:moveTo>
                  <a:pt x="13279" y="17337"/>
                </a:moveTo>
                <a:cubicBezTo>
                  <a:pt x="13249" y="17330"/>
                  <a:pt x="13223" y="17321"/>
                  <a:pt x="13193" y="17314"/>
                </a:cubicBezTo>
                <a:lnTo>
                  <a:pt x="13193" y="17314"/>
                </a:lnTo>
                <a:cubicBezTo>
                  <a:pt x="13223" y="17324"/>
                  <a:pt x="13249" y="17330"/>
                  <a:pt x="13279" y="17337"/>
                </a:cubicBezTo>
                <a:lnTo>
                  <a:pt x="13279" y="17337"/>
                </a:lnTo>
                <a:close/>
                <a:moveTo>
                  <a:pt x="8321" y="12375"/>
                </a:moveTo>
                <a:cubicBezTo>
                  <a:pt x="8321" y="12384"/>
                  <a:pt x="8321" y="12391"/>
                  <a:pt x="8321" y="12400"/>
                </a:cubicBezTo>
                <a:cubicBezTo>
                  <a:pt x="8351" y="12400"/>
                  <a:pt x="8381" y="12400"/>
                  <a:pt x="8411" y="12397"/>
                </a:cubicBezTo>
                <a:cubicBezTo>
                  <a:pt x="8411" y="12397"/>
                  <a:pt x="8407" y="12397"/>
                  <a:pt x="8407" y="12397"/>
                </a:cubicBezTo>
                <a:cubicBezTo>
                  <a:pt x="8377" y="12391"/>
                  <a:pt x="8347" y="12384"/>
                  <a:pt x="8321" y="12375"/>
                </a:cubicBezTo>
                <a:lnTo>
                  <a:pt x="8321" y="12375"/>
                </a:lnTo>
                <a:close/>
                <a:moveTo>
                  <a:pt x="8399" y="17587"/>
                </a:moveTo>
                <a:lnTo>
                  <a:pt x="8407" y="17587"/>
                </a:lnTo>
                <a:lnTo>
                  <a:pt x="8399" y="17581"/>
                </a:lnTo>
                <a:lnTo>
                  <a:pt x="8399" y="17587"/>
                </a:lnTo>
                <a:close/>
                <a:moveTo>
                  <a:pt x="12750" y="17555"/>
                </a:moveTo>
                <a:cubicBezTo>
                  <a:pt x="12750" y="17577"/>
                  <a:pt x="12750" y="17600"/>
                  <a:pt x="12750" y="17622"/>
                </a:cubicBezTo>
                <a:lnTo>
                  <a:pt x="12746" y="17619"/>
                </a:lnTo>
                <a:cubicBezTo>
                  <a:pt x="12755" y="17619"/>
                  <a:pt x="12768" y="17619"/>
                  <a:pt x="12776" y="17619"/>
                </a:cubicBezTo>
                <a:cubicBezTo>
                  <a:pt x="12776" y="17619"/>
                  <a:pt x="12772" y="17622"/>
                  <a:pt x="12772" y="17622"/>
                </a:cubicBezTo>
                <a:cubicBezTo>
                  <a:pt x="12768" y="17600"/>
                  <a:pt x="12759" y="17581"/>
                  <a:pt x="12750" y="17555"/>
                </a:cubicBezTo>
                <a:lnTo>
                  <a:pt x="12750" y="17555"/>
                </a:lnTo>
                <a:close/>
                <a:moveTo>
                  <a:pt x="12277" y="17712"/>
                </a:moveTo>
                <a:cubicBezTo>
                  <a:pt x="12277" y="17703"/>
                  <a:pt x="12277" y="17696"/>
                  <a:pt x="12277" y="17686"/>
                </a:cubicBezTo>
                <a:cubicBezTo>
                  <a:pt x="12277" y="17686"/>
                  <a:pt x="12282" y="17690"/>
                  <a:pt x="12282" y="17690"/>
                </a:cubicBezTo>
                <a:cubicBezTo>
                  <a:pt x="12269" y="17680"/>
                  <a:pt x="12260" y="17674"/>
                  <a:pt x="12247" y="17664"/>
                </a:cubicBezTo>
                <a:cubicBezTo>
                  <a:pt x="12247" y="17664"/>
                  <a:pt x="12252" y="17667"/>
                  <a:pt x="12252" y="17667"/>
                </a:cubicBezTo>
                <a:cubicBezTo>
                  <a:pt x="12243" y="17667"/>
                  <a:pt x="12230" y="17667"/>
                  <a:pt x="12221" y="17667"/>
                </a:cubicBezTo>
                <a:cubicBezTo>
                  <a:pt x="12221" y="17667"/>
                  <a:pt x="12226" y="17667"/>
                  <a:pt x="12226" y="17667"/>
                </a:cubicBezTo>
                <a:cubicBezTo>
                  <a:pt x="12226" y="17683"/>
                  <a:pt x="12226" y="17696"/>
                  <a:pt x="12226" y="17712"/>
                </a:cubicBezTo>
                <a:cubicBezTo>
                  <a:pt x="12226" y="17712"/>
                  <a:pt x="12226" y="17709"/>
                  <a:pt x="12226" y="17709"/>
                </a:cubicBezTo>
                <a:cubicBezTo>
                  <a:pt x="12239" y="17709"/>
                  <a:pt x="12260" y="17709"/>
                  <a:pt x="12277" y="17712"/>
                </a:cubicBezTo>
                <a:cubicBezTo>
                  <a:pt x="12277" y="17709"/>
                  <a:pt x="12277" y="17712"/>
                  <a:pt x="12277" y="17712"/>
                </a:cubicBezTo>
                <a:close/>
                <a:moveTo>
                  <a:pt x="14406" y="20575"/>
                </a:moveTo>
                <a:cubicBezTo>
                  <a:pt x="14406" y="20591"/>
                  <a:pt x="14406" y="20604"/>
                  <a:pt x="14406" y="20620"/>
                </a:cubicBezTo>
                <a:cubicBezTo>
                  <a:pt x="14406" y="20620"/>
                  <a:pt x="14402" y="20620"/>
                  <a:pt x="14402" y="20620"/>
                </a:cubicBezTo>
                <a:cubicBezTo>
                  <a:pt x="14423" y="20620"/>
                  <a:pt x="14445" y="20620"/>
                  <a:pt x="14462" y="20620"/>
                </a:cubicBezTo>
                <a:cubicBezTo>
                  <a:pt x="14462" y="20620"/>
                  <a:pt x="14462" y="20623"/>
                  <a:pt x="14462" y="20623"/>
                </a:cubicBezTo>
                <a:cubicBezTo>
                  <a:pt x="14445" y="20607"/>
                  <a:pt x="14423" y="20591"/>
                  <a:pt x="14406" y="20575"/>
                </a:cubicBezTo>
                <a:lnTo>
                  <a:pt x="14406" y="20575"/>
                </a:lnTo>
                <a:close/>
                <a:moveTo>
                  <a:pt x="12067" y="17821"/>
                </a:moveTo>
                <a:cubicBezTo>
                  <a:pt x="12049" y="17828"/>
                  <a:pt x="12032" y="17837"/>
                  <a:pt x="12011" y="17844"/>
                </a:cubicBezTo>
                <a:lnTo>
                  <a:pt x="12011" y="17844"/>
                </a:lnTo>
                <a:cubicBezTo>
                  <a:pt x="12032" y="17837"/>
                  <a:pt x="12049" y="17831"/>
                  <a:pt x="12067" y="17821"/>
                </a:cubicBezTo>
                <a:cubicBezTo>
                  <a:pt x="12071" y="17821"/>
                  <a:pt x="12067" y="17821"/>
                  <a:pt x="12067" y="17821"/>
                </a:cubicBezTo>
                <a:close/>
                <a:moveTo>
                  <a:pt x="5900" y="20620"/>
                </a:moveTo>
                <a:cubicBezTo>
                  <a:pt x="5879" y="20607"/>
                  <a:pt x="5861" y="20591"/>
                  <a:pt x="5840" y="20578"/>
                </a:cubicBezTo>
                <a:lnTo>
                  <a:pt x="5840" y="20575"/>
                </a:lnTo>
                <a:cubicBezTo>
                  <a:pt x="5849" y="20591"/>
                  <a:pt x="5861" y="20607"/>
                  <a:pt x="5870" y="20620"/>
                </a:cubicBezTo>
                <a:cubicBezTo>
                  <a:pt x="5870" y="20620"/>
                  <a:pt x="5870" y="20620"/>
                  <a:pt x="5870" y="20620"/>
                </a:cubicBezTo>
                <a:cubicBezTo>
                  <a:pt x="5879" y="20620"/>
                  <a:pt x="5892" y="20620"/>
                  <a:pt x="5900" y="20620"/>
                </a:cubicBezTo>
                <a:cubicBezTo>
                  <a:pt x="5900" y="20620"/>
                  <a:pt x="5900" y="20620"/>
                  <a:pt x="5900" y="20620"/>
                </a:cubicBezTo>
                <a:close/>
                <a:moveTo>
                  <a:pt x="12217" y="17885"/>
                </a:moveTo>
                <a:cubicBezTo>
                  <a:pt x="12200" y="17879"/>
                  <a:pt x="12178" y="17873"/>
                  <a:pt x="12161" y="17863"/>
                </a:cubicBezTo>
                <a:lnTo>
                  <a:pt x="12157" y="17863"/>
                </a:lnTo>
                <a:cubicBezTo>
                  <a:pt x="12166" y="17869"/>
                  <a:pt x="12178" y="17879"/>
                  <a:pt x="12187" y="17885"/>
                </a:cubicBezTo>
                <a:cubicBezTo>
                  <a:pt x="12187" y="17885"/>
                  <a:pt x="12187" y="17882"/>
                  <a:pt x="12187" y="17882"/>
                </a:cubicBezTo>
                <a:lnTo>
                  <a:pt x="12200" y="17882"/>
                </a:lnTo>
                <a:lnTo>
                  <a:pt x="12217" y="17885"/>
                </a:lnTo>
                <a:lnTo>
                  <a:pt x="12217" y="17885"/>
                </a:lnTo>
                <a:close/>
                <a:moveTo>
                  <a:pt x="14462" y="20797"/>
                </a:moveTo>
                <a:cubicBezTo>
                  <a:pt x="14462" y="20819"/>
                  <a:pt x="14462" y="20838"/>
                  <a:pt x="14462" y="20861"/>
                </a:cubicBezTo>
                <a:cubicBezTo>
                  <a:pt x="14462" y="20861"/>
                  <a:pt x="14462" y="20861"/>
                  <a:pt x="14462" y="20861"/>
                </a:cubicBezTo>
                <a:cubicBezTo>
                  <a:pt x="14466" y="20841"/>
                  <a:pt x="14466" y="20819"/>
                  <a:pt x="14462" y="20797"/>
                </a:cubicBezTo>
                <a:cubicBezTo>
                  <a:pt x="14466" y="20797"/>
                  <a:pt x="14462" y="20797"/>
                  <a:pt x="14462" y="20797"/>
                </a:cubicBezTo>
                <a:close/>
                <a:moveTo>
                  <a:pt x="8231" y="18065"/>
                </a:moveTo>
                <a:cubicBezTo>
                  <a:pt x="8222" y="18059"/>
                  <a:pt x="8218" y="18052"/>
                  <a:pt x="8235" y="18068"/>
                </a:cubicBezTo>
                <a:cubicBezTo>
                  <a:pt x="8218" y="18049"/>
                  <a:pt x="8227" y="18056"/>
                  <a:pt x="8231" y="18065"/>
                </a:cubicBezTo>
                <a:lnTo>
                  <a:pt x="8231" y="18065"/>
                </a:lnTo>
                <a:close/>
                <a:moveTo>
                  <a:pt x="12931" y="18088"/>
                </a:moveTo>
                <a:cubicBezTo>
                  <a:pt x="12940" y="18062"/>
                  <a:pt x="12944" y="18040"/>
                  <a:pt x="12952" y="18017"/>
                </a:cubicBezTo>
                <a:cubicBezTo>
                  <a:pt x="12952" y="18017"/>
                  <a:pt x="12948" y="18017"/>
                  <a:pt x="12948" y="18017"/>
                </a:cubicBezTo>
                <a:cubicBezTo>
                  <a:pt x="12944" y="18040"/>
                  <a:pt x="12935" y="18062"/>
                  <a:pt x="12931" y="18088"/>
                </a:cubicBezTo>
                <a:cubicBezTo>
                  <a:pt x="12927" y="18088"/>
                  <a:pt x="12931" y="18088"/>
                  <a:pt x="12931" y="18088"/>
                </a:cubicBezTo>
                <a:close/>
                <a:moveTo>
                  <a:pt x="12514" y="18043"/>
                </a:moveTo>
                <a:cubicBezTo>
                  <a:pt x="12492" y="18043"/>
                  <a:pt x="12471" y="18043"/>
                  <a:pt x="12454" y="18043"/>
                </a:cubicBezTo>
                <a:lnTo>
                  <a:pt x="12454" y="18043"/>
                </a:lnTo>
                <a:cubicBezTo>
                  <a:pt x="12454" y="18059"/>
                  <a:pt x="12454" y="18075"/>
                  <a:pt x="12454" y="18088"/>
                </a:cubicBezTo>
                <a:cubicBezTo>
                  <a:pt x="12454" y="18088"/>
                  <a:pt x="12454" y="18084"/>
                  <a:pt x="12454" y="18084"/>
                </a:cubicBezTo>
                <a:cubicBezTo>
                  <a:pt x="12475" y="18072"/>
                  <a:pt x="12492" y="18056"/>
                  <a:pt x="12514" y="18043"/>
                </a:cubicBezTo>
                <a:cubicBezTo>
                  <a:pt x="12514" y="18040"/>
                  <a:pt x="12514" y="18043"/>
                  <a:pt x="12514" y="18043"/>
                </a:cubicBezTo>
                <a:close/>
                <a:moveTo>
                  <a:pt x="12514" y="18197"/>
                </a:moveTo>
                <a:cubicBezTo>
                  <a:pt x="12535" y="18197"/>
                  <a:pt x="12553" y="18197"/>
                  <a:pt x="12574" y="18197"/>
                </a:cubicBezTo>
                <a:cubicBezTo>
                  <a:pt x="12574" y="18197"/>
                  <a:pt x="12570" y="18200"/>
                  <a:pt x="12570" y="18200"/>
                </a:cubicBezTo>
                <a:cubicBezTo>
                  <a:pt x="12570" y="18190"/>
                  <a:pt x="12570" y="18184"/>
                  <a:pt x="12570" y="18174"/>
                </a:cubicBezTo>
                <a:cubicBezTo>
                  <a:pt x="12570" y="18174"/>
                  <a:pt x="12570" y="18178"/>
                  <a:pt x="12570" y="18178"/>
                </a:cubicBezTo>
                <a:cubicBezTo>
                  <a:pt x="12557" y="18171"/>
                  <a:pt x="12548" y="18161"/>
                  <a:pt x="12535" y="18155"/>
                </a:cubicBezTo>
                <a:cubicBezTo>
                  <a:pt x="12535" y="18155"/>
                  <a:pt x="12540" y="18158"/>
                  <a:pt x="12540" y="18158"/>
                </a:cubicBezTo>
                <a:cubicBezTo>
                  <a:pt x="12531" y="18158"/>
                  <a:pt x="12518" y="18158"/>
                  <a:pt x="12510" y="18158"/>
                </a:cubicBezTo>
                <a:cubicBezTo>
                  <a:pt x="12510" y="18158"/>
                  <a:pt x="12514" y="18155"/>
                  <a:pt x="12514" y="18155"/>
                </a:cubicBezTo>
                <a:cubicBezTo>
                  <a:pt x="12514" y="18165"/>
                  <a:pt x="12518" y="18181"/>
                  <a:pt x="12514" y="18197"/>
                </a:cubicBezTo>
                <a:lnTo>
                  <a:pt x="12514" y="18197"/>
                </a:lnTo>
                <a:close/>
                <a:moveTo>
                  <a:pt x="9650" y="18283"/>
                </a:moveTo>
                <a:cubicBezTo>
                  <a:pt x="9650" y="18293"/>
                  <a:pt x="9650" y="18300"/>
                  <a:pt x="9650" y="18309"/>
                </a:cubicBezTo>
                <a:cubicBezTo>
                  <a:pt x="9650" y="18309"/>
                  <a:pt x="9646" y="18306"/>
                  <a:pt x="9646" y="18306"/>
                </a:cubicBezTo>
                <a:cubicBezTo>
                  <a:pt x="9659" y="18316"/>
                  <a:pt x="9667" y="18322"/>
                  <a:pt x="9680" y="18332"/>
                </a:cubicBezTo>
                <a:cubicBezTo>
                  <a:pt x="9680" y="18332"/>
                  <a:pt x="9676" y="18328"/>
                  <a:pt x="9676" y="18328"/>
                </a:cubicBezTo>
                <a:cubicBezTo>
                  <a:pt x="9684" y="18328"/>
                  <a:pt x="9697" y="18328"/>
                  <a:pt x="9706" y="18328"/>
                </a:cubicBezTo>
                <a:cubicBezTo>
                  <a:pt x="9706" y="18328"/>
                  <a:pt x="9706" y="18332"/>
                  <a:pt x="9706" y="18332"/>
                </a:cubicBezTo>
                <a:cubicBezTo>
                  <a:pt x="9706" y="18300"/>
                  <a:pt x="9689" y="18283"/>
                  <a:pt x="9650" y="18283"/>
                </a:cubicBezTo>
                <a:lnTo>
                  <a:pt x="9650" y="18283"/>
                </a:lnTo>
                <a:close/>
                <a:moveTo>
                  <a:pt x="8317" y="12067"/>
                </a:moveTo>
                <a:cubicBezTo>
                  <a:pt x="8317" y="12044"/>
                  <a:pt x="8317" y="12022"/>
                  <a:pt x="8313" y="11996"/>
                </a:cubicBezTo>
                <a:cubicBezTo>
                  <a:pt x="8313" y="11996"/>
                  <a:pt x="8313" y="11993"/>
                  <a:pt x="8313" y="11993"/>
                </a:cubicBezTo>
                <a:cubicBezTo>
                  <a:pt x="8317" y="12018"/>
                  <a:pt x="8317" y="12044"/>
                  <a:pt x="8317" y="12067"/>
                </a:cubicBezTo>
                <a:lnTo>
                  <a:pt x="8317" y="12067"/>
                </a:lnTo>
                <a:close/>
                <a:moveTo>
                  <a:pt x="12690" y="18306"/>
                </a:moveTo>
                <a:cubicBezTo>
                  <a:pt x="12669" y="18306"/>
                  <a:pt x="12647" y="18306"/>
                  <a:pt x="12630" y="18306"/>
                </a:cubicBezTo>
                <a:lnTo>
                  <a:pt x="12634" y="18306"/>
                </a:lnTo>
                <a:cubicBezTo>
                  <a:pt x="12651" y="18322"/>
                  <a:pt x="12673" y="18354"/>
                  <a:pt x="12690" y="18306"/>
                </a:cubicBezTo>
                <a:lnTo>
                  <a:pt x="12690" y="18306"/>
                </a:lnTo>
                <a:close/>
                <a:moveTo>
                  <a:pt x="12454" y="18415"/>
                </a:moveTo>
                <a:cubicBezTo>
                  <a:pt x="12454" y="18393"/>
                  <a:pt x="12454" y="18370"/>
                  <a:pt x="12454" y="18351"/>
                </a:cubicBezTo>
                <a:lnTo>
                  <a:pt x="12454" y="18351"/>
                </a:lnTo>
                <a:cubicBezTo>
                  <a:pt x="12445" y="18354"/>
                  <a:pt x="12436" y="18354"/>
                  <a:pt x="12424" y="18354"/>
                </a:cubicBezTo>
                <a:cubicBezTo>
                  <a:pt x="12424" y="18354"/>
                  <a:pt x="12424" y="18354"/>
                  <a:pt x="12424" y="18354"/>
                </a:cubicBezTo>
                <a:cubicBezTo>
                  <a:pt x="12424" y="18377"/>
                  <a:pt x="12428" y="18399"/>
                  <a:pt x="12428" y="18421"/>
                </a:cubicBezTo>
                <a:lnTo>
                  <a:pt x="12424" y="18421"/>
                </a:lnTo>
                <a:cubicBezTo>
                  <a:pt x="12436" y="18415"/>
                  <a:pt x="12445" y="18415"/>
                  <a:pt x="12454" y="18415"/>
                </a:cubicBezTo>
                <a:cubicBezTo>
                  <a:pt x="12454" y="18415"/>
                  <a:pt x="12454" y="18415"/>
                  <a:pt x="12454" y="18415"/>
                </a:cubicBezTo>
                <a:close/>
                <a:moveTo>
                  <a:pt x="1884" y="18418"/>
                </a:moveTo>
                <a:cubicBezTo>
                  <a:pt x="1862" y="18418"/>
                  <a:pt x="1841" y="18418"/>
                  <a:pt x="1819" y="18418"/>
                </a:cubicBezTo>
                <a:cubicBezTo>
                  <a:pt x="1819" y="18418"/>
                  <a:pt x="1824" y="18418"/>
                  <a:pt x="1824" y="18418"/>
                </a:cubicBezTo>
                <a:cubicBezTo>
                  <a:pt x="1824" y="18425"/>
                  <a:pt x="1824" y="18434"/>
                  <a:pt x="1819" y="18441"/>
                </a:cubicBezTo>
                <a:cubicBezTo>
                  <a:pt x="1828" y="18447"/>
                  <a:pt x="1841" y="18457"/>
                  <a:pt x="1849" y="18463"/>
                </a:cubicBezTo>
                <a:cubicBezTo>
                  <a:pt x="1849" y="18463"/>
                  <a:pt x="1845" y="18460"/>
                  <a:pt x="1845" y="18460"/>
                </a:cubicBezTo>
                <a:cubicBezTo>
                  <a:pt x="1858" y="18444"/>
                  <a:pt x="1871" y="18431"/>
                  <a:pt x="1884" y="18418"/>
                </a:cubicBezTo>
                <a:lnTo>
                  <a:pt x="1884" y="18418"/>
                </a:lnTo>
                <a:close/>
                <a:moveTo>
                  <a:pt x="9620" y="18505"/>
                </a:moveTo>
                <a:cubicBezTo>
                  <a:pt x="9641" y="18498"/>
                  <a:pt x="9659" y="18489"/>
                  <a:pt x="9680" y="18482"/>
                </a:cubicBezTo>
                <a:cubicBezTo>
                  <a:pt x="9680" y="18482"/>
                  <a:pt x="9680" y="18482"/>
                  <a:pt x="9680" y="18482"/>
                </a:cubicBezTo>
                <a:cubicBezTo>
                  <a:pt x="9637" y="18460"/>
                  <a:pt x="9628" y="18479"/>
                  <a:pt x="9620" y="18505"/>
                </a:cubicBezTo>
                <a:lnTo>
                  <a:pt x="9620" y="18505"/>
                </a:lnTo>
                <a:close/>
                <a:moveTo>
                  <a:pt x="13107" y="18498"/>
                </a:moveTo>
                <a:lnTo>
                  <a:pt x="13099" y="18495"/>
                </a:lnTo>
                <a:lnTo>
                  <a:pt x="13099" y="18502"/>
                </a:lnTo>
                <a:lnTo>
                  <a:pt x="13107" y="18498"/>
                </a:lnTo>
                <a:close/>
                <a:moveTo>
                  <a:pt x="12780" y="18527"/>
                </a:moveTo>
                <a:cubicBezTo>
                  <a:pt x="12772" y="18534"/>
                  <a:pt x="12768" y="18543"/>
                  <a:pt x="12780" y="18527"/>
                </a:cubicBezTo>
                <a:cubicBezTo>
                  <a:pt x="12759" y="18537"/>
                  <a:pt x="12772" y="18534"/>
                  <a:pt x="12780" y="18527"/>
                </a:cubicBezTo>
                <a:cubicBezTo>
                  <a:pt x="12780" y="18527"/>
                  <a:pt x="12780" y="18527"/>
                  <a:pt x="12780" y="18527"/>
                </a:cubicBezTo>
                <a:close/>
                <a:moveTo>
                  <a:pt x="15528" y="18791"/>
                </a:moveTo>
                <a:cubicBezTo>
                  <a:pt x="15515" y="18797"/>
                  <a:pt x="15507" y="18800"/>
                  <a:pt x="15528" y="18791"/>
                </a:cubicBezTo>
                <a:cubicBezTo>
                  <a:pt x="15503" y="18794"/>
                  <a:pt x="15515" y="18794"/>
                  <a:pt x="15528" y="18791"/>
                </a:cubicBezTo>
                <a:cubicBezTo>
                  <a:pt x="15528" y="18791"/>
                  <a:pt x="15528" y="18791"/>
                  <a:pt x="15528" y="18791"/>
                </a:cubicBezTo>
                <a:close/>
                <a:moveTo>
                  <a:pt x="18388" y="5410"/>
                </a:moveTo>
                <a:cubicBezTo>
                  <a:pt x="18409" y="5404"/>
                  <a:pt x="18427" y="5397"/>
                  <a:pt x="18448" y="5391"/>
                </a:cubicBezTo>
                <a:lnTo>
                  <a:pt x="18448" y="5391"/>
                </a:lnTo>
                <a:cubicBezTo>
                  <a:pt x="18427" y="5394"/>
                  <a:pt x="18409" y="5400"/>
                  <a:pt x="18388" y="5410"/>
                </a:cubicBezTo>
                <a:cubicBezTo>
                  <a:pt x="18388" y="5407"/>
                  <a:pt x="18388" y="5410"/>
                  <a:pt x="18388" y="5410"/>
                </a:cubicBezTo>
                <a:close/>
                <a:moveTo>
                  <a:pt x="15288" y="18832"/>
                </a:moveTo>
                <a:cubicBezTo>
                  <a:pt x="15309" y="18826"/>
                  <a:pt x="15331" y="18819"/>
                  <a:pt x="15352" y="18813"/>
                </a:cubicBezTo>
                <a:lnTo>
                  <a:pt x="15348" y="18813"/>
                </a:lnTo>
                <a:cubicBezTo>
                  <a:pt x="15331" y="18807"/>
                  <a:pt x="15309" y="18797"/>
                  <a:pt x="15292" y="18791"/>
                </a:cubicBezTo>
                <a:lnTo>
                  <a:pt x="15292" y="18787"/>
                </a:lnTo>
                <a:cubicBezTo>
                  <a:pt x="15292" y="18803"/>
                  <a:pt x="15292" y="18819"/>
                  <a:pt x="15288" y="18832"/>
                </a:cubicBezTo>
                <a:lnTo>
                  <a:pt x="15288" y="18832"/>
                </a:lnTo>
                <a:close/>
                <a:moveTo>
                  <a:pt x="2653" y="11733"/>
                </a:moveTo>
                <a:cubicBezTo>
                  <a:pt x="2641" y="11733"/>
                  <a:pt x="2623" y="11733"/>
                  <a:pt x="2645" y="11733"/>
                </a:cubicBezTo>
                <a:cubicBezTo>
                  <a:pt x="2623" y="11726"/>
                  <a:pt x="2636" y="11733"/>
                  <a:pt x="2653" y="11733"/>
                </a:cubicBezTo>
                <a:cubicBezTo>
                  <a:pt x="2649" y="11736"/>
                  <a:pt x="2653" y="11733"/>
                  <a:pt x="2653" y="11733"/>
                </a:cubicBezTo>
                <a:close/>
                <a:moveTo>
                  <a:pt x="12540" y="18819"/>
                </a:moveTo>
                <a:cubicBezTo>
                  <a:pt x="12535" y="18823"/>
                  <a:pt x="12531" y="18826"/>
                  <a:pt x="12527" y="18829"/>
                </a:cubicBezTo>
                <a:cubicBezTo>
                  <a:pt x="12531" y="18829"/>
                  <a:pt x="12535" y="18832"/>
                  <a:pt x="12540" y="18832"/>
                </a:cubicBezTo>
                <a:cubicBezTo>
                  <a:pt x="12544" y="18832"/>
                  <a:pt x="12544" y="18829"/>
                  <a:pt x="12548" y="18826"/>
                </a:cubicBezTo>
                <a:cubicBezTo>
                  <a:pt x="12544" y="18826"/>
                  <a:pt x="12544" y="18823"/>
                  <a:pt x="12540" y="18819"/>
                </a:cubicBezTo>
                <a:close/>
                <a:moveTo>
                  <a:pt x="14466" y="18852"/>
                </a:moveTo>
                <a:cubicBezTo>
                  <a:pt x="14453" y="18852"/>
                  <a:pt x="14445" y="18855"/>
                  <a:pt x="14458" y="18852"/>
                </a:cubicBezTo>
                <a:cubicBezTo>
                  <a:pt x="14445" y="18852"/>
                  <a:pt x="14453" y="18855"/>
                  <a:pt x="14466" y="18852"/>
                </a:cubicBezTo>
                <a:lnTo>
                  <a:pt x="14466" y="18852"/>
                </a:lnTo>
                <a:close/>
                <a:moveTo>
                  <a:pt x="11774" y="18903"/>
                </a:moveTo>
                <a:cubicBezTo>
                  <a:pt x="11783" y="18896"/>
                  <a:pt x="11791" y="18890"/>
                  <a:pt x="11779" y="18900"/>
                </a:cubicBezTo>
                <a:cubicBezTo>
                  <a:pt x="11796" y="18893"/>
                  <a:pt x="11783" y="18896"/>
                  <a:pt x="11774" y="18903"/>
                </a:cubicBezTo>
                <a:cubicBezTo>
                  <a:pt x="11774" y="18900"/>
                  <a:pt x="11774" y="18903"/>
                  <a:pt x="11774" y="18903"/>
                </a:cubicBezTo>
                <a:close/>
                <a:moveTo>
                  <a:pt x="14728" y="18855"/>
                </a:moveTo>
                <a:cubicBezTo>
                  <a:pt x="14724" y="18868"/>
                  <a:pt x="14724" y="18880"/>
                  <a:pt x="14728" y="18861"/>
                </a:cubicBezTo>
                <a:cubicBezTo>
                  <a:pt x="14711" y="18877"/>
                  <a:pt x="14720" y="18868"/>
                  <a:pt x="14728" y="18855"/>
                </a:cubicBezTo>
                <a:lnTo>
                  <a:pt x="14728" y="18855"/>
                </a:lnTo>
                <a:close/>
                <a:moveTo>
                  <a:pt x="14759" y="18922"/>
                </a:moveTo>
                <a:cubicBezTo>
                  <a:pt x="14767" y="18900"/>
                  <a:pt x="14780" y="18877"/>
                  <a:pt x="14789" y="18855"/>
                </a:cubicBezTo>
                <a:lnTo>
                  <a:pt x="14793" y="18858"/>
                </a:lnTo>
                <a:cubicBezTo>
                  <a:pt x="14784" y="18858"/>
                  <a:pt x="14771" y="18858"/>
                  <a:pt x="14763" y="18858"/>
                </a:cubicBezTo>
                <a:cubicBezTo>
                  <a:pt x="14763" y="18858"/>
                  <a:pt x="14767" y="18855"/>
                  <a:pt x="14767" y="18855"/>
                </a:cubicBezTo>
                <a:cubicBezTo>
                  <a:pt x="14759" y="18877"/>
                  <a:pt x="14759" y="18903"/>
                  <a:pt x="14759" y="18922"/>
                </a:cubicBezTo>
                <a:lnTo>
                  <a:pt x="14759" y="18922"/>
                </a:lnTo>
                <a:close/>
                <a:moveTo>
                  <a:pt x="10123" y="18877"/>
                </a:moveTo>
                <a:cubicBezTo>
                  <a:pt x="10123" y="18890"/>
                  <a:pt x="10119" y="18903"/>
                  <a:pt x="10119" y="18916"/>
                </a:cubicBezTo>
                <a:cubicBezTo>
                  <a:pt x="10123" y="18919"/>
                  <a:pt x="10127" y="18922"/>
                  <a:pt x="10132" y="18925"/>
                </a:cubicBezTo>
                <a:cubicBezTo>
                  <a:pt x="10132" y="18925"/>
                  <a:pt x="10144" y="18925"/>
                  <a:pt x="10144" y="18925"/>
                </a:cubicBezTo>
                <a:cubicBezTo>
                  <a:pt x="10144" y="18925"/>
                  <a:pt x="10157" y="18919"/>
                  <a:pt x="10157" y="18919"/>
                </a:cubicBezTo>
                <a:cubicBezTo>
                  <a:pt x="10157" y="18900"/>
                  <a:pt x="10166" y="18877"/>
                  <a:pt x="10123" y="18877"/>
                </a:cubicBezTo>
                <a:lnTo>
                  <a:pt x="10123" y="18877"/>
                </a:lnTo>
                <a:close/>
                <a:moveTo>
                  <a:pt x="12634" y="18900"/>
                </a:moveTo>
                <a:cubicBezTo>
                  <a:pt x="12626" y="18896"/>
                  <a:pt x="12617" y="18896"/>
                  <a:pt x="12621" y="18896"/>
                </a:cubicBezTo>
                <a:cubicBezTo>
                  <a:pt x="12617" y="18893"/>
                  <a:pt x="12621" y="18900"/>
                  <a:pt x="12634" y="18900"/>
                </a:cubicBezTo>
                <a:lnTo>
                  <a:pt x="12634" y="18900"/>
                </a:lnTo>
                <a:close/>
                <a:moveTo>
                  <a:pt x="12368" y="18922"/>
                </a:moveTo>
                <a:cubicBezTo>
                  <a:pt x="12381" y="18919"/>
                  <a:pt x="12393" y="18916"/>
                  <a:pt x="12411" y="18913"/>
                </a:cubicBezTo>
                <a:cubicBezTo>
                  <a:pt x="12393" y="18909"/>
                  <a:pt x="12381" y="18906"/>
                  <a:pt x="12368" y="18903"/>
                </a:cubicBezTo>
                <a:lnTo>
                  <a:pt x="12368" y="18903"/>
                </a:lnTo>
                <a:cubicBezTo>
                  <a:pt x="12368" y="18909"/>
                  <a:pt x="12368" y="18916"/>
                  <a:pt x="12368" y="18922"/>
                </a:cubicBezTo>
                <a:cubicBezTo>
                  <a:pt x="12368" y="18922"/>
                  <a:pt x="12368" y="18922"/>
                  <a:pt x="12368" y="18922"/>
                </a:cubicBezTo>
                <a:close/>
                <a:moveTo>
                  <a:pt x="14582" y="18945"/>
                </a:moveTo>
                <a:cubicBezTo>
                  <a:pt x="14569" y="18941"/>
                  <a:pt x="14561" y="18935"/>
                  <a:pt x="14578" y="18941"/>
                </a:cubicBezTo>
                <a:cubicBezTo>
                  <a:pt x="14569" y="18932"/>
                  <a:pt x="14574" y="18938"/>
                  <a:pt x="14582" y="18945"/>
                </a:cubicBezTo>
                <a:cubicBezTo>
                  <a:pt x="14578" y="18948"/>
                  <a:pt x="14582" y="18945"/>
                  <a:pt x="14582" y="18945"/>
                </a:cubicBezTo>
                <a:close/>
                <a:moveTo>
                  <a:pt x="15352" y="18925"/>
                </a:moveTo>
                <a:cubicBezTo>
                  <a:pt x="15343" y="18919"/>
                  <a:pt x="15331" y="18909"/>
                  <a:pt x="15322" y="18903"/>
                </a:cubicBezTo>
                <a:cubicBezTo>
                  <a:pt x="15322" y="18903"/>
                  <a:pt x="15322" y="18906"/>
                  <a:pt x="15322" y="18906"/>
                </a:cubicBezTo>
                <a:cubicBezTo>
                  <a:pt x="15313" y="18916"/>
                  <a:pt x="15309" y="18925"/>
                  <a:pt x="15279" y="18967"/>
                </a:cubicBezTo>
                <a:cubicBezTo>
                  <a:pt x="15326" y="18935"/>
                  <a:pt x="15335" y="18929"/>
                  <a:pt x="15352" y="18925"/>
                </a:cubicBezTo>
                <a:lnTo>
                  <a:pt x="15352" y="18925"/>
                </a:lnTo>
                <a:close/>
                <a:moveTo>
                  <a:pt x="15232" y="20575"/>
                </a:moveTo>
                <a:cubicBezTo>
                  <a:pt x="15253" y="20575"/>
                  <a:pt x="15270" y="20575"/>
                  <a:pt x="15292" y="20575"/>
                </a:cubicBezTo>
                <a:cubicBezTo>
                  <a:pt x="15292" y="20575"/>
                  <a:pt x="15288" y="20578"/>
                  <a:pt x="15288" y="20578"/>
                </a:cubicBezTo>
                <a:cubicBezTo>
                  <a:pt x="15279" y="20569"/>
                  <a:pt x="15275" y="20562"/>
                  <a:pt x="15266" y="20553"/>
                </a:cubicBezTo>
                <a:cubicBezTo>
                  <a:pt x="15257" y="20559"/>
                  <a:pt x="15244" y="20569"/>
                  <a:pt x="15232" y="20575"/>
                </a:cubicBezTo>
                <a:lnTo>
                  <a:pt x="15232" y="20575"/>
                </a:lnTo>
                <a:close/>
                <a:moveTo>
                  <a:pt x="14685" y="18951"/>
                </a:moveTo>
                <a:cubicBezTo>
                  <a:pt x="14685" y="18951"/>
                  <a:pt x="14694" y="18945"/>
                  <a:pt x="14694" y="18945"/>
                </a:cubicBezTo>
                <a:cubicBezTo>
                  <a:pt x="14694" y="18938"/>
                  <a:pt x="14685" y="18935"/>
                  <a:pt x="14685" y="18932"/>
                </a:cubicBezTo>
                <a:cubicBezTo>
                  <a:pt x="14681" y="18935"/>
                  <a:pt x="14677" y="18941"/>
                  <a:pt x="14668" y="18945"/>
                </a:cubicBezTo>
                <a:cubicBezTo>
                  <a:pt x="14673" y="18948"/>
                  <a:pt x="14681" y="18948"/>
                  <a:pt x="14685" y="18951"/>
                </a:cubicBezTo>
                <a:close/>
                <a:moveTo>
                  <a:pt x="15055" y="18945"/>
                </a:moveTo>
                <a:cubicBezTo>
                  <a:pt x="15055" y="18961"/>
                  <a:pt x="15055" y="18977"/>
                  <a:pt x="15051" y="18990"/>
                </a:cubicBezTo>
                <a:cubicBezTo>
                  <a:pt x="15072" y="18990"/>
                  <a:pt x="15090" y="18990"/>
                  <a:pt x="15111" y="18990"/>
                </a:cubicBezTo>
                <a:cubicBezTo>
                  <a:pt x="15111" y="18990"/>
                  <a:pt x="15111" y="18990"/>
                  <a:pt x="15111" y="18990"/>
                </a:cubicBezTo>
                <a:cubicBezTo>
                  <a:pt x="15111" y="18983"/>
                  <a:pt x="15111" y="18974"/>
                  <a:pt x="15111" y="18967"/>
                </a:cubicBezTo>
                <a:lnTo>
                  <a:pt x="15111" y="18970"/>
                </a:lnTo>
                <a:cubicBezTo>
                  <a:pt x="15103" y="18964"/>
                  <a:pt x="15090" y="18954"/>
                  <a:pt x="15081" y="18948"/>
                </a:cubicBezTo>
                <a:lnTo>
                  <a:pt x="15085" y="18951"/>
                </a:lnTo>
                <a:cubicBezTo>
                  <a:pt x="15072" y="18945"/>
                  <a:pt x="15064" y="18945"/>
                  <a:pt x="15055" y="18945"/>
                </a:cubicBezTo>
                <a:cubicBezTo>
                  <a:pt x="15055" y="18945"/>
                  <a:pt x="15055" y="18945"/>
                  <a:pt x="15055" y="18945"/>
                </a:cubicBezTo>
                <a:close/>
                <a:moveTo>
                  <a:pt x="14053" y="20819"/>
                </a:moveTo>
                <a:cubicBezTo>
                  <a:pt x="14062" y="20841"/>
                  <a:pt x="14071" y="20864"/>
                  <a:pt x="14083" y="20883"/>
                </a:cubicBezTo>
                <a:lnTo>
                  <a:pt x="14079" y="20886"/>
                </a:lnTo>
                <a:cubicBezTo>
                  <a:pt x="14079" y="20864"/>
                  <a:pt x="14079" y="20845"/>
                  <a:pt x="14079" y="20822"/>
                </a:cubicBezTo>
                <a:lnTo>
                  <a:pt x="14079" y="20822"/>
                </a:lnTo>
                <a:cubicBezTo>
                  <a:pt x="14071" y="20822"/>
                  <a:pt x="14062" y="20819"/>
                  <a:pt x="14053" y="20819"/>
                </a:cubicBezTo>
                <a:lnTo>
                  <a:pt x="14053" y="20819"/>
                </a:lnTo>
                <a:close/>
                <a:moveTo>
                  <a:pt x="13873" y="20883"/>
                </a:moveTo>
                <a:cubicBezTo>
                  <a:pt x="13881" y="20883"/>
                  <a:pt x="13894" y="20883"/>
                  <a:pt x="13903" y="20883"/>
                </a:cubicBezTo>
                <a:cubicBezTo>
                  <a:pt x="13903" y="20883"/>
                  <a:pt x="13903" y="20883"/>
                  <a:pt x="13903" y="20883"/>
                </a:cubicBezTo>
                <a:cubicBezTo>
                  <a:pt x="13881" y="20870"/>
                  <a:pt x="13864" y="20854"/>
                  <a:pt x="13843" y="20841"/>
                </a:cubicBezTo>
                <a:cubicBezTo>
                  <a:pt x="13843" y="20841"/>
                  <a:pt x="13847" y="20838"/>
                  <a:pt x="13847" y="20838"/>
                </a:cubicBezTo>
                <a:cubicBezTo>
                  <a:pt x="13856" y="20854"/>
                  <a:pt x="13864" y="20870"/>
                  <a:pt x="13873" y="20883"/>
                </a:cubicBezTo>
                <a:lnTo>
                  <a:pt x="13873" y="20883"/>
                </a:lnTo>
                <a:close/>
                <a:moveTo>
                  <a:pt x="3359" y="4531"/>
                </a:moveTo>
                <a:cubicBezTo>
                  <a:pt x="3350" y="4540"/>
                  <a:pt x="3346" y="4553"/>
                  <a:pt x="3354" y="4534"/>
                </a:cubicBezTo>
                <a:cubicBezTo>
                  <a:pt x="3337" y="4547"/>
                  <a:pt x="3350" y="4540"/>
                  <a:pt x="3359" y="4531"/>
                </a:cubicBezTo>
                <a:lnTo>
                  <a:pt x="3359" y="4531"/>
                </a:lnTo>
                <a:close/>
                <a:moveTo>
                  <a:pt x="16775" y="18974"/>
                </a:moveTo>
                <a:cubicBezTo>
                  <a:pt x="16754" y="18964"/>
                  <a:pt x="16732" y="18954"/>
                  <a:pt x="16711" y="18945"/>
                </a:cubicBezTo>
                <a:cubicBezTo>
                  <a:pt x="16711" y="18945"/>
                  <a:pt x="16711" y="18945"/>
                  <a:pt x="16711" y="18945"/>
                </a:cubicBezTo>
                <a:cubicBezTo>
                  <a:pt x="16711" y="18974"/>
                  <a:pt x="16741" y="18974"/>
                  <a:pt x="16775" y="18974"/>
                </a:cubicBezTo>
                <a:cubicBezTo>
                  <a:pt x="16771" y="18970"/>
                  <a:pt x="16775" y="18974"/>
                  <a:pt x="16775" y="18974"/>
                </a:cubicBezTo>
                <a:close/>
                <a:moveTo>
                  <a:pt x="14698" y="20883"/>
                </a:moveTo>
                <a:cubicBezTo>
                  <a:pt x="14720" y="20870"/>
                  <a:pt x="14741" y="20857"/>
                  <a:pt x="14763" y="20845"/>
                </a:cubicBezTo>
                <a:cubicBezTo>
                  <a:pt x="14763" y="20845"/>
                  <a:pt x="14759" y="20841"/>
                  <a:pt x="14759" y="20841"/>
                </a:cubicBezTo>
                <a:cubicBezTo>
                  <a:pt x="14737" y="20854"/>
                  <a:pt x="14716" y="20867"/>
                  <a:pt x="14698" y="20883"/>
                </a:cubicBezTo>
                <a:cubicBezTo>
                  <a:pt x="14694" y="20880"/>
                  <a:pt x="14698" y="20883"/>
                  <a:pt x="14698" y="20883"/>
                </a:cubicBezTo>
                <a:close/>
                <a:moveTo>
                  <a:pt x="13817" y="20553"/>
                </a:moveTo>
                <a:cubicBezTo>
                  <a:pt x="13834" y="20559"/>
                  <a:pt x="13851" y="20569"/>
                  <a:pt x="13873" y="20575"/>
                </a:cubicBezTo>
                <a:lnTo>
                  <a:pt x="13873" y="20575"/>
                </a:lnTo>
                <a:cubicBezTo>
                  <a:pt x="13856" y="20569"/>
                  <a:pt x="13834" y="20559"/>
                  <a:pt x="13817" y="20553"/>
                </a:cubicBezTo>
                <a:lnTo>
                  <a:pt x="13817" y="20553"/>
                </a:lnTo>
                <a:close/>
                <a:moveTo>
                  <a:pt x="14995" y="20864"/>
                </a:moveTo>
                <a:cubicBezTo>
                  <a:pt x="15008" y="20857"/>
                  <a:pt x="15021" y="20851"/>
                  <a:pt x="14999" y="20861"/>
                </a:cubicBezTo>
                <a:cubicBezTo>
                  <a:pt x="15025" y="20861"/>
                  <a:pt x="15008" y="20861"/>
                  <a:pt x="14995" y="20864"/>
                </a:cubicBezTo>
                <a:cubicBezTo>
                  <a:pt x="14995" y="20861"/>
                  <a:pt x="14995" y="20864"/>
                  <a:pt x="14995" y="20864"/>
                </a:cubicBezTo>
                <a:close/>
                <a:moveTo>
                  <a:pt x="15322" y="18990"/>
                </a:moveTo>
                <a:cubicBezTo>
                  <a:pt x="15313" y="19006"/>
                  <a:pt x="15300" y="19022"/>
                  <a:pt x="15288" y="19034"/>
                </a:cubicBezTo>
                <a:cubicBezTo>
                  <a:pt x="15309" y="19034"/>
                  <a:pt x="15331" y="19034"/>
                  <a:pt x="15348" y="19031"/>
                </a:cubicBezTo>
                <a:lnTo>
                  <a:pt x="15348" y="19031"/>
                </a:lnTo>
                <a:cubicBezTo>
                  <a:pt x="15348" y="19015"/>
                  <a:pt x="15343" y="18999"/>
                  <a:pt x="15343" y="18986"/>
                </a:cubicBezTo>
                <a:lnTo>
                  <a:pt x="15343" y="18986"/>
                </a:lnTo>
                <a:cubicBezTo>
                  <a:pt x="15339" y="18990"/>
                  <a:pt x="15326" y="18990"/>
                  <a:pt x="15322" y="18990"/>
                </a:cubicBezTo>
                <a:cubicBezTo>
                  <a:pt x="15318" y="18990"/>
                  <a:pt x="15322" y="18990"/>
                  <a:pt x="15322" y="18990"/>
                </a:cubicBezTo>
                <a:close/>
                <a:moveTo>
                  <a:pt x="15584" y="19031"/>
                </a:moveTo>
                <a:cubicBezTo>
                  <a:pt x="15593" y="19031"/>
                  <a:pt x="15606" y="19031"/>
                  <a:pt x="15614" y="19031"/>
                </a:cubicBezTo>
                <a:cubicBezTo>
                  <a:pt x="15614" y="19031"/>
                  <a:pt x="15610" y="19031"/>
                  <a:pt x="15610" y="19031"/>
                </a:cubicBezTo>
                <a:cubicBezTo>
                  <a:pt x="15619" y="19025"/>
                  <a:pt x="15632" y="19015"/>
                  <a:pt x="15640" y="19009"/>
                </a:cubicBezTo>
                <a:lnTo>
                  <a:pt x="15636" y="19012"/>
                </a:lnTo>
                <a:cubicBezTo>
                  <a:pt x="15597" y="18983"/>
                  <a:pt x="15593" y="19009"/>
                  <a:pt x="15584" y="19031"/>
                </a:cubicBezTo>
                <a:lnTo>
                  <a:pt x="15584" y="19031"/>
                </a:lnTo>
                <a:close/>
                <a:moveTo>
                  <a:pt x="14079" y="20883"/>
                </a:moveTo>
                <a:cubicBezTo>
                  <a:pt x="14071" y="20899"/>
                  <a:pt x="14058" y="20915"/>
                  <a:pt x="14049" y="20928"/>
                </a:cubicBezTo>
                <a:cubicBezTo>
                  <a:pt x="14049" y="20928"/>
                  <a:pt x="14045" y="20928"/>
                  <a:pt x="14045" y="20928"/>
                </a:cubicBezTo>
                <a:cubicBezTo>
                  <a:pt x="14066" y="20928"/>
                  <a:pt x="14088" y="20928"/>
                  <a:pt x="14105" y="20928"/>
                </a:cubicBezTo>
                <a:cubicBezTo>
                  <a:pt x="14105" y="20912"/>
                  <a:pt x="14105" y="20899"/>
                  <a:pt x="14101" y="20883"/>
                </a:cubicBezTo>
                <a:cubicBezTo>
                  <a:pt x="14101" y="20883"/>
                  <a:pt x="14101" y="20886"/>
                  <a:pt x="14101" y="20886"/>
                </a:cubicBezTo>
                <a:cubicBezTo>
                  <a:pt x="14101" y="20886"/>
                  <a:pt x="14088" y="20886"/>
                  <a:pt x="14079" y="20883"/>
                </a:cubicBezTo>
                <a:cubicBezTo>
                  <a:pt x="14079" y="20886"/>
                  <a:pt x="14083" y="20883"/>
                  <a:pt x="14079" y="20883"/>
                </a:cubicBezTo>
                <a:close/>
                <a:moveTo>
                  <a:pt x="15146" y="20511"/>
                </a:moveTo>
                <a:cubicBezTo>
                  <a:pt x="15154" y="20527"/>
                  <a:pt x="15167" y="20540"/>
                  <a:pt x="15176" y="20556"/>
                </a:cubicBezTo>
                <a:lnTo>
                  <a:pt x="15171" y="20553"/>
                </a:lnTo>
                <a:cubicBezTo>
                  <a:pt x="15210" y="20520"/>
                  <a:pt x="15158" y="20520"/>
                  <a:pt x="15146" y="20511"/>
                </a:cubicBezTo>
                <a:lnTo>
                  <a:pt x="15146" y="20511"/>
                </a:lnTo>
                <a:close/>
                <a:moveTo>
                  <a:pt x="14049" y="19121"/>
                </a:moveTo>
                <a:cubicBezTo>
                  <a:pt x="14062" y="19121"/>
                  <a:pt x="14071" y="19118"/>
                  <a:pt x="14101" y="19115"/>
                </a:cubicBezTo>
                <a:cubicBezTo>
                  <a:pt x="14071" y="19108"/>
                  <a:pt x="14058" y="19105"/>
                  <a:pt x="14045" y="19105"/>
                </a:cubicBezTo>
                <a:lnTo>
                  <a:pt x="14045" y="19105"/>
                </a:lnTo>
                <a:cubicBezTo>
                  <a:pt x="14053" y="19108"/>
                  <a:pt x="14053" y="19115"/>
                  <a:pt x="14049" y="19121"/>
                </a:cubicBezTo>
                <a:lnTo>
                  <a:pt x="14049" y="19121"/>
                </a:lnTo>
                <a:close/>
                <a:moveTo>
                  <a:pt x="14286" y="19166"/>
                </a:moveTo>
                <a:cubicBezTo>
                  <a:pt x="14307" y="19166"/>
                  <a:pt x="14329" y="19166"/>
                  <a:pt x="14346" y="19166"/>
                </a:cubicBezTo>
                <a:cubicBezTo>
                  <a:pt x="14324" y="19150"/>
                  <a:pt x="14303" y="19137"/>
                  <a:pt x="14286" y="19121"/>
                </a:cubicBezTo>
                <a:cubicBezTo>
                  <a:pt x="14286" y="19121"/>
                  <a:pt x="14290" y="19121"/>
                  <a:pt x="14290" y="19121"/>
                </a:cubicBezTo>
                <a:cubicBezTo>
                  <a:pt x="14286" y="19137"/>
                  <a:pt x="14286" y="19150"/>
                  <a:pt x="14286" y="19166"/>
                </a:cubicBezTo>
                <a:cubicBezTo>
                  <a:pt x="14286" y="19166"/>
                  <a:pt x="14286" y="19166"/>
                  <a:pt x="14286" y="19166"/>
                </a:cubicBezTo>
                <a:close/>
                <a:moveTo>
                  <a:pt x="14049" y="20553"/>
                </a:moveTo>
                <a:cubicBezTo>
                  <a:pt x="14071" y="20553"/>
                  <a:pt x="14088" y="20553"/>
                  <a:pt x="14109" y="20553"/>
                </a:cubicBezTo>
                <a:cubicBezTo>
                  <a:pt x="14109" y="20553"/>
                  <a:pt x="14105" y="20556"/>
                  <a:pt x="14105" y="20556"/>
                </a:cubicBezTo>
                <a:cubicBezTo>
                  <a:pt x="14088" y="20524"/>
                  <a:pt x="14071" y="20537"/>
                  <a:pt x="14049" y="20553"/>
                </a:cubicBezTo>
                <a:lnTo>
                  <a:pt x="14049" y="20553"/>
                </a:lnTo>
                <a:close/>
                <a:moveTo>
                  <a:pt x="15584" y="19166"/>
                </a:moveTo>
                <a:cubicBezTo>
                  <a:pt x="15606" y="19166"/>
                  <a:pt x="15627" y="19166"/>
                  <a:pt x="15644" y="19166"/>
                </a:cubicBezTo>
                <a:cubicBezTo>
                  <a:pt x="15644" y="19166"/>
                  <a:pt x="15640" y="19169"/>
                  <a:pt x="15640" y="19169"/>
                </a:cubicBezTo>
                <a:cubicBezTo>
                  <a:pt x="15649" y="19121"/>
                  <a:pt x="15606" y="19150"/>
                  <a:pt x="15580" y="19147"/>
                </a:cubicBezTo>
                <a:cubicBezTo>
                  <a:pt x="15580" y="19147"/>
                  <a:pt x="15584" y="19144"/>
                  <a:pt x="15580" y="19144"/>
                </a:cubicBezTo>
                <a:cubicBezTo>
                  <a:pt x="15589" y="19150"/>
                  <a:pt x="15589" y="19156"/>
                  <a:pt x="15584" y="19166"/>
                </a:cubicBezTo>
                <a:cubicBezTo>
                  <a:pt x="15589" y="19166"/>
                  <a:pt x="15584" y="19166"/>
                  <a:pt x="15584" y="19166"/>
                </a:cubicBezTo>
                <a:close/>
                <a:moveTo>
                  <a:pt x="13365" y="19169"/>
                </a:moveTo>
                <a:cubicBezTo>
                  <a:pt x="13374" y="19172"/>
                  <a:pt x="13383" y="19172"/>
                  <a:pt x="13387" y="19176"/>
                </a:cubicBezTo>
                <a:cubicBezTo>
                  <a:pt x="13383" y="19172"/>
                  <a:pt x="13374" y="19169"/>
                  <a:pt x="13365" y="19169"/>
                </a:cubicBezTo>
                <a:cubicBezTo>
                  <a:pt x="13370" y="19169"/>
                  <a:pt x="13365" y="19169"/>
                  <a:pt x="13365" y="19169"/>
                </a:cubicBezTo>
                <a:close/>
                <a:moveTo>
                  <a:pt x="14965" y="20883"/>
                </a:moveTo>
                <a:cubicBezTo>
                  <a:pt x="14956" y="20886"/>
                  <a:pt x="14948" y="20893"/>
                  <a:pt x="14961" y="20886"/>
                </a:cubicBezTo>
                <a:cubicBezTo>
                  <a:pt x="14943" y="20890"/>
                  <a:pt x="14952" y="20886"/>
                  <a:pt x="14965" y="20883"/>
                </a:cubicBezTo>
                <a:cubicBezTo>
                  <a:pt x="14965" y="20886"/>
                  <a:pt x="14965" y="20883"/>
                  <a:pt x="14965" y="20883"/>
                </a:cubicBezTo>
                <a:close/>
                <a:moveTo>
                  <a:pt x="14114" y="19185"/>
                </a:moveTo>
                <a:cubicBezTo>
                  <a:pt x="14101" y="19201"/>
                  <a:pt x="14088" y="19217"/>
                  <a:pt x="14075" y="19233"/>
                </a:cubicBezTo>
                <a:cubicBezTo>
                  <a:pt x="14075" y="19233"/>
                  <a:pt x="14075" y="19233"/>
                  <a:pt x="14075" y="19233"/>
                </a:cubicBezTo>
                <a:cubicBezTo>
                  <a:pt x="14105" y="19224"/>
                  <a:pt x="14152" y="19224"/>
                  <a:pt x="14114" y="19185"/>
                </a:cubicBezTo>
                <a:lnTo>
                  <a:pt x="14114" y="19185"/>
                </a:lnTo>
                <a:close/>
                <a:moveTo>
                  <a:pt x="14995" y="20883"/>
                </a:moveTo>
                <a:cubicBezTo>
                  <a:pt x="15012" y="20899"/>
                  <a:pt x="15029" y="20915"/>
                  <a:pt x="15051" y="20928"/>
                </a:cubicBezTo>
                <a:cubicBezTo>
                  <a:pt x="15051" y="20928"/>
                  <a:pt x="15051" y="20928"/>
                  <a:pt x="15047" y="20928"/>
                </a:cubicBezTo>
                <a:cubicBezTo>
                  <a:pt x="15047" y="20918"/>
                  <a:pt x="15051" y="20912"/>
                  <a:pt x="15051" y="20902"/>
                </a:cubicBezTo>
                <a:lnTo>
                  <a:pt x="15051" y="20902"/>
                </a:lnTo>
                <a:cubicBezTo>
                  <a:pt x="15034" y="20902"/>
                  <a:pt x="15012" y="20893"/>
                  <a:pt x="14995" y="20883"/>
                </a:cubicBezTo>
                <a:lnTo>
                  <a:pt x="14995" y="20883"/>
                </a:lnTo>
                <a:close/>
                <a:moveTo>
                  <a:pt x="13782" y="19253"/>
                </a:moveTo>
                <a:cubicBezTo>
                  <a:pt x="13774" y="19246"/>
                  <a:pt x="13765" y="19243"/>
                  <a:pt x="13778" y="19250"/>
                </a:cubicBezTo>
                <a:cubicBezTo>
                  <a:pt x="13774" y="19240"/>
                  <a:pt x="13778" y="19250"/>
                  <a:pt x="13782" y="19253"/>
                </a:cubicBezTo>
                <a:cubicBezTo>
                  <a:pt x="13782" y="19256"/>
                  <a:pt x="13782" y="19253"/>
                  <a:pt x="13782" y="19253"/>
                </a:cubicBezTo>
                <a:close/>
                <a:moveTo>
                  <a:pt x="14165" y="19253"/>
                </a:moveTo>
                <a:cubicBezTo>
                  <a:pt x="14187" y="19253"/>
                  <a:pt x="14208" y="19253"/>
                  <a:pt x="14225" y="19253"/>
                </a:cubicBezTo>
                <a:cubicBezTo>
                  <a:pt x="14225" y="19253"/>
                  <a:pt x="14221" y="19256"/>
                  <a:pt x="14221" y="19256"/>
                </a:cubicBezTo>
                <a:cubicBezTo>
                  <a:pt x="14221" y="19250"/>
                  <a:pt x="14221" y="19240"/>
                  <a:pt x="14221" y="19233"/>
                </a:cubicBezTo>
                <a:lnTo>
                  <a:pt x="14225" y="19237"/>
                </a:lnTo>
                <a:cubicBezTo>
                  <a:pt x="14217" y="19230"/>
                  <a:pt x="14204" y="19221"/>
                  <a:pt x="14195" y="19214"/>
                </a:cubicBezTo>
                <a:cubicBezTo>
                  <a:pt x="14195" y="19214"/>
                  <a:pt x="14200" y="19217"/>
                  <a:pt x="14200" y="19217"/>
                </a:cubicBezTo>
                <a:cubicBezTo>
                  <a:pt x="14187" y="19224"/>
                  <a:pt x="14178" y="19240"/>
                  <a:pt x="14165" y="19253"/>
                </a:cubicBezTo>
                <a:lnTo>
                  <a:pt x="14165" y="19253"/>
                </a:lnTo>
                <a:close/>
                <a:moveTo>
                  <a:pt x="1527" y="5555"/>
                </a:moveTo>
                <a:cubicBezTo>
                  <a:pt x="1531" y="5551"/>
                  <a:pt x="1540" y="5551"/>
                  <a:pt x="1544" y="5548"/>
                </a:cubicBezTo>
                <a:cubicBezTo>
                  <a:pt x="1540" y="5545"/>
                  <a:pt x="1540" y="5542"/>
                  <a:pt x="1535" y="5542"/>
                </a:cubicBezTo>
                <a:cubicBezTo>
                  <a:pt x="1531" y="5542"/>
                  <a:pt x="1527" y="5545"/>
                  <a:pt x="1523" y="5545"/>
                </a:cubicBezTo>
                <a:cubicBezTo>
                  <a:pt x="1527" y="5548"/>
                  <a:pt x="1527" y="5551"/>
                  <a:pt x="1527" y="5555"/>
                </a:cubicBezTo>
                <a:close/>
                <a:moveTo>
                  <a:pt x="14522" y="20488"/>
                </a:moveTo>
                <a:cubicBezTo>
                  <a:pt x="14501" y="20504"/>
                  <a:pt x="14483" y="20517"/>
                  <a:pt x="14462" y="20533"/>
                </a:cubicBezTo>
                <a:cubicBezTo>
                  <a:pt x="14462" y="20533"/>
                  <a:pt x="14466" y="20537"/>
                  <a:pt x="14466" y="20537"/>
                </a:cubicBezTo>
                <a:cubicBezTo>
                  <a:pt x="14483" y="20517"/>
                  <a:pt x="14505" y="20504"/>
                  <a:pt x="14522" y="20488"/>
                </a:cubicBezTo>
                <a:cubicBezTo>
                  <a:pt x="14522" y="20488"/>
                  <a:pt x="14522" y="20488"/>
                  <a:pt x="14522" y="20488"/>
                </a:cubicBezTo>
                <a:close/>
                <a:moveTo>
                  <a:pt x="1884" y="19298"/>
                </a:moveTo>
                <a:cubicBezTo>
                  <a:pt x="1884" y="19307"/>
                  <a:pt x="1884" y="19314"/>
                  <a:pt x="1884" y="19323"/>
                </a:cubicBezTo>
                <a:cubicBezTo>
                  <a:pt x="1884" y="19323"/>
                  <a:pt x="1879" y="19320"/>
                  <a:pt x="1879" y="19320"/>
                </a:cubicBezTo>
                <a:cubicBezTo>
                  <a:pt x="1901" y="19320"/>
                  <a:pt x="1922" y="19320"/>
                  <a:pt x="1940" y="19320"/>
                </a:cubicBezTo>
                <a:cubicBezTo>
                  <a:pt x="1940" y="19320"/>
                  <a:pt x="1935" y="19323"/>
                  <a:pt x="1935" y="19323"/>
                </a:cubicBezTo>
                <a:cubicBezTo>
                  <a:pt x="1935" y="19307"/>
                  <a:pt x="1935" y="19294"/>
                  <a:pt x="1935" y="19278"/>
                </a:cubicBezTo>
                <a:cubicBezTo>
                  <a:pt x="1935" y="19278"/>
                  <a:pt x="1935" y="19278"/>
                  <a:pt x="1935" y="19278"/>
                </a:cubicBezTo>
                <a:cubicBezTo>
                  <a:pt x="1922" y="19285"/>
                  <a:pt x="1901" y="19291"/>
                  <a:pt x="1884" y="19298"/>
                </a:cubicBezTo>
                <a:cubicBezTo>
                  <a:pt x="1879" y="19298"/>
                  <a:pt x="1884" y="19298"/>
                  <a:pt x="1884" y="19298"/>
                </a:cubicBezTo>
                <a:close/>
                <a:moveTo>
                  <a:pt x="14195" y="20973"/>
                </a:moveTo>
                <a:cubicBezTo>
                  <a:pt x="14195" y="20951"/>
                  <a:pt x="14195" y="20928"/>
                  <a:pt x="14195" y="20906"/>
                </a:cubicBezTo>
                <a:cubicBezTo>
                  <a:pt x="14195" y="20906"/>
                  <a:pt x="14200" y="20909"/>
                  <a:pt x="14200" y="20909"/>
                </a:cubicBezTo>
                <a:cubicBezTo>
                  <a:pt x="14191" y="20909"/>
                  <a:pt x="14178" y="20909"/>
                  <a:pt x="14169" y="20909"/>
                </a:cubicBezTo>
                <a:cubicBezTo>
                  <a:pt x="14169" y="20909"/>
                  <a:pt x="14174" y="20909"/>
                  <a:pt x="14174" y="20909"/>
                </a:cubicBezTo>
                <a:cubicBezTo>
                  <a:pt x="14174" y="20931"/>
                  <a:pt x="14174" y="20954"/>
                  <a:pt x="14174" y="20976"/>
                </a:cubicBezTo>
                <a:cubicBezTo>
                  <a:pt x="14174" y="20976"/>
                  <a:pt x="14174" y="20976"/>
                  <a:pt x="14174" y="20976"/>
                </a:cubicBezTo>
                <a:lnTo>
                  <a:pt x="14187" y="20976"/>
                </a:lnTo>
                <a:lnTo>
                  <a:pt x="14195" y="20973"/>
                </a:lnTo>
                <a:lnTo>
                  <a:pt x="14195" y="20973"/>
                </a:lnTo>
                <a:close/>
                <a:moveTo>
                  <a:pt x="13546" y="19339"/>
                </a:moveTo>
                <a:cubicBezTo>
                  <a:pt x="13559" y="19336"/>
                  <a:pt x="13567" y="19330"/>
                  <a:pt x="13550" y="19336"/>
                </a:cubicBezTo>
                <a:cubicBezTo>
                  <a:pt x="13567" y="19336"/>
                  <a:pt x="13555" y="19336"/>
                  <a:pt x="13546" y="19339"/>
                </a:cubicBezTo>
                <a:cubicBezTo>
                  <a:pt x="13542" y="19336"/>
                  <a:pt x="13546" y="19339"/>
                  <a:pt x="13546" y="19339"/>
                </a:cubicBezTo>
                <a:close/>
                <a:moveTo>
                  <a:pt x="13370" y="19388"/>
                </a:moveTo>
                <a:cubicBezTo>
                  <a:pt x="13370" y="19371"/>
                  <a:pt x="13370" y="19359"/>
                  <a:pt x="13370" y="19343"/>
                </a:cubicBezTo>
                <a:cubicBezTo>
                  <a:pt x="13370" y="19343"/>
                  <a:pt x="13374" y="19343"/>
                  <a:pt x="13374" y="19343"/>
                </a:cubicBezTo>
                <a:cubicBezTo>
                  <a:pt x="13365" y="19343"/>
                  <a:pt x="13352" y="19343"/>
                  <a:pt x="13344" y="19343"/>
                </a:cubicBezTo>
                <a:lnTo>
                  <a:pt x="13348" y="19339"/>
                </a:lnTo>
                <a:cubicBezTo>
                  <a:pt x="13339" y="19346"/>
                  <a:pt x="13327" y="19355"/>
                  <a:pt x="13318" y="19362"/>
                </a:cubicBezTo>
                <a:lnTo>
                  <a:pt x="13318" y="19362"/>
                </a:lnTo>
                <a:cubicBezTo>
                  <a:pt x="13331" y="19371"/>
                  <a:pt x="13352" y="19378"/>
                  <a:pt x="13370" y="19388"/>
                </a:cubicBezTo>
                <a:cubicBezTo>
                  <a:pt x="13370" y="19384"/>
                  <a:pt x="13370" y="19388"/>
                  <a:pt x="13370" y="19388"/>
                </a:cubicBezTo>
                <a:close/>
                <a:moveTo>
                  <a:pt x="10334" y="19371"/>
                </a:moveTo>
                <a:cubicBezTo>
                  <a:pt x="10329" y="19375"/>
                  <a:pt x="10325" y="19378"/>
                  <a:pt x="10325" y="19378"/>
                </a:cubicBezTo>
                <a:cubicBezTo>
                  <a:pt x="10329" y="19381"/>
                  <a:pt x="10334" y="19388"/>
                  <a:pt x="10342" y="19391"/>
                </a:cubicBezTo>
                <a:cubicBezTo>
                  <a:pt x="10347" y="19388"/>
                  <a:pt x="10347" y="19384"/>
                  <a:pt x="10351" y="19381"/>
                </a:cubicBezTo>
                <a:cubicBezTo>
                  <a:pt x="10347" y="19378"/>
                  <a:pt x="10342" y="19375"/>
                  <a:pt x="10334" y="19371"/>
                </a:cubicBezTo>
                <a:close/>
                <a:moveTo>
                  <a:pt x="15404" y="20931"/>
                </a:moveTo>
                <a:cubicBezTo>
                  <a:pt x="15417" y="20931"/>
                  <a:pt x="15425" y="20931"/>
                  <a:pt x="15417" y="20931"/>
                </a:cubicBezTo>
                <a:cubicBezTo>
                  <a:pt x="15429" y="20935"/>
                  <a:pt x="15417" y="20931"/>
                  <a:pt x="15404" y="20931"/>
                </a:cubicBezTo>
                <a:cubicBezTo>
                  <a:pt x="15408" y="20931"/>
                  <a:pt x="15404" y="20931"/>
                  <a:pt x="15404" y="20931"/>
                </a:cubicBezTo>
                <a:close/>
                <a:moveTo>
                  <a:pt x="13284" y="19474"/>
                </a:moveTo>
                <a:cubicBezTo>
                  <a:pt x="13284" y="19481"/>
                  <a:pt x="13284" y="19490"/>
                  <a:pt x="13284" y="19497"/>
                </a:cubicBezTo>
                <a:cubicBezTo>
                  <a:pt x="13284" y="19497"/>
                  <a:pt x="13279" y="19497"/>
                  <a:pt x="13279" y="19497"/>
                </a:cubicBezTo>
                <a:cubicBezTo>
                  <a:pt x="13301" y="19481"/>
                  <a:pt x="13318" y="19468"/>
                  <a:pt x="13339" y="19452"/>
                </a:cubicBezTo>
                <a:cubicBezTo>
                  <a:pt x="13339" y="19452"/>
                  <a:pt x="13339" y="19455"/>
                  <a:pt x="13339" y="19455"/>
                </a:cubicBezTo>
                <a:cubicBezTo>
                  <a:pt x="13322" y="19461"/>
                  <a:pt x="13301" y="19468"/>
                  <a:pt x="13284" y="19474"/>
                </a:cubicBezTo>
                <a:lnTo>
                  <a:pt x="13284" y="19474"/>
                </a:lnTo>
                <a:close/>
                <a:moveTo>
                  <a:pt x="19661" y="19452"/>
                </a:moveTo>
                <a:cubicBezTo>
                  <a:pt x="19652" y="19474"/>
                  <a:pt x="19639" y="19497"/>
                  <a:pt x="19631" y="19516"/>
                </a:cubicBezTo>
                <a:cubicBezTo>
                  <a:pt x="19631" y="19516"/>
                  <a:pt x="19631" y="19516"/>
                  <a:pt x="19631" y="19516"/>
                </a:cubicBezTo>
                <a:cubicBezTo>
                  <a:pt x="19644" y="19497"/>
                  <a:pt x="19652" y="19474"/>
                  <a:pt x="19661" y="19452"/>
                </a:cubicBezTo>
                <a:cubicBezTo>
                  <a:pt x="19661" y="19452"/>
                  <a:pt x="19661" y="19452"/>
                  <a:pt x="19661" y="19452"/>
                </a:cubicBezTo>
                <a:close/>
                <a:moveTo>
                  <a:pt x="14814" y="20492"/>
                </a:moveTo>
                <a:cubicBezTo>
                  <a:pt x="14819" y="20498"/>
                  <a:pt x="14819" y="20504"/>
                  <a:pt x="14819" y="20514"/>
                </a:cubicBezTo>
                <a:cubicBezTo>
                  <a:pt x="14819" y="20514"/>
                  <a:pt x="14814" y="20511"/>
                  <a:pt x="14814" y="20511"/>
                </a:cubicBezTo>
                <a:cubicBezTo>
                  <a:pt x="14827" y="20504"/>
                  <a:pt x="14840" y="20501"/>
                  <a:pt x="14862" y="20492"/>
                </a:cubicBezTo>
                <a:cubicBezTo>
                  <a:pt x="14836" y="20492"/>
                  <a:pt x="14827" y="20492"/>
                  <a:pt x="14814" y="20492"/>
                </a:cubicBezTo>
                <a:cubicBezTo>
                  <a:pt x="14814" y="20492"/>
                  <a:pt x="14814" y="20492"/>
                  <a:pt x="14814" y="20492"/>
                </a:cubicBezTo>
                <a:close/>
                <a:moveTo>
                  <a:pt x="14582" y="21040"/>
                </a:moveTo>
                <a:cubicBezTo>
                  <a:pt x="14574" y="21034"/>
                  <a:pt x="14561" y="21024"/>
                  <a:pt x="14552" y="21018"/>
                </a:cubicBezTo>
                <a:lnTo>
                  <a:pt x="14556" y="21021"/>
                </a:lnTo>
                <a:cubicBezTo>
                  <a:pt x="14548" y="21021"/>
                  <a:pt x="14535" y="21021"/>
                  <a:pt x="14526" y="21021"/>
                </a:cubicBezTo>
                <a:cubicBezTo>
                  <a:pt x="14526" y="21021"/>
                  <a:pt x="14531" y="21018"/>
                  <a:pt x="14531" y="21018"/>
                </a:cubicBezTo>
                <a:cubicBezTo>
                  <a:pt x="14531" y="21034"/>
                  <a:pt x="14531" y="21050"/>
                  <a:pt x="14531" y="21063"/>
                </a:cubicBezTo>
                <a:lnTo>
                  <a:pt x="14531" y="21063"/>
                </a:lnTo>
                <a:cubicBezTo>
                  <a:pt x="14552" y="21063"/>
                  <a:pt x="14574" y="21060"/>
                  <a:pt x="14595" y="21060"/>
                </a:cubicBezTo>
                <a:cubicBezTo>
                  <a:pt x="14595" y="21060"/>
                  <a:pt x="14591" y="21060"/>
                  <a:pt x="14595" y="21060"/>
                </a:cubicBezTo>
                <a:cubicBezTo>
                  <a:pt x="14578" y="21053"/>
                  <a:pt x="14578" y="21047"/>
                  <a:pt x="14582" y="21040"/>
                </a:cubicBezTo>
                <a:lnTo>
                  <a:pt x="14582" y="21040"/>
                </a:lnTo>
                <a:close/>
                <a:moveTo>
                  <a:pt x="14840" y="21066"/>
                </a:moveTo>
                <a:cubicBezTo>
                  <a:pt x="14849" y="21050"/>
                  <a:pt x="14862" y="21034"/>
                  <a:pt x="14870" y="21015"/>
                </a:cubicBezTo>
                <a:cubicBezTo>
                  <a:pt x="14870" y="21015"/>
                  <a:pt x="14870" y="21015"/>
                  <a:pt x="14870" y="21015"/>
                </a:cubicBezTo>
                <a:cubicBezTo>
                  <a:pt x="14840" y="21024"/>
                  <a:pt x="14819" y="21037"/>
                  <a:pt x="14840" y="21066"/>
                </a:cubicBezTo>
                <a:cubicBezTo>
                  <a:pt x="14845" y="21063"/>
                  <a:pt x="14840" y="21066"/>
                  <a:pt x="14840" y="21066"/>
                </a:cubicBezTo>
                <a:close/>
                <a:moveTo>
                  <a:pt x="13576" y="19542"/>
                </a:moveTo>
                <a:cubicBezTo>
                  <a:pt x="13555" y="19542"/>
                  <a:pt x="13533" y="19542"/>
                  <a:pt x="13516" y="19542"/>
                </a:cubicBezTo>
                <a:lnTo>
                  <a:pt x="13516" y="19538"/>
                </a:lnTo>
                <a:cubicBezTo>
                  <a:pt x="13537" y="19554"/>
                  <a:pt x="13555" y="19567"/>
                  <a:pt x="13576" y="19583"/>
                </a:cubicBezTo>
                <a:cubicBezTo>
                  <a:pt x="13576" y="19583"/>
                  <a:pt x="13572" y="19583"/>
                  <a:pt x="13572" y="19583"/>
                </a:cubicBezTo>
                <a:cubicBezTo>
                  <a:pt x="13576" y="19570"/>
                  <a:pt x="13576" y="19554"/>
                  <a:pt x="13576" y="19542"/>
                </a:cubicBezTo>
                <a:cubicBezTo>
                  <a:pt x="13576" y="19538"/>
                  <a:pt x="13576" y="19542"/>
                  <a:pt x="13576" y="19542"/>
                </a:cubicBezTo>
                <a:close/>
                <a:moveTo>
                  <a:pt x="13159" y="19561"/>
                </a:moveTo>
                <a:cubicBezTo>
                  <a:pt x="13150" y="19564"/>
                  <a:pt x="13142" y="19564"/>
                  <a:pt x="13133" y="19564"/>
                </a:cubicBezTo>
                <a:lnTo>
                  <a:pt x="13137" y="19561"/>
                </a:lnTo>
                <a:cubicBezTo>
                  <a:pt x="13133" y="19574"/>
                  <a:pt x="13133" y="19590"/>
                  <a:pt x="13129" y="19603"/>
                </a:cubicBezTo>
                <a:cubicBezTo>
                  <a:pt x="13129" y="19603"/>
                  <a:pt x="13129" y="19603"/>
                  <a:pt x="13129" y="19603"/>
                </a:cubicBezTo>
                <a:cubicBezTo>
                  <a:pt x="13137" y="19587"/>
                  <a:pt x="13146" y="19574"/>
                  <a:pt x="13159" y="19561"/>
                </a:cubicBezTo>
                <a:cubicBezTo>
                  <a:pt x="13159" y="19561"/>
                  <a:pt x="13159" y="19561"/>
                  <a:pt x="13159" y="19561"/>
                </a:cubicBezTo>
                <a:close/>
                <a:moveTo>
                  <a:pt x="5487" y="20504"/>
                </a:moveTo>
                <a:cubicBezTo>
                  <a:pt x="5483" y="20498"/>
                  <a:pt x="5483" y="20492"/>
                  <a:pt x="5479" y="20488"/>
                </a:cubicBezTo>
                <a:cubicBezTo>
                  <a:pt x="5483" y="20495"/>
                  <a:pt x="5483" y="20501"/>
                  <a:pt x="5487" y="20504"/>
                </a:cubicBezTo>
                <a:lnTo>
                  <a:pt x="5487" y="20504"/>
                </a:lnTo>
                <a:close/>
                <a:moveTo>
                  <a:pt x="5367" y="20488"/>
                </a:moveTo>
                <a:cubicBezTo>
                  <a:pt x="5333" y="20472"/>
                  <a:pt x="5302" y="20469"/>
                  <a:pt x="5307" y="20511"/>
                </a:cubicBezTo>
                <a:cubicBezTo>
                  <a:pt x="5307" y="20511"/>
                  <a:pt x="5302" y="20508"/>
                  <a:pt x="5302" y="20508"/>
                </a:cubicBezTo>
                <a:cubicBezTo>
                  <a:pt x="5324" y="20501"/>
                  <a:pt x="5345" y="20495"/>
                  <a:pt x="5367" y="20488"/>
                </a:cubicBezTo>
                <a:cubicBezTo>
                  <a:pt x="5363" y="20488"/>
                  <a:pt x="5367" y="20488"/>
                  <a:pt x="5367" y="20488"/>
                </a:cubicBezTo>
                <a:close/>
                <a:moveTo>
                  <a:pt x="19661" y="19564"/>
                </a:moveTo>
                <a:cubicBezTo>
                  <a:pt x="19652" y="19570"/>
                  <a:pt x="19639" y="19574"/>
                  <a:pt x="19657" y="19567"/>
                </a:cubicBezTo>
                <a:cubicBezTo>
                  <a:pt x="19639" y="19570"/>
                  <a:pt x="19652" y="19567"/>
                  <a:pt x="19661" y="19564"/>
                </a:cubicBezTo>
                <a:cubicBezTo>
                  <a:pt x="19661" y="19564"/>
                  <a:pt x="19661" y="19564"/>
                  <a:pt x="19661" y="19564"/>
                </a:cubicBezTo>
                <a:close/>
                <a:moveTo>
                  <a:pt x="1970" y="5718"/>
                </a:moveTo>
                <a:cubicBezTo>
                  <a:pt x="1948" y="5712"/>
                  <a:pt x="1931" y="5702"/>
                  <a:pt x="1910" y="5696"/>
                </a:cubicBezTo>
                <a:lnTo>
                  <a:pt x="1905" y="5696"/>
                </a:lnTo>
                <a:cubicBezTo>
                  <a:pt x="1931" y="5705"/>
                  <a:pt x="1948" y="5712"/>
                  <a:pt x="1970" y="5718"/>
                </a:cubicBezTo>
                <a:lnTo>
                  <a:pt x="1970" y="5718"/>
                </a:lnTo>
                <a:close/>
                <a:moveTo>
                  <a:pt x="13129" y="19603"/>
                </a:moveTo>
                <a:cubicBezTo>
                  <a:pt x="13120" y="19619"/>
                  <a:pt x="13112" y="19635"/>
                  <a:pt x="13107" y="19651"/>
                </a:cubicBezTo>
                <a:lnTo>
                  <a:pt x="13107" y="19651"/>
                </a:lnTo>
                <a:cubicBezTo>
                  <a:pt x="13129" y="19651"/>
                  <a:pt x="13150" y="19651"/>
                  <a:pt x="13168" y="19651"/>
                </a:cubicBezTo>
                <a:lnTo>
                  <a:pt x="13163" y="19654"/>
                </a:lnTo>
                <a:cubicBezTo>
                  <a:pt x="13150" y="19635"/>
                  <a:pt x="13137" y="19619"/>
                  <a:pt x="13129" y="19603"/>
                </a:cubicBezTo>
                <a:cubicBezTo>
                  <a:pt x="13129" y="19603"/>
                  <a:pt x="13129" y="19603"/>
                  <a:pt x="13129" y="19603"/>
                </a:cubicBezTo>
                <a:close/>
                <a:moveTo>
                  <a:pt x="13460" y="19651"/>
                </a:moveTo>
                <a:cubicBezTo>
                  <a:pt x="13451" y="19638"/>
                  <a:pt x="13443" y="19622"/>
                  <a:pt x="13434" y="19609"/>
                </a:cubicBezTo>
                <a:lnTo>
                  <a:pt x="13434" y="19609"/>
                </a:lnTo>
                <a:cubicBezTo>
                  <a:pt x="13425" y="19622"/>
                  <a:pt x="13413" y="19635"/>
                  <a:pt x="13404" y="19651"/>
                </a:cubicBezTo>
                <a:lnTo>
                  <a:pt x="13400" y="19648"/>
                </a:lnTo>
                <a:cubicBezTo>
                  <a:pt x="13417" y="19651"/>
                  <a:pt x="13438" y="19651"/>
                  <a:pt x="13460" y="19651"/>
                </a:cubicBezTo>
                <a:lnTo>
                  <a:pt x="13460" y="19651"/>
                </a:lnTo>
                <a:close/>
                <a:moveTo>
                  <a:pt x="2060" y="5741"/>
                </a:moveTo>
                <a:cubicBezTo>
                  <a:pt x="2060" y="5734"/>
                  <a:pt x="2060" y="5725"/>
                  <a:pt x="2060" y="5718"/>
                </a:cubicBezTo>
                <a:cubicBezTo>
                  <a:pt x="2060" y="5718"/>
                  <a:pt x="2064" y="5721"/>
                  <a:pt x="2064" y="5721"/>
                </a:cubicBezTo>
                <a:cubicBezTo>
                  <a:pt x="2043" y="5721"/>
                  <a:pt x="2021" y="5721"/>
                  <a:pt x="2000" y="5721"/>
                </a:cubicBezTo>
                <a:cubicBezTo>
                  <a:pt x="2000" y="5721"/>
                  <a:pt x="2004" y="5718"/>
                  <a:pt x="2004" y="5721"/>
                </a:cubicBezTo>
                <a:cubicBezTo>
                  <a:pt x="2004" y="5747"/>
                  <a:pt x="2021" y="5754"/>
                  <a:pt x="2060" y="5741"/>
                </a:cubicBezTo>
                <a:lnTo>
                  <a:pt x="2060" y="5741"/>
                </a:lnTo>
                <a:close/>
                <a:moveTo>
                  <a:pt x="13400" y="19651"/>
                </a:moveTo>
                <a:cubicBezTo>
                  <a:pt x="13391" y="19651"/>
                  <a:pt x="13378" y="19651"/>
                  <a:pt x="13370" y="19648"/>
                </a:cubicBezTo>
                <a:cubicBezTo>
                  <a:pt x="13370" y="19664"/>
                  <a:pt x="13370" y="19680"/>
                  <a:pt x="13370" y="19692"/>
                </a:cubicBezTo>
                <a:cubicBezTo>
                  <a:pt x="13370" y="19692"/>
                  <a:pt x="13365" y="19692"/>
                  <a:pt x="13365" y="19692"/>
                </a:cubicBezTo>
                <a:cubicBezTo>
                  <a:pt x="13421" y="19696"/>
                  <a:pt x="13421" y="19676"/>
                  <a:pt x="13400" y="19651"/>
                </a:cubicBezTo>
                <a:lnTo>
                  <a:pt x="13400" y="19651"/>
                </a:lnTo>
                <a:close/>
                <a:moveTo>
                  <a:pt x="12931" y="19741"/>
                </a:moveTo>
                <a:cubicBezTo>
                  <a:pt x="12940" y="19718"/>
                  <a:pt x="12948" y="19696"/>
                  <a:pt x="12957" y="19670"/>
                </a:cubicBezTo>
                <a:lnTo>
                  <a:pt x="12957" y="19670"/>
                </a:lnTo>
                <a:cubicBezTo>
                  <a:pt x="12948" y="19673"/>
                  <a:pt x="12940" y="19670"/>
                  <a:pt x="12931" y="19667"/>
                </a:cubicBezTo>
                <a:lnTo>
                  <a:pt x="12931" y="19664"/>
                </a:lnTo>
                <a:cubicBezTo>
                  <a:pt x="12931" y="19696"/>
                  <a:pt x="12935" y="19718"/>
                  <a:pt x="12931" y="19741"/>
                </a:cubicBezTo>
                <a:lnTo>
                  <a:pt x="12931" y="19741"/>
                </a:lnTo>
                <a:close/>
                <a:moveTo>
                  <a:pt x="13963" y="20488"/>
                </a:moveTo>
                <a:cubicBezTo>
                  <a:pt x="13980" y="20482"/>
                  <a:pt x="14002" y="20472"/>
                  <a:pt x="14019" y="20466"/>
                </a:cubicBezTo>
                <a:cubicBezTo>
                  <a:pt x="14019" y="20466"/>
                  <a:pt x="14019" y="20469"/>
                  <a:pt x="14019" y="20469"/>
                </a:cubicBezTo>
                <a:cubicBezTo>
                  <a:pt x="14010" y="20463"/>
                  <a:pt x="13997" y="20453"/>
                  <a:pt x="13985" y="20447"/>
                </a:cubicBezTo>
                <a:cubicBezTo>
                  <a:pt x="13985" y="20447"/>
                  <a:pt x="13989" y="20450"/>
                  <a:pt x="13989" y="20450"/>
                </a:cubicBezTo>
                <a:cubicBezTo>
                  <a:pt x="13980" y="20450"/>
                  <a:pt x="13967" y="20450"/>
                  <a:pt x="13959" y="20450"/>
                </a:cubicBezTo>
                <a:cubicBezTo>
                  <a:pt x="13959" y="20450"/>
                  <a:pt x="13963" y="20447"/>
                  <a:pt x="13963" y="20447"/>
                </a:cubicBezTo>
                <a:cubicBezTo>
                  <a:pt x="13963" y="20460"/>
                  <a:pt x="13963" y="20476"/>
                  <a:pt x="13963" y="20488"/>
                </a:cubicBezTo>
                <a:lnTo>
                  <a:pt x="13963" y="20488"/>
                </a:lnTo>
                <a:close/>
                <a:moveTo>
                  <a:pt x="2589" y="20488"/>
                </a:moveTo>
                <a:cubicBezTo>
                  <a:pt x="2589" y="20472"/>
                  <a:pt x="2589" y="20456"/>
                  <a:pt x="2589" y="20443"/>
                </a:cubicBezTo>
                <a:cubicBezTo>
                  <a:pt x="2589" y="20443"/>
                  <a:pt x="2589" y="20447"/>
                  <a:pt x="2589" y="20447"/>
                </a:cubicBezTo>
                <a:cubicBezTo>
                  <a:pt x="2580" y="20447"/>
                  <a:pt x="2567" y="20447"/>
                  <a:pt x="2559" y="20447"/>
                </a:cubicBezTo>
                <a:cubicBezTo>
                  <a:pt x="2559" y="20447"/>
                  <a:pt x="2563" y="20447"/>
                  <a:pt x="2563" y="20447"/>
                </a:cubicBezTo>
                <a:cubicBezTo>
                  <a:pt x="2555" y="20453"/>
                  <a:pt x="2542" y="20463"/>
                  <a:pt x="2533" y="20469"/>
                </a:cubicBezTo>
                <a:cubicBezTo>
                  <a:pt x="2533" y="20469"/>
                  <a:pt x="2537" y="20469"/>
                  <a:pt x="2537" y="20469"/>
                </a:cubicBezTo>
                <a:cubicBezTo>
                  <a:pt x="2550" y="20472"/>
                  <a:pt x="2572" y="20482"/>
                  <a:pt x="2589" y="20488"/>
                </a:cubicBezTo>
                <a:cubicBezTo>
                  <a:pt x="2589" y="20488"/>
                  <a:pt x="2589" y="20488"/>
                  <a:pt x="2589" y="20488"/>
                </a:cubicBezTo>
                <a:close/>
                <a:moveTo>
                  <a:pt x="18379" y="5757"/>
                </a:moveTo>
                <a:lnTo>
                  <a:pt x="18379" y="5763"/>
                </a:lnTo>
                <a:lnTo>
                  <a:pt x="18388" y="5757"/>
                </a:lnTo>
                <a:lnTo>
                  <a:pt x="18379" y="5757"/>
                </a:lnTo>
                <a:close/>
                <a:moveTo>
                  <a:pt x="2146" y="5786"/>
                </a:moveTo>
                <a:cubicBezTo>
                  <a:pt x="2150" y="5779"/>
                  <a:pt x="2150" y="5776"/>
                  <a:pt x="2150" y="5770"/>
                </a:cubicBezTo>
                <a:cubicBezTo>
                  <a:pt x="2146" y="5766"/>
                  <a:pt x="2142" y="5763"/>
                  <a:pt x="2142" y="5760"/>
                </a:cubicBezTo>
                <a:cubicBezTo>
                  <a:pt x="2125" y="5760"/>
                  <a:pt x="2107" y="5763"/>
                  <a:pt x="2086" y="5763"/>
                </a:cubicBezTo>
                <a:lnTo>
                  <a:pt x="2090" y="5763"/>
                </a:lnTo>
                <a:cubicBezTo>
                  <a:pt x="2090" y="5798"/>
                  <a:pt x="2120" y="5789"/>
                  <a:pt x="2146" y="5786"/>
                </a:cubicBezTo>
                <a:lnTo>
                  <a:pt x="2146" y="5786"/>
                </a:lnTo>
                <a:close/>
                <a:moveTo>
                  <a:pt x="13223" y="19715"/>
                </a:moveTo>
                <a:cubicBezTo>
                  <a:pt x="13223" y="19721"/>
                  <a:pt x="13223" y="19731"/>
                  <a:pt x="13223" y="19737"/>
                </a:cubicBezTo>
                <a:lnTo>
                  <a:pt x="13223" y="19734"/>
                </a:lnTo>
                <a:cubicBezTo>
                  <a:pt x="13232" y="19741"/>
                  <a:pt x="13245" y="19750"/>
                  <a:pt x="13254" y="19757"/>
                </a:cubicBezTo>
                <a:cubicBezTo>
                  <a:pt x="13254" y="19757"/>
                  <a:pt x="13254" y="19757"/>
                  <a:pt x="13254" y="19757"/>
                </a:cubicBezTo>
                <a:cubicBezTo>
                  <a:pt x="13271" y="19734"/>
                  <a:pt x="13254" y="19725"/>
                  <a:pt x="13223" y="19715"/>
                </a:cubicBezTo>
                <a:lnTo>
                  <a:pt x="13223" y="19715"/>
                </a:lnTo>
                <a:close/>
                <a:moveTo>
                  <a:pt x="2116" y="19741"/>
                </a:moveTo>
                <a:cubicBezTo>
                  <a:pt x="2116" y="19763"/>
                  <a:pt x="2116" y="19786"/>
                  <a:pt x="2116" y="19805"/>
                </a:cubicBezTo>
                <a:cubicBezTo>
                  <a:pt x="2116" y="19805"/>
                  <a:pt x="2116" y="19805"/>
                  <a:pt x="2116" y="19805"/>
                </a:cubicBezTo>
                <a:cubicBezTo>
                  <a:pt x="2116" y="19782"/>
                  <a:pt x="2116" y="19760"/>
                  <a:pt x="2116" y="19741"/>
                </a:cubicBezTo>
                <a:lnTo>
                  <a:pt x="2116" y="19741"/>
                </a:lnTo>
                <a:close/>
                <a:moveTo>
                  <a:pt x="13193" y="19782"/>
                </a:moveTo>
                <a:cubicBezTo>
                  <a:pt x="13202" y="19776"/>
                  <a:pt x="13215" y="19766"/>
                  <a:pt x="13223" y="19760"/>
                </a:cubicBezTo>
                <a:cubicBezTo>
                  <a:pt x="13223" y="19760"/>
                  <a:pt x="13219" y="19763"/>
                  <a:pt x="13219" y="19763"/>
                </a:cubicBezTo>
                <a:cubicBezTo>
                  <a:pt x="13219" y="19753"/>
                  <a:pt x="13219" y="19747"/>
                  <a:pt x="13219" y="19737"/>
                </a:cubicBezTo>
                <a:cubicBezTo>
                  <a:pt x="13219" y="19737"/>
                  <a:pt x="13219" y="19741"/>
                  <a:pt x="13219" y="19741"/>
                </a:cubicBezTo>
                <a:cubicBezTo>
                  <a:pt x="13198" y="19741"/>
                  <a:pt x="13180" y="19741"/>
                  <a:pt x="13159" y="19741"/>
                </a:cubicBezTo>
                <a:lnTo>
                  <a:pt x="13163" y="19737"/>
                </a:lnTo>
                <a:cubicBezTo>
                  <a:pt x="13176" y="19753"/>
                  <a:pt x="13185" y="19769"/>
                  <a:pt x="13193" y="19782"/>
                </a:cubicBezTo>
                <a:cubicBezTo>
                  <a:pt x="13193" y="19782"/>
                  <a:pt x="13193" y="19782"/>
                  <a:pt x="13193" y="19782"/>
                </a:cubicBezTo>
                <a:close/>
                <a:moveTo>
                  <a:pt x="14845" y="21150"/>
                </a:moveTo>
                <a:cubicBezTo>
                  <a:pt x="14845" y="21127"/>
                  <a:pt x="14845" y="21105"/>
                  <a:pt x="14845" y="21082"/>
                </a:cubicBezTo>
                <a:cubicBezTo>
                  <a:pt x="14845" y="21082"/>
                  <a:pt x="14845" y="21082"/>
                  <a:pt x="14845" y="21082"/>
                </a:cubicBezTo>
                <a:cubicBezTo>
                  <a:pt x="14836" y="21105"/>
                  <a:pt x="14827" y="21130"/>
                  <a:pt x="14819" y="21153"/>
                </a:cubicBezTo>
                <a:cubicBezTo>
                  <a:pt x="14819" y="21153"/>
                  <a:pt x="14819" y="21153"/>
                  <a:pt x="14819" y="21153"/>
                </a:cubicBezTo>
                <a:cubicBezTo>
                  <a:pt x="14819" y="21153"/>
                  <a:pt x="14832" y="21150"/>
                  <a:pt x="14832" y="21150"/>
                </a:cubicBezTo>
                <a:lnTo>
                  <a:pt x="14845" y="21150"/>
                </a:lnTo>
                <a:lnTo>
                  <a:pt x="14845" y="21150"/>
                </a:lnTo>
                <a:close/>
                <a:moveTo>
                  <a:pt x="14462" y="21108"/>
                </a:moveTo>
                <a:cubicBezTo>
                  <a:pt x="14462" y="21121"/>
                  <a:pt x="14462" y="21137"/>
                  <a:pt x="14466" y="21150"/>
                </a:cubicBezTo>
                <a:lnTo>
                  <a:pt x="14462" y="21146"/>
                </a:lnTo>
                <a:cubicBezTo>
                  <a:pt x="14479" y="21134"/>
                  <a:pt x="14501" y="21121"/>
                  <a:pt x="14462" y="21108"/>
                </a:cubicBezTo>
                <a:lnTo>
                  <a:pt x="14462" y="21108"/>
                </a:lnTo>
                <a:close/>
                <a:moveTo>
                  <a:pt x="21265" y="19782"/>
                </a:moveTo>
                <a:cubicBezTo>
                  <a:pt x="21265" y="19792"/>
                  <a:pt x="21265" y="19805"/>
                  <a:pt x="21265" y="19814"/>
                </a:cubicBezTo>
                <a:cubicBezTo>
                  <a:pt x="21269" y="19814"/>
                  <a:pt x="21273" y="19814"/>
                  <a:pt x="21278" y="19814"/>
                </a:cubicBezTo>
                <a:cubicBezTo>
                  <a:pt x="21278" y="19805"/>
                  <a:pt x="21278" y="19792"/>
                  <a:pt x="21278" y="19782"/>
                </a:cubicBezTo>
                <a:cubicBezTo>
                  <a:pt x="21273" y="19782"/>
                  <a:pt x="21269" y="19782"/>
                  <a:pt x="21265" y="19782"/>
                </a:cubicBezTo>
                <a:close/>
                <a:moveTo>
                  <a:pt x="14759" y="20421"/>
                </a:moveTo>
                <a:cubicBezTo>
                  <a:pt x="14759" y="20415"/>
                  <a:pt x="14759" y="20405"/>
                  <a:pt x="14759" y="20399"/>
                </a:cubicBezTo>
                <a:cubicBezTo>
                  <a:pt x="14737" y="20399"/>
                  <a:pt x="14720" y="20399"/>
                  <a:pt x="14698" y="20399"/>
                </a:cubicBezTo>
                <a:cubicBezTo>
                  <a:pt x="14698" y="20415"/>
                  <a:pt x="14698" y="20431"/>
                  <a:pt x="14703" y="20443"/>
                </a:cubicBezTo>
                <a:cubicBezTo>
                  <a:pt x="14703" y="20443"/>
                  <a:pt x="14698" y="20440"/>
                  <a:pt x="14698" y="20440"/>
                </a:cubicBezTo>
                <a:cubicBezTo>
                  <a:pt x="14720" y="20437"/>
                  <a:pt x="14737" y="20427"/>
                  <a:pt x="14759" y="20421"/>
                </a:cubicBezTo>
                <a:lnTo>
                  <a:pt x="14759" y="20421"/>
                </a:lnTo>
                <a:close/>
                <a:moveTo>
                  <a:pt x="1763" y="5895"/>
                </a:moveTo>
                <a:cubicBezTo>
                  <a:pt x="1742" y="5895"/>
                  <a:pt x="1725" y="5892"/>
                  <a:pt x="1755" y="5895"/>
                </a:cubicBezTo>
                <a:cubicBezTo>
                  <a:pt x="1729" y="5879"/>
                  <a:pt x="1746" y="5888"/>
                  <a:pt x="1763" y="5895"/>
                </a:cubicBezTo>
                <a:cubicBezTo>
                  <a:pt x="1763" y="5895"/>
                  <a:pt x="1763" y="5895"/>
                  <a:pt x="1763" y="5895"/>
                </a:cubicBezTo>
                <a:close/>
                <a:moveTo>
                  <a:pt x="14105" y="21153"/>
                </a:moveTo>
                <a:cubicBezTo>
                  <a:pt x="14126" y="21166"/>
                  <a:pt x="14148" y="21178"/>
                  <a:pt x="14169" y="21191"/>
                </a:cubicBezTo>
                <a:lnTo>
                  <a:pt x="14169" y="21191"/>
                </a:lnTo>
                <a:cubicBezTo>
                  <a:pt x="14148" y="21178"/>
                  <a:pt x="14126" y="21166"/>
                  <a:pt x="14105" y="21153"/>
                </a:cubicBezTo>
                <a:lnTo>
                  <a:pt x="14105" y="21153"/>
                </a:lnTo>
                <a:close/>
                <a:moveTo>
                  <a:pt x="2116" y="19914"/>
                </a:moveTo>
                <a:cubicBezTo>
                  <a:pt x="2120" y="19907"/>
                  <a:pt x="2129" y="19901"/>
                  <a:pt x="2120" y="19907"/>
                </a:cubicBezTo>
                <a:cubicBezTo>
                  <a:pt x="2129" y="19901"/>
                  <a:pt x="2120" y="19907"/>
                  <a:pt x="2116" y="19914"/>
                </a:cubicBezTo>
                <a:cubicBezTo>
                  <a:pt x="2112" y="19911"/>
                  <a:pt x="2116" y="19914"/>
                  <a:pt x="2116" y="19914"/>
                </a:cubicBezTo>
                <a:close/>
                <a:moveTo>
                  <a:pt x="13159" y="19917"/>
                </a:moveTo>
                <a:cubicBezTo>
                  <a:pt x="13159" y="19907"/>
                  <a:pt x="13159" y="19898"/>
                  <a:pt x="13163" y="19856"/>
                </a:cubicBezTo>
                <a:cubicBezTo>
                  <a:pt x="13146" y="19895"/>
                  <a:pt x="13137" y="19904"/>
                  <a:pt x="13133" y="19911"/>
                </a:cubicBezTo>
                <a:lnTo>
                  <a:pt x="13133" y="19911"/>
                </a:lnTo>
                <a:cubicBezTo>
                  <a:pt x="13142" y="19914"/>
                  <a:pt x="13150" y="19914"/>
                  <a:pt x="13159" y="19917"/>
                </a:cubicBezTo>
                <a:cubicBezTo>
                  <a:pt x="13159" y="19917"/>
                  <a:pt x="13159" y="19917"/>
                  <a:pt x="13159" y="19917"/>
                </a:cubicBezTo>
                <a:close/>
                <a:moveTo>
                  <a:pt x="5483" y="20399"/>
                </a:moveTo>
                <a:cubicBezTo>
                  <a:pt x="5492" y="20405"/>
                  <a:pt x="5500" y="20411"/>
                  <a:pt x="5487" y="20402"/>
                </a:cubicBezTo>
                <a:cubicBezTo>
                  <a:pt x="5496" y="20415"/>
                  <a:pt x="5492" y="20405"/>
                  <a:pt x="5483" y="20399"/>
                </a:cubicBezTo>
                <a:cubicBezTo>
                  <a:pt x="5487" y="20399"/>
                  <a:pt x="5483" y="20399"/>
                  <a:pt x="5483" y="20399"/>
                </a:cubicBezTo>
                <a:close/>
                <a:moveTo>
                  <a:pt x="14728" y="21194"/>
                </a:moveTo>
                <a:cubicBezTo>
                  <a:pt x="14711" y="21194"/>
                  <a:pt x="14690" y="21191"/>
                  <a:pt x="14673" y="21191"/>
                </a:cubicBezTo>
                <a:cubicBezTo>
                  <a:pt x="14673" y="21191"/>
                  <a:pt x="14673" y="21188"/>
                  <a:pt x="14673" y="21188"/>
                </a:cubicBezTo>
                <a:cubicBezTo>
                  <a:pt x="14694" y="21201"/>
                  <a:pt x="14711" y="21217"/>
                  <a:pt x="14733" y="21230"/>
                </a:cubicBezTo>
                <a:cubicBezTo>
                  <a:pt x="14733" y="21230"/>
                  <a:pt x="14733" y="21230"/>
                  <a:pt x="14733" y="21230"/>
                </a:cubicBezTo>
                <a:cubicBezTo>
                  <a:pt x="14733" y="21220"/>
                  <a:pt x="14728" y="21207"/>
                  <a:pt x="14728" y="21194"/>
                </a:cubicBezTo>
                <a:cubicBezTo>
                  <a:pt x="14728" y="21194"/>
                  <a:pt x="14728" y="21194"/>
                  <a:pt x="14728" y="21194"/>
                </a:cubicBezTo>
                <a:close/>
                <a:moveTo>
                  <a:pt x="1940" y="5981"/>
                </a:moveTo>
                <a:cubicBezTo>
                  <a:pt x="1944" y="5972"/>
                  <a:pt x="1948" y="5962"/>
                  <a:pt x="1944" y="5975"/>
                </a:cubicBezTo>
                <a:cubicBezTo>
                  <a:pt x="1957" y="5969"/>
                  <a:pt x="1948" y="5975"/>
                  <a:pt x="1940" y="5981"/>
                </a:cubicBezTo>
                <a:lnTo>
                  <a:pt x="1940" y="5981"/>
                </a:lnTo>
                <a:close/>
                <a:moveTo>
                  <a:pt x="15791" y="21239"/>
                </a:moveTo>
                <a:cubicBezTo>
                  <a:pt x="15791" y="21223"/>
                  <a:pt x="15791" y="21211"/>
                  <a:pt x="15795" y="21194"/>
                </a:cubicBezTo>
                <a:cubicBezTo>
                  <a:pt x="15773" y="21201"/>
                  <a:pt x="15752" y="21211"/>
                  <a:pt x="15735" y="21217"/>
                </a:cubicBezTo>
                <a:cubicBezTo>
                  <a:pt x="15735" y="21217"/>
                  <a:pt x="15735" y="21217"/>
                  <a:pt x="15735" y="21217"/>
                </a:cubicBezTo>
                <a:cubicBezTo>
                  <a:pt x="15752" y="21223"/>
                  <a:pt x="15773" y="21230"/>
                  <a:pt x="15791" y="21239"/>
                </a:cubicBezTo>
                <a:cubicBezTo>
                  <a:pt x="15795" y="21236"/>
                  <a:pt x="15791" y="21239"/>
                  <a:pt x="15791" y="21239"/>
                </a:cubicBezTo>
                <a:close/>
                <a:moveTo>
                  <a:pt x="13400" y="19936"/>
                </a:moveTo>
                <a:cubicBezTo>
                  <a:pt x="13421" y="19936"/>
                  <a:pt x="13438" y="19936"/>
                  <a:pt x="13460" y="19936"/>
                </a:cubicBezTo>
                <a:cubicBezTo>
                  <a:pt x="13460" y="19930"/>
                  <a:pt x="13460" y="19920"/>
                  <a:pt x="13460" y="19914"/>
                </a:cubicBezTo>
                <a:cubicBezTo>
                  <a:pt x="13451" y="19907"/>
                  <a:pt x="13438" y="19898"/>
                  <a:pt x="13430" y="19891"/>
                </a:cubicBezTo>
                <a:cubicBezTo>
                  <a:pt x="13430" y="19891"/>
                  <a:pt x="13430" y="19891"/>
                  <a:pt x="13430" y="19891"/>
                </a:cubicBezTo>
                <a:cubicBezTo>
                  <a:pt x="13421" y="19907"/>
                  <a:pt x="13408" y="19924"/>
                  <a:pt x="13400" y="19936"/>
                </a:cubicBezTo>
                <a:cubicBezTo>
                  <a:pt x="13400" y="19940"/>
                  <a:pt x="13400" y="19936"/>
                  <a:pt x="13400" y="19936"/>
                </a:cubicBezTo>
                <a:close/>
                <a:moveTo>
                  <a:pt x="7698" y="19959"/>
                </a:moveTo>
                <a:cubicBezTo>
                  <a:pt x="7719" y="19959"/>
                  <a:pt x="7741" y="19959"/>
                  <a:pt x="7762" y="19959"/>
                </a:cubicBezTo>
                <a:cubicBezTo>
                  <a:pt x="7762" y="19959"/>
                  <a:pt x="7762" y="19962"/>
                  <a:pt x="7762" y="19962"/>
                </a:cubicBezTo>
                <a:cubicBezTo>
                  <a:pt x="7741" y="19933"/>
                  <a:pt x="7719" y="19920"/>
                  <a:pt x="7698" y="19959"/>
                </a:cubicBezTo>
                <a:lnTo>
                  <a:pt x="7698" y="19959"/>
                </a:lnTo>
                <a:close/>
                <a:moveTo>
                  <a:pt x="15025" y="21281"/>
                </a:moveTo>
                <a:cubicBezTo>
                  <a:pt x="15025" y="21262"/>
                  <a:pt x="15025" y="21239"/>
                  <a:pt x="15021" y="21220"/>
                </a:cubicBezTo>
                <a:lnTo>
                  <a:pt x="15021" y="21223"/>
                </a:lnTo>
                <a:cubicBezTo>
                  <a:pt x="15021" y="21239"/>
                  <a:pt x="15021" y="21259"/>
                  <a:pt x="15025" y="21281"/>
                </a:cubicBezTo>
                <a:cubicBezTo>
                  <a:pt x="15025" y="21281"/>
                  <a:pt x="15025" y="21281"/>
                  <a:pt x="15025" y="21281"/>
                </a:cubicBezTo>
                <a:close/>
                <a:moveTo>
                  <a:pt x="13279" y="19917"/>
                </a:moveTo>
                <a:cubicBezTo>
                  <a:pt x="13271" y="19917"/>
                  <a:pt x="13258" y="19917"/>
                  <a:pt x="13249" y="19917"/>
                </a:cubicBezTo>
                <a:lnTo>
                  <a:pt x="13249" y="19914"/>
                </a:lnTo>
                <a:cubicBezTo>
                  <a:pt x="13241" y="19920"/>
                  <a:pt x="13228" y="19930"/>
                  <a:pt x="13219" y="19936"/>
                </a:cubicBezTo>
                <a:cubicBezTo>
                  <a:pt x="13219" y="19936"/>
                  <a:pt x="13223" y="19936"/>
                  <a:pt x="13223" y="19936"/>
                </a:cubicBezTo>
                <a:cubicBezTo>
                  <a:pt x="13254" y="19943"/>
                  <a:pt x="13284" y="19949"/>
                  <a:pt x="13279" y="19917"/>
                </a:cubicBezTo>
                <a:lnTo>
                  <a:pt x="13279" y="19917"/>
                </a:lnTo>
                <a:close/>
                <a:moveTo>
                  <a:pt x="15171" y="20402"/>
                </a:moveTo>
                <a:cubicBezTo>
                  <a:pt x="15171" y="20386"/>
                  <a:pt x="15171" y="20370"/>
                  <a:pt x="15176" y="20357"/>
                </a:cubicBezTo>
                <a:cubicBezTo>
                  <a:pt x="15154" y="20366"/>
                  <a:pt x="15137" y="20373"/>
                  <a:pt x="15116" y="20382"/>
                </a:cubicBezTo>
                <a:cubicBezTo>
                  <a:pt x="15116" y="20382"/>
                  <a:pt x="15116" y="20379"/>
                  <a:pt x="15116" y="20379"/>
                </a:cubicBezTo>
                <a:cubicBezTo>
                  <a:pt x="15133" y="20386"/>
                  <a:pt x="15154" y="20392"/>
                  <a:pt x="15171" y="20402"/>
                </a:cubicBezTo>
                <a:lnTo>
                  <a:pt x="15171" y="20402"/>
                </a:lnTo>
                <a:close/>
                <a:moveTo>
                  <a:pt x="4064" y="21304"/>
                </a:moveTo>
                <a:cubicBezTo>
                  <a:pt x="4068" y="21297"/>
                  <a:pt x="4068" y="21291"/>
                  <a:pt x="4064" y="21281"/>
                </a:cubicBezTo>
                <a:cubicBezTo>
                  <a:pt x="4064" y="21281"/>
                  <a:pt x="4064" y="21281"/>
                  <a:pt x="4064" y="21281"/>
                </a:cubicBezTo>
                <a:cubicBezTo>
                  <a:pt x="4047" y="21281"/>
                  <a:pt x="4030" y="21284"/>
                  <a:pt x="3931" y="21294"/>
                </a:cubicBezTo>
                <a:cubicBezTo>
                  <a:pt x="4034" y="21300"/>
                  <a:pt x="4051" y="21300"/>
                  <a:pt x="4064" y="21304"/>
                </a:cubicBezTo>
                <a:cubicBezTo>
                  <a:pt x="4068" y="21304"/>
                  <a:pt x="4064" y="21304"/>
                  <a:pt x="4064" y="21304"/>
                </a:cubicBezTo>
                <a:close/>
                <a:moveTo>
                  <a:pt x="13133" y="20004"/>
                </a:moveTo>
                <a:cubicBezTo>
                  <a:pt x="13124" y="19997"/>
                  <a:pt x="13120" y="19994"/>
                  <a:pt x="13112" y="19988"/>
                </a:cubicBezTo>
                <a:cubicBezTo>
                  <a:pt x="13112" y="19994"/>
                  <a:pt x="13112" y="20001"/>
                  <a:pt x="13112" y="20007"/>
                </a:cubicBezTo>
                <a:lnTo>
                  <a:pt x="13112" y="20007"/>
                </a:lnTo>
                <a:lnTo>
                  <a:pt x="13124" y="20004"/>
                </a:lnTo>
                <a:lnTo>
                  <a:pt x="13133" y="20004"/>
                </a:lnTo>
                <a:lnTo>
                  <a:pt x="13133" y="20004"/>
                </a:lnTo>
                <a:close/>
                <a:moveTo>
                  <a:pt x="4365" y="21281"/>
                </a:moveTo>
                <a:cubicBezTo>
                  <a:pt x="4343" y="21281"/>
                  <a:pt x="4322" y="21281"/>
                  <a:pt x="4300" y="21281"/>
                </a:cubicBezTo>
                <a:cubicBezTo>
                  <a:pt x="4300" y="21281"/>
                  <a:pt x="4300" y="21281"/>
                  <a:pt x="4300" y="21281"/>
                </a:cubicBezTo>
                <a:cubicBezTo>
                  <a:pt x="4313" y="21291"/>
                  <a:pt x="4326" y="21297"/>
                  <a:pt x="4339" y="21304"/>
                </a:cubicBezTo>
                <a:cubicBezTo>
                  <a:pt x="4348" y="21297"/>
                  <a:pt x="4356" y="21288"/>
                  <a:pt x="4365" y="21281"/>
                </a:cubicBezTo>
                <a:lnTo>
                  <a:pt x="4365" y="21281"/>
                </a:lnTo>
                <a:close/>
                <a:moveTo>
                  <a:pt x="4451" y="21326"/>
                </a:moveTo>
                <a:cubicBezTo>
                  <a:pt x="4468" y="21320"/>
                  <a:pt x="4490" y="21310"/>
                  <a:pt x="4507" y="21304"/>
                </a:cubicBezTo>
                <a:cubicBezTo>
                  <a:pt x="4507" y="21304"/>
                  <a:pt x="4511" y="21304"/>
                  <a:pt x="4511" y="21304"/>
                </a:cubicBezTo>
                <a:cubicBezTo>
                  <a:pt x="4503" y="21297"/>
                  <a:pt x="4490" y="21288"/>
                  <a:pt x="4481" y="21281"/>
                </a:cubicBezTo>
                <a:cubicBezTo>
                  <a:pt x="4472" y="21281"/>
                  <a:pt x="4460" y="21281"/>
                  <a:pt x="4451" y="21281"/>
                </a:cubicBezTo>
                <a:cubicBezTo>
                  <a:pt x="4451" y="21281"/>
                  <a:pt x="4455" y="21278"/>
                  <a:pt x="4455" y="21278"/>
                </a:cubicBezTo>
                <a:cubicBezTo>
                  <a:pt x="4451" y="21297"/>
                  <a:pt x="4455" y="21313"/>
                  <a:pt x="4451" y="21326"/>
                </a:cubicBezTo>
                <a:cubicBezTo>
                  <a:pt x="4455" y="21329"/>
                  <a:pt x="4451" y="21326"/>
                  <a:pt x="4451" y="21326"/>
                </a:cubicBezTo>
                <a:close/>
                <a:moveTo>
                  <a:pt x="15730" y="21326"/>
                </a:moveTo>
                <a:cubicBezTo>
                  <a:pt x="15730" y="21310"/>
                  <a:pt x="15730" y="21294"/>
                  <a:pt x="15730" y="21281"/>
                </a:cubicBezTo>
                <a:cubicBezTo>
                  <a:pt x="15730" y="21281"/>
                  <a:pt x="15730" y="21281"/>
                  <a:pt x="15730" y="21281"/>
                </a:cubicBezTo>
                <a:cubicBezTo>
                  <a:pt x="15687" y="21297"/>
                  <a:pt x="15709" y="21310"/>
                  <a:pt x="15730" y="21326"/>
                </a:cubicBezTo>
                <a:lnTo>
                  <a:pt x="15730" y="21326"/>
                </a:lnTo>
                <a:close/>
                <a:moveTo>
                  <a:pt x="15765" y="21281"/>
                </a:moveTo>
                <a:cubicBezTo>
                  <a:pt x="15765" y="21297"/>
                  <a:pt x="15765" y="21313"/>
                  <a:pt x="15765" y="21326"/>
                </a:cubicBezTo>
                <a:lnTo>
                  <a:pt x="15761" y="21323"/>
                </a:lnTo>
                <a:cubicBezTo>
                  <a:pt x="15782" y="21323"/>
                  <a:pt x="15804" y="21323"/>
                  <a:pt x="15821" y="21323"/>
                </a:cubicBezTo>
                <a:cubicBezTo>
                  <a:pt x="15821" y="21323"/>
                  <a:pt x="15816" y="21326"/>
                  <a:pt x="15816" y="21326"/>
                </a:cubicBezTo>
                <a:cubicBezTo>
                  <a:pt x="15816" y="21320"/>
                  <a:pt x="15816" y="21310"/>
                  <a:pt x="15821" y="21304"/>
                </a:cubicBezTo>
                <a:cubicBezTo>
                  <a:pt x="15808" y="21297"/>
                  <a:pt x="15799" y="21288"/>
                  <a:pt x="15786" y="21281"/>
                </a:cubicBezTo>
                <a:cubicBezTo>
                  <a:pt x="15786" y="21281"/>
                  <a:pt x="15791" y="21284"/>
                  <a:pt x="15791" y="21284"/>
                </a:cubicBezTo>
                <a:cubicBezTo>
                  <a:pt x="15782" y="21281"/>
                  <a:pt x="15773" y="21281"/>
                  <a:pt x="15765" y="21281"/>
                </a:cubicBezTo>
                <a:cubicBezTo>
                  <a:pt x="15765" y="21281"/>
                  <a:pt x="15765" y="21281"/>
                  <a:pt x="15765" y="21281"/>
                </a:cubicBezTo>
                <a:close/>
                <a:moveTo>
                  <a:pt x="4094" y="21326"/>
                </a:moveTo>
                <a:cubicBezTo>
                  <a:pt x="4103" y="21332"/>
                  <a:pt x="4111" y="21339"/>
                  <a:pt x="4094" y="21326"/>
                </a:cubicBezTo>
                <a:cubicBezTo>
                  <a:pt x="4103" y="21342"/>
                  <a:pt x="4098" y="21332"/>
                  <a:pt x="4094" y="21326"/>
                </a:cubicBezTo>
                <a:lnTo>
                  <a:pt x="4094" y="21326"/>
                </a:lnTo>
                <a:close/>
                <a:moveTo>
                  <a:pt x="15593" y="21374"/>
                </a:moveTo>
                <a:cubicBezTo>
                  <a:pt x="15597" y="21368"/>
                  <a:pt x="15601" y="21358"/>
                  <a:pt x="15593" y="21374"/>
                </a:cubicBezTo>
                <a:cubicBezTo>
                  <a:pt x="15606" y="21361"/>
                  <a:pt x="15597" y="21368"/>
                  <a:pt x="15593" y="21374"/>
                </a:cubicBezTo>
                <a:cubicBezTo>
                  <a:pt x="15589" y="21374"/>
                  <a:pt x="15593" y="21374"/>
                  <a:pt x="15593" y="21374"/>
                </a:cubicBezTo>
                <a:close/>
                <a:moveTo>
                  <a:pt x="15791" y="21371"/>
                </a:moveTo>
                <a:cubicBezTo>
                  <a:pt x="15782" y="21355"/>
                  <a:pt x="15769" y="21339"/>
                  <a:pt x="15761" y="21326"/>
                </a:cubicBezTo>
                <a:lnTo>
                  <a:pt x="15765" y="21329"/>
                </a:lnTo>
                <a:cubicBezTo>
                  <a:pt x="15756" y="21329"/>
                  <a:pt x="15743" y="21329"/>
                  <a:pt x="15735" y="21329"/>
                </a:cubicBezTo>
                <a:cubicBezTo>
                  <a:pt x="15735" y="21329"/>
                  <a:pt x="15735" y="21326"/>
                  <a:pt x="15735" y="21326"/>
                </a:cubicBezTo>
                <a:cubicBezTo>
                  <a:pt x="15752" y="21339"/>
                  <a:pt x="15773" y="21355"/>
                  <a:pt x="15791" y="21371"/>
                </a:cubicBezTo>
                <a:lnTo>
                  <a:pt x="15791" y="21371"/>
                </a:lnTo>
                <a:close/>
                <a:moveTo>
                  <a:pt x="13223" y="20135"/>
                </a:moveTo>
                <a:cubicBezTo>
                  <a:pt x="13223" y="20119"/>
                  <a:pt x="13223" y="20103"/>
                  <a:pt x="13223" y="20090"/>
                </a:cubicBezTo>
                <a:cubicBezTo>
                  <a:pt x="13223" y="20090"/>
                  <a:pt x="13223" y="20094"/>
                  <a:pt x="13223" y="20094"/>
                </a:cubicBezTo>
                <a:cubicBezTo>
                  <a:pt x="13185" y="20106"/>
                  <a:pt x="13193" y="20119"/>
                  <a:pt x="13223" y="20135"/>
                </a:cubicBezTo>
                <a:lnTo>
                  <a:pt x="13223" y="20135"/>
                </a:lnTo>
                <a:close/>
                <a:moveTo>
                  <a:pt x="13340" y="20180"/>
                </a:moveTo>
                <a:cubicBezTo>
                  <a:pt x="13348" y="20180"/>
                  <a:pt x="13361" y="20180"/>
                  <a:pt x="13370" y="20180"/>
                </a:cubicBezTo>
                <a:cubicBezTo>
                  <a:pt x="13370" y="20180"/>
                  <a:pt x="13365" y="20180"/>
                  <a:pt x="13365" y="20180"/>
                </a:cubicBezTo>
                <a:cubicBezTo>
                  <a:pt x="13344" y="20164"/>
                  <a:pt x="13327" y="20151"/>
                  <a:pt x="13305" y="20135"/>
                </a:cubicBezTo>
                <a:lnTo>
                  <a:pt x="13305" y="20135"/>
                </a:lnTo>
                <a:cubicBezTo>
                  <a:pt x="13322" y="20148"/>
                  <a:pt x="13331" y="20164"/>
                  <a:pt x="13340" y="20180"/>
                </a:cubicBezTo>
                <a:lnTo>
                  <a:pt x="13340" y="20180"/>
                </a:lnTo>
                <a:close/>
                <a:moveTo>
                  <a:pt x="13223" y="20158"/>
                </a:moveTo>
                <a:cubicBezTo>
                  <a:pt x="13193" y="20164"/>
                  <a:pt x="13168" y="20174"/>
                  <a:pt x="13137" y="20180"/>
                </a:cubicBezTo>
                <a:lnTo>
                  <a:pt x="13137" y="20180"/>
                </a:lnTo>
                <a:cubicBezTo>
                  <a:pt x="13168" y="20180"/>
                  <a:pt x="13198" y="20177"/>
                  <a:pt x="13223" y="20177"/>
                </a:cubicBezTo>
                <a:lnTo>
                  <a:pt x="13223" y="20177"/>
                </a:lnTo>
                <a:cubicBezTo>
                  <a:pt x="13219" y="20171"/>
                  <a:pt x="13219" y="20164"/>
                  <a:pt x="13223" y="20158"/>
                </a:cubicBezTo>
                <a:lnTo>
                  <a:pt x="13223" y="20158"/>
                </a:lnTo>
                <a:close/>
                <a:moveTo>
                  <a:pt x="19803" y="6713"/>
                </a:moveTo>
                <a:cubicBezTo>
                  <a:pt x="19811" y="6700"/>
                  <a:pt x="19820" y="6688"/>
                  <a:pt x="19837" y="6668"/>
                </a:cubicBezTo>
                <a:cubicBezTo>
                  <a:pt x="19773" y="6675"/>
                  <a:pt x="19794" y="6694"/>
                  <a:pt x="19803" y="6713"/>
                </a:cubicBezTo>
                <a:cubicBezTo>
                  <a:pt x="19807" y="6713"/>
                  <a:pt x="19803" y="6713"/>
                  <a:pt x="19803" y="6713"/>
                </a:cubicBezTo>
                <a:close/>
                <a:moveTo>
                  <a:pt x="15378" y="21371"/>
                </a:moveTo>
                <a:cubicBezTo>
                  <a:pt x="15408" y="21365"/>
                  <a:pt x="15434" y="21355"/>
                  <a:pt x="15464" y="21349"/>
                </a:cubicBezTo>
                <a:lnTo>
                  <a:pt x="15464" y="21349"/>
                </a:lnTo>
                <a:cubicBezTo>
                  <a:pt x="15434" y="21355"/>
                  <a:pt x="15408" y="21361"/>
                  <a:pt x="15378" y="21371"/>
                </a:cubicBezTo>
                <a:lnTo>
                  <a:pt x="15378" y="21371"/>
                </a:lnTo>
                <a:close/>
                <a:moveTo>
                  <a:pt x="19712" y="6582"/>
                </a:moveTo>
                <a:cubicBezTo>
                  <a:pt x="19708" y="6582"/>
                  <a:pt x="19704" y="6582"/>
                  <a:pt x="19700" y="6582"/>
                </a:cubicBezTo>
                <a:cubicBezTo>
                  <a:pt x="19704" y="6585"/>
                  <a:pt x="19704" y="6588"/>
                  <a:pt x="19708" y="6594"/>
                </a:cubicBezTo>
                <a:cubicBezTo>
                  <a:pt x="19712" y="6591"/>
                  <a:pt x="19717" y="6591"/>
                  <a:pt x="19717" y="6588"/>
                </a:cubicBezTo>
                <a:cubicBezTo>
                  <a:pt x="19717" y="6588"/>
                  <a:pt x="19717" y="6585"/>
                  <a:pt x="19712" y="6582"/>
                </a:cubicBezTo>
                <a:close/>
                <a:moveTo>
                  <a:pt x="14905" y="20357"/>
                </a:moveTo>
                <a:cubicBezTo>
                  <a:pt x="14905" y="20334"/>
                  <a:pt x="14905" y="20312"/>
                  <a:pt x="14909" y="20289"/>
                </a:cubicBezTo>
                <a:cubicBezTo>
                  <a:pt x="14900" y="20289"/>
                  <a:pt x="14888" y="20289"/>
                  <a:pt x="14879" y="20289"/>
                </a:cubicBezTo>
                <a:cubicBezTo>
                  <a:pt x="14879" y="20312"/>
                  <a:pt x="14879" y="20334"/>
                  <a:pt x="14879" y="20357"/>
                </a:cubicBezTo>
                <a:cubicBezTo>
                  <a:pt x="14879" y="20357"/>
                  <a:pt x="14879" y="20354"/>
                  <a:pt x="14879" y="20354"/>
                </a:cubicBezTo>
                <a:cubicBezTo>
                  <a:pt x="14888" y="20354"/>
                  <a:pt x="14896" y="20354"/>
                  <a:pt x="14905" y="20357"/>
                </a:cubicBezTo>
                <a:lnTo>
                  <a:pt x="14905" y="20357"/>
                </a:lnTo>
                <a:close/>
                <a:moveTo>
                  <a:pt x="20018" y="6556"/>
                </a:moveTo>
                <a:cubicBezTo>
                  <a:pt x="20001" y="6556"/>
                  <a:pt x="19988" y="6556"/>
                  <a:pt x="20009" y="6556"/>
                </a:cubicBezTo>
                <a:cubicBezTo>
                  <a:pt x="19988" y="6546"/>
                  <a:pt x="20001" y="6553"/>
                  <a:pt x="20018" y="6556"/>
                </a:cubicBezTo>
                <a:cubicBezTo>
                  <a:pt x="20018" y="6556"/>
                  <a:pt x="20018" y="6556"/>
                  <a:pt x="20018" y="6556"/>
                </a:cubicBezTo>
                <a:close/>
                <a:moveTo>
                  <a:pt x="13340" y="20222"/>
                </a:moveTo>
                <a:cubicBezTo>
                  <a:pt x="13361" y="20222"/>
                  <a:pt x="13383" y="20222"/>
                  <a:pt x="13400" y="20222"/>
                </a:cubicBezTo>
                <a:cubicBezTo>
                  <a:pt x="13400" y="20222"/>
                  <a:pt x="13395" y="20222"/>
                  <a:pt x="13395" y="20222"/>
                </a:cubicBezTo>
                <a:cubicBezTo>
                  <a:pt x="13387" y="20206"/>
                  <a:pt x="13374" y="20193"/>
                  <a:pt x="13365" y="20177"/>
                </a:cubicBezTo>
                <a:cubicBezTo>
                  <a:pt x="13365" y="20177"/>
                  <a:pt x="13370" y="20177"/>
                  <a:pt x="13370" y="20177"/>
                </a:cubicBezTo>
                <a:cubicBezTo>
                  <a:pt x="13361" y="20183"/>
                  <a:pt x="13348" y="20193"/>
                  <a:pt x="13339" y="20200"/>
                </a:cubicBezTo>
                <a:lnTo>
                  <a:pt x="13344" y="20200"/>
                </a:lnTo>
                <a:cubicBezTo>
                  <a:pt x="13344" y="20209"/>
                  <a:pt x="13344" y="20216"/>
                  <a:pt x="13340" y="20222"/>
                </a:cubicBezTo>
                <a:lnTo>
                  <a:pt x="13340" y="20222"/>
                </a:lnTo>
                <a:close/>
                <a:moveTo>
                  <a:pt x="933" y="6447"/>
                </a:moveTo>
                <a:cubicBezTo>
                  <a:pt x="933" y="6440"/>
                  <a:pt x="933" y="6431"/>
                  <a:pt x="933" y="6424"/>
                </a:cubicBezTo>
                <a:cubicBezTo>
                  <a:pt x="933" y="6424"/>
                  <a:pt x="938" y="6428"/>
                  <a:pt x="938" y="6428"/>
                </a:cubicBezTo>
                <a:cubicBezTo>
                  <a:pt x="921" y="6431"/>
                  <a:pt x="903" y="6434"/>
                  <a:pt x="886" y="6437"/>
                </a:cubicBezTo>
                <a:cubicBezTo>
                  <a:pt x="886" y="6444"/>
                  <a:pt x="890" y="6447"/>
                  <a:pt x="890" y="6453"/>
                </a:cubicBezTo>
                <a:cubicBezTo>
                  <a:pt x="903" y="6447"/>
                  <a:pt x="921" y="6447"/>
                  <a:pt x="933" y="6447"/>
                </a:cubicBezTo>
                <a:cubicBezTo>
                  <a:pt x="938" y="6444"/>
                  <a:pt x="933" y="6447"/>
                  <a:pt x="933" y="6447"/>
                </a:cubicBezTo>
                <a:close/>
                <a:moveTo>
                  <a:pt x="13249" y="20267"/>
                </a:moveTo>
                <a:cubicBezTo>
                  <a:pt x="13245" y="20273"/>
                  <a:pt x="13241" y="20280"/>
                  <a:pt x="13245" y="20277"/>
                </a:cubicBezTo>
                <a:cubicBezTo>
                  <a:pt x="13241" y="20280"/>
                  <a:pt x="13249" y="20273"/>
                  <a:pt x="13249" y="20267"/>
                </a:cubicBezTo>
                <a:lnTo>
                  <a:pt x="13249" y="20267"/>
                </a:lnTo>
                <a:close/>
                <a:moveTo>
                  <a:pt x="12428" y="16743"/>
                </a:moveTo>
                <a:cubicBezTo>
                  <a:pt x="12406" y="16743"/>
                  <a:pt x="12389" y="16743"/>
                  <a:pt x="12368" y="16740"/>
                </a:cubicBezTo>
                <a:cubicBezTo>
                  <a:pt x="12368" y="16749"/>
                  <a:pt x="12368" y="16756"/>
                  <a:pt x="12372" y="16765"/>
                </a:cubicBezTo>
                <a:cubicBezTo>
                  <a:pt x="12372" y="16765"/>
                  <a:pt x="12368" y="16762"/>
                  <a:pt x="12368" y="16762"/>
                </a:cubicBezTo>
                <a:cubicBezTo>
                  <a:pt x="12389" y="16769"/>
                  <a:pt x="12411" y="16778"/>
                  <a:pt x="12428" y="16785"/>
                </a:cubicBezTo>
                <a:cubicBezTo>
                  <a:pt x="12428" y="16785"/>
                  <a:pt x="12424" y="16785"/>
                  <a:pt x="12424" y="16785"/>
                </a:cubicBezTo>
                <a:cubicBezTo>
                  <a:pt x="12424" y="16772"/>
                  <a:pt x="12424" y="16756"/>
                  <a:pt x="12428" y="16743"/>
                </a:cubicBezTo>
                <a:cubicBezTo>
                  <a:pt x="12424" y="16740"/>
                  <a:pt x="12428" y="16743"/>
                  <a:pt x="12428" y="16743"/>
                </a:cubicBezTo>
                <a:close/>
                <a:moveTo>
                  <a:pt x="1080" y="6225"/>
                </a:moveTo>
                <a:lnTo>
                  <a:pt x="1093" y="6222"/>
                </a:lnTo>
                <a:cubicBezTo>
                  <a:pt x="1093" y="6222"/>
                  <a:pt x="1080" y="6222"/>
                  <a:pt x="1080" y="6225"/>
                </a:cubicBezTo>
                <a:cubicBezTo>
                  <a:pt x="1080" y="6222"/>
                  <a:pt x="1080" y="6225"/>
                  <a:pt x="1080" y="6225"/>
                </a:cubicBezTo>
                <a:close/>
                <a:moveTo>
                  <a:pt x="14582" y="21371"/>
                </a:moveTo>
                <a:cubicBezTo>
                  <a:pt x="14599" y="21371"/>
                  <a:pt x="14617" y="21374"/>
                  <a:pt x="14634" y="21374"/>
                </a:cubicBezTo>
                <a:cubicBezTo>
                  <a:pt x="14634" y="21374"/>
                  <a:pt x="14638" y="21374"/>
                  <a:pt x="14638" y="21374"/>
                </a:cubicBezTo>
                <a:cubicBezTo>
                  <a:pt x="14617" y="21371"/>
                  <a:pt x="14599" y="21371"/>
                  <a:pt x="14582" y="21371"/>
                </a:cubicBezTo>
                <a:cubicBezTo>
                  <a:pt x="14582" y="21368"/>
                  <a:pt x="14582" y="21371"/>
                  <a:pt x="14582" y="21371"/>
                </a:cubicBezTo>
                <a:close/>
                <a:moveTo>
                  <a:pt x="4425" y="21323"/>
                </a:moveTo>
                <a:cubicBezTo>
                  <a:pt x="4425" y="21339"/>
                  <a:pt x="4421" y="21352"/>
                  <a:pt x="4421" y="21368"/>
                </a:cubicBezTo>
                <a:lnTo>
                  <a:pt x="4421" y="21368"/>
                </a:lnTo>
                <a:cubicBezTo>
                  <a:pt x="4429" y="21355"/>
                  <a:pt x="4442" y="21339"/>
                  <a:pt x="4451" y="21326"/>
                </a:cubicBezTo>
                <a:cubicBezTo>
                  <a:pt x="4451" y="21326"/>
                  <a:pt x="4451" y="21329"/>
                  <a:pt x="4451" y="21329"/>
                </a:cubicBezTo>
                <a:cubicBezTo>
                  <a:pt x="4442" y="21329"/>
                  <a:pt x="4434" y="21326"/>
                  <a:pt x="4425" y="21323"/>
                </a:cubicBezTo>
                <a:cubicBezTo>
                  <a:pt x="4421" y="21326"/>
                  <a:pt x="4425" y="21323"/>
                  <a:pt x="4425" y="21323"/>
                </a:cubicBezTo>
                <a:close/>
                <a:moveTo>
                  <a:pt x="4064" y="21326"/>
                </a:moveTo>
                <a:cubicBezTo>
                  <a:pt x="4060" y="21329"/>
                  <a:pt x="4055" y="21332"/>
                  <a:pt x="4055" y="21336"/>
                </a:cubicBezTo>
                <a:cubicBezTo>
                  <a:pt x="4055" y="21332"/>
                  <a:pt x="4060" y="21329"/>
                  <a:pt x="4064" y="21326"/>
                </a:cubicBezTo>
                <a:cubicBezTo>
                  <a:pt x="4068" y="21326"/>
                  <a:pt x="4064" y="21326"/>
                  <a:pt x="4064" y="21326"/>
                </a:cubicBezTo>
                <a:close/>
                <a:moveTo>
                  <a:pt x="3918" y="21300"/>
                </a:moveTo>
                <a:lnTo>
                  <a:pt x="3913" y="21310"/>
                </a:lnTo>
                <a:cubicBezTo>
                  <a:pt x="3913" y="21310"/>
                  <a:pt x="3918" y="21304"/>
                  <a:pt x="3918" y="21300"/>
                </a:cubicBezTo>
                <a:cubicBezTo>
                  <a:pt x="3918" y="21304"/>
                  <a:pt x="3918" y="21300"/>
                  <a:pt x="3918" y="21300"/>
                </a:cubicBezTo>
                <a:close/>
                <a:moveTo>
                  <a:pt x="15524" y="21281"/>
                </a:moveTo>
                <a:cubicBezTo>
                  <a:pt x="15524" y="21281"/>
                  <a:pt x="15524" y="21281"/>
                  <a:pt x="15524" y="21281"/>
                </a:cubicBezTo>
                <a:cubicBezTo>
                  <a:pt x="15528" y="21284"/>
                  <a:pt x="15524" y="21281"/>
                  <a:pt x="15524" y="21281"/>
                </a:cubicBezTo>
                <a:close/>
                <a:moveTo>
                  <a:pt x="15275" y="21310"/>
                </a:moveTo>
                <a:lnTo>
                  <a:pt x="15279" y="21304"/>
                </a:lnTo>
                <a:lnTo>
                  <a:pt x="15270" y="21304"/>
                </a:lnTo>
                <a:lnTo>
                  <a:pt x="15275" y="21310"/>
                </a:lnTo>
                <a:close/>
                <a:moveTo>
                  <a:pt x="4761" y="21294"/>
                </a:moveTo>
                <a:lnTo>
                  <a:pt x="4756" y="21304"/>
                </a:lnTo>
                <a:lnTo>
                  <a:pt x="4765" y="21304"/>
                </a:lnTo>
                <a:lnTo>
                  <a:pt x="4761" y="21294"/>
                </a:lnTo>
                <a:close/>
                <a:moveTo>
                  <a:pt x="17150" y="21255"/>
                </a:moveTo>
                <a:cubicBezTo>
                  <a:pt x="17145" y="21252"/>
                  <a:pt x="17145" y="21249"/>
                  <a:pt x="17141" y="21246"/>
                </a:cubicBezTo>
                <a:cubicBezTo>
                  <a:pt x="17141" y="21249"/>
                  <a:pt x="17137" y="21249"/>
                  <a:pt x="17137" y="21252"/>
                </a:cubicBezTo>
                <a:cubicBezTo>
                  <a:pt x="17141" y="21252"/>
                  <a:pt x="17145" y="21252"/>
                  <a:pt x="17150" y="21255"/>
                </a:cubicBezTo>
                <a:close/>
                <a:moveTo>
                  <a:pt x="15791" y="21281"/>
                </a:moveTo>
                <a:cubicBezTo>
                  <a:pt x="15799" y="21281"/>
                  <a:pt x="15812" y="21281"/>
                  <a:pt x="15825" y="21284"/>
                </a:cubicBezTo>
                <a:cubicBezTo>
                  <a:pt x="15816" y="21268"/>
                  <a:pt x="15804" y="21255"/>
                  <a:pt x="15795" y="21239"/>
                </a:cubicBezTo>
                <a:cubicBezTo>
                  <a:pt x="15795" y="21239"/>
                  <a:pt x="15799" y="21236"/>
                  <a:pt x="15799" y="21236"/>
                </a:cubicBezTo>
                <a:cubicBezTo>
                  <a:pt x="15795" y="21252"/>
                  <a:pt x="15795" y="21268"/>
                  <a:pt x="15791" y="21281"/>
                </a:cubicBezTo>
                <a:lnTo>
                  <a:pt x="15791" y="21281"/>
                </a:lnTo>
                <a:close/>
                <a:moveTo>
                  <a:pt x="15528" y="21236"/>
                </a:moveTo>
                <a:cubicBezTo>
                  <a:pt x="15528" y="21252"/>
                  <a:pt x="15528" y="21265"/>
                  <a:pt x="15528" y="21281"/>
                </a:cubicBezTo>
                <a:cubicBezTo>
                  <a:pt x="15528" y="21281"/>
                  <a:pt x="15524" y="21278"/>
                  <a:pt x="15524" y="21278"/>
                </a:cubicBezTo>
                <a:cubicBezTo>
                  <a:pt x="15537" y="21278"/>
                  <a:pt x="15546" y="21278"/>
                  <a:pt x="15558" y="21278"/>
                </a:cubicBezTo>
                <a:lnTo>
                  <a:pt x="15558" y="21278"/>
                </a:lnTo>
                <a:cubicBezTo>
                  <a:pt x="15546" y="21268"/>
                  <a:pt x="15537" y="21252"/>
                  <a:pt x="15528" y="21236"/>
                </a:cubicBezTo>
                <a:cubicBezTo>
                  <a:pt x="15528" y="21239"/>
                  <a:pt x="15528" y="21236"/>
                  <a:pt x="15528" y="21236"/>
                </a:cubicBezTo>
                <a:close/>
                <a:moveTo>
                  <a:pt x="14931" y="21236"/>
                </a:moveTo>
                <a:cubicBezTo>
                  <a:pt x="14922" y="21252"/>
                  <a:pt x="14913" y="21268"/>
                  <a:pt x="14905" y="21284"/>
                </a:cubicBezTo>
                <a:lnTo>
                  <a:pt x="14900" y="21284"/>
                </a:lnTo>
                <a:cubicBezTo>
                  <a:pt x="14909" y="21284"/>
                  <a:pt x="14922" y="21284"/>
                  <a:pt x="14931" y="21284"/>
                </a:cubicBezTo>
                <a:cubicBezTo>
                  <a:pt x="14931" y="21284"/>
                  <a:pt x="14926" y="21284"/>
                  <a:pt x="14926" y="21284"/>
                </a:cubicBezTo>
                <a:cubicBezTo>
                  <a:pt x="14931" y="21265"/>
                  <a:pt x="14931" y="21249"/>
                  <a:pt x="14931" y="21236"/>
                </a:cubicBezTo>
                <a:cubicBezTo>
                  <a:pt x="14931" y="21233"/>
                  <a:pt x="14931" y="21236"/>
                  <a:pt x="14931" y="21236"/>
                </a:cubicBezTo>
                <a:close/>
                <a:moveTo>
                  <a:pt x="14638" y="21278"/>
                </a:moveTo>
                <a:cubicBezTo>
                  <a:pt x="14642" y="21275"/>
                  <a:pt x="14647" y="21272"/>
                  <a:pt x="14647" y="21272"/>
                </a:cubicBezTo>
                <a:cubicBezTo>
                  <a:pt x="14647" y="21272"/>
                  <a:pt x="14642" y="21275"/>
                  <a:pt x="14638" y="21278"/>
                </a:cubicBezTo>
                <a:cubicBezTo>
                  <a:pt x="14634" y="21278"/>
                  <a:pt x="14638" y="21278"/>
                  <a:pt x="14638" y="21278"/>
                </a:cubicBezTo>
                <a:close/>
                <a:moveTo>
                  <a:pt x="4567" y="21281"/>
                </a:moveTo>
                <a:cubicBezTo>
                  <a:pt x="4558" y="21265"/>
                  <a:pt x="4546" y="21252"/>
                  <a:pt x="4537" y="21236"/>
                </a:cubicBezTo>
                <a:cubicBezTo>
                  <a:pt x="4537" y="21236"/>
                  <a:pt x="4541" y="21236"/>
                  <a:pt x="4541" y="21236"/>
                </a:cubicBezTo>
                <a:cubicBezTo>
                  <a:pt x="4541" y="21252"/>
                  <a:pt x="4541" y="21268"/>
                  <a:pt x="4541" y="21281"/>
                </a:cubicBezTo>
                <a:lnTo>
                  <a:pt x="4541" y="21281"/>
                </a:lnTo>
                <a:cubicBezTo>
                  <a:pt x="4550" y="21281"/>
                  <a:pt x="4558" y="21281"/>
                  <a:pt x="4567" y="21281"/>
                </a:cubicBezTo>
                <a:cubicBezTo>
                  <a:pt x="4567" y="21281"/>
                  <a:pt x="4567" y="21281"/>
                  <a:pt x="4567" y="21281"/>
                </a:cubicBezTo>
                <a:close/>
                <a:moveTo>
                  <a:pt x="20813" y="21214"/>
                </a:moveTo>
                <a:cubicBezTo>
                  <a:pt x="20813" y="21223"/>
                  <a:pt x="20813" y="21230"/>
                  <a:pt x="20813" y="21239"/>
                </a:cubicBezTo>
                <a:cubicBezTo>
                  <a:pt x="20813" y="21239"/>
                  <a:pt x="20809" y="21239"/>
                  <a:pt x="20809" y="21239"/>
                </a:cubicBezTo>
                <a:cubicBezTo>
                  <a:pt x="20835" y="21230"/>
                  <a:pt x="20848" y="21223"/>
                  <a:pt x="20813" y="21214"/>
                </a:cubicBezTo>
                <a:lnTo>
                  <a:pt x="20813" y="21214"/>
                </a:lnTo>
                <a:close/>
                <a:moveTo>
                  <a:pt x="14875" y="21217"/>
                </a:moveTo>
                <a:cubicBezTo>
                  <a:pt x="14853" y="21223"/>
                  <a:pt x="14836" y="21230"/>
                  <a:pt x="14814" y="21236"/>
                </a:cubicBezTo>
                <a:cubicBezTo>
                  <a:pt x="14814" y="21236"/>
                  <a:pt x="14814" y="21236"/>
                  <a:pt x="14814" y="21236"/>
                </a:cubicBezTo>
                <a:cubicBezTo>
                  <a:pt x="14840" y="21230"/>
                  <a:pt x="14857" y="21223"/>
                  <a:pt x="14875" y="21217"/>
                </a:cubicBezTo>
                <a:cubicBezTo>
                  <a:pt x="14879" y="21217"/>
                  <a:pt x="14875" y="21217"/>
                  <a:pt x="14875" y="21217"/>
                </a:cubicBezTo>
                <a:close/>
                <a:moveTo>
                  <a:pt x="17446" y="21217"/>
                </a:moveTo>
                <a:cubicBezTo>
                  <a:pt x="17446" y="21207"/>
                  <a:pt x="17446" y="21201"/>
                  <a:pt x="17446" y="21191"/>
                </a:cubicBezTo>
                <a:cubicBezTo>
                  <a:pt x="17446" y="21191"/>
                  <a:pt x="17451" y="21191"/>
                  <a:pt x="17451" y="21191"/>
                </a:cubicBezTo>
                <a:cubicBezTo>
                  <a:pt x="17433" y="21201"/>
                  <a:pt x="17408" y="21207"/>
                  <a:pt x="17446" y="21217"/>
                </a:cubicBezTo>
                <a:lnTo>
                  <a:pt x="17446" y="21217"/>
                </a:lnTo>
                <a:close/>
                <a:moveTo>
                  <a:pt x="15644" y="21191"/>
                </a:moveTo>
                <a:cubicBezTo>
                  <a:pt x="15636" y="21204"/>
                  <a:pt x="15623" y="21220"/>
                  <a:pt x="15614" y="21233"/>
                </a:cubicBezTo>
                <a:lnTo>
                  <a:pt x="15614" y="21233"/>
                </a:lnTo>
                <a:cubicBezTo>
                  <a:pt x="15627" y="21223"/>
                  <a:pt x="15636" y="21207"/>
                  <a:pt x="15644" y="21191"/>
                </a:cubicBezTo>
                <a:cubicBezTo>
                  <a:pt x="15644" y="21194"/>
                  <a:pt x="15644" y="21191"/>
                  <a:pt x="15644" y="21191"/>
                </a:cubicBezTo>
                <a:close/>
                <a:moveTo>
                  <a:pt x="15498" y="21239"/>
                </a:moveTo>
                <a:cubicBezTo>
                  <a:pt x="15507" y="21239"/>
                  <a:pt x="15515" y="21239"/>
                  <a:pt x="15524" y="21239"/>
                </a:cubicBezTo>
                <a:cubicBezTo>
                  <a:pt x="15524" y="21239"/>
                  <a:pt x="15524" y="21236"/>
                  <a:pt x="15524" y="21236"/>
                </a:cubicBezTo>
                <a:cubicBezTo>
                  <a:pt x="15520" y="21236"/>
                  <a:pt x="15507" y="21236"/>
                  <a:pt x="15498" y="21239"/>
                </a:cubicBezTo>
                <a:lnTo>
                  <a:pt x="15498" y="21239"/>
                </a:lnTo>
                <a:close/>
                <a:moveTo>
                  <a:pt x="14582" y="21194"/>
                </a:moveTo>
                <a:cubicBezTo>
                  <a:pt x="14574" y="21207"/>
                  <a:pt x="14565" y="21223"/>
                  <a:pt x="14556" y="21236"/>
                </a:cubicBezTo>
                <a:lnTo>
                  <a:pt x="14556" y="21236"/>
                </a:lnTo>
                <a:lnTo>
                  <a:pt x="14569" y="21236"/>
                </a:lnTo>
                <a:lnTo>
                  <a:pt x="14582" y="21239"/>
                </a:lnTo>
                <a:cubicBezTo>
                  <a:pt x="14582" y="21239"/>
                  <a:pt x="14582" y="21239"/>
                  <a:pt x="14582" y="21239"/>
                </a:cubicBezTo>
                <a:cubicBezTo>
                  <a:pt x="14578" y="21223"/>
                  <a:pt x="14578" y="21207"/>
                  <a:pt x="14582" y="21194"/>
                </a:cubicBezTo>
                <a:cubicBezTo>
                  <a:pt x="14578" y="21191"/>
                  <a:pt x="14582" y="21194"/>
                  <a:pt x="14582" y="21194"/>
                </a:cubicBezTo>
                <a:close/>
                <a:moveTo>
                  <a:pt x="15675" y="21194"/>
                </a:moveTo>
                <a:cubicBezTo>
                  <a:pt x="15666" y="21188"/>
                  <a:pt x="15662" y="21182"/>
                  <a:pt x="15653" y="21178"/>
                </a:cubicBezTo>
                <a:cubicBezTo>
                  <a:pt x="15649" y="21185"/>
                  <a:pt x="15649" y="21191"/>
                  <a:pt x="15644" y="21194"/>
                </a:cubicBezTo>
                <a:cubicBezTo>
                  <a:pt x="15644" y="21194"/>
                  <a:pt x="15640" y="21191"/>
                  <a:pt x="15640" y="21191"/>
                </a:cubicBezTo>
                <a:cubicBezTo>
                  <a:pt x="15653" y="21191"/>
                  <a:pt x="15666" y="21191"/>
                  <a:pt x="15675" y="21194"/>
                </a:cubicBezTo>
                <a:cubicBezTo>
                  <a:pt x="15675" y="21191"/>
                  <a:pt x="15675" y="21194"/>
                  <a:pt x="15675" y="21194"/>
                </a:cubicBezTo>
                <a:close/>
                <a:moveTo>
                  <a:pt x="15468" y="21150"/>
                </a:moveTo>
                <a:cubicBezTo>
                  <a:pt x="15451" y="21150"/>
                  <a:pt x="15429" y="21150"/>
                  <a:pt x="15412" y="21150"/>
                </a:cubicBezTo>
                <a:cubicBezTo>
                  <a:pt x="15412" y="21150"/>
                  <a:pt x="15408" y="21153"/>
                  <a:pt x="15408" y="21153"/>
                </a:cubicBezTo>
                <a:cubicBezTo>
                  <a:pt x="15429" y="21150"/>
                  <a:pt x="15447" y="21150"/>
                  <a:pt x="15468" y="21150"/>
                </a:cubicBezTo>
                <a:lnTo>
                  <a:pt x="15468" y="21150"/>
                </a:lnTo>
                <a:close/>
                <a:moveTo>
                  <a:pt x="15111" y="21150"/>
                </a:moveTo>
                <a:cubicBezTo>
                  <a:pt x="15103" y="21150"/>
                  <a:pt x="15094" y="21150"/>
                  <a:pt x="15085" y="21150"/>
                </a:cubicBezTo>
                <a:cubicBezTo>
                  <a:pt x="15085" y="21150"/>
                  <a:pt x="15081" y="21153"/>
                  <a:pt x="15081" y="21153"/>
                </a:cubicBezTo>
                <a:cubicBezTo>
                  <a:pt x="15094" y="21150"/>
                  <a:pt x="15103" y="21150"/>
                  <a:pt x="15111" y="21150"/>
                </a:cubicBezTo>
                <a:lnTo>
                  <a:pt x="15111" y="21150"/>
                </a:lnTo>
                <a:close/>
                <a:moveTo>
                  <a:pt x="15029" y="21146"/>
                </a:moveTo>
                <a:cubicBezTo>
                  <a:pt x="15025" y="21162"/>
                  <a:pt x="15025" y="21175"/>
                  <a:pt x="15021" y="21191"/>
                </a:cubicBezTo>
                <a:cubicBezTo>
                  <a:pt x="15021" y="21191"/>
                  <a:pt x="15021" y="21191"/>
                  <a:pt x="15021" y="21188"/>
                </a:cubicBezTo>
                <a:cubicBezTo>
                  <a:pt x="15034" y="21175"/>
                  <a:pt x="15042" y="21162"/>
                  <a:pt x="15055" y="21146"/>
                </a:cubicBezTo>
                <a:cubicBezTo>
                  <a:pt x="15055" y="21146"/>
                  <a:pt x="15060" y="21150"/>
                  <a:pt x="15060" y="21150"/>
                </a:cubicBezTo>
                <a:cubicBezTo>
                  <a:pt x="15047" y="21150"/>
                  <a:pt x="15038" y="21150"/>
                  <a:pt x="15029" y="21146"/>
                </a:cubicBezTo>
                <a:cubicBezTo>
                  <a:pt x="15029" y="21146"/>
                  <a:pt x="15029" y="21146"/>
                  <a:pt x="15029" y="21146"/>
                </a:cubicBezTo>
                <a:close/>
                <a:moveTo>
                  <a:pt x="14879" y="21150"/>
                </a:moveTo>
                <a:cubicBezTo>
                  <a:pt x="14870" y="21150"/>
                  <a:pt x="14857" y="21150"/>
                  <a:pt x="14849" y="21150"/>
                </a:cubicBezTo>
                <a:cubicBezTo>
                  <a:pt x="14849" y="21150"/>
                  <a:pt x="14849" y="21146"/>
                  <a:pt x="14849" y="21146"/>
                </a:cubicBezTo>
                <a:cubicBezTo>
                  <a:pt x="14857" y="21159"/>
                  <a:pt x="14870" y="21175"/>
                  <a:pt x="14879" y="21188"/>
                </a:cubicBezTo>
                <a:lnTo>
                  <a:pt x="14875" y="21188"/>
                </a:lnTo>
                <a:cubicBezTo>
                  <a:pt x="14875" y="21178"/>
                  <a:pt x="14875" y="21162"/>
                  <a:pt x="14879" y="21150"/>
                </a:cubicBezTo>
                <a:cubicBezTo>
                  <a:pt x="14875" y="21150"/>
                  <a:pt x="14879" y="21150"/>
                  <a:pt x="14879" y="21150"/>
                </a:cubicBezTo>
                <a:close/>
                <a:moveTo>
                  <a:pt x="14612" y="21153"/>
                </a:moveTo>
                <a:cubicBezTo>
                  <a:pt x="14604" y="21166"/>
                  <a:pt x="14591" y="21182"/>
                  <a:pt x="14582" y="21194"/>
                </a:cubicBezTo>
                <a:cubicBezTo>
                  <a:pt x="14582" y="21194"/>
                  <a:pt x="14578" y="21191"/>
                  <a:pt x="14578" y="21191"/>
                </a:cubicBezTo>
                <a:cubicBezTo>
                  <a:pt x="14587" y="21191"/>
                  <a:pt x="14599" y="21191"/>
                  <a:pt x="14608" y="21194"/>
                </a:cubicBezTo>
                <a:lnTo>
                  <a:pt x="14608" y="21198"/>
                </a:lnTo>
                <a:cubicBezTo>
                  <a:pt x="14608" y="21182"/>
                  <a:pt x="14608" y="21166"/>
                  <a:pt x="14612" y="21153"/>
                </a:cubicBezTo>
                <a:lnTo>
                  <a:pt x="14612" y="21153"/>
                </a:lnTo>
                <a:close/>
                <a:moveTo>
                  <a:pt x="15318" y="21127"/>
                </a:moveTo>
                <a:lnTo>
                  <a:pt x="15313" y="21134"/>
                </a:lnTo>
                <a:cubicBezTo>
                  <a:pt x="15313" y="21134"/>
                  <a:pt x="15322" y="21130"/>
                  <a:pt x="15318" y="21127"/>
                </a:cubicBezTo>
                <a:cubicBezTo>
                  <a:pt x="15322" y="21130"/>
                  <a:pt x="15318" y="21127"/>
                  <a:pt x="15318" y="21127"/>
                </a:cubicBezTo>
                <a:close/>
                <a:moveTo>
                  <a:pt x="20284" y="21150"/>
                </a:moveTo>
                <a:cubicBezTo>
                  <a:pt x="20280" y="21146"/>
                  <a:pt x="20271" y="21143"/>
                  <a:pt x="20267" y="21140"/>
                </a:cubicBezTo>
                <a:cubicBezTo>
                  <a:pt x="20267" y="21143"/>
                  <a:pt x="20276" y="21146"/>
                  <a:pt x="20284" y="21150"/>
                </a:cubicBezTo>
                <a:cubicBezTo>
                  <a:pt x="20280" y="21150"/>
                  <a:pt x="20284" y="21150"/>
                  <a:pt x="20284" y="21150"/>
                </a:cubicBezTo>
                <a:close/>
                <a:moveTo>
                  <a:pt x="15730" y="21150"/>
                </a:moveTo>
                <a:cubicBezTo>
                  <a:pt x="15739" y="21150"/>
                  <a:pt x="15752" y="21150"/>
                  <a:pt x="15761" y="21153"/>
                </a:cubicBezTo>
                <a:cubicBezTo>
                  <a:pt x="15761" y="21137"/>
                  <a:pt x="15761" y="21121"/>
                  <a:pt x="15761" y="21108"/>
                </a:cubicBezTo>
                <a:lnTo>
                  <a:pt x="15761" y="21108"/>
                </a:lnTo>
                <a:cubicBezTo>
                  <a:pt x="15752" y="21121"/>
                  <a:pt x="15743" y="21137"/>
                  <a:pt x="15730" y="21150"/>
                </a:cubicBezTo>
                <a:cubicBezTo>
                  <a:pt x="15735" y="21150"/>
                  <a:pt x="15730" y="21150"/>
                  <a:pt x="15730" y="21150"/>
                </a:cubicBezTo>
                <a:close/>
                <a:moveTo>
                  <a:pt x="15558" y="21108"/>
                </a:moveTo>
                <a:cubicBezTo>
                  <a:pt x="15550" y="21108"/>
                  <a:pt x="15537" y="21108"/>
                  <a:pt x="15528" y="21108"/>
                </a:cubicBezTo>
                <a:cubicBezTo>
                  <a:pt x="15528" y="21124"/>
                  <a:pt x="15528" y="21137"/>
                  <a:pt x="15528" y="21153"/>
                </a:cubicBezTo>
                <a:lnTo>
                  <a:pt x="15528" y="21150"/>
                </a:lnTo>
                <a:cubicBezTo>
                  <a:pt x="15537" y="21134"/>
                  <a:pt x="15546" y="21121"/>
                  <a:pt x="15558" y="21108"/>
                </a:cubicBezTo>
                <a:cubicBezTo>
                  <a:pt x="15554" y="21105"/>
                  <a:pt x="15558" y="21108"/>
                  <a:pt x="15558" y="21108"/>
                </a:cubicBezTo>
                <a:close/>
                <a:moveTo>
                  <a:pt x="15378" y="21150"/>
                </a:moveTo>
                <a:cubicBezTo>
                  <a:pt x="15386" y="21150"/>
                  <a:pt x="15399" y="21150"/>
                  <a:pt x="15408" y="21150"/>
                </a:cubicBezTo>
                <a:cubicBezTo>
                  <a:pt x="15408" y="21150"/>
                  <a:pt x="15404" y="21153"/>
                  <a:pt x="15404" y="21153"/>
                </a:cubicBezTo>
                <a:cubicBezTo>
                  <a:pt x="15404" y="21137"/>
                  <a:pt x="15404" y="21124"/>
                  <a:pt x="15408" y="21108"/>
                </a:cubicBezTo>
                <a:cubicBezTo>
                  <a:pt x="15399" y="21108"/>
                  <a:pt x="15386" y="21108"/>
                  <a:pt x="15378" y="21111"/>
                </a:cubicBezTo>
                <a:cubicBezTo>
                  <a:pt x="15378" y="21111"/>
                  <a:pt x="15382" y="21108"/>
                  <a:pt x="15382" y="21108"/>
                </a:cubicBezTo>
                <a:cubicBezTo>
                  <a:pt x="15378" y="21121"/>
                  <a:pt x="15378" y="21134"/>
                  <a:pt x="15378" y="21150"/>
                </a:cubicBezTo>
                <a:lnTo>
                  <a:pt x="15378" y="21150"/>
                </a:lnTo>
                <a:close/>
                <a:moveTo>
                  <a:pt x="15236" y="21153"/>
                </a:moveTo>
                <a:cubicBezTo>
                  <a:pt x="15236" y="21150"/>
                  <a:pt x="15236" y="21146"/>
                  <a:pt x="15240" y="21143"/>
                </a:cubicBezTo>
                <a:cubicBezTo>
                  <a:pt x="15240" y="21146"/>
                  <a:pt x="15236" y="21150"/>
                  <a:pt x="15236" y="21153"/>
                </a:cubicBezTo>
                <a:cubicBezTo>
                  <a:pt x="15236" y="21153"/>
                  <a:pt x="15236" y="21153"/>
                  <a:pt x="15236" y="21153"/>
                </a:cubicBezTo>
                <a:close/>
                <a:moveTo>
                  <a:pt x="15197" y="21153"/>
                </a:moveTo>
                <a:cubicBezTo>
                  <a:pt x="15189" y="21137"/>
                  <a:pt x="15180" y="21124"/>
                  <a:pt x="15171" y="21108"/>
                </a:cubicBezTo>
                <a:lnTo>
                  <a:pt x="15167" y="21108"/>
                </a:lnTo>
                <a:cubicBezTo>
                  <a:pt x="15176" y="21124"/>
                  <a:pt x="15184" y="21140"/>
                  <a:pt x="15197" y="21153"/>
                </a:cubicBezTo>
                <a:lnTo>
                  <a:pt x="15197" y="21153"/>
                </a:lnTo>
                <a:close/>
                <a:moveTo>
                  <a:pt x="15085" y="21108"/>
                </a:moveTo>
                <a:cubicBezTo>
                  <a:pt x="15077" y="21108"/>
                  <a:pt x="15064" y="21108"/>
                  <a:pt x="15055" y="21108"/>
                </a:cubicBezTo>
                <a:lnTo>
                  <a:pt x="15055" y="21108"/>
                </a:lnTo>
                <a:cubicBezTo>
                  <a:pt x="15055" y="21124"/>
                  <a:pt x="15055" y="21137"/>
                  <a:pt x="15055" y="21153"/>
                </a:cubicBezTo>
                <a:cubicBezTo>
                  <a:pt x="15055" y="21153"/>
                  <a:pt x="15051" y="21150"/>
                  <a:pt x="15051" y="21150"/>
                </a:cubicBezTo>
                <a:cubicBezTo>
                  <a:pt x="15064" y="21150"/>
                  <a:pt x="15072" y="21150"/>
                  <a:pt x="15085" y="21150"/>
                </a:cubicBezTo>
                <a:cubicBezTo>
                  <a:pt x="15085" y="21150"/>
                  <a:pt x="15081" y="21153"/>
                  <a:pt x="15081" y="21153"/>
                </a:cubicBezTo>
                <a:cubicBezTo>
                  <a:pt x="15081" y="21137"/>
                  <a:pt x="15081" y="21121"/>
                  <a:pt x="15085" y="21108"/>
                </a:cubicBezTo>
                <a:lnTo>
                  <a:pt x="15085" y="21108"/>
                </a:lnTo>
                <a:close/>
                <a:moveTo>
                  <a:pt x="14694" y="21150"/>
                </a:moveTo>
                <a:cubicBezTo>
                  <a:pt x="14694" y="21134"/>
                  <a:pt x="14694" y="21121"/>
                  <a:pt x="14698" y="21105"/>
                </a:cubicBezTo>
                <a:lnTo>
                  <a:pt x="14703" y="21105"/>
                </a:lnTo>
                <a:cubicBezTo>
                  <a:pt x="14694" y="21105"/>
                  <a:pt x="14681" y="21105"/>
                  <a:pt x="14673" y="21105"/>
                </a:cubicBezTo>
                <a:cubicBezTo>
                  <a:pt x="14673" y="21105"/>
                  <a:pt x="14677" y="21105"/>
                  <a:pt x="14677" y="21105"/>
                </a:cubicBezTo>
                <a:cubicBezTo>
                  <a:pt x="14681" y="21121"/>
                  <a:pt x="14690" y="21134"/>
                  <a:pt x="14694" y="21150"/>
                </a:cubicBezTo>
                <a:lnTo>
                  <a:pt x="14694" y="21150"/>
                </a:lnTo>
                <a:close/>
                <a:moveTo>
                  <a:pt x="14286" y="21150"/>
                </a:moveTo>
                <a:cubicBezTo>
                  <a:pt x="14286" y="21143"/>
                  <a:pt x="14290" y="21137"/>
                  <a:pt x="14294" y="21130"/>
                </a:cubicBezTo>
                <a:cubicBezTo>
                  <a:pt x="14290" y="21137"/>
                  <a:pt x="14290" y="21143"/>
                  <a:pt x="14286" y="21150"/>
                </a:cubicBezTo>
                <a:lnTo>
                  <a:pt x="14286" y="21150"/>
                </a:lnTo>
                <a:close/>
                <a:moveTo>
                  <a:pt x="14225" y="21108"/>
                </a:moveTo>
                <a:cubicBezTo>
                  <a:pt x="14225" y="21108"/>
                  <a:pt x="14225" y="21108"/>
                  <a:pt x="14225" y="21108"/>
                </a:cubicBezTo>
                <a:cubicBezTo>
                  <a:pt x="14230" y="21108"/>
                  <a:pt x="14225" y="21108"/>
                  <a:pt x="14225" y="21108"/>
                </a:cubicBezTo>
                <a:close/>
                <a:moveTo>
                  <a:pt x="14105" y="21153"/>
                </a:moveTo>
                <a:lnTo>
                  <a:pt x="14101" y="21146"/>
                </a:lnTo>
                <a:cubicBezTo>
                  <a:pt x="14105" y="21143"/>
                  <a:pt x="14105" y="21153"/>
                  <a:pt x="14105" y="21153"/>
                </a:cubicBezTo>
                <a:cubicBezTo>
                  <a:pt x="14105" y="21153"/>
                  <a:pt x="14105" y="21153"/>
                  <a:pt x="14105" y="21153"/>
                </a:cubicBezTo>
                <a:close/>
                <a:moveTo>
                  <a:pt x="14582" y="21085"/>
                </a:moveTo>
                <a:cubicBezTo>
                  <a:pt x="14582" y="21089"/>
                  <a:pt x="14578" y="21092"/>
                  <a:pt x="14578" y="21095"/>
                </a:cubicBezTo>
                <a:cubicBezTo>
                  <a:pt x="14578" y="21092"/>
                  <a:pt x="14582" y="21089"/>
                  <a:pt x="14582" y="21085"/>
                </a:cubicBezTo>
                <a:lnTo>
                  <a:pt x="14582" y="21085"/>
                </a:lnTo>
                <a:close/>
                <a:moveTo>
                  <a:pt x="15821" y="21105"/>
                </a:moveTo>
                <a:cubicBezTo>
                  <a:pt x="15829" y="21089"/>
                  <a:pt x="15842" y="21076"/>
                  <a:pt x="15851" y="21060"/>
                </a:cubicBezTo>
                <a:cubicBezTo>
                  <a:pt x="15842" y="21060"/>
                  <a:pt x="15829" y="21060"/>
                  <a:pt x="15821" y="21063"/>
                </a:cubicBezTo>
                <a:cubicBezTo>
                  <a:pt x="15821" y="21063"/>
                  <a:pt x="15825" y="21060"/>
                  <a:pt x="15825" y="21060"/>
                </a:cubicBezTo>
                <a:cubicBezTo>
                  <a:pt x="15821" y="21076"/>
                  <a:pt x="15821" y="21092"/>
                  <a:pt x="15821" y="21105"/>
                </a:cubicBezTo>
                <a:cubicBezTo>
                  <a:pt x="15825" y="21108"/>
                  <a:pt x="15821" y="21105"/>
                  <a:pt x="15821" y="21105"/>
                </a:cubicBezTo>
                <a:close/>
                <a:moveTo>
                  <a:pt x="15644" y="21063"/>
                </a:moveTo>
                <a:cubicBezTo>
                  <a:pt x="15636" y="21063"/>
                  <a:pt x="15623" y="21063"/>
                  <a:pt x="15614" y="21063"/>
                </a:cubicBezTo>
                <a:lnTo>
                  <a:pt x="15619" y="21060"/>
                </a:lnTo>
                <a:cubicBezTo>
                  <a:pt x="15623" y="21066"/>
                  <a:pt x="15627" y="21073"/>
                  <a:pt x="15632" y="21079"/>
                </a:cubicBezTo>
                <a:cubicBezTo>
                  <a:pt x="15636" y="21073"/>
                  <a:pt x="15640" y="21066"/>
                  <a:pt x="15644" y="21063"/>
                </a:cubicBezTo>
                <a:cubicBezTo>
                  <a:pt x="15644" y="21060"/>
                  <a:pt x="15644" y="21063"/>
                  <a:pt x="15644" y="21063"/>
                </a:cubicBezTo>
                <a:close/>
                <a:moveTo>
                  <a:pt x="15589" y="21063"/>
                </a:moveTo>
                <a:cubicBezTo>
                  <a:pt x="15580" y="21063"/>
                  <a:pt x="15567" y="21063"/>
                  <a:pt x="15558" y="21063"/>
                </a:cubicBezTo>
                <a:cubicBezTo>
                  <a:pt x="15558" y="21063"/>
                  <a:pt x="15563" y="21060"/>
                  <a:pt x="15563" y="21060"/>
                </a:cubicBezTo>
                <a:cubicBezTo>
                  <a:pt x="15563" y="21076"/>
                  <a:pt x="15563" y="21092"/>
                  <a:pt x="15563" y="21105"/>
                </a:cubicBezTo>
                <a:cubicBezTo>
                  <a:pt x="15563" y="21105"/>
                  <a:pt x="15558" y="21105"/>
                  <a:pt x="15558" y="21105"/>
                </a:cubicBezTo>
                <a:cubicBezTo>
                  <a:pt x="15563" y="21092"/>
                  <a:pt x="15576" y="21076"/>
                  <a:pt x="15589" y="21063"/>
                </a:cubicBezTo>
                <a:lnTo>
                  <a:pt x="15589" y="21063"/>
                </a:lnTo>
                <a:close/>
                <a:moveTo>
                  <a:pt x="15352" y="21105"/>
                </a:moveTo>
                <a:cubicBezTo>
                  <a:pt x="15361" y="21105"/>
                  <a:pt x="15369" y="21101"/>
                  <a:pt x="15382" y="21105"/>
                </a:cubicBezTo>
                <a:lnTo>
                  <a:pt x="15378" y="21108"/>
                </a:lnTo>
                <a:cubicBezTo>
                  <a:pt x="15378" y="21092"/>
                  <a:pt x="15378" y="21076"/>
                  <a:pt x="15378" y="21063"/>
                </a:cubicBezTo>
                <a:lnTo>
                  <a:pt x="15382" y="21066"/>
                </a:lnTo>
                <a:cubicBezTo>
                  <a:pt x="15369" y="21079"/>
                  <a:pt x="15361" y="21092"/>
                  <a:pt x="15352" y="21105"/>
                </a:cubicBezTo>
                <a:cubicBezTo>
                  <a:pt x="15352" y="21108"/>
                  <a:pt x="15352" y="21105"/>
                  <a:pt x="15352" y="21105"/>
                </a:cubicBezTo>
                <a:close/>
                <a:moveTo>
                  <a:pt x="15322" y="21105"/>
                </a:moveTo>
                <a:cubicBezTo>
                  <a:pt x="15313" y="21089"/>
                  <a:pt x="15305" y="21076"/>
                  <a:pt x="15296" y="21060"/>
                </a:cubicBezTo>
                <a:lnTo>
                  <a:pt x="15296" y="21060"/>
                </a:lnTo>
                <a:cubicBezTo>
                  <a:pt x="15300" y="21076"/>
                  <a:pt x="15309" y="21092"/>
                  <a:pt x="15322" y="21105"/>
                </a:cubicBezTo>
                <a:lnTo>
                  <a:pt x="15322" y="21105"/>
                </a:lnTo>
                <a:close/>
                <a:moveTo>
                  <a:pt x="15167" y="21108"/>
                </a:moveTo>
                <a:cubicBezTo>
                  <a:pt x="15171" y="21095"/>
                  <a:pt x="15171" y="21079"/>
                  <a:pt x="15176" y="21066"/>
                </a:cubicBezTo>
                <a:lnTo>
                  <a:pt x="15176" y="21066"/>
                </a:lnTo>
                <a:cubicBezTo>
                  <a:pt x="15171" y="21079"/>
                  <a:pt x="15171" y="21095"/>
                  <a:pt x="15167" y="21108"/>
                </a:cubicBezTo>
                <a:cubicBezTo>
                  <a:pt x="15167" y="21111"/>
                  <a:pt x="15167" y="21108"/>
                  <a:pt x="15167" y="21108"/>
                </a:cubicBezTo>
                <a:close/>
                <a:moveTo>
                  <a:pt x="15081" y="21063"/>
                </a:moveTo>
                <a:cubicBezTo>
                  <a:pt x="15081" y="21076"/>
                  <a:pt x="15081" y="21092"/>
                  <a:pt x="15081" y="21105"/>
                </a:cubicBezTo>
                <a:cubicBezTo>
                  <a:pt x="15081" y="21105"/>
                  <a:pt x="15085" y="21105"/>
                  <a:pt x="15085" y="21105"/>
                </a:cubicBezTo>
                <a:cubicBezTo>
                  <a:pt x="15085" y="21092"/>
                  <a:pt x="15085" y="21076"/>
                  <a:pt x="15081" y="21063"/>
                </a:cubicBezTo>
                <a:cubicBezTo>
                  <a:pt x="15085" y="21060"/>
                  <a:pt x="15081" y="21063"/>
                  <a:pt x="15081" y="21063"/>
                </a:cubicBezTo>
                <a:close/>
                <a:moveTo>
                  <a:pt x="15055" y="21105"/>
                </a:moveTo>
                <a:cubicBezTo>
                  <a:pt x="15055" y="21089"/>
                  <a:pt x="15055" y="21076"/>
                  <a:pt x="15055" y="21060"/>
                </a:cubicBezTo>
                <a:cubicBezTo>
                  <a:pt x="15055" y="21060"/>
                  <a:pt x="15055" y="21056"/>
                  <a:pt x="15055" y="21056"/>
                </a:cubicBezTo>
                <a:cubicBezTo>
                  <a:pt x="15051" y="21076"/>
                  <a:pt x="15051" y="21092"/>
                  <a:pt x="15055" y="21105"/>
                </a:cubicBezTo>
                <a:lnTo>
                  <a:pt x="15055" y="21105"/>
                </a:lnTo>
                <a:close/>
                <a:moveTo>
                  <a:pt x="14728" y="21063"/>
                </a:moveTo>
                <a:cubicBezTo>
                  <a:pt x="14720" y="21063"/>
                  <a:pt x="14707" y="21063"/>
                  <a:pt x="14698" y="21063"/>
                </a:cubicBezTo>
                <a:lnTo>
                  <a:pt x="14698" y="21060"/>
                </a:lnTo>
                <a:cubicBezTo>
                  <a:pt x="14698" y="21076"/>
                  <a:pt x="14698" y="21092"/>
                  <a:pt x="14698" y="21105"/>
                </a:cubicBezTo>
                <a:cubicBezTo>
                  <a:pt x="14698" y="21105"/>
                  <a:pt x="14694" y="21105"/>
                  <a:pt x="14694" y="21105"/>
                </a:cubicBezTo>
                <a:cubicBezTo>
                  <a:pt x="14707" y="21092"/>
                  <a:pt x="14716" y="21076"/>
                  <a:pt x="14728" y="21063"/>
                </a:cubicBezTo>
                <a:cubicBezTo>
                  <a:pt x="14728" y="21063"/>
                  <a:pt x="14728" y="21063"/>
                  <a:pt x="14728" y="21063"/>
                </a:cubicBezTo>
                <a:close/>
                <a:moveTo>
                  <a:pt x="14673" y="21105"/>
                </a:moveTo>
                <a:cubicBezTo>
                  <a:pt x="14673" y="21092"/>
                  <a:pt x="14673" y="21076"/>
                  <a:pt x="14673" y="21063"/>
                </a:cubicBezTo>
                <a:lnTo>
                  <a:pt x="14673" y="21060"/>
                </a:lnTo>
                <a:cubicBezTo>
                  <a:pt x="14668" y="21076"/>
                  <a:pt x="14668" y="21092"/>
                  <a:pt x="14673" y="21105"/>
                </a:cubicBezTo>
                <a:lnTo>
                  <a:pt x="14673" y="21105"/>
                </a:lnTo>
                <a:close/>
                <a:moveTo>
                  <a:pt x="14462" y="21108"/>
                </a:moveTo>
                <a:cubicBezTo>
                  <a:pt x="14462" y="21092"/>
                  <a:pt x="14462" y="21079"/>
                  <a:pt x="14462" y="21063"/>
                </a:cubicBezTo>
                <a:lnTo>
                  <a:pt x="14458" y="21060"/>
                </a:lnTo>
                <a:cubicBezTo>
                  <a:pt x="14462" y="21076"/>
                  <a:pt x="14458" y="21092"/>
                  <a:pt x="14462" y="21108"/>
                </a:cubicBezTo>
                <a:cubicBezTo>
                  <a:pt x="14458" y="21108"/>
                  <a:pt x="14462" y="21108"/>
                  <a:pt x="14462" y="21108"/>
                </a:cubicBezTo>
                <a:close/>
                <a:moveTo>
                  <a:pt x="15700" y="21063"/>
                </a:moveTo>
                <a:cubicBezTo>
                  <a:pt x="15700" y="21056"/>
                  <a:pt x="15700" y="21047"/>
                  <a:pt x="15700" y="21040"/>
                </a:cubicBezTo>
                <a:cubicBezTo>
                  <a:pt x="15679" y="21047"/>
                  <a:pt x="15662" y="21056"/>
                  <a:pt x="15640" y="21063"/>
                </a:cubicBezTo>
                <a:cubicBezTo>
                  <a:pt x="15640" y="21063"/>
                  <a:pt x="15636" y="21060"/>
                  <a:pt x="15640" y="21060"/>
                </a:cubicBezTo>
                <a:cubicBezTo>
                  <a:pt x="15662" y="21060"/>
                  <a:pt x="15683" y="21060"/>
                  <a:pt x="15700" y="21063"/>
                </a:cubicBezTo>
                <a:lnTo>
                  <a:pt x="15700" y="21063"/>
                </a:lnTo>
                <a:close/>
                <a:moveTo>
                  <a:pt x="15296" y="21060"/>
                </a:moveTo>
                <a:cubicBezTo>
                  <a:pt x="15292" y="21060"/>
                  <a:pt x="15288" y="21056"/>
                  <a:pt x="15283" y="21056"/>
                </a:cubicBezTo>
                <a:cubicBezTo>
                  <a:pt x="15288" y="21056"/>
                  <a:pt x="15292" y="21060"/>
                  <a:pt x="15296" y="21060"/>
                </a:cubicBezTo>
                <a:cubicBezTo>
                  <a:pt x="15296" y="21060"/>
                  <a:pt x="15296" y="21060"/>
                  <a:pt x="15296" y="21060"/>
                </a:cubicBezTo>
                <a:close/>
                <a:moveTo>
                  <a:pt x="14346" y="21040"/>
                </a:moveTo>
                <a:cubicBezTo>
                  <a:pt x="14341" y="21044"/>
                  <a:pt x="14337" y="21050"/>
                  <a:pt x="14341" y="21047"/>
                </a:cubicBezTo>
                <a:cubicBezTo>
                  <a:pt x="14337" y="21047"/>
                  <a:pt x="14341" y="21044"/>
                  <a:pt x="14346" y="21040"/>
                </a:cubicBezTo>
                <a:cubicBezTo>
                  <a:pt x="14346" y="21040"/>
                  <a:pt x="14346" y="21040"/>
                  <a:pt x="14346" y="21040"/>
                </a:cubicBezTo>
                <a:close/>
                <a:moveTo>
                  <a:pt x="10531" y="21037"/>
                </a:moveTo>
                <a:cubicBezTo>
                  <a:pt x="10527" y="21044"/>
                  <a:pt x="10527" y="21047"/>
                  <a:pt x="10523" y="21053"/>
                </a:cubicBezTo>
                <a:cubicBezTo>
                  <a:pt x="10527" y="21050"/>
                  <a:pt x="10531" y="21044"/>
                  <a:pt x="10531" y="21037"/>
                </a:cubicBezTo>
                <a:cubicBezTo>
                  <a:pt x="10536" y="21040"/>
                  <a:pt x="10531" y="21037"/>
                  <a:pt x="10531" y="21037"/>
                </a:cubicBezTo>
                <a:close/>
                <a:moveTo>
                  <a:pt x="15614" y="21063"/>
                </a:moveTo>
                <a:cubicBezTo>
                  <a:pt x="15614" y="21047"/>
                  <a:pt x="15614" y="21034"/>
                  <a:pt x="15619" y="21018"/>
                </a:cubicBezTo>
                <a:cubicBezTo>
                  <a:pt x="15610" y="21018"/>
                  <a:pt x="15597" y="21018"/>
                  <a:pt x="15589" y="21018"/>
                </a:cubicBezTo>
                <a:lnTo>
                  <a:pt x="15593" y="21015"/>
                </a:lnTo>
                <a:cubicBezTo>
                  <a:pt x="15593" y="21031"/>
                  <a:pt x="15593" y="21047"/>
                  <a:pt x="15593" y="21060"/>
                </a:cubicBezTo>
                <a:cubicBezTo>
                  <a:pt x="15593" y="21060"/>
                  <a:pt x="15589" y="21056"/>
                  <a:pt x="15589" y="21056"/>
                </a:cubicBezTo>
                <a:cubicBezTo>
                  <a:pt x="15593" y="21060"/>
                  <a:pt x="15606" y="21060"/>
                  <a:pt x="15614" y="21063"/>
                </a:cubicBezTo>
                <a:lnTo>
                  <a:pt x="15614" y="21063"/>
                </a:lnTo>
                <a:close/>
                <a:moveTo>
                  <a:pt x="15378" y="21060"/>
                </a:moveTo>
                <a:cubicBezTo>
                  <a:pt x="15386" y="21060"/>
                  <a:pt x="15399" y="21060"/>
                  <a:pt x="15408" y="21060"/>
                </a:cubicBezTo>
                <a:cubicBezTo>
                  <a:pt x="15408" y="21044"/>
                  <a:pt x="15408" y="21031"/>
                  <a:pt x="15408" y="21015"/>
                </a:cubicBezTo>
                <a:lnTo>
                  <a:pt x="15408" y="21018"/>
                </a:lnTo>
                <a:cubicBezTo>
                  <a:pt x="15399" y="21018"/>
                  <a:pt x="15391" y="21018"/>
                  <a:pt x="15382" y="21015"/>
                </a:cubicBezTo>
                <a:cubicBezTo>
                  <a:pt x="15382" y="21015"/>
                  <a:pt x="15382" y="21015"/>
                  <a:pt x="15382" y="21015"/>
                </a:cubicBezTo>
                <a:cubicBezTo>
                  <a:pt x="15382" y="21031"/>
                  <a:pt x="15382" y="21047"/>
                  <a:pt x="15378" y="21060"/>
                </a:cubicBezTo>
                <a:lnTo>
                  <a:pt x="15378" y="21060"/>
                </a:lnTo>
                <a:close/>
                <a:moveTo>
                  <a:pt x="15176" y="21066"/>
                </a:moveTo>
                <a:cubicBezTo>
                  <a:pt x="15184" y="21050"/>
                  <a:pt x="15193" y="21034"/>
                  <a:pt x="15201" y="21015"/>
                </a:cubicBezTo>
                <a:cubicBezTo>
                  <a:pt x="15201" y="21015"/>
                  <a:pt x="15201" y="21015"/>
                  <a:pt x="15201" y="21015"/>
                </a:cubicBezTo>
                <a:cubicBezTo>
                  <a:pt x="15189" y="21031"/>
                  <a:pt x="15184" y="21047"/>
                  <a:pt x="15176" y="21066"/>
                </a:cubicBezTo>
                <a:cubicBezTo>
                  <a:pt x="15176" y="21066"/>
                  <a:pt x="15176" y="21066"/>
                  <a:pt x="15176" y="21066"/>
                </a:cubicBezTo>
                <a:close/>
                <a:moveTo>
                  <a:pt x="14582" y="21018"/>
                </a:moveTo>
                <a:cubicBezTo>
                  <a:pt x="14582" y="21024"/>
                  <a:pt x="14582" y="21034"/>
                  <a:pt x="14582" y="21040"/>
                </a:cubicBezTo>
                <a:cubicBezTo>
                  <a:pt x="14582" y="21040"/>
                  <a:pt x="14578" y="21040"/>
                  <a:pt x="14578" y="21040"/>
                </a:cubicBezTo>
                <a:cubicBezTo>
                  <a:pt x="14587" y="21037"/>
                  <a:pt x="14595" y="21034"/>
                  <a:pt x="14604" y="21031"/>
                </a:cubicBezTo>
                <a:cubicBezTo>
                  <a:pt x="14595" y="21024"/>
                  <a:pt x="14587" y="21021"/>
                  <a:pt x="14582" y="21018"/>
                </a:cubicBezTo>
                <a:lnTo>
                  <a:pt x="14582" y="21018"/>
                </a:lnTo>
                <a:close/>
                <a:moveTo>
                  <a:pt x="14462" y="21060"/>
                </a:moveTo>
                <a:cubicBezTo>
                  <a:pt x="14470" y="21060"/>
                  <a:pt x="14483" y="21060"/>
                  <a:pt x="14492" y="21060"/>
                </a:cubicBezTo>
                <a:cubicBezTo>
                  <a:pt x="14492" y="21060"/>
                  <a:pt x="14492" y="21060"/>
                  <a:pt x="14492" y="21060"/>
                </a:cubicBezTo>
                <a:cubicBezTo>
                  <a:pt x="14492" y="21044"/>
                  <a:pt x="14492" y="21031"/>
                  <a:pt x="14492" y="21015"/>
                </a:cubicBezTo>
                <a:cubicBezTo>
                  <a:pt x="14492" y="21015"/>
                  <a:pt x="14496" y="21018"/>
                  <a:pt x="14496" y="21018"/>
                </a:cubicBezTo>
                <a:cubicBezTo>
                  <a:pt x="14483" y="21034"/>
                  <a:pt x="14475" y="21047"/>
                  <a:pt x="14462" y="21060"/>
                </a:cubicBezTo>
                <a:cubicBezTo>
                  <a:pt x="14462" y="21063"/>
                  <a:pt x="14462" y="21060"/>
                  <a:pt x="14462" y="21060"/>
                </a:cubicBezTo>
                <a:close/>
                <a:moveTo>
                  <a:pt x="14286" y="21018"/>
                </a:moveTo>
                <a:cubicBezTo>
                  <a:pt x="14281" y="21021"/>
                  <a:pt x="14273" y="21024"/>
                  <a:pt x="14277" y="21024"/>
                </a:cubicBezTo>
                <a:cubicBezTo>
                  <a:pt x="14273" y="21024"/>
                  <a:pt x="14281" y="21021"/>
                  <a:pt x="14286" y="21018"/>
                </a:cubicBezTo>
                <a:cubicBezTo>
                  <a:pt x="14290" y="21021"/>
                  <a:pt x="14286" y="21018"/>
                  <a:pt x="14286" y="21018"/>
                </a:cubicBezTo>
                <a:close/>
                <a:moveTo>
                  <a:pt x="13963" y="21028"/>
                </a:moveTo>
                <a:lnTo>
                  <a:pt x="13954" y="21024"/>
                </a:lnTo>
                <a:lnTo>
                  <a:pt x="13954" y="21031"/>
                </a:lnTo>
                <a:lnTo>
                  <a:pt x="13963" y="21028"/>
                </a:lnTo>
                <a:close/>
                <a:moveTo>
                  <a:pt x="14935" y="20995"/>
                </a:moveTo>
                <a:cubicBezTo>
                  <a:pt x="14913" y="21002"/>
                  <a:pt x="14892" y="21008"/>
                  <a:pt x="14870" y="21015"/>
                </a:cubicBezTo>
                <a:cubicBezTo>
                  <a:pt x="14870" y="21015"/>
                  <a:pt x="14870" y="21015"/>
                  <a:pt x="14870" y="21015"/>
                </a:cubicBezTo>
                <a:cubicBezTo>
                  <a:pt x="14896" y="21008"/>
                  <a:pt x="14918" y="21005"/>
                  <a:pt x="14935" y="20995"/>
                </a:cubicBezTo>
                <a:lnTo>
                  <a:pt x="14935" y="20995"/>
                </a:lnTo>
                <a:close/>
                <a:moveTo>
                  <a:pt x="14049" y="21015"/>
                </a:moveTo>
                <a:cubicBezTo>
                  <a:pt x="14071" y="21015"/>
                  <a:pt x="14092" y="21015"/>
                  <a:pt x="14109" y="21015"/>
                </a:cubicBezTo>
                <a:lnTo>
                  <a:pt x="14109" y="21015"/>
                </a:lnTo>
                <a:cubicBezTo>
                  <a:pt x="14105" y="21008"/>
                  <a:pt x="14105" y="21002"/>
                  <a:pt x="14109" y="20995"/>
                </a:cubicBezTo>
                <a:cubicBezTo>
                  <a:pt x="14109" y="20995"/>
                  <a:pt x="14114" y="20999"/>
                  <a:pt x="14114" y="20999"/>
                </a:cubicBezTo>
                <a:cubicBezTo>
                  <a:pt x="14088" y="21005"/>
                  <a:pt x="14071" y="21008"/>
                  <a:pt x="14049" y="21015"/>
                </a:cubicBezTo>
                <a:lnTo>
                  <a:pt x="14049" y="21015"/>
                </a:lnTo>
                <a:close/>
                <a:moveTo>
                  <a:pt x="13813" y="21018"/>
                </a:moveTo>
                <a:cubicBezTo>
                  <a:pt x="13817" y="21012"/>
                  <a:pt x="13821" y="21008"/>
                  <a:pt x="13830" y="21002"/>
                </a:cubicBezTo>
                <a:cubicBezTo>
                  <a:pt x="13825" y="21008"/>
                  <a:pt x="13817" y="21012"/>
                  <a:pt x="13813" y="21018"/>
                </a:cubicBezTo>
                <a:cubicBezTo>
                  <a:pt x="13813" y="21018"/>
                  <a:pt x="13813" y="21018"/>
                  <a:pt x="13813" y="21018"/>
                </a:cubicBezTo>
                <a:close/>
                <a:moveTo>
                  <a:pt x="15554" y="21018"/>
                </a:moveTo>
                <a:cubicBezTo>
                  <a:pt x="15563" y="21018"/>
                  <a:pt x="15576" y="21018"/>
                  <a:pt x="15584" y="21018"/>
                </a:cubicBezTo>
                <a:cubicBezTo>
                  <a:pt x="15584" y="21018"/>
                  <a:pt x="15580" y="21021"/>
                  <a:pt x="15580" y="21021"/>
                </a:cubicBezTo>
                <a:cubicBezTo>
                  <a:pt x="15580" y="21005"/>
                  <a:pt x="15580" y="20989"/>
                  <a:pt x="15580" y="20976"/>
                </a:cubicBezTo>
                <a:cubicBezTo>
                  <a:pt x="15580" y="20976"/>
                  <a:pt x="15584" y="20976"/>
                  <a:pt x="15584" y="20976"/>
                </a:cubicBezTo>
                <a:cubicBezTo>
                  <a:pt x="15576" y="20989"/>
                  <a:pt x="15567" y="21002"/>
                  <a:pt x="15554" y="21018"/>
                </a:cubicBezTo>
                <a:lnTo>
                  <a:pt x="15554" y="21018"/>
                </a:lnTo>
                <a:close/>
                <a:moveTo>
                  <a:pt x="15111" y="21015"/>
                </a:moveTo>
                <a:cubicBezTo>
                  <a:pt x="15107" y="21012"/>
                  <a:pt x="15103" y="21008"/>
                  <a:pt x="15103" y="21008"/>
                </a:cubicBezTo>
                <a:cubicBezTo>
                  <a:pt x="15103" y="21012"/>
                  <a:pt x="15107" y="21015"/>
                  <a:pt x="15111" y="21015"/>
                </a:cubicBezTo>
                <a:lnTo>
                  <a:pt x="15111" y="21015"/>
                </a:lnTo>
                <a:close/>
                <a:moveTo>
                  <a:pt x="14935" y="20995"/>
                </a:moveTo>
                <a:cubicBezTo>
                  <a:pt x="14952" y="20989"/>
                  <a:pt x="14974" y="20979"/>
                  <a:pt x="14991" y="20973"/>
                </a:cubicBezTo>
                <a:cubicBezTo>
                  <a:pt x="14991" y="20973"/>
                  <a:pt x="14991" y="20976"/>
                  <a:pt x="14991" y="20976"/>
                </a:cubicBezTo>
                <a:cubicBezTo>
                  <a:pt x="14969" y="20976"/>
                  <a:pt x="14948" y="20976"/>
                  <a:pt x="14931" y="20979"/>
                </a:cubicBezTo>
                <a:lnTo>
                  <a:pt x="14935" y="20979"/>
                </a:lnTo>
                <a:cubicBezTo>
                  <a:pt x="14935" y="20983"/>
                  <a:pt x="14935" y="20989"/>
                  <a:pt x="14935" y="20995"/>
                </a:cubicBezTo>
                <a:cubicBezTo>
                  <a:pt x="14939" y="20999"/>
                  <a:pt x="14935" y="20995"/>
                  <a:pt x="14935" y="20995"/>
                </a:cubicBezTo>
                <a:close/>
                <a:moveTo>
                  <a:pt x="14707" y="20970"/>
                </a:moveTo>
                <a:cubicBezTo>
                  <a:pt x="14711" y="20976"/>
                  <a:pt x="14716" y="20983"/>
                  <a:pt x="14720" y="20989"/>
                </a:cubicBezTo>
                <a:cubicBezTo>
                  <a:pt x="14724" y="20983"/>
                  <a:pt x="14724" y="20976"/>
                  <a:pt x="14728" y="20973"/>
                </a:cubicBezTo>
                <a:cubicBezTo>
                  <a:pt x="14728" y="20973"/>
                  <a:pt x="14733" y="20976"/>
                  <a:pt x="14733" y="20976"/>
                </a:cubicBezTo>
                <a:cubicBezTo>
                  <a:pt x="14720" y="20976"/>
                  <a:pt x="14711" y="20973"/>
                  <a:pt x="14707" y="20970"/>
                </a:cubicBezTo>
                <a:lnTo>
                  <a:pt x="14707" y="20970"/>
                </a:lnTo>
                <a:close/>
                <a:moveTo>
                  <a:pt x="14582" y="20976"/>
                </a:moveTo>
                <a:cubicBezTo>
                  <a:pt x="14574" y="20976"/>
                  <a:pt x="14561" y="20976"/>
                  <a:pt x="14552" y="20976"/>
                </a:cubicBezTo>
                <a:lnTo>
                  <a:pt x="14552" y="20973"/>
                </a:lnTo>
                <a:cubicBezTo>
                  <a:pt x="14552" y="20989"/>
                  <a:pt x="14552" y="21005"/>
                  <a:pt x="14552" y="21018"/>
                </a:cubicBezTo>
                <a:cubicBezTo>
                  <a:pt x="14552" y="21018"/>
                  <a:pt x="14548" y="21015"/>
                  <a:pt x="14548" y="21015"/>
                </a:cubicBezTo>
                <a:cubicBezTo>
                  <a:pt x="14556" y="21015"/>
                  <a:pt x="14569" y="21015"/>
                  <a:pt x="14578" y="21015"/>
                </a:cubicBezTo>
                <a:cubicBezTo>
                  <a:pt x="14578" y="21015"/>
                  <a:pt x="14574" y="21018"/>
                  <a:pt x="14574" y="21018"/>
                </a:cubicBezTo>
                <a:cubicBezTo>
                  <a:pt x="14578" y="21005"/>
                  <a:pt x="14582" y="20989"/>
                  <a:pt x="14582" y="20976"/>
                </a:cubicBezTo>
                <a:cubicBezTo>
                  <a:pt x="14582" y="20973"/>
                  <a:pt x="14582" y="20976"/>
                  <a:pt x="14582" y="20976"/>
                </a:cubicBezTo>
                <a:close/>
                <a:moveTo>
                  <a:pt x="14496" y="20973"/>
                </a:moveTo>
                <a:cubicBezTo>
                  <a:pt x="14496" y="20989"/>
                  <a:pt x="14496" y="21005"/>
                  <a:pt x="14496" y="21018"/>
                </a:cubicBezTo>
                <a:cubicBezTo>
                  <a:pt x="14496" y="21018"/>
                  <a:pt x="14492" y="21015"/>
                  <a:pt x="14492" y="21015"/>
                </a:cubicBezTo>
                <a:cubicBezTo>
                  <a:pt x="14501" y="21015"/>
                  <a:pt x="14513" y="21015"/>
                  <a:pt x="14522" y="21015"/>
                </a:cubicBezTo>
                <a:cubicBezTo>
                  <a:pt x="14522" y="21015"/>
                  <a:pt x="14518" y="21018"/>
                  <a:pt x="14518" y="21018"/>
                </a:cubicBezTo>
                <a:cubicBezTo>
                  <a:pt x="14518" y="21002"/>
                  <a:pt x="14518" y="20986"/>
                  <a:pt x="14518" y="20973"/>
                </a:cubicBezTo>
                <a:lnTo>
                  <a:pt x="14518" y="20976"/>
                </a:lnTo>
                <a:cubicBezTo>
                  <a:pt x="14513" y="20973"/>
                  <a:pt x="14501" y="20973"/>
                  <a:pt x="14496" y="20973"/>
                </a:cubicBezTo>
                <a:lnTo>
                  <a:pt x="14496" y="20973"/>
                </a:lnTo>
                <a:close/>
                <a:moveTo>
                  <a:pt x="14402" y="20973"/>
                </a:moveTo>
                <a:cubicBezTo>
                  <a:pt x="14380" y="20973"/>
                  <a:pt x="14363" y="20973"/>
                  <a:pt x="14341" y="20973"/>
                </a:cubicBezTo>
                <a:cubicBezTo>
                  <a:pt x="14341" y="20973"/>
                  <a:pt x="14341" y="20976"/>
                  <a:pt x="14341" y="20976"/>
                </a:cubicBezTo>
                <a:cubicBezTo>
                  <a:pt x="14363" y="20973"/>
                  <a:pt x="14384" y="20973"/>
                  <a:pt x="14402" y="20973"/>
                </a:cubicBezTo>
                <a:cubicBezTo>
                  <a:pt x="14406" y="20973"/>
                  <a:pt x="14402" y="20973"/>
                  <a:pt x="14402" y="20973"/>
                </a:cubicBezTo>
                <a:close/>
                <a:moveTo>
                  <a:pt x="14316" y="20973"/>
                </a:moveTo>
                <a:cubicBezTo>
                  <a:pt x="14307" y="20973"/>
                  <a:pt x="14298" y="20973"/>
                  <a:pt x="14286" y="20970"/>
                </a:cubicBezTo>
                <a:cubicBezTo>
                  <a:pt x="14286" y="20970"/>
                  <a:pt x="14286" y="20970"/>
                  <a:pt x="14286" y="20967"/>
                </a:cubicBezTo>
                <a:cubicBezTo>
                  <a:pt x="14286" y="20983"/>
                  <a:pt x="14286" y="20999"/>
                  <a:pt x="14281" y="21018"/>
                </a:cubicBezTo>
                <a:cubicBezTo>
                  <a:pt x="14281" y="21018"/>
                  <a:pt x="14281" y="21018"/>
                  <a:pt x="14277" y="21018"/>
                </a:cubicBezTo>
                <a:cubicBezTo>
                  <a:pt x="14294" y="21002"/>
                  <a:pt x="14307" y="20989"/>
                  <a:pt x="14316" y="20973"/>
                </a:cubicBezTo>
                <a:cubicBezTo>
                  <a:pt x="14316" y="20973"/>
                  <a:pt x="14316" y="20973"/>
                  <a:pt x="14316" y="20973"/>
                </a:cubicBezTo>
                <a:close/>
                <a:moveTo>
                  <a:pt x="14255" y="20973"/>
                </a:moveTo>
                <a:cubicBezTo>
                  <a:pt x="14234" y="20973"/>
                  <a:pt x="14217" y="20973"/>
                  <a:pt x="14195" y="20973"/>
                </a:cubicBezTo>
                <a:cubicBezTo>
                  <a:pt x="14195" y="20973"/>
                  <a:pt x="14195" y="20973"/>
                  <a:pt x="14195" y="20973"/>
                </a:cubicBezTo>
                <a:cubicBezTo>
                  <a:pt x="14217" y="20973"/>
                  <a:pt x="14238" y="20973"/>
                  <a:pt x="14255" y="20973"/>
                </a:cubicBezTo>
                <a:cubicBezTo>
                  <a:pt x="14255" y="20973"/>
                  <a:pt x="14255" y="20973"/>
                  <a:pt x="14255" y="20973"/>
                </a:cubicBezTo>
                <a:close/>
                <a:moveTo>
                  <a:pt x="14169" y="20973"/>
                </a:moveTo>
                <a:cubicBezTo>
                  <a:pt x="14148" y="20973"/>
                  <a:pt x="14126" y="20973"/>
                  <a:pt x="14109" y="20973"/>
                </a:cubicBezTo>
                <a:cubicBezTo>
                  <a:pt x="14109" y="20973"/>
                  <a:pt x="14114" y="20973"/>
                  <a:pt x="14114" y="20973"/>
                </a:cubicBezTo>
                <a:cubicBezTo>
                  <a:pt x="14114" y="20983"/>
                  <a:pt x="14114" y="20989"/>
                  <a:pt x="14114" y="20999"/>
                </a:cubicBezTo>
                <a:cubicBezTo>
                  <a:pt x="14114" y="20999"/>
                  <a:pt x="14109" y="20995"/>
                  <a:pt x="14109" y="20995"/>
                </a:cubicBezTo>
                <a:cubicBezTo>
                  <a:pt x="14126" y="20989"/>
                  <a:pt x="14148" y="20979"/>
                  <a:pt x="14169" y="20973"/>
                </a:cubicBezTo>
                <a:lnTo>
                  <a:pt x="14169" y="20973"/>
                </a:lnTo>
                <a:close/>
                <a:moveTo>
                  <a:pt x="14707" y="20970"/>
                </a:moveTo>
                <a:cubicBezTo>
                  <a:pt x="14698" y="20967"/>
                  <a:pt x="14694" y="20967"/>
                  <a:pt x="14685" y="20963"/>
                </a:cubicBezTo>
                <a:cubicBezTo>
                  <a:pt x="14690" y="20967"/>
                  <a:pt x="14698" y="20970"/>
                  <a:pt x="14707" y="20970"/>
                </a:cubicBezTo>
                <a:cubicBezTo>
                  <a:pt x="14703" y="20973"/>
                  <a:pt x="14707" y="20970"/>
                  <a:pt x="14707" y="20970"/>
                </a:cubicBezTo>
                <a:close/>
                <a:moveTo>
                  <a:pt x="14109" y="20973"/>
                </a:moveTo>
                <a:cubicBezTo>
                  <a:pt x="14109" y="20967"/>
                  <a:pt x="14109" y="20957"/>
                  <a:pt x="14114" y="20951"/>
                </a:cubicBezTo>
                <a:cubicBezTo>
                  <a:pt x="14092" y="20951"/>
                  <a:pt x="14071" y="20951"/>
                  <a:pt x="14053" y="20951"/>
                </a:cubicBezTo>
                <a:lnTo>
                  <a:pt x="14058" y="20951"/>
                </a:lnTo>
                <a:cubicBezTo>
                  <a:pt x="14071" y="20957"/>
                  <a:pt x="14092" y="20967"/>
                  <a:pt x="14109" y="20973"/>
                </a:cubicBezTo>
                <a:lnTo>
                  <a:pt x="14109" y="20973"/>
                </a:lnTo>
                <a:close/>
                <a:moveTo>
                  <a:pt x="13838" y="20951"/>
                </a:moveTo>
                <a:cubicBezTo>
                  <a:pt x="13834" y="20954"/>
                  <a:pt x="13825" y="20957"/>
                  <a:pt x="13821" y="20960"/>
                </a:cubicBezTo>
                <a:cubicBezTo>
                  <a:pt x="13830" y="20957"/>
                  <a:pt x="13834" y="20954"/>
                  <a:pt x="13838" y="20951"/>
                </a:cubicBezTo>
                <a:lnTo>
                  <a:pt x="13838" y="20951"/>
                </a:lnTo>
                <a:close/>
                <a:moveTo>
                  <a:pt x="13193" y="20954"/>
                </a:moveTo>
                <a:cubicBezTo>
                  <a:pt x="13180" y="20954"/>
                  <a:pt x="13172" y="20954"/>
                  <a:pt x="13159" y="20954"/>
                </a:cubicBezTo>
                <a:cubicBezTo>
                  <a:pt x="13159" y="20954"/>
                  <a:pt x="13163" y="20951"/>
                  <a:pt x="13163" y="20951"/>
                </a:cubicBezTo>
                <a:cubicBezTo>
                  <a:pt x="13172" y="20957"/>
                  <a:pt x="13176" y="20963"/>
                  <a:pt x="13185" y="20970"/>
                </a:cubicBezTo>
                <a:cubicBezTo>
                  <a:pt x="13189" y="20963"/>
                  <a:pt x="13189" y="20957"/>
                  <a:pt x="13193" y="20954"/>
                </a:cubicBezTo>
                <a:lnTo>
                  <a:pt x="13193" y="20954"/>
                </a:lnTo>
                <a:close/>
                <a:moveTo>
                  <a:pt x="17739" y="20928"/>
                </a:moveTo>
                <a:cubicBezTo>
                  <a:pt x="17739" y="20935"/>
                  <a:pt x="17739" y="20941"/>
                  <a:pt x="17739" y="20951"/>
                </a:cubicBezTo>
                <a:cubicBezTo>
                  <a:pt x="17739" y="20951"/>
                  <a:pt x="17743" y="20951"/>
                  <a:pt x="17743" y="20951"/>
                </a:cubicBezTo>
                <a:cubicBezTo>
                  <a:pt x="17743" y="20944"/>
                  <a:pt x="17743" y="20935"/>
                  <a:pt x="17739" y="20928"/>
                </a:cubicBezTo>
                <a:lnTo>
                  <a:pt x="17739" y="20928"/>
                </a:lnTo>
                <a:close/>
                <a:moveTo>
                  <a:pt x="19734" y="6530"/>
                </a:moveTo>
                <a:lnTo>
                  <a:pt x="19730" y="6537"/>
                </a:lnTo>
                <a:lnTo>
                  <a:pt x="19738" y="6537"/>
                </a:lnTo>
                <a:lnTo>
                  <a:pt x="19734" y="6530"/>
                </a:lnTo>
                <a:close/>
                <a:moveTo>
                  <a:pt x="15111" y="20928"/>
                </a:moveTo>
                <a:cubicBezTo>
                  <a:pt x="15090" y="20928"/>
                  <a:pt x="15072" y="20931"/>
                  <a:pt x="15051" y="20931"/>
                </a:cubicBezTo>
                <a:cubicBezTo>
                  <a:pt x="15051" y="20931"/>
                  <a:pt x="15051" y="20931"/>
                  <a:pt x="15047" y="20935"/>
                </a:cubicBezTo>
                <a:cubicBezTo>
                  <a:pt x="15068" y="20931"/>
                  <a:pt x="15090" y="20931"/>
                  <a:pt x="15111" y="20928"/>
                </a:cubicBezTo>
                <a:cubicBezTo>
                  <a:pt x="15111" y="20928"/>
                  <a:pt x="15111" y="20928"/>
                  <a:pt x="15111" y="20928"/>
                </a:cubicBezTo>
                <a:close/>
                <a:moveTo>
                  <a:pt x="14935" y="20973"/>
                </a:moveTo>
                <a:cubicBezTo>
                  <a:pt x="14931" y="20967"/>
                  <a:pt x="14922" y="20963"/>
                  <a:pt x="14918" y="20957"/>
                </a:cubicBezTo>
                <a:cubicBezTo>
                  <a:pt x="14922" y="20963"/>
                  <a:pt x="14926" y="20970"/>
                  <a:pt x="14935" y="20973"/>
                </a:cubicBezTo>
                <a:cubicBezTo>
                  <a:pt x="14935" y="20976"/>
                  <a:pt x="14935" y="20973"/>
                  <a:pt x="14935" y="20973"/>
                </a:cubicBezTo>
                <a:close/>
                <a:moveTo>
                  <a:pt x="14819" y="20931"/>
                </a:moveTo>
                <a:cubicBezTo>
                  <a:pt x="14810" y="20931"/>
                  <a:pt x="14797" y="20931"/>
                  <a:pt x="14789" y="20931"/>
                </a:cubicBezTo>
                <a:lnTo>
                  <a:pt x="14789" y="20931"/>
                </a:lnTo>
                <a:cubicBezTo>
                  <a:pt x="14789" y="20947"/>
                  <a:pt x="14789" y="20963"/>
                  <a:pt x="14789" y="20976"/>
                </a:cubicBezTo>
                <a:cubicBezTo>
                  <a:pt x="14789" y="20976"/>
                  <a:pt x="14789" y="20973"/>
                  <a:pt x="14789" y="20973"/>
                </a:cubicBezTo>
                <a:cubicBezTo>
                  <a:pt x="14797" y="20973"/>
                  <a:pt x="14810" y="20973"/>
                  <a:pt x="14819" y="20973"/>
                </a:cubicBezTo>
                <a:cubicBezTo>
                  <a:pt x="14819" y="20973"/>
                  <a:pt x="14814" y="20973"/>
                  <a:pt x="14814" y="20973"/>
                </a:cubicBezTo>
                <a:cubicBezTo>
                  <a:pt x="14814" y="20957"/>
                  <a:pt x="14814" y="20944"/>
                  <a:pt x="14819" y="20931"/>
                </a:cubicBezTo>
                <a:lnTo>
                  <a:pt x="14819" y="20931"/>
                </a:lnTo>
                <a:close/>
                <a:moveTo>
                  <a:pt x="14728" y="20973"/>
                </a:moveTo>
                <a:cubicBezTo>
                  <a:pt x="14737" y="20973"/>
                  <a:pt x="14750" y="20973"/>
                  <a:pt x="14759" y="20973"/>
                </a:cubicBezTo>
                <a:lnTo>
                  <a:pt x="14759" y="20976"/>
                </a:lnTo>
                <a:cubicBezTo>
                  <a:pt x="14759" y="20960"/>
                  <a:pt x="14759" y="20944"/>
                  <a:pt x="14759" y="20931"/>
                </a:cubicBezTo>
                <a:cubicBezTo>
                  <a:pt x="14759" y="20931"/>
                  <a:pt x="14759" y="20931"/>
                  <a:pt x="14759" y="20931"/>
                </a:cubicBezTo>
                <a:cubicBezTo>
                  <a:pt x="14750" y="20944"/>
                  <a:pt x="14737" y="20960"/>
                  <a:pt x="14728" y="20973"/>
                </a:cubicBezTo>
                <a:cubicBezTo>
                  <a:pt x="14728" y="20973"/>
                  <a:pt x="14728" y="20973"/>
                  <a:pt x="14728" y="20973"/>
                </a:cubicBezTo>
                <a:close/>
                <a:moveTo>
                  <a:pt x="14612" y="20931"/>
                </a:moveTo>
                <a:cubicBezTo>
                  <a:pt x="14604" y="20931"/>
                  <a:pt x="14591" y="20931"/>
                  <a:pt x="14582" y="20931"/>
                </a:cubicBezTo>
                <a:lnTo>
                  <a:pt x="14587" y="20931"/>
                </a:lnTo>
                <a:cubicBezTo>
                  <a:pt x="14587" y="20947"/>
                  <a:pt x="14587" y="20963"/>
                  <a:pt x="14587" y="20976"/>
                </a:cubicBezTo>
                <a:cubicBezTo>
                  <a:pt x="14587" y="20976"/>
                  <a:pt x="14587" y="20976"/>
                  <a:pt x="14587" y="20976"/>
                </a:cubicBezTo>
                <a:cubicBezTo>
                  <a:pt x="14591" y="20960"/>
                  <a:pt x="14599" y="20944"/>
                  <a:pt x="14612" y="20931"/>
                </a:cubicBezTo>
                <a:lnTo>
                  <a:pt x="14612" y="20931"/>
                </a:lnTo>
                <a:close/>
                <a:moveTo>
                  <a:pt x="14492" y="20973"/>
                </a:moveTo>
                <a:cubicBezTo>
                  <a:pt x="14483" y="20957"/>
                  <a:pt x="14470" y="20944"/>
                  <a:pt x="14462" y="20928"/>
                </a:cubicBezTo>
                <a:lnTo>
                  <a:pt x="14462" y="20925"/>
                </a:lnTo>
                <a:cubicBezTo>
                  <a:pt x="14462" y="20941"/>
                  <a:pt x="14462" y="20957"/>
                  <a:pt x="14462" y="20970"/>
                </a:cubicBezTo>
                <a:lnTo>
                  <a:pt x="14462" y="20967"/>
                </a:lnTo>
                <a:cubicBezTo>
                  <a:pt x="14475" y="20973"/>
                  <a:pt x="14483" y="20973"/>
                  <a:pt x="14492" y="20973"/>
                </a:cubicBezTo>
                <a:cubicBezTo>
                  <a:pt x="14496" y="20973"/>
                  <a:pt x="14492" y="20973"/>
                  <a:pt x="14492" y="20973"/>
                </a:cubicBezTo>
                <a:close/>
                <a:moveTo>
                  <a:pt x="14049" y="20951"/>
                </a:moveTo>
                <a:cubicBezTo>
                  <a:pt x="14049" y="20944"/>
                  <a:pt x="14049" y="20938"/>
                  <a:pt x="14049" y="20928"/>
                </a:cubicBezTo>
                <a:cubicBezTo>
                  <a:pt x="14049" y="20928"/>
                  <a:pt x="14045" y="20928"/>
                  <a:pt x="14045" y="20928"/>
                </a:cubicBezTo>
                <a:cubicBezTo>
                  <a:pt x="14049" y="20938"/>
                  <a:pt x="14049" y="20944"/>
                  <a:pt x="14049" y="20951"/>
                </a:cubicBezTo>
                <a:lnTo>
                  <a:pt x="14049" y="20951"/>
                </a:lnTo>
                <a:close/>
                <a:moveTo>
                  <a:pt x="14406" y="20906"/>
                </a:moveTo>
                <a:cubicBezTo>
                  <a:pt x="14406" y="20912"/>
                  <a:pt x="14406" y="20922"/>
                  <a:pt x="14406" y="20928"/>
                </a:cubicBezTo>
                <a:lnTo>
                  <a:pt x="14402" y="20925"/>
                </a:lnTo>
                <a:cubicBezTo>
                  <a:pt x="14423" y="20925"/>
                  <a:pt x="14445" y="20925"/>
                  <a:pt x="14462" y="20925"/>
                </a:cubicBezTo>
                <a:cubicBezTo>
                  <a:pt x="14462" y="20925"/>
                  <a:pt x="14462" y="20928"/>
                  <a:pt x="14462" y="20928"/>
                </a:cubicBezTo>
                <a:cubicBezTo>
                  <a:pt x="14445" y="20922"/>
                  <a:pt x="14423" y="20915"/>
                  <a:pt x="14406" y="20906"/>
                </a:cubicBezTo>
                <a:lnTo>
                  <a:pt x="14406" y="20906"/>
                </a:lnTo>
                <a:close/>
                <a:moveTo>
                  <a:pt x="14225" y="20909"/>
                </a:moveTo>
                <a:cubicBezTo>
                  <a:pt x="14234" y="20925"/>
                  <a:pt x="14247" y="20938"/>
                  <a:pt x="14255" y="20954"/>
                </a:cubicBezTo>
                <a:lnTo>
                  <a:pt x="14260" y="20954"/>
                </a:lnTo>
                <a:cubicBezTo>
                  <a:pt x="14247" y="20935"/>
                  <a:pt x="14238" y="20922"/>
                  <a:pt x="14225" y="20909"/>
                </a:cubicBezTo>
                <a:lnTo>
                  <a:pt x="14225" y="20909"/>
                </a:lnTo>
                <a:close/>
                <a:moveTo>
                  <a:pt x="13808" y="20902"/>
                </a:moveTo>
                <a:cubicBezTo>
                  <a:pt x="13804" y="20906"/>
                  <a:pt x="13800" y="20909"/>
                  <a:pt x="13795" y="20912"/>
                </a:cubicBezTo>
                <a:cubicBezTo>
                  <a:pt x="13800" y="20912"/>
                  <a:pt x="13804" y="20909"/>
                  <a:pt x="13808" y="20902"/>
                </a:cubicBezTo>
                <a:lnTo>
                  <a:pt x="13808" y="20902"/>
                </a:lnTo>
                <a:close/>
                <a:moveTo>
                  <a:pt x="15408" y="20883"/>
                </a:moveTo>
                <a:cubicBezTo>
                  <a:pt x="15391" y="20899"/>
                  <a:pt x="15369" y="20915"/>
                  <a:pt x="15408" y="20931"/>
                </a:cubicBezTo>
                <a:cubicBezTo>
                  <a:pt x="15408" y="20931"/>
                  <a:pt x="15404" y="20935"/>
                  <a:pt x="15404" y="20931"/>
                </a:cubicBezTo>
                <a:cubicBezTo>
                  <a:pt x="15404" y="20915"/>
                  <a:pt x="15404" y="20899"/>
                  <a:pt x="15408" y="20883"/>
                </a:cubicBezTo>
                <a:cubicBezTo>
                  <a:pt x="15404" y="20880"/>
                  <a:pt x="15408" y="20883"/>
                  <a:pt x="15408" y="20883"/>
                </a:cubicBezTo>
                <a:close/>
                <a:moveTo>
                  <a:pt x="15326" y="20935"/>
                </a:moveTo>
                <a:cubicBezTo>
                  <a:pt x="15326" y="20928"/>
                  <a:pt x="15331" y="20922"/>
                  <a:pt x="15331" y="20915"/>
                </a:cubicBezTo>
                <a:cubicBezTo>
                  <a:pt x="15326" y="20922"/>
                  <a:pt x="15326" y="20928"/>
                  <a:pt x="15326" y="20935"/>
                </a:cubicBezTo>
                <a:cubicBezTo>
                  <a:pt x="15322" y="20931"/>
                  <a:pt x="15326" y="20935"/>
                  <a:pt x="15326" y="20935"/>
                </a:cubicBezTo>
                <a:close/>
                <a:moveTo>
                  <a:pt x="14814" y="20928"/>
                </a:moveTo>
                <a:cubicBezTo>
                  <a:pt x="14823" y="20928"/>
                  <a:pt x="14836" y="20928"/>
                  <a:pt x="14845" y="20928"/>
                </a:cubicBezTo>
                <a:lnTo>
                  <a:pt x="14845" y="20928"/>
                </a:lnTo>
                <a:cubicBezTo>
                  <a:pt x="14836" y="20915"/>
                  <a:pt x="14827" y="20899"/>
                  <a:pt x="14819" y="20886"/>
                </a:cubicBezTo>
                <a:lnTo>
                  <a:pt x="14819" y="20886"/>
                </a:lnTo>
                <a:cubicBezTo>
                  <a:pt x="14819" y="20899"/>
                  <a:pt x="14819" y="20915"/>
                  <a:pt x="14814" y="20928"/>
                </a:cubicBezTo>
                <a:cubicBezTo>
                  <a:pt x="14819" y="20931"/>
                  <a:pt x="14814" y="20928"/>
                  <a:pt x="14814" y="20928"/>
                </a:cubicBezTo>
                <a:close/>
                <a:moveTo>
                  <a:pt x="14694" y="20880"/>
                </a:moveTo>
                <a:cubicBezTo>
                  <a:pt x="14694" y="20886"/>
                  <a:pt x="14690" y="20890"/>
                  <a:pt x="14690" y="20896"/>
                </a:cubicBezTo>
                <a:cubicBezTo>
                  <a:pt x="14694" y="20893"/>
                  <a:pt x="14694" y="20886"/>
                  <a:pt x="14694" y="20880"/>
                </a:cubicBezTo>
                <a:cubicBezTo>
                  <a:pt x="14698" y="20883"/>
                  <a:pt x="14694" y="20880"/>
                  <a:pt x="14694" y="20880"/>
                </a:cubicBezTo>
                <a:close/>
                <a:moveTo>
                  <a:pt x="14608" y="20883"/>
                </a:moveTo>
                <a:cubicBezTo>
                  <a:pt x="14608" y="20899"/>
                  <a:pt x="14608" y="20912"/>
                  <a:pt x="14608" y="20928"/>
                </a:cubicBezTo>
                <a:cubicBezTo>
                  <a:pt x="14608" y="20928"/>
                  <a:pt x="14612" y="20928"/>
                  <a:pt x="14612" y="20928"/>
                </a:cubicBezTo>
                <a:cubicBezTo>
                  <a:pt x="14612" y="20915"/>
                  <a:pt x="14612" y="20899"/>
                  <a:pt x="14608" y="20883"/>
                </a:cubicBezTo>
                <a:lnTo>
                  <a:pt x="14608" y="20883"/>
                </a:lnTo>
                <a:close/>
                <a:moveTo>
                  <a:pt x="14582" y="20928"/>
                </a:moveTo>
                <a:cubicBezTo>
                  <a:pt x="14582" y="20912"/>
                  <a:pt x="14582" y="20899"/>
                  <a:pt x="14582" y="20883"/>
                </a:cubicBezTo>
                <a:cubicBezTo>
                  <a:pt x="14582" y="20883"/>
                  <a:pt x="14582" y="20883"/>
                  <a:pt x="14582" y="20883"/>
                </a:cubicBezTo>
                <a:cubicBezTo>
                  <a:pt x="14578" y="20899"/>
                  <a:pt x="14578" y="20915"/>
                  <a:pt x="14582" y="20928"/>
                </a:cubicBezTo>
                <a:lnTo>
                  <a:pt x="14582" y="20928"/>
                </a:lnTo>
                <a:close/>
                <a:moveTo>
                  <a:pt x="14316" y="20928"/>
                </a:moveTo>
                <a:cubicBezTo>
                  <a:pt x="14316" y="20915"/>
                  <a:pt x="14316" y="20899"/>
                  <a:pt x="14316" y="20886"/>
                </a:cubicBezTo>
                <a:cubicBezTo>
                  <a:pt x="14316" y="20886"/>
                  <a:pt x="14316" y="20883"/>
                  <a:pt x="14316" y="20883"/>
                </a:cubicBezTo>
                <a:cubicBezTo>
                  <a:pt x="14316" y="20899"/>
                  <a:pt x="14316" y="20915"/>
                  <a:pt x="14316" y="20928"/>
                </a:cubicBezTo>
                <a:lnTo>
                  <a:pt x="14316" y="20928"/>
                </a:lnTo>
                <a:close/>
                <a:moveTo>
                  <a:pt x="13808" y="20902"/>
                </a:moveTo>
                <a:cubicBezTo>
                  <a:pt x="13830" y="20902"/>
                  <a:pt x="13851" y="20902"/>
                  <a:pt x="13873" y="20906"/>
                </a:cubicBezTo>
                <a:lnTo>
                  <a:pt x="13868" y="20909"/>
                </a:lnTo>
                <a:cubicBezTo>
                  <a:pt x="13868" y="20902"/>
                  <a:pt x="13868" y="20893"/>
                  <a:pt x="13868" y="20886"/>
                </a:cubicBezTo>
                <a:cubicBezTo>
                  <a:pt x="13868" y="20886"/>
                  <a:pt x="13873" y="20886"/>
                  <a:pt x="13873" y="20886"/>
                </a:cubicBezTo>
                <a:cubicBezTo>
                  <a:pt x="13851" y="20893"/>
                  <a:pt x="13830" y="20899"/>
                  <a:pt x="13808" y="20902"/>
                </a:cubicBezTo>
                <a:cubicBezTo>
                  <a:pt x="13808" y="20906"/>
                  <a:pt x="13808" y="20902"/>
                  <a:pt x="13808" y="20902"/>
                </a:cubicBezTo>
                <a:close/>
                <a:moveTo>
                  <a:pt x="15171" y="20864"/>
                </a:moveTo>
                <a:cubicBezTo>
                  <a:pt x="15167" y="20867"/>
                  <a:pt x="15159" y="20874"/>
                  <a:pt x="15154" y="20877"/>
                </a:cubicBezTo>
                <a:cubicBezTo>
                  <a:pt x="15163" y="20870"/>
                  <a:pt x="15167" y="20867"/>
                  <a:pt x="15171" y="20864"/>
                </a:cubicBezTo>
                <a:cubicBezTo>
                  <a:pt x="15176" y="20864"/>
                  <a:pt x="15171" y="20864"/>
                  <a:pt x="15171" y="20864"/>
                </a:cubicBezTo>
                <a:close/>
                <a:moveTo>
                  <a:pt x="17653" y="20886"/>
                </a:moveTo>
                <a:cubicBezTo>
                  <a:pt x="17657" y="20880"/>
                  <a:pt x="17657" y="20874"/>
                  <a:pt x="17661" y="20867"/>
                </a:cubicBezTo>
                <a:cubicBezTo>
                  <a:pt x="17657" y="20874"/>
                  <a:pt x="17657" y="20880"/>
                  <a:pt x="17653" y="20886"/>
                </a:cubicBezTo>
                <a:cubicBezTo>
                  <a:pt x="17653" y="20886"/>
                  <a:pt x="17653" y="20886"/>
                  <a:pt x="17653" y="20886"/>
                </a:cubicBezTo>
                <a:close/>
                <a:moveTo>
                  <a:pt x="15498" y="20883"/>
                </a:moveTo>
                <a:cubicBezTo>
                  <a:pt x="15490" y="20867"/>
                  <a:pt x="15477" y="20854"/>
                  <a:pt x="15468" y="20838"/>
                </a:cubicBezTo>
                <a:cubicBezTo>
                  <a:pt x="15468" y="20838"/>
                  <a:pt x="15464" y="20841"/>
                  <a:pt x="15464" y="20841"/>
                </a:cubicBezTo>
                <a:cubicBezTo>
                  <a:pt x="15477" y="20857"/>
                  <a:pt x="15485" y="20870"/>
                  <a:pt x="15498" y="20883"/>
                </a:cubicBezTo>
                <a:lnTo>
                  <a:pt x="15498" y="20883"/>
                </a:lnTo>
                <a:close/>
                <a:moveTo>
                  <a:pt x="14316" y="20883"/>
                </a:moveTo>
                <a:cubicBezTo>
                  <a:pt x="14324" y="20883"/>
                  <a:pt x="14337" y="20883"/>
                  <a:pt x="14346" y="20883"/>
                </a:cubicBezTo>
                <a:cubicBezTo>
                  <a:pt x="14346" y="20883"/>
                  <a:pt x="14346" y="20886"/>
                  <a:pt x="14346" y="20886"/>
                </a:cubicBezTo>
                <a:cubicBezTo>
                  <a:pt x="14346" y="20870"/>
                  <a:pt x="14346" y="20854"/>
                  <a:pt x="14346" y="20841"/>
                </a:cubicBezTo>
                <a:lnTo>
                  <a:pt x="14350" y="20845"/>
                </a:lnTo>
                <a:cubicBezTo>
                  <a:pt x="14337" y="20857"/>
                  <a:pt x="14324" y="20870"/>
                  <a:pt x="14316" y="20883"/>
                </a:cubicBezTo>
                <a:cubicBezTo>
                  <a:pt x="14316" y="20886"/>
                  <a:pt x="14316" y="20883"/>
                  <a:pt x="14316" y="20883"/>
                </a:cubicBezTo>
                <a:close/>
                <a:moveTo>
                  <a:pt x="14109" y="20883"/>
                </a:moveTo>
                <a:cubicBezTo>
                  <a:pt x="14118" y="20883"/>
                  <a:pt x="14131" y="20883"/>
                  <a:pt x="14139" y="20883"/>
                </a:cubicBezTo>
                <a:lnTo>
                  <a:pt x="14135" y="20886"/>
                </a:lnTo>
                <a:cubicBezTo>
                  <a:pt x="14131" y="20880"/>
                  <a:pt x="14126" y="20874"/>
                  <a:pt x="14126" y="20867"/>
                </a:cubicBezTo>
                <a:cubicBezTo>
                  <a:pt x="14122" y="20874"/>
                  <a:pt x="14114" y="20880"/>
                  <a:pt x="14109" y="20883"/>
                </a:cubicBezTo>
                <a:lnTo>
                  <a:pt x="14109" y="20883"/>
                </a:lnTo>
                <a:close/>
                <a:moveTo>
                  <a:pt x="14759" y="20841"/>
                </a:moveTo>
                <a:cubicBezTo>
                  <a:pt x="14771" y="20838"/>
                  <a:pt x="14780" y="20835"/>
                  <a:pt x="14797" y="20829"/>
                </a:cubicBezTo>
                <a:cubicBezTo>
                  <a:pt x="14784" y="20825"/>
                  <a:pt x="14771" y="20822"/>
                  <a:pt x="14759" y="20819"/>
                </a:cubicBezTo>
                <a:cubicBezTo>
                  <a:pt x="14759" y="20819"/>
                  <a:pt x="14763" y="20816"/>
                  <a:pt x="14763" y="20816"/>
                </a:cubicBezTo>
                <a:cubicBezTo>
                  <a:pt x="14763" y="20825"/>
                  <a:pt x="14763" y="20835"/>
                  <a:pt x="14759" y="20841"/>
                </a:cubicBezTo>
                <a:cubicBezTo>
                  <a:pt x="14763" y="20845"/>
                  <a:pt x="14759" y="20841"/>
                  <a:pt x="14759" y="20841"/>
                </a:cubicBezTo>
                <a:close/>
                <a:moveTo>
                  <a:pt x="13662" y="20841"/>
                </a:moveTo>
                <a:lnTo>
                  <a:pt x="13675" y="20838"/>
                </a:lnTo>
                <a:cubicBezTo>
                  <a:pt x="13675" y="20835"/>
                  <a:pt x="13662" y="20838"/>
                  <a:pt x="13662" y="20841"/>
                </a:cubicBezTo>
                <a:cubicBezTo>
                  <a:pt x="13662" y="20838"/>
                  <a:pt x="13662" y="20841"/>
                  <a:pt x="13662" y="20841"/>
                </a:cubicBezTo>
                <a:close/>
                <a:moveTo>
                  <a:pt x="15412" y="20819"/>
                </a:moveTo>
                <a:cubicBezTo>
                  <a:pt x="15391" y="20813"/>
                  <a:pt x="15374" y="20803"/>
                  <a:pt x="15352" y="20797"/>
                </a:cubicBezTo>
                <a:cubicBezTo>
                  <a:pt x="15352" y="20797"/>
                  <a:pt x="15348" y="20797"/>
                  <a:pt x="15348" y="20797"/>
                </a:cubicBezTo>
                <a:cubicBezTo>
                  <a:pt x="15369" y="20806"/>
                  <a:pt x="15386" y="20813"/>
                  <a:pt x="15412" y="20819"/>
                </a:cubicBezTo>
                <a:lnTo>
                  <a:pt x="15412" y="20819"/>
                </a:lnTo>
                <a:close/>
                <a:moveTo>
                  <a:pt x="15412" y="2146"/>
                </a:moveTo>
                <a:cubicBezTo>
                  <a:pt x="15404" y="2146"/>
                  <a:pt x="15395" y="2143"/>
                  <a:pt x="15391" y="2143"/>
                </a:cubicBezTo>
                <a:cubicBezTo>
                  <a:pt x="15395" y="2143"/>
                  <a:pt x="15404" y="2146"/>
                  <a:pt x="15412" y="2146"/>
                </a:cubicBezTo>
                <a:cubicBezTo>
                  <a:pt x="15408" y="2146"/>
                  <a:pt x="15412" y="2146"/>
                  <a:pt x="15412" y="2146"/>
                </a:cubicBezTo>
                <a:close/>
                <a:moveTo>
                  <a:pt x="13929" y="20793"/>
                </a:moveTo>
                <a:cubicBezTo>
                  <a:pt x="13911" y="20793"/>
                  <a:pt x="13894" y="20793"/>
                  <a:pt x="13873" y="20793"/>
                </a:cubicBezTo>
                <a:lnTo>
                  <a:pt x="13868" y="20797"/>
                </a:lnTo>
                <a:cubicBezTo>
                  <a:pt x="13890" y="20797"/>
                  <a:pt x="13911" y="20797"/>
                  <a:pt x="13929" y="20793"/>
                </a:cubicBezTo>
                <a:lnTo>
                  <a:pt x="13929" y="20793"/>
                </a:lnTo>
                <a:close/>
                <a:moveTo>
                  <a:pt x="13813" y="20838"/>
                </a:moveTo>
                <a:cubicBezTo>
                  <a:pt x="13821" y="20838"/>
                  <a:pt x="13834" y="20838"/>
                  <a:pt x="13843" y="20838"/>
                </a:cubicBezTo>
                <a:cubicBezTo>
                  <a:pt x="13843" y="20838"/>
                  <a:pt x="13838" y="20841"/>
                  <a:pt x="13838" y="20841"/>
                </a:cubicBezTo>
                <a:cubicBezTo>
                  <a:pt x="13838" y="20825"/>
                  <a:pt x="13838" y="20809"/>
                  <a:pt x="13838" y="20797"/>
                </a:cubicBezTo>
                <a:lnTo>
                  <a:pt x="13843" y="20800"/>
                </a:lnTo>
                <a:cubicBezTo>
                  <a:pt x="13834" y="20800"/>
                  <a:pt x="13821" y="20800"/>
                  <a:pt x="13813" y="20800"/>
                </a:cubicBezTo>
                <a:cubicBezTo>
                  <a:pt x="13813" y="20800"/>
                  <a:pt x="13817" y="20797"/>
                  <a:pt x="13817" y="20797"/>
                </a:cubicBezTo>
                <a:cubicBezTo>
                  <a:pt x="13813" y="20809"/>
                  <a:pt x="13813" y="20825"/>
                  <a:pt x="13813" y="20838"/>
                </a:cubicBezTo>
                <a:cubicBezTo>
                  <a:pt x="13813" y="20841"/>
                  <a:pt x="13813" y="20838"/>
                  <a:pt x="13813" y="20838"/>
                </a:cubicBezTo>
                <a:close/>
                <a:moveTo>
                  <a:pt x="15348" y="20797"/>
                </a:moveTo>
                <a:cubicBezTo>
                  <a:pt x="15348" y="20790"/>
                  <a:pt x="15348" y="20780"/>
                  <a:pt x="15348" y="20774"/>
                </a:cubicBezTo>
                <a:cubicBezTo>
                  <a:pt x="15348" y="20774"/>
                  <a:pt x="15352" y="20774"/>
                  <a:pt x="15352" y="20774"/>
                </a:cubicBezTo>
                <a:cubicBezTo>
                  <a:pt x="15331" y="20780"/>
                  <a:pt x="15309" y="20787"/>
                  <a:pt x="15288" y="20793"/>
                </a:cubicBezTo>
                <a:cubicBezTo>
                  <a:pt x="15288" y="20793"/>
                  <a:pt x="15288" y="20793"/>
                  <a:pt x="15288" y="20793"/>
                </a:cubicBezTo>
                <a:cubicBezTo>
                  <a:pt x="15305" y="20793"/>
                  <a:pt x="15326" y="20797"/>
                  <a:pt x="15348" y="20797"/>
                </a:cubicBezTo>
                <a:lnTo>
                  <a:pt x="15348" y="20797"/>
                </a:lnTo>
                <a:close/>
                <a:moveTo>
                  <a:pt x="14346" y="20797"/>
                </a:moveTo>
                <a:cubicBezTo>
                  <a:pt x="14367" y="20797"/>
                  <a:pt x="14384" y="20797"/>
                  <a:pt x="14406" y="20797"/>
                </a:cubicBezTo>
                <a:cubicBezTo>
                  <a:pt x="14406" y="20797"/>
                  <a:pt x="14406" y="20793"/>
                  <a:pt x="14406" y="20793"/>
                </a:cubicBezTo>
                <a:cubicBezTo>
                  <a:pt x="14384" y="20797"/>
                  <a:pt x="14363" y="20797"/>
                  <a:pt x="14346" y="20797"/>
                </a:cubicBezTo>
                <a:lnTo>
                  <a:pt x="14346" y="20797"/>
                </a:lnTo>
                <a:close/>
                <a:moveTo>
                  <a:pt x="14079" y="20822"/>
                </a:moveTo>
                <a:cubicBezTo>
                  <a:pt x="14088" y="20806"/>
                  <a:pt x="14096" y="20790"/>
                  <a:pt x="14105" y="20777"/>
                </a:cubicBezTo>
                <a:cubicBezTo>
                  <a:pt x="14105" y="20777"/>
                  <a:pt x="14105" y="20777"/>
                  <a:pt x="14105" y="20777"/>
                </a:cubicBezTo>
                <a:cubicBezTo>
                  <a:pt x="14096" y="20777"/>
                  <a:pt x="14083" y="20777"/>
                  <a:pt x="14075" y="20777"/>
                </a:cubicBezTo>
                <a:cubicBezTo>
                  <a:pt x="14075" y="20777"/>
                  <a:pt x="14075" y="20777"/>
                  <a:pt x="14075" y="20777"/>
                </a:cubicBezTo>
                <a:cubicBezTo>
                  <a:pt x="14079" y="20790"/>
                  <a:pt x="14083" y="20806"/>
                  <a:pt x="14079" y="20822"/>
                </a:cubicBezTo>
                <a:cubicBezTo>
                  <a:pt x="14083" y="20822"/>
                  <a:pt x="14079" y="20822"/>
                  <a:pt x="14079" y="20822"/>
                </a:cubicBezTo>
                <a:close/>
                <a:moveTo>
                  <a:pt x="13632" y="20797"/>
                </a:moveTo>
                <a:cubicBezTo>
                  <a:pt x="13636" y="20797"/>
                  <a:pt x="13641" y="20797"/>
                  <a:pt x="13641" y="20797"/>
                </a:cubicBezTo>
                <a:cubicBezTo>
                  <a:pt x="13641" y="20797"/>
                  <a:pt x="13636" y="20797"/>
                  <a:pt x="13632" y="20797"/>
                </a:cubicBezTo>
                <a:cubicBezTo>
                  <a:pt x="13632" y="20797"/>
                  <a:pt x="13632" y="20797"/>
                  <a:pt x="13632" y="20797"/>
                </a:cubicBezTo>
                <a:close/>
                <a:moveTo>
                  <a:pt x="14840" y="20800"/>
                </a:moveTo>
                <a:cubicBezTo>
                  <a:pt x="14840" y="20800"/>
                  <a:pt x="14840" y="20800"/>
                  <a:pt x="14840" y="20800"/>
                </a:cubicBezTo>
                <a:lnTo>
                  <a:pt x="14840" y="20800"/>
                </a:lnTo>
                <a:close/>
                <a:moveTo>
                  <a:pt x="14432" y="20797"/>
                </a:moveTo>
                <a:cubicBezTo>
                  <a:pt x="14440" y="20797"/>
                  <a:pt x="14453" y="20797"/>
                  <a:pt x="14462" y="20797"/>
                </a:cubicBezTo>
                <a:cubicBezTo>
                  <a:pt x="14462" y="20797"/>
                  <a:pt x="14462" y="20800"/>
                  <a:pt x="14462" y="20800"/>
                </a:cubicBezTo>
                <a:cubicBezTo>
                  <a:pt x="14458" y="20793"/>
                  <a:pt x="14458" y="20787"/>
                  <a:pt x="14453" y="20780"/>
                </a:cubicBezTo>
                <a:cubicBezTo>
                  <a:pt x="14445" y="20787"/>
                  <a:pt x="14440" y="20793"/>
                  <a:pt x="14432" y="20797"/>
                </a:cubicBezTo>
                <a:lnTo>
                  <a:pt x="14432" y="20797"/>
                </a:lnTo>
                <a:close/>
                <a:moveTo>
                  <a:pt x="14195" y="20755"/>
                </a:moveTo>
                <a:cubicBezTo>
                  <a:pt x="14195" y="20761"/>
                  <a:pt x="14195" y="20768"/>
                  <a:pt x="14200" y="20774"/>
                </a:cubicBezTo>
                <a:cubicBezTo>
                  <a:pt x="14200" y="20774"/>
                  <a:pt x="14200" y="20774"/>
                  <a:pt x="14200" y="20774"/>
                </a:cubicBezTo>
                <a:cubicBezTo>
                  <a:pt x="14208" y="20771"/>
                  <a:pt x="14217" y="20771"/>
                  <a:pt x="14225" y="20768"/>
                </a:cubicBezTo>
                <a:cubicBezTo>
                  <a:pt x="14212" y="20764"/>
                  <a:pt x="14204" y="20761"/>
                  <a:pt x="14195" y="20755"/>
                </a:cubicBezTo>
                <a:lnTo>
                  <a:pt x="14195" y="20755"/>
                </a:lnTo>
                <a:close/>
                <a:moveTo>
                  <a:pt x="13748" y="20800"/>
                </a:moveTo>
                <a:cubicBezTo>
                  <a:pt x="13748" y="20800"/>
                  <a:pt x="13748" y="20800"/>
                  <a:pt x="13748" y="20800"/>
                </a:cubicBezTo>
                <a:cubicBezTo>
                  <a:pt x="13748" y="20800"/>
                  <a:pt x="13748" y="20800"/>
                  <a:pt x="13748" y="20800"/>
                </a:cubicBezTo>
                <a:close/>
                <a:moveTo>
                  <a:pt x="17713" y="20729"/>
                </a:moveTo>
                <a:cubicBezTo>
                  <a:pt x="17713" y="20736"/>
                  <a:pt x="17713" y="20745"/>
                  <a:pt x="17713" y="20752"/>
                </a:cubicBezTo>
                <a:cubicBezTo>
                  <a:pt x="17713" y="20752"/>
                  <a:pt x="17709" y="20752"/>
                  <a:pt x="17709" y="20752"/>
                </a:cubicBezTo>
                <a:cubicBezTo>
                  <a:pt x="17730" y="20752"/>
                  <a:pt x="17752" y="20752"/>
                  <a:pt x="17769" y="20755"/>
                </a:cubicBezTo>
                <a:cubicBezTo>
                  <a:pt x="17769" y="20755"/>
                  <a:pt x="17769" y="20755"/>
                  <a:pt x="17769" y="20755"/>
                </a:cubicBezTo>
                <a:cubicBezTo>
                  <a:pt x="17752" y="20745"/>
                  <a:pt x="17730" y="20739"/>
                  <a:pt x="17713" y="20729"/>
                </a:cubicBezTo>
                <a:cubicBezTo>
                  <a:pt x="17713" y="20729"/>
                  <a:pt x="17713" y="20729"/>
                  <a:pt x="17713" y="20729"/>
                </a:cubicBezTo>
                <a:close/>
                <a:moveTo>
                  <a:pt x="19897" y="6688"/>
                </a:moveTo>
                <a:cubicBezTo>
                  <a:pt x="19893" y="6684"/>
                  <a:pt x="19884" y="6678"/>
                  <a:pt x="19880" y="6675"/>
                </a:cubicBezTo>
                <a:cubicBezTo>
                  <a:pt x="19884" y="6681"/>
                  <a:pt x="19893" y="6684"/>
                  <a:pt x="19897" y="6688"/>
                </a:cubicBezTo>
                <a:cubicBezTo>
                  <a:pt x="19897" y="6691"/>
                  <a:pt x="19897" y="6688"/>
                  <a:pt x="19897" y="6688"/>
                </a:cubicBezTo>
                <a:close/>
                <a:moveTo>
                  <a:pt x="19988" y="6646"/>
                </a:moveTo>
                <a:cubicBezTo>
                  <a:pt x="19988" y="6646"/>
                  <a:pt x="19988" y="6646"/>
                  <a:pt x="19988" y="6646"/>
                </a:cubicBezTo>
                <a:cubicBezTo>
                  <a:pt x="19988" y="6646"/>
                  <a:pt x="19988" y="6646"/>
                  <a:pt x="19988" y="6646"/>
                </a:cubicBezTo>
                <a:close/>
                <a:moveTo>
                  <a:pt x="14879" y="20732"/>
                </a:moveTo>
                <a:cubicBezTo>
                  <a:pt x="14892" y="20736"/>
                  <a:pt x="14905" y="20736"/>
                  <a:pt x="14888" y="20732"/>
                </a:cubicBezTo>
                <a:cubicBezTo>
                  <a:pt x="14900" y="20739"/>
                  <a:pt x="14888" y="20736"/>
                  <a:pt x="14879" y="20732"/>
                </a:cubicBezTo>
                <a:lnTo>
                  <a:pt x="14879" y="20732"/>
                </a:lnTo>
                <a:close/>
                <a:moveTo>
                  <a:pt x="14023" y="20732"/>
                </a:moveTo>
                <a:cubicBezTo>
                  <a:pt x="14015" y="20732"/>
                  <a:pt x="14002" y="20732"/>
                  <a:pt x="13993" y="20732"/>
                </a:cubicBezTo>
                <a:cubicBezTo>
                  <a:pt x="13993" y="20732"/>
                  <a:pt x="13997" y="20729"/>
                  <a:pt x="13997" y="20729"/>
                </a:cubicBezTo>
                <a:cubicBezTo>
                  <a:pt x="14002" y="20736"/>
                  <a:pt x="14006" y="20739"/>
                  <a:pt x="14010" y="20745"/>
                </a:cubicBezTo>
                <a:cubicBezTo>
                  <a:pt x="14010" y="20742"/>
                  <a:pt x="14015" y="20736"/>
                  <a:pt x="14023" y="20732"/>
                </a:cubicBezTo>
                <a:lnTo>
                  <a:pt x="14023" y="20732"/>
                </a:lnTo>
                <a:close/>
                <a:moveTo>
                  <a:pt x="15171" y="20707"/>
                </a:moveTo>
                <a:cubicBezTo>
                  <a:pt x="15167" y="20713"/>
                  <a:pt x="15159" y="20716"/>
                  <a:pt x="15154" y="20723"/>
                </a:cubicBezTo>
                <a:cubicBezTo>
                  <a:pt x="15158" y="20719"/>
                  <a:pt x="15167" y="20713"/>
                  <a:pt x="15171" y="20707"/>
                </a:cubicBezTo>
                <a:lnTo>
                  <a:pt x="15171" y="20707"/>
                </a:lnTo>
                <a:close/>
                <a:moveTo>
                  <a:pt x="14698" y="20710"/>
                </a:moveTo>
                <a:cubicBezTo>
                  <a:pt x="14698" y="20726"/>
                  <a:pt x="14698" y="20739"/>
                  <a:pt x="14698" y="20755"/>
                </a:cubicBezTo>
                <a:lnTo>
                  <a:pt x="14698" y="20755"/>
                </a:lnTo>
                <a:cubicBezTo>
                  <a:pt x="14698" y="20739"/>
                  <a:pt x="14698" y="20723"/>
                  <a:pt x="14698" y="20710"/>
                </a:cubicBezTo>
                <a:cubicBezTo>
                  <a:pt x="14698" y="20707"/>
                  <a:pt x="14698" y="20710"/>
                  <a:pt x="14698" y="20710"/>
                </a:cubicBezTo>
                <a:close/>
                <a:moveTo>
                  <a:pt x="14286" y="20732"/>
                </a:moveTo>
                <a:cubicBezTo>
                  <a:pt x="14286" y="20726"/>
                  <a:pt x="14286" y="20716"/>
                  <a:pt x="14286" y="20710"/>
                </a:cubicBezTo>
                <a:cubicBezTo>
                  <a:pt x="14264" y="20710"/>
                  <a:pt x="14247" y="20710"/>
                  <a:pt x="14225" y="20710"/>
                </a:cubicBezTo>
                <a:lnTo>
                  <a:pt x="14230" y="20707"/>
                </a:lnTo>
                <a:cubicBezTo>
                  <a:pt x="14247" y="20716"/>
                  <a:pt x="14268" y="20723"/>
                  <a:pt x="14286" y="20732"/>
                </a:cubicBezTo>
                <a:lnTo>
                  <a:pt x="14286" y="20732"/>
                </a:lnTo>
                <a:close/>
                <a:moveTo>
                  <a:pt x="14195" y="20755"/>
                </a:moveTo>
                <a:cubicBezTo>
                  <a:pt x="14195" y="20739"/>
                  <a:pt x="14195" y="20726"/>
                  <a:pt x="14200" y="20710"/>
                </a:cubicBezTo>
                <a:cubicBezTo>
                  <a:pt x="14200" y="20710"/>
                  <a:pt x="14200" y="20707"/>
                  <a:pt x="14200" y="20707"/>
                </a:cubicBezTo>
                <a:cubicBezTo>
                  <a:pt x="14195" y="20723"/>
                  <a:pt x="14195" y="20739"/>
                  <a:pt x="14195" y="20755"/>
                </a:cubicBezTo>
                <a:cubicBezTo>
                  <a:pt x="14195" y="20755"/>
                  <a:pt x="14195" y="20755"/>
                  <a:pt x="14195" y="20755"/>
                </a:cubicBezTo>
                <a:close/>
                <a:moveTo>
                  <a:pt x="14019" y="20707"/>
                </a:moveTo>
                <a:cubicBezTo>
                  <a:pt x="14019" y="20713"/>
                  <a:pt x="14019" y="20723"/>
                  <a:pt x="14019" y="20729"/>
                </a:cubicBezTo>
                <a:cubicBezTo>
                  <a:pt x="14019" y="20729"/>
                  <a:pt x="14015" y="20729"/>
                  <a:pt x="14015" y="20729"/>
                </a:cubicBezTo>
                <a:cubicBezTo>
                  <a:pt x="14023" y="20726"/>
                  <a:pt x="14032" y="20723"/>
                  <a:pt x="14036" y="20719"/>
                </a:cubicBezTo>
                <a:cubicBezTo>
                  <a:pt x="14036" y="20716"/>
                  <a:pt x="14028" y="20713"/>
                  <a:pt x="14019" y="20707"/>
                </a:cubicBezTo>
                <a:lnTo>
                  <a:pt x="14019" y="20707"/>
                </a:lnTo>
                <a:close/>
                <a:moveTo>
                  <a:pt x="6051" y="20716"/>
                </a:moveTo>
                <a:cubicBezTo>
                  <a:pt x="6051" y="20716"/>
                  <a:pt x="6046" y="20719"/>
                  <a:pt x="6046" y="20723"/>
                </a:cubicBezTo>
                <a:cubicBezTo>
                  <a:pt x="6051" y="20723"/>
                  <a:pt x="6055" y="20726"/>
                  <a:pt x="6055" y="20726"/>
                </a:cubicBezTo>
                <a:cubicBezTo>
                  <a:pt x="6055" y="20726"/>
                  <a:pt x="6059" y="20723"/>
                  <a:pt x="6059" y="20719"/>
                </a:cubicBezTo>
                <a:cubicBezTo>
                  <a:pt x="6059" y="20716"/>
                  <a:pt x="6055" y="20716"/>
                  <a:pt x="6051" y="20716"/>
                </a:cubicBezTo>
                <a:close/>
                <a:moveTo>
                  <a:pt x="15051" y="20707"/>
                </a:moveTo>
                <a:cubicBezTo>
                  <a:pt x="15042" y="20703"/>
                  <a:pt x="15034" y="20703"/>
                  <a:pt x="15025" y="20700"/>
                </a:cubicBezTo>
                <a:cubicBezTo>
                  <a:pt x="15034" y="20703"/>
                  <a:pt x="15042" y="20707"/>
                  <a:pt x="15051" y="20707"/>
                </a:cubicBezTo>
                <a:lnTo>
                  <a:pt x="15051" y="20707"/>
                </a:lnTo>
                <a:close/>
                <a:moveTo>
                  <a:pt x="20646" y="20703"/>
                </a:moveTo>
                <a:cubicBezTo>
                  <a:pt x="20641" y="20694"/>
                  <a:pt x="20633" y="20684"/>
                  <a:pt x="20628" y="20675"/>
                </a:cubicBezTo>
                <a:cubicBezTo>
                  <a:pt x="20624" y="20678"/>
                  <a:pt x="20615" y="20681"/>
                  <a:pt x="20611" y="20684"/>
                </a:cubicBezTo>
                <a:cubicBezTo>
                  <a:pt x="20620" y="20694"/>
                  <a:pt x="20628" y="20700"/>
                  <a:pt x="20637" y="20710"/>
                </a:cubicBezTo>
                <a:cubicBezTo>
                  <a:pt x="20637" y="20710"/>
                  <a:pt x="20641" y="20707"/>
                  <a:pt x="20646" y="20703"/>
                </a:cubicBezTo>
                <a:close/>
                <a:moveTo>
                  <a:pt x="14969" y="20668"/>
                </a:moveTo>
                <a:cubicBezTo>
                  <a:pt x="14965" y="20671"/>
                  <a:pt x="14961" y="20678"/>
                  <a:pt x="14956" y="20681"/>
                </a:cubicBezTo>
                <a:cubicBezTo>
                  <a:pt x="14961" y="20678"/>
                  <a:pt x="14965" y="20675"/>
                  <a:pt x="14969" y="20668"/>
                </a:cubicBezTo>
                <a:cubicBezTo>
                  <a:pt x="14969" y="20668"/>
                  <a:pt x="14969" y="20668"/>
                  <a:pt x="14969" y="20668"/>
                </a:cubicBezTo>
                <a:close/>
                <a:moveTo>
                  <a:pt x="14578" y="20707"/>
                </a:moveTo>
                <a:cubicBezTo>
                  <a:pt x="14591" y="20694"/>
                  <a:pt x="14604" y="20681"/>
                  <a:pt x="14617" y="20671"/>
                </a:cubicBezTo>
                <a:cubicBezTo>
                  <a:pt x="14617" y="20671"/>
                  <a:pt x="14617" y="20668"/>
                  <a:pt x="14617" y="20668"/>
                </a:cubicBezTo>
                <a:cubicBezTo>
                  <a:pt x="14599" y="20681"/>
                  <a:pt x="14587" y="20691"/>
                  <a:pt x="14578" y="20707"/>
                </a:cubicBezTo>
                <a:cubicBezTo>
                  <a:pt x="14578" y="20703"/>
                  <a:pt x="14578" y="20707"/>
                  <a:pt x="14578" y="20707"/>
                </a:cubicBezTo>
                <a:close/>
                <a:moveTo>
                  <a:pt x="14225" y="20710"/>
                </a:moveTo>
                <a:cubicBezTo>
                  <a:pt x="14225" y="20694"/>
                  <a:pt x="14225" y="20681"/>
                  <a:pt x="14230" y="20665"/>
                </a:cubicBezTo>
                <a:cubicBezTo>
                  <a:pt x="14221" y="20665"/>
                  <a:pt x="14208" y="20665"/>
                  <a:pt x="14200" y="20665"/>
                </a:cubicBezTo>
                <a:cubicBezTo>
                  <a:pt x="14200" y="20665"/>
                  <a:pt x="14204" y="20662"/>
                  <a:pt x="14204" y="20662"/>
                </a:cubicBezTo>
                <a:cubicBezTo>
                  <a:pt x="14204" y="20678"/>
                  <a:pt x="14204" y="20691"/>
                  <a:pt x="14204" y="20707"/>
                </a:cubicBezTo>
                <a:cubicBezTo>
                  <a:pt x="14204" y="20707"/>
                  <a:pt x="14204" y="20703"/>
                  <a:pt x="14204" y="20703"/>
                </a:cubicBezTo>
                <a:cubicBezTo>
                  <a:pt x="14208" y="20707"/>
                  <a:pt x="14217" y="20707"/>
                  <a:pt x="14225" y="20710"/>
                </a:cubicBezTo>
                <a:lnTo>
                  <a:pt x="14225" y="20710"/>
                </a:lnTo>
                <a:close/>
                <a:moveTo>
                  <a:pt x="13989" y="20707"/>
                </a:moveTo>
                <a:cubicBezTo>
                  <a:pt x="13997" y="20707"/>
                  <a:pt x="14010" y="20707"/>
                  <a:pt x="14019" y="20707"/>
                </a:cubicBezTo>
                <a:cubicBezTo>
                  <a:pt x="14019" y="20707"/>
                  <a:pt x="14019" y="20710"/>
                  <a:pt x="14019" y="20710"/>
                </a:cubicBezTo>
                <a:cubicBezTo>
                  <a:pt x="14015" y="20703"/>
                  <a:pt x="14010" y="20697"/>
                  <a:pt x="14006" y="20691"/>
                </a:cubicBezTo>
                <a:cubicBezTo>
                  <a:pt x="14002" y="20697"/>
                  <a:pt x="13997" y="20703"/>
                  <a:pt x="13989" y="20707"/>
                </a:cubicBezTo>
                <a:lnTo>
                  <a:pt x="13989" y="20707"/>
                </a:lnTo>
                <a:close/>
                <a:moveTo>
                  <a:pt x="13963" y="20707"/>
                </a:moveTo>
                <a:cubicBezTo>
                  <a:pt x="13959" y="20703"/>
                  <a:pt x="13954" y="20697"/>
                  <a:pt x="13950" y="20694"/>
                </a:cubicBezTo>
                <a:cubicBezTo>
                  <a:pt x="13954" y="20700"/>
                  <a:pt x="13954" y="20703"/>
                  <a:pt x="13963" y="20707"/>
                </a:cubicBezTo>
                <a:lnTo>
                  <a:pt x="13963" y="20707"/>
                </a:lnTo>
                <a:close/>
                <a:moveTo>
                  <a:pt x="13778" y="20662"/>
                </a:moveTo>
                <a:cubicBezTo>
                  <a:pt x="13774" y="20662"/>
                  <a:pt x="13770" y="20662"/>
                  <a:pt x="13770" y="20665"/>
                </a:cubicBezTo>
                <a:cubicBezTo>
                  <a:pt x="13770" y="20662"/>
                  <a:pt x="13774" y="20662"/>
                  <a:pt x="13778" y="20662"/>
                </a:cubicBezTo>
                <a:cubicBezTo>
                  <a:pt x="13778" y="20662"/>
                  <a:pt x="13778" y="20662"/>
                  <a:pt x="13778" y="20662"/>
                </a:cubicBezTo>
                <a:close/>
                <a:moveTo>
                  <a:pt x="6150" y="20675"/>
                </a:moveTo>
                <a:lnTo>
                  <a:pt x="6158" y="20678"/>
                </a:lnTo>
                <a:lnTo>
                  <a:pt x="6158" y="20671"/>
                </a:lnTo>
                <a:lnTo>
                  <a:pt x="6150" y="20675"/>
                </a:lnTo>
                <a:close/>
                <a:moveTo>
                  <a:pt x="19433" y="20671"/>
                </a:moveTo>
                <a:cubicBezTo>
                  <a:pt x="19446" y="20665"/>
                  <a:pt x="19454" y="20662"/>
                  <a:pt x="19472" y="20652"/>
                </a:cubicBezTo>
                <a:cubicBezTo>
                  <a:pt x="19450" y="20646"/>
                  <a:pt x="19437" y="20642"/>
                  <a:pt x="19424" y="20639"/>
                </a:cubicBezTo>
                <a:cubicBezTo>
                  <a:pt x="19424" y="20639"/>
                  <a:pt x="19416" y="20646"/>
                  <a:pt x="19416" y="20646"/>
                </a:cubicBezTo>
                <a:cubicBezTo>
                  <a:pt x="19416" y="20649"/>
                  <a:pt x="19416" y="20652"/>
                  <a:pt x="19416" y="20659"/>
                </a:cubicBezTo>
                <a:cubicBezTo>
                  <a:pt x="19420" y="20662"/>
                  <a:pt x="19429" y="20668"/>
                  <a:pt x="19433" y="20671"/>
                </a:cubicBezTo>
                <a:close/>
                <a:moveTo>
                  <a:pt x="13778" y="20662"/>
                </a:moveTo>
                <a:cubicBezTo>
                  <a:pt x="13800" y="20655"/>
                  <a:pt x="13821" y="20649"/>
                  <a:pt x="13843" y="20642"/>
                </a:cubicBezTo>
                <a:cubicBezTo>
                  <a:pt x="13843" y="20642"/>
                  <a:pt x="13838" y="20639"/>
                  <a:pt x="13838" y="20639"/>
                </a:cubicBezTo>
                <a:cubicBezTo>
                  <a:pt x="13821" y="20649"/>
                  <a:pt x="13800" y="20655"/>
                  <a:pt x="13778" y="20662"/>
                </a:cubicBezTo>
                <a:cubicBezTo>
                  <a:pt x="13778" y="20662"/>
                  <a:pt x="13778" y="20662"/>
                  <a:pt x="13778" y="20662"/>
                </a:cubicBezTo>
                <a:close/>
                <a:moveTo>
                  <a:pt x="13572" y="20642"/>
                </a:moveTo>
                <a:cubicBezTo>
                  <a:pt x="13550" y="20649"/>
                  <a:pt x="13533" y="20655"/>
                  <a:pt x="13512" y="20665"/>
                </a:cubicBezTo>
                <a:cubicBezTo>
                  <a:pt x="13512" y="20665"/>
                  <a:pt x="13512" y="20665"/>
                  <a:pt x="13512" y="20665"/>
                </a:cubicBezTo>
                <a:cubicBezTo>
                  <a:pt x="13533" y="20655"/>
                  <a:pt x="13555" y="20649"/>
                  <a:pt x="13572" y="20642"/>
                </a:cubicBezTo>
                <a:cubicBezTo>
                  <a:pt x="13572" y="20639"/>
                  <a:pt x="13572" y="20642"/>
                  <a:pt x="13572" y="20642"/>
                </a:cubicBezTo>
                <a:close/>
                <a:moveTo>
                  <a:pt x="5810" y="20642"/>
                </a:moveTo>
                <a:cubicBezTo>
                  <a:pt x="5810" y="20649"/>
                  <a:pt x="5806" y="20655"/>
                  <a:pt x="5810" y="20649"/>
                </a:cubicBezTo>
                <a:cubicBezTo>
                  <a:pt x="5801" y="20655"/>
                  <a:pt x="5806" y="20649"/>
                  <a:pt x="5810" y="20642"/>
                </a:cubicBezTo>
                <a:cubicBezTo>
                  <a:pt x="5810" y="20642"/>
                  <a:pt x="5810" y="20642"/>
                  <a:pt x="5810" y="20642"/>
                </a:cubicBezTo>
                <a:close/>
                <a:moveTo>
                  <a:pt x="5720" y="20642"/>
                </a:moveTo>
                <a:cubicBezTo>
                  <a:pt x="5720" y="20642"/>
                  <a:pt x="5720" y="20642"/>
                  <a:pt x="5720" y="20642"/>
                </a:cubicBezTo>
                <a:cubicBezTo>
                  <a:pt x="5720" y="20642"/>
                  <a:pt x="5720" y="20642"/>
                  <a:pt x="5720" y="20642"/>
                </a:cubicBezTo>
                <a:close/>
                <a:moveTo>
                  <a:pt x="2856" y="20642"/>
                </a:moveTo>
                <a:cubicBezTo>
                  <a:pt x="2847" y="20642"/>
                  <a:pt x="2834" y="20642"/>
                  <a:pt x="2825" y="20642"/>
                </a:cubicBezTo>
                <a:cubicBezTo>
                  <a:pt x="2825" y="20642"/>
                  <a:pt x="2830" y="20639"/>
                  <a:pt x="2830" y="20639"/>
                </a:cubicBezTo>
                <a:cubicBezTo>
                  <a:pt x="2834" y="20646"/>
                  <a:pt x="2843" y="20652"/>
                  <a:pt x="2847" y="20658"/>
                </a:cubicBezTo>
                <a:cubicBezTo>
                  <a:pt x="2847" y="20655"/>
                  <a:pt x="2851" y="20649"/>
                  <a:pt x="2856" y="20642"/>
                </a:cubicBezTo>
                <a:lnTo>
                  <a:pt x="2856" y="20642"/>
                </a:lnTo>
                <a:close/>
                <a:moveTo>
                  <a:pt x="15025" y="20620"/>
                </a:moveTo>
                <a:cubicBezTo>
                  <a:pt x="15029" y="20630"/>
                  <a:pt x="15034" y="20636"/>
                  <a:pt x="15038" y="20652"/>
                </a:cubicBezTo>
                <a:cubicBezTo>
                  <a:pt x="15042" y="20636"/>
                  <a:pt x="15047" y="20626"/>
                  <a:pt x="15047" y="20617"/>
                </a:cubicBezTo>
                <a:cubicBezTo>
                  <a:pt x="15047" y="20617"/>
                  <a:pt x="15051" y="20620"/>
                  <a:pt x="15051" y="20620"/>
                </a:cubicBezTo>
                <a:cubicBezTo>
                  <a:pt x="15042" y="20623"/>
                  <a:pt x="15034" y="20623"/>
                  <a:pt x="15025" y="20620"/>
                </a:cubicBezTo>
                <a:cubicBezTo>
                  <a:pt x="15025" y="20620"/>
                  <a:pt x="15025" y="20620"/>
                  <a:pt x="15025" y="20620"/>
                </a:cubicBezTo>
                <a:close/>
                <a:moveTo>
                  <a:pt x="14969" y="20668"/>
                </a:moveTo>
                <a:cubicBezTo>
                  <a:pt x="14978" y="20652"/>
                  <a:pt x="14986" y="20636"/>
                  <a:pt x="14995" y="20620"/>
                </a:cubicBezTo>
                <a:lnTo>
                  <a:pt x="14995" y="20623"/>
                </a:lnTo>
                <a:cubicBezTo>
                  <a:pt x="14986" y="20623"/>
                  <a:pt x="14974" y="20623"/>
                  <a:pt x="14965" y="20623"/>
                </a:cubicBezTo>
                <a:cubicBezTo>
                  <a:pt x="14965" y="20623"/>
                  <a:pt x="14969" y="20620"/>
                  <a:pt x="14969" y="20620"/>
                </a:cubicBezTo>
                <a:cubicBezTo>
                  <a:pt x="14969" y="20636"/>
                  <a:pt x="14969" y="20652"/>
                  <a:pt x="14969" y="20668"/>
                </a:cubicBezTo>
                <a:cubicBezTo>
                  <a:pt x="14969" y="20668"/>
                  <a:pt x="14969" y="20668"/>
                  <a:pt x="14969" y="20668"/>
                </a:cubicBezTo>
                <a:close/>
                <a:moveTo>
                  <a:pt x="14935" y="20620"/>
                </a:moveTo>
                <a:cubicBezTo>
                  <a:pt x="14918" y="20620"/>
                  <a:pt x="14896" y="20620"/>
                  <a:pt x="14879" y="20620"/>
                </a:cubicBezTo>
                <a:cubicBezTo>
                  <a:pt x="14879" y="20620"/>
                  <a:pt x="14875" y="20623"/>
                  <a:pt x="14875" y="20623"/>
                </a:cubicBezTo>
                <a:cubicBezTo>
                  <a:pt x="14896" y="20620"/>
                  <a:pt x="14918" y="20620"/>
                  <a:pt x="14935" y="20620"/>
                </a:cubicBezTo>
                <a:lnTo>
                  <a:pt x="14935" y="20620"/>
                </a:lnTo>
                <a:close/>
                <a:moveTo>
                  <a:pt x="14612" y="20620"/>
                </a:moveTo>
                <a:cubicBezTo>
                  <a:pt x="14612" y="20636"/>
                  <a:pt x="14612" y="20655"/>
                  <a:pt x="14617" y="20671"/>
                </a:cubicBezTo>
                <a:cubicBezTo>
                  <a:pt x="14617" y="20671"/>
                  <a:pt x="14617" y="20668"/>
                  <a:pt x="14612" y="20668"/>
                </a:cubicBezTo>
                <a:cubicBezTo>
                  <a:pt x="14621" y="20652"/>
                  <a:pt x="14634" y="20639"/>
                  <a:pt x="14642" y="20623"/>
                </a:cubicBezTo>
                <a:cubicBezTo>
                  <a:pt x="14642" y="20623"/>
                  <a:pt x="14642" y="20623"/>
                  <a:pt x="14642" y="20623"/>
                </a:cubicBezTo>
                <a:cubicBezTo>
                  <a:pt x="14634" y="20623"/>
                  <a:pt x="14621" y="20623"/>
                  <a:pt x="14612" y="20620"/>
                </a:cubicBezTo>
                <a:cubicBezTo>
                  <a:pt x="14608" y="20620"/>
                  <a:pt x="14612" y="20620"/>
                  <a:pt x="14612" y="20620"/>
                </a:cubicBezTo>
                <a:close/>
                <a:moveTo>
                  <a:pt x="14165" y="20662"/>
                </a:moveTo>
                <a:cubicBezTo>
                  <a:pt x="14174" y="20662"/>
                  <a:pt x="14187" y="20662"/>
                  <a:pt x="14195" y="20662"/>
                </a:cubicBezTo>
                <a:cubicBezTo>
                  <a:pt x="14195" y="20662"/>
                  <a:pt x="14191" y="20665"/>
                  <a:pt x="14191" y="20665"/>
                </a:cubicBezTo>
                <a:cubicBezTo>
                  <a:pt x="14191" y="20649"/>
                  <a:pt x="14191" y="20636"/>
                  <a:pt x="14195" y="20620"/>
                </a:cubicBezTo>
                <a:cubicBezTo>
                  <a:pt x="14187" y="20620"/>
                  <a:pt x="14174" y="20620"/>
                  <a:pt x="14165" y="20620"/>
                </a:cubicBezTo>
                <a:cubicBezTo>
                  <a:pt x="14165" y="20620"/>
                  <a:pt x="14165" y="20617"/>
                  <a:pt x="14165" y="20617"/>
                </a:cubicBezTo>
                <a:cubicBezTo>
                  <a:pt x="14169" y="20636"/>
                  <a:pt x="14169" y="20649"/>
                  <a:pt x="14165" y="20662"/>
                </a:cubicBezTo>
                <a:lnTo>
                  <a:pt x="14165" y="20662"/>
                </a:lnTo>
                <a:close/>
                <a:moveTo>
                  <a:pt x="13572" y="20642"/>
                </a:moveTo>
                <a:cubicBezTo>
                  <a:pt x="13576" y="20642"/>
                  <a:pt x="13580" y="20642"/>
                  <a:pt x="13585" y="20642"/>
                </a:cubicBezTo>
                <a:cubicBezTo>
                  <a:pt x="13580" y="20642"/>
                  <a:pt x="13576" y="20642"/>
                  <a:pt x="13572" y="20642"/>
                </a:cubicBezTo>
                <a:cubicBezTo>
                  <a:pt x="13572" y="20639"/>
                  <a:pt x="13572" y="20642"/>
                  <a:pt x="13572" y="20642"/>
                </a:cubicBezTo>
                <a:close/>
                <a:moveTo>
                  <a:pt x="5870" y="20620"/>
                </a:moveTo>
                <a:cubicBezTo>
                  <a:pt x="5849" y="20620"/>
                  <a:pt x="5827" y="20620"/>
                  <a:pt x="5810" y="20620"/>
                </a:cubicBezTo>
                <a:cubicBezTo>
                  <a:pt x="5810" y="20620"/>
                  <a:pt x="5814" y="20617"/>
                  <a:pt x="5814" y="20617"/>
                </a:cubicBezTo>
                <a:cubicBezTo>
                  <a:pt x="5814" y="20623"/>
                  <a:pt x="5814" y="20633"/>
                  <a:pt x="5814" y="20639"/>
                </a:cubicBezTo>
                <a:cubicBezTo>
                  <a:pt x="5814" y="20639"/>
                  <a:pt x="5810" y="20636"/>
                  <a:pt x="5810" y="20636"/>
                </a:cubicBezTo>
                <a:cubicBezTo>
                  <a:pt x="5827" y="20633"/>
                  <a:pt x="5849" y="20626"/>
                  <a:pt x="5870" y="20620"/>
                </a:cubicBezTo>
                <a:lnTo>
                  <a:pt x="5870" y="20620"/>
                </a:lnTo>
                <a:close/>
                <a:moveTo>
                  <a:pt x="5487" y="20620"/>
                </a:moveTo>
                <a:cubicBezTo>
                  <a:pt x="5466" y="20620"/>
                  <a:pt x="5444" y="20620"/>
                  <a:pt x="5423" y="20620"/>
                </a:cubicBezTo>
                <a:cubicBezTo>
                  <a:pt x="5423" y="20620"/>
                  <a:pt x="5423" y="20620"/>
                  <a:pt x="5423" y="20620"/>
                </a:cubicBezTo>
                <a:cubicBezTo>
                  <a:pt x="5444" y="20633"/>
                  <a:pt x="5466" y="20649"/>
                  <a:pt x="5487" y="20620"/>
                </a:cubicBezTo>
                <a:lnTo>
                  <a:pt x="5487" y="20620"/>
                </a:lnTo>
                <a:close/>
                <a:moveTo>
                  <a:pt x="2735" y="20617"/>
                </a:moveTo>
                <a:lnTo>
                  <a:pt x="2735" y="20626"/>
                </a:lnTo>
                <a:cubicBezTo>
                  <a:pt x="2731" y="20626"/>
                  <a:pt x="2735" y="20617"/>
                  <a:pt x="2735" y="20617"/>
                </a:cubicBezTo>
                <a:cubicBezTo>
                  <a:pt x="2735" y="20617"/>
                  <a:pt x="2735" y="20617"/>
                  <a:pt x="2735" y="20617"/>
                </a:cubicBezTo>
                <a:close/>
                <a:moveTo>
                  <a:pt x="14823" y="20617"/>
                </a:moveTo>
                <a:cubicBezTo>
                  <a:pt x="14802" y="20610"/>
                  <a:pt x="14780" y="20604"/>
                  <a:pt x="14759" y="20598"/>
                </a:cubicBezTo>
                <a:cubicBezTo>
                  <a:pt x="14759" y="20598"/>
                  <a:pt x="14759" y="20598"/>
                  <a:pt x="14759" y="20598"/>
                </a:cubicBezTo>
                <a:cubicBezTo>
                  <a:pt x="14776" y="20607"/>
                  <a:pt x="14797" y="20614"/>
                  <a:pt x="14823" y="20617"/>
                </a:cubicBezTo>
                <a:cubicBezTo>
                  <a:pt x="14819" y="20620"/>
                  <a:pt x="14823" y="20617"/>
                  <a:pt x="14823" y="20617"/>
                </a:cubicBezTo>
                <a:close/>
                <a:moveTo>
                  <a:pt x="15288" y="20598"/>
                </a:moveTo>
                <a:cubicBezTo>
                  <a:pt x="15309" y="20598"/>
                  <a:pt x="15331" y="20598"/>
                  <a:pt x="15348" y="20598"/>
                </a:cubicBezTo>
                <a:cubicBezTo>
                  <a:pt x="15348" y="20598"/>
                  <a:pt x="15343" y="20598"/>
                  <a:pt x="15343" y="20598"/>
                </a:cubicBezTo>
                <a:cubicBezTo>
                  <a:pt x="15343" y="20591"/>
                  <a:pt x="15343" y="20581"/>
                  <a:pt x="15343" y="20575"/>
                </a:cubicBezTo>
                <a:cubicBezTo>
                  <a:pt x="15343" y="20575"/>
                  <a:pt x="15348" y="20575"/>
                  <a:pt x="15348" y="20575"/>
                </a:cubicBezTo>
                <a:cubicBezTo>
                  <a:pt x="15326" y="20575"/>
                  <a:pt x="15309" y="20575"/>
                  <a:pt x="15288" y="20575"/>
                </a:cubicBezTo>
                <a:cubicBezTo>
                  <a:pt x="15288" y="20575"/>
                  <a:pt x="15292" y="20572"/>
                  <a:pt x="15292" y="20572"/>
                </a:cubicBezTo>
                <a:cubicBezTo>
                  <a:pt x="15292" y="20585"/>
                  <a:pt x="15292" y="20591"/>
                  <a:pt x="15288" y="20598"/>
                </a:cubicBezTo>
                <a:cubicBezTo>
                  <a:pt x="15292" y="20601"/>
                  <a:pt x="15288" y="20598"/>
                  <a:pt x="15288" y="20598"/>
                </a:cubicBezTo>
                <a:close/>
                <a:moveTo>
                  <a:pt x="15085" y="20581"/>
                </a:moveTo>
                <a:cubicBezTo>
                  <a:pt x="15073" y="20594"/>
                  <a:pt x="15064" y="20607"/>
                  <a:pt x="15051" y="20620"/>
                </a:cubicBezTo>
                <a:cubicBezTo>
                  <a:pt x="15051" y="20620"/>
                  <a:pt x="15047" y="20617"/>
                  <a:pt x="15047" y="20617"/>
                </a:cubicBezTo>
                <a:cubicBezTo>
                  <a:pt x="15055" y="20617"/>
                  <a:pt x="15068" y="20620"/>
                  <a:pt x="15077" y="20620"/>
                </a:cubicBezTo>
                <a:cubicBezTo>
                  <a:pt x="15077" y="20620"/>
                  <a:pt x="15077" y="20620"/>
                  <a:pt x="15077" y="20620"/>
                </a:cubicBezTo>
                <a:cubicBezTo>
                  <a:pt x="15081" y="20610"/>
                  <a:pt x="15081" y="20594"/>
                  <a:pt x="15085" y="20581"/>
                </a:cubicBezTo>
                <a:lnTo>
                  <a:pt x="15085" y="20581"/>
                </a:lnTo>
                <a:close/>
                <a:moveTo>
                  <a:pt x="14991" y="20620"/>
                </a:moveTo>
                <a:cubicBezTo>
                  <a:pt x="15004" y="20620"/>
                  <a:pt x="15012" y="20620"/>
                  <a:pt x="15025" y="20620"/>
                </a:cubicBezTo>
                <a:cubicBezTo>
                  <a:pt x="15025" y="20620"/>
                  <a:pt x="15021" y="20623"/>
                  <a:pt x="15021" y="20623"/>
                </a:cubicBezTo>
                <a:cubicBezTo>
                  <a:pt x="15017" y="20614"/>
                  <a:pt x="15012" y="20607"/>
                  <a:pt x="15004" y="20598"/>
                </a:cubicBezTo>
                <a:cubicBezTo>
                  <a:pt x="15004" y="20604"/>
                  <a:pt x="14999" y="20614"/>
                  <a:pt x="14991" y="20620"/>
                </a:cubicBezTo>
                <a:cubicBezTo>
                  <a:pt x="14995" y="20620"/>
                  <a:pt x="14991" y="20620"/>
                  <a:pt x="14991" y="20620"/>
                </a:cubicBezTo>
                <a:close/>
                <a:moveTo>
                  <a:pt x="14875" y="20620"/>
                </a:moveTo>
                <a:cubicBezTo>
                  <a:pt x="14875" y="20604"/>
                  <a:pt x="14875" y="20588"/>
                  <a:pt x="14875" y="20575"/>
                </a:cubicBezTo>
                <a:cubicBezTo>
                  <a:pt x="14875" y="20575"/>
                  <a:pt x="14875" y="20578"/>
                  <a:pt x="14875" y="20578"/>
                </a:cubicBezTo>
                <a:cubicBezTo>
                  <a:pt x="14866" y="20594"/>
                  <a:pt x="14853" y="20607"/>
                  <a:pt x="14845" y="20623"/>
                </a:cubicBezTo>
                <a:cubicBezTo>
                  <a:pt x="14845" y="20623"/>
                  <a:pt x="14840" y="20620"/>
                  <a:pt x="14840" y="20620"/>
                </a:cubicBezTo>
                <a:cubicBezTo>
                  <a:pt x="14857" y="20620"/>
                  <a:pt x="14866" y="20620"/>
                  <a:pt x="14875" y="20620"/>
                </a:cubicBezTo>
                <a:cubicBezTo>
                  <a:pt x="14879" y="20620"/>
                  <a:pt x="14875" y="20620"/>
                  <a:pt x="14875" y="20620"/>
                </a:cubicBezTo>
                <a:close/>
                <a:moveTo>
                  <a:pt x="14642" y="20626"/>
                </a:moveTo>
                <a:cubicBezTo>
                  <a:pt x="14647" y="20620"/>
                  <a:pt x="14647" y="20614"/>
                  <a:pt x="14651" y="20610"/>
                </a:cubicBezTo>
                <a:cubicBezTo>
                  <a:pt x="14647" y="20614"/>
                  <a:pt x="14647" y="20617"/>
                  <a:pt x="14642" y="20626"/>
                </a:cubicBezTo>
                <a:cubicBezTo>
                  <a:pt x="14642" y="20623"/>
                  <a:pt x="14642" y="20626"/>
                  <a:pt x="14642" y="20626"/>
                </a:cubicBezTo>
                <a:close/>
                <a:moveTo>
                  <a:pt x="14079" y="20620"/>
                </a:moveTo>
                <a:cubicBezTo>
                  <a:pt x="14071" y="20604"/>
                  <a:pt x="14058" y="20591"/>
                  <a:pt x="14049" y="20575"/>
                </a:cubicBezTo>
                <a:cubicBezTo>
                  <a:pt x="14049" y="20575"/>
                  <a:pt x="14053" y="20575"/>
                  <a:pt x="14053" y="20575"/>
                </a:cubicBezTo>
                <a:cubicBezTo>
                  <a:pt x="14053" y="20591"/>
                  <a:pt x="14053" y="20607"/>
                  <a:pt x="14053" y="20620"/>
                </a:cubicBezTo>
                <a:lnTo>
                  <a:pt x="14053" y="20617"/>
                </a:lnTo>
                <a:cubicBezTo>
                  <a:pt x="14062" y="20620"/>
                  <a:pt x="14071" y="20620"/>
                  <a:pt x="14079" y="20620"/>
                </a:cubicBezTo>
                <a:lnTo>
                  <a:pt x="14079" y="20620"/>
                </a:lnTo>
                <a:close/>
                <a:moveTo>
                  <a:pt x="14019" y="20620"/>
                </a:moveTo>
                <a:cubicBezTo>
                  <a:pt x="14019" y="20604"/>
                  <a:pt x="14019" y="20588"/>
                  <a:pt x="14019" y="20575"/>
                </a:cubicBezTo>
                <a:cubicBezTo>
                  <a:pt x="14019" y="20575"/>
                  <a:pt x="14019" y="20578"/>
                  <a:pt x="14019" y="20578"/>
                </a:cubicBezTo>
                <a:cubicBezTo>
                  <a:pt x="14010" y="20591"/>
                  <a:pt x="14002" y="20607"/>
                  <a:pt x="13989" y="20620"/>
                </a:cubicBezTo>
                <a:lnTo>
                  <a:pt x="13989" y="20620"/>
                </a:lnTo>
                <a:cubicBezTo>
                  <a:pt x="14002" y="20620"/>
                  <a:pt x="14010" y="20620"/>
                  <a:pt x="14019" y="20620"/>
                </a:cubicBezTo>
                <a:lnTo>
                  <a:pt x="14019" y="20620"/>
                </a:lnTo>
                <a:close/>
                <a:moveTo>
                  <a:pt x="2912" y="20623"/>
                </a:moveTo>
                <a:cubicBezTo>
                  <a:pt x="2903" y="20607"/>
                  <a:pt x="2894" y="20594"/>
                  <a:pt x="2886" y="20578"/>
                </a:cubicBezTo>
                <a:lnTo>
                  <a:pt x="2890" y="20575"/>
                </a:lnTo>
                <a:cubicBezTo>
                  <a:pt x="2890" y="20591"/>
                  <a:pt x="2890" y="20607"/>
                  <a:pt x="2890" y="20620"/>
                </a:cubicBezTo>
                <a:lnTo>
                  <a:pt x="2890" y="20617"/>
                </a:lnTo>
                <a:lnTo>
                  <a:pt x="2903" y="20617"/>
                </a:lnTo>
                <a:lnTo>
                  <a:pt x="2912" y="20623"/>
                </a:lnTo>
                <a:lnTo>
                  <a:pt x="2912" y="20623"/>
                </a:lnTo>
                <a:close/>
                <a:moveTo>
                  <a:pt x="19399" y="20578"/>
                </a:moveTo>
                <a:cubicBezTo>
                  <a:pt x="19407" y="20572"/>
                  <a:pt x="19416" y="20565"/>
                  <a:pt x="19420" y="20559"/>
                </a:cubicBezTo>
                <a:cubicBezTo>
                  <a:pt x="19411" y="20559"/>
                  <a:pt x="19403" y="20556"/>
                  <a:pt x="19394" y="20556"/>
                </a:cubicBezTo>
                <a:cubicBezTo>
                  <a:pt x="19394" y="20556"/>
                  <a:pt x="19399" y="20553"/>
                  <a:pt x="19399" y="20553"/>
                </a:cubicBezTo>
                <a:cubicBezTo>
                  <a:pt x="19394" y="20559"/>
                  <a:pt x="19394" y="20565"/>
                  <a:pt x="19394" y="20572"/>
                </a:cubicBezTo>
                <a:lnTo>
                  <a:pt x="19399" y="20578"/>
                </a:lnTo>
                <a:close/>
                <a:moveTo>
                  <a:pt x="14105" y="20556"/>
                </a:moveTo>
                <a:cubicBezTo>
                  <a:pt x="14126" y="20556"/>
                  <a:pt x="14148" y="20556"/>
                  <a:pt x="14165" y="20556"/>
                </a:cubicBezTo>
                <a:cubicBezTo>
                  <a:pt x="14165" y="20556"/>
                  <a:pt x="14165" y="20556"/>
                  <a:pt x="14165" y="20556"/>
                </a:cubicBezTo>
                <a:cubicBezTo>
                  <a:pt x="14148" y="20553"/>
                  <a:pt x="14126" y="20553"/>
                  <a:pt x="14105" y="20556"/>
                </a:cubicBezTo>
                <a:lnTo>
                  <a:pt x="14105" y="20556"/>
                </a:lnTo>
                <a:close/>
                <a:moveTo>
                  <a:pt x="5935" y="20572"/>
                </a:moveTo>
                <a:cubicBezTo>
                  <a:pt x="5939" y="20572"/>
                  <a:pt x="5947" y="20572"/>
                  <a:pt x="5952" y="20575"/>
                </a:cubicBezTo>
                <a:cubicBezTo>
                  <a:pt x="5952" y="20572"/>
                  <a:pt x="5952" y="20569"/>
                  <a:pt x="5952" y="20569"/>
                </a:cubicBezTo>
                <a:cubicBezTo>
                  <a:pt x="5952" y="20569"/>
                  <a:pt x="5943" y="20569"/>
                  <a:pt x="5943" y="20569"/>
                </a:cubicBezTo>
                <a:cubicBezTo>
                  <a:pt x="5939" y="20565"/>
                  <a:pt x="5935" y="20569"/>
                  <a:pt x="5935" y="20572"/>
                </a:cubicBezTo>
                <a:close/>
                <a:moveTo>
                  <a:pt x="5659" y="20598"/>
                </a:moveTo>
                <a:cubicBezTo>
                  <a:pt x="5668" y="20591"/>
                  <a:pt x="5677" y="20588"/>
                  <a:pt x="5685" y="20581"/>
                </a:cubicBezTo>
                <a:cubicBezTo>
                  <a:pt x="5681" y="20578"/>
                  <a:pt x="5681" y="20578"/>
                  <a:pt x="5677" y="20575"/>
                </a:cubicBezTo>
                <a:cubicBezTo>
                  <a:pt x="5672" y="20581"/>
                  <a:pt x="5668" y="20591"/>
                  <a:pt x="5659" y="20598"/>
                </a:cubicBezTo>
                <a:lnTo>
                  <a:pt x="5659" y="20598"/>
                </a:lnTo>
                <a:close/>
                <a:moveTo>
                  <a:pt x="5578" y="20578"/>
                </a:moveTo>
                <a:cubicBezTo>
                  <a:pt x="5586" y="20575"/>
                  <a:pt x="5595" y="20569"/>
                  <a:pt x="5608" y="20565"/>
                </a:cubicBezTo>
                <a:cubicBezTo>
                  <a:pt x="5603" y="20562"/>
                  <a:pt x="5599" y="20559"/>
                  <a:pt x="5599" y="20559"/>
                </a:cubicBezTo>
                <a:cubicBezTo>
                  <a:pt x="5591" y="20562"/>
                  <a:pt x="5582" y="20569"/>
                  <a:pt x="5573" y="20575"/>
                </a:cubicBezTo>
                <a:cubicBezTo>
                  <a:pt x="5569" y="20575"/>
                  <a:pt x="5578" y="20578"/>
                  <a:pt x="5578" y="20578"/>
                </a:cubicBezTo>
                <a:close/>
                <a:moveTo>
                  <a:pt x="17730" y="20543"/>
                </a:moveTo>
                <a:cubicBezTo>
                  <a:pt x="17726" y="20543"/>
                  <a:pt x="17717" y="20540"/>
                  <a:pt x="17713" y="20540"/>
                </a:cubicBezTo>
                <a:cubicBezTo>
                  <a:pt x="17713" y="20543"/>
                  <a:pt x="17713" y="20546"/>
                  <a:pt x="17713" y="20546"/>
                </a:cubicBezTo>
                <a:cubicBezTo>
                  <a:pt x="17717" y="20549"/>
                  <a:pt x="17721" y="20549"/>
                  <a:pt x="17721" y="20549"/>
                </a:cubicBezTo>
                <a:cubicBezTo>
                  <a:pt x="17726" y="20546"/>
                  <a:pt x="17730" y="20546"/>
                  <a:pt x="17730" y="20543"/>
                </a:cubicBezTo>
                <a:close/>
                <a:moveTo>
                  <a:pt x="15085" y="20581"/>
                </a:moveTo>
                <a:cubicBezTo>
                  <a:pt x="15085" y="20575"/>
                  <a:pt x="15090" y="20569"/>
                  <a:pt x="15085" y="20575"/>
                </a:cubicBezTo>
                <a:cubicBezTo>
                  <a:pt x="15090" y="20569"/>
                  <a:pt x="15090" y="20575"/>
                  <a:pt x="15085" y="20581"/>
                </a:cubicBezTo>
                <a:cubicBezTo>
                  <a:pt x="15085" y="20578"/>
                  <a:pt x="15085" y="20581"/>
                  <a:pt x="15085" y="20581"/>
                </a:cubicBezTo>
                <a:close/>
                <a:moveTo>
                  <a:pt x="14935" y="20533"/>
                </a:moveTo>
                <a:cubicBezTo>
                  <a:pt x="14944" y="20537"/>
                  <a:pt x="14948" y="20540"/>
                  <a:pt x="14952" y="20540"/>
                </a:cubicBezTo>
                <a:cubicBezTo>
                  <a:pt x="14948" y="20537"/>
                  <a:pt x="14943" y="20533"/>
                  <a:pt x="14935" y="20533"/>
                </a:cubicBezTo>
                <a:lnTo>
                  <a:pt x="14935" y="20533"/>
                </a:lnTo>
                <a:close/>
                <a:moveTo>
                  <a:pt x="14905" y="20533"/>
                </a:moveTo>
                <a:cubicBezTo>
                  <a:pt x="14896" y="20549"/>
                  <a:pt x="14883" y="20562"/>
                  <a:pt x="14875" y="20578"/>
                </a:cubicBezTo>
                <a:cubicBezTo>
                  <a:pt x="14875" y="20578"/>
                  <a:pt x="14875" y="20575"/>
                  <a:pt x="14875" y="20575"/>
                </a:cubicBezTo>
                <a:cubicBezTo>
                  <a:pt x="14883" y="20575"/>
                  <a:pt x="14896" y="20575"/>
                  <a:pt x="14905" y="20575"/>
                </a:cubicBezTo>
                <a:cubicBezTo>
                  <a:pt x="14905" y="20575"/>
                  <a:pt x="14905" y="20578"/>
                  <a:pt x="14905" y="20578"/>
                </a:cubicBezTo>
                <a:cubicBezTo>
                  <a:pt x="14905" y="20562"/>
                  <a:pt x="14905" y="20546"/>
                  <a:pt x="14905" y="20533"/>
                </a:cubicBezTo>
                <a:cubicBezTo>
                  <a:pt x="14905" y="20530"/>
                  <a:pt x="14905" y="20533"/>
                  <a:pt x="14905" y="20533"/>
                </a:cubicBezTo>
                <a:close/>
                <a:moveTo>
                  <a:pt x="14406" y="20533"/>
                </a:moveTo>
                <a:cubicBezTo>
                  <a:pt x="14397" y="20533"/>
                  <a:pt x="14384" y="20533"/>
                  <a:pt x="14376" y="20530"/>
                </a:cubicBezTo>
                <a:cubicBezTo>
                  <a:pt x="14376" y="20546"/>
                  <a:pt x="14376" y="20562"/>
                  <a:pt x="14376" y="20575"/>
                </a:cubicBezTo>
                <a:cubicBezTo>
                  <a:pt x="14384" y="20575"/>
                  <a:pt x="14397" y="20575"/>
                  <a:pt x="14406" y="20572"/>
                </a:cubicBezTo>
                <a:cubicBezTo>
                  <a:pt x="14406" y="20572"/>
                  <a:pt x="14402" y="20575"/>
                  <a:pt x="14402" y="20575"/>
                </a:cubicBezTo>
                <a:cubicBezTo>
                  <a:pt x="14402" y="20562"/>
                  <a:pt x="14402" y="20546"/>
                  <a:pt x="14406" y="20533"/>
                </a:cubicBezTo>
                <a:cubicBezTo>
                  <a:pt x="14402" y="20530"/>
                  <a:pt x="14406" y="20533"/>
                  <a:pt x="14406" y="20533"/>
                </a:cubicBezTo>
                <a:close/>
                <a:moveTo>
                  <a:pt x="5810" y="20575"/>
                </a:moveTo>
                <a:cubicBezTo>
                  <a:pt x="5818" y="20575"/>
                  <a:pt x="5831" y="20575"/>
                  <a:pt x="5840" y="20575"/>
                </a:cubicBezTo>
                <a:cubicBezTo>
                  <a:pt x="5840" y="20575"/>
                  <a:pt x="5840" y="20578"/>
                  <a:pt x="5840" y="20578"/>
                </a:cubicBezTo>
                <a:cubicBezTo>
                  <a:pt x="5831" y="20572"/>
                  <a:pt x="5827" y="20565"/>
                  <a:pt x="5818" y="20559"/>
                </a:cubicBezTo>
                <a:cubicBezTo>
                  <a:pt x="5814" y="20565"/>
                  <a:pt x="5814" y="20572"/>
                  <a:pt x="5810" y="20575"/>
                </a:cubicBezTo>
                <a:lnTo>
                  <a:pt x="5810" y="20575"/>
                </a:lnTo>
                <a:close/>
                <a:moveTo>
                  <a:pt x="2856" y="20530"/>
                </a:moveTo>
                <a:cubicBezTo>
                  <a:pt x="2856" y="20546"/>
                  <a:pt x="2856" y="20562"/>
                  <a:pt x="2856" y="20575"/>
                </a:cubicBezTo>
                <a:cubicBezTo>
                  <a:pt x="2856" y="20575"/>
                  <a:pt x="2851" y="20572"/>
                  <a:pt x="2851" y="20572"/>
                </a:cubicBezTo>
                <a:cubicBezTo>
                  <a:pt x="2860" y="20572"/>
                  <a:pt x="2873" y="20572"/>
                  <a:pt x="2881" y="20572"/>
                </a:cubicBezTo>
                <a:cubicBezTo>
                  <a:pt x="2881" y="20572"/>
                  <a:pt x="2877" y="20575"/>
                  <a:pt x="2877" y="20575"/>
                </a:cubicBezTo>
                <a:cubicBezTo>
                  <a:pt x="2877" y="20559"/>
                  <a:pt x="2877" y="20546"/>
                  <a:pt x="2877" y="20530"/>
                </a:cubicBezTo>
                <a:cubicBezTo>
                  <a:pt x="2877" y="20530"/>
                  <a:pt x="2877" y="20533"/>
                  <a:pt x="2877" y="20533"/>
                </a:cubicBezTo>
                <a:cubicBezTo>
                  <a:pt x="2877" y="20533"/>
                  <a:pt x="2864" y="20533"/>
                  <a:pt x="2856" y="20530"/>
                </a:cubicBezTo>
                <a:cubicBezTo>
                  <a:pt x="2856" y="20533"/>
                  <a:pt x="2856" y="20530"/>
                  <a:pt x="2856" y="20530"/>
                </a:cubicBezTo>
                <a:close/>
                <a:moveTo>
                  <a:pt x="15055" y="20511"/>
                </a:moveTo>
                <a:cubicBezTo>
                  <a:pt x="15047" y="20511"/>
                  <a:pt x="15034" y="20511"/>
                  <a:pt x="15025" y="20511"/>
                </a:cubicBezTo>
                <a:lnTo>
                  <a:pt x="15029" y="20508"/>
                </a:lnTo>
                <a:cubicBezTo>
                  <a:pt x="15034" y="20517"/>
                  <a:pt x="15038" y="20524"/>
                  <a:pt x="15042" y="20540"/>
                </a:cubicBezTo>
                <a:cubicBezTo>
                  <a:pt x="15047" y="20527"/>
                  <a:pt x="15047" y="20517"/>
                  <a:pt x="15055" y="20511"/>
                </a:cubicBezTo>
                <a:lnTo>
                  <a:pt x="15055" y="20511"/>
                </a:lnTo>
                <a:close/>
                <a:moveTo>
                  <a:pt x="13606" y="20511"/>
                </a:moveTo>
                <a:cubicBezTo>
                  <a:pt x="13598" y="20511"/>
                  <a:pt x="13585" y="20511"/>
                  <a:pt x="13576" y="20511"/>
                </a:cubicBezTo>
                <a:lnTo>
                  <a:pt x="13576" y="20511"/>
                </a:lnTo>
                <a:cubicBezTo>
                  <a:pt x="13585" y="20524"/>
                  <a:pt x="13598" y="20540"/>
                  <a:pt x="13606" y="20553"/>
                </a:cubicBezTo>
                <a:cubicBezTo>
                  <a:pt x="13606" y="20553"/>
                  <a:pt x="13602" y="20556"/>
                  <a:pt x="13602" y="20556"/>
                </a:cubicBezTo>
                <a:cubicBezTo>
                  <a:pt x="13606" y="20540"/>
                  <a:pt x="13606" y="20527"/>
                  <a:pt x="13606" y="20511"/>
                </a:cubicBezTo>
                <a:lnTo>
                  <a:pt x="13606" y="20511"/>
                </a:lnTo>
                <a:close/>
                <a:moveTo>
                  <a:pt x="5487" y="20508"/>
                </a:moveTo>
                <a:cubicBezTo>
                  <a:pt x="5487" y="20524"/>
                  <a:pt x="5483" y="20540"/>
                  <a:pt x="5483" y="20556"/>
                </a:cubicBezTo>
                <a:cubicBezTo>
                  <a:pt x="5483" y="20556"/>
                  <a:pt x="5487" y="20556"/>
                  <a:pt x="5487" y="20556"/>
                </a:cubicBezTo>
                <a:cubicBezTo>
                  <a:pt x="5487" y="20540"/>
                  <a:pt x="5487" y="20524"/>
                  <a:pt x="5487" y="20508"/>
                </a:cubicBezTo>
                <a:cubicBezTo>
                  <a:pt x="5487" y="20504"/>
                  <a:pt x="5487" y="20508"/>
                  <a:pt x="5487" y="20508"/>
                </a:cubicBezTo>
                <a:close/>
                <a:moveTo>
                  <a:pt x="15601" y="2727"/>
                </a:moveTo>
                <a:cubicBezTo>
                  <a:pt x="15597" y="2727"/>
                  <a:pt x="15593" y="2727"/>
                  <a:pt x="15589" y="2730"/>
                </a:cubicBezTo>
                <a:cubicBezTo>
                  <a:pt x="15589" y="2730"/>
                  <a:pt x="15589" y="2737"/>
                  <a:pt x="15589" y="2740"/>
                </a:cubicBezTo>
                <a:cubicBezTo>
                  <a:pt x="15593" y="2740"/>
                  <a:pt x="15597" y="2737"/>
                  <a:pt x="15601" y="2737"/>
                </a:cubicBezTo>
                <a:cubicBezTo>
                  <a:pt x="15601" y="2733"/>
                  <a:pt x="15601" y="2730"/>
                  <a:pt x="15601" y="2727"/>
                </a:cubicBezTo>
                <a:close/>
                <a:moveTo>
                  <a:pt x="19695" y="6890"/>
                </a:moveTo>
                <a:cubicBezTo>
                  <a:pt x="19695" y="6883"/>
                  <a:pt x="19700" y="6880"/>
                  <a:pt x="19700" y="6880"/>
                </a:cubicBezTo>
                <a:cubicBezTo>
                  <a:pt x="19700" y="6880"/>
                  <a:pt x="19695" y="6883"/>
                  <a:pt x="19695" y="6890"/>
                </a:cubicBezTo>
                <a:cubicBezTo>
                  <a:pt x="19695" y="6890"/>
                  <a:pt x="19695" y="6890"/>
                  <a:pt x="19695" y="6890"/>
                </a:cubicBezTo>
                <a:close/>
                <a:moveTo>
                  <a:pt x="15025" y="20511"/>
                </a:moveTo>
                <a:cubicBezTo>
                  <a:pt x="15004" y="20504"/>
                  <a:pt x="14986" y="20498"/>
                  <a:pt x="14965" y="20488"/>
                </a:cubicBezTo>
                <a:lnTo>
                  <a:pt x="14961" y="20488"/>
                </a:lnTo>
                <a:cubicBezTo>
                  <a:pt x="14982" y="20498"/>
                  <a:pt x="15004" y="20504"/>
                  <a:pt x="15025" y="20511"/>
                </a:cubicBezTo>
                <a:lnTo>
                  <a:pt x="15025" y="20511"/>
                </a:lnTo>
                <a:close/>
                <a:moveTo>
                  <a:pt x="14638" y="20504"/>
                </a:moveTo>
                <a:cubicBezTo>
                  <a:pt x="14642" y="20508"/>
                  <a:pt x="14647" y="20504"/>
                  <a:pt x="14651" y="20508"/>
                </a:cubicBezTo>
                <a:cubicBezTo>
                  <a:pt x="14651" y="20504"/>
                  <a:pt x="14647" y="20498"/>
                  <a:pt x="14647" y="20495"/>
                </a:cubicBezTo>
                <a:cubicBezTo>
                  <a:pt x="14642" y="20495"/>
                  <a:pt x="14638" y="20498"/>
                  <a:pt x="14634" y="20498"/>
                </a:cubicBezTo>
                <a:cubicBezTo>
                  <a:pt x="14638" y="20498"/>
                  <a:pt x="14634" y="20501"/>
                  <a:pt x="14638" y="20504"/>
                </a:cubicBezTo>
                <a:close/>
                <a:moveTo>
                  <a:pt x="14432" y="20533"/>
                </a:moveTo>
                <a:cubicBezTo>
                  <a:pt x="14423" y="20517"/>
                  <a:pt x="14410" y="20501"/>
                  <a:pt x="14402" y="20488"/>
                </a:cubicBezTo>
                <a:cubicBezTo>
                  <a:pt x="14402" y="20504"/>
                  <a:pt x="14402" y="20520"/>
                  <a:pt x="14402" y="20533"/>
                </a:cubicBezTo>
                <a:cubicBezTo>
                  <a:pt x="14402" y="20533"/>
                  <a:pt x="14397" y="20530"/>
                  <a:pt x="14397" y="20530"/>
                </a:cubicBezTo>
                <a:cubicBezTo>
                  <a:pt x="14415" y="20530"/>
                  <a:pt x="14423" y="20530"/>
                  <a:pt x="14432" y="20533"/>
                </a:cubicBezTo>
                <a:lnTo>
                  <a:pt x="14432" y="20533"/>
                </a:lnTo>
                <a:close/>
                <a:moveTo>
                  <a:pt x="14195" y="20530"/>
                </a:moveTo>
                <a:cubicBezTo>
                  <a:pt x="14204" y="20530"/>
                  <a:pt x="14217" y="20530"/>
                  <a:pt x="14225" y="20533"/>
                </a:cubicBezTo>
                <a:cubicBezTo>
                  <a:pt x="14225" y="20517"/>
                  <a:pt x="14225" y="20501"/>
                  <a:pt x="14225" y="20488"/>
                </a:cubicBezTo>
                <a:lnTo>
                  <a:pt x="14230" y="20488"/>
                </a:lnTo>
                <a:cubicBezTo>
                  <a:pt x="14217" y="20504"/>
                  <a:pt x="14208" y="20517"/>
                  <a:pt x="14195" y="20530"/>
                </a:cubicBezTo>
                <a:cubicBezTo>
                  <a:pt x="14200" y="20533"/>
                  <a:pt x="14195" y="20530"/>
                  <a:pt x="14195" y="20530"/>
                </a:cubicBezTo>
                <a:close/>
                <a:moveTo>
                  <a:pt x="14169" y="20530"/>
                </a:moveTo>
                <a:cubicBezTo>
                  <a:pt x="14165" y="20527"/>
                  <a:pt x="14161" y="20520"/>
                  <a:pt x="14157" y="20520"/>
                </a:cubicBezTo>
                <a:cubicBezTo>
                  <a:pt x="14161" y="20524"/>
                  <a:pt x="14161" y="20527"/>
                  <a:pt x="14169" y="20530"/>
                </a:cubicBezTo>
                <a:cubicBezTo>
                  <a:pt x="14165" y="20533"/>
                  <a:pt x="14169" y="20530"/>
                  <a:pt x="14169" y="20530"/>
                </a:cubicBezTo>
                <a:close/>
                <a:moveTo>
                  <a:pt x="13782" y="20492"/>
                </a:moveTo>
                <a:cubicBezTo>
                  <a:pt x="13791" y="20495"/>
                  <a:pt x="13800" y="20495"/>
                  <a:pt x="13804" y="20498"/>
                </a:cubicBezTo>
                <a:cubicBezTo>
                  <a:pt x="13795" y="20495"/>
                  <a:pt x="13791" y="20492"/>
                  <a:pt x="13782" y="20492"/>
                </a:cubicBezTo>
                <a:cubicBezTo>
                  <a:pt x="13782" y="20488"/>
                  <a:pt x="13782" y="20492"/>
                  <a:pt x="13782" y="20492"/>
                </a:cubicBezTo>
                <a:close/>
                <a:moveTo>
                  <a:pt x="5565" y="20511"/>
                </a:moveTo>
                <a:lnTo>
                  <a:pt x="5556" y="20511"/>
                </a:lnTo>
                <a:lnTo>
                  <a:pt x="5560" y="20520"/>
                </a:lnTo>
                <a:lnTo>
                  <a:pt x="5565" y="20511"/>
                </a:lnTo>
                <a:close/>
                <a:moveTo>
                  <a:pt x="2912" y="20533"/>
                </a:moveTo>
                <a:cubicBezTo>
                  <a:pt x="2907" y="20527"/>
                  <a:pt x="2903" y="20520"/>
                  <a:pt x="2899" y="20517"/>
                </a:cubicBezTo>
                <a:cubicBezTo>
                  <a:pt x="2894" y="20524"/>
                  <a:pt x="2890" y="20530"/>
                  <a:pt x="2886" y="20537"/>
                </a:cubicBezTo>
                <a:cubicBezTo>
                  <a:pt x="2886" y="20537"/>
                  <a:pt x="2886" y="20533"/>
                  <a:pt x="2886" y="20533"/>
                </a:cubicBezTo>
                <a:cubicBezTo>
                  <a:pt x="2894" y="20530"/>
                  <a:pt x="2903" y="20530"/>
                  <a:pt x="2912" y="20533"/>
                </a:cubicBezTo>
                <a:lnTo>
                  <a:pt x="2912" y="20533"/>
                </a:lnTo>
                <a:close/>
                <a:moveTo>
                  <a:pt x="15085" y="20466"/>
                </a:moveTo>
                <a:cubicBezTo>
                  <a:pt x="15077" y="20466"/>
                  <a:pt x="15064" y="20466"/>
                  <a:pt x="15055" y="20466"/>
                </a:cubicBezTo>
                <a:cubicBezTo>
                  <a:pt x="15055" y="20482"/>
                  <a:pt x="15055" y="20495"/>
                  <a:pt x="15055" y="20511"/>
                </a:cubicBezTo>
                <a:cubicBezTo>
                  <a:pt x="15055" y="20511"/>
                  <a:pt x="15051" y="20511"/>
                  <a:pt x="15051" y="20511"/>
                </a:cubicBezTo>
                <a:cubicBezTo>
                  <a:pt x="15064" y="20495"/>
                  <a:pt x="15072" y="20482"/>
                  <a:pt x="15085" y="20466"/>
                </a:cubicBezTo>
                <a:lnTo>
                  <a:pt x="15085" y="20466"/>
                </a:lnTo>
                <a:close/>
                <a:moveTo>
                  <a:pt x="14522" y="20466"/>
                </a:moveTo>
                <a:cubicBezTo>
                  <a:pt x="14522" y="20472"/>
                  <a:pt x="14522" y="20482"/>
                  <a:pt x="14522" y="20488"/>
                </a:cubicBezTo>
                <a:cubicBezTo>
                  <a:pt x="14522" y="20488"/>
                  <a:pt x="14518" y="20488"/>
                  <a:pt x="14518" y="20488"/>
                </a:cubicBezTo>
                <a:cubicBezTo>
                  <a:pt x="14531" y="20485"/>
                  <a:pt x="14544" y="20482"/>
                  <a:pt x="14565" y="20479"/>
                </a:cubicBezTo>
                <a:cubicBezTo>
                  <a:pt x="14548" y="20472"/>
                  <a:pt x="14535" y="20469"/>
                  <a:pt x="14522" y="20466"/>
                </a:cubicBezTo>
                <a:lnTo>
                  <a:pt x="14522" y="20466"/>
                </a:lnTo>
                <a:close/>
                <a:moveTo>
                  <a:pt x="14819" y="20443"/>
                </a:moveTo>
                <a:cubicBezTo>
                  <a:pt x="14810" y="20443"/>
                  <a:pt x="14797" y="20443"/>
                  <a:pt x="14789" y="20443"/>
                </a:cubicBezTo>
                <a:lnTo>
                  <a:pt x="14789" y="20443"/>
                </a:lnTo>
                <a:cubicBezTo>
                  <a:pt x="14797" y="20460"/>
                  <a:pt x="14806" y="20476"/>
                  <a:pt x="14814" y="20492"/>
                </a:cubicBezTo>
                <a:cubicBezTo>
                  <a:pt x="14814" y="20492"/>
                  <a:pt x="14814" y="20492"/>
                  <a:pt x="14814" y="20492"/>
                </a:cubicBezTo>
                <a:cubicBezTo>
                  <a:pt x="14814" y="20476"/>
                  <a:pt x="14814" y="20460"/>
                  <a:pt x="14819" y="20443"/>
                </a:cubicBezTo>
                <a:cubicBezTo>
                  <a:pt x="14814" y="20443"/>
                  <a:pt x="14819" y="20443"/>
                  <a:pt x="14819" y="20443"/>
                </a:cubicBezTo>
                <a:close/>
                <a:moveTo>
                  <a:pt x="13929" y="20443"/>
                </a:moveTo>
                <a:cubicBezTo>
                  <a:pt x="13911" y="20443"/>
                  <a:pt x="13890" y="20443"/>
                  <a:pt x="13873" y="20443"/>
                </a:cubicBezTo>
                <a:cubicBezTo>
                  <a:pt x="13873" y="20443"/>
                  <a:pt x="13873" y="20443"/>
                  <a:pt x="13873" y="20443"/>
                </a:cubicBezTo>
                <a:cubicBezTo>
                  <a:pt x="13890" y="20443"/>
                  <a:pt x="13911" y="20443"/>
                  <a:pt x="13929" y="20443"/>
                </a:cubicBezTo>
                <a:lnTo>
                  <a:pt x="13929" y="20443"/>
                </a:lnTo>
                <a:close/>
                <a:moveTo>
                  <a:pt x="13782" y="20443"/>
                </a:moveTo>
                <a:cubicBezTo>
                  <a:pt x="13774" y="20443"/>
                  <a:pt x="13761" y="20443"/>
                  <a:pt x="13752" y="20443"/>
                </a:cubicBezTo>
                <a:cubicBezTo>
                  <a:pt x="13752" y="20443"/>
                  <a:pt x="13752" y="20440"/>
                  <a:pt x="13752" y="20440"/>
                </a:cubicBezTo>
                <a:cubicBezTo>
                  <a:pt x="13761" y="20456"/>
                  <a:pt x="13770" y="20472"/>
                  <a:pt x="13782" y="20485"/>
                </a:cubicBezTo>
                <a:cubicBezTo>
                  <a:pt x="13782" y="20485"/>
                  <a:pt x="13782" y="20485"/>
                  <a:pt x="13782" y="20485"/>
                </a:cubicBezTo>
                <a:cubicBezTo>
                  <a:pt x="13782" y="20476"/>
                  <a:pt x="13782" y="20460"/>
                  <a:pt x="13782" y="20443"/>
                </a:cubicBezTo>
                <a:cubicBezTo>
                  <a:pt x="13782" y="20443"/>
                  <a:pt x="13782" y="20443"/>
                  <a:pt x="13782" y="20443"/>
                </a:cubicBezTo>
                <a:close/>
                <a:moveTo>
                  <a:pt x="13722" y="20443"/>
                </a:moveTo>
                <a:cubicBezTo>
                  <a:pt x="13718" y="20447"/>
                  <a:pt x="13714" y="20453"/>
                  <a:pt x="13714" y="20453"/>
                </a:cubicBezTo>
                <a:cubicBezTo>
                  <a:pt x="13718" y="20453"/>
                  <a:pt x="13722" y="20450"/>
                  <a:pt x="13722" y="20443"/>
                </a:cubicBezTo>
                <a:lnTo>
                  <a:pt x="13722" y="20443"/>
                </a:lnTo>
                <a:close/>
                <a:moveTo>
                  <a:pt x="14522" y="20421"/>
                </a:moveTo>
                <a:cubicBezTo>
                  <a:pt x="14488" y="20437"/>
                  <a:pt x="14501" y="20450"/>
                  <a:pt x="14522" y="20463"/>
                </a:cubicBezTo>
                <a:cubicBezTo>
                  <a:pt x="14522" y="20463"/>
                  <a:pt x="14518" y="20463"/>
                  <a:pt x="14518" y="20463"/>
                </a:cubicBezTo>
                <a:cubicBezTo>
                  <a:pt x="14522" y="20453"/>
                  <a:pt x="14522" y="20437"/>
                  <a:pt x="14522" y="20421"/>
                </a:cubicBezTo>
                <a:cubicBezTo>
                  <a:pt x="14522" y="20421"/>
                  <a:pt x="14522" y="20421"/>
                  <a:pt x="14522" y="20421"/>
                </a:cubicBezTo>
                <a:close/>
                <a:moveTo>
                  <a:pt x="19721" y="6954"/>
                </a:moveTo>
                <a:cubicBezTo>
                  <a:pt x="19721" y="6947"/>
                  <a:pt x="19725" y="6944"/>
                  <a:pt x="19725" y="6944"/>
                </a:cubicBezTo>
                <a:cubicBezTo>
                  <a:pt x="19725" y="6944"/>
                  <a:pt x="19721" y="6951"/>
                  <a:pt x="19721" y="6954"/>
                </a:cubicBezTo>
                <a:cubicBezTo>
                  <a:pt x="19721" y="6954"/>
                  <a:pt x="19721" y="6954"/>
                  <a:pt x="19721" y="6954"/>
                </a:cubicBezTo>
                <a:close/>
                <a:moveTo>
                  <a:pt x="15232" y="20402"/>
                </a:moveTo>
                <a:cubicBezTo>
                  <a:pt x="15210" y="20402"/>
                  <a:pt x="15189" y="20402"/>
                  <a:pt x="15171" y="20402"/>
                </a:cubicBezTo>
                <a:cubicBezTo>
                  <a:pt x="15171" y="20402"/>
                  <a:pt x="15171" y="20399"/>
                  <a:pt x="15171" y="20399"/>
                </a:cubicBezTo>
                <a:cubicBezTo>
                  <a:pt x="15193" y="20418"/>
                  <a:pt x="15210" y="20424"/>
                  <a:pt x="15232" y="20402"/>
                </a:cubicBezTo>
                <a:lnTo>
                  <a:pt x="15232" y="20402"/>
                </a:lnTo>
                <a:close/>
                <a:moveTo>
                  <a:pt x="14849" y="20402"/>
                </a:moveTo>
                <a:cubicBezTo>
                  <a:pt x="14840" y="20402"/>
                  <a:pt x="14827" y="20402"/>
                  <a:pt x="14819" y="20399"/>
                </a:cubicBezTo>
                <a:cubicBezTo>
                  <a:pt x="14819" y="20415"/>
                  <a:pt x="14819" y="20431"/>
                  <a:pt x="14819" y="20443"/>
                </a:cubicBezTo>
                <a:cubicBezTo>
                  <a:pt x="14819" y="20443"/>
                  <a:pt x="14819" y="20443"/>
                  <a:pt x="14819" y="20443"/>
                </a:cubicBezTo>
                <a:cubicBezTo>
                  <a:pt x="14827" y="20431"/>
                  <a:pt x="14836" y="20415"/>
                  <a:pt x="14849" y="20402"/>
                </a:cubicBezTo>
                <a:lnTo>
                  <a:pt x="14849" y="20402"/>
                </a:lnTo>
                <a:close/>
                <a:moveTo>
                  <a:pt x="14195" y="20443"/>
                </a:moveTo>
                <a:cubicBezTo>
                  <a:pt x="14195" y="20427"/>
                  <a:pt x="14195" y="20415"/>
                  <a:pt x="14200" y="20399"/>
                </a:cubicBezTo>
                <a:cubicBezTo>
                  <a:pt x="14191" y="20399"/>
                  <a:pt x="14178" y="20399"/>
                  <a:pt x="14169" y="20399"/>
                </a:cubicBezTo>
                <a:cubicBezTo>
                  <a:pt x="14169" y="20415"/>
                  <a:pt x="14169" y="20427"/>
                  <a:pt x="14169" y="20443"/>
                </a:cubicBezTo>
                <a:lnTo>
                  <a:pt x="14169" y="20440"/>
                </a:lnTo>
                <a:cubicBezTo>
                  <a:pt x="14178" y="20443"/>
                  <a:pt x="14187" y="20443"/>
                  <a:pt x="14195" y="20443"/>
                </a:cubicBezTo>
                <a:lnTo>
                  <a:pt x="14195" y="20443"/>
                </a:lnTo>
                <a:close/>
                <a:moveTo>
                  <a:pt x="13873" y="20443"/>
                </a:moveTo>
                <a:cubicBezTo>
                  <a:pt x="13873" y="20427"/>
                  <a:pt x="13873" y="20411"/>
                  <a:pt x="13873" y="20395"/>
                </a:cubicBezTo>
                <a:cubicBezTo>
                  <a:pt x="13864" y="20411"/>
                  <a:pt x="13856" y="20427"/>
                  <a:pt x="13843" y="20443"/>
                </a:cubicBezTo>
                <a:cubicBezTo>
                  <a:pt x="13843" y="20443"/>
                  <a:pt x="13843" y="20440"/>
                  <a:pt x="13843" y="20440"/>
                </a:cubicBezTo>
                <a:cubicBezTo>
                  <a:pt x="13851" y="20443"/>
                  <a:pt x="13864" y="20443"/>
                  <a:pt x="13873" y="20443"/>
                </a:cubicBezTo>
                <a:lnTo>
                  <a:pt x="13873" y="20443"/>
                </a:lnTo>
                <a:close/>
                <a:moveTo>
                  <a:pt x="13813" y="20443"/>
                </a:moveTo>
                <a:cubicBezTo>
                  <a:pt x="13808" y="20437"/>
                  <a:pt x="13800" y="20431"/>
                  <a:pt x="13795" y="20424"/>
                </a:cubicBezTo>
                <a:cubicBezTo>
                  <a:pt x="13791" y="20431"/>
                  <a:pt x="13791" y="20437"/>
                  <a:pt x="13787" y="20443"/>
                </a:cubicBezTo>
                <a:cubicBezTo>
                  <a:pt x="13787" y="20443"/>
                  <a:pt x="13782" y="20440"/>
                  <a:pt x="13782" y="20440"/>
                </a:cubicBezTo>
                <a:cubicBezTo>
                  <a:pt x="13791" y="20443"/>
                  <a:pt x="13804" y="20443"/>
                  <a:pt x="13813" y="20443"/>
                </a:cubicBezTo>
                <a:lnTo>
                  <a:pt x="13813" y="20443"/>
                </a:lnTo>
                <a:close/>
                <a:moveTo>
                  <a:pt x="13666" y="20402"/>
                </a:moveTo>
                <a:cubicBezTo>
                  <a:pt x="13658" y="20402"/>
                  <a:pt x="13645" y="20402"/>
                  <a:pt x="13636" y="20399"/>
                </a:cubicBezTo>
                <a:cubicBezTo>
                  <a:pt x="13636" y="20415"/>
                  <a:pt x="13636" y="20431"/>
                  <a:pt x="13636" y="20443"/>
                </a:cubicBezTo>
                <a:lnTo>
                  <a:pt x="13632" y="20440"/>
                </a:lnTo>
                <a:cubicBezTo>
                  <a:pt x="13645" y="20427"/>
                  <a:pt x="13653" y="20415"/>
                  <a:pt x="13666" y="20402"/>
                </a:cubicBezTo>
                <a:lnTo>
                  <a:pt x="13666" y="20402"/>
                </a:lnTo>
                <a:close/>
                <a:moveTo>
                  <a:pt x="5694" y="20447"/>
                </a:moveTo>
                <a:cubicBezTo>
                  <a:pt x="5698" y="20440"/>
                  <a:pt x="5698" y="20437"/>
                  <a:pt x="5698" y="20437"/>
                </a:cubicBezTo>
                <a:cubicBezTo>
                  <a:pt x="5702" y="20437"/>
                  <a:pt x="5698" y="20440"/>
                  <a:pt x="5694" y="20447"/>
                </a:cubicBezTo>
                <a:lnTo>
                  <a:pt x="5694" y="20447"/>
                </a:lnTo>
                <a:close/>
                <a:moveTo>
                  <a:pt x="5659" y="20447"/>
                </a:moveTo>
                <a:cubicBezTo>
                  <a:pt x="5655" y="20443"/>
                  <a:pt x="5655" y="20437"/>
                  <a:pt x="5651" y="20434"/>
                </a:cubicBezTo>
                <a:cubicBezTo>
                  <a:pt x="5651" y="20437"/>
                  <a:pt x="5655" y="20443"/>
                  <a:pt x="5659" y="20447"/>
                </a:cubicBezTo>
                <a:cubicBezTo>
                  <a:pt x="5655" y="20447"/>
                  <a:pt x="5659" y="20447"/>
                  <a:pt x="5659" y="20447"/>
                </a:cubicBezTo>
                <a:close/>
                <a:moveTo>
                  <a:pt x="2529" y="20443"/>
                </a:moveTo>
                <a:cubicBezTo>
                  <a:pt x="2537" y="20443"/>
                  <a:pt x="2550" y="20443"/>
                  <a:pt x="2559" y="20443"/>
                </a:cubicBezTo>
                <a:cubicBezTo>
                  <a:pt x="2559" y="20443"/>
                  <a:pt x="2555" y="20443"/>
                  <a:pt x="2555" y="20443"/>
                </a:cubicBezTo>
                <a:cubicBezTo>
                  <a:pt x="2555" y="20427"/>
                  <a:pt x="2555" y="20411"/>
                  <a:pt x="2555" y="20399"/>
                </a:cubicBezTo>
                <a:cubicBezTo>
                  <a:pt x="2555" y="20399"/>
                  <a:pt x="2559" y="20402"/>
                  <a:pt x="2559" y="20402"/>
                </a:cubicBezTo>
                <a:cubicBezTo>
                  <a:pt x="2550" y="20402"/>
                  <a:pt x="2537" y="20402"/>
                  <a:pt x="2529" y="20402"/>
                </a:cubicBezTo>
                <a:cubicBezTo>
                  <a:pt x="2529" y="20402"/>
                  <a:pt x="2533" y="20399"/>
                  <a:pt x="2533" y="20399"/>
                </a:cubicBezTo>
                <a:cubicBezTo>
                  <a:pt x="2533" y="20415"/>
                  <a:pt x="2533" y="20431"/>
                  <a:pt x="2529" y="20443"/>
                </a:cubicBezTo>
                <a:lnTo>
                  <a:pt x="2529" y="20443"/>
                </a:lnTo>
                <a:close/>
                <a:moveTo>
                  <a:pt x="13344" y="20382"/>
                </a:moveTo>
                <a:cubicBezTo>
                  <a:pt x="13344" y="20382"/>
                  <a:pt x="13344" y="20379"/>
                  <a:pt x="13344" y="20382"/>
                </a:cubicBezTo>
                <a:lnTo>
                  <a:pt x="13344" y="20382"/>
                </a:lnTo>
                <a:close/>
                <a:moveTo>
                  <a:pt x="5539" y="20379"/>
                </a:moveTo>
                <a:cubicBezTo>
                  <a:pt x="5552" y="20379"/>
                  <a:pt x="5569" y="20382"/>
                  <a:pt x="5543" y="20379"/>
                </a:cubicBezTo>
                <a:cubicBezTo>
                  <a:pt x="5565" y="20389"/>
                  <a:pt x="5556" y="20382"/>
                  <a:pt x="5539" y="20379"/>
                </a:cubicBezTo>
                <a:cubicBezTo>
                  <a:pt x="5543" y="20379"/>
                  <a:pt x="5539" y="20379"/>
                  <a:pt x="5539" y="20379"/>
                </a:cubicBezTo>
                <a:close/>
                <a:moveTo>
                  <a:pt x="14879" y="20357"/>
                </a:moveTo>
                <a:cubicBezTo>
                  <a:pt x="14870" y="20357"/>
                  <a:pt x="14857" y="20357"/>
                  <a:pt x="14849" y="20357"/>
                </a:cubicBezTo>
                <a:cubicBezTo>
                  <a:pt x="14849" y="20373"/>
                  <a:pt x="14849" y="20386"/>
                  <a:pt x="14853" y="20402"/>
                </a:cubicBezTo>
                <a:cubicBezTo>
                  <a:pt x="14853" y="20402"/>
                  <a:pt x="14849" y="20402"/>
                  <a:pt x="14849" y="20402"/>
                </a:cubicBezTo>
                <a:cubicBezTo>
                  <a:pt x="14857" y="20386"/>
                  <a:pt x="14866" y="20370"/>
                  <a:pt x="14879" y="20357"/>
                </a:cubicBezTo>
                <a:cubicBezTo>
                  <a:pt x="14875" y="20354"/>
                  <a:pt x="14879" y="20357"/>
                  <a:pt x="14879" y="20357"/>
                </a:cubicBezTo>
                <a:close/>
                <a:moveTo>
                  <a:pt x="13692" y="20402"/>
                </a:moveTo>
                <a:cubicBezTo>
                  <a:pt x="13692" y="20386"/>
                  <a:pt x="13692" y="20370"/>
                  <a:pt x="13696" y="20357"/>
                </a:cubicBezTo>
                <a:cubicBezTo>
                  <a:pt x="13688" y="20373"/>
                  <a:pt x="13675" y="20389"/>
                  <a:pt x="13666" y="20402"/>
                </a:cubicBezTo>
                <a:cubicBezTo>
                  <a:pt x="13666" y="20402"/>
                  <a:pt x="13666" y="20399"/>
                  <a:pt x="13666" y="20402"/>
                </a:cubicBezTo>
                <a:cubicBezTo>
                  <a:pt x="13675" y="20399"/>
                  <a:pt x="13684" y="20399"/>
                  <a:pt x="13692" y="20402"/>
                </a:cubicBezTo>
                <a:lnTo>
                  <a:pt x="13692" y="20402"/>
                </a:lnTo>
                <a:close/>
                <a:moveTo>
                  <a:pt x="5221" y="20357"/>
                </a:moveTo>
                <a:cubicBezTo>
                  <a:pt x="5208" y="20357"/>
                  <a:pt x="5199" y="20357"/>
                  <a:pt x="5186" y="20357"/>
                </a:cubicBezTo>
                <a:cubicBezTo>
                  <a:pt x="5186" y="20357"/>
                  <a:pt x="5191" y="20354"/>
                  <a:pt x="5191" y="20354"/>
                </a:cubicBezTo>
                <a:cubicBezTo>
                  <a:pt x="5191" y="20370"/>
                  <a:pt x="5191" y="20386"/>
                  <a:pt x="5191" y="20399"/>
                </a:cubicBezTo>
                <a:cubicBezTo>
                  <a:pt x="5191" y="20399"/>
                  <a:pt x="5191" y="20399"/>
                  <a:pt x="5191" y="20399"/>
                </a:cubicBezTo>
                <a:cubicBezTo>
                  <a:pt x="5199" y="20386"/>
                  <a:pt x="5208" y="20370"/>
                  <a:pt x="5221" y="20357"/>
                </a:cubicBezTo>
                <a:cubicBezTo>
                  <a:pt x="5216" y="20354"/>
                  <a:pt x="5221" y="20357"/>
                  <a:pt x="5221" y="20357"/>
                </a:cubicBezTo>
                <a:close/>
                <a:moveTo>
                  <a:pt x="13344" y="20382"/>
                </a:moveTo>
                <a:cubicBezTo>
                  <a:pt x="13344" y="20366"/>
                  <a:pt x="13340" y="20354"/>
                  <a:pt x="13340" y="20338"/>
                </a:cubicBezTo>
                <a:lnTo>
                  <a:pt x="13335" y="20338"/>
                </a:lnTo>
                <a:cubicBezTo>
                  <a:pt x="13340" y="20350"/>
                  <a:pt x="13340" y="20366"/>
                  <a:pt x="13344" y="20382"/>
                </a:cubicBezTo>
                <a:cubicBezTo>
                  <a:pt x="13344" y="20379"/>
                  <a:pt x="13344" y="20382"/>
                  <a:pt x="13344" y="20382"/>
                </a:cubicBezTo>
                <a:close/>
                <a:moveTo>
                  <a:pt x="13219" y="20354"/>
                </a:moveTo>
                <a:cubicBezTo>
                  <a:pt x="13223" y="20354"/>
                  <a:pt x="13223" y="20354"/>
                  <a:pt x="13228" y="20354"/>
                </a:cubicBezTo>
                <a:cubicBezTo>
                  <a:pt x="13223" y="20354"/>
                  <a:pt x="13223" y="20354"/>
                  <a:pt x="13219" y="20354"/>
                </a:cubicBezTo>
                <a:cubicBezTo>
                  <a:pt x="13219" y="20354"/>
                  <a:pt x="13219" y="20354"/>
                  <a:pt x="13219" y="20354"/>
                </a:cubicBezTo>
                <a:close/>
                <a:moveTo>
                  <a:pt x="13430" y="20357"/>
                </a:moveTo>
                <a:cubicBezTo>
                  <a:pt x="13421" y="20341"/>
                  <a:pt x="13408" y="20328"/>
                  <a:pt x="13400" y="20312"/>
                </a:cubicBezTo>
                <a:cubicBezTo>
                  <a:pt x="13400" y="20312"/>
                  <a:pt x="13395" y="20315"/>
                  <a:pt x="13395" y="20315"/>
                </a:cubicBezTo>
                <a:cubicBezTo>
                  <a:pt x="13408" y="20328"/>
                  <a:pt x="13417" y="20341"/>
                  <a:pt x="13430" y="20357"/>
                </a:cubicBezTo>
                <a:cubicBezTo>
                  <a:pt x="13430" y="20357"/>
                  <a:pt x="13430" y="20357"/>
                  <a:pt x="13430" y="20357"/>
                </a:cubicBezTo>
                <a:close/>
                <a:moveTo>
                  <a:pt x="13340" y="20312"/>
                </a:moveTo>
                <a:cubicBezTo>
                  <a:pt x="13361" y="20312"/>
                  <a:pt x="13378" y="20312"/>
                  <a:pt x="13400" y="20312"/>
                </a:cubicBezTo>
                <a:cubicBezTo>
                  <a:pt x="13400" y="20312"/>
                  <a:pt x="13395" y="20315"/>
                  <a:pt x="13395" y="20315"/>
                </a:cubicBezTo>
                <a:cubicBezTo>
                  <a:pt x="13395" y="20309"/>
                  <a:pt x="13395" y="20299"/>
                  <a:pt x="13395" y="20293"/>
                </a:cubicBezTo>
                <a:cubicBezTo>
                  <a:pt x="13395" y="20293"/>
                  <a:pt x="13400" y="20296"/>
                  <a:pt x="13400" y="20296"/>
                </a:cubicBezTo>
                <a:cubicBezTo>
                  <a:pt x="13383" y="20299"/>
                  <a:pt x="13361" y="20305"/>
                  <a:pt x="13340" y="20312"/>
                </a:cubicBezTo>
                <a:cubicBezTo>
                  <a:pt x="13344" y="20312"/>
                  <a:pt x="13340" y="20312"/>
                  <a:pt x="13340" y="20312"/>
                </a:cubicBezTo>
                <a:close/>
                <a:moveTo>
                  <a:pt x="5487" y="20289"/>
                </a:moveTo>
                <a:cubicBezTo>
                  <a:pt x="5487" y="20305"/>
                  <a:pt x="5487" y="20318"/>
                  <a:pt x="5487" y="20334"/>
                </a:cubicBezTo>
                <a:cubicBezTo>
                  <a:pt x="5487" y="20334"/>
                  <a:pt x="5487" y="20334"/>
                  <a:pt x="5487" y="20334"/>
                </a:cubicBezTo>
                <a:cubicBezTo>
                  <a:pt x="5517" y="20318"/>
                  <a:pt x="5522" y="20305"/>
                  <a:pt x="5487" y="20289"/>
                </a:cubicBezTo>
                <a:lnTo>
                  <a:pt x="5487" y="20289"/>
                </a:lnTo>
                <a:close/>
                <a:moveTo>
                  <a:pt x="13309" y="20312"/>
                </a:moveTo>
                <a:cubicBezTo>
                  <a:pt x="13301" y="20296"/>
                  <a:pt x="13297" y="20280"/>
                  <a:pt x="13288" y="20264"/>
                </a:cubicBezTo>
                <a:cubicBezTo>
                  <a:pt x="13288" y="20264"/>
                  <a:pt x="13284" y="20264"/>
                  <a:pt x="13284" y="20264"/>
                </a:cubicBezTo>
                <a:cubicBezTo>
                  <a:pt x="13292" y="20283"/>
                  <a:pt x="13301" y="20299"/>
                  <a:pt x="13309" y="20312"/>
                </a:cubicBezTo>
                <a:cubicBezTo>
                  <a:pt x="13305" y="20315"/>
                  <a:pt x="13309" y="20312"/>
                  <a:pt x="13309" y="20312"/>
                </a:cubicBezTo>
                <a:close/>
                <a:moveTo>
                  <a:pt x="2443" y="20312"/>
                </a:moveTo>
                <a:cubicBezTo>
                  <a:pt x="2443" y="20296"/>
                  <a:pt x="2443" y="20280"/>
                  <a:pt x="2443" y="20267"/>
                </a:cubicBezTo>
                <a:cubicBezTo>
                  <a:pt x="2443" y="20267"/>
                  <a:pt x="2443" y="20270"/>
                  <a:pt x="2443" y="20270"/>
                </a:cubicBezTo>
                <a:cubicBezTo>
                  <a:pt x="2434" y="20270"/>
                  <a:pt x="2421" y="20270"/>
                  <a:pt x="2413" y="20270"/>
                </a:cubicBezTo>
                <a:cubicBezTo>
                  <a:pt x="2413" y="20270"/>
                  <a:pt x="2417" y="20267"/>
                  <a:pt x="2417" y="20267"/>
                </a:cubicBezTo>
                <a:cubicBezTo>
                  <a:pt x="2421" y="20283"/>
                  <a:pt x="2434" y="20296"/>
                  <a:pt x="2443" y="20312"/>
                </a:cubicBezTo>
                <a:lnTo>
                  <a:pt x="2443" y="20312"/>
                </a:lnTo>
                <a:close/>
                <a:moveTo>
                  <a:pt x="2056" y="20267"/>
                </a:moveTo>
                <a:lnTo>
                  <a:pt x="2064" y="20264"/>
                </a:lnTo>
                <a:cubicBezTo>
                  <a:pt x="2064" y="20264"/>
                  <a:pt x="2051" y="20264"/>
                  <a:pt x="2056" y="20267"/>
                </a:cubicBezTo>
                <a:cubicBezTo>
                  <a:pt x="2051" y="20264"/>
                  <a:pt x="2056" y="20267"/>
                  <a:pt x="2056" y="20267"/>
                </a:cubicBezTo>
                <a:close/>
                <a:moveTo>
                  <a:pt x="2709" y="20222"/>
                </a:moveTo>
                <a:cubicBezTo>
                  <a:pt x="2709" y="20228"/>
                  <a:pt x="2709" y="20238"/>
                  <a:pt x="2705" y="20244"/>
                </a:cubicBezTo>
                <a:cubicBezTo>
                  <a:pt x="2705" y="20244"/>
                  <a:pt x="2709" y="20248"/>
                  <a:pt x="2709" y="20248"/>
                </a:cubicBezTo>
                <a:cubicBezTo>
                  <a:pt x="2718" y="20244"/>
                  <a:pt x="2727" y="20238"/>
                  <a:pt x="2740" y="20235"/>
                </a:cubicBezTo>
                <a:cubicBezTo>
                  <a:pt x="2727" y="20232"/>
                  <a:pt x="2718" y="20228"/>
                  <a:pt x="2709" y="20222"/>
                </a:cubicBezTo>
                <a:lnTo>
                  <a:pt x="2709" y="20222"/>
                </a:lnTo>
                <a:close/>
                <a:moveTo>
                  <a:pt x="17132" y="20200"/>
                </a:moveTo>
                <a:lnTo>
                  <a:pt x="17141" y="20200"/>
                </a:lnTo>
                <a:lnTo>
                  <a:pt x="17137" y="20190"/>
                </a:lnTo>
                <a:lnTo>
                  <a:pt x="17132" y="20200"/>
                </a:lnTo>
                <a:close/>
                <a:moveTo>
                  <a:pt x="13340" y="20203"/>
                </a:moveTo>
                <a:cubicBezTo>
                  <a:pt x="13340" y="20196"/>
                  <a:pt x="13340" y="20187"/>
                  <a:pt x="13340" y="20180"/>
                </a:cubicBezTo>
                <a:cubicBezTo>
                  <a:pt x="13340" y="20180"/>
                  <a:pt x="13344" y="20180"/>
                  <a:pt x="13344" y="20180"/>
                </a:cubicBezTo>
                <a:cubicBezTo>
                  <a:pt x="13335" y="20183"/>
                  <a:pt x="13327" y="20183"/>
                  <a:pt x="13322" y="20187"/>
                </a:cubicBezTo>
                <a:cubicBezTo>
                  <a:pt x="13327" y="20193"/>
                  <a:pt x="13335" y="20196"/>
                  <a:pt x="13340" y="20203"/>
                </a:cubicBezTo>
                <a:lnTo>
                  <a:pt x="13340" y="20203"/>
                </a:lnTo>
                <a:close/>
                <a:moveTo>
                  <a:pt x="13137" y="20180"/>
                </a:moveTo>
                <a:cubicBezTo>
                  <a:pt x="13129" y="20180"/>
                  <a:pt x="13116" y="20180"/>
                  <a:pt x="13107" y="20180"/>
                </a:cubicBezTo>
                <a:lnTo>
                  <a:pt x="13107" y="20180"/>
                </a:lnTo>
                <a:cubicBezTo>
                  <a:pt x="13116" y="20180"/>
                  <a:pt x="13129" y="20180"/>
                  <a:pt x="13137" y="20180"/>
                </a:cubicBezTo>
                <a:cubicBezTo>
                  <a:pt x="13137" y="20180"/>
                  <a:pt x="13137" y="20180"/>
                  <a:pt x="13137" y="20180"/>
                </a:cubicBezTo>
                <a:close/>
                <a:moveTo>
                  <a:pt x="2292" y="20177"/>
                </a:moveTo>
                <a:cubicBezTo>
                  <a:pt x="2288" y="20180"/>
                  <a:pt x="2284" y="20183"/>
                  <a:pt x="2284" y="20183"/>
                </a:cubicBezTo>
                <a:cubicBezTo>
                  <a:pt x="2279" y="20187"/>
                  <a:pt x="2288" y="20183"/>
                  <a:pt x="2292" y="20177"/>
                </a:cubicBezTo>
                <a:lnTo>
                  <a:pt x="2292" y="20177"/>
                </a:lnTo>
                <a:close/>
                <a:moveTo>
                  <a:pt x="2116" y="20158"/>
                </a:moveTo>
                <a:cubicBezTo>
                  <a:pt x="2107" y="20158"/>
                  <a:pt x="2094" y="20158"/>
                  <a:pt x="2086" y="20158"/>
                </a:cubicBezTo>
                <a:cubicBezTo>
                  <a:pt x="2086" y="20158"/>
                  <a:pt x="2090" y="20155"/>
                  <a:pt x="2090" y="20155"/>
                </a:cubicBezTo>
                <a:cubicBezTo>
                  <a:pt x="2090" y="20171"/>
                  <a:pt x="2090" y="20187"/>
                  <a:pt x="2090" y="20200"/>
                </a:cubicBezTo>
                <a:cubicBezTo>
                  <a:pt x="2090" y="20200"/>
                  <a:pt x="2086" y="20200"/>
                  <a:pt x="2086" y="20200"/>
                </a:cubicBezTo>
                <a:cubicBezTo>
                  <a:pt x="2094" y="20187"/>
                  <a:pt x="2107" y="20174"/>
                  <a:pt x="2116" y="20158"/>
                </a:cubicBezTo>
                <a:lnTo>
                  <a:pt x="2116" y="20158"/>
                </a:lnTo>
                <a:close/>
                <a:moveTo>
                  <a:pt x="13223" y="20158"/>
                </a:moveTo>
                <a:cubicBezTo>
                  <a:pt x="13245" y="20151"/>
                  <a:pt x="13262" y="20142"/>
                  <a:pt x="13284" y="20135"/>
                </a:cubicBezTo>
                <a:lnTo>
                  <a:pt x="13284" y="20135"/>
                </a:lnTo>
                <a:cubicBezTo>
                  <a:pt x="13262" y="20135"/>
                  <a:pt x="13241" y="20135"/>
                  <a:pt x="13223" y="20135"/>
                </a:cubicBezTo>
                <a:cubicBezTo>
                  <a:pt x="13223" y="20135"/>
                  <a:pt x="13228" y="20132"/>
                  <a:pt x="13228" y="20132"/>
                </a:cubicBezTo>
                <a:cubicBezTo>
                  <a:pt x="13223" y="20142"/>
                  <a:pt x="13223" y="20151"/>
                  <a:pt x="13223" y="20158"/>
                </a:cubicBezTo>
                <a:cubicBezTo>
                  <a:pt x="13223" y="20158"/>
                  <a:pt x="13223" y="20158"/>
                  <a:pt x="13223" y="20158"/>
                </a:cubicBezTo>
                <a:close/>
                <a:moveTo>
                  <a:pt x="2443" y="20180"/>
                </a:moveTo>
                <a:cubicBezTo>
                  <a:pt x="2451" y="20180"/>
                  <a:pt x="2464" y="20180"/>
                  <a:pt x="2473" y="20180"/>
                </a:cubicBezTo>
                <a:cubicBezTo>
                  <a:pt x="2473" y="20180"/>
                  <a:pt x="2473" y="20183"/>
                  <a:pt x="2473" y="20183"/>
                </a:cubicBezTo>
                <a:cubicBezTo>
                  <a:pt x="2469" y="20177"/>
                  <a:pt x="2464" y="20174"/>
                  <a:pt x="2460" y="20167"/>
                </a:cubicBezTo>
                <a:cubicBezTo>
                  <a:pt x="2451" y="20171"/>
                  <a:pt x="2447" y="20174"/>
                  <a:pt x="2443" y="20180"/>
                </a:cubicBezTo>
                <a:cubicBezTo>
                  <a:pt x="2443" y="20180"/>
                  <a:pt x="2443" y="20180"/>
                  <a:pt x="2443" y="20180"/>
                </a:cubicBezTo>
                <a:close/>
                <a:moveTo>
                  <a:pt x="2378" y="20183"/>
                </a:moveTo>
                <a:cubicBezTo>
                  <a:pt x="2378" y="20171"/>
                  <a:pt x="2383" y="20155"/>
                  <a:pt x="2383" y="20142"/>
                </a:cubicBezTo>
                <a:cubicBezTo>
                  <a:pt x="2383" y="20142"/>
                  <a:pt x="2383" y="20142"/>
                  <a:pt x="2383" y="20142"/>
                </a:cubicBezTo>
                <a:cubicBezTo>
                  <a:pt x="2383" y="20151"/>
                  <a:pt x="2378" y="20167"/>
                  <a:pt x="2378" y="20183"/>
                </a:cubicBezTo>
                <a:cubicBezTo>
                  <a:pt x="2378" y="20183"/>
                  <a:pt x="2378" y="20183"/>
                  <a:pt x="2378" y="20183"/>
                </a:cubicBezTo>
                <a:close/>
                <a:moveTo>
                  <a:pt x="2180" y="20135"/>
                </a:moveTo>
                <a:cubicBezTo>
                  <a:pt x="2180" y="20132"/>
                  <a:pt x="2180" y="20132"/>
                  <a:pt x="2180" y="20135"/>
                </a:cubicBezTo>
                <a:cubicBezTo>
                  <a:pt x="2180" y="20132"/>
                  <a:pt x="2180" y="20135"/>
                  <a:pt x="2180" y="20135"/>
                </a:cubicBezTo>
                <a:close/>
                <a:moveTo>
                  <a:pt x="2563" y="20135"/>
                </a:moveTo>
                <a:cubicBezTo>
                  <a:pt x="2550" y="20132"/>
                  <a:pt x="2542" y="20132"/>
                  <a:pt x="2563" y="20135"/>
                </a:cubicBezTo>
                <a:cubicBezTo>
                  <a:pt x="2559" y="20116"/>
                  <a:pt x="2559" y="20126"/>
                  <a:pt x="2563" y="20135"/>
                </a:cubicBezTo>
                <a:cubicBezTo>
                  <a:pt x="2559" y="20135"/>
                  <a:pt x="2563" y="20135"/>
                  <a:pt x="2563" y="20135"/>
                </a:cubicBezTo>
                <a:close/>
                <a:moveTo>
                  <a:pt x="2387" y="20139"/>
                </a:moveTo>
                <a:cubicBezTo>
                  <a:pt x="2387" y="20123"/>
                  <a:pt x="2387" y="20103"/>
                  <a:pt x="2391" y="20087"/>
                </a:cubicBezTo>
                <a:cubicBezTo>
                  <a:pt x="2391" y="20087"/>
                  <a:pt x="2391" y="20087"/>
                  <a:pt x="2391" y="20087"/>
                </a:cubicBezTo>
                <a:cubicBezTo>
                  <a:pt x="2387" y="20106"/>
                  <a:pt x="2383" y="20123"/>
                  <a:pt x="2387" y="20139"/>
                </a:cubicBezTo>
                <a:cubicBezTo>
                  <a:pt x="2383" y="20139"/>
                  <a:pt x="2387" y="20139"/>
                  <a:pt x="2387" y="20139"/>
                </a:cubicBezTo>
                <a:close/>
                <a:moveTo>
                  <a:pt x="2236" y="20113"/>
                </a:moveTo>
                <a:cubicBezTo>
                  <a:pt x="2236" y="20110"/>
                  <a:pt x="2232" y="20106"/>
                  <a:pt x="2232" y="20106"/>
                </a:cubicBezTo>
                <a:cubicBezTo>
                  <a:pt x="2232" y="20106"/>
                  <a:pt x="2232" y="20110"/>
                  <a:pt x="2236" y="20113"/>
                </a:cubicBezTo>
                <a:lnTo>
                  <a:pt x="2236" y="20113"/>
                </a:lnTo>
                <a:close/>
                <a:moveTo>
                  <a:pt x="13223" y="20090"/>
                </a:moveTo>
                <a:cubicBezTo>
                  <a:pt x="13232" y="20090"/>
                  <a:pt x="13245" y="20090"/>
                  <a:pt x="13254" y="20094"/>
                </a:cubicBezTo>
                <a:cubicBezTo>
                  <a:pt x="13245" y="20078"/>
                  <a:pt x="13232" y="20065"/>
                  <a:pt x="13223" y="20049"/>
                </a:cubicBezTo>
                <a:cubicBezTo>
                  <a:pt x="13223" y="20049"/>
                  <a:pt x="13228" y="20049"/>
                  <a:pt x="13228" y="20049"/>
                </a:cubicBezTo>
                <a:cubicBezTo>
                  <a:pt x="13223" y="20062"/>
                  <a:pt x="13223" y="20078"/>
                  <a:pt x="13223" y="20090"/>
                </a:cubicBezTo>
                <a:cubicBezTo>
                  <a:pt x="13223" y="20094"/>
                  <a:pt x="13223" y="20090"/>
                  <a:pt x="13223" y="20090"/>
                </a:cubicBezTo>
                <a:close/>
                <a:moveTo>
                  <a:pt x="7938" y="20094"/>
                </a:moveTo>
                <a:cubicBezTo>
                  <a:pt x="7943" y="20087"/>
                  <a:pt x="7947" y="20081"/>
                  <a:pt x="7943" y="20090"/>
                </a:cubicBezTo>
                <a:cubicBezTo>
                  <a:pt x="7951" y="20084"/>
                  <a:pt x="7943" y="20087"/>
                  <a:pt x="7938" y="20094"/>
                </a:cubicBezTo>
                <a:cubicBezTo>
                  <a:pt x="7934" y="20090"/>
                  <a:pt x="7938" y="20094"/>
                  <a:pt x="7938" y="20094"/>
                </a:cubicBezTo>
                <a:close/>
                <a:moveTo>
                  <a:pt x="2318" y="20094"/>
                </a:moveTo>
                <a:lnTo>
                  <a:pt x="2314" y="20087"/>
                </a:lnTo>
                <a:cubicBezTo>
                  <a:pt x="2314" y="20087"/>
                  <a:pt x="2318" y="20094"/>
                  <a:pt x="2318" y="20094"/>
                </a:cubicBezTo>
                <a:cubicBezTo>
                  <a:pt x="2318" y="20094"/>
                  <a:pt x="2318" y="20094"/>
                  <a:pt x="2318" y="20094"/>
                </a:cubicBezTo>
                <a:close/>
                <a:moveTo>
                  <a:pt x="2137" y="20071"/>
                </a:moveTo>
                <a:lnTo>
                  <a:pt x="2133" y="20062"/>
                </a:lnTo>
                <a:lnTo>
                  <a:pt x="2129" y="20071"/>
                </a:lnTo>
                <a:lnTo>
                  <a:pt x="2137" y="20071"/>
                </a:lnTo>
                <a:close/>
                <a:moveTo>
                  <a:pt x="12892" y="20045"/>
                </a:moveTo>
                <a:cubicBezTo>
                  <a:pt x="12897" y="20045"/>
                  <a:pt x="12901" y="20045"/>
                  <a:pt x="12905" y="20045"/>
                </a:cubicBezTo>
                <a:cubicBezTo>
                  <a:pt x="12901" y="20045"/>
                  <a:pt x="12897" y="20045"/>
                  <a:pt x="12892" y="20045"/>
                </a:cubicBezTo>
                <a:cubicBezTo>
                  <a:pt x="12892" y="20045"/>
                  <a:pt x="12892" y="20045"/>
                  <a:pt x="12892" y="20045"/>
                </a:cubicBezTo>
                <a:close/>
                <a:moveTo>
                  <a:pt x="13193" y="20045"/>
                </a:moveTo>
                <a:cubicBezTo>
                  <a:pt x="13206" y="20045"/>
                  <a:pt x="13215" y="20045"/>
                  <a:pt x="13228" y="20045"/>
                </a:cubicBezTo>
                <a:lnTo>
                  <a:pt x="13223" y="20045"/>
                </a:lnTo>
                <a:cubicBezTo>
                  <a:pt x="13223" y="20029"/>
                  <a:pt x="13223" y="20017"/>
                  <a:pt x="13223" y="20001"/>
                </a:cubicBezTo>
                <a:lnTo>
                  <a:pt x="13223" y="20004"/>
                </a:lnTo>
                <a:cubicBezTo>
                  <a:pt x="13215" y="20017"/>
                  <a:pt x="13202" y="20033"/>
                  <a:pt x="13193" y="20045"/>
                </a:cubicBezTo>
                <a:cubicBezTo>
                  <a:pt x="13193" y="20045"/>
                  <a:pt x="13193" y="20045"/>
                  <a:pt x="13193" y="20045"/>
                </a:cubicBezTo>
                <a:close/>
                <a:moveTo>
                  <a:pt x="13107" y="20007"/>
                </a:moveTo>
                <a:cubicBezTo>
                  <a:pt x="13103" y="20007"/>
                  <a:pt x="13099" y="20007"/>
                  <a:pt x="13099" y="20007"/>
                </a:cubicBezTo>
                <a:cubicBezTo>
                  <a:pt x="13103" y="20004"/>
                  <a:pt x="13107" y="20004"/>
                  <a:pt x="13107" y="20007"/>
                </a:cubicBezTo>
                <a:cubicBezTo>
                  <a:pt x="13112" y="20007"/>
                  <a:pt x="13107" y="20007"/>
                  <a:pt x="13107" y="20007"/>
                </a:cubicBezTo>
                <a:close/>
                <a:moveTo>
                  <a:pt x="2176" y="20023"/>
                </a:moveTo>
                <a:cubicBezTo>
                  <a:pt x="2172" y="20023"/>
                  <a:pt x="2168" y="20020"/>
                  <a:pt x="2168" y="20020"/>
                </a:cubicBezTo>
                <a:cubicBezTo>
                  <a:pt x="2168" y="20023"/>
                  <a:pt x="2172" y="20023"/>
                  <a:pt x="2176" y="20023"/>
                </a:cubicBezTo>
                <a:lnTo>
                  <a:pt x="2176" y="20023"/>
                </a:lnTo>
                <a:close/>
                <a:moveTo>
                  <a:pt x="2060" y="20007"/>
                </a:moveTo>
                <a:cubicBezTo>
                  <a:pt x="2047" y="20007"/>
                  <a:pt x="2039" y="20004"/>
                  <a:pt x="2026" y="20004"/>
                </a:cubicBezTo>
                <a:cubicBezTo>
                  <a:pt x="2026" y="20004"/>
                  <a:pt x="2026" y="20004"/>
                  <a:pt x="2026" y="20004"/>
                </a:cubicBezTo>
                <a:cubicBezTo>
                  <a:pt x="2030" y="20013"/>
                  <a:pt x="2030" y="20023"/>
                  <a:pt x="2034" y="20036"/>
                </a:cubicBezTo>
                <a:cubicBezTo>
                  <a:pt x="2047" y="20020"/>
                  <a:pt x="2051" y="20013"/>
                  <a:pt x="2060" y="20007"/>
                </a:cubicBezTo>
                <a:cubicBezTo>
                  <a:pt x="2060" y="20007"/>
                  <a:pt x="2060" y="20007"/>
                  <a:pt x="2060" y="20007"/>
                </a:cubicBezTo>
                <a:close/>
                <a:moveTo>
                  <a:pt x="2086" y="19956"/>
                </a:moveTo>
                <a:cubicBezTo>
                  <a:pt x="2077" y="19972"/>
                  <a:pt x="2069" y="19988"/>
                  <a:pt x="2060" y="20004"/>
                </a:cubicBezTo>
                <a:cubicBezTo>
                  <a:pt x="2060" y="20004"/>
                  <a:pt x="2060" y="20004"/>
                  <a:pt x="2060" y="20007"/>
                </a:cubicBezTo>
                <a:cubicBezTo>
                  <a:pt x="2069" y="19991"/>
                  <a:pt x="2077" y="19975"/>
                  <a:pt x="2086" y="19956"/>
                </a:cubicBezTo>
                <a:cubicBezTo>
                  <a:pt x="2086" y="19959"/>
                  <a:pt x="2086" y="19956"/>
                  <a:pt x="2086" y="19956"/>
                </a:cubicBezTo>
                <a:close/>
                <a:moveTo>
                  <a:pt x="12806" y="19959"/>
                </a:moveTo>
                <a:cubicBezTo>
                  <a:pt x="12806" y="19959"/>
                  <a:pt x="12806" y="19959"/>
                  <a:pt x="12806" y="19959"/>
                </a:cubicBezTo>
                <a:cubicBezTo>
                  <a:pt x="12806" y="19959"/>
                  <a:pt x="12806" y="19959"/>
                  <a:pt x="12806" y="19959"/>
                </a:cubicBezTo>
                <a:close/>
                <a:moveTo>
                  <a:pt x="13223" y="19940"/>
                </a:moveTo>
                <a:cubicBezTo>
                  <a:pt x="13223" y="19933"/>
                  <a:pt x="13223" y="19924"/>
                  <a:pt x="13223" y="19917"/>
                </a:cubicBezTo>
                <a:cubicBezTo>
                  <a:pt x="13223" y="19917"/>
                  <a:pt x="13228" y="19920"/>
                  <a:pt x="13228" y="19920"/>
                </a:cubicBezTo>
                <a:cubicBezTo>
                  <a:pt x="13206" y="19920"/>
                  <a:pt x="13185" y="19920"/>
                  <a:pt x="13163" y="19924"/>
                </a:cubicBezTo>
                <a:cubicBezTo>
                  <a:pt x="13163" y="19924"/>
                  <a:pt x="13168" y="19924"/>
                  <a:pt x="13168" y="19924"/>
                </a:cubicBezTo>
                <a:cubicBezTo>
                  <a:pt x="13180" y="19924"/>
                  <a:pt x="13202" y="19930"/>
                  <a:pt x="13223" y="19940"/>
                </a:cubicBezTo>
                <a:lnTo>
                  <a:pt x="13223" y="19940"/>
                </a:lnTo>
                <a:close/>
                <a:moveTo>
                  <a:pt x="2112" y="19962"/>
                </a:moveTo>
                <a:cubicBezTo>
                  <a:pt x="2112" y="19946"/>
                  <a:pt x="2116" y="19927"/>
                  <a:pt x="2116" y="19911"/>
                </a:cubicBezTo>
                <a:cubicBezTo>
                  <a:pt x="2116" y="19911"/>
                  <a:pt x="2116" y="19911"/>
                  <a:pt x="2120" y="19914"/>
                </a:cubicBezTo>
                <a:cubicBezTo>
                  <a:pt x="2112" y="19930"/>
                  <a:pt x="2099" y="19946"/>
                  <a:pt x="2090" y="19959"/>
                </a:cubicBezTo>
                <a:cubicBezTo>
                  <a:pt x="2090" y="19959"/>
                  <a:pt x="2086" y="19956"/>
                  <a:pt x="2090" y="19956"/>
                </a:cubicBezTo>
                <a:cubicBezTo>
                  <a:pt x="2094" y="19956"/>
                  <a:pt x="2103" y="19959"/>
                  <a:pt x="2112" y="19962"/>
                </a:cubicBezTo>
                <a:cubicBezTo>
                  <a:pt x="2112" y="19962"/>
                  <a:pt x="2112" y="19962"/>
                  <a:pt x="2112" y="19962"/>
                </a:cubicBezTo>
                <a:close/>
                <a:moveTo>
                  <a:pt x="7642" y="19940"/>
                </a:moveTo>
                <a:cubicBezTo>
                  <a:pt x="7642" y="19930"/>
                  <a:pt x="7646" y="19924"/>
                  <a:pt x="7642" y="19933"/>
                </a:cubicBezTo>
                <a:cubicBezTo>
                  <a:pt x="7655" y="19924"/>
                  <a:pt x="7646" y="19930"/>
                  <a:pt x="7642" y="19940"/>
                </a:cubicBezTo>
                <a:cubicBezTo>
                  <a:pt x="7642" y="19940"/>
                  <a:pt x="7642" y="19940"/>
                  <a:pt x="7642" y="19940"/>
                </a:cubicBezTo>
                <a:close/>
                <a:moveTo>
                  <a:pt x="3612" y="19888"/>
                </a:moveTo>
                <a:cubicBezTo>
                  <a:pt x="3608" y="19898"/>
                  <a:pt x="3604" y="19904"/>
                  <a:pt x="3600" y="19914"/>
                </a:cubicBezTo>
                <a:cubicBezTo>
                  <a:pt x="3608" y="19911"/>
                  <a:pt x="3621" y="19904"/>
                  <a:pt x="3630" y="19901"/>
                </a:cubicBezTo>
                <a:cubicBezTo>
                  <a:pt x="3625" y="19895"/>
                  <a:pt x="3621" y="19891"/>
                  <a:pt x="3612" y="19888"/>
                </a:cubicBezTo>
                <a:close/>
                <a:moveTo>
                  <a:pt x="13279" y="19914"/>
                </a:moveTo>
                <a:cubicBezTo>
                  <a:pt x="13292" y="19914"/>
                  <a:pt x="13301" y="19914"/>
                  <a:pt x="13314" y="19914"/>
                </a:cubicBezTo>
                <a:cubicBezTo>
                  <a:pt x="13314" y="19914"/>
                  <a:pt x="13314" y="19917"/>
                  <a:pt x="13309" y="19917"/>
                </a:cubicBezTo>
                <a:cubicBezTo>
                  <a:pt x="13305" y="19911"/>
                  <a:pt x="13301" y="19907"/>
                  <a:pt x="13301" y="19901"/>
                </a:cubicBezTo>
                <a:cubicBezTo>
                  <a:pt x="13292" y="19904"/>
                  <a:pt x="13288" y="19911"/>
                  <a:pt x="13279" y="19914"/>
                </a:cubicBezTo>
                <a:cubicBezTo>
                  <a:pt x="13279" y="19917"/>
                  <a:pt x="13279" y="19914"/>
                  <a:pt x="13279" y="19914"/>
                </a:cubicBezTo>
                <a:close/>
                <a:moveTo>
                  <a:pt x="13223" y="19914"/>
                </a:moveTo>
                <a:cubicBezTo>
                  <a:pt x="13232" y="19914"/>
                  <a:pt x="13245" y="19914"/>
                  <a:pt x="13254" y="19914"/>
                </a:cubicBezTo>
                <a:cubicBezTo>
                  <a:pt x="13254" y="19914"/>
                  <a:pt x="13254" y="19917"/>
                  <a:pt x="13254" y="19917"/>
                </a:cubicBezTo>
                <a:cubicBezTo>
                  <a:pt x="13245" y="19911"/>
                  <a:pt x="13241" y="19904"/>
                  <a:pt x="13232" y="19898"/>
                </a:cubicBezTo>
                <a:cubicBezTo>
                  <a:pt x="13228" y="19904"/>
                  <a:pt x="13228" y="19911"/>
                  <a:pt x="13223" y="19914"/>
                </a:cubicBezTo>
                <a:cubicBezTo>
                  <a:pt x="13223" y="19917"/>
                  <a:pt x="13223" y="19914"/>
                  <a:pt x="13223" y="19914"/>
                </a:cubicBezTo>
                <a:close/>
                <a:moveTo>
                  <a:pt x="2056" y="19850"/>
                </a:moveTo>
                <a:cubicBezTo>
                  <a:pt x="2056" y="19866"/>
                  <a:pt x="2056" y="19879"/>
                  <a:pt x="2056" y="19895"/>
                </a:cubicBezTo>
                <a:cubicBezTo>
                  <a:pt x="2056" y="19895"/>
                  <a:pt x="2056" y="19895"/>
                  <a:pt x="2056" y="19895"/>
                </a:cubicBezTo>
                <a:cubicBezTo>
                  <a:pt x="2060" y="19879"/>
                  <a:pt x="2060" y="19863"/>
                  <a:pt x="2056" y="19850"/>
                </a:cubicBezTo>
                <a:cubicBezTo>
                  <a:pt x="2060" y="19846"/>
                  <a:pt x="2056" y="19850"/>
                  <a:pt x="2056" y="19850"/>
                </a:cubicBezTo>
                <a:close/>
                <a:moveTo>
                  <a:pt x="13576" y="19869"/>
                </a:moveTo>
                <a:cubicBezTo>
                  <a:pt x="13619" y="19853"/>
                  <a:pt x="13598" y="19840"/>
                  <a:pt x="13576" y="19824"/>
                </a:cubicBezTo>
                <a:cubicBezTo>
                  <a:pt x="13576" y="19824"/>
                  <a:pt x="13580" y="19824"/>
                  <a:pt x="13580" y="19824"/>
                </a:cubicBezTo>
                <a:cubicBezTo>
                  <a:pt x="13576" y="19840"/>
                  <a:pt x="13576" y="19856"/>
                  <a:pt x="13576" y="19869"/>
                </a:cubicBezTo>
                <a:lnTo>
                  <a:pt x="13576" y="19869"/>
                </a:lnTo>
                <a:close/>
                <a:moveTo>
                  <a:pt x="13370" y="19827"/>
                </a:moveTo>
                <a:cubicBezTo>
                  <a:pt x="13374" y="19830"/>
                  <a:pt x="13378" y="19837"/>
                  <a:pt x="13387" y="19840"/>
                </a:cubicBezTo>
                <a:cubicBezTo>
                  <a:pt x="13383" y="19837"/>
                  <a:pt x="13378" y="19830"/>
                  <a:pt x="13370" y="19827"/>
                </a:cubicBezTo>
                <a:cubicBezTo>
                  <a:pt x="13374" y="19827"/>
                  <a:pt x="13370" y="19827"/>
                  <a:pt x="13370" y="19827"/>
                </a:cubicBezTo>
                <a:close/>
                <a:moveTo>
                  <a:pt x="13340" y="19827"/>
                </a:moveTo>
                <a:cubicBezTo>
                  <a:pt x="13348" y="19827"/>
                  <a:pt x="13361" y="19827"/>
                  <a:pt x="13370" y="19827"/>
                </a:cubicBezTo>
                <a:cubicBezTo>
                  <a:pt x="13370" y="19827"/>
                  <a:pt x="13365" y="19830"/>
                  <a:pt x="13365" y="19830"/>
                </a:cubicBezTo>
                <a:cubicBezTo>
                  <a:pt x="13361" y="19824"/>
                  <a:pt x="13361" y="19818"/>
                  <a:pt x="13357" y="19814"/>
                </a:cubicBezTo>
                <a:cubicBezTo>
                  <a:pt x="13352" y="19818"/>
                  <a:pt x="13348" y="19821"/>
                  <a:pt x="13340" y="19827"/>
                </a:cubicBezTo>
                <a:lnTo>
                  <a:pt x="13340" y="19827"/>
                </a:lnTo>
                <a:close/>
                <a:moveTo>
                  <a:pt x="12948" y="19830"/>
                </a:moveTo>
                <a:cubicBezTo>
                  <a:pt x="12948" y="19830"/>
                  <a:pt x="12952" y="19830"/>
                  <a:pt x="12948" y="19830"/>
                </a:cubicBezTo>
                <a:cubicBezTo>
                  <a:pt x="12952" y="19830"/>
                  <a:pt x="12948" y="19830"/>
                  <a:pt x="12948" y="19830"/>
                </a:cubicBezTo>
                <a:close/>
                <a:moveTo>
                  <a:pt x="13692" y="19763"/>
                </a:moveTo>
                <a:cubicBezTo>
                  <a:pt x="13692" y="19757"/>
                  <a:pt x="13692" y="19747"/>
                  <a:pt x="13692" y="19741"/>
                </a:cubicBezTo>
                <a:cubicBezTo>
                  <a:pt x="13692" y="19741"/>
                  <a:pt x="13696" y="19741"/>
                  <a:pt x="13696" y="19741"/>
                </a:cubicBezTo>
                <a:cubicBezTo>
                  <a:pt x="13675" y="19741"/>
                  <a:pt x="13658" y="19741"/>
                  <a:pt x="13636" y="19741"/>
                </a:cubicBezTo>
                <a:cubicBezTo>
                  <a:pt x="13636" y="19741"/>
                  <a:pt x="13641" y="19737"/>
                  <a:pt x="13641" y="19737"/>
                </a:cubicBezTo>
                <a:cubicBezTo>
                  <a:pt x="13658" y="19744"/>
                  <a:pt x="13675" y="19753"/>
                  <a:pt x="13692" y="19763"/>
                </a:cubicBezTo>
                <a:lnTo>
                  <a:pt x="13692" y="19763"/>
                </a:lnTo>
                <a:close/>
                <a:moveTo>
                  <a:pt x="13013" y="19744"/>
                </a:moveTo>
                <a:cubicBezTo>
                  <a:pt x="13021" y="19744"/>
                  <a:pt x="13034" y="19741"/>
                  <a:pt x="13043" y="19741"/>
                </a:cubicBezTo>
                <a:lnTo>
                  <a:pt x="13043" y="19741"/>
                </a:lnTo>
                <a:cubicBezTo>
                  <a:pt x="13034" y="19741"/>
                  <a:pt x="13026" y="19741"/>
                  <a:pt x="13013" y="19744"/>
                </a:cubicBezTo>
                <a:lnTo>
                  <a:pt x="13013" y="19744"/>
                </a:lnTo>
                <a:close/>
                <a:moveTo>
                  <a:pt x="13636" y="19737"/>
                </a:moveTo>
                <a:cubicBezTo>
                  <a:pt x="13615" y="19731"/>
                  <a:pt x="13598" y="19725"/>
                  <a:pt x="13576" y="19715"/>
                </a:cubicBezTo>
                <a:lnTo>
                  <a:pt x="13572" y="19715"/>
                </a:lnTo>
                <a:cubicBezTo>
                  <a:pt x="13598" y="19725"/>
                  <a:pt x="13615" y="19731"/>
                  <a:pt x="13636" y="19737"/>
                </a:cubicBezTo>
                <a:lnTo>
                  <a:pt x="13636" y="19737"/>
                </a:lnTo>
                <a:close/>
                <a:moveTo>
                  <a:pt x="13400" y="19741"/>
                </a:moveTo>
                <a:cubicBezTo>
                  <a:pt x="13404" y="19737"/>
                  <a:pt x="13413" y="19734"/>
                  <a:pt x="13413" y="19734"/>
                </a:cubicBezTo>
                <a:cubicBezTo>
                  <a:pt x="13413" y="19734"/>
                  <a:pt x="13404" y="19737"/>
                  <a:pt x="13400" y="19741"/>
                </a:cubicBezTo>
                <a:cubicBezTo>
                  <a:pt x="13400" y="19737"/>
                  <a:pt x="13400" y="19741"/>
                  <a:pt x="13400" y="19741"/>
                </a:cubicBezTo>
                <a:close/>
                <a:moveTo>
                  <a:pt x="2060" y="19715"/>
                </a:moveTo>
                <a:cubicBezTo>
                  <a:pt x="2060" y="19721"/>
                  <a:pt x="2060" y="19731"/>
                  <a:pt x="2056" y="19737"/>
                </a:cubicBezTo>
                <a:cubicBezTo>
                  <a:pt x="2077" y="19737"/>
                  <a:pt x="2099" y="19737"/>
                  <a:pt x="2116" y="19734"/>
                </a:cubicBezTo>
                <a:cubicBezTo>
                  <a:pt x="2116" y="19734"/>
                  <a:pt x="2112" y="19737"/>
                  <a:pt x="2112" y="19737"/>
                </a:cubicBezTo>
                <a:cubicBezTo>
                  <a:pt x="2112" y="19731"/>
                  <a:pt x="2112" y="19721"/>
                  <a:pt x="2112" y="19715"/>
                </a:cubicBezTo>
                <a:lnTo>
                  <a:pt x="2112" y="19715"/>
                </a:lnTo>
                <a:cubicBezTo>
                  <a:pt x="2099" y="19718"/>
                  <a:pt x="2077" y="19718"/>
                  <a:pt x="2060" y="19715"/>
                </a:cubicBezTo>
                <a:lnTo>
                  <a:pt x="2060" y="19715"/>
                </a:lnTo>
                <a:close/>
                <a:moveTo>
                  <a:pt x="21243" y="19718"/>
                </a:moveTo>
                <a:lnTo>
                  <a:pt x="21248" y="19712"/>
                </a:lnTo>
                <a:lnTo>
                  <a:pt x="21239" y="19712"/>
                </a:lnTo>
                <a:lnTo>
                  <a:pt x="21243" y="19718"/>
                </a:lnTo>
                <a:close/>
                <a:moveTo>
                  <a:pt x="13516" y="19741"/>
                </a:moveTo>
                <a:cubicBezTo>
                  <a:pt x="13507" y="19734"/>
                  <a:pt x="13499" y="19728"/>
                  <a:pt x="13516" y="19741"/>
                </a:cubicBezTo>
                <a:cubicBezTo>
                  <a:pt x="13507" y="19725"/>
                  <a:pt x="13512" y="19734"/>
                  <a:pt x="13516" y="19741"/>
                </a:cubicBezTo>
                <a:cubicBezTo>
                  <a:pt x="13516" y="19741"/>
                  <a:pt x="13516" y="19741"/>
                  <a:pt x="13516" y="19741"/>
                </a:cubicBezTo>
                <a:close/>
                <a:moveTo>
                  <a:pt x="13017" y="19741"/>
                </a:moveTo>
                <a:cubicBezTo>
                  <a:pt x="13013" y="19737"/>
                  <a:pt x="13008" y="19731"/>
                  <a:pt x="13000" y="19728"/>
                </a:cubicBezTo>
                <a:cubicBezTo>
                  <a:pt x="13004" y="19734"/>
                  <a:pt x="13008" y="19737"/>
                  <a:pt x="13017" y="19741"/>
                </a:cubicBezTo>
                <a:cubicBezTo>
                  <a:pt x="13013" y="19744"/>
                  <a:pt x="13017" y="19741"/>
                  <a:pt x="13017" y="19741"/>
                </a:cubicBezTo>
                <a:close/>
                <a:moveTo>
                  <a:pt x="13223" y="19673"/>
                </a:moveTo>
                <a:cubicBezTo>
                  <a:pt x="13215" y="19673"/>
                  <a:pt x="13202" y="19673"/>
                  <a:pt x="13193" y="19673"/>
                </a:cubicBezTo>
                <a:cubicBezTo>
                  <a:pt x="13193" y="19673"/>
                  <a:pt x="13198" y="19670"/>
                  <a:pt x="13198" y="19670"/>
                </a:cubicBezTo>
                <a:cubicBezTo>
                  <a:pt x="13206" y="19686"/>
                  <a:pt x="13219" y="19699"/>
                  <a:pt x="13228" y="19715"/>
                </a:cubicBezTo>
                <a:cubicBezTo>
                  <a:pt x="13228" y="19715"/>
                  <a:pt x="13223" y="19718"/>
                  <a:pt x="13223" y="19718"/>
                </a:cubicBezTo>
                <a:cubicBezTo>
                  <a:pt x="13219" y="19702"/>
                  <a:pt x="13219" y="19686"/>
                  <a:pt x="13223" y="19673"/>
                </a:cubicBezTo>
                <a:lnTo>
                  <a:pt x="13223" y="19673"/>
                </a:lnTo>
                <a:close/>
                <a:moveTo>
                  <a:pt x="13103" y="19692"/>
                </a:moveTo>
                <a:cubicBezTo>
                  <a:pt x="13103" y="19676"/>
                  <a:pt x="13103" y="19664"/>
                  <a:pt x="13103" y="19648"/>
                </a:cubicBezTo>
                <a:cubicBezTo>
                  <a:pt x="13103" y="19648"/>
                  <a:pt x="13103" y="19648"/>
                  <a:pt x="13103" y="19648"/>
                </a:cubicBezTo>
                <a:cubicBezTo>
                  <a:pt x="13103" y="19664"/>
                  <a:pt x="13103" y="19680"/>
                  <a:pt x="13103" y="19692"/>
                </a:cubicBezTo>
                <a:lnTo>
                  <a:pt x="13103" y="19692"/>
                </a:lnTo>
                <a:close/>
                <a:moveTo>
                  <a:pt x="21213" y="19638"/>
                </a:moveTo>
                <a:lnTo>
                  <a:pt x="21209" y="19644"/>
                </a:lnTo>
                <a:lnTo>
                  <a:pt x="21218" y="19644"/>
                </a:lnTo>
                <a:lnTo>
                  <a:pt x="21213" y="19638"/>
                </a:lnTo>
                <a:close/>
                <a:moveTo>
                  <a:pt x="13576" y="19583"/>
                </a:moveTo>
                <a:cubicBezTo>
                  <a:pt x="13576" y="19590"/>
                  <a:pt x="13576" y="19599"/>
                  <a:pt x="13576" y="19606"/>
                </a:cubicBezTo>
                <a:lnTo>
                  <a:pt x="13576" y="19606"/>
                </a:lnTo>
                <a:cubicBezTo>
                  <a:pt x="13589" y="19603"/>
                  <a:pt x="13598" y="19599"/>
                  <a:pt x="13619" y="19596"/>
                </a:cubicBezTo>
                <a:cubicBezTo>
                  <a:pt x="13598" y="19590"/>
                  <a:pt x="13589" y="19587"/>
                  <a:pt x="13576" y="19583"/>
                </a:cubicBezTo>
                <a:lnTo>
                  <a:pt x="13576" y="19583"/>
                </a:lnTo>
                <a:close/>
                <a:moveTo>
                  <a:pt x="13013" y="19583"/>
                </a:moveTo>
                <a:lnTo>
                  <a:pt x="13008" y="19590"/>
                </a:lnTo>
                <a:lnTo>
                  <a:pt x="13013" y="19583"/>
                </a:lnTo>
                <a:lnTo>
                  <a:pt x="13013" y="19583"/>
                </a:lnTo>
                <a:close/>
                <a:moveTo>
                  <a:pt x="21179" y="19583"/>
                </a:moveTo>
                <a:lnTo>
                  <a:pt x="21187" y="19583"/>
                </a:lnTo>
                <a:lnTo>
                  <a:pt x="21183" y="19574"/>
                </a:lnTo>
                <a:lnTo>
                  <a:pt x="21179" y="19583"/>
                </a:lnTo>
                <a:close/>
                <a:moveTo>
                  <a:pt x="13249" y="19606"/>
                </a:moveTo>
                <a:cubicBezTo>
                  <a:pt x="13249" y="19590"/>
                  <a:pt x="13249" y="19577"/>
                  <a:pt x="13249" y="19561"/>
                </a:cubicBezTo>
                <a:cubicBezTo>
                  <a:pt x="13249" y="19561"/>
                  <a:pt x="13254" y="19561"/>
                  <a:pt x="13254" y="19561"/>
                </a:cubicBezTo>
                <a:cubicBezTo>
                  <a:pt x="13245" y="19561"/>
                  <a:pt x="13232" y="19561"/>
                  <a:pt x="13223" y="19561"/>
                </a:cubicBezTo>
                <a:lnTo>
                  <a:pt x="13228" y="19558"/>
                </a:lnTo>
                <a:cubicBezTo>
                  <a:pt x="13232" y="19577"/>
                  <a:pt x="13245" y="19590"/>
                  <a:pt x="13249" y="19606"/>
                </a:cubicBezTo>
                <a:lnTo>
                  <a:pt x="13249" y="19606"/>
                </a:lnTo>
                <a:close/>
                <a:moveTo>
                  <a:pt x="13223" y="19564"/>
                </a:moveTo>
                <a:cubicBezTo>
                  <a:pt x="13223" y="19554"/>
                  <a:pt x="13223" y="19548"/>
                  <a:pt x="13223" y="19538"/>
                </a:cubicBezTo>
                <a:cubicBezTo>
                  <a:pt x="13223" y="19538"/>
                  <a:pt x="13228" y="19538"/>
                  <a:pt x="13228" y="19538"/>
                </a:cubicBezTo>
                <a:cubicBezTo>
                  <a:pt x="13206" y="19545"/>
                  <a:pt x="13185" y="19551"/>
                  <a:pt x="13163" y="19558"/>
                </a:cubicBezTo>
                <a:cubicBezTo>
                  <a:pt x="13163" y="19558"/>
                  <a:pt x="13163" y="19554"/>
                  <a:pt x="13163" y="19554"/>
                </a:cubicBezTo>
                <a:cubicBezTo>
                  <a:pt x="13180" y="19561"/>
                  <a:pt x="13202" y="19561"/>
                  <a:pt x="13223" y="19564"/>
                </a:cubicBezTo>
                <a:lnTo>
                  <a:pt x="13223" y="19564"/>
                </a:lnTo>
                <a:close/>
                <a:moveTo>
                  <a:pt x="17210" y="19561"/>
                </a:moveTo>
                <a:cubicBezTo>
                  <a:pt x="17201" y="19545"/>
                  <a:pt x="17193" y="19532"/>
                  <a:pt x="17184" y="19516"/>
                </a:cubicBezTo>
                <a:cubicBezTo>
                  <a:pt x="17184" y="19516"/>
                  <a:pt x="17184" y="19516"/>
                  <a:pt x="17184" y="19516"/>
                </a:cubicBezTo>
                <a:cubicBezTo>
                  <a:pt x="17188" y="19532"/>
                  <a:pt x="17201" y="19548"/>
                  <a:pt x="17210" y="19561"/>
                </a:cubicBezTo>
                <a:lnTo>
                  <a:pt x="17210" y="19561"/>
                </a:lnTo>
                <a:close/>
                <a:moveTo>
                  <a:pt x="13813" y="19519"/>
                </a:moveTo>
                <a:cubicBezTo>
                  <a:pt x="13791" y="19519"/>
                  <a:pt x="13770" y="19519"/>
                  <a:pt x="13752" y="19519"/>
                </a:cubicBezTo>
                <a:cubicBezTo>
                  <a:pt x="13752" y="19519"/>
                  <a:pt x="13752" y="19519"/>
                  <a:pt x="13752" y="19519"/>
                </a:cubicBezTo>
                <a:cubicBezTo>
                  <a:pt x="13774" y="19529"/>
                  <a:pt x="13791" y="19548"/>
                  <a:pt x="13813" y="19519"/>
                </a:cubicBezTo>
                <a:lnTo>
                  <a:pt x="13813" y="19519"/>
                </a:lnTo>
                <a:close/>
                <a:moveTo>
                  <a:pt x="13520" y="19519"/>
                </a:moveTo>
                <a:cubicBezTo>
                  <a:pt x="13499" y="19519"/>
                  <a:pt x="13481" y="19519"/>
                  <a:pt x="13460" y="19519"/>
                </a:cubicBezTo>
                <a:cubicBezTo>
                  <a:pt x="13481" y="19526"/>
                  <a:pt x="13499" y="19535"/>
                  <a:pt x="13520" y="19542"/>
                </a:cubicBezTo>
                <a:cubicBezTo>
                  <a:pt x="13520" y="19542"/>
                  <a:pt x="13520" y="19545"/>
                  <a:pt x="13520" y="19545"/>
                </a:cubicBezTo>
                <a:cubicBezTo>
                  <a:pt x="13516" y="19532"/>
                  <a:pt x="13516" y="19526"/>
                  <a:pt x="13520" y="19519"/>
                </a:cubicBezTo>
                <a:lnTo>
                  <a:pt x="13520" y="19519"/>
                </a:lnTo>
                <a:close/>
                <a:moveTo>
                  <a:pt x="2645" y="4393"/>
                </a:moveTo>
                <a:cubicBezTo>
                  <a:pt x="2649" y="4393"/>
                  <a:pt x="2649" y="4389"/>
                  <a:pt x="2653" y="4389"/>
                </a:cubicBezTo>
                <a:cubicBezTo>
                  <a:pt x="2653" y="4389"/>
                  <a:pt x="2649" y="4389"/>
                  <a:pt x="2645" y="4393"/>
                </a:cubicBezTo>
                <a:cubicBezTo>
                  <a:pt x="2645" y="4393"/>
                  <a:pt x="2645" y="4393"/>
                  <a:pt x="2645" y="4393"/>
                </a:cubicBezTo>
                <a:close/>
                <a:moveTo>
                  <a:pt x="13133" y="19564"/>
                </a:moveTo>
                <a:cubicBezTo>
                  <a:pt x="13129" y="19558"/>
                  <a:pt x="13124" y="19551"/>
                  <a:pt x="13120" y="19545"/>
                </a:cubicBezTo>
                <a:cubicBezTo>
                  <a:pt x="13116" y="19551"/>
                  <a:pt x="13112" y="19558"/>
                  <a:pt x="13107" y="19561"/>
                </a:cubicBezTo>
                <a:lnTo>
                  <a:pt x="13107" y="19561"/>
                </a:lnTo>
                <a:cubicBezTo>
                  <a:pt x="13116" y="19561"/>
                  <a:pt x="13125" y="19561"/>
                  <a:pt x="13133" y="19564"/>
                </a:cubicBezTo>
                <a:cubicBezTo>
                  <a:pt x="13137" y="19561"/>
                  <a:pt x="13133" y="19564"/>
                  <a:pt x="13133" y="19564"/>
                </a:cubicBezTo>
                <a:close/>
                <a:moveTo>
                  <a:pt x="2000" y="19516"/>
                </a:moveTo>
                <a:cubicBezTo>
                  <a:pt x="2004" y="19522"/>
                  <a:pt x="2008" y="19532"/>
                  <a:pt x="2004" y="19519"/>
                </a:cubicBezTo>
                <a:cubicBezTo>
                  <a:pt x="2004" y="19532"/>
                  <a:pt x="2004" y="19522"/>
                  <a:pt x="2000" y="19516"/>
                </a:cubicBezTo>
                <a:cubicBezTo>
                  <a:pt x="2004" y="19516"/>
                  <a:pt x="2000" y="19516"/>
                  <a:pt x="2000" y="19516"/>
                </a:cubicBezTo>
                <a:close/>
                <a:moveTo>
                  <a:pt x="21153" y="19526"/>
                </a:moveTo>
                <a:lnTo>
                  <a:pt x="21157" y="19519"/>
                </a:lnTo>
                <a:lnTo>
                  <a:pt x="21149" y="19519"/>
                </a:lnTo>
                <a:lnTo>
                  <a:pt x="21153" y="19526"/>
                </a:lnTo>
                <a:close/>
                <a:moveTo>
                  <a:pt x="13168" y="19497"/>
                </a:moveTo>
                <a:cubicBezTo>
                  <a:pt x="13185" y="19503"/>
                  <a:pt x="13206" y="19513"/>
                  <a:pt x="13223" y="19519"/>
                </a:cubicBezTo>
                <a:cubicBezTo>
                  <a:pt x="13223" y="19519"/>
                  <a:pt x="13219" y="19519"/>
                  <a:pt x="13219" y="19519"/>
                </a:cubicBezTo>
                <a:cubicBezTo>
                  <a:pt x="13219" y="19513"/>
                  <a:pt x="13219" y="19503"/>
                  <a:pt x="13219" y="19497"/>
                </a:cubicBezTo>
                <a:cubicBezTo>
                  <a:pt x="13219" y="19497"/>
                  <a:pt x="13223" y="19500"/>
                  <a:pt x="13223" y="19500"/>
                </a:cubicBezTo>
                <a:cubicBezTo>
                  <a:pt x="13206" y="19497"/>
                  <a:pt x="13185" y="19497"/>
                  <a:pt x="13168" y="19497"/>
                </a:cubicBezTo>
                <a:lnTo>
                  <a:pt x="13168" y="19497"/>
                </a:lnTo>
                <a:close/>
                <a:moveTo>
                  <a:pt x="13671" y="19522"/>
                </a:moveTo>
                <a:cubicBezTo>
                  <a:pt x="13671" y="19516"/>
                  <a:pt x="13671" y="19509"/>
                  <a:pt x="13671" y="19516"/>
                </a:cubicBezTo>
                <a:cubicBezTo>
                  <a:pt x="13675" y="19509"/>
                  <a:pt x="13671" y="19516"/>
                  <a:pt x="13671" y="19522"/>
                </a:cubicBezTo>
                <a:cubicBezTo>
                  <a:pt x="13666" y="19522"/>
                  <a:pt x="13671" y="19522"/>
                  <a:pt x="13671" y="19522"/>
                </a:cubicBezTo>
                <a:close/>
                <a:moveTo>
                  <a:pt x="13615" y="19487"/>
                </a:moveTo>
                <a:cubicBezTo>
                  <a:pt x="13615" y="19484"/>
                  <a:pt x="13619" y="19481"/>
                  <a:pt x="13619" y="19481"/>
                </a:cubicBezTo>
                <a:cubicBezTo>
                  <a:pt x="13615" y="19477"/>
                  <a:pt x="13610" y="19477"/>
                  <a:pt x="13610" y="19477"/>
                </a:cubicBezTo>
                <a:cubicBezTo>
                  <a:pt x="13610" y="19481"/>
                  <a:pt x="13610" y="19481"/>
                  <a:pt x="13606" y="19484"/>
                </a:cubicBezTo>
                <a:cubicBezTo>
                  <a:pt x="13610" y="19487"/>
                  <a:pt x="13615" y="19487"/>
                  <a:pt x="13615" y="19487"/>
                </a:cubicBezTo>
                <a:close/>
                <a:moveTo>
                  <a:pt x="13520" y="19474"/>
                </a:moveTo>
                <a:cubicBezTo>
                  <a:pt x="13520" y="19490"/>
                  <a:pt x="13520" y="19506"/>
                  <a:pt x="13520" y="19519"/>
                </a:cubicBezTo>
                <a:cubicBezTo>
                  <a:pt x="13520" y="19519"/>
                  <a:pt x="13516" y="19519"/>
                  <a:pt x="13516" y="19519"/>
                </a:cubicBezTo>
                <a:cubicBezTo>
                  <a:pt x="13555" y="19503"/>
                  <a:pt x="13537" y="19490"/>
                  <a:pt x="13520" y="19474"/>
                </a:cubicBezTo>
                <a:lnTo>
                  <a:pt x="13520" y="19474"/>
                </a:lnTo>
                <a:close/>
                <a:moveTo>
                  <a:pt x="12935" y="19500"/>
                </a:moveTo>
                <a:cubicBezTo>
                  <a:pt x="12940" y="19497"/>
                  <a:pt x="12944" y="19493"/>
                  <a:pt x="12948" y="19487"/>
                </a:cubicBezTo>
                <a:cubicBezTo>
                  <a:pt x="12940" y="19493"/>
                  <a:pt x="12935" y="19497"/>
                  <a:pt x="12935" y="19500"/>
                </a:cubicBezTo>
                <a:cubicBezTo>
                  <a:pt x="12931" y="19500"/>
                  <a:pt x="12935" y="19500"/>
                  <a:pt x="12935" y="19500"/>
                </a:cubicBezTo>
                <a:close/>
                <a:moveTo>
                  <a:pt x="2000" y="19474"/>
                </a:moveTo>
                <a:cubicBezTo>
                  <a:pt x="2000" y="19481"/>
                  <a:pt x="2000" y="19490"/>
                  <a:pt x="2000" y="19497"/>
                </a:cubicBezTo>
                <a:cubicBezTo>
                  <a:pt x="2000" y="19497"/>
                  <a:pt x="1996" y="19497"/>
                  <a:pt x="1996" y="19497"/>
                </a:cubicBezTo>
                <a:cubicBezTo>
                  <a:pt x="2017" y="19490"/>
                  <a:pt x="2034" y="19484"/>
                  <a:pt x="2056" y="19474"/>
                </a:cubicBezTo>
                <a:lnTo>
                  <a:pt x="2056" y="19474"/>
                </a:lnTo>
                <a:cubicBezTo>
                  <a:pt x="2039" y="19474"/>
                  <a:pt x="2017" y="19474"/>
                  <a:pt x="2000" y="19474"/>
                </a:cubicBezTo>
                <a:lnTo>
                  <a:pt x="2000" y="19474"/>
                </a:lnTo>
                <a:close/>
                <a:moveTo>
                  <a:pt x="13576" y="19432"/>
                </a:moveTo>
                <a:cubicBezTo>
                  <a:pt x="13555" y="19432"/>
                  <a:pt x="13533" y="19432"/>
                  <a:pt x="13516" y="19432"/>
                </a:cubicBezTo>
                <a:cubicBezTo>
                  <a:pt x="13516" y="19432"/>
                  <a:pt x="13520" y="19429"/>
                  <a:pt x="13520" y="19429"/>
                </a:cubicBezTo>
                <a:cubicBezTo>
                  <a:pt x="13520" y="19439"/>
                  <a:pt x="13520" y="19445"/>
                  <a:pt x="13520" y="19455"/>
                </a:cubicBezTo>
                <a:lnTo>
                  <a:pt x="13516" y="19452"/>
                </a:lnTo>
                <a:cubicBezTo>
                  <a:pt x="13537" y="19445"/>
                  <a:pt x="13555" y="19436"/>
                  <a:pt x="13576" y="19432"/>
                </a:cubicBezTo>
                <a:cubicBezTo>
                  <a:pt x="13576" y="19429"/>
                  <a:pt x="13576" y="19432"/>
                  <a:pt x="13576" y="19432"/>
                </a:cubicBezTo>
                <a:close/>
                <a:moveTo>
                  <a:pt x="13223" y="19474"/>
                </a:moveTo>
                <a:cubicBezTo>
                  <a:pt x="13223" y="19474"/>
                  <a:pt x="13223" y="19474"/>
                  <a:pt x="13223" y="19474"/>
                </a:cubicBezTo>
                <a:lnTo>
                  <a:pt x="13223" y="19474"/>
                </a:lnTo>
                <a:close/>
                <a:moveTo>
                  <a:pt x="13344" y="19455"/>
                </a:moveTo>
                <a:cubicBezTo>
                  <a:pt x="13352" y="19439"/>
                  <a:pt x="13365" y="19426"/>
                  <a:pt x="13374" y="19410"/>
                </a:cubicBezTo>
                <a:cubicBezTo>
                  <a:pt x="13374" y="19410"/>
                  <a:pt x="13370" y="19407"/>
                  <a:pt x="13370" y="19407"/>
                </a:cubicBezTo>
                <a:cubicBezTo>
                  <a:pt x="13361" y="19423"/>
                  <a:pt x="13348" y="19436"/>
                  <a:pt x="13344" y="19455"/>
                </a:cubicBezTo>
                <a:lnTo>
                  <a:pt x="13344" y="19455"/>
                </a:lnTo>
                <a:close/>
                <a:moveTo>
                  <a:pt x="12273" y="19429"/>
                </a:moveTo>
                <a:lnTo>
                  <a:pt x="12282" y="19426"/>
                </a:lnTo>
                <a:cubicBezTo>
                  <a:pt x="12286" y="19426"/>
                  <a:pt x="12273" y="19429"/>
                  <a:pt x="12273" y="19429"/>
                </a:cubicBezTo>
                <a:cubicBezTo>
                  <a:pt x="12273" y="19429"/>
                  <a:pt x="12273" y="19429"/>
                  <a:pt x="12273" y="19429"/>
                </a:cubicBezTo>
                <a:close/>
                <a:moveTo>
                  <a:pt x="13993" y="19384"/>
                </a:moveTo>
                <a:cubicBezTo>
                  <a:pt x="13993" y="19400"/>
                  <a:pt x="13993" y="19416"/>
                  <a:pt x="13989" y="19429"/>
                </a:cubicBezTo>
                <a:cubicBezTo>
                  <a:pt x="13997" y="19429"/>
                  <a:pt x="14010" y="19429"/>
                  <a:pt x="14019" y="19426"/>
                </a:cubicBezTo>
                <a:cubicBezTo>
                  <a:pt x="14019" y="19426"/>
                  <a:pt x="14015" y="19429"/>
                  <a:pt x="14015" y="19429"/>
                </a:cubicBezTo>
                <a:cubicBezTo>
                  <a:pt x="14010" y="19416"/>
                  <a:pt x="13997" y="19400"/>
                  <a:pt x="13993" y="19384"/>
                </a:cubicBezTo>
                <a:lnTo>
                  <a:pt x="13993" y="19384"/>
                </a:lnTo>
                <a:close/>
                <a:moveTo>
                  <a:pt x="13757" y="19388"/>
                </a:moveTo>
                <a:cubicBezTo>
                  <a:pt x="13735" y="19388"/>
                  <a:pt x="13718" y="19388"/>
                  <a:pt x="13696" y="19388"/>
                </a:cubicBezTo>
                <a:lnTo>
                  <a:pt x="13696" y="19388"/>
                </a:lnTo>
                <a:cubicBezTo>
                  <a:pt x="13714" y="19400"/>
                  <a:pt x="13735" y="19416"/>
                  <a:pt x="13757" y="19388"/>
                </a:cubicBezTo>
                <a:lnTo>
                  <a:pt x="13757" y="19388"/>
                </a:lnTo>
                <a:close/>
                <a:moveTo>
                  <a:pt x="13223" y="19388"/>
                </a:moveTo>
                <a:cubicBezTo>
                  <a:pt x="13202" y="19388"/>
                  <a:pt x="13185" y="19388"/>
                  <a:pt x="13163" y="19388"/>
                </a:cubicBezTo>
                <a:cubicBezTo>
                  <a:pt x="13163" y="19388"/>
                  <a:pt x="13163" y="19384"/>
                  <a:pt x="13163" y="19384"/>
                </a:cubicBezTo>
                <a:cubicBezTo>
                  <a:pt x="13163" y="19391"/>
                  <a:pt x="13163" y="19400"/>
                  <a:pt x="13163" y="19407"/>
                </a:cubicBezTo>
                <a:lnTo>
                  <a:pt x="13163" y="19404"/>
                </a:lnTo>
                <a:cubicBezTo>
                  <a:pt x="13180" y="19400"/>
                  <a:pt x="13202" y="19394"/>
                  <a:pt x="13223" y="19388"/>
                </a:cubicBezTo>
                <a:cubicBezTo>
                  <a:pt x="13219" y="19384"/>
                  <a:pt x="13223" y="19388"/>
                  <a:pt x="13223" y="19388"/>
                </a:cubicBezTo>
                <a:close/>
                <a:moveTo>
                  <a:pt x="1940" y="19384"/>
                </a:moveTo>
                <a:cubicBezTo>
                  <a:pt x="1940" y="19391"/>
                  <a:pt x="1940" y="19400"/>
                  <a:pt x="1940" y="19407"/>
                </a:cubicBezTo>
                <a:cubicBezTo>
                  <a:pt x="1940" y="19407"/>
                  <a:pt x="1940" y="19407"/>
                  <a:pt x="1940" y="19407"/>
                </a:cubicBezTo>
                <a:cubicBezTo>
                  <a:pt x="1948" y="19404"/>
                  <a:pt x="1957" y="19400"/>
                  <a:pt x="1965" y="19397"/>
                </a:cubicBezTo>
                <a:cubicBezTo>
                  <a:pt x="1953" y="19394"/>
                  <a:pt x="1948" y="19391"/>
                  <a:pt x="1940" y="19384"/>
                </a:cubicBezTo>
                <a:cubicBezTo>
                  <a:pt x="1940" y="19388"/>
                  <a:pt x="1940" y="19384"/>
                  <a:pt x="1940" y="19384"/>
                </a:cubicBezTo>
                <a:close/>
                <a:moveTo>
                  <a:pt x="2060" y="6026"/>
                </a:moveTo>
                <a:cubicBezTo>
                  <a:pt x="2056" y="6023"/>
                  <a:pt x="2051" y="6017"/>
                  <a:pt x="2051" y="6017"/>
                </a:cubicBezTo>
                <a:cubicBezTo>
                  <a:pt x="2047" y="6020"/>
                  <a:pt x="2051" y="6023"/>
                  <a:pt x="2060" y="6026"/>
                </a:cubicBezTo>
                <a:cubicBezTo>
                  <a:pt x="2056" y="6030"/>
                  <a:pt x="2060" y="6026"/>
                  <a:pt x="2060" y="6026"/>
                </a:cubicBezTo>
                <a:close/>
                <a:moveTo>
                  <a:pt x="1940" y="5981"/>
                </a:moveTo>
                <a:cubicBezTo>
                  <a:pt x="1931" y="5988"/>
                  <a:pt x="1922" y="5991"/>
                  <a:pt x="1918" y="5997"/>
                </a:cubicBezTo>
                <a:cubicBezTo>
                  <a:pt x="1927" y="6001"/>
                  <a:pt x="1931" y="6004"/>
                  <a:pt x="1940" y="6007"/>
                </a:cubicBezTo>
                <a:cubicBezTo>
                  <a:pt x="1940" y="6007"/>
                  <a:pt x="1935" y="6010"/>
                  <a:pt x="1935" y="6007"/>
                </a:cubicBezTo>
                <a:cubicBezTo>
                  <a:pt x="1940" y="5997"/>
                  <a:pt x="1940" y="5991"/>
                  <a:pt x="1940" y="5981"/>
                </a:cubicBezTo>
                <a:cubicBezTo>
                  <a:pt x="1940" y="5981"/>
                  <a:pt x="1940" y="5981"/>
                  <a:pt x="1940" y="5981"/>
                </a:cubicBezTo>
                <a:close/>
                <a:moveTo>
                  <a:pt x="2645" y="4393"/>
                </a:moveTo>
                <a:cubicBezTo>
                  <a:pt x="2645" y="4396"/>
                  <a:pt x="2641" y="4396"/>
                  <a:pt x="2641" y="4399"/>
                </a:cubicBezTo>
                <a:cubicBezTo>
                  <a:pt x="2641" y="4396"/>
                  <a:pt x="2645" y="4396"/>
                  <a:pt x="2645" y="4393"/>
                </a:cubicBezTo>
                <a:cubicBezTo>
                  <a:pt x="2645" y="4393"/>
                  <a:pt x="2645" y="4393"/>
                  <a:pt x="2645" y="4393"/>
                </a:cubicBezTo>
                <a:close/>
                <a:moveTo>
                  <a:pt x="13903" y="19343"/>
                </a:moveTo>
                <a:cubicBezTo>
                  <a:pt x="13894" y="19359"/>
                  <a:pt x="13881" y="19371"/>
                  <a:pt x="13873" y="19388"/>
                </a:cubicBezTo>
                <a:cubicBezTo>
                  <a:pt x="13873" y="19388"/>
                  <a:pt x="13868" y="19388"/>
                  <a:pt x="13868" y="19388"/>
                </a:cubicBezTo>
                <a:cubicBezTo>
                  <a:pt x="13877" y="19388"/>
                  <a:pt x="13890" y="19388"/>
                  <a:pt x="13899" y="19388"/>
                </a:cubicBezTo>
                <a:cubicBezTo>
                  <a:pt x="13899" y="19388"/>
                  <a:pt x="13899" y="19388"/>
                  <a:pt x="13899" y="19388"/>
                </a:cubicBezTo>
                <a:cubicBezTo>
                  <a:pt x="13899" y="19371"/>
                  <a:pt x="13899" y="19355"/>
                  <a:pt x="13903" y="19343"/>
                </a:cubicBezTo>
                <a:lnTo>
                  <a:pt x="13903" y="19343"/>
                </a:lnTo>
                <a:close/>
                <a:moveTo>
                  <a:pt x="13696" y="19388"/>
                </a:moveTo>
                <a:cubicBezTo>
                  <a:pt x="13696" y="19371"/>
                  <a:pt x="13696" y="19359"/>
                  <a:pt x="13696" y="19343"/>
                </a:cubicBezTo>
                <a:cubicBezTo>
                  <a:pt x="13696" y="19343"/>
                  <a:pt x="13696" y="19339"/>
                  <a:pt x="13696" y="19339"/>
                </a:cubicBezTo>
                <a:cubicBezTo>
                  <a:pt x="13692" y="19355"/>
                  <a:pt x="13692" y="19371"/>
                  <a:pt x="13696" y="19388"/>
                </a:cubicBezTo>
                <a:cubicBezTo>
                  <a:pt x="13692" y="19388"/>
                  <a:pt x="13696" y="19388"/>
                  <a:pt x="13696" y="19388"/>
                </a:cubicBezTo>
                <a:close/>
                <a:moveTo>
                  <a:pt x="13516" y="19384"/>
                </a:moveTo>
                <a:cubicBezTo>
                  <a:pt x="13524" y="19384"/>
                  <a:pt x="13537" y="19384"/>
                  <a:pt x="13546" y="19384"/>
                </a:cubicBezTo>
                <a:cubicBezTo>
                  <a:pt x="13546" y="19384"/>
                  <a:pt x="13542" y="19388"/>
                  <a:pt x="13542" y="19388"/>
                </a:cubicBezTo>
                <a:cubicBezTo>
                  <a:pt x="13542" y="19371"/>
                  <a:pt x="13542" y="19355"/>
                  <a:pt x="13537" y="19336"/>
                </a:cubicBezTo>
                <a:cubicBezTo>
                  <a:pt x="13537" y="19336"/>
                  <a:pt x="13537" y="19339"/>
                  <a:pt x="13537" y="19339"/>
                </a:cubicBezTo>
                <a:cubicBezTo>
                  <a:pt x="13537" y="19355"/>
                  <a:pt x="13529" y="19371"/>
                  <a:pt x="13516" y="19384"/>
                </a:cubicBezTo>
                <a:lnTo>
                  <a:pt x="13516" y="19384"/>
                </a:lnTo>
                <a:close/>
                <a:moveTo>
                  <a:pt x="13219" y="19384"/>
                </a:moveTo>
                <a:cubicBezTo>
                  <a:pt x="13228" y="19384"/>
                  <a:pt x="13241" y="19384"/>
                  <a:pt x="13249" y="19384"/>
                </a:cubicBezTo>
                <a:cubicBezTo>
                  <a:pt x="13249" y="19384"/>
                  <a:pt x="13249" y="19384"/>
                  <a:pt x="13249" y="19384"/>
                </a:cubicBezTo>
                <a:cubicBezTo>
                  <a:pt x="13245" y="19378"/>
                  <a:pt x="13241" y="19375"/>
                  <a:pt x="13236" y="19368"/>
                </a:cubicBezTo>
                <a:cubicBezTo>
                  <a:pt x="13232" y="19375"/>
                  <a:pt x="13228" y="19381"/>
                  <a:pt x="13219" y="19384"/>
                </a:cubicBezTo>
                <a:cubicBezTo>
                  <a:pt x="13223" y="19388"/>
                  <a:pt x="13219" y="19384"/>
                  <a:pt x="13219" y="19384"/>
                </a:cubicBezTo>
                <a:close/>
                <a:moveTo>
                  <a:pt x="13133" y="19384"/>
                </a:moveTo>
                <a:cubicBezTo>
                  <a:pt x="13142" y="19384"/>
                  <a:pt x="13155" y="19384"/>
                  <a:pt x="13163" y="19384"/>
                </a:cubicBezTo>
                <a:cubicBezTo>
                  <a:pt x="13163" y="19384"/>
                  <a:pt x="13163" y="19388"/>
                  <a:pt x="13163" y="19388"/>
                </a:cubicBezTo>
                <a:cubicBezTo>
                  <a:pt x="13159" y="19381"/>
                  <a:pt x="13150" y="19375"/>
                  <a:pt x="13146" y="19371"/>
                </a:cubicBezTo>
                <a:cubicBezTo>
                  <a:pt x="13142" y="19375"/>
                  <a:pt x="13137" y="19381"/>
                  <a:pt x="13133" y="19384"/>
                </a:cubicBezTo>
                <a:lnTo>
                  <a:pt x="13133" y="19384"/>
                </a:lnTo>
                <a:close/>
                <a:moveTo>
                  <a:pt x="12922" y="19391"/>
                </a:moveTo>
                <a:cubicBezTo>
                  <a:pt x="12922" y="19375"/>
                  <a:pt x="12927" y="19359"/>
                  <a:pt x="12927" y="19343"/>
                </a:cubicBezTo>
                <a:lnTo>
                  <a:pt x="12927" y="19343"/>
                </a:lnTo>
                <a:cubicBezTo>
                  <a:pt x="12918" y="19355"/>
                  <a:pt x="12905" y="19371"/>
                  <a:pt x="12897" y="19384"/>
                </a:cubicBezTo>
                <a:lnTo>
                  <a:pt x="12897" y="19384"/>
                </a:lnTo>
                <a:cubicBezTo>
                  <a:pt x="12905" y="19384"/>
                  <a:pt x="12914" y="19384"/>
                  <a:pt x="12922" y="19391"/>
                </a:cubicBezTo>
                <a:cubicBezTo>
                  <a:pt x="12922" y="19388"/>
                  <a:pt x="12922" y="19391"/>
                  <a:pt x="12922" y="19391"/>
                </a:cubicBezTo>
                <a:close/>
                <a:moveTo>
                  <a:pt x="3836" y="19388"/>
                </a:moveTo>
                <a:cubicBezTo>
                  <a:pt x="3840" y="19381"/>
                  <a:pt x="3845" y="19375"/>
                  <a:pt x="3853" y="19365"/>
                </a:cubicBezTo>
                <a:cubicBezTo>
                  <a:pt x="3845" y="19371"/>
                  <a:pt x="3836" y="19375"/>
                  <a:pt x="3827" y="19381"/>
                </a:cubicBezTo>
                <a:cubicBezTo>
                  <a:pt x="3827" y="19384"/>
                  <a:pt x="3836" y="19388"/>
                  <a:pt x="3836" y="19388"/>
                </a:cubicBezTo>
                <a:close/>
                <a:moveTo>
                  <a:pt x="14075" y="19323"/>
                </a:moveTo>
                <a:cubicBezTo>
                  <a:pt x="14088" y="19323"/>
                  <a:pt x="14105" y="19323"/>
                  <a:pt x="14079" y="19323"/>
                </a:cubicBezTo>
                <a:cubicBezTo>
                  <a:pt x="14101" y="19333"/>
                  <a:pt x="14088" y="19327"/>
                  <a:pt x="14075" y="19323"/>
                </a:cubicBezTo>
                <a:cubicBezTo>
                  <a:pt x="14075" y="19320"/>
                  <a:pt x="14075" y="19323"/>
                  <a:pt x="14075" y="19323"/>
                </a:cubicBezTo>
                <a:close/>
                <a:moveTo>
                  <a:pt x="14049" y="19317"/>
                </a:moveTo>
                <a:cubicBezTo>
                  <a:pt x="14045" y="19323"/>
                  <a:pt x="14045" y="19333"/>
                  <a:pt x="14049" y="19320"/>
                </a:cubicBezTo>
                <a:cubicBezTo>
                  <a:pt x="14036" y="19330"/>
                  <a:pt x="14045" y="19323"/>
                  <a:pt x="14049" y="19317"/>
                </a:cubicBezTo>
                <a:cubicBezTo>
                  <a:pt x="14049" y="19320"/>
                  <a:pt x="14049" y="19317"/>
                  <a:pt x="14049" y="19317"/>
                </a:cubicBezTo>
                <a:close/>
                <a:moveTo>
                  <a:pt x="21045" y="19343"/>
                </a:moveTo>
                <a:cubicBezTo>
                  <a:pt x="21041" y="19327"/>
                  <a:pt x="21033" y="19311"/>
                  <a:pt x="21028" y="19291"/>
                </a:cubicBezTo>
                <a:cubicBezTo>
                  <a:pt x="21024" y="19294"/>
                  <a:pt x="21020" y="19298"/>
                  <a:pt x="21015" y="19301"/>
                </a:cubicBezTo>
                <a:cubicBezTo>
                  <a:pt x="21024" y="19314"/>
                  <a:pt x="21037" y="19327"/>
                  <a:pt x="21045" y="19343"/>
                </a:cubicBezTo>
                <a:cubicBezTo>
                  <a:pt x="21050" y="19343"/>
                  <a:pt x="21045" y="19343"/>
                  <a:pt x="21045" y="19343"/>
                </a:cubicBezTo>
                <a:close/>
                <a:moveTo>
                  <a:pt x="13989" y="19294"/>
                </a:moveTo>
                <a:cubicBezTo>
                  <a:pt x="13989" y="19304"/>
                  <a:pt x="13985" y="19317"/>
                  <a:pt x="13989" y="19298"/>
                </a:cubicBezTo>
                <a:cubicBezTo>
                  <a:pt x="13976" y="19314"/>
                  <a:pt x="13985" y="19304"/>
                  <a:pt x="13989" y="19294"/>
                </a:cubicBezTo>
                <a:cubicBezTo>
                  <a:pt x="13989" y="19298"/>
                  <a:pt x="13989" y="19294"/>
                  <a:pt x="13989" y="19294"/>
                </a:cubicBezTo>
                <a:close/>
                <a:moveTo>
                  <a:pt x="13899" y="19298"/>
                </a:moveTo>
                <a:cubicBezTo>
                  <a:pt x="13899" y="19314"/>
                  <a:pt x="13899" y="19327"/>
                  <a:pt x="13899" y="19343"/>
                </a:cubicBezTo>
                <a:cubicBezTo>
                  <a:pt x="13899" y="19343"/>
                  <a:pt x="13903" y="19343"/>
                  <a:pt x="13903" y="19343"/>
                </a:cubicBezTo>
                <a:cubicBezTo>
                  <a:pt x="13903" y="19327"/>
                  <a:pt x="13903" y="19314"/>
                  <a:pt x="13899" y="19298"/>
                </a:cubicBezTo>
                <a:lnTo>
                  <a:pt x="13899" y="19298"/>
                </a:lnTo>
                <a:close/>
                <a:moveTo>
                  <a:pt x="13400" y="19298"/>
                </a:moveTo>
                <a:cubicBezTo>
                  <a:pt x="13400" y="19304"/>
                  <a:pt x="13400" y="19314"/>
                  <a:pt x="13400" y="19320"/>
                </a:cubicBezTo>
                <a:lnTo>
                  <a:pt x="13400" y="19317"/>
                </a:lnTo>
                <a:cubicBezTo>
                  <a:pt x="13404" y="19314"/>
                  <a:pt x="13408" y="19314"/>
                  <a:pt x="13413" y="19311"/>
                </a:cubicBezTo>
                <a:cubicBezTo>
                  <a:pt x="13408" y="19307"/>
                  <a:pt x="13404" y="19304"/>
                  <a:pt x="13400" y="19298"/>
                </a:cubicBezTo>
                <a:lnTo>
                  <a:pt x="13400" y="19298"/>
                </a:lnTo>
                <a:close/>
                <a:moveTo>
                  <a:pt x="13309" y="19343"/>
                </a:moveTo>
                <a:cubicBezTo>
                  <a:pt x="13318" y="19343"/>
                  <a:pt x="13331" y="19343"/>
                  <a:pt x="13340" y="19343"/>
                </a:cubicBezTo>
                <a:cubicBezTo>
                  <a:pt x="13340" y="19343"/>
                  <a:pt x="13335" y="19346"/>
                  <a:pt x="13335" y="19346"/>
                </a:cubicBezTo>
                <a:cubicBezTo>
                  <a:pt x="13335" y="19330"/>
                  <a:pt x="13335" y="19314"/>
                  <a:pt x="13335" y="19301"/>
                </a:cubicBezTo>
                <a:lnTo>
                  <a:pt x="13340" y="19304"/>
                </a:lnTo>
                <a:cubicBezTo>
                  <a:pt x="13331" y="19314"/>
                  <a:pt x="13322" y="19327"/>
                  <a:pt x="13309" y="19343"/>
                </a:cubicBezTo>
                <a:cubicBezTo>
                  <a:pt x="13314" y="19343"/>
                  <a:pt x="13309" y="19343"/>
                  <a:pt x="13309" y="19343"/>
                </a:cubicBezTo>
                <a:close/>
                <a:moveTo>
                  <a:pt x="13004" y="19314"/>
                </a:moveTo>
                <a:lnTo>
                  <a:pt x="12995" y="19314"/>
                </a:lnTo>
                <a:lnTo>
                  <a:pt x="13000" y="19320"/>
                </a:lnTo>
                <a:lnTo>
                  <a:pt x="13004" y="19314"/>
                </a:lnTo>
                <a:close/>
                <a:moveTo>
                  <a:pt x="12780" y="19298"/>
                </a:moveTo>
                <a:cubicBezTo>
                  <a:pt x="12789" y="19301"/>
                  <a:pt x="12798" y="19298"/>
                  <a:pt x="12806" y="19294"/>
                </a:cubicBezTo>
                <a:lnTo>
                  <a:pt x="12806" y="19294"/>
                </a:lnTo>
                <a:cubicBezTo>
                  <a:pt x="12798" y="19294"/>
                  <a:pt x="12789" y="19294"/>
                  <a:pt x="12780" y="19298"/>
                </a:cubicBezTo>
                <a:lnTo>
                  <a:pt x="12780" y="19298"/>
                </a:lnTo>
                <a:close/>
                <a:moveTo>
                  <a:pt x="12746" y="19298"/>
                </a:moveTo>
                <a:lnTo>
                  <a:pt x="12737" y="19304"/>
                </a:lnTo>
                <a:cubicBezTo>
                  <a:pt x="12737" y="19304"/>
                  <a:pt x="12750" y="19298"/>
                  <a:pt x="12746" y="19298"/>
                </a:cubicBezTo>
                <a:cubicBezTo>
                  <a:pt x="12750" y="19298"/>
                  <a:pt x="12746" y="19298"/>
                  <a:pt x="12746" y="19298"/>
                </a:cubicBezTo>
                <a:close/>
                <a:moveTo>
                  <a:pt x="12643" y="19320"/>
                </a:moveTo>
                <a:lnTo>
                  <a:pt x="12647" y="19327"/>
                </a:lnTo>
                <a:lnTo>
                  <a:pt x="12651" y="19320"/>
                </a:lnTo>
                <a:lnTo>
                  <a:pt x="12643" y="19320"/>
                </a:lnTo>
                <a:close/>
                <a:moveTo>
                  <a:pt x="13340" y="19278"/>
                </a:moveTo>
                <a:cubicBezTo>
                  <a:pt x="13344" y="19285"/>
                  <a:pt x="13344" y="19291"/>
                  <a:pt x="13344" y="19298"/>
                </a:cubicBezTo>
                <a:lnTo>
                  <a:pt x="13340" y="19294"/>
                </a:lnTo>
                <a:cubicBezTo>
                  <a:pt x="13361" y="19294"/>
                  <a:pt x="13383" y="19294"/>
                  <a:pt x="13400" y="19294"/>
                </a:cubicBezTo>
                <a:cubicBezTo>
                  <a:pt x="13400" y="19294"/>
                  <a:pt x="13400" y="19298"/>
                  <a:pt x="13400" y="19298"/>
                </a:cubicBezTo>
                <a:cubicBezTo>
                  <a:pt x="13378" y="19291"/>
                  <a:pt x="13357" y="19285"/>
                  <a:pt x="13340" y="19278"/>
                </a:cubicBezTo>
                <a:lnTo>
                  <a:pt x="13340" y="19278"/>
                </a:lnTo>
                <a:close/>
                <a:moveTo>
                  <a:pt x="20981" y="19259"/>
                </a:moveTo>
                <a:cubicBezTo>
                  <a:pt x="20994" y="19272"/>
                  <a:pt x="21002" y="19288"/>
                  <a:pt x="21015" y="19301"/>
                </a:cubicBezTo>
                <a:cubicBezTo>
                  <a:pt x="21020" y="19298"/>
                  <a:pt x="21024" y="19294"/>
                  <a:pt x="21028" y="19291"/>
                </a:cubicBezTo>
                <a:cubicBezTo>
                  <a:pt x="21020" y="19275"/>
                  <a:pt x="21007" y="19262"/>
                  <a:pt x="20998" y="19246"/>
                </a:cubicBezTo>
                <a:cubicBezTo>
                  <a:pt x="20994" y="19253"/>
                  <a:pt x="20985" y="19256"/>
                  <a:pt x="20981" y="19259"/>
                </a:cubicBezTo>
                <a:close/>
                <a:moveTo>
                  <a:pt x="13585" y="19262"/>
                </a:moveTo>
                <a:cubicBezTo>
                  <a:pt x="13580" y="19266"/>
                  <a:pt x="13580" y="19269"/>
                  <a:pt x="13580" y="19272"/>
                </a:cubicBezTo>
                <a:cubicBezTo>
                  <a:pt x="13585" y="19272"/>
                  <a:pt x="13593" y="19272"/>
                  <a:pt x="13598" y="19272"/>
                </a:cubicBezTo>
                <a:cubicBezTo>
                  <a:pt x="13598" y="19269"/>
                  <a:pt x="13593" y="19266"/>
                  <a:pt x="13593" y="19266"/>
                </a:cubicBezTo>
                <a:cubicBezTo>
                  <a:pt x="13593" y="19262"/>
                  <a:pt x="13589" y="19262"/>
                  <a:pt x="13585" y="19262"/>
                </a:cubicBezTo>
                <a:close/>
                <a:moveTo>
                  <a:pt x="13516" y="19256"/>
                </a:moveTo>
                <a:cubicBezTo>
                  <a:pt x="13512" y="19262"/>
                  <a:pt x="13507" y="19266"/>
                  <a:pt x="13507" y="19266"/>
                </a:cubicBezTo>
                <a:cubicBezTo>
                  <a:pt x="13512" y="19266"/>
                  <a:pt x="13516" y="19259"/>
                  <a:pt x="13516" y="19256"/>
                </a:cubicBezTo>
                <a:cubicBezTo>
                  <a:pt x="13520" y="19256"/>
                  <a:pt x="13516" y="19256"/>
                  <a:pt x="13516" y="19256"/>
                </a:cubicBezTo>
                <a:close/>
                <a:moveTo>
                  <a:pt x="12785" y="19298"/>
                </a:moveTo>
                <a:cubicBezTo>
                  <a:pt x="12772" y="19298"/>
                  <a:pt x="12763" y="19298"/>
                  <a:pt x="12750" y="19298"/>
                </a:cubicBezTo>
                <a:cubicBezTo>
                  <a:pt x="12750" y="19298"/>
                  <a:pt x="12750" y="19301"/>
                  <a:pt x="12750" y="19301"/>
                </a:cubicBezTo>
                <a:cubicBezTo>
                  <a:pt x="12759" y="19298"/>
                  <a:pt x="12772" y="19298"/>
                  <a:pt x="12785" y="19298"/>
                </a:cubicBezTo>
                <a:cubicBezTo>
                  <a:pt x="12780" y="19298"/>
                  <a:pt x="12785" y="19298"/>
                  <a:pt x="12785" y="19298"/>
                </a:cubicBezTo>
                <a:close/>
                <a:moveTo>
                  <a:pt x="13929" y="19208"/>
                </a:moveTo>
                <a:cubicBezTo>
                  <a:pt x="13911" y="19208"/>
                  <a:pt x="13894" y="19208"/>
                  <a:pt x="13873" y="19208"/>
                </a:cubicBezTo>
                <a:cubicBezTo>
                  <a:pt x="13873" y="19208"/>
                  <a:pt x="13868" y="19211"/>
                  <a:pt x="13868" y="19211"/>
                </a:cubicBezTo>
                <a:cubicBezTo>
                  <a:pt x="13890" y="19211"/>
                  <a:pt x="13911" y="19211"/>
                  <a:pt x="13929" y="19208"/>
                </a:cubicBezTo>
                <a:cubicBezTo>
                  <a:pt x="13929" y="19211"/>
                  <a:pt x="13929" y="19208"/>
                  <a:pt x="13929" y="19208"/>
                </a:cubicBezTo>
                <a:close/>
                <a:moveTo>
                  <a:pt x="13619" y="19227"/>
                </a:moveTo>
                <a:cubicBezTo>
                  <a:pt x="13615" y="19224"/>
                  <a:pt x="13615" y="19221"/>
                  <a:pt x="13610" y="19217"/>
                </a:cubicBezTo>
                <a:cubicBezTo>
                  <a:pt x="13610" y="19221"/>
                  <a:pt x="13610" y="19224"/>
                  <a:pt x="13606" y="19224"/>
                </a:cubicBezTo>
                <a:cubicBezTo>
                  <a:pt x="13610" y="19224"/>
                  <a:pt x="13615" y="19224"/>
                  <a:pt x="13619" y="19227"/>
                </a:cubicBezTo>
                <a:close/>
                <a:moveTo>
                  <a:pt x="13258" y="19256"/>
                </a:moveTo>
                <a:cubicBezTo>
                  <a:pt x="13266" y="19240"/>
                  <a:pt x="13275" y="19227"/>
                  <a:pt x="13284" y="19211"/>
                </a:cubicBezTo>
                <a:cubicBezTo>
                  <a:pt x="13284" y="19211"/>
                  <a:pt x="13279" y="19211"/>
                  <a:pt x="13279" y="19211"/>
                </a:cubicBezTo>
                <a:cubicBezTo>
                  <a:pt x="13271" y="19227"/>
                  <a:pt x="13266" y="19240"/>
                  <a:pt x="13258" y="19256"/>
                </a:cubicBezTo>
                <a:lnTo>
                  <a:pt x="13258" y="19256"/>
                </a:lnTo>
                <a:close/>
                <a:moveTo>
                  <a:pt x="13013" y="19253"/>
                </a:moveTo>
                <a:lnTo>
                  <a:pt x="13008" y="19243"/>
                </a:lnTo>
                <a:lnTo>
                  <a:pt x="13013" y="19253"/>
                </a:lnTo>
                <a:lnTo>
                  <a:pt x="13013" y="19253"/>
                </a:lnTo>
                <a:close/>
                <a:moveTo>
                  <a:pt x="12871" y="19211"/>
                </a:moveTo>
                <a:cubicBezTo>
                  <a:pt x="12866" y="19214"/>
                  <a:pt x="12866" y="19214"/>
                  <a:pt x="12862" y="19217"/>
                </a:cubicBezTo>
                <a:cubicBezTo>
                  <a:pt x="12866" y="19217"/>
                  <a:pt x="12871" y="19214"/>
                  <a:pt x="12871" y="19211"/>
                </a:cubicBezTo>
                <a:lnTo>
                  <a:pt x="12871" y="19211"/>
                </a:lnTo>
                <a:close/>
                <a:moveTo>
                  <a:pt x="1935" y="19205"/>
                </a:moveTo>
                <a:cubicBezTo>
                  <a:pt x="1922" y="19221"/>
                  <a:pt x="1901" y="19240"/>
                  <a:pt x="1944" y="19250"/>
                </a:cubicBezTo>
                <a:cubicBezTo>
                  <a:pt x="1944" y="19250"/>
                  <a:pt x="1944" y="19250"/>
                  <a:pt x="1944" y="19250"/>
                </a:cubicBezTo>
                <a:cubicBezTo>
                  <a:pt x="1940" y="19237"/>
                  <a:pt x="1935" y="19221"/>
                  <a:pt x="1935" y="19205"/>
                </a:cubicBezTo>
                <a:lnTo>
                  <a:pt x="1935" y="19205"/>
                </a:lnTo>
                <a:close/>
                <a:moveTo>
                  <a:pt x="2086" y="5962"/>
                </a:moveTo>
                <a:cubicBezTo>
                  <a:pt x="2094" y="5969"/>
                  <a:pt x="2103" y="5978"/>
                  <a:pt x="2086" y="5962"/>
                </a:cubicBezTo>
                <a:cubicBezTo>
                  <a:pt x="2094" y="5981"/>
                  <a:pt x="2090" y="5972"/>
                  <a:pt x="2086" y="5962"/>
                </a:cubicBezTo>
                <a:cubicBezTo>
                  <a:pt x="2090" y="5962"/>
                  <a:pt x="2086" y="5962"/>
                  <a:pt x="2086" y="5962"/>
                </a:cubicBezTo>
                <a:close/>
                <a:moveTo>
                  <a:pt x="13284" y="19189"/>
                </a:moveTo>
                <a:cubicBezTo>
                  <a:pt x="13284" y="19198"/>
                  <a:pt x="13284" y="19205"/>
                  <a:pt x="13284" y="19214"/>
                </a:cubicBezTo>
                <a:cubicBezTo>
                  <a:pt x="13284" y="19214"/>
                  <a:pt x="13279" y="19214"/>
                  <a:pt x="13279" y="19214"/>
                </a:cubicBezTo>
                <a:cubicBezTo>
                  <a:pt x="13284" y="19211"/>
                  <a:pt x="13288" y="19208"/>
                  <a:pt x="13288" y="19208"/>
                </a:cubicBezTo>
                <a:cubicBezTo>
                  <a:pt x="13288" y="19198"/>
                  <a:pt x="13284" y="19195"/>
                  <a:pt x="13284" y="19189"/>
                </a:cubicBezTo>
                <a:lnTo>
                  <a:pt x="13284" y="19189"/>
                </a:lnTo>
                <a:close/>
                <a:moveTo>
                  <a:pt x="1879" y="19189"/>
                </a:moveTo>
                <a:cubicBezTo>
                  <a:pt x="1858" y="19195"/>
                  <a:pt x="1836" y="19201"/>
                  <a:pt x="1819" y="19208"/>
                </a:cubicBezTo>
                <a:cubicBezTo>
                  <a:pt x="1819" y="19208"/>
                  <a:pt x="1819" y="19208"/>
                  <a:pt x="1819" y="19208"/>
                </a:cubicBezTo>
                <a:cubicBezTo>
                  <a:pt x="1841" y="19201"/>
                  <a:pt x="1862" y="19195"/>
                  <a:pt x="1879" y="19189"/>
                </a:cubicBezTo>
                <a:lnTo>
                  <a:pt x="1879" y="19189"/>
                </a:lnTo>
                <a:close/>
                <a:moveTo>
                  <a:pt x="14195" y="19208"/>
                </a:moveTo>
                <a:cubicBezTo>
                  <a:pt x="14204" y="19208"/>
                  <a:pt x="14217" y="19208"/>
                  <a:pt x="14225" y="19208"/>
                </a:cubicBezTo>
                <a:lnTo>
                  <a:pt x="14225" y="19208"/>
                </a:lnTo>
                <a:cubicBezTo>
                  <a:pt x="14221" y="19198"/>
                  <a:pt x="14212" y="19189"/>
                  <a:pt x="14208" y="19182"/>
                </a:cubicBezTo>
                <a:cubicBezTo>
                  <a:pt x="14204" y="19192"/>
                  <a:pt x="14200" y="19201"/>
                  <a:pt x="14195" y="19208"/>
                </a:cubicBezTo>
                <a:lnTo>
                  <a:pt x="14195" y="19208"/>
                </a:lnTo>
                <a:close/>
                <a:moveTo>
                  <a:pt x="14114" y="19185"/>
                </a:moveTo>
                <a:cubicBezTo>
                  <a:pt x="14105" y="19185"/>
                  <a:pt x="14096" y="19185"/>
                  <a:pt x="14101" y="19185"/>
                </a:cubicBezTo>
                <a:cubicBezTo>
                  <a:pt x="14096" y="19182"/>
                  <a:pt x="14105" y="19185"/>
                  <a:pt x="14114" y="19185"/>
                </a:cubicBezTo>
                <a:cubicBezTo>
                  <a:pt x="14114" y="19185"/>
                  <a:pt x="14114" y="19185"/>
                  <a:pt x="14114" y="19185"/>
                </a:cubicBezTo>
                <a:close/>
                <a:moveTo>
                  <a:pt x="13989" y="19208"/>
                </a:moveTo>
                <a:cubicBezTo>
                  <a:pt x="13997" y="19208"/>
                  <a:pt x="14010" y="19208"/>
                  <a:pt x="14019" y="19208"/>
                </a:cubicBezTo>
                <a:lnTo>
                  <a:pt x="14015" y="19208"/>
                </a:lnTo>
                <a:cubicBezTo>
                  <a:pt x="14010" y="19201"/>
                  <a:pt x="14010" y="19195"/>
                  <a:pt x="14006" y="19189"/>
                </a:cubicBezTo>
                <a:cubicBezTo>
                  <a:pt x="14002" y="19198"/>
                  <a:pt x="13997" y="19205"/>
                  <a:pt x="13989" y="19208"/>
                </a:cubicBezTo>
                <a:lnTo>
                  <a:pt x="13989" y="19208"/>
                </a:lnTo>
                <a:close/>
                <a:moveTo>
                  <a:pt x="13959" y="19211"/>
                </a:moveTo>
                <a:cubicBezTo>
                  <a:pt x="13954" y="19205"/>
                  <a:pt x="13954" y="19198"/>
                  <a:pt x="13950" y="19192"/>
                </a:cubicBezTo>
                <a:cubicBezTo>
                  <a:pt x="13942" y="19198"/>
                  <a:pt x="13937" y="19205"/>
                  <a:pt x="13929" y="19211"/>
                </a:cubicBezTo>
                <a:cubicBezTo>
                  <a:pt x="13929" y="19211"/>
                  <a:pt x="13924" y="19208"/>
                  <a:pt x="13929" y="19208"/>
                </a:cubicBezTo>
                <a:cubicBezTo>
                  <a:pt x="13937" y="19208"/>
                  <a:pt x="13950" y="19208"/>
                  <a:pt x="13959" y="19211"/>
                </a:cubicBezTo>
                <a:cubicBezTo>
                  <a:pt x="13959" y="19211"/>
                  <a:pt x="13959" y="19211"/>
                  <a:pt x="13959" y="19211"/>
                </a:cubicBezTo>
                <a:close/>
                <a:moveTo>
                  <a:pt x="13873" y="19211"/>
                </a:moveTo>
                <a:cubicBezTo>
                  <a:pt x="13873" y="19195"/>
                  <a:pt x="13873" y="19182"/>
                  <a:pt x="13873" y="19166"/>
                </a:cubicBezTo>
                <a:lnTo>
                  <a:pt x="13873" y="19166"/>
                </a:lnTo>
                <a:cubicBezTo>
                  <a:pt x="13864" y="19179"/>
                  <a:pt x="13856" y="19195"/>
                  <a:pt x="13843" y="19208"/>
                </a:cubicBezTo>
                <a:lnTo>
                  <a:pt x="13843" y="19208"/>
                </a:lnTo>
                <a:cubicBezTo>
                  <a:pt x="13851" y="19208"/>
                  <a:pt x="13864" y="19208"/>
                  <a:pt x="13873" y="19211"/>
                </a:cubicBezTo>
                <a:cubicBezTo>
                  <a:pt x="13873" y="19208"/>
                  <a:pt x="13873" y="19211"/>
                  <a:pt x="13873" y="19211"/>
                </a:cubicBezTo>
                <a:close/>
                <a:moveTo>
                  <a:pt x="12871" y="19214"/>
                </a:moveTo>
                <a:cubicBezTo>
                  <a:pt x="12871" y="19208"/>
                  <a:pt x="12875" y="19205"/>
                  <a:pt x="12875" y="19198"/>
                </a:cubicBezTo>
                <a:cubicBezTo>
                  <a:pt x="12875" y="19205"/>
                  <a:pt x="12871" y="19208"/>
                  <a:pt x="12871" y="19214"/>
                </a:cubicBezTo>
                <a:cubicBezTo>
                  <a:pt x="12871" y="19211"/>
                  <a:pt x="12871" y="19214"/>
                  <a:pt x="12871" y="19214"/>
                </a:cubicBezTo>
                <a:close/>
                <a:moveTo>
                  <a:pt x="15468" y="19144"/>
                </a:moveTo>
                <a:cubicBezTo>
                  <a:pt x="15477" y="19147"/>
                  <a:pt x="15490" y="19147"/>
                  <a:pt x="15468" y="19144"/>
                </a:cubicBezTo>
                <a:cubicBezTo>
                  <a:pt x="15468" y="19166"/>
                  <a:pt x="15468" y="19153"/>
                  <a:pt x="15468" y="19144"/>
                </a:cubicBezTo>
                <a:cubicBezTo>
                  <a:pt x="15468" y="19144"/>
                  <a:pt x="15468" y="19144"/>
                  <a:pt x="15468" y="19144"/>
                </a:cubicBezTo>
                <a:close/>
                <a:moveTo>
                  <a:pt x="12927" y="19144"/>
                </a:moveTo>
                <a:cubicBezTo>
                  <a:pt x="12944" y="19150"/>
                  <a:pt x="12965" y="19156"/>
                  <a:pt x="12983" y="19166"/>
                </a:cubicBezTo>
                <a:cubicBezTo>
                  <a:pt x="12983" y="19166"/>
                  <a:pt x="12983" y="19166"/>
                  <a:pt x="12983" y="19166"/>
                </a:cubicBezTo>
                <a:cubicBezTo>
                  <a:pt x="12965" y="19160"/>
                  <a:pt x="12948" y="19150"/>
                  <a:pt x="12927" y="19144"/>
                </a:cubicBezTo>
                <a:cubicBezTo>
                  <a:pt x="12931" y="19144"/>
                  <a:pt x="12927" y="19144"/>
                  <a:pt x="12927" y="19144"/>
                </a:cubicBezTo>
                <a:close/>
                <a:moveTo>
                  <a:pt x="12389" y="19147"/>
                </a:moveTo>
                <a:cubicBezTo>
                  <a:pt x="12411" y="19153"/>
                  <a:pt x="12432" y="19160"/>
                  <a:pt x="12454" y="19163"/>
                </a:cubicBezTo>
                <a:lnTo>
                  <a:pt x="12454" y="19163"/>
                </a:lnTo>
                <a:cubicBezTo>
                  <a:pt x="12432" y="19160"/>
                  <a:pt x="12411" y="19153"/>
                  <a:pt x="12389" y="19147"/>
                </a:cubicBezTo>
                <a:cubicBezTo>
                  <a:pt x="12393" y="19147"/>
                  <a:pt x="12389" y="19147"/>
                  <a:pt x="12389" y="19147"/>
                </a:cubicBezTo>
                <a:close/>
                <a:moveTo>
                  <a:pt x="14255" y="19121"/>
                </a:moveTo>
                <a:cubicBezTo>
                  <a:pt x="14251" y="19128"/>
                  <a:pt x="14243" y="19131"/>
                  <a:pt x="14255" y="19121"/>
                </a:cubicBezTo>
                <a:cubicBezTo>
                  <a:pt x="14243" y="19128"/>
                  <a:pt x="14251" y="19124"/>
                  <a:pt x="14255" y="19121"/>
                </a:cubicBezTo>
                <a:cubicBezTo>
                  <a:pt x="14260" y="19124"/>
                  <a:pt x="14255" y="19121"/>
                  <a:pt x="14255" y="19121"/>
                </a:cubicBezTo>
                <a:close/>
                <a:moveTo>
                  <a:pt x="14157" y="19144"/>
                </a:moveTo>
                <a:cubicBezTo>
                  <a:pt x="14157" y="19144"/>
                  <a:pt x="14152" y="19144"/>
                  <a:pt x="14148" y="19147"/>
                </a:cubicBezTo>
                <a:cubicBezTo>
                  <a:pt x="14148" y="19150"/>
                  <a:pt x="14148" y="19153"/>
                  <a:pt x="14152" y="19153"/>
                </a:cubicBezTo>
                <a:cubicBezTo>
                  <a:pt x="14152" y="19153"/>
                  <a:pt x="14157" y="19153"/>
                  <a:pt x="14161" y="19150"/>
                </a:cubicBezTo>
                <a:cubicBezTo>
                  <a:pt x="14157" y="19147"/>
                  <a:pt x="14157" y="19144"/>
                  <a:pt x="14157" y="19144"/>
                </a:cubicBezTo>
                <a:close/>
                <a:moveTo>
                  <a:pt x="13959" y="19131"/>
                </a:moveTo>
                <a:lnTo>
                  <a:pt x="13967" y="19134"/>
                </a:lnTo>
                <a:lnTo>
                  <a:pt x="13967" y="19128"/>
                </a:lnTo>
                <a:lnTo>
                  <a:pt x="13959" y="19131"/>
                </a:lnTo>
                <a:close/>
                <a:moveTo>
                  <a:pt x="13370" y="19169"/>
                </a:moveTo>
                <a:cubicBezTo>
                  <a:pt x="13370" y="19169"/>
                  <a:pt x="13365" y="19169"/>
                  <a:pt x="13370" y="19169"/>
                </a:cubicBezTo>
                <a:cubicBezTo>
                  <a:pt x="13365" y="19169"/>
                  <a:pt x="13370" y="19169"/>
                  <a:pt x="13370" y="19169"/>
                </a:cubicBezTo>
                <a:close/>
                <a:moveTo>
                  <a:pt x="13284" y="19121"/>
                </a:moveTo>
                <a:cubicBezTo>
                  <a:pt x="13284" y="19134"/>
                  <a:pt x="13284" y="19150"/>
                  <a:pt x="13284" y="19163"/>
                </a:cubicBezTo>
                <a:cubicBezTo>
                  <a:pt x="13284" y="19163"/>
                  <a:pt x="13288" y="19166"/>
                  <a:pt x="13288" y="19166"/>
                </a:cubicBezTo>
                <a:cubicBezTo>
                  <a:pt x="13284" y="19150"/>
                  <a:pt x="13284" y="19137"/>
                  <a:pt x="13284" y="19121"/>
                </a:cubicBezTo>
                <a:lnTo>
                  <a:pt x="13284" y="19121"/>
                </a:lnTo>
                <a:close/>
                <a:moveTo>
                  <a:pt x="13254" y="19166"/>
                </a:moveTo>
                <a:cubicBezTo>
                  <a:pt x="13254" y="19153"/>
                  <a:pt x="13254" y="19137"/>
                  <a:pt x="13254" y="19124"/>
                </a:cubicBezTo>
                <a:cubicBezTo>
                  <a:pt x="13254" y="19124"/>
                  <a:pt x="13254" y="19124"/>
                  <a:pt x="13254" y="19124"/>
                </a:cubicBezTo>
                <a:cubicBezTo>
                  <a:pt x="13249" y="19137"/>
                  <a:pt x="13249" y="19150"/>
                  <a:pt x="13254" y="19166"/>
                </a:cubicBezTo>
                <a:lnTo>
                  <a:pt x="13254" y="19166"/>
                </a:lnTo>
                <a:close/>
                <a:moveTo>
                  <a:pt x="12811" y="19121"/>
                </a:moveTo>
                <a:lnTo>
                  <a:pt x="12823" y="19124"/>
                </a:lnTo>
                <a:lnTo>
                  <a:pt x="12811" y="19121"/>
                </a:lnTo>
                <a:lnTo>
                  <a:pt x="12811" y="19121"/>
                </a:lnTo>
                <a:close/>
                <a:moveTo>
                  <a:pt x="12574" y="19144"/>
                </a:moveTo>
                <a:cubicBezTo>
                  <a:pt x="12596" y="19137"/>
                  <a:pt x="12613" y="19131"/>
                  <a:pt x="12634" y="19124"/>
                </a:cubicBezTo>
                <a:lnTo>
                  <a:pt x="12634" y="19124"/>
                </a:lnTo>
                <a:cubicBezTo>
                  <a:pt x="12613" y="19128"/>
                  <a:pt x="12591" y="19137"/>
                  <a:pt x="12574" y="19144"/>
                </a:cubicBezTo>
                <a:lnTo>
                  <a:pt x="12574" y="19144"/>
                </a:lnTo>
                <a:close/>
                <a:moveTo>
                  <a:pt x="2499" y="4505"/>
                </a:moveTo>
                <a:cubicBezTo>
                  <a:pt x="2507" y="4502"/>
                  <a:pt x="2512" y="4499"/>
                  <a:pt x="2520" y="4492"/>
                </a:cubicBezTo>
                <a:cubicBezTo>
                  <a:pt x="2512" y="4499"/>
                  <a:pt x="2507" y="4502"/>
                  <a:pt x="2499" y="4505"/>
                </a:cubicBezTo>
                <a:cubicBezTo>
                  <a:pt x="2499" y="4505"/>
                  <a:pt x="2499" y="4505"/>
                  <a:pt x="2499" y="4505"/>
                </a:cubicBezTo>
                <a:close/>
                <a:moveTo>
                  <a:pt x="3363" y="4531"/>
                </a:moveTo>
                <a:cubicBezTo>
                  <a:pt x="3363" y="4518"/>
                  <a:pt x="3363" y="4508"/>
                  <a:pt x="3363" y="4524"/>
                </a:cubicBezTo>
                <a:cubicBezTo>
                  <a:pt x="3372" y="4511"/>
                  <a:pt x="3367" y="4521"/>
                  <a:pt x="3363" y="4531"/>
                </a:cubicBezTo>
                <a:cubicBezTo>
                  <a:pt x="3359" y="4531"/>
                  <a:pt x="3363" y="4531"/>
                  <a:pt x="3363" y="4531"/>
                </a:cubicBezTo>
                <a:close/>
                <a:moveTo>
                  <a:pt x="12746" y="19124"/>
                </a:moveTo>
                <a:lnTo>
                  <a:pt x="12737" y="19118"/>
                </a:lnTo>
                <a:cubicBezTo>
                  <a:pt x="12737" y="19118"/>
                  <a:pt x="12742" y="19124"/>
                  <a:pt x="12746" y="19124"/>
                </a:cubicBezTo>
                <a:cubicBezTo>
                  <a:pt x="12742" y="19124"/>
                  <a:pt x="12746" y="19124"/>
                  <a:pt x="12746" y="19124"/>
                </a:cubicBezTo>
                <a:close/>
                <a:moveTo>
                  <a:pt x="15468" y="19121"/>
                </a:moveTo>
                <a:cubicBezTo>
                  <a:pt x="15472" y="19112"/>
                  <a:pt x="15472" y="19102"/>
                  <a:pt x="15468" y="19115"/>
                </a:cubicBezTo>
                <a:cubicBezTo>
                  <a:pt x="15481" y="19102"/>
                  <a:pt x="15472" y="19112"/>
                  <a:pt x="15468" y="19121"/>
                </a:cubicBezTo>
                <a:cubicBezTo>
                  <a:pt x="15464" y="19118"/>
                  <a:pt x="15468" y="19121"/>
                  <a:pt x="15468" y="19121"/>
                </a:cubicBezTo>
                <a:close/>
                <a:moveTo>
                  <a:pt x="13395" y="19086"/>
                </a:moveTo>
                <a:lnTo>
                  <a:pt x="13387" y="19089"/>
                </a:lnTo>
                <a:lnTo>
                  <a:pt x="13395" y="19092"/>
                </a:lnTo>
                <a:lnTo>
                  <a:pt x="13395" y="19086"/>
                </a:lnTo>
                <a:close/>
                <a:moveTo>
                  <a:pt x="12811" y="19121"/>
                </a:moveTo>
                <a:cubicBezTo>
                  <a:pt x="12802" y="19108"/>
                  <a:pt x="12789" y="19092"/>
                  <a:pt x="12780" y="19079"/>
                </a:cubicBezTo>
                <a:cubicBezTo>
                  <a:pt x="12780" y="19079"/>
                  <a:pt x="12780" y="19079"/>
                  <a:pt x="12780" y="19079"/>
                </a:cubicBezTo>
                <a:cubicBezTo>
                  <a:pt x="12780" y="19095"/>
                  <a:pt x="12785" y="19112"/>
                  <a:pt x="12785" y="19128"/>
                </a:cubicBezTo>
                <a:cubicBezTo>
                  <a:pt x="12785" y="19128"/>
                  <a:pt x="12780" y="19128"/>
                  <a:pt x="12780" y="19128"/>
                </a:cubicBezTo>
                <a:cubicBezTo>
                  <a:pt x="12793" y="19121"/>
                  <a:pt x="12802" y="19118"/>
                  <a:pt x="12811" y="19121"/>
                </a:cubicBezTo>
                <a:cubicBezTo>
                  <a:pt x="12811" y="19121"/>
                  <a:pt x="12811" y="19121"/>
                  <a:pt x="12811" y="19121"/>
                </a:cubicBezTo>
                <a:close/>
                <a:moveTo>
                  <a:pt x="12514" y="19076"/>
                </a:moveTo>
                <a:lnTo>
                  <a:pt x="12505" y="19083"/>
                </a:lnTo>
                <a:cubicBezTo>
                  <a:pt x="12505" y="19083"/>
                  <a:pt x="12514" y="19079"/>
                  <a:pt x="12514" y="19076"/>
                </a:cubicBezTo>
                <a:cubicBezTo>
                  <a:pt x="12514" y="19079"/>
                  <a:pt x="12514" y="19076"/>
                  <a:pt x="12514" y="19076"/>
                </a:cubicBezTo>
                <a:close/>
                <a:moveTo>
                  <a:pt x="14462" y="19079"/>
                </a:moveTo>
                <a:cubicBezTo>
                  <a:pt x="14453" y="19073"/>
                  <a:pt x="14449" y="19067"/>
                  <a:pt x="14440" y="19060"/>
                </a:cubicBezTo>
                <a:cubicBezTo>
                  <a:pt x="14436" y="19063"/>
                  <a:pt x="14436" y="19067"/>
                  <a:pt x="14432" y="19067"/>
                </a:cubicBezTo>
                <a:cubicBezTo>
                  <a:pt x="14445" y="19070"/>
                  <a:pt x="14453" y="19073"/>
                  <a:pt x="14462" y="19079"/>
                </a:cubicBezTo>
                <a:cubicBezTo>
                  <a:pt x="14466" y="19076"/>
                  <a:pt x="14462" y="19079"/>
                  <a:pt x="14462" y="19079"/>
                </a:cubicBezTo>
                <a:close/>
                <a:moveTo>
                  <a:pt x="14049" y="19076"/>
                </a:moveTo>
                <a:cubicBezTo>
                  <a:pt x="14049" y="19076"/>
                  <a:pt x="14049" y="19076"/>
                  <a:pt x="14049" y="19076"/>
                </a:cubicBezTo>
                <a:cubicBezTo>
                  <a:pt x="14049" y="19076"/>
                  <a:pt x="14049" y="19076"/>
                  <a:pt x="14049" y="19076"/>
                </a:cubicBezTo>
                <a:close/>
                <a:moveTo>
                  <a:pt x="3032" y="19057"/>
                </a:moveTo>
                <a:cubicBezTo>
                  <a:pt x="3032" y="19057"/>
                  <a:pt x="3032" y="19057"/>
                  <a:pt x="3032" y="19057"/>
                </a:cubicBezTo>
                <a:lnTo>
                  <a:pt x="3032" y="19057"/>
                </a:lnTo>
                <a:close/>
                <a:moveTo>
                  <a:pt x="15408" y="19034"/>
                </a:moveTo>
                <a:cubicBezTo>
                  <a:pt x="15408" y="19047"/>
                  <a:pt x="15408" y="19063"/>
                  <a:pt x="15408" y="19076"/>
                </a:cubicBezTo>
                <a:cubicBezTo>
                  <a:pt x="15408" y="19076"/>
                  <a:pt x="15412" y="19076"/>
                  <a:pt x="15412" y="19076"/>
                </a:cubicBezTo>
                <a:cubicBezTo>
                  <a:pt x="15408" y="19063"/>
                  <a:pt x="15408" y="19047"/>
                  <a:pt x="15408" y="19034"/>
                </a:cubicBezTo>
                <a:cubicBezTo>
                  <a:pt x="15408" y="19031"/>
                  <a:pt x="15408" y="19034"/>
                  <a:pt x="15408" y="19034"/>
                </a:cubicBezTo>
                <a:close/>
                <a:moveTo>
                  <a:pt x="13309" y="19076"/>
                </a:moveTo>
                <a:lnTo>
                  <a:pt x="13305" y="19070"/>
                </a:lnTo>
                <a:lnTo>
                  <a:pt x="13309" y="19076"/>
                </a:lnTo>
                <a:lnTo>
                  <a:pt x="13309" y="19076"/>
                </a:lnTo>
                <a:close/>
                <a:moveTo>
                  <a:pt x="12811" y="19034"/>
                </a:moveTo>
                <a:cubicBezTo>
                  <a:pt x="12815" y="19034"/>
                  <a:pt x="12819" y="19038"/>
                  <a:pt x="12823" y="19038"/>
                </a:cubicBezTo>
                <a:cubicBezTo>
                  <a:pt x="12815" y="19038"/>
                  <a:pt x="12815" y="19034"/>
                  <a:pt x="12811" y="19034"/>
                </a:cubicBezTo>
                <a:lnTo>
                  <a:pt x="12811" y="19034"/>
                </a:lnTo>
                <a:close/>
                <a:moveTo>
                  <a:pt x="1884" y="19034"/>
                </a:moveTo>
                <a:cubicBezTo>
                  <a:pt x="1875" y="19051"/>
                  <a:pt x="1862" y="19063"/>
                  <a:pt x="1854" y="19079"/>
                </a:cubicBezTo>
                <a:cubicBezTo>
                  <a:pt x="1854" y="19079"/>
                  <a:pt x="1854" y="19079"/>
                  <a:pt x="1854" y="19079"/>
                </a:cubicBezTo>
                <a:cubicBezTo>
                  <a:pt x="1862" y="19067"/>
                  <a:pt x="1875" y="19051"/>
                  <a:pt x="1884" y="19034"/>
                </a:cubicBezTo>
                <a:cubicBezTo>
                  <a:pt x="1884" y="19038"/>
                  <a:pt x="1884" y="19034"/>
                  <a:pt x="1884" y="19034"/>
                </a:cubicBezTo>
                <a:close/>
                <a:moveTo>
                  <a:pt x="12045" y="19009"/>
                </a:moveTo>
                <a:lnTo>
                  <a:pt x="12049" y="19015"/>
                </a:lnTo>
                <a:lnTo>
                  <a:pt x="12045" y="19009"/>
                </a:lnTo>
                <a:lnTo>
                  <a:pt x="12045" y="19009"/>
                </a:lnTo>
                <a:close/>
                <a:moveTo>
                  <a:pt x="14462" y="18990"/>
                </a:moveTo>
                <a:cubicBezTo>
                  <a:pt x="14458" y="18996"/>
                  <a:pt x="14449" y="18999"/>
                  <a:pt x="14462" y="18990"/>
                </a:cubicBezTo>
                <a:cubicBezTo>
                  <a:pt x="14445" y="18996"/>
                  <a:pt x="14453" y="18993"/>
                  <a:pt x="14462" y="18990"/>
                </a:cubicBezTo>
                <a:cubicBezTo>
                  <a:pt x="14466" y="18990"/>
                  <a:pt x="14462" y="18990"/>
                  <a:pt x="14462" y="18990"/>
                </a:cubicBezTo>
                <a:close/>
                <a:moveTo>
                  <a:pt x="14281" y="18986"/>
                </a:moveTo>
                <a:cubicBezTo>
                  <a:pt x="14264" y="18986"/>
                  <a:pt x="14247" y="18990"/>
                  <a:pt x="14230" y="18990"/>
                </a:cubicBezTo>
                <a:lnTo>
                  <a:pt x="14225" y="18993"/>
                </a:lnTo>
                <a:cubicBezTo>
                  <a:pt x="14247" y="18990"/>
                  <a:pt x="14264" y="18990"/>
                  <a:pt x="14281" y="18986"/>
                </a:cubicBezTo>
                <a:cubicBezTo>
                  <a:pt x="14281" y="18986"/>
                  <a:pt x="14281" y="18986"/>
                  <a:pt x="14281" y="18986"/>
                </a:cubicBezTo>
                <a:close/>
                <a:moveTo>
                  <a:pt x="14139" y="18993"/>
                </a:moveTo>
                <a:cubicBezTo>
                  <a:pt x="14135" y="18993"/>
                  <a:pt x="14135" y="18996"/>
                  <a:pt x="14131" y="18996"/>
                </a:cubicBezTo>
                <a:cubicBezTo>
                  <a:pt x="14135" y="18996"/>
                  <a:pt x="14139" y="18996"/>
                  <a:pt x="14139" y="18993"/>
                </a:cubicBezTo>
                <a:cubicBezTo>
                  <a:pt x="14139" y="18993"/>
                  <a:pt x="14139" y="18993"/>
                  <a:pt x="14139" y="18993"/>
                </a:cubicBezTo>
                <a:close/>
                <a:moveTo>
                  <a:pt x="13185" y="19038"/>
                </a:moveTo>
                <a:cubicBezTo>
                  <a:pt x="13185" y="19038"/>
                  <a:pt x="13189" y="19038"/>
                  <a:pt x="13185" y="19038"/>
                </a:cubicBezTo>
                <a:cubicBezTo>
                  <a:pt x="13189" y="19038"/>
                  <a:pt x="13185" y="19038"/>
                  <a:pt x="13185" y="19038"/>
                </a:cubicBezTo>
                <a:close/>
                <a:moveTo>
                  <a:pt x="1884" y="19038"/>
                </a:moveTo>
                <a:cubicBezTo>
                  <a:pt x="1884" y="19031"/>
                  <a:pt x="1888" y="19025"/>
                  <a:pt x="1888" y="19018"/>
                </a:cubicBezTo>
                <a:cubicBezTo>
                  <a:pt x="1888" y="19025"/>
                  <a:pt x="1884" y="19028"/>
                  <a:pt x="1884" y="19038"/>
                </a:cubicBezTo>
                <a:cubicBezTo>
                  <a:pt x="1884" y="19034"/>
                  <a:pt x="1884" y="19038"/>
                  <a:pt x="1884" y="19038"/>
                </a:cubicBezTo>
                <a:close/>
                <a:moveTo>
                  <a:pt x="15533" y="19015"/>
                </a:moveTo>
                <a:cubicBezTo>
                  <a:pt x="15533" y="18999"/>
                  <a:pt x="15528" y="18983"/>
                  <a:pt x="15528" y="18967"/>
                </a:cubicBezTo>
                <a:cubicBezTo>
                  <a:pt x="15528" y="18967"/>
                  <a:pt x="15524" y="18967"/>
                  <a:pt x="15524" y="18967"/>
                </a:cubicBezTo>
                <a:cubicBezTo>
                  <a:pt x="15524" y="18983"/>
                  <a:pt x="15528" y="18999"/>
                  <a:pt x="15533" y="19015"/>
                </a:cubicBezTo>
                <a:cubicBezTo>
                  <a:pt x="15528" y="19015"/>
                  <a:pt x="15533" y="19015"/>
                  <a:pt x="15533" y="19015"/>
                </a:cubicBezTo>
                <a:close/>
                <a:moveTo>
                  <a:pt x="15348" y="18990"/>
                </a:moveTo>
                <a:cubicBezTo>
                  <a:pt x="15356" y="18986"/>
                  <a:pt x="15369" y="18983"/>
                  <a:pt x="15356" y="18986"/>
                </a:cubicBezTo>
                <a:cubicBezTo>
                  <a:pt x="15369" y="18983"/>
                  <a:pt x="15356" y="18986"/>
                  <a:pt x="15348" y="18990"/>
                </a:cubicBezTo>
                <a:cubicBezTo>
                  <a:pt x="15343" y="18986"/>
                  <a:pt x="15348" y="18990"/>
                  <a:pt x="15348" y="18990"/>
                </a:cubicBezTo>
                <a:close/>
                <a:moveTo>
                  <a:pt x="15528" y="18948"/>
                </a:moveTo>
                <a:cubicBezTo>
                  <a:pt x="15520" y="18951"/>
                  <a:pt x="15515" y="18954"/>
                  <a:pt x="15507" y="18957"/>
                </a:cubicBezTo>
                <a:cubicBezTo>
                  <a:pt x="15515" y="18961"/>
                  <a:pt x="15520" y="18964"/>
                  <a:pt x="15528" y="18967"/>
                </a:cubicBezTo>
                <a:cubicBezTo>
                  <a:pt x="15528" y="18967"/>
                  <a:pt x="15524" y="18967"/>
                  <a:pt x="15524" y="18967"/>
                </a:cubicBezTo>
                <a:cubicBezTo>
                  <a:pt x="15524" y="18961"/>
                  <a:pt x="15524" y="18954"/>
                  <a:pt x="15528" y="18948"/>
                </a:cubicBezTo>
                <a:cubicBezTo>
                  <a:pt x="15524" y="18945"/>
                  <a:pt x="15528" y="18948"/>
                  <a:pt x="15528" y="18948"/>
                </a:cubicBezTo>
                <a:close/>
                <a:moveTo>
                  <a:pt x="14350" y="18993"/>
                </a:moveTo>
                <a:cubicBezTo>
                  <a:pt x="14350" y="18977"/>
                  <a:pt x="14350" y="18961"/>
                  <a:pt x="14350" y="18945"/>
                </a:cubicBezTo>
                <a:lnTo>
                  <a:pt x="14350" y="18945"/>
                </a:lnTo>
                <a:cubicBezTo>
                  <a:pt x="14346" y="18961"/>
                  <a:pt x="14346" y="18977"/>
                  <a:pt x="14350" y="18993"/>
                </a:cubicBezTo>
                <a:cubicBezTo>
                  <a:pt x="14346" y="18993"/>
                  <a:pt x="14350" y="18993"/>
                  <a:pt x="14350" y="18993"/>
                </a:cubicBezTo>
                <a:close/>
                <a:moveTo>
                  <a:pt x="14139" y="18993"/>
                </a:moveTo>
                <a:cubicBezTo>
                  <a:pt x="14139" y="18990"/>
                  <a:pt x="14144" y="18990"/>
                  <a:pt x="14144" y="18986"/>
                </a:cubicBezTo>
                <a:cubicBezTo>
                  <a:pt x="14144" y="18990"/>
                  <a:pt x="14144" y="18990"/>
                  <a:pt x="14139" y="18993"/>
                </a:cubicBezTo>
                <a:cubicBezTo>
                  <a:pt x="14139" y="18993"/>
                  <a:pt x="14139" y="18993"/>
                  <a:pt x="14139" y="18993"/>
                </a:cubicBezTo>
                <a:close/>
                <a:moveTo>
                  <a:pt x="16380" y="18922"/>
                </a:moveTo>
                <a:cubicBezTo>
                  <a:pt x="16380" y="18925"/>
                  <a:pt x="16375" y="18929"/>
                  <a:pt x="16375" y="18932"/>
                </a:cubicBezTo>
                <a:cubicBezTo>
                  <a:pt x="16375" y="18929"/>
                  <a:pt x="16380" y="18925"/>
                  <a:pt x="16380" y="18922"/>
                </a:cubicBezTo>
                <a:lnTo>
                  <a:pt x="16380" y="18922"/>
                </a:lnTo>
                <a:close/>
                <a:moveTo>
                  <a:pt x="16294" y="18938"/>
                </a:moveTo>
                <a:lnTo>
                  <a:pt x="16294" y="18932"/>
                </a:lnTo>
                <a:lnTo>
                  <a:pt x="16285" y="18935"/>
                </a:lnTo>
                <a:lnTo>
                  <a:pt x="16294" y="18938"/>
                </a:lnTo>
                <a:close/>
                <a:moveTo>
                  <a:pt x="15378" y="18925"/>
                </a:moveTo>
                <a:cubicBezTo>
                  <a:pt x="15386" y="18929"/>
                  <a:pt x="15395" y="18929"/>
                  <a:pt x="15399" y="18932"/>
                </a:cubicBezTo>
                <a:cubicBezTo>
                  <a:pt x="15395" y="18929"/>
                  <a:pt x="15386" y="18925"/>
                  <a:pt x="15378" y="18925"/>
                </a:cubicBezTo>
                <a:cubicBezTo>
                  <a:pt x="15378" y="18922"/>
                  <a:pt x="15378" y="18925"/>
                  <a:pt x="15378" y="18925"/>
                </a:cubicBezTo>
                <a:close/>
                <a:moveTo>
                  <a:pt x="14995" y="18922"/>
                </a:moveTo>
                <a:cubicBezTo>
                  <a:pt x="14995" y="18929"/>
                  <a:pt x="14995" y="18938"/>
                  <a:pt x="14991" y="18945"/>
                </a:cubicBezTo>
                <a:cubicBezTo>
                  <a:pt x="15012" y="18945"/>
                  <a:pt x="15034" y="18945"/>
                  <a:pt x="15051" y="18941"/>
                </a:cubicBezTo>
                <a:cubicBezTo>
                  <a:pt x="15051" y="18941"/>
                  <a:pt x="15051" y="18945"/>
                  <a:pt x="15051" y="18945"/>
                </a:cubicBezTo>
                <a:cubicBezTo>
                  <a:pt x="15034" y="18938"/>
                  <a:pt x="15012" y="18932"/>
                  <a:pt x="14995" y="18922"/>
                </a:cubicBezTo>
                <a:cubicBezTo>
                  <a:pt x="14995" y="18925"/>
                  <a:pt x="14995" y="18922"/>
                  <a:pt x="14995" y="18922"/>
                </a:cubicBezTo>
                <a:close/>
                <a:moveTo>
                  <a:pt x="14350" y="18945"/>
                </a:moveTo>
                <a:cubicBezTo>
                  <a:pt x="14341" y="18941"/>
                  <a:pt x="14337" y="18938"/>
                  <a:pt x="14337" y="18938"/>
                </a:cubicBezTo>
                <a:cubicBezTo>
                  <a:pt x="14333" y="18938"/>
                  <a:pt x="14341" y="18941"/>
                  <a:pt x="14350" y="18945"/>
                </a:cubicBezTo>
                <a:cubicBezTo>
                  <a:pt x="14346" y="18945"/>
                  <a:pt x="14350" y="18945"/>
                  <a:pt x="14350" y="18945"/>
                </a:cubicBezTo>
                <a:close/>
                <a:moveTo>
                  <a:pt x="12630" y="18945"/>
                </a:moveTo>
                <a:cubicBezTo>
                  <a:pt x="12630" y="18938"/>
                  <a:pt x="12630" y="18929"/>
                  <a:pt x="12630" y="18922"/>
                </a:cubicBezTo>
                <a:cubicBezTo>
                  <a:pt x="12630" y="18922"/>
                  <a:pt x="12634" y="18925"/>
                  <a:pt x="12634" y="18925"/>
                </a:cubicBezTo>
                <a:cubicBezTo>
                  <a:pt x="12617" y="18932"/>
                  <a:pt x="12596" y="18941"/>
                  <a:pt x="12578" y="18948"/>
                </a:cubicBezTo>
                <a:cubicBezTo>
                  <a:pt x="12578" y="18948"/>
                  <a:pt x="12574" y="18945"/>
                  <a:pt x="12574" y="18945"/>
                </a:cubicBezTo>
                <a:cubicBezTo>
                  <a:pt x="12591" y="18945"/>
                  <a:pt x="12613" y="18945"/>
                  <a:pt x="12630" y="18945"/>
                </a:cubicBezTo>
                <a:lnTo>
                  <a:pt x="12630" y="18945"/>
                </a:lnTo>
                <a:close/>
                <a:moveTo>
                  <a:pt x="15528" y="18948"/>
                </a:moveTo>
                <a:cubicBezTo>
                  <a:pt x="15533" y="18941"/>
                  <a:pt x="15537" y="18935"/>
                  <a:pt x="15533" y="18945"/>
                </a:cubicBezTo>
                <a:cubicBezTo>
                  <a:pt x="15541" y="18938"/>
                  <a:pt x="15533" y="18941"/>
                  <a:pt x="15528" y="18948"/>
                </a:cubicBezTo>
                <a:cubicBezTo>
                  <a:pt x="15524" y="18945"/>
                  <a:pt x="15528" y="18948"/>
                  <a:pt x="15528" y="18948"/>
                </a:cubicBezTo>
                <a:close/>
                <a:moveTo>
                  <a:pt x="15236" y="18948"/>
                </a:moveTo>
                <a:cubicBezTo>
                  <a:pt x="15236" y="18935"/>
                  <a:pt x="15236" y="18922"/>
                  <a:pt x="15236" y="18941"/>
                </a:cubicBezTo>
                <a:cubicBezTo>
                  <a:pt x="15244" y="18925"/>
                  <a:pt x="15240" y="18935"/>
                  <a:pt x="15236" y="18948"/>
                </a:cubicBezTo>
                <a:cubicBezTo>
                  <a:pt x="15232" y="18948"/>
                  <a:pt x="15236" y="18948"/>
                  <a:pt x="15236" y="18948"/>
                </a:cubicBezTo>
                <a:close/>
                <a:moveTo>
                  <a:pt x="15081" y="18945"/>
                </a:moveTo>
                <a:cubicBezTo>
                  <a:pt x="15094" y="18945"/>
                  <a:pt x="15103" y="18945"/>
                  <a:pt x="15115" y="18945"/>
                </a:cubicBezTo>
                <a:lnTo>
                  <a:pt x="15115" y="18948"/>
                </a:lnTo>
                <a:cubicBezTo>
                  <a:pt x="15115" y="18932"/>
                  <a:pt x="15115" y="18916"/>
                  <a:pt x="15115" y="18903"/>
                </a:cubicBezTo>
                <a:lnTo>
                  <a:pt x="15115" y="18903"/>
                </a:lnTo>
                <a:cubicBezTo>
                  <a:pt x="15103" y="18916"/>
                  <a:pt x="15094" y="18932"/>
                  <a:pt x="15081" y="18945"/>
                </a:cubicBezTo>
                <a:lnTo>
                  <a:pt x="15081" y="18945"/>
                </a:lnTo>
                <a:close/>
                <a:moveTo>
                  <a:pt x="1884" y="18906"/>
                </a:moveTo>
                <a:cubicBezTo>
                  <a:pt x="1871" y="18906"/>
                  <a:pt x="1862" y="18903"/>
                  <a:pt x="1849" y="18903"/>
                </a:cubicBezTo>
                <a:cubicBezTo>
                  <a:pt x="1849" y="18903"/>
                  <a:pt x="1854" y="18900"/>
                  <a:pt x="1854" y="18900"/>
                </a:cubicBezTo>
                <a:cubicBezTo>
                  <a:pt x="1862" y="18916"/>
                  <a:pt x="1871" y="18929"/>
                  <a:pt x="1884" y="18945"/>
                </a:cubicBezTo>
                <a:cubicBezTo>
                  <a:pt x="1884" y="18945"/>
                  <a:pt x="1884" y="18945"/>
                  <a:pt x="1884" y="18945"/>
                </a:cubicBezTo>
                <a:cubicBezTo>
                  <a:pt x="1879" y="18932"/>
                  <a:pt x="1884" y="18919"/>
                  <a:pt x="1884" y="18906"/>
                </a:cubicBezTo>
                <a:cubicBezTo>
                  <a:pt x="1884" y="18903"/>
                  <a:pt x="1884" y="18906"/>
                  <a:pt x="1884" y="18906"/>
                </a:cubicBezTo>
                <a:close/>
                <a:moveTo>
                  <a:pt x="15485" y="18900"/>
                </a:moveTo>
                <a:lnTo>
                  <a:pt x="15477" y="18900"/>
                </a:lnTo>
                <a:lnTo>
                  <a:pt x="15481" y="18909"/>
                </a:lnTo>
                <a:lnTo>
                  <a:pt x="15485" y="18900"/>
                </a:lnTo>
                <a:close/>
                <a:moveTo>
                  <a:pt x="15378" y="18903"/>
                </a:moveTo>
                <a:cubicBezTo>
                  <a:pt x="15386" y="18896"/>
                  <a:pt x="15391" y="18890"/>
                  <a:pt x="15378" y="18903"/>
                </a:cubicBezTo>
                <a:cubicBezTo>
                  <a:pt x="15395" y="18896"/>
                  <a:pt x="15386" y="18896"/>
                  <a:pt x="15378" y="18903"/>
                </a:cubicBezTo>
                <a:lnTo>
                  <a:pt x="15378" y="18903"/>
                </a:lnTo>
                <a:close/>
                <a:moveTo>
                  <a:pt x="15614" y="18858"/>
                </a:moveTo>
                <a:cubicBezTo>
                  <a:pt x="15614" y="18858"/>
                  <a:pt x="15614" y="18858"/>
                  <a:pt x="15614" y="18858"/>
                </a:cubicBezTo>
                <a:cubicBezTo>
                  <a:pt x="15619" y="18858"/>
                  <a:pt x="15614" y="18858"/>
                  <a:pt x="15614" y="18858"/>
                </a:cubicBezTo>
                <a:close/>
                <a:moveTo>
                  <a:pt x="15352" y="18861"/>
                </a:moveTo>
                <a:cubicBezTo>
                  <a:pt x="15339" y="18874"/>
                  <a:pt x="15331" y="18890"/>
                  <a:pt x="15318" y="18903"/>
                </a:cubicBezTo>
                <a:cubicBezTo>
                  <a:pt x="15318" y="18903"/>
                  <a:pt x="15318" y="18900"/>
                  <a:pt x="15318" y="18900"/>
                </a:cubicBezTo>
                <a:cubicBezTo>
                  <a:pt x="15331" y="18900"/>
                  <a:pt x="15339" y="18900"/>
                  <a:pt x="15352" y="18900"/>
                </a:cubicBezTo>
                <a:cubicBezTo>
                  <a:pt x="15352" y="18900"/>
                  <a:pt x="15348" y="18903"/>
                  <a:pt x="15348" y="18903"/>
                </a:cubicBezTo>
                <a:cubicBezTo>
                  <a:pt x="15348" y="18887"/>
                  <a:pt x="15348" y="18874"/>
                  <a:pt x="15352" y="18861"/>
                </a:cubicBezTo>
                <a:cubicBezTo>
                  <a:pt x="15352" y="18858"/>
                  <a:pt x="15352" y="18861"/>
                  <a:pt x="15352" y="18861"/>
                </a:cubicBezTo>
                <a:close/>
                <a:moveTo>
                  <a:pt x="15025" y="18855"/>
                </a:moveTo>
                <a:cubicBezTo>
                  <a:pt x="15029" y="18861"/>
                  <a:pt x="15034" y="18871"/>
                  <a:pt x="15029" y="18861"/>
                </a:cubicBezTo>
                <a:cubicBezTo>
                  <a:pt x="15029" y="18871"/>
                  <a:pt x="15029" y="18861"/>
                  <a:pt x="15025" y="18855"/>
                </a:cubicBezTo>
                <a:cubicBezTo>
                  <a:pt x="15029" y="18852"/>
                  <a:pt x="15025" y="18855"/>
                  <a:pt x="15025" y="18855"/>
                </a:cubicBezTo>
                <a:close/>
                <a:moveTo>
                  <a:pt x="14814" y="18858"/>
                </a:moveTo>
                <a:cubicBezTo>
                  <a:pt x="14836" y="18858"/>
                  <a:pt x="14857" y="18858"/>
                  <a:pt x="14875" y="18858"/>
                </a:cubicBezTo>
                <a:cubicBezTo>
                  <a:pt x="14875" y="18858"/>
                  <a:pt x="14875" y="18855"/>
                  <a:pt x="14875" y="18855"/>
                </a:cubicBezTo>
                <a:cubicBezTo>
                  <a:pt x="14857" y="18855"/>
                  <a:pt x="14836" y="18855"/>
                  <a:pt x="14814" y="18858"/>
                </a:cubicBezTo>
                <a:cubicBezTo>
                  <a:pt x="14819" y="18855"/>
                  <a:pt x="14814" y="18858"/>
                  <a:pt x="14814" y="18858"/>
                </a:cubicBezTo>
                <a:close/>
                <a:moveTo>
                  <a:pt x="14466" y="18855"/>
                </a:moveTo>
                <a:cubicBezTo>
                  <a:pt x="14466" y="18871"/>
                  <a:pt x="14462" y="18884"/>
                  <a:pt x="14462" y="18900"/>
                </a:cubicBezTo>
                <a:cubicBezTo>
                  <a:pt x="14462" y="18900"/>
                  <a:pt x="14466" y="18900"/>
                  <a:pt x="14466" y="18900"/>
                </a:cubicBezTo>
                <a:cubicBezTo>
                  <a:pt x="14462" y="18884"/>
                  <a:pt x="14466" y="18868"/>
                  <a:pt x="14466" y="18855"/>
                </a:cubicBezTo>
                <a:cubicBezTo>
                  <a:pt x="14466" y="18852"/>
                  <a:pt x="14466" y="18855"/>
                  <a:pt x="14466" y="18855"/>
                </a:cubicBezTo>
                <a:close/>
                <a:moveTo>
                  <a:pt x="14320" y="18855"/>
                </a:moveTo>
                <a:cubicBezTo>
                  <a:pt x="14320" y="18858"/>
                  <a:pt x="14324" y="18861"/>
                  <a:pt x="14324" y="18864"/>
                </a:cubicBezTo>
                <a:cubicBezTo>
                  <a:pt x="14324" y="18864"/>
                  <a:pt x="14324" y="18864"/>
                  <a:pt x="14324" y="18864"/>
                </a:cubicBezTo>
                <a:cubicBezTo>
                  <a:pt x="14324" y="18861"/>
                  <a:pt x="14324" y="18858"/>
                  <a:pt x="14320" y="18855"/>
                </a:cubicBezTo>
                <a:cubicBezTo>
                  <a:pt x="14324" y="18855"/>
                  <a:pt x="14320" y="18855"/>
                  <a:pt x="14320" y="18855"/>
                </a:cubicBezTo>
                <a:close/>
                <a:moveTo>
                  <a:pt x="14281" y="18855"/>
                </a:moveTo>
                <a:cubicBezTo>
                  <a:pt x="14273" y="18858"/>
                  <a:pt x="14268" y="18858"/>
                  <a:pt x="14260" y="18855"/>
                </a:cubicBezTo>
                <a:lnTo>
                  <a:pt x="14260" y="18855"/>
                </a:lnTo>
                <a:cubicBezTo>
                  <a:pt x="14260" y="18871"/>
                  <a:pt x="14255" y="18887"/>
                  <a:pt x="14255" y="18903"/>
                </a:cubicBezTo>
                <a:lnTo>
                  <a:pt x="14255" y="18903"/>
                </a:lnTo>
                <a:cubicBezTo>
                  <a:pt x="14264" y="18884"/>
                  <a:pt x="14273" y="18868"/>
                  <a:pt x="14281" y="18855"/>
                </a:cubicBezTo>
                <a:lnTo>
                  <a:pt x="14281" y="18855"/>
                </a:lnTo>
                <a:close/>
                <a:moveTo>
                  <a:pt x="12037" y="18855"/>
                </a:moveTo>
                <a:cubicBezTo>
                  <a:pt x="12032" y="18855"/>
                  <a:pt x="12032" y="18855"/>
                  <a:pt x="12028" y="18858"/>
                </a:cubicBezTo>
                <a:cubicBezTo>
                  <a:pt x="12032" y="18855"/>
                  <a:pt x="12037" y="18855"/>
                  <a:pt x="12037" y="18855"/>
                </a:cubicBezTo>
                <a:cubicBezTo>
                  <a:pt x="12037" y="18855"/>
                  <a:pt x="12037" y="18855"/>
                  <a:pt x="12037" y="18855"/>
                </a:cubicBezTo>
                <a:close/>
                <a:moveTo>
                  <a:pt x="11895" y="18900"/>
                </a:moveTo>
                <a:lnTo>
                  <a:pt x="11890" y="18893"/>
                </a:lnTo>
                <a:lnTo>
                  <a:pt x="11895" y="18900"/>
                </a:lnTo>
                <a:lnTo>
                  <a:pt x="11895" y="18900"/>
                </a:lnTo>
                <a:close/>
                <a:moveTo>
                  <a:pt x="1884" y="18903"/>
                </a:moveTo>
                <a:cubicBezTo>
                  <a:pt x="1884" y="18903"/>
                  <a:pt x="1884" y="18906"/>
                  <a:pt x="1884" y="18903"/>
                </a:cubicBezTo>
                <a:cubicBezTo>
                  <a:pt x="1884" y="18906"/>
                  <a:pt x="1884" y="18903"/>
                  <a:pt x="1884" y="18903"/>
                </a:cubicBezTo>
                <a:close/>
                <a:moveTo>
                  <a:pt x="16384" y="18855"/>
                </a:moveTo>
                <a:cubicBezTo>
                  <a:pt x="16406" y="18855"/>
                  <a:pt x="16423" y="18855"/>
                  <a:pt x="16444" y="18855"/>
                </a:cubicBezTo>
                <a:lnTo>
                  <a:pt x="16449" y="18855"/>
                </a:lnTo>
                <a:cubicBezTo>
                  <a:pt x="16423" y="18855"/>
                  <a:pt x="16401" y="18855"/>
                  <a:pt x="16384" y="18855"/>
                </a:cubicBezTo>
                <a:lnTo>
                  <a:pt x="16384" y="18855"/>
                </a:lnTo>
                <a:close/>
                <a:moveTo>
                  <a:pt x="15700" y="18829"/>
                </a:moveTo>
                <a:lnTo>
                  <a:pt x="15696" y="18839"/>
                </a:lnTo>
                <a:cubicBezTo>
                  <a:pt x="15696" y="18839"/>
                  <a:pt x="15700" y="18832"/>
                  <a:pt x="15700" y="18829"/>
                </a:cubicBezTo>
                <a:cubicBezTo>
                  <a:pt x="15700" y="18832"/>
                  <a:pt x="15700" y="18829"/>
                  <a:pt x="15700" y="18829"/>
                </a:cubicBezTo>
                <a:close/>
                <a:moveTo>
                  <a:pt x="15438" y="18835"/>
                </a:moveTo>
                <a:cubicBezTo>
                  <a:pt x="15442" y="18835"/>
                  <a:pt x="15442" y="18839"/>
                  <a:pt x="15447" y="18839"/>
                </a:cubicBezTo>
                <a:cubicBezTo>
                  <a:pt x="15447" y="18839"/>
                  <a:pt x="15442" y="18835"/>
                  <a:pt x="15438" y="18835"/>
                </a:cubicBezTo>
                <a:lnTo>
                  <a:pt x="15438" y="18835"/>
                </a:lnTo>
                <a:close/>
                <a:moveTo>
                  <a:pt x="15288" y="18832"/>
                </a:moveTo>
                <a:cubicBezTo>
                  <a:pt x="15288" y="18842"/>
                  <a:pt x="15283" y="18848"/>
                  <a:pt x="15288" y="18839"/>
                </a:cubicBezTo>
                <a:cubicBezTo>
                  <a:pt x="15279" y="18848"/>
                  <a:pt x="15283" y="18839"/>
                  <a:pt x="15288" y="18832"/>
                </a:cubicBezTo>
                <a:cubicBezTo>
                  <a:pt x="15288" y="18832"/>
                  <a:pt x="15288" y="18832"/>
                  <a:pt x="15288" y="18832"/>
                </a:cubicBezTo>
                <a:close/>
                <a:moveTo>
                  <a:pt x="15352" y="18810"/>
                </a:moveTo>
                <a:cubicBezTo>
                  <a:pt x="15352" y="18826"/>
                  <a:pt x="15352" y="18842"/>
                  <a:pt x="15352" y="18858"/>
                </a:cubicBezTo>
                <a:cubicBezTo>
                  <a:pt x="15352" y="18858"/>
                  <a:pt x="15352" y="18858"/>
                  <a:pt x="15352" y="18858"/>
                </a:cubicBezTo>
                <a:cubicBezTo>
                  <a:pt x="15356" y="18842"/>
                  <a:pt x="15395" y="18826"/>
                  <a:pt x="15352" y="18810"/>
                </a:cubicBezTo>
                <a:cubicBezTo>
                  <a:pt x="15348" y="18813"/>
                  <a:pt x="15352" y="18810"/>
                  <a:pt x="15352" y="18810"/>
                </a:cubicBezTo>
                <a:close/>
                <a:moveTo>
                  <a:pt x="14819" y="18813"/>
                </a:moveTo>
                <a:cubicBezTo>
                  <a:pt x="14810" y="18813"/>
                  <a:pt x="14797" y="18813"/>
                  <a:pt x="14789" y="18813"/>
                </a:cubicBezTo>
                <a:cubicBezTo>
                  <a:pt x="14789" y="18813"/>
                  <a:pt x="14793" y="18810"/>
                  <a:pt x="14793" y="18810"/>
                </a:cubicBezTo>
                <a:cubicBezTo>
                  <a:pt x="14793" y="18826"/>
                  <a:pt x="14793" y="18842"/>
                  <a:pt x="14793" y="18855"/>
                </a:cubicBezTo>
                <a:cubicBezTo>
                  <a:pt x="14793" y="18855"/>
                  <a:pt x="14789" y="18852"/>
                  <a:pt x="14789" y="18852"/>
                </a:cubicBezTo>
                <a:cubicBezTo>
                  <a:pt x="14797" y="18852"/>
                  <a:pt x="14810" y="18852"/>
                  <a:pt x="14819" y="18852"/>
                </a:cubicBezTo>
                <a:cubicBezTo>
                  <a:pt x="14819" y="18852"/>
                  <a:pt x="14819" y="18855"/>
                  <a:pt x="14819" y="18855"/>
                </a:cubicBezTo>
                <a:cubicBezTo>
                  <a:pt x="14814" y="18842"/>
                  <a:pt x="14814" y="18829"/>
                  <a:pt x="14819" y="18813"/>
                </a:cubicBezTo>
                <a:lnTo>
                  <a:pt x="14819" y="18813"/>
                </a:lnTo>
                <a:close/>
                <a:moveTo>
                  <a:pt x="14728" y="18855"/>
                </a:moveTo>
                <a:cubicBezTo>
                  <a:pt x="14741" y="18855"/>
                  <a:pt x="14750" y="18855"/>
                  <a:pt x="14763" y="18855"/>
                </a:cubicBezTo>
                <a:cubicBezTo>
                  <a:pt x="14763" y="18855"/>
                  <a:pt x="14759" y="18858"/>
                  <a:pt x="14759" y="18858"/>
                </a:cubicBezTo>
                <a:cubicBezTo>
                  <a:pt x="14759" y="18842"/>
                  <a:pt x="14759" y="18826"/>
                  <a:pt x="14759" y="18813"/>
                </a:cubicBezTo>
                <a:cubicBezTo>
                  <a:pt x="14759" y="18813"/>
                  <a:pt x="14759" y="18816"/>
                  <a:pt x="14759" y="18816"/>
                </a:cubicBezTo>
                <a:cubicBezTo>
                  <a:pt x="14750" y="18829"/>
                  <a:pt x="14741" y="18842"/>
                  <a:pt x="14728" y="18855"/>
                </a:cubicBezTo>
                <a:cubicBezTo>
                  <a:pt x="14728" y="18858"/>
                  <a:pt x="14728" y="18855"/>
                  <a:pt x="14728" y="18855"/>
                </a:cubicBezTo>
                <a:close/>
                <a:moveTo>
                  <a:pt x="13344" y="18858"/>
                </a:moveTo>
                <a:cubicBezTo>
                  <a:pt x="13348" y="18855"/>
                  <a:pt x="13348" y="18855"/>
                  <a:pt x="13352" y="18852"/>
                </a:cubicBezTo>
                <a:cubicBezTo>
                  <a:pt x="13348" y="18855"/>
                  <a:pt x="13344" y="18855"/>
                  <a:pt x="13344" y="18858"/>
                </a:cubicBezTo>
                <a:cubicBezTo>
                  <a:pt x="13340" y="18855"/>
                  <a:pt x="13344" y="18858"/>
                  <a:pt x="13344" y="18858"/>
                </a:cubicBezTo>
                <a:close/>
                <a:moveTo>
                  <a:pt x="13279" y="18858"/>
                </a:moveTo>
                <a:cubicBezTo>
                  <a:pt x="13288" y="18858"/>
                  <a:pt x="13297" y="18861"/>
                  <a:pt x="13305" y="18861"/>
                </a:cubicBezTo>
                <a:lnTo>
                  <a:pt x="13305" y="18861"/>
                </a:lnTo>
                <a:lnTo>
                  <a:pt x="13292" y="18858"/>
                </a:lnTo>
                <a:lnTo>
                  <a:pt x="13279" y="18858"/>
                </a:lnTo>
                <a:lnTo>
                  <a:pt x="13279" y="18858"/>
                </a:lnTo>
                <a:close/>
                <a:moveTo>
                  <a:pt x="12897" y="18855"/>
                </a:moveTo>
                <a:cubicBezTo>
                  <a:pt x="12901" y="18839"/>
                  <a:pt x="12901" y="18823"/>
                  <a:pt x="12905" y="18810"/>
                </a:cubicBezTo>
                <a:cubicBezTo>
                  <a:pt x="12905" y="18810"/>
                  <a:pt x="12901" y="18810"/>
                  <a:pt x="12901" y="18810"/>
                </a:cubicBezTo>
                <a:cubicBezTo>
                  <a:pt x="12901" y="18823"/>
                  <a:pt x="12897" y="18839"/>
                  <a:pt x="12897" y="18855"/>
                </a:cubicBezTo>
                <a:cubicBezTo>
                  <a:pt x="12897" y="18855"/>
                  <a:pt x="12897" y="18855"/>
                  <a:pt x="12897" y="18855"/>
                </a:cubicBezTo>
                <a:close/>
                <a:moveTo>
                  <a:pt x="16324" y="18791"/>
                </a:moveTo>
                <a:cubicBezTo>
                  <a:pt x="16328" y="18794"/>
                  <a:pt x="16332" y="18800"/>
                  <a:pt x="16332" y="18797"/>
                </a:cubicBezTo>
                <a:cubicBezTo>
                  <a:pt x="16332" y="18800"/>
                  <a:pt x="16328" y="18794"/>
                  <a:pt x="16324" y="18791"/>
                </a:cubicBezTo>
                <a:lnTo>
                  <a:pt x="16324" y="18791"/>
                </a:lnTo>
                <a:close/>
                <a:moveTo>
                  <a:pt x="13163" y="18791"/>
                </a:moveTo>
                <a:cubicBezTo>
                  <a:pt x="13159" y="18791"/>
                  <a:pt x="13159" y="18794"/>
                  <a:pt x="13155" y="18794"/>
                </a:cubicBezTo>
                <a:cubicBezTo>
                  <a:pt x="13159" y="18794"/>
                  <a:pt x="13163" y="18794"/>
                  <a:pt x="13163" y="18791"/>
                </a:cubicBezTo>
                <a:lnTo>
                  <a:pt x="13163" y="18791"/>
                </a:lnTo>
                <a:close/>
                <a:moveTo>
                  <a:pt x="1785" y="18800"/>
                </a:moveTo>
                <a:cubicBezTo>
                  <a:pt x="1785" y="18800"/>
                  <a:pt x="1785" y="18807"/>
                  <a:pt x="1789" y="18807"/>
                </a:cubicBezTo>
                <a:cubicBezTo>
                  <a:pt x="1793" y="18807"/>
                  <a:pt x="1798" y="18807"/>
                  <a:pt x="1802" y="18803"/>
                </a:cubicBezTo>
                <a:cubicBezTo>
                  <a:pt x="1802" y="18803"/>
                  <a:pt x="1802" y="18800"/>
                  <a:pt x="1798" y="18797"/>
                </a:cubicBezTo>
                <a:cubicBezTo>
                  <a:pt x="1793" y="18797"/>
                  <a:pt x="1789" y="18800"/>
                  <a:pt x="1785" y="18800"/>
                </a:cubicBezTo>
                <a:close/>
                <a:moveTo>
                  <a:pt x="15378" y="18768"/>
                </a:moveTo>
                <a:cubicBezTo>
                  <a:pt x="15386" y="18771"/>
                  <a:pt x="15395" y="18771"/>
                  <a:pt x="15382" y="18768"/>
                </a:cubicBezTo>
                <a:cubicBezTo>
                  <a:pt x="15395" y="18778"/>
                  <a:pt x="15386" y="18771"/>
                  <a:pt x="15378" y="18768"/>
                </a:cubicBezTo>
                <a:cubicBezTo>
                  <a:pt x="15382" y="18768"/>
                  <a:pt x="15378" y="18768"/>
                  <a:pt x="15378" y="18768"/>
                </a:cubicBezTo>
                <a:close/>
                <a:moveTo>
                  <a:pt x="14819" y="18768"/>
                </a:moveTo>
                <a:cubicBezTo>
                  <a:pt x="14819" y="18784"/>
                  <a:pt x="14819" y="18797"/>
                  <a:pt x="14819" y="18813"/>
                </a:cubicBezTo>
                <a:cubicBezTo>
                  <a:pt x="14819" y="18813"/>
                  <a:pt x="14819" y="18813"/>
                  <a:pt x="14819" y="18813"/>
                </a:cubicBezTo>
                <a:cubicBezTo>
                  <a:pt x="14819" y="18797"/>
                  <a:pt x="14819" y="18784"/>
                  <a:pt x="14819" y="18768"/>
                </a:cubicBezTo>
                <a:lnTo>
                  <a:pt x="14819" y="18768"/>
                </a:lnTo>
                <a:close/>
                <a:moveTo>
                  <a:pt x="14759" y="18813"/>
                </a:moveTo>
                <a:cubicBezTo>
                  <a:pt x="14767" y="18813"/>
                  <a:pt x="14780" y="18813"/>
                  <a:pt x="14789" y="18813"/>
                </a:cubicBezTo>
                <a:cubicBezTo>
                  <a:pt x="14789" y="18813"/>
                  <a:pt x="14784" y="18816"/>
                  <a:pt x="14784" y="18816"/>
                </a:cubicBezTo>
                <a:cubicBezTo>
                  <a:pt x="14784" y="18800"/>
                  <a:pt x="14784" y="18784"/>
                  <a:pt x="14784" y="18771"/>
                </a:cubicBezTo>
                <a:lnTo>
                  <a:pt x="14784" y="18771"/>
                </a:lnTo>
                <a:cubicBezTo>
                  <a:pt x="14776" y="18784"/>
                  <a:pt x="14767" y="18800"/>
                  <a:pt x="14759" y="18813"/>
                </a:cubicBezTo>
                <a:lnTo>
                  <a:pt x="14759" y="18813"/>
                </a:lnTo>
                <a:close/>
                <a:moveTo>
                  <a:pt x="14440" y="18800"/>
                </a:moveTo>
                <a:cubicBezTo>
                  <a:pt x="14445" y="18797"/>
                  <a:pt x="14449" y="18797"/>
                  <a:pt x="14453" y="18794"/>
                </a:cubicBezTo>
                <a:cubicBezTo>
                  <a:pt x="14449" y="18794"/>
                  <a:pt x="14445" y="18794"/>
                  <a:pt x="14445" y="18791"/>
                </a:cubicBezTo>
                <a:cubicBezTo>
                  <a:pt x="14445" y="18797"/>
                  <a:pt x="14440" y="18800"/>
                  <a:pt x="14440" y="18800"/>
                </a:cubicBezTo>
                <a:close/>
                <a:moveTo>
                  <a:pt x="12716" y="18771"/>
                </a:moveTo>
                <a:cubicBezTo>
                  <a:pt x="12716" y="18771"/>
                  <a:pt x="12720" y="18771"/>
                  <a:pt x="12716" y="18771"/>
                </a:cubicBezTo>
                <a:lnTo>
                  <a:pt x="12716" y="18771"/>
                </a:lnTo>
                <a:close/>
                <a:moveTo>
                  <a:pt x="12247" y="18813"/>
                </a:moveTo>
                <a:cubicBezTo>
                  <a:pt x="12260" y="18800"/>
                  <a:pt x="12269" y="18787"/>
                  <a:pt x="12282" y="18775"/>
                </a:cubicBezTo>
                <a:lnTo>
                  <a:pt x="12282" y="18775"/>
                </a:lnTo>
                <a:cubicBezTo>
                  <a:pt x="12269" y="18784"/>
                  <a:pt x="12260" y="18797"/>
                  <a:pt x="12247" y="18813"/>
                </a:cubicBezTo>
                <a:lnTo>
                  <a:pt x="12247" y="18813"/>
                </a:lnTo>
                <a:close/>
                <a:moveTo>
                  <a:pt x="15051" y="18768"/>
                </a:moveTo>
                <a:cubicBezTo>
                  <a:pt x="15072" y="18762"/>
                  <a:pt x="15094" y="18755"/>
                  <a:pt x="15115" y="18749"/>
                </a:cubicBezTo>
                <a:cubicBezTo>
                  <a:pt x="15115" y="18749"/>
                  <a:pt x="15115" y="18749"/>
                  <a:pt x="15115" y="18749"/>
                </a:cubicBezTo>
                <a:cubicBezTo>
                  <a:pt x="15090" y="18752"/>
                  <a:pt x="15068" y="18758"/>
                  <a:pt x="15051" y="18768"/>
                </a:cubicBezTo>
                <a:cubicBezTo>
                  <a:pt x="15047" y="18765"/>
                  <a:pt x="15051" y="18768"/>
                  <a:pt x="15051" y="18768"/>
                </a:cubicBezTo>
                <a:close/>
                <a:moveTo>
                  <a:pt x="14556" y="18765"/>
                </a:moveTo>
                <a:cubicBezTo>
                  <a:pt x="14552" y="18765"/>
                  <a:pt x="14552" y="18762"/>
                  <a:pt x="14548" y="18762"/>
                </a:cubicBezTo>
                <a:cubicBezTo>
                  <a:pt x="14552" y="18765"/>
                  <a:pt x="14552" y="18765"/>
                  <a:pt x="14556" y="18765"/>
                </a:cubicBezTo>
                <a:cubicBezTo>
                  <a:pt x="14556" y="18765"/>
                  <a:pt x="14556" y="18765"/>
                  <a:pt x="14556" y="18765"/>
                </a:cubicBezTo>
                <a:close/>
                <a:moveTo>
                  <a:pt x="14883" y="18730"/>
                </a:moveTo>
                <a:cubicBezTo>
                  <a:pt x="14883" y="18730"/>
                  <a:pt x="14879" y="18736"/>
                  <a:pt x="14879" y="18736"/>
                </a:cubicBezTo>
                <a:cubicBezTo>
                  <a:pt x="14879" y="18739"/>
                  <a:pt x="14888" y="18739"/>
                  <a:pt x="14888" y="18739"/>
                </a:cubicBezTo>
                <a:cubicBezTo>
                  <a:pt x="14888" y="18736"/>
                  <a:pt x="14892" y="18733"/>
                  <a:pt x="14892" y="18733"/>
                </a:cubicBezTo>
                <a:cubicBezTo>
                  <a:pt x="14888" y="18733"/>
                  <a:pt x="14883" y="18730"/>
                  <a:pt x="14883" y="18730"/>
                </a:cubicBezTo>
                <a:close/>
                <a:moveTo>
                  <a:pt x="14698" y="18723"/>
                </a:moveTo>
                <a:lnTo>
                  <a:pt x="14707" y="18726"/>
                </a:lnTo>
                <a:lnTo>
                  <a:pt x="14698" y="18723"/>
                </a:lnTo>
                <a:lnTo>
                  <a:pt x="14698" y="18723"/>
                </a:lnTo>
                <a:close/>
                <a:moveTo>
                  <a:pt x="12720" y="18771"/>
                </a:moveTo>
                <a:cubicBezTo>
                  <a:pt x="12720" y="18771"/>
                  <a:pt x="12716" y="18771"/>
                  <a:pt x="12720" y="18771"/>
                </a:cubicBezTo>
                <a:cubicBezTo>
                  <a:pt x="12716" y="18771"/>
                  <a:pt x="12720" y="18771"/>
                  <a:pt x="12720" y="18771"/>
                </a:cubicBezTo>
                <a:close/>
                <a:moveTo>
                  <a:pt x="12608" y="18723"/>
                </a:moveTo>
                <a:cubicBezTo>
                  <a:pt x="12613" y="18726"/>
                  <a:pt x="12617" y="18726"/>
                  <a:pt x="12621" y="18730"/>
                </a:cubicBezTo>
                <a:cubicBezTo>
                  <a:pt x="12617" y="18726"/>
                  <a:pt x="12613" y="18723"/>
                  <a:pt x="12608" y="18723"/>
                </a:cubicBezTo>
                <a:cubicBezTo>
                  <a:pt x="12608" y="18720"/>
                  <a:pt x="12608" y="18723"/>
                  <a:pt x="12608" y="18723"/>
                </a:cubicBezTo>
                <a:close/>
                <a:moveTo>
                  <a:pt x="12282" y="18771"/>
                </a:moveTo>
                <a:cubicBezTo>
                  <a:pt x="12282" y="18771"/>
                  <a:pt x="12282" y="18771"/>
                  <a:pt x="12282" y="18771"/>
                </a:cubicBezTo>
                <a:cubicBezTo>
                  <a:pt x="12282" y="18775"/>
                  <a:pt x="12282" y="18771"/>
                  <a:pt x="12282" y="18771"/>
                </a:cubicBezTo>
                <a:close/>
                <a:moveTo>
                  <a:pt x="1845" y="18720"/>
                </a:moveTo>
                <a:cubicBezTo>
                  <a:pt x="1845" y="18720"/>
                  <a:pt x="1845" y="18720"/>
                  <a:pt x="1845" y="18720"/>
                </a:cubicBezTo>
                <a:lnTo>
                  <a:pt x="1845" y="18720"/>
                </a:lnTo>
                <a:close/>
                <a:moveTo>
                  <a:pt x="16483" y="18688"/>
                </a:moveTo>
                <a:lnTo>
                  <a:pt x="16470" y="18691"/>
                </a:lnTo>
                <a:lnTo>
                  <a:pt x="16483" y="18694"/>
                </a:lnTo>
                <a:lnTo>
                  <a:pt x="16483" y="18688"/>
                </a:lnTo>
                <a:close/>
                <a:moveTo>
                  <a:pt x="13163" y="18681"/>
                </a:moveTo>
                <a:lnTo>
                  <a:pt x="13155" y="18685"/>
                </a:lnTo>
                <a:cubicBezTo>
                  <a:pt x="13155" y="18685"/>
                  <a:pt x="13163" y="18681"/>
                  <a:pt x="13163" y="18681"/>
                </a:cubicBezTo>
                <a:cubicBezTo>
                  <a:pt x="13163" y="18681"/>
                  <a:pt x="13163" y="18681"/>
                  <a:pt x="13163" y="18681"/>
                </a:cubicBezTo>
                <a:close/>
                <a:moveTo>
                  <a:pt x="12776" y="18685"/>
                </a:moveTo>
                <a:cubicBezTo>
                  <a:pt x="12776" y="18697"/>
                  <a:pt x="12776" y="18710"/>
                  <a:pt x="12780" y="18723"/>
                </a:cubicBezTo>
                <a:lnTo>
                  <a:pt x="12780" y="18723"/>
                </a:lnTo>
                <a:cubicBezTo>
                  <a:pt x="12780" y="18710"/>
                  <a:pt x="12776" y="18697"/>
                  <a:pt x="12776" y="18685"/>
                </a:cubicBezTo>
                <a:lnTo>
                  <a:pt x="12776" y="18685"/>
                </a:lnTo>
                <a:close/>
                <a:moveTo>
                  <a:pt x="12454" y="18681"/>
                </a:moveTo>
                <a:cubicBezTo>
                  <a:pt x="12445" y="18681"/>
                  <a:pt x="12436" y="18678"/>
                  <a:pt x="12432" y="18678"/>
                </a:cubicBezTo>
                <a:cubicBezTo>
                  <a:pt x="12432" y="18678"/>
                  <a:pt x="12428" y="18678"/>
                  <a:pt x="12428" y="18678"/>
                </a:cubicBezTo>
                <a:cubicBezTo>
                  <a:pt x="12436" y="18681"/>
                  <a:pt x="12445" y="18685"/>
                  <a:pt x="12454" y="18681"/>
                </a:cubicBezTo>
                <a:cubicBezTo>
                  <a:pt x="12454" y="18681"/>
                  <a:pt x="12454" y="18681"/>
                  <a:pt x="12454" y="18681"/>
                </a:cubicBezTo>
                <a:close/>
                <a:moveTo>
                  <a:pt x="12389" y="18678"/>
                </a:moveTo>
                <a:lnTo>
                  <a:pt x="12385" y="18688"/>
                </a:lnTo>
                <a:lnTo>
                  <a:pt x="12389" y="18678"/>
                </a:lnTo>
                <a:lnTo>
                  <a:pt x="12389" y="18678"/>
                </a:lnTo>
                <a:close/>
                <a:moveTo>
                  <a:pt x="9732" y="18685"/>
                </a:moveTo>
                <a:cubicBezTo>
                  <a:pt x="9740" y="18688"/>
                  <a:pt x="9749" y="18691"/>
                  <a:pt x="9753" y="18694"/>
                </a:cubicBezTo>
                <a:cubicBezTo>
                  <a:pt x="9749" y="18691"/>
                  <a:pt x="9740" y="18688"/>
                  <a:pt x="9732" y="18685"/>
                </a:cubicBezTo>
                <a:lnTo>
                  <a:pt x="9732" y="18685"/>
                </a:lnTo>
                <a:close/>
                <a:moveTo>
                  <a:pt x="1755" y="18685"/>
                </a:moveTo>
                <a:cubicBezTo>
                  <a:pt x="1763" y="18685"/>
                  <a:pt x="1768" y="18688"/>
                  <a:pt x="1776" y="18688"/>
                </a:cubicBezTo>
                <a:cubicBezTo>
                  <a:pt x="1772" y="18685"/>
                  <a:pt x="1763" y="18685"/>
                  <a:pt x="1755" y="18685"/>
                </a:cubicBezTo>
                <a:cubicBezTo>
                  <a:pt x="1759" y="18681"/>
                  <a:pt x="1755" y="18685"/>
                  <a:pt x="1755" y="18685"/>
                </a:cubicBezTo>
                <a:close/>
                <a:moveTo>
                  <a:pt x="12776" y="18685"/>
                </a:moveTo>
                <a:cubicBezTo>
                  <a:pt x="12776" y="18685"/>
                  <a:pt x="12776" y="18685"/>
                  <a:pt x="12776" y="18685"/>
                </a:cubicBezTo>
                <a:cubicBezTo>
                  <a:pt x="12776" y="18685"/>
                  <a:pt x="12776" y="18685"/>
                  <a:pt x="12776" y="18685"/>
                </a:cubicBezTo>
                <a:close/>
                <a:moveTo>
                  <a:pt x="11981" y="18595"/>
                </a:moveTo>
                <a:cubicBezTo>
                  <a:pt x="11985" y="18595"/>
                  <a:pt x="11985" y="18598"/>
                  <a:pt x="11989" y="18598"/>
                </a:cubicBezTo>
                <a:cubicBezTo>
                  <a:pt x="11985" y="18598"/>
                  <a:pt x="11985" y="18595"/>
                  <a:pt x="11981" y="18595"/>
                </a:cubicBezTo>
                <a:cubicBezTo>
                  <a:pt x="11981" y="18595"/>
                  <a:pt x="11981" y="18595"/>
                  <a:pt x="11981" y="18595"/>
                </a:cubicBezTo>
                <a:close/>
                <a:moveTo>
                  <a:pt x="9676" y="18595"/>
                </a:moveTo>
                <a:cubicBezTo>
                  <a:pt x="9676" y="18585"/>
                  <a:pt x="9676" y="18579"/>
                  <a:pt x="9676" y="18569"/>
                </a:cubicBezTo>
                <a:cubicBezTo>
                  <a:pt x="9676" y="18569"/>
                  <a:pt x="9680" y="18569"/>
                  <a:pt x="9680" y="18569"/>
                </a:cubicBezTo>
                <a:cubicBezTo>
                  <a:pt x="9671" y="18572"/>
                  <a:pt x="9663" y="18576"/>
                  <a:pt x="9659" y="18582"/>
                </a:cubicBezTo>
                <a:cubicBezTo>
                  <a:pt x="9663" y="18585"/>
                  <a:pt x="9671" y="18588"/>
                  <a:pt x="9676" y="18595"/>
                </a:cubicBezTo>
                <a:lnTo>
                  <a:pt x="9676" y="18595"/>
                </a:lnTo>
                <a:close/>
                <a:moveTo>
                  <a:pt x="13254" y="18592"/>
                </a:moveTo>
                <a:cubicBezTo>
                  <a:pt x="13262" y="18592"/>
                  <a:pt x="13275" y="18592"/>
                  <a:pt x="13284" y="18592"/>
                </a:cubicBezTo>
                <a:lnTo>
                  <a:pt x="13284" y="18592"/>
                </a:lnTo>
                <a:cubicBezTo>
                  <a:pt x="13284" y="18576"/>
                  <a:pt x="13284" y="18563"/>
                  <a:pt x="13284" y="18547"/>
                </a:cubicBezTo>
                <a:lnTo>
                  <a:pt x="13284" y="18547"/>
                </a:lnTo>
                <a:cubicBezTo>
                  <a:pt x="13271" y="18563"/>
                  <a:pt x="13262" y="18579"/>
                  <a:pt x="13254" y="18592"/>
                </a:cubicBezTo>
                <a:lnTo>
                  <a:pt x="13254" y="18592"/>
                </a:lnTo>
                <a:close/>
                <a:moveTo>
                  <a:pt x="12866" y="18572"/>
                </a:moveTo>
                <a:cubicBezTo>
                  <a:pt x="12866" y="18566"/>
                  <a:pt x="12866" y="18556"/>
                  <a:pt x="12866" y="18550"/>
                </a:cubicBezTo>
                <a:cubicBezTo>
                  <a:pt x="12866" y="18550"/>
                  <a:pt x="12862" y="18550"/>
                  <a:pt x="12862" y="18550"/>
                </a:cubicBezTo>
                <a:cubicBezTo>
                  <a:pt x="12866" y="18556"/>
                  <a:pt x="12866" y="18563"/>
                  <a:pt x="12866" y="18572"/>
                </a:cubicBezTo>
                <a:lnTo>
                  <a:pt x="12866" y="18572"/>
                </a:lnTo>
                <a:close/>
                <a:moveTo>
                  <a:pt x="9680" y="18547"/>
                </a:moveTo>
                <a:cubicBezTo>
                  <a:pt x="9659" y="18540"/>
                  <a:pt x="9637" y="18534"/>
                  <a:pt x="9616" y="18524"/>
                </a:cubicBezTo>
                <a:lnTo>
                  <a:pt x="9616" y="18524"/>
                </a:lnTo>
                <a:cubicBezTo>
                  <a:pt x="9637" y="18534"/>
                  <a:pt x="9659" y="18543"/>
                  <a:pt x="9680" y="18547"/>
                </a:cubicBezTo>
                <a:lnTo>
                  <a:pt x="9680" y="18547"/>
                </a:lnTo>
                <a:close/>
                <a:moveTo>
                  <a:pt x="1849" y="18572"/>
                </a:moveTo>
                <a:cubicBezTo>
                  <a:pt x="1849" y="18556"/>
                  <a:pt x="1849" y="18543"/>
                  <a:pt x="1854" y="18527"/>
                </a:cubicBezTo>
                <a:lnTo>
                  <a:pt x="1858" y="18527"/>
                </a:lnTo>
                <a:cubicBezTo>
                  <a:pt x="1849" y="18527"/>
                  <a:pt x="1836" y="18527"/>
                  <a:pt x="1828" y="18527"/>
                </a:cubicBezTo>
                <a:cubicBezTo>
                  <a:pt x="1828" y="18527"/>
                  <a:pt x="1832" y="18524"/>
                  <a:pt x="1832" y="18524"/>
                </a:cubicBezTo>
                <a:cubicBezTo>
                  <a:pt x="1832" y="18540"/>
                  <a:pt x="1841" y="18556"/>
                  <a:pt x="1849" y="18572"/>
                </a:cubicBezTo>
                <a:cubicBezTo>
                  <a:pt x="1849" y="18569"/>
                  <a:pt x="1849" y="18572"/>
                  <a:pt x="1849" y="18572"/>
                </a:cubicBezTo>
                <a:close/>
                <a:moveTo>
                  <a:pt x="13021" y="18534"/>
                </a:moveTo>
                <a:cubicBezTo>
                  <a:pt x="13021" y="18537"/>
                  <a:pt x="13026" y="18537"/>
                  <a:pt x="13026" y="18540"/>
                </a:cubicBezTo>
                <a:cubicBezTo>
                  <a:pt x="13030" y="18537"/>
                  <a:pt x="13034" y="18537"/>
                  <a:pt x="13034" y="18534"/>
                </a:cubicBezTo>
                <a:cubicBezTo>
                  <a:pt x="13034" y="18531"/>
                  <a:pt x="13030" y="18527"/>
                  <a:pt x="13030" y="18527"/>
                </a:cubicBezTo>
                <a:cubicBezTo>
                  <a:pt x="13026" y="18527"/>
                  <a:pt x="13021" y="18531"/>
                  <a:pt x="13021" y="18534"/>
                </a:cubicBezTo>
                <a:close/>
                <a:moveTo>
                  <a:pt x="12780" y="18505"/>
                </a:moveTo>
                <a:cubicBezTo>
                  <a:pt x="12780" y="18511"/>
                  <a:pt x="12780" y="18521"/>
                  <a:pt x="12780" y="18527"/>
                </a:cubicBezTo>
                <a:cubicBezTo>
                  <a:pt x="12780" y="18527"/>
                  <a:pt x="12785" y="18527"/>
                  <a:pt x="12785" y="18531"/>
                </a:cubicBezTo>
                <a:cubicBezTo>
                  <a:pt x="12780" y="18521"/>
                  <a:pt x="12780" y="18511"/>
                  <a:pt x="12780" y="18505"/>
                </a:cubicBezTo>
                <a:lnTo>
                  <a:pt x="12780" y="18505"/>
                </a:lnTo>
                <a:close/>
                <a:moveTo>
                  <a:pt x="12664" y="18502"/>
                </a:moveTo>
                <a:lnTo>
                  <a:pt x="12669" y="18508"/>
                </a:lnTo>
                <a:cubicBezTo>
                  <a:pt x="12669" y="18508"/>
                  <a:pt x="12669" y="18502"/>
                  <a:pt x="12664" y="18502"/>
                </a:cubicBezTo>
                <a:cubicBezTo>
                  <a:pt x="12669" y="18502"/>
                  <a:pt x="12664" y="18502"/>
                  <a:pt x="12664" y="18502"/>
                </a:cubicBezTo>
                <a:close/>
                <a:moveTo>
                  <a:pt x="12604" y="18547"/>
                </a:moveTo>
                <a:cubicBezTo>
                  <a:pt x="12613" y="18531"/>
                  <a:pt x="12621" y="18515"/>
                  <a:pt x="12626" y="18502"/>
                </a:cubicBezTo>
                <a:lnTo>
                  <a:pt x="12626" y="18502"/>
                </a:lnTo>
                <a:cubicBezTo>
                  <a:pt x="12617" y="18505"/>
                  <a:pt x="12608" y="18505"/>
                  <a:pt x="12604" y="18502"/>
                </a:cubicBezTo>
                <a:cubicBezTo>
                  <a:pt x="12604" y="18502"/>
                  <a:pt x="12604" y="18498"/>
                  <a:pt x="12604" y="18498"/>
                </a:cubicBezTo>
                <a:cubicBezTo>
                  <a:pt x="12604" y="18518"/>
                  <a:pt x="12604" y="18534"/>
                  <a:pt x="12604" y="18547"/>
                </a:cubicBezTo>
                <a:lnTo>
                  <a:pt x="12604" y="18547"/>
                </a:lnTo>
                <a:close/>
                <a:moveTo>
                  <a:pt x="18629" y="18460"/>
                </a:moveTo>
                <a:cubicBezTo>
                  <a:pt x="18629" y="18470"/>
                  <a:pt x="18629" y="18476"/>
                  <a:pt x="18629" y="18486"/>
                </a:cubicBezTo>
                <a:cubicBezTo>
                  <a:pt x="18629" y="18486"/>
                  <a:pt x="18624" y="18486"/>
                  <a:pt x="18624" y="18486"/>
                </a:cubicBezTo>
                <a:cubicBezTo>
                  <a:pt x="18633" y="18482"/>
                  <a:pt x="18637" y="18482"/>
                  <a:pt x="18646" y="18479"/>
                </a:cubicBezTo>
                <a:cubicBezTo>
                  <a:pt x="18642" y="18470"/>
                  <a:pt x="18633" y="18466"/>
                  <a:pt x="18629" y="18460"/>
                </a:cubicBezTo>
                <a:lnTo>
                  <a:pt x="18629" y="18460"/>
                </a:lnTo>
                <a:close/>
                <a:moveTo>
                  <a:pt x="17979" y="18482"/>
                </a:moveTo>
                <a:cubicBezTo>
                  <a:pt x="17984" y="18476"/>
                  <a:pt x="17992" y="18470"/>
                  <a:pt x="17984" y="18479"/>
                </a:cubicBezTo>
                <a:cubicBezTo>
                  <a:pt x="17997" y="18476"/>
                  <a:pt x="17984" y="18479"/>
                  <a:pt x="17979" y="18482"/>
                </a:cubicBezTo>
                <a:cubicBezTo>
                  <a:pt x="17975" y="18482"/>
                  <a:pt x="17979" y="18482"/>
                  <a:pt x="17979" y="18482"/>
                </a:cubicBezTo>
                <a:close/>
                <a:moveTo>
                  <a:pt x="13047" y="18460"/>
                </a:moveTo>
                <a:cubicBezTo>
                  <a:pt x="13026" y="18460"/>
                  <a:pt x="13008" y="18460"/>
                  <a:pt x="12987" y="18460"/>
                </a:cubicBezTo>
                <a:lnTo>
                  <a:pt x="12991" y="18457"/>
                </a:lnTo>
                <a:cubicBezTo>
                  <a:pt x="12991" y="18463"/>
                  <a:pt x="12991" y="18473"/>
                  <a:pt x="12991" y="18479"/>
                </a:cubicBezTo>
                <a:cubicBezTo>
                  <a:pt x="12991" y="18479"/>
                  <a:pt x="12987" y="18476"/>
                  <a:pt x="12987" y="18476"/>
                </a:cubicBezTo>
                <a:cubicBezTo>
                  <a:pt x="13004" y="18473"/>
                  <a:pt x="13026" y="18466"/>
                  <a:pt x="13047" y="18460"/>
                </a:cubicBezTo>
                <a:lnTo>
                  <a:pt x="13047" y="18460"/>
                </a:lnTo>
                <a:close/>
                <a:moveTo>
                  <a:pt x="12338" y="18460"/>
                </a:moveTo>
                <a:cubicBezTo>
                  <a:pt x="12333" y="18463"/>
                  <a:pt x="12329" y="18466"/>
                  <a:pt x="12325" y="18473"/>
                </a:cubicBezTo>
                <a:cubicBezTo>
                  <a:pt x="12329" y="18470"/>
                  <a:pt x="12333" y="18463"/>
                  <a:pt x="12338" y="18460"/>
                </a:cubicBezTo>
                <a:lnTo>
                  <a:pt x="12338" y="18460"/>
                </a:lnTo>
                <a:close/>
                <a:moveTo>
                  <a:pt x="9530" y="18479"/>
                </a:moveTo>
                <a:cubicBezTo>
                  <a:pt x="9534" y="18476"/>
                  <a:pt x="9538" y="18476"/>
                  <a:pt x="9542" y="18473"/>
                </a:cubicBezTo>
                <a:cubicBezTo>
                  <a:pt x="9538" y="18476"/>
                  <a:pt x="9534" y="18476"/>
                  <a:pt x="9530" y="18479"/>
                </a:cubicBezTo>
                <a:cubicBezTo>
                  <a:pt x="9530" y="18479"/>
                  <a:pt x="9530" y="18479"/>
                  <a:pt x="9530" y="18479"/>
                </a:cubicBezTo>
                <a:close/>
                <a:moveTo>
                  <a:pt x="2090" y="18463"/>
                </a:moveTo>
                <a:cubicBezTo>
                  <a:pt x="2082" y="18476"/>
                  <a:pt x="2073" y="18492"/>
                  <a:pt x="2064" y="18505"/>
                </a:cubicBezTo>
                <a:lnTo>
                  <a:pt x="2060" y="18505"/>
                </a:lnTo>
                <a:lnTo>
                  <a:pt x="2069" y="18502"/>
                </a:lnTo>
                <a:lnTo>
                  <a:pt x="2077" y="18505"/>
                </a:lnTo>
                <a:cubicBezTo>
                  <a:pt x="2077" y="18505"/>
                  <a:pt x="2073" y="18505"/>
                  <a:pt x="2073" y="18505"/>
                </a:cubicBezTo>
                <a:cubicBezTo>
                  <a:pt x="2082" y="18492"/>
                  <a:pt x="2086" y="18479"/>
                  <a:pt x="2090" y="18463"/>
                </a:cubicBezTo>
                <a:lnTo>
                  <a:pt x="2090" y="18463"/>
                </a:lnTo>
                <a:close/>
                <a:moveTo>
                  <a:pt x="2000" y="18479"/>
                </a:moveTo>
                <a:cubicBezTo>
                  <a:pt x="1983" y="18473"/>
                  <a:pt x="1961" y="18466"/>
                  <a:pt x="1944" y="18460"/>
                </a:cubicBezTo>
                <a:lnTo>
                  <a:pt x="1944" y="18463"/>
                </a:lnTo>
                <a:cubicBezTo>
                  <a:pt x="1961" y="18466"/>
                  <a:pt x="1978" y="18473"/>
                  <a:pt x="2000" y="18479"/>
                </a:cubicBezTo>
                <a:cubicBezTo>
                  <a:pt x="2000" y="18479"/>
                  <a:pt x="2000" y="18479"/>
                  <a:pt x="2000" y="18479"/>
                </a:cubicBezTo>
                <a:close/>
                <a:moveTo>
                  <a:pt x="1854" y="18460"/>
                </a:moveTo>
                <a:cubicBezTo>
                  <a:pt x="1845" y="18460"/>
                  <a:pt x="1832" y="18460"/>
                  <a:pt x="1824" y="18460"/>
                </a:cubicBezTo>
                <a:cubicBezTo>
                  <a:pt x="1824" y="18476"/>
                  <a:pt x="1824" y="18489"/>
                  <a:pt x="1824" y="18505"/>
                </a:cubicBezTo>
                <a:lnTo>
                  <a:pt x="1819" y="18502"/>
                </a:lnTo>
                <a:cubicBezTo>
                  <a:pt x="1828" y="18502"/>
                  <a:pt x="1841" y="18502"/>
                  <a:pt x="1849" y="18502"/>
                </a:cubicBezTo>
                <a:cubicBezTo>
                  <a:pt x="1849" y="18502"/>
                  <a:pt x="1845" y="18505"/>
                  <a:pt x="1845" y="18505"/>
                </a:cubicBezTo>
                <a:cubicBezTo>
                  <a:pt x="1849" y="18489"/>
                  <a:pt x="1849" y="18473"/>
                  <a:pt x="1854" y="18460"/>
                </a:cubicBezTo>
                <a:lnTo>
                  <a:pt x="1854" y="18460"/>
                </a:lnTo>
                <a:close/>
                <a:moveTo>
                  <a:pt x="13116" y="18447"/>
                </a:moveTo>
                <a:cubicBezTo>
                  <a:pt x="13120" y="18447"/>
                  <a:pt x="13120" y="18450"/>
                  <a:pt x="13125" y="18450"/>
                </a:cubicBezTo>
                <a:cubicBezTo>
                  <a:pt x="13129" y="18450"/>
                  <a:pt x="13129" y="18447"/>
                  <a:pt x="13133" y="18447"/>
                </a:cubicBezTo>
                <a:cubicBezTo>
                  <a:pt x="13129" y="18447"/>
                  <a:pt x="13125" y="18447"/>
                  <a:pt x="13116" y="18447"/>
                </a:cubicBezTo>
                <a:close/>
                <a:moveTo>
                  <a:pt x="13043" y="18418"/>
                </a:moveTo>
                <a:cubicBezTo>
                  <a:pt x="13043" y="18434"/>
                  <a:pt x="13043" y="18447"/>
                  <a:pt x="13043" y="18463"/>
                </a:cubicBezTo>
                <a:cubicBezTo>
                  <a:pt x="13043" y="18463"/>
                  <a:pt x="13043" y="18463"/>
                  <a:pt x="13043" y="18463"/>
                </a:cubicBezTo>
                <a:cubicBezTo>
                  <a:pt x="13047" y="18447"/>
                  <a:pt x="13047" y="18431"/>
                  <a:pt x="13043" y="18418"/>
                </a:cubicBezTo>
                <a:cubicBezTo>
                  <a:pt x="13047" y="18415"/>
                  <a:pt x="13043" y="18418"/>
                  <a:pt x="13043" y="18418"/>
                </a:cubicBezTo>
                <a:close/>
                <a:moveTo>
                  <a:pt x="12780" y="18415"/>
                </a:moveTo>
                <a:cubicBezTo>
                  <a:pt x="12785" y="18421"/>
                  <a:pt x="12785" y="18428"/>
                  <a:pt x="12789" y="18434"/>
                </a:cubicBezTo>
                <a:cubicBezTo>
                  <a:pt x="12793" y="18428"/>
                  <a:pt x="12802" y="18421"/>
                  <a:pt x="12806" y="18415"/>
                </a:cubicBezTo>
                <a:cubicBezTo>
                  <a:pt x="12806" y="18415"/>
                  <a:pt x="12806" y="18415"/>
                  <a:pt x="12806" y="18415"/>
                </a:cubicBezTo>
                <a:cubicBezTo>
                  <a:pt x="12802" y="18418"/>
                  <a:pt x="12789" y="18418"/>
                  <a:pt x="12780" y="18415"/>
                </a:cubicBezTo>
                <a:cubicBezTo>
                  <a:pt x="12780" y="18418"/>
                  <a:pt x="12780" y="18415"/>
                  <a:pt x="12780" y="18415"/>
                </a:cubicBezTo>
                <a:close/>
                <a:moveTo>
                  <a:pt x="2090" y="18463"/>
                </a:moveTo>
                <a:cubicBezTo>
                  <a:pt x="2103" y="18450"/>
                  <a:pt x="2112" y="18434"/>
                  <a:pt x="2125" y="18421"/>
                </a:cubicBezTo>
                <a:cubicBezTo>
                  <a:pt x="2125" y="18421"/>
                  <a:pt x="2125" y="18418"/>
                  <a:pt x="2125" y="18418"/>
                </a:cubicBezTo>
                <a:cubicBezTo>
                  <a:pt x="2112" y="18434"/>
                  <a:pt x="2099" y="18447"/>
                  <a:pt x="2090" y="18463"/>
                </a:cubicBezTo>
                <a:cubicBezTo>
                  <a:pt x="2090" y="18463"/>
                  <a:pt x="2090" y="18463"/>
                  <a:pt x="2090" y="18463"/>
                </a:cubicBezTo>
                <a:close/>
                <a:moveTo>
                  <a:pt x="13223" y="18415"/>
                </a:moveTo>
                <a:lnTo>
                  <a:pt x="13228" y="18409"/>
                </a:lnTo>
                <a:lnTo>
                  <a:pt x="13223" y="18415"/>
                </a:lnTo>
                <a:lnTo>
                  <a:pt x="13223" y="18415"/>
                </a:lnTo>
                <a:close/>
                <a:moveTo>
                  <a:pt x="13069" y="18373"/>
                </a:moveTo>
                <a:cubicBezTo>
                  <a:pt x="13077" y="18377"/>
                  <a:pt x="13081" y="18380"/>
                  <a:pt x="13081" y="18380"/>
                </a:cubicBezTo>
                <a:cubicBezTo>
                  <a:pt x="13086" y="18380"/>
                  <a:pt x="13077" y="18377"/>
                  <a:pt x="13069" y="18373"/>
                </a:cubicBezTo>
                <a:cubicBezTo>
                  <a:pt x="13073" y="18373"/>
                  <a:pt x="13069" y="18373"/>
                  <a:pt x="13069" y="18373"/>
                </a:cubicBezTo>
                <a:close/>
                <a:moveTo>
                  <a:pt x="12716" y="18370"/>
                </a:moveTo>
                <a:cubicBezTo>
                  <a:pt x="12716" y="18370"/>
                  <a:pt x="12716" y="18367"/>
                  <a:pt x="12716" y="18370"/>
                </a:cubicBezTo>
                <a:cubicBezTo>
                  <a:pt x="12716" y="18367"/>
                  <a:pt x="12716" y="18370"/>
                  <a:pt x="12716" y="18370"/>
                </a:cubicBezTo>
                <a:close/>
                <a:moveTo>
                  <a:pt x="12161" y="18415"/>
                </a:moveTo>
                <a:lnTo>
                  <a:pt x="12166" y="18409"/>
                </a:lnTo>
                <a:lnTo>
                  <a:pt x="12161" y="18415"/>
                </a:lnTo>
                <a:lnTo>
                  <a:pt x="12161" y="18415"/>
                </a:lnTo>
                <a:close/>
                <a:moveTo>
                  <a:pt x="12041" y="18415"/>
                </a:moveTo>
                <a:cubicBezTo>
                  <a:pt x="12041" y="18399"/>
                  <a:pt x="12037" y="18383"/>
                  <a:pt x="12037" y="18367"/>
                </a:cubicBezTo>
                <a:lnTo>
                  <a:pt x="12037" y="18367"/>
                </a:lnTo>
                <a:cubicBezTo>
                  <a:pt x="12037" y="18383"/>
                  <a:pt x="12037" y="18399"/>
                  <a:pt x="12041" y="18415"/>
                </a:cubicBezTo>
                <a:lnTo>
                  <a:pt x="12041" y="18415"/>
                </a:lnTo>
                <a:close/>
                <a:moveTo>
                  <a:pt x="11804" y="18415"/>
                </a:moveTo>
                <a:cubicBezTo>
                  <a:pt x="11804" y="18412"/>
                  <a:pt x="11809" y="18412"/>
                  <a:pt x="11809" y="18409"/>
                </a:cubicBezTo>
                <a:cubicBezTo>
                  <a:pt x="11809" y="18412"/>
                  <a:pt x="11809" y="18415"/>
                  <a:pt x="11804" y="18415"/>
                </a:cubicBezTo>
                <a:lnTo>
                  <a:pt x="11804" y="18415"/>
                </a:lnTo>
                <a:close/>
                <a:moveTo>
                  <a:pt x="9620" y="18373"/>
                </a:moveTo>
                <a:cubicBezTo>
                  <a:pt x="9620" y="18367"/>
                  <a:pt x="9620" y="18357"/>
                  <a:pt x="9620" y="18351"/>
                </a:cubicBezTo>
                <a:cubicBezTo>
                  <a:pt x="9620" y="18351"/>
                  <a:pt x="9624" y="18351"/>
                  <a:pt x="9624" y="18351"/>
                </a:cubicBezTo>
                <a:cubicBezTo>
                  <a:pt x="9616" y="18357"/>
                  <a:pt x="9607" y="18360"/>
                  <a:pt x="9598" y="18367"/>
                </a:cubicBezTo>
                <a:cubicBezTo>
                  <a:pt x="9603" y="18367"/>
                  <a:pt x="9611" y="18370"/>
                  <a:pt x="9620" y="18373"/>
                </a:cubicBezTo>
                <a:lnTo>
                  <a:pt x="9620" y="18373"/>
                </a:lnTo>
                <a:close/>
                <a:moveTo>
                  <a:pt x="12570" y="18332"/>
                </a:moveTo>
                <a:cubicBezTo>
                  <a:pt x="12570" y="18332"/>
                  <a:pt x="12570" y="18332"/>
                  <a:pt x="12570" y="18332"/>
                </a:cubicBezTo>
                <a:cubicBezTo>
                  <a:pt x="12570" y="18332"/>
                  <a:pt x="12570" y="18332"/>
                  <a:pt x="12570" y="18332"/>
                </a:cubicBezTo>
                <a:close/>
                <a:moveTo>
                  <a:pt x="17889" y="18328"/>
                </a:moveTo>
                <a:cubicBezTo>
                  <a:pt x="17893" y="18322"/>
                  <a:pt x="17898" y="18319"/>
                  <a:pt x="17906" y="18312"/>
                </a:cubicBezTo>
                <a:cubicBezTo>
                  <a:pt x="17898" y="18319"/>
                  <a:pt x="17893" y="18322"/>
                  <a:pt x="17889" y="18328"/>
                </a:cubicBezTo>
                <a:cubicBezTo>
                  <a:pt x="17889" y="18325"/>
                  <a:pt x="17889" y="18328"/>
                  <a:pt x="17889" y="18328"/>
                </a:cubicBezTo>
                <a:close/>
                <a:moveTo>
                  <a:pt x="17859" y="18283"/>
                </a:moveTo>
                <a:cubicBezTo>
                  <a:pt x="17850" y="18296"/>
                  <a:pt x="17842" y="18312"/>
                  <a:pt x="17829" y="18325"/>
                </a:cubicBezTo>
                <a:lnTo>
                  <a:pt x="17829" y="18325"/>
                </a:lnTo>
                <a:cubicBezTo>
                  <a:pt x="17838" y="18325"/>
                  <a:pt x="17850" y="18325"/>
                  <a:pt x="17859" y="18325"/>
                </a:cubicBezTo>
                <a:cubicBezTo>
                  <a:pt x="17859" y="18325"/>
                  <a:pt x="17855" y="18328"/>
                  <a:pt x="17855" y="18328"/>
                </a:cubicBezTo>
                <a:cubicBezTo>
                  <a:pt x="17859" y="18312"/>
                  <a:pt x="17859" y="18300"/>
                  <a:pt x="17859" y="18283"/>
                </a:cubicBezTo>
                <a:lnTo>
                  <a:pt x="17859" y="18283"/>
                </a:lnTo>
                <a:close/>
                <a:moveTo>
                  <a:pt x="12544" y="18283"/>
                </a:moveTo>
                <a:cubicBezTo>
                  <a:pt x="12553" y="18300"/>
                  <a:pt x="12561" y="18316"/>
                  <a:pt x="12570" y="18332"/>
                </a:cubicBezTo>
                <a:cubicBezTo>
                  <a:pt x="12570" y="18332"/>
                  <a:pt x="12570" y="18332"/>
                  <a:pt x="12570" y="18332"/>
                </a:cubicBezTo>
                <a:cubicBezTo>
                  <a:pt x="12561" y="18316"/>
                  <a:pt x="12553" y="18300"/>
                  <a:pt x="12544" y="18283"/>
                </a:cubicBezTo>
                <a:lnTo>
                  <a:pt x="12544" y="18283"/>
                </a:lnTo>
                <a:close/>
                <a:moveTo>
                  <a:pt x="12286" y="18309"/>
                </a:moveTo>
                <a:lnTo>
                  <a:pt x="12295" y="18309"/>
                </a:lnTo>
                <a:lnTo>
                  <a:pt x="12290" y="18303"/>
                </a:lnTo>
                <a:lnTo>
                  <a:pt x="12286" y="18309"/>
                </a:lnTo>
                <a:close/>
                <a:moveTo>
                  <a:pt x="11946" y="18332"/>
                </a:moveTo>
                <a:cubicBezTo>
                  <a:pt x="11942" y="18325"/>
                  <a:pt x="11942" y="18319"/>
                  <a:pt x="11938" y="18316"/>
                </a:cubicBezTo>
                <a:cubicBezTo>
                  <a:pt x="11933" y="18319"/>
                  <a:pt x="11929" y="18325"/>
                  <a:pt x="11920" y="18328"/>
                </a:cubicBezTo>
                <a:lnTo>
                  <a:pt x="11920" y="18328"/>
                </a:lnTo>
                <a:cubicBezTo>
                  <a:pt x="11933" y="18325"/>
                  <a:pt x="11942" y="18328"/>
                  <a:pt x="11946" y="18332"/>
                </a:cubicBezTo>
                <a:cubicBezTo>
                  <a:pt x="11946" y="18332"/>
                  <a:pt x="11946" y="18332"/>
                  <a:pt x="11946" y="18332"/>
                </a:cubicBezTo>
                <a:close/>
                <a:moveTo>
                  <a:pt x="17859" y="18283"/>
                </a:moveTo>
                <a:cubicBezTo>
                  <a:pt x="17863" y="18280"/>
                  <a:pt x="17868" y="18277"/>
                  <a:pt x="17876" y="18274"/>
                </a:cubicBezTo>
                <a:cubicBezTo>
                  <a:pt x="17868" y="18277"/>
                  <a:pt x="17863" y="18280"/>
                  <a:pt x="17859" y="18283"/>
                </a:cubicBezTo>
                <a:cubicBezTo>
                  <a:pt x="17855" y="18283"/>
                  <a:pt x="17859" y="18283"/>
                  <a:pt x="17859" y="18283"/>
                </a:cubicBezTo>
                <a:close/>
                <a:moveTo>
                  <a:pt x="12419" y="18239"/>
                </a:moveTo>
                <a:cubicBezTo>
                  <a:pt x="12419" y="18255"/>
                  <a:pt x="12419" y="18271"/>
                  <a:pt x="12419" y="18287"/>
                </a:cubicBezTo>
                <a:lnTo>
                  <a:pt x="12419" y="18287"/>
                </a:lnTo>
                <a:cubicBezTo>
                  <a:pt x="12424" y="18267"/>
                  <a:pt x="12424" y="18255"/>
                  <a:pt x="12419" y="18239"/>
                </a:cubicBezTo>
                <a:cubicBezTo>
                  <a:pt x="12424" y="18239"/>
                  <a:pt x="12419" y="18239"/>
                  <a:pt x="12419" y="18239"/>
                </a:cubicBezTo>
                <a:close/>
                <a:moveTo>
                  <a:pt x="12338" y="18248"/>
                </a:moveTo>
                <a:lnTo>
                  <a:pt x="12329" y="18251"/>
                </a:lnTo>
                <a:lnTo>
                  <a:pt x="12338" y="18255"/>
                </a:lnTo>
                <a:lnTo>
                  <a:pt x="12338" y="18248"/>
                </a:lnTo>
                <a:close/>
                <a:moveTo>
                  <a:pt x="11748" y="18235"/>
                </a:moveTo>
                <a:cubicBezTo>
                  <a:pt x="11757" y="18251"/>
                  <a:pt x="11766" y="18267"/>
                  <a:pt x="11774" y="18283"/>
                </a:cubicBezTo>
                <a:lnTo>
                  <a:pt x="11774" y="18283"/>
                </a:lnTo>
                <a:cubicBezTo>
                  <a:pt x="11766" y="18267"/>
                  <a:pt x="11761" y="18251"/>
                  <a:pt x="11748" y="18235"/>
                </a:cubicBezTo>
                <a:lnTo>
                  <a:pt x="11748" y="18235"/>
                </a:lnTo>
                <a:close/>
                <a:moveTo>
                  <a:pt x="9530" y="18239"/>
                </a:moveTo>
                <a:cubicBezTo>
                  <a:pt x="9521" y="18239"/>
                  <a:pt x="9508" y="18239"/>
                  <a:pt x="9499" y="18239"/>
                </a:cubicBezTo>
                <a:cubicBezTo>
                  <a:pt x="9499" y="18239"/>
                  <a:pt x="9499" y="18242"/>
                  <a:pt x="9499" y="18242"/>
                </a:cubicBezTo>
                <a:cubicBezTo>
                  <a:pt x="9512" y="18242"/>
                  <a:pt x="9521" y="18242"/>
                  <a:pt x="9530" y="18239"/>
                </a:cubicBezTo>
                <a:lnTo>
                  <a:pt x="9530" y="18239"/>
                </a:lnTo>
                <a:close/>
                <a:moveTo>
                  <a:pt x="13073" y="18197"/>
                </a:moveTo>
                <a:cubicBezTo>
                  <a:pt x="13073" y="18200"/>
                  <a:pt x="13069" y="18200"/>
                  <a:pt x="13069" y="18203"/>
                </a:cubicBezTo>
                <a:cubicBezTo>
                  <a:pt x="13069" y="18200"/>
                  <a:pt x="13073" y="18200"/>
                  <a:pt x="13073" y="18197"/>
                </a:cubicBezTo>
                <a:lnTo>
                  <a:pt x="13073" y="18197"/>
                </a:lnTo>
                <a:close/>
                <a:moveTo>
                  <a:pt x="12987" y="18194"/>
                </a:moveTo>
                <a:cubicBezTo>
                  <a:pt x="12987" y="18210"/>
                  <a:pt x="12987" y="18226"/>
                  <a:pt x="12987" y="18239"/>
                </a:cubicBezTo>
                <a:cubicBezTo>
                  <a:pt x="12987" y="18239"/>
                  <a:pt x="12983" y="18239"/>
                  <a:pt x="12983" y="18239"/>
                </a:cubicBezTo>
                <a:cubicBezTo>
                  <a:pt x="13008" y="18226"/>
                  <a:pt x="13021" y="18210"/>
                  <a:pt x="12987" y="18194"/>
                </a:cubicBezTo>
                <a:lnTo>
                  <a:pt x="12987" y="18194"/>
                </a:lnTo>
                <a:close/>
                <a:moveTo>
                  <a:pt x="11598" y="18239"/>
                </a:moveTo>
                <a:cubicBezTo>
                  <a:pt x="11594" y="18235"/>
                  <a:pt x="11594" y="18235"/>
                  <a:pt x="11589" y="18232"/>
                </a:cubicBezTo>
                <a:cubicBezTo>
                  <a:pt x="11594" y="18235"/>
                  <a:pt x="11594" y="18239"/>
                  <a:pt x="11598" y="18239"/>
                </a:cubicBezTo>
                <a:lnTo>
                  <a:pt x="11598" y="18239"/>
                </a:lnTo>
                <a:close/>
                <a:moveTo>
                  <a:pt x="9650" y="18194"/>
                </a:moveTo>
                <a:cubicBezTo>
                  <a:pt x="9650" y="18203"/>
                  <a:pt x="9650" y="18210"/>
                  <a:pt x="9650" y="18219"/>
                </a:cubicBezTo>
                <a:cubicBezTo>
                  <a:pt x="9650" y="18219"/>
                  <a:pt x="9646" y="18216"/>
                  <a:pt x="9646" y="18216"/>
                </a:cubicBezTo>
                <a:cubicBezTo>
                  <a:pt x="9659" y="18213"/>
                  <a:pt x="9667" y="18210"/>
                  <a:pt x="9693" y="18206"/>
                </a:cubicBezTo>
                <a:cubicBezTo>
                  <a:pt x="9671" y="18200"/>
                  <a:pt x="9659" y="18200"/>
                  <a:pt x="9650" y="18194"/>
                </a:cubicBezTo>
                <a:lnTo>
                  <a:pt x="9650" y="18194"/>
                </a:lnTo>
                <a:close/>
                <a:moveTo>
                  <a:pt x="9650" y="18152"/>
                </a:moveTo>
                <a:cubicBezTo>
                  <a:pt x="9650" y="18162"/>
                  <a:pt x="9650" y="18168"/>
                  <a:pt x="9650" y="18178"/>
                </a:cubicBezTo>
                <a:cubicBezTo>
                  <a:pt x="9650" y="18178"/>
                  <a:pt x="9646" y="18178"/>
                  <a:pt x="9646" y="18178"/>
                </a:cubicBezTo>
                <a:cubicBezTo>
                  <a:pt x="9654" y="18174"/>
                  <a:pt x="9659" y="18168"/>
                  <a:pt x="9667" y="18165"/>
                </a:cubicBezTo>
                <a:cubicBezTo>
                  <a:pt x="9663" y="18158"/>
                  <a:pt x="9654" y="18155"/>
                  <a:pt x="9650" y="18152"/>
                </a:cubicBezTo>
                <a:lnTo>
                  <a:pt x="9650" y="18152"/>
                </a:lnTo>
                <a:close/>
                <a:moveTo>
                  <a:pt x="1884" y="18200"/>
                </a:moveTo>
                <a:cubicBezTo>
                  <a:pt x="1884" y="18197"/>
                  <a:pt x="1884" y="18197"/>
                  <a:pt x="1884" y="18200"/>
                </a:cubicBezTo>
                <a:cubicBezTo>
                  <a:pt x="1884" y="18197"/>
                  <a:pt x="1884" y="18200"/>
                  <a:pt x="1884" y="18200"/>
                </a:cubicBezTo>
                <a:close/>
                <a:moveTo>
                  <a:pt x="1824" y="18152"/>
                </a:moveTo>
                <a:cubicBezTo>
                  <a:pt x="1828" y="18145"/>
                  <a:pt x="1828" y="18139"/>
                  <a:pt x="1824" y="18149"/>
                </a:cubicBezTo>
                <a:cubicBezTo>
                  <a:pt x="1836" y="18142"/>
                  <a:pt x="1828" y="18149"/>
                  <a:pt x="1824" y="18152"/>
                </a:cubicBezTo>
                <a:cubicBezTo>
                  <a:pt x="1819" y="18152"/>
                  <a:pt x="1824" y="18152"/>
                  <a:pt x="1824" y="18152"/>
                </a:cubicBezTo>
                <a:close/>
                <a:moveTo>
                  <a:pt x="11865" y="18065"/>
                </a:moveTo>
                <a:cubicBezTo>
                  <a:pt x="11865" y="18068"/>
                  <a:pt x="11860" y="18068"/>
                  <a:pt x="11860" y="18072"/>
                </a:cubicBezTo>
                <a:cubicBezTo>
                  <a:pt x="11860" y="18068"/>
                  <a:pt x="11860" y="18065"/>
                  <a:pt x="11865" y="18065"/>
                </a:cubicBezTo>
                <a:lnTo>
                  <a:pt x="11865" y="18065"/>
                </a:lnTo>
                <a:close/>
                <a:moveTo>
                  <a:pt x="11779" y="18059"/>
                </a:moveTo>
                <a:cubicBezTo>
                  <a:pt x="11779" y="18075"/>
                  <a:pt x="11774" y="18091"/>
                  <a:pt x="11774" y="18107"/>
                </a:cubicBezTo>
                <a:lnTo>
                  <a:pt x="11774" y="18107"/>
                </a:lnTo>
                <a:cubicBezTo>
                  <a:pt x="11779" y="18091"/>
                  <a:pt x="11779" y="18075"/>
                  <a:pt x="11779" y="18059"/>
                </a:cubicBezTo>
                <a:cubicBezTo>
                  <a:pt x="11783" y="18059"/>
                  <a:pt x="11779" y="18059"/>
                  <a:pt x="11779" y="18059"/>
                </a:cubicBezTo>
                <a:close/>
                <a:moveTo>
                  <a:pt x="11512" y="18065"/>
                </a:moveTo>
                <a:cubicBezTo>
                  <a:pt x="11512" y="18065"/>
                  <a:pt x="11516" y="18068"/>
                  <a:pt x="11516" y="18068"/>
                </a:cubicBezTo>
                <a:cubicBezTo>
                  <a:pt x="11516" y="18065"/>
                  <a:pt x="11512" y="18065"/>
                  <a:pt x="11512" y="18065"/>
                </a:cubicBezTo>
                <a:lnTo>
                  <a:pt x="11512" y="18065"/>
                </a:lnTo>
                <a:close/>
                <a:moveTo>
                  <a:pt x="11306" y="18059"/>
                </a:moveTo>
                <a:cubicBezTo>
                  <a:pt x="11306" y="18062"/>
                  <a:pt x="11310" y="18065"/>
                  <a:pt x="11310" y="18065"/>
                </a:cubicBezTo>
                <a:cubicBezTo>
                  <a:pt x="11310" y="18065"/>
                  <a:pt x="11310" y="18062"/>
                  <a:pt x="11306" y="18059"/>
                </a:cubicBezTo>
                <a:cubicBezTo>
                  <a:pt x="11310" y="18059"/>
                  <a:pt x="11306" y="18059"/>
                  <a:pt x="11306" y="18059"/>
                </a:cubicBezTo>
                <a:close/>
                <a:moveTo>
                  <a:pt x="9560" y="18040"/>
                </a:moveTo>
                <a:cubicBezTo>
                  <a:pt x="9551" y="18040"/>
                  <a:pt x="9542" y="18040"/>
                  <a:pt x="9530" y="18040"/>
                </a:cubicBezTo>
                <a:cubicBezTo>
                  <a:pt x="9530" y="18040"/>
                  <a:pt x="9530" y="18036"/>
                  <a:pt x="9530" y="18036"/>
                </a:cubicBezTo>
                <a:cubicBezTo>
                  <a:pt x="9530" y="18052"/>
                  <a:pt x="9530" y="18068"/>
                  <a:pt x="9530" y="18084"/>
                </a:cubicBezTo>
                <a:cubicBezTo>
                  <a:pt x="9530" y="18084"/>
                  <a:pt x="9530" y="18081"/>
                  <a:pt x="9530" y="18081"/>
                </a:cubicBezTo>
                <a:cubicBezTo>
                  <a:pt x="9538" y="18081"/>
                  <a:pt x="9551" y="18081"/>
                  <a:pt x="9560" y="18081"/>
                </a:cubicBezTo>
                <a:cubicBezTo>
                  <a:pt x="9560" y="18081"/>
                  <a:pt x="9560" y="18081"/>
                  <a:pt x="9560" y="18081"/>
                </a:cubicBezTo>
                <a:cubicBezTo>
                  <a:pt x="9560" y="18072"/>
                  <a:pt x="9555" y="18056"/>
                  <a:pt x="9560" y="18040"/>
                </a:cubicBezTo>
                <a:lnTo>
                  <a:pt x="9560" y="18040"/>
                </a:lnTo>
                <a:close/>
                <a:moveTo>
                  <a:pt x="12307" y="18020"/>
                </a:moveTo>
                <a:cubicBezTo>
                  <a:pt x="12316" y="18036"/>
                  <a:pt x="12325" y="18052"/>
                  <a:pt x="12329" y="18065"/>
                </a:cubicBezTo>
                <a:cubicBezTo>
                  <a:pt x="12329" y="18065"/>
                  <a:pt x="12333" y="18065"/>
                  <a:pt x="12333" y="18065"/>
                </a:cubicBezTo>
                <a:cubicBezTo>
                  <a:pt x="12325" y="18049"/>
                  <a:pt x="12316" y="18036"/>
                  <a:pt x="12307" y="18020"/>
                </a:cubicBezTo>
                <a:lnTo>
                  <a:pt x="12307" y="18020"/>
                </a:lnTo>
                <a:close/>
                <a:moveTo>
                  <a:pt x="11512" y="18062"/>
                </a:moveTo>
                <a:cubicBezTo>
                  <a:pt x="11499" y="18062"/>
                  <a:pt x="11490" y="18062"/>
                  <a:pt x="11478" y="18062"/>
                </a:cubicBezTo>
                <a:lnTo>
                  <a:pt x="11478" y="18062"/>
                </a:lnTo>
                <a:cubicBezTo>
                  <a:pt x="11490" y="18062"/>
                  <a:pt x="11499" y="18065"/>
                  <a:pt x="11512" y="18062"/>
                </a:cubicBezTo>
                <a:cubicBezTo>
                  <a:pt x="11512" y="18065"/>
                  <a:pt x="11512" y="18062"/>
                  <a:pt x="11512" y="18062"/>
                </a:cubicBezTo>
                <a:close/>
                <a:moveTo>
                  <a:pt x="14023" y="17969"/>
                </a:moveTo>
                <a:cubicBezTo>
                  <a:pt x="14015" y="17969"/>
                  <a:pt x="14010" y="17966"/>
                  <a:pt x="14002" y="17966"/>
                </a:cubicBezTo>
                <a:cubicBezTo>
                  <a:pt x="14010" y="17969"/>
                  <a:pt x="14019" y="17969"/>
                  <a:pt x="14023" y="17969"/>
                </a:cubicBezTo>
                <a:lnTo>
                  <a:pt x="14023" y="17969"/>
                </a:lnTo>
                <a:close/>
                <a:moveTo>
                  <a:pt x="12931" y="17979"/>
                </a:moveTo>
                <a:cubicBezTo>
                  <a:pt x="12931" y="17979"/>
                  <a:pt x="12931" y="17979"/>
                  <a:pt x="12931" y="17979"/>
                </a:cubicBezTo>
                <a:cubicBezTo>
                  <a:pt x="12931" y="17979"/>
                  <a:pt x="12931" y="17979"/>
                  <a:pt x="12931" y="17979"/>
                </a:cubicBezTo>
                <a:close/>
                <a:moveTo>
                  <a:pt x="11830" y="17979"/>
                </a:moveTo>
                <a:lnTo>
                  <a:pt x="11826" y="17972"/>
                </a:lnTo>
                <a:cubicBezTo>
                  <a:pt x="11826" y="17969"/>
                  <a:pt x="11826" y="17979"/>
                  <a:pt x="11830" y="17979"/>
                </a:cubicBezTo>
                <a:cubicBezTo>
                  <a:pt x="11830" y="17979"/>
                  <a:pt x="11830" y="17979"/>
                  <a:pt x="11830" y="17979"/>
                </a:cubicBezTo>
                <a:close/>
                <a:moveTo>
                  <a:pt x="11241" y="17975"/>
                </a:moveTo>
                <a:lnTo>
                  <a:pt x="11228" y="17975"/>
                </a:lnTo>
                <a:lnTo>
                  <a:pt x="11215" y="17979"/>
                </a:lnTo>
                <a:lnTo>
                  <a:pt x="11220" y="17979"/>
                </a:lnTo>
                <a:cubicBezTo>
                  <a:pt x="11228" y="17979"/>
                  <a:pt x="11237" y="17975"/>
                  <a:pt x="11241" y="17975"/>
                </a:cubicBezTo>
                <a:lnTo>
                  <a:pt x="11241" y="17975"/>
                </a:lnTo>
                <a:close/>
                <a:moveTo>
                  <a:pt x="12338" y="17911"/>
                </a:moveTo>
                <a:cubicBezTo>
                  <a:pt x="12342" y="17911"/>
                  <a:pt x="12342" y="17911"/>
                  <a:pt x="12338" y="17911"/>
                </a:cubicBezTo>
                <a:cubicBezTo>
                  <a:pt x="12342" y="17911"/>
                  <a:pt x="12338" y="17911"/>
                  <a:pt x="12338" y="17911"/>
                </a:cubicBezTo>
                <a:close/>
                <a:moveTo>
                  <a:pt x="4348" y="17921"/>
                </a:moveTo>
                <a:cubicBezTo>
                  <a:pt x="4343" y="17924"/>
                  <a:pt x="4339" y="17927"/>
                  <a:pt x="4339" y="17927"/>
                </a:cubicBezTo>
                <a:cubicBezTo>
                  <a:pt x="4343" y="17930"/>
                  <a:pt x="4348" y="17934"/>
                  <a:pt x="4352" y="17937"/>
                </a:cubicBezTo>
                <a:cubicBezTo>
                  <a:pt x="4352" y="17934"/>
                  <a:pt x="4356" y="17930"/>
                  <a:pt x="4356" y="17927"/>
                </a:cubicBezTo>
                <a:cubicBezTo>
                  <a:pt x="4352" y="17927"/>
                  <a:pt x="4348" y="17924"/>
                  <a:pt x="4348" y="17921"/>
                </a:cubicBezTo>
                <a:close/>
                <a:moveTo>
                  <a:pt x="12187" y="17885"/>
                </a:moveTo>
                <a:cubicBezTo>
                  <a:pt x="12178" y="17885"/>
                  <a:pt x="12170" y="17885"/>
                  <a:pt x="12157" y="17885"/>
                </a:cubicBezTo>
                <a:lnTo>
                  <a:pt x="12153" y="17885"/>
                </a:lnTo>
                <a:cubicBezTo>
                  <a:pt x="12170" y="17889"/>
                  <a:pt x="12178" y="17889"/>
                  <a:pt x="12187" y="17885"/>
                </a:cubicBezTo>
                <a:lnTo>
                  <a:pt x="12187" y="17885"/>
                </a:lnTo>
                <a:close/>
                <a:moveTo>
                  <a:pt x="11387" y="17885"/>
                </a:moveTo>
                <a:cubicBezTo>
                  <a:pt x="11379" y="17885"/>
                  <a:pt x="11374" y="17885"/>
                  <a:pt x="11366" y="17885"/>
                </a:cubicBezTo>
                <a:lnTo>
                  <a:pt x="11366" y="17885"/>
                </a:lnTo>
                <a:cubicBezTo>
                  <a:pt x="11370" y="17889"/>
                  <a:pt x="11379" y="17889"/>
                  <a:pt x="11387" y="17885"/>
                </a:cubicBezTo>
                <a:lnTo>
                  <a:pt x="11387" y="17885"/>
                </a:lnTo>
                <a:close/>
                <a:moveTo>
                  <a:pt x="11151" y="17927"/>
                </a:moveTo>
                <a:cubicBezTo>
                  <a:pt x="11155" y="17911"/>
                  <a:pt x="11159" y="17898"/>
                  <a:pt x="11164" y="17882"/>
                </a:cubicBezTo>
                <a:lnTo>
                  <a:pt x="11164" y="17885"/>
                </a:lnTo>
                <a:cubicBezTo>
                  <a:pt x="11155" y="17898"/>
                  <a:pt x="11151" y="17911"/>
                  <a:pt x="11151" y="17927"/>
                </a:cubicBezTo>
                <a:cubicBezTo>
                  <a:pt x="11151" y="17927"/>
                  <a:pt x="11151" y="17927"/>
                  <a:pt x="11151" y="17927"/>
                </a:cubicBezTo>
                <a:close/>
                <a:moveTo>
                  <a:pt x="12157" y="17889"/>
                </a:moveTo>
                <a:cubicBezTo>
                  <a:pt x="12157" y="17882"/>
                  <a:pt x="12157" y="17873"/>
                  <a:pt x="12157" y="17866"/>
                </a:cubicBezTo>
                <a:cubicBezTo>
                  <a:pt x="12157" y="17866"/>
                  <a:pt x="12161" y="17866"/>
                  <a:pt x="12161" y="17866"/>
                </a:cubicBezTo>
                <a:cubicBezTo>
                  <a:pt x="12140" y="17873"/>
                  <a:pt x="12123" y="17879"/>
                  <a:pt x="12101" y="17889"/>
                </a:cubicBezTo>
                <a:lnTo>
                  <a:pt x="12101" y="17889"/>
                </a:lnTo>
                <a:cubicBezTo>
                  <a:pt x="12118" y="17885"/>
                  <a:pt x="12140" y="17885"/>
                  <a:pt x="12157" y="17889"/>
                </a:cubicBezTo>
                <a:lnTo>
                  <a:pt x="12157" y="17889"/>
                </a:lnTo>
                <a:close/>
                <a:moveTo>
                  <a:pt x="4275" y="17911"/>
                </a:moveTo>
                <a:cubicBezTo>
                  <a:pt x="4275" y="17902"/>
                  <a:pt x="4275" y="17889"/>
                  <a:pt x="4275" y="17905"/>
                </a:cubicBezTo>
                <a:cubicBezTo>
                  <a:pt x="4288" y="17892"/>
                  <a:pt x="4279" y="17902"/>
                  <a:pt x="4275" y="17911"/>
                </a:cubicBezTo>
                <a:cubicBezTo>
                  <a:pt x="4275" y="17908"/>
                  <a:pt x="4275" y="17911"/>
                  <a:pt x="4275" y="17911"/>
                </a:cubicBezTo>
                <a:close/>
                <a:moveTo>
                  <a:pt x="12931" y="17892"/>
                </a:moveTo>
                <a:cubicBezTo>
                  <a:pt x="12931" y="17892"/>
                  <a:pt x="12935" y="17892"/>
                  <a:pt x="12931" y="17892"/>
                </a:cubicBezTo>
                <a:lnTo>
                  <a:pt x="12931" y="17892"/>
                </a:lnTo>
                <a:close/>
                <a:moveTo>
                  <a:pt x="11392" y="17885"/>
                </a:moveTo>
                <a:cubicBezTo>
                  <a:pt x="11400" y="17885"/>
                  <a:pt x="11413" y="17885"/>
                  <a:pt x="11422" y="17885"/>
                </a:cubicBezTo>
                <a:lnTo>
                  <a:pt x="11422" y="17885"/>
                </a:lnTo>
                <a:cubicBezTo>
                  <a:pt x="11409" y="17885"/>
                  <a:pt x="11400" y="17885"/>
                  <a:pt x="11392" y="17885"/>
                </a:cubicBezTo>
                <a:cubicBezTo>
                  <a:pt x="11387" y="17885"/>
                  <a:pt x="11392" y="17885"/>
                  <a:pt x="11392" y="17885"/>
                </a:cubicBezTo>
                <a:close/>
                <a:moveTo>
                  <a:pt x="11366" y="17885"/>
                </a:moveTo>
                <a:cubicBezTo>
                  <a:pt x="11353" y="17885"/>
                  <a:pt x="11344" y="17885"/>
                  <a:pt x="11331" y="17885"/>
                </a:cubicBezTo>
                <a:lnTo>
                  <a:pt x="11331" y="17885"/>
                </a:lnTo>
                <a:cubicBezTo>
                  <a:pt x="11344" y="17885"/>
                  <a:pt x="11353" y="17889"/>
                  <a:pt x="11366" y="17885"/>
                </a:cubicBezTo>
                <a:cubicBezTo>
                  <a:pt x="11361" y="17889"/>
                  <a:pt x="11366" y="17885"/>
                  <a:pt x="11366" y="17885"/>
                </a:cubicBezTo>
                <a:close/>
                <a:moveTo>
                  <a:pt x="11245" y="17863"/>
                </a:moveTo>
                <a:lnTo>
                  <a:pt x="11232" y="17860"/>
                </a:lnTo>
                <a:cubicBezTo>
                  <a:pt x="11232" y="17860"/>
                  <a:pt x="11241" y="17866"/>
                  <a:pt x="11245" y="17863"/>
                </a:cubicBezTo>
                <a:cubicBezTo>
                  <a:pt x="11241" y="17866"/>
                  <a:pt x="11245" y="17863"/>
                  <a:pt x="11245" y="17863"/>
                </a:cubicBezTo>
                <a:close/>
                <a:moveTo>
                  <a:pt x="9327" y="17889"/>
                </a:moveTo>
                <a:cubicBezTo>
                  <a:pt x="9332" y="17882"/>
                  <a:pt x="9340" y="17876"/>
                  <a:pt x="9345" y="17869"/>
                </a:cubicBezTo>
                <a:cubicBezTo>
                  <a:pt x="9340" y="17869"/>
                  <a:pt x="9336" y="17866"/>
                  <a:pt x="9336" y="17866"/>
                </a:cubicBezTo>
                <a:cubicBezTo>
                  <a:pt x="9332" y="17873"/>
                  <a:pt x="9327" y="17879"/>
                  <a:pt x="9323" y="17885"/>
                </a:cubicBezTo>
                <a:cubicBezTo>
                  <a:pt x="9323" y="17885"/>
                  <a:pt x="9327" y="17889"/>
                  <a:pt x="9327" y="17889"/>
                </a:cubicBezTo>
                <a:close/>
                <a:moveTo>
                  <a:pt x="12338" y="17844"/>
                </a:moveTo>
                <a:cubicBezTo>
                  <a:pt x="12338" y="17828"/>
                  <a:pt x="12338" y="17815"/>
                  <a:pt x="12338" y="17799"/>
                </a:cubicBezTo>
                <a:cubicBezTo>
                  <a:pt x="12338" y="17799"/>
                  <a:pt x="12338" y="17799"/>
                  <a:pt x="12338" y="17799"/>
                </a:cubicBezTo>
                <a:cubicBezTo>
                  <a:pt x="12333" y="17812"/>
                  <a:pt x="12333" y="17828"/>
                  <a:pt x="12338" y="17844"/>
                </a:cubicBezTo>
                <a:cubicBezTo>
                  <a:pt x="12333" y="17844"/>
                  <a:pt x="12338" y="17844"/>
                  <a:pt x="12338" y="17844"/>
                </a:cubicBezTo>
                <a:close/>
                <a:moveTo>
                  <a:pt x="12221" y="17799"/>
                </a:moveTo>
                <a:cubicBezTo>
                  <a:pt x="12226" y="17799"/>
                  <a:pt x="12230" y="17802"/>
                  <a:pt x="12234" y="17802"/>
                </a:cubicBezTo>
                <a:cubicBezTo>
                  <a:pt x="12230" y="17799"/>
                  <a:pt x="12226" y="17799"/>
                  <a:pt x="12221" y="17799"/>
                </a:cubicBezTo>
                <a:cubicBezTo>
                  <a:pt x="12221" y="17796"/>
                  <a:pt x="12221" y="17799"/>
                  <a:pt x="12221" y="17799"/>
                </a:cubicBezTo>
                <a:close/>
                <a:moveTo>
                  <a:pt x="9117" y="17821"/>
                </a:moveTo>
                <a:cubicBezTo>
                  <a:pt x="9117" y="17805"/>
                  <a:pt x="9117" y="17792"/>
                  <a:pt x="9117" y="17776"/>
                </a:cubicBezTo>
                <a:cubicBezTo>
                  <a:pt x="9117" y="17776"/>
                  <a:pt x="9117" y="17776"/>
                  <a:pt x="9117" y="17776"/>
                </a:cubicBezTo>
                <a:cubicBezTo>
                  <a:pt x="9112" y="17789"/>
                  <a:pt x="9117" y="17805"/>
                  <a:pt x="9117" y="17821"/>
                </a:cubicBezTo>
                <a:lnTo>
                  <a:pt x="9117" y="17821"/>
                </a:lnTo>
                <a:close/>
                <a:moveTo>
                  <a:pt x="14668" y="17751"/>
                </a:moveTo>
                <a:cubicBezTo>
                  <a:pt x="14668" y="17757"/>
                  <a:pt x="14664" y="17764"/>
                  <a:pt x="14664" y="17767"/>
                </a:cubicBezTo>
                <a:cubicBezTo>
                  <a:pt x="14664" y="17764"/>
                  <a:pt x="14668" y="17757"/>
                  <a:pt x="14668" y="17751"/>
                </a:cubicBezTo>
                <a:cubicBezTo>
                  <a:pt x="14668" y="17754"/>
                  <a:pt x="14668" y="17751"/>
                  <a:pt x="14668" y="17751"/>
                </a:cubicBezTo>
                <a:close/>
                <a:moveTo>
                  <a:pt x="12866" y="17799"/>
                </a:moveTo>
                <a:cubicBezTo>
                  <a:pt x="12875" y="17799"/>
                  <a:pt x="12888" y="17799"/>
                  <a:pt x="12897" y="17799"/>
                </a:cubicBezTo>
                <a:cubicBezTo>
                  <a:pt x="12897" y="17799"/>
                  <a:pt x="12897" y="17799"/>
                  <a:pt x="12897" y="17799"/>
                </a:cubicBezTo>
                <a:cubicBezTo>
                  <a:pt x="12888" y="17792"/>
                  <a:pt x="12884" y="17789"/>
                  <a:pt x="12875" y="17783"/>
                </a:cubicBezTo>
                <a:cubicBezTo>
                  <a:pt x="12875" y="17789"/>
                  <a:pt x="12871" y="17792"/>
                  <a:pt x="12866" y="17799"/>
                </a:cubicBezTo>
                <a:lnTo>
                  <a:pt x="12866" y="17799"/>
                </a:lnTo>
                <a:close/>
                <a:moveTo>
                  <a:pt x="7934" y="17757"/>
                </a:moveTo>
                <a:cubicBezTo>
                  <a:pt x="7943" y="17760"/>
                  <a:pt x="7947" y="17767"/>
                  <a:pt x="7934" y="17757"/>
                </a:cubicBezTo>
                <a:cubicBezTo>
                  <a:pt x="7943" y="17770"/>
                  <a:pt x="7938" y="17760"/>
                  <a:pt x="7934" y="17757"/>
                </a:cubicBezTo>
                <a:cubicBezTo>
                  <a:pt x="7938" y="17754"/>
                  <a:pt x="7934" y="17757"/>
                  <a:pt x="7934" y="17757"/>
                </a:cubicBezTo>
                <a:close/>
                <a:moveTo>
                  <a:pt x="4477" y="17780"/>
                </a:moveTo>
                <a:cubicBezTo>
                  <a:pt x="4472" y="17770"/>
                  <a:pt x="4464" y="17760"/>
                  <a:pt x="4477" y="17780"/>
                </a:cubicBezTo>
                <a:cubicBezTo>
                  <a:pt x="4477" y="17760"/>
                  <a:pt x="4477" y="17770"/>
                  <a:pt x="4477" y="17780"/>
                </a:cubicBezTo>
                <a:cubicBezTo>
                  <a:pt x="4477" y="17780"/>
                  <a:pt x="4477" y="17780"/>
                  <a:pt x="4477" y="17780"/>
                </a:cubicBezTo>
                <a:close/>
                <a:moveTo>
                  <a:pt x="14535" y="17731"/>
                </a:moveTo>
                <a:lnTo>
                  <a:pt x="14539" y="17738"/>
                </a:lnTo>
                <a:lnTo>
                  <a:pt x="14544" y="17731"/>
                </a:lnTo>
                <a:lnTo>
                  <a:pt x="14535" y="17731"/>
                </a:lnTo>
                <a:close/>
                <a:moveTo>
                  <a:pt x="12217" y="17709"/>
                </a:moveTo>
                <a:cubicBezTo>
                  <a:pt x="12209" y="17709"/>
                  <a:pt x="12200" y="17709"/>
                  <a:pt x="12191" y="17709"/>
                </a:cubicBezTo>
                <a:lnTo>
                  <a:pt x="12191" y="17709"/>
                </a:lnTo>
                <a:cubicBezTo>
                  <a:pt x="12200" y="17712"/>
                  <a:pt x="12209" y="17712"/>
                  <a:pt x="12217" y="17709"/>
                </a:cubicBezTo>
                <a:cubicBezTo>
                  <a:pt x="12221" y="17712"/>
                  <a:pt x="12217" y="17709"/>
                  <a:pt x="12217" y="17709"/>
                </a:cubicBezTo>
                <a:close/>
                <a:moveTo>
                  <a:pt x="9117" y="17757"/>
                </a:moveTo>
                <a:cubicBezTo>
                  <a:pt x="9112" y="17751"/>
                  <a:pt x="9108" y="17747"/>
                  <a:pt x="9108" y="17741"/>
                </a:cubicBezTo>
                <a:cubicBezTo>
                  <a:pt x="9108" y="17747"/>
                  <a:pt x="9112" y="17751"/>
                  <a:pt x="9117" y="17757"/>
                </a:cubicBezTo>
                <a:cubicBezTo>
                  <a:pt x="9117" y="17757"/>
                  <a:pt x="9117" y="17757"/>
                  <a:pt x="9117" y="17757"/>
                </a:cubicBezTo>
                <a:close/>
                <a:moveTo>
                  <a:pt x="1613" y="5898"/>
                </a:moveTo>
                <a:cubicBezTo>
                  <a:pt x="1634" y="5904"/>
                  <a:pt x="1656" y="5911"/>
                  <a:pt x="1677" y="5917"/>
                </a:cubicBezTo>
                <a:cubicBezTo>
                  <a:pt x="1677" y="5917"/>
                  <a:pt x="1677" y="5917"/>
                  <a:pt x="1677" y="5917"/>
                </a:cubicBezTo>
                <a:cubicBezTo>
                  <a:pt x="1652" y="5911"/>
                  <a:pt x="1634" y="5904"/>
                  <a:pt x="1613" y="5898"/>
                </a:cubicBezTo>
                <a:cubicBezTo>
                  <a:pt x="1613" y="5898"/>
                  <a:pt x="1613" y="5898"/>
                  <a:pt x="1613" y="5898"/>
                </a:cubicBezTo>
                <a:close/>
                <a:moveTo>
                  <a:pt x="12806" y="17667"/>
                </a:moveTo>
                <a:cubicBezTo>
                  <a:pt x="12815" y="17670"/>
                  <a:pt x="12819" y="17674"/>
                  <a:pt x="12828" y="17680"/>
                </a:cubicBezTo>
                <a:cubicBezTo>
                  <a:pt x="12823" y="17674"/>
                  <a:pt x="12815" y="17670"/>
                  <a:pt x="12806" y="17667"/>
                </a:cubicBezTo>
                <a:cubicBezTo>
                  <a:pt x="12811" y="17667"/>
                  <a:pt x="12806" y="17667"/>
                  <a:pt x="12806" y="17667"/>
                </a:cubicBezTo>
                <a:close/>
                <a:moveTo>
                  <a:pt x="12011" y="17667"/>
                </a:moveTo>
                <a:cubicBezTo>
                  <a:pt x="12015" y="17667"/>
                  <a:pt x="12015" y="17670"/>
                  <a:pt x="12019" y="17670"/>
                </a:cubicBezTo>
                <a:cubicBezTo>
                  <a:pt x="12019" y="17670"/>
                  <a:pt x="12015" y="17667"/>
                  <a:pt x="12011" y="17667"/>
                </a:cubicBezTo>
                <a:lnTo>
                  <a:pt x="12011" y="17667"/>
                </a:lnTo>
                <a:close/>
                <a:moveTo>
                  <a:pt x="11456" y="17715"/>
                </a:moveTo>
                <a:cubicBezTo>
                  <a:pt x="11460" y="17715"/>
                  <a:pt x="11469" y="17715"/>
                  <a:pt x="11473" y="17715"/>
                </a:cubicBezTo>
                <a:lnTo>
                  <a:pt x="11473" y="17715"/>
                </a:lnTo>
                <a:lnTo>
                  <a:pt x="11460" y="17712"/>
                </a:lnTo>
                <a:cubicBezTo>
                  <a:pt x="11465" y="17709"/>
                  <a:pt x="11456" y="17715"/>
                  <a:pt x="11456" y="17715"/>
                </a:cubicBezTo>
                <a:cubicBezTo>
                  <a:pt x="11456" y="17715"/>
                  <a:pt x="11456" y="17715"/>
                  <a:pt x="11456" y="17715"/>
                </a:cubicBezTo>
                <a:close/>
                <a:moveTo>
                  <a:pt x="12806" y="17622"/>
                </a:moveTo>
                <a:cubicBezTo>
                  <a:pt x="12798" y="17622"/>
                  <a:pt x="12785" y="17622"/>
                  <a:pt x="12776" y="17622"/>
                </a:cubicBezTo>
                <a:cubicBezTo>
                  <a:pt x="12776" y="17622"/>
                  <a:pt x="12780" y="17619"/>
                  <a:pt x="12780" y="17619"/>
                </a:cubicBezTo>
                <a:cubicBezTo>
                  <a:pt x="12780" y="17635"/>
                  <a:pt x="12780" y="17651"/>
                  <a:pt x="12780" y="17664"/>
                </a:cubicBezTo>
                <a:cubicBezTo>
                  <a:pt x="12780" y="17664"/>
                  <a:pt x="12776" y="17661"/>
                  <a:pt x="12776" y="17661"/>
                </a:cubicBezTo>
                <a:cubicBezTo>
                  <a:pt x="12785" y="17661"/>
                  <a:pt x="12798" y="17661"/>
                  <a:pt x="12806" y="17661"/>
                </a:cubicBezTo>
                <a:cubicBezTo>
                  <a:pt x="12806" y="17661"/>
                  <a:pt x="12802" y="17664"/>
                  <a:pt x="12802" y="17664"/>
                </a:cubicBezTo>
                <a:cubicBezTo>
                  <a:pt x="12806" y="17651"/>
                  <a:pt x="12806" y="17638"/>
                  <a:pt x="12806" y="17622"/>
                </a:cubicBezTo>
                <a:cubicBezTo>
                  <a:pt x="12806" y="17622"/>
                  <a:pt x="12806" y="17622"/>
                  <a:pt x="12806" y="17622"/>
                </a:cubicBezTo>
                <a:close/>
                <a:moveTo>
                  <a:pt x="12217" y="17667"/>
                </a:moveTo>
                <a:cubicBezTo>
                  <a:pt x="12217" y="17651"/>
                  <a:pt x="12217" y="17635"/>
                  <a:pt x="12217" y="17622"/>
                </a:cubicBezTo>
                <a:cubicBezTo>
                  <a:pt x="12217" y="17622"/>
                  <a:pt x="12221" y="17622"/>
                  <a:pt x="12221" y="17622"/>
                </a:cubicBezTo>
                <a:cubicBezTo>
                  <a:pt x="12183" y="17638"/>
                  <a:pt x="12191" y="17651"/>
                  <a:pt x="12217" y="17667"/>
                </a:cubicBezTo>
                <a:lnTo>
                  <a:pt x="12217" y="17667"/>
                </a:lnTo>
                <a:close/>
                <a:moveTo>
                  <a:pt x="10974" y="17661"/>
                </a:moveTo>
                <a:cubicBezTo>
                  <a:pt x="10987" y="17648"/>
                  <a:pt x="10996" y="17635"/>
                  <a:pt x="11009" y="17622"/>
                </a:cubicBezTo>
                <a:lnTo>
                  <a:pt x="11013" y="17622"/>
                </a:lnTo>
                <a:cubicBezTo>
                  <a:pt x="11004" y="17622"/>
                  <a:pt x="10992" y="17622"/>
                  <a:pt x="10983" y="17622"/>
                </a:cubicBezTo>
                <a:cubicBezTo>
                  <a:pt x="10983" y="17622"/>
                  <a:pt x="10983" y="17622"/>
                  <a:pt x="10983" y="17622"/>
                </a:cubicBezTo>
                <a:cubicBezTo>
                  <a:pt x="10974" y="17635"/>
                  <a:pt x="10974" y="17648"/>
                  <a:pt x="10974" y="17661"/>
                </a:cubicBezTo>
                <a:cubicBezTo>
                  <a:pt x="10974" y="17664"/>
                  <a:pt x="10974" y="17661"/>
                  <a:pt x="10974" y="17661"/>
                </a:cubicBezTo>
                <a:close/>
                <a:moveTo>
                  <a:pt x="14337" y="17574"/>
                </a:moveTo>
                <a:cubicBezTo>
                  <a:pt x="14333" y="17581"/>
                  <a:pt x="14333" y="17587"/>
                  <a:pt x="14333" y="17584"/>
                </a:cubicBezTo>
                <a:cubicBezTo>
                  <a:pt x="14333" y="17587"/>
                  <a:pt x="14337" y="17581"/>
                  <a:pt x="14337" y="17574"/>
                </a:cubicBezTo>
                <a:cubicBezTo>
                  <a:pt x="14341" y="17577"/>
                  <a:pt x="14337" y="17574"/>
                  <a:pt x="14337" y="17574"/>
                </a:cubicBezTo>
                <a:close/>
                <a:moveTo>
                  <a:pt x="10592" y="17577"/>
                </a:moveTo>
                <a:cubicBezTo>
                  <a:pt x="10592" y="17577"/>
                  <a:pt x="10592" y="17577"/>
                  <a:pt x="10592" y="17577"/>
                </a:cubicBezTo>
                <a:lnTo>
                  <a:pt x="10592" y="17577"/>
                </a:lnTo>
                <a:close/>
                <a:moveTo>
                  <a:pt x="14372" y="17536"/>
                </a:moveTo>
                <a:cubicBezTo>
                  <a:pt x="14372" y="17529"/>
                  <a:pt x="14372" y="17520"/>
                  <a:pt x="14372" y="17513"/>
                </a:cubicBezTo>
                <a:cubicBezTo>
                  <a:pt x="14372" y="17513"/>
                  <a:pt x="14376" y="17513"/>
                  <a:pt x="14376" y="17513"/>
                </a:cubicBezTo>
                <a:cubicBezTo>
                  <a:pt x="14354" y="17520"/>
                  <a:pt x="14337" y="17529"/>
                  <a:pt x="14316" y="17536"/>
                </a:cubicBezTo>
                <a:lnTo>
                  <a:pt x="14316" y="17536"/>
                </a:lnTo>
                <a:cubicBezTo>
                  <a:pt x="14337" y="17532"/>
                  <a:pt x="14354" y="17532"/>
                  <a:pt x="14372" y="17536"/>
                </a:cubicBezTo>
                <a:lnTo>
                  <a:pt x="14372" y="17536"/>
                </a:lnTo>
                <a:close/>
                <a:moveTo>
                  <a:pt x="12866" y="17491"/>
                </a:moveTo>
                <a:cubicBezTo>
                  <a:pt x="12849" y="17491"/>
                  <a:pt x="12828" y="17491"/>
                  <a:pt x="12811" y="17491"/>
                </a:cubicBezTo>
                <a:cubicBezTo>
                  <a:pt x="12811" y="17491"/>
                  <a:pt x="12806" y="17491"/>
                  <a:pt x="12806" y="17491"/>
                </a:cubicBezTo>
                <a:cubicBezTo>
                  <a:pt x="12828" y="17491"/>
                  <a:pt x="12849" y="17491"/>
                  <a:pt x="12866" y="17491"/>
                </a:cubicBezTo>
                <a:cubicBezTo>
                  <a:pt x="12871" y="17491"/>
                  <a:pt x="12866" y="17491"/>
                  <a:pt x="12866" y="17491"/>
                </a:cubicBezTo>
                <a:close/>
                <a:moveTo>
                  <a:pt x="11955" y="17536"/>
                </a:moveTo>
                <a:lnTo>
                  <a:pt x="11968" y="17532"/>
                </a:lnTo>
                <a:lnTo>
                  <a:pt x="11981" y="17532"/>
                </a:lnTo>
                <a:lnTo>
                  <a:pt x="11981" y="17532"/>
                </a:lnTo>
                <a:cubicBezTo>
                  <a:pt x="11976" y="17529"/>
                  <a:pt x="11972" y="17523"/>
                  <a:pt x="11968" y="17520"/>
                </a:cubicBezTo>
                <a:cubicBezTo>
                  <a:pt x="11963" y="17526"/>
                  <a:pt x="11959" y="17532"/>
                  <a:pt x="11955" y="17536"/>
                </a:cubicBezTo>
                <a:lnTo>
                  <a:pt x="11955" y="17536"/>
                </a:lnTo>
                <a:close/>
                <a:moveTo>
                  <a:pt x="11460" y="17510"/>
                </a:moveTo>
                <a:lnTo>
                  <a:pt x="11465" y="17516"/>
                </a:lnTo>
                <a:lnTo>
                  <a:pt x="11469" y="17510"/>
                </a:lnTo>
                <a:lnTo>
                  <a:pt x="11460" y="17510"/>
                </a:lnTo>
                <a:close/>
                <a:moveTo>
                  <a:pt x="11189" y="17494"/>
                </a:moveTo>
                <a:lnTo>
                  <a:pt x="11181" y="17500"/>
                </a:lnTo>
                <a:cubicBezTo>
                  <a:pt x="11181" y="17500"/>
                  <a:pt x="11189" y="17494"/>
                  <a:pt x="11189" y="17494"/>
                </a:cubicBezTo>
                <a:cubicBezTo>
                  <a:pt x="11189" y="17494"/>
                  <a:pt x="11189" y="17494"/>
                  <a:pt x="11189" y="17494"/>
                </a:cubicBezTo>
                <a:close/>
                <a:moveTo>
                  <a:pt x="10768" y="17532"/>
                </a:moveTo>
                <a:cubicBezTo>
                  <a:pt x="10764" y="17529"/>
                  <a:pt x="10759" y="17523"/>
                  <a:pt x="10755" y="17520"/>
                </a:cubicBezTo>
                <a:cubicBezTo>
                  <a:pt x="10764" y="17526"/>
                  <a:pt x="10768" y="17529"/>
                  <a:pt x="10768" y="17532"/>
                </a:cubicBezTo>
                <a:lnTo>
                  <a:pt x="10768" y="17532"/>
                </a:lnTo>
                <a:close/>
                <a:moveTo>
                  <a:pt x="12811" y="17491"/>
                </a:moveTo>
                <a:cubicBezTo>
                  <a:pt x="12811" y="17475"/>
                  <a:pt x="12811" y="17462"/>
                  <a:pt x="12811" y="17446"/>
                </a:cubicBezTo>
                <a:lnTo>
                  <a:pt x="12811" y="17446"/>
                </a:lnTo>
                <a:cubicBezTo>
                  <a:pt x="12806" y="17462"/>
                  <a:pt x="12806" y="17475"/>
                  <a:pt x="12811" y="17491"/>
                </a:cubicBezTo>
                <a:lnTo>
                  <a:pt x="12811" y="17491"/>
                </a:lnTo>
                <a:close/>
                <a:moveTo>
                  <a:pt x="12720" y="17494"/>
                </a:moveTo>
                <a:cubicBezTo>
                  <a:pt x="12725" y="17494"/>
                  <a:pt x="12725" y="17494"/>
                  <a:pt x="12720" y="17494"/>
                </a:cubicBezTo>
                <a:cubicBezTo>
                  <a:pt x="12725" y="17494"/>
                  <a:pt x="12720" y="17494"/>
                  <a:pt x="12720" y="17494"/>
                </a:cubicBezTo>
                <a:close/>
                <a:moveTo>
                  <a:pt x="11207" y="17443"/>
                </a:moveTo>
                <a:cubicBezTo>
                  <a:pt x="11198" y="17459"/>
                  <a:pt x="11194" y="17478"/>
                  <a:pt x="11185" y="17494"/>
                </a:cubicBezTo>
                <a:cubicBezTo>
                  <a:pt x="11185" y="17494"/>
                  <a:pt x="11185" y="17497"/>
                  <a:pt x="11185" y="17497"/>
                </a:cubicBezTo>
                <a:cubicBezTo>
                  <a:pt x="11194" y="17478"/>
                  <a:pt x="11202" y="17462"/>
                  <a:pt x="11207" y="17443"/>
                </a:cubicBezTo>
                <a:cubicBezTo>
                  <a:pt x="11211" y="17443"/>
                  <a:pt x="11207" y="17443"/>
                  <a:pt x="11207" y="17443"/>
                </a:cubicBezTo>
                <a:close/>
                <a:moveTo>
                  <a:pt x="10802" y="17446"/>
                </a:moveTo>
                <a:cubicBezTo>
                  <a:pt x="10820" y="17446"/>
                  <a:pt x="10841" y="17446"/>
                  <a:pt x="10858" y="17449"/>
                </a:cubicBezTo>
                <a:lnTo>
                  <a:pt x="10858" y="17449"/>
                </a:lnTo>
                <a:cubicBezTo>
                  <a:pt x="10841" y="17446"/>
                  <a:pt x="10824" y="17446"/>
                  <a:pt x="10802" y="17446"/>
                </a:cubicBezTo>
                <a:lnTo>
                  <a:pt x="10802" y="17446"/>
                </a:lnTo>
                <a:close/>
                <a:moveTo>
                  <a:pt x="11039" y="17446"/>
                </a:moveTo>
                <a:cubicBezTo>
                  <a:pt x="11056" y="17446"/>
                  <a:pt x="11078" y="17446"/>
                  <a:pt x="11095" y="17446"/>
                </a:cubicBezTo>
                <a:cubicBezTo>
                  <a:pt x="11095" y="17446"/>
                  <a:pt x="11095" y="17446"/>
                  <a:pt x="11095" y="17446"/>
                </a:cubicBezTo>
                <a:cubicBezTo>
                  <a:pt x="11078" y="17446"/>
                  <a:pt x="11056" y="17446"/>
                  <a:pt x="11039" y="17446"/>
                </a:cubicBezTo>
                <a:cubicBezTo>
                  <a:pt x="11035" y="17446"/>
                  <a:pt x="11039" y="17446"/>
                  <a:pt x="11039" y="17446"/>
                </a:cubicBezTo>
                <a:close/>
                <a:moveTo>
                  <a:pt x="11779" y="17404"/>
                </a:moveTo>
                <a:cubicBezTo>
                  <a:pt x="11774" y="17420"/>
                  <a:pt x="11774" y="17433"/>
                  <a:pt x="11770" y="17449"/>
                </a:cubicBezTo>
                <a:cubicBezTo>
                  <a:pt x="11770" y="17449"/>
                  <a:pt x="11774" y="17449"/>
                  <a:pt x="11774" y="17449"/>
                </a:cubicBezTo>
                <a:cubicBezTo>
                  <a:pt x="11774" y="17436"/>
                  <a:pt x="11774" y="17420"/>
                  <a:pt x="11779" y="17404"/>
                </a:cubicBezTo>
                <a:cubicBezTo>
                  <a:pt x="11779" y="17407"/>
                  <a:pt x="11779" y="17404"/>
                  <a:pt x="11779" y="17404"/>
                </a:cubicBezTo>
                <a:close/>
                <a:moveTo>
                  <a:pt x="11628" y="17404"/>
                </a:moveTo>
                <a:cubicBezTo>
                  <a:pt x="11624" y="17407"/>
                  <a:pt x="11619" y="17410"/>
                  <a:pt x="11615" y="17417"/>
                </a:cubicBezTo>
                <a:cubicBezTo>
                  <a:pt x="11619" y="17410"/>
                  <a:pt x="11624" y="17407"/>
                  <a:pt x="11628" y="17404"/>
                </a:cubicBezTo>
                <a:cubicBezTo>
                  <a:pt x="11628" y="17404"/>
                  <a:pt x="11628" y="17404"/>
                  <a:pt x="11628" y="17404"/>
                </a:cubicBezTo>
                <a:close/>
                <a:moveTo>
                  <a:pt x="10351" y="17449"/>
                </a:moveTo>
                <a:cubicBezTo>
                  <a:pt x="10342" y="17433"/>
                  <a:pt x="10334" y="17417"/>
                  <a:pt x="10325" y="17401"/>
                </a:cubicBezTo>
                <a:lnTo>
                  <a:pt x="10325" y="17401"/>
                </a:lnTo>
                <a:cubicBezTo>
                  <a:pt x="10334" y="17417"/>
                  <a:pt x="10342" y="17433"/>
                  <a:pt x="10351" y="17449"/>
                </a:cubicBezTo>
                <a:cubicBezTo>
                  <a:pt x="10351" y="17449"/>
                  <a:pt x="10351" y="17449"/>
                  <a:pt x="10351" y="17449"/>
                </a:cubicBezTo>
                <a:close/>
                <a:moveTo>
                  <a:pt x="13636" y="17382"/>
                </a:moveTo>
                <a:cubicBezTo>
                  <a:pt x="13658" y="17388"/>
                  <a:pt x="13675" y="17398"/>
                  <a:pt x="13696" y="17404"/>
                </a:cubicBezTo>
                <a:cubicBezTo>
                  <a:pt x="13696" y="17404"/>
                  <a:pt x="13692" y="17404"/>
                  <a:pt x="13692" y="17404"/>
                </a:cubicBezTo>
                <a:cubicBezTo>
                  <a:pt x="13692" y="17398"/>
                  <a:pt x="13692" y="17388"/>
                  <a:pt x="13692" y="17382"/>
                </a:cubicBezTo>
                <a:cubicBezTo>
                  <a:pt x="13692" y="17382"/>
                  <a:pt x="13696" y="17385"/>
                  <a:pt x="13696" y="17385"/>
                </a:cubicBezTo>
                <a:cubicBezTo>
                  <a:pt x="13675" y="17382"/>
                  <a:pt x="13658" y="17382"/>
                  <a:pt x="13636" y="17382"/>
                </a:cubicBezTo>
                <a:lnTo>
                  <a:pt x="13636" y="17382"/>
                </a:lnTo>
                <a:close/>
                <a:moveTo>
                  <a:pt x="10471" y="17378"/>
                </a:moveTo>
                <a:cubicBezTo>
                  <a:pt x="10463" y="17378"/>
                  <a:pt x="10458" y="17378"/>
                  <a:pt x="10450" y="17378"/>
                </a:cubicBezTo>
                <a:lnTo>
                  <a:pt x="10450" y="17382"/>
                </a:lnTo>
                <a:cubicBezTo>
                  <a:pt x="10454" y="17382"/>
                  <a:pt x="10463" y="17378"/>
                  <a:pt x="10471" y="17378"/>
                </a:cubicBezTo>
                <a:lnTo>
                  <a:pt x="10471" y="17378"/>
                </a:lnTo>
                <a:close/>
                <a:moveTo>
                  <a:pt x="12961" y="17356"/>
                </a:moveTo>
                <a:cubicBezTo>
                  <a:pt x="12961" y="17372"/>
                  <a:pt x="12957" y="17385"/>
                  <a:pt x="12957" y="17401"/>
                </a:cubicBezTo>
                <a:lnTo>
                  <a:pt x="12957" y="17401"/>
                </a:lnTo>
                <a:cubicBezTo>
                  <a:pt x="12957" y="17385"/>
                  <a:pt x="12961" y="17372"/>
                  <a:pt x="12961" y="17356"/>
                </a:cubicBezTo>
                <a:cubicBezTo>
                  <a:pt x="12961" y="17356"/>
                  <a:pt x="12961" y="17356"/>
                  <a:pt x="12961" y="17356"/>
                </a:cubicBezTo>
                <a:close/>
                <a:moveTo>
                  <a:pt x="11839" y="17356"/>
                </a:moveTo>
                <a:cubicBezTo>
                  <a:pt x="11839" y="17356"/>
                  <a:pt x="11834" y="17359"/>
                  <a:pt x="11839" y="17356"/>
                </a:cubicBezTo>
                <a:lnTo>
                  <a:pt x="11839" y="17356"/>
                </a:lnTo>
                <a:close/>
                <a:moveTo>
                  <a:pt x="11800" y="17356"/>
                </a:moveTo>
                <a:cubicBezTo>
                  <a:pt x="11791" y="17372"/>
                  <a:pt x="11783" y="17388"/>
                  <a:pt x="11774" y="17404"/>
                </a:cubicBezTo>
                <a:cubicBezTo>
                  <a:pt x="11774" y="17404"/>
                  <a:pt x="11774" y="17407"/>
                  <a:pt x="11774" y="17407"/>
                </a:cubicBezTo>
                <a:cubicBezTo>
                  <a:pt x="11787" y="17391"/>
                  <a:pt x="11796" y="17375"/>
                  <a:pt x="11800" y="17356"/>
                </a:cubicBezTo>
                <a:cubicBezTo>
                  <a:pt x="11804" y="17359"/>
                  <a:pt x="11800" y="17356"/>
                  <a:pt x="11800" y="17356"/>
                </a:cubicBezTo>
                <a:close/>
                <a:moveTo>
                  <a:pt x="10656" y="17356"/>
                </a:moveTo>
                <a:cubicBezTo>
                  <a:pt x="10656" y="17359"/>
                  <a:pt x="10660" y="17359"/>
                  <a:pt x="10660" y="17362"/>
                </a:cubicBezTo>
                <a:cubicBezTo>
                  <a:pt x="10660" y="17362"/>
                  <a:pt x="10665" y="17362"/>
                  <a:pt x="10665" y="17362"/>
                </a:cubicBezTo>
                <a:cubicBezTo>
                  <a:pt x="10660" y="17359"/>
                  <a:pt x="10660" y="17359"/>
                  <a:pt x="10656" y="17356"/>
                </a:cubicBezTo>
                <a:lnTo>
                  <a:pt x="10656" y="17356"/>
                </a:lnTo>
                <a:close/>
                <a:moveTo>
                  <a:pt x="10471" y="17378"/>
                </a:moveTo>
                <a:cubicBezTo>
                  <a:pt x="10493" y="17378"/>
                  <a:pt x="10514" y="17378"/>
                  <a:pt x="10536" y="17378"/>
                </a:cubicBezTo>
                <a:cubicBezTo>
                  <a:pt x="10536" y="17378"/>
                  <a:pt x="10536" y="17378"/>
                  <a:pt x="10536" y="17378"/>
                </a:cubicBezTo>
                <a:cubicBezTo>
                  <a:pt x="10514" y="17375"/>
                  <a:pt x="10493" y="17378"/>
                  <a:pt x="10471" y="17378"/>
                </a:cubicBezTo>
                <a:cubicBezTo>
                  <a:pt x="10471" y="17378"/>
                  <a:pt x="10471" y="17378"/>
                  <a:pt x="10471" y="17378"/>
                </a:cubicBezTo>
                <a:close/>
                <a:moveTo>
                  <a:pt x="2628" y="17382"/>
                </a:moveTo>
                <a:lnTo>
                  <a:pt x="2636" y="17382"/>
                </a:lnTo>
                <a:lnTo>
                  <a:pt x="2632" y="17375"/>
                </a:lnTo>
                <a:lnTo>
                  <a:pt x="2628" y="17382"/>
                </a:lnTo>
                <a:close/>
                <a:moveTo>
                  <a:pt x="11839" y="17356"/>
                </a:moveTo>
                <a:cubicBezTo>
                  <a:pt x="11826" y="17356"/>
                  <a:pt x="11813" y="17356"/>
                  <a:pt x="11804" y="17356"/>
                </a:cubicBezTo>
                <a:cubicBezTo>
                  <a:pt x="11804" y="17356"/>
                  <a:pt x="11804" y="17359"/>
                  <a:pt x="11804" y="17359"/>
                </a:cubicBezTo>
                <a:cubicBezTo>
                  <a:pt x="11813" y="17359"/>
                  <a:pt x="11826" y="17359"/>
                  <a:pt x="11839" y="17356"/>
                </a:cubicBezTo>
                <a:cubicBezTo>
                  <a:pt x="11834" y="17359"/>
                  <a:pt x="11839" y="17356"/>
                  <a:pt x="11839" y="17356"/>
                </a:cubicBezTo>
                <a:close/>
                <a:moveTo>
                  <a:pt x="11275" y="17356"/>
                </a:moveTo>
                <a:cubicBezTo>
                  <a:pt x="11275" y="17353"/>
                  <a:pt x="11280" y="17349"/>
                  <a:pt x="11280" y="17346"/>
                </a:cubicBezTo>
                <a:cubicBezTo>
                  <a:pt x="11280" y="17349"/>
                  <a:pt x="11275" y="17353"/>
                  <a:pt x="11275" y="17356"/>
                </a:cubicBezTo>
                <a:lnTo>
                  <a:pt x="11275" y="17356"/>
                </a:lnTo>
                <a:close/>
                <a:moveTo>
                  <a:pt x="11035" y="17333"/>
                </a:moveTo>
                <a:cubicBezTo>
                  <a:pt x="11035" y="17333"/>
                  <a:pt x="11035" y="17333"/>
                  <a:pt x="11035" y="17333"/>
                </a:cubicBezTo>
                <a:cubicBezTo>
                  <a:pt x="11035" y="17330"/>
                  <a:pt x="11035" y="17333"/>
                  <a:pt x="11035" y="17333"/>
                </a:cubicBezTo>
                <a:close/>
                <a:moveTo>
                  <a:pt x="10656" y="17356"/>
                </a:moveTo>
                <a:cubicBezTo>
                  <a:pt x="10648" y="17359"/>
                  <a:pt x="10635" y="17359"/>
                  <a:pt x="10626" y="17362"/>
                </a:cubicBezTo>
                <a:cubicBezTo>
                  <a:pt x="10626" y="17362"/>
                  <a:pt x="10626" y="17362"/>
                  <a:pt x="10626" y="17362"/>
                </a:cubicBezTo>
                <a:cubicBezTo>
                  <a:pt x="10639" y="17359"/>
                  <a:pt x="10648" y="17359"/>
                  <a:pt x="10656" y="17356"/>
                </a:cubicBezTo>
                <a:cubicBezTo>
                  <a:pt x="10656" y="17356"/>
                  <a:pt x="10656" y="17356"/>
                  <a:pt x="10656" y="17356"/>
                </a:cubicBezTo>
                <a:close/>
                <a:moveTo>
                  <a:pt x="5956" y="17311"/>
                </a:moveTo>
                <a:cubicBezTo>
                  <a:pt x="5960" y="17314"/>
                  <a:pt x="5965" y="17321"/>
                  <a:pt x="5969" y="17324"/>
                </a:cubicBezTo>
                <a:cubicBezTo>
                  <a:pt x="5965" y="17321"/>
                  <a:pt x="5960" y="17314"/>
                  <a:pt x="5956" y="17311"/>
                </a:cubicBezTo>
                <a:cubicBezTo>
                  <a:pt x="5960" y="17311"/>
                  <a:pt x="5956" y="17311"/>
                  <a:pt x="5956" y="17311"/>
                </a:cubicBezTo>
                <a:close/>
                <a:moveTo>
                  <a:pt x="11361" y="17301"/>
                </a:moveTo>
                <a:lnTo>
                  <a:pt x="11374" y="17305"/>
                </a:lnTo>
                <a:lnTo>
                  <a:pt x="11374" y="17295"/>
                </a:lnTo>
                <a:lnTo>
                  <a:pt x="11361" y="17301"/>
                </a:lnTo>
                <a:close/>
                <a:moveTo>
                  <a:pt x="6214" y="17285"/>
                </a:moveTo>
                <a:cubicBezTo>
                  <a:pt x="6205" y="17285"/>
                  <a:pt x="6201" y="17289"/>
                  <a:pt x="6193" y="17292"/>
                </a:cubicBezTo>
                <a:lnTo>
                  <a:pt x="6193" y="17292"/>
                </a:lnTo>
                <a:cubicBezTo>
                  <a:pt x="6193" y="17298"/>
                  <a:pt x="6197" y="17305"/>
                  <a:pt x="6197" y="17311"/>
                </a:cubicBezTo>
                <a:cubicBezTo>
                  <a:pt x="6205" y="17305"/>
                  <a:pt x="6214" y="17301"/>
                  <a:pt x="6227" y="17295"/>
                </a:cubicBezTo>
                <a:cubicBezTo>
                  <a:pt x="6223" y="17292"/>
                  <a:pt x="6218" y="17289"/>
                  <a:pt x="6214" y="17285"/>
                </a:cubicBezTo>
                <a:close/>
                <a:moveTo>
                  <a:pt x="11955" y="17269"/>
                </a:moveTo>
                <a:cubicBezTo>
                  <a:pt x="11959" y="17276"/>
                  <a:pt x="11968" y="17282"/>
                  <a:pt x="11972" y="17289"/>
                </a:cubicBezTo>
                <a:cubicBezTo>
                  <a:pt x="11972" y="17282"/>
                  <a:pt x="11976" y="17276"/>
                  <a:pt x="11976" y="17269"/>
                </a:cubicBezTo>
                <a:cubicBezTo>
                  <a:pt x="11976" y="17269"/>
                  <a:pt x="11981" y="17272"/>
                  <a:pt x="11981" y="17272"/>
                </a:cubicBezTo>
                <a:cubicBezTo>
                  <a:pt x="11972" y="17269"/>
                  <a:pt x="11963" y="17269"/>
                  <a:pt x="11955" y="17269"/>
                </a:cubicBezTo>
                <a:lnTo>
                  <a:pt x="11955" y="17269"/>
                </a:lnTo>
                <a:close/>
                <a:moveTo>
                  <a:pt x="10987" y="17295"/>
                </a:moveTo>
                <a:lnTo>
                  <a:pt x="10992" y="17301"/>
                </a:lnTo>
                <a:lnTo>
                  <a:pt x="10996" y="17295"/>
                </a:lnTo>
                <a:lnTo>
                  <a:pt x="10987" y="17295"/>
                </a:lnTo>
                <a:close/>
                <a:moveTo>
                  <a:pt x="10269" y="17311"/>
                </a:moveTo>
                <a:cubicBezTo>
                  <a:pt x="10278" y="17295"/>
                  <a:pt x="10286" y="17282"/>
                  <a:pt x="10295" y="17266"/>
                </a:cubicBezTo>
                <a:lnTo>
                  <a:pt x="10299" y="17269"/>
                </a:lnTo>
                <a:cubicBezTo>
                  <a:pt x="10291" y="17269"/>
                  <a:pt x="10278" y="17269"/>
                  <a:pt x="10269" y="17269"/>
                </a:cubicBezTo>
                <a:cubicBezTo>
                  <a:pt x="10269" y="17269"/>
                  <a:pt x="10273" y="17266"/>
                  <a:pt x="10273" y="17266"/>
                </a:cubicBezTo>
                <a:cubicBezTo>
                  <a:pt x="10269" y="17282"/>
                  <a:pt x="10269" y="17298"/>
                  <a:pt x="10269" y="17311"/>
                </a:cubicBezTo>
                <a:cubicBezTo>
                  <a:pt x="10269" y="17314"/>
                  <a:pt x="10269" y="17311"/>
                  <a:pt x="10269" y="17311"/>
                </a:cubicBezTo>
                <a:close/>
                <a:moveTo>
                  <a:pt x="13103" y="17247"/>
                </a:moveTo>
                <a:cubicBezTo>
                  <a:pt x="13103" y="17250"/>
                  <a:pt x="13099" y="17253"/>
                  <a:pt x="13099" y="17253"/>
                </a:cubicBezTo>
                <a:cubicBezTo>
                  <a:pt x="13103" y="17253"/>
                  <a:pt x="13103" y="17250"/>
                  <a:pt x="13103" y="17247"/>
                </a:cubicBezTo>
                <a:lnTo>
                  <a:pt x="13103" y="17247"/>
                </a:lnTo>
                <a:close/>
                <a:moveTo>
                  <a:pt x="12690" y="17269"/>
                </a:moveTo>
                <a:cubicBezTo>
                  <a:pt x="12712" y="17269"/>
                  <a:pt x="12729" y="17269"/>
                  <a:pt x="12750" y="17269"/>
                </a:cubicBezTo>
                <a:cubicBezTo>
                  <a:pt x="12750" y="17269"/>
                  <a:pt x="12750" y="17269"/>
                  <a:pt x="12750" y="17269"/>
                </a:cubicBezTo>
                <a:cubicBezTo>
                  <a:pt x="12729" y="17269"/>
                  <a:pt x="12712" y="17269"/>
                  <a:pt x="12690" y="17269"/>
                </a:cubicBezTo>
                <a:lnTo>
                  <a:pt x="12690" y="17269"/>
                </a:lnTo>
                <a:close/>
                <a:moveTo>
                  <a:pt x="10450" y="17272"/>
                </a:moveTo>
                <a:cubicBezTo>
                  <a:pt x="10450" y="17272"/>
                  <a:pt x="10454" y="17272"/>
                  <a:pt x="10450" y="17272"/>
                </a:cubicBezTo>
                <a:cubicBezTo>
                  <a:pt x="10454" y="17272"/>
                  <a:pt x="10450" y="17272"/>
                  <a:pt x="10450" y="17272"/>
                </a:cubicBezTo>
                <a:close/>
                <a:moveTo>
                  <a:pt x="13043" y="17228"/>
                </a:moveTo>
                <a:cubicBezTo>
                  <a:pt x="13043" y="17228"/>
                  <a:pt x="13043" y="17228"/>
                  <a:pt x="13043" y="17228"/>
                </a:cubicBezTo>
                <a:cubicBezTo>
                  <a:pt x="13043" y="17228"/>
                  <a:pt x="13043" y="17228"/>
                  <a:pt x="13043" y="17228"/>
                </a:cubicBezTo>
                <a:close/>
                <a:moveTo>
                  <a:pt x="12664" y="17228"/>
                </a:moveTo>
                <a:cubicBezTo>
                  <a:pt x="12656" y="17228"/>
                  <a:pt x="12643" y="17228"/>
                  <a:pt x="12634" y="17228"/>
                </a:cubicBezTo>
                <a:lnTo>
                  <a:pt x="12639" y="17224"/>
                </a:lnTo>
                <a:cubicBezTo>
                  <a:pt x="12639" y="17240"/>
                  <a:pt x="12639" y="17253"/>
                  <a:pt x="12639" y="17269"/>
                </a:cubicBezTo>
                <a:cubicBezTo>
                  <a:pt x="12639" y="17269"/>
                  <a:pt x="12634" y="17266"/>
                  <a:pt x="12634" y="17266"/>
                </a:cubicBezTo>
                <a:cubicBezTo>
                  <a:pt x="12643" y="17266"/>
                  <a:pt x="12656" y="17266"/>
                  <a:pt x="12664" y="17266"/>
                </a:cubicBezTo>
                <a:cubicBezTo>
                  <a:pt x="12664" y="17266"/>
                  <a:pt x="12664" y="17269"/>
                  <a:pt x="12664" y="17269"/>
                </a:cubicBezTo>
                <a:cubicBezTo>
                  <a:pt x="12660" y="17256"/>
                  <a:pt x="12660" y="17240"/>
                  <a:pt x="12664" y="17228"/>
                </a:cubicBezTo>
                <a:lnTo>
                  <a:pt x="12664" y="17228"/>
                </a:lnTo>
                <a:close/>
                <a:moveTo>
                  <a:pt x="12011" y="17269"/>
                </a:moveTo>
                <a:cubicBezTo>
                  <a:pt x="12011" y="17253"/>
                  <a:pt x="12011" y="17237"/>
                  <a:pt x="12011" y="17224"/>
                </a:cubicBezTo>
                <a:cubicBezTo>
                  <a:pt x="12011" y="17224"/>
                  <a:pt x="12015" y="17224"/>
                  <a:pt x="12015" y="17224"/>
                </a:cubicBezTo>
                <a:cubicBezTo>
                  <a:pt x="12006" y="17240"/>
                  <a:pt x="11994" y="17253"/>
                  <a:pt x="11985" y="17269"/>
                </a:cubicBezTo>
                <a:cubicBezTo>
                  <a:pt x="11985" y="17269"/>
                  <a:pt x="11981" y="17266"/>
                  <a:pt x="11981" y="17266"/>
                </a:cubicBezTo>
                <a:cubicBezTo>
                  <a:pt x="11989" y="17269"/>
                  <a:pt x="12002" y="17269"/>
                  <a:pt x="12011" y="17269"/>
                </a:cubicBezTo>
                <a:lnTo>
                  <a:pt x="12011" y="17269"/>
                </a:lnTo>
                <a:close/>
                <a:moveTo>
                  <a:pt x="11951" y="17269"/>
                </a:moveTo>
                <a:cubicBezTo>
                  <a:pt x="11946" y="17263"/>
                  <a:pt x="11938" y="17256"/>
                  <a:pt x="11933" y="17253"/>
                </a:cubicBezTo>
                <a:cubicBezTo>
                  <a:pt x="11929" y="17260"/>
                  <a:pt x="11929" y="17263"/>
                  <a:pt x="11925" y="17269"/>
                </a:cubicBezTo>
                <a:lnTo>
                  <a:pt x="11925" y="17269"/>
                </a:lnTo>
                <a:cubicBezTo>
                  <a:pt x="11933" y="17269"/>
                  <a:pt x="11946" y="17269"/>
                  <a:pt x="11951" y="17269"/>
                </a:cubicBezTo>
                <a:cubicBezTo>
                  <a:pt x="11955" y="17269"/>
                  <a:pt x="11951" y="17269"/>
                  <a:pt x="11951" y="17269"/>
                </a:cubicBezTo>
                <a:close/>
                <a:moveTo>
                  <a:pt x="11839" y="17221"/>
                </a:moveTo>
                <a:cubicBezTo>
                  <a:pt x="11843" y="17224"/>
                  <a:pt x="11852" y="17228"/>
                  <a:pt x="11856" y="17234"/>
                </a:cubicBezTo>
                <a:cubicBezTo>
                  <a:pt x="11852" y="17228"/>
                  <a:pt x="11847" y="17224"/>
                  <a:pt x="11839" y="17221"/>
                </a:cubicBezTo>
                <a:lnTo>
                  <a:pt x="11839" y="17221"/>
                </a:lnTo>
                <a:close/>
                <a:moveTo>
                  <a:pt x="11478" y="17269"/>
                </a:moveTo>
                <a:cubicBezTo>
                  <a:pt x="11473" y="17266"/>
                  <a:pt x="11465" y="17263"/>
                  <a:pt x="11473" y="17266"/>
                </a:cubicBezTo>
                <a:cubicBezTo>
                  <a:pt x="11469" y="17260"/>
                  <a:pt x="11473" y="17263"/>
                  <a:pt x="11478" y="17269"/>
                </a:cubicBezTo>
                <a:cubicBezTo>
                  <a:pt x="11478" y="17269"/>
                  <a:pt x="11478" y="17269"/>
                  <a:pt x="11478" y="17269"/>
                </a:cubicBezTo>
                <a:close/>
                <a:moveTo>
                  <a:pt x="11250" y="17221"/>
                </a:moveTo>
                <a:cubicBezTo>
                  <a:pt x="11258" y="17224"/>
                  <a:pt x="11271" y="17228"/>
                  <a:pt x="11280" y="17231"/>
                </a:cubicBezTo>
                <a:cubicBezTo>
                  <a:pt x="11280" y="17231"/>
                  <a:pt x="11280" y="17228"/>
                  <a:pt x="11280" y="17228"/>
                </a:cubicBezTo>
                <a:cubicBezTo>
                  <a:pt x="11267" y="17228"/>
                  <a:pt x="11258" y="17224"/>
                  <a:pt x="11250" y="17221"/>
                </a:cubicBezTo>
                <a:lnTo>
                  <a:pt x="11250" y="17221"/>
                </a:lnTo>
                <a:close/>
                <a:moveTo>
                  <a:pt x="10648" y="17231"/>
                </a:moveTo>
                <a:cubicBezTo>
                  <a:pt x="10652" y="17234"/>
                  <a:pt x="10660" y="17234"/>
                  <a:pt x="10665" y="17237"/>
                </a:cubicBezTo>
                <a:cubicBezTo>
                  <a:pt x="10660" y="17234"/>
                  <a:pt x="10656" y="17231"/>
                  <a:pt x="10648" y="17231"/>
                </a:cubicBezTo>
                <a:cubicBezTo>
                  <a:pt x="10652" y="17228"/>
                  <a:pt x="10648" y="17231"/>
                  <a:pt x="10648" y="17231"/>
                </a:cubicBezTo>
                <a:close/>
                <a:moveTo>
                  <a:pt x="10239" y="17269"/>
                </a:moveTo>
                <a:cubicBezTo>
                  <a:pt x="10248" y="17269"/>
                  <a:pt x="10261" y="17269"/>
                  <a:pt x="10269" y="17269"/>
                </a:cubicBezTo>
                <a:cubicBezTo>
                  <a:pt x="10269" y="17269"/>
                  <a:pt x="10265" y="17272"/>
                  <a:pt x="10265" y="17272"/>
                </a:cubicBezTo>
                <a:cubicBezTo>
                  <a:pt x="10256" y="17256"/>
                  <a:pt x="10243" y="17244"/>
                  <a:pt x="10235" y="17228"/>
                </a:cubicBezTo>
                <a:cubicBezTo>
                  <a:pt x="10235" y="17228"/>
                  <a:pt x="10239" y="17224"/>
                  <a:pt x="10239" y="17224"/>
                </a:cubicBezTo>
                <a:cubicBezTo>
                  <a:pt x="10239" y="17240"/>
                  <a:pt x="10239" y="17253"/>
                  <a:pt x="10239" y="17269"/>
                </a:cubicBezTo>
                <a:lnTo>
                  <a:pt x="10239" y="17269"/>
                </a:lnTo>
                <a:close/>
                <a:moveTo>
                  <a:pt x="9882" y="17231"/>
                </a:moveTo>
                <a:cubicBezTo>
                  <a:pt x="9886" y="17234"/>
                  <a:pt x="9891" y="17234"/>
                  <a:pt x="9891" y="17237"/>
                </a:cubicBezTo>
                <a:cubicBezTo>
                  <a:pt x="9891" y="17234"/>
                  <a:pt x="9886" y="17231"/>
                  <a:pt x="9882" y="17231"/>
                </a:cubicBezTo>
                <a:lnTo>
                  <a:pt x="9882" y="17231"/>
                </a:lnTo>
                <a:close/>
                <a:moveTo>
                  <a:pt x="2469" y="4682"/>
                </a:moveTo>
                <a:cubicBezTo>
                  <a:pt x="2469" y="4675"/>
                  <a:pt x="2469" y="4666"/>
                  <a:pt x="2469" y="4659"/>
                </a:cubicBezTo>
                <a:lnTo>
                  <a:pt x="2469" y="4659"/>
                </a:lnTo>
                <a:cubicBezTo>
                  <a:pt x="2451" y="4656"/>
                  <a:pt x="2434" y="4653"/>
                  <a:pt x="2417" y="4653"/>
                </a:cubicBezTo>
                <a:cubicBezTo>
                  <a:pt x="2413" y="4656"/>
                  <a:pt x="2408" y="4659"/>
                  <a:pt x="2408" y="4662"/>
                </a:cubicBezTo>
                <a:cubicBezTo>
                  <a:pt x="2408" y="4669"/>
                  <a:pt x="2408" y="4675"/>
                  <a:pt x="2413" y="4682"/>
                </a:cubicBezTo>
                <a:cubicBezTo>
                  <a:pt x="2413" y="4682"/>
                  <a:pt x="2413" y="4678"/>
                  <a:pt x="2413" y="4678"/>
                </a:cubicBezTo>
                <a:cubicBezTo>
                  <a:pt x="2430" y="4682"/>
                  <a:pt x="2451" y="4682"/>
                  <a:pt x="2469" y="4682"/>
                </a:cubicBezTo>
                <a:cubicBezTo>
                  <a:pt x="2469" y="4682"/>
                  <a:pt x="2469" y="4682"/>
                  <a:pt x="2469" y="4682"/>
                </a:cubicBezTo>
                <a:close/>
                <a:moveTo>
                  <a:pt x="5840" y="17269"/>
                </a:moveTo>
                <a:cubicBezTo>
                  <a:pt x="5849" y="17269"/>
                  <a:pt x="5861" y="17269"/>
                  <a:pt x="5870" y="17269"/>
                </a:cubicBezTo>
                <a:cubicBezTo>
                  <a:pt x="5870" y="17269"/>
                  <a:pt x="5870" y="17266"/>
                  <a:pt x="5874" y="17266"/>
                </a:cubicBezTo>
                <a:cubicBezTo>
                  <a:pt x="5861" y="17269"/>
                  <a:pt x="5849" y="17269"/>
                  <a:pt x="5840" y="17269"/>
                </a:cubicBezTo>
                <a:cubicBezTo>
                  <a:pt x="5836" y="17269"/>
                  <a:pt x="5840" y="17269"/>
                  <a:pt x="5840" y="17269"/>
                </a:cubicBezTo>
                <a:close/>
                <a:moveTo>
                  <a:pt x="5750" y="17250"/>
                </a:moveTo>
                <a:cubicBezTo>
                  <a:pt x="5758" y="17240"/>
                  <a:pt x="5767" y="17234"/>
                  <a:pt x="5750" y="17250"/>
                </a:cubicBezTo>
                <a:cubicBezTo>
                  <a:pt x="5771" y="17244"/>
                  <a:pt x="5763" y="17244"/>
                  <a:pt x="5750" y="17250"/>
                </a:cubicBezTo>
                <a:cubicBezTo>
                  <a:pt x="5750" y="17247"/>
                  <a:pt x="5750" y="17250"/>
                  <a:pt x="5750" y="17250"/>
                </a:cubicBezTo>
                <a:close/>
                <a:moveTo>
                  <a:pt x="13843" y="17202"/>
                </a:moveTo>
                <a:cubicBezTo>
                  <a:pt x="13843" y="17211"/>
                  <a:pt x="13843" y="17218"/>
                  <a:pt x="13843" y="17228"/>
                </a:cubicBezTo>
                <a:cubicBezTo>
                  <a:pt x="13843" y="17228"/>
                  <a:pt x="13838" y="17228"/>
                  <a:pt x="13838" y="17228"/>
                </a:cubicBezTo>
                <a:cubicBezTo>
                  <a:pt x="13847" y="17221"/>
                  <a:pt x="13856" y="17218"/>
                  <a:pt x="13860" y="17211"/>
                </a:cubicBezTo>
                <a:cubicBezTo>
                  <a:pt x="13856" y="17208"/>
                  <a:pt x="13847" y="17205"/>
                  <a:pt x="13843" y="17202"/>
                </a:cubicBezTo>
                <a:lnTo>
                  <a:pt x="13843" y="17202"/>
                </a:lnTo>
                <a:close/>
                <a:moveTo>
                  <a:pt x="13641" y="17205"/>
                </a:moveTo>
                <a:cubicBezTo>
                  <a:pt x="13636" y="17205"/>
                  <a:pt x="13636" y="17205"/>
                  <a:pt x="13632" y="17205"/>
                </a:cubicBezTo>
                <a:cubicBezTo>
                  <a:pt x="13636" y="17205"/>
                  <a:pt x="13636" y="17205"/>
                  <a:pt x="13641" y="17205"/>
                </a:cubicBezTo>
                <a:cubicBezTo>
                  <a:pt x="13641" y="17205"/>
                  <a:pt x="13641" y="17205"/>
                  <a:pt x="13641" y="17205"/>
                </a:cubicBezTo>
                <a:close/>
                <a:moveTo>
                  <a:pt x="12871" y="17224"/>
                </a:moveTo>
                <a:cubicBezTo>
                  <a:pt x="12871" y="17208"/>
                  <a:pt x="12871" y="17195"/>
                  <a:pt x="12871" y="17179"/>
                </a:cubicBezTo>
                <a:cubicBezTo>
                  <a:pt x="12871" y="17179"/>
                  <a:pt x="12866" y="17183"/>
                  <a:pt x="12866" y="17183"/>
                </a:cubicBezTo>
                <a:cubicBezTo>
                  <a:pt x="12866" y="17195"/>
                  <a:pt x="12866" y="17211"/>
                  <a:pt x="12871" y="17224"/>
                </a:cubicBezTo>
                <a:cubicBezTo>
                  <a:pt x="12866" y="17224"/>
                  <a:pt x="12871" y="17224"/>
                  <a:pt x="12871" y="17224"/>
                </a:cubicBezTo>
                <a:close/>
                <a:moveTo>
                  <a:pt x="11981" y="17179"/>
                </a:moveTo>
                <a:cubicBezTo>
                  <a:pt x="11976" y="17186"/>
                  <a:pt x="11968" y="17192"/>
                  <a:pt x="11976" y="17183"/>
                </a:cubicBezTo>
                <a:cubicBezTo>
                  <a:pt x="11968" y="17186"/>
                  <a:pt x="11976" y="17186"/>
                  <a:pt x="11981" y="17179"/>
                </a:cubicBezTo>
                <a:cubicBezTo>
                  <a:pt x="11985" y="17183"/>
                  <a:pt x="11981" y="17179"/>
                  <a:pt x="11981" y="17179"/>
                </a:cubicBezTo>
                <a:close/>
                <a:moveTo>
                  <a:pt x="11624" y="17179"/>
                </a:moveTo>
                <a:lnTo>
                  <a:pt x="11619" y="17189"/>
                </a:lnTo>
                <a:cubicBezTo>
                  <a:pt x="11619" y="17189"/>
                  <a:pt x="11624" y="17179"/>
                  <a:pt x="11624" y="17179"/>
                </a:cubicBezTo>
                <a:cubicBezTo>
                  <a:pt x="11624" y="17179"/>
                  <a:pt x="11624" y="17179"/>
                  <a:pt x="11624" y="17179"/>
                </a:cubicBezTo>
                <a:close/>
                <a:moveTo>
                  <a:pt x="11275" y="17183"/>
                </a:moveTo>
                <a:cubicBezTo>
                  <a:pt x="11275" y="17199"/>
                  <a:pt x="11275" y="17215"/>
                  <a:pt x="11280" y="17231"/>
                </a:cubicBezTo>
                <a:cubicBezTo>
                  <a:pt x="11280" y="17231"/>
                  <a:pt x="11280" y="17234"/>
                  <a:pt x="11280" y="17234"/>
                </a:cubicBezTo>
                <a:cubicBezTo>
                  <a:pt x="11275" y="17215"/>
                  <a:pt x="11275" y="17199"/>
                  <a:pt x="11275" y="17183"/>
                </a:cubicBezTo>
                <a:lnTo>
                  <a:pt x="11275" y="17183"/>
                </a:lnTo>
                <a:close/>
                <a:moveTo>
                  <a:pt x="10622" y="17183"/>
                </a:moveTo>
                <a:cubicBezTo>
                  <a:pt x="10630" y="17199"/>
                  <a:pt x="10643" y="17211"/>
                  <a:pt x="10652" y="17228"/>
                </a:cubicBezTo>
                <a:cubicBezTo>
                  <a:pt x="10652" y="17228"/>
                  <a:pt x="10652" y="17228"/>
                  <a:pt x="10652" y="17228"/>
                </a:cubicBezTo>
                <a:cubicBezTo>
                  <a:pt x="10652" y="17211"/>
                  <a:pt x="10652" y="17195"/>
                  <a:pt x="10652" y="17179"/>
                </a:cubicBezTo>
                <a:cubicBezTo>
                  <a:pt x="10652" y="17179"/>
                  <a:pt x="10652" y="17179"/>
                  <a:pt x="10652" y="17179"/>
                </a:cubicBezTo>
                <a:cubicBezTo>
                  <a:pt x="10643" y="17183"/>
                  <a:pt x="10630" y="17183"/>
                  <a:pt x="10622" y="17183"/>
                </a:cubicBezTo>
                <a:lnTo>
                  <a:pt x="10622" y="17183"/>
                </a:lnTo>
                <a:close/>
                <a:moveTo>
                  <a:pt x="10304" y="17186"/>
                </a:moveTo>
                <a:cubicBezTo>
                  <a:pt x="10282" y="17192"/>
                  <a:pt x="10261" y="17199"/>
                  <a:pt x="10243" y="17205"/>
                </a:cubicBezTo>
                <a:lnTo>
                  <a:pt x="10243" y="17205"/>
                </a:lnTo>
                <a:cubicBezTo>
                  <a:pt x="10265" y="17205"/>
                  <a:pt x="10282" y="17205"/>
                  <a:pt x="10304" y="17205"/>
                </a:cubicBezTo>
                <a:cubicBezTo>
                  <a:pt x="10304" y="17205"/>
                  <a:pt x="10299" y="17205"/>
                  <a:pt x="10299" y="17205"/>
                </a:cubicBezTo>
                <a:cubicBezTo>
                  <a:pt x="10295" y="17195"/>
                  <a:pt x="10295" y="17189"/>
                  <a:pt x="10304" y="17186"/>
                </a:cubicBezTo>
                <a:cubicBezTo>
                  <a:pt x="10299" y="17183"/>
                  <a:pt x="10304" y="17186"/>
                  <a:pt x="10304" y="17186"/>
                </a:cubicBezTo>
                <a:close/>
                <a:moveTo>
                  <a:pt x="10028" y="17179"/>
                </a:moveTo>
                <a:cubicBezTo>
                  <a:pt x="10024" y="17179"/>
                  <a:pt x="10024" y="17179"/>
                  <a:pt x="10020" y="17183"/>
                </a:cubicBezTo>
                <a:cubicBezTo>
                  <a:pt x="10024" y="17183"/>
                  <a:pt x="10028" y="17183"/>
                  <a:pt x="10028" y="17179"/>
                </a:cubicBezTo>
                <a:lnTo>
                  <a:pt x="10028" y="17179"/>
                </a:lnTo>
                <a:close/>
                <a:moveTo>
                  <a:pt x="9882" y="17228"/>
                </a:moveTo>
                <a:cubicBezTo>
                  <a:pt x="9878" y="17224"/>
                  <a:pt x="9874" y="17218"/>
                  <a:pt x="9874" y="17215"/>
                </a:cubicBezTo>
                <a:cubicBezTo>
                  <a:pt x="9878" y="17221"/>
                  <a:pt x="9878" y="17224"/>
                  <a:pt x="9882" y="17228"/>
                </a:cubicBezTo>
                <a:cubicBezTo>
                  <a:pt x="9882" y="17231"/>
                  <a:pt x="9882" y="17228"/>
                  <a:pt x="9882" y="17228"/>
                </a:cubicBezTo>
                <a:close/>
                <a:moveTo>
                  <a:pt x="2030" y="17179"/>
                </a:moveTo>
                <a:cubicBezTo>
                  <a:pt x="2034" y="17186"/>
                  <a:pt x="2039" y="17189"/>
                  <a:pt x="2043" y="17195"/>
                </a:cubicBezTo>
                <a:cubicBezTo>
                  <a:pt x="2039" y="17189"/>
                  <a:pt x="2034" y="17186"/>
                  <a:pt x="2030" y="17179"/>
                </a:cubicBezTo>
                <a:cubicBezTo>
                  <a:pt x="2030" y="17179"/>
                  <a:pt x="2030" y="17179"/>
                  <a:pt x="2030" y="17179"/>
                </a:cubicBezTo>
                <a:close/>
                <a:moveTo>
                  <a:pt x="11684" y="17183"/>
                </a:moveTo>
                <a:cubicBezTo>
                  <a:pt x="11662" y="17183"/>
                  <a:pt x="11641" y="17183"/>
                  <a:pt x="11619" y="17179"/>
                </a:cubicBezTo>
                <a:cubicBezTo>
                  <a:pt x="11619" y="17179"/>
                  <a:pt x="11619" y="17179"/>
                  <a:pt x="11619" y="17179"/>
                </a:cubicBezTo>
                <a:cubicBezTo>
                  <a:pt x="11645" y="17179"/>
                  <a:pt x="11667" y="17183"/>
                  <a:pt x="11684" y="17183"/>
                </a:cubicBezTo>
                <a:lnTo>
                  <a:pt x="11684" y="17183"/>
                </a:lnTo>
                <a:close/>
                <a:moveTo>
                  <a:pt x="13731" y="17154"/>
                </a:moveTo>
                <a:cubicBezTo>
                  <a:pt x="13731" y="17147"/>
                  <a:pt x="13727" y="17141"/>
                  <a:pt x="13727" y="17134"/>
                </a:cubicBezTo>
                <a:cubicBezTo>
                  <a:pt x="13727" y="17134"/>
                  <a:pt x="13731" y="17138"/>
                  <a:pt x="13731" y="17138"/>
                </a:cubicBezTo>
                <a:cubicBezTo>
                  <a:pt x="13718" y="17141"/>
                  <a:pt x="13705" y="17141"/>
                  <a:pt x="13684" y="17147"/>
                </a:cubicBezTo>
                <a:cubicBezTo>
                  <a:pt x="13705" y="17154"/>
                  <a:pt x="13714" y="17160"/>
                  <a:pt x="13727" y="17163"/>
                </a:cubicBezTo>
                <a:lnTo>
                  <a:pt x="13731" y="17154"/>
                </a:lnTo>
                <a:close/>
                <a:moveTo>
                  <a:pt x="12866" y="17157"/>
                </a:moveTo>
                <a:cubicBezTo>
                  <a:pt x="12871" y="17154"/>
                  <a:pt x="12879" y="17151"/>
                  <a:pt x="12884" y="17144"/>
                </a:cubicBezTo>
                <a:cubicBezTo>
                  <a:pt x="12879" y="17147"/>
                  <a:pt x="12871" y="17151"/>
                  <a:pt x="12866" y="17157"/>
                </a:cubicBezTo>
                <a:cubicBezTo>
                  <a:pt x="12862" y="17157"/>
                  <a:pt x="12866" y="17157"/>
                  <a:pt x="12866" y="17157"/>
                </a:cubicBezTo>
                <a:close/>
                <a:moveTo>
                  <a:pt x="12725" y="17144"/>
                </a:moveTo>
                <a:lnTo>
                  <a:pt x="12716" y="17147"/>
                </a:lnTo>
                <a:lnTo>
                  <a:pt x="12725" y="17151"/>
                </a:lnTo>
                <a:lnTo>
                  <a:pt x="12725" y="17144"/>
                </a:lnTo>
                <a:close/>
                <a:moveTo>
                  <a:pt x="12544" y="17138"/>
                </a:moveTo>
                <a:cubicBezTo>
                  <a:pt x="12544" y="17154"/>
                  <a:pt x="12544" y="17170"/>
                  <a:pt x="12540" y="17183"/>
                </a:cubicBezTo>
                <a:cubicBezTo>
                  <a:pt x="12548" y="17183"/>
                  <a:pt x="12561" y="17183"/>
                  <a:pt x="12570" y="17179"/>
                </a:cubicBezTo>
                <a:cubicBezTo>
                  <a:pt x="12570" y="17179"/>
                  <a:pt x="12570" y="17183"/>
                  <a:pt x="12570" y="17183"/>
                </a:cubicBezTo>
                <a:cubicBezTo>
                  <a:pt x="12561" y="17167"/>
                  <a:pt x="12553" y="17154"/>
                  <a:pt x="12544" y="17138"/>
                </a:cubicBezTo>
                <a:lnTo>
                  <a:pt x="12544" y="17138"/>
                </a:lnTo>
                <a:close/>
                <a:moveTo>
                  <a:pt x="11774" y="17151"/>
                </a:moveTo>
                <a:lnTo>
                  <a:pt x="11774" y="17144"/>
                </a:lnTo>
                <a:lnTo>
                  <a:pt x="11766" y="17147"/>
                </a:lnTo>
                <a:lnTo>
                  <a:pt x="11774" y="17151"/>
                </a:lnTo>
                <a:close/>
                <a:moveTo>
                  <a:pt x="10888" y="17138"/>
                </a:moveTo>
                <a:cubicBezTo>
                  <a:pt x="10880" y="17154"/>
                  <a:pt x="10871" y="17167"/>
                  <a:pt x="10863" y="17183"/>
                </a:cubicBezTo>
                <a:cubicBezTo>
                  <a:pt x="10863" y="17183"/>
                  <a:pt x="10867" y="17186"/>
                  <a:pt x="10867" y="17186"/>
                </a:cubicBezTo>
                <a:cubicBezTo>
                  <a:pt x="10871" y="17167"/>
                  <a:pt x="10880" y="17154"/>
                  <a:pt x="10888" y="17138"/>
                </a:cubicBezTo>
                <a:cubicBezTo>
                  <a:pt x="10888" y="17138"/>
                  <a:pt x="10888" y="17138"/>
                  <a:pt x="10888" y="17138"/>
                </a:cubicBezTo>
                <a:close/>
                <a:moveTo>
                  <a:pt x="10622" y="17186"/>
                </a:moveTo>
                <a:cubicBezTo>
                  <a:pt x="10622" y="17186"/>
                  <a:pt x="10622" y="17186"/>
                  <a:pt x="10622" y="17186"/>
                </a:cubicBezTo>
                <a:cubicBezTo>
                  <a:pt x="10622" y="17183"/>
                  <a:pt x="10622" y="17186"/>
                  <a:pt x="10622" y="17186"/>
                </a:cubicBezTo>
                <a:close/>
                <a:moveTo>
                  <a:pt x="10454" y="17186"/>
                </a:moveTo>
                <a:cubicBezTo>
                  <a:pt x="10454" y="17183"/>
                  <a:pt x="10454" y="17179"/>
                  <a:pt x="10458" y="17176"/>
                </a:cubicBezTo>
                <a:cubicBezTo>
                  <a:pt x="10454" y="17179"/>
                  <a:pt x="10454" y="17183"/>
                  <a:pt x="10454" y="17186"/>
                </a:cubicBezTo>
                <a:cubicBezTo>
                  <a:pt x="10450" y="17186"/>
                  <a:pt x="10454" y="17186"/>
                  <a:pt x="10454" y="17186"/>
                </a:cubicBezTo>
                <a:close/>
                <a:moveTo>
                  <a:pt x="10385" y="17179"/>
                </a:moveTo>
                <a:cubicBezTo>
                  <a:pt x="10394" y="17179"/>
                  <a:pt x="10402" y="17179"/>
                  <a:pt x="10411" y="17183"/>
                </a:cubicBezTo>
                <a:cubicBezTo>
                  <a:pt x="10411" y="17183"/>
                  <a:pt x="10407" y="17183"/>
                  <a:pt x="10407" y="17183"/>
                </a:cubicBezTo>
                <a:cubicBezTo>
                  <a:pt x="10402" y="17176"/>
                  <a:pt x="10402" y="17173"/>
                  <a:pt x="10398" y="17167"/>
                </a:cubicBezTo>
                <a:cubicBezTo>
                  <a:pt x="10398" y="17173"/>
                  <a:pt x="10394" y="17176"/>
                  <a:pt x="10385" y="17179"/>
                </a:cubicBezTo>
                <a:lnTo>
                  <a:pt x="10385" y="17179"/>
                </a:lnTo>
                <a:close/>
                <a:moveTo>
                  <a:pt x="10119" y="17179"/>
                </a:moveTo>
                <a:cubicBezTo>
                  <a:pt x="10110" y="17179"/>
                  <a:pt x="10101" y="17179"/>
                  <a:pt x="10093" y="17186"/>
                </a:cubicBezTo>
                <a:cubicBezTo>
                  <a:pt x="10093" y="17186"/>
                  <a:pt x="10097" y="17186"/>
                  <a:pt x="10097" y="17186"/>
                </a:cubicBezTo>
                <a:cubicBezTo>
                  <a:pt x="10106" y="17183"/>
                  <a:pt x="10110" y="17183"/>
                  <a:pt x="10119" y="17179"/>
                </a:cubicBezTo>
                <a:cubicBezTo>
                  <a:pt x="10119" y="17183"/>
                  <a:pt x="10119" y="17179"/>
                  <a:pt x="10119" y="17179"/>
                </a:cubicBezTo>
                <a:close/>
                <a:moveTo>
                  <a:pt x="2709" y="17179"/>
                </a:moveTo>
                <a:cubicBezTo>
                  <a:pt x="2709" y="17167"/>
                  <a:pt x="2709" y="17154"/>
                  <a:pt x="2709" y="17141"/>
                </a:cubicBezTo>
                <a:lnTo>
                  <a:pt x="2705" y="17141"/>
                </a:lnTo>
                <a:cubicBezTo>
                  <a:pt x="2709" y="17154"/>
                  <a:pt x="2709" y="17167"/>
                  <a:pt x="2709" y="17179"/>
                </a:cubicBezTo>
                <a:lnTo>
                  <a:pt x="2709" y="17179"/>
                </a:lnTo>
                <a:close/>
                <a:moveTo>
                  <a:pt x="11895" y="17138"/>
                </a:moveTo>
                <a:cubicBezTo>
                  <a:pt x="11886" y="17134"/>
                  <a:pt x="11877" y="17134"/>
                  <a:pt x="11869" y="17131"/>
                </a:cubicBezTo>
                <a:cubicBezTo>
                  <a:pt x="11877" y="17131"/>
                  <a:pt x="11886" y="17134"/>
                  <a:pt x="11895" y="17138"/>
                </a:cubicBezTo>
                <a:cubicBezTo>
                  <a:pt x="11895" y="17138"/>
                  <a:pt x="11895" y="17138"/>
                  <a:pt x="11895" y="17138"/>
                </a:cubicBezTo>
                <a:close/>
                <a:moveTo>
                  <a:pt x="12815" y="17090"/>
                </a:moveTo>
                <a:cubicBezTo>
                  <a:pt x="12815" y="17093"/>
                  <a:pt x="12819" y="17099"/>
                  <a:pt x="12819" y="17102"/>
                </a:cubicBezTo>
                <a:cubicBezTo>
                  <a:pt x="12819" y="17099"/>
                  <a:pt x="12819" y="17093"/>
                  <a:pt x="12815" y="17090"/>
                </a:cubicBezTo>
                <a:cubicBezTo>
                  <a:pt x="12815" y="17090"/>
                  <a:pt x="12815" y="17090"/>
                  <a:pt x="12815" y="17090"/>
                </a:cubicBezTo>
                <a:close/>
                <a:moveTo>
                  <a:pt x="11400" y="17141"/>
                </a:moveTo>
                <a:cubicBezTo>
                  <a:pt x="11400" y="17125"/>
                  <a:pt x="11396" y="17109"/>
                  <a:pt x="11396" y="17093"/>
                </a:cubicBezTo>
                <a:lnTo>
                  <a:pt x="11396" y="17093"/>
                </a:lnTo>
                <a:cubicBezTo>
                  <a:pt x="11392" y="17109"/>
                  <a:pt x="11396" y="17125"/>
                  <a:pt x="11400" y="17141"/>
                </a:cubicBezTo>
                <a:lnTo>
                  <a:pt x="11400" y="17141"/>
                </a:lnTo>
                <a:close/>
                <a:moveTo>
                  <a:pt x="11185" y="17093"/>
                </a:moveTo>
                <a:cubicBezTo>
                  <a:pt x="11185" y="17093"/>
                  <a:pt x="11189" y="17093"/>
                  <a:pt x="11185" y="17093"/>
                </a:cubicBezTo>
                <a:cubicBezTo>
                  <a:pt x="11189" y="17093"/>
                  <a:pt x="11185" y="17093"/>
                  <a:pt x="11185" y="17093"/>
                </a:cubicBezTo>
                <a:close/>
                <a:moveTo>
                  <a:pt x="11151" y="17093"/>
                </a:moveTo>
                <a:cubicBezTo>
                  <a:pt x="11146" y="17093"/>
                  <a:pt x="11142" y="17093"/>
                  <a:pt x="11142" y="17096"/>
                </a:cubicBezTo>
                <a:cubicBezTo>
                  <a:pt x="11146" y="17093"/>
                  <a:pt x="11151" y="17093"/>
                  <a:pt x="11151" y="17093"/>
                </a:cubicBezTo>
                <a:cubicBezTo>
                  <a:pt x="11155" y="17093"/>
                  <a:pt x="11151" y="17093"/>
                  <a:pt x="11151" y="17093"/>
                </a:cubicBezTo>
                <a:close/>
                <a:moveTo>
                  <a:pt x="10949" y="17093"/>
                </a:moveTo>
                <a:cubicBezTo>
                  <a:pt x="10949" y="17109"/>
                  <a:pt x="10949" y="17125"/>
                  <a:pt x="10949" y="17138"/>
                </a:cubicBezTo>
                <a:lnTo>
                  <a:pt x="10949" y="17138"/>
                </a:lnTo>
                <a:cubicBezTo>
                  <a:pt x="10957" y="17122"/>
                  <a:pt x="10966" y="17106"/>
                  <a:pt x="10974" y="17090"/>
                </a:cubicBezTo>
                <a:lnTo>
                  <a:pt x="10974" y="17090"/>
                </a:lnTo>
                <a:cubicBezTo>
                  <a:pt x="10966" y="17093"/>
                  <a:pt x="10957" y="17093"/>
                  <a:pt x="10949" y="17093"/>
                </a:cubicBezTo>
                <a:lnTo>
                  <a:pt x="10949" y="17093"/>
                </a:lnTo>
                <a:close/>
                <a:moveTo>
                  <a:pt x="10888" y="17138"/>
                </a:moveTo>
                <a:cubicBezTo>
                  <a:pt x="10897" y="17138"/>
                  <a:pt x="10910" y="17138"/>
                  <a:pt x="10919" y="17138"/>
                </a:cubicBezTo>
                <a:lnTo>
                  <a:pt x="10919" y="17138"/>
                </a:lnTo>
                <a:cubicBezTo>
                  <a:pt x="10919" y="17122"/>
                  <a:pt x="10919" y="17106"/>
                  <a:pt x="10919" y="17093"/>
                </a:cubicBezTo>
                <a:cubicBezTo>
                  <a:pt x="10919" y="17093"/>
                  <a:pt x="10919" y="17093"/>
                  <a:pt x="10919" y="17093"/>
                </a:cubicBezTo>
                <a:cubicBezTo>
                  <a:pt x="10910" y="17109"/>
                  <a:pt x="10897" y="17125"/>
                  <a:pt x="10888" y="17138"/>
                </a:cubicBezTo>
                <a:cubicBezTo>
                  <a:pt x="10888" y="17138"/>
                  <a:pt x="10888" y="17138"/>
                  <a:pt x="10888" y="17138"/>
                </a:cubicBezTo>
                <a:close/>
                <a:moveTo>
                  <a:pt x="10540" y="17090"/>
                </a:moveTo>
                <a:cubicBezTo>
                  <a:pt x="10536" y="17102"/>
                  <a:pt x="10531" y="17118"/>
                  <a:pt x="10527" y="17134"/>
                </a:cubicBezTo>
                <a:cubicBezTo>
                  <a:pt x="10527" y="17134"/>
                  <a:pt x="10527" y="17134"/>
                  <a:pt x="10527" y="17131"/>
                </a:cubicBezTo>
                <a:cubicBezTo>
                  <a:pt x="10540" y="17118"/>
                  <a:pt x="10553" y="17109"/>
                  <a:pt x="10566" y="17096"/>
                </a:cubicBezTo>
                <a:lnTo>
                  <a:pt x="10566" y="17096"/>
                </a:lnTo>
                <a:cubicBezTo>
                  <a:pt x="10557" y="17096"/>
                  <a:pt x="10549" y="17093"/>
                  <a:pt x="10540" y="17090"/>
                </a:cubicBezTo>
                <a:cubicBezTo>
                  <a:pt x="10540" y="17093"/>
                  <a:pt x="10540" y="17090"/>
                  <a:pt x="10540" y="17090"/>
                </a:cubicBezTo>
                <a:close/>
                <a:moveTo>
                  <a:pt x="9736" y="17096"/>
                </a:moveTo>
                <a:cubicBezTo>
                  <a:pt x="9745" y="17109"/>
                  <a:pt x="9757" y="17125"/>
                  <a:pt x="9766" y="17138"/>
                </a:cubicBezTo>
                <a:lnTo>
                  <a:pt x="9766" y="17138"/>
                </a:lnTo>
                <a:cubicBezTo>
                  <a:pt x="9757" y="17122"/>
                  <a:pt x="9749" y="17106"/>
                  <a:pt x="9736" y="17096"/>
                </a:cubicBezTo>
                <a:cubicBezTo>
                  <a:pt x="9740" y="17093"/>
                  <a:pt x="9736" y="17096"/>
                  <a:pt x="9736" y="17096"/>
                </a:cubicBezTo>
                <a:close/>
                <a:moveTo>
                  <a:pt x="9706" y="17093"/>
                </a:moveTo>
                <a:cubicBezTo>
                  <a:pt x="9697" y="17109"/>
                  <a:pt x="9689" y="17125"/>
                  <a:pt x="9676" y="17138"/>
                </a:cubicBezTo>
                <a:cubicBezTo>
                  <a:pt x="9676" y="17138"/>
                  <a:pt x="9676" y="17138"/>
                  <a:pt x="9676" y="17138"/>
                </a:cubicBezTo>
                <a:cubicBezTo>
                  <a:pt x="9689" y="17125"/>
                  <a:pt x="9697" y="17109"/>
                  <a:pt x="9706" y="17093"/>
                </a:cubicBezTo>
                <a:lnTo>
                  <a:pt x="9706" y="17093"/>
                </a:lnTo>
                <a:close/>
                <a:moveTo>
                  <a:pt x="5216" y="17115"/>
                </a:moveTo>
                <a:cubicBezTo>
                  <a:pt x="5216" y="17109"/>
                  <a:pt x="5216" y="17099"/>
                  <a:pt x="5216" y="17093"/>
                </a:cubicBezTo>
                <a:cubicBezTo>
                  <a:pt x="5216" y="17093"/>
                  <a:pt x="5221" y="17093"/>
                  <a:pt x="5221" y="17093"/>
                </a:cubicBezTo>
                <a:cubicBezTo>
                  <a:pt x="5212" y="17096"/>
                  <a:pt x="5204" y="17096"/>
                  <a:pt x="5199" y="17099"/>
                </a:cubicBezTo>
                <a:cubicBezTo>
                  <a:pt x="5204" y="17106"/>
                  <a:pt x="5212" y="17109"/>
                  <a:pt x="5216" y="17115"/>
                </a:cubicBezTo>
                <a:lnTo>
                  <a:pt x="5216" y="17115"/>
                </a:lnTo>
                <a:close/>
                <a:moveTo>
                  <a:pt x="11512" y="17073"/>
                </a:moveTo>
                <a:cubicBezTo>
                  <a:pt x="11508" y="17077"/>
                  <a:pt x="11503" y="17080"/>
                  <a:pt x="11503" y="17083"/>
                </a:cubicBezTo>
                <a:cubicBezTo>
                  <a:pt x="11503" y="17083"/>
                  <a:pt x="11508" y="17080"/>
                  <a:pt x="11512" y="17073"/>
                </a:cubicBezTo>
                <a:cubicBezTo>
                  <a:pt x="11512" y="17077"/>
                  <a:pt x="11512" y="17073"/>
                  <a:pt x="11512" y="17073"/>
                </a:cubicBezTo>
                <a:close/>
                <a:moveTo>
                  <a:pt x="13843" y="17048"/>
                </a:moveTo>
                <a:cubicBezTo>
                  <a:pt x="13843" y="17057"/>
                  <a:pt x="13843" y="17064"/>
                  <a:pt x="13843" y="17073"/>
                </a:cubicBezTo>
                <a:cubicBezTo>
                  <a:pt x="13843" y="17073"/>
                  <a:pt x="13838" y="17070"/>
                  <a:pt x="13838" y="17070"/>
                </a:cubicBezTo>
                <a:cubicBezTo>
                  <a:pt x="13847" y="17067"/>
                  <a:pt x="13856" y="17067"/>
                  <a:pt x="13864" y="17064"/>
                </a:cubicBezTo>
                <a:cubicBezTo>
                  <a:pt x="13860" y="17061"/>
                  <a:pt x="13851" y="17054"/>
                  <a:pt x="13843" y="17048"/>
                </a:cubicBezTo>
                <a:lnTo>
                  <a:pt x="13843" y="17048"/>
                </a:lnTo>
                <a:close/>
                <a:moveTo>
                  <a:pt x="13722" y="17096"/>
                </a:moveTo>
                <a:cubicBezTo>
                  <a:pt x="13722" y="17080"/>
                  <a:pt x="13722" y="17064"/>
                  <a:pt x="13722" y="17048"/>
                </a:cubicBezTo>
                <a:cubicBezTo>
                  <a:pt x="13722" y="17048"/>
                  <a:pt x="13727" y="17051"/>
                  <a:pt x="13727" y="17051"/>
                </a:cubicBezTo>
                <a:cubicBezTo>
                  <a:pt x="13718" y="17051"/>
                  <a:pt x="13705" y="17051"/>
                  <a:pt x="13696" y="17051"/>
                </a:cubicBezTo>
                <a:lnTo>
                  <a:pt x="13696" y="17051"/>
                </a:lnTo>
                <a:cubicBezTo>
                  <a:pt x="13696" y="17067"/>
                  <a:pt x="13696" y="17080"/>
                  <a:pt x="13696" y="17096"/>
                </a:cubicBezTo>
                <a:cubicBezTo>
                  <a:pt x="13696" y="17096"/>
                  <a:pt x="13696" y="17096"/>
                  <a:pt x="13696" y="17096"/>
                </a:cubicBezTo>
                <a:cubicBezTo>
                  <a:pt x="13705" y="17093"/>
                  <a:pt x="13714" y="17093"/>
                  <a:pt x="13722" y="17096"/>
                </a:cubicBezTo>
                <a:lnTo>
                  <a:pt x="13722" y="17096"/>
                </a:lnTo>
                <a:close/>
                <a:moveTo>
                  <a:pt x="13172" y="17096"/>
                </a:moveTo>
                <a:lnTo>
                  <a:pt x="13176" y="17086"/>
                </a:lnTo>
                <a:lnTo>
                  <a:pt x="13172" y="17096"/>
                </a:lnTo>
                <a:lnTo>
                  <a:pt x="13172" y="17096"/>
                </a:lnTo>
                <a:close/>
                <a:moveTo>
                  <a:pt x="11155" y="17070"/>
                </a:moveTo>
                <a:lnTo>
                  <a:pt x="11146" y="17067"/>
                </a:lnTo>
                <a:lnTo>
                  <a:pt x="11155" y="17070"/>
                </a:lnTo>
                <a:lnTo>
                  <a:pt x="11155" y="17070"/>
                </a:lnTo>
                <a:close/>
                <a:moveTo>
                  <a:pt x="10777" y="17048"/>
                </a:moveTo>
                <a:cubicBezTo>
                  <a:pt x="10777" y="17064"/>
                  <a:pt x="10772" y="17080"/>
                  <a:pt x="10772" y="17096"/>
                </a:cubicBezTo>
                <a:lnTo>
                  <a:pt x="10772" y="17096"/>
                </a:lnTo>
                <a:cubicBezTo>
                  <a:pt x="10781" y="17083"/>
                  <a:pt x="10789" y="17067"/>
                  <a:pt x="10802" y="17054"/>
                </a:cubicBezTo>
                <a:lnTo>
                  <a:pt x="10802" y="17054"/>
                </a:lnTo>
                <a:cubicBezTo>
                  <a:pt x="10794" y="17051"/>
                  <a:pt x="10785" y="17048"/>
                  <a:pt x="10777" y="17048"/>
                </a:cubicBezTo>
                <a:cubicBezTo>
                  <a:pt x="10777" y="17048"/>
                  <a:pt x="10777" y="17048"/>
                  <a:pt x="10777" y="17048"/>
                </a:cubicBezTo>
                <a:close/>
                <a:moveTo>
                  <a:pt x="10566" y="17099"/>
                </a:moveTo>
                <a:cubicBezTo>
                  <a:pt x="10566" y="17096"/>
                  <a:pt x="10570" y="17096"/>
                  <a:pt x="10570" y="17093"/>
                </a:cubicBezTo>
                <a:cubicBezTo>
                  <a:pt x="10570" y="17093"/>
                  <a:pt x="10570" y="17096"/>
                  <a:pt x="10566" y="17099"/>
                </a:cubicBezTo>
                <a:cubicBezTo>
                  <a:pt x="10566" y="17096"/>
                  <a:pt x="10566" y="17099"/>
                  <a:pt x="10566" y="17099"/>
                </a:cubicBezTo>
                <a:close/>
                <a:moveTo>
                  <a:pt x="10359" y="17096"/>
                </a:moveTo>
                <a:cubicBezTo>
                  <a:pt x="10368" y="17080"/>
                  <a:pt x="10377" y="17064"/>
                  <a:pt x="10381" y="17048"/>
                </a:cubicBezTo>
                <a:cubicBezTo>
                  <a:pt x="10381" y="17048"/>
                  <a:pt x="10385" y="17051"/>
                  <a:pt x="10385" y="17051"/>
                </a:cubicBezTo>
                <a:cubicBezTo>
                  <a:pt x="10377" y="17051"/>
                  <a:pt x="10364" y="17054"/>
                  <a:pt x="10355" y="17054"/>
                </a:cubicBezTo>
                <a:lnTo>
                  <a:pt x="10355" y="17054"/>
                </a:lnTo>
                <a:cubicBezTo>
                  <a:pt x="10359" y="17067"/>
                  <a:pt x="10359" y="17083"/>
                  <a:pt x="10359" y="17096"/>
                </a:cubicBezTo>
                <a:cubicBezTo>
                  <a:pt x="10364" y="17099"/>
                  <a:pt x="10359" y="17096"/>
                  <a:pt x="10359" y="17096"/>
                </a:cubicBezTo>
                <a:close/>
                <a:moveTo>
                  <a:pt x="9646" y="17051"/>
                </a:moveTo>
                <a:cubicBezTo>
                  <a:pt x="9667" y="17057"/>
                  <a:pt x="9684" y="17067"/>
                  <a:pt x="9706" y="17073"/>
                </a:cubicBezTo>
                <a:cubicBezTo>
                  <a:pt x="9706" y="17073"/>
                  <a:pt x="9710" y="17070"/>
                  <a:pt x="9710" y="17070"/>
                </a:cubicBezTo>
                <a:cubicBezTo>
                  <a:pt x="9689" y="17064"/>
                  <a:pt x="9667" y="17057"/>
                  <a:pt x="9646" y="17051"/>
                </a:cubicBezTo>
                <a:lnTo>
                  <a:pt x="9646" y="17051"/>
                </a:lnTo>
                <a:close/>
                <a:moveTo>
                  <a:pt x="9590" y="17093"/>
                </a:moveTo>
                <a:cubicBezTo>
                  <a:pt x="9598" y="17093"/>
                  <a:pt x="9611" y="17093"/>
                  <a:pt x="9624" y="17093"/>
                </a:cubicBezTo>
                <a:cubicBezTo>
                  <a:pt x="9624" y="17077"/>
                  <a:pt x="9624" y="17064"/>
                  <a:pt x="9620" y="17048"/>
                </a:cubicBezTo>
                <a:cubicBezTo>
                  <a:pt x="9620" y="17048"/>
                  <a:pt x="9620" y="17051"/>
                  <a:pt x="9620" y="17051"/>
                </a:cubicBezTo>
                <a:cubicBezTo>
                  <a:pt x="9611" y="17064"/>
                  <a:pt x="9598" y="17080"/>
                  <a:pt x="9590" y="17093"/>
                </a:cubicBezTo>
                <a:cubicBezTo>
                  <a:pt x="9590" y="17096"/>
                  <a:pt x="9590" y="17093"/>
                  <a:pt x="9590" y="17093"/>
                </a:cubicBezTo>
                <a:close/>
                <a:moveTo>
                  <a:pt x="5075" y="17051"/>
                </a:moveTo>
                <a:cubicBezTo>
                  <a:pt x="5053" y="17051"/>
                  <a:pt x="5036" y="17048"/>
                  <a:pt x="5014" y="17048"/>
                </a:cubicBezTo>
                <a:lnTo>
                  <a:pt x="5014" y="17051"/>
                </a:lnTo>
                <a:cubicBezTo>
                  <a:pt x="5032" y="17051"/>
                  <a:pt x="5053" y="17054"/>
                  <a:pt x="5075" y="17051"/>
                </a:cubicBezTo>
                <a:lnTo>
                  <a:pt x="5075" y="17051"/>
                </a:lnTo>
                <a:close/>
                <a:moveTo>
                  <a:pt x="11508" y="17032"/>
                </a:moveTo>
                <a:cubicBezTo>
                  <a:pt x="11512" y="17048"/>
                  <a:pt x="11512" y="17061"/>
                  <a:pt x="11516" y="17077"/>
                </a:cubicBezTo>
                <a:cubicBezTo>
                  <a:pt x="11516" y="17077"/>
                  <a:pt x="11516" y="17080"/>
                  <a:pt x="11516" y="17080"/>
                </a:cubicBezTo>
                <a:cubicBezTo>
                  <a:pt x="11512" y="17061"/>
                  <a:pt x="11508" y="17045"/>
                  <a:pt x="11508" y="17032"/>
                </a:cubicBezTo>
                <a:lnTo>
                  <a:pt x="11508" y="17032"/>
                </a:lnTo>
                <a:close/>
                <a:moveTo>
                  <a:pt x="10093" y="17048"/>
                </a:moveTo>
                <a:cubicBezTo>
                  <a:pt x="10071" y="17048"/>
                  <a:pt x="10050" y="17045"/>
                  <a:pt x="10028" y="17045"/>
                </a:cubicBezTo>
                <a:lnTo>
                  <a:pt x="10028" y="17045"/>
                </a:lnTo>
                <a:cubicBezTo>
                  <a:pt x="10050" y="17048"/>
                  <a:pt x="10071" y="17048"/>
                  <a:pt x="10093" y="17048"/>
                </a:cubicBezTo>
                <a:lnTo>
                  <a:pt x="10093" y="17048"/>
                </a:lnTo>
                <a:close/>
                <a:moveTo>
                  <a:pt x="13813" y="17003"/>
                </a:moveTo>
                <a:cubicBezTo>
                  <a:pt x="13813" y="17019"/>
                  <a:pt x="13813" y="17035"/>
                  <a:pt x="13813" y="17051"/>
                </a:cubicBezTo>
                <a:cubicBezTo>
                  <a:pt x="13813" y="17051"/>
                  <a:pt x="13808" y="17048"/>
                  <a:pt x="13808" y="17048"/>
                </a:cubicBezTo>
                <a:cubicBezTo>
                  <a:pt x="13821" y="17048"/>
                  <a:pt x="13830" y="17048"/>
                  <a:pt x="13843" y="17048"/>
                </a:cubicBezTo>
                <a:cubicBezTo>
                  <a:pt x="13843" y="17048"/>
                  <a:pt x="13838" y="17051"/>
                  <a:pt x="13838" y="17051"/>
                </a:cubicBezTo>
                <a:cubicBezTo>
                  <a:pt x="13830" y="17035"/>
                  <a:pt x="13821" y="17019"/>
                  <a:pt x="13813" y="17003"/>
                </a:cubicBezTo>
                <a:lnTo>
                  <a:pt x="13813" y="17003"/>
                </a:lnTo>
                <a:close/>
                <a:moveTo>
                  <a:pt x="13275" y="17003"/>
                </a:moveTo>
                <a:cubicBezTo>
                  <a:pt x="13275" y="17006"/>
                  <a:pt x="13271" y="17006"/>
                  <a:pt x="13271" y="17009"/>
                </a:cubicBezTo>
                <a:cubicBezTo>
                  <a:pt x="13275" y="17006"/>
                  <a:pt x="13275" y="17006"/>
                  <a:pt x="13275" y="17003"/>
                </a:cubicBezTo>
                <a:cubicBezTo>
                  <a:pt x="13279" y="17003"/>
                  <a:pt x="13275" y="17003"/>
                  <a:pt x="13275" y="17003"/>
                </a:cubicBezTo>
                <a:close/>
                <a:moveTo>
                  <a:pt x="13116" y="17032"/>
                </a:moveTo>
                <a:lnTo>
                  <a:pt x="13120" y="17038"/>
                </a:lnTo>
                <a:lnTo>
                  <a:pt x="13125" y="17032"/>
                </a:lnTo>
                <a:lnTo>
                  <a:pt x="13116" y="17032"/>
                </a:lnTo>
                <a:close/>
                <a:moveTo>
                  <a:pt x="13047" y="17048"/>
                </a:moveTo>
                <a:cubicBezTo>
                  <a:pt x="13051" y="17045"/>
                  <a:pt x="13051" y="17045"/>
                  <a:pt x="13056" y="17041"/>
                </a:cubicBezTo>
                <a:cubicBezTo>
                  <a:pt x="13051" y="17045"/>
                  <a:pt x="13047" y="17045"/>
                  <a:pt x="13047" y="17048"/>
                </a:cubicBezTo>
                <a:lnTo>
                  <a:pt x="13047" y="17048"/>
                </a:lnTo>
                <a:close/>
                <a:moveTo>
                  <a:pt x="12931" y="17051"/>
                </a:moveTo>
                <a:cubicBezTo>
                  <a:pt x="12931" y="17035"/>
                  <a:pt x="12927" y="17019"/>
                  <a:pt x="12927" y="17003"/>
                </a:cubicBezTo>
                <a:lnTo>
                  <a:pt x="12927" y="17003"/>
                </a:lnTo>
                <a:cubicBezTo>
                  <a:pt x="12927" y="17022"/>
                  <a:pt x="12931" y="17035"/>
                  <a:pt x="12931" y="17051"/>
                </a:cubicBezTo>
                <a:cubicBezTo>
                  <a:pt x="12931" y="17051"/>
                  <a:pt x="12931" y="17051"/>
                  <a:pt x="12931" y="17051"/>
                </a:cubicBezTo>
                <a:close/>
                <a:moveTo>
                  <a:pt x="12720" y="17006"/>
                </a:moveTo>
                <a:cubicBezTo>
                  <a:pt x="12720" y="17022"/>
                  <a:pt x="12720" y="17038"/>
                  <a:pt x="12720" y="17054"/>
                </a:cubicBezTo>
                <a:cubicBezTo>
                  <a:pt x="12720" y="17054"/>
                  <a:pt x="12720" y="17057"/>
                  <a:pt x="12720" y="17057"/>
                </a:cubicBezTo>
                <a:cubicBezTo>
                  <a:pt x="12725" y="17038"/>
                  <a:pt x="12725" y="17019"/>
                  <a:pt x="12720" y="17006"/>
                </a:cubicBezTo>
                <a:lnTo>
                  <a:pt x="12720" y="17006"/>
                </a:lnTo>
                <a:close/>
                <a:moveTo>
                  <a:pt x="12690" y="17003"/>
                </a:moveTo>
                <a:cubicBezTo>
                  <a:pt x="12673" y="17003"/>
                  <a:pt x="12651" y="17006"/>
                  <a:pt x="12634" y="17006"/>
                </a:cubicBezTo>
                <a:lnTo>
                  <a:pt x="12634" y="17006"/>
                </a:lnTo>
                <a:cubicBezTo>
                  <a:pt x="12651" y="17006"/>
                  <a:pt x="12669" y="17006"/>
                  <a:pt x="12690" y="17003"/>
                </a:cubicBezTo>
                <a:cubicBezTo>
                  <a:pt x="12690" y="17006"/>
                  <a:pt x="12690" y="17003"/>
                  <a:pt x="12690" y="17003"/>
                </a:cubicBezTo>
                <a:close/>
                <a:moveTo>
                  <a:pt x="11658" y="17051"/>
                </a:moveTo>
                <a:cubicBezTo>
                  <a:pt x="11650" y="17035"/>
                  <a:pt x="11637" y="17022"/>
                  <a:pt x="11628" y="17006"/>
                </a:cubicBezTo>
                <a:cubicBezTo>
                  <a:pt x="11628" y="17006"/>
                  <a:pt x="11624" y="17009"/>
                  <a:pt x="11624" y="17009"/>
                </a:cubicBezTo>
                <a:cubicBezTo>
                  <a:pt x="11637" y="17019"/>
                  <a:pt x="11645" y="17035"/>
                  <a:pt x="11658" y="17051"/>
                </a:cubicBezTo>
                <a:lnTo>
                  <a:pt x="11658" y="17051"/>
                </a:lnTo>
                <a:close/>
                <a:moveTo>
                  <a:pt x="10415" y="17051"/>
                </a:moveTo>
                <a:cubicBezTo>
                  <a:pt x="10415" y="17035"/>
                  <a:pt x="10411" y="17019"/>
                  <a:pt x="10411" y="17006"/>
                </a:cubicBezTo>
                <a:lnTo>
                  <a:pt x="10415" y="17009"/>
                </a:lnTo>
                <a:cubicBezTo>
                  <a:pt x="10407" y="17025"/>
                  <a:pt x="10398" y="17038"/>
                  <a:pt x="10385" y="17054"/>
                </a:cubicBezTo>
                <a:cubicBezTo>
                  <a:pt x="10385" y="17054"/>
                  <a:pt x="10381" y="17051"/>
                  <a:pt x="10381" y="17051"/>
                </a:cubicBezTo>
                <a:cubicBezTo>
                  <a:pt x="10394" y="17048"/>
                  <a:pt x="10407" y="17048"/>
                  <a:pt x="10415" y="17051"/>
                </a:cubicBezTo>
                <a:cubicBezTo>
                  <a:pt x="10420" y="17048"/>
                  <a:pt x="10415" y="17051"/>
                  <a:pt x="10415" y="17051"/>
                </a:cubicBezTo>
                <a:close/>
                <a:moveTo>
                  <a:pt x="10355" y="17054"/>
                </a:moveTo>
                <a:cubicBezTo>
                  <a:pt x="10355" y="17054"/>
                  <a:pt x="10355" y="17051"/>
                  <a:pt x="10355" y="17054"/>
                </a:cubicBezTo>
                <a:cubicBezTo>
                  <a:pt x="10355" y="17051"/>
                  <a:pt x="10355" y="17054"/>
                  <a:pt x="10355" y="17054"/>
                </a:cubicBezTo>
                <a:close/>
                <a:moveTo>
                  <a:pt x="9942" y="17003"/>
                </a:moveTo>
                <a:cubicBezTo>
                  <a:pt x="9942" y="17019"/>
                  <a:pt x="9942" y="17032"/>
                  <a:pt x="9942" y="17048"/>
                </a:cubicBezTo>
                <a:lnTo>
                  <a:pt x="9942" y="17048"/>
                </a:lnTo>
                <a:cubicBezTo>
                  <a:pt x="9942" y="17035"/>
                  <a:pt x="9942" y="17019"/>
                  <a:pt x="9942" y="17003"/>
                </a:cubicBezTo>
                <a:cubicBezTo>
                  <a:pt x="9942" y="17006"/>
                  <a:pt x="9942" y="17003"/>
                  <a:pt x="9942" y="17003"/>
                </a:cubicBezTo>
                <a:close/>
                <a:moveTo>
                  <a:pt x="9702" y="17019"/>
                </a:moveTo>
                <a:lnTo>
                  <a:pt x="9710" y="17016"/>
                </a:lnTo>
                <a:lnTo>
                  <a:pt x="9702" y="17012"/>
                </a:lnTo>
                <a:lnTo>
                  <a:pt x="9702" y="17019"/>
                </a:lnTo>
                <a:close/>
                <a:moveTo>
                  <a:pt x="9620" y="17051"/>
                </a:moveTo>
                <a:cubicBezTo>
                  <a:pt x="9628" y="17051"/>
                  <a:pt x="9637" y="17051"/>
                  <a:pt x="9650" y="17051"/>
                </a:cubicBezTo>
                <a:cubicBezTo>
                  <a:pt x="9650" y="17051"/>
                  <a:pt x="9650" y="17048"/>
                  <a:pt x="9650" y="17048"/>
                </a:cubicBezTo>
                <a:cubicBezTo>
                  <a:pt x="9637" y="17048"/>
                  <a:pt x="9628" y="17048"/>
                  <a:pt x="9620" y="17051"/>
                </a:cubicBezTo>
                <a:cubicBezTo>
                  <a:pt x="9620" y="17048"/>
                  <a:pt x="9620" y="17051"/>
                  <a:pt x="9620" y="17051"/>
                </a:cubicBezTo>
                <a:close/>
                <a:moveTo>
                  <a:pt x="1613" y="5872"/>
                </a:moveTo>
                <a:cubicBezTo>
                  <a:pt x="1621" y="5866"/>
                  <a:pt x="1626" y="5859"/>
                  <a:pt x="1613" y="5872"/>
                </a:cubicBezTo>
                <a:cubicBezTo>
                  <a:pt x="1630" y="5866"/>
                  <a:pt x="1621" y="5869"/>
                  <a:pt x="1613" y="5872"/>
                </a:cubicBezTo>
                <a:lnTo>
                  <a:pt x="1613" y="5872"/>
                </a:lnTo>
                <a:close/>
                <a:moveTo>
                  <a:pt x="5075" y="17054"/>
                </a:moveTo>
                <a:cubicBezTo>
                  <a:pt x="5075" y="17048"/>
                  <a:pt x="5079" y="17041"/>
                  <a:pt x="5079" y="17035"/>
                </a:cubicBezTo>
                <a:cubicBezTo>
                  <a:pt x="5079" y="17041"/>
                  <a:pt x="5075" y="17048"/>
                  <a:pt x="5075" y="17054"/>
                </a:cubicBezTo>
                <a:cubicBezTo>
                  <a:pt x="5075" y="17051"/>
                  <a:pt x="5075" y="17054"/>
                  <a:pt x="5075" y="17054"/>
                </a:cubicBezTo>
                <a:close/>
                <a:moveTo>
                  <a:pt x="5014" y="17051"/>
                </a:moveTo>
                <a:cubicBezTo>
                  <a:pt x="5010" y="17045"/>
                  <a:pt x="5006" y="17038"/>
                  <a:pt x="4997" y="17032"/>
                </a:cubicBezTo>
                <a:cubicBezTo>
                  <a:pt x="4993" y="17038"/>
                  <a:pt x="4984" y="17041"/>
                  <a:pt x="4980" y="17048"/>
                </a:cubicBezTo>
                <a:lnTo>
                  <a:pt x="4980" y="17048"/>
                </a:lnTo>
                <a:cubicBezTo>
                  <a:pt x="4993" y="17048"/>
                  <a:pt x="5006" y="17048"/>
                  <a:pt x="5014" y="17051"/>
                </a:cubicBezTo>
                <a:cubicBezTo>
                  <a:pt x="5014" y="17048"/>
                  <a:pt x="5014" y="17051"/>
                  <a:pt x="5014" y="17051"/>
                </a:cubicBezTo>
                <a:close/>
                <a:moveTo>
                  <a:pt x="2649" y="17006"/>
                </a:moveTo>
                <a:cubicBezTo>
                  <a:pt x="2649" y="17012"/>
                  <a:pt x="2649" y="17019"/>
                  <a:pt x="2649" y="17029"/>
                </a:cubicBezTo>
                <a:cubicBezTo>
                  <a:pt x="2649" y="17029"/>
                  <a:pt x="2649" y="17029"/>
                  <a:pt x="2649" y="17029"/>
                </a:cubicBezTo>
                <a:cubicBezTo>
                  <a:pt x="2649" y="17019"/>
                  <a:pt x="2649" y="17012"/>
                  <a:pt x="2649" y="17006"/>
                </a:cubicBezTo>
                <a:lnTo>
                  <a:pt x="2649" y="17006"/>
                </a:lnTo>
                <a:close/>
                <a:moveTo>
                  <a:pt x="13873" y="16984"/>
                </a:moveTo>
                <a:cubicBezTo>
                  <a:pt x="13877" y="16987"/>
                  <a:pt x="13881" y="16993"/>
                  <a:pt x="13881" y="16993"/>
                </a:cubicBezTo>
                <a:cubicBezTo>
                  <a:pt x="13881" y="16993"/>
                  <a:pt x="13877" y="16987"/>
                  <a:pt x="13873" y="16984"/>
                </a:cubicBezTo>
                <a:cubicBezTo>
                  <a:pt x="13873" y="16984"/>
                  <a:pt x="13873" y="16984"/>
                  <a:pt x="13873" y="16984"/>
                </a:cubicBezTo>
                <a:close/>
                <a:moveTo>
                  <a:pt x="13279" y="17003"/>
                </a:moveTo>
                <a:cubicBezTo>
                  <a:pt x="13284" y="17003"/>
                  <a:pt x="13288" y="17003"/>
                  <a:pt x="13288" y="17003"/>
                </a:cubicBezTo>
                <a:cubicBezTo>
                  <a:pt x="13284" y="17003"/>
                  <a:pt x="13279" y="17003"/>
                  <a:pt x="13279" y="17003"/>
                </a:cubicBezTo>
                <a:cubicBezTo>
                  <a:pt x="13275" y="17003"/>
                  <a:pt x="13279" y="17003"/>
                  <a:pt x="13279" y="17003"/>
                </a:cubicBezTo>
                <a:close/>
                <a:moveTo>
                  <a:pt x="12574" y="17025"/>
                </a:moveTo>
                <a:cubicBezTo>
                  <a:pt x="12565" y="17012"/>
                  <a:pt x="12553" y="16996"/>
                  <a:pt x="12544" y="16984"/>
                </a:cubicBezTo>
                <a:lnTo>
                  <a:pt x="12548" y="16984"/>
                </a:lnTo>
                <a:cubicBezTo>
                  <a:pt x="12548" y="17000"/>
                  <a:pt x="12548" y="17012"/>
                  <a:pt x="12548" y="17029"/>
                </a:cubicBezTo>
                <a:lnTo>
                  <a:pt x="12544" y="17029"/>
                </a:lnTo>
                <a:cubicBezTo>
                  <a:pt x="12553" y="17025"/>
                  <a:pt x="12565" y="17025"/>
                  <a:pt x="12574" y="17025"/>
                </a:cubicBezTo>
                <a:lnTo>
                  <a:pt x="12574" y="17025"/>
                </a:lnTo>
                <a:close/>
                <a:moveTo>
                  <a:pt x="10725" y="16990"/>
                </a:moveTo>
                <a:cubicBezTo>
                  <a:pt x="10721" y="16990"/>
                  <a:pt x="10716" y="16990"/>
                  <a:pt x="10716" y="16993"/>
                </a:cubicBezTo>
                <a:cubicBezTo>
                  <a:pt x="10716" y="16993"/>
                  <a:pt x="10716" y="17000"/>
                  <a:pt x="10716" y="17000"/>
                </a:cubicBezTo>
                <a:cubicBezTo>
                  <a:pt x="10721" y="17000"/>
                  <a:pt x="10721" y="17000"/>
                  <a:pt x="10725" y="17000"/>
                </a:cubicBezTo>
                <a:cubicBezTo>
                  <a:pt x="10725" y="16993"/>
                  <a:pt x="10725" y="16993"/>
                  <a:pt x="10725" y="16990"/>
                </a:cubicBezTo>
                <a:close/>
                <a:moveTo>
                  <a:pt x="13666" y="16961"/>
                </a:moveTo>
                <a:cubicBezTo>
                  <a:pt x="13666" y="16977"/>
                  <a:pt x="13666" y="16993"/>
                  <a:pt x="13666" y="17006"/>
                </a:cubicBezTo>
                <a:lnTo>
                  <a:pt x="13662" y="17006"/>
                </a:lnTo>
                <a:cubicBezTo>
                  <a:pt x="13671" y="16990"/>
                  <a:pt x="13684" y="16977"/>
                  <a:pt x="13692" y="16961"/>
                </a:cubicBezTo>
                <a:cubicBezTo>
                  <a:pt x="13692" y="16961"/>
                  <a:pt x="13692" y="16964"/>
                  <a:pt x="13692" y="16964"/>
                </a:cubicBezTo>
                <a:cubicBezTo>
                  <a:pt x="13684" y="16961"/>
                  <a:pt x="13675" y="16961"/>
                  <a:pt x="13666" y="16961"/>
                </a:cubicBezTo>
                <a:lnTo>
                  <a:pt x="13666" y="16961"/>
                </a:lnTo>
                <a:close/>
                <a:moveTo>
                  <a:pt x="13615" y="16958"/>
                </a:moveTo>
                <a:cubicBezTo>
                  <a:pt x="13623" y="16974"/>
                  <a:pt x="13632" y="16990"/>
                  <a:pt x="13636" y="17006"/>
                </a:cubicBezTo>
                <a:cubicBezTo>
                  <a:pt x="13636" y="17006"/>
                  <a:pt x="13636" y="17009"/>
                  <a:pt x="13636" y="17009"/>
                </a:cubicBezTo>
                <a:cubicBezTo>
                  <a:pt x="13636" y="16993"/>
                  <a:pt x="13636" y="16977"/>
                  <a:pt x="13636" y="16964"/>
                </a:cubicBezTo>
                <a:lnTo>
                  <a:pt x="13636" y="16968"/>
                </a:lnTo>
                <a:cubicBezTo>
                  <a:pt x="13628" y="16961"/>
                  <a:pt x="13619" y="16961"/>
                  <a:pt x="13615" y="16958"/>
                </a:cubicBezTo>
                <a:lnTo>
                  <a:pt x="13615" y="16958"/>
                </a:lnTo>
                <a:close/>
                <a:moveTo>
                  <a:pt x="12725" y="17003"/>
                </a:moveTo>
                <a:cubicBezTo>
                  <a:pt x="12712" y="17003"/>
                  <a:pt x="12703" y="17003"/>
                  <a:pt x="12690" y="17003"/>
                </a:cubicBezTo>
                <a:cubicBezTo>
                  <a:pt x="12690" y="17003"/>
                  <a:pt x="12690" y="17006"/>
                  <a:pt x="12690" y="17006"/>
                </a:cubicBezTo>
                <a:cubicBezTo>
                  <a:pt x="12699" y="17006"/>
                  <a:pt x="12712" y="17006"/>
                  <a:pt x="12725" y="17003"/>
                </a:cubicBezTo>
                <a:cubicBezTo>
                  <a:pt x="12720" y="17006"/>
                  <a:pt x="12725" y="17003"/>
                  <a:pt x="12725" y="17003"/>
                </a:cubicBezTo>
                <a:close/>
                <a:moveTo>
                  <a:pt x="11628" y="16984"/>
                </a:moveTo>
                <a:cubicBezTo>
                  <a:pt x="11650" y="16984"/>
                  <a:pt x="11667" y="16984"/>
                  <a:pt x="11688" y="16984"/>
                </a:cubicBezTo>
                <a:cubicBezTo>
                  <a:pt x="11667" y="16977"/>
                  <a:pt x="11650" y="16971"/>
                  <a:pt x="11628" y="16964"/>
                </a:cubicBezTo>
                <a:cubicBezTo>
                  <a:pt x="11628" y="16964"/>
                  <a:pt x="11632" y="16961"/>
                  <a:pt x="11632" y="16961"/>
                </a:cubicBezTo>
                <a:cubicBezTo>
                  <a:pt x="11628" y="16968"/>
                  <a:pt x="11628" y="16974"/>
                  <a:pt x="11628" y="16984"/>
                </a:cubicBezTo>
                <a:lnTo>
                  <a:pt x="11628" y="16984"/>
                </a:lnTo>
                <a:close/>
                <a:moveTo>
                  <a:pt x="11503" y="17003"/>
                </a:moveTo>
                <a:cubicBezTo>
                  <a:pt x="11508" y="17000"/>
                  <a:pt x="11512" y="16993"/>
                  <a:pt x="11521" y="16990"/>
                </a:cubicBezTo>
                <a:cubicBezTo>
                  <a:pt x="11516" y="16993"/>
                  <a:pt x="11512" y="16996"/>
                  <a:pt x="11503" y="17003"/>
                </a:cubicBezTo>
                <a:cubicBezTo>
                  <a:pt x="11503" y="17000"/>
                  <a:pt x="11503" y="17003"/>
                  <a:pt x="11503" y="17003"/>
                </a:cubicBezTo>
                <a:close/>
                <a:moveTo>
                  <a:pt x="11035" y="17003"/>
                </a:moveTo>
                <a:cubicBezTo>
                  <a:pt x="11039" y="17000"/>
                  <a:pt x="11043" y="16993"/>
                  <a:pt x="11047" y="16990"/>
                </a:cubicBezTo>
                <a:cubicBezTo>
                  <a:pt x="11043" y="16993"/>
                  <a:pt x="11039" y="16996"/>
                  <a:pt x="11035" y="17003"/>
                </a:cubicBezTo>
                <a:lnTo>
                  <a:pt x="11035" y="17003"/>
                </a:lnTo>
                <a:close/>
                <a:moveTo>
                  <a:pt x="10411" y="17003"/>
                </a:moveTo>
                <a:cubicBezTo>
                  <a:pt x="10424" y="17003"/>
                  <a:pt x="10433" y="17003"/>
                  <a:pt x="10445" y="17003"/>
                </a:cubicBezTo>
                <a:lnTo>
                  <a:pt x="10445" y="17003"/>
                </a:lnTo>
                <a:cubicBezTo>
                  <a:pt x="10445" y="16990"/>
                  <a:pt x="10450" y="16974"/>
                  <a:pt x="10450" y="16961"/>
                </a:cubicBezTo>
                <a:cubicBezTo>
                  <a:pt x="10450" y="16961"/>
                  <a:pt x="10450" y="16961"/>
                  <a:pt x="10450" y="16961"/>
                </a:cubicBezTo>
                <a:cubicBezTo>
                  <a:pt x="10437" y="16977"/>
                  <a:pt x="10428" y="16993"/>
                  <a:pt x="10411" y="17003"/>
                </a:cubicBezTo>
                <a:cubicBezTo>
                  <a:pt x="10415" y="17006"/>
                  <a:pt x="10411" y="17003"/>
                  <a:pt x="10411" y="17003"/>
                </a:cubicBezTo>
                <a:close/>
                <a:moveTo>
                  <a:pt x="10239" y="16961"/>
                </a:moveTo>
                <a:cubicBezTo>
                  <a:pt x="10230" y="16977"/>
                  <a:pt x="10218" y="16993"/>
                  <a:pt x="10209" y="17006"/>
                </a:cubicBezTo>
                <a:cubicBezTo>
                  <a:pt x="10209" y="17006"/>
                  <a:pt x="10209" y="17009"/>
                  <a:pt x="10209" y="17009"/>
                </a:cubicBezTo>
                <a:cubicBezTo>
                  <a:pt x="10222" y="16993"/>
                  <a:pt x="10230" y="16977"/>
                  <a:pt x="10239" y="16961"/>
                </a:cubicBezTo>
                <a:lnTo>
                  <a:pt x="10239" y="16961"/>
                </a:lnTo>
                <a:close/>
                <a:moveTo>
                  <a:pt x="10149" y="17006"/>
                </a:moveTo>
                <a:cubicBezTo>
                  <a:pt x="10162" y="17006"/>
                  <a:pt x="10170" y="17006"/>
                  <a:pt x="10183" y="17006"/>
                </a:cubicBezTo>
                <a:cubicBezTo>
                  <a:pt x="10183" y="17006"/>
                  <a:pt x="10183" y="17006"/>
                  <a:pt x="10183" y="17006"/>
                </a:cubicBezTo>
                <a:cubicBezTo>
                  <a:pt x="10175" y="17003"/>
                  <a:pt x="10162" y="17003"/>
                  <a:pt x="10149" y="17006"/>
                </a:cubicBezTo>
                <a:lnTo>
                  <a:pt x="10149" y="17006"/>
                </a:lnTo>
                <a:close/>
                <a:moveTo>
                  <a:pt x="10067" y="16958"/>
                </a:moveTo>
                <a:cubicBezTo>
                  <a:pt x="10071" y="16961"/>
                  <a:pt x="10071" y="16961"/>
                  <a:pt x="10076" y="16964"/>
                </a:cubicBezTo>
                <a:cubicBezTo>
                  <a:pt x="10071" y="16961"/>
                  <a:pt x="10071" y="16958"/>
                  <a:pt x="10067" y="16958"/>
                </a:cubicBezTo>
                <a:cubicBezTo>
                  <a:pt x="10071" y="16958"/>
                  <a:pt x="10067" y="16958"/>
                  <a:pt x="10067" y="16958"/>
                </a:cubicBezTo>
                <a:close/>
                <a:moveTo>
                  <a:pt x="9972" y="17006"/>
                </a:moveTo>
                <a:cubicBezTo>
                  <a:pt x="9964" y="17006"/>
                  <a:pt x="9951" y="17006"/>
                  <a:pt x="9938" y="17006"/>
                </a:cubicBezTo>
                <a:cubicBezTo>
                  <a:pt x="9938" y="17006"/>
                  <a:pt x="9938" y="17009"/>
                  <a:pt x="9938" y="17009"/>
                </a:cubicBezTo>
                <a:cubicBezTo>
                  <a:pt x="9951" y="17006"/>
                  <a:pt x="9964" y="17006"/>
                  <a:pt x="9972" y="17006"/>
                </a:cubicBezTo>
                <a:lnTo>
                  <a:pt x="9972" y="17006"/>
                </a:lnTo>
                <a:close/>
                <a:moveTo>
                  <a:pt x="9560" y="16984"/>
                </a:moveTo>
                <a:lnTo>
                  <a:pt x="9568" y="16980"/>
                </a:lnTo>
                <a:cubicBezTo>
                  <a:pt x="9568" y="16977"/>
                  <a:pt x="9560" y="16980"/>
                  <a:pt x="9560" y="16984"/>
                </a:cubicBezTo>
                <a:cubicBezTo>
                  <a:pt x="9560" y="16980"/>
                  <a:pt x="9560" y="16984"/>
                  <a:pt x="9560" y="16984"/>
                </a:cubicBezTo>
                <a:close/>
                <a:moveTo>
                  <a:pt x="2357" y="16961"/>
                </a:moveTo>
                <a:cubicBezTo>
                  <a:pt x="2335" y="16961"/>
                  <a:pt x="2314" y="16961"/>
                  <a:pt x="2292" y="16961"/>
                </a:cubicBezTo>
                <a:cubicBezTo>
                  <a:pt x="2292" y="16961"/>
                  <a:pt x="2292" y="16958"/>
                  <a:pt x="2292" y="16958"/>
                </a:cubicBezTo>
                <a:cubicBezTo>
                  <a:pt x="2314" y="16993"/>
                  <a:pt x="2335" y="16974"/>
                  <a:pt x="2357" y="16961"/>
                </a:cubicBezTo>
                <a:lnTo>
                  <a:pt x="2357" y="16961"/>
                </a:lnTo>
                <a:close/>
                <a:moveTo>
                  <a:pt x="10863" y="16942"/>
                </a:moveTo>
                <a:cubicBezTo>
                  <a:pt x="10863" y="16942"/>
                  <a:pt x="10863" y="16942"/>
                  <a:pt x="10863" y="16942"/>
                </a:cubicBezTo>
                <a:cubicBezTo>
                  <a:pt x="10863" y="16942"/>
                  <a:pt x="10863" y="16942"/>
                  <a:pt x="10863" y="16942"/>
                </a:cubicBezTo>
                <a:close/>
                <a:moveTo>
                  <a:pt x="12927" y="16919"/>
                </a:moveTo>
                <a:cubicBezTo>
                  <a:pt x="12918" y="16919"/>
                  <a:pt x="12909" y="16916"/>
                  <a:pt x="12901" y="16916"/>
                </a:cubicBezTo>
                <a:cubicBezTo>
                  <a:pt x="12901" y="16916"/>
                  <a:pt x="12901" y="16919"/>
                  <a:pt x="12901" y="16919"/>
                </a:cubicBezTo>
                <a:cubicBezTo>
                  <a:pt x="12909" y="16919"/>
                  <a:pt x="12918" y="16919"/>
                  <a:pt x="12927" y="16919"/>
                </a:cubicBezTo>
                <a:cubicBezTo>
                  <a:pt x="12931" y="16923"/>
                  <a:pt x="12927" y="16919"/>
                  <a:pt x="12927" y="16919"/>
                </a:cubicBezTo>
                <a:close/>
                <a:moveTo>
                  <a:pt x="12866" y="16916"/>
                </a:moveTo>
                <a:cubicBezTo>
                  <a:pt x="12858" y="16929"/>
                  <a:pt x="12845" y="16945"/>
                  <a:pt x="12836" y="16958"/>
                </a:cubicBezTo>
                <a:lnTo>
                  <a:pt x="12836" y="16958"/>
                </a:lnTo>
                <a:cubicBezTo>
                  <a:pt x="12849" y="16945"/>
                  <a:pt x="12858" y="16932"/>
                  <a:pt x="12866" y="16916"/>
                </a:cubicBezTo>
                <a:cubicBezTo>
                  <a:pt x="12871" y="16919"/>
                  <a:pt x="12866" y="16916"/>
                  <a:pt x="12866" y="16916"/>
                </a:cubicBezTo>
                <a:close/>
                <a:moveTo>
                  <a:pt x="12544" y="16919"/>
                </a:moveTo>
                <a:cubicBezTo>
                  <a:pt x="12544" y="16932"/>
                  <a:pt x="12544" y="16948"/>
                  <a:pt x="12544" y="16961"/>
                </a:cubicBezTo>
                <a:lnTo>
                  <a:pt x="12544" y="16961"/>
                </a:lnTo>
                <a:cubicBezTo>
                  <a:pt x="12544" y="16948"/>
                  <a:pt x="12544" y="16932"/>
                  <a:pt x="12544" y="16919"/>
                </a:cubicBezTo>
                <a:lnTo>
                  <a:pt x="12544" y="16919"/>
                </a:lnTo>
                <a:close/>
                <a:moveTo>
                  <a:pt x="11452" y="16919"/>
                </a:moveTo>
                <a:cubicBezTo>
                  <a:pt x="11456" y="16923"/>
                  <a:pt x="11460" y="16926"/>
                  <a:pt x="11465" y="16932"/>
                </a:cubicBezTo>
                <a:cubicBezTo>
                  <a:pt x="11460" y="16926"/>
                  <a:pt x="11456" y="16923"/>
                  <a:pt x="11452" y="16919"/>
                </a:cubicBezTo>
                <a:cubicBezTo>
                  <a:pt x="11452" y="16916"/>
                  <a:pt x="11452" y="16919"/>
                  <a:pt x="11452" y="16919"/>
                </a:cubicBezTo>
                <a:close/>
                <a:moveTo>
                  <a:pt x="10944" y="16913"/>
                </a:moveTo>
                <a:cubicBezTo>
                  <a:pt x="10944" y="16913"/>
                  <a:pt x="10944" y="16913"/>
                  <a:pt x="10944" y="16913"/>
                </a:cubicBezTo>
                <a:cubicBezTo>
                  <a:pt x="10944" y="16913"/>
                  <a:pt x="10944" y="16913"/>
                  <a:pt x="10944" y="16913"/>
                </a:cubicBezTo>
                <a:close/>
                <a:moveTo>
                  <a:pt x="10777" y="16913"/>
                </a:moveTo>
                <a:cubicBezTo>
                  <a:pt x="10781" y="16919"/>
                  <a:pt x="10781" y="16926"/>
                  <a:pt x="10785" y="16932"/>
                </a:cubicBezTo>
                <a:cubicBezTo>
                  <a:pt x="10790" y="16926"/>
                  <a:pt x="10794" y="16923"/>
                  <a:pt x="10798" y="16916"/>
                </a:cubicBezTo>
                <a:lnTo>
                  <a:pt x="10798" y="16916"/>
                </a:lnTo>
                <a:cubicBezTo>
                  <a:pt x="10794" y="16919"/>
                  <a:pt x="10785" y="16916"/>
                  <a:pt x="10777" y="16913"/>
                </a:cubicBezTo>
                <a:lnTo>
                  <a:pt x="10777" y="16913"/>
                </a:lnTo>
                <a:close/>
                <a:moveTo>
                  <a:pt x="10626" y="16913"/>
                </a:moveTo>
                <a:cubicBezTo>
                  <a:pt x="10635" y="16916"/>
                  <a:pt x="10643" y="16919"/>
                  <a:pt x="10652" y="16923"/>
                </a:cubicBezTo>
                <a:lnTo>
                  <a:pt x="10652" y="16923"/>
                </a:lnTo>
                <a:cubicBezTo>
                  <a:pt x="10648" y="16916"/>
                  <a:pt x="10639" y="16916"/>
                  <a:pt x="10626" y="16913"/>
                </a:cubicBezTo>
                <a:cubicBezTo>
                  <a:pt x="10630" y="16913"/>
                  <a:pt x="10626" y="16913"/>
                  <a:pt x="10626" y="16913"/>
                </a:cubicBezTo>
                <a:close/>
                <a:moveTo>
                  <a:pt x="10450" y="16964"/>
                </a:moveTo>
                <a:cubicBezTo>
                  <a:pt x="10454" y="16958"/>
                  <a:pt x="10454" y="16955"/>
                  <a:pt x="10454" y="16952"/>
                </a:cubicBezTo>
                <a:cubicBezTo>
                  <a:pt x="10454" y="16955"/>
                  <a:pt x="10450" y="16958"/>
                  <a:pt x="10450" y="16964"/>
                </a:cubicBezTo>
                <a:cubicBezTo>
                  <a:pt x="10450" y="16964"/>
                  <a:pt x="10450" y="16964"/>
                  <a:pt x="10450" y="16964"/>
                </a:cubicBezTo>
                <a:close/>
                <a:moveTo>
                  <a:pt x="10299" y="16916"/>
                </a:moveTo>
                <a:cubicBezTo>
                  <a:pt x="10299" y="16919"/>
                  <a:pt x="10304" y="16919"/>
                  <a:pt x="10304" y="16923"/>
                </a:cubicBezTo>
                <a:cubicBezTo>
                  <a:pt x="10304" y="16923"/>
                  <a:pt x="10299" y="16919"/>
                  <a:pt x="10299" y="16916"/>
                </a:cubicBezTo>
                <a:lnTo>
                  <a:pt x="10299" y="16916"/>
                </a:lnTo>
                <a:close/>
                <a:moveTo>
                  <a:pt x="9947" y="16919"/>
                </a:moveTo>
                <a:cubicBezTo>
                  <a:pt x="9925" y="16919"/>
                  <a:pt x="9904" y="16919"/>
                  <a:pt x="9886" y="16919"/>
                </a:cubicBezTo>
                <a:lnTo>
                  <a:pt x="9891" y="16916"/>
                </a:lnTo>
                <a:cubicBezTo>
                  <a:pt x="9891" y="16923"/>
                  <a:pt x="9891" y="16932"/>
                  <a:pt x="9891" y="16939"/>
                </a:cubicBezTo>
                <a:cubicBezTo>
                  <a:pt x="9891" y="16939"/>
                  <a:pt x="9891" y="16935"/>
                  <a:pt x="9891" y="16935"/>
                </a:cubicBezTo>
                <a:cubicBezTo>
                  <a:pt x="9904" y="16932"/>
                  <a:pt x="9921" y="16923"/>
                  <a:pt x="9947" y="16919"/>
                </a:cubicBezTo>
                <a:lnTo>
                  <a:pt x="9947" y="16919"/>
                </a:lnTo>
                <a:close/>
                <a:moveTo>
                  <a:pt x="10893" y="16897"/>
                </a:moveTo>
                <a:cubicBezTo>
                  <a:pt x="10884" y="16913"/>
                  <a:pt x="10871" y="16926"/>
                  <a:pt x="10863" y="16942"/>
                </a:cubicBezTo>
                <a:cubicBezTo>
                  <a:pt x="10863" y="16942"/>
                  <a:pt x="10863" y="16942"/>
                  <a:pt x="10863" y="16945"/>
                </a:cubicBezTo>
                <a:cubicBezTo>
                  <a:pt x="10871" y="16929"/>
                  <a:pt x="10884" y="16913"/>
                  <a:pt x="10893" y="16897"/>
                </a:cubicBezTo>
                <a:cubicBezTo>
                  <a:pt x="10893" y="16900"/>
                  <a:pt x="10893" y="16897"/>
                  <a:pt x="10893" y="16897"/>
                </a:cubicBezTo>
                <a:close/>
                <a:moveTo>
                  <a:pt x="8833" y="16910"/>
                </a:moveTo>
                <a:cubicBezTo>
                  <a:pt x="8811" y="16903"/>
                  <a:pt x="8794" y="16897"/>
                  <a:pt x="8773" y="16891"/>
                </a:cubicBezTo>
                <a:cubicBezTo>
                  <a:pt x="8768" y="16894"/>
                  <a:pt x="8760" y="16900"/>
                  <a:pt x="8755" y="16903"/>
                </a:cubicBezTo>
                <a:cubicBezTo>
                  <a:pt x="8773" y="16913"/>
                  <a:pt x="8794" y="16919"/>
                  <a:pt x="8811" y="16929"/>
                </a:cubicBezTo>
                <a:cubicBezTo>
                  <a:pt x="8820" y="16919"/>
                  <a:pt x="8824" y="16913"/>
                  <a:pt x="8833" y="16910"/>
                </a:cubicBezTo>
                <a:close/>
                <a:moveTo>
                  <a:pt x="12961" y="16874"/>
                </a:moveTo>
                <a:cubicBezTo>
                  <a:pt x="12952" y="16891"/>
                  <a:pt x="12940" y="16903"/>
                  <a:pt x="12931" y="16919"/>
                </a:cubicBezTo>
                <a:cubicBezTo>
                  <a:pt x="12931" y="16919"/>
                  <a:pt x="12931" y="16923"/>
                  <a:pt x="12931" y="16923"/>
                </a:cubicBezTo>
                <a:cubicBezTo>
                  <a:pt x="12940" y="16907"/>
                  <a:pt x="12948" y="16891"/>
                  <a:pt x="12961" y="16874"/>
                </a:cubicBezTo>
                <a:lnTo>
                  <a:pt x="12961" y="16874"/>
                </a:lnTo>
                <a:close/>
                <a:moveTo>
                  <a:pt x="12871" y="16919"/>
                </a:moveTo>
                <a:cubicBezTo>
                  <a:pt x="12879" y="16919"/>
                  <a:pt x="12892" y="16919"/>
                  <a:pt x="12901" y="16919"/>
                </a:cubicBezTo>
                <a:cubicBezTo>
                  <a:pt x="12901" y="16919"/>
                  <a:pt x="12901" y="16916"/>
                  <a:pt x="12901" y="16916"/>
                </a:cubicBezTo>
                <a:cubicBezTo>
                  <a:pt x="12888" y="16916"/>
                  <a:pt x="12879" y="16916"/>
                  <a:pt x="12871" y="16919"/>
                </a:cubicBezTo>
                <a:cubicBezTo>
                  <a:pt x="12866" y="16916"/>
                  <a:pt x="12871" y="16919"/>
                  <a:pt x="12871" y="16919"/>
                </a:cubicBezTo>
                <a:close/>
                <a:moveTo>
                  <a:pt x="12514" y="16871"/>
                </a:moveTo>
                <a:cubicBezTo>
                  <a:pt x="12514" y="16887"/>
                  <a:pt x="12514" y="16900"/>
                  <a:pt x="12514" y="16916"/>
                </a:cubicBezTo>
                <a:cubicBezTo>
                  <a:pt x="12522" y="16916"/>
                  <a:pt x="12535" y="16916"/>
                  <a:pt x="12544" y="16916"/>
                </a:cubicBezTo>
                <a:cubicBezTo>
                  <a:pt x="12544" y="16916"/>
                  <a:pt x="12540" y="16919"/>
                  <a:pt x="12540" y="16919"/>
                </a:cubicBezTo>
                <a:cubicBezTo>
                  <a:pt x="12531" y="16903"/>
                  <a:pt x="12522" y="16887"/>
                  <a:pt x="12514" y="16871"/>
                </a:cubicBezTo>
                <a:lnTo>
                  <a:pt x="12514" y="16871"/>
                </a:lnTo>
                <a:close/>
                <a:moveTo>
                  <a:pt x="11099" y="16919"/>
                </a:moveTo>
                <a:cubicBezTo>
                  <a:pt x="11108" y="16903"/>
                  <a:pt x="11116" y="16891"/>
                  <a:pt x="11125" y="16874"/>
                </a:cubicBezTo>
                <a:lnTo>
                  <a:pt x="11125" y="16874"/>
                </a:lnTo>
                <a:cubicBezTo>
                  <a:pt x="11112" y="16874"/>
                  <a:pt x="11099" y="16878"/>
                  <a:pt x="11091" y="16878"/>
                </a:cubicBezTo>
                <a:cubicBezTo>
                  <a:pt x="11091" y="16878"/>
                  <a:pt x="11091" y="16878"/>
                  <a:pt x="11091" y="16878"/>
                </a:cubicBezTo>
                <a:cubicBezTo>
                  <a:pt x="11095" y="16891"/>
                  <a:pt x="11099" y="16907"/>
                  <a:pt x="11099" y="16919"/>
                </a:cubicBezTo>
                <a:lnTo>
                  <a:pt x="11099" y="16919"/>
                </a:lnTo>
                <a:close/>
                <a:moveTo>
                  <a:pt x="10656" y="16919"/>
                </a:moveTo>
                <a:cubicBezTo>
                  <a:pt x="10656" y="16919"/>
                  <a:pt x="10656" y="16923"/>
                  <a:pt x="10656" y="16919"/>
                </a:cubicBezTo>
                <a:cubicBezTo>
                  <a:pt x="10656" y="16923"/>
                  <a:pt x="10656" y="16919"/>
                  <a:pt x="10656" y="16919"/>
                </a:cubicBezTo>
                <a:close/>
                <a:moveTo>
                  <a:pt x="9861" y="16871"/>
                </a:moveTo>
                <a:cubicBezTo>
                  <a:pt x="9861" y="16887"/>
                  <a:pt x="9856" y="16903"/>
                  <a:pt x="9856" y="16919"/>
                </a:cubicBezTo>
                <a:lnTo>
                  <a:pt x="9852" y="16916"/>
                </a:lnTo>
                <a:cubicBezTo>
                  <a:pt x="9861" y="16916"/>
                  <a:pt x="9874" y="16916"/>
                  <a:pt x="9882" y="16916"/>
                </a:cubicBezTo>
                <a:cubicBezTo>
                  <a:pt x="9882" y="16916"/>
                  <a:pt x="9878" y="16919"/>
                  <a:pt x="9878" y="16919"/>
                </a:cubicBezTo>
                <a:cubicBezTo>
                  <a:pt x="9878" y="16903"/>
                  <a:pt x="9878" y="16887"/>
                  <a:pt x="9878" y="16874"/>
                </a:cubicBezTo>
                <a:lnTo>
                  <a:pt x="9878" y="16878"/>
                </a:lnTo>
                <a:cubicBezTo>
                  <a:pt x="9878" y="16874"/>
                  <a:pt x="9869" y="16874"/>
                  <a:pt x="9861" y="16871"/>
                </a:cubicBezTo>
                <a:lnTo>
                  <a:pt x="9861" y="16871"/>
                </a:lnTo>
                <a:close/>
                <a:moveTo>
                  <a:pt x="9762" y="16919"/>
                </a:moveTo>
                <a:lnTo>
                  <a:pt x="9749" y="16919"/>
                </a:lnTo>
                <a:lnTo>
                  <a:pt x="9740" y="16923"/>
                </a:lnTo>
                <a:lnTo>
                  <a:pt x="9745" y="16923"/>
                </a:lnTo>
                <a:cubicBezTo>
                  <a:pt x="9749" y="16919"/>
                  <a:pt x="9757" y="16919"/>
                  <a:pt x="9762" y="16919"/>
                </a:cubicBezTo>
                <a:lnTo>
                  <a:pt x="9762" y="16919"/>
                </a:lnTo>
                <a:close/>
                <a:moveTo>
                  <a:pt x="9439" y="16919"/>
                </a:moveTo>
                <a:cubicBezTo>
                  <a:pt x="9431" y="16903"/>
                  <a:pt x="9422" y="16887"/>
                  <a:pt x="9413" y="16871"/>
                </a:cubicBezTo>
                <a:lnTo>
                  <a:pt x="9409" y="16874"/>
                </a:lnTo>
                <a:cubicBezTo>
                  <a:pt x="9422" y="16891"/>
                  <a:pt x="9431" y="16907"/>
                  <a:pt x="9439" y="16919"/>
                </a:cubicBezTo>
                <a:cubicBezTo>
                  <a:pt x="9439" y="16923"/>
                  <a:pt x="9439" y="16919"/>
                  <a:pt x="9439" y="16919"/>
                </a:cubicBezTo>
                <a:close/>
                <a:moveTo>
                  <a:pt x="9383" y="16874"/>
                </a:moveTo>
                <a:cubicBezTo>
                  <a:pt x="9375" y="16874"/>
                  <a:pt x="9362" y="16874"/>
                  <a:pt x="9353" y="16874"/>
                </a:cubicBezTo>
                <a:cubicBezTo>
                  <a:pt x="9353" y="16874"/>
                  <a:pt x="9358" y="16874"/>
                  <a:pt x="9358" y="16874"/>
                </a:cubicBezTo>
                <a:cubicBezTo>
                  <a:pt x="9362" y="16881"/>
                  <a:pt x="9366" y="16884"/>
                  <a:pt x="9370" y="16891"/>
                </a:cubicBezTo>
                <a:cubicBezTo>
                  <a:pt x="9375" y="16884"/>
                  <a:pt x="9379" y="16878"/>
                  <a:pt x="9383" y="16874"/>
                </a:cubicBezTo>
                <a:lnTo>
                  <a:pt x="9383" y="16874"/>
                </a:lnTo>
                <a:close/>
                <a:moveTo>
                  <a:pt x="11357" y="16849"/>
                </a:moveTo>
                <a:cubicBezTo>
                  <a:pt x="11353" y="16852"/>
                  <a:pt x="11349" y="16855"/>
                  <a:pt x="11344" y="16858"/>
                </a:cubicBezTo>
                <a:cubicBezTo>
                  <a:pt x="11349" y="16855"/>
                  <a:pt x="11353" y="16852"/>
                  <a:pt x="11357" y="16849"/>
                </a:cubicBezTo>
                <a:cubicBezTo>
                  <a:pt x="11357" y="16849"/>
                  <a:pt x="11357" y="16849"/>
                  <a:pt x="11357" y="16849"/>
                </a:cubicBezTo>
                <a:close/>
                <a:moveTo>
                  <a:pt x="9861" y="16871"/>
                </a:moveTo>
                <a:cubicBezTo>
                  <a:pt x="9839" y="16865"/>
                  <a:pt x="9818" y="16858"/>
                  <a:pt x="9796" y="16852"/>
                </a:cubicBezTo>
                <a:lnTo>
                  <a:pt x="9796" y="16852"/>
                </a:lnTo>
                <a:cubicBezTo>
                  <a:pt x="9818" y="16858"/>
                  <a:pt x="9839" y="16865"/>
                  <a:pt x="9861" y="16871"/>
                </a:cubicBezTo>
                <a:cubicBezTo>
                  <a:pt x="9861" y="16871"/>
                  <a:pt x="9861" y="16871"/>
                  <a:pt x="9861" y="16871"/>
                </a:cubicBezTo>
                <a:close/>
                <a:moveTo>
                  <a:pt x="12961" y="16878"/>
                </a:moveTo>
                <a:cubicBezTo>
                  <a:pt x="12961" y="16874"/>
                  <a:pt x="12965" y="16874"/>
                  <a:pt x="12965" y="16871"/>
                </a:cubicBezTo>
                <a:cubicBezTo>
                  <a:pt x="12961" y="16871"/>
                  <a:pt x="12961" y="16874"/>
                  <a:pt x="12961" y="16878"/>
                </a:cubicBezTo>
                <a:cubicBezTo>
                  <a:pt x="12961" y="16874"/>
                  <a:pt x="12961" y="16878"/>
                  <a:pt x="12961" y="16878"/>
                </a:cubicBezTo>
                <a:close/>
                <a:moveTo>
                  <a:pt x="12514" y="16852"/>
                </a:moveTo>
                <a:cubicBezTo>
                  <a:pt x="12518" y="16849"/>
                  <a:pt x="12522" y="16842"/>
                  <a:pt x="12522" y="16846"/>
                </a:cubicBezTo>
                <a:cubicBezTo>
                  <a:pt x="12527" y="16842"/>
                  <a:pt x="12518" y="16846"/>
                  <a:pt x="12514" y="16852"/>
                </a:cubicBezTo>
                <a:cubicBezTo>
                  <a:pt x="12514" y="16849"/>
                  <a:pt x="12514" y="16852"/>
                  <a:pt x="12514" y="16852"/>
                </a:cubicBezTo>
                <a:close/>
                <a:moveTo>
                  <a:pt x="11357" y="16849"/>
                </a:moveTo>
                <a:cubicBezTo>
                  <a:pt x="11361" y="16849"/>
                  <a:pt x="11366" y="16849"/>
                  <a:pt x="11366" y="16846"/>
                </a:cubicBezTo>
                <a:cubicBezTo>
                  <a:pt x="11366" y="16849"/>
                  <a:pt x="11361" y="16849"/>
                  <a:pt x="11357" y="16849"/>
                </a:cubicBezTo>
                <a:cubicBezTo>
                  <a:pt x="11357" y="16849"/>
                  <a:pt x="11357" y="16849"/>
                  <a:pt x="11357" y="16849"/>
                </a:cubicBezTo>
                <a:close/>
                <a:moveTo>
                  <a:pt x="11099" y="16833"/>
                </a:moveTo>
                <a:cubicBezTo>
                  <a:pt x="11095" y="16849"/>
                  <a:pt x="11095" y="16865"/>
                  <a:pt x="11090" y="16878"/>
                </a:cubicBezTo>
                <a:cubicBezTo>
                  <a:pt x="11090" y="16878"/>
                  <a:pt x="11090" y="16878"/>
                  <a:pt x="11090" y="16878"/>
                </a:cubicBezTo>
                <a:cubicBezTo>
                  <a:pt x="11095" y="16862"/>
                  <a:pt x="11099" y="16849"/>
                  <a:pt x="11099" y="16833"/>
                </a:cubicBezTo>
                <a:lnTo>
                  <a:pt x="11099" y="16833"/>
                </a:lnTo>
                <a:close/>
                <a:moveTo>
                  <a:pt x="10888" y="16830"/>
                </a:moveTo>
                <a:cubicBezTo>
                  <a:pt x="10888" y="16842"/>
                  <a:pt x="10893" y="16858"/>
                  <a:pt x="10893" y="16871"/>
                </a:cubicBezTo>
                <a:lnTo>
                  <a:pt x="10893" y="16868"/>
                </a:lnTo>
                <a:cubicBezTo>
                  <a:pt x="10893" y="16855"/>
                  <a:pt x="10893" y="16842"/>
                  <a:pt x="10888" y="16830"/>
                </a:cubicBezTo>
                <a:lnTo>
                  <a:pt x="10888" y="16830"/>
                </a:lnTo>
                <a:close/>
                <a:moveTo>
                  <a:pt x="10802" y="16833"/>
                </a:moveTo>
                <a:lnTo>
                  <a:pt x="10794" y="16839"/>
                </a:lnTo>
                <a:lnTo>
                  <a:pt x="10802" y="16833"/>
                </a:lnTo>
                <a:lnTo>
                  <a:pt x="10802" y="16833"/>
                </a:lnTo>
                <a:close/>
                <a:moveTo>
                  <a:pt x="10566" y="16826"/>
                </a:moveTo>
                <a:cubicBezTo>
                  <a:pt x="10566" y="16826"/>
                  <a:pt x="10566" y="16826"/>
                  <a:pt x="10566" y="16826"/>
                </a:cubicBezTo>
                <a:cubicBezTo>
                  <a:pt x="10566" y="16823"/>
                  <a:pt x="10566" y="16826"/>
                  <a:pt x="10566" y="16826"/>
                </a:cubicBezTo>
                <a:close/>
                <a:moveTo>
                  <a:pt x="10441" y="16823"/>
                </a:moveTo>
                <a:cubicBezTo>
                  <a:pt x="10441" y="16830"/>
                  <a:pt x="10437" y="16836"/>
                  <a:pt x="10433" y="16842"/>
                </a:cubicBezTo>
                <a:cubicBezTo>
                  <a:pt x="10437" y="16836"/>
                  <a:pt x="10441" y="16833"/>
                  <a:pt x="10441" y="16823"/>
                </a:cubicBezTo>
                <a:cubicBezTo>
                  <a:pt x="10445" y="16826"/>
                  <a:pt x="10441" y="16823"/>
                  <a:pt x="10441" y="16823"/>
                </a:cubicBezTo>
                <a:close/>
                <a:moveTo>
                  <a:pt x="10355" y="16833"/>
                </a:moveTo>
                <a:cubicBezTo>
                  <a:pt x="10355" y="16846"/>
                  <a:pt x="10359" y="16858"/>
                  <a:pt x="10359" y="16871"/>
                </a:cubicBezTo>
                <a:lnTo>
                  <a:pt x="10359" y="16871"/>
                </a:lnTo>
                <a:cubicBezTo>
                  <a:pt x="10359" y="16858"/>
                  <a:pt x="10355" y="16846"/>
                  <a:pt x="10355" y="16833"/>
                </a:cubicBezTo>
                <a:lnTo>
                  <a:pt x="10355" y="16833"/>
                </a:lnTo>
                <a:close/>
                <a:moveTo>
                  <a:pt x="10282" y="16855"/>
                </a:moveTo>
                <a:lnTo>
                  <a:pt x="10286" y="16862"/>
                </a:lnTo>
                <a:lnTo>
                  <a:pt x="10291" y="16855"/>
                </a:lnTo>
                <a:lnTo>
                  <a:pt x="10282" y="16855"/>
                </a:lnTo>
                <a:close/>
                <a:moveTo>
                  <a:pt x="10209" y="16871"/>
                </a:moveTo>
                <a:cubicBezTo>
                  <a:pt x="10213" y="16855"/>
                  <a:pt x="10213" y="16839"/>
                  <a:pt x="10218" y="16826"/>
                </a:cubicBezTo>
                <a:lnTo>
                  <a:pt x="10218" y="16826"/>
                </a:lnTo>
                <a:cubicBezTo>
                  <a:pt x="10213" y="16842"/>
                  <a:pt x="10209" y="16855"/>
                  <a:pt x="10209" y="16871"/>
                </a:cubicBezTo>
                <a:lnTo>
                  <a:pt x="10209" y="16871"/>
                </a:lnTo>
                <a:close/>
                <a:moveTo>
                  <a:pt x="9947" y="16830"/>
                </a:moveTo>
                <a:cubicBezTo>
                  <a:pt x="9947" y="16846"/>
                  <a:pt x="9947" y="16862"/>
                  <a:pt x="9947" y="16874"/>
                </a:cubicBezTo>
                <a:cubicBezTo>
                  <a:pt x="9947" y="16874"/>
                  <a:pt x="9942" y="16871"/>
                  <a:pt x="9942" y="16871"/>
                </a:cubicBezTo>
                <a:cubicBezTo>
                  <a:pt x="9951" y="16855"/>
                  <a:pt x="9960" y="16839"/>
                  <a:pt x="9968" y="16826"/>
                </a:cubicBezTo>
                <a:lnTo>
                  <a:pt x="9968" y="16826"/>
                </a:lnTo>
                <a:cubicBezTo>
                  <a:pt x="9960" y="16830"/>
                  <a:pt x="9951" y="16833"/>
                  <a:pt x="9947" y="16830"/>
                </a:cubicBezTo>
                <a:lnTo>
                  <a:pt x="9947" y="16830"/>
                </a:lnTo>
                <a:close/>
                <a:moveTo>
                  <a:pt x="9882" y="16871"/>
                </a:moveTo>
                <a:cubicBezTo>
                  <a:pt x="9891" y="16871"/>
                  <a:pt x="9904" y="16871"/>
                  <a:pt x="9912" y="16871"/>
                </a:cubicBezTo>
                <a:cubicBezTo>
                  <a:pt x="9912" y="16871"/>
                  <a:pt x="9912" y="16874"/>
                  <a:pt x="9912" y="16874"/>
                </a:cubicBezTo>
                <a:cubicBezTo>
                  <a:pt x="9912" y="16858"/>
                  <a:pt x="9912" y="16842"/>
                  <a:pt x="9912" y="16830"/>
                </a:cubicBezTo>
                <a:cubicBezTo>
                  <a:pt x="9912" y="16830"/>
                  <a:pt x="9912" y="16833"/>
                  <a:pt x="9912" y="16833"/>
                </a:cubicBezTo>
                <a:cubicBezTo>
                  <a:pt x="9904" y="16846"/>
                  <a:pt x="9895" y="16858"/>
                  <a:pt x="9882" y="16871"/>
                </a:cubicBezTo>
                <a:cubicBezTo>
                  <a:pt x="9886" y="16874"/>
                  <a:pt x="9882" y="16871"/>
                  <a:pt x="9882" y="16871"/>
                </a:cubicBezTo>
                <a:close/>
                <a:moveTo>
                  <a:pt x="9409" y="16874"/>
                </a:moveTo>
                <a:cubicBezTo>
                  <a:pt x="9401" y="16858"/>
                  <a:pt x="9388" y="16846"/>
                  <a:pt x="9379" y="16830"/>
                </a:cubicBezTo>
                <a:lnTo>
                  <a:pt x="9383" y="16826"/>
                </a:lnTo>
                <a:cubicBezTo>
                  <a:pt x="9383" y="16842"/>
                  <a:pt x="9383" y="16858"/>
                  <a:pt x="9383" y="16871"/>
                </a:cubicBezTo>
                <a:cubicBezTo>
                  <a:pt x="9383" y="16871"/>
                  <a:pt x="9379" y="16868"/>
                  <a:pt x="9379" y="16868"/>
                </a:cubicBezTo>
                <a:cubicBezTo>
                  <a:pt x="9392" y="16871"/>
                  <a:pt x="9405" y="16871"/>
                  <a:pt x="9409" y="16874"/>
                </a:cubicBezTo>
                <a:cubicBezTo>
                  <a:pt x="9413" y="16871"/>
                  <a:pt x="9409" y="16874"/>
                  <a:pt x="9409" y="16874"/>
                </a:cubicBezTo>
                <a:close/>
                <a:moveTo>
                  <a:pt x="9353" y="16871"/>
                </a:moveTo>
                <a:cubicBezTo>
                  <a:pt x="9353" y="16858"/>
                  <a:pt x="9353" y="16842"/>
                  <a:pt x="9353" y="16830"/>
                </a:cubicBezTo>
                <a:lnTo>
                  <a:pt x="9353" y="16826"/>
                </a:lnTo>
                <a:cubicBezTo>
                  <a:pt x="9353" y="16842"/>
                  <a:pt x="9353" y="16858"/>
                  <a:pt x="9353" y="16871"/>
                </a:cubicBezTo>
                <a:lnTo>
                  <a:pt x="9353" y="16871"/>
                </a:lnTo>
                <a:close/>
                <a:moveTo>
                  <a:pt x="11774" y="16804"/>
                </a:moveTo>
                <a:cubicBezTo>
                  <a:pt x="11783" y="16820"/>
                  <a:pt x="11796" y="16833"/>
                  <a:pt x="11804" y="16849"/>
                </a:cubicBezTo>
                <a:cubicBezTo>
                  <a:pt x="11804" y="16849"/>
                  <a:pt x="11800" y="16849"/>
                  <a:pt x="11800" y="16849"/>
                </a:cubicBezTo>
                <a:cubicBezTo>
                  <a:pt x="11800" y="16833"/>
                  <a:pt x="11800" y="16817"/>
                  <a:pt x="11800" y="16804"/>
                </a:cubicBezTo>
                <a:lnTo>
                  <a:pt x="11804" y="16807"/>
                </a:lnTo>
                <a:cubicBezTo>
                  <a:pt x="11796" y="16807"/>
                  <a:pt x="11783" y="16807"/>
                  <a:pt x="11774" y="16804"/>
                </a:cubicBezTo>
                <a:cubicBezTo>
                  <a:pt x="11774" y="16807"/>
                  <a:pt x="11774" y="16804"/>
                  <a:pt x="11774" y="16804"/>
                </a:cubicBezTo>
                <a:close/>
                <a:moveTo>
                  <a:pt x="11598" y="16804"/>
                </a:moveTo>
                <a:cubicBezTo>
                  <a:pt x="11607" y="16820"/>
                  <a:pt x="11615" y="16836"/>
                  <a:pt x="11624" y="16849"/>
                </a:cubicBezTo>
                <a:lnTo>
                  <a:pt x="11624" y="16849"/>
                </a:lnTo>
                <a:cubicBezTo>
                  <a:pt x="11619" y="16836"/>
                  <a:pt x="11611" y="16820"/>
                  <a:pt x="11598" y="16804"/>
                </a:cubicBezTo>
                <a:cubicBezTo>
                  <a:pt x="11602" y="16804"/>
                  <a:pt x="11598" y="16804"/>
                  <a:pt x="11598" y="16804"/>
                </a:cubicBezTo>
                <a:close/>
                <a:moveTo>
                  <a:pt x="9968" y="16826"/>
                </a:moveTo>
                <a:cubicBezTo>
                  <a:pt x="9985" y="16826"/>
                  <a:pt x="10007" y="16830"/>
                  <a:pt x="10024" y="16830"/>
                </a:cubicBezTo>
                <a:cubicBezTo>
                  <a:pt x="10024" y="16830"/>
                  <a:pt x="10024" y="16830"/>
                  <a:pt x="10024" y="16830"/>
                </a:cubicBezTo>
                <a:cubicBezTo>
                  <a:pt x="10007" y="16830"/>
                  <a:pt x="9990" y="16826"/>
                  <a:pt x="9968" y="16826"/>
                </a:cubicBezTo>
                <a:cubicBezTo>
                  <a:pt x="9968" y="16826"/>
                  <a:pt x="9968" y="16826"/>
                  <a:pt x="9968" y="16826"/>
                </a:cubicBezTo>
                <a:close/>
                <a:moveTo>
                  <a:pt x="9203" y="16807"/>
                </a:moveTo>
                <a:cubicBezTo>
                  <a:pt x="9198" y="16814"/>
                  <a:pt x="9194" y="16820"/>
                  <a:pt x="9194" y="16826"/>
                </a:cubicBezTo>
                <a:cubicBezTo>
                  <a:pt x="9198" y="16820"/>
                  <a:pt x="9203" y="16814"/>
                  <a:pt x="9203" y="16807"/>
                </a:cubicBezTo>
                <a:cubicBezTo>
                  <a:pt x="9207" y="16807"/>
                  <a:pt x="9203" y="16807"/>
                  <a:pt x="9203" y="16807"/>
                </a:cubicBezTo>
                <a:close/>
                <a:moveTo>
                  <a:pt x="2826" y="16807"/>
                </a:moveTo>
                <a:cubicBezTo>
                  <a:pt x="2817" y="16807"/>
                  <a:pt x="2808" y="16807"/>
                  <a:pt x="2795" y="16807"/>
                </a:cubicBezTo>
                <a:cubicBezTo>
                  <a:pt x="2795" y="16807"/>
                  <a:pt x="2795" y="16810"/>
                  <a:pt x="2795" y="16810"/>
                </a:cubicBezTo>
                <a:cubicBezTo>
                  <a:pt x="2804" y="16807"/>
                  <a:pt x="2817" y="16807"/>
                  <a:pt x="2826" y="16807"/>
                </a:cubicBezTo>
                <a:lnTo>
                  <a:pt x="2826" y="16807"/>
                </a:lnTo>
                <a:close/>
                <a:moveTo>
                  <a:pt x="12811" y="16785"/>
                </a:moveTo>
                <a:cubicBezTo>
                  <a:pt x="12802" y="16785"/>
                  <a:pt x="12789" y="16785"/>
                  <a:pt x="12780" y="16785"/>
                </a:cubicBezTo>
                <a:lnTo>
                  <a:pt x="12785" y="16781"/>
                </a:lnTo>
                <a:cubicBezTo>
                  <a:pt x="12785" y="16797"/>
                  <a:pt x="12785" y="16814"/>
                  <a:pt x="12785" y="16826"/>
                </a:cubicBezTo>
                <a:lnTo>
                  <a:pt x="12785" y="16826"/>
                </a:lnTo>
                <a:cubicBezTo>
                  <a:pt x="12789" y="16814"/>
                  <a:pt x="12798" y="16801"/>
                  <a:pt x="12811" y="16785"/>
                </a:cubicBezTo>
                <a:lnTo>
                  <a:pt x="12811" y="16785"/>
                </a:lnTo>
                <a:close/>
                <a:moveTo>
                  <a:pt x="12720" y="16785"/>
                </a:moveTo>
                <a:cubicBezTo>
                  <a:pt x="12720" y="16801"/>
                  <a:pt x="12720" y="16817"/>
                  <a:pt x="12720" y="16830"/>
                </a:cubicBezTo>
                <a:lnTo>
                  <a:pt x="12720" y="16830"/>
                </a:lnTo>
                <a:lnTo>
                  <a:pt x="12733" y="16830"/>
                </a:lnTo>
                <a:lnTo>
                  <a:pt x="12746" y="16833"/>
                </a:lnTo>
                <a:lnTo>
                  <a:pt x="12746" y="16833"/>
                </a:lnTo>
                <a:cubicBezTo>
                  <a:pt x="12746" y="16817"/>
                  <a:pt x="12746" y="16801"/>
                  <a:pt x="12746" y="16788"/>
                </a:cubicBezTo>
                <a:lnTo>
                  <a:pt x="12746" y="16791"/>
                </a:lnTo>
                <a:cubicBezTo>
                  <a:pt x="12742" y="16785"/>
                  <a:pt x="12729" y="16785"/>
                  <a:pt x="12720" y="16785"/>
                </a:cubicBezTo>
                <a:lnTo>
                  <a:pt x="12720" y="16785"/>
                </a:lnTo>
                <a:close/>
                <a:moveTo>
                  <a:pt x="11301" y="16807"/>
                </a:moveTo>
                <a:cubicBezTo>
                  <a:pt x="11284" y="16801"/>
                  <a:pt x="11267" y="16791"/>
                  <a:pt x="11245" y="16785"/>
                </a:cubicBezTo>
                <a:lnTo>
                  <a:pt x="11245" y="16785"/>
                </a:lnTo>
                <a:cubicBezTo>
                  <a:pt x="11263" y="16794"/>
                  <a:pt x="11280" y="16801"/>
                  <a:pt x="11301" y="16807"/>
                </a:cubicBezTo>
                <a:cubicBezTo>
                  <a:pt x="11297" y="16810"/>
                  <a:pt x="11301" y="16807"/>
                  <a:pt x="11301" y="16807"/>
                </a:cubicBezTo>
                <a:close/>
                <a:moveTo>
                  <a:pt x="11099" y="16833"/>
                </a:moveTo>
                <a:cubicBezTo>
                  <a:pt x="11099" y="16826"/>
                  <a:pt x="11103" y="16820"/>
                  <a:pt x="11099" y="16823"/>
                </a:cubicBezTo>
                <a:cubicBezTo>
                  <a:pt x="11103" y="16820"/>
                  <a:pt x="11099" y="16826"/>
                  <a:pt x="11099" y="16833"/>
                </a:cubicBezTo>
                <a:cubicBezTo>
                  <a:pt x="11099" y="16833"/>
                  <a:pt x="11099" y="16833"/>
                  <a:pt x="11099" y="16833"/>
                </a:cubicBezTo>
                <a:close/>
                <a:moveTo>
                  <a:pt x="10802" y="16833"/>
                </a:moveTo>
                <a:cubicBezTo>
                  <a:pt x="10807" y="16826"/>
                  <a:pt x="10807" y="16823"/>
                  <a:pt x="10811" y="16817"/>
                </a:cubicBezTo>
                <a:cubicBezTo>
                  <a:pt x="10811" y="16820"/>
                  <a:pt x="10807" y="16826"/>
                  <a:pt x="10802" y="16833"/>
                </a:cubicBezTo>
                <a:cubicBezTo>
                  <a:pt x="10802" y="16833"/>
                  <a:pt x="10802" y="16833"/>
                  <a:pt x="10802" y="16833"/>
                </a:cubicBezTo>
                <a:close/>
                <a:moveTo>
                  <a:pt x="10682" y="16785"/>
                </a:moveTo>
                <a:cubicBezTo>
                  <a:pt x="10673" y="16797"/>
                  <a:pt x="10660" y="16814"/>
                  <a:pt x="10652" y="16826"/>
                </a:cubicBezTo>
                <a:lnTo>
                  <a:pt x="10652" y="16826"/>
                </a:lnTo>
                <a:cubicBezTo>
                  <a:pt x="10660" y="16814"/>
                  <a:pt x="10673" y="16801"/>
                  <a:pt x="10682" y="16785"/>
                </a:cubicBezTo>
                <a:lnTo>
                  <a:pt x="10682" y="16785"/>
                </a:lnTo>
                <a:close/>
                <a:moveTo>
                  <a:pt x="10355" y="16833"/>
                </a:moveTo>
                <a:cubicBezTo>
                  <a:pt x="10355" y="16833"/>
                  <a:pt x="10355" y="16833"/>
                  <a:pt x="10355" y="16833"/>
                </a:cubicBezTo>
                <a:cubicBezTo>
                  <a:pt x="10355" y="16833"/>
                  <a:pt x="10355" y="16833"/>
                  <a:pt x="10355" y="16833"/>
                </a:cubicBezTo>
                <a:close/>
                <a:moveTo>
                  <a:pt x="9912" y="16830"/>
                </a:moveTo>
                <a:cubicBezTo>
                  <a:pt x="9921" y="16830"/>
                  <a:pt x="9934" y="16830"/>
                  <a:pt x="9942" y="16830"/>
                </a:cubicBezTo>
                <a:cubicBezTo>
                  <a:pt x="9942" y="16830"/>
                  <a:pt x="9938" y="16833"/>
                  <a:pt x="9938" y="16833"/>
                </a:cubicBezTo>
                <a:cubicBezTo>
                  <a:pt x="9938" y="16820"/>
                  <a:pt x="9942" y="16804"/>
                  <a:pt x="9942" y="16791"/>
                </a:cubicBezTo>
                <a:cubicBezTo>
                  <a:pt x="9942" y="16791"/>
                  <a:pt x="9942" y="16791"/>
                  <a:pt x="9942" y="16791"/>
                </a:cubicBezTo>
                <a:cubicBezTo>
                  <a:pt x="9938" y="16804"/>
                  <a:pt x="9925" y="16817"/>
                  <a:pt x="9912" y="16830"/>
                </a:cubicBezTo>
                <a:cubicBezTo>
                  <a:pt x="9917" y="16830"/>
                  <a:pt x="9912" y="16830"/>
                  <a:pt x="9912" y="16830"/>
                </a:cubicBezTo>
                <a:close/>
                <a:moveTo>
                  <a:pt x="9800" y="16797"/>
                </a:moveTo>
                <a:lnTo>
                  <a:pt x="9809" y="16794"/>
                </a:lnTo>
                <a:lnTo>
                  <a:pt x="9800" y="16791"/>
                </a:lnTo>
                <a:lnTo>
                  <a:pt x="9800" y="16797"/>
                </a:lnTo>
                <a:close/>
                <a:moveTo>
                  <a:pt x="12922" y="16765"/>
                </a:moveTo>
                <a:cubicBezTo>
                  <a:pt x="12940" y="16772"/>
                  <a:pt x="12957" y="16781"/>
                  <a:pt x="12978" y="16788"/>
                </a:cubicBezTo>
                <a:cubicBezTo>
                  <a:pt x="12978" y="16788"/>
                  <a:pt x="12983" y="16788"/>
                  <a:pt x="12983" y="16788"/>
                </a:cubicBezTo>
                <a:cubicBezTo>
                  <a:pt x="12961" y="16781"/>
                  <a:pt x="12944" y="16772"/>
                  <a:pt x="12922" y="16765"/>
                </a:cubicBezTo>
                <a:lnTo>
                  <a:pt x="12922" y="16765"/>
                </a:lnTo>
                <a:close/>
                <a:moveTo>
                  <a:pt x="12484" y="16765"/>
                </a:moveTo>
                <a:lnTo>
                  <a:pt x="12492" y="16772"/>
                </a:lnTo>
                <a:lnTo>
                  <a:pt x="12484" y="16765"/>
                </a:lnTo>
                <a:lnTo>
                  <a:pt x="12484" y="16765"/>
                </a:lnTo>
                <a:close/>
                <a:moveTo>
                  <a:pt x="11340" y="16810"/>
                </a:moveTo>
                <a:cubicBezTo>
                  <a:pt x="11340" y="16807"/>
                  <a:pt x="11340" y="16804"/>
                  <a:pt x="11344" y="16801"/>
                </a:cubicBezTo>
                <a:cubicBezTo>
                  <a:pt x="11340" y="16804"/>
                  <a:pt x="11340" y="16807"/>
                  <a:pt x="11340" y="16810"/>
                </a:cubicBezTo>
                <a:lnTo>
                  <a:pt x="11340" y="16810"/>
                </a:lnTo>
                <a:close/>
                <a:moveTo>
                  <a:pt x="10966" y="16794"/>
                </a:moveTo>
                <a:lnTo>
                  <a:pt x="10961" y="16788"/>
                </a:lnTo>
                <a:lnTo>
                  <a:pt x="10957" y="16794"/>
                </a:lnTo>
                <a:lnTo>
                  <a:pt x="10966" y="16794"/>
                </a:lnTo>
                <a:close/>
                <a:moveTo>
                  <a:pt x="10501" y="16765"/>
                </a:moveTo>
                <a:cubicBezTo>
                  <a:pt x="10510" y="16765"/>
                  <a:pt x="10514" y="16769"/>
                  <a:pt x="10523" y="16769"/>
                </a:cubicBezTo>
                <a:cubicBezTo>
                  <a:pt x="10519" y="16769"/>
                  <a:pt x="10510" y="16769"/>
                  <a:pt x="10501" y="16765"/>
                </a:cubicBezTo>
                <a:cubicBezTo>
                  <a:pt x="10506" y="16765"/>
                  <a:pt x="10501" y="16765"/>
                  <a:pt x="10501" y="16765"/>
                </a:cubicBezTo>
                <a:close/>
                <a:moveTo>
                  <a:pt x="9233" y="16807"/>
                </a:moveTo>
                <a:lnTo>
                  <a:pt x="9220" y="16804"/>
                </a:lnTo>
                <a:cubicBezTo>
                  <a:pt x="9220" y="16804"/>
                  <a:pt x="9207" y="16804"/>
                  <a:pt x="9207" y="16804"/>
                </a:cubicBezTo>
                <a:cubicBezTo>
                  <a:pt x="9207" y="16804"/>
                  <a:pt x="9207" y="16807"/>
                  <a:pt x="9207" y="16807"/>
                </a:cubicBezTo>
                <a:cubicBezTo>
                  <a:pt x="9216" y="16807"/>
                  <a:pt x="9224" y="16807"/>
                  <a:pt x="9233" y="16807"/>
                </a:cubicBezTo>
                <a:cubicBezTo>
                  <a:pt x="9233" y="16807"/>
                  <a:pt x="9233" y="16807"/>
                  <a:pt x="9233" y="16807"/>
                </a:cubicBezTo>
                <a:close/>
                <a:moveTo>
                  <a:pt x="13636" y="16743"/>
                </a:moveTo>
                <a:cubicBezTo>
                  <a:pt x="13628" y="16743"/>
                  <a:pt x="13615" y="16743"/>
                  <a:pt x="13606" y="16743"/>
                </a:cubicBezTo>
                <a:lnTo>
                  <a:pt x="13610" y="16740"/>
                </a:lnTo>
                <a:cubicBezTo>
                  <a:pt x="13619" y="16746"/>
                  <a:pt x="13623" y="16753"/>
                  <a:pt x="13632" y="16756"/>
                </a:cubicBezTo>
                <a:cubicBezTo>
                  <a:pt x="13632" y="16753"/>
                  <a:pt x="13632" y="16746"/>
                  <a:pt x="13636" y="16743"/>
                </a:cubicBezTo>
                <a:lnTo>
                  <a:pt x="13636" y="16743"/>
                </a:lnTo>
                <a:close/>
                <a:moveTo>
                  <a:pt x="13245" y="16736"/>
                </a:moveTo>
                <a:cubicBezTo>
                  <a:pt x="13245" y="16753"/>
                  <a:pt x="13249" y="16769"/>
                  <a:pt x="13249" y="16785"/>
                </a:cubicBezTo>
                <a:lnTo>
                  <a:pt x="13249" y="16785"/>
                </a:lnTo>
                <a:cubicBezTo>
                  <a:pt x="13249" y="16769"/>
                  <a:pt x="13249" y="16753"/>
                  <a:pt x="13245" y="16736"/>
                </a:cubicBezTo>
                <a:cubicBezTo>
                  <a:pt x="13249" y="16736"/>
                  <a:pt x="13245" y="16736"/>
                  <a:pt x="13245" y="16736"/>
                </a:cubicBezTo>
                <a:close/>
                <a:moveTo>
                  <a:pt x="13021" y="16788"/>
                </a:moveTo>
                <a:cubicBezTo>
                  <a:pt x="13026" y="16772"/>
                  <a:pt x="13034" y="16753"/>
                  <a:pt x="13039" y="16736"/>
                </a:cubicBezTo>
                <a:cubicBezTo>
                  <a:pt x="13039" y="16736"/>
                  <a:pt x="13039" y="16736"/>
                  <a:pt x="13039" y="16736"/>
                </a:cubicBezTo>
                <a:cubicBezTo>
                  <a:pt x="13034" y="16753"/>
                  <a:pt x="13026" y="16772"/>
                  <a:pt x="13021" y="16788"/>
                </a:cubicBezTo>
                <a:lnTo>
                  <a:pt x="13021" y="16788"/>
                </a:lnTo>
                <a:close/>
                <a:moveTo>
                  <a:pt x="12811" y="16740"/>
                </a:moveTo>
                <a:cubicBezTo>
                  <a:pt x="12811" y="16756"/>
                  <a:pt x="12811" y="16769"/>
                  <a:pt x="12811" y="16785"/>
                </a:cubicBezTo>
                <a:cubicBezTo>
                  <a:pt x="12811" y="16785"/>
                  <a:pt x="12811" y="16785"/>
                  <a:pt x="12811" y="16785"/>
                </a:cubicBezTo>
                <a:cubicBezTo>
                  <a:pt x="12811" y="16772"/>
                  <a:pt x="12811" y="16756"/>
                  <a:pt x="12811" y="16740"/>
                </a:cubicBezTo>
                <a:lnTo>
                  <a:pt x="12811" y="16740"/>
                </a:lnTo>
                <a:close/>
                <a:moveTo>
                  <a:pt x="12750" y="16785"/>
                </a:moveTo>
                <a:cubicBezTo>
                  <a:pt x="12759" y="16785"/>
                  <a:pt x="12772" y="16785"/>
                  <a:pt x="12780" y="16785"/>
                </a:cubicBezTo>
                <a:cubicBezTo>
                  <a:pt x="12780" y="16785"/>
                  <a:pt x="12776" y="16788"/>
                  <a:pt x="12776" y="16788"/>
                </a:cubicBezTo>
                <a:cubicBezTo>
                  <a:pt x="12776" y="16772"/>
                  <a:pt x="12776" y="16756"/>
                  <a:pt x="12776" y="16743"/>
                </a:cubicBezTo>
                <a:lnTo>
                  <a:pt x="12776" y="16743"/>
                </a:lnTo>
                <a:cubicBezTo>
                  <a:pt x="12768" y="16756"/>
                  <a:pt x="12759" y="16772"/>
                  <a:pt x="12750" y="16785"/>
                </a:cubicBezTo>
                <a:cubicBezTo>
                  <a:pt x="12750" y="16785"/>
                  <a:pt x="12750" y="16785"/>
                  <a:pt x="12750" y="16785"/>
                </a:cubicBezTo>
                <a:close/>
                <a:moveTo>
                  <a:pt x="10906" y="16762"/>
                </a:moveTo>
                <a:cubicBezTo>
                  <a:pt x="10901" y="16765"/>
                  <a:pt x="10901" y="16765"/>
                  <a:pt x="10897" y="16769"/>
                </a:cubicBezTo>
                <a:cubicBezTo>
                  <a:pt x="10897" y="16772"/>
                  <a:pt x="10901" y="16772"/>
                  <a:pt x="10901" y="16775"/>
                </a:cubicBezTo>
                <a:cubicBezTo>
                  <a:pt x="10906" y="16772"/>
                  <a:pt x="10906" y="16772"/>
                  <a:pt x="10910" y="16769"/>
                </a:cubicBezTo>
                <a:cubicBezTo>
                  <a:pt x="10906" y="16765"/>
                  <a:pt x="10906" y="16762"/>
                  <a:pt x="10906" y="16762"/>
                </a:cubicBezTo>
                <a:close/>
                <a:moveTo>
                  <a:pt x="9947" y="16788"/>
                </a:moveTo>
                <a:cubicBezTo>
                  <a:pt x="9947" y="16785"/>
                  <a:pt x="9951" y="16785"/>
                  <a:pt x="9951" y="16781"/>
                </a:cubicBezTo>
                <a:cubicBezTo>
                  <a:pt x="9951" y="16785"/>
                  <a:pt x="9951" y="16785"/>
                  <a:pt x="9947" y="16788"/>
                </a:cubicBezTo>
                <a:cubicBezTo>
                  <a:pt x="9947" y="16788"/>
                  <a:pt x="9947" y="16788"/>
                  <a:pt x="9947" y="16788"/>
                </a:cubicBezTo>
                <a:close/>
                <a:moveTo>
                  <a:pt x="9074" y="16762"/>
                </a:moveTo>
                <a:cubicBezTo>
                  <a:pt x="9069" y="16765"/>
                  <a:pt x="9069" y="16765"/>
                  <a:pt x="9065" y="16769"/>
                </a:cubicBezTo>
                <a:cubicBezTo>
                  <a:pt x="9069" y="16772"/>
                  <a:pt x="9074" y="16775"/>
                  <a:pt x="9078" y="16778"/>
                </a:cubicBezTo>
                <a:cubicBezTo>
                  <a:pt x="9078" y="16775"/>
                  <a:pt x="9082" y="16772"/>
                  <a:pt x="9082" y="16772"/>
                </a:cubicBezTo>
                <a:cubicBezTo>
                  <a:pt x="9078" y="16765"/>
                  <a:pt x="9074" y="16762"/>
                  <a:pt x="9074" y="16762"/>
                </a:cubicBezTo>
                <a:close/>
                <a:moveTo>
                  <a:pt x="7010" y="16759"/>
                </a:moveTo>
                <a:cubicBezTo>
                  <a:pt x="7010" y="16759"/>
                  <a:pt x="7005" y="16756"/>
                  <a:pt x="7001" y="16756"/>
                </a:cubicBezTo>
                <a:cubicBezTo>
                  <a:pt x="7001" y="16759"/>
                  <a:pt x="6997" y="16762"/>
                  <a:pt x="6997" y="16762"/>
                </a:cubicBezTo>
                <a:cubicBezTo>
                  <a:pt x="6997" y="16762"/>
                  <a:pt x="7001" y="16765"/>
                  <a:pt x="7005" y="16765"/>
                </a:cubicBezTo>
                <a:cubicBezTo>
                  <a:pt x="7010" y="16765"/>
                  <a:pt x="7010" y="16762"/>
                  <a:pt x="7010" y="16759"/>
                </a:cubicBezTo>
                <a:close/>
                <a:moveTo>
                  <a:pt x="6924" y="16759"/>
                </a:moveTo>
                <a:cubicBezTo>
                  <a:pt x="6924" y="16756"/>
                  <a:pt x="6919" y="16753"/>
                  <a:pt x="6919" y="16749"/>
                </a:cubicBezTo>
                <a:cubicBezTo>
                  <a:pt x="6919" y="16753"/>
                  <a:pt x="6915" y="16753"/>
                  <a:pt x="6915" y="16756"/>
                </a:cubicBezTo>
                <a:cubicBezTo>
                  <a:pt x="6919" y="16756"/>
                  <a:pt x="6919" y="16756"/>
                  <a:pt x="6924" y="16759"/>
                </a:cubicBezTo>
                <a:close/>
                <a:moveTo>
                  <a:pt x="12927" y="16765"/>
                </a:moveTo>
                <a:cubicBezTo>
                  <a:pt x="12922" y="16762"/>
                  <a:pt x="12918" y="16756"/>
                  <a:pt x="12914" y="16753"/>
                </a:cubicBezTo>
                <a:cubicBezTo>
                  <a:pt x="12918" y="16756"/>
                  <a:pt x="12922" y="16762"/>
                  <a:pt x="12927" y="16765"/>
                </a:cubicBezTo>
                <a:cubicBezTo>
                  <a:pt x="12922" y="16765"/>
                  <a:pt x="12927" y="16765"/>
                  <a:pt x="12927" y="16765"/>
                </a:cubicBezTo>
                <a:close/>
                <a:moveTo>
                  <a:pt x="11723" y="16746"/>
                </a:moveTo>
                <a:cubicBezTo>
                  <a:pt x="11727" y="16743"/>
                  <a:pt x="11731" y="16743"/>
                  <a:pt x="11736" y="16740"/>
                </a:cubicBezTo>
                <a:cubicBezTo>
                  <a:pt x="11731" y="16740"/>
                  <a:pt x="11731" y="16740"/>
                  <a:pt x="11727" y="16736"/>
                </a:cubicBezTo>
                <a:cubicBezTo>
                  <a:pt x="11727" y="16740"/>
                  <a:pt x="11727" y="16743"/>
                  <a:pt x="11723" y="16746"/>
                </a:cubicBezTo>
                <a:close/>
                <a:moveTo>
                  <a:pt x="11004" y="16740"/>
                </a:moveTo>
                <a:cubicBezTo>
                  <a:pt x="10996" y="16736"/>
                  <a:pt x="10987" y="16733"/>
                  <a:pt x="10979" y="16730"/>
                </a:cubicBezTo>
                <a:cubicBezTo>
                  <a:pt x="10987" y="16736"/>
                  <a:pt x="10996" y="16740"/>
                  <a:pt x="11004" y="16740"/>
                </a:cubicBezTo>
                <a:cubicBezTo>
                  <a:pt x="11004" y="16743"/>
                  <a:pt x="11004" y="16740"/>
                  <a:pt x="11004" y="16740"/>
                </a:cubicBezTo>
                <a:close/>
                <a:moveTo>
                  <a:pt x="10789" y="16740"/>
                </a:moveTo>
                <a:lnTo>
                  <a:pt x="10781" y="16740"/>
                </a:lnTo>
                <a:lnTo>
                  <a:pt x="10785" y="16746"/>
                </a:lnTo>
                <a:lnTo>
                  <a:pt x="10789" y="16740"/>
                </a:lnTo>
                <a:close/>
                <a:moveTo>
                  <a:pt x="10501" y="16714"/>
                </a:moveTo>
                <a:cubicBezTo>
                  <a:pt x="10501" y="16730"/>
                  <a:pt x="10501" y="16749"/>
                  <a:pt x="10501" y="16765"/>
                </a:cubicBezTo>
                <a:cubicBezTo>
                  <a:pt x="10501" y="16765"/>
                  <a:pt x="10501" y="16765"/>
                  <a:pt x="10501" y="16765"/>
                </a:cubicBezTo>
                <a:cubicBezTo>
                  <a:pt x="10501" y="16749"/>
                  <a:pt x="10501" y="16733"/>
                  <a:pt x="10501" y="16714"/>
                </a:cubicBezTo>
                <a:cubicBezTo>
                  <a:pt x="10501" y="16714"/>
                  <a:pt x="10501" y="16714"/>
                  <a:pt x="10501" y="16714"/>
                </a:cubicBezTo>
                <a:close/>
                <a:moveTo>
                  <a:pt x="10316" y="16740"/>
                </a:moveTo>
                <a:lnTo>
                  <a:pt x="10312" y="16733"/>
                </a:lnTo>
                <a:lnTo>
                  <a:pt x="10308" y="16740"/>
                </a:lnTo>
                <a:lnTo>
                  <a:pt x="10316" y="16740"/>
                </a:lnTo>
                <a:close/>
                <a:moveTo>
                  <a:pt x="9117" y="16720"/>
                </a:moveTo>
                <a:cubicBezTo>
                  <a:pt x="9121" y="16720"/>
                  <a:pt x="9125" y="16724"/>
                  <a:pt x="9130" y="16724"/>
                </a:cubicBezTo>
                <a:cubicBezTo>
                  <a:pt x="9125" y="16720"/>
                  <a:pt x="9125" y="16720"/>
                  <a:pt x="9117" y="16720"/>
                </a:cubicBezTo>
                <a:cubicBezTo>
                  <a:pt x="9121" y="16717"/>
                  <a:pt x="9117" y="16720"/>
                  <a:pt x="9117" y="16720"/>
                </a:cubicBezTo>
                <a:close/>
                <a:moveTo>
                  <a:pt x="8459" y="16720"/>
                </a:moveTo>
                <a:cubicBezTo>
                  <a:pt x="8463" y="16720"/>
                  <a:pt x="8463" y="16724"/>
                  <a:pt x="8467" y="16724"/>
                </a:cubicBezTo>
                <a:cubicBezTo>
                  <a:pt x="8467" y="16724"/>
                  <a:pt x="8463" y="16724"/>
                  <a:pt x="8459" y="16720"/>
                </a:cubicBezTo>
                <a:cubicBezTo>
                  <a:pt x="8463" y="16720"/>
                  <a:pt x="8459" y="16720"/>
                  <a:pt x="8459" y="16720"/>
                </a:cubicBezTo>
                <a:close/>
                <a:moveTo>
                  <a:pt x="13516" y="16720"/>
                </a:moveTo>
                <a:cubicBezTo>
                  <a:pt x="13516" y="16714"/>
                  <a:pt x="13516" y="16704"/>
                  <a:pt x="13516" y="16698"/>
                </a:cubicBezTo>
                <a:cubicBezTo>
                  <a:pt x="13516" y="16698"/>
                  <a:pt x="13520" y="16701"/>
                  <a:pt x="13520" y="16701"/>
                </a:cubicBezTo>
                <a:cubicBezTo>
                  <a:pt x="13512" y="16704"/>
                  <a:pt x="13503" y="16708"/>
                  <a:pt x="13494" y="16711"/>
                </a:cubicBezTo>
                <a:cubicBezTo>
                  <a:pt x="13503" y="16711"/>
                  <a:pt x="13512" y="16714"/>
                  <a:pt x="13516" y="16720"/>
                </a:cubicBezTo>
                <a:lnTo>
                  <a:pt x="13516" y="16720"/>
                </a:lnTo>
                <a:close/>
                <a:moveTo>
                  <a:pt x="12703" y="16720"/>
                </a:moveTo>
                <a:lnTo>
                  <a:pt x="12707" y="16727"/>
                </a:lnTo>
                <a:lnTo>
                  <a:pt x="12712" y="16720"/>
                </a:lnTo>
                <a:lnTo>
                  <a:pt x="12703" y="16720"/>
                </a:lnTo>
                <a:close/>
                <a:moveTo>
                  <a:pt x="12630" y="16698"/>
                </a:moveTo>
                <a:cubicBezTo>
                  <a:pt x="12630" y="16714"/>
                  <a:pt x="12630" y="16727"/>
                  <a:pt x="12630" y="16743"/>
                </a:cubicBezTo>
                <a:cubicBezTo>
                  <a:pt x="12630" y="16743"/>
                  <a:pt x="12634" y="16743"/>
                  <a:pt x="12634" y="16743"/>
                </a:cubicBezTo>
                <a:cubicBezTo>
                  <a:pt x="12634" y="16727"/>
                  <a:pt x="12634" y="16711"/>
                  <a:pt x="12630" y="16698"/>
                </a:cubicBezTo>
                <a:lnTo>
                  <a:pt x="12630" y="16698"/>
                </a:lnTo>
                <a:close/>
                <a:moveTo>
                  <a:pt x="12570" y="16743"/>
                </a:moveTo>
                <a:cubicBezTo>
                  <a:pt x="12570" y="16727"/>
                  <a:pt x="12570" y="16711"/>
                  <a:pt x="12570" y="16698"/>
                </a:cubicBezTo>
                <a:cubicBezTo>
                  <a:pt x="12570" y="16698"/>
                  <a:pt x="12574" y="16701"/>
                  <a:pt x="12574" y="16701"/>
                </a:cubicBezTo>
                <a:cubicBezTo>
                  <a:pt x="12565" y="16701"/>
                  <a:pt x="12553" y="16701"/>
                  <a:pt x="12544" y="16701"/>
                </a:cubicBezTo>
                <a:cubicBezTo>
                  <a:pt x="12544" y="16701"/>
                  <a:pt x="12548" y="16698"/>
                  <a:pt x="12548" y="16698"/>
                </a:cubicBezTo>
                <a:cubicBezTo>
                  <a:pt x="12553" y="16711"/>
                  <a:pt x="12565" y="16727"/>
                  <a:pt x="12570" y="16743"/>
                </a:cubicBezTo>
                <a:lnTo>
                  <a:pt x="12570" y="16743"/>
                </a:lnTo>
                <a:close/>
                <a:moveTo>
                  <a:pt x="12514" y="16698"/>
                </a:moveTo>
                <a:cubicBezTo>
                  <a:pt x="12505" y="16698"/>
                  <a:pt x="12492" y="16698"/>
                  <a:pt x="12484" y="16698"/>
                </a:cubicBezTo>
                <a:lnTo>
                  <a:pt x="12484" y="16695"/>
                </a:lnTo>
                <a:cubicBezTo>
                  <a:pt x="12484" y="16711"/>
                  <a:pt x="12484" y="16724"/>
                  <a:pt x="12484" y="16740"/>
                </a:cubicBezTo>
                <a:lnTo>
                  <a:pt x="12479" y="16736"/>
                </a:lnTo>
                <a:cubicBezTo>
                  <a:pt x="12492" y="16724"/>
                  <a:pt x="12501" y="16711"/>
                  <a:pt x="12514" y="16698"/>
                </a:cubicBezTo>
                <a:lnTo>
                  <a:pt x="12514" y="16698"/>
                </a:lnTo>
                <a:close/>
                <a:moveTo>
                  <a:pt x="11955" y="16743"/>
                </a:moveTo>
                <a:cubicBezTo>
                  <a:pt x="11963" y="16727"/>
                  <a:pt x="11976" y="16714"/>
                  <a:pt x="11985" y="16698"/>
                </a:cubicBezTo>
                <a:lnTo>
                  <a:pt x="11981" y="16695"/>
                </a:lnTo>
                <a:cubicBezTo>
                  <a:pt x="11972" y="16711"/>
                  <a:pt x="11959" y="16727"/>
                  <a:pt x="11955" y="16743"/>
                </a:cubicBezTo>
                <a:lnTo>
                  <a:pt x="11955" y="16743"/>
                </a:lnTo>
                <a:close/>
                <a:moveTo>
                  <a:pt x="11512" y="16743"/>
                </a:moveTo>
                <a:cubicBezTo>
                  <a:pt x="11512" y="16743"/>
                  <a:pt x="11512" y="16743"/>
                  <a:pt x="11512" y="16743"/>
                </a:cubicBezTo>
                <a:cubicBezTo>
                  <a:pt x="11512" y="16746"/>
                  <a:pt x="11512" y="16743"/>
                  <a:pt x="11512" y="16743"/>
                </a:cubicBezTo>
                <a:close/>
                <a:moveTo>
                  <a:pt x="9624" y="16695"/>
                </a:moveTo>
                <a:cubicBezTo>
                  <a:pt x="9624" y="16698"/>
                  <a:pt x="9628" y="16698"/>
                  <a:pt x="9628" y="16701"/>
                </a:cubicBezTo>
                <a:cubicBezTo>
                  <a:pt x="9628" y="16698"/>
                  <a:pt x="9628" y="16695"/>
                  <a:pt x="9624" y="16695"/>
                </a:cubicBezTo>
                <a:cubicBezTo>
                  <a:pt x="9624" y="16695"/>
                  <a:pt x="9624" y="16695"/>
                  <a:pt x="9624" y="16695"/>
                </a:cubicBezTo>
                <a:close/>
                <a:moveTo>
                  <a:pt x="9499" y="16698"/>
                </a:moveTo>
                <a:cubicBezTo>
                  <a:pt x="9499" y="16714"/>
                  <a:pt x="9504" y="16730"/>
                  <a:pt x="9504" y="16743"/>
                </a:cubicBezTo>
                <a:cubicBezTo>
                  <a:pt x="9504" y="16743"/>
                  <a:pt x="9508" y="16743"/>
                  <a:pt x="9508" y="16743"/>
                </a:cubicBezTo>
                <a:cubicBezTo>
                  <a:pt x="9504" y="16730"/>
                  <a:pt x="9504" y="16714"/>
                  <a:pt x="9499" y="16698"/>
                </a:cubicBezTo>
                <a:cubicBezTo>
                  <a:pt x="9499" y="16698"/>
                  <a:pt x="9499" y="16698"/>
                  <a:pt x="9499" y="16698"/>
                </a:cubicBezTo>
                <a:close/>
                <a:moveTo>
                  <a:pt x="9293" y="16698"/>
                </a:moveTo>
                <a:lnTo>
                  <a:pt x="9306" y="16701"/>
                </a:lnTo>
                <a:cubicBezTo>
                  <a:pt x="9306" y="16701"/>
                  <a:pt x="9297" y="16695"/>
                  <a:pt x="9293" y="16698"/>
                </a:cubicBezTo>
                <a:cubicBezTo>
                  <a:pt x="9297" y="16695"/>
                  <a:pt x="9293" y="16698"/>
                  <a:pt x="9293" y="16698"/>
                </a:cubicBezTo>
                <a:close/>
                <a:moveTo>
                  <a:pt x="6842" y="16717"/>
                </a:moveTo>
                <a:cubicBezTo>
                  <a:pt x="6846" y="16717"/>
                  <a:pt x="6846" y="16717"/>
                  <a:pt x="6851" y="16714"/>
                </a:cubicBezTo>
                <a:cubicBezTo>
                  <a:pt x="6846" y="16717"/>
                  <a:pt x="6842" y="16717"/>
                  <a:pt x="6842" y="16717"/>
                </a:cubicBezTo>
                <a:cubicBezTo>
                  <a:pt x="6838" y="16717"/>
                  <a:pt x="6842" y="16717"/>
                  <a:pt x="6842" y="16717"/>
                </a:cubicBezTo>
                <a:close/>
                <a:moveTo>
                  <a:pt x="17971" y="4781"/>
                </a:moveTo>
                <a:cubicBezTo>
                  <a:pt x="17975" y="4784"/>
                  <a:pt x="17984" y="4784"/>
                  <a:pt x="17988" y="4787"/>
                </a:cubicBezTo>
                <a:cubicBezTo>
                  <a:pt x="17988" y="4784"/>
                  <a:pt x="17992" y="4781"/>
                  <a:pt x="17988" y="4781"/>
                </a:cubicBezTo>
                <a:cubicBezTo>
                  <a:pt x="17988" y="4778"/>
                  <a:pt x="17984" y="4778"/>
                  <a:pt x="17979" y="4778"/>
                </a:cubicBezTo>
                <a:cubicBezTo>
                  <a:pt x="17979" y="4778"/>
                  <a:pt x="17975" y="4781"/>
                  <a:pt x="17971" y="4781"/>
                </a:cubicBezTo>
                <a:close/>
                <a:moveTo>
                  <a:pt x="11125" y="16682"/>
                </a:moveTo>
                <a:lnTo>
                  <a:pt x="11125" y="16688"/>
                </a:lnTo>
                <a:lnTo>
                  <a:pt x="11134" y="16685"/>
                </a:lnTo>
                <a:lnTo>
                  <a:pt x="11125" y="16682"/>
                </a:lnTo>
                <a:close/>
                <a:moveTo>
                  <a:pt x="13340" y="16695"/>
                </a:moveTo>
                <a:lnTo>
                  <a:pt x="13344" y="16688"/>
                </a:lnTo>
                <a:cubicBezTo>
                  <a:pt x="13344" y="16685"/>
                  <a:pt x="13335" y="16692"/>
                  <a:pt x="13340" y="16695"/>
                </a:cubicBezTo>
                <a:cubicBezTo>
                  <a:pt x="13335" y="16692"/>
                  <a:pt x="13340" y="16695"/>
                  <a:pt x="13340" y="16695"/>
                </a:cubicBezTo>
                <a:close/>
                <a:moveTo>
                  <a:pt x="13223" y="16653"/>
                </a:moveTo>
                <a:cubicBezTo>
                  <a:pt x="13215" y="16666"/>
                  <a:pt x="13202" y="16682"/>
                  <a:pt x="13193" y="16695"/>
                </a:cubicBezTo>
                <a:lnTo>
                  <a:pt x="13193" y="16695"/>
                </a:lnTo>
                <a:cubicBezTo>
                  <a:pt x="13202" y="16682"/>
                  <a:pt x="13211" y="16666"/>
                  <a:pt x="13223" y="16653"/>
                </a:cubicBezTo>
                <a:lnTo>
                  <a:pt x="13223" y="16653"/>
                </a:lnTo>
                <a:close/>
                <a:moveTo>
                  <a:pt x="12510" y="16695"/>
                </a:moveTo>
                <a:cubicBezTo>
                  <a:pt x="12522" y="16695"/>
                  <a:pt x="12531" y="16695"/>
                  <a:pt x="12544" y="16695"/>
                </a:cubicBezTo>
                <a:lnTo>
                  <a:pt x="12540" y="16698"/>
                </a:lnTo>
                <a:cubicBezTo>
                  <a:pt x="12540" y="16682"/>
                  <a:pt x="12540" y="16666"/>
                  <a:pt x="12540" y="16653"/>
                </a:cubicBezTo>
                <a:lnTo>
                  <a:pt x="12540" y="16656"/>
                </a:lnTo>
                <a:cubicBezTo>
                  <a:pt x="12535" y="16669"/>
                  <a:pt x="12522" y="16682"/>
                  <a:pt x="12510" y="16695"/>
                </a:cubicBezTo>
                <a:cubicBezTo>
                  <a:pt x="12514" y="16698"/>
                  <a:pt x="12510" y="16695"/>
                  <a:pt x="12510" y="16695"/>
                </a:cubicBezTo>
                <a:close/>
                <a:moveTo>
                  <a:pt x="11981" y="16695"/>
                </a:moveTo>
                <a:cubicBezTo>
                  <a:pt x="11989" y="16695"/>
                  <a:pt x="12002" y="16695"/>
                  <a:pt x="12011" y="16698"/>
                </a:cubicBezTo>
                <a:cubicBezTo>
                  <a:pt x="12011" y="16682"/>
                  <a:pt x="12011" y="16666"/>
                  <a:pt x="12011" y="16653"/>
                </a:cubicBezTo>
                <a:lnTo>
                  <a:pt x="12011" y="16656"/>
                </a:lnTo>
                <a:cubicBezTo>
                  <a:pt x="12002" y="16656"/>
                  <a:pt x="11994" y="16656"/>
                  <a:pt x="11985" y="16653"/>
                </a:cubicBezTo>
                <a:cubicBezTo>
                  <a:pt x="11985" y="16653"/>
                  <a:pt x="11985" y="16653"/>
                  <a:pt x="11985" y="16653"/>
                </a:cubicBezTo>
                <a:cubicBezTo>
                  <a:pt x="11985" y="16666"/>
                  <a:pt x="11985" y="16682"/>
                  <a:pt x="11981" y="16695"/>
                </a:cubicBezTo>
                <a:lnTo>
                  <a:pt x="11981" y="16695"/>
                </a:lnTo>
                <a:close/>
                <a:moveTo>
                  <a:pt x="11030" y="16650"/>
                </a:moveTo>
                <a:lnTo>
                  <a:pt x="11026" y="16659"/>
                </a:lnTo>
                <a:lnTo>
                  <a:pt x="11030" y="16650"/>
                </a:lnTo>
                <a:lnTo>
                  <a:pt x="11030" y="16650"/>
                </a:lnTo>
                <a:close/>
                <a:moveTo>
                  <a:pt x="10596" y="16650"/>
                </a:moveTo>
                <a:cubicBezTo>
                  <a:pt x="10596" y="16666"/>
                  <a:pt x="10596" y="16682"/>
                  <a:pt x="10596" y="16698"/>
                </a:cubicBezTo>
                <a:cubicBezTo>
                  <a:pt x="10596" y="16698"/>
                  <a:pt x="10596" y="16701"/>
                  <a:pt x="10596" y="16701"/>
                </a:cubicBezTo>
                <a:cubicBezTo>
                  <a:pt x="10600" y="16685"/>
                  <a:pt x="10600" y="16666"/>
                  <a:pt x="10596" y="16650"/>
                </a:cubicBezTo>
                <a:cubicBezTo>
                  <a:pt x="10600" y="16650"/>
                  <a:pt x="10596" y="16650"/>
                  <a:pt x="10596" y="16650"/>
                </a:cubicBezTo>
                <a:close/>
                <a:moveTo>
                  <a:pt x="10562" y="16653"/>
                </a:moveTo>
                <a:cubicBezTo>
                  <a:pt x="10557" y="16656"/>
                  <a:pt x="10549" y="16659"/>
                  <a:pt x="10553" y="16659"/>
                </a:cubicBezTo>
                <a:cubicBezTo>
                  <a:pt x="10553" y="16659"/>
                  <a:pt x="10557" y="16656"/>
                  <a:pt x="10562" y="16653"/>
                </a:cubicBezTo>
                <a:cubicBezTo>
                  <a:pt x="10566" y="16653"/>
                  <a:pt x="10562" y="16653"/>
                  <a:pt x="10562" y="16653"/>
                </a:cubicBezTo>
                <a:close/>
                <a:moveTo>
                  <a:pt x="10235" y="16650"/>
                </a:moveTo>
                <a:cubicBezTo>
                  <a:pt x="10235" y="16650"/>
                  <a:pt x="10235" y="16650"/>
                  <a:pt x="10235" y="16650"/>
                </a:cubicBezTo>
                <a:cubicBezTo>
                  <a:pt x="10235" y="16650"/>
                  <a:pt x="10235" y="16650"/>
                  <a:pt x="10235" y="16650"/>
                </a:cubicBezTo>
                <a:close/>
                <a:moveTo>
                  <a:pt x="9736" y="16653"/>
                </a:moveTo>
                <a:cubicBezTo>
                  <a:pt x="9736" y="16656"/>
                  <a:pt x="9732" y="16656"/>
                  <a:pt x="9732" y="16659"/>
                </a:cubicBezTo>
                <a:cubicBezTo>
                  <a:pt x="9732" y="16656"/>
                  <a:pt x="9736" y="16656"/>
                  <a:pt x="9736" y="16653"/>
                </a:cubicBezTo>
                <a:lnTo>
                  <a:pt x="9736" y="16653"/>
                </a:lnTo>
                <a:close/>
                <a:moveTo>
                  <a:pt x="9353" y="16653"/>
                </a:moveTo>
                <a:cubicBezTo>
                  <a:pt x="9332" y="16653"/>
                  <a:pt x="9315" y="16653"/>
                  <a:pt x="9293" y="16653"/>
                </a:cubicBezTo>
                <a:lnTo>
                  <a:pt x="9293" y="16650"/>
                </a:lnTo>
                <a:cubicBezTo>
                  <a:pt x="9293" y="16656"/>
                  <a:pt x="9293" y="16666"/>
                  <a:pt x="9293" y="16672"/>
                </a:cubicBezTo>
                <a:cubicBezTo>
                  <a:pt x="9293" y="16672"/>
                  <a:pt x="9289" y="16669"/>
                  <a:pt x="9289" y="16669"/>
                </a:cubicBezTo>
                <a:cubicBezTo>
                  <a:pt x="9315" y="16666"/>
                  <a:pt x="9332" y="16659"/>
                  <a:pt x="9353" y="16653"/>
                </a:cubicBezTo>
                <a:cubicBezTo>
                  <a:pt x="9353" y="16653"/>
                  <a:pt x="9353" y="16653"/>
                  <a:pt x="9353" y="16653"/>
                </a:cubicBezTo>
                <a:close/>
                <a:moveTo>
                  <a:pt x="9203" y="16650"/>
                </a:moveTo>
                <a:cubicBezTo>
                  <a:pt x="9194" y="16650"/>
                  <a:pt x="9186" y="16650"/>
                  <a:pt x="9177" y="16650"/>
                </a:cubicBezTo>
                <a:cubicBezTo>
                  <a:pt x="9177" y="16650"/>
                  <a:pt x="9177" y="16653"/>
                  <a:pt x="9173" y="16653"/>
                </a:cubicBezTo>
                <a:cubicBezTo>
                  <a:pt x="9181" y="16653"/>
                  <a:pt x="9194" y="16653"/>
                  <a:pt x="9203" y="16650"/>
                </a:cubicBezTo>
                <a:cubicBezTo>
                  <a:pt x="9203" y="16653"/>
                  <a:pt x="9203" y="16650"/>
                  <a:pt x="9203" y="16650"/>
                </a:cubicBezTo>
                <a:close/>
                <a:moveTo>
                  <a:pt x="8910" y="16695"/>
                </a:moveTo>
                <a:cubicBezTo>
                  <a:pt x="8919" y="16695"/>
                  <a:pt x="8932" y="16695"/>
                  <a:pt x="8945" y="16695"/>
                </a:cubicBezTo>
                <a:cubicBezTo>
                  <a:pt x="8945" y="16695"/>
                  <a:pt x="8945" y="16698"/>
                  <a:pt x="8945" y="16698"/>
                </a:cubicBezTo>
                <a:cubicBezTo>
                  <a:pt x="8936" y="16692"/>
                  <a:pt x="8932" y="16685"/>
                  <a:pt x="8923" y="16679"/>
                </a:cubicBezTo>
                <a:cubicBezTo>
                  <a:pt x="8915" y="16685"/>
                  <a:pt x="8915" y="16692"/>
                  <a:pt x="8910" y="16695"/>
                </a:cubicBezTo>
                <a:cubicBezTo>
                  <a:pt x="8910" y="16698"/>
                  <a:pt x="8910" y="16695"/>
                  <a:pt x="8910" y="16695"/>
                </a:cubicBezTo>
                <a:close/>
                <a:moveTo>
                  <a:pt x="12811" y="16675"/>
                </a:moveTo>
                <a:cubicBezTo>
                  <a:pt x="12811" y="16672"/>
                  <a:pt x="12815" y="16669"/>
                  <a:pt x="12815" y="16666"/>
                </a:cubicBezTo>
                <a:cubicBezTo>
                  <a:pt x="12815" y="16669"/>
                  <a:pt x="12811" y="16669"/>
                  <a:pt x="12811" y="16675"/>
                </a:cubicBezTo>
                <a:lnTo>
                  <a:pt x="12811" y="16675"/>
                </a:lnTo>
                <a:close/>
                <a:moveTo>
                  <a:pt x="11744" y="16672"/>
                </a:moveTo>
                <a:cubicBezTo>
                  <a:pt x="11744" y="16672"/>
                  <a:pt x="11744" y="16672"/>
                  <a:pt x="11744" y="16672"/>
                </a:cubicBezTo>
                <a:lnTo>
                  <a:pt x="11744" y="16672"/>
                </a:lnTo>
                <a:close/>
                <a:moveTo>
                  <a:pt x="11387" y="16634"/>
                </a:moveTo>
                <a:lnTo>
                  <a:pt x="11396" y="16640"/>
                </a:lnTo>
                <a:lnTo>
                  <a:pt x="11387" y="16634"/>
                </a:lnTo>
                <a:lnTo>
                  <a:pt x="11387" y="16634"/>
                </a:lnTo>
                <a:close/>
                <a:moveTo>
                  <a:pt x="11035" y="16650"/>
                </a:moveTo>
                <a:cubicBezTo>
                  <a:pt x="11056" y="16643"/>
                  <a:pt x="11078" y="16637"/>
                  <a:pt x="11099" y="16631"/>
                </a:cubicBezTo>
                <a:cubicBezTo>
                  <a:pt x="11099" y="16631"/>
                  <a:pt x="11099" y="16631"/>
                  <a:pt x="11099" y="16631"/>
                </a:cubicBezTo>
                <a:cubicBezTo>
                  <a:pt x="11073" y="16637"/>
                  <a:pt x="11052" y="16643"/>
                  <a:pt x="11035" y="16650"/>
                </a:cubicBezTo>
                <a:cubicBezTo>
                  <a:pt x="11030" y="16650"/>
                  <a:pt x="11035" y="16650"/>
                  <a:pt x="11035" y="16650"/>
                </a:cubicBezTo>
                <a:close/>
                <a:moveTo>
                  <a:pt x="10802" y="16650"/>
                </a:moveTo>
                <a:cubicBezTo>
                  <a:pt x="10798" y="16650"/>
                  <a:pt x="10794" y="16647"/>
                  <a:pt x="10790" y="16647"/>
                </a:cubicBezTo>
                <a:cubicBezTo>
                  <a:pt x="10794" y="16647"/>
                  <a:pt x="10798" y="16650"/>
                  <a:pt x="10802" y="16650"/>
                </a:cubicBezTo>
                <a:cubicBezTo>
                  <a:pt x="10802" y="16650"/>
                  <a:pt x="10802" y="16650"/>
                  <a:pt x="10802" y="16650"/>
                </a:cubicBezTo>
                <a:close/>
                <a:moveTo>
                  <a:pt x="13636" y="16631"/>
                </a:moveTo>
                <a:cubicBezTo>
                  <a:pt x="13636" y="16624"/>
                  <a:pt x="13636" y="16615"/>
                  <a:pt x="13636" y="16608"/>
                </a:cubicBezTo>
                <a:cubicBezTo>
                  <a:pt x="13636" y="16608"/>
                  <a:pt x="13641" y="16611"/>
                  <a:pt x="13641" y="16611"/>
                </a:cubicBezTo>
                <a:cubicBezTo>
                  <a:pt x="13628" y="16615"/>
                  <a:pt x="13615" y="16618"/>
                  <a:pt x="13598" y="16621"/>
                </a:cubicBezTo>
                <a:cubicBezTo>
                  <a:pt x="13610" y="16624"/>
                  <a:pt x="13623" y="16627"/>
                  <a:pt x="13636" y="16631"/>
                </a:cubicBezTo>
                <a:cubicBezTo>
                  <a:pt x="13636" y="16631"/>
                  <a:pt x="13636" y="16631"/>
                  <a:pt x="13636" y="16631"/>
                </a:cubicBezTo>
                <a:close/>
                <a:moveTo>
                  <a:pt x="12755" y="16627"/>
                </a:moveTo>
                <a:cubicBezTo>
                  <a:pt x="12733" y="16627"/>
                  <a:pt x="12707" y="16627"/>
                  <a:pt x="12686" y="16631"/>
                </a:cubicBezTo>
                <a:cubicBezTo>
                  <a:pt x="12686" y="16631"/>
                  <a:pt x="12686" y="16631"/>
                  <a:pt x="12686" y="16631"/>
                </a:cubicBezTo>
                <a:cubicBezTo>
                  <a:pt x="12707" y="16627"/>
                  <a:pt x="12733" y="16627"/>
                  <a:pt x="12755" y="16627"/>
                </a:cubicBezTo>
                <a:cubicBezTo>
                  <a:pt x="12755" y="16627"/>
                  <a:pt x="12755" y="16627"/>
                  <a:pt x="12755" y="16627"/>
                </a:cubicBezTo>
                <a:close/>
                <a:moveTo>
                  <a:pt x="12604" y="16608"/>
                </a:moveTo>
                <a:cubicBezTo>
                  <a:pt x="12604" y="16624"/>
                  <a:pt x="12604" y="16637"/>
                  <a:pt x="12604" y="16653"/>
                </a:cubicBezTo>
                <a:cubicBezTo>
                  <a:pt x="12604" y="16653"/>
                  <a:pt x="12600" y="16650"/>
                  <a:pt x="12600" y="16650"/>
                </a:cubicBezTo>
                <a:cubicBezTo>
                  <a:pt x="12608" y="16650"/>
                  <a:pt x="12621" y="16650"/>
                  <a:pt x="12630" y="16650"/>
                </a:cubicBezTo>
                <a:cubicBezTo>
                  <a:pt x="12630" y="16650"/>
                  <a:pt x="12630" y="16653"/>
                  <a:pt x="12630" y="16653"/>
                </a:cubicBezTo>
                <a:cubicBezTo>
                  <a:pt x="12621" y="16640"/>
                  <a:pt x="12613" y="16624"/>
                  <a:pt x="12604" y="16608"/>
                </a:cubicBezTo>
                <a:lnTo>
                  <a:pt x="12604" y="16608"/>
                </a:lnTo>
                <a:close/>
                <a:moveTo>
                  <a:pt x="11804" y="16650"/>
                </a:moveTo>
                <a:cubicBezTo>
                  <a:pt x="11796" y="16637"/>
                  <a:pt x="11787" y="16621"/>
                  <a:pt x="11779" y="16608"/>
                </a:cubicBezTo>
                <a:lnTo>
                  <a:pt x="11779" y="16608"/>
                </a:lnTo>
                <a:cubicBezTo>
                  <a:pt x="11783" y="16624"/>
                  <a:pt x="11791" y="16637"/>
                  <a:pt x="11804" y="16650"/>
                </a:cubicBezTo>
                <a:lnTo>
                  <a:pt x="11804" y="16650"/>
                </a:lnTo>
                <a:close/>
                <a:moveTo>
                  <a:pt x="10716" y="16611"/>
                </a:moveTo>
                <a:cubicBezTo>
                  <a:pt x="10712" y="16615"/>
                  <a:pt x="10712" y="16618"/>
                  <a:pt x="10708" y="16618"/>
                </a:cubicBezTo>
                <a:cubicBezTo>
                  <a:pt x="10708" y="16618"/>
                  <a:pt x="10712" y="16615"/>
                  <a:pt x="10716" y="16611"/>
                </a:cubicBezTo>
                <a:cubicBezTo>
                  <a:pt x="10716" y="16615"/>
                  <a:pt x="10716" y="16611"/>
                  <a:pt x="10716" y="16611"/>
                </a:cubicBezTo>
                <a:close/>
                <a:moveTo>
                  <a:pt x="10445" y="16608"/>
                </a:moveTo>
                <a:cubicBezTo>
                  <a:pt x="10445" y="16615"/>
                  <a:pt x="10445" y="16624"/>
                  <a:pt x="10441" y="16631"/>
                </a:cubicBezTo>
                <a:cubicBezTo>
                  <a:pt x="10441" y="16631"/>
                  <a:pt x="10445" y="16631"/>
                  <a:pt x="10445" y="16631"/>
                </a:cubicBezTo>
                <a:cubicBezTo>
                  <a:pt x="10450" y="16624"/>
                  <a:pt x="10450" y="16615"/>
                  <a:pt x="10445" y="16608"/>
                </a:cubicBezTo>
                <a:lnTo>
                  <a:pt x="10445" y="16608"/>
                </a:lnTo>
                <a:close/>
                <a:moveTo>
                  <a:pt x="9650" y="16653"/>
                </a:moveTo>
                <a:cubicBezTo>
                  <a:pt x="9650" y="16637"/>
                  <a:pt x="9646" y="16621"/>
                  <a:pt x="9646" y="16608"/>
                </a:cubicBezTo>
                <a:lnTo>
                  <a:pt x="9646" y="16608"/>
                </a:lnTo>
                <a:cubicBezTo>
                  <a:pt x="9646" y="16621"/>
                  <a:pt x="9646" y="16637"/>
                  <a:pt x="9650" y="16653"/>
                </a:cubicBezTo>
                <a:lnTo>
                  <a:pt x="9650" y="16653"/>
                </a:lnTo>
                <a:close/>
                <a:moveTo>
                  <a:pt x="9413" y="16608"/>
                </a:moveTo>
                <a:cubicBezTo>
                  <a:pt x="9422" y="16611"/>
                  <a:pt x="9426" y="16615"/>
                  <a:pt x="9422" y="16611"/>
                </a:cubicBezTo>
                <a:cubicBezTo>
                  <a:pt x="9426" y="16615"/>
                  <a:pt x="9422" y="16611"/>
                  <a:pt x="9413" y="16608"/>
                </a:cubicBezTo>
                <a:cubicBezTo>
                  <a:pt x="9413" y="16608"/>
                  <a:pt x="9413" y="16608"/>
                  <a:pt x="9413" y="16608"/>
                </a:cubicBezTo>
                <a:close/>
                <a:moveTo>
                  <a:pt x="9241" y="16615"/>
                </a:moveTo>
                <a:cubicBezTo>
                  <a:pt x="9229" y="16627"/>
                  <a:pt x="9220" y="16640"/>
                  <a:pt x="9207" y="16653"/>
                </a:cubicBezTo>
                <a:cubicBezTo>
                  <a:pt x="9207" y="16653"/>
                  <a:pt x="9203" y="16650"/>
                  <a:pt x="9207" y="16650"/>
                </a:cubicBezTo>
                <a:cubicBezTo>
                  <a:pt x="9220" y="16650"/>
                  <a:pt x="9229" y="16650"/>
                  <a:pt x="9241" y="16650"/>
                </a:cubicBezTo>
                <a:lnTo>
                  <a:pt x="9241" y="16653"/>
                </a:lnTo>
                <a:cubicBezTo>
                  <a:pt x="9233" y="16640"/>
                  <a:pt x="9237" y="16624"/>
                  <a:pt x="9241" y="16615"/>
                </a:cubicBezTo>
                <a:lnTo>
                  <a:pt x="9241" y="16615"/>
                </a:lnTo>
                <a:close/>
                <a:moveTo>
                  <a:pt x="8996" y="16653"/>
                </a:moveTo>
                <a:cubicBezTo>
                  <a:pt x="9005" y="16653"/>
                  <a:pt x="9018" y="16653"/>
                  <a:pt x="9026" y="16653"/>
                </a:cubicBezTo>
                <a:cubicBezTo>
                  <a:pt x="9026" y="16653"/>
                  <a:pt x="9026" y="16656"/>
                  <a:pt x="9026" y="16656"/>
                </a:cubicBezTo>
                <a:cubicBezTo>
                  <a:pt x="9022" y="16650"/>
                  <a:pt x="9018" y="16643"/>
                  <a:pt x="9014" y="16637"/>
                </a:cubicBezTo>
                <a:cubicBezTo>
                  <a:pt x="9009" y="16640"/>
                  <a:pt x="9005" y="16647"/>
                  <a:pt x="8996" y="16653"/>
                </a:cubicBezTo>
                <a:cubicBezTo>
                  <a:pt x="9001" y="16653"/>
                  <a:pt x="8996" y="16653"/>
                  <a:pt x="8996" y="16653"/>
                </a:cubicBezTo>
                <a:close/>
                <a:moveTo>
                  <a:pt x="6408" y="16618"/>
                </a:moveTo>
                <a:cubicBezTo>
                  <a:pt x="6403" y="16621"/>
                  <a:pt x="6408" y="16624"/>
                  <a:pt x="6403" y="16627"/>
                </a:cubicBezTo>
                <a:cubicBezTo>
                  <a:pt x="6408" y="16627"/>
                  <a:pt x="6416" y="16627"/>
                  <a:pt x="6420" y="16624"/>
                </a:cubicBezTo>
                <a:cubicBezTo>
                  <a:pt x="6420" y="16621"/>
                  <a:pt x="6416" y="16618"/>
                  <a:pt x="6416" y="16615"/>
                </a:cubicBezTo>
                <a:cubicBezTo>
                  <a:pt x="6416" y="16618"/>
                  <a:pt x="6412" y="16618"/>
                  <a:pt x="6408" y="16618"/>
                </a:cubicBezTo>
                <a:close/>
                <a:moveTo>
                  <a:pt x="12217" y="16608"/>
                </a:moveTo>
                <a:cubicBezTo>
                  <a:pt x="12239" y="16608"/>
                  <a:pt x="12260" y="16608"/>
                  <a:pt x="12277" y="16608"/>
                </a:cubicBezTo>
                <a:cubicBezTo>
                  <a:pt x="12277" y="16602"/>
                  <a:pt x="12277" y="16592"/>
                  <a:pt x="12273" y="16586"/>
                </a:cubicBezTo>
                <a:cubicBezTo>
                  <a:pt x="12273" y="16586"/>
                  <a:pt x="12277" y="16586"/>
                  <a:pt x="12277" y="16586"/>
                </a:cubicBezTo>
                <a:cubicBezTo>
                  <a:pt x="12260" y="16595"/>
                  <a:pt x="12239" y="16602"/>
                  <a:pt x="12217" y="16608"/>
                </a:cubicBezTo>
                <a:cubicBezTo>
                  <a:pt x="12217" y="16608"/>
                  <a:pt x="12217" y="16608"/>
                  <a:pt x="12217" y="16608"/>
                </a:cubicBezTo>
                <a:close/>
                <a:moveTo>
                  <a:pt x="11899" y="16634"/>
                </a:moveTo>
                <a:cubicBezTo>
                  <a:pt x="11908" y="16618"/>
                  <a:pt x="11916" y="16602"/>
                  <a:pt x="11920" y="16586"/>
                </a:cubicBezTo>
                <a:cubicBezTo>
                  <a:pt x="11920" y="16586"/>
                  <a:pt x="11920" y="16586"/>
                  <a:pt x="11920" y="16586"/>
                </a:cubicBezTo>
                <a:cubicBezTo>
                  <a:pt x="11912" y="16602"/>
                  <a:pt x="11903" y="16618"/>
                  <a:pt x="11899" y="16634"/>
                </a:cubicBezTo>
                <a:cubicBezTo>
                  <a:pt x="11895" y="16634"/>
                  <a:pt x="11899" y="16634"/>
                  <a:pt x="11899" y="16634"/>
                </a:cubicBezTo>
                <a:close/>
                <a:moveTo>
                  <a:pt x="11215" y="16586"/>
                </a:moveTo>
                <a:cubicBezTo>
                  <a:pt x="11224" y="16589"/>
                  <a:pt x="11228" y="16592"/>
                  <a:pt x="11237" y="16595"/>
                </a:cubicBezTo>
                <a:cubicBezTo>
                  <a:pt x="11228" y="16592"/>
                  <a:pt x="11224" y="16589"/>
                  <a:pt x="11215" y="16586"/>
                </a:cubicBezTo>
                <a:lnTo>
                  <a:pt x="11215" y="16586"/>
                </a:lnTo>
                <a:close/>
                <a:moveTo>
                  <a:pt x="10450" y="16608"/>
                </a:moveTo>
                <a:cubicBezTo>
                  <a:pt x="10441" y="16605"/>
                  <a:pt x="10433" y="16605"/>
                  <a:pt x="10445" y="16608"/>
                </a:cubicBezTo>
                <a:cubicBezTo>
                  <a:pt x="10437" y="16598"/>
                  <a:pt x="10441" y="16602"/>
                  <a:pt x="10450" y="16608"/>
                </a:cubicBezTo>
                <a:cubicBezTo>
                  <a:pt x="10445" y="16608"/>
                  <a:pt x="10450" y="16608"/>
                  <a:pt x="10450" y="16608"/>
                </a:cubicBezTo>
                <a:close/>
                <a:moveTo>
                  <a:pt x="12454" y="16563"/>
                </a:moveTo>
                <a:cubicBezTo>
                  <a:pt x="12445" y="16566"/>
                  <a:pt x="12436" y="16566"/>
                  <a:pt x="12424" y="16563"/>
                </a:cubicBezTo>
                <a:lnTo>
                  <a:pt x="12424" y="16560"/>
                </a:lnTo>
                <a:cubicBezTo>
                  <a:pt x="12432" y="16576"/>
                  <a:pt x="12445" y="16589"/>
                  <a:pt x="12454" y="16605"/>
                </a:cubicBezTo>
                <a:cubicBezTo>
                  <a:pt x="12454" y="16605"/>
                  <a:pt x="12449" y="16608"/>
                  <a:pt x="12449" y="16608"/>
                </a:cubicBezTo>
                <a:cubicBezTo>
                  <a:pt x="12454" y="16595"/>
                  <a:pt x="12454" y="16579"/>
                  <a:pt x="12454" y="16563"/>
                </a:cubicBezTo>
                <a:cubicBezTo>
                  <a:pt x="12449" y="16563"/>
                  <a:pt x="12454" y="16563"/>
                  <a:pt x="12454" y="16563"/>
                </a:cubicBezTo>
                <a:close/>
                <a:moveTo>
                  <a:pt x="11985" y="16570"/>
                </a:moveTo>
                <a:cubicBezTo>
                  <a:pt x="11963" y="16576"/>
                  <a:pt x="11942" y="16579"/>
                  <a:pt x="11920" y="16586"/>
                </a:cubicBezTo>
                <a:cubicBezTo>
                  <a:pt x="11920" y="16586"/>
                  <a:pt x="11920" y="16586"/>
                  <a:pt x="11920" y="16586"/>
                </a:cubicBezTo>
                <a:cubicBezTo>
                  <a:pt x="11942" y="16586"/>
                  <a:pt x="11963" y="16586"/>
                  <a:pt x="11985" y="16586"/>
                </a:cubicBezTo>
                <a:lnTo>
                  <a:pt x="11985" y="16586"/>
                </a:lnTo>
                <a:cubicBezTo>
                  <a:pt x="11981" y="16579"/>
                  <a:pt x="11981" y="16573"/>
                  <a:pt x="11985" y="16570"/>
                </a:cubicBezTo>
                <a:lnTo>
                  <a:pt x="11985" y="16570"/>
                </a:lnTo>
                <a:close/>
                <a:moveTo>
                  <a:pt x="10738" y="16563"/>
                </a:moveTo>
                <a:cubicBezTo>
                  <a:pt x="10729" y="16579"/>
                  <a:pt x="10721" y="16595"/>
                  <a:pt x="10712" y="16611"/>
                </a:cubicBezTo>
                <a:cubicBezTo>
                  <a:pt x="10712" y="16611"/>
                  <a:pt x="10712" y="16615"/>
                  <a:pt x="10712" y="16615"/>
                </a:cubicBezTo>
                <a:cubicBezTo>
                  <a:pt x="10725" y="16598"/>
                  <a:pt x="10734" y="16582"/>
                  <a:pt x="10738" y="16563"/>
                </a:cubicBezTo>
                <a:lnTo>
                  <a:pt x="10738" y="16563"/>
                </a:lnTo>
                <a:close/>
                <a:moveTo>
                  <a:pt x="10617" y="16570"/>
                </a:moveTo>
                <a:cubicBezTo>
                  <a:pt x="10622" y="16570"/>
                  <a:pt x="10626" y="16570"/>
                  <a:pt x="10630" y="16573"/>
                </a:cubicBezTo>
                <a:cubicBezTo>
                  <a:pt x="10630" y="16570"/>
                  <a:pt x="10626" y="16570"/>
                  <a:pt x="10617" y="16570"/>
                </a:cubicBezTo>
                <a:cubicBezTo>
                  <a:pt x="10622" y="16566"/>
                  <a:pt x="10617" y="16570"/>
                  <a:pt x="10617" y="16570"/>
                </a:cubicBezTo>
                <a:close/>
                <a:moveTo>
                  <a:pt x="10213" y="16611"/>
                </a:moveTo>
                <a:cubicBezTo>
                  <a:pt x="10218" y="16605"/>
                  <a:pt x="10218" y="16598"/>
                  <a:pt x="10222" y="16595"/>
                </a:cubicBezTo>
                <a:cubicBezTo>
                  <a:pt x="10218" y="16598"/>
                  <a:pt x="10213" y="16605"/>
                  <a:pt x="10213" y="16611"/>
                </a:cubicBezTo>
                <a:cubicBezTo>
                  <a:pt x="10209" y="16611"/>
                  <a:pt x="10213" y="16611"/>
                  <a:pt x="10213" y="16611"/>
                </a:cubicBezTo>
                <a:close/>
                <a:moveTo>
                  <a:pt x="10063" y="16563"/>
                </a:moveTo>
                <a:cubicBezTo>
                  <a:pt x="10063" y="16566"/>
                  <a:pt x="10067" y="16566"/>
                  <a:pt x="10067" y="16570"/>
                </a:cubicBezTo>
                <a:cubicBezTo>
                  <a:pt x="10067" y="16570"/>
                  <a:pt x="10067" y="16566"/>
                  <a:pt x="10063" y="16563"/>
                </a:cubicBezTo>
                <a:lnTo>
                  <a:pt x="10063" y="16563"/>
                </a:lnTo>
                <a:close/>
                <a:moveTo>
                  <a:pt x="9237" y="16611"/>
                </a:moveTo>
                <a:cubicBezTo>
                  <a:pt x="9246" y="16595"/>
                  <a:pt x="9250" y="16576"/>
                  <a:pt x="9259" y="16560"/>
                </a:cubicBezTo>
                <a:cubicBezTo>
                  <a:pt x="9259" y="16560"/>
                  <a:pt x="9259" y="16560"/>
                  <a:pt x="9259" y="16560"/>
                </a:cubicBezTo>
                <a:cubicBezTo>
                  <a:pt x="9250" y="16563"/>
                  <a:pt x="9241" y="16563"/>
                  <a:pt x="9233" y="16563"/>
                </a:cubicBezTo>
                <a:cubicBezTo>
                  <a:pt x="9233" y="16563"/>
                  <a:pt x="9237" y="16560"/>
                  <a:pt x="9237" y="16560"/>
                </a:cubicBezTo>
                <a:cubicBezTo>
                  <a:pt x="9237" y="16579"/>
                  <a:pt x="9237" y="16598"/>
                  <a:pt x="9237" y="16611"/>
                </a:cubicBezTo>
                <a:cubicBezTo>
                  <a:pt x="9241" y="16615"/>
                  <a:pt x="9237" y="16611"/>
                  <a:pt x="9237" y="16611"/>
                </a:cubicBezTo>
                <a:close/>
                <a:moveTo>
                  <a:pt x="9052" y="16560"/>
                </a:moveTo>
                <a:cubicBezTo>
                  <a:pt x="9035" y="16560"/>
                  <a:pt x="9022" y="16560"/>
                  <a:pt x="9005" y="16560"/>
                </a:cubicBezTo>
                <a:cubicBezTo>
                  <a:pt x="9005" y="16560"/>
                  <a:pt x="9005" y="16563"/>
                  <a:pt x="9005" y="16563"/>
                </a:cubicBezTo>
                <a:cubicBezTo>
                  <a:pt x="9018" y="16563"/>
                  <a:pt x="9035" y="16563"/>
                  <a:pt x="9052" y="16560"/>
                </a:cubicBezTo>
                <a:lnTo>
                  <a:pt x="9052" y="16560"/>
                </a:lnTo>
                <a:close/>
                <a:moveTo>
                  <a:pt x="6868" y="16589"/>
                </a:moveTo>
                <a:cubicBezTo>
                  <a:pt x="6855" y="16586"/>
                  <a:pt x="6842" y="16582"/>
                  <a:pt x="6863" y="16589"/>
                </a:cubicBezTo>
                <a:cubicBezTo>
                  <a:pt x="6846" y="16576"/>
                  <a:pt x="6855" y="16582"/>
                  <a:pt x="6868" y="16589"/>
                </a:cubicBezTo>
                <a:cubicBezTo>
                  <a:pt x="6863" y="16589"/>
                  <a:pt x="6868" y="16589"/>
                  <a:pt x="6868" y="16589"/>
                </a:cubicBezTo>
                <a:close/>
                <a:moveTo>
                  <a:pt x="13636" y="16589"/>
                </a:moveTo>
                <a:cubicBezTo>
                  <a:pt x="13636" y="16573"/>
                  <a:pt x="13636" y="16557"/>
                  <a:pt x="13636" y="16544"/>
                </a:cubicBezTo>
                <a:lnTo>
                  <a:pt x="13641" y="16547"/>
                </a:lnTo>
                <a:cubicBezTo>
                  <a:pt x="13632" y="16547"/>
                  <a:pt x="13619" y="16547"/>
                  <a:pt x="13610" y="16547"/>
                </a:cubicBezTo>
                <a:lnTo>
                  <a:pt x="13610" y="16544"/>
                </a:lnTo>
                <a:cubicBezTo>
                  <a:pt x="13619" y="16557"/>
                  <a:pt x="13628" y="16570"/>
                  <a:pt x="13636" y="16589"/>
                </a:cubicBezTo>
                <a:lnTo>
                  <a:pt x="13636" y="16589"/>
                </a:lnTo>
                <a:close/>
                <a:moveTo>
                  <a:pt x="18065" y="4794"/>
                </a:moveTo>
                <a:cubicBezTo>
                  <a:pt x="18087" y="4800"/>
                  <a:pt x="18108" y="4807"/>
                  <a:pt x="18130" y="4813"/>
                </a:cubicBezTo>
                <a:cubicBezTo>
                  <a:pt x="18130" y="4813"/>
                  <a:pt x="18130" y="4813"/>
                  <a:pt x="18134" y="4813"/>
                </a:cubicBezTo>
                <a:cubicBezTo>
                  <a:pt x="18108" y="4807"/>
                  <a:pt x="18087" y="4800"/>
                  <a:pt x="18065" y="4794"/>
                </a:cubicBezTo>
                <a:cubicBezTo>
                  <a:pt x="18065" y="4791"/>
                  <a:pt x="18065" y="4794"/>
                  <a:pt x="18065" y="4794"/>
                </a:cubicBezTo>
                <a:close/>
                <a:moveTo>
                  <a:pt x="10506" y="16541"/>
                </a:moveTo>
                <a:cubicBezTo>
                  <a:pt x="10514" y="16544"/>
                  <a:pt x="10519" y="16547"/>
                  <a:pt x="10527" y="16547"/>
                </a:cubicBezTo>
                <a:cubicBezTo>
                  <a:pt x="10523" y="16547"/>
                  <a:pt x="10514" y="16544"/>
                  <a:pt x="10506" y="16541"/>
                </a:cubicBezTo>
                <a:lnTo>
                  <a:pt x="10506" y="16541"/>
                </a:lnTo>
                <a:close/>
                <a:moveTo>
                  <a:pt x="13477" y="16541"/>
                </a:moveTo>
                <a:lnTo>
                  <a:pt x="13469" y="16541"/>
                </a:lnTo>
                <a:lnTo>
                  <a:pt x="13473" y="16547"/>
                </a:lnTo>
                <a:lnTo>
                  <a:pt x="13477" y="16541"/>
                </a:lnTo>
                <a:close/>
                <a:moveTo>
                  <a:pt x="13047" y="16521"/>
                </a:moveTo>
                <a:lnTo>
                  <a:pt x="13043" y="16528"/>
                </a:lnTo>
                <a:lnTo>
                  <a:pt x="13047" y="16521"/>
                </a:lnTo>
                <a:lnTo>
                  <a:pt x="13047" y="16521"/>
                </a:lnTo>
                <a:close/>
                <a:moveTo>
                  <a:pt x="12488" y="16525"/>
                </a:moveTo>
                <a:cubicBezTo>
                  <a:pt x="12475" y="16537"/>
                  <a:pt x="12467" y="16550"/>
                  <a:pt x="12454" y="16566"/>
                </a:cubicBezTo>
                <a:cubicBezTo>
                  <a:pt x="12454" y="16566"/>
                  <a:pt x="12449" y="16563"/>
                  <a:pt x="12449" y="16563"/>
                </a:cubicBezTo>
                <a:cubicBezTo>
                  <a:pt x="12458" y="16563"/>
                  <a:pt x="12471" y="16566"/>
                  <a:pt x="12479" y="16566"/>
                </a:cubicBezTo>
                <a:lnTo>
                  <a:pt x="12479" y="16566"/>
                </a:lnTo>
                <a:cubicBezTo>
                  <a:pt x="12479" y="16554"/>
                  <a:pt x="12484" y="16537"/>
                  <a:pt x="12488" y="16525"/>
                </a:cubicBezTo>
                <a:lnTo>
                  <a:pt x="12488" y="16525"/>
                </a:lnTo>
                <a:close/>
                <a:moveTo>
                  <a:pt x="12393" y="16563"/>
                </a:moveTo>
                <a:cubicBezTo>
                  <a:pt x="12402" y="16563"/>
                  <a:pt x="12415" y="16563"/>
                  <a:pt x="12424" y="16563"/>
                </a:cubicBezTo>
                <a:cubicBezTo>
                  <a:pt x="12424" y="16563"/>
                  <a:pt x="12424" y="16566"/>
                  <a:pt x="12424" y="16566"/>
                </a:cubicBezTo>
                <a:cubicBezTo>
                  <a:pt x="12419" y="16560"/>
                  <a:pt x="12415" y="16557"/>
                  <a:pt x="12411" y="16550"/>
                </a:cubicBezTo>
                <a:cubicBezTo>
                  <a:pt x="12406" y="16554"/>
                  <a:pt x="12402" y="16560"/>
                  <a:pt x="12393" y="16563"/>
                </a:cubicBezTo>
                <a:cubicBezTo>
                  <a:pt x="12398" y="16566"/>
                  <a:pt x="12393" y="16563"/>
                  <a:pt x="12393" y="16563"/>
                </a:cubicBezTo>
                <a:close/>
                <a:moveTo>
                  <a:pt x="12247" y="16521"/>
                </a:moveTo>
                <a:cubicBezTo>
                  <a:pt x="12256" y="16534"/>
                  <a:pt x="12269" y="16550"/>
                  <a:pt x="12277" y="16563"/>
                </a:cubicBezTo>
                <a:lnTo>
                  <a:pt x="12273" y="16566"/>
                </a:lnTo>
                <a:cubicBezTo>
                  <a:pt x="12273" y="16550"/>
                  <a:pt x="12273" y="16537"/>
                  <a:pt x="12273" y="16521"/>
                </a:cubicBezTo>
                <a:lnTo>
                  <a:pt x="12273" y="16525"/>
                </a:lnTo>
                <a:cubicBezTo>
                  <a:pt x="12269" y="16521"/>
                  <a:pt x="12256" y="16521"/>
                  <a:pt x="12247" y="16521"/>
                </a:cubicBezTo>
                <a:lnTo>
                  <a:pt x="12247" y="16521"/>
                </a:lnTo>
                <a:close/>
                <a:moveTo>
                  <a:pt x="11985" y="16570"/>
                </a:moveTo>
                <a:cubicBezTo>
                  <a:pt x="11985" y="16554"/>
                  <a:pt x="11985" y="16534"/>
                  <a:pt x="11985" y="16518"/>
                </a:cubicBezTo>
                <a:lnTo>
                  <a:pt x="11985" y="16521"/>
                </a:lnTo>
                <a:cubicBezTo>
                  <a:pt x="11985" y="16534"/>
                  <a:pt x="11985" y="16550"/>
                  <a:pt x="11985" y="16570"/>
                </a:cubicBezTo>
                <a:cubicBezTo>
                  <a:pt x="11985" y="16566"/>
                  <a:pt x="11985" y="16570"/>
                  <a:pt x="11985" y="16570"/>
                </a:cubicBezTo>
                <a:close/>
                <a:moveTo>
                  <a:pt x="11628" y="16541"/>
                </a:moveTo>
                <a:cubicBezTo>
                  <a:pt x="11624" y="16537"/>
                  <a:pt x="11615" y="16537"/>
                  <a:pt x="11611" y="16534"/>
                </a:cubicBezTo>
                <a:cubicBezTo>
                  <a:pt x="11615" y="16537"/>
                  <a:pt x="11619" y="16541"/>
                  <a:pt x="11628" y="16541"/>
                </a:cubicBezTo>
                <a:cubicBezTo>
                  <a:pt x="11624" y="16541"/>
                  <a:pt x="11628" y="16541"/>
                  <a:pt x="11628" y="16541"/>
                </a:cubicBezTo>
                <a:close/>
                <a:moveTo>
                  <a:pt x="11297" y="16566"/>
                </a:moveTo>
                <a:cubicBezTo>
                  <a:pt x="11297" y="16563"/>
                  <a:pt x="11297" y="16560"/>
                  <a:pt x="11293" y="16557"/>
                </a:cubicBezTo>
                <a:cubicBezTo>
                  <a:pt x="11297" y="16560"/>
                  <a:pt x="11297" y="16563"/>
                  <a:pt x="11297" y="16566"/>
                </a:cubicBezTo>
                <a:cubicBezTo>
                  <a:pt x="11297" y="16570"/>
                  <a:pt x="11297" y="16566"/>
                  <a:pt x="11297" y="16566"/>
                </a:cubicBezTo>
                <a:close/>
                <a:moveTo>
                  <a:pt x="10807" y="16518"/>
                </a:moveTo>
                <a:cubicBezTo>
                  <a:pt x="10807" y="16534"/>
                  <a:pt x="10807" y="16554"/>
                  <a:pt x="10807" y="16570"/>
                </a:cubicBezTo>
                <a:cubicBezTo>
                  <a:pt x="10807" y="16570"/>
                  <a:pt x="10807" y="16566"/>
                  <a:pt x="10807" y="16566"/>
                </a:cubicBezTo>
                <a:cubicBezTo>
                  <a:pt x="10815" y="16550"/>
                  <a:pt x="10828" y="16537"/>
                  <a:pt x="10837" y="16521"/>
                </a:cubicBezTo>
                <a:cubicBezTo>
                  <a:pt x="10837" y="16521"/>
                  <a:pt x="10837" y="16521"/>
                  <a:pt x="10837" y="16525"/>
                </a:cubicBezTo>
                <a:cubicBezTo>
                  <a:pt x="10824" y="16525"/>
                  <a:pt x="10815" y="16521"/>
                  <a:pt x="10807" y="16518"/>
                </a:cubicBezTo>
                <a:lnTo>
                  <a:pt x="10807" y="16518"/>
                </a:lnTo>
                <a:close/>
                <a:moveTo>
                  <a:pt x="10592" y="16518"/>
                </a:moveTo>
                <a:cubicBezTo>
                  <a:pt x="10600" y="16534"/>
                  <a:pt x="10609" y="16550"/>
                  <a:pt x="10617" y="16566"/>
                </a:cubicBezTo>
                <a:cubicBezTo>
                  <a:pt x="10617" y="16566"/>
                  <a:pt x="10617" y="16566"/>
                  <a:pt x="10617" y="16566"/>
                </a:cubicBezTo>
                <a:cubicBezTo>
                  <a:pt x="10617" y="16550"/>
                  <a:pt x="10617" y="16534"/>
                  <a:pt x="10617" y="16515"/>
                </a:cubicBezTo>
                <a:cubicBezTo>
                  <a:pt x="10617" y="16515"/>
                  <a:pt x="10622" y="16518"/>
                  <a:pt x="10622" y="16518"/>
                </a:cubicBezTo>
                <a:cubicBezTo>
                  <a:pt x="10613" y="16521"/>
                  <a:pt x="10600" y="16521"/>
                  <a:pt x="10592" y="16518"/>
                </a:cubicBezTo>
                <a:cubicBezTo>
                  <a:pt x="10592" y="16521"/>
                  <a:pt x="10592" y="16518"/>
                  <a:pt x="10592" y="16518"/>
                </a:cubicBezTo>
                <a:close/>
                <a:moveTo>
                  <a:pt x="10299" y="16563"/>
                </a:moveTo>
                <a:cubicBezTo>
                  <a:pt x="10308" y="16550"/>
                  <a:pt x="10321" y="16534"/>
                  <a:pt x="10329" y="16521"/>
                </a:cubicBezTo>
                <a:lnTo>
                  <a:pt x="10329" y="16521"/>
                </a:lnTo>
                <a:cubicBezTo>
                  <a:pt x="10316" y="16534"/>
                  <a:pt x="10308" y="16547"/>
                  <a:pt x="10299" y="16563"/>
                </a:cubicBezTo>
                <a:lnTo>
                  <a:pt x="10299" y="16563"/>
                </a:lnTo>
                <a:close/>
                <a:moveTo>
                  <a:pt x="9938" y="16560"/>
                </a:moveTo>
                <a:cubicBezTo>
                  <a:pt x="9951" y="16547"/>
                  <a:pt x="9964" y="16537"/>
                  <a:pt x="9977" y="16525"/>
                </a:cubicBezTo>
                <a:cubicBezTo>
                  <a:pt x="9977" y="16525"/>
                  <a:pt x="9977" y="16521"/>
                  <a:pt x="9977" y="16521"/>
                </a:cubicBezTo>
                <a:cubicBezTo>
                  <a:pt x="9964" y="16534"/>
                  <a:pt x="9951" y="16547"/>
                  <a:pt x="9938" y="16560"/>
                </a:cubicBezTo>
                <a:cubicBezTo>
                  <a:pt x="9938" y="16560"/>
                  <a:pt x="9938" y="16560"/>
                  <a:pt x="9938" y="16560"/>
                </a:cubicBezTo>
                <a:close/>
                <a:moveTo>
                  <a:pt x="9478" y="16566"/>
                </a:moveTo>
                <a:cubicBezTo>
                  <a:pt x="9478" y="16550"/>
                  <a:pt x="9474" y="16534"/>
                  <a:pt x="9474" y="16518"/>
                </a:cubicBezTo>
                <a:lnTo>
                  <a:pt x="9474" y="16518"/>
                </a:lnTo>
                <a:cubicBezTo>
                  <a:pt x="9474" y="16537"/>
                  <a:pt x="9474" y="16550"/>
                  <a:pt x="9478" y="16566"/>
                </a:cubicBezTo>
                <a:lnTo>
                  <a:pt x="9478" y="16566"/>
                </a:lnTo>
                <a:close/>
                <a:moveTo>
                  <a:pt x="5573" y="16521"/>
                </a:moveTo>
                <a:cubicBezTo>
                  <a:pt x="5573" y="16521"/>
                  <a:pt x="5573" y="16518"/>
                  <a:pt x="5573" y="16521"/>
                </a:cubicBezTo>
                <a:cubicBezTo>
                  <a:pt x="5573" y="16518"/>
                  <a:pt x="5573" y="16521"/>
                  <a:pt x="5573" y="16521"/>
                </a:cubicBezTo>
                <a:close/>
                <a:moveTo>
                  <a:pt x="13580" y="16518"/>
                </a:moveTo>
                <a:lnTo>
                  <a:pt x="13572" y="16515"/>
                </a:lnTo>
                <a:cubicBezTo>
                  <a:pt x="13567" y="16515"/>
                  <a:pt x="13576" y="16521"/>
                  <a:pt x="13580" y="16518"/>
                </a:cubicBezTo>
                <a:cubicBezTo>
                  <a:pt x="13576" y="16521"/>
                  <a:pt x="13580" y="16518"/>
                  <a:pt x="13580" y="16518"/>
                </a:cubicBezTo>
                <a:close/>
                <a:moveTo>
                  <a:pt x="13223" y="16499"/>
                </a:moveTo>
                <a:cubicBezTo>
                  <a:pt x="13245" y="16499"/>
                  <a:pt x="13262" y="16499"/>
                  <a:pt x="13284" y="16499"/>
                </a:cubicBezTo>
                <a:lnTo>
                  <a:pt x="13284" y="16499"/>
                </a:lnTo>
                <a:cubicBezTo>
                  <a:pt x="13262" y="16499"/>
                  <a:pt x="13245" y="16499"/>
                  <a:pt x="13223" y="16499"/>
                </a:cubicBezTo>
                <a:lnTo>
                  <a:pt x="13223" y="16499"/>
                </a:lnTo>
                <a:close/>
                <a:moveTo>
                  <a:pt x="12157" y="16496"/>
                </a:moveTo>
                <a:cubicBezTo>
                  <a:pt x="12157" y="16502"/>
                  <a:pt x="12153" y="16509"/>
                  <a:pt x="12153" y="16512"/>
                </a:cubicBezTo>
                <a:cubicBezTo>
                  <a:pt x="12153" y="16505"/>
                  <a:pt x="12157" y="16502"/>
                  <a:pt x="12157" y="16496"/>
                </a:cubicBezTo>
                <a:cubicBezTo>
                  <a:pt x="12157" y="16496"/>
                  <a:pt x="12157" y="16496"/>
                  <a:pt x="12157" y="16496"/>
                </a:cubicBezTo>
                <a:close/>
                <a:moveTo>
                  <a:pt x="11985" y="16518"/>
                </a:moveTo>
                <a:cubicBezTo>
                  <a:pt x="11963" y="16518"/>
                  <a:pt x="11942" y="16518"/>
                  <a:pt x="11920" y="16518"/>
                </a:cubicBezTo>
                <a:lnTo>
                  <a:pt x="11920" y="16518"/>
                </a:lnTo>
                <a:cubicBezTo>
                  <a:pt x="11942" y="16518"/>
                  <a:pt x="11963" y="16518"/>
                  <a:pt x="11985" y="16518"/>
                </a:cubicBezTo>
                <a:cubicBezTo>
                  <a:pt x="11985" y="16518"/>
                  <a:pt x="11985" y="16518"/>
                  <a:pt x="11985" y="16518"/>
                </a:cubicBezTo>
                <a:close/>
                <a:moveTo>
                  <a:pt x="10807" y="16518"/>
                </a:moveTo>
                <a:cubicBezTo>
                  <a:pt x="10798" y="16515"/>
                  <a:pt x="10794" y="16512"/>
                  <a:pt x="10790" y="16512"/>
                </a:cubicBezTo>
                <a:cubicBezTo>
                  <a:pt x="10789" y="16512"/>
                  <a:pt x="10798" y="16515"/>
                  <a:pt x="10807" y="16518"/>
                </a:cubicBezTo>
                <a:cubicBezTo>
                  <a:pt x="10802" y="16518"/>
                  <a:pt x="10807" y="16518"/>
                  <a:pt x="10807" y="16518"/>
                </a:cubicBezTo>
                <a:close/>
                <a:moveTo>
                  <a:pt x="8850" y="16521"/>
                </a:moveTo>
                <a:cubicBezTo>
                  <a:pt x="8867" y="16521"/>
                  <a:pt x="8889" y="16521"/>
                  <a:pt x="8906" y="16521"/>
                </a:cubicBezTo>
                <a:lnTo>
                  <a:pt x="8906" y="16521"/>
                </a:lnTo>
                <a:cubicBezTo>
                  <a:pt x="8889" y="16518"/>
                  <a:pt x="8872" y="16518"/>
                  <a:pt x="8850" y="16521"/>
                </a:cubicBezTo>
                <a:lnTo>
                  <a:pt x="8850" y="16521"/>
                </a:lnTo>
                <a:close/>
                <a:moveTo>
                  <a:pt x="12806" y="16521"/>
                </a:moveTo>
                <a:cubicBezTo>
                  <a:pt x="12806" y="16518"/>
                  <a:pt x="12802" y="16518"/>
                  <a:pt x="12802" y="16515"/>
                </a:cubicBezTo>
                <a:cubicBezTo>
                  <a:pt x="12806" y="16515"/>
                  <a:pt x="12806" y="16518"/>
                  <a:pt x="12806" y="16521"/>
                </a:cubicBezTo>
                <a:lnTo>
                  <a:pt x="12806" y="16521"/>
                </a:lnTo>
                <a:close/>
                <a:moveTo>
                  <a:pt x="12488" y="16525"/>
                </a:moveTo>
                <a:cubicBezTo>
                  <a:pt x="12497" y="16509"/>
                  <a:pt x="12510" y="16496"/>
                  <a:pt x="12518" y="16480"/>
                </a:cubicBezTo>
                <a:lnTo>
                  <a:pt x="12518" y="16480"/>
                </a:lnTo>
                <a:cubicBezTo>
                  <a:pt x="12505" y="16493"/>
                  <a:pt x="12497" y="16509"/>
                  <a:pt x="12488" y="16525"/>
                </a:cubicBezTo>
                <a:cubicBezTo>
                  <a:pt x="12484" y="16521"/>
                  <a:pt x="12488" y="16525"/>
                  <a:pt x="12488" y="16525"/>
                </a:cubicBezTo>
                <a:close/>
                <a:moveTo>
                  <a:pt x="12277" y="16518"/>
                </a:moveTo>
                <a:cubicBezTo>
                  <a:pt x="12286" y="16518"/>
                  <a:pt x="12299" y="16518"/>
                  <a:pt x="12307" y="16518"/>
                </a:cubicBezTo>
                <a:lnTo>
                  <a:pt x="12307" y="16518"/>
                </a:lnTo>
                <a:cubicBezTo>
                  <a:pt x="12307" y="16502"/>
                  <a:pt x="12307" y="16489"/>
                  <a:pt x="12307" y="16473"/>
                </a:cubicBezTo>
                <a:lnTo>
                  <a:pt x="12307" y="16473"/>
                </a:lnTo>
                <a:cubicBezTo>
                  <a:pt x="12299" y="16493"/>
                  <a:pt x="12286" y="16505"/>
                  <a:pt x="12277" y="16518"/>
                </a:cubicBezTo>
                <a:lnTo>
                  <a:pt x="12277" y="16518"/>
                </a:lnTo>
                <a:close/>
                <a:moveTo>
                  <a:pt x="12101" y="16473"/>
                </a:moveTo>
                <a:cubicBezTo>
                  <a:pt x="12097" y="16480"/>
                  <a:pt x="12097" y="16486"/>
                  <a:pt x="12101" y="16477"/>
                </a:cubicBezTo>
                <a:cubicBezTo>
                  <a:pt x="12088" y="16486"/>
                  <a:pt x="12097" y="16480"/>
                  <a:pt x="12101" y="16473"/>
                </a:cubicBezTo>
                <a:cubicBezTo>
                  <a:pt x="12101" y="16477"/>
                  <a:pt x="12101" y="16473"/>
                  <a:pt x="12101" y="16473"/>
                </a:cubicBezTo>
                <a:close/>
                <a:moveTo>
                  <a:pt x="11125" y="16518"/>
                </a:moveTo>
                <a:cubicBezTo>
                  <a:pt x="11125" y="16505"/>
                  <a:pt x="11125" y="16489"/>
                  <a:pt x="11125" y="16477"/>
                </a:cubicBezTo>
                <a:cubicBezTo>
                  <a:pt x="11125" y="16477"/>
                  <a:pt x="11125" y="16473"/>
                  <a:pt x="11125" y="16473"/>
                </a:cubicBezTo>
                <a:cubicBezTo>
                  <a:pt x="11125" y="16489"/>
                  <a:pt x="11125" y="16505"/>
                  <a:pt x="11125" y="16518"/>
                </a:cubicBezTo>
                <a:lnTo>
                  <a:pt x="11125" y="16518"/>
                </a:lnTo>
                <a:close/>
                <a:moveTo>
                  <a:pt x="10918" y="16480"/>
                </a:moveTo>
                <a:cubicBezTo>
                  <a:pt x="10910" y="16480"/>
                  <a:pt x="10901" y="16480"/>
                  <a:pt x="10888" y="16480"/>
                </a:cubicBezTo>
                <a:lnTo>
                  <a:pt x="10888" y="16477"/>
                </a:lnTo>
                <a:cubicBezTo>
                  <a:pt x="10893" y="16483"/>
                  <a:pt x="10897" y="16489"/>
                  <a:pt x="10906" y="16496"/>
                </a:cubicBezTo>
                <a:cubicBezTo>
                  <a:pt x="10910" y="16486"/>
                  <a:pt x="10914" y="16483"/>
                  <a:pt x="10918" y="16480"/>
                </a:cubicBezTo>
                <a:lnTo>
                  <a:pt x="10918" y="16480"/>
                </a:lnTo>
                <a:close/>
                <a:moveTo>
                  <a:pt x="10858" y="16477"/>
                </a:moveTo>
                <a:cubicBezTo>
                  <a:pt x="10850" y="16493"/>
                  <a:pt x="10841" y="16509"/>
                  <a:pt x="10832" y="16525"/>
                </a:cubicBezTo>
                <a:cubicBezTo>
                  <a:pt x="10832" y="16525"/>
                  <a:pt x="10832" y="16528"/>
                  <a:pt x="10832" y="16528"/>
                </a:cubicBezTo>
                <a:cubicBezTo>
                  <a:pt x="10841" y="16509"/>
                  <a:pt x="10850" y="16493"/>
                  <a:pt x="10858" y="16477"/>
                </a:cubicBezTo>
                <a:cubicBezTo>
                  <a:pt x="10858" y="16477"/>
                  <a:pt x="10858" y="16477"/>
                  <a:pt x="10858" y="16477"/>
                </a:cubicBezTo>
                <a:close/>
                <a:moveTo>
                  <a:pt x="10652" y="16477"/>
                </a:moveTo>
                <a:cubicBezTo>
                  <a:pt x="10643" y="16493"/>
                  <a:pt x="10630" y="16505"/>
                  <a:pt x="10622" y="16521"/>
                </a:cubicBezTo>
                <a:cubicBezTo>
                  <a:pt x="10622" y="16521"/>
                  <a:pt x="10617" y="16518"/>
                  <a:pt x="10617" y="16518"/>
                </a:cubicBezTo>
                <a:cubicBezTo>
                  <a:pt x="10630" y="16518"/>
                  <a:pt x="10639" y="16518"/>
                  <a:pt x="10652" y="16518"/>
                </a:cubicBezTo>
                <a:lnTo>
                  <a:pt x="10648" y="16521"/>
                </a:lnTo>
                <a:cubicBezTo>
                  <a:pt x="10652" y="16505"/>
                  <a:pt x="10652" y="16489"/>
                  <a:pt x="10652" y="16477"/>
                </a:cubicBezTo>
                <a:lnTo>
                  <a:pt x="10652" y="16477"/>
                </a:lnTo>
                <a:close/>
                <a:moveTo>
                  <a:pt x="9977" y="16473"/>
                </a:moveTo>
                <a:cubicBezTo>
                  <a:pt x="9977" y="16489"/>
                  <a:pt x="9977" y="16505"/>
                  <a:pt x="9977" y="16521"/>
                </a:cubicBezTo>
                <a:cubicBezTo>
                  <a:pt x="9977" y="16521"/>
                  <a:pt x="9977" y="16525"/>
                  <a:pt x="9977" y="16525"/>
                </a:cubicBezTo>
                <a:cubicBezTo>
                  <a:pt x="9977" y="16509"/>
                  <a:pt x="9977" y="16489"/>
                  <a:pt x="9977" y="16473"/>
                </a:cubicBezTo>
                <a:cubicBezTo>
                  <a:pt x="9981" y="16473"/>
                  <a:pt x="9977" y="16473"/>
                  <a:pt x="9977" y="16473"/>
                </a:cubicBezTo>
                <a:close/>
                <a:moveTo>
                  <a:pt x="9293" y="16477"/>
                </a:moveTo>
                <a:cubicBezTo>
                  <a:pt x="9293" y="16483"/>
                  <a:pt x="9293" y="16489"/>
                  <a:pt x="9293" y="16499"/>
                </a:cubicBezTo>
                <a:lnTo>
                  <a:pt x="9293" y="16499"/>
                </a:lnTo>
                <a:cubicBezTo>
                  <a:pt x="9297" y="16493"/>
                  <a:pt x="9297" y="16483"/>
                  <a:pt x="9293" y="16477"/>
                </a:cubicBezTo>
                <a:lnTo>
                  <a:pt x="9293" y="16477"/>
                </a:lnTo>
                <a:close/>
                <a:moveTo>
                  <a:pt x="9151" y="16473"/>
                </a:moveTo>
                <a:lnTo>
                  <a:pt x="9160" y="16477"/>
                </a:lnTo>
                <a:lnTo>
                  <a:pt x="9151" y="16473"/>
                </a:lnTo>
                <a:lnTo>
                  <a:pt x="9151" y="16473"/>
                </a:lnTo>
                <a:close/>
                <a:moveTo>
                  <a:pt x="9112" y="16473"/>
                </a:moveTo>
                <a:cubicBezTo>
                  <a:pt x="9112" y="16480"/>
                  <a:pt x="9108" y="16483"/>
                  <a:pt x="9108" y="16489"/>
                </a:cubicBezTo>
                <a:cubicBezTo>
                  <a:pt x="9108" y="16483"/>
                  <a:pt x="9112" y="16480"/>
                  <a:pt x="9112" y="16473"/>
                </a:cubicBezTo>
                <a:cubicBezTo>
                  <a:pt x="9112" y="16473"/>
                  <a:pt x="9112" y="16473"/>
                  <a:pt x="9112" y="16473"/>
                </a:cubicBezTo>
                <a:close/>
                <a:moveTo>
                  <a:pt x="5543" y="16477"/>
                </a:moveTo>
                <a:cubicBezTo>
                  <a:pt x="5543" y="16493"/>
                  <a:pt x="5543" y="16509"/>
                  <a:pt x="5543" y="16521"/>
                </a:cubicBezTo>
                <a:cubicBezTo>
                  <a:pt x="5543" y="16521"/>
                  <a:pt x="5543" y="16521"/>
                  <a:pt x="5543" y="16521"/>
                </a:cubicBezTo>
                <a:cubicBezTo>
                  <a:pt x="5556" y="16521"/>
                  <a:pt x="5565" y="16521"/>
                  <a:pt x="5578" y="16521"/>
                </a:cubicBezTo>
                <a:cubicBezTo>
                  <a:pt x="5578" y="16521"/>
                  <a:pt x="5573" y="16525"/>
                  <a:pt x="5573" y="16525"/>
                </a:cubicBezTo>
                <a:cubicBezTo>
                  <a:pt x="5560" y="16505"/>
                  <a:pt x="5552" y="16493"/>
                  <a:pt x="5543" y="16477"/>
                </a:cubicBezTo>
                <a:lnTo>
                  <a:pt x="5543" y="16477"/>
                </a:lnTo>
                <a:close/>
                <a:moveTo>
                  <a:pt x="11736" y="16473"/>
                </a:moveTo>
                <a:lnTo>
                  <a:pt x="11727" y="16473"/>
                </a:lnTo>
                <a:lnTo>
                  <a:pt x="11731" y="16480"/>
                </a:lnTo>
                <a:lnTo>
                  <a:pt x="11736" y="16473"/>
                </a:lnTo>
                <a:close/>
                <a:moveTo>
                  <a:pt x="12927" y="16454"/>
                </a:moveTo>
                <a:cubicBezTo>
                  <a:pt x="12909" y="16444"/>
                  <a:pt x="12892" y="16438"/>
                  <a:pt x="12875" y="16428"/>
                </a:cubicBezTo>
                <a:cubicBezTo>
                  <a:pt x="12875" y="16428"/>
                  <a:pt x="12871" y="16428"/>
                  <a:pt x="12871" y="16428"/>
                </a:cubicBezTo>
                <a:cubicBezTo>
                  <a:pt x="12892" y="16438"/>
                  <a:pt x="12909" y="16444"/>
                  <a:pt x="12927" y="16454"/>
                </a:cubicBezTo>
                <a:lnTo>
                  <a:pt x="12927" y="16454"/>
                </a:lnTo>
                <a:close/>
                <a:moveTo>
                  <a:pt x="12720" y="16432"/>
                </a:moveTo>
                <a:lnTo>
                  <a:pt x="12733" y="16435"/>
                </a:lnTo>
                <a:lnTo>
                  <a:pt x="12720" y="16432"/>
                </a:lnTo>
                <a:lnTo>
                  <a:pt x="12720" y="16432"/>
                </a:lnTo>
                <a:close/>
                <a:moveTo>
                  <a:pt x="12518" y="16480"/>
                </a:moveTo>
                <a:cubicBezTo>
                  <a:pt x="12518" y="16473"/>
                  <a:pt x="12522" y="16470"/>
                  <a:pt x="12527" y="16464"/>
                </a:cubicBezTo>
                <a:cubicBezTo>
                  <a:pt x="12522" y="16470"/>
                  <a:pt x="12518" y="16473"/>
                  <a:pt x="12518" y="16480"/>
                </a:cubicBezTo>
                <a:cubicBezTo>
                  <a:pt x="12514" y="16480"/>
                  <a:pt x="12518" y="16480"/>
                  <a:pt x="12518" y="16480"/>
                </a:cubicBezTo>
                <a:close/>
                <a:moveTo>
                  <a:pt x="12359" y="16435"/>
                </a:moveTo>
                <a:cubicBezTo>
                  <a:pt x="12368" y="16435"/>
                  <a:pt x="12372" y="16438"/>
                  <a:pt x="12381" y="16438"/>
                </a:cubicBezTo>
                <a:cubicBezTo>
                  <a:pt x="12376" y="16438"/>
                  <a:pt x="12368" y="16435"/>
                  <a:pt x="12359" y="16435"/>
                </a:cubicBezTo>
                <a:cubicBezTo>
                  <a:pt x="12363" y="16435"/>
                  <a:pt x="12359" y="16435"/>
                  <a:pt x="12359" y="16435"/>
                </a:cubicBezTo>
                <a:close/>
                <a:moveTo>
                  <a:pt x="11030" y="16473"/>
                </a:moveTo>
                <a:cubicBezTo>
                  <a:pt x="11035" y="16470"/>
                  <a:pt x="11039" y="16467"/>
                  <a:pt x="11039" y="16467"/>
                </a:cubicBezTo>
                <a:cubicBezTo>
                  <a:pt x="11039" y="16467"/>
                  <a:pt x="11035" y="16470"/>
                  <a:pt x="11030" y="16473"/>
                </a:cubicBezTo>
                <a:lnTo>
                  <a:pt x="11030" y="16473"/>
                </a:lnTo>
                <a:close/>
                <a:moveTo>
                  <a:pt x="10893" y="16477"/>
                </a:moveTo>
                <a:cubicBezTo>
                  <a:pt x="10880" y="16477"/>
                  <a:pt x="10871" y="16477"/>
                  <a:pt x="10858" y="16477"/>
                </a:cubicBezTo>
                <a:cubicBezTo>
                  <a:pt x="10858" y="16477"/>
                  <a:pt x="10858" y="16480"/>
                  <a:pt x="10858" y="16480"/>
                </a:cubicBezTo>
                <a:cubicBezTo>
                  <a:pt x="10871" y="16477"/>
                  <a:pt x="10880" y="16477"/>
                  <a:pt x="10893" y="16477"/>
                </a:cubicBezTo>
                <a:cubicBezTo>
                  <a:pt x="10888" y="16477"/>
                  <a:pt x="10893" y="16477"/>
                  <a:pt x="10893" y="16477"/>
                </a:cubicBezTo>
                <a:close/>
                <a:moveTo>
                  <a:pt x="10622" y="16432"/>
                </a:moveTo>
                <a:cubicBezTo>
                  <a:pt x="10617" y="16435"/>
                  <a:pt x="10613" y="16441"/>
                  <a:pt x="10605" y="16444"/>
                </a:cubicBezTo>
                <a:cubicBezTo>
                  <a:pt x="10613" y="16441"/>
                  <a:pt x="10617" y="16438"/>
                  <a:pt x="10622" y="16432"/>
                </a:cubicBezTo>
                <a:cubicBezTo>
                  <a:pt x="10622" y="16435"/>
                  <a:pt x="10622" y="16432"/>
                  <a:pt x="10622" y="16432"/>
                </a:cubicBezTo>
                <a:close/>
                <a:moveTo>
                  <a:pt x="10153" y="16477"/>
                </a:moveTo>
                <a:cubicBezTo>
                  <a:pt x="10162" y="16464"/>
                  <a:pt x="10170" y="16448"/>
                  <a:pt x="10183" y="16435"/>
                </a:cubicBezTo>
                <a:cubicBezTo>
                  <a:pt x="10183" y="16435"/>
                  <a:pt x="10183" y="16432"/>
                  <a:pt x="10183" y="16432"/>
                </a:cubicBezTo>
                <a:cubicBezTo>
                  <a:pt x="10170" y="16444"/>
                  <a:pt x="10162" y="16460"/>
                  <a:pt x="10153" y="16477"/>
                </a:cubicBezTo>
                <a:lnTo>
                  <a:pt x="10153" y="16477"/>
                </a:lnTo>
                <a:close/>
                <a:moveTo>
                  <a:pt x="9684" y="16480"/>
                </a:moveTo>
                <a:cubicBezTo>
                  <a:pt x="9693" y="16464"/>
                  <a:pt x="9702" y="16448"/>
                  <a:pt x="9706" y="16435"/>
                </a:cubicBezTo>
                <a:cubicBezTo>
                  <a:pt x="9706" y="16435"/>
                  <a:pt x="9706" y="16435"/>
                  <a:pt x="9706" y="16435"/>
                </a:cubicBezTo>
                <a:cubicBezTo>
                  <a:pt x="9702" y="16448"/>
                  <a:pt x="9693" y="16464"/>
                  <a:pt x="9684" y="16480"/>
                </a:cubicBezTo>
                <a:cubicBezTo>
                  <a:pt x="9684" y="16480"/>
                  <a:pt x="9684" y="16480"/>
                  <a:pt x="9684" y="16480"/>
                </a:cubicBezTo>
                <a:close/>
                <a:moveTo>
                  <a:pt x="9641" y="16480"/>
                </a:moveTo>
                <a:cubicBezTo>
                  <a:pt x="9641" y="16480"/>
                  <a:pt x="9641" y="16480"/>
                  <a:pt x="9641" y="16480"/>
                </a:cubicBezTo>
                <a:cubicBezTo>
                  <a:pt x="9646" y="16480"/>
                  <a:pt x="9641" y="16480"/>
                  <a:pt x="9641" y="16480"/>
                </a:cubicBezTo>
                <a:close/>
                <a:moveTo>
                  <a:pt x="9263" y="16477"/>
                </a:moveTo>
                <a:cubicBezTo>
                  <a:pt x="9272" y="16477"/>
                  <a:pt x="9284" y="16477"/>
                  <a:pt x="9293" y="16477"/>
                </a:cubicBezTo>
                <a:cubicBezTo>
                  <a:pt x="9293" y="16477"/>
                  <a:pt x="9293" y="16473"/>
                  <a:pt x="9293" y="16473"/>
                </a:cubicBezTo>
                <a:cubicBezTo>
                  <a:pt x="9284" y="16477"/>
                  <a:pt x="9276" y="16477"/>
                  <a:pt x="9263" y="16477"/>
                </a:cubicBezTo>
                <a:lnTo>
                  <a:pt x="9263" y="16477"/>
                </a:lnTo>
                <a:close/>
                <a:moveTo>
                  <a:pt x="8936" y="16477"/>
                </a:moveTo>
                <a:cubicBezTo>
                  <a:pt x="8932" y="16473"/>
                  <a:pt x="8927" y="16467"/>
                  <a:pt x="8927" y="16467"/>
                </a:cubicBezTo>
                <a:cubicBezTo>
                  <a:pt x="8927" y="16467"/>
                  <a:pt x="8932" y="16473"/>
                  <a:pt x="8936" y="16477"/>
                </a:cubicBezTo>
                <a:lnTo>
                  <a:pt x="8936" y="16477"/>
                </a:lnTo>
                <a:close/>
                <a:moveTo>
                  <a:pt x="8704" y="16432"/>
                </a:moveTo>
                <a:cubicBezTo>
                  <a:pt x="8712" y="16444"/>
                  <a:pt x="8721" y="16460"/>
                  <a:pt x="8734" y="16473"/>
                </a:cubicBezTo>
                <a:lnTo>
                  <a:pt x="8738" y="16473"/>
                </a:lnTo>
                <a:cubicBezTo>
                  <a:pt x="8725" y="16460"/>
                  <a:pt x="8717" y="16444"/>
                  <a:pt x="8704" y="16432"/>
                </a:cubicBezTo>
                <a:cubicBezTo>
                  <a:pt x="8704" y="16432"/>
                  <a:pt x="8704" y="16432"/>
                  <a:pt x="8704" y="16432"/>
                </a:cubicBezTo>
                <a:close/>
                <a:moveTo>
                  <a:pt x="8674" y="16432"/>
                </a:moveTo>
                <a:cubicBezTo>
                  <a:pt x="8665" y="16432"/>
                  <a:pt x="8652" y="16432"/>
                  <a:pt x="8644" y="16432"/>
                </a:cubicBezTo>
                <a:cubicBezTo>
                  <a:pt x="8644" y="16432"/>
                  <a:pt x="8648" y="16432"/>
                  <a:pt x="8648" y="16432"/>
                </a:cubicBezTo>
                <a:cubicBezTo>
                  <a:pt x="8648" y="16448"/>
                  <a:pt x="8648" y="16464"/>
                  <a:pt x="8648" y="16477"/>
                </a:cubicBezTo>
                <a:cubicBezTo>
                  <a:pt x="8648" y="16477"/>
                  <a:pt x="8648" y="16477"/>
                  <a:pt x="8648" y="16477"/>
                </a:cubicBezTo>
                <a:cubicBezTo>
                  <a:pt x="8652" y="16460"/>
                  <a:pt x="8661" y="16444"/>
                  <a:pt x="8674" y="16432"/>
                </a:cubicBezTo>
                <a:lnTo>
                  <a:pt x="8674" y="16432"/>
                </a:lnTo>
                <a:close/>
                <a:moveTo>
                  <a:pt x="12123" y="16406"/>
                </a:moveTo>
                <a:cubicBezTo>
                  <a:pt x="12105" y="16416"/>
                  <a:pt x="12088" y="16422"/>
                  <a:pt x="12071" y="16432"/>
                </a:cubicBezTo>
                <a:lnTo>
                  <a:pt x="12071" y="16432"/>
                </a:lnTo>
                <a:cubicBezTo>
                  <a:pt x="12092" y="16425"/>
                  <a:pt x="12110" y="16416"/>
                  <a:pt x="12123" y="16406"/>
                </a:cubicBezTo>
                <a:cubicBezTo>
                  <a:pt x="12127" y="16409"/>
                  <a:pt x="12123" y="16406"/>
                  <a:pt x="12123" y="16406"/>
                </a:cubicBezTo>
                <a:close/>
                <a:moveTo>
                  <a:pt x="11508" y="16409"/>
                </a:moveTo>
                <a:cubicBezTo>
                  <a:pt x="11499" y="16425"/>
                  <a:pt x="11490" y="16441"/>
                  <a:pt x="11482" y="16454"/>
                </a:cubicBezTo>
                <a:cubicBezTo>
                  <a:pt x="11482" y="16454"/>
                  <a:pt x="11482" y="16457"/>
                  <a:pt x="11482" y="16457"/>
                </a:cubicBezTo>
                <a:cubicBezTo>
                  <a:pt x="11490" y="16444"/>
                  <a:pt x="11503" y="16428"/>
                  <a:pt x="11508" y="16409"/>
                </a:cubicBezTo>
                <a:cubicBezTo>
                  <a:pt x="11512" y="16412"/>
                  <a:pt x="11508" y="16409"/>
                  <a:pt x="11508" y="16409"/>
                </a:cubicBezTo>
                <a:close/>
                <a:moveTo>
                  <a:pt x="11009" y="16409"/>
                </a:moveTo>
                <a:cubicBezTo>
                  <a:pt x="11000" y="16409"/>
                  <a:pt x="10992" y="16406"/>
                  <a:pt x="10983" y="16406"/>
                </a:cubicBezTo>
                <a:cubicBezTo>
                  <a:pt x="10983" y="16406"/>
                  <a:pt x="10983" y="16406"/>
                  <a:pt x="10983" y="16406"/>
                </a:cubicBezTo>
                <a:cubicBezTo>
                  <a:pt x="10992" y="16412"/>
                  <a:pt x="11000" y="16412"/>
                  <a:pt x="11009" y="16409"/>
                </a:cubicBezTo>
                <a:cubicBezTo>
                  <a:pt x="11009" y="16412"/>
                  <a:pt x="11009" y="16409"/>
                  <a:pt x="11009" y="16409"/>
                </a:cubicBezTo>
                <a:close/>
                <a:moveTo>
                  <a:pt x="8867" y="16425"/>
                </a:moveTo>
                <a:lnTo>
                  <a:pt x="8863" y="16432"/>
                </a:lnTo>
                <a:lnTo>
                  <a:pt x="8872" y="16432"/>
                </a:lnTo>
                <a:lnTo>
                  <a:pt x="8867" y="16425"/>
                </a:lnTo>
                <a:close/>
                <a:moveTo>
                  <a:pt x="11688" y="16390"/>
                </a:moveTo>
                <a:cubicBezTo>
                  <a:pt x="11688" y="16403"/>
                  <a:pt x="11688" y="16416"/>
                  <a:pt x="11688" y="16428"/>
                </a:cubicBezTo>
                <a:lnTo>
                  <a:pt x="11688" y="16428"/>
                </a:lnTo>
                <a:cubicBezTo>
                  <a:pt x="11688" y="16416"/>
                  <a:pt x="11688" y="16403"/>
                  <a:pt x="11688" y="16390"/>
                </a:cubicBezTo>
                <a:lnTo>
                  <a:pt x="11688" y="16390"/>
                </a:lnTo>
                <a:close/>
                <a:moveTo>
                  <a:pt x="11512" y="16387"/>
                </a:moveTo>
                <a:cubicBezTo>
                  <a:pt x="11512" y="16396"/>
                  <a:pt x="11512" y="16403"/>
                  <a:pt x="11512" y="16412"/>
                </a:cubicBezTo>
                <a:cubicBezTo>
                  <a:pt x="11512" y="16412"/>
                  <a:pt x="11508" y="16409"/>
                  <a:pt x="11508" y="16409"/>
                </a:cubicBezTo>
                <a:cubicBezTo>
                  <a:pt x="11525" y="16403"/>
                  <a:pt x="11546" y="16393"/>
                  <a:pt x="11564" y="16387"/>
                </a:cubicBezTo>
                <a:cubicBezTo>
                  <a:pt x="11564" y="16387"/>
                  <a:pt x="11564" y="16387"/>
                  <a:pt x="11564" y="16387"/>
                </a:cubicBezTo>
                <a:cubicBezTo>
                  <a:pt x="11546" y="16390"/>
                  <a:pt x="11529" y="16390"/>
                  <a:pt x="11512" y="16387"/>
                </a:cubicBezTo>
                <a:cubicBezTo>
                  <a:pt x="11508" y="16390"/>
                  <a:pt x="11512" y="16387"/>
                  <a:pt x="11512" y="16387"/>
                </a:cubicBezTo>
                <a:close/>
                <a:moveTo>
                  <a:pt x="10708" y="16435"/>
                </a:moveTo>
                <a:cubicBezTo>
                  <a:pt x="10699" y="16419"/>
                  <a:pt x="10695" y="16403"/>
                  <a:pt x="10686" y="16387"/>
                </a:cubicBezTo>
                <a:lnTo>
                  <a:pt x="10682" y="16387"/>
                </a:lnTo>
                <a:cubicBezTo>
                  <a:pt x="10695" y="16403"/>
                  <a:pt x="10699" y="16419"/>
                  <a:pt x="10708" y="16435"/>
                </a:cubicBezTo>
                <a:cubicBezTo>
                  <a:pt x="10708" y="16438"/>
                  <a:pt x="10708" y="16435"/>
                  <a:pt x="10708" y="16435"/>
                </a:cubicBezTo>
                <a:close/>
                <a:moveTo>
                  <a:pt x="138" y="9136"/>
                </a:moveTo>
                <a:cubicBezTo>
                  <a:pt x="138" y="9120"/>
                  <a:pt x="138" y="9104"/>
                  <a:pt x="138" y="9088"/>
                </a:cubicBezTo>
                <a:cubicBezTo>
                  <a:pt x="138" y="9088"/>
                  <a:pt x="142" y="9091"/>
                  <a:pt x="142" y="9091"/>
                </a:cubicBezTo>
                <a:cubicBezTo>
                  <a:pt x="134" y="9091"/>
                  <a:pt x="121" y="9091"/>
                  <a:pt x="108" y="9091"/>
                </a:cubicBezTo>
                <a:cubicBezTo>
                  <a:pt x="108" y="9091"/>
                  <a:pt x="108" y="9088"/>
                  <a:pt x="108" y="9088"/>
                </a:cubicBezTo>
                <a:cubicBezTo>
                  <a:pt x="121" y="9104"/>
                  <a:pt x="129" y="9120"/>
                  <a:pt x="138" y="9136"/>
                </a:cubicBezTo>
                <a:lnTo>
                  <a:pt x="138" y="9136"/>
                </a:lnTo>
                <a:close/>
                <a:moveTo>
                  <a:pt x="10205" y="16435"/>
                </a:moveTo>
                <a:lnTo>
                  <a:pt x="10192" y="16432"/>
                </a:lnTo>
                <a:cubicBezTo>
                  <a:pt x="10192" y="16432"/>
                  <a:pt x="10179" y="16432"/>
                  <a:pt x="10179" y="16432"/>
                </a:cubicBezTo>
                <a:cubicBezTo>
                  <a:pt x="10179" y="16432"/>
                  <a:pt x="10179" y="16435"/>
                  <a:pt x="10179" y="16435"/>
                </a:cubicBezTo>
                <a:cubicBezTo>
                  <a:pt x="10187" y="16435"/>
                  <a:pt x="10196" y="16435"/>
                  <a:pt x="10205" y="16435"/>
                </a:cubicBezTo>
                <a:lnTo>
                  <a:pt x="10205" y="16435"/>
                </a:lnTo>
                <a:close/>
                <a:moveTo>
                  <a:pt x="9383" y="16390"/>
                </a:moveTo>
                <a:cubicBezTo>
                  <a:pt x="9379" y="16393"/>
                  <a:pt x="9375" y="16396"/>
                  <a:pt x="9370" y="16403"/>
                </a:cubicBezTo>
                <a:cubicBezTo>
                  <a:pt x="9375" y="16399"/>
                  <a:pt x="9379" y="16396"/>
                  <a:pt x="9383" y="16390"/>
                </a:cubicBezTo>
                <a:lnTo>
                  <a:pt x="9383" y="16390"/>
                </a:lnTo>
                <a:close/>
                <a:moveTo>
                  <a:pt x="9031" y="16390"/>
                </a:moveTo>
                <a:cubicBezTo>
                  <a:pt x="9022" y="16390"/>
                  <a:pt x="9009" y="16387"/>
                  <a:pt x="9001" y="16387"/>
                </a:cubicBezTo>
                <a:lnTo>
                  <a:pt x="8996" y="16390"/>
                </a:lnTo>
                <a:cubicBezTo>
                  <a:pt x="9009" y="16390"/>
                  <a:pt x="9022" y="16393"/>
                  <a:pt x="9031" y="16390"/>
                </a:cubicBezTo>
                <a:lnTo>
                  <a:pt x="9031" y="16390"/>
                </a:lnTo>
                <a:close/>
                <a:moveTo>
                  <a:pt x="11826" y="16387"/>
                </a:moveTo>
                <a:lnTo>
                  <a:pt x="11822" y="16380"/>
                </a:lnTo>
                <a:lnTo>
                  <a:pt x="11817" y="16387"/>
                </a:lnTo>
                <a:lnTo>
                  <a:pt x="11826" y="16387"/>
                </a:lnTo>
                <a:close/>
                <a:moveTo>
                  <a:pt x="11241" y="16390"/>
                </a:moveTo>
                <a:cubicBezTo>
                  <a:pt x="11237" y="16387"/>
                  <a:pt x="11237" y="16387"/>
                  <a:pt x="11232" y="16383"/>
                </a:cubicBezTo>
                <a:cubicBezTo>
                  <a:pt x="11232" y="16387"/>
                  <a:pt x="11237" y="16390"/>
                  <a:pt x="11241" y="16390"/>
                </a:cubicBezTo>
                <a:cubicBezTo>
                  <a:pt x="11237" y="16390"/>
                  <a:pt x="11241" y="16390"/>
                  <a:pt x="11241" y="16390"/>
                </a:cubicBezTo>
                <a:close/>
                <a:moveTo>
                  <a:pt x="10691" y="16387"/>
                </a:moveTo>
                <a:cubicBezTo>
                  <a:pt x="10686" y="16387"/>
                  <a:pt x="10682" y="16383"/>
                  <a:pt x="10678" y="16383"/>
                </a:cubicBezTo>
                <a:cubicBezTo>
                  <a:pt x="10682" y="16383"/>
                  <a:pt x="10682" y="16383"/>
                  <a:pt x="10691" y="16387"/>
                </a:cubicBezTo>
                <a:cubicBezTo>
                  <a:pt x="10686" y="16387"/>
                  <a:pt x="10691" y="16387"/>
                  <a:pt x="10691" y="16387"/>
                </a:cubicBezTo>
                <a:close/>
                <a:moveTo>
                  <a:pt x="10076" y="16380"/>
                </a:moveTo>
                <a:lnTo>
                  <a:pt x="10071" y="16387"/>
                </a:lnTo>
                <a:lnTo>
                  <a:pt x="10080" y="16387"/>
                </a:lnTo>
                <a:lnTo>
                  <a:pt x="10076" y="16380"/>
                </a:lnTo>
                <a:close/>
                <a:moveTo>
                  <a:pt x="8790" y="16371"/>
                </a:moveTo>
                <a:cubicBezTo>
                  <a:pt x="8794" y="16374"/>
                  <a:pt x="8794" y="16374"/>
                  <a:pt x="8798" y="16377"/>
                </a:cubicBezTo>
                <a:cubicBezTo>
                  <a:pt x="8794" y="16374"/>
                  <a:pt x="8794" y="16371"/>
                  <a:pt x="8790" y="16371"/>
                </a:cubicBezTo>
                <a:lnTo>
                  <a:pt x="8790" y="16371"/>
                </a:lnTo>
                <a:close/>
                <a:moveTo>
                  <a:pt x="5543" y="16377"/>
                </a:moveTo>
                <a:lnTo>
                  <a:pt x="5556" y="16380"/>
                </a:lnTo>
                <a:lnTo>
                  <a:pt x="5556" y="16371"/>
                </a:lnTo>
                <a:lnTo>
                  <a:pt x="5543" y="16377"/>
                </a:lnTo>
                <a:close/>
                <a:moveTo>
                  <a:pt x="13752" y="16387"/>
                </a:moveTo>
                <a:cubicBezTo>
                  <a:pt x="13761" y="16387"/>
                  <a:pt x="13774" y="16387"/>
                  <a:pt x="13782" y="16387"/>
                </a:cubicBezTo>
                <a:cubicBezTo>
                  <a:pt x="13782" y="16387"/>
                  <a:pt x="13782" y="16390"/>
                  <a:pt x="13782" y="16390"/>
                </a:cubicBezTo>
                <a:cubicBezTo>
                  <a:pt x="13782" y="16374"/>
                  <a:pt x="13782" y="16358"/>
                  <a:pt x="13782" y="16345"/>
                </a:cubicBezTo>
                <a:cubicBezTo>
                  <a:pt x="13782" y="16345"/>
                  <a:pt x="13782" y="16345"/>
                  <a:pt x="13782" y="16345"/>
                </a:cubicBezTo>
                <a:cubicBezTo>
                  <a:pt x="13774" y="16345"/>
                  <a:pt x="13761" y="16345"/>
                  <a:pt x="13752" y="16345"/>
                </a:cubicBezTo>
                <a:cubicBezTo>
                  <a:pt x="13752" y="16345"/>
                  <a:pt x="13757" y="16345"/>
                  <a:pt x="13757" y="16345"/>
                </a:cubicBezTo>
                <a:cubicBezTo>
                  <a:pt x="13752" y="16358"/>
                  <a:pt x="13752" y="16374"/>
                  <a:pt x="13752" y="16387"/>
                </a:cubicBezTo>
                <a:lnTo>
                  <a:pt x="13752" y="16387"/>
                </a:lnTo>
                <a:close/>
                <a:moveTo>
                  <a:pt x="13576" y="16364"/>
                </a:moveTo>
                <a:cubicBezTo>
                  <a:pt x="13580" y="16361"/>
                  <a:pt x="13589" y="16355"/>
                  <a:pt x="13593" y="16351"/>
                </a:cubicBezTo>
                <a:cubicBezTo>
                  <a:pt x="13589" y="16355"/>
                  <a:pt x="13585" y="16361"/>
                  <a:pt x="13576" y="16364"/>
                </a:cubicBezTo>
                <a:cubicBezTo>
                  <a:pt x="13576" y="16364"/>
                  <a:pt x="13576" y="16364"/>
                  <a:pt x="13576" y="16364"/>
                </a:cubicBezTo>
                <a:close/>
                <a:moveTo>
                  <a:pt x="13520" y="16345"/>
                </a:moveTo>
                <a:cubicBezTo>
                  <a:pt x="13520" y="16358"/>
                  <a:pt x="13520" y="16374"/>
                  <a:pt x="13520" y="16387"/>
                </a:cubicBezTo>
                <a:lnTo>
                  <a:pt x="13524" y="16383"/>
                </a:lnTo>
                <a:cubicBezTo>
                  <a:pt x="13520" y="16374"/>
                  <a:pt x="13520" y="16361"/>
                  <a:pt x="13520" y="16345"/>
                </a:cubicBezTo>
                <a:cubicBezTo>
                  <a:pt x="13520" y="16348"/>
                  <a:pt x="13520" y="16345"/>
                  <a:pt x="13520" y="16345"/>
                </a:cubicBezTo>
                <a:close/>
                <a:moveTo>
                  <a:pt x="400" y="9159"/>
                </a:moveTo>
                <a:lnTo>
                  <a:pt x="396" y="9149"/>
                </a:lnTo>
                <a:cubicBezTo>
                  <a:pt x="396" y="9152"/>
                  <a:pt x="400" y="9162"/>
                  <a:pt x="400" y="9159"/>
                </a:cubicBezTo>
                <a:cubicBezTo>
                  <a:pt x="400" y="9162"/>
                  <a:pt x="400" y="9159"/>
                  <a:pt x="400" y="9159"/>
                </a:cubicBezTo>
                <a:close/>
                <a:moveTo>
                  <a:pt x="13198" y="16345"/>
                </a:moveTo>
                <a:cubicBezTo>
                  <a:pt x="13176" y="16345"/>
                  <a:pt x="13155" y="16345"/>
                  <a:pt x="13133" y="16345"/>
                </a:cubicBezTo>
                <a:lnTo>
                  <a:pt x="13133" y="16345"/>
                </a:lnTo>
                <a:cubicBezTo>
                  <a:pt x="13155" y="16348"/>
                  <a:pt x="13176" y="16348"/>
                  <a:pt x="13198" y="16345"/>
                </a:cubicBezTo>
                <a:cubicBezTo>
                  <a:pt x="13193" y="16348"/>
                  <a:pt x="13198" y="16345"/>
                  <a:pt x="13198" y="16345"/>
                </a:cubicBezTo>
                <a:close/>
                <a:moveTo>
                  <a:pt x="13043" y="16387"/>
                </a:moveTo>
                <a:cubicBezTo>
                  <a:pt x="13043" y="16387"/>
                  <a:pt x="13043" y="16387"/>
                  <a:pt x="13043" y="16387"/>
                </a:cubicBezTo>
                <a:lnTo>
                  <a:pt x="13043" y="16387"/>
                </a:lnTo>
                <a:close/>
                <a:moveTo>
                  <a:pt x="12626" y="16383"/>
                </a:moveTo>
                <a:lnTo>
                  <a:pt x="12634" y="16377"/>
                </a:lnTo>
                <a:lnTo>
                  <a:pt x="12626" y="16383"/>
                </a:lnTo>
                <a:lnTo>
                  <a:pt x="12626" y="16383"/>
                </a:lnTo>
                <a:close/>
                <a:moveTo>
                  <a:pt x="12217" y="16364"/>
                </a:moveTo>
                <a:cubicBezTo>
                  <a:pt x="12209" y="16361"/>
                  <a:pt x="12204" y="16358"/>
                  <a:pt x="12204" y="16358"/>
                </a:cubicBezTo>
                <a:cubicBezTo>
                  <a:pt x="12204" y="16358"/>
                  <a:pt x="12213" y="16361"/>
                  <a:pt x="12217" y="16364"/>
                </a:cubicBezTo>
                <a:lnTo>
                  <a:pt x="12217" y="16364"/>
                </a:lnTo>
                <a:close/>
                <a:moveTo>
                  <a:pt x="11865" y="16345"/>
                </a:moveTo>
                <a:cubicBezTo>
                  <a:pt x="11873" y="16348"/>
                  <a:pt x="11877" y="16348"/>
                  <a:pt x="11886" y="16351"/>
                </a:cubicBezTo>
                <a:cubicBezTo>
                  <a:pt x="11877" y="16348"/>
                  <a:pt x="11873" y="16345"/>
                  <a:pt x="11865" y="16345"/>
                </a:cubicBezTo>
                <a:lnTo>
                  <a:pt x="11865" y="16345"/>
                </a:lnTo>
                <a:close/>
                <a:moveTo>
                  <a:pt x="10953" y="16383"/>
                </a:moveTo>
                <a:cubicBezTo>
                  <a:pt x="10953" y="16383"/>
                  <a:pt x="10953" y="16383"/>
                  <a:pt x="10953" y="16383"/>
                </a:cubicBezTo>
                <a:cubicBezTo>
                  <a:pt x="10949" y="16383"/>
                  <a:pt x="10953" y="16383"/>
                  <a:pt x="10953" y="16383"/>
                </a:cubicBezTo>
                <a:close/>
                <a:moveTo>
                  <a:pt x="10269" y="16387"/>
                </a:moveTo>
                <a:cubicBezTo>
                  <a:pt x="10282" y="16387"/>
                  <a:pt x="10291" y="16387"/>
                  <a:pt x="10304" y="16387"/>
                </a:cubicBezTo>
                <a:cubicBezTo>
                  <a:pt x="10304" y="16387"/>
                  <a:pt x="10304" y="16390"/>
                  <a:pt x="10304" y="16390"/>
                </a:cubicBezTo>
                <a:cubicBezTo>
                  <a:pt x="10295" y="16383"/>
                  <a:pt x="10291" y="16377"/>
                  <a:pt x="10282" y="16371"/>
                </a:cubicBezTo>
                <a:cubicBezTo>
                  <a:pt x="10273" y="16377"/>
                  <a:pt x="10273" y="16383"/>
                  <a:pt x="10269" y="16387"/>
                </a:cubicBezTo>
                <a:cubicBezTo>
                  <a:pt x="10269" y="16390"/>
                  <a:pt x="10269" y="16387"/>
                  <a:pt x="10269" y="16387"/>
                </a:cubicBezTo>
                <a:close/>
                <a:moveTo>
                  <a:pt x="10209" y="16345"/>
                </a:moveTo>
                <a:cubicBezTo>
                  <a:pt x="10205" y="16348"/>
                  <a:pt x="10196" y="16351"/>
                  <a:pt x="10196" y="16351"/>
                </a:cubicBezTo>
                <a:cubicBezTo>
                  <a:pt x="10196" y="16351"/>
                  <a:pt x="10205" y="16348"/>
                  <a:pt x="10209" y="16345"/>
                </a:cubicBezTo>
                <a:lnTo>
                  <a:pt x="10209" y="16345"/>
                </a:lnTo>
                <a:close/>
                <a:moveTo>
                  <a:pt x="9383" y="16390"/>
                </a:moveTo>
                <a:cubicBezTo>
                  <a:pt x="9383" y="16390"/>
                  <a:pt x="9383" y="16393"/>
                  <a:pt x="9383" y="16390"/>
                </a:cubicBezTo>
                <a:cubicBezTo>
                  <a:pt x="9383" y="16393"/>
                  <a:pt x="9383" y="16390"/>
                  <a:pt x="9383" y="16390"/>
                </a:cubicBezTo>
                <a:close/>
                <a:moveTo>
                  <a:pt x="9031" y="16390"/>
                </a:moveTo>
                <a:cubicBezTo>
                  <a:pt x="9031" y="16393"/>
                  <a:pt x="9031" y="16393"/>
                  <a:pt x="9031" y="16390"/>
                </a:cubicBezTo>
                <a:cubicBezTo>
                  <a:pt x="9031" y="16393"/>
                  <a:pt x="9031" y="16390"/>
                  <a:pt x="9031" y="16390"/>
                </a:cubicBezTo>
                <a:close/>
                <a:moveTo>
                  <a:pt x="12957" y="16345"/>
                </a:moveTo>
                <a:lnTo>
                  <a:pt x="12948" y="16338"/>
                </a:lnTo>
                <a:lnTo>
                  <a:pt x="12957" y="16345"/>
                </a:lnTo>
                <a:lnTo>
                  <a:pt x="12957" y="16345"/>
                </a:lnTo>
                <a:close/>
                <a:moveTo>
                  <a:pt x="8790" y="16367"/>
                </a:moveTo>
                <a:cubicBezTo>
                  <a:pt x="8786" y="16364"/>
                  <a:pt x="8781" y="16358"/>
                  <a:pt x="8781" y="16355"/>
                </a:cubicBezTo>
                <a:cubicBezTo>
                  <a:pt x="8786" y="16361"/>
                  <a:pt x="8786" y="16364"/>
                  <a:pt x="8790" y="16367"/>
                </a:cubicBezTo>
                <a:cubicBezTo>
                  <a:pt x="8790" y="16371"/>
                  <a:pt x="8790" y="16367"/>
                  <a:pt x="8790" y="16367"/>
                </a:cubicBezTo>
                <a:close/>
                <a:moveTo>
                  <a:pt x="13520" y="16300"/>
                </a:moveTo>
                <a:cubicBezTo>
                  <a:pt x="13520" y="16316"/>
                  <a:pt x="13520" y="16332"/>
                  <a:pt x="13516" y="16345"/>
                </a:cubicBezTo>
                <a:cubicBezTo>
                  <a:pt x="13516" y="16345"/>
                  <a:pt x="13520" y="16345"/>
                  <a:pt x="13520" y="16345"/>
                </a:cubicBezTo>
                <a:cubicBezTo>
                  <a:pt x="13520" y="16329"/>
                  <a:pt x="13520" y="16313"/>
                  <a:pt x="13520" y="16300"/>
                </a:cubicBezTo>
                <a:cubicBezTo>
                  <a:pt x="13524" y="16297"/>
                  <a:pt x="13520" y="16300"/>
                  <a:pt x="13520" y="16300"/>
                </a:cubicBezTo>
                <a:close/>
                <a:moveTo>
                  <a:pt x="13284" y="16300"/>
                </a:moveTo>
                <a:lnTo>
                  <a:pt x="13279" y="16306"/>
                </a:lnTo>
                <a:lnTo>
                  <a:pt x="13284" y="16300"/>
                </a:lnTo>
                <a:lnTo>
                  <a:pt x="13284" y="16300"/>
                </a:lnTo>
                <a:close/>
                <a:moveTo>
                  <a:pt x="13193" y="16348"/>
                </a:moveTo>
                <a:cubicBezTo>
                  <a:pt x="13198" y="16345"/>
                  <a:pt x="13198" y="16345"/>
                  <a:pt x="13202" y="16342"/>
                </a:cubicBezTo>
                <a:cubicBezTo>
                  <a:pt x="13202" y="16342"/>
                  <a:pt x="13198" y="16345"/>
                  <a:pt x="13193" y="16348"/>
                </a:cubicBezTo>
                <a:cubicBezTo>
                  <a:pt x="13198" y="16345"/>
                  <a:pt x="13193" y="16348"/>
                  <a:pt x="13193" y="16348"/>
                </a:cubicBezTo>
                <a:close/>
                <a:moveTo>
                  <a:pt x="13133" y="16348"/>
                </a:moveTo>
                <a:cubicBezTo>
                  <a:pt x="13133" y="16348"/>
                  <a:pt x="13133" y="16348"/>
                  <a:pt x="13133" y="16348"/>
                </a:cubicBezTo>
                <a:cubicBezTo>
                  <a:pt x="13133" y="16345"/>
                  <a:pt x="13133" y="16348"/>
                  <a:pt x="13133" y="16348"/>
                </a:cubicBezTo>
                <a:close/>
                <a:moveTo>
                  <a:pt x="12269" y="16313"/>
                </a:moveTo>
                <a:lnTo>
                  <a:pt x="12256" y="16310"/>
                </a:lnTo>
                <a:lnTo>
                  <a:pt x="12260" y="16319"/>
                </a:lnTo>
                <a:lnTo>
                  <a:pt x="12269" y="16313"/>
                </a:lnTo>
                <a:close/>
                <a:moveTo>
                  <a:pt x="12157" y="16300"/>
                </a:moveTo>
                <a:cubicBezTo>
                  <a:pt x="12153" y="16300"/>
                  <a:pt x="12148" y="16300"/>
                  <a:pt x="12148" y="16300"/>
                </a:cubicBezTo>
                <a:cubicBezTo>
                  <a:pt x="12153" y="16300"/>
                  <a:pt x="12153" y="16300"/>
                  <a:pt x="12157" y="16300"/>
                </a:cubicBezTo>
                <a:cubicBezTo>
                  <a:pt x="12157" y="16300"/>
                  <a:pt x="12157" y="16300"/>
                  <a:pt x="12157" y="16300"/>
                </a:cubicBezTo>
                <a:close/>
                <a:moveTo>
                  <a:pt x="11628" y="16342"/>
                </a:moveTo>
                <a:cubicBezTo>
                  <a:pt x="11632" y="16335"/>
                  <a:pt x="11637" y="16332"/>
                  <a:pt x="11632" y="16338"/>
                </a:cubicBezTo>
                <a:cubicBezTo>
                  <a:pt x="11641" y="16335"/>
                  <a:pt x="11632" y="16338"/>
                  <a:pt x="11628" y="16342"/>
                </a:cubicBezTo>
                <a:cubicBezTo>
                  <a:pt x="11628" y="16342"/>
                  <a:pt x="11628" y="16342"/>
                  <a:pt x="11628" y="16342"/>
                </a:cubicBezTo>
                <a:close/>
                <a:moveTo>
                  <a:pt x="10678" y="16300"/>
                </a:moveTo>
                <a:cubicBezTo>
                  <a:pt x="10678" y="16303"/>
                  <a:pt x="10678" y="16306"/>
                  <a:pt x="10673" y="16310"/>
                </a:cubicBezTo>
                <a:cubicBezTo>
                  <a:pt x="10678" y="16306"/>
                  <a:pt x="10678" y="16303"/>
                  <a:pt x="10678" y="16300"/>
                </a:cubicBezTo>
                <a:lnTo>
                  <a:pt x="10678" y="16300"/>
                </a:lnTo>
                <a:close/>
                <a:moveTo>
                  <a:pt x="2176" y="5786"/>
                </a:moveTo>
                <a:cubicBezTo>
                  <a:pt x="2163" y="5786"/>
                  <a:pt x="2155" y="5786"/>
                  <a:pt x="2142" y="5786"/>
                </a:cubicBezTo>
                <a:cubicBezTo>
                  <a:pt x="2142" y="5786"/>
                  <a:pt x="2142" y="5782"/>
                  <a:pt x="2142" y="5782"/>
                </a:cubicBezTo>
                <a:cubicBezTo>
                  <a:pt x="2146" y="5792"/>
                  <a:pt x="2150" y="5802"/>
                  <a:pt x="2159" y="5821"/>
                </a:cubicBezTo>
                <a:cubicBezTo>
                  <a:pt x="2172" y="5802"/>
                  <a:pt x="2172" y="5792"/>
                  <a:pt x="2176" y="5786"/>
                </a:cubicBezTo>
                <a:lnTo>
                  <a:pt x="2176" y="5786"/>
                </a:lnTo>
                <a:close/>
                <a:moveTo>
                  <a:pt x="10531" y="16300"/>
                </a:moveTo>
                <a:cubicBezTo>
                  <a:pt x="10510" y="16300"/>
                  <a:pt x="10493" y="16303"/>
                  <a:pt x="10471" y="16303"/>
                </a:cubicBezTo>
                <a:lnTo>
                  <a:pt x="10471" y="16303"/>
                </a:lnTo>
                <a:cubicBezTo>
                  <a:pt x="10493" y="16303"/>
                  <a:pt x="10514" y="16303"/>
                  <a:pt x="10531" y="16300"/>
                </a:cubicBezTo>
                <a:lnTo>
                  <a:pt x="10531" y="16300"/>
                </a:lnTo>
                <a:close/>
                <a:moveTo>
                  <a:pt x="10359" y="16342"/>
                </a:moveTo>
                <a:cubicBezTo>
                  <a:pt x="10368" y="16329"/>
                  <a:pt x="10377" y="16313"/>
                  <a:pt x="10390" y="16300"/>
                </a:cubicBezTo>
                <a:lnTo>
                  <a:pt x="10394" y="16300"/>
                </a:lnTo>
                <a:cubicBezTo>
                  <a:pt x="10385" y="16300"/>
                  <a:pt x="10372" y="16300"/>
                  <a:pt x="10364" y="16300"/>
                </a:cubicBezTo>
                <a:cubicBezTo>
                  <a:pt x="10364" y="16300"/>
                  <a:pt x="10364" y="16297"/>
                  <a:pt x="10364" y="16297"/>
                </a:cubicBezTo>
                <a:cubicBezTo>
                  <a:pt x="10359" y="16313"/>
                  <a:pt x="10359" y="16329"/>
                  <a:pt x="10359" y="16342"/>
                </a:cubicBezTo>
                <a:lnTo>
                  <a:pt x="10359" y="16342"/>
                </a:lnTo>
                <a:close/>
                <a:moveTo>
                  <a:pt x="10213" y="16348"/>
                </a:moveTo>
                <a:cubicBezTo>
                  <a:pt x="10213" y="16332"/>
                  <a:pt x="10213" y="16316"/>
                  <a:pt x="10218" y="16297"/>
                </a:cubicBezTo>
                <a:lnTo>
                  <a:pt x="10218" y="16297"/>
                </a:lnTo>
                <a:cubicBezTo>
                  <a:pt x="10213" y="16313"/>
                  <a:pt x="10209" y="16329"/>
                  <a:pt x="10213" y="16348"/>
                </a:cubicBezTo>
                <a:cubicBezTo>
                  <a:pt x="10209" y="16345"/>
                  <a:pt x="10213" y="16348"/>
                  <a:pt x="10213" y="16348"/>
                </a:cubicBezTo>
                <a:close/>
                <a:moveTo>
                  <a:pt x="9972" y="16300"/>
                </a:moveTo>
                <a:cubicBezTo>
                  <a:pt x="9968" y="16306"/>
                  <a:pt x="9968" y="16313"/>
                  <a:pt x="9964" y="16316"/>
                </a:cubicBezTo>
                <a:cubicBezTo>
                  <a:pt x="9968" y="16313"/>
                  <a:pt x="9972" y="16306"/>
                  <a:pt x="9972" y="16300"/>
                </a:cubicBezTo>
                <a:cubicBezTo>
                  <a:pt x="9972" y="16300"/>
                  <a:pt x="9972" y="16300"/>
                  <a:pt x="9972" y="16300"/>
                </a:cubicBezTo>
                <a:close/>
                <a:moveTo>
                  <a:pt x="9822" y="16316"/>
                </a:moveTo>
                <a:lnTo>
                  <a:pt x="9822" y="16310"/>
                </a:lnTo>
                <a:lnTo>
                  <a:pt x="9809" y="16313"/>
                </a:lnTo>
                <a:lnTo>
                  <a:pt x="9822" y="16316"/>
                </a:lnTo>
                <a:close/>
                <a:moveTo>
                  <a:pt x="9736" y="16342"/>
                </a:moveTo>
                <a:lnTo>
                  <a:pt x="9740" y="16335"/>
                </a:lnTo>
                <a:lnTo>
                  <a:pt x="9736" y="16342"/>
                </a:lnTo>
                <a:lnTo>
                  <a:pt x="9736" y="16342"/>
                </a:lnTo>
                <a:close/>
                <a:moveTo>
                  <a:pt x="9620" y="16300"/>
                </a:moveTo>
                <a:cubicBezTo>
                  <a:pt x="9620" y="16303"/>
                  <a:pt x="9624" y="16303"/>
                  <a:pt x="9624" y="16306"/>
                </a:cubicBezTo>
                <a:cubicBezTo>
                  <a:pt x="9624" y="16303"/>
                  <a:pt x="9620" y="16303"/>
                  <a:pt x="9620" y="16300"/>
                </a:cubicBezTo>
                <a:cubicBezTo>
                  <a:pt x="9620" y="16300"/>
                  <a:pt x="9620" y="16300"/>
                  <a:pt x="9620" y="16300"/>
                </a:cubicBezTo>
                <a:close/>
                <a:moveTo>
                  <a:pt x="8497" y="16300"/>
                </a:moveTo>
                <a:cubicBezTo>
                  <a:pt x="8497" y="16316"/>
                  <a:pt x="8497" y="16329"/>
                  <a:pt x="8497" y="16345"/>
                </a:cubicBezTo>
                <a:cubicBezTo>
                  <a:pt x="8497" y="16345"/>
                  <a:pt x="8497" y="16345"/>
                  <a:pt x="8497" y="16345"/>
                </a:cubicBezTo>
                <a:cubicBezTo>
                  <a:pt x="8506" y="16345"/>
                  <a:pt x="8519" y="16345"/>
                  <a:pt x="8528" y="16345"/>
                </a:cubicBezTo>
                <a:cubicBezTo>
                  <a:pt x="8528" y="16345"/>
                  <a:pt x="8528" y="16345"/>
                  <a:pt x="8528" y="16345"/>
                </a:cubicBezTo>
                <a:cubicBezTo>
                  <a:pt x="8515" y="16329"/>
                  <a:pt x="8506" y="16316"/>
                  <a:pt x="8497" y="16300"/>
                </a:cubicBezTo>
                <a:lnTo>
                  <a:pt x="8497" y="16300"/>
                </a:lnTo>
                <a:close/>
                <a:moveTo>
                  <a:pt x="12393" y="16297"/>
                </a:moveTo>
                <a:cubicBezTo>
                  <a:pt x="12372" y="16297"/>
                  <a:pt x="12355" y="16297"/>
                  <a:pt x="12333" y="16297"/>
                </a:cubicBezTo>
                <a:lnTo>
                  <a:pt x="12333" y="16297"/>
                </a:lnTo>
                <a:cubicBezTo>
                  <a:pt x="12355" y="16300"/>
                  <a:pt x="12376" y="16300"/>
                  <a:pt x="12393" y="16297"/>
                </a:cubicBezTo>
                <a:lnTo>
                  <a:pt x="12393" y="16297"/>
                </a:lnTo>
                <a:close/>
                <a:moveTo>
                  <a:pt x="11890" y="16284"/>
                </a:moveTo>
                <a:lnTo>
                  <a:pt x="11890" y="16290"/>
                </a:lnTo>
                <a:lnTo>
                  <a:pt x="11899" y="16287"/>
                </a:lnTo>
                <a:lnTo>
                  <a:pt x="11890" y="16284"/>
                </a:lnTo>
                <a:close/>
                <a:moveTo>
                  <a:pt x="9155" y="16303"/>
                </a:moveTo>
                <a:cubicBezTo>
                  <a:pt x="9160" y="16300"/>
                  <a:pt x="9164" y="16297"/>
                  <a:pt x="9168" y="16294"/>
                </a:cubicBezTo>
                <a:cubicBezTo>
                  <a:pt x="9160" y="16297"/>
                  <a:pt x="9155" y="16300"/>
                  <a:pt x="9155" y="16303"/>
                </a:cubicBezTo>
                <a:cubicBezTo>
                  <a:pt x="9151" y="16303"/>
                  <a:pt x="9155" y="16303"/>
                  <a:pt x="9155" y="16303"/>
                </a:cubicBezTo>
                <a:close/>
                <a:moveTo>
                  <a:pt x="13727" y="16278"/>
                </a:moveTo>
                <a:cubicBezTo>
                  <a:pt x="13718" y="16274"/>
                  <a:pt x="13705" y="16274"/>
                  <a:pt x="13722" y="16278"/>
                </a:cubicBezTo>
                <a:cubicBezTo>
                  <a:pt x="13714" y="16268"/>
                  <a:pt x="13718" y="16271"/>
                  <a:pt x="13727" y="16278"/>
                </a:cubicBezTo>
                <a:cubicBezTo>
                  <a:pt x="13727" y="16278"/>
                  <a:pt x="13727" y="16278"/>
                  <a:pt x="13727" y="16278"/>
                </a:cubicBezTo>
                <a:close/>
                <a:moveTo>
                  <a:pt x="12037" y="16255"/>
                </a:moveTo>
                <a:cubicBezTo>
                  <a:pt x="12037" y="16271"/>
                  <a:pt x="12037" y="16287"/>
                  <a:pt x="12041" y="16300"/>
                </a:cubicBezTo>
                <a:lnTo>
                  <a:pt x="12045" y="16297"/>
                </a:lnTo>
                <a:cubicBezTo>
                  <a:pt x="12041" y="16284"/>
                  <a:pt x="12041" y="16271"/>
                  <a:pt x="12037" y="16255"/>
                </a:cubicBezTo>
                <a:lnTo>
                  <a:pt x="12037" y="16255"/>
                </a:lnTo>
                <a:close/>
                <a:moveTo>
                  <a:pt x="10626" y="16265"/>
                </a:moveTo>
                <a:lnTo>
                  <a:pt x="10617" y="16268"/>
                </a:lnTo>
                <a:lnTo>
                  <a:pt x="10626" y="16271"/>
                </a:lnTo>
                <a:lnTo>
                  <a:pt x="10626" y="16265"/>
                </a:lnTo>
                <a:close/>
                <a:moveTo>
                  <a:pt x="10471" y="16303"/>
                </a:moveTo>
                <a:cubicBezTo>
                  <a:pt x="10471" y="16287"/>
                  <a:pt x="10471" y="16271"/>
                  <a:pt x="10471" y="16252"/>
                </a:cubicBezTo>
                <a:cubicBezTo>
                  <a:pt x="10471" y="16252"/>
                  <a:pt x="10471" y="16252"/>
                  <a:pt x="10467" y="16249"/>
                </a:cubicBezTo>
                <a:cubicBezTo>
                  <a:pt x="10471" y="16268"/>
                  <a:pt x="10471" y="16287"/>
                  <a:pt x="10471" y="16303"/>
                </a:cubicBezTo>
                <a:cubicBezTo>
                  <a:pt x="10471" y="16303"/>
                  <a:pt x="10471" y="16303"/>
                  <a:pt x="10471" y="16303"/>
                </a:cubicBezTo>
                <a:close/>
                <a:moveTo>
                  <a:pt x="10385" y="16255"/>
                </a:moveTo>
                <a:cubicBezTo>
                  <a:pt x="10385" y="16271"/>
                  <a:pt x="10385" y="16284"/>
                  <a:pt x="10385" y="16300"/>
                </a:cubicBezTo>
                <a:cubicBezTo>
                  <a:pt x="10385" y="16300"/>
                  <a:pt x="10390" y="16300"/>
                  <a:pt x="10390" y="16300"/>
                </a:cubicBezTo>
                <a:cubicBezTo>
                  <a:pt x="10390" y="16284"/>
                  <a:pt x="10390" y="16271"/>
                  <a:pt x="10385" y="16255"/>
                </a:cubicBezTo>
                <a:lnTo>
                  <a:pt x="10385" y="16255"/>
                </a:lnTo>
                <a:close/>
                <a:moveTo>
                  <a:pt x="10278" y="16258"/>
                </a:moveTo>
                <a:cubicBezTo>
                  <a:pt x="10278" y="16261"/>
                  <a:pt x="10278" y="16268"/>
                  <a:pt x="10273" y="16271"/>
                </a:cubicBezTo>
                <a:cubicBezTo>
                  <a:pt x="10278" y="16271"/>
                  <a:pt x="10282" y="16271"/>
                  <a:pt x="10282" y="16271"/>
                </a:cubicBezTo>
                <a:cubicBezTo>
                  <a:pt x="10282" y="16271"/>
                  <a:pt x="10282" y="16268"/>
                  <a:pt x="10282" y="16265"/>
                </a:cubicBezTo>
                <a:cubicBezTo>
                  <a:pt x="10286" y="16261"/>
                  <a:pt x="10282" y="16261"/>
                  <a:pt x="10278" y="16258"/>
                </a:cubicBezTo>
                <a:close/>
                <a:moveTo>
                  <a:pt x="9112" y="16303"/>
                </a:moveTo>
                <a:lnTo>
                  <a:pt x="9104" y="16300"/>
                </a:lnTo>
                <a:lnTo>
                  <a:pt x="9095" y="16303"/>
                </a:lnTo>
                <a:lnTo>
                  <a:pt x="9099" y="16303"/>
                </a:lnTo>
                <a:cubicBezTo>
                  <a:pt x="9100" y="16303"/>
                  <a:pt x="9104" y="16303"/>
                  <a:pt x="9112" y="16303"/>
                </a:cubicBezTo>
                <a:lnTo>
                  <a:pt x="9112" y="16303"/>
                </a:lnTo>
                <a:close/>
                <a:moveTo>
                  <a:pt x="9005" y="16274"/>
                </a:moveTo>
                <a:cubicBezTo>
                  <a:pt x="9001" y="16274"/>
                  <a:pt x="8996" y="16271"/>
                  <a:pt x="8996" y="16271"/>
                </a:cubicBezTo>
                <a:cubicBezTo>
                  <a:pt x="8996" y="16274"/>
                  <a:pt x="9001" y="16274"/>
                  <a:pt x="9005" y="16274"/>
                </a:cubicBezTo>
                <a:cubicBezTo>
                  <a:pt x="9005" y="16274"/>
                  <a:pt x="9005" y="16274"/>
                  <a:pt x="9005" y="16274"/>
                </a:cubicBezTo>
                <a:close/>
                <a:moveTo>
                  <a:pt x="8850" y="16278"/>
                </a:moveTo>
                <a:cubicBezTo>
                  <a:pt x="8850" y="16271"/>
                  <a:pt x="8850" y="16265"/>
                  <a:pt x="8854" y="16258"/>
                </a:cubicBezTo>
                <a:cubicBezTo>
                  <a:pt x="8854" y="16258"/>
                  <a:pt x="8854" y="16258"/>
                  <a:pt x="8859" y="16258"/>
                </a:cubicBezTo>
                <a:cubicBezTo>
                  <a:pt x="8837" y="16258"/>
                  <a:pt x="8811" y="16258"/>
                  <a:pt x="8790" y="16258"/>
                </a:cubicBezTo>
                <a:cubicBezTo>
                  <a:pt x="8790" y="16258"/>
                  <a:pt x="8790" y="16258"/>
                  <a:pt x="8790" y="16258"/>
                </a:cubicBezTo>
                <a:cubicBezTo>
                  <a:pt x="8811" y="16265"/>
                  <a:pt x="8829" y="16271"/>
                  <a:pt x="8850" y="16278"/>
                </a:cubicBezTo>
                <a:lnTo>
                  <a:pt x="8850" y="16278"/>
                </a:lnTo>
                <a:close/>
                <a:moveTo>
                  <a:pt x="12037" y="16255"/>
                </a:moveTo>
                <a:cubicBezTo>
                  <a:pt x="12041" y="16252"/>
                  <a:pt x="12045" y="16249"/>
                  <a:pt x="12054" y="16249"/>
                </a:cubicBezTo>
                <a:cubicBezTo>
                  <a:pt x="12049" y="16249"/>
                  <a:pt x="12041" y="16252"/>
                  <a:pt x="12037" y="16255"/>
                </a:cubicBezTo>
                <a:cubicBezTo>
                  <a:pt x="12037" y="16255"/>
                  <a:pt x="12037" y="16255"/>
                  <a:pt x="12037" y="16255"/>
                </a:cubicBezTo>
                <a:close/>
                <a:moveTo>
                  <a:pt x="11267" y="16239"/>
                </a:moveTo>
                <a:cubicBezTo>
                  <a:pt x="11288" y="16245"/>
                  <a:pt x="11310" y="16249"/>
                  <a:pt x="11331" y="16255"/>
                </a:cubicBezTo>
                <a:cubicBezTo>
                  <a:pt x="11331" y="16255"/>
                  <a:pt x="11331" y="16255"/>
                  <a:pt x="11331" y="16255"/>
                </a:cubicBezTo>
                <a:cubicBezTo>
                  <a:pt x="11314" y="16249"/>
                  <a:pt x="11293" y="16242"/>
                  <a:pt x="11267" y="16239"/>
                </a:cubicBezTo>
                <a:cubicBezTo>
                  <a:pt x="11271" y="16236"/>
                  <a:pt x="11267" y="16239"/>
                  <a:pt x="11267" y="16239"/>
                </a:cubicBezTo>
                <a:close/>
                <a:moveTo>
                  <a:pt x="11060" y="16258"/>
                </a:moveTo>
                <a:cubicBezTo>
                  <a:pt x="11060" y="16255"/>
                  <a:pt x="11056" y="16255"/>
                  <a:pt x="11056" y="16252"/>
                </a:cubicBezTo>
                <a:cubicBezTo>
                  <a:pt x="11056" y="16255"/>
                  <a:pt x="11060" y="16258"/>
                  <a:pt x="11060" y="16258"/>
                </a:cubicBezTo>
                <a:lnTo>
                  <a:pt x="11060" y="16258"/>
                </a:lnTo>
                <a:close/>
                <a:moveTo>
                  <a:pt x="10979" y="16278"/>
                </a:moveTo>
                <a:lnTo>
                  <a:pt x="10974" y="16271"/>
                </a:lnTo>
                <a:lnTo>
                  <a:pt x="10979" y="16278"/>
                </a:lnTo>
                <a:lnTo>
                  <a:pt x="10979" y="16278"/>
                </a:lnTo>
                <a:close/>
                <a:moveTo>
                  <a:pt x="9852" y="16255"/>
                </a:moveTo>
                <a:cubicBezTo>
                  <a:pt x="9869" y="16255"/>
                  <a:pt x="9891" y="16255"/>
                  <a:pt x="9908" y="16258"/>
                </a:cubicBezTo>
                <a:lnTo>
                  <a:pt x="9912" y="16255"/>
                </a:lnTo>
                <a:cubicBezTo>
                  <a:pt x="9895" y="16255"/>
                  <a:pt x="9874" y="16255"/>
                  <a:pt x="9852" y="16255"/>
                </a:cubicBezTo>
                <a:lnTo>
                  <a:pt x="9852" y="16255"/>
                </a:lnTo>
                <a:close/>
                <a:moveTo>
                  <a:pt x="11925" y="16213"/>
                </a:moveTo>
                <a:cubicBezTo>
                  <a:pt x="11920" y="16217"/>
                  <a:pt x="11916" y="16223"/>
                  <a:pt x="11916" y="16223"/>
                </a:cubicBezTo>
                <a:cubicBezTo>
                  <a:pt x="11916" y="16223"/>
                  <a:pt x="11920" y="16220"/>
                  <a:pt x="11925" y="16213"/>
                </a:cubicBezTo>
                <a:lnTo>
                  <a:pt x="11925" y="16213"/>
                </a:lnTo>
                <a:close/>
                <a:moveTo>
                  <a:pt x="8846" y="16217"/>
                </a:moveTo>
                <a:cubicBezTo>
                  <a:pt x="8850" y="16229"/>
                  <a:pt x="8850" y="16245"/>
                  <a:pt x="8854" y="16258"/>
                </a:cubicBezTo>
                <a:cubicBezTo>
                  <a:pt x="8854" y="16258"/>
                  <a:pt x="8859" y="16258"/>
                  <a:pt x="8859" y="16261"/>
                </a:cubicBezTo>
                <a:cubicBezTo>
                  <a:pt x="8854" y="16245"/>
                  <a:pt x="8850" y="16229"/>
                  <a:pt x="8846" y="16217"/>
                </a:cubicBezTo>
                <a:cubicBezTo>
                  <a:pt x="8850" y="16213"/>
                  <a:pt x="8846" y="16217"/>
                  <a:pt x="8846" y="16217"/>
                </a:cubicBezTo>
                <a:close/>
                <a:moveTo>
                  <a:pt x="8764" y="16210"/>
                </a:moveTo>
                <a:cubicBezTo>
                  <a:pt x="8773" y="16226"/>
                  <a:pt x="8781" y="16242"/>
                  <a:pt x="8786" y="16261"/>
                </a:cubicBezTo>
                <a:cubicBezTo>
                  <a:pt x="8786" y="16261"/>
                  <a:pt x="8786" y="16261"/>
                  <a:pt x="8786" y="16261"/>
                </a:cubicBezTo>
                <a:cubicBezTo>
                  <a:pt x="8781" y="16242"/>
                  <a:pt x="8773" y="16226"/>
                  <a:pt x="8764" y="16210"/>
                </a:cubicBezTo>
                <a:cubicBezTo>
                  <a:pt x="8768" y="16210"/>
                  <a:pt x="8764" y="16210"/>
                  <a:pt x="8764" y="16210"/>
                </a:cubicBezTo>
                <a:close/>
                <a:moveTo>
                  <a:pt x="11280" y="16194"/>
                </a:moveTo>
                <a:cubicBezTo>
                  <a:pt x="11275" y="16210"/>
                  <a:pt x="11275" y="16223"/>
                  <a:pt x="11271" y="16239"/>
                </a:cubicBezTo>
                <a:cubicBezTo>
                  <a:pt x="11271" y="16239"/>
                  <a:pt x="11271" y="16239"/>
                  <a:pt x="11271" y="16239"/>
                </a:cubicBezTo>
                <a:cubicBezTo>
                  <a:pt x="11271" y="16223"/>
                  <a:pt x="11275" y="16210"/>
                  <a:pt x="11280" y="16194"/>
                </a:cubicBezTo>
                <a:cubicBezTo>
                  <a:pt x="11275" y="16194"/>
                  <a:pt x="11280" y="16194"/>
                  <a:pt x="11280" y="16194"/>
                </a:cubicBezTo>
                <a:close/>
                <a:moveTo>
                  <a:pt x="8497" y="16191"/>
                </a:moveTo>
                <a:lnTo>
                  <a:pt x="8489" y="16197"/>
                </a:lnTo>
                <a:lnTo>
                  <a:pt x="8497" y="16191"/>
                </a:lnTo>
                <a:lnTo>
                  <a:pt x="8497" y="16191"/>
                </a:lnTo>
                <a:close/>
                <a:moveTo>
                  <a:pt x="8351" y="16239"/>
                </a:moveTo>
                <a:cubicBezTo>
                  <a:pt x="8360" y="16223"/>
                  <a:pt x="8368" y="16207"/>
                  <a:pt x="8377" y="16191"/>
                </a:cubicBezTo>
                <a:lnTo>
                  <a:pt x="8377" y="16191"/>
                </a:lnTo>
                <a:cubicBezTo>
                  <a:pt x="8368" y="16207"/>
                  <a:pt x="8360" y="16220"/>
                  <a:pt x="8351" y="16239"/>
                </a:cubicBezTo>
                <a:cubicBezTo>
                  <a:pt x="8351" y="16236"/>
                  <a:pt x="8351" y="16239"/>
                  <a:pt x="8351" y="16239"/>
                </a:cubicBezTo>
                <a:close/>
                <a:moveTo>
                  <a:pt x="13404" y="16188"/>
                </a:moveTo>
                <a:cubicBezTo>
                  <a:pt x="13400" y="16188"/>
                  <a:pt x="13395" y="16184"/>
                  <a:pt x="13395" y="16184"/>
                </a:cubicBezTo>
                <a:cubicBezTo>
                  <a:pt x="13395" y="16184"/>
                  <a:pt x="13395" y="16188"/>
                  <a:pt x="13404" y="16188"/>
                </a:cubicBezTo>
                <a:cubicBezTo>
                  <a:pt x="13400" y="16188"/>
                  <a:pt x="13404" y="16188"/>
                  <a:pt x="13404" y="16188"/>
                </a:cubicBezTo>
                <a:close/>
                <a:moveTo>
                  <a:pt x="12866" y="16168"/>
                </a:moveTo>
                <a:cubicBezTo>
                  <a:pt x="12849" y="16168"/>
                  <a:pt x="12828" y="16168"/>
                  <a:pt x="12811" y="16168"/>
                </a:cubicBezTo>
                <a:lnTo>
                  <a:pt x="12811" y="16168"/>
                </a:lnTo>
                <a:cubicBezTo>
                  <a:pt x="12828" y="16168"/>
                  <a:pt x="12849" y="16168"/>
                  <a:pt x="12866" y="16168"/>
                </a:cubicBezTo>
                <a:cubicBezTo>
                  <a:pt x="12866" y="16168"/>
                  <a:pt x="12866" y="16168"/>
                  <a:pt x="12866" y="16168"/>
                </a:cubicBezTo>
                <a:close/>
                <a:moveTo>
                  <a:pt x="12694" y="16217"/>
                </a:moveTo>
                <a:cubicBezTo>
                  <a:pt x="12694" y="16217"/>
                  <a:pt x="12699" y="16217"/>
                  <a:pt x="12694" y="16217"/>
                </a:cubicBezTo>
                <a:cubicBezTo>
                  <a:pt x="12699" y="16217"/>
                  <a:pt x="12694" y="16217"/>
                  <a:pt x="12694" y="16217"/>
                </a:cubicBezTo>
                <a:close/>
                <a:moveTo>
                  <a:pt x="12092" y="16184"/>
                </a:moveTo>
                <a:lnTo>
                  <a:pt x="12084" y="16184"/>
                </a:lnTo>
                <a:lnTo>
                  <a:pt x="12088" y="16194"/>
                </a:lnTo>
                <a:lnTo>
                  <a:pt x="12092" y="16184"/>
                </a:lnTo>
                <a:close/>
                <a:moveTo>
                  <a:pt x="11925" y="16213"/>
                </a:moveTo>
                <a:cubicBezTo>
                  <a:pt x="11925" y="16217"/>
                  <a:pt x="11925" y="16217"/>
                  <a:pt x="11925" y="16213"/>
                </a:cubicBezTo>
                <a:cubicBezTo>
                  <a:pt x="11925" y="16217"/>
                  <a:pt x="11925" y="16213"/>
                  <a:pt x="11925" y="16213"/>
                </a:cubicBezTo>
                <a:close/>
                <a:moveTo>
                  <a:pt x="11779" y="16168"/>
                </a:moveTo>
                <a:cubicBezTo>
                  <a:pt x="11783" y="16172"/>
                  <a:pt x="11783" y="16172"/>
                  <a:pt x="11787" y="16175"/>
                </a:cubicBezTo>
                <a:cubicBezTo>
                  <a:pt x="11783" y="16168"/>
                  <a:pt x="11783" y="16168"/>
                  <a:pt x="11779" y="16168"/>
                </a:cubicBezTo>
                <a:lnTo>
                  <a:pt x="11779" y="16168"/>
                </a:lnTo>
                <a:close/>
                <a:moveTo>
                  <a:pt x="11452" y="16191"/>
                </a:moveTo>
                <a:cubicBezTo>
                  <a:pt x="11469" y="16191"/>
                  <a:pt x="11490" y="16191"/>
                  <a:pt x="11508" y="16191"/>
                </a:cubicBezTo>
                <a:cubicBezTo>
                  <a:pt x="11508" y="16191"/>
                  <a:pt x="11508" y="16191"/>
                  <a:pt x="11508" y="16191"/>
                </a:cubicBezTo>
                <a:cubicBezTo>
                  <a:pt x="11490" y="16188"/>
                  <a:pt x="11469" y="16188"/>
                  <a:pt x="11452" y="16191"/>
                </a:cubicBezTo>
                <a:lnTo>
                  <a:pt x="11452" y="16191"/>
                </a:lnTo>
                <a:close/>
                <a:moveTo>
                  <a:pt x="10987" y="16181"/>
                </a:moveTo>
                <a:lnTo>
                  <a:pt x="10992" y="16191"/>
                </a:lnTo>
                <a:lnTo>
                  <a:pt x="10996" y="16181"/>
                </a:lnTo>
                <a:lnTo>
                  <a:pt x="10987" y="16181"/>
                </a:lnTo>
                <a:close/>
                <a:moveTo>
                  <a:pt x="10686" y="16165"/>
                </a:moveTo>
                <a:cubicBezTo>
                  <a:pt x="10695" y="16181"/>
                  <a:pt x="10703" y="16194"/>
                  <a:pt x="10712" y="16210"/>
                </a:cubicBezTo>
                <a:lnTo>
                  <a:pt x="10712" y="16210"/>
                </a:lnTo>
                <a:cubicBezTo>
                  <a:pt x="10703" y="16197"/>
                  <a:pt x="10695" y="16181"/>
                  <a:pt x="10686" y="16165"/>
                </a:cubicBezTo>
                <a:lnTo>
                  <a:pt x="10686" y="16165"/>
                </a:lnTo>
                <a:close/>
                <a:moveTo>
                  <a:pt x="10058" y="16175"/>
                </a:moveTo>
                <a:cubicBezTo>
                  <a:pt x="10058" y="16178"/>
                  <a:pt x="10054" y="16181"/>
                  <a:pt x="10054" y="16181"/>
                </a:cubicBezTo>
                <a:cubicBezTo>
                  <a:pt x="10058" y="16184"/>
                  <a:pt x="10063" y="16184"/>
                  <a:pt x="10063" y="16184"/>
                </a:cubicBezTo>
                <a:cubicBezTo>
                  <a:pt x="10063" y="16181"/>
                  <a:pt x="10067" y="16181"/>
                  <a:pt x="10067" y="16178"/>
                </a:cubicBezTo>
                <a:cubicBezTo>
                  <a:pt x="10067" y="16175"/>
                  <a:pt x="10063" y="16175"/>
                  <a:pt x="10058" y="16175"/>
                </a:cubicBezTo>
                <a:close/>
                <a:moveTo>
                  <a:pt x="9616" y="16210"/>
                </a:moveTo>
                <a:cubicBezTo>
                  <a:pt x="9620" y="16210"/>
                  <a:pt x="9620" y="16207"/>
                  <a:pt x="9624" y="16207"/>
                </a:cubicBezTo>
                <a:cubicBezTo>
                  <a:pt x="9624" y="16207"/>
                  <a:pt x="9620" y="16210"/>
                  <a:pt x="9616" y="16210"/>
                </a:cubicBezTo>
                <a:lnTo>
                  <a:pt x="9616" y="16210"/>
                </a:lnTo>
                <a:close/>
                <a:moveTo>
                  <a:pt x="8846" y="16188"/>
                </a:moveTo>
                <a:cubicBezTo>
                  <a:pt x="8854" y="16184"/>
                  <a:pt x="8859" y="16181"/>
                  <a:pt x="8859" y="16184"/>
                </a:cubicBezTo>
                <a:cubicBezTo>
                  <a:pt x="8863" y="16181"/>
                  <a:pt x="8854" y="16181"/>
                  <a:pt x="8846" y="16188"/>
                </a:cubicBezTo>
                <a:lnTo>
                  <a:pt x="8846" y="16188"/>
                </a:lnTo>
                <a:close/>
                <a:moveTo>
                  <a:pt x="8291" y="16213"/>
                </a:moveTo>
                <a:cubicBezTo>
                  <a:pt x="8295" y="16210"/>
                  <a:pt x="8295" y="16204"/>
                  <a:pt x="8300" y="16200"/>
                </a:cubicBezTo>
                <a:cubicBezTo>
                  <a:pt x="8295" y="16204"/>
                  <a:pt x="8295" y="16210"/>
                  <a:pt x="8291" y="16213"/>
                </a:cubicBezTo>
                <a:cubicBezTo>
                  <a:pt x="8291" y="16213"/>
                  <a:pt x="8291" y="16213"/>
                  <a:pt x="8291" y="16213"/>
                </a:cubicBezTo>
                <a:close/>
                <a:moveTo>
                  <a:pt x="6489" y="16213"/>
                </a:moveTo>
                <a:cubicBezTo>
                  <a:pt x="6498" y="16213"/>
                  <a:pt x="6511" y="16213"/>
                  <a:pt x="6519" y="16213"/>
                </a:cubicBezTo>
                <a:lnTo>
                  <a:pt x="6519" y="16213"/>
                </a:lnTo>
                <a:cubicBezTo>
                  <a:pt x="6506" y="16210"/>
                  <a:pt x="6498" y="16210"/>
                  <a:pt x="6489" y="16213"/>
                </a:cubicBezTo>
                <a:cubicBezTo>
                  <a:pt x="6485" y="16210"/>
                  <a:pt x="6489" y="16213"/>
                  <a:pt x="6489" y="16213"/>
                </a:cubicBezTo>
                <a:close/>
                <a:moveTo>
                  <a:pt x="11779" y="16165"/>
                </a:moveTo>
                <a:cubicBezTo>
                  <a:pt x="11770" y="16162"/>
                  <a:pt x="11766" y="16162"/>
                  <a:pt x="11757" y="16159"/>
                </a:cubicBezTo>
                <a:cubicBezTo>
                  <a:pt x="11766" y="16162"/>
                  <a:pt x="11774" y="16165"/>
                  <a:pt x="11779" y="16165"/>
                </a:cubicBezTo>
                <a:cubicBezTo>
                  <a:pt x="11779" y="16168"/>
                  <a:pt x="11779" y="16165"/>
                  <a:pt x="11779" y="16165"/>
                </a:cubicBezTo>
                <a:close/>
                <a:moveTo>
                  <a:pt x="11572" y="16146"/>
                </a:moveTo>
                <a:cubicBezTo>
                  <a:pt x="11576" y="16149"/>
                  <a:pt x="11581" y="16152"/>
                  <a:pt x="11589" y="16152"/>
                </a:cubicBezTo>
                <a:cubicBezTo>
                  <a:pt x="11581" y="16149"/>
                  <a:pt x="11576" y="16149"/>
                  <a:pt x="11572" y="16146"/>
                </a:cubicBezTo>
                <a:lnTo>
                  <a:pt x="11572" y="16146"/>
                </a:lnTo>
                <a:close/>
                <a:moveTo>
                  <a:pt x="10828" y="16168"/>
                </a:moveTo>
                <a:cubicBezTo>
                  <a:pt x="10824" y="16165"/>
                  <a:pt x="10820" y="16165"/>
                  <a:pt x="10815" y="16162"/>
                </a:cubicBezTo>
                <a:cubicBezTo>
                  <a:pt x="10820" y="16165"/>
                  <a:pt x="10824" y="16165"/>
                  <a:pt x="10828" y="16168"/>
                </a:cubicBezTo>
                <a:lnTo>
                  <a:pt x="10828" y="16168"/>
                </a:lnTo>
                <a:close/>
                <a:moveTo>
                  <a:pt x="10691" y="16165"/>
                </a:moveTo>
                <a:cubicBezTo>
                  <a:pt x="10686" y="16165"/>
                  <a:pt x="10682" y="16162"/>
                  <a:pt x="10678" y="16162"/>
                </a:cubicBezTo>
                <a:cubicBezTo>
                  <a:pt x="10678" y="16162"/>
                  <a:pt x="10682" y="16165"/>
                  <a:pt x="10691" y="16165"/>
                </a:cubicBezTo>
                <a:cubicBezTo>
                  <a:pt x="10686" y="16165"/>
                  <a:pt x="10691" y="16165"/>
                  <a:pt x="10691" y="16165"/>
                </a:cubicBezTo>
                <a:close/>
                <a:moveTo>
                  <a:pt x="10269" y="16191"/>
                </a:moveTo>
                <a:cubicBezTo>
                  <a:pt x="10265" y="16188"/>
                  <a:pt x="10261" y="16181"/>
                  <a:pt x="10256" y="16178"/>
                </a:cubicBezTo>
                <a:cubicBezTo>
                  <a:pt x="10261" y="16184"/>
                  <a:pt x="10265" y="16188"/>
                  <a:pt x="10269" y="16191"/>
                </a:cubicBezTo>
                <a:cubicBezTo>
                  <a:pt x="10265" y="16194"/>
                  <a:pt x="10269" y="16191"/>
                  <a:pt x="10269" y="16191"/>
                </a:cubicBezTo>
                <a:close/>
                <a:moveTo>
                  <a:pt x="9998" y="16143"/>
                </a:moveTo>
                <a:cubicBezTo>
                  <a:pt x="9998" y="16149"/>
                  <a:pt x="9994" y="16156"/>
                  <a:pt x="9994" y="16162"/>
                </a:cubicBezTo>
                <a:cubicBezTo>
                  <a:pt x="9994" y="16156"/>
                  <a:pt x="9998" y="16149"/>
                  <a:pt x="9998" y="16143"/>
                </a:cubicBezTo>
                <a:cubicBezTo>
                  <a:pt x="9998" y="16146"/>
                  <a:pt x="9998" y="16143"/>
                  <a:pt x="9998" y="16143"/>
                </a:cubicBezTo>
                <a:close/>
                <a:moveTo>
                  <a:pt x="9173" y="16168"/>
                </a:moveTo>
                <a:cubicBezTo>
                  <a:pt x="9168" y="16165"/>
                  <a:pt x="9164" y="16162"/>
                  <a:pt x="9155" y="16159"/>
                </a:cubicBezTo>
                <a:cubicBezTo>
                  <a:pt x="9164" y="16162"/>
                  <a:pt x="9168" y="16165"/>
                  <a:pt x="9173" y="16168"/>
                </a:cubicBezTo>
                <a:cubicBezTo>
                  <a:pt x="9177" y="16168"/>
                  <a:pt x="9173" y="16168"/>
                  <a:pt x="9173" y="16168"/>
                </a:cubicBezTo>
                <a:close/>
                <a:moveTo>
                  <a:pt x="8231" y="16191"/>
                </a:moveTo>
                <a:cubicBezTo>
                  <a:pt x="8231" y="16184"/>
                  <a:pt x="8235" y="16178"/>
                  <a:pt x="8235" y="16175"/>
                </a:cubicBezTo>
                <a:cubicBezTo>
                  <a:pt x="8235" y="16178"/>
                  <a:pt x="8231" y="16184"/>
                  <a:pt x="8231" y="16191"/>
                </a:cubicBezTo>
                <a:cubicBezTo>
                  <a:pt x="8231" y="16191"/>
                  <a:pt x="8231" y="16191"/>
                  <a:pt x="8231" y="16191"/>
                </a:cubicBezTo>
                <a:close/>
                <a:moveTo>
                  <a:pt x="6442" y="16181"/>
                </a:moveTo>
                <a:cubicBezTo>
                  <a:pt x="6446" y="16178"/>
                  <a:pt x="6451" y="16178"/>
                  <a:pt x="6451" y="16175"/>
                </a:cubicBezTo>
                <a:cubicBezTo>
                  <a:pt x="6451" y="16172"/>
                  <a:pt x="6446" y="16168"/>
                  <a:pt x="6442" y="16168"/>
                </a:cubicBezTo>
                <a:cubicBezTo>
                  <a:pt x="6442" y="16172"/>
                  <a:pt x="6442" y="16178"/>
                  <a:pt x="6442" y="16181"/>
                </a:cubicBezTo>
                <a:close/>
                <a:moveTo>
                  <a:pt x="6369" y="16146"/>
                </a:moveTo>
                <a:cubicBezTo>
                  <a:pt x="6360" y="16162"/>
                  <a:pt x="6347" y="16175"/>
                  <a:pt x="6339" y="16191"/>
                </a:cubicBezTo>
                <a:cubicBezTo>
                  <a:pt x="6339" y="16191"/>
                  <a:pt x="6334" y="16188"/>
                  <a:pt x="6334" y="16188"/>
                </a:cubicBezTo>
                <a:cubicBezTo>
                  <a:pt x="6343" y="16188"/>
                  <a:pt x="6356" y="16188"/>
                  <a:pt x="6365" y="16188"/>
                </a:cubicBezTo>
                <a:cubicBezTo>
                  <a:pt x="6365" y="16188"/>
                  <a:pt x="6360" y="16191"/>
                  <a:pt x="6360" y="16191"/>
                </a:cubicBezTo>
                <a:cubicBezTo>
                  <a:pt x="6369" y="16175"/>
                  <a:pt x="6369" y="16159"/>
                  <a:pt x="6369" y="16146"/>
                </a:cubicBezTo>
                <a:cubicBezTo>
                  <a:pt x="6369" y="16146"/>
                  <a:pt x="6369" y="16146"/>
                  <a:pt x="6369" y="16146"/>
                </a:cubicBezTo>
                <a:close/>
                <a:moveTo>
                  <a:pt x="12574" y="16168"/>
                </a:moveTo>
                <a:cubicBezTo>
                  <a:pt x="12578" y="16165"/>
                  <a:pt x="12578" y="16162"/>
                  <a:pt x="12583" y="16162"/>
                </a:cubicBezTo>
                <a:cubicBezTo>
                  <a:pt x="12578" y="16162"/>
                  <a:pt x="12574" y="16165"/>
                  <a:pt x="12574" y="16168"/>
                </a:cubicBezTo>
                <a:lnTo>
                  <a:pt x="12574" y="16168"/>
                </a:lnTo>
                <a:close/>
                <a:moveTo>
                  <a:pt x="12247" y="16168"/>
                </a:moveTo>
                <a:cubicBezTo>
                  <a:pt x="12256" y="16152"/>
                  <a:pt x="12264" y="16140"/>
                  <a:pt x="12273" y="16123"/>
                </a:cubicBezTo>
                <a:lnTo>
                  <a:pt x="12273" y="16123"/>
                </a:lnTo>
                <a:cubicBezTo>
                  <a:pt x="12264" y="16136"/>
                  <a:pt x="12256" y="16152"/>
                  <a:pt x="12247" y="16168"/>
                </a:cubicBezTo>
                <a:lnTo>
                  <a:pt x="12247" y="16168"/>
                </a:lnTo>
                <a:close/>
                <a:moveTo>
                  <a:pt x="11361" y="16123"/>
                </a:moveTo>
                <a:cubicBezTo>
                  <a:pt x="11361" y="16140"/>
                  <a:pt x="11361" y="16152"/>
                  <a:pt x="11361" y="16168"/>
                </a:cubicBezTo>
                <a:cubicBezTo>
                  <a:pt x="11361" y="16168"/>
                  <a:pt x="11366" y="16165"/>
                  <a:pt x="11366" y="16165"/>
                </a:cubicBezTo>
                <a:cubicBezTo>
                  <a:pt x="11361" y="16152"/>
                  <a:pt x="11361" y="16140"/>
                  <a:pt x="11361" y="16123"/>
                </a:cubicBezTo>
                <a:lnTo>
                  <a:pt x="11361" y="16123"/>
                </a:lnTo>
                <a:close/>
                <a:moveTo>
                  <a:pt x="9998" y="16146"/>
                </a:moveTo>
                <a:cubicBezTo>
                  <a:pt x="10020" y="16140"/>
                  <a:pt x="10041" y="16133"/>
                  <a:pt x="10058" y="16127"/>
                </a:cubicBezTo>
                <a:lnTo>
                  <a:pt x="10058" y="16127"/>
                </a:lnTo>
                <a:cubicBezTo>
                  <a:pt x="10041" y="16130"/>
                  <a:pt x="10020" y="16136"/>
                  <a:pt x="9998" y="16146"/>
                </a:cubicBezTo>
                <a:cubicBezTo>
                  <a:pt x="9998" y="16143"/>
                  <a:pt x="9998" y="16146"/>
                  <a:pt x="9998" y="16146"/>
                </a:cubicBezTo>
                <a:close/>
                <a:moveTo>
                  <a:pt x="9917" y="16168"/>
                </a:moveTo>
                <a:cubicBezTo>
                  <a:pt x="9925" y="16152"/>
                  <a:pt x="9934" y="16140"/>
                  <a:pt x="9942" y="16123"/>
                </a:cubicBezTo>
                <a:cubicBezTo>
                  <a:pt x="9942" y="16123"/>
                  <a:pt x="9942" y="16123"/>
                  <a:pt x="9942" y="16123"/>
                </a:cubicBezTo>
                <a:cubicBezTo>
                  <a:pt x="9934" y="16123"/>
                  <a:pt x="9921" y="16123"/>
                  <a:pt x="9912" y="16123"/>
                </a:cubicBezTo>
                <a:cubicBezTo>
                  <a:pt x="9912" y="16123"/>
                  <a:pt x="9917" y="16120"/>
                  <a:pt x="9917" y="16120"/>
                </a:cubicBezTo>
                <a:cubicBezTo>
                  <a:pt x="9917" y="16136"/>
                  <a:pt x="9917" y="16152"/>
                  <a:pt x="9917" y="16168"/>
                </a:cubicBezTo>
                <a:cubicBezTo>
                  <a:pt x="9917" y="16168"/>
                  <a:pt x="9917" y="16168"/>
                  <a:pt x="9917" y="16168"/>
                </a:cubicBezTo>
                <a:close/>
                <a:moveTo>
                  <a:pt x="8644" y="16123"/>
                </a:moveTo>
                <a:lnTo>
                  <a:pt x="8635" y="16127"/>
                </a:lnTo>
                <a:lnTo>
                  <a:pt x="8644" y="16123"/>
                </a:lnTo>
                <a:lnTo>
                  <a:pt x="8644" y="16123"/>
                </a:lnTo>
                <a:close/>
                <a:moveTo>
                  <a:pt x="12273" y="16123"/>
                </a:moveTo>
                <a:cubicBezTo>
                  <a:pt x="12277" y="16123"/>
                  <a:pt x="12282" y="16123"/>
                  <a:pt x="12286" y="16123"/>
                </a:cubicBezTo>
                <a:cubicBezTo>
                  <a:pt x="12282" y="16123"/>
                  <a:pt x="12277" y="16123"/>
                  <a:pt x="12273" y="16123"/>
                </a:cubicBezTo>
                <a:cubicBezTo>
                  <a:pt x="12273" y="16120"/>
                  <a:pt x="12273" y="16123"/>
                  <a:pt x="12273" y="16123"/>
                </a:cubicBezTo>
                <a:close/>
                <a:moveTo>
                  <a:pt x="11035" y="16101"/>
                </a:moveTo>
                <a:cubicBezTo>
                  <a:pt x="11030" y="16101"/>
                  <a:pt x="11030" y="16101"/>
                  <a:pt x="11035" y="16101"/>
                </a:cubicBezTo>
                <a:cubicBezTo>
                  <a:pt x="11030" y="16101"/>
                  <a:pt x="11035" y="16101"/>
                  <a:pt x="11035" y="16101"/>
                </a:cubicBezTo>
                <a:close/>
                <a:moveTo>
                  <a:pt x="10506" y="16098"/>
                </a:moveTo>
                <a:cubicBezTo>
                  <a:pt x="10506" y="16098"/>
                  <a:pt x="10506" y="16098"/>
                  <a:pt x="10506" y="16098"/>
                </a:cubicBezTo>
                <a:cubicBezTo>
                  <a:pt x="10506" y="16098"/>
                  <a:pt x="10506" y="16098"/>
                  <a:pt x="10506" y="16098"/>
                </a:cubicBezTo>
                <a:close/>
                <a:moveTo>
                  <a:pt x="9203" y="16127"/>
                </a:moveTo>
                <a:cubicBezTo>
                  <a:pt x="9186" y="16117"/>
                  <a:pt x="9164" y="16111"/>
                  <a:pt x="9147" y="16101"/>
                </a:cubicBezTo>
                <a:cubicBezTo>
                  <a:pt x="9147" y="16101"/>
                  <a:pt x="9143" y="16101"/>
                  <a:pt x="9143" y="16104"/>
                </a:cubicBezTo>
                <a:cubicBezTo>
                  <a:pt x="9160" y="16111"/>
                  <a:pt x="9181" y="16120"/>
                  <a:pt x="9203" y="16127"/>
                </a:cubicBezTo>
                <a:cubicBezTo>
                  <a:pt x="9198" y="16127"/>
                  <a:pt x="9203" y="16127"/>
                  <a:pt x="9203" y="16127"/>
                </a:cubicBezTo>
                <a:close/>
                <a:moveTo>
                  <a:pt x="13610" y="16098"/>
                </a:moveTo>
                <a:cubicBezTo>
                  <a:pt x="13589" y="16091"/>
                  <a:pt x="13572" y="16082"/>
                  <a:pt x="13550" y="16075"/>
                </a:cubicBezTo>
                <a:lnTo>
                  <a:pt x="13550" y="16079"/>
                </a:lnTo>
                <a:cubicBezTo>
                  <a:pt x="13567" y="16085"/>
                  <a:pt x="13589" y="16095"/>
                  <a:pt x="13610" y="16098"/>
                </a:cubicBezTo>
                <a:cubicBezTo>
                  <a:pt x="13610" y="16101"/>
                  <a:pt x="13610" y="16098"/>
                  <a:pt x="13610" y="16098"/>
                </a:cubicBezTo>
                <a:close/>
                <a:moveTo>
                  <a:pt x="13520" y="16123"/>
                </a:moveTo>
                <a:cubicBezTo>
                  <a:pt x="13520" y="16107"/>
                  <a:pt x="13516" y="16091"/>
                  <a:pt x="13516" y="16079"/>
                </a:cubicBezTo>
                <a:cubicBezTo>
                  <a:pt x="13516" y="16079"/>
                  <a:pt x="13516" y="16082"/>
                  <a:pt x="13516" y="16082"/>
                </a:cubicBezTo>
                <a:cubicBezTo>
                  <a:pt x="13507" y="16098"/>
                  <a:pt x="13494" y="16111"/>
                  <a:pt x="13486" y="16127"/>
                </a:cubicBezTo>
                <a:lnTo>
                  <a:pt x="13486" y="16127"/>
                </a:lnTo>
                <a:cubicBezTo>
                  <a:pt x="13499" y="16120"/>
                  <a:pt x="13507" y="16120"/>
                  <a:pt x="13520" y="16123"/>
                </a:cubicBezTo>
                <a:lnTo>
                  <a:pt x="13520" y="16123"/>
                </a:lnTo>
                <a:close/>
                <a:moveTo>
                  <a:pt x="12750" y="16123"/>
                </a:moveTo>
                <a:lnTo>
                  <a:pt x="12755" y="16117"/>
                </a:lnTo>
                <a:lnTo>
                  <a:pt x="12750" y="16123"/>
                </a:lnTo>
                <a:lnTo>
                  <a:pt x="12750" y="16123"/>
                </a:lnTo>
                <a:close/>
                <a:moveTo>
                  <a:pt x="11271" y="16104"/>
                </a:moveTo>
                <a:lnTo>
                  <a:pt x="11263" y="16101"/>
                </a:lnTo>
                <a:lnTo>
                  <a:pt x="11271" y="16104"/>
                </a:lnTo>
                <a:lnTo>
                  <a:pt x="11271" y="16104"/>
                </a:lnTo>
                <a:close/>
                <a:moveTo>
                  <a:pt x="11035" y="16101"/>
                </a:moveTo>
                <a:cubicBezTo>
                  <a:pt x="11039" y="16101"/>
                  <a:pt x="11043" y="16101"/>
                  <a:pt x="11047" y="16101"/>
                </a:cubicBezTo>
                <a:cubicBezTo>
                  <a:pt x="11039" y="16101"/>
                  <a:pt x="11035" y="16101"/>
                  <a:pt x="11035" y="16101"/>
                </a:cubicBezTo>
                <a:cubicBezTo>
                  <a:pt x="11030" y="16101"/>
                  <a:pt x="11035" y="16101"/>
                  <a:pt x="11035" y="16101"/>
                </a:cubicBezTo>
                <a:close/>
                <a:moveTo>
                  <a:pt x="10832" y="16082"/>
                </a:moveTo>
                <a:cubicBezTo>
                  <a:pt x="10828" y="16085"/>
                  <a:pt x="10828" y="16088"/>
                  <a:pt x="10824" y="16091"/>
                </a:cubicBezTo>
                <a:cubicBezTo>
                  <a:pt x="10828" y="16088"/>
                  <a:pt x="10832" y="16088"/>
                  <a:pt x="10832" y="16082"/>
                </a:cubicBezTo>
                <a:cubicBezTo>
                  <a:pt x="10832" y="16085"/>
                  <a:pt x="10832" y="16082"/>
                  <a:pt x="10832" y="16082"/>
                </a:cubicBezTo>
                <a:close/>
                <a:moveTo>
                  <a:pt x="10742" y="16123"/>
                </a:moveTo>
                <a:cubicBezTo>
                  <a:pt x="10746" y="16120"/>
                  <a:pt x="10751" y="16114"/>
                  <a:pt x="10746" y="16120"/>
                </a:cubicBezTo>
                <a:cubicBezTo>
                  <a:pt x="10751" y="16114"/>
                  <a:pt x="10746" y="16117"/>
                  <a:pt x="10742" y="16123"/>
                </a:cubicBezTo>
                <a:cubicBezTo>
                  <a:pt x="10742" y="16123"/>
                  <a:pt x="10742" y="16123"/>
                  <a:pt x="10742" y="16123"/>
                </a:cubicBezTo>
                <a:close/>
                <a:moveTo>
                  <a:pt x="8730" y="16120"/>
                </a:moveTo>
                <a:cubicBezTo>
                  <a:pt x="8734" y="16114"/>
                  <a:pt x="8734" y="16107"/>
                  <a:pt x="8734" y="16114"/>
                </a:cubicBezTo>
                <a:cubicBezTo>
                  <a:pt x="8738" y="16107"/>
                  <a:pt x="8734" y="16114"/>
                  <a:pt x="8730" y="16120"/>
                </a:cubicBezTo>
                <a:cubicBezTo>
                  <a:pt x="8730" y="16120"/>
                  <a:pt x="8730" y="16120"/>
                  <a:pt x="8730" y="16120"/>
                </a:cubicBezTo>
                <a:close/>
                <a:moveTo>
                  <a:pt x="6253" y="16079"/>
                </a:moveTo>
                <a:cubicBezTo>
                  <a:pt x="6240" y="16091"/>
                  <a:pt x="6231" y="16107"/>
                  <a:pt x="6218" y="16120"/>
                </a:cubicBezTo>
                <a:cubicBezTo>
                  <a:pt x="6218" y="16120"/>
                  <a:pt x="6227" y="16127"/>
                  <a:pt x="6227" y="16127"/>
                </a:cubicBezTo>
                <a:cubicBezTo>
                  <a:pt x="6236" y="16111"/>
                  <a:pt x="6244" y="16095"/>
                  <a:pt x="6253" y="16079"/>
                </a:cubicBezTo>
                <a:cubicBezTo>
                  <a:pt x="6248" y="16079"/>
                  <a:pt x="6253" y="16079"/>
                  <a:pt x="6253" y="16079"/>
                </a:cubicBezTo>
                <a:close/>
                <a:moveTo>
                  <a:pt x="10949" y="16079"/>
                </a:moveTo>
                <a:cubicBezTo>
                  <a:pt x="10949" y="16075"/>
                  <a:pt x="10944" y="16075"/>
                  <a:pt x="10944" y="16072"/>
                </a:cubicBezTo>
                <a:cubicBezTo>
                  <a:pt x="10944" y="16075"/>
                  <a:pt x="10944" y="16079"/>
                  <a:pt x="10949" y="16079"/>
                </a:cubicBezTo>
                <a:lnTo>
                  <a:pt x="10949" y="16079"/>
                </a:lnTo>
                <a:close/>
                <a:moveTo>
                  <a:pt x="10592" y="16079"/>
                </a:moveTo>
                <a:cubicBezTo>
                  <a:pt x="10587" y="16075"/>
                  <a:pt x="10587" y="16075"/>
                  <a:pt x="10583" y="16072"/>
                </a:cubicBezTo>
                <a:cubicBezTo>
                  <a:pt x="10587" y="16075"/>
                  <a:pt x="10587" y="16079"/>
                  <a:pt x="10592" y="16079"/>
                </a:cubicBezTo>
                <a:lnTo>
                  <a:pt x="10592" y="16079"/>
                </a:lnTo>
                <a:close/>
                <a:moveTo>
                  <a:pt x="10450" y="16079"/>
                </a:moveTo>
                <a:cubicBezTo>
                  <a:pt x="10441" y="16075"/>
                  <a:pt x="10433" y="16075"/>
                  <a:pt x="10441" y="16079"/>
                </a:cubicBezTo>
                <a:cubicBezTo>
                  <a:pt x="10433" y="16069"/>
                  <a:pt x="10441" y="16075"/>
                  <a:pt x="10450" y="16079"/>
                </a:cubicBezTo>
                <a:cubicBezTo>
                  <a:pt x="10450" y="16079"/>
                  <a:pt x="10450" y="16079"/>
                  <a:pt x="10450" y="16079"/>
                </a:cubicBezTo>
                <a:close/>
                <a:moveTo>
                  <a:pt x="8085" y="16059"/>
                </a:moveTo>
                <a:cubicBezTo>
                  <a:pt x="8085" y="16062"/>
                  <a:pt x="8080" y="16062"/>
                  <a:pt x="8080" y="16066"/>
                </a:cubicBezTo>
                <a:cubicBezTo>
                  <a:pt x="8085" y="16066"/>
                  <a:pt x="8085" y="16062"/>
                  <a:pt x="8085" y="16059"/>
                </a:cubicBezTo>
                <a:cubicBezTo>
                  <a:pt x="8089" y="16062"/>
                  <a:pt x="8085" y="16059"/>
                  <a:pt x="8085" y="16059"/>
                </a:cubicBezTo>
                <a:close/>
                <a:moveTo>
                  <a:pt x="6343" y="16056"/>
                </a:moveTo>
                <a:cubicBezTo>
                  <a:pt x="6343" y="16072"/>
                  <a:pt x="6343" y="16085"/>
                  <a:pt x="6343" y="16101"/>
                </a:cubicBezTo>
                <a:cubicBezTo>
                  <a:pt x="6343" y="16101"/>
                  <a:pt x="6343" y="16101"/>
                  <a:pt x="6343" y="16101"/>
                </a:cubicBezTo>
                <a:cubicBezTo>
                  <a:pt x="6343" y="16088"/>
                  <a:pt x="6343" y="16072"/>
                  <a:pt x="6343" y="16056"/>
                </a:cubicBezTo>
                <a:cubicBezTo>
                  <a:pt x="6343" y="16056"/>
                  <a:pt x="6343" y="16056"/>
                  <a:pt x="6343" y="16056"/>
                </a:cubicBezTo>
                <a:close/>
                <a:moveTo>
                  <a:pt x="13641" y="16034"/>
                </a:moveTo>
                <a:cubicBezTo>
                  <a:pt x="13658" y="16034"/>
                  <a:pt x="13679" y="16037"/>
                  <a:pt x="13696" y="16037"/>
                </a:cubicBezTo>
                <a:cubicBezTo>
                  <a:pt x="13696" y="16037"/>
                  <a:pt x="13692" y="16034"/>
                  <a:pt x="13692" y="16034"/>
                </a:cubicBezTo>
                <a:cubicBezTo>
                  <a:pt x="13675" y="16034"/>
                  <a:pt x="13658" y="16034"/>
                  <a:pt x="13641" y="16034"/>
                </a:cubicBezTo>
                <a:cubicBezTo>
                  <a:pt x="13641" y="16030"/>
                  <a:pt x="13641" y="16034"/>
                  <a:pt x="13641" y="16034"/>
                </a:cubicBezTo>
                <a:close/>
                <a:moveTo>
                  <a:pt x="12320" y="16056"/>
                </a:moveTo>
                <a:lnTo>
                  <a:pt x="12316" y="16066"/>
                </a:lnTo>
                <a:lnTo>
                  <a:pt x="12329" y="16066"/>
                </a:lnTo>
                <a:lnTo>
                  <a:pt x="12320" y="16056"/>
                </a:lnTo>
                <a:close/>
                <a:moveTo>
                  <a:pt x="10863" y="16040"/>
                </a:moveTo>
                <a:cubicBezTo>
                  <a:pt x="10854" y="16037"/>
                  <a:pt x="10841" y="16037"/>
                  <a:pt x="10832" y="16034"/>
                </a:cubicBezTo>
                <a:cubicBezTo>
                  <a:pt x="10832" y="16034"/>
                  <a:pt x="10832" y="16030"/>
                  <a:pt x="10837" y="16030"/>
                </a:cubicBezTo>
                <a:cubicBezTo>
                  <a:pt x="10837" y="16046"/>
                  <a:pt x="10837" y="16066"/>
                  <a:pt x="10837" y="16082"/>
                </a:cubicBezTo>
                <a:cubicBezTo>
                  <a:pt x="10837" y="16082"/>
                  <a:pt x="10837" y="16079"/>
                  <a:pt x="10837" y="16079"/>
                </a:cubicBezTo>
                <a:cubicBezTo>
                  <a:pt x="10841" y="16069"/>
                  <a:pt x="10854" y="16053"/>
                  <a:pt x="10863" y="16040"/>
                </a:cubicBezTo>
                <a:lnTo>
                  <a:pt x="10863" y="16040"/>
                </a:lnTo>
                <a:close/>
                <a:moveTo>
                  <a:pt x="10686" y="16030"/>
                </a:moveTo>
                <a:cubicBezTo>
                  <a:pt x="10686" y="16046"/>
                  <a:pt x="10682" y="16062"/>
                  <a:pt x="10682" y="16075"/>
                </a:cubicBezTo>
                <a:cubicBezTo>
                  <a:pt x="10682" y="16075"/>
                  <a:pt x="10682" y="16075"/>
                  <a:pt x="10682" y="16075"/>
                </a:cubicBezTo>
                <a:cubicBezTo>
                  <a:pt x="10682" y="16062"/>
                  <a:pt x="10686" y="16046"/>
                  <a:pt x="10686" y="16030"/>
                </a:cubicBezTo>
                <a:cubicBezTo>
                  <a:pt x="10691" y="16030"/>
                  <a:pt x="10686" y="16030"/>
                  <a:pt x="10686" y="16030"/>
                </a:cubicBezTo>
                <a:close/>
                <a:moveTo>
                  <a:pt x="10213" y="16082"/>
                </a:moveTo>
                <a:cubicBezTo>
                  <a:pt x="10218" y="16075"/>
                  <a:pt x="10218" y="16069"/>
                  <a:pt x="10213" y="16079"/>
                </a:cubicBezTo>
                <a:cubicBezTo>
                  <a:pt x="10226" y="16072"/>
                  <a:pt x="10218" y="16075"/>
                  <a:pt x="10213" y="16082"/>
                </a:cubicBezTo>
                <a:cubicBezTo>
                  <a:pt x="10209" y="16079"/>
                  <a:pt x="10213" y="16082"/>
                  <a:pt x="10213" y="16082"/>
                </a:cubicBezTo>
                <a:close/>
                <a:moveTo>
                  <a:pt x="10093" y="16037"/>
                </a:moveTo>
                <a:cubicBezTo>
                  <a:pt x="10084" y="16037"/>
                  <a:pt x="10071" y="16037"/>
                  <a:pt x="10063" y="16037"/>
                </a:cubicBezTo>
                <a:cubicBezTo>
                  <a:pt x="10063" y="16037"/>
                  <a:pt x="10063" y="16034"/>
                  <a:pt x="10063" y="16034"/>
                </a:cubicBezTo>
                <a:cubicBezTo>
                  <a:pt x="10067" y="16040"/>
                  <a:pt x="10076" y="16046"/>
                  <a:pt x="10080" y="16053"/>
                </a:cubicBezTo>
                <a:cubicBezTo>
                  <a:pt x="10084" y="16046"/>
                  <a:pt x="10089" y="16040"/>
                  <a:pt x="10093" y="16037"/>
                </a:cubicBezTo>
                <a:lnTo>
                  <a:pt x="10093" y="16037"/>
                </a:lnTo>
                <a:close/>
                <a:moveTo>
                  <a:pt x="9968" y="16069"/>
                </a:moveTo>
                <a:cubicBezTo>
                  <a:pt x="9968" y="16066"/>
                  <a:pt x="9968" y="16062"/>
                  <a:pt x="9968" y="16059"/>
                </a:cubicBezTo>
                <a:cubicBezTo>
                  <a:pt x="9964" y="16062"/>
                  <a:pt x="9955" y="16062"/>
                  <a:pt x="9951" y="16066"/>
                </a:cubicBezTo>
                <a:cubicBezTo>
                  <a:pt x="9955" y="16069"/>
                  <a:pt x="9955" y="16069"/>
                  <a:pt x="9960" y="16072"/>
                </a:cubicBezTo>
                <a:cubicBezTo>
                  <a:pt x="9960" y="16072"/>
                  <a:pt x="9964" y="16072"/>
                  <a:pt x="9968" y="16069"/>
                </a:cubicBezTo>
                <a:close/>
                <a:moveTo>
                  <a:pt x="9740" y="16034"/>
                </a:moveTo>
                <a:cubicBezTo>
                  <a:pt x="9740" y="16050"/>
                  <a:pt x="9736" y="16066"/>
                  <a:pt x="9736" y="16082"/>
                </a:cubicBezTo>
                <a:cubicBezTo>
                  <a:pt x="9736" y="16082"/>
                  <a:pt x="9740" y="16082"/>
                  <a:pt x="9740" y="16082"/>
                </a:cubicBezTo>
                <a:cubicBezTo>
                  <a:pt x="9740" y="16066"/>
                  <a:pt x="9740" y="16050"/>
                  <a:pt x="9740" y="16034"/>
                </a:cubicBezTo>
                <a:cubicBezTo>
                  <a:pt x="9745" y="16030"/>
                  <a:pt x="9740" y="16034"/>
                  <a:pt x="9740" y="16034"/>
                </a:cubicBezTo>
                <a:close/>
                <a:moveTo>
                  <a:pt x="9052" y="16034"/>
                </a:moveTo>
                <a:cubicBezTo>
                  <a:pt x="9044" y="16046"/>
                  <a:pt x="9031" y="16062"/>
                  <a:pt x="9022" y="16075"/>
                </a:cubicBezTo>
                <a:cubicBezTo>
                  <a:pt x="9022" y="16075"/>
                  <a:pt x="9022" y="16075"/>
                  <a:pt x="9022" y="16075"/>
                </a:cubicBezTo>
                <a:cubicBezTo>
                  <a:pt x="9035" y="16062"/>
                  <a:pt x="9048" y="16050"/>
                  <a:pt x="9052" y="16034"/>
                </a:cubicBezTo>
                <a:cubicBezTo>
                  <a:pt x="9057" y="16034"/>
                  <a:pt x="9052" y="16034"/>
                  <a:pt x="9052" y="16034"/>
                </a:cubicBezTo>
                <a:close/>
                <a:moveTo>
                  <a:pt x="8794" y="16037"/>
                </a:moveTo>
                <a:cubicBezTo>
                  <a:pt x="8773" y="16037"/>
                  <a:pt x="8751" y="16037"/>
                  <a:pt x="8730" y="16037"/>
                </a:cubicBezTo>
                <a:cubicBezTo>
                  <a:pt x="8730" y="16037"/>
                  <a:pt x="8730" y="16037"/>
                  <a:pt x="8730" y="16037"/>
                </a:cubicBezTo>
                <a:cubicBezTo>
                  <a:pt x="8751" y="16040"/>
                  <a:pt x="8773" y="16040"/>
                  <a:pt x="8794" y="16037"/>
                </a:cubicBezTo>
                <a:lnTo>
                  <a:pt x="8794" y="16037"/>
                </a:lnTo>
                <a:close/>
                <a:moveTo>
                  <a:pt x="6107" y="16034"/>
                </a:moveTo>
                <a:cubicBezTo>
                  <a:pt x="6107" y="16050"/>
                  <a:pt x="6107" y="16066"/>
                  <a:pt x="6107" y="16079"/>
                </a:cubicBezTo>
                <a:cubicBezTo>
                  <a:pt x="6107" y="16079"/>
                  <a:pt x="6102" y="16079"/>
                  <a:pt x="6102" y="16079"/>
                </a:cubicBezTo>
                <a:cubicBezTo>
                  <a:pt x="6115" y="16079"/>
                  <a:pt x="6124" y="16079"/>
                  <a:pt x="6137" y="16079"/>
                </a:cubicBezTo>
                <a:cubicBezTo>
                  <a:pt x="6137" y="16079"/>
                  <a:pt x="6137" y="16082"/>
                  <a:pt x="6137" y="16082"/>
                </a:cubicBezTo>
                <a:cubicBezTo>
                  <a:pt x="6124" y="16066"/>
                  <a:pt x="6115" y="16050"/>
                  <a:pt x="6107" y="16034"/>
                </a:cubicBezTo>
                <a:lnTo>
                  <a:pt x="6107" y="16034"/>
                </a:lnTo>
                <a:close/>
                <a:moveTo>
                  <a:pt x="6046" y="16034"/>
                </a:moveTo>
                <a:cubicBezTo>
                  <a:pt x="6046" y="16050"/>
                  <a:pt x="6046" y="16066"/>
                  <a:pt x="6046" y="16082"/>
                </a:cubicBezTo>
                <a:cubicBezTo>
                  <a:pt x="6046" y="16082"/>
                  <a:pt x="6042" y="16079"/>
                  <a:pt x="6042" y="16079"/>
                </a:cubicBezTo>
                <a:cubicBezTo>
                  <a:pt x="6051" y="16079"/>
                  <a:pt x="6064" y="16079"/>
                  <a:pt x="6072" y="16079"/>
                </a:cubicBezTo>
                <a:cubicBezTo>
                  <a:pt x="6072" y="16079"/>
                  <a:pt x="6068" y="16082"/>
                  <a:pt x="6068" y="16082"/>
                </a:cubicBezTo>
                <a:cubicBezTo>
                  <a:pt x="6068" y="16066"/>
                  <a:pt x="6068" y="16050"/>
                  <a:pt x="6068" y="16037"/>
                </a:cubicBezTo>
                <a:lnTo>
                  <a:pt x="6068" y="16040"/>
                </a:lnTo>
                <a:cubicBezTo>
                  <a:pt x="6064" y="16037"/>
                  <a:pt x="6055" y="16037"/>
                  <a:pt x="6046" y="16034"/>
                </a:cubicBezTo>
                <a:lnTo>
                  <a:pt x="6046" y="16034"/>
                </a:lnTo>
                <a:close/>
                <a:moveTo>
                  <a:pt x="12897" y="16037"/>
                </a:moveTo>
                <a:cubicBezTo>
                  <a:pt x="12892" y="16037"/>
                  <a:pt x="12892" y="16034"/>
                  <a:pt x="12888" y="16034"/>
                </a:cubicBezTo>
                <a:cubicBezTo>
                  <a:pt x="12892" y="16034"/>
                  <a:pt x="12892" y="16034"/>
                  <a:pt x="12897" y="16037"/>
                </a:cubicBezTo>
                <a:lnTo>
                  <a:pt x="12897" y="16037"/>
                </a:lnTo>
                <a:close/>
                <a:moveTo>
                  <a:pt x="10170" y="16027"/>
                </a:moveTo>
                <a:cubicBezTo>
                  <a:pt x="10170" y="16027"/>
                  <a:pt x="10166" y="16027"/>
                  <a:pt x="10162" y="16024"/>
                </a:cubicBezTo>
                <a:cubicBezTo>
                  <a:pt x="10162" y="16027"/>
                  <a:pt x="10157" y="16030"/>
                  <a:pt x="10157" y="16034"/>
                </a:cubicBezTo>
                <a:cubicBezTo>
                  <a:pt x="10157" y="16034"/>
                  <a:pt x="10162" y="16034"/>
                  <a:pt x="10166" y="16037"/>
                </a:cubicBezTo>
                <a:cubicBezTo>
                  <a:pt x="10170" y="16034"/>
                  <a:pt x="10170" y="16030"/>
                  <a:pt x="10170" y="16027"/>
                </a:cubicBezTo>
                <a:close/>
                <a:moveTo>
                  <a:pt x="7878" y="16059"/>
                </a:moveTo>
                <a:cubicBezTo>
                  <a:pt x="7878" y="16059"/>
                  <a:pt x="7878" y="16062"/>
                  <a:pt x="7878" y="16059"/>
                </a:cubicBezTo>
                <a:cubicBezTo>
                  <a:pt x="7878" y="16062"/>
                  <a:pt x="7878" y="16059"/>
                  <a:pt x="7878" y="16059"/>
                </a:cubicBezTo>
                <a:close/>
                <a:moveTo>
                  <a:pt x="11602" y="15989"/>
                </a:moveTo>
                <a:cubicBezTo>
                  <a:pt x="11602" y="15992"/>
                  <a:pt x="11607" y="15992"/>
                  <a:pt x="11607" y="15995"/>
                </a:cubicBezTo>
                <a:cubicBezTo>
                  <a:pt x="11607" y="15992"/>
                  <a:pt x="11607" y="15989"/>
                  <a:pt x="11602" y="15989"/>
                </a:cubicBezTo>
                <a:cubicBezTo>
                  <a:pt x="11607" y="15989"/>
                  <a:pt x="11602" y="15989"/>
                  <a:pt x="11602" y="15989"/>
                </a:cubicBezTo>
                <a:close/>
                <a:moveTo>
                  <a:pt x="11396" y="16030"/>
                </a:moveTo>
                <a:cubicBezTo>
                  <a:pt x="11396" y="16027"/>
                  <a:pt x="11396" y="16024"/>
                  <a:pt x="11392" y="16021"/>
                </a:cubicBezTo>
                <a:cubicBezTo>
                  <a:pt x="11396" y="16024"/>
                  <a:pt x="11396" y="16027"/>
                  <a:pt x="11396" y="16030"/>
                </a:cubicBezTo>
                <a:cubicBezTo>
                  <a:pt x="11396" y="16030"/>
                  <a:pt x="11396" y="16030"/>
                  <a:pt x="11396" y="16030"/>
                </a:cubicBezTo>
                <a:close/>
                <a:moveTo>
                  <a:pt x="11155" y="15992"/>
                </a:moveTo>
                <a:cubicBezTo>
                  <a:pt x="11155" y="15995"/>
                  <a:pt x="11159" y="15995"/>
                  <a:pt x="11159" y="15998"/>
                </a:cubicBezTo>
                <a:cubicBezTo>
                  <a:pt x="11159" y="15995"/>
                  <a:pt x="11159" y="15995"/>
                  <a:pt x="11155" y="15992"/>
                </a:cubicBezTo>
                <a:lnTo>
                  <a:pt x="11155" y="15992"/>
                </a:lnTo>
                <a:close/>
                <a:moveTo>
                  <a:pt x="10863" y="16040"/>
                </a:moveTo>
                <a:lnTo>
                  <a:pt x="10867" y="16030"/>
                </a:lnTo>
                <a:cubicBezTo>
                  <a:pt x="10867" y="16030"/>
                  <a:pt x="10863" y="16037"/>
                  <a:pt x="10863" y="16040"/>
                </a:cubicBezTo>
                <a:cubicBezTo>
                  <a:pt x="10863" y="16037"/>
                  <a:pt x="10863" y="16040"/>
                  <a:pt x="10863" y="16040"/>
                </a:cubicBezTo>
                <a:close/>
                <a:moveTo>
                  <a:pt x="10562" y="15995"/>
                </a:moveTo>
                <a:cubicBezTo>
                  <a:pt x="10562" y="15998"/>
                  <a:pt x="10562" y="16002"/>
                  <a:pt x="10562" y="16002"/>
                </a:cubicBezTo>
                <a:cubicBezTo>
                  <a:pt x="10566" y="16002"/>
                  <a:pt x="10566" y="15998"/>
                  <a:pt x="10570" y="15998"/>
                </a:cubicBezTo>
                <a:cubicBezTo>
                  <a:pt x="10570" y="15995"/>
                  <a:pt x="10566" y="15995"/>
                  <a:pt x="10562" y="15995"/>
                </a:cubicBezTo>
                <a:lnTo>
                  <a:pt x="10562" y="15995"/>
                </a:lnTo>
                <a:close/>
                <a:moveTo>
                  <a:pt x="10424" y="16008"/>
                </a:moveTo>
                <a:cubicBezTo>
                  <a:pt x="10424" y="16005"/>
                  <a:pt x="10428" y="16001"/>
                  <a:pt x="10428" y="16001"/>
                </a:cubicBezTo>
                <a:cubicBezTo>
                  <a:pt x="10424" y="15998"/>
                  <a:pt x="10420" y="15998"/>
                  <a:pt x="10420" y="15998"/>
                </a:cubicBezTo>
                <a:cubicBezTo>
                  <a:pt x="10420" y="15998"/>
                  <a:pt x="10420" y="16001"/>
                  <a:pt x="10415" y="16005"/>
                </a:cubicBezTo>
                <a:cubicBezTo>
                  <a:pt x="10420" y="16008"/>
                  <a:pt x="10420" y="16008"/>
                  <a:pt x="10424" y="16008"/>
                </a:cubicBezTo>
                <a:close/>
                <a:moveTo>
                  <a:pt x="10123" y="15995"/>
                </a:moveTo>
                <a:cubicBezTo>
                  <a:pt x="10110" y="15995"/>
                  <a:pt x="10101" y="15995"/>
                  <a:pt x="10089" y="15992"/>
                </a:cubicBezTo>
                <a:lnTo>
                  <a:pt x="10089" y="15989"/>
                </a:lnTo>
                <a:cubicBezTo>
                  <a:pt x="10089" y="16005"/>
                  <a:pt x="10089" y="16021"/>
                  <a:pt x="10089" y="16034"/>
                </a:cubicBezTo>
                <a:cubicBezTo>
                  <a:pt x="10089" y="16034"/>
                  <a:pt x="10084" y="16034"/>
                  <a:pt x="10084" y="16034"/>
                </a:cubicBezTo>
                <a:cubicBezTo>
                  <a:pt x="10101" y="16021"/>
                  <a:pt x="10110" y="16008"/>
                  <a:pt x="10123" y="15995"/>
                </a:cubicBezTo>
                <a:cubicBezTo>
                  <a:pt x="10123" y="15992"/>
                  <a:pt x="10123" y="15995"/>
                  <a:pt x="10123" y="15995"/>
                </a:cubicBezTo>
                <a:close/>
                <a:moveTo>
                  <a:pt x="9203" y="15995"/>
                </a:moveTo>
                <a:cubicBezTo>
                  <a:pt x="9203" y="16008"/>
                  <a:pt x="9207" y="16021"/>
                  <a:pt x="9207" y="16034"/>
                </a:cubicBezTo>
                <a:lnTo>
                  <a:pt x="9207" y="16034"/>
                </a:lnTo>
                <a:cubicBezTo>
                  <a:pt x="9203" y="16021"/>
                  <a:pt x="9203" y="16008"/>
                  <a:pt x="9203" y="15995"/>
                </a:cubicBezTo>
                <a:cubicBezTo>
                  <a:pt x="9203" y="15995"/>
                  <a:pt x="9203" y="15995"/>
                  <a:pt x="9203" y="15995"/>
                </a:cubicBezTo>
                <a:close/>
                <a:moveTo>
                  <a:pt x="9082" y="16040"/>
                </a:moveTo>
                <a:cubicBezTo>
                  <a:pt x="9074" y="16037"/>
                  <a:pt x="9065" y="16037"/>
                  <a:pt x="9052" y="16034"/>
                </a:cubicBezTo>
                <a:cubicBezTo>
                  <a:pt x="9052" y="16034"/>
                  <a:pt x="9052" y="16034"/>
                  <a:pt x="9052" y="16034"/>
                </a:cubicBezTo>
                <a:cubicBezTo>
                  <a:pt x="9065" y="16037"/>
                  <a:pt x="9074" y="16037"/>
                  <a:pt x="9082" y="16040"/>
                </a:cubicBezTo>
                <a:cubicBezTo>
                  <a:pt x="9078" y="16040"/>
                  <a:pt x="9082" y="16040"/>
                  <a:pt x="9082" y="16040"/>
                </a:cubicBezTo>
                <a:close/>
                <a:moveTo>
                  <a:pt x="8794" y="16040"/>
                </a:moveTo>
                <a:cubicBezTo>
                  <a:pt x="8798" y="16037"/>
                  <a:pt x="8798" y="16030"/>
                  <a:pt x="8803" y="16027"/>
                </a:cubicBezTo>
                <a:cubicBezTo>
                  <a:pt x="8798" y="16030"/>
                  <a:pt x="8794" y="16034"/>
                  <a:pt x="8794" y="16040"/>
                </a:cubicBezTo>
                <a:cubicBezTo>
                  <a:pt x="8794" y="16037"/>
                  <a:pt x="8794" y="16040"/>
                  <a:pt x="8794" y="16040"/>
                </a:cubicBezTo>
                <a:close/>
                <a:moveTo>
                  <a:pt x="8665" y="16008"/>
                </a:moveTo>
                <a:lnTo>
                  <a:pt x="8657" y="16008"/>
                </a:lnTo>
                <a:lnTo>
                  <a:pt x="8661" y="16014"/>
                </a:lnTo>
                <a:lnTo>
                  <a:pt x="8665" y="16008"/>
                </a:lnTo>
                <a:close/>
                <a:moveTo>
                  <a:pt x="8407" y="16034"/>
                </a:moveTo>
                <a:cubicBezTo>
                  <a:pt x="8407" y="16018"/>
                  <a:pt x="8403" y="16005"/>
                  <a:pt x="8403" y="15989"/>
                </a:cubicBezTo>
                <a:cubicBezTo>
                  <a:pt x="8403" y="15989"/>
                  <a:pt x="8403" y="15989"/>
                  <a:pt x="8403" y="15989"/>
                </a:cubicBezTo>
                <a:cubicBezTo>
                  <a:pt x="8403" y="16005"/>
                  <a:pt x="8407" y="16018"/>
                  <a:pt x="8407" y="16034"/>
                </a:cubicBezTo>
                <a:lnTo>
                  <a:pt x="8407" y="16034"/>
                </a:lnTo>
                <a:close/>
                <a:moveTo>
                  <a:pt x="8089" y="16030"/>
                </a:moveTo>
                <a:cubicBezTo>
                  <a:pt x="8089" y="16030"/>
                  <a:pt x="8089" y="16030"/>
                  <a:pt x="8089" y="16030"/>
                </a:cubicBezTo>
                <a:cubicBezTo>
                  <a:pt x="8089" y="16030"/>
                  <a:pt x="8089" y="16030"/>
                  <a:pt x="8089" y="16030"/>
                </a:cubicBezTo>
                <a:close/>
                <a:moveTo>
                  <a:pt x="7822" y="16040"/>
                </a:moveTo>
                <a:lnTo>
                  <a:pt x="7822" y="16030"/>
                </a:lnTo>
                <a:cubicBezTo>
                  <a:pt x="7822" y="16030"/>
                  <a:pt x="7818" y="16037"/>
                  <a:pt x="7822" y="16040"/>
                </a:cubicBezTo>
                <a:cubicBezTo>
                  <a:pt x="7822" y="16037"/>
                  <a:pt x="7822" y="16040"/>
                  <a:pt x="7822" y="16040"/>
                </a:cubicBezTo>
                <a:close/>
                <a:moveTo>
                  <a:pt x="6072" y="16034"/>
                </a:moveTo>
                <a:cubicBezTo>
                  <a:pt x="6081" y="16034"/>
                  <a:pt x="6094" y="16034"/>
                  <a:pt x="6102" y="16034"/>
                </a:cubicBezTo>
                <a:cubicBezTo>
                  <a:pt x="6102" y="16034"/>
                  <a:pt x="6102" y="16037"/>
                  <a:pt x="6102" y="16037"/>
                </a:cubicBezTo>
                <a:cubicBezTo>
                  <a:pt x="6098" y="16030"/>
                  <a:pt x="6089" y="16027"/>
                  <a:pt x="6085" y="16021"/>
                </a:cubicBezTo>
                <a:cubicBezTo>
                  <a:pt x="6081" y="16024"/>
                  <a:pt x="6076" y="16030"/>
                  <a:pt x="6072" y="16034"/>
                </a:cubicBezTo>
                <a:cubicBezTo>
                  <a:pt x="6076" y="16037"/>
                  <a:pt x="6072" y="16034"/>
                  <a:pt x="6072" y="16034"/>
                </a:cubicBezTo>
                <a:close/>
                <a:moveTo>
                  <a:pt x="9912" y="15969"/>
                </a:moveTo>
                <a:cubicBezTo>
                  <a:pt x="9891" y="15976"/>
                  <a:pt x="9869" y="15982"/>
                  <a:pt x="9852" y="15989"/>
                </a:cubicBezTo>
                <a:cubicBezTo>
                  <a:pt x="9852" y="15989"/>
                  <a:pt x="9852" y="15989"/>
                  <a:pt x="9852" y="15989"/>
                </a:cubicBezTo>
                <a:cubicBezTo>
                  <a:pt x="9874" y="15989"/>
                  <a:pt x="9895" y="15992"/>
                  <a:pt x="9917" y="15992"/>
                </a:cubicBezTo>
                <a:cubicBezTo>
                  <a:pt x="9917" y="15992"/>
                  <a:pt x="9917" y="15995"/>
                  <a:pt x="9917" y="15992"/>
                </a:cubicBezTo>
                <a:cubicBezTo>
                  <a:pt x="9912" y="15985"/>
                  <a:pt x="9912" y="15976"/>
                  <a:pt x="9912" y="15969"/>
                </a:cubicBezTo>
                <a:lnTo>
                  <a:pt x="9912" y="15969"/>
                </a:lnTo>
                <a:close/>
                <a:moveTo>
                  <a:pt x="8730" y="16008"/>
                </a:moveTo>
                <a:cubicBezTo>
                  <a:pt x="8743" y="15995"/>
                  <a:pt x="8755" y="15982"/>
                  <a:pt x="8768" y="15973"/>
                </a:cubicBezTo>
                <a:lnTo>
                  <a:pt x="8768" y="15973"/>
                </a:lnTo>
                <a:cubicBezTo>
                  <a:pt x="8751" y="15982"/>
                  <a:pt x="8738" y="15995"/>
                  <a:pt x="8730" y="16008"/>
                </a:cubicBezTo>
                <a:cubicBezTo>
                  <a:pt x="8725" y="16008"/>
                  <a:pt x="8730" y="16008"/>
                  <a:pt x="8730" y="16008"/>
                </a:cubicBezTo>
                <a:close/>
                <a:moveTo>
                  <a:pt x="13641" y="15944"/>
                </a:moveTo>
                <a:cubicBezTo>
                  <a:pt x="13649" y="15960"/>
                  <a:pt x="13658" y="15973"/>
                  <a:pt x="13666" y="15989"/>
                </a:cubicBezTo>
                <a:lnTo>
                  <a:pt x="13666" y="15992"/>
                </a:lnTo>
                <a:cubicBezTo>
                  <a:pt x="13666" y="15976"/>
                  <a:pt x="13666" y="15963"/>
                  <a:pt x="13666" y="15947"/>
                </a:cubicBezTo>
                <a:cubicBezTo>
                  <a:pt x="13666" y="15947"/>
                  <a:pt x="13671" y="15950"/>
                  <a:pt x="13671" y="15950"/>
                </a:cubicBezTo>
                <a:cubicBezTo>
                  <a:pt x="13658" y="15950"/>
                  <a:pt x="13649" y="15947"/>
                  <a:pt x="13641" y="15944"/>
                </a:cubicBezTo>
                <a:lnTo>
                  <a:pt x="13641" y="15944"/>
                </a:lnTo>
                <a:close/>
                <a:moveTo>
                  <a:pt x="12015" y="15995"/>
                </a:moveTo>
                <a:cubicBezTo>
                  <a:pt x="12015" y="15992"/>
                  <a:pt x="12019" y="15992"/>
                  <a:pt x="12019" y="15989"/>
                </a:cubicBezTo>
                <a:cubicBezTo>
                  <a:pt x="12019" y="15989"/>
                  <a:pt x="12015" y="15992"/>
                  <a:pt x="12015" y="15995"/>
                </a:cubicBezTo>
                <a:cubicBezTo>
                  <a:pt x="12015" y="15995"/>
                  <a:pt x="12015" y="15995"/>
                  <a:pt x="12015" y="15995"/>
                </a:cubicBezTo>
                <a:close/>
                <a:moveTo>
                  <a:pt x="11628" y="15947"/>
                </a:moveTo>
                <a:cubicBezTo>
                  <a:pt x="11628" y="15950"/>
                  <a:pt x="11632" y="15950"/>
                  <a:pt x="11632" y="15953"/>
                </a:cubicBezTo>
                <a:cubicBezTo>
                  <a:pt x="11632" y="15950"/>
                  <a:pt x="11632" y="15950"/>
                  <a:pt x="11628" y="15947"/>
                </a:cubicBezTo>
                <a:lnTo>
                  <a:pt x="11628" y="15947"/>
                </a:lnTo>
                <a:close/>
                <a:moveTo>
                  <a:pt x="11009" y="15989"/>
                </a:moveTo>
                <a:cubicBezTo>
                  <a:pt x="11009" y="15976"/>
                  <a:pt x="11009" y="15960"/>
                  <a:pt x="11009" y="15947"/>
                </a:cubicBezTo>
                <a:cubicBezTo>
                  <a:pt x="11009" y="15947"/>
                  <a:pt x="11009" y="15947"/>
                  <a:pt x="11009" y="15947"/>
                </a:cubicBezTo>
                <a:cubicBezTo>
                  <a:pt x="11004" y="15963"/>
                  <a:pt x="11004" y="15976"/>
                  <a:pt x="11009" y="15989"/>
                </a:cubicBezTo>
                <a:lnTo>
                  <a:pt x="11009" y="15989"/>
                </a:lnTo>
                <a:close/>
                <a:moveTo>
                  <a:pt x="10746" y="15944"/>
                </a:moveTo>
                <a:cubicBezTo>
                  <a:pt x="10746" y="15947"/>
                  <a:pt x="10751" y="15947"/>
                  <a:pt x="10751" y="15950"/>
                </a:cubicBezTo>
                <a:cubicBezTo>
                  <a:pt x="10751" y="15947"/>
                  <a:pt x="10751" y="15947"/>
                  <a:pt x="10746" y="15944"/>
                </a:cubicBezTo>
                <a:lnTo>
                  <a:pt x="10746" y="15944"/>
                </a:lnTo>
                <a:close/>
                <a:moveTo>
                  <a:pt x="10562" y="15992"/>
                </a:moveTo>
                <a:cubicBezTo>
                  <a:pt x="10562" y="15995"/>
                  <a:pt x="10562" y="15995"/>
                  <a:pt x="10562" y="15992"/>
                </a:cubicBezTo>
                <a:cubicBezTo>
                  <a:pt x="10562" y="15995"/>
                  <a:pt x="10562" y="15992"/>
                  <a:pt x="10562" y="15992"/>
                </a:cubicBezTo>
                <a:close/>
                <a:moveTo>
                  <a:pt x="10420" y="15960"/>
                </a:moveTo>
                <a:lnTo>
                  <a:pt x="10420" y="15953"/>
                </a:lnTo>
                <a:lnTo>
                  <a:pt x="10407" y="15957"/>
                </a:lnTo>
                <a:lnTo>
                  <a:pt x="10420" y="15960"/>
                </a:lnTo>
                <a:close/>
                <a:moveTo>
                  <a:pt x="10329" y="15947"/>
                </a:moveTo>
                <a:cubicBezTo>
                  <a:pt x="10329" y="15960"/>
                  <a:pt x="10329" y="15976"/>
                  <a:pt x="10329" y="15989"/>
                </a:cubicBezTo>
                <a:lnTo>
                  <a:pt x="10329" y="15992"/>
                </a:lnTo>
                <a:cubicBezTo>
                  <a:pt x="10329" y="15976"/>
                  <a:pt x="10329" y="15963"/>
                  <a:pt x="10329" y="15947"/>
                </a:cubicBezTo>
                <a:lnTo>
                  <a:pt x="10329" y="15947"/>
                </a:lnTo>
                <a:close/>
                <a:moveTo>
                  <a:pt x="10299" y="15992"/>
                </a:moveTo>
                <a:cubicBezTo>
                  <a:pt x="10299" y="15976"/>
                  <a:pt x="10299" y="15960"/>
                  <a:pt x="10299" y="15947"/>
                </a:cubicBezTo>
                <a:cubicBezTo>
                  <a:pt x="10299" y="15947"/>
                  <a:pt x="10299" y="15950"/>
                  <a:pt x="10299" y="15950"/>
                </a:cubicBezTo>
                <a:cubicBezTo>
                  <a:pt x="10291" y="15950"/>
                  <a:pt x="10278" y="15950"/>
                  <a:pt x="10269" y="15950"/>
                </a:cubicBezTo>
                <a:cubicBezTo>
                  <a:pt x="10269" y="15950"/>
                  <a:pt x="10273" y="15947"/>
                  <a:pt x="10273" y="15947"/>
                </a:cubicBezTo>
                <a:cubicBezTo>
                  <a:pt x="10273" y="15963"/>
                  <a:pt x="10273" y="15976"/>
                  <a:pt x="10273" y="15992"/>
                </a:cubicBezTo>
                <a:cubicBezTo>
                  <a:pt x="10273" y="15992"/>
                  <a:pt x="10269" y="15989"/>
                  <a:pt x="10269" y="15989"/>
                </a:cubicBezTo>
                <a:cubicBezTo>
                  <a:pt x="10278" y="15989"/>
                  <a:pt x="10291" y="15989"/>
                  <a:pt x="10299" y="15992"/>
                </a:cubicBezTo>
                <a:lnTo>
                  <a:pt x="10299" y="15992"/>
                </a:lnTo>
                <a:close/>
                <a:moveTo>
                  <a:pt x="10157" y="15950"/>
                </a:moveTo>
                <a:cubicBezTo>
                  <a:pt x="10144" y="15950"/>
                  <a:pt x="10136" y="15947"/>
                  <a:pt x="10123" y="15947"/>
                </a:cubicBezTo>
                <a:lnTo>
                  <a:pt x="10123" y="15947"/>
                </a:lnTo>
                <a:cubicBezTo>
                  <a:pt x="10123" y="15963"/>
                  <a:pt x="10123" y="15979"/>
                  <a:pt x="10123" y="15995"/>
                </a:cubicBezTo>
                <a:cubicBezTo>
                  <a:pt x="10123" y="15995"/>
                  <a:pt x="10119" y="15995"/>
                  <a:pt x="10119" y="15992"/>
                </a:cubicBezTo>
                <a:cubicBezTo>
                  <a:pt x="10132" y="15979"/>
                  <a:pt x="10144" y="15963"/>
                  <a:pt x="10157" y="15950"/>
                </a:cubicBezTo>
                <a:cubicBezTo>
                  <a:pt x="10153" y="15950"/>
                  <a:pt x="10157" y="15950"/>
                  <a:pt x="10157" y="15950"/>
                </a:cubicBezTo>
                <a:close/>
                <a:moveTo>
                  <a:pt x="9676" y="15944"/>
                </a:moveTo>
                <a:cubicBezTo>
                  <a:pt x="9676" y="15944"/>
                  <a:pt x="9676" y="15944"/>
                  <a:pt x="9676" y="15944"/>
                </a:cubicBezTo>
                <a:cubicBezTo>
                  <a:pt x="9676" y="15944"/>
                  <a:pt x="9676" y="15944"/>
                  <a:pt x="9676" y="15944"/>
                </a:cubicBezTo>
                <a:close/>
                <a:moveTo>
                  <a:pt x="9203" y="15966"/>
                </a:moveTo>
                <a:lnTo>
                  <a:pt x="9211" y="15963"/>
                </a:lnTo>
                <a:cubicBezTo>
                  <a:pt x="9211" y="15963"/>
                  <a:pt x="9203" y="15966"/>
                  <a:pt x="9203" y="15966"/>
                </a:cubicBezTo>
                <a:cubicBezTo>
                  <a:pt x="9203" y="15966"/>
                  <a:pt x="9203" y="15966"/>
                  <a:pt x="9203" y="15966"/>
                </a:cubicBezTo>
                <a:close/>
                <a:moveTo>
                  <a:pt x="9151" y="15950"/>
                </a:moveTo>
                <a:cubicBezTo>
                  <a:pt x="9151" y="15950"/>
                  <a:pt x="9147" y="15950"/>
                  <a:pt x="9151" y="15950"/>
                </a:cubicBezTo>
                <a:lnTo>
                  <a:pt x="9151" y="15950"/>
                </a:lnTo>
                <a:close/>
                <a:moveTo>
                  <a:pt x="13641" y="15944"/>
                </a:moveTo>
                <a:cubicBezTo>
                  <a:pt x="13632" y="15941"/>
                  <a:pt x="13628" y="15941"/>
                  <a:pt x="13628" y="15941"/>
                </a:cubicBezTo>
                <a:cubicBezTo>
                  <a:pt x="13628" y="15941"/>
                  <a:pt x="13632" y="15944"/>
                  <a:pt x="13641" y="15944"/>
                </a:cubicBezTo>
                <a:cubicBezTo>
                  <a:pt x="13636" y="15947"/>
                  <a:pt x="13641" y="15944"/>
                  <a:pt x="13641" y="15944"/>
                </a:cubicBezTo>
                <a:close/>
                <a:moveTo>
                  <a:pt x="8932" y="15937"/>
                </a:moveTo>
                <a:lnTo>
                  <a:pt x="8940" y="15941"/>
                </a:lnTo>
                <a:lnTo>
                  <a:pt x="8940" y="15934"/>
                </a:lnTo>
                <a:lnTo>
                  <a:pt x="8932" y="15937"/>
                </a:lnTo>
                <a:close/>
                <a:moveTo>
                  <a:pt x="8764" y="15973"/>
                </a:moveTo>
                <a:cubicBezTo>
                  <a:pt x="8764" y="15969"/>
                  <a:pt x="8764" y="15966"/>
                  <a:pt x="8768" y="15963"/>
                </a:cubicBezTo>
                <a:cubicBezTo>
                  <a:pt x="8768" y="15966"/>
                  <a:pt x="8764" y="15969"/>
                  <a:pt x="8764" y="15973"/>
                </a:cubicBezTo>
                <a:cubicBezTo>
                  <a:pt x="8764" y="15973"/>
                  <a:pt x="8764" y="15973"/>
                  <a:pt x="8764" y="15973"/>
                </a:cubicBezTo>
                <a:close/>
                <a:moveTo>
                  <a:pt x="8614" y="15924"/>
                </a:moveTo>
                <a:cubicBezTo>
                  <a:pt x="8622" y="15928"/>
                  <a:pt x="8626" y="15934"/>
                  <a:pt x="8614" y="15924"/>
                </a:cubicBezTo>
                <a:cubicBezTo>
                  <a:pt x="8626" y="15934"/>
                  <a:pt x="8622" y="15931"/>
                  <a:pt x="8614" y="15924"/>
                </a:cubicBezTo>
                <a:cubicBezTo>
                  <a:pt x="8618" y="15924"/>
                  <a:pt x="8614" y="15924"/>
                  <a:pt x="8614" y="15924"/>
                </a:cubicBezTo>
                <a:close/>
                <a:moveTo>
                  <a:pt x="13666" y="15902"/>
                </a:moveTo>
                <a:cubicBezTo>
                  <a:pt x="13666" y="15918"/>
                  <a:pt x="13666" y="15931"/>
                  <a:pt x="13666" y="15947"/>
                </a:cubicBezTo>
                <a:cubicBezTo>
                  <a:pt x="13666" y="15947"/>
                  <a:pt x="13662" y="15944"/>
                  <a:pt x="13662" y="15944"/>
                </a:cubicBezTo>
                <a:cubicBezTo>
                  <a:pt x="13671" y="15944"/>
                  <a:pt x="13684" y="15944"/>
                  <a:pt x="13692" y="15947"/>
                </a:cubicBezTo>
                <a:cubicBezTo>
                  <a:pt x="13692" y="15931"/>
                  <a:pt x="13692" y="15915"/>
                  <a:pt x="13692" y="15902"/>
                </a:cubicBezTo>
                <a:cubicBezTo>
                  <a:pt x="13692" y="15902"/>
                  <a:pt x="13696" y="15902"/>
                  <a:pt x="13696" y="15902"/>
                </a:cubicBezTo>
                <a:cubicBezTo>
                  <a:pt x="13688" y="15905"/>
                  <a:pt x="13675" y="15905"/>
                  <a:pt x="13666" y="15902"/>
                </a:cubicBezTo>
                <a:cubicBezTo>
                  <a:pt x="13666" y="15905"/>
                  <a:pt x="13666" y="15902"/>
                  <a:pt x="13666" y="15902"/>
                </a:cubicBezTo>
                <a:close/>
                <a:moveTo>
                  <a:pt x="11662" y="15902"/>
                </a:moveTo>
                <a:lnTo>
                  <a:pt x="11671" y="15908"/>
                </a:lnTo>
                <a:lnTo>
                  <a:pt x="11662" y="15902"/>
                </a:lnTo>
                <a:lnTo>
                  <a:pt x="11662" y="15902"/>
                </a:lnTo>
                <a:close/>
                <a:moveTo>
                  <a:pt x="10153" y="15902"/>
                </a:moveTo>
                <a:cubicBezTo>
                  <a:pt x="10153" y="15918"/>
                  <a:pt x="10153" y="15934"/>
                  <a:pt x="10153" y="15947"/>
                </a:cubicBezTo>
                <a:cubicBezTo>
                  <a:pt x="10153" y="15947"/>
                  <a:pt x="10153" y="15947"/>
                  <a:pt x="10157" y="15950"/>
                </a:cubicBezTo>
                <a:cubicBezTo>
                  <a:pt x="10153" y="15934"/>
                  <a:pt x="10153" y="15918"/>
                  <a:pt x="10153" y="15902"/>
                </a:cubicBezTo>
                <a:lnTo>
                  <a:pt x="10153" y="15902"/>
                </a:lnTo>
                <a:close/>
                <a:moveTo>
                  <a:pt x="10007" y="15944"/>
                </a:moveTo>
                <a:cubicBezTo>
                  <a:pt x="9994" y="15931"/>
                  <a:pt x="9985" y="15915"/>
                  <a:pt x="9972" y="15902"/>
                </a:cubicBezTo>
                <a:cubicBezTo>
                  <a:pt x="9972" y="15902"/>
                  <a:pt x="9972" y="15902"/>
                  <a:pt x="9972" y="15902"/>
                </a:cubicBezTo>
                <a:cubicBezTo>
                  <a:pt x="9985" y="15915"/>
                  <a:pt x="9998" y="15931"/>
                  <a:pt x="10007" y="15944"/>
                </a:cubicBezTo>
                <a:cubicBezTo>
                  <a:pt x="10007" y="15944"/>
                  <a:pt x="10007" y="15944"/>
                  <a:pt x="10007" y="15944"/>
                </a:cubicBezTo>
                <a:close/>
                <a:moveTo>
                  <a:pt x="9478" y="15902"/>
                </a:moveTo>
                <a:cubicBezTo>
                  <a:pt x="9478" y="15918"/>
                  <a:pt x="9474" y="15931"/>
                  <a:pt x="9474" y="15947"/>
                </a:cubicBezTo>
                <a:cubicBezTo>
                  <a:pt x="9474" y="15947"/>
                  <a:pt x="9474" y="15947"/>
                  <a:pt x="9474" y="15947"/>
                </a:cubicBezTo>
                <a:cubicBezTo>
                  <a:pt x="9482" y="15934"/>
                  <a:pt x="9495" y="15918"/>
                  <a:pt x="9504" y="15905"/>
                </a:cubicBezTo>
                <a:lnTo>
                  <a:pt x="9508" y="15908"/>
                </a:lnTo>
                <a:cubicBezTo>
                  <a:pt x="9491" y="15905"/>
                  <a:pt x="9482" y="15905"/>
                  <a:pt x="9478" y="15902"/>
                </a:cubicBezTo>
                <a:cubicBezTo>
                  <a:pt x="9474" y="15902"/>
                  <a:pt x="9478" y="15902"/>
                  <a:pt x="9478" y="15902"/>
                </a:cubicBezTo>
                <a:close/>
                <a:moveTo>
                  <a:pt x="8493" y="15902"/>
                </a:moveTo>
                <a:cubicBezTo>
                  <a:pt x="8489" y="15905"/>
                  <a:pt x="8485" y="15908"/>
                  <a:pt x="8480" y="15912"/>
                </a:cubicBezTo>
                <a:cubicBezTo>
                  <a:pt x="8485" y="15908"/>
                  <a:pt x="8489" y="15905"/>
                  <a:pt x="8493" y="15902"/>
                </a:cubicBezTo>
                <a:cubicBezTo>
                  <a:pt x="8493" y="15902"/>
                  <a:pt x="8493" y="15902"/>
                  <a:pt x="8493" y="15902"/>
                </a:cubicBezTo>
                <a:close/>
                <a:moveTo>
                  <a:pt x="7818" y="15950"/>
                </a:moveTo>
                <a:cubicBezTo>
                  <a:pt x="7814" y="15947"/>
                  <a:pt x="7809" y="15941"/>
                  <a:pt x="7801" y="15937"/>
                </a:cubicBezTo>
                <a:cubicBezTo>
                  <a:pt x="7805" y="15941"/>
                  <a:pt x="7809" y="15947"/>
                  <a:pt x="7818" y="15950"/>
                </a:cubicBezTo>
                <a:cubicBezTo>
                  <a:pt x="7814" y="15950"/>
                  <a:pt x="7818" y="15950"/>
                  <a:pt x="7818" y="15950"/>
                </a:cubicBezTo>
                <a:close/>
                <a:moveTo>
                  <a:pt x="13460" y="15902"/>
                </a:moveTo>
                <a:cubicBezTo>
                  <a:pt x="13443" y="15896"/>
                  <a:pt x="13421" y="15889"/>
                  <a:pt x="13404" y="15883"/>
                </a:cubicBezTo>
                <a:lnTo>
                  <a:pt x="13404" y="15883"/>
                </a:lnTo>
                <a:cubicBezTo>
                  <a:pt x="13417" y="15889"/>
                  <a:pt x="13438" y="15896"/>
                  <a:pt x="13460" y="15902"/>
                </a:cubicBezTo>
                <a:lnTo>
                  <a:pt x="13460" y="15902"/>
                </a:lnTo>
                <a:close/>
                <a:moveTo>
                  <a:pt x="11662" y="15902"/>
                </a:moveTo>
                <a:cubicBezTo>
                  <a:pt x="11658" y="15902"/>
                  <a:pt x="11654" y="15899"/>
                  <a:pt x="11654" y="15899"/>
                </a:cubicBezTo>
                <a:cubicBezTo>
                  <a:pt x="11654" y="15899"/>
                  <a:pt x="11658" y="15899"/>
                  <a:pt x="11662" y="15902"/>
                </a:cubicBezTo>
                <a:cubicBezTo>
                  <a:pt x="11662" y="15902"/>
                  <a:pt x="11662" y="15902"/>
                  <a:pt x="11662" y="15902"/>
                </a:cubicBezTo>
                <a:close/>
                <a:moveTo>
                  <a:pt x="10153" y="15902"/>
                </a:moveTo>
                <a:cubicBezTo>
                  <a:pt x="10149" y="15899"/>
                  <a:pt x="10140" y="15896"/>
                  <a:pt x="10136" y="15896"/>
                </a:cubicBezTo>
                <a:cubicBezTo>
                  <a:pt x="10140" y="15896"/>
                  <a:pt x="10144" y="15899"/>
                  <a:pt x="10153" y="15902"/>
                </a:cubicBezTo>
                <a:cubicBezTo>
                  <a:pt x="10153" y="15902"/>
                  <a:pt x="10153" y="15902"/>
                  <a:pt x="10153" y="15902"/>
                </a:cubicBezTo>
                <a:close/>
                <a:moveTo>
                  <a:pt x="11392" y="15860"/>
                </a:moveTo>
                <a:cubicBezTo>
                  <a:pt x="11392" y="15873"/>
                  <a:pt x="11392" y="15889"/>
                  <a:pt x="11392" y="15902"/>
                </a:cubicBezTo>
                <a:lnTo>
                  <a:pt x="11396" y="15905"/>
                </a:lnTo>
                <a:cubicBezTo>
                  <a:pt x="11392" y="15889"/>
                  <a:pt x="11392" y="15873"/>
                  <a:pt x="11392" y="15860"/>
                </a:cubicBezTo>
                <a:lnTo>
                  <a:pt x="11392" y="15860"/>
                </a:lnTo>
                <a:close/>
                <a:moveTo>
                  <a:pt x="10239" y="15905"/>
                </a:moveTo>
                <a:cubicBezTo>
                  <a:pt x="10243" y="15905"/>
                  <a:pt x="10243" y="15905"/>
                  <a:pt x="10239" y="15905"/>
                </a:cubicBezTo>
                <a:cubicBezTo>
                  <a:pt x="10243" y="15908"/>
                  <a:pt x="10239" y="15905"/>
                  <a:pt x="10239" y="15905"/>
                </a:cubicBezTo>
                <a:close/>
                <a:moveTo>
                  <a:pt x="9736" y="15854"/>
                </a:moveTo>
                <a:cubicBezTo>
                  <a:pt x="9727" y="15870"/>
                  <a:pt x="9719" y="15886"/>
                  <a:pt x="9710" y="15902"/>
                </a:cubicBezTo>
                <a:cubicBezTo>
                  <a:pt x="9710" y="15902"/>
                  <a:pt x="9714" y="15905"/>
                  <a:pt x="9714" y="15905"/>
                </a:cubicBezTo>
                <a:cubicBezTo>
                  <a:pt x="9719" y="15889"/>
                  <a:pt x="9727" y="15873"/>
                  <a:pt x="9736" y="15854"/>
                </a:cubicBezTo>
                <a:cubicBezTo>
                  <a:pt x="9736" y="15857"/>
                  <a:pt x="9736" y="15854"/>
                  <a:pt x="9736" y="15854"/>
                </a:cubicBezTo>
                <a:close/>
                <a:moveTo>
                  <a:pt x="8794" y="15857"/>
                </a:moveTo>
                <a:cubicBezTo>
                  <a:pt x="8794" y="15854"/>
                  <a:pt x="8794" y="15854"/>
                  <a:pt x="8794" y="15857"/>
                </a:cubicBezTo>
                <a:cubicBezTo>
                  <a:pt x="8794" y="15854"/>
                  <a:pt x="8794" y="15857"/>
                  <a:pt x="8794" y="15857"/>
                </a:cubicBezTo>
                <a:close/>
                <a:moveTo>
                  <a:pt x="8648" y="15857"/>
                </a:moveTo>
                <a:cubicBezTo>
                  <a:pt x="8648" y="15860"/>
                  <a:pt x="8648" y="15863"/>
                  <a:pt x="8652" y="15867"/>
                </a:cubicBezTo>
                <a:cubicBezTo>
                  <a:pt x="8648" y="15860"/>
                  <a:pt x="8648" y="15857"/>
                  <a:pt x="8648" y="15857"/>
                </a:cubicBezTo>
                <a:cubicBezTo>
                  <a:pt x="8648" y="15854"/>
                  <a:pt x="8648" y="15857"/>
                  <a:pt x="8648" y="15857"/>
                </a:cubicBezTo>
                <a:close/>
                <a:moveTo>
                  <a:pt x="8528" y="15902"/>
                </a:moveTo>
                <a:cubicBezTo>
                  <a:pt x="8515" y="15902"/>
                  <a:pt x="8506" y="15902"/>
                  <a:pt x="8493" y="15902"/>
                </a:cubicBezTo>
                <a:cubicBezTo>
                  <a:pt x="8493" y="15902"/>
                  <a:pt x="8493" y="15902"/>
                  <a:pt x="8493" y="15902"/>
                </a:cubicBezTo>
                <a:cubicBezTo>
                  <a:pt x="8506" y="15902"/>
                  <a:pt x="8515" y="15902"/>
                  <a:pt x="8528" y="15902"/>
                </a:cubicBezTo>
                <a:lnTo>
                  <a:pt x="8528" y="15902"/>
                </a:lnTo>
                <a:close/>
                <a:moveTo>
                  <a:pt x="8403" y="15854"/>
                </a:moveTo>
                <a:cubicBezTo>
                  <a:pt x="8403" y="15857"/>
                  <a:pt x="8399" y="15857"/>
                  <a:pt x="8399" y="15860"/>
                </a:cubicBezTo>
                <a:cubicBezTo>
                  <a:pt x="8399" y="15860"/>
                  <a:pt x="8403" y="15857"/>
                  <a:pt x="8403" y="15854"/>
                </a:cubicBezTo>
                <a:cubicBezTo>
                  <a:pt x="8403" y="15857"/>
                  <a:pt x="8403" y="15854"/>
                  <a:pt x="8403" y="15854"/>
                </a:cubicBezTo>
                <a:close/>
                <a:moveTo>
                  <a:pt x="7612" y="15902"/>
                </a:moveTo>
                <a:cubicBezTo>
                  <a:pt x="7620" y="15902"/>
                  <a:pt x="7633" y="15902"/>
                  <a:pt x="7642" y="15902"/>
                </a:cubicBezTo>
                <a:cubicBezTo>
                  <a:pt x="7642" y="15902"/>
                  <a:pt x="7637" y="15905"/>
                  <a:pt x="7637" y="15905"/>
                </a:cubicBezTo>
                <a:cubicBezTo>
                  <a:pt x="7633" y="15896"/>
                  <a:pt x="7629" y="15886"/>
                  <a:pt x="7625" y="15873"/>
                </a:cubicBezTo>
                <a:cubicBezTo>
                  <a:pt x="7620" y="15886"/>
                  <a:pt x="7616" y="15896"/>
                  <a:pt x="7612" y="15902"/>
                </a:cubicBezTo>
                <a:lnTo>
                  <a:pt x="7612" y="15902"/>
                </a:lnTo>
                <a:close/>
                <a:moveTo>
                  <a:pt x="12634" y="15838"/>
                </a:moveTo>
                <a:cubicBezTo>
                  <a:pt x="12613" y="15844"/>
                  <a:pt x="12591" y="15847"/>
                  <a:pt x="12570" y="15854"/>
                </a:cubicBezTo>
                <a:cubicBezTo>
                  <a:pt x="12570" y="15854"/>
                  <a:pt x="12570" y="15857"/>
                  <a:pt x="12570" y="15857"/>
                </a:cubicBezTo>
                <a:cubicBezTo>
                  <a:pt x="12591" y="15851"/>
                  <a:pt x="12608" y="15844"/>
                  <a:pt x="12634" y="15838"/>
                </a:cubicBezTo>
                <a:lnTo>
                  <a:pt x="12634" y="15838"/>
                </a:lnTo>
                <a:close/>
                <a:moveTo>
                  <a:pt x="10028" y="15841"/>
                </a:moveTo>
                <a:cubicBezTo>
                  <a:pt x="10037" y="15844"/>
                  <a:pt x="10041" y="15844"/>
                  <a:pt x="10050" y="15847"/>
                </a:cubicBezTo>
                <a:cubicBezTo>
                  <a:pt x="10046" y="15844"/>
                  <a:pt x="10037" y="15841"/>
                  <a:pt x="10028" y="15841"/>
                </a:cubicBezTo>
                <a:cubicBezTo>
                  <a:pt x="10033" y="15838"/>
                  <a:pt x="10028" y="15841"/>
                  <a:pt x="10028" y="15841"/>
                </a:cubicBezTo>
                <a:close/>
                <a:moveTo>
                  <a:pt x="9121" y="15838"/>
                </a:moveTo>
                <a:cubicBezTo>
                  <a:pt x="9100" y="15838"/>
                  <a:pt x="9078" y="15838"/>
                  <a:pt x="9057" y="15838"/>
                </a:cubicBezTo>
                <a:cubicBezTo>
                  <a:pt x="9057" y="15838"/>
                  <a:pt x="9057" y="15841"/>
                  <a:pt x="9052" y="15841"/>
                </a:cubicBezTo>
                <a:cubicBezTo>
                  <a:pt x="9078" y="15841"/>
                  <a:pt x="9100" y="15841"/>
                  <a:pt x="9121" y="15838"/>
                </a:cubicBezTo>
                <a:cubicBezTo>
                  <a:pt x="9121" y="15841"/>
                  <a:pt x="9121" y="15838"/>
                  <a:pt x="9121" y="15838"/>
                </a:cubicBezTo>
                <a:close/>
                <a:moveTo>
                  <a:pt x="8910" y="15838"/>
                </a:moveTo>
                <a:cubicBezTo>
                  <a:pt x="8906" y="15844"/>
                  <a:pt x="8902" y="15851"/>
                  <a:pt x="8906" y="15841"/>
                </a:cubicBezTo>
                <a:cubicBezTo>
                  <a:pt x="8902" y="15847"/>
                  <a:pt x="8906" y="15844"/>
                  <a:pt x="8910" y="15838"/>
                </a:cubicBezTo>
                <a:cubicBezTo>
                  <a:pt x="8915" y="15841"/>
                  <a:pt x="8910" y="15838"/>
                  <a:pt x="8910" y="15838"/>
                </a:cubicBezTo>
                <a:close/>
                <a:moveTo>
                  <a:pt x="11779" y="15819"/>
                </a:moveTo>
                <a:cubicBezTo>
                  <a:pt x="11770" y="15819"/>
                  <a:pt x="11757" y="15815"/>
                  <a:pt x="11748" y="15815"/>
                </a:cubicBezTo>
                <a:cubicBezTo>
                  <a:pt x="11748" y="15815"/>
                  <a:pt x="11748" y="15815"/>
                  <a:pt x="11748" y="15815"/>
                </a:cubicBezTo>
                <a:cubicBezTo>
                  <a:pt x="11748" y="15831"/>
                  <a:pt x="11753" y="15847"/>
                  <a:pt x="11753" y="15863"/>
                </a:cubicBezTo>
                <a:lnTo>
                  <a:pt x="11753" y="15863"/>
                </a:lnTo>
                <a:cubicBezTo>
                  <a:pt x="11761" y="15847"/>
                  <a:pt x="11770" y="15831"/>
                  <a:pt x="11779" y="15819"/>
                </a:cubicBezTo>
                <a:cubicBezTo>
                  <a:pt x="11779" y="15819"/>
                  <a:pt x="11779" y="15819"/>
                  <a:pt x="11779" y="15819"/>
                </a:cubicBezTo>
                <a:close/>
                <a:moveTo>
                  <a:pt x="9590" y="15857"/>
                </a:moveTo>
                <a:cubicBezTo>
                  <a:pt x="9590" y="15841"/>
                  <a:pt x="9590" y="15828"/>
                  <a:pt x="9594" y="15812"/>
                </a:cubicBezTo>
                <a:lnTo>
                  <a:pt x="9594" y="15812"/>
                </a:lnTo>
                <a:cubicBezTo>
                  <a:pt x="9590" y="15828"/>
                  <a:pt x="9590" y="15844"/>
                  <a:pt x="9590" y="15857"/>
                </a:cubicBezTo>
                <a:lnTo>
                  <a:pt x="9590" y="15857"/>
                </a:lnTo>
                <a:close/>
                <a:moveTo>
                  <a:pt x="9560" y="15815"/>
                </a:moveTo>
                <a:cubicBezTo>
                  <a:pt x="9542" y="15815"/>
                  <a:pt x="9521" y="15815"/>
                  <a:pt x="9504" y="15815"/>
                </a:cubicBezTo>
                <a:cubicBezTo>
                  <a:pt x="9504" y="15815"/>
                  <a:pt x="9499" y="15815"/>
                  <a:pt x="9499" y="15815"/>
                </a:cubicBezTo>
                <a:cubicBezTo>
                  <a:pt x="9521" y="15815"/>
                  <a:pt x="9542" y="15815"/>
                  <a:pt x="9560" y="15815"/>
                </a:cubicBezTo>
                <a:lnTo>
                  <a:pt x="9560" y="15815"/>
                </a:lnTo>
                <a:close/>
                <a:moveTo>
                  <a:pt x="9418" y="15819"/>
                </a:moveTo>
                <a:cubicBezTo>
                  <a:pt x="9409" y="15831"/>
                  <a:pt x="9396" y="15847"/>
                  <a:pt x="9388" y="15860"/>
                </a:cubicBezTo>
                <a:lnTo>
                  <a:pt x="9388" y="15857"/>
                </a:lnTo>
                <a:lnTo>
                  <a:pt x="9400" y="15857"/>
                </a:lnTo>
                <a:lnTo>
                  <a:pt x="9413" y="15860"/>
                </a:lnTo>
                <a:cubicBezTo>
                  <a:pt x="9413" y="15860"/>
                  <a:pt x="9413" y="15860"/>
                  <a:pt x="9413" y="15860"/>
                </a:cubicBezTo>
                <a:cubicBezTo>
                  <a:pt x="9409" y="15847"/>
                  <a:pt x="9413" y="15831"/>
                  <a:pt x="9418" y="15819"/>
                </a:cubicBezTo>
                <a:cubicBezTo>
                  <a:pt x="9413" y="15819"/>
                  <a:pt x="9418" y="15819"/>
                  <a:pt x="9418" y="15819"/>
                </a:cubicBezTo>
                <a:close/>
                <a:moveTo>
                  <a:pt x="9353" y="15857"/>
                </a:moveTo>
                <a:cubicBezTo>
                  <a:pt x="9353" y="15857"/>
                  <a:pt x="9353" y="15857"/>
                  <a:pt x="9353" y="15857"/>
                </a:cubicBezTo>
                <a:cubicBezTo>
                  <a:pt x="9353" y="15860"/>
                  <a:pt x="9353" y="15857"/>
                  <a:pt x="9353" y="15857"/>
                </a:cubicBezTo>
                <a:close/>
                <a:moveTo>
                  <a:pt x="18508" y="4922"/>
                </a:moveTo>
                <a:cubicBezTo>
                  <a:pt x="18500" y="4922"/>
                  <a:pt x="18491" y="4919"/>
                  <a:pt x="18483" y="4919"/>
                </a:cubicBezTo>
                <a:cubicBezTo>
                  <a:pt x="18491" y="4922"/>
                  <a:pt x="18500" y="4922"/>
                  <a:pt x="18508" y="4922"/>
                </a:cubicBezTo>
                <a:lnTo>
                  <a:pt x="18508" y="4922"/>
                </a:lnTo>
                <a:close/>
                <a:moveTo>
                  <a:pt x="8080" y="15815"/>
                </a:moveTo>
                <a:lnTo>
                  <a:pt x="8076" y="15822"/>
                </a:lnTo>
                <a:lnTo>
                  <a:pt x="8080" y="15815"/>
                </a:lnTo>
                <a:lnTo>
                  <a:pt x="8080" y="15815"/>
                </a:lnTo>
                <a:close/>
                <a:moveTo>
                  <a:pt x="7844" y="15815"/>
                </a:moveTo>
                <a:lnTo>
                  <a:pt x="7852" y="15819"/>
                </a:lnTo>
                <a:cubicBezTo>
                  <a:pt x="7857" y="15819"/>
                  <a:pt x="7848" y="15815"/>
                  <a:pt x="7844" y="15815"/>
                </a:cubicBezTo>
                <a:cubicBezTo>
                  <a:pt x="7848" y="15815"/>
                  <a:pt x="7844" y="15815"/>
                  <a:pt x="7844" y="15815"/>
                </a:cubicBezTo>
                <a:close/>
                <a:moveTo>
                  <a:pt x="7607" y="15815"/>
                </a:moveTo>
                <a:cubicBezTo>
                  <a:pt x="7603" y="15822"/>
                  <a:pt x="7599" y="15828"/>
                  <a:pt x="7607" y="15815"/>
                </a:cubicBezTo>
                <a:cubicBezTo>
                  <a:pt x="7590" y="15822"/>
                  <a:pt x="7603" y="15819"/>
                  <a:pt x="7607" y="15815"/>
                </a:cubicBezTo>
                <a:lnTo>
                  <a:pt x="7607" y="15815"/>
                </a:lnTo>
                <a:close/>
                <a:moveTo>
                  <a:pt x="7483" y="15819"/>
                </a:moveTo>
                <a:cubicBezTo>
                  <a:pt x="7491" y="15828"/>
                  <a:pt x="7496" y="15838"/>
                  <a:pt x="7504" y="15847"/>
                </a:cubicBezTo>
                <a:cubicBezTo>
                  <a:pt x="7508" y="15844"/>
                  <a:pt x="7517" y="15841"/>
                  <a:pt x="7521" y="15838"/>
                </a:cubicBezTo>
                <a:cubicBezTo>
                  <a:pt x="7513" y="15828"/>
                  <a:pt x="7504" y="15819"/>
                  <a:pt x="7496" y="15812"/>
                </a:cubicBezTo>
                <a:cubicBezTo>
                  <a:pt x="7491" y="15815"/>
                  <a:pt x="7487" y="15819"/>
                  <a:pt x="7483" y="15819"/>
                </a:cubicBezTo>
                <a:close/>
                <a:moveTo>
                  <a:pt x="13722" y="15835"/>
                </a:moveTo>
                <a:cubicBezTo>
                  <a:pt x="13731" y="15835"/>
                  <a:pt x="13744" y="15835"/>
                  <a:pt x="13752" y="15838"/>
                </a:cubicBezTo>
                <a:cubicBezTo>
                  <a:pt x="13744" y="15822"/>
                  <a:pt x="13731" y="15809"/>
                  <a:pt x="13722" y="15793"/>
                </a:cubicBezTo>
                <a:cubicBezTo>
                  <a:pt x="13722" y="15793"/>
                  <a:pt x="13727" y="15790"/>
                  <a:pt x="13727" y="15790"/>
                </a:cubicBezTo>
                <a:cubicBezTo>
                  <a:pt x="13727" y="15806"/>
                  <a:pt x="13727" y="15822"/>
                  <a:pt x="13722" y="15835"/>
                </a:cubicBezTo>
                <a:cubicBezTo>
                  <a:pt x="13727" y="15838"/>
                  <a:pt x="13722" y="15835"/>
                  <a:pt x="13722" y="15835"/>
                </a:cubicBezTo>
                <a:close/>
                <a:moveTo>
                  <a:pt x="11422" y="15815"/>
                </a:moveTo>
                <a:lnTo>
                  <a:pt x="11413" y="15809"/>
                </a:lnTo>
                <a:lnTo>
                  <a:pt x="11422" y="15815"/>
                </a:lnTo>
                <a:lnTo>
                  <a:pt x="11422" y="15815"/>
                </a:lnTo>
                <a:close/>
                <a:moveTo>
                  <a:pt x="10033" y="15793"/>
                </a:moveTo>
                <a:cubicBezTo>
                  <a:pt x="10024" y="15793"/>
                  <a:pt x="10011" y="15793"/>
                  <a:pt x="10003" y="15793"/>
                </a:cubicBezTo>
                <a:cubicBezTo>
                  <a:pt x="10003" y="15793"/>
                  <a:pt x="10007" y="15790"/>
                  <a:pt x="10007" y="15790"/>
                </a:cubicBezTo>
                <a:cubicBezTo>
                  <a:pt x="10015" y="15806"/>
                  <a:pt x="10024" y="15822"/>
                  <a:pt x="10033" y="15838"/>
                </a:cubicBezTo>
                <a:cubicBezTo>
                  <a:pt x="10033" y="15838"/>
                  <a:pt x="10028" y="15838"/>
                  <a:pt x="10033" y="15838"/>
                </a:cubicBezTo>
                <a:cubicBezTo>
                  <a:pt x="10028" y="15825"/>
                  <a:pt x="10028" y="15809"/>
                  <a:pt x="10033" y="15793"/>
                </a:cubicBezTo>
                <a:lnTo>
                  <a:pt x="10033" y="15793"/>
                </a:lnTo>
                <a:close/>
                <a:moveTo>
                  <a:pt x="7848" y="15793"/>
                </a:moveTo>
                <a:cubicBezTo>
                  <a:pt x="7827" y="15793"/>
                  <a:pt x="7809" y="15793"/>
                  <a:pt x="7788" y="15793"/>
                </a:cubicBezTo>
                <a:lnTo>
                  <a:pt x="7792" y="15793"/>
                </a:lnTo>
                <a:cubicBezTo>
                  <a:pt x="7814" y="15799"/>
                  <a:pt x="7831" y="15809"/>
                  <a:pt x="7852" y="15815"/>
                </a:cubicBezTo>
                <a:cubicBezTo>
                  <a:pt x="7852" y="15815"/>
                  <a:pt x="7848" y="15819"/>
                  <a:pt x="7848" y="15819"/>
                </a:cubicBezTo>
                <a:cubicBezTo>
                  <a:pt x="7844" y="15809"/>
                  <a:pt x="7848" y="15803"/>
                  <a:pt x="7848" y="15793"/>
                </a:cubicBezTo>
                <a:lnTo>
                  <a:pt x="7848" y="15793"/>
                </a:lnTo>
                <a:close/>
                <a:moveTo>
                  <a:pt x="11779" y="15819"/>
                </a:moveTo>
                <a:cubicBezTo>
                  <a:pt x="11779" y="15815"/>
                  <a:pt x="11783" y="15815"/>
                  <a:pt x="11783" y="15812"/>
                </a:cubicBezTo>
                <a:cubicBezTo>
                  <a:pt x="11783" y="15815"/>
                  <a:pt x="11779" y="15815"/>
                  <a:pt x="11779" y="15819"/>
                </a:cubicBezTo>
                <a:cubicBezTo>
                  <a:pt x="11779" y="15819"/>
                  <a:pt x="11779" y="15819"/>
                  <a:pt x="11779" y="15819"/>
                </a:cubicBezTo>
                <a:close/>
                <a:moveTo>
                  <a:pt x="11628" y="15770"/>
                </a:moveTo>
                <a:lnTo>
                  <a:pt x="11637" y="15774"/>
                </a:lnTo>
                <a:cubicBezTo>
                  <a:pt x="11637" y="15774"/>
                  <a:pt x="11632" y="15770"/>
                  <a:pt x="11628" y="15770"/>
                </a:cubicBezTo>
                <a:cubicBezTo>
                  <a:pt x="11632" y="15770"/>
                  <a:pt x="11628" y="15770"/>
                  <a:pt x="11628" y="15770"/>
                </a:cubicBezTo>
                <a:close/>
                <a:moveTo>
                  <a:pt x="11594" y="15770"/>
                </a:moveTo>
                <a:cubicBezTo>
                  <a:pt x="11594" y="15786"/>
                  <a:pt x="11594" y="15799"/>
                  <a:pt x="11598" y="15815"/>
                </a:cubicBezTo>
                <a:lnTo>
                  <a:pt x="11598" y="15815"/>
                </a:lnTo>
                <a:cubicBezTo>
                  <a:pt x="11598" y="15799"/>
                  <a:pt x="11598" y="15786"/>
                  <a:pt x="11594" y="15770"/>
                </a:cubicBezTo>
                <a:lnTo>
                  <a:pt x="11594" y="15770"/>
                </a:lnTo>
                <a:close/>
                <a:moveTo>
                  <a:pt x="10153" y="15815"/>
                </a:moveTo>
                <a:cubicBezTo>
                  <a:pt x="10153" y="15815"/>
                  <a:pt x="10166" y="15815"/>
                  <a:pt x="10166" y="15815"/>
                </a:cubicBezTo>
                <a:lnTo>
                  <a:pt x="10179" y="15815"/>
                </a:lnTo>
                <a:cubicBezTo>
                  <a:pt x="10179" y="15815"/>
                  <a:pt x="10179" y="15819"/>
                  <a:pt x="10179" y="15819"/>
                </a:cubicBezTo>
                <a:cubicBezTo>
                  <a:pt x="10179" y="15803"/>
                  <a:pt x="10179" y="15786"/>
                  <a:pt x="10179" y="15774"/>
                </a:cubicBezTo>
                <a:cubicBezTo>
                  <a:pt x="10179" y="15774"/>
                  <a:pt x="10179" y="15774"/>
                  <a:pt x="10179" y="15774"/>
                </a:cubicBezTo>
                <a:cubicBezTo>
                  <a:pt x="10170" y="15786"/>
                  <a:pt x="10162" y="15803"/>
                  <a:pt x="10153" y="15815"/>
                </a:cubicBezTo>
                <a:cubicBezTo>
                  <a:pt x="10153" y="15815"/>
                  <a:pt x="10153" y="15815"/>
                  <a:pt x="10153" y="15815"/>
                </a:cubicBezTo>
                <a:close/>
                <a:moveTo>
                  <a:pt x="9560" y="15770"/>
                </a:moveTo>
                <a:cubicBezTo>
                  <a:pt x="9542" y="15777"/>
                  <a:pt x="9521" y="15786"/>
                  <a:pt x="9504" y="15793"/>
                </a:cubicBezTo>
                <a:lnTo>
                  <a:pt x="9499" y="15793"/>
                </a:lnTo>
                <a:cubicBezTo>
                  <a:pt x="9521" y="15793"/>
                  <a:pt x="9538" y="15793"/>
                  <a:pt x="9560" y="15793"/>
                </a:cubicBezTo>
                <a:cubicBezTo>
                  <a:pt x="9560" y="15793"/>
                  <a:pt x="9555" y="15793"/>
                  <a:pt x="9555" y="15793"/>
                </a:cubicBezTo>
                <a:cubicBezTo>
                  <a:pt x="9560" y="15783"/>
                  <a:pt x="9560" y="15777"/>
                  <a:pt x="9560" y="15770"/>
                </a:cubicBezTo>
                <a:cubicBezTo>
                  <a:pt x="9560" y="15767"/>
                  <a:pt x="9560" y="15770"/>
                  <a:pt x="9560" y="15770"/>
                </a:cubicBezTo>
                <a:close/>
                <a:moveTo>
                  <a:pt x="9413" y="15770"/>
                </a:moveTo>
                <a:cubicBezTo>
                  <a:pt x="9413" y="15786"/>
                  <a:pt x="9413" y="15803"/>
                  <a:pt x="9413" y="15819"/>
                </a:cubicBezTo>
                <a:cubicBezTo>
                  <a:pt x="9413" y="15819"/>
                  <a:pt x="9413" y="15822"/>
                  <a:pt x="9413" y="15822"/>
                </a:cubicBezTo>
                <a:cubicBezTo>
                  <a:pt x="9418" y="15803"/>
                  <a:pt x="9418" y="15786"/>
                  <a:pt x="9413" y="15770"/>
                </a:cubicBezTo>
                <a:cubicBezTo>
                  <a:pt x="9418" y="15767"/>
                  <a:pt x="9413" y="15770"/>
                  <a:pt x="9413" y="15770"/>
                </a:cubicBezTo>
                <a:close/>
                <a:moveTo>
                  <a:pt x="9104" y="15786"/>
                </a:moveTo>
                <a:lnTo>
                  <a:pt x="9117" y="15783"/>
                </a:lnTo>
                <a:lnTo>
                  <a:pt x="9104" y="15780"/>
                </a:lnTo>
                <a:lnTo>
                  <a:pt x="9104" y="15786"/>
                </a:lnTo>
                <a:close/>
                <a:moveTo>
                  <a:pt x="8910" y="15770"/>
                </a:moveTo>
                <a:cubicBezTo>
                  <a:pt x="8910" y="15786"/>
                  <a:pt x="8910" y="15799"/>
                  <a:pt x="8910" y="15815"/>
                </a:cubicBezTo>
                <a:cubicBezTo>
                  <a:pt x="8910" y="15815"/>
                  <a:pt x="8915" y="15812"/>
                  <a:pt x="8915" y="15812"/>
                </a:cubicBezTo>
                <a:cubicBezTo>
                  <a:pt x="8910" y="15799"/>
                  <a:pt x="8910" y="15786"/>
                  <a:pt x="8910" y="15770"/>
                </a:cubicBezTo>
                <a:lnTo>
                  <a:pt x="8910" y="15770"/>
                </a:lnTo>
                <a:close/>
                <a:moveTo>
                  <a:pt x="8794" y="15793"/>
                </a:moveTo>
                <a:cubicBezTo>
                  <a:pt x="8794" y="15786"/>
                  <a:pt x="8794" y="15777"/>
                  <a:pt x="8794" y="15770"/>
                </a:cubicBezTo>
                <a:lnTo>
                  <a:pt x="8794" y="15770"/>
                </a:lnTo>
                <a:cubicBezTo>
                  <a:pt x="8794" y="15780"/>
                  <a:pt x="8794" y="15786"/>
                  <a:pt x="8794" y="15793"/>
                </a:cubicBezTo>
                <a:lnTo>
                  <a:pt x="8794" y="15793"/>
                </a:lnTo>
                <a:close/>
                <a:moveTo>
                  <a:pt x="8467" y="15815"/>
                </a:moveTo>
                <a:lnTo>
                  <a:pt x="8463" y="15809"/>
                </a:lnTo>
                <a:lnTo>
                  <a:pt x="8467" y="15815"/>
                </a:lnTo>
                <a:lnTo>
                  <a:pt x="8467" y="15815"/>
                </a:lnTo>
                <a:close/>
                <a:moveTo>
                  <a:pt x="8313" y="15767"/>
                </a:moveTo>
                <a:cubicBezTo>
                  <a:pt x="8308" y="15774"/>
                  <a:pt x="8308" y="15777"/>
                  <a:pt x="8308" y="15777"/>
                </a:cubicBezTo>
                <a:cubicBezTo>
                  <a:pt x="8308" y="15777"/>
                  <a:pt x="8313" y="15774"/>
                  <a:pt x="8313" y="15767"/>
                </a:cubicBezTo>
                <a:cubicBezTo>
                  <a:pt x="8317" y="15770"/>
                  <a:pt x="8313" y="15767"/>
                  <a:pt x="8313" y="15767"/>
                </a:cubicBezTo>
                <a:close/>
                <a:moveTo>
                  <a:pt x="8248" y="15793"/>
                </a:moveTo>
                <a:lnTo>
                  <a:pt x="8239" y="15793"/>
                </a:lnTo>
                <a:lnTo>
                  <a:pt x="8244" y="15799"/>
                </a:lnTo>
                <a:lnTo>
                  <a:pt x="8248" y="15793"/>
                </a:lnTo>
                <a:close/>
                <a:moveTo>
                  <a:pt x="7994" y="15815"/>
                </a:moveTo>
                <a:lnTo>
                  <a:pt x="7981" y="15812"/>
                </a:lnTo>
                <a:lnTo>
                  <a:pt x="7969" y="15812"/>
                </a:lnTo>
                <a:lnTo>
                  <a:pt x="7969" y="15812"/>
                </a:lnTo>
                <a:cubicBezTo>
                  <a:pt x="7977" y="15815"/>
                  <a:pt x="7986" y="15815"/>
                  <a:pt x="7994" y="15815"/>
                </a:cubicBezTo>
                <a:lnTo>
                  <a:pt x="7994" y="15815"/>
                </a:lnTo>
                <a:close/>
                <a:moveTo>
                  <a:pt x="7607" y="15815"/>
                </a:moveTo>
                <a:cubicBezTo>
                  <a:pt x="7616" y="15815"/>
                  <a:pt x="7629" y="15815"/>
                  <a:pt x="7637" y="15815"/>
                </a:cubicBezTo>
                <a:cubicBezTo>
                  <a:pt x="7637" y="15815"/>
                  <a:pt x="7637" y="15819"/>
                  <a:pt x="7637" y="15819"/>
                </a:cubicBezTo>
                <a:cubicBezTo>
                  <a:pt x="7633" y="15809"/>
                  <a:pt x="7629" y="15799"/>
                  <a:pt x="7625" y="15777"/>
                </a:cubicBezTo>
                <a:cubicBezTo>
                  <a:pt x="7616" y="15796"/>
                  <a:pt x="7616" y="15806"/>
                  <a:pt x="7607" y="15815"/>
                </a:cubicBezTo>
                <a:cubicBezTo>
                  <a:pt x="7612" y="15815"/>
                  <a:pt x="7607" y="15815"/>
                  <a:pt x="7607" y="15815"/>
                </a:cubicBezTo>
                <a:close/>
                <a:moveTo>
                  <a:pt x="13163" y="15770"/>
                </a:moveTo>
                <a:cubicBezTo>
                  <a:pt x="13146" y="15764"/>
                  <a:pt x="13125" y="15758"/>
                  <a:pt x="13107" y="15751"/>
                </a:cubicBezTo>
                <a:lnTo>
                  <a:pt x="13107" y="15751"/>
                </a:lnTo>
                <a:cubicBezTo>
                  <a:pt x="13125" y="15754"/>
                  <a:pt x="13142" y="15764"/>
                  <a:pt x="13163" y="15770"/>
                </a:cubicBezTo>
                <a:lnTo>
                  <a:pt x="13163" y="15770"/>
                </a:lnTo>
                <a:close/>
                <a:moveTo>
                  <a:pt x="8536" y="15767"/>
                </a:moveTo>
                <a:lnTo>
                  <a:pt x="8540" y="15774"/>
                </a:lnTo>
                <a:lnTo>
                  <a:pt x="8545" y="15767"/>
                </a:lnTo>
                <a:lnTo>
                  <a:pt x="8536" y="15767"/>
                </a:lnTo>
                <a:close/>
                <a:moveTo>
                  <a:pt x="8377" y="15770"/>
                </a:moveTo>
                <a:cubicBezTo>
                  <a:pt x="8356" y="15770"/>
                  <a:pt x="8334" y="15767"/>
                  <a:pt x="8313" y="15767"/>
                </a:cubicBezTo>
                <a:cubicBezTo>
                  <a:pt x="8313" y="15767"/>
                  <a:pt x="8313" y="15767"/>
                  <a:pt x="8313" y="15767"/>
                </a:cubicBezTo>
                <a:cubicBezTo>
                  <a:pt x="8334" y="15770"/>
                  <a:pt x="8356" y="15770"/>
                  <a:pt x="8377" y="15770"/>
                </a:cubicBezTo>
                <a:cubicBezTo>
                  <a:pt x="8377" y="15770"/>
                  <a:pt x="8377" y="15770"/>
                  <a:pt x="8377" y="15770"/>
                </a:cubicBezTo>
                <a:close/>
                <a:moveTo>
                  <a:pt x="13813" y="15770"/>
                </a:moveTo>
                <a:cubicBezTo>
                  <a:pt x="13821" y="15770"/>
                  <a:pt x="13834" y="15770"/>
                  <a:pt x="13843" y="15770"/>
                </a:cubicBezTo>
                <a:cubicBezTo>
                  <a:pt x="13843" y="15770"/>
                  <a:pt x="13838" y="15774"/>
                  <a:pt x="13838" y="15774"/>
                </a:cubicBezTo>
                <a:cubicBezTo>
                  <a:pt x="13834" y="15764"/>
                  <a:pt x="13834" y="15754"/>
                  <a:pt x="13821" y="15719"/>
                </a:cubicBezTo>
                <a:cubicBezTo>
                  <a:pt x="13817" y="15751"/>
                  <a:pt x="13817" y="15761"/>
                  <a:pt x="13813" y="15770"/>
                </a:cubicBezTo>
                <a:lnTo>
                  <a:pt x="13813" y="15770"/>
                </a:lnTo>
                <a:close/>
                <a:moveTo>
                  <a:pt x="11723" y="15722"/>
                </a:moveTo>
                <a:cubicBezTo>
                  <a:pt x="11723" y="15725"/>
                  <a:pt x="11727" y="15725"/>
                  <a:pt x="11727" y="15729"/>
                </a:cubicBezTo>
                <a:cubicBezTo>
                  <a:pt x="11727" y="15729"/>
                  <a:pt x="11723" y="15725"/>
                  <a:pt x="11723" y="15722"/>
                </a:cubicBezTo>
                <a:cubicBezTo>
                  <a:pt x="11723" y="15722"/>
                  <a:pt x="11723" y="15722"/>
                  <a:pt x="11723" y="15722"/>
                </a:cubicBezTo>
                <a:close/>
                <a:moveTo>
                  <a:pt x="11598" y="15770"/>
                </a:moveTo>
                <a:cubicBezTo>
                  <a:pt x="11611" y="15770"/>
                  <a:pt x="11619" y="15770"/>
                  <a:pt x="11632" y="15770"/>
                </a:cubicBezTo>
                <a:cubicBezTo>
                  <a:pt x="11632" y="15770"/>
                  <a:pt x="11632" y="15767"/>
                  <a:pt x="11632" y="15767"/>
                </a:cubicBezTo>
                <a:cubicBezTo>
                  <a:pt x="11619" y="15770"/>
                  <a:pt x="11607" y="15770"/>
                  <a:pt x="11598" y="15770"/>
                </a:cubicBezTo>
                <a:cubicBezTo>
                  <a:pt x="11594" y="15770"/>
                  <a:pt x="11598" y="15770"/>
                  <a:pt x="11598" y="15770"/>
                </a:cubicBezTo>
                <a:close/>
                <a:moveTo>
                  <a:pt x="9856" y="15725"/>
                </a:moveTo>
                <a:cubicBezTo>
                  <a:pt x="9856" y="15732"/>
                  <a:pt x="9856" y="15742"/>
                  <a:pt x="9856" y="15748"/>
                </a:cubicBezTo>
                <a:lnTo>
                  <a:pt x="9856" y="15748"/>
                </a:lnTo>
                <a:cubicBezTo>
                  <a:pt x="9865" y="15745"/>
                  <a:pt x="9874" y="15745"/>
                  <a:pt x="9878" y="15742"/>
                </a:cubicBezTo>
                <a:cubicBezTo>
                  <a:pt x="9869" y="15735"/>
                  <a:pt x="9861" y="15732"/>
                  <a:pt x="9856" y="15725"/>
                </a:cubicBezTo>
                <a:cubicBezTo>
                  <a:pt x="9852" y="15725"/>
                  <a:pt x="9856" y="15725"/>
                  <a:pt x="9856" y="15725"/>
                </a:cubicBezTo>
                <a:close/>
                <a:moveTo>
                  <a:pt x="9796" y="15725"/>
                </a:moveTo>
                <a:cubicBezTo>
                  <a:pt x="9775" y="15732"/>
                  <a:pt x="9757" y="15742"/>
                  <a:pt x="9736" y="15748"/>
                </a:cubicBezTo>
                <a:cubicBezTo>
                  <a:pt x="9736" y="15748"/>
                  <a:pt x="9736" y="15751"/>
                  <a:pt x="9736" y="15751"/>
                </a:cubicBezTo>
                <a:cubicBezTo>
                  <a:pt x="9757" y="15742"/>
                  <a:pt x="9779" y="15735"/>
                  <a:pt x="9796" y="15725"/>
                </a:cubicBezTo>
                <a:lnTo>
                  <a:pt x="9796" y="15725"/>
                </a:lnTo>
                <a:close/>
                <a:moveTo>
                  <a:pt x="9560" y="15748"/>
                </a:moveTo>
                <a:cubicBezTo>
                  <a:pt x="9560" y="15742"/>
                  <a:pt x="9560" y="15732"/>
                  <a:pt x="9560" y="15725"/>
                </a:cubicBezTo>
                <a:cubicBezTo>
                  <a:pt x="9560" y="15725"/>
                  <a:pt x="9564" y="15729"/>
                  <a:pt x="9564" y="15729"/>
                </a:cubicBezTo>
                <a:cubicBezTo>
                  <a:pt x="9555" y="15732"/>
                  <a:pt x="9551" y="15732"/>
                  <a:pt x="9542" y="15735"/>
                </a:cubicBezTo>
                <a:cubicBezTo>
                  <a:pt x="9547" y="15738"/>
                  <a:pt x="9555" y="15745"/>
                  <a:pt x="9560" y="15748"/>
                </a:cubicBezTo>
                <a:lnTo>
                  <a:pt x="9560" y="15748"/>
                </a:lnTo>
                <a:close/>
                <a:moveTo>
                  <a:pt x="9031" y="15748"/>
                </a:moveTo>
                <a:cubicBezTo>
                  <a:pt x="9035" y="15745"/>
                  <a:pt x="9044" y="15742"/>
                  <a:pt x="9039" y="15742"/>
                </a:cubicBezTo>
                <a:cubicBezTo>
                  <a:pt x="9039" y="15742"/>
                  <a:pt x="9035" y="15745"/>
                  <a:pt x="9031" y="15748"/>
                </a:cubicBezTo>
                <a:cubicBezTo>
                  <a:pt x="9026" y="15748"/>
                  <a:pt x="9031" y="15748"/>
                  <a:pt x="9031" y="15748"/>
                </a:cubicBezTo>
                <a:close/>
                <a:moveTo>
                  <a:pt x="8700" y="15770"/>
                </a:moveTo>
                <a:cubicBezTo>
                  <a:pt x="8700" y="15754"/>
                  <a:pt x="8700" y="15738"/>
                  <a:pt x="8695" y="15722"/>
                </a:cubicBezTo>
                <a:cubicBezTo>
                  <a:pt x="8695" y="15722"/>
                  <a:pt x="8700" y="15725"/>
                  <a:pt x="8700" y="15725"/>
                </a:cubicBezTo>
                <a:cubicBezTo>
                  <a:pt x="8691" y="15742"/>
                  <a:pt x="8682" y="15758"/>
                  <a:pt x="8674" y="15770"/>
                </a:cubicBezTo>
                <a:cubicBezTo>
                  <a:pt x="8674" y="15770"/>
                  <a:pt x="8674" y="15770"/>
                  <a:pt x="8674" y="15770"/>
                </a:cubicBezTo>
                <a:cubicBezTo>
                  <a:pt x="8682" y="15767"/>
                  <a:pt x="8695" y="15770"/>
                  <a:pt x="8700" y="15770"/>
                </a:cubicBezTo>
                <a:lnTo>
                  <a:pt x="8700" y="15770"/>
                </a:lnTo>
                <a:close/>
                <a:moveTo>
                  <a:pt x="8059" y="15745"/>
                </a:moveTo>
                <a:cubicBezTo>
                  <a:pt x="8055" y="15745"/>
                  <a:pt x="8050" y="15745"/>
                  <a:pt x="8046" y="15742"/>
                </a:cubicBezTo>
                <a:cubicBezTo>
                  <a:pt x="8050" y="15742"/>
                  <a:pt x="8055" y="15745"/>
                  <a:pt x="8059" y="15745"/>
                </a:cubicBezTo>
                <a:lnTo>
                  <a:pt x="8059" y="15745"/>
                </a:lnTo>
                <a:close/>
                <a:moveTo>
                  <a:pt x="11370" y="15719"/>
                </a:moveTo>
                <a:lnTo>
                  <a:pt x="11370" y="15713"/>
                </a:lnTo>
                <a:lnTo>
                  <a:pt x="11361" y="15716"/>
                </a:lnTo>
                <a:lnTo>
                  <a:pt x="11370" y="15719"/>
                </a:lnTo>
                <a:close/>
                <a:moveTo>
                  <a:pt x="9143" y="15725"/>
                </a:moveTo>
                <a:cubicBezTo>
                  <a:pt x="9164" y="15725"/>
                  <a:pt x="9186" y="15725"/>
                  <a:pt x="9203" y="15725"/>
                </a:cubicBezTo>
                <a:cubicBezTo>
                  <a:pt x="9203" y="15725"/>
                  <a:pt x="9198" y="15729"/>
                  <a:pt x="9198" y="15729"/>
                </a:cubicBezTo>
                <a:cubicBezTo>
                  <a:pt x="9198" y="15722"/>
                  <a:pt x="9198" y="15713"/>
                  <a:pt x="9198" y="15706"/>
                </a:cubicBezTo>
                <a:cubicBezTo>
                  <a:pt x="9198" y="15706"/>
                  <a:pt x="9198" y="15709"/>
                  <a:pt x="9198" y="15709"/>
                </a:cubicBezTo>
                <a:cubicBezTo>
                  <a:pt x="9177" y="15709"/>
                  <a:pt x="9155" y="15713"/>
                  <a:pt x="9134" y="15713"/>
                </a:cubicBezTo>
                <a:lnTo>
                  <a:pt x="9134" y="15713"/>
                </a:lnTo>
                <a:cubicBezTo>
                  <a:pt x="9147" y="15713"/>
                  <a:pt x="9151" y="15719"/>
                  <a:pt x="9143" y="15725"/>
                </a:cubicBezTo>
                <a:lnTo>
                  <a:pt x="9143" y="15725"/>
                </a:lnTo>
                <a:close/>
                <a:moveTo>
                  <a:pt x="11009" y="15684"/>
                </a:moveTo>
                <a:cubicBezTo>
                  <a:pt x="11009" y="15684"/>
                  <a:pt x="11009" y="15684"/>
                  <a:pt x="11009" y="15684"/>
                </a:cubicBezTo>
                <a:cubicBezTo>
                  <a:pt x="11009" y="15684"/>
                  <a:pt x="11009" y="15684"/>
                  <a:pt x="11009" y="15684"/>
                </a:cubicBezTo>
                <a:close/>
                <a:moveTo>
                  <a:pt x="10742" y="15725"/>
                </a:moveTo>
                <a:lnTo>
                  <a:pt x="10755" y="15722"/>
                </a:lnTo>
                <a:lnTo>
                  <a:pt x="10768" y="15725"/>
                </a:lnTo>
                <a:lnTo>
                  <a:pt x="10768" y="15725"/>
                </a:lnTo>
                <a:cubicBezTo>
                  <a:pt x="10768" y="15709"/>
                  <a:pt x="10764" y="15693"/>
                  <a:pt x="10764" y="15677"/>
                </a:cubicBezTo>
                <a:lnTo>
                  <a:pt x="10764" y="15677"/>
                </a:lnTo>
                <a:cubicBezTo>
                  <a:pt x="10759" y="15693"/>
                  <a:pt x="10751" y="15709"/>
                  <a:pt x="10742" y="15725"/>
                </a:cubicBezTo>
                <a:lnTo>
                  <a:pt x="10742" y="15725"/>
                </a:lnTo>
                <a:close/>
                <a:moveTo>
                  <a:pt x="10476" y="15725"/>
                </a:moveTo>
                <a:cubicBezTo>
                  <a:pt x="10484" y="15713"/>
                  <a:pt x="10493" y="15697"/>
                  <a:pt x="10506" y="15684"/>
                </a:cubicBezTo>
                <a:lnTo>
                  <a:pt x="10510" y="15684"/>
                </a:lnTo>
                <a:cubicBezTo>
                  <a:pt x="10501" y="15684"/>
                  <a:pt x="10488" y="15684"/>
                  <a:pt x="10480" y="15684"/>
                </a:cubicBezTo>
                <a:lnTo>
                  <a:pt x="10484" y="15681"/>
                </a:lnTo>
                <a:cubicBezTo>
                  <a:pt x="10476" y="15697"/>
                  <a:pt x="10476" y="15713"/>
                  <a:pt x="10476" y="15725"/>
                </a:cubicBezTo>
                <a:lnTo>
                  <a:pt x="10476" y="15725"/>
                </a:lnTo>
                <a:close/>
                <a:moveTo>
                  <a:pt x="10385" y="15687"/>
                </a:moveTo>
                <a:cubicBezTo>
                  <a:pt x="10407" y="15687"/>
                  <a:pt x="10428" y="15684"/>
                  <a:pt x="10445" y="15684"/>
                </a:cubicBezTo>
                <a:cubicBezTo>
                  <a:pt x="10445" y="15684"/>
                  <a:pt x="10441" y="15681"/>
                  <a:pt x="10441" y="15681"/>
                </a:cubicBezTo>
                <a:cubicBezTo>
                  <a:pt x="10424" y="15684"/>
                  <a:pt x="10402" y="15684"/>
                  <a:pt x="10385" y="15687"/>
                </a:cubicBezTo>
                <a:lnTo>
                  <a:pt x="10385" y="15687"/>
                </a:lnTo>
                <a:close/>
                <a:moveTo>
                  <a:pt x="10058" y="15677"/>
                </a:moveTo>
                <a:cubicBezTo>
                  <a:pt x="10058" y="15693"/>
                  <a:pt x="10063" y="15709"/>
                  <a:pt x="10063" y="15725"/>
                </a:cubicBezTo>
                <a:lnTo>
                  <a:pt x="10067" y="15725"/>
                </a:lnTo>
                <a:cubicBezTo>
                  <a:pt x="10063" y="15709"/>
                  <a:pt x="10063" y="15693"/>
                  <a:pt x="10058" y="15677"/>
                </a:cubicBezTo>
                <a:cubicBezTo>
                  <a:pt x="10058" y="15681"/>
                  <a:pt x="10058" y="15677"/>
                  <a:pt x="10058" y="15677"/>
                </a:cubicBezTo>
                <a:close/>
                <a:moveTo>
                  <a:pt x="9444" y="15681"/>
                </a:moveTo>
                <a:cubicBezTo>
                  <a:pt x="9452" y="15684"/>
                  <a:pt x="9461" y="15687"/>
                  <a:pt x="9469" y="15687"/>
                </a:cubicBezTo>
                <a:cubicBezTo>
                  <a:pt x="9461" y="15687"/>
                  <a:pt x="9452" y="15684"/>
                  <a:pt x="9444" y="15681"/>
                </a:cubicBezTo>
                <a:cubicBezTo>
                  <a:pt x="9444" y="15681"/>
                  <a:pt x="9444" y="15681"/>
                  <a:pt x="9444" y="15681"/>
                </a:cubicBezTo>
                <a:close/>
                <a:moveTo>
                  <a:pt x="9413" y="15684"/>
                </a:moveTo>
                <a:cubicBezTo>
                  <a:pt x="9405" y="15684"/>
                  <a:pt x="9392" y="15684"/>
                  <a:pt x="9383" y="15684"/>
                </a:cubicBezTo>
                <a:cubicBezTo>
                  <a:pt x="9383" y="15684"/>
                  <a:pt x="9388" y="15684"/>
                  <a:pt x="9388" y="15684"/>
                </a:cubicBezTo>
                <a:cubicBezTo>
                  <a:pt x="9388" y="15700"/>
                  <a:pt x="9388" y="15713"/>
                  <a:pt x="9388" y="15729"/>
                </a:cubicBezTo>
                <a:lnTo>
                  <a:pt x="9383" y="15729"/>
                </a:lnTo>
                <a:cubicBezTo>
                  <a:pt x="9392" y="15709"/>
                  <a:pt x="9401" y="15697"/>
                  <a:pt x="9413" y="15684"/>
                </a:cubicBezTo>
                <a:lnTo>
                  <a:pt x="9413" y="15684"/>
                </a:lnTo>
                <a:close/>
                <a:moveTo>
                  <a:pt x="8295" y="15732"/>
                </a:moveTo>
                <a:cubicBezTo>
                  <a:pt x="8295" y="15713"/>
                  <a:pt x="8295" y="15697"/>
                  <a:pt x="8291" y="15677"/>
                </a:cubicBezTo>
                <a:cubicBezTo>
                  <a:pt x="8291" y="15677"/>
                  <a:pt x="8291" y="15677"/>
                  <a:pt x="8291" y="15677"/>
                </a:cubicBezTo>
                <a:cubicBezTo>
                  <a:pt x="8295" y="15697"/>
                  <a:pt x="8295" y="15713"/>
                  <a:pt x="8295" y="15732"/>
                </a:cubicBezTo>
                <a:lnTo>
                  <a:pt x="8295" y="15732"/>
                </a:lnTo>
                <a:close/>
                <a:moveTo>
                  <a:pt x="8089" y="15681"/>
                </a:moveTo>
                <a:cubicBezTo>
                  <a:pt x="8098" y="15697"/>
                  <a:pt x="8102" y="15716"/>
                  <a:pt x="8110" y="15732"/>
                </a:cubicBezTo>
                <a:cubicBezTo>
                  <a:pt x="8110" y="15732"/>
                  <a:pt x="8110" y="15732"/>
                  <a:pt x="8110" y="15732"/>
                </a:cubicBezTo>
                <a:cubicBezTo>
                  <a:pt x="8102" y="15713"/>
                  <a:pt x="8098" y="15697"/>
                  <a:pt x="8089" y="15681"/>
                </a:cubicBezTo>
                <a:lnTo>
                  <a:pt x="8089" y="15681"/>
                </a:lnTo>
                <a:close/>
                <a:moveTo>
                  <a:pt x="13666" y="15661"/>
                </a:moveTo>
                <a:cubicBezTo>
                  <a:pt x="13658" y="15661"/>
                  <a:pt x="13649" y="15661"/>
                  <a:pt x="13636" y="15661"/>
                </a:cubicBezTo>
                <a:cubicBezTo>
                  <a:pt x="13636" y="15661"/>
                  <a:pt x="13636" y="15661"/>
                  <a:pt x="13636" y="15661"/>
                </a:cubicBezTo>
                <a:cubicBezTo>
                  <a:pt x="13645" y="15661"/>
                  <a:pt x="13658" y="15661"/>
                  <a:pt x="13666" y="15661"/>
                </a:cubicBezTo>
                <a:lnTo>
                  <a:pt x="13666" y="15661"/>
                </a:lnTo>
                <a:close/>
                <a:moveTo>
                  <a:pt x="9383" y="15684"/>
                </a:moveTo>
                <a:cubicBezTo>
                  <a:pt x="9383" y="15677"/>
                  <a:pt x="9383" y="15668"/>
                  <a:pt x="9383" y="15661"/>
                </a:cubicBezTo>
                <a:cubicBezTo>
                  <a:pt x="9383" y="15661"/>
                  <a:pt x="9388" y="15661"/>
                  <a:pt x="9388" y="15661"/>
                </a:cubicBezTo>
                <a:cubicBezTo>
                  <a:pt x="9379" y="15665"/>
                  <a:pt x="9370" y="15665"/>
                  <a:pt x="9366" y="15668"/>
                </a:cubicBezTo>
                <a:cubicBezTo>
                  <a:pt x="9370" y="15671"/>
                  <a:pt x="9375" y="15677"/>
                  <a:pt x="9383" y="15684"/>
                </a:cubicBezTo>
                <a:lnTo>
                  <a:pt x="9383" y="15684"/>
                </a:lnTo>
                <a:close/>
                <a:moveTo>
                  <a:pt x="9143" y="15706"/>
                </a:moveTo>
                <a:cubicBezTo>
                  <a:pt x="9138" y="15700"/>
                  <a:pt x="9134" y="15697"/>
                  <a:pt x="9130" y="15690"/>
                </a:cubicBezTo>
                <a:cubicBezTo>
                  <a:pt x="9134" y="15697"/>
                  <a:pt x="9138" y="15703"/>
                  <a:pt x="9143" y="15706"/>
                </a:cubicBezTo>
                <a:cubicBezTo>
                  <a:pt x="9143" y="15709"/>
                  <a:pt x="9143" y="15706"/>
                  <a:pt x="9143" y="15706"/>
                </a:cubicBezTo>
                <a:close/>
                <a:moveTo>
                  <a:pt x="8192" y="15684"/>
                </a:moveTo>
                <a:lnTo>
                  <a:pt x="8188" y="15677"/>
                </a:lnTo>
                <a:lnTo>
                  <a:pt x="8184" y="15684"/>
                </a:lnTo>
                <a:lnTo>
                  <a:pt x="8192" y="15684"/>
                </a:lnTo>
                <a:close/>
                <a:moveTo>
                  <a:pt x="8089" y="15681"/>
                </a:moveTo>
                <a:cubicBezTo>
                  <a:pt x="8085" y="15681"/>
                  <a:pt x="8080" y="15677"/>
                  <a:pt x="8080" y="15677"/>
                </a:cubicBezTo>
                <a:cubicBezTo>
                  <a:pt x="8080" y="15677"/>
                  <a:pt x="8085" y="15677"/>
                  <a:pt x="8089" y="15681"/>
                </a:cubicBezTo>
                <a:cubicBezTo>
                  <a:pt x="8089" y="15681"/>
                  <a:pt x="8089" y="15681"/>
                  <a:pt x="8089" y="15681"/>
                </a:cubicBezTo>
                <a:close/>
                <a:moveTo>
                  <a:pt x="10918" y="15639"/>
                </a:moveTo>
                <a:cubicBezTo>
                  <a:pt x="10910" y="15639"/>
                  <a:pt x="10901" y="15639"/>
                  <a:pt x="10893" y="15639"/>
                </a:cubicBezTo>
                <a:cubicBezTo>
                  <a:pt x="10893" y="15639"/>
                  <a:pt x="10893" y="15639"/>
                  <a:pt x="10893" y="15639"/>
                </a:cubicBezTo>
                <a:cubicBezTo>
                  <a:pt x="10897" y="15639"/>
                  <a:pt x="10910" y="15639"/>
                  <a:pt x="10918" y="15639"/>
                </a:cubicBezTo>
                <a:lnTo>
                  <a:pt x="10918" y="15639"/>
                </a:lnTo>
                <a:close/>
                <a:moveTo>
                  <a:pt x="10506" y="15639"/>
                </a:moveTo>
                <a:cubicBezTo>
                  <a:pt x="10506" y="15655"/>
                  <a:pt x="10506" y="15668"/>
                  <a:pt x="10506" y="15684"/>
                </a:cubicBezTo>
                <a:cubicBezTo>
                  <a:pt x="10506" y="15684"/>
                  <a:pt x="10510" y="15684"/>
                  <a:pt x="10510" y="15684"/>
                </a:cubicBezTo>
                <a:cubicBezTo>
                  <a:pt x="10506" y="15668"/>
                  <a:pt x="10506" y="15652"/>
                  <a:pt x="10506" y="15639"/>
                </a:cubicBezTo>
                <a:lnTo>
                  <a:pt x="10506" y="15639"/>
                </a:lnTo>
                <a:close/>
                <a:moveTo>
                  <a:pt x="10385" y="15687"/>
                </a:moveTo>
                <a:cubicBezTo>
                  <a:pt x="10385" y="15687"/>
                  <a:pt x="10385" y="15687"/>
                  <a:pt x="10385" y="15687"/>
                </a:cubicBezTo>
                <a:cubicBezTo>
                  <a:pt x="10385" y="15684"/>
                  <a:pt x="10385" y="15687"/>
                  <a:pt x="10385" y="15687"/>
                </a:cubicBezTo>
                <a:close/>
                <a:moveTo>
                  <a:pt x="9968" y="15642"/>
                </a:moveTo>
                <a:cubicBezTo>
                  <a:pt x="9990" y="15642"/>
                  <a:pt x="10015" y="15642"/>
                  <a:pt x="10037" y="15642"/>
                </a:cubicBezTo>
                <a:cubicBezTo>
                  <a:pt x="10037" y="15642"/>
                  <a:pt x="10037" y="15639"/>
                  <a:pt x="10037" y="15642"/>
                </a:cubicBezTo>
                <a:cubicBezTo>
                  <a:pt x="10015" y="15639"/>
                  <a:pt x="9990" y="15639"/>
                  <a:pt x="9968" y="15642"/>
                </a:cubicBezTo>
                <a:cubicBezTo>
                  <a:pt x="9968" y="15642"/>
                  <a:pt x="9968" y="15642"/>
                  <a:pt x="9968" y="15642"/>
                </a:cubicBezTo>
                <a:close/>
                <a:moveTo>
                  <a:pt x="9882" y="15684"/>
                </a:moveTo>
                <a:cubicBezTo>
                  <a:pt x="9882" y="15668"/>
                  <a:pt x="9882" y="15652"/>
                  <a:pt x="9882" y="15636"/>
                </a:cubicBezTo>
                <a:cubicBezTo>
                  <a:pt x="9882" y="15636"/>
                  <a:pt x="9886" y="15636"/>
                  <a:pt x="9886" y="15636"/>
                </a:cubicBezTo>
                <a:cubicBezTo>
                  <a:pt x="9878" y="15652"/>
                  <a:pt x="9865" y="15668"/>
                  <a:pt x="9856" y="15681"/>
                </a:cubicBezTo>
                <a:cubicBezTo>
                  <a:pt x="9856" y="15681"/>
                  <a:pt x="9852" y="15677"/>
                  <a:pt x="9852" y="15677"/>
                </a:cubicBezTo>
                <a:cubicBezTo>
                  <a:pt x="9865" y="15681"/>
                  <a:pt x="9874" y="15681"/>
                  <a:pt x="9882" y="15684"/>
                </a:cubicBezTo>
                <a:lnTo>
                  <a:pt x="9882" y="15684"/>
                </a:lnTo>
                <a:close/>
                <a:moveTo>
                  <a:pt x="9530" y="15639"/>
                </a:moveTo>
                <a:cubicBezTo>
                  <a:pt x="9508" y="15639"/>
                  <a:pt x="9487" y="15639"/>
                  <a:pt x="9469" y="15639"/>
                </a:cubicBezTo>
                <a:cubicBezTo>
                  <a:pt x="9469" y="15639"/>
                  <a:pt x="9469" y="15636"/>
                  <a:pt x="9469" y="15636"/>
                </a:cubicBezTo>
                <a:cubicBezTo>
                  <a:pt x="9491" y="15674"/>
                  <a:pt x="9512" y="15645"/>
                  <a:pt x="9530" y="15639"/>
                </a:cubicBezTo>
                <a:cubicBezTo>
                  <a:pt x="9530" y="15639"/>
                  <a:pt x="9530" y="15639"/>
                  <a:pt x="9530" y="15639"/>
                </a:cubicBezTo>
                <a:close/>
                <a:moveTo>
                  <a:pt x="9207" y="15639"/>
                </a:moveTo>
                <a:cubicBezTo>
                  <a:pt x="9198" y="15639"/>
                  <a:pt x="9186" y="15639"/>
                  <a:pt x="9177" y="15639"/>
                </a:cubicBezTo>
                <a:lnTo>
                  <a:pt x="9177" y="15639"/>
                </a:lnTo>
                <a:cubicBezTo>
                  <a:pt x="9186" y="15652"/>
                  <a:pt x="9198" y="15668"/>
                  <a:pt x="9207" y="15681"/>
                </a:cubicBezTo>
                <a:lnTo>
                  <a:pt x="9207" y="15681"/>
                </a:lnTo>
                <a:cubicBezTo>
                  <a:pt x="9207" y="15668"/>
                  <a:pt x="9207" y="15652"/>
                  <a:pt x="9207" y="15639"/>
                </a:cubicBezTo>
                <a:lnTo>
                  <a:pt x="9207" y="15639"/>
                </a:lnTo>
                <a:close/>
                <a:moveTo>
                  <a:pt x="7969" y="15636"/>
                </a:moveTo>
                <a:cubicBezTo>
                  <a:pt x="7969" y="15636"/>
                  <a:pt x="7969" y="15636"/>
                  <a:pt x="7969" y="15636"/>
                </a:cubicBezTo>
                <a:cubicBezTo>
                  <a:pt x="7969" y="15636"/>
                  <a:pt x="7969" y="15636"/>
                  <a:pt x="7969" y="15636"/>
                </a:cubicBezTo>
                <a:close/>
                <a:moveTo>
                  <a:pt x="7818" y="15639"/>
                </a:moveTo>
                <a:cubicBezTo>
                  <a:pt x="7827" y="15642"/>
                  <a:pt x="7835" y="15645"/>
                  <a:pt x="7822" y="15639"/>
                </a:cubicBezTo>
                <a:cubicBezTo>
                  <a:pt x="7827" y="15648"/>
                  <a:pt x="7822" y="15645"/>
                  <a:pt x="7818" y="15639"/>
                </a:cubicBezTo>
                <a:lnTo>
                  <a:pt x="7818" y="15639"/>
                </a:lnTo>
                <a:close/>
                <a:moveTo>
                  <a:pt x="10445" y="15639"/>
                </a:moveTo>
                <a:cubicBezTo>
                  <a:pt x="10467" y="15639"/>
                  <a:pt x="10484" y="15639"/>
                  <a:pt x="10506" y="15639"/>
                </a:cubicBezTo>
                <a:cubicBezTo>
                  <a:pt x="10506" y="15639"/>
                  <a:pt x="10506" y="15639"/>
                  <a:pt x="10506" y="15639"/>
                </a:cubicBezTo>
                <a:cubicBezTo>
                  <a:pt x="10484" y="15639"/>
                  <a:pt x="10467" y="15639"/>
                  <a:pt x="10445" y="15639"/>
                </a:cubicBezTo>
                <a:lnTo>
                  <a:pt x="10445" y="15639"/>
                </a:lnTo>
                <a:close/>
                <a:moveTo>
                  <a:pt x="10329" y="15616"/>
                </a:moveTo>
                <a:cubicBezTo>
                  <a:pt x="10321" y="15620"/>
                  <a:pt x="10312" y="15616"/>
                  <a:pt x="10304" y="15613"/>
                </a:cubicBezTo>
                <a:lnTo>
                  <a:pt x="10304" y="15613"/>
                </a:lnTo>
                <a:cubicBezTo>
                  <a:pt x="10304" y="15629"/>
                  <a:pt x="10299" y="15642"/>
                  <a:pt x="10299" y="15658"/>
                </a:cubicBezTo>
                <a:lnTo>
                  <a:pt x="10299" y="15658"/>
                </a:lnTo>
                <a:cubicBezTo>
                  <a:pt x="10308" y="15645"/>
                  <a:pt x="10316" y="15629"/>
                  <a:pt x="10329" y="15616"/>
                </a:cubicBezTo>
                <a:lnTo>
                  <a:pt x="10329" y="15616"/>
                </a:lnTo>
                <a:close/>
                <a:moveTo>
                  <a:pt x="10149" y="15616"/>
                </a:moveTo>
                <a:lnTo>
                  <a:pt x="10144" y="15623"/>
                </a:lnTo>
                <a:lnTo>
                  <a:pt x="10149" y="15616"/>
                </a:lnTo>
                <a:lnTo>
                  <a:pt x="10149" y="15616"/>
                </a:lnTo>
                <a:close/>
                <a:moveTo>
                  <a:pt x="8674" y="15639"/>
                </a:moveTo>
                <a:cubicBezTo>
                  <a:pt x="8695" y="15639"/>
                  <a:pt x="8712" y="15639"/>
                  <a:pt x="8734" y="15639"/>
                </a:cubicBezTo>
                <a:cubicBezTo>
                  <a:pt x="8734" y="15639"/>
                  <a:pt x="8730" y="15639"/>
                  <a:pt x="8730" y="15639"/>
                </a:cubicBezTo>
                <a:cubicBezTo>
                  <a:pt x="8730" y="15632"/>
                  <a:pt x="8730" y="15623"/>
                  <a:pt x="8730" y="15616"/>
                </a:cubicBezTo>
                <a:cubicBezTo>
                  <a:pt x="8730" y="15616"/>
                  <a:pt x="8734" y="15616"/>
                  <a:pt x="8734" y="15616"/>
                </a:cubicBezTo>
                <a:cubicBezTo>
                  <a:pt x="8717" y="15626"/>
                  <a:pt x="8695" y="15632"/>
                  <a:pt x="8674" y="15639"/>
                </a:cubicBezTo>
                <a:lnTo>
                  <a:pt x="8674" y="15639"/>
                </a:lnTo>
                <a:close/>
                <a:moveTo>
                  <a:pt x="8067" y="15632"/>
                </a:moveTo>
                <a:cubicBezTo>
                  <a:pt x="8063" y="15629"/>
                  <a:pt x="8063" y="15626"/>
                  <a:pt x="8059" y="15623"/>
                </a:cubicBezTo>
                <a:cubicBezTo>
                  <a:pt x="8059" y="15626"/>
                  <a:pt x="8059" y="15629"/>
                  <a:pt x="8055" y="15632"/>
                </a:cubicBezTo>
                <a:cubicBezTo>
                  <a:pt x="8059" y="15629"/>
                  <a:pt x="8063" y="15632"/>
                  <a:pt x="8067" y="15632"/>
                </a:cubicBezTo>
                <a:close/>
                <a:moveTo>
                  <a:pt x="11568" y="15594"/>
                </a:moveTo>
                <a:cubicBezTo>
                  <a:pt x="11559" y="15610"/>
                  <a:pt x="11551" y="15626"/>
                  <a:pt x="11542" y="15642"/>
                </a:cubicBezTo>
                <a:cubicBezTo>
                  <a:pt x="11542" y="15642"/>
                  <a:pt x="11546" y="15642"/>
                  <a:pt x="11546" y="15642"/>
                </a:cubicBezTo>
                <a:cubicBezTo>
                  <a:pt x="11555" y="15626"/>
                  <a:pt x="11559" y="15610"/>
                  <a:pt x="11568" y="15594"/>
                </a:cubicBezTo>
                <a:cubicBezTo>
                  <a:pt x="11568" y="15597"/>
                  <a:pt x="11568" y="15594"/>
                  <a:pt x="11568" y="15594"/>
                </a:cubicBezTo>
                <a:close/>
                <a:moveTo>
                  <a:pt x="10979" y="15639"/>
                </a:moveTo>
                <a:cubicBezTo>
                  <a:pt x="10983" y="15636"/>
                  <a:pt x="10983" y="15636"/>
                  <a:pt x="10987" y="15632"/>
                </a:cubicBezTo>
                <a:cubicBezTo>
                  <a:pt x="10983" y="15636"/>
                  <a:pt x="10979" y="15636"/>
                  <a:pt x="10979" y="15639"/>
                </a:cubicBezTo>
                <a:lnTo>
                  <a:pt x="10979" y="15639"/>
                </a:lnTo>
                <a:close/>
                <a:moveTo>
                  <a:pt x="10918" y="15594"/>
                </a:moveTo>
                <a:cubicBezTo>
                  <a:pt x="10918" y="15610"/>
                  <a:pt x="10918" y="15626"/>
                  <a:pt x="10918" y="15639"/>
                </a:cubicBezTo>
                <a:cubicBezTo>
                  <a:pt x="10918" y="15639"/>
                  <a:pt x="10914" y="15636"/>
                  <a:pt x="10914" y="15636"/>
                </a:cubicBezTo>
                <a:cubicBezTo>
                  <a:pt x="10914" y="15636"/>
                  <a:pt x="10927" y="15636"/>
                  <a:pt x="10927" y="15636"/>
                </a:cubicBezTo>
                <a:lnTo>
                  <a:pt x="10940" y="15639"/>
                </a:lnTo>
                <a:cubicBezTo>
                  <a:pt x="10940" y="15639"/>
                  <a:pt x="10940" y="15639"/>
                  <a:pt x="10936" y="15639"/>
                </a:cubicBezTo>
                <a:cubicBezTo>
                  <a:pt x="10936" y="15626"/>
                  <a:pt x="10927" y="15610"/>
                  <a:pt x="10918" y="15594"/>
                </a:cubicBezTo>
                <a:lnTo>
                  <a:pt x="10918" y="15594"/>
                </a:lnTo>
                <a:close/>
                <a:moveTo>
                  <a:pt x="10888" y="15639"/>
                </a:moveTo>
                <a:cubicBezTo>
                  <a:pt x="10888" y="15623"/>
                  <a:pt x="10888" y="15610"/>
                  <a:pt x="10888" y="15594"/>
                </a:cubicBezTo>
                <a:lnTo>
                  <a:pt x="10888" y="15594"/>
                </a:lnTo>
                <a:cubicBezTo>
                  <a:pt x="10888" y="15610"/>
                  <a:pt x="10888" y="15623"/>
                  <a:pt x="10888" y="15639"/>
                </a:cubicBezTo>
                <a:lnTo>
                  <a:pt x="10888" y="15639"/>
                </a:lnTo>
                <a:close/>
                <a:moveTo>
                  <a:pt x="10656" y="15594"/>
                </a:moveTo>
                <a:cubicBezTo>
                  <a:pt x="10665" y="15597"/>
                  <a:pt x="10673" y="15597"/>
                  <a:pt x="10682" y="15594"/>
                </a:cubicBezTo>
                <a:cubicBezTo>
                  <a:pt x="10682" y="15594"/>
                  <a:pt x="10682" y="15594"/>
                  <a:pt x="10682" y="15594"/>
                </a:cubicBezTo>
                <a:cubicBezTo>
                  <a:pt x="10673" y="15594"/>
                  <a:pt x="10665" y="15594"/>
                  <a:pt x="10656" y="15594"/>
                </a:cubicBezTo>
                <a:cubicBezTo>
                  <a:pt x="10656" y="15594"/>
                  <a:pt x="10656" y="15594"/>
                  <a:pt x="10656" y="15594"/>
                </a:cubicBezTo>
                <a:close/>
                <a:moveTo>
                  <a:pt x="8553" y="15591"/>
                </a:moveTo>
                <a:cubicBezTo>
                  <a:pt x="8553" y="15597"/>
                  <a:pt x="8549" y="15604"/>
                  <a:pt x="8549" y="15610"/>
                </a:cubicBezTo>
                <a:cubicBezTo>
                  <a:pt x="8549" y="15604"/>
                  <a:pt x="8549" y="15597"/>
                  <a:pt x="8553" y="15591"/>
                </a:cubicBezTo>
                <a:cubicBezTo>
                  <a:pt x="8553" y="15591"/>
                  <a:pt x="8553" y="15591"/>
                  <a:pt x="8553" y="15591"/>
                </a:cubicBezTo>
                <a:close/>
                <a:moveTo>
                  <a:pt x="8467" y="15594"/>
                </a:moveTo>
                <a:cubicBezTo>
                  <a:pt x="8472" y="15597"/>
                  <a:pt x="8476" y="15604"/>
                  <a:pt x="8476" y="15600"/>
                </a:cubicBezTo>
                <a:cubicBezTo>
                  <a:pt x="8476" y="15604"/>
                  <a:pt x="8472" y="15597"/>
                  <a:pt x="8467" y="15594"/>
                </a:cubicBezTo>
                <a:lnTo>
                  <a:pt x="8467" y="15594"/>
                </a:lnTo>
                <a:close/>
                <a:moveTo>
                  <a:pt x="8437" y="15594"/>
                </a:moveTo>
                <a:cubicBezTo>
                  <a:pt x="8433" y="15597"/>
                  <a:pt x="8429" y="15600"/>
                  <a:pt x="8420" y="15604"/>
                </a:cubicBezTo>
                <a:cubicBezTo>
                  <a:pt x="8429" y="15600"/>
                  <a:pt x="8433" y="15597"/>
                  <a:pt x="8437" y="15594"/>
                </a:cubicBezTo>
                <a:cubicBezTo>
                  <a:pt x="8437" y="15597"/>
                  <a:pt x="8437" y="15594"/>
                  <a:pt x="8437" y="15594"/>
                </a:cubicBezTo>
                <a:close/>
                <a:moveTo>
                  <a:pt x="8321" y="15639"/>
                </a:moveTo>
                <a:cubicBezTo>
                  <a:pt x="8325" y="15632"/>
                  <a:pt x="8330" y="15629"/>
                  <a:pt x="8330" y="15623"/>
                </a:cubicBezTo>
                <a:cubicBezTo>
                  <a:pt x="8325" y="15629"/>
                  <a:pt x="8321" y="15632"/>
                  <a:pt x="8321" y="15639"/>
                </a:cubicBezTo>
                <a:cubicBezTo>
                  <a:pt x="8317" y="15639"/>
                  <a:pt x="8321" y="15639"/>
                  <a:pt x="8321" y="15639"/>
                </a:cubicBezTo>
                <a:close/>
                <a:moveTo>
                  <a:pt x="7818" y="15639"/>
                </a:moveTo>
                <a:cubicBezTo>
                  <a:pt x="7818" y="15623"/>
                  <a:pt x="7818" y="15610"/>
                  <a:pt x="7818" y="15594"/>
                </a:cubicBezTo>
                <a:lnTo>
                  <a:pt x="7818" y="15594"/>
                </a:lnTo>
                <a:cubicBezTo>
                  <a:pt x="7809" y="15594"/>
                  <a:pt x="7797" y="15594"/>
                  <a:pt x="7788" y="15594"/>
                </a:cubicBezTo>
                <a:cubicBezTo>
                  <a:pt x="7788" y="15594"/>
                  <a:pt x="7792" y="15594"/>
                  <a:pt x="7792" y="15594"/>
                </a:cubicBezTo>
                <a:cubicBezTo>
                  <a:pt x="7792" y="15610"/>
                  <a:pt x="7792" y="15626"/>
                  <a:pt x="7792" y="15639"/>
                </a:cubicBezTo>
                <a:cubicBezTo>
                  <a:pt x="7792" y="15639"/>
                  <a:pt x="7792" y="15636"/>
                  <a:pt x="7792" y="15636"/>
                </a:cubicBezTo>
                <a:cubicBezTo>
                  <a:pt x="7797" y="15639"/>
                  <a:pt x="7809" y="15639"/>
                  <a:pt x="7818" y="15639"/>
                </a:cubicBezTo>
                <a:cubicBezTo>
                  <a:pt x="7818" y="15639"/>
                  <a:pt x="7818" y="15639"/>
                  <a:pt x="7818" y="15639"/>
                </a:cubicBezTo>
                <a:close/>
                <a:moveTo>
                  <a:pt x="18276" y="5741"/>
                </a:moveTo>
                <a:cubicBezTo>
                  <a:pt x="18285" y="5725"/>
                  <a:pt x="18293" y="5712"/>
                  <a:pt x="18306" y="5696"/>
                </a:cubicBezTo>
                <a:lnTo>
                  <a:pt x="18311" y="5696"/>
                </a:lnTo>
                <a:cubicBezTo>
                  <a:pt x="18298" y="5709"/>
                  <a:pt x="18289" y="5721"/>
                  <a:pt x="18276" y="5734"/>
                </a:cubicBezTo>
                <a:cubicBezTo>
                  <a:pt x="18272" y="5741"/>
                  <a:pt x="18276" y="5741"/>
                  <a:pt x="18276" y="5741"/>
                </a:cubicBezTo>
                <a:close/>
                <a:moveTo>
                  <a:pt x="9087" y="15571"/>
                </a:moveTo>
                <a:cubicBezTo>
                  <a:pt x="9065" y="15578"/>
                  <a:pt x="9048" y="15587"/>
                  <a:pt x="9026" y="15594"/>
                </a:cubicBezTo>
                <a:cubicBezTo>
                  <a:pt x="9026" y="15594"/>
                  <a:pt x="9031" y="15594"/>
                  <a:pt x="9031" y="15594"/>
                </a:cubicBezTo>
                <a:cubicBezTo>
                  <a:pt x="9048" y="15587"/>
                  <a:pt x="9069" y="15581"/>
                  <a:pt x="9087" y="15571"/>
                </a:cubicBezTo>
                <a:lnTo>
                  <a:pt x="9087" y="15571"/>
                </a:lnTo>
                <a:close/>
                <a:moveTo>
                  <a:pt x="11095" y="15594"/>
                </a:moveTo>
                <a:cubicBezTo>
                  <a:pt x="11099" y="15594"/>
                  <a:pt x="11099" y="15591"/>
                  <a:pt x="11103" y="15591"/>
                </a:cubicBezTo>
                <a:cubicBezTo>
                  <a:pt x="11099" y="15591"/>
                  <a:pt x="11099" y="15594"/>
                  <a:pt x="11095" y="15594"/>
                </a:cubicBezTo>
                <a:lnTo>
                  <a:pt x="11095" y="15594"/>
                </a:lnTo>
                <a:close/>
                <a:moveTo>
                  <a:pt x="11026" y="15565"/>
                </a:moveTo>
                <a:lnTo>
                  <a:pt x="11035" y="15562"/>
                </a:lnTo>
                <a:lnTo>
                  <a:pt x="11026" y="15559"/>
                </a:lnTo>
                <a:lnTo>
                  <a:pt x="11026" y="15565"/>
                </a:lnTo>
                <a:close/>
                <a:moveTo>
                  <a:pt x="10626" y="15594"/>
                </a:moveTo>
                <a:cubicBezTo>
                  <a:pt x="10635" y="15594"/>
                  <a:pt x="10648" y="15594"/>
                  <a:pt x="10656" y="15594"/>
                </a:cubicBezTo>
                <a:cubicBezTo>
                  <a:pt x="10656" y="15594"/>
                  <a:pt x="10656" y="15594"/>
                  <a:pt x="10656" y="15594"/>
                </a:cubicBezTo>
                <a:cubicBezTo>
                  <a:pt x="10648" y="15594"/>
                  <a:pt x="10635" y="15594"/>
                  <a:pt x="10626" y="15594"/>
                </a:cubicBezTo>
                <a:cubicBezTo>
                  <a:pt x="10622" y="15594"/>
                  <a:pt x="10626" y="15594"/>
                  <a:pt x="10626" y="15594"/>
                </a:cubicBezTo>
                <a:close/>
                <a:moveTo>
                  <a:pt x="10209" y="15571"/>
                </a:moveTo>
                <a:cubicBezTo>
                  <a:pt x="10205" y="15568"/>
                  <a:pt x="10200" y="15565"/>
                  <a:pt x="10192" y="15565"/>
                </a:cubicBezTo>
                <a:cubicBezTo>
                  <a:pt x="10196" y="15565"/>
                  <a:pt x="10200" y="15568"/>
                  <a:pt x="10209" y="15571"/>
                </a:cubicBezTo>
                <a:lnTo>
                  <a:pt x="10209" y="15571"/>
                </a:lnTo>
                <a:close/>
                <a:moveTo>
                  <a:pt x="9917" y="15597"/>
                </a:moveTo>
                <a:cubicBezTo>
                  <a:pt x="9917" y="15587"/>
                  <a:pt x="9917" y="15578"/>
                  <a:pt x="9917" y="15591"/>
                </a:cubicBezTo>
                <a:cubicBezTo>
                  <a:pt x="9925" y="15581"/>
                  <a:pt x="9921" y="15587"/>
                  <a:pt x="9917" y="15597"/>
                </a:cubicBezTo>
                <a:cubicBezTo>
                  <a:pt x="9917" y="15597"/>
                  <a:pt x="9917" y="15597"/>
                  <a:pt x="9917" y="15597"/>
                </a:cubicBezTo>
                <a:close/>
                <a:moveTo>
                  <a:pt x="9439" y="15597"/>
                </a:moveTo>
                <a:cubicBezTo>
                  <a:pt x="9439" y="15581"/>
                  <a:pt x="9439" y="15565"/>
                  <a:pt x="9439" y="15552"/>
                </a:cubicBezTo>
                <a:cubicBezTo>
                  <a:pt x="9439" y="15552"/>
                  <a:pt x="9444" y="15552"/>
                  <a:pt x="9444" y="15552"/>
                </a:cubicBezTo>
                <a:cubicBezTo>
                  <a:pt x="9435" y="15568"/>
                  <a:pt x="9422" y="15581"/>
                  <a:pt x="9413" y="15597"/>
                </a:cubicBezTo>
                <a:cubicBezTo>
                  <a:pt x="9413" y="15597"/>
                  <a:pt x="9409" y="15594"/>
                  <a:pt x="9409" y="15594"/>
                </a:cubicBezTo>
                <a:cubicBezTo>
                  <a:pt x="9422" y="15594"/>
                  <a:pt x="9431" y="15594"/>
                  <a:pt x="9439" y="15597"/>
                </a:cubicBezTo>
                <a:cubicBezTo>
                  <a:pt x="9444" y="15594"/>
                  <a:pt x="9439" y="15597"/>
                  <a:pt x="9439" y="15597"/>
                </a:cubicBezTo>
                <a:close/>
                <a:moveTo>
                  <a:pt x="8768" y="15571"/>
                </a:moveTo>
                <a:cubicBezTo>
                  <a:pt x="8760" y="15571"/>
                  <a:pt x="8751" y="15568"/>
                  <a:pt x="8743" y="15568"/>
                </a:cubicBezTo>
                <a:cubicBezTo>
                  <a:pt x="8751" y="15568"/>
                  <a:pt x="8760" y="15568"/>
                  <a:pt x="8768" y="15571"/>
                </a:cubicBezTo>
                <a:cubicBezTo>
                  <a:pt x="8764" y="15571"/>
                  <a:pt x="8768" y="15571"/>
                  <a:pt x="8768" y="15571"/>
                </a:cubicBezTo>
                <a:close/>
                <a:moveTo>
                  <a:pt x="8055" y="15552"/>
                </a:moveTo>
                <a:cubicBezTo>
                  <a:pt x="8055" y="15555"/>
                  <a:pt x="8050" y="15559"/>
                  <a:pt x="8050" y="15562"/>
                </a:cubicBezTo>
                <a:cubicBezTo>
                  <a:pt x="8050" y="15559"/>
                  <a:pt x="8055" y="15555"/>
                  <a:pt x="8055" y="15552"/>
                </a:cubicBezTo>
                <a:cubicBezTo>
                  <a:pt x="8055" y="15552"/>
                  <a:pt x="8055" y="15552"/>
                  <a:pt x="8055" y="15552"/>
                </a:cubicBezTo>
                <a:close/>
                <a:moveTo>
                  <a:pt x="8235" y="15549"/>
                </a:moveTo>
                <a:cubicBezTo>
                  <a:pt x="8227" y="15546"/>
                  <a:pt x="8222" y="15546"/>
                  <a:pt x="8214" y="15543"/>
                </a:cubicBezTo>
                <a:cubicBezTo>
                  <a:pt x="8222" y="15546"/>
                  <a:pt x="8227" y="15546"/>
                  <a:pt x="8235" y="15549"/>
                </a:cubicBezTo>
                <a:cubicBezTo>
                  <a:pt x="8235" y="15549"/>
                  <a:pt x="8235" y="15549"/>
                  <a:pt x="8235" y="15549"/>
                </a:cubicBezTo>
                <a:close/>
                <a:moveTo>
                  <a:pt x="13722" y="15507"/>
                </a:moveTo>
                <a:cubicBezTo>
                  <a:pt x="13722" y="15510"/>
                  <a:pt x="13727" y="15514"/>
                  <a:pt x="13727" y="15514"/>
                </a:cubicBezTo>
                <a:cubicBezTo>
                  <a:pt x="13727" y="15514"/>
                  <a:pt x="13727" y="15510"/>
                  <a:pt x="13722" y="15507"/>
                </a:cubicBezTo>
                <a:lnTo>
                  <a:pt x="13722" y="15507"/>
                </a:lnTo>
                <a:close/>
                <a:moveTo>
                  <a:pt x="10918" y="15507"/>
                </a:moveTo>
                <a:cubicBezTo>
                  <a:pt x="10927" y="15523"/>
                  <a:pt x="10940" y="15536"/>
                  <a:pt x="10949" y="15552"/>
                </a:cubicBezTo>
                <a:lnTo>
                  <a:pt x="10949" y="15552"/>
                </a:lnTo>
                <a:cubicBezTo>
                  <a:pt x="10940" y="15536"/>
                  <a:pt x="10927" y="15520"/>
                  <a:pt x="10918" y="15507"/>
                </a:cubicBezTo>
                <a:lnTo>
                  <a:pt x="10918" y="15507"/>
                </a:lnTo>
                <a:close/>
                <a:moveTo>
                  <a:pt x="10566" y="15507"/>
                </a:moveTo>
                <a:cubicBezTo>
                  <a:pt x="10570" y="15507"/>
                  <a:pt x="10570" y="15510"/>
                  <a:pt x="10574" y="15510"/>
                </a:cubicBezTo>
                <a:cubicBezTo>
                  <a:pt x="10570" y="15510"/>
                  <a:pt x="10570" y="15507"/>
                  <a:pt x="10566" y="15507"/>
                </a:cubicBezTo>
                <a:cubicBezTo>
                  <a:pt x="10566" y="15504"/>
                  <a:pt x="10566" y="15507"/>
                  <a:pt x="10566" y="15507"/>
                </a:cubicBezTo>
                <a:close/>
                <a:moveTo>
                  <a:pt x="10295" y="15549"/>
                </a:moveTo>
                <a:cubicBezTo>
                  <a:pt x="10308" y="15536"/>
                  <a:pt x="10316" y="15523"/>
                  <a:pt x="10329" y="15510"/>
                </a:cubicBezTo>
                <a:lnTo>
                  <a:pt x="10329" y="15510"/>
                </a:lnTo>
                <a:cubicBezTo>
                  <a:pt x="10316" y="15520"/>
                  <a:pt x="10308" y="15533"/>
                  <a:pt x="10295" y="15549"/>
                </a:cubicBezTo>
                <a:lnTo>
                  <a:pt x="10295" y="15549"/>
                </a:lnTo>
                <a:close/>
                <a:moveTo>
                  <a:pt x="10209" y="15507"/>
                </a:moveTo>
                <a:cubicBezTo>
                  <a:pt x="10213" y="15510"/>
                  <a:pt x="10213" y="15510"/>
                  <a:pt x="10218" y="15514"/>
                </a:cubicBezTo>
                <a:cubicBezTo>
                  <a:pt x="10218" y="15510"/>
                  <a:pt x="10213" y="15507"/>
                  <a:pt x="10209" y="15507"/>
                </a:cubicBezTo>
                <a:lnTo>
                  <a:pt x="10209" y="15507"/>
                </a:lnTo>
                <a:close/>
                <a:moveTo>
                  <a:pt x="10003" y="15549"/>
                </a:moveTo>
                <a:cubicBezTo>
                  <a:pt x="10011" y="15533"/>
                  <a:pt x="10015" y="15517"/>
                  <a:pt x="10024" y="15501"/>
                </a:cubicBezTo>
                <a:cubicBezTo>
                  <a:pt x="10024" y="15501"/>
                  <a:pt x="10024" y="15501"/>
                  <a:pt x="10024" y="15501"/>
                </a:cubicBezTo>
                <a:cubicBezTo>
                  <a:pt x="10015" y="15504"/>
                  <a:pt x="10007" y="15504"/>
                  <a:pt x="9998" y="15504"/>
                </a:cubicBezTo>
                <a:cubicBezTo>
                  <a:pt x="9998" y="15504"/>
                  <a:pt x="10003" y="15501"/>
                  <a:pt x="10003" y="15501"/>
                </a:cubicBezTo>
                <a:cubicBezTo>
                  <a:pt x="10007" y="15520"/>
                  <a:pt x="10007" y="15536"/>
                  <a:pt x="10003" y="15549"/>
                </a:cubicBezTo>
                <a:lnTo>
                  <a:pt x="10003" y="15549"/>
                </a:lnTo>
                <a:close/>
                <a:moveTo>
                  <a:pt x="9972" y="15504"/>
                </a:moveTo>
                <a:cubicBezTo>
                  <a:pt x="9968" y="15507"/>
                  <a:pt x="9960" y="15514"/>
                  <a:pt x="9955" y="15517"/>
                </a:cubicBezTo>
                <a:cubicBezTo>
                  <a:pt x="9964" y="15514"/>
                  <a:pt x="9968" y="15510"/>
                  <a:pt x="9972" y="15504"/>
                </a:cubicBezTo>
                <a:cubicBezTo>
                  <a:pt x="9972" y="15507"/>
                  <a:pt x="9972" y="15504"/>
                  <a:pt x="9972" y="15504"/>
                </a:cubicBezTo>
                <a:close/>
                <a:moveTo>
                  <a:pt x="8648" y="15504"/>
                </a:moveTo>
                <a:cubicBezTo>
                  <a:pt x="8652" y="15510"/>
                  <a:pt x="8657" y="15517"/>
                  <a:pt x="8652" y="15510"/>
                </a:cubicBezTo>
                <a:cubicBezTo>
                  <a:pt x="8652" y="15514"/>
                  <a:pt x="8648" y="15507"/>
                  <a:pt x="8648" y="15504"/>
                </a:cubicBezTo>
                <a:cubicBezTo>
                  <a:pt x="8648" y="15501"/>
                  <a:pt x="8648" y="15504"/>
                  <a:pt x="8648" y="15504"/>
                </a:cubicBezTo>
                <a:close/>
                <a:moveTo>
                  <a:pt x="8618" y="15507"/>
                </a:moveTo>
                <a:cubicBezTo>
                  <a:pt x="8605" y="15507"/>
                  <a:pt x="8596" y="15507"/>
                  <a:pt x="8583" y="15507"/>
                </a:cubicBezTo>
                <a:cubicBezTo>
                  <a:pt x="8583" y="15507"/>
                  <a:pt x="8588" y="15504"/>
                  <a:pt x="8588" y="15504"/>
                </a:cubicBezTo>
                <a:cubicBezTo>
                  <a:pt x="8588" y="15520"/>
                  <a:pt x="8588" y="15536"/>
                  <a:pt x="8592" y="15552"/>
                </a:cubicBezTo>
                <a:cubicBezTo>
                  <a:pt x="8592" y="15552"/>
                  <a:pt x="8588" y="15552"/>
                  <a:pt x="8588" y="15549"/>
                </a:cubicBezTo>
                <a:cubicBezTo>
                  <a:pt x="8596" y="15536"/>
                  <a:pt x="8605" y="15520"/>
                  <a:pt x="8618" y="15507"/>
                </a:cubicBezTo>
                <a:cubicBezTo>
                  <a:pt x="8614" y="15504"/>
                  <a:pt x="8618" y="15507"/>
                  <a:pt x="8618" y="15507"/>
                </a:cubicBezTo>
                <a:close/>
                <a:moveTo>
                  <a:pt x="1497" y="5696"/>
                </a:moveTo>
                <a:cubicBezTo>
                  <a:pt x="1480" y="5696"/>
                  <a:pt x="1458" y="5696"/>
                  <a:pt x="1441" y="5696"/>
                </a:cubicBezTo>
                <a:lnTo>
                  <a:pt x="1437" y="5696"/>
                </a:lnTo>
                <a:cubicBezTo>
                  <a:pt x="1458" y="5696"/>
                  <a:pt x="1475" y="5696"/>
                  <a:pt x="1497" y="5696"/>
                </a:cubicBezTo>
                <a:cubicBezTo>
                  <a:pt x="1497" y="5696"/>
                  <a:pt x="1497" y="5696"/>
                  <a:pt x="1497" y="5696"/>
                </a:cubicBezTo>
                <a:close/>
                <a:moveTo>
                  <a:pt x="8141" y="15504"/>
                </a:moveTo>
                <a:cubicBezTo>
                  <a:pt x="8132" y="15504"/>
                  <a:pt x="8123" y="15504"/>
                  <a:pt x="8115" y="15504"/>
                </a:cubicBezTo>
                <a:cubicBezTo>
                  <a:pt x="8115" y="15504"/>
                  <a:pt x="8110" y="15507"/>
                  <a:pt x="8110" y="15507"/>
                </a:cubicBezTo>
                <a:cubicBezTo>
                  <a:pt x="8123" y="15507"/>
                  <a:pt x="8132" y="15507"/>
                  <a:pt x="8141" y="15504"/>
                </a:cubicBezTo>
                <a:lnTo>
                  <a:pt x="8141" y="15504"/>
                </a:lnTo>
                <a:close/>
                <a:moveTo>
                  <a:pt x="8055" y="15552"/>
                </a:moveTo>
                <a:cubicBezTo>
                  <a:pt x="8063" y="15536"/>
                  <a:pt x="8072" y="15520"/>
                  <a:pt x="8080" y="15507"/>
                </a:cubicBezTo>
                <a:lnTo>
                  <a:pt x="8076" y="15504"/>
                </a:lnTo>
                <a:cubicBezTo>
                  <a:pt x="8072" y="15520"/>
                  <a:pt x="8063" y="15536"/>
                  <a:pt x="8055" y="15552"/>
                </a:cubicBezTo>
                <a:cubicBezTo>
                  <a:pt x="8055" y="15552"/>
                  <a:pt x="8055" y="15552"/>
                  <a:pt x="8055" y="15552"/>
                </a:cubicBezTo>
                <a:close/>
                <a:moveTo>
                  <a:pt x="7969" y="15555"/>
                </a:moveTo>
                <a:cubicBezTo>
                  <a:pt x="7969" y="15539"/>
                  <a:pt x="7969" y="15520"/>
                  <a:pt x="7969" y="15504"/>
                </a:cubicBezTo>
                <a:cubicBezTo>
                  <a:pt x="7969" y="15504"/>
                  <a:pt x="7969" y="15507"/>
                  <a:pt x="7969" y="15507"/>
                </a:cubicBezTo>
                <a:cubicBezTo>
                  <a:pt x="7969" y="15520"/>
                  <a:pt x="7969" y="15536"/>
                  <a:pt x="7969" y="15555"/>
                </a:cubicBezTo>
                <a:cubicBezTo>
                  <a:pt x="7969" y="15552"/>
                  <a:pt x="7969" y="15555"/>
                  <a:pt x="7969" y="15555"/>
                </a:cubicBezTo>
                <a:close/>
                <a:moveTo>
                  <a:pt x="13843" y="15507"/>
                </a:moveTo>
                <a:cubicBezTo>
                  <a:pt x="13843" y="15501"/>
                  <a:pt x="13843" y="15491"/>
                  <a:pt x="13843" y="15485"/>
                </a:cubicBezTo>
                <a:cubicBezTo>
                  <a:pt x="13843" y="15485"/>
                  <a:pt x="13843" y="15488"/>
                  <a:pt x="13843" y="15488"/>
                </a:cubicBezTo>
                <a:cubicBezTo>
                  <a:pt x="13838" y="15491"/>
                  <a:pt x="13834" y="15491"/>
                  <a:pt x="13830" y="15494"/>
                </a:cubicBezTo>
                <a:cubicBezTo>
                  <a:pt x="13834" y="15494"/>
                  <a:pt x="13838" y="15501"/>
                  <a:pt x="13843" y="15507"/>
                </a:cubicBezTo>
                <a:lnTo>
                  <a:pt x="13843" y="15507"/>
                </a:lnTo>
                <a:close/>
                <a:moveTo>
                  <a:pt x="11306" y="15466"/>
                </a:moveTo>
                <a:cubicBezTo>
                  <a:pt x="11301" y="15466"/>
                  <a:pt x="11301" y="15469"/>
                  <a:pt x="11297" y="15469"/>
                </a:cubicBezTo>
                <a:cubicBezTo>
                  <a:pt x="11301" y="15469"/>
                  <a:pt x="11306" y="15469"/>
                  <a:pt x="11306" y="15466"/>
                </a:cubicBezTo>
                <a:cubicBezTo>
                  <a:pt x="11306" y="15466"/>
                  <a:pt x="11306" y="15466"/>
                  <a:pt x="11306" y="15466"/>
                </a:cubicBezTo>
                <a:close/>
                <a:moveTo>
                  <a:pt x="10566" y="15507"/>
                </a:moveTo>
                <a:cubicBezTo>
                  <a:pt x="10557" y="15491"/>
                  <a:pt x="10549" y="15475"/>
                  <a:pt x="10540" y="15459"/>
                </a:cubicBezTo>
                <a:cubicBezTo>
                  <a:pt x="10540" y="15459"/>
                  <a:pt x="10544" y="15459"/>
                  <a:pt x="10544" y="15459"/>
                </a:cubicBezTo>
                <a:cubicBezTo>
                  <a:pt x="10540" y="15475"/>
                  <a:pt x="10540" y="15491"/>
                  <a:pt x="10536" y="15504"/>
                </a:cubicBezTo>
                <a:lnTo>
                  <a:pt x="10536" y="15504"/>
                </a:lnTo>
                <a:cubicBezTo>
                  <a:pt x="10544" y="15504"/>
                  <a:pt x="10557" y="15504"/>
                  <a:pt x="10566" y="15507"/>
                </a:cubicBezTo>
                <a:cubicBezTo>
                  <a:pt x="10566" y="15504"/>
                  <a:pt x="10566" y="15507"/>
                  <a:pt x="10566" y="15507"/>
                </a:cubicBezTo>
                <a:close/>
                <a:moveTo>
                  <a:pt x="10445" y="15462"/>
                </a:moveTo>
                <a:cubicBezTo>
                  <a:pt x="10463" y="15462"/>
                  <a:pt x="10480" y="15459"/>
                  <a:pt x="10497" y="15459"/>
                </a:cubicBezTo>
                <a:lnTo>
                  <a:pt x="10501" y="15459"/>
                </a:lnTo>
                <a:cubicBezTo>
                  <a:pt x="10484" y="15459"/>
                  <a:pt x="10463" y="15462"/>
                  <a:pt x="10445" y="15462"/>
                </a:cubicBezTo>
                <a:lnTo>
                  <a:pt x="10445" y="15462"/>
                </a:lnTo>
                <a:close/>
                <a:moveTo>
                  <a:pt x="10209" y="15507"/>
                </a:moveTo>
                <a:cubicBezTo>
                  <a:pt x="10205" y="15501"/>
                  <a:pt x="10200" y="15494"/>
                  <a:pt x="10196" y="15488"/>
                </a:cubicBezTo>
                <a:cubicBezTo>
                  <a:pt x="10192" y="15494"/>
                  <a:pt x="10187" y="15498"/>
                  <a:pt x="10179" y="15504"/>
                </a:cubicBezTo>
                <a:lnTo>
                  <a:pt x="10179" y="15504"/>
                </a:lnTo>
                <a:cubicBezTo>
                  <a:pt x="10192" y="15504"/>
                  <a:pt x="10200" y="15504"/>
                  <a:pt x="10209" y="15507"/>
                </a:cubicBezTo>
                <a:cubicBezTo>
                  <a:pt x="10213" y="15504"/>
                  <a:pt x="10209" y="15507"/>
                  <a:pt x="10209" y="15507"/>
                </a:cubicBezTo>
                <a:close/>
                <a:moveTo>
                  <a:pt x="10003" y="15462"/>
                </a:moveTo>
                <a:cubicBezTo>
                  <a:pt x="9994" y="15466"/>
                  <a:pt x="9985" y="15462"/>
                  <a:pt x="9977" y="15462"/>
                </a:cubicBezTo>
                <a:cubicBezTo>
                  <a:pt x="9977" y="15462"/>
                  <a:pt x="9977" y="15462"/>
                  <a:pt x="9981" y="15459"/>
                </a:cubicBezTo>
                <a:cubicBezTo>
                  <a:pt x="9981" y="15475"/>
                  <a:pt x="9977" y="15491"/>
                  <a:pt x="9977" y="15507"/>
                </a:cubicBezTo>
                <a:cubicBezTo>
                  <a:pt x="9977" y="15507"/>
                  <a:pt x="9972" y="15504"/>
                  <a:pt x="9972" y="15504"/>
                </a:cubicBezTo>
                <a:cubicBezTo>
                  <a:pt x="9985" y="15504"/>
                  <a:pt x="9994" y="15504"/>
                  <a:pt x="10007" y="15504"/>
                </a:cubicBezTo>
                <a:cubicBezTo>
                  <a:pt x="10007" y="15504"/>
                  <a:pt x="10003" y="15507"/>
                  <a:pt x="10003" y="15507"/>
                </a:cubicBezTo>
                <a:cubicBezTo>
                  <a:pt x="10003" y="15491"/>
                  <a:pt x="9998" y="15475"/>
                  <a:pt x="10003" y="15462"/>
                </a:cubicBezTo>
                <a:lnTo>
                  <a:pt x="10003" y="15462"/>
                </a:lnTo>
                <a:close/>
                <a:moveTo>
                  <a:pt x="7908" y="15462"/>
                </a:moveTo>
                <a:cubicBezTo>
                  <a:pt x="7887" y="15462"/>
                  <a:pt x="7865" y="15462"/>
                  <a:pt x="7848" y="15462"/>
                </a:cubicBezTo>
                <a:cubicBezTo>
                  <a:pt x="7848" y="15462"/>
                  <a:pt x="7848" y="15462"/>
                  <a:pt x="7848" y="15462"/>
                </a:cubicBezTo>
                <a:cubicBezTo>
                  <a:pt x="7865" y="15482"/>
                  <a:pt x="7887" y="15485"/>
                  <a:pt x="7908" y="15462"/>
                </a:cubicBezTo>
                <a:lnTo>
                  <a:pt x="7908" y="15462"/>
                </a:lnTo>
                <a:close/>
                <a:moveTo>
                  <a:pt x="10325" y="15446"/>
                </a:moveTo>
                <a:lnTo>
                  <a:pt x="10334" y="15449"/>
                </a:lnTo>
                <a:lnTo>
                  <a:pt x="10325" y="15446"/>
                </a:lnTo>
                <a:lnTo>
                  <a:pt x="10325" y="15446"/>
                </a:lnTo>
                <a:close/>
                <a:moveTo>
                  <a:pt x="10127" y="15456"/>
                </a:moveTo>
                <a:cubicBezTo>
                  <a:pt x="10119" y="15453"/>
                  <a:pt x="10114" y="15453"/>
                  <a:pt x="10114" y="15453"/>
                </a:cubicBezTo>
                <a:cubicBezTo>
                  <a:pt x="10110" y="15453"/>
                  <a:pt x="10119" y="15456"/>
                  <a:pt x="10127" y="15456"/>
                </a:cubicBezTo>
                <a:lnTo>
                  <a:pt x="10127" y="15456"/>
                </a:lnTo>
                <a:close/>
                <a:moveTo>
                  <a:pt x="9921" y="15437"/>
                </a:moveTo>
                <a:cubicBezTo>
                  <a:pt x="9938" y="15443"/>
                  <a:pt x="9960" y="15453"/>
                  <a:pt x="9977" y="15459"/>
                </a:cubicBezTo>
                <a:cubicBezTo>
                  <a:pt x="9977" y="15459"/>
                  <a:pt x="9981" y="15456"/>
                  <a:pt x="9981" y="15456"/>
                </a:cubicBezTo>
                <a:cubicBezTo>
                  <a:pt x="9960" y="15453"/>
                  <a:pt x="9938" y="15443"/>
                  <a:pt x="9921" y="15437"/>
                </a:cubicBezTo>
                <a:cubicBezTo>
                  <a:pt x="9921" y="15437"/>
                  <a:pt x="9921" y="15437"/>
                  <a:pt x="9921" y="15437"/>
                </a:cubicBezTo>
                <a:close/>
                <a:moveTo>
                  <a:pt x="8794" y="15440"/>
                </a:moveTo>
                <a:cubicBezTo>
                  <a:pt x="8773" y="15440"/>
                  <a:pt x="8755" y="15440"/>
                  <a:pt x="8734" y="15440"/>
                </a:cubicBezTo>
                <a:cubicBezTo>
                  <a:pt x="8734" y="15440"/>
                  <a:pt x="8738" y="15440"/>
                  <a:pt x="8738" y="15440"/>
                </a:cubicBezTo>
                <a:cubicBezTo>
                  <a:pt x="8751" y="15459"/>
                  <a:pt x="8773" y="15462"/>
                  <a:pt x="8794" y="15440"/>
                </a:cubicBezTo>
                <a:lnTo>
                  <a:pt x="8794" y="15440"/>
                </a:lnTo>
                <a:close/>
                <a:moveTo>
                  <a:pt x="8472" y="15459"/>
                </a:moveTo>
                <a:cubicBezTo>
                  <a:pt x="8463" y="15456"/>
                  <a:pt x="8450" y="15456"/>
                  <a:pt x="8467" y="15459"/>
                </a:cubicBezTo>
                <a:cubicBezTo>
                  <a:pt x="8454" y="15453"/>
                  <a:pt x="8463" y="15456"/>
                  <a:pt x="8472" y="15459"/>
                </a:cubicBezTo>
                <a:cubicBezTo>
                  <a:pt x="8467" y="15462"/>
                  <a:pt x="8472" y="15459"/>
                  <a:pt x="8472" y="15459"/>
                </a:cubicBezTo>
                <a:close/>
                <a:moveTo>
                  <a:pt x="8360" y="15466"/>
                </a:moveTo>
                <a:lnTo>
                  <a:pt x="8364" y="15475"/>
                </a:lnTo>
                <a:lnTo>
                  <a:pt x="8373" y="15469"/>
                </a:lnTo>
                <a:lnTo>
                  <a:pt x="8360" y="15466"/>
                </a:lnTo>
                <a:close/>
                <a:moveTo>
                  <a:pt x="7964" y="15440"/>
                </a:moveTo>
                <a:cubicBezTo>
                  <a:pt x="7943" y="15440"/>
                  <a:pt x="7921" y="15440"/>
                  <a:pt x="7904" y="15440"/>
                </a:cubicBezTo>
                <a:cubicBezTo>
                  <a:pt x="7904" y="15440"/>
                  <a:pt x="7908" y="15437"/>
                  <a:pt x="7908" y="15437"/>
                </a:cubicBezTo>
                <a:cubicBezTo>
                  <a:pt x="7908" y="15443"/>
                  <a:pt x="7908" y="15453"/>
                  <a:pt x="7908" y="15459"/>
                </a:cubicBezTo>
                <a:cubicBezTo>
                  <a:pt x="7908" y="15459"/>
                  <a:pt x="7904" y="15459"/>
                  <a:pt x="7904" y="15459"/>
                </a:cubicBezTo>
                <a:cubicBezTo>
                  <a:pt x="7926" y="15456"/>
                  <a:pt x="7943" y="15446"/>
                  <a:pt x="7964" y="15440"/>
                </a:cubicBezTo>
                <a:lnTo>
                  <a:pt x="7964" y="15440"/>
                </a:lnTo>
                <a:close/>
                <a:moveTo>
                  <a:pt x="11310" y="15414"/>
                </a:moveTo>
                <a:cubicBezTo>
                  <a:pt x="11310" y="15430"/>
                  <a:pt x="11310" y="15449"/>
                  <a:pt x="11306" y="15466"/>
                </a:cubicBezTo>
                <a:cubicBezTo>
                  <a:pt x="11306" y="15466"/>
                  <a:pt x="11306" y="15462"/>
                  <a:pt x="11306" y="15462"/>
                </a:cubicBezTo>
                <a:cubicBezTo>
                  <a:pt x="11314" y="15446"/>
                  <a:pt x="11327" y="15433"/>
                  <a:pt x="11336" y="15417"/>
                </a:cubicBezTo>
                <a:lnTo>
                  <a:pt x="11336" y="15417"/>
                </a:lnTo>
                <a:cubicBezTo>
                  <a:pt x="11327" y="15421"/>
                  <a:pt x="11314" y="15417"/>
                  <a:pt x="11310" y="15414"/>
                </a:cubicBezTo>
                <a:cubicBezTo>
                  <a:pt x="11306" y="15417"/>
                  <a:pt x="11310" y="15414"/>
                  <a:pt x="11310" y="15414"/>
                </a:cubicBezTo>
                <a:close/>
                <a:moveTo>
                  <a:pt x="11271" y="15417"/>
                </a:moveTo>
                <a:cubicBezTo>
                  <a:pt x="11267" y="15417"/>
                  <a:pt x="11267" y="15417"/>
                  <a:pt x="11263" y="15421"/>
                </a:cubicBezTo>
                <a:cubicBezTo>
                  <a:pt x="11267" y="15421"/>
                  <a:pt x="11271" y="15421"/>
                  <a:pt x="11271" y="15417"/>
                </a:cubicBezTo>
                <a:cubicBezTo>
                  <a:pt x="11275" y="15421"/>
                  <a:pt x="11271" y="15417"/>
                  <a:pt x="11271" y="15417"/>
                </a:cubicBezTo>
                <a:close/>
                <a:moveTo>
                  <a:pt x="11159" y="15414"/>
                </a:moveTo>
                <a:cubicBezTo>
                  <a:pt x="11159" y="15430"/>
                  <a:pt x="11155" y="15446"/>
                  <a:pt x="11155" y="15459"/>
                </a:cubicBezTo>
                <a:lnTo>
                  <a:pt x="11155" y="15459"/>
                </a:lnTo>
                <a:cubicBezTo>
                  <a:pt x="11155" y="15446"/>
                  <a:pt x="11159" y="15430"/>
                  <a:pt x="11159" y="15414"/>
                </a:cubicBezTo>
                <a:cubicBezTo>
                  <a:pt x="11164" y="15414"/>
                  <a:pt x="11159" y="15414"/>
                  <a:pt x="11159" y="15414"/>
                </a:cubicBezTo>
                <a:close/>
                <a:moveTo>
                  <a:pt x="9856" y="15417"/>
                </a:moveTo>
                <a:cubicBezTo>
                  <a:pt x="9856" y="15424"/>
                  <a:pt x="9856" y="15433"/>
                  <a:pt x="9856" y="15440"/>
                </a:cubicBezTo>
                <a:cubicBezTo>
                  <a:pt x="9856" y="15440"/>
                  <a:pt x="9852" y="15437"/>
                  <a:pt x="9852" y="15437"/>
                </a:cubicBezTo>
                <a:cubicBezTo>
                  <a:pt x="9874" y="15437"/>
                  <a:pt x="9895" y="15433"/>
                  <a:pt x="9921" y="15433"/>
                </a:cubicBezTo>
                <a:cubicBezTo>
                  <a:pt x="9921" y="15433"/>
                  <a:pt x="9917" y="15433"/>
                  <a:pt x="9917" y="15433"/>
                </a:cubicBezTo>
                <a:cubicBezTo>
                  <a:pt x="9895" y="15430"/>
                  <a:pt x="9874" y="15424"/>
                  <a:pt x="9856" y="15417"/>
                </a:cubicBezTo>
                <a:lnTo>
                  <a:pt x="9856" y="15417"/>
                </a:lnTo>
                <a:close/>
                <a:moveTo>
                  <a:pt x="8850" y="15462"/>
                </a:moveTo>
                <a:cubicBezTo>
                  <a:pt x="8859" y="15462"/>
                  <a:pt x="8872" y="15462"/>
                  <a:pt x="8880" y="15466"/>
                </a:cubicBezTo>
                <a:cubicBezTo>
                  <a:pt x="8880" y="15449"/>
                  <a:pt x="8880" y="15433"/>
                  <a:pt x="8876" y="15421"/>
                </a:cubicBezTo>
                <a:cubicBezTo>
                  <a:pt x="8876" y="15421"/>
                  <a:pt x="8876" y="15424"/>
                  <a:pt x="8876" y="15424"/>
                </a:cubicBezTo>
                <a:cubicBezTo>
                  <a:pt x="8872" y="15433"/>
                  <a:pt x="8863" y="15449"/>
                  <a:pt x="8850" y="15462"/>
                </a:cubicBezTo>
                <a:lnTo>
                  <a:pt x="8850" y="15462"/>
                </a:lnTo>
                <a:close/>
                <a:moveTo>
                  <a:pt x="7994" y="15395"/>
                </a:moveTo>
                <a:cubicBezTo>
                  <a:pt x="7986" y="15411"/>
                  <a:pt x="7977" y="15424"/>
                  <a:pt x="7964" y="15440"/>
                </a:cubicBezTo>
                <a:cubicBezTo>
                  <a:pt x="7964" y="15440"/>
                  <a:pt x="7964" y="15440"/>
                  <a:pt x="7964" y="15440"/>
                </a:cubicBezTo>
                <a:cubicBezTo>
                  <a:pt x="7977" y="15427"/>
                  <a:pt x="7986" y="15411"/>
                  <a:pt x="7994" y="15395"/>
                </a:cubicBezTo>
                <a:lnTo>
                  <a:pt x="7994" y="15395"/>
                </a:lnTo>
                <a:close/>
                <a:moveTo>
                  <a:pt x="13843" y="15417"/>
                </a:moveTo>
                <a:cubicBezTo>
                  <a:pt x="13851" y="15417"/>
                  <a:pt x="13864" y="15417"/>
                  <a:pt x="13877" y="15417"/>
                </a:cubicBezTo>
                <a:cubicBezTo>
                  <a:pt x="13877" y="15417"/>
                  <a:pt x="13873" y="15421"/>
                  <a:pt x="13873" y="15421"/>
                </a:cubicBezTo>
                <a:cubicBezTo>
                  <a:pt x="13873" y="15405"/>
                  <a:pt x="13873" y="15388"/>
                  <a:pt x="13873" y="15376"/>
                </a:cubicBezTo>
                <a:cubicBezTo>
                  <a:pt x="13873" y="15376"/>
                  <a:pt x="13873" y="15376"/>
                  <a:pt x="13873" y="15376"/>
                </a:cubicBezTo>
                <a:cubicBezTo>
                  <a:pt x="13864" y="15388"/>
                  <a:pt x="13851" y="15405"/>
                  <a:pt x="13843" y="15417"/>
                </a:cubicBezTo>
                <a:cubicBezTo>
                  <a:pt x="13843" y="15417"/>
                  <a:pt x="13843" y="15417"/>
                  <a:pt x="13843" y="15417"/>
                </a:cubicBezTo>
                <a:close/>
                <a:moveTo>
                  <a:pt x="13632" y="15414"/>
                </a:moveTo>
                <a:lnTo>
                  <a:pt x="13641" y="15408"/>
                </a:lnTo>
                <a:cubicBezTo>
                  <a:pt x="13641" y="15408"/>
                  <a:pt x="13632" y="15414"/>
                  <a:pt x="13632" y="15414"/>
                </a:cubicBezTo>
                <a:cubicBezTo>
                  <a:pt x="13632" y="15414"/>
                  <a:pt x="13632" y="15414"/>
                  <a:pt x="13632" y="15414"/>
                </a:cubicBezTo>
                <a:close/>
                <a:moveTo>
                  <a:pt x="11336" y="15424"/>
                </a:moveTo>
                <a:cubicBezTo>
                  <a:pt x="11336" y="15421"/>
                  <a:pt x="11340" y="15421"/>
                  <a:pt x="11340" y="15417"/>
                </a:cubicBezTo>
                <a:cubicBezTo>
                  <a:pt x="11340" y="15417"/>
                  <a:pt x="11336" y="15421"/>
                  <a:pt x="11336" y="15424"/>
                </a:cubicBezTo>
                <a:cubicBezTo>
                  <a:pt x="11336" y="15421"/>
                  <a:pt x="11336" y="15424"/>
                  <a:pt x="11336" y="15424"/>
                </a:cubicBezTo>
                <a:close/>
                <a:moveTo>
                  <a:pt x="10893" y="15376"/>
                </a:moveTo>
                <a:cubicBezTo>
                  <a:pt x="10888" y="15376"/>
                  <a:pt x="10888" y="15379"/>
                  <a:pt x="10884" y="15379"/>
                </a:cubicBezTo>
                <a:cubicBezTo>
                  <a:pt x="10888" y="15379"/>
                  <a:pt x="10888" y="15379"/>
                  <a:pt x="10893" y="15376"/>
                </a:cubicBezTo>
                <a:lnTo>
                  <a:pt x="10893" y="15376"/>
                </a:lnTo>
                <a:close/>
                <a:moveTo>
                  <a:pt x="10101" y="15395"/>
                </a:moveTo>
                <a:lnTo>
                  <a:pt x="10106" y="15401"/>
                </a:lnTo>
                <a:lnTo>
                  <a:pt x="10110" y="15395"/>
                </a:lnTo>
                <a:lnTo>
                  <a:pt x="10101" y="15395"/>
                </a:lnTo>
                <a:close/>
                <a:moveTo>
                  <a:pt x="10050" y="15385"/>
                </a:moveTo>
                <a:cubicBezTo>
                  <a:pt x="10046" y="15385"/>
                  <a:pt x="10041" y="15385"/>
                  <a:pt x="10041" y="15388"/>
                </a:cubicBezTo>
                <a:cubicBezTo>
                  <a:pt x="10041" y="15392"/>
                  <a:pt x="10041" y="15395"/>
                  <a:pt x="10046" y="15398"/>
                </a:cubicBezTo>
                <a:cubicBezTo>
                  <a:pt x="10050" y="15398"/>
                  <a:pt x="10054" y="15398"/>
                  <a:pt x="10054" y="15395"/>
                </a:cubicBezTo>
                <a:cubicBezTo>
                  <a:pt x="10054" y="15392"/>
                  <a:pt x="10050" y="15388"/>
                  <a:pt x="10050" y="15385"/>
                </a:cubicBezTo>
                <a:close/>
                <a:moveTo>
                  <a:pt x="8880" y="15417"/>
                </a:moveTo>
                <a:cubicBezTo>
                  <a:pt x="8889" y="15417"/>
                  <a:pt x="8902" y="15417"/>
                  <a:pt x="8910" y="15417"/>
                </a:cubicBezTo>
                <a:cubicBezTo>
                  <a:pt x="8910" y="15401"/>
                  <a:pt x="8910" y="15385"/>
                  <a:pt x="8910" y="15372"/>
                </a:cubicBezTo>
                <a:cubicBezTo>
                  <a:pt x="8902" y="15372"/>
                  <a:pt x="8889" y="15372"/>
                  <a:pt x="8880" y="15376"/>
                </a:cubicBezTo>
                <a:lnTo>
                  <a:pt x="8884" y="15372"/>
                </a:lnTo>
                <a:cubicBezTo>
                  <a:pt x="8880" y="15388"/>
                  <a:pt x="8880" y="15405"/>
                  <a:pt x="8880" y="15417"/>
                </a:cubicBezTo>
                <a:lnTo>
                  <a:pt x="8880" y="15417"/>
                </a:lnTo>
                <a:close/>
                <a:moveTo>
                  <a:pt x="8704" y="15417"/>
                </a:moveTo>
                <a:cubicBezTo>
                  <a:pt x="8704" y="15401"/>
                  <a:pt x="8704" y="15388"/>
                  <a:pt x="8704" y="15372"/>
                </a:cubicBezTo>
                <a:cubicBezTo>
                  <a:pt x="8695" y="15388"/>
                  <a:pt x="8682" y="15401"/>
                  <a:pt x="8674" y="15417"/>
                </a:cubicBezTo>
                <a:cubicBezTo>
                  <a:pt x="8674" y="15417"/>
                  <a:pt x="8674" y="15417"/>
                  <a:pt x="8674" y="15417"/>
                </a:cubicBezTo>
                <a:cubicBezTo>
                  <a:pt x="8682" y="15417"/>
                  <a:pt x="8695" y="15417"/>
                  <a:pt x="8704" y="15417"/>
                </a:cubicBezTo>
                <a:lnTo>
                  <a:pt x="8704" y="15417"/>
                </a:lnTo>
                <a:close/>
                <a:moveTo>
                  <a:pt x="8085" y="15353"/>
                </a:moveTo>
                <a:cubicBezTo>
                  <a:pt x="8063" y="15353"/>
                  <a:pt x="8046" y="15353"/>
                  <a:pt x="8024" y="15353"/>
                </a:cubicBezTo>
                <a:cubicBezTo>
                  <a:pt x="8024" y="15353"/>
                  <a:pt x="8029" y="15350"/>
                  <a:pt x="8029" y="15350"/>
                </a:cubicBezTo>
                <a:cubicBezTo>
                  <a:pt x="8029" y="15356"/>
                  <a:pt x="8029" y="15366"/>
                  <a:pt x="8029" y="15372"/>
                </a:cubicBezTo>
                <a:lnTo>
                  <a:pt x="8029" y="15369"/>
                </a:lnTo>
                <a:cubicBezTo>
                  <a:pt x="8042" y="15366"/>
                  <a:pt x="8063" y="15360"/>
                  <a:pt x="8085" y="15353"/>
                </a:cubicBezTo>
                <a:lnTo>
                  <a:pt x="8085" y="15353"/>
                </a:lnTo>
                <a:close/>
                <a:moveTo>
                  <a:pt x="13486" y="15334"/>
                </a:moveTo>
                <a:cubicBezTo>
                  <a:pt x="13486" y="15337"/>
                  <a:pt x="13486" y="15340"/>
                  <a:pt x="13486" y="15340"/>
                </a:cubicBezTo>
                <a:cubicBezTo>
                  <a:pt x="13486" y="15337"/>
                  <a:pt x="13486" y="15334"/>
                  <a:pt x="13486" y="15334"/>
                </a:cubicBezTo>
                <a:lnTo>
                  <a:pt x="13486" y="15334"/>
                </a:lnTo>
                <a:close/>
                <a:moveTo>
                  <a:pt x="10893" y="15379"/>
                </a:moveTo>
                <a:cubicBezTo>
                  <a:pt x="10893" y="15376"/>
                  <a:pt x="10897" y="15376"/>
                  <a:pt x="10897" y="15372"/>
                </a:cubicBezTo>
                <a:cubicBezTo>
                  <a:pt x="10897" y="15372"/>
                  <a:pt x="10893" y="15376"/>
                  <a:pt x="10893" y="15379"/>
                </a:cubicBezTo>
                <a:cubicBezTo>
                  <a:pt x="10893" y="15376"/>
                  <a:pt x="10893" y="15379"/>
                  <a:pt x="10893" y="15379"/>
                </a:cubicBezTo>
                <a:close/>
                <a:moveTo>
                  <a:pt x="10691" y="15379"/>
                </a:moveTo>
                <a:cubicBezTo>
                  <a:pt x="10691" y="15363"/>
                  <a:pt x="10686" y="15347"/>
                  <a:pt x="10686" y="15331"/>
                </a:cubicBezTo>
                <a:lnTo>
                  <a:pt x="10686" y="15331"/>
                </a:lnTo>
                <a:cubicBezTo>
                  <a:pt x="10682" y="15344"/>
                  <a:pt x="10686" y="15360"/>
                  <a:pt x="10691" y="15379"/>
                </a:cubicBezTo>
                <a:cubicBezTo>
                  <a:pt x="10686" y="15376"/>
                  <a:pt x="10691" y="15379"/>
                  <a:pt x="10691" y="15379"/>
                </a:cubicBezTo>
                <a:close/>
                <a:moveTo>
                  <a:pt x="10183" y="15331"/>
                </a:moveTo>
                <a:cubicBezTo>
                  <a:pt x="10183" y="15331"/>
                  <a:pt x="10183" y="15331"/>
                  <a:pt x="10183" y="15331"/>
                </a:cubicBezTo>
                <a:cubicBezTo>
                  <a:pt x="10179" y="15331"/>
                  <a:pt x="10183" y="15331"/>
                  <a:pt x="10183" y="15331"/>
                </a:cubicBezTo>
                <a:close/>
                <a:moveTo>
                  <a:pt x="10058" y="15337"/>
                </a:moveTo>
                <a:lnTo>
                  <a:pt x="10050" y="15340"/>
                </a:lnTo>
                <a:lnTo>
                  <a:pt x="10058" y="15344"/>
                </a:lnTo>
                <a:lnTo>
                  <a:pt x="10058" y="15337"/>
                </a:lnTo>
                <a:close/>
                <a:moveTo>
                  <a:pt x="9977" y="15328"/>
                </a:moveTo>
                <a:cubicBezTo>
                  <a:pt x="9981" y="15334"/>
                  <a:pt x="9981" y="15337"/>
                  <a:pt x="9985" y="15344"/>
                </a:cubicBezTo>
                <a:cubicBezTo>
                  <a:pt x="9985" y="15337"/>
                  <a:pt x="9981" y="15331"/>
                  <a:pt x="9977" y="15328"/>
                </a:cubicBezTo>
                <a:cubicBezTo>
                  <a:pt x="9981" y="15328"/>
                  <a:pt x="9977" y="15328"/>
                  <a:pt x="9977" y="15328"/>
                </a:cubicBezTo>
                <a:close/>
                <a:moveTo>
                  <a:pt x="9942" y="15328"/>
                </a:moveTo>
                <a:cubicBezTo>
                  <a:pt x="9934" y="15328"/>
                  <a:pt x="9925" y="15328"/>
                  <a:pt x="9912" y="15331"/>
                </a:cubicBezTo>
                <a:lnTo>
                  <a:pt x="9917" y="15328"/>
                </a:lnTo>
                <a:cubicBezTo>
                  <a:pt x="9917" y="15344"/>
                  <a:pt x="9917" y="15360"/>
                  <a:pt x="9917" y="15372"/>
                </a:cubicBezTo>
                <a:lnTo>
                  <a:pt x="9917" y="15372"/>
                </a:lnTo>
                <a:cubicBezTo>
                  <a:pt x="9921" y="15360"/>
                  <a:pt x="9929" y="15344"/>
                  <a:pt x="9942" y="15328"/>
                </a:cubicBezTo>
                <a:lnTo>
                  <a:pt x="9942" y="15328"/>
                </a:lnTo>
                <a:close/>
                <a:moveTo>
                  <a:pt x="1716" y="5044"/>
                </a:moveTo>
                <a:cubicBezTo>
                  <a:pt x="1716" y="5051"/>
                  <a:pt x="1716" y="5057"/>
                  <a:pt x="1716" y="5060"/>
                </a:cubicBezTo>
                <a:cubicBezTo>
                  <a:pt x="1716" y="5060"/>
                  <a:pt x="1716" y="5060"/>
                  <a:pt x="1716" y="5060"/>
                </a:cubicBezTo>
                <a:cubicBezTo>
                  <a:pt x="1720" y="5057"/>
                  <a:pt x="1720" y="5051"/>
                  <a:pt x="1716" y="5044"/>
                </a:cubicBezTo>
                <a:cubicBezTo>
                  <a:pt x="1720" y="5044"/>
                  <a:pt x="1720" y="5044"/>
                  <a:pt x="1716" y="5044"/>
                </a:cubicBezTo>
                <a:close/>
                <a:moveTo>
                  <a:pt x="8794" y="15331"/>
                </a:moveTo>
                <a:cubicBezTo>
                  <a:pt x="8781" y="15331"/>
                  <a:pt x="8773" y="15331"/>
                  <a:pt x="8760" y="15331"/>
                </a:cubicBezTo>
                <a:cubicBezTo>
                  <a:pt x="8760" y="15331"/>
                  <a:pt x="8764" y="15331"/>
                  <a:pt x="8764" y="15331"/>
                </a:cubicBezTo>
                <a:cubicBezTo>
                  <a:pt x="8764" y="15347"/>
                  <a:pt x="8764" y="15363"/>
                  <a:pt x="8764" y="15376"/>
                </a:cubicBezTo>
                <a:cubicBezTo>
                  <a:pt x="8764" y="15376"/>
                  <a:pt x="8764" y="15376"/>
                  <a:pt x="8764" y="15376"/>
                </a:cubicBezTo>
                <a:cubicBezTo>
                  <a:pt x="8773" y="15360"/>
                  <a:pt x="8781" y="15344"/>
                  <a:pt x="8794" y="15331"/>
                </a:cubicBezTo>
                <a:lnTo>
                  <a:pt x="8794" y="15331"/>
                </a:lnTo>
                <a:close/>
                <a:moveTo>
                  <a:pt x="13486" y="15334"/>
                </a:moveTo>
                <a:cubicBezTo>
                  <a:pt x="13486" y="15334"/>
                  <a:pt x="13486" y="15334"/>
                  <a:pt x="13486" y="15334"/>
                </a:cubicBezTo>
                <a:cubicBezTo>
                  <a:pt x="13486" y="15334"/>
                  <a:pt x="13486" y="15334"/>
                  <a:pt x="13486" y="15334"/>
                </a:cubicBezTo>
                <a:close/>
                <a:moveTo>
                  <a:pt x="10536" y="15331"/>
                </a:moveTo>
                <a:cubicBezTo>
                  <a:pt x="10531" y="15328"/>
                  <a:pt x="10531" y="15328"/>
                  <a:pt x="10527" y="15324"/>
                </a:cubicBezTo>
                <a:cubicBezTo>
                  <a:pt x="10527" y="15324"/>
                  <a:pt x="10531" y="15328"/>
                  <a:pt x="10536" y="15331"/>
                </a:cubicBezTo>
                <a:lnTo>
                  <a:pt x="10536" y="15331"/>
                </a:lnTo>
                <a:close/>
                <a:moveTo>
                  <a:pt x="10295" y="15289"/>
                </a:moveTo>
                <a:cubicBezTo>
                  <a:pt x="10299" y="15305"/>
                  <a:pt x="10299" y="15318"/>
                  <a:pt x="10304" y="15334"/>
                </a:cubicBezTo>
                <a:cubicBezTo>
                  <a:pt x="10304" y="15334"/>
                  <a:pt x="10304" y="15334"/>
                  <a:pt x="10304" y="15334"/>
                </a:cubicBezTo>
                <a:cubicBezTo>
                  <a:pt x="10304" y="15334"/>
                  <a:pt x="10316" y="15331"/>
                  <a:pt x="10316" y="15331"/>
                </a:cubicBezTo>
                <a:lnTo>
                  <a:pt x="10329" y="15331"/>
                </a:lnTo>
                <a:lnTo>
                  <a:pt x="10329" y="15331"/>
                </a:lnTo>
                <a:cubicBezTo>
                  <a:pt x="10316" y="15318"/>
                  <a:pt x="10308" y="15302"/>
                  <a:pt x="10295" y="15289"/>
                </a:cubicBezTo>
                <a:cubicBezTo>
                  <a:pt x="10295" y="15289"/>
                  <a:pt x="10295" y="15289"/>
                  <a:pt x="10295" y="15289"/>
                </a:cubicBezTo>
                <a:close/>
                <a:moveTo>
                  <a:pt x="10179" y="15331"/>
                </a:moveTo>
                <a:cubicBezTo>
                  <a:pt x="10166" y="15318"/>
                  <a:pt x="10157" y="15305"/>
                  <a:pt x="10144" y="15289"/>
                </a:cubicBezTo>
                <a:cubicBezTo>
                  <a:pt x="10144" y="15289"/>
                  <a:pt x="10144" y="15289"/>
                  <a:pt x="10144" y="15289"/>
                </a:cubicBezTo>
                <a:cubicBezTo>
                  <a:pt x="10144" y="15302"/>
                  <a:pt x="10149" y="15315"/>
                  <a:pt x="10149" y="15331"/>
                </a:cubicBezTo>
                <a:lnTo>
                  <a:pt x="10149" y="15331"/>
                </a:lnTo>
                <a:cubicBezTo>
                  <a:pt x="10162" y="15328"/>
                  <a:pt x="10175" y="15328"/>
                  <a:pt x="10179" y="15331"/>
                </a:cubicBezTo>
                <a:cubicBezTo>
                  <a:pt x="10183" y="15331"/>
                  <a:pt x="10179" y="15331"/>
                  <a:pt x="10179" y="15331"/>
                </a:cubicBezTo>
                <a:close/>
                <a:moveTo>
                  <a:pt x="8115" y="15286"/>
                </a:moveTo>
                <a:cubicBezTo>
                  <a:pt x="8115" y="15302"/>
                  <a:pt x="8115" y="15318"/>
                  <a:pt x="8115" y="15331"/>
                </a:cubicBezTo>
                <a:lnTo>
                  <a:pt x="8115" y="15328"/>
                </a:lnTo>
                <a:cubicBezTo>
                  <a:pt x="8123" y="15328"/>
                  <a:pt x="8136" y="15328"/>
                  <a:pt x="8145" y="15328"/>
                </a:cubicBezTo>
                <a:cubicBezTo>
                  <a:pt x="8145" y="15328"/>
                  <a:pt x="8141" y="15331"/>
                  <a:pt x="8141" y="15331"/>
                </a:cubicBezTo>
                <a:cubicBezTo>
                  <a:pt x="8132" y="15315"/>
                  <a:pt x="8123" y="15302"/>
                  <a:pt x="8115" y="15286"/>
                </a:cubicBezTo>
                <a:lnTo>
                  <a:pt x="8115" y="15286"/>
                </a:lnTo>
                <a:close/>
                <a:moveTo>
                  <a:pt x="13813" y="15286"/>
                </a:moveTo>
                <a:cubicBezTo>
                  <a:pt x="13821" y="15286"/>
                  <a:pt x="13834" y="15286"/>
                  <a:pt x="13843" y="15289"/>
                </a:cubicBezTo>
                <a:cubicBezTo>
                  <a:pt x="13843" y="15273"/>
                  <a:pt x="13843" y="15257"/>
                  <a:pt x="13838" y="15244"/>
                </a:cubicBezTo>
                <a:cubicBezTo>
                  <a:pt x="13838" y="15244"/>
                  <a:pt x="13843" y="15247"/>
                  <a:pt x="13843" y="15247"/>
                </a:cubicBezTo>
                <a:cubicBezTo>
                  <a:pt x="13834" y="15247"/>
                  <a:pt x="13821" y="15247"/>
                  <a:pt x="13813" y="15247"/>
                </a:cubicBezTo>
                <a:cubicBezTo>
                  <a:pt x="13813" y="15247"/>
                  <a:pt x="13817" y="15244"/>
                  <a:pt x="13817" y="15244"/>
                </a:cubicBezTo>
                <a:cubicBezTo>
                  <a:pt x="13813" y="15257"/>
                  <a:pt x="13813" y="15270"/>
                  <a:pt x="13813" y="15286"/>
                </a:cubicBezTo>
                <a:lnTo>
                  <a:pt x="13813" y="15286"/>
                </a:lnTo>
                <a:close/>
                <a:moveTo>
                  <a:pt x="10295" y="15289"/>
                </a:moveTo>
                <a:cubicBezTo>
                  <a:pt x="10295" y="15289"/>
                  <a:pt x="10295" y="15289"/>
                  <a:pt x="10295" y="15289"/>
                </a:cubicBezTo>
                <a:cubicBezTo>
                  <a:pt x="10295" y="15289"/>
                  <a:pt x="10295" y="15289"/>
                  <a:pt x="10295" y="15289"/>
                </a:cubicBezTo>
                <a:close/>
                <a:moveTo>
                  <a:pt x="9912" y="15241"/>
                </a:moveTo>
                <a:cubicBezTo>
                  <a:pt x="9904" y="15257"/>
                  <a:pt x="9891" y="15270"/>
                  <a:pt x="9882" y="15286"/>
                </a:cubicBezTo>
                <a:cubicBezTo>
                  <a:pt x="9882" y="15286"/>
                  <a:pt x="9886" y="15286"/>
                  <a:pt x="9886" y="15286"/>
                </a:cubicBezTo>
                <a:cubicBezTo>
                  <a:pt x="9895" y="15273"/>
                  <a:pt x="9904" y="15257"/>
                  <a:pt x="9912" y="15241"/>
                </a:cubicBezTo>
                <a:lnTo>
                  <a:pt x="9912" y="15241"/>
                </a:lnTo>
                <a:close/>
                <a:moveTo>
                  <a:pt x="8085" y="15241"/>
                </a:moveTo>
                <a:cubicBezTo>
                  <a:pt x="8085" y="15257"/>
                  <a:pt x="8085" y="15270"/>
                  <a:pt x="8085" y="15286"/>
                </a:cubicBezTo>
                <a:cubicBezTo>
                  <a:pt x="8093" y="15286"/>
                  <a:pt x="8106" y="15286"/>
                  <a:pt x="8115" y="15286"/>
                </a:cubicBezTo>
                <a:cubicBezTo>
                  <a:pt x="8115" y="15286"/>
                  <a:pt x="8115" y="15289"/>
                  <a:pt x="8115" y="15289"/>
                </a:cubicBezTo>
                <a:cubicBezTo>
                  <a:pt x="8102" y="15273"/>
                  <a:pt x="8093" y="15257"/>
                  <a:pt x="8085" y="15241"/>
                </a:cubicBezTo>
                <a:lnTo>
                  <a:pt x="8085" y="15241"/>
                </a:lnTo>
                <a:close/>
                <a:moveTo>
                  <a:pt x="18306" y="5699"/>
                </a:moveTo>
                <a:cubicBezTo>
                  <a:pt x="18306" y="5693"/>
                  <a:pt x="18311" y="5686"/>
                  <a:pt x="18311" y="5683"/>
                </a:cubicBezTo>
                <a:cubicBezTo>
                  <a:pt x="18306" y="5689"/>
                  <a:pt x="18306" y="5693"/>
                  <a:pt x="18306" y="5699"/>
                </a:cubicBezTo>
                <a:cubicBezTo>
                  <a:pt x="18306" y="5699"/>
                  <a:pt x="18306" y="5699"/>
                  <a:pt x="18306" y="5699"/>
                </a:cubicBezTo>
                <a:close/>
                <a:moveTo>
                  <a:pt x="13787" y="15196"/>
                </a:moveTo>
                <a:cubicBezTo>
                  <a:pt x="13787" y="15212"/>
                  <a:pt x="13787" y="15228"/>
                  <a:pt x="13787" y="15241"/>
                </a:cubicBezTo>
                <a:lnTo>
                  <a:pt x="13787" y="15241"/>
                </a:lnTo>
                <a:cubicBezTo>
                  <a:pt x="13795" y="15241"/>
                  <a:pt x="13808" y="15241"/>
                  <a:pt x="13817" y="15241"/>
                </a:cubicBezTo>
                <a:cubicBezTo>
                  <a:pt x="13817" y="15241"/>
                  <a:pt x="13813" y="15244"/>
                  <a:pt x="13813" y="15244"/>
                </a:cubicBezTo>
                <a:cubicBezTo>
                  <a:pt x="13813" y="15228"/>
                  <a:pt x="13813" y="15212"/>
                  <a:pt x="13813" y="15199"/>
                </a:cubicBezTo>
                <a:lnTo>
                  <a:pt x="13813" y="15202"/>
                </a:lnTo>
                <a:cubicBezTo>
                  <a:pt x="13804" y="15199"/>
                  <a:pt x="13795" y="15199"/>
                  <a:pt x="13787" y="15196"/>
                </a:cubicBezTo>
                <a:lnTo>
                  <a:pt x="13787" y="15196"/>
                </a:lnTo>
                <a:close/>
                <a:moveTo>
                  <a:pt x="13731" y="15193"/>
                </a:moveTo>
                <a:cubicBezTo>
                  <a:pt x="13731" y="15209"/>
                  <a:pt x="13727" y="15225"/>
                  <a:pt x="13727" y="15241"/>
                </a:cubicBezTo>
                <a:lnTo>
                  <a:pt x="13727" y="15241"/>
                </a:lnTo>
                <a:cubicBezTo>
                  <a:pt x="13735" y="15241"/>
                  <a:pt x="13748" y="15241"/>
                  <a:pt x="13757" y="15244"/>
                </a:cubicBezTo>
                <a:cubicBezTo>
                  <a:pt x="13757" y="15244"/>
                  <a:pt x="13757" y="15244"/>
                  <a:pt x="13757" y="15244"/>
                </a:cubicBezTo>
                <a:cubicBezTo>
                  <a:pt x="13757" y="15228"/>
                  <a:pt x="13757" y="15212"/>
                  <a:pt x="13757" y="15199"/>
                </a:cubicBezTo>
                <a:lnTo>
                  <a:pt x="13757" y="15202"/>
                </a:lnTo>
                <a:cubicBezTo>
                  <a:pt x="13744" y="15199"/>
                  <a:pt x="13735" y="15199"/>
                  <a:pt x="13731" y="15193"/>
                </a:cubicBezTo>
                <a:cubicBezTo>
                  <a:pt x="13731" y="15193"/>
                  <a:pt x="13731" y="15193"/>
                  <a:pt x="13731" y="15193"/>
                </a:cubicBezTo>
                <a:close/>
                <a:moveTo>
                  <a:pt x="9912" y="15199"/>
                </a:moveTo>
                <a:cubicBezTo>
                  <a:pt x="9912" y="15215"/>
                  <a:pt x="9912" y="15228"/>
                  <a:pt x="9912" y="15244"/>
                </a:cubicBezTo>
                <a:cubicBezTo>
                  <a:pt x="9912" y="15244"/>
                  <a:pt x="9917" y="15244"/>
                  <a:pt x="9917" y="15244"/>
                </a:cubicBezTo>
                <a:cubicBezTo>
                  <a:pt x="9917" y="15228"/>
                  <a:pt x="9917" y="15212"/>
                  <a:pt x="9912" y="15199"/>
                </a:cubicBezTo>
                <a:lnTo>
                  <a:pt x="9912" y="15199"/>
                </a:lnTo>
                <a:close/>
                <a:moveTo>
                  <a:pt x="13813" y="15196"/>
                </a:moveTo>
                <a:cubicBezTo>
                  <a:pt x="13821" y="15196"/>
                  <a:pt x="13834" y="15196"/>
                  <a:pt x="13843" y="15196"/>
                </a:cubicBezTo>
                <a:cubicBezTo>
                  <a:pt x="13843" y="15196"/>
                  <a:pt x="13838" y="15199"/>
                  <a:pt x="13838" y="15199"/>
                </a:cubicBezTo>
                <a:cubicBezTo>
                  <a:pt x="13838" y="15183"/>
                  <a:pt x="13838" y="15167"/>
                  <a:pt x="13838" y="15154"/>
                </a:cubicBezTo>
                <a:cubicBezTo>
                  <a:pt x="13838" y="15154"/>
                  <a:pt x="13838" y="15154"/>
                  <a:pt x="13838" y="15154"/>
                </a:cubicBezTo>
                <a:cubicBezTo>
                  <a:pt x="13834" y="15167"/>
                  <a:pt x="13825" y="15183"/>
                  <a:pt x="13813" y="15196"/>
                </a:cubicBezTo>
                <a:lnTo>
                  <a:pt x="13813" y="15196"/>
                </a:lnTo>
                <a:close/>
                <a:moveTo>
                  <a:pt x="18513" y="5054"/>
                </a:moveTo>
                <a:cubicBezTo>
                  <a:pt x="18517" y="5060"/>
                  <a:pt x="18526" y="5067"/>
                  <a:pt x="18513" y="5054"/>
                </a:cubicBezTo>
                <a:cubicBezTo>
                  <a:pt x="18517" y="5070"/>
                  <a:pt x="18517" y="5060"/>
                  <a:pt x="18513" y="5054"/>
                </a:cubicBezTo>
                <a:cubicBezTo>
                  <a:pt x="18513" y="5054"/>
                  <a:pt x="18513" y="5054"/>
                  <a:pt x="18513" y="5054"/>
                </a:cubicBezTo>
                <a:close/>
                <a:moveTo>
                  <a:pt x="13636" y="15154"/>
                </a:moveTo>
                <a:cubicBezTo>
                  <a:pt x="13641" y="15151"/>
                  <a:pt x="13641" y="15151"/>
                  <a:pt x="13645" y="15148"/>
                </a:cubicBezTo>
                <a:cubicBezTo>
                  <a:pt x="13641" y="15148"/>
                  <a:pt x="13636" y="15151"/>
                  <a:pt x="13636" y="15154"/>
                </a:cubicBezTo>
                <a:lnTo>
                  <a:pt x="13636" y="15154"/>
                </a:lnTo>
                <a:close/>
                <a:moveTo>
                  <a:pt x="13602" y="15154"/>
                </a:moveTo>
                <a:cubicBezTo>
                  <a:pt x="13602" y="15154"/>
                  <a:pt x="13602" y="15154"/>
                  <a:pt x="13602" y="15154"/>
                </a:cubicBezTo>
                <a:cubicBezTo>
                  <a:pt x="13602" y="15157"/>
                  <a:pt x="13602" y="15154"/>
                  <a:pt x="13602" y="15154"/>
                </a:cubicBezTo>
                <a:close/>
                <a:moveTo>
                  <a:pt x="10772" y="15112"/>
                </a:moveTo>
                <a:cubicBezTo>
                  <a:pt x="10768" y="15112"/>
                  <a:pt x="10764" y="15116"/>
                  <a:pt x="10764" y="15116"/>
                </a:cubicBezTo>
                <a:cubicBezTo>
                  <a:pt x="10768" y="15116"/>
                  <a:pt x="10772" y="15116"/>
                  <a:pt x="10772" y="15112"/>
                </a:cubicBezTo>
                <a:lnTo>
                  <a:pt x="10772" y="15112"/>
                </a:lnTo>
                <a:close/>
                <a:moveTo>
                  <a:pt x="10093" y="15154"/>
                </a:moveTo>
                <a:cubicBezTo>
                  <a:pt x="10097" y="15151"/>
                  <a:pt x="10101" y="15145"/>
                  <a:pt x="10101" y="15148"/>
                </a:cubicBezTo>
                <a:cubicBezTo>
                  <a:pt x="10101" y="15145"/>
                  <a:pt x="10097" y="15148"/>
                  <a:pt x="10093" y="15154"/>
                </a:cubicBezTo>
                <a:cubicBezTo>
                  <a:pt x="10093" y="15151"/>
                  <a:pt x="10093" y="15154"/>
                  <a:pt x="10093" y="15154"/>
                </a:cubicBezTo>
                <a:close/>
                <a:moveTo>
                  <a:pt x="10033" y="15109"/>
                </a:moveTo>
                <a:cubicBezTo>
                  <a:pt x="10033" y="15125"/>
                  <a:pt x="10033" y="15141"/>
                  <a:pt x="10033" y="15154"/>
                </a:cubicBezTo>
                <a:lnTo>
                  <a:pt x="10028" y="15151"/>
                </a:lnTo>
                <a:cubicBezTo>
                  <a:pt x="10037" y="15151"/>
                  <a:pt x="10050" y="15151"/>
                  <a:pt x="10058" y="15151"/>
                </a:cubicBezTo>
                <a:cubicBezTo>
                  <a:pt x="10058" y="15151"/>
                  <a:pt x="10054" y="15154"/>
                  <a:pt x="10054" y="15154"/>
                </a:cubicBezTo>
                <a:cubicBezTo>
                  <a:pt x="10050" y="15138"/>
                  <a:pt x="10041" y="15125"/>
                  <a:pt x="10033" y="15109"/>
                </a:cubicBezTo>
                <a:cubicBezTo>
                  <a:pt x="10033" y="15109"/>
                  <a:pt x="10033" y="15109"/>
                  <a:pt x="10033" y="15109"/>
                </a:cubicBezTo>
                <a:close/>
                <a:moveTo>
                  <a:pt x="9796" y="15109"/>
                </a:moveTo>
                <a:cubicBezTo>
                  <a:pt x="9775" y="15109"/>
                  <a:pt x="9753" y="15109"/>
                  <a:pt x="9736" y="15106"/>
                </a:cubicBezTo>
                <a:cubicBezTo>
                  <a:pt x="9736" y="15112"/>
                  <a:pt x="9736" y="15122"/>
                  <a:pt x="9736" y="15129"/>
                </a:cubicBezTo>
                <a:cubicBezTo>
                  <a:pt x="9757" y="15129"/>
                  <a:pt x="9775" y="15129"/>
                  <a:pt x="9796" y="15125"/>
                </a:cubicBezTo>
                <a:cubicBezTo>
                  <a:pt x="9796" y="15125"/>
                  <a:pt x="9792" y="15129"/>
                  <a:pt x="9792" y="15129"/>
                </a:cubicBezTo>
                <a:cubicBezTo>
                  <a:pt x="9796" y="15125"/>
                  <a:pt x="9796" y="15116"/>
                  <a:pt x="9796" y="15109"/>
                </a:cubicBezTo>
                <a:cubicBezTo>
                  <a:pt x="9796" y="15109"/>
                  <a:pt x="9796" y="15109"/>
                  <a:pt x="9796" y="15109"/>
                </a:cubicBezTo>
                <a:close/>
                <a:moveTo>
                  <a:pt x="9972" y="15109"/>
                </a:moveTo>
                <a:cubicBezTo>
                  <a:pt x="9994" y="15109"/>
                  <a:pt x="10011" y="15109"/>
                  <a:pt x="10033" y="15109"/>
                </a:cubicBezTo>
                <a:cubicBezTo>
                  <a:pt x="10033" y="15109"/>
                  <a:pt x="10033" y="15109"/>
                  <a:pt x="10033" y="15109"/>
                </a:cubicBezTo>
                <a:cubicBezTo>
                  <a:pt x="10011" y="15109"/>
                  <a:pt x="9994" y="15109"/>
                  <a:pt x="9972" y="15109"/>
                </a:cubicBezTo>
                <a:cubicBezTo>
                  <a:pt x="9972" y="15109"/>
                  <a:pt x="9972" y="15109"/>
                  <a:pt x="9972" y="15109"/>
                </a:cubicBezTo>
                <a:close/>
                <a:moveTo>
                  <a:pt x="9856" y="15090"/>
                </a:moveTo>
                <a:cubicBezTo>
                  <a:pt x="9835" y="15090"/>
                  <a:pt x="9813" y="15090"/>
                  <a:pt x="9792" y="15087"/>
                </a:cubicBezTo>
                <a:cubicBezTo>
                  <a:pt x="9792" y="15087"/>
                  <a:pt x="9796" y="15084"/>
                  <a:pt x="9796" y="15084"/>
                </a:cubicBezTo>
                <a:cubicBezTo>
                  <a:pt x="9796" y="15090"/>
                  <a:pt x="9796" y="15100"/>
                  <a:pt x="9796" y="15106"/>
                </a:cubicBezTo>
                <a:cubicBezTo>
                  <a:pt x="9796" y="15106"/>
                  <a:pt x="9792" y="15106"/>
                  <a:pt x="9792" y="15106"/>
                </a:cubicBezTo>
                <a:cubicBezTo>
                  <a:pt x="9813" y="15103"/>
                  <a:pt x="9835" y="15096"/>
                  <a:pt x="9856" y="15090"/>
                </a:cubicBezTo>
                <a:cubicBezTo>
                  <a:pt x="9856" y="15090"/>
                  <a:pt x="9856" y="15090"/>
                  <a:pt x="9856" y="15090"/>
                </a:cubicBezTo>
                <a:close/>
                <a:moveTo>
                  <a:pt x="13481" y="15112"/>
                </a:moveTo>
                <a:cubicBezTo>
                  <a:pt x="13481" y="15096"/>
                  <a:pt x="13481" y="15080"/>
                  <a:pt x="13481" y="15064"/>
                </a:cubicBezTo>
                <a:lnTo>
                  <a:pt x="13481" y="15064"/>
                </a:lnTo>
                <a:cubicBezTo>
                  <a:pt x="13473" y="15080"/>
                  <a:pt x="13464" y="15093"/>
                  <a:pt x="13456" y="15109"/>
                </a:cubicBezTo>
                <a:lnTo>
                  <a:pt x="13456" y="15109"/>
                </a:lnTo>
                <a:lnTo>
                  <a:pt x="13469" y="15109"/>
                </a:lnTo>
                <a:lnTo>
                  <a:pt x="13481" y="15112"/>
                </a:lnTo>
                <a:lnTo>
                  <a:pt x="13481" y="15112"/>
                </a:lnTo>
                <a:close/>
                <a:moveTo>
                  <a:pt x="1497" y="5651"/>
                </a:moveTo>
                <a:cubicBezTo>
                  <a:pt x="1497" y="5667"/>
                  <a:pt x="1497" y="5680"/>
                  <a:pt x="1497" y="5696"/>
                </a:cubicBezTo>
                <a:cubicBezTo>
                  <a:pt x="1497" y="5696"/>
                  <a:pt x="1501" y="5696"/>
                  <a:pt x="1501" y="5696"/>
                </a:cubicBezTo>
                <a:cubicBezTo>
                  <a:pt x="1497" y="5683"/>
                  <a:pt x="1497" y="5667"/>
                  <a:pt x="1497" y="5651"/>
                </a:cubicBezTo>
                <a:cubicBezTo>
                  <a:pt x="1497" y="5651"/>
                  <a:pt x="1497" y="5651"/>
                  <a:pt x="1497" y="5651"/>
                </a:cubicBezTo>
                <a:close/>
                <a:moveTo>
                  <a:pt x="1437" y="5696"/>
                </a:moveTo>
                <a:cubicBezTo>
                  <a:pt x="1437" y="5680"/>
                  <a:pt x="1437" y="5667"/>
                  <a:pt x="1437" y="5651"/>
                </a:cubicBezTo>
                <a:cubicBezTo>
                  <a:pt x="1437" y="5651"/>
                  <a:pt x="1441" y="5651"/>
                  <a:pt x="1441" y="5651"/>
                </a:cubicBezTo>
                <a:cubicBezTo>
                  <a:pt x="1394" y="5667"/>
                  <a:pt x="1415" y="5683"/>
                  <a:pt x="1437" y="5696"/>
                </a:cubicBezTo>
                <a:lnTo>
                  <a:pt x="1437" y="5696"/>
                </a:lnTo>
                <a:close/>
                <a:moveTo>
                  <a:pt x="10772" y="15112"/>
                </a:moveTo>
                <a:cubicBezTo>
                  <a:pt x="10777" y="15109"/>
                  <a:pt x="10777" y="15109"/>
                  <a:pt x="10781" y="15106"/>
                </a:cubicBezTo>
                <a:cubicBezTo>
                  <a:pt x="10777" y="15109"/>
                  <a:pt x="10777" y="15109"/>
                  <a:pt x="10772" y="15112"/>
                </a:cubicBezTo>
                <a:cubicBezTo>
                  <a:pt x="10772" y="15112"/>
                  <a:pt x="10772" y="15112"/>
                  <a:pt x="10772" y="15112"/>
                </a:cubicBezTo>
                <a:close/>
                <a:moveTo>
                  <a:pt x="10269" y="15068"/>
                </a:moveTo>
                <a:cubicBezTo>
                  <a:pt x="10269" y="15080"/>
                  <a:pt x="10265" y="15093"/>
                  <a:pt x="10265" y="15106"/>
                </a:cubicBezTo>
                <a:cubicBezTo>
                  <a:pt x="10265" y="15106"/>
                  <a:pt x="10265" y="15109"/>
                  <a:pt x="10265" y="15109"/>
                </a:cubicBezTo>
                <a:cubicBezTo>
                  <a:pt x="10265" y="15093"/>
                  <a:pt x="10269" y="15077"/>
                  <a:pt x="10269" y="15068"/>
                </a:cubicBezTo>
                <a:cubicBezTo>
                  <a:pt x="10269" y="15064"/>
                  <a:pt x="10269" y="15068"/>
                  <a:pt x="10269" y="15068"/>
                </a:cubicBezTo>
                <a:close/>
                <a:moveTo>
                  <a:pt x="13481" y="15064"/>
                </a:moveTo>
                <a:cubicBezTo>
                  <a:pt x="13486" y="15064"/>
                  <a:pt x="13490" y="15064"/>
                  <a:pt x="13494" y="15064"/>
                </a:cubicBezTo>
                <a:cubicBezTo>
                  <a:pt x="13490" y="15064"/>
                  <a:pt x="13490" y="15064"/>
                  <a:pt x="13481" y="15064"/>
                </a:cubicBezTo>
                <a:cubicBezTo>
                  <a:pt x="13486" y="15064"/>
                  <a:pt x="13481" y="15064"/>
                  <a:pt x="13481" y="15064"/>
                </a:cubicBezTo>
                <a:close/>
                <a:moveTo>
                  <a:pt x="9882" y="15045"/>
                </a:moveTo>
                <a:cubicBezTo>
                  <a:pt x="9874" y="15061"/>
                  <a:pt x="9865" y="15074"/>
                  <a:pt x="9856" y="15090"/>
                </a:cubicBezTo>
                <a:cubicBezTo>
                  <a:pt x="9856" y="15090"/>
                  <a:pt x="9856" y="15090"/>
                  <a:pt x="9856" y="15090"/>
                </a:cubicBezTo>
                <a:cubicBezTo>
                  <a:pt x="9865" y="15074"/>
                  <a:pt x="9874" y="15061"/>
                  <a:pt x="9882" y="15045"/>
                </a:cubicBezTo>
                <a:cubicBezTo>
                  <a:pt x="9882" y="15045"/>
                  <a:pt x="9882" y="15045"/>
                  <a:pt x="9882" y="15045"/>
                </a:cubicBezTo>
                <a:close/>
                <a:moveTo>
                  <a:pt x="13727" y="15023"/>
                </a:moveTo>
                <a:cubicBezTo>
                  <a:pt x="13718" y="15035"/>
                  <a:pt x="13705" y="15051"/>
                  <a:pt x="13696" y="15064"/>
                </a:cubicBezTo>
                <a:lnTo>
                  <a:pt x="13696" y="15064"/>
                </a:lnTo>
                <a:cubicBezTo>
                  <a:pt x="13705" y="15051"/>
                  <a:pt x="13714" y="15035"/>
                  <a:pt x="13727" y="15023"/>
                </a:cubicBezTo>
                <a:lnTo>
                  <a:pt x="13727" y="15023"/>
                </a:lnTo>
                <a:close/>
                <a:moveTo>
                  <a:pt x="10536" y="15023"/>
                </a:moveTo>
                <a:cubicBezTo>
                  <a:pt x="10527" y="15023"/>
                  <a:pt x="10514" y="15023"/>
                  <a:pt x="10506" y="15023"/>
                </a:cubicBezTo>
                <a:lnTo>
                  <a:pt x="10506" y="15023"/>
                </a:lnTo>
                <a:cubicBezTo>
                  <a:pt x="10514" y="15023"/>
                  <a:pt x="10523" y="15023"/>
                  <a:pt x="10536" y="15023"/>
                </a:cubicBezTo>
                <a:lnTo>
                  <a:pt x="10536" y="15023"/>
                </a:lnTo>
                <a:close/>
                <a:moveTo>
                  <a:pt x="9826" y="15023"/>
                </a:moveTo>
                <a:cubicBezTo>
                  <a:pt x="9818" y="15023"/>
                  <a:pt x="9805" y="15023"/>
                  <a:pt x="9796" y="15023"/>
                </a:cubicBezTo>
                <a:cubicBezTo>
                  <a:pt x="9796" y="15023"/>
                  <a:pt x="9796" y="15019"/>
                  <a:pt x="9796" y="15019"/>
                </a:cubicBezTo>
                <a:cubicBezTo>
                  <a:pt x="9796" y="15035"/>
                  <a:pt x="9796" y="15051"/>
                  <a:pt x="9796" y="15068"/>
                </a:cubicBezTo>
                <a:cubicBezTo>
                  <a:pt x="9796" y="15068"/>
                  <a:pt x="9796" y="15068"/>
                  <a:pt x="9796" y="15068"/>
                </a:cubicBezTo>
                <a:cubicBezTo>
                  <a:pt x="9805" y="15051"/>
                  <a:pt x="9813" y="15035"/>
                  <a:pt x="9826" y="15023"/>
                </a:cubicBezTo>
                <a:lnTo>
                  <a:pt x="9826" y="15023"/>
                </a:lnTo>
                <a:close/>
                <a:moveTo>
                  <a:pt x="9917" y="15023"/>
                </a:moveTo>
                <a:cubicBezTo>
                  <a:pt x="9934" y="15016"/>
                  <a:pt x="9951" y="15007"/>
                  <a:pt x="9968" y="15000"/>
                </a:cubicBezTo>
                <a:lnTo>
                  <a:pt x="9968" y="15000"/>
                </a:lnTo>
                <a:cubicBezTo>
                  <a:pt x="9951" y="15007"/>
                  <a:pt x="9934" y="15013"/>
                  <a:pt x="9917" y="15023"/>
                </a:cubicBezTo>
                <a:lnTo>
                  <a:pt x="9917" y="15023"/>
                </a:lnTo>
                <a:close/>
                <a:moveTo>
                  <a:pt x="13813" y="15023"/>
                </a:moveTo>
                <a:cubicBezTo>
                  <a:pt x="13813" y="15007"/>
                  <a:pt x="13813" y="14991"/>
                  <a:pt x="13813" y="14978"/>
                </a:cubicBezTo>
                <a:lnTo>
                  <a:pt x="13817" y="14981"/>
                </a:lnTo>
                <a:cubicBezTo>
                  <a:pt x="13804" y="14981"/>
                  <a:pt x="13795" y="14984"/>
                  <a:pt x="13782" y="14984"/>
                </a:cubicBezTo>
                <a:lnTo>
                  <a:pt x="13787" y="14984"/>
                </a:lnTo>
                <a:cubicBezTo>
                  <a:pt x="13791" y="14994"/>
                  <a:pt x="13804" y="15007"/>
                  <a:pt x="13813" y="15023"/>
                </a:cubicBezTo>
                <a:lnTo>
                  <a:pt x="13813" y="15023"/>
                </a:lnTo>
                <a:close/>
                <a:moveTo>
                  <a:pt x="9968" y="14997"/>
                </a:moveTo>
                <a:cubicBezTo>
                  <a:pt x="9972" y="14997"/>
                  <a:pt x="9977" y="14997"/>
                  <a:pt x="9981" y="15000"/>
                </a:cubicBezTo>
                <a:cubicBezTo>
                  <a:pt x="9977" y="15000"/>
                  <a:pt x="9972" y="14997"/>
                  <a:pt x="9968" y="14997"/>
                </a:cubicBezTo>
                <a:cubicBezTo>
                  <a:pt x="9968" y="14997"/>
                  <a:pt x="9968" y="14997"/>
                  <a:pt x="9968" y="14997"/>
                </a:cubicBezTo>
                <a:close/>
                <a:moveTo>
                  <a:pt x="13873" y="14978"/>
                </a:moveTo>
                <a:cubicBezTo>
                  <a:pt x="13881" y="14978"/>
                  <a:pt x="13894" y="14978"/>
                  <a:pt x="13903" y="14978"/>
                </a:cubicBezTo>
                <a:cubicBezTo>
                  <a:pt x="13903" y="14978"/>
                  <a:pt x="13903" y="14981"/>
                  <a:pt x="13903" y="14981"/>
                </a:cubicBezTo>
                <a:cubicBezTo>
                  <a:pt x="13903" y="14965"/>
                  <a:pt x="13903" y="14949"/>
                  <a:pt x="13903" y="14936"/>
                </a:cubicBezTo>
                <a:lnTo>
                  <a:pt x="13903" y="14939"/>
                </a:lnTo>
                <a:cubicBezTo>
                  <a:pt x="13894" y="14949"/>
                  <a:pt x="13881" y="14965"/>
                  <a:pt x="13873" y="14978"/>
                </a:cubicBezTo>
                <a:lnTo>
                  <a:pt x="13873" y="14978"/>
                </a:lnTo>
                <a:close/>
                <a:moveTo>
                  <a:pt x="13813" y="14978"/>
                </a:moveTo>
                <a:cubicBezTo>
                  <a:pt x="13821" y="14978"/>
                  <a:pt x="13834" y="14978"/>
                  <a:pt x="13843" y="14978"/>
                </a:cubicBezTo>
                <a:cubicBezTo>
                  <a:pt x="13843" y="14978"/>
                  <a:pt x="13843" y="14981"/>
                  <a:pt x="13843" y="14981"/>
                </a:cubicBezTo>
                <a:cubicBezTo>
                  <a:pt x="13838" y="14974"/>
                  <a:pt x="13830" y="14968"/>
                  <a:pt x="13825" y="14962"/>
                </a:cubicBezTo>
                <a:cubicBezTo>
                  <a:pt x="13821" y="14965"/>
                  <a:pt x="13817" y="14971"/>
                  <a:pt x="13813" y="14978"/>
                </a:cubicBezTo>
                <a:cubicBezTo>
                  <a:pt x="13813" y="14978"/>
                  <a:pt x="13813" y="14978"/>
                  <a:pt x="13813" y="14978"/>
                </a:cubicBezTo>
                <a:close/>
                <a:moveTo>
                  <a:pt x="13782" y="14981"/>
                </a:moveTo>
                <a:cubicBezTo>
                  <a:pt x="13778" y="14978"/>
                  <a:pt x="13774" y="14971"/>
                  <a:pt x="13770" y="14968"/>
                </a:cubicBezTo>
                <a:cubicBezTo>
                  <a:pt x="13770" y="14971"/>
                  <a:pt x="13774" y="14974"/>
                  <a:pt x="13782" y="14981"/>
                </a:cubicBezTo>
                <a:cubicBezTo>
                  <a:pt x="13778" y="14981"/>
                  <a:pt x="13782" y="14981"/>
                  <a:pt x="13782" y="14981"/>
                </a:cubicBezTo>
                <a:close/>
                <a:moveTo>
                  <a:pt x="13701" y="14946"/>
                </a:moveTo>
                <a:cubicBezTo>
                  <a:pt x="13705" y="14949"/>
                  <a:pt x="13705" y="14952"/>
                  <a:pt x="13709" y="14952"/>
                </a:cubicBezTo>
                <a:cubicBezTo>
                  <a:pt x="13714" y="14949"/>
                  <a:pt x="13714" y="14946"/>
                  <a:pt x="13718" y="14942"/>
                </a:cubicBezTo>
                <a:cubicBezTo>
                  <a:pt x="13714" y="14946"/>
                  <a:pt x="13709" y="14946"/>
                  <a:pt x="13701" y="14946"/>
                </a:cubicBezTo>
                <a:close/>
                <a:moveTo>
                  <a:pt x="10738" y="14952"/>
                </a:moveTo>
                <a:cubicBezTo>
                  <a:pt x="10759" y="14952"/>
                  <a:pt x="10777" y="14955"/>
                  <a:pt x="10798" y="14955"/>
                </a:cubicBezTo>
                <a:lnTo>
                  <a:pt x="10798" y="14955"/>
                </a:lnTo>
                <a:cubicBezTo>
                  <a:pt x="10777" y="14955"/>
                  <a:pt x="10755" y="14952"/>
                  <a:pt x="10738" y="14952"/>
                </a:cubicBezTo>
                <a:cubicBezTo>
                  <a:pt x="10738" y="14949"/>
                  <a:pt x="10738" y="14952"/>
                  <a:pt x="10738" y="14952"/>
                </a:cubicBezTo>
                <a:close/>
                <a:moveTo>
                  <a:pt x="10304" y="14930"/>
                </a:moveTo>
                <a:cubicBezTo>
                  <a:pt x="10304" y="14946"/>
                  <a:pt x="10299" y="14962"/>
                  <a:pt x="10299" y="14974"/>
                </a:cubicBezTo>
                <a:cubicBezTo>
                  <a:pt x="10299" y="14974"/>
                  <a:pt x="10299" y="14974"/>
                  <a:pt x="10299" y="14974"/>
                </a:cubicBezTo>
                <a:cubicBezTo>
                  <a:pt x="10308" y="14958"/>
                  <a:pt x="10316" y="14942"/>
                  <a:pt x="10321" y="14930"/>
                </a:cubicBezTo>
                <a:cubicBezTo>
                  <a:pt x="10321" y="14930"/>
                  <a:pt x="10321" y="14930"/>
                  <a:pt x="10321" y="14930"/>
                </a:cubicBezTo>
                <a:cubicBezTo>
                  <a:pt x="10316" y="14933"/>
                  <a:pt x="10308" y="14933"/>
                  <a:pt x="10304" y="14930"/>
                </a:cubicBezTo>
                <a:cubicBezTo>
                  <a:pt x="10304" y="14933"/>
                  <a:pt x="10304" y="14930"/>
                  <a:pt x="10304" y="14930"/>
                </a:cubicBezTo>
                <a:close/>
                <a:moveTo>
                  <a:pt x="10089" y="14978"/>
                </a:moveTo>
                <a:cubicBezTo>
                  <a:pt x="10101" y="14965"/>
                  <a:pt x="10110" y="14952"/>
                  <a:pt x="10123" y="14939"/>
                </a:cubicBezTo>
                <a:cubicBezTo>
                  <a:pt x="10123" y="14939"/>
                  <a:pt x="10123" y="14939"/>
                  <a:pt x="10123" y="14939"/>
                </a:cubicBezTo>
                <a:cubicBezTo>
                  <a:pt x="10114" y="14949"/>
                  <a:pt x="10101" y="14962"/>
                  <a:pt x="10089" y="14978"/>
                </a:cubicBezTo>
                <a:cubicBezTo>
                  <a:pt x="10093" y="14978"/>
                  <a:pt x="10089" y="14978"/>
                  <a:pt x="10089" y="14978"/>
                </a:cubicBezTo>
                <a:close/>
                <a:moveTo>
                  <a:pt x="1591" y="5141"/>
                </a:moveTo>
                <a:cubicBezTo>
                  <a:pt x="1591" y="5144"/>
                  <a:pt x="1596" y="5147"/>
                  <a:pt x="1596" y="5150"/>
                </a:cubicBezTo>
                <a:cubicBezTo>
                  <a:pt x="1600" y="5147"/>
                  <a:pt x="1604" y="5147"/>
                  <a:pt x="1604" y="5144"/>
                </a:cubicBezTo>
                <a:cubicBezTo>
                  <a:pt x="1604" y="5141"/>
                  <a:pt x="1600" y="5137"/>
                  <a:pt x="1600" y="5134"/>
                </a:cubicBezTo>
                <a:cubicBezTo>
                  <a:pt x="1600" y="5134"/>
                  <a:pt x="1596" y="5137"/>
                  <a:pt x="1591" y="5141"/>
                </a:cubicBezTo>
                <a:close/>
                <a:moveTo>
                  <a:pt x="13460" y="14888"/>
                </a:moveTo>
                <a:cubicBezTo>
                  <a:pt x="13456" y="14888"/>
                  <a:pt x="13456" y="14891"/>
                  <a:pt x="13451" y="14891"/>
                </a:cubicBezTo>
                <a:cubicBezTo>
                  <a:pt x="13456" y="14891"/>
                  <a:pt x="13456" y="14891"/>
                  <a:pt x="13460" y="14888"/>
                </a:cubicBezTo>
                <a:cubicBezTo>
                  <a:pt x="13460" y="14888"/>
                  <a:pt x="13460" y="14888"/>
                  <a:pt x="13460" y="14888"/>
                </a:cubicBezTo>
                <a:close/>
                <a:moveTo>
                  <a:pt x="10562" y="14933"/>
                </a:moveTo>
                <a:cubicBezTo>
                  <a:pt x="10562" y="14933"/>
                  <a:pt x="10562" y="14933"/>
                  <a:pt x="10562" y="14933"/>
                </a:cubicBezTo>
                <a:lnTo>
                  <a:pt x="10562" y="14933"/>
                </a:lnTo>
                <a:close/>
                <a:moveTo>
                  <a:pt x="10123" y="14936"/>
                </a:moveTo>
                <a:cubicBezTo>
                  <a:pt x="10132" y="14920"/>
                  <a:pt x="10144" y="14907"/>
                  <a:pt x="10153" y="14891"/>
                </a:cubicBezTo>
                <a:lnTo>
                  <a:pt x="10153" y="14891"/>
                </a:lnTo>
                <a:cubicBezTo>
                  <a:pt x="10144" y="14907"/>
                  <a:pt x="10132" y="14920"/>
                  <a:pt x="10123" y="14936"/>
                </a:cubicBezTo>
                <a:cubicBezTo>
                  <a:pt x="10123" y="14936"/>
                  <a:pt x="10123" y="14936"/>
                  <a:pt x="10123" y="14936"/>
                </a:cubicBezTo>
                <a:close/>
                <a:moveTo>
                  <a:pt x="9942" y="14888"/>
                </a:moveTo>
                <a:cubicBezTo>
                  <a:pt x="9942" y="14904"/>
                  <a:pt x="9942" y="14917"/>
                  <a:pt x="9942" y="14933"/>
                </a:cubicBezTo>
                <a:lnTo>
                  <a:pt x="9942" y="14933"/>
                </a:lnTo>
                <a:cubicBezTo>
                  <a:pt x="9942" y="14917"/>
                  <a:pt x="9942" y="14904"/>
                  <a:pt x="9942" y="14888"/>
                </a:cubicBezTo>
                <a:lnTo>
                  <a:pt x="9942" y="14888"/>
                </a:lnTo>
                <a:close/>
                <a:moveTo>
                  <a:pt x="13873" y="14846"/>
                </a:moveTo>
                <a:lnTo>
                  <a:pt x="13868" y="14856"/>
                </a:lnTo>
                <a:lnTo>
                  <a:pt x="13873" y="14846"/>
                </a:lnTo>
                <a:lnTo>
                  <a:pt x="13873" y="14846"/>
                </a:lnTo>
                <a:close/>
                <a:moveTo>
                  <a:pt x="10153" y="14894"/>
                </a:moveTo>
                <a:cubicBezTo>
                  <a:pt x="10157" y="14891"/>
                  <a:pt x="10157" y="14888"/>
                  <a:pt x="10162" y="14888"/>
                </a:cubicBezTo>
                <a:cubicBezTo>
                  <a:pt x="10157" y="14888"/>
                  <a:pt x="10157" y="14891"/>
                  <a:pt x="10153" y="14894"/>
                </a:cubicBezTo>
                <a:cubicBezTo>
                  <a:pt x="10153" y="14891"/>
                  <a:pt x="10153" y="14894"/>
                  <a:pt x="10153" y="14894"/>
                </a:cubicBezTo>
                <a:close/>
                <a:moveTo>
                  <a:pt x="9740" y="14843"/>
                </a:moveTo>
                <a:cubicBezTo>
                  <a:pt x="9740" y="14859"/>
                  <a:pt x="9740" y="14875"/>
                  <a:pt x="9740" y="14888"/>
                </a:cubicBezTo>
                <a:cubicBezTo>
                  <a:pt x="9740" y="14888"/>
                  <a:pt x="9740" y="14888"/>
                  <a:pt x="9740" y="14888"/>
                </a:cubicBezTo>
                <a:cubicBezTo>
                  <a:pt x="9749" y="14872"/>
                  <a:pt x="9757" y="14859"/>
                  <a:pt x="9770" y="14843"/>
                </a:cubicBezTo>
                <a:cubicBezTo>
                  <a:pt x="9770" y="14843"/>
                  <a:pt x="9775" y="14846"/>
                  <a:pt x="9775" y="14846"/>
                </a:cubicBezTo>
                <a:cubicBezTo>
                  <a:pt x="9757" y="14846"/>
                  <a:pt x="9745" y="14846"/>
                  <a:pt x="9740" y="14843"/>
                </a:cubicBezTo>
                <a:lnTo>
                  <a:pt x="9740" y="14843"/>
                </a:lnTo>
                <a:close/>
                <a:moveTo>
                  <a:pt x="10299" y="14801"/>
                </a:moveTo>
                <a:cubicBezTo>
                  <a:pt x="10308" y="14801"/>
                  <a:pt x="10321" y="14804"/>
                  <a:pt x="10329" y="14804"/>
                </a:cubicBezTo>
                <a:lnTo>
                  <a:pt x="10329" y="14804"/>
                </a:lnTo>
                <a:cubicBezTo>
                  <a:pt x="10321" y="14804"/>
                  <a:pt x="10308" y="14801"/>
                  <a:pt x="10299" y="14801"/>
                </a:cubicBezTo>
                <a:lnTo>
                  <a:pt x="10299" y="14801"/>
                </a:lnTo>
                <a:close/>
                <a:moveTo>
                  <a:pt x="9796" y="14801"/>
                </a:moveTo>
                <a:cubicBezTo>
                  <a:pt x="9788" y="14817"/>
                  <a:pt x="9775" y="14830"/>
                  <a:pt x="9766" y="14846"/>
                </a:cubicBezTo>
                <a:cubicBezTo>
                  <a:pt x="9766" y="14846"/>
                  <a:pt x="9762" y="14843"/>
                  <a:pt x="9762" y="14843"/>
                </a:cubicBezTo>
                <a:cubicBezTo>
                  <a:pt x="9770" y="14843"/>
                  <a:pt x="9783" y="14843"/>
                  <a:pt x="9792" y="14843"/>
                </a:cubicBezTo>
                <a:cubicBezTo>
                  <a:pt x="9792" y="14843"/>
                  <a:pt x="9792" y="14843"/>
                  <a:pt x="9792" y="14843"/>
                </a:cubicBezTo>
                <a:cubicBezTo>
                  <a:pt x="9792" y="14830"/>
                  <a:pt x="9796" y="14814"/>
                  <a:pt x="9796" y="14801"/>
                </a:cubicBezTo>
                <a:lnTo>
                  <a:pt x="9796" y="14801"/>
                </a:lnTo>
                <a:close/>
                <a:moveTo>
                  <a:pt x="13576" y="14801"/>
                </a:moveTo>
                <a:cubicBezTo>
                  <a:pt x="13580" y="14801"/>
                  <a:pt x="13580" y="14801"/>
                  <a:pt x="13585" y="14801"/>
                </a:cubicBezTo>
                <a:cubicBezTo>
                  <a:pt x="13580" y="14801"/>
                  <a:pt x="13580" y="14801"/>
                  <a:pt x="13576" y="14801"/>
                </a:cubicBezTo>
                <a:lnTo>
                  <a:pt x="13576" y="14801"/>
                </a:lnTo>
                <a:close/>
                <a:moveTo>
                  <a:pt x="13894" y="14775"/>
                </a:moveTo>
                <a:cubicBezTo>
                  <a:pt x="13894" y="14775"/>
                  <a:pt x="13890" y="14772"/>
                  <a:pt x="13886" y="14772"/>
                </a:cubicBezTo>
                <a:cubicBezTo>
                  <a:pt x="13886" y="14775"/>
                  <a:pt x="13881" y="14779"/>
                  <a:pt x="13881" y="14782"/>
                </a:cubicBezTo>
                <a:cubicBezTo>
                  <a:pt x="13881" y="14782"/>
                  <a:pt x="13886" y="14785"/>
                  <a:pt x="13890" y="14785"/>
                </a:cubicBezTo>
                <a:cubicBezTo>
                  <a:pt x="13890" y="14782"/>
                  <a:pt x="13894" y="14779"/>
                  <a:pt x="13894" y="14775"/>
                </a:cubicBezTo>
                <a:close/>
                <a:moveTo>
                  <a:pt x="11456" y="14782"/>
                </a:moveTo>
                <a:cubicBezTo>
                  <a:pt x="11460" y="14782"/>
                  <a:pt x="11460" y="14779"/>
                  <a:pt x="11465" y="14779"/>
                </a:cubicBezTo>
                <a:cubicBezTo>
                  <a:pt x="11465" y="14782"/>
                  <a:pt x="11460" y="14782"/>
                  <a:pt x="11456" y="14782"/>
                </a:cubicBezTo>
                <a:lnTo>
                  <a:pt x="11456" y="14782"/>
                </a:lnTo>
                <a:close/>
                <a:moveTo>
                  <a:pt x="10329" y="14804"/>
                </a:moveTo>
                <a:cubicBezTo>
                  <a:pt x="10338" y="14788"/>
                  <a:pt x="10351" y="14775"/>
                  <a:pt x="10359" y="14759"/>
                </a:cubicBezTo>
                <a:cubicBezTo>
                  <a:pt x="10359" y="14759"/>
                  <a:pt x="10359" y="14759"/>
                  <a:pt x="10359" y="14759"/>
                </a:cubicBezTo>
                <a:cubicBezTo>
                  <a:pt x="10351" y="14775"/>
                  <a:pt x="10338" y="14788"/>
                  <a:pt x="10329" y="14804"/>
                </a:cubicBezTo>
                <a:cubicBezTo>
                  <a:pt x="10329" y="14804"/>
                  <a:pt x="10329" y="14804"/>
                  <a:pt x="10329" y="14804"/>
                </a:cubicBezTo>
                <a:close/>
                <a:moveTo>
                  <a:pt x="13873" y="14711"/>
                </a:moveTo>
                <a:cubicBezTo>
                  <a:pt x="13894" y="14711"/>
                  <a:pt x="13916" y="14711"/>
                  <a:pt x="13937" y="14714"/>
                </a:cubicBezTo>
                <a:cubicBezTo>
                  <a:pt x="13937" y="14714"/>
                  <a:pt x="13937" y="14714"/>
                  <a:pt x="13937" y="14714"/>
                </a:cubicBezTo>
                <a:cubicBezTo>
                  <a:pt x="13916" y="14711"/>
                  <a:pt x="13894" y="14711"/>
                  <a:pt x="13873" y="14711"/>
                </a:cubicBezTo>
                <a:cubicBezTo>
                  <a:pt x="13877" y="14711"/>
                  <a:pt x="13873" y="14711"/>
                  <a:pt x="13873" y="14711"/>
                </a:cubicBezTo>
                <a:close/>
                <a:moveTo>
                  <a:pt x="13817" y="14756"/>
                </a:moveTo>
                <a:cubicBezTo>
                  <a:pt x="13825" y="14740"/>
                  <a:pt x="13834" y="14724"/>
                  <a:pt x="13843" y="14711"/>
                </a:cubicBezTo>
                <a:lnTo>
                  <a:pt x="13847" y="14714"/>
                </a:lnTo>
                <a:cubicBezTo>
                  <a:pt x="13838" y="14714"/>
                  <a:pt x="13825" y="14714"/>
                  <a:pt x="13817" y="14714"/>
                </a:cubicBezTo>
                <a:cubicBezTo>
                  <a:pt x="13817" y="14714"/>
                  <a:pt x="13817" y="14714"/>
                  <a:pt x="13817" y="14714"/>
                </a:cubicBezTo>
                <a:cubicBezTo>
                  <a:pt x="13817" y="14727"/>
                  <a:pt x="13817" y="14743"/>
                  <a:pt x="13817" y="14756"/>
                </a:cubicBezTo>
                <a:cubicBezTo>
                  <a:pt x="13817" y="14759"/>
                  <a:pt x="13817" y="14756"/>
                  <a:pt x="13817" y="14756"/>
                </a:cubicBezTo>
                <a:close/>
                <a:moveTo>
                  <a:pt x="13430" y="14756"/>
                </a:moveTo>
                <a:cubicBezTo>
                  <a:pt x="13430" y="14756"/>
                  <a:pt x="13430" y="14756"/>
                  <a:pt x="13430" y="14756"/>
                </a:cubicBezTo>
                <a:lnTo>
                  <a:pt x="13430" y="14756"/>
                </a:lnTo>
                <a:close/>
                <a:moveTo>
                  <a:pt x="10390" y="14714"/>
                </a:moveTo>
                <a:cubicBezTo>
                  <a:pt x="10381" y="14731"/>
                  <a:pt x="10368" y="14743"/>
                  <a:pt x="10359" y="14759"/>
                </a:cubicBezTo>
                <a:cubicBezTo>
                  <a:pt x="10359" y="14759"/>
                  <a:pt x="10359" y="14759"/>
                  <a:pt x="10359" y="14759"/>
                </a:cubicBezTo>
                <a:cubicBezTo>
                  <a:pt x="10372" y="14747"/>
                  <a:pt x="10381" y="14731"/>
                  <a:pt x="10390" y="14714"/>
                </a:cubicBezTo>
                <a:cubicBezTo>
                  <a:pt x="10390" y="14718"/>
                  <a:pt x="10390" y="14714"/>
                  <a:pt x="10390" y="14714"/>
                </a:cubicBezTo>
                <a:close/>
                <a:moveTo>
                  <a:pt x="13843" y="14666"/>
                </a:moveTo>
                <a:cubicBezTo>
                  <a:pt x="13843" y="14682"/>
                  <a:pt x="13843" y="14698"/>
                  <a:pt x="13843" y="14711"/>
                </a:cubicBezTo>
                <a:cubicBezTo>
                  <a:pt x="13843" y="14711"/>
                  <a:pt x="13838" y="14708"/>
                  <a:pt x="13838" y="14708"/>
                </a:cubicBezTo>
                <a:cubicBezTo>
                  <a:pt x="13851" y="14708"/>
                  <a:pt x="13860" y="14708"/>
                  <a:pt x="13873" y="14708"/>
                </a:cubicBezTo>
                <a:cubicBezTo>
                  <a:pt x="13873" y="14708"/>
                  <a:pt x="13873" y="14711"/>
                  <a:pt x="13868" y="14711"/>
                </a:cubicBezTo>
                <a:cubicBezTo>
                  <a:pt x="13864" y="14698"/>
                  <a:pt x="13851" y="14686"/>
                  <a:pt x="13843" y="14666"/>
                </a:cubicBezTo>
                <a:cubicBezTo>
                  <a:pt x="13843" y="14670"/>
                  <a:pt x="13843" y="14666"/>
                  <a:pt x="13843" y="14666"/>
                </a:cubicBezTo>
                <a:close/>
                <a:moveTo>
                  <a:pt x="13813" y="14714"/>
                </a:moveTo>
                <a:cubicBezTo>
                  <a:pt x="13813" y="14698"/>
                  <a:pt x="13813" y="14686"/>
                  <a:pt x="13813" y="14670"/>
                </a:cubicBezTo>
                <a:lnTo>
                  <a:pt x="13813" y="14666"/>
                </a:lnTo>
                <a:cubicBezTo>
                  <a:pt x="13813" y="14682"/>
                  <a:pt x="13813" y="14698"/>
                  <a:pt x="13813" y="14714"/>
                </a:cubicBezTo>
                <a:lnTo>
                  <a:pt x="13813" y="14714"/>
                </a:lnTo>
                <a:close/>
                <a:moveTo>
                  <a:pt x="10390" y="14718"/>
                </a:moveTo>
                <a:cubicBezTo>
                  <a:pt x="10398" y="14702"/>
                  <a:pt x="10407" y="14689"/>
                  <a:pt x="10420" y="14673"/>
                </a:cubicBezTo>
                <a:lnTo>
                  <a:pt x="10420" y="14673"/>
                </a:lnTo>
                <a:cubicBezTo>
                  <a:pt x="10411" y="14686"/>
                  <a:pt x="10398" y="14702"/>
                  <a:pt x="10390" y="14718"/>
                </a:cubicBezTo>
                <a:cubicBezTo>
                  <a:pt x="10390" y="14714"/>
                  <a:pt x="10390" y="14718"/>
                  <a:pt x="10390" y="14718"/>
                </a:cubicBezTo>
                <a:close/>
                <a:moveTo>
                  <a:pt x="9917" y="14711"/>
                </a:moveTo>
                <a:cubicBezTo>
                  <a:pt x="9925" y="14698"/>
                  <a:pt x="9934" y="14682"/>
                  <a:pt x="9947" y="14670"/>
                </a:cubicBezTo>
                <a:cubicBezTo>
                  <a:pt x="9947" y="14670"/>
                  <a:pt x="9951" y="14670"/>
                  <a:pt x="9951" y="14670"/>
                </a:cubicBezTo>
                <a:cubicBezTo>
                  <a:pt x="9942" y="14670"/>
                  <a:pt x="9929" y="14670"/>
                  <a:pt x="9921" y="14670"/>
                </a:cubicBezTo>
                <a:lnTo>
                  <a:pt x="9925" y="14666"/>
                </a:lnTo>
                <a:cubicBezTo>
                  <a:pt x="9917" y="14682"/>
                  <a:pt x="9917" y="14698"/>
                  <a:pt x="9917" y="14711"/>
                </a:cubicBezTo>
                <a:cubicBezTo>
                  <a:pt x="9912" y="14711"/>
                  <a:pt x="9917" y="14711"/>
                  <a:pt x="9917" y="14711"/>
                </a:cubicBezTo>
                <a:close/>
                <a:moveTo>
                  <a:pt x="9736" y="14714"/>
                </a:moveTo>
                <a:cubicBezTo>
                  <a:pt x="9736" y="14698"/>
                  <a:pt x="9736" y="14686"/>
                  <a:pt x="9736" y="14670"/>
                </a:cubicBezTo>
                <a:cubicBezTo>
                  <a:pt x="9736" y="14670"/>
                  <a:pt x="9736" y="14673"/>
                  <a:pt x="9736" y="14673"/>
                </a:cubicBezTo>
                <a:cubicBezTo>
                  <a:pt x="9727" y="14673"/>
                  <a:pt x="9719" y="14673"/>
                  <a:pt x="9710" y="14670"/>
                </a:cubicBezTo>
                <a:lnTo>
                  <a:pt x="9710" y="14670"/>
                </a:lnTo>
                <a:cubicBezTo>
                  <a:pt x="9710" y="14686"/>
                  <a:pt x="9706" y="14702"/>
                  <a:pt x="9706" y="14718"/>
                </a:cubicBezTo>
                <a:lnTo>
                  <a:pt x="9702" y="14718"/>
                </a:lnTo>
                <a:cubicBezTo>
                  <a:pt x="9719" y="14711"/>
                  <a:pt x="9727" y="14711"/>
                  <a:pt x="9736" y="14714"/>
                </a:cubicBezTo>
                <a:lnTo>
                  <a:pt x="9736" y="14714"/>
                </a:lnTo>
                <a:close/>
                <a:moveTo>
                  <a:pt x="13813" y="14666"/>
                </a:moveTo>
                <a:cubicBezTo>
                  <a:pt x="13821" y="14666"/>
                  <a:pt x="13834" y="14666"/>
                  <a:pt x="13843" y="14666"/>
                </a:cubicBezTo>
                <a:cubicBezTo>
                  <a:pt x="13843" y="14666"/>
                  <a:pt x="13838" y="14670"/>
                  <a:pt x="13838" y="14670"/>
                </a:cubicBezTo>
                <a:cubicBezTo>
                  <a:pt x="13838" y="14654"/>
                  <a:pt x="13838" y="14637"/>
                  <a:pt x="13838" y="14625"/>
                </a:cubicBezTo>
                <a:lnTo>
                  <a:pt x="13843" y="14628"/>
                </a:lnTo>
                <a:cubicBezTo>
                  <a:pt x="13834" y="14641"/>
                  <a:pt x="13825" y="14654"/>
                  <a:pt x="13813" y="14666"/>
                </a:cubicBezTo>
                <a:cubicBezTo>
                  <a:pt x="13813" y="14670"/>
                  <a:pt x="13813" y="14666"/>
                  <a:pt x="13813" y="14666"/>
                </a:cubicBezTo>
                <a:close/>
                <a:moveTo>
                  <a:pt x="10420" y="14673"/>
                </a:moveTo>
                <a:cubicBezTo>
                  <a:pt x="10424" y="14670"/>
                  <a:pt x="10424" y="14670"/>
                  <a:pt x="10428" y="14666"/>
                </a:cubicBezTo>
                <a:cubicBezTo>
                  <a:pt x="10424" y="14666"/>
                  <a:pt x="10420" y="14670"/>
                  <a:pt x="10420" y="14673"/>
                </a:cubicBezTo>
                <a:cubicBezTo>
                  <a:pt x="10420" y="14670"/>
                  <a:pt x="10420" y="14673"/>
                  <a:pt x="10420" y="14673"/>
                </a:cubicBezTo>
                <a:close/>
                <a:moveTo>
                  <a:pt x="9942" y="14625"/>
                </a:moveTo>
                <a:cubicBezTo>
                  <a:pt x="9942" y="14637"/>
                  <a:pt x="9942" y="14654"/>
                  <a:pt x="9942" y="14666"/>
                </a:cubicBezTo>
                <a:cubicBezTo>
                  <a:pt x="9942" y="14666"/>
                  <a:pt x="9947" y="14666"/>
                  <a:pt x="9947" y="14666"/>
                </a:cubicBezTo>
                <a:cubicBezTo>
                  <a:pt x="9947" y="14654"/>
                  <a:pt x="9947" y="14637"/>
                  <a:pt x="9942" y="14625"/>
                </a:cubicBezTo>
                <a:cubicBezTo>
                  <a:pt x="9947" y="14625"/>
                  <a:pt x="9942" y="14625"/>
                  <a:pt x="9942" y="14625"/>
                </a:cubicBezTo>
                <a:close/>
                <a:moveTo>
                  <a:pt x="9736" y="14666"/>
                </a:moveTo>
                <a:cubicBezTo>
                  <a:pt x="9745" y="14666"/>
                  <a:pt x="9757" y="14666"/>
                  <a:pt x="9766" y="14666"/>
                </a:cubicBezTo>
                <a:cubicBezTo>
                  <a:pt x="9766" y="14666"/>
                  <a:pt x="9766" y="14670"/>
                  <a:pt x="9766" y="14670"/>
                </a:cubicBezTo>
                <a:cubicBezTo>
                  <a:pt x="9757" y="14654"/>
                  <a:pt x="9749" y="14637"/>
                  <a:pt x="9740" y="14621"/>
                </a:cubicBezTo>
                <a:lnTo>
                  <a:pt x="9740" y="14621"/>
                </a:lnTo>
                <a:cubicBezTo>
                  <a:pt x="9740" y="14637"/>
                  <a:pt x="9740" y="14654"/>
                  <a:pt x="9736" y="14666"/>
                </a:cubicBezTo>
                <a:cubicBezTo>
                  <a:pt x="9740" y="14670"/>
                  <a:pt x="9736" y="14666"/>
                  <a:pt x="9736" y="14666"/>
                </a:cubicBezTo>
                <a:close/>
                <a:moveTo>
                  <a:pt x="9620" y="14625"/>
                </a:moveTo>
                <a:cubicBezTo>
                  <a:pt x="9611" y="14625"/>
                  <a:pt x="9598" y="14625"/>
                  <a:pt x="9590" y="14625"/>
                </a:cubicBezTo>
                <a:cubicBezTo>
                  <a:pt x="9590" y="14625"/>
                  <a:pt x="9590" y="14621"/>
                  <a:pt x="9590" y="14621"/>
                </a:cubicBezTo>
                <a:cubicBezTo>
                  <a:pt x="9594" y="14631"/>
                  <a:pt x="9598" y="14641"/>
                  <a:pt x="9607" y="14666"/>
                </a:cubicBezTo>
                <a:cubicBezTo>
                  <a:pt x="9611" y="14644"/>
                  <a:pt x="9616" y="14634"/>
                  <a:pt x="9620" y="14625"/>
                </a:cubicBezTo>
                <a:cubicBezTo>
                  <a:pt x="9620" y="14625"/>
                  <a:pt x="9620" y="14625"/>
                  <a:pt x="9620" y="14625"/>
                </a:cubicBezTo>
                <a:close/>
                <a:moveTo>
                  <a:pt x="14045" y="14599"/>
                </a:moveTo>
                <a:cubicBezTo>
                  <a:pt x="14045" y="14605"/>
                  <a:pt x="14045" y="14612"/>
                  <a:pt x="14045" y="14605"/>
                </a:cubicBezTo>
                <a:cubicBezTo>
                  <a:pt x="14040" y="14609"/>
                  <a:pt x="14045" y="14605"/>
                  <a:pt x="14045" y="14599"/>
                </a:cubicBezTo>
                <a:cubicBezTo>
                  <a:pt x="14045" y="14599"/>
                  <a:pt x="14045" y="14599"/>
                  <a:pt x="14045" y="14599"/>
                </a:cubicBezTo>
                <a:close/>
                <a:moveTo>
                  <a:pt x="10802" y="14602"/>
                </a:moveTo>
                <a:cubicBezTo>
                  <a:pt x="10798" y="14602"/>
                  <a:pt x="10798" y="14605"/>
                  <a:pt x="10794" y="14605"/>
                </a:cubicBezTo>
                <a:cubicBezTo>
                  <a:pt x="10798" y="14605"/>
                  <a:pt x="10798" y="14605"/>
                  <a:pt x="10802" y="14602"/>
                </a:cubicBezTo>
                <a:lnTo>
                  <a:pt x="10802" y="14602"/>
                </a:lnTo>
                <a:close/>
                <a:moveTo>
                  <a:pt x="9947" y="14609"/>
                </a:moveTo>
                <a:cubicBezTo>
                  <a:pt x="9925" y="14615"/>
                  <a:pt x="9904" y="14618"/>
                  <a:pt x="9882" y="14625"/>
                </a:cubicBezTo>
                <a:cubicBezTo>
                  <a:pt x="9882" y="14625"/>
                  <a:pt x="9882" y="14625"/>
                  <a:pt x="9882" y="14625"/>
                </a:cubicBezTo>
                <a:cubicBezTo>
                  <a:pt x="9904" y="14625"/>
                  <a:pt x="9925" y="14625"/>
                  <a:pt x="9942" y="14625"/>
                </a:cubicBezTo>
                <a:lnTo>
                  <a:pt x="9938" y="14628"/>
                </a:lnTo>
                <a:cubicBezTo>
                  <a:pt x="9942" y="14618"/>
                  <a:pt x="9942" y="14612"/>
                  <a:pt x="9947" y="14609"/>
                </a:cubicBezTo>
                <a:cubicBezTo>
                  <a:pt x="9947" y="14605"/>
                  <a:pt x="9947" y="14609"/>
                  <a:pt x="9947" y="14609"/>
                </a:cubicBezTo>
                <a:close/>
                <a:moveTo>
                  <a:pt x="9745" y="14621"/>
                </a:moveTo>
                <a:cubicBezTo>
                  <a:pt x="9736" y="14621"/>
                  <a:pt x="9732" y="14618"/>
                  <a:pt x="9723" y="14618"/>
                </a:cubicBezTo>
                <a:cubicBezTo>
                  <a:pt x="9727" y="14618"/>
                  <a:pt x="9736" y="14621"/>
                  <a:pt x="9745" y="14621"/>
                </a:cubicBezTo>
                <a:cubicBezTo>
                  <a:pt x="9740" y="14621"/>
                  <a:pt x="9745" y="14621"/>
                  <a:pt x="9745" y="14621"/>
                </a:cubicBezTo>
                <a:close/>
                <a:moveTo>
                  <a:pt x="13843" y="14625"/>
                </a:moveTo>
                <a:cubicBezTo>
                  <a:pt x="13851" y="14625"/>
                  <a:pt x="13864" y="14625"/>
                  <a:pt x="13873" y="14625"/>
                </a:cubicBezTo>
                <a:lnTo>
                  <a:pt x="13873" y="14625"/>
                </a:lnTo>
                <a:cubicBezTo>
                  <a:pt x="13873" y="14609"/>
                  <a:pt x="13873" y="14593"/>
                  <a:pt x="13868" y="14576"/>
                </a:cubicBezTo>
                <a:cubicBezTo>
                  <a:pt x="13868" y="14576"/>
                  <a:pt x="13868" y="14576"/>
                  <a:pt x="13868" y="14576"/>
                </a:cubicBezTo>
                <a:cubicBezTo>
                  <a:pt x="13860" y="14596"/>
                  <a:pt x="13851" y="14609"/>
                  <a:pt x="13843" y="14625"/>
                </a:cubicBezTo>
                <a:cubicBezTo>
                  <a:pt x="13843" y="14625"/>
                  <a:pt x="13843" y="14625"/>
                  <a:pt x="13843" y="14625"/>
                </a:cubicBezTo>
                <a:close/>
                <a:moveTo>
                  <a:pt x="9646" y="14580"/>
                </a:moveTo>
                <a:cubicBezTo>
                  <a:pt x="9637" y="14596"/>
                  <a:pt x="9624" y="14609"/>
                  <a:pt x="9616" y="14625"/>
                </a:cubicBezTo>
                <a:cubicBezTo>
                  <a:pt x="9616" y="14625"/>
                  <a:pt x="9620" y="14625"/>
                  <a:pt x="9620" y="14625"/>
                </a:cubicBezTo>
                <a:cubicBezTo>
                  <a:pt x="9628" y="14612"/>
                  <a:pt x="9641" y="14596"/>
                  <a:pt x="9646" y="14580"/>
                </a:cubicBezTo>
                <a:cubicBezTo>
                  <a:pt x="9650" y="14580"/>
                  <a:pt x="9646" y="14580"/>
                  <a:pt x="9646" y="14580"/>
                </a:cubicBezTo>
                <a:close/>
                <a:moveTo>
                  <a:pt x="13933" y="14557"/>
                </a:moveTo>
                <a:cubicBezTo>
                  <a:pt x="13911" y="14564"/>
                  <a:pt x="13890" y="14570"/>
                  <a:pt x="13864" y="14576"/>
                </a:cubicBezTo>
                <a:cubicBezTo>
                  <a:pt x="13864" y="14576"/>
                  <a:pt x="13864" y="14576"/>
                  <a:pt x="13864" y="14576"/>
                </a:cubicBezTo>
                <a:cubicBezTo>
                  <a:pt x="13890" y="14573"/>
                  <a:pt x="13911" y="14567"/>
                  <a:pt x="13933" y="14557"/>
                </a:cubicBezTo>
                <a:cubicBezTo>
                  <a:pt x="13937" y="14560"/>
                  <a:pt x="13933" y="14557"/>
                  <a:pt x="13933" y="14557"/>
                </a:cubicBezTo>
                <a:close/>
                <a:moveTo>
                  <a:pt x="11869" y="14532"/>
                </a:moveTo>
                <a:cubicBezTo>
                  <a:pt x="11869" y="14532"/>
                  <a:pt x="11869" y="14532"/>
                  <a:pt x="11869" y="14532"/>
                </a:cubicBezTo>
                <a:lnTo>
                  <a:pt x="11869" y="14532"/>
                </a:lnTo>
                <a:close/>
                <a:moveTo>
                  <a:pt x="9947" y="14576"/>
                </a:moveTo>
                <a:cubicBezTo>
                  <a:pt x="9942" y="14573"/>
                  <a:pt x="9942" y="14570"/>
                  <a:pt x="9938" y="14570"/>
                </a:cubicBezTo>
                <a:cubicBezTo>
                  <a:pt x="9942" y="14570"/>
                  <a:pt x="9947" y="14573"/>
                  <a:pt x="9947" y="14576"/>
                </a:cubicBezTo>
                <a:lnTo>
                  <a:pt x="9947" y="14576"/>
                </a:lnTo>
                <a:close/>
                <a:moveTo>
                  <a:pt x="9680" y="14538"/>
                </a:moveTo>
                <a:cubicBezTo>
                  <a:pt x="9671" y="14538"/>
                  <a:pt x="9659" y="14538"/>
                  <a:pt x="9650" y="14538"/>
                </a:cubicBezTo>
                <a:cubicBezTo>
                  <a:pt x="9650" y="14538"/>
                  <a:pt x="9654" y="14535"/>
                  <a:pt x="9654" y="14535"/>
                </a:cubicBezTo>
                <a:cubicBezTo>
                  <a:pt x="9654" y="14551"/>
                  <a:pt x="9654" y="14564"/>
                  <a:pt x="9654" y="14580"/>
                </a:cubicBezTo>
                <a:cubicBezTo>
                  <a:pt x="9654" y="14580"/>
                  <a:pt x="9650" y="14580"/>
                  <a:pt x="9650" y="14580"/>
                </a:cubicBezTo>
                <a:cubicBezTo>
                  <a:pt x="9659" y="14567"/>
                  <a:pt x="9667" y="14551"/>
                  <a:pt x="9680" y="14538"/>
                </a:cubicBezTo>
                <a:cubicBezTo>
                  <a:pt x="9676" y="14535"/>
                  <a:pt x="9680" y="14538"/>
                  <a:pt x="9680" y="14538"/>
                </a:cubicBezTo>
                <a:close/>
                <a:moveTo>
                  <a:pt x="9530" y="14557"/>
                </a:moveTo>
                <a:cubicBezTo>
                  <a:pt x="9542" y="14557"/>
                  <a:pt x="9551" y="14557"/>
                  <a:pt x="9564" y="14557"/>
                </a:cubicBezTo>
                <a:cubicBezTo>
                  <a:pt x="9564" y="14557"/>
                  <a:pt x="9560" y="14560"/>
                  <a:pt x="9560" y="14560"/>
                </a:cubicBezTo>
                <a:cubicBezTo>
                  <a:pt x="9560" y="14544"/>
                  <a:pt x="9560" y="14528"/>
                  <a:pt x="9560" y="14515"/>
                </a:cubicBezTo>
                <a:cubicBezTo>
                  <a:pt x="9560" y="14515"/>
                  <a:pt x="9560" y="14515"/>
                  <a:pt x="9560" y="14515"/>
                </a:cubicBezTo>
                <a:cubicBezTo>
                  <a:pt x="9551" y="14528"/>
                  <a:pt x="9542" y="14544"/>
                  <a:pt x="9530" y="14557"/>
                </a:cubicBezTo>
                <a:cubicBezTo>
                  <a:pt x="9530" y="14560"/>
                  <a:pt x="9530" y="14557"/>
                  <a:pt x="9530" y="14557"/>
                </a:cubicBezTo>
                <a:close/>
                <a:moveTo>
                  <a:pt x="10149" y="14535"/>
                </a:moveTo>
                <a:cubicBezTo>
                  <a:pt x="10153" y="14535"/>
                  <a:pt x="10153" y="14532"/>
                  <a:pt x="10157" y="14532"/>
                </a:cubicBezTo>
                <a:cubicBezTo>
                  <a:pt x="10157" y="14535"/>
                  <a:pt x="10153" y="14535"/>
                  <a:pt x="10149" y="14535"/>
                </a:cubicBezTo>
                <a:lnTo>
                  <a:pt x="10149" y="14535"/>
                </a:lnTo>
                <a:close/>
                <a:moveTo>
                  <a:pt x="9770" y="14496"/>
                </a:moveTo>
                <a:cubicBezTo>
                  <a:pt x="9757" y="14496"/>
                  <a:pt x="9749" y="14493"/>
                  <a:pt x="9736" y="14493"/>
                </a:cubicBezTo>
                <a:cubicBezTo>
                  <a:pt x="9736" y="14493"/>
                  <a:pt x="9740" y="14490"/>
                  <a:pt x="9740" y="14490"/>
                </a:cubicBezTo>
                <a:cubicBezTo>
                  <a:pt x="9749" y="14506"/>
                  <a:pt x="9757" y="14522"/>
                  <a:pt x="9766" y="14538"/>
                </a:cubicBezTo>
                <a:cubicBezTo>
                  <a:pt x="9766" y="14538"/>
                  <a:pt x="9766" y="14538"/>
                  <a:pt x="9766" y="14538"/>
                </a:cubicBezTo>
                <a:cubicBezTo>
                  <a:pt x="9762" y="14525"/>
                  <a:pt x="9766" y="14509"/>
                  <a:pt x="9770" y="14496"/>
                </a:cubicBezTo>
                <a:cubicBezTo>
                  <a:pt x="9766" y="14493"/>
                  <a:pt x="9770" y="14496"/>
                  <a:pt x="9770" y="14496"/>
                </a:cubicBezTo>
                <a:close/>
                <a:moveTo>
                  <a:pt x="9710" y="14493"/>
                </a:moveTo>
                <a:cubicBezTo>
                  <a:pt x="9702" y="14493"/>
                  <a:pt x="9689" y="14493"/>
                  <a:pt x="9680" y="14493"/>
                </a:cubicBezTo>
                <a:cubicBezTo>
                  <a:pt x="9680" y="14493"/>
                  <a:pt x="9680" y="14490"/>
                  <a:pt x="9680" y="14490"/>
                </a:cubicBezTo>
                <a:cubicBezTo>
                  <a:pt x="9680" y="14506"/>
                  <a:pt x="9680" y="14522"/>
                  <a:pt x="9680" y="14535"/>
                </a:cubicBezTo>
                <a:cubicBezTo>
                  <a:pt x="9680" y="14535"/>
                  <a:pt x="9676" y="14535"/>
                  <a:pt x="9676" y="14535"/>
                </a:cubicBezTo>
                <a:cubicBezTo>
                  <a:pt x="9689" y="14522"/>
                  <a:pt x="9697" y="14506"/>
                  <a:pt x="9710" y="14493"/>
                </a:cubicBezTo>
                <a:cubicBezTo>
                  <a:pt x="9706" y="14493"/>
                  <a:pt x="9710" y="14493"/>
                  <a:pt x="9710" y="14493"/>
                </a:cubicBezTo>
                <a:close/>
                <a:moveTo>
                  <a:pt x="14286" y="14471"/>
                </a:moveTo>
                <a:cubicBezTo>
                  <a:pt x="14286" y="14477"/>
                  <a:pt x="14286" y="14487"/>
                  <a:pt x="14286" y="14493"/>
                </a:cubicBezTo>
                <a:cubicBezTo>
                  <a:pt x="14286" y="14493"/>
                  <a:pt x="14281" y="14490"/>
                  <a:pt x="14281" y="14490"/>
                </a:cubicBezTo>
                <a:cubicBezTo>
                  <a:pt x="14290" y="14483"/>
                  <a:pt x="14298" y="14480"/>
                  <a:pt x="14311" y="14474"/>
                </a:cubicBezTo>
                <a:cubicBezTo>
                  <a:pt x="14303" y="14474"/>
                  <a:pt x="14294" y="14471"/>
                  <a:pt x="14286" y="14471"/>
                </a:cubicBezTo>
                <a:lnTo>
                  <a:pt x="14286" y="14471"/>
                </a:lnTo>
                <a:close/>
                <a:moveTo>
                  <a:pt x="10304" y="14445"/>
                </a:moveTo>
                <a:cubicBezTo>
                  <a:pt x="10304" y="14445"/>
                  <a:pt x="10304" y="14445"/>
                  <a:pt x="10304" y="14445"/>
                </a:cubicBezTo>
                <a:cubicBezTo>
                  <a:pt x="10304" y="14445"/>
                  <a:pt x="10304" y="14445"/>
                  <a:pt x="10304" y="14445"/>
                </a:cubicBezTo>
                <a:close/>
                <a:moveTo>
                  <a:pt x="9796" y="14448"/>
                </a:moveTo>
                <a:cubicBezTo>
                  <a:pt x="9788" y="14464"/>
                  <a:pt x="9779" y="14477"/>
                  <a:pt x="9766" y="14493"/>
                </a:cubicBezTo>
                <a:cubicBezTo>
                  <a:pt x="9766" y="14493"/>
                  <a:pt x="9766" y="14496"/>
                  <a:pt x="9766" y="14496"/>
                </a:cubicBezTo>
                <a:cubicBezTo>
                  <a:pt x="9779" y="14480"/>
                  <a:pt x="9788" y="14467"/>
                  <a:pt x="9796" y="14448"/>
                </a:cubicBezTo>
                <a:cubicBezTo>
                  <a:pt x="9796" y="14451"/>
                  <a:pt x="9796" y="14448"/>
                  <a:pt x="9796" y="14448"/>
                </a:cubicBezTo>
                <a:close/>
                <a:moveTo>
                  <a:pt x="9736" y="14493"/>
                </a:moveTo>
                <a:cubicBezTo>
                  <a:pt x="9727" y="14487"/>
                  <a:pt x="9723" y="14480"/>
                  <a:pt x="9714" y="14477"/>
                </a:cubicBezTo>
                <a:cubicBezTo>
                  <a:pt x="9710" y="14483"/>
                  <a:pt x="9710" y="14490"/>
                  <a:pt x="9706" y="14496"/>
                </a:cubicBezTo>
                <a:cubicBezTo>
                  <a:pt x="9706" y="14496"/>
                  <a:pt x="9702" y="14493"/>
                  <a:pt x="9702" y="14493"/>
                </a:cubicBezTo>
                <a:cubicBezTo>
                  <a:pt x="9719" y="14493"/>
                  <a:pt x="9727" y="14490"/>
                  <a:pt x="9736" y="14493"/>
                </a:cubicBezTo>
                <a:cubicBezTo>
                  <a:pt x="9740" y="14490"/>
                  <a:pt x="9736" y="14493"/>
                  <a:pt x="9736" y="14493"/>
                </a:cubicBezTo>
                <a:close/>
                <a:moveTo>
                  <a:pt x="9650" y="14493"/>
                </a:moveTo>
                <a:cubicBezTo>
                  <a:pt x="9659" y="14493"/>
                  <a:pt x="9667" y="14493"/>
                  <a:pt x="9680" y="14493"/>
                </a:cubicBezTo>
                <a:cubicBezTo>
                  <a:pt x="9680" y="14493"/>
                  <a:pt x="9680" y="14490"/>
                  <a:pt x="9680" y="14490"/>
                </a:cubicBezTo>
                <a:cubicBezTo>
                  <a:pt x="9667" y="14490"/>
                  <a:pt x="9659" y="14490"/>
                  <a:pt x="9650" y="14493"/>
                </a:cubicBezTo>
                <a:lnTo>
                  <a:pt x="9650" y="14493"/>
                </a:lnTo>
                <a:close/>
                <a:moveTo>
                  <a:pt x="14316" y="14426"/>
                </a:moveTo>
                <a:cubicBezTo>
                  <a:pt x="14324" y="14429"/>
                  <a:pt x="14333" y="14432"/>
                  <a:pt x="14316" y="14426"/>
                </a:cubicBezTo>
                <a:cubicBezTo>
                  <a:pt x="14324" y="14435"/>
                  <a:pt x="14320" y="14432"/>
                  <a:pt x="14316" y="14426"/>
                </a:cubicBezTo>
                <a:lnTo>
                  <a:pt x="14316" y="14426"/>
                </a:lnTo>
                <a:close/>
                <a:moveTo>
                  <a:pt x="9594" y="14448"/>
                </a:moveTo>
                <a:cubicBezTo>
                  <a:pt x="9598" y="14445"/>
                  <a:pt x="9603" y="14445"/>
                  <a:pt x="9611" y="14442"/>
                </a:cubicBezTo>
                <a:cubicBezTo>
                  <a:pt x="9607" y="14442"/>
                  <a:pt x="9603" y="14438"/>
                  <a:pt x="9603" y="14438"/>
                </a:cubicBezTo>
                <a:cubicBezTo>
                  <a:pt x="9598" y="14442"/>
                  <a:pt x="9598" y="14445"/>
                  <a:pt x="9594" y="14448"/>
                </a:cubicBezTo>
                <a:close/>
                <a:moveTo>
                  <a:pt x="14316" y="14381"/>
                </a:moveTo>
                <a:cubicBezTo>
                  <a:pt x="14316" y="14390"/>
                  <a:pt x="14316" y="14397"/>
                  <a:pt x="14316" y="14406"/>
                </a:cubicBezTo>
                <a:cubicBezTo>
                  <a:pt x="14316" y="14406"/>
                  <a:pt x="14311" y="14403"/>
                  <a:pt x="14311" y="14403"/>
                </a:cubicBezTo>
                <a:cubicBezTo>
                  <a:pt x="14320" y="14397"/>
                  <a:pt x="14329" y="14394"/>
                  <a:pt x="14337" y="14387"/>
                </a:cubicBezTo>
                <a:cubicBezTo>
                  <a:pt x="14329" y="14387"/>
                  <a:pt x="14324" y="14384"/>
                  <a:pt x="14316" y="14381"/>
                </a:cubicBezTo>
                <a:lnTo>
                  <a:pt x="14316" y="14381"/>
                </a:lnTo>
                <a:close/>
                <a:moveTo>
                  <a:pt x="11718" y="14365"/>
                </a:moveTo>
                <a:lnTo>
                  <a:pt x="11710" y="14368"/>
                </a:lnTo>
                <a:cubicBezTo>
                  <a:pt x="11710" y="14368"/>
                  <a:pt x="11723" y="14365"/>
                  <a:pt x="11718" y="14365"/>
                </a:cubicBezTo>
                <a:cubicBezTo>
                  <a:pt x="11723" y="14365"/>
                  <a:pt x="11718" y="14365"/>
                  <a:pt x="11718" y="14365"/>
                </a:cubicBezTo>
                <a:close/>
                <a:moveTo>
                  <a:pt x="10914" y="14358"/>
                </a:moveTo>
                <a:cubicBezTo>
                  <a:pt x="10914" y="14361"/>
                  <a:pt x="10910" y="14365"/>
                  <a:pt x="10910" y="14368"/>
                </a:cubicBezTo>
                <a:cubicBezTo>
                  <a:pt x="10910" y="14365"/>
                  <a:pt x="10914" y="14361"/>
                  <a:pt x="10914" y="14358"/>
                </a:cubicBezTo>
                <a:lnTo>
                  <a:pt x="10914" y="14358"/>
                </a:lnTo>
                <a:close/>
                <a:moveTo>
                  <a:pt x="10914" y="14358"/>
                </a:moveTo>
                <a:cubicBezTo>
                  <a:pt x="10919" y="14358"/>
                  <a:pt x="10923" y="14358"/>
                  <a:pt x="10927" y="14355"/>
                </a:cubicBezTo>
                <a:cubicBezTo>
                  <a:pt x="10923" y="14358"/>
                  <a:pt x="10918" y="14358"/>
                  <a:pt x="10914" y="14358"/>
                </a:cubicBezTo>
                <a:cubicBezTo>
                  <a:pt x="10914" y="14358"/>
                  <a:pt x="10914" y="14358"/>
                  <a:pt x="10914" y="14358"/>
                </a:cubicBezTo>
                <a:close/>
                <a:moveTo>
                  <a:pt x="10028" y="14365"/>
                </a:moveTo>
                <a:cubicBezTo>
                  <a:pt x="10028" y="14361"/>
                  <a:pt x="10024" y="14361"/>
                  <a:pt x="10024" y="14358"/>
                </a:cubicBezTo>
                <a:cubicBezTo>
                  <a:pt x="10024" y="14358"/>
                  <a:pt x="10024" y="14361"/>
                  <a:pt x="10028" y="14365"/>
                </a:cubicBezTo>
                <a:lnTo>
                  <a:pt x="10028" y="14365"/>
                </a:lnTo>
                <a:close/>
                <a:moveTo>
                  <a:pt x="10385" y="14358"/>
                </a:moveTo>
                <a:cubicBezTo>
                  <a:pt x="10394" y="14345"/>
                  <a:pt x="10407" y="14329"/>
                  <a:pt x="10415" y="14317"/>
                </a:cubicBezTo>
                <a:lnTo>
                  <a:pt x="10415" y="14317"/>
                </a:lnTo>
                <a:cubicBezTo>
                  <a:pt x="10407" y="14333"/>
                  <a:pt x="10398" y="14345"/>
                  <a:pt x="10385" y="14358"/>
                </a:cubicBezTo>
                <a:lnTo>
                  <a:pt x="10385" y="14358"/>
                </a:lnTo>
                <a:close/>
                <a:moveTo>
                  <a:pt x="9555" y="14291"/>
                </a:moveTo>
                <a:cubicBezTo>
                  <a:pt x="9538" y="14291"/>
                  <a:pt x="9521" y="14294"/>
                  <a:pt x="9504" y="14294"/>
                </a:cubicBezTo>
                <a:lnTo>
                  <a:pt x="9499" y="14294"/>
                </a:lnTo>
                <a:cubicBezTo>
                  <a:pt x="9517" y="14294"/>
                  <a:pt x="9538" y="14294"/>
                  <a:pt x="9555" y="14291"/>
                </a:cubicBezTo>
                <a:lnTo>
                  <a:pt x="9555" y="14291"/>
                </a:lnTo>
                <a:close/>
                <a:moveTo>
                  <a:pt x="10802" y="14249"/>
                </a:moveTo>
                <a:cubicBezTo>
                  <a:pt x="10798" y="14256"/>
                  <a:pt x="10794" y="14259"/>
                  <a:pt x="10802" y="14249"/>
                </a:cubicBezTo>
                <a:cubicBezTo>
                  <a:pt x="10789" y="14259"/>
                  <a:pt x="10794" y="14256"/>
                  <a:pt x="10802" y="14249"/>
                </a:cubicBezTo>
                <a:lnTo>
                  <a:pt x="10802" y="14249"/>
                </a:lnTo>
                <a:close/>
                <a:moveTo>
                  <a:pt x="14079" y="14249"/>
                </a:moveTo>
                <a:cubicBezTo>
                  <a:pt x="14101" y="14249"/>
                  <a:pt x="14118" y="14249"/>
                  <a:pt x="14139" y="14249"/>
                </a:cubicBezTo>
                <a:cubicBezTo>
                  <a:pt x="14139" y="14249"/>
                  <a:pt x="14135" y="14252"/>
                  <a:pt x="14135" y="14252"/>
                </a:cubicBezTo>
                <a:cubicBezTo>
                  <a:pt x="14135" y="14246"/>
                  <a:pt x="14135" y="14236"/>
                  <a:pt x="14135" y="14230"/>
                </a:cubicBezTo>
                <a:cubicBezTo>
                  <a:pt x="14135" y="14230"/>
                  <a:pt x="14139" y="14230"/>
                  <a:pt x="14139" y="14230"/>
                </a:cubicBezTo>
                <a:cubicBezTo>
                  <a:pt x="14118" y="14236"/>
                  <a:pt x="14101" y="14243"/>
                  <a:pt x="14079" y="14249"/>
                </a:cubicBezTo>
                <a:cubicBezTo>
                  <a:pt x="14079" y="14249"/>
                  <a:pt x="14079" y="14249"/>
                  <a:pt x="14079" y="14249"/>
                </a:cubicBezTo>
                <a:close/>
                <a:moveTo>
                  <a:pt x="9620" y="14230"/>
                </a:moveTo>
                <a:cubicBezTo>
                  <a:pt x="9611" y="14233"/>
                  <a:pt x="9607" y="14236"/>
                  <a:pt x="9598" y="14239"/>
                </a:cubicBezTo>
                <a:cubicBezTo>
                  <a:pt x="9607" y="14243"/>
                  <a:pt x="9611" y="14246"/>
                  <a:pt x="9620" y="14249"/>
                </a:cubicBezTo>
                <a:lnTo>
                  <a:pt x="9620" y="14249"/>
                </a:lnTo>
                <a:cubicBezTo>
                  <a:pt x="9616" y="14243"/>
                  <a:pt x="9616" y="14236"/>
                  <a:pt x="9620" y="14230"/>
                </a:cubicBezTo>
                <a:cubicBezTo>
                  <a:pt x="9616" y="14227"/>
                  <a:pt x="9620" y="14230"/>
                  <a:pt x="9620" y="14230"/>
                </a:cubicBezTo>
                <a:close/>
                <a:moveTo>
                  <a:pt x="9499" y="14227"/>
                </a:moveTo>
                <a:cubicBezTo>
                  <a:pt x="9499" y="14243"/>
                  <a:pt x="9499" y="14256"/>
                  <a:pt x="9499" y="14272"/>
                </a:cubicBezTo>
                <a:lnTo>
                  <a:pt x="9504" y="14275"/>
                </a:lnTo>
                <a:cubicBezTo>
                  <a:pt x="9504" y="14259"/>
                  <a:pt x="9504" y="14243"/>
                  <a:pt x="9499" y="14227"/>
                </a:cubicBezTo>
                <a:lnTo>
                  <a:pt x="9499" y="14227"/>
                </a:lnTo>
                <a:close/>
                <a:moveTo>
                  <a:pt x="11452" y="14204"/>
                </a:moveTo>
                <a:cubicBezTo>
                  <a:pt x="11452" y="14207"/>
                  <a:pt x="11456" y="14207"/>
                  <a:pt x="11456" y="14211"/>
                </a:cubicBezTo>
                <a:cubicBezTo>
                  <a:pt x="11456" y="14207"/>
                  <a:pt x="11452" y="14207"/>
                  <a:pt x="11452" y="14204"/>
                </a:cubicBezTo>
                <a:lnTo>
                  <a:pt x="11452" y="14204"/>
                </a:lnTo>
                <a:close/>
                <a:moveTo>
                  <a:pt x="13954" y="14178"/>
                </a:moveTo>
                <a:cubicBezTo>
                  <a:pt x="13954" y="14195"/>
                  <a:pt x="13959" y="14211"/>
                  <a:pt x="13959" y="14223"/>
                </a:cubicBezTo>
                <a:cubicBezTo>
                  <a:pt x="13959" y="14223"/>
                  <a:pt x="13959" y="14223"/>
                  <a:pt x="13959" y="14223"/>
                </a:cubicBezTo>
                <a:cubicBezTo>
                  <a:pt x="13959" y="14211"/>
                  <a:pt x="13959" y="14195"/>
                  <a:pt x="13954" y="14178"/>
                </a:cubicBezTo>
                <a:cubicBezTo>
                  <a:pt x="13954" y="14178"/>
                  <a:pt x="13954" y="14178"/>
                  <a:pt x="13954" y="14178"/>
                </a:cubicBezTo>
                <a:close/>
                <a:moveTo>
                  <a:pt x="11275" y="14185"/>
                </a:moveTo>
                <a:cubicBezTo>
                  <a:pt x="11275" y="14198"/>
                  <a:pt x="11275" y="14214"/>
                  <a:pt x="11275" y="14227"/>
                </a:cubicBezTo>
                <a:lnTo>
                  <a:pt x="11275" y="14227"/>
                </a:lnTo>
                <a:cubicBezTo>
                  <a:pt x="11275" y="14214"/>
                  <a:pt x="11275" y="14198"/>
                  <a:pt x="11275" y="14185"/>
                </a:cubicBezTo>
                <a:lnTo>
                  <a:pt x="11275" y="14185"/>
                </a:lnTo>
                <a:close/>
                <a:moveTo>
                  <a:pt x="10974" y="14182"/>
                </a:moveTo>
                <a:lnTo>
                  <a:pt x="10966" y="14188"/>
                </a:lnTo>
                <a:cubicBezTo>
                  <a:pt x="10966" y="14188"/>
                  <a:pt x="10979" y="14185"/>
                  <a:pt x="10974" y="14182"/>
                </a:cubicBezTo>
                <a:cubicBezTo>
                  <a:pt x="10979" y="14185"/>
                  <a:pt x="10974" y="14182"/>
                  <a:pt x="10974" y="14182"/>
                </a:cubicBezTo>
                <a:close/>
                <a:moveTo>
                  <a:pt x="10329" y="14185"/>
                </a:moveTo>
                <a:cubicBezTo>
                  <a:pt x="10329" y="14185"/>
                  <a:pt x="10329" y="14185"/>
                  <a:pt x="10329" y="14185"/>
                </a:cubicBezTo>
                <a:lnTo>
                  <a:pt x="10329" y="14185"/>
                </a:lnTo>
                <a:close/>
                <a:moveTo>
                  <a:pt x="10123" y="14182"/>
                </a:moveTo>
                <a:lnTo>
                  <a:pt x="10127" y="14188"/>
                </a:lnTo>
                <a:cubicBezTo>
                  <a:pt x="10132" y="14188"/>
                  <a:pt x="10127" y="14182"/>
                  <a:pt x="10123" y="14182"/>
                </a:cubicBezTo>
                <a:cubicBezTo>
                  <a:pt x="10127" y="14182"/>
                  <a:pt x="10123" y="14182"/>
                  <a:pt x="10123" y="14182"/>
                </a:cubicBezTo>
                <a:close/>
                <a:moveTo>
                  <a:pt x="9499" y="14204"/>
                </a:moveTo>
                <a:cubicBezTo>
                  <a:pt x="9517" y="14195"/>
                  <a:pt x="9538" y="14188"/>
                  <a:pt x="9555" y="14178"/>
                </a:cubicBezTo>
                <a:lnTo>
                  <a:pt x="9551" y="14178"/>
                </a:lnTo>
                <a:cubicBezTo>
                  <a:pt x="9534" y="14188"/>
                  <a:pt x="9517" y="14195"/>
                  <a:pt x="9499" y="14204"/>
                </a:cubicBezTo>
                <a:cubicBezTo>
                  <a:pt x="9495" y="14204"/>
                  <a:pt x="9499" y="14204"/>
                  <a:pt x="9499" y="14204"/>
                </a:cubicBezTo>
                <a:close/>
                <a:moveTo>
                  <a:pt x="19158" y="5166"/>
                </a:moveTo>
                <a:cubicBezTo>
                  <a:pt x="19179" y="5166"/>
                  <a:pt x="19201" y="5166"/>
                  <a:pt x="19222" y="5166"/>
                </a:cubicBezTo>
                <a:cubicBezTo>
                  <a:pt x="19222" y="5166"/>
                  <a:pt x="19222" y="5166"/>
                  <a:pt x="19222" y="5166"/>
                </a:cubicBezTo>
                <a:cubicBezTo>
                  <a:pt x="19196" y="5144"/>
                  <a:pt x="19179" y="5150"/>
                  <a:pt x="19158" y="5166"/>
                </a:cubicBezTo>
                <a:lnTo>
                  <a:pt x="19158" y="5166"/>
                </a:lnTo>
                <a:close/>
                <a:moveTo>
                  <a:pt x="9551" y="14182"/>
                </a:moveTo>
                <a:cubicBezTo>
                  <a:pt x="9555" y="14182"/>
                  <a:pt x="9560" y="14182"/>
                  <a:pt x="9564" y="14182"/>
                </a:cubicBezTo>
                <a:cubicBezTo>
                  <a:pt x="9560" y="14182"/>
                  <a:pt x="9560" y="14182"/>
                  <a:pt x="9551" y="14182"/>
                </a:cubicBezTo>
                <a:cubicBezTo>
                  <a:pt x="9555" y="14182"/>
                  <a:pt x="9551" y="14182"/>
                  <a:pt x="9551" y="14182"/>
                </a:cubicBezTo>
                <a:close/>
                <a:moveTo>
                  <a:pt x="11744" y="14182"/>
                </a:moveTo>
                <a:cubicBezTo>
                  <a:pt x="11744" y="14178"/>
                  <a:pt x="11748" y="14175"/>
                  <a:pt x="11748" y="14175"/>
                </a:cubicBezTo>
                <a:cubicBezTo>
                  <a:pt x="11748" y="14175"/>
                  <a:pt x="11748" y="14178"/>
                  <a:pt x="11744" y="14182"/>
                </a:cubicBezTo>
                <a:lnTo>
                  <a:pt x="11744" y="14182"/>
                </a:lnTo>
                <a:close/>
                <a:moveTo>
                  <a:pt x="9444" y="14137"/>
                </a:moveTo>
                <a:cubicBezTo>
                  <a:pt x="9444" y="14153"/>
                  <a:pt x="9444" y="14169"/>
                  <a:pt x="9444" y="14182"/>
                </a:cubicBezTo>
                <a:cubicBezTo>
                  <a:pt x="9444" y="14182"/>
                  <a:pt x="9439" y="14182"/>
                  <a:pt x="9439" y="14182"/>
                </a:cubicBezTo>
                <a:cubicBezTo>
                  <a:pt x="9469" y="14169"/>
                  <a:pt x="9469" y="14153"/>
                  <a:pt x="9444" y="14137"/>
                </a:cubicBezTo>
                <a:lnTo>
                  <a:pt x="9444" y="14137"/>
                </a:lnTo>
                <a:close/>
                <a:moveTo>
                  <a:pt x="11512" y="14095"/>
                </a:moveTo>
                <a:cubicBezTo>
                  <a:pt x="11503" y="14098"/>
                  <a:pt x="11499" y="14101"/>
                  <a:pt x="11499" y="14101"/>
                </a:cubicBezTo>
                <a:cubicBezTo>
                  <a:pt x="11499" y="14101"/>
                  <a:pt x="11508" y="14098"/>
                  <a:pt x="11512" y="14095"/>
                </a:cubicBezTo>
                <a:cubicBezTo>
                  <a:pt x="11512" y="14098"/>
                  <a:pt x="11512" y="14095"/>
                  <a:pt x="11512" y="14095"/>
                </a:cubicBezTo>
                <a:close/>
                <a:moveTo>
                  <a:pt x="11155" y="14095"/>
                </a:moveTo>
                <a:cubicBezTo>
                  <a:pt x="11133" y="14095"/>
                  <a:pt x="11116" y="14095"/>
                  <a:pt x="11095" y="14095"/>
                </a:cubicBezTo>
                <a:lnTo>
                  <a:pt x="11095" y="14095"/>
                </a:lnTo>
                <a:cubicBezTo>
                  <a:pt x="11116" y="14095"/>
                  <a:pt x="11138" y="14095"/>
                  <a:pt x="11155" y="14095"/>
                </a:cubicBezTo>
                <a:lnTo>
                  <a:pt x="11155" y="14095"/>
                </a:lnTo>
                <a:close/>
                <a:moveTo>
                  <a:pt x="9530" y="14137"/>
                </a:moveTo>
                <a:cubicBezTo>
                  <a:pt x="9538" y="14124"/>
                  <a:pt x="9551" y="14111"/>
                  <a:pt x="9560" y="14098"/>
                </a:cubicBezTo>
                <a:cubicBezTo>
                  <a:pt x="9560" y="14098"/>
                  <a:pt x="9560" y="14098"/>
                  <a:pt x="9560" y="14098"/>
                </a:cubicBezTo>
                <a:cubicBezTo>
                  <a:pt x="9551" y="14111"/>
                  <a:pt x="9538" y="14124"/>
                  <a:pt x="9530" y="14137"/>
                </a:cubicBezTo>
                <a:cubicBezTo>
                  <a:pt x="9530" y="14137"/>
                  <a:pt x="9530" y="14137"/>
                  <a:pt x="9530" y="14137"/>
                </a:cubicBezTo>
                <a:close/>
                <a:moveTo>
                  <a:pt x="9439" y="14098"/>
                </a:moveTo>
                <a:cubicBezTo>
                  <a:pt x="9439" y="14105"/>
                  <a:pt x="9439" y="14111"/>
                  <a:pt x="9439" y="14118"/>
                </a:cubicBezTo>
                <a:cubicBezTo>
                  <a:pt x="9439" y="14118"/>
                  <a:pt x="9444" y="14118"/>
                  <a:pt x="9444" y="14118"/>
                </a:cubicBezTo>
                <a:cubicBezTo>
                  <a:pt x="9444" y="14111"/>
                  <a:pt x="9444" y="14105"/>
                  <a:pt x="9439" y="14098"/>
                </a:cubicBezTo>
                <a:cubicBezTo>
                  <a:pt x="9439" y="14098"/>
                  <a:pt x="9439" y="14098"/>
                  <a:pt x="9439" y="14098"/>
                </a:cubicBezTo>
                <a:close/>
                <a:moveTo>
                  <a:pt x="10097" y="14111"/>
                </a:moveTo>
                <a:lnTo>
                  <a:pt x="10089" y="14108"/>
                </a:lnTo>
                <a:cubicBezTo>
                  <a:pt x="10089" y="14108"/>
                  <a:pt x="10097" y="14114"/>
                  <a:pt x="10097" y="14111"/>
                </a:cubicBezTo>
                <a:cubicBezTo>
                  <a:pt x="10097" y="14114"/>
                  <a:pt x="10097" y="14111"/>
                  <a:pt x="10097" y="14111"/>
                </a:cubicBezTo>
                <a:close/>
                <a:moveTo>
                  <a:pt x="11684" y="14050"/>
                </a:moveTo>
                <a:cubicBezTo>
                  <a:pt x="11662" y="14050"/>
                  <a:pt x="11645" y="14050"/>
                  <a:pt x="11624" y="14050"/>
                </a:cubicBezTo>
                <a:cubicBezTo>
                  <a:pt x="11624" y="14050"/>
                  <a:pt x="11624" y="14050"/>
                  <a:pt x="11624" y="14050"/>
                </a:cubicBezTo>
                <a:cubicBezTo>
                  <a:pt x="11645" y="14053"/>
                  <a:pt x="11667" y="14053"/>
                  <a:pt x="11684" y="14050"/>
                </a:cubicBezTo>
                <a:lnTo>
                  <a:pt x="11684" y="14050"/>
                </a:lnTo>
                <a:close/>
                <a:moveTo>
                  <a:pt x="11452" y="14050"/>
                </a:moveTo>
                <a:cubicBezTo>
                  <a:pt x="11430" y="14050"/>
                  <a:pt x="11413" y="14050"/>
                  <a:pt x="11392" y="14050"/>
                </a:cubicBezTo>
                <a:cubicBezTo>
                  <a:pt x="11392" y="14050"/>
                  <a:pt x="11392" y="14050"/>
                  <a:pt x="11392" y="14050"/>
                </a:cubicBezTo>
                <a:cubicBezTo>
                  <a:pt x="11409" y="14053"/>
                  <a:pt x="11430" y="14053"/>
                  <a:pt x="11452" y="14050"/>
                </a:cubicBezTo>
                <a:lnTo>
                  <a:pt x="11452" y="14050"/>
                </a:lnTo>
                <a:close/>
                <a:moveTo>
                  <a:pt x="11297" y="14047"/>
                </a:moveTo>
                <a:cubicBezTo>
                  <a:pt x="11297" y="14063"/>
                  <a:pt x="11297" y="14082"/>
                  <a:pt x="11297" y="14098"/>
                </a:cubicBezTo>
                <a:lnTo>
                  <a:pt x="11297" y="14098"/>
                </a:lnTo>
                <a:cubicBezTo>
                  <a:pt x="11301" y="14079"/>
                  <a:pt x="11301" y="14063"/>
                  <a:pt x="11297" y="14047"/>
                </a:cubicBezTo>
                <a:cubicBezTo>
                  <a:pt x="11297" y="14047"/>
                  <a:pt x="11297" y="14047"/>
                  <a:pt x="11297" y="14047"/>
                </a:cubicBezTo>
                <a:close/>
                <a:moveTo>
                  <a:pt x="9439" y="14098"/>
                </a:moveTo>
                <a:cubicBezTo>
                  <a:pt x="9435" y="14095"/>
                  <a:pt x="9435" y="14089"/>
                  <a:pt x="9431" y="14085"/>
                </a:cubicBezTo>
                <a:cubicBezTo>
                  <a:pt x="9435" y="14089"/>
                  <a:pt x="9435" y="14095"/>
                  <a:pt x="9439" y="14098"/>
                </a:cubicBezTo>
                <a:cubicBezTo>
                  <a:pt x="9439" y="14098"/>
                  <a:pt x="9439" y="14098"/>
                  <a:pt x="9439" y="14098"/>
                </a:cubicBezTo>
                <a:close/>
                <a:moveTo>
                  <a:pt x="14225" y="14053"/>
                </a:moveTo>
                <a:cubicBezTo>
                  <a:pt x="14225" y="14037"/>
                  <a:pt x="14225" y="14021"/>
                  <a:pt x="14225" y="14008"/>
                </a:cubicBezTo>
                <a:cubicBezTo>
                  <a:pt x="14225" y="14008"/>
                  <a:pt x="14230" y="14008"/>
                  <a:pt x="14230" y="14008"/>
                </a:cubicBezTo>
                <a:cubicBezTo>
                  <a:pt x="14221" y="14024"/>
                  <a:pt x="14208" y="14037"/>
                  <a:pt x="14200" y="14053"/>
                </a:cubicBezTo>
                <a:lnTo>
                  <a:pt x="14200" y="14053"/>
                </a:lnTo>
                <a:cubicBezTo>
                  <a:pt x="14208" y="14050"/>
                  <a:pt x="14217" y="14050"/>
                  <a:pt x="14225" y="14053"/>
                </a:cubicBezTo>
                <a:lnTo>
                  <a:pt x="14225" y="14053"/>
                </a:lnTo>
                <a:close/>
                <a:moveTo>
                  <a:pt x="11916" y="14008"/>
                </a:moveTo>
                <a:cubicBezTo>
                  <a:pt x="11920" y="14008"/>
                  <a:pt x="11925" y="14008"/>
                  <a:pt x="11929" y="14012"/>
                </a:cubicBezTo>
                <a:cubicBezTo>
                  <a:pt x="11929" y="14012"/>
                  <a:pt x="11925" y="14008"/>
                  <a:pt x="11916" y="14008"/>
                </a:cubicBezTo>
                <a:cubicBezTo>
                  <a:pt x="11920" y="14008"/>
                  <a:pt x="11916" y="14008"/>
                  <a:pt x="11916" y="14008"/>
                </a:cubicBezTo>
                <a:close/>
                <a:moveTo>
                  <a:pt x="9388" y="14002"/>
                </a:moveTo>
                <a:cubicBezTo>
                  <a:pt x="9379" y="13999"/>
                  <a:pt x="9375" y="13999"/>
                  <a:pt x="9366" y="13996"/>
                </a:cubicBezTo>
                <a:cubicBezTo>
                  <a:pt x="9375" y="13999"/>
                  <a:pt x="9379" y="14002"/>
                  <a:pt x="9388" y="14002"/>
                </a:cubicBezTo>
                <a:cubicBezTo>
                  <a:pt x="9383" y="14005"/>
                  <a:pt x="9388" y="14002"/>
                  <a:pt x="9388" y="14002"/>
                </a:cubicBezTo>
                <a:close/>
                <a:moveTo>
                  <a:pt x="10854" y="13960"/>
                </a:moveTo>
                <a:cubicBezTo>
                  <a:pt x="10845" y="13960"/>
                  <a:pt x="10841" y="13963"/>
                  <a:pt x="10832" y="13963"/>
                </a:cubicBezTo>
                <a:cubicBezTo>
                  <a:pt x="10832" y="13963"/>
                  <a:pt x="10832" y="13963"/>
                  <a:pt x="10832" y="13963"/>
                </a:cubicBezTo>
                <a:cubicBezTo>
                  <a:pt x="10841" y="13967"/>
                  <a:pt x="10850" y="13963"/>
                  <a:pt x="10854" y="13960"/>
                </a:cubicBezTo>
                <a:cubicBezTo>
                  <a:pt x="10854" y="13960"/>
                  <a:pt x="10854" y="13960"/>
                  <a:pt x="10854" y="13960"/>
                </a:cubicBezTo>
                <a:close/>
                <a:moveTo>
                  <a:pt x="9646" y="14012"/>
                </a:moveTo>
                <a:lnTo>
                  <a:pt x="9641" y="14005"/>
                </a:lnTo>
                <a:lnTo>
                  <a:pt x="9646" y="14012"/>
                </a:lnTo>
                <a:lnTo>
                  <a:pt x="9646" y="14012"/>
                </a:lnTo>
                <a:close/>
                <a:moveTo>
                  <a:pt x="9293" y="13963"/>
                </a:moveTo>
                <a:cubicBezTo>
                  <a:pt x="9284" y="13980"/>
                  <a:pt x="9276" y="13992"/>
                  <a:pt x="9263" y="14008"/>
                </a:cubicBezTo>
                <a:cubicBezTo>
                  <a:pt x="9263" y="14008"/>
                  <a:pt x="9263" y="14008"/>
                  <a:pt x="9263" y="14008"/>
                </a:cubicBezTo>
                <a:cubicBezTo>
                  <a:pt x="9276" y="13992"/>
                  <a:pt x="9284" y="13980"/>
                  <a:pt x="9293" y="13963"/>
                </a:cubicBezTo>
                <a:lnTo>
                  <a:pt x="9293" y="13963"/>
                </a:lnTo>
                <a:close/>
                <a:moveTo>
                  <a:pt x="11035" y="13919"/>
                </a:moveTo>
                <a:cubicBezTo>
                  <a:pt x="11030" y="13925"/>
                  <a:pt x="11026" y="13928"/>
                  <a:pt x="11035" y="13919"/>
                </a:cubicBezTo>
                <a:cubicBezTo>
                  <a:pt x="11022" y="13925"/>
                  <a:pt x="11030" y="13922"/>
                  <a:pt x="11035" y="13919"/>
                </a:cubicBezTo>
                <a:cubicBezTo>
                  <a:pt x="11039" y="13922"/>
                  <a:pt x="11035" y="13919"/>
                  <a:pt x="11035" y="13919"/>
                </a:cubicBezTo>
                <a:close/>
                <a:moveTo>
                  <a:pt x="10562" y="13922"/>
                </a:moveTo>
                <a:cubicBezTo>
                  <a:pt x="10583" y="13922"/>
                  <a:pt x="10600" y="13922"/>
                  <a:pt x="10622" y="13919"/>
                </a:cubicBezTo>
                <a:cubicBezTo>
                  <a:pt x="10622" y="13919"/>
                  <a:pt x="10622" y="13919"/>
                  <a:pt x="10622" y="13919"/>
                </a:cubicBezTo>
                <a:cubicBezTo>
                  <a:pt x="10600" y="13922"/>
                  <a:pt x="10583" y="13922"/>
                  <a:pt x="10562" y="13922"/>
                </a:cubicBezTo>
                <a:lnTo>
                  <a:pt x="10562" y="13922"/>
                </a:lnTo>
                <a:close/>
                <a:moveTo>
                  <a:pt x="10918" y="13896"/>
                </a:moveTo>
                <a:cubicBezTo>
                  <a:pt x="10914" y="13899"/>
                  <a:pt x="10914" y="13902"/>
                  <a:pt x="10910" y="13902"/>
                </a:cubicBezTo>
                <a:cubicBezTo>
                  <a:pt x="10910" y="13902"/>
                  <a:pt x="10914" y="13899"/>
                  <a:pt x="10918" y="13896"/>
                </a:cubicBezTo>
                <a:cubicBezTo>
                  <a:pt x="10918" y="13899"/>
                  <a:pt x="10918" y="13896"/>
                  <a:pt x="10918" y="13896"/>
                </a:cubicBezTo>
                <a:close/>
                <a:moveTo>
                  <a:pt x="10918" y="13896"/>
                </a:moveTo>
                <a:cubicBezTo>
                  <a:pt x="10931" y="13893"/>
                  <a:pt x="10944" y="13890"/>
                  <a:pt x="10961" y="13886"/>
                </a:cubicBezTo>
                <a:cubicBezTo>
                  <a:pt x="10944" y="13880"/>
                  <a:pt x="10931" y="13877"/>
                  <a:pt x="10918" y="13874"/>
                </a:cubicBezTo>
                <a:cubicBezTo>
                  <a:pt x="10918" y="13874"/>
                  <a:pt x="10923" y="13874"/>
                  <a:pt x="10923" y="13874"/>
                </a:cubicBezTo>
                <a:cubicBezTo>
                  <a:pt x="10918" y="13883"/>
                  <a:pt x="10918" y="13890"/>
                  <a:pt x="10918" y="13896"/>
                </a:cubicBezTo>
                <a:cubicBezTo>
                  <a:pt x="10918" y="13899"/>
                  <a:pt x="10918" y="13896"/>
                  <a:pt x="10918" y="13896"/>
                </a:cubicBezTo>
                <a:close/>
                <a:moveTo>
                  <a:pt x="10802" y="13919"/>
                </a:moveTo>
                <a:cubicBezTo>
                  <a:pt x="10802" y="13915"/>
                  <a:pt x="10807" y="13915"/>
                  <a:pt x="10807" y="13912"/>
                </a:cubicBezTo>
                <a:cubicBezTo>
                  <a:pt x="10807" y="13915"/>
                  <a:pt x="10802" y="13915"/>
                  <a:pt x="10802" y="13919"/>
                </a:cubicBezTo>
                <a:cubicBezTo>
                  <a:pt x="10798" y="13919"/>
                  <a:pt x="10802" y="13919"/>
                  <a:pt x="10802" y="13919"/>
                </a:cubicBezTo>
                <a:close/>
                <a:moveTo>
                  <a:pt x="10562" y="13922"/>
                </a:moveTo>
                <a:cubicBezTo>
                  <a:pt x="10562" y="13922"/>
                  <a:pt x="10562" y="13922"/>
                  <a:pt x="10562" y="13922"/>
                </a:cubicBezTo>
                <a:cubicBezTo>
                  <a:pt x="10562" y="13922"/>
                  <a:pt x="10562" y="13922"/>
                  <a:pt x="10562" y="13922"/>
                </a:cubicBezTo>
                <a:close/>
                <a:moveTo>
                  <a:pt x="10359" y="13877"/>
                </a:moveTo>
                <a:cubicBezTo>
                  <a:pt x="10347" y="13890"/>
                  <a:pt x="10338" y="13902"/>
                  <a:pt x="10325" y="13919"/>
                </a:cubicBezTo>
                <a:cubicBezTo>
                  <a:pt x="10325" y="13919"/>
                  <a:pt x="10329" y="13922"/>
                  <a:pt x="10329" y="13922"/>
                </a:cubicBezTo>
                <a:cubicBezTo>
                  <a:pt x="10338" y="13906"/>
                  <a:pt x="10351" y="13893"/>
                  <a:pt x="10359" y="13877"/>
                </a:cubicBezTo>
                <a:lnTo>
                  <a:pt x="10359" y="13877"/>
                </a:lnTo>
                <a:close/>
                <a:moveTo>
                  <a:pt x="9504" y="13877"/>
                </a:moveTo>
                <a:cubicBezTo>
                  <a:pt x="9508" y="13880"/>
                  <a:pt x="9508" y="13880"/>
                  <a:pt x="9512" y="13883"/>
                </a:cubicBezTo>
                <a:cubicBezTo>
                  <a:pt x="9508" y="13880"/>
                  <a:pt x="9504" y="13877"/>
                  <a:pt x="9504" y="13877"/>
                </a:cubicBezTo>
                <a:lnTo>
                  <a:pt x="9504" y="13877"/>
                </a:lnTo>
                <a:close/>
                <a:moveTo>
                  <a:pt x="9340" y="13890"/>
                </a:moveTo>
                <a:cubicBezTo>
                  <a:pt x="9340" y="13893"/>
                  <a:pt x="9340" y="13899"/>
                  <a:pt x="9340" y="13902"/>
                </a:cubicBezTo>
                <a:cubicBezTo>
                  <a:pt x="9345" y="13899"/>
                  <a:pt x="9345" y="13899"/>
                  <a:pt x="9349" y="13896"/>
                </a:cubicBezTo>
                <a:cubicBezTo>
                  <a:pt x="9340" y="13896"/>
                  <a:pt x="9340" y="13893"/>
                  <a:pt x="9340" y="13890"/>
                </a:cubicBezTo>
                <a:close/>
                <a:moveTo>
                  <a:pt x="12927" y="13829"/>
                </a:moveTo>
                <a:cubicBezTo>
                  <a:pt x="12918" y="13829"/>
                  <a:pt x="12905" y="13829"/>
                  <a:pt x="12897" y="13829"/>
                </a:cubicBezTo>
                <a:cubicBezTo>
                  <a:pt x="12897" y="13829"/>
                  <a:pt x="12897" y="13832"/>
                  <a:pt x="12897" y="13832"/>
                </a:cubicBezTo>
                <a:cubicBezTo>
                  <a:pt x="12905" y="13832"/>
                  <a:pt x="12918" y="13832"/>
                  <a:pt x="12927" y="13829"/>
                </a:cubicBezTo>
                <a:lnTo>
                  <a:pt x="12927" y="13829"/>
                </a:lnTo>
                <a:close/>
                <a:moveTo>
                  <a:pt x="10863" y="13851"/>
                </a:moveTo>
                <a:cubicBezTo>
                  <a:pt x="10863" y="13845"/>
                  <a:pt x="10863" y="13838"/>
                  <a:pt x="10863" y="13829"/>
                </a:cubicBezTo>
                <a:cubicBezTo>
                  <a:pt x="10863" y="13829"/>
                  <a:pt x="10858" y="13829"/>
                  <a:pt x="10858" y="13829"/>
                </a:cubicBezTo>
                <a:cubicBezTo>
                  <a:pt x="10858" y="13838"/>
                  <a:pt x="10858" y="13845"/>
                  <a:pt x="10863" y="13851"/>
                </a:cubicBezTo>
                <a:lnTo>
                  <a:pt x="10863" y="13851"/>
                </a:lnTo>
                <a:close/>
                <a:moveTo>
                  <a:pt x="10682" y="13832"/>
                </a:moveTo>
                <a:cubicBezTo>
                  <a:pt x="10682" y="13845"/>
                  <a:pt x="10682" y="13858"/>
                  <a:pt x="10682" y="13874"/>
                </a:cubicBezTo>
                <a:cubicBezTo>
                  <a:pt x="10682" y="13874"/>
                  <a:pt x="10682" y="13874"/>
                  <a:pt x="10682" y="13874"/>
                </a:cubicBezTo>
                <a:cubicBezTo>
                  <a:pt x="10682" y="13861"/>
                  <a:pt x="10682" y="13845"/>
                  <a:pt x="10682" y="13832"/>
                </a:cubicBezTo>
                <a:cubicBezTo>
                  <a:pt x="10682" y="13829"/>
                  <a:pt x="10682" y="13832"/>
                  <a:pt x="10682" y="13832"/>
                </a:cubicBezTo>
                <a:close/>
                <a:moveTo>
                  <a:pt x="10359" y="13880"/>
                </a:moveTo>
                <a:cubicBezTo>
                  <a:pt x="10359" y="13877"/>
                  <a:pt x="10359" y="13874"/>
                  <a:pt x="10364" y="13867"/>
                </a:cubicBezTo>
                <a:cubicBezTo>
                  <a:pt x="10359" y="13867"/>
                  <a:pt x="10355" y="13870"/>
                  <a:pt x="10355" y="13870"/>
                </a:cubicBezTo>
                <a:cubicBezTo>
                  <a:pt x="10355" y="13874"/>
                  <a:pt x="10359" y="13874"/>
                  <a:pt x="10359" y="13880"/>
                </a:cubicBezTo>
                <a:cubicBezTo>
                  <a:pt x="10359" y="13877"/>
                  <a:pt x="10359" y="13880"/>
                  <a:pt x="10359" y="13880"/>
                </a:cubicBezTo>
                <a:close/>
                <a:moveTo>
                  <a:pt x="10209" y="13874"/>
                </a:moveTo>
                <a:cubicBezTo>
                  <a:pt x="10213" y="13874"/>
                  <a:pt x="10213" y="13870"/>
                  <a:pt x="10218" y="13870"/>
                </a:cubicBezTo>
                <a:cubicBezTo>
                  <a:pt x="10213" y="13870"/>
                  <a:pt x="10213" y="13874"/>
                  <a:pt x="10209" y="13874"/>
                </a:cubicBezTo>
                <a:lnTo>
                  <a:pt x="10209" y="13874"/>
                </a:lnTo>
                <a:close/>
                <a:moveTo>
                  <a:pt x="10682" y="13809"/>
                </a:moveTo>
                <a:cubicBezTo>
                  <a:pt x="10682" y="13809"/>
                  <a:pt x="10682" y="13809"/>
                  <a:pt x="10682" y="13809"/>
                </a:cubicBezTo>
                <a:cubicBezTo>
                  <a:pt x="10682" y="13809"/>
                  <a:pt x="10682" y="13809"/>
                  <a:pt x="10682" y="13809"/>
                </a:cubicBezTo>
                <a:close/>
                <a:moveTo>
                  <a:pt x="10652" y="13806"/>
                </a:moveTo>
                <a:cubicBezTo>
                  <a:pt x="10648" y="13803"/>
                  <a:pt x="10639" y="13800"/>
                  <a:pt x="10635" y="13800"/>
                </a:cubicBezTo>
                <a:cubicBezTo>
                  <a:pt x="10643" y="13803"/>
                  <a:pt x="10648" y="13806"/>
                  <a:pt x="10652" y="13806"/>
                </a:cubicBezTo>
                <a:cubicBezTo>
                  <a:pt x="10652" y="13809"/>
                  <a:pt x="10652" y="13806"/>
                  <a:pt x="10652" y="13806"/>
                </a:cubicBezTo>
                <a:close/>
                <a:moveTo>
                  <a:pt x="9444" y="13784"/>
                </a:moveTo>
                <a:cubicBezTo>
                  <a:pt x="9444" y="13800"/>
                  <a:pt x="9439" y="13813"/>
                  <a:pt x="9439" y="13829"/>
                </a:cubicBezTo>
                <a:cubicBezTo>
                  <a:pt x="9439" y="13829"/>
                  <a:pt x="9439" y="13829"/>
                  <a:pt x="9439" y="13829"/>
                </a:cubicBezTo>
                <a:cubicBezTo>
                  <a:pt x="9444" y="13816"/>
                  <a:pt x="9448" y="13800"/>
                  <a:pt x="9444" y="13784"/>
                </a:cubicBezTo>
                <a:cubicBezTo>
                  <a:pt x="9448" y="13784"/>
                  <a:pt x="9444" y="13784"/>
                  <a:pt x="9444" y="13784"/>
                </a:cubicBezTo>
                <a:close/>
                <a:moveTo>
                  <a:pt x="9409" y="13787"/>
                </a:moveTo>
                <a:cubicBezTo>
                  <a:pt x="9405" y="13790"/>
                  <a:pt x="9401" y="13793"/>
                  <a:pt x="9396" y="13793"/>
                </a:cubicBezTo>
                <a:cubicBezTo>
                  <a:pt x="9401" y="13793"/>
                  <a:pt x="9409" y="13790"/>
                  <a:pt x="9409" y="13787"/>
                </a:cubicBezTo>
                <a:cubicBezTo>
                  <a:pt x="9413" y="13787"/>
                  <a:pt x="9409" y="13787"/>
                  <a:pt x="9409" y="13787"/>
                </a:cubicBezTo>
                <a:close/>
                <a:moveTo>
                  <a:pt x="9598" y="13739"/>
                </a:moveTo>
                <a:cubicBezTo>
                  <a:pt x="9594" y="13739"/>
                  <a:pt x="9594" y="13739"/>
                  <a:pt x="9598" y="13739"/>
                </a:cubicBezTo>
                <a:lnTo>
                  <a:pt x="9598" y="13739"/>
                </a:lnTo>
                <a:close/>
                <a:moveTo>
                  <a:pt x="9551" y="13739"/>
                </a:moveTo>
                <a:cubicBezTo>
                  <a:pt x="9551" y="13742"/>
                  <a:pt x="9547" y="13742"/>
                  <a:pt x="9547" y="13745"/>
                </a:cubicBezTo>
                <a:cubicBezTo>
                  <a:pt x="9551" y="13742"/>
                  <a:pt x="9551" y="13742"/>
                  <a:pt x="9551" y="13739"/>
                </a:cubicBezTo>
                <a:cubicBezTo>
                  <a:pt x="9555" y="13739"/>
                  <a:pt x="9551" y="13739"/>
                  <a:pt x="9551" y="13739"/>
                </a:cubicBezTo>
                <a:close/>
                <a:moveTo>
                  <a:pt x="9177" y="13764"/>
                </a:moveTo>
                <a:cubicBezTo>
                  <a:pt x="9198" y="13764"/>
                  <a:pt x="9220" y="13764"/>
                  <a:pt x="9237" y="13764"/>
                </a:cubicBezTo>
                <a:lnTo>
                  <a:pt x="9233" y="13768"/>
                </a:lnTo>
                <a:cubicBezTo>
                  <a:pt x="9233" y="13761"/>
                  <a:pt x="9233" y="13752"/>
                  <a:pt x="9233" y="13745"/>
                </a:cubicBezTo>
                <a:cubicBezTo>
                  <a:pt x="9233" y="13745"/>
                  <a:pt x="9233" y="13745"/>
                  <a:pt x="9233" y="13745"/>
                </a:cubicBezTo>
                <a:cubicBezTo>
                  <a:pt x="9211" y="13745"/>
                  <a:pt x="9194" y="13745"/>
                  <a:pt x="9173" y="13748"/>
                </a:cubicBezTo>
                <a:cubicBezTo>
                  <a:pt x="9173" y="13748"/>
                  <a:pt x="9177" y="13748"/>
                  <a:pt x="9177" y="13748"/>
                </a:cubicBezTo>
                <a:cubicBezTo>
                  <a:pt x="9177" y="13752"/>
                  <a:pt x="9177" y="13758"/>
                  <a:pt x="9177" y="13764"/>
                </a:cubicBezTo>
                <a:lnTo>
                  <a:pt x="9177" y="13764"/>
                </a:lnTo>
                <a:close/>
                <a:moveTo>
                  <a:pt x="14195" y="13700"/>
                </a:moveTo>
                <a:cubicBezTo>
                  <a:pt x="14195" y="13707"/>
                  <a:pt x="14195" y="13713"/>
                  <a:pt x="14195" y="13720"/>
                </a:cubicBezTo>
                <a:cubicBezTo>
                  <a:pt x="14195" y="13720"/>
                  <a:pt x="14195" y="13720"/>
                  <a:pt x="14195" y="13720"/>
                </a:cubicBezTo>
                <a:cubicBezTo>
                  <a:pt x="14200" y="13713"/>
                  <a:pt x="14200" y="13707"/>
                  <a:pt x="14195" y="13700"/>
                </a:cubicBezTo>
                <a:lnTo>
                  <a:pt x="14195" y="13700"/>
                </a:lnTo>
                <a:close/>
                <a:moveTo>
                  <a:pt x="9181" y="13703"/>
                </a:moveTo>
                <a:cubicBezTo>
                  <a:pt x="9151" y="13716"/>
                  <a:pt x="9151" y="13729"/>
                  <a:pt x="9177" y="13745"/>
                </a:cubicBezTo>
                <a:cubicBezTo>
                  <a:pt x="9177" y="13745"/>
                  <a:pt x="9173" y="13745"/>
                  <a:pt x="9173" y="13745"/>
                </a:cubicBezTo>
                <a:cubicBezTo>
                  <a:pt x="9177" y="13729"/>
                  <a:pt x="9177" y="13716"/>
                  <a:pt x="9181" y="13703"/>
                </a:cubicBezTo>
                <a:lnTo>
                  <a:pt x="9181" y="13703"/>
                </a:lnTo>
                <a:close/>
                <a:moveTo>
                  <a:pt x="10501" y="13652"/>
                </a:moveTo>
                <a:cubicBezTo>
                  <a:pt x="10501" y="13655"/>
                  <a:pt x="10497" y="13659"/>
                  <a:pt x="10497" y="13662"/>
                </a:cubicBezTo>
                <a:cubicBezTo>
                  <a:pt x="10501" y="13659"/>
                  <a:pt x="10501" y="13655"/>
                  <a:pt x="10501" y="13652"/>
                </a:cubicBezTo>
                <a:cubicBezTo>
                  <a:pt x="10506" y="13652"/>
                  <a:pt x="10501" y="13652"/>
                  <a:pt x="10501" y="13652"/>
                </a:cubicBezTo>
                <a:close/>
                <a:moveTo>
                  <a:pt x="9181" y="13703"/>
                </a:moveTo>
                <a:cubicBezTo>
                  <a:pt x="9190" y="13687"/>
                  <a:pt x="9203" y="13675"/>
                  <a:pt x="9211" y="13659"/>
                </a:cubicBezTo>
                <a:lnTo>
                  <a:pt x="9211" y="13659"/>
                </a:lnTo>
                <a:cubicBezTo>
                  <a:pt x="9198" y="13671"/>
                  <a:pt x="9186" y="13687"/>
                  <a:pt x="9181" y="13703"/>
                </a:cubicBezTo>
                <a:cubicBezTo>
                  <a:pt x="9177" y="13700"/>
                  <a:pt x="9181" y="13703"/>
                  <a:pt x="9181" y="13703"/>
                </a:cubicBezTo>
                <a:close/>
                <a:moveTo>
                  <a:pt x="9211" y="13659"/>
                </a:moveTo>
                <a:cubicBezTo>
                  <a:pt x="9211" y="13652"/>
                  <a:pt x="9216" y="13646"/>
                  <a:pt x="9216" y="13639"/>
                </a:cubicBezTo>
                <a:cubicBezTo>
                  <a:pt x="9211" y="13646"/>
                  <a:pt x="9207" y="13652"/>
                  <a:pt x="9211" y="13659"/>
                </a:cubicBezTo>
                <a:cubicBezTo>
                  <a:pt x="9207" y="13659"/>
                  <a:pt x="9211" y="13659"/>
                  <a:pt x="9211" y="13659"/>
                </a:cubicBezTo>
                <a:close/>
                <a:moveTo>
                  <a:pt x="10213" y="13569"/>
                </a:moveTo>
                <a:cubicBezTo>
                  <a:pt x="10213" y="13569"/>
                  <a:pt x="10209" y="13569"/>
                  <a:pt x="10213" y="13569"/>
                </a:cubicBezTo>
                <a:lnTo>
                  <a:pt x="10213" y="13569"/>
                </a:lnTo>
                <a:close/>
                <a:moveTo>
                  <a:pt x="1497" y="5256"/>
                </a:moveTo>
                <a:cubicBezTo>
                  <a:pt x="1505" y="5240"/>
                  <a:pt x="1514" y="5227"/>
                  <a:pt x="1527" y="5211"/>
                </a:cubicBezTo>
                <a:cubicBezTo>
                  <a:pt x="1527" y="5211"/>
                  <a:pt x="1527" y="5211"/>
                  <a:pt x="1527" y="5211"/>
                </a:cubicBezTo>
                <a:cubicBezTo>
                  <a:pt x="1514" y="5224"/>
                  <a:pt x="1505" y="5240"/>
                  <a:pt x="1497" y="5256"/>
                </a:cubicBezTo>
                <a:lnTo>
                  <a:pt x="1497" y="5256"/>
                </a:lnTo>
                <a:close/>
                <a:moveTo>
                  <a:pt x="10213" y="13569"/>
                </a:moveTo>
                <a:cubicBezTo>
                  <a:pt x="10222" y="13553"/>
                  <a:pt x="10230" y="13537"/>
                  <a:pt x="10239" y="13524"/>
                </a:cubicBezTo>
                <a:lnTo>
                  <a:pt x="10235" y="13521"/>
                </a:lnTo>
                <a:cubicBezTo>
                  <a:pt x="10226" y="13537"/>
                  <a:pt x="10218" y="13553"/>
                  <a:pt x="10213" y="13569"/>
                </a:cubicBezTo>
                <a:cubicBezTo>
                  <a:pt x="10209" y="13569"/>
                  <a:pt x="10213" y="13569"/>
                  <a:pt x="10213" y="13569"/>
                </a:cubicBezTo>
                <a:close/>
                <a:moveTo>
                  <a:pt x="9168" y="13569"/>
                </a:moveTo>
                <a:cubicBezTo>
                  <a:pt x="9160" y="13553"/>
                  <a:pt x="9151" y="13537"/>
                  <a:pt x="9143" y="13521"/>
                </a:cubicBezTo>
                <a:cubicBezTo>
                  <a:pt x="9143" y="13521"/>
                  <a:pt x="9147" y="13521"/>
                  <a:pt x="9147" y="13521"/>
                </a:cubicBezTo>
                <a:cubicBezTo>
                  <a:pt x="9147" y="13537"/>
                  <a:pt x="9147" y="13553"/>
                  <a:pt x="9147" y="13565"/>
                </a:cubicBezTo>
                <a:lnTo>
                  <a:pt x="9147" y="13562"/>
                </a:lnTo>
                <a:cubicBezTo>
                  <a:pt x="9155" y="13565"/>
                  <a:pt x="9164" y="13565"/>
                  <a:pt x="9168" y="13569"/>
                </a:cubicBezTo>
                <a:cubicBezTo>
                  <a:pt x="9173" y="13569"/>
                  <a:pt x="9168" y="13569"/>
                  <a:pt x="9168" y="13569"/>
                </a:cubicBezTo>
                <a:close/>
                <a:moveTo>
                  <a:pt x="10239" y="13521"/>
                </a:moveTo>
                <a:cubicBezTo>
                  <a:pt x="10248" y="13521"/>
                  <a:pt x="10261" y="13521"/>
                  <a:pt x="10269" y="13521"/>
                </a:cubicBezTo>
                <a:lnTo>
                  <a:pt x="10269" y="13524"/>
                </a:lnTo>
                <a:cubicBezTo>
                  <a:pt x="10269" y="13508"/>
                  <a:pt x="10269" y="13492"/>
                  <a:pt x="10269" y="13479"/>
                </a:cubicBezTo>
                <a:cubicBezTo>
                  <a:pt x="10269" y="13479"/>
                  <a:pt x="10269" y="13479"/>
                  <a:pt x="10269" y="13479"/>
                </a:cubicBezTo>
                <a:cubicBezTo>
                  <a:pt x="10261" y="13492"/>
                  <a:pt x="10248" y="13508"/>
                  <a:pt x="10239" y="13521"/>
                </a:cubicBezTo>
                <a:cubicBezTo>
                  <a:pt x="10239" y="13524"/>
                  <a:pt x="10239" y="13521"/>
                  <a:pt x="10239" y="13521"/>
                </a:cubicBezTo>
                <a:close/>
                <a:moveTo>
                  <a:pt x="10089" y="13437"/>
                </a:moveTo>
                <a:cubicBezTo>
                  <a:pt x="10093" y="13444"/>
                  <a:pt x="10093" y="13447"/>
                  <a:pt x="10089" y="13453"/>
                </a:cubicBezTo>
                <a:lnTo>
                  <a:pt x="10089" y="13453"/>
                </a:lnTo>
                <a:cubicBezTo>
                  <a:pt x="10097" y="13450"/>
                  <a:pt x="10101" y="13450"/>
                  <a:pt x="10110" y="13447"/>
                </a:cubicBezTo>
                <a:cubicBezTo>
                  <a:pt x="10101" y="13444"/>
                  <a:pt x="10093" y="13440"/>
                  <a:pt x="10089" y="13437"/>
                </a:cubicBezTo>
                <a:lnTo>
                  <a:pt x="10089" y="13437"/>
                </a:lnTo>
                <a:close/>
                <a:moveTo>
                  <a:pt x="9323" y="13479"/>
                </a:moveTo>
                <a:cubicBezTo>
                  <a:pt x="9332" y="13479"/>
                  <a:pt x="9340" y="13482"/>
                  <a:pt x="9345" y="13482"/>
                </a:cubicBezTo>
                <a:cubicBezTo>
                  <a:pt x="9345" y="13482"/>
                  <a:pt x="9349" y="13482"/>
                  <a:pt x="9349" y="13482"/>
                </a:cubicBezTo>
                <a:lnTo>
                  <a:pt x="9336" y="13479"/>
                </a:lnTo>
                <a:lnTo>
                  <a:pt x="9323" y="13479"/>
                </a:lnTo>
                <a:lnTo>
                  <a:pt x="9323" y="13479"/>
                </a:lnTo>
                <a:close/>
                <a:moveTo>
                  <a:pt x="9121" y="13482"/>
                </a:moveTo>
                <a:cubicBezTo>
                  <a:pt x="9130" y="13466"/>
                  <a:pt x="9143" y="13453"/>
                  <a:pt x="9151" y="13437"/>
                </a:cubicBezTo>
                <a:cubicBezTo>
                  <a:pt x="9151" y="13437"/>
                  <a:pt x="9151" y="13437"/>
                  <a:pt x="9151" y="13437"/>
                </a:cubicBezTo>
                <a:cubicBezTo>
                  <a:pt x="9138" y="13450"/>
                  <a:pt x="9125" y="13466"/>
                  <a:pt x="9121" y="13482"/>
                </a:cubicBezTo>
                <a:cubicBezTo>
                  <a:pt x="9117" y="13479"/>
                  <a:pt x="9121" y="13482"/>
                  <a:pt x="9121" y="13482"/>
                </a:cubicBezTo>
                <a:close/>
                <a:moveTo>
                  <a:pt x="9061" y="13434"/>
                </a:moveTo>
                <a:cubicBezTo>
                  <a:pt x="9061" y="13450"/>
                  <a:pt x="9061" y="13466"/>
                  <a:pt x="9061" y="13479"/>
                </a:cubicBezTo>
                <a:cubicBezTo>
                  <a:pt x="9061" y="13479"/>
                  <a:pt x="9057" y="13479"/>
                  <a:pt x="9057" y="13479"/>
                </a:cubicBezTo>
                <a:cubicBezTo>
                  <a:pt x="9065" y="13479"/>
                  <a:pt x="9078" y="13479"/>
                  <a:pt x="9087" y="13479"/>
                </a:cubicBezTo>
                <a:cubicBezTo>
                  <a:pt x="9087" y="13479"/>
                  <a:pt x="9087" y="13482"/>
                  <a:pt x="9087" y="13482"/>
                </a:cubicBezTo>
                <a:cubicBezTo>
                  <a:pt x="9078" y="13466"/>
                  <a:pt x="9065" y="13450"/>
                  <a:pt x="9061" y="13434"/>
                </a:cubicBezTo>
                <a:lnTo>
                  <a:pt x="9061" y="13434"/>
                </a:lnTo>
                <a:close/>
                <a:moveTo>
                  <a:pt x="10089" y="13437"/>
                </a:moveTo>
                <a:cubicBezTo>
                  <a:pt x="10089" y="13421"/>
                  <a:pt x="10089" y="13405"/>
                  <a:pt x="10089" y="13386"/>
                </a:cubicBezTo>
                <a:cubicBezTo>
                  <a:pt x="10089" y="13386"/>
                  <a:pt x="10089" y="13386"/>
                  <a:pt x="10089" y="13383"/>
                </a:cubicBezTo>
                <a:cubicBezTo>
                  <a:pt x="10089" y="13402"/>
                  <a:pt x="10089" y="13421"/>
                  <a:pt x="10089" y="13437"/>
                </a:cubicBezTo>
                <a:cubicBezTo>
                  <a:pt x="10089" y="13437"/>
                  <a:pt x="10089" y="13437"/>
                  <a:pt x="10089" y="13437"/>
                </a:cubicBezTo>
                <a:close/>
                <a:moveTo>
                  <a:pt x="9177" y="13392"/>
                </a:moveTo>
                <a:cubicBezTo>
                  <a:pt x="9168" y="13392"/>
                  <a:pt x="9155" y="13392"/>
                  <a:pt x="9147" y="13392"/>
                </a:cubicBezTo>
                <a:lnTo>
                  <a:pt x="9151" y="13389"/>
                </a:lnTo>
                <a:cubicBezTo>
                  <a:pt x="9151" y="13405"/>
                  <a:pt x="9151" y="13421"/>
                  <a:pt x="9151" y="13437"/>
                </a:cubicBezTo>
                <a:cubicBezTo>
                  <a:pt x="9151" y="13437"/>
                  <a:pt x="9151" y="13437"/>
                  <a:pt x="9151" y="13437"/>
                </a:cubicBezTo>
                <a:cubicBezTo>
                  <a:pt x="9155" y="13421"/>
                  <a:pt x="9168" y="13405"/>
                  <a:pt x="9177" y="13392"/>
                </a:cubicBezTo>
                <a:lnTo>
                  <a:pt x="9177" y="13392"/>
                </a:lnTo>
                <a:close/>
                <a:moveTo>
                  <a:pt x="9031" y="13389"/>
                </a:moveTo>
                <a:cubicBezTo>
                  <a:pt x="9031" y="13405"/>
                  <a:pt x="9031" y="13421"/>
                  <a:pt x="9031" y="13434"/>
                </a:cubicBezTo>
                <a:cubicBezTo>
                  <a:pt x="9039" y="13434"/>
                  <a:pt x="9052" y="13434"/>
                  <a:pt x="9061" y="13431"/>
                </a:cubicBezTo>
                <a:cubicBezTo>
                  <a:pt x="9061" y="13431"/>
                  <a:pt x="9061" y="13434"/>
                  <a:pt x="9061" y="13434"/>
                </a:cubicBezTo>
                <a:cubicBezTo>
                  <a:pt x="9048" y="13421"/>
                  <a:pt x="9035" y="13405"/>
                  <a:pt x="9031" y="13389"/>
                </a:cubicBezTo>
                <a:cubicBezTo>
                  <a:pt x="9026" y="13389"/>
                  <a:pt x="9031" y="13389"/>
                  <a:pt x="9031" y="13389"/>
                </a:cubicBezTo>
                <a:close/>
                <a:moveTo>
                  <a:pt x="9147" y="13392"/>
                </a:moveTo>
                <a:cubicBezTo>
                  <a:pt x="9147" y="13379"/>
                  <a:pt x="9147" y="13363"/>
                  <a:pt x="9151" y="13350"/>
                </a:cubicBezTo>
                <a:lnTo>
                  <a:pt x="9151" y="13350"/>
                </a:lnTo>
                <a:cubicBezTo>
                  <a:pt x="9143" y="13363"/>
                  <a:pt x="9130" y="13376"/>
                  <a:pt x="9121" y="13389"/>
                </a:cubicBezTo>
                <a:cubicBezTo>
                  <a:pt x="9121" y="13389"/>
                  <a:pt x="9121" y="13389"/>
                  <a:pt x="9121" y="13389"/>
                </a:cubicBezTo>
                <a:cubicBezTo>
                  <a:pt x="9125" y="13389"/>
                  <a:pt x="9138" y="13389"/>
                  <a:pt x="9147" y="13392"/>
                </a:cubicBezTo>
                <a:cubicBezTo>
                  <a:pt x="9147" y="13389"/>
                  <a:pt x="9147" y="13392"/>
                  <a:pt x="9147" y="13392"/>
                </a:cubicBezTo>
                <a:close/>
                <a:moveTo>
                  <a:pt x="9151" y="13350"/>
                </a:moveTo>
                <a:lnTo>
                  <a:pt x="9155" y="13341"/>
                </a:lnTo>
                <a:cubicBezTo>
                  <a:pt x="9151" y="13341"/>
                  <a:pt x="9147" y="13347"/>
                  <a:pt x="9151" y="13350"/>
                </a:cubicBezTo>
                <a:cubicBezTo>
                  <a:pt x="9147" y="13347"/>
                  <a:pt x="9151" y="13350"/>
                  <a:pt x="9151" y="13350"/>
                </a:cubicBezTo>
                <a:close/>
                <a:moveTo>
                  <a:pt x="9057" y="13302"/>
                </a:moveTo>
                <a:cubicBezTo>
                  <a:pt x="9061" y="13302"/>
                  <a:pt x="9065" y="13306"/>
                  <a:pt x="9069" y="13306"/>
                </a:cubicBezTo>
                <a:cubicBezTo>
                  <a:pt x="9069" y="13306"/>
                  <a:pt x="9065" y="13302"/>
                  <a:pt x="9057" y="13302"/>
                </a:cubicBezTo>
                <a:lnTo>
                  <a:pt x="9057" y="13302"/>
                </a:lnTo>
                <a:close/>
                <a:moveTo>
                  <a:pt x="8970" y="13302"/>
                </a:moveTo>
                <a:cubicBezTo>
                  <a:pt x="8962" y="13302"/>
                  <a:pt x="8949" y="13302"/>
                  <a:pt x="8940" y="13302"/>
                </a:cubicBezTo>
                <a:cubicBezTo>
                  <a:pt x="8940" y="13302"/>
                  <a:pt x="8940" y="13299"/>
                  <a:pt x="8940" y="13299"/>
                </a:cubicBezTo>
                <a:cubicBezTo>
                  <a:pt x="8940" y="13315"/>
                  <a:pt x="8940" y="13328"/>
                  <a:pt x="8940" y="13344"/>
                </a:cubicBezTo>
                <a:cubicBezTo>
                  <a:pt x="8940" y="13344"/>
                  <a:pt x="8940" y="13344"/>
                  <a:pt x="8940" y="13344"/>
                </a:cubicBezTo>
                <a:cubicBezTo>
                  <a:pt x="8949" y="13331"/>
                  <a:pt x="8958" y="13315"/>
                  <a:pt x="8970" y="13302"/>
                </a:cubicBezTo>
                <a:cubicBezTo>
                  <a:pt x="8966" y="13302"/>
                  <a:pt x="8970" y="13302"/>
                  <a:pt x="8970" y="13302"/>
                </a:cubicBezTo>
                <a:close/>
                <a:moveTo>
                  <a:pt x="8970" y="13257"/>
                </a:moveTo>
                <a:cubicBezTo>
                  <a:pt x="8970" y="13273"/>
                  <a:pt x="8970" y="13289"/>
                  <a:pt x="8970" y="13302"/>
                </a:cubicBezTo>
                <a:cubicBezTo>
                  <a:pt x="8970" y="13302"/>
                  <a:pt x="8970" y="13302"/>
                  <a:pt x="8970" y="13302"/>
                </a:cubicBezTo>
                <a:cubicBezTo>
                  <a:pt x="8983" y="13289"/>
                  <a:pt x="8992" y="13277"/>
                  <a:pt x="9005" y="13261"/>
                </a:cubicBezTo>
                <a:lnTo>
                  <a:pt x="9005" y="13261"/>
                </a:lnTo>
                <a:cubicBezTo>
                  <a:pt x="8992" y="13261"/>
                  <a:pt x="8979" y="13261"/>
                  <a:pt x="8970" y="13257"/>
                </a:cubicBezTo>
                <a:lnTo>
                  <a:pt x="8970" y="13257"/>
                </a:lnTo>
                <a:close/>
                <a:moveTo>
                  <a:pt x="9117" y="13216"/>
                </a:moveTo>
                <a:cubicBezTo>
                  <a:pt x="9117" y="13228"/>
                  <a:pt x="9117" y="13245"/>
                  <a:pt x="9117" y="13257"/>
                </a:cubicBezTo>
                <a:cubicBezTo>
                  <a:pt x="9117" y="13257"/>
                  <a:pt x="9117" y="13257"/>
                  <a:pt x="9117" y="13257"/>
                </a:cubicBezTo>
                <a:cubicBezTo>
                  <a:pt x="9117" y="13245"/>
                  <a:pt x="9117" y="13228"/>
                  <a:pt x="9117" y="13216"/>
                </a:cubicBezTo>
                <a:cubicBezTo>
                  <a:pt x="9117" y="13212"/>
                  <a:pt x="9117" y="13216"/>
                  <a:pt x="9117" y="13216"/>
                </a:cubicBezTo>
                <a:close/>
                <a:moveTo>
                  <a:pt x="9087" y="13257"/>
                </a:moveTo>
                <a:cubicBezTo>
                  <a:pt x="9087" y="13245"/>
                  <a:pt x="9087" y="13228"/>
                  <a:pt x="9087" y="13216"/>
                </a:cubicBezTo>
                <a:cubicBezTo>
                  <a:pt x="9087" y="13216"/>
                  <a:pt x="9087" y="13212"/>
                  <a:pt x="9087" y="13212"/>
                </a:cubicBezTo>
                <a:cubicBezTo>
                  <a:pt x="9087" y="13228"/>
                  <a:pt x="9087" y="13245"/>
                  <a:pt x="9087" y="13257"/>
                </a:cubicBezTo>
                <a:lnTo>
                  <a:pt x="9087" y="13257"/>
                </a:lnTo>
                <a:close/>
                <a:moveTo>
                  <a:pt x="9001" y="13261"/>
                </a:moveTo>
                <a:cubicBezTo>
                  <a:pt x="9001" y="13261"/>
                  <a:pt x="9001" y="13261"/>
                  <a:pt x="9001" y="13261"/>
                </a:cubicBezTo>
                <a:cubicBezTo>
                  <a:pt x="9001" y="13264"/>
                  <a:pt x="9001" y="13261"/>
                  <a:pt x="9001" y="13261"/>
                </a:cubicBezTo>
                <a:close/>
                <a:moveTo>
                  <a:pt x="8940" y="13257"/>
                </a:moveTo>
                <a:cubicBezTo>
                  <a:pt x="8949" y="13257"/>
                  <a:pt x="8962" y="13257"/>
                  <a:pt x="8970" y="13257"/>
                </a:cubicBezTo>
                <a:cubicBezTo>
                  <a:pt x="8970" y="13257"/>
                  <a:pt x="8970" y="13261"/>
                  <a:pt x="8970" y="13261"/>
                </a:cubicBezTo>
                <a:cubicBezTo>
                  <a:pt x="8966" y="13254"/>
                  <a:pt x="8962" y="13248"/>
                  <a:pt x="8953" y="13241"/>
                </a:cubicBezTo>
                <a:cubicBezTo>
                  <a:pt x="8949" y="13248"/>
                  <a:pt x="8945" y="13251"/>
                  <a:pt x="8940" y="13257"/>
                </a:cubicBezTo>
                <a:lnTo>
                  <a:pt x="8940" y="13257"/>
                </a:lnTo>
                <a:close/>
                <a:moveTo>
                  <a:pt x="9912" y="13238"/>
                </a:moveTo>
                <a:cubicBezTo>
                  <a:pt x="9912" y="13222"/>
                  <a:pt x="9912" y="13206"/>
                  <a:pt x="9912" y="13193"/>
                </a:cubicBezTo>
                <a:lnTo>
                  <a:pt x="9917" y="13196"/>
                </a:lnTo>
                <a:cubicBezTo>
                  <a:pt x="9904" y="13196"/>
                  <a:pt x="9895" y="13196"/>
                  <a:pt x="9882" y="13196"/>
                </a:cubicBezTo>
                <a:cubicBezTo>
                  <a:pt x="9882" y="13196"/>
                  <a:pt x="9882" y="13193"/>
                  <a:pt x="9882" y="13193"/>
                </a:cubicBezTo>
                <a:cubicBezTo>
                  <a:pt x="9895" y="13206"/>
                  <a:pt x="9908" y="13222"/>
                  <a:pt x="9912" y="13238"/>
                </a:cubicBezTo>
                <a:cubicBezTo>
                  <a:pt x="9917" y="13235"/>
                  <a:pt x="9912" y="13238"/>
                  <a:pt x="9912" y="13238"/>
                </a:cubicBezTo>
                <a:close/>
                <a:moveTo>
                  <a:pt x="9383" y="13212"/>
                </a:moveTo>
                <a:cubicBezTo>
                  <a:pt x="9375" y="13212"/>
                  <a:pt x="9362" y="13212"/>
                  <a:pt x="9353" y="13212"/>
                </a:cubicBezTo>
                <a:cubicBezTo>
                  <a:pt x="9353" y="13212"/>
                  <a:pt x="9353" y="13212"/>
                  <a:pt x="9353" y="13212"/>
                </a:cubicBezTo>
                <a:cubicBezTo>
                  <a:pt x="9362" y="13212"/>
                  <a:pt x="9375" y="13212"/>
                  <a:pt x="9383" y="13212"/>
                </a:cubicBezTo>
                <a:cubicBezTo>
                  <a:pt x="9383" y="13212"/>
                  <a:pt x="9383" y="13212"/>
                  <a:pt x="9383" y="13212"/>
                </a:cubicBezTo>
                <a:close/>
                <a:moveTo>
                  <a:pt x="9087" y="13216"/>
                </a:moveTo>
                <a:cubicBezTo>
                  <a:pt x="9095" y="13216"/>
                  <a:pt x="9104" y="13216"/>
                  <a:pt x="9117" y="13216"/>
                </a:cubicBezTo>
                <a:cubicBezTo>
                  <a:pt x="9117" y="13216"/>
                  <a:pt x="9117" y="13212"/>
                  <a:pt x="9117" y="13212"/>
                </a:cubicBezTo>
                <a:cubicBezTo>
                  <a:pt x="9108" y="13212"/>
                  <a:pt x="9095" y="13212"/>
                  <a:pt x="9087" y="13216"/>
                </a:cubicBezTo>
                <a:cubicBezTo>
                  <a:pt x="9087" y="13212"/>
                  <a:pt x="9087" y="13216"/>
                  <a:pt x="9087" y="13216"/>
                </a:cubicBezTo>
                <a:close/>
                <a:moveTo>
                  <a:pt x="8970" y="13126"/>
                </a:moveTo>
                <a:cubicBezTo>
                  <a:pt x="8979" y="13126"/>
                  <a:pt x="8992" y="13126"/>
                  <a:pt x="9001" y="13123"/>
                </a:cubicBezTo>
                <a:cubicBezTo>
                  <a:pt x="9001" y="13123"/>
                  <a:pt x="9001" y="13123"/>
                  <a:pt x="9001" y="13123"/>
                </a:cubicBezTo>
                <a:cubicBezTo>
                  <a:pt x="8992" y="13110"/>
                  <a:pt x="8983" y="13094"/>
                  <a:pt x="8970" y="13081"/>
                </a:cubicBezTo>
                <a:lnTo>
                  <a:pt x="8970" y="13081"/>
                </a:lnTo>
                <a:cubicBezTo>
                  <a:pt x="8970" y="13097"/>
                  <a:pt x="8970" y="13110"/>
                  <a:pt x="8970" y="13126"/>
                </a:cubicBezTo>
                <a:lnTo>
                  <a:pt x="8970" y="13126"/>
                </a:lnTo>
                <a:close/>
                <a:moveTo>
                  <a:pt x="1492" y="5253"/>
                </a:moveTo>
                <a:cubicBezTo>
                  <a:pt x="1492" y="5262"/>
                  <a:pt x="1492" y="5269"/>
                  <a:pt x="1492" y="5256"/>
                </a:cubicBezTo>
                <a:cubicBezTo>
                  <a:pt x="1484" y="5269"/>
                  <a:pt x="1492" y="5262"/>
                  <a:pt x="1492" y="5253"/>
                </a:cubicBezTo>
                <a:cubicBezTo>
                  <a:pt x="1497" y="5256"/>
                  <a:pt x="1492" y="5253"/>
                  <a:pt x="1492" y="5253"/>
                </a:cubicBezTo>
                <a:close/>
                <a:moveTo>
                  <a:pt x="8790" y="12972"/>
                </a:moveTo>
                <a:cubicBezTo>
                  <a:pt x="8811" y="12965"/>
                  <a:pt x="8833" y="12959"/>
                  <a:pt x="8850" y="12952"/>
                </a:cubicBezTo>
                <a:lnTo>
                  <a:pt x="8850" y="12952"/>
                </a:lnTo>
                <a:cubicBezTo>
                  <a:pt x="8829" y="12956"/>
                  <a:pt x="8807" y="12962"/>
                  <a:pt x="8790" y="12972"/>
                </a:cubicBezTo>
                <a:cubicBezTo>
                  <a:pt x="8786" y="12969"/>
                  <a:pt x="8790" y="12972"/>
                  <a:pt x="8790" y="12972"/>
                </a:cubicBezTo>
                <a:close/>
                <a:moveTo>
                  <a:pt x="8609" y="12908"/>
                </a:moveTo>
                <a:cubicBezTo>
                  <a:pt x="8609" y="12920"/>
                  <a:pt x="8614" y="12936"/>
                  <a:pt x="8614" y="12949"/>
                </a:cubicBezTo>
                <a:cubicBezTo>
                  <a:pt x="8614" y="12949"/>
                  <a:pt x="8609" y="12949"/>
                  <a:pt x="8609" y="12949"/>
                </a:cubicBezTo>
                <a:cubicBezTo>
                  <a:pt x="8622" y="12949"/>
                  <a:pt x="8631" y="12949"/>
                  <a:pt x="8644" y="12949"/>
                </a:cubicBezTo>
                <a:cubicBezTo>
                  <a:pt x="8644" y="12949"/>
                  <a:pt x="8639" y="12949"/>
                  <a:pt x="8639" y="12949"/>
                </a:cubicBezTo>
                <a:cubicBezTo>
                  <a:pt x="8639" y="12933"/>
                  <a:pt x="8639" y="12917"/>
                  <a:pt x="8639" y="12904"/>
                </a:cubicBezTo>
                <a:cubicBezTo>
                  <a:pt x="8639" y="12904"/>
                  <a:pt x="8639" y="12904"/>
                  <a:pt x="8639" y="12904"/>
                </a:cubicBezTo>
                <a:cubicBezTo>
                  <a:pt x="8631" y="12901"/>
                  <a:pt x="8622" y="12901"/>
                  <a:pt x="8614" y="12901"/>
                </a:cubicBezTo>
                <a:lnTo>
                  <a:pt x="8609" y="12908"/>
                </a:lnTo>
                <a:close/>
                <a:moveTo>
                  <a:pt x="8644" y="12904"/>
                </a:moveTo>
                <a:cubicBezTo>
                  <a:pt x="8652" y="12901"/>
                  <a:pt x="8657" y="12895"/>
                  <a:pt x="8665" y="12891"/>
                </a:cubicBezTo>
                <a:cubicBezTo>
                  <a:pt x="8657" y="12898"/>
                  <a:pt x="8648" y="12901"/>
                  <a:pt x="8644" y="12904"/>
                </a:cubicBezTo>
                <a:cubicBezTo>
                  <a:pt x="8644" y="12904"/>
                  <a:pt x="8644" y="12904"/>
                  <a:pt x="8644" y="12904"/>
                </a:cubicBezTo>
                <a:close/>
                <a:moveTo>
                  <a:pt x="18392" y="5253"/>
                </a:moveTo>
                <a:cubicBezTo>
                  <a:pt x="18392" y="5269"/>
                  <a:pt x="18392" y="5285"/>
                  <a:pt x="18392" y="5301"/>
                </a:cubicBezTo>
                <a:cubicBezTo>
                  <a:pt x="18392" y="5301"/>
                  <a:pt x="18392" y="5301"/>
                  <a:pt x="18392" y="5301"/>
                </a:cubicBezTo>
                <a:cubicBezTo>
                  <a:pt x="18440" y="5285"/>
                  <a:pt x="18427" y="5269"/>
                  <a:pt x="18392" y="5253"/>
                </a:cubicBezTo>
                <a:lnTo>
                  <a:pt x="18392" y="5253"/>
                </a:lnTo>
                <a:close/>
                <a:moveTo>
                  <a:pt x="18483" y="5301"/>
                </a:moveTo>
                <a:cubicBezTo>
                  <a:pt x="18483" y="5288"/>
                  <a:pt x="18483" y="5272"/>
                  <a:pt x="18478" y="5259"/>
                </a:cubicBezTo>
                <a:lnTo>
                  <a:pt x="18478" y="5259"/>
                </a:lnTo>
                <a:cubicBezTo>
                  <a:pt x="18478" y="5272"/>
                  <a:pt x="18478" y="5285"/>
                  <a:pt x="18483" y="5301"/>
                </a:cubicBezTo>
                <a:lnTo>
                  <a:pt x="18483" y="5301"/>
                </a:lnTo>
                <a:close/>
                <a:moveTo>
                  <a:pt x="8764" y="12901"/>
                </a:moveTo>
                <a:cubicBezTo>
                  <a:pt x="8760" y="12898"/>
                  <a:pt x="8755" y="12895"/>
                  <a:pt x="8751" y="12891"/>
                </a:cubicBezTo>
                <a:cubicBezTo>
                  <a:pt x="8755" y="12895"/>
                  <a:pt x="8760" y="12901"/>
                  <a:pt x="8764" y="12901"/>
                </a:cubicBezTo>
                <a:lnTo>
                  <a:pt x="8764" y="12901"/>
                </a:lnTo>
                <a:close/>
                <a:moveTo>
                  <a:pt x="8674" y="12818"/>
                </a:moveTo>
                <a:cubicBezTo>
                  <a:pt x="8674" y="12818"/>
                  <a:pt x="8674" y="12818"/>
                  <a:pt x="8674" y="12818"/>
                </a:cubicBezTo>
                <a:cubicBezTo>
                  <a:pt x="8678" y="12818"/>
                  <a:pt x="8674" y="12818"/>
                  <a:pt x="8674" y="12818"/>
                </a:cubicBezTo>
                <a:close/>
                <a:moveTo>
                  <a:pt x="8644" y="12818"/>
                </a:moveTo>
                <a:cubicBezTo>
                  <a:pt x="8635" y="12818"/>
                  <a:pt x="8622" y="12818"/>
                  <a:pt x="8614" y="12818"/>
                </a:cubicBezTo>
                <a:cubicBezTo>
                  <a:pt x="8614" y="12818"/>
                  <a:pt x="8618" y="12814"/>
                  <a:pt x="8618" y="12814"/>
                </a:cubicBezTo>
                <a:cubicBezTo>
                  <a:pt x="8618" y="12831"/>
                  <a:pt x="8618" y="12847"/>
                  <a:pt x="8618" y="12859"/>
                </a:cubicBezTo>
                <a:cubicBezTo>
                  <a:pt x="8618" y="12859"/>
                  <a:pt x="8618" y="12859"/>
                  <a:pt x="8618" y="12859"/>
                </a:cubicBezTo>
                <a:cubicBezTo>
                  <a:pt x="8622" y="12847"/>
                  <a:pt x="8635" y="12831"/>
                  <a:pt x="8644" y="12818"/>
                </a:cubicBezTo>
                <a:lnTo>
                  <a:pt x="8644" y="12818"/>
                </a:lnTo>
                <a:close/>
                <a:moveTo>
                  <a:pt x="8674" y="12818"/>
                </a:moveTo>
                <a:cubicBezTo>
                  <a:pt x="8665" y="12802"/>
                  <a:pt x="8652" y="12789"/>
                  <a:pt x="8644" y="12773"/>
                </a:cubicBezTo>
                <a:cubicBezTo>
                  <a:pt x="8644" y="12773"/>
                  <a:pt x="8644" y="12770"/>
                  <a:pt x="8644" y="12770"/>
                </a:cubicBezTo>
                <a:cubicBezTo>
                  <a:pt x="8644" y="12786"/>
                  <a:pt x="8644" y="12802"/>
                  <a:pt x="8644" y="12814"/>
                </a:cubicBezTo>
                <a:cubicBezTo>
                  <a:pt x="8644" y="12814"/>
                  <a:pt x="8639" y="12814"/>
                  <a:pt x="8639" y="12814"/>
                </a:cubicBezTo>
                <a:cubicBezTo>
                  <a:pt x="8652" y="12818"/>
                  <a:pt x="8665" y="12818"/>
                  <a:pt x="8674" y="12818"/>
                </a:cubicBezTo>
                <a:cubicBezTo>
                  <a:pt x="8678" y="12818"/>
                  <a:pt x="8674" y="12818"/>
                  <a:pt x="8674" y="12818"/>
                </a:cubicBezTo>
                <a:close/>
                <a:moveTo>
                  <a:pt x="8588" y="12773"/>
                </a:moveTo>
                <a:cubicBezTo>
                  <a:pt x="8588" y="12789"/>
                  <a:pt x="8588" y="12805"/>
                  <a:pt x="8588" y="12818"/>
                </a:cubicBezTo>
                <a:cubicBezTo>
                  <a:pt x="8588" y="12818"/>
                  <a:pt x="8583" y="12814"/>
                  <a:pt x="8583" y="12814"/>
                </a:cubicBezTo>
                <a:cubicBezTo>
                  <a:pt x="8592" y="12814"/>
                  <a:pt x="8605" y="12814"/>
                  <a:pt x="8618" y="12814"/>
                </a:cubicBezTo>
                <a:lnTo>
                  <a:pt x="8614" y="12818"/>
                </a:lnTo>
                <a:cubicBezTo>
                  <a:pt x="8614" y="12802"/>
                  <a:pt x="8614" y="12786"/>
                  <a:pt x="8614" y="12773"/>
                </a:cubicBezTo>
                <a:lnTo>
                  <a:pt x="8614" y="12776"/>
                </a:lnTo>
                <a:cubicBezTo>
                  <a:pt x="8605" y="12773"/>
                  <a:pt x="8596" y="12773"/>
                  <a:pt x="8588" y="12773"/>
                </a:cubicBezTo>
                <a:lnTo>
                  <a:pt x="8588" y="12773"/>
                </a:lnTo>
                <a:close/>
                <a:moveTo>
                  <a:pt x="8614" y="12773"/>
                </a:moveTo>
                <a:cubicBezTo>
                  <a:pt x="8622" y="12773"/>
                  <a:pt x="8635" y="12773"/>
                  <a:pt x="8644" y="12773"/>
                </a:cubicBezTo>
                <a:cubicBezTo>
                  <a:pt x="8644" y="12773"/>
                  <a:pt x="8644" y="12776"/>
                  <a:pt x="8644" y="12776"/>
                </a:cubicBezTo>
                <a:cubicBezTo>
                  <a:pt x="8639" y="12770"/>
                  <a:pt x="8631" y="12766"/>
                  <a:pt x="8627" y="12760"/>
                </a:cubicBezTo>
                <a:cubicBezTo>
                  <a:pt x="8622" y="12763"/>
                  <a:pt x="8618" y="12770"/>
                  <a:pt x="8614" y="12773"/>
                </a:cubicBezTo>
                <a:cubicBezTo>
                  <a:pt x="8614" y="12773"/>
                  <a:pt x="8614" y="12773"/>
                  <a:pt x="8614" y="12773"/>
                </a:cubicBezTo>
                <a:close/>
                <a:moveTo>
                  <a:pt x="8558" y="12728"/>
                </a:moveTo>
                <a:cubicBezTo>
                  <a:pt x="8558" y="12744"/>
                  <a:pt x="8558" y="12757"/>
                  <a:pt x="8558" y="12773"/>
                </a:cubicBezTo>
                <a:cubicBezTo>
                  <a:pt x="8558" y="12773"/>
                  <a:pt x="8553" y="12770"/>
                  <a:pt x="8553" y="12770"/>
                </a:cubicBezTo>
                <a:cubicBezTo>
                  <a:pt x="8562" y="12770"/>
                  <a:pt x="8575" y="12770"/>
                  <a:pt x="8583" y="12770"/>
                </a:cubicBezTo>
                <a:cubicBezTo>
                  <a:pt x="8583" y="12770"/>
                  <a:pt x="8583" y="12773"/>
                  <a:pt x="8583" y="12773"/>
                </a:cubicBezTo>
                <a:cubicBezTo>
                  <a:pt x="8575" y="12760"/>
                  <a:pt x="8566" y="12744"/>
                  <a:pt x="8558" y="12728"/>
                </a:cubicBezTo>
                <a:lnTo>
                  <a:pt x="8558" y="12728"/>
                </a:lnTo>
                <a:close/>
                <a:moveTo>
                  <a:pt x="8583" y="12683"/>
                </a:moveTo>
                <a:cubicBezTo>
                  <a:pt x="8583" y="12683"/>
                  <a:pt x="8596" y="12683"/>
                  <a:pt x="8596" y="12683"/>
                </a:cubicBezTo>
                <a:lnTo>
                  <a:pt x="8609" y="12683"/>
                </a:lnTo>
                <a:lnTo>
                  <a:pt x="8609" y="12683"/>
                </a:lnTo>
                <a:cubicBezTo>
                  <a:pt x="8605" y="12676"/>
                  <a:pt x="8601" y="12670"/>
                  <a:pt x="8596" y="12667"/>
                </a:cubicBezTo>
                <a:cubicBezTo>
                  <a:pt x="8596" y="12673"/>
                  <a:pt x="8592" y="12680"/>
                  <a:pt x="8583" y="12683"/>
                </a:cubicBezTo>
                <a:cubicBezTo>
                  <a:pt x="8588" y="12686"/>
                  <a:pt x="8583" y="12683"/>
                  <a:pt x="8583" y="12683"/>
                </a:cubicBezTo>
                <a:close/>
                <a:moveTo>
                  <a:pt x="8467" y="12551"/>
                </a:moveTo>
                <a:cubicBezTo>
                  <a:pt x="8459" y="12551"/>
                  <a:pt x="8446" y="12551"/>
                  <a:pt x="8437" y="12551"/>
                </a:cubicBezTo>
                <a:cubicBezTo>
                  <a:pt x="8437" y="12551"/>
                  <a:pt x="8437" y="12548"/>
                  <a:pt x="8437" y="12548"/>
                </a:cubicBezTo>
                <a:cubicBezTo>
                  <a:pt x="8437" y="12564"/>
                  <a:pt x="8437" y="12580"/>
                  <a:pt x="8437" y="12593"/>
                </a:cubicBezTo>
                <a:cubicBezTo>
                  <a:pt x="8437" y="12593"/>
                  <a:pt x="8437" y="12590"/>
                  <a:pt x="8437" y="12590"/>
                </a:cubicBezTo>
                <a:cubicBezTo>
                  <a:pt x="8446" y="12590"/>
                  <a:pt x="8459" y="12590"/>
                  <a:pt x="8467" y="12590"/>
                </a:cubicBezTo>
                <a:cubicBezTo>
                  <a:pt x="8467" y="12590"/>
                  <a:pt x="8467" y="12590"/>
                  <a:pt x="8467" y="12590"/>
                </a:cubicBezTo>
                <a:cubicBezTo>
                  <a:pt x="8463" y="12580"/>
                  <a:pt x="8463" y="12564"/>
                  <a:pt x="8467" y="12551"/>
                </a:cubicBezTo>
                <a:cubicBezTo>
                  <a:pt x="8463" y="12551"/>
                  <a:pt x="8467" y="12551"/>
                  <a:pt x="8467" y="12551"/>
                </a:cubicBezTo>
                <a:close/>
                <a:moveTo>
                  <a:pt x="8489" y="12558"/>
                </a:moveTo>
                <a:cubicBezTo>
                  <a:pt x="8493" y="12542"/>
                  <a:pt x="8493" y="12526"/>
                  <a:pt x="8497" y="12510"/>
                </a:cubicBezTo>
                <a:lnTo>
                  <a:pt x="8497" y="12510"/>
                </a:lnTo>
                <a:cubicBezTo>
                  <a:pt x="8489" y="12522"/>
                  <a:pt x="8476" y="12538"/>
                  <a:pt x="8467" y="12551"/>
                </a:cubicBezTo>
                <a:cubicBezTo>
                  <a:pt x="8467" y="12551"/>
                  <a:pt x="8467" y="12548"/>
                  <a:pt x="8467" y="12548"/>
                </a:cubicBezTo>
                <a:cubicBezTo>
                  <a:pt x="8472" y="12551"/>
                  <a:pt x="8480" y="12554"/>
                  <a:pt x="8489" y="12558"/>
                </a:cubicBezTo>
                <a:cubicBezTo>
                  <a:pt x="8493" y="12554"/>
                  <a:pt x="8489" y="12558"/>
                  <a:pt x="8489" y="12558"/>
                </a:cubicBezTo>
                <a:close/>
                <a:moveTo>
                  <a:pt x="8407" y="12420"/>
                </a:moveTo>
                <a:cubicBezTo>
                  <a:pt x="8386" y="12426"/>
                  <a:pt x="8368" y="12436"/>
                  <a:pt x="8347" y="12442"/>
                </a:cubicBezTo>
                <a:cubicBezTo>
                  <a:pt x="8347" y="12442"/>
                  <a:pt x="8351" y="12442"/>
                  <a:pt x="8351" y="12442"/>
                </a:cubicBezTo>
                <a:cubicBezTo>
                  <a:pt x="8368" y="12436"/>
                  <a:pt x="8390" y="12429"/>
                  <a:pt x="8407" y="12420"/>
                </a:cubicBezTo>
                <a:lnTo>
                  <a:pt x="8407" y="12420"/>
                </a:lnTo>
                <a:close/>
                <a:moveTo>
                  <a:pt x="697" y="10725"/>
                </a:moveTo>
                <a:cubicBezTo>
                  <a:pt x="693" y="10722"/>
                  <a:pt x="688" y="10715"/>
                  <a:pt x="688" y="10712"/>
                </a:cubicBezTo>
                <a:cubicBezTo>
                  <a:pt x="693" y="10715"/>
                  <a:pt x="693" y="10722"/>
                  <a:pt x="697" y="10725"/>
                </a:cubicBezTo>
                <a:cubicBezTo>
                  <a:pt x="697" y="10725"/>
                  <a:pt x="697" y="10725"/>
                  <a:pt x="697" y="10725"/>
                </a:cubicBezTo>
                <a:close/>
                <a:moveTo>
                  <a:pt x="8291" y="12243"/>
                </a:moveTo>
                <a:cubicBezTo>
                  <a:pt x="8295" y="12250"/>
                  <a:pt x="8300" y="12256"/>
                  <a:pt x="8300" y="12262"/>
                </a:cubicBezTo>
                <a:cubicBezTo>
                  <a:pt x="8304" y="12256"/>
                  <a:pt x="8313" y="12253"/>
                  <a:pt x="8317" y="12246"/>
                </a:cubicBezTo>
                <a:lnTo>
                  <a:pt x="8317" y="12246"/>
                </a:lnTo>
                <a:cubicBezTo>
                  <a:pt x="8308" y="12246"/>
                  <a:pt x="8300" y="12246"/>
                  <a:pt x="8291" y="12243"/>
                </a:cubicBezTo>
                <a:cubicBezTo>
                  <a:pt x="8291" y="12243"/>
                  <a:pt x="8291" y="12243"/>
                  <a:pt x="8291" y="12243"/>
                </a:cubicBezTo>
                <a:close/>
                <a:moveTo>
                  <a:pt x="8261" y="12246"/>
                </a:moveTo>
                <a:cubicBezTo>
                  <a:pt x="8270" y="12246"/>
                  <a:pt x="8278" y="12246"/>
                  <a:pt x="8287" y="12246"/>
                </a:cubicBezTo>
                <a:cubicBezTo>
                  <a:pt x="8287" y="12246"/>
                  <a:pt x="8287" y="12243"/>
                  <a:pt x="8287" y="12243"/>
                </a:cubicBezTo>
                <a:cubicBezTo>
                  <a:pt x="8282" y="12243"/>
                  <a:pt x="8270" y="12243"/>
                  <a:pt x="8261" y="12246"/>
                </a:cubicBezTo>
                <a:cubicBezTo>
                  <a:pt x="8261" y="12243"/>
                  <a:pt x="8261" y="12246"/>
                  <a:pt x="8261" y="12246"/>
                </a:cubicBezTo>
                <a:close/>
                <a:moveTo>
                  <a:pt x="8201" y="12243"/>
                </a:moveTo>
                <a:cubicBezTo>
                  <a:pt x="8209" y="12243"/>
                  <a:pt x="8222" y="12243"/>
                  <a:pt x="8231" y="12243"/>
                </a:cubicBezTo>
                <a:lnTo>
                  <a:pt x="8231" y="12246"/>
                </a:lnTo>
                <a:cubicBezTo>
                  <a:pt x="8227" y="12240"/>
                  <a:pt x="8227" y="12234"/>
                  <a:pt x="8222" y="12227"/>
                </a:cubicBezTo>
                <a:cubicBezTo>
                  <a:pt x="8214" y="12230"/>
                  <a:pt x="8209" y="12237"/>
                  <a:pt x="8201" y="12243"/>
                </a:cubicBezTo>
                <a:cubicBezTo>
                  <a:pt x="8201" y="12243"/>
                  <a:pt x="8201" y="12243"/>
                  <a:pt x="8201" y="12243"/>
                </a:cubicBezTo>
                <a:close/>
                <a:moveTo>
                  <a:pt x="9530" y="18479"/>
                </a:moveTo>
                <a:cubicBezTo>
                  <a:pt x="9530" y="18479"/>
                  <a:pt x="9530" y="18479"/>
                  <a:pt x="9530" y="18479"/>
                </a:cubicBezTo>
                <a:cubicBezTo>
                  <a:pt x="9530" y="18479"/>
                  <a:pt x="9530" y="18479"/>
                  <a:pt x="9530" y="18479"/>
                </a:cubicBezTo>
                <a:close/>
                <a:moveTo>
                  <a:pt x="8106" y="11948"/>
                </a:moveTo>
                <a:lnTo>
                  <a:pt x="8115" y="11945"/>
                </a:lnTo>
                <a:lnTo>
                  <a:pt x="8106" y="11941"/>
                </a:lnTo>
                <a:lnTo>
                  <a:pt x="8106" y="11948"/>
                </a:lnTo>
                <a:close/>
                <a:moveTo>
                  <a:pt x="8042" y="11935"/>
                </a:moveTo>
                <a:cubicBezTo>
                  <a:pt x="8037" y="11935"/>
                  <a:pt x="8033" y="11935"/>
                  <a:pt x="8033" y="11938"/>
                </a:cubicBezTo>
                <a:cubicBezTo>
                  <a:pt x="8033" y="11941"/>
                  <a:pt x="8033" y="11945"/>
                  <a:pt x="8037" y="11948"/>
                </a:cubicBezTo>
                <a:cubicBezTo>
                  <a:pt x="8042" y="11948"/>
                  <a:pt x="8046" y="11948"/>
                  <a:pt x="8046" y="11945"/>
                </a:cubicBezTo>
                <a:cubicBezTo>
                  <a:pt x="8046" y="11941"/>
                  <a:pt x="8042" y="11938"/>
                  <a:pt x="8042" y="11935"/>
                </a:cubicBezTo>
                <a:close/>
                <a:moveTo>
                  <a:pt x="8171" y="11913"/>
                </a:moveTo>
                <a:cubicBezTo>
                  <a:pt x="8171" y="11897"/>
                  <a:pt x="8171" y="11880"/>
                  <a:pt x="8171" y="11864"/>
                </a:cubicBezTo>
                <a:cubicBezTo>
                  <a:pt x="8171" y="11864"/>
                  <a:pt x="8175" y="11864"/>
                  <a:pt x="8175" y="11864"/>
                </a:cubicBezTo>
                <a:cubicBezTo>
                  <a:pt x="8128" y="11884"/>
                  <a:pt x="8162" y="11900"/>
                  <a:pt x="8171" y="11913"/>
                </a:cubicBezTo>
                <a:lnTo>
                  <a:pt x="8171" y="11913"/>
                </a:lnTo>
                <a:close/>
                <a:moveTo>
                  <a:pt x="8024" y="11848"/>
                </a:moveTo>
                <a:cubicBezTo>
                  <a:pt x="8012" y="11848"/>
                  <a:pt x="8003" y="11848"/>
                  <a:pt x="7990" y="11848"/>
                </a:cubicBezTo>
                <a:cubicBezTo>
                  <a:pt x="7990" y="11848"/>
                  <a:pt x="7994" y="11845"/>
                  <a:pt x="7994" y="11845"/>
                </a:cubicBezTo>
                <a:cubicBezTo>
                  <a:pt x="7994" y="11861"/>
                  <a:pt x="7994" y="11874"/>
                  <a:pt x="7994" y="11890"/>
                </a:cubicBezTo>
                <a:cubicBezTo>
                  <a:pt x="7994" y="11890"/>
                  <a:pt x="7994" y="11890"/>
                  <a:pt x="7994" y="11890"/>
                </a:cubicBezTo>
                <a:cubicBezTo>
                  <a:pt x="8003" y="11877"/>
                  <a:pt x="8012" y="11861"/>
                  <a:pt x="8024" y="11848"/>
                </a:cubicBezTo>
                <a:lnTo>
                  <a:pt x="8024" y="11848"/>
                </a:lnTo>
                <a:close/>
                <a:moveTo>
                  <a:pt x="18594" y="5455"/>
                </a:moveTo>
                <a:cubicBezTo>
                  <a:pt x="18616" y="5461"/>
                  <a:pt x="18637" y="5468"/>
                  <a:pt x="18659" y="5474"/>
                </a:cubicBezTo>
                <a:cubicBezTo>
                  <a:pt x="18659" y="5474"/>
                  <a:pt x="18655" y="5478"/>
                  <a:pt x="18655" y="5478"/>
                </a:cubicBezTo>
                <a:cubicBezTo>
                  <a:pt x="18655" y="5468"/>
                  <a:pt x="18655" y="5461"/>
                  <a:pt x="18655" y="5452"/>
                </a:cubicBezTo>
                <a:cubicBezTo>
                  <a:pt x="18655" y="5452"/>
                  <a:pt x="18659" y="5452"/>
                  <a:pt x="18659" y="5452"/>
                </a:cubicBezTo>
                <a:cubicBezTo>
                  <a:pt x="18637" y="5455"/>
                  <a:pt x="18616" y="5455"/>
                  <a:pt x="18594" y="5455"/>
                </a:cubicBezTo>
                <a:cubicBezTo>
                  <a:pt x="18590" y="5458"/>
                  <a:pt x="18594" y="5455"/>
                  <a:pt x="18594" y="5455"/>
                </a:cubicBezTo>
                <a:close/>
                <a:moveTo>
                  <a:pt x="18302" y="5455"/>
                </a:moveTo>
                <a:cubicBezTo>
                  <a:pt x="18302" y="5461"/>
                  <a:pt x="18302" y="5471"/>
                  <a:pt x="18302" y="5478"/>
                </a:cubicBezTo>
                <a:cubicBezTo>
                  <a:pt x="18302" y="5478"/>
                  <a:pt x="18302" y="5478"/>
                  <a:pt x="18302" y="5478"/>
                </a:cubicBezTo>
                <a:cubicBezTo>
                  <a:pt x="18302" y="5468"/>
                  <a:pt x="18302" y="5461"/>
                  <a:pt x="18302" y="5455"/>
                </a:cubicBezTo>
                <a:lnTo>
                  <a:pt x="18302" y="5455"/>
                </a:lnTo>
                <a:close/>
                <a:moveTo>
                  <a:pt x="18392" y="5452"/>
                </a:moveTo>
                <a:cubicBezTo>
                  <a:pt x="18392" y="5452"/>
                  <a:pt x="18388" y="5455"/>
                  <a:pt x="18392" y="5452"/>
                </a:cubicBezTo>
                <a:cubicBezTo>
                  <a:pt x="18388" y="5455"/>
                  <a:pt x="18392" y="5455"/>
                  <a:pt x="18392" y="5452"/>
                </a:cubicBezTo>
                <a:close/>
                <a:moveTo>
                  <a:pt x="8261" y="11958"/>
                </a:moveTo>
                <a:cubicBezTo>
                  <a:pt x="8261" y="11958"/>
                  <a:pt x="8257" y="11958"/>
                  <a:pt x="8261" y="11958"/>
                </a:cubicBezTo>
                <a:cubicBezTo>
                  <a:pt x="8257" y="11958"/>
                  <a:pt x="8261" y="11958"/>
                  <a:pt x="8261" y="11958"/>
                </a:cubicBezTo>
                <a:close/>
                <a:moveTo>
                  <a:pt x="18672" y="5375"/>
                </a:moveTo>
                <a:lnTo>
                  <a:pt x="18672" y="5381"/>
                </a:lnTo>
                <a:lnTo>
                  <a:pt x="18680" y="5378"/>
                </a:lnTo>
                <a:lnTo>
                  <a:pt x="18672" y="5375"/>
                </a:lnTo>
                <a:close/>
                <a:moveTo>
                  <a:pt x="7994" y="12002"/>
                </a:moveTo>
                <a:cubicBezTo>
                  <a:pt x="7999" y="11996"/>
                  <a:pt x="7999" y="11993"/>
                  <a:pt x="8003" y="11986"/>
                </a:cubicBezTo>
                <a:cubicBezTo>
                  <a:pt x="7999" y="11990"/>
                  <a:pt x="7999" y="11996"/>
                  <a:pt x="7994" y="12002"/>
                </a:cubicBezTo>
                <a:cubicBezTo>
                  <a:pt x="7994" y="11999"/>
                  <a:pt x="7994" y="12002"/>
                  <a:pt x="7994" y="12002"/>
                </a:cubicBezTo>
                <a:close/>
                <a:moveTo>
                  <a:pt x="8067" y="11986"/>
                </a:moveTo>
                <a:lnTo>
                  <a:pt x="8067" y="11993"/>
                </a:lnTo>
                <a:lnTo>
                  <a:pt x="8076" y="11990"/>
                </a:lnTo>
                <a:lnTo>
                  <a:pt x="8067" y="11986"/>
                </a:lnTo>
                <a:close/>
                <a:moveTo>
                  <a:pt x="8201" y="11999"/>
                </a:moveTo>
                <a:lnTo>
                  <a:pt x="8205" y="11996"/>
                </a:lnTo>
                <a:lnTo>
                  <a:pt x="8201" y="11999"/>
                </a:lnTo>
                <a:lnTo>
                  <a:pt x="8201" y="11999"/>
                </a:lnTo>
                <a:close/>
                <a:moveTo>
                  <a:pt x="18448" y="5388"/>
                </a:moveTo>
                <a:cubicBezTo>
                  <a:pt x="18448" y="5388"/>
                  <a:pt x="18448" y="5388"/>
                  <a:pt x="18448" y="5388"/>
                </a:cubicBezTo>
                <a:cubicBezTo>
                  <a:pt x="18448" y="5388"/>
                  <a:pt x="18448" y="5388"/>
                  <a:pt x="18448" y="5388"/>
                </a:cubicBezTo>
                <a:close/>
                <a:moveTo>
                  <a:pt x="8201" y="11999"/>
                </a:moveTo>
                <a:cubicBezTo>
                  <a:pt x="8201" y="11999"/>
                  <a:pt x="8201" y="11999"/>
                  <a:pt x="8201" y="11999"/>
                </a:cubicBezTo>
                <a:cubicBezTo>
                  <a:pt x="8201" y="11999"/>
                  <a:pt x="8201" y="11999"/>
                  <a:pt x="8201" y="11999"/>
                </a:cubicBezTo>
                <a:close/>
                <a:moveTo>
                  <a:pt x="8098" y="12031"/>
                </a:moveTo>
                <a:lnTo>
                  <a:pt x="8098" y="12038"/>
                </a:lnTo>
                <a:lnTo>
                  <a:pt x="8106" y="12035"/>
                </a:lnTo>
                <a:lnTo>
                  <a:pt x="8098" y="12031"/>
                </a:lnTo>
                <a:close/>
                <a:moveTo>
                  <a:pt x="8239" y="12035"/>
                </a:moveTo>
                <a:lnTo>
                  <a:pt x="8248" y="12035"/>
                </a:lnTo>
                <a:lnTo>
                  <a:pt x="8244" y="12028"/>
                </a:lnTo>
                <a:lnTo>
                  <a:pt x="8239" y="12035"/>
                </a:lnTo>
                <a:close/>
                <a:moveTo>
                  <a:pt x="8201" y="12067"/>
                </a:moveTo>
                <a:cubicBezTo>
                  <a:pt x="8188" y="12067"/>
                  <a:pt x="8179" y="12063"/>
                  <a:pt x="8166" y="12063"/>
                </a:cubicBezTo>
                <a:cubicBezTo>
                  <a:pt x="8166" y="12063"/>
                  <a:pt x="8166" y="12063"/>
                  <a:pt x="8166" y="12063"/>
                </a:cubicBezTo>
                <a:cubicBezTo>
                  <a:pt x="8179" y="12067"/>
                  <a:pt x="8188" y="12067"/>
                  <a:pt x="8201" y="12067"/>
                </a:cubicBezTo>
                <a:lnTo>
                  <a:pt x="8201" y="12067"/>
                </a:lnTo>
                <a:close/>
                <a:moveTo>
                  <a:pt x="8399" y="12054"/>
                </a:moveTo>
                <a:lnTo>
                  <a:pt x="8390" y="12054"/>
                </a:lnTo>
                <a:lnTo>
                  <a:pt x="8394" y="12060"/>
                </a:lnTo>
                <a:lnTo>
                  <a:pt x="8399" y="12054"/>
                </a:lnTo>
                <a:close/>
                <a:moveTo>
                  <a:pt x="8201" y="12067"/>
                </a:moveTo>
                <a:lnTo>
                  <a:pt x="8205" y="12070"/>
                </a:lnTo>
                <a:cubicBezTo>
                  <a:pt x="8205" y="12070"/>
                  <a:pt x="8201" y="12067"/>
                  <a:pt x="8201" y="12067"/>
                </a:cubicBezTo>
                <a:cubicBezTo>
                  <a:pt x="8201" y="12067"/>
                  <a:pt x="8201" y="12067"/>
                  <a:pt x="8201" y="12067"/>
                </a:cubicBezTo>
                <a:close/>
                <a:moveTo>
                  <a:pt x="8317" y="12067"/>
                </a:moveTo>
                <a:cubicBezTo>
                  <a:pt x="8317" y="12067"/>
                  <a:pt x="8317" y="12067"/>
                  <a:pt x="8317" y="12067"/>
                </a:cubicBezTo>
                <a:cubicBezTo>
                  <a:pt x="8317" y="12067"/>
                  <a:pt x="8317" y="12067"/>
                  <a:pt x="8317" y="12067"/>
                </a:cubicBezTo>
                <a:close/>
                <a:moveTo>
                  <a:pt x="8433" y="12115"/>
                </a:moveTo>
                <a:lnTo>
                  <a:pt x="8429" y="12112"/>
                </a:lnTo>
                <a:cubicBezTo>
                  <a:pt x="8429" y="12112"/>
                  <a:pt x="8429" y="12115"/>
                  <a:pt x="8433" y="12115"/>
                </a:cubicBezTo>
                <a:cubicBezTo>
                  <a:pt x="8429" y="12115"/>
                  <a:pt x="8433" y="12115"/>
                  <a:pt x="8433" y="12115"/>
                </a:cubicBezTo>
                <a:close/>
                <a:moveTo>
                  <a:pt x="8218" y="12124"/>
                </a:moveTo>
                <a:lnTo>
                  <a:pt x="8218" y="12118"/>
                </a:lnTo>
                <a:lnTo>
                  <a:pt x="8209" y="12121"/>
                </a:lnTo>
                <a:lnTo>
                  <a:pt x="8218" y="12124"/>
                </a:lnTo>
                <a:close/>
                <a:moveTo>
                  <a:pt x="8467" y="12112"/>
                </a:moveTo>
                <a:cubicBezTo>
                  <a:pt x="8454" y="12112"/>
                  <a:pt x="8442" y="12112"/>
                  <a:pt x="8433" y="12115"/>
                </a:cubicBezTo>
                <a:cubicBezTo>
                  <a:pt x="8433" y="12115"/>
                  <a:pt x="8429" y="12115"/>
                  <a:pt x="8429" y="12115"/>
                </a:cubicBezTo>
                <a:cubicBezTo>
                  <a:pt x="8446" y="12115"/>
                  <a:pt x="8459" y="12115"/>
                  <a:pt x="8467" y="12112"/>
                </a:cubicBezTo>
                <a:cubicBezTo>
                  <a:pt x="8472" y="12115"/>
                  <a:pt x="8467" y="12112"/>
                  <a:pt x="8467" y="12112"/>
                </a:cubicBezTo>
                <a:close/>
                <a:moveTo>
                  <a:pt x="8287" y="12157"/>
                </a:moveTo>
                <a:cubicBezTo>
                  <a:pt x="8278" y="12150"/>
                  <a:pt x="8270" y="12150"/>
                  <a:pt x="8261" y="12157"/>
                </a:cubicBezTo>
                <a:lnTo>
                  <a:pt x="8261" y="12157"/>
                </a:lnTo>
                <a:lnTo>
                  <a:pt x="8274" y="12157"/>
                </a:lnTo>
                <a:lnTo>
                  <a:pt x="8287" y="12157"/>
                </a:lnTo>
                <a:lnTo>
                  <a:pt x="8287" y="12157"/>
                </a:lnTo>
                <a:close/>
                <a:moveTo>
                  <a:pt x="8261" y="12157"/>
                </a:moveTo>
                <a:cubicBezTo>
                  <a:pt x="8261" y="12157"/>
                  <a:pt x="8261" y="12153"/>
                  <a:pt x="8261" y="12157"/>
                </a:cubicBezTo>
                <a:cubicBezTo>
                  <a:pt x="8261" y="12153"/>
                  <a:pt x="8261" y="12157"/>
                  <a:pt x="8261" y="12157"/>
                </a:cubicBezTo>
                <a:close/>
                <a:moveTo>
                  <a:pt x="8287" y="12157"/>
                </a:moveTo>
                <a:cubicBezTo>
                  <a:pt x="8295" y="12163"/>
                  <a:pt x="8308" y="12173"/>
                  <a:pt x="8317" y="12179"/>
                </a:cubicBezTo>
                <a:lnTo>
                  <a:pt x="8317" y="12179"/>
                </a:lnTo>
                <a:cubicBezTo>
                  <a:pt x="8308" y="12169"/>
                  <a:pt x="8300" y="12160"/>
                  <a:pt x="8287" y="12157"/>
                </a:cubicBezTo>
                <a:cubicBezTo>
                  <a:pt x="8291" y="12153"/>
                  <a:pt x="8287" y="12157"/>
                  <a:pt x="8287" y="12157"/>
                </a:cubicBezTo>
                <a:close/>
                <a:moveTo>
                  <a:pt x="8558" y="12157"/>
                </a:moveTo>
                <a:cubicBezTo>
                  <a:pt x="8549" y="12157"/>
                  <a:pt x="8536" y="12157"/>
                  <a:pt x="8528" y="12157"/>
                </a:cubicBezTo>
                <a:cubicBezTo>
                  <a:pt x="8528" y="12157"/>
                  <a:pt x="8528" y="12157"/>
                  <a:pt x="8528" y="12157"/>
                </a:cubicBezTo>
                <a:cubicBezTo>
                  <a:pt x="8536" y="12157"/>
                  <a:pt x="8545" y="12157"/>
                  <a:pt x="8558" y="12157"/>
                </a:cubicBezTo>
                <a:lnTo>
                  <a:pt x="8558" y="12157"/>
                </a:lnTo>
                <a:close/>
                <a:moveTo>
                  <a:pt x="1467" y="5497"/>
                </a:moveTo>
                <a:cubicBezTo>
                  <a:pt x="1467" y="5503"/>
                  <a:pt x="1467" y="5513"/>
                  <a:pt x="1467" y="5519"/>
                </a:cubicBezTo>
                <a:cubicBezTo>
                  <a:pt x="1467" y="5519"/>
                  <a:pt x="1462" y="5519"/>
                  <a:pt x="1462" y="5519"/>
                </a:cubicBezTo>
                <a:cubicBezTo>
                  <a:pt x="1467" y="5516"/>
                  <a:pt x="1475" y="5513"/>
                  <a:pt x="1471" y="5513"/>
                </a:cubicBezTo>
                <a:cubicBezTo>
                  <a:pt x="1475" y="5510"/>
                  <a:pt x="1471" y="5503"/>
                  <a:pt x="1467" y="5497"/>
                </a:cubicBezTo>
                <a:cubicBezTo>
                  <a:pt x="1467" y="5497"/>
                  <a:pt x="1467" y="5497"/>
                  <a:pt x="1467" y="5497"/>
                </a:cubicBezTo>
                <a:close/>
                <a:moveTo>
                  <a:pt x="8321" y="12176"/>
                </a:moveTo>
                <a:lnTo>
                  <a:pt x="8325" y="12179"/>
                </a:lnTo>
                <a:cubicBezTo>
                  <a:pt x="8325" y="12179"/>
                  <a:pt x="8321" y="12176"/>
                  <a:pt x="8321" y="12176"/>
                </a:cubicBezTo>
                <a:cubicBezTo>
                  <a:pt x="8321" y="12176"/>
                  <a:pt x="8321" y="12176"/>
                  <a:pt x="8321" y="12176"/>
                </a:cubicBezTo>
                <a:close/>
                <a:moveTo>
                  <a:pt x="8321" y="12246"/>
                </a:moveTo>
                <a:lnTo>
                  <a:pt x="8321" y="12246"/>
                </a:lnTo>
                <a:cubicBezTo>
                  <a:pt x="8321" y="12243"/>
                  <a:pt x="8321" y="12243"/>
                  <a:pt x="8321" y="12246"/>
                </a:cubicBezTo>
                <a:cubicBezTo>
                  <a:pt x="8321" y="12243"/>
                  <a:pt x="8321" y="12246"/>
                  <a:pt x="8321" y="12246"/>
                </a:cubicBezTo>
                <a:close/>
                <a:moveTo>
                  <a:pt x="8231" y="12246"/>
                </a:moveTo>
                <a:cubicBezTo>
                  <a:pt x="8244" y="12246"/>
                  <a:pt x="8252" y="12246"/>
                  <a:pt x="8265" y="12246"/>
                </a:cubicBezTo>
                <a:cubicBezTo>
                  <a:pt x="8265" y="12246"/>
                  <a:pt x="8265" y="12243"/>
                  <a:pt x="8265" y="12243"/>
                </a:cubicBezTo>
                <a:cubicBezTo>
                  <a:pt x="8252" y="12243"/>
                  <a:pt x="8239" y="12243"/>
                  <a:pt x="8231" y="12246"/>
                </a:cubicBezTo>
                <a:cubicBezTo>
                  <a:pt x="8231" y="12243"/>
                  <a:pt x="8231" y="12246"/>
                  <a:pt x="8231" y="12246"/>
                </a:cubicBezTo>
                <a:close/>
                <a:moveTo>
                  <a:pt x="18392" y="5343"/>
                </a:moveTo>
                <a:cubicBezTo>
                  <a:pt x="18392" y="5343"/>
                  <a:pt x="18392" y="5343"/>
                  <a:pt x="18392" y="5343"/>
                </a:cubicBezTo>
                <a:cubicBezTo>
                  <a:pt x="18392" y="5343"/>
                  <a:pt x="18392" y="5343"/>
                  <a:pt x="18392" y="5343"/>
                </a:cubicBezTo>
                <a:close/>
                <a:moveTo>
                  <a:pt x="8377" y="12288"/>
                </a:moveTo>
                <a:lnTo>
                  <a:pt x="8377" y="12288"/>
                </a:lnTo>
                <a:lnTo>
                  <a:pt x="8377" y="12288"/>
                </a:lnTo>
                <a:close/>
                <a:moveTo>
                  <a:pt x="8201" y="12285"/>
                </a:moveTo>
                <a:cubicBezTo>
                  <a:pt x="8209" y="12295"/>
                  <a:pt x="8214" y="12304"/>
                  <a:pt x="8222" y="12314"/>
                </a:cubicBezTo>
                <a:cubicBezTo>
                  <a:pt x="8227" y="12311"/>
                  <a:pt x="8231" y="12307"/>
                  <a:pt x="8235" y="12304"/>
                </a:cubicBezTo>
                <a:cubicBezTo>
                  <a:pt x="8222" y="12301"/>
                  <a:pt x="8214" y="12295"/>
                  <a:pt x="8201" y="12285"/>
                </a:cubicBezTo>
                <a:lnTo>
                  <a:pt x="8201" y="12285"/>
                </a:lnTo>
                <a:close/>
                <a:moveTo>
                  <a:pt x="8377" y="12288"/>
                </a:moveTo>
                <a:cubicBezTo>
                  <a:pt x="8377" y="12288"/>
                  <a:pt x="8377" y="12288"/>
                  <a:pt x="8377" y="12288"/>
                </a:cubicBezTo>
                <a:cubicBezTo>
                  <a:pt x="8377" y="12288"/>
                  <a:pt x="8377" y="12288"/>
                  <a:pt x="8377" y="12288"/>
                </a:cubicBezTo>
                <a:close/>
                <a:moveTo>
                  <a:pt x="8317" y="12333"/>
                </a:moveTo>
                <a:cubicBezTo>
                  <a:pt x="8325" y="12333"/>
                  <a:pt x="8338" y="12333"/>
                  <a:pt x="8347" y="12333"/>
                </a:cubicBezTo>
                <a:lnTo>
                  <a:pt x="8347" y="12333"/>
                </a:lnTo>
                <a:cubicBezTo>
                  <a:pt x="8338" y="12330"/>
                  <a:pt x="8330" y="12330"/>
                  <a:pt x="8317" y="12333"/>
                </a:cubicBezTo>
                <a:cubicBezTo>
                  <a:pt x="8317" y="12330"/>
                  <a:pt x="8317" y="12333"/>
                  <a:pt x="8317" y="12333"/>
                </a:cubicBezTo>
                <a:close/>
                <a:moveTo>
                  <a:pt x="8347" y="12330"/>
                </a:moveTo>
                <a:lnTo>
                  <a:pt x="8351" y="12336"/>
                </a:lnTo>
                <a:cubicBezTo>
                  <a:pt x="8356" y="12336"/>
                  <a:pt x="8351" y="12330"/>
                  <a:pt x="8347" y="12330"/>
                </a:cubicBezTo>
                <a:cubicBezTo>
                  <a:pt x="8351" y="12330"/>
                  <a:pt x="8347" y="12330"/>
                  <a:pt x="8347" y="12330"/>
                </a:cubicBezTo>
                <a:close/>
                <a:moveTo>
                  <a:pt x="8437" y="12420"/>
                </a:moveTo>
                <a:cubicBezTo>
                  <a:pt x="8429" y="12413"/>
                  <a:pt x="8416" y="12407"/>
                  <a:pt x="8407" y="12400"/>
                </a:cubicBezTo>
                <a:cubicBezTo>
                  <a:pt x="8407" y="12400"/>
                  <a:pt x="8411" y="12400"/>
                  <a:pt x="8411" y="12400"/>
                </a:cubicBezTo>
                <a:cubicBezTo>
                  <a:pt x="8411" y="12407"/>
                  <a:pt x="8411" y="12416"/>
                  <a:pt x="8411" y="12423"/>
                </a:cubicBezTo>
                <a:cubicBezTo>
                  <a:pt x="8411" y="12423"/>
                  <a:pt x="8407" y="12420"/>
                  <a:pt x="8407" y="12420"/>
                </a:cubicBezTo>
                <a:cubicBezTo>
                  <a:pt x="8416" y="12420"/>
                  <a:pt x="8429" y="12416"/>
                  <a:pt x="8437" y="12420"/>
                </a:cubicBezTo>
                <a:cubicBezTo>
                  <a:pt x="8437" y="12416"/>
                  <a:pt x="8437" y="12420"/>
                  <a:pt x="8437" y="12420"/>
                </a:cubicBezTo>
                <a:close/>
                <a:moveTo>
                  <a:pt x="8437" y="12420"/>
                </a:moveTo>
                <a:cubicBezTo>
                  <a:pt x="8437" y="12420"/>
                  <a:pt x="8437" y="12416"/>
                  <a:pt x="8437" y="12420"/>
                </a:cubicBezTo>
                <a:cubicBezTo>
                  <a:pt x="8437" y="12416"/>
                  <a:pt x="8437" y="12420"/>
                  <a:pt x="8437" y="12420"/>
                </a:cubicBezTo>
                <a:close/>
                <a:moveTo>
                  <a:pt x="8614" y="12442"/>
                </a:moveTo>
                <a:lnTo>
                  <a:pt x="8614" y="12442"/>
                </a:lnTo>
                <a:lnTo>
                  <a:pt x="8614" y="12442"/>
                </a:lnTo>
                <a:lnTo>
                  <a:pt x="8614" y="12442"/>
                </a:lnTo>
                <a:close/>
                <a:moveTo>
                  <a:pt x="8614" y="12442"/>
                </a:moveTo>
                <a:cubicBezTo>
                  <a:pt x="8614" y="12442"/>
                  <a:pt x="8618" y="12445"/>
                  <a:pt x="8618" y="12445"/>
                </a:cubicBezTo>
                <a:lnTo>
                  <a:pt x="8614" y="12442"/>
                </a:lnTo>
                <a:cubicBezTo>
                  <a:pt x="8614" y="12442"/>
                  <a:pt x="8614" y="12442"/>
                  <a:pt x="8614" y="12442"/>
                </a:cubicBezTo>
                <a:close/>
                <a:moveTo>
                  <a:pt x="8407" y="12487"/>
                </a:moveTo>
                <a:cubicBezTo>
                  <a:pt x="8403" y="12481"/>
                  <a:pt x="8399" y="12477"/>
                  <a:pt x="8394" y="12471"/>
                </a:cubicBezTo>
                <a:cubicBezTo>
                  <a:pt x="8390" y="12477"/>
                  <a:pt x="8386" y="12481"/>
                  <a:pt x="8381" y="12487"/>
                </a:cubicBezTo>
                <a:cubicBezTo>
                  <a:pt x="8381" y="12487"/>
                  <a:pt x="8381" y="12484"/>
                  <a:pt x="8381" y="12484"/>
                </a:cubicBezTo>
                <a:cubicBezTo>
                  <a:pt x="8386" y="12484"/>
                  <a:pt x="8399" y="12487"/>
                  <a:pt x="8407" y="12487"/>
                </a:cubicBezTo>
                <a:cubicBezTo>
                  <a:pt x="8407" y="12487"/>
                  <a:pt x="8407" y="12487"/>
                  <a:pt x="8407" y="12487"/>
                </a:cubicBezTo>
                <a:close/>
                <a:moveTo>
                  <a:pt x="8442" y="12490"/>
                </a:moveTo>
                <a:lnTo>
                  <a:pt x="8442" y="12490"/>
                </a:lnTo>
                <a:lnTo>
                  <a:pt x="8442" y="12490"/>
                </a:lnTo>
                <a:close/>
                <a:moveTo>
                  <a:pt x="8442" y="12487"/>
                </a:moveTo>
                <a:cubicBezTo>
                  <a:pt x="8429" y="12487"/>
                  <a:pt x="8420" y="12487"/>
                  <a:pt x="8407" y="12484"/>
                </a:cubicBezTo>
                <a:cubicBezTo>
                  <a:pt x="8407" y="12484"/>
                  <a:pt x="8407" y="12484"/>
                  <a:pt x="8407" y="12484"/>
                </a:cubicBezTo>
                <a:cubicBezTo>
                  <a:pt x="8416" y="12487"/>
                  <a:pt x="8429" y="12490"/>
                  <a:pt x="8442" y="12487"/>
                </a:cubicBezTo>
                <a:cubicBezTo>
                  <a:pt x="8442" y="12490"/>
                  <a:pt x="8442" y="12487"/>
                  <a:pt x="8442" y="12487"/>
                </a:cubicBezTo>
                <a:close/>
                <a:moveTo>
                  <a:pt x="8497" y="12510"/>
                </a:moveTo>
                <a:cubicBezTo>
                  <a:pt x="8497" y="12510"/>
                  <a:pt x="8497" y="12510"/>
                  <a:pt x="8497" y="12510"/>
                </a:cubicBezTo>
                <a:cubicBezTo>
                  <a:pt x="8497" y="12510"/>
                  <a:pt x="8497" y="12510"/>
                  <a:pt x="8497" y="12510"/>
                </a:cubicBezTo>
                <a:close/>
                <a:moveTo>
                  <a:pt x="8614" y="12506"/>
                </a:moveTo>
                <a:lnTo>
                  <a:pt x="8614" y="12506"/>
                </a:lnTo>
                <a:lnTo>
                  <a:pt x="8614" y="12506"/>
                </a:lnTo>
                <a:close/>
                <a:moveTo>
                  <a:pt x="8614" y="12506"/>
                </a:moveTo>
                <a:cubicBezTo>
                  <a:pt x="8614" y="12506"/>
                  <a:pt x="8609" y="12510"/>
                  <a:pt x="8609" y="12510"/>
                </a:cubicBezTo>
                <a:lnTo>
                  <a:pt x="8614" y="12506"/>
                </a:lnTo>
                <a:cubicBezTo>
                  <a:pt x="8614" y="12506"/>
                  <a:pt x="8614" y="12506"/>
                  <a:pt x="8614" y="12506"/>
                </a:cubicBezTo>
                <a:close/>
                <a:moveTo>
                  <a:pt x="8532" y="12558"/>
                </a:moveTo>
                <a:lnTo>
                  <a:pt x="8532" y="12558"/>
                </a:lnTo>
                <a:lnTo>
                  <a:pt x="8532" y="12558"/>
                </a:lnTo>
                <a:close/>
                <a:moveTo>
                  <a:pt x="8532" y="12554"/>
                </a:moveTo>
                <a:cubicBezTo>
                  <a:pt x="8519" y="12554"/>
                  <a:pt x="8506" y="12554"/>
                  <a:pt x="8493" y="12554"/>
                </a:cubicBezTo>
                <a:cubicBezTo>
                  <a:pt x="8493" y="12554"/>
                  <a:pt x="8489" y="12554"/>
                  <a:pt x="8489" y="12554"/>
                </a:cubicBezTo>
                <a:cubicBezTo>
                  <a:pt x="8506" y="12558"/>
                  <a:pt x="8519" y="12558"/>
                  <a:pt x="8532" y="12554"/>
                </a:cubicBezTo>
                <a:cubicBezTo>
                  <a:pt x="8532" y="12558"/>
                  <a:pt x="8532" y="12554"/>
                  <a:pt x="8532" y="12554"/>
                </a:cubicBezTo>
                <a:close/>
                <a:moveTo>
                  <a:pt x="8467" y="12596"/>
                </a:moveTo>
                <a:lnTo>
                  <a:pt x="8476" y="12603"/>
                </a:lnTo>
                <a:cubicBezTo>
                  <a:pt x="8476" y="12603"/>
                  <a:pt x="8467" y="12596"/>
                  <a:pt x="8467" y="12596"/>
                </a:cubicBezTo>
                <a:cubicBezTo>
                  <a:pt x="8467" y="12596"/>
                  <a:pt x="8467" y="12596"/>
                  <a:pt x="8467" y="12596"/>
                </a:cubicBezTo>
                <a:close/>
                <a:moveTo>
                  <a:pt x="18483" y="5301"/>
                </a:moveTo>
                <a:cubicBezTo>
                  <a:pt x="18483" y="5301"/>
                  <a:pt x="18483" y="5301"/>
                  <a:pt x="18483" y="5301"/>
                </a:cubicBezTo>
                <a:cubicBezTo>
                  <a:pt x="18483" y="5301"/>
                  <a:pt x="18483" y="5301"/>
                  <a:pt x="18483" y="5301"/>
                </a:cubicBezTo>
                <a:close/>
                <a:moveTo>
                  <a:pt x="667" y="10568"/>
                </a:moveTo>
                <a:lnTo>
                  <a:pt x="667" y="10568"/>
                </a:lnTo>
                <a:lnTo>
                  <a:pt x="667" y="10568"/>
                </a:lnTo>
                <a:close/>
                <a:moveTo>
                  <a:pt x="8734" y="12683"/>
                </a:moveTo>
                <a:lnTo>
                  <a:pt x="8734" y="12683"/>
                </a:lnTo>
                <a:lnTo>
                  <a:pt x="8734" y="12683"/>
                </a:lnTo>
                <a:lnTo>
                  <a:pt x="8734" y="12683"/>
                </a:lnTo>
                <a:close/>
                <a:moveTo>
                  <a:pt x="8558" y="12683"/>
                </a:moveTo>
                <a:cubicBezTo>
                  <a:pt x="8558" y="12689"/>
                  <a:pt x="8558" y="12699"/>
                  <a:pt x="8558" y="12705"/>
                </a:cubicBezTo>
                <a:lnTo>
                  <a:pt x="8558" y="12705"/>
                </a:lnTo>
                <a:cubicBezTo>
                  <a:pt x="8566" y="12699"/>
                  <a:pt x="8579" y="12689"/>
                  <a:pt x="8588" y="12683"/>
                </a:cubicBezTo>
                <a:cubicBezTo>
                  <a:pt x="8588" y="12683"/>
                  <a:pt x="8588" y="12686"/>
                  <a:pt x="8588" y="12686"/>
                </a:cubicBezTo>
                <a:cubicBezTo>
                  <a:pt x="8575" y="12686"/>
                  <a:pt x="8566" y="12686"/>
                  <a:pt x="8558" y="12683"/>
                </a:cubicBezTo>
                <a:lnTo>
                  <a:pt x="8558" y="12683"/>
                </a:lnTo>
                <a:close/>
                <a:moveTo>
                  <a:pt x="8614" y="12683"/>
                </a:moveTo>
                <a:lnTo>
                  <a:pt x="8618" y="12686"/>
                </a:lnTo>
                <a:cubicBezTo>
                  <a:pt x="8618" y="12686"/>
                  <a:pt x="8614" y="12683"/>
                  <a:pt x="8614" y="12683"/>
                </a:cubicBezTo>
                <a:cubicBezTo>
                  <a:pt x="8614" y="12683"/>
                  <a:pt x="8614" y="12683"/>
                  <a:pt x="8614" y="12683"/>
                </a:cubicBezTo>
                <a:close/>
                <a:moveTo>
                  <a:pt x="8734" y="12683"/>
                </a:moveTo>
                <a:cubicBezTo>
                  <a:pt x="8734" y="12683"/>
                  <a:pt x="8730" y="12686"/>
                  <a:pt x="8730" y="12686"/>
                </a:cubicBezTo>
                <a:lnTo>
                  <a:pt x="8734" y="12683"/>
                </a:lnTo>
                <a:cubicBezTo>
                  <a:pt x="8734" y="12683"/>
                  <a:pt x="8734" y="12683"/>
                  <a:pt x="8734" y="12683"/>
                </a:cubicBezTo>
                <a:close/>
                <a:moveTo>
                  <a:pt x="667" y="10571"/>
                </a:moveTo>
                <a:cubicBezTo>
                  <a:pt x="675" y="10561"/>
                  <a:pt x="688" y="10555"/>
                  <a:pt x="697" y="10545"/>
                </a:cubicBezTo>
                <a:cubicBezTo>
                  <a:pt x="697" y="10545"/>
                  <a:pt x="697" y="10545"/>
                  <a:pt x="697" y="10545"/>
                </a:cubicBezTo>
                <a:cubicBezTo>
                  <a:pt x="688" y="10552"/>
                  <a:pt x="675" y="10561"/>
                  <a:pt x="667" y="10571"/>
                </a:cubicBezTo>
                <a:cubicBezTo>
                  <a:pt x="667" y="10568"/>
                  <a:pt x="667" y="10571"/>
                  <a:pt x="667" y="10571"/>
                </a:cubicBezTo>
                <a:close/>
                <a:moveTo>
                  <a:pt x="8558" y="12709"/>
                </a:moveTo>
                <a:cubicBezTo>
                  <a:pt x="8549" y="12709"/>
                  <a:pt x="8536" y="12709"/>
                  <a:pt x="8523" y="12709"/>
                </a:cubicBezTo>
                <a:cubicBezTo>
                  <a:pt x="8523" y="12709"/>
                  <a:pt x="8528" y="12705"/>
                  <a:pt x="8528" y="12705"/>
                </a:cubicBezTo>
                <a:cubicBezTo>
                  <a:pt x="8528" y="12715"/>
                  <a:pt x="8528" y="12721"/>
                  <a:pt x="8528" y="12731"/>
                </a:cubicBezTo>
                <a:lnTo>
                  <a:pt x="8523" y="12728"/>
                </a:lnTo>
                <a:cubicBezTo>
                  <a:pt x="8532" y="12728"/>
                  <a:pt x="8545" y="12728"/>
                  <a:pt x="8553" y="12728"/>
                </a:cubicBezTo>
                <a:cubicBezTo>
                  <a:pt x="8553" y="12728"/>
                  <a:pt x="8549" y="12731"/>
                  <a:pt x="8549" y="12731"/>
                </a:cubicBezTo>
                <a:cubicBezTo>
                  <a:pt x="8553" y="12721"/>
                  <a:pt x="8553" y="12715"/>
                  <a:pt x="8558" y="12709"/>
                </a:cubicBezTo>
                <a:lnTo>
                  <a:pt x="8558" y="12709"/>
                </a:lnTo>
                <a:close/>
                <a:moveTo>
                  <a:pt x="9413" y="12818"/>
                </a:moveTo>
                <a:cubicBezTo>
                  <a:pt x="9413" y="12818"/>
                  <a:pt x="9413" y="12814"/>
                  <a:pt x="9413" y="12818"/>
                </a:cubicBezTo>
                <a:cubicBezTo>
                  <a:pt x="9413" y="12814"/>
                  <a:pt x="9413" y="12818"/>
                  <a:pt x="9413" y="12818"/>
                </a:cubicBezTo>
                <a:close/>
                <a:moveTo>
                  <a:pt x="18452" y="5519"/>
                </a:moveTo>
                <a:lnTo>
                  <a:pt x="18452" y="5519"/>
                </a:lnTo>
                <a:lnTo>
                  <a:pt x="18452" y="5519"/>
                </a:lnTo>
                <a:lnTo>
                  <a:pt x="18452" y="5519"/>
                </a:lnTo>
                <a:close/>
                <a:moveTo>
                  <a:pt x="18745" y="5279"/>
                </a:moveTo>
                <a:cubicBezTo>
                  <a:pt x="18745" y="5272"/>
                  <a:pt x="18745" y="5262"/>
                  <a:pt x="18745" y="5256"/>
                </a:cubicBezTo>
                <a:cubicBezTo>
                  <a:pt x="18745" y="5256"/>
                  <a:pt x="18745" y="5256"/>
                  <a:pt x="18745" y="5256"/>
                </a:cubicBezTo>
                <a:cubicBezTo>
                  <a:pt x="18745" y="5262"/>
                  <a:pt x="18745" y="5272"/>
                  <a:pt x="18745" y="5279"/>
                </a:cubicBezTo>
                <a:cubicBezTo>
                  <a:pt x="18745" y="5279"/>
                  <a:pt x="18745" y="5279"/>
                  <a:pt x="18745" y="5279"/>
                </a:cubicBezTo>
                <a:close/>
                <a:moveTo>
                  <a:pt x="18448" y="5519"/>
                </a:moveTo>
                <a:cubicBezTo>
                  <a:pt x="18448" y="5519"/>
                  <a:pt x="18452" y="5522"/>
                  <a:pt x="18452" y="5522"/>
                </a:cubicBezTo>
                <a:lnTo>
                  <a:pt x="18448" y="5519"/>
                </a:lnTo>
                <a:cubicBezTo>
                  <a:pt x="18452" y="5519"/>
                  <a:pt x="18448" y="5519"/>
                  <a:pt x="18448" y="5519"/>
                </a:cubicBezTo>
                <a:close/>
                <a:moveTo>
                  <a:pt x="8764" y="12904"/>
                </a:moveTo>
                <a:cubicBezTo>
                  <a:pt x="8764" y="12904"/>
                  <a:pt x="8764" y="12901"/>
                  <a:pt x="8764" y="12904"/>
                </a:cubicBezTo>
                <a:cubicBezTo>
                  <a:pt x="8764" y="12901"/>
                  <a:pt x="8764" y="12904"/>
                  <a:pt x="8764" y="12904"/>
                </a:cubicBezTo>
                <a:close/>
                <a:moveTo>
                  <a:pt x="9534" y="12908"/>
                </a:moveTo>
                <a:cubicBezTo>
                  <a:pt x="9534" y="12904"/>
                  <a:pt x="9530" y="12904"/>
                  <a:pt x="9534" y="12908"/>
                </a:cubicBezTo>
                <a:cubicBezTo>
                  <a:pt x="9530" y="12904"/>
                  <a:pt x="9534" y="12908"/>
                  <a:pt x="9534" y="12908"/>
                </a:cubicBezTo>
                <a:close/>
                <a:moveTo>
                  <a:pt x="8712" y="12940"/>
                </a:moveTo>
                <a:lnTo>
                  <a:pt x="8721" y="12940"/>
                </a:lnTo>
                <a:lnTo>
                  <a:pt x="8717" y="12933"/>
                </a:lnTo>
                <a:lnTo>
                  <a:pt x="8712" y="12940"/>
                </a:lnTo>
                <a:close/>
                <a:moveTo>
                  <a:pt x="8850" y="12949"/>
                </a:moveTo>
                <a:cubicBezTo>
                  <a:pt x="8850" y="12949"/>
                  <a:pt x="8850" y="12949"/>
                  <a:pt x="8850" y="12949"/>
                </a:cubicBezTo>
                <a:cubicBezTo>
                  <a:pt x="8850" y="12949"/>
                  <a:pt x="8850" y="12949"/>
                  <a:pt x="8850" y="12949"/>
                </a:cubicBezTo>
                <a:close/>
                <a:moveTo>
                  <a:pt x="9237" y="13036"/>
                </a:moveTo>
                <a:lnTo>
                  <a:pt x="9237" y="13036"/>
                </a:lnTo>
                <a:lnTo>
                  <a:pt x="9237" y="13036"/>
                </a:lnTo>
                <a:lnTo>
                  <a:pt x="9237" y="13036"/>
                </a:lnTo>
                <a:close/>
                <a:moveTo>
                  <a:pt x="9353" y="13039"/>
                </a:moveTo>
                <a:lnTo>
                  <a:pt x="9353" y="13039"/>
                </a:lnTo>
                <a:lnTo>
                  <a:pt x="9353" y="13039"/>
                </a:lnTo>
                <a:close/>
                <a:moveTo>
                  <a:pt x="8730" y="13039"/>
                </a:moveTo>
                <a:cubicBezTo>
                  <a:pt x="8734" y="13042"/>
                  <a:pt x="8738" y="13046"/>
                  <a:pt x="8738" y="13046"/>
                </a:cubicBezTo>
                <a:cubicBezTo>
                  <a:pt x="8743" y="13046"/>
                  <a:pt x="8738" y="13039"/>
                  <a:pt x="8730" y="13039"/>
                </a:cubicBezTo>
                <a:cubicBezTo>
                  <a:pt x="8734" y="13036"/>
                  <a:pt x="8730" y="13039"/>
                  <a:pt x="8730" y="13039"/>
                </a:cubicBezTo>
                <a:close/>
                <a:moveTo>
                  <a:pt x="8829" y="13033"/>
                </a:moveTo>
                <a:cubicBezTo>
                  <a:pt x="8829" y="13042"/>
                  <a:pt x="8829" y="13052"/>
                  <a:pt x="8829" y="13062"/>
                </a:cubicBezTo>
                <a:cubicBezTo>
                  <a:pt x="8829" y="13062"/>
                  <a:pt x="8829" y="13065"/>
                  <a:pt x="8829" y="13065"/>
                </a:cubicBezTo>
                <a:cubicBezTo>
                  <a:pt x="8829" y="13055"/>
                  <a:pt x="8829" y="13042"/>
                  <a:pt x="8829" y="13033"/>
                </a:cubicBezTo>
                <a:cubicBezTo>
                  <a:pt x="8829" y="13033"/>
                  <a:pt x="8829" y="13033"/>
                  <a:pt x="8829" y="13033"/>
                </a:cubicBezTo>
                <a:close/>
                <a:moveTo>
                  <a:pt x="9233" y="13039"/>
                </a:moveTo>
                <a:cubicBezTo>
                  <a:pt x="9233" y="13039"/>
                  <a:pt x="9237" y="13042"/>
                  <a:pt x="9237" y="13042"/>
                </a:cubicBezTo>
                <a:lnTo>
                  <a:pt x="9233" y="13039"/>
                </a:lnTo>
                <a:cubicBezTo>
                  <a:pt x="9237" y="13036"/>
                  <a:pt x="9233" y="13039"/>
                  <a:pt x="9233" y="13039"/>
                </a:cubicBezTo>
                <a:close/>
                <a:moveTo>
                  <a:pt x="9353" y="13039"/>
                </a:moveTo>
                <a:cubicBezTo>
                  <a:pt x="9353" y="13039"/>
                  <a:pt x="9358" y="13042"/>
                  <a:pt x="9358" y="13042"/>
                </a:cubicBezTo>
                <a:lnTo>
                  <a:pt x="9353" y="13039"/>
                </a:lnTo>
                <a:cubicBezTo>
                  <a:pt x="9353" y="13036"/>
                  <a:pt x="9353" y="13039"/>
                  <a:pt x="9353" y="13039"/>
                </a:cubicBezTo>
                <a:close/>
                <a:moveTo>
                  <a:pt x="8970" y="13081"/>
                </a:moveTo>
                <a:cubicBezTo>
                  <a:pt x="8970" y="13081"/>
                  <a:pt x="8966" y="13078"/>
                  <a:pt x="8966" y="13078"/>
                </a:cubicBezTo>
                <a:lnTo>
                  <a:pt x="8970" y="13081"/>
                </a:lnTo>
                <a:cubicBezTo>
                  <a:pt x="8970" y="13081"/>
                  <a:pt x="8970" y="13081"/>
                  <a:pt x="8970" y="13081"/>
                </a:cubicBezTo>
                <a:close/>
                <a:moveTo>
                  <a:pt x="18478" y="5259"/>
                </a:moveTo>
                <a:cubicBezTo>
                  <a:pt x="18478" y="5253"/>
                  <a:pt x="18478" y="5243"/>
                  <a:pt x="18478" y="5237"/>
                </a:cubicBezTo>
                <a:lnTo>
                  <a:pt x="18483" y="5240"/>
                </a:lnTo>
                <a:cubicBezTo>
                  <a:pt x="18470" y="5240"/>
                  <a:pt x="18457" y="5240"/>
                  <a:pt x="18448" y="5240"/>
                </a:cubicBezTo>
                <a:cubicBezTo>
                  <a:pt x="18448" y="5240"/>
                  <a:pt x="18448" y="5240"/>
                  <a:pt x="18452" y="5240"/>
                </a:cubicBezTo>
                <a:cubicBezTo>
                  <a:pt x="18457" y="5243"/>
                  <a:pt x="18470" y="5250"/>
                  <a:pt x="18478" y="5259"/>
                </a:cubicBezTo>
                <a:cubicBezTo>
                  <a:pt x="18478" y="5256"/>
                  <a:pt x="18478" y="5259"/>
                  <a:pt x="18478" y="5259"/>
                </a:cubicBezTo>
                <a:close/>
                <a:moveTo>
                  <a:pt x="9207" y="13126"/>
                </a:moveTo>
                <a:lnTo>
                  <a:pt x="9211" y="13123"/>
                </a:lnTo>
                <a:lnTo>
                  <a:pt x="9207" y="13126"/>
                </a:lnTo>
                <a:lnTo>
                  <a:pt x="9207" y="13126"/>
                </a:lnTo>
                <a:close/>
                <a:moveTo>
                  <a:pt x="9736" y="13103"/>
                </a:moveTo>
                <a:lnTo>
                  <a:pt x="9740" y="13107"/>
                </a:lnTo>
                <a:cubicBezTo>
                  <a:pt x="9740" y="13107"/>
                  <a:pt x="9736" y="13103"/>
                  <a:pt x="9736" y="13103"/>
                </a:cubicBezTo>
                <a:cubicBezTo>
                  <a:pt x="9736" y="13103"/>
                  <a:pt x="9736" y="13103"/>
                  <a:pt x="9736" y="13103"/>
                </a:cubicBezTo>
                <a:close/>
                <a:moveTo>
                  <a:pt x="8794" y="13151"/>
                </a:moveTo>
                <a:cubicBezTo>
                  <a:pt x="8798" y="13145"/>
                  <a:pt x="8798" y="13139"/>
                  <a:pt x="8803" y="13132"/>
                </a:cubicBezTo>
                <a:cubicBezTo>
                  <a:pt x="8798" y="13135"/>
                  <a:pt x="8794" y="13142"/>
                  <a:pt x="8786" y="13145"/>
                </a:cubicBezTo>
                <a:cubicBezTo>
                  <a:pt x="8790" y="13145"/>
                  <a:pt x="8794" y="13151"/>
                  <a:pt x="8794" y="13151"/>
                </a:cubicBezTo>
                <a:close/>
                <a:moveTo>
                  <a:pt x="8970" y="13126"/>
                </a:moveTo>
                <a:lnTo>
                  <a:pt x="8970" y="13126"/>
                </a:lnTo>
                <a:cubicBezTo>
                  <a:pt x="8966" y="13126"/>
                  <a:pt x="8970" y="13126"/>
                  <a:pt x="8970" y="13126"/>
                </a:cubicBezTo>
                <a:cubicBezTo>
                  <a:pt x="8970" y="13126"/>
                  <a:pt x="8970" y="13126"/>
                  <a:pt x="8970" y="13126"/>
                </a:cubicBezTo>
                <a:close/>
                <a:moveTo>
                  <a:pt x="9022" y="13151"/>
                </a:moveTo>
                <a:cubicBezTo>
                  <a:pt x="9014" y="13142"/>
                  <a:pt x="9005" y="13132"/>
                  <a:pt x="8996" y="13123"/>
                </a:cubicBezTo>
                <a:cubicBezTo>
                  <a:pt x="8996" y="13123"/>
                  <a:pt x="8996" y="13123"/>
                  <a:pt x="8996" y="13123"/>
                </a:cubicBezTo>
                <a:cubicBezTo>
                  <a:pt x="9005" y="13132"/>
                  <a:pt x="9014" y="13142"/>
                  <a:pt x="9022" y="13151"/>
                </a:cubicBezTo>
                <a:lnTo>
                  <a:pt x="9022" y="13151"/>
                </a:lnTo>
                <a:close/>
                <a:moveTo>
                  <a:pt x="9065" y="13151"/>
                </a:moveTo>
                <a:lnTo>
                  <a:pt x="9065" y="13148"/>
                </a:lnTo>
                <a:cubicBezTo>
                  <a:pt x="9065" y="13145"/>
                  <a:pt x="9061" y="13148"/>
                  <a:pt x="9065" y="13151"/>
                </a:cubicBezTo>
                <a:cubicBezTo>
                  <a:pt x="9061" y="13148"/>
                  <a:pt x="9065" y="13151"/>
                  <a:pt x="9065" y="13151"/>
                </a:cubicBezTo>
                <a:close/>
                <a:moveTo>
                  <a:pt x="9203" y="13126"/>
                </a:moveTo>
                <a:cubicBezTo>
                  <a:pt x="9203" y="13126"/>
                  <a:pt x="9198" y="13129"/>
                  <a:pt x="9198" y="13129"/>
                </a:cubicBezTo>
                <a:lnTo>
                  <a:pt x="9203" y="13126"/>
                </a:lnTo>
                <a:cubicBezTo>
                  <a:pt x="9207" y="13126"/>
                  <a:pt x="9203" y="13126"/>
                  <a:pt x="9203" y="13126"/>
                </a:cubicBezTo>
                <a:close/>
                <a:moveTo>
                  <a:pt x="9022" y="13151"/>
                </a:moveTo>
                <a:cubicBezTo>
                  <a:pt x="9035" y="13151"/>
                  <a:pt x="9048" y="13151"/>
                  <a:pt x="9065" y="13151"/>
                </a:cubicBezTo>
                <a:cubicBezTo>
                  <a:pt x="9065" y="13151"/>
                  <a:pt x="9065" y="13151"/>
                  <a:pt x="9065" y="13151"/>
                </a:cubicBezTo>
                <a:cubicBezTo>
                  <a:pt x="9048" y="13148"/>
                  <a:pt x="9035" y="13151"/>
                  <a:pt x="9022" y="13151"/>
                </a:cubicBezTo>
                <a:cubicBezTo>
                  <a:pt x="9022" y="13151"/>
                  <a:pt x="9022" y="13151"/>
                  <a:pt x="9022" y="13151"/>
                </a:cubicBezTo>
                <a:close/>
                <a:moveTo>
                  <a:pt x="9594" y="13168"/>
                </a:moveTo>
                <a:cubicBezTo>
                  <a:pt x="9594" y="13164"/>
                  <a:pt x="9594" y="13164"/>
                  <a:pt x="9594" y="13168"/>
                </a:cubicBezTo>
                <a:cubicBezTo>
                  <a:pt x="9594" y="13164"/>
                  <a:pt x="9594" y="13168"/>
                  <a:pt x="9594" y="13168"/>
                </a:cubicBezTo>
                <a:close/>
                <a:moveTo>
                  <a:pt x="9766" y="13168"/>
                </a:moveTo>
                <a:lnTo>
                  <a:pt x="9770" y="13164"/>
                </a:lnTo>
                <a:lnTo>
                  <a:pt x="9766" y="13168"/>
                </a:lnTo>
                <a:lnTo>
                  <a:pt x="9766" y="13168"/>
                </a:lnTo>
                <a:close/>
                <a:moveTo>
                  <a:pt x="8910" y="13171"/>
                </a:moveTo>
                <a:cubicBezTo>
                  <a:pt x="8910" y="13177"/>
                  <a:pt x="8910" y="13184"/>
                  <a:pt x="8910" y="13190"/>
                </a:cubicBezTo>
                <a:cubicBezTo>
                  <a:pt x="8910" y="13190"/>
                  <a:pt x="8915" y="13190"/>
                  <a:pt x="8915" y="13190"/>
                </a:cubicBezTo>
                <a:cubicBezTo>
                  <a:pt x="8910" y="13184"/>
                  <a:pt x="8910" y="13177"/>
                  <a:pt x="8910" y="13171"/>
                </a:cubicBezTo>
                <a:lnTo>
                  <a:pt x="8910" y="13171"/>
                </a:lnTo>
                <a:close/>
                <a:moveTo>
                  <a:pt x="9590" y="13190"/>
                </a:moveTo>
                <a:cubicBezTo>
                  <a:pt x="9590" y="13180"/>
                  <a:pt x="9594" y="13171"/>
                  <a:pt x="9594" y="13164"/>
                </a:cubicBezTo>
                <a:cubicBezTo>
                  <a:pt x="9594" y="13164"/>
                  <a:pt x="9594" y="13164"/>
                  <a:pt x="9594" y="13164"/>
                </a:cubicBezTo>
                <a:cubicBezTo>
                  <a:pt x="9590" y="13171"/>
                  <a:pt x="9590" y="13174"/>
                  <a:pt x="9585" y="13180"/>
                </a:cubicBezTo>
                <a:cubicBezTo>
                  <a:pt x="9585" y="13187"/>
                  <a:pt x="9590" y="13187"/>
                  <a:pt x="9590" y="13190"/>
                </a:cubicBezTo>
                <a:cubicBezTo>
                  <a:pt x="9590" y="13190"/>
                  <a:pt x="9590" y="13190"/>
                  <a:pt x="9590" y="13190"/>
                </a:cubicBezTo>
                <a:close/>
                <a:moveTo>
                  <a:pt x="9766" y="13168"/>
                </a:moveTo>
                <a:cubicBezTo>
                  <a:pt x="9766" y="13168"/>
                  <a:pt x="9762" y="13171"/>
                  <a:pt x="9766" y="13168"/>
                </a:cubicBezTo>
                <a:lnTo>
                  <a:pt x="9766" y="13168"/>
                </a:lnTo>
                <a:cubicBezTo>
                  <a:pt x="9766" y="13168"/>
                  <a:pt x="9766" y="13168"/>
                  <a:pt x="9766" y="13168"/>
                </a:cubicBezTo>
                <a:close/>
                <a:moveTo>
                  <a:pt x="9198" y="13209"/>
                </a:moveTo>
                <a:lnTo>
                  <a:pt x="9207" y="13206"/>
                </a:lnTo>
                <a:lnTo>
                  <a:pt x="9198" y="13209"/>
                </a:lnTo>
                <a:lnTo>
                  <a:pt x="9198" y="13209"/>
                </a:lnTo>
                <a:close/>
                <a:moveTo>
                  <a:pt x="9590" y="13190"/>
                </a:moveTo>
                <a:cubicBezTo>
                  <a:pt x="9590" y="13190"/>
                  <a:pt x="9585" y="13193"/>
                  <a:pt x="9585" y="13193"/>
                </a:cubicBezTo>
                <a:lnTo>
                  <a:pt x="9590" y="13190"/>
                </a:lnTo>
                <a:cubicBezTo>
                  <a:pt x="9590" y="13190"/>
                  <a:pt x="9590" y="13190"/>
                  <a:pt x="9590" y="13190"/>
                </a:cubicBezTo>
                <a:close/>
                <a:moveTo>
                  <a:pt x="9796" y="13212"/>
                </a:moveTo>
                <a:lnTo>
                  <a:pt x="9800" y="13209"/>
                </a:lnTo>
                <a:lnTo>
                  <a:pt x="9796" y="13212"/>
                </a:lnTo>
                <a:lnTo>
                  <a:pt x="9796" y="13212"/>
                </a:lnTo>
                <a:close/>
                <a:moveTo>
                  <a:pt x="9198" y="13209"/>
                </a:moveTo>
                <a:cubicBezTo>
                  <a:pt x="9203" y="13219"/>
                  <a:pt x="9203" y="13225"/>
                  <a:pt x="9207" y="13235"/>
                </a:cubicBezTo>
                <a:lnTo>
                  <a:pt x="9207" y="13235"/>
                </a:lnTo>
                <a:cubicBezTo>
                  <a:pt x="9207" y="13225"/>
                  <a:pt x="9203" y="13216"/>
                  <a:pt x="9198" y="13209"/>
                </a:cubicBezTo>
                <a:cubicBezTo>
                  <a:pt x="9198" y="13209"/>
                  <a:pt x="9198" y="13209"/>
                  <a:pt x="9198" y="13209"/>
                </a:cubicBezTo>
                <a:close/>
                <a:moveTo>
                  <a:pt x="9353" y="13212"/>
                </a:moveTo>
                <a:cubicBezTo>
                  <a:pt x="9353" y="13212"/>
                  <a:pt x="9349" y="13216"/>
                  <a:pt x="9349" y="13216"/>
                </a:cubicBezTo>
                <a:lnTo>
                  <a:pt x="9353" y="13212"/>
                </a:lnTo>
                <a:cubicBezTo>
                  <a:pt x="9353" y="13212"/>
                  <a:pt x="9353" y="13212"/>
                  <a:pt x="9353" y="13212"/>
                </a:cubicBezTo>
                <a:close/>
                <a:moveTo>
                  <a:pt x="9383" y="13212"/>
                </a:moveTo>
                <a:cubicBezTo>
                  <a:pt x="9383" y="13212"/>
                  <a:pt x="9388" y="13216"/>
                  <a:pt x="9388" y="13216"/>
                </a:cubicBezTo>
                <a:lnTo>
                  <a:pt x="9383" y="13212"/>
                </a:lnTo>
                <a:cubicBezTo>
                  <a:pt x="9383" y="13212"/>
                  <a:pt x="9383" y="13212"/>
                  <a:pt x="9383" y="13212"/>
                </a:cubicBezTo>
                <a:close/>
                <a:moveTo>
                  <a:pt x="9796" y="13212"/>
                </a:moveTo>
                <a:lnTo>
                  <a:pt x="9792" y="13216"/>
                </a:lnTo>
                <a:cubicBezTo>
                  <a:pt x="9792" y="13216"/>
                  <a:pt x="9796" y="13212"/>
                  <a:pt x="9796" y="13212"/>
                </a:cubicBezTo>
                <a:cubicBezTo>
                  <a:pt x="9796" y="13212"/>
                  <a:pt x="9796" y="13212"/>
                  <a:pt x="9796" y="13212"/>
                </a:cubicBezTo>
                <a:close/>
                <a:moveTo>
                  <a:pt x="9211" y="13232"/>
                </a:moveTo>
                <a:cubicBezTo>
                  <a:pt x="9211" y="13241"/>
                  <a:pt x="9207" y="13251"/>
                  <a:pt x="9207" y="13257"/>
                </a:cubicBezTo>
                <a:lnTo>
                  <a:pt x="9207" y="13257"/>
                </a:lnTo>
                <a:cubicBezTo>
                  <a:pt x="9216" y="13257"/>
                  <a:pt x="9224" y="13257"/>
                  <a:pt x="9233" y="13261"/>
                </a:cubicBezTo>
                <a:cubicBezTo>
                  <a:pt x="9233" y="13261"/>
                  <a:pt x="9229" y="13261"/>
                  <a:pt x="9229" y="13261"/>
                </a:cubicBezTo>
                <a:cubicBezTo>
                  <a:pt x="9220" y="13251"/>
                  <a:pt x="9216" y="13241"/>
                  <a:pt x="9211" y="13232"/>
                </a:cubicBezTo>
                <a:cubicBezTo>
                  <a:pt x="9207" y="13232"/>
                  <a:pt x="9211" y="13232"/>
                  <a:pt x="9211" y="13232"/>
                </a:cubicBezTo>
                <a:close/>
                <a:moveTo>
                  <a:pt x="9272" y="13261"/>
                </a:moveTo>
                <a:cubicBezTo>
                  <a:pt x="9280" y="13261"/>
                  <a:pt x="9289" y="13261"/>
                  <a:pt x="9293" y="13254"/>
                </a:cubicBezTo>
                <a:lnTo>
                  <a:pt x="9293" y="13254"/>
                </a:lnTo>
                <a:cubicBezTo>
                  <a:pt x="9284" y="13254"/>
                  <a:pt x="9276" y="13257"/>
                  <a:pt x="9272" y="13261"/>
                </a:cubicBezTo>
                <a:lnTo>
                  <a:pt x="9272" y="13261"/>
                </a:lnTo>
                <a:close/>
                <a:moveTo>
                  <a:pt x="9117" y="13257"/>
                </a:moveTo>
                <a:cubicBezTo>
                  <a:pt x="9108" y="13257"/>
                  <a:pt x="9095" y="13257"/>
                  <a:pt x="9087" y="13257"/>
                </a:cubicBezTo>
                <a:cubicBezTo>
                  <a:pt x="9087" y="13257"/>
                  <a:pt x="9087" y="13257"/>
                  <a:pt x="9087" y="13257"/>
                </a:cubicBezTo>
                <a:cubicBezTo>
                  <a:pt x="9095" y="13257"/>
                  <a:pt x="9108" y="13257"/>
                  <a:pt x="9117" y="13257"/>
                </a:cubicBezTo>
                <a:lnTo>
                  <a:pt x="9117" y="13257"/>
                </a:lnTo>
                <a:close/>
                <a:moveTo>
                  <a:pt x="9207" y="13257"/>
                </a:moveTo>
                <a:lnTo>
                  <a:pt x="9203" y="13261"/>
                </a:lnTo>
                <a:cubicBezTo>
                  <a:pt x="9203" y="13261"/>
                  <a:pt x="9207" y="13257"/>
                  <a:pt x="9207" y="13257"/>
                </a:cubicBezTo>
                <a:cubicBezTo>
                  <a:pt x="9207" y="13257"/>
                  <a:pt x="9207" y="13257"/>
                  <a:pt x="9207" y="13257"/>
                </a:cubicBezTo>
                <a:close/>
                <a:moveTo>
                  <a:pt x="9272" y="13261"/>
                </a:moveTo>
                <a:cubicBezTo>
                  <a:pt x="9259" y="13261"/>
                  <a:pt x="9246" y="13261"/>
                  <a:pt x="9233" y="13261"/>
                </a:cubicBezTo>
                <a:cubicBezTo>
                  <a:pt x="9233" y="13261"/>
                  <a:pt x="9229" y="13261"/>
                  <a:pt x="9229" y="13261"/>
                </a:cubicBezTo>
                <a:cubicBezTo>
                  <a:pt x="9241" y="13261"/>
                  <a:pt x="9259" y="13261"/>
                  <a:pt x="9272" y="13261"/>
                </a:cubicBezTo>
                <a:cubicBezTo>
                  <a:pt x="9272" y="13261"/>
                  <a:pt x="9272" y="13261"/>
                  <a:pt x="9272" y="13261"/>
                </a:cubicBezTo>
                <a:close/>
                <a:moveTo>
                  <a:pt x="9293" y="13257"/>
                </a:moveTo>
                <a:cubicBezTo>
                  <a:pt x="9302" y="13267"/>
                  <a:pt x="9310" y="13277"/>
                  <a:pt x="9315" y="13283"/>
                </a:cubicBezTo>
                <a:cubicBezTo>
                  <a:pt x="9315" y="13283"/>
                  <a:pt x="9319" y="13283"/>
                  <a:pt x="9319" y="13283"/>
                </a:cubicBezTo>
                <a:cubicBezTo>
                  <a:pt x="9310" y="13273"/>
                  <a:pt x="9302" y="13264"/>
                  <a:pt x="9293" y="13257"/>
                </a:cubicBezTo>
                <a:cubicBezTo>
                  <a:pt x="9293" y="13254"/>
                  <a:pt x="9293" y="13257"/>
                  <a:pt x="9293" y="13257"/>
                </a:cubicBezTo>
                <a:close/>
                <a:moveTo>
                  <a:pt x="9362" y="13283"/>
                </a:moveTo>
                <a:lnTo>
                  <a:pt x="9362" y="13280"/>
                </a:lnTo>
                <a:lnTo>
                  <a:pt x="9362" y="13283"/>
                </a:lnTo>
                <a:lnTo>
                  <a:pt x="9362" y="13283"/>
                </a:lnTo>
                <a:close/>
                <a:moveTo>
                  <a:pt x="9912" y="13257"/>
                </a:moveTo>
                <a:cubicBezTo>
                  <a:pt x="9912" y="13257"/>
                  <a:pt x="9912" y="13254"/>
                  <a:pt x="9912" y="13257"/>
                </a:cubicBezTo>
                <a:cubicBezTo>
                  <a:pt x="9912" y="13254"/>
                  <a:pt x="9912" y="13257"/>
                  <a:pt x="9912" y="13257"/>
                </a:cubicBezTo>
                <a:close/>
                <a:moveTo>
                  <a:pt x="9057" y="13302"/>
                </a:moveTo>
                <a:cubicBezTo>
                  <a:pt x="9057" y="13302"/>
                  <a:pt x="9061" y="13302"/>
                  <a:pt x="9057" y="13302"/>
                </a:cubicBezTo>
                <a:cubicBezTo>
                  <a:pt x="9061" y="13302"/>
                  <a:pt x="9057" y="13302"/>
                  <a:pt x="9057" y="13302"/>
                </a:cubicBezTo>
                <a:close/>
                <a:moveTo>
                  <a:pt x="9358" y="13283"/>
                </a:moveTo>
                <a:cubicBezTo>
                  <a:pt x="9345" y="13283"/>
                  <a:pt x="9332" y="13283"/>
                  <a:pt x="9319" y="13283"/>
                </a:cubicBezTo>
                <a:cubicBezTo>
                  <a:pt x="9319" y="13283"/>
                  <a:pt x="9315" y="13283"/>
                  <a:pt x="9315" y="13283"/>
                </a:cubicBezTo>
                <a:cubicBezTo>
                  <a:pt x="9332" y="13283"/>
                  <a:pt x="9345" y="13283"/>
                  <a:pt x="9358" y="13283"/>
                </a:cubicBezTo>
                <a:cubicBezTo>
                  <a:pt x="9362" y="13283"/>
                  <a:pt x="9358" y="13283"/>
                  <a:pt x="9358" y="13283"/>
                </a:cubicBezTo>
                <a:close/>
                <a:moveTo>
                  <a:pt x="9968" y="13273"/>
                </a:moveTo>
                <a:cubicBezTo>
                  <a:pt x="9972" y="13283"/>
                  <a:pt x="9972" y="13289"/>
                  <a:pt x="9977" y="13299"/>
                </a:cubicBezTo>
                <a:cubicBezTo>
                  <a:pt x="9977" y="13299"/>
                  <a:pt x="9977" y="13299"/>
                  <a:pt x="9977" y="13299"/>
                </a:cubicBezTo>
                <a:cubicBezTo>
                  <a:pt x="9972" y="13289"/>
                  <a:pt x="9972" y="13283"/>
                  <a:pt x="9968" y="13273"/>
                </a:cubicBezTo>
                <a:cubicBezTo>
                  <a:pt x="9968" y="13277"/>
                  <a:pt x="9968" y="13273"/>
                  <a:pt x="9968" y="13273"/>
                </a:cubicBezTo>
                <a:close/>
                <a:moveTo>
                  <a:pt x="9977" y="13299"/>
                </a:moveTo>
                <a:cubicBezTo>
                  <a:pt x="9977" y="13306"/>
                  <a:pt x="9977" y="13315"/>
                  <a:pt x="9977" y="13322"/>
                </a:cubicBezTo>
                <a:lnTo>
                  <a:pt x="9977" y="13322"/>
                </a:lnTo>
                <a:cubicBezTo>
                  <a:pt x="9977" y="13315"/>
                  <a:pt x="9977" y="13306"/>
                  <a:pt x="9977" y="13299"/>
                </a:cubicBezTo>
                <a:cubicBezTo>
                  <a:pt x="9977" y="13299"/>
                  <a:pt x="9977" y="13299"/>
                  <a:pt x="9977" y="13299"/>
                </a:cubicBezTo>
                <a:close/>
                <a:moveTo>
                  <a:pt x="9014" y="13338"/>
                </a:moveTo>
                <a:lnTo>
                  <a:pt x="9014" y="13331"/>
                </a:lnTo>
                <a:lnTo>
                  <a:pt x="9005" y="13334"/>
                </a:lnTo>
                <a:lnTo>
                  <a:pt x="9014" y="13338"/>
                </a:lnTo>
                <a:close/>
                <a:moveTo>
                  <a:pt x="9469" y="13344"/>
                </a:moveTo>
                <a:lnTo>
                  <a:pt x="9456" y="13341"/>
                </a:lnTo>
                <a:lnTo>
                  <a:pt x="9444" y="13344"/>
                </a:lnTo>
                <a:lnTo>
                  <a:pt x="9444" y="13344"/>
                </a:lnTo>
                <a:cubicBezTo>
                  <a:pt x="9452" y="13344"/>
                  <a:pt x="9461" y="13344"/>
                  <a:pt x="9469" y="13344"/>
                </a:cubicBezTo>
                <a:lnTo>
                  <a:pt x="9469" y="13344"/>
                </a:lnTo>
                <a:close/>
                <a:moveTo>
                  <a:pt x="9972" y="13325"/>
                </a:moveTo>
                <a:lnTo>
                  <a:pt x="9972" y="13325"/>
                </a:lnTo>
                <a:cubicBezTo>
                  <a:pt x="9972" y="13325"/>
                  <a:pt x="9977" y="13325"/>
                  <a:pt x="9972" y="13325"/>
                </a:cubicBezTo>
                <a:cubicBezTo>
                  <a:pt x="9977" y="13325"/>
                  <a:pt x="9972" y="13325"/>
                  <a:pt x="9972" y="13325"/>
                </a:cubicBezTo>
                <a:close/>
                <a:moveTo>
                  <a:pt x="9069" y="13357"/>
                </a:moveTo>
                <a:lnTo>
                  <a:pt x="9078" y="13357"/>
                </a:lnTo>
                <a:lnTo>
                  <a:pt x="9074" y="13350"/>
                </a:lnTo>
                <a:lnTo>
                  <a:pt x="9069" y="13357"/>
                </a:lnTo>
                <a:close/>
                <a:moveTo>
                  <a:pt x="9439" y="13344"/>
                </a:moveTo>
                <a:cubicBezTo>
                  <a:pt x="9439" y="13344"/>
                  <a:pt x="9435" y="13347"/>
                  <a:pt x="9435" y="13347"/>
                </a:cubicBezTo>
                <a:lnTo>
                  <a:pt x="9439" y="13344"/>
                </a:lnTo>
                <a:cubicBezTo>
                  <a:pt x="9444" y="13344"/>
                  <a:pt x="9439" y="13344"/>
                  <a:pt x="9439" y="13344"/>
                </a:cubicBezTo>
                <a:close/>
                <a:moveTo>
                  <a:pt x="9469" y="13344"/>
                </a:moveTo>
                <a:lnTo>
                  <a:pt x="9469" y="13344"/>
                </a:lnTo>
                <a:cubicBezTo>
                  <a:pt x="9474" y="13347"/>
                  <a:pt x="9469" y="13344"/>
                  <a:pt x="9469" y="13344"/>
                </a:cubicBezTo>
                <a:cubicBezTo>
                  <a:pt x="9469" y="13344"/>
                  <a:pt x="9469" y="13344"/>
                  <a:pt x="9469" y="13344"/>
                </a:cubicBezTo>
                <a:close/>
                <a:moveTo>
                  <a:pt x="9177" y="13392"/>
                </a:moveTo>
                <a:lnTo>
                  <a:pt x="9181" y="13389"/>
                </a:lnTo>
                <a:cubicBezTo>
                  <a:pt x="9177" y="13389"/>
                  <a:pt x="9177" y="13392"/>
                  <a:pt x="9177" y="13392"/>
                </a:cubicBezTo>
                <a:cubicBezTo>
                  <a:pt x="9177" y="13392"/>
                  <a:pt x="9177" y="13392"/>
                  <a:pt x="9177" y="13392"/>
                </a:cubicBezTo>
                <a:close/>
                <a:moveTo>
                  <a:pt x="9942" y="13389"/>
                </a:moveTo>
                <a:lnTo>
                  <a:pt x="9947" y="13386"/>
                </a:lnTo>
                <a:lnTo>
                  <a:pt x="9942" y="13389"/>
                </a:lnTo>
                <a:lnTo>
                  <a:pt x="9942" y="13389"/>
                </a:lnTo>
                <a:close/>
                <a:moveTo>
                  <a:pt x="18483" y="5237"/>
                </a:moveTo>
                <a:cubicBezTo>
                  <a:pt x="18483" y="5234"/>
                  <a:pt x="18487" y="5230"/>
                  <a:pt x="18487" y="5227"/>
                </a:cubicBezTo>
                <a:cubicBezTo>
                  <a:pt x="18483" y="5227"/>
                  <a:pt x="18483" y="5230"/>
                  <a:pt x="18483" y="5237"/>
                </a:cubicBezTo>
                <a:cubicBezTo>
                  <a:pt x="18478" y="5234"/>
                  <a:pt x="18483" y="5237"/>
                  <a:pt x="18483" y="5237"/>
                </a:cubicBezTo>
                <a:close/>
                <a:moveTo>
                  <a:pt x="9117" y="13389"/>
                </a:moveTo>
                <a:cubicBezTo>
                  <a:pt x="9117" y="13389"/>
                  <a:pt x="9117" y="13389"/>
                  <a:pt x="9117" y="13389"/>
                </a:cubicBezTo>
                <a:cubicBezTo>
                  <a:pt x="9117" y="13389"/>
                  <a:pt x="9117" y="13389"/>
                  <a:pt x="9117" y="13389"/>
                </a:cubicBezTo>
                <a:close/>
                <a:moveTo>
                  <a:pt x="9942" y="13389"/>
                </a:moveTo>
                <a:lnTo>
                  <a:pt x="9938" y="13392"/>
                </a:lnTo>
                <a:cubicBezTo>
                  <a:pt x="9942" y="13392"/>
                  <a:pt x="9942" y="13389"/>
                  <a:pt x="9942" y="13389"/>
                </a:cubicBezTo>
                <a:cubicBezTo>
                  <a:pt x="9942" y="13389"/>
                  <a:pt x="9942" y="13389"/>
                  <a:pt x="9942" y="13389"/>
                </a:cubicBezTo>
                <a:close/>
                <a:moveTo>
                  <a:pt x="9439" y="13434"/>
                </a:moveTo>
                <a:lnTo>
                  <a:pt x="9435" y="13431"/>
                </a:lnTo>
                <a:lnTo>
                  <a:pt x="9439" y="13434"/>
                </a:lnTo>
                <a:lnTo>
                  <a:pt x="9439" y="13434"/>
                </a:lnTo>
                <a:close/>
                <a:moveTo>
                  <a:pt x="9796" y="13434"/>
                </a:moveTo>
                <a:lnTo>
                  <a:pt x="9800" y="13431"/>
                </a:lnTo>
                <a:lnTo>
                  <a:pt x="9796" y="13434"/>
                </a:lnTo>
                <a:lnTo>
                  <a:pt x="9796" y="13434"/>
                </a:lnTo>
                <a:close/>
                <a:moveTo>
                  <a:pt x="9886" y="13434"/>
                </a:moveTo>
                <a:lnTo>
                  <a:pt x="9886" y="13434"/>
                </a:lnTo>
                <a:lnTo>
                  <a:pt x="9886" y="13434"/>
                </a:lnTo>
                <a:close/>
                <a:moveTo>
                  <a:pt x="9439" y="13434"/>
                </a:moveTo>
                <a:lnTo>
                  <a:pt x="9444" y="13437"/>
                </a:lnTo>
                <a:cubicBezTo>
                  <a:pt x="9444" y="13437"/>
                  <a:pt x="9439" y="13434"/>
                  <a:pt x="9439" y="13434"/>
                </a:cubicBezTo>
                <a:cubicBezTo>
                  <a:pt x="9439" y="13434"/>
                  <a:pt x="9439" y="13434"/>
                  <a:pt x="9439" y="13434"/>
                </a:cubicBezTo>
                <a:close/>
                <a:moveTo>
                  <a:pt x="9796" y="13434"/>
                </a:moveTo>
                <a:lnTo>
                  <a:pt x="9796" y="13434"/>
                </a:lnTo>
                <a:cubicBezTo>
                  <a:pt x="9792" y="13437"/>
                  <a:pt x="9796" y="13434"/>
                  <a:pt x="9796" y="13434"/>
                </a:cubicBezTo>
                <a:cubicBezTo>
                  <a:pt x="9796" y="13434"/>
                  <a:pt x="9796" y="13434"/>
                  <a:pt x="9796" y="13434"/>
                </a:cubicBezTo>
                <a:close/>
                <a:moveTo>
                  <a:pt x="9882" y="13434"/>
                </a:moveTo>
                <a:lnTo>
                  <a:pt x="9886" y="13437"/>
                </a:lnTo>
                <a:cubicBezTo>
                  <a:pt x="9886" y="13437"/>
                  <a:pt x="9886" y="13434"/>
                  <a:pt x="9882" y="13434"/>
                </a:cubicBezTo>
                <a:cubicBezTo>
                  <a:pt x="9886" y="13434"/>
                  <a:pt x="9882" y="13434"/>
                  <a:pt x="9882" y="13434"/>
                </a:cubicBezTo>
                <a:close/>
                <a:moveTo>
                  <a:pt x="9207" y="13479"/>
                </a:moveTo>
                <a:cubicBezTo>
                  <a:pt x="9216" y="13479"/>
                  <a:pt x="9229" y="13479"/>
                  <a:pt x="9237" y="13479"/>
                </a:cubicBezTo>
                <a:cubicBezTo>
                  <a:pt x="9237" y="13479"/>
                  <a:pt x="9237" y="13479"/>
                  <a:pt x="9237" y="13479"/>
                </a:cubicBezTo>
                <a:cubicBezTo>
                  <a:pt x="9224" y="13479"/>
                  <a:pt x="9216" y="13479"/>
                  <a:pt x="9207" y="13479"/>
                </a:cubicBezTo>
                <a:lnTo>
                  <a:pt x="9207" y="13479"/>
                </a:lnTo>
                <a:close/>
                <a:moveTo>
                  <a:pt x="9392" y="13482"/>
                </a:moveTo>
                <a:lnTo>
                  <a:pt x="9392" y="13479"/>
                </a:lnTo>
                <a:lnTo>
                  <a:pt x="9392" y="13482"/>
                </a:lnTo>
                <a:lnTo>
                  <a:pt x="9392" y="13482"/>
                </a:lnTo>
                <a:close/>
                <a:moveTo>
                  <a:pt x="9856" y="13479"/>
                </a:moveTo>
                <a:lnTo>
                  <a:pt x="9852" y="13476"/>
                </a:lnTo>
                <a:lnTo>
                  <a:pt x="9856" y="13479"/>
                </a:lnTo>
                <a:lnTo>
                  <a:pt x="9856" y="13479"/>
                </a:lnTo>
                <a:close/>
                <a:moveTo>
                  <a:pt x="10089" y="13453"/>
                </a:moveTo>
                <a:cubicBezTo>
                  <a:pt x="10089" y="13456"/>
                  <a:pt x="10084" y="13460"/>
                  <a:pt x="10084" y="13463"/>
                </a:cubicBezTo>
                <a:cubicBezTo>
                  <a:pt x="10089" y="13466"/>
                  <a:pt x="10093" y="13472"/>
                  <a:pt x="10097" y="13476"/>
                </a:cubicBezTo>
                <a:lnTo>
                  <a:pt x="10097" y="13476"/>
                </a:lnTo>
                <a:cubicBezTo>
                  <a:pt x="10093" y="13466"/>
                  <a:pt x="10089" y="13460"/>
                  <a:pt x="10089" y="13453"/>
                </a:cubicBezTo>
                <a:cubicBezTo>
                  <a:pt x="10089" y="13453"/>
                  <a:pt x="10089" y="13453"/>
                  <a:pt x="10089" y="13453"/>
                </a:cubicBezTo>
                <a:close/>
                <a:moveTo>
                  <a:pt x="10209" y="13453"/>
                </a:moveTo>
                <a:cubicBezTo>
                  <a:pt x="10209" y="13456"/>
                  <a:pt x="10209" y="13460"/>
                  <a:pt x="10209" y="13460"/>
                </a:cubicBezTo>
                <a:cubicBezTo>
                  <a:pt x="10209" y="13460"/>
                  <a:pt x="10209" y="13456"/>
                  <a:pt x="10209" y="13453"/>
                </a:cubicBezTo>
                <a:cubicBezTo>
                  <a:pt x="10209" y="13456"/>
                  <a:pt x="10209" y="13453"/>
                  <a:pt x="10209" y="13453"/>
                </a:cubicBezTo>
                <a:close/>
                <a:moveTo>
                  <a:pt x="9207" y="13501"/>
                </a:moveTo>
                <a:cubicBezTo>
                  <a:pt x="9207" y="13495"/>
                  <a:pt x="9207" y="13485"/>
                  <a:pt x="9207" y="13479"/>
                </a:cubicBezTo>
                <a:cubicBezTo>
                  <a:pt x="9207" y="13479"/>
                  <a:pt x="9207" y="13479"/>
                  <a:pt x="9207" y="13479"/>
                </a:cubicBezTo>
                <a:cubicBezTo>
                  <a:pt x="9203" y="13485"/>
                  <a:pt x="9203" y="13492"/>
                  <a:pt x="9207" y="13501"/>
                </a:cubicBezTo>
                <a:lnTo>
                  <a:pt x="9207" y="13501"/>
                </a:lnTo>
                <a:close/>
                <a:moveTo>
                  <a:pt x="9323" y="13479"/>
                </a:moveTo>
                <a:lnTo>
                  <a:pt x="9319" y="13482"/>
                </a:lnTo>
                <a:cubicBezTo>
                  <a:pt x="9319" y="13482"/>
                  <a:pt x="9323" y="13479"/>
                  <a:pt x="9323" y="13479"/>
                </a:cubicBezTo>
                <a:cubicBezTo>
                  <a:pt x="9323" y="13479"/>
                  <a:pt x="9323" y="13479"/>
                  <a:pt x="9323" y="13479"/>
                </a:cubicBezTo>
                <a:close/>
                <a:moveTo>
                  <a:pt x="9392" y="13482"/>
                </a:moveTo>
                <a:cubicBezTo>
                  <a:pt x="9379" y="13482"/>
                  <a:pt x="9362" y="13482"/>
                  <a:pt x="9349" y="13482"/>
                </a:cubicBezTo>
                <a:cubicBezTo>
                  <a:pt x="9349" y="13482"/>
                  <a:pt x="9353" y="13482"/>
                  <a:pt x="9353" y="13482"/>
                </a:cubicBezTo>
                <a:cubicBezTo>
                  <a:pt x="9362" y="13482"/>
                  <a:pt x="9375" y="13482"/>
                  <a:pt x="9392" y="13482"/>
                </a:cubicBezTo>
                <a:cubicBezTo>
                  <a:pt x="9388" y="13482"/>
                  <a:pt x="9392" y="13482"/>
                  <a:pt x="9392" y="13482"/>
                </a:cubicBezTo>
                <a:close/>
                <a:moveTo>
                  <a:pt x="9856" y="13479"/>
                </a:moveTo>
                <a:lnTo>
                  <a:pt x="9861" y="13482"/>
                </a:lnTo>
                <a:cubicBezTo>
                  <a:pt x="9861" y="13482"/>
                  <a:pt x="9856" y="13479"/>
                  <a:pt x="9856" y="13479"/>
                </a:cubicBezTo>
                <a:cubicBezTo>
                  <a:pt x="9856" y="13479"/>
                  <a:pt x="9856" y="13479"/>
                  <a:pt x="9856" y="13479"/>
                </a:cubicBezTo>
                <a:close/>
                <a:moveTo>
                  <a:pt x="10097" y="13472"/>
                </a:moveTo>
                <a:cubicBezTo>
                  <a:pt x="10097" y="13482"/>
                  <a:pt x="10093" y="13488"/>
                  <a:pt x="10093" y="13498"/>
                </a:cubicBezTo>
                <a:lnTo>
                  <a:pt x="10093" y="13498"/>
                </a:lnTo>
                <a:lnTo>
                  <a:pt x="10106" y="13498"/>
                </a:lnTo>
                <a:lnTo>
                  <a:pt x="10119" y="13501"/>
                </a:lnTo>
                <a:lnTo>
                  <a:pt x="10119" y="13501"/>
                </a:lnTo>
                <a:cubicBezTo>
                  <a:pt x="10110" y="13492"/>
                  <a:pt x="10101" y="13482"/>
                  <a:pt x="10097" y="13472"/>
                </a:cubicBezTo>
                <a:cubicBezTo>
                  <a:pt x="10093" y="13476"/>
                  <a:pt x="10097" y="13472"/>
                  <a:pt x="10097" y="13472"/>
                </a:cubicBezTo>
                <a:close/>
                <a:moveTo>
                  <a:pt x="10093" y="13498"/>
                </a:moveTo>
                <a:lnTo>
                  <a:pt x="10089" y="13501"/>
                </a:lnTo>
                <a:cubicBezTo>
                  <a:pt x="10089" y="13501"/>
                  <a:pt x="10093" y="13501"/>
                  <a:pt x="10093" y="13498"/>
                </a:cubicBezTo>
                <a:cubicBezTo>
                  <a:pt x="10093" y="13501"/>
                  <a:pt x="10093" y="13498"/>
                  <a:pt x="10093" y="13498"/>
                </a:cubicBezTo>
                <a:close/>
                <a:moveTo>
                  <a:pt x="10119" y="13501"/>
                </a:moveTo>
                <a:cubicBezTo>
                  <a:pt x="10119" y="13501"/>
                  <a:pt x="10123" y="13505"/>
                  <a:pt x="10119" y="13501"/>
                </a:cubicBezTo>
                <a:lnTo>
                  <a:pt x="10119" y="13501"/>
                </a:lnTo>
                <a:cubicBezTo>
                  <a:pt x="10119" y="13501"/>
                  <a:pt x="10119" y="13501"/>
                  <a:pt x="10119" y="13501"/>
                </a:cubicBezTo>
                <a:close/>
                <a:moveTo>
                  <a:pt x="9263" y="13521"/>
                </a:moveTo>
                <a:lnTo>
                  <a:pt x="9263" y="13521"/>
                </a:lnTo>
                <a:cubicBezTo>
                  <a:pt x="9267" y="13524"/>
                  <a:pt x="9263" y="13521"/>
                  <a:pt x="9263" y="13521"/>
                </a:cubicBezTo>
                <a:cubicBezTo>
                  <a:pt x="9263" y="13521"/>
                  <a:pt x="9263" y="13521"/>
                  <a:pt x="9263" y="13521"/>
                </a:cubicBezTo>
                <a:close/>
                <a:moveTo>
                  <a:pt x="9938" y="13540"/>
                </a:moveTo>
                <a:lnTo>
                  <a:pt x="9947" y="13537"/>
                </a:lnTo>
                <a:lnTo>
                  <a:pt x="9938" y="13540"/>
                </a:lnTo>
                <a:lnTo>
                  <a:pt x="9938" y="13540"/>
                </a:lnTo>
                <a:close/>
                <a:moveTo>
                  <a:pt x="10299" y="13521"/>
                </a:moveTo>
                <a:cubicBezTo>
                  <a:pt x="10291" y="13521"/>
                  <a:pt x="10278" y="13521"/>
                  <a:pt x="10269" y="13521"/>
                </a:cubicBezTo>
                <a:cubicBezTo>
                  <a:pt x="10269" y="13521"/>
                  <a:pt x="10269" y="13524"/>
                  <a:pt x="10269" y="13524"/>
                </a:cubicBezTo>
                <a:cubicBezTo>
                  <a:pt x="10278" y="13524"/>
                  <a:pt x="10291" y="13524"/>
                  <a:pt x="10299" y="13521"/>
                </a:cubicBezTo>
                <a:lnTo>
                  <a:pt x="10299" y="13521"/>
                </a:lnTo>
                <a:close/>
                <a:moveTo>
                  <a:pt x="9117" y="13569"/>
                </a:moveTo>
                <a:cubicBezTo>
                  <a:pt x="9108" y="13562"/>
                  <a:pt x="9095" y="13553"/>
                  <a:pt x="9087" y="13546"/>
                </a:cubicBezTo>
                <a:cubicBezTo>
                  <a:pt x="9087" y="13546"/>
                  <a:pt x="9087" y="13543"/>
                  <a:pt x="9087" y="13543"/>
                </a:cubicBezTo>
                <a:cubicBezTo>
                  <a:pt x="9087" y="13553"/>
                  <a:pt x="9087" y="13559"/>
                  <a:pt x="9087" y="13569"/>
                </a:cubicBezTo>
                <a:cubicBezTo>
                  <a:pt x="9087" y="13569"/>
                  <a:pt x="9087" y="13565"/>
                  <a:pt x="9087" y="13565"/>
                </a:cubicBezTo>
                <a:cubicBezTo>
                  <a:pt x="9095" y="13565"/>
                  <a:pt x="9108" y="13565"/>
                  <a:pt x="9117" y="13569"/>
                </a:cubicBezTo>
                <a:cubicBezTo>
                  <a:pt x="9117" y="13565"/>
                  <a:pt x="9117" y="13569"/>
                  <a:pt x="9117" y="13569"/>
                </a:cubicBezTo>
                <a:close/>
                <a:moveTo>
                  <a:pt x="9211" y="13569"/>
                </a:moveTo>
                <a:cubicBezTo>
                  <a:pt x="9220" y="13565"/>
                  <a:pt x="9229" y="13565"/>
                  <a:pt x="9237" y="13562"/>
                </a:cubicBezTo>
                <a:cubicBezTo>
                  <a:pt x="9237" y="13562"/>
                  <a:pt x="9237" y="13562"/>
                  <a:pt x="9237" y="13562"/>
                </a:cubicBezTo>
                <a:cubicBezTo>
                  <a:pt x="9224" y="13559"/>
                  <a:pt x="9216" y="13562"/>
                  <a:pt x="9211" y="13569"/>
                </a:cubicBezTo>
                <a:lnTo>
                  <a:pt x="9211" y="13569"/>
                </a:lnTo>
                <a:close/>
                <a:moveTo>
                  <a:pt x="9383" y="13565"/>
                </a:moveTo>
                <a:lnTo>
                  <a:pt x="9383" y="13565"/>
                </a:lnTo>
                <a:lnTo>
                  <a:pt x="9383" y="13565"/>
                </a:lnTo>
                <a:lnTo>
                  <a:pt x="9383" y="13565"/>
                </a:lnTo>
                <a:close/>
                <a:moveTo>
                  <a:pt x="9499" y="13565"/>
                </a:moveTo>
                <a:lnTo>
                  <a:pt x="9499" y="13565"/>
                </a:lnTo>
                <a:lnTo>
                  <a:pt x="9499" y="13565"/>
                </a:lnTo>
                <a:close/>
                <a:moveTo>
                  <a:pt x="9938" y="13540"/>
                </a:moveTo>
                <a:cubicBezTo>
                  <a:pt x="9938" y="13549"/>
                  <a:pt x="9942" y="13556"/>
                  <a:pt x="9942" y="13565"/>
                </a:cubicBezTo>
                <a:lnTo>
                  <a:pt x="9942" y="13565"/>
                </a:lnTo>
                <a:cubicBezTo>
                  <a:pt x="9942" y="13556"/>
                  <a:pt x="9942" y="13549"/>
                  <a:pt x="9938" y="13540"/>
                </a:cubicBezTo>
                <a:cubicBezTo>
                  <a:pt x="9938" y="13540"/>
                  <a:pt x="9938" y="13540"/>
                  <a:pt x="9938" y="13540"/>
                </a:cubicBezTo>
                <a:close/>
                <a:moveTo>
                  <a:pt x="9147" y="13565"/>
                </a:moveTo>
                <a:cubicBezTo>
                  <a:pt x="9138" y="13565"/>
                  <a:pt x="9130" y="13565"/>
                  <a:pt x="9117" y="13565"/>
                </a:cubicBezTo>
                <a:cubicBezTo>
                  <a:pt x="9117" y="13565"/>
                  <a:pt x="9117" y="13569"/>
                  <a:pt x="9117" y="13569"/>
                </a:cubicBezTo>
                <a:cubicBezTo>
                  <a:pt x="9125" y="13569"/>
                  <a:pt x="9138" y="13569"/>
                  <a:pt x="9147" y="13565"/>
                </a:cubicBezTo>
                <a:lnTo>
                  <a:pt x="9147" y="13565"/>
                </a:lnTo>
                <a:close/>
                <a:moveTo>
                  <a:pt x="9211" y="13569"/>
                </a:moveTo>
                <a:cubicBezTo>
                  <a:pt x="9198" y="13569"/>
                  <a:pt x="9186" y="13569"/>
                  <a:pt x="9173" y="13569"/>
                </a:cubicBezTo>
                <a:cubicBezTo>
                  <a:pt x="9173" y="13569"/>
                  <a:pt x="9168" y="13569"/>
                  <a:pt x="9168" y="13569"/>
                </a:cubicBezTo>
                <a:cubicBezTo>
                  <a:pt x="9181" y="13569"/>
                  <a:pt x="9198" y="13569"/>
                  <a:pt x="9211" y="13569"/>
                </a:cubicBezTo>
                <a:cubicBezTo>
                  <a:pt x="9211" y="13569"/>
                  <a:pt x="9211" y="13569"/>
                  <a:pt x="9211" y="13569"/>
                </a:cubicBezTo>
                <a:close/>
                <a:moveTo>
                  <a:pt x="9263" y="13588"/>
                </a:moveTo>
                <a:cubicBezTo>
                  <a:pt x="9254" y="13582"/>
                  <a:pt x="9246" y="13572"/>
                  <a:pt x="9233" y="13565"/>
                </a:cubicBezTo>
                <a:cubicBezTo>
                  <a:pt x="9233" y="13565"/>
                  <a:pt x="9233" y="13565"/>
                  <a:pt x="9233" y="13565"/>
                </a:cubicBezTo>
                <a:cubicBezTo>
                  <a:pt x="9246" y="13572"/>
                  <a:pt x="9254" y="13582"/>
                  <a:pt x="9263" y="13588"/>
                </a:cubicBezTo>
                <a:lnTo>
                  <a:pt x="9263" y="13588"/>
                </a:lnTo>
                <a:close/>
                <a:moveTo>
                  <a:pt x="9383" y="13565"/>
                </a:moveTo>
                <a:lnTo>
                  <a:pt x="9383" y="13565"/>
                </a:lnTo>
                <a:cubicBezTo>
                  <a:pt x="9388" y="13569"/>
                  <a:pt x="9383" y="13565"/>
                  <a:pt x="9383" y="13565"/>
                </a:cubicBezTo>
                <a:cubicBezTo>
                  <a:pt x="9383" y="13565"/>
                  <a:pt x="9383" y="13565"/>
                  <a:pt x="9383" y="13565"/>
                </a:cubicBezTo>
                <a:close/>
                <a:moveTo>
                  <a:pt x="9499" y="13565"/>
                </a:moveTo>
                <a:lnTo>
                  <a:pt x="9504" y="13569"/>
                </a:lnTo>
                <a:cubicBezTo>
                  <a:pt x="9504" y="13569"/>
                  <a:pt x="9499" y="13565"/>
                  <a:pt x="9499" y="13565"/>
                </a:cubicBezTo>
                <a:cubicBezTo>
                  <a:pt x="9499" y="13565"/>
                  <a:pt x="9499" y="13565"/>
                  <a:pt x="9499" y="13565"/>
                </a:cubicBezTo>
                <a:close/>
                <a:moveTo>
                  <a:pt x="9942" y="13565"/>
                </a:moveTo>
                <a:cubicBezTo>
                  <a:pt x="9942" y="13565"/>
                  <a:pt x="9947" y="13569"/>
                  <a:pt x="9947" y="13569"/>
                </a:cubicBezTo>
                <a:lnTo>
                  <a:pt x="9942" y="13565"/>
                </a:lnTo>
                <a:cubicBezTo>
                  <a:pt x="9942" y="13565"/>
                  <a:pt x="9942" y="13565"/>
                  <a:pt x="9942" y="13565"/>
                </a:cubicBezTo>
                <a:close/>
                <a:moveTo>
                  <a:pt x="13851" y="13591"/>
                </a:moveTo>
                <a:lnTo>
                  <a:pt x="13851" y="13588"/>
                </a:lnTo>
                <a:cubicBezTo>
                  <a:pt x="13851" y="13588"/>
                  <a:pt x="13847" y="13591"/>
                  <a:pt x="13851" y="13591"/>
                </a:cubicBezTo>
                <a:cubicBezTo>
                  <a:pt x="13847" y="13591"/>
                  <a:pt x="13851" y="13591"/>
                  <a:pt x="13851" y="13591"/>
                </a:cubicBezTo>
                <a:close/>
                <a:moveTo>
                  <a:pt x="14135" y="13588"/>
                </a:moveTo>
                <a:cubicBezTo>
                  <a:pt x="14135" y="13578"/>
                  <a:pt x="14135" y="13572"/>
                  <a:pt x="14135" y="13562"/>
                </a:cubicBezTo>
                <a:cubicBezTo>
                  <a:pt x="14135" y="13562"/>
                  <a:pt x="14135" y="13562"/>
                  <a:pt x="14135" y="13562"/>
                </a:cubicBezTo>
                <a:cubicBezTo>
                  <a:pt x="14126" y="13569"/>
                  <a:pt x="14118" y="13578"/>
                  <a:pt x="14105" y="13585"/>
                </a:cubicBezTo>
                <a:lnTo>
                  <a:pt x="14105" y="13585"/>
                </a:lnTo>
                <a:lnTo>
                  <a:pt x="14118" y="13582"/>
                </a:lnTo>
                <a:lnTo>
                  <a:pt x="14135" y="13588"/>
                </a:lnTo>
                <a:lnTo>
                  <a:pt x="14135" y="13588"/>
                </a:lnTo>
                <a:close/>
                <a:moveTo>
                  <a:pt x="9263" y="13588"/>
                </a:moveTo>
                <a:cubicBezTo>
                  <a:pt x="9263" y="13588"/>
                  <a:pt x="9263" y="13588"/>
                  <a:pt x="9263" y="13588"/>
                </a:cubicBezTo>
                <a:cubicBezTo>
                  <a:pt x="9263" y="13588"/>
                  <a:pt x="9263" y="13588"/>
                  <a:pt x="9263" y="13588"/>
                </a:cubicBezTo>
                <a:close/>
                <a:moveTo>
                  <a:pt x="9444" y="13610"/>
                </a:moveTo>
                <a:lnTo>
                  <a:pt x="9448" y="13607"/>
                </a:lnTo>
                <a:lnTo>
                  <a:pt x="9444" y="13610"/>
                </a:lnTo>
                <a:lnTo>
                  <a:pt x="9444" y="13610"/>
                </a:lnTo>
                <a:close/>
                <a:moveTo>
                  <a:pt x="10243" y="13610"/>
                </a:moveTo>
                <a:lnTo>
                  <a:pt x="10243" y="13610"/>
                </a:lnTo>
                <a:lnTo>
                  <a:pt x="10243" y="13610"/>
                </a:lnTo>
                <a:close/>
                <a:moveTo>
                  <a:pt x="13808" y="13591"/>
                </a:moveTo>
                <a:cubicBezTo>
                  <a:pt x="13821" y="13591"/>
                  <a:pt x="13834" y="13591"/>
                  <a:pt x="13847" y="13591"/>
                </a:cubicBezTo>
                <a:cubicBezTo>
                  <a:pt x="13847" y="13591"/>
                  <a:pt x="13847" y="13591"/>
                  <a:pt x="13847" y="13591"/>
                </a:cubicBezTo>
                <a:cubicBezTo>
                  <a:pt x="13834" y="13591"/>
                  <a:pt x="13821" y="13591"/>
                  <a:pt x="13808" y="13591"/>
                </a:cubicBezTo>
                <a:cubicBezTo>
                  <a:pt x="13808" y="13591"/>
                  <a:pt x="13808" y="13591"/>
                  <a:pt x="13808" y="13591"/>
                </a:cubicBezTo>
                <a:close/>
                <a:moveTo>
                  <a:pt x="14135" y="13588"/>
                </a:moveTo>
                <a:lnTo>
                  <a:pt x="14135" y="13588"/>
                </a:lnTo>
                <a:cubicBezTo>
                  <a:pt x="14139" y="13591"/>
                  <a:pt x="14135" y="13588"/>
                  <a:pt x="14135" y="13588"/>
                </a:cubicBezTo>
                <a:cubicBezTo>
                  <a:pt x="14135" y="13588"/>
                  <a:pt x="14135" y="13588"/>
                  <a:pt x="14135" y="13588"/>
                </a:cubicBezTo>
                <a:close/>
                <a:moveTo>
                  <a:pt x="10239" y="13610"/>
                </a:moveTo>
                <a:cubicBezTo>
                  <a:pt x="10239" y="13610"/>
                  <a:pt x="10243" y="13610"/>
                  <a:pt x="10239" y="13610"/>
                </a:cubicBezTo>
                <a:cubicBezTo>
                  <a:pt x="10243" y="13610"/>
                  <a:pt x="10239" y="13610"/>
                  <a:pt x="10239" y="13610"/>
                </a:cubicBezTo>
                <a:close/>
                <a:moveTo>
                  <a:pt x="10445" y="13607"/>
                </a:moveTo>
                <a:lnTo>
                  <a:pt x="10445" y="13614"/>
                </a:lnTo>
                <a:cubicBezTo>
                  <a:pt x="10441" y="13614"/>
                  <a:pt x="10445" y="13610"/>
                  <a:pt x="10445" y="13607"/>
                </a:cubicBezTo>
                <a:cubicBezTo>
                  <a:pt x="10445" y="13607"/>
                  <a:pt x="10445" y="13607"/>
                  <a:pt x="10445" y="13607"/>
                </a:cubicBezTo>
                <a:close/>
                <a:moveTo>
                  <a:pt x="14225" y="13630"/>
                </a:moveTo>
                <a:cubicBezTo>
                  <a:pt x="14234" y="13630"/>
                  <a:pt x="14247" y="13630"/>
                  <a:pt x="14255" y="13630"/>
                </a:cubicBezTo>
                <a:cubicBezTo>
                  <a:pt x="14255" y="13630"/>
                  <a:pt x="14255" y="13633"/>
                  <a:pt x="14255" y="13633"/>
                </a:cubicBezTo>
                <a:cubicBezTo>
                  <a:pt x="14260" y="13626"/>
                  <a:pt x="14260" y="13620"/>
                  <a:pt x="14260" y="13614"/>
                </a:cubicBezTo>
                <a:cubicBezTo>
                  <a:pt x="14260" y="13614"/>
                  <a:pt x="14251" y="13607"/>
                  <a:pt x="14251" y="13607"/>
                </a:cubicBezTo>
                <a:lnTo>
                  <a:pt x="14243" y="13607"/>
                </a:lnTo>
                <a:cubicBezTo>
                  <a:pt x="14243" y="13607"/>
                  <a:pt x="14234" y="13607"/>
                  <a:pt x="14234" y="13607"/>
                </a:cubicBezTo>
                <a:cubicBezTo>
                  <a:pt x="14234" y="13607"/>
                  <a:pt x="14225" y="13610"/>
                  <a:pt x="14225" y="13610"/>
                </a:cubicBezTo>
                <a:cubicBezTo>
                  <a:pt x="14225" y="13617"/>
                  <a:pt x="14230" y="13626"/>
                  <a:pt x="14225" y="13630"/>
                </a:cubicBezTo>
                <a:lnTo>
                  <a:pt x="14225" y="13630"/>
                </a:lnTo>
                <a:close/>
                <a:moveTo>
                  <a:pt x="10063" y="13655"/>
                </a:moveTo>
                <a:lnTo>
                  <a:pt x="10067" y="13652"/>
                </a:lnTo>
                <a:lnTo>
                  <a:pt x="10063" y="13655"/>
                </a:lnTo>
                <a:lnTo>
                  <a:pt x="10063" y="13655"/>
                </a:lnTo>
                <a:close/>
                <a:moveTo>
                  <a:pt x="14225" y="13630"/>
                </a:moveTo>
                <a:lnTo>
                  <a:pt x="14221" y="13636"/>
                </a:lnTo>
                <a:cubicBezTo>
                  <a:pt x="14221" y="13636"/>
                  <a:pt x="14230" y="13633"/>
                  <a:pt x="14225" y="13630"/>
                </a:cubicBezTo>
                <a:cubicBezTo>
                  <a:pt x="14230" y="13633"/>
                  <a:pt x="14225" y="13630"/>
                  <a:pt x="14225" y="13630"/>
                </a:cubicBezTo>
                <a:close/>
                <a:moveTo>
                  <a:pt x="9383" y="13675"/>
                </a:moveTo>
                <a:lnTo>
                  <a:pt x="9383" y="13675"/>
                </a:lnTo>
                <a:lnTo>
                  <a:pt x="9383" y="13675"/>
                </a:lnTo>
                <a:lnTo>
                  <a:pt x="9383" y="13675"/>
                </a:lnTo>
                <a:close/>
                <a:moveTo>
                  <a:pt x="10063" y="13655"/>
                </a:moveTo>
                <a:cubicBezTo>
                  <a:pt x="10063" y="13655"/>
                  <a:pt x="10058" y="13655"/>
                  <a:pt x="10063" y="13655"/>
                </a:cubicBezTo>
                <a:lnTo>
                  <a:pt x="10063" y="13655"/>
                </a:lnTo>
                <a:cubicBezTo>
                  <a:pt x="10063" y="13652"/>
                  <a:pt x="10063" y="13655"/>
                  <a:pt x="10063" y="13655"/>
                </a:cubicBezTo>
                <a:close/>
                <a:moveTo>
                  <a:pt x="10209" y="13675"/>
                </a:moveTo>
                <a:lnTo>
                  <a:pt x="10209" y="13675"/>
                </a:lnTo>
                <a:lnTo>
                  <a:pt x="10209" y="13675"/>
                </a:lnTo>
                <a:lnTo>
                  <a:pt x="10209" y="13675"/>
                </a:lnTo>
                <a:close/>
                <a:moveTo>
                  <a:pt x="9250" y="13691"/>
                </a:moveTo>
                <a:lnTo>
                  <a:pt x="9250" y="13684"/>
                </a:lnTo>
                <a:lnTo>
                  <a:pt x="9241" y="13687"/>
                </a:lnTo>
                <a:lnTo>
                  <a:pt x="9250" y="13691"/>
                </a:lnTo>
                <a:close/>
                <a:moveTo>
                  <a:pt x="9383" y="13675"/>
                </a:moveTo>
                <a:cubicBezTo>
                  <a:pt x="9383" y="13675"/>
                  <a:pt x="9379" y="13678"/>
                  <a:pt x="9383" y="13675"/>
                </a:cubicBezTo>
                <a:lnTo>
                  <a:pt x="9383" y="13675"/>
                </a:lnTo>
                <a:cubicBezTo>
                  <a:pt x="9383" y="13675"/>
                  <a:pt x="9383" y="13675"/>
                  <a:pt x="9383" y="13675"/>
                </a:cubicBezTo>
                <a:close/>
                <a:moveTo>
                  <a:pt x="10209" y="13675"/>
                </a:moveTo>
                <a:lnTo>
                  <a:pt x="10209" y="13675"/>
                </a:lnTo>
                <a:cubicBezTo>
                  <a:pt x="10209" y="13678"/>
                  <a:pt x="10213" y="13675"/>
                  <a:pt x="10209" y="13675"/>
                </a:cubicBezTo>
                <a:cubicBezTo>
                  <a:pt x="10209" y="13675"/>
                  <a:pt x="10209" y="13675"/>
                  <a:pt x="10209" y="13675"/>
                </a:cubicBezTo>
                <a:close/>
                <a:moveTo>
                  <a:pt x="13400" y="13675"/>
                </a:moveTo>
                <a:cubicBezTo>
                  <a:pt x="13400" y="13675"/>
                  <a:pt x="13400" y="13678"/>
                  <a:pt x="13400" y="13675"/>
                </a:cubicBezTo>
                <a:cubicBezTo>
                  <a:pt x="13400" y="13678"/>
                  <a:pt x="13400" y="13675"/>
                  <a:pt x="13400" y="13675"/>
                </a:cubicBezTo>
                <a:close/>
                <a:moveTo>
                  <a:pt x="14195" y="13700"/>
                </a:moveTo>
                <a:cubicBezTo>
                  <a:pt x="14195" y="13700"/>
                  <a:pt x="14191" y="13697"/>
                  <a:pt x="14195" y="13700"/>
                </a:cubicBezTo>
                <a:lnTo>
                  <a:pt x="14195" y="13700"/>
                </a:lnTo>
                <a:cubicBezTo>
                  <a:pt x="14195" y="13700"/>
                  <a:pt x="14195" y="13700"/>
                  <a:pt x="14195" y="13700"/>
                </a:cubicBezTo>
                <a:close/>
                <a:moveTo>
                  <a:pt x="1613" y="5564"/>
                </a:moveTo>
                <a:cubicBezTo>
                  <a:pt x="1609" y="5567"/>
                  <a:pt x="1604" y="5571"/>
                  <a:pt x="1609" y="5571"/>
                </a:cubicBezTo>
                <a:cubicBezTo>
                  <a:pt x="1609" y="5571"/>
                  <a:pt x="1613" y="5567"/>
                  <a:pt x="1613" y="5564"/>
                </a:cubicBezTo>
                <a:cubicBezTo>
                  <a:pt x="1617" y="5564"/>
                  <a:pt x="1613" y="5564"/>
                  <a:pt x="1613" y="5564"/>
                </a:cubicBezTo>
                <a:close/>
                <a:moveTo>
                  <a:pt x="9233" y="13742"/>
                </a:moveTo>
                <a:cubicBezTo>
                  <a:pt x="9241" y="13742"/>
                  <a:pt x="9254" y="13742"/>
                  <a:pt x="9263" y="13742"/>
                </a:cubicBezTo>
                <a:lnTo>
                  <a:pt x="9263" y="13742"/>
                </a:lnTo>
                <a:cubicBezTo>
                  <a:pt x="9254" y="13742"/>
                  <a:pt x="9246" y="13742"/>
                  <a:pt x="9233" y="13742"/>
                </a:cubicBezTo>
                <a:lnTo>
                  <a:pt x="9233" y="13742"/>
                </a:lnTo>
                <a:close/>
                <a:moveTo>
                  <a:pt x="9379" y="13742"/>
                </a:moveTo>
                <a:lnTo>
                  <a:pt x="9375" y="13739"/>
                </a:lnTo>
                <a:lnTo>
                  <a:pt x="9379" y="13742"/>
                </a:lnTo>
                <a:lnTo>
                  <a:pt x="9379" y="13742"/>
                </a:lnTo>
                <a:close/>
                <a:moveTo>
                  <a:pt x="9594" y="13739"/>
                </a:moveTo>
                <a:cubicBezTo>
                  <a:pt x="9581" y="13739"/>
                  <a:pt x="9568" y="13739"/>
                  <a:pt x="9555" y="13739"/>
                </a:cubicBezTo>
                <a:cubicBezTo>
                  <a:pt x="9555" y="13739"/>
                  <a:pt x="9551" y="13739"/>
                  <a:pt x="9555" y="13739"/>
                </a:cubicBezTo>
                <a:cubicBezTo>
                  <a:pt x="9568" y="13739"/>
                  <a:pt x="9581" y="13739"/>
                  <a:pt x="9594" y="13739"/>
                </a:cubicBezTo>
                <a:cubicBezTo>
                  <a:pt x="9598" y="13739"/>
                  <a:pt x="9594" y="13739"/>
                  <a:pt x="9594" y="13739"/>
                </a:cubicBezTo>
                <a:close/>
                <a:moveTo>
                  <a:pt x="9736" y="13742"/>
                </a:moveTo>
                <a:lnTo>
                  <a:pt x="9736" y="13742"/>
                </a:lnTo>
                <a:lnTo>
                  <a:pt x="9736" y="13742"/>
                </a:lnTo>
                <a:lnTo>
                  <a:pt x="9736" y="13742"/>
                </a:lnTo>
                <a:close/>
                <a:moveTo>
                  <a:pt x="10153" y="13742"/>
                </a:moveTo>
                <a:lnTo>
                  <a:pt x="10153" y="13742"/>
                </a:lnTo>
                <a:lnTo>
                  <a:pt x="10153" y="13742"/>
                </a:lnTo>
                <a:close/>
                <a:moveTo>
                  <a:pt x="10536" y="13742"/>
                </a:moveTo>
                <a:lnTo>
                  <a:pt x="10536" y="13742"/>
                </a:lnTo>
                <a:lnTo>
                  <a:pt x="10536" y="13742"/>
                </a:lnTo>
                <a:close/>
                <a:moveTo>
                  <a:pt x="14195" y="13720"/>
                </a:moveTo>
                <a:cubicBezTo>
                  <a:pt x="14195" y="13720"/>
                  <a:pt x="14195" y="13723"/>
                  <a:pt x="14195" y="13720"/>
                </a:cubicBezTo>
                <a:lnTo>
                  <a:pt x="14195" y="13720"/>
                </a:lnTo>
                <a:cubicBezTo>
                  <a:pt x="14195" y="13720"/>
                  <a:pt x="14195" y="13720"/>
                  <a:pt x="14195" y="13720"/>
                </a:cubicBezTo>
                <a:close/>
                <a:moveTo>
                  <a:pt x="9263" y="13742"/>
                </a:moveTo>
                <a:cubicBezTo>
                  <a:pt x="9263" y="13748"/>
                  <a:pt x="9263" y="13758"/>
                  <a:pt x="9263" y="13764"/>
                </a:cubicBezTo>
                <a:cubicBezTo>
                  <a:pt x="9263" y="13764"/>
                  <a:pt x="9267" y="13764"/>
                  <a:pt x="9267" y="13764"/>
                </a:cubicBezTo>
                <a:cubicBezTo>
                  <a:pt x="9267" y="13758"/>
                  <a:pt x="9267" y="13748"/>
                  <a:pt x="9263" y="13742"/>
                </a:cubicBezTo>
                <a:cubicBezTo>
                  <a:pt x="9267" y="13742"/>
                  <a:pt x="9263" y="13742"/>
                  <a:pt x="9263" y="13742"/>
                </a:cubicBezTo>
                <a:close/>
                <a:moveTo>
                  <a:pt x="9379" y="13742"/>
                </a:moveTo>
                <a:cubicBezTo>
                  <a:pt x="9392" y="13748"/>
                  <a:pt x="9401" y="13755"/>
                  <a:pt x="9413" y="13761"/>
                </a:cubicBezTo>
                <a:lnTo>
                  <a:pt x="9413" y="13761"/>
                </a:lnTo>
                <a:cubicBezTo>
                  <a:pt x="9405" y="13755"/>
                  <a:pt x="9392" y="13748"/>
                  <a:pt x="9379" y="13742"/>
                </a:cubicBezTo>
                <a:cubicBezTo>
                  <a:pt x="9379" y="13742"/>
                  <a:pt x="9379" y="13742"/>
                  <a:pt x="9379" y="13742"/>
                </a:cubicBezTo>
                <a:close/>
                <a:moveTo>
                  <a:pt x="9736" y="13742"/>
                </a:moveTo>
                <a:cubicBezTo>
                  <a:pt x="9736" y="13742"/>
                  <a:pt x="9740" y="13745"/>
                  <a:pt x="9740" y="13745"/>
                </a:cubicBezTo>
                <a:lnTo>
                  <a:pt x="9736" y="13742"/>
                </a:lnTo>
                <a:cubicBezTo>
                  <a:pt x="9736" y="13742"/>
                  <a:pt x="9736" y="13742"/>
                  <a:pt x="9736" y="13742"/>
                </a:cubicBezTo>
                <a:close/>
                <a:moveTo>
                  <a:pt x="10153" y="13742"/>
                </a:moveTo>
                <a:lnTo>
                  <a:pt x="10149" y="13745"/>
                </a:lnTo>
                <a:cubicBezTo>
                  <a:pt x="10149" y="13745"/>
                  <a:pt x="10153" y="13742"/>
                  <a:pt x="10153" y="13742"/>
                </a:cubicBezTo>
                <a:cubicBezTo>
                  <a:pt x="10153" y="13742"/>
                  <a:pt x="10153" y="13742"/>
                  <a:pt x="10153" y="13742"/>
                </a:cubicBezTo>
                <a:close/>
                <a:moveTo>
                  <a:pt x="10531" y="13742"/>
                </a:moveTo>
                <a:lnTo>
                  <a:pt x="10531" y="13742"/>
                </a:lnTo>
                <a:cubicBezTo>
                  <a:pt x="10536" y="13745"/>
                  <a:pt x="10536" y="13742"/>
                  <a:pt x="10531" y="13742"/>
                </a:cubicBezTo>
                <a:cubicBezTo>
                  <a:pt x="10536" y="13742"/>
                  <a:pt x="10531" y="13742"/>
                  <a:pt x="10531" y="13742"/>
                </a:cubicBezTo>
                <a:close/>
                <a:moveTo>
                  <a:pt x="9418" y="13761"/>
                </a:moveTo>
                <a:cubicBezTo>
                  <a:pt x="9418" y="13771"/>
                  <a:pt x="9418" y="13781"/>
                  <a:pt x="9413" y="13790"/>
                </a:cubicBezTo>
                <a:cubicBezTo>
                  <a:pt x="9413" y="13790"/>
                  <a:pt x="9409" y="13787"/>
                  <a:pt x="9409" y="13787"/>
                </a:cubicBezTo>
                <a:cubicBezTo>
                  <a:pt x="9422" y="13787"/>
                  <a:pt x="9435" y="13784"/>
                  <a:pt x="9448" y="13784"/>
                </a:cubicBezTo>
                <a:cubicBezTo>
                  <a:pt x="9448" y="13784"/>
                  <a:pt x="9444" y="13784"/>
                  <a:pt x="9444" y="13784"/>
                </a:cubicBezTo>
                <a:cubicBezTo>
                  <a:pt x="9435" y="13777"/>
                  <a:pt x="9426" y="13771"/>
                  <a:pt x="9418" y="13761"/>
                </a:cubicBezTo>
                <a:cubicBezTo>
                  <a:pt x="9413" y="13761"/>
                  <a:pt x="9418" y="13761"/>
                  <a:pt x="9418" y="13761"/>
                </a:cubicBezTo>
                <a:close/>
                <a:moveTo>
                  <a:pt x="9680" y="13787"/>
                </a:moveTo>
                <a:lnTo>
                  <a:pt x="9684" y="13784"/>
                </a:lnTo>
                <a:lnTo>
                  <a:pt x="9680" y="13787"/>
                </a:lnTo>
                <a:lnTo>
                  <a:pt x="9680" y="13787"/>
                </a:lnTo>
                <a:close/>
                <a:moveTo>
                  <a:pt x="10239" y="13787"/>
                </a:moveTo>
                <a:lnTo>
                  <a:pt x="10239" y="13787"/>
                </a:lnTo>
                <a:lnTo>
                  <a:pt x="10239" y="13787"/>
                </a:lnTo>
                <a:close/>
                <a:moveTo>
                  <a:pt x="10476" y="13787"/>
                </a:moveTo>
                <a:lnTo>
                  <a:pt x="10476" y="13787"/>
                </a:lnTo>
                <a:lnTo>
                  <a:pt x="10476" y="13787"/>
                </a:lnTo>
                <a:lnTo>
                  <a:pt x="10476" y="13787"/>
                </a:lnTo>
                <a:close/>
                <a:moveTo>
                  <a:pt x="9306" y="13800"/>
                </a:moveTo>
                <a:lnTo>
                  <a:pt x="9315" y="13800"/>
                </a:lnTo>
                <a:lnTo>
                  <a:pt x="9310" y="13793"/>
                </a:lnTo>
                <a:lnTo>
                  <a:pt x="9306" y="13800"/>
                </a:lnTo>
                <a:close/>
                <a:moveTo>
                  <a:pt x="9680" y="13787"/>
                </a:moveTo>
                <a:lnTo>
                  <a:pt x="9676" y="13790"/>
                </a:lnTo>
                <a:cubicBezTo>
                  <a:pt x="9676" y="13790"/>
                  <a:pt x="9680" y="13787"/>
                  <a:pt x="9680" y="13787"/>
                </a:cubicBezTo>
                <a:cubicBezTo>
                  <a:pt x="9680" y="13787"/>
                  <a:pt x="9680" y="13787"/>
                  <a:pt x="9680" y="13787"/>
                </a:cubicBezTo>
                <a:close/>
                <a:moveTo>
                  <a:pt x="10239" y="13787"/>
                </a:moveTo>
                <a:cubicBezTo>
                  <a:pt x="10239" y="13787"/>
                  <a:pt x="10243" y="13790"/>
                  <a:pt x="10243" y="13790"/>
                </a:cubicBezTo>
                <a:lnTo>
                  <a:pt x="10239" y="13787"/>
                </a:lnTo>
                <a:cubicBezTo>
                  <a:pt x="10239" y="13787"/>
                  <a:pt x="10239" y="13787"/>
                  <a:pt x="10239" y="13787"/>
                </a:cubicBezTo>
                <a:close/>
                <a:moveTo>
                  <a:pt x="10476" y="13787"/>
                </a:moveTo>
                <a:lnTo>
                  <a:pt x="10471" y="13790"/>
                </a:lnTo>
                <a:cubicBezTo>
                  <a:pt x="10471" y="13790"/>
                  <a:pt x="10476" y="13787"/>
                  <a:pt x="10476" y="13787"/>
                </a:cubicBezTo>
                <a:cubicBezTo>
                  <a:pt x="10476" y="13787"/>
                  <a:pt x="10476" y="13787"/>
                  <a:pt x="10476" y="13787"/>
                </a:cubicBezTo>
                <a:close/>
                <a:moveTo>
                  <a:pt x="10789" y="13797"/>
                </a:moveTo>
                <a:lnTo>
                  <a:pt x="10781" y="13797"/>
                </a:lnTo>
                <a:lnTo>
                  <a:pt x="10785" y="13803"/>
                </a:lnTo>
                <a:lnTo>
                  <a:pt x="10789" y="13797"/>
                </a:lnTo>
                <a:close/>
                <a:moveTo>
                  <a:pt x="10652" y="13806"/>
                </a:moveTo>
                <a:cubicBezTo>
                  <a:pt x="10652" y="13813"/>
                  <a:pt x="10652" y="13822"/>
                  <a:pt x="10652" y="13829"/>
                </a:cubicBezTo>
                <a:lnTo>
                  <a:pt x="10652" y="13829"/>
                </a:lnTo>
                <a:cubicBezTo>
                  <a:pt x="10660" y="13829"/>
                  <a:pt x="10673" y="13829"/>
                  <a:pt x="10682" y="13829"/>
                </a:cubicBezTo>
                <a:cubicBezTo>
                  <a:pt x="10682" y="13829"/>
                  <a:pt x="10678" y="13832"/>
                  <a:pt x="10678" y="13832"/>
                </a:cubicBezTo>
                <a:cubicBezTo>
                  <a:pt x="10678" y="13822"/>
                  <a:pt x="10678" y="13816"/>
                  <a:pt x="10678" y="13806"/>
                </a:cubicBezTo>
                <a:cubicBezTo>
                  <a:pt x="10678" y="13806"/>
                  <a:pt x="10682" y="13809"/>
                  <a:pt x="10682" y="13809"/>
                </a:cubicBezTo>
                <a:cubicBezTo>
                  <a:pt x="10673" y="13809"/>
                  <a:pt x="10660" y="13809"/>
                  <a:pt x="10652" y="13806"/>
                </a:cubicBezTo>
                <a:cubicBezTo>
                  <a:pt x="10652" y="13809"/>
                  <a:pt x="10652" y="13806"/>
                  <a:pt x="10652" y="13806"/>
                </a:cubicBezTo>
                <a:close/>
                <a:moveTo>
                  <a:pt x="12987" y="13809"/>
                </a:moveTo>
                <a:lnTo>
                  <a:pt x="12991" y="13813"/>
                </a:lnTo>
                <a:cubicBezTo>
                  <a:pt x="12991" y="13809"/>
                  <a:pt x="12987" y="13809"/>
                  <a:pt x="12987" y="13809"/>
                </a:cubicBezTo>
                <a:cubicBezTo>
                  <a:pt x="12987" y="13809"/>
                  <a:pt x="12987" y="13809"/>
                  <a:pt x="12987" y="13809"/>
                </a:cubicBezTo>
                <a:close/>
                <a:moveTo>
                  <a:pt x="14225" y="13832"/>
                </a:moveTo>
                <a:cubicBezTo>
                  <a:pt x="14225" y="13825"/>
                  <a:pt x="14225" y="13816"/>
                  <a:pt x="14225" y="13809"/>
                </a:cubicBezTo>
                <a:cubicBezTo>
                  <a:pt x="14225" y="13809"/>
                  <a:pt x="14230" y="13809"/>
                  <a:pt x="14230" y="13809"/>
                </a:cubicBezTo>
                <a:cubicBezTo>
                  <a:pt x="14221" y="13816"/>
                  <a:pt x="14208" y="13822"/>
                  <a:pt x="14200" y="13829"/>
                </a:cubicBezTo>
                <a:lnTo>
                  <a:pt x="14200" y="13829"/>
                </a:lnTo>
                <a:cubicBezTo>
                  <a:pt x="14208" y="13829"/>
                  <a:pt x="14217" y="13829"/>
                  <a:pt x="14225" y="13832"/>
                </a:cubicBezTo>
                <a:lnTo>
                  <a:pt x="14225" y="13832"/>
                </a:lnTo>
                <a:close/>
                <a:moveTo>
                  <a:pt x="9439" y="13832"/>
                </a:moveTo>
                <a:cubicBezTo>
                  <a:pt x="9439" y="13832"/>
                  <a:pt x="9435" y="13835"/>
                  <a:pt x="9435" y="13835"/>
                </a:cubicBezTo>
                <a:lnTo>
                  <a:pt x="9439" y="13832"/>
                </a:lnTo>
                <a:cubicBezTo>
                  <a:pt x="9444" y="13832"/>
                  <a:pt x="9439" y="13832"/>
                  <a:pt x="9439" y="13832"/>
                </a:cubicBezTo>
                <a:close/>
                <a:moveTo>
                  <a:pt x="10652" y="13829"/>
                </a:moveTo>
                <a:cubicBezTo>
                  <a:pt x="10652" y="13829"/>
                  <a:pt x="10652" y="13829"/>
                  <a:pt x="10652" y="13829"/>
                </a:cubicBezTo>
                <a:cubicBezTo>
                  <a:pt x="10652" y="13829"/>
                  <a:pt x="10652" y="13829"/>
                  <a:pt x="10652" y="13829"/>
                </a:cubicBezTo>
                <a:close/>
                <a:moveTo>
                  <a:pt x="14195" y="13829"/>
                </a:moveTo>
                <a:cubicBezTo>
                  <a:pt x="14195" y="13829"/>
                  <a:pt x="14195" y="13829"/>
                  <a:pt x="14195" y="13829"/>
                </a:cubicBezTo>
                <a:cubicBezTo>
                  <a:pt x="14195" y="13829"/>
                  <a:pt x="14195" y="13829"/>
                  <a:pt x="14195" y="13829"/>
                </a:cubicBezTo>
                <a:close/>
                <a:moveTo>
                  <a:pt x="14255" y="13851"/>
                </a:moveTo>
                <a:cubicBezTo>
                  <a:pt x="14247" y="13845"/>
                  <a:pt x="14234" y="13835"/>
                  <a:pt x="14225" y="13829"/>
                </a:cubicBezTo>
                <a:cubicBezTo>
                  <a:pt x="14225" y="13829"/>
                  <a:pt x="14225" y="13832"/>
                  <a:pt x="14225" y="13832"/>
                </a:cubicBezTo>
                <a:cubicBezTo>
                  <a:pt x="14234" y="13838"/>
                  <a:pt x="14247" y="13845"/>
                  <a:pt x="14255" y="13851"/>
                </a:cubicBezTo>
                <a:lnTo>
                  <a:pt x="14255" y="13851"/>
                </a:lnTo>
                <a:close/>
                <a:moveTo>
                  <a:pt x="9504" y="13877"/>
                </a:moveTo>
                <a:cubicBezTo>
                  <a:pt x="9504" y="13877"/>
                  <a:pt x="9504" y="13874"/>
                  <a:pt x="9504" y="13877"/>
                </a:cubicBezTo>
                <a:cubicBezTo>
                  <a:pt x="9504" y="13874"/>
                  <a:pt x="9504" y="13877"/>
                  <a:pt x="9504" y="13877"/>
                </a:cubicBezTo>
                <a:close/>
                <a:moveTo>
                  <a:pt x="12750" y="13874"/>
                </a:moveTo>
                <a:cubicBezTo>
                  <a:pt x="12759" y="13867"/>
                  <a:pt x="12772" y="13858"/>
                  <a:pt x="12780" y="13851"/>
                </a:cubicBezTo>
                <a:cubicBezTo>
                  <a:pt x="12780" y="13851"/>
                  <a:pt x="12780" y="13851"/>
                  <a:pt x="12780" y="13851"/>
                </a:cubicBezTo>
                <a:cubicBezTo>
                  <a:pt x="12772" y="13858"/>
                  <a:pt x="12759" y="13867"/>
                  <a:pt x="12750" y="13874"/>
                </a:cubicBezTo>
                <a:lnTo>
                  <a:pt x="12750" y="13874"/>
                </a:lnTo>
                <a:close/>
                <a:moveTo>
                  <a:pt x="14286" y="13874"/>
                </a:moveTo>
                <a:cubicBezTo>
                  <a:pt x="14277" y="13867"/>
                  <a:pt x="14264" y="13858"/>
                  <a:pt x="14255" y="13851"/>
                </a:cubicBezTo>
                <a:cubicBezTo>
                  <a:pt x="14255" y="13851"/>
                  <a:pt x="14255" y="13851"/>
                  <a:pt x="14255" y="13851"/>
                </a:cubicBezTo>
                <a:cubicBezTo>
                  <a:pt x="14264" y="13861"/>
                  <a:pt x="14277" y="13867"/>
                  <a:pt x="14286" y="13874"/>
                </a:cubicBezTo>
                <a:lnTo>
                  <a:pt x="14286" y="13874"/>
                </a:lnTo>
                <a:close/>
                <a:moveTo>
                  <a:pt x="10209" y="13874"/>
                </a:moveTo>
                <a:cubicBezTo>
                  <a:pt x="10209" y="13874"/>
                  <a:pt x="10205" y="13877"/>
                  <a:pt x="10209" y="13874"/>
                </a:cubicBezTo>
                <a:lnTo>
                  <a:pt x="10209" y="13874"/>
                </a:lnTo>
                <a:cubicBezTo>
                  <a:pt x="10209" y="13874"/>
                  <a:pt x="10209" y="13874"/>
                  <a:pt x="10209" y="13874"/>
                </a:cubicBezTo>
                <a:close/>
                <a:moveTo>
                  <a:pt x="10656" y="13896"/>
                </a:moveTo>
                <a:cubicBezTo>
                  <a:pt x="10665" y="13890"/>
                  <a:pt x="10673" y="13880"/>
                  <a:pt x="10686" y="13874"/>
                </a:cubicBezTo>
                <a:cubicBezTo>
                  <a:pt x="10686" y="13874"/>
                  <a:pt x="10686" y="13874"/>
                  <a:pt x="10686" y="13874"/>
                </a:cubicBezTo>
                <a:cubicBezTo>
                  <a:pt x="10673" y="13880"/>
                  <a:pt x="10665" y="13886"/>
                  <a:pt x="10656" y="13896"/>
                </a:cubicBezTo>
                <a:cubicBezTo>
                  <a:pt x="10652" y="13896"/>
                  <a:pt x="10656" y="13896"/>
                  <a:pt x="10656" y="13896"/>
                </a:cubicBezTo>
                <a:close/>
                <a:moveTo>
                  <a:pt x="12750" y="13874"/>
                </a:moveTo>
                <a:lnTo>
                  <a:pt x="12750" y="13874"/>
                </a:lnTo>
                <a:cubicBezTo>
                  <a:pt x="12746" y="13877"/>
                  <a:pt x="12750" y="13874"/>
                  <a:pt x="12750" y="13874"/>
                </a:cubicBezTo>
                <a:cubicBezTo>
                  <a:pt x="12750" y="13874"/>
                  <a:pt x="12750" y="13874"/>
                  <a:pt x="12750" y="13874"/>
                </a:cubicBezTo>
                <a:close/>
                <a:moveTo>
                  <a:pt x="14225" y="13899"/>
                </a:moveTo>
                <a:cubicBezTo>
                  <a:pt x="14225" y="13899"/>
                  <a:pt x="14225" y="13899"/>
                  <a:pt x="14225" y="13899"/>
                </a:cubicBezTo>
                <a:cubicBezTo>
                  <a:pt x="14225" y="13899"/>
                  <a:pt x="14225" y="13899"/>
                  <a:pt x="14225" y="13899"/>
                </a:cubicBezTo>
                <a:close/>
                <a:moveTo>
                  <a:pt x="9942" y="13919"/>
                </a:moveTo>
                <a:lnTo>
                  <a:pt x="9942" y="13919"/>
                </a:lnTo>
                <a:lnTo>
                  <a:pt x="9942" y="13919"/>
                </a:lnTo>
                <a:lnTo>
                  <a:pt x="9942" y="13919"/>
                </a:lnTo>
                <a:close/>
                <a:moveTo>
                  <a:pt x="10295" y="13922"/>
                </a:moveTo>
                <a:lnTo>
                  <a:pt x="10295" y="13922"/>
                </a:lnTo>
                <a:lnTo>
                  <a:pt x="10295" y="13922"/>
                </a:lnTo>
                <a:lnTo>
                  <a:pt x="10295" y="13922"/>
                </a:lnTo>
                <a:close/>
                <a:moveTo>
                  <a:pt x="10652" y="13896"/>
                </a:moveTo>
                <a:cubicBezTo>
                  <a:pt x="10639" y="13906"/>
                  <a:pt x="10630" y="13912"/>
                  <a:pt x="10617" y="13922"/>
                </a:cubicBezTo>
                <a:cubicBezTo>
                  <a:pt x="10617" y="13922"/>
                  <a:pt x="10617" y="13922"/>
                  <a:pt x="10617" y="13922"/>
                </a:cubicBezTo>
                <a:cubicBezTo>
                  <a:pt x="10635" y="13912"/>
                  <a:pt x="10643" y="13906"/>
                  <a:pt x="10652" y="13896"/>
                </a:cubicBezTo>
                <a:cubicBezTo>
                  <a:pt x="10656" y="13896"/>
                  <a:pt x="10652" y="13896"/>
                  <a:pt x="10652" y="13896"/>
                </a:cubicBezTo>
                <a:close/>
                <a:moveTo>
                  <a:pt x="12518" y="13922"/>
                </a:moveTo>
                <a:cubicBezTo>
                  <a:pt x="12518" y="13919"/>
                  <a:pt x="12518" y="13915"/>
                  <a:pt x="12518" y="13912"/>
                </a:cubicBezTo>
                <a:cubicBezTo>
                  <a:pt x="12518" y="13915"/>
                  <a:pt x="12518" y="13919"/>
                  <a:pt x="12518" y="13922"/>
                </a:cubicBezTo>
                <a:lnTo>
                  <a:pt x="12518" y="13922"/>
                </a:lnTo>
                <a:close/>
                <a:moveTo>
                  <a:pt x="14436" y="13922"/>
                </a:moveTo>
                <a:cubicBezTo>
                  <a:pt x="14440" y="13919"/>
                  <a:pt x="14445" y="13915"/>
                  <a:pt x="14440" y="13915"/>
                </a:cubicBezTo>
                <a:cubicBezTo>
                  <a:pt x="14440" y="13912"/>
                  <a:pt x="14436" y="13915"/>
                  <a:pt x="14436" y="13922"/>
                </a:cubicBezTo>
                <a:cubicBezTo>
                  <a:pt x="14432" y="13919"/>
                  <a:pt x="14436" y="13922"/>
                  <a:pt x="14436" y="13922"/>
                </a:cubicBezTo>
                <a:close/>
                <a:moveTo>
                  <a:pt x="9942" y="13919"/>
                </a:moveTo>
                <a:cubicBezTo>
                  <a:pt x="9942" y="13919"/>
                  <a:pt x="9938" y="13922"/>
                  <a:pt x="9938" y="13922"/>
                </a:cubicBezTo>
                <a:lnTo>
                  <a:pt x="9942" y="13919"/>
                </a:lnTo>
                <a:cubicBezTo>
                  <a:pt x="9942" y="13919"/>
                  <a:pt x="9942" y="13919"/>
                  <a:pt x="9942" y="13919"/>
                </a:cubicBezTo>
                <a:close/>
                <a:moveTo>
                  <a:pt x="10295" y="13922"/>
                </a:moveTo>
                <a:cubicBezTo>
                  <a:pt x="10308" y="13928"/>
                  <a:pt x="10316" y="13935"/>
                  <a:pt x="10329" y="13941"/>
                </a:cubicBezTo>
                <a:lnTo>
                  <a:pt x="10329" y="13941"/>
                </a:lnTo>
                <a:cubicBezTo>
                  <a:pt x="10329" y="13935"/>
                  <a:pt x="10329" y="13925"/>
                  <a:pt x="10329" y="13919"/>
                </a:cubicBezTo>
                <a:cubicBezTo>
                  <a:pt x="10329" y="13919"/>
                  <a:pt x="10334" y="13922"/>
                  <a:pt x="10334" y="13922"/>
                </a:cubicBezTo>
                <a:cubicBezTo>
                  <a:pt x="10316" y="13922"/>
                  <a:pt x="10304" y="13922"/>
                  <a:pt x="10295" y="13922"/>
                </a:cubicBezTo>
                <a:cubicBezTo>
                  <a:pt x="10291" y="13922"/>
                  <a:pt x="10295" y="13922"/>
                  <a:pt x="10295" y="13922"/>
                </a:cubicBezTo>
                <a:close/>
                <a:moveTo>
                  <a:pt x="10798" y="13941"/>
                </a:moveTo>
                <a:cubicBezTo>
                  <a:pt x="10798" y="13935"/>
                  <a:pt x="10798" y="13925"/>
                  <a:pt x="10798" y="13919"/>
                </a:cubicBezTo>
                <a:cubicBezTo>
                  <a:pt x="10798" y="13919"/>
                  <a:pt x="10802" y="13922"/>
                  <a:pt x="10802" y="13922"/>
                </a:cubicBezTo>
                <a:cubicBezTo>
                  <a:pt x="10790" y="13922"/>
                  <a:pt x="10777" y="13925"/>
                  <a:pt x="10764" y="13925"/>
                </a:cubicBezTo>
                <a:cubicBezTo>
                  <a:pt x="10764" y="13925"/>
                  <a:pt x="10764" y="13925"/>
                  <a:pt x="10768" y="13925"/>
                </a:cubicBezTo>
                <a:cubicBezTo>
                  <a:pt x="10777" y="13928"/>
                  <a:pt x="10789" y="13931"/>
                  <a:pt x="10798" y="13941"/>
                </a:cubicBezTo>
                <a:lnTo>
                  <a:pt x="10798" y="13941"/>
                </a:lnTo>
                <a:close/>
                <a:moveTo>
                  <a:pt x="12458" y="13919"/>
                </a:moveTo>
                <a:cubicBezTo>
                  <a:pt x="12458" y="13919"/>
                  <a:pt x="12454" y="13919"/>
                  <a:pt x="12458" y="13919"/>
                </a:cubicBezTo>
                <a:cubicBezTo>
                  <a:pt x="12454" y="13919"/>
                  <a:pt x="12458" y="13919"/>
                  <a:pt x="12458" y="13919"/>
                </a:cubicBezTo>
                <a:close/>
                <a:moveTo>
                  <a:pt x="12518" y="13922"/>
                </a:moveTo>
                <a:cubicBezTo>
                  <a:pt x="12505" y="13922"/>
                  <a:pt x="12492" y="13922"/>
                  <a:pt x="12479" y="13922"/>
                </a:cubicBezTo>
                <a:cubicBezTo>
                  <a:pt x="12479" y="13922"/>
                  <a:pt x="12475" y="13922"/>
                  <a:pt x="12475" y="13922"/>
                </a:cubicBezTo>
                <a:cubicBezTo>
                  <a:pt x="12492" y="13922"/>
                  <a:pt x="12505" y="13922"/>
                  <a:pt x="12518" y="13922"/>
                </a:cubicBezTo>
                <a:cubicBezTo>
                  <a:pt x="12518" y="13922"/>
                  <a:pt x="12518" y="13922"/>
                  <a:pt x="12518" y="13922"/>
                </a:cubicBezTo>
                <a:close/>
                <a:moveTo>
                  <a:pt x="14225" y="13941"/>
                </a:moveTo>
                <a:cubicBezTo>
                  <a:pt x="14225" y="13935"/>
                  <a:pt x="14225" y="13925"/>
                  <a:pt x="14225" y="13919"/>
                </a:cubicBezTo>
                <a:cubicBezTo>
                  <a:pt x="14225" y="13919"/>
                  <a:pt x="14230" y="13919"/>
                  <a:pt x="14230" y="13919"/>
                </a:cubicBezTo>
                <a:cubicBezTo>
                  <a:pt x="14225" y="13922"/>
                  <a:pt x="14221" y="13925"/>
                  <a:pt x="14221" y="13925"/>
                </a:cubicBezTo>
                <a:cubicBezTo>
                  <a:pt x="14221" y="13931"/>
                  <a:pt x="14225" y="13935"/>
                  <a:pt x="14225" y="13941"/>
                </a:cubicBezTo>
                <a:cubicBezTo>
                  <a:pt x="14230" y="13941"/>
                  <a:pt x="14225" y="13941"/>
                  <a:pt x="14225" y="13941"/>
                </a:cubicBezTo>
                <a:close/>
                <a:moveTo>
                  <a:pt x="9293" y="13963"/>
                </a:moveTo>
                <a:cubicBezTo>
                  <a:pt x="9293" y="13963"/>
                  <a:pt x="9293" y="13963"/>
                  <a:pt x="9293" y="13963"/>
                </a:cubicBezTo>
                <a:cubicBezTo>
                  <a:pt x="9293" y="13963"/>
                  <a:pt x="9293" y="13963"/>
                  <a:pt x="9293" y="13963"/>
                </a:cubicBezTo>
                <a:close/>
                <a:moveTo>
                  <a:pt x="9366" y="13947"/>
                </a:moveTo>
                <a:lnTo>
                  <a:pt x="9366" y="13954"/>
                </a:lnTo>
                <a:lnTo>
                  <a:pt x="9375" y="13951"/>
                </a:lnTo>
                <a:lnTo>
                  <a:pt x="9366" y="13947"/>
                </a:lnTo>
                <a:close/>
                <a:moveTo>
                  <a:pt x="9972" y="13963"/>
                </a:moveTo>
                <a:lnTo>
                  <a:pt x="9972" y="13963"/>
                </a:lnTo>
                <a:lnTo>
                  <a:pt x="9972" y="13963"/>
                </a:lnTo>
                <a:close/>
                <a:moveTo>
                  <a:pt x="10325" y="13941"/>
                </a:moveTo>
                <a:cubicBezTo>
                  <a:pt x="10334" y="13947"/>
                  <a:pt x="10347" y="13957"/>
                  <a:pt x="10355" y="13963"/>
                </a:cubicBezTo>
                <a:lnTo>
                  <a:pt x="10355" y="13963"/>
                </a:lnTo>
                <a:cubicBezTo>
                  <a:pt x="10347" y="13957"/>
                  <a:pt x="10338" y="13947"/>
                  <a:pt x="10325" y="13941"/>
                </a:cubicBezTo>
                <a:cubicBezTo>
                  <a:pt x="10329" y="13938"/>
                  <a:pt x="10325" y="13941"/>
                  <a:pt x="10325" y="13941"/>
                </a:cubicBezTo>
                <a:close/>
                <a:moveTo>
                  <a:pt x="10445" y="13963"/>
                </a:moveTo>
                <a:lnTo>
                  <a:pt x="10450" y="13960"/>
                </a:lnTo>
                <a:lnTo>
                  <a:pt x="10445" y="13963"/>
                </a:lnTo>
                <a:lnTo>
                  <a:pt x="10445" y="13963"/>
                </a:lnTo>
                <a:close/>
                <a:moveTo>
                  <a:pt x="10798" y="13941"/>
                </a:moveTo>
                <a:cubicBezTo>
                  <a:pt x="10811" y="13951"/>
                  <a:pt x="10820" y="13957"/>
                  <a:pt x="10832" y="13967"/>
                </a:cubicBezTo>
                <a:cubicBezTo>
                  <a:pt x="10832" y="13967"/>
                  <a:pt x="10832" y="13967"/>
                  <a:pt x="10832" y="13967"/>
                </a:cubicBezTo>
                <a:cubicBezTo>
                  <a:pt x="10824" y="13954"/>
                  <a:pt x="10811" y="13947"/>
                  <a:pt x="10798" y="13941"/>
                </a:cubicBezTo>
                <a:cubicBezTo>
                  <a:pt x="10798" y="13938"/>
                  <a:pt x="10798" y="13941"/>
                  <a:pt x="10798" y="13941"/>
                </a:cubicBezTo>
                <a:close/>
                <a:moveTo>
                  <a:pt x="10897" y="13960"/>
                </a:moveTo>
                <a:cubicBezTo>
                  <a:pt x="10884" y="13960"/>
                  <a:pt x="10867" y="13960"/>
                  <a:pt x="10854" y="13960"/>
                </a:cubicBezTo>
                <a:cubicBezTo>
                  <a:pt x="10854" y="13960"/>
                  <a:pt x="10854" y="13960"/>
                  <a:pt x="10854" y="13960"/>
                </a:cubicBezTo>
                <a:cubicBezTo>
                  <a:pt x="10867" y="13960"/>
                  <a:pt x="10880" y="13960"/>
                  <a:pt x="10897" y="13960"/>
                </a:cubicBezTo>
                <a:cubicBezTo>
                  <a:pt x="10893" y="13960"/>
                  <a:pt x="10897" y="13960"/>
                  <a:pt x="10897" y="13960"/>
                </a:cubicBezTo>
                <a:close/>
                <a:moveTo>
                  <a:pt x="10918" y="13963"/>
                </a:moveTo>
                <a:cubicBezTo>
                  <a:pt x="10918" y="13960"/>
                  <a:pt x="10923" y="13957"/>
                  <a:pt x="10923" y="13957"/>
                </a:cubicBezTo>
                <a:cubicBezTo>
                  <a:pt x="10923" y="13960"/>
                  <a:pt x="10918" y="13960"/>
                  <a:pt x="10918" y="13963"/>
                </a:cubicBezTo>
                <a:cubicBezTo>
                  <a:pt x="10918" y="13963"/>
                  <a:pt x="10918" y="13963"/>
                  <a:pt x="10918" y="13963"/>
                </a:cubicBezTo>
                <a:close/>
                <a:moveTo>
                  <a:pt x="12191" y="13941"/>
                </a:moveTo>
                <a:cubicBezTo>
                  <a:pt x="12183" y="13941"/>
                  <a:pt x="12170" y="13941"/>
                  <a:pt x="12161" y="13941"/>
                </a:cubicBezTo>
                <a:cubicBezTo>
                  <a:pt x="12161" y="13941"/>
                  <a:pt x="12161" y="13941"/>
                  <a:pt x="12161" y="13941"/>
                </a:cubicBezTo>
                <a:cubicBezTo>
                  <a:pt x="12170" y="13941"/>
                  <a:pt x="12178" y="13941"/>
                  <a:pt x="12191" y="13941"/>
                </a:cubicBezTo>
                <a:lnTo>
                  <a:pt x="12191" y="13941"/>
                </a:lnTo>
                <a:close/>
                <a:moveTo>
                  <a:pt x="12303" y="13941"/>
                </a:moveTo>
                <a:cubicBezTo>
                  <a:pt x="12312" y="13947"/>
                  <a:pt x="12325" y="13957"/>
                  <a:pt x="12333" y="13963"/>
                </a:cubicBezTo>
                <a:lnTo>
                  <a:pt x="12333" y="13963"/>
                </a:lnTo>
                <a:cubicBezTo>
                  <a:pt x="12325" y="13954"/>
                  <a:pt x="12316" y="13947"/>
                  <a:pt x="12303" y="13941"/>
                </a:cubicBezTo>
                <a:cubicBezTo>
                  <a:pt x="12307" y="13938"/>
                  <a:pt x="12303" y="13941"/>
                  <a:pt x="12303" y="13941"/>
                </a:cubicBezTo>
                <a:close/>
                <a:moveTo>
                  <a:pt x="9431" y="13973"/>
                </a:moveTo>
                <a:lnTo>
                  <a:pt x="9422" y="13973"/>
                </a:lnTo>
                <a:lnTo>
                  <a:pt x="9426" y="13980"/>
                </a:lnTo>
                <a:lnTo>
                  <a:pt x="9431" y="13973"/>
                </a:lnTo>
                <a:close/>
                <a:moveTo>
                  <a:pt x="9577" y="13976"/>
                </a:moveTo>
                <a:lnTo>
                  <a:pt x="9577" y="13970"/>
                </a:lnTo>
                <a:lnTo>
                  <a:pt x="9568" y="13973"/>
                </a:lnTo>
                <a:lnTo>
                  <a:pt x="9577" y="13976"/>
                </a:lnTo>
                <a:close/>
                <a:moveTo>
                  <a:pt x="9972" y="13963"/>
                </a:moveTo>
                <a:cubicBezTo>
                  <a:pt x="9972" y="13963"/>
                  <a:pt x="9968" y="13967"/>
                  <a:pt x="9968" y="13967"/>
                </a:cubicBezTo>
                <a:lnTo>
                  <a:pt x="9972" y="13963"/>
                </a:lnTo>
                <a:cubicBezTo>
                  <a:pt x="9972" y="13963"/>
                  <a:pt x="9972" y="13963"/>
                  <a:pt x="9972" y="13963"/>
                </a:cubicBezTo>
                <a:close/>
                <a:moveTo>
                  <a:pt x="10355" y="13963"/>
                </a:moveTo>
                <a:cubicBezTo>
                  <a:pt x="10355" y="13963"/>
                  <a:pt x="10359" y="13967"/>
                  <a:pt x="10359" y="13967"/>
                </a:cubicBezTo>
                <a:lnTo>
                  <a:pt x="10355" y="13963"/>
                </a:lnTo>
                <a:cubicBezTo>
                  <a:pt x="10355" y="13963"/>
                  <a:pt x="10355" y="13963"/>
                  <a:pt x="10355" y="13963"/>
                </a:cubicBezTo>
                <a:close/>
                <a:moveTo>
                  <a:pt x="10445" y="13963"/>
                </a:moveTo>
                <a:cubicBezTo>
                  <a:pt x="10445" y="13963"/>
                  <a:pt x="10445" y="13960"/>
                  <a:pt x="10445" y="13963"/>
                </a:cubicBezTo>
                <a:cubicBezTo>
                  <a:pt x="10445" y="13960"/>
                  <a:pt x="10445" y="13963"/>
                  <a:pt x="10445" y="13963"/>
                </a:cubicBezTo>
                <a:close/>
                <a:moveTo>
                  <a:pt x="10987" y="13976"/>
                </a:moveTo>
                <a:lnTo>
                  <a:pt x="10996" y="13976"/>
                </a:lnTo>
                <a:lnTo>
                  <a:pt x="10992" y="13970"/>
                </a:lnTo>
                <a:lnTo>
                  <a:pt x="10987" y="13976"/>
                </a:lnTo>
                <a:close/>
                <a:moveTo>
                  <a:pt x="12338" y="13963"/>
                </a:moveTo>
                <a:lnTo>
                  <a:pt x="12342" y="13967"/>
                </a:lnTo>
                <a:cubicBezTo>
                  <a:pt x="12342" y="13963"/>
                  <a:pt x="12338" y="13963"/>
                  <a:pt x="12338" y="13963"/>
                </a:cubicBezTo>
                <a:cubicBezTo>
                  <a:pt x="12338" y="13963"/>
                  <a:pt x="12338" y="13963"/>
                  <a:pt x="12338" y="13963"/>
                </a:cubicBezTo>
                <a:close/>
                <a:moveTo>
                  <a:pt x="14225" y="13986"/>
                </a:moveTo>
                <a:cubicBezTo>
                  <a:pt x="14225" y="13980"/>
                  <a:pt x="14225" y="13970"/>
                  <a:pt x="14225" y="13963"/>
                </a:cubicBezTo>
                <a:cubicBezTo>
                  <a:pt x="14225" y="13963"/>
                  <a:pt x="14225" y="13963"/>
                  <a:pt x="14225" y="13963"/>
                </a:cubicBezTo>
                <a:cubicBezTo>
                  <a:pt x="14225" y="13970"/>
                  <a:pt x="14225" y="13980"/>
                  <a:pt x="14225" y="13986"/>
                </a:cubicBezTo>
                <a:lnTo>
                  <a:pt x="14225" y="13986"/>
                </a:lnTo>
                <a:close/>
                <a:moveTo>
                  <a:pt x="14432" y="13963"/>
                </a:moveTo>
                <a:cubicBezTo>
                  <a:pt x="14432" y="13970"/>
                  <a:pt x="14432" y="13980"/>
                  <a:pt x="14432" y="13986"/>
                </a:cubicBezTo>
                <a:cubicBezTo>
                  <a:pt x="14432" y="13986"/>
                  <a:pt x="14432" y="13986"/>
                  <a:pt x="14432" y="13986"/>
                </a:cubicBezTo>
                <a:cubicBezTo>
                  <a:pt x="14436" y="13980"/>
                  <a:pt x="14436" y="13970"/>
                  <a:pt x="14432" y="13963"/>
                </a:cubicBezTo>
                <a:cubicBezTo>
                  <a:pt x="14436" y="13963"/>
                  <a:pt x="14432" y="13963"/>
                  <a:pt x="14432" y="13963"/>
                </a:cubicBezTo>
                <a:close/>
                <a:moveTo>
                  <a:pt x="9499" y="14005"/>
                </a:moveTo>
                <a:cubicBezTo>
                  <a:pt x="9491" y="14005"/>
                  <a:pt x="9478" y="14005"/>
                  <a:pt x="9469" y="14005"/>
                </a:cubicBezTo>
                <a:lnTo>
                  <a:pt x="9469" y="14005"/>
                </a:lnTo>
                <a:cubicBezTo>
                  <a:pt x="9482" y="14005"/>
                  <a:pt x="9491" y="14005"/>
                  <a:pt x="9499" y="14005"/>
                </a:cubicBezTo>
                <a:lnTo>
                  <a:pt x="9499" y="14005"/>
                </a:lnTo>
                <a:close/>
                <a:moveTo>
                  <a:pt x="9684" y="14012"/>
                </a:moveTo>
                <a:lnTo>
                  <a:pt x="9684" y="14008"/>
                </a:lnTo>
                <a:cubicBezTo>
                  <a:pt x="9684" y="14005"/>
                  <a:pt x="9684" y="14012"/>
                  <a:pt x="9684" y="14012"/>
                </a:cubicBezTo>
                <a:cubicBezTo>
                  <a:pt x="9684" y="14012"/>
                  <a:pt x="9684" y="14012"/>
                  <a:pt x="9684" y="14012"/>
                </a:cubicBezTo>
                <a:close/>
                <a:moveTo>
                  <a:pt x="9766" y="14008"/>
                </a:moveTo>
                <a:lnTo>
                  <a:pt x="9762" y="14005"/>
                </a:lnTo>
                <a:lnTo>
                  <a:pt x="9766" y="14008"/>
                </a:lnTo>
                <a:lnTo>
                  <a:pt x="9766" y="14008"/>
                </a:lnTo>
                <a:close/>
                <a:moveTo>
                  <a:pt x="10179" y="14005"/>
                </a:moveTo>
                <a:lnTo>
                  <a:pt x="10179" y="14005"/>
                </a:lnTo>
                <a:lnTo>
                  <a:pt x="10179" y="14005"/>
                </a:lnTo>
                <a:close/>
                <a:moveTo>
                  <a:pt x="12574" y="14008"/>
                </a:moveTo>
                <a:lnTo>
                  <a:pt x="12574" y="14008"/>
                </a:lnTo>
                <a:lnTo>
                  <a:pt x="12574" y="14008"/>
                </a:lnTo>
                <a:lnTo>
                  <a:pt x="12574" y="14008"/>
                </a:lnTo>
                <a:close/>
                <a:moveTo>
                  <a:pt x="9383" y="14031"/>
                </a:moveTo>
                <a:cubicBezTo>
                  <a:pt x="9383" y="14021"/>
                  <a:pt x="9383" y="14012"/>
                  <a:pt x="9383" y="14002"/>
                </a:cubicBezTo>
                <a:cubicBezTo>
                  <a:pt x="9383" y="14002"/>
                  <a:pt x="9383" y="14002"/>
                  <a:pt x="9383" y="14002"/>
                </a:cubicBezTo>
                <a:cubicBezTo>
                  <a:pt x="9383" y="14012"/>
                  <a:pt x="9383" y="14021"/>
                  <a:pt x="9383" y="14031"/>
                </a:cubicBezTo>
                <a:cubicBezTo>
                  <a:pt x="9383" y="14031"/>
                  <a:pt x="9383" y="14031"/>
                  <a:pt x="9383" y="14031"/>
                </a:cubicBezTo>
                <a:close/>
                <a:moveTo>
                  <a:pt x="9469" y="14005"/>
                </a:moveTo>
                <a:cubicBezTo>
                  <a:pt x="9469" y="14005"/>
                  <a:pt x="9469" y="14005"/>
                  <a:pt x="9469" y="14005"/>
                </a:cubicBezTo>
                <a:cubicBezTo>
                  <a:pt x="9469" y="14005"/>
                  <a:pt x="9469" y="14005"/>
                  <a:pt x="9469" y="14005"/>
                </a:cubicBezTo>
                <a:close/>
                <a:moveTo>
                  <a:pt x="9499" y="14005"/>
                </a:moveTo>
                <a:lnTo>
                  <a:pt x="9499" y="14005"/>
                </a:lnTo>
                <a:cubicBezTo>
                  <a:pt x="9504" y="14008"/>
                  <a:pt x="9499" y="14005"/>
                  <a:pt x="9499" y="14005"/>
                </a:cubicBezTo>
                <a:cubicBezTo>
                  <a:pt x="9499" y="14005"/>
                  <a:pt x="9499" y="14005"/>
                  <a:pt x="9499" y="14005"/>
                </a:cubicBezTo>
                <a:close/>
                <a:moveTo>
                  <a:pt x="9641" y="14012"/>
                </a:moveTo>
                <a:cubicBezTo>
                  <a:pt x="9654" y="14012"/>
                  <a:pt x="9671" y="14012"/>
                  <a:pt x="9684" y="14012"/>
                </a:cubicBezTo>
                <a:cubicBezTo>
                  <a:pt x="9684" y="14012"/>
                  <a:pt x="9684" y="14012"/>
                  <a:pt x="9684" y="14012"/>
                </a:cubicBezTo>
                <a:cubicBezTo>
                  <a:pt x="9671" y="14012"/>
                  <a:pt x="9659" y="14012"/>
                  <a:pt x="9641" y="14012"/>
                </a:cubicBezTo>
                <a:cubicBezTo>
                  <a:pt x="9646" y="14012"/>
                  <a:pt x="9641" y="14012"/>
                  <a:pt x="9641" y="14012"/>
                </a:cubicBezTo>
                <a:close/>
                <a:moveTo>
                  <a:pt x="9766" y="14008"/>
                </a:moveTo>
                <a:cubicBezTo>
                  <a:pt x="9766" y="14008"/>
                  <a:pt x="9770" y="14012"/>
                  <a:pt x="9766" y="14008"/>
                </a:cubicBezTo>
                <a:lnTo>
                  <a:pt x="9766" y="14008"/>
                </a:lnTo>
                <a:cubicBezTo>
                  <a:pt x="9766" y="14008"/>
                  <a:pt x="9766" y="14008"/>
                  <a:pt x="9766" y="14008"/>
                </a:cubicBezTo>
                <a:close/>
                <a:moveTo>
                  <a:pt x="10179" y="14005"/>
                </a:moveTo>
                <a:lnTo>
                  <a:pt x="10179" y="14005"/>
                </a:lnTo>
                <a:cubicBezTo>
                  <a:pt x="10175" y="14008"/>
                  <a:pt x="10179" y="14005"/>
                  <a:pt x="10179" y="14005"/>
                </a:cubicBezTo>
                <a:cubicBezTo>
                  <a:pt x="10179" y="14005"/>
                  <a:pt x="10179" y="14005"/>
                  <a:pt x="10179" y="14005"/>
                </a:cubicBezTo>
                <a:close/>
                <a:moveTo>
                  <a:pt x="11834" y="14005"/>
                </a:moveTo>
                <a:lnTo>
                  <a:pt x="11830" y="14012"/>
                </a:lnTo>
                <a:cubicBezTo>
                  <a:pt x="11830" y="14012"/>
                  <a:pt x="11834" y="14008"/>
                  <a:pt x="11834" y="14005"/>
                </a:cubicBezTo>
                <a:cubicBezTo>
                  <a:pt x="11834" y="14008"/>
                  <a:pt x="11834" y="14005"/>
                  <a:pt x="11834" y="14005"/>
                </a:cubicBezTo>
                <a:close/>
                <a:moveTo>
                  <a:pt x="12574" y="14008"/>
                </a:moveTo>
                <a:cubicBezTo>
                  <a:pt x="12574" y="14008"/>
                  <a:pt x="12578" y="14012"/>
                  <a:pt x="12578" y="14012"/>
                </a:cubicBezTo>
                <a:lnTo>
                  <a:pt x="12574" y="14008"/>
                </a:lnTo>
                <a:cubicBezTo>
                  <a:pt x="12574" y="14008"/>
                  <a:pt x="12574" y="14008"/>
                  <a:pt x="12574" y="14008"/>
                </a:cubicBezTo>
                <a:close/>
                <a:moveTo>
                  <a:pt x="12841" y="14028"/>
                </a:moveTo>
                <a:lnTo>
                  <a:pt x="12845" y="14024"/>
                </a:lnTo>
                <a:lnTo>
                  <a:pt x="12841" y="14028"/>
                </a:lnTo>
                <a:lnTo>
                  <a:pt x="12841" y="14028"/>
                </a:lnTo>
                <a:close/>
                <a:moveTo>
                  <a:pt x="9577" y="14044"/>
                </a:moveTo>
                <a:lnTo>
                  <a:pt x="9577" y="14037"/>
                </a:lnTo>
                <a:lnTo>
                  <a:pt x="9568" y="14040"/>
                </a:lnTo>
                <a:lnTo>
                  <a:pt x="9577" y="14044"/>
                </a:lnTo>
                <a:close/>
                <a:moveTo>
                  <a:pt x="10506" y="14050"/>
                </a:moveTo>
                <a:lnTo>
                  <a:pt x="10510" y="14047"/>
                </a:lnTo>
                <a:lnTo>
                  <a:pt x="10506" y="14050"/>
                </a:lnTo>
                <a:lnTo>
                  <a:pt x="10506" y="14050"/>
                </a:lnTo>
                <a:close/>
                <a:moveTo>
                  <a:pt x="10974" y="14050"/>
                </a:moveTo>
                <a:lnTo>
                  <a:pt x="10974" y="14050"/>
                </a:lnTo>
                <a:lnTo>
                  <a:pt x="10974" y="14050"/>
                </a:lnTo>
                <a:close/>
                <a:moveTo>
                  <a:pt x="11052" y="14044"/>
                </a:moveTo>
                <a:lnTo>
                  <a:pt x="11052" y="14037"/>
                </a:lnTo>
                <a:lnTo>
                  <a:pt x="11043" y="14040"/>
                </a:lnTo>
                <a:lnTo>
                  <a:pt x="11052" y="14044"/>
                </a:lnTo>
                <a:close/>
                <a:moveTo>
                  <a:pt x="12836" y="14028"/>
                </a:moveTo>
                <a:cubicBezTo>
                  <a:pt x="12836" y="14028"/>
                  <a:pt x="12832" y="14031"/>
                  <a:pt x="12832" y="14031"/>
                </a:cubicBezTo>
                <a:lnTo>
                  <a:pt x="12836" y="14028"/>
                </a:lnTo>
                <a:cubicBezTo>
                  <a:pt x="12841" y="14028"/>
                  <a:pt x="12836" y="14028"/>
                  <a:pt x="12836" y="14028"/>
                </a:cubicBezTo>
                <a:close/>
                <a:moveTo>
                  <a:pt x="13989" y="14050"/>
                </a:moveTo>
                <a:lnTo>
                  <a:pt x="13989" y="14050"/>
                </a:lnTo>
                <a:lnTo>
                  <a:pt x="13989" y="14050"/>
                </a:lnTo>
                <a:lnTo>
                  <a:pt x="13989" y="14050"/>
                </a:lnTo>
                <a:close/>
                <a:moveTo>
                  <a:pt x="10506" y="14050"/>
                </a:moveTo>
                <a:lnTo>
                  <a:pt x="10506" y="14050"/>
                </a:lnTo>
                <a:cubicBezTo>
                  <a:pt x="10501" y="14053"/>
                  <a:pt x="10506" y="14050"/>
                  <a:pt x="10506" y="14050"/>
                </a:cubicBezTo>
                <a:cubicBezTo>
                  <a:pt x="10506" y="14050"/>
                  <a:pt x="10506" y="14050"/>
                  <a:pt x="10506" y="14050"/>
                </a:cubicBezTo>
                <a:close/>
                <a:moveTo>
                  <a:pt x="10635" y="14063"/>
                </a:moveTo>
                <a:lnTo>
                  <a:pt x="10643" y="14063"/>
                </a:lnTo>
                <a:lnTo>
                  <a:pt x="10639" y="14057"/>
                </a:lnTo>
                <a:lnTo>
                  <a:pt x="10635" y="14063"/>
                </a:lnTo>
                <a:close/>
                <a:moveTo>
                  <a:pt x="10974" y="14050"/>
                </a:moveTo>
                <a:cubicBezTo>
                  <a:pt x="10974" y="14050"/>
                  <a:pt x="10974" y="14053"/>
                  <a:pt x="10974" y="14050"/>
                </a:cubicBezTo>
                <a:cubicBezTo>
                  <a:pt x="10974" y="14053"/>
                  <a:pt x="10974" y="14050"/>
                  <a:pt x="10974" y="14050"/>
                </a:cubicBezTo>
                <a:close/>
                <a:moveTo>
                  <a:pt x="11232" y="14066"/>
                </a:moveTo>
                <a:lnTo>
                  <a:pt x="11232" y="14060"/>
                </a:lnTo>
                <a:lnTo>
                  <a:pt x="11224" y="14063"/>
                </a:lnTo>
                <a:lnTo>
                  <a:pt x="11232" y="14066"/>
                </a:lnTo>
                <a:close/>
                <a:moveTo>
                  <a:pt x="13989" y="14050"/>
                </a:moveTo>
                <a:cubicBezTo>
                  <a:pt x="13989" y="14050"/>
                  <a:pt x="13985" y="14053"/>
                  <a:pt x="13985" y="14053"/>
                </a:cubicBezTo>
                <a:lnTo>
                  <a:pt x="13989" y="14050"/>
                </a:lnTo>
                <a:cubicBezTo>
                  <a:pt x="13989" y="14050"/>
                  <a:pt x="13989" y="14050"/>
                  <a:pt x="13989" y="14050"/>
                </a:cubicBezTo>
                <a:close/>
                <a:moveTo>
                  <a:pt x="14200" y="14050"/>
                </a:moveTo>
                <a:cubicBezTo>
                  <a:pt x="14200" y="14050"/>
                  <a:pt x="14195" y="14050"/>
                  <a:pt x="14200" y="14050"/>
                </a:cubicBezTo>
                <a:cubicBezTo>
                  <a:pt x="14195" y="14050"/>
                  <a:pt x="14200" y="14050"/>
                  <a:pt x="14200" y="14050"/>
                </a:cubicBezTo>
                <a:close/>
                <a:moveTo>
                  <a:pt x="9560" y="14095"/>
                </a:moveTo>
                <a:cubicBezTo>
                  <a:pt x="9560" y="14095"/>
                  <a:pt x="9560" y="14098"/>
                  <a:pt x="9560" y="14095"/>
                </a:cubicBezTo>
                <a:cubicBezTo>
                  <a:pt x="9560" y="14098"/>
                  <a:pt x="9560" y="14095"/>
                  <a:pt x="9560" y="14095"/>
                </a:cubicBezTo>
                <a:close/>
                <a:moveTo>
                  <a:pt x="9706" y="14095"/>
                </a:moveTo>
                <a:lnTo>
                  <a:pt x="9702" y="14092"/>
                </a:lnTo>
                <a:cubicBezTo>
                  <a:pt x="9697" y="14092"/>
                  <a:pt x="9702" y="14098"/>
                  <a:pt x="9706" y="14095"/>
                </a:cubicBezTo>
                <a:cubicBezTo>
                  <a:pt x="9702" y="14098"/>
                  <a:pt x="9706" y="14095"/>
                  <a:pt x="9706" y="14095"/>
                </a:cubicBezTo>
                <a:close/>
                <a:moveTo>
                  <a:pt x="9740" y="14095"/>
                </a:moveTo>
                <a:lnTo>
                  <a:pt x="9745" y="14089"/>
                </a:lnTo>
                <a:lnTo>
                  <a:pt x="9740" y="14095"/>
                </a:lnTo>
                <a:lnTo>
                  <a:pt x="9740" y="14095"/>
                </a:lnTo>
                <a:close/>
                <a:moveTo>
                  <a:pt x="9972" y="14095"/>
                </a:moveTo>
                <a:lnTo>
                  <a:pt x="9968" y="14092"/>
                </a:lnTo>
                <a:lnTo>
                  <a:pt x="9972" y="14095"/>
                </a:lnTo>
                <a:lnTo>
                  <a:pt x="9972" y="14095"/>
                </a:lnTo>
                <a:close/>
                <a:moveTo>
                  <a:pt x="10445" y="14095"/>
                </a:moveTo>
                <a:lnTo>
                  <a:pt x="10445" y="14095"/>
                </a:lnTo>
                <a:lnTo>
                  <a:pt x="10445" y="14095"/>
                </a:lnTo>
                <a:close/>
                <a:moveTo>
                  <a:pt x="10798" y="14095"/>
                </a:moveTo>
                <a:lnTo>
                  <a:pt x="10794" y="14092"/>
                </a:lnTo>
                <a:lnTo>
                  <a:pt x="10798" y="14095"/>
                </a:lnTo>
                <a:lnTo>
                  <a:pt x="10798" y="14095"/>
                </a:lnTo>
                <a:close/>
                <a:moveTo>
                  <a:pt x="11095" y="14095"/>
                </a:moveTo>
                <a:cubicBezTo>
                  <a:pt x="11095" y="14089"/>
                  <a:pt x="11095" y="14079"/>
                  <a:pt x="11095" y="14073"/>
                </a:cubicBezTo>
                <a:cubicBezTo>
                  <a:pt x="11095" y="14073"/>
                  <a:pt x="11095" y="14073"/>
                  <a:pt x="11095" y="14073"/>
                </a:cubicBezTo>
                <a:cubicBezTo>
                  <a:pt x="11095" y="14079"/>
                  <a:pt x="11095" y="14089"/>
                  <a:pt x="11095" y="14095"/>
                </a:cubicBezTo>
                <a:cubicBezTo>
                  <a:pt x="11095" y="14095"/>
                  <a:pt x="11095" y="14095"/>
                  <a:pt x="11095" y="14095"/>
                </a:cubicBezTo>
                <a:close/>
                <a:moveTo>
                  <a:pt x="11336" y="14098"/>
                </a:moveTo>
                <a:cubicBezTo>
                  <a:pt x="11336" y="14098"/>
                  <a:pt x="11336" y="14098"/>
                  <a:pt x="11336" y="14098"/>
                </a:cubicBezTo>
                <a:cubicBezTo>
                  <a:pt x="11336" y="14098"/>
                  <a:pt x="11336" y="14098"/>
                  <a:pt x="11336" y="14098"/>
                </a:cubicBezTo>
                <a:close/>
                <a:moveTo>
                  <a:pt x="11568" y="14095"/>
                </a:moveTo>
                <a:cubicBezTo>
                  <a:pt x="11572" y="14092"/>
                  <a:pt x="11576" y="14089"/>
                  <a:pt x="11572" y="14089"/>
                </a:cubicBezTo>
                <a:cubicBezTo>
                  <a:pt x="11576" y="14089"/>
                  <a:pt x="11572" y="14092"/>
                  <a:pt x="11568" y="14095"/>
                </a:cubicBezTo>
                <a:cubicBezTo>
                  <a:pt x="11568" y="14095"/>
                  <a:pt x="11568" y="14095"/>
                  <a:pt x="11568" y="14095"/>
                </a:cubicBezTo>
                <a:close/>
                <a:moveTo>
                  <a:pt x="9740" y="14095"/>
                </a:moveTo>
                <a:cubicBezTo>
                  <a:pt x="9727" y="14095"/>
                  <a:pt x="9719" y="14095"/>
                  <a:pt x="9706" y="14098"/>
                </a:cubicBezTo>
                <a:cubicBezTo>
                  <a:pt x="9706" y="14098"/>
                  <a:pt x="9706" y="14098"/>
                  <a:pt x="9706" y="14098"/>
                </a:cubicBezTo>
                <a:cubicBezTo>
                  <a:pt x="9714" y="14105"/>
                  <a:pt x="9727" y="14114"/>
                  <a:pt x="9736" y="14121"/>
                </a:cubicBezTo>
                <a:cubicBezTo>
                  <a:pt x="9736" y="14121"/>
                  <a:pt x="9736" y="14121"/>
                  <a:pt x="9736" y="14121"/>
                </a:cubicBezTo>
                <a:cubicBezTo>
                  <a:pt x="9736" y="14111"/>
                  <a:pt x="9736" y="14101"/>
                  <a:pt x="9740" y="14095"/>
                </a:cubicBezTo>
                <a:cubicBezTo>
                  <a:pt x="9736" y="14095"/>
                  <a:pt x="9740" y="14095"/>
                  <a:pt x="9740" y="14095"/>
                </a:cubicBezTo>
                <a:close/>
                <a:moveTo>
                  <a:pt x="9972" y="14095"/>
                </a:moveTo>
                <a:lnTo>
                  <a:pt x="9977" y="14098"/>
                </a:lnTo>
                <a:cubicBezTo>
                  <a:pt x="9977" y="14098"/>
                  <a:pt x="9972" y="14095"/>
                  <a:pt x="9972" y="14095"/>
                </a:cubicBezTo>
                <a:cubicBezTo>
                  <a:pt x="9972" y="14095"/>
                  <a:pt x="9972" y="14095"/>
                  <a:pt x="9972" y="14095"/>
                </a:cubicBezTo>
                <a:close/>
                <a:moveTo>
                  <a:pt x="10445" y="14095"/>
                </a:moveTo>
                <a:lnTo>
                  <a:pt x="10450" y="14098"/>
                </a:lnTo>
                <a:cubicBezTo>
                  <a:pt x="10450" y="14098"/>
                  <a:pt x="10445" y="14095"/>
                  <a:pt x="10445" y="14095"/>
                </a:cubicBezTo>
                <a:cubicBezTo>
                  <a:pt x="10445" y="14095"/>
                  <a:pt x="10445" y="14095"/>
                  <a:pt x="10445" y="14095"/>
                </a:cubicBezTo>
                <a:close/>
                <a:moveTo>
                  <a:pt x="10798" y="14095"/>
                </a:moveTo>
                <a:lnTo>
                  <a:pt x="10802" y="14098"/>
                </a:lnTo>
                <a:cubicBezTo>
                  <a:pt x="10802" y="14098"/>
                  <a:pt x="10798" y="14095"/>
                  <a:pt x="10798" y="14095"/>
                </a:cubicBezTo>
                <a:cubicBezTo>
                  <a:pt x="10798" y="14095"/>
                  <a:pt x="10798" y="14095"/>
                  <a:pt x="10798" y="14095"/>
                </a:cubicBezTo>
                <a:close/>
                <a:moveTo>
                  <a:pt x="11185" y="14095"/>
                </a:moveTo>
                <a:cubicBezTo>
                  <a:pt x="11185" y="14095"/>
                  <a:pt x="11181" y="14095"/>
                  <a:pt x="11185" y="14095"/>
                </a:cubicBezTo>
                <a:cubicBezTo>
                  <a:pt x="11181" y="14095"/>
                  <a:pt x="11185" y="14095"/>
                  <a:pt x="11185" y="14095"/>
                </a:cubicBezTo>
                <a:close/>
                <a:moveTo>
                  <a:pt x="11297" y="14098"/>
                </a:moveTo>
                <a:cubicBezTo>
                  <a:pt x="11310" y="14098"/>
                  <a:pt x="11323" y="14098"/>
                  <a:pt x="11336" y="14098"/>
                </a:cubicBezTo>
                <a:cubicBezTo>
                  <a:pt x="11336" y="14098"/>
                  <a:pt x="11336" y="14098"/>
                  <a:pt x="11336" y="14098"/>
                </a:cubicBezTo>
                <a:cubicBezTo>
                  <a:pt x="11323" y="14098"/>
                  <a:pt x="11310" y="14098"/>
                  <a:pt x="11297" y="14098"/>
                </a:cubicBezTo>
                <a:cubicBezTo>
                  <a:pt x="11301" y="14098"/>
                  <a:pt x="11297" y="14098"/>
                  <a:pt x="11297" y="14098"/>
                </a:cubicBezTo>
                <a:close/>
                <a:moveTo>
                  <a:pt x="11533" y="14098"/>
                </a:moveTo>
                <a:cubicBezTo>
                  <a:pt x="11546" y="14101"/>
                  <a:pt x="11559" y="14108"/>
                  <a:pt x="11572" y="14111"/>
                </a:cubicBezTo>
                <a:cubicBezTo>
                  <a:pt x="11572" y="14111"/>
                  <a:pt x="11572" y="14114"/>
                  <a:pt x="11572" y="14111"/>
                </a:cubicBezTo>
                <a:cubicBezTo>
                  <a:pt x="11568" y="14105"/>
                  <a:pt x="11564" y="14098"/>
                  <a:pt x="11568" y="14092"/>
                </a:cubicBezTo>
                <a:cubicBezTo>
                  <a:pt x="11568" y="14092"/>
                  <a:pt x="11572" y="14095"/>
                  <a:pt x="11572" y="14095"/>
                </a:cubicBezTo>
                <a:cubicBezTo>
                  <a:pt x="11559" y="14098"/>
                  <a:pt x="11546" y="14098"/>
                  <a:pt x="11533" y="14098"/>
                </a:cubicBezTo>
                <a:cubicBezTo>
                  <a:pt x="11533" y="14098"/>
                  <a:pt x="11533" y="14098"/>
                  <a:pt x="11533" y="14098"/>
                </a:cubicBezTo>
                <a:close/>
                <a:moveTo>
                  <a:pt x="9736" y="14118"/>
                </a:moveTo>
                <a:cubicBezTo>
                  <a:pt x="9736" y="14118"/>
                  <a:pt x="9740" y="14121"/>
                  <a:pt x="9740" y="14121"/>
                </a:cubicBezTo>
                <a:lnTo>
                  <a:pt x="9736" y="14118"/>
                </a:lnTo>
                <a:cubicBezTo>
                  <a:pt x="9736" y="14118"/>
                  <a:pt x="9736" y="14118"/>
                  <a:pt x="9736" y="14118"/>
                </a:cubicBezTo>
                <a:close/>
                <a:moveTo>
                  <a:pt x="9942" y="14140"/>
                </a:moveTo>
                <a:lnTo>
                  <a:pt x="9942" y="14140"/>
                </a:lnTo>
                <a:lnTo>
                  <a:pt x="9942" y="14140"/>
                </a:lnTo>
                <a:close/>
                <a:moveTo>
                  <a:pt x="10084" y="14134"/>
                </a:moveTo>
                <a:cubicBezTo>
                  <a:pt x="10089" y="14127"/>
                  <a:pt x="10093" y="14121"/>
                  <a:pt x="10097" y="14114"/>
                </a:cubicBezTo>
                <a:cubicBezTo>
                  <a:pt x="10097" y="14114"/>
                  <a:pt x="10097" y="14114"/>
                  <a:pt x="10097" y="14114"/>
                </a:cubicBezTo>
                <a:cubicBezTo>
                  <a:pt x="10093" y="14121"/>
                  <a:pt x="10089" y="14127"/>
                  <a:pt x="10084" y="14134"/>
                </a:cubicBezTo>
                <a:cubicBezTo>
                  <a:pt x="10084" y="14137"/>
                  <a:pt x="10084" y="14134"/>
                  <a:pt x="10084" y="14134"/>
                </a:cubicBezTo>
                <a:close/>
                <a:moveTo>
                  <a:pt x="10385" y="14140"/>
                </a:moveTo>
                <a:lnTo>
                  <a:pt x="10390" y="14137"/>
                </a:lnTo>
                <a:lnTo>
                  <a:pt x="10385" y="14140"/>
                </a:lnTo>
                <a:lnTo>
                  <a:pt x="10385" y="14140"/>
                </a:lnTo>
                <a:close/>
                <a:moveTo>
                  <a:pt x="11392" y="14140"/>
                </a:moveTo>
                <a:lnTo>
                  <a:pt x="11396" y="14134"/>
                </a:lnTo>
                <a:cubicBezTo>
                  <a:pt x="11396" y="14137"/>
                  <a:pt x="11387" y="14140"/>
                  <a:pt x="11392" y="14140"/>
                </a:cubicBezTo>
                <a:cubicBezTo>
                  <a:pt x="11387" y="14140"/>
                  <a:pt x="11392" y="14140"/>
                  <a:pt x="11392" y="14140"/>
                </a:cubicBezTo>
                <a:close/>
                <a:moveTo>
                  <a:pt x="11572" y="14146"/>
                </a:moveTo>
                <a:cubicBezTo>
                  <a:pt x="11572" y="14137"/>
                  <a:pt x="11572" y="14124"/>
                  <a:pt x="11572" y="14114"/>
                </a:cubicBezTo>
                <a:cubicBezTo>
                  <a:pt x="11572" y="14114"/>
                  <a:pt x="11572" y="14114"/>
                  <a:pt x="11572" y="14114"/>
                </a:cubicBezTo>
                <a:cubicBezTo>
                  <a:pt x="11572" y="14124"/>
                  <a:pt x="11572" y="14134"/>
                  <a:pt x="11572" y="14146"/>
                </a:cubicBezTo>
                <a:cubicBezTo>
                  <a:pt x="11572" y="14143"/>
                  <a:pt x="11572" y="14146"/>
                  <a:pt x="11572" y="14146"/>
                </a:cubicBezTo>
                <a:close/>
                <a:moveTo>
                  <a:pt x="14122" y="14130"/>
                </a:moveTo>
                <a:lnTo>
                  <a:pt x="14131" y="14130"/>
                </a:lnTo>
                <a:lnTo>
                  <a:pt x="14126" y="14124"/>
                </a:lnTo>
                <a:lnTo>
                  <a:pt x="14122" y="14130"/>
                </a:lnTo>
                <a:close/>
                <a:moveTo>
                  <a:pt x="14402" y="14118"/>
                </a:moveTo>
                <a:cubicBezTo>
                  <a:pt x="14406" y="14121"/>
                  <a:pt x="14410" y="14124"/>
                  <a:pt x="14406" y="14124"/>
                </a:cubicBezTo>
                <a:cubicBezTo>
                  <a:pt x="14410" y="14124"/>
                  <a:pt x="14406" y="14118"/>
                  <a:pt x="14402" y="14118"/>
                </a:cubicBezTo>
                <a:cubicBezTo>
                  <a:pt x="14406" y="14114"/>
                  <a:pt x="14402" y="14118"/>
                  <a:pt x="14402" y="14118"/>
                </a:cubicBezTo>
                <a:close/>
                <a:moveTo>
                  <a:pt x="9530" y="14137"/>
                </a:moveTo>
                <a:cubicBezTo>
                  <a:pt x="9530" y="14137"/>
                  <a:pt x="9530" y="14137"/>
                  <a:pt x="9530" y="14137"/>
                </a:cubicBezTo>
                <a:cubicBezTo>
                  <a:pt x="9530" y="14137"/>
                  <a:pt x="9530" y="14137"/>
                  <a:pt x="9530" y="14137"/>
                </a:cubicBezTo>
                <a:close/>
                <a:moveTo>
                  <a:pt x="9689" y="14150"/>
                </a:moveTo>
                <a:lnTo>
                  <a:pt x="9697" y="14150"/>
                </a:lnTo>
                <a:lnTo>
                  <a:pt x="9693" y="14143"/>
                </a:lnTo>
                <a:lnTo>
                  <a:pt x="9689" y="14150"/>
                </a:lnTo>
                <a:close/>
                <a:moveTo>
                  <a:pt x="9826" y="14162"/>
                </a:moveTo>
                <a:lnTo>
                  <a:pt x="9826" y="14162"/>
                </a:lnTo>
                <a:lnTo>
                  <a:pt x="9826" y="14162"/>
                </a:lnTo>
                <a:close/>
                <a:moveTo>
                  <a:pt x="9942" y="14140"/>
                </a:moveTo>
                <a:cubicBezTo>
                  <a:pt x="9942" y="14140"/>
                  <a:pt x="9947" y="14143"/>
                  <a:pt x="9947" y="14143"/>
                </a:cubicBezTo>
                <a:lnTo>
                  <a:pt x="9942" y="14140"/>
                </a:lnTo>
                <a:cubicBezTo>
                  <a:pt x="9942" y="14140"/>
                  <a:pt x="9942" y="14140"/>
                  <a:pt x="9942" y="14140"/>
                </a:cubicBezTo>
                <a:close/>
                <a:moveTo>
                  <a:pt x="10097" y="14156"/>
                </a:moveTo>
                <a:cubicBezTo>
                  <a:pt x="10093" y="14150"/>
                  <a:pt x="10093" y="14140"/>
                  <a:pt x="10089" y="14134"/>
                </a:cubicBezTo>
                <a:cubicBezTo>
                  <a:pt x="10089" y="14134"/>
                  <a:pt x="10089" y="14134"/>
                  <a:pt x="10089" y="14130"/>
                </a:cubicBezTo>
                <a:cubicBezTo>
                  <a:pt x="10089" y="14143"/>
                  <a:pt x="10093" y="14150"/>
                  <a:pt x="10097" y="14156"/>
                </a:cubicBezTo>
                <a:lnTo>
                  <a:pt x="10097" y="14156"/>
                </a:lnTo>
                <a:close/>
                <a:moveTo>
                  <a:pt x="10385" y="14140"/>
                </a:moveTo>
                <a:lnTo>
                  <a:pt x="10381" y="14143"/>
                </a:lnTo>
                <a:cubicBezTo>
                  <a:pt x="10385" y="14143"/>
                  <a:pt x="10385" y="14140"/>
                  <a:pt x="10385" y="14140"/>
                </a:cubicBezTo>
                <a:cubicBezTo>
                  <a:pt x="10385" y="14140"/>
                  <a:pt x="10385" y="14140"/>
                  <a:pt x="10385" y="14140"/>
                </a:cubicBezTo>
                <a:close/>
                <a:moveTo>
                  <a:pt x="10983" y="14156"/>
                </a:moveTo>
                <a:lnTo>
                  <a:pt x="10974" y="14153"/>
                </a:lnTo>
                <a:lnTo>
                  <a:pt x="10983" y="14156"/>
                </a:lnTo>
                <a:lnTo>
                  <a:pt x="10983" y="14156"/>
                </a:lnTo>
                <a:close/>
                <a:moveTo>
                  <a:pt x="11108" y="14153"/>
                </a:moveTo>
                <a:lnTo>
                  <a:pt x="11116" y="14153"/>
                </a:lnTo>
                <a:lnTo>
                  <a:pt x="11112" y="14146"/>
                </a:lnTo>
                <a:lnTo>
                  <a:pt x="11108" y="14153"/>
                </a:lnTo>
                <a:close/>
                <a:moveTo>
                  <a:pt x="11469" y="14150"/>
                </a:moveTo>
                <a:lnTo>
                  <a:pt x="11460" y="14150"/>
                </a:lnTo>
                <a:lnTo>
                  <a:pt x="11465" y="14156"/>
                </a:lnTo>
                <a:lnTo>
                  <a:pt x="11469" y="14150"/>
                </a:lnTo>
                <a:close/>
                <a:moveTo>
                  <a:pt x="9826" y="14159"/>
                </a:moveTo>
                <a:lnTo>
                  <a:pt x="9822" y="14162"/>
                </a:lnTo>
                <a:cubicBezTo>
                  <a:pt x="9822" y="14162"/>
                  <a:pt x="9826" y="14162"/>
                  <a:pt x="9826" y="14159"/>
                </a:cubicBezTo>
                <a:cubicBezTo>
                  <a:pt x="9826" y="14162"/>
                  <a:pt x="9826" y="14159"/>
                  <a:pt x="9826" y="14159"/>
                </a:cubicBezTo>
                <a:close/>
                <a:moveTo>
                  <a:pt x="9912" y="14185"/>
                </a:moveTo>
                <a:lnTo>
                  <a:pt x="9908" y="14182"/>
                </a:lnTo>
                <a:lnTo>
                  <a:pt x="9912" y="14185"/>
                </a:lnTo>
                <a:lnTo>
                  <a:pt x="9912" y="14185"/>
                </a:lnTo>
                <a:close/>
                <a:moveTo>
                  <a:pt x="10097" y="14156"/>
                </a:moveTo>
                <a:cubicBezTo>
                  <a:pt x="10097" y="14166"/>
                  <a:pt x="10097" y="14172"/>
                  <a:pt x="10093" y="14182"/>
                </a:cubicBezTo>
                <a:lnTo>
                  <a:pt x="10093" y="14182"/>
                </a:lnTo>
                <a:cubicBezTo>
                  <a:pt x="10106" y="14182"/>
                  <a:pt x="10114" y="14178"/>
                  <a:pt x="10127" y="14178"/>
                </a:cubicBezTo>
                <a:cubicBezTo>
                  <a:pt x="10127" y="14178"/>
                  <a:pt x="10123" y="14182"/>
                  <a:pt x="10123" y="14182"/>
                </a:cubicBezTo>
                <a:cubicBezTo>
                  <a:pt x="10114" y="14175"/>
                  <a:pt x="10101" y="14166"/>
                  <a:pt x="10097" y="14156"/>
                </a:cubicBezTo>
                <a:cubicBezTo>
                  <a:pt x="10093" y="14159"/>
                  <a:pt x="10097" y="14156"/>
                  <a:pt x="10097" y="14156"/>
                </a:cubicBezTo>
                <a:close/>
                <a:moveTo>
                  <a:pt x="10329" y="14185"/>
                </a:moveTo>
                <a:lnTo>
                  <a:pt x="10325" y="14182"/>
                </a:lnTo>
                <a:cubicBezTo>
                  <a:pt x="10325" y="14182"/>
                  <a:pt x="10329" y="14185"/>
                  <a:pt x="10329" y="14185"/>
                </a:cubicBezTo>
                <a:cubicBezTo>
                  <a:pt x="10329" y="14185"/>
                  <a:pt x="10329" y="14185"/>
                  <a:pt x="10329" y="14185"/>
                </a:cubicBezTo>
                <a:close/>
                <a:moveTo>
                  <a:pt x="10983" y="14156"/>
                </a:moveTo>
                <a:cubicBezTo>
                  <a:pt x="10983" y="14166"/>
                  <a:pt x="10979" y="14175"/>
                  <a:pt x="10979" y="14182"/>
                </a:cubicBezTo>
                <a:cubicBezTo>
                  <a:pt x="10979" y="14182"/>
                  <a:pt x="10974" y="14178"/>
                  <a:pt x="10974" y="14178"/>
                </a:cubicBezTo>
                <a:cubicBezTo>
                  <a:pt x="10987" y="14178"/>
                  <a:pt x="10996" y="14178"/>
                  <a:pt x="11009" y="14178"/>
                </a:cubicBezTo>
                <a:lnTo>
                  <a:pt x="11009" y="14178"/>
                </a:lnTo>
                <a:cubicBezTo>
                  <a:pt x="10996" y="14175"/>
                  <a:pt x="10987" y="14166"/>
                  <a:pt x="10983" y="14156"/>
                </a:cubicBezTo>
                <a:cubicBezTo>
                  <a:pt x="10979" y="14159"/>
                  <a:pt x="10983" y="14156"/>
                  <a:pt x="10983" y="14156"/>
                </a:cubicBezTo>
                <a:close/>
                <a:moveTo>
                  <a:pt x="11275" y="14185"/>
                </a:moveTo>
                <a:lnTo>
                  <a:pt x="11275" y="14185"/>
                </a:lnTo>
                <a:cubicBezTo>
                  <a:pt x="11271" y="14182"/>
                  <a:pt x="11275" y="14185"/>
                  <a:pt x="11275" y="14185"/>
                </a:cubicBezTo>
                <a:cubicBezTo>
                  <a:pt x="11275" y="14185"/>
                  <a:pt x="11275" y="14185"/>
                  <a:pt x="11275" y="14185"/>
                </a:cubicBezTo>
                <a:close/>
                <a:moveTo>
                  <a:pt x="11615" y="14172"/>
                </a:moveTo>
                <a:lnTo>
                  <a:pt x="11607" y="14172"/>
                </a:lnTo>
                <a:lnTo>
                  <a:pt x="11611" y="14178"/>
                </a:lnTo>
                <a:lnTo>
                  <a:pt x="11615" y="14172"/>
                </a:lnTo>
                <a:close/>
                <a:moveTo>
                  <a:pt x="13843" y="14185"/>
                </a:moveTo>
                <a:lnTo>
                  <a:pt x="13838" y="14182"/>
                </a:lnTo>
                <a:lnTo>
                  <a:pt x="13843" y="14185"/>
                </a:lnTo>
                <a:lnTo>
                  <a:pt x="13843" y="14185"/>
                </a:lnTo>
                <a:close/>
                <a:moveTo>
                  <a:pt x="13989" y="14185"/>
                </a:moveTo>
                <a:cubicBezTo>
                  <a:pt x="13976" y="14185"/>
                  <a:pt x="13967" y="14182"/>
                  <a:pt x="13954" y="14182"/>
                </a:cubicBezTo>
                <a:cubicBezTo>
                  <a:pt x="13954" y="14182"/>
                  <a:pt x="13954" y="14182"/>
                  <a:pt x="13954" y="14182"/>
                </a:cubicBezTo>
                <a:cubicBezTo>
                  <a:pt x="13967" y="14182"/>
                  <a:pt x="13976" y="14182"/>
                  <a:pt x="13989" y="14185"/>
                </a:cubicBezTo>
                <a:lnTo>
                  <a:pt x="13989" y="14185"/>
                </a:lnTo>
                <a:close/>
                <a:moveTo>
                  <a:pt x="14376" y="14159"/>
                </a:moveTo>
                <a:cubicBezTo>
                  <a:pt x="14376" y="14169"/>
                  <a:pt x="14376" y="14175"/>
                  <a:pt x="14376" y="14185"/>
                </a:cubicBezTo>
                <a:cubicBezTo>
                  <a:pt x="14376" y="14185"/>
                  <a:pt x="14376" y="14182"/>
                  <a:pt x="14376" y="14182"/>
                </a:cubicBezTo>
                <a:cubicBezTo>
                  <a:pt x="14384" y="14182"/>
                  <a:pt x="14397" y="14182"/>
                  <a:pt x="14406" y="14182"/>
                </a:cubicBezTo>
                <a:lnTo>
                  <a:pt x="14406" y="14182"/>
                </a:lnTo>
                <a:cubicBezTo>
                  <a:pt x="14393" y="14175"/>
                  <a:pt x="14384" y="14169"/>
                  <a:pt x="14376" y="14159"/>
                </a:cubicBezTo>
                <a:lnTo>
                  <a:pt x="14376" y="14159"/>
                </a:lnTo>
                <a:close/>
                <a:moveTo>
                  <a:pt x="19244" y="5166"/>
                </a:moveTo>
                <a:cubicBezTo>
                  <a:pt x="19257" y="5160"/>
                  <a:pt x="19269" y="5153"/>
                  <a:pt x="19278" y="5147"/>
                </a:cubicBezTo>
                <a:cubicBezTo>
                  <a:pt x="19278" y="5147"/>
                  <a:pt x="19269" y="5141"/>
                  <a:pt x="19269" y="5141"/>
                </a:cubicBezTo>
                <a:cubicBezTo>
                  <a:pt x="19265" y="5150"/>
                  <a:pt x="19257" y="5160"/>
                  <a:pt x="19244" y="5166"/>
                </a:cubicBezTo>
                <a:lnTo>
                  <a:pt x="19244" y="5166"/>
                </a:lnTo>
                <a:close/>
                <a:moveTo>
                  <a:pt x="9650" y="14204"/>
                </a:moveTo>
                <a:lnTo>
                  <a:pt x="9650" y="14204"/>
                </a:lnTo>
                <a:lnTo>
                  <a:pt x="9650" y="14204"/>
                </a:lnTo>
                <a:close/>
                <a:moveTo>
                  <a:pt x="9912" y="14185"/>
                </a:moveTo>
                <a:lnTo>
                  <a:pt x="9917" y="14188"/>
                </a:lnTo>
                <a:cubicBezTo>
                  <a:pt x="9917" y="14185"/>
                  <a:pt x="9912" y="14185"/>
                  <a:pt x="9912" y="14185"/>
                </a:cubicBezTo>
                <a:cubicBezTo>
                  <a:pt x="9912" y="14185"/>
                  <a:pt x="9912" y="14185"/>
                  <a:pt x="9912" y="14185"/>
                </a:cubicBezTo>
                <a:close/>
                <a:moveTo>
                  <a:pt x="10093" y="14185"/>
                </a:moveTo>
                <a:cubicBezTo>
                  <a:pt x="10093" y="14185"/>
                  <a:pt x="10089" y="14185"/>
                  <a:pt x="10093" y="14185"/>
                </a:cubicBezTo>
                <a:lnTo>
                  <a:pt x="10093" y="14185"/>
                </a:lnTo>
                <a:cubicBezTo>
                  <a:pt x="10093" y="14185"/>
                  <a:pt x="10093" y="14185"/>
                  <a:pt x="10093" y="14185"/>
                </a:cubicBezTo>
                <a:close/>
                <a:moveTo>
                  <a:pt x="10531" y="14207"/>
                </a:moveTo>
                <a:lnTo>
                  <a:pt x="10531" y="14207"/>
                </a:lnTo>
                <a:lnTo>
                  <a:pt x="10531" y="14207"/>
                </a:lnTo>
                <a:close/>
                <a:moveTo>
                  <a:pt x="11004" y="14182"/>
                </a:moveTo>
                <a:lnTo>
                  <a:pt x="11009" y="14185"/>
                </a:lnTo>
                <a:cubicBezTo>
                  <a:pt x="11013" y="14188"/>
                  <a:pt x="11009" y="14182"/>
                  <a:pt x="11004" y="14182"/>
                </a:cubicBezTo>
                <a:cubicBezTo>
                  <a:pt x="11009" y="14182"/>
                  <a:pt x="11004" y="14182"/>
                  <a:pt x="11004" y="14182"/>
                </a:cubicBezTo>
                <a:close/>
                <a:moveTo>
                  <a:pt x="11452" y="14204"/>
                </a:moveTo>
                <a:cubicBezTo>
                  <a:pt x="11452" y="14204"/>
                  <a:pt x="11447" y="14201"/>
                  <a:pt x="11452" y="14204"/>
                </a:cubicBezTo>
                <a:lnTo>
                  <a:pt x="11452" y="14204"/>
                </a:lnTo>
                <a:cubicBezTo>
                  <a:pt x="11452" y="14204"/>
                  <a:pt x="11452" y="14204"/>
                  <a:pt x="11452" y="14204"/>
                </a:cubicBezTo>
                <a:close/>
                <a:moveTo>
                  <a:pt x="11684" y="14211"/>
                </a:moveTo>
                <a:lnTo>
                  <a:pt x="11680" y="14204"/>
                </a:lnTo>
                <a:cubicBezTo>
                  <a:pt x="11680" y="14204"/>
                  <a:pt x="11680" y="14211"/>
                  <a:pt x="11684" y="14211"/>
                </a:cubicBezTo>
                <a:cubicBezTo>
                  <a:pt x="11680" y="14207"/>
                  <a:pt x="11684" y="14211"/>
                  <a:pt x="11684" y="14211"/>
                </a:cubicBezTo>
                <a:close/>
                <a:moveTo>
                  <a:pt x="11744" y="14182"/>
                </a:moveTo>
                <a:cubicBezTo>
                  <a:pt x="11736" y="14191"/>
                  <a:pt x="11727" y="14201"/>
                  <a:pt x="11718" y="14211"/>
                </a:cubicBezTo>
                <a:lnTo>
                  <a:pt x="11723" y="14211"/>
                </a:lnTo>
                <a:cubicBezTo>
                  <a:pt x="11731" y="14201"/>
                  <a:pt x="11740" y="14191"/>
                  <a:pt x="11744" y="14182"/>
                </a:cubicBezTo>
                <a:cubicBezTo>
                  <a:pt x="11744" y="14182"/>
                  <a:pt x="11744" y="14182"/>
                  <a:pt x="11744" y="14182"/>
                </a:cubicBezTo>
                <a:close/>
                <a:moveTo>
                  <a:pt x="13843" y="14185"/>
                </a:moveTo>
                <a:cubicBezTo>
                  <a:pt x="13843" y="14185"/>
                  <a:pt x="13847" y="14188"/>
                  <a:pt x="13847" y="14188"/>
                </a:cubicBezTo>
                <a:lnTo>
                  <a:pt x="13843" y="14185"/>
                </a:lnTo>
                <a:cubicBezTo>
                  <a:pt x="13843" y="14185"/>
                  <a:pt x="13843" y="14185"/>
                  <a:pt x="13843" y="14185"/>
                </a:cubicBezTo>
                <a:close/>
                <a:moveTo>
                  <a:pt x="13989" y="14185"/>
                </a:moveTo>
                <a:cubicBezTo>
                  <a:pt x="13989" y="14185"/>
                  <a:pt x="13993" y="14188"/>
                  <a:pt x="13993" y="14188"/>
                </a:cubicBezTo>
                <a:lnTo>
                  <a:pt x="13989" y="14185"/>
                </a:lnTo>
                <a:cubicBezTo>
                  <a:pt x="13989" y="14185"/>
                  <a:pt x="13989" y="14185"/>
                  <a:pt x="13989" y="14185"/>
                </a:cubicBezTo>
                <a:close/>
                <a:moveTo>
                  <a:pt x="14109" y="14182"/>
                </a:moveTo>
                <a:cubicBezTo>
                  <a:pt x="14109" y="14182"/>
                  <a:pt x="14109" y="14182"/>
                  <a:pt x="14109" y="14182"/>
                </a:cubicBezTo>
                <a:cubicBezTo>
                  <a:pt x="14109" y="14182"/>
                  <a:pt x="14109" y="14182"/>
                  <a:pt x="14109" y="14182"/>
                </a:cubicBezTo>
                <a:close/>
                <a:moveTo>
                  <a:pt x="14402" y="14182"/>
                </a:moveTo>
                <a:cubicBezTo>
                  <a:pt x="14402" y="14188"/>
                  <a:pt x="14402" y="14198"/>
                  <a:pt x="14402" y="14204"/>
                </a:cubicBezTo>
                <a:cubicBezTo>
                  <a:pt x="14402" y="14204"/>
                  <a:pt x="14402" y="14204"/>
                  <a:pt x="14402" y="14204"/>
                </a:cubicBezTo>
                <a:cubicBezTo>
                  <a:pt x="14406" y="14198"/>
                  <a:pt x="14406" y="14191"/>
                  <a:pt x="14402" y="14182"/>
                </a:cubicBezTo>
                <a:lnTo>
                  <a:pt x="14402" y="14182"/>
                </a:lnTo>
                <a:close/>
                <a:moveTo>
                  <a:pt x="9650" y="14204"/>
                </a:moveTo>
                <a:cubicBezTo>
                  <a:pt x="9641" y="14214"/>
                  <a:pt x="9628" y="14220"/>
                  <a:pt x="9620" y="14230"/>
                </a:cubicBezTo>
                <a:cubicBezTo>
                  <a:pt x="9620" y="14230"/>
                  <a:pt x="9620" y="14230"/>
                  <a:pt x="9620" y="14230"/>
                </a:cubicBezTo>
                <a:cubicBezTo>
                  <a:pt x="9628" y="14220"/>
                  <a:pt x="9641" y="14214"/>
                  <a:pt x="9650" y="14204"/>
                </a:cubicBezTo>
                <a:cubicBezTo>
                  <a:pt x="9650" y="14204"/>
                  <a:pt x="9650" y="14204"/>
                  <a:pt x="9650" y="14204"/>
                </a:cubicBezTo>
                <a:close/>
                <a:moveTo>
                  <a:pt x="10531" y="14207"/>
                </a:moveTo>
                <a:cubicBezTo>
                  <a:pt x="10531" y="14207"/>
                  <a:pt x="10531" y="14207"/>
                  <a:pt x="10531" y="14207"/>
                </a:cubicBezTo>
                <a:cubicBezTo>
                  <a:pt x="10531" y="14207"/>
                  <a:pt x="10531" y="14207"/>
                  <a:pt x="10531" y="14207"/>
                </a:cubicBezTo>
                <a:close/>
                <a:moveTo>
                  <a:pt x="11723" y="14207"/>
                </a:moveTo>
                <a:cubicBezTo>
                  <a:pt x="11710" y="14207"/>
                  <a:pt x="11697" y="14207"/>
                  <a:pt x="11684" y="14207"/>
                </a:cubicBezTo>
                <a:cubicBezTo>
                  <a:pt x="11684" y="14207"/>
                  <a:pt x="11680" y="14207"/>
                  <a:pt x="11680" y="14207"/>
                </a:cubicBezTo>
                <a:cubicBezTo>
                  <a:pt x="11693" y="14207"/>
                  <a:pt x="11710" y="14207"/>
                  <a:pt x="11723" y="14207"/>
                </a:cubicBezTo>
                <a:cubicBezTo>
                  <a:pt x="11723" y="14207"/>
                  <a:pt x="11723" y="14207"/>
                  <a:pt x="11723" y="14207"/>
                </a:cubicBezTo>
                <a:close/>
                <a:moveTo>
                  <a:pt x="10089" y="14249"/>
                </a:moveTo>
                <a:lnTo>
                  <a:pt x="10089" y="14249"/>
                </a:lnTo>
                <a:lnTo>
                  <a:pt x="10089" y="14249"/>
                </a:lnTo>
                <a:lnTo>
                  <a:pt x="10089" y="14249"/>
                </a:lnTo>
                <a:close/>
                <a:moveTo>
                  <a:pt x="10802" y="14249"/>
                </a:moveTo>
                <a:lnTo>
                  <a:pt x="10807" y="14246"/>
                </a:lnTo>
                <a:cubicBezTo>
                  <a:pt x="10802" y="14246"/>
                  <a:pt x="10802" y="14249"/>
                  <a:pt x="10802" y="14249"/>
                </a:cubicBezTo>
                <a:cubicBezTo>
                  <a:pt x="10802" y="14249"/>
                  <a:pt x="10802" y="14249"/>
                  <a:pt x="10802" y="14249"/>
                </a:cubicBezTo>
                <a:close/>
                <a:moveTo>
                  <a:pt x="11271" y="14227"/>
                </a:moveTo>
                <a:cubicBezTo>
                  <a:pt x="11275" y="14227"/>
                  <a:pt x="11271" y="14227"/>
                  <a:pt x="11271" y="14227"/>
                </a:cubicBezTo>
                <a:cubicBezTo>
                  <a:pt x="11271" y="14227"/>
                  <a:pt x="11271" y="14227"/>
                  <a:pt x="11271" y="14227"/>
                </a:cubicBezTo>
                <a:close/>
                <a:moveTo>
                  <a:pt x="13985" y="14252"/>
                </a:moveTo>
                <a:cubicBezTo>
                  <a:pt x="13976" y="14243"/>
                  <a:pt x="13967" y="14233"/>
                  <a:pt x="13963" y="14223"/>
                </a:cubicBezTo>
                <a:cubicBezTo>
                  <a:pt x="13963" y="14223"/>
                  <a:pt x="13963" y="14223"/>
                  <a:pt x="13963" y="14223"/>
                </a:cubicBezTo>
                <a:cubicBezTo>
                  <a:pt x="13967" y="14236"/>
                  <a:pt x="13976" y="14243"/>
                  <a:pt x="13985" y="14252"/>
                </a:cubicBezTo>
                <a:lnTo>
                  <a:pt x="13985" y="14252"/>
                </a:lnTo>
                <a:close/>
                <a:moveTo>
                  <a:pt x="14028" y="14252"/>
                </a:moveTo>
                <a:cubicBezTo>
                  <a:pt x="14032" y="14252"/>
                  <a:pt x="14040" y="14252"/>
                  <a:pt x="14045" y="14252"/>
                </a:cubicBezTo>
                <a:lnTo>
                  <a:pt x="14045" y="14252"/>
                </a:lnTo>
                <a:lnTo>
                  <a:pt x="14036" y="14252"/>
                </a:lnTo>
                <a:cubicBezTo>
                  <a:pt x="14036" y="14252"/>
                  <a:pt x="14023" y="14252"/>
                  <a:pt x="14028" y="14252"/>
                </a:cubicBezTo>
                <a:cubicBezTo>
                  <a:pt x="14023" y="14252"/>
                  <a:pt x="14028" y="14252"/>
                  <a:pt x="14028" y="14252"/>
                </a:cubicBezTo>
                <a:close/>
                <a:moveTo>
                  <a:pt x="9474" y="14272"/>
                </a:moveTo>
                <a:cubicBezTo>
                  <a:pt x="9465" y="14272"/>
                  <a:pt x="9452" y="14272"/>
                  <a:pt x="9444" y="14272"/>
                </a:cubicBezTo>
                <a:cubicBezTo>
                  <a:pt x="9444" y="14272"/>
                  <a:pt x="9444" y="14272"/>
                  <a:pt x="9444" y="14272"/>
                </a:cubicBezTo>
                <a:cubicBezTo>
                  <a:pt x="9452" y="14272"/>
                  <a:pt x="9461" y="14272"/>
                  <a:pt x="9474" y="14272"/>
                </a:cubicBezTo>
                <a:lnTo>
                  <a:pt x="9474" y="14272"/>
                </a:lnTo>
                <a:close/>
                <a:moveTo>
                  <a:pt x="9620" y="14249"/>
                </a:moveTo>
                <a:cubicBezTo>
                  <a:pt x="9620" y="14249"/>
                  <a:pt x="9620" y="14249"/>
                  <a:pt x="9620" y="14249"/>
                </a:cubicBezTo>
                <a:cubicBezTo>
                  <a:pt x="9620" y="14249"/>
                  <a:pt x="9620" y="14249"/>
                  <a:pt x="9620" y="14249"/>
                </a:cubicBezTo>
                <a:close/>
                <a:moveTo>
                  <a:pt x="10089" y="14249"/>
                </a:moveTo>
                <a:cubicBezTo>
                  <a:pt x="10089" y="14249"/>
                  <a:pt x="10093" y="14252"/>
                  <a:pt x="10089" y="14249"/>
                </a:cubicBezTo>
                <a:lnTo>
                  <a:pt x="10089" y="14249"/>
                </a:lnTo>
                <a:cubicBezTo>
                  <a:pt x="10089" y="14249"/>
                  <a:pt x="10089" y="14249"/>
                  <a:pt x="10089" y="14249"/>
                </a:cubicBezTo>
                <a:close/>
                <a:moveTo>
                  <a:pt x="10471" y="14275"/>
                </a:moveTo>
                <a:lnTo>
                  <a:pt x="10467" y="14268"/>
                </a:lnTo>
                <a:cubicBezTo>
                  <a:pt x="10467" y="14272"/>
                  <a:pt x="10467" y="14275"/>
                  <a:pt x="10471" y="14275"/>
                </a:cubicBezTo>
                <a:cubicBezTo>
                  <a:pt x="10467" y="14275"/>
                  <a:pt x="10471" y="14275"/>
                  <a:pt x="10471" y="14275"/>
                </a:cubicBezTo>
                <a:close/>
                <a:moveTo>
                  <a:pt x="10514" y="14275"/>
                </a:moveTo>
                <a:lnTo>
                  <a:pt x="10514" y="14272"/>
                </a:lnTo>
                <a:lnTo>
                  <a:pt x="10514" y="14275"/>
                </a:lnTo>
                <a:lnTo>
                  <a:pt x="10514" y="14275"/>
                </a:lnTo>
                <a:close/>
                <a:moveTo>
                  <a:pt x="11125" y="14272"/>
                </a:moveTo>
                <a:lnTo>
                  <a:pt x="11112" y="14272"/>
                </a:lnTo>
                <a:lnTo>
                  <a:pt x="11099" y="14272"/>
                </a:lnTo>
                <a:lnTo>
                  <a:pt x="11099" y="14272"/>
                </a:lnTo>
                <a:cubicBezTo>
                  <a:pt x="11103" y="14272"/>
                  <a:pt x="11112" y="14272"/>
                  <a:pt x="11125" y="14272"/>
                </a:cubicBezTo>
                <a:lnTo>
                  <a:pt x="11125" y="14272"/>
                </a:lnTo>
                <a:close/>
                <a:moveTo>
                  <a:pt x="11478" y="14272"/>
                </a:moveTo>
                <a:lnTo>
                  <a:pt x="11465" y="14268"/>
                </a:lnTo>
                <a:lnTo>
                  <a:pt x="11452" y="14268"/>
                </a:lnTo>
                <a:lnTo>
                  <a:pt x="11452" y="14268"/>
                </a:lnTo>
                <a:cubicBezTo>
                  <a:pt x="11460" y="14272"/>
                  <a:pt x="11469" y="14272"/>
                  <a:pt x="11478" y="14272"/>
                </a:cubicBezTo>
                <a:lnTo>
                  <a:pt x="11478" y="14272"/>
                </a:lnTo>
                <a:close/>
                <a:moveTo>
                  <a:pt x="13103" y="14272"/>
                </a:moveTo>
                <a:lnTo>
                  <a:pt x="13103" y="14272"/>
                </a:lnTo>
                <a:lnTo>
                  <a:pt x="13103" y="14272"/>
                </a:lnTo>
                <a:lnTo>
                  <a:pt x="13103" y="14272"/>
                </a:lnTo>
                <a:close/>
                <a:moveTo>
                  <a:pt x="13985" y="14252"/>
                </a:moveTo>
                <a:cubicBezTo>
                  <a:pt x="13997" y="14252"/>
                  <a:pt x="14010" y="14252"/>
                  <a:pt x="14023" y="14252"/>
                </a:cubicBezTo>
                <a:cubicBezTo>
                  <a:pt x="14023" y="14252"/>
                  <a:pt x="14028" y="14252"/>
                  <a:pt x="14023" y="14252"/>
                </a:cubicBezTo>
                <a:cubicBezTo>
                  <a:pt x="14010" y="14252"/>
                  <a:pt x="13997" y="14252"/>
                  <a:pt x="13985" y="14252"/>
                </a:cubicBezTo>
                <a:cubicBezTo>
                  <a:pt x="13985" y="14252"/>
                  <a:pt x="13985" y="14252"/>
                  <a:pt x="13985" y="14252"/>
                </a:cubicBezTo>
                <a:close/>
                <a:moveTo>
                  <a:pt x="14045" y="14252"/>
                </a:moveTo>
                <a:cubicBezTo>
                  <a:pt x="14058" y="14259"/>
                  <a:pt x="14066" y="14265"/>
                  <a:pt x="14079" y="14272"/>
                </a:cubicBezTo>
                <a:lnTo>
                  <a:pt x="14079" y="14272"/>
                </a:lnTo>
                <a:cubicBezTo>
                  <a:pt x="14079" y="14265"/>
                  <a:pt x="14079" y="14256"/>
                  <a:pt x="14079" y="14249"/>
                </a:cubicBezTo>
                <a:cubicBezTo>
                  <a:pt x="14079" y="14249"/>
                  <a:pt x="14083" y="14252"/>
                  <a:pt x="14083" y="14252"/>
                </a:cubicBezTo>
                <a:cubicBezTo>
                  <a:pt x="14066" y="14252"/>
                  <a:pt x="14058" y="14252"/>
                  <a:pt x="14045" y="14252"/>
                </a:cubicBezTo>
                <a:cubicBezTo>
                  <a:pt x="14045" y="14252"/>
                  <a:pt x="14045" y="14252"/>
                  <a:pt x="14045" y="14252"/>
                </a:cubicBezTo>
                <a:close/>
                <a:moveTo>
                  <a:pt x="9444" y="14272"/>
                </a:moveTo>
                <a:cubicBezTo>
                  <a:pt x="9435" y="14272"/>
                  <a:pt x="9422" y="14272"/>
                  <a:pt x="9413" y="14268"/>
                </a:cubicBezTo>
                <a:cubicBezTo>
                  <a:pt x="9413" y="14278"/>
                  <a:pt x="9413" y="14284"/>
                  <a:pt x="9418" y="14294"/>
                </a:cubicBezTo>
                <a:cubicBezTo>
                  <a:pt x="9418" y="14294"/>
                  <a:pt x="9418" y="14294"/>
                  <a:pt x="9418" y="14294"/>
                </a:cubicBezTo>
                <a:cubicBezTo>
                  <a:pt x="9422" y="14288"/>
                  <a:pt x="9431" y="14278"/>
                  <a:pt x="9444" y="14272"/>
                </a:cubicBezTo>
                <a:lnTo>
                  <a:pt x="9444" y="14272"/>
                </a:lnTo>
                <a:close/>
                <a:moveTo>
                  <a:pt x="9499" y="14294"/>
                </a:moveTo>
                <a:cubicBezTo>
                  <a:pt x="9499" y="14288"/>
                  <a:pt x="9499" y="14278"/>
                  <a:pt x="9499" y="14272"/>
                </a:cubicBezTo>
                <a:lnTo>
                  <a:pt x="9504" y="14275"/>
                </a:lnTo>
                <a:cubicBezTo>
                  <a:pt x="9495" y="14275"/>
                  <a:pt x="9482" y="14275"/>
                  <a:pt x="9474" y="14275"/>
                </a:cubicBezTo>
                <a:cubicBezTo>
                  <a:pt x="9474" y="14275"/>
                  <a:pt x="9474" y="14272"/>
                  <a:pt x="9474" y="14272"/>
                </a:cubicBezTo>
                <a:cubicBezTo>
                  <a:pt x="9482" y="14278"/>
                  <a:pt x="9491" y="14284"/>
                  <a:pt x="9499" y="14294"/>
                </a:cubicBezTo>
                <a:cubicBezTo>
                  <a:pt x="9504" y="14294"/>
                  <a:pt x="9499" y="14294"/>
                  <a:pt x="9499" y="14294"/>
                </a:cubicBezTo>
                <a:close/>
                <a:moveTo>
                  <a:pt x="9555" y="14291"/>
                </a:moveTo>
                <a:cubicBezTo>
                  <a:pt x="9568" y="14291"/>
                  <a:pt x="9577" y="14291"/>
                  <a:pt x="9590" y="14291"/>
                </a:cubicBezTo>
                <a:lnTo>
                  <a:pt x="9590" y="14291"/>
                </a:lnTo>
                <a:cubicBezTo>
                  <a:pt x="9581" y="14291"/>
                  <a:pt x="9568" y="14291"/>
                  <a:pt x="9555" y="14291"/>
                </a:cubicBezTo>
                <a:cubicBezTo>
                  <a:pt x="9555" y="14291"/>
                  <a:pt x="9555" y="14291"/>
                  <a:pt x="9555" y="14291"/>
                </a:cubicBezTo>
                <a:close/>
                <a:moveTo>
                  <a:pt x="10510" y="14275"/>
                </a:moveTo>
                <a:cubicBezTo>
                  <a:pt x="10497" y="14275"/>
                  <a:pt x="10484" y="14275"/>
                  <a:pt x="10471" y="14275"/>
                </a:cubicBezTo>
                <a:cubicBezTo>
                  <a:pt x="10471" y="14275"/>
                  <a:pt x="10467" y="14275"/>
                  <a:pt x="10467" y="14275"/>
                </a:cubicBezTo>
                <a:cubicBezTo>
                  <a:pt x="10484" y="14275"/>
                  <a:pt x="10497" y="14275"/>
                  <a:pt x="10510" y="14275"/>
                </a:cubicBezTo>
                <a:cubicBezTo>
                  <a:pt x="10514" y="14275"/>
                  <a:pt x="10510" y="14275"/>
                  <a:pt x="10510" y="14275"/>
                </a:cubicBezTo>
                <a:close/>
                <a:moveTo>
                  <a:pt x="11095" y="14272"/>
                </a:moveTo>
                <a:cubicBezTo>
                  <a:pt x="11095" y="14272"/>
                  <a:pt x="11090" y="14275"/>
                  <a:pt x="11090" y="14275"/>
                </a:cubicBezTo>
                <a:lnTo>
                  <a:pt x="11095" y="14272"/>
                </a:lnTo>
                <a:cubicBezTo>
                  <a:pt x="11095" y="14272"/>
                  <a:pt x="11095" y="14272"/>
                  <a:pt x="11095" y="14272"/>
                </a:cubicBezTo>
                <a:close/>
                <a:moveTo>
                  <a:pt x="11121" y="14272"/>
                </a:moveTo>
                <a:cubicBezTo>
                  <a:pt x="11129" y="14278"/>
                  <a:pt x="11142" y="14288"/>
                  <a:pt x="11151" y="14294"/>
                </a:cubicBezTo>
                <a:lnTo>
                  <a:pt x="11151" y="14294"/>
                </a:lnTo>
                <a:cubicBezTo>
                  <a:pt x="11146" y="14284"/>
                  <a:pt x="11133" y="14278"/>
                  <a:pt x="11121" y="14272"/>
                </a:cubicBezTo>
                <a:cubicBezTo>
                  <a:pt x="11125" y="14272"/>
                  <a:pt x="11121" y="14272"/>
                  <a:pt x="11121" y="14272"/>
                </a:cubicBezTo>
                <a:close/>
                <a:moveTo>
                  <a:pt x="11452" y="14272"/>
                </a:moveTo>
                <a:lnTo>
                  <a:pt x="11452" y="14272"/>
                </a:lnTo>
                <a:cubicBezTo>
                  <a:pt x="11447" y="14275"/>
                  <a:pt x="11452" y="14272"/>
                  <a:pt x="11452" y="14272"/>
                </a:cubicBezTo>
                <a:cubicBezTo>
                  <a:pt x="11452" y="14272"/>
                  <a:pt x="11452" y="14272"/>
                  <a:pt x="11452" y="14272"/>
                </a:cubicBezTo>
                <a:close/>
                <a:moveTo>
                  <a:pt x="11478" y="14272"/>
                </a:moveTo>
                <a:cubicBezTo>
                  <a:pt x="11478" y="14272"/>
                  <a:pt x="11482" y="14275"/>
                  <a:pt x="11482" y="14275"/>
                </a:cubicBezTo>
                <a:lnTo>
                  <a:pt x="11478" y="14272"/>
                </a:lnTo>
                <a:cubicBezTo>
                  <a:pt x="11478" y="14272"/>
                  <a:pt x="11478" y="14272"/>
                  <a:pt x="11478" y="14272"/>
                </a:cubicBezTo>
                <a:close/>
                <a:moveTo>
                  <a:pt x="13103" y="14272"/>
                </a:moveTo>
                <a:cubicBezTo>
                  <a:pt x="13103" y="14272"/>
                  <a:pt x="13099" y="14275"/>
                  <a:pt x="13099" y="14275"/>
                </a:cubicBezTo>
                <a:lnTo>
                  <a:pt x="13103" y="14272"/>
                </a:lnTo>
                <a:cubicBezTo>
                  <a:pt x="13103" y="14272"/>
                  <a:pt x="13103" y="14272"/>
                  <a:pt x="13103" y="14272"/>
                </a:cubicBezTo>
                <a:close/>
                <a:moveTo>
                  <a:pt x="14079" y="14272"/>
                </a:moveTo>
                <a:lnTo>
                  <a:pt x="14079" y="14272"/>
                </a:lnTo>
                <a:cubicBezTo>
                  <a:pt x="14083" y="14275"/>
                  <a:pt x="14079" y="14272"/>
                  <a:pt x="14079" y="14272"/>
                </a:cubicBezTo>
                <a:cubicBezTo>
                  <a:pt x="14079" y="14272"/>
                  <a:pt x="14079" y="14272"/>
                  <a:pt x="14079" y="14272"/>
                </a:cubicBezTo>
                <a:close/>
                <a:moveTo>
                  <a:pt x="14376" y="14272"/>
                </a:moveTo>
                <a:cubicBezTo>
                  <a:pt x="14376" y="14272"/>
                  <a:pt x="14376" y="14268"/>
                  <a:pt x="14376" y="14272"/>
                </a:cubicBezTo>
                <a:cubicBezTo>
                  <a:pt x="14376" y="14268"/>
                  <a:pt x="14376" y="14272"/>
                  <a:pt x="14376" y="14272"/>
                </a:cubicBezTo>
                <a:close/>
                <a:moveTo>
                  <a:pt x="9590" y="14291"/>
                </a:moveTo>
                <a:cubicBezTo>
                  <a:pt x="9590" y="14291"/>
                  <a:pt x="9590" y="14294"/>
                  <a:pt x="9590" y="14291"/>
                </a:cubicBezTo>
                <a:cubicBezTo>
                  <a:pt x="9590" y="14294"/>
                  <a:pt x="9590" y="14291"/>
                  <a:pt x="9590" y="14291"/>
                </a:cubicBezTo>
                <a:close/>
                <a:moveTo>
                  <a:pt x="9766" y="14317"/>
                </a:moveTo>
                <a:lnTo>
                  <a:pt x="9753" y="14313"/>
                </a:lnTo>
                <a:lnTo>
                  <a:pt x="9740" y="14313"/>
                </a:lnTo>
                <a:lnTo>
                  <a:pt x="9740" y="14313"/>
                </a:lnTo>
                <a:cubicBezTo>
                  <a:pt x="9745" y="14313"/>
                  <a:pt x="9757" y="14313"/>
                  <a:pt x="9766" y="14317"/>
                </a:cubicBezTo>
                <a:lnTo>
                  <a:pt x="9766" y="14317"/>
                </a:lnTo>
                <a:close/>
                <a:moveTo>
                  <a:pt x="10420" y="14317"/>
                </a:moveTo>
                <a:cubicBezTo>
                  <a:pt x="10420" y="14317"/>
                  <a:pt x="10420" y="14313"/>
                  <a:pt x="10420" y="14317"/>
                </a:cubicBezTo>
                <a:lnTo>
                  <a:pt x="10420" y="14317"/>
                </a:lnTo>
                <a:cubicBezTo>
                  <a:pt x="10415" y="14317"/>
                  <a:pt x="10420" y="14317"/>
                  <a:pt x="10420" y="14317"/>
                </a:cubicBezTo>
                <a:close/>
                <a:moveTo>
                  <a:pt x="11155" y="14294"/>
                </a:moveTo>
                <a:cubicBezTo>
                  <a:pt x="11155" y="14294"/>
                  <a:pt x="11155" y="14291"/>
                  <a:pt x="11155" y="14294"/>
                </a:cubicBezTo>
                <a:cubicBezTo>
                  <a:pt x="11155" y="14291"/>
                  <a:pt x="11155" y="14294"/>
                  <a:pt x="11155" y="14294"/>
                </a:cubicBezTo>
                <a:close/>
                <a:moveTo>
                  <a:pt x="13284" y="14317"/>
                </a:moveTo>
                <a:lnTo>
                  <a:pt x="13284" y="14317"/>
                </a:lnTo>
                <a:lnTo>
                  <a:pt x="13284" y="14317"/>
                </a:lnTo>
                <a:lnTo>
                  <a:pt x="13284" y="14317"/>
                </a:lnTo>
                <a:close/>
                <a:moveTo>
                  <a:pt x="9659" y="14329"/>
                </a:moveTo>
                <a:lnTo>
                  <a:pt x="9667" y="14329"/>
                </a:lnTo>
                <a:lnTo>
                  <a:pt x="9663" y="14323"/>
                </a:lnTo>
                <a:lnTo>
                  <a:pt x="9659" y="14329"/>
                </a:lnTo>
                <a:close/>
                <a:moveTo>
                  <a:pt x="9736" y="14317"/>
                </a:moveTo>
                <a:cubicBezTo>
                  <a:pt x="9736" y="14317"/>
                  <a:pt x="9732" y="14320"/>
                  <a:pt x="9732" y="14320"/>
                </a:cubicBezTo>
                <a:lnTo>
                  <a:pt x="9736" y="14317"/>
                </a:lnTo>
                <a:cubicBezTo>
                  <a:pt x="9736" y="14317"/>
                  <a:pt x="9736" y="14317"/>
                  <a:pt x="9736" y="14317"/>
                </a:cubicBezTo>
                <a:close/>
                <a:moveTo>
                  <a:pt x="9766" y="14317"/>
                </a:moveTo>
                <a:cubicBezTo>
                  <a:pt x="9766" y="14317"/>
                  <a:pt x="9770" y="14320"/>
                  <a:pt x="9766" y="14317"/>
                </a:cubicBezTo>
                <a:lnTo>
                  <a:pt x="9766" y="14317"/>
                </a:lnTo>
                <a:cubicBezTo>
                  <a:pt x="9766" y="14317"/>
                  <a:pt x="9766" y="14317"/>
                  <a:pt x="9766" y="14317"/>
                </a:cubicBezTo>
                <a:close/>
                <a:moveTo>
                  <a:pt x="11723" y="14333"/>
                </a:moveTo>
                <a:lnTo>
                  <a:pt x="11718" y="14333"/>
                </a:lnTo>
                <a:lnTo>
                  <a:pt x="11723" y="14333"/>
                </a:lnTo>
                <a:lnTo>
                  <a:pt x="11723" y="14333"/>
                </a:lnTo>
                <a:close/>
                <a:moveTo>
                  <a:pt x="13279" y="14317"/>
                </a:moveTo>
                <a:cubicBezTo>
                  <a:pt x="13279" y="14317"/>
                  <a:pt x="13275" y="14320"/>
                  <a:pt x="13275" y="14320"/>
                </a:cubicBezTo>
                <a:lnTo>
                  <a:pt x="13279" y="14317"/>
                </a:lnTo>
                <a:cubicBezTo>
                  <a:pt x="13284" y="14317"/>
                  <a:pt x="13279" y="14317"/>
                  <a:pt x="13279" y="14317"/>
                </a:cubicBezTo>
                <a:close/>
                <a:moveTo>
                  <a:pt x="9590" y="14361"/>
                </a:moveTo>
                <a:cubicBezTo>
                  <a:pt x="9598" y="14361"/>
                  <a:pt x="9607" y="14361"/>
                  <a:pt x="9620" y="14361"/>
                </a:cubicBezTo>
                <a:lnTo>
                  <a:pt x="9624" y="14361"/>
                </a:lnTo>
                <a:cubicBezTo>
                  <a:pt x="9611" y="14358"/>
                  <a:pt x="9598" y="14358"/>
                  <a:pt x="9590" y="14361"/>
                </a:cubicBezTo>
                <a:lnTo>
                  <a:pt x="9590" y="14361"/>
                </a:lnTo>
                <a:close/>
                <a:moveTo>
                  <a:pt x="10071" y="14365"/>
                </a:moveTo>
                <a:lnTo>
                  <a:pt x="10071" y="14361"/>
                </a:lnTo>
                <a:cubicBezTo>
                  <a:pt x="10071" y="14358"/>
                  <a:pt x="10067" y="14365"/>
                  <a:pt x="10071" y="14365"/>
                </a:cubicBezTo>
                <a:cubicBezTo>
                  <a:pt x="10067" y="14365"/>
                  <a:pt x="10071" y="14365"/>
                  <a:pt x="10071" y="14365"/>
                </a:cubicBezTo>
                <a:close/>
                <a:moveTo>
                  <a:pt x="10209" y="14358"/>
                </a:moveTo>
                <a:lnTo>
                  <a:pt x="10196" y="14355"/>
                </a:lnTo>
                <a:lnTo>
                  <a:pt x="10183" y="14358"/>
                </a:lnTo>
                <a:lnTo>
                  <a:pt x="10183" y="14358"/>
                </a:lnTo>
                <a:cubicBezTo>
                  <a:pt x="10187" y="14358"/>
                  <a:pt x="10200" y="14358"/>
                  <a:pt x="10209" y="14358"/>
                </a:cubicBezTo>
                <a:lnTo>
                  <a:pt x="10209" y="14358"/>
                </a:lnTo>
                <a:close/>
                <a:moveTo>
                  <a:pt x="10828" y="14358"/>
                </a:moveTo>
                <a:lnTo>
                  <a:pt x="10828" y="14358"/>
                </a:lnTo>
                <a:lnTo>
                  <a:pt x="10828" y="14358"/>
                </a:lnTo>
                <a:lnTo>
                  <a:pt x="10828" y="14358"/>
                </a:lnTo>
                <a:close/>
                <a:moveTo>
                  <a:pt x="11718" y="14336"/>
                </a:moveTo>
                <a:cubicBezTo>
                  <a:pt x="11718" y="14345"/>
                  <a:pt x="11718" y="14355"/>
                  <a:pt x="11718" y="14365"/>
                </a:cubicBezTo>
                <a:cubicBezTo>
                  <a:pt x="11718" y="14365"/>
                  <a:pt x="11718" y="14368"/>
                  <a:pt x="11718" y="14368"/>
                </a:cubicBezTo>
                <a:cubicBezTo>
                  <a:pt x="11723" y="14355"/>
                  <a:pt x="11723" y="14342"/>
                  <a:pt x="11718" y="14336"/>
                </a:cubicBezTo>
                <a:cubicBezTo>
                  <a:pt x="11723" y="14333"/>
                  <a:pt x="11718" y="14336"/>
                  <a:pt x="11718" y="14336"/>
                </a:cubicBezTo>
                <a:close/>
                <a:moveTo>
                  <a:pt x="14096" y="14352"/>
                </a:moveTo>
                <a:lnTo>
                  <a:pt x="14096" y="14345"/>
                </a:lnTo>
                <a:lnTo>
                  <a:pt x="14088" y="14349"/>
                </a:lnTo>
                <a:lnTo>
                  <a:pt x="14096" y="14352"/>
                </a:lnTo>
                <a:close/>
                <a:moveTo>
                  <a:pt x="9620" y="14358"/>
                </a:moveTo>
                <a:cubicBezTo>
                  <a:pt x="9620" y="14365"/>
                  <a:pt x="9620" y="14374"/>
                  <a:pt x="9620" y="14381"/>
                </a:cubicBezTo>
                <a:cubicBezTo>
                  <a:pt x="9620" y="14381"/>
                  <a:pt x="9616" y="14381"/>
                  <a:pt x="9616" y="14381"/>
                </a:cubicBezTo>
                <a:cubicBezTo>
                  <a:pt x="9620" y="14377"/>
                  <a:pt x="9624" y="14374"/>
                  <a:pt x="9624" y="14374"/>
                </a:cubicBezTo>
                <a:cubicBezTo>
                  <a:pt x="9624" y="14371"/>
                  <a:pt x="9620" y="14365"/>
                  <a:pt x="9620" y="14358"/>
                </a:cubicBezTo>
                <a:cubicBezTo>
                  <a:pt x="9620" y="14358"/>
                  <a:pt x="9620" y="14358"/>
                  <a:pt x="9620" y="14358"/>
                </a:cubicBezTo>
                <a:close/>
                <a:moveTo>
                  <a:pt x="10028" y="14365"/>
                </a:moveTo>
                <a:cubicBezTo>
                  <a:pt x="10041" y="14365"/>
                  <a:pt x="10054" y="14365"/>
                  <a:pt x="10067" y="14365"/>
                </a:cubicBezTo>
                <a:cubicBezTo>
                  <a:pt x="10067" y="14365"/>
                  <a:pt x="10067" y="14365"/>
                  <a:pt x="10067" y="14365"/>
                </a:cubicBezTo>
                <a:cubicBezTo>
                  <a:pt x="10054" y="14365"/>
                  <a:pt x="10041" y="14365"/>
                  <a:pt x="10028" y="14365"/>
                </a:cubicBezTo>
                <a:cubicBezTo>
                  <a:pt x="10024" y="14365"/>
                  <a:pt x="10028" y="14365"/>
                  <a:pt x="10028" y="14365"/>
                </a:cubicBezTo>
                <a:close/>
                <a:moveTo>
                  <a:pt x="10179" y="14358"/>
                </a:moveTo>
                <a:cubicBezTo>
                  <a:pt x="10179" y="14358"/>
                  <a:pt x="10175" y="14361"/>
                  <a:pt x="10179" y="14358"/>
                </a:cubicBezTo>
                <a:lnTo>
                  <a:pt x="10179" y="14358"/>
                </a:lnTo>
                <a:cubicBezTo>
                  <a:pt x="10179" y="14358"/>
                  <a:pt x="10179" y="14358"/>
                  <a:pt x="10179" y="14358"/>
                </a:cubicBezTo>
                <a:close/>
                <a:moveTo>
                  <a:pt x="10209" y="14358"/>
                </a:moveTo>
                <a:lnTo>
                  <a:pt x="10209" y="14358"/>
                </a:lnTo>
                <a:cubicBezTo>
                  <a:pt x="10213" y="14361"/>
                  <a:pt x="10209" y="14358"/>
                  <a:pt x="10209" y="14358"/>
                </a:cubicBezTo>
                <a:cubicBezTo>
                  <a:pt x="10209" y="14358"/>
                  <a:pt x="10209" y="14358"/>
                  <a:pt x="10209" y="14358"/>
                </a:cubicBezTo>
                <a:close/>
                <a:moveTo>
                  <a:pt x="10385" y="14358"/>
                </a:moveTo>
                <a:lnTo>
                  <a:pt x="10381" y="14361"/>
                </a:lnTo>
                <a:cubicBezTo>
                  <a:pt x="10385" y="14361"/>
                  <a:pt x="10385" y="14358"/>
                  <a:pt x="10385" y="14358"/>
                </a:cubicBezTo>
                <a:cubicBezTo>
                  <a:pt x="10385" y="14358"/>
                  <a:pt x="10385" y="14358"/>
                  <a:pt x="10385" y="14358"/>
                </a:cubicBezTo>
                <a:close/>
                <a:moveTo>
                  <a:pt x="10828" y="14358"/>
                </a:moveTo>
                <a:lnTo>
                  <a:pt x="10828" y="14358"/>
                </a:lnTo>
                <a:cubicBezTo>
                  <a:pt x="10832" y="14361"/>
                  <a:pt x="10828" y="14358"/>
                  <a:pt x="10828" y="14358"/>
                </a:cubicBezTo>
                <a:cubicBezTo>
                  <a:pt x="10828" y="14358"/>
                  <a:pt x="10828" y="14358"/>
                  <a:pt x="10828" y="14358"/>
                </a:cubicBezTo>
                <a:close/>
                <a:moveTo>
                  <a:pt x="11589" y="14371"/>
                </a:moveTo>
                <a:lnTo>
                  <a:pt x="11581" y="14371"/>
                </a:lnTo>
                <a:lnTo>
                  <a:pt x="11585" y="14377"/>
                </a:lnTo>
                <a:lnTo>
                  <a:pt x="11589" y="14371"/>
                </a:lnTo>
                <a:close/>
                <a:moveTo>
                  <a:pt x="10566" y="14403"/>
                </a:moveTo>
                <a:lnTo>
                  <a:pt x="10566" y="14403"/>
                </a:lnTo>
                <a:lnTo>
                  <a:pt x="10566" y="14403"/>
                </a:lnTo>
                <a:lnTo>
                  <a:pt x="10566" y="14403"/>
                </a:lnTo>
                <a:close/>
                <a:moveTo>
                  <a:pt x="13967" y="14400"/>
                </a:moveTo>
                <a:lnTo>
                  <a:pt x="13963" y="14397"/>
                </a:lnTo>
                <a:cubicBezTo>
                  <a:pt x="13963" y="14397"/>
                  <a:pt x="13963" y="14400"/>
                  <a:pt x="13967" y="14400"/>
                </a:cubicBezTo>
                <a:cubicBezTo>
                  <a:pt x="13963" y="14400"/>
                  <a:pt x="13967" y="14400"/>
                  <a:pt x="13967" y="14400"/>
                </a:cubicBezTo>
                <a:close/>
                <a:moveTo>
                  <a:pt x="10562" y="14403"/>
                </a:moveTo>
                <a:cubicBezTo>
                  <a:pt x="10562" y="14403"/>
                  <a:pt x="10557" y="14406"/>
                  <a:pt x="10557" y="14406"/>
                </a:cubicBezTo>
                <a:lnTo>
                  <a:pt x="10562" y="14403"/>
                </a:lnTo>
                <a:cubicBezTo>
                  <a:pt x="10566" y="14403"/>
                  <a:pt x="10562" y="14403"/>
                  <a:pt x="10562" y="14403"/>
                </a:cubicBezTo>
                <a:close/>
                <a:moveTo>
                  <a:pt x="10682" y="14426"/>
                </a:moveTo>
                <a:lnTo>
                  <a:pt x="10682" y="14426"/>
                </a:lnTo>
                <a:lnTo>
                  <a:pt x="10682" y="14426"/>
                </a:lnTo>
                <a:close/>
                <a:moveTo>
                  <a:pt x="13959" y="14422"/>
                </a:moveTo>
                <a:cubicBezTo>
                  <a:pt x="13963" y="14416"/>
                  <a:pt x="13963" y="14406"/>
                  <a:pt x="13967" y="14400"/>
                </a:cubicBezTo>
                <a:cubicBezTo>
                  <a:pt x="13967" y="14400"/>
                  <a:pt x="13967" y="14400"/>
                  <a:pt x="13967" y="14400"/>
                </a:cubicBezTo>
                <a:cubicBezTo>
                  <a:pt x="13963" y="14406"/>
                  <a:pt x="13959" y="14416"/>
                  <a:pt x="13959" y="14422"/>
                </a:cubicBezTo>
                <a:cubicBezTo>
                  <a:pt x="13954" y="14422"/>
                  <a:pt x="13959" y="14422"/>
                  <a:pt x="13959" y="14422"/>
                </a:cubicBezTo>
                <a:close/>
                <a:moveTo>
                  <a:pt x="14316" y="14426"/>
                </a:moveTo>
                <a:cubicBezTo>
                  <a:pt x="14316" y="14419"/>
                  <a:pt x="14316" y="14410"/>
                  <a:pt x="14316" y="14403"/>
                </a:cubicBezTo>
                <a:cubicBezTo>
                  <a:pt x="14316" y="14403"/>
                  <a:pt x="14320" y="14406"/>
                  <a:pt x="14320" y="14406"/>
                </a:cubicBezTo>
                <a:cubicBezTo>
                  <a:pt x="14311" y="14403"/>
                  <a:pt x="14303" y="14403"/>
                  <a:pt x="14290" y="14403"/>
                </a:cubicBezTo>
                <a:cubicBezTo>
                  <a:pt x="14290" y="14403"/>
                  <a:pt x="14286" y="14406"/>
                  <a:pt x="14286" y="14406"/>
                </a:cubicBezTo>
                <a:cubicBezTo>
                  <a:pt x="14294" y="14413"/>
                  <a:pt x="14307" y="14419"/>
                  <a:pt x="14316" y="14426"/>
                </a:cubicBezTo>
                <a:cubicBezTo>
                  <a:pt x="14316" y="14426"/>
                  <a:pt x="14316" y="14426"/>
                  <a:pt x="14316" y="14426"/>
                </a:cubicBezTo>
                <a:close/>
                <a:moveTo>
                  <a:pt x="9796" y="14451"/>
                </a:moveTo>
                <a:cubicBezTo>
                  <a:pt x="9796" y="14448"/>
                  <a:pt x="9796" y="14445"/>
                  <a:pt x="9796" y="14442"/>
                </a:cubicBezTo>
                <a:cubicBezTo>
                  <a:pt x="9800" y="14445"/>
                  <a:pt x="9796" y="14448"/>
                  <a:pt x="9796" y="14451"/>
                </a:cubicBezTo>
                <a:cubicBezTo>
                  <a:pt x="9796" y="14448"/>
                  <a:pt x="9796" y="14451"/>
                  <a:pt x="9796" y="14451"/>
                </a:cubicBezTo>
                <a:close/>
                <a:moveTo>
                  <a:pt x="9942" y="14448"/>
                </a:moveTo>
                <a:lnTo>
                  <a:pt x="9942" y="14448"/>
                </a:lnTo>
                <a:lnTo>
                  <a:pt x="9942" y="14448"/>
                </a:lnTo>
                <a:close/>
                <a:moveTo>
                  <a:pt x="10093" y="14448"/>
                </a:moveTo>
                <a:lnTo>
                  <a:pt x="10093" y="14448"/>
                </a:lnTo>
                <a:lnTo>
                  <a:pt x="10093" y="14448"/>
                </a:lnTo>
                <a:lnTo>
                  <a:pt x="10093" y="14448"/>
                </a:lnTo>
                <a:close/>
                <a:moveTo>
                  <a:pt x="10269" y="14448"/>
                </a:moveTo>
                <a:cubicBezTo>
                  <a:pt x="10282" y="14448"/>
                  <a:pt x="10291" y="14448"/>
                  <a:pt x="10304" y="14445"/>
                </a:cubicBezTo>
                <a:cubicBezTo>
                  <a:pt x="10304" y="14445"/>
                  <a:pt x="10308" y="14445"/>
                  <a:pt x="10308" y="14445"/>
                </a:cubicBezTo>
                <a:cubicBezTo>
                  <a:pt x="10295" y="14445"/>
                  <a:pt x="10282" y="14445"/>
                  <a:pt x="10269" y="14448"/>
                </a:cubicBezTo>
                <a:lnTo>
                  <a:pt x="10269" y="14448"/>
                </a:lnTo>
                <a:close/>
                <a:moveTo>
                  <a:pt x="10682" y="14426"/>
                </a:moveTo>
                <a:cubicBezTo>
                  <a:pt x="10682" y="14426"/>
                  <a:pt x="10686" y="14429"/>
                  <a:pt x="10682" y="14426"/>
                </a:cubicBezTo>
                <a:lnTo>
                  <a:pt x="10682" y="14426"/>
                </a:lnTo>
                <a:cubicBezTo>
                  <a:pt x="10682" y="14426"/>
                  <a:pt x="10682" y="14426"/>
                  <a:pt x="10682" y="14426"/>
                </a:cubicBezTo>
                <a:close/>
                <a:moveTo>
                  <a:pt x="10772" y="14448"/>
                </a:moveTo>
                <a:lnTo>
                  <a:pt x="10772" y="14448"/>
                </a:lnTo>
                <a:lnTo>
                  <a:pt x="10772" y="14448"/>
                </a:lnTo>
                <a:lnTo>
                  <a:pt x="10772" y="14448"/>
                </a:lnTo>
                <a:close/>
                <a:moveTo>
                  <a:pt x="10918" y="14448"/>
                </a:moveTo>
                <a:lnTo>
                  <a:pt x="10918" y="14448"/>
                </a:lnTo>
                <a:lnTo>
                  <a:pt x="10918" y="14448"/>
                </a:lnTo>
                <a:close/>
                <a:moveTo>
                  <a:pt x="11039" y="14448"/>
                </a:moveTo>
                <a:lnTo>
                  <a:pt x="11039" y="14448"/>
                </a:lnTo>
                <a:lnTo>
                  <a:pt x="11039" y="14448"/>
                </a:lnTo>
                <a:lnTo>
                  <a:pt x="11039" y="14448"/>
                </a:lnTo>
                <a:close/>
                <a:moveTo>
                  <a:pt x="13370" y="14448"/>
                </a:moveTo>
                <a:lnTo>
                  <a:pt x="13370" y="14448"/>
                </a:lnTo>
                <a:lnTo>
                  <a:pt x="13370" y="14448"/>
                </a:lnTo>
                <a:lnTo>
                  <a:pt x="13370" y="14448"/>
                </a:lnTo>
                <a:close/>
                <a:moveTo>
                  <a:pt x="13954" y="14422"/>
                </a:moveTo>
                <a:cubicBezTo>
                  <a:pt x="13954" y="14432"/>
                  <a:pt x="13954" y="14438"/>
                  <a:pt x="13959" y="14448"/>
                </a:cubicBezTo>
                <a:cubicBezTo>
                  <a:pt x="13959" y="14448"/>
                  <a:pt x="13959" y="14448"/>
                  <a:pt x="13959" y="14448"/>
                </a:cubicBezTo>
                <a:cubicBezTo>
                  <a:pt x="13959" y="14438"/>
                  <a:pt x="13959" y="14432"/>
                  <a:pt x="13954" y="14422"/>
                </a:cubicBezTo>
                <a:cubicBezTo>
                  <a:pt x="13959" y="14422"/>
                  <a:pt x="13954" y="14422"/>
                  <a:pt x="13954" y="14422"/>
                </a:cubicBezTo>
                <a:close/>
                <a:moveTo>
                  <a:pt x="14079" y="14448"/>
                </a:moveTo>
                <a:cubicBezTo>
                  <a:pt x="14079" y="14442"/>
                  <a:pt x="14079" y="14432"/>
                  <a:pt x="14079" y="14426"/>
                </a:cubicBezTo>
                <a:cubicBezTo>
                  <a:pt x="14079" y="14426"/>
                  <a:pt x="14079" y="14426"/>
                  <a:pt x="14079" y="14426"/>
                </a:cubicBezTo>
                <a:cubicBezTo>
                  <a:pt x="14079" y="14432"/>
                  <a:pt x="14079" y="14442"/>
                  <a:pt x="14079" y="14448"/>
                </a:cubicBezTo>
                <a:lnTo>
                  <a:pt x="14079" y="14448"/>
                </a:lnTo>
                <a:close/>
                <a:moveTo>
                  <a:pt x="9942" y="14448"/>
                </a:moveTo>
                <a:cubicBezTo>
                  <a:pt x="9942" y="14448"/>
                  <a:pt x="9947" y="14448"/>
                  <a:pt x="9947" y="14448"/>
                </a:cubicBezTo>
                <a:lnTo>
                  <a:pt x="9942" y="14448"/>
                </a:lnTo>
                <a:cubicBezTo>
                  <a:pt x="9942" y="14448"/>
                  <a:pt x="9942" y="14448"/>
                  <a:pt x="9942" y="14448"/>
                </a:cubicBezTo>
                <a:close/>
                <a:moveTo>
                  <a:pt x="10089" y="14448"/>
                </a:moveTo>
                <a:lnTo>
                  <a:pt x="10089" y="14448"/>
                </a:lnTo>
                <a:cubicBezTo>
                  <a:pt x="10093" y="14451"/>
                  <a:pt x="10093" y="14448"/>
                  <a:pt x="10089" y="14448"/>
                </a:cubicBezTo>
                <a:cubicBezTo>
                  <a:pt x="10093" y="14448"/>
                  <a:pt x="10089" y="14448"/>
                  <a:pt x="10089" y="14448"/>
                </a:cubicBezTo>
                <a:close/>
                <a:moveTo>
                  <a:pt x="10269" y="14448"/>
                </a:moveTo>
                <a:cubicBezTo>
                  <a:pt x="10269" y="14448"/>
                  <a:pt x="10265" y="14451"/>
                  <a:pt x="10269" y="14448"/>
                </a:cubicBezTo>
                <a:lnTo>
                  <a:pt x="10269" y="14448"/>
                </a:lnTo>
                <a:cubicBezTo>
                  <a:pt x="10269" y="14448"/>
                  <a:pt x="10269" y="14448"/>
                  <a:pt x="10269" y="14448"/>
                </a:cubicBezTo>
                <a:close/>
                <a:moveTo>
                  <a:pt x="10772" y="14448"/>
                </a:moveTo>
                <a:cubicBezTo>
                  <a:pt x="10772" y="14448"/>
                  <a:pt x="10777" y="14451"/>
                  <a:pt x="10777" y="14451"/>
                </a:cubicBezTo>
                <a:lnTo>
                  <a:pt x="10772" y="14448"/>
                </a:lnTo>
                <a:cubicBezTo>
                  <a:pt x="10772" y="14448"/>
                  <a:pt x="10772" y="14448"/>
                  <a:pt x="10772" y="14448"/>
                </a:cubicBezTo>
                <a:close/>
                <a:moveTo>
                  <a:pt x="10918" y="14448"/>
                </a:moveTo>
                <a:lnTo>
                  <a:pt x="10923" y="14451"/>
                </a:lnTo>
                <a:cubicBezTo>
                  <a:pt x="10923" y="14451"/>
                  <a:pt x="10918" y="14448"/>
                  <a:pt x="10918" y="14448"/>
                </a:cubicBezTo>
                <a:cubicBezTo>
                  <a:pt x="10918" y="14448"/>
                  <a:pt x="10918" y="14448"/>
                  <a:pt x="10918" y="14448"/>
                </a:cubicBezTo>
                <a:close/>
                <a:moveTo>
                  <a:pt x="11035" y="14448"/>
                </a:moveTo>
                <a:cubicBezTo>
                  <a:pt x="11035" y="14448"/>
                  <a:pt x="11039" y="14451"/>
                  <a:pt x="11039" y="14451"/>
                </a:cubicBezTo>
                <a:lnTo>
                  <a:pt x="11035" y="14448"/>
                </a:lnTo>
                <a:cubicBezTo>
                  <a:pt x="11039" y="14448"/>
                  <a:pt x="11035" y="14448"/>
                  <a:pt x="11035" y="14448"/>
                </a:cubicBezTo>
                <a:close/>
                <a:moveTo>
                  <a:pt x="13284" y="14471"/>
                </a:moveTo>
                <a:lnTo>
                  <a:pt x="13284" y="14471"/>
                </a:lnTo>
                <a:lnTo>
                  <a:pt x="13284" y="14471"/>
                </a:lnTo>
                <a:lnTo>
                  <a:pt x="13284" y="14471"/>
                </a:lnTo>
                <a:close/>
                <a:moveTo>
                  <a:pt x="13370" y="14448"/>
                </a:moveTo>
                <a:lnTo>
                  <a:pt x="13374" y="14451"/>
                </a:lnTo>
                <a:cubicBezTo>
                  <a:pt x="13374" y="14451"/>
                  <a:pt x="13370" y="14448"/>
                  <a:pt x="13370" y="14448"/>
                </a:cubicBezTo>
                <a:cubicBezTo>
                  <a:pt x="13370" y="14448"/>
                  <a:pt x="13370" y="14448"/>
                  <a:pt x="13370" y="14448"/>
                </a:cubicBezTo>
                <a:close/>
                <a:moveTo>
                  <a:pt x="13989" y="14467"/>
                </a:moveTo>
                <a:cubicBezTo>
                  <a:pt x="13980" y="14461"/>
                  <a:pt x="13967" y="14451"/>
                  <a:pt x="13959" y="14445"/>
                </a:cubicBezTo>
                <a:cubicBezTo>
                  <a:pt x="13959" y="14445"/>
                  <a:pt x="13959" y="14445"/>
                  <a:pt x="13959" y="14445"/>
                </a:cubicBezTo>
                <a:cubicBezTo>
                  <a:pt x="13967" y="14455"/>
                  <a:pt x="13980" y="14461"/>
                  <a:pt x="13989" y="14467"/>
                </a:cubicBezTo>
                <a:cubicBezTo>
                  <a:pt x="13989" y="14471"/>
                  <a:pt x="13989" y="14467"/>
                  <a:pt x="13989" y="14467"/>
                </a:cubicBezTo>
                <a:close/>
                <a:moveTo>
                  <a:pt x="10063" y="14493"/>
                </a:moveTo>
                <a:cubicBezTo>
                  <a:pt x="10054" y="14490"/>
                  <a:pt x="10046" y="14490"/>
                  <a:pt x="10033" y="14493"/>
                </a:cubicBezTo>
                <a:lnTo>
                  <a:pt x="10033" y="14493"/>
                </a:lnTo>
                <a:lnTo>
                  <a:pt x="10046" y="14493"/>
                </a:lnTo>
                <a:lnTo>
                  <a:pt x="10063" y="14493"/>
                </a:lnTo>
                <a:lnTo>
                  <a:pt x="10063" y="14493"/>
                </a:lnTo>
                <a:close/>
                <a:moveTo>
                  <a:pt x="10385" y="14493"/>
                </a:moveTo>
                <a:cubicBezTo>
                  <a:pt x="10394" y="14493"/>
                  <a:pt x="10402" y="14493"/>
                  <a:pt x="10415" y="14493"/>
                </a:cubicBezTo>
                <a:lnTo>
                  <a:pt x="10415" y="14493"/>
                </a:lnTo>
                <a:lnTo>
                  <a:pt x="10402" y="14490"/>
                </a:lnTo>
                <a:lnTo>
                  <a:pt x="10385" y="14493"/>
                </a:lnTo>
                <a:lnTo>
                  <a:pt x="10385" y="14493"/>
                </a:lnTo>
                <a:close/>
                <a:moveTo>
                  <a:pt x="11409" y="14480"/>
                </a:moveTo>
                <a:lnTo>
                  <a:pt x="11400" y="14480"/>
                </a:lnTo>
                <a:lnTo>
                  <a:pt x="11404" y="14487"/>
                </a:lnTo>
                <a:lnTo>
                  <a:pt x="11409" y="14480"/>
                </a:lnTo>
                <a:close/>
                <a:moveTo>
                  <a:pt x="13279" y="14471"/>
                </a:moveTo>
                <a:cubicBezTo>
                  <a:pt x="13279" y="14471"/>
                  <a:pt x="13275" y="14474"/>
                  <a:pt x="13275" y="14474"/>
                </a:cubicBezTo>
                <a:lnTo>
                  <a:pt x="13279" y="14471"/>
                </a:lnTo>
                <a:cubicBezTo>
                  <a:pt x="13284" y="14471"/>
                  <a:pt x="13279" y="14471"/>
                  <a:pt x="13279" y="14471"/>
                </a:cubicBezTo>
                <a:close/>
                <a:moveTo>
                  <a:pt x="14019" y="14493"/>
                </a:moveTo>
                <a:cubicBezTo>
                  <a:pt x="14010" y="14483"/>
                  <a:pt x="14002" y="14477"/>
                  <a:pt x="13993" y="14467"/>
                </a:cubicBezTo>
                <a:cubicBezTo>
                  <a:pt x="13993" y="14467"/>
                  <a:pt x="13993" y="14467"/>
                  <a:pt x="13993" y="14467"/>
                </a:cubicBezTo>
                <a:cubicBezTo>
                  <a:pt x="13997" y="14477"/>
                  <a:pt x="14006" y="14487"/>
                  <a:pt x="14019" y="14493"/>
                </a:cubicBezTo>
                <a:lnTo>
                  <a:pt x="14019" y="14493"/>
                </a:lnTo>
                <a:close/>
                <a:moveTo>
                  <a:pt x="14049" y="14493"/>
                </a:moveTo>
                <a:cubicBezTo>
                  <a:pt x="14058" y="14487"/>
                  <a:pt x="14071" y="14477"/>
                  <a:pt x="14079" y="14471"/>
                </a:cubicBezTo>
                <a:cubicBezTo>
                  <a:pt x="14079" y="14471"/>
                  <a:pt x="14079" y="14471"/>
                  <a:pt x="14079" y="14471"/>
                </a:cubicBezTo>
                <a:cubicBezTo>
                  <a:pt x="14071" y="14477"/>
                  <a:pt x="14058" y="14483"/>
                  <a:pt x="14049" y="14493"/>
                </a:cubicBezTo>
                <a:lnTo>
                  <a:pt x="14049" y="14493"/>
                </a:lnTo>
                <a:close/>
                <a:moveTo>
                  <a:pt x="10033" y="14493"/>
                </a:moveTo>
                <a:cubicBezTo>
                  <a:pt x="10033" y="14493"/>
                  <a:pt x="10028" y="14496"/>
                  <a:pt x="10028" y="14496"/>
                </a:cubicBezTo>
                <a:lnTo>
                  <a:pt x="10033" y="14493"/>
                </a:lnTo>
                <a:cubicBezTo>
                  <a:pt x="10033" y="14493"/>
                  <a:pt x="10033" y="14493"/>
                  <a:pt x="10033" y="14493"/>
                </a:cubicBezTo>
                <a:close/>
                <a:moveTo>
                  <a:pt x="10063" y="14493"/>
                </a:moveTo>
                <a:lnTo>
                  <a:pt x="10067" y="14496"/>
                </a:lnTo>
                <a:cubicBezTo>
                  <a:pt x="10067" y="14493"/>
                  <a:pt x="10063" y="14493"/>
                  <a:pt x="10063" y="14493"/>
                </a:cubicBezTo>
                <a:cubicBezTo>
                  <a:pt x="10063" y="14493"/>
                  <a:pt x="10063" y="14493"/>
                  <a:pt x="10063" y="14493"/>
                </a:cubicBezTo>
                <a:close/>
                <a:moveTo>
                  <a:pt x="10385" y="14490"/>
                </a:moveTo>
                <a:lnTo>
                  <a:pt x="10381" y="14493"/>
                </a:lnTo>
                <a:cubicBezTo>
                  <a:pt x="10385" y="14496"/>
                  <a:pt x="10385" y="14493"/>
                  <a:pt x="10385" y="14490"/>
                </a:cubicBezTo>
                <a:cubicBezTo>
                  <a:pt x="10385" y="14493"/>
                  <a:pt x="10385" y="14490"/>
                  <a:pt x="10385" y="14490"/>
                </a:cubicBezTo>
                <a:close/>
                <a:moveTo>
                  <a:pt x="10415" y="14493"/>
                </a:moveTo>
                <a:lnTo>
                  <a:pt x="10415" y="14493"/>
                </a:lnTo>
                <a:cubicBezTo>
                  <a:pt x="10420" y="14493"/>
                  <a:pt x="10415" y="14493"/>
                  <a:pt x="10415" y="14493"/>
                </a:cubicBezTo>
                <a:cubicBezTo>
                  <a:pt x="10415" y="14493"/>
                  <a:pt x="10415" y="14493"/>
                  <a:pt x="10415" y="14493"/>
                </a:cubicBezTo>
                <a:close/>
                <a:moveTo>
                  <a:pt x="14019" y="14493"/>
                </a:moveTo>
                <a:cubicBezTo>
                  <a:pt x="14032" y="14499"/>
                  <a:pt x="14040" y="14509"/>
                  <a:pt x="14053" y="14515"/>
                </a:cubicBezTo>
                <a:cubicBezTo>
                  <a:pt x="14053" y="14515"/>
                  <a:pt x="14053" y="14515"/>
                  <a:pt x="14053" y="14515"/>
                </a:cubicBezTo>
                <a:cubicBezTo>
                  <a:pt x="14053" y="14509"/>
                  <a:pt x="14053" y="14499"/>
                  <a:pt x="14053" y="14493"/>
                </a:cubicBezTo>
                <a:cubicBezTo>
                  <a:pt x="14053" y="14493"/>
                  <a:pt x="14058" y="14493"/>
                  <a:pt x="14058" y="14493"/>
                </a:cubicBezTo>
                <a:cubicBezTo>
                  <a:pt x="14040" y="14493"/>
                  <a:pt x="14028" y="14493"/>
                  <a:pt x="14019" y="14493"/>
                </a:cubicBezTo>
                <a:cubicBezTo>
                  <a:pt x="14015" y="14493"/>
                  <a:pt x="14019" y="14493"/>
                  <a:pt x="14019" y="14493"/>
                </a:cubicBezTo>
                <a:close/>
                <a:moveTo>
                  <a:pt x="9465" y="14522"/>
                </a:moveTo>
                <a:cubicBezTo>
                  <a:pt x="9465" y="14522"/>
                  <a:pt x="9465" y="14528"/>
                  <a:pt x="9465" y="14528"/>
                </a:cubicBezTo>
                <a:cubicBezTo>
                  <a:pt x="9469" y="14532"/>
                  <a:pt x="9474" y="14535"/>
                  <a:pt x="9478" y="14541"/>
                </a:cubicBezTo>
                <a:cubicBezTo>
                  <a:pt x="9487" y="14535"/>
                  <a:pt x="9491" y="14528"/>
                  <a:pt x="9499" y="14522"/>
                </a:cubicBezTo>
                <a:cubicBezTo>
                  <a:pt x="9491" y="14519"/>
                  <a:pt x="9487" y="14515"/>
                  <a:pt x="9478" y="14512"/>
                </a:cubicBezTo>
                <a:cubicBezTo>
                  <a:pt x="9469" y="14515"/>
                  <a:pt x="9469" y="14519"/>
                  <a:pt x="9465" y="14522"/>
                </a:cubicBezTo>
                <a:close/>
                <a:moveTo>
                  <a:pt x="9800" y="14538"/>
                </a:moveTo>
                <a:lnTo>
                  <a:pt x="9800" y="14538"/>
                </a:lnTo>
                <a:lnTo>
                  <a:pt x="9800" y="14538"/>
                </a:lnTo>
                <a:close/>
                <a:moveTo>
                  <a:pt x="11714" y="14535"/>
                </a:moveTo>
                <a:lnTo>
                  <a:pt x="11714" y="14535"/>
                </a:lnTo>
                <a:lnTo>
                  <a:pt x="11714" y="14535"/>
                </a:lnTo>
                <a:lnTo>
                  <a:pt x="11714" y="14535"/>
                </a:lnTo>
                <a:close/>
                <a:moveTo>
                  <a:pt x="11869" y="14532"/>
                </a:moveTo>
                <a:cubicBezTo>
                  <a:pt x="11856" y="14532"/>
                  <a:pt x="11843" y="14535"/>
                  <a:pt x="11834" y="14535"/>
                </a:cubicBezTo>
                <a:lnTo>
                  <a:pt x="11834" y="14535"/>
                </a:lnTo>
                <a:cubicBezTo>
                  <a:pt x="11843" y="14535"/>
                  <a:pt x="11856" y="14535"/>
                  <a:pt x="11869" y="14532"/>
                </a:cubicBezTo>
                <a:cubicBezTo>
                  <a:pt x="11869" y="14532"/>
                  <a:pt x="11869" y="14532"/>
                  <a:pt x="11869" y="14532"/>
                </a:cubicBezTo>
                <a:close/>
                <a:moveTo>
                  <a:pt x="13284" y="14535"/>
                </a:moveTo>
                <a:lnTo>
                  <a:pt x="13284" y="14535"/>
                </a:lnTo>
                <a:lnTo>
                  <a:pt x="13284" y="14535"/>
                </a:lnTo>
                <a:lnTo>
                  <a:pt x="13284" y="14535"/>
                </a:lnTo>
                <a:close/>
                <a:moveTo>
                  <a:pt x="14333" y="14525"/>
                </a:moveTo>
                <a:lnTo>
                  <a:pt x="14324" y="14525"/>
                </a:lnTo>
                <a:lnTo>
                  <a:pt x="14329" y="14532"/>
                </a:lnTo>
                <a:lnTo>
                  <a:pt x="14333" y="14525"/>
                </a:lnTo>
                <a:close/>
                <a:moveTo>
                  <a:pt x="9800" y="14538"/>
                </a:moveTo>
                <a:cubicBezTo>
                  <a:pt x="9788" y="14538"/>
                  <a:pt x="9775" y="14538"/>
                  <a:pt x="9766" y="14538"/>
                </a:cubicBezTo>
                <a:cubicBezTo>
                  <a:pt x="9766" y="14538"/>
                  <a:pt x="9766" y="14538"/>
                  <a:pt x="9762" y="14538"/>
                </a:cubicBezTo>
                <a:cubicBezTo>
                  <a:pt x="9775" y="14538"/>
                  <a:pt x="9788" y="14538"/>
                  <a:pt x="9800" y="14538"/>
                </a:cubicBezTo>
                <a:cubicBezTo>
                  <a:pt x="9800" y="14538"/>
                  <a:pt x="9800" y="14538"/>
                  <a:pt x="9800" y="14538"/>
                </a:cubicBezTo>
                <a:close/>
                <a:moveTo>
                  <a:pt x="10149" y="14535"/>
                </a:moveTo>
                <a:cubicBezTo>
                  <a:pt x="10149" y="14535"/>
                  <a:pt x="10144" y="14538"/>
                  <a:pt x="10144" y="14538"/>
                </a:cubicBezTo>
                <a:lnTo>
                  <a:pt x="10149" y="14535"/>
                </a:lnTo>
                <a:cubicBezTo>
                  <a:pt x="10149" y="14535"/>
                  <a:pt x="10149" y="14535"/>
                  <a:pt x="10149" y="14535"/>
                </a:cubicBezTo>
                <a:close/>
                <a:moveTo>
                  <a:pt x="10536" y="14557"/>
                </a:moveTo>
                <a:lnTo>
                  <a:pt x="10536" y="14557"/>
                </a:lnTo>
                <a:lnTo>
                  <a:pt x="10536" y="14557"/>
                </a:lnTo>
                <a:close/>
                <a:moveTo>
                  <a:pt x="11714" y="14535"/>
                </a:moveTo>
                <a:cubicBezTo>
                  <a:pt x="11714" y="14535"/>
                  <a:pt x="11710" y="14538"/>
                  <a:pt x="11710" y="14538"/>
                </a:cubicBezTo>
                <a:lnTo>
                  <a:pt x="11714" y="14535"/>
                </a:lnTo>
                <a:cubicBezTo>
                  <a:pt x="11714" y="14535"/>
                  <a:pt x="11714" y="14535"/>
                  <a:pt x="11714" y="14535"/>
                </a:cubicBezTo>
                <a:close/>
                <a:moveTo>
                  <a:pt x="11834" y="14535"/>
                </a:moveTo>
                <a:cubicBezTo>
                  <a:pt x="11834" y="14535"/>
                  <a:pt x="11830" y="14538"/>
                  <a:pt x="11834" y="14535"/>
                </a:cubicBezTo>
                <a:lnTo>
                  <a:pt x="11834" y="14535"/>
                </a:lnTo>
                <a:cubicBezTo>
                  <a:pt x="11834" y="14535"/>
                  <a:pt x="11834" y="14535"/>
                  <a:pt x="11834" y="14535"/>
                </a:cubicBezTo>
                <a:close/>
                <a:moveTo>
                  <a:pt x="13163" y="14557"/>
                </a:moveTo>
                <a:lnTo>
                  <a:pt x="13168" y="14554"/>
                </a:lnTo>
                <a:lnTo>
                  <a:pt x="13163" y="14557"/>
                </a:lnTo>
                <a:lnTo>
                  <a:pt x="13163" y="14557"/>
                </a:lnTo>
                <a:close/>
                <a:moveTo>
                  <a:pt x="13279" y="14538"/>
                </a:moveTo>
                <a:cubicBezTo>
                  <a:pt x="13279" y="14538"/>
                  <a:pt x="13284" y="14541"/>
                  <a:pt x="13284" y="14541"/>
                </a:cubicBezTo>
                <a:lnTo>
                  <a:pt x="13279" y="14538"/>
                </a:lnTo>
                <a:cubicBezTo>
                  <a:pt x="13284" y="14535"/>
                  <a:pt x="13279" y="14538"/>
                  <a:pt x="13279" y="14538"/>
                </a:cubicBezTo>
                <a:close/>
                <a:moveTo>
                  <a:pt x="13843" y="14535"/>
                </a:moveTo>
                <a:cubicBezTo>
                  <a:pt x="13843" y="14535"/>
                  <a:pt x="13838" y="14538"/>
                  <a:pt x="13843" y="14535"/>
                </a:cubicBezTo>
                <a:lnTo>
                  <a:pt x="13843" y="14535"/>
                </a:lnTo>
                <a:cubicBezTo>
                  <a:pt x="13843" y="14535"/>
                  <a:pt x="13843" y="14535"/>
                  <a:pt x="13843" y="14535"/>
                </a:cubicBezTo>
                <a:close/>
                <a:moveTo>
                  <a:pt x="9719" y="14564"/>
                </a:moveTo>
                <a:lnTo>
                  <a:pt x="9719" y="14570"/>
                </a:lnTo>
                <a:lnTo>
                  <a:pt x="9727" y="14567"/>
                </a:lnTo>
                <a:lnTo>
                  <a:pt x="9719" y="14564"/>
                </a:lnTo>
                <a:close/>
                <a:moveTo>
                  <a:pt x="9856" y="14580"/>
                </a:moveTo>
                <a:lnTo>
                  <a:pt x="9856" y="14580"/>
                </a:lnTo>
                <a:lnTo>
                  <a:pt x="9856" y="14580"/>
                </a:lnTo>
                <a:close/>
                <a:moveTo>
                  <a:pt x="10329" y="14580"/>
                </a:moveTo>
                <a:cubicBezTo>
                  <a:pt x="10338" y="14580"/>
                  <a:pt x="10347" y="14580"/>
                  <a:pt x="10359" y="14580"/>
                </a:cubicBezTo>
                <a:lnTo>
                  <a:pt x="10359" y="14580"/>
                </a:lnTo>
                <a:lnTo>
                  <a:pt x="10347" y="14576"/>
                </a:lnTo>
                <a:lnTo>
                  <a:pt x="10329" y="14580"/>
                </a:lnTo>
                <a:lnTo>
                  <a:pt x="10329" y="14580"/>
                </a:lnTo>
                <a:close/>
                <a:moveTo>
                  <a:pt x="10536" y="14557"/>
                </a:moveTo>
                <a:cubicBezTo>
                  <a:pt x="10536" y="14557"/>
                  <a:pt x="10531" y="14557"/>
                  <a:pt x="10536" y="14557"/>
                </a:cubicBezTo>
                <a:cubicBezTo>
                  <a:pt x="10531" y="14557"/>
                  <a:pt x="10536" y="14557"/>
                  <a:pt x="10536" y="14557"/>
                </a:cubicBezTo>
                <a:close/>
                <a:moveTo>
                  <a:pt x="13163" y="14557"/>
                </a:moveTo>
                <a:cubicBezTo>
                  <a:pt x="13163" y="14557"/>
                  <a:pt x="13159" y="14560"/>
                  <a:pt x="13163" y="14557"/>
                </a:cubicBezTo>
                <a:lnTo>
                  <a:pt x="13163" y="14557"/>
                </a:lnTo>
                <a:cubicBezTo>
                  <a:pt x="13163" y="14557"/>
                  <a:pt x="13163" y="14557"/>
                  <a:pt x="13163" y="14557"/>
                </a:cubicBezTo>
                <a:close/>
                <a:moveTo>
                  <a:pt x="9856" y="14580"/>
                </a:moveTo>
                <a:cubicBezTo>
                  <a:pt x="9856" y="14580"/>
                  <a:pt x="9856" y="14580"/>
                  <a:pt x="9856" y="14580"/>
                </a:cubicBezTo>
                <a:cubicBezTo>
                  <a:pt x="9856" y="14580"/>
                  <a:pt x="9856" y="14580"/>
                  <a:pt x="9856" y="14580"/>
                </a:cubicBezTo>
                <a:close/>
                <a:moveTo>
                  <a:pt x="9947" y="14576"/>
                </a:moveTo>
                <a:cubicBezTo>
                  <a:pt x="9942" y="14583"/>
                  <a:pt x="9942" y="14589"/>
                  <a:pt x="9938" y="14596"/>
                </a:cubicBezTo>
                <a:cubicBezTo>
                  <a:pt x="9938" y="14599"/>
                  <a:pt x="9942" y="14602"/>
                  <a:pt x="9947" y="14605"/>
                </a:cubicBezTo>
                <a:cubicBezTo>
                  <a:pt x="9947" y="14605"/>
                  <a:pt x="9947" y="14609"/>
                  <a:pt x="9947" y="14609"/>
                </a:cubicBezTo>
                <a:cubicBezTo>
                  <a:pt x="9947" y="14596"/>
                  <a:pt x="9947" y="14586"/>
                  <a:pt x="9947" y="14576"/>
                </a:cubicBezTo>
                <a:cubicBezTo>
                  <a:pt x="9947" y="14576"/>
                  <a:pt x="9947" y="14576"/>
                  <a:pt x="9947" y="14576"/>
                </a:cubicBezTo>
                <a:close/>
                <a:moveTo>
                  <a:pt x="10033" y="14602"/>
                </a:moveTo>
                <a:lnTo>
                  <a:pt x="10033" y="14602"/>
                </a:lnTo>
                <a:lnTo>
                  <a:pt x="10033" y="14602"/>
                </a:lnTo>
                <a:close/>
                <a:moveTo>
                  <a:pt x="10329" y="14580"/>
                </a:moveTo>
                <a:lnTo>
                  <a:pt x="10325" y="14583"/>
                </a:lnTo>
                <a:cubicBezTo>
                  <a:pt x="10325" y="14583"/>
                  <a:pt x="10329" y="14580"/>
                  <a:pt x="10329" y="14580"/>
                </a:cubicBezTo>
                <a:cubicBezTo>
                  <a:pt x="10329" y="14580"/>
                  <a:pt x="10329" y="14580"/>
                  <a:pt x="10329" y="14580"/>
                </a:cubicBezTo>
                <a:close/>
                <a:moveTo>
                  <a:pt x="10355" y="14580"/>
                </a:moveTo>
                <a:cubicBezTo>
                  <a:pt x="10355" y="14580"/>
                  <a:pt x="10359" y="14583"/>
                  <a:pt x="10359" y="14583"/>
                </a:cubicBezTo>
                <a:lnTo>
                  <a:pt x="10355" y="14580"/>
                </a:lnTo>
                <a:cubicBezTo>
                  <a:pt x="10355" y="14580"/>
                  <a:pt x="10355" y="14580"/>
                  <a:pt x="10355" y="14580"/>
                </a:cubicBezTo>
                <a:close/>
                <a:moveTo>
                  <a:pt x="10802" y="14602"/>
                </a:moveTo>
                <a:cubicBezTo>
                  <a:pt x="10802" y="14602"/>
                  <a:pt x="10807" y="14599"/>
                  <a:pt x="10807" y="14599"/>
                </a:cubicBezTo>
                <a:lnTo>
                  <a:pt x="10802" y="14602"/>
                </a:lnTo>
                <a:cubicBezTo>
                  <a:pt x="10802" y="14602"/>
                  <a:pt x="10802" y="14602"/>
                  <a:pt x="10802" y="14602"/>
                </a:cubicBezTo>
                <a:close/>
                <a:moveTo>
                  <a:pt x="11809" y="14596"/>
                </a:moveTo>
                <a:lnTo>
                  <a:pt x="11800" y="14596"/>
                </a:lnTo>
                <a:lnTo>
                  <a:pt x="11809" y="14596"/>
                </a:lnTo>
                <a:lnTo>
                  <a:pt x="11809" y="14596"/>
                </a:lnTo>
                <a:close/>
                <a:moveTo>
                  <a:pt x="13963" y="14602"/>
                </a:moveTo>
                <a:cubicBezTo>
                  <a:pt x="13963" y="14599"/>
                  <a:pt x="13967" y="14596"/>
                  <a:pt x="13967" y="14593"/>
                </a:cubicBezTo>
                <a:cubicBezTo>
                  <a:pt x="13967" y="14596"/>
                  <a:pt x="13963" y="14599"/>
                  <a:pt x="13963" y="14602"/>
                </a:cubicBezTo>
                <a:lnTo>
                  <a:pt x="13963" y="14602"/>
                </a:lnTo>
                <a:close/>
                <a:moveTo>
                  <a:pt x="14316" y="14580"/>
                </a:moveTo>
                <a:cubicBezTo>
                  <a:pt x="14316" y="14586"/>
                  <a:pt x="14316" y="14596"/>
                  <a:pt x="14316" y="14602"/>
                </a:cubicBezTo>
                <a:cubicBezTo>
                  <a:pt x="14316" y="14602"/>
                  <a:pt x="14316" y="14602"/>
                  <a:pt x="14316" y="14602"/>
                </a:cubicBezTo>
                <a:cubicBezTo>
                  <a:pt x="14316" y="14596"/>
                  <a:pt x="14316" y="14586"/>
                  <a:pt x="14316" y="14580"/>
                </a:cubicBezTo>
                <a:cubicBezTo>
                  <a:pt x="14316" y="14580"/>
                  <a:pt x="14316" y="14580"/>
                  <a:pt x="14316" y="14580"/>
                </a:cubicBezTo>
                <a:close/>
                <a:moveTo>
                  <a:pt x="10033" y="14602"/>
                </a:moveTo>
                <a:cubicBezTo>
                  <a:pt x="10033" y="14602"/>
                  <a:pt x="10033" y="14602"/>
                  <a:pt x="10033" y="14602"/>
                </a:cubicBezTo>
                <a:cubicBezTo>
                  <a:pt x="10033" y="14602"/>
                  <a:pt x="10033" y="14602"/>
                  <a:pt x="10033" y="14602"/>
                </a:cubicBezTo>
                <a:close/>
                <a:moveTo>
                  <a:pt x="11125" y="14625"/>
                </a:moveTo>
                <a:lnTo>
                  <a:pt x="11125" y="14625"/>
                </a:lnTo>
                <a:lnTo>
                  <a:pt x="11125" y="14625"/>
                </a:lnTo>
                <a:close/>
                <a:moveTo>
                  <a:pt x="11267" y="14628"/>
                </a:moveTo>
                <a:lnTo>
                  <a:pt x="11263" y="14625"/>
                </a:lnTo>
                <a:lnTo>
                  <a:pt x="11267" y="14628"/>
                </a:lnTo>
                <a:lnTo>
                  <a:pt x="11267" y="14628"/>
                </a:lnTo>
                <a:close/>
                <a:moveTo>
                  <a:pt x="11310" y="14628"/>
                </a:moveTo>
                <a:lnTo>
                  <a:pt x="11310" y="14621"/>
                </a:lnTo>
                <a:cubicBezTo>
                  <a:pt x="11310" y="14621"/>
                  <a:pt x="11310" y="14628"/>
                  <a:pt x="11310" y="14628"/>
                </a:cubicBezTo>
                <a:cubicBezTo>
                  <a:pt x="11306" y="14628"/>
                  <a:pt x="11310" y="14628"/>
                  <a:pt x="11310" y="14628"/>
                </a:cubicBezTo>
                <a:close/>
                <a:moveTo>
                  <a:pt x="11714" y="14625"/>
                </a:moveTo>
                <a:lnTo>
                  <a:pt x="11714" y="14625"/>
                </a:lnTo>
                <a:lnTo>
                  <a:pt x="11714" y="14625"/>
                </a:lnTo>
                <a:lnTo>
                  <a:pt x="11714" y="14625"/>
                </a:lnTo>
                <a:close/>
                <a:moveTo>
                  <a:pt x="11809" y="14599"/>
                </a:moveTo>
                <a:cubicBezTo>
                  <a:pt x="11804" y="14605"/>
                  <a:pt x="11800" y="14609"/>
                  <a:pt x="11800" y="14615"/>
                </a:cubicBezTo>
                <a:cubicBezTo>
                  <a:pt x="11800" y="14618"/>
                  <a:pt x="11804" y="14621"/>
                  <a:pt x="11804" y="14625"/>
                </a:cubicBezTo>
                <a:lnTo>
                  <a:pt x="11804" y="14625"/>
                </a:lnTo>
                <a:cubicBezTo>
                  <a:pt x="11804" y="14615"/>
                  <a:pt x="11809" y="14605"/>
                  <a:pt x="11809" y="14599"/>
                </a:cubicBezTo>
                <a:cubicBezTo>
                  <a:pt x="11809" y="14596"/>
                  <a:pt x="11809" y="14599"/>
                  <a:pt x="11809" y="14599"/>
                </a:cubicBezTo>
                <a:close/>
                <a:moveTo>
                  <a:pt x="13486" y="14625"/>
                </a:moveTo>
                <a:lnTo>
                  <a:pt x="13473" y="14621"/>
                </a:lnTo>
                <a:lnTo>
                  <a:pt x="13460" y="14621"/>
                </a:lnTo>
                <a:lnTo>
                  <a:pt x="13460" y="14621"/>
                </a:lnTo>
                <a:cubicBezTo>
                  <a:pt x="13469" y="14625"/>
                  <a:pt x="13477" y="14625"/>
                  <a:pt x="13486" y="14625"/>
                </a:cubicBezTo>
                <a:lnTo>
                  <a:pt x="13486" y="14625"/>
                </a:lnTo>
                <a:close/>
                <a:moveTo>
                  <a:pt x="13959" y="14602"/>
                </a:moveTo>
                <a:lnTo>
                  <a:pt x="13954" y="14605"/>
                </a:lnTo>
                <a:cubicBezTo>
                  <a:pt x="13959" y="14605"/>
                  <a:pt x="13963" y="14602"/>
                  <a:pt x="13959" y="14602"/>
                </a:cubicBezTo>
                <a:cubicBezTo>
                  <a:pt x="13963" y="14602"/>
                  <a:pt x="13959" y="14602"/>
                  <a:pt x="13959" y="14602"/>
                </a:cubicBezTo>
                <a:close/>
                <a:moveTo>
                  <a:pt x="9886" y="14644"/>
                </a:moveTo>
                <a:cubicBezTo>
                  <a:pt x="9886" y="14637"/>
                  <a:pt x="9886" y="14631"/>
                  <a:pt x="9882" y="14621"/>
                </a:cubicBezTo>
                <a:cubicBezTo>
                  <a:pt x="9882" y="14621"/>
                  <a:pt x="9882" y="14621"/>
                  <a:pt x="9882" y="14621"/>
                </a:cubicBezTo>
                <a:cubicBezTo>
                  <a:pt x="9882" y="14631"/>
                  <a:pt x="9882" y="14637"/>
                  <a:pt x="9886" y="14644"/>
                </a:cubicBezTo>
                <a:lnTo>
                  <a:pt x="9886" y="14644"/>
                </a:lnTo>
                <a:close/>
                <a:moveTo>
                  <a:pt x="11121" y="14625"/>
                </a:moveTo>
                <a:cubicBezTo>
                  <a:pt x="11133" y="14631"/>
                  <a:pt x="11146" y="14637"/>
                  <a:pt x="11159" y="14644"/>
                </a:cubicBezTo>
                <a:cubicBezTo>
                  <a:pt x="11159" y="14644"/>
                  <a:pt x="11159" y="14644"/>
                  <a:pt x="11159" y="14644"/>
                </a:cubicBezTo>
                <a:cubicBezTo>
                  <a:pt x="11146" y="14634"/>
                  <a:pt x="11138" y="14631"/>
                  <a:pt x="11121" y="14625"/>
                </a:cubicBezTo>
                <a:cubicBezTo>
                  <a:pt x="11125" y="14625"/>
                  <a:pt x="11121" y="14625"/>
                  <a:pt x="11121" y="14625"/>
                </a:cubicBezTo>
                <a:close/>
                <a:moveTo>
                  <a:pt x="11267" y="14628"/>
                </a:moveTo>
                <a:cubicBezTo>
                  <a:pt x="11280" y="14628"/>
                  <a:pt x="11297" y="14628"/>
                  <a:pt x="11310" y="14628"/>
                </a:cubicBezTo>
                <a:cubicBezTo>
                  <a:pt x="11310" y="14628"/>
                  <a:pt x="11310" y="14628"/>
                  <a:pt x="11310" y="14628"/>
                </a:cubicBezTo>
                <a:cubicBezTo>
                  <a:pt x="11293" y="14628"/>
                  <a:pt x="11280" y="14628"/>
                  <a:pt x="11267" y="14628"/>
                </a:cubicBezTo>
                <a:cubicBezTo>
                  <a:pt x="11267" y="14628"/>
                  <a:pt x="11267" y="14628"/>
                  <a:pt x="11267" y="14628"/>
                </a:cubicBezTo>
                <a:close/>
                <a:moveTo>
                  <a:pt x="11714" y="14625"/>
                </a:moveTo>
                <a:cubicBezTo>
                  <a:pt x="11714" y="14625"/>
                  <a:pt x="11710" y="14628"/>
                  <a:pt x="11710" y="14628"/>
                </a:cubicBezTo>
                <a:lnTo>
                  <a:pt x="11714" y="14625"/>
                </a:lnTo>
                <a:cubicBezTo>
                  <a:pt x="11714" y="14625"/>
                  <a:pt x="11714" y="14625"/>
                  <a:pt x="11714" y="14625"/>
                </a:cubicBezTo>
                <a:close/>
                <a:moveTo>
                  <a:pt x="11804" y="14625"/>
                </a:moveTo>
                <a:cubicBezTo>
                  <a:pt x="11804" y="14625"/>
                  <a:pt x="11800" y="14628"/>
                  <a:pt x="11800" y="14628"/>
                </a:cubicBezTo>
                <a:lnTo>
                  <a:pt x="11804" y="14625"/>
                </a:lnTo>
                <a:cubicBezTo>
                  <a:pt x="11804" y="14625"/>
                  <a:pt x="11804" y="14625"/>
                  <a:pt x="11804" y="14625"/>
                </a:cubicBezTo>
                <a:close/>
                <a:moveTo>
                  <a:pt x="13460" y="14625"/>
                </a:moveTo>
                <a:lnTo>
                  <a:pt x="13456" y="14628"/>
                </a:lnTo>
                <a:cubicBezTo>
                  <a:pt x="13456" y="14628"/>
                  <a:pt x="13460" y="14625"/>
                  <a:pt x="13460" y="14625"/>
                </a:cubicBezTo>
                <a:cubicBezTo>
                  <a:pt x="13460" y="14625"/>
                  <a:pt x="13460" y="14625"/>
                  <a:pt x="13460" y="14625"/>
                </a:cubicBezTo>
                <a:close/>
                <a:moveTo>
                  <a:pt x="13486" y="14625"/>
                </a:moveTo>
                <a:cubicBezTo>
                  <a:pt x="13499" y="14631"/>
                  <a:pt x="13512" y="14637"/>
                  <a:pt x="13524" y="14644"/>
                </a:cubicBezTo>
                <a:lnTo>
                  <a:pt x="13524" y="14644"/>
                </a:lnTo>
                <a:cubicBezTo>
                  <a:pt x="13512" y="14637"/>
                  <a:pt x="13499" y="14631"/>
                  <a:pt x="13486" y="14625"/>
                </a:cubicBezTo>
                <a:cubicBezTo>
                  <a:pt x="13486" y="14625"/>
                  <a:pt x="13486" y="14625"/>
                  <a:pt x="13486" y="14625"/>
                </a:cubicBezTo>
                <a:close/>
                <a:moveTo>
                  <a:pt x="13868" y="14625"/>
                </a:moveTo>
                <a:lnTo>
                  <a:pt x="13877" y="14628"/>
                </a:lnTo>
                <a:cubicBezTo>
                  <a:pt x="13877" y="14628"/>
                  <a:pt x="13873" y="14625"/>
                  <a:pt x="13868" y="14625"/>
                </a:cubicBezTo>
                <a:cubicBezTo>
                  <a:pt x="13873" y="14625"/>
                  <a:pt x="13868" y="14625"/>
                  <a:pt x="13868" y="14625"/>
                </a:cubicBezTo>
                <a:close/>
                <a:moveTo>
                  <a:pt x="9714" y="14666"/>
                </a:moveTo>
                <a:cubicBezTo>
                  <a:pt x="9702" y="14666"/>
                  <a:pt x="9693" y="14666"/>
                  <a:pt x="9680" y="14670"/>
                </a:cubicBezTo>
                <a:lnTo>
                  <a:pt x="9680" y="14670"/>
                </a:lnTo>
                <a:cubicBezTo>
                  <a:pt x="9689" y="14670"/>
                  <a:pt x="9702" y="14666"/>
                  <a:pt x="9714" y="14666"/>
                </a:cubicBezTo>
                <a:cubicBezTo>
                  <a:pt x="9710" y="14666"/>
                  <a:pt x="9714" y="14666"/>
                  <a:pt x="9714" y="14666"/>
                </a:cubicBezTo>
                <a:close/>
                <a:moveTo>
                  <a:pt x="9912" y="14670"/>
                </a:moveTo>
                <a:cubicBezTo>
                  <a:pt x="9904" y="14663"/>
                  <a:pt x="9891" y="14654"/>
                  <a:pt x="9882" y="14647"/>
                </a:cubicBezTo>
                <a:cubicBezTo>
                  <a:pt x="9882" y="14647"/>
                  <a:pt x="9886" y="14644"/>
                  <a:pt x="9886" y="14644"/>
                </a:cubicBezTo>
                <a:cubicBezTo>
                  <a:pt x="9886" y="14654"/>
                  <a:pt x="9886" y="14660"/>
                  <a:pt x="9886" y="14670"/>
                </a:cubicBezTo>
                <a:cubicBezTo>
                  <a:pt x="9886" y="14670"/>
                  <a:pt x="9882" y="14666"/>
                  <a:pt x="9882" y="14666"/>
                </a:cubicBezTo>
                <a:cubicBezTo>
                  <a:pt x="9895" y="14666"/>
                  <a:pt x="9904" y="14666"/>
                  <a:pt x="9912" y="14670"/>
                </a:cubicBezTo>
                <a:lnTo>
                  <a:pt x="9912" y="14670"/>
                </a:lnTo>
                <a:close/>
                <a:moveTo>
                  <a:pt x="10153" y="14670"/>
                </a:moveTo>
                <a:lnTo>
                  <a:pt x="10157" y="14666"/>
                </a:lnTo>
                <a:lnTo>
                  <a:pt x="10153" y="14670"/>
                </a:lnTo>
                <a:lnTo>
                  <a:pt x="10153" y="14670"/>
                </a:lnTo>
                <a:close/>
                <a:moveTo>
                  <a:pt x="10979" y="14670"/>
                </a:moveTo>
                <a:lnTo>
                  <a:pt x="10979" y="14670"/>
                </a:lnTo>
                <a:lnTo>
                  <a:pt x="10979" y="14670"/>
                </a:lnTo>
                <a:close/>
                <a:moveTo>
                  <a:pt x="11065" y="14670"/>
                </a:moveTo>
                <a:lnTo>
                  <a:pt x="11060" y="14666"/>
                </a:lnTo>
                <a:lnTo>
                  <a:pt x="11065" y="14670"/>
                </a:lnTo>
                <a:lnTo>
                  <a:pt x="11065" y="14670"/>
                </a:lnTo>
                <a:close/>
                <a:moveTo>
                  <a:pt x="11151" y="14666"/>
                </a:moveTo>
                <a:cubicBezTo>
                  <a:pt x="11155" y="14657"/>
                  <a:pt x="11155" y="14650"/>
                  <a:pt x="11159" y="14641"/>
                </a:cubicBezTo>
                <a:cubicBezTo>
                  <a:pt x="11159" y="14641"/>
                  <a:pt x="11159" y="14641"/>
                  <a:pt x="11159" y="14641"/>
                </a:cubicBezTo>
                <a:cubicBezTo>
                  <a:pt x="11155" y="14650"/>
                  <a:pt x="11155" y="14657"/>
                  <a:pt x="11151" y="14666"/>
                </a:cubicBezTo>
                <a:lnTo>
                  <a:pt x="11151" y="14666"/>
                </a:lnTo>
                <a:close/>
                <a:moveTo>
                  <a:pt x="13520" y="14644"/>
                </a:moveTo>
                <a:cubicBezTo>
                  <a:pt x="13520" y="14654"/>
                  <a:pt x="13520" y="14660"/>
                  <a:pt x="13516" y="14670"/>
                </a:cubicBezTo>
                <a:lnTo>
                  <a:pt x="13516" y="14670"/>
                </a:lnTo>
                <a:cubicBezTo>
                  <a:pt x="13520" y="14660"/>
                  <a:pt x="13520" y="14650"/>
                  <a:pt x="13520" y="14644"/>
                </a:cubicBezTo>
                <a:cubicBezTo>
                  <a:pt x="13524" y="14641"/>
                  <a:pt x="13520" y="14644"/>
                  <a:pt x="13520" y="14644"/>
                </a:cubicBezTo>
                <a:close/>
                <a:moveTo>
                  <a:pt x="13989" y="14670"/>
                </a:moveTo>
                <a:cubicBezTo>
                  <a:pt x="13989" y="14670"/>
                  <a:pt x="13993" y="14670"/>
                  <a:pt x="13989" y="14670"/>
                </a:cubicBezTo>
                <a:cubicBezTo>
                  <a:pt x="13993" y="14670"/>
                  <a:pt x="13989" y="14670"/>
                  <a:pt x="13989" y="14670"/>
                </a:cubicBezTo>
                <a:close/>
                <a:moveTo>
                  <a:pt x="9676" y="14666"/>
                </a:moveTo>
                <a:cubicBezTo>
                  <a:pt x="9671" y="14670"/>
                  <a:pt x="9667" y="14673"/>
                  <a:pt x="9671" y="14673"/>
                </a:cubicBezTo>
                <a:cubicBezTo>
                  <a:pt x="9671" y="14673"/>
                  <a:pt x="9676" y="14673"/>
                  <a:pt x="9676" y="14666"/>
                </a:cubicBezTo>
                <a:cubicBezTo>
                  <a:pt x="9680" y="14670"/>
                  <a:pt x="9676" y="14666"/>
                  <a:pt x="9676" y="14666"/>
                </a:cubicBezTo>
                <a:close/>
                <a:moveTo>
                  <a:pt x="18835" y="5147"/>
                </a:moveTo>
                <a:lnTo>
                  <a:pt x="18831" y="5144"/>
                </a:lnTo>
                <a:cubicBezTo>
                  <a:pt x="18831" y="5144"/>
                  <a:pt x="18835" y="5147"/>
                  <a:pt x="18835" y="5147"/>
                </a:cubicBezTo>
                <a:cubicBezTo>
                  <a:pt x="18835" y="5147"/>
                  <a:pt x="18835" y="5147"/>
                  <a:pt x="18835" y="5147"/>
                </a:cubicBezTo>
                <a:close/>
                <a:moveTo>
                  <a:pt x="10153" y="14666"/>
                </a:moveTo>
                <a:lnTo>
                  <a:pt x="10153" y="14666"/>
                </a:lnTo>
                <a:cubicBezTo>
                  <a:pt x="10149" y="14670"/>
                  <a:pt x="10153" y="14670"/>
                  <a:pt x="10153" y="14666"/>
                </a:cubicBezTo>
                <a:cubicBezTo>
                  <a:pt x="10153" y="14670"/>
                  <a:pt x="10153" y="14666"/>
                  <a:pt x="10153" y="14666"/>
                </a:cubicBezTo>
                <a:close/>
                <a:moveTo>
                  <a:pt x="10979" y="14666"/>
                </a:moveTo>
                <a:lnTo>
                  <a:pt x="10974" y="14670"/>
                </a:lnTo>
                <a:cubicBezTo>
                  <a:pt x="10974" y="14670"/>
                  <a:pt x="10979" y="14670"/>
                  <a:pt x="10979" y="14666"/>
                </a:cubicBezTo>
                <a:cubicBezTo>
                  <a:pt x="10979" y="14670"/>
                  <a:pt x="10979" y="14666"/>
                  <a:pt x="10979" y="14666"/>
                </a:cubicBezTo>
                <a:close/>
                <a:moveTo>
                  <a:pt x="11065" y="14670"/>
                </a:moveTo>
                <a:cubicBezTo>
                  <a:pt x="11065" y="14670"/>
                  <a:pt x="11069" y="14673"/>
                  <a:pt x="11069" y="14673"/>
                </a:cubicBezTo>
                <a:lnTo>
                  <a:pt x="11065" y="14670"/>
                </a:lnTo>
                <a:cubicBezTo>
                  <a:pt x="11065" y="14670"/>
                  <a:pt x="11065" y="14670"/>
                  <a:pt x="11065" y="14670"/>
                </a:cubicBezTo>
                <a:close/>
                <a:moveTo>
                  <a:pt x="11151" y="14666"/>
                </a:moveTo>
                <a:cubicBezTo>
                  <a:pt x="11151" y="14670"/>
                  <a:pt x="11146" y="14673"/>
                  <a:pt x="11146" y="14676"/>
                </a:cubicBezTo>
                <a:cubicBezTo>
                  <a:pt x="11146" y="14682"/>
                  <a:pt x="11151" y="14686"/>
                  <a:pt x="11151" y="14692"/>
                </a:cubicBezTo>
                <a:lnTo>
                  <a:pt x="11151" y="14692"/>
                </a:lnTo>
                <a:cubicBezTo>
                  <a:pt x="11151" y="14682"/>
                  <a:pt x="11151" y="14673"/>
                  <a:pt x="11151" y="14666"/>
                </a:cubicBezTo>
                <a:cubicBezTo>
                  <a:pt x="11151" y="14663"/>
                  <a:pt x="11151" y="14666"/>
                  <a:pt x="11151" y="14666"/>
                </a:cubicBezTo>
                <a:close/>
                <a:moveTo>
                  <a:pt x="13520" y="14666"/>
                </a:moveTo>
                <a:lnTo>
                  <a:pt x="13516" y="14670"/>
                </a:lnTo>
                <a:cubicBezTo>
                  <a:pt x="13516" y="14673"/>
                  <a:pt x="13516" y="14670"/>
                  <a:pt x="13520" y="14666"/>
                </a:cubicBezTo>
                <a:cubicBezTo>
                  <a:pt x="13516" y="14670"/>
                  <a:pt x="13520" y="14666"/>
                  <a:pt x="13520" y="14666"/>
                </a:cubicBezTo>
                <a:close/>
                <a:moveTo>
                  <a:pt x="13727" y="14689"/>
                </a:moveTo>
                <a:lnTo>
                  <a:pt x="13727" y="14689"/>
                </a:lnTo>
                <a:lnTo>
                  <a:pt x="13727" y="14689"/>
                </a:lnTo>
                <a:close/>
                <a:moveTo>
                  <a:pt x="13933" y="14692"/>
                </a:moveTo>
                <a:cubicBezTo>
                  <a:pt x="13929" y="14692"/>
                  <a:pt x="13924" y="14689"/>
                  <a:pt x="13920" y="14689"/>
                </a:cubicBezTo>
                <a:cubicBezTo>
                  <a:pt x="13924" y="14689"/>
                  <a:pt x="13929" y="14689"/>
                  <a:pt x="13933" y="14692"/>
                </a:cubicBezTo>
                <a:cubicBezTo>
                  <a:pt x="13933" y="14692"/>
                  <a:pt x="13933" y="14692"/>
                  <a:pt x="13933" y="14692"/>
                </a:cubicBezTo>
                <a:close/>
                <a:moveTo>
                  <a:pt x="9590" y="14714"/>
                </a:moveTo>
                <a:cubicBezTo>
                  <a:pt x="9598" y="14714"/>
                  <a:pt x="9611" y="14714"/>
                  <a:pt x="9620" y="14711"/>
                </a:cubicBezTo>
                <a:cubicBezTo>
                  <a:pt x="9620" y="14711"/>
                  <a:pt x="9620" y="14714"/>
                  <a:pt x="9620" y="14714"/>
                </a:cubicBezTo>
                <a:cubicBezTo>
                  <a:pt x="9607" y="14714"/>
                  <a:pt x="9598" y="14711"/>
                  <a:pt x="9585" y="14711"/>
                </a:cubicBezTo>
                <a:lnTo>
                  <a:pt x="9590" y="14714"/>
                </a:lnTo>
                <a:close/>
                <a:moveTo>
                  <a:pt x="10093" y="14711"/>
                </a:moveTo>
                <a:lnTo>
                  <a:pt x="10093" y="14711"/>
                </a:lnTo>
                <a:lnTo>
                  <a:pt x="10093" y="14711"/>
                </a:lnTo>
                <a:close/>
                <a:moveTo>
                  <a:pt x="11155" y="14689"/>
                </a:moveTo>
                <a:lnTo>
                  <a:pt x="11155" y="14689"/>
                </a:lnTo>
                <a:cubicBezTo>
                  <a:pt x="11159" y="14692"/>
                  <a:pt x="11155" y="14689"/>
                  <a:pt x="11155" y="14689"/>
                </a:cubicBezTo>
                <a:cubicBezTo>
                  <a:pt x="11155" y="14689"/>
                  <a:pt x="11155" y="14689"/>
                  <a:pt x="11155" y="14689"/>
                </a:cubicBezTo>
                <a:close/>
                <a:moveTo>
                  <a:pt x="11834" y="14711"/>
                </a:moveTo>
                <a:lnTo>
                  <a:pt x="11839" y="14711"/>
                </a:lnTo>
                <a:lnTo>
                  <a:pt x="11834" y="14711"/>
                </a:lnTo>
                <a:lnTo>
                  <a:pt x="11834" y="14711"/>
                </a:lnTo>
                <a:close/>
                <a:moveTo>
                  <a:pt x="13727" y="14689"/>
                </a:moveTo>
                <a:cubicBezTo>
                  <a:pt x="13727" y="14689"/>
                  <a:pt x="13722" y="14689"/>
                  <a:pt x="13727" y="14689"/>
                </a:cubicBezTo>
                <a:cubicBezTo>
                  <a:pt x="13722" y="14689"/>
                  <a:pt x="13727" y="14689"/>
                  <a:pt x="13727" y="14689"/>
                </a:cubicBezTo>
                <a:close/>
                <a:moveTo>
                  <a:pt x="18478" y="5124"/>
                </a:moveTo>
                <a:cubicBezTo>
                  <a:pt x="18478" y="5124"/>
                  <a:pt x="18483" y="5128"/>
                  <a:pt x="18483" y="5128"/>
                </a:cubicBezTo>
                <a:lnTo>
                  <a:pt x="18478" y="5124"/>
                </a:lnTo>
                <a:cubicBezTo>
                  <a:pt x="18478" y="5124"/>
                  <a:pt x="18478" y="5124"/>
                  <a:pt x="18478" y="5124"/>
                </a:cubicBezTo>
                <a:close/>
                <a:moveTo>
                  <a:pt x="9706" y="14711"/>
                </a:moveTo>
                <a:cubicBezTo>
                  <a:pt x="9702" y="14714"/>
                  <a:pt x="9697" y="14721"/>
                  <a:pt x="9702" y="14718"/>
                </a:cubicBezTo>
                <a:cubicBezTo>
                  <a:pt x="9697" y="14721"/>
                  <a:pt x="9706" y="14718"/>
                  <a:pt x="9706" y="14711"/>
                </a:cubicBezTo>
                <a:cubicBezTo>
                  <a:pt x="9710" y="14714"/>
                  <a:pt x="9706" y="14711"/>
                  <a:pt x="9706" y="14711"/>
                </a:cubicBezTo>
                <a:close/>
                <a:moveTo>
                  <a:pt x="9766" y="14711"/>
                </a:moveTo>
                <a:cubicBezTo>
                  <a:pt x="9757" y="14711"/>
                  <a:pt x="9745" y="14711"/>
                  <a:pt x="9736" y="14711"/>
                </a:cubicBezTo>
                <a:cubicBezTo>
                  <a:pt x="9736" y="14711"/>
                  <a:pt x="9736" y="14714"/>
                  <a:pt x="9736" y="14714"/>
                </a:cubicBezTo>
                <a:cubicBezTo>
                  <a:pt x="9749" y="14714"/>
                  <a:pt x="9757" y="14714"/>
                  <a:pt x="9766" y="14711"/>
                </a:cubicBezTo>
                <a:lnTo>
                  <a:pt x="9766" y="14711"/>
                </a:lnTo>
                <a:close/>
                <a:moveTo>
                  <a:pt x="18388" y="5124"/>
                </a:moveTo>
                <a:cubicBezTo>
                  <a:pt x="18392" y="5128"/>
                  <a:pt x="18401" y="5131"/>
                  <a:pt x="18397" y="5131"/>
                </a:cubicBezTo>
                <a:cubicBezTo>
                  <a:pt x="18401" y="5131"/>
                  <a:pt x="18397" y="5128"/>
                  <a:pt x="18388" y="5124"/>
                </a:cubicBezTo>
                <a:cubicBezTo>
                  <a:pt x="18392" y="5121"/>
                  <a:pt x="18388" y="5124"/>
                  <a:pt x="18388" y="5124"/>
                </a:cubicBezTo>
                <a:close/>
                <a:moveTo>
                  <a:pt x="9917" y="14711"/>
                </a:moveTo>
                <a:lnTo>
                  <a:pt x="9912" y="14714"/>
                </a:lnTo>
                <a:cubicBezTo>
                  <a:pt x="9912" y="14714"/>
                  <a:pt x="9912" y="14711"/>
                  <a:pt x="9917" y="14711"/>
                </a:cubicBezTo>
                <a:cubicBezTo>
                  <a:pt x="9912" y="14711"/>
                  <a:pt x="9917" y="14711"/>
                  <a:pt x="9917" y="14711"/>
                </a:cubicBezTo>
                <a:close/>
                <a:moveTo>
                  <a:pt x="10089" y="14711"/>
                </a:moveTo>
                <a:lnTo>
                  <a:pt x="10089" y="14711"/>
                </a:lnTo>
                <a:cubicBezTo>
                  <a:pt x="10093" y="14714"/>
                  <a:pt x="10093" y="14711"/>
                  <a:pt x="10089" y="14711"/>
                </a:cubicBezTo>
                <a:cubicBezTo>
                  <a:pt x="10093" y="14711"/>
                  <a:pt x="10089" y="14711"/>
                  <a:pt x="10089" y="14711"/>
                </a:cubicBezTo>
                <a:close/>
                <a:moveTo>
                  <a:pt x="10742" y="14734"/>
                </a:moveTo>
                <a:lnTo>
                  <a:pt x="10742" y="14734"/>
                </a:lnTo>
                <a:lnTo>
                  <a:pt x="10742" y="14734"/>
                </a:lnTo>
                <a:lnTo>
                  <a:pt x="10742" y="14734"/>
                </a:lnTo>
                <a:close/>
                <a:moveTo>
                  <a:pt x="11125" y="14734"/>
                </a:moveTo>
                <a:lnTo>
                  <a:pt x="11125" y="14734"/>
                </a:lnTo>
                <a:lnTo>
                  <a:pt x="11125" y="14734"/>
                </a:lnTo>
                <a:lnTo>
                  <a:pt x="11125" y="14734"/>
                </a:lnTo>
                <a:close/>
                <a:moveTo>
                  <a:pt x="11834" y="14711"/>
                </a:moveTo>
                <a:cubicBezTo>
                  <a:pt x="11834" y="14711"/>
                  <a:pt x="11830" y="14714"/>
                  <a:pt x="11830" y="14714"/>
                </a:cubicBezTo>
                <a:lnTo>
                  <a:pt x="11834" y="14711"/>
                </a:lnTo>
                <a:cubicBezTo>
                  <a:pt x="11834" y="14711"/>
                  <a:pt x="11834" y="14711"/>
                  <a:pt x="11834" y="14711"/>
                </a:cubicBezTo>
                <a:close/>
                <a:moveTo>
                  <a:pt x="10063" y="14756"/>
                </a:moveTo>
                <a:lnTo>
                  <a:pt x="10063" y="14756"/>
                </a:lnTo>
                <a:lnTo>
                  <a:pt x="10063" y="14756"/>
                </a:lnTo>
                <a:lnTo>
                  <a:pt x="10063" y="14756"/>
                </a:lnTo>
                <a:close/>
                <a:moveTo>
                  <a:pt x="10742" y="14734"/>
                </a:moveTo>
                <a:lnTo>
                  <a:pt x="10742" y="14734"/>
                </a:lnTo>
                <a:cubicBezTo>
                  <a:pt x="10742" y="14737"/>
                  <a:pt x="10742" y="14734"/>
                  <a:pt x="10742" y="14734"/>
                </a:cubicBezTo>
                <a:cubicBezTo>
                  <a:pt x="10742" y="14734"/>
                  <a:pt x="10742" y="14734"/>
                  <a:pt x="10742" y="14734"/>
                </a:cubicBezTo>
                <a:close/>
                <a:moveTo>
                  <a:pt x="11035" y="14756"/>
                </a:moveTo>
                <a:lnTo>
                  <a:pt x="11035" y="14756"/>
                </a:lnTo>
                <a:lnTo>
                  <a:pt x="11035" y="14756"/>
                </a:lnTo>
                <a:close/>
                <a:moveTo>
                  <a:pt x="11125" y="14734"/>
                </a:moveTo>
                <a:lnTo>
                  <a:pt x="11125" y="14734"/>
                </a:lnTo>
                <a:cubicBezTo>
                  <a:pt x="11129" y="14737"/>
                  <a:pt x="11125" y="14734"/>
                  <a:pt x="11125" y="14734"/>
                </a:cubicBezTo>
                <a:cubicBezTo>
                  <a:pt x="11125" y="14734"/>
                  <a:pt x="11125" y="14734"/>
                  <a:pt x="11125" y="14734"/>
                </a:cubicBezTo>
                <a:close/>
                <a:moveTo>
                  <a:pt x="13696" y="14756"/>
                </a:moveTo>
                <a:lnTo>
                  <a:pt x="13696" y="14756"/>
                </a:lnTo>
                <a:lnTo>
                  <a:pt x="13696" y="14756"/>
                </a:lnTo>
                <a:lnTo>
                  <a:pt x="13696" y="14756"/>
                </a:lnTo>
                <a:close/>
                <a:moveTo>
                  <a:pt x="13778" y="14759"/>
                </a:moveTo>
                <a:cubicBezTo>
                  <a:pt x="13778" y="14759"/>
                  <a:pt x="13778" y="14759"/>
                  <a:pt x="13778" y="14759"/>
                </a:cubicBezTo>
                <a:cubicBezTo>
                  <a:pt x="13778" y="14759"/>
                  <a:pt x="13778" y="14759"/>
                  <a:pt x="13778" y="14759"/>
                </a:cubicBezTo>
                <a:close/>
                <a:moveTo>
                  <a:pt x="9852" y="14756"/>
                </a:moveTo>
                <a:lnTo>
                  <a:pt x="9852" y="14756"/>
                </a:lnTo>
                <a:cubicBezTo>
                  <a:pt x="9856" y="14759"/>
                  <a:pt x="9856" y="14756"/>
                  <a:pt x="9852" y="14756"/>
                </a:cubicBezTo>
                <a:cubicBezTo>
                  <a:pt x="9856" y="14756"/>
                  <a:pt x="9852" y="14756"/>
                  <a:pt x="9852" y="14756"/>
                </a:cubicBezTo>
                <a:close/>
                <a:moveTo>
                  <a:pt x="10063" y="14756"/>
                </a:moveTo>
                <a:cubicBezTo>
                  <a:pt x="10063" y="14756"/>
                  <a:pt x="10067" y="14759"/>
                  <a:pt x="10063" y="14756"/>
                </a:cubicBezTo>
                <a:lnTo>
                  <a:pt x="10063" y="14756"/>
                </a:lnTo>
                <a:cubicBezTo>
                  <a:pt x="10063" y="14756"/>
                  <a:pt x="10063" y="14756"/>
                  <a:pt x="10063" y="14756"/>
                </a:cubicBezTo>
                <a:close/>
                <a:moveTo>
                  <a:pt x="11035" y="14756"/>
                </a:moveTo>
                <a:cubicBezTo>
                  <a:pt x="11035" y="14756"/>
                  <a:pt x="11030" y="14759"/>
                  <a:pt x="11030" y="14759"/>
                </a:cubicBezTo>
                <a:lnTo>
                  <a:pt x="11035" y="14756"/>
                </a:lnTo>
                <a:cubicBezTo>
                  <a:pt x="11039" y="14756"/>
                  <a:pt x="11035" y="14756"/>
                  <a:pt x="11035" y="14756"/>
                </a:cubicBezTo>
                <a:close/>
                <a:moveTo>
                  <a:pt x="11417" y="14782"/>
                </a:moveTo>
                <a:lnTo>
                  <a:pt x="11413" y="14779"/>
                </a:lnTo>
                <a:cubicBezTo>
                  <a:pt x="11413" y="14779"/>
                  <a:pt x="11413" y="14782"/>
                  <a:pt x="11417" y="14782"/>
                </a:cubicBezTo>
                <a:cubicBezTo>
                  <a:pt x="11413" y="14782"/>
                  <a:pt x="11417" y="14782"/>
                  <a:pt x="11417" y="14782"/>
                </a:cubicBezTo>
                <a:close/>
                <a:moveTo>
                  <a:pt x="13430" y="14756"/>
                </a:moveTo>
                <a:lnTo>
                  <a:pt x="13434" y="14759"/>
                </a:lnTo>
                <a:cubicBezTo>
                  <a:pt x="13434" y="14759"/>
                  <a:pt x="13430" y="14756"/>
                  <a:pt x="13430" y="14756"/>
                </a:cubicBezTo>
                <a:cubicBezTo>
                  <a:pt x="13430" y="14756"/>
                  <a:pt x="13430" y="14756"/>
                  <a:pt x="13430" y="14756"/>
                </a:cubicBezTo>
                <a:close/>
                <a:moveTo>
                  <a:pt x="13696" y="14756"/>
                </a:moveTo>
                <a:cubicBezTo>
                  <a:pt x="13696" y="14756"/>
                  <a:pt x="13692" y="14759"/>
                  <a:pt x="13692" y="14759"/>
                </a:cubicBezTo>
                <a:lnTo>
                  <a:pt x="13696" y="14756"/>
                </a:lnTo>
                <a:cubicBezTo>
                  <a:pt x="13696" y="14756"/>
                  <a:pt x="13696" y="14756"/>
                  <a:pt x="13696" y="14756"/>
                </a:cubicBezTo>
                <a:close/>
                <a:moveTo>
                  <a:pt x="13817" y="14756"/>
                </a:moveTo>
                <a:cubicBezTo>
                  <a:pt x="13804" y="14756"/>
                  <a:pt x="13791" y="14756"/>
                  <a:pt x="13782" y="14759"/>
                </a:cubicBezTo>
                <a:cubicBezTo>
                  <a:pt x="13782" y="14759"/>
                  <a:pt x="13778" y="14759"/>
                  <a:pt x="13778" y="14759"/>
                </a:cubicBezTo>
                <a:cubicBezTo>
                  <a:pt x="13791" y="14759"/>
                  <a:pt x="13804" y="14759"/>
                  <a:pt x="13817" y="14756"/>
                </a:cubicBezTo>
                <a:cubicBezTo>
                  <a:pt x="13817" y="14759"/>
                  <a:pt x="13817" y="14756"/>
                  <a:pt x="13817" y="14756"/>
                </a:cubicBezTo>
                <a:close/>
                <a:moveTo>
                  <a:pt x="9796" y="14801"/>
                </a:moveTo>
                <a:cubicBezTo>
                  <a:pt x="9805" y="14801"/>
                  <a:pt x="9818" y="14801"/>
                  <a:pt x="9826" y="14801"/>
                </a:cubicBezTo>
                <a:lnTo>
                  <a:pt x="9826" y="14801"/>
                </a:lnTo>
                <a:cubicBezTo>
                  <a:pt x="9822" y="14795"/>
                  <a:pt x="9818" y="14792"/>
                  <a:pt x="9813" y="14785"/>
                </a:cubicBezTo>
                <a:cubicBezTo>
                  <a:pt x="9805" y="14792"/>
                  <a:pt x="9800" y="14795"/>
                  <a:pt x="9796" y="14801"/>
                </a:cubicBezTo>
                <a:cubicBezTo>
                  <a:pt x="9796" y="14801"/>
                  <a:pt x="9796" y="14801"/>
                  <a:pt x="9796" y="14801"/>
                </a:cubicBezTo>
                <a:close/>
                <a:moveTo>
                  <a:pt x="10299" y="14801"/>
                </a:moveTo>
                <a:lnTo>
                  <a:pt x="10299" y="14801"/>
                </a:lnTo>
                <a:cubicBezTo>
                  <a:pt x="10295" y="14798"/>
                  <a:pt x="10299" y="14801"/>
                  <a:pt x="10299" y="14801"/>
                </a:cubicBezTo>
                <a:cubicBezTo>
                  <a:pt x="10299" y="14801"/>
                  <a:pt x="10299" y="14801"/>
                  <a:pt x="10299" y="14801"/>
                </a:cubicBezTo>
                <a:close/>
                <a:moveTo>
                  <a:pt x="10536" y="14801"/>
                </a:moveTo>
                <a:lnTo>
                  <a:pt x="10540" y="14801"/>
                </a:lnTo>
                <a:lnTo>
                  <a:pt x="10536" y="14801"/>
                </a:lnTo>
                <a:lnTo>
                  <a:pt x="10536" y="14801"/>
                </a:lnTo>
                <a:close/>
                <a:moveTo>
                  <a:pt x="10772" y="14801"/>
                </a:moveTo>
                <a:lnTo>
                  <a:pt x="10764" y="14798"/>
                </a:lnTo>
                <a:lnTo>
                  <a:pt x="10772" y="14801"/>
                </a:lnTo>
                <a:lnTo>
                  <a:pt x="10772" y="14801"/>
                </a:lnTo>
                <a:close/>
                <a:moveTo>
                  <a:pt x="10918" y="14801"/>
                </a:moveTo>
                <a:lnTo>
                  <a:pt x="10918" y="14801"/>
                </a:lnTo>
                <a:lnTo>
                  <a:pt x="10918" y="14801"/>
                </a:lnTo>
                <a:lnTo>
                  <a:pt x="10918" y="14801"/>
                </a:lnTo>
                <a:close/>
                <a:moveTo>
                  <a:pt x="11456" y="14782"/>
                </a:moveTo>
                <a:cubicBezTo>
                  <a:pt x="11443" y="14782"/>
                  <a:pt x="11426" y="14782"/>
                  <a:pt x="11413" y="14782"/>
                </a:cubicBezTo>
                <a:cubicBezTo>
                  <a:pt x="11413" y="14782"/>
                  <a:pt x="11417" y="14782"/>
                  <a:pt x="11417" y="14782"/>
                </a:cubicBezTo>
                <a:cubicBezTo>
                  <a:pt x="11430" y="14782"/>
                  <a:pt x="11443" y="14782"/>
                  <a:pt x="11456" y="14782"/>
                </a:cubicBezTo>
                <a:cubicBezTo>
                  <a:pt x="11456" y="14782"/>
                  <a:pt x="11456" y="14782"/>
                  <a:pt x="11456" y="14782"/>
                </a:cubicBezTo>
                <a:close/>
                <a:moveTo>
                  <a:pt x="13400" y="14801"/>
                </a:moveTo>
                <a:lnTo>
                  <a:pt x="13387" y="14798"/>
                </a:lnTo>
                <a:lnTo>
                  <a:pt x="13374" y="14801"/>
                </a:lnTo>
                <a:lnTo>
                  <a:pt x="13374" y="14801"/>
                </a:lnTo>
                <a:cubicBezTo>
                  <a:pt x="13378" y="14801"/>
                  <a:pt x="13391" y="14801"/>
                  <a:pt x="13400" y="14801"/>
                </a:cubicBezTo>
                <a:lnTo>
                  <a:pt x="13400" y="14801"/>
                </a:lnTo>
                <a:close/>
                <a:moveTo>
                  <a:pt x="13752" y="14801"/>
                </a:moveTo>
                <a:lnTo>
                  <a:pt x="13752" y="14801"/>
                </a:lnTo>
                <a:lnTo>
                  <a:pt x="13752" y="14801"/>
                </a:lnTo>
                <a:close/>
                <a:moveTo>
                  <a:pt x="9826" y="14801"/>
                </a:moveTo>
                <a:cubicBezTo>
                  <a:pt x="9826" y="14801"/>
                  <a:pt x="9822" y="14801"/>
                  <a:pt x="9826" y="14801"/>
                </a:cubicBezTo>
                <a:cubicBezTo>
                  <a:pt x="9822" y="14801"/>
                  <a:pt x="9826" y="14801"/>
                  <a:pt x="9826" y="14801"/>
                </a:cubicBezTo>
                <a:close/>
                <a:moveTo>
                  <a:pt x="9942" y="14824"/>
                </a:moveTo>
                <a:lnTo>
                  <a:pt x="9942" y="14824"/>
                </a:lnTo>
                <a:lnTo>
                  <a:pt x="9942" y="14824"/>
                </a:lnTo>
                <a:lnTo>
                  <a:pt x="9942" y="14824"/>
                </a:lnTo>
                <a:close/>
                <a:moveTo>
                  <a:pt x="10531" y="14801"/>
                </a:moveTo>
                <a:cubicBezTo>
                  <a:pt x="10531" y="14801"/>
                  <a:pt x="10527" y="14804"/>
                  <a:pt x="10527" y="14804"/>
                </a:cubicBezTo>
                <a:lnTo>
                  <a:pt x="10531" y="14801"/>
                </a:lnTo>
                <a:cubicBezTo>
                  <a:pt x="10536" y="14801"/>
                  <a:pt x="10531" y="14801"/>
                  <a:pt x="10531" y="14801"/>
                </a:cubicBezTo>
                <a:close/>
                <a:moveTo>
                  <a:pt x="10768" y="14801"/>
                </a:moveTo>
                <a:lnTo>
                  <a:pt x="10768" y="14801"/>
                </a:lnTo>
                <a:cubicBezTo>
                  <a:pt x="10772" y="14804"/>
                  <a:pt x="10772" y="14801"/>
                  <a:pt x="10768" y="14801"/>
                </a:cubicBezTo>
                <a:cubicBezTo>
                  <a:pt x="10772" y="14801"/>
                  <a:pt x="10768" y="14801"/>
                  <a:pt x="10768" y="14801"/>
                </a:cubicBezTo>
                <a:close/>
                <a:moveTo>
                  <a:pt x="10918" y="14801"/>
                </a:moveTo>
                <a:cubicBezTo>
                  <a:pt x="10918" y="14801"/>
                  <a:pt x="10914" y="14804"/>
                  <a:pt x="10914" y="14804"/>
                </a:cubicBezTo>
                <a:lnTo>
                  <a:pt x="10918" y="14801"/>
                </a:lnTo>
                <a:cubicBezTo>
                  <a:pt x="10918" y="14801"/>
                  <a:pt x="10918" y="14801"/>
                  <a:pt x="10918" y="14801"/>
                </a:cubicBezTo>
                <a:close/>
                <a:moveTo>
                  <a:pt x="13370" y="14801"/>
                </a:moveTo>
                <a:cubicBezTo>
                  <a:pt x="13370" y="14801"/>
                  <a:pt x="13365" y="14804"/>
                  <a:pt x="13365" y="14804"/>
                </a:cubicBezTo>
                <a:lnTo>
                  <a:pt x="13370" y="14801"/>
                </a:lnTo>
                <a:cubicBezTo>
                  <a:pt x="13370" y="14801"/>
                  <a:pt x="13370" y="14801"/>
                  <a:pt x="13370" y="14801"/>
                </a:cubicBezTo>
                <a:close/>
                <a:moveTo>
                  <a:pt x="13400" y="14801"/>
                </a:moveTo>
                <a:lnTo>
                  <a:pt x="13400" y="14801"/>
                </a:lnTo>
                <a:cubicBezTo>
                  <a:pt x="13404" y="14804"/>
                  <a:pt x="13400" y="14801"/>
                  <a:pt x="13400" y="14801"/>
                </a:cubicBezTo>
                <a:cubicBezTo>
                  <a:pt x="13400" y="14801"/>
                  <a:pt x="13400" y="14801"/>
                  <a:pt x="13400" y="14801"/>
                </a:cubicBezTo>
                <a:close/>
                <a:moveTo>
                  <a:pt x="13576" y="14801"/>
                </a:moveTo>
                <a:cubicBezTo>
                  <a:pt x="13576" y="14801"/>
                  <a:pt x="13572" y="14804"/>
                  <a:pt x="13572" y="14804"/>
                </a:cubicBezTo>
                <a:lnTo>
                  <a:pt x="13576" y="14801"/>
                </a:lnTo>
                <a:cubicBezTo>
                  <a:pt x="13576" y="14801"/>
                  <a:pt x="13576" y="14801"/>
                  <a:pt x="13576" y="14801"/>
                </a:cubicBezTo>
                <a:close/>
                <a:moveTo>
                  <a:pt x="13752" y="14801"/>
                </a:moveTo>
                <a:cubicBezTo>
                  <a:pt x="13752" y="14801"/>
                  <a:pt x="13752" y="14801"/>
                  <a:pt x="13752" y="14801"/>
                </a:cubicBezTo>
                <a:cubicBezTo>
                  <a:pt x="13752" y="14801"/>
                  <a:pt x="13752" y="14801"/>
                  <a:pt x="13752" y="14801"/>
                </a:cubicBezTo>
                <a:close/>
                <a:moveTo>
                  <a:pt x="9942" y="14824"/>
                </a:moveTo>
                <a:cubicBezTo>
                  <a:pt x="9942" y="14824"/>
                  <a:pt x="9947" y="14827"/>
                  <a:pt x="9947" y="14827"/>
                </a:cubicBezTo>
                <a:lnTo>
                  <a:pt x="9942" y="14824"/>
                </a:lnTo>
                <a:cubicBezTo>
                  <a:pt x="9942" y="14824"/>
                  <a:pt x="9942" y="14824"/>
                  <a:pt x="9942" y="14824"/>
                </a:cubicBezTo>
                <a:close/>
                <a:moveTo>
                  <a:pt x="10239" y="14843"/>
                </a:moveTo>
                <a:lnTo>
                  <a:pt x="10243" y="14840"/>
                </a:lnTo>
                <a:lnTo>
                  <a:pt x="10239" y="14843"/>
                </a:lnTo>
                <a:lnTo>
                  <a:pt x="10239" y="14843"/>
                </a:lnTo>
                <a:close/>
                <a:moveTo>
                  <a:pt x="11185" y="14846"/>
                </a:moveTo>
                <a:lnTo>
                  <a:pt x="11185" y="14846"/>
                </a:lnTo>
                <a:lnTo>
                  <a:pt x="11185" y="14846"/>
                </a:lnTo>
                <a:lnTo>
                  <a:pt x="11185" y="14846"/>
                </a:lnTo>
                <a:close/>
                <a:moveTo>
                  <a:pt x="11568" y="14843"/>
                </a:moveTo>
                <a:lnTo>
                  <a:pt x="11572" y="14840"/>
                </a:lnTo>
                <a:lnTo>
                  <a:pt x="11568" y="14843"/>
                </a:lnTo>
                <a:lnTo>
                  <a:pt x="11568" y="14843"/>
                </a:lnTo>
                <a:close/>
                <a:moveTo>
                  <a:pt x="13309" y="14846"/>
                </a:moveTo>
                <a:lnTo>
                  <a:pt x="13309" y="14846"/>
                </a:lnTo>
                <a:lnTo>
                  <a:pt x="13309" y="14846"/>
                </a:lnTo>
                <a:lnTo>
                  <a:pt x="13309" y="14846"/>
                </a:lnTo>
                <a:close/>
                <a:moveTo>
                  <a:pt x="13873" y="14846"/>
                </a:moveTo>
                <a:cubicBezTo>
                  <a:pt x="13877" y="14843"/>
                  <a:pt x="13881" y="14836"/>
                  <a:pt x="13877" y="14840"/>
                </a:cubicBezTo>
                <a:cubicBezTo>
                  <a:pt x="13881" y="14840"/>
                  <a:pt x="13877" y="14843"/>
                  <a:pt x="13873" y="14846"/>
                </a:cubicBezTo>
                <a:cubicBezTo>
                  <a:pt x="13873" y="14846"/>
                  <a:pt x="13873" y="14846"/>
                  <a:pt x="13873" y="14846"/>
                </a:cubicBezTo>
                <a:close/>
                <a:moveTo>
                  <a:pt x="9796" y="14843"/>
                </a:moveTo>
                <a:cubicBezTo>
                  <a:pt x="9796" y="14843"/>
                  <a:pt x="9792" y="14846"/>
                  <a:pt x="9796" y="14843"/>
                </a:cubicBezTo>
                <a:cubicBezTo>
                  <a:pt x="9792" y="14846"/>
                  <a:pt x="9796" y="14843"/>
                  <a:pt x="9796" y="14843"/>
                </a:cubicBezTo>
                <a:close/>
                <a:moveTo>
                  <a:pt x="10239" y="14843"/>
                </a:moveTo>
                <a:lnTo>
                  <a:pt x="10235" y="14846"/>
                </a:lnTo>
                <a:cubicBezTo>
                  <a:pt x="10235" y="14846"/>
                  <a:pt x="10239" y="14843"/>
                  <a:pt x="10239" y="14843"/>
                </a:cubicBezTo>
                <a:cubicBezTo>
                  <a:pt x="10239" y="14843"/>
                  <a:pt x="10239" y="14843"/>
                  <a:pt x="10239" y="14843"/>
                </a:cubicBezTo>
                <a:close/>
                <a:moveTo>
                  <a:pt x="11185" y="14846"/>
                </a:moveTo>
                <a:cubicBezTo>
                  <a:pt x="11185" y="14846"/>
                  <a:pt x="11189" y="14849"/>
                  <a:pt x="11189" y="14849"/>
                </a:cubicBezTo>
                <a:lnTo>
                  <a:pt x="11185" y="14846"/>
                </a:lnTo>
                <a:cubicBezTo>
                  <a:pt x="11185" y="14846"/>
                  <a:pt x="11185" y="14846"/>
                  <a:pt x="11185" y="14846"/>
                </a:cubicBezTo>
                <a:close/>
                <a:moveTo>
                  <a:pt x="1733" y="5628"/>
                </a:moveTo>
                <a:cubicBezTo>
                  <a:pt x="1733" y="5628"/>
                  <a:pt x="1733" y="5632"/>
                  <a:pt x="1733" y="5628"/>
                </a:cubicBezTo>
                <a:cubicBezTo>
                  <a:pt x="1733" y="5632"/>
                  <a:pt x="1733" y="5628"/>
                  <a:pt x="1733" y="5628"/>
                </a:cubicBezTo>
                <a:close/>
                <a:moveTo>
                  <a:pt x="11568" y="14846"/>
                </a:moveTo>
                <a:cubicBezTo>
                  <a:pt x="11568" y="14846"/>
                  <a:pt x="11564" y="14846"/>
                  <a:pt x="11568" y="14846"/>
                </a:cubicBezTo>
                <a:lnTo>
                  <a:pt x="11568" y="14846"/>
                </a:lnTo>
                <a:cubicBezTo>
                  <a:pt x="11568" y="14843"/>
                  <a:pt x="11568" y="14846"/>
                  <a:pt x="11568" y="14846"/>
                </a:cubicBezTo>
                <a:close/>
                <a:moveTo>
                  <a:pt x="13309" y="14846"/>
                </a:moveTo>
                <a:cubicBezTo>
                  <a:pt x="13309" y="14846"/>
                  <a:pt x="13314" y="14849"/>
                  <a:pt x="13314" y="14849"/>
                </a:cubicBezTo>
                <a:lnTo>
                  <a:pt x="13309" y="14846"/>
                </a:lnTo>
                <a:cubicBezTo>
                  <a:pt x="13309" y="14846"/>
                  <a:pt x="13309" y="14846"/>
                  <a:pt x="13309" y="14846"/>
                </a:cubicBezTo>
                <a:close/>
                <a:moveTo>
                  <a:pt x="13795" y="14852"/>
                </a:moveTo>
                <a:lnTo>
                  <a:pt x="13795" y="14859"/>
                </a:lnTo>
                <a:lnTo>
                  <a:pt x="13804" y="14856"/>
                </a:lnTo>
                <a:lnTo>
                  <a:pt x="13795" y="14852"/>
                </a:lnTo>
                <a:close/>
                <a:moveTo>
                  <a:pt x="9942" y="14891"/>
                </a:moveTo>
                <a:lnTo>
                  <a:pt x="9947" y="14888"/>
                </a:lnTo>
                <a:cubicBezTo>
                  <a:pt x="9947" y="14885"/>
                  <a:pt x="9942" y="14888"/>
                  <a:pt x="9942" y="14891"/>
                </a:cubicBezTo>
                <a:cubicBezTo>
                  <a:pt x="9942" y="14888"/>
                  <a:pt x="9942" y="14891"/>
                  <a:pt x="9942" y="14891"/>
                </a:cubicBezTo>
                <a:close/>
                <a:moveTo>
                  <a:pt x="10265" y="14885"/>
                </a:moveTo>
                <a:lnTo>
                  <a:pt x="10273" y="14881"/>
                </a:lnTo>
                <a:cubicBezTo>
                  <a:pt x="10269" y="14881"/>
                  <a:pt x="10265" y="14885"/>
                  <a:pt x="10265" y="14885"/>
                </a:cubicBezTo>
                <a:cubicBezTo>
                  <a:pt x="10265" y="14885"/>
                  <a:pt x="10265" y="14885"/>
                  <a:pt x="10265" y="14885"/>
                </a:cubicBezTo>
                <a:close/>
                <a:moveTo>
                  <a:pt x="11155" y="14888"/>
                </a:moveTo>
                <a:lnTo>
                  <a:pt x="11155" y="14888"/>
                </a:lnTo>
                <a:lnTo>
                  <a:pt x="11155" y="14888"/>
                </a:lnTo>
                <a:lnTo>
                  <a:pt x="11155" y="14888"/>
                </a:lnTo>
                <a:close/>
                <a:moveTo>
                  <a:pt x="13460" y="14888"/>
                </a:moveTo>
                <a:cubicBezTo>
                  <a:pt x="13460" y="14888"/>
                  <a:pt x="13464" y="14885"/>
                  <a:pt x="13464" y="14885"/>
                </a:cubicBezTo>
                <a:lnTo>
                  <a:pt x="13460" y="14888"/>
                </a:lnTo>
                <a:cubicBezTo>
                  <a:pt x="13460" y="14888"/>
                  <a:pt x="13460" y="14888"/>
                  <a:pt x="13460" y="14888"/>
                </a:cubicBezTo>
                <a:close/>
                <a:moveTo>
                  <a:pt x="13929" y="14865"/>
                </a:moveTo>
                <a:lnTo>
                  <a:pt x="13924" y="14872"/>
                </a:lnTo>
                <a:cubicBezTo>
                  <a:pt x="13924" y="14872"/>
                  <a:pt x="13933" y="14869"/>
                  <a:pt x="13929" y="14865"/>
                </a:cubicBezTo>
                <a:cubicBezTo>
                  <a:pt x="13933" y="14869"/>
                  <a:pt x="13929" y="14865"/>
                  <a:pt x="13929" y="14865"/>
                </a:cubicBezTo>
                <a:close/>
                <a:moveTo>
                  <a:pt x="9796" y="14910"/>
                </a:moveTo>
                <a:lnTo>
                  <a:pt x="9796" y="14910"/>
                </a:lnTo>
                <a:lnTo>
                  <a:pt x="9796" y="14910"/>
                </a:lnTo>
                <a:close/>
                <a:moveTo>
                  <a:pt x="1789" y="5654"/>
                </a:moveTo>
                <a:cubicBezTo>
                  <a:pt x="1793" y="5648"/>
                  <a:pt x="1793" y="5641"/>
                  <a:pt x="1798" y="5638"/>
                </a:cubicBezTo>
                <a:cubicBezTo>
                  <a:pt x="1793" y="5635"/>
                  <a:pt x="1789" y="5632"/>
                  <a:pt x="1785" y="5628"/>
                </a:cubicBezTo>
                <a:cubicBezTo>
                  <a:pt x="1776" y="5628"/>
                  <a:pt x="1768" y="5632"/>
                  <a:pt x="1763" y="5632"/>
                </a:cubicBezTo>
                <a:cubicBezTo>
                  <a:pt x="1763" y="5632"/>
                  <a:pt x="1763" y="5628"/>
                  <a:pt x="1763" y="5628"/>
                </a:cubicBezTo>
                <a:cubicBezTo>
                  <a:pt x="1772" y="5638"/>
                  <a:pt x="1781" y="5644"/>
                  <a:pt x="1789" y="5654"/>
                </a:cubicBezTo>
                <a:lnTo>
                  <a:pt x="1789" y="5654"/>
                </a:lnTo>
                <a:close/>
                <a:moveTo>
                  <a:pt x="10273" y="14907"/>
                </a:moveTo>
                <a:cubicBezTo>
                  <a:pt x="10269" y="14901"/>
                  <a:pt x="10265" y="14894"/>
                  <a:pt x="10265" y="14885"/>
                </a:cubicBezTo>
                <a:cubicBezTo>
                  <a:pt x="10265" y="14885"/>
                  <a:pt x="10265" y="14881"/>
                  <a:pt x="10265" y="14881"/>
                </a:cubicBezTo>
                <a:cubicBezTo>
                  <a:pt x="10265" y="14891"/>
                  <a:pt x="10269" y="14901"/>
                  <a:pt x="10273" y="14907"/>
                </a:cubicBezTo>
                <a:cubicBezTo>
                  <a:pt x="10273" y="14907"/>
                  <a:pt x="10273" y="14907"/>
                  <a:pt x="10273" y="14907"/>
                </a:cubicBezTo>
                <a:close/>
                <a:moveTo>
                  <a:pt x="11039" y="14910"/>
                </a:moveTo>
                <a:lnTo>
                  <a:pt x="11043" y="14907"/>
                </a:lnTo>
                <a:lnTo>
                  <a:pt x="11039" y="14910"/>
                </a:lnTo>
                <a:lnTo>
                  <a:pt x="11039" y="14910"/>
                </a:lnTo>
                <a:close/>
                <a:moveTo>
                  <a:pt x="11155" y="14888"/>
                </a:moveTo>
                <a:lnTo>
                  <a:pt x="11159" y="14891"/>
                </a:lnTo>
                <a:cubicBezTo>
                  <a:pt x="11159" y="14891"/>
                  <a:pt x="11155" y="14888"/>
                  <a:pt x="11155" y="14888"/>
                </a:cubicBezTo>
                <a:cubicBezTo>
                  <a:pt x="11155" y="14888"/>
                  <a:pt x="11155" y="14888"/>
                  <a:pt x="11155" y="14888"/>
                </a:cubicBezTo>
                <a:close/>
                <a:moveTo>
                  <a:pt x="12101" y="14910"/>
                </a:moveTo>
                <a:lnTo>
                  <a:pt x="12105" y="14907"/>
                </a:lnTo>
                <a:lnTo>
                  <a:pt x="12101" y="14910"/>
                </a:lnTo>
                <a:lnTo>
                  <a:pt x="12101" y="14910"/>
                </a:lnTo>
                <a:close/>
                <a:moveTo>
                  <a:pt x="13370" y="14910"/>
                </a:moveTo>
                <a:lnTo>
                  <a:pt x="13370" y="14910"/>
                </a:lnTo>
                <a:lnTo>
                  <a:pt x="13370" y="14910"/>
                </a:lnTo>
                <a:close/>
                <a:moveTo>
                  <a:pt x="9796" y="14910"/>
                </a:moveTo>
                <a:cubicBezTo>
                  <a:pt x="9788" y="14920"/>
                  <a:pt x="9775" y="14926"/>
                  <a:pt x="9766" y="14936"/>
                </a:cubicBezTo>
                <a:cubicBezTo>
                  <a:pt x="9766" y="14936"/>
                  <a:pt x="9766" y="14933"/>
                  <a:pt x="9766" y="14933"/>
                </a:cubicBezTo>
                <a:cubicBezTo>
                  <a:pt x="9775" y="14933"/>
                  <a:pt x="9788" y="14933"/>
                  <a:pt x="9796" y="14933"/>
                </a:cubicBezTo>
                <a:lnTo>
                  <a:pt x="9792" y="14933"/>
                </a:lnTo>
                <a:cubicBezTo>
                  <a:pt x="9796" y="14926"/>
                  <a:pt x="9796" y="14917"/>
                  <a:pt x="9796" y="14910"/>
                </a:cubicBezTo>
                <a:cubicBezTo>
                  <a:pt x="9796" y="14907"/>
                  <a:pt x="9796" y="14910"/>
                  <a:pt x="9796" y="14910"/>
                </a:cubicBezTo>
                <a:close/>
                <a:moveTo>
                  <a:pt x="10269" y="14933"/>
                </a:moveTo>
                <a:cubicBezTo>
                  <a:pt x="10282" y="14933"/>
                  <a:pt x="10291" y="14933"/>
                  <a:pt x="10304" y="14930"/>
                </a:cubicBezTo>
                <a:cubicBezTo>
                  <a:pt x="10304" y="14930"/>
                  <a:pt x="10304" y="14930"/>
                  <a:pt x="10299" y="14930"/>
                </a:cubicBezTo>
                <a:cubicBezTo>
                  <a:pt x="10291" y="14920"/>
                  <a:pt x="10278" y="14913"/>
                  <a:pt x="10269" y="14904"/>
                </a:cubicBezTo>
                <a:cubicBezTo>
                  <a:pt x="10269" y="14904"/>
                  <a:pt x="10269" y="14904"/>
                  <a:pt x="10269" y="14904"/>
                </a:cubicBezTo>
                <a:cubicBezTo>
                  <a:pt x="10273" y="14917"/>
                  <a:pt x="10269" y="14923"/>
                  <a:pt x="10269" y="14933"/>
                </a:cubicBezTo>
                <a:lnTo>
                  <a:pt x="10269" y="14933"/>
                </a:lnTo>
                <a:close/>
                <a:moveTo>
                  <a:pt x="10355" y="14933"/>
                </a:moveTo>
                <a:cubicBezTo>
                  <a:pt x="10342" y="14933"/>
                  <a:pt x="10334" y="14930"/>
                  <a:pt x="10321" y="14930"/>
                </a:cubicBezTo>
                <a:cubicBezTo>
                  <a:pt x="10321" y="14930"/>
                  <a:pt x="10321" y="14930"/>
                  <a:pt x="10321" y="14930"/>
                </a:cubicBezTo>
                <a:cubicBezTo>
                  <a:pt x="10334" y="14933"/>
                  <a:pt x="10347" y="14933"/>
                  <a:pt x="10355" y="14933"/>
                </a:cubicBezTo>
                <a:lnTo>
                  <a:pt x="10355" y="14933"/>
                </a:lnTo>
                <a:close/>
                <a:moveTo>
                  <a:pt x="11039" y="14910"/>
                </a:moveTo>
                <a:lnTo>
                  <a:pt x="11039" y="14910"/>
                </a:lnTo>
                <a:cubicBezTo>
                  <a:pt x="11035" y="14913"/>
                  <a:pt x="11039" y="14910"/>
                  <a:pt x="11039" y="14910"/>
                </a:cubicBezTo>
                <a:cubicBezTo>
                  <a:pt x="11039" y="14910"/>
                  <a:pt x="11039" y="14910"/>
                  <a:pt x="11039" y="14910"/>
                </a:cubicBezTo>
                <a:close/>
                <a:moveTo>
                  <a:pt x="12101" y="14910"/>
                </a:moveTo>
                <a:lnTo>
                  <a:pt x="12101" y="14910"/>
                </a:lnTo>
                <a:cubicBezTo>
                  <a:pt x="12097" y="14913"/>
                  <a:pt x="12101" y="14910"/>
                  <a:pt x="12101" y="14910"/>
                </a:cubicBezTo>
                <a:cubicBezTo>
                  <a:pt x="12101" y="14910"/>
                  <a:pt x="12101" y="14910"/>
                  <a:pt x="12101" y="14910"/>
                </a:cubicBezTo>
                <a:close/>
                <a:moveTo>
                  <a:pt x="12720" y="14933"/>
                </a:moveTo>
                <a:cubicBezTo>
                  <a:pt x="12712" y="14933"/>
                  <a:pt x="12699" y="14933"/>
                  <a:pt x="12690" y="14933"/>
                </a:cubicBezTo>
                <a:cubicBezTo>
                  <a:pt x="12690" y="14933"/>
                  <a:pt x="12690" y="14933"/>
                  <a:pt x="12690" y="14933"/>
                </a:cubicBezTo>
                <a:cubicBezTo>
                  <a:pt x="12699" y="14933"/>
                  <a:pt x="12712" y="14933"/>
                  <a:pt x="12720" y="14933"/>
                </a:cubicBezTo>
                <a:cubicBezTo>
                  <a:pt x="12720" y="14933"/>
                  <a:pt x="12720" y="14933"/>
                  <a:pt x="12720" y="14933"/>
                </a:cubicBezTo>
                <a:close/>
                <a:moveTo>
                  <a:pt x="12811" y="14933"/>
                </a:moveTo>
                <a:lnTo>
                  <a:pt x="12815" y="14930"/>
                </a:lnTo>
                <a:lnTo>
                  <a:pt x="12811" y="14933"/>
                </a:lnTo>
                <a:lnTo>
                  <a:pt x="12811" y="14933"/>
                </a:lnTo>
                <a:close/>
                <a:moveTo>
                  <a:pt x="13370" y="14910"/>
                </a:moveTo>
                <a:cubicBezTo>
                  <a:pt x="13370" y="14910"/>
                  <a:pt x="13370" y="14910"/>
                  <a:pt x="13370" y="14910"/>
                </a:cubicBezTo>
                <a:cubicBezTo>
                  <a:pt x="13370" y="14910"/>
                  <a:pt x="13370" y="14910"/>
                  <a:pt x="13370" y="14910"/>
                </a:cubicBezTo>
                <a:close/>
                <a:moveTo>
                  <a:pt x="13499" y="14923"/>
                </a:moveTo>
                <a:lnTo>
                  <a:pt x="13507" y="14923"/>
                </a:lnTo>
                <a:lnTo>
                  <a:pt x="13503" y="14917"/>
                </a:lnTo>
                <a:lnTo>
                  <a:pt x="13499" y="14923"/>
                </a:lnTo>
                <a:close/>
                <a:moveTo>
                  <a:pt x="13903" y="14933"/>
                </a:moveTo>
                <a:cubicBezTo>
                  <a:pt x="13911" y="14933"/>
                  <a:pt x="13920" y="14933"/>
                  <a:pt x="13933" y="14933"/>
                </a:cubicBezTo>
                <a:cubicBezTo>
                  <a:pt x="13933" y="14933"/>
                  <a:pt x="13933" y="14930"/>
                  <a:pt x="13933" y="14930"/>
                </a:cubicBezTo>
                <a:cubicBezTo>
                  <a:pt x="13920" y="14933"/>
                  <a:pt x="13911" y="14933"/>
                  <a:pt x="13903" y="14933"/>
                </a:cubicBezTo>
                <a:lnTo>
                  <a:pt x="13903" y="14933"/>
                </a:lnTo>
                <a:close/>
                <a:moveTo>
                  <a:pt x="19239" y="5112"/>
                </a:moveTo>
                <a:lnTo>
                  <a:pt x="19231" y="5112"/>
                </a:lnTo>
                <a:lnTo>
                  <a:pt x="19235" y="5118"/>
                </a:lnTo>
                <a:lnTo>
                  <a:pt x="19239" y="5112"/>
                </a:lnTo>
                <a:close/>
                <a:moveTo>
                  <a:pt x="9796" y="14933"/>
                </a:moveTo>
                <a:cubicBezTo>
                  <a:pt x="9805" y="14939"/>
                  <a:pt x="9818" y="14949"/>
                  <a:pt x="9826" y="14955"/>
                </a:cubicBezTo>
                <a:cubicBezTo>
                  <a:pt x="9826" y="14955"/>
                  <a:pt x="9826" y="14955"/>
                  <a:pt x="9826" y="14955"/>
                </a:cubicBezTo>
                <a:cubicBezTo>
                  <a:pt x="9818" y="14946"/>
                  <a:pt x="9809" y="14939"/>
                  <a:pt x="9796" y="14933"/>
                </a:cubicBezTo>
                <a:lnTo>
                  <a:pt x="9796" y="14933"/>
                </a:lnTo>
                <a:close/>
                <a:moveTo>
                  <a:pt x="9942" y="14933"/>
                </a:moveTo>
                <a:cubicBezTo>
                  <a:pt x="9942" y="14933"/>
                  <a:pt x="9942" y="14933"/>
                  <a:pt x="9942" y="14933"/>
                </a:cubicBezTo>
                <a:cubicBezTo>
                  <a:pt x="9942" y="14933"/>
                  <a:pt x="9942" y="14933"/>
                  <a:pt x="9942" y="14933"/>
                </a:cubicBezTo>
                <a:close/>
                <a:moveTo>
                  <a:pt x="10269" y="14933"/>
                </a:moveTo>
                <a:lnTo>
                  <a:pt x="10269" y="14933"/>
                </a:lnTo>
                <a:cubicBezTo>
                  <a:pt x="10265" y="14936"/>
                  <a:pt x="10269" y="14933"/>
                  <a:pt x="10269" y="14933"/>
                </a:cubicBezTo>
                <a:cubicBezTo>
                  <a:pt x="10269" y="14933"/>
                  <a:pt x="10269" y="14933"/>
                  <a:pt x="10269" y="14933"/>
                </a:cubicBezTo>
                <a:close/>
                <a:moveTo>
                  <a:pt x="10355" y="14933"/>
                </a:moveTo>
                <a:cubicBezTo>
                  <a:pt x="10355" y="14933"/>
                  <a:pt x="10359" y="14936"/>
                  <a:pt x="10359" y="14936"/>
                </a:cubicBezTo>
                <a:lnTo>
                  <a:pt x="10355" y="14933"/>
                </a:lnTo>
                <a:cubicBezTo>
                  <a:pt x="10355" y="14933"/>
                  <a:pt x="10355" y="14933"/>
                  <a:pt x="10355" y="14933"/>
                </a:cubicBezTo>
                <a:close/>
                <a:moveTo>
                  <a:pt x="10562" y="14933"/>
                </a:moveTo>
                <a:cubicBezTo>
                  <a:pt x="10562" y="14933"/>
                  <a:pt x="10566" y="14936"/>
                  <a:pt x="10562" y="14933"/>
                </a:cubicBezTo>
                <a:lnTo>
                  <a:pt x="10562" y="14933"/>
                </a:lnTo>
                <a:cubicBezTo>
                  <a:pt x="10562" y="14933"/>
                  <a:pt x="10562" y="14933"/>
                  <a:pt x="10562" y="14933"/>
                </a:cubicBezTo>
                <a:close/>
                <a:moveTo>
                  <a:pt x="12690" y="14933"/>
                </a:moveTo>
                <a:cubicBezTo>
                  <a:pt x="12690" y="14933"/>
                  <a:pt x="12686" y="14936"/>
                  <a:pt x="12686" y="14936"/>
                </a:cubicBezTo>
                <a:lnTo>
                  <a:pt x="12690" y="14933"/>
                </a:lnTo>
                <a:cubicBezTo>
                  <a:pt x="12690" y="14933"/>
                  <a:pt x="12690" y="14933"/>
                  <a:pt x="12690" y="14933"/>
                </a:cubicBezTo>
                <a:close/>
                <a:moveTo>
                  <a:pt x="12720" y="14933"/>
                </a:moveTo>
                <a:cubicBezTo>
                  <a:pt x="12720" y="14933"/>
                  <a:pt x="12725" y="14936"/>
                  <a:pt x="12725" y="14936"/>
                </a:cubicBezTo>
                <a:lnTo>
                  <a:pt x="12720" y="14933"/>
                </a:lnTo>
                <a:cubicBezTo>
                  <a:pt x="12720" y="14933"/>
                  <a:pt x="12720" y="14933"/>
                  <a:pt x="12720" y="14933"/>
                </a:cubicBezTo>
                <a:close/>
                <a:moveTo>
                  <a:pt x="12806" y="14933"/>
                </a:moveTo>
                <a:cubicBezTo>
                  <a:pt x="12806" y="14933"/>
                  <a:pt x="12802" y="14936"/>
                  <a:pt x="12802" y="14936"/>
                </a:cubicBezTo>
                <a:lnTo>
                  <a:pt x="12806" y="14933"/>
                </a:lnTo>
                <a:cubicBezTo>
                  <a:pt x="12811" y="14933"/>
                  <a:pt x="12806" y="14933"/>
                  <a:pt x="12806" y="14933"/>
                </a:cubicBezTo>
                <a:close/>
                <a:moveTo>
                  <a:pt x="9826" y="14955"/>
                </a:moveTo>
                <a:cubicBezTo>
                  <a:pt x="9835" y="14962"/>
                  <a:pt x="9848" y="14971"/>
                  <a:pt x="9856" y="14978"/>
                </a:cubicBezTo>
                <a:cubicBezTo>
                  <a:pt x="9856" y="14978"/>
                  <a:pt x="9861" y="14974"/>
                  <a:pt x="9861" y="14974"/>
                </a:cubicBezTo>
                <a:cubicBezTo>
                  <a:pt x="9848" y="14968"/>
                  <a:pt x="9835" y="14962"/>
                  <a:pt x="9826" y="14955"/>
                </a:cubicBezTo>
                <a:lnTo>
                  <a:pt x="9826" y="14955"/>
                </a:lnTo>
                <a:close/>
                <a:moveTo>
                  <a:pt x="9891" y="14981"/>
                </a:moveTo>
                <a:cubicBezTo>
                  <a:pt x="9891" y="14981"/>
                  <a:pt x="9886" y="14978"/>
                  <a:pt x="9891" y="14981"/>
                </a:cubicBezTo>
                <a:cubicBezTo>
                  <a:pt x="9886" y="14978"/>
                  <a:pt x="9891" y="14981"/>
                  <a:pt x="9891" y="14981"/>
                </a:cubicBezTo>
                <a:close/>
                <a:moveTo>
                  <a:pt x="10742" y="14978"/>
                </a:moveTo>
                <a:cubicBezTo>
                  <a:pt x="10742" y="14968"/>
                  <a:pt x="10738" y="14962"/>
                  <a:pt x="10738" y="14952"/>
                </a:cubicBezTo>
                <a:cubicBezTo>
                  <a:pt x="10738" y="14952"/>
                  <a:pt x="10738" y="14949"/>
                  <a:pt x="10738" y="14949"/>
                </a:cubicBezTo>
                <a:cubicBezTo>
                  <a:pt x="10738" y="14958"/>
                  <a:pt x="10738" y="14968"/>
                  <a:pt x="10742" y="14978"/>
                </a:cubicBezTo>
                <a:lnTo>
                  <a:pt x="10742" y="14978"/>
                </a:lnTo>
                <a:close/>
                <a:moveTo>
                  <a:pt x="10798" y="14955"/>
                </a:moveTo>
                <a:lnTo>
                  <a:pt x="10798" y="14955"/>
                </a:lnTo>
                <a:cubicBezTo>
                  <a:pt x="10802" y="14958"/>
                  <a:pt x="10798" y="14955"/>
                  <a:pt x="10798" y="14955"/>
                </a:cubicBezTo>
                <a:cubicBezTo>
                  <a:pt x="10798" y="14955"/>
                  <a:pt x="10798" y="14955"/>
                  <a:pt x="10798" y="14955"/>
                </a:cubicBezTo>
                <a:close/>
                <a:moveTo>
                  <a:pt x="11688" y="14978"/>
                </a:moveTo>
                <a:lnTo>
                  <a:pt x="11688" y="14978"/>
                </a:lnTo>
                <a:lnTo>
                  <a:pt x="11688" y="14978"/>
                </a:lnTo>
                <a:lnTo>
                  <a:pt x="11688" y="14978"/>
                </a:lnTo>
                <a:close/>
                <a:moveTo>
                  <a:pt x="12927" y="14978"/>
                </a:moveTo>
                <a:lnTo>
                  <a:pt x="12927" y="14978"/>
                </a:lnTo>
                <a:lnTo>
                  <a:pt x="12927" y="14978"/>
                </a:lnTo>
                <a:lnTo>
                  <a:pt x="12927" y="14978"/>
                </a:lnTo>
                <a:close/>
                <a:moveTo>
                  <a:pt x="13490" y="14978"/>
                </a:moveTo>
                <a:lnTo>
                  <a:pt x="13490" y="14978"/>
                </a:lnTo>
                <a:lnTo>
                  <a:pt x="13490" y="14978"/>
                </a:lnTo>
                <a:close/>
                <a:moveTo>
                  <a:pt x="9856" y="14978"/>
                </a:moveTo>
                <a:cubicBezTo>
                  <a:pt x="9856" y="14984"/>
                  <a:pt x="9856" y="14994"/>
                  <a:pt x="9856" y="15000"/>
                </a:cubicBezTo>
                <a:cubicBezTo>
                  <a:pt x="9856" y="15000"/>
                  <a:pt x="9856" y="14997"/>
                  <a:pt x="9856" y="14997"/>
                </a:cubicBezTo>
                <a:cubicBezTo>
                  <a:pt x="9869" y="14991"/>
                  <a:pt x="9878" y="14984"/>
                  <a:pt x="9891" y="14978"/>
                </a:cubicBezTo>
                <a:cubicBezTo>
                  <a:pt x="9891" y="14978"/>
                  <a:pt x="9891" y="14978"/>
                  <a:pt x="9891" y="14978"/>
                </a:cubicBezTo>
                <a:cubicBezTo>
                  <a:pt x="9878" y="14981"/>
                  <a:pt x="9865" y="14978"/>
                  <a:pt x="9856" y="14978"/>
                </a:cubicBezTo>
                <a:lnTo>
                  <a:pt x="9856" y="14978"/>
                </a:lnTo>
                <a:close/>
                <a:moveTo>
                  <a:pt x="10089" y="14978"/>
                </a:moveTo>
                <a:cubicBezTo>
                  <a:pt x="10089" y="14978"/>
                  <a:pt x="10084" y="14981"/>
                  <a:pt x="10084" y="14981"/>
                </a:cubicBezTo>
                <a:lnTo>
                  <a:pt x="10089" y="14978"/>
                </a:lnTo>
                <a:cubicBezTo>
                  <a:pt x="10093" y="14978"/>
                  <a:pt x="10089" y="14978"/>
                  <a:pt x="10089" y="14978"/>
                </a:cubicBezTo>
                <a:close/>
                <a:moveTo>
                  <a:pt x="10299" y="14974"/>
                </a:moveTo>
                <a:lnTo>
                  <a:pt x="10299" y="14974"/>
                </a:lnTo>
                <a:cubicBezTo>
                  <a:pt x="10295" y="14978"/>
                  <a:pt x="10299" y="14978"/>
                  <a:pt x="10299" y="14974"/>
                </a:cubicBezTo>
                <a:cubicBezTo>
                  <a:pt x="10299" y="14978"/>
                  <a:pt x="10299" y="14974"/>
                  <a:pt x="10299" y="14974"/>
                </a:cubicBezTo>
                <a:close/>
                <a:moveTo>
                  <a:pt x="10742" y="14978"/>
                </a:moveTo>
                <a:cubicBezTo>
                  <a:pt x="10742" y="14978"/>
                  <a:pt x="10746" y="14981"/>
                  <a:pt x="10746" y="14981"/>
                </a:cubicBezTo>
                <a:lnTo>
                  <a:pt x="10742" y="14978"/>
                </a:lnTo>
                <a:cubicBezTo>
                  <a:pt x="10742" y="14978"/>
                  <a:pt x="10742" y="14978"/>
                  <a:pt x="10742" y="14978"/>
                </a:cubicBezTo>
                <a:close/>
                <a:moveTo>
                  <a:pt x="11684" y="14978"/>
                </a:moveTo>
                <a:cubicBezTo>
                  <a:pt x="11684" y="14978"/>
                  <a:pt x="11680" y="14981"/>
                  <a:pt x="11680" y="14981"/>
                </a:cubicBezTo>
                <a:lnTo>
                  <a:pt x="11684" y="14978"/>
                </a:lnTo>
                <a:cubicBezTo>
                  <a:pt x="11688" y="14978"/>
                  <a:pt x="11684" y="14978"/>
                  <a:pt x="11684" y="14978"/>
                </a:cubicBezTo>
                <a:close/>
                <a:moveTo>
                  <a:pt x="12927" y="14978"/>
                </a:moveTo>
                <a:cubicBezTo>
                  <a:pt x="12927" y="14978"/>
                  <a:pt x="12922" y="14981"/>
                  <a:pt x="12922" y="14981"/>
                </a:cubicBezTo>
                <a:lnTo>
                  <a:pt x="12927" y="14978"/>
                </a:lnTo>
                <a:cubicBezTo>
                  <a:pt x="12927" y="14978"/>
                  <a:pt x="12927" y="14978"/>
                  <a:pt x="12927" y="14978"/>
                </a:cubicBezTo>
                <a:close/>
                <a:moveTo>
                  <a:pt x="13490" y="14978"/>
                </a:moveTo>
                <a:lnTo>
                  <a:pt x="13490" y="14978"/>
                </a:lnTo>
                <a:cubicBezTo>
                  <a:pt x="13486" y="14981"/>
                  <a:pt x="13490" y="14978"/>
                  <a:pt x="13490" y="14978"/>
                </a:cubicBezTo>
                <a:cubicBezTo>
                  <a:pt x="13490" y="14978"/>
                  <a:pt x="13490" y="14978"/>
                  <a:pt x="13490" y="14978"/>
                </a:cubicBezTo>
                <a:close/>
                <a:moveTo>
                  <a:pt x="9856" y="14997"/>
                </a:moveTo>
                <a:cubicBezTo>
                  <a:pt x="9848" y="15003"/>
                  <a:pt x="9835" y="15013"/>
                  <a:pt x="9826" y="15019"/>
                </a:cubicBezTo>
                <a:cubicBezTo>
                  <a:pt x="9826" y="15019"/>
                  <a:pt x="9831" y="15019"/>
                  <a:pt x="9831" y="15019"/>
                </a:cubicBezTo>
                <a:cubicBezTo>
                  <a:pt x="9835" y="15013"/>
                  <a:pt x="9848" y="15007"/>
                  <a:pt x="9856" y="14997"/>
                </a:cubicBezTo>
                <a:cubicBezTo>
                  <a:pt x="9856" y="15000"/>
                  <a:pt x="9856" y="14997"/>
                  <a:pt x="9856" y="14997"/>
                </a:cubicBezTo>
                <a:close/>
                <a:moveTo>
                  <a:pt x="10153" y="15023"/>
                </a:moveTo>
                <a:lnTo>
                  <a:pt x="10153" y="15023"/>
                </a:lnTo>
                <a:lnTo>
                  <a:pt x="10153" y="15023"/>
                </a:lnTo>
                <a:lnTo>
                  <a:pt x="10153" y="15023"/>
                </a:lnTo>
                <a:close/>
                <a:moveTo>
                  <a:pt x="10536" y="15023"/>
                </a:moveTo>
                <a:cubicBezTo>
                  <a:pt x="10536" y="15023"/>
                  <a:pt x="10540" y="15019"/>
                  <a:pt x="10536" y="15023"/>
                </a:cubicBezTo>
                <a:lnTo>
                  <a:pt x="10536" y="15023"/>
                </a:lnTo>
                <a:cubicBezTo>
                  <a:pt x="10536" y="15023"/>
                  <a:pt x="10536" y="15023"/>
                  <a:pt x="10536" y="15023"/>
                </a:cubicBezTo>
                <a:close/>
                <a:moveTo>
                  <a:pt x="12574" y="15023"/>
                </a:moveTo>
                <a:lnTo>
                  <a:pt x="12574" y="15023"/>
                </a:lnTo>
                <a:lnTo>
                  <a:pt x="12574" y="15023"/>
                </a:lnTo>
                <a:lnTo>
                  <a:pt x="12574" y="15023"/>
                </a:lnTo>
                <a:close/>
                <a:moveTo>
                  <a:pt x="13348" y="15016"/>
                </a:moveTo>
                <a:lnTo>
                  <a:pt x="13339" y="15016"/>
                </a:lnTo>
                <a:cubicBezTo>
                  <a:pt x="13340" y="15016"/>
                  <a:pt x="13348" y="15016"/>
                  <a:pt x="13348" y="15016"/>
                </a:cubicBezTo>
                <a:cubicBezTo>
                  <a:pt x="13348" y="15016"/>
                  <a:pt x="13348" y="15016"/>
                  <a:pt x="13348" y="15016"/>
                </a:cubicBezTo>
                <a:close/>
                <a:moveTo>
                  <a:pt x="13727" y="15023"/>
                </a:moveTo>
                <a:lnTo>
                  <a:pt x="13731" y="15019"/>
                </a:lnTo>
                <a:cubicBezTo>
                  <a:pt x="13727" y="15019"/>
                  <a:pt x="13727" y="15023"/>
                  <a:pt x="13727" y="15023"/>
                </a:cubicBezTo>
                <a:cubicBezTo>
                  <a:pt x="13727" y="15023"/>
                  <a:pt x="13727" y="15023"/>
                  <a:pt x="13727" y="15023"/>
                </a:cubicBezTo>
                <a:close/>
                <a:moveTo>
                  <a:pt x="9917" y="15019"/>
                </a:moveTo>
                <a:cubicBezTo>
                  <a:pt x="9904" y="15026"/>
                  <a:pt x="9895" y="15035"/>
                  <a:pt x="9882" y="15042"/>
                </a:cubicBezTo>
                <a:cubicBezTo>
                  <a:pt x="9882" y="15042"/>
                  <a:pt x="9882" y="15042"/>
                  <a:pt x="9882" y="15042"/>
                </a:cubicBezTo>
                <a:cubicBezTo>
                  <a:pt x="9895" y="15035"/>
                  <a:pt x="9908" y="15029"/>
                  <a:pt x="9917" y="15019"/>
                </a:cubicBezTo>
                <a:cubicBezTo>
                  <a:pt x="9917" y="15023"/>
                  <a:pt x="9917" y="15019"/>
                  <a:pt x="9917" y="15019"/>
                </a:cubicBezTo>
                <a:close/>
                <a:moveTo>
                  <a:pt x="10003" y="15042"/>
                </a:moveTo>
                <a:lnTo>
                  <a:pt x="10003" y="15042"/>
                </a:lnTo>
                <a:lnTo>
                  <a:pt x="10003" y="15042"/>
                </a:lnTo>
                <a:close/>
                <a:moveTo>
                  <a:pt x="10153" y="15023"/>
                </a:moveTo>
                <a:lnTo>
                  <a:pt x="10153" y="15023"/>
                </a:lnTo>
                <a:cubicBezTo>
                  <a:pt x="10149" y="15023"/>
                  <a:pt x="10153" y="15023"/>
                  <a:pt x="10153" y="15023"/>
                </a:cubicBezTo>
                <a:cubicBezTo>
                  <a:pt x="10153" y="15023"/>
                  <a:pt x="10153" y="15023"/>
                  <a:pt x="10153" y="15023"/>
                </a:cubicBezTo>
                <a:close/>
                <a:moveTo>
                  <a:pt x="12570" y="15019"/>
                </a:moveTo>
                <a:cubicBezTo>
                  <a:pt x="12570" y="15019"/>
                  <a:pt x="12565" y="15023"/>
                  <a:pt x="12565" y="15023"/>
                </a:cubicBezTo>
                <a:lnTo>
                  <a:pt x="12570" y="15019"/>
                </a:lnTo>
                <a:cubicBezTo>
                  <a:pt x="12574" y="15023"/>
                  <a:pt x="12570" y="15019"/>
                  <a:pt x="12570" y="15019"/>
                </a:cubicBezTo>
                <a:close/>
                <a:moveTo>
                  <a:pt x="13335" y="15039"/>
                </a:moveTo>
                <a:cubicBezTo>
                  <a:pt x="13340" y="15032"/>
                  <a:pt x="13344" y="15026"/>
                  <a:pt x="13348" y="15019"/>
                </a:cubicBezTo>
                <a:cubicBezTo>
                  <a:pt x="13348" y="15019"/>
                  <a:pt x="13348" y="15019"/>
                  <a:pt x="13348" y="15019"/>
                </a:cubicBezTo>
                <a:cubicBezTo>
                  <a:pt x="13344" y="15023"/>
                  <a:pt x="13340" y="15032"/>
                  <a:pt x="13335" y="15039"/>
                </a:cubicBezTo>
                <a:cubicBezTo>
                  <a:pt x="13335" y="15039"/>
                  <a:pt x="13335" y="15039"/>
                  <a:pt x="13335" y="15039"/>
                </a:cubicBezTo>
                <a:close/>
                <a:moveTo>
                  <a:pt x="10205" y="15068"/>
                </a:moveTo>
                <a:cubicBezTo>
                  <a:pt x="10205" y="15068"/>
                  <a:pt x="10205" y="15068"/>
                  <a:pt x="10205" y="15068"/>
                </a:cubicBezTo>
                <a:cubicBezTo>
                  <a:pt x="10205" y="15068"/>
                  <a:pt x="10205" y="15068"/>
                  <a:pt x="10205" y="15068"/>
                </a:cubicBezTo>
                <a:close/>
                <a:moveTo>
                  <a:pt x="10243" y="15068"/>
                </a:moveTo>
                <a:lnTo>
                  <a:pt x="10256" y="15064"/>
                </a:lnTo>
                <a:cubicBezTo>
                  <a:pt x="10256" y="15064"/>
                  <a:pt x="10269" y="15064"/>
                  <a:pt x="10269" y="15064"/>
                </a:cubicBezTo>
                <a:cubicBezTo>
                  <a:pt x="10269" y="15064"/>
                  <a:pt x="10265" y="15068"/>
                  <a:pt x="10265" y="15068"/>
                </a:cubicBezTo>
                <a:cubicBezTo>
                  <a:pt x="10265" y="15058"/>
                  <a:pt x="10265" y="15048"/>
                  <a:pt x="10261" y="15042"/>
                </a:cubicBezTo>
                <a:cubicBezTo>
                  <a:pt x="10261" y="15042"/>
                  <a:pt x="10261" y="15042"/>
                  <a:pt x="10261" y="15042"/>
                </a:cubicBezTo>
                <a:cubicBezTo>
                  <a:pt x="10261" y="15051"/>
                  <a:pt x="10252" y="15061"/>
                  <a:pt x="10243" y="15068"/>
                </a:cubicBezTo>
                <a:cubicBezTo>
                  <a:pt x="10248" y="15068"/>
                  <a:pt x="10243" y="15068"/>
                  <a:pt x="10243" y="15068"/>
                </a:cubicBezTo>
                <a:close/>
                <a:moveTo>
                  <a:pt x="12780" y="15064"/>
                </a:moveTo>
                <a:lnTo>
                  <a:pt x="12785" y="15061"/>
                </a:lnTo>
                <a:lnTo>
                  <a:pt x="12780" y="15064"/>
                </a:lnTo>
                <a:lnTo>
                  <a:pt x="12780" y="15064"/>
                </a:lnTo>
                <a:close/>
                <a:moveTo>
                  <a:pt x="13043" y="15064"/>
                </a:moveTo>
                <a:lnTo>
                  <a:pt x="13043" y="15064"/>
                </a:lnTo>
                <a:lnTo>
                  <a:pt x="13043" y="15064"/>
                </a:lnTo>
                <a:lnTo>
                  <a:pt x="13043" y="15064"/>
                </a:lnTo>
                <a:close/>
                <a:moveTo>
                  <a:pt x="13249" y="15068"/>
                </a:moveTo>
                <a:lnTo>
                  <a:pt x="13245" y="15064"/>
                </a:lnTo>
                <a:lnTo>
                  <a:pt x="13249" y="15068"/>
                </a:lnTo>
                <a:lnTo>
                  <a:pt x="13249" y="15068"/>
                </a:lnTo>
                <a:close/>
                <a:moveTo>
                  <a:pt x="13340" y="15064"/>
                </a:moveTo>
                <a:cubicBezTo>
                  <a:pt x="13340" y="15058"/>
                  <a:pt x="13344" y="15051"/>
                  <a:pt x="13344" y="15045"/>
                </a:cubicBezTo>
                <a:cubicBezTo>
                  <a:pt x="13344" y="15042"/>
                  <a:pt x="13340" y="15039"/>
                  <a:pt x="13335" y="15039"/>
                </a:cubicBezTo>
                <a:cubicBezTo>
                  <a:pt x="13335" y="15039"/>
                  <a:pt x="13335" y="15035"/>
                  <a:pt x="13335" y="15035"/>
                </a:cubicBezTo>
                <a:cubicBezTo>
                  <a:pt x="13340" y="15048"/>
                  <a:pt x="13340" y="15055"/>
                  <a:pt x="13340" y="15064"/>
                </a:cubicBezTo>
                <a:lnTo>
                  <a:pt x="13340" y="15064"/>
                </a:lnTo>
                <a:close/>
                <a:moveTo>
                  <a:pt x="10149" y="15087"/>
                </a:moveTo>
                <a:cubicBezTo>
                  <a:pt x="10149" y="15087"/>
                  <a:pt x="10149" y="15087"/>
                  <a:pt x="10149" y="15087"/>
                </a:cubicBezTo>
                <a:cubicBezTo>
                  <a:pt x="10149" y="15087"/>
                  <a:pt x="10149" y="15087"/>
                  <a:pt x="10149" y="15087"/>
                </a:cubicBezTo>
                <a:close/>
                <a:moveTo>
                  <a:pt x="10243" y="15068"/>
                </a:moveTo>
                <a:cubicBezTo>
                  <a:pt x="10230" y="15068"/>
                  <a:pt x="10218" y="15068"/>
                  <a:pt x="10205" y="15068"/>
                </a:cubicBezTo>
                <a:cubicBezTo>
                  <a:pt x="10205" y="15068"/>
                  <a:pt x="10200" y="15068"/>
                  <a:pt x="10200" y="15068"/>
                </a:cubicBezTo>
                <a:cubicBezTo>
                  <a:pt x="10218" y="15068"/>
                  <a:pt x="10230" y="15068"/>
                  <a:pt x="10243" y="15068"/>
                </a:cubicBezTo>
                <a:cubicBezTo>
                  <a:pt x="10248" y="15068"/>
                  <a:pt x="10243" y="15068"/>
                  <a:pt x="10243" y="15068"/>
                </a:cubicBezTo>
                <a:close/>
                <a:moveTo>
                  <a:pt x="12780" y="15064"/>
                </a:moveTo>
                <a:cubicBezTo>
                  <a:pt x="12780" y="15064"/>
                  <a:pt x="12776" y="15068"/>
                  <a:pt x="12776" y="15068"/>
                </a:cubicBezTo>
                <a:lnTo>
                  <a:pt x="12780" y="15064"/>
                </a:lnTo>
                <a:cubicBezTo>
                  <a:pt x="12780" y="15064"/>
                  <a:pt x="12780" y="15064"/>
                  <a:pt x="12780" y="15064"/>
                </a:cubicBezTo>
                <a:close/>
                <a:moveTo>
                  <a:pt x="13043" y="15064"/>
                </a:moveTo>
                <a:lnTo>
                  <a:pt x="13047" y="15068"/>
                </a:lnTo>
                <a:cubicBezTo>
                  <a:pt x="13047" y="15068"/>
                  <a:pt x="13043" y="15064"/>
                  <a:pt x="13043" y="15064"/>
                </a:cubicBezTo>
                <a:cubicBezTo>
                  <a:pt x="13043" y="15064"/>
                  <a:pt x="13043" y="15064"/>
                  <a:pt x="13043" y="15064"/>
                </a:cubicBezTo>
                <a:close/>
                <a:moveTo>
                  <a:pt x="13249" y="15068"/>
                </a:moveTo>
                <a:cubicBezTo>
                  <a:pt x="13249" y="15068"/>
                  <a:pt x="13254" y="15068"/>
                  <a:pt x="13249" y="15068"/>
                </a:cubicBezTo>
                <a:lnTo>
                  <a:pt x="13249" y="15068"/>
                </a:lnTo>
                <a:cubicBezTo>
                  <a:pt x="13249" y="15064"/>
                  <a:pt x="13249" y="15068"/>
                  <a:pt x="13249" y="15068"/>
                </a:cubicBezTo>
                <a:close/>
                <a:moveTo>
                  <a:pt x="13340" y="15064"/>
                </a:moveTo>
                <a:cubicBezTo>
                  <a:pt x="13340" y="15064"/>
                  <a:pt x="13344" y="15068"/>
                  <a:pt x="13344" y="15068"/>
                </a:cubicBezTo>
                <a:lnTo>
                  <a:pt x="13340" y="15064"/>
                </a:lnTo>
                <a:cubicBezTo>
                  <a:pt x="13340" y="15064"/>
                  <a:pt x="13340" y="15064"/>
                  <a:pt x="13340" y="15064"/>
                </a:cubicBezTo>
                <a:close/>
                <a:moveTo>
                  <a:pt x="13696" y="15064"/>
                </a:moveTo>
                <a:cubicBezTo>
                  <a:pt x="13696" y="15064"/>
                  <a:pt x="13696" y="15064"/>
                  <a:pt x="13696" y="15064"/>
                </a:cubicBezTo>
                <a:cubicBezTo>
                  <a:pt x="13696" y="15064"/>
                  <a:pt x="13696" y="15064"/>
                  <a:pt x="13696" y="15064"/>
                </a:cubicBezTo>
                <a:close/>
                <a:moveTo>
                  <a:pt x="10179" y="15109"/>
                </a:moveTo>
                <a:cubicBezTo>
                  <a:pt x="10170" y="15100"/>
                  <a:pt x="10162" y="15093"/>
                  <a:pt x="10149" y="15084"/>
                </a:cubicBezTo>
                <a:cubicBezTo>
                  <a:pt x="10149" y="15084"/>
                  <a:pt x="10149" y="15084"/>
                  <a:pt x="10149" y="15084"/>
                </a:cubicBezTo>
                <a:cubicBezTo>
                  <a:pt x="10157" y="15093"/>
                  <a:pt x="10170" y="15103"/>
                  <a:pt x="10179" y="15109"/>
                </a:cubicBezTo>
                <a:lnTo>
                  <a:pt x="10179" y="15109"/>
                </a:lnTo>
                <a:close/>
                <a:moveTo>
                  <a:pt x="10583" y="15096"/>
                </a:moveTo>
                <a:lnTo>
                  <a:pt x="10574" y="15096"/>
                </a:lnTo>
                <a:lnTo>
                  <a:pt x="10579" y="15103"/>
                </a:lnTo>
                <a:lnTo>
                  <a:pt x="10583" y="15096"/>
                </a:lnTo>
                <a:close/>
                <a:moveTo>
                  <a:pt x="11271" y="15109"/>
                </a:moveTo>
                <a:cubicBezTo>
                  <a:pt x="11280" y="15109"/>
                  <a:pt x="11293" y="15109"/>
                  <a:pt x="11301" y="15109"/>
                </a:cubicBezTo>
                <a:lnTo>
                  <a:pt x="11301" y="15109"/>
                </a:lnTo>
                <a:lnTo>
                  <a:pt x="11288" y="15106"/>
                </a:lnTo>
                <a:lnTo>
                  <a:pt x="11271" y="15109"/>
                </a:lnTo>
                <a:lnTo>
                  <a:pt x="11271" y="15109"/>
                </a:lnTo>
                <a:close/>
                <a:moveTo>
                  <a:pt x="13524" y="15112"/>
                </a:moveTo>
                <a:cubicBezTo>
                  <a:pt x="13524" y="15112"/>
                  <a:pt x="13524" y="15112"/>
                  <a:pt x="13524" y="15112"/>
                </a:cubicBezTo>
                <a:cubicBezTo>
                  <a:pt x="13524" y="15112"/>
                  <a:pt x="13520" y="15112"/>
                  <a:pt x="13524" y="15112"/>
                </a:cubicBezTo>
                <a:close/>
                <a:moveTo>
                  <a:pt x="13744" y="15096"/>
                </a:moveTo>
                <a:lnTo>
                  <a:pt x="13735" y="15096"/>
                </a:lnTo>
                <a:lnTo>
                  <a:pt x="13739" y="15103"/>
                </a:lnTo>
                <a:lnTo>
                  <a:pt x="13744" y="15096"/>
                </a:lnTo>
                <a:close/>
                <a:moveTo>
                  <a:pt x="9904" y="15122"/>
                </a:moveTo>
                <a:lnTo>
                  <a:pt x="9904" y="15116"/>
                </a:lnTo>
                <a:lnTo>
                  <a:pt x="9895" y="15119"/>
                </a:lnTo>
                <a:lnTo>
                  <a:pt x="9904" y="15122"/>
                </a:lnTo>
                <a:close/>
                <a:moveTo>
                  <a:pt x="9977" y="15129"/>
                </a:moveTo>
                <a:cubicBezTo>
                  <a:pt x="9977" y="15122"/>
                  <a:pt x="9977" y="15116"/>
                  <a:pt x="9977" y="15106"/>
                </a:cubicBezTo>
                <a:cubicBezTo>
                  <a:pt x="9977" y="15106"/>
                  <a:pt x="9977" y="15106"/>
                  <a:pt x="9977" y="15106"/>
                </a:cubicBezTo>
                <a:cubicBezTo>
                  <a:pt x="9972" y="15116"/>
                  <a:pt x="9972" y="15125"/>
                  <a:pt x="9977" y="15129"/>
                </a:cubicBezTo>
                <a:lnTo>
                  <a:pt x="9977" y="15129"/>
                </a:lnTo>
                <a:close/>
                <a:moveTo>
                  <a:pt x="10179" y="15109"/>
                </a:moveTo>
                <a:cubicBezTo>
                  <a:pt x="10179" y="15109"/>
                  <a:pt x="10183" y="15112"/>
                  <a:pt x="10179" y="15109"/>
                </a:cubicBezTo>
                <a:lnTo>
                  <a:pt x="10179" y="15109"/>
                </a:lnTo>
                <a:cubicBezTo>
                  <a:pt x="10179" y="15109"/>
                  <a:pt x="10179" y="15109"/>
                  <a:pt x="10179" y="15109"/>
                </a:cubicBezTo>
                <a:close/>
                <a:moveTo>
                  <a:pt x="10273" y="15129"/>
                </a:moveTo>
                <a:cubicBezTo>
                  <a:pt x="10269" y="15122"/>
                  <a:pt x="10269" y="15116"/>
                  <a:pt x="10265" y="15106"/>
                </a:cubicBezTo>
                <a:cubicBezTo>
                  <a:pt x="10265" y="15106"/>
                  <a:pt x="10265" y="15103"/>
                  <a:pt x="10265" y="15103"/>
                </a:cubicBezTo>
                <a:cubicBezTo>
                  <a:pt x="10265" y="15112"/>
                  <a:pt x="10269" y="15119"/>
                  <a:pt x="10273" y="15129"/>
                </a:cubicBezTo>
                <a:lnTo>
                  <a:pt x="10273" y="15129"/>
                </a:lnTo>
                <a:close/>
                <a:moveTo>
                  <a:pt x="11271" y="15109"/>
                </a:moveTo>
                <a:cubicBezTo>
                  <a:pt x="11271" y="15109"/>
                  <a:pt x="11267" y="15112"/>
                  <a:pt x="11267" y="15112"/>
                </a:cubicBezTo>
                <a:lnTo>
                  <a:pt x="11271" y="15109"/>
                </a:lnTo>
                <a:cubicBezTo>
                  <a:pt x="11271" y="15109"/>
                  <a:pt x="11271" y="15109"/>
                  <a:pt x="11271" y="15109"/>
                </a:cubicBezTo>
                <a:close/>
                <a:moveTo>
                  <a:pt x="11301" y="15109"/>
                </a:moveTo>
                <a:lnTo>
                  <a:pt x="11306" y="15112"/>
                </a:lnTo>
                <a:cubicBezTo>
                  <a:pt x="11306" y="15112"/>
                  <a:pt x="11301" y="15109"/>
                  <a:pt x="11301" y="15109"/>
                </a:cubicBezTo>
                <a:cubicBezTo>
                  <a:pt x="11301" y="15109"/>
                  <a:pt x="11301" y="15109"/>
                  <a:pt x="11301" y="15109"/>
                </a:cubicBezTo>
                <a:close/>
                <a:moveTo>
                  <a:pt x="13460" y="15109"/>
                </a:moveTo>
                <a:lnTo>
                  <a:pt x="13460" y="15109"/>
                </a:lnTo>
                <a:cubicBezTo>
                  <a:pt x="13456" y="15112"/>
                  <a:pt x="13460" y="15109"/>
                  <a:pt x="13460" y="15109"/>
                </a:cubicBezTo>
                <a:cubicBezTo>
                  <a:pt x="13460" y="15109"/>
                  <a:pt x="13460" y="15109"/>
                  <a:pt x="13460" y="15109"/>
                </a:cubicBezTo>
                <a:close/>
                <a:moveTo>
                  <a:pt x="19278" y="5080"/>
                </a:moveTo>
                <a:cubicBezTo>
                  <a:pt x="19278" y="5073"/>
                  <a:pt x="19278" y="5063"/>
                  <a:pt x="19278" y="5057"/>
                </a:cubicBezTo>
                <a:cubicBezTo>
                  <a:pt x="19278" y="5057"/>
                  <a:pt x="19278" y="5057"/>
                  <a:pt x="19278" y="5057"/>
                </a:cubicBezTo>
                <a:cubicBezTo>
                  <a:pt x="19274" y="5060"/>
                  <a:pt x="19269" y="5063"/>
                  <a:pt x="19274" y="5063"/>
                </a:cubicBezTo>
                <a:cubicBezTo>
                  <a:pt x="19274" y="5070"/>
                  <a:pt x="19278" y="5073"/>
                  <a:pt x="19278" y="5080"/>
                </a:cubicBezTo>
                <a:lnTo>
                  <a:pt x="19278" y="5080"/>
                </a:lnTo>
                <a:close/>
                <a:moveTo>
                  <a:pt x="10003" y="15154"/>
                </a:moveTo>
                <a:cubicBezTo>
                  <a:pt x="9994" y="15148"/>
                  <a:pt x="9981" y="15138"/>
                  <a:pt x="9972" y="15132"/>
                </a:cubicBezTo>
                <a:cubicBezTo>
                  <a:pt x="9972" y="15132"/>
                  <a:pt x="9977" y="15129"/>
                  <a:pt x="9977" y="15129"/>
                </a:cubicBezTo>
                <a:cubicBezTo>
                  <a:pt x="9977" y="15135"/>
                  <a:pt x="9977" y="15145"/>
                  <a:pt x="9977" y="15151"/>
                </a:cubicBezTo>
                <a:lnTo>
                  <a:pt x="9977" y="15151"/>
                </a:lnTo>
                <a:cubicBezTo>
                  <a:pt x="9985" y="15151"/>
                  <a:pt x="9994" y="15151"/>
                  <a:pt x="10003" y="15154"/>
                </a:cubicBezTo>
                <a:cubicBezTo>
                  <a:pt x="10007" y="15151"/>
                  <a:pt x="10003" y="15154"/>
                  <a:pt x="10003" y="15154"/>
                </a:cubicBezTo>
                <a:close/>
                <a:moveTo>
                  <a:pt x="10273" y="15129"/>
                </a:moveTo>
                <a:cubicBezTo>
                  <a:pt x="10273" y="15138"/>
                  <a:pt x="10269" y="15145"/>
                  <a:pt x="10269" y="15154"/>
                </a:cubicBezTo>
                <a:lnTo>
                  <a:pt x="10269" y="15154"/>
                </a:lnTo>
                <a:cubicBezTo>
                  <a:pt x="10278" y="15154"/>
                  <a:pt x="10286" y="15154"/>
                  <a:pt x="10295" y="15157"/>
                </a:cubicBezTo>
                <a:lnTo>
                  <a:pt x="10295" y="15157"/>
                </a:lnTo>
                <a:cubicBezTo>
                  <a:pt x="10286" y="15148"/>
                  <a:pt x="10278" y="15138"/>
                  <a:pt x="10273" y="15129"/>
                </a:cubicBezTo>
                <a:cubicBezTo>
                  <a:pt x="10269" y="15129"/>
                  <a:pt x="10273" y="15129"/>
                  <a:pt x="10273" y="15129"/>
                </a:cubicBezTo>
                <a:close/>
                <a:moveTo>
                  <a:pt x="10334" y="15157"/>
                </a:moveTo>
                <a:lnTo>
                  <a:pt x="10338" y="15154"/>
                </a:lnTo>
                <a:cubicBezTo>
                  <a:pt x="10338" y="15151"/>
                  <a:pt x="10334" y="15154"/>
                  <a:pt x="10334" y="15157"/>
                </a:cubicBezTo>
                <a:cubicBezTo>
                  <a:pt x="10334" y="15154"/>
                  <a:pt x="10334" y="15157"/>
                  <a:pt x="10334" y="15157"/>
                </a:cubicBezTo>
                <a:close/>
                <a:moveTo>
                  <a:pt x="11095" y="15154"/>
                </a:moveTo>
                <a:lnTo>
                  <a:pt x="11095" y="15154"/>
                </a:lnTo>
                <a:lnTo>
                  <a:pt x="11095" y="15154"/>
                </a:lnTo>
                <a:lnTo>
                  <a:pt x="11095" y="15154"/>
                </a:lnTo>
                <a:close/>
                <a:moveTo>
                  <a:pt x="13279" y="15154"/>
                </a:moveTo>
                <a:lnTo>
                  <a:pt x="13284" y="15151"/>
                </a:lnTo>
                <a:lnTo>
                  <a:pt x="13279" y="15154"/>
                </a:lnTo>
                <a:lnTo>
                  <a:pt x="13279" y="15154"/>
                </a:lnTo>
                <a:close/>
                <a:moveTo>
                  <a:pt x="9972" y="15151"/>
                </a:moveTo>
                <a:cubicBezTo>
                  <a:pt x="9972" y="15151"/>
                  <a:pt x="9977" y="15154"/>
                  <a:pt x="9972" y="15151"/>
                </a:cubicBezTo>
                <a:cubicBezTo>
                  <a:pt x="9977" y="15154"/>
                  <a:pt x="9972" y="15151"/>
                  <a:pt x="9972" y="15151"/>
                </a:cubicBezTo>
                <a:close/>
                <a:moveTo>
                  <a:pt x="10089" y="15173"/>
                </a:moveTo>
                <a:cubicBezTo>
                  <a:pt x="10089" y="15167"/>
                  <a:pt x="10089" y="15157"/>
                  <a:pt x="10089" y="15151"/>
                </a:cubicBezTo>
                <a:cubicBezTo>
                  <a:pt x="10089" y="15151"/>
                  <a:pt x="10093" y="15154"/>
                  <a:pt x="10093" y="15154"/>
                </a:cubicBezTo>
                <a:cubicBezTo>
                  <a:pt x="10080" y="15154"/>
                  <a:pt x="10071" y="15154"/>
                  <a:pt x="10058" y="15154"/>
                </a:cubicBezTo>
                <a:cubicBezTo>
                  <a:pt x="10058" y="15154"/>
                  <a:pt x="10063" y="15151"/>
                  <a:pt x="10063" y="15151"/>
                </a:cubicBezTo>
                <a:cubicBezTo>
                  <a:pt x="10063" y="15157"/>
                  <a:pt x="10063" y="15167"/>
                  <a:pt x="10063" y="15173"/>
                </a:cubicBezTo>
                <a:cubicBezTo>
                  <a:pt x="10063" y="15173"/>
                  <a:pt x="10058" y="15170"/>
                  <a:pt x="10058" y="15170"/>
                </a:cubicBezTo>
                <a:cubicBezTo>
                  <a:pt x="10071" y="15173"/>
                  <a:pt x="10080" y="15173"/>
                  <a:pt x="10089" y="15173"/>
                </a:cubicBezTo>
                <a:cubicBezTo>
                  <a:pt x="10093" y="15173"/>
                  <a:pt x="10089" y="15173"/>
                  <a:pt x="10089" y="15173"/>
                </a:cubicBezTo>
                <a:close/>
                <a:moveTo>
                  <a:pt x="10269" y="15154"/>
                </a:moveTo>
                <a:cubicBezTo>
                  <a:pt x="10269" y="15154"/>
                  <a:pt x="10265" y="15157"/>
                  <a:pt x="10269" y="15154"/>
                </a:cubicBezTo>
                <a:lnTo>
                  <a:pt x="10269" y="15154"/>
                </a:lnTo>
                <a:cubicBezTo>
                  <a:pt x="10269" y="15154"/>
                  <a:pt x="10269" y="15154"/>
                  <a:pt x="10269" y="15154"/>
                </a:cubicBezTo>
                <a:close/>
                <a:moveTo>
                  <a:pt x="10291" y="15157"/>
                </a:moveTo>
                <a:cubicBezTo>
                  <a:pt x="10304" y="15157"/>
                  <a:pt x="10316" y="15157"/>
                  <a:pt x="10334" y="15157"/>
                </a:cubicBezTo>
                <a:cubicBezTo>
                  <a:pt x="10334" y="15157"/>
                  <a:pt x="10334" y="15157"/>
                  <a:pt x="10334" y="15157"/>
                </a:cubicBezTo>
                <a:cubicBezTo>
                  <a:pt x="10321" y="15154"/>
                  <a:pt x="10308" y="15154"/>
                  <a:pt x="10291" y="15157"/>
                </a:cubicBezTo>
                <a:cubicBezTo>
                  <a:pt x="10295" y="15154"/>
                  <a:pt x="10291" y="15157"/>
                  <a:pt x="10291" y="15157"/>
                </a:cubicBezTo>
                <a:close/>
                <a:moveTo>
                  <a:pt x="11095" y="15154"/>
                </a:moveTo>
                <a:cubicBezTo>
                  <a:pt x="11095" y="15154"/>
                  <a:pt x="11090" y="15157"/>
                  <a:pt x="11090" y="15157"/>
                </a:cubicBezTo>
                <a:lnTo>
                  <a:pt x="11095" y="15154"/>
                </a:lnTo>
                <a:cubicBezTo>
                  <a:pt x="11095" y="15154"/>
                  <a:pt x="11095" y="15154"/>
                  <a:pt x="11095" y="15154"/>
                </a:cubicBezTo>
                <a:close/>
                <a:moveTo>
                  <a:pt x="13284" y="15154"/>
                </a:moveTo>
                <a:lnTo>
                  <a:pt x="13279" y="15157"/>
                </a:lnTo>
                <a:cubicBezTo>
                  <a:pt x="13279" y="15157"/>
                  <a:pt x="13284" y="15154"/>
                  <a:pt x="13284" y="15154"/>
                </a:cubicBezTo>
                <a:cubicBezTo>
                  <a:pt x="13279" y="15154"/>
                  <a:pt x="13284" y="15154"/>
                  <a:pt x="13284" y="15154"/>
                </a:cubicBezTo>
                <a:close/>
                <a:moveTo>
                  <a:pt x="13395" y="15173"/>
                </a:moveTo>
                <a:lnTo>
                  <a:pt x="13400" y="15170"/>
                </a:lnTo>
                <a:lnTo>
                  <a:pt x="13395" y="15173"/>
                </a:lnTo>
                <a:lnTo>
                  <a:pt x="13395" y="15173"/>
                </a:lnTo>
                <a:close/>
                <a:moveTo>
                  <a:pt x="13636" y="15154"/>
                </a:moveTo>
                <a:cubicBezTo>
                  <a:pt x="13623" y="15154"/>
                  <a:pt x="13610" y="15157"/>
                  <a:pt x="13598" y="15157"/>
                </a:cubicBezTo>
                <a:cubicBezTo>
                  <a:pt x="13598" y="15157"/>
                  <a:pt x="13598" y="15157"/>
                  <a:pt x="13602" y="15154"/>
                </a:cubicBezTo>
                <a:cubicBezTo>
                  <a:pt x="13615" y="15161"/>
                  <a:pt x="13623" y="15167"/>
                  <a:pt x="13636" y="15173"/>
                </a:cubicBezTo>
                <a:cubicBezTo>
                  <a:pt x="13636" y="15173"/>
                  <a:pt x="13636" y="15173"/>
                  <a:pt x="13636" y="15173"/>
                </a:cubicBezTo>
                <a:cubicBezTo>
                  <a:pt x="13636" y="15167"/>
                  <a:pt x="13636" y="15161"/>
                  <a:pt x="13636" y="15154"/>
                </a:cubicBezTo>
                <a:cubicBezTo>
                  <a:pt x="13636" y="15151"/>
                  <a:pt x="13636" y="15154"/>
                  <a:pt x="13636" y="15154"/>
                </a:cubicBezTo>
                <a:close/>
                <a:moveTo>
                  <a:pt x="10089" y="15173"/>
                </a:moveTo>
                <a:cubicBezTo>
                  <a:pt x="10089" y="15173"/>
                  <a:pt x="10093" y="15173"/>
                  <a:pt x="10089" y="15173"/>
                </a:cubicBezTo>
                <a:cubicBezTo>
                  <a:pt x="10093" y="15173"/>
                  <a:pt x="10089" y="15173"/>
                  <a:pt x="10089" y="15173"/>
                </a:cubicBezTo>
                <a:close/>
                <a:moveTo>
                  <a:pt x="11482" y="15196"/>
                </a:moveTo>
                <a:lnTo>
                  <a:pt x="11482" y="15196"/>
                </a:lnTo>
                <a:lnTo>
                  <a:pt x="11482" y="15196"/>
                </a:lnTo>
                <a:lnTo>
                  <a:pt x="11482" y="15196"/>
                </a:lnTo>
                <a:close/>
                <a:moveTo>
                  <a:pt x="11568" y="15196"/>
                </a:moveTo>
                <a:lnTo>
                  <a:pt x="11568" y="15196"/>
                </a:lnTo>
                <a:lnTo>
                  <a:pt x="11568" y="15196"/>
                </a:lnTo>
                <a:lnTo>
                  <a:pt x="11568" y="15196"/>
                </a:lnTo>
                <a:close/>
                <a:moveTo>
                  <a:pt x="13395" y="15173"/>
                </a:moveTo>
                <a:cubicBezTo>
                  <a:pt x="13395" y="15183"/>
                  <a:pt x="13400" y="15189"/>
                  <a:pt x="13400" y="15199"/>
                </a:cubicBezTo>
                <a:lnTo>
                  <a:pt x="13400" y="15199"/>
                </a:lnTo>
                <a:cubicBezTo>
                  <a:pt x="13400" y="15189"/>
                  <a:pt x="13395" y="15180"/>
                  <a:pt x="13395" y="15173"/>
                </a:cubicBezTo>
                <a:cubicBezTo>
                  <a:pt x="13395" y="15170"/>
                  <a:pt x="13395" y="15173"/>
                  <a:pt x="13395" y="15173"/>
                </a:cubicBezTo>
                <a:close/>
                <a:moveTo>
                  <a:pt x="13662" y="15199"/>
                </a:moveTo>
                <a:cubicBezTo>
                  <a:pt x="13653" y="15189"/>
                  <a:pt x="13645" y="15180"/>
                  <a:pt x="13636" y="15173"/>
                </a:cubicBezTo>
                <a:cubicBezTo>
                  <a:pt x="13636" y="15173"/>
                  <a:pt x="13636" y="15173"/>
                  <a:pt x="13636" y="15173"/>
                </a:cubicBezTo>
                <a:cubicBezTo>
                  <a:pt x="13645" y="15183"/>
                  <a:pt x="13653" y="15193"/>
                  <a:pt x="13662" y="15199"/>
                </a:cubicBezTo>
                <a:cubicBezTo>
                  <a:pt x="13658" y="15202"/>
                  <a:pt x="13662" y="15199"/>
                  <a:pt x="13662" y="15199"/>
                </a:cubicBezTo>
                <a:close/>
                <a:moveTo>
                  <a:pt x="13701" y="15199"/>
                </a:moveTo>
                <a:cubicBezTo>
                  <a:pt x="13709" y="15196"/>
                  <a:pt x="13722" y="15196"/>
                  <a:pt x="13731" y="15193"/>
                </a:cubicBezTo>
                <a:cubicBezTo>
                  <a:pt x="13731" y="15193"/>
                  <a:pt x="13735" y="15193"/>
                  <a:pt x="13735" y="15193"/>
                </a:cubicBezTo>
                <a:cubicBezTo>
                  <a:pt x="13722" y="15196"/>
                  <a:pt x="13709" y="15196"/>
                  <a:pt x="13701" y="15199"/>
                </a:cubicBezTo>
                <a:lnTo>
                  <a:pt x="13701" y="15199"/>
                </a:lnTo>
                <a:close/>
                <a:moveTo>
                  <a:pt x="13752" y="15199"/>
                </a:moveTo>
                <a:cubicBezTo>
                  <a:pt x="13761" y="15199"/>
                  <a:pt x="13770" y="15199"/>
                  <a:pt x="13782" y="15199"/>
                </a:cubicBezTo>
                <a:cubicBezTo>
                  <a:pt x="13782" y="15199"/>
                  <a:pt x="13782" y="15196"/>
                  <a:pt x="13782" y="15196"/>
                </a:cubicBezTo>
                <a:cubicBezTo>
                  <a:pt x="13774" y="15196"/>
                  <a:pt x="13765" y="15196"/>
                  <a:pt x="13752" y="15199"/>
                </a:cubicBezTo>
                <a:lnTo>
                  <a:pt x="13752" y="15199"/>
                </a:lnTo>
                <a:close/>
                <a:moveTo>
                  <a:pt x="8141" y="15196"/>
                </a:moveTo>
                <a:cubicBezTo>
                  <a:pt x="8141" y="15199"/>
                  <a:pt x="8136" y="15202"/>
                  <a:pt x="8136" y="15202"/>
                </a:cubicBezTo>
                <a:cubicBezTo>
                  <a:pt x="8141" y="15202"/>
                  <a:pt x="8141" y="15199"/>
                  <a:pt x="8141" y="15196"/>
                </a:cubicBezTo>
                <a:cubicBezTo>
                  <a:pt x="8145" y="15199"/>
                  <a:pt x="8141" y="15196"/>
                  <a:pt x="8141" y="15196"/>
                </a:cubicBezTo>
                <a:close/>
                <a:moveTo>
                  <a:pt x="10003" y="15196"/>
                </a:moveTo>
                <a:lnTo>
                  <a:pt x="10003" y="15196"/>
                </a:lnTo>
                <a:cubicBezTo>
                  <a:pt x="9998" y="15199"/>
                  <a:pt x="10003" y="15196"/>
                  <a:pt x="10003" y="15196"/>
                </a:cubicBezTo>
                <a:cubicBezTo>
                  <a:pt x="10003" y="15196"/>
                  <a:pt x="10003" y="15196"/>
                  <a:pt x="10003" y="15196"/>
                </a:cubicBezTo>
                <a:close/>
                <a:moveTo>
                  <a:pt x="10162" y="15209"/>
                </a:moveTo>
                <a:lnTo>
                  <a:pt x="10170" y="15209"/>
                </a:lnTo>
                <a:lnTo>
                  <a:pt x="10166" y="15202"/>
                </a:lnTo>
                <a:lnTo>
                  <a:pt x="10162" y="15209"/>
                </a:lnTo>
                <a:close/>
                <a:moveTo>
                  <a:pt x="11478" y="15196"/>
                </a:moveTo>
                <a:cubicBezTo>
                  <a:pt x="11478" y="15196"/>
                  <a:pt x="11473" y="15199"/>
                  <a:pt x="11473" y="15199"/>
                </a:cubicBezTo>
                <a:lnTo>
                  <a:pt x="11478" y="15196"/>
                </a:lnTo>
                <a:cubicBezTo>
                  <a:pt x="11482" y="15196"/>
                  <a:pt x="11478" y="15196"/>
                  <a:pt x="11478" y="15196"/>
                </a:cubicBezTo>
                <a:close/>
                <a:moveTo>
                  <a:pt x="11568" y="15196"/>
                </a:moveTo>
                <a:lnTo>
                  <a:pt x="11564" y="15199"/>
                </a:lnTo>
                <a:cubicBezTo>
                  <a:pt x="11564" y="15199"/>
                  <a:pt x="11568" y="15196"/>
                  <a:pt x="11568" y="15196"/>
                </a:cubicBezTo>
                <a:cubicBezTo>
                  <a:pt x="11568" y="15196"/>
                  <a:pt x="11568" y="15196"/>
                  <a:pt x="11568" y="15196"/>
                </a:cubicBezTo>
                <a:close/>
                <a:moveTo>
                  <a:pt x="13400" y="15199"/>
                </a:moveTo>
                <a:cubicBezTo>
                  <a:pt x="13400" y="15199"/>
                  <a:pt x="13404" y="15202"/>
                  <a:pt x="13404" y="15202"/>
                </a:cubicBezTo>
                <a:lnTo>
                  <a:pt x="13400" y="15199"/>
                </a:lnTo>
                <a:cubicBezTo>
                  <a:pt x="13400" y="15199"/>
                  <a:pt x="13400" y="15199"/>
                  <a:pt x="13400" y="15199"/>
                </a:cubicBezTo>
                <a:close/>
                <a:moveTo>
                  <a:pt x="13696" y="15199"/>
                </a:moveTo>
                <a:cubicBezTo>
                  <a:pt x="13684" y="15199"/>
                  <a:pt x="13671" y="15199"/>
                  <a:pt x="13662" y="15199"/>
                </a:cubicBezTo>
                <a:cubicBezTo>
                  <a:pt x="13662" y="15199"/>
                  <a:pt x="13662" y="15199"/>
                  <a:pt x="13658" y="15199"/>
                </a:cubicBezTo>
                <a:cubicBezTo>
                  <a:pt x="13671" y="15199"/>
                  <a:pt x="13688" y="15199"/>
                  <a:pt x="13696" y="15199"/>
                </a:cubicBezTo>
                <a:cubicBezTo>
                  <a:pt x="13701" y="15199"/>
                  <a:pt x="13696" y="15199"/>
                  <a:pt x="13696" y="15199"/>
                </a:cubicBezTo>
                <a:close/>
                <a:moveTo>
                  <a:pt x="1910" y="5696"/>
                </a:moveTo>
                <a:cubicBezTo>
                  <a:pt x="1914" y="5689"/>
                  <a:pt x="1914" y="5686"/>
                  <a:pt x="1918" y="5680"/>
                </a:cubicBezTo>
                <a:cubicBezTo>
                  <a:pt x="1918" y="5680"/>
                  <a:pt x="1910" y="5673"/>
                  <a:pt x="1910" y="5673"/>
                </a:cubicBezTo>
                <a:cubicBezTo>
                  <a:pt x="1901" y="5677"/>
                  <a:pt x="1892" y="5677"/>
                  <a:pt x="1884" y="5677"/>
                </a:cubicBezTo>
                <a:cubicBezTo>
                  <a:pt x="1884" y="5677"/>
                  <a:pt x="1884" y="5677"/>
                  <a:pt x="1884" y="5677"/>
                </a:cubicBezTo>
                <a:cubicBezTo>
                  <a:pt x="1892" y="5680"/>
                  <a:pt x="1901" y="5689"/>
                  <a:pt x="1910" y="5696"/>
                </a:cubicBezTo>
                <a:lnTo>
                  <a:pt x="1910" y="5696"/>
                </a:lnTo>
                <a:close/>
                <a:moveTo>
                  <a:pt x="8055" y="15218"/>
                </a:moveTo>
                <a:cubicBezTo>
                  <a:pt x="8055" y="15225"/>
                  <a:pt x="8055" y="15234"/>
                  <a:pt x="8055" y="15241"/>
                </a:cubicBezTo>
                <a:cubicBezTo>
                  <a:pt x="8055" y="15241"/>
                  <a:pt x="8055" y="15238"/>
                  <a:pt x="8055" y="15238"/>
                </a:cubicBezTo>
                <a:cubicBezTo>
                  <a:pt x="8063" y="15238"/>
                  <a:pt x="8076" y="15238"/>
                  <a:pt x="8085" y="15238"/>
                </a:cubicBezTo>
                <a:cubicBezTo>
                  <a:pt x="8085" y="15238"/>
                  <a:pt x="8085" y="15238"/>
                  <a:pt x="8085" y="15238"/>
                </a:cubicBezTo>
                <a:cubicBezTo>
                  <a:pt x="8072" y="15234"/>
                  <a:pt x="8063" y="15228"/>
                  <a:pt x="8055" y="15218"/>
                </a:cubicBezTo>
                <a:lnTo>
                  <a:pt x="8055" y="15218"/>
                </a:lnTo>
                <a:close/>
                <a:moveTo>
                  <a:pt x="8175" y="15241"/>
                </a:moveTo>
                <a:cubicBezTo>
                  <a:pt x="8184" y="15241"/>
                  <a:pt x="8196" y="15241"/>
                  <a:pt x="8205" y="15241"/>
                </a:cubicBezTo>
                <a:cubicBezTo>
                  <a:pt x="8205" y="15241"/>
                  <a:pt x="8205" y="15238"/>
                  <a:pt x="8205" y="15238"/>
                </a:cubicBezTo>
                <a:cubicBezTo>
                  <a:pt x="8192" y="15241"/>
                  <a:pt x="8184" y="15241"/>
                  <a:pt x="8175" y="15241"/>
                </a:cubicBezTo>
                <a:lnTo>
                  <a:pt x="8175" y="15241"/>
                </a:lnTo>
                <a:close/>
                <a:moveTo>
                  <a:pt x="10415" y="15241"/>
                </a:moveTo>
                <a:lnTo>
                  <a:pt x="10420" y="15238"/>
                </a:lnTo>
                <a:lnTo>
                  <a:pt x="10415" y="15241"/>
                </a:lnTo>
                <a:lnTo>
                  <a:pt x="10415" y="15241"/>
                </a:lnTo>
                <a:close/>
                <a:moveTo>
                  <a:pt x="10622" y="15241"/>
                </a:moveTo>
                <a:lnTo>
                  <a:pt x="10626" y="15238"/>
                </a:lnTo>
                <a:lnTo>
                  <a:pt x="10622" y="15241"/>
                </a:lnTo>
                <a:lnTo>
                  <a:pt x="10622" y="15241"/>
                </a:lnTo>
                <a:close/>
                <a:moveTo>
                  <a:pt x="10888" y="15241"/>
                </a:moveTo>
                <a:lnTo>
                  <a:pt x="10893" y="15238"/>
                </a:lnTo>
                <a:lnTo>
                  <a:pt x="10888" y="15241"/>
                </a:lnTo>
                <a:lnTo>
                  <a:pt x="10888" y="15241"/>
                </a:lnTo>
                <a:close/>
                <a:moveTo>
                  <a:pt x="12454" y="15241"/>
                </a:moveTo>
                <a:lnTo>
                  <a:pt x="12454" y="15241"/>
                </a:lnTo>
                <a:lnTo>
                  <a:pt x="12454" y="15241"/>
                </a:lnTo>
                <a:close/>
                <a:moveTo>
                  <a:pt x="8171" y="15241"/>
                </a:moveTo>
                <a:cubicBezTo>
                  <a:pt x="8171" y="15244"/>
                  <a:pt x="8171" y="15244"/>
                  <a:pt x="8171" y="15247"/>
                </a:cubicBezTo>
                <a:cubicBezTo>
                  <a:pt x="8171" y="15244"/>
                  <a:pt x="8171" y="15244"/>
                  <a:pt x="8171" y="15241"/>
                </a:cubicBezTo>
                <a:cubicBezTo>
                  <a:pt x="8175" y="15241"/>
                  <a:pt x="8171" y="15241"/>
                  <a:pt x="8171" y="15241"/>
                </a:cubicBezTo>
                <a:close/>
                <a:moveTo>
                  <a:pt x="10149" y="15260"/>
                </a:moveTo>
                <a:lnTo>
                  <a:pt x="10149" y="15260"/>
                </a:lnTo>
                <a:lnTo>
                  <a:pt x="10149" y="15260"/>
                </a:lnTo>
                <a:close/>
                <a:moveTo>
                  <a:pt x="10415" y="15241"/>
                </a:moveTo>
                <a:cubicBezTo>
                  <a:pt x="10415" y="15241"/>
                  <a:pt x="10411" y="15244"/>
                  <a:pt x="10415" y="15241"/>
                </a:cubicBezTo>
                <a:lnTo>
                  <a:pt x="10415" y="15241"/>
                </a:lnTo>
                <a:cubicBezTo>
                  <a:pt x="10415" y="15241"/>
                  <a:pt x="10415" y="15241"/>
                  <a:pt x="10415" y="15241"/>
                </a:cubicBezTo>
                <a:close/>
                <a:moveTo>
                  <a:pt x="10622" y="15241"/>
                </a:moveTo>
                <a:lnTo>
                  <a:pt x="10617" y="15244"/>
                </a:lnTo>
                <a:cubicBezTo>
                  <a:pt x="10622" y="15244"/>
                  <a:pt x="10622" y="15241"/>
                  <a:pt x="10622" y="15241"/>
                </a:cubicBezTo>
                <a:cubicBezTo>
                  <a:pt x="10622" y="15241"/>
                  <a:pt x="10622" y="15241"/>
                  <a:pt x="10622" y="15241"/>
                </a:cubicBezTo>
                <a:close/>
                <a:moveTo>
                  <a:pt x="10888" y="15241"/>
                </a:moveTo>
                <a:cubicBezTo>
                  <a:pt x="10888" y="15241"/>
                  <a:pt x="10884" y="15244"/>
                  <a:pt x="10888" y="15241"/>
                </a:cubicBezTo>
                <a:lnTo>
                  <a:pt x="10888" y="15241"/>
                </a:lnTo>
                <a:cubicBezTo>
                  <a:pt x="10888" y="15241"/>
                  <a:pt x="10888" y="15241"/>
                  <a:pt x="10888" y="15241"/>
                </a:cubicBezTo>
                <a:close/>
                <a:moveTo>
                  <a:pt x="12454" y="15241"/>
                </a:moveTo>
                <a:cubicBezTo>
                  <a:pt x="12454" y="15241"/>
                  <a:pt x="12458" y="15244"/>
                  <a:pt x="12458" y="15244"/>
                </a:cubicBezTo>
                <a:lnTo>
                  <a:pt x="12454" y="15241"/>
                </a:lnTo>
                <a:cubicBezTo>
                  <a:pt x="12454" y="15241"/>
                  <a:pt x="12454" y="15241"/>
                  <a:pt x="12454" y="15241"/>
                </a:cubicBezTo>
                <a:close/>
                <a:moveTo>
                  <a:pt x="13722" y="15238"/>
                </a:moveTo>
                <a:lnTo>
                  <a:pt x="13718" y="15244"/>
                </a:lnTo>
                <a:cubicBezTo>
                  <a:pt x="13718" y="15247"/>
                  <a:pt x="13727" y="15241"/>
                  <a:pt x="13722" y="15238"/>
                </a:cubicBezTo>
                <a:cubicBezTo>
                  <a:pt x="13727" y="15241"/>
                  <a:pt x="13722" y="15238"/>
                  <a:pt x="13722" y="15238"/>
                </a:cubicBezTo>
                <a:close/>
                <a:moveTo>
                  <a:pt x="13782" y="15241"/>
                </a:moveTo>
                <a:cubicBezTo>
                  <a:pt x="13774" y="15241"/>
                  <a:pt x="13761" y="15241"/>
                  <a:pt x="13752" y="15241"/>
                </a:cubicBezTo>
                <a:cubicBezTo>
                  <a:pt x="13752" y="15241"/>
                  <a:pt x="13752" y="15241"/>
                  <a:pt x="13752" y="15241"/>
                </a:cubicBezTo>
                <a:cubicBezTo>
                  <a:pt x="13765" y="15244"/>
                  <a:pt x="13774" y="15244"/>
                  <a:pt x="13782" y="15241"/>
                </a:cubicBezTo>
                <a:lnTo>
                  <a:pt x="13782" y="15241"/>
                </a:lnTo>
                <a:close/>
                <a:moveTo>
                  <a:pt x="9955" y="15270"/>
                </a:moveTo>
                <a:lnTo>
                  <a:pt x="9955" y="15276"/>
                </a:lnTo>
                <a:lnTo>
                  <a:pt x="9964" y="15273"/>
                </a:lnTo>
                <a:lnTo>
                  <a:pt x="9955" y="15270"/>
                </a:lnTo>
                <a:close/>
                <a:moveTo>
                  <a:pt x="10149" y="15260"/>
                </a:moveTo>
                <a:cubicBezTo>
                  <a:pt x="10149" y="15270"/>
                  <a:pt x="10149" y="15279"/>
                  <a:pt x="10149" y="15289"/>
                </a:cubicBezTo>
                <a:cubicBezTo>
                  <a:pt x="10149" y="15289"/>
                  <a:pt x="10149" y="15289"/>
                  <a:pt x="10149" y="15289"/>
                </a:cubicBezTo>
                <a:cubicBezTo>
                  <a:pt x="10149" y="15279"/>
                  <a:pt x="10149" y="15270"/>
                  <a:pt x="10149" y="15260"/>
                </a:cubicBezTo>
                <a:cubicBezTo>
                  <a:pt x="10149" y="15260"/>
                  <a:pt x="10149" y="15260"/>
                  <a:pt x="10149" y="15260"/>
                </a:cubicBezTo>
                <a:close/>
                <a:moveTo>
                  <a:pt x="11568" y="15286"/>
                </a:moveTo>
                <a:cubicBezTo>
                  <a:pt x="11576" y="15286"/>
                  <a:pt x="11585" y="15286"/>
                  <a:pt x="11598" y="15286"/>
                </a:cubicBezTo>
                <a:lnTo>
                  <a:pt x="11598" y="15286"/>
                </a:lnTo>
                <a:cubicBezTo>
                  <a:pt x="11589" y="15286"/>
                  <a:pt x="11576" y="15286"/>
                  <a:pt x="11568" y="15286"/>
                </a:cubicBezTo>
                <a:lnTo>
                  <a:pt x="11568" y="15286"/>
                </a:lnTo>
                <a:close/>
                <a:moveTo>
                  <a:pt x="8184" y="15299"/>
                </a:moveTo>
                <a:lnTo>
                  <a:pt x="8192" y="15299"/>
                </a:lnTo>
                <a:lnTo>
                  <a:pt x="8188" y="15292"/>
                </a:lnTo>
                <a:lnTo>
                  <a:pt x="8184" y="15299"/>
                </a:lnTo>
                <a:close/>
                <a:moveTo>
                  <a:pt x="8377" y="15283"/>
                </a:moveTo>
                <a:cubicBezTo>
                  <a:pt x="8377" y="15286"/>
                  <a:pt x="8373" y="15289"/>
                  <a:pt x="8373" y="15292"/>
                </a:cubicBezTo>
                <a:cubicBezTo>
                  <a:pt x="8377" y="15289"/>
                  <a:pt x="8377" y="15289"/>
                  <a:pt x="8377" y="15283"/>
                </a:cubicBezTo>
                <a:cubicBezTo>
                  <a:pt x="8381" y="15286"/>
                  <a:pt x="8377" y="15283"/>
                  <a:pt x="8377" y="15283"/>
                </a:cubicBezTo>
                <a:close/>
                <a:moveTo>
                  <a:pt x="18478" y="5057"/>
                </a:moveTo>
                <a:cubicBezTo>
                  <a:pt x="18491" y="5057"/>
                  <a:pt x="18500" y="5057"/>
                  <a:pt x="18513" y="5057"/>
                </a:cubicBezTo>
                <a:cubicBezTo>
                  <a:pt x="18513" y="5057"/>
                  <a:pt x="18513" y="5057"/>
                  <a:pt x="18513" y="5057"/>
                </a:cubicBezTo>
                <a:cubicBezTo>
                  <a:pt x="18500" y="5054"/>
                  <a:pt x="18487" y="5054"/>
                  <a:pt x="18478" y="5057"/>
                </a:cubicBezTo>
                <a:cubicBezTo>
                  <a:pt x="18474" y="5054"/>
                  <a:pt x="18478" y="5057"/>
                  <a:pt x="18478" y="5057"/>
                </a:cubicBezTo>
                <a:close/>
                <a:moveTo>
                  <a:pt x="10011" y="15299"/>
                </a:moveTo>
                <a:lnTo>
                  <a:pt x="10020" y="15299"/>
                </a:lnTo>
                <a:lnTo>
                  <a:pt x="10015" y="15292"/>
                </a:lnTo>
                <a:lnTo>
                  <a:pt x="10011" y="15299"/>
                </a:lnTo>
                <a:close/>
                <a:moveTo>
                  <a:pt x="10076" y="15292"/>
                </a:moveTo>
                <a:lnTo>
                  <a:pt x="10076" y="15299"/>
                </a:lnTo>
                <a:lnTo>
                  <a:pt x="10084" y="15295"/>
                </a:lnTo>
                <a:lnTo>
                  <a:pt x="10076" y="15292"/>
                </a:lnTo>
                <a:close/>
                <a:moveTo>
                  <a:pt x="11568" y="15286"/>
                </a:moveTo>
                <a:cubicBezTo>
                  <a:pt x="11568" y="15286"/>
                  <a:pt x="11564" y="15289"/>
                  <a:pt x="11564" y="15289"/>
                </a:cubicBezTo>
                <a:lnTo>
                  <a:pt x="11568" y="15286"/>
                </a:lnTo>
                <a:cubicBezTo>
                  <a:pt x="11568" y="15286"/>
                  <a:pt x="11568" y="15286"/>
                  <a:pt x="11568" y="15286"/>
                </a:cubicBezTo>
                <a:close/>
                <a:moveTo>
                  <a:pt x="13739" y="15299"/>
                </a:moveTo>
                <a:lnTo>
                  <a:pt x="13739" y="15292"/>
                </a:lnTo>
                <a:lnTo>
                  <a:pt x="13731" y="15295"/>
                </a:lnTo>
                <a:lnTo>
                  <a:pt x="13739" y="15299"/>
                </a:lnTo>
                <a:close/>
                <a:moveTo>
                  <a:pt x="13813" y="15308"/>
                </a:moveTo>
                <a:cubicBezTo>
                  <a:pt x="13813" y="15302"/>
                  <a:pt x="13813" y="15292"/>
                  <a:pt x="13813" y="15286"/>
                </a:cubicBezTo>
                <a:cubicBezTo>
                  <a:pt x="13813" y="15286"/>
                  <a:pt x="13817" y="15286"/>
                  <a:pt x="13817" y="15286"/>
                </a:cubicBezTo>
                <a:cubicBezTo>
                  <a:pt x="13813" y="15289"/>
                  <a:pt x="13808" y="15289"/>
                  <a:pt x="13808" y="15292"/>
                </a:cubicBezTo>
                <a:cubicBezTo>
                  <a:pt x="13808" y="15299"/>
                  <a:pt x="13813" y="15302"/>
                  <a:pt x="13813" y="15308"/>
                </a:cubicBezTo>
                <a:lnTo>
                  <a:pt x="13813" y="15308"/>
                </a:lnTo>
                <a:close/>
                <a:moveTo>
                  <a:pt x="9942" y="15328"/>
                </a:moveTo>
                <a:cubicBezTo>
                  <a:pt x="9955" y="15328"/>
                  <a:pt x="9968" y="15328"/>
                  <a:pt x="9977" y="15324"/>
                </a:cubicBezTo>
                <a:cubicBezTo>
                  <a:pt x="9977" y="15324"/>
                  <a:pt x="9981" y="15324"/>
                  <a:pt x="9981" y="15324"/>
                </a:cubicBezTo>
                <a:cubicBezTo>
                  <a:pt x="9968" y="15328"/>
                  <a:pt x="9955" y="15328"/>
                  <a:pt x="9942" y="15328"/>
                </a:cubicBezTo>
                <a:cubicBezTo>
                  <a:pt x="9938" y="15328"/>
                  <a:pt x="9942" y="15328"/>
                  <a:pt x="9942" y="15328"/>
                </a:cubicBezTo>
                <a:close/>
                <a:moveTo>
                  <a:pt x="10269" y="15328"/>
                </a:moveTo>
                <a:lnTo>
                  <a:pt x="10265" y="15324"/>
                </a:lnTo>
                <a:cubicBezTo>
                  <a:pt x="10265" y="15328"/>
                  <a:pt x="10269" y="15331"/>
                  <a:pt x="10269" y="15328"/>
                </a:cubicBezTo>
                <a:cubicBezTo>
                  <a:pt x="10269" y="15331"/>
                  <a:pt x="10269" y="15328"/>
                  <a:pt x="10269" y="15328"/>
                </a:cubicBezTo>
                <a:close/>
                <a:moveTo>
                  <a:pt x="10682" y="15328"/>
                </a:moveTo>
                <a:cubicBezTo>
                  <a:pt x="10682" y="15328"/>
                  <a:pt x="10678" y="15324"/>
                  <a:pt x="10678" y="15324"/>
                </a:cubicBezTo>
                <a:lnTo>
                  <a:pt x="10682" y="15328"/>
                </a:lnTo>
                <a:cubicBezTo>
                  <a:pt x="10682" y="15331"/>
                  <a:pt x="10682" y="15328"/>
                  <a:pt x="10682" y="15328"/>
                </a:cubicBezTo>
                <a:close/>
                <a:moveTo>
                  <a:pt x="10772" y="15331"/>
                </a:moveTo>
                <a:lnTo>
                  <a:pt x="10772" y="15331"/>
                </a:lnTo>
                <a:lnTo>
                  <a:pt x="10772" y="15331"/>
                </a:lnTo>
                <a:close/>
                <a:moveTo>
                  <a:pt x="11155" y="15331"/>
                </a:moveTo>
                <a:lnTo>
                  <a:pt x="11155" y="15331"/>
                </a:lnTo>
                <a:lnTo>
                  <a:pt x="11155" y="15331"/>
                </a:lnTo>
                <a:lnTo>
                  <a:pt x="11155" y="15331"/>
                </a:lnTo>
                <a:close/>
                <a:moveTo>
                  <a:pt x="12656" y="15334"/>
                </a:moveTo>
                <a:lnTo>
                  <a:pt x="12651" y="15328"/>
                </a:lnTo>
                <a:lnTo>
                  <a:pt x="12656" y="15334"/>
                </a:lnTo>
                <a:lnTo>
                  <a:pt x="12656" y="15334"/>
                </a:lnTo>
                <a:close/>
                <a:moveTo>
                  <a:pt x="12699" y="15334"/>
                </a:moveTo>
                <a:lnTo>
                  <a:pt x="12699" y="15328"/>
                </a:lnTo>
                <a:cubicBezTo>
                  <a:pt x="12699" y="15328"/>
                  <a:pt x="12694" y="15334"/>
                  <a:pt x="12699" y="15334"/>
                </a:cubicBezTo>
                <a:cubicBezTo>
                  <a:pt x="12694" y="15334"/>
                  <a:pt x="12699" y="15334"/>
                  <a:pt x="12699" y="15334"/>
                </a:cubicBezTo>
                <a:close/>
                <a:moveTo>
                  <a:pt x="13843" y="15331"/>
                </a:moveTo>
                <a:cubicBezTo>
                  <a:pt x="13843" y="15324"/>
                  <a:pt x="13843" y="15315"/>
                  <a:pt x="13843" y="15308"/>
                </a:cubicBezTo>
                <a:cubicBezTo>
                  <a:pt x="13834" y="15308"/>
                  <a:pt x="13821" y="15308"/>
                  <a:pt x="13813" y="15311"/>
                </a:cubicBezTo>
                <a:cubicBezTo>
                  <a:pt x="13813" y="15311"/>
                  <a:pt x="13813" y="15308"/>
                  <a:pt x="13813" y="15308"/>
                </a:cubicBezTo>
                <a:cubicBezTo>
                  <a:pt x="13821" y="15315"/>
                  <a:pt x="13834" y="15321"/>
                  <a:pt x="13843" y="15331"/>
                </a:cubicBezTo>
                <a:lnTo>
                  <a:pt x="13843" y="15331"/>
                </a:lnTo>
                <a:close/>
                <a:moveTo>
                  <a:pt x="8115" y="15331"/>
                </a:moveTo>
                <a:cubicBezTo>
                  <a:pt x="8106" y="15331"/>
                  <a:pt x="8093" y="15331"/>
                  <a:pt x="8085" y="15331"/>
                </a:cubicBezTo>
                <a:cubicBezTo>
                  <a:pt x="8085" y="15337"/>
                  <a:pt x="8085" y="15347"/>
                  <a:pt x="8085" y="15353"/>
                </a:cubicBezTo>
                <a:cubicBezTo>
                  <a:pt x="8085" y="15353"/>
                  <a:pt x="8085" y="15353"/>
                  <a:pt x="8085" y="15353"/>
                </a:cubicBezTo>
                <a:cubicBezTo>
                  <a:pt x="8093" y="15344"/>
                  <a:pt x="8102" y="15337"/>
                  <a:pt x="8115" y="15331"/>
                </a:cubicBezTo>
                <a:lnTo>
                  <a:pt x="8115" y="15331"/>
                </a:lnTo>
                <a:close/>
                <a:moveTo>
                  <a:pt x="8850" y="15353"/>
                </a:moveTo>
                <a:cubicBezTo>
                  <a:pt x="8850" y="15347"/>
                  <a:pt x="8850" y="15337"/>
                  <a:pt x="8854" y="15331"/>
                </a:cubicBezTo>
                <a:cubicBezTo>
                  <a:pt x="8846" y="15331"/>
                  <a:pt x="8833" y="15331"/>
                  <a:pt x="8824" y="15334"/>
                </a:cubicBezTo>
                <a:cubicBezTo>
                  <a:pt x="8824" y="15334"/>
                  <a:pt x="8824" y="15331"/>
                  <a:pt x="8824" y="15331"/>
                </a:cubicBezTo>
                <a:cubicBezTo>
                  <a:pt x="8833" y="15337"/>
                  <a:pt x="8841" y="15344"/>
                  <a:pt x="8850" y="15353"/>
                </a:cubicBezTo>
                <a:cubicBezTo>
                  <a:pt x="8854" y="15350"/>
                  <a:pt x="8850" y="15353"/>
                  <a:pt x="8850" y="15353"/>
                </a:cubicBezTo>
                <a:close/>
                <a:moveTo>
                  <a:pt x="19132" y="5012"/>
                </a:moveTo>
                <a:lnTo>
                  <a:pt x="19136" y="5015"/>
                </a:lnTo>
                <a:lnTo>
                  <a:pt x="19132" y="5012"/>
                </a:lnTo>
                <a:lnTo>
                  <a:pt x="19132" y="5012"/>
                </a:lnTo>
                <a:close/>
                <a:moveTo>
                  <a:pt x="10153" y="15328"/>
                </a:moveTo>
                <a:lnTo>
                  <a:pt x="10153" y="15328"/>
                </a:lnTo>
                <a:cubicBezTo>
                  <a:pt x="10149" y="15331"/>
                  <a:pt x="10153" y="15331"/>
                  <a:pt x="10153" y="15328"/>
                </a:cubicBezTo>
                <a:cubicBezTo>
                  <a:pt x="10153" y="15331"/>
                  <a:pt x="10153" y="15328"/>
                  <a:pt x="10153" y="15328"/>
                </a:cubicBezTo>
                <a:close/>
                <a:moveTo>
                  <a:pt x="10265" y="15347"/>
                </a:moveTo>
                <a:cubicBezTo>
                  <a:pt x="10278" y="15344"/>
                  <a:pt x="10291" y="15337"/>
                  <a:pt x="10304" y="15334"/>
                </a:cubicBezTo>
                <a:cubicBezTo>
                  <a:pt x="10304" y="15334"/>
                  <a:pt x="10304" y="15334"/>
                  <a:pt x="10304" y="15334"/>
                </a:cubicBezTo>
                <a:cubicBezTo>
                  <a:pt x="10291" y="15334"/>
                  <a:pt x="10278" y="15331"/>
                  <a:pt x="10265" y="15331"/>
                </a:cubicBezTo>
                <a:cubicBezTo>
                  <a:pt x="10265" y="15331"/>
                  <a:pt x="10269" y="15328"/>
                  <a:pt x="10269" y="15328"/>
                </a:cubicBezTo>
                <a:cubicBezTo>
                  <a:pt x="10273" y="15337"/>
                  <a:pt x="10269" y="15344"/>
                  <a:pt x="10265" y="15347"/>
                </a:cubicBezTo>
                <a:lnTo>
                  <a:pt x="10265" y="15347"/>
                </a:lnTo>
                <a:close/>
                <a:moveTo>
                  <a:pt x="10536" y="15331"/>
                </a:moveTo>
                <a:cubicBezTo>
                  <a:pt x="10536" y="15331"/>
                  <a:pt x="10540" y="15334"/>
                  <a:pt x="10540" y="15334"/>
                </a:cubicBezTo>
                <a:lnTo>
                  <a:pt x="10536" y="15331"/>
                </a:lnTo>
                <a:cubicBezTo>
                  <a:pt x="10536" y="15331"/>
                  <a:pt x="10536" y="15331"/>
                  <a:pt x="10536" y="15331"/>
                </a:cubicBezTo>
                <a:close/>
                <a:moveTo>
                  <a:pt x="10772" y="15328"/>
                </a:moveTo>
                <a:lnTo>
                  <a:pt x="10768" y="15331"/>
                </a:lnTo>
                <a:cubicBezTo>
                  <a:pt x="10768" y="15331"/>
                  <a:pt x="10772" y="15331"/>
                  <a:pt x="10772" y="15328"/>
                </a:cubicBezTo>
                <a:cubicBezTo>
                  <a:pt x="10772" y="15331"/>
                  <a:pt x="10772" y="15328"/>
                  <a:pt x="10772" y="15328"/>
                </a:cubicBezTo>
                <a:close/>
                <a:moveTo>
                  <a:pt x="11155" y="15331"/>
                </a:moveTo>
                <a:cubicBezTo>
                  <a:pt x="11155" y="15331"/>
                  <a:pt x="11159" y="15334"/>
                  <a:pt x="11159" y="15334"/>
                </a:cubicBezTo>
                <a:lnTo>
                  <a:pt x="11155" y="15331"/>
                </a:lnTo>
                <a:cubicBezTo>
                  <a:pt x="11155" y="15331"/>
                  <a:pt x="11155" y="15331"/>
                  <a:pt x="11155" y="15331"/>
                </a:cubicBezTo>
                <a:close/>
                <a:moveTo>
                  <a:pt x="11508" y="15350"/>
                </a:moveTo>
                <a:lnTo>
                  <a:pt x="11512" y="15347"/>
                </a:lnTo>
                <a:lnTo>
                  <a:pt x="11508" y="15350"/>
                </a:lnTo>
                <a:lnTo>
                  <a:pt x="11508" y="15350"/>
                </a:lnTo>
                <a:close/>
                <a:moveTo>
                  <a:pt x="12656" y="15334"/>
                </a:moveTo>
                <a:cubicBezTo>
                  <a:pt x="12669" y="15334"/>
                  <a:pt x="12682" y="15334"/>
                  <a:pt x="12694" y="15334"/>
                </a:cubicBezTo>
                <a:cubicBezTo>
                  <a:pt x="12694" y="15334"/>
                  <a:pt x="12694" y="15334"/>
                  <a:pt x="12694" y="15334"/>
                </a:cubicBezTo>
                <a:cubicBezTo>
                  <a:pt x="12682" y="15334"/>
                  <a:pt x="12669" y="15334"/>
                  <a:pt x="12656" y="15334"/>
                </a:cubicBezTo>
                <a:cubicBezTo>
                  <a:pt x="12656" y="15334"/>
                  <a:pt x="12656" y="15334"/>
                  <a:pt x="12656" y="15334"/>
                </a:cubicBezTo>
                <a:close/>
                <a:moveTo>
                  <a:pt x="13757" y="15353"/>
                </a:moveTo>
                <a:lnTo>
                  <a:pt x="13761" y="15350"/>
                </a:lnTo>
                <a:lnTo>
                  <a:pt x="13757" y="15353"/>
                </a:lnTo>
                <a:lnTo>
                  <a:pt x="13757" y="15353"/>
                </a:lnTo>
                <a:close/>
                <a:moveTo>
                  <a:pt x="13873" y="15353"/>
                </a:moveTo>
                <a:cubicBezTo>
                  <a:pt x="13873" y="15347"/>
                  <a:pt x="13873" y="15337"/>
                  <a:pt x="13873" y="15328"/>
                </a:cubicBezTo>
                <a:cubicBezTo>
                  <a:pt x="13873" y="15328"/>
                  <a:pt x="13873" y="15331"/>
                  <a:pt x="13873" y="15331"/>
                </a:cubicBezTo>
                <a:cubicBezTo>
                  <a:pt x="13864" y="15331"/>
                  <a:pt x="13851" y="15331"/>
                  <a:pt x="13843" y="15331"/>
                </a:cubicBezTo>
                <a:cubicBezTo>
                  <a:pt x="13843" y="15331"/>
                  <a:pt x="13843" y="15328"/>
                  <a:pt x="13843" y="15328"/>
                </a:cubicBezTo>
                <a:cubicBezTo>
                  <a:pt x="13851" y="15337"/>
                  <a:pt x="13864" y="15344"/>
                  <a:pt x="13873" y="15353"/>
                </a:cubicBezTo>
                <a:lnTo>
                  <a:pt x="13873" y="15353"/>
                </a:lnTo>
                <a:close/>
                <a:moveTo>
                  <a:pt x="8317" y="15372"/>
                </a:moveTo>
                <a:cubicBezTo>
                  <a:pt x="8321" y="15369"/>
                  <a:pt x="8321" y="15366"/>
                  <a:pt x="8325" y="15366"/>
                </a:cubicBezTo>
                <a:cubicBezTo>
                  <a:pt x="8321" y="15366"/>
                  <a:pt x="8321" y="15369"/>
                  <a:pt x="8317" y="15372"/>
                </a:cubicBezTo>
                <a:lnTo>
                  <a:pt x="8317" y="15372"/>
                </a:lnTo>
                <a:close/>
                <a:moveTo>
                  <a:pt x="8880" y="15376"/>
                </a:moveTo>
                <a:cubicBezTo>
                  <a:pt x="8880" y="15369"/>
                  <a:pt x="8880" y="15360"/>
                  <a:pt x="8880" y="15353"/>
                </a:cubicBezTo>
                <a:cubicBezTo>
                  <a:pt x="8872" y="15353"/>
                  <a:pt x="8859" y="15353"/>
                  <a:pt x="8850" y="15353"/>
                </a:cubicBezTo>
                <a:cubicBezTo>
                  <a:pt x="8850" y="15353"/>
                  <a:pt x="8854" y="15350"/>
                  <a:pt x="8854" y="15350"/>
                </a:cubicBezTo>
                <a:cubicBezTo>
                  <a:pt x="8854" y="15356"/>
                  <a:pt x="8854" y="15366"/>
                  <a:pt x="8854" y="15372"/>
                </a:cubicBezTo>
                <a:lnTo>
                  <a:pt x="8850" y="15369"/>
                </a:lnTo>
                <a:cubicBezTo>
                  <a:pt x="8863" y="15372"/>
                  <a:pt x="8872" y="15372"/>
                  <a:pt x="8880" y="15376"/>
                </a:cubicBezTo>
                <a:cubicBezTo>
                  <a:pt x="8880" y="15372"/>
                  <a:pt x="8880" y="15376"/>
                  <a:pt x="8880" y="15376"/>
                </a:cubicBezTo>
                <a:close/>
                <a:moveTo>
                  <a:pt x="10265" y="15347"/>
                </a:moveTo>
                <a:cubicBezTo>
                  <a:pt x="10269" y="15356"/>
                  <a:pt x="10269" y="15363"/>
                  <a:pt x="10273" y="15372"/>
                </a:cubicBezTo>
                <a:lnTo>
                  <a:pt x="10278" y="15372"/>
                </a:lnTo>
                <a:cubicBezTo>
                  <a:pt x="10269" y="15363"/>
                  <a:pt x="10265" y="15356"/>
                  <a:pt x="10265" y="15347"/>
                </a:cubicBezTo>
                <a:cubicBezTo>
                  <a:pt x="10265" y="15347"/>
                  <a:pt x="10265" y="15347"/>
                  <a:pt x="10265" y="15347"/>
                </a:cubicBezTo>
                <a:close/>
                <a:moveTo>
                  <a:pt x="10415" y="15372"/>
                </a:moveTo>
                <a:lnTo>
                  <a:pt x="10415" y="15372"/>
                </a:lnTo>
                <a:lnTo>
                  <a:pt x="10415" y="15372"/>
                </a:lnTo>
                <a:close/>
                <a:moveTo>
                  <a:pt x="10648" y="15376"/>
                </a:moveTo>
                <a:cubicBezTo>
                  <a:pt x="10639" y="15372"/>
                  <a:pt x="10630" y="15369"/>
                  <a:pt x="10622" y="15372"/>
                </a:cubicBezTo>
                <a:lnTo>
                  <a:pt x="10622" y="15372"/>
                </a:lnTo>
                <a:cubicBezTo>
                  <a:pt x="10630" y="15379"/>
                  <a:pt x="10639" y="15379"/>
                  <a:pt x="10648" y="15376"/>
                </a:cubicBezTo>
                <a:lnTo>
                  <a:pt x="10648" y="15376"/>
                </a:lnTo>
                <a:close/>
                <a:moveTo>
                  <a:pt x="11215" y="15372"/>
                </a:moveTo>
                <a:cubicBezTo>
                  <a:pt x="11224" y="15376"/>
                  <a:pt x="11232" y="15376"/>
                  <a:pt x="11241" y="15372"/>
                </a:cubicBezTo>
                <a:lnTo>
                  <a:pt x="11241" y="15372"/>
                </a:lnTo>
                <a:lnTo>
                  <a:pt x="11228" y="15369"/>
                </a:lnTo>
                <a:lnTo>
                  <a:pt x="11215" y="15372"/>
                </a:lnTo>
                <a:lnTo>
                  <a:pt x="11215" y="15372"/>
                </a:lnTo>
                <a:close/>
                <a:moveTo>
                  <a:pt x="11508" y="15350"/>
                </a:moveTo>
                <a:lnTo>
                  <a:pt x="11508" y="15350"/>
                </a:lnTo>
                <a:cubicBezTo>
                  <a:pt x="11508" y="15353"/>
                  <a:pt x="11508" y="15350"/>
                  <a:pt x="11508" y="15350"/>
                </a:cubicBezTo>
                <a:cubicBezTo>
                  <a:pt x="11508" y="15350"/>
                  <a:pt x="11508" y="15350"/>
                  <a:pt x="11508" y="15350"/>
                </a:cubicBezTo>
                <a:close/>
                <a:moveTo>
                  <a:pt x="12346" y="15363"/>
                </a:moveTo>
                <a:lnTo>
                  <a:pt x="12355" y="15363"/>
                </a:lnTo>
                <a:lnTo>
                  <a:pt x="12350" y="15356"/>
                </a:lnTo>
                <a:lnTo>
                  <a:pt x="12346" y="15363"/>
                </a:lnTo>
                <a:close/>
                <a:moveTo>
                  <a:pt x="13219" y="15372"/>
                </a:moveTo>
                <a:lnTo>
                  <a:pt x="13223" y="15369"/>
                </a:lnTo>
                <a:lnTo>
                  <a:pt x="13219" y="15372"/>
                </a:lnTo>
                <a:lnTo>
                  <a:pt x="13219" y="15372"/>
                </a:lnTo>
                <a:close/>
                <a:moveTo>
                  <a:pt x="13757" y="15350"/>
                </a:moveTo>
                <a:cubicBezTo>
                  <a:pt x="13744" y="15356"/>
                  <a:pt x="13731" y="15363"/>
                  <a:pt x="13722" y="15369"/>
                </a:cubicBezTo>
                <a:cubicBezTo>
                  <a:pt x="13722" y="15369"/>
                  <a:pt x="13722" y="15369"/>
                  <a:pt x="13722" y="15369"/>
                </a:cubicBezTo>
                <a:cubicBezTo>
                  <a:pt x="13735" y="15366"/>
                  <a:pt x="13748" y="15360"/>
                  <a:pt x="13757" y="15350"/>
                </a:cubicBezTo>
                <a:cubicBezTo>
                  <a:pt x="13757" y="15353"/>
                  <a:pt x="13757" y="15350"/>
                  <a:pt x="13757" y="15350"/>
                </a:cubicBezTo>
                <a:close/>
                <a:moveTo>
                  <a:pt x="13873" y="15372"/>
                </a:moveTo>
                <a:cubicBezTo>
                  <a:pt x="13881" y="15372"/>
                  <a:pt x="13894" y="15372"/>
                  <a:pt x="13903" y="15372"/>
                </a:cubicBezTo>
                <a:cubicBezTo>
                  <a:pt x="13903" y="15372"/>
                  <a:pt x="13903" y="15376"/>
                  <a:pt x="13903" y="15376"/>
                </a:cubicBezTo>
                <a:cubicBezTo>
                  <a:pt x="13903" y="15366"/>
                  <a:pt x="13903" y="15360"/>
                  <a:pt x="13903" y="15350"/>
                </a:cubicBezTo>
                <a:cubicBezTo>
                  <a:pt x="13903" y="15350"/>
                  <a:pt x="13903" y="15353"/>
                  <a:pt x="13903" y="15353"/>
                </a:cubicBezTo>
                <a:cubicBezTo>
                  <a:pt x="13894" y="15353"/>
                  <a:pt x="13881" y="15353"/>
                  <a:pt x="13873" y="15353"/>
                </a:cubicBezTo>
                <a:cubicBezTo>
                  <a:pt x="13873" y="15353"/>
                  <a:pt x="13873" y="15353"/>
                  <a:pt x="13873" y="15353"/>
                </a:cubicBezTo>
                <a:cubicBezTo>
                  <a:pt x="13873" y="15360"/>
                  <a:pt x="13873" y="15366"/>
                  <a:pt x="13873" y="15372"/>
                </a:cubicBezTo>
                <a:lnTo>
                  <a:pt x="13873" y="15372"/>
                </a:lnTo>
                <a:close/>
                <a:moveTo>
                  <a:pt x="8024" y="15372"/>
                </a:moveTo>
                <a:cubicBezTo>
                  <a:pt x="8016" y="15379"/>
                  <a:pt x="8003" y="15388"/>
                  <a:pt x="7994" y="15395"/>
                </a:cubicBezTo>
                <a:cubicBezTo>
                  <a:pt x="7994" y="15395"/>
                  <a:pt x="7999" y="15395"/>
                  <a:pt x="7999" y="15395"/>
                </a:cubicBezTo>
                <a:cubicBezTo>
                  <a:pt x="8007" y="15388"/>
                  <a:pt x="8016" y="15382"/>
                  <a:pt x="8024" y="15372"/>
                </a:cubicBezTo>
                <a:cubicBezTo>
                  <a:pt x="8024" y="15376"/>
                  <a:pt x="8024" y="15372"/>
                  <a:pt x="8024" y="15372"/>
                </a:cubicBezTo>
                <a:close/>
                <a:moveTo>
                  <a:pt x="8248" y="15385"/>
                </a:moveTo>
                <a:lnTo>
                  <a:pt x="8239" y="15385"/>
                </a:lnTo>
                <a:lnTo>
                  <a:pt x="8244" y="15392"/>
                </a:lnTo>
                <a:lnTo>
                  <a:pt x="8248" y="15385"/>
                </a:lnTo>
                <a:close/>
                <a:moveTo>
                  <a:pt x="8317" y="15372"/>
                </a:moveTo>
                <a:cubicBezTo>
                  <a:pt x="8313" y="15376"/>
                  <a:pt x="8308" y="15379"/>
                  <a:pt x="8313" y="15379"/>
                </a:cubicBezTo>
                <a:cubicBezTo>
                  <a:pt x="8313" y="15385"/>
                  <a:pt x="8317" y="15388"/>
                  <a:pt x="8321" y="15395"/>
                </a:cubicBezTo>
                <a:cubicBezTo>
                  <a:pt x="8321" y="15395"/>
                  <a:pt x="8317" y="15395"/>
                  <a:pt x="8317" y="15395"/>
                </a:cubicBezTo>
                <a:cubicBezTo>
                  <a:pt x="8317" y="15388"/>
                  <a:pt x="8317" y="15379"/>
                  <a:pt x="8317" y="15372"/>
                </a:cubicBezTo>
                <a:cubicBezTo>
                  <a:pt x="8317" y="15372"/>
                  <a:pt x="8317" y="15372"/>
                  <a:pt x="8317" y="15372"/>
                </a:cubicBezTo>
                <a:close/>
                <a:moveTo>
                  <a:pt x="8437" y="15398"/>
                </a:moveTo>
                <a:cubicBezTo>
                  <a:pt x="8429" y="15392"/>
                  <a:pt x="8416" y="15382"/>
                  <a:pt x="8407" y="15376"/>
                </a:cubicBezTo>
                <a:cubicBezTo>
                  <a:pt x="8407" y="15376"/>
                  <a:pt x="8411" y="15376"/>
                  <a:pt x="8411" y="15376"/>
                </a:cubicBezTo>
                <a:cubicBezTo>
                  <a:pt x="8411" y="15385"/>
                  <a:pt x="8411" y="15392"/>
                  <a:pt x="8416" y="15401"/>
                </a:cubicBezTo>
                <a:lnTo>
                  <a:pt x="8416" y="15401"/>
                </a:lnTo>
                <a:cubicBezTo>
                  <a:pt x="8420" y="15395"/>
                  <a:pt x="8429" y="15395"/>
                  <a:pt x="8437" y="15398"/>
                </a:cubicBezTo>
                <a:lnTo>
                  <a:pt x="8437" y="15398"/>
                </a:lnTo>
                <a:close/>
                <a:moveTo>
                  <a:pt x="8850" y="15372"/>
                </a:moveTo>
                <a:cubicBezTo>
                  <a:pt x="8850" y="15376"/>
                  <a:pt x="8846" y="15379"/>
                  <a:pt x="8846" y="15382"/>
                </a:cubicBezTo>
                <a:cubicBezTo>
                  <a:pt x="8846" y="15379"/>
                  <a:pt x="8850" y="15376"/>
                  <a:pt x="8850" y="15372"/>
                </a:cubicBezTo>
                <a:cubicBezTo>
                  <a:pt x="8854" y="15376"/>
                  <a:pt x="8850" y="15372"/>
                  <a:pt x="8850" y="15372"/>
                </a:cubicBezTo>
                <a:close/>
                <a:moveTo>
                  <a:pt x="9912" y="15372"/>
                </a:moveTo>
                <a:cubicBezTo>
                  <a:pt x="9904" y="15372"/>
                  <a:pt x="9895" y="15372"/>
                  <a:pt x="9882" y="15372"/>
                </a:cubicBezTo>
                <a:cubicBezTo>
                  <a:pt x="9882" y="15372"/>
                  <a:pt x="9882" y="15376"/>
                  <a:pt x="9882" y="15376"/>
                </a:cubicBezTo>
                <a:cubicBezTo>
                  <a:pt x="9895" y="15376"/>
                  <a:pt x="9904" y="15376"/>
                  <a:pt x="9912" y="15372"/>
                </a:cubicBezTo>
                <a:lnTo>
                  <a:pt x="9912" y="15372"/>
                </a:lnTo>
                <a:close/>
                <a:moveTo>
                  <a:pt x="10273" y="15369"/>
                </a:moveTo>
                <a:cubicBezTo>
                  <a:pt x="10273" y="15379"/>
                  <a:pt x="10273" y="15385"/>
                  <a:pt x="10269" y="15395"/>
                </a:cubicBezTo>
                <a:lnTo>
                  <a:pt x="10269" y="15395"/>
                </a:lnTo>
                <a:cubicBezTo>
                  <a:pt x="10273" y="15392"/>
                  <a:pt x="10278" y="15388"/>
                  <a:pt x="10278" y="15388"/>
                </a:cubicBezTo>
                <a:cubicBezTo>
                  <a:pt x="10278" y="15382"/>
                  <a:pt x="10273" y="15379"/>
                  <a:pt x="10273" y="15369"/>
                </a:cubicBezTo>
                <a:cubicBezTo>
                  <a:pt x="10269" y="15372"/>
                  <a:pt x="10273" y="15369"/>
                  <a:pt x="10273" y="15369"/>
                </a:cubicBezTo>
                <a:close/>
                <a:moveTo>
                  <a:pt x="10415" y="15372"/>
                </a:moveTo>
                <a:cubicBezTo>
                  <a:pt x="10415" y="15372"/>
                  <a:pt x="10415" y="15372"/>
                  <a:pt x="10415" y="15372"/>
                </a:cubicBezTo>
                <a:cubicBezTo>
                  <a:pt x="10415" y="15372"/>
                  <a:pt x="10415" y="15372"/>
                  <a:pt x="10415" y="15372"/>
                </a:cubicBezTo>
                <a:close/>
                <a:moveTo>
                  <a:pt x="10622" y="15372"/>
                </a:moveTo>
                <a:cubicBezTo>
                  <a:pt x="10622" y="15372"/>
                  <a:pt x="10622" y="15376"/>
                  <a:pt x="10622" y="15372"/>
                </a:cubicBezTo>
                <a:lnTo>
                  <a:pt x="10622" y="15372"/>
                </a:lnTo>
                <a:cubicBezTo>
                  <a:pt x="10622" y="15372"/>
                  <a:pt x="10622" y="15372"/>
                  <a:pt x="10622" y="15372"/>
                </a:cubicBezTo>
                <a:close/>
                <a:moveTo>
                  <a:pt x="10648" y="15379"/>
                </a:moveTo>
                <a:cubicBezTo>
                  <a:pt x="10660" y="15379"/>
                  <a:pt x="10678" y="15379"/>
                  <a:pt x="10691" y="15379"/>
                </a:cubicBezTo>
                <a:cubicBezTo>
                  <a:pt x="10691" y="15379"/>
                  <a:pt x="10691" y="15379"/>
                  <a:pt x="10691" y="15379"/>
                </a:cubicBezTo>
                <a:cubicBezTo>
                  <a:pt x="10673" y="15376"/>
                  <a:pt x="10660" y="15376"/>
                  <a:pt x="10648" y="15379"/>
                </a:cubicBezTo>
                <a:cubicBezTo>
                  <a:pt x="10648" y="15376"/>
                  <a:pt x="10648" y="15379"/>
                  <a:pt x="10648" y="15379"/>
                </a:cubicBezTo>
                <a:close/>
                <a:moveTo>
                  <a:pt x="11215" y="15372"/>
                </a:moveTo>
                <a:lnTo>
                  <a:pt x="11211" y="15376"/>
                </a:lnTo>
                <a:cubicBezTo>
                  <a:pt x="11211" y="15376"/>
                  <a:pt x="11215" y="15372"/>
                  <a:pt x="11215" y="15372"/>
                </a:cubicBezTo>
                <a:cubicBezTo>
                  <a:pt x="11215" y="15372"/>
                  <a:pt x="11215" y="15372"/>
                  <a:pt x="11215" y="15372"/>
                </a:cubicBezTo>
                <a:close/>
                <a:moveTo>
                  <a:pt x="11241" y="15376"/>
                </a:moveTo>
                <a:cubicBezTo>
                  <a:pt x="11254" y="15382"/>
                  <a:pt x="11263" y="15388"/>
                  <a:pt x="11275" y="15395"/>
                </a:cubicBezTo>
                <a:lnTo>
                  <a:pt x="11275" y="15395"/>
                </a:lnTo>
                <a:cubicBezTo>
                  <a:pt x="11267" y="15385"/>
                  <a:pt x="11254" y="15379"/>
                  <a:pt x="11241" y="15376"/>
                </a:cubicBezTo>
                <a:cubicBezTo>
                  <a:pt x="11241" y="15372"/>
                  <a:pt x="11241" y="15376"/>
                  <a:pt x="11241" y="15376"/>
                </a:cubicBezTo>
                <a:close/>
                <a:moveTo>
                  <a:pt x="13219" y="15372"/>
                </a:moveTo>
                <a:cubicBezTo>
                  <a:pt x="13219" y="15372"/>
                  <a:pt x="13219" y="15376"/>
                  <a:pt x="13219" y="15372"/>
                </a:cubicBezTo>
                <a:lnTo>
                  <a:pt x="13219" y="15372"/>
                </a:lnTo>
                <a:cubicBezTo>
                  <a:pt x="13223" y="15372"/>
                  <a:pt x="13219" y="15372"/>
                  <a:pt x="13219" y="15372"/>
                </a:cubicBezTo>
                <a:close/>
                <a:moveTo>
                  <a:pt x="13731" y="15392"/>
                </a:moveTo>
                <a:cubicBezTo>
                  <a:pt x="13731" y="15385"/>
                  <a:pt x="13727" y="15379"/>
                  <a:pt x="13722" y="15372"/>
                </a:cubicBezTo>
                <a:cubicBezTo>
                  <a:pt x="13722" y="15372"/>
                  <a:pt x="13722" y="15372"/>
                  <a:pt x="13722" y="15372"/>
                </a:cubicBezTo>
                <a:cubicBezTo>
                  <a:pt x="13722" y="15379"/>
                  <a:pt x="13727" y="15385"/>
                  <a:pt x="13731" y="15392"/>
                </a:cubicBezTo>
                <a:cubicBezTo>
                  <a:pt x="13727" y="15392"/>
                  <a:pt x="13731" y="15392"/>
                  <a:pt x="13731" y="15392"/>
                </a:cubicBezTo>
                <a:close/>
                <a:moveTo>
                  <a:pt x="8055" y="15417"/>
                </a:moveTo>
                <a:cubicBezTo>
                  <a:pt x="8055" y="15414"/>
                  <a:pt x="8059" y="15411"/>
                  <a:pt x="8059" y="15411"/>
                </a:cubicBezTo>
                <a:cubicBezTo>
                  <a:pt x="8059" y="15414"/>
                  <a:pt x="8055" y="15414"/>
                  <a:pt x="8055" y="15417"/>
                </a:cubicBezTo>
                <a:cubicBezTo>
                  <a:pt x="8055" y="15417"/>
                  <a:pt x="8055" y="15417"/>
                  <a:pt x="8055" y="15417"/>
                </a:cubicBezTo>
                <a:close/>
                <a:moveTo>
                  <a:pt x="8171" y="15395"/>
                </a:moveTo>
                <a:cubicBezTo>
                  <a:pt x="8184" y="15401"/>
                  <a:pt x="8192" y="15408"/>
                  <a:pt x="8205" y="15417"/>
                </a:cubicBezTo>
                <a:lnTo>
                  <a:pt x="8205" y="15417"/>
                </a:lnTo>
                <a:cubicBezTo>
                  <a:pt x="8192" y="15408"/>
                  <a:pt x="8184" y="15401"/>
                  <a:pt x="8171" y="15395"/>
                </a:cubicBezTo>
                <a:cubicBezTo>
                  <a:pt x="8171" y="15395"/>
                  <a:pt x="8171" y="15395"/>
                  <a:pt x="8171" y="15395"/>
                </a:cubicBezTo>
                <a:close/>
                <a:moveTo>
                  <a:pt x="8317" y="15395"/>
                </a:moveTo>
                <a:cubicBezTo>
                  <a:pt x="8321" y="15395"/>
                  <a:pt x="8321" y="15398"/>
                  <a:pt x="8325" y="15398"/>
                </a:cubicBezTo>
                <a:cubicBezTo>
                  <a:pt x="8325" y="15398"/>
                  <a:pt x="8321" y="15395"/>
                  <a:pt x="8317" y="15395"/>
                </a:cubicBezTo>
                <a:cubicBezTo>
                  <a:pt x="8321" y="15395"/>
                  <a:pt x="8317" y="15395"/>
                  <a:pt x="8317" y="15395"/>
                </a:cubicBezTo>
                <a:close/>
                <a:moveTo>
                  <a:pt x="8407" y="15395"/>
                </a:moveTo>
                <a:cubicBezTo>
                  <a:pt x="8407" y="15395"/>
                  <a:pt x="8411" y="15398"/>
                  <a:pt x="8407" y="15395"/>
                </a:cubicBezTo>
                <a:cubicBezTo>
                  <a:pt x="8411" y="15398"/>
                  <a:pt x="8407" y="15395"/>
                  <a:pt x="8407" y="15395"/>
                </a:cubicBezTo>
                <a:close/>
                <a:moveTo>
                  <a:pt x="9955" y="15408"/>
                </a:moveTo>
                <a:lnTo>
                  <a:pt x="9964" y="15408"/>
                </a:lnTo>
                <a:lnTo>
                  <a:pt x="9960" y="15401"/>
                </a:lnTo>
                <a:lnTo>
                  <a:pt x="9955" y="15408"/>
                </a:lnTo>
                <a:close/>
                <a:moveTo>
                  <a:pt x="10179" y="15417"/>
                </a:moveTo>
                <a:cubicBezTo>
                  <a:pt x="10179" y="15414"/>
                  <a:pt x="10183" y="15414"/>
                  <a:pt x="10183" y="15411"/>
                </a:cubicBezTo>
                <a:cubicBezTo>
                  <a:pt x="10183" y="15414"/>
                  <a:pt x="10183" y="15414"/>
                  <a:pt x="10179" y="15417"/>
                </a:cubicBezTo>
                <a:lnTo>
                  <a:pt x="10179" y="15417"/>
                </a:lnTo>
                <a:close/>
                <a:moveTo>
                  <a:pt x="10269" y="15395"/>
                </a:moveTo>
                <a:lnTo>
                  <a:pt x="10265" y="15398"/>
                </a:lnTo>
                <a:cubicBezTo>
                  <a:pt x="10265" y="15398"/>
                  <a:pt x="10269" y="15395"/>
                  <a:pt x="10269" y="15395"/>
                </a:cubicBezTo>
                <a:cubicBezTo>
                  <a:pt x="10269" y="15395"/>
                  <a:pt x="10269" y="15395"/>
                  <a:pt x="10269" y="15395"/>
                </a:cubicBezTo>
                <a:close/>
                <a:moveTo>
                  <a:pt x="10325" y="15414"/>
                </a:moveTo>
                <a:cubicBezTo>
                  <a:pt x="10325" y="15414"/>
                  <a:pt x="10325" y="15414"/>
                  <a:pt x="10325" y="15414"/>
                </a:cubicBezTo>
                <a:cubicBezTo>
                  <a:pt x="10325" y="15414"/>
                  <a:pt x="10325" y="15414"/>
                  <a:pt x="10325" y="15414"/>
                </a:cubicBezTo>
                <a:close/>
                <a:moveTo>
                  <a:pt x="10562" y="15417"/>
                </a:moveTo>
                <a:lnTo>
                  <a:pt x="10562" y="15417"/>
                </a:lnTo>
                <a:lnTo>
                  <a:pt x="10562" y="15417"/>
                </a:lnTo>
                <a:close/>
                <a:moveTo>
                  <a:pt x="11164" y="15414"/>
                </a:moveTo>
                <a:cubicBezTo>
                  <a:pt x="11151" y="15414"/>
                  <a:pt x="11138" y="15417"/>
                  <a:pt x="11125" y="15417"/>
                </a:cubicBezTo>
                <a:cubicBezTo>
                  <a:pt x="11125" y="15417"/>
                  <a:pt x="11125" y="15417"/>
                  <a:pt x="11125" y="15417"/>
                </a:cubicBezTo>
                <a:cubicBezTo>
                  <a:pt x="11138" y="15417"/>
                  <a:pt x="11146" y="15414"/>
                  <a:pt x="11164" y="15414"/>
                </a:cubicBezTo>
                <a:cubicBezTo>
                  <a:pt x="11159" y="15414"/>
                  <a:pt x="11164" y="15414"/>
                  <a:pt x="11164" y="15414"/>
                </a:cubicBezTo>
                <a:close/>
                <a:moveTo>
                  <a:pt x="11275" y="15392"/>
                </a:moveTo>
                <a:cubicBezTo>
                  <a:pt x="11275" y="15401"/>
                  <a:pt x="11275" y="15411"/>
                  <a:pt x="11271" y="15417"/>
                </a:cubicBezTo>
                <a:cubicBezTo>
                  <a:pt x="11271" y="15417"/>
                  <a:pt x="11267" y="15414"/>
                  <a:pt x="11267" y="15414"/>
                </a:cubicBezTo>
                <a:cubicBezTo>
                  <a:pt x="11280" y="15414"/>
                  <a:pt x="11293" y="15411"/>
                  <a:pt x="11306" y="15411"/>
                </a:cubicBezTo>
                <a:cubicBezTo>
                  <a:pt x="11306" y="15411"/>
                  <a:pt x="11301" y="15411"/>
                  <a:pt x="11301" y="15411"/>
                </a:cubicBezTo>
                <a:cubicBezTo>
                  <a:pt x="11297" y="15408"/>
                  <a:pt x="11284" y="15401"/>
                  <a:pt x="11275" y="15392"/>
                </a:cubicBezTo>
                <a:cubicBezTo>
                  <a:pt x="11275" y="15395"/>
                  <a:pt x="11275" y="15392"/>
                  <a:pt x="11275" y="15392"/>
                </a:cubicBezTo>
                <a:close/>
                <a:moveTo>
                  <a:pt x="11865" y="15417"/>
                </a:moveTo>
                <a:lnTo>
                  <a:pt x="11865" y="15417"/>
                </a:lnTo>
                <a:lnTo>
                  <a:pt x="11865" y="15417"/>
                </a:lnTo>
                <a:lnTo>
                  <a:pt x="11865" y="15417"/>
                </a:lnTo>
                <a:close/>
                <a:moveTo>
                  <a:pt x="12071" y="15417"/>
                </a:moveTo>
                <a:lnTo>
                  <a:pt x="12071" y="15417"/>
                </a:lnTo>
                <a:lnTo>
                  <a:pt x="12071" y="15417"/>
                </a:lnTo>
                <a:close/>
                <a:moveTo>
                  <a:pt x="13722" y="15417"/>
                </a:moveTo>
                <a:cubicBezTo>
                  <a:pt x="13722" y="15408"/>
                  <a:pt x="13727" y="15401"/>
                  <a:pt x="13727" y="15392"/>
                </a:cubicBezTo>
                <a:cubicBezTo>
                  <a:pt x="13727" y="15392"/>
                  <a:pt x="13727" y="15392"/>
                  <a:pt x="13727" y="15392"/>
                </a:cubicBezTo>
                <a:cubicBezTo>
                  <a:pt x="13727" y="15401"/>
                  <a:pt x="13727" y="15408"/>
                  <a:pt x="13722" y="15417"/>
                </a:cubicBezTo>
                <a:cubicBezTo>
                  <a:pt x="13722" y="15414"/>
                  <a:pt x="13722" y="15417"/>
                  <a:pt x="13722" y="15417"/>
                </a:cubicBezTo>
                <a:close/>
                <a:moveTo>
                  <a:pt x="8055" y="15417"/>
                </a:moveTo>
                <a:cubicBezTo>
                  <a:pt x="8055" y="15421"/>
                  <a:pt x="8055" y="15421"/>
                  <a:pt x="8055" y="15424"/>
                </a:cubicBezTo>
                <a:cubicBezTo>
                  <a:pt x="8050" y="15421"/>
                  <a:pt x="8055" y="15421"/>
                  <a:pt x="8055" y="15417"/>
                </a:cubicBezTo>
                <a:cubicBezTo>
                  <a:pt x="8055" y="15417"/>
                  <a:pt x="8055" y="15417"/>
                  <a:pt x="8055" y="15417"/>
                </a:cubicBezTo>
                <a:close/>
                <a:moveTo>
                  <a:pt x="8205" y="15414"/>
                </a:moveTo>
                <a:cubicBezTo>
                  <a:pt x="8205" y="15414"/>
                  <a:pt x="8201" y="15417"/>
                  <a:pt x="8205" y="15414"/>
                </a:cubicBezTo>
                <a:cubicBezTo>
                  <a:pt x="8201" y="15417"/>
                  <a:pt x="8205" y="15414"/>
                  <a:pt x="8205" y="15414"/>
                </a:cubicBezTo>
                <a:close/>
                <a:moveTo>
                  <a:pt x="8618" y="15440"/>
                </a:moveTo>
                <a:cubicBezTo>
                  <a:pt x="8609" y="15433"/>
                  <a:pt x="8596" y="15424"/>
                  <a:pt x="8588" y="15417"/>
                </a:cubicBezTo>
                <a:cubicBezTo>
                  <a:pt x="8588" y="15417"/>
                  <a:pt x="8588" y="15421"/>
                  <a:pt x="8588" y="15421"/>
                </a:cubicBezTo>
                <a:cubicBezTo>
                  <a:pt x="8596" y="15427"/>
                  <a:pt x="8605" y="15433"/>
                  <a:pt x="8618" y="15440"/>
                </a:cubicBezTo>
                <a:lnTo>
                  <a:pt x="8618" y="15440"/>
                </a:lnTo>
                <a:close/>
                <a:moveTo>
                  <a:pt x="8674" y="15417"/>
                </a:moveTo>
                <a:cubicBezTo>
                  <a:pt x="8665" y="15424"/>
                  <a:pt x="8652" y="15433"/>
                  <a:pt x="8644" y="15440"/>
                </a:cubicBezTo>
                <a:cubicBezTo>
                  <a:pt x="8644" y="15440"/>
                  <a:pt x="8644" y="15440"/>
                  <a:pt x="8644" y="15440"/>
                </a:cubicBezTo>
                <a:cubicBezTo>
                  <a:pt x="8657" y="15433"/>
                  <a:pt x="8665" y="15427"/>
                  <a:pt x="8674" y="15417"/>
                </a:cubicBezTo>
                <a:cubicBezTo>
                  <a:pt x="8674" y="15417"/>
                  <a:pt x="8674" y="15417"/>
                  <a:pt x="8674" y="15417"/>
                </a:cubicBezTo>
                <a:close/>
                <a:moveTo>
                  <a:pt x="8734" y="15440"/>
                </a:moveTo>
                <a:cubicBezTo>
                  <a:pt x="8734" y="15433"/>
                  <a:pt x="8734" y="15424"/>
                  <a:pt x="8734" y="15417"/>
                </a:cubicBezTo>
                <a:cubicBezTo>
                  <a:pt x="8734" y="15417"/>
                  <a:pt x="8738" y="15421"/>
                  <a:pt x="8738" y="15421"/>
                </a:cubicBezTo>
                <a:cubicBezTo>
                  <a:pt x="8730" y="15421"/>
                  <a:pt x="8717" y="15421"/>
                  <a:pt x="8708" y="15421"/>
                </a:cubicBezTo>
                <a:cubicBezTo>
                  <a:pt x="8708" y="15421"/>
                  <a:pt x="8708" y="15421"/>
                  <a:pt x="8708" y="15421"/>
                </a:cubicBezTo>
                <a:cubicBezTo>
                  <a:pt x="8712" y="15424"/>
                  <a:pt x="8725" y="15433"/>
                  <a:pt x="8734" y="15440"/>
                </a:cubicBezTo>
                <a:lnTo>
                  <a:pt x="8734" y="15440"/>
                </a:lnTo>
                <a:close/>
                <a:moveTo>
                  <a:pt x="8790" y="15417"/>
                </a:moveTo>
                <a:cubicBezTo>
                  <a:pt x="8790" y="15424"/>
                  <a:pt x="8790" y="15433"/>
                  <a:pt x="8790" y="15440"/>
                </a:cubicBezTo>
                <a:cubicBezTo>
                  <a:pt x="8790" y="15440"/>
                  <a:pt x="8790" y="15440"/>
                  <a:pt x="8790" y="15440"/>
                </a:cubicBezTo>
                <a:cubicBezTo>
                  <a:pt x="8794" y="15433"/>
                  <a:pt x="8794" y="15424"/>
                  <a:pt x="8790" y="15417"/>
                </a:cubicBezTo>
                <a:lnTo>
                  <a:pt x="8790" y="15417"/>
                </a:lnTo>
                <a:close/>
                <a:moveTo>
                  <a:pt x="10179" y="15417"/>
                </a:moveTo>
                <a:cubicBezTo>
                  <a:pt x="10179" y="15417"/>
                  <a:pt x="10179" y="15417"/>
                  <a:pt x="10179" y="15417"/>
                </a:cubicBezTo>
                <a:cubicBezTo>
                  <a:pt x="10179" y="15417"/>
                  <a:pt x="10179" y="15417"/>
                  <a:pt x="10179" y="15417"/>
                </a:cubicBezTo>
                <a:close/>
                <a:moveTo>
                  <a:pt x="10325" y="15443"/>
                </a:moveTo>
                <a:cubicBezTo>
                  <a:pt x="10325" y="15433"/>
                  <a:pt x="10325" y="15424"/>
                  <a:pt x="10325" y="15414"/>
                </a:cubicBezTo>
                <a:cubicBezTo>
                  <a:pt x="10325" y="15414"/>
                  <a:pt x="10325" y="15411"/>
                  <a:pt x="10325" y="15411"/>
                </a:cubicBezTo>
                <a:cubicBezTo>
                  <a:pt x="10325" y="15424"/>
                  <a:pt x="10325" y="15433"/>
                  <a:pt x="10325" y="15443"/>
                </a:cubicBezTo>
                <a:cubicBezTo>
                  <a:pt x="10325" y="15446"/>
                  <a:pt x="10325" y="15443"/>
                  <a:pt x="10325" y="15443"/>
                </a:cubicBezTo>
                <a:close/>
                <a:moveTo>
                  <a:pt x="10562" y="15417"/>
                </a:moveTo>
                <a:lnTo>
                  <a:pt x="10562" y="15417"/>
                </a:lnTo>
                <a:cubicBezTo>
                  <a:pt x="10566" y="15421"/>
                  <a:pt x="10562" y="15417"/>
                  <a:pt x="10562" y="15417"/>
                </a:cubicBezTo>
                <a:cubicBezTo>
                  <a:pt x="10562" y="15417"/>
                  <a:pt x="10562" y="15417"/>
                  <a:pt x="10562" y="15417"/>
                </a:cubicBezTo>
                <a:close/>
                <a:moveTo>
                  <a:pt x="11125" y="15417"/>
                </a:moveTo>
                <a:cubicBezTo>
                  <a:pt x="11125" y="15417"/>
                  <a:pt x="11121" y="15421"/>
                  <a:pt x="11125" y="15417"/>
                </a:cubicBezTo>
                <a:lnTo>
                  <a:pt x="11125" y="15417"/>
                </a:lnTo>
                <a:cubicBezTo>
                  <a:pt x="11125" y="15417"/>
                  <a:pt x="11125" y="15417"/>
                  <a:pt x="11125" y="15417"/>
                </a:cubicBezTo>
                <a:close/>
                <a:moveTo>
                  <a:pt x="11865" y="15417"/>
                </a:moveTo>
                <a:cubicBezTo>
                  <a:pt x="11865" y="15417"/>
                  <a:pt x="11869" y="15421"/>
                  <a:pt x="11869" y="15421"/>
                </a:cubicBezTo>
                <a:lnTo>
                  <a:pt x="11865" y="15417"/>
                </a:lnTo>
                <a:cubicBezTo>
                  <a:pt x="11865" y="15417"/>
                  <a:pt x="11865" y="15417"/>
                  <a:pt x="11865" y="15417"/>
                </a:cubicBezTo>
                <a:close/>
                <a:moveTo>
                  <a:pt x="12071" y="15417"/>
                </a:moveTo>
                <a:cubicBezTo>
                  <a:pt x="12071" y="15417"/>
                  <a:pt x="12075" y="15421"/>
                  <a:pt x="12075" y="15421"/>
                </a:cubicBezTo>
                <a:lnTo>
                  <a:pt x="12071" y="15417"/>
                </a:lnTo>
                <a:cubicBezTo>
                  <a:pt x="12071" y="15417"/>
                  <a:pt x="12071" y="15417"/>
                  <a:pt x="12071" y="15417"/>
                </a:cubicBezTo>
                <a:close/>
                <a:moveTo>
                  <a:pt x="12811" y="15440"/>
                </a:moveTo>
                <a:lnTo>
                  <a:pt x="12811" y="15440"/>
                </a:lnTo>
                <a:lnTo>
                  <a:pt x="12811" y="15440"/>
                </a:lnTo>
                <a:lnTo>
                  <a:pt x="12811" y="15440"/>
                </a:lnTo>
                <a:close/>
                <a:moveTo>
                  <a:pt x="13288" y="15433"/>
                </a:moveTo>
                <a:lnTo>
                  <a:pt x="13284" y="15433"/>
                </a:lnTo>
                <a:lnTo>
                  <a:pt x="13288" y="15433"/>
                </a:lnTo>
                <a:lnTo>
                  <a:pt x="13288" y="15433"/>
                </a:lnTo>
                <a:close/>
                <a:moveTo>
                  <a:pt x="13636" y="15440"/>
                </a:moveTo>
                <a:cubicBezTo>
                  <a:pt x="13636" y="15430"/>
                  <a:pt x="13636" y="15424"/>
                  <a:pt x="13632" y="15414"/>
                </a:cubicBezTo>
                <a:cubicBezTo>
                  <a:pt x="13632" y="15414"/>
                  <a:pt x="13632" y="15411"/>
                  <a:pt x="13632" y="15411"/>
                </a:cubicBezTo>
                <a:cubicBezTo>
                  <a:pt x="13632" y="15421"/>
                  <a:pt x="13632" y="15430"/>
                  <a:pt x="13636" y="15440"/>
                </a:cubicBezTo>
                <a:cubicBezTo>
                  <a:pt x="13636" y="15440"/>
                  <a:pt x="13636" y="15440"/>
                  <a:pt x="13636" y="15440"/>
                </a:cubicBezTo>
                <a:close/>
                <a:moveTo>
                  <a:pt x="13727" y="15417"/>
                </a:moveTo>
                <a:cubicBezTo>
                  <a:pt x="13727" y="15417"/>
                  <a:pt x="13722" y="15414"/>
                  <a:pt x="13727" y="15417"/>
                </a:cubicBezTo>
                <a:cubicBezTo>
                  <a:pt x="13722" y="15414"/>
                  <a:pt x="13722" y="15417"/>
                  <a:pt x="13727" y="15417"/>
                </a:cubicBezTo>
                <a:close/>
                <a:moveTo>
                  <a:pt x="13843" y="15417"/>
                </a:moveTo>
                <a:cubicBezTo>
                  <a:pt x="13843" y="15417"/>
                  <a:pt x="13843" y="15417"/>
                  <a:pt x="13843" y="15417"/>
                </a:cubicBezTo>
                <a:cubicBezTo>
                  <a:pt x="13843" y="15417"/>
                  <a:pt x="13843" y="15417"/>
                  <a:pt x="13843" y="15417"/>
                </a:cubicBezTo>
                <a:close/>
                <a:moveTo>
                  <a:pt x="10003" y="15462"/>
                </a:moveTo>
                <a:lnTo>
                  <a:pt x="10003" y="15462"/>
                </a:lnTo>
                <a:cubicBezTo>
                  <a:pt x="10007" y="15459"/>
                  <a:pt x="9998" y="15462"/>
                  <a:pt x="10003" y="15462"/>
                </a:cubicBezTo>
                <a:cubicBezTo>
                  <a:pt x="9998" y="15462"/>
                  <a:pt x="10003" y="15462"/>
                  <a:pt x="10003" y="15462"/>
                </a:cubicBezTo>
                <a:close/>
                <a:moveTo>
                  <a:pt x="10445" y="15462"/>
                </a:moveTo>
                <a:cubicBezTo>
                  <a:pt x="10445" y="15462"/>
                  <a:pt x="10441" y="15459"/>
                  <a:pt x="10441" y="15459"/>
                </a:cubicBezTo>
                <a:lnTo>
                  <a:pt x="10445" y="15462"/>
                </a:lnTo>
                <a:cubicBezTo>
                  <a:pt x="10445" y="15462"/>
                  <a:pt x="10445" y="15462"/>
                  <a:pt x="10445" y="15462"/>
                </a:cubicBezTo>
                <a:close/>
                <a:moveTo>
                  <a:pt x="10497" y="15459"/>
                </a:moveTo>
                <a:cubicBezTo>
                  <a:pt x="10510" y="15459"/>
                  <a:pt x="10527" y="15459"/>
                  <a:pt x="10540" y="15459"/>
                </a:cubicBezTo>
                <a:cubicBezTo>
                  <a:pt x="10540" y="15459"/>
                  <a:pt x="10536" y="15459"/>
                  <a:pt x="10536" y="15459"/>
                </a:cubicBezTo>
                <a:cubicBezTo>
                  <a:pt x="10527" y="15459"/>
                  <a:pt x="10514" y="15459"/>
                  <a:pt x="10497" y="15459"/>
                </a:cubicBezTo>
                <a:cubicBezTo>
                  <a:pt x="10501" y="15459"/>
                  <a:pt x="10497" y="15459"/>
                  <a:pt x="10497" y="15459"/>
                </a:cubicBezTo>
                <a:close/>
                <a:moveTo>
                  <a:pt x="11065" y="15462"/>
                </a:moveTo>
                <a:lnTo>
                  <a:pt x="11065" y="15462"/>
                </a:lnTo>
                <a:lnTo>
                  <a:pt x="11065" y="15462"/>
                </a:lnTo>
                <a:close/>
                <a:moveTo>
                  <a:pt x="11508" y="15462"/>
                </a:moveTo>
                <a:lnTo>
                  <a:pt x="11512" y="15459"/>
                </a:lnTo>
                <a:cubicBezTo>
                  <a:pt x="11512" y="15459"/>
                  <a:pt x="11508" y="15462"/>
                  <a:pt x="11508" y="15462"/>
                </a:cubicBezTo>
                <a:cubicBezTo>
                  <a:pt x="11508" y="15462"/>
                  <a:pt x="11508" y="15462"/>
                  <a:pt x="11508" y="15462"/>
                </a:cubicBezTo>
                <a:close/>
                <a:moveTo>
                  <a:pt x="12041" y="15462"/>
                </a:moveTo>
                <a:lnTo>
                  <a:pt x="12041" y="15462"/>
                </a:lnTo>
                <a:lnTo>
                  <a:pt x="12041" y="15462"/>
                </a:lnTo>
                <a:lnTo>
                  <a:pt x="12041" y="15462"/>
                </a:lnTo>
                <a:close/>
                <a:moveTo>
                  <a:pt x="12811" y="15440"/>
                </a:moveTo>
                <a:lnTo>
                  <a:pt x="12806" y="15443"/>
                </a:lnTo>
                <a:cubicBezTo>
                  <a:pt x="12806" y="15443"/>
                  <a:pt x="12811" y="15440"/>
                  <a:pt x="12811" y="15440"/>
                </a:cubicBezTo>
                <a:cubicBezTo>
                  <a:pt x="12811" y="15440"/>
                  <a:pt x="12811" y="15440"/>
                  <a:pt x="12811" y="15440"/>
                </a:cubicBezTo>
                <a:close/>
                <a:moveTo>
                  <a:pt x="13288" y="15437"/>
                </a:moveTo>
                <a:cubicBezTo>
                  <a:pt x="13284" y="15443"/>
                  <a:pt x="13279" y="15446"/>
                  <a:pt x="13279" y="15453"/>
                </a:cubicBezTo>
                <a:cubicBezTo>
                  <a:pt x="13279" y="15456"/>
                  <a:pt x="13284" y="15459"/>
                  <a:pt x="13284" y="15462"/>
                </a:cubicBezTo>
                <a:lnTo>
                  <a:pt x="13284" y="15462"/>
                </a:lnTo>
                <a:cubicBezTo>
                  <a:pt x="13284" y="15453"/>
                  <a:pt x="13284" y="15443"/>
                  <a:pt x="13288" y="15437"/>
                </a:cubicBezTo>
                <a:cubicBezTo>
                  <a:pt x="13288" y="15433"/>
                  <a:pt x="13288" y="15437"/>
                  <a:pt x="13288" y="15437"/>
                </a:cubicBezTo>
                <a:close/>
                <a:moveTo>
                  <a:pt x="13636" y="15440"/>
                </a:moveTo>
                <a:lnTo>
                  <a:pt x="13636" y="15440"/>
                </a:lnTo>
                <a:cubicBezTo>
                  <a:pt x="13641" y="15443"/>
                  <a:pt x="13636" y="15440"/>
                  <a:pt x="13636" y="15440"/>
                </a:cubicBezTo>
                <a:cubicBezTo>
                  <a:pt x="13636" y="15440"/>
                  <a:pt x="13636" y="15440"/>
                  <a:pt x="13636" y="15440"/>
                </a:cubicBezTo>
                <a:close/>
                <a:moveTo>
                  <a:pt x="8085" y="15482"/>
                </a:moveTo>
                <a:cubicBezTo>
                  <a:pt x="8085" y="15475"/>
                  <a:pt x="8085" y="15469"/>
                  <a:pt x="8085" y="15462"/>
                </a:cubicBezTo>
                <a:cubicBezTo>
                  <a:pt x="8085" y="15462"/>
                  <a:pt x="8085" y="15462"/>
                  <a:pt x="8085" y="15462"/>
                </a:cubicBezTo>
                <a:cubicBezTo>
                  <a:pt x="8080" y="15469"/>
                  <a:pt x="8080" y="15475"/>
                  <a:pt x="8085" y="15482"/>
                </a:cubicBezTo>
                <a:lnTo>
                  <a:pt x="8085" y="15482"/>
                </a:lnTo>
                <a:close/>
                <a:moveTo>
                  <a:pt x="8261" y="15462"/>
                </a:moveTo>
                <a:cubicBezTo>
                  <a:pt x="8261" y="15462"/>
                  <a:pt x="8257" y="15466"/>
                  <a:pt x="8257" y="15466"/>
                </a:cubicBezTo>
                <a:lnTo>
                  <a:pt x="8261" y="15462"/>
                </a:lnTo>
                <a:cubicBezTo>
                  <a:pt x="8261" y="15462"/>
                  <a:pt x="8261" y="15462"/>
                  <a:pt x="8261" y="15462"/>
                </a:cubicBezTo>
                <a:close/>
                <a:moveTo>
                  <a:pt x="19132" y="5012"/>
                </a:moveTo>
                <a:lnTo>
                  <a:pt x="19132" y="5012"/>
                </a:lnTo>
                <a:cubicBezTo>
                  <a:pt x="19128" y="5012"/>
                  <a:pt x="19132" y="5012"/>
                  <a:pt x="19132" y="5012"/>
                </a:cubicBezTo>
                <a:cubicBezTo>
                  <a:pt x="19132" y="5012"/>
                  <a:pt x="19132" y="5012"/>
                  <a:pt x="19132" y="5012"/>
                </a:cubicBezTo>
                <a:close/>
                <a:moveTo>
                  <a:pt x="10123" y="15459"/>
                </a:moveTo>
                <a:cubicBezTo>
                  <a:pt x="10123" y="15466"/>
                  <a:pt x="10119" y="15475"/>
                  <a:pt x="10119" y="15482"/>
                </a:cubicBezTo>
                <a:cubicBezTo>
                  <a:pt x="10119" y="15482"/>
                  <a:pt x="10119" y="15482"/>
                  <a:pt x="10119" y="15482"/>
                </a:cubicBezTo>
                <a:cubicBezTo>
                  <a:pt x="10123" y="15475"/>
                  <a:pt x="10123" y="15466"/>
                  <a:pt x="10123" y="15459"/>
                </a:cubicBezTo>
                <a:cubicBezTo>
                  <a:pt x="10127" y="15456"/>
                  <a:pt x="10123" y="15459"/>
                  <a:pt x="10123" y="15459"/>
                </a:cubicBezTo>
                <a:close/>
                <a:moveTo>
                  <a:pt x="11065" y="15462"/>
                </a:moveTo>
                <a:lnTo>
                  <a:pt x="11069" y="15466"/>
                </a:lnTo>
                <a:cubicBezTo>
                  <a:pt x="11069" y="15466"/>
                  <a:pt x="11065" y="15462"/>
                  <a:pt x="11065" y="15462"/>
                </a:cubicBezTo>
                <a:cubicBezTo>
                  <a:pt x="11065" y="15462"/>
                  <a:pt x="11065" y="15462"/>
                  <a:pt x="11065" y="15462"/>
                </a:cubicBezTo>
                <a:close/>
                <a:moveTo>
                  <a:pt x="11155" y="15459"/>
                </a:moveTo>
                <a:lnTo>
                  <a:pt x="11151" y="15462"/>
                </a:lnTo>
                <a:cubicBezTo>
                  <a:pt x="11151" y="15462"/>
                  <a:pt x="11155" y="15462"/>
                  <a:pt x="11155" y="15459"/>
                </a:cubicBezTo>
                <a:cubicBezTo>
                  <a:pt x="11155" y="15462"/>
                  <a:pt x="11155" y="15459"/>
                  <a:pt x="11155" y="15459"/>
                </a:cubicBezTo>
                <a:close/>
                <a:moveTo>
                  <a:pt x="11925" y="15482"/>
                </a:moveTo>
                <a:lnTo>
                  <a:pt x="11920" y="15478"/>
                </a:lnTo>
                <a:lnTo>
                  <a:pt x="11925" y="15482"/>
                </a:lnTo>
                <a:lnTo>
                  <a:pt x="11925" y="15482"/>
                </a:lnTo>
                <a:close/>
                <a:moveTo>
                  <a:pt x="12041" y="15462"/>
                </a:moveTo>
                <a:cubicBezTo>
                  <a:pt x="12041" y="15462"/>
                  <a:pt x="12045" y="15466"/>
                  <a:pt x="12041" y="15462"/>
                </a:cubicBezTo>
                <a:lnTo>
                  <a:pt x="12041" y="15462"/>
                </a:lnTo>
                <a:cubicBezTo>
                  <a:pt x="12041" y="15462"/>
                  <a:pt x="12041" y="15462"/>
                  <a:pt x="12041" y="15462"/>
                </a:cubicBezTo>
                <a:close/>
                <a:moveTo>
                  <a:pt x="13279" y="15462"/>
                </a:moveTo>
                <a:cubicBezTo>
                  <a:pt x="13279" y="15462"/>
                  <a:pt x="13275" y="15466"/>
                  <a:pt x="13279" y="15462"/>
                </a:cubicBezTo>
                <a:lnTo>
                  <a:pt x="13279" y="15462"/>
                </a:lnTo>
                <a:cubicBezTo>
                  <a:pt x="13279" y="15462"/>
                  <a:pt x="13279" y="15462"/>
                  <a:pt x="13279" y="15462"/>
                </a:cubicBezTo>
                <a:close/>
                <a:moveTo>
                  <a:pt x="13843" y="15485"/>
                </a:moveTo>
                <a:cubicBezTo>
                  <a:pt x="13851" y="15485"/>
                  <a:pt x="13864" y="15485"/>
                  <a:pt x="13873" y="15485"/>
                </a:cubicBezTo>
                <a:cubicBezTo>
                  <a:pt x="13873" y="15485"/>
                  <a:pt x="13873" y="15485"/>
                  <a:pt x="13873" y="15485"/>
                </a:cubicBezTo>
                <a:cubicBezTo>
                  <a:pt x="13864" y="15478"/>
                  <a:pt x="13860" y="15475"/>
                  <a:pt x="13851" y="15469"/>
                </a:cubicBezTo>
                <a:cubicBezTo>
                  <a:pt x="13851" y="15475"/>
                  <a:pt x="13847" y="15478"/>
                  <a:pt x="13843" y="15485"/>
                </a:cubicBezTo>
                <a:lnTo>
                  <a:pt x="13843" y="15485"/>
                </a:lnTo>
                <a:close/>
                <a:moveTo>
                  <a:pt x="7938" y="15507"/>
                </a:moveTo>
                <a:cubicBezTo>
                  <a:pt x="7947" y="15507"/>
                  <a:pt x="7960" y="15507"/>
                  <a:pt x="7969" y="15507"/>
                </a:cubicBezTo>
                <a:cubicBezTo>
                  <a:pt x="7969" y="15507"/>
                  <a:pt x="7969" y="15504"/>
                  <a:pt x="7969" y="15504"/>
                </a:cubicBezTo>
                <a:cubicBezTo>
                  <a:pt x="7956" y="15504"/>
                  <a:pt x="7947" y="15504"/>
                  <a:pt x="7938" y="15507"/>
                </a:cubicBezTo>
                <a:cubicBezTo>
                  <a:pt x="7934" y="15504"/>
                  <a:pt x="7938" y="15507"/>
                  <a:pt x="7938" y="15507"/>
                </a:cubicBezTo>
                <a:close/>
                <a:moveTo>
                  <a:pt x="8080" y="15504"/>
                </a:moveTo>
                <a:cubicBezTo>
                  <a:pt x="8093" y="15504"/>
                  <a:pt x="8102" y="15504"/>
                  <a:pt x="8115" y="15504"/>
                </a:cubicBezTo>
                <a:cubicBezTo>
                  <a:pt x="8115" y="15504"/>
                  <a:pt x="8110" y="15507"/>
                  <a:pt x="8110" y="15507"/>
                </a:cubicBezTo>
                <a:cubicBezTo>
                  <a:pt x="8102" y="15501"/>
                  <a:pt x="8089" y="15491"/>
                  <a:pt x="8080" y="15485"/>
                </a:cubicBezTo>
                <a:cubicBezTo>
                  <a:pt x="8080" y="15485"/>
                  <a:pt x="8080" y="15485"/>
                  <a:pt x="8080" y="15485"/>
                </a:cubicBezTo>
                <a:cubicBezTo>
                  <a:pt x="8085" y="15491"/>
                  <a:pt x="8085" y="15498"/>
                  <a:pt x="8080" y="15504"/>
                </a:cubicBezTo>
                <a:cubicBezTo>
                  <a:pt x="8085" y="15507"/>
                  <a:pt x="8080" y="15504"/>
                  <a:pt x="8080" y="15504"/>
                </a:cubicBezTo>
                <a:close/>
                <a:moveTo>
                  <a:pt x="8291" y="15507"/>
                </a:moveTo>
                <a:cubicBezTo>
                  <a:pt x="8300" y="15507"/>
                  <a:pt x="8308" y="15507"/>
                  <a:pt x="8321" y="15507"/>
                </a:cubicBezTo>
                <a:lnTo>
                  <a:pt x="8321" y="15507"/>
                </a:lnTo>
                <a:cubicBezTo>
                  <a:pt x="8308" y="15504"/>
                  <a:pt x="8300" y="15504"/>
                  <a:pt x="8291" y="15507"/>
                </a:cubicBezTo>
                <a:lnTo>
                  <a:pt x="8291" y="15507"/>
                </a:lnTo>
                <a:close/>
                <a:moveTo>
                  <a:pt x="8420" y="15498"/>
                </a:moveTo>
                <a:lnTo>
                  <a:pt x="8429" y="15498"/>
                </a:lnTo>
                <a:lnTo>
                  <a:pt x="8424" y="15491"/>
                </a:lnTo>
                <a:lnTo>
                  <a:pt x="8420" y="15498"/>
                </a:lnTo>
                <a:close/>
                <a:moveTo>
                  <a:pt x="8760" y="15507"/>
                </a:moveTo>
                <a:cubicBezTo>
                  <a:pt x="8755" y="15504"/>
                  <a:pt x="8747" y="15501"/>
                  <a:pt x="8743" y="15501"/>
                </a:cubicBezTo>
                <a:cubicBezTo>
                  <a:pt x="8747" y="15501"/>
                  <a:pt x="8755" y="15504"/>
                  <a:pt x="8760" y="15507"/>
                </a:cubicBezTo>
                <a:cubicBezTo>
                  <a:pt x="8760" y="15507"/>
                  <a:pt x="8760" y="15507"/>
                  <a:pt x="8760" y="15507"/>
                </a:cubicBezTo>
                <a:close/>
                <a:moveTo>
                  <a:pt x="10058" y="15507"/>
                </a:moveTo>
                <a:cubicBezTo>
                  <a:pt x="10046" y="15507"/>
                  <a:pt x="10037" y="15504"/>
                  <a:pt x="10024" y="15504"/>
                </a:cubicBezTo>
                <a:cubicBezTo>
                  <a:pt x="10024" y="15504"/>
                  <a:pt x="10024" y="15504"/>
                  <a:pt x="10024" y="15504"/>
                </a:cubicBezTo>
                <a:cubicBezTo>
                  <a:pt x="10037" y="15504"/>
                  <a:pt x="10050" y="15507"/>
                  <a:pt x="10058" y="15507"/>
                </a:cubicBezTo>
                <a:cubicBezTo>
                  <a:pt x="10058" y="15507"/>
                  <a:pt x="10058" y="15507"/>
                  <a:pt x="10058" y="15507"/>
                </a:cubicBezTo>
                <a:close/>
                <a:moveTo>
                  <a:pt x="10119" y="15482"/>
                </a:moveTo>
                <a:cubicBezTo>
                  <a:pt x="10110" y="15488"/>
                  <a:pt x="10097" y="15498"/>
                  <a:pt x="10089" y="15504"/>
                </a:cubicBezTo>
                <a:cubicBezTo>
                  <a:pt x="10089" y="15504"/>
                  <a:pt x="10093" y="15507"/>
                  <a:pt x="10093" y="15507"/>
                </a:cubicBezTo>
                <a:cubicBezTo>
                  <a:pt x="10101" y="15498"/>
                  <a:pt x="10114" y="15491"/>
                  <a:pt x="10119" y="15482"/>
                </a:cubicBezTo>
                <a:cubicBezTo>
                  <a:pt x="10123" y="15482"/>
                  <a:pt x="10119" y="15482"/>
                  <a:pt x="10119" y="15482"/>
                </a:cubicBezTo>
                <a:close/>
                <a:moveTo>
                  <a:pt x="10329" y="15507"/>
                </a:moveTo>
                <a:cubicBezTo>
                  <a:pt x="10329" y="15507"/>
                  <a:pt x="10329" y="15510"/>
                  <a:pt x="10329" y="15507"/>
                </a:cubicBezTo>
                <a:cubicBezTo>
                  <a:pt x="10329" y="15510"/>
                  <a:pt x="10329" y="15507"/>
                  <a:pt x="10329" y="15507"/>
                </a:cubicBezTo>
                <a:close/>
                <a:moveTo>
                  <a:pt x="10768" y="15510"/>
                </a:moveTo>
                <a:lnTo>
                  <a:pt x="10768" y="15510"/>
                </a:lnTo>
                <a:cubicBezTo>
                  <a:pt x="10764" y="15507"/>
                  <a:pt x="10764" y="15510"/>
                  <a:pt x="10768" y="15510"/>
                </a:cubicBezTo>
                <a:cubicBezTo>
                  <a:pt x="10764" y="15510"/>
                  <a:pt x="10768" y="15510"/>
                  <a:pt x="10768" y="15510"/>
                </a:cubicBezTo>
                <a:close/>
                <a:moveTo>
                  <a:pt x="10807" y="15510"/>
                </a:moveTo>
                <a:lnTo>
                  <a:pt x="10807" y="15507"/>
                </a:lnTo>
                <a:lnTo>
                  <a:pt x="10807" y="15510"/>
                </a:lnTo>
                <a:lnTo>
                  <a:pt x="10807" y="15510"/>
                </a:lnTo>
                <a:close/>
                <a:moveTo>
                  <a:pt x="10918" y="15504"/>
                </a:moveTo>
                <a:cubicBezTo>
                  <a:pt x="10918" y="15504"/>
                  <a:pt x="10914" y="15501"/>
                  <a:pt x="10914" y="15501"/>
                </a:cubicBezTo>
                <a:lnTo>
                  <a:pt x="10918" y="15504"/>
                </a:lnTo>
                <a:cubicBezTo>
                  <a:pt x="10918" y="15507"/>
                  <a:pt x="10918" y="15504"/>
                  <a:pt x="10918" y="15504"/>
                </a:cubicBezTo>
                <a:close/>
                <a:moveTo>
                  <a:pt x="11035" y="15507"/>
                </a:moveTo>
                <a:lnTo>
                  <a:pt x="11035" y="15507"/>
                </a:lnTo>
                <a:lnTo>
                  <a:pt x="11035" y="15507"/>
                </a:lnTo>
                <a:close/>
                <a:moveTo>
                  <a:pt x="11920" y="15482"/>
                </a:moveTo>
                <a:cubicBezTo>
                  <a:pt x="11929" y="15491"/>
                  <a:pt x="11938" y="15501"/>
                  <a:pt x="11942" y="15510"/>
                </a:cubicBezTo>
                <a:lnTo>
                  <a:pt x="11942" y="15510"/>
                </a:lnTo>
                <a:cubicBezTo>
                  <a:pt x="11938" y="15501"/>
                  <a:pt x="11933" y="15491"/>
                  <a:pt x="11920" y="15482"/>
                </a:cubicBezTo>
                <a:cubicBezTo>
                  <a:pt x="11925" y="15482"/>
                  <a:pt x="11920" y="15482"/>
                  <a:pt x="11920" y="15482"/>
                </a:cubicBezTo>
                <a:close/>
                <a:moveTo>
                  <a:pt x="11989" y="15510"/>
                </a:moveTo>
                <a:lnTo>
                  <a:pt x="11994" y="15504"/>
                </a:lnTo>
                <a:cubicBezTo>
                  <a:pt x="11994" y="15504"/>
                  <a:pt x="11985" y="15510"/>
                  <a:pt x="11989" y="15510"/>
                </a:cubicBezTo>
                <a:cubicBezTo>
                  <a:pt x="11985" y="15510"/>
                  <a:pt x="11989" y="15510"/>
                  <a:pt x="11989" y="15510"/>
                </a:cubicBezTo>
                <a:close/>
                <a:moveTo>
                  <a:pt x="12393" y="15507"/>
                </a:moveTo>
                <a:lnTo>
                  <a:pt x="12393" y="15507"/>
                </a:lnTo>
                <a:lnTo>
                  <a:pt x="12393" y="15507"/>
                </a:lnTo>
                <a:close/>
                <a:moveTo>
                  <a:pt x="13370" y="15504"/>
                </a:moveTo>
                <a:lnTo>
                  <a:pt x="13365" y="15501"/>
                </a:lnTo>
                <a:cubicBezTo>
                  <a:pt x="13365" y="15501"/>
                  <a:pt x="13370" y="15507"/>
                  <a:pt x="13370" y="15504"/>
                </a:cubicBezTo>
                <a:cubicBezTo>
                  <a:pt x="13370" y="15507"/>
                  <a:pt x="13370" y="15504"/>
                  <a:pt x="13370" y="15504"/>
                </a:cubicBezTo>
                <a:close/>
                <a:moveTo>
                  <a:pt x="13490" y="15507"/>
                </a:moveTo>
                <a:lnTo>
                  <a:pt x="13486" y="15504"/>
                </a:lnTo>
                <a:lnTo>
                  <a:pt x="13490" y="15507"/>
                </a:lnTo>
                <a:lnTo>
                  <a:pt x="13490" y="15507"/>
                </a:lnTo>
                <a:close/>
                <a:moveTo>
                  <a:pt x="13727" y="15507"/>
                </a:moveTo>
                <a:cubicBezTo>
                  <a:pt x="13727" y="15507"/>
                  <a:pt x="13722" y="15507"/>
                  <a:pt x="13727" y="15507"/>
                </a:cubicBezTo>
                <a:cubicBezTo>
                  <a:pt x="13722" y="15507"/>
                  <a:pt x="13727" y="15507"/>
                  <a:pt x="13727" y="15507"/>
                </a:cubicBezTo>
                <a:close/>
                <a:moveTo>
                  <a:pt x="13873" y="15485"/>
                </a:moveTo>
                <a:cubicBezTo>
                  <a:pt x="13873" y="15491"/>
                  <a:pt x="13873" y="15501"/>
                  <a:pt x="13873" y="15507"/>
                </a:cubicBezTo>
                <a:lnTo>
                  <a:pt x="13868" y="15504"/>
                </a:lnTo>
                <a:cubicBezTo>
                  <a:pt x="13881" y="15504"/>
                  <a:pt x="13890" y="15504"/>
                  <a:pt x="13903" y="15504"/>
                </a:cubicBezTo>
                <a:cubicBezTo>
                  <a:pt x="13903" y="15504"/>
                  <a:pt x="13899" y="15507"/>
                  <a:pt x="13899" y="15507"/>
                </a:cubicBezTo>
                <a:cubicBezTo>
                  <a:pt x="13899" y="15498"/>
                  <a:pt x="13899" y="15491"/>
                  <a:pt x="13899" y="15482"/>
                </a:cubicBezTo>
                <a:cubicBezTo>
                  <a:pt x="13899" y="15482"/>
                  <a:pt x="13899" y="15482"/>
                  <a:pt x="13899" y="15482"/>
                </a:cubicBezTo>
                <a:cubicBezTo>
                  <a:pt x="13894" y="15485"/>
                  <a:pt x="13881" y="15485"/>
                  <a:pt x="13873" y="15485"/>
                </a:cubicBezTo>
                <a:cubicBezTo>
                  <a:pt x="13873" y="15485"/>
                  <a:pt x="13873" y="15485"/>
                  <a:pt x="13873" y="15485"/>
                </a:cubicBezTo>
                <a:close/>
                <a:moveTo>
                  <a:pt x="7934" y="15504"/>
                </a:moveTo>
                <a:lnTo>
                  <a:pt x="7930" y="15507"/>
                </a:lnTo>
                <a:cubicBezTo>
                  <a:pt x="7930" y="15510"/>
                  <a:pt x="7938" y="15507"/>
                  <a:pt x="7934" y="15504"/>
                </a:cubicBezTo>
                <a:cubicBezTo>
                  <a:pt x="7938" y="15507"/>
                  <a:pt x="7934" y="15504"/>
                  <a:pt x="7934" y="15504"/>
                </a:cubicBezTo>
                <a:close/>
                <a:moveTo>
                  <a:pt x="8317" y="15507"/>
                </a:moveTo>
                <a:cubicBezTo>
                  <a:pt x="8317" y="15514"/>
                  <a:pt x="8317" y="15523"/>
                  <a:pt x="8317" y="15530"/>
                </a:cubicBezTo>
                <a:cubicBezTo>
                  <a:pt x="8317" y="15530"/>
                  <a:pt x="8317" y="15530"/>
                  <a:pt x="8317" y="15530"/>
                </a:cubicBezTo>
                <a:cubicBezTo>
                  <a:pt x="8321" y="15520"/>
                  <a:pt x="8321" y="15514"/>
                  <a:pt x="8317" y="15507"/>
                </a:cubicBezTo>
                <a:cubicBezTo>
                  <a:pt x="8321" y="15504"/>
                  <a:pt x="8317" y="15507"/>
                  <a:pt x="8317" y="15507"/>
                </a:cubicBezTo>
                <a:close/>
                <a:moveTo>
                  <a:pt x="8760" y="15507"/>
                </a:moveTo>
                <a:cubicBezTo>
                  <a:pt x="8768" y="15514"/>
                  <a:pt x="8781" y="15523"/>
                  <a:pt x="8790" y="15530"/>
                </a:cubicBezTo>
                <a:cubicBezTo>
                  <a:pt x="8790" y="15530"/>
                  <a:pt x="8786" y="15530"/>
                  <a:pt x="8786" y="15530"/>
                </a:cubicBezTo>
                <a:cubicBezTo>
                  <a:pt x="8786" y="15523"/>
                  <a:pt x="8786" y="15514"/>
                  <a:pt x="8786" y="15507"/>
                </a:cubicBezTo>
                <a:cubicBezTo>
                  <a:pt x="8786" y="15507"/>
                  <a:pt x="8790" y="15507"/>
                  <a:pt x="8790" y="15507"/>
                </a:cubicBezTo>
                <a:cubicBezTo>
                  <a:pt x="8781" y="15507"/>
                  <a:pt x="8773" y="15507"/>
                  <a:pt x="8760" y="15507"/>
                </a:cubicBezTo>
                <a:cubicBezTo>
                  <a:pt x="8760" y="15507"/>
                  <a:pt x="8760" y="15507"/>
                  <a:pt x="8760" y="15507"/>
                </a:cubicBezTo>
                <a:close/>
                <a:moveTo>
                  <a:pt x="1763" y="5012"/>
                </a:moveTo>
                <a:cubicBezTo>
                  <a:pt x="1759" y="5012"/>
                  <a:pt x="1755" y="5009"/>
                  <a:pt x="1750" y="5009"/>
                </a:cubicBezTo>
                <a:cubicBezTo>
                  <a:pt x="1755" y="5012"/>
                  <a:pt x="1759" y="5012"/>
                  <a:pt x="1763" y="5012"/>
                </a:cubicBezTo>
                <a:cubicBezTo>
                  <a:pt x="1763" y="5015"/>
                  <a:pt x="1763" y="5012"/>
                  <a:pt x="1763" y="5012"/>
                </a:cubicBezTo>
                <a:close/>
                <a:moveTo>
                  <a:pt x="9852" y="15530"/>
                </a:moveTo>
                <a:cubicBezTo>
                  <a:pt x="9852" y="15523"/>
                  <a:pt x="9852" y="15514"/>
                  <a:pt x="9852" y="15507"/>
                </a:cubicBezTo>
                <a:cubicBezTo>
                  <a:pt x="9852" y="15507"/>
                  <a:pt x="9856" y="15510"/>
                  <a:pt x="9856" y="15510"/>
                </a:cubicBezTo>
                <a:cubicBezTo>
                  <a:pt x="9843" y="15510"/>
                  <a:pt x="9835" y="15510"/>
                  <a:pt x="9822" y="15510"/>
                </a:cubicBezTo>
                <a:cubicBezTo>
                  <a:pt x="9822" y="15510"/>
                  <a:pt x="9826" y="15507"/>
                  <a:pt x="9826" y="15507"/>
                </a:cubicBezTo>
                <a:cubicBezTo>
                  <a:pt x="9826" y="15517"/>
                  <a:pt x="9826" y="15523"/>
                  <a:pt x="9826" y="15533"/>
                </a:cubicBezTo>
                <a:cubicBezTo>
                  <a:pt x="9826" y="15533"/>
                  <a:pt x="9822" y="15530"/>
                  <a:pt x="9826" y="15530"/>
                </a:cubicBezTo>
                <a:cubicBezTo>
                  <a:pt x="9835" y="15526"/>
                  <a:pt x="9848" y="15526"/>
                  <a:pt x="9852" y="15530"/>
                </a:cubicBezTo>
                <a:lnTo>
                  <a:pt x="9852" y="15530"/>
                </a:lnTo>
                <a:close/>
                <a:moveTo>
                  <a:pt x="10089" y="15530"/>
                </a:moveTo>
                <a:cubicBezTo>
                  <a:pt x="10089" y="15523"/>
                  <a:pt x="10089" y="15514"/>
                  <a:pt x="10089" y="15507"/>
                </a:cubicBezTo>
                <a:cubicBezTo>
                  <a:pt x="10089" y="15507"/>
                  <a:pt x="10093" y="15510"/>
                  <a:pt x="10093" y="15510"/>
                </a:cubicBezTo>
                <a:cubicBezTo>
                  <a:pt x="10080" y="15510"/>
                  <a:pt x="10071" y="15510"/>
                  <a:pt x="10058" y="15514"/>
                </a:cubicBezTo>
                <a:cubicBezTo>
                  <a:pt x="10058" y="15514"/>
                  <a:pt x="10058" y="15510"/>
                  <a:pt x="10063" y="15510"/>
                </a:cubicBezTo>
                <a:cubicBezTo>
                  <a:pt x="10071" y="15514"/>
                  <a:pt x="10080" y="15520"/>
                  <a:pt x="10089" y="15530"/>
                </a:cubicBezTo>
                <a:lnTo>
                  <a:pt x="10089" y="15530"/>
                </a:lnTo>
                <a:close/>
                <a:moveTo>
                  <a:pt x="10179" y="15504"/>
                </a:moveTo>
                <a:cubicBezTo>
                  <a:pt x="10179" y="15504"/>
                  <a:pt x="10183" y="15504"/>
                  <a:pt x="10179" y="15504"/>
                </a:cubicBezTo>
                <a:cubicBezTo>
                  <a:pt x="10179" y="15504"/>
                  <a:pt x="10179" y="15504"/>
                  <a:pt x="10179" y="15504"/>
                </a:cubicBezTo>
                <a:close/>
                <a:moveTo>
                  <a:pt x="10531" y="15504"/>
                </a:moveTo>
                <a:cubicBezTo>
                  <a:pt x="10531" y="15504"/>
                  <a:pt x="10531" y="15507"/>
                  <a:pt x="10531" y="15504"/>
                </a:cubicBezTo>
                <a:lnTo>
                  <a:pt x="10531" y="15504"/>
                </a:lnTo>
                <a:cubicBezTo>
                  <a:pt x="10536" y="15504"/>
                  <a:pt x="10531" y="15504"/>
                  <a:pt x="10531" y="15504"/>
                </a:cubicBezTo>
                <a:close/>
                <a:moveTo>
                  <a:pt x="10807" y="15510"/>
                </a:moveTo>
                <a:cubicBezTo>
                  <a:pt x="10794" y="15510"/>
                  <a:pt x="10781" y="15510"/>
                  <a:pt x="10768" y="15510"/>
                </a:cubicBezTo>
                <a:cubicBezTo>
                  <a:pt x="10768" y="15510"/>
                  <a:pt x="10764" y="15510"/>
                  <a:pt x="10764" y="15510"/>
                </a:cubicBezTo>
                <a:cubicBezTo>
                  <a:pt x="10777" y="15510"/>
                  <a:pt x="10794" y="15510"/>
                  <a:pt x="10807" y="15510"/>
                </a:cubicBezTo>
                <a:cubicBezTo>
                  <a:pt x="10807" y="15510"/>
                  <a:pt x="10807" y="15510"/>
                  <a:pt x="10807" y="15510"/>
                </a:cubicBezTo>
                <a:close/>
                <a:moveTo>
                  <a:pt x="11035" y="15507"/>
                </a:moveTo>
                <a:lnTo>
                  <a:pt x="11039" y="15510"/>
                </a:lnTo>
                <a:cubicBezTo>
                  <a:pt x="11039" y="15507"/>
                  <a:pt x="11035" y="15507"/>
                  <a:pt x="11035" y="15507"/>
                </a:cubicBezTo>
                <a:cubicBezTo>
                  <a:pt x="11035" y="15507"/>
                  <a:pt x="11035" y="15507"/>
                  <a:pt x="11035" y="15507"/>
                </a:cubicBezTo>
                <a:close/>
                <a:moveTo>
                  <a:pt x="11946" y="15510"/>
                </a:moveTo>
                <a:cubicBezTo>
                  <a:pt x="11959" y="15510"/>
                  <a:pt x="11976" y="15510"/>
                  <a:pt x="11989" y="15510"/>
                </a:cubicBezTo>
                <a:cubicBezTo>
                  <a:pt x="11989" y="15510"/>
                  <a:pt x="11989" y="15510"/>
                  <a:pt x="11989" y="15510"/>
                </a:cubicBezTo>
                <a:cubicBezTo>
                  <a:pt x="11972" y="15510"/>
                  <a:pt x="11959" y="15510"/>
                  <a:pt x="11946" y="15510"/>
                </a:cubicBezTo>
                <a:cubicBezTo>
                  <a:pt x="11946" y="15510"/>
                  <a:pt x="11946" y="15510"/>
                  <a:pt x="11946" y="15510"/>
                </a:cubicBezTo>
                <a:close/>
                <a:moveTo>
                  <a:pt x="12101" y="15530"/>
                </a:moveTo>
                <a:lnTo>
                  <a:pt x="12097" y="15526"/>
                </a:lnTo>
                <a:lnTo>
                  <a:pt x="12101" y="15530"/>
                </a:lnTo>
                <a:lnTo>
                  <a:pt x="12101" y="15530"/>
                </a:lnTo>
                <a:close/>
                <a:moveTo>
                  <a:pt x="12393" y="15507"/>
                </a:moveTo>
                <a:cubicBezTo>
                  <a:pt x="12393" y="15507"/>
                  <a:pt x="12389" y="15510"/>
                  <a:pt x="12389" y="15510"/>
                </a:cubicBezTo>
                <a:lnTo>
                  <a:pt x="12393" y="15507"/>
                </a:lnTo>
                <a:cubicBezTo>
                  <a:pt x="12393" y="15507"/>
                  <a:pt x="12393" y="15507"/>
                  <a:pt x="12393" y="15507"/>
                </a:cubicBezTo>
                <a:close/>
                <a:moveTo>
                  <a:pt x="12600" y="15526"/>
                </a:moveTo>
                <a:lnTo>
                  <a:pt x="12604" y="15523"/>
                </a:lnTo>
                <a:lnTo>
                  <a:pt x="12600" y="15526"/>
                </a:lnTo>
                <a:lnTo>
                  <a:pt x="12600" y="15526"/>
                </a:lnTo>
                <a:close/>
                <a:moveTo>
                  <a:pt x="13400" y="15526"/>
                </a:moveTo>
                <a:cubicBezTo>
                  <a:pt x="13391" y="15520"/>
                  <a:pt x="13378" y="15510"/>
                  <a:pt x="13370" y="15504"/>
                </a:cubicBezTo>
                <a:cubicBezTo>
                  <a:pt x="13370" y="15504"/>
                  <a:pt x="13370" y="15504"/>
                  <a:pt x="13370" y="15504"/>
                </a:cubicBezTo>
                <a:cubicBezTo>
                  <a:pt x="13378" y="15514"/>
                  <a:pt x="13387" y="15520"/>
                  <a:pt x="13400" y="15526"/>
                </a:cubicBezTo>
                <a:lnTo>
                  <a:pt x="13400" y="15526"/>
                </a:lnTo>
                <a:close/>
                <a:moveTo>
                  <a:pt x="13490" y="15507"/>
                </a:moveTo>
                <a:cubicBezTo>
                  <a:pt x="13490" y="15507"/>
                  <a:pt x="13494" y="15507"/>
                  <a:pt x="13494" y="15507"/>
                </a:cubicBezTo>
                <a:lnTo>
                  <a:pt x="13490" y="15507"/>
                </a:lnTo>
                <a:cubicBezTo>
                  <a:pt x="13486" y="15507"/>
                  <a:pt x="13490" y="15507"/>
                  <a:pt x="13490" y="15507"/>
                </a:cubicBezTo>
                <a:close/>
                <a:moveTo>
                  <a:pt x="13843" y="15526"/>
                </a:moveTo>
                <a:cubicBezTo>
                  <a:pt x="13851" y="15526"/>
                  <a:pt x="13864" y="15526"/>
                  <a:pt x="13873" y="15526"/>
                </a:cubicBezTo>
                <a:cubicBezTo>
                  <a:pt x="13873" y="15526"/>
                  <a:pt x="13873" y="15530"/>
                  <a:pt x="13873" y="15530"/>
                </a:cubicBezTo>
                <a:cubicBezTo>
                  <a:pt x="13873" y="15520"/>
                  <a:pt x="13873" y="15514"/>
                  <a:pt x="13873" y="15504"/>
                </a:cubicBezTo>
                <a:lnTo>
                  <a:pt x="13877" y="15507"/>
                </a:lnTo>
                <a:cubicBezTo>
                  <a:pt x="13868" y="15507"/>
                  <a:pt x="13856" y="15507"/>
                  <a:pt x="13847" y="15507"/>
                </a:cubicBezTo>
                <a:cubicBezTo>
                  <a:pt x="13847" y="15507"/>
                  <a:pt x="13851" y="15504"/>
                  <a:pt x="13851" y="15504"/>
                </a:cubicBezTo>
                <a:cubicBezTo>
                  <a:pt x="13843" y="15514"/>
                  <a:pt x="13843" y="15520"/>
                  <a:pt x="13843" y="15526"/>
                </a:cubicBezTo>
                <a:cubicBezTo>
                  <a:pt x="13843" y="15530"/>
                  <a:pt x="13843" y="15526"/>
                  <a:pt x="13843" y="15526"/>
                </a:cubicBezTo>
                <a:close/>
                <a:moveTo>
                  <a:pt x="8437" y="15552"/>
                </a:moveTo>
                <a:cubicBezTo>
                  <a:pt x="8437" y="15552"/>
                  <a:pt x="8433" y="15549"/>
                  <a:pt x="8437" y="15552"/>
                </a:cubicBezTo>
                <a:cubicBezTo>
                  <a:pt x="8433" y="15549"/>
                  <a:pt x="8437" y="15552"/>
                  <a:pt x="8437" y="15552"/>
                </a:cubicBezTo>
                <a:close/>
                <a:moveTo>
                  <a:pt x="9852" y="15530"/>
                </a:moveTo>
                <a:cubicBezTo>
                  <a:pt x="9861" y="15533"/>
                  <a:pt x="9865" y="15533"/>
                  <a:pt x="9874" y="15536"/>
                </a:cubicBezTo>
                <a:cubicBezTo>
                  <a:pt x="9869" y="15533"/>
                  <a:pt x="9861" y="15530"/>
                  <a:pt x="9852" y="15530"/>
                </a:cubicBezTo>
                <a:cubicBezTo>
                  <a:pt x="9856" y="15526"/>
                  <a:pt x="9852" y="15530"/>
                  <a:pt x="9852" y="15530"/>
                </a:cubicBezTo>
                <a:close/>
                <a:moveTo>
                  <a:pt x="10093" y="15526"/>
                </a:moveTo>
                <a:cubicBezTo>
                  <a:pt x="10093" y="15526"/>
                  <a:pt x="10089" y="15530"/>
                  <a:pt x="10093" y="15526"/>
                </a:cubicBezTo>
                <a:cubicBezTo>
                  <a:pt x="10089" y="15530"/>
                  <a:pt x="10093" y="15526"/>
                  <a:pt x="10093" y="15526"/>
                </a:cubicBezTo>
                <a:close/>
                <a:moveTo>
                  <a:pt x="11392" y="15549"/>
                </a:moveTo>
                <a:lnTo>
                  <a:pt x="11392" y="15549"/>
                </a:lnTo>
                <a:lnTo>
                  <a:pt x="11392" y="15549"/>
                </a:lnTo>
                <a:close/>
                <a:moveTo>
                  <a:pt x="11804" y="15549"/>
                </a:moveTo>
                <a:lnTo>
                  <a:pt x="11809" y="15546"/>
                </a:lnTo>
                <a:lnTo>
                  <a:pt x="11804" y="15549"/>
                </a:lnTo>
                <a:lnTo>
                  <a:pt x="11804" y="15549"/>
                </a:lnTo>
                <a:close/>
                <a:moveTo>
                  <a:pt x="12101" y="15530"/>
                </a:moveTo>
                <a:cubicBezTo>
                  <a:pt x="12101" y="15530"/>
                  <a:pt x="12101" y="15530"/>
                  <a:pt x="12101" y="15530"/>
                </a:cubicBezTo>
                <a:lnTo>
                  <a:pt x="12101" y="15530"/>
                </a:lnTo>
                <a:cubicBezTo>
                  <a:pt x="12097" y="15530"/>
                  <a:pt x="12101" y="15530"/>
                  <a:pt x="12101" y="15530"/>
                </a:cubicBezTo>
                <a:close/>
                <a:moveTo>
                  <a:pt x="12604" y="15526"/>
                </a:moveTo>
                <a:lnTo>
                  <a:pt x="12600" y="15530"/>
                </a:lnTo>
                <a:cubicBezTo>
                  <a:pt x="12600" y="15530"/>
                  <a:pt x="12604" y="15526"/>
                  <a:pt x="12604" y="15526"/>
                </a:cubicBezTo>
                <a:cubicBezTo>
                  <a:pt x="12600" y="15526"/>
                  <a:pt x="12604" y="15526"/>
                  <a:pt x="12604" y="15526"/>
                </a:cubicBezTo>
                <a:close/>
                <a:moveTo>
                  <a:pt x="13400" y="15526"/>
                </a:moveTo>
                <a:lnTo>
                  <a:pt x="13400" y="15526"/>
                </a:lnTo>
                <a:cubicBezTo>
                  <a:pt x="13404" y="15530"/>
                  <a:pt x="13400" y="15526"/>
                  <a:pt x="13400" y="15526"/>
                </a:cubicBezTo>
                <a:cubicBezTo>
                  <a:pt x="13400" y="15526"/>
                  <a:pt x="13400" y="15526"/>
                  <a:pt x="13400" y="15526"/>
                </a:cubicBezTo>
                <a:close/>
                <a:moveTo>
                  <a:pt x="13843" y="15552"/>
                </a:moveTo>
                <a:cubicBezTo>
                  <a:pt x="13843" y="15546"/>
                  <a:pt x="13843" y="15536"/>
                  <a:pt x="13843" y="15530"/>
                </a:cubicBezTo>
                <a:cubicBezTo>
                  <a:pt x="13843" y="15530"/>
                  <a:pt x="13847" y="15530"/>
                  <a:pt x="13847" y="15530"/>
                </a:cubicBezTo>
                <a:cubicBezTo>
                  <a:pt x="13838" y="15536"/>
                  <a:pt x="13830" y="15546"/>
                  <a:pt x="13817" y="15552"/>
                </a:cubicBezTo>
                <a:lnTo>
                  <a:pt x="13817" y="15552"/>
                </a:lnTo>
                <a:cubicBezTo>
                  <a:pt x="13825" y="15549"/>
                  <a:pt x="13834" y="15549"/>
                  <a:pt x="13843" y="15552"/>
                </a:cubicBezTo>
                <a:lnTo>
                  <a:pt x="13843" y="15552"/>
                </a:lnTo>
                <a:close/>
                <a:moveTo>
                  <a:pt x="9353" y="15571"/>
                </a:moveTo>
                <a:cubicBezTo>
                  <a:pt x="9353" y="15565"/>
                  <a:pt x="9353" y="15555"/>
                  <a:pt x="9358" y="15549"/>
                </a:cubicBezTo>
                <a:cubicBezTo>
                  <a:pt x="9349" y="15549"/>
                  <a:pt x="9336" y="15549"/>
                  <a:pt x="9327" y="15549"/>
                </a:cubicBezTo>
                <a:cubicBezTo>
                  <a:pt x="9327" y="15555"/>
                  <a:pt x="9327" y="15565"/>
                  <a:pt x="9332" y="15571"/>
                </a:cubicBezTo>
                <a:cubicBezTo>
                  <a:pt x="9332" y="15571"/>
                  <a:pt x="9332" y="15571"/>
                  <a:pt x="9332" y="15571"/>
                </a:cubicBezTo>
                <a:cubicBezTo>
                  <a:pt x="9332" y="15571"/>
                  <a:pt x="9345" y="15571"/>
                  <a:pt x="9353" y="15571"/>
                </a:cubicBezTo>
                <a:cubicBezTo>
                  <a:pt x="9353" y="15571"/>
                  <a:pt x="9353" y="15571"/>
                  <a:pt x="9353" y="15571"/>
                </a:cubicBezTo>
                <a:close/>
                <a:moveTo>
                  <a:pt x="10003" y="15549"/>
                </a:moveTo>
                <a:lnTo>
                  <a:pt x="9994" y="15555"/>
                </a:lnTo>
                <a:cubicBezTo>
                  <a:pt x="9998" y="15555"/>
                  <a:pt x="10007" y="15552"/>
                  <a:pt x="10003" y="15549"/>
                </a:cubicBezTo>
                <a:cubicBezTo>
                  <a:pt x="10007" y="15552"/>
                  <a:pt x="10003" y="15549"/>
                  <a:pt x="10003" y="15549"/>
                </a:cubicBezTo>
                <a:close/>
                <a:moveTo>
                  <a:pt x="10299" y="15549"/>
                </a:moveTo>
                <a:lnTo>
                  <a:pt x="10295" y="15552"/>
                </a:lnTo>
                <a:cubicBezTo>
                  <a:pt x="10295" y="15552"/>
                  <a:pt x="10295" y="15549"/>
                  <a:pt x="10299" y="15549"/>
                </a:cubicBezTo>
                <a:cubicBezTo>
                  <a:pt x="10295" y="15549"/>
                  <a:pt x="10299" y="15549"/>
                  <a:pt x="10299" y="15549"/>
                </a:cubicBezTo>
                <a:close/>
                <a:moveTo>
                  <a:pt x="10949" y="15552"/>
                </a:moveTo>
                <a:cubicBezTo>
                  <a:pt x="10949" y="15552"/>
                  <a:pt x="10953" y="15555"/>
                  <a:pt x="10953" y="15555"/>
                </a:cubicBezTo>
                <a:lnTo>
                  <a:pt x="10949" y="15552"/>
                </a:lnTo>
                <a:cubicBezTo>
                  <a:pt x="10949" y="15549"/>
                  <a:pt x="10949" y="15552"/>
                  <a:pt x="10949" y="15552"/>
                </a:cubicBezTo>
                <a:close/>
                <a:moveTo>
                  <a:pt x="11392" y="15549"/>
                </a:moveTo>
                <a:lnTo>
                  <a:pt x="11387" y="15552"/>
                </a:lnTo>
                <a:cubicBezTo>
                  <a:pt x="11387" y="15552"/>
                  <a:pt x="11392" y="15549"/>
                  <a:pt x="11392" y="15549"/>
                </a:cubicBezTo>
                <a:cubicBezTo>
                  <a:pt x="11392" y="15549"/>
                  <a:pt x="11392" y="15549"/>
                  <a:pt x="11392" y="15549"/>
                </a:cubicBezTo>
                <a:close/>
                <a:moveTo>
                  <a:pt x="11804" y="15549"/>
                </a:moveTo>
                <a:lnTo>
                  <a:pt x="11804" y="15549"/>
                </a:lnTo>
                <a:cubicBezTo>
                  <a:pt x="11800" y="15552"/>
                  <a:pt x="11804" y="15549"/>
                  <a:pt x="11804" y="15549"/>
                </a:cubicBezTo>
                <a:cubicBezTo>
                  <a:pt x="11804" y="15549"/>
                  <a:pt x="11804" y="15549"/>
                  <a:pt x="11804" y="15549"/>
                </a:cubicBezTo>
                <a:close/>
                <a:moveTo>
                  <a:pt x="13099" y="15568"/>
                </a:moveTo>
                <a:cubicBezTo>
                  <a:pt x="13099" y="15568"/>
                  <a:pt x="13099" y="15568"/>
                  <a:pt x="13099" y="15568"/>
                </a:cubicBezTo>
                <a:cubicBezTo>
                  <a:pt x="13099" y="15568"/>
                  <a:pt x="13099" y="15568"/>
                  <a:pt x="13099" y="15568"/>
                </a:cubicBezTo>
                <a:close/>
                <a:moveTo>
                  <a:pt x="13817" y="15552"/>
                </a:moveTo>
                <a:cubicBezTo>
                  <a:pt x="13817" y="15552"/>
                  <a:pt x="13813" y="15549"/>
                  <a:pt x="13817" y="15552"/>
                </a:cubicBezTo>
                <a:cubicBezTo>
                  <a:pt x="13813" y="15549"/>
                  <a:pt x="13817" y="15552"/>
                  <a:pt x="13817" y="15552"/>
                </a:cubicBezTo>
                <a:close/>
                <a:moveTo>
                  <a:pt x="13873" y="15575"/>
                </a:moveTo>
                <a:cubicBezTo>
                  <a:pt x="13873" y="15565"/>
                  <a:pt x="13873" y="15559"/>
                  <a:pt x="13873" y="15549"/>
                </a:cubicBezTo>
                <a:cubicBezTo>
                  <a:pt x="13873" y="15549"/>
                  <a:pt x="13873" y="15552"/>
                  <a:pt x="13873" y="15552"/>
                </a:cubicBezTo>
                <a:cubicBezTo>
                  <a:pt x="13864" y="15552"/>
                  <a:pt x="13851" y="15552"/>
                  <a:pt x="13843" y="15552"/>
                </a:cubicBezTo>
                <a:cubicBezTo>
                  <a:pt x="13843" y="15552"/>
                  <a:pt x="13843" y="15552"/>
                  <a:pt x="13843" y="15552"/>
                </a:cubicBezTo>
                <a:cubicBezTo>
                  <a:pt x="13851" y="15559"/>
                  <a:pt x="13864" y="15565"/>
                  <a:pt x="13873" y="15575"/>
                </a:cubicBezTo>
                <a:lnTo>
                  <a:pt x="13873" y="15575"/>
                </a:lnTo>
                <a:close/>
                <a:moveTo>
                  <a:pt x="7848" y="15594"/>
                </a:moveTo>
                <a:cubicBezTo>
                  <a:pt x="7840" y="15594"/>
                  <a:pt x="7827" y="15594"/>
                  <a:pt x="7818" y="15594"/>
                </a:cubicBezTo>
                <a:cubicBezTo>
                  <a:pt x="7818" y="15594"/>
                  <a:pt x="7818" y="15594"/>
                  <a:pt x="7818" y="15594"/>
                </a:cubicBezTo>
                <a:cubicBezTo>
                  <a:pt x="7827" y="15594"/>
                  <a:pt x="7835" y="15594"/>
                  <a:pt x="7848" y="15594"/>
                </a:cubicBezTo>
                <a:lnTo>
                  <a:pt x="7848" y="15594"/>
                </a:lnTo>
                <a:close/>
                <a:moveTo>
                  <a:pt x="7973" y="15600"/>
                </a:moveTo>
                <a:cubicBezTo>
                  <a:pt x="7973" y="15591"/>
                  <a:pt x="7969" y="15581"/>
                  <a:pt x="7969" y="15571"/>
                </a:cubicBezTo>
                <a:cubicBezTo>
                  <a:pt x="7969" y="15571"/>
                  <a:pt x="7969" y="15571"/>
                  <a:pt x="7969" y="15571"/>
                </a:cubicBezTo>
                <a:cubicBezTo>
                  <a:pt x="7969" y="15581"/>
                  <a:pt x="7969" y="15587"/>
                  <a:pt x="7973" y="15600"/>
                </a:cubicBezTo>
                <a:cubicBezTo>
                  <a:pt x="7969" y="15597"/>
                  <a:pt x="7973" y="15600"/>
                  <a:pt x="7973" y="15600"/>
                </a:cubicBezTo>
                <a:close/>
                <a:moveTo>
                  <a:pt x="8467" y="15594"/>
                </a:moveTo>
                <a:cubicBezTo>
                  <a:pt x="8459" y="15587"/>
                  <a:pt x="8446" y="15578"/>
                  <a:pt x="8437" y="15571"/>
                </a:cubicBezTo>
                <a:cubicBezTo>
                  <a:pt x="8437" y="15571"/>
                  <a:pt x="8437" y="15571"/>
                  <a:pt x="8437" y="15571"/>
                </a:cubicBezTo>
                <a:cubicBezTo>
                  <a:pt x="8437" y="15581"/>
                  <a:pt x="8437" y="15587"/>
                  <a:pt x="8437" y="15597"/>
                </a:cubicBezTo>
                <a:cubicBezTo>
                  <a:pt x="8437" y="15597"/>
                  <a:pt x="8433" y="15594"/>
                  <a:pt x="8433" y="15594"/>
                </a:cubicBezTo>
                <a:cubicBezTo>
                  <a:pt x="8446" y="15594"/>
                  <a:pt x="8459" y="15594"/>
                  <a:pt x="8467" y="15594"/>
                </a:cubicBezTo>
                <a:cubicBezTo>
                  <a:pt x="8472" y="15594"/>
                  <a:pt x="8467" y="15594"/>
                  <a:pt x="8467" y="15594"/>
                </a:cubicBezTo>
                <a:close/>
                <a:moveTo>
                  <a:pt x="9383" y="15594"/>
                </a:moveTo>
                <a:cubicBezTo>
                  <a:pt x="9375" y="15587"/>
                  <a:pt x="9362" y="15578"/>
                  <a:pt x="9353" y="15571"/>
                </a:cubicBezTo>
                <a:cubicBezTo>
                  <a:pt x="9353" y="15571"/>
                  <a:pt x="9353" y="15571"/>
                  <a:pt x="9353" y="15571"/>
                </a:cubicBezTo>
                <a:cubicBezTo>
                  <a:pt x="9362" y="15581"/>
                  <a:pt x="9370" y="15587"/>
                  <a:pt x="9383" y="15594"/>
                </a:cubicBezTo>
                <a:lnTo>
                  <a:pt x="9383" y="15594"/>
                </a:lnTo>
                <a:close/>
                <a:moveTo>
                  <a:pt x="10063" y="15597"/>
                </a:moveTo>
                <a:lnTo>
                  <a:pt x="10063" y="15591"/>
                </a:lnTo>
                <a:cubicBezTo>
                  <a:pt x="10067" y="15591"/>
                  <a:pt x="10063" y="15597"/>
                  <a:pt x="10063" y="15597"/>
                </a:cubicBezTo>
                <a:cubicBezTo>
                  <a:pt x="10063" y="15597"/>
                  <a:pt x="10063" y="15597"/>
                  <a:pt x="10063" y="15597"/>
                </a:cubicBezTo>
                <a:close/>
                <a:moveTo>
                  <a:pt x="10205" y="15571"/>
                </a:moveTo>
                <a:cubicBezTo>
                  <a:pt x="10205" y="15571"/>
                  <a:pt x="10209" y="15571"/>
                  <a:pt x="10205" y="15571"/>
                </a:cubicBezTo>
                <a:cubicBezTo>
                  <a:pt x="10209" y="15571"/>
                  <a:pt x="10205" y="15571"/>
                  <a:pt x="10205" y="15571"/>
                </a:cubicBezTo>
                <a:close/>
                <a:moveTo>
                  <a:pt x="10682" y="15594"/>
                </a:moveTo>
                <a:lnTo>
                  <a:pt x="10686" y="15591"/>
                </a:lnTo>
                <a:cubicBezTo>
                  <a:pt x="10686" y="15591"/>
                  <a:pt x="10682" y="15594"/>
                  <a:pt x="10682" y="15594"/>
                </a:cubicBezTo>
                <a:cubicBezTo>
                  <a:pt x="10682" y="15594"/>
                  <a:pt x="10682" y="15594"/>
                  <a:pt x="10682" y="15594"/>
                </a:cubicBezTo>
                <a:close/>
                <a:moveTo>
                  <a:pt x="10888" y="15594"/>
                </a:moveTo>
                <a:cubicBezTo>
                  <a:pt x="10897" y="15594"/>
                  <a:pt x="10910" y="15594"/>
                  <a:pt x="10919" y="15594"/>
                </a:cubicBezTo>
                <a:cubicBezTo>
                  <a:pt x="10919" y="15594"/>
                  <a:pt x="10919" y="15594"/>
                  <a:pt x="10919" y="15594"/>
                </a:cubicBezTo>
                <a:cubicBezTo>
                  <a:pt x="10910" y="15594"/>
                  <a:pt x="10897" y="15594"/>
                  <a:pt x="10888" y="15594"/>
                </a:cubicBezTo>
                <a:lnTo>
                  <a:pt x="10888" y="15594"/>
                </a:lnTo>
                <a:close/>
                <a:moveTo>
                  <a:pt x="11568" y="15597"/>
                </a:moveTo>
                <a:lnTo>
                  <a:pt x="11572" y="15594"/>
                </a:lnTo>
                <a:cubicBezTo>
                  <a:pt x="11572" y="15594"/>
                  <a:pt x="11568" y="15594"/>
                  <a:pt x="11568" y="15597"/>
                </a:cubicBezTo>
                <a:cubicBezTo>
                  <a:pt x="11568" y="15594"/>
                  <a:pt x="11568" y="15597"/>
                  <a:pt x="11568" y="15597"/>
                </a:cubicBezTo>
                <a:close/>
                <a:moveTo>
                  <a:pt x="11834" y="15594"/>
                </a:moveTo>
                <a:cubicBezTo>
                  <a:pt x="11847" y="15594"/>
                  <a:pt x="11856" y="15591"/>
                  <a:pt x="11869" y="15591"/>
                </a:cubicBezTo>
                <a:cubicBezTo>
                  <a:pt x="11869" y="15591"/>
                  <a:pt x="11873" y="15591"/>
                  <a:pt x="11873" y="15591"/>
                </a:cubicBezTo>
                <a:cubicBezTo>
                  <a:pt x="11860" y="15591"/>
                  <a:pt x="11847" y="15591"/>
                  <a:pt x="11834" y="15594"/>
                </a:cubicBezTo>
                <a:lnTo>
                  <a:pt x="11834" y="15594"/>
                </a:lnTo>
                <a:close/>
                <a:moveTo>
                  <a:pt x="12307" y="15594"/>
                </a:moveTo>
                <a:lnTo>
                  <a:pt x="12312" y="15591"/>
                </a:lnTo>
                <a:lnTo>
                  <a:pt x="12307" y="15594"/>
                </a:lnTo>
                <a:lnTo>
                  <a:pt x="12307" y="15594"/>
                </a:lnTo>
                <a:close/>
                <a:moveTo>
                  <a:pt x="13103" y="15594"/>
                </a:moveTo>
                <a:cubicBezTo>
                  <a:pt x="13103" y="15584"/>
                  <a:pt x="13099" y="15578"/>
                  <a:pt x="13099" y="15568"/>
                </a:cubicBezTo>
                <a:cubicBezTo>
                  <a:pt x="13099" y="15568"/>
                  <a:pt x="13099" y="15565"/>
                  <a:pt x="13099" y="15565"/>
                </a:cubicBezTo>
                <a:cubicBezTo>
                  <a:pt x="13103" y="15575"/>
                  <a:pt x="13103" y="15584"/>
                  <a:pt x="13103" y="15594"/>
                </a:cubicBezTo>
                <a:cubicBezTo>
                  <a:pt x="13103" y="15594"/>
                  <a:pt x="13103" y="15594"/>
                  <a:pt x="13103" y="15594"/>
                </a:cubicBezTo>
                <a:close/>
                <a:moveTo>
                  <a:pt x="7878" y="15594"/>
                </a:moveTo>
                <a:cubicBezTo>
                  <a:pt x="7870" y="15594"/>
                  <a:pt x="7857" y="15594"/>
                  <a:pt x="7848" y="15594"/>
                </a:cubicBezTo>
                <a:cubicBezTo>
                  <a:pt x="7848" y="15594"/>
                  <a:pt x="7848" y="15594"/>
                  <a:pt x="7848" y="15594"/>
                </a:cubicBezTo>
                <a:cubicBezTo>
                  <a:pt x="7857" y="15594"/>
                  <a:pt x="7865" y="15594"/>
                  <a:pt x="7878" y="15594"/>
                </a:cubicBezTo>
                <a:cubicBezTo>
                  <a:pt x="7878" y="15594"/>
                  <a:pt x="7878" y="15594"/>
                  <a:pt x="7878" y="15594"/>
                </a:cubicBezTo>
                <a:close/>
                <a:moveTo>
                  <a:pt x="9147" y="15616"/>
                </a:moveTo>
                <a:cubicBezTo>
                  <a:pt x="9147" y="15610"/>
                  <a:pt x="9147" y="15600"/>
                  <a:pt x="9147" y="15594"/>
                </a:cubicBezTo>
                <a:cubicBezTo>
                  <a:pt x="9147" y="15594"/>
                  <a:pt x="9151" y="15594"/>
                  <a:pt x="9151" y="15594"/>
                </a:cubicBezTo>
                <a:cubicBezTo>
                  <a:pt x="9138" y="15600"/>
                  <a:pt x="9130" y="15607"/>
                  <a:pt x="9117" y="15613"/>
                </a:cubicBezTo>
                <a:cubicBezTo>
                  <a:pt x="9117" y="15613"/>
                  <a:pt x="9117" y="15613"/>
                  <a:pt x="9117" y="15613"/>
                </a:cubicBezTo>
                <a:cubicBezTo>
                  <a:pt x="9125" y="15613"/>
                  <a:pt x="9134" y="15616"/>
                  <a:pt x="9147" y="15616"/>
                </a:cubicBezTo>
                <a:lnTo>
                  <a:pt x="9147" y="15616"/>
                </a:lnTo>
                <a:close/>
                <a:moveTo>
                  <a:pt x="9972" y="15616"/>
                </a:moveTo>
                <a:lnTo>
                  <a:pt x="9977" y="15613"/>
                </a:lnTo>
                <a:cubicBezTo>
                  <a:pt x="9977" y="15613"/>
                  <a:pt x="9972" y="15616"/>
                  <a:pt x="9972" y="15616"/>
                </a:cubicBezTo>
                <a:cubicBezTo>
                  <a:pt x="9972" y="15616"/>
                  <a:pt x="9972" y="15616"/>
                  <a:pt x="9972" y="15616"/>
                </a:cubicBezTo>
                <a:close/>
                <a:moveTo>
                  <a:pt x="10149" y="15616"/>
                </a:moveTo>
                <a:cubicBezTo>
                  <a:pt x="10153" y="15613"/>
                  <a:pt x="10157" y="15610"/>
                  <a:pt x="10157" y="15610"/>
                </a:cubicBezTo>
                <a:cubicBezTo>
                  <a:pt x="10157" y="15610"/>
                  <a:pt x="10153" y="15613"/>
                  <a:pt x="10149" y="15616"/>
                </a:cubicBezTo>
                <a:cubicBezTo>
                  <a:pt x="10149" y="15616"/>
                  <a:pt x="10149" y="15616"/>
                  <a:pt x="10149" y="15616"/>
                </a:cubicBezTo>
                <a:close/>
                <a:moveTo>
                  <a:pt x="10299" y="15616"/>
                </a:moveTo>
                <a:cubicBezTo>
                  <a:pt x="10299" y="15616"/>
                  <a:pt x="10304" y="15616"/>
                  <a:pt x="10299" y="15616"/>
                </a:cubicBezTo>
                <a:cubicBezTo>
                  <a:pt x="10304" y="15616"/>
                  <a:pt x="10299" y="15616"/>
                  <a:pt x="10299" y="15616"/>
                </a:cubicBezTo>
                <a:close/>
                <a:moveTo>
                  <a:pt x="10329" y="15616"/>
                </a:moveTo>
                <a:lnTo>
                  <a:pt x="10329" y="15616"/>
                </a:lnTo>
                <a:cubicBezTo>
                  <a:pt x="10329" y="15613"/>
                  <a:pt x="10329" y="15616"/>
                  <a:pt x="10329" y="15616"/>
                </a:cubicBezTo>
                <a:cubicBezTo>
                  <a:pt x="10329" y="15616"/>
                  <a:pt x="10329" y="15616"/>
                  <a:pt x="10329" y="15616"/>
                </a:cubicBezTo>
                <a:close/>
                <a:moveTo>
                  <a:pt x="10622" y="15594"/>
                </a:moveTo>
                <a:lnTo>
                  <a:pt x="10622" y="15594"/>
                </a:lnTo>
                <a:cubicBezTo>
                  <a:pt x="10622" y="15597"/>
                  <a:pt x="10626" y="15594"/>
                  <a:pt x="10622" y="15594"/>
                </a:cubicBezTo>
                <a:cubicBezTo>
                  <a:pt x="10626" y="15594"/>
                  <a:pt x="10622" y="15594"/>
                  <a:pt x="10622" y="15594"/>
                </a:cubicBezTo>
                <a:close/>
                <a:moveTo>
                  <a:pt x="11095" y="15594"/>
                </a:moveTo>
                <a:lnTo>
                  <a:pt x="11090" y="15597"/>
                </a:lnTo>
                <a:cubicBezTo>
                  <a:pt x="11090" y="15597"/>
                  <a:pt x="11095" y="15594"/>
                  <a:pt x="11095" y="15594"/>
                </a:cubicBezTo>
                <a:cubicBezTo>
                  <a:pt x="11095" y="15594"/>
                  <a:pt x="11095" y="15594"/>
                  <a:pt x="11095" y="15594"/>
                </a:cubicBezTo>
                <a:close/>
                <a:moveTo>
                  <a:pt x="11834" y="15594"/>
                </a:moveTo>
                <a:lnTo>
                  <a:pt x="11834" y="15594"/>
                </a:lnTo>
                <a:cubicBezTo>
                  <a:pt x="11830" y="15597"/>
                  <a:pt x="11834" y="15594"/>
                  <a:pt x="11834" y="15594"/>
                </a:cubicBezTo>
                <a:cubicBezTo>
                  <a:pt x="11834" y="15594"/>
                  <a:pt x="11834" y="15594"/>
                  <a:pt x="11834" y="15594"/>
                </a:cubicBezTo>
                <a:close/>
                <a:moveTo>
                  <a:pt x="12307" y="15594"/>
                </a:moveTo>
                <a:cubicBezTo>
                  <a:pt x="12307" y="15594"/>
                  <a:pt x="12303" y="15597"/>
                  <a:pt x="12307" y="15594"/>
                </a:cubicBezTo>
                <a:lnTo>
                  <a:pt x="12307" y="15594"/>
                </a:lnTo>
                <a:cubicBezTo>
                  <a:pt x="12307" y="15594"/>
                  <a:pt x="12307" y="15594"/>
                  <a:pt x="12307" y="15594"/>
                </a:cubicBezTo>
                <a:close/>
                <a:moveTo>
                  <a:pt x="13103" y="15594"/>
                </a:moveTo>
                <a:cubicBezTo>
                  <a:pt x="13103" y="15594"/>
                  <a:pt x="13107" y="15597"/>
                  <a:pt x="13107" y="15597"/>
                </a:cubicBezTo>
                <a:lnTo>
                  <a:pt x="13103" y="15594"/>
                </a:lnTo>
                <a:cubicBezTo>
                  <a:pt x="13103" y="15594"/>
                  <a:pt x="13103" y="15594"/>
                  <a:pt x="13103" y="15594"/>
                </a:cubicBezTo>
                <a:close/>
                <a:moveTo>
                  <a:pt x="13344" y="15610"/>
                </a:moveTo>
                <a:lnTo>
                  <a:pt x="13335" y="15610"/>
                </a:lnTo>
                <a:lnTo>
                  <a:pt x="13344" y="15610"/>
                </a:lnTo>
                <a:lnTo>
                  <a:pt x="13344" y="15610"/>
                </a:lnTo>
                <a:close/>
                <a:moveTo>
                  <a:pt x="13873" y="15594"/>
                </a:moveTo>
                <a:cubicBezTo>
                  <a:pt x="13868" y="15600"/>
                  <a:pt x="13868" y="15604"/>
                  <a:pt x="13864" y="15610"/>
                </a:cubicBezTo>
                <a:cubicBezTo>
                  <a:pt x="13864" y="15604"/>
                  <a:pt x="13868" y="15600"/>
                  <a:pt x="13873" y="15594"/>
                </a:cubicBezTo>
                <a:cubicBezTo>
                  <a:pt x="13873" y="15594"/>
                  <a:pt x="13873" y="15594"/>
                  <a:pt x="13873" y="15594"/>
                </a:cubicBezTo>
                <a:close/>
                <a:moveTo>
                  <a:pt x="8618" y="15639"/>
                </a:moveTo>
                <a:cubicBezTo>
                  <a:pt x="8622" y="15645"/>
                  <a:pt x="8631" y="15645"/>
                  <a:pt x="8639" y="15642"/>
                </a:cubicBezTo>
                <a:cubicBezTo>
                  <a:pt x="8639" y="15642"/>
                  <a:pt x="8644" y="15642"/>
                  <a:pt x="8644" y="15642"/>
                </a:cubicBezTo>
                <a:lnTo>
                  <a:pt x="8631" y="15639"/>
                </a:lnTo>
                <a:lnTo>
                  <a:pt x="8618" y="15639"/>
                </a:lnTo>
                <a:lnTo>
                  <a:pt x="8618" y="15639"/>
                </a:lnTo>
                <a:close/>
                <a:moveTo>
                  <a:pt x="9177" y="15639"/>
                </a:moveTo>
                <a:cubicBezTo>
                  <a:pt x="9168" y="15632"/>
                  <a:pt x="9155" y="15623"/>
                  <a:pt x="9147" y="15616"/>
                </a:cubicBezTo>
                <a:cubicBezTo>
                  <a:pt x="9147" y="15616"/>
                  <a:pt x="9147" y="15616"/>
                  <a:pt x="9147" y="15616"/>
                </a:cubicBezTo>
                <a:cubicBezTo>
                  <a:pt x="9155" y="15626"/>
                  <a:pt x="9164" y="15632"/>
                  <a:pt x="9177" y="15639"/>
                </a:cubicBezTo>
                <a:lnTo>
                  <a:pt x="9177" y="15639"/>
                </a:lnTo>
                <a:close/>
                <a:moveTo>
                  <a:pt x="9263" y="15616"/>
                </a:moveTo>
                <a:cubicBezTo>
                  <a:pt x="9263" y="15623"/>
                  <a:pt x="9263" y="15632"/>
                  <a:pt x="9263" y="15639"/>
                </a:cubicBezTo>
                <a:lnTo>
                  <a:pt x="9263" y="15642"/>
                </a:lnTo>
                <a:cubicBezTo>
                  <a:pt x="9267" y="15632"/>
                  <a:pt x="9267" y="15623"/>
                  <a:pt x="9263" y="15616"/>
                </a:cubicBezTo>
                <a:lnTo>
                  <a:pt x="9263" y="15616"/>
                </a:lnTo>
                <a:close/>
                <a:moveTo>
                  <a:pt x="9340" y="15629"/>
                </a:moveTo>
                <a:lnTo>
                  <a:pt x="9340" y="15623"/>
                </a:lnTo>
                <a:lnTo>
                  <a:pt x="9332" y="15626"/>
                </a:lnTo>
                <a:lnTo>
                  <a:pt x="9340" y="15629"/>
                </a:lnTo>
                <a:close/>
                <a:moveTo>
                  <a:pt x="9766" y="15616"/>
                </a:moveTo>
                <a:cubicBezTo>
                  <a:pt x="9757" y="15623"/>
                  <a:pt x="9745" y="15632"/>
                  <a:pt x="9736" y="15639"/>
                </a:cubicBezTo>
                <a:cubicBezTo>
                  <a:pt x="9736" y="15639"/>
                  <a:pt x="9736" y="15639"/>
                  <a:pt x="9736" y="15639"/>
                </a:cubicBezTo>
                <a:cubicBezTo>
                  <a:pt x="9749" y="15632"/>
                  <a:pt x="9757" y="15623"/>
                  <a:pt x="9766" y="15616"/>
                </a:cubicBezTo>
                <a:cubicBezTo>
                  <a:pt x="9766" y="15616"/>
                  <a:pt x="9766" y="15616"/>
                  <a:pt x="9766" y="15616"/>
                </a:cubicBezTo>
                <a:close/>
                <a:moveTo>
                  <a:pt x="10209" y="15639"/>
                </a:moveTo>
                <a:lnTo>
                  <a:pt x="10209" y="15639"/>
                </a:lnTo>
                <a:lnTo>
                  <a:pt x="10209" y="15639"/>
                </a:lnTo>
                <a:close/>
                <a:moveTo>
                  <a:pt x="11503" y="15642"/>
                </a:moveTo>
                <a:lnTo>
                  <a:pt x="11499" y="15636"/>
                </a:lnTo>
                <a:lnTo>
                  <a:pt x="11503" y="15642"/>
                </a:lnTo>
                <a:lnTo>
                  <a:pt x="11503" y="15642"/>
                </a:lnTo>
                <a:close/>
                <a:moveTo>
                  <a:pt x="12088" y="15626"/>
                </a:moveTo>
                <a:lnTo>
                  <a:pt x="12080" y="15626"/>
                </a:lnTo>
                <a:lnTo>
                  <a:pt x="12084" y="15632"/>
                </a:lnTo>
                <a:lnTo>
                  <a:pt x="12088" y="15626"/>
                </a:lnTo>
                <a:close/>
                <a:moveTo>
                  <a:pt x="13013" y="15642"/>
                </a:moveTo>
                <a:lnTo>
                  <a:pt x="13008" y="15636"/>
                </a:lnTo>
                <a:lnTo>
                  <a:pt x="13013" y="15642"/>
                </a:lnTo>
                <a:lnTo>
                  <a:pt x="13013" y="15642"/>
                </a:lnTo>
                <a:close/>
                <a:moveTo>
                  <a:pt x="13051" y="15642"/>
                </a:moveTo>
                <a:lnTo>
                  <a:pt x="13056" y="15636"/>
                </a:lnTo>
                <a:cubicBezTo>
                  <a:pt x="13056" y="15636"/>
                  <a:pt x="13051" y="15642"/>
                  <a:pt x="13051" y="15642"/>
                </a:cubicBezTo>
                <a:cubicBezTo>
                  <a:pt x="13051" y="15642"/>
                  <a:pt x="13051" y="15642"/>
                  <a:pt x="13051" y="15642"/>
                </a:cubicBezTo>
                <a:close/>
                <a:moveTo>
                  <a:pt x="13344" y="15610"/>
                </a:moveTo>
                <a:cubicBezTo>
                  <a:pt x="13344" y="15620"/>
                  <a:pt x="13340" y="15629"/>
                  <a:pt x="13340" y="15636"/>
                </a:cubicBezTo>
                <a:lnTo>
                  <a:pt x="13340" y="15636"/>
                </a:lnTo>
                <a:lnTo>
                  <a:pt x="13352" y="15636"/>
                </a:lnTo>
                <a:lnTo>
                  <a:pt x="13365" y="15639"/>
                </a:lnTo>
                <a:lnTo>
                  <a:pt x="13361" y="15639"/>
                </a:lnTo>
                <a:cubicBezTo>
                  <a:pt x="13357" y="15632"/>
                  <a:pt x="13352" y="15623"/>
                  <a:pt x="13344" y="15610"/>
                </a:cubicBezTo>
                <a:cubicBezTo>
                  <a:pt x="13344" y="15613"/>
                  <a:pt x="13344" y="15610"/>
                  <a:pt x="13344" y="15610"/>
                </a:cubicBezTo>
                <a:close/>
                <a:moveTo>
                  <a:pt x="13408" y="15642"/>
                </a:moveTo>
                <a:cubicBezTo>
                  <a:pt x="13417" y="15642"/>
                  <a:pt x="13421" y="15639"/>
                  <a:pt x="13430" y="15639"/>
                </a:cubicBezTo>
                <a:lnTo>
                  <a:pt x="13430" y="15639"/>
                </a:lnTo>
                <a:lnTo>
                  <a:pt x="13417" y="15636"/>
                </a:lnTo>
                <a:cubicBezTo>
                  <a:pt x="13417" y="15639"/>
                  <a:pt x="13404" y="15642"/>
                  <a:pt x="13408" y="15642"/>
                </a:cubicBezTo>
                <a:cubicBezTo>
                  <a:pt x="13404" y="15642"/>
                  <a:pt x="13408" y="15642"/>
                  <a:pt x="13408" y="15642"/>
                </a:cubicBezTo>
                <a:close/>
                <a:moveTo>
                  <a:pt x="13636" y="15639"/>
                </a:moveTo>
                <a:cubicBezTo>
                  <a:pt x="13645" y="15639"/>
                  <a:pt x="13653" y="15639"/>
                  <a:pt x="13666" y="15639"/>
                </a:cubicBezTo>
                <a:lnTo>
                  <a:pt x="13666" y="15639"/>
                </a:lnTo>
                <a:cubicBezTo>
                  <a:pt x="13658" y="15639"/>
                  <a:pt x="13645" y="15639"/>
                  <a:pt x="13636" y="15639"/>
                </a:cubicBezTo>
                <a:lnTo>
                  <a:pt x="13636" y="15639"/>
                </a:lnTo>
                <a:close/>
                <a:moveTo>
                  <a:pt x="8424" y="15652"/>
                </a:moveTo>
                <a:lnTo>
                  <a:pt x="8424" y="15645"/>
                </a:lnTo>
                <a:lnTo>
                  <a:pt x="8416" y="15648"/>
                </a:lnTo>
                <a:lnTo>
                  <a:pt x="8424" y="15652"/>
                </a:lnTo>
                <a:close/>
                <a:moveTo>
                  <a:pt x="8618" y="15639"/>
                </a:moveTo>
                <a:cubicBezTo>
                  <a:pt x="8614" y="15642"/>
                  <a:pt x="8614" y="15645"/>
                  <a:pt x="8609" y="15645"/>
                </a:cubicBezTo>
                <a:cubicBezTo>
                  <a:pt x="8614" y="15642"/>
                  <a:pt x="8614" y="15642"/>
                  <a:pt x="8618" y="15639"/>
                </a:cubicBezTo>
                <a:cubicBezTo>
                  <a:pt x="8618" y="15639"/>
                  <a:pt x="8618" y="15639"/>
                  <a:pt x="8618" y="15639"/>
                </a:cubicBezTo>
                <a:close/>
                <a:moveTo>
                  <a:pt x="8674" y="15639"/>
                </a:moveTo>
                <a:cubicBezTo>
                  <a:pt x="8661" y="15639"/>
                  <a:pt x="8652" y="15642"/>
                  <a:pt x="8639" y="15642"/>
                </a:cubicBezTo>
                <a:cubicBezTo>
                  <a:pt x="8639" y="15642"/>
                  <a:pt x="8635" y="15642"/>
                  <a:pt x="8635" y="15642"/>
                </a:cubicBezTo>
                <a:cubicBezTo>
                  <a:pt x="8652" y="15642"/>
                  <a:pt x="8665" y="15642"/>
                  <a:pt x="8674" y="15639"/>
                </a:cubicBezTo>
                <a:cubicBezTo>
                  <a:pt x="8678" y="15639"/>
                  <a:pt x="8674" y="15639"/>
                  <a:pt x="8674" y="15639"/>
                </a:cubicBezTo>
                <a:close/>
                <a:moveTo>
                  <a:pt x="18508" y="4925"/>
                </a:moveTo>
                <a:cubicBezTo>
                  <a:pt x="18513" y="4929"/>
                  <a:pt x="18517" y="4932"/>
                  <a:pt x="18517" y="4929"/>
                </a:cubicBezTo>
                <a:cubicBezTo>
                  <a:pt x="18517" y="4932"/>
                  <a:pt x="18513" y="4929"/>
                  <a:pt x="18508" y="4925"/>
                </a:cubicBezTo>
                <a:cubicBezTo>
                  <a:pt x="18508" y="4922"/>
                  <a:pt x="18508" y="4925"/>
                  <a:pt x="18508" y="4925"/>
                </a:cubicBezTo>
                <a:close/>
                <a:moveTo>
                  <a:pt x="9263" y="15639"/>
                </a:moveTo>
                <a:cubicBezTo>
                  <a:pt x="9254" y="15639"/>
                  <a:pt x="9246" y="15639"/>
                  <a:pt x="9233" y="15639"/>
                </a:cubicBezTo>
                <a:cubicBezTo>
                  <a:pt x="9233" y="15639"/>
                  <a:pt x="9233" y="15642"/>
                  <a:pt x="9233" y="15642"/>
                </a:cubicBezTo>
                <a:cubicBezTo>
                  <a:pt x="9246" y="15639"/>
                  <a:pt x="9254" y="15639"/>
                  <a:pt x="9263" y="15639"/>
                </a:cubicBezTo>
                <a:lnTo>
                  <a:pt x="9263" y="15639"/>
                </a:lnTo>
                <a:close/>
                <a:moveTo>
                  <a:pt x="9813" y="15645"/>
                </a:moveTo>
                <a:cubicBezTo>
                  <a:pt x="9809" y="15648"/>
                  <a:pt x="9805" y="15648"/>
                  <a:pt x="9805" y="15652"/>
                </a:cubicBezTo>
                <a:cubicBezTo>
                  <a:pt x="9805" y="15655"/>
                  <a:pt x="9809" y="15655"/>
                  <a:pt x="9813" y="15658"/>
                </a:cubicBezTo>
                <a:cubicBezTo>
                  <a:pt x="9818" y="15655"/>
                  <a:pt x="9818" y="15655"/>
                  <a:pt x="9822" y="15652"/>
                </a:cubicBezTo>
                <a:cubicBezTo>
                  <a:pt x="9818" y="15648"/>
                  <a:pt x="9813" y="15645"/>
                  <a:pt x="9813" y="15645"/>
                </a:cubicBezTo>
                <a:close/>
                <a:moveTo>
                  <a:pt x="10209" y="15639"/>
                </a:moveTo>
                <a:lnTo>
                  <a:pt x="10205" y="15642"/>
                </a:lnTo>
                <a:cubicBezTo>
                  <a:pt x="10209" y="15642"/>
                  <a:pt x="10209" y="15639"/>
                  <a:pt x="10209" y="15639"/>
                </a:cubicBezTo>
                <a:cubicBezTo>
                  <a:pt x="10209" y="15639"/>
                  <a:pt x="10209" y="15639"/>
                  <a:pt x="10209" y="15639"/>
                </a:cubicBezTo>
                <a:close/>
                <a:moveTo>
                  <a:pt x="10445" y="15661"/>
                </a:moveTo>
                <a:cubicBezTo>
                  <a:pt x="10445" y="15655"/>
                  <a:pt x="10445" y="15645"/>
                  <a:pt x="10445" y="15639"/>
                </a:cubicBezTo>
                <a:cubicBezTo>
                  <a:pt x="10445" y="15639"/>
                  <a:pt x="10450" y="15639"/>
                  <a:pt x="10450" y="15639"/>
                </a:cubicBezTo>
                <a:cubicBezTo>
                  <a:pt x="10445" y="15642"/>
                  <a:pt x="10441" y="15645"/>
                  <a:pt x="10441" y="15645"/>
                </a:cubicBezTo>
                <a:cubicBezTo>
                  <a:pt x="10441" y="15652"/>
                  <a:pt x="10445" y="15655"/>
                  <a:pt x="10445" y="15661"/>
                </a:cubicBezTo>
                <a:cubicBezTo>
                  <a:pt x="10445" y="15658"/>
                  <a:pt x="10445" y="15661"/>
                  <a:pt x="10445" y="15661"/>
                </a:cubicBezTo>
                <a:close/>
                <a:moveTo>
                  <a:pt x="10979" y="15639"/>
                </a:moveTo>
                <a:cubicBezTo>
                  <a:pt x="10966" y="15639"/>
                  <a:pt x="10953" y="15642"/>
                  <a:pt x="10940" y="15642"/>
                </a:cubicBezTo>
                <a:cubicBezTo>
                  <a:pt x="10940" y="15642"/>
                  <a:pt x="10944" y="15642"/>
                  <a:pt x="10944" y="15642"/>
                </a:cubicBezTo>
                <a:cubicBezTo>
                  <a:pt x="10957" y="15648"/>
                  <a:pt x="10966" y="15655"/>
                  <a:pt x="10979" y="15661"/>
                </a:cubicBezTo>
                <a:lnTo>
                  <a:pt x="10979" y="15661"/>
                </a:lnTo>
                <a:cubicBezTo>
                  <a:pt x="10974" y="15652"/>
                  <a:pt x="10974" y="15645"/>
                  <a:pt x="10979" y="15639"/>
                </a:cubicBezTo>
                <a:cubicBezTo>
                  <a:pt x="10979" y="15636"/>
                  <a:pt x="10979" y="15639"/>
                  <a:pt x="10979" y="15639"/>
                </a:cubicBezTo>
                <a:close/>
                <a:moveTo>
                  <a:pt x="11503" y="15642"/>
                </a:moveTo>
                <a:cubicBezTo>
                  <a:pt x="11516" y="15642"/>
                  <a:pt x="11529" y="15642"/>
                  <a:pt x="11542" y="15642"/>
                </a:cubicBezTo>
                <a:cubicBezTo>
                  <a:pt x="11542" y="15642"/>
                  <a:pt x="11546" y="15642"/>
                  <a:pt x="11542" y="15642"/>
                </a:cubicBezTo>
                <a:cubicBezTo>
                  <a:pt x="11529" y="15642"/>
                  <a:pt x="11516" y="15642"/>
                  <a:pt x="11503" y="15642"/>
                </a:cubicBezTo>
                <a:cubicBezTo>
                  <a:pt x="11503" y="15642"/>
                  <a:pt x="11503" y="15642"/>
                  <a:pt x="11503" y="15642"/>
                </a:cubicBezTo>
                <a:close/>
                <a:moveTo>
                  <a:pt x="13008" y="15642"/>
                </a:moveTo>
                <a:cubicBezTo>
                  <a:pt x="13021" y="15642"/>
                  <a:pt x="13039" y="15642"/>
                  <a:pt x="13051" y="15642"/>
                </a:cubicBezTo>
                <a:cubicBezTo>
                  <a:pt x="13051" y="15642"/>
                  <a:pt x="13051" y="15642"/>
                  <a:pt x="13051" y="15642"/>
                </a:cubicBezTo>
                <a:cubicBezTo>
                  <a:pt x="13039" y="15642"/>
                  <a:pt x="13026" y="15642"/>
                  <a:pt x="13008" y="15642"/>
                </a:cubicBezTo>
                <a:cubicBezTo>
                  <a:pt x="13013" y="15642"/>
                  <a:pt x="13008" y="15642"/>
                  <a:pt x="13008" y="15642"/>
                </a:cubicBezTo>
                <a:close/>
                <a:moveTo>
                  <a:pt x="13340" y="15639"/>
                </a:moveTo>
                <a:cubicBezTo>
                  <a:pt x="13340" y="15639"/>
                  <a:pt x="13335" y="15642"/>
                  <a:pt x="13335" y="15642"/>
                </a:cubicBezTo>
                <a:lnTo>
                  <a:pt x="13340" y="15639"/>
                </a:lnTo>
                <a:cubicBezTo>
                  <a:pt x="13340" y="15639"/>
                  <a:pt x="13340" y="15639"/>
                  <a:pt x="13340" y="15639"/>
                </a:cubicBezTo>
                <a:close/>
                <a:moveTo>
                  <a:pt x="13361" y="15642"/>
                </a:moveTo>
                <a:cubicBezTo>
                  <a:pt x="13374" y="15642"/>
                  <a:pt x="13391" y="15642"/>
                  <a:pt x="13404" y="15642"/>
                </a:cubicBezTo>
                <a:cubicBezTo>
                  <a:pt x="13404" y="15642"/>
                  <a:pt x="13404" y="15642"/>
                  <a:pt x="13404" y="15642"/>
                </a:cubicBezTo>
                <a:cubicBezTo>
                  <a:pt x="13391" y="15642"/>
                  <a:pt x="13378" y="15642"/>
                  <a:pt x="13361" y="15642"/>
                </a:cubicBezTo>
                <a:cubicBezTo>
                  <a:pt x="13365" y="15642"/>
                  <a:pt x="13361" y="15642"/>
                  <a:pt x="13361" y="15642"/>
                </a:cubicBezTo>
                <a:close/>
                <a:moveTo>
                  <a:pt x="13430" y="15639"/>
                </a:moveTo>
                <a:cubicBezTo>
                  <a:pt x="13430" y="15639"/>
                  <a:pt x="13430" y="15642"/>
                  <a:pt x="13430" y="15639"/>
                </a:cubicBezTo>
                <a:lnTo>
                  <a:pt x="13430" y="15639"/>
                </a:lnTo>
                <a:cubicBezTo>
                  <a:pt x="13430" y="15639"/>
                  <a:pt x="13430" y="15639"/>
                  <a:pt x="13430" y="15639"/>
                </a:cubicBezTo>
                <a:close/>
                <a:moveTo>
                  <a:pt x="13636" y="15661"/>
                </a:moveTo>
                <a:cubicBezTo>
                  <a:pt x="13636" y="15655"/>
                  <a:pt x="13636" y="15645"/>
                  <a:pt x="13636" y="15639"/>
                </a:cubicBezTo>
                <a:cubicBezTo>
                  <a:pt x="13636" y="15639"/>
                  <a:pt x="13636" y="15639"/>
                  <a:pt x="13636" y="15639"/>
                </a:cubicBezTo>
                <a:cubicBezTo>
                  <a:pt x="13636" y="15645"/>
                  <a:pt x="13636" y="15655"/>
                  <a:pt x="13636" y="15661"/>
                </a:cubicBezTo>
                <a:lnTo>
                  <a:pt x="13636" y="15661"/>
                </a:lnTo>
                <a:close/>
                <a:moveTo>
                  <a:pt x="13666" y="15639"/>
                </a:moveTo>
                <a:cubicBezTo>
                  <a:pt x="13666" y="15645"/>
                  <a:pt x="13666" y="15655"/>
                  <a:pt x="13666" y="15661"/>
                </a:cubicBezTo>
                <a:cubicBezTo>
                  <a:pt x="13666" y="15661"/>
                  <a:pt x="13666" y="15661"/>
                  <a:pt x="13666" y="15661"/>
                </a:cubicBezTo>
                <a:cubicBezTo>
                  <a:pt x="13666" y="15655"/>
                  <a:pt x="13666" y="15645"/>
                  <a:pt x="13666" y="15639"/>
                </a:cubicBezTo>
                <a:cubicBezTo>
                  <a:pt x="13666" y="15639"/>
                  <a:pt x="13666" y="15639"/>
                  <a:pt x="13666" y="15639"/>
                </a:cubicBezTo>
                <a:close/>
                <a:moveTo>
                  <a:pt x="13752" y="15658"/>
                </a:moveTo>
                <a:cubicBezTo>
                  <a:pt x="13761" y="15658"/>
                  <a:pt x="13770" y="15661"/>
                  <a:pt x="13778" y="15661"/>
                </a:cubicBezTo>
                <a:cubicBezTo>
                  <a:pt x="13778" y="15661"/>
                  <a:pt x="13778" y="15661"/>
                  <a:pt x="13774" y="15661"/>
                </a:cubicBezTo>
                <a:cubicBezTo>
                  <a:pt x="13774" y="15661"/>
                  <a:pt x="13765" y="15655"/>
                  <a:pt x="13765" y="15655"/>
                </a:cubicBezTo>
                <a:lnTo>
                  <a:pt x="13752" y="15658"/>
                </a:lnTo>
                <a:cubicBezTo>
                  <a:pt x="13757" y="15661"/>
                  <a:pt x="13752" y="15658"/>
                  <a:pt x="13752" y="15658"/>
                </a:cubicBezTo>
                <a:close/>
                <a:moveTo>
                  <a:pt x="13847" y="15658"/>
                </a:moveTo>
                <a:cubicBezTo>
                  <a:pt x="13838" y="15658"/>
                  <a:pt x="13825" y="15661"/>
                  <a:pt x="13817" y="15661"/>
                </a:cubicBezTo>
                <a:cubicBezTo>
                  <a:pt x="13817" y="15661"/>
                  <a:pt x="13817" y="15661"/>
                  <a:pt x="13817" y="15661"/>
                </a:cubicBezTo>
                <a:cubicBezTo>
                  <a:pt x="13825" y="15661"/>
                  <a:pt x="13834" y="15661"/>
                  <a:pt x="13847" y="15658"/>
                </a:cubicBezTo>
                <a:cubicBezTo>
                  <a:pt x="13843" y="15661"/>
                  <a:pt x="13847" y="15658"/>
                  <a:pt x="13847" y="15658"/>
                </a:cubicBezTo>
                <a:close/>
                <a:moveTo>
                  <a:pt x="7908" y="15684"/>
                </a:moveTo>
                <a:lnTo>
                  <a:pt x="7913" y="15677"/>
                </a:lnTo>
                <a:cubicBezTo>
                  <a:pt x="7913" y="15677"/>
                  <a:pt x="7904" y="15684"/>
                  <a:pt x="7908" y="15684"/>
                </a:cubicBezTo>
                <a:cubicBezTo>
                  <a:pt x="7904" y="15684"/>
                  <a:pt x="7908" y="15684"/>
                  <a:pt x="7908" y="15684"/>
                </a:cubicBezTo>
                <a:close/>
                <a:moveTo>
                  <a:pt x="8497" y="15684"/>
                </a:moveTo>
                <a:lnTo>
                  <a:pt x="8502" y="15677"/>
                </a:lnTo>
                <a:lnTo>
                  <a:pt x="8497" y="15684"/>
                </a:lnTo>
                <a:lnTo>
                  <a:pt x="8497" y="15684"/>
                </a:lnTo>
                <a:close/>
                <a:moveTo>
                  <a:pt x="9413" y="15658"/>
                </a:moveTo>
                <a:cubicBezTo>
                  <a:pt x="9413" y="15665"/>
                  <a:pt x="9413" y="15674"/>
                  <a:pt x="9413" y="15681"/>
                </a:cubicBezTo>
                <a:cubicBezTo>
                  <a:pt x="9413" y="15681"/>
                  <a:pt x="9409" y="15677"/>
                  <a:pt x="9409" y="15677"/>
                </a:cubicBezTo>
                <a:cubicBezTo>
                  <a:pt x="9422" y="15677"/>
                  <a:pt x="9431" y="15677"/>
                  <a:pt x="9444" y="15677"/>
                </a:cubicBezTo>
                <a:cubicBezTo>
                  <a:pt x="9444" y="15677"/>
                  <a:pt x="9444" y="15681"/>
                  <a:pt x="9444" y="15681"/>
                </a:cubicBezTo>
                <a:cubicBezTo>
                  <a:pt x="9431" y="15674"/>
                  <a:pt x="9422" y="15668"/>
                  <a:pt x="9413" y="15658"/>
                </a:cubicBezTo>
                <a:lnTo>
                  <a:pt x="9413" y="15658"/>
                </a:lnTo>
                <a:close/>
                <a:moveTo>
                  <a:pt x="9560" y="15681"/>
                </a:moveTo>
                <a:cubicBezTo>
                  <a:pt x="9568" y="15681"/>
                  <a:pt x="9581" y="15681"/>
                  <a:pt x="9590" y="15681"/>
                </a:cubicBezTo>
                <a:cubicBezTo>
                  <a:pt x="9590" y="15681"/>
                  <a:pt x="9585" y="15684"/>
                  <a:pt x="9585" y="15684"/>
                </a:cubicBezTo>
                <a:cubicBezTo>
                  <a:pt x="9581" y="15677"/>
                  <a:pt x="9577" y="15674"/>
                  <a:pt x="9573" y="15668"/>
                </a:cubicBezTo>
                <a:cubicBezTo>
                  <a:pt x="9568" y="15674"/>
                  <a:pt x="9564" y="15677"/>
                  <a:pt x="9560" y="15681"/>
                </a:cubicBezTo>
                <a:cubicBezTo>
                  <a:pt x="9560" y="15684"/>
                  <a:pt x="9560" y="15681"/>
                  <a:pt x="9560" y="15681"/>
                </a:cubicBezTo>
                <a:close/>
                <a:moveTo>
                  <a:pt x="9942" y="15684"/>
                </a:moveTo>
                <a:cubicBezTo>
                  <a:pt x="9938" y="15681"/>
                  <a:pt x="9934" y="15674"/>
                  <a:pt x="9929" y="15671"/>
                </a:cubicBezTo>
                <a:cubicBezTo>
                  <a:pt x="9925" y="15677"/>
                  <a:pt x="9921" y="15681"/>
                  <a:pt x="9917" y="15687"/>
                </a:cubicBezTo>
                <a:cubicBezTo>
                  <a:pt x="9917" y="15687"/>
                  <a:pt x="9917" y="15684"/>
                  <a:pt x="9917" y="15684"/>
                </a:cubicBezTo>
                <a:cubicBezTo>
                  <a:pt x="9925" y="15681"/>
                  <a:pt x="9934" y="15681"/>
                  <a:pt x="9942" y="15684"/>
                </a:cubicBezTo>
                <a:lnTo>
                  <a:pt x="9942" y="15684"/>
                </a:lnTo>
                <a:close/>
                <a:moveTo>
                  <a:pt x="10299" y="15658"/>
                </a:moveTo>
                <a:cubicBezTo>
                  <a:pt x="10299" y="15658"/>
                  <a:pt x="10299" y="15658"/>
                  <a:pt x="10299" y="15658"/>
                </a:cubicBezTo>
                <a:cubicBezTo>
                  <a:pt x="10299" y="15658"/>
                  <a:pt x="10299" y="15658"/>
                  <a:pt x="10299" y="15658"/>
                </a:cubicBezTo>
                <a:close/>
                <a:moveTo>
                  <a:pt x="10476" y="15684"/>
                </a:moveTo>
                <a:cubicBezTo>
                  <a:pt x="10467" y="15677"/>
                  <a:pt x="10454" y="15668"/>
                  <a:pt x="10445" y="15661"/>
                </a:cubicBezTo>
                <a:cubicBezTo>
                  <a:pt x="10445" y="15661"/>
                  <a:pt x="10450" y="15661"/>
                  <a:pt x="10450" y="15661"/>
                </a:cubicBezTo>
                <a:cubicBezTo>
                  <a:pt x="10450" y="15671"/>
                  <a:pt x="10450" y="15677"/>
                  <a:pt x="10450" y="15687"/>
                </a:cubicBezTo>
                <a:cubicBezTo>
                  <a:pt x="10450" y="15687"/>
                  <a:pt x="10445" y="15684"/>
                  <a:pt x="10445" y="15684"/>
                </a:cubicBezTo>
                <a:cubicBezTo>
                  <a:pt x="10454" y="15681"/>
                  <a:pt x="10467" y="15681"/>
                  <a:pt x="10476" y="15684"/>
                </a:cubicBezTo>
                <a:cubicBezTo>
                  <a:pt x="10476" y="15681"/>
                  <a:pt x="10476" y="15684"/>
                  <a:pt x="10476" y="15684"/>
                </a:cubicBezTo>
                <a:close/>
                <a:moveTo>
                  <a:pt x="10768" y="15677"/>
                </a:moveTo>
                <a:cubicBezTo>
                  <a:pt x="10777" y="15681"/>
                  <a:pt x="10785" y="15684"/>
                  <a:pt x="10798" y="15684"/>
                </a:cubicBezTo>
                <a:cubicBezTo>
                  <a:pt x="10798" y="15684"/>
                  <a:pt x="10802" y="15684"/>
                  <a:pt x="10802" y="15684"/>
                </a:cubicBezTo>
                <a:cubicBezTo>
                  <a:pt x="10785" y="15684"/>
                  <a:pt x="10777" y="15681"/>
                  <a:pt x="10768" y="15677"/>
                </a:cubicBezTo>
                <a:cubicBezTo>
                  <a:pt x="10764" y="15677"/>
                  <a:pt x="10768" y="15677"/>
                  <a:pt x="10768" y="15677"/>
                </a:cubicBezTo>
                <a:close/>
                <a:moveTo>
                  <a:pt x="10837" y="15687"/>
                </a:moveTo>
                <a:lnTo>
                  <a:pt x="10841" y="15681"/>
                </a:lnTo>
                <a:lnTo>
                  <a:pt x="10837" y="15687"/>
                </a:lnTo>
                <a:lnTo>
                  <a:pt x="10837" y="15687"/>
                </a:lnTo>
                <a:close/>
                <a:moveTo>
                  <a:pt x="10974" y="15661"/>
                </a:moveTo>
                <a:cubicBezTo>
                  <a:pt x="10987" y="15671"/>
                  <a:pt x="10996" y="15677"/>
                  <a:pt x="11009" y="15687"/>
                </a:cubicBezTo>
                <a:cubicBezTo>
                  <a:pt x="11009" y="15687"/>
                  <a:pt x="11009" y="15687"/>
                  <a:pt x="11009" y="15687"/>
                </a:cubicBezTo>
                <a:cubicBezTo>
                  <a:pt x="11000" y="15674"/>
                  <a:pt x="10987" y="15668"/>
                  <a:pt x="10974" y="15661"/>
                </a:cubicBezTo>
                <a:cubicBezTo>
                  <a:pt x="10979" y="15658"/>
                  <a:pt x="10974" y="15661"/>
                  <a:pt x="10974" y="15661"/>
                </a:cubicBezTo>
                <a:close/>
                <a:moveTo>
                  <a:pt x="11125" y="15681"/>
                </a:moveTo>
                <a:lnTo>
                  <a:pt x="11121" y="15677"/>
                </a:lnTo>
                <a:cubicBezTo>
                  <a:pt x="11121" y="15677"/>
                  <a:pt x="11125" y="15681"/>
                  <a:pt x="11125" y="15681"/>
                </a:cubicBezTo>
                <a:cubicBezTo>
                  <a:pt x="11125" y="15681"/>
                  <a:pt x="11125" y="15681"/>
                  <a:pt x="11125" y="15681"/>
                </a:cubicBezTo>
                <a:close/>
                <a:moveTo>
                  <a:pt x="11452" y="15684"/>
                </a:moveTo>
                <a:cubicBezTo>
                  <a:pt x="11460" y="15684"/>
                  <a:pt x="11469" y="15684"/>
                  <a:pt x="11478" y="15684"/>
                </a:cubicBezTo>
                <a:cubicBezTo>
                  <a:pt x="11478" y="15684"/>
                  <a:pt x="11478" y="15684"/>
                  <a:pt x="11478" y="15684"/>
                </a:cubicBezTo>
                <a:cubicBezTo>
                  <a:pt x="11469" y="15681"/>
                  <a:pt x="11460" y="15681"/>
                  <a:pt x="11452" y="15684"/>
                </a:cubicBezTo>
                <a:lnTo>
                  <a:pt x="11452" y="15684"/>
                </a:lnTo>
                <a:close/>
                <a:moveTo>
                  <a:pt x="11744" y="15684"/>
                </a:moveTo>
                <a:lnTo>
                  <a:pt x="11744" y="15684"/>
                </a:lnTo>
                <a:lnTo>
                  <a:pt x="11744" y="15684"/>
                </a:lnTo>
                <a:close/>
                <a:moveTo>
                  <a:pt x="12011" y="15661"/>
                </a:moveTo>
                <a:lnTo>
                  <a:pt x="12011" y="15661"/>
                </a:lnTo>
                <a:cubicBezTo>
                  <a:pt x="12015" y="15661"/>
                  <a:pt x="12011" y="15658"/>
                  <a:pt x="12011" y="15661"/>
                </a:cubicBezTo>
                <a:cubicBezTo>
                  <a:pt x="12011" y="15661"/>
                  <a:pt x="12011" y="15661"/>
                  <a:pt x="12011" y="15661"/>
                </a:cubicBezTo>
                <a:close/>
                <a:moveTo>
                  <a:pt x="12101" y="15684"/>
                </a:moveTo>
                <a:lnTo>
                  <a:pt x="12101" y="15684"/>
                </a:lnTo>
                <a:lnTo>
                  <a:pt x="12101" y="15684"/>
                </a:lnTo>
                <a:close/>
                <a:moveTo>
                  <a:pt x="12690" y="15684"/>
                </a:moveTo>
                <a:lnTo>
                  <a:pt x="12690" y="15684"/>
                </a:lnTo>
                <a:lnTo>
                  <a:pt x="12690" y="15684"/>
                </a:lnTo>
                <a:lnTo>
                  <a:pt x="12690" y="15684"/>
                </a:lnTo>
                <a:close/>
                <a:moveTo>
                  <a:pt x="13163" y="15681"/>
                </a:moveTo>
                <a:lnTo>
                  <a:pt x="13163" y="15681"/>
                </a:lnTo>
                <a:lnTo>
                  <a:pt x="13163" y="15681"/>
                </a:lnTo>
                <a:lnTo>
                  <a:pt x="13163" y="15681"/>
                </a:lnTo>
                <a:close/>
                <a:moveTo>
                  <a:pt x="13727" y="15684"/>
                </a:moveTo>
                <a:cubicBezTo>
                  <a:pt x="13735" y="15677"/>
                  <a:pt x="13748" y="15668"/>
                  <a:pt x="13757" y="15661"/>
                </a:cubicBezTo>
                <a:cubicBezTo>
                  <a:pt x="13757" y="15661"/>
                  <a:pt x="13757" y="15661"/>
                  <a:pt x="13757" y="15661"/>
                </a:cubicBezTo>
                <a:cubicBezTo>
                  <a:pt x="13744" y="15668"/>
                  <a:pt x="13735" y="15674"/>
                  <a:pt x="13727" y="15684"/>
                </a:cubicBezTo>
                <a:cubicBezTo>
                  <a:pt x="13727" y="15681"/>
                  <a:pt x="13727" y="15684"/>
                  <a:pt x="13727" y="15684"/>
                </a:cubicBezTo>
                <a:close/>
                <a:moveTo>
                  <a:pt x="13817" y="15661"/>
                </a:moveTo>
                <a:cubicBezTo>
                  <a:pt x="13804" y="15661"/>
                  <a:pt x="13795" y="15661"/>
                  <a:pt x="13782" y="15661"/>
                </a:cubicBezTo>
                <a:cubicBezTo>
                  <a:pt x="13782" y="15661"/>
                  <a:pt x="13778" y="15661"/>
                  <a:pt x="13778" y="15661"/>
                </a:cubicBezTo>
                <a:cubicBezTo>
                  <a:pt x="13791" y="15665"/>
                  <a:pt x="13804" y="15661"/>
                  <a:pt x="13817" y="15661"/>
                </a:cubicBezTo>
                <a:cubicBezTo>
                  <a:pt x="13817" y="15661"/>
                  <a:pt x="13817" y="15661"/>
                  <a:pt x="13817" y="15661"/>
                </a:cubicBezTo>
                <a:close/>
                <a:moveTo>
                  <a:pt x="8497" y="15684"/>
                </a:moveTo>
                <a:cubicBezTo>
                  <a:pt x="8497" y="15684"/>
                  <a:pt x="8497" y="15681"/>
                  <a:pt x="8497" y="15684"/>
                </a:cubicBezTo>
                <a:cubicBezTo>
                  <a:pt x="8497" y="15681"/>
                  <a:pt x="8497" y="15684"/>
                  <a:pt x="8497" y="15684"/>
                </a:cubicBezTo>
                <a:close/>
                <a:moveTo>
                  <a:pt x="8880" y="15703"/>
                </a:moveTo>
                <a:cubicBezTo>
                  <a:pt x="8889" y="15703"/>
                  <a:pt x="8902" y="15703"/>
                  <a:pt x="8910" y="15703"/>
                </a:cubicBezTo>
                <a:lnTo>
                  <a:pt x="8910" y="15703"/>
                </a:lnTo>
                <a:cubicBezTo>
                  <a:pt x="8910" y="15697"/>
                  <a:pt x="8910" y="15687"/>
                  <a:pt x="8910" y="15681"/>
                </a:cubicBezTo>
                <a:cubicBezTo>
                  <a:pt x="8910" y="15681"/>
                  <a:pt x="8915" y="15684"/>
                  <a:pt x="8915" y="15684"/>
                </a:cubicBezTo>
                <a:cubicBezTo>
                  <a:pt x="8906" y="15684"/>
                  <a:pt x="8893" y="15684"/>
                  <a:pt x="8884" y="15684"/>
                </a:cubicBezTo>
                <a:cubicBezTo>
                  <a:pt x="8884" y="15684"/>
                  <a:pt x="8889" y="15681"/>
                  <a:pt x="8889" y="15681"/>
                </a:cubicBezTo>
                <a:cubicBezTo>
                  <a:pt x="8880" y="15690"/>
                  <a:pt x="8884" y="15697"/>
                  <a:pt x="8880" y="15703"/>
                </a:cubicBezTo>
                <a:lnTo>
                  <a:pt x="8880" y="15703"/>
                </a:lnTo>
                <a:close/>
                <a:moveTo>
                  <a:pt x="9207" y="15681"/>
                </a:moveTo>
                <a:cubicBezTo>
                  <a:pt x="9207" y="15690"/>
                  <a:pt x="9207" y="15700"/>
                  <a:pt x="9203" y="15706"/>
                </a:cubicBezTo>
                <a:cubicBezTo>
                  <a:pt x="9203" y="15706"/>
                  <a:pt x="9203" y="15703"/>
                  <a:pt x="9203" y="15703"/>
                </a:cubicBezTo>
                <a:cubicBezTo>
                  <a:pt x="9211" y="15703"/>
                  <a:pt x="9224" y="15703"/>
                  <a:pt x="9233" y="15703"/>
                </a:cubicBezTo>
                <a:cubicBezTo>
                  <a:pt x="9233" y="15703"/>
                  <a:pt x="9229" y="15706"/>
                  <a:pt x="9229" y="15706"/>
                </a:cubicBezTo>
                <a:cubicBezTo>
                  <a:pt x="9224" y="15697"/>
                  <a:pt x="9216" y="15690"/>
                  <a:pt x="9207" y="15681"/>
                </a:cubicBezTo>
                <a:cubicBezTo>
                  <a:pt x="9207" y="15681"/>
                  <a:pt x="9207" y="15681"/>
                  <a:pt x="9207" y="15681"/>
                </a:cubicBezTo>
                <a:close/>
                <a:moveTo>
                  <a:pt x="9267" y="15706"/>
                </a:moveTo>
                <a:cubicBezTo>
                  <a:pt x="9272" y="15703"/>
                  <a:pt x="9272" y="15700"/>
                  <a:pt x="9272" y="15700"/>
                </a:cubicBezTo>
                <a:cubicBezTo>
                  <a:pt x="9272" y="15700"/>
                  <a:pt x="9267" y="15700"/>
                  <a:pt x="9267" y="15706"/>
                </a:cubicBezTo>
                <a:cubicBezTo>
                  <a:pt x="9263" y="15703"/>
                  <a:pt x="9267" y="15706"/>
                  <a:pt x="9267" y="15706"/>
                </a:cubicBezTo>
                <a:close/>
                <a:moveTo>
                  <a:pt x="9560" y="15703"/>
                </a:moveTo>
                <a:cubicBezTo>
                  <a:pt x="9560" y="15697"/>
                  <a:pt x="9560" y="15690"/>
                  <a:pt x="9560" y="15684"/>
                </a:cubicBezTo>
                <a:cubicBezTo>
                  <a:pt x="9560" y="15684"/>
                  <a:pt x="9555" y="15684"/>
                  <a:pt x="9555" y="15684"/>
                </a:cubicBezTo>
                <a:cubicBezTo>
                  <a:pt x="9560" y="15690"/>
                  <a:pt x="9560" y="15697"/>
                  <a:pt x="9560" y="15703"/>
                </a:cubicBezTo>
                <a:cubicBezTo>
                  <a:pt x="9560" y="15706"/>
                  <a:pt x="9560" y="15703"/>
                  <a:pt x="9560" y="15703"/>
                </a:cubicBezTo>
                <a:close/>
                <a:moveTo>
                  <a:pt x="9590" y="15681"/>
                </a:moveTo>
                <a:cubicBezTo>
                  <a:pt x="9590" y="15687"/>
                  <a:pt x="9590" y="15697"/>
                  <a:pt x="9590" y="15703"/>
                </a:cubicBezTo>
                <a:cubicBezTo>
                  <a:pt x="9590" y="15703"/>
                  <a:pt x="9590" y="15700"/>
                  <a:pt x="9590" y="15700"/>
                </a:cubicBezTo>
                <a:cubicBezTo>
                  <a:pt x="9598" y="15700"/>
                  <a:pt x="9611" y="15700"/>
                  <a:pt x="9620" y="15700"/>
                </a:cubicBezTo>
                <a:lnTo>
                  <a:pt x="9616" y="15703"/>
                </a:lnTo>
                <a:cubicBezTo>
                  <a:pt x="9616" y="15697"/>
                  <a:pt x="9616" y="15687"/>
                  <a:pt x="9616" y="15681"/>
                </a:cubicBezTo>
                <a:cubicBezTo>
                  <a:pt x="9616" y="15681"/>
                  <a:pt x="9620" y="15681"/>
                  <a:pt x="9620" y="15681"/>
                </a:cubicBezTo>
                <a:cubicBezTo>
                  <a:pt x="9611" y="15684"/>
                  <a:pt x="9598" y="15684"/>
                  <a:pt x="9590" y="15681"/>
                </a:cubicBezTo>
                <a:lnTo>
                  <a:pt x="9590" y="15681"/>
                </a:lnTo>
                <a:close/>
                <a:moveTo>
                  <a:pt x="9882" y="15684"/>
                </a:moveTo>
                <a:cubicBezTo>
                  <a:pt x="9895" y="15684"/>
                  <a:pt x="9904" y="15684"/>
                  <a:pt x="9917" y="15684"/>
                </a:cubicBezTo>
                <a:cubicBezTo>
                  <a:pt x="9917" y="15684"/>
                  <a:pt x="9917" y="15681"/>
                  <a:pt x="9917" y="15681"/>
                </a:cubicBezTo>
                <a:cubicBezTo>
                  <a:pt x="9904" y="15681"/>
                  <a:pt x="9895" y="15681"/>
                  <a:pt x="9882" y="15684"/>
                </a:cubicBezTo>
                <a:cubicBezTo>
                  <a:pt x="9886" y="15684"/>
                  <a:pt x="9882" y="15684"/>
                  <a:pt x="9882" y="15684"/>
                </a:cubicBezTo>
                <a:close/>
                <a:moveTo>
                  <a:pt x="9942" y="15684"/>
                </a:moveTo>
                <a:cubicBezTo>
                  <a:pt x="9951" y="15690"/>
                  <a:pt x="9964" y="15700"/>
                  <a:pt x="9972" y="15706"/>
                </a:cubicBezTo>
                <a:cubicBezTo>
                  <a:pt x="9972" y="15706"/>
                  <a:pt x="9977" y="15703"/>
                  <a:pt x="9977" y="15703"/>
                </a:cubicBezTo>
                <a:cubicBezTo>
                  <a:pt x="9964" y="15697"/>
                  <a:pt x="9955" y="15690"/>
                  <a:pt x="9942" y="15684"/>
                </a:cubicBezTo>
                <a:cubicBezTo>
                  <a:pt x="9942" y="15681"/>
                  <a:pt x="9942" y="15684"/>
                  <a:pt x="9942" y="15684"/>
                </a:cubicBezTo>
                <a:close/>
                <a:moveTo>
                  <a:pt x="10093" y="15681"/>
                </a:moveTo>
                <a:cubicBezTo>
                  <a:pt x="10093" y="15681"/>
                  <a:pt x="10089" y="15684"/>
                  <a:pt x="10093" y="15681"/>
                </a:cubicBezTo>
                <a:cubicBezTo>
                  <a:pt x="10089" y="15684"/>
                  <a:pt x="10093" y="15681"/>
                  <a:pt x="10093" y="15681"/>
                </a:cubicBezTo>
                <a:close/>
                <a:moveTo>
                  <a:pt x="10832" y="15684"/>
                </a:moveTo>
                <a:cubicBezTo>
                  <a:pt x="10820" y="15684"/>
                  <a:pt x="10807" y="15684"/>
                  <a:pt x="10794" y="15684"/>
                </a:cubicBezTo>
                <a:cubicBezTo>
                  <a:pt x="10794" y="15684"/>
                  <a:pt x="10789" y="15684"/>
                  <a:pt x="10789" y="15684"/>
                </a:cubicBezTo>
                <a:cubicBezTo>
                  <a:pt x="10807" y="15687"/>
                  <a:pt x="10824" y="15687"/>
                  <a:pt x="10832" y="15684"/>
                </a:cubicBezTo>
                <a:cubicBezTo>
                  <a:pt x="10837" y="15687"/>
                  <a:pt x="10832" y="15684"/>
                  <a:pt x="10832" y="15684"/>
                </a:cubicBezTo>
                <a:close/>
                <a:moveTo>
                  <a:pt x="11155" y="15703"/>
                </a:moveTo>
                <a:cubicBezTo>
                  <a:pt x="11146" y="15697"/>
                  <a:pt x="11133" y="15687"/>
                  <a:pt x="11125" y="15681"/>
                </a:cubicBezTo>
                <a:cubicBezTo>
                  <a:pt x="11125" y="15681"/>
                  <a:pt x="11125" y="15681"/>
                  <a:pt x="11125" y="15681"/>
                </a:cubicBezTo>
                <a:cubicBezTo>
                  <a:pt x="11133" y="15690"/>
                  <a:pt x="11142" y="15697"/>
                  <a:pt x="11155" y="15703"/>
                </a:cubicBezTo>
                <a:lnTo>
                  <a:pt x="11155" y="15703"/>
                </a:lnTo>
                <a:close/>
                <a:moveTo>
                  <a:pt x="11452" y="15684"/>
                </a:moveTo>
                <a:cubicBezTo>
                  <a:pt x="11452" y="15684"/>
                  <a:pt x="11452" y="15684"/>
                  <a:pt x="11452" y="15684"/>
                </a:cubicBezTo>
                <a:cubicBezTo>
                  <a:pt x="11452" y="15684"/>
                  <a:pt x="11452" y="15684"/>
                  <a:pt x="11452" y="15684"/>
                </a:cubicBezTo>
                <a:close/>
                <a:moveTo>
                  <a:pt x="11508" y="15703"/>
                </a:moveTo>
                <a:cubicBezTo>
                  <a:pt x="11499" y="15697"/>
                  <a:pt x="11486" y="15690"/>
                  <a:pt x="11478" y="15681"/>
                </a:cubicBezTo>
                <a:cubicBezTo>
                  <a:pt x="11478" y="15681"/>
                  <a:pt x="11478" y="15681"/>
                  <a:pt x="11478" y="15681"/>
                </a:cubicBezTo>
                <a:cubicBezTo>
                  <a:pt x="11486" y="15690"/>
                  <a:pt x="11499" y="15697"/>
                  <a:pt x="11508" y="15703"/>
                </a:cubicBezTo>
                <a:lnTo>
                  <a:pt x="11508" y="15703"/>
                </a:lnTo>
                <a:close/>
                <a:moveTo>
                  <a:pt x="11744" y="15684"/>
                </a:moveTo>
                <a:lnTo>
                  <a:pt x="11748" y="15687"/>
                </a:lnTo>
                <a:cubicBezTo>
                  <a:pt x="11748" y="15684"/>
                  <a:pt x="11744" y="15684"/>
                  <a:pt x="11744" y="15684"/>
                </a:cubicBezTo>
                <a:cubicBezTo>
                  <a:pt x="11744" y="15684"/>
                  <a:pt x="11744" y="15684"/>
                  <a:pt x="11744" y="15684"/>
                </a:cubicBezTo>
                <a:close/>
                <a:moveTo>
                  <a:pt x="12101" y="15684"/>
                </a:moveTo>
                <a:cubicBezTo>
                  <a:pt x="12101" y="15684"/>
                  <a:pt x="12105" y="15687"/>
                  <a:pt x="12105" y="15687"/>
                </a:cubicBezTo>
                <a:lnTo>
                  <a:pt x="12101" y="15684"/>
                </a:lnTo>
                <a:cubicBezTo>
                  <a:pt x="12101" y="15684"/>
                  <a:pt x="12101" y="15684"/>
                  <a:pt x="12101" y="15684"/>
                </a:cubicBezTo>
                <a:close/>
                <a:moveTo>
                  <a:pt x="12690" y="15684"/>
                </a:moveTo>
                <a:cubicBezTo>
                  <a:pt x="12690" y="15684"/>
                  <a:pt x="12694" y="15687"/>
                  <a:pt x="12694" y="15687"/>
                </a:cubicBezTo>
                <a:lnTo>
                  <a:pt x="12690" y="15684"/>
                </a:lnTo>
                <a:cubicBezTo>
                  <a:pt x="12690" y="15684"/>
                  <a:pt x="12690" y="15684"/>
                  <a:pt x="12690" y="15684"/>
                </a:cubicBezTo>
                <a:close/>
                <a:moveTo>
                  <a:pt x="13163" y="15684"/>
                </a:moveTo>
                <a:cubicBezTo>
                  <a:pt x="13163" y="15684"/>
                  <a:pt x="13159" y="15687"/>
                  <a:pt x="13159" y="15687"/>
                </a:cubicBezTo>
                <a:lnTo>
                  <a:pt x="13163" y="15684"/>
                </a:lnTo>
                <a:cubicBezTo>
                  <a:pt x="13163" y="15681"/>
                  <a:pt x="13163" y="15684"/>
                  <a:pt x="13163" y="15684"/>
                </a:cubicBezTo>
                <a:close/>
                <a:moveTo>
                  <a:pt x="13727" y="15684"/>
                </a:moveTo>
                <a:cubicBezTo>
                  <a:pt x="13727" y="15684"/>
                  <a:pt x="13727" y="15681"/>
                  <a:pt x="13727" y="15684"/>
                </a:cubicBezTo>
                <a:cubicBezTo>
                  <a:pt x="13727" y="15681"/>
                  <a:pt x="13727" y="15684"/>
                  <a:pt x="13727" y="15684"/>
                </a:cubicBezTo>
                <a:close/>
                <a:moveTo>
                  <a:pt x="7698" y="15729"/>
                </a:moveTo>
                <a:cubicBezTo>
                  <a:pt x="7689" y="15722"/>
                  <a:pt x="7676" y="15713"/>
                  <a:pt x="7668" y="15706"/>
                </a:cubicBezTo>
                <a:cubicBezTo>
                  <a:pt x="7668" y="15706"/>
                  <a:pt x="7668" y="15706"/>
                  <a:pt x="7668" y="15706"/>
                </a:cubicBezTo>
                <a:cubicBezTo>
                  <a:pt x="7668" y="15713"/>
                  <a:pt x="7668" y="15722"/>
                  <a:pt x="7668" y="15729"/>
                </a:cubicBezTo>
                <a:lnTo>
                  <a:pt x="7663" y="15725"/>
                </a:lnTo>
                <a:cubicBezTo>
                  <a:pt x="7680" y="15725"/>
                  <a:pt x="7689" y="15725"/>
                  <a:pt x="7698" y="15729"/>
                </a:cubicBezTo>
                <a:lnTo>
                  <a:pt x="7698" y="15729"/>
                </a:lnTo>
                <a:close/>
                <a:moveTo>
                  <a:pt x="8227" y="15722"/>
                </a:moveTo>
                <a:cubicBezTo>
                  <a:pt x="8235" y="15725"/>
                  <a:pt x="8244" y="15729"/>
                  <a:pt x="8252" y="15732"/>
                </a:cubicBezTo>
                <a:cubicBezTo>
                  <a:pt x="8252" y="15732"/>
                  <a:pt x="8257" y="15732"/>
                  <a:pt x="8257" y="15732"/>
                </a:cubicBezTo>
                <a:cubicBezTo>
                  <a:pt x="8244" y="15729"/>
                  <a:pt x="8235" y="15725"/>
                  <a:pt x="8227" y="15722"/>
                </a:cubicBezTo>
                <a:cubicBezTo>
                  <a:pt x="8222" y="15722"/>
                  <a:pt x="8227" y="15722"/>
                  <a:pt x="8227" y="15722"/>
                </a:cubicBezTo>
                <a:close/>
                <a:moveTo>
                  <a:pt x="8420" y="15713"/>
                </a:moveTo>
                <a:lnTo>
                  <a:pt x="8420" y="15719"/>
                </a:lnTo>
                <a:lnTo>
                  <a:pt x="8429" y="15716"/>
                </a:lnTo>
                <a:lnTo>
                  <a:pt x="8420" y="15713"/>
                </a:lnTo>
                <a:close/>
                <a:moveTo>
                  <a:pt x="8575" y="15716"/>
                </a:moveTo>
                <a:lnTo>
                  <a:pt x="8566" y="15716"/>
                </a:lnTo>
                <a:lnTo>
                  <a:pt x="8571" y="15722"/>
                </a:lnTo>
                <a:lnTo>
                  <a:pt x="8575" y="15716"/>
                </a:lnTo>
                <a:close/>
                <a:moveTo>
                  <a:pt x="8781" y="15713"/>
                </a:moveTo>
                <a:lnTo>
                  <a:pt x="8773" y="15713"/>
                </a:lnTo>
                <a:lnTo>
                  <a:pt x="8777" y="15719"/>
                </a:lnTo>
                <a:lnTo>
                  <a:pt x="8781" y="15713"/>
                </a:lnTo>
                <a:close/>
                <a:moveTo>
                  <a:pt x="8880" y="15703"/>
                </a:moveTo>
                <a:cubicBezTo>
                  <a:pt x="8872" y="15709"/>
                  <a:pt x="8859" y="15719"/>
                  <a:pt x="8850" y="15725"/>
                </a:cubicBezTo>
                <a:lnTo>
                  <a:pt x="8850" y="15725"/>
                </a:lnTo>
                <a:cubicBezTo>
                  <a:pt x="8863" y="15719"/>
                  <a:pt x="8872" y="15713"/>
                  <a:pt x="8880" y="15703"/>
                </a:cubicBezTo>
                <a:cubicBezTo>
                  <a:pt x="8884" y="15703"/>
                  <a:pt x="8880" y="15703"/>
                  <a:pt x="8880" y="15703"/>
                </a:cubicBezTo>
                <a:close/>
                <a:moveTo>
                  <a:pt x="8910" y="15706"/>
                </a:moveTo>
                <a:cubicBezTo>
                  <a:pt x="8915" y="15709"/>
                  <a:pt x="8919" y="15713"/>
                  <a:pt x="8919" y="15709"/>
                </a:cubicBezTo>
                <a:cubicBezTo>
                  <a:pt x="8919" y="15709"/>
                  <a:pt x="8915" y="15706"/>
                  <a:pt x="8910" y="15706"/>
                </a:cubicBezTo>
                <a:cubicBezTo>
                  <a:pt x="8910" y="15703"/>
                  <a:pt x="8910" y="15706"/>
                  <a:pt x="8910" y="15706"/>
                </a:cubicBezTo>
                <a:close/>
                <a:moveTo>
                  <a:pt x="9267" y="15706"/>
                </a:moveTo>
                <a:cubicBezTo>
                  <a:pt x="9259" y="15706"/>
                  <a:pt x="9246" y="15706"/>
                  <a:pt x="9237" y="15706"/>
                </a:cubicBezTo>
                <a:cubicBezTo>
                  <a:pt x="9237" y="15706"/>
                  <a:pt x="9241" y="15703"/>
                  <a:pt x="9241" y="15703"/>
                </a:cubicBezTo>
                <a:cubicBezTo>
                  <a:pt x="9241" y="15709"/>
                  <a:pt x="9241" y="15719"/>
                  <a:pt x="9241" y="15725"/>
                </a:cubicBezTo>
                <a:cubicBezTo>
                  <a:pt x="9241" y="15725"/>
                  <a:pt x="9237" y="15722"/>
                  <a:pt x="9237" y="15722"/>
                </a:cubicBezTo>
                <a:cubicBezTo>
                  <a:pt x="9246" y="15722"/>
                  <a:pt x="9259" y="15722"/>
                  <a:pt x="9267" y="15722"/>
                </a:cubicBezTo>
                <a:cubicBezTo>
                  <a:pt x="9267" y="15722"/>
                  <a:pt x="9263" y="15722"/>
                  <a:pt x="9263" y="15722"/>
                </a:cubicBezTo>
                <a:cubicBezTo>
                  <a:pt x="9263" y="15719"/>
                  <a:pt x="9263" y="15713"/>
                  <a:pt x="9267" y="15706"/>
                </a:cubicBezTo>
                <a:cubicBezTo>
                  <a:pt x="9263" y="15703"/>
                  <a:pt x="9267" y="15706"/>
                  <a:pt x="9267" y="15706"/>
                </a:cubicBezTo>
                <a:close/>
                <a:moveTo>
                  <a:pt x="9353" y="15725"/>
                </a:moveTo>
                <a:lnTo>
                  <a:pt x="9345" y="15722"/>
                </a:lnTo>
                <a:cubicBezTo>
                  <a:pt x="9345" y="15722"/>
                  <a:pt x="9349" y="15729"/>
                  <a:pt x="9353" y="15725"/>
                </a:cubicBezTo>
                <a:cubicBezTo>
                  <a:pt x="9349" y="15729"/>
                  <a:pt x="9353" y="15725"/>
                  <a:pt x="9353" y="15725"/>
                </a:cubicBezTo>
                <a:close/>
                <a:moveTo>
                  <a:pt x="9560" y="15725"/>
                </a:moveTo>
                <a:cubicBezTo>
                  <a:pt x="9568" y="15719"/>
                  <a:pt x="9581" y="15709"/>
                  <a:pt x="9590" y="15703"/>
                </a:cubicBezTo>
                <a:cubicBezTo>
                  <a:pt x="9590" y="15703"/>
                  <a:pt x="9590" y="15706"/>
                  <a:pt x="9590" y="15706"/>
                </a:cubicBezTo>
                <a:cubicBezTo>
                  <a:pt x="9581" y="15706"/>
                  <a:pt x="9568" y="15706"/>
                  <a:pt x="9560" y="15706"/>
                </a:cubicBezTo>
                <a:cubicBezTo>
                  <a:pt x="9560" y="15706"/>
                  <a:pt x="9564" y="15703"/>
                  <a:pt x="9564" y="15703"/>
                </a:cubicBezTo>
                <a:cubicBezTo>
                  <a:pt x="9560" y="15713"/>
                  <a:pt x="9560" y="15719"/>
                  <a:pt x="9560" y="15725"/>
                </a:cubicBezTo>
                <a:lnTo>
                  <a:pt x="9560" y="15725"/>
                </a:lnTo>
                <a:close/>
                <a:moveTo>
                  <a:pt x="9972" y="15706"/>
                </a:moveTo>
                <a:cubicBezTo>
                  <a:pt x="9977" y="15709"/>
                  <a:pt x="9985" y="15713"/>
                  <a:pt x="9981" y="15709"/>
                </a:cubicBezTo>
                <a:cubicBezTo>
                  <a:pt x="9981" y="15713"/>
                  <a:pt x="9977" y="15706"/>
                  <a:pt x="9972" y="15706"/>
                </a:cubicBezTo>
                <a:cubicBezTo>
                  <a:pt x="9972" y="15703"/>
                  <a:pt x="9972" y="15706"/>
                  <a:pt x="9972" y="15706"/>
                </a:cubicBezTo>
                <a:close/>
                <a:moveTo>
                  <a:pt x="10192" y="15713"/>
                </a:moveTo>
                <a:lnTo>
                  <a:pt x="10192" y="15719"/>
                </a:lnTo>
                <a:lnTo>
                  <a:pt x="10200" y="15716"/>
                </a:lnTo>
                <a:lnTo>
                  <a:pt x="10192" y="15713"/>
                </a:lnTo>
                <a:close/>
                <a:moveTo>
                  <a:pt x="10342" y="15719"/>
                </a:moveTo>
                <a:lnTo>
                  <a:pt x="10342" y="15713"/>
                </a:lnTo>
                <a:lnTo>
                  <a:pt x="10334" y="15716"/>
                </a:lnTo>
                <a:lnTo>
                  <a:pt x="10342" y="15719"/>
                </a:lnTo>
                <a:close/>
                <a:moveTo>
                  <a:pt x="11155" y="15703"/>
                </a:moveTo>
                <a:cubicBezTo>
                  <a:pt x="11155" y="15703"/>
                  <a:pt x="11155" y="15703"/>
                  <a:pt x="11155" y="15703"/>
                </a:cubicBezTo>
                <a:cubicBezTo>
                  <a:pt x="11155" y="15703"/>
                  <a:pt x="11155" y="15703"/>
                  <a:pt x="11155" y="15703"/>
                </a:cubicBezTo>
                <a:close/>
                <a:moveTo>
                  <a:pt x="11245" y="15725"/>
                </a:moveTo>
                <a:lnTo>
                  <a:pt x="11245" y="15725"/>
                </a:lnTo>
                <a:lnTo>
                  <a:pt x="11245" y="15725"/>
                </a:lnTo>
                <a:lnTo>
                  <a:pt x="11245" y="15725"/>
                </a:lnTo>
                <a:close/>
                <a:moveTo>
                  <a:pt x="11508" y="15703"/>
                </a:moveTo>
                <a:cubicBezTo>
                  <a:pt x="11516" y="15709"/>
                  <a:pt x="11529" y="15719"/>
                  <a:pt x="11538" y="15725"/>
                </a:cubicBezTo>
                <a:lnTo>
                  <a:pt x="11538" y="15725"/>
                </a:lnTo>
                <a:cubicBezTo>
                  <a:pt x="11529" y="15719"/>
                  <a:pt x="11521" y="15709"/>
                  <a:pt x="11508" y="15703"/>
                </a:cubicBezTo>
                <a:cubicBezTo>
                  <a:pt x="11508" y="15703"/>
                  <a:pt x="11508" y="15703"/>
                  <a:pt x="11508" y="15703"/>
                </a:cubicBezTo>
                <a:close/>
                <a:moveTo>
                  <a:pt x="11684" y="15725"/>
                </a:moveTo>
                <a:cubicBezTo>
                  <a:pt x="11697" y="15725"/>
                  <a:pt x="11705" y="15722"/>
                  <a:pt x="11718" y="15722"/>
                </a:cubicBezTo>
                <a:cubicBezTo>
                  <a:pt x="11718" y="15722"/>
                  <a:pt x="11723" y="15722"/>
                  <a:pt x="11723" y="15722"/>
                </a:cubicBezTo>
                <a:cubicBezTo>
                  <a:pt x="11710" y="15722"/>
                  <a:pt x="11697" y="15725"/>
                  <a:pt x="11684" y="15725"/>
                </a:cubicBezTo>
                <a:lnTo>
                  <a:pt x="11684" y="15725"/>
                </a:lnTo>
                <a:close/>
                <a:moveTo>
                  <a:pt x="12041" y="15725"/>
                </a:moveTo>
                <a:lnTo>
                  <a:pt x="12045" y="15722"/>
                </a:lnTo>
                <a:lnTo>
                  <a:pt x="12041" y="15725"/>
                </a:lnTo>
                <a:lnTo>
                  <a:pt x="12041" y="15725"/>
                </a:lnTo>
                <a:close/>
                <a:moveTo>
                  <a:pt x="12277" y="15725"/>
                </a:moveTo>
                <a:lnTo>
                  <a:pt x="12277" y="15725"/>
                </a:lnTo>
                <a:lnTo>
                  <a:pt x="12277" y="15725"/>
                </a:lnTo>
                <a:lnTo>
                  <a:pt x="12277" y="15725"/>
                </a:lnTo>
                <a:close/>
                <a:moveTo>
                  <a:pt x="13757" y="15729"/>
                </a:moveTo>
                <a:cubicBezTo>
                  <a:pt x="13757" y="15725"/>
                  <a:pt x="13757" y="15722"/>
                  <a:pt x="13761" y="15719"/>
                </a:cubicBezTo>
                <a:cubicBezTo>
                  <a:pt x="13757" y="15722"/>
                  <a:pt x="13757" y="15725"/>
                  <a:pt x="13757" y="15729"/>
                </a:cubicBezTo>
                <a:cubicBezTo>
                  <a:pt x="13752" y="15725"/>
                  <a:pt x="13757" y="15729"/>
                  <a:pt x="13757" y="15729"/>
                </a:cubicBezTo>
                <a:close/>
                <a:moveTo>
                  <a:pt x="7668" y="15725"/>
                </a:moveTo>
                <a:cubicBezTo>
                  <a:pt x="7668" y="15729"/>
                  <a:pt x="7663" y="15732"/>
                  <a:pt x="7663" y="15735"/>
                </a:cubicBezTo>
                <a:cubicBezTo>
                  <a:pt x="7668" y="15732"/>
                  <a:pt x="7668" y="15729"/>
                  <a:pt x="7668" y="15725"/>
                </a:cubicBezTo>
                <a:cubicBezTo>
                  <a:pt x="7672" y="15729"/>
                  <a:pt x="7668" y="15725"/>
                  <a:pt x="7668" y="15725"/>
                </a:cubicBezTo>
                <a:close/>
                <a:moveTo>
                  <a:pt x="8295" y="15729"/>
                </a:moveTo>
                <a:cubicBezTo>
                  <a:pt x="8282" y="15729"/>
                  <a:pt x="8270" y="15729"/>
                  <a:pt x="8257" y="15729"/>
                </a:cubicBezTo>
                <a:cubicBezTo>
                  <a:pt x="8257" y="15729"/>
                  <a:pt x="8252" y="15729"/>
                  <a:pt x="8252" y="15729"/>
                </a:cubicBezTo>
                <a:cubicBezTo>
                  <a:pt x="8270" y="15732"/>
                  <a:pt x="8282" y="15732"/>
                  <a:pt x="8295" y="15729"/>
                </a:cubicBezTo>
                <a:cubicBezTo>
                  <a:pt x="8295" y="15732"/>
                  <a:pt x="8295" y="15729"/>
                  <a:pt x="8295" y="15729"/>
                </a:cubicBezTo>
                <a:close/>
                <a:moveTo>
                  <a:pt x="8480" y="15735"/>
                </a:moveTo>
                <a:lnTo>
                  <a:pt x="8480" y="15742"/>
                </a:lnTo>
                <a:lnTo>
                  <a:pt x="8489" y="15738"/>
                </a:lnTo>
                <a:lnTo>
                  <a:pt x="8480" y="15735"/>
                </a:lnTo>
                <a:close/>
                <a:moveTo>
                  <a:pt x="8631" y="15732"/>
                </a:moveTo>
                <a:cubicBezTo>
                  <a:pt x="8626" y="15732"/>
                  <a:pt x="8626" y="15735"/>
                  <a:pt x="8622" y="15738"/>
                </a:cubicBezTo>
                <a:cubicBezTo>
                  <a:pt x="8626" y="15742"/>
                  <a:pt x="8626" y="15745"/>
                  <a:pt x="8631" y="15745"/>
                </a:cubicBezTo>
                <a:cubicBezTo>
                  <a:pt x="8635" y="15745"/>
                  <a:pt x="8635" y="15742"/>
                  <a:pt x="8639" y="15738"/>
                </a:cubicBezTo>
                <a:cubicBezTo>
                  <a:pt x="8635" y="15735"/>
                  <a:pt x="8635" y="15732"/>
                  <a:pt x="8631" y="15732"/>
                </a:cubicBezTo>
                <a:close/>
                <a:moveTo>
                  <a:pt x="8850" y="15725"/>
                </a:moveTo>
                <a:lnTo>
                  <a:pt x="8846" y="15729"/>
                </a:lnTo>
                <a:cubicBezTo>
                  <a:pt x="8846" y="15729"/>
                  <a:pt x="8854" y="15725"/>
                  <a:pt x="8850" y="15725"/>
                </a:cubicBezTo>
                <a:cubicBezTo>
                  <a:pt x="8854" y="15725"/>
                  <a:pt x="8850" y="15725"/>
                  <a:pt x="8850" y="15725"/>
                </a:cubicBezTo>
                <a:close/>
                <a:moveTo>
                  <a:pt x="9001" y="15748"/>
                </a:moveTo>
                <a:cubicBezTo>
                  <a:pt x="8992" y="15745"/>
                  <a:pt x="8983" y="15742"/>
                  <a:pt x="8979" y="15742"/>
                </a:cubicBezTo>
                <a:cubicBezTo>
                  <a:pt x="8983" y="15742"/>
                  <a:pt x="8992" y="15745"/>
                  <a:pt x="9001" y="15748"/>
                </a:cubicBezTo>
                <a:cubicBezTo>
                  <a:pt x="8996" y="15748"/>
                  <a:pt x="9001" y="15748"/>
                  <a:pt x="9001" y="15748"/>
                </a:cubicBezTo>
                <a:close/>
                <a:moveTo>
                  <a:pt x="9143" y="15725"/>
                </a:moveTo>
                <a:cubicBezTo>
                  <a:pt x="9138" y="15729"/>
                  <a:pt x="9138" y="15732"/>
                  <a:pt x="9138" y="15732"/>
                </a:cubicBezTo>
                <a:cubicBezTo>
                  <a:pt x="9138" y="15732"/>
                  <a:pt x="9143" y="15729"/>
                  <a:pt x="9143" y="15725"/>
                </a:cubicBezTo>
                <a:cubicBezTo>
                  <a:pt x="9147" y="15725"/>
                  <a:pt x="9143" y="15725"/>
                  <a:pt x="9143" y="15725"/>
                </a:cubicBezTo>
                <a:close/>
                <a:moveTo>
                  <a:pt x="9263" y="15725"/>
                </a:moveTo>
                <a:cubicBezTo>
                  <a:pt x="9263" y="15732"/>
                  <a:pt x="9263" y="15738"/>
                  <a:pt x="9263" y="15748"/>
                </a:cubicBezTo>
                <a:cubicBezTo>
                  <a:pt x="9263" y="15748"/>
                  <a:pt x="9267" y="15748"/>
                  <a:pt x="9267" y="15748"/>
                </a:cubicBezTo>
                <a:cubicBezTo>
                  <a:pt x="9267" y="15742"/>
                  <a:pt x="9267" y="15735"/>
                  <a:pt x="9263" y="15725"/>
                </a:cubicBezTo>
                <a:lnTo>
                  <a:pt x="9263" y="15725"/>
                </a:lnTo>
                <a:close/>
                <a:moveTo>
                  <a:pt x="9383" y="15725"/>
                </a:moveTo>
                <a:cubicBezTo>
                  <a:pt x="9370" y="15725"/>
                  <a:pt x="9362" y="15725"/>
                  <a:pt x="9349" y="15725"/>
                </a:cubicBezTo>
                <a:cubicBezTo>
                  <a:pt x="9349" y="15725"/>
                  <a:pt x="9349" y="15725"/>
                  <a:pt x="9349" y="15725"/>
                </a:cubicBezTo>
                <a:cubicBezTo>
                  <a:pt x="9362" y="15732"/>
                  <a:pt x="9370" y="15738"/>
                  <a:pt x="9383" y="15745"/>
                </a:cubicBezTo>
                <a:lnTo>
                  <a:pt x="9379" y="15745"/>
                </a:lnTo>
                <a:cubicBezTo>
                  <a:pt x="9383" y="15738"/>
                  <a:pt x="9379" y="15732"/>
                  <a:pt x="9383" y="15725"/>
                </a:cubicBezTo>
                <a:cubicBezTo>
                  <a:pt x="9383" y="15725"/>
                  <a:pt x="9383" y="15725"/>
                  <a:pt x="9383" y="15725"/>
                </a:cubicBezTo>
                <a:close/>
                <a:moveTo>
                  <a:pt x="9461" y="15742"/>
                </a:moveTo>
                <a:lnTo>
                  <a:pt x="9461" y="15735"/>
                </a:lnTo>
                <a:lnTo>
                  <a:pt x="9452" y="15738"/>
                </a:lnTo>
                <a:lnTo>
                  <a:pt x="9461" y="15742"/>
                </a:lnTo>
                <a:close/>
                <a:moveTo>
                  <a:pt x="10063" y="15725"/>
                </a:moveTo>
                <a:cubicBezTo>
                  <a:pt x="10067" y="15729"/>
                  <a:pt x="10071" y="15732"/>
                  <a:pt x="10071" y="15732"/>
                </a:cubicBezTo>
                <a:cubicBezTo>
                  <a:pt x="10071" y="15732"/>
                  <a:pt x="10067" y="15729"/>
                  <a:pt x="10063" y="15725"/>
                </a:cubicBezTo>
                <a:cubicBezTo>
                  <a:pt x="10063" y="15725"/>
                  <a:pt x="10063" y="15725"/>
                  <a:pt x="10063" y="15725"/>
                </a:cubicBezTo>
                <a:close/>
                <a:moveTo>
                  <a:pt x="10476" y="15725"/>
                </a:moveTo>
                <a:lnTo>
                  <a:pt x="10471" y="15729"/>
                </a:lnTo>
                <a:cubicBezTo>
                  <a:pt x="10471" y="15729"/>
                  <a:pt x="10476" y="15725"/>
                  <a:pt x="10476" y="15725"/>
                </a:cubicBezTo>
                <a:cubicBezTo>
                  <a:pt x="10476" y="15725"/>
                  <a:pt x="10476" y="15725"/>
                  <a:pt x="10476" y="15725"/>
                </a:cubicBezTo>
                <a:close/>
                <a:moveTo>
                  <a:pt x="10742" y="15725"/>
                </a:moveTo>
                <a:lnTo>
                  <a:pt x="10742" y="15725"/>
                </a:lnTo>
                <a:cubicBezTo>
                  <a:pt x="10738" y="15729"/>
                  <a:pt x="10742" y="15725"/>
                  <a:pt x="10742" y="15725"/>
                </a:cubicBezTo>
                <a:cubicBezTo>
                  <a:pt x="10742" y="15725"/>
                  <a:pt x="10742" y="15725"/>
                  <a:pt x="10742" y="15725"/>
                </a:cubicBezTo>
                <a:close/>
                <a:moveTo>
                  <a:pt x="10768" y="15725"/>
                </a:moveTo>
                <a:lnTo>
                  <a:pt x="10768" y="15725"/>
                </a:lnTo>
                <a:cubicBezTo>
                  <a:pt x="10772" y="15729"/>
                  <a:pt x="10772" y="15725"/>
                  <a:pt x="10768" y="15725"/>
                </a:cubicBezTo>
                <a:cubicBezTo>
                  <a:pt x="10772" y="15725"/>
                  <a:pt x="10768" y="15725"/>
                  <a:pt x="10768" y="15725"/>
                </a:cubicBezTo>
                <a:close/>
                <a:moveTo>
                  <a:pt x="11241" y="15725"/>
                </a:moveTo>
                <a:cubicBezTo>
                  <a:pt x="11241" y="15725"/>
                  <a:pt x="11245" y="15725"/>
                  <a:pt x="11241" y="15725"/>
                </a:cubicBezTo>
                <a:cubicBezTo>
                  <a:pt x="11245" y="15725"/>
                  <a:pt x="11241" y="15725"/>
                  <a:pt x="11241" y="15725"/>
                </a:cubicBezTo>
                <a:close/>
                <a:moveTo>
                  <a:pt x="11538" y="15729"/>
                </a:moveTo>
                <a:cubicBezTo>
                  <a:pt x="11538" y="15725"/>
                  <a:pt x="11542" y="15729"/>
                  <a:pt x="11538" y="15729"/>
                </a:cubicBezTo>
                <a:lnTo>
                  <a:pt x="11538" y="15729"/>
                </a:lnTo>
                <a:cubicBezTo>
                  <a:pt x="11538" y="15725"/>
                  <a:pt x="11538" y="15729"/>
                  <a:pt x="11538" y="15729"/>
                </a:cubicBezTo>
                <a:close/>
                <a:moveTo>
                  <a:pt x="11684" y="15725"/>
                </a:moveTo>
                <a:cubicBezTo>
                  <a:pt x="11684" y="15725"/>
                  <a:pt x="11680" y="15729"/>
                  <a:pt x="11684" y="15725"/>
                </a:cubicBezTo>
                <a:lnTo>
                  <a:pt x="11684" y="15725"/>
                </a:lnTo>
                <a:cubicBezTo>
                  <a:pt x="11688" y="15725"/>
                  <a:pt x="11684" y="15725"/>
                  <a:pt x="11684" y="15725"/>
                </a:cubicBezTo>
                <a:close/>
                <a:moveTo>
                  <a:pt x="12041" y="15725"/>
                </a:moveTo>
                <a:lnTo>
                  <a:pt x="12037" y="15729"/>
                </a:lnTo>
                <a:cubicBezTo>
                  <a:pt x="12037" y="15729"/>
                  <a:pt x="12041" y="15725"/>
                  <a:pt x="12041" y="15725"/>
                </a:cubicBezTo>
                <a:cubicBezTo>
                  <a:pt x="12041" y="15725"/>
                  <a:pt x="12041" y="15725"/>
                  <a:pt x="12041" y="15725"/>
                </a:cubicBezTo>
                <a:close/>
                <a:moveTo>
                  <a:pt x="12277" y="15725"/>
                </a:moveTo>
                <a:cubicBezTo>
                  <a:pt x="12277" y="15725"/>
                  <a:pt x="12282" y="15729"/>
                  <a:pt x="12277" y="15725"/>
                </a:cubicBezTo>
                <a:lnTo>
                  <a:pt x="12277" y="15725"/>
                </a:lnTo>
                <a:cubicBezTo>
                  <a:pt x="12277" y="15725"/>
                  <a:pt x="12277" y="15725"/>
                  <a:pt x="12277" y="15725"/>
                </a:cubicBezTo>
                <a:close/>
                <a:moveTo>
                  <a:pt x="13107" y="15748"/>
                </a:moveTo>
                <a:lnTo>
                  <a:pt x="13103" y="15745"/>
                </a:lnTo>
                <a:cubicBezTo>
                  <a:pt x="13103" y="15745"/>
                  <a:pt x="13103" y="15748"/>
                  <a:pt x="13107" y="15748"/>
                </a:cubicBezTo>
                <a:cubicBezTo>
                  <a:pt x="13103" y="15748"/>
                  <a:pt x="13107" y="15748"/>
                  <a:pt x="13107" y="15748"/>
                </a:cubicBezTo>
                <a:close/>
                <a:moveTo>
                  <a:pt x="13344" y="15748"/>
                </a:moveTo>
                <a:cubicBezTo>
                  <a:pt x="13344" y="15745"/>
                  <a:pt x="13348" y="15742"/>
                  <a:pt x="13348" y="15738"/>
                </a:cubicBezTo>
                <a:cubicBezTo>
                  <a:pt x="13344" y="15742"/>
                  <a:pt x="13344" y="15745"/>
                  <a:pt x="13344" y="15748"/>
                </a:cubicBezTo>
                <a:cubicBezTo>
                  <a:pt x="13340" y="15748"/>
                  <a:pt x="13344" y="15748"/>
                  <a:pt x="13344" y="15748"/>
                </a:cubicBezTo>
                <a:close/>
                <a:moveTo>
                  <a:pt x="13606" y="15751"/>
                </a:moveTo>
                <a:lnTo>
                  <a:pt x="13602" y="15748"/>
                </a:lnTo>
                <a:lnTo>
                  <a:pt x="13606" y="15751"/>
                </a:lnTo>
                <a:lnTo>
                  <a:pt x="13606" y="15751"/>
                </a:lnTo>
                <a:close/>
                <a:moveTo>
                  <a:pt x="8059" y="15745"/>
                </a:moveTo>
                <a:cubicBezTo>
                  <a:pt x="8059" y="15751"/>
                  <a:pt x="8055" y="15761"/>
                  <a:pt x="8055" y="15767"/>
                </a:cubicBezTo>
                <a:lnTo>
                  <a:pt x="8055" y="15767"/>
                </a:lnTo>
                <a:cubicBezTo>
                  <a:pt x="8055" y="15761"/>
                  <a:pt x="8059" y="15751"/>
                  <a:pt x="8059" y="15745"/>
                </a:cubicBezTo>
                <a:cubicBezTo>
                  <a:pt x="8059" y="15745"/>
                  <a:pt x="8059" y="15745"/>
                  <a:pt x="8059" y="15745"/>
                </a:cubicBezTo>
                <a:close/>
                <a:moveTo>
                  <a:pt x="8794" y="15770"/>
                </a:moveTo>
                <a:lnTo>
                  <a:pt x="8790" y="15767"/>
                </a:lnTo>
                <a:cubicBezTo>
                  <a:pt x="8790" y="15767"/>
                  <a:pt x="8794" y="15770"/>
                  <a:pt x="8794" y="15770"/>
                </a:cubicBezTo>
                <a:cubicBezTo>
                  <a:pt x="8794" y="15770"/>
                  <a:pt x="8794" y="15770"/>
                  <a:pt x="8794" y="15770"/>
                </a:cubicBezTo>
                <a:close/>
                <a:moveTo>
                  <a:pt x="8910" y="15770"/>
                </a:moveTo>
                <a:cubicBezTo>
                  <a:pt x="8910" y="15770"/>
                  <a:pt x="8910" y="15774"/>
                  <a:pt x="8910" y="15770"/>
                </a:cubicBezTo>
                <a:cubicBezTo>
                  <a:pt x="8910" y="15774"/>
                  <a:pt x="8910" y="15770"/>
                  <a:pt x="8910" y="15770"/>
                </a:cubicBezTo>
                <a:close/>
                <a:moveTo>
                  <a:pt x="8996" y="15770"/>
                </a:moveTo>
                <a:cubicBezTo>
                  <a:pt x="9005" y="15770"/>
                  <a:pt x="9018" y="15770"/>
                  <a:pt x="9026" y="15770"/>
                </a:cubicBezTo>
                <a:cubicBezTo>
                  <a:pt x="9026" y="15770"/>
                  <a:pt x="9022" y="15774"/>
                  <a:pt x="9022" y="15774"/>
                </a:cubicBezTo>
                <a:cubicBezTo>
                  <a:pt x="9022" y="15764"/>
                  <a:pt x="9022" y="15758"/>
                  <a:pt x="9022" y="15748"/>
                </a:cubicBezTo>
                <a:cubicBezTo>
                  <a:pt x="9022" y="15748"/>
                  <a:pt x="9026" y="15751"/>
                  <a:pt x="9026" y="15751"/>
                </a:cubicBezTo>
                <a:cubicBezTo>
                  <a:pt x="9018" y="15751"/>
                  <a:pt x="9005" y="15751"/>
                  <a:pt x="8996" y="15751"/>
                </a:cubicBezTo>
                <a:cubicBezTo>
                  <a:pt x="8996" y="15751"/>
                  <a:pt x="8996" y="15751"/>
                  <a:pt x="8996" y="15751"/>
                </a:cubicBezTo>
                <a:cubicBezTo>
                  <a:pt x="9001" y="15754"/>
                  <a:pt x="9001" y="15764"/>
                  <a:pt x="8996" y="15770"/>
                </a:cubicBezTo>
                <a:lnTo>
                  <a:pt x="8996" y="15770"/>
                </a:lnTo>
                <a:close/>
                <a:moveTo>
                  <a:pt x="9388" y="15745"/>
                </a:moveTo>
                <a:cubicBezTo>
                  <a:pt x="9388" y="15754"/>
                  <a:pt x="9388" y="15761"/>
                  <a:pt x="9388" y="15770"/>
                </a:cubicBezTo>
                <a:cubicBezTo>
                  <a:pt x="9388" y="15770"/>
                  <a:pt x="9388" y="15770"/>
                  <a:pt x="9388" y="15770"/>
                </a:cubicBezTo>
                <a:cubicBezTo>
                  <a:pt x="9401" y="15770"/>
                  <a:pt x="9409" y="15770"/>
                  <a:pt x="9422" y="15770"/>
                </a:cubicBezTo>
                <a:cubicBezTo>
                  <a:pt x="9422" y="15770"/>
                  <a:pt x="9422" y="15774"/>
                  <a:pt x="9422" y="15774"/>
                </a:cubicBezTo>
                <a:cubicBezTo>
                  <a:pt x="9405" y="15764"/>
                  <a:pt x="9392" y="15754"/>
                  <a:pt x="9388" y="15745"/>
                </a:cubicBezTo>
                <a:cubicBezTo>
                  <a:pt x="9383" y="15748"/>
                  <a:pt x="9388" y="15745"/>
                  <a:pt x="9388" y="15745"/>
                </a:cubicBezTo>
                <a:close/>
                <a:moveTo>
                  <a:pt x="9736" y="15748"/>
                </a:moveTo>
                <a:cubicBezTo>
                  <a:pt x="9727" y="15748"/>
                  <a:pt x="9714" y="15748"/>
                  <a:pt x="9706" y="15748"/>
                </a:cubicBezTo>
                <a:lnTo>
                  <a:pt x="9710" y="15748"/>
                </a:lnTo>
                <a:cubicBezTo>
                  <a:pt x="9710" y="15754"/>
                  <a:pt x="9710" y="15764"/>
                  <a:pt x="9710" y="15770"/>
                </a:cubicBezTo>
                <a:lnTo>
                  <a:pt x="9710" y="15770"/>
                </a:lnTo>
                <a:cubicBezTo>
                  <a:pt x="9719" y="15764"/>
                  <a:pt x="9727" y="15754"/>
                  <a:pt x="9736" y="15748"/>
                </a:cubicBezTo>
                <a:lnTo>
                  <a:pt x="9736" y="15748"/>
                </a:lnTo>
                <a:close/>
                <a:moveTo>
                  <a:pt x="9856" y="15748"/>
                </a:moveTo>
                <a:cubicBezTo>
                  <a:pt x="9856" y="15748"/>
                  <a:pt x="9856" y="15748"/>
                  <a:pt x="9856" y="15748"/>
                </a:cubicBezTo>
                <a:cubicBezTo>
                  <a:pt x="9856" y="15748"/>
                  <a:pt x="9856" y="15748"/>
                  <a:pt x="9856" y="15748"/>
                </a:cubicBezTo>
                <a:close/>
                <a:moveTo>
                  <a:pt x="9977" y="15770"/>
                </a:moveTo>
                <a:cubicBezTo>
                  <a:pt x="9977" y="15770"/>
                  <a:pt x="9972" y="15770"/>
                  <a:pt x="9977" y="15770"/>
                </a:cubicBezTo>
                <a:cubicBezTo>
                  <a:pt x="9972" y="15770"/>
                  <a:pt x="9977" y="15770"/>
                  <a:pt x="9977" y="15770"/>
                </a:cubicBezTo>
                <a:close/>
                <a:moveTo>
                  <a:pt x="10003" y="15770"/>
                </a:moveTo>
                <a:cubicBezTo>
                  <a:pt x="10011" y="15770"/>
                  <a:pt x="10020" y="15770"/>
                  <a:pt x="10028" y="15770"/>
                </a:cubicBezTo>
                <a:cubicBezTo>
                  <a:pt x="10028" y="15770"/>
                  <a:pt x="10033" y="15770"/>
                  <a:pt x="10033" y="15770"/>
                </a:cubicBezTo>
                <a:cubicBezTo>
                  <a:pt x="10024" y="15770"/>
                  <a:pt x="10011" y="15770"/>
                  <a:pt x="10003" y="15770"/>
                </a:cubicBezTo>
                <a:lnTo>
                  <a:pt x="10003" y="15770"/>
                </a:lnTo>
                <a:close/>
                <a:moveTo>
                  <a:pt x="10179" y="15770"/>
                </a:moveTo>
                <a:lnTo>
                  <a:pt x="10187" y="15764"/>
                </a:lnTo>
                <a:cubicBezTo>
                  <a:pt x="10187" y="15767"/>
                  <a:pt x="10179" y="15770"/>
                  <a:pt x="10179" y="15770"/>
                </a:cubicBezTo>
                <a:cubicBezTo>
                  <a:pt x="10179" y="15770"/>
                  <a:pt x="10179" y="15770"/>
                  <a:pt x="10179" y="15770"/>
                </a:cubicBezTo>
                <a:close/>
                <a:moveTo>
                  <a:pt x="10497" y="15767"/>
                </a:moveTo>
                <a:lnTo>
                  <a:pt x="10501" y="15764"/>
                </a:lnTo>
                <a:cubicBezTo>
                  <a:pt x="10506" y="15764"/>
                  <a:pt x="10497" y="15764"/>
                  <a:pt x="10497" y="15767"/>
                </a:cubicBezTo>
                <a:cubicBezTo>
                  <a:pt x="10497" y="15764"/>
                  <a:pt x="10497" y="15767"/>
                  <a:pt x="10497" y="15767"/>
                </a:cubicBezTo>
                <a:close/>
                <a:moveTo>
                  <a:pt x="10918" y="15770"/>
                </a:moveTo>
                <a:lnTo>
                  <a:pt x="10918" y="15770"/>
                </a:lnTo>
                <a:lnTo>
                  <a:pt x="10918" y="15770"/>
                </a:lnTo>
                <a:lnTo>
                  <a:pt x="10918" y="15770"/>
                </a:lnTo>
                <a:close/>
                <a:moveTo>
                  <a:pt x="13344" y="15748"/>
                </a:moveTo>
                <a:cubicBezTo>
                  <a:pt x="13344" y="15748"/>
                  <a:pt x="13340" y="15748"/>
                  <a:pt x="13344" y="15748"/>
                </a:cubicBezTo>
                <a:cubicBezTo>
                  <a:pt x="13340" y="15748"/>
                  <a:pt x="13344" y="15748"/>
                  <a:pt x="13344" y="15748"/>
                </a:cubicBezTo>
                <a:close/>
                <a:moveTo>
                  <a:pt x="13602" y="15748"/>
                </a:moveTo>
                <a:lnTo>
                  <a:pt x="13602" y="15748"/>
                </a:lnTo>
                <a:cubicBezTo>
                  <a:pt x="13606" y="15751"/>
                  <a:pt x="13606" y="15751"/>
                  <a:pt x="13602" y="15748"/>
                </a:cubicBezTo>
                <a:cubicBezTo>
                  <a:pt x="13606" y="15751"/>
                  <a:pt x="13602" y="15748"/>
                  <a:pt x="13602" y="15748"/>
                </a:cubicBezTo>
                <a:close/>
                <a:moveTo>
                  <a:pt x="7788" y="15796"/>
                </a:moveTo>
                <a:cubicBezTo>
                  <a:pt x="7788" y="15786"/>
                  <a:pt x="7788" y="15777"/>
                  <a:pt x="7788" y="15770"/>
                </a:cubicBezTo>
                <a:cubicBezTo>
                  <a:pt x="7788" y="15770"/>
                  <a:pt x="7792" y="15770"/>
                  <a:pt x="7792" y="15770"/>
                </a:cubicBezTo>
                <a:cubicBezTo>
                  <a:pt x="7788" y="15774"/>
                  <a:pt x="7784" y="15777"/>
                  <a:pt x="7784" y="15780"/>
                </a:cubicBezTo>
                <a:cubicBezTo>
                  <a:pt x="7779" y="15783"/>
                  <a:pt x="7784" y="15786"/>
                  <a:pt x="7788" y="15796"/>
                </a:cubicBezTo>
                <a:cubicBezTo>
                  <a:pt x="7788" y="15793"/>
                  <a:pt x="7788" y="15796"/>
                  <a:pt x="7788" y="15796"/>
                </a:cubicBezTo>
                <a:close/>
                <a:moveTo>
                  <a:pt x="7848" y="15793"/>
                </a:moveTo>
                <a:cubicBezTo>
                  <a:pt x="7848" y="15793"/>
                  <a:pt x="7848" y="15793"/>
                  <a:pt x="7848" y="15793"/>
                </a:cubicBezTo>
                <a:cubicBezTo>
                  <a:pt x="7848" y="15793"/>
                  <a:pt x="7848" y="15793"/>
                  <a:pt x="7848" y="15793"/>
                </a:cubicBezTo>
                <a:close/>
                <a:moveTo>
                  <a:pt x="8055" y="15770"/>
                </a:moveTo>
                <a:cubicBezTo>
                  <a:pt x="8055" y="15770"/>
                  <a:pt x="8055" y="15767"/>
                  <a:pt x="8055" y="15770"/>
                </a:cubicBezTo>
                <a:cubicBezTo>
                  <a:pt x="8055" y="15767"/>
                  <a:pt x="8055" y="15770"/>
                  <a:pt x="8055" y="15770"/>
                </a:cubicBezTo>
                <a:close/>
                <a:moveTo>
                  <a:pt x="8377" y="15770"/>
                </a:moveTo>
                <a:cubicBezTo>
                  <a:pt x="8377" y="15770"/>
                  <a:pt x="8377" y="15770"/>
                  <a:pt x="8377" y="15770"/>
                </a:cubicBezTo>
                <a:cubicBezTo>
                  <a:pt x="8377" y="15770"/>
                  <a:pt x="8377" y="15770"/>
                  <a:pt x="8377" y="15770"/>
                </a:cubicBezTo>
                <a:close/>
                <a:moveTo>
                  <a:pt x="2086" y="5763"/>
                </a:moveTo>
                <a:cubicBezTo>
                  <a:pt x="2086" y="5757"/>
                  <a:pt x="2086" y="5747"/>
                  <a:pt x="2086" y="5741"/>
                </a:cubicBezTo>
                <a:cubicBezTo>
                  <a:pt x="2086" y="5741"/>
                  <a:pt x="2090" y="5744"/>
                  <a:pt x="2090" y="5744"/>
                </a:cubicBezTo>
                <a:cubicBezTo>
                  <a:pt x="2082" y="5744"/>
                  <a:pt x="2069" y="5744"/>
                  <a:pt x="2060" y="5744"/>
                </a:cubicBezTo>
                <a:cubicBezTo>
                  <a:pt x="2060" y="5744"/>
                  <a:pt x="2060" y="5744"/>
                  <a:pt x="2060" y="5744"/>
                </a:cubicBezTo>
                <a:cubicBezTo>
                  <a:pt x="2069" y="5747"/>
                  <a:pt x="2077" y="5754"/>
                  <a:pt x="2086" y="5763"/>
                </a:cubicBezTo>
                <a:lnTo>
                  <a:pt x="2086" y="5763"/>
                </a:lnTo>
                <a:close/>
                <a:moveTo>
                  <a:pt x="8618" y="15793"/>
                </a:moveTo>
                <a:cubicBezTo>
                  <a:pt x="8618" y="15793"/>
                  <a:pt x="8614" y="15793"/>
                  <a:pt x="8618" y="15793"/>
                </a:cubicBezTo>
                <a:cubicBezTo>
                  <a:pt x="8614" y="15793"/>
                  <a:pt x="8618" y="15793"/>
                  <a:pt x="8618" y="15793"/>
                </a:cubicBezTo>
                <a:close/>
                <a:moveTo>
                  <a:pt x="8674" y="15767"/>
                </a:moveTo>
                <a:cubicBezTo>
                  <a:pt x="8665" y="15777"/>
                  <a:pt x="8652" y="15783"/>
                  <a:pt x="8644" y="15793"/>
                </a:cubicBezTo>
                <a:cubicBezTo>
                  <a:pt x="8644" y="15793"/>
                  <a:pt x="8644" y="15793"/>
                  <a:pt x="8644" y="15793"/>
                </a:cubicBezTo>
                <a:cubicBezTo>
                  <a:pt x="8657" y="15786"/>
                  <a:pt x="8665" y="15777"/>
                  <a:pt x="8674" y="15767"/>
                </a:cubicBezTo>
                <a:cubicBezTo>
                  <a:pt x="8678" y="15770"/>
                  <a:pt x="8674" y="15767"/>
                  <a:pt x="8674" y="15767"/>
                </a:cubicBezTo>
                <a:close/>
                <a:moveTo>
                  <a:pt x="8704" y="15770"/>
                </a:moveTo>
                <a:cubicBezTo>
                  <a:pt x="8704" y="15770"/>
                  <a:pt x="8700" y="15770"/>
                  <a:pt x="8704" y="15770"/>
                </a:cubicBezTo>
                <a:cubicBezTo>
                  <a:pt x="8700" y="15770"/>
                  <a:pt x="8704" y="15770"/>
                  <a:pt x="8704" y="15770"/>
                </a:cubicBezTo>
                <a:close/>
                <a:moveTo>
                  <a:pt x="8996" y="15770"/>
                </a:moveTo>
                <a:cubicBezTo>
                  <a:pt x="8983" y="15777"/>
                  <a:pt x="8975" y="15783"/>
                  <a:pt x="8962" y="15790"/>
                </a:cubicBezTo>
                <a:cubicBezTo>
                  <a:pt x="8962" y="15790"/>
                  <a:pt x="8962" y="15790"/>
                  <a:pt x="8962" y="15790"/>
                </a:cubicBezTo>
                <a:cubicBezTo>
                  <a:pt x="8979" y="15783"/>
                  <a:pt x="8988" y="15777"/>
                  <a:pt x="8996" y="15770"/>
                </a:cubicBezTo>
                <a:cubicBezTo>
                  <a:pt x="9001" y="15770"/>
                  <a:pt x="8996" y="15770"/>
                  <a:pt x="8996" y="15770"/>
                </a:cubicBezTo>
                <a:close/>
                <a:moveTo>
                  <a:pt x="9203" y="15793"/>
                </a:moveTo>
                <a:cubicBezTo>
                  <a:pt x="9203" y="15786"/>
                  <a:pt x="9203" y="15777"/>
                  <a:pt x="9203" y="15770"/>
                </a:cubicBezTo>
                <a:cubicBezTo>
                  <a:pt x="9203" y="15770"/>
                  <a:pt x="9207" y="15770"/>
                  <a:pt x="9207" y="15770"/>
                </a:cubicBezTo>
                <a:cubicBezTo>
                  <a:pt x="9203" y="15774"/>
                  <a:pt x="9198" y="15777"/>
                  <a:pt x="9198" y="15777"/>
                </a:cubicBezTo>
                <a:cubicBezTo>
                  <a:pt x="9198" y="15783"/>
                  <a:pt x="9203" y="15786"/>
                  <a:pt x="9203" y="15793"/>
                </a:cubicBezTo>
                <a:lnTo>
                  <a:pt x="9203" y="15793"/>
                </a:lnTo>
                <a:close/>
                <a:moveTo>
                  <a:pt x="9297" y="15793"/>
                </a:moveTo>
                <a:cubicBezTo>
                  <a:pt x="9297" y="15793"/>
                  <a:pt x="9297" y="15793"/>
                  <a:pt x="9297" y="15793"/>
                </a:cubicBezTo>
                <a:cubicBezTo>
                  <a:pt x="9297" y="15793"/>
                  <a:pt x="9297" y="15793"/>
                  <a:pt x="9297" y="15793"/>
                </a:cubicBezTo>
                <a:close/>
                <a:moveTo>
                  <a:pt x="9383" y="15770"/>
                </a:moveTo>
                <a:cubicBezTo>
                  <a:pt x="9379" y="15774"/>
                  <a:pt x="9375" y="15777"/>
                  <a:pt x="9379" y="15777"/>
                </a:cubicBezTo>
                <a:cubicBezTo>
                  <a:pt x="9375" y="15777"/>
                  <a:pt x="9379" y="15774"/>
                  <a:pt x="9383" y="15770"/>
                </a:cubicBezTo>
                <a:cubicBezTo>
                  <a:pt x="9383" y="15770"/>
                  <a:pt x="9383" y="15770"/>
                  <a:pt x="9383" y="15770"/>
                </a:cubicBezTo>
                <a:close/>
                <a:moveTo>
                  <a:pt x="9706" y="15770"/>
                </a:moveTo>
                <a:cubicBezTo>
                  <a:pt x="9697" y="15777"/>
                  <a:pt x="9684" y="15786"/>
                  <a:pt x="9676" y="15793"/>
                </a:cubicBezTo>
                <a:lnTo>
                  <a:pt x="9676" y="15796"/>
                </a:lnTo>
                <a:cubicBezTo>
                  <a:pt x="9689" y="15786"/>
                  <a:pt x="9697" y="15780"/>
                  <a:pt x="9706" y="15770"/>
                </a:cubicBezTo>
                <a:lnTo>
                  <a:pt x="9706" y="15770"/>
                </a:lnTo>
                <a:close/>
                <a:moveTo>
                  <a:pt x="9766" y="15793"/>
                </a:moveTo>
                <a:lnTo>
                  <a:pt x="9766" y="15793"/>
                </a:lnTo>
                <a:lnTo>
                  <a:pt x="9766" y="15793"/>
                </a:lnTo>
                <a:close/>
                <a:moveTo>
                  <a:pt x="10003" y="15793"/>
                </a:moveTo>
                <a:cubicBezTo>
                  <a:pt x="10003" y="15786"/>
                  <a:pt x="10003" y="15777"/>
                  <a:pt x="10003" y="15770"/>
                </a:cubicBezTo>
                <a:cubicBezTo>
                  <a:pt x="10003" y="15770"/>
                  <a:pt x="10007" y="15774"/>
                  <a:pt x="10007" y="15774"/>
                </a:cubicBezTo>
                <a:cubicBezTo>
                  <a:pt x="9998" y="15774"/>
                  <a:pt x="9985" y="15774"/>
                  <a:pt x="9977" y="15774"/>
                </a:cubicBezTo>
                <a:cubicBezTo>
                  <a:pt x="9977" y="15774"/>
                  <a:pt x="9981" y="15770"/>
                  <a:pt x="9981" y="15770"/>
                </a:cubicBezTo>
                <a:cubicBezTo>
                  <a:pt x="9981" y="15777"/>
                  <a:pt x="9981" y="15786"/>
                  <a:pt x="9981" y="15793"/>
                </a:cubicBezTo>
                <a:lnTo>
                  <a:pt x="9981" y="15793"/>
                </a:lnTo>
                <a:cubicBezTo>
                  <a:pt x="9985" y="15793"/>
                  <a:pt x="9994" y="15793"/>
                  <a:pt x="10003" y="15793"/>
                </a:cubicBezTo>
                <a:lnTo>
                  <a:pt x="10003" y="15793"/>
                </a:lnTo>
                <a:close/>
                <a:moveTo>
                  <a:pt x="10033" y="15770"/>
                </a:moveTo>
                <a:cubicBezTo>
                  <a:pt x="10033" y="15777"/>
                  <a:pt x="10033" y="15786"/>
                  <a:pt x="10033" y="15793"/>
                </a:cubicBezTo>
                <a:cubicBezTo>
                  <a:pt x="10033" y="15793"/>
                  <a:pt x="10028" y="15790"/>
                  <a:pt x="10028" y="15790"/>
                </a:cubicBezTo>
                <a:cubicBezTo>
                  <a:pt x="10041" y="15790"/>
                  <a:pt x="10050" y="15790"/>
                  <a:pt x="10063" y="15786"/>
                </a:cubicBezTo>
                <a:cubicBezTo>
                  <a:pt x="10063" y="15786"/>
                  <a:pt x="10063" y="15790"/>
                  <a:pt x="10058" y="15790"/>
                </a:cubicBezTo>
                <a:cubicBezTo>
                  <a:pt x="10054" y="15786"/>
                  <a:pt x="10041" y="15777"/>
                  <a:pt x="10033" y="15770"/>
                </a:cubicBezTo>
                <a:lnTo>
                  <a:pt x="10033" y="15770"/>
                </a:lnTo>
                <a:close/>
                <a:moveTo>
                  <a:pt x="2413" y="4948"/>
                </a:moveTo>
                <a:cubicBezTo>
                  <a:pt x="2421" y="4942"/>
                  <a:pt x="2434" y="4932"/>
                  <a:pt x="2443" y="4925"/>
                </a:cubicBezTo>
                <a:lnTo>
                  <a:pt x="2443" y="4925"/>
                </a:lnTo>
                <a:cubicBezTo>
                  <a:pt x="2430" y="4932"/>
                  <a:pt x="2421" y="4938"/>
                  <a:pt x="2413" y="4948"/>
                </a:cubicBezTo>
                <a:cubicBezTo>
                  <a:pt x="2408" y="4948"/>
                  <a:pt x="2413" y="4948"/>
                  <a:pt x="2413" y="4948"/>
                </a:cubicBezTo>
                <a:close/>
                <a:moveTo>
                  <a:pt x="10239" y="15793"/>
                </a:moveTo>
                <a:lnTo>
                  <a:pt x="10239" y="15793"/>
                </a:lnTo>
                <a:lnTo>
                  <a:pt x="10239" y="15793"/>
                </a:lnTo>
                <a:close/>
                <a:moveTo>
                  <a:pt x="10510" y="15786"/>
                </a:moveTo>
                <a:cubicBezTo>
                  <a:pt x="10506" y="15780"/>
                  <a:pt x="10501" y="15774"/>
                  <a:pt x="10497" y="15767"/>
                </a:cubicBezTo>
                <a:cubicBezTo>
                  <a:pt x="10497" y="15767"/>
                  <a:pt x="10497" y="15764"/>
                  <a:pt x="10497" y="15764"/>
                </a:cubicBezTo>
                <a:cubicBezTo>
                  <a:pt x="10501" y="15774"/>
                  <a:pt x="10506" y="15780"/>
                  <a:pt x="10510" y="15786"/>
                </a:cubicBezTo>
                <a:cubicBezTo>
                  <a:pt x="10510" y="15790"/>
                  <a:pt x="10510" y="15786"/>
                  <a:pt x="10510" y="15786"/>
                </a:cubicBezTo>
                <a:close/>
                <a:moveTo>
                  <a:pt x="10639" y="15780"/>
                </a:moveTo>
                <a:lnTo>
                  <a:pt x="10639" y="15786"/>
                </a:lnTo>
                <a:lnTo>
                  <a:pt x="10648" y="15783"/>
                </a:lnTo>
                <a:lnTo>
                  <a:pt x="10639" y="15780"/>
                </a:lnTo>
                <a:close/>
                <a:moveTo>
                  <a:pt x="10918" y="15770"/>
                </a:moveTo>
                <a:cubicBezTo>
                  <a:pt x="10918" y="15770"/>
                  <a:pt x="10914" y="15774"/>
                  <a:pt x="10914" y="15774"/>
                </a:cubicBezTo>
                <a:lnTo>
                  <a:pt x="10918" y="15770"/>
                </a:lnTo>
                <a:cubicBezTo>
                  <a:pt x="10918" y="15770"/>
                  <a:pt x="10918" y="15770"/>
                  <a:pt x="10918" y="15770"/>
                </a:cubicBezTo>
                <a:close/>
                <a:moveTo>
                  <a:pt x="12995" y="15783"/>
                </a:moveTo>
                <a:lnTo>
                  <a:pt x="13004" y="15783"/>
                </a:lnTo>
                <a:lnTo>
                  <a:pt x="13000" y="15777"/>
                </a:lnTo>
                <a:lnTo>
                  <a:pt x="12995" y="15783"/>
                </a:lnTo>
                <a:close/>
                <a:moveTo>
                  <a:pt x="13163" y="15770"/>
                </a:moveTo>
                <a:cubicBezTo>
                  <a:pt x="13172" y="15777"/>
                  <a:pt x="13185" y="15786"/>
                  <a:pt x="13193" y="15793"/>
                </a:cubicBezTo>
                <a:lnTo>
                  <a:pt x="13193" y="15793"/>
                </a:lnTo>
                <a:cubicBezTo>
                  <a:pt x="13180" y="15786"/>
                  <a:pt x="13172" y="15777"/>
                  <a:pt x="13163" y="15770"/>
                </a:cubicBezTo>
                <a:cubicBezTo>
                  <a:pt x="13163" y="15770"/>
                  <a:pt x="13163" y="15770"/>
                  <a:pt x="13163" y="15770"/>
                </a:cubicBezTo>
                <a:close/>
                <a:moveTo>
                  <a:pt x="13696" y="15793"/>
                </a:moveTo>
                <a:cubicBezTo>
                  <a:pt x="13705" y="15793"/>
                  <a:pt x="13718" y="15793"/>
                  <a:pt x="13727" y="15793"/>
                </a:cubicBezTo>
                <a:cubicBezTo>
                  <a:pt x="13727" y="15793"/>
                  <a:pt x="13722" y="15796"/>
                  <a:pt x="13722" y="15796"/>
                </a:cubicBezTo>
                <a:cubicBezTo>
                  <a:pt x="13722" y="15790"/>
                  <a:pt x="13722" y="15780"/>
                  <a:pt x="13722" y="15774"/>
                </a:cubicBezTo>
                <a:cubicBezTo>
                  <a:pt x="13722" y="15774"/>
                  <a:pt x="13727" y="15774"/>
                  <a:pt x="13727" y="15774"/>
                </a:cubicBezTo>
                <a:cubicBezTo>
                  <a:pt x="13718" y="15777"/>
                  <a:pt x="13705" y="15786"/>
                  <a:pt x="13696" y="15793"/>
                </a:cubicBezTo>
                <a:lnTo>
                  <a:pt x="13696" y="15793"/>
                </a:lnTo>
                <a:close/>
                <a:moveTo>
                  <a:pt x="13782" y="15770"/>
                </a:moveTo>
                <a:cubicBezTo>
                  <a:pt x="13791" y="15777"/>
                  <a:pt x="13804" y="15786"/>
                  <a:pt x="13813" y="15793"/>
                </a:cubicBezTo>
                <a:cubicBezTo>
                  <a:pt x="13813" y="15793"/>
                  <a:pt x="13808" y="15793"/>
                  <a:pt x="13808" y="15793"/>
                </a:cubicBezTo>
                <a:cubicBezTo>
                  <a:pt x="13808" y="15786"/>
                  <a:pt x="13808" y="15777"/>
                  <a:pt x="13808" y="15770"/>
                </a:cubicBezTo>
                <a:cubicBezTo>
                  <a:pt x="13808" y="15770"/>
                  <a:pt x="13808" y="15774"/>
                  <a:pt x="13808" y="15774"/>
                </a:cubicBezTo>
                <a:cubicBezTo>
                  <a:pt x="13804" y="15770"/>
                  <a:pt x="13791" y="15770"/>
                  <a:pt x="13782" y="15770"/>
                </a:cubicBezTo>
                <a:lnTo>
                  <a:pt x="13782" y="15770"/>
                </a:lnTo>
                <a:close/>
                <a:moveTo>
                  <a:pt x="8085" y="15815"/>
                </a:moveTo>
                <a:cubicBezTo>
                  <a:pt x="8085" y="15815"/>
                  <a:pt x="8080" y="15815"/>
                  <a:pt x="8085" y="15815"/>
                </a:cubicBezTo>
                <a:cubicBezTo>
                  <a:pt x="8080" y="15815"/>
                  <a:pt x="8085" y="15815"/>
                  <a:pt x="8085" y="15815"/>
                </a:cubicBezTo>
                <a:close/>
                <a:moveTo>
                  <a:pt x="19188" y="4903"/>
                </a:moveTo>
                <a:cubicBezTo>
                  <a:pt x="19188" y="4903"/>
                  <a:pt x="19188" y="4900"/>
                  <a:pt x="19188" y="4903"/>
                </a:cubicBezTo>
                <a:cubicBezTo>
                  <a:pt x="19188" y="4900"/>
                  <a:pt x="19188" y="4903"/>
                  <a:pt x="19188" y="4903"/>
                </a:cubicBezTo>
                <a:close/>
                <a:moveTo>
                  <a:pt x="8794" y="15793"/>
                </a:moveTo>
                <a:cubicBezTo>
                  <a:pt x="8790" y="15796"/>
                  <a:pt x="8786" y="15799"/>
                  <a:pt x="8786" y="15799"/>
                </a:cubicBezTo>
                <a:cubicBezTo>
                  <a:pt x="8786" y="15799"/>
                  <a:pt x="8790" y="15796"/>
                  <a:pt x="8794" y="15793"/>
                </a:cubicBezTo>
                <a:cubicBezTo>
                  <a:pt x="8794" y="15793"/>
                  <a:pt x="8794" y="15793"/>
                  <a:pt x="8794" y="15793"/>
                </a:cubicBezTo>
                <a:close/>
                <a:moveTo>
                  <a:pt x="8966" y="15815"/>
                </a:moveTo>
                <a:cubicBezTo>
                  <a:pt x="8966" y="15806"/>
                  <a:pt x="8966" y="15796"/>
                  <a:pt x="8966" y="15790"/>
                </a:cubicBezTo>
                <a:cubicBezTo>
                  <a:pt x="8966" y="15790"/>
                  <a:pt x="8966" y="15790"/>
                  <a:pt x="8966" y="15790"/>
                </a:cubicBezTo>
                <a:cubicBezTo>
                  <a:pt x="8958" y="15799"/>
                  <a:pt x="8953" y="15809"/>
                  <a:pt x="8945" y="15819"/>
                </a:cubicBezTo>
                <a:cubicBezTo>
                  <a:pt x="8945" y="15819"/>
                  <a:pt x="8945" y="15815"/>
                  <a:pt x="8945" y="15815"/>
                </a:cubicBezTo>
                <a:lnTo>
                  <a:pt x="8958" y="15812"/>
                </a:lnTo>
                <a:lnTo>
                  <a:pt x="8966" y="15815"/>
                </a:lnTo>
                <a:lnTo>
                  <a:pt x="8966" y="15815"/>
                </a:lnTo>
                <a:close/>
                <a:moveTo>
                  <a:pt x="9203" y="15815"/>
                </a:moveTo>
                <a:cubicBezTo>
                  <a:pt x="9211" y="15809"/>
                  <a:pt x="9224" y="15799"/>
                  <a:pt x="9233" y="15793"/>
                </a:cubicBezTo>
                <a:cubicBezTo>
                  <a:pt x="9233" y="15793"/>
                  <a:pt x="9233" y="15796"/>
                  <a:pt x="9233" y="15796"/>
                </a:cubicBezTo>
                <a:cubicBezTo>
                  <a:pt x="9224" y="15796"/>
                  <a:pt x="9211" y="15796"/>
                  <a:pt x="9203" y="15796"/>
                </a:cubicBezTo>
                <a:cubicBezTo>
                  <a:pt x="9203" y="15796"/>
                  <a:pt x="9207" y="15793"/>
                  <a:pt x="9207" y="15793"/>
                </a:cubicBezTo>
                <a:cubicBezTo>
                  <a:pt x="9207" y="15799"/>
                  <a:pt x="9207" y="15809"/>
                  <a:pt x="9203" y="15815"/>
                </a:cubicBezTo>
                <a:cubicBezTo>
                  <a:pt x="9207" y="15815"/>
                  <a:pt x="9207" y="15815"/>
                  <a:pt x="9203" y="15815"/>
                </a:cubicBezTo>
                <a:close/>
                <a:moveTo>
                  <a:pt x="9263" y="15796"/>
                </a:moveTo>
                <a:cubicBezTo>
                  <a:pt x="9276" y="15796"/>
                  <a:pt x="9289" y="15796"/>
                  <a:pt x="9297" y="15796"/>
                </a:cubicBezTo>
                <a:cubicBezTo>
                  <a:pt x="9297" y="15796"/>
                  <a:pt x="9297" y="15793"/>
                  <a:pt x="9297" y="15796"/>
                </a:cubicBezTo>
                <a:cubicBezTo>
                  <a:pt x="9284" y="15793"/>
                  <a:pt x="9276" y="15793"/>
                  <a:pt x="9263" y="15796"/>
                </a:cubicBezTo>
                <a:cubicBezTo>
                  <a:pt x="9263" y="15793"/>
                  <a:pt x="9263" y="15796"/>
                  <a:pt x="9263" y="15796"/>
                </a:cubicBezTo>
                <a:close/>
                <a:moveTo>
                  <a:pt x="9504" y="15815"/>
                </a:moveTo>
                <a:cubicBezTo>
                  <a:pt x="9504" y="15809"/>
                  <a:pt x="9504" y="15803"/>
                  <a:pt x="9504" y="15793"/>
                </a:cubicBezTo>
                <a:cubicBezTo>
                  <a:pt x="9504" y="15793"/>
                  <a:pt x="9499" y="15793"/>
                  <a:pt x="9499" y="15793"/>
                </a:cubicBezTo>
                <a:cubicBezTo>
                  <a:pt x="9499" y="15799"/>
                  <a:pt x="9499" y="15809"/>
                  <a:pt x="9504" y="15815"/>
                </a:cubicBezTo>
                <a:lnTo>
                  <a:pt x="9504" y="15815"/>
                </a:lnTo>
                <a:close/>
                <a:moveTo>
                  <a:pt x="9590" y="15815"/>
                </a:moveTo>
                <a:cubicBezTo>
                  <a:pt x="9577" y="15809"/>
                  <a:pt x="9568" y="15799"/>
                  <a:pt x="9555" y="15793"/>
                </a:cubicBezTo>
                <a:cubicBezTo>
                  <a:pt x="9555" y="15793"/>
                  <a:pt x="9560" y="15793"/>
                  <a:pt x="9560" y="15793"/>
                </a:cubicBezTo>
                <a:cubicBezTo>
                  <a:pt x="9560" y="15799"/>
                  <a:pt x="9560" y="15809"/>
                  <a:pt x="9560" y="15815"/>
                </a:cubicBezTo>
                <a:cubicBezTo>
                  <a:pt x="9560" y="15815"/>
                  <a:pt x="9555" y="15815"/>
                  <a:pt x="9555" y="15815"/>
                </a:cubicBezTo>
                <a:cubicBezTo>
                  <a:pt x="9568" y="15815"/>
                  <a:pt x="9581" y="15812"/>
                  <a:pt x="9590" y="15815"/>
                </a:cubicBezTo>
                <a:cubicBezTo>
                  <a:pt x="9594" y="15812"/>
                  <a:pt x="9590" y="15815"/>
                  <a:pt x="9590" y="15815"/>
                </a:cubicBezTo>
                <a:close/>
                <a:moveTo>
                  <a:pt x="9676" y="15815"/>
                </a:moveTo>
                <a:cubicBezTo>
                  <a:pt x="9676" y="15809"/>
                  <a:pt x="9676" y="15799"/>
                  <a:pt x="9676" y="15793"/>
                </a:cubicBezTo>
                <a:lnTo>
                  <a:pt x="9676" y="15796"/>
                </a:lnTo>
                <a:cubicBezTo>
                  <a:pt x="9667" y="15796"/>
                  <a:pt x="9654" y="15796"/>
                  <a:pt x="9646" y="15796"/>
                </a:cubicBezTo>
                <a:cubicBezTo>
                  <a:pt x="9646" y="15796"/>
                  <a:pt x="9646" y="15793"/>
                  <a:pt x="9646" y="15793"/>
                </a:cubicBezTo>
                <a:cubicBezTo>
                  <a:pt x="9659" y="15799"/>
                  <a:pt x="9667" y="15806"/>
                  <a:pt x="9676" y="15815"/>
                </a:cubicBezTo>
                <a:lnTo>
                  <a:pt x="9676" y="15815"/>
                </a:lnTo>
                <a:close/>
                <a:moveTo>
                  <a:pt x="9766" y="15793"/>
                </a:moveTo>
                <a:lnTo>
                  <a:pt x="9762" y="15799"/>
                </a:lnTo>
                <a:cubicBezTo>
                  <a:pt x="9762" y="15796"/>
                  <a:pt x="9766" y="15793"/>
                  <a:pt x="9766" y="15793"/>
                </a:cubicBezTo>
                <a:cubicBezTo>
                  <a:pt x="9766" y="15793"/>
                  <a:pt x="9766" y="15793"/>
                  <a:pt x="9766" y="15793"/>
                </a:cubicBezTo>
                <a:close/>
                <a:moveTo>
                  <a:pt x="9977" y="15793"/>
                </a:moveTo>
                <a:cubicBezTo>
                  <a:pt x="9977" y="15793"/>
                  <a:pt x="9972" y="15793"/>
                  <a:pt x="9977" y="15793"/>
                </a:cubicBezTo>
                <a:cubicBezTo>
                  <a:pt x="9972" y="15793"/>
                  <a:pt x="9977" y="15793"/>
                  <a:pt x="9977" y="15793"/>
                </a:cubicBezTo>
                <a:close/>
                <a:moveTo>
                  <a:pt x="10239" y="15790"/>
                </a:moveTo>
                <a:cubicBezTo>
                  <a:pt x="10230" y="15796"/>
                  <a:pt x="10222" y="15806"/>
                  <a:pt x="10209" y="15812"/>
                </a:cubicBezTo>
                <a:lnTo>
                  <a:pt x="10209" y="15815"/>
                </a:lnTo>
                <a:cubicBezTo>
                  <a:pt x="10222" y="15809"/>
                  <a:pt x="10230" y="15799"/>
                  <a:pt x="10239" y="15790"/>
                </a:cubicBezTo>
                <a:cubicBezTo>
                  <a:pt x="10239" y="15793"/>
                  <a:pt x="10239" y="15790"/>
                  <a:pt x="10239" y="15790"/>
                </a:cubicBezTo>
                <a:close/>
                <a:moveTo>
                  <a:pt x="10433" y="15806"/>
                </a:moveTo>
                <a:lnTo>
                  <a:pt x="10433" y="15799"/>
                </a:lnTo>
                <a:lnTo>
                  <a:pt x="10424" y="15803"/>
                </a:lnTo>
                <a:lnTo>
                  <a:pt x="10433" y="15806"/>
                </a:lnTo>
                <a:close/>
                <a:moveTo>
                  <a:pt x="10506" y="15815"/>
                </a:moveTo>
                <a:cubicBezTo>
                  <a:pt x="10506" y="15806"/>
                  <a:pt x="10510" y="15796"/>
                  <a:pt x="10510" y="15790"/>
                </a:cubicBezTo>
                <a:cubicBezTo>
                  <a:pt x="10510" y="15790"/>
                  <a:pt x="10510" y="15793"/>
                  <a:pt x="10510" y="15790"/>
                </a:cubicBezTo>
                <a:cubicBezTo>
                  <a:pt x="10510" y="15796"/>
                  <a:pt x="10506" y="15806"/>
                  <a:pt x="10506" y="15815"/>
                </a:cubicBezTo>
                <a:lnTo>
                  <a:pt x="10506" y="15815"/>
                </a:lnTo>
                <a:close/>
                <a:moveTo>
                  <a:pt x="11035" y="15815"/>
                </a:moveTo>
                <a:lnTo>
                  <a:pt x="11039" y="15812"/>
                </a:lnTo>
                <a:lnTo>
                  <a:pt x="11035" y="15815"/>
                </a:lnTo>
                <a:lnTo>
                  <a:pt x="11035" y="15815"/>
                </a:lnTo>
                <a:close/>
                <a:moveTo>
                  <a:pt x="11744" y="15815"/>
                </a:moveTo>
                <a:cubicBezTo>
                  <a:pt x="11744" y="15815"/>
                  <a:pt x="11744" y="15812"/>
                  <a:pt x="11744" y="15815"/>
                </a:cubicBezTo>
                <a:lnTo>
                  <a:pt x="11744" y="15815"/>
                </a:lnTo>
                <a:cubicBezTo>
                  <a:pt x="11748" y="15815"/>
                  <a:pt x="11744" y="15815"/>
                  <a:pt x="11744" y="15815"/>
                </a:cubicBezTo>
                <a:close/>
                <a:moveTo>
                  <a:pt x="12927" y="15815"/>
                </a:moveTo>
                <a:lnTo>
                  <a:pt x="12931" y="15812"/>
                </a:lnTo>
                <a:lnTo>
                  <a:pt x="12927" y="15815"/>
                </a:lnTo>
                <a:lnTo>
                  <a:pt x="12927" y="15815"/>
                </a:lnTo>
                <a:close/>
                <a:moveTo>
                  <a:pt x="13193" y="15793"/>
                </a:moveTo>
                <a:cubicBezTo>
                  <a:pt x="13193" y="15793"/>
                  <a:pt x="13193" y="15796"/>
                  <a:pt x="13193" y="15793"/>
                </a:cubicBezTo>
                <a:lnTo>
                  <a:pt x="13193" y="15793"/>
                </a:lnTo>
                <a:cubicBezTo>
                  <a:pt x="13193" y="15793"/>
                  <a:pt x="13193" y="15793"/>
                  <a:pt x="13193" y="15793"/>
                </a:cubicBezTo>
                <a:close/>
                <a:moveTo>
                  <a:pt x="13516" y="15812"/>
                </a:moveTo>
                <a:lnTo>
                  <a:pt x="13520" y="15809"/>
                </a:lnTo>
                <a:cubicBezTo>
                  <a:pt x="13516" y="15809"/>
                  <a:pt x="13512" y="15809"/>
                  <a:pt x="13516" y="15812"/>
                </a:cubicBezTo>
                <a:cubicBezTo>
                  <a:pt x="13512" y="15809"/>
                  <a:pt x="13516" y="15812"/>
                  <a:pt x="13516" y="15812"/>
                </a:cubicBezTo>
                <a:close/>
                <a:moveTo>
                  <a:pt x="13606" y="15815"/>
                </a:moveTo>
                <a:lnTo>
                  <a:pt x="13606" y="15815"/>
                </a:lnTo>
                <a:lnTo>
                  <a:pt x="13606" y="15815"/>
                </a:lnTo>
                <a:close/>
                <a:moveTo>
                  <a:pt x="13696" y="15793"/>
                </a:moveTo>
                <a:cubicBezTo>
                  <a:pt x="13696" y="15793"/>
                  <a:pt x="13696" y="15793"/>
                  <a:pt x="13696" y="15793"/>
                </a:cubicBezTo>
                <a:cubicBezTo>
                  <a:pt x="13696" y="15793"/>
                  <a:pt x="13696" y="15793"/>
                  <a:pt x="13696" y="15793"/>
                </a:cubicBezTo>
                <a:close/>
                <a:moveTo>
                  <a:pt x="7672" y="15815"/>
                </a:moveTo>
                <a:cubicBezTo>
                  <a:pt x="7659" y="15815"/>
                  <a:pt x="7650" y="15815"/>
                  <a:pt x="7637" y="15815"/>
                </a:cubicBezTo>
                <a:cubicBezTo>
                  <a:pt x="7637" y="15815"/>
                  <a:pt x="7637" y="15812"/>
                  <a:pt x="7637" y="15812"/>
                </a:cubicBezTo>
                <a:cubicBezTo>
                  <a:pt x="7650" y="15838"/>
                  <a:pt x="7659" y="15835"/>
                  <a:pt x="7672" y="15815"/>
                </a:cubicBezTo>
                <a:cubicBezTo>
                  <a:pt x="7668" y="15815"/>
                  <a:pt x="7672" y="15815"/>
                  <a:pt x="7672" y="15815"/>
                </a:cubicBezTo>
                <a:close/>
                <a:moveTo>
                  <a:pt x="7728" y="15812"/>
                </a:moveTo>
                <a:lnTo>
                  <a:pt x="7732" y="15815"/>
                </a:lnTo>
                <a:cubicBezTo>
                  <a:pt x="7732" y="15815"/>
                  <a:pt x="7732" y="15812"/>
                  <a:pt x="7728" y="15812"/>
                </a:cubicBezTo>
                <a:cubicBezTo>
                  <a:pt x="7732" y="15812"/>
                  <a:pt x="7728" y="15812"/>
                  <a:pt x="7728" y="15812"/>
                </a:cubicBezTo>
                <a:close/>
                <a:moveTo>
                  <a:pt x="7964" y="15815"/>
                </a:moveTo>
                <a:lnTo>
                  <a:pt x="7964" y="15815"/>
                </a:lnTo>
                <a:cubicBezTo>
                  <a:pt x="7964" y="15815"/>
                  <a:pt x="7969" y="15815"/>
                  <a:pt x="7964" y="15815"/>
                </a:cubicBezTo>
                <a:cubicBezTo>
                  <a:pt x="7969" y="15815"/>
                  <a:pt x="7964" y="15815"/>
                  <a:pt x="7964" y="15815"/>
                </a:cubicBezTo>
                <a:close/>
                <a:moveTo>
                  <a:pt x="7994" y="15815"/>
                </a:moveTo>
                <a:cubicBezTo>
                  <a:pt x="7994" y="15815"/>
                  <a:pt x="7999" y="15819"/>
                  <a:pt x="7994" y="15815"/>
                </a:cubicBezTo>
                <a:lnTo>
                  <a:pt x="7994" y="15815"/>
                </a:lnTo>
                <a:cubicBezTo>
                  <a:pt x="7994" y="15815"/>
                  <a:pt x="7994" y="15815"/>
                  <a:pt x="7994" y="15815"/>
                </a:cubicBezTo>
                <a:close/>
                <a:moveTo>
                  <a:pt x="8467" y="15815"/>
                </a:moveTo>
                <a:lnTo>
                  <a:pt x="8467" y="15815"/>
                </a:lnTo>
                <a:cubicBezTo>
                  <a:pt x="8472" y="15815"/>
                  <a:pt x="8467" y="15815"/>
                  <a:pt x="8467" y="15815"/>
                </a:cubicBezTo>
                <a:cubicBezTo>
                  <a:pt x="8467" y="15815"/>
                  <a:pt x="8467" y="15815"/>
                  <a:pt x="8467" y="15815"/>
                </a:cubicBezTo>
                <a:close/>
                <a:moveTo>
                  <a:pt x="8704" y="15838"/>
                </a:moveTo>
                <a:cubicBezTo>
                  <a:pt x="8704" y="15838"/>
                  <a:pt x="8708" y="15835"/>
                  <a:pt x="8704" y="15838"/>
                </a:cubicBezTo>
                <a:cubicBezTo>
                  <a:pt x="8708" y="15835"/>
                  <a:pt x="8704" y="15838"/>
                  <a:pt x="8704" y="15838"/>
                </a:cubicBezTo>
                <a:close/>
                <a:moveTo>
                  <a:pt x="8945" y="15819"/>
                </a:moveTo>
                <a:cubicBezTo>
                  <a:pt x="8932" y="15819"/>
                  <a:pt x="8919" y="15819"/>
                  <a:pt x="8906" y="15815"/>
                </a:cubicBezTo>
                <a:cubicBezTo>
                  <a:pt x="8906" y="15815"/>
                  <a:pt x="8910" y="15812"/>
                  <a:pt x="8910" y="15812"/>
                </a:cubicBezTo>
                <a:cubicBezTo>
                  <a:pt x="8910" y="15822"/>
                  <a:pt x="8910" y="15828"/>
                  <a:pt x="8915" y="15838"/>
                </a:cubicBezTo>
                <a:cubicBezTo>
                  <a:pt x="8915" y="15838"/>
                  <a:pt x="8910" y="15838"/>
                  <a:pt x="8910" y="15838"/>
                </a:cubicBezTo>
                <a:cubicBezTo>
                  <a:pt x="8923" y="15831"/>
                  <a:pt x="8932" y="15825"/>
                  <a:pt x="8945" y="15819"/>
                </a:cubicBezTo>
                <a:cubicBezTo>
                  <a:pt x="8945" y="15815"/>
                  <a:pt x="8945" y="15819"/>
                  <a:pt x="8945" y="15819"/>
                </a:cubicBezTo>
                <a:close/>
                <a:moveTo>
                  <a:pt x="8966" y="15815"/>
                </a:moveTo>
                <a:cubicBezTo>
                  <a:pt x="8970" y="15815"/>
                  <a:pt x="8975" y="15819"/>
                  <a:pt x="8979" y="15819"/>
                </a:cubicBezTo>
                <a:cubicBezTo>
                  <a:pt x="8975" y="15819"/>
                  <a:pt x="8970" y="15815"/>
                  <a:pt x="8966" y="15815"/>
                </a:cubicBezTo>
                <a:cubicBezTo>
                  <a:pt x="8970" y="15815"/>
                  <a:pt x="8966" y="15815"/>
                  <a:pt x="8966" y="15815"/>
                </a:cubicBezTo>
                <a:close/>
                <a:moveTo>
                  <a:pt x="9676" y="15815"/>
                </a:moveTo>
                <a:cubicBezTo>
                  <a:pt x="9680" y="15815"/>
                  <a:pt x="9684" y="15819"/>
                  <a:pt x="9684" y="15819"/>
                </a:cubicBezTo>
                <a:cubicBezTo>
                  <a:pt x="9684" y="15819"/>
                  <a:pt x="9680" y="15815"/>
                  <a:pt x="9676" y="15815"/>
                </a:cubicBezTo>
                <a:cubicBezTo>
                  <a:pt x="9680" y="15812"/>
                  <a:pt x="9676" y="15815"/>
                  <a:pt x="9676" y="15815"/>
                </a:cubicBezTo>
                <a:close/>
                <a:moveTo>
                  <a:pt x="10119" y="15815"/>
                </a:moveTo>
                <a:cubicBezTo>
                  <a:pt x="10132" y="15815"/>
                  <a:pt x="10144" y="15815"/>
                  <a:pt x="10153" y="15815"/>
                </a:cubicBezTo>
                <a:cubicBezTo>
                  <a:pt x="10153" y="15815"/>
                  <a:pt x="10153" y="15812"/>
                  <a:pt x="10153" y="15812"/>
                </a:cubicBezTo>
                <a:cubicBezTo>
                  <a:pt x="10140" y="15815"/>
                  <a:pt x="10132" y="15815"/>
                  <a:pt x="10119" y="15815"/>
                </a:cubicBezTo>
                <a:cubicBezTo>
                  <a:pt x="10119" y="15815"/>
                  <a:pt x="10119" y="15815"/>
                  <a:pt x="10119" y="15815"/>
                </a:cubicBezTo>
                <a:close/>
                <a:moveTo>
                  <a:pt x="10209" y="15815"/>
                </a:moveTo>
                <a:cubicBezTo>
                  <a:pt x="10200" y="15815"/>
                  <a:pt x="10187" y="15815"/>
                  <a:pt x="10179" y="15815"/>
                </a:cubicBezTo>
                <a:cubicBezTo>
                  <a:pt x="10179" y="15815"/>
                  <a:pt x="10179" y="15819"/>
                  <a:pt x="10179" y="15819"/>
                </a:cubicBezTo>
                <a:cubicBezTo>
                  <a:pt x="10187" y="15815"/>
                  <a:pt x="10200" y="15815"/>
                  <a:pt x="10209" y="15815"/>
                </a:cubicBezTo>
                <a:cubicBezTo>
                  <a:pt x="10213" y="15815"/>
                  <a:pt x="10209" y="15815"/>
                  <a:pt x="10209" y="15815"/>
                </a:cubicBezTo>
                <a:close/>
                <a:moveTo>
                  <a:pt x="10506" y="15815"/>
                </a:moveTo>
                <a:lnTo>
                  <a:pt x="10506" y="15815"/>
                </a:lnTo>
                <a:cubicBezTo>
                  <a:pt x="10501" y="15815"/>
                  <a:pt x="10506" y="15815"/>
                  <a:pt x="10506" y="15815"/>
                </a:cubicBezTo>
                <a:cubicBezTo>
                  <a:pt x="10506" y="15815"/>
                  <a:pt x="10506" y="15815"/>
                  <a:pt x="10506" y="15815"/>
                </a:cubicBezTo>
                <a:close/>
                <a:moveTo>
                  <a:pt x="11035" y="15815"/>
                </a:moveTo>
                <a:cubicBezTo>
                  <a:pt x="11035" y="15815"/>
                  <a:pt x="11035" y="15815"/>
                  <a:pt x="11035" y="15815"/>
                </a:cubicBezTo>
                <a:lnTo>
                  <a:pt x="11035" y="15815"/>
                </a:lnTo>
                <a:cubicBezTo>
                  <a:pt x="11039" y="15812"/>
                  <a:pt x="11035" y="15815"/>
                  <a:pt x="11035" y="15815"/>
                </a:cubicBezTo>
                <a:close/>
                <a:moveTo>
                  <a:pt x="11422" y="15815"/>
                </a:moveTo>
                <a:lnTo>
                  <a:pt x="11426" y="15819"/>
                </a:lnTo>
                <a:cubicBezTo>
                  <a:pt x="11426" y="15819"/>
                  <a:pt x="11422" y="15815"/>
                  <a:pt x="11422" y="15815"/>
                </a:cubicBezTo>
                <a:cubicBezTo>
                  <a:pt x="11422" y="15815"/>
                  <a:pt x="11422" y="15815"/>
                  <a:pt x="11422" y="15815"/>
                </a:cubicBezTo>
                <a:close/>
                <a:moveTo>
                  <a:pt x="11495" y="15828"/>
                </a:moveTo>
                <a:lnTo>
                  <a:pt x="11495" y="15822"/>
                </a:lnTo>
                <a:lnTo>
                  <a:pt x="11486" y="15825"/>
                </a:lnTo>
                <a:lnTo>
                  <a:pt x="11495" y="15828"/>
                </a:lnTo>
                <a:close/>
                <a:moveTo>
                  <a:pt x="11598" y="15815"/>
                </a:moveTo>
                <a:lnTo>
                  <a:pt x="11598" y="15815"/>
                </a:lnTo>
                <a:cubicBezTo>
                  <a:pt x="11602" y="15815"/>
                  <a:pt x="11598" y="15815"/>
                  <a:pt x="11598" y="15815"/>
                </a:cubicBezTo>
                <a:cubicBezTo>
                  <a:pt x="11598" y="15815"/>
                  <a:pt x="11598" y="15815"/>
                  <a:pt x="11598" y="15815"/>
                </a:cubicBezTo>
                <a:close/>
                <a:moveTo>
                  <a:pt x="12634" y="15838"/>
                </a:moveTo>
                <a:cubicBezTo>
                  <a:pt x="12634" y="15838"/>
                  <a:pt x="12639" y="15835"/>
                  <a:pt x="12639" y="15835"/>
                </a:cubicBezTo>
                <a:lnTo>
                  <a:pt x="12634" y="15838"/>
                </a:lnTo>
                <a:cubicBezTo>
                  <a:pt x="12630" y="15838"/>
                  <a:pt x="12634" y="15838"/>
                  <a:pt x="12634" y="15838"/>
                </a:cubicBezTo>
                <a:close/>
                <a:moveTo>
                  <a:pt x="12927" y="15815"/>
                </a:moveTo>
                <a:cubicBezTo>
                  <a:pt x="12927" y="15815"/>
                  <a:pt x="12922" y="15815"/>
                  <a:pt x="12927" y="15815"/>
                </a:cubicBezTo>
                <a:lnTo>
                  <a:pt x="12927" y="15815"/>
                </a:lnTo>
                <a:cubicBezTo>
                  <a:pt x="12927" y="15812"/>
                  <a:pt x="12927" y="15815"/>
                  <a:pt x="12927" y="15815"/>
                </a:cubicBezTo>
                <a:close/>
                <a:moveTo>
                  <a:pt x="13520" y="15835"/>
                </a:moveTo>
                <a:cubicBezTo>
                  <a:pt x="13516" y="15831"/>
                  <a:pt x="13516" y="15825"/>
                  <a:pt x="13512" y="15822"/>
                </a:cubicBezTo>
                <a:cubicBezTo>
                  <a:pt x="13512" y="15819"/>
                  <a:pt x="13512" y="15815"/>
                  <a:pt x="13512" y="15812"/>
                </a:cubicBezTo>
                <a:cubicBezTo>
                  <a:pt x="13512" y="15812"/>
                  <a:pt x="13512" y="15812"/>
                  <a:pt x="13512" y="15809"/>
                </a:cubicBezTo>
                <a:cubicBezTo>
                  <a:pt x="13516" y="15819"/>
                  <a:pt x="13516" y="15825"/>
                  <a:pt x="13520" y="15835"/>
                </a:cubicBezTo>
                <a:cubicBezTo>
                  <a:pt x="13520" y="15835"/>
                  <a:pt x="13520" y="15835"/>
                  <a:pt x="13520" y="15835"/>
                </a:cubicBezTo>
                <a:close/>
                <a:moveTo>
                  <a:pt x="13606" y="15815"/>
                </a:moveTo>
                <a:cubicBezTo>
                  <a:pt x="13606" y="15815"/>
                  <a:pt x="13606" y="15815"/>
                  <a:pt x="13606" y="15815"/>
                </a:cubicBezTo>
                <a:cubicBezTo>
                  <a:pt x="13606" y="15815"/>
                  <a:pt x="13606" y="15815"/>
                  <a:pt x="13606" y="15815"/>
                </a:cubicBezTo>
                <a:close/>
                <a:moveTo>
                  <a:pt x="7788" y="15857"/>
                </a:moveTo>
                <a:cubicBezTo>
                  <a:pt x="7797" y="15857"/>
                  <a:pt x="7805" y="15857"/>
                  <a:pt x="7818" y="15857"/>
                </a:cubicBezTo>
                <a:lnTo>
                  <a:pt x="7818" y="15857"/>
                </a:lnTo>
                <a:cubicBezTo>
                  <a:pt x="7809" y="15857"/>
                  <a:pt x="7797" y="15857"/>
                  <a:pt x="7788" y="15857"/>
                </a:cubicBezTo>
                <a:lnTo>
                  <a:pt x="7788" y="15857"/>
                </a:lnTo>
                <a:close/>
                <a:moveTo>
                  <a:pt x="8403" y="15857"/>
                </a:moveTo>
                <a:cubicBezTo>
                  <a:pt x="8411" y="15857"/>
                  <a:pt x="8424" y="15860"/>
                  <a:pt x="8433" y="15860"/>
                </a:cubicBezTo>
                <a:lnTo>
                  <a:pt x="8433" y="15860"/>
                </a:lnTo>
                <a:cubicBezTo>
                  <a:pt x="8424" y="15857"/>
                  <a:pt x="8411" y="15857"/>
                  <a:pt x="8403" y="15857"/>
                </a:cubicBezTo>
                <a:cubicBezTo>
                  <a:pt x="8403" y="15854"/>
                  <a:pt x="8403" y="15857"/>
                  <a:pt x="8403" y="15857"/>
                </a:cubicBezTo>
                <a:close/>
                <a:moveTo>
                  <a:pt x="9203" y="15838"/>
                </a:moveTo>
                <a:cubicBezTo>
                  <a:pt x="9211" y="15844"/>
                  <a:pt x="9224" y="15854"/>
                  <a:pt x="9233" y="15860"/>
                </a:cubicBezTo>
                <a:cubicBezTo>
                  <a:pt x="9233" y="15860"/>
                  <a:pt x="9233" y="15860"/>
                  <a:pt x="9233" y="15860"/>
                </a:cubicBezTo>
                <a:cubicBezTo>
                  <a:pt x="9224" y="15851"/>
                  <a:pt x="9216" y="15844"/>
                  <a:pt x="9203" y="15838"/>
                </a:cubicBezTo>
                <a:cubicBezTo>
                  <a:pt x="9203" y="15835"/>
                  <a:pt x="9203" y="15838"/>
                  <a:pt x="9203" y="15838"/>
                </a:cubicBezTo>
                <a:close/>
                <a:moveTo>
                  <a:pt x="9444" y="15860"/>
                </a:moveTo>
                <a:lnTo>
                  <a:pt x="9448" y="15857"/>
                </a:lnTo>
                <a:cubicBezTo>
                  <a:pt x="9448" y="15854"/>
                  <a:pt x="9439" y="15857"/>
                  <a:pt x="9444" y="15860"/>
                </a:cubicBezTo>
                <a:cubicBezTo>
                  <a:pt x="9439" y="15857"/>
                  <a:pt x="9444" y="15860"/>
                  <a:pt x="9444" y="15860"/>
                </a:cubicBezTo>
                <a:close/>
                <a:moveTo>
                  <a:pt x="9852" y="15838"/>
                </a:moveTo>
                <a:cubicBezTo>
                  <a:pt x="9852" y="15838"/>
                  <a:pt x="9852" y="15838"/>
                  <a:pt x="9852" y="15838"/>
                </a:cubicBezTo>
                <a:cubicBezTo>
                  <a:pt x="9852" y="15838"/>
                  <a:pt x="9852" y="15838"/>
                  <a:pt x="9852" y="15838"/>
                </a:cubicBezTo>
                <a:close/>
                <a:moveTo>
                  <a:pt x="9942" y="15857"/>
                </a:moveTo>
                <a:cubicBezTo>
                  <a:pt x="9951" y="15857"/>
                  <a:pt x="9964" y="15857"/>
                  <a:pt x="9972" y="15857"/>
                </a:cubicBezTo>
                <a:lnTo>
                  <a:pt x="9972" y="15857"/>
                </a:lnTo>
                <a:cubicBezTo>
                  <a:pt x="9968" y="15851"/>
                  <a:pt x="9964" y="15847"/>
                  <a:pt x="9960" y="15841"/>
                </a:cubicBezTo>
                <a:cubicBezTo>
                  <a:pt x="9955" y="15847"/>
                  <a:pt x="9951" y="15854"/>
                  <a:pt x="9942" y="15857"/>
                </a:cubicBezTo>
                <a:cubicBezTo>
                  <a:pt x="9947" y="15860"/>
                  <a:pt x="9942" y="15857"/>
                  <a:pt x="9942" y="15857"/>
                </a:cubicBezTo>
                <a:close/>
                <a:moveTo>
                  <a:pt x="10768" y="15860"/>
                </a:moveTo>
                <a:lnTo>
                  <a:pt x="10768" y="15860"/>
                </a:lnTo>
                <a:lnTo>
                  <a:pt x="10768" y="15860"/>
                </a:lnTo>
                <a:close/>
                <a:moveTo>
                  <a:pt x="11392" y="15860"/>
                </a:moveTo>
                <a:lnTo>
                  <a:pt x="11392" y="15860"/>
                </a:lnTo>
                <a:cubicBezTo>
                  <a:pt x="11387" y="15857"/>
                  <a:pt x="11392" y="15860"/>
                  <a:pt x="11392" y="15860"/>
                </a:cubicBezTo>
                <a:cubicBezTo>
                  <a:pt x="11392" y="15860"/>
                  <a:pt x="11392" y="15860"/>
                  <a:pt x="11392" y="15860"/>
                </a:cubicBezTo>
                <a:close/>
                <a:moveTo>
                  <a:pt x="11710" y="15860"/>
                </a:moveTo>
                <a:lnTo>
                  <a:pt x="11705" y="15857"/>
                </a:lnTo>
                <a:cubicBezTo>
                  <a:pt x="11705" y="15857"/>
                  <a:pt x="11710" y="15863"/>
                  <a:pt x="11710" y="15860"/>
                </a:cubicBezTo>
                <a:cubicBezTo>
                  <a:pt x="11710" y="15863"/>
                  <a:pt x="11710" y="15860"/>
                  <a:pt x="11710" y="15860"/>
                </a:cubicBezTo>
                <a:close/>
                <a:moveTo>
                  <a:pt x="13129" y="15860"/>
                </a:moveTo>
                <a:cubicBezTo>
                  <a:pt x="13129" y="15860"/>
                  <a:pt x="13129" y="15863"/>
                  <a:pt x="13129" y="15860"/>
                </a:cubicBezTo>
                <a:cubicBezTo>
                  <a:pt x="13129" y="15860"/>
                  <a:pt x="13129" y="15860"/>
                  <a:pt x="13129" y="15860"/>
                </a:cubicBezTo>
                <a:close/>
                <a:moveTo>
                  <a:pt x="13163" y="15860"/>
                </a:moveTo>
                <a:lnTo>
                  <a:pt x="13168" y="15857"/>
                </a:lnTo>
                <a:lnTo>
                  <a:pt x="13163" y="15860"/>
                </a:lnTo>
                <a:lnTo>
                  <a:pt x="13163" y="15860"/>
                </a:lnTo>
                <a:close/>
                <a:moveTo>
                  <a:pt x="13546" y="15857"/>
                </a:moveTo>
                <a:cubicBezTo>
                  <a:pt x="13537" y="15851"/>
                  <a:pt x="13529" y="15841"/>
                  <a:pt x="13520" y="15835"/>
                </a:cubicBezTo>
                <a:cubicBezTo>
                  <a:pt x="13520" y="15835"/>
                  <a:pt x="13520" y="15835"/>
                  <a:pt x="13520" y="15835"/>
                </a:cubicBezTo>
                <a:cubicBezTo>
                  <a:pt x="13520" y="15844"/>
                  <a:pt x="13516" y="15851"/>
                  <a:pt x="13516" y="15860"/>
                </a:cubicBezTo>
                <a:lnTo>
                  <a:pt x="13516" y="15860"/>
                </a:lnTo>
                <a:cubicBezTo>
                  <a:pt x="13529" y="15857"/>
                  <a:pt x="13537" y="15857"/>
                  <a:pt x="13546" y="15857"/>
                </a:cubicBezTo>
                <a:lnTo>
                  <a:pt x="13546" y="15857"/>
                </a:lnTo>
                <a:close/>
                <a:moveTo>
                  <a:pt x="7551" y="15883"/>
                </a:moveTo>
                <a:cubicBezTo>
                  <a:pt x="7556" y="15880"/>
                  <a:pt x="7556" y="15876"/>
                  <a:pt x="7556" y="15876"/>
                </a:cubicBezTo>
                <a:cubicBezTo>
                  <a:pt x="7560" y="15876"/>
                  <a:pt x="7556" y="15880"/>
                  <a:pt x="7551" y="15883"/>
                </a:cubicBezTo>
                <a:cubicBezTo>
                  <a:pt x="7551" y="15880"/>
                  <a:pt x="7551" y="15883"/>
                  <a:pt x="7551" y="15883"/>
                </a:cubicBezTo>
                <a:close/>
                <a:moveTo>
                  <a:pt x="7788" y="15857"/>
                </a:moveTo>
                <a:cubicBezTo>
                  <a:pt x="7788" y="15857"/>
                  <a:pt x="7788" y="15857"/>
                  <a:pt x="7788" y="15857"/>
                </a:cubicBezTo>
                <a:cubicBezTo>
                  <a:pt x="7788" y="15857"/>
                  <a:pt x="7788" y="15857"/>
                  <a:pt x="7788" y="15857"/>
                </a:cubicBezTo>
                <a:close/>
                <a:moveTo>
                  <a:pt x="7818" y="15857"/>
                </a:moveTo>
                <a:cubicBezTo>
                  <a:pt x="7818" y="15857"/>
                  <a:pt x="7818" y="15857"/>
                  <a:pt x="7818" y="15857"/>
                </a:cubicBezTo>
                <a:cubicBezTo>
                  <a:pt x="7818" y="15857"/>
                  <a:pt x="7818" y="15857"/>
                  <a:pt x="7818" y="15857"/>
                </a:cubicBezTo>
                <a:close/>
                <a:moveTo>
                  <a:pt x="8321" y="15880"/>
                </a:moveTo>
                <a:lnTo>
                  <a:pt x="8321" y="15880"/>
                </a:lnTo>
                <a:lnTo>
                  <a:pt x="8321" y="15880"/>
                </a:lnTo>
                <a:close/>
                <a:moveTo>
                  <a:pt x="8437" y="15860"/>
                </a:moveTo>
                <a:cubicBezTo>
                  <a:pt x="8437" y="15860"/>
                  <a:pt x="8437" y="15860"/>
                  <a:pt x="8437" y="15860"/>
                </a:cubicBezTo>
                <a:cubicBezTo>
                  <a:pt x="8437" y="15860"/>
                  <a:pt x="8437" y="15860"/>
                  <a:pt x="8437" y="15860"/>
                </a:cubicBezTo>
                <a:close/>
                <a:moveTo>
                  <a:pt x="8618" y="15860"/>
                </a:moveTo>
                <a:cubicBezTo>
                  <a:pt x="8605" y="15860"/>
                  <a:pt x="8592" y="15860"/>
                  <a:pt x="8579" y="15860"/>
                </a:cubicBezTo>
                <a:cubicBezTo>
                  <a:pt x="8579" y="15860"/>
                  <a:pt x="8579" y="15860"/>
                  <a:pt x="8575" y="15860"/>
                </a:cubicBezTo>
                <a:cubicBezTo>
                  <a:pt x="8592" y="15863"/>
                  <a:pt x="8609" y="15863"/>
                  <a:pt x="8618" y="15860"/>
                </a:cubicBezTo>
                <a:cubicBezTo>
                  <a:pt x="8622" y="15863"/>
                  <a:pt x="8618" y="15860"/>
                  <a:pt x="8618" y="15860"/>
                </a:cubicBezTo>
                <a:close/>
                <a:moveTo>
                  <a:pt x="9233" y="15860"/>
                </a:moveTo>
                <a:lnTo>
                  <a:pt x="9241" y="15863"/>
                </a:lnTo>
                <a:cubicBezTo>
                  <a:pt x="9241" y="15863"/>
                  <a:pt x="9237" y="15857"/>
                  <a:pt x="9233" y="15860"/>
                </a:cubicBezTo>
                <a:cubicBezTo>
                  <a:pt x="9237" y="15857"/>
                  <a:pt x="9233" y="15860"/>
                  <a:pt x="9233" y="15860"/>
                </a:cubicBezTo>
                <a:close/>
                <a:moveTo>
                  <a:pt x="9388" y="15860"/>
                </a:moveTo>
                <a:cubicBezTo>
                  <a:pt x="9375" y="15860"/>
                  <a:pt x="9366" y="15860"/>
                  <a:pt x="9353" y="15857"/>
                </a:cubicBezTo>
                <a:cubicBezTo>
                  <a:pt x="9353" y="15857"/>
                  <a:pt x="9358" y="15854"/>
                  <a:pt x="9358" y="15854"/>
                </a:cubicBezTo>
                <a:cubicBezTo>
                  <a:pt x="9358" y="15860"/>
                  <a:pt x="9358" y="15870"/>
                  <a:pt x="9358" y="15876"/>
                </a:cubicBezTo>
                <a:cubicBezTo>
                  <a:pt x="9358" y="15876"/>
                  <a:pt x="9358" y="15876"/>
                  <a:pt x="9358" y="15876"/>
                </a:cubicBezTo>
                <a:cubicBezTo>
                  <a:pt x="9362" y="15873"/>
                  <a:pt x="9375" y="15867"/>
                  <a:pt x="9388" y="15860"/>
                </a:cubicBezTo>
                <a:cubicBezTo>
                  <a:pt x="9383" y="15860"/>
                  <a:pt x="9388" y="15860"/>
                  <a:pt x="9388" y="15860"/>
                </a:cubicBezTo>
                <a:close/>
                <a:moveTo>
                  <a:pt x="9444" y="15880"/>
                </a:moveTo>
                <a:cubicBezTo>
                  <a:pt x="9439" y="15873"/>
                  <a:pt x="9439" y="15867"/>
                  <a:pt x="9439" y="15857"/>
                </a:cubicBezTo>
                <a:cubicBezTo>
                  <a:pt x="9439" y="15857"/>
                  <a:pt x="9444" y="15860"/>
                  <a:pt x="9444" y="15860"/>
                </a:cubicBezTo>
                <a:cubicBezTo>
                  <a:pt x="9431" y="15860"/>
                  <a:pt x="9418" y="15863"/>
                  <a:pt x="9405" y="15863"/>
                </a:cubicBezTo>
                <a:cubicBezTo>
                  <a:pt x="9405" y="15863"/>
                  <a:pt x="9405" y="15863"/>
                  <a:pt x="9409" y="15863"/>
                </a:cubicBezTo>
                <a:cubicBezTo>
                  <a:pt x="9422" y="15867"/>
                  <a:pt x="9435" y="15873"/>
                  <a:pt x="9444" y="15880"/>
                </a:cubicBezTo>
                <a:cubicBezTo>
                  <a:pt x="9444" y="15876"/>
                  <a:pt x="9444" y="15880"/>
                  <a:pt x="9444" y="15880"/>
                </a:cubicBezTo>
                <a:close/>
                <a:moveTo>
                  <a:pt x="9590" y="15857"/>
                </a:moveTo>
                <a:lnTo>
                  <a:pt x="9590" y="15863"/>
                </a:lnTo>
                <a:cubicBezTo>
                  <a:pt x="9585" y="15863"/>
                  <a:pt x="9590" y="15857"/>
                  <a:pt x="9590" y="15857"/>
                </a:cubicBezTo>
                <a:cubicBezTo>
                  <a:pt x="9590" y="15857"/>
                  <a:pt x="9590" y="15857"/>
                  <a:pt x="9590" y="15857"/>
                </a:cubicBezTo>
                <a:close/>
                <a:moveTo>
                  <a:pt x="9972" y="15860"/>
                </a:moveTo>
                <a:cubicBezTo>
                  <a:pt x="9972" y="15867"/>
                  <a:pt x="9972" y="15876"/>
                  <a:pt x="9972" y="15883"/>
                </a:cubicBezTo>
                <a:cubicBezTo>
                  <a:pt x="9972" y="15883"/>
                  <a:pt x="9977" y="15883"/>
                  <a:pt x="9977" y="15883"/>
                </a:cubicBezTo>
                <a:cubicBezTo>
                  <a:pt x="9972" y="15873"/>
                  <a:pt x="9972" y="15867"/>
                  <a:pt x="9972" y="15860"/>
                </a:cubicBezTo>
                <a:lnTo>
                  <a:pt x="9972" y="15860"/>
                </a:lnTo>
                <a:close/>
                <a:moveTo>
                  <a:pt x="10192" y="15867"/>
                </a:moveTo>
                <a:lnTo>
                  <a:pt x="10192" y="15873"/>
                </a:lnTo>
                <a:lnTo>
                  <a:pt x="10200" y="15870"/>
                </a:lnTo>
                <a:lnTo>
                  <a:pt x="10192" y="15867"/>
                </a:lnTo>
                <a:close/>
                <a:moveTo>
                  <a:pt x="10768" y="15860"/>
                </a:moveTo>
                <a:lnTo>
                  <a:pt x="10768" y="15860"/>
                </a:lnTo>
                <a:cubicBezTo>
                  <a:pt x="10772" y="15860"/>
                  <a:pt x="10768" y="15860"/>
                  <a:pt x="10768" y="15860"/>
                </a:cubicBezTo>
                <a:cubicBezTo>
                  <a:pt x="10768" y="15860"/>
                  <a:pt x="10768" y="15860"/>
                  <a:pt x="10768" y="15860"/>
                </a:cubicBezTo>
                <a:close/>
                <a:moveTo>
                  <a:pt x="11748" y="15860"/>
                </a:moveTo>
                <a:cubicBezTo>
                  <a:pt x="11736" y="15860"/>
                  <a:pt x="11723" y="15860"/>
                  <a:pt x="11710" y="15860"/>
                </a:cubicBezTo>
                <a:cubicBezTo>
                  <a:pt x="11710" y="15860"/>
                  <a:pt x="11705" y="15860"/>
                  <a:pt x="11705" y="15860"/>
                </a:cubicBezTo>
                <a:cubicBezTo>
                  <a:pt x="11723" y="15863"/>
                  <a:pt x="11736" y="15863"/>
                  <a:pt x="11748" y="15860"/>
                </a:cubicBezTo>
                <a:cubicBezTo>
                  <a:pt x="11753" y="15863"/>
                  <a:pt x="11748" y="15860"/>
                  <a:pt x="11748" y="15860"/>
                </a:cubicBezTo>
                <a:close/>
                <a:moveTo>
                  <a:pt x="12574" y="15880"/>
                </a:moveTo>
                <a:cubicBezTo>
                  <a:pt x="12574" y="15870"/>
                  <a:pt x="12570" y="15863"/>
                  <a:pt x="12570" y="15854"/>
                </a:cubicBezTo>
                <a:cubicBezTo>
                  <a:pt x="12570" y="15854"/>
                  <a:pt x="12570" y="15851"/>
                  <a:pt x="12570" y="15851"/>
                </a:cubicBezTo>
                <a:cubicBezTo>
                  <a:pt x="12570" y="15863"/>
                  <a:pt x="12570" y="15870"/>
                  <a:pt x="12574" y="15880"/>
                </a:cubicBezTo>
                <a:lnTo>
                  <a:pt x="12574" y="15880"/>
                </a:lnTo>
                <a:close/>
                <a:moveTo>
                  <a:pt x="13163" y="15860"/>
                </a:moveTo>
                <a:cubicBezTo>
                  <a:pt x="13150" y="15860"/>
                  <a:pt x="13137" y="15863"/>
                  <a:pt x="13125" y="15863"/>
                </a:cubicBezTo>
                <a:cubicBezTo>
                  <a:pt x="13125" y="15863"/>
                  <a:pt x="13129" y="15863"/>
                  <a:pt x="13129" y="15863"/>
                </a:cubicBezTo>
                <a:cubicBezTo>
                  <a:pt x="13142" y="15870"/>
                  <a:pt x="13150" y="15876"/>
                  <a:pt x="13163" y="15886"/>
                </a:cubicBezTo>
                <a:lnTo>
                  <a:pt x="13163" y="15886"/>
                </a:lnTo>
                <a:cubicBezTo>
                  <a:pt x="13163" y="15873"/>
                  <a:pt x="13163" y="15867"/>
                  <a:pt x="13163" y="15860"/>
                </a:cubicBezTo>
                <a:cubicBezTo>
                  <a:pt x="13163" y="15857"/>
                  <a:pt x="13163" y="15860"/>
                  <a:pt x="13163" y="15860"/>
                </a:cubicBezTo>
                <a:close/>
                <a:moveTo>
                  <a:pt x="13400" y="15883"/>
                </a:moveTo>
                <a:lnTo>
                  <a:pt x="13400" y="15883"/>
                </a:lnTo>
                <a:cubicBezTo>
                  <a:pt x="13395" y="15880"/>
                  <a:pt x="13400" y="15883"/>
                  <a:pt x="13400" y="15883"/>
                </a:cubicBezTo>
                <a:cubicBezTo>
                  <a:pt x="13400" y="15883"/>
                  <a:pt x="13400" y="15883"/>
                  <a:pt x="13400" y="15883"/>
                </a:cubicBezTo>
                <a:close/>
                <a:moveTo>
                  <a:pt x="13516" y="15857"/>
                </a:moveTo>
                <a:cubicBezTo>
                  <a:pt x="13516" y="15857"/>
                  <a:pt x="13516" y="15860"/>
                  <a:pt x="13516" y="15857"/>
                </a:cubicBezTo>
                <a:lnTo>
                  <a:pt x="13516" y="15857"/>
                </a:lnTo>
                <a:cubicBezTo>
                  <a:pt x="13516" y="15857"/>
                  <a:pt x="13516" y="15857"/>
                  <a:pt x="13516" y="15857"/>
                </a:cubicBezTo>
                <a:close/>
                <a:moveTo>
                  <a:pt x="13546" y="15857"/>
                </a:moveTo>
                <a:cubicBezTo>
                  <a:pt x="13555" y="15867"/>
                  <a:pt x="13563" y="15873"/>
                  <a:pt x="13572" y="15883"/>
                </a:cubicBezTo>
                <a:cubicBezTo>
                  <a:pt x="13572" y="15883"/>
                  <a:pt x="13576" y="15883"/>
                  <a:pt x="13576" y="15883"/>
                </a:cubicBezTo>
                <a:cubicBezTo>
                  <a:pt x="13563" y="15873"/>
                  <a:pt x="13555" y="15867"/>
                  <a:pt x="13546" y="15857"/>
                </a:cubicBezTo>
                <a:cubicBezTo>
                  <a:pt x="13546" y="15857"/>
                  <a:pt x="13546" y="15857"/>
                  <a:pt x="13546" y="15857"/>
                </a:cubicBezTo>
                <a:close/>
                <a:moveTo>
                  <a:pt x="13610" y="15883"/>
                </a:moveTo>
                <a:cubicBezTo>
                  <a:pt x="13619" y="15883"/>
                  <a:pt x="13628" y="15880"/>
                  <a:pt x="13636" y="15880"/>
                </a:cubicBezTo>
                <a:cubicBezTo>
                  <a:pt x="13636" y="15880"/>
                  <a:pt x="13636" y="15880"/>
                  <a:pt x="13636" y="15880"/>
                </a:cubicBezTo>
                <a:cubicBezTo>
                  <a:pt x="13636" y="15880"/>
                  <a:pt x="13623" y="15876"/>
                  <a:pt x="13623" y="15876"/>
                </a:cubicBezTo>
                <a:lnTo>
                  <a:pt x="13610" y="15883"/>
                </a:lnTo>
                <a:lnTo>
                  <a:pt x="13610" y="15883"/>
                </a:lnTo>
                <a:close/>
                <a:moveTo>
                  <a:pt x="7285" y="15880"/>
                </a:moveTo>
                <a:lnTo>
                  <a:pt x="7281" y="15886"/>
                </a:lnTo>
                <a:cubicBezTo>
                  <a:pt x="7281" y="15886"/>
                  <a:pt x="7289" y="15883"/>
                  <a:pt x="7285" y="15880"/>
                </a:cubicBezTo>
                <a:cubicBezTo>
                  <a:pt x="7289" y="15883"/>
                  <a:pt x="7285" y="15880"/>
                  <a:pt x="7285" y="15880"/>
                </a:cubicBezTo>
                <a:close/>
                <a:moveTo>
                  <a:pt x="8085" y="15902"/>
                </a:moveTo>
                <a:lnTo>
                  <a:pt x="8080" y="15899"/>
                </a:lnTo>
                <a:lnTo>
                  <a:pt x="8085" y="15902"/>
                </a:lnTo>
                <a:lnTo>
                  <a:pt x="8085" y="15902"/>
                </a:lnTo>
                <a:close/>
                <a:moveTo>
                  <a:pt x="8321" y="15880"/>
                </a:moveTo>
                <a:cubicBezTo>
                  <a:pt x="8321" y="15889"/>
                  <a:pt x="8321" y="15896"/>
                  <a:pt x="8317" y="15905"/>
                </a:cubicBezTo>
                <a:lnTo>
                  <a:pt x="8317" y="15905"/>
                </a:lnTo>
                <a:cubicBezTo>
                  <a:pt x="8321" y="15902"/>
                  <a:pt x="8330" y="15899"/>
                  <a:pt x="8330" y="15899"/>
                </a:cubicBezTo>
                <a:cubicBezTo>
                  <a:pt x="8330" y="15889"/>
                  <a:pt x="8325" y="15886"/>
                  <a:pt x="8321" y="15880"/>
                </a:cubicBezTo>
                <a:cubicBezTo>
                  <a:pt x="8321" y="15880"/>
                  <a:pt x="8321" y="15880"/>
                  <a:pt x="8321" y="15880"/>
                </a:cubicBezTo>
                <a:close/>
                <a:moveTo>
                  <a:pt x="8734" y="15902"/>
                </a:moveTo>
                <a:lnTo>
                  <a:pt x="8734" y="15902"/>
                </a:lnTo>
                <a:lnTo>
                  <a:pt x="8734" y="15902"/>
                </a:lnTo>
                <a:close/>
                <a:moveTo>
                  <a:pt x="9014" y="15896"/>
                </a:moveTo>
                <a:lnTo>
                  <a:pt x="9014" y="15889"/>
                </a:lnTo>
                <a:lnTo>
                  <a:pt x="9005" y="15892"/>
                </a:lnTo>
                <a:lnTo>
                  <a:pt x="9014" y="15896"/>
                </a:lnTo>
                <a:close/>
                <a:moveTo>
                  <a:pt x="9087" y="15902"/>
                </a:moveTo>
                <a:cubicBezTo>
                  <a:pt x="9095" y="15902"/>
                  <a:pt x="9104" y="15905"/>
                  <a:pt x="9112" y="15905"/>
                </a:cubicBezTo>
                <a:cubicBezTo>
                  <a:pt x="9112" y="15905"/>
                  <a:pt x="9112" y="15905"/>
                  <a:pt x="9112" y="15905"/>
                </a:cubicBezTo>
                <a:cubicBezTo>
                  <a:pt x="9108" y="15899"/>
                  <a:pt x="9108" y="15896"/>
                  <a:pt x="9104" y="15889"/>
                </a:cubicBezTo>
                <a:cubicBezTo>
                  <a:pt x="9100" y="15896"/>
                  <a:pt x="9095" y="15899"/>
                  <a:pt x="9087" y="15902"/>
                </a:cubicBezTo>
                <a:lnTo>
                  <a:pt x="9087" y="15902"/>
                </a:lnTo>
                <a:close/>
                <a:moveTo>
                  <a:pt x="9147" y="15902"/>
                </a:moveTo>
                <a:cubicBezTo>
                  <a:pt x="9147" y="15899"/>
                  <a:pt x="9151" y="15896"/>
                  <a:pt x="9151" y="15892"/>
                </a:cubicBezTo>
                <a:cubicBezTo>
                  <a:pt x="9151" y="15896"/>
                  <a:pt x="9147" y="15899"/>
                  <a:pt x="9147" y="15902"/>
                </a:cubicBezTo>
                <a:lnTo>
                  <a:pt x="9147" y="15902"/>
                </a:lnTo>
                <a:close/>
                <a:moveTo>
                  <a:pt x="9323" y="15902"/>
                </a:moveTo>
                <a:cubicBezTo>
                  <a:pt x="9332" y="15896"/>
                  <a:pt x="9345" y="15886"/>
                  <a:pt x="9353" y="15880"/>
                </a:cubicBezTo>
                <a:cubicBezTo>
                  <a:pt x="9353" y="15880"/>
                  <a:pt x="9353" y="15880"/>
                  <a:pt x="9353" y="15880"/>
                </a:cubicBezTo>
                <a:cubicBezTo>
                  <a:pt x="9345" y="15886"/>
                  <a:pt x="9336" y="15896"/>
                  <a:pt x="9323" y="15902"/>
                </a:cubicBezTo>
                <a:cubicBezTo>
                  <a:pt x="9323" y="15902"/>
                  <a:pt x="9323" y="15902"/>
                  <a:pt x="9323" y="15902"/>
                </a:cubicBezTo>
                <a:close/>
                <a:moveTo>
                  <a:pt x="9444" y="15902"/>
                </a:moveTo>
                <a:cubicBezTo>
                  <a:pt x="9456" y="15902"/>
                  <a:pt x="9465" y="15902"/>
                  <a:pt x="9478" y="15902"/>
                </a:cubicBezTo>
                <a:cubicBezTo>
                  <a:pt x="9478" y="15902"/>
                  <a:pt x="9474" y="15905"/>
                  <a:pt x="9474" y="15905"/>
                </a:cubicBezTo>
                <a:cubicBezTo>
                  <a:pt x="9465" y="15899"/>
                  <a:pt x="9452" y="15889"/>
                  <a:pt x="9444" y="15883"/>
                </a:cubicBezTo>
                <a:cubicBezTo>
                  <a:pt x="9444" y="15883"/>
                  <a:pt x="9444" y="15883"/>
                  <a:pt x="9444" y="15883"/>
                </a:cubicBezTo>
                <a:cubicBezTo>
                  <a:pt x="9444" y="15886"/>
                  <a:pt x="9444" y="15896"/>
                  <a:pt x="9444" y="15902"/>
                </a:cubicBezTo>
                <a:lnTo>
                  <a:pt x="9444" y="15902"/>
                </a:lnTo>
                <a:close/>
                <a:moveTo>
                  <a:pt x="9499" y="15905"/>
                </a:moveTo>
                <a:cubicBezTo>
                  <a:pt x="9499" y="15902"/>
                  <a:pt x="9504" y="15899"/>
                  <a:pt x="9504" y="15896"/>
                </a:cubicBezTo>
                <a:cubicBezTo>
                  <a:pt x="9504" y="15899"/>
                  <a:pt x="9504" y="15899"/>
                  <a:pt x="9499" y="15905"/>
                </a:cubicBezTo>
                <a:cubicBezTo>
                  <a:pt x="9499" y="15902"/>
                  <a:pt x="9499" y="15905"/>
                  <a:pt x="9499" y="15905"/>
                </a:cubicBezTo>
                <a:close/>
                <a:moveTo>
                  <a:pt x="10312" y="15889"/>
                </a:moveTo>
                <a:lnTo>
                  <a:pt x="10312" y="15896"/>
                </a:lnTo>
                <a:lnTo>
                  <a:pt x="10321" y="15892"/>
                </a:lnTo>
                <a:lnTo>
                  <a:pt x="10312" y="15889"/>
                </a:lnTo>
                <a:close/>
                <a:moveTo>
                  <a:pt x="10445" y="15902"/>
                </a:moveTo>
                <a:cubicBezTo>
                  <a:pt x="10450" y="15899"/>
                  <a:pt x="10454" y="15896"/>
                  <a:pt x="10450" y="15896"/>
                </a:cubicBezTo>
                <a:cubicBezTo>
                  <a:pt x="10454" y="15896"/>
                  <a:pt x="10450" y="15899"/>
                  <a:pt x="10445" y="15902"/>
                </a:cubicBezTo>
                <a:lnTo>
                  <a:pt x="10445" y="15902"/>
                </a:lnTo>
                <a:close/>
                <a:moveTo>
                  <a:pt x="10596" y="15902"/>
                </a:moveTo>
                <a:lnTo>
                  <a:pt x="10596" y="15902"/>
                </a:lnTo>
                <a:lnTo>
                  <a:pt x="10596" y="15902"/>
                </a:lnTo>
                <a:lnTo>
                  <a:pt x="10596" y="15902"/>
                </a:lnTo>
                <a:close/>
                <a:moveTo>
                  <a:pt x="11357" y="15905"/>
                </a:moveTo>
                <a:lnTo>
                  <a:pt x="11349" y="15902"/>
                </a:lnTo>
                <a:cubicBezTo>
                  <a:pt x="11353" y="15902"/>
                  <a:pt x="11357" y="15905"/>
                  <a:pt x="11357" y="15905"/>
                </a:cubicBezTo>
                <a:cubicBezTo>
                  <a:pt x="11357" y="15905"/>
                  <a:pt x="11357" y="15905"/>
                  <a:pt x="11357" y="15905"/>
                </a:cubicBezTo>
                <a:close/>
                <a:moveTo>
                  <a:pt x="12368" y="15902"/>
                </a:moveTo>
                <a:cubicBezTo>
                  <a:pt x="12368" y="15902"/>
                  <a:pt x="12363" y="15899"/>
                  <a:pt x="12363" y="15899"/>
                </a:cubicBezTo>
                <a:lnTo>
                  <a:pt x="12368" y="15902"/>
                </a:lnTo>
                <a:cubicBezTo>
                  <a:pt x="12368" y="15902"/>
                  <a:pt x="12368" y="15902"/>
                  <a:pt x="12368" y="15902"/>
                </a:cubicBezTo>
                <a:close/>
                <a:moveTo>
                  <a:pt x="12574" y="15880"/>
                </a:moveTo>
                <a:lnTo>
                  <a:pt x="12578" y="15883"/>
                </a:lnTo>
                <a:cubicBezTo>
                  <a:pt x="12578" y="15883"/>
                  <a:pt x="12574" y="15880"/>
                  <a:pt x="12574" y="15880"/>
                </a:cubicBezTo>
                <a:cubicBezTo>
                  <a:pt x="12574" y="15880"/>
                  <a:pt x="12574" y="15880"/>
                  <a:pt x="12574" y="15880"/>
                </a:cubicBezTo>
                <a:close/>
                <a:moveTo>
                  <a:pt x="12802" y="15899"/>
                </a:moveTo>
                <a:lnTo>
                  <a:pt x="12806" y="15896"/>
                </a:lnTo>
                <a:cubicBezTo>
                  <a:pt x="12811" y="15896"/>
                  <a:pt x="12802" y="15899"/>
                  <a:pt x="12802" y="15899"/>
                </a:cubicBezTo>
                <a:cubicBezTo>
                  <a:pt x="12802" y="15899"/>
                  <a:pt x="12802" y="15899"/>
                  <a:pt x="12802" y="15899"/>
                </a:cubicBezTo>
                <a:close/>
                <a:moveTo>
                  <a:pt x="13107" y="15899"/>
                </a:moveTo>
                <a:lnTo>
                  <a:pt x="13107" y="15899"/>
                </a:lnTo>
                <a:lnTo>
                  <a:pt x="13107" y="15899"/>
                </a:lnTo>
                <a:close/>
                <a:moveTo>
                  <a:pt x="13163" y="15883"/>
                </a:moveTo>
                <a:cubicBezTo>
                  <a:pt x="13163" y="15883"/>
                  <a:pt x="13168" y="15883"/>
                  <a:pt x="13163" y="15883"/>
                </a:cubicBezTo>
                <a:lnTo>
                  <a:pt x="13163" y="15883"/>
                </a:lnTo>
                <a:cubicBezTo>
                  <a:pt x="13163" y="15880"/>
                  <a:pt x="13163" y="15883"/>
                  <a:pt x="13163" y="15883"/>
                </a:cubicBezTo>
                <a:close/>
                <a:moveTo>
                  <a:pt x="13610" y="15883"/>
                </a:moveTo>
                <a:cubicBezTo>
                  <a:pt x="13598" y="15883"/>
                  <a:pt x="13585" y="15883"/>
                  <a:pt x="13572" y="15883"/>
                </a:cubicBezTo>
                <a:cubicBezTo>
                  <a:pt x="13572" y="15883"/>
                  <a:pt x="13567" y="15883"/>
                  <a:pt x="13567" y="15883"/>
                </a:cubicBezTo>
                <a:cubicBezTo>
                  <a:pt x="13585" y="15883"/>
                  <a:pt x="13598" y="15883"/>
                  <a:pt x="13610" y="15883"/>
                </a:cubicBezTo>
                <a:cubicBezTo>
                  <a:pt x="13615" y="15883"/>
                  <a:pt x="13610" y="15883"/>
                  <a:pt x="13610" y="15883"/>
                </a:cubicBezTo>
                <a:close/>
                <a:moveTo>
                  <a:pt x="13666" y="15902"/>
                </a:moveTo>
                <a:cubicBezTo>
                  <a:pt x="13658" y="15896"/>
                  <a:pt x="13645" y="15886"/>
                  <a:pt x="13636" y="15880"/>
                </a:cubicBezTo>
                <a:cubicBezTo>
                  <a:pt x="13636" y="15880"/>
                  <a:pt x="13636" y="15880"/>
                  <a:pt x="13636" y="15880"/>
                </a:cubicBezTo>
                <a:cubicBezTo>
                  <a:pt x="13645" y="15889"/>
                  <a:pt x="13653" y="15896"/>
                  <a:pt x="13666" y="15902"/>
                </a:cubicBezTo>
                <a:cubicBezTo>
                  <a:pt x="13666" y="15905"/>
                  <a:pt x="13666" y="15902"/>
                  <a:pt x="13666" y="15902"/>
                </a:cubicBezTo>
                <a:close/>
                <a:moveTo>
                  <a:pt x="7612" y="15902"/>
                </a:moveTo>
                <a:lnTo>
                  <a:pt x="7607" y="15908"/>
                </a:lnTo>
                <a:cubicBezTo>
                  <a:pt x="7603" y="15908"/>
                  <a:pt x="7612" y="15902"/>
                  <a:pt x="7612" y="15902"/>
                </a:cubicBezTo>
                <a:cubicBezTo>
                  <a:pt x="7612" y="15902"/>
                  <a:pt x="7612" y="15902"/>
                  <a:pt x="7612" y="15902"/>
                </a:cubicBezTo>
                <a:close/>
                <a:moveTo>
                  <a:pt x="8080" y="15902"/>
                </a:moveTo>
                <a:lnTo>
                  <a:pt x="8085" y="15905"/>
                </a:lnTo>
                <a:cubicBezTo>
                  <a:pt x="8089" y="15905"/>
                  <a:pt x="8085" y="15902"/>
                  <a:pt x="8080" y="15902"/>
                </a:cubicBezTo>
                <a:cubicBezTo>
                  <a:pt x="8085" y="15902"/>
                  <a:pt x="8080" y="15902"/>
                  <a:pt x="8080" y="15902"/>
                </a:cubicBezTo>
                <a:close/>
                <a:moveTo>
                  <a:pt x="8321" y="15902"/>
                </a:moveTo>
                <a:lnTo>
                  <a:pt x="8317" y="15905"/>
                </a:lnTo>
                <a:cubicBezTo>
                  <a:pt x="8317" y="15905"/>
                  <a:pt x="8321" y="15902"/>
                  <a:pt x="8321" y="15902"/>
                </a:cubicBezTo>
                <a:cubicBezTo>
                  <a:pt x="8321" y="15902"/>
                  <a:pt x="8321" y="15902"/>
                  <a:pt x="8321" y="15902"/>
                </a:cubicBezTo>
                <a:close/>
                <a:moveTo>
                  <a:pt x="8528" y="15902"/>
                </a:moveTo>
                <a:cubicBezTo>
                  <a:pt x="8528" y="15902"/>
                  <a:pt x="8523" y="15902"/>
                  <a:pt x="8528" y="15902"/>
                </a:cubicBezTo>
                <a:cubicBezTo>
                  <a:pt x="8523" y="15902"/>
                  <a:pt x="8528" y="15902"/>
                  <a:pt x="8528" y="15902"/>
                </a:cubicBezTo>
                <a:close/>
                <a:moveTo>
                  <a:pt x="8618" y="15924"/>
                </a:moveTo>
                <a:lnTo>
                  <a:pt x="8618" y="15924"/>
                </a:lnTo>
                <a:cubicBezTo>
                  <a:pt x="8614" y="15924"/>
                  <a:pt x="8614" y="15924"/>
                  <a:pt x="8618" y="15924"/>
                </a:cubicBezTo>
                <a:cubicBezTo>
                  <a:pt x="8614" y="15924"/>
                  <a:pt x="8618" y="15924"/>
                  <a:pt x="8618" y="15924"/>
                </a:cubicBezTo>
                <a:close/>
                <a:moveTo>
                  <a:pt x="8734" y="15902"/>
                </a:moveTo>
                <a:cubicBezTo>
                  <a:pt x="8734" y="15902"/>
                  <a:pt x="8734" y="15902"/>
                  <a:pt x="8734" y="15902"/>
                </a:cubicBezTo>
                <a:cubicBezTo>
                  <a:pt x="8734" y="15902"/>
                  <a:pt x="8734" y="15902"/>
                  <a:pt x="8734" y="15902"/>
                </a:cubicBezTo>
                <a:close/>
                <a:moveTo>
                  <a:pt x="8872" y="15912"/>
                </a:moveTo>
                <a:lnTo>
                  <a:pt x="8863" y="15912"/>
                </a:lnTo>
                <a:lnTo>
                  <a:pt x="8867" y="15918"/>
                </a:lnTo>
                <a:lnTo>
                  <a:pt x="8872" y="15912"/>
                </a:lnTo>
                <a:close/>
                <a:moveTo>
                  <a:pt x="9091" y="15905"/>
                </a:moveTo>
                <a:cubicBezTo>
                  <a:pt x="9091" y="15905"/>
                  <a:pt x="9087" y="15902"/>
                  <a:pt x="9091" y="15905"/>
                </a:cubicBezTo>
                <a:cubicBezTo>
                  <a:pt x="9087" y="15902"/>
                  <a:pt x="9091" y="15905"/>
                  <a:pt x="9091" y="15905"/>
                </a:cubicBezTo>
                <a:close/>
                <a:moveTo>
                  <a:pt x="9147" y="15902"/>
                </a:moveTo>
                <a:cubicBezTo>
                  <a:pt x="9134" y="15902"/>
                  <a:pt x="9121" y="15905"/>
                  <a:pt x="9108" y="15905"/>
                </a:cubicBezTo>
                <a:cubicBezTo>
                  <a:pt x="9108" y="15905"/>
                  <a:pt x="9108" y="15905"/>
                  <a:pt x="9108" y="15905"/>
                </a:cubicBezTo>
                <a:cubicBezTo>
                  <a:pt x="9121" y="15912"/>
                  <a:pt x="9134" y="15915"/>
                  <a:pt x="9147" y="15921"/>
                </a:cubicBezTo>
                <a:cubicBezTo>
                  <a:pt x="9147" y="15921"/>
                  <a:pt x="9143" y="15921"/>
                  <a:pt x="9147" y="15921"/>
                </a:cubicBezTo>
                <a:cubicBezTo>
                  <a:pt x="9143" y="15915"/>
                  <a:pt x="9143" y="15908"/>
                  <a:pt x="9147" y="15902"/>
                </a:cubicBezTo>
                <a:cubicBezTo>
                  <a:pt x="9147" y="15902"/>
                  <a:pt x="9147" y="15902"/>
                  <a:pt x="9147" y="15902"/>
                </a:cubicBezTo>
                <a:close/>
                <a:moveTo>
                  <a:pt x="9220" y="15912"/>
                </a:moveTo>
                <a:lnTo>
                  <a:pt x="9220" y="15918"/>
                </a:lnTo>
                <a:lnTo>
                  <a:pt x="9229" y="15915"/>
                </a:lnTo>
                <a:lnTo>
                  <a:pt x="9220" y="15912"/>
                </a:lnTo>
                <a:close/>
                <a:moveTo>
                  <a:pt x="9323" y="15902"/>
                </a:moveTo>
                <a:cubicBezTo>
                  <a:pt x="9323" y="15902"/>
                  <a:pt x="9319" y="15905"/>
                  <a:pt x="9319" y="15905"/>
                </a:cubicBezTo>
                <a:lnTo>
                  <a:pt x="9323" y="15902"/>
                </a:lnTo>
                <a:cubicBezTo>
                  <a:pt x="9323" y="15902"/>
                  <a:pt x="9323" y="15902"/>
                  <a:pt x="9323" y="15902"/>
                </a:cubicBezTo>
                <a:close/>
                <a:moveTo>
                  <a:pt x="9444" y="15902"/>
                </a:moveTo>
                <a:lnTo>
                  <a:pt x="9439" y="15908"/>
                </a:lnTo>
                <a:cubicBezTo>
                  <a:pt x="9435" y="15908"/>
                  <a:pt x="9444" y="15902"/>
                  <a:pt x="9444" y="15902"/>
                </a:cubicBezTo>
                <a:cubicBezTo>
                  <a:pt x="9444" y="15902"/>
                  <a:pt x="9444" y="15902"/>
                  <a:pt x="9444" y="15902"/>
                </a:cubicBezTo>
                <a:close/>
                <a:moveTo>
                  <a:pt x="9568" y="15915"/>
                </a:moveTo>
                <a:lnTo>
                  <a:pt x="9577" y="15915"/>
                </a:lnTo>
                <a:lnTo>
                  <a:pt x="9573" y="15908"/>
                </a:lnTo>
                <a:lnTo>
                  <a:pt x="9568" y="15915"/>
                </a:lnTo>
                <a:close/>
                <a:moveTo>
                  <a:pt x="9917" y="15902"/>
                </a:moveTo>
                <a:cubicBezTo>
                  <a:pt x="9908" y="15902"/>
                  <a:pt x="9895" y="15902"/>
                  <a:pt x="9886" y="15902"/>
                </a:cubicBezTo>
                <a:cubicBezTo>
                  <a:pt x="9886" y="15902"/>
                  <a:pt x="9886" y="15905"/>
                  <a:pt x="9882" y="15905"/>
                </a:cubicBezTo>
                <a:cubicBezTo>
                  <a:pt x="9891" y="15905"/>
                  <a:pt x="9904" y="15905"/>
                  <a:pt x="9917" y="15902"/>
                </a:cubicBezTo>
                <a:cubicBezTo>
                  <a:pt x="9917" y="15905"/>
                  <a:pt x="9917" y="15902"/>
                  <a:pt x="9917" y="15902"/>
                </a:cubicBezTo>
                <a:close/>
                <a:moveTo>
                  <a:pt x="10050" y="15918"/>
                </a:moveTo>
                <a:lnTo>
                  <a:pt x="10050" y="15912"/>
                </a:lnTo>
                <a:lnTo>
                  <a:pt x="10041" y="15915"/>
                </a:lnTo>
                <a:lnTo>
                  <a:pt x="10050" y="15918"/>
                </a:lnTo>
                <a:close/>
                <a:moveTo>
                  <a:pt x="10445" y="15902"/>
                </a:moveTo>
                <a:cubicBezTo>
                  <a:pt x="10445" y="15902"/>
                  <a:pt x="10445" y="15902"/>
                  <a:pt x="10445" y="15902"/>
                </a:cubicBezTo>
                <a:cubicBezTo>
                  <a:pt x="10445" y="15902"/>
                  <a:pt x="10445" y="15902"/>
                  <a:pt x="10445" y="15902"/>
                </a:cubicBezTo>
                <a:close/>
                <a:moveTo>
                  <a:pt x="10523" y="15918"/>
                </a:moveTo>
                <a:lnTo>
                  <a:pt x="10523" y="15912"/>
                </a:lnTo>
                <a:lnTo>
                  <a:pt x="10514" y="15915"/>
                </a:lnTo>
                <a:lnTo>
                  <a:pt x="10523" y="15918"/>
                </a:lnTo>
                <a:close/>
                <a:moveTo>
                  <a:pt x="10596" y="15902"/>
                </a:moveTo>
                <a:lnTo>
                  <a:pt x="10596" y="15902"/>
                </a:lnTo>
                <a:cubicBezTo>
                  <a:pt x="10592" y="15905"/>
                  <a:pt x="10596" y="15902"/>
                  <a:pt x="10596" y="15902"/>
                </a:cubicBezTo>
                <a:cubicBezTo>
                  <a:pt x="10596" y="15902"/>
                  <a:pt x="10596" y="15902"/>
                  <a:pt x="10596" y="15902"/>
                </a:cubicBezTo>
                <a:close/>
                <a:moveTo>
                  <a:pt x="11392" y="15905"/>
                </a:moveTo>
                <a:cubicBezTo>
                  <a:pt x="11379" y="15905"/>
                  <a:pt x="11366" y="15905"/>
                  <a:pt x="11353" y="15908"/>
                </a:cubicBezTo>
                <a:cubicBezTo>
                  <a:pt x="11353" y="15908"/>
                  <a:pt x="11357" y="15905"/>
                  <a:pt x="11357" y="15905"/>
                </a:cubicBezTo>
                <a:cubicBezTo>
                  <a:pt x="11366" y="15912"/>
                  <a:pt x="11379" y="15918"/>
                  <a:pt x="11387" y="15924"/>
                </a:cubicBezTo>
                <a:lnTo>
                  <a:pt x="11387" y="15924"/>
                </a:lnTo>
                <a:cubicBezTo>
                  <a:pt x="11392" y="15918"/>
                  <a:pt x="11392" y="15908"/>
                  <a:pt x="11392" y="15905"/>
                </a:cubicBezTo>
                <a:cubicBezTo>
                  <a:pt x="11392" y="15902"/>
                  <a:pt x="11392" y="15905"/>
                  <a:pt x="11392" y="15905"/>
                </a:cubicBezTo>
                <a:close/>
                <a:moveTo>
                  <a:pt x="11938" y="15912"/>
                </a:moveTo>
                <a:lnTo>
                  <a:pt x="11938" y="15918"/>
                </a:lnTo>
                <a:lnTo>
                  <a:pt x="11946" y="15915"/>
                </a:lnTo>
                <a:lnTo>
                  <a:pt x="11938" y="15912"/>
                </a:lnTo>
                <a:close/>
                <a:moveTo>
                  <a:pt x="12811" y="15924"/>
                </a:moveTo>
                <a:cubicBezTo>
                  <a:pt x="12811" y="15915"/>
                  <a:pt x="12806" y="15905"/>
                  <a:pt x="12806" y="15899"/>
                </a:cubicBezTo>
                <a:cubicBezTo>
                  <a:pt x="12806" y="15899"/>
                  <a:pt x="12806" y="15902"/>
                  <a:pt x="12806" y="15902"/>
                </a:cubicBezTo>
                <a:cubicBezTo>
                  <a:pt x="12806" y="15908"/>
                  <a:pt x="12806" y="15918"/>
                  <a:pt x="12811" y="15924"/>
                </a:cubicBezTo>
                <a:lnTo>
                  <a:pt x="12811" y="15924"/>
                </a:lnTo>
                <a:close/>
                <a:moveTo>
                  <a:pt x="13107" y="15899"/>
                </a:moveTo>
                <a:cubicBezTo>
                  <a:pt x="13107" y="15908"/>
                  <a:pt x="13103" y="15915"/>
                  <a:pt x="13103" y="15924"/>
                </a:cubicBezTo>
                <a:lnTo>
                  <a:pt x="13103" y="15924"/>
                </a:lnTo>
                <a:cubicBezTo>
                  <a:pt x="13107" y="15918"/>
                  <a:pt x="13107" y="15908"/>
                  <a:pt x="13107" y="15899"/>
                </a:cubicBezTo>
                <a:cubicBezTo>
                  <a:pt x="13107" y="15899"/>
                  <a:pt x="13107" y="15899"/>
                  <a:pt x="13107" y="15899"/>
                </a:cubicBezTo>
                <a:close/>
                <a:moveTo>
                  <a:pt x="13284" y="15924"/>
                </a:moveTo>
                <a:lnTo>
                  <a:pt x="13288" y="15921"/>
                </a:lnTo>
                <a:cubicBezTo>
                  <a:pt x="13284" y="15921"/>
                  <a:pt x="13279" y="15921"/>
                  <a:pt x="13284" y="15924"/>
                </a:cubicBezTo>
                <a:cubicBezTo>
                  <a:pt x="13279" y="15921"/>
                  <a:pt x="13284" y="15924"/>
                  <a:pt x="13284" y="15924"/>
                </a:cubicBezTo>
                <a:close/>
                <a:moveTo>
                  <a:pt x="13460" y="15902"/>
                </a:moveTo>
                <a:cubicBezTo>
                  <a:pt x="13460" y="15902"/>
                  <a:pt x="13456" y="15902"/>
                  <a:pt x="13460" y="15902"/>
                </a:cubicBezTo>
                <a:cubicBezTo>
                  <a:pt x="13456" y="15902"/>
                  <a:pt x="13460" y="15902"/>
                  <a:pt x="13460" y="15902"/>
                </a:cubicBezTo>
                <a:close/>
                <a:moveTo>
                  <a:pt x="2438" y="4925"/>
                </a:moveTo>
                <a:cubicBezTo>
                  <a:pt x="2438" y="4925"/>
                  <a:pt x="2443" y="4925"/>
                  <a:pt x="2438" y="4925"/>
                </a:cubicBezTo>
                <a:cubicBezTo>
                  <a:pt x="2443" y="4925"/>
                  <a:pt x="2438" y="4925"/>
                  <a:pt x="2438" y="4925"/>
                </a:cubicBezTo>
                <a:close/>
                <a:moveTo>
                  <a:pt x="7904" y="15947"/>
                </a:moveTo>
                <a:cubicBezTo>
                  <a:pt x="7904" y="15947"/>
                  <a:pt x="7904" y="15947"/>
                  <a:pt x="7904" y="15947"/>
                </a:cubicBezTo>
                <a:cubicBezTo>
                  <a:pt x="7904" y="15947"/>
                  <a:pt x="7904" y="15947"/>
                  <a:pt x="7904" y="15947"/>
                </a:cubicBezTo>
                <a:close/>
                <a:moveTo>
                  <a:pt x="8261" y="15947"/>
                </a:moveTo>
                <a:lnTo>
                  <a:pt x="8261" y="15947"/>
                </a:lnTo>
                <a:lnTo>
                  <a:pt x="8261" y="15947"/>
                </a:lnTo>
                <a:close/>
                <a:moveTo>
                  <a:pt x="9147" y="15950"/>
                </a:moveTo>
                <a:cubicBezTo>
                  <a:pt x="9151" y="15947"/>
                  <a:pt x="9155" y="15944"/>
                  <a:pt x="9155" y="15941"/>
                </a:cubicBezTo>
                <a:cubicBezTo>
                  <a:pt x="9155" y="15934"/>
                  <a:pt x="9151" y="15928"/>
                  <a:pt x="9147" y="15921"/>
                </a:cubicBezTo>
                <a:cubicBezTo>
                  <a:pt x="9147" y="15921"/>
                  <a:pt x="9147" y="15921"/>
                  <a:pt x="9147" y="15921"/>
                </a:cubicBezTo>
                <a:cubicBezTo>
                  <a:pt x="9151" y="15931"/>
                  <a:pt x="9151" y="15941"/>
                  <a:pt x="9147" y="15950"/>
                </a:cubicBezTo>
                <a:cubicBezTo>
                  <a:pt x="9151" y="15950"/>
                  <a:pt x="9147" y="15950"/>
                  <a:pt x="9147" y="15950"/>
                </a:cubicBezTo>
                <a:close/>
                <a:moveTo>
                  <a:pt x="9379" y="15947"/>
                </a:moveTo>
                <a:lnTo>
                  <a:pt x="9379" y="15947"/>
                </a:lnTo>
                <a:lnTo>
                  <a:pt x="9379" y="15947"/>
                </a:lnTo>
                <a:close/>
                <a:moveTo>
                  <a:pt x="9831" y="15950"/>
                </a:moveTo>
                <a:lnTo>
                  <a:pt x="9831" y="15950"/>
                </a:lnTo>
                <a:lnTo>
                  <a:pt x="9831" y="15950"/>
                </a:lnTo>
                <a:close/>
                <a:moveTo>
                  <a:pt x="10123" y="15947"/>
                </a:moveTo>
                <a:cubicBezTo>
                  <a:pt x="10119" y="15944"/>
                  <a:pt x="10114" y="15941"/>
                  <a:pt x="10114" y="15941"/>
                </a:cubicBezTo>
                <a:cubicBezTo>
                  <a:pt x="10114" y="15941"/>
                  <a:pt x="10119" y="15944"/>
                  <a:pt x="10123" y="15947"/>
                </a:cubicBezTo>
                <a:cubicBezTo>
                  <a:pt x="10119" y="15950"/>
                  <a:pt x="10123" y="15947"/>
                  <a:pt x="10123" y="15947"/>
                </a:cubicBezTo>
                <a:close/>
                <a:moveTo>
                  <a:pt x="10299" y="15947"/>
                </a:moveTo>
                <a:cubicBezTo>
                  <a:pt x="10308" y="15947"/>
                  <a:pt x="10316" y="15947"/>
                  <a:pt x="10329" y="15947"/>
                </a:cubicBezTo>
                <a:cubicBezTo>
                  <a:pt x="10329" y="15947"/>
                  <a:pt x="10329" y="15944"/>
                  <a:pt x="10329" y="15944"/>
                </a:cubicBezTo>
                <a:cubicBezTo>
                  <a:pt x="10316" y="15947"/>
                  <a:pt x="10308" y="15947"/>
                  <a:pt x="10299" y="15947"/>
                </a:cubicBezTo>
                <a:lnTo>
                  <a:pt x="10299" y="15947"/>
                </a:lnTo>
                <a:close/>
                <a:moveTo>
                  <a:pt x="10622" y="15947"/>
                </a:moveTo>
                <a:lnTo>
                  <a:pt x="10622" y="15947"/>
                </a:lnTo>
                <a:lnTo>
                  <a:pt x="10622" y="15947"/>
                </a:lnTo>
                <a:close/>
                <a:moveTo>
                  <a:pt x="10751" y="15944"/>
                </a:moveTo>
                <a:cubicBezTo>
                  <a:pt x="10738" y="15944"/>
                  <a:pt x="10725" y="15944"/>
                  <a:pt x="10716" y="15947"/>
                </a:cubicBezTo>
                <a:lnTo>
                  <a:pt x="10716" y="15947"/>
                </a:lnTo>
                <a:cubicBezTo>
                  <a:pt x="10725" y="15947"/>
                  <a:pt x="10734" y="15944"/>
                  <a:pt x="10751" y="15944"/>
                </a:cubicBezTo>
                <a:cubicBezTo>
                  <a:pt x="10746" y="15944"/>
                  <a:pt x="10751" y="15944"/>
                  <a:pt x="10751" y="15944"/>
                </a:cubicBezTo>
                <a:close/>
                <a:moveTo>
                  <a:pt x="11009" y="15947"/>
                </a:moveTo>
                <a:lnTo>
                  <a:pt x="11009" y="15947"/>
                </a:lnTo>
                <a:cubicBezTo>
                  <a:pt x="11009" y="15944"/>
                  <a:pt x="11004" y="15947"/>
                  <a:pt x="11009" y="15947"/>
                </a:cubicBezTo>
                <a:cubicBezTo>
                  <a:pt x="11004" y="15947"/>
                  <a:pt x="11009" y="15947"/>
                  <a:pt x="11009" y="15947"/>
                </a:cubicBezTo>
                <a:close/>
                <a:moveTo>
                  <a:pt x="11331" y="15947"/>
                </a:moveTo>
                <a:lnTo>
                  <a:pt x="11327" y="15944"/>
                </a:lnTo>
                <a:lnTo>
                  <a:pt x="11331" y="15947"/>
                </a:lnTo>
                <a:lnTo>
                  <a:pt x="11331" y="15947"/>
                </a:lnTo>
                <a:close/>
                <a:moveTo>
                  <a:pt x="11392" y="15924"/>
                </a:moveTo>
                <a:lnTo>
                  <a:pt x="11396" y="15928"/>
                </a:lnTo>
                <a:cubicBezTo>
                  <a:pt x="11396" y="15928"/>
                  <a:pt x="11392" y="15924"/>
                  <a:pt x="11392" y="15924"/>
                </a:cubicBezTo>
                <a:cubicBezTo>
                  <a:pt x="11392" y="15924"/>
                  <a:pt x="11392" y="15924"/>
                  <a:pt x="11392" y="15924"/>
                </a:cubicBezTo>
                <a:close/>
                <a:moveTo>
                  <a:pt x="11628" y="15947"/>
                </a:moveTo>
                <a:lnTo>
                  <a:pt x="11628" y="15947"/>
                </a:lnTo>
                <a:cubicBezTo>
                  <a:pt x="11624" y="15944"/>
                  <a:pt x="11628" y="15947"/>
                  <a:pt x="11628" y="15947"/>
                </a:cubicBezTo>
                <a:cubicBezTo>
                  <a:pt x="11628" y="15947"/>
                  <a:pt x="11628" y="15947"/>
                  <a:pt x="11628" y="15947"/>
                </a:cubicBezTo>
                <a:close/>
                <a:moveTo>
                  <a:pt x="11865" y="15947"/>
                </a:moveTo>
                <a:lnTo>
                  <a:pt x="11865" y="15947"/>
                </a:lnTo>
                <a:lnTo>
                  <a:pt x="11865" y="15947"/>
                </a:lnTo>
                <a:close/>
                <a:moveTo>
                  <a:pt x="12686" y="15944"/>
                </a:moveTo>
                <a:lnTo>
                  <a:pt x="12694" y="15941"/>
                </a:lnTo>
                <a:lnTo>
                  <a:pt x="12686" y="15944"/>
                </a:lnTo>
                <a:lnTo>
                  <a:pt x="12686" y="15944"/>
                </a:lnTo>
                <a:close/>
                <a:moveTo>
                  <a:pt x="12811" y="15924"/>
                </a:moveTo>
                <a:cubicBezTo>
                  <a:pt x="12811" y="15924"/>
                  <a:pt x="12815" y="15928"/>
                  <a:pt x="12815" y="15928"/>
                </a:cubicBezTo>
                <a:lnTo>
                  <a:pt x="12811" y="15924"/>
                </a:lnTo>
                <a:cubicBezTo>
                  <a:pt x="12811" y="15924"/>
                  <a:pt x="12811" y="15924"/>
                  <a:pt x="12811" y="15924"/>
                </a:cubicBezTo>
                <a:close/>
                <a:moveTo>
                  <a:pt x="13103" y="15924"/>
                </a:moveTo>
                <a:cubicBezTo>
                  <a:pt x="13103" y="15924"/>
                  <a:pt x="13099" y="15928"/>
                  <a:pt x="13099" y="15928"/>
                </a:cubicBezTo>
                <a:lnTo>
                  <a:pt x="13103" y="15924"/>
                </a:lnTo>
                <a:cubicBezTo>
                  <a:pt x="13103" y="15924"/>
                  <a:pt x="13103" y="15924"/>
                  <a:pt x="13103" y="15924"/>
                </a:cubicBezTo>
                <a:close/>
                <a:moveTo>
                  <a:pt x="13219" y="15950"/>
                </a:moveTo>
                <a:lnTo>
                  <a:pt x="13215" y="15944"/>
                </a:lnTo>
                <a:cubicBezTo>
                  <a:pt x="13211" y="15944"/>
                  <a:pt x="13215" y="15950"/>
                  <a:pt x="13219" y="15950"/>
                </a:cubicBezTo>
                <a:cubicBezTo>
                  <a:pt x="13215" y="15950"/>
                  <a:pt x="13219" y="15950"/>
                  <a:pt x="13219" y="15950"/>
                </a:cubicBezTo>
                <a:close/>
                <a:moveTo>
                  <a:pt x="13258" y="15950"/>
                </a:moveTo>
                <a:cubicBezTo>
                  <a:pt x="13266" y="15941"/>
                  <a:pt x="13275" y="15931"/>
                  <a:pt x="13279" y="15921"/>
                </a:cubicBezTo>
                <a:cubicBezTo>
                  <a:pt x="13279" y="15921"/>
                  <a:pt x="13279" y="15921"/>
                  <a:pt x="13279" y="15921"/>
                </a:cubicBezTo>
                <a:cubicBezTo>
                  <a:pt x="13271" y="15931"/>
                  <a:pt x="13266" y="15941"/>
                  <a:pt x="13258" y="15950"/>
                </a:cubicBezTo>
                <a:lnTo>
                  <a:pt x="13258" y="15950"/>
                </a:lnTo>
                <a:close/>
                <a:moveTo>
                  <a:pt x="13426" y="15947"/>
                </a:moveTo>
                <a:cubicBezTo>
                  <a:pt x="13417" y="15944"/>
                  <a:pt x="13408" y="15944"/>
                  <a:pt x="13400" y="15947"/>
                </a:cubicBezTo>
                <a:lnTo>
                  <a:pt x="13400" y="15947"/>
                </a:lnTo>
                <a:lnTo>
                  <a:pt x="13413" y="15947"/>
                </a:lnTo>
                <a:lnTo>
                  <a:pt x="13426" y="15947"/>
                </a:lnTo>
                <a:lnTo>
                  <a:pt x="13426" y="15947"/>
                </a:lnTo>
                <a:close/>
                <a:moveTo>
                  <a:pt x="8261" y="15947"/>
                </a:moveTo>
                <a:cubicBezTo>
                  <a:pt x="8261" y="15947"/>
                  <a:pt x="8261" y="15947"/>
                  <a:pt x="8261" y="15947"/>
                </a:cubicBezTo>
                <a:cubicBezTo>
                  <a:pt x="8261" y="15947"/>
                  <a:pt x="8261" y="15947"/>
                  <a:pt x="8261" y="15947"/>
                </a:cubicBezTo>
                <a:close/>
                <a:moveTo>
                  <a:pt x="8854" y="15966"/>
                </a:moveTo>
                <a:lnTo>
                  <a:pt x="8854" y="15966"/>
                </a:lnTo>
                <a:lnTo>
                  <a:pt x="8854" y="15966"/>
                </a:lnTo>
                <a:lnTo>
                  <a:pt x="8854" y="15966"/>
                </a:lnTo>
                <a:close/>
                <a:moveTo>
                  <a:pt x="9383" y="15947"/>
                </a:moveTo>
                <a:cubicBezTo>
                  <a:pt x="9383" y="15947"/>
                  <a:pt x="9379" y="15947"/>
                  <a:pt x="9383" y="15947"/>
                </a:cubicBezTo>
                <a:cubicBezTo>
                  <a:pt x="9379" y="15947"/>
                  <a:pt x="9383" y="15947"/>
                  <a:pt x="9383" y="15947"/>
                </a:cubicBezTo>
                <a:close/>
                <a:moveTo>
                  <a:pt x="9469" y="15947"/>
                </a:moveTo>
                <a:cubicBezTo>
                  <a:pt x="9469" y="15947"/>
                  <a:pt x="9469" y="15944"/>
                  <a:pt x="9469" y="15947"/>
                </a:cubicBezTo>
                <a:cubicBezTo>
                  <a:pt x="9469" y="15944"/>
                  <a:pt x="9469" y="15947"/>
                  <a:pt x="9469" y="15947"/>
                </a:cubicBezTo>
                <a:close/>
                <a:moveTo>
                  <a:pt x="9826" y="15947"/>
                </a:moveTo>
                <a:cubicBezTo>
                  <a:pt x="9813" y="15947"/>
                  <a:pt x="9805" y="15947"/>
                  <a:pt x="9792" y="15947"/>
                </a:cubicBezTo>
                <a:cubicBezTo>
                  <a:pt x="9792" y="15947"/>
                  <a:pt x="9792" y="15947"/>
                  <a:pt x="9792" y="15947"/>
                </a:cubicBezTo>
                <a:cubicBezTo>
                  <a:pt x="9805" y="15950"/>
                  <a:pt x="9818" y="15950"/>
                  <a:pt x="9826" y="15947"/>
                </a:cubicBezTo>
                <a:cubicBezTo>
                  <a:pt x="9831" y="15950"/>
                  <a:pt x="9826" y="15947"/>
                  <a:pt x="9826" y="15947"/>
                </a:cubicBezTo>
                <a:close/>
                <a:moveTo>
                  <a:pt x="9912" y="15969"/>
                </a:moveTo>
                <a:cubicBezTo>
                  <a:pt x="9917" y="15966"/>
                  <a:pt x="9917" y="15963"/>
                  <a:pt x="9921" y="15963"/>
                </a:cubicBezTo>
                <a:cubicBezTo>
                  <a:pt x="9917" y="15963"/>
                  <a:pt x="9912" y="15966"/>
                  <a:pt x="9912" y="15969"/>
                </a:cubicBezTo>
                <a:cubicBezTo>
                  <a:pt x="9912" y="15969"/>
                  <a:pt x="9912" y="15969"/>
                  <a:pt x="9912" y="15969"/>
                </a:cubicBezTo>
                <a:close/>
                <a:moveTo>
                  <a:pt x="10007" y="15973"/>
                </a:moveTo>
                <a:cubicBezTo>
                  <a:pt x="10007" y="15963"/>
                  <a:pt x="10007" y="15953"/>
                  <a:pt x="10011" y="15944"/>
                </a:cubicBezTo>
                <a:cubicBezTo>
                  <a:pt x="10011" y="15944"/>
                  <a:pt x="10011" y="15944"/>
                  <a:pt x="10011" y="15944"/>
                </a:cubicBezTo>
                <a:cubicBezTo>
                  <a:pt x="10007" y="15953"/>
                  <a:pt x="10007" y="15960"/>
                  <a:pt x="10007" y="15973"/>
                </a:cubicBezTo>
                <a:cubicBezTo>
                  <a:pt x="10003" y="15969"/>
                  <a:pt x="10007" y="15973"/>
                  <a:pt x="10007" y="15973"/>
                </a:cubicBezTo>
                <a:close/>
                <a:moveTo>
                  <a:pt x="10622" y="15947"/>
                </a:moveTo>
                <a:lnTo>
                  <a:pt x="10622" y="15947"/>
                </a:lnTo>
                <a:cubicBezTo>
                  <a:pt x="10622" y="15950"/>
                  <a:pt x="10626" y="15947"/>
                  <a:pt x="10622" y="15947"/>
                </a:cubicBezTo>
                <a:cubicBezTo>
                  <a:pt x="10626" y="15947"/>
                  <a:pt x="10622" y="15947"/>
                  <a:pt x="10622" y="15947"/>
                </a:cubicBezTo>
                <a:close/>
                <a:moveTo>
                  <a:pt x="10712" y="15944"/>
                </a:moveTo>
                <a:cubicBezTo>
                  <a:pt x="10703" y="15950"/>
                  <a:pt x="10691" y="15960"/>
                  <a:pt x="10682" y="15966"/>
                </a:cubicBezTo>
                <a:lnTo>
                  <a:pt x="10682" y="15966"/>
                </a:lnTo>
                <a:cubicBezTo>
                  <a:pt x="10691" y="15960"/>
                  <a:pt x="10703" y="15953"/>
                  <a:pt x="10712" y="15944"/>
                </a:cubicBezTo>
                <a:cubicBezTo>
                  <a:pt x="10712" y="15947"/>
                  <a:pt x="10712" y="15944"/>
                  <a:pt x="10712" y="15944"/>
                </a:cubicBezTo>
                <a:close/>
                <a:moveTo>
                  <a:pt x="11331" y="15947"/>
                </a:moveTo>
                <a:cubicBezTo>
                  <a:pt x="11331" y="15947"/>
                  <a:pt x="11336" y="15950"/>
                  <a:pt x="11336" y="15950"/>
                </a:cubicBezTo>
                <a:lnTo>
                  <a:pt x="11331" y="15947"/>
                </a:lnTo>
                <a:cubicBezTo>
                  <a:pt x="11331" y="15947"/>
                  <a:pt x="11331" y="15947"/>
                  <a:pt x="11331" y="15947"/>
                </a:cubicBezTo>
                <a:close/>
                <a:moveTo>
                  <a:pt x="11865" y="15947"/>
                </a:moveTo>
                <a:cubicBezTo>
                  <a:pt x="11865" y="15947"/>
                  <a:pt x="11860" y="15947"/>
                  <a:pt x="11865" y="15947"/>
                </a:cubicBezTo>
                <a:cubicBezTo>
                  <a:pt x="11860" y="15947"/>
                  <a:pt x="11865" y="15947"/>
                  <a:pt x="11865" y="15947"/>
                </a:cubicBezTo>
                <a:close/>
                <a:moveTo>
                  <a:pt x="12686" y="15944"/>
                </a:moveTo>
                <a:cubicBezTo>
                  <a:pt x="12686" y="15953"/>
                  <a:pt x="12690" y="15960"/>
                  <a:pt x="12690" y="15969"/>
                </a:cubicBezTo>
                <a:lnTo>
                  <a:pt x="12690" y="15969"/>
                </a:lnTo>
                <a:cubicBezTo>
                  <a:pt x="12690" y="15960"/>
                  <a:pt x="12686" y="15950"/>
                  <a:pt x="12686" y="15944"/>
                </a:cubicBezTo>
                <a:cubicBezTo>
                  <a:pt x="12686" y="15941"/>
                  <a:pt x="12686" y="15944"/>
                  <a:pt x="12686" y="15944"/>
                </a:cubicBezTo>
                <a:close/>
                <a:moveTo>
                  <a:pt x="13258" y="15950"/>
                </a:moveTo>
                <a:cubicBezTo>
                  <a:pt x="13245" y="15950"/>
                  <a:pt x="13232" y="15950"/>
                  <a:pt x="13219" y="15950"/>
                </a:cubicBezTo>
                <a:cubicBezTo>
                  <a:pt x="13219" y="15950"/>
                  <a:pt x="13215" y="15950"/>
                  <a:pt x="13215" y="15950"/>
                </a:cubicBezTo>
                <a:cubicBezTo>
                  <a:pt x="13232" y="15950"/>
                  <a:pt x="13245" y="15950"/>
                  <a:pt x="13258" y="15950"/>
                </a:cubicBezTo>
                <a:cubicBezTo>
                  <a:pt x="13258" y="15950"/>
                  <a:pt x="13258" y="15950"/>
                  <a:pt x="13258" y="15950"/>
                </a:cubicBezTo>
                <a:close/>
                <a:moveTo>
                  <a:pt x="13314" y="15969"/>
                </a:moveTo>
                <a:lnTo>
                  <a:pt x="13322" y="15976"/>
                </a:lnTo>
                <a:lnTo>
                  <a:pt x="13335" y="15973"/>
                </a:lnTo>
                <a:lnTo>
                  <a:pt x="13335" y="15973"/>
                </a:lnTo>
                <a:lnTo>
                  <a:pt x="13322" y="15969"/>
                </a:lnTo>
                <a:lnTo>
                  <a:pt x="13314" y="15969"/>
                </a:lnTo>
                <a:lnTo>
                  <a:pt x="13314" y="15969"/>
                </a:lnTo>
                <a:close/>
                <a:moveTo>
                  <a:pt x="13400" y="15944"/>
                </a:moveTo>
                <a:cubicBezTo>
                  <a:pt x="13391" y="15950"/>
                  <a:pt x="13383" y="15960"/>
                  <a:pt x="13370" y="15966"/>
                </a:cubicBezTo>
                <a:cubicBezTo>
                  <a:pt x="13370" y="15966"/>
                  <a:pt x="13374" y="15969"/>
                  <a:pt x="13374" y="15969"/>
                </a:cubicBezTo>
                <a:cubicBezTo>
                  <a:pt x="13383" y="15963"/>
                  <a:pt x="13391" y="15953"/>
                  <a:pt x="13400" y="15944"/>
                </a:cubicBezTo>
                <a:cubicBezTo>
                  <a:pt x="13400" y="15947"/>
                  <a:pt x="13400" y="15944"/>
                  <a:pt x="13400" y="15944"/>
                </a:cubicBezTo>
                <a:close/>
                <a:moveTo>
                  <a:pt x="13430" y="15947"/>
                </a:moveTo>
                <a:cubicBezTo>
                  <a:pt x="13430" y="15947"/>
                  <a:pt x="13426" y="15947"/>
                  <a:pt x="13430" y="15947"/>
                </a:cubicBezTo>
                <a:cubicBezTo>
                  <a:pt x="13426" y="15947"/>
                  <a:pt x="13430" y="15947"/>
                  <a:pt x="13430" y="15947"/>
                </a:cubicBezTo>
                <a:close/>
                <a:moveTo>
                  <a:pt x="7904" y="15969"/>
                </a:moveTo>
                <a:cubicBezTo>
                  <a:pt x="7913" y="15976"/>
                  <a:pt x="7926" y="15985"/>
                  <a:pt x="7934" y="15992"/>
                </a:cubicBezTo>
                <a:lnTo>
                  <a:pt x="7934" y="15992"/>
                </a:lnTo>
                <a:cubicBezTo>
                  <a:pt x="7926" y="15982"/>
                  <a:pt x="7917" y="15976"/>
                  <a:pt x="7904" y="15969"/>
                </a:cubicBezTo>
                <a:cubicBezTo>
                  <a:pt x="7904" y="15966"/>
                  <a:pt x="7904" y="15969"/>
                  <a:pt x="7904" y="15969"/>
                </a:cubicBezTo>
                <a:close/>
                <a:moveTo>
                  <a:pt x="8437" y="15992"/>
                </a:moveTo>
                <a:cubicBezTo>
                  <a:pt x="8424" y="15992"/>
                  <a:pt x="8416" y="15992"/>
                  <a:pt x="8403" y="15989"/>
                </a:cubicBezTo>
                <a:cubicBezTo>
                  <a:pt x="8403" y="15989"/>
                  <a:pt x="8403" y="15989"/>
                  <a:pt x="8403" y="15989"/>
                </a:cubicBezTo>
                <a:cubicBezTo>
                  <a:pt x="8416" y="15989"/>
                  <a:pt x="8424" y="15992"/>
                  <a:pt x="8437" y="15992"/>
                </a:cubicBezTo>
                <a:lnTo>
                  <a:pt x="8437" y="15992"/>
                </a:lnTo>
                <a:close/>
                <a:moveTo>
                  <a:pt x="8850" y="15966"/>
                </a:moveTo>
                <a:lnTo>
                  <a:pt x="8854" y="15973"/>
                </a:lnTo>
                <a:cubicBezTo>
                  <a:pt x="8854" y="15973"/>
                  <a:pt x="8854" y="15966"/>
                  <a:pt x="8850" y="15966"/>
                </a:cubicBezTo>
                <a:cubicBezTo>
                  <a:pt x="8854" y="15966"/>
                  <a:pt x="8850" y="15966"/>
                  <a:pt x="8850" y="15966"/>
                </a:cubicBezTo>
                <a:close/>
                <a:moveTo>
                  <a:pt x="8927" y="15979"/>
                </a:moveTo>
                <a:lnTo>
                  <a:pt x="8919" y="15979"/>
                </a:lnTo>
                <a:lnTo>
                  <a:pt x="8923" y="15985"/>
                </a:lnTo>
                <a:lnTo>
                  <a:pt x="8927" y="15979"/>
                </a:lnTo>
                <a:close/>
                <a:moveTo>
                  <a:pt x="9203" y="15995"/>
                </a:moveTo>
                <a:cubicBezTo>
                  <a:pt x="9203" y="15985"/>
                  <a:pt x="9203" y="15976"/>
                  <a:pt x="9203" y="15969"/>
                </a:cubicBezTo>
                <a:cubicBezTo>
                  <a:pt x="9203" y="15969"/>
                  <a:pt x="9203" y="15969"/>
                  <a:pt x="9203" y="15969"/>
                </a:cubicBezTo>
                <a:cubicBezTo>
                  <a:pt x="9203" y="15976"/>
                  <a:pt x="9203" y="15985"/>
                  <a:pt x="9203" y="15995"/>
                </a:cubicBezTo>
                <a:cubicBezTo>
                  <a:pt x="9203" y="15995"/>
                  <a:pt x="9203" y="15995"/>
                  <a:pt x="9203" y="15995"/>
                </a:cubicBezTo>
                <a:close/>
                <a:moveTo>
                  <a:pt x="10063" y="15992"/>
                </a:moveTo>
                <a:cubicBezTo>
                  <a:pt x="10071" y="15992"/>
                  <a:pt x="10080" y="15992"/>
                  <a:pt x="10093" y="15992"/>
                </a:cubicBezTo>
                <a:cubicBezTo>
                  <a:pt x="10093" y="15992"/>
                  <a:pt x="10093" y="15989"/>
                  <a:pt x="10093" y="15989"/>
                </a:cubicBezTo>
                <a:cubicBezTo>
                  <a:pt x="10084" y="15992"/>
                  <a:pt x="10071" y="15992"/>
                  <a:pt x="10063" y="15992"/>
                </a:cubicBezTo>
                <a:cubicBezTo>
                  <a:pt x="10063" y="15992"/>
                  <a:pt x="10063" y="15992"/>
                  <a:pt x="10063" y="15992"/>
                </a:cubicBezTo>
                <a:close/>
                <a:moveTo>
                  <a:pt x="10196" y="15982"/>
                </a:moveTo>
                <a:lnTo>
                  <a:pt x="10196" y="15976"/>
                </a:lnTo>
                <a:lnTo>
                  <a:pt x="10187" y="15979"/>
                </a:lnTo>
                <a:lnTo>
                  <a:pt x="10196" y="15982"/>
                </a:lnTo>
                <a:close/>
                <a:moveTo>
                  <a:pt x="10682" y="15966"/>
                </a:moveTo>
                <a:lnTo>
                  <a:pt x="10682" y="15966"/>
                </a:lnTo>
                <a:cubicBezTo>
                  <a:pt x="10678" y="15969"/>
                  <a:pt x="10682" y="15969"/>
                  <a:pt x="10682" y="15966"/>
                </a:cubicBezTo>
                <a:cubicBezTo>
                  <a:pt x="10682" y="15969"/>
                  <a:pt x="10682" y="15966"/>
                  <a:pt x="10682" y="15966"/>
                </a:cubicBezTo>
                <a:close/>
                <a:moveTo>
                  <a:pt x="11568" y="15992"/>
                </a:moveTo>
                <a:cubicBezTo>
                  <a:pt x="11581" y="15992"/>
                  <a:pt x="11589" y="15989"/>
                  <a:pt x="11602" y="15989"/>
                </a:cubicBezTo>
                <a:cubicBezTo>
                  <a:pt x="11602" y="15989"/>
                  <a:pt x="11607" y="15989"/>
                  <a:pt x="11607" y="15989"/>
                </a:cubicBezTo>
                <a:cubicBezTo>
                  <a:pt x="11594" y="15989"/>
                  <a:pt x="11581" y="15989"/>
                  <a:pt x="11568" y="15992"/>
                </a:cubicBezTo>
                <a:lnTo>
                  <a:pt x="11568" y="15992"/>
                </a:lnTo>
                <a:close/>
                <a:moveTo>
                  <a:pt x="11834" y="15989"/>
                </a:moveTo>
                <a:lnTo>
                  <a:pt x="11830" y="15985"/>
                </a:lnTo>
                <a:lnTo>
                  <a:pt x="11834" y="15989"/>
                </a:lnTo>
                <a:lnTo>
                  <a:pt x="11834" y="15989"/>
                </a:lnTo>
                <a:close/>
                <a:moveTo>
                  <a:pt x="12161" y="15992"/>
                </a:moveTo>
                <a:lnTo>
                  <a:pt x="12161" y="15992"/>
                </a:lnTo>
                <a:lnTo>
                  <a:pt x="12161" y="15992"/>
                </a:lnTo>
                <a:lnTo>
                  <a:pt x="12161" y="15992"/>
                </a:lnTo>
                <a:close/>
                <a:moveTo>
                  <a:pt x="12338" y="15992"/>
                </a:moveTo>
                <a:lnTo>
                  <a:pt x="12338" y="15992"/>
                </a:lnTo>
                <a:lnTo>
                  <a:pt x="12338" y="15992"/>
                </a:lnTo>
                <a:close/>
                <a:moveTo>
                  <a:pt x="13314" y="15969"/>
                </a:moveTo>
                <a:cubicBezTo>
                  <a:pt x="13314" y="15969"/>
                  <a:pt x="13314" y="15969"/>
                  <a:pt x="13314" y="15969"/>
                </a:cubicBezTo>
                <a:cubicBezTo>
                  <a:pt x="13314" y="15969"/>
                  <a:pt x="13314" y="15969"/>
                  <a:pt x="13314" y="15969"/>
                </a:cubicBezTo>
                <a:close/>
                <a:moveTo>
                  <a:pt x="13335" y="15973"/>
                </a:moveTo>
                <a:cubicBezTo>
                  <a:pt x="13348" y="15979"/>
                  <a:pt x="13357" y="15985"/>
                  <a:pt x="13370" y="15992"/>
                </a:cubicBezTo>
                <a:cubicBezTo>
                  <a:pt x="13370" y="15992"/>
                  <a:pt x="13370" y="15992"/>
                  <a:pt x="13370" y="15992"/>
                </a:cubicBezTo>
                <a:cubicBezTo>
                  <a:pt x="13370" y="15985"/>
                  <a:pt x="13374" y="15976"/>
                  <a:pt x="13374" y="15969"/>
                </a:cubicBezTo>
                <a:cubicBezTo>
                  <a:pt x="13374" y="15969"/>
                  <a:pt x="13378" y="15973"/>
                  <a:pt x="13378" y="15973"/>
                </a:cubicBezTo>
                <a:cubicBezTo>
                  <a:pt x="13361" y="15973"/>
                  <a:pt x="13348" y="15973"/>
                  <a:pt x="13335" y="15973"/>
                </a:cubicBezTo>
                <a:cubicBezTo>
                  <a:pt x="13335" y="15973"/>
                  <a:pt x="13335" y="15973"/>
                  <a:pt x="13335" y="15973"/>
                </a:cubicBezTo>
                <a:close/>
                <a:moveTo>
                  <a:pt x="13507" y="15979"/>
                </a:moveTo>
                <a:lnTo>
                  <a:pt x="13499" y="15979"/>
                </a:lnTo>
                <a:lnTo>
                  <a:pt x="13503" y="15985"/>
                </a:lnTo>
                <a:lnTo>
                  <a:pt x="13507" y="15979"/>
                </a:lnTo>
                <a:close/>
                <a:moveTo>
                  <a:pt x="7934" y="15992"/>
                </a:moveTo>
                <a:lnTo>
                  <a:pt x="7934" y="15992"/>
                </a:lnTo>
                <a:cubicBezTo>
                  <a:pt x="7938" y="15992"/>
                  <a:pt x="7934" y="15992"/>
                  <a:pt x="7934" y="15992"/>
                </a:cubicBezTo>
                <a:cubicBezTo>
                  <a:pt x="7934" y="15992"/>
                  <a:pt x="7934" y="15992"/>
                  <a:pt x="7934" y="15992"/>
                </a:cubicBezTo>
                <a:close/>
                <a:moveTo>
                  <a:pt x="8437" y="15992"/>
                </a:moveTo>
                <a:cubicBezTo>
                  <a:pt x="8437" y="15992"/>
                  <a:pt x="8437" y="15992"/>
                  <a:pt x="8437" y="15992"/>
                </a:cubicBezTo>
                <a:cubicBezTo>
                  <a:pt x="8437" y="15992"/>
                  <a:pt x="8437" y="15992"/>
                  <a:pt x="8437" y="15992"/>
                </a:cubicBezTo>
                <a:close/>
                <a:moveTo>
                  <a:pt x="8528" y="16014"/>
                </a:moveTo>
                <a:lnTo>
                  <a:pt x="8528" y="16014"/>
                </a:lnTo>
                <a:lnTo>
                  <a:pt x="8528" y="16014"/>
                </a:lnTo>
                <a:close/>
                <a:moveTo>
                  <a:pt x="8966" y="16011"/>
                </a:moveTo>
                <a:lnTo>
                  <a:pt x="8966" y="16011"/>
                </a:lnTo>
                <a:cubicBezTo>
                  <a:pt x="8970" y="16008"/>
                  <a:pt x="8966" y="16008"/>
                  <a:pt x="8966" y="16011"/>
                </a:cubicBezTo>
                <a:cubicBezTo>
                  <a:pt x="8966" y="16008"/>
                  <a:pt x="8966" y="16011"/>
                  <a:pt x="8966" y="16011"/>
                </a:cubicBezTo>
                <a:close/>
                <a:moveTo>
                  <a:pt x="9353" y="16011"/>
                </a:moveTo>
                <a:lnTo>
                  <a:pt x="9358" y="16008"/>
                </a:lnTo>
                <a:lnTo>
                  <a:pt x="9353" y="16011"/>
                </a:lnTo>
                <a:lnTo>
                  <a:pt x="9353" y="16011"/>
                </a:lnTo>
                <a:close/>
                <a:moveTo>
                  <a:pt x="9779" y="15998"/>
                </a:moveTo>
                <a:lnTo>
                  <a:pt x="9779" y="16005"/>
                </a:lnTo>
                <a:lnTo>
                  <a:pt x="9788" y="16002"/>
                </a:lnTo>
                <a:lnTo>
                  <a:pt x="9779" y="15998"/>
                </a:lnTo>
                <a:close/>
                <a:moveTo>
                  <a:pt x="10269" y="15989"/>
                </a:moveTo>
                <a:cubicBezTo>
                  <a:pt x="10269" y="15992"/>
                  <a:pt x="10265" y="15995"/>
                  <a:pt x="10265" y="15998"/>
                </a:cubicBezTo>
                <a:cubicBezTo>
                  <a:pt x="10265" y="15995"/>
                  <a:pt x="10269" y="15992"/>
                  <a:pt x="10269" y="15989"/>
                </a:cubicBezTo>
                <a:cubicBezTo>
                  <a:pt x="10269" y="15992"/>
                  <a:pt x="10269" y="15989"/>
                  <a:pt x="10269" y="15989"/>
                </a:cubicBezTo>
                <a:close/>
                <a:moveTo>
                  <a:pt x="10329" y="15989"/>
                </a:moveTo>
                <a:cubicBezTo>
                  <a:pt x="10321" y="15989"/>
                  <a:pt x="10312" y="15989"/>
                  <a:pt x="10299" y="15989"/>
                </a:cubicBezTo>
                <a:cubicBezTo>
                  <a:pt x="10299" y="15989"/>
                  <a:pt x="10299" y="15992"/>
                  <a:pt x="10299" y="15992"/>
                </a:cubicBezTo>
                <a:cubicBezTo>
                  <a:pt x="10308" y="15992"/>
                  <a:pt x="10316" y="15992"/>
                  <a:pt x="10329" y="15989"/>
                </a:cubicBezTo>
                <a:lnTo>
                  <a:pt x="10329" y="15989"/>
                </a:lnTo>
                <a:close/>
                <a:moveTo>
                  <a:pt x="10802" y="16011"/>
                </a:moveTo>
                <a:cubicBezTo>
                  <a:pt x="10802" y="16011"/>
                  <a:pt x="10802" y="16011"/>
                  <a:pt x="10802" y="16011"/>
                </a:cubicBezTo>
                <a:cubicBezTo>
                  <a:pt x="10802" y="16011"/>
                  <a:pt x="10802" y="16011"/>
                  <a:pt x="10802" y="16011"/>
                </a:cubicBezTo>
                <a:close/>
                <a:moveTo>
                  <a:pt x="11004" y="15992"/>
                </a:moveTo>
                <a:cubicBezTo>
                  <a:pt x="11013" y="15998"/>
                  <a:pt x="11026" y="16005"/>
                  <a:pt x="11035" y="16014"/>
                </a:cubicBezTo>
                <a:lnTo>
                  <a:pt x="11035" y="16014"/>
                </a:lnTo>
                <a:cubicBezTo>
                  <a:pt x="11026" y="16005"/>
                  <a:pt x="11017" y="15998"/>
                  <a:pt x="11004" y="15992"/>
                </a:cubicBezTo>
                <a:cubicBezTo>
                  <a:pt x="11009" y="15989"/>
                  <a:pt x="11004" y="15992"/>
                  <a:pt x="11004" y="15992"/>
                </a:cubicBezTo>
                <a:close/>
                <a:moveTo>
                  <a:pt x="11568" y="15992"/>
                </a:moveTo>
                <a:cubicBezTo>
                  <a:pt x="11568" y="15992"/>
                  <a:pt x="11564" y="15995"/>
                  <a:pt x="11564" y="15995"/>
                </a:cubicBezTo>
                <a:lnTo>
                  <a:pt x="11568" y="15992"/>
                </a:lnTo>
                <a:cubicBezTo>
                  <a:pt x="11568" y="15992"/>
                  <a:pt x="11568" y="15992"/>
                  <a:pt x="11568" y="15992"/>
                </a:cubicBezTo>
                <a:close/>
                <a:moveTo>
                  <a:pt x="11701" y="15998"/>
                </a:moveTo>
                <a:lnTo>
                  <a:pt x="11701" y="16005"/>
                </a:lnTo>
                <a:lnTo>
                  <a:pt x="11710" y="16002"/>
                </a:lnTo>
                <a:lnTo>
                  <a:pt x="11701" y="15998"/>
                </a:lnTo>
                <a:close/>
                <a:moveTo>
                  <a:pt x="11834" y="15992"/>
                </a:moveTo>
                <a:lnTo>
                  <a:pt x="11834" y="15992"/>
                </a:lnTo>
                <a:cubicBezTo>
                  <a:pt x="11834" y="15992"/>
                  <a:pt x="11834" y="15989"/>
                  <a:pt x="11834" y="15992"/>
                </a:cubicBezTo>
                <a:cubicBezTo>
                  <a:pt x="11834" y="15989"/>
                  <a:pt x="11834" y="15992"/>
                  <a:pt x="11834" y="15992"/>
                </a:cubicBezTo>
                <a:close/>
                <a:moveTo>
                  <a:pt x="12161" y="15992"/>
                </a:moveTo>
                <a:cubicBezTo>
                  <a:pt x="12161" y="15992"/>
                  <a:pt x="12157" y="15995"/>
                  <a:pt x="12157" y="15995"/>
                </a:cubicBezTo>
                <a:lnTo>
                  <a:pt x="12161" y="15992"/>
                </a:lnTo>
                <a:cubicBezTo>
                  <a:pt x="12161" y="15992"/>
                  <a:pt x="12161" y="15992"/>
                  <a:pt x="12161" y="15992"/>
                </a:cubicBezTo>
                <a:close/>
                <a:moveTo>
                  <a:pt x="12338" y="15992"/>
                </a:moveTo>
                <a:cubicBezTo>
                  <a:pt x="12338" y="15992"/>
                  <a:pt x="12333" y="15992"/>
                  <a:pt x="12338" y="15992"/>
                </a:cubicBezTo>
                <a:lnTo>
                  <a:pt x="12338" y="15992"/>
                </a:lnTo>
                <a:cubicBezTo>
                  <a:pt x="12338" y="15989"/>
                  <a:pt x="12338" y="15992"/>
                  <a:pt x="12338" y="15992"/>
                </a:cubicBezTo>
                <a:close/>
                <a:moveTo>
                  <a:pt x="13404" y="16008"/>
                </a:moveTo>
                <a:cubicBezTo>
                  <a:pt x="13391" y="16001"/>
                  <a:pt x="13383" y="15995"/>
                  <a:pt x="13370" y="15989"/>
                </a:cubicBezTo>
                <a:cubicBezTo>
                  <a:pt x="13370" y="15989"/>
                  <a:pt x="13370" y="15989"/>
                  <a:pt x="13370" y="15989"/>
                </a:cubicBezTo>
                <a:cubicBezTo>
                  <a:pt x="13378" y="15998"/>
                  <a:pt x="13391" y="16005"/>
                  <a:pt x="13404" y="16008"/>
                </a:cubicBezTo>
                <a:lnTo>
                  <a:pt x="13404" y="16008"/>
                </a:lnTo>
                <a:close/>
                <a:moveTo>
                  <a:pt x="13546" y="16011"/>
                </a:moveTo>
                <a:lnTo>
                  <a:pt x="13546" y="16011"/>
                </a:lnTo>
                <a:lnTo>
                  <a:pt x="13546" y="16011"/>
                </a:lnTo>
                <a:close/>
                <a:moveTo>
                  <a:pt x="13696" y="16011"/>
                </a:moveTo>
                <a:cubicBezTo>
                  <a:pt x="13688" y="16005"/>
                  <a:pt x="13675" y="15995"/>
                  <a:pt x="13666" y="15989"/>
                </a:cubicBezTo>
                <a:cubicBezTo>
                  <a:pt x="13666" y="15989"/>
                  <a:pt x="13666" y="15992"/>
                  <a:pt x="13666" y="15992"/>
                </a:cubicBezTo>
                <a:cubicBezTo>
                  <a:pt x="13675" y="15998"/>
                  <a:pt x="13684" y="16008"/>
                  <a:pt x="13696" y="16011"/>
                </a:cubicBezTo>
                <a:lnTo>
                  <a:pt x="13696" y="16011"/>
                </a:lnTo>
                <a:close/>
                <a:moveTo>
                  <a:pt x="8528" y="16014"/>
                </a:moveTo>
                <a:cubicBezTo>
                  <a:pt x="8528" y="16014"/>
                  <a:pt x="8528" y="16011"/>
                  <a:pt x="8528" y="16014"/>
                </a:cubicBezTo>
                <a:cubicBezTo>
                  <a:pt x="8528" y="16011"/>
                  <a:pt x="8528" y="16014"/>
                  <a:pt x="8528" y="16014"/>
                </a:cubicBezTo>
                <a:close/>
                <a:moveTo>
                  <a:pt x="8725" y="16008"/>
                </a:moveTo>
                <a:cubicBezTo>
                  <a:pt x="8725" y="16018"/>
                  <a:pt x="8725" y="16030"/>
                  <a:pt x="8725" y="16040"/>
                </a:cubicBezTo>
                <a:cubicBezTo>
                  <a:pt x="8725" y="16040"/>
                  <a:pt x="8725" y="16040"/>
                  <a:pt x="8725" y="16040"/>
                </a:cubicBezTo>
                <a:cubicBezTo>
                  <a:pt x="8730" y="16027"/>
                  <a:pt x="8730" y="16018"/>
                  <a:pt x="8725" y="16008"/>
                </a:cubicBezTo>
                <a:cubicBezTo>
                  <a:pt x="8730" y="16008"/>
                  <a:pt x="8725" y="16008"/>
                  <a:pt x="8725" y="16008"/>
                </a:cubicBezTo>
                <a:close/>
                <a:moveTo>
                  <a:pt x="8880" y="16034"/>
                </a:moveTo>
                <a:lnTo>
                  <a:pt x="8880" y="16034"/>
                </a:lnTo>
                <a:lnTo>
                  <a:pt x="8880" y="16034"/>
                </a:lnTo>
                <a:close/>
                <a:moveTo>
                  <a:pt x="8970" y="16034"/>
                </a:moveTo>
                <a:cubicBezTo>
                  <a:pt x="8970" y="16027"/>
                  <a:pt x="8966" y="16018"/>
                  <a:pt x="8966" y="16011"/>
                </a:cubicBezTo>
                <a:cubicBezTo>
                  <a:pt x="8966" y="16011"/>
                  <a:pt x="8966" y="16008"/>
                  <a:pt x="8966" y="16008"/>
                </a:cubicBezTo>
                <a:cubicBezTo>
                  <a:pt x="8966" y="16018"/>
                  <a:pt x="8966" y="16027"/>
                  <a:pt x="8970" y="16034"/>
                </a:cubicBezTo>
                <a:lnTo>
                  <a:pt x="8970" y="16034"/>
                </a:lnTo>
                <a:close/>
                <a:moveTo>
                  <a:pt x="9121" y="16037"/>
                </a:moveTo>
                <a:cubicBezTo>
                  <a:pt x="9121" y="16034"/>
                  <a:pt x="9125" y="16030"/>
                  <a:pt x="9125" y="16027"/>
                </a:cubicBezTo>
                <a:cubicBezTo>
                  <a:pt x="9121" y="16030"/>
                  <a:pt x="9121" y="16034"/>
                  <a:pt x="9121" y="16037"/>
                </a:cubicBezTo>
                <a:cubicBezTo>
                  <a:pt x="9121" y="16037"/>
                  <a:pt x="9121" y="16037"/>
                  <a:pt x="9121" y="16037"/>
                </a:cubicBezTo>
                <a:close/>
                <a:moveTo>
                  <a:pt x="9353" y="16011"/>
                </a:moveTo>
                <a:cubicBezTo>
                  <a:pt x="9353" y="16011"/>
                  <a:pt x="9349" y="16014"/>
                  <a:pt x="9353" y="16011"/>
                </a:cubicBezTo>
                <a:lnTo>
                  <a:pt x="9353" y="16011"/>
                </a:lnTo>
                <a:cubicBezTo>
                  <a:pt x="9353" y="16011"/>
                  <a:pt x="9353" y="16011"/>
                  <a:pt x="9353" y="16011"/>
                </a:cubicBezTo>
                <a:close/>
                <a:moveTo>
                  <a:pt x="9560" y="16034"/>
                </a:moveTo>
                <a:lnTo>
                  <a:pt x="9573" y="16034"/>
                </a:lnTo>
                <a:lnTo>
                  <a:pt x="9585" y="16037"/>
                </a:lnTo>
                <a:cubicBezTo>
                  <a:pt x="9585" y="16037"/>
                  <a:pt x="9585" y="16037"/>
                  <a:pt x="9585" y="16040"/>
                </a:cubicBezTo>
                <a:cubicBezTo>
                  <a:pt x="9577" y="16030"/>
                  <a:pt x="9568" y="16030"/>
                  <a:pt x="9560" y="16034"/>
                </a:cubicBezTo>
                <a:lnTo>
                  <a:pt x="9560" y="16034"/>
                </a:lnTo>
                <a:close/>
                <a:moveTo>
                  <a:pt x="9624" y="16037"/>
                </a:moveTo>
                <a:lnTo>
                  <a:pt x="9628" y="16034"/>
                </a:lnTo>
                <a:lnTo>
                  <a:pt x="9624" y="16037"/>
                </a:lnTo>
                <a:lnTo>
                  <a:pt x="9624" y="16037"/>
                </a:lnTo>
                <a:close/>
                <a:moveTo>
                  <a:pt x="9745" y="16030"/>
                </a:moveTo>
                <a:cubicBezTo>
                  <a:pt x="9732" y="16030"/>
                  <a:pt x="9719" y="16034"/>
                  <a:pt x="9710" y="16034"/>
                </a:cubicBezTo>
                <a:lnTo>
                  <a:pt x="9710" y="16034"/>
                </a:lnTo>
                <a:cubicBezTo>
                  <a:pt x="9719" y="16034"/>
                  <a:pt x="9732" y="16034"/>
                  <a:pt x="9745" y="16030"/>
                </a:cubicBezTo>
                <a:cubicBezTo>
                  <a:pt x="9740" y="16034"/>
                  <a:pt x="9745" y="16030"/>
                  <a:pt x="9745" y="16030"/>
                </a:cubicBezTo>
                <a:close/>
                <a:moveTo>
                  <a:pt x="10506" y="16037"/>
                </a:moveTo>
                <a:cubicBezTo>
                  <a:pt x="10510" y="16034"/>
                  <a:pt x="10510" y="16027"/>
                  <a:pt x="10510" y="16030"/>
                </a:cubicBezTo>
                <a:cubicBezTo>
                  <a:pt x="10514" y="16030"/>
                  <a:pt x="10510" y="16034"/>
                  <a:pt x="10506" y="16037"/>
                </a:cubicBezTo>
                <a:cubicBezTo>
                  <a:pt x="10506" y="16037"/>
                  <a:pt x="10506" y="16037"/>
                  <a:pt x="10506" y="16037"/>
                </a:cubicBezTo>
                <a:close/>
                <a:moveTo>
                  <a:pt x="10691" y="16030"/>
                </a:moveTo>
                <a:cubicBezTo>
                  <a:pt x="10678" y="16030"/>
                  <a:pt x="10665" y="16034"/>
                  <a:pt x="10656" y="16034"/>
                </a:cubicBezTo>
                <a:lnTo>
                  <a:pt x="10656" y="16034"/>
                </a:lnTo>
                <a:cubicBezTo>
                  <a:pt x="10665" y="16034"/>
                  <a:pt x="10678" y="16034"/>
                  <a:pt x="10691" y="16030"/>
                </a:cubicBezTo>
                <a:cubicBezTo>
                  <a:pt x="10686" y="16030"/>
                  <a:pt x="10691" y="16030"/>
                  <a:pt x="10691" y="16030"/>
                </a:cubicBezTo>
                <a:close/>
                <a:moveTo>
                  <a:pt x="10802" y="16034"/>
                </a:moveTo>
                <a:cubicBezTo>
                  <a:pt x="10815" y="16034"/>
                  <a:pt x="10824" y="16034"/>
                  <a:pt x="10837" y="16034"/>
                </a:cubicBezTo>
                <a:cubicBezTo>
                  <a:pt x="10837" y="16034"/>
                  <a:pt x="10832" y="16037"/>
                  <a:pt x="10832" y="16037"/>
                </a:cubicBezTo>
                <a:cubicBezTo>
                  <a:pt x="10824" y="16030"/>
                  <a:pt x="10811" y="16021"/>
                  <a:pt x="10802" y="16014"/>
                </a:cubicBezTo>
                <a:cubicBezTo>
                  <a:pt x="10802" y="16014"/>
                  <a:pt x="10802" y="16014"/>
                  <a:pt x="10802" y="16014"/>
                </a:cubicBezTo>
                <a:cubicBezTo>
                  <a:pt x="10802" y="16018"/>
                  <a:pt x="10802" y="16027"/>
                  <a:pt x="10802" y="16034"/>
                </a:cubicBezTo>
                <a:cubicBezTo>
                  <a:pt x="10802" y="16034"/>
                  <a:pt x="10802" y="16034"/>
                  <a:pt x="10802" y="16034"/>
                </a:cubicBezTo>
                <a:close/>
                <a:moveTo>
                  <a:pt x="10979" y="16037"/>
                </a:moveTo>
                <a:lnTo>
                  <a:pt x="10979" y="16037"/>
                </a:lnTo>
                <a:lnTo>
                  <a:pt x="10979" y="16037"/>
                </a:lnTo>
                <a:close/>
                <a:moveTo>
                  <a:pt x="11035" y="16011"/>
                </a:moveTo>
                <a:cubicBezTo>
                  <a:pt x="11043" y="16021"/>
                  <a:pt x="11052" y="16030"/>
                  <a:pt x="11056" y="16037"/>
                </a:cubicBezTo>
                <a:lnTo>
                  <a:pt x="11060" y="16037"/>
                </a:lnTo>
                <a:cubicBezTo>
                  <a:pt x="11052" y="16030"/>
                  <a:pt x="11043" y="16021"/>
                  <a:pt x="11035" y="16011"/>
                </a:cubicBezTo>
                <a:cubicBezTo>
                  <a:pt x="11039" y="16011"/>
                  <a:pt x="11035" y="16011"/>
                  <a:pt x="11035" y="16011"/>
                </a:cubicBezTo>
                <a:close/>
                <a:moveTo>
                  <a:pt x="11103" y="16040"/>
                </a:moveTo>
                <a:cubicBezTo>
                  <a:pt x="11112" y="16040"/>
                  <a:pt x="11116" y="16037"/>
                  <a:pt x="11125" y="16037"/>
                </a:cubicBezTo>
                <a:lnTo>
                  <a:pt x="11125" y="16037"/>
                </a:lnTo>
                <a:cubicBezTo>
                  <a:pt x="11116" y="16034"/>
                  <a:pt x="11108" y="16037"/>
                  <a:pt x="11103" y="16040"/>
                </a:cubicBezTo>
                <a:cubicBezTo>
                  <a:pt x="11099" y="16040"/>
                  <a:pt x="11103" y="16040"/>
                  <a:pt x="11103" y="16040"/>
                </a:cubicBezTo>
                <a:close/>
                <a:moveTo>
                  <a:pt x="11271" y="16034"/>
                </a:moveTo>
                <a:lnTo>
                  <a:pt x="11271" y="16034"/>
                </a:lnTo>
                <a:lnTo>
                  <a:pt x="11271" y="16034"/>
                </a:lnTo>
                <a:close/>
                <a:moveTo>
                  <a:pt x="12574" y="16037"/>
                </a:moveTo>
                <a:lnTo>
                  <a:pt x="12561" y="16034"/>
                </a:lnTo>
                <a:lnTo>
                  <a:pt x="12548" y="16034"/>
                </a:lnTo>
                <a:lnTo>
                  <a:pt x="12548" y="16034"/>
                </a:lnTo>
                <a:cubicBezTo>
                  <a:pt x="12553" y="16034"/>
                  <a:pt x="12561" y="16034"/>
                  <a:pt x="12574" y="16037"/>
                </a:cubicBezTo>
                <a:lnTo>
                  <a:pt x="12574" y="16037"/>
                </a:lnTo>
                <a:close/>
                <a:moveTo>
                  <a:pt x="13404" y="16008"/>
                </a:moveTo>
                <a:cubicBezTo>
                  <a:pt x="13404" y="16018"/>
                  <a:pt x="13400" y="16024"/>
                  <a:pt x="13400" y="16034"/>
                </a:cubicBezTo>
                <a:lnTo>
                  <a:pt x="13400" y="16034"/>
                </a:lnTo>
                <a:cubicBezTo>
                  <a:pt x="13400" y="16027"/>
                  <a:pt x="13400" y="16018"/>
                  <a:pt x="13404" y="16008"/>
                </a:cubicBezTo>
                <a:cubicBezTo>
                  <a:pt x="13404" y="16011"/>
                  <a:pt x="13404" y="16008"/>
                  <a:pt x="13404" y="16008"/>
                </a:cubicBezTo>
                <a:close/>
                <a:moveTo>
                  <a:pt x="13546" y="16011"/>
                </a:moveTo>
                <a:lnTo>
                  <a:pt x="13542" y="16014"/>
                </a:lnTo>
                <a:cubicBezTo>
                  <a:pt x="13546" y="16014"/>
                  <a:pt x="13546" y="16011"/>
                  <a:pt x="13546" y="16011"/>
                </a:cubicBezTo>
                <a:cubicBezTo>
                  <a:pt x="13546" y="16011"/>
                  <a:pt x="13546" y="16011"/>
                  <a:pt x="13546" y="16011"/>
                </a:cubicBezTo>
                <a:close/>
                <a:moveTo>
                  <a:pt x="13641" y="16030"/>
                </a:moveTo>
                <a:cubicBezTo>
                  <a:pt x="13628" y="16030"/>
                  <a:pt x="13619" y="16030"/>
                  <a:pt x="13606" y="16034"/>
                </a:cubicBezTo>
                <a:lnTo>
                  <a:pt x="13606" y="16034"/>
                </a:lnTo>
                <a:cubicBezTo>
                  <a:pt x="13619" y="16034"/>
                  <a:pt x="13628" y="16034"/>
                  <a:pt x="13641" y="16030"/>
                </a:cubicBezTo>
                <a:cubicBezTo>
                  <a:pt x="13641" y="16034"/>
                  <a:pt x="13641" y="16030"/>
                  <a:pt x="13641" y="16030"/>
                </a:cubicBezTo>
                <a:close/>
                <a:moveTo>
                  <a:pt x="13722" y="16037"/>
                </a:moveTo>
                <a:cubicBezTo>
                  <a:pt x="13722" y="16030"/>
                  <a:pt x="13722" y="16021"/>
                  <a:pt x="13722" y="16014"/>
                </a:cubicBezTo>
                <a:cubicBezTo>
                  <a:pt x="13714" y="16014"/>
                  <a:pt x="13701" y="16014"/>
                  <a:pt x="13692" y="16018"/>
                </a:cubicBezTo>
                <a:cubicBezTo>
                  <a:pt x="13692" y="16018"/>
                  <a:pt x="13692" y="16014"/>
                  <a:pt x="13692" y="16014"/>
                </a:cubicBezTo>
                <a:cubicBezTo>
                  <a:pt x="13692" y="16021"/>
                  <a:pt x="13692" y="16030"/>
                  <a:pt x="13692" y="16037"/>
                </a:cubicBezTo>
                <a:cubicBezTo>
                  <a:pt x="13692" y="16037"/>
                  <a:pt x="13688" y="16034"/>
                  <a:pt x="13688" y="16034"/>
                </a:cubicBezTo>
                <a:cubicBezTo>
                  <a:pt x="13705" y="16034"/>
                  <a:pt x="13714" y="16034"/>
                  <a:pt x="13722" y="16037"/>
                </a:cubicBezTo>
                <a:lnTo>
                  <a:pt x="13722" y="16037"/>
                </a:lnTo>
                <a:close/>
                <a:moveTo>
                  <a:pt x="6309" y="16056"/>
                </a:moveTo>
                <a:cubicBezTo>
                  <a:pt x="6317" y="16056"/>
                  <a:pt x="6330" y="16056"/>
                  <a:pt x="6339" y="16056"/>
                </a:cubicBezTo>
                <a:cubicBezTo>
                  <a:pt x="6339" y="16056"/>
                  <a:pt x="6339" y="16056"/>
                  <a:pt x="6339" y="16056"/>
                </a:cubicBezTo>
                <a:cubicBezTo>
                  <a:pt x="6330" y="16056"/>
                  <a:pt x="6322" y="16056"/>
                  <a:pt x="6309" y="16056"/>
                </a:cubicBezTo>
                <a:lnTo>
                  <a:pt x="6309" y="16056"/>
                </a:lnTo>
                <a:close/>
                <a:moveTo>
                  <a:pt x="8089" y="16062"/>
                </a:moveTo>
                <a:cubicBezTo>
                  <a:pt x="8089" y="16053"/>
                  <a:pt x="8089" y="16040"/>
                  <a:pt x="8089" y="16030"/>
                </a:cubicBezTo>
                <a:cubicBezTo>
                  <a:pt x="8089" y="16030"/>
                  <a:pt x="8089" y="16030"/>
                  <a:pt x="8089" y="16030"/>
                </a:cubicBezTo>
                <a:cubicBezTo>
                  <a:pt x="8089" y="16040"/>
                  <a:pt x="8085" y="16050"/>
                  <a:pt x="8089" y="16062"/>
                </a:cubicBezTo>
                <a:cubicBezTo>
                  <a:pt x="8085" y="16059"/>
                  <a:pt x="8089" y="16062"/>
                  <a:pt x="8089" y="16062"/>
                </a:cubicBezTo>
                <a:close/>
                <a:moveTo>
                  <a:pt x="8407" y="16034"/>
                </a:moveTo>
                <a:cubicBezTo>
                  <a:pt x="8407" y="16034"/>
                  <a:pt x="8407" y="16034"/>
                  <a:pt x="8407" y="16034"/>
                </a:cubicBezTo>
                <a:cubicBezTo>
                  <a:pt x="8407" y="16034"/>
                  <a:pt x="8407" y="16034"/>
                  <a:pt x="8407" y="16034"/>
                </a:cubicBezTo>
                <a:close/>
                <a:moveTo>
                  <a:pt x="8880" y="16034"/>
                </a:moveTo>
                <a:lnTo>
                  <a:pt x="8884" y="16037"/>
                </a:lnTo>
                <a:cubicBezTo>
                  <a:pt x="8884" y="16037"/>
                  <a:pt x="8880" y="16034"/>
                  <a:pt x="8880" y="16034"/>
                </a:cubicBezTo>
                <a:cubicBezTo>
                  <a:pt x="8880" y="16034"/>
                  <a:pt x="8880" y="16034"/>
                  <a:pt x="8880" y="16034"/>
                </a:cubicBezTo>
                <a:close/>
                <a:moveTo>
                  <a:pt x="8970" y="16034"/>
                </a:moveTo>
                <a:cubicBezTo>
                  <a:pt x="8970" y="16034"/>
                  <a:pt x="8966" y="16034"/>
                  <a:pt x="8970" y="16034"/>
                </a:cubicBezTo>
                <a:cubicBezTo>
                  <a:pt x="8966" y="16034"/>
                  <a:pt x="8970" y="16034"/>
                  <a:pt x="8970" y="16034"/>
                </a:cubicBezTo>
                <a:close/>
                <a:moveTo>
                  <a:pt x="9078" y="16040"/>
                </a:moveTo>
                <a:cubicBezTo>
                  <a:pt x="9091" y="16040"/>
                  <a:pt x="9104" y="16040"/>
                  <a:pt x="9117" y="16037"/>
                </a:cubicBezTo>
                <a:cubicBezTo>
                  <a:pt x="9117" y="16037"/>
                  <a:pt x="9117" y="16037"/>
                  <a:pt x="9117" y="16037"/>
                </a:cubicBezTo>
                <a:cubicBezTo>
                  <a:pt x="9108" y="16037"/>
                  <a:pt x="9095" y="16037"/>
                  <a:pt x="9078" y="16040"/>
                </a:cubicBezTo>
                <a:cubicBezTo>
                  <a:pt x="9082" y="16040"/>
                  <a:pt x="9078" y="16040"/>
                  <a:pt x="9078" y="16040"/>
                </a:cubicBezTo>
                <a:close/>
                <a:moveTo>
                  <a:pt x="9207" y="16034"/>
                </a:moveTo>
                <a:lnTo>
                  <a:pt x="9207" y="16034"/>
                </a:lnTo>
                <a:cubicBezTo>
                  <a:pt x="9203" y="16037"/>
                  <a:pt x="9207" y="16034"/>
                  <a:pt x="9207" y="16034"/>
                </a:cubicBezTo>
                <a:cubicBezTo>
                  <a:pt x="9207" y="16034"/>
                  <a:pt x="9207" y="16034"/>
                  <a:pt x="9207" y="16034"/>
                </a:cubicBezTo>
                <a:close/>
                <a:moveTo>
                  <a:pt x="9560" y="16037"/>
                </a:moveTo>
                <a:cubicBezTo>
                  <a:pt x="9560" y="16037"/>
                  <a:pt x="9560" y="16034"/>
                  <a:pt x="9560" y="16037"/>
                </a:cubicBezTo>
                <a:cubicBezTo>
                  <a:pt x="9560" y="16034"/>
                  <a:pt x="9560" y="16037"/>
                  <a:pt x="9560" y="16037"/>
                </a:cubicBezTo>
                <a:close/>
                <a:moveTo>
                  <a:pt x="9620" y="16037"/>
                </a:moveTo>
                <a:cubicBezTo>
                  <a:pt x="9607" y="16037"/>
                  <a:pt x="9598" y="16037"/>
                  <a:pt x="9585" y="16037"/>
                </a:cubicBezTo>
                <a:cubicBezTo>
                  <a:pt x="9585" y="16037"/>
                  <a:pt x="9585" y="16040"/>
                  <a:pt x="9581" y="16040"/>
                </a:cubicBezTo>
                <a:cubicBezTo>
                  <a:pt x="9598" y="16037"/>
                  <a:pt x="9611" y="16037"/>
                  <a:pt x="9620" y="16037"/>
                </a:cubicBezTo>
                <a:cubicBezTo>
                  <a:pt x="9624" y="16037"/>
                  <a:pt x="9620" y="16037"/>
                  <a:pt x="9620" y="16037"/>
                </a:cubicBezTo>
                <a:close/>
                <a:moveTo>
                  <a:pt x="9710" y="16037"/>
                </a:moveTo>
                <a:cubicBezTo>
                  <a:pt x="9710" y="16037"/>
                  <a:pt x="9706" y="16034"/>
                  <a:pt x="9710" y="16037"/>
                </a:cubicBezTo>
                <a:cubicBezTo>
                  <a:pt x="9706" y="16034"/>
                  <a:pt x="9710" y="16037"/>
                  <a:pt x="9710" y="16037"/>
                </a:cubicBezTo>
                <a:close/>
                <a:moveTo>
                  <a:pt x="9899" y="16043"/>
                </a:moveTo>
                <a:lnTo>
                  <a:pt x="9899" y="16050"/>
                </a:lnTo>
                <a:lnTo>
                  <a:pt x="9908" y="16046"/>
                </a:lnTo>
                <a:lnTo>
                  <a:pt x="9899" y="16043"/>
                </a:lnTo>
                <a:close/>
                <a:moveTo>
                  <a:pt x="10656" y="16037"/>
                </a:moveTo>
                <a:cubicBezTo>
                  <a:pt x="10656" y="16037"/>
                  <a:pt x="10652" y="16034"/>
                  <a:pt x="10656" y="16037"/>
                </a:cubicBezTo>
                <a:cubicBezTo>
                  <a:pt x="10652" y="16034"/>
                  <a:pt x="10656" y="16037"/>
                  <a:pt x="10656" y="16037"/>
                </a:cubicBezTo>
                <a:close/>
                <a:moveTo>
                  <a:pt x="10802" y="16034"/>
                </a:moveTo>
                <a:lnTo>
                  <a:pt x="10802" y="16034"/>
                </a:lnTo>
                <a:cubicBezTo>
                  <a:pt x="10798" y="16037"/>
                  <a:pt x="10802" y="16034"/>
                  <a:pt x="10802" y="16034"/>
                </a:cubicBezTo>
                <a:cubicBezTo>
                  <a:pt x="10802" y="16034"/>
                  <a:pt x="10802" y="16034"/>
                  <a:pt x="10802" y="16034"/>
                </a:cubicBezTo>
                <a:close/>
                <a:moveTo>
                  <a:pt x="10979" y="16037"/>
                </a:moveTo>
                <a:cubicBezTo>
                  <a:pt x="10979" y="16037"/>
                  <a:pt x="10983" y="16040"/>
                  <a:pt x="10983" y="16040"/>
                </a:cubicBezTo>
                <a:lnTo>
                  <a:pt x="10979" y="16037"/>
                </a:lnTo>
                <a:cubicBezTo>
                  <a:pt x="10979" y="16037"/>
                  <a:pt x="10979" y="16037"/>
                  <a:pt x="10979" y="16037"/>
                </a:cubicBezTo>
                <a:close/>
                <a:moveTo>
                  <a:pt x="11060" y="16040"/>
                </a:moveTo>
                <a:cubicBezTo>
                  <a:pt x="11073" y="16040"/>
                  <a:pt x="11091" y="16040"/>
                  <a:pt x="11103" y="16040"/>
                </a:cubicBezTo>
                <a:cubicBezTo>
                  <a:pt x="11103" y="16040"/>
                  <a:pt x="11103" y="16040"/>
                  <a:pt x="11103" y="16040"/>
                </a:cubicBezTo>
                <a:cubicBezTo>
                  <a:pt x="11086" y="16040"/>
                  <a:pt x="11073" y="16040"/>
                  <a:pt x="11060" y="16040"/>
                </a:cubicBezTo>
                <a:cubicBezTo>
                  <a:pt x="11060" y="16040"/>
                  <a:pt x="11060" y="16040"/>
                  <a:pt x="11060" y="16040"/>
                </a:cubicBezTo>
                <a:close/>
                <a:moveTo>
                  <a:pt x="11125" y="16034"/>
                </a:moveTo>
                <a:cubicBezTo>
                  <a:pt x="11134" y="16040"/>
                  <a:pt x="11146" y="16050"/>
                  <a:pt x="11155" y="16056"/>
                </a:cubicBezTo>
                <a:lnTo>
                  <a:pt x="11159" y="16053"/>
                </a:lnTo>
                <a:cubicBezTo>
                  <a:pt x="11146" y="16050"/>
                  <a:pt x="11133" y="16040"/>
                  <a:pt x="11125" y="16034"/>
                </a:cubicBezTo>
                <a:cubicBezTo>
                  <a:pt x="11125" y="16034"/>
                  <a:pt x="11125" y="16034"/>
                  <a:pt x="11125" y="16034"/>
                </a:cubicBezTo>
                <a:close/>
                <a:moveTo>
                  <a:pt x="11271" y="16037"/>
                </a:moveTo>
                <a:cubicBezTo>
                  <a:pt x="11271" y="16037"/>
                  <a:pt x="11275" y="16040"/>
                  <a:pt x="11275" y="16040"/>
                </a:cubicBezTo>
                <a:lnTo>
                  <a:pt x="11271" y="16037"/>
                </a:lnTo>
                <a:cubicBezTo>
                  <a:pt x="11271" y="16034"/>
                  <a:pt x="11271" y="16037"/>
                  <a:pt x="11271" y="16037"/>
                </a:cubicBezTo>
                <a:close/>
                <a:moveTo>
                  <a:pt x="11396" y="16030"/>
                </a:moveTo>
                <a:cubicBezTo>
                  <a:pt x="11396" y="16040"/>
                  <a:pt x="11392" y="16050"/>
                  <a:pt x="11392" y="16056"/>
                </a:cubicBezTo>
                <a:cubicBezTo>
                  <a:pt x="11392" y="16056"/>
                  <a:pt x="11392" y="16056"/>
                  <a:pt x="11392" y="16056"/>
                </a:cubicBezTo>
                <a:cubicBezTo>
                  <a:pt x="11392" y="16050"/>
                  <a:pt x="11396" y="16040"/>
                  <a:pt x="11396" y="16030"/>
                </a:cubicBezTo>
                <a:cubicBezTo>
                  <a:pt x="11396" y="16030"/>
                  <a:pt x="11396" y="16030"/>
                  <a:pt x="11396" y="16030"/>
                </a:cubicBezTo>
                <a:close/>
                <a:moveTo>
                  <a:pt x="11981" y="16034"/>
                </a:moveTo>
                <a:cubicBezTo>
                  <a:pt x="11981" y="16034"/>
                  <a:pt x="11981" y="16037"/>
                  <a:pt x="11981" y="16034"/>
                </a:cubicBezTo>
                <a:lnTo>
                  <a:pt x="11981" y="16034"/>
                </a:lnTo>
                <a:cubicBezTo>
                  <a:pt x="11981" y="16034"/>
                  <a:pt x="11981" y="16034"/>
                  <a:pt x="11981" y="16034"/>
                </a:cubicBezTo>
                <a:close/>
                <a:moveTo>
                  <a:pt x="12544" y="16034"/>
                </a:moveTo>
                <a:cubicBezTo>
                  <a:pt x="12544" y="16034"/>
                  <a:pt x="12540" y="16037"/>
                  <a:pt x="12544" y="16034"/>
                </a:cubicBezTo>
                <a:lnTo>
                  <a:pt x="12544" y="16034"/>
                </a:lnTo>
                <a:cubicBezTo>
                  <a:pt x="12544" y="16034"/>
                  <a:pt x="12544" y="16034"/>
                  <a:pt x="12544" y="16034"/>
                </a:cubicBezTo>
                <a:close/>
                <a:moveTo>
                  <a:pt x="12570" y="16034"/>
                </a:moveTo>
                <a:lnTo>
                  <a:pt x="12574" y="16037"/>
                </a:lnTo>
                <a:cubicBezTo>
                  <a:pt x="12574" y="16037"/>
                  <a:pt x="12574" y="16037"/>
                  <a:pt x="12570" y="16034"/>
                </a:cubicBezTo>
                <a:cubicBezTo>
                  <a:pt x="12574" y="16037"/>
                  <a:pt x="12570" y="16034"/>
                  <a:pt x="12570" y="16034"/>
                </a:cubicBezTo>
                <a:close/>
                <a:moveTo>
                  <a:pt x="12897" y="16037"/>
                </a:moveTo>
                <a:cubicBezTo>
                  <a:pt x="12897" y="16037"/>
                  <a:pt x="12901" y="16040"/>
                  <a:pt x="12897" y="16037"/>
                </a:cubicBezTo>
                <a:lnTo>
                  <a:pt x="12897" y="16037"/>
                </a:lnTo>
                <a:cubicBezTo>
                  <a:pt x="12897" y="16037"/>
                  <a:pt x="12897" y="16037"/>
                  <a:pt x="12897" y="16037"/>
                </a:cubicBezTo>
                <a:close/>
                <a:moveTo>
                  <a:pt x="13043" y="16056"/>
                </a:moveTo>
                <a:lnTo>
                  <a:pt x="13043" y="16056"/>
                </a:lnTo>
                <a:lnTo>
                  <a:pt x="13043" y="16056"/>
                </a:lnTo>
                <a:lnTo>
                  <a:pt x="13043" y="16056"/>
                </a:lnTo>
                <a:close/>
                <a:moveTo>
                  <a:pt x="13400" y="16034"/>
                </a:moveTo>
                <a:cubicBezTo>
                  <a:pt x="13400" y="16034"/>
                  <a:pt x="13395" y="16037"/>
                  <a:pt x="13400" y="16034"/>
                </a:cubicBezTo>
                <a:lnTo>
                  <a:pt x="13400" y="16034"/>
                </a:lnTo>
                <a:cubicBezTo>
                  <a:pt x="13400" y="16034"/>
                  <a:pt x="13400" y="16034"/>
                  <a:pt x="13400" y="16034"/>
                </a:cubicBezTo>
                <a:close/>
                <a:moveTo>
                  <a:pt x="13606" y="16037"/>
                </a:moveTo>
                <a:cubicBezTo>
                  <a:pt x="13606" y="16037"/>
                  <a:pt x="13606" y="16034"/>
                  <a:pt x="13606" y="16037"/>
                </a:cubicBezTo>
                <a:cubicBezTo>
                  <a:pt x="13606" y="16034"/>
                  <a:pt x="13606" y="16037"/>
                  <a:pt x="13606" y="16037"/>
                </a:cubicBezTo>
                <a:close/>
                <a:moveTo>
                  <a:pt x="8175" y="16079"/>
                </a:moveTo>
                <a:lnTo>
                  <a:pt x="8175" y="16079"/>
                </a:lnTo>
                <a:cubicBezTo>
                  <a:pt x="8171" y="16075"/>
                  <a:pt x="8171" y="16079"/>
                  <a:pt x="8175" y="16079"/>
                </a:cubicBezTo>
                <a:cubicBezTo>
                  <a:pt x="8171" y="16079"/>
                  <a:pt x="8175" y="16079"/>
                  <a:pt x="8175" y="16079"/>
                </a:cubicBezTo>
                <a:close/>
                <a:moveTo>
                  <a:pt x="8528" y="16079"/>
                </a:moveTo>
                <a:cubicBezTo>
                  <a:pt x="8536" y="16079"/>
                  <a:pt x="8545" y="16079"/>
                  <a:pt x="8553" y="16079"/>
                </a:cubicBezTo>
                <a:lnTo>
                  <a:pt x="8553" y="16079"/>
                </a:lnTo>
                <a:lnTo>
                  <a:pt x="8541" y="16079"/>
                </a:lnTo>
                <a:lnTo>
                  <a:pt x="8528" y="16079"/>
                </a:lnTo>
                <a:lnTo>
                  <a:pt x="8528" y="16079"/>
                </a:lnTo>
                <a:close/>
                <a:moveTo>
                  <a:pt x="11155" y="16056"/>
                </a:moveTo>
                <a:cubicBezTo>
                  <a:pt x="11159" y="16056"/>
                  <a:pt x="11164" y="16059"/>
                  <a:pt x="11168" y="16059"/>
                </a:cubicBezTo>
                <a:cubicBezTo>
                  <a:pt x="11159" y="16059"/>
                  <a:pt x="11159" y="16059"/>
                  <a:pt x="11155" y="16056"/>
                </a:cubicBezTo>
                <a:cubicBezTo>
                  <a:pt x="11155" y="16056"/>
                  <a:pt x="11155" y="16056"/>
                  <a:pt x="11155" y="16056"/>
                </a:cubicBezTo>
                <a:close/>
                <a:moveTo>
                  <a:pt x="11392" y="16056"/>
                </a:moveTo>
                <a:cubicBezTo>
                  <a:pt x="11392" y="16056"/>
                  <a:pt x="11387" y="16059"/>
                  <a:pt x="11387" y="16059"/>
                </a:cubicBezTo>
                <a:lnTo>
                  <a:pt x="11392" y="16056"/>
                </a:lnTo>
                <a:cubicBezTo>
                  <a:pt x="11392" y="16056"/>
                  <a:pt x="11392" y="16056"/>
                  <a:pt x="11392" y="16056"/>
                </a:cubicBezTo>
                <a:close/>
                <a:moveTo>
                  <a:pt x="11529" y="16066"/>
                </a:moveTo>
                <a:lnTo>
                  <a:pt x="11521" y="16066"/>
                </a:lnTo>
                <a:lnTo>
                  <a:pt x="11525" y="16072"/>
                </a:lnTo>
                <a:lnTo>
                  <a:pt x="11529" y="16066"/>
                </a:lnTo>
                <a:close/>
                <a:moveTo>
                  <a:pt x="12118" y="16066"/>
                </a:moveTo>
                <a:lnTo>
                  <a:pt x="12110" y="16066"/>
                </a:lnTo>
                <a:lnTo>
                  <a:pt x="12114" y="16072"/>
                </a:lnTo>
                <a:lnTo>
                  <a:pt x="12118" y="16066"/>
                </a:lnTo>
                <a:close/>
                <a:moveTo>
                  <a:pt x="13043" y="16059"/>
                </a:moveTo>
                <a:cubicBezTo>
                  <a:pt x="13043" y="16059"/>
                  <a:pt x="13047" y="16062"/>
                  <a:pt x="13043" y="16059"/>
                </a:cubicBezTo>
                <a:lnTo>
                  <a:pt x="13043" y="16059"/>
                </a:lnTo>
                <a:cubicBezTo>
                  <a:pt x="13043" y="16056"/>
                  <a:pt x="13043" y="16059"/>
                  <a:pt x="13043" y="16059"/>
                </a:cubicBezTo>
                <a:close/>
                <a:moveTo>
                  <a:pt x="13137" y="16075"/>
                </a:moveTo>
                <a:lnTo>
                  <a:pt x="13133" y="16075"/>
                </a:lnTo>
                <a:cubicBezTo>
                  <a:pt x="13133" y="16072"/>
                  <a:pt x="13137" y="16075"/>
                  <a:pt x="13137" y="16075"/>
                </a:cubicBezTo>
                <a:cubicBezTo>
                  <a:pt x="13137" y="16075"/>
                  <a:pt x="13137" y="16075"/>
                  <a:pt x="13137" y="16075"/>
                </a:cubicBezTo>
                <a:close/>
                <a:moveTo>
                  <a:pt x="13550" y="16079"/>
                </a:moveTo>
                <a:cubicBezTo>
                  <a:pt x="13537" y="16079"/>
                  <a:pt x="13524" y="16079"/>
                  <a:pt x="13512" y="16079"/>
                </a:cubicBezTo>
                <a:cubicBezTo>
                  <a:pt x="13512" y="16079"/>
                  <a:pt x="13512" y="16082"/>
                  <a:pt x="13512" y="16082"/>
                </a:cubicBezTo>
                <a:cubicBezTo>
                  <a:pt x="13529" y="16079"/>
                  <a:pt x="13537" y="16079"/>
                  <a:pt x="13550" y="16079"/>
                </a:cubicBezTo>
                <a:cubicBezTo>
                  <a:pt x="13550" y="16079"/>
                  <a:pt x="13550" y="16079"/>
                  <a:pt x="13550" y="16079"/>
                </a:cubicBezTo>
                <a:close/>
                <a:moveTo>
                  <a:pt x="8257" y="16104"/>
                </a:moveTo>
                <a:lnTo>
                  <a:pt x="8257" y="16104"/>
                </a:lnTo>
                <a:lnTo>
                  <a:pt x="8257" y="16104"/>
                </a:lnTo>
                <a:close/>
                <a:moveTo>
                  <a:pt x="8295" y="16104"/>
                </a:moveTo>
                <a:cubicBezTo>
                  <a:pt x="8295" y="16104"/>
                  <a:pt x="8295" y="16104"/>
                  <a:pt x="8295" y="16104"/>
                </a:cubicBezTo>
                <a:cubicBezTo>
                  <a:pt x="8295" y="16104"/>
                  <a:pt x="8295" y="16104"/>
                  <a:pt x="8295" y="16104"/>
                </a:cubicBezTo>
                <a:close/>
                <a:moveTo>
                  <a:pt x="8528" y="16079"/>
                </a:moveTo>
                <a:cubicBezTo>
                  <a:pt x="8528" y="16079"/>
                  <a:pt x="8528" y="16079"/>
                  <a:pt x="8528" y="16079"/>
                </a:cubicBezTo>
                <a:cubicBezTo>
                  <a:pt x="8528" y="16079"/>
                  <a:pt x="8528" y="16079"/>
                  <a:pt x="8528" y="16079"/>
                </a:cubicBezTo>
                <a:close/>
                <a:moveTo>
                  <a:pt x="8553" y="16079"/>
                </a:moveTo>
                <a:lnTo>
                  <a:pt x="8553" y="16079"/>
                </a:lnTo>
                <a:cubicBezTo>
                  <a:pt x="8558" y="16082"/>
                  <a:pt x="8553" y="16079"/>
                  <a:pt x="8553" y="16079"/>
                </a:cubicBezTo>
                <a:cubicBezTo>
                  <a:pt x="8553" y="16079"/>
                  <a:pt x="8553" y="16079"/>
                  <a:pt x="8553" y="16079"/>
                </a:cubicBezTo>
                <a:close/>
                <a:moveTo>
                  <a:pt x="8648" y="16098"/>
                </a:moveTo>
                <a:cubicBezTo>
                  <a:pt x="8648" y="16098"/>
                  <a:pt x="8644" y="16101"/>
                  <a:pt x="8648" y="16098"/>
                </a:cubicBezTo>
                <a:cubicBezTo>
                  <a:pt x="8644" y="16101"/>
                  <a:pt x="8648" y="16098"/>
                  <a:pt x="8648" y="16098"/>
                </a:cubicBezTo>
                <a:close/>
                <a:moveTo>
                  <a:pt x="8958" y="16095"/>
                </a:moveTo>
                <a:lnTo>
                  <a:pt x="8958" y="16088"/>
                </a:lnTo>
                <a:lnTo>
                  <a:pt x="8949" y="16091"/>
                </a:lnTo>
                <a:lnTo>
                  <a:pt x="8958" y="16095"/>
                </a:lnTo>
                <a:close/>
                <a:moveTo>
                  <a:pt x="9026" y="16079"/>
                </a:moveTo>
                <a:cubicBezTo>
                  <a:pt x="9026" y="16082"/>
                  <a:pt x="9018" y="16085"/>
                  <a:pt x="9022" y="16088"/>
                </a:cubicBezTo>
                <a:cubicBezTo>
                  <a:pt x="9022" y="16095"/>
                  <a:pt x="9026" y="16098"/>
                  <a:pt x="9031" y="16104"/>
                </a:cubicBezTo>
                <a:cubicBezTo>
                  <a:pt x="9031" y="16104"/>
                  <a:pt x="9031" y="16104"/>
                  <a:pt x="9031" y="16104"/>
                </a:cubicBezTo>
                <a:cubicBezTo>
                  <a:pt x="9026" y="16091"/>
                  <a:pt x="9026" y="16085"/>
                  <a:pt x="9026" y="16079"/>
                </a:cubicBezTo>
                <a:cubicBezTo>
                  <a:pt x="9026" y="16075"/>
                  <a:pt x="9026" y="16079"/>
                  <a:pt x="9026" y="16079"/>
                </a:cubicBezTo>
                <a:close/>
                <a:moveTo>
                  <a:pt x="9319" y="16098"/>
                </a:moveTo>
                <a:lnTo>
                  <a:pt x="9319" y="16098"/>
                </a:lnTo>
                <a:lnTo>
                  <a:pt x="9319" y="16098"/>
                </a:lnTo>
                <a:close/>
                <a:moveTo>
                  <a:pt x="9469" y="16104"/>
                </a:moveTo>
                <a:lnTo>
                  <a:pt x="9469" y="16104"/>
                </a:lnTo>
                <a:lnTo>
                  <a:pt x="9469" y="16104"/>
                </a:lnTo>
                <a:lnTo>
                  <a:pt x="9469" y="16104"/>
                </a:lnTo>
                <a:close/>
                <a:moveTo>
                  <a:pt x="9508" y="16104"/>
                </a:moveTo>
                <a:lnTo>
                  <a:pt x="9508" y="16101"/>
                </a:lnTo>
                <a:cubicBezTo>
                  <a:pt x="9508" y="16101"/>
                  <a:pt x="9504" y="16104"/>
                  <a:pt x="9508" y="16104"/>
                </a:cubicBezTo>
                <a:cubicBezTo>
                  <a:pt x="9504" y="16104"/>
                  <a:pt x="9508" y="16104"/>
                  <a:pt x="9508" y="16104"/>
                </a:cubicBezTo>
                <a:close/>
                <a:moveTo>
                  <a:pt x="10132" y="16091"/>
                </a:moveTo>
                <a:lnTo>
                  <a:pt x="10140" y="16091"/>
                </a:lnTo>
                <a:lnTo>
                  <a:pt x="10136" y="16085"/>
                </a:lnTo>
                <a:lnTo>
                  <a:pt x="10132" y="16091"/>
                </a:lnTo>
                <a:close/>
                <a:moveTo>
                  <a:pt x="10592" y="16079"/>
                </a:moveTo>
                <a:lnTo>
                  <a:pt x="10596" y="16082"/>
                </a:lnTo>
                <a:cubicBezTo>
                  <a:pt x="10596" y="16082"/>
                  <a:pt x="10592" y="16079"/>
                  <a:pt x="10592" y="16079"/>
                </a:cubicBezTo>
                <a:cubicBezTo>
                  <a:pt x="10592" y="16079"/>
                  <a:pt x="10592" y="16079"/>
                  <a:pt x="10592" y="16079"/>
                </a:cubicBezTo>
                <a:close/>
                <a:moveTo>
                  <a:pt x="10682" y="16079"/>
                </a:moveTo>
                <a:lnTo>
                  <a:pt x="10682" y="16079"/>
                </a:lnTo>
                <a:cubicBezTo>
                  <a:pt x="10678" y="16082"/>
                  <a:pt x="10682" y="16079"/>
                  <a:pt x="10682" y="16079"/>
                </a:cubicBezTo>
                <a:cubicBezTo>
                  <a:pt x="10682" y="16079"/>
                  <a:pt x="10682" y="16079"/>
                  <a:pt x="10682" y="16079"/>
                </a:cubicBezTo>
                <a:close/>
                <a:moveTo>
                  <a:pt x="10949" y="16079"/>
                </a:moveTo>
                <a:cubicBezTo>
                  <a:pt x="10949" y="16079"/>
                  <a:pt x="10953" y="16082"/>
                  <a:pt x="10949" y="16079"/>
                </a:cubicBezTo>
                <a:lnTo>
                  <a:pt x="10949" y="16079"/>
                </a:lnTo>
                <a:cubicBezTo>
                  <a:pt x="10949" y="16079"/>
                  <a:pt x="10949" y="16079"/>
                  <a:pt x="10949" y="16079"/>
                </a:cubicBezTo>
                <a:close/>
                <a:moveTo>
                  <a:pt x="11589" y="16088"/>
                </a:moveTo>
                <a:lnTo>
                  <a:pt x="11581" y="16088"/>
                </a:lnTo>
                <a:lnTo>
                  <a:pt x="11585" y="16095"/>
                </a:lnTo>
                <a:lnTo>
                  <a:pt x="11589" y="16088"/>
                </a:lnTo>
                <a:close/>
                <a:moveTo>
                  <a:pt x="11920" y="16101"/>
                </a:moveTo>
                <a:lnTo>
                  <a:pt x="11916" y="16098"/>
                </a:lnTo>
                <a:cubicBezTo>
                  <a:pt x="11916" y="16098"/>
                  <a:pt x="11920" y="16101"/>
                  <a:pt x="11920" y="16101"/>
                </a:cubicBezTo>
                <a:cubicBezTo>
                  <a:pt x="11920" y="16101"/>
                  <a:pt x="11920" y="16101"/>
                  <a:pt x="11920" y="16101"/>
                </a:cubicBezTo>
                <a:close/>
                <a:moveTo>
                  <a:pt x="12174" y="16088"/>
                </a:moveTo>
                <a:lnTo>
                  <a:pt x="12174" y="16095"/>
                </a:lnTo>
                <a:lnTo>
                  <a:pt x="12183" y="16091"/>
                </a:lnTo>
                <a:lnTo>
                  <a:pt x="12174" y="16088"/>
                </a:lnTo>
                <a:close/>
                <a:moveTo>
                  <a:pt x="13133" y="16101"/>
                </a:moveTo>
                <a:cubicBezTo>
                  <a:pt x="13133" y="16091"/>
                  <a:pt x="13137" y="16085"/>
                  <a:pt x="13137" y="16075"/>
                </a:cubicBezTo>
                <a:cubicBezTo>
                  <a:pt x="13137" y="16075"/>
                  <a:pt x="13137" y="16075"/>
                  <a:pt x="13137" y="16075"/>
                </a:cubicBezTo>
                <a:cubicBezTo>
                  <a:pt x="13137" y="16085"/>
                  <a:pt x="13133" y="16091"/>
                  <a:pt x="13133" y="16101"/>
                </a:cubicBezTo>
                <a:lnTo>
                  <a:pt x="13133" y="16101"/>
                </a:lnTo>
                <a:close/>
                <a:moveTo>
                  <a:pt x="6399" y="16123"/>
                </a:moveTo>
                <a:lnTo>
                  <a:pt x="6399" y="16123"/>
                </a:lnTo>
                <a:lnTo>
                  <a:pt x="6399" y="16123"/>
                </a:lnTo>
                <a:close/>
                <a:moveTo>
                  <a:pt x="6519" y="16123"/>
                </a:moveTo>
                <a:lnTo>
                  <a:pt x="6519" y="16123"/>
                </a:lnTo>
                <a:lnTo>
                  <a:pt x="6519" y="16123"/>
                </a:lnTo>
                <a:lnTo>
                  <a:pt x="6519" y="16123"/>
                </a:lnTo>
                <a:close/>
                <a:moveTo>
                  <a:pt x="8252" y="16104"/>
                </a:moveTo>
                <a:cubicBezTo>
                  <a:pt x="8265" y="16104"/>
                  <a:pt x="8278" y="16104"/>
                  <a:pt x="8295" y="16104"/>
                </a:cubicBezTo>
                <a:cubicBezTo>
                  <a:pt x="8295" y="16104"/>
                  <a:pt x="8295" y="16104"/>
                  <a:pt x="8295" y="16104"/>
                </a:cubicBezTo>
                <a:cubicBezTo>
                  <a:pt x="8282" y="16104"/>
                  <a:pt x="8270" y="16104"/>
                  <a:pt x="8252" y="16104"/>
                </a:cubicBezTo>
                <a:cubicBezTo>
                  <a:pt x="8257" y="16104"/>
                  <a:pt x="8252" y="16104"/>
                  <a:pt x="8252" y="16104"/>
                </a:cubicBezTo>
                <a:close/>
                <a:moveTo>
                  <a:pt x="8644" y="16123"/>
                </a:moveTo>
                <a:cubicBezTo>
                  <a:pt x="8648" y="16120"/>
                  <a:pt x="8652" y="16117"/>
                  <a:pt x="8652" y="16117"/>
                </a:cubicBezTo>
                <a:cubicBezTo>
                  <a:pt x="8652" y="16111"/>
                  <a:pt x="8648" y="16107"/>
                  <a:pt x="8644" y="16101"/>
                </a:cubicBezTo>
                <a:cubicBezTo>
                  <a:pt x="8644" y="16101"/>
                  <a:pt x="8644" y="16101"/>
                  <a:pt x="8644" y="16101"/>
                </a:cubicBezTo>
                <a:cubicBezTo>
                  <a:pt x="8648" y="16107"/>
                  <a:pt x="8648" y="16117"/>
                  <a:pt x="8644" y="16123"/>
                </a:cubicBezTo>
                <a:cubicBezTo>
                  <a:pt x="8648" y="16127"/>
                  <a:pt x="8644" y="16123"/>
                  <a:pt x="8644" y="16123"/>
                </a:cubicBezTo>
                <a:close/>
                <a:moveTo>
                  <a:pt x="9026" y="16101"/>
                </a:moveTo>
                <a:cubicBezTo>
                  <a:pt x="9026" y="16101"/>
                  <a:pt x="9031" y="16101"/>
                  <a:pt x="9026" y="16101"/>
                </a:cubicBezTo>
                <a:cubicBezTo>
                  <a:pt x="9031" y="16101"/>
                  <a:pt x="9026" y="16101"/>
                  <a:pt x="9026" y="16101"/>
                </a:cubicBezTo>
                <a:close/>
                <a:moveTo>
                  <a:pt x="9241" y="16127"/>
                </a:moveTo>
                <a:lnTo>
                  <a:pt x="9246" y="16120"/>
                </a:lnTo>
                <a:lnTo>
                  <a:pt x="9241" y="16127"/>
                </a:lnTo>
                <a:lnTo>
                  <a:pt x="9241" y="16127"/>
                </a:lnTo>
                <a:close/>
                <a:moveTo>
                  <a:pt x="9319" y="16098"/>
                </a:moveTo>
                <a:cubicBezTo>
                  <a:pt x="9319" y="16107"/>
                  <a:pt x="9319" y="16114"/>
                  <a:pt x="9323" y="16123"/>
                </a:cubicBezTo>
                <a:lnTo>
                  <a:pt x="9323" y="16123"/>
                </a:lnTo>
                <a:cubicBezTo>
                  <a:pt x="9323" y="16114"/>
                  <a:pt x="9323" y="16107"/>
                  <a:pt x="9319" y="16098"/>
                </a:cubicBezTo>
                <a:cubicBezTo>
                  <a:pt x="9319" y="16098"/>
                  <a:pt x="9319" y="16098"/>
                  <a:pt x="9319" y="16098"/>
                </a:cubicBezTo>
                <a:close/>
                <a:moveTo>
                  <a:pt x="9465" y="16104"/>
                </a:moveTo>
                <a:cubicBezTo>
                  <a:pt x="9478" y="16104"/>
                  <a:pt x="9491" y="16104"/>
                  <a:pt x="9508" y="16104"/>
                </a:cubicBezTo>
                <a:cubicBezTo>
                  <a:pt x="9508" y="16104"/>
                  <a:pt x="9508" y="16104"/>
                  <a:pt x="9508" y="16104"/>
                </a:cubicBezTo>
                <a:cubicBezTo>
                  <a:pt x="9491" y="16104"/>
                  <a:pt x="9478" y="16104"/>
                  <a:pt x="9465" y="16104"/>
                </a:cubicBezTo>
                <a:cubicBezTo>
                  <a:pt x="9469" y="16104"/>
                  <a:pt x="9465" y="16104"/>
                  <a:pt x="9465" y="16104"/>
                </a:cubicBezTo>
                <a:close/>
                <a:moveTo>
                  <a:pt x="9736" y="16101"/>
                </a:moveTo>
                <a:cubicBezTo>
                  <a:pt x="9736" y="16101"/>
                  <a:pt x="9736" y="16101"/>
                  <a:pt x="9736" y="16101"/>
                </a:cubicBezTo>
                <a:cubicBezTo>
                  <a:pt x="9736" y="16101"/>
                  <a:pt x="9736" y="16101"/>
                  <a:pt x="9736" y="16101"/>
                </a:cubicBezTo>
                <a:close/>
                <a:moveTo>
                  <a:pt x="9942" y="16123"/>
                </a:moveTo>
                <a:cubicBezTo>
                  <a:pt x="9942" y="16123"/>
                  <a:pt x="9942" y="16123"/>
                  <a:pt x="9942" y="16123"/>
                </a:cubicBezTo>
                <a:cubicBezTo>
                  <a:pt x="9942" y="16123"/>
                  <a:pt x="9942" y="16123"/>
                  <a:pt x="9942" y="16123"/>
                </a:cubicBezTo>
                <a:close/>
                <a:moveTo>
                  <a:pt x="10063" y="16123"/>
                </a:moveTo>
                <a:cubicBezTo>
                  <a:pt x="10063" y="16120"/>
                  <a:pt x="10067" y="16117"/>
                  <a:pt x="10067" y="16114"/>
                </a:cubicBezTo>
                <a:cubicBezTo>
                  <a:pt x="10067" y="16117"/>
                  <a:pt x="10063" y="16120"/>
                  <a:pt x="10063" y="16123"/>
                </a:cubicBezTo>
                <a:cubicBezTo>
                  <a:pt x="10058" y="16123"/>
                  <a:pt x="10063" y="16123"/>
                  <a:pt x="10063" y="16123"/>
                </a:cubicBezTo>
                <a:close/>
                <a:moveTo>
                  <a:pt x="10420" y="16123"/>
                </a:moveTo>
                <a:cubicBezTo>
                  <a:pt x="10428" y="16114"/>
                  <a:pt x="10437" y="16107"/>
                  <a:pt x="10445" y="16098"/>
                </a:cubicBezTo>
                <a:cubicBezTo>
                  <a:pt x="10445" y="16098"/>
                  <a:pt x="10445" y="16098"/>
                  <a:pt x="10445" y="16098"/>
                </a:cubicBezTo>
                <a:cubicBezTo>
                  <a:pt x="10437" y="16107"/>
                  <a:pt x="10428" y="16114"/>
                  <a:pt x="10420" y="16123"/>
                </a:cubicBezTo>
                <a:lnTo>
                  <a:pt x="10420" y="16123"/>
                </a:lnTo>
                <a:close/>
                <a:moveTo>
                  <a:pt x="10888" y="16123"/>
                </a:moveTo>
                <a:lnTo>
                  <a:pt x="10893" y="16120"/>
                </a:lnTo>
                <a:lnTo>
                  <a:pt x="10888" y="16123"/>
                </a:lnTo>
                <a:lnTo>
                  <a:pt x="10888" y="16123"/>
                </a:lnTo>
                <a:close/>
                <a:moveTo>
                  <a:pt x="11159" y="16120"/>
                </a:moveTo>
                <a:lnTo>
                  <a:pt x="11159" y="16120"/>
                </a:lnTo>
                <a:lnTo>
                  <a:pt x="11159" y="16120"/>
                </a:lnTo>
                <a:close/>
                <a:moveTo>
                  <a:pt x="11271" y="16104"/>
                </a:moveTo>
                <a:cubicBezTo>
                  <a:pt x="11271" y="16104"/>
                  <a:pt x="11267" y="16104"/>
                  <a:pt x="11271" y="16104"/>
                </a:cubicBezTo>
                <a:cubicBezTo>
                  <a:pt x="11267" y="16104"/>
                  <a:pt x="11271" y="16104"/>
                  <a:pt x="11271" y="16104"/>
                </a:cubicBezTo>
                <a:close/>
                <a:moveTo>
                  <a:pt x="11361" y="16123"/>
                </a:moveTo>
                <a:lnTo>
                  <a:pt x="11361" y="16123"/>
                </a:lnTo>
                <a:cubicBezTo>
                  <a:pt x="11366" y="16120"/>
                  <a:pt x="11361" y="16123"/>
                  <a:pt x="11361" y="16123"/>
                </a:cubicBezTo>
                <a:cubicBezTo>
                  <a:pt x="11361" y="16123"/>
                  <a:pt x="11361" y="16123"/>
                  <a:pt x="11361" y="16123"/>
                </a:cubicBezTo>
                <a:close/>
                <a:moveTo>
                  <a:pt x="11951" y="16123"/>
                </a:moveTo>
                <a:cubicBezTo>
                  <a:pt x="11942" y="16117"/>
                  <a:pt x="11929" y="16107"/>
                  <a:pt x="11920" y="16101"/>
                </a:cubicBezTo>
                <a:cubicBezTo>
                  <a:pt x="11920" y="16101"/>
                  <a:pt x="11920" y="16101"/>
                  <a:pt x="11920" y="16101"/>
                </a:cubicBezTo>
                <a:cubicBezTo>
                  <a:pt x="11929" y="16107"/>
                  <a:pt x="11942" y="16117"/>
                  <a:pt x="11951" y="16123"/>
                </a:cubicBezTo>
                <a:lnTo>
                  <a:pt x="11951" y="16123"/>
                </a:lnTo>
                <a:close/>
                <a:moveTo>
                  <a:pt x="12084" y="16107"/>
                </a:moveTo>
                <a:lnTo>
                  <a:pt x="12084" y="16114"/>
                </a:lnTo>
                <a:lnTo>
                  <a:pt x="12092" y="16111"/>
                </a:lnTo>
                <a:lnTo>
                  <a:pt x="12084" y="16107"/>
                </a:lnTo>
                <a:close/>
                <a:moveTo>
                  <a:pt x="13047" y="16123"/>
                </a:moveTo>
                <a:lnTo>
                  <a:pt x="13047" y="16123"/>
                </a:lnTo>
                <a:lnTo>
                  <a:pt x="13047" y="16123"/>
                </a:lnTo>
                <a:lnTo>
                  <a:pt x="13047" y="16123"/>
                </a:lnTo>
                <a:close/>
                <a:moveTo>
                  <a:pt x="13133" y="16101"/>
                </a:moveTo>
                <a:cubicBezTo>
                  <a:pt x="13133" y="16101"/>
                  <a:pt x="13129" y="16104"/>
                  <a:pt x="13129" y="16104"/>
                </a:cubicBezTo>
                <a:lnTo>
                  <a:pt x="13133" y="16101"/>
                </a:lnTo>
                <a:cubicBezTo>
                  <a:pt x="13133" y="16101"/>
                  <a:pt x="13133" y="16101"/>
                  <a:pt x="13133" y="16101"/>
                </a:cubicBezTo>
                <a:close/>
                <a:moveTo>
                  <a:pt x="6399" y="16123"/>
                </a:moveTo>
                <a:cubicBezTo>
                  <a:pt x="6390" y="16130"/>
                  <a:pt x="6377" y="16140"/>
                  <a:pt x="6369" y="16146"/>
                </a:cubicBezTo>
                <a:cubicBezTo>
                  <a:pt x="6369" y="16146"/>
                  <a:pt x="6369" y="16146"/>
                  <a:pt x="6369" y="16146"/>
                </a:cubicBezTo>
                <a:cubicBezTo>
                  <a:pt x="6382" y="16140"/>
                  <a:pt x="6390" y="16130"/>
                  <a:pt x="6399" y="16123"/>
                </a:cubicBezTo>
                <a:cubicBezTo>
                  <a:pt x="6399" y="16123"/>
                  <a:pt x="6399" y="16123"/>
                  <a:pt x="6399" y="16123"/>
                </a:cubicBezTo>
                <a:close/>
                <a:moveTo>
                  <a:pt x="6515" y="16123"/>
                </a:moveTo>
                <a:cubicBezTo>
                  <a:pt x="6515" y="16123"/>
                  <a:pt x="6511" y="16127"/>
                  <a:pt x="6511" y="16127"/>
                </a:cubicBezTo>
                <a:lnTo>
                  <a:pt x="6515" y="16123"/>
                </a:lnTo>
                <a:cubicBezTo>
                  <a:pt x="6519" y="16123"/>
                  <a:pt x="6515" y="16123"/>
                  <a:pt x="6515" y="16123"/>
                </a:cubicBezTo>
                <a:close/>
                <a:moveTo>
                  <a:pt x="8734" y="16143"/>
                </a:moveTo>
                <a:cubicBezTo>
                  <a:pt x="8734" y="16136"/>
                  <a:pt x="8730" y="16127"/>
                  <a:pt x="8730" y="16120"/>
                </a:cubicBezTo>
                <a:cubicBezTo>
                  <a:pt x="8730" y="16120"/>
                  <a:pt x="8730" y="16117"/>
                  <a:pt x="8730" y="16117"/>
                </a:cubicBezTo>
                <a:cubicBezTo>
                  <a:pt x="8730" y="16127"/>
                  <a:pt x="8730" y="16136"/>
                  <a:pt x="8734" y="16143"/>
                </a:cubicBezTo>
                <a:lnTo>
                  <a:pt x="8734" y="16143"/>
                </a:lnTo>
                <a:close/>
                <a:moveTo>
                  <a:pt x="9237" y="16127"/>
                </a:moveTo>
                <a:cubicBezTo>
                  <a:pt x="9224" y="16127"/>
                  <a:pt x="9211" y="16127"/>
                  <a:pt x="9198" y="16127"/>
                </a:cubicBezTo>
                <a:cubicBezTo>
                  <a:pt x="9198" y="16127"/>
                  <a:pt x="9194" y="16127"/>
                  <a:pt x="9194" y="16127"/>
                </a:cubicBezTo>
                <a:cubicBezTo>
                  <a:pt x="9211" y="16127"/>
                  <a:pt x="9229" y="16127"/>
                  <a:pt x="9237" y="16127"/>
                </a:cubicBezTo>
                <a:cubicBezTo>
                  <a:pt x="9241" y="16127"/>
                  <a:pt x="9237" y="16127"/>
                  <a:pt x="9237" y="16127"/>
                </a:cubicBezTo>
                <a:close/>
                <a:moveTo>
                  <a:pt x="9323" y="16123"/>
                </a:moveTo>
                <a:lnTo>
                  <a:pt x="9323" y="16123"/>
                </a:lnTo>
                <a:cubicBezTo>
                  <a:pt x="9327" y="16127"/>
                  <a:pt x="9323" y="16123"/>
                  <a:pt x="9323" y="16123"/>
                </a:cubicBezTo>
                <a:cubicBezTo>
                  <a:pt x="9323" y="16123"/>
                  <a:pt x="9323" y="16123"/>
                  <a:pt x="9323" y="16123"/>
                </a:cubicBezTo>
                <a:close/>
                <a:moveTo>
                  <a:pt x="10420" y="16123"/>
                </a:moveTo>
                <a:cubicBezTo>
                  <a:pt x="10407" y="16123"/>
                  <a:pt x="10398" y="16123"/>
                  <a:pt x="10385" y="16123"/>
                </a:cubicBezTo>
                <a:cubicBezTo>
                  <a:pt x="10385" y="16123"/>
                  <a:pt x="10385" y="16127"/>
                  <a:pt x="10381" y="16127"/>
                </a:cubicBezTo>
                <a:cubicBezTo>
                  <a:pt x="10394" y="16127"/>
                  <a:pt x="10407" y="16127"/>
                  <a:pt x="10420" y="16123"/>
                </a:cubicBezTo>
                <a:cubicBezTo>
                  <a:pt x="10420" y="16123"/>
                  <a:pt x="10420" y="16123"/>
                  <a:pt x="10420" y="16123"/>
                </a:cubicBezTo>
                <a:close/>
                <a:moveTo>
                  <a:pt x="10742" y="16123"/>
                </a:moveTo>
                <a:lnTo>
                  <a:pt x="10738" y="16127"/>
                </a:lnTo>
                <a:cubicBezTo>
                  <a:pt x="10738" y="16127"/>
                  <a:pt x="10742" y="16123"/>
                  <a:pt x="10742" y="16123"/>
                </a:cubicBezTo>
                <a:cubicBezTo>
                  <a:pt x="10742" y="16123"/>
                  <a:pt x="10742" y="16123"/>
                  <a:pt x="10742" y="16123"/>
                </a:cubicBezTo>
                <a:close/>
                <a:moveTo>
                  <a:pt x="10888" y="16123"/>
                </a:moveTo>
                <a:cubicBezTo>
                  <a:pt x="10888" y="16123"/>
                  <a:pt x="10888" y="16123"/>
                  <a:pt x="10888" y="16123"/>
                </a:cubicBezTo>
                <a:cubicBezTo>
                  <a:pt x="10888" y="16123"/>
                  <a:pt x="10888" y="16123"/>
                  <a:pt x="10888" y="16123"/>
                </a:cubicBezTo>
                <a:close/>
                <a:moveTo>
                  <a:pt x="11159" y="16120"/>
                </a:moveTo>
                <a:cubicBezTo>
                  <a:pt x="11159" y="16127"/>
                  <a:pt x="11159" y="16136"/>
                  <a:pt x="11155" y="16143"/>
                </a:cubicBezTo>
                <a:lnTo>
                  <a:pt x="11159" y="16146"/>
                </a:lnTo>
                <a:cubicBezTo>
                  <a:pt x="11159" y="16136"/>
                  <a:pt x="11159" y="16127"/>
                  <a:pt x="11159" y="16120"/>
                </a:cubicBezTo>
                <a:cubicBezTo>
                  <a:pt x="11159" y="16120"/>
                  <a:pt x="11159" y="16120"/>
                  <a:pt x="11159" y="16120"/>
                </a:cubicBezTo>
                <a:close/>
                <a:moveTo>
                  <a:pt x="11241" y="16146"/>
                </a:moveTo>
                <a:lnTo>
                  <a:pt x="11237" y="16143"/>
                </a:lnTo>
                <a:cubicBezTo>
                  <a:pt x="11237" y="16143"/>
                  <a:pt x="11241" y="16146"/>
                  <a:pt x="11241" y="16146"/>
                </a:cubicBezTo>
                <a:cubicBezTo>
                  <a:pt x="11241" y="16146"/>
                  <a:pt x="11241" y="16146"/>
                  <a:pt x="11241" y="16146"/>
                </a:cubicBezTo>
                <a:close/>
                <a:moveTo>
                  <a:pt x="11422" y="16146"/>
                </a:moveTo>
                <a:cubicBezTo>
                  <a:pt x="11422" y="16146"/>
                  <a:pt x="11422" y="16143"/>
                  <a:pt x="11422" y="16146"/>
                </a:cubicBezTo>
                <a:cubicBezTo>
                  <a:pt x="11422" y="16143"/>
                  <a:pt x="11422" y="16146"/>
                  <a:pt x="11422" y="16146"/>
                </a:cubicBezTo>
                <a:close/>
                <a:moveTo>
                  <a:pt x="11568" y="16146"/>
                </a:moveTo>
                <a:cubicBezTo>
                  <a:pt x="11568" y="16146"/>
                  <a:pt x="11568" y="16143"/>
                  <a:pt x="11568" y="16146"/>
                </a:cubicBezTo>
                <a:lnTo>
                  <a:pt x="11568" y="16146"/>
                </a:lnTo>
                <a:cubicBezTo>
                  <a:pt x="11572" y="16146"/>
                  <a:pt x="11568" y="16146"/>
                  <a:pt x="11568" y="16146"/>
                </a:cubicBezTo>
                <a:close/>
                <a:moveTo>
                  <a:pt x="11951" y="16123"/>
                </a:moveTo>
                <a:cubicBezTo>
                  <a:pt x="11951" y="16123"/>
                  <a:pt x="11951" y="16123"/>
                  <a:pt x="11951" y="16123"/>
                </a:cubicBezTo>
                <a:cubicBezTo>
                  <a:pt x="11951" y="16123"/>
                  <a:pt x="11951" y="16123"/>
                  <a:pt x="11951" y="16123"/>
                </a:cubicBezTo>
                <a:close/>
                <a:moveTo>
                  <a:pt x="12454" y="16146"/>
                </a:moveTo>
                <a:lnTo>
                  <a:pt x="12454" y="16146"/>
                </a:lnTo>
                <a:lnTo>
                  <a:pt x="12454" y="16146"/>
                </a:lnTo>
                <a:lnTo>
                  <a:pt x="12454" y="16146"/>
                </a:lnTo>
                <a:close/>
                <a:moveTo>
                  <a:pt x="12750" y="16123"/>
                </a:moveTo>
                <a:cubicBezTo>
                  <a:pt x="12750" y="16123"/>
                  <a:pt x="12746" y="16127"/>
                  <a:pt x="12746" y="16127"/>
                </a:cubicBezTo>
                <a:lnTo>
                  <a:pt x="12750" y="16123"/>
                </a:lnTo>
                <a:cubicBezTo>
                  <a:pt x="12750" y="16123"/>
                  <a:pt x="12750" y="16123"/>
                  <a:pt x="12750" y="16123"/>
                </a:cubicBezTo>
                <a:close/>
                <a:moveTo>
                  <a:pt x="12871" y="16143"/>
                </a:moveTo>
                <a:lnTo>
                  <a:pt x="12866" y="16143"/>
                </a:lnTo>
                <a:cubicBezTo>
                  <a:pt x="12866" y="16140"/>
                  <a:pt x="12871" y="16143"/>
                  <a:pt x="12871" y="16143"/>
                </a:cubicBezTo>
                <a:cubicBezTo>
                  <a:pt x="12871" y="16143"/>
                  <a:pt x="12871" y="16143"/>
                  <a:pt x="12871" y="16143"/>
                </a:cubicBezTo>
                <a:close/>
                <a:moveTo>
                  <a:pt x="13043" y="16123"/>
                </a:moveTo>
                <a:cubicBezTo>
                  <a:pt x="13043" y="16123"/>
                  <a:pt x="13039" y="16127"/>
                  <a:pt x="13043" y="16123"/>
                </a:cubicBezTo>
                <a:lnTo>
                  <a:pt x="13043" y="16123"/>
                </a:lnTo>
                <a:cubicBezTo>
                  <a:pt x="13047" y="16123"/>
                  <a:pt x="13043" y="16123"/>
                  <a:pt x="13043" y="16123"/>
                </a:cubicBezTo>
                <a:close/>
                <a:moveTo>
                  <a:pt x="13486" y="16120"/>
                </a:moveTo>
                <a:lnTo>
                  <a:pt x="13486" y="16120"/>
                </a:lnTo>
                <a:cubicBezTo>
                  <a:pt x="13486" y="16123"/>
                  <a:pt x="13486" y="16123"/>
                  <a:pt x="13486" y="16120"/>
                </a:cubicBezTo>
                <a:cubicBezTo>
                  <a:pt x="13486" y="16123"/>
                  <a:pt x="13486" y="16120"/>
                  <a:pt x="13486" y="16120"/>
                </a:cubicBezTo>
                <a:close/>
                <a:moveTo>
                  <a:pt x="13520" y="16123"/>
                </a:moveTo>
                <a:cubicBezTo>
                  <a:pt x="13520" y="16123"/>
                  <a:pt x="13520" y="16120"/>
                  <a:pt x="13520" y="16123"/>
                </a:cubicBezTo>
                <a:cubicBezTo>
                  <a:pt x="13520" y="16120"/>
                  <a:pt x="13520" y="16123"/>
                  <a:pt x="13520" y="16123"/>
                </a:cubicBezTo>
                <a:close/>
                <a:moveTo>
                  <a:pt x="8734" y="16146"/>
                </a:moveTo>
                <a:cubicBezTo>
                  <a:pt x="8734" y="16146"/>
                  <a:pt x="8734" y="16143"/>
                  <a:pt x="8734" y="16146"/>
                </a:cubicBezTo>
                <a:cubicBezTo>
                  <a:pt x="8734" y="16143"/>
                  <a:pt x="8734" y="16146"/>
                  <a:pt x="8734" y="16146"/>
                </a:cubicBezTo>
                <a:close/>
                <a:moveTo>
                  <a:pt x="9267" y="16168"/>
                </a:moveTo>
                <a:lnTo>
                  <a:pt x="9272" y="16165"/>
                </a:lnTo>
                <a:lnTo>
                  <a:pt x="9267" y="16168"/>
                </a:lnTo>
                <a:lnTo>
                  <a:pt x="9267" y="16168"/>
                </a:lnTo>
                <a:close/>
                <a:moveTo>
                  <a:pt x="9800" y="16168"/>
                </a:moveTo>
                <a:lnTo>
                  <a:pt x="9800" y="16168"/>
                </a:lnTo>
                <a:lnTo>
                  <a:pt x="9800" y="16168"/>
                </a:lnTo>
                <a:lnTo>
                  <a:pt x="9800" y="16168"/>
                </a:lnTo>
                <a:close/>
                <a:moveTo>
                  <a:pt x="9882" y="16168"/>
                </a:moveTo>
                <a:lnTo>
                  <a:pt x="9878" y="16165"/>
                </a:lnTo>
                <a:lnTo>
                  <a:pt x="9882" y="16168"/>
                </a:lnTo>
                <a:lnTo>
                  <a:pt x="9882" y="16168"/>
                </a:lnTo>
                <a:close/>
                <a:moveTo>
                  <a:pt x="10445" y="16168"/>
                </a:moveTo>
                <a:lnTo>
                  <a:pt x="10454" y="16162"/>
                </a:lnTo>
                <a:cubicBezTo>
                  <a:pt x="10454" y="16162"/>
                  <a:pt x="10441" y="16165"/>
                  <a:pt x="10445" y="16168"/>
                </a:cubicBezTo>
                <a:cubicBezTo>
                  <a:pt x="10441" y="16165"/>
                  <a:pt x="10445" y="16168"/>
                  <a:pt x="10445" y="16168"/>
                </a:cubicBezTo>
                <a:close/>
                <a:moveTo>
                  <a:pt x="10918" y="16165"/>
                </a:moveTo>
                <a:lnTo>
                  <a:pt x="10923" y="16162"/>
                </a:lnTo>
                <a:lnTo>
                  <a:pt x="10918" y="16165"/>
                </a:lnTo>
                <a:lnTo>
                  <a:pt x="10918" y="16165"/>
                </a:lnTo>
                <a:close/>
                <a:moveTo>
                  <a:pt x="11155" y="16143"/>
                </a:moveTo>
                <a:lnTo>
                  <a:pt x="11146" y="16149"/>
                </a:lnTo>
                <a:cubicBezTo>
                  <a:pt x="11146" y="16149"/>
                  <a:pt x="11159" y="16146"/>
                  <a:pt x="11155" y="16143"/>
                </a:cubicBezTo>
                <a:cubicBezTo>
                  <a:pt x="11159" y="16146"/>
                  <a:pt x="11155" y="16143"/>
                  <a:pt x="11155" y="16143"/>
                </a:cubicBezTo>
                <a:close/>
                <a:moveTo>
                  <a:pt x="11275" y="16162"/>
                </a:moveTo>
                <a:cubicBezTo>
                  <a:pt x="11263" y="16156"/>
                  <a:pt x="11250" y="16149"/>
                  <a:pt x="11241" y="16146"/>
                </a:cubicBezTo>
                <a:cubicBezTo>
                  <a:pt x="11241" y="16146"/>
                  <a:pt x="11241" y="16146"/>
                  <a:pt x="11241" y="16146"/>
                </a:cubicBezTo>
                <a:cubicBezTo>
                  <a:pt x="11254" y="16152"/>
                  <a:pt x="11263" y="16159"/>
                  <a:pt x="11275" y="16162"/>
                </a:cubicBezTo>
                <a:lnTo>
                  <a:pt x="11275" y="16162"/>
                </a:lnTo>
                <a:close/>
                <a:moveTo>
                  <a:pt x="11392" y="16168"/>
                </a:moveTo>
                <a:cubicBezTo>
                  <a:pt x="11400" y="16162"/>
                  <a:pt x="11413" y="16152"/>
                  <a:pt x="11422" y="16146"/>
                </a:cubicBezTo>
                <a:cubicBezTo>
                  <a:pt x="11422" y="16146"/>
                  <a:pt x="11422" y="16146"/>
                  <a:pt x="11422" y="16146"/>
                </a:cubicBezTo>
                <a:cubicBezTo>
                  <a:pt x="11413" y="16152"/>
                  <a:pt x="11400" y="16159"/>
                  <a:pt x="11392" y="16168"/>
                </a:cubicBezTo>
                <a:cubicBezTo>
                  <a:pt x="11392" y="16165"/>
                  <a:pt x="11392" y="16168"/>
                  <a:pt x="11392" y="16168"/>
                </a:cubicBezTo>
                <a:close/>
                <a:moveTo>
                  <a:pt x="12170" y="16159"/>
                </a:moveTo>
                <a:lnTo>
                  <a:pt x="12178" y="16159"/>
                </a:lnTo>
                <a:lnTo>
                  <a:pt x="12174" y="16152"/>
                </a:lnTo>
                <a:lnTo>
                  <a:pt x="12170" y="16159"/>
                </a:lnTo>
                <a:close/>
                <a:moveTo>
                  <a:pt x="12454" y="16146"/>
                </a:moveTo>
                <a:cubicBezTo>
                  <a:pt x="12454" y="16146"/>
                  <a:pt x="12454" y="16146"/>
                  <a:pt x="12454" y="16146"/>
                </a:cubicBezTo>
                <a:cubicBezTo>
                  <a:pt x="12454" y="16146"/>
                  <a:pt x="12454" y="16146"/>
                  <a:pt x="12454" y="16146"/>
                </a:cubicBezTo>
                <a:close/>
                <a:moveTo>
                  <a:pt x="12866" y="16168"/>
                </a:moveTo>
                <a:cubicBezTo>
                  <a:pt x="12875" y="16168"/>
                  <a:pt x="12888" y="16168"/>
                  <a:pt x="12897" y="16168"/>
                </a:cubicBezTo>
                <a:lnTo>
                  <a:pt x="12892" y="16172"/>
                </a:lnTo>
                <a:cubicBezTo>
                  <a:pt x="12884" y="16162"/>
                  <a:pt x="12875" y="16156"/>
                  <a:pt x="12866" y="16146"/>
                </a:cubicBezTo>
                <a:cubicBezTo>
                  <a:pt x="12866" y="16146"/>
                  <a:pt x="12866" y="16146"/>
                  <a:pt x="12866" y="16146"/>
                </a:cubicBezTo>
                <a:cubicBezTo>
                  <a:pt x="12871" y="16152"/>
                  <a:pt x="12871" y="16159"/>
                  <a:pt x="12866" y="16168"/>
                </a:cubicBezTo>
                <a:cubicBezTo>
                  <a:pt x="12866" y="16168"/>
                  <a:pt x="12866" y="16168"/>
                  <a:pt x="12866" y="16168"/>
                </a:cubicBezTo>
                <a:close/>
                <a:moveTo>
                  <a:pt x="13602" y="16172"/>
                </a:moveTo>
                <a:lnTo>
                  <a:pt x="13589" y="16168"/>
                </a:lnTo>
                <a:lnTo>
                  <a:pt x="13576" y="16168"/>
                </a:lnTo>
                <a:lnTo>
                  <a:pt x="13576" y="16168"/>
                </a:lnTo>
                <a:cubicBezTo>
                  <a:pt x="13585" y="16168"/>
                  <a:pt x="13593" y="16172"/>
                  <a:pt x="13602" y="16172"/>
                </a:cubicBezTo>
                <a:cubicBezTo>
                  <a:pt x="13602" y="16172"/>
                  <a:pt x="13602" y="16172"/>
                  <a:pt x="13602" y="16172"/>
                </a:cubicBezTo>
                <a:close/>
                <a:moveTo>
                  <a:pt x="8377" y="16191"/>
                </a:moveTo>
                <a:cubicBezTo>
                  <a:pt x="8377" y="16191"/>
                  <a:pt x="8377" y="16191"/>
                  <a:pt x="8377" y="16191"/>
                </a:cubicBezTo>
                <a:cubicBezTo>
                  <a:pt x="8377" y="16191"/>
                  <a:pt x="8377" y="16191"/>
                  <a:pt x="8377" y="16191"/>
                </a:cubicBezTo>
                <a:close/>
                <a:moveTo>
                  <a:pt x="8497" y="16191"/>
                </a:moveTo>
                <a:cubicBezTo>
                  <a:pt x="8497" y="16191"/>
                  <a:pt x="8502" y="16188"/>
                  <a:pt x="8502" y="16188"/>
                </a:cubicBezTo>
                <a:lnTo>
                  <a:pt x="8497" y="16191"/>
                </a:lnTo>
                <a:cubicBezTo>
                  <a:pt x="8497" y="16191"/>
                  <a:pt x="8497" y="16191"/>
                  <a:pt x="8497" y="16191"/>
                </a:cubicBezTo>
                <a:close/>
                <a:moveTo>
                  <a:pt x="9173" y="16168"/>
                </a:moveTo>
                <a:lnTo>
                  <a:pt x="9173" y="16168"/>
                </a:lnTo>
                <a:cubicBezTo>
                  <a:pt x="9177" y="16172"/>
                  <a:pt x="9177" y="16168"/>
                  <a:pt x="9173" y="16168"/>
                </a:cubicBezTo>
                <a:cubicBezTo>
                  <a:pt x="9177" y="16168"/>
                  <a:pt x="9173" y="16168"/>
                  <a:pt x="9173" y="16168"/>
                </a:cubicBezTo>
                <a:close/>
                <a:moveTo>
                  <a:pt x="9263" y="16165"/>
                </a:moveTo>
                <a:cubicBezTo>
                  <a:pt x="9263" y="16168"/>
                  <a:pt x="9259" y="16172"/>
                  <a:pt x="9259" y="16175"/>
                </a:cubicBezTo>
                <a:cubicBezTo>
                  <a:pt x="9263" y="16172"/>
                  <a:pt x="9263" y="16168"/>
                  <a:pt x="9263" y="16165"/>
                </a:cubicBezTo>
                <a:cubicBezTo>
                  <a:pt x="9267" y="16168"/>
                  <a:pt x="9263" y="16165"/>
                  <a:pt x="9263" y="16165"/>
                </a:cubicBezTo>
                <a:close/>
                <a:moveTo>
                  <a:pt x="9796" y="16168"/>
                </a:moveTo>
                <a:cubicBezTo>
                  <a:pt x="9796" y="16168"/>
                  <a:pt x="9800" y="16168"/>
                  <a:pt x="9796" y="16168"/>
                </a:cubicBezTo>
                <a:cubicBezTo>
                  <a:pt x="9800" y="16168"/>
                  <a:pt x="9796" y="16168"/>
                  <a:pt x="9796" y="16168"/>
                </a:cubicBezTo>
                <a:close/>
                <a:moveTo>
                  <a:pt x="9878" y="16172"/>
                </a:moveTo>
                <a:cubicBezTo>
                  <a:pt x="9891" y="16172"/>
                  <a:pt x="9904" y="16172"/>
                  <a:pt x="9917" y="16168"/>
                </a:cubicBezTo>
                <a:cubicBezTo>
                  <a:pt x="9917" y="16168"/>
                  <a:pt x="9917" y="16165"/>
                  <a:pt x="9917" y="16165"/>
                </a:cubicBezTo>
                <a:cubicBezTo>
                  <a:pt x="9904" y="16168"/>
                  <a:pt x="9895" y="16168"/>
                  <a:pt x="9878" y="16172"/>
                </a:cubicBezTo>
                <a:cubicBezTo>
                  <a:pt x="9882" y="16168"/>
                  <a:pt x="9878" y="16172"/>
                  <a:pt x="9878" y="16172"/>
                </a:cubicBezTo>
                <a:close/>
                <a:moveTo>
                  <a:pt x="10828" y="16168"/>
                </a:moveTo>
                <a:cubicBezTo>
                  <a:pt x="10828" y="16168"/>
                  <a:pt x="10828" y="16168"/>
                  <a:pt x="10828" y="16168"/>
                </a:cubicBezTo>
                <a:cubicBezTo>
                  <a:pt x="10828" y="16168"/>
                  <a:pt x="10828" y="16168"/>
                  <a:pt x="10828" y="16168"/>
                </a:cubicBezTo>
                <a:close/>
                <a:moveTo>
                  <a:pt x="10918" y="16165"/>
                </a:moveTo>
                <a:cubicBezTo>
                  <a:pt x="10918" y="16165"/>
                  <a:pt x="10918" y="16165"/>
                  <a:pt x="10918" y="16165"/>
                </a:cubicBezTo>
                <a:cubicBezTo>
                  <a:pt x="10918" y="16165"/>
                  <a:pt x="10918" y="16165"/>
                  <a:pt x="10918" y="16165"/>
                </a:cubicBezTo>
                <a:close/>
                <a:moveTo>
                  <a:pt x="11275" y="16162"/>
                </a:moveTo>
                <a:cubicBezTo>
                  <a:pt x="11275" y="16172"/>
                  <a:pt x="11275" y="16184"/>
                  <a:pt x="11275" y="16194"/>
                </a:cubicBezTo>
                <a:cubicBezTo>
                  <a:pt x="11275" y="16194"/>
                  <a:pt x="11275" y="16191"/>
                  <a:pt x="11275" y="16191"/>
                </a:cubicBezTo>
                <a:cubicBezTo>
                  <a:pt x="11275" y="16184"/>
                  <a:pt x="11275" y="16175"/>
                  <a:pt x="11275" y="16162"/>
                </a:cubicBezTo>
                <a:cubicBezTo>
                  <a:pt x="11275" y="16165"/>
                  <a:pt x="11275" y="16162"/>
                  <a:pt x="11275" y="16162"/>
                </a:cubicBezTo>
                <a:close/>
                <a:moveTo>
                  <a:pt x="11361" y="16188"/>
                </a:moveTo>
                <a:cubicBezTo>
                  <a:pt x="11370" y="16188"/>
                  <a:pt x="11383" y="16188"/>
                  <a:pt x="11392" y="16188"/>
                </a:cubicBezTo>
                <a:cubicBezTo>
                  <a:pt x="11392" y="16188"/>
                  <a:pt x="11387" y="16191"/>
                  <a:pt x="11387" y="16191"/>
                </a:cubicBezTo>
                <a:cubicBezTo>
                  <a:pt x="11387" y="16181"/>
                  <a:pt x="11387" y="16175"/>
                  <a:pt x="11387" y="16165"/>
                </a:cubicBezTo>
                <a:cubicBezTo>
                  <a:pt x="11387" y="16165"/>
                  <a:pt x="11392" y="16168"/>
                  <a:pt x="11392" y="16168"/>
                </a:cubicBezTo>
                <a:cubicBezTo>
                  <a:pt x="11383" y="16168"/>
                  <a:pt x="11370" y="16168"/>
                  <a:pt x="11361" y="16168"/>
                </a:cubicBezTo>
                <a:cubicBezTo>
                  <a:pt x="11361" y="16168"/>
                  <a:pt x="11366" y="16165"/>
                  <a:pt x="11366" y="16165"/>
                </a:cubicBezTo>
                <a:cubicBezTo>
                  <a:pt x="11361" y="16175"/>
                  <a:pt x="11361" y="16181"/>
                  <a:pt x="11361" y="16188"/>
                </a:cubicBezTo>
                <a:lnTo>
                  <a:pt x="11361" y="16188"/>
                </a:lnTo>
                <a:close/>
                <a:moveTo>
                  <a:pt x="12247" y="16168"/>
                </a:moveTo>
                <a:cubicBezTo>
                  <a:pt x="12247" y="16168"/>
                  <a:pt x="12243" y="16172"/>
                  <a:pt x="12247" y="16168"/>
                </a:cubicBezTo>
                <a:lnTo>
                  <a:pt x="12247" y="16168"/>
                </a:lnTo>
                <a:cubicBezTo>
                  <a:pt x="12247" y="16165"/>
                  <a:pt x="12247" y="16168"/>
                  <a:pt x="12247" y="16168"/>
                </a:cubicBezTo>
                <a:close/>
                <a:moveTo>
                  <a:pt x="12574" y="16165"/>
                </a:moveTo>
                <a:lnTo>
                  <a:pt x="12570" y="16168"/>
                </a:lnTo>
                <a:cubicBezTo>
                  <a:pt x="12570" y="16168"/>
                  <a:pt x="12574" y="16168"/>
                  <a:pt x="12574" y="16165"/>
                </a:cubicBezTo>
                <a:cubicBezTo>
                  <a:pt x="12574" y="16168"/>
                  <a:pt x="12574" y="16165"/>
                  <a:pt x="12574" y="16165"/>
                </a:cubicBezTo>
                <a:close/>
                <a:moveTo>
                  <a:pt x="12897" y="16168"/>
                </a:moveTo>
                <a:cubicBezTo>
                  <a:pt x="12901" y="16168"/>
                  <a:pt x="12901" y="16172"/>
                  <a:pt x="12905" y="16172"/>
                </a:cubicBezTo>
                <a:cubicBezTo>
                  <a:pt x="12901" y="16168"/>
                  <a:pt x="12901" y="16168"/>
                  <a:pt x="12897" y="16168"/>
                </a:cubicBezTo>
                <a:cubicBezTo>
                  <a:pt x="12897" y="16165"/>
                  <a:pt x="12897" y="16168"/>
                  <a:pt x="12897" y="16168"/>
                </a:cubicBezTo>
                <a:close/>
                <a:moveTo>
                  <a:pt x="13576" y="16168"/>
                </a:moveTo>
                <a:lnTo>
                  <a:pt x="13576" y="16168"/>
                </a:lnTo>
                <a:cubicBezTo>
                  <a:pt x="13576" y="16168"/>
                  <a:pt x="13580" y="16168"/>
                  <a:pt x="13576" y="16168"/>
                </a:cubicBezTo>
                <a:cubicBezTo>
                  <a:pt x="13580" y="16168"/>
                  <a:pt x="13576" y="16168"/>
                  <a:pt x="13576" y="16168"/>
                </a:cubicBezTo>
                <a:close/>
                <a:moveTo>
                  <a:pt x="13641" y="16184"/>
                </a:moveTo>
                <a:cubicBezTo>
                  <a:pt x="13636" y="16178"/>
                  <a:pt x="13632" y="16172"/>
                  <a:pt x="13636" y="16165"/>
                </a:cubicBezTo>
                <a:cubicBezTo>
                  <a:pt x="13636" y="16165"/>
                  <a:pt x="13641" y="16168"/>
                  <a:pt x="13641" y="16168"/>
                </a:cubicBezTo>
                <a:cubicBezTo>
                  <a:pt x="13628" y="16168"/>
                  <a:pt x="13615" y="16172"/>
                  <a:pt x="13602" y="16172"/>
                </a:cubicBezTo>
                <a:cubicBezTo>
                  <a:pt x="13602" y="16172"/>
                  <a:pt x="13602" y="16172"/>
                  <a:pt x="13606" y="16172"/>
                </a:cubicBezTo>
                <a:cubicBezTo>
                  <a:pt x="13615" y="16175"/>
                  <a:pt x="13628" y="16178"/>
                  <a:pt x="13641" y="16184"/>
                </a:cubicBezTo>
                <a:cubicBezTo>
                  <a:pt x="13641" y="16184"/>
                  <a:pt x="13641" y="16184"/>
                  <a:pt x="13641" y="16184"/>
                </a:cubicBezTo>
                <a:close/>
                <a:moveTo>
                  <a:pt x="13722" y="16165"/>
                </a:moveTo>
                <a:cubicBezTo>
                  <a:pt x="13714" y="16165"/>
                  <a:pt x="13705" y="16165"/>
                  <a:pt x="13692" y="16165"/>
                </a:cubicBezTo>
                <a:cubicBezTo>
                  <a:pt x="13692" y="16165"/>
                  <a:pt x="13692" y="16168"/>
                  <a:pt x="13692" y="16168"/>
                </a:cubicBezTo>
                <a:cubicBezTo>
                  <a:pt x="13705" y="16168"/>
                  <a:pt x="13714" y="16168"/>
                  <a:pt x="13722" y="16165"/>
                </a:cubicBezTo>
                <a:lnTo>
                  <a:pt x="13722" y="16165"/>
                </a:lnTo>
                <a:close/>
                <a:moveTo>
                  <a:pt x="8734" y="16210"/>
                </a:moveTo>
                <a:cubicBezTo>
                  <a:pt x="8743" y="16210"/>
                  <a:pt x="8755" y="16210"/>
                  <a:pt x="8764" y="16210"/>
                </a:cubicBezTo>
                <a:cubicBezTo>
                  <a:pt x="8764" y="16210"/>
                  <a:pt x="8764" y="16207"/>
                  <a:pt x="8768" y="16207"/>
                </a:cubicBezTo>
                <a:cubicBezTo>
                  <a:pt x="8755" y="16210"/>
                  <a:pt x="8743" y="16210"/>
                  <a:pt x="8734" y="16210"/>
                </a:cubicBezTo>
                <a:lnTo>
                  <a:pt x="8734" y="16210"/>
                </a:lnTo>
                <a:close/>
                <a:moveTo>
                  <a:pt x="8846" y="16184"/>
                </a:moveTo>
                <a:cubicBezTo>
                  <a:pt x="8846" y="16194"/>
                  <a:pt x="8846" y="16207"/>
                  <a:pt x="8846" y="16217"/>
                </a:cubicBezTo>
                <a:cubicBezTo>
                  <a:pt x="8846" y="16217"/>
                  <a:pt x="8846" y="16217"/>
                  <a:pt x="8846" y="16217"/>
                </a:cubicBezTo>
                <a:cubicBezTo>
                  <a:pt x="8846" y="16204"/>
                  <a:pt x="8846" y="16197"/>
                  <a:pt x="8846" y="16184"/>
                </a:cubicBezTo>
                <a:cubicBezTo>
                  <a:pt x="8846" y="16188"/>
                  <a:pt x="8846" y="16184"/>
                  <a:pt x="8846" y="16184"/>
                </a:cubicBezTo>
                <a:close/>
                <a:moveTo>
                  <a:pt x="8940" y="16210"/>
                </a:moveTo>
                <a:cubicBezTo>
                  <a:pt x="8949" y="16210"/>
                  <a:pt x="8958" y="16210"/>
                  <a:pt x="8966" y="16213"/>
                </a:cubicBezTo>
                <a:cubicBezTo>
                  <a:pt x="8966" y="16213"/>
                  <a:pt x="8962" y="16213"/>
                  <a:pt x="8962" y="16213"/>
                </a:cubicBezTo>
                <a:cubicBezTo>
                  <a:pt x="8962" y="16213"/>
                  <a:pt x="8953" y="16207"/>
                  <a:pt x="8953" y="16207"/>
                </a:cubicBezTo>
                <a:lnTo>
                  <a:pt x="8940" y="16210"/>
                </a:lnTo>
                <a:lnTo>
                  <a:pt x="8940" y="16210"/>
                </a:lnTo>
                <a:close/>
                <a:moveTo>
                  <a:pt x="9005" y="16217"/>
                </a:moveTo>
                <a:lnTo>
                  <a:pt x="9005" y="16213"/>
                </a:lnTo>
                <a:lnTo>
                  <a:pt x="9005" y="16217"/>
                </a:lnTo>
                <a:lnTo>
                  <a:pt x="9005" y="16217"/>
                </a:lnTo>
                <a:close/>
                <a:moveTo>
                  <a:pt x="9087" y="16210"/>
                </a:moveTo>
                <a:cubicBezTo>
                  <a:pt x="9095" y="16210"/>
                  <a:pt x="9108" y="16210"/>
                  <a:pt x="9117" y="16210"/>
                </a:cubicBezTo>
                <a:lnTo>
                  <a:pt x="9121" y="16210"/>
                </a:lnTo>
                <a:cubicBezTo>
                  <a:pt x="9108" y="16210"/>
                  <a:pt x="9100" y="16210"/>
                  <a:pt x="9087" y="16210"/>
                </a:cubicBezTo>
                <a:cubicBezTo>
                  <a:pt x="9087" y="16210"/>
                  <a:pt x="9087" y="16210"/>
                  <a:pt x="9087" y="16210"/>
                </a:cubicBezTo>
                <a:close/>
                <a:moveTo>
                  <a:pt x="9465" y="16213"/>
                </a:moveTo>
                <a:cubicBezTo>
                  <a:pt x="9465" y="16213"/>
                  <a:pt x="9469" y="16213"/>
                  <a:pt x="9465" y="16213"/>
                </a:cubicBezTo>
                <a:cubicBezTo>
                  <a:pt x="9469" y="16213"/>
                  <a:pt x="9465" y="16213"/>
                  <a:pt x="9465" y="16213"/>
                </a:cubicBezTo>
                <a:close/>
                <a:moveTo>
                  <a:pt x="9508" y="16217"/>
                </a:moveTo>
                <a:lnTo>
                  <a:pt x="9508" y="16213"/>
                </a:lnTo>
                <a:lnTo>
                  <a:pt x="9508" y="16217"/>
                </a:lnTo>
                <a:lnTo>
                  <a:pt x="9508" y="16217"/>
                </a:lnTo>
                <a:close/>
                <a:moveTo>
                  <a:pt x="10123" y="16210"/>
                </a:moveTo>
                <a:cubicBezTo>
                  <a:pt x="10132" y="16210"/>
                  <a:pt x="10144" y="16210"/>
                  <a:pt x="10153" y="16210"/>
                </a:cubicBezTo>
                <a:cubicBezTo>
                  <a:pt x="10153" y="16210"/>
                  <a:pt x="10153" y="16210"/>
                  <a:pt x="10153" y="16210"/>
                </a:cubicBezTo>
                <a:cubicBezTo>
                  <a:pt x="10144" y="16210"/>
                  <a:pt x="10132" y="16210"/>
                  <a:pt x="10123" y="16210"/>
                </a:cubicBezTo>
                <a:lnTo>
                  <a:pt x="10123" y="16210"/>
                </a:lnTo>
                <a:close/>
                <a:moveTo>
                  <a:pt x="10798" y="16210"/>
                </a:moveTo>
                <a:lnTo>
                  <a:pt x="10798" y="16210"/>
                </a:lnTo>
                <a:lnTo>
                  <a:pt x="10798" y="16210"/>
                </a:lnTo>
                <a:close/>
                <a:moveTo>
                  <a:pt x="11155" y="16210"/>
                </a:moveTo>
                <a:lnTo>
                  <a:pt x="11155" y="16210"/>
                </a:lnTo>
                <a:lnTo>
                  <a:pt x="11155" y="16210"/>
                </a:lnTo>
                <a:close/>
                <a:moveTo>
                  <a:pt x="11361" y="16210"/>
                </a:moveTo>
                <a:cubicBezTo>
                  <a:pt x="11361" y="16204"/>
                  <a:pt x="11361" y="16194"/>
                  <a:pt x="11361" y="16188"/>
                </a:cubicBezTo>
                <a:cubicBezTo>
                  <a:pt x="11361" y="16188"/>
                  <a:pt x="11361" y="16188"/>
                  <a:pt x="11361" y="16188"/>
                </a:cubicBezTo>
                <a:cubicBezTo>
                  <a:pt x="11361" y="16197"/>
                  <a:pt x="11361" y="16204"/>
                  <a:pt x="11361" y="16210"/>
                </a:cubicBezTo>
                <a:lnTo>
                  <a:pt x="11361" y="16210"/>
                </a:lnTo>
                <a:close/>
                <a:moveTo>
                  <a:pt x="11533" y="16217"/>
                </a:moveTo>
                <a:cubicBezTo>
                  <a:pt x="11525" y="16207"/>
                  <a:pt x="11516" y="16200"/>
                  <a:pt x="11512" y="16191"/>
                </a:cubicBezTo>
                <a:cubicBezTo>
                  <a:pt x="11512" y="16191"/>
                  <a:pt x="11512" y="16191"/>
                  <a:pt x="11512" y="16191"/>
                </a:cubicBezTo>
                <a:cubicBezTo>
                  <a:pt x="11512" y="16197"/>
                  <a:pt x="11512" y="16207"/>
                  <a:pt x="11512" y="16213"/>
                </a:cubicBezTo>
                <a:cubicBezTo>
                  <a:pt x="11512" y="16213"/>
                  <a:pt x="11512" y="16210"/>
                  <a:pt x="11512" y="16210"/>
                </a:cubicBezTo>
                <a:cubicBezTo>
                  <a:pt x="11521" y="16210"/>
                  <a:pt x="11525" y="16210"/>
                  <a:pt x="11533" y="16217"/>
                </a:cubicBezTo>
                <a:lnTo>
                  <a:pt x="11533" y="16217"/>
                </a:lnTo>
                <a:close/>
                <a:moveTo>
                  <a:pt x="11572" y="16213"/>
                </a:moveTo>
                <a:cubicBezTo>
                  <a:pt x="11572" y="16213"/>
                  <a:pt x="11572" y="16213"/>
                  <a:pt x="11572" y="16213"/>
                </a:cubicBezTo>
                <a:cubicBezTo>
                  <a:pt x="11572" y="16213"/>
                  <a:pt x="11572" y="16213"/>
                  <a:pt x="11572" y="16213"/>
                </a:cubicBezTo>
                <a:close/>
                <a:moveTo>
                  <a:pt x="11744" y="16210"/>
                </a:moveTo>
                <a:cubicBezTo>
                  <a:pt x="11740" y="16210"/>
                  <a:pt x="11736" y="16207"/>
                  <a:pt x="11736" y="16207"/>
                </a:cubicBezTo>
                <a:cubicBezTo>
                  <a:pt x="11740" y="16210"/>
                  <a:pt x="11740" y="16210"/>
                  <a:pt x="11744" y="16210"/>
                </a:cubicBezTo>
                <a:lnTo>
                  <a:pt x="11744" y="16210"/>
                </a:lnTo>
                <a:close/>
                <a:moveTo>
                  <a:pt x="12161" y="16210"/>
                </a:moveTo>
                <a:cubicBezTo>
                  <a:pt x="12170" y="16210"/>
                  <a:pt x="12178" y="16210"/>
                  <a:pt x="12187" y="16210"/>
                </a:cubicBezTo>
                <a:cubicBezTo>
                  <a:pt x="12187" y="16210"/>
                  <a:pt x="12187" y="16210"/>
                  <a:pt x="12187" y="16210"/>
                </a:cubicBezTo>
                <a:lnTo>
                  <a:pt x="12174" y="16210"/>
                </a:lnTo>
                <a:lnTo>
                  <a:pt x="12161" y="16210"/>
                </a:lnTo>
                <a:lnTo>
                  <a:pt x="12161" y="16210"/>
                </a:lnTo>
                <a:close/>
                <a:moveTo>
                  <a:pt x="12656" y="16217"/>
                </a:moveTo>
                <a:lnTo>
                  <a:pt x="12651" y="16210"/>
                </a:lnTo>
                <a:lnTo>
                  <a:pt x="12656" y="16217"/>
                </a:lnTo>
                <a:lnTo>
                  <a:pt x="12656" y="16217"/>
                </a:lnTo>
                <a:close/>
                <a:moveTo>
                  <a:pt x="13400" y="16210"/>
                </a:moveTo>
                <a:cubicBezTo>
                  <a:pt x="13408" y="16210"/>
                  <a:pt x="13421" y="16210"/>
                  <a:pt x="13430" y="16210"/>
                </a:cubicBezTo>
                <a:lnTo>
                  <a:pt x="13430" y="16210"/>
                </a:lnTo>
                <a:cubicBezTo>
                  <a:pt x="13421" y="16204"/>
                  <a:pt x="13413" y="16194"/>
                  <a:pt x="13400" y="16188"/>
                </a:cubicBezTo>
                <a:cubicBezTo>
                  <a:pt x="13400" y="16188"/>
                  <a:pt x="13404" y="16188"/>
                  <a:pt x="13404" y="16188"/>
                </a:cubicBezTo>
                <a:cubicBezTo>
                  <a:pt x="13400" y="16194"/>
                  <a:pt x="13400" y="16204"/>
                  <a:pt x="13400" y="16210"/>
                </a:cubicBezTo>
                <a:lnTo>
                  <a:pt x="13400" y="16210"/>
                </a:lnTo>
                <a:close/>
                <a:moveTo>
                  <a:pt x="13636" y="16210"/>
                </a:moveTo>
                <a:cubicBezTo>
                  <a:pt x="13636" y="16200"/>
                  <a:pt x="13641" y="16191"/>
                  <a:pt x="13641" y="16184"/>
                </a:cubicBezTo>
                <a:cubicBezTo>
                  <a:pt x="13641" y="16184"/>
                  <a:pt x="13641" y="16184"/>
                  <a:pt x="13641" y="16184"/>
                </a:cubicBezTo>
                <a:cubicBezTo>
                  <a:pt x="13641" y="16194"/>
                  <a:pt x="13636" y="16204"/>
                  <a:pt x="13636" y="16210"/>
                </a:cubicBezTo>
                <a:lnTo>
                  <a:pt x="13636" y="16210"/>
                </a:lnTo>
                <a:close/>
                <a:moveTo>
                  <a:pt x="6519" y="16213"/>
                </a:moveTo>
                <a:cubicBezTo>
                  <a:pt x="6519" y="16213"/>
                  <a:pt x="6524" y="16217"/>
                  <a:pt x="6524" y="16217"/>
                </a:cubicBezTo>
                <a:lnTo>
                  <a:pt x="6519" y="16213"/>
                </a:lnTo>
                <a:cubicBezTo>
                  <a:pt x="6515" y="16210"/>
                  <a:pt x="6519" y="16213"/>
                  <a:pt x="6519" y="16213"/>
                </a:cubicBezTo>
                <a:close/>
                <a:moveTo>
                  <a:pt x="8734" y="16210"/>
                </a:moveTo>
                <a:lnTo>
                  <a:pt x="8734" y="16210"/>
                </a:lnTo>
                <a:cubicBezTo>
                  <a:pt x="8730" y="16213"/>
                  <a:pt x="8734" y="16210"/>
                  <a:pt x="8734" y="16210"/>
                </a:cubicBezTo>
                <a:cubicBezTo>
                  <a:pt x="8734" y="16210"/>
                  <a:pt x="8734" y="16210"/>
                  <a:pt x="8734" y="16210"/>
                </a:cubicBezTo>
                <a:close/>
                <a:moveTo>
                  <a:pt x="8940" y="16213"/>
                </a:moveTo>
                <a:cubicBezTo>
                  <a:pt x="8940" y="16213"/>
                  <a:pt x="8940" y="16210"/>
                  <a:pt x="8940" y="16213"/>
                </a:cubicBezTo>
                <a:cubicBezTo>
                  <a:pt x="8940" y="16210"/>
                  <a:pt x="8940" y="16213"/>
                  <a:pt x="8940" y="16213"/>
                </a:cubicBezTo>
                <a:close/>
                <a:moveTo>
                  <a:pt x="9005" y="16213"/>
                </a:moveTo>
                <a:cubicBezTo>
                  <a:pt x="8992" y="16213"/>
                  <a:pt x="8979" y="16213"/>
                  <a:pt x="8966" y="16213"/>
                </a:cubicBezTo>
                <a:cubicBezTo>
                  <a:pt x="8966" y="16213"/>
                  <a:pt x="8962" y="16213"/>
                  <a:pt x="8962" y="16213"/>
                </a:cubicBezTo>
                <a:cubicBezTo>
                  <a:pt x="8979" y="16217"/>
                  <a:pt x="8992" y="16217"/>
                  <a:pt x="9005" y="16213"/>
                </a:cubicBezTo>
                <a:cubicBezTo>
                  <a:pt x="9005" y="16217"/>
                  <a:pt x="9005" y="16213"/>
                  <a:pt x="9005" y="16213"/>
                </a:cubicBezTo>
                <a:close/>
                <a:moveTo>
                  <a:pt x="9087" y="16210"/>
                </a:moveTo>
                <a:cubicBezTo>
                  <a:pt x="9087" y="16210"/>
                  <a:pt x="9082" y="16213"/>
                  <a:pt x="9087" y="16210"/>
                </a:cubicBezTo>
                <a:lnTo>
                  <a:pt x="9087" y="16210"/>
                </a:lnTo>
                <a:cubicBezTo>
                  <a:pt x="9087" y="16210"/>
                  <a:pt x="9087" y="16210"/>
                  <a:pt x="9087" y="16210"/>
                </a:cubicBezTo>
                <a:close/>
                <a:moveTo>
                  <a:pt x="9117" y="16210"/>
                </a:moveTo>
                <a:lnTo>
                  <a:pt x="9125" y="16217"/>
                </a:lnTo>
                <a:cubicBezTo>
                  <a:pt x="9121" y="16217"/>
                  <a:pt x="9117" y="16210"/>
                  <a:pt x="9117" y="16210"/>
                </a:cubicBezTo>
                <a:cubicBezTo>
                  <a:pt x="9117" y="16210"/>
                  <a:pt x="9117" y="16210"/>
                  <a:pt x="9117" y="16210"/>
                </a:cubicBezTo>
                <a:close/>
                <a:moveTo>
                  <a:pt x="9504" y="16213"/>
                </a:moveTo>
                <a:cubicBezTo>
                  <a:pt x="9491" y="16213"/>
                  <a:pt x="9478" y="16213"/>
                  <a:pt x="9465" y="16213"/>
                </a:cubicBezTo>
                <a:cubicBezTo>
                  <a:pt x="9465" y="16213"/>
                  <a:pt x="9465" y="16213"/>
                  <a:pt x="9461" y="16213"/>
                </a:cubicBezTo>
                <a:cubicBezTo>
                  <a:pt x="9478" y="16213"/>
                  <a:pt x="9495" y="16213"/>
                  <a:pt x="9504" y="16213"/>
                </a:cubicBezTo>
                <a:cubicBezTo>
                  <a:pt x="9508" y="16217"/>
                  <a:pt x="9504" y="16213"/>
                  <a:pt x="9504" y="16213"/>
                </a:cubicBezTo>
                <a:close/>
                <a:moveTo>
                  <a:pt x="9616" y="16210"/>
                </a:moveTo>
                <a:cubicBezTo>
                  <a:pt x="9616" y="16210"/>
                  <a:pt x="9616" y="16213"/>
                  <a:pt x="9616" y="16210"/>
                </a:cubicBezTo>
                <a:lnTo>
                  <a:pt x="9616" y="16210"/>
                </a:lnTo>
                <a:cubicBezTo>
                  <a:pt x="9620" y="16210"/>
                  <a:pt x="9616" y="16210"/>
                  <a:pt x="9616" y="16210"/>
                </a:cubicBezTo>
                <a:close/>
                <a:moveTo>
                  <a:pt x="10123" y="16210"/>
                </a:moveTo>
                <a:cubicBezTo>
                  <a:pt x="10114" y="16217"/>
                  <a:pt x="10101" y="16226"/>
                  <a:pt x="10093" y="16233"/>
                </a:cubicBezTo>
                <a:lnTo>
                  <a:pt x="10093" y="16233"/>
                </a:lnTo>
                <a:cubicBezTo>
                  <a:pt x="10106" y="16226"/>
                  <a:pt x="10114" y="16220"/>
                  <a:pt x="10123" y="16210"/>
                </a:cubicBezTo>
                <a:cubicBezTo>
                  <a:pt x="10123" y="16210"/>
                  <a:pt x="10123" y="16210"/>
                  <a:pt x="10123" y="16210"/>
                </a:cubicBezTo>
                <a:close/>
                <a:moveTo>
                  <a:pt x="10209" y="16210"/>
                </a:moveTo>
                <a:cubicBezTo>
                  <a:pt x="10209" y="16217"/>
                  <a:pt x="10209" y="16226"/>
                  <a:pt x="10209" y="16233"/>
                </a:cubicBezTo>
                <a:cubicBezTo>
                  <a:pt x="10209" y="16233"/>
                  <a:pt x="10213" y="16233"/>
                  <a:pt x="10213" y="16233"/>
                </a:cubicBezTo>
                <a:cubicBezTo>
                  <a:pt x="10209" y="16226"/>
                  <a:pt x="10209" y="16220"/>
                  <a:pt x="10209" y="16210"/>
                </a:cubicBezTo>
                <a:lnTo>
                  <a:pt x="10209" y="16210"/>
                </a:lnTo>
                <a:close/>
                <a:moveTo>
                  <a:pt x="10428" y="16223"/>
                </a:moveTo>
                <a:lnTo>
                  <a:pt x="10437" y="16223"/>
                </a:lnTo>
                <a:lnTo>
                  <a:pt x="10433" y="16217"/>
                </a:lnTo>
                <a:lnTo>
                  <a:pt x="10428" y="16223"/>
                </a:lnTo>
                <a:close/>
                <a:moveTo>
                  <a:pt x="2413" y="4884"/>
                </a:moveTo>
                <a:cubicBezTo>
                  <a:pt x="2413" y="4884"/>
                  <a:pt x="2413" y="4881"/>
                  <a:pt x="2413" y="4884"/>
                </a:cubicBezTo>
                <a:cubicBezTo>
                  <a:pt x="2413" y="4881"/>
                  <a:pt x="2413" y="4884"/>
                  <a:pt x="2413" y="4884"/>
                </a:cubicBezTo>
                <a:close/>
                <a:moveTo>
                  <a:pt x="10712" y="16210"/>
                </a:moveTo>
                <a:cubicBezTo>
                  <a:pt x="10712" y="16210"/>
                  <a:pt x="10716" y="16213"/>
                  <a:pt x="10716" y="16213"/>
                </a:cubicBezTo>
                <a:lnTo>
                  <a:pt x="10712" y="16210"/>
                </a:lnTo>
                <a:cubicBezTo>
                  <a:pt x="10712" y="16210"/>
                  <a:pt x="10712" y="16210"/>
                  <a:pt x="10712" y="16210"/>
                </a:cubicBezTo>
                <a:close/>
                <a:moveTo>
                  <a:pt x="10798" y="16210"/>
                </a:moveTo>
                <a:cubicBezTo>
                  <a:pt x="10798" y="16210"/>
                  <a:pt x="10798" y="16210"/>
                  <a:pt x="10798" y="16210"/>
                </a:cubicBezTo>
                <a:cubicBezTo>
                  <a:pt x="10798" y="16210"/>
                  <a:pt x="10798" y="16210"/>
                  <a:pt x="10798" y="16210"/>
                </a:cubicBezTo>
                <a:close/>
                <a:moveTo>
                  <a:pt x="10888" y="16233"/>
                </a:moveTo>
                <a:lnTo>
                  <a:pt x="10888" y="16233"/>
                </a:lnTo>
                <a:lnTo>
                  <a:pt x="10888" y="16233"/>
                </a:lnTo>
                <a:close/>
                <a:moveTo>
                  <a:pt x="11155" y="16210"/>
                </a:moveTo>
                <a:lnTo>
                  <a:pt x="11159" y="16213"/>
                </a:lnTo>
                <a:cubicBezTo>
                  <a:pt x="11159" y="16213"/>
                  <a:pt x="11155" y="16210"/>
                  <a:pt x="11155" y="16210"/>
                </a:cubicBezTo>
                <a:cubicBezTo>
                  <a:pt x="11155" y="16210"/>
                  <a:pt x="11155" y="16210"/>
                  <a:pt x="11155" y="16210"/>
                </a:cubicBezTo>
                <a:close/>
                <a:moveTo>
                  <a:pt x="11392" y="16210"/>
                </a:moveTo>
                <a:cubicBezTo>
                  <a:pt x="11383" y="16210"/>
                  <a:pt x="11370" y="16210"/>
                  <a:pt x="11361" y="16210"/>
                </a:cubicBezTo>
                <a:cubicBezTo>
                  <a:pt x="11361" y="16210"/>
                  <a:pt x="11361" y="16210"/>
                  <a:pt x="11361" y="16210"/>
                </a:cubicBezTo>
                <a:cubicBezTo>
                  <a:pt x="11370" y="16213"/>
                  <a:pt x="11383" y="16213"/>
                  <a:pt x="11392" y="16210"/>
                </a:cubicBezTo>
                <a:lnTo>
                  <a:pt x="11392" y="16210"/>
                </a:lnTo>
                <a:close/>
                <a:moveTo>
                  <a:pt x="11508" y="16210"/>
                </a:moveTo>
                <a:cubicBezTo>
                  <a:pt x="11499" y="16217"/>
                  <a:pt x="11486" y="16226"/>
                  <a:pt x="11478" y="16233"/>
                </a:cubicBezTo>
                <a:lnTo>
                  <a:pt x="11478" y="16236"/>
                </a:lnTo>
                <a:cubicBezTo>
                  <a:pt x="11490" y="16226"/>
                  <a:pt x="11499" y="16220"/>
                  <a:pt x="11508" y="16210"/>
                </a:cubicBezTo>
                <a:lnTo>
                  <a:pt x="11508" y="16210"/>
                </a:lnTo>
                <a:close/>
                <a:moveTo>
                  <a:pt x="11533" y="16217"/>
                </a:moveTo>
                <a:cubicBezTo>
                  <a:pt x="11546" y="16217"/>
                  <a:pt x="11564" y="16217"/>
                  <a:pt x="11576" y="16217"/>
                </a:cubicBezTo>
                <a:cubicBezTo>
                  <a:pt x="11576" y="16217"/>
                  <a:pt x="11576" y="16217"/>
                  <a:pt x="11576" y="16217"/>
                </a:cubicBezTo>
                <a:cubicBezTo>
                  <a:pt x="11559" y="16213"/>
                  <a:pt x="11546" y="16217"/>
                  <a:pt x="11533" y="16217"/>
                </a:cubicBezTo>
                <a:cubicBezTo>
                  <a:pt x="11533" y="16217"/>
                  <a:pt x="11533" y="16217"/>
                  <a:pt x="11533" y="16217"/>
                </a:cubicBezTo>
                <a:close/>
                <a:moveTo>
                  <a:pt x="11744" y="16210"/>
                </a:moveTo>
                <a:lnTo>
                  <a:pt x="11748" y="16213"/>
                </a:lnTo>
                <a:cubicBezTo>
                  <a:pt x="11748" y="16213"/>
                  <a:pt x="11744" y="16210"/>
                  <a:pt x="11744" y="16210"/>
                </a:cubicBezTo>
                <a:cubicBezTo>
                  <a:pt x="11744" y="16210"/>
                  <a:pt x="11744" y="16210"/>
                  <a:pt x="11744" y="16210"/>
                </a:cubicBezTo>
                <a:close/>
                <a:moveTo>
                  <a:pt x="12161" y="16210"/>
                </a:moveTo>
                <a:cubicBezTo>
                  <a:pt x="12161" y="16210"/>
                  <a:pt x="12161" y="16210"/>
                  <a:pt x="12161" y="16210"/>
                </a:cubicBezTo>
                <a:cubicBezTo>
                  <a:pt x="12161" y="16210"/>
                  <a:pt x="12161" y="16210"/>
                  <a:pt x="12161" y="16210"/>
                </a:cubicBezTo>
                <a:close/>
                <a:moveTo>
                  <a:pt x="12221" y="16233"/>
                </a:moveTo>
                <a:cubicBezTo>
                  <a:pt x="12213" y="16226"/>
                  <a:pt x="12200" y="16220"/>
                  <a:pt x="12191" y="16210"/>
                </a:cubicBezTo>
                <a:cubicBezTo>
                  <a:pt x="12191" y="16210"/>
                  <a:pt x="12191" y="16210"/>
                  <a:pt x="12191" y="16210"/>
                </a:cubicBezTo>
                <a:cubicBezTo>
                  <a:pt x="12196" y="16220"/>
                  <a:pt x="12209" y="16226"/>
                  <a:pt x="12221" y="16233"/>
                </a:cubicBezTo>
                <a:lnTo>
                  <a:pt x="12221" y="16233"/>
                </a:lnTo>
                <a:close/>
                <a:moveTo>
                  <a:pt x="12656" y="16217"/>
                </a:moveTo>
                <a:cubicBezTo>
                  <a:pt x="12669" y="16217"/>
                  <a:pt x="12686" y="16217"/>
                  <a:pt x="12699" y="16217"/>
                </a:cubicBezTo>
                <a:cubicBezTo>
                  <a:pt x="12699" y="16217"/>
                  <a:pt x="12699" y="16217"/>
                  <a:pt x="12699" y="16217"/>
                </a:cubicBezTo>
                <a:cubicBezTo>
                  <a:pt x="12682" y="16217"/>
                  <a:pt x="12669" y="16217"/>
                  <a:pt x="12656" y="16217"/>
                </a:cubicBezTo>
                <a:cubicBezTo>
                  <a:pt x="12656" y="16217"/>
                  <a:pt x="12656" y="16217"/>
                  <a:pt x="12656" y="16217"/>
                </a:cubicBezTo>
                <a:close/>
                <a:moveTo>
                  <a:pt x="13309" y="16233"/>
                </a:moveTo>
                <a:lnTo>
                  <a:pt x="13309" y="16233"/>
                </a:lnTo>
                <a:lnTo>
                  <a:pt x="13309" y="16233"/>
                </a:lnTo>
                <a:lnTo>
                  <a:pt x="13309" y="16233"/>
                </a:lnTo>
                <a:close/>
                <a:moveTo>
                  <a:pt x="13400" y="16210"/>
                </a:moveTo>
                <a:lnTo>
                  <a:pt x="13400" y="16210"/>
                </a:lnTo>
                <a:cubicBezTo>
                  <a:pt x="13395" y="16213"/>
                  <a:pt x="13400" y="16210"/>
                  <a:pt x="13400" y="16210"/>
                </a:cubicBezTo>
                <a:cubicBezTo>
                  <a:pt x="13400" y="16210"/>
                  <a:pt x="13400" y="16210"/>
                  <a:pt x="13400" y="16210"/>
                </a:cubicBezTo>
                <a:close/>
                <a:moveTo>
                  <a:pt x="13430" y="16210"/>
                </a:moveTo>
                <a:lnTo>
                  <a:pt x="13434" y="16213"/>
                </a:lnTo>
                <a:cubicBezTo>
                  <a:pt x="13434" y="16213"/>
                  <a:pt x="13430" y="16210"/>
                  <a:pt x="13430" y="16210"/>
                </a:cubicBezTo>
                <a:cubicBezTo>
                  <a:pt x="13430" y="16210"/>
                  <a:pt x="13430" y="16210"/>
                  <a:pt x="13430" y="16210"/>
                </a:cubicBezTo>
                <a:close/>
                <a:moveTo>
                  <a:pt x="13516" y="16233"/>
                </a:moveTo>
                <a:lnTo>
                  <a:pt x="13520" y="16229"/>
                </a:lnTo>
                <a:lnTo>
                  <a:pt x="13516" y="16233"/>
                </a:lnTo>
                <a:lnTo>
                  <a:pt x="13516" y="16233"/>
                </a:lnTo>
                <a:close/>
                <a:moveTo>
                  <a:pt x="13636" y="16210"/>
                </a:moveTo>
                <a:cubicBezTo>
                  <a:pt x="13636" y="16210"/>
                  <a:pt x="13636" y="16210"/>
                  <a:pt x="13636" y="16210"/>
                </a:cubicBezTo>
                <a:cubicBezTo>
                  <a:pt x="13636" y="16210"/>
                  <a:pt x="13636" y="16210"/>
                  <a:pt x="13636" y="16210"/>
                </a:cubicBezTo>
                <a:close/>
                <a:moveTo>
                  <a:pt x="13757" y="16233"/>
                </a:moveTo>
                <a:cubicBezTo>
                  <a:pt x="13757" y="16226"/>
                  <a:pt x="13757" y="16220"/>
                  <a:pt x="13757" y="16210"/>
                </a:cubicBezTo>
                <a:cubicBezTo>
                  <a:pt x="13757" y="16210"/>
                  <a:pt x="13752" y="16210"/>
                  <a:pt x="13752" y="16210"/>
                </a:cubicBezTo>
                <a:cubicBezTo>
                  <a:pt x="13752" y="16220"/>
                  <a:pt x="13752" y="16226"/>
                  <a:pt x="13757" y="16233"/>
                </a:cubicBezTo>
                <a:lnTo>
                  <a:pt x="13757" y="16233"/>
                </a:lnTo>
                <a:close/>
                <a:moveTo>
                  <a:pt x="8424" y="16249"/>
                </a:moveTo>
                <a:lnTo>
                  <a:pt x="8424" y="16242"/>
                </a:lnTo>
                <a:lnTo>
                  <a:pt x="8416" y="16245"/>
                </a:lnTo>
                <a:lnTo>
                  <a:pt x="8424" y="16249"/>
                </a:lnTo>
                <a:close/>
                <a:moveTo>
                  <a:pt x="9680" y="16255"/>
                </a:moveTo>
                <a:lnTo>
                  <a:pt x="9680" y="16255"/>
                </a:lnTo>
                <a:lnTo>
                  <a:pt x="9680" y="16255"/>
                </a:lnTo>
                <a:lnTo>
                  <a:pt x="9680" y="16255"/>
                </a:lnTo>
                <a:close/>
                <a:moveTo>
                  <a:pt x="10093" y="16233"/>
                </a:moveTo>
                <a:cubicBezTo>
                  <a:pt x="10093" y="16236"/>
                  <a:pt x="10089" y="16239"/>
                  <a:pt x="10089" y="16242"/>
                </a:cubicBezTo>
                <a:cubicBezTo>
                  <a:pt x="10089" y="16239"/>
                  <a:pt x="10093" y="16236"/>
                  <a:pt x="10093" y="16233"/>
                </a:cubicBezTo>
                <a:cubicBezTo>
                  <a:pt x="10093" y="16233"/>
                  <a:pt x="10093" y="16233"/>
                  <a:pt x="10093" y="16233"/>
                </a:cubicBezTo>
                <a:close/>
                <a:moveTo>
                  <a:pt x="10888" y="16233"/>
                </a:moveTo>
                <a:cubicBezTo>
                  <a:pt x="10888" y="16233"/>
                  <a:pt x="10888" y="16233"/>
                  <a:pt x="10888" y="16233"/>
                </a:cubicBezTo>
                <a:cubicBezTo>
                  <a:pt x="10888" y="16233"/>
                  <a:pt x="10888" y="16233"/>
                  <a:pt x="10888" y="16233"/>
                </a:cubicBezTo>
                <a:close/>
                <a:moveTo>
                  <a:pt x="11125" y="16255"/>
                </a:moveTo>
                <a:cubicBezTo>
                  <a:pt x="11116" y="16255"/>
                  <a:pt x="11108" y="16255"/>
                  <a:pt x="11099" y="16258"/>
                </a:cubicBezTo>
                <a:cubicBezTo>
                  <a:pt x="11099" y="16258"/>
                  <a:pt x="11099" y="16258"/>
                  <a:pt x="11099" y="16258"/>
                </a:cubicBezTo>
                <a:cubicBezTo>
                  <a:pt x="11108" y="16258"/>
                  <a:pt x="11116" y="16255"/>
                  <a:pt x="11125" y="16255"/>
                </a:cubicBezTo>
                <a:lnTo>
                  <a:pt x="11125" y="16255"/>
                </a:lnTo>
                <a:close/>
                <a:moveTo>
                  <a:pt x="11478" y="16233"/>
                </a:moveTo>
                <a:cubicBezTo>
                  <a:pt x="11469" y="16233"/>
                  <a:pt x="11460" y="16233"/>
                  <a:pt x="11452" y="16233"/>
                </a:cubicBezTo>
                <a:cubicBezTo>
                  <a:pt x="11452" y="16233"/>
                  <a:pt x="11452" y="16236"/>
                  <a:pt x="11452" y="16236"/>
                </a:cubicBezTo>
                <a:cubicBezTo>
                  <a:pt x="11460" y="16236"/>
                  <a:pt x="11469" y="16236"/>
                  <a:pt x="11478" y="16233"/>
                </a:cubicBezTo>
                <a:cubicBezTo>
                  <a:pt x="11482" y="16236"/>
                  <a:pt x="11478" y="16233"/>
                  <a:pt x="11478" y="16233"/>
                </a:cubicBezTo>
                <a:close/>
                <a:moveTo>
                  <a:pt x="11658" y="16255"/>
                </a:moveTo>
                <a:lnTo>
                  <a:pt x="11658" y="16255"/>
                </a:lnTo>
                <a:lnTo>
                  <a:pt x="11658" y="16255"/>
                </a:lnTo>
                <a:close/>
                <a:moveTo>
                  <a:pt x="12217" y="16233"/>
                </a:moveTo>
                <a:lnTo>
                  <a:pt x="12221" y="16236"/>
                </a:lnTo>
                <a:cubicBezTo>
                  <a:pt x="12221" y="16236"/>
                  <a:pt x="12221" y="16233"/>
                  <a:pt x="12217" y="16233"/>
                </a:cubicBezTo>
                <a:cubicBezTo>
                  <a:pt x="12221" y="16233"/>
                  <a:pt x="12217" y="16233"/>
                  <a:pt x="12217" y="16233"/>
                </a:cubicBezTo>
                <a:close/>
                <a:moveTo>
                  <a:pt x="12424" y="16255"/>
                </a:moveTo>
                <a:lnTo>
                  <a:pt x="12424" y="16255"/>
                </a:lnTo>
                <a:lnTo>
                  <a:pt x="12424" y="16255"/>
                </a:lnTo>
                <a:close/>
                <a:moveTo>
                  <a:pt x="12750" y="16255"/>
                </a:moveTo>
                <a:lnTo>
                  <a:pt x="12750" y="16255"/>
                </a:lnTo>
                <a:lnTo>
                  <a:pt x="12750" y="16255"/>
                </a:lnTo>
                <a:lnTo>
                  <a:pt x="12750" y="16255"/>
                </a:lnTo>
                <a:close/>
                <a:moveTo>
                  <a:pt x="13309" y="16233"/>
                </a:moveTo>
                <a:cubicBezTo>
                  <a:pt x="13309" y="16233"/>
                  <a:pt x="13305" y="16236"/>
                  <a:pt x="13309" y="16233"/>
                </a:cubicBezTo>
                <a:lnTo>
                  <a:pt x="13309" y="16233"/>
                </a:lnTo>
                <a:cubicBezTo>
                  <a:pt x="13309" y="16233"/>
                  <a:pt x="13309" y="16233"/>
                  <a:pt x="13309" y="16233"/>
                </a:cubicBezTo>
                <a:close/>
                <a:moveTo>
                  <a:pt x="13516" y="16233"/>
                </a:moveTo>
                <a:cubicBezTo>
                  <a:pt x="13516" y="16233"/>
                  <a:pt x="13516" y="16236"/>
                  <a:pt x="13516" y="16233"/>
                </a:cubicBezTo>
                <a:lnTo>
                  <a:pt x="13516" y="16233"/>
                </a:lnTo>
                <a:cubicBezTo>
                  <a:pt x="13516" y="16233"/>
                  <a:pt x="13516" y="16233"/>
                  <a:pt x="13516" y="16233"/>
                </a:cubicBezTo>
                <a:close/>
                <a:moveTo>
                  <a:pt x="6369" y="16258"/>
                </a:moveTo>
                <a:lnTo>
                  <a:pt x="6377" y="16261"/>
                </a:lnTo>
                <a:cubicBezTo>
                  <a:pt x="6377" y="16258"/>
                  <a:pt x="6369" y="16255"/>
                  <a:pt x="6369" y="16258"/>
                </a:cubicBezTo>
                <a:cubicBezTo>
                  <a:pt x="6369" y="16255"/>
                  <a:pt x="6369" y="16258"/>
                  <a:pt x="6369" y="16258"/>
                </a:cubicBezTo>
                <a:close/>
                <a:moveTo>
                  <a:pt x="8609" y="16252"/>
                </a:moveTo>
                <a:cubicBezTo>
                  <a:pt x="8609" y="16261"/>
                  <a:pt x="8609" y="16271"/>
                  <a:pt x="8614" y="16281"/>
                </a:cubicBezTo>
                <a:lnTo>
                  <a:pt x="8614" y="16281"/>
                </a:lnTo>
                <a:cubicBezTo>
                  <a:pt x="8614" y="16268"/>
                  <a:pt x="8614" y="16261"/>
                  <a:pt x="8609" y="16252"/>
                </a:cubicBezTo>
                <a:cubicBezTo>
                  <a:pt x="8609" y="16252"/>
                  <a:pt x="8609" y="16252"/>
                  <a:pt x="8609" y="16252"/>
                </a:cubicBezTo>
                <a:close/>
                <a:moveTo>
                  <a:pt x="8674" y="16255"/>
                </a:moveTo>
                <a:cubicBezTo>
                  <a:pt x="8674" y="16255"/>
                  <a:pt x="8674" y="16255"/>
                  <a:pt x="8674" y="16255"/>
                </a:cubicBezTo>
                <a:cubicBezTo>
                  <a:pt x="8674" y="16255"/>
                  <a:pt x="8674" y="16255"/>
                  <a:pt x="8674" y="16255"/>
                </a:cubicBezTo>
                <a:close/>
                <a:moveTo>
                  <a:pt x="18272" y="5763"/>
                </a:moveTo>
                <a:cubicBezTo>
                  <a:pt x="18272" y="5763"/>
                  <a:pt x="18276" y="5766"/>
                  <a:pt x="18276" y="5766"/>
                </a:cubicBezTo>
                <a:lnTo>
                  <a:pt x="18272" y="5763"/>
                </a:lnTo>
                <a:cubicBezTo>
                  <a:pt x="18272" y="5763"/>
                  <a:pt x="18272" y="5763"/>
                  <a:pt x="18272" y="5763"/>
                </a:cubicBezTo>
                <a:close/>
                <a:moveTo>
                  <a:pt x="9680" y="16255"/>
                </a:moveTo>
                <a:lnTo>
                  <a:pt x="9680" y="16255"/>
                </a:lnTo>
                <a:cubicBezTo>
                  <a:pt x="9676" y="16258"/>
                  <a:pt x="9680" y="16255"/>
                  <a:pt x="9680" y="16255"/>
                </a:cubicBezTo>
                <a:cubicBezTo>
                  <a:pt x="9680" y="16255"/>
                  <a:pt x="9680" y="16255"/>
                  <a:pt x="9680" y="16255"/>
                </a:cubicBezTo>
                <a:close/>
                <a:moveTo>
                  <a:pt x="9856" y="16252"/>
                </a:moveTo>
                <a:lnTo>
                  <a:pt x="9852" y="16255"/>
                </a:lnTo>
                <a:cubicBezTo>
                  <a:pt x="9852" y="16255"/>
                  <a:pt x="9856" y="16255"/>
                  <a:pt x="9856" y="16252"/>
                </a:cubicBezTo>
                <a:cubicBezTo>
                  <a:pt x="9852" y="16255"/>
                  <a:pt x="9856" y="16252"/>
                  <a:pt x="9856" y="16252"/>
                </a:cubicBezTo>
                <a:close/>
                <a:moveTo>
                  <a:pt x="9912" y="16255"/>
                </a:moveTo>
                <a:cubicBezTo>
                  <a:pt x="9917" y="16255"/>
                  <a:pt x="9921" y="16255"/>
                  <a:pt x="9921" y="16258"/>
                </a:cubicBezTo>
                <a:cubicBezTo>
                  <a:pt x="9921" y="16258"/>
                  <a:pt x="9917" y="16255"/>
                  <a:pt x="9912" y="16255"/>
                </a:cubicBezTo>
                <a:cubicBezTo>
                  <a:pt x="9912" y="16255"/>
                  <a:pt x="9912" y="16255"/>
                  <a:pt x="9912" y="16255"/>
                </a:cubicBezTo>
                <a:close/>
                <a:moveTo>
                  <a:pt x="10153" y="16255"/>
                </a:moveTo>
                <a:cubicBezTo>
                  <a:pt x="10153" y="16255"/>
                  <a:pt x="10153" y="16255"/>
                  <a:pt x="10153" y="16255"/>
                </a:cubicBezTo>
                <a:cubicBezTo>
                  <a:pt x="10153" y="16255"/>
                  <a:pt x="10153" y="16255"/>
                  <a:pt x="10153" y="16255"/>
                </a:cubicBezTo>
                <a:close/>
                <a:moveTo>
                  <a:pt x="11060" y="16258"/>
                </a:moveTo>
                <a:cubicBezTo>
                  <a:pt x="11073" y="16258"/>
                  <a:pt x="11086" y="16258"/>
                  <a:pt x="11103" y="16258"/>
                </a:cubicBezTo>
                <a:cubicBezTo>
                  <a:pt x="11103" y="16258"/>
                  <a:pt x="11103" y="16258"/>
                  <a:pt x="11103" y="16258"/>
                </a:cubicBezTo>
                <a:cubicBezTo>
                  <a:pt x="11086" y="16258"/>
                  <a:pt x="11073" y="16258"/>
                  <a:pt x="11060" y="16258"/>
                </a:cubicBezTo>
                <a:cubicBezTo>
                  <a:pt x="11060" y="16258"/>
                  <a:pt x="11060" y="16258"/>
                  <a:pt x="11060" y="16258"/>
                </a:cubicBezTo>
                <a:close/>
                <a:moveTo>
                  <a:pt x="11125" y="16255"/>
                </a:moveTo>
                <a:lnTo>
                  <a:pt x="11125" y="16255"/>
                </a:lnTo>
                <a:cubicBezTo>
                  <a:pt x="11129" y="16258"/>
                  <a:pt x="11125" y="16255"/>
                  <a:pt x="11125" y="16255"/>
                </a:cubicBezTo>
                <a:cubicBezTo>
                  <a:pt x="11125" y="16255"/>
                  <a:pt x="11125" y="16255"/>
                  <a:pt x="11125" y="16255"/>
                </a:cubicBezTo>
                <a:close/>
                <a:moveTo>
                  <a:pt x="11331" y="16278"/>
                </a:moveTo>
                <a:cubicBezTo>
                  <a:pt x="11340" y="16278"/>
                  <a:pt x="11353" y="16278"/>
                  <a:pt x="11361" y="16278"/>
                </a:cubicBezTo>
                <a:lnTo>
                  <a:pt x="11361" y="16278"/>
                </a:lnTo>
                <a:cubicBezTo>
                  <a:pt x="11353" y="16271"/>
                  <a:pt x="11344" y="16261"/>
                  <a:pt x="11336" y="16255"/>
                </a:cubicBezTo>
                <a:cubicBezTo>
                  <a:pt x="11336" y="16255"/>
                  <a:pt x="11336" y="16255"/>
                  <a:pt x="11336" y="16255"/>
                </a:cubicBezTo>
                <a:cubicBezTo>
                  <a:pt x="11336" y="16261"/>
                  <a:pt x="11331" y="16268"/>
                  <a:pt x="11331" y="16278"/>
                </a:cubicBezTo>
                <a:lnTo>
                  <a:pt x="11331" y="16278"/>
                </a:lnTo>
                <a:close/>
                <a:moveTo>
                  <a:pt x="11658" y="16255"/>
                </a:moveTo>
                <a:cubicBezTo>
                  <a:pt x="11658" y="16255"/>
                  <a:pt x="11654" y="16255"/>
                  <a:pt x="11658" y="16255"/>
                </a:cubicBezTo>
                <a:cubicBezTo>
                  <a:pt x="11654" y="16255"/>
                  <a:pt x="11658" y="16255"/>
                  <a:pt x="11658" y="16255"/>
                </a:cubicBezTo>
                <a:close/>
                <a:moveTo>
                  <a:pt x="11727" y="16268"/>
                </a:moveTo>
                <a:lnTo>
                  <a:pt x="11736" y="16268"/>
                </a:lnTo>
                <a:lnTo>
                  <a:pt x="11731" y="16261"/>
                </a:lnTo>
                <a:lnTo>
                  <a:pt x="11727" y="16268"/>
                </a:lnTo>
                <a:close/>
                <a:moveTo>
                  <a:pt x="11822" y="16271"/>
                </a:moveTo>
                <a:lnTo>
                  <a:pt x="11822" y="16265"/>
                </a:lnTo>
                <a:lnTo>
                  <a:pt x="11813" y="16268"/>
                </a:lnTo>
                <a:lnTo>
                  <a:pt x="11822" y="16271"/>
                </a:lnTo>
                <a:close/>
                <a:moveTo>
                  <a:pt x="12161" y="16274"/>
                </a:moveTo>
                <a:lnTo>
                  <a:pt x="12153" y="16271"/>
                </a:lnTo>
                <a:cubicBezTo>
                  <a:pt x="12153" y="16271"/>
                  <a:pt x="12161" y="16274"/>
                  <a:pt x="12161" y="16274"/>
                </a:cubicBezTo>
                <a:cubicBezTo>
                  <a:pt x="12161" y="16274"/>
                  <a:pt x="12161" y="16274"/>
                  <a:pt x="12161" y="16274"/>
                </a:cubicBezTo>
                <a:close/>
                <a:moveTo>
                  <a:pt x="12295" y="16271"/>
                </a:moveTo>
                <a:lnTo>
                  <a:pt x="12295" y="16265"/>
                </a:lnTo>
                <a:lnTo>
                  <a:pt x="12282" y="16268"/>
                </a:lnTo>
                <a:lnTo>
                  <a:pt x="12295" y="16271"/>
                </a:lnTo>
                <a:close/>
                <a:moveTo>
                  <a:pt x="12424" y="16255"/>
                </a:moveTo>
                <a:cubicBezTo>
                  <a:pt x="12424" y="16255"/>
                  <a:pt x="12424" y="16255"/>
                  <a:pt x="12424" y="16255"/>
                </a:cubicBezTo>
                <a:cubicBezTo>
                  <a:pt x="12424" y="16255"/>
                  <a:pt x="12424" y="16255"/>
                  <a:pt x="12424" y="16255"/>
                </a:cubicBezTo>
                <a:close/>
                <a:moveTo>
                  <a:pt x="8614" y="16278"/>
                </a:moveTo>
                <a:lnTo>
                  <a:pt x="8614" y="16278"/>
                </a:lnTo>
                <a:cubicBezTo>
                  <a:pt x="8618" y="16281"/>
                  <a:pt x="8614" y="16278"/>
                  <a:pt x="8614" y="16278"/>
                </a:cubicBezTo>
                <a:cubicBezTo>
                  <a:pt x="8614" y="16278"/>
                  <a:pt x="8614" y="16278"/>
                  <a:pt x="8614" y="16278"/>
                </a:cubicBezTo>
                <a:close/>
                <a:moveTo>
                  <a:pt x="8734" y="16300"/>
                </a:moveTo>
                <a:lnTo>
                  <a:pt x="8738" y="16297"/>
                </a:lnTo>
                <a:lnTo>
                  <a:pt x="8734" y="16300"/>
                </a:lnTo>
                <a:lnTo>
                  <a:pt x="8734" y="16300"/>
                </a:lnTo>
                <a:close/>
                <a:moveTo>
                  <a:pt x="8850" y="16278"/>
                </a:moveTo>
                <a:cubicBezTo>
                  <a:pt x="8850" y="16278"/>
                  <a:pt x="8850" y="16278"/>
                  <a:pt x="8850" y="16278"/>
                </a:cubicBezTo>
                <a:cubicBezTo>
                  <a:pt x="8850" y="16278"/>
                  <a:pt x="8850" y="16278"/>
                  <a:pt x="8850" y="16278"/>
                </a:cubicBezTo>
                <a:close/>
                <a:moveTo>
                  <a:pt x="9327" y="16300"/>
                </a:moveTo>
                <a:cubicBezTo>
                  <a:pt x="9336" y="16303"/>
                  <a:pt x="9345" y="16303"/>
                  <a:pt x="9353" y="16303"/>
                </a:cubicBezTo>
                <a:cubicBezTo>
                  <a:pt x="9353" y="16303"/>
                  <a:pt x="9353" y="16300"/>
                  <a:pt x="9353" y="16300"/>
                </a:cubicBezTo>
                <a:lnTo>
                  <a:pt x="9340" y="16297"/>
                </a:lnTo>
                <a:lnTo>
                  <a:pt x="9327" y="16300"/>
                </a:lnTo>
                <a:lnTo>
                  <a:pt x="9327" y="16300"/>
                </a:lnTo>
                <a:close/>
                <a:moveTo>
                  <a:pt x="9413" y="16300"/>
                </a:moveTo>
                <a:lnTo>
                  <a:pt x="9401" y="16300"/>
                </a:lnTo>
                <a:lnTo>
                  <a:pt x="9388" y="16303"/>
                </a:lnTo>
                <a:lnTo>
                  <a:pt x="9388" y="16306"/>
                </a:lnTo>
                <a:cubicBezTo>
                  <a:pt x="9396" y="16303"/>
                  <a:pt x="9405" y="16300"/>
                  <a:pt x="9413" y="16300"/>
                </a:cubicBezTo>
                <a:lnTo>
                  <a:pt x="9413" y="16300"/>
                </a:lnTo>
                <a:close/>
                <a:moveTo>
                  <a:pt x="9620" y="16300"/>
                </a:moveTo>
                <a:lnTo>
                  <a:pt x="9616" y="16297"/>
                </a:lnTo>
                <a:cubicBezTo>
                  <a:pt x="9616" y="16297"/>
                  <a:pt x="9620" y="16300"/>
                  <a:pt x="9620" y="16300"/>
                </a:cubicBezTo>
                <a:cubicBezTo>
                  <a:pt x="9620" y="16300"/>
                  <a:pt x="9620" y="16300"/>
                  <a:pt x="9620" y="16300"/>
                </a:cubicBezTo>
                <a:close/>
                <a:moveTo>
                  <a:pt x="9972" y="16300"/>
                </a:moveTo>
                <a:lnTo>
                  <a:pt x="9972" y="16300"/>
                </a:lnTo>
                <a:cubicBezTo>
                  <a:pt x="9977" y="16297"/>
                  <a:pt x="9972" y="16300"/>
                  <a:pt x="9972" y="16300"/>
                </a:cubicBezTo>
                <a:cubicBezTo>
                  <a:pt x="9972" y="16300"/>
                  <a:pt x="9972" y="16300"/>
                  <a:pt x="9972" y="16300"/>
                </a:cubicBezTo>
                <a:close/>
                <a:moveTo>
                  <a:pt x="10093" y="16300"/>
                </a:moveTo>
                <a:lnTo>
                  <a:pt x="10089" y="16297"/>
                </a:lnTo>
                <a:cubicBezTo>
                  <a:pt x="10089" y="16297"/>
                  <a:pt x="10093" y="16300"/>
                  <a:pt x="10093" y="16300"/>
                </a:cubicBezTo>
                <a:cubicBezTo>
                  <a:pt x="10093" y="16300"/>
                  <a:pt x="10093" y="16300"/>
                  <a:pt x="10093" y="16300"/>
                </a:cubicBezTo>
                <a:close/>
                <a:moveTo>
                  <a:pt x="10213" y="16297"/>
                </a:moveTo>
                <a:cubicBezTo>
                  <a:pt x="10200" y="16297"/>
                  <a:pt x="10192" y="16297"/>
                  <a:pt x="10179" y="16300"/>
                </a:cubicBezTo>
                <a:lnTo>
                  <a:pt x="10179" y="16300"/>
                </a:lnTo>
                <a:cubicBezTo>
                  <a:pt x="10192" y="16300"/>
                  <a:pt x="10200" y="16300"/>
                  <a:pt x="10213" y="16297"/>
                </a:cubicBezTo>
                <a:cubicBezTo>
                  <a:pt x="10213" y="16297"/>
                  <a:pt x="10213" y="16297"/>
                  <a:pt x="10213" y="16297"/>
                </a:cubicBezTo>
                <a:close/>
                <a:moveTo>
                  <a:pt x="10536" y="16300"/>
                </a:moveTo>
                <a:cubicBezTo>
                  <a:pt x="10536" y="16297"/>
                  <a:pt x="10540" y="16294"/>
                  <a:pt x="10540" y="16290"/>
                </a:cubicBezTo>
                <a:cubicBezTo>
                  <a:pt x="10536" y="16294"/>
                  <a:pt x="10536" y="16297"/>
                  <a:pt x="10536" y="16300"/>
                </a:cubicBezTo>
                <a:cubicBezTo>
                  <a:pt x="10531" y="16300"/>
                  <a:pt x="10536" y="16300"/>
                  <a:pt x="10536" y="16300"/>
                </a:cubicBezTo>
                <a:close/>
                <a:moveTo>
                  <a:pt x="10682" y="16300"/>
                </a:moveTo>
                <a:cubicBezTo>
                  <a:pt x="10682" y="16300"/>
                  <a:pt x="10678" y="16300"/>
                  <a:pt x="10682" y="16300"/>
                </a:cubicBezTo>
                <a:cubicBezTo>
                  <a:pt x="10678" y="16300"/>
                  <a:pt x="10682" y="16300"/>
                  <a:pt x="10682" y="16300"/>
                </a:cubicBezTo>
                <a:close/>
                <a:moveTo>
                  <a:pt x="10854" y="16303"/>
                </a:moveTo>
                <a:lnTo>
                  <a:pt x="10850" y="16300"/>
                </a:lnTo>
                <a:lnTo>
                  <a:pt x="10854" y="16303"/>
                </a:lnTo>
                <a:lnTo>
                  <a:pt x="10854" y="16303"/>
                </a:lnTo>
                <a:close/>
                <a:moveTo>
                  <a:pt x="10918" y="16300"/>
                </a:moveTo>
                <a:cubicBezTo>
                  <a:pt x="10910" y="16297"/>
                  <a:pt x="10901" y="16300"/>
                  <a:pt x="10893" y="16303"/>
                </a:cubicBezTo>
                <a:cubicBezTo>
                  <a:pt x="10893" y="16303"/>
                  <a:pt x="10893" y="16303"/>
                  <a:pt x="10893" y="16303"/>
                </a:cubicBezTo>
                <a:cubicBezTo>
                  <a:pt x="10901" y="16300"/>
                  <a:pt x="10910" y="16300"/>
                  <a:pt x="10918" y="16300"/>
                </a:cubicBezTo>
                <a:lnTo>
                  <a:pt x="10918" y="16300"/>
                </a:lnTo>
                <a:close/>
                <a:moveTo>
                  <a:pt x="10974" y="16278"/>
                </a:moveTo>
                <a:lnTo>
                  <a:pt x="10979" y="16281"/>
                </a:lnTo>
                <a:cubicBezTo>
                  <a:pt x="10979" y="16281"/>
                  <a:pt x="10979" y="16278"/>
                  <a:pt x="10974" y="16278"/>
                </a:cubicBezTo>
                <a:cubicBezTo>
                  <a:pt x="10979" y="16278"/>
                  <a:pt x="10974" y="16278"/>
                  <a:pt x="10974" y="16278"/>
                </a:cubicBezTo>
                <a:close/>
                <a:moveTo>
                  <a:pt x="11331" y="16278"/>
                </a:moveTo>
                <a:lnTo>
                  <a:pt x="11331" y="16278"/>
                </a:lnTo>
                <a:cubicBezTo>
                  <a:pt x="11327" y="16281"/>
                  <a:pt x="11331" y="16278"/>
                  <a:pt x="11331" y="16278"/>
                </a:cubicBezTo>
                <a:cubicBezTo>
                  <a:pt x="11331" y="16278"/>
                  <a:pt x="11331" y="16278"/>
                  <a:pt x="11331" y="16278"/>
                </a:cubicBezTo>
                <a:close/>
                <a:moveTo>
                  <a:pt x="11361" y="16278"/>
                </a:moveTo>
                <a:lnTo>
                  <a:pt x="11366" y="16281"/>
                </a:lnTo>
                <a:cubicBezTo>
                  <a:pt x="11366" y="16281"/>
                  <a:pt x="11361" y="16278"/>
                  <a:pt x="11361" y="16278"/>
                </a:cubicBezTo>
                <a:cubicBezTo>
                  <a:pt x="11361" y="16278"/>
                  <a:pt x="11361" y="16278"/>
                  <a:pt x="11361" y="16278"/>
                </a:cubicBezTo>
                <a:close/>
                <a:moveTo>
                  <a:pt x="12187" y="16300"/>
                </a:moveTo>
                <a:cubicBezTo>
                  <a:pt x="12178" y="16290"/>
                  <a:pt x="12170" y="16284"/>
                  <a:pt x="12161" y="16274"/>
                </a:cubicBezTo>
                <a:cubicBezTo>
                  <a:pt x="12161" y="16274"/>
                  <a:pt x="12161" y="16274"/>
                  <a:pt x="12161" y="16274"/>
                </a:cubicBezTo>
                <a:cubicBezTo>
                  <a:pt x="12161" y="16284"/>
                  <a:pt x="12157" y="16294"/>
                  <a:pt x="12157" y="16300"/>
                </a:cubicBezTo>
                <a:cubicBezTo>
                  <a:pt x="12157" y="16300"/>
                  <a:pt x="12153" y="16297"/>
                  <a:pt x="12153" y="16297"/>
                </a:cubicBezTo>
                <a:cubicBezTo>
                  <a:pt x="12166" y="16300"/>
                  <a:pt x="12178" y="16300"/>
                  <a:pt x="12187" y="16300"/>
                </a:cubicBezTo>
                <a:lnTo>
                  <a:pt x="12187" y="16300"/>
                </a:lnTo>
                <a:close/>
                <a:moveTo>
                  <a:pt x="12544" y="16300"/>
                </a:moveTo>
                <a:lnTo>
                  <a:pt x="12544" y="16300"/>
                </a:lnTo>
                <a:lnTo>
                  <a:pt x="12544" y="16300"/>
                </a:lnTo>
                <a:close/>
                <a:moveTo>
                  <a:pt x="13043" y="16300"/>
                </a:moveTo>
                <a:cubicBezTo>
                  <a:pt x="13034" y="16297"/>
                  <a:pt x="13026" y="16297"/>
                  <a:pt x="13017" y="16300"/>
                </a:cubicBezTo>
                <a:lnTo>
                  <a:pt x="13017" y="16300"/>
                </a:lnTo>
                <a:lnTo>
                  <a:pt x="13030" y="16300"/>
                </a:lnTo>
                <a:lnTo>
                  <a:pt x="13043" y="16300"/>
                </a:lnTo>
                <a:lnTo>
                  <a:pt x="13043" y="16300"/>
                </a:lnTo>
                <a:close/>
                <a:moveTo>
                  <a:pt x="13284" y="16300"/>
                </a:moveTo>
                <a:cubicBezTo>
                  <a:pt x="13284" y="16300"/>
                  <a:pt x="13288" y="16297"/>
                  <a:pt x="13284" y="16300"/>
                </a:cubicBezTo>
                <a:lnTo>
                  <a:pt x="13284" y="16300"/>
                </a:lnTo>
                <a:cubicBezTo>
                  <a:pt x="13284" y="16300"/>
                  <a:pt x="13284" y="16300"/>
                  <a:pt x="13284" y="16300"/>
                </a:cubicBezTo>
                <a:close/>
                <a:moveTo>
                  <a:pt x="13490" y="16300"/>
                </a:moveTo>
                <a:cubicBezTo>
                  <a:pt x="13499" y="16300"/>
                  <a:pt x="13512" y="16300"/>
                  <a:pt x="13520" y="16300"/>
                </a:cubicBezTo>
                <a:cubicBezTo>
                  <a:pt x="13520" y="16300"/>
                  <a:pt x="13520" y="16297"/>
                  <a:pt x="13524" y="16297"/>
                </a:cubicBezTo>
                <a:cubicBezTo>
                  <a:pt x="13512" y="16297"/>
                  <a:pt x="13499" y="16297"/>
                  <a:pt x="13490" y="16300"/>
                </a:cubicBezTo>
                <a:lnTo>
                  <a:pt x="13490" y="16300"/>
                </a:lnTo>
                <a:close/>
                <a:moveTo>
                  <a:pt x="13606" y="16300"/>
                </a:moveTo>
                <a:lnTo>
                  <a:pt x="13610" y="16297"/>
                </a:lnTo>
                <a:lnTo>
                  <a:pt x="13606" y="16300"/>
                </a:lnTo>
                <a:lnTo>
                  <a:pt x="13606" y="16300"/>
                </a:lnTo>
                <a:close/>
                <a:moveTo>
                  <a:pt x="6339" y="16322"/>
                </a:moveTo>
                <a:cubicBezTo>
                  <a:pt x="6339" y="16322"/>
                  <a:pt x="6339" y="16322"/>
                  <a:pt x="6339" y="16322"/>
                </a:cubicBezTo>
                <a:cubicBezTo>
                  <a:pt x="6339" y="16322"/>
                  <a:pt x="6339" y="16322"/>
                  <a:pt x="6339" y="16322"/>
                </a:cubicBezTo>
                <a:close/>
                <a:moveTo>
                  <a:pt x="8588" y="16322"/>
                </a:moveTo>
                <a:cubicBezTo>
                  <a:pt x="8588" y="16322"/>
                  <a:pt x="8588" y="16322"/>
                  <a:pt x="8588" y="16322"/>
                </a:cubicBezTo>
                <a:cubicBezTo>
                  <a:pt x="8588" y="16322"/>
                  <a:pt x="8588" y="16322"/>
                  <a:pt x="8588" y="16322"/>
                </a:cubicBezTo>
                <a:close/>
                <a:moveTo>
                  <a:pt x="8734" y="16297"/>
                </a:moveTo>
                <a:lnTo>
                  <a:pt x="8734" y="16297"/>
                </a:lnTo>
                <a:cubicBezTo>
                  <a:pt x="8730" y="16300"/>
                  <a:pt x="8734" y="16300"/>
                  <a:pt x="8734" y="16297"/>
                </a:cubicBezTo>
                <a:cubicBezTo>
                  <a:pt x="8734" y="16300"/>
                  <a:pt x="8734" y="16297"/>
                  <a:pt x="8734" y="16297"/>
                </a:cubicBezTo>
                <a:close/>
                <a:moveTo>
                  <a:pt x="8906" y="16319"/>
                </a:moveTo>
                <a:lnTo>
                  <a:pt x="8910" y="16316"/>
                </a:lnTo>
                <a:lnTo>
                  <a:pt x="8906" y="16319"/>
                </a:lnTo>
                <a:lnTo>
                  <a:pt x="8906" y="16319"/>
                </a:lnTo>
                <a:close/>
                <a:moveTo>
                  <a:pt x="9095" y="16303"/>
                </a:moveTo>
                <a:cubicBezTo>
                  <a:pt x="9082" y="16303"/>
                  <a:pt x="9065" y="16303"/>
                  <a:pt x="9052" y="16303"/>
                </a:cubicBezTo>
                <a:cubicBezTo>
                  <a:pt x="9052" y="16303"/>
                  <a:pt x="9057" y="16303"/>
                  <a:pt x="9057" y="16303"/>
                </a:cubicBezTo>
                <a:cubicBezTo>
                  <a:pt x="9065" y="16303"/>
                  <a:pt x="9078" y="16303"/>
                  <a:pt x="9095" y="16303"/>
                </a:cubicBezTo>
                <a:cubicBezTo>
                  <a:pt x="9091" y="16303"/>
                  <a:pt x="9095" y="16303"/>
                  <a:pt x="9095" y="16303"/>
                </a:cubicBezTo>
                <a:close/>
                <a:moveTo>
                  <a:pt x="9112" y="16303"/>
                </a:moveTo>
                <a:cubicBezTo>
                  <a:pt x="9125" y="16303"/>
                  <a:pt x="9138" y="16303"/>
                  <a:pt x="9151" y="16303"/>
                </a:cubicBezTo>
                <a:cubicBezTo>
                  <a:pt x="9151" y="16303"/>
                  <a:pt x="9155" y="16303"/>
                  <a:pt x="9151" y="16303"/>
                </a:cubicBezTo>
                <a:cubicBezTo>
                  <a:pt x="9138" y="16303"/>
                  <a:pt x="9125" y="16303"/>
                  <a:pt x="9112" y="16303"/>
                </a:cubicBezTo>
                <a:cubicBezTo>
                  <a:pt x="9108" y="16303"/>
                  <a:pt x="9112" y="16303"/>
                  <a:pt x="9112" y="16303"/>
                </a:cubicBezTo>
                <a:close/>
                <a:moveTo>
                  <a:pt x="9323" y="16297"/>
                </a:moveTo>
                <a:cubicBezTo>
                  <a:pt x="9315" y="16303"/>
                  <a:pt x="9302" y="16313"/>
                  <a:pt x="9293" y="16319"/>
                </a:cubicBezTo>
                <a:lnTo>
                  <a:pt x="9293" y="16319"/>
                </a:lnTo>
                <a:cubicBezTo>
                  <a:pt x="9306" y="16313"/>
                  <a:pt x="9315" y="16306"/>
                  <a:pt x="9323" y="16297"/>
                </a:cubicBezTo>
                <a:cubicBezTo>
                  <a:pt x="9327" y="16300"/>
                  <a:pt x="9323" y="16297"/>
                  <a:pt x="9323" y="16297"/>
                </a:cubicBezTo>
                <a:close/>
                <a:moveTo>
                  <a:pt x="9383" y="16300"/>
                </a:moveTo>
                <a:cubicBezTo>
                  <a:pt x="9370" y="16300"/>
                  <a:pt x="9362" y="16300"/>
                  <a:pt x="9349" y="16300"/>
                </a:cubicBezTo>
                <a:cubicBezTo>
                  <a:pt x="9349" y="16300"/>
                  <a:pt x="9349" y="16303"/>
                  <a:pt x="9349" y="16303"/>
                </a:cubicBezTo>
                <a:cubicBezTo>
                  <a:pt x="9362" y="16303"/>
                  <a:pt x="9375" y="16303"/>
                  <a:pt x="9383" y="16300"/>
                </a:cubicBezTo>
                <a:cubicBezTo>
                  <a:pt x="9388" y="16303"/>
                  <a:pt x="9383" y="16300"/>
                  <a:pt x="9383" y="16300"/>
                </a:cubicBezTo>
                <a:close/>
                <a:moveTo>
                  <a:pt x="9409" y="16300"/>
                </a:moveTo>
                <a:lnTo>
                  <a:pt x="9409" y="16300"/>
                </a:lnTo>
                <a:cubicBezTo>
                  <a:pt x="9413" y="16303"/>
                  <a:pt x="9413" y="16300"/>
                  <a:pt x="9409" y="16300"/>
                </a:cubicBezTo>
                <a:cubicBezTo>
                  <a:pt x="9413" y="16300"/>
                  <a:pt x="9409" y="16300"/>
                  <a:pt x="9409" y="16300"/>
                </a:cubicBezTo>
                <a:close/>
                <a:moveTo>
                  <a:pt x="10183" y="16300"/>
                </a:moveTo>
                <a:cubicBezTo>
                  <a:pt x="10183" y="16300"/>
                  <a:pt x="10179" y="16300"/>
                  <a:pt x="10183" y="16300"/>
                </a:cubicBezTo>
                <a:cubicBezTo>
                  <a:pt x="10179" y="16300"/>
                  <a:pt x="10183" y="16300"/>
                  <a:pt x="10183" y="16300"/>
                </a:cubicBezTo>
                <a:close/>
                <a:moveTo>
                  <a:pt x="10329" y="16297"/>
                </a:moveTo>
                <a:lnTo>
                  <a:pt x="10325" y="16300"/>
                </a:lnTo>
                <a:cubicBezTo>
                  <a:pt x="10325" y="16303"/>
                  <a:pt x="10329" y="16300"/>
                  <a:pt x="10329" y="16297"/>
                </a:cubicBezTo>
                <a:cubicBezTo>
                  <a:pt x="10329" y="16300"/>
                  <a:pt x="10329" y="16297"/>
                  <a:pt x="10329" y="16297"/>
                </a:cubicBezTo>
                <a:close/>
                <a:moveTo>
                  <a:pt x="10854" y="16303"/>
                </a:moveTo>
                <a:cubicBezTo>
                  <a:pt x="10867" y="16303"/>
                  <a:pt x="10880" y="16303"/>
                  <a:pt x="10897" y="16303"/>
                </a:cubicBezTo>
                <a:cubicBezTo>
                  <a:pt x="10897" y="16303"/>
                  <a:pt x="10897" y="16303"/>
                  <a:pt x="10897" y="16303"/>
                </a:cubicBezTo>
                <a:cubicBezTo>
                  <a:pt x="10880" y="16303"/>
                  <a:pt x="10867" y="16303"/>
                  <a:pt x="10854" y="16303"/>
                </a:cubicBezTo>
                <a:cubicBezTo>
                  <a:pt x="10854" y="16303"/>
                  <a:pt x="10854" y="16303"/>
                  <a:pt x="10854" y="16303"/>
                </a:cubicBezTo>
                <a:close/>
                <a:moveTo>
                  <a:pt x="10918" y="16300"/>
                </a:moveTo>
                <a:cubicBezTo>
                  <a:pt x="10918" y="16300"/>
                  <a:pt x="10918" y="16297"/>
                  <a:pt x="10918" y="16300"/>
                </a:cubicBezTo>
                <a:cubicBezTo>
                  <a:pt x="10918" y="16297"/>
                  <a:pt x="10918" y="16300"/>
                  <a:pt x="10918" y="16300"/>
                </a:cubicBezTo>
                <a:close/>
                <a:moveTo>
                  <a:pt x="11108" y="16313"/>
                </a:moveTo>
                <a:lnTo>
                  <a:pt x="11116" y="16313"/>
                </a:lnTo>
                <a:lnTo>
                  <a:pt x="11112" y="16306"/>
                </a:lnTo>
                <a:lnTo>
                  <a:pt x="11108" y="16313"/>
                </a:lnTo>
                <a:close/>
                <a:moveTo>
                  <a:pt x="11512" y="16319"/>
                </a:moveTo>
                <a:lnTo>
                  <a:pt x="11512" y="16319"/>
                </a:lnTo>
                <a:lnTo>
                  <a:pt x="11512" y="16319"/>
                </a:lnTo>
                <a:close/>
                <a:moveTo>
                  <a:pt x="12041" y="16300"/>
                </a:moveTo>
                <a:cubicBezTo>
                  <a:pt x="12045" y="16300"/>
                  <a:pt x="12045" y="16303"/>
                  <a:pt x="12049" y="16303"/>
                </a:cubicBezTo>
                <a:cubicBezTo>
                  <a:pt x="12045" y="16300"/>
                  <a:pt x="12045" y="16300"/>
                  <a:pt x="12041" y="16300"/>
                </a:cubicBezTo>
                <a:cubicBezTo>
                  <a:pt x="12041" y="16297"/>
                  <a:pt x="12041" y="16300"/>
                  <a:pt x="12041" y="16300"/>
                </a:cubicBezTo>
                <a:close/>
                <a:moveTo>
                  <a:pt x="12187" y="16300"/>
                </a:moveTo>
                <a:cubicBezTo>
                  <a:pt x="12191" y="16303"/>
                  <a:pt x="12196" y="16303"/>
                  <a:pt x="12196" y="16303"/>
                </a:cubicBezTo>
                <a:cubicBezTo>
                  <a:pt x="12196" y="16306"/>
                  <a:pt x="12191" y="16303"/>
                  <a:pt x="12187" y="16300"/>
                </a:cubicBezTo>
                <a:cubicBezTo>
                  <a:pt x="12187" y="16300"/>
                  <a:pt x="12187" y="16300"/>
                  <a:pt x="12187" y="16300"/>
                </a:cubicBezTo>
                <a:close/>
                <a:moveTo>
                  <a:pt x="12338" y="16300"/>
                </a:moveTo>
                <a:cubicBezTo>
                  <a:pt x="12338" y="16300"/>
                  <a:pt x="12338" y="16297"/>
                  <a:pt x="12338" y="16300"/>
                </a:cubicBezTo>
                <a:cubicBezTo>
                  <a:pt x="12338" y="16297"/>
                  <a:pt x="12338" y="16300"/>
                  <a:pt x="12338" y="16300"/>
                </a:cubicBezTo>
                <a:close/>
                <a:moveTo>
                  <a:pt x="12393" y="16300"/>
                </a:moveTo>
                <a:cubicBezTo>
                  <a:pt x="12402" y="16310"/>
                  <a:pt x="12411" y="16316"/>
                  <a:pt x="12419" y="16326"/>
                </a:cubicBezTo>
                <a:lnTo>
                  <a:pt x="12419" y="16326"/>
                </a:lnTo>
                <a:cubicBezTo>
                  <a:pt x="12415" y="16316"/>
                  <a:pt x="12406" y="16306"/>
                  <a:pt x="12393" y="16300"/>
                </a:cubicBezTo>
                <a:cubicBezTo>
                  <a:pt x="12393" y="16297"/>
                  <a:pt x="12393" y="16300"/>
                  <a:pt x="12393" y="16300"/>
                </a:cubicBezTo>
                <a:close/>
                <a:moveTo>
                  <a:pt x="12462" y="16326"/>
                </a:moveTo>
                <a:lnTo>
                  <a:pt x="12462" y="16322"/>
                </a:lnTo>
                <a:cubicBezTo>
                  <a:pt x="12462" y="16322"/>
                  <a:pt x="12458" y="16326"/>
                  <a:pt x="12462" y="16326"/>
                </a:cubicBezTo>
                <a:cubicBezTo>
                  <a:pt x="12458" y="16326"/>
                  <a:pt x="12462" y="16326"/>
                  <a:pt x="12462" y="16326"/>
                </a:cubicBezTo>
                <a:close/>
                <a:moveTo>
                  <a:pt x="12544" y="16300"/>
                </a:moveTo>
                <a:cubicBezTo>
                  <a:pt x="12544" y="16300"/>
                  <a:pt x="12544" y="16300"/>
                  <a:pt x="12544" y="16300"/>
                </a:cubicBezTo>
                <a:cubicBezTo>
                  <a:pt x="12544" y="16300"/>
                  <a:pt x="12544" y="16300"/>
                  <a:pt x="12544" y="16300"/>
                </a:cubicBezTo>
                <a:close/>
                <a:moveTo>
                  <a:pt x="13017" y="16300"/>
                </a:moveTo>
                <a:lnTo>
                  <a:pt x="13013" y="16303"/>
                </a:lnTo>
                <a:cubicBezTo>
                  <a:pt x="13013" y="16303"/>
                  <a:pt x="13017" y="16300"/>
                  <a:pt x="13017" y="16300"/>
                </a:cubicBezTo>
                <a:cubicBezTo>
                  <a:pt x="13017" y="16300"/>
                  <a:pt x="13017" y="16300"/>
                  <a:pt x="13017" y="16300"/>
                </a:cubicBezTo>
                <a:close/>
                <a:moveTo>
                  <a:pt x="13043" y="16300"/>
                </a:moveTo>
                <a:lnTo>
                  <a:pt x="13043" y="16300"/>
                </a:lnTo>
                <a:cubicBezTo>
                  <a:pt x="13047" y="16303"/>
                  <a:pt x="13043" y="16300"/>
                  <a:pt x="13043" y="16300"/>
                </a:cubicBezTo>
                <a:cubicBezTo>
                  <a:pt x="13043" y="16300"/>
                  <a:pt x="13043" y="16300"/>
                  <a:pt x="13043" y="16300"/>
                </a:cubicBezTo>
                <a:close/>
                <a:moveTo>
                  <a:pt x="13490" y="16300"/>
                </a:moveTo>
                <a:cubicBezTo>
                  <a:pt x="13490" y="16300"/>
                  <a:pt x="13490" y="16300"/>
                  <a:pt x="13490" y="16300"/>
                </a:cubicBezTo>
                <a:cubicBezTo>
                  <a:pt x="13490" y="16300"/>
                  <a:pt x="13490" y="16300"/>
                  <a:pt x="13490" y="16300"/>
                </a:cubicBezTo>
                <a:close/>
                <a:moveTo>
                  <a:pt x="13606" y="16297"/>
                </a:moveTo>
                <a:lnTo>
                  <a:pt x="13602" y="16303"/>
                </a:lnTo>
                <a:cubicBezTo>
                  <a:pt x="13602" y="16303"/>
                  <a:pt x="13606" y="16300"/>
                  <a:pt x="13606" y="16297"/>
                </a:cubicBezTo>
                <a:cubicBezTo>
                  <a:pt x="13606" y="16300"/>
                  <a:pt x="13606" y="16297"/>
                  <a:pt x="13606" y="16297"/>
                </a:cubicBezTo>
                <a:close/>
                <a:moveTo>
                  <a:pt x="13675" y="16313"/>
                </a:moveTo>
                <a:lnTo>
                  <a:pt x="13684" y="16313"/>
                </a:lnTo>
                <a:lnTo>
                  <a:pt x="13679" y="16306"/>
                </a:lnTo>
                <a:lnTo>
                  <a:pt x="13675" y="16313"/>
                </a:lnTo>
                <a:close/>
                <a:moveTo>
                  <a:pt x="8846" y="16345"/>
                </a:moveTo>
                <a:lnTo>
                  <a:pt x="8841" y="16342"/>
                </a:lnTo>
                <a:cubicBezTo>
                  <a:pt x="8841" y="16342"/>
                  <a:pt x="8846" y="16348"/>
                  <a:pt x="8846" y="16345"/>
                </a:cubicBezTo>
                <a:cubicBezTo>
                  <a:pt x="8846" y="16348"/>
                  <a:pt x="8846" y="16345"/>
                  <a:pt x="8846" y="16345"/>
                </a:cubicBezTo>
                <a:close/>
                <a:moveTo>
                  <a:pt x="8906" y="16319"/>
                </a:moveTo>
                <a:cubicBezTo>
                  <a:pt x="8897" y="16329"/>
                  <a:pt x="8889" y="16335"/>
                  <a:pt x="8880" y="16345"/>
                </a:cubicBezTo>
                <a:lnTo>
                  <a:pt x="8876" y="16342"/>
                </a:lnTo>
                <a:cubicBezTo>
                  <a:pt x="8884" y="16342"/>
                  <a:pt x="8897" y="16342"/>
                  <a:pt x="8906" y="16342"/>
                </a:cubicBezTo>
                <a:cubicBezTo>
                  <a:pt x="8906" y="16342"/>
                  <a:pt x="8902" y="16342"/>
                  <a:pt x="8902" y="16342"/>
                </a:cubicBezTo>
                <a:cubicBezTo>
                  <a:pt x="8906" y="16335"/>
                  <a:pt x="8906" y="16326"/>
                  <a:pt x="8906" y="16319"/>
                </a:cubicBezTo>
                <a:cubicBezTo>
                  <a:pt x="8906" y="16316"/>
                  <a:pt x="8906" y="16319"/>
                  <a:pt x="8906" y="16319"/>
                </a:cubicBezTo>
                <a:close/>
                <a:moveTo>
                  <a:pt x="9229" y="16348"/>
                </a:moveTo>
                <a:cubicBezTo>
                  <a:pt x="9220" y="16345"/>
                  <a:pt x="9211" y="16345"/>
                  <a:pt x="9203" y="16345"/>
                </a:cubicBezTo>
                <a:lnTo>
                  <a:pt x="9203" y="16345"/>
                </a:lnTo>
                <a:cubicBezTo>
                  <a:pt x="9216" y="16345"/>
                  <a:pt x="9220" y="16345"/>
                  <a:pt x="9229" y="16348"/>
                </a:cubicBezTo>
                <a:cubicBezTo>
                  <a:pt x="9229" y="16348"/>
                  <a:pt x="9229" y="16348"/>
                  <a:pt x="9229" y="16348"/>
                </a:cubicBezTo>
                <a:close/>
                <a:moveTo>
                  <a:pt x="9293" y="16319"/>
                </a:moveTo>
                <a:cubicBezTo>
                  <a:pt x="9284" y="16326"/>
                  <a:pt x="9272" y="16335"/>
                  <a:pt x="9263" y="16342"/>
                </a:cubicBezTo>
                <a:cubicBezTo>
                  <a:pt x="9263" y="16342"/>
                  <a:pt x="9267" y="16345"/>
                  <a:pt x="9267" y="16345"/>
                </a:cubicBezTo>
                <a:cubicBezTo>
                  <a:pt x="9276" y="16335"/>
                  <a:pt x="9284" y="16329"/>
                  <a:pt x="9293" y="16319"/>
                </a:cubicBezTo>
                <a:cubicBezTo>
                  <a:pt x="9297" y="16322"/>
                  <a:pt x="9293" y="16319"/>
                  <a:pt x="9293" y="16319"/>
                </a:cubicBezTo>
                <a:close/>
                <a:moveTo>
                  <a:pt x="10428" y="16329"/>
                </a:moveTo>
                <a:lnTo>
                  <a:pt x="10428" y="16335"/>
                </a:lnTo>
                <a:lnTo>
                  <a:pt x="10437" y="16332"/>
                </a:lnTo>
                <a:lnTo>
                  <a:pt x="10428" y="16329"/>
                </a:lnTo>
                <a:close/>
                <a:moveTo>
                  <a:pt x="11258" y="16329"/>
                </a:moveTo>
                <a:lnTo>
                  <a:pt x="11258" y="16335"/>
                </a:lnTo>
                <a:lnTo>
                  <a:pt x="11267" y="16332"/>
                </a:lnTo>
                <a:lnTo>
                  <a:pt x="11258" y="16329"/>
                </a:lnTo>
                <a:close/>
                <a:moveTo>
                  <a:pt x="11508" y="16322"/>
                </a:moveTo>
                <a:cubicBezTo>
                  <a:pt x="11508" y="16322"/>
                  <a:pt x="11512" y="16319"/>
                  <a:pt x="11508" y="16322"/>
                </a:cubicBezTo>
                <a:cubicBezTo>
                  <a:pt x="11512" y="16319"/>
                  <a:pt x="11508" y="16322"/>
                  <a:pt x="11508" y="16322"/>
                </a:cubicBezTo>
                <a:close/>
                <a:moveTo>
                  <a:pt x="11865" y="16345"/>
                </a:moveTo>
                <a:cubicBezTo>
                  <a:pt x="11860" y="16342"/>
                  <a:pt x="11856" y="16338"/>
                  <a:pt x="11856" y="16338"/>
                </a:cubicBezTo>
                <a:cubicBezTo>
                  <a:pt x="11856" y="16338"/>
                  <a:pt x="11860" y="16342"/>
                  <a:pt x="11865" y="16345"/>
                </a:cubicBezTo>
                <a:cubicBezTo>
                  <a:pt x="11865" y="16345"/>
                  <a:pt x="11865" y="16345"/>
                  <a:pt x="11865" y="16345"/>
                </a:cubicBezTo>
                <a:close/>
                <a:moveTo>
                  <a:pt x="11998" y="16335"/>
                </a:moveTo>
                <a:lnTo>
                  <a:pt x="11998" y="16329"/>
                </a:lnTo>
                <a:lnTo>
                  <a:pt x="11989" y="16332"/>
                </a:lnTo>
                <a:lnTo>
                  <a:pt x="11998" y="16335"/>
                </a:lnTo>
                <a:close/>
                <a:moveTo>
                  <a:pt x="12419" y="16326"/>
                </a:moveTo>
                <a:cubicBezTo>
                  <a:pt x="12432" y="16326"/>
                  <a:pt x="12445" y="16326"/>
                  <a:pt x="12462" y="16326"/>
                </a:cubicBezTo>
                <a:cubicBezTo>
                  <a:pt x="12462" y="16326"/>
                  <a:pt x="12462" y="16326"/>
                  <a:pt x="12462" y="16326"/>
                </a:cubicBezTo>
                <a:cubicBezTo>
                  <a:pt x="12445" y="16326"/>
                  <a:pt x="12436" y="16322"/>
                  <a:pt x="12419" y="16326"/>
                </a:cubicBezTo>
                <a:cubicBezTo>
                  <a:pt x="12424" y="16322"/>
                  <a:pt x="12419" y="16326"/>
                  <a:pt x="12419" y="16326"/>
                </a:cubicBezTo>
                <a:close/>
                <a:moveTo>
                  <a:pt x="13370" y="16345"/>
                </a:moveTo>
                <a:lnTo>
                  <a:pt x="13374" y="16342"/>
                </a:lnTo>
                <a:lnTo>
                  <a:pt x="13370" y="16345"/>
                </a:lnTo>
                <a:lnTo>
                  <a:pt x="13370" y="16345"/>
                </a:lnTo>
                <a:close/>
                <a:moveTo>
                  <a:pt x="8880" y="16367"/>
                </a:moveTo>
                <a:cubicBezTo>
                  <a:pt x="8880" y="16361"/>
                  <a:pt x="8880" y="16351"/>
                  <a:pt x="8880" y="16345"/>
                </a:cubicBezTo>
                <a:cubicBezTo>
                  <a:pt x="8880" y="16345"/>
                  <a:pt x="8884" y="16348"/>
                  <a:pt x="8884" y="16348"/>
                </a:cubicBezTo>
                <a:cubicBezTo>
                  <a:pt x="8872" y="16348"/>
                  <a:pt x="8859" y="16351"/>
                  <a:pt x="8846" y="16351"/>
                </a:cubicBezTo>
                <a:cubicBezTo>
                  <a:pt x="8846" y="16351"/>
                  <a:pt x="8850" y="16351"/>
                  <a:pt x="8850" y="16351"/>
                </a:cubicBezTo>
                <a:cubicBezTo>
                  <a:pt x="8859" y="16351"/>
                  <a:pt x="8872" y="16358"/>
                  <a:pt x="8880" y="16367"/>
                </a:cubicBezTo>
                <a:cubicBezTo>
                  <a:pt x="8880" y="16364"/>
                  <a:pt x="8880" y="16367"/>
                  <a:pt x="8880" y="16367"/>
                </a:cubicBezTo>
                <a:close/>
                <a:moveTo>
                  <a:pt x="8910" y="16345"/>
                </a:moveTo>
                <a:cubicBezTo>
                  <a:pt x="8910" y="16351"/>
                  <a:pt x="8910" y="16358"/>
                  <a:pt x="8910" y="16364"/>
                </a:cubicBezTo>
                <a:lnTo>
                  <a:pt x="8910" y="16367"/>
                </a:lnTo>
                <a:cubicBezTo>
                  <a:pt x="8910" y="16358"/>
                  <a:pt x="8910" y="16351"/>
                  <a:pt x="8910" y="16345"/>
                </a:cubicBezTo>
                <a:lnTo>
                  <a:pt x="8910" y="16345"/>
                </a:lnTo>
                <a:close/>
                <a:moveTo>
                  <a:pt x="9207" y="16345"/>
                </a:moveTo>
                <a:cubicBezTo>
                  <a:pt x="9207" y="16345"/>
                  <a:pt x="9207" y="16342"/>
                  <a:pt x="9207" y="16345"/>
                </a:cubicBezTo>
                <a:cubicBezTo>
                  <a:pt x="9207" y="16342"/>
                  <a:pt x="9207" y="16345"/>
                  <a:pt x="9207" y="16345"/>
                </a:cubicBezTo>
                <a:close/>
                <a:moveTo>
                  <a:pt x="9267" y="16345"/>
                </a:moveTo>
                <a:cubicBezTo>
                  <a:pt x="9254" y="16345"/>
                  <a:pt x="9241" y="16348"/>
                  <a:pt x="9229" y="16348"/>
                </a:cubicBezTo>
                <a:cubicBezTo>
                  <a:pt x="9229" y="16348"/>
                  <a:pt x="9233" y="16348"/>
                  <a:pt x="9233" y="16348"/>
                </a:cubicBezTo>
                <a:cubicBezTo>
                  <a:pt x="9246" y="16351"/>
                  <a:pt x="9259" y="16358"/>
                  <a:pt x="9272" y="16364"/>
                </a:cubicBezTo>
                <a:lnTo>
                  <a:pt x="9272" y="16364"/>
                </a:lnTo>
                <a:cubicBezTo>
                  <a:pt x="9263" y="16358"/>
                  <a:pt x="9263" y="16348"/>
                  <a:pt x="9267" y="16345"/>
                </a:cubicBezTo>
                <a:cubicBezTo>
                  <a:pt x="9263" y="16342"/>
                  <a:pt x="9267" y="16345"/>
                  <a:pt x="9267" y="16345"/>
                </a:cubicBezTo>
                <a:close/>
                <a:moveTo>
                  <a:pt x="9736" y="16342"/>
                </a:moveTo>
                <a:cubicBezTo>
                  <a:pt x="9736" y="16342"/>
                  <a:pt x="9732" y="16345"/>
                  <a:pt x="9736" y="16342"/>
                </a:cubicBezTo>
                <a:lnTo>
                  <a:pt x="9736" y="16342"/>
                </a:lnTo>
                <a:cubicBezTo>
                  <a:pt x="9736" y="16342"/>
                  <a:pt x="9736" y="16342"/>
                  <a:pt x="9736" y="16342"/>
                </a:cubicBezTo>
                <a:close/>
                <a:moveTo>
                  <a:pt x="10359" y="16342"/>
                </a:moveTo>
                <a:cubicBezTo>
                  <a:pt x="10359" y="16342"/>
                  <a:pt x="10359" y="16342"/>
                  <a:pt x="10359" y="16342"/>
                </a:cubicBezTo>
                <a:cubicBezTo>
                  <a:pt x="10359" y="16342"/>
                  <a:pt x="10359" y="16342"/>
                  <a:pt x="10359" y="16342"/>
                </a:cubicBezTo>
                <a:close/>
                <a:moveTo>
                  <a:pt x="10566" y="16364"/>
                </a:moveTo>
                <a:cubicBezTo>
                  <a:pt x="10562" y="16364"/>
                  <a:pt x="10557" y="16361"/>
                  <a:pt x="10553" y="16361"/>
                </a:cubicBezTo>
                <a:cubicBezTo>
                  <a:pt x="10557" y="16361"/>
                  <a:pt x="10557" y="16364"/>
                  <a:pt x="10566" y="16364"/>
                </a:cubicBezTo>
                <a:lnTo>
                  <a:pt x="10566" y="16364"/>
                </a:lnTo>
                <a:close/>
                <a:moveTo>
                  <a:pt x="10880" y="16355"/>
                </a:moveTo>
                <a:lnTo>
                  <a:pt x="10871" y="16355"/>
                </a:lnTo>
                <a:lnTo>
                  <a:pt x="10875" y="16361"/>
                </a:lnTo>
                <a:lnTo>
                  <a:pt x="10880" y="16355"/>
                </a:lnTo>
                <a:close/>
                <a:moveTo>
                  <a:pt x="11628" y="16342"/>
                </a:moveTo>
                <a:cubicBezTo>
                  <a:pt x="11619" y="16348"/>
                  <a:pt x="11607" y="16358"/>
                  <a:pt x="11598" y="16364"/>
                </a:cubicBezTo>
                <a:lnTo>
                  <a:pt x="11598" y="16364"/>
                </a:lnTo>
                <a:cubicBezTo>
                  <a:pt x="11611" y="16358"/>
                  <a:pt x="11619" y="16351"/>
                  <a:pt x="11628" y="16342"/>
                </a:cubicBezTo>
                <a:cubicBezTo>
                  <a:pt x="11628" y="16342"/>
                  <a:pt x="11628" y="16342"/>
                  <a:pt x="11628" y="16342"/>
                </a:cubicBezTo>
                <a:close/>
                <a:moveTo>
                  <a:pt x="11714" y="16345"/>
                </a:moveTo>
                <a:cubicBezTo>
                  <a:pt x="11723" y="16351"/>
                  <a:pt x="11731" y="16361"/>
                  <a:pt x="11744" y="16367"/>
                </a:cubicBezTo>
                <a:lnTo>
                  <a:pt x="11744" y="16367"/>
                </a:lnTo>
                <a:cubicBezTo>
                  <a:pt x="11736" y="16358"/>
                  <a:pt x="11727" y="16351"/>
                  <a:pt x="11714" y="16345"/>
                </a:cubicBezTo>
                <a:cubicBezTo>
                  <a:pt x="11718" y="16342"/>
                  <a:pt x="11714" y="16345"/>
                  <a:pt x="11714" y="16345"/>
                </a:cubicBezTo>
                <a:close/>
                <a:moveTo>
                  <a:pt x="12071" y="16367"/>
                </a:moveTo>
                <a:cubicBezTo>
                  <a:pt x="12067" y="16367"/>
                  <a:pt x="12062" y="16364"/>
                  <a:pt x="12058" y="16364"/>
                </a:cubicBezTo>
                <a:cubicBezTo>
                  <a:pt x="12062" y="16364"/>
                  <a:pt x="12062" y="16364"/>
                  <a:pt x="12071" y="16367"/>
                </a:cubicBezTo>
                <a:cubicBezTo>
                  <a:pt x="12067" y="16367"/>
                  <a:pt x="12071" y="16367"/>
                  <a:pt x="12071" y="16367"/>
                </a:cubicBezTo>
                <a:close/>
                <a:moveTo>
                  <a:pt x="12101" y="16367"/>
                </a:moveTo>
                <a:lnTo>
                  <a:pt x="12101" y="16367"/>
                </a:lnTo>
                <a:lnTo>
                  <a:pt x="12101" y="16367"/>
                </a:lnTo>
                <a:close/>
                <a:moveTo>
                  <a:pt x="12307" y="16367"/>
                </a:moveTo>
                <a:cubicBezTo>
                  <a:pt x="12307" y="16367"/>
                  <a:pt x="12307" y="16364"/>
                  <a:pt x="12307" y="16367"/>
                </a:cubicBezTo>
                <a:cubicBezTo>
                  <a:pt x="12307" y="16364"/>
                  <a:pt x="12307" y="16367"/>
                  <a:pt x="12307" y="16367"/>
                </a:cubicBezTo>
                <a:close/>
                <a:moveTo>
                  <a:pt x="12393" y="16367"/>
                </a:moveTo>
                <a:lnTo>
                  <a:pt x="12393" y="16367"/>
                </a:lnTo>
                <a:lnTo>
                  <a:pt x="12393" y="16367"/>
                </a:lnTo>
                <a:close/>
                <a:moveTo>
                  <a:pt x="12957" y="16345"/>
                </a:moveTo>
                <a:lnTo>
                  <a:pt x="12961" y="16348"/>
                </a:lnTo>
                <a:cubicBezTo>
                  <a:pt x="12961" y="16345"/>
                  <a:pt x="12957" y="16345"/>
                  <a:pt x="12957" y="16345"/>
                </a:cubicBezTo>
                <a:cubicBezTo>
                  <a:pt x="12957" y="16345"/>
                  <a:pt x="12957" y="16345"/>
                  <a:pt x="12957" y="16345"/>
                </a:cubicBezTo>
                <a:close/>
                <a:moveTo>
                  <a:pt x="13370" y="16342"/>
                </a:moveTo>
                <a:lnTo>
                  <a:pt x="13365" y="16345"/>
                </a:lnTo>
                <a:cubicBezTo>
                  <a:pt x="13365" y="16345"/>
                  <a:pt x="13370" y="16345"/>
                  <a:pt x="13370" y="16342"/>
                </a:cubicBezTo>
                <a:cubicBezTo>
                  <a:pt x="13370" y="16345"/>
                  <a:pt x="13370" y="16342"/>
                  <a:pt x="13370" y="16342"/>
                </a:cubicBezTo>
                <a:close/>
                <a:moveTo>
                  <a:pt x="6339" y="16364"/>
                </a:moveTo>
                <a:lnTo>
                  <a:pt x="6339" y="16364"/>
                </a:lnTo>
                <a:cubicBezTo>
                  <a:pt x="6343" y="16367"/>
                  <a:pt x="6339" y="16364"/>
                  <a:pt x="6339" y="16364"/>
                </a:cubicBezTo>
                <a:cubicBezTo>
                  <a:pt x="6339" y="16364"/>
                  <a:pt x="6339" y="16364"/>
                  <a:pt x="6339" y="16364"/>
                </a:cubicBezTo>
                <a:close/>
                <a:moveTo>
                  <a:pt x="8910" y="16364"/>
                </a:moveTo>
                <a:cubicBezTo>
                  <a:pt x="8902" y="16364"/>
                  <a:pt x="8889" y="16364"/>
                  <a:pt x="8880" y="16364"/>
                </a:cubicBezTo>
                <a:cubicBezTo>
                  <a:pt x="8880" y="16364"/>
                  <a:pt x="8880" y="16367"/>
                  <a:pt x="8880" y="16367"/>
                </a:cubicBezTo>
                <a:cubicBezTo>
                  <a:pt x="8889" y="16367"/>
                  <a:pt x="8902" y="16367"/>
                  <a:pt x="8910" y="16364"/>
                </a:cubicBezTo>
                <a:lnTo>
                  <a:pt x="8910" y="16364"/>
                </a:lnTo>
                <a:close/>
                <a:moveTo>
                  <a:pt x="9001" y="16387"/>
                </a:moveTo>
                <a:cubicBezTo>
                  <a:pt x="8996" y="16383"/>
                  <a:pt x="8992" y="16380"/>
                  <a:pt x="8992" y="16380"/>
                </a:cubicBezTo>
                <a:cubicBezTo>
                  <a:pt x="8992" y="16383"/>
                  <a:pt x="8996" y="16387"/>
                  <a:pt x="9001" y="16387"/>
                </a:cubicBezTo>
                <a:cubicBezTo>
                  <a:pt x="8996" y="16390"/>
                  <a:pt x="9001" y="16387"/>
                  <a:pt x="9001" y="16387"/>
                </a:cubicBezTo>
                <a:close/>
                <a:moveTo>
                  <a:pt x="9117" y="16387"/>
                </a:moveTo>
                <a:cubicBezTo>
                  <a:pt x="9117" y="16383"/>
                  <a:pt x="9121" y="16383"/>
                  <a:pt x="9121" y="16380"/>
                </a:cubicBezTo>
                <a:cubicBezTo>
                  <a:pt x="9121" y="16383"/>
                  <a:pt x="9121" y="16383"/>
                  <a:pt x="9117" y="16387"/>
                </a:cubicBezTo>
                <a:lnTo>
                  <a:pt x="9117" y="16387"/>
                </a:lnTo>
                <a:close/>
                <a:moveTo>
                  <a:pt x="9267" y="16364"/>
                </a:moveTo>
                <a:cubicBezTo>
                  <a:pt x="9267" y="16374"/>
                  <a:pt x="9263" y="16380"/>
                  <a:pt x="9263" y="16390"/>
                </a:cubicBezTo>
                <a:lnTo>
                  <a:pt x="9263" y="16390"/>
                </a:lnTo>
                <a:cubicBezTo>
                  <a:pt x="9267" y="16380"/>
                  <a:pt x="9267" y="16371"/>
                  <a:pt x="9267" y="16364"/>
                </a:cubicBezTo>
                <a:cubicBezTo>
                  <a:pt x="9272" y="16361"/>
                  <a:pt x="9267" y="16364"/>
                  <a:pt x="9267" y="16364"/>
                </a:cubicBezTo>
                <a:close/>
                <a:moveTo>
                  <a:pt x="10566" y="16364"/>
                </a:moveTo>
                <a:cubicBezTo>
                  <a:pt x="10566" y="16364"/>
                  <a:pt x="10562" y="16367"/>
                  <a:pt x="10566" y="16364"/>
                </a:cubicBezTo>
                <a:cubicBezTo>
                  <a:pt x="10562" y="16367"/>
                  <a:pt x="10566" y="16364"/>
                  <a:pt x="10566" y="16364"/>
                </a:cubicBezTo>
                <a:close/>
                <a:moveTo>
                  <a:pt x="10772" y="16387"/>
                </a:moveTo>
                <a:lnTo>
                  <a:pt x="10781" y="16383"/>
                </a:lnTo>
                <a:lnTo>
                  <a:pt x="10772" y="16387"/>
                </a:lnTo>
                <a:lnTo>
                  <a:pt x="10772" y="16387"/>
                </a:lnTo>
                <a:close/>
                <a:moveTo>
                  <a:pt x="11275" y="16390"/>
                </a:moveTo>
                <a:lnTo>
                  <a:pt x="11280" y="16387"/>
                </a:lnTo>
                <a:cubicBezTo>
                  <a:pt x="11280" y="16383"/>
                  <a:pt x="11271" y="16387"/>
                  <a:pt x="11275" y="16390"/>
                </a:cubicBezTo>
                <a:cubicBezTo>
                  <a:pt x="11271" y="16387"/>
                  <a:pt x="11275" y="16390"/>
                  <a:pt x="11275" y="16390"/>
                </a:cubicBezTo>
                <a:close/>
                <a:moveTo>
                  <a:pt x="11361" y="16387"/>
                </a:moveTo>
                <a:lnTo>
                  <a:pt x="11361" y="16387"/>
                </a:lnTo>
                <a:lnTo>
                  <a:pt x="11361" y="16387"/>
                </a:lnTo>
                <a:close/>
                <a:moveTo>
                  <a:pt x="11508" y="16390"/>
                </a:moveTo>
                <a:cubicBezTo>
                  <a:pt x="11508" y="16390"/>
                  <a:pt x="11512" y="16387"/>
                  <a:pt x="11508" y="16390"/>
                </a:cubicBezTo>
                <a:cubicBezTo>
                  <a:pt x="11512" y="16387"/>
                  <a:pt x="11508" y="16390"/>
                  <a:pt x="11508" y="16390"/>
                </a:cubicBezTo>
                <a:close/>
                <a:moveTo>
                  <a:pt x="11598" y="16364"/>
                </a:moveTo>
                <a:cubicBezTo>
                  <a:pt x="11589" y="16374"/>
                  <a:pt x="11576" y="16380"/>
                  <a:pt x="11568" y="16390"/>
                </a:cubicBezTo>
                <a:cubicBezTo>
                  <a:pt x="11568" y="16390"/>
                  <a:pt x="11568" y="16390"/>
                  <a:pt x="11568" y="16390"/>
                </a:cubicBezTo>
                <a:cubicBezTo>
                  <a:pt x="11576" y="16380"/>
                  <a:pt x="11589" y="16374"/>
                  <a:pt x="11598" y="16364"/>
                </a:cubicBezTo>
                <a:cubicBezTo>
                  <a:pt x="11598" y="16364"/>
                  <a:pt x="11598" y="16364"/>
                  <a:pt x="11598" y="16364"/>
                </a:cubicBezTo>
                <a:close/>
                <a:moveTo>
                  <a:pt x="11688" y="16390"/>
                </a:moveTo>
                <a:cubicBezTo>
                  <a:pt x="11688" y="16390"/>
                  <a:pt x="11688" y="16390"/>
                  <a:pt x="11688" y="16390"/>
                </a:cubicBezTo>
                <a:cubicBezTo>
                  <a:pt x="11688" y="16390"/>
                  <a:pt x="11688" y="16390"/>
                  <a:pt x="11688" y="16390"/>
                </a:cubicBezTo>
                <a:close/>
                <a:moveTo>
                  <a:pt x="11744" y="16367"/>
                </a:moveTo>
                <a:cubicBezTo>
                  <a:pt x="11744" y="16367"/>
                  <a:pt x="11744" y="16367"/>
                  <a:pt x="11744" y="16367"/>
                </a:cubicBezTo>
                <a:cubicBezTo>
                  <a:pt x="11744" y="16367"/>
                  <a:pt x="11744" y="16367"/>
                  <a:pt x="11744" y="16367"/>
                </a:cubicBezTo>
                <a:close/>
                <a:moveTo>
                  <a:pt x="11972" y="16377"/>
                </a:moveTo>
                <a:lnTo>
                  <a:pt x="11963" y="16377"/>
                </a:lnTo>
                <a:lnTo>
                  <a:pt x="11968" y="16383"/>
                </a:lnTo>
                <a:lnTo>
                  <a:pt x="11972" y="16377"/>
                </a:lnTo>
                <a:close/>
                <a:moveTo>
                  <a:pt x="12101" y="16367"/>
                </a:moveTo>
                <a:cubicBezTo>
                  <a:pt x="12088" y="16367"/>
                  <a:pt x="12080" y="16367"/>
                  <a:pt x="12067" y="16367"/>
                </a:cubicBezTo>
                <a:cubicBezTo>
                  <a:pt x="12067" y="16367"/>
                  <a:pt x="12067" y="16367"/>
                  <a:pt x="12067" y="16367"/>
                </a:cubicBezTo>
                <a:cubicBezTo>
                  <a:pt x="12080" y="16367"/>
                  <a:pt x="12092" y="16367"/>
                  <a:pt x="12101" y="16367"/>
                </a:cubicBezTo>
                <a:cubicBezTo>
                  <a:pt x="12105" y="16367"/>
                  <a:pt x="12101" y="16367"/>
                  <a:pt x="12101" y="16367"/>
                </a:cubicBezTo>
                <a:close/>
                <a:moveTo>
                  <a:pt x="12217" y="16364"/>
                </a:moveTo>
                <a:cubicBezTo>
                  <a:pt x="12217" y="16374"/>
                  <a:pt x="12217" y="16380"/>
                  <a:pt x="12217" y="16390"/>
                </a:cubicBezTo>
                <a:cubicBezTo>
                  <a:pt x="12217" y="16390"/>
                  <a:pt x="12213" y="16387"/>
                  <a:pt x="12213" y="16387"/>
                </a:cubicBezTo>
                <a:cubicBezTo>
                  <a:pt x="12221" y="16387"/>
                  <a:pt x="12234" y="16387"/>
                  <a:pt x="12243" y="16387"/>
                </a:cubicBezTo>
                <a:cubicBezTo>
                  <a:pt x="12243" y="16387"/>
                  <a:pt x="12239" y="16390"/>
                  <a:pt x="12239" y="16390"/>
                </a:cubicBezTo>
                <a:cubicBezTo>
                  <a:pt x="12234" y="16380"/>
                  <a:pt x="12226" y="16374"/>
                  <a:pt x="12217" y="16364"/>
                </a:cubicBezTo>
                <a:cubicBezTo>
                  <a:pt x="12217" y="16367"/>
                  <a:pt x="12217" y="16364"/>
                  <a:pt x="12217" y="16364"/>
                </a:cubicBezTo>
                <a:close/>
                <a:moveTo>
                  <a:pt x="12277" y="16390"/>
                </a:moveTo>
                <a:cubicBezTo>
                  <a:pt x="12286" y="16383"/>
                  <a:pt x="12299" y="16374"/>
                  <a:pt x="12307" y="16367"/>
                </a:cubicBezTo>
                <a:cubicBezTo>
                  <a:pt x="12307" y="16367"/>
                  <a:pt x="12307" y="16367"/>
                  <a:pt x="12307" y="16367"/>
                </a:cubicBezTo>
                <a:cubicBezTo>
                  <a:pt x="12299" y="16371"/>
                  <a:pt x="12286" y="16380"/>
                  <a:pt x="12277" y="16390"/>
                </a:cubicBezTo>
                <a:lnTo>
                  <a:pt x="12277" y="16390"/>
                </a:lnTo>
                <a:close/>
                <a:moveTo>
                  <a:pt x="12393" y="16364"/>
                </a:moveTo>
                <a:lnTo>
                  <a:pt x="12398" y="16367"/>
                </a:lnTo>
                <a:cubicBezTo>
                  <a:pt x="12398" y="16367"/>
                  <a:pt x="12393" y="16364"/>
                  <a:pt x="12393" y="16364"/>
                </a:cubicBezTo>
                <a:cubicBezTo>
                  <a:pt x="12393" y="16367"/>
                  <a:pt x="12393" y="16364"/>
                  <a:pt x="12393" y="16364"/>
                </a:cubicBezTo>
                <a:close/>
                <a:moveTo>
                  <a:pt x="13309" y="16390"/>
                </a:moveTo>
                <a:lnTo>
                  <a:pt x="13309" y="16390"/>
                </a:lnTo>
                <a:lnTo>
                  <a:pt x="13309" y="16390"/>
                </a:lnTo>
                <a:close/>
                <a:moveTo>
                  <a:pt x="13550" y="16390"/>
                </a:moveTo>
                <a:cubicBezTo>
                  <a:pt x="13559" y="16380"/>
                  <a:pt x="13567" y="16374"/>
                  <a:pt x="13576" y="16364"/>
                </a:cubicBezTo>
                <a:cubicBezTo>
                  <a:pt x="13576" y="16364"/>
                  <a:pt x="13576" y="16364"/>
                  <a:pt x="13576" y="16364"/>
                </a:cubicBezTo>
                <a:cubicBezTo>
                  <a:pt x="13567" y="16371"/>
                  <a:pt x="13559" y="16380"/>
                  <a:pt x="13550" y="16390"/>
                </a:cubicBezTo>
                <a:cubicBezTo>
                  <a:pt x="13550" y="16390"/>
                  <a:pt x="13550" y="16390"/>
                  <a:pt x="13550" y="16390"/>
                </a:cubicBezTo>
                <a:close/>
                <a:moveTo>
                  <a:pt x="13696" y="16390"/>
                </a:moveTo>
                <a:cubicBezTo>
                  <a:pt x="13705" y="16390"/>
                  <a:pt x="13718" y="16390"/>
                  <a:pt x="13727" y="16390"/>
                </a:cubicBezTo>
                <a:cubicBezTo>
                  <a:pt x="13727" y="16390"/>
                  <a:pt x="13727" y="16390"/>
                  <a:pt x="13727" y="16390"/>
                </a:cubicBezTo>
                <a:cubicBezTo>
                  <a:pt x="13714" y="16387"/>
                  <a:pt x="13705" y="16387"/>
                  <a:pt x="13696" y="16390"/>
                </a:cubicBezTo>
                <a:cubicBezTo>
                  <a:pt x="13692" y="16387"/>
                  <a:pt x="13696" y="16390"/>
                  <a:pt x="13696" y="16390"/>
                </a:cubicBezTo>
                <a:close/>
                <a:moveTo>
                  <a:pt x="6223" y="16387"/>
                </a:moveTo>
                <a:cubicBezTo>
                  <a:pt x="6223" y="16387"/>
                  <a:pt x="6218" y="16390"/>
                  <a:pt x="6223" y="16387"/>
                </a:cubicBezTo>
                <a:cubicBezTo>
                  <a:pt x="6218" y="16390"/>
                  <a:pt x="6223" y="16387"/>
                  <a:pt x="6223" y="16387"/>
                </a:cubicBezTo>
                <a:close/>
                <a:moveTo>
                  <a:pt x="8751" y="16399"/>
                </a:moveTo>
                <a:lnTo>
                  <a:pt x="8743" y="16399"/>
                </a:lnTo>
                <a:lnTo>
                  <a:pt x="8747" y="16406"/>
                </a:lnTo>
                <a:lnTo>
                  <a:pt x="8751" y="16399"/>
                </a:lnTo>
                <a:close/>
                <a:moveTo>
                  <a:pt x="9117" y="16387"/>
                </a:moveTo>
                <a:lnTo>
                  <a:pt x="9112" y="16390"/>
                </a:lnTo>
                <a:cubicBezTo>
                  <a:pt x="9112" y="16390"/>
                  <a:pt x="9117" y="16387"/>
                  <a:pt x="9117" y="16387"/>
                </a:cubicBezTo>
                <a:cubicBezTo>
                  <a:pt x="9117" y="16387"/>
                  <a:pt x="9117" y="16387"/>
                  <a:pt x="9117" y="16387"/>
                </a:cubicBezTo>
                <a:close/>
                <a:moveTo>
                  <a:pt x="9267" y="16387"/>
                </a:moveTo>
                <a:cubicBezTo>
                  <a:pt x="9267" y="16387"/>
                  <a:pt x="9263" y="16387"/>
                  <a:pt x="9267" y="16387"/>
                </a:cubicBezTo>
                <a:cubicBezTo>
                  <a:pt x="9263" y="16387"/>
                  <a:pt x="9267" y="16387"/>
                  <a:pt x="9267" y="16387"/>
                </a:cubicBezTo>
                <a:close/>
                <a:moveTo>
                  <a:pt x="10772" y="16387"/>
                </a:moveTo>
                <a:cubicBezTo>
                  <a:pt x="10772" y="16387"/>
                  <a:pt x="10768" y="16387"/>
                  <a:pt x="10772" y="16387"/>
                </a:cubicBezTo>
                <a:cubicBezTo>
                  <a:pt x="10768" y="16387"/>
                  <a:pt x="10772" y="16387"/>
                  <a:pt x="10772" y="16387"/>
                </a:cubicBezTo>
                <a:close/>
                <a:moveTo>
                  <a:pt x="10983" y="16409"/>
                </a:moveTo>
                <a:cubicBezTo>
                  <a:pt x="10974" y="16403"/>
                  <a:pt x="10961" y="16393"/>
                  <a:pt x="10953" y="16387"/>
                </a:cubicBezTo>
                <a:cubicBezTo>
                  <a:pt x="10953" y="16387"/>
                  <a:pt x="10953" y="16387"/>
                  <a:pt x="10953" y="16387"/>
                </a:cubicBezTo>
                <a:cubicBezTo>
                  <a:pt x="10953" y="16396"/>
                  <a:pt x="10949" y="16403"/>
                  <a:pt x="10949" y="16412"/>
                </a:cubicBezTo>
                <a:lnTo>
                  <a:pt x="10949" y="16412"/>
                </a:lnTo>
                <a:cubicBezTo>
                  <a:pt x="10961" y="16409"/>
                  <a:pt x="10970" y="16406"/>
                  <a:pt x="10983" y="16409"/>
                </a:cubicBezTo>
                <a:cubicBezTo>
                  <a:pt x="10983" y="16406"/>
                  <a:pt x="10983" y="16409"/>
                  <a:pt x="10983" y="16409"/>
                </a:cubicBezTo>
                <a:close/>
                <a:moveTo>
                  <a:pt x="11271" y="16409"/>
                </a:moveTo>
                <a:cubicBezTo>
                  <a:pt x="11271" y="16403"/>
                  <a:pt x="11271" y="16393"/>
                  <a:pt x="11271" y="16387"/>
                </a:cubicBezTo>
                <a:cubicBezTo>
                  <a:pt x="11271" y="16387"/>
                  <a:pt x="11275" y="16390"/>
                  <a:pt x="11275" y="16390"/>
                </a:cubicBezTo>
                <a:cubicBezTo>
                  <a:pt x="11263" y="16390"/>
                  <a:pt x="11250" y="16390"/>
                  <a:pt x="11237" y="16393"/>
                </a:cubicBezTo>
                <a:cubicBezTo>
                  <a:pt x="11237" y="16393"/>
                  <a:pt x="11241" y="16393"/>
                  <a:pt x="11241" y="16393"/>
                </a:cubicBezTo>
                <a:cubicBezTo>
                  <a:pt x="11250" y="16396"/>
                  <a:pt x="11263" y="16403"/>
                  <a:pt x="11271" y="16409"/>
                </a:cubicBezTo>
                <a:lnTo>
                  <a:pt x="11271" y="16409"/>
                </a:lnTo>
                <a:close/>
                <a:moveTo>
                  <a:pt x="11361" y="16387"/>
                </a:moveTo>
                <a:cubicBezTo>
                  <a:pt x="11361" y="16387"/>
                  <a:pt x="11366" y="16387"/>
                  <a:pt x="11361" y="16387"/>
                </a:cubicBezTo>
                <a:cubicBezTo>
                  <a:pt x="11366" y="16387"/>
                  <a:pt x="11361" y="16387"/>
                  <a:pt x="11361" y="16387"/>
                </a:cubicBezTo>
                <a:close/>
                <a:moveTo>
                  <a:pt x="12166" y="16406"/>
                </a:moveTo>
                <a:cubicBezTo>
                  <a:pt x="12153" y="16406"/>
                  <a:pt x="12135" y="16406"/>
                  <a:pt x="12123" y="16406"/>
                </a:cubicBezTo>
                <a:cubicBezTo>
                  <a:pt x="12123" y="16406"/>
                  <a:pt x="12123" y="16406"/>
                  <a:pt x="12123" y="16406"/>
                </a:cubicBezTo>
                <a:cubicBezTo>
                  <a:pt x="12140" y="16406"/>
                  <a:pt x="12153" y="16406"/>
                  <a:pt x="12166" y="16406"/>
                </a:cubicBezTo>
                <a:cubicBezTo>
                  <a:pt x="12166" y="16406"/>
                  <a:pt x="12166" y="16406"/>
                  <a:pt x="12166" y="16406"/>
                </a:cubicBezTo>
                <a:close/>
                <a:moveTo>
                  <a:pt x="12277" y="16390"/>
                </a:moveTo>
                <a:cubicBezTo>
                  <a:pt x="12264" y="16390"/>
                  <a:pt x="12256" y="16390"/>
                  <a:pt x="12243" y="16390"/>
                </a:cubicBezTo>
                <a:cubicBezTo>
                  <a:pt x="12243" y="16390"/>
                  <a:pt x="12247" y="16387"/>
                  <a:pt x="12247" y="16387"/>
                </a:cubicBezTo>
                <a:cubicBezTo>
                  <a:pt x="12256" y="16393"/>
                  <a:pt x="12269" y="16403"/>
                  <a:pt x="12277" y="16409"/>
                </a:cubicBezTo>
                <a:cubicBezTo>
                  <a:pt x="12277" y="16409"/>
                  <a:pt x="12273" y="16412"/>
                  <a:pt x="12273" y="16412"/>
                </a:cubicBezTo>
                <a:cubicBezTo>
                  <a:pt x="12277" y="16403"/>
                  <a:pt x="12277" y="16396"/>
                  <a:pt x="12277" y="16390"/>
                </a:cubicBezTo>
                <a:cubicBezTo>
                  <a:pt x="12277" y="16387"/>
                  <a:pt x="12277" y="16390"/>
                  <a:pt x="12277" y="16390"/>
                </a:cubicBezTo>
                <a:close/>
                <a:moveTo>
                  <a:pt x="12626" y="16383"/>
                </a:moveTo>
                <a:cubicBezTo>
                  <a:pt x="12626" y="16393"/>
                  <a:pt x="12630" y="16403"/>
                  <a:pt x="12630" y="16409"/>
                </a:cubicBezTo>
                <a:lnTo>
                  <a:pt x="12630" y="16409"/>
                </a:lnTo>
                <a:cubicBezTo>
                  <a:pt x="12630" y="16399"/>
                  <a:pt x="12630" y="16393"/>
                  <a:pt x="12626" y="16383"/>
                </a:cubicBezTo>
                <a:cubicBezTo>
                  <a:pt x="12626" y="16383"/>
                  <a:pt x="12626" y="16383"/>
                  <a:pt x="12626" y="16383"/>
                </a:cubicBezTo>
                <a:close/>
                <a:moveTo>
                  <a:pt x="13043" y="16387"/>
                </a:moveTo>
                <a:lnTo>
                  <a:pt x="13047" y="16390"/>
                </a:lnTo>
                <a:cubicBezTo>
                  <a:pt x="13047" y="16390"/>
                  <a:pt x="13043" y="16387"/>
                  <a:pt x="13043" y="16387"/>
                </a:cubicBezTo>
                <a:cubicBezTo>
                  <a:pt x="13043" y="16387"/>
                  <a:pt x="13043" y="16387"/>
                  <a:pt x="13043" y="16387"/>
                </a:cubicBezTo>
                <a:close/>
                <a:moveTo>
                  <a:pt x="13309" y="16387"/>
                </a:moveTo>
                <a:cubicBezTo>
                  <a:pt x="13309" y="16387"/>
                  <a:pt x="13314" y="16390"/>
                  <a:pt x="13314" y="16390"/>
                </a:cubicBezTo>
                <a:lnTo>
                  <a:pt x="13309" y="16387"/>
                </a:lnTo>
                <a:cubicBezTo>
                  <a:pt x="13309" y="16387"/>
                  <a:pt x="13309" y="16390"/>
                  <a:pt x="13309" y="16387"/>
                </a:cubicBezTo>
                <a:close/>
                <a:moveTo>
                  <a:pt x="13520" y="16387"/>
                </a:moveTo>
                <a:cubicBezTo>
                  <a:pt x="13520" y="16393"/>
                  <a:pt x="13520" y="16403"/>
                  <a:pt x="13520" y="16409"/>
                </a:cubicBezTo>
                <a:cubicBezTo>
                  <a:pt x="13520" y="16409"/>
                  <a:pt x="13520" y="16409"/>
                  <a:pt x="13520" y="16409"/>
                </a:cubicBezTo>
                <a:cubicBezTo>
                  <a:pt x="13529" y="16403"/>
                  <a:pt x="13542" y="16396"/>
                  <a:pt x="13550" y="16387"/>
                </a:cubicBezTo>
                <a:cubicBezTo>
                  <a:pt x="13550" y="16387"/>
                  <a:pt x="13550" y="16387"/>
                  <a:pt x="13550" y="16387"/>
                </a:cubicBezTo>
                <a:cubicBezTo>
                  <a:pt x="13542" y="16390"/>
                  <a:pt x="13529" y="16390"/>
                  <a:pt x="13520" y="16387"/>
                </a:cubicBezTo>
                <a:cubicBezTo>
                  <a:pt x="13516" y="16387"/>
                  <a:pt x="13520" y="16387"/>
                  <a:pt x="13520" y="16387"/>
                </a:cubicBezTo>
                <a:close/>
                <a:moveTo>
                  <a:pt x="13727" y="16387"/>
                </a:moveTo>
                <a:cubicBezTo>
                  <a:pt x="13735" y="16393"/>
                  <a:pt x="13748" y="16403"/>
                  <a:pt x="13757" y="16409"/>
                </a:cubicBezTo>
                <a:cubicBezTo>
                  <a:pt x="13757" y="16403"/>
                  <a:pt x="13757" y="16393"/>
                  <a:pt x="13757" y="16387"/>
                </a:cubicBezTo>
                <a:cubicBezTo>
                  <a:pt x="13757" y="16387"/>
                  <a:pt x="13757" y="16387"/>
                  <a:pt x="13757" y="16387"/>
                </a:cubicBezTo>
                <a:cubicBezTo>
                  <a:pt x="13744" y="16387"/>
                  <a:pt x="13735" y="16387"/>
                  <a:pt x="13727" y="16387"/>
                </a:cubicBezTo>
                <a:lnTo>
                  <a:pt x="13727" y="16387"/>
                </a:lnTo>
                <a:close/>
                <a:moveTo>
                  <a:pt x="8674" y="16432"/>
                </a:moveTo>
                <a:cubicBezTo>
                  <a:pt x="8682" y="16432"/>
                  <a:pt x="8695" y="16432"/>
                  <a:pt x="8704" y="16432"/>
                </a:cubicBezTo>
                <a:cubicBezTo>
                  <a:pt x="8704" y="16432"/>
                  <a:pt x="8704" y="16428"/>
                  <a:pt x="8704" y="16428"/>
                </a:cubicBezTo>
                <a:cubicBezTo>
                  <a:pt x="8695" y="16432"/>
                  <a:pt x="8682" y="16432"/>
                  <a:pt x="8674" y="16432"/>
                </a:cubicBezTo>
                <a:cubicBezTo>
                  <a:pt x="8669" y="16428"/>
                  <a:pt x="8674" y="16432"/>
                  <a:pt x="8674" y="16432"/>
                </a:cubicBezTo>
                <a:close/>
                <a:moveTo>
                  <a:pt x="9521" y="16419"/>
                </a:moveTo>
                <a:lnTo>
                  <a:pt x="9512" y="16419"/>
                </a:lnTo>
                <a:lnTo>
                  <a:pt x="9517" y="16425"/>
                </a:lnTo>
                <a:lnTo>
                  <a:pt x="9521" y="16419"/>
                </a:lnTo>
                <a:close/>
                <a:moveTo>
                  <a:pt x="9710" y="16432"/>
                </a:moveTo>
                <a:cubicBezTo>
                  <a:pt x="9710" y="16432"/>
                  <a:pt x="9710" y="16432"/>
                  <a:pt x="9710" y="16432"/>
                </a:cubicBezTo>
                <a:lnTo>
                  <a:pt x="9710" y="16432"/>
                </a:lnTo>
                <a:cubicBezTo>
                  <a:pt x="9710" y="16435"/>
                  <a:pt x="9710" y="16432"/>
                  <a:pt x="9710" y="16432"/>
                </a:cubicBezTo>
                <a:close/>
                <a:moveTo>
                  <a:pt x="9990" y="16425"/>
                </a:moveTo>
                <a:lnTo>
                  <a:pt x="9990" y="16419"/>
                </a:lnTo>
                <a:lnTo>
                  <a:pt x="9981" y="16422"/>
                </a:lnTo>
                <a:lnTo>
                  <a:pt x="9990" y="16425"/>
                </a:lnTo>
                <a:close/>
                <a:moveTo>
                  <a:pt x="10450" y="16432"/>
                </a:moveTo>
                <a:cubicBezTo>
                  <a:pt x="10450" y="16428"/>
                  <a:pt x="10454" y="16425"/>
                  <a:pt x="10454" y="16422"/>
                </a:cubicBezTo>
                <a:cubicBezTo>
                  <a:pt x="10450" y="16425"/>
                  <a:pt x="10450" y="16428"/>
                  <a:pt x="10450" y="16432"/>
                </a:cubicBezTo>
                <a:lnTo>
                  <a:pt x="10450" y="16432"/>
                </a:lnTo>
                <a:close/>
                <a:moveTo>
                  <a:pt x="10622" y="16435"/>
                </a:moveTo>
                <a:lnTo>
                  <a:pt x="10622" y="16435"/>
                </a:lnTo>
                <a:cubicBezTo>
                  <a:pt x="10626" y="16432"/>
                  <a:pt x="10622" y="16432"/>
                  <a:pt x="10622" y="16435"/>
                </a:cubicBezTo>
                <a:cubicBezTo>
                  <a:pt x="10622" y="16432"/>
                  <a:pt x="10622" y="16435"/>
                  <a:pt x="10622" y="16435"/>
                </a:cubicBezTo>
                <a:close/>
                <a:moveTo>
                  <a:pt x="10949" y="16409"/>
                </a:moveTo>
                <a:lnTo>
                  <a:pt x="10949" y="16409"/>
                </a:lnTo>
                <a:cubicBezTo>
                  <a:pt x="10944" y="16412"/>
                  <a:pt x="10949" y="16409"/>
                  <a:pt x="10949" y="16409"/>
                </a:cubicBezTo>
                <a:cubicBezTo>
                  <a:pt x="10949" y="16409"/>
                  <a:pt x="10949" y="16409"/>
                  <a:pt x="10949" y="16409"/>
                </a:cubicBezTo>
                <a:close/>
                <a:moveTo>
                  <a:pt x="11271" y="16409"/>
                </a:moveTo>
                <a:lnTo>
                  <a:pt x="11275" y="16412"/>
                </a:lnTo>
                <a:cubicBezTo>
                  <a:pt x="11275" y="16412"/>
                  <a:pt x="11275" y="16409"/>
                  <a:pt x="11271" y="16409"/>
                </a:cubicBezTo>
                <a:cubicBezTo>
                  <a:pt x="11271" y="16409"/>
                  <a:pt x="11271" y="16409"/>
                  <a:pt x="11271" y="16409"/>
                </a:cubicBezTo>
                <a:close/>
                <a:moveTo>
                  <a:pt x="11886" y="16419"/>
                </a:moveTo>
                <a:lnTo>
                  <a:pt x="11877" y="16419"/>
                </a:lnTo>
                <a:lnTo>
                  <a:pt x="11882" y="16425"/>
                </a:lnTo>
                <a:lnTo>
                  <a:pt x="11886" y="16419"/>
                </a:lnTo>
                <a:close/>
                <a:moveTo>
                  <a:pt x="12630" y="16409"/>
                </a:moveTo>
                <a:cubicBezTo>
                  <a:pt x="12630" y="16409"/>
                  <a:pt x="12630" y="16409"/>
                  <a:pt x="12630" y="16409"/>
                </a:cubicBezTo>
                <a:cubicBezTo>
                  <a:pt x="12630" y="16409"/>
                  <a:pt x="12630" y="16409"/>
                  <a:pt x="12630" y="16409"/>
                </a:cubicBezTo>
                <a:close/>
                <a:moveTo>
                  <a:pt x="12720" y="16432"/>
                </a:moveTo>
                <a:lnTo>
                  <a:pt x="12720" y="16432"/>
                </a:lnTo>
                <a:cubicBezTo>
                  <a:pt x="12716" y="16432"/>
                  <a:pt x="12720" y="16432"/>
                  <a:pt x="12720" y="16432"/>
                </a:cubicBezTo>
                <a:cubicBezTo>
                  <a:pt x="12720" y="16432"/>
                  <a:pt x="12720" y="16432"/>
                  <a:pt x="12720" y="16432"/>
                </a:cubicBezTo>
                <a:close/>
                <a:moveTo>
                  <a:pt x="12841" y="16432"/>
                </a:moveTo>
                <a:cubicBezTo>
                  <a:pt x="12854" y="16432"/>
                  <a:pt x="12866" y="16428"/>
                  <a:pt x="12875" y="16428"/>
                </a:cubicBezTo>
                <a:cubicBezTo>
                  <a:pt x="12875" y="16428"/>
                  <a:pt x="12871" y="16428"/>
                  <a:pt x="12871" y="16428"/>
                </a:cubicBezTo>
                <a:cubicBezTo>
                  <a:pt x="12862" y="16428"/>
                  <a:pt x="12849" y="16432"/>
                  <a:pt x="12841" y="16432"/>
                </a:cubicBezTo>
                <a:cubicBezTo>
                  <a:pt x="12836" y="16432"/>
                  <a:pt x="12841" y="16432"/>
                  <a:pt x="12841" y="16432"/>
                </a:cubicBezTo>
                <a:close/>
                <a:moveTo>
                  <a:pt x="13103" y="16432"/>
                </a:moveTo>
                <a:lnTo>
                  <a:pt x="13103" y="16432"/>
                </a:lnTo>
                <a:lnTo>
                  <a:pt x="13103" y="16432"/>
                </a:lnTo>
                <a:close/>
                <a:moveTo>
                  <a:pt x="13193" y="16432"/>
                </a:moveTo>
                <a:lnTo>
                  <a:pt x="13193" y="16432"/>
                </a:lnTo>
                <a:lnTo>
                  <a:pt x="13193" y="16432"/>
                </a:lnTo>
                <a:close/>
                <a:moveTo>
                  <a:pt x="13516" y="16409"/>
                </a:moveTo>
                <a:cubicBezTo>
                  <a:pt x="13516" y="16409"/>
                  <a:pt x="13512" y="16412"/>
                  <a:pt x="13512" y="16412"/>
                </a:cubicBezTo>
                <a:lnTo>
                  <a:pt x="13516" y="16409"/>
                </a:lnTo>
                <a:cubicBezTo>
                  <a:pt x="13520" y="16409"/>
                  <a:pt x="13516" y="16409"/>
                  <a:pt x="13516" y="16409"/>
                </a:cubicBezTo>
                <a:close/>
                <a:moveTo>
                  <a:pt x="13576" y="16432"/>
                </a:moveTo>
                <a:cubicBezTo>
                  <a:pt x="13585" y="16432"/>
                  <a:pt x="13593" y="16432"/>
                  <a:pt x="13602" y="16432"/>
                </a:cubicBezTo>
                <a:cubicBezTo>
                  <a:pt x="13602" y="16432"/>
                  <a:pt x="13602" y="16428"/>
                  <a:pt x="13602" y="16428"/>
                </a:cubicBezTo>
                <a:cubicBezTo>
                  <a:pt x="13598" y="16432"/>
                  <a:pt x="13585" y="16432"/>
                  <a:pt x="13576" y="16432"/>
                </a:cubicBezTo>
                <a:cubicBezTo>
                  <a:pt x="13576" y="16432"/>
                  <a:pt x="13576" y="16432"/>
                  <a:pt x="13576" y="16432"/>
                </a:cubicBezTo>
                <a:close/>
                <a:moveTo>
                  <a:pt x="4038" y="16432"/>
                </a:moveTo>
                <a:lnTo>
                  <a:pt x="4025" y="16428"/>
                </a:lnTo>
                <a:cubicBezTo>
                  <a:pt x="4025" y="16428"/>
                  <a:pt x="4012" y="16428"/>
                  <a:pt x="4012" y="16428"/>
                </a:cubicBezTo>
                <a:cubicBezTo>
                  <a:pt x="4012" y="16428"/>
                  <a:pt x="4004" y="16432"/>
                  <a:pt x="4004" y="16432"/>
                </a:cubicBezTo>
                <a:cubicBezTo>
                  <a:pt x="4017" y="16451"/>
                  <a:pt x="4030" y="16457"/>
                  <a:pt x="4038" y="16432"/>
                </a:cubicBezTo>
                <a:lnTo>
                  <a:pt x="4038" y="16432"/>
                </a:lnTo>
                <a:close/>
                <a:moveTo>
                  <a:pt x="4094" y="16432"/>
                </a:moveTo>
                <a:cubicBezTo>
                  <a:pt x="4085" y="16432"/>
                  <a:pt x="4073" y="16432"/>
                  <a:pt x="4064" y="16432"/>
                </a:cubicBezTo>
                <a:cubicBezTo>
                  <a:pt x="4064" y="16432"/>
                  <a:pt x="4068" y="16432"/>
                  <a:pt x="4064" y="16432"/>
                </a:cubicBezTo>
                <a:cubicBezTo>
                  <a:pt x="4077" y="16432"/>
                  <a:pt x="4090" y="16432"/>
                  <a:pt x="4094" y="16432"/>
                </a:cubicBezTo>
                <a:lnTo>
                  <a:pt x="4094" y="16432"/>
                </a:lnTo>
                <a:close/>
                <a:moveTo>
                  <a:pt x="9061" y="16454"/>
                </a:moveTo>
                <a:lnTo>
                  <a:pt x="9061" y="16454"/>
                </a:lnTo>
                <a:cubicBezTo>
                  <a:pt x="9061" y="16451"/>
                  <a:pt x="9057" y="16451"/>
                  <a:pt x="9061" y="16454"/>
                </a:cubicBezTo>
                <a:cubicBezTo>
                  <a:pt x="9057" y="16451"/>
                  <a:pt x="9061" y="16454"/>
                  <a:pt x="9061" y="16454"/>
                </a:cubicBezTo>
                <a:close/>
                <a:moveTo>
                  <a:pt x="9216" y="16444"/>
                </a:moveTo>
                <a:lnTo>
                  <a:pt x="9224" y="16444"/>
                </a:lnTo>
                <a:lnTo>
                  <a:pt x="9220" y="16438"/>
                </a:lnTo>
                <a:lnTo>
                  <a:pt x="9216" y="16444"/>
                </a:lnTo>
                <a:close/>
                <a:moveTo>
                  <a:pt x="9564" y="16454"/>
                </a:moveTo>
                <a:lnTo>
                  <a:pt x="9564" y="16454"/>
                </a:lnTo>
                <a:lnTo>
                  <a:pt x="9564" y="16454"/>
                </a:lnTo>
                <a:close/>
                <a:moveTo>
                  <a:pt x="10041" y="16444"/>
                </a:moveTo>
                <a:lnTo>
                  <a:pt x="10050" y="16444"/>
                </a:lnTo>
                <a:lnTo>
                  <a:pt x="10046" y="16438"/>
                </a:lnTo>
                <a:lnTo>
                  <a:pt x="10041" y="16444"/>
                </a:lnTo>
                <a:close/>
                <a:moveTo>
                  <a:pt x="10205" y="16435"/>
                </a:moveTo>
                <a:cubicBezTo>
                  <a:pt x="10218" y="16441"/>
                  <a:pt x="10226" y="16448"/>
                  <a:pt x="10239" y="16454"/>
                </a:cubicBezTo>
                <a:lnTo>
                  <a:pt x="10239" y="16454"/>
                </a:lnTo>
                <a:cubicBezTo>
                  <a:pt x="10239" y="16448"/>
                  <a:pt x="10239" y="16438"/>
                  <a:pt x="10239" y="16432"/>
                </a:cubicBezTo>
                <a:cubicBezTo>
                  <a:pt x="10239" y="16432"/>
                  <a:pt x="10243" y="16435"/>
                  <a:pt x="10243" y="16435"/>
                </a:cubicBezTo>
                <a:cubicBezTo>
                  <a:pt x="10230" y="16435"/>
                  <a:pt x="10218" y="16435"/>
                  <a:pt x="10205" y="16435"/>
                </a:cubicBezTo>
                <a:cubicBezTo>
                  <a:pt x="10205" y="16435"/>
                  <a:pt x="10205" y="16435"/>
                  <a:pt x="10205" y="16435"/>
                </a:cubicBezTo>
                <a:close/>
                <a:moveTo>
                  <a:pt x="10372" y="16448"/>
                </a:moveTo>
                <a:lnTo>
                  <a:pt x="10372" y="16441"/>
                </a:lnTo>
                <a:lnTo>
                  <a:pt x="10364" y="16444"/>
                </a:lnTo>
                <a:lnTo>
                  <a:pt x="10372" y="16448"/>
                </a:lnTo>
                <a:close/>
                <a:moveTo>
                  <a:pt x="10445" y="16432"/>
                </a:moveTo>
                <a:lnTo>
                  <a:pt x="10441" y="16435"/>
                </a:lnTo>
                <a:cubicBezTo>
                  <a:pt x="10441" y="16435"/>
                  <a:pt x="10450" y="16432"/>
                  <a:pt x="10445" y="16432"/>
                </a:cubicBezTo>
                <a:cubicBezTo>
                  <a:pt x="10450" y="16432"/>
                  <a:pt x="10445" y="16432"/>
                  <a:pt x="10445" y="16432"/>
                </a:cubicBezTo>
                <a:close/>
                <a:moveTo>
                  <a:pt x="10506" y="16454"/>
                </a:moveTo>
                <a:cubicBezTo>
                  <a:pt x="10506" y="16454"/>
                  <a:pt x="10501" y="16451"/>
                  <a:pt x="10506" y="16454"/>
                </a:cubicBezTo>
                <a:cubicBezTo>
                  <a:pt x="10501" y="16451"/>
                  <a:pt x="10506" y="16454"/>
                  <a:pt x="10506" y="16454"/>
                </a:cubicBezTo>
                <a:close/>
                <a:moveTo>
                  <a:pt x="11198" y="16438"/>
                </a:moveTo>
                <a:lnTo>
                  <a:pt x="11198" y="16444"/>
                </a:lnTo>
                <a:lnTo>
                  <a:pt x="11207" y="16441"/>
                </a:lnTo>
                <a:lnTo>
                  <a:pt x="11198" y="16438"/>
                </a:lnTo>
                <a:close/>
                <a:moveTo>
                  <a:pt x="11349" y="16448"/>
                </a:moveTo>
                <a:lnTo>
                  <a:pt x="11349" y="16441"/>
                </a:lnTo>
                <a:lnTo>
                  <a:pt x="11340" y="16444"/>
                </a:lnTo>
                <a:lnTo>
                  <a:pt x="11349" y="16448"/>
                </a:lnTo>
                <a:close/>
                <a:moveTo>
                  <a:pt x="11684" y="16428"/>
                </a:moveTo>
                <a:lnTo>
                  <a:pt x="11684" y="16435"/>
                </a:lnTo>
                <a:cubicBezTo>
                  <a:pt x="11684" y="16435"/>
                  <a:pt x="11688" y="16432"/>
                  <a:pt x="11684" y="16428"/>
                </a:cubicBezTo>
                <a:cubicBezTo>
                  <a:pt x="11688" y="16432"/>
                  <a:pt x="11684" y="16428"/>
                  <a:pt x="11684" y="16428"/>
                </a:cubicBezTo>
                <a:close/>
                <a:moveTo>
                  <a:pt x="11834" y="16454"/>
                </a:moveTo>
                <a:lnTo>
                  <a:pt x="11830" y="16451"/>
                </a:lnTo>
                <a:cubicBezTo>
                  <a:pt x="11830" y="16451"/>
                  <a:pt x="11830" y="16454"/>
                  <a:pt x="11834" y="16454"/>
                </a:cubicBezTo>
                <a:cubicBezTo>
                  <a:pt x="11830" y="16454"/>
                  <a:pt x="11834" y="16454"/>
                  <a:pt x="11834" y="16454"/>
                </a:cubicBezTo>
                <a:close/>
                <a:moveTo>
                  <a:pt x="12075" y="16432"/>
                </a:moveTo>
                <a:cubicBezTo>
                  <a:pt x="12075" y="16432"/>
                  <a:pt x="12075" y="16435"/>
                  <a:pt x="12075" y="16432"/>
                </a:cubicBezTo>
                <a:cubicBezTo>
                  <a:pt x="12075" y="16435"/>
                  <a:pt x="12075" y="16432"/>
                  <a:pt x="12075" y="16432"/>
                </a:cubicBezTo>
                <a:close/>
                <a:moveTo>
                  <a:pt x="12836" y="16432"/>
                </a:moveTo>
                <a:cubicBezTo>
                  <a:pt x="12836" y="16432"/>
                  <a:pt x="12832" y="16435"/>
                  <a:pt x="12832" y="16435"/>
                </a:cubicBezTo>
                <a:lnTo>
                  <a:pt x="12836" y="16432"/>
                </a:lnTo>
                <a:cubicBezTo>
                  <a:pt x="12841" y="16432"/>
                  <a:pt x="12836" y="16432"/>
                  <a:pt x="12836" y="16432"/>
                </a:cubicBezTo>
                <a:close/>
                <a:moveTo>
                  <a:pt x="13103" y="16432"/>
                </a:moveTo>
                <a:lnTo>
                  <a:pt x="13103" y="16432"/>
                </a:lnTo>
                <a:cubicBezTo>
                  <a:pt x="13103" y="16435"/>
                  <a:pt x="13103" y="16432"/>
                  <a:pt x="13103" y="16432"/>
                </a:cubicBezTo>
                <a:cubicBezTo>
                  <a:pt x="13103" y="16432"/>
                  <a:pt x="13103" y="16432"/>
                  <a:pt x="13103" y="16432"/>
                </a:cubicBezTo>
                <a:close/>
                <a:moveTo>
                  <a:pt x="13193" y="16432"/>
                </a:moveTo>
                <a:cubicBezTo>
                  <a:pt x="13193" y="16432"/>
                  <a:pt x="13193" y="16432"/>
                  <a:pt x="13193" y="16432"/>
                </a:cubicBezTo>
                <a:cubicBezTo>
                  <a:pt x="13193" y="16432"/>
                  <a:pt x="13193" y="16432"/>
                  <a:pt x="13193" y="16432"/>
                </a:cubicBezTo>
                <a:close/>
                <a:moveTo>
                  <a:pt x="13271" y="16441"/>
                </a:moveTo>
                <a:lnTo>
                  <a:pt x="13262" y="16441"/>
                </a:lnTo>
                <a:lnTo>
                  <a:pt x="13266" y="16448"/>
                </a:lnTo>
                <a:lnTo>
                  <a:pt x="13271" y="16441"/>
                </a:lnTo>
                <a:close/>
                <a:moveTo>
                  <a:pt x="13546" y="16454"/>
                </a:moveTo>
                <a:cubicBezTo>
                  <a:pt x="13555" y="16454"/>
                  <a:pt x="13567" y="16454"/>
                  <a:pt x="13576" y="16454"/>
                </a:cubicBezTo>
                <a:lnTo>
                  <a:pt x="13576" y="16457"/>
                </a:lnTo>
                <a:cubicBezTo>
                  <a:pt x="13576" y="16451"/>
                  <a:pt x="13576" y="16441"/>
                  <a:pt x="13576" y="16435"/>
                </a:cubicBezTo>
                <a:cubicBezTo>
                  <a:pt x="13576" y="16435"/>
                  <a:pt x="13580" y="16435"/>
                  <a:pt x="13580" y="16435"/>
                </a:cubicBezTo>
                <a:cubicBezTo>
                  <a:pt x="13567" y="16438"/>
                  <a:pt x="13559" y="16448"/>
                  <a:pt x="13546" y="16454"/>
                </a:cubicBezTo>
                <a:cubicBezTo>
                  <a:pt x="13546" y="16454"/>
                  <a:pt x="13546" y="16454"/>
                  <a:pt x="13546" y="16454"/>
                </a:cubicBezTo>
                <a:close/>
                <a:moveTo>
                  <a:pt x="13606" y="16432"/>
                </a:moveTo>
                <a:cubicBezTo>
                  <a:pt x="13606" y="16438"/>
                  <a:pt x="13606" y="16448"/>
                  <a:pt x="13606" y="16454"/>
                </a:cubicBezTo>
                <a:lnTo>
                  <a:pt x="13602" y="16454"/>
                </a:lnTo>
                <a:cubicBezTo>
                  <a:pt x="13610" y="16448"/>
                  <a:pt x="13623" y="16438"/>
                  <a:pt x="13632" y="16432"/>
                </a:cubicBezTo>
                <a:cubicBezTo>
                  <a:pt x="13632" y="16432"/>
                  <a:pt x="13636" y="16435"/>
                  <a:pt x="13636" y="16435"/>
                </a:cubicBezTo>
                <a:cubicBezTo>
                  <a:pt x="13628" y="16432"/>
                  <a:pt x="13615" y="16432"/>
                  <a:pt x="13606" y="16432"/>
                </a:cubicBezTo>
                <a:lnTo>
                  <a:pt x="13606" y="16432"/>
                </a:lnTo>
                <a:close/>
                <a:moveTo>
                  <a:pt x="3862" y="16454"/>
                </a:moveTo>
                <a:cubicBezTo>
                  <a:pt x="3853" y="16454"/>
                  <a:pt x="3840" y="16454"/>
                  <a:pt x="3832" y="16454"/>
                </a:cubicBezTo>
                <a:cubicBezTo>
                  <a:pt x="3832" y="16454"/>
                  <a:pt x="3832" y="16454"/>
                  <a:pt x="3832" y="16454"/>
                </a:cubicBezTo>
                <a:cubicBezTo>
                  <a:pt x="3840" y="16454"/>
                  <a:pt x="3849" y="16454"/>
                  <a:pt x="3862" y="16454"/>
                </a:cubicBezTo>
                <a:cubicBezTo>
                  <a:pt x="3862" y="16454"/>
                  <a:pt x="3862" y="16454"/>
                  <a:pt x="3862" y="16454"/>
                </a:cubicBezTo>
                <a:close/>
                <a:moveTo>
                  <a:pt x="4477" y="16454"/>
                </a:moveTo>
                <a:cubicBezTo>
                  <a:pt x="4477" y="16454"/>
                  <a:pt x="4477" y="16454"/>
                  <a:pt x="4477" y="16454"/>
                </a:cubicBezTo>
                <a:cubicBezTo>
                  <a:pt x="4477" y="16454"/>
                  <a:pt x="4477" y="16454"/>
                  <a:pt x="4477" y="16454"/>
                </a:cubicBezTo>
                <a:close/>
                <a:moveTo>
                  <a:pt x="5517" y="16477"/>
                </a:moveTo>
                <a:cubicBezTo>
                  <a:pt x="5526" y="16477"/>
                  <a:pt x="5535" y="16477"/>
                  <a:pt x="5548" y="16473"/>
                </a:cubicBezTo>
                <a:cubicBezTo>
                  <a:pt x="5548" y="16473"/>
                  <a:pt x="5548" y="16477"/>
                  <a:pt x="5548" y="16477"/>
                </a:cubicBezTo>
                <a:cubicBezTo>
                  <a:pt x="5535" y="16477"/>
                  <a:pt x="5526" y="16473"/>
                  <a:pt x="5513" y="16473"/>
                </a:cubicBezTo>
                <a:lnTo>
                  <a:pt x="5517" y="16477"/>
                </a:lnTo>
                <a:close/>
                <a:moveTo>
                  <a:pt x="8970" y="16477"/>
                </a:moveTo>
                <a:cubicBezTo>
                  <a:pt x="8979" y="16477"/>
                  <a:pt x="8988" y="16477"/>
                  <a:pt x="8996" y="16477"/>
                </a:cubicBezTo>
                <a:lnTo>
                  <a:pt x="9001" y="16473"/>
                </a:lnTo>
                <a:cubicBezTo>
                  <a:pt x="8988" y="16477"/>
                  <a:pt x="8979" y="16477"/>
                  <a:pt x="8970" y="16477"/>
                </a:cubicBezTo>
                <a:lnTo>
                  <a:pt x="8970" y="16477"/>
                </a:lnTo>
                <a:close/>
                <a:moveTo>
                  <a:pt x="9031" y="16477"/>
                </a:moveTo>
                <a:cubicBezTo>
                  <a:pt x="9039" y="16470"/>
                  <a:pt x="9052" y="16460"/>
                  <a:pt x="9061" y="16454"/>
                </a:cubicBezTo>
                <a:cubicBezTo>
                  <a:pt x="9061" y="16454"/>
                  <a:pt x="9061" y="16454"/>
                  <a:pt x="9061" y="16454"/>
                </a:cubicBezTo>
                <a:cubicBezTo>
                  <a:pt x="9048" y="16460"/>
                  <a:pt x="9039" y="16467"/>
                  <a:pt x="9031" y="16477"/>
                </a:cubicBezTo>
                <a:cubicBezTo>
                  <a:pt x="9026" y="16477"/>
                  <a:pt x="9031" y="16477"/>
                  <a:pt x="9031" y="16477"/>
                </a:cubicBezTo>
                <a:close/>
                <a:moveTo>
                  <a:pt x="9151" y="16473"/>
                </a:moveTo>
                <a:cubicBezTo>
                  <a:pt x="9138" y="16473"/>
                  <a:pt x="9125" y="16473"/>
                  <a:pt x="9112" y="16473"/>
                </a:cubicBezTo>
                <a:cubicBezTo>
                  <a:pt x="9112" y="16473"/>
                  <a:pt x="9112" y="16473"/>
                  <a:pt x="9112" y="16473"/>
                </a:cubicBezTo>
                <a:cubicBezTo>
                  <a:pt x="9125" y="16473"/>
                  <a:pt x="9138" y="16473"/>
                  <a:pt x="9151" y="16473"/>
                </a:cubicBezTo>
                <a:cubicBezTo>
                  <a:pt x="9151" y="16473"/>
                  <a:pt x="9151" y="16473"/>
                  <a:pt x="9151" y="16473"/>
                </a:cubicBezTo>
                <a:close/>
                <a:moveTo>
                  <a:pt x="9560" y="16451"/>
                </a:moveTo>
                <a:cubicBezTo>
                  <a:pt x="9551" y="16457"/>
                  <a:pt x="9538" y="16467"/>
                  <a:pt x="9530" y="16473"/>
                </a:cubicBezTo>
                <a:lnTo>
                  <a:pt x="9530" y="16473"/>
                </a:lnTo>
                <a:cubicBezTo>
                  <a:pt x="9542" y="16467"/>
                  <a:pt x="9551" y="16460"/>
                  <a:pt x="9560" y="16451"/>
                </a:cubicBezTo>
                <a:cubicBezTo>
                  <a:pt x="9564" y="16454"/>
                  <a:pt x="9560" y="16451"/>
                  <a:pt x="9560" y="16451"/>
                </a:cubicBezTo>
                <a:close/>
                <a:moveTo>
                  <a:pt x="9792" y="16480"/>
                </a:moveTo>
                <a:lnTo>
                  <a:pt x="9788" y="16477"/>
                </a:lnTo>
                <a:lnTo>
                  <a:pt x="9792" y="16480"/>
                </a:lnTo>
                <a:lnTo>
                  <a:pt x="9792" y="16480"/>
                </a:lnTo>
                <a:close/>
                <a:moveTo>
                  <a:pt x="9831" y="16480"/>
                </a:moveTo>
                <a:cubicBezTo>
                  <a:pt x="9831" y="16480"/>
                  <a:pt x="9831" y="16480"/>
                  <a:pt x="9831" y="16480"/>
                </a:cubicBezTo>
                <a:cubicBezTo>
                  <a:pt x="9831" y="16480"/>
                  <a:pt x="9831" y="16480"/>
                  <a:pt x="9831" y="16480"/>
                </a:cubicBezTo>
                <a:close/>
                <a:moveTo>
                  <a:pt x="9942" y="16477"/>
                </a:moveTo>
                <a:cubicBezTo>
                  <a:pt x="9955" y="16477"/>
                  <a:pt x="9964" y="16477"/>
                  <a:pt x="9977" y="16477"/>
                </a:cubicBezTo>
                <a:cubicBezTo>
                  <a:pt x="9977" y="16477"/>
                  <a:pt x="9977" y="16477"/>
                  <a:pt x="9977" y="16477"/>
                </a:cubicBezTo>
                <a:cubicBezTo>
                  <a:pt x="9968" y="16473"/>
                  <a:pt x="9955" y="16473"/>
                  <a:pt x="9942" y="16477"/>
                </a:cubicBezTo>
                <a:lnTo>
                  <a:pt x="9942" y="16477"/>
                </a:lnTo>
                <a:close/>
                <a:moveTo>
                  <a:pt x="10239" y="16454"/>
                </a:moveTo>
                <a:cubicBezTo>
                  <a:pt x="10239" y="16454"/>
                  <a:pt x="10239" y="16454"/>
                  <a:pt x="10239" y="16454"/>
                </a:cubicBezTo>
                <a:cubicBezTo>
                  <a:pt x="10239" y="16454"/>
                  <a:pt x="10239" y="16454"/>
                  <a:pt x="10239" y="16454"/>
                </a:cubicBezTo>
                <a:close/>
                <a:moveTo>
                  <a:pt x="10316" y="16467"/>
                </a:moveTo>
                <a:lnTo>
                  <a:pt x="10316" y="16460"/>
                </a:lnTo>
                <a:lnTo>
                  <a:pt x="10308" y="16464"/>
                </a:lnTo>
                <a:lnTo>
                  <a:pt x="10316" y="16467"/>
                </a:lnTo>
                <a:close/>
                <a:moveTo>
                  <a:pt x="10476" y="16477"/>
                </a:moveTo>
                <a:lnTo>
                  <a:pt x="10488" y="16477"/>
                </a:lnTo>
                <a:lnTo>
                  <a:pt x="10501" y="16477"/>
                </a:lnTo>
                <a:lnTo>
                  <a:pt x="10501" y="16477"/>
                </a:lnTo>
                <a:cubicBezTo>
                  <a:pt x="10501" y="16467"/>
                  <a:pt x="10501" y="16460"/>
                  <a:pt x="10501" y="16451"/>
                </a:cubicBezTo>
                <a:cubicBezTo>
                  <a:pt x="10501" y="16451"/>
                  <a:pt x="10506" y="16451"/>
                  <a:pt x="10506" y="16451"/>
                </a:cubicBezTo>
                <a:cubicBezTo>
                  <a:pt x="10497" y="16460"/>
                  <a:pt x="10488" y="16467"/>
                  <a:pt x="10476" y="16477"/>
                </a:cubicBezTo>
                <a:lnTo>
                  <a:pt x="10476" y="16477"/>
                </a:lnTo>
                <a:close/>
                <a:moveTo>
                  <a:pt x="10652" y="16477"/>
                </a:moveTo>
                <a:cubicBezTo>
                  <a:pt x="10660" y="16477"/>
                  <a:pt x="10669" y="16477"/>
                  <a:pt x="10678" y="16477"/>
                </a:cubicBezTo>
                <a:cubicBezTo>
                  <a:pt x="10678" y="16477"/>
                  <a:pt x="10678" y="16477"/>
                  <a:pt x="10678" y="16477"/>
                </a:cubicBezTo>
                <a:cubicBezTo>
                  <a:pt x="10673" y="16477"/>
                  <a:pt x="10660" y="16477"/>
                  <a:pt x="10652" y="16477"/>
                </a:cubicBezTo>
                <a:cubicBezTo>
                  <a:pt x="10652" y="16473"/>
                  <a:pt x="10652" y="16477"/>
                  <a:pt x="10652" y="16477"/>
                </a:cubicBezTo>
                <a:close/>
                <a:moveTo>
                  <a:pt x="10918" y="16480"/>
                </a:moveTo>
                <a:cubicBezTo>
                  <a:pt x="10918" y="16480"/>
                  <a:pt x="10918" y="16477"/>
                  <a:pt x="10918" y="16480"/>
                </a:cubicBezTo>
                <a:cubicBezTo>
                  <a:pt x="10918" y="16477"/>
                  <a:pt x="10918" y="16480"/>
                  <a:pt x="10918" y="16480"/>
                </a:cubicBezTo>
                <a:close/>
                <a:moveTo>
                  <a:pt x="11125" y="16477"/>
                </a:moveTo>
                <a:cubicBezTo>
                  <a:pt x="11134" y="16477"/>
                  <a:pt x="11146" y="16477"/>
                  <a:pt x="11155" y="16477"/>
                </a:cubicBezTo>
                <a:cubicBezTo>
                  <a:pt x="11155" y="16477"/>
                  <a:pt x="11155" y="16473"/>
                  <a:pt x="11155" y="16473"/>
                </a:cubicBezTo>
                <a:cubicBezTo>
                  <a:pt x="11146" y="16477"/>
                  <a:pt x="11133" y="16477"/>
                  <a:pt x="11125" y="16477"/>
                </a:cubicBezTo>
                <a:cubicBezTo>
                  <a:pt x="11125" y="16477"/>
                  <a:pt x="11125" y="16477"/>
                  <a:pt x="11125" y="16477"/>
                </a:cubicBezTo>
                <a:close/>
                <a:moveTo>
                  <a:pt x="11241" y="16477"/>
                </a:moveTo>
                <a:cubicBezTo>
                  <a:pt x="11241" y="16477"/>
                  <a:pt x="11241" y="16477"/>
                  <a:pt x="11241" y="16477"/>
                </a:cubicBezTo>
                <a:cubicBezTo>
                  <a:pt x="11241" y="16477"/>
                  <a:pt x="11241" y="16477"/>
                  <a:pt x="11241" y="16477"/>
                </a:cubicBezTo>
                <a:close/>
                <a:moveTo>
                  <a:pt x="11598" y="16477"/>
                </a:moveTo>
                <a:lnTo>
                  <a:pt x="11602" y="16473"/>
                </a:lnTo>
                <a:lnTo>
                  <a:pt x="11598" y="16477"/>
                </a:lnTo>
                <a:lnTo>
                  <a:pt x="11598" y="16477"/>
                </a:lnTo>
                <a:close/>
                <a:moveTo>
                  <a:pt x="11865" y="16477"/>
                </a:moveTo>
                <a:cubicBezTo>
                  <a:pt x="11856" y="16470"/>
                  <a:pt x="11843" y="16460"/>
                  <a:pt x="11834" y="16454"/>
                </a:cubicBezTo>
                <a:cubicBezTo>
                  <a:pt x="11834" y="16454"/>
                  <a:pt x="11834" y="16454"/>
                  <a:pt x="11834" y="16454"/>
                </a:cubicBezTo>
                <a:cubicBezTo>
                  <a:pt x="11843" y="16460"/>
                  <a:pt x="11852" y="16470"/>
                  <a:pt x="11865" y="16477"/>
                </a:cubicBezTo>
                <a:lnTo>
                  <a:pt x="11865" y="16477"/>
                </a:lnTo>
                <a:close/>
                <a:moveTo>
                  <a:pt x="11920" y="16451"/>
                </a:moveTo>
                <a:cubicBezTo>
                  <a:pt x="11912" y="16460"/>
                  <a:pt x="11903" y="16470"/>
                  <a:pt x="11895" y="16477"/>
                </a:cubicBezTo>
                <a:cubicBezTo>
                  <a:pt x="11895" y="16477"/>
                  <a:pt x="11895" y="16477"/>
                  <a:pt x="11895" y="16477"/>
                </a:cubicBezTo>
                <a:cubicBezTo>
                  <a:pt x="11908" y="16470"/>
                  <a:pt x="11916" y="16460"/>
                  <a:pt x="11920" y="16451"/>
                </a:cubicBezTo>
                <a:cubicBezTo>
                  <a:pt x="11925" y="16454"/>
                  <a:pt x="11920" y="16451"/>
                  <a:pt x="11920" y="16451"/>
                </a:cubicBezTo>
                <a:close/>
                <a:moveTo>
                  <a:pt x="12307" y="16477"/>
                </a:moveTo>
                <a:cubicBezTo>
                  <a:pt x="12307" y="16473"/>
                  <a:pt x="12312" y="16470"/>
                  <a:pt x="12312" y="16467"/>
                </a:cubicBezTo>
                <a:cubicBezTo>
                  <a:pt x="12312" y="16470"/>
                  <a:pt x="12307" y="16473"/>
                  <a:pt x="12307" y="16477"/>
                </a:cubicBezTo>
                <a:cubicBezTo>
                  <a:pt x="12303" y="16477"/>
                  <a:pt x="12307" y="16477"/>
                  <a:pt x="12307" y="16477"/>
                </a:cubicBezTo>
                <a:close/>
                <a:moveTo>
                  <a:pt x="12660" y="16477"/>
                </a:moveTo>
                <a:lnTo>
                  <a:pt x="12669" y="16470"/>
                </a:lnTo>
                <a:lnTo>
                  <a:pt x="12660" y="16477"/>
                </a:lnTo>
                <a:lnTo>
                  <a:pt x="12660" y="16477"/>
                </a:lnTo>
                <a:close/>
                <a:moveTo>
                  <a:pt x="12927" y="16454"/>
                </a:moveTo>
                <a:cubicBezTo>
                  <a:pt x="12927" y="16454"/>
                  <a:pt x="12931" y="16457"/>
                  <a:pt x="12931" y="16457"/>
                </a:cubicBezTo>
                <a:lnTo>
                  <a:pt x="12927" y="16454"/>
                </a:lnTo>
                <a:cubicBezTo>
                  <a:pt x="12927" y="16454"/>
                  <a:pt x="12927" y="16454"/>
                  <a:pt x="12927" y="16454"/>
                </a:cubicBezTo>
                <a:close/>
                <a:moveTo>
                  <a:pt x="13365" y="16480"/>
                </a:moveTo>
                <a:lnTo>
                  <a:pt x="13361" y="16477"/>
                </a:lnTo>
                <a:lnTo>
                  <a:pt x="13365" y="16480"/>
                </a:lnTo>
                <a:lnTo>
                  <a:pt x="13365" y="16480"/>
                </a:lnTo>
                <a:close/>
                <a:moveTo>
                  <a:pt x="13404" y="16477"/>
                </a:moveTo>
                <a:cubicBezTo>
                  <a:pt x="13404" y="16477"/>
                  <a:pt x="13404" y="16480"/>
                  <a:pt x="13404" y="16477"/>
                </a:cubicBezTo>
                <a:cubicBezTo>
                  <a:pt x="13404" y="16480"/>
                  <a:pt x="13404" y="16477"/>
                  <a:pt x="13404" y="16477"/>
                </a:cubicBezTo>
                <a:close/>
                <a:moveTo>
                  <a:pt x="13546" y="16454"/>
                </a:moveTo>
                <a:lnTo>
                  <a:pt x="13542" y="16457"/>
                </a:lnTo>
                <a:cubicBezTo>
                  <a:pt x="13546" y="16457"/>
                  <a:pt x="13546" y="16454"/>
                  <a:pt x="13546" y="16454"/>
                </a:cubicBezTo>
                <a:cubicBezTo>
                  <a:pt x="13546" y="16454"/>
                  <a:pt x="13546" y="16454"/>
                  <a:pt x="13546" y="16454"/>
                </a:cubicBezTo>
                <a:close/>
                <a:moveTo>
                  <a:pt x="13606" y="16477"/>
                </a:moveTo>
                <a:cubicBezTo>
                  <a:pt x="13606" y="16470"/>
                  <a:pt x="13606" y="16460"/>
                  <a:pt x="13606" y="16454"/>
                </a:cubicBezTo>
                <a:cubicBezTo>
                  <a:pt x="13606" y="16454"/>
                  <a:pt x="13610" y="16454"/>
                  <a:pt x="13610" y="16454"/>
                </a:cubicBezTo>
                <a:cubicBezTo>
                  <a:pt x="13602" y="16454"/>
                  <a:pt x="13589" y="16454"/>
                  <a:pt x="13580" y="16454"/>
                </a:cubicBezTo>
                <a:cubicBezTo>
                  <a:pt x="13580" y="16454"/>
                  <a:pt x="13580" y="16451"/>
                  <a:pt x="13580" y="16451"/>
                </a:cubicBezTo>
                <a:cubicBezTo>
                  <a:pt x="13589" y="16460"/>
                  <a:pt x="13598" y="16467"/>
                  <a:pt x="13606" y="16477"/>
                </a:cubicBezTo>
                <a:cubicBezTo>
                  <a:pt x="13606" y="16477"/>
                  <a:pt x="13606" y="16477"/>
                  <a:pt x="13606" y="16477"/>
                </a:cubicBezTo>
                <a:close/>
                <a:moveTo>
                  <a:pt x="3978" y="16477"/>
                </a:moveTo>
                <a:lnTo>
                  <a:pt x="3982" y="16480"/>
                </a:lnTo>
                <a:cubicBezTo>
                  <a:pt x="3982" y="16480"/>
                  <a:pt x="3978" y="16477"/>
                  <a:pt x="3978" y="16477"/>
                </a:cubicBezTo>
                <a:cubicBezTo>
                  <a:pt x="3978" y="16477"/>
                  <a:pt x="3978" y="16477"/>
                  <a:pt x="3978" y="16477"/>
                </a:cubicBezTo>
                <a:close/>
                <a:moveTo>
                  <a:pt x="4124" y="16477"/>
                </a:moveTo>
                <a:lnTo>
                  <a:pt x="4124" y="16477"/>
                </a:lnTo>
                <a:cubicBezTo>
                  <a:pt x="4124" y="16480"/>
                  <a:pt x="4128" y="16477"/>
                  <a:pt x="4124" y="16477"/>
                </a:cubicBezTo>
                <a:cubicBezTo>
                  <a:pt x="4128" y="16477"/>
                  <a:pt x="4124" y="16477"/>
                  <a:pt x="4124" y="16477"/>
                </a:cubicBezTo>
                <a:close/>
                <a:moveTo>
                  <a:pt x="4154" y="16477"/>
                </a:moveTo>
                <a:cubicBezTo>
                  <a:pt x="4154" y="16477"/>
                  <a:pt x="4159" y="16480"/>
                  <a:pt x="4154" y="16477"/>
                </a:cubicBezTo>
                <a:lnTo>
                  <a:pt x="4154" y="16477"/>
                </a:lnTo>
                <a:cubicBezTo>
                  <a:pt x="4154" y="16477"/>
                  <a:pt x="4154" y="16477"/>
                  <a:pt x="4154" y="16477"/>
                </a:cubicBezTo>
                <a:close/>
                <a:moveTo>
                  <a:pt x="8730" y="16477"/>
                </a:moveTo>
                <a:lnTo>
                  <a:pt x="8738" y="16480"/>
                </a:lnTo>
                <a:cubicBezTo>
                  <a:pt x="8738" y="16480"/>
                  <a:pt x="8734" y="16473"/>
                  <a:pt x="8730" y="16477"/>
                </a:cubicBezTo>
                <a:cubicBezTo>
                  <a:pt x="8734" y="16473"/>
                  <a:pt x="8730" y="16477"/>
                  <a:pt x="8730" y="16477"/>
                </a:cubicBezTo>
                <a:close/>
                <a:moveTo>
                  <a:pt x="8936" y="16477"/>
                </a:moveTo>
                <a:cubicBezTo>
                  <a:pt x="8945" y="16483"/>
                  <a:pt x="8958" y="16493"/>
                  <a:pt x="8966" y="16499"/>
                </a:cubicBezTo>
                <a:lnTo>
                  <a:pt x="8966" y="16499"/>
                </a:lnTo>
                <a:cubicBezTo>
                  <a:pt x="8966" y="16493"/>
                  <a:pt x="8966" y="16483"/>
                  <a:pt x="8966" y="16477"/>
                </a:cubicBezTo>
                <a:cubicBezTo>
                  <a:pt x="8966" y="16477"/>
                  <a:pt x="8971" y="16480"/>
                  <a:pt x="8971" y="16480"/>
                </a:cubicBezTo>
                <a:cubicBezTo>
                  <a:pt x="8958" y="16477"/>
                  <a:pt x="8949" y="16477"/>
                  <a:pt x="8936" y="16477"/>
                </a:cubicBezTo>
                <a:cubicBezTo>
                  <a:pt x="8936" y="16480"/>
                  <a:pt x="8936" y="16477"/>
                  <a:pt x="8936" y="16477"/>
                </a:cubicBezTo>
                <a:close/>
                <a:moveTo>
                  <a:pt x="9001" y="16477"/>
                </a:moveTo>
                <a:cubicBezTo>
                  <a:pt x="9001" y="16483"/>
                  <a:pt x="9001" y="16493"/>
                  <a:pt x="9001" y="16499"/>
                </a:cubicBezTo>
                <a:lnTo>
                  <a:pt x="9001" y="16499"/>
                </a:lnTo>
                <a:cubicBezTo>
                  <a:pt x="9009" y="16499"/>
                  <a:pt x="9022" y="16499"/>
                  <a:pt x="9031" y="16499"/>
                </a:cubicBezTo>
                <a:lnTo>
                  <a:pt x="9031" y="16499"/>
                </a:lnTo>
                <a:cubicBezTo>
                  <a:pt x="9031" y="16493"/>
                  <a:pt x="9031" y="16483"/>
                  <a:pt x="9031" y="16477"/>
                </a:cubicBezTo>
                <a:cubicBezTo>
                  <a:pt x="9031" y="16477"/>
                  <a:pt x="9035" y="16480"/>
                  <a:pt x="9035" y="16480"/>
                </a:cubicBezTo>
                <a:cubicBezTo>
                  <a:pt x="9018" y="16477"/>
                  <a:pt x="9009" y="16477"/>
                  <a:pt x="9001" y="16477"/>
                </a:cubicBezTo>
                <a:lnTo>
                  <a:pt x="9001" y="16477"/>
                </a:lnTo>
                <a:close/>
                <a:moveTo>
                  <a:pt x="9263" y="16499"/>
                </a:moveTo>
                <a:cubicBezTo>
                  <a:pt x="9263" y="16493"/>
                  <a:pt x="9263" y="16483"/>
                  <a:pt x="9263" y="16477"/>
                </a:cubicBezTo>
                <a:cubicBezTo>
                  <a:pt x="9263" y="16477"/>
                  <a:pt x="9263" y="16477"/>
                  <a:pt x="9263" y="16477"/>
                </a:cubicBezTo>
                <a:cubicBezTo>
                  <a:pt x="9263" y="16483"/>
                  <a:pt x="9263" y="16493"/>
                  <a:pt x="9263" y="16499"/>
                </a:cubicBezTo>
                <a:lnTo>
                  <a:pt x="9263" y="16499"/>
                </a:lnTo>
                <a:close/>
                <a:moveTo>
                  <a:pt x="9530" y="16477"/>
                </a:moveTo>
                <a:lnTo>
                  <a:pt x="9530" y="16477"/>
                </a:lnTo>
                <a:cubicBezTo>
                  <a:pt x="9530" y="16477"/>
                  <a:pt x="9530" y="16477"/>
                  <a:pt x="9530" y="16477"/>
                </a:cubicBezTo>
                <a:cubicBezTo>
                  <a:pt x="9530" y="16477"/>
                  <a:pt x="9530" y="16477"/>
                  <a:pt x="9530" y="16477"/>
                </a:cubicBezTo>
                <a:close/>
                <a:moveTo>
                  <a:pt x="9684" y="16480"/>
                </a:moveTo>
                <a:cubicBezTo>
                  <a:pt x="9671" y="16480"/>
                  <a:pt x="9659" y="16480"/>
                  <a:pt x="9646" y="16480"/>
                </a:cubicBezTo>
                <a:cubicBezTo>
                  <a:pt x="9646" y="16480"/>
                  <a:pt x="9641" y="16480"/>
                  <a:pt x="9641" y="16480"/>
                </a:cubicBezTo>
                <a:cubicBezTo>
                  <a:pt x="9654" y="16480"/>
                  <a:pt x="9671" y="16480"/>
                  <a:pt x="9684" y="16480"/>
                </a:cubicBezTo>
                <a:cubicBezTo>
                  <a:pt x="9684" y="16480"/>
                  <a:pt x="9684" y="16480"/>
                  <a:pt x="9684" y="16480"/>
                </a:cubicBezTo>
                <a:close/>
                <a:moveTo>
                  <a:pt x="9788" y="16480"/>
                </a:moveTo>
                <a:cubicBezTo>
                  <a:pt x="9800" y="16480"/>
                  <a:pt x="9818" y="16480"/>
                  <a:pt x="9831" y="16480"/>
                </a:cubicBezTo>
                <a:cubicBezTo>
                  <a:pt x="9831" y="16480"/>
                  <a:pt x="9831" y="16480"/>
                  <a:pt x="9831" y="16480"/>
                </a:cubicBezTo>
                <a:cubicBezTo>
                  <a:pt x="9818" y="16480"/>
                  <a:pt x="9805" y="16480"/>
                  <a:pt x="9788" y="16480"/>
                </a:cubicBezTo>
                <a:cubicBezTo>
                  <a:pt x="9792" y="16480"/>
                  <a:pt x="9788" y="16480"/>
                  <a:pt x="9788" y="16480"/>
                </a:cubicBezTo>
                <a:close/>
                <a:moveTo>
                  <a:pt x="9942" y="16477"/>
                </a:moveTo>
                <a:cubicBezTo>
                  <a:pt x="9942" y="16477"/>
                  <a:pt x="9938" y="16480"/>
                  <a:pt x="9942" y="16477"/>
                </a:cubicBezTo>
                <a:lnTo>
                  <a:pt x="9942" y="16477"/>
                </a:lnTo>
                <a:cubicBezTo>
                  <a:pt x="9942" y="16477"/>
                  <a:pt x="9942" y="16477"/>
                  <a:pt x="9942" y="16477"/>
                </a:cubicBezTo>
                <a:close/>
                <a:moveTo>
                  <a:pt x="10063" y="16499"/>
                </a:moveTo>
                <a:lnTo>
                  <a:pt x="10063" y="16499"/>
                </a:lnTo>
                <a:lnTo>
                  <a:pt x="10063" y="16499"/>
                </a:lnTo>
                <a:close/>
                <a:moveTo>
                  <a:pt x="10153" y="16477"/>
                </a:moveTo>
                <a:lnTo>
                  <a:pt x="10149" y="16480"/>
                </a:lnTo>
                <a:cubicBezTo>
                  <a:pt x="10149" y="16480"/>
                  <a:pt x="10153" y="16477"/>
                  <a:pt x="10153" y="16477"/>
                </a:cubicBezTo>
                <a:cubicBezTo>
                  <a:pt x="10153" y="16477"/>
                  <a:pt x="10153" y="16477"/>
                  <a:pt x="10153" y="16477"/>
                </a:cubicBezTo>
                <a:close/>
                <a:moveTo>
                  <a:pt x="10476" y="16477"/>
                </a:moveTo>
                <a:cubicBezTo>
                  <a:pt x="10476" y="16477"/>
                  <a:pt x="10476" y="16477"/>
                  <a:pt x="10476" y="16477"/>
                </a:cubicBezTo>
                <a:cubicBezTo>
                  <a:pt x="10476" y="16477"/>
                  <a:pt x="10476" y="16477"/>
                  <a:pt x="10476" y="16477"/>
                </a:cubicBezTo>
                <a:close/>
                <a:moveTo>
                  <a:pt x="10501" y="16477"/>
                </a:moveTo>
                <a:cubicBezTo>
                  <a:pt x="10514" y="16483"/>
                  <a:pt x="10523" y="16493"/>
                  <a:pt x="10536" y="16499"/>
                </a:cubicBezTo>
                <a:cubicBezTo>
                  <a:pt x="10536" y="16499"/>
                  <a:pt x="10536" y="16499"/>
                  <a:pt x="10536" y="16499"/>
                </a:cubicBezTo>
                <a:cubicBezTo>
                  <a:pt x="10527" y="16489"/>
                  <a:pt x="10514" y="16483"/>
                  <a:pt x="10501" y="16477"/>
                </a:cubicBezTo>
                <a:cubicBezTo>
                  <a:pt x="10506" y="16473"/>
                  <a:pt x="10501" y="16477"/>
                  <a:pt x="10501" y="16477"/>
                </a:cubicBezTo>
                <a:close/>
                <a:moveTo>
                  <a:pt x="10682" y="16477"/>
                </a:moveTo>
                <a:cubicBezTo>
                  <a:pt x="10682" y="16477"/>
                  <a:pt x="10682" y="16477"/>
                  <a:pt x="10682" y="16477"/>
                </a:cubicBezTo>
                <a:cubicBezTo>
                  <a:pt x="10682" y="16477"/>
                  <a:pt x="10682" y="16477"/>
                  <a:pt x="10682" y="16477"/>
                </a:cubicBezTo>
                <a:close/>
                <a:moveTo>
                  <a:pt x="11030" y="16470"/>
                </a:moveTo>
                <a:cubicBezTo>
                  <a:pt x="11030" y="16480"/>
                  <a:pt x="11035" y="16489"/>
                  <a:pt x="11035" y="16499"/>
                </a:cubicBezTo>
                <a:lnTo>
                  <a:pt x="11035" y="16499"/>
                </a:lnTo>
                <a:cubicBezTo>
                  <a:pt x="11035" y="16489"/>
                  <a:pt x="11035" y="16480"/>
                  <a:pt x="11030" y="16470"/>
                </a:cubicBezTo>
                <a:cubicBezTo>
                  <a:pt x="11030" y="16473"/>
                  <a:pt x="11030" y="16470"/>
                  <a:pt x="11030" y="16470"/>
                </a:cubicBezTo>
                <a:close/>
                <a:moveTo>
                  <a:pt x="11512" y="16499"/>
                </a:moveTo>
                <a:lnTo>
                  <a:pt x="11512" y="16499"/>
                </a:lnTo>
                <a:lnTo>
                  <a:pt x="11512" y="16499"/>
                </a:lnTo>
                <a:close/>
                <a:moveTo>
                  <a:pt x="11598" y="16477"/>
                </a:moveTo>
                <a:cubicBezTo>
                  <a:pt x="11598" y="16477"/>
                  <a:pt x="11598" y="16473"/>
                  <a:pt x="11598" y="16477"/>
                </a:cubicBezTo>
                <a:cubicBezTo>
                  <a:pt x="11598" y="16473"/>
                  <a:pt x="11598" y="16477"/>
                  <a:pt x="11598" y="16477"/>
                </a:cubicBezTo>
                <a:close/>
                <a:moveTo>
                  <a:pt x="11865" y="16477"/>
                </a:moveTo>
                <a:cubicBezTo>
                  <a:pt x="11865" y="16483"/>
                  <a:pt x="11865" y="16493"/>
                  <a:pt x="11865" y="16499"/>
                </a:cubicBezTo>
                <a:lnTo>
                  <a:pt x="11860" y="16499"/>
                </a:lnTo>
                <a:cubicBezTo>
                  <a:pt x="11873" y="16493"/>
                  <a:pt x="11882" y="16486"/>
                  <a:pt x="11895" y="16480"/>
                </a:cubicBezTo>
                <a:cubicBezTo>
                  <a:pt x="11895" y="16480"/>
                  <a:pt x="11895" y="16480"/>
                  <a:pt x="11895" y="16480"/>
                </a:cubicBezTo>
                <a:cubicBezTo>
                  <a:pt x="11886" y="16480"/>
                  <a:pt x="11873" y="16477"/>
                  <a:pt x="11865" y="16477"/>
                </a:cubicBezTo>
                <a:cubicBezTo>
                  <a:pt x="11860" y="16477"/>
                  <a:pt x="11865" y="16477"/>
                  <a:pt x="11865" y="16477"/>
                </a:cubicBezTo>
                <a:close/>
                <a:moveTo>
                  <a:pt x="12660" y="16473"/>
                </a:moveTo>
                <a:lnTo>
                  <a:pt x="12656" y="16477"/>
                </a:lnTo>
                <a:cubicBezTo>
                  <a:pt x="12656" y="16480"/>
                  <a:pt x="12660" y="16477"/>
                  <a:pt x="12660" y="16473"/>
                </a:cubicBezTo>
                <a:cubicBezTo>
                  <a:pt x="12660" y="16477"/>
                  <a:pt x="12660" y="16473"/>
                  <a:pt x="12660" y="16473"/>
                </a:cubicBezTo>
                <a:close/>
                <a:moveTo>
                  <a:pt x="13223" y="16499"/>
                </a:moveTo>
                <a:lnTo>
                  <a:pt x="13219" y="16496"/>
                </a:lnTo>
                <a:cubicBezTo>
                  <a:pt x="13219" y="16496"/>
                  <a:pt x="13223" y="16499"/>
                  <a:pt x="13223" y="16499"/>
                </a:cubicBezTo>
                <a:cubicBezTo>
                  <a:pt x="13223" y="16499"/>
                  <a:pt x="13223" y="16499"/>
                  <a:pt x="13223" y="16499"/>
                </a:cubicBezTo>
                <a:close/>
                <a:moveTo>
                  <a:pt x="13284" y="16499"/>
                </a:moveTo>
                <a:lnTo>
                  <a:pt x="13284" y="16499"/>
                </a:lnTo>
                <a:cubicBezTo>
                  <a:pt x="13288" y="16496"/>
                  <a:pt x="13284" y="16499"/>
                  <a:pt x="13284" y="16499"/>
                </a:cubicBezTo>
                <a:cubicBezTo>
                  <a:pt x="13284" y="16499"/>
                  <a:pt x="13284" y="16499"/>
                  <a:pt x="13284" y="16499"/>
                </a:cubicBezTo>
                <a:close/>
                <a:moveTo>
                  <a:pt x="13365" y="16480"/>
                </a:moveTo>
                <a:cubicBezTo>
                  <a:pt x="13378" y="16480"/>
                  <a:pt x="13391" y="16480"/>
                  <a:pt x="13408" y="16480"/>
                </a:cubicBezTo>
                <a:cubicBezTo>
                  <a:pt x="13408" y="16480"/>
                  <a:pt x="13408" y="16480"/>
                  <a:pt x="13408" y="16480"/>
                </a:cubicBezTo>
                <a:cubicBezTo>
                  <a:pt x="13391" y="16477"/>
                  <a:pt x="13378" y="16477"/>
                  <a:pt x="13365" y="16480"/>
                </a:cubicBezTo>
                <a:cubicBezTo>
                  <a:pt x="13365" y="16480"/>
                  <a:pt x="13365" y="16480"/>
                  <a:pt x="13365" y="16480"/>
                </a:cubicBezTo>
                <a:close/>
                <a:moveTo>
                  <a:pt x="13636" y="16499"/>
                </a:moveTo>
                <a:cubicBezTo>
                  <a:pt x="13628" y="16493"/>
                  <a:pt x="13615" y="16483"/>
                  <a:pt x="13606" y="16477"/>
                </a:cubicBezTo>
                <a:cubicBezTo>
                  <a:pt x="13606" y="16477"/>
                  <a:pt x="13606" y="16477"/>
                  <a:pt x="13606" y="16477"/>
                </a:cubicBezTo>
                <a:cubicBezTo>
                  <a:pt x="13615" y="16483"/>
                  <a:pt x="13623" y="16493"/>
                  <a:pt x="13636" y="16499"/>
                </a:cubicBezTo>
                <a:lnTo>
                  <a:pt x="13636" y="16499"/>
                </a:lnTo>
                <a:close/>
                <a:moveTo>
                  <a:pt x="8674" y="16521"/>
                </a:moveTo>
                <a:cubicBezTo>
                  <a:pt x="8678" y="16518"/>
                  <a:pt x="8682" y="16515"/>
                  <a:pt x="8682" y="16515"/>
                </a:cubicBezTo>
                <a:cubicBezTo>
                  <a:pt x="8682" y="16515"/>
                  <a:pt x="8678" y="16518"/>
                  <a:pt x="8674" y="16521"/>
                </a:cubicBezTo>
                <a:cubicBezTo>
                  <a:pt x="8674" y="16518"/>
                  <a:pt x="8674" y="16521"/>
                  <a:pt x="8674" y="16521"/>
                </a:cubicBezTo>
                <a:close/>
                <a:moveTo>
                  <a:pt x="8786" y="16518"/>
                </a:moveTo>
                <a:cubicBezTo>
                  <a:pt x="8798" y="16518"/>
                  <a:pt x="8807" y="16521"/>
                  <a:pt x="8820" y="16521"/>
                </a:cubicBezTo>
                <a:cubicBezTo>
                  <a:pt x="8820" y="16521"/>
                  <a:pt x="8824" y="16518"/>
                  <a:pt x="8824" y="16518"/>
                </a:cubicBezTo>
                <a:cubicBezTo>
                  <a:pt x="8811" y="16518"/>
                  <a:pt x="8798" y="16518"/>
                  <a:pt x="8786" y="16518"/>
                </a:cubicBezTo>
                <a:cubicBezTo>
                  <a:pt x="8786" y="16515"/>
                  <a:pt x="8786" y="16518"/>
                  <a:pt x="8786" y="16518"/>
                </a:cubicBezTo>
                <a:close/>
                <a:moveTo>
                  <a:pt x="9001" y="16499"/>
                </a:moveTo>
                <a:cubicBezTo>
                  <a:pt x="8992" y="16499"/>
                  <a:pt x="8979" y="16499"/>
                  <a:pt x="8970" y="16499"/>
                </a:cubicBezTo>
                <a:cubicBezTo>
                  <a:pt x="8970" y="16499"/>
                  <a:pt x="8970" y="16499"/>
                  <a:pt x="8970" y="16499"/>
                </a:cubicBezTo>
                <a:cubicBezTo>
                  <a:pt x="8979" y="16499"/>
                  <a:pt x="8988" y="16499"/>
                  <a:pt x="9001" y="16499"/>
                </a:cubicBezTo>
                <a:lnTo>
                  <a:pt x="9001" y="16499"/>
                </a:lnTo>
                <a:close/>
                <a:moveTo>
                  <a:pt x="9031" y="16496"/>
                </a:moveTo>
                <a:cubicBezTo>
                  <a:pt x="9031" y="16496"/>
                  <a:pt x="9026" y="16499"/>
                  <a:pt x="9031" y="16496"/>
                </a:cubicBezTo>
                <a:cubicBezTo>
                  <a:pt x="9026" y="16499"/>
                  <a:pt x="9031" y="16496"/>
                  <a:pt x="9031" y="16496"/>
                </a:cubicBezTo>
                <a:close/>
                <a:moveTo>
                  <a:pt x="9293" y="16499"/>
                </a:moveTo>
                <a:cubicBezTo>
                  <a:pt x="9284" y="16499"/>
                  <a:pt x="9272" y="16499"/>
                  <a:pt x="9263" y="16499"/>
                </a:cubicBezTo>
                <a:cubicBezTo>
                  <a:pt x="9263" y="16499"/>
                  <a:pt x="9263" y="16499"/>
                  <a:pt x="9263" y="16499"/>
                </a:cubicBezTo>
                <a:cubicBezTo>
                  <a:pt x="9276" y="16499"/>
                  <a:pt x="9284" y="16499"/>
                  <a:pt x="9293" y="16499"/>
                </a:cubicBezTo>
                <a:cubicBezTo>
                  <a:pt x="9297" y="16499"/>
                  <a:pt x="9293" y="16499"/>
                  <a:pt x="9293" y="16499"/>
                </a:cubicBezTo>
                <a:close/>
                <a:moveTo>
                  <a:pt x="9474" y="16521"/>
                </a:moveTo>
                <a:lnTo>
                  <a:pt x="9474" y="16521"/>
                </a:lnTo>
                <a:cubicBezTo>
                  <a:pt x="9469" y="16518"/>
                  <a:pt x="9474" y="16521"/>
                  <a:pt x="9474" y="16521"/>
                </a:cubicBezTo>
                <a:cubicBezTo>
                  <a:pt x="9474" y="16521"/>
                  <a:pt x="9474" y="16521"/>
                  <a:pt x="9474" y="16521"/>
                </a:cubicBezTo>
                <a:close/>
                <a:moveTo>
                  <a:pt x="9555" y="16515"/>
                </a:moveTo>
                <a:lnTo>
                  <a:pt x="9560" y="16512"/>
                </a:lnTo>
                <a:cubicBezTo>
                  <a:pt x="9560" y="16512"/>
                  <a:pt x="9555" y="16515"/>
                  <a:pt x="9555" y="16515"/>
                </a:cubicBezTo>
                <a:cubicBezTo>
                  <a:pt x="9555" y="16515"/>
                  <a:pt x="9555" y="16515"/>
                  <a:pt x="9555" y="16515"/>
                </a:cubicBezTo>
                <a:close/>
                <a:moveTo>
                  <a:pt x="9856" y="16518"/>
                </a:moveTo>
                <a:lnTo>
                  <a:pt x="9861" y="16515"/>
                </a:lnTo>
                <a:lnTo>
                  <a:pt x="9856" y="16518"/>
                </a:lnTo>
                <a:lnTo>
                  <a:pt x="9856" y="16518"/>
                </a:lnTo>
                <a:close/>
                <a:moveTo>
                  <a:pt x="10063" y="16499"/>
                </a:moveTo>
                <a:cubicBezTo>
                  <a:pt x="10063" y="16499"/>
                  <a:pt x="10063" y="16499"/>
                  <a:pt x="10063" y="16499"/>
                </a:cubicBezTo>
                <a:cubicBezTo>
                  <a:pt x="10063" y="16499"/>
                  <a:pt x="10063" y="16499"/>
                  <a:pt x="10063" y="16499"/>
                </a:cubicBezTo>
                <a:close/>
                <a:moveTo>
                  <a:pt x="10192" y="16505"/>
                </a:moveTo>
                <a:lnTo>
                  <a:pt x="10192" y="16512"/>
                </a:lnTo>
                <a:lnTo>
                  <a:pt x="10200" y="16509"/>
                </a:lnTo>
                <a:lnTo>
                  <a:pt x="10192" y="16505"/>
                </a:lnTo>
                <a:close/>
                <a:moveTo>
                  <a:pt x="10329" y="16521"/>
                </a:moveTo>
                <a:cubicBezTo>
                  <a:pt x="10329" y="16521"/>
                  <a:pt x="10329" y="16521"/>
                  <a:pt x="10329" y="16521"/>
                </a:cubicBezTo>
                <a:cubicBezTo>
                  <a:pt x="10329" y="16521"/>
                  <a:pt x="10329" y="16521"/>
                  <a:pt x="10329" y="16521"/>
                </a:cubicBezTo>
                <a:close/>
                <a:moveTo>
                  <a:pt x="11035" y="16496"/>
                </a:moveTo>
                <a:cubicBezTo>
                  <a:pt x="11035" y="16496"/>
                  <a:pt x="11035" y="16499"/>
                  <a:pt x="11035" y="16496"/>
                </a:cubicBezTo>
                <a:cubicBezTo>
                  <a:pt x="11035" y="16499"/>
                  <a:pt x="11035" y="16496"/>
                  <a:pt x="11035" y="16496"/>
                </a:cubicBezTo>
                <a:close/>
                <a:moveTo>
                  <a:pt x="11370" y="16509"/>
                </a:moveTo>
                <a:lnTo>
                  <a:pt x="11379" y="16509"/>
                </a:lnTo>
                <a:lnTo>
                  <a:pt x="11374" y="16502"/>
                </a:lnTo>
                <a:lnTo>
                  <a:pt x="11370" y="16509"/>
                </a:lnTo>
                <a:close/>
                <a:moveTo>
                  <a:pt x="11508" y="16496"/>
                </a:moveTo>
                <a:lnTo>
                  <a:pt x="11503" y="16502"/>
                </a:lnTo>
                <a:cubicBezTo>
                  <a:pt x="11503" y="16502"/>
                  <a:pt x="11512" y="16499"/>
                  <a:pt x="11508" y="16496"/>
                </a:cubicBezTo>
                <a:cubicBezTo>
                  <a:pt x="11512" y="16499"/>
                  <a:pt x="11508" y="16496"/>
                  <a:pt x="11508" y="16496"/>
                </a:cubicBezTo>
                <a:close/>
                <a:moveTo>
                  <a:pt x="11865" y="16496"/>
                </a:moveTo>
                <a:cubicBezTo>
                  <a:pt x="11860" y="16499"/>
                  <a:pt x="11856" y="16505"/>
                  <a:pt x="11860" y="16502"/>
                </a:cubicBezTo>
                <a:cubicBezTo>
                  <a:pt x="11856" y="16505"/>
                  <a:pt x="11860" y="16502"/>
                  <a:pt x="11865" y="16496"/>
                </a:cubicBezTo>
                <a:cubicBezTo>
                  <a:pt x="11865" y="16499"/>
                  <a:pt x="11865" y="16496"/>
                  <a:pt x="11865" y="16496"/>
                </a:cubicBezTo>
                <a:close/>
                <a:moveTo>
                  <a:pt x="12247" y="16521"/>
                </a:moveTo>
                <a:cubicBezTo>
                  <a:pt x="12243" y="16518"/>
                  <a:pt x="12239" y="16515"/>
                  <a:pt x="12239" y="16515"/>
                </a:cubicBezTo>
                <a:cubicBezTo>
                  <a:pt x="12239" y="16515"/>
                  <a:pt x="12243" y="16518"/>
                  <a:pt x="12247" y="16521"/>
                </a:cubicBezTo>
                <a:cubicBezTo>
                  <a:pt x="12247" y="16521"/>
                  <a:pt x="12247" y="16521"/>
                  <a:pt x="12247" y="16521"/>
                </a:cubicBezTo>
                <a:close/>
                <a:moveTo>
                  <a:pt x="12557" y="16505"/>
                </a:moveTo>
                <a:lnTo>
                  <a:pt x="12557" y="16512"/>
                </a:lnTo>
                <a:lnTo>
                  <a:pt x="12565" y="16509"/>
                </a:lnTo>
                <a:lnTo>
                  <a:pt x="12557" y="16505"/>
                </a:lnTo>
                <a:close/>
                <a:moveTo>
                  <a:pt x="13047" y="16521"/>
                </a:moveTo>
                <a:lnTo>
                  <a:pt x="13047" y="16521"/>
                </a:lnTo>
                <a:cubicBezTo>
                  <a:pt x="13047" y="16518"/>
                  <a:pt x="13043" y="16521"/>
                  <a:pt x="13047" y="16521"/>
                </a:cubicBezTo>
                <a:cubicBezTo>
                  <a:pt x="13047" y="16521"/>
                  <a:pt x="13047" y="16521"/>
                  <a:pt x="13047" y="16521"/>
                </a:cubicBezTo>
                <a:close/>
                <a:moveTo>
                  <a:pt x="2529" y="4839"/>
                </a:moveTo>
                <a:cubicBezTo>
                  <a:pt x="2529" y="4839"/>
                  <a:pt x="2533" y="4836"/>
                  <a:pt x="2529" y="4839"/>
                </a:cubicBezTo>
                <a:cubicBezTo>
                  <a:pt x="2533" y="4836"/>
                  <a:pt x="2529" y="4839"/>
                  <a:pt x="2529" y="4839"/>
                </a:cubicBezTo>
                <a:close/>
                <a:moveTo>
                  <a:pt x="8850" y="16521"/>
                </a:moveTo>
                <a:cubicBezTo>
                  <a:pt x="8837" y="16521"/>
                  <a:pt x="8829" y="16521"/>
                  <a:pt x="8816" y="16521"/>
                </a:cubicBezTo>
                <a:cubicBezTo>
                  <a:pt x="8816" y="16521"/>
                  <a:pt x="8820" y="16518"/>
                  <a:pt x="8820" y="16518"/>
                </a:cubicBezTo>
                <a:cubicBezTo>
                  <a:pt x="8829" y="16525"/>
                  <a:pt x="8837" y="16534"/>
                  <a:pt x="8850" y="16541"/>
                </a:cubicBezTo>
                <a:lnTo>
                  <a:pt x="8850" y="16541"/>
                </a:lnTo>
                <a:cubicBezTo>
                  <a:pt x="8850" y="16534"/>
                  <a:pt x="8850" y="16528"/>
                  <a:pt x="8850" y="16521"/>
                </a:cubicBezTo>
                <a:cubicBezTo>
                  <a:pt x="8850" y="16518"/>
                  <a:pt x="8850" y="16521"/>
                  <a:pt x="8850" y="16521"/>
                </a:cubicBezTo>
                <a:close/>
                <a:moveTo>
                  <a:pt x="8910" y="16518"/>
                </a:moveTo>
                <a:cubicBezTo>
                  <a:pt x="8910" y="16518"/>
                  <a:pt x="8906" y="16521"/>
                  <a:pt x="8910" y="16518"/>
                </a:cubicBezTo>
                <a:cubicBezTo>
                  <a:pt x="8906" y="16521"/>
                  <a:pt x="8910" y="16518"/>
                  <a:pt x="8910" y="16518"/>
                </a:cubicBezTo>
                <a:close/>
                <a:moveTo>
                  <a:pt x="9147" y="16544"/>
                </a:moveTo>
                <a:lnTo>
                  <a:pt x="9147" y="16544"/>
                </a:lnTo>
                <a:lnTo>
                  <a:pt x="9147" y="16544"/>
                </a:lnTo>
                <a:close/>
                <a:moveTo>
                  <a:pt x="9564" y="16537"/>
                </a:moveTo>
                <a:cubicBezTo>
                  <a:pt x="9560" y="16531"/>
                  <a:pt x="9560" y="16525"/>
                  <a:pt x="9555" y="16515"/>
                </a:cubicBezTo>
                <a:cubicBezTo>
                  <a:pt x="9555" y="16515"/>
                  <a:pt x="9555" y="16512"/>
                  <a:pt x="9555" y="16512"/>
                </a:cubicBezTo>
                <a:cubicBezTo>
                  <a:pt x="9555" y="16521"/>
                  <a:pt x="9560" y="16531"/>
                  <a:pt x="9564" y="16537"/>
                </a:cubicBezTo>
                <a:cubicBezTo>
                  <a:pt x="9564" y="16541"/>
                  <a:pt x="9564" y="16537"/>
                  <a:pt x="9564" y="16537"/>
                </a:cubicBezTo>
                <a:close/>
                <a:moveTo>
                  <a:pt x="9856" y="16518"/>
                </a:moveTo>
                <a:cubicBezTo>
                  <a:pt x="9856" y="16518"/>
                  <a:pt x="9852" y="16521"/>
                  <a:pt x="9852" y="16521"/>
                </a:cubicBezTo>
                <a:lnTo>
                  <a:pt x="9856" y="16518"/>
                </a:lnTo>
                <a:cubicBezTo>
                  <a:pt x="9856" y="16518"/>
                  <a:pt x="9856" y="16518"/>
                  <a:pt x="9856" y="16518"/>
                </a:cubicBezTo>
                <a:close/>
                <a:moveTo>
                  <a:pt x="10437" y="16531"/>
                </a:moveTo>
                <a:lnTo>
                  <a:pt x="10428" y="16531"/>
                </a:lnTo>
                <a:lnTo>
                  <a:pt x="10433" y="16537"/>
                </a:lnTo>
                <a:lnTo>
                  <a:pt x="10437" y="16531"/>
                </a:lnTo>
                <a:close/>
                <a:moveTo>
                  <a:pt x="10506" y="16541"/>
                </a:moveTo>
                <a:lnTo>
                  <a:pt x="10506" y="16541"/>
                </a:lnTo>
                <a:cubicBezTo>
                  <a:pt x="10501" y="16541"/>
                  <a:pt x="10506" y="16544"/>
                  <a:pt x="10506" y="16541"/>
                </a:cubicBezTo>
                <a:cubicBezTo>
                  <a:pt x="10506" y="16541"/>
                  <a:pt x="10506" y="16541"/>
                  <a:pt x="10506" y="16541"/>
                </a:cubicBezTo>
                <a:close/>
                <a:moveTo>
                  <a:pt x="10652" y="16521"/>
                </a:moveTo>
                <a:cubicBezTo>
                  <a:pt x="10656" y="16525"/>
                  <a:pt x="10660" y="16528"/>
                  <a:pt x="10660" y="16528"/>
                </a:cubicBezTo>
                <a:cubicBezTo>
                  <a:pt x="10660" y="16525"/>
                  <a:pt x="10656" y="16521"/>
                  <a:pt x="10652" y="16521"/>
                </a:cubicBezTo>
                <a:cubicBezTo>
                  <a:pt x="10652" y="16518"/>
                  <a:pt x="10652" y="16521"/>
                  <a:pt x="10652" y="16521"/>
                </a:cubicBezTo>
                <a:close/>
                <a:moveTo>
                  <a:pt x="11155" y="16518"/>
                </a:moveTo>
                <a:cubicBezTo>
                  <a:pt x="11146" y="16518"/>
                  <a:pt x="11133" y="16518"/>
                  <a:pt x="11125" y="16518"/>
                </a:cubicBezTo>
                <a:cubicBezTo>
                  <a:pt x="11125" y="16518"/>
                  <a:pt x="11125" y="16518"/>
                  <a:pt x="11125" y="16518"/>
                </a:cubicBezTo>
                <a:cubicBezTo>
                  <a:pt x="11133" y="16521"/>
                  <a:pt x="11146" y="16521"/>
                  <a:pt x="11155" y="16518"/>
                </a:cubicBezTo>
                <a:lnTo>
                  <a:pt x="11155" y="16518"/>
                </a:lnTo>
                <a:close/>
                <a:moveTo>
                  <a:pt x="11224" y="16534"/>
                </a:moveTo>
                <a:lnTo>
                  <a:pt x="11232" y="16534"/>
                </a:lnTo>
                <a:lnTo>
                  <a:pt x="11228" y="16528"/>
                </a:lnTo>
                <a:lnTo>
                  <a:pt x="11224" y="16534"/>
                </a:lnTo>
                <a:close/>
                <a:moveTo>
                  <a:pt x="11774" y="16541"/>
                </a:moveTo>
                <a:lnTo>
                  <a:pt x="11774" y="16541"/>
                </a:lnTo>
                <a:lnTo>
                  <a:pt x="11774" y="16541"/>
                </a:lnTo>
                <a:close/>
                <a:moveTo>
                  <a:pt x="11920" y="16518"/>
                </a:moveTo>
                <a:lnTo>
                  <a:pt x="11920" y="16521"/>
                </a:lnTo>
                <a:cubicBezTo>
                  <a:pt x="11920" y="16521"/>
                  <a:pt x="11925" y="16518"/>
                  <a:pt x="11920" y="16518"/>
                </a:cubicBezTo>
                <a:cubicBezTo>
                  <a:pt x="11925" y="16518"/>
                  <a:pt x="11920" y="16518"/>
                  <a:pt x="11920" y="16518"/>
                </a:cubicBezTo>
                <a:close/>
                <a:moveTo>
                  <a:pt x="12307" y="16521"/>
                </a:moveTo>
                <a:cubicBezTo>
                  <a:pt x="12316" y="16528"/>
                  <a:pt x="12329" y="16537"/>
                  <a:pt x="12338" y="16544"/>
                </a:cubicBezTo>
                <a:cubicBezTo>
                  <a:pt x="12338" y="16544"/>
                  <a:pt x="12338" y="16544"/>
                  <a:pt x="12338" y="16544"/>
                </a:cubicBezTo>
                <a:cubicBezTo>
                  <a:pt x="12329" y="16534"/>
                  <a:pt x="12316" y="16528"/>
                  <a:pt x="12307" y="16521"/>
                </a:cubicBezTo>
                <a:lnTo>
                  <a:pt x="12307" y="16521"/>
                </a:lnTo>
                <a:close/>
                <a:moveTo>
                  <a:pt x="1626" y="5821"/>
                </a:moveTo>
                <a:lnTo>
                  <a:pt x="1634" y="5821"/>
                </a:lnTo>
                <a:lnTo>
                  <a:pt x="1630" y="5815"/>
                </a:lnTo>
                <a:lnTo>
                  <a:pt x="1626" y="5821"/>
                </a:lnTo>
                <a:close/>
                <a:moveTo>
                  <a:pt x="12690" y="16541"/>
                </a:moveTo>
                <a:lnTo>
                  <a:pt x="12686" y="16537"/>
                </a:lnTo>
                <a:lnTo>
                  <a:pt x="12690" y="16541"/>
                </a:lnTo>
                <a:lnTo>
                  <a:pt x="12690" y="16541"/>
                </a:lnTo>
                <a:close/>
                <a:moveTo>
                  <a:pt x="12806" y="16521"/>
                </a:moveTo>
                <a:cubicBezTo>
                  <a:pt x="12806" y="16521"/>
                  <a:pt x="12811" y="16525"/>
                  <a:pt x="12811" y="16525"/>
                </a:cubicBezTo>
                <a:lnTo>
                  <a:pt x="12806" y="16521"/>
                </a:lnTo>
                <a:cubicBezTo>
                  <a:pt x="12806" y="16521"/>
                  <a:pt x="12806" y="16521"/>
                  <a:pt x="12806" y="16521"/>
                </a:cubicBezTo>
                <a:close/>
                <a:moveTo>
                  <a:pt x="13606" y="16544"/>
                </a:moveTo>
                <a:cubicBezTo>
                  <a:pt x="13598" y="16537"/>
                  <a:pt x="13585" y="16528"/>
                  <a:pt x="13576" y="16521"/>
                </a:cubicBezTo>
                <a:cubicBezTo>
                  <a:pt x="13576" y="16521"/>
                  <a:pt x="13580" y="16521"/>
                  <a:pt x="13580" y="16521"/>
                </a:cubicBezTo>
                <a:cubicBezTo>
                  <a:pt x="13580" y="16528"/>
                  <a:pt x="13580" y="16537"/>
                  <a:pt x="13580" y="16544"/>
                </a:cubicBezTo>
                <a:lnTo>
                  <a:pt x="13580" y="16544"/>
                </a:lnTo>
                <a:cubicBezTo>
                  <a:pt x="13589" y="16541"/>
                  <a:pt x="13598" y="16541"/>
                  <a:pt x="13606" y="16544"/>
                </a:cubicBezTo>
                <a:cubicBezTo>
                  <a:pt x="13606" y="16541"/>
                  <a:pt x="13606" y="16544"/>
                  <a:pt x="13606" y="16544"/>
                </a:cubicBezTo>
                <a:close/>
                <a:moveTo>
                  <a:pt x="4038" y="16566"/>
                </a:moveTo>
                <a:cubicBezTo>
                  <a:pt x="4047" y="16566"/>
                  <a:pt x="4060" y="16566"/>
                  <a:pt x="4068" y="16566"/>
                </a:cubicBezTo>
                <a:cubicBezTo>
                  <a:pt x="4068" y="16566"/>
                  <a:pt x="4068" y="16563"/>
                  <a:pt x="4068" y="16563"/>
                </a:cubicBezTo>
                <a:cubicBezTo>
                  <a:pt x="4055" y="16563"/>
                  <a:pt x="4047" y="16563"/>
                  <a:pt x="4038" y="16566"/>
                </a:cubicBezTo>
                <a:lnTo>
                  <a:pt x="4038" y="16566"/>
                </a:lnTo>
                <a:close/>
                <a:moveTo>
                  <a:pt x="4094" y="16563"/>
                </a:moveTo>
                <a:cubicBezTo>
                  <a:pt x="4103" y="16563"/>
                  <a:pt x="4116" y="16563"/>
                  <a:pt x="4124" y="16563"/>
                </a:cubicBezTo>
                <a:cubicBezTo>
                  <a:pt x="4124" y="16563"/>
                  <a:pt x="4124" y="16563"/>
                  <a:pt x="4124" y="16563"/>
                </a:cubicBezTo>
                <a:cubicBezTo>
                  <a:pt x="4116" y="16563"/>
                  <a:pt x="4107" y="16563"/>
                  <a:pt x="4094" y="16563"/>
                </a:cubicBezTo>
                <a:lnTo>
                  <a:pt x="4094" y="16563"/>
                </a:lnTo>
                <a:close/>
                <a:moveTo>
                  <a:pt x="8850" y="16544"/>
                </a:moveTo>
                <a:cubicBezTo>
                  <a:pt x="8863" y="16550"/>
                  <a:pt x="8872" y="16557"/>
                  <a:pt x="8884" y="16566"/>
                </a:cubicBezTo>
                <a:lnTo>
                  <a:pt x="8884" y="16566"/>
                </a:lnTo>
                <a:cubicBezTo>
                  <a:pt x="8872" y="16557"/>
                  <a:pt x="8859" y="16547"/>
                  <a:pt x="8850" y="16544"/>
                </a:cubicBezTo>
                <a:cubicBezTo>
                  <a:pt x="8850" y="16541"/>
                  <a:pt x="8850" y="16544"/>
                  <a:pt x="8850" y="16544"/>
                </a:cubicBezTo>
                <a:close/>
                <a:moveTo>
                  <a:pt x="8970" y="16563"/>
                </a:moveTo>
                <a:cubicBezTo>
                  <a:pt x="8983" y="16563"/>
                  <a:pt x="8992" y="16563"/>
                  <a:pt x="9005" y="16563"/>
                </a:cubicBezTo>
                <a:cubicBezTo>
                  <a:pt x="9005" y="16563"/>
                  <a:pt x="9005" y="16560"/>
                  <a:pt x="9005" y="16560"/>
                </a:cubicBezTo>
                <a:cubicBezTo>
                  <a:pt x="8992" y="16560"/>
                  <a:pt x="8979" y="16563"/>
                  <a:pt x="8970" y="16563"/>
                </a:cubicBezTo>
                <a:lnTo>
                  <a:pt x="8970" y="16563"/>
                </a:lnTo>
                <a:close/>
                <a:moveTo>
                  <a:pt x="9052" y="16563"/>
                </a:moveTo>
                <a:cubicBezTo>
                  <a:pt x="9061" y="16563"/>
                  <a:pt x="9074" y="16566"/>
                  <a:pt x="9082" y="16566"/>
                </a:cubicBezTo>
                <a:cubicBezTo>
                  <a:pt x="9082" y="16566"/>
                  <a:pt x="9082" y="16563"/>
                  <a:pt x="9082" y="16563"/>
                </a:cubicBezTo>
                <a:cubicBezTo>
                  <a:pt x="9074" y="16563"/>
                  <a:pt x="9065" y="16563"/>
                  <a:pt x="9052" y="16563"/>
                </a:cubicBezTo>
                <a:cubicBezTo>
                  <a:pt x="9052" y="16560"/>
                  <a:pt x="9052" y="16563"/>
                  <a:pt x="9052" y="16563"/>
                </a:cubicBezTo>
                <a:close/>
                <a:moveTo>
                  <a:pt x="9147" y="16544"/>
                </a:moveTo>
                <a:cubicBezTo>
                  <a:pt x="9138" y="16550"/>
                  <a:pt x="9130" y="16560"/>
                  <a:pt x="9121" y="16566"/>
                </a:cubicBezTo>
                <a:cubicBezTo>
                  <a:pt x="9121" y="16566"/>
                  <a:pt x="9121" y="16563"/>
                  <a:pt x="9121" y="16563"/>
                </a:cubicBezTo>
                <a:cubicBezTo>
                  <a:pt x="9130" y="16563"/>
                  <a:pt x="9138" y="16563"/>
                  <a:pt x="9147" y="16563"/>
                </a:cubicBezTo>
                <a:lnTo>
                  <a:pt x="9147" y="16563"/>
                </a:lnTo>
                <a:cubicBezTo>
                  <a:pt x="9147" y="16557"/>
                  <a:pt x="9147" y="16550"/>
                  <a:pt x="9147" y="16544"/>
                </a:cubicBezTo>
                <a:cubicBezTo>
                  <a:pt x="9147" y="16541"/>
                  <a:pt x="9147" y="16544"/>
                  <a:pt x="9147" y="16544"/>
                </a:cubicBezTo>
                <a:close/>
                <a:moveTo>
                  <a:pt x="9237" y="16563"/>
                </a:moveTo>
                <a:cubicBezTo>
                  <a:pt x="9233" y="16563"/>
                  <a:pt x="9229" y="16560"/>
                  <a:pt x="9229" y="16560"/>
                </a:cubicBezTo>
                <a:cubicBezTo>
                  <a:pt x="9229" y="16563"/>
                  <a:pt x="9233" y="16563"/>
                  <a:pt x="9237" y="16563"/>
                </a:cubicBezTo>
                <a:cubicBezTo>
                  <a:pt x="9237" y="16566"/>
                  <a:pt x="9237" y="16563"/>
                  <a:pt x="9237" y="16563"/>
                </a:cubicBezTo>
                <a:close/>
                <a:moveTo>
                  <a:pt x="9293" y="16563"/>
                </a:moveTo>
                <a:cubicBezTo>
                  <a:pt x="9280" y="16563"/>
                  <a:pt x="9272" y="16560"/>
                  <a:pt x="9259" y="16560"/>
                </a:cubicBezTo>
                <a:cubicBezTo>
                  <a:pt x="9259" y="16560"/>
                  <a:pt x="9259" y="16560"/>
                  <a:pt x="9259" y="16560"/>
                </a:cubicBezTo>
                <a:cubicBezTo>
                  <a:pt x="9272" y="16563"/>
                  <a:pt x="9280" y="16563"/>
                  <a:pt x="9293" y="16563"/>
                </a:cubicBezTo>
                <a:lnTo>
                  <a:pt x="9293" y="16563"/>
                </a:lnTo>
                <a:close/>
                <a:moveTo>
                  <a:pt x="9439" y="16566"/>
                </a:moveTo>
                <a:lnTo>
                  <a:pt x="9435" y="16563"/>
                </a:lnTo>
                <a:cubicBezTo>
                  <a:pt x="9435" y="16563"/>
                  <a:pt x="9435" y="16566"/>
                  <a:pt x="9439" y="16566"/>
                </a:cubicBezTo>
                <a:cubicBezTo>
                  <a:pt x="9435" y="16566"/>
                  <a:pt x="9439" y="16566"/>
                  <a:pt x="9439" y="16566"/>
                </a:cubicBezTo>
                <a:close/>
                <a:moveTo>
                  <a:pt x="9585" y="16563"/>
                </a:moveTo>
                <a:cubicBezTo>
                  <a:pt x="9577" y="16554"/>
                  <a:pt x="9568" y="16547"/>
                  <a:pt x="9560" y="16537"/>
                </a:cubicBezTo>
                <a:cubicBezTo>
                  <a:pt x="9560" y="16537"/>
                  <a:pt x="9560" y="16537"/>
                  <a:pt x="9560" y="16537"/>
                </a:cubicBezTo>
                <a:cubicBezTo>
                  <a:pt x="9560" y="16547"/>
                  <a:pt x="9555" y="16554"/>
                  <a:pt x="9555" y="16563"/>
                </a:cubicBezTo>
                <a:lnTo>
                  <a:pt x="9555" y="16563"/>
                </a:lnTo>
                <a:lnTo>
                  <a:pt x="9568" y="16563"/>
                </a:lnTo>
                <a:lnTo>
                  <a:pt x="9585" y="16563"/>
                </a:lnTo>
                <a:lnTo>
                  <a:pt x="9585" y="16563"/>
                </a:lnTo>
                <a:close/>
                <a:moveTo>
                  <a:pt x="9736" y="16563"/>
                </a:moveTo>
                <a:lnTo>
                  <a:pt x="9740" y="16560"/>
                </a:lnTo>
                <a:lnTo>
                  <a:pt x="9736" y="16563"/>
                </a:lnTo>
                <a:lnTo>
                  <a:pt x="9736" y="16563"/>
                </a:lnTo>
                <a:close/>
                <a:moveTo>
                  <a:pt x="10063" y="16563"/>
                </a:moveTo>
                <a:lnTo>
                  <a:pt x="10058" y="16560"/>
                </a:lnTo>
                <a:cubicBezTo>
                  <a:pt x="10058" y="16563"/>
                  <a:pt x="10063" y="16563"/>
                  <a:pt x="10063" y="16563"/>
                </a:cubicBezTo>
                <a:cubicBezTo>
                  <a:pt x="10063" y="16563"/>
                  <a:pt x="10063" y="16563"/>
                  <a:pt x="10063" y="16563"/>
                </a:cubicBezTo>
                <a:close/>
                <a:moveTo>
                  <a:pt x="10742" y="16563"/>
                </a:moveTo>
                <a:cubicBezTo>
                  <a:pt x="10755" y="16563"/>
                  <a:pt x="10764" y="16563"/>
                  <a:pt x="10777" y="16563"/>
                </a:cubicBezTo>
                <a:cubicBezTo>
                  <a:pt x="10777" y="16563"/>
                  <a:pt x="10777" y="16560"/>
                  <a:pt x="10781" y="16560"/>
                </a:cubicBezTo>
                <a:cubicBezTo>
                  <a:pt x="10764" y="16563"/>
                  <a:pt x="10751" y="16563"/>
                  <a:pt x="10742" y="16563"/>
                </a:cubicBezTo>
                <a:cubicBezTo>
                  <a:pt x="10738" y="16563"/>
                  <a:pt x="10742" y="16563"/>
                  <a:pt x="10742" y="16563"/>
                </a:cubicBezTo>
                <a:close/>
                <a:moveTo>
                  <a:pt x="11340" y="16570"/>
                </a:moveTo>
                <a:cubicBezTo>
                  <a:pt x="11344" y="16566"/>
                  <a:pt x="11353" y="16563"/>
                  <a:pt x="11357" y="16566"/>
                </a:cubicBezTo>
                <a:lnTo>
                  <a:pt x="11357" y="16566"/>
                </a:lnTo>
                <a:cubicBezTo>
                  <a:pt x="11353" y="16563"/>
                  <a:pt x="11344" y="16563"/>
                  <a:pt x="11340" y="16570"/>
                </a:cubicBezTo>
                <a:lnTo>
                  <a:pt x="11340" y="16570"/>
                </a:lnTo>
                <a:close/>
                <a:moveTo>
                  <a:pt x="11508" y="16563"/>
                </a:moveTo>
                <a:cubicBezTo>
                  <a:pt x="11499" y="16563"/>
                  <a:pt x="11486" y="16563"/>
                  <a:pt x="11478" y="16563"/>
                </a:cubicBezTo>
                <a:lnTo>
                  <a:pt x="11478" y="16563"/>
                </a:lnTo>
                <a:cubicBezTo>
                  <a:pt x="11490" y="16563"/>
                  <a:pt x="11499" y="16563"/>
                  <a:pt x="11508" y="16563"/>
                </a:cubicBezTo>
                <a:lnTo>
                  <a:pt x="11508" y="16563"/>
                </a:lnTo>
                <a:close/>
                <a:moveTo>
                  <a:pt x="11654" y="16563"/>
                </a:moveTo>
                <a:cubicBezTo>
                  <a:pt x="11645" y="16557"/>
                  <a:pt x="11632" y="16547"/>
                  <a:pt x="11624" y="16541"/>
                </a:cubicBezTo>
                <a:cubicBezTo>
                  <a:pt x="11624" y="16541"/>
                  <a:pt x="11624" y="16541"/>
                  <a:pt x="11624" y="16541"/>
                </a:cubicBezTo>
                <a:cubicBezTo>
                  <a:pt x="11632" y="16550"/>
                  <a:pt x="11645" y="16557"/>
                  <a:pt x="11654" y="16563"/>
                </a:cubicBezTo>
                <a:cubicBezTo>
                  <a:pt x="11654" y="16566"/>
                  <a:pt x="11654" y="16563"/>
                  <a:pt x="11654" y="16563"/>
                </a:cubicBezTo>
                <a:close/>
                <a:moveTo>
                  <a:pt x="11774" y="16541"/>
                </a:moveTo>
                <a:cubicBezTo>
                  <a:pt x="11774" y="16541"/>
                  <a:pt x="11774" y="16541"/>
                  <a:pt x="11774" y="16541"/>
                </a:cubicBezTo>
                <a:cubicBezTo>
                  <a:pt x="11774" y="16541"/>
                  <a:pt x="11774" y="16541"/>
                  <a:pt x="11774" y="16541"/>
                </a:cubicBezTo>
                <a:close/>
                <a:moveTo>
                  <a:pt x="12333" y="16544"/>
                </a:moveTo>
                <a:cubicBezTo>
                  <a:pt x="12342" y="16550"/>
                  <a:pt x="12355" y="16560"/>
                  <a:pt x="12363" y="16566"/>
                </a:cubicBezTo>
                <a:cubicBezTo>
                  <a:pt x="12363" y="16566"/>
                  <a:pt x="12363" y="16566"/>
                  <a:pt x="12363" y="16566"/>
                </a:cubicBezTo>
                <a:cubicBezTo>
                  <a:pt x="12355" y="16557"/>
                  <a:pt x="12346" y="16550"/>
                  <a:pt x="12333" y="16544"/>
                </a:cubicBezTo>
                <a:lnTo>
                  <a:pt x="12333" y="16544"/>
                </a:lnTo>
                <a:close/>
                <a:moveTo>
                  <a:pt x="12518" y="16566"/>
                </a:moveTo>
                <a:cubicBezTo>
                  <a:pt x="12518" y="16566"/>
                  <a:pt x="12518" y="16566"/>
                  <a:pt x="12518" y="16566"/>
                </a:cubicBezTo>
                <a:cubicBezTo>
                  <a:pt x="12518" y="16566"/>
                  <a:pt x="12518" y="16566"/>
                  <a:pt x="12518" y="16566"/>
                </a:cubicBezTo>
                <a:close/>
                <a:moveTo>
                  <a:pt x="12690" y="16541"/>
                </a:moveTo>
                <a:cubicBezTo>
                  <a:pt x="12690" y="16541"/>
                  <a:pt x="12690" y="16544"/>
                  <a:pt x="12690" y="16541"/>
                </a:cubicBezTo>
                <a:cubicBezTo>
                  <a:pt x="12690" y="16544"/>
                  <a:pt x="12690" y="16541"/>
                  <a:pt x="12690" y="16541"/>
                </a:cubicBezTo>
                <a:close/>
                <a:moveTo>
                  <a:pt x="12780" y="16563"/>
                </a:moveTo>
                <a:cubicBezTo>
                  <a:pt x="12780" y="16563"/>
                  <a:pt x="12776" y="16563"/>
                  <a:pt x="12780" y="16563"/>
                </a:cubicBezTo>
                <a:cubicBezTo>
                  <a:pt x="12776" y="16563"/>
                  <a:pt x="12780" y="16563"/>
                  <a:pt x="12780" y="16563"/>
                </a:cubicBezTo>
                <a:close/>
                <a:moveTo>
                  <a:pt x="12897" y="16563"/>
                </a:moveTo>
                <a:cubicBezTo>
                  <a:pt x="12905" y="16563"/>
                  <a:pt x="12914" y="16563"/>
                  <a:pt x="12922" y="16563"/>
                </a:cubicBezTo>
                <a:lnTo>
                  <a:pt x="12922" y="16563"/>
                </a:lnTo>
                <a:lnTo>
                  <a:pt x="12909" y="16563"/>
                </a:lnTo>
                <a:lnTo>
                  <a:pt x="12897" y="16563"/>
                </a:lnTo>
                <a:lnTo>
                  <a:pt x="12897" y="16563"/>
                </a:lnTo>
                <a:close/>
                <a:moveTo>
                  <a:pt x="13163" y="16563"/>
                </a:moveTo>
                <a:lnTo>
                  <a:pt x="13163" y="16563"/>
                </a:lnTo>
                <a:lnTo>
                  <a:pt x="13163" y="16563"/>
                </a:lnTo>
                <a:close/>
                <a:moveTo>
                  <a:pt x="13576" y="16541"/>
                </a:moveTo>
                <a:cubicBezTo>
                  <a:pt x="13576" y="16541"/>
                  <a:pt x="13576" y="16541"/>
                  <a:pt x="13576" y="16541"/>
                </a:cubicBezTo>
                <a:cubicBezTo>
                  <a:pt x="13576" y="16541"/>
                  <a:pt x="13576" y="16541"/>
                  <a:pt x="13576" y="16541"/>
                </a:cubicBezTo>
                <a:close/>
                <a:moveTo>
                  <a:pt x="8880" y="16563"/>
                </a:moveTo>
                <a:cubicBezTo>
                  <a:pt x="8880" y="16563"/>
                  <a:pt x="8880" y="16563"/>
                  <a:pt x="8880" y="16563"/>
                </a:cubicBezTo>
                <a:cubicBezTo>
                  <a:pt x="8880" y="16563"/>
                  <a:pt x="8880" y="16563"/>
                  <a:pt x="8880" y="16563"/>
                </a:cubicBezTo>
                <a:close/>
                <a:moveTo>
                  <a:pt x="8970" y="16563"/>
                </a:moveTo>
                <a:cubicBezTo>
                  <a:pt x="8970" y="16563"/>
                  <a:pt x="8966" y="16563"/>
                  <a:pt x="8970" y="16563"/>
                </a:cubicBezTo>
                <a:cubicBezTo>
                  <a:pt x="8966" y="16563"/>
                  <a:pt x="8970" y="16563"/>
                  <a:pt x="8970" y="16563"/>
                </a:cubicBezTo>
                <a:close/>
                <a:moveTo>
                  <a:pt x="9117" y="16563"/>
                </a:moveTo>
                <a:cubicBezTo>
                  <a:pt x="9104" y="16563"/>
                  <a:pt x="9095" y="16563"/>
                  <a:pt x="9082" y="16563"/>
                </a:cubicBezTo>
                <a:cubicBezTo>
                  <a:pt x="9082" y="16563"/>
                  <a:pt x="9082" y="16566"/>
                  <a:pt x="9082" y="16566"/>
                </a:cubicBezTo>
                <a:cubicBezTo>
                  <a:pt x="9095" y="16566"/>
                  <a:pt x="9108" y="16566"/>
                  <a:pt x="9117" y="16563"/>
                </a:cubicBezTo>
                <a:cubicBezTo>
                  <a:pt x="9121" y="16566"/>
                  <a:pt x="9117" y="16563"/>
                  <a:pt x="9117" y="16563"/>
                </a:cubicBezTo>
                <a:close/>
                <a:moveTo>
                  <a:pt x="9147" y="16563"/>
                </a:moveTo>
                <a:lnTo>
                  <a:pt x="9151" y="16566"/>
                </a:lnTo>
                <a:cubicBezTo>
                  <a:pt x="9151" y="16566"/>
                  <a:pt x="9147" y="16563"/>
                  <a:pt x="9147" y="16563"/>
                </a:cubicBezTo>
                <a:cubicBezTo>
                  <a:pt x="9147" y="16563"/>
                  <a:pt x="9147" y="16563"/>
                  <a:pt x="9147" y="16563"/>
                </a:cubicBezTo>
                <a:close/>
                <a:moveTo>
                  <a:pt x="9293" y="16563"/>
                </a:moveTo>
                <a:lnTo>
                  <a:pt x="9293" y="16563"/>
                </a:lnTo>
                <a:cubicBezTo>
                  <a:pt x="9297" y="16566"/>
                  <a:pt x="9293" y="16563"/>
                  <a:pt x="9293" y="16563"/>
                </a:cubicBezTo>
                <a:cubicBezTo>
                  <a:pt x="9293" y="16563"/>
                  <a:pt x="9293" y="16563"/>
                  <a:pt x="9293" y="16563"/>
                </a:cubicBezTo>
                <a:close/>
                <a:moveTo>
                  <a:pt x="9478" y="16566"/>
                </a:moveTo>
                <a:cubicBezTo>
                  <a:pt x="9465" y="16566"/>
                  <a:pt x="9452" y="16566"/>
                  <a:pt x="9439" y="16566"/>
                </a:cubicBezTo>
                <a:cubicBezTo>
                  <a:pt x="9439" y="16566"/>
                  <a:pt x="9435" y="16566"/>
                  <a:pt x="9435" y="16566"/>
                </a:cubicBezTo>
                <a:cubicBezTo>
                  <a:pt x="9448" y="16566"/>
                  <a:pt x="9465" y="16566"/>
                  <a:pt x="9478" y="16566"/>
                </a:cubicBezTo>
                <a:cubicBezTo>
                  <a:pt x="9478" y="16566"/>
                  <a:pt x="9478" y="16566"/>
                  <a:pt x="9478" y="16566"/>
                </a:cubicBezTo>
                <a:close/>
                <a:moveTo>
                  <a:pt x="9560" y="16563"/>
                </a:moveTo>
                <a:lnTo>
                  <a:pt x="9560" y="16563"/>
                </a:lnTo>
                <a:cubicBezTo>
                  <a:pt x="9555" y="16566"/>
                  <a:pt x="9560" y="16563"/>
                  <a:pt x="9560" y="16563"/>
                </a:cubicBezTo>
                <a:cubicBezTo>
                  <a:pt x="9560" y="16563"/>
                  <a:pt x="9560" y="16563"/>
                  <a:pt x="9560" y="16563"/>
                </a:cubicBezTo>
                <a:close/>
                <a:moveTo>
                  <a:pt x="9590" y="16563"/>
                </a:moveTo>
                <a:cubicBezTo>
                  <a:pt x="9590" y="16563"/>
                  <a:pt x="9585" y="16563"/>
                  <a:pt x="9590" y="16563"/>
                </a:cubicBezTo>
                <a:cubicBezTo>
                  <a:pt x="9585" y="16563"/>
                  <a:pt x="9590" y="16563"/>
                  <a:pt x="9590" y="16563"/>
                </a:cubicBezTo>
                <a:close/>
                <a:moveTo>
                  <a:pt x="9736" y="16563"/>
                </a:moveTo>
                <a:cubicBezTo>
                  <a:pt x="9736" y="16563"/>
                  <a:pt x="9732" y="16566"/>
                  <a:pt x="9736" y="16563"/>
                </a:cubicBezTo>
                <a:lnTo>
                  <a:pt x="9736" y="16563"/>
                </a:lnTo>
                <a:cubicBezTo>
                  <a:pt x="9736" y="16563"/>
                  <a:pt x="9736" y="16563"/>
                  <a:pt x="9736" y="16563"/>
                </a:cubicBezTo>
                <a:close/>
                <a:moveTo>
                  <a:pt x="9942" y="16586"/>
                </a:moveTo>
                <a:cubicBezTo>
                  <a:pt x="9942" y="16576"/>
                  <a:pt x="9938" y="16566"/>
                  <a:pt x="9938" y="16560"/>
                </a:cubicBezTo>
                <a:cubicBezTo>
                  <a:pt x="9938" y="16560"/>
                  <a:pt x="9938" y="16563"/>
                  <a:pt x="9938" y="16563"/>
                </a:cubicBezTo>
                <a:cubicBezTo>
                  <a:pt x="9942" y="16570"/>
                  <a:pt x="9942" y="16576"/>
                  <a:pt x="9942" y="16586"/>
                </a:cubicBezTo>
                <a:lnTo>
                  <a:pt x="9942" y="16586"/>
                </a:lnTo>
                <a:close/>
                <a:moveTo>
                  <a:pt x="10299" y="16563"/>
                </a:moveTo>
                <a:cubicBezTo>
                  <a:pt x="10299" y="16563"/>
                  <a:pt x="10299" y="16563"/>
                  <a:pt x="10299" y="16563"/>
                </a:cubicBezTo>
                <a:cubicBezTo>
                  <a:pt x="10299" y="16563"/>
                  <a:pt x="10299" y="16563"/>
                  <a:pt x="10299" y="16563"/>
                </a:cubicBezTo>
                <a:close/>
                <a:moveTo>
                  <a:pt x="11129" y="16582"/>
                </a:moveTo>
                <a:lnTo>
                  <a:pt x="11129" y="16582"/>
                </a:lnTo>
                <a:lnTo>
                  <a:pt x="11129" y="16582"/>
                </a:lnTo>
                <a:close/>
                <a:moveTo>
                  <a:pt x="11215" y="16586"/>
                </a:moveTo>
                <a:lnTo>
                  <a:pt x="11215" y="16586"/>
                </a:lnTo>
                <a:cubicBezTo>
                  <a:pt x="11211" y="16582"/>
                  <a:pt x="11215" y="16586"/>
                  <a:pt x="11215" y="16586"/>
                </a:cubicBezTo>
                <a:cubicBezTo>
                  <a:pt x="11215" y="16586"/>
                  <a:pt x="11215" y="16586"/>
                  <a:pt x="11215" y="16586"/>
                </a:cubicBezTo>
                <a:close/>
                <a:moveTo>
                  <a:pt x="11336" y="16566"/>
                </a:moveTo>
                <a:cubicBezTo>
                  <a:pt x="11323" y="16566"/>
                  <a:pt x="11310" y="16566"/>
                  <a:pt x="11297" y="16566"/>
                </a:cubicBezTo>
                <a:cubicBezTo>
                  <a:pt x="11297" y="16566"/>
                  <a:pt x="11297" y="16566"/>
                  <a:pt x="11293" y="16566"/>
                </a:cubicBezTo>
                <a:cubicBezTo>
                  <a:pt x="11310" y="16570"/>
                  <a:pt x="11323" y="16570"/>
                  <a:pt x="11336" y="16566"/>
                </a:cubicBezTo>
                <a:cubicBezTo>
                  <a:pt x="11340" y="16570"/>
                  <a:pt x="11336" y="16566"/>
                  <a:pt x="11336" y="16566"/>
                </a:cubicBezTo>
                <a:close/>
                <a:moveTo>
                  <a:pt x="11357" y="16563"/>
                </a:moveTo>
                <a:cubicBezTo>
                  <a:pt x="11370" y="16570"/>
                  <a:pt x="11379" y="16576"/>
                  <a:pt x="11392" y="16586"/>
                </a:cubicBezTo>
                <a:lnTo>
                  <a:pt x="11396" y="16586"/>
                </a:lnTo>
                <a:cubicBezTo>
                  <a:pt x="11383" y="16576"/>
                  <a:pt x="11370" y="16570"/>
                  <a:pt x="11357" y="16563"/>
                </a:cubicBezTo>
                <a:cubicBezTo>
                  <a:pt x="11361" y="16563"/>
                  <a:pt x="11357" y="16563"/>
                  <a:pt x="11357" y="16563"/>
                </a:cubicBezTo>
                <a:close/>
                <a:moveTo>
                  <a:pt x="11482" y="16563"/>
                </a:moveTo>
                <a:cubicBezTo>
                  <a:pt x="11482" y="16563"/>
                  <a:pt x="11478" y="16563"/>
                  <a:pt x="11482" y="16563"/>
                </a:cubicBezTo>
                <a:cubicBezTo>
                  <a:pt x="11478" y="16563"/>
                  <a:pt x="11482" y="16563"/>
                  <a:pt x="11482" y="16563"/>
                </a:cubicBezTo>
                <a:close/>
                <a:moveTo>
                  <a:pt x="11508" y="16563"/>
                </a:moveTo>
                <a:cubicBezTo>
                  <a:pt x="11508" y="16563"/>
                  <a:pt x="11508" y="16563"/>
                  <a:pt x="11508" y="16563"/>
                </a:cubicBezTo>
                <a:cubicBezTo>
                  <a:pt x="11508" y="16563"/>
                  <a:pt x="11508" y="16563"/>
                  <a:pt x="11508" y="16563"/>
                </a:cubicBezTo>
                <a:close/>
                <a:moveTo>
                  <a:pt x="11688" y="16586"/>
                </a:moveTo>
                <a:cubicBezTo>
                  <a:pt x="11680" y="16579"/>
                  <a:pt x="11667" y="16573"/>
                  <a:pt x="11658" y="16566"/>
                </a:cubicBezTo>
                <a:cubicBezTo>
                  <a:pt x="11658" y="16566"/>
                  <a:pt x="11658" y="16566"/>
                  <a:pt x="11658" y="16566"/>
                </a:cubicBezTo>
                <a:cubicBezTo>
                  <a:pt x="11662" y="16573"/>
                  <a:pt x="11675" y="16579"/>
                  <a:pt x="11688" y="16586"/>
                </a:cubicBezTo>
                <a:lnTo>
                  <a:pt x="11688" y="16586"/>
                </a:lnTo>
                <a:close/>
                <a:moveTo>
                  <a:pt x="12101" y="16563"/>
                </a:moveTo>
                <a:cubicBezTo>
                  <a:pt x="12101" y="16563"/>
                  <a:pt x="12101" y="16563"/>
                  <a:pt x="12101" y="16563"/>
                </a:cubicBezTo>
                <a:cubicBezTo>
                  <a:pt x="12101" y="16563"/>
                  <a:pt x="12101" y="16563"/>
                  <a:pt x="12101" y="16563"/>
                </a:cubicBezTo>
                <a:close/>
                <a:moveTo>
                  <a:pt x="12277" y="16586"/>
                </a:moveTo>
                <a:cubicBezTo>
                  <a:pt x="12282" y="16582"/>
                  <a:pt x="12286" y="16576"/>
                  <a:pt x="12286" y="16573"/>
                </a:cubicBezTo>
                <a:cubicBezTo>
                  <a:pt x="12286" y="16570"/>
                  <a:pt x="12282" y="16570"/>
                  <a:pt x="12277" y="16566"/>
                </a:cubicBezTo>
                <a:cubicBezTo>
                  <a:pt x="12277" y="16566"/>
                  <a:pt x="12282" y="16563"/>
                  <a:pt x="12282" y="16563"/>
                </a:cubicBezTo>
                <a:cubicBezTo>
                  <a:pt x="12277" y="16570"/>
                  <a:pt x="12277" y="16579"/>
                  <a:pt x="12277" y="16586"/>
                </a:cubicBezTo>
                <a:lnTo>
                  <a:pt x="12277" y="16586"/>
                </a:lnTo>
                <a:close/>
                <a:moveTo>
                  <a:pt x="12363" y="16566"/>
                </a:moveTo>
                <a:cubicBezTo>
                  <a:pt x="12372" y="16566"/>
                  <a:pt x="12385" y="16566"/>
                  <a:pt x="12393" y="16566"/>
                </a:cubicBezTo>
                <a:cubicBezTo>
                  <a:pt x="12393" y="16566"/>
                  <a:pt x="12393" y="16566"/>
                  <a:pt x="12393" y="16566"/>
                </a:cubicBezTo>
                <a:cubicBezTo>
                  <a:pt x="12385" y="16563"/>
                  <a:pt x="12376" y="16563"/>
                  <a:pt x="12363" y="16566"/>
                </a:cubicBezTo>
                <a:lnTo>
                  <a:pt x="12363" y="16566"/>
                </a:lnTo>
                <a:close/>
                <a:moveTo>
                  <a:pt x="12479" y="16566"/>
                </a:moveTo>
                <a:cubicBezTo>
                  <a:pt x="12492" y="16566"/>
                  <a:pt x="12505" y="16566"/>
                  <a:pt x="12518" y="16566"/>
                </a:cubicBezTo>
                <a:cubicBezTo>
                  <a:pt x="12518" y="16566"/>
                  <a:pt x="12518" y="16566"/>
                  <a:pt x="12518" y="16566"/>
                </a:cubicBezTo>
                <a:cubicBezTo>
                  <a:pt x="12505" y="16566"/>
                  <a:pt x="12492" y="16566"/>
                  <a:pt x="12479" y="16566"/>
                </a:cubicBezTo>
                <a:cubicBezTo>
                  <a:pt x="12479" y="16566"/>
                  <a:pt x="12479" y="16566"/>
                  <a:pt x="12479" y="16566"/>
                </a:cubicBezTo>
                <a:close/>
                <a:moveTo>
                  <a:pt x="12806" y="16586"/>
                </a:moveTo>
                <a:cubicBezTo>
                  <a:pt x="12798" y="16579"/>
                  <a:pt x="12785" y="16570"/>
                  <a:pt x="12776" y="16563"/>
                </a:cubicBezTo>
                <a:cubicBezTo>
                  <a:pt x="12776" y="16563"/>
                  <a:pt x="12776" y="16563"/>
                  <a:pt x="12776" y="16563"/>
                </a:cubicBezTo>
                <a:cubicBezTo>
                  <a:pt x="12789" y="16573"/>
                  <a:pt x="12798" y="16579"/>
                  <a:pt x="12806" y="16586"/>
                </a:cubicBezTo>
                <a:lnTo>
                  <a:pt x="12806" y="16586"/>
                </a:lnTo>
                <a:close/>
                <a:moveTo>
                  <a:pt x="12897" y="16563"/>
                </a:moveTo>
                <a:cubicBezTo>
                  <a:pt x="12897" y="16563"/>
                  <a:pt x="12897" y="16563"/>
                  <a:pt x="12897" y="16563"/>
                </a:cubicBezTo>
                <a:cubicBezTo>
                  <a:pt x="12897" y="16563"/>
                  <a:pt x="12897" y="16563"/>
                  <a:pt x="12897" y="16563"/>
                </a:cubicBezTo>
                <a:close/>
                <a:moveTo>
                  <a:pt x="12927" y="16563"/>
                </a:moveTo>
                <a:cubicBezTo>
                  <a:pt x="12927" y="16563"/>
                  <a:pt x="12927" y="16563"/>
                  <a:pt x="12927" y="16563"/>
                </a:cubicBezTo>
                <a:cubicBezTo>
                  <a:pt x="12927" y="16563"/>
                  <a:pt x="12927" y="16563"/>
                  <a:pt x="12927" y="16563"/>
                </a:cubicBezTo>
                <a:close/>
                <a:moveTo>
                  <a:pt x="13163" y="16563"/>
                </a:moveTo>
                <a:lnTo>
                  <a:pt x="13159" y="16566"/>
                </a:lnTo>
                <a:cubicBezTo>
                  <a:pt x="13159" y="16566"/>
                  <a:pt x="13163" y="16563"/>
                  <a:pt x="13163" y="16563"/>
                </a:cubicBezTo>
                <a:cubicBezTo>
                  <a:pt x="13163" y="16563"/>
                  <a:pt x="13163" y="16563"/>
                  <a:pt x="13163" y="16563"/>
                </a:cubicBezTo>
                <a:close/>
                <a:moveTo>
                  <a:pt x="4210" y="16608"/>
                </a:moveTo>
                <a:cubicBezTo>
                  <a:pt x="4219" y="16611"/>
                  <a:pt x="4227" y="16611"/>
                  <a:pt x="4236" y="16611"/>
                </a:cubicBezTo>
                <a:cubicBezTo>
                  <a:pt x="4236" y="16611"/>
                  <a:pt x="4249" y="16605"/>
                  <a:pt x="4249" y="16605"/>
                </a:cubicBezTo>
                <a:cubicBezTo>
                  <a:pt x="4236" y="16608"/>
                  <a:pt x="4223" y="16608"/>
                  <a:pt x="4210" y="16608"/>
                </a:cubicBezTo>
                <a:lnTo>
                  <a:pt x="4210" y="16608"/>
                </a:lnTo>
                <a:close/>
                <a:moveTo>
                  <a:pt x="6902" y="16586"/>
                </a:moveTo>
                <a:cubicBezTo>
                  <a:pt x="6889" y="16586"/>
                  <a:pt x="6876" y="16586"/>
                  <a:pt x="6868" y="16589"/>
                </a:cubicBezTo>
                <a:cubicBezTo>
                  <a:pt x="6868" y="16589"/>
                  <a:pt x="6863" y="16589"/>
                  <a:pt x="6863" y="16589"/>
                </a:cubicBezTo>
                <a:cubicBezTo>
                  <a:pt x="6881" y="16589"/>
                  <a:pt x="6894" y="16589"/>
                  <a:pt x="6902" y="16586"/>
                </a:cubicBezTo>
                <a:cubicBezTo>
                  <a:pt x="6906" y="16589"/>
                  <a:pt x="6902" y="16586"/>
                  <a:pt x="6902" y="16586"/>
                </a:cubicBezTo>
                <a:close/>
                <a:moveTo>
                  <a:pt x="9413" y="16608"/>
                </a:moveTo>
                <a:cubicBezTo>
                  <a:pt x="9413" y="16608"/>
                  <a:pt x="9413" y="16608"/>
                  <a:pt x="9413" y="16608"/>
                </a:cubicBezTo>
                <a:cubicBezTo>
                  <a:pt x="9413" y="16608"/>
                  <a:pt x="9413" y="16608"/>
                  <a:pt x="9413" y="16608"/>
                </a:cubicBezTo>
                <a:close/>
                <a:moveTo>
                  <a:pt x="9646" y="16605"/>
                </a:moveTo>
                <a:cubicBezTo>
                  <a:pt x="9654" y="16605"/>
                  <a:pt x="9667" y="16605"/>
                  <a:pt x="9676" y="16608"/>
                </a:cubicBezTo>
                <a:cubicBezTo>
                  <a:pt x="9676" y="16608"/>
                  <a:pt x="9676" y="16608"/>
                  <a:pt x="9676" y="16608"/>
                </a:cubicBezTo>
                <a:cubicBezTo>
                  <a:pt x="9667" y="16608"/>
                  <a:pt x="9654" y="16605"/>
                  <a:pt x="9646" y="16605"/>
                </a:cubicBezTo>
                <a:cubicBezTo>
                  <a:pt x="9641" y="16605"/>
                  <a:pt x="9646" y="16605"/>
                  <a:pt x="9646" y="16605"/>
                </a:cubicBezTo>
                <a:close/>
                <a:moveTo>
                  <a:pt x="9942" y="16586"/>
                </a:moveTo>
                <a:lnTo>
                  <a:pt x="9942" y="16586"/>
                </a:lnTo>
                <a:cubicBezTo>
                  <a:pt x="9947" y="16589"/>
                  <a:pt x="9942" y="16586"/>
                  <a:pt x="9942" y="16586"/>
                </a:cubicBezTo>
                <a:cubicBezTo>
                  <a:pt x="9942" y="16586"/>
                  <a:pt x="9942" y="16586"/>
                  <a:pt x="9942" y="16586"/>
                </a:cubicBezTo>
                <a:close/>
                <a:moveTo>
                  <a:pt x="10562" y="16605"/>
                </a:moveTo>
                <a:cubicBezTo>
                  <a:pt x="10562" y="16602"/>
                  <a:pt x="10566" y="16598"/>
                  <a:pt x="10566" y="16598"/>
                </a:cubicBezTo>
                <a:cubicBezTo>
                  <a:pt x="10566" y="16602"/>
                  <a:pt x="10562" y="16602"/>
                  <a:pt x="10562" y="16605"/>
                </a:cubicBezTo>
                <a:cubicBezTo>
                  <a:pt x="10562" y="16605"/>
                  <a:pt x="10562" y="16605"/>
                  <a:pt x="10562" y="16605"/>
                </a:cubicBezTo>
                <a:close/>
                <a:moveTo>
                  <a:pt x="11129" y="16582"/>
                </a:moveTo>
                <a:cubicBezTo>
                  <a:pt x="11129" y="16589"/>
                  <a:pt x="11125" y="16598"/>
                  <a:pt x="11125" y="16605"/>
                </a:cubicBezTo>
                <a:lnTo>
                  <a:pt x="11125" y="16605"/>
                </a:lnTo>
                <a:cubicBezTo>
                  <a:pt x="11129" y="16598"/>
                  <a:pt x="11129" y="16589"/>
                  <a:pt x="11129" y="16582"/>
                </a:cubicBezTo>
                <a:cubicBezTo>
                  <a:pt x="11129" y="16582"/>
                  <a:pt x="11129" y="16582"/>
                  <a:pt x="11129" y="16582"/>
                </a:cubicBezTo>
                <a:close/>
                <a:moveTo>
                  <a:pt x="11396" y="16586"/>
                </a:moveTo>
                <a:cubicBezTo>
                  <a:pt x="11396" y="16592"/>
                  <a:pt x="11392" y="16602"/>
                  <a:pt x="11392" y="16608"/>
                </a:cubicBezTo>
                <a:cubicBezTo>
                  <a:pt x="11392" y="16608"/>
                  <a:pt x="11392" y="16608"/>
                  <a:pt x="11392" y="16608"/>
                </a:cubicBezTo>
                <a:cubicBezTo>
                  <a:pt x="11400" y="16605"/>
                  <a:pt x="11404" y="16602"/>
                  <a:pt x="11413" y="16602"/>
                </a:cubicBezTo>
                <a:cubicBezTo>
                  <a:pt x="11404" y="16592"/>
                  <a:pt x="11400" y="16589"/>
                  <a:pt x="11396" y="16586"/>
                </a:cubicBezTo>
                <a:cubicBezTo>
                  <a:pt x="11392" y="16586"/>
                  <a:pt x="11396" y="16586"/>
                  <a:pt x="11396" y="16586"/>
                </a:cubicBezTo>
                <a:close/>
                <a:moveTo>
                  <a:pt x="11598" y="16608"/>
                </a:moveTo>
                <a:lnTo>
                  <a:pt x="11607" y="16602"/>
                </a:lnTo>
                <a:cubicBezTo>
                  <a:pt x="11602" y="16602"/>
                  <a:pt x="11594" y="16605"/>
                  <a:pt x="11598" y="16608"/>
                </a:cubicBezTo>
                <a:cubicBezTo>
                  <a:pt x="11594" y="16605"/>
                  <a:pt x="11598" y="16608"/>
                  <a:pt x="11598" y="16608"/>
                </a:cubicBezTo>
                <a:close/>
                <a:moveTo>
                  <a:pt x="11688" y="16586"/>
                </a:moveTo>
                <a:cubicBezTo>
                  <a:pt x="11688" y="16586"/>
                  <a:pt x="11688" y="16586"/>
                  <a:pt x="11688" y="16586"/>
                </a:cubicBezTo>
                <a:cubicBezTo>
                  <a:pt x="11688" y="16586"/>
                  <a:pt x="11688" y="16586"/>
                  <a:pt x="11688" y="16586"/>
                </a:cubicBezTo>
                <a:close/>
                <a:moveTo>
                  <a:pt x="11774" y="16608"/>
                </a:moveTo>
                <a:cubicBezTo>
                  <a:pt x="11774" y="16608"/>
                  <a:pt x="11779" y="16608"/>
                  <a:pt x="11774" y="16608"/>
                </a:cubicBezTo>
                <a:cubicBezTo>
                  <a:pt x="11779" y="16608"/>
                  <a:pt x="11774" y="16608"/>
                  <a:pt x="11774" y="16608"/>
                </a:cubicBezTo>
                <a:close/>
                <a:moveTo>
                  <a:pt x="11981" y="16586"/>
                </a:moveTo>
                <a:cubicBezTo>
                  <a:pt x="11985" y="16589"/>
                  <a:pt x="11994" y="16592"/>
                  <a:pt x="11989" y="16592"/>
                </a:cubicBezTo>
                <a:cubicBezTo>
                  <a:pt x="11989" y="16592"/>
                  <a:pt x="11985" y="16589"/>
                  <a:pt x="11981" y="16586"/>
                </a:cubicBezTo>
                <a:cubicBezTo>
                  <a:pt x="11981" y="16586"/>
                  <a:pt x="11981" y="16586"/>
                  <a:pt x="11981" y="16586"/>
                </a:cubicBezTo>
                <a:close/>
                <a:moveTo>
                  <a:pt x="12604" y="16608"/>
                </a:moveTo>
                <a:lnTo>
                  <a:pt x="12600" y="16605"/>
                </a:lnTo>
                <a:cubicBezTo>
                  <a:pt x="12596" y="16605"/>
                  <a:pt x="12600" y="16611"/>
                  <a:pt x="12604" y="16608"/>
                </a:cubicBezTo>
                <a:cubicBezTo>
                  <a:pt x="12600" y="16611"/>
                  <a:pt x="12604" y="16608"/>
                  <a:pt x="12604" y="16608"/>
                </a:cubicBezTo>
                <a:close/>
                <a:moveTo>
                  <a:pt x="12806" y="16589"/>
                </a:moveTo>
                <a:cubicBezTo>
                  <a:pt x="12811" y="16589"/>
                  <a:pt x="12815" y="16592"/>
                  <a:pt x="12819" y="16592"/>
                </a:cubicBezTo>
                <a:cubicBezTo>
                  <a:pt x="12815" y="16589"/>
                  <a:pt x="12811" y="16586"/>
                  <a:pt x="12806" y="16589"/>
                </a:cubicBezTo>
                <a:cubicBezTo>
                  <a:pt x="12806" y="16586"/>
                  <a:pt x="12806" y="16589"/>
                  <a:pt x="12806" y="16589"/>
                </a:cubicBezTo>
                <a:close/>
                <a:moveTo>
                  <a:pt x="13297" y="16602"/>
                </a:moveTo>
                <a:lnTo>
                  <a:pt x="13297" y="16595"/>
                </a:lnTo>
                <a:lnTo>
                  <a:pt x="13288" y="16598"/>
                </a:lnTo>
                <a:lnTo>
                  <a:pt x="13297" y="16602"/>
                </a:lnTo>
                <a:close/>
                <a:moveTo>
                  <a:pt x="13430" y="16608"/>
                </a:moveTo>
                <a:cubicBezTo>
                  <a:pt x="13438" y="16611"/>
                  <a:pt x="13447" y="16611"/>
                  <a:pt x="13460" y="16608"/>
                </a:cubicBezTo>
                <a:cubicBezTo>
                  <a:pt x="13460" y="16608"/>
                  <a:pt x="13460" y="16608"/>
                  <a:pt x="13460" y="16608"/>
                </a:cubicBezTo>
                <a:lnTo>
                  <a:pt x="13447" y="16608"/>
                </a:lnTo>
                <a:lnTo>
                  <a:pt x="13430" y="16608"/>
                </a:lnTo>
                <a:lnTo>
                  <a:pt x="13430" y="16608"/>
                </a:lnTo>
                <a:close/>
                <a:moveTo>
                  <a:pt x="13636" y="16608"/>
                </a:moveTo>
                <a:cubicBezTo>
                  <a:pt x="13645" y="16608"/>
                  <a:pt x="13658" y="16608"/>
                  <a:pt x="13666" y="16611"/>
                </a:cubicBezTo>
                <a:cubicBezTo>
                  <a:pt x="13666" y="16605"/>
                  <a:pt x="13666" y="16595"/>
                  <a:pt x="13666" y="16589"/>
                </a:cubicBezTo>
                <a:cubicBezTo>
                  <a:pt x="13658" y="16589"/>
                  <a:pt x="13645" y="16589"/>
                  <a:pt x="13636" y="16592"/>
                </a:cubicBezTo>
                <a:cubicBezTo>
                  <a:pt x="13636" y="16592"/>
                  <a:pt x="13636" y="16589"/>
                  <a:pt x="13636" y="16589"/>
                </a:cubicBezTo>
                <a:cubicBezTo>
                  <a:pt x="13636" y="16592"/>
                  <a:pt x="13636" y="16602"/>
                  <a:pt x="13636" y="16608"/>
                </a:cubicBezTo>
                <a:lnTo>
                  <a:pt x="13636" y="16608"/>
                </a:lnTo>
                <a:close/>
                <a:moveTo>
                  <a:pt x="3178" y="16608"/>
                </a:moveTo>
                <a:cubicBezTo>
                  <a:pt x="3178" y="16608"/>
                  <a:pt x="3174" y="16611"/>
                  <a:pt x="3174" y="16611"/>
                </a:cubicBezTo>
                <a:lnTo>
                  <a:pt x="3178" y="16608"/>
                </a:lnTo>
                <a:cubicBezTo>
                  <a:pt x="3182" y="16608"/>
                  <a:pt x="3178" y="16608"/>
                  <a:pt x="3178" y="16608"/>
                </a:cubicBezTo>
                <a:close/>
                <a:moveTo>
                  <a:pt x="8820" y="16608"/>
                </a:moveTo>
                <a:cubicBezTo>
                  <a:pt x="8829" y="16615"/>
                  <a:pt x="8841" y="16624"/>
                  <a:pt x="8850" y="16631"/>
                </a:cubicBezTo>
                <a:cubicBezTo>
                  <a:pt x="8850" y="16631"/>
                  <a:pt x="8850" y="16631"/>
                  <a:pt x="8850" y="16631"/>
                </a:cubicBezTo>
                <a:cubicBezTo>
                  <a:pt x="8841" y="16621"/>
                  <a:pt x="8833" y="16615"/>
                  <a:pt x="8820" y="16608"/>
                </a:cubicBezTo>
                <a:cubicBezTo>
                  <a:pt x="8820" y="16608"/>
                  <a:pt x="8820" y="16608"/>
                  <a:pt x="8820" y="16608"/>
                </a:cubicBezTo>
                <a:close/>
                <a:moveTo>
                  <a:pt x="8884" y="16634"/>
                </a:moveTo>
                <a:lnTo>
                  <a:pt x="8884" y="16634"/>
                </a:lnTo>
                <a:lnTo>
                  <a:pt x="8884" y="16634"/>
                </a:lnTo>
                <a:close/>
                <a:moveTo>
                  <a:pt x="9353" y="16631"/>
                </a:moveTo>
                <a:lnTo>
                  <a:pt x="9353" y="16631"/>
                </a:lnTo>
                <a:lnTo>
                  <a:pt x="9353" y="16631"/>
                </a:lnTo>
                <a:close/>
                <a:moveTo>
                  <a:pt x="9676" y="16608"/>
                </a:moveTo>
                <a:lnTo>
                  <a:pt x="9676" y="16608"/>
                </a:lnTo>
                <a:cubicBezTo>
                  <a:pt x="9680" y="16611"/>
                  <a:pt x="9676" y="16608"/>
                  <a:pt x="9676" y="16608"/>
                </a:cubicBezTo>
                <a:cubicBezTo>
                  <a:pt x="9676" y="16608"/>
                  <a:pt x="9676" y="16608"/>
                  <a:pt x="9676" y="16608"/>
                </a:cubicBezTo>
                <a:close/>
                <a:moveTo>
                  <a:pt x="10316" y="16618"/>
                </a:moveTo>
                <a:lnTo>
                  <a:pt x="10308" y="16618"/>
                </a:lnTo>
                <a:lnTo>
                  <a:pt x="10312" y="16624"/>
                </a:lnTo>
                <a:lnTo>
                  <a:pt x="10316" y="16618"/>
                </a:lnTo>
                <a:close/>
                <a:moveTo>
                  <a:pt x="10570" y="16624"/>
                </a:moveTo>
                <a:cubicBezTo>
                  <a:pt x="10566" y="16618"/>
                  <a:pt x="10566" y="16611"/>
                  <a:pt x="10562" y="16605"/>
                </a:cubicBezTo>
                <a:cubicBezTo>
                  <a:pt x="10562" y="16605"/>
                  <a:pt x="10562" y="16605"/>
                  <a:pt x="10562" y="16605"/>
                </a:cubicBezTo>
                <a:cubicBezTo>
                  <a:pt x="10562" y="16611"/>
                  <a:pt x="10566" y="16621"/>
                  <a:pt x="10570" y="16624"/>
                </a:cubicBezTo>
                <a:lnTo>
                  <a:pt x="10570" y="16624"/>
                </a:lnTo>
                <a:close/>
                <a:moveTo>
                  <a:pt x="10635" y="16618"/>
                </a:moveTo>
                <a:lnTo>
                  <a:pt x="10635" y="16624"/>
                </a:lnTo>
                <a:lnTo>
                  <a:pt x="10643" y="16621"/>
                </a:lnTo>
                <a:lnTo>
                  <a:pt x="10635" y="16618"/>
                </a:lnTo>
                <a:close/>
                <a:moveTo>
                  <a:pt x="11125" y="16608"/>
                </a:moveTo>
                <a:cubicBezTo>
                  <a:pt x="11116" y="16618"/>
                  <a:pt x="11103" y="16624"/>
                  <a:pt x="11091" y="16634"/>
                </a:cubicBezTo>
                <a:cubicBezTo>
                  <a:pt x="11091" y="16634"/>
                  <a:pt x="11091" y="16634"/>
                  <a:pt x="11091" y="16634"/>
                </a:cubicBezTo>
                <a:cubicBezTo>
                  <a:pt x="11108" y="16624"/>
                  <a:pt x="11116" y="16615"/>
                  <a:pt x="11125" y="16608"/>
                </a:cubicBezTo>
                <a:cubicBezTo>
                  <a:pt x="11129" y="16608"/>
                  <a:pt x="11125" y="16608"/>
                  <a:pt x="11125" y="16608"/>
                </a:cubicBezTo>
                <a:close/>
                <a:moveTo>
                  <a:pt x="11387" y="16634"/>
                </a:moveTo>
                <a:cubicBezTo>
                  <a:pt x="11392" y="16627"/>
                  <a:pt x="11392" y="16621"/>
                  <a:pt x="11392" y="16615"/>
                </a:cubicBezTo>
                <a:cubicBezTo>
                  <a:pt x="11392" y="16611"/>
                  <a:pt x="11387" y="16608"/>
                  <a:pt x="11387" y="16605"/>
                </a:cubicBezTo>
                <a:cubicBezTo>
                  <a:pt x="11387" y="16605"/>
                  <a:pt x="11387" y="16605"/>
                  <a:pt x="11387" y="16605"/>
                </a:cubicBezTo>
                <a:cubicBezTo>
                  <a:pt x="11387" y="16615"/>
                  <a:pt x="11387" y="16624"/>
                  <a:pt x="11387" y="16634"/>
                </a:cubicBezTo>
                <a:cubicBezTo>
                  <a:pt x="11387" y="16634"/>
                  <a:pt x="11387" y="16634"/>
                  <a:pt x="11387" y="16634"/>
                </a:cubicBezTo>
                <a:close/>
                <a:moveTo>
                  <a:pt x="11460" y="16621"/>
                </a:moveTo>
                <a:lnTo>
                  <a:pt x="11469" y="16621"/>
                </a:lnTo>
                <a:lnTo>
                  <a:pt x="11465" y="16615"/>
                </a:lnTo>
                <a:lnTo>
                  <a:pt x="11460" y="16621"/>
                </a:lnTo>
                <a:close/>
                <a:moveTo>
                  <a:pt x="11598" y="16631"/>
                </a:moveTo>
                <a:cubicBezTo>
                  <a:pt x="11598" y="16624"/>
                  <a:pt x="11598" y="16615"/>
                  <a:pt x="11598" y="16608"/>
                </a:cubicBezTo>
                <a:cubicBezTo>
                  <a:pt x="11598" y="16608"/>
                  <a:pt x="11598" y="16608"/>
                  <a:pt x="11598" y="16608"/>
                </a:cubicBezTo>
                <a:cubicBezTo>
                  <a:pt x="11598" y="16615"/>
                  <a:pt x="11598" y="16621"/>
                  <a:pt x="11598" y="16631"/>
                </a:cubicBezTo>
                <a:lnTo>
                  <a:pt x="11598" y="16631"/>
                </a:lnTo>
                <a:close/>
                <a:moveTo>
                  <a:pt x="11865" y="16631"/>
                </a:moveTo>
                <a:cubicBezTo>
                  <a:pt x="11860" y="16631"/>
                  <a:pt x="11860" y="16627"/>
                  <a:pt x="11856" y="16627"/>
                </a:cubicBezTo>
                <a:cubicBezTo>
                  <a:pt x="11860" y="16627"/>
                  <a:pt x="11860" y="16631"/>
                  <a:pt x="11865" y="16631"/>
                </a:cubicBezTo>
                <a:cubicBezTo>
                  <a:pt x="11865" y="16631"/>
                  <a:pt x="11865" y="16631"/>
                  <a:pt x="11865" y="16631"/>
                </a:cubicBezTo>
                <a:close/>
                <a:moveTo>
                  <a:pt x="13430" y="16608"/>
                </a:moveTo>
                <a:cubicBezTo>
                  <a:pt x="13430" y="16608"/>
                  <a:pt x="13426" y="16611"/>
                  <a:pt x="13430" y="16608"/>
                </a:cubicBezTo>
                <a:lnTo>
                  <a:pt x="13430" y="16608"/>
                </a:lnTo>
                <a:cubicBezTo>
                  <a:pt x="13430" y="16608"/>
                  <a:pt x="13430" y="16608"/>
                  <a:pt x="13430" y="16608"/>
                </a:cubicBezTo>
                <a:close/>
                <a:moveTo>
                  <a:pt x="13490" y="16631"/>
                </a:moveTo>
                <a:cubicBezTo>
                  <a:pt x="13477" y="16621"/>
                  <a:pt x="13469" y="16615"/>
                  <a:pt x="13456" y="16605"/>
                </a:cubicBezTo>
                <a:cubicBezTo>
                  <a:pt x="13456" y="16605"/>
                  <a:pt x="13456" y="16605"/>
                  <a:pt x="13456" y="16605"/>
                </a:cubicBezTo>
                <a:cubicBezTo>
                  <a:pt x="13469" y="16615"/>
                  <a:pt x="13477" y="16624"/>
                  <a:pt x="13490" y="16631"/>
                </a:cubicBezTo>
                <a:cubicBezTo>
                  <a:pt x="13490" y="16631"/>
                  <a:pt x="13490" y="16631"/>
                  <a:pt x="13490" y="16631"/>
                </a:cubicBezTo>
                <a:close/>
                <a:moveTo>
                  <a:pt x="6872" y="16653"/>
                </a:moveTo>
                <a:lnTo>
                  <a:pt x="6872" y="16653"/>
                </a:lnTo>
                <a:lnTo>
                  <a:pt x="6872" y="16653"/>
                </a:lnTo>
                <a:lnTo>
                  <a:pt x="6872" y="16653"/>
                </a:lnTo>
                <a:close/>
                <a:moveTo>
                  <a:pt x="8884" y="16634"/>
                </a:moveTo>
                <a:cubicBezTo>
                  <a:pt x="8872" y="16634"/>
                  <a:pt x="8859" y="16634"/>
                  <a:pt x="8850" y="16634"/>
                </a:cubicBezTo>
                <a:cubicBezTo>
                  <a:pt x="8850" y="16634"/>
                  <a:pt x="8850" y="16634"/>
                  <a:pt x="8850" y="16634"/>
                </a:cubicBezTo>
                <a:cubicBezTo>
                  <a:pt x="8850" y="16643"/>
                  <a:pt x="8850" y="16653"/>
                  <a:pt x="8854" y="16659"/>
                </a:cubicBezTo>
                <a:cubicBezTo>
                  <a:pt x="8854" y="16659"/>
                  <a:pt x="8854" y="16659"/>
                  <a:pt x="8854" y="16659"/>
                </a:cubicBezTo>
                <a:cubicBezTo>
                  <a:pt x="8863" y="16647"/>
                  <a:pt x="8872" y="16640"/>
                  <a:pt x="8884" y="16634"/>
                </a:cubicBezTo>
                <a:cubicBezTo>
                  <a:pt x="8884" y="16631"/>
                  <a:pt x="8884" y="16634"/>
                  <a:pt x="8884" y="16634"/>
                </a:cubicBezTo>
                <a:close/>
                <a:moveTo>
                  <a:pt x="9267" y="16653"/>
                </a:moveTo>
                <a:cubicBezTo>
                  <a:pt x="9276" y="16653"/>
                  <a:pt x="9284" y="16653"/>
                  <a:pt x="9297" y="16653"/>
                </a:cubicBezTo>
                <a:cubicBezTo>
                  <a:pt x="9297" y="16653"/>
                  <a:pt x="9297" y="16650"/>
                  <a:pt x="9297" y="16650"/>
                </a:cubicBezTo>
                <a:cubicBezTo>
                  <a:pt x="9284" y="16653"/>
                  <a:pt x="9276" y="16653"/>
                  <a:pt x="9267" y="16653"/>
                </a:cubicBezTo>
                <a:lnTo>
                  <a:pt x="9267" y="16653"/>
                </a:lnTo>
                <a:close/>
                <a:moveTo>
                  <a:pt x="9353" y="16631"/>
                </a:moveTo>
                <a:cubicBezTo>
                  <a:pt x="9353" y="16637"/>
                  <a:pt x="9353" y="16643"/>
                  <a:pt x="9353" y="16653"/>
                </a:cubicBezTo>
                <a:cubicBezTo>
                  <a:pt x="9353" y="16653"/>
                  <a:pt x="9358" y="16653"/>
                  <a:pt x="9358" y="16653"/>
                </a:cubicBezTo>
                <a:cubicBezTo>
                  <a:pt x="9353" y="16647"/>
                  <a:pt x="9353" y="16637"/>
                  <a:pt x="9353" y="16631"/>
                </a:cubicBezTo>
                <a:cubicBezTo>
                  <a:pt x="9353" y="16631"/>
                  <a:pt x="9353" y="16631"/>
                  <a:pt x="9353" y="16631"/>
                </a:cubicBezTo>
                <a:close/>
                <a:moveTo>
                  <a:pt x="9736" y="16653"/>
                </a:moveTo>
                <a:lnTo>
                  <a:pt x="9736" y="16653"/>
                </a:lnTo>
                <a:cubicBezTo>
                  <a:pt x="9740" y="16650"/>
                  <a:pt x="9736" y="16653"/>
                  <a:pt x="9736" y="16653"/>
                </a:cubicBezTo>
                <a:cubicBezTo>
                  <a:pt x="9736" y="16653"/>
                  <a:pt x="9736" y="16653"/>
                  <a:pt x="9736" y="16653"/>
                </a:cubicBezTo>
                <a:close/>
                <a:moveTo>
                  <a:pt x="9912" y="16653"/>
                </a:moveTo>
                <a:lnTo>
                  <a:pt x="9908" y="16650"/>
                </a:lnTo>
                <a:cubicBezTo>
                  <a:pt x="9904" y="16650"/>
                  <a:pt x="9908" y="16656"/>
                  <a:pt x="9912" y="16653"/>
                </a:cubicBezTo>
                <a:cubicBezTo>
                  <a:pt x="9908" y="16656"/>
                  <a:pt x="9912" y="16653"/>
                  <a:pt x="9912" y="16653"/>
                </a:cubicBezTo>
                <a:close/>
                <a:moveTo>
                  <a:pt x="9972" y="16653"/>
                </a:moveTo>
                <a:lnTo>
                  <a:pt x="9960" y="16653"/>
                </a:lnTo>
                <a:lnTo>
                  <a:pt x="9947" y="16656"/>
                </a:lnTo>
                <a:lnTo>
                  <a:pt x="9947" y="16656"/>
                </a:lnTo>
                <a:cubicBezTo>
                  <a:pt x="9955" y="16653"/>
                  <a:pt x="9964" y="16653"/>
                  <a:pt x="9972" y="16653"/>
                </a:cubicBezTo>
                <a:lnTo>
                  <a:pt x="9972" y="16653"/>
                </a:lnTo>
                <a:close/>
                <a:moveTo>
                  <a:pt x="10269" y="16650"/>
                </a:moveTo>
                <a:cubicBezTo>
                  <a:pt x="10256" y="16650"/>
                  <a:pt x="10248" y="16650"/>
                  <a:pt x="10235" y="16650"/>
                </a:cubicBezTo>
                <a:cubicBezTo>
                  <a:pt x="10235" y="16650"/>
                  <a:pt x="10235" y="16650"/>
                  <a:pt x="10235" y="16650"/>
                </a:cubicBezTo>
                <a:cubicBezTo>
                  <a:pt x="10248" y="16650"/>
                  <a:pt x="10256" y="16653"/>
                  <a:pt x="10269" y="16650"/>
                </a:cubicBezTo>
                <a:cubicBezTo>
                  <a:pt x="10265" y="16653"/>
                  <a:pt x="10269" y="16650"/>
                  <a:pt x="10269" y="16650"/>
                </a:cubicBezTo>
                <a:close/>
                <a:moveTo>
                  <a:pt x="10570" y="16624"/>
                </a:moveTo>
                <a:cubicBezTo>
                  <a:pt x="10570" y="16634"/>
                  <a:pt x="10566" y="16643"/>
                  <a:pt x="10566" y="16653"/>
                </a:cubicBezTo>
                <a:cubicBezTo>
                  <a:pt x="10566" y="16653"/>
                  <a:pt x="10562" y="16650"/>
                  <a:pt x="10562" y="16650"/>
                </a:cubicBezTo>
                <a:cubicBezTo>
                  <a:pt x="10574" y="16650"/>
                  <a:pt x="10587" y="16647"/>
                  <a:pt x="10596" y="16647"/>
                </a:cubicBezTo>
                <a:cubicBezTo>
                  <a:pt x="10596" y="16647"/>
                  <a:pt x="10596" y="16647"/>
                  <a:pt x="10592" y="16647"/>
                </a:cubicBezTo>
                <a:cubicBezTo>
                  <a:pt x="10587" y="16643"/>
                  <a:pt x="10579" y="16634"/>
                  <a:pt x="10570" y="16624"/>
                </a:cubicBezTo>
                <a:cubicBezTo>
                  <a:pt x="10566" y="16627"/>
                  <a:pt x="10570" y="16624"/>
                  <a:pt x="10570" y="16624"/>
                </a:cubicBezTo>
                <a:close/>
                <a:moveTo>
                  <a:pt x="10953" y="16647"/>
                </a:moveTo>
                <a:cubicBezTo>
                  <a:pt x="10940" y="16640"/>
                  <a:pt x="10927" y="16634"/>
                  <a:pt x="10919" y="16631"/>
                </a:cubicBezTo>
                <a:cubicBezTo>
                  <a:pt x="10919" y="16631"/>
                  <a:pt x="10919" y="16631"/>
                  <a:pt x="10914" y="16631"/>
                </a:cubicBezTo>
                <a:cubicBezTo>
                  <a:pt x="10927" y="16637"/>
                  <a:pt x="10940" y="16643"/>
                  <a:pt x="10953" y="16647"/>
                </a:cubicBezTo>
                <a:cubicBezTo>
                  <a:pt x="10953" y="16650"/>
                  <a:pt x="10953" y="16647"/>
                  <a:pt x="10953" y="16647"/>
                </a:cubicBezTo>
                <a:close/>
                <a:moveTo>
                  <a:pt x="11598" y="16631"/>
                </a:moveTo>
                <a:cubicBezTo>
                  <a:pt x="11598" y="16631"/>
                  <a:pt x="11598" y="16631"/>
                  <a:pt x="11598" y="16631"/>
                </a:cubicBezTo>
                <a:cubicBezTo>
                  <a:pt x="11598" y="16631"/>
                  <a:pt x="11598" y="16631"/>
                  <a:pt x="11598" y="16631"/>
                </a:cubicBezTo>
                <a:close/>
                <a:moveTo>
                  <a:pt x="11951" y="16650"/>
                </a:moveTo>
                <a:cubicBezTo>
                  <a:pt x="11963" y="16650"/>
                  <a:pt x="11972" y="16650"/>
                  <a:pt x="11985" y="16650"/>
                </a:cubicBezTo>
                <a:cubicBezTo>
                  <a:pt x="11985" y="16650"/>
                  <a:pt x="11985" y="16650"/>
                  <a:pt x="11985" y="16650"/>
                </a:cubicBezTo>
                <a:cubicBezTo>
                  <a:pt x="11976" y="16650"/>
                  <a:pt x="11959" y="16650"/>
                  <a:pt x="11951" y="16650"/>
                </a:cubicBezTo>
                <a:cubicBezTo>
                  <a:pt x="11946" y="16650"/>
                  <a:pt x="11951" y="16650"/>
                  <a:pt x="11951" y="16650"/>
                </a:cubicBezTo>
                <a:close/>
                <a:moveTo>
                  <a:pt x="12011" y="16653"/>
                </a:moveTo>
                <a:cubicBezTo>
                  <a:pt x="12019" y="16653"/>
                  <a:pt x="12032" y="16653"/>
                  <a:pt x="12041" y="16653"/>
                </a:cubicBezTo>
                <a:cubicBezTo>
                  <a:pt x="12041" y="16653"/>
                  <a:pt x="12041" y="16653"/>
                  <a:pt x="12041" y="16653"/>
                </a:cubicBezTo>
                <a:cubicBezTo>
                  <a:pt x="12041" y="16647"/>
                  <a:pt x="12041" y="16637"/>
                  <a:pt x="12041" y="16631"/>
                </a:cubicBezTo>
                <a:cubicBezTo>
                  <a:pt x="12041" y="16631"/>
                  <a:pt x="12045" y="16631"/>
                  <a:pt x="12045" y="16631"/>
                </a:cubicBezTo>
                <a:cubicBezTo>
                  <a:pt x="12032" y="16637"/>
                  <a:pt x="12024" y="16647"/>
                  <a:pt x="12011" y="16653"/>
                </a:cubicBezTo>
                <a:lnTo>
                  <a:pt x="12011" y="16653"/>
                </a:lnTo>
                <a:close/>
                <a:moveTo>
                  <a:pt x="12097" y="16631"/>
                </a:moveTo>
                <a:cubicBezTo>
                  <a:pt x="12110" y="16631"/>
                  <a:pt x="12118" y="16631"/>
                  <a:pt x="12131" y="16631"/>
                </a:cubicBezTo>
                <a:cubicBezTo>
                  <a:pt x="12131" y="16631"/>
                  <a:pt x="12131" y="16627"/>
                  <a:pt x="12131" y="16627"/>
                </a:cubicBezTo>
                <a:cubicBezTo>
                  <a:pt x="12118" y="16631"/>
                  <a:pt x="12110" y="16631"/>
                  <a:pt x="12097" y="16631"/>
                </a:cubicBezTo>
                <a:lnTo>
                  <a:pt x="12097" y="16631"/>
                </a:lnTo>
                <a:close/>
                <a:moveTo>
                  <a:pt x="12544" y="16653"/>
                </a:moveTo>
                <a:cubicBezTo>
                  <a:pt x="12553" y="16653"/>
                  <a:pt x="12565" y="16653"/>
                  <a:pt x="12574" y="16653"/>
                </a:cubicBezTo>
                <a:cubicBezTo>
                  <a:pt x="12574" y="16653"/>
                  <a:pt x="12574" y="16650"/>
                  <a:pt x="12574" y="16650"/>
                </a:cubicBezTo>
                <a:cubicBezTo>
                  <a:pt x="12561" y="16653"/>
                  <a:pt x="12553" y="16653"/>
                  <a:pt x="12544" y="16653"/>
                </a:cubicBezTo>
                <a:lnTo>
                  <a:pt x="12544" y="16653"/>
                </a:lnTo>
                <a:close/>
                <a:moveTo>
                  <a:pt x="12755" y="16627"/>
                </a:moveTo>
                <a:cubicBezTo>
                  <a:pt x="12755" y="16634"/>
                  <a:pt x="12750" y="16643"/>
                  <a:pt x="12750" y="16650"/>
                </a:cubicBezTo>
                <a:cubicBezTo>
                  <a:pt x="12750" y="16650"/>
                  <a:pt x="12750" y="16650"/>
                  <a:pt x="12750" y="16650"/>
                </a:cubicBezTo>
                <a:cubicBezTo>
                  <a:pt x="12750" y="16643"/>
                  <a:pt x="12750" y="16634"/>
                  <a:pt x="12755" y="16627"/>
                </a:cubicBezTo>
                <a:cubicBezTo>
                  <a:pt x="12755" y="16627"/>
                  <a:pt x="12755" y="16627"/>
                  <a:pt x="12755" y="16627"/>
                </a:cubicBezTo>
                <a:close/>
                <a:moveTo>
                  <a:pt x="12987" y="16653"/>
                </a:moveTo>
                <a:lnTo>
                  <a:pt x="12983" y="16650"/>
                </a:lnTo>
                <a:cubicBezTo>
                  <a:pt x="12983" y="16650"/>
                  <a:pt x="12987" y="16653"/>
                  <a:pt x="12987" y="16653"/>
                </a:cubicBezTo>
                <a:cubicBezTo>
                  <a:pt x="12987" y="16653"/>
                  <a:pt x="12987" y="16653"/>
                  <a:pt x="12987" y="16653"/>
                </a:cubicBezTo>
                <a:close/>
                <a:moveTo>
                  <a:pt x="13223" y="16653"/>
                </a:moveTo>
                <a:lnTo>
                  <a:pt x="13228" y="16650"/>
                </a:lnTo>
                <a:cubicBezTo>
                  <a:pt x="13223" y="16650"/>
                  <a:pt x="13223" y="16653"/>
                  <a:pt x="13223" y="16653"/>
                </a:cubicBezTo>
                <a:cubicBezTo>
                  <a:pt x="13223" y="16653"/>
                  <a:pt x="13223" y="16653"/>
                  <a:pt x="13223" y="16653"/>
                </a:cubicBezTo>
                <a:close/>
                <a:moveTo>
                  <a:pt x="13636" y="16653"/>
                </a:moveTo>
                <a:cubicBezTo>
                  <a:pt x="13645" y="16653"/>
                  <a:pt x="13658" y="16653"/>
                  <a:pt x="13666" y="16653"/>
                </a:cubicBezTo>
                <a:cubicBezTo>
                  <a:pt x="13666" y="16653"/>
                  <a:pt x="13666" y="16653"/>
                  <a:pt x="13666" y="16653"/>
                </a:cubicBezTo>
                <a:cubicBezTo>
                  <a:pt x="13666" y="16647"/>
                  <a:pt x="13666" y="16637"/>
                  <a:pt x="13666" y="16631"/>
                </a:cubicBezTo>
                <a:cubicBezTo>
                  <a:pt x="13658" y="16631"/>
                  <a:pt x="13645" y="16631"/>
                  <a:pt x="13636" y="16634"/>
                </a:cubicBezTo>
                <a:cubicBezTo>
                  <a:pt x="13636" y="16634"/>
                  <a:pt x="13636" y="16631"/>
                  <a:pt x="13636" y="16631"/>
                </a:cubicBezTo>
                <a:cubicBezTo>
                  <a:pt x="13636" y="16637"/>
                  <a:pt x="13636" y="16647"/>
                  <a:pt x="13636" y="16653"/>
                </a:cubicBezTo>
                <a:cubicBezTo>
                  <a:pt x="13636" y="16653"/>
                  <a:pt x="13636" y="16653"/>
                  <a:pt x="13636" y="16653"/>
                </a:cubicBezTo>
                <a:close/>
                <a:moveTo>
                  <a:pt x="6752" y="16675"/>
                </a:moveTo>
                <a:cubicBezTo>
                  <a:pt x="6752" y="16675"/>
                  <a:pt x="6752" y="16672"/>
                  <a:pt x="6752" y="16675"/>
                </a:cubicBezTo>
                <a:cubicBezTo>
                  <a:pt x="6752" y="16672"/>
                  <a:pt x="6752" y="16675"/>
                  <a:pt x="6752" y="16675"/>
                </a:cubicBezTo>
                <a:close/>
                <a:moveTo>
                  <a:pt x="6872" y="16653"/>
                </a:moveTo>
                <a:cubicBezTo>
                  <a:pt x="6872" y="16653"/>
                  <a:pt x="6868" y="16656"/>
                  <a:pt x="6868" y="16656"/>
                </a:cubicBezTo>
                <a:lnTo>
                  <a:pt x="6872" y="16653"/>
                </a:lnTo>
                <a:cubicBezTo>
                  <a:pt x="6872" y="16653"/>
                  <a:pt x="6872" y="16653"/>
                  <a:pt x="6872" y="16653"/>
                </a:cubicBezTo>
                <a:close/>
                <a:moveTo>
                  <a:pt x="8317" y="16656"/>
                </a:moveTo>
                <a:cubicBezTo>
                  <a:pt x="8321" y="16659"/>
                  <a:pt x="8330" y="16666"/>
                  <a:pt x="8334" y="16669"/>
                </a:cubicBezTo>
                <a:cubicBezTo>
                  <a:pt x="8330" y="16663"/>
                  <a:pt x="8330" y="16653"/>
                  <a:pt x="8325" y="16647"/>
                </a:cubicBezTo>
                <a:cubicBezTo>
                  <a:pt x="8321" y="16650"/>
                  <a:pt x="8317" y="16653"/>
                  <a:pt x="8317" y="16656"/>
                </a:cubicBezTo>
                <a:close/>
                <a:moveTo>
                  <a:pt x="9237" y="16653"/>
                </a:moveTo>
                <a:cubicBezTo>
                  <a:pt x="9246" y="16659"/>
                  <a:pt x="9259" y="16669"/>
                  <a:pt x="9267" y="16675"/>
                </a:cubicBezTo>
                <a:cubicBezTo>
                  <a:pt x="9267" y="16675"/>
                  <a:pt x="9263" y="16679"/>
                  <a:pt x="9263" y="16679"/>
                </a:cubicBezTo>
                <a:cubicBezTo>
                  <a:pt x="9263" y="16672"/>
                  <a:pt x="9263" y="16663"/>
                  <a:pt x="9263" y="16656"/>
                </a:cubicBezTo>
                <a:cubicBezTo>
                  <a:pt x="9263" y="16656"/>
                  <a:pt x="9267" y="16659"/>
                  <a:pt x="9267" y="16659"/>
                </a:cubicBezTo>
                <a:cubicBezTo>
                  <a:pt x="9254" y="16653"/>
                  <a:pt x="9246" y="16653"/>
                  <a:pt x="9237" y="16653"/>
                </a:cubicBezTo>
                <a:cubicBezTo>
                  <a:pt x="9233" y="16653"/>
                  <a:pt x="9237" y="16653"/>
                  <a:pt x="9237" y="16653"/>
                </a:cubicBezTo>
                <a:close/>
                <a:moveTo>
                  <a:pt x="9650" y="16653"/>
                </a:moveTo>
                <a:cubicBezTo>
                  <a:pt x="9650" y="16653"/>
                  <a:pt x="9646" y="16653"/>
                  <a:pt x="9650" y="16653"/>
                </a:cubicBezTo>
                <a:cubicBezTo>
                  <a:pt x="9646" y="16653"/>
                  <a:pt x="9650" y="16653"/>
                  <a:pt x="9650" y="16653"/>
                </a:cubicBezTo>
                <a:close/>
                <a:moveTo>
                  <a:pt x="9947" y="16653"/>
                </a:moveTo>
                <a:cubicBezTo>
                  <a:pt x="9934" y="16653"/>
                  <a:pt x="9921" y="16653"/>
                  <a:pt x="9912" y="16653"/>
                </a:cubicBezTo>
                <a:cubicBezTo>
                  <a:pt x="9912" y="16653"/>
                  <a:pt x="9912" y="16653"/>
                  <a:pt x="9908" y="16653"/>
                </a:cubicBezTo>
                <a:cubicBezTo>
                  <a:pt x="9921" y="16656"/>
                  <a:pt x="9934" y="16656"/>
                  <a:pt x="9947" y="16653"/>
                </a:cubicBezTo>
                <a:cubicBezTo>
                  <a:pt x="9951" y="16656"/>
                  <a:pt x="9947" y="16653"/>
                  <a:pt x="9947" y="16653"/>
                </a:cubicBezTo>
                <a:close/>
                <a:moveTo>
                  <a:pt x="9972" y="16653"/>
                </a:moveTo>
                <a:lnTo>
                  <a:pt x="9977" y="16656"/>
                </a:lnTo>
                <a:cubicBezTo>
                  <a:pt x="9977" y="16653"/>
                  <a:pt x="9972" y="16653"/>
                  <a:pt x="9972" y="16653"/>
                </a:cubicBezTo>
                <a:cubicBezTo>
                  <a:pt x="9972" y="16653"/>
                  <a:pt x="9972" y="16653"/>
                  <a:pt x="9972" y="16653"/>
                </a:cubicBezTo>
                <a:close/>
                <a:moveTo>
                  <a:pt x="10123" y="16675"/>
                </a:moveTo>
                <a:lnTo>
                  <a:pt x="10123" y="16675"/>
                </a:lnTo>
                <a:lnTo>
                  <a:pt x="10123" y="16675"/>
                </a:lnTo>
                <a:close/>
                <a:moveTo>
                  <a:pt x="10299" y="16672"/>
                </a:moveTo>
                <a:cubicBezTo>
                  <a:pt x="10291" y="16666"/>
                  <a:pt x="10278" y="16659"/>
                  <a:pt x="10269" y="16650"/>
                </a:cubicBezTo>
                <a:cubicBezTo>
                  <a:pt x="10269" y="16650"/>
                  <a:pt x="10269" y="16650"/>
                  <a:pt x="10269" y="16650"/>
                </a:cubicBezTo>
                <a:cubicBezTo>
                  <a:pt x="10278" y="16659"/>
                  <a:pt x="10286" y="16666"/>
                  <a:pt x="10299" y="16672"/>
                </a:cubicBezTo>
                <a:cubicBezTo>
                  <a:pt x="10299" y="16672"/>
                  <a:pt x="10299" y="16672"/>
                  <a:pt x="10299" y="16672"/>
                </a:cubicBezTo>
                <a:close/>
                <a:moveTo>
                  <a:pt x="10798" y="16672"/>
                </a:moveTo>
                <a:cubicBezTo>
                  <a:pt x="10798" y="16663"/>
                  <a:pt x="10802" y="16656"/>
                  <a:pt x="10802" y="16647"/>
                </a:cubicBezTo>
                <a:cubicBezTo>
                  <a:pt x="10802" y="16647"/>
                  <a:pt x="10802" y="16647"/>
                  <a:pt x="10802" y="16647"/>
                </a:cubicBezTo>
                <a:cubicBezTo>
                  <a:pt x="10802" y="16656"/>
                  <a:pt x="10802" y="16666"/>
                  <a:pt x="10798" y="16672"/>
                </a:cubicBezTo>
                <a:cubicBezTo>
                  <a:pt x="10798" y="16672"/>
                  <a:pt x="10798" y="16672"/>
                  <a:pt x="10798" y="16672"/>
                </a:cubicBezTo>
                <a:close/>
                <a:moveTo>
                  <a:pt x="10875" y="16669"/>
                </a:moveTo>
                <a:lnTo>
                  <a:pt x="10875" y="16663"/>
                </a:lnTo>
                <a:lnTo>
                  <a:pt x="10867" y="16666"/>
                </a:lnTo>
                <a:lnTo>
                  <a:pt x="10875" y="16669"/>
                </a:lnTo>
                <a:close/>
                <a:moveTo>
                  <a:pt x="10949" y="16675"/>
                </a:moveTo>
                <a:cubicBezTo>
                  <a:pt x="10949" y="16666"/>
                  <a:pt x="10949" y="16659"/>
                  <a:pt x="10953" y="16650"/>
                </a:cubicBezTo>
                <a:cubicBezTo>
                  <a:pt x="10953" y="16650"/>
                  <a:pt x="10953" y="16650"/>
                  <a:pt x="10953" y="16650"/>
                </a:cubicBezTo>
                <a:cubicBezTo>
                  <a:pt x="10953" y="16656"/>
                  <a:pt x="10949" y="16666"/>
                  <a:pt x="10949" y="16675"/>
                </a:cubicBezTo>
                <a:cubicBezTo>
                  <a:pt x="10949" y="16672"/>
                  <a:pt x="10949" y="16675"/>
                  <a:pt x="10949" y="16675"/>
                </a:cubicBezTo>
                <a:close/>
                <a:moveTo>
                  <a:pt x="11800" y="16653"/>
                </a:moveTo>
                <a:lnTo>
                  <a:pt x="11809" y="16656"/>
                </a:lnTo>
                <a:cubicBezTo>
                  <a:pt x="11809" y="16656"/>
                  <a:pt x="11804" y="16650"/>
                  <a:pt x="11800" y="16653"/>
                </a:cubicBezTo>
                <a:cubicBezTo>
                  <a:pt x="11804" y="16650"/>
                  <a:pt x="11800" y="16653"/>
                  <a:pt x="11800" y="16653"/>
                </a:cubicBezTo>
                <a:close/>
                <a:moveTo>
                  <a:pt x="12454" y="16653"/>
                </a:moveTo>
                <a:lnTo>
                  <a:pt x="12441" y="16653"/>
                </a:lnTo>
                <a:lnTo>
                  <a:pt x="12428" y="16650"/>
                </a:lnTo>
                <a:cubicBezTo>
                  <a:pt x="12428" y="16650"/>
                  <a:pt x="12428" y="16647"/>
                  <a:pt x="12432" y="16647"/>
                </a:cubicBezTo>
                <a:cubicBezTo>
                  <a:pt x="12441" y="16653"/>
                  <a:pt x="12449" y="16663"/>
                  <a:pt x="12458" y="16669"/>
                </a:cubicBezTo>
                <a:cubicBezTo>
                  <a:pt x="12458" y="16669"/>
                  <a:pt x="12454" y="16669"/>
                  <a:pt x="12454" y="16669"/>
                </a:cubicBezTo>
                <a:cubicBezTo>
                  <a:pt x="12454" y="16666"/>
                  <a:pt x="12454" y="16659"/>
                  <a:pt x="12454" y="16653"/>
                </a:cubicBezTo>
                <a:lnTo>
                  <a:pt x="12454" y="16653"/>
                </a:lnTo>
                <a:close/>
                <a:moveTo>
                  <a:pt x="12750" y="16650"/>
                </a:moveTo>
                <a:lnTo>
                  <a:pt x="12746" y="16653"/>
                </a:lnTo>
                <a:cubicBezTo>
                  <a:pt x="12746" y="16653"/>
                  <a:pt x="12750" y="16653"/>
                  <a:pt x="12750" y="16650"/>
                </a:cubicBezTo>
                <a:cubicBezTo>
                  <a:pt x="12750" y="16653"/>
                  <a:pt x="12750" y="16650"/>
                  <a:pt x="12750" y="16650"/>
                </a:cubicBezTo>
                <a:close/>
                <a:moveTo>
                  <a:pt x="13550" y="16675"/>
                </a:moveTo>
                <a:cubicBezTo>
                  <a:pt x="13559" y="16675"/>
                  <a:pt x="13567" y="16675"/>
                  <a:pt x="13576" y="16675"/>
                </a:cubicBezTo>
                <a:cubicBezTo>
                  <a:pt x="13576" y="16675"/>
                  <a:pt x="13580" y="16672"/>
                  <a:pt x="13580" y="16672"/>
                </a:cubicBezTo>
                <a:cubicBezTo>
                  <a:pt x="13567" y="16672"/>
                  <a:pt x="13559" y="16672"/>
                  <a:pt x="13550" y="16675"/>
                </a:cubicBezTo>
                <a:lnTo>
                  <a:pt x="13550" y="16675"/>
                </a:lnTo>
                <a:close/>
                <a:moveTo>
                  <a:pt x="13606" y="16672"/>
                </a:moveTo>
                <a:cubicBezTo>
                  <a:pt x="13615" y="16672"/>
                  <a:pt x="13628" y="16672"/>
                  <a:pt x="13636" y="16672"/>
                </a:cubicBezTo>
                <a:cubicBezTo>
                  <a:pt x="13636" y="16672"/>
                  <a:pt x="13632" y="16675"/>
                  <a:pt x="13632" y="16675"/>
                </a:cubicBezTo>
                <a:cubicBezTo>
                  <a:pt x="13632" y="16669"/>
                  <a:pt x="13632" y="16659"/>
                  <a:pt x="13632" y="16653"/>
                </a:cubicBezTo>
                <a:cubicBezTo>
                  <a:pt x="13632" y="16653"/>
                  <a:pt x="13632" y="16653"/>
                  <a:pt x="13632" y="16653"/>
                </a:cubicBezTo>
                <a:cubicBezTo>
                  <a:pt x="13628" y="16659"/>
                  <a:pt x="13619" y="16669"/>
                  <a:pt x="13606" y="16672"/>
                </a:cubicBezTo>
                <a:cubicBezTo>
                  <a:pt x="13606" y="16675"/>
                  <a:pt x="13606" y="16672"/>
                  <a:pt x="13606" y="16672"/>
                </a:cubicBezTo>
                <a:close/>
                <a:moveTo>
                  <a:pt x="4687" y="16698"/>
                </a:moveTo>
                <a:cubicBezTo>
                  <a:pt x="4696" y="16698"/>
                  <a:pt x="4705" y="16698"/>
                  <a:pt x="4718" y="16698"/>
                </a:cubicBezTo>
                <a:cubicBezTo>
                  <a:pt x="4718" y="16698"/>
                  <a:pt x="4718" y="16695"/>
                  <a:pt x="4718" y="16695"/>
                </a:cubicBezTo>
                <a:cubicBezTo>
                  <a:pt x="4705" y="16695"/>
                  <a:pt x="4696" y="16695"/>
                  <a:pt x="4687" y="16698"/>
                </a:cubicBezTo>
                <a:cubicBezTo>
                  <a:pt x="4683" y="16695"/>
                  <a:pt x="4687" y="16698"/>
                  <a:pt x="4687" y="16698"/>
                </a:cubicBezTo>
                <a:close/>
                <a:moveTo>
                  <a:pt x="6046" y="16698"/>
                </a:moveTo>
                <a:lnTo>
                  <a:pt x="6046" y="16698"/>
                </a:lnTo>
                <a:cubicBezTo>
                  <a:pt x="6051" y="16695"/>
                  <a:pt x="6046" y="16698"/>
                  <a:pt x="6046" y="16698"/>
                </a:cubicBezTo>
                <a:cubicBezTo>
                  <a:pt x="6046" y="16698"/>
                  <a:pt x="6046" y="16698"/>
                  <a:pt x="6046" y="16698"/>
                </a:cubicBezTo>
                <a:close/>
                <a:moveTo>
                  <a:pt x="9263" y="16695"/>
                </a:moveTo>
                <a:cubicBezTo>
                  <a:pt x="9272" y="16695"/>
                  <a:pt x="9284" y="16695"/>
                  <a:pt x="9293" y="16695"/>
                </a:cubicBezTo>
                <a:cubicBezTo>
                  <a:pt x="9293" y="16695"/>
                  <a:pt x="9289" y="16698"/>
                  <a:pt x="9289" y="16698"/>
                </a:cubicBezTo>
                <a:cubicBezTo>
                  <a:pt x="9289" y="16692"/>
                  <a:pt x="9289" y="16682"/>
                  <a:pt x="9289" y="16675"/>
                </a:cubicBezTo>
                <a:cubicBezTo>
                  <a:pt x="9289" y="16675"/>
                  <a:pt x="9293" y="16679"/>
                  <a:pt x="9293" y="16679"/>
                </a:cubicBezTo>
                <a:cubicBezTo>
                  <a:pt x="9284" y="16679"/>
                  <a:pt x="9272" y="16679"/>
                  <a:pt x="9263" y="16679"/>
                </a:cubicBezTo>
                <a:cubicBezTo>
                  <a:pt x="9263" y="16679"/>
                  <a:pt x="9267" y="16675"/>
                  <a:pt x="9267" y="16675"/>
                </a:cubicBezTo>
                <a:cubicBezTo>
                  <a:pt x="9267" y="16682"/>
                  <a:pt x="9267" y="16688"/>
                  <a:pt x="9263" y="16695"/>
                </a:cubicBezTo>
                <a:cubicBezTo>
                  <a:pt x="9267" y="16695"/>
                  <a:pt x="9263" y="16695"/>
                  <a:pt x="9263" y="16695"/>
                </a:cubicBezTo>
                <a:close/>
                <a:moveTo>
                  <a:pt x="9594" y="16698"/>
                </a:moveTo>
                <a:cubicBezTo>
                  <a:pt x="9603" y="16698"/>
                  <a:pt x="9616" y="16695"/>
                  <a:pt x="9624" y="16695"/>
                </a:cubicBezTo>
                <a:cubicBezTo>
                  <a:pt x="9624" y="16695"/>
                  <a:pt x="9628" y="16695"/>
                  <a:pt x="9628" y="16695"/>
                </a:cubicBezTo>
                <a:cubicBezTo>
                  <a:pt x="9616" y="16695"/>
                  <a:pt x="9603" y="16695"/>
                  <a:pt x="9594" y="16698"/>
                </a:cubicBezTo>
                <a:lnTo>
                  <a:pt x="9594" y="16698"/>
                </a:lnTo>
                <a:close/>
                <a:moveTo>
                  <a:pt x="10123" y="16672"/>
                </a:moveTo>
                <a:cubicBezTo>
                  <a:pt x="10110" y="16679"/>
                  <a:pt x="10097" y="16685"/>
                  <a:pt x="10089" y="16692"/>
                </a:cubicBezTo>
                <a:cubicBezTo>
                  <a:pt x="10089" y="16692"/>
                  <a:pt x="10089" y="16692"/>
                  <a:pt x="10089" y="16692"/>
                </a:cubicBezTo>
                <a:cubicBezTo>
                  <a:pt x="10101" y="16688"/>
                  <a:pt x="10110" y="16682"/>
                  <a:pt x="10123" y="16672"/>
                </a:cubicBezTo>
                <a:cubicBezTo>
                  <a:pt x="10123" y="16675"/>
                  <a:pt x="10123" y="16672"/>
                  <a:pt x="10123" y="16672"/>
                </a:cubicBezTo>
                <a:close/>
                <a:moveTo>
                  <a:pt x="10299" y="16672"/>
                </a:moveTo>
                <a:cubicBezTo>
                  <a:pt x="10299" y="16672"/>
                  <a:pt x="10299" y="16672"/>
                  <a:pt x="10299" y="16672"/>
                </a:cubicBezTo>
                <a:cubicBezTo>
                  <a:pt x="10299" y="16672"/>
                  <a:pt x="10299" y="16672"/>
                  <a:pt x="10299" y="16672"/>
                </a:cubicBezTo>
                <a:close/>
                <a:moveTo>
                  <a:pt x="10669" y="16688"/>
                </a:moveTo>
                <a:lnTo>
                  <a:pt x="10669" y="16682"/>
                </a:lnTo>
                <a:lnTo>
                  <a:pt x="10660" y="16685"/>
                </a:lnTo>
                <a:lnTo>
                  <a:pt x="10669" y="16688"/>
                </a:lnTo>
                <a:close/>
                <a:moveTo>
                  <a:pt x="10798" y="16672"/>
                </a:moveTo>
                <a:cubicBezTo>
                  <a:pt x="10798" y="16672"/>
                  <a:pt x="10798" y="16672"/>
                  <a:pt x="10798" y="16672"/>
                </a:cubicBezTo>
                <a:cubicBezTo>
                  <a:pt x="10798" y="16672"/>
                  <a:pt x="10798" y="16672"/>
                  <a:pt x="10798" y="16672"/>
                </a:cubicBezTo>
                <a:close/>
                <a:moveTo>
                  <a:pt x="10918" y="16695"/>
                </a:moveTo>
                <a:cubicBezTo>
                  <a:pt x="10927" y="16688"/>
                  <a:pt x="10940" y="16682"/>
                  <a:pt x="10949" y="16672"/>
                </a:cubicBezTo>
                <a:cubicBezTo>
                  <a:pt x="10949" y="16672"/>
                  <a:pt x="10949" y="16672"/>
                  <a:pt x="10949" y="16672"/>
                </a:cubicBezTo>
                <a:cubicBezTo>
                  <a:pt x="10940" y="16679"/>
                  <a:pt x="10927" y="16688"/>
                  <a:pt x="10918" y="16695"/>
                </a:cubicBezTo>
                <a:cubicBezTo>
                  <a:pt x="10918" y="16695"/>
                  <a:pt x="10918" y="16695"/>
                  <a:pt x="10918" y="16695"/>
                </a:cubicBezTo>
                <a:close/>
                <a:moveTo>
                  <a:pt x="11301" y="16695"/>
                </a:moveTo>
                <a:lnTo>
                  <a:pt x="11301" y="16695"/>
                </a:lnTo>
                <a:lnTo>
                  <a:pt x="11301" y="16695"/>
                </a:lnTo>
                <a:close/>
                <a:moveTo>
                  <a:pt x="11615" y="16685"/>
                </a:moveTo>
                <a:lnTo>
                  <a:pt x="11607" y="16685"/>
                </a:lnTo>
                <a:lnTo>
                  <a:pt x="11611" y="16692"/>
                </a:lnTo>
                <a:lnTo>
                  <a:pt x="11615" y="16685"/>
                </a:lnTo>
                <a:close/>
                <a:moveTo>
                  <a:pt x="11744" y="16672"/>
                </a:moveTo>
                <a:lnTo>
                  <a:pt x="11748" y="16675"/>
                </a:lnTo>
                <a:cubicBezTo>
                  <a:pt x="11748" y="16679"/>
                  <a:pt x="11748" y="16672"/>
                  <a:pt x="11744" y="16672"/>
                </a:cubicBezTo>
                <a:cubicBezTo>
                  <a:pt x="11748" y="16672"/>
                  <a:pt x="11744" y="16672"/>
                  <a:pt x="11744" y="16672"/>
                </a:cubicBezTo>
                <a:close/>
                <a:moveTo>
                  <a:pt x="12454" y="16675"/>
                </a:moveTo>
                <a:cubicBezTo>
                  <a:pt x="12462" y="16682"/>
                  <a:pt x="12475" y="16692"/>
                  <a:pt x="12484" y="16698"/>
                </a:cubicBezTo>
                <a:cubicBezTo>
                  <a:pt x="12484" y="16698"/>
                  <a:pt x="12484" y="16695"/>
                  <a:pt x="12484" y="16695"/>
                </a:cubicBezTo>
                <a:cubicBezTo>
                  <a:pt x="12475" y="16688"/>
                  <a:pt x="12467" y="16682"/>
                  <a:pt x="12454" y="16675"/>
                </a:cubicBezTo>
                <a:lnTo>
                  <a:pt x="12454" y="16675"/>
                </a:lnTo>
                <a:close/>
                <a:moveTo>
                  <a:pt x="12811" y="16672"/>
                </a:moveTo>
                <a:cubicBezTo>
                  <a:pt x="12811" y="16675"/>
                  <a:pt x="12806" y="16675"/>
                  <a:pt x="12806" y="16679"/>
                </a:cubicBezTo>
                <a:cubicBezTo>
                  <a:pt x="12806" y="16679"/>
                  <a:pt x="12811" y="16675"/>
                  <a:pt x="12811" y="16672"/>
                </a:cubicBezTo>
                <a:cubicBezTo>
                  <a:pt x="12811" y="16675"/>
                  <a:pt x="12811" y="16672"/>
                  <a:pt x="12811" y="16672"/>
                </a:cubicBezTo>
                <a:close/>
                <a:moveTo>
                  <a:pt x="13430" y="16672"/>
                </a:moveTo>
                <a:cubicBezTo>
                  <a:pt x="13430" y="16672"/>
                  <a:pt x="13430" y="16672"/>
                  <a:pt x="13430" y="16672"/>
                </a:cubicBezTo>
                <a:cubicBezTo>
                  <a:pt x="13430" y="16672"/>
                  <a:pt x="13430" y="16672"/>
                  <a:pt x="13430" y="16672"/>
                </a:cubicBezTo>
                <a:close/>
                <a:moveTo>
                  <a:pt x="13516" y="16695"/>
                </a:moveTo>
                <a:cubicBezTo>
                  <a:pt x="13524" y="16692"/>
                  <a:pt x="13533" y="16692"/>
                  <a:pt x="13546" y="16695"/>
                </a:cubicBezTo>
                <a:cubicBezTo>
                  <a:pt x="13546" y="16688"/>
                  <a:pt x="13546" y="16682"/>
                  <a:pt x="13546" y="16672"/>
                </a:cubicBezTo>
                <a:cubicBezTo>
                  <a:pt x="13546" y="16672"/>
                  <a:pt x="13550" y="16675"/>
                  <a:pt x="13550" y="16675"/>
                </a:cubicBezTo>
                <a:cubicBezTo>
                  <a:pt x="13542" y="16675"/>
                  <a:pt x="13529" y="16675"/>
                  <a:pt x="13520" y="16675"/>
                </a:cubicBezTo>
                <a:cubicBezTo>
                  <a:pt x="13520" y="16675"/>
                  <a:pt x="13524" y="16672"/>
                  <a:pt x="13524" y="16672"/>
                </a:cubicBezTo>
                <a:cubicBezTo>
                  <a:pt x="13520" y="16682"/>
                  <a:pt x="13520" y="16688"/>
                  <a:pt x="13516" y="16695"/>
                </a:cubicBezTo>
                <a:lnTo>
                  <a:pt x="13516" y="16695"/>
                </a:lnTo>
                <a:close/>
                <a:moveTo>
                  <a:pt x="13576" y="16672"/>
                </a:moveTo>
                <a:cubicBezTo>
                  <a:pt x="13580" y="16679"/>
                  <a:pt x="13580" y="16685"/>
                  <a:pt x="13580" y="16692"/>
                </a:cubicBezTo>
                <a:cubicBezTo>
                  <a:pt x="13589" y="16692"/>
                  <a:pt x="13598" y="16692"/>
                  <a:pt x="13606" y="16698"/>
                </a:cubicBezTo>
                <a:cubicBezTo>
                  <a:pt x="13606" y="16688"/>
                  <a:pt x="13606" y="16682"/>
                  <a:pt x="13602" y="16672"/>
                </a:cubicBezTo>
                <a:cubicBezTo>
                  <a:pt x="13602" y="16672"/>
                  <a:pt x="13602" y="16672"/>
                  <a:pt x="13602" y="16672"/>
                </a:cubicBezTo>
                <a:cubicBezTo>
                  <a:pt x="13598" y="16675"/>
                  <a:pt x="13585" y="16675"/>
                  <a:pt x="13576" y="16672"/>
                </a:cubicBezTo>
                <a:lnTo>
                  <a:pt x="13576" y="16672"/>
                </a:lnTo>
                <a:close/>
                <a:moveTo>
                  <a:pt x="3002" y="16695"/>
                </a:moveTo>
                <a:cubicBezTo>
                  <a:pt x="3002" y="16695"/>
                  <a:pt x="3002" y="16698"/>
                  <a:pt x="3002" y="16695"/>
                </a:cubicBezTo>
                <a:cubicBezTo>
                  <a:pt x="3002" y="16698"/>
                  <a:pt x="3002" y="16695"/>
                  <a:pt x="3002" y="16695"/>
                </a:cubicBezTo>
                <a:close/>
                <a:moveTo>
                  <a:pt x="6137" y="16720"/>
                </a:moveTo>
                <a:cubicBezTo>
                  <a:pt x="6137" y="16717"/>
                  <a:pt x="6141" y="16714"/>
                  <a:pt x="6141" y="16711"/>
                </a:cubicBezTo>
                <a:cubicBezTo>
                  <a:pt x="6137" y="16714"/>
                  <a:pt x="6132" y="16714"/>
                  <a:pt x="6137" y="16720"/>
                </a:cubicBezTo>
                <a:cubicBezTo>
                  <a:pt x="6132" y="16717"/>
                  <a:pt x="6137" y="16720"/>
                  <a:pt x="6137" y="16720"/>
                </a:cubicBezTo>
                <a:close/>
                <a:moveTo>
                  <a:pt x="6575" y="16698"/>
                </a:moveTo>
                <a:cubicBezTo>
                  <a:pt x="6575" y="16698"/>
                  <a:pt x="6580" y="16698"/>
                  <a:pt x="6575" y="16698"/>
                </a:cubicBezTo>
                <a:lnTo>
                  <a:pt x="6575" y="16698"/>
                </a:lnTo>
                <a:cubicBezTo>
                  <a:pt x="6575" y="16698"/>
                  <a:pt x="6575" y="16698"/>
                  <a:pt x="6575" y="16698"/>
                </a:cubicBezTo>
                <a:close/>
                <a:moveTo>
                  <a:pt x="9121" y="16717"/>
                </a:moveTo>
                <a:cubicBezTo>
                  <a:pt x="9117" y="16717"/>
                  <a:pt x="9112" y="16717"/>
                  <a:pt x="9112" y="16717"/>
                </a:cubicBezTo>
                <a:cubicBezTo>
                  <a:pt x="9112" y="16717"/>
                  <a:pt x="9117" y="16717"/>
                  <a:pt x="9121" y="16717"/>
                </a:cubicBezTo>
                <a:cubicBezTo>
                  <a:pt x="9117" y="16720"/>
                  <a:pt x="9121" y="16717"/>
                  <a:pt x="9121" y="16717"/>
                </a:cubicBezTo>
                <a:close/>
                <a:moveTo>
                  <a:pt x="9237" y="16720"/>
                </a:moveTo>
                <a:cubicBezTo>
                  <a:pt x="9246" y="16711"/>
                  <a:pt x="9254" y="16704"/>
                  <a:pt x="9263" y="16695"/>
                </a:cubicBezTo>
                <a:cubicBezTo>
                  <a:pt x="9263" y="16695"/>
                  <a:pt x="9263" y="16695"/>
                  <a:pt x="9263" y="16695"/>
                </a:cubicBezTo>
                <a:cubicBezTo>
                  <a:pt x="9254" y="16701"/>
                  <a:pt x="9246" y="16711"/>
                  <a:pt x="9237" y="16720"/>
                </a:cubicBezTo>
                <a:lnTo>
                  <a:pt x="9237" y="16720"/>
                </a:lnTo>
                <a:close/>
                <a:moveTo>
                  <a:pt x="9401" y="16711"/>
                </a:moveTo>
                <a:lnTo>
                  <a:pt x="9401" y="16704"/>
                </a:lnTo>
                <a:lnTo>
                  <a:pt x="9392" y="16708"/>
                </a:lnTo>
                <a:lnTo>
                  <a:pt x="9401" y="16711"/>
                </a:lnTo>
                <a:close/>
                <a:moveTo>
                  <a:pt x="9590" y="16695"/>
                </a:moveTo>
                <a:lnTo>
                  <a:pt x="9585" y="16698"/>
                </a:lnTo>
                <a:cubicBezTo>
                  <a:pt x="9585" y="16698"/>
                  <a:pt x="9594" y="16698"/>
                  <a:pt x="9590" y="16695"/>
                </a:cubicBezTo>
                <a:cubicBezTo>
                  <a:pt x="9594" y="16698"/>
                  <a:pt x="9590" y="16695"/>
                  <a:pt x="9590" y="16695"/>
                </a:cubicBezTo>
                <a:close/>
                <a:moveTo>
                  <a:pt x="10089" y="16692"/>
                </a:moveTo>
                <a:cubicBezTo>
                  <a:pt x="10089" y="16701"/>
                  <a:pt x="10093" y="16711"/>
                  <a:pt x="10093" y="16717"/>
                </a:cubicBezTo>
                <a:lnTo>
                  <a:pt x="10093" y="16717"/>
                </a:lnTo>
                <a:cubicBezTo>
                  <a:pt x="10089" y="16711"/>
                  <a:pt x="10089" y="16701"/>
                  <a:pt x="10089" y="16692"/>
                </a:cubicBezTo>
                <a:cubicBezTo>
                  <a:pt x="10089" y="16692"/>
                  <a:pt x="10089" y="16692"/>
                  <a:pt x="10089" y="16692"/>
                </a:cubicBezTo>
                <a:close/>
                <a:moveTo>
                  <a:pt x="10918" y="16695"/>
                </a:moveTo>
                <a:cubicBezTo>
                  <a:pt x="10918" y="16695"/>
                  <a:pt x="10918" y="16695"/>
                  <a:pt x="10918" y="16695"/>
                </a:cubicBezTo>
                <a:cubicBezTo>
                  <a:pt x="10918" y="16695"/>
                  <a:pt x="10918" y="16695"/>
                  <a:pt x="10918" y="16695"/>
                </a:cubicBezTo>
                <a:close/>
                <a:moveTo>
                  <a:pt x="11185" y="16720"/>
                </a:moveTo>
                <a:lnTo>
                  <a:pt x="11185" y="16720"/>
                </a:lnTo>
                <a:lnTo>
                  <a:pt x="11185" y="16720"/>
                </a:lnTo>
                <a:close/>
                <a:moveTo>
                  <a:pt x="11301" y="16695"/>
                </a:moveTo>
                <a:lnTo>
                  <a:pt x="11301" y="16695"/>
                </a:lnTo>
                <a:cubicBezTo>
                  <a:pt x="11306" y="16698"/>
                  <a:pt x="11301" y="16695"/>
                  <a:pt x="11301" y="16695"/>
                </a:cubicBezTo>
                <a:cubicBezTo>
                  <a:pt x="11301" y="16695"/>
                  <a:pt x="11301" y="16695"/>
                  <a:pt x="11301" y="16695"/>
                </a:cubicBezTo>
                <a:close/>
                <a:moveTo>
                  <a:pt x="11379" y="16711"/>
                </a:moveTo>
                <a:lnTo>
                  <a:pt x="11379" y="16704"/>
                </a:lnTo>
                <a:lnTo>
                  <a:pt x="11370" y="16708"/>
                </a:lnTo>
                <a:lnTo>
                  <a:pt x="11379" y="16711"/>
                </a:lnTo>
                <a:close/>
                <a:moveTo>
                  <a:pt x="11671" y="16711"/>
                </a:moveTo>
                <a:lnTo>
                  <a:pt x="11671" y="16704"/>
                </a:lnTo>
                <a:lnTo>
                  <a:pt x="11662" y="16708"/>
                </a:lnTo>
                <a:lnTo>
                  <a:pt x="11671" y="16711"/>
                </a:lnTo>
                <a:close/>
                <a:moveTo>
                  <a:pt x="11817" y="16704"/>
                </a:moveTo>
                <a:lnTo>
                  <a:pt x="11817" y="16711"/>
                </a:lnTo>
                <a:lnTo>
                  <a:pt x="11826" y="16708"/>
                </a:lnTo>
                <a:lnTo>
                  <a:pt x="11817" y="16704"/>
                </a:lnTo>
                <a:close/>
                <a:moveTo>
                  <a:pt x="13193" y="16695"/>
                </a:moveTo>
                <a:cubicBezTo>
                  <a:pt x="13193" y="16695"/>
                  <a:pt x="13189" y="16698"/>
                  <a:pt x="13193" y="16695"/>
                </a:cubicBezTo>
                <a:lnTo>
                  <a:pt x="13193" y="16695"/>
                </a:lnTo>
                <a:cubicBezTo>
                  <a:pt x="13193" y="16695"/>
                  <a:pt x="13193" y="16695"/>
                  <a:pt x="13193" y="16695"/>
                </a:cubicBezTo>
                <a:close/>
                <a:moveTo>
                  <a:pt x="13340" y="16717"/>
                </a:moveTo>
                <a:cubicBezTo>
                  <a:pt x="13340" y="16708"/>
                  <a:pt x="13340" y="16701"/>
                  <a:pt x="13335" y="16692"/>
                </a:cubicBezTo>
                <a:cubicBezTo>
                  <a:pt x="13335" y="16692"/>
                  <a:pt x="13340" y="16692"/>
                  <a:pt x="13340" y="16695"/>
                </a:cubicBezTo>
                <a:cubicBezTo>
                  <a:pt x="13335" y="16698"/>
                  <a:pt x="13331" y="16701"/>
                  <a:pt x="13335" y="16701"/>
                </a:cubicBezTo>
                <a:cubicBezTo>
                  <a:pt x="13335" y="16708"/>
                  <a:pt x="13340" y="16711"/>
                  <a:pt x="13340" y="16717"/>
                </a:cubicBezTo>
                <a:lnTo>
                  <a:pt x="13340" y="16717"/>
                </a:lnTo>
                <a:close/>
                <a:moveTo>
                  <a:pt x="9237" y="16717"/>
                </a:moveTo>
                <a:lnTo>
                  <a:pt x="9229" y="16720"/>
                </a:lnTo>
                <a:cubicBezTo>
                  <a:pt x="9229" y="16724"/>
                  <a:pt x="9237" y="16720"/>
                  <a:pt x="9237" y="16717"/>
                </a:cubicBezTo>
                <a:cubicBezTo>
                  <a:pt x="9237" y="16720"/>
                  <a:pt x="9237" y="16717"/>
                  <a:pt x="9237" y="16717"/>
                </a:cubicBezTo>
                <a:close/>
                <a:moveTo>
                  <a:pt x="9469" y="16743"/>
                </a:moveTo>
                <a:cubicBezTo>
                  <a:pt x="9465" y="16740"/>
                  <a:pt x="9461" y="16736"/>
                  <a:pt x="9465" y="16736"/>
                </a:cubicBezTo>
                <a:cubicBezTo>
                  <a:pt x="9461" y="16733"/>
                  <a:pt x="9465" y="16740"/>
                  <a:pt x="9469" y="16743"/>
                </a:cubicBezTo>
                <a:cubicBezTo>
                  <a:pt x="9465" y="16743"/>
                  <a:pt x="9469" y="16743"/>
                  <a:pt x="9469" y="16743"/>
                </a:cubicBezTo>
                <a:close/>
                <a:moveTo>
                  <a:pt x="9736" y="16740"/>
                </a:moveTo>
                <a:lnTo>
                  <a:pt x="9723" y="16740"/>
                </a:lnTo>
                <a:lnTo>
                  <a:pt x="9710" y="16740"/>
                </a:lnTo>
                <a:lnTo>
                  <a:pt x="9710" y="16740"/>
                </a:lnTo>
                <a:cubicBezTo>
                  <a:pt x="9719" y="16740"/>
                  <a:pt x="9727" y="16740"/>
                  <a:pt x="9736" y="16740"/>
                </a:cubicBezTo>
                <a:lnTo>
                  <a:pt x="9736" y="16740"/>
                </a:lnTo>
                <a:close/>
                <a:moveTo>
                  <a:pt x="10093" y="16717"/>
                </a:moveTo>
                <a:cubicBezTo>
                  <a:pt x="10093" y="16717"/>
                  <a:pt x="10089" y="16717"/>
                  <a:pt x="10093" y="16717"/>
                </a:cubicBezTo>
                <a:cubicBezTo>
                  <a:pt x="10089" y="16717"/>
                  <a:pt x="10093" y="16717"/>
                  <a:pt x="10093" y="16717"/>
                </a:cubicBezTo>
                <a:close/>
                <a:moveTo>
                  <a:pt x="10630" y="16743"/>
                </a:moveTo>
                <a:lnTo>
                  <a:pt x="10630" y="16743"/>
                </a:lnTo>
                <a:lnTo>
                  <a:pt x="10630" y="16743"/>
                </a:lnTo>
                <a:close/>
                <a:moveTo>
                  <a:pt x="11039" y="16743"/>
                </a:moveTo>
                <a:cubicBezTo>
                  <a:pt x="11039" y="16743"/>
                  <a:pt x="11035" y="16740"/>
                  <a:pt x="11039" y="16743"/>
                </a:cubicBezTo>
                <a:cubicBezTo>
                  <a:pt x="11035" y="16740"/>
                  <a:pt x="11039" y="16743"/>
                  <a:pt x="11039" y="16743"/>
                </a:cubicBezTo>
                <a:close/>
                <a:moveTo>
                  <a:pt x="11185" y="16717"/>
                </a:moveTo>
                <a:cubicBezTo>
                  <a:pt x="11185" y="16717"/>
                  <a:pt x="11185" y="16720"/>
                  <a:pt x="11185" y="16717"/>
                </a:cubicBezTo>
                <a:cubicBezTo>
                  <a:pt x="11185" y="16720"/>
                  <a:pt x="11185" y="16717"/>
                  <a:pt x="11185" y="16717"/>
                </a:cubicBezTo>
                <a:close/>
                <a:moveTo>
                  <a:pt x="11271" y="16740"/>
                </a:moveTo>
                <a:lnTo>
                  <a:pt x="11271" y="16740"/>
                </a:lnTo>
                <a:lnTo>
                  <a:pt x="11271" y="16740"/>
                </a:lnTo>
                <a:close/>
                <a:moveTo>
                  <a:pt x="12454" y="16740"/>
                </a:moveTo>
                <a:cubicBezTo>
                  <a:pt x="12445" y="16740"/>
                  <a:pt x="12432" y="16740"/>
                  <a:pt x="12424" y="16740"/>
                </a:cubicBezTo>
                <a:cubicBezTo>
                  <a:pt x="12424" y="16740"/>
                  <a:pt x="12428" y="16743"/>
                  <a:pt x="12428" y="16743"/>
                </a:cubicBezTo>
                <a:cubicBezTo>
                  <a:pt x="12436" y="16743"/>
                  <a:pt x="12445" y="16743"/>
                  <a:pt x="12454" y="16740"/>
                </a:cubicBezTo>
                <a:lnTo>
                  <a:pt x="12454" y="16740"/>
                </a:lnTo>
                <a:close/>
                <a:moveTo>
                  <a:pt x="12780" y="16743"/>
                </a:moveTo>
                <a:cubicBezTo>
                  <a:pt x="12789" y="16743"/>
                  <a:pt x="12802" y="16743"/>
                  <a:pt x="12811" y="16743"/>
                </a:cubicBezTo>
                <a:cubicBezTo>
                  <a:pt x="12811" y="16743"/>
                  <a:pt x="12811" y="16743"/>
                  <a:pt x="12811" y="16743"/>
                </a:cubicBezTo>
                <a:cubicBezTo>
                  <a:pt x="12798" y="16740"/>
                  <a:pt x="12789" y="16740"/>
                  <a:pt x="12780" y="16743"/>
                </a:cubicBezTo>
                <a:cubicBezTo>
                  <a:pt x="12776" y="16740"/>
                  <a:pt x="12780" y="16743"/>
                  <a:pt x="12780" y="16743"/>
                </a:cubicBezTo>
                <a:close/>
                <a:moveTo>
                  <a:pt x="13069" y="16743"/>
                </a:moveTo>
                <a:cubicBezTo>
                  <a:pt x="13060" y="16740"/>
                  <a:pt x="13047" y="16736"/>
                  <a:pt x="13038" y="16736"/>
                </a:cubicBezTo>
                <a:cubicBezTo>
                  <a:pt x="13038" y="16736"/>
                  <a:pt x="13038" y="16736"/>
                  <a:pt x="13038" y="16736"/>
                </a:cubicBezTo>
                <a:cubicBezTo>
                  <a:pt x="13051" y="16740"/>
                  <a:pt x="13060" y="16743"/>
                  <a:pt x="13069" y="16743"/>
                </a:cubicBezTo>
                <a:cubicBezTo>
                  <a:pt x="13069" y="16746"/>
                  <a:pt x="13069" y="16743"/>
                  <a:pt x="13069" y="16743"/>
                </a:cubicBezTo>
                <a:close/>
                <a:moveTo>
                  <a:pt x="13133" y="16740"/>
                </a:moveTo>
                <a:cubicBezTo>
                  <a:pt x="13124" y="16740"/>
                  <a:pt x="13116" y="16740"/>
                  <a:pt x="13112" y="16746"/>
                </a:cubicBezTo>
                <a:lnTo>
                  <a:pt x="13116" y="16746"/>
                </a:lnTo>
                <a:cubicBezTo>
                  <a:pt x="13116" y="16743"/>
                  <a:pt x="13125" y="16740"/>
                  <a:pt x="13133" y="16740"/>
                </a:cubicBezTo>
                <a:lnTo>
                  <a:pt x="13133" y="16740"/>
                </a:lnTo>
                <a:close/>
                <a:moveTo>
                  <a:pt x="13279" y="16740"/>
                </a:moveTo>
                <a:cubicBezTo>
                  <a:pt x="13266" y="16740"/>
                  <a:pt x="13258" y="16736"/>
                  <a:pt x="13245" y="16736"/>
                </a:cubicBezTo>
                <a:cubicBezTo>
                  <a:pt x="13245" y="16736"/>
                  <a:pt x="13245" y="16736"/>
                  <a:pt x="13245" y="16736"/>
                </a:cubicBezTo>
                <a:cubicBezTo>
                  <a:pt x="13258" y="16740"/>
                  <a:pt x="13271" y="16740"/>
                  <a:pt x="13279" y="16740"/>
                </a:cubicBezTo>
                <a:lnTo>
                  <a:pt x="13279" y="16740"/>
                </a:lnTo>
                <a:close/>
                <a:moveTo>
                  <a:pt x="13340" y="16717"/>
                </a:moveTo>
                <a:cubicBezTo>
                  <a:pt x="13348" y="16727"/>
                  <a:pt x="13357" y="16733"/>
                  <a:pt x="13365" y="16743"/>
                </a:cubicBezTo>
                <a:cubicBezTo>
                  <a:pt x="13365" y="16743"/>
                  <a:pt x="13370" y="16740"/>
                  <a:pt x="13370" y="16740"/>
                </a:cubicBezTo>
                <a:cubicBezTo>
                  <a:pt x="13357" y="16733"/>
                  <a:pt x="13348" y="16724"/>
                  <a:pt x="13340" y="16717"/>
                </a:cubicBezTo>
                <a:cubicBezTo>
                  <a:pt x="13340" y="16717"/>
                  <a:pt x="13340" y="16717"/>
                  <a:pt x="13340" y="16717"/>
                </a:cubicBezTo>
                <a:close/>
                <a:moveTo>
                  <a:pt x="13400" y="16743"/>
                </a:moveTo>
                <a:cubicBezTo>
                  <a:pt x="13400" y="16743"/>
                  <a:pt x="13400" y="16740"/>
                  <a:pt x="13400" y="16743"/>
                </a:cubicBezTo>
                <a:cubicBezTo>
                  <a:pt x="13400" y="16740"/>
                  <a:pt x="13400" y="16743"/>
                  <a:pt x="13400" y="16743"/>
                </a:cubicBezTo>
                <a:close/>
                <a:moveTo>
                  <a:pt x="13546" y="16743"/>
                </a:moveTo>
                <a:cubicBezTo>
                  <a:pt x="13546" y="16736"/>
                  <a:pt x="13546" y="16727"/>
                  <a:pt x="13546" y="16720"/>
                </a:cubicBezTo>
                <a:cubicBezTo>
                  <a:pt x="13537" y="16720"/>
                  <a:pt x="13524" y="16720"/>
                  <a:pt x="13516" y="16720"/>
                </a:cubicBezTo>
                <a:cubicBezTo>
                  <a:pt x="13516" y="16720"/>
                  <a:pt x="13516" y="16717"/>
                  <a:pt x="13516" y="16717"/>
                </a:cubicBezTo>
                <a:cubicBezTo>
                  <a:pt x="13529" y="16727"/>
                  <a:pt x="13537" y="16733"/>
                  <a:pt x="13546" y="16743"/>
                </a:cubicBezTo>
                <a:lnTo>
                  <a:pt x="13546" y="16743"/>
                </a:lnTo>
                <a:close/>
                <a:moveTo>
                  <a:pt x="13606" y="16743"/>
                </a:moveTo>
                <a:cubicBezTo>
                  <a:pt x="13606" y="16736"/>
                  <a:pt x="13606" y="16727"/>
                  <a:pt x="13610" y="16720"/>
                </a:cubicBezTo>
                <a:cubicBezTo>
                  <a:pt x="13602" y="16720"/>
                  <a:pt x="13589" y="16720"/>
                  <a:pt x="13580" y="16720"/>
                </a:cubicBezTo>
                <a:cubicBezTo>
                  <a:pt x="13580" y="16727"/>
                  <a:pt x="13580" y="16736"/>
                  <a:pt x="13580" y="16743"/>
                </a:cubicBezTo>
                <a:lnTo>
                  <a:pt x="13580" y="16743"/>
                </a:lnTo>
                <a:cubicBezTo>
                  <a:pt x="13589" y="16740"/>
                  <a:pt x="13598" y="16740"/>
                  <a:pt x="13606" y="16743"/>
                </a:cubicBezTo>
                <a:lnTo>
                  <a:pt x="13606" y="16743"/>
                </a:lnTo>
                <a:close/>
                <a:moveTo>
                  <a:pt x="4821" y="16756"/>
                </a:moveTo>
                <a:lnTo>
                  <a:pt x="4821" y="16749"/>
                </a:lnTo>
                <a:lnTo>
                  <a:pt x="4812" y="16753"/>
                </a:lnTo>
                <a:lnTo>
                  <a:pt x="4821" y="16756"/>
                </a:lnTo>
                <a:close/>
                <a:moveTo>
                  <a:pt x="9280" y="16756"/>
                </a:moveTo>
                <a:lnTo>
                  <a:pt x="9280" y="16749"/>
                </a:lnTo>
                <a:lnTo>
                  <a:pt x="9272" y="16753"/>
                </a:lnTo>
                <a:lnTo>
                  <a:pt x="9280" y="16756"/>
                </a:lnTo>
                <a:close/>
                <a:moveTo>
                  <a:pt x="9504" y="16743"/>
                </a:moveTo>
                <a:cubicBezTo>
                  <a:pt x="9491" y="16743"/>
                  <a:pt x="9478" y="16743"/>
                  <a:pt x="9465" y="16743"/>
                </a:cubicBezTo>
                <a:cubicBezTo>
                  <a:pt x="9465" y="16743"/>
                  <a:pt x="9465" y="16743"/>
                  <a:pt x="9465" y="16743"/>
                </a:cubicBezTo>
                <a:cubicBezTo>
                  <a:pt x="9478" y="16743"/>
                  <a:pt x="9495" y="16743"/>
                  <a:pt x="9504" y="16743"/>
                </a:cubicBezTo>
                <a:cubicBezTo>
                  <a:pt x="9508" y="16743"/>
                  <a:pt x="9504" y="16743"/>
                  <a:pt x="9504" y="16743"/>
                </a:cubicBezTo>
                <a:close/>
                <a:moveTo>
                  <a:pt x="9706" y="16740"/>
                </a:moveTo>
                <a:cubicBezTo>
                  <a:pt x="9706" y="16740"/>
                  <a:pt x="9702" y="16743"/>
                  <a:pt x="9702" y="16743"/>
                </a:cubicBezTo>
                <a:lnTo>
                  <a:pt x="9706" y="16740"/>
                </a:lnTo>
                <a:cubicBezTo>
                  <a:pt x="9710" y="16740"/>
                  <a:pt x="9706" y="16740"/>
                  <a:pt x="9706" y="16740"/>
                </a:cubicBezTo>
                <a:close/>
                <a:moveTo>
                  <a:pt x="9736" y="16740"/>
                </a:moveTo>
                <a:lnTo>
                  <a:pt x="9736" y="16740"/>
                </a:lnTo>
                <a:cubicBezTo>
                  <a:pt x="9740" y="16743"/>
                  <a:pt x="9736" y="16740"/>
                  <a:pt x="9736" y="16740"/>
                </a:cubicBezTo>
                <a:cubicBezTo>
                  <a:pt x="9736" y="16740"/>
                  <a:pt x="9736" y="16740"/>
                  <a:pt x="9736" y="16740"/>
                </a:cubicBezTo>
                <a:close/>
                <a:moveTo>
                  <a:pt x="10626" y="16743"/>
                </a:moveTo>
                <a:cubicBezTo>
                  <a:pt x="10613" y="16743"/>
                  <a:pt x="10600" y="16743"/>
                  <a:pt x="10592" y="16743"/>
                </a:cubicBezTo>
                <a:cubicBezTo>
                  <a:pt x="10592" y="16743"/>
                  <a:pt x="10592" y="16743"/>
                  <a:pt x="10587" y="16743"/>
                </a:cubicBezTo>
                <a:cubicBezTo>
                  <a:pt x="10600" y="16743"/>
                  <a:pt x="10613" y="16743"/>
                  <a:pt x="10626" y="16743"/>
                </a:cubicBezTo>
                <a:cubicBezTo>
                  <a:pt x="10630" y="16743"/>
                  <a:pt x="10626" y="16743"/>
                  <a:pt x="10626" y="16743"/>
                </a:cubicBezTo>
                <a:close/>
                <a:moveTo>
                  <a:pt x="11035" y="16762"/>
                </a:moveTo>
                <a:cubicBezTo>
                  <a:pt x="11035" y="16756"/>
                  <a:pt x="11035" y="16746"/>
                  <a:pt x="11035" y="16740"/>
                </a:cubicBezTo>
                <a:cubicBezTo>
                  <a:pt x="11035" y="16740"/>
                  <a:pt x="11039" y="16743"/>
                  <a:pt x="11039" y="16743"/>
                </a:cubicBezTo>
                <a:cubicBezTo>
                  <a:pt x="11026" y="16743"/>
                  <a:pt x="11017" y="16743"/>
                  <a:pt x="11005" y="16743"/>
                </a:cubicBezTo>
                <a:cubicBezTo>
                  <a:pt x="11005" y="16743"/>
                  <a:pt x="11005" y="16740"/>
                  <a:pt x="11005" y="16740"/>
                </a:cubicBezTo>
                <a:cubicBezTo>
                  <a:pt x="11017" y="16746"/>
                  <a:pt x="11026" y="16753"/>
                  <a:pt x="11035" y="16762"/>
                </a:cubicBezTo>
                <a:lnTo>
                  <a:pt x="11035" y="16762"/>
                </a:lnTo>
                <a:close/>
                <a:moveTo>
                  <a:pt x="11271" y="16740"/>
                </a:moveTo>
                <a:cubicBezTo>
                  <a:pt x="11271" y="16740"/>
                  <a:pt x="11271" y="16740"/>
                  <a:pt x="11271" y="16740"/>
                </a:cubicBezTo>
                <a:cubicBezTo>
                  <a:pt x="11271" y="16740"/>
                  <a:pt x="11271" y="16740"/>
                  <a:pt x="11271" y="16740"/>
                </a:cubicBezTo>
                <a:close/>
                <a:moveTo>
                  <a:pt x="17838" y="4762"/>
                </a:moveTo>
                <a:lnTo>
                  <a:pt x="17846" y="4762"/>
                </a:lnTo>
                <a:lnTo>
                  <a:pt x="17842" y="4755"/>
                </a:lnTo>
                <a:lnTo>
                  <a:pt x="17838" y="4762"/>
                </a:lnTo>
                <a:close/>
                <a:moveTo>
                  <a:pt x="11809" y="16762"/>
                </a:moveTo>
                <a:lnTo>
                  <a:pt x="11800" y="16762"/>
                </a:lnTo>
                <a:cubicBezTo>
                  <a:pt x="11804" y="16759"/>
                  <a:pt x="11809" y="16762"/>
                  <a:pt x="11809" y="16762"/>
                </a:cubicBezTo>
                <a:cubicBezTo>
                  <a:pt x="11809" y="16762"/>
                  <a:pt x="11809" y="16762"/>
                  <a:pt x="11809" y="16762"/>
                </a:cubicBezTo>
                <a:close/>
                <a:moveTo>
                  <a:pt x="12484" y="16765"/>
                </a:moveTo>
                <a:cubicBezTo>
                  <a:pt x="12484" y="16756"/>
                  <a:pt x="12484" y="16749"/>
                  <a:pt x="12484" y="16740"/>
                </a:cubicBezTo>
                <a:lnTo>
                  <a:pt x="12488" y="16743"/>
                </a:lnTo>
                <a:cubicBezTo>
                  <a:pt x="12479" y="16743"/>
                  <a:pt x="12467" y="16743"/>
                  <a:pt x="12458" y="16743"/>
                </a:cubicBezTo>
                <a:cubicBezTo>
                  <a:pt x="12458" y="16743"/>
                  <a:pt x="12458" y="16740"/>
                  <a:pt x="12458" y="16740"/>
                </a:cubicBezTo>
                <a:cubicBezTo>
                  <a:pt x="12467" y="16746"/>
                  <a:pt x="12475" y="16756"/>
                  <a:pt x="12484" y="16765"/>
                </a:cubicBezTo>
                <a:cubicBezTo>
                  <a:pt x="12484" y="16762"/>
                  <a:pt x="12484" y="16765"/>
                  <a:pt x="12484" y="16765"/>
                </a:cubicBezTo>
                <a:close/>
                <a:moveTo>
                  <a:pt x="13107" y="16743"/>
                </a:moveTo>
                <a:cubicBezTo>
                  <a:pt x="13094" y="16743"/>
                  <a:pt x="13082" y="16743"/>
                  <a:pt x="13069" y="16743"/>
                </a:cubicBezTo>
                <a:cubicBezTo>
                  <a:pt x="13069" y="16743"/>
                  <a:pt x="13064" y="16743"/>
                  <a:pt x="13064" y="16743"/>
                </a:cubicBezTo>
                <a:cubicBezTo>
                  <a:pt x="13082" y="16746"/>
                  <a:pt x="13099" y="16746"/>
                  <a:pt x="13107" y="16743"/>
                </a:cubicBezTo>
                <a:cubicBezTo>
                  <a:pt x="13112" y="16746"/>
                  <a:pt x="13107" y="16743"/>
                  <a:pt x="13107" y="16743"/>
                </a:cubicBezTo>
                <a:close/>
                <a:moveTo>
                  <a:pt x="13133" y="16740"/>
                </a:moveTo>
                <a:cubicBezTo>
                  <a:pt x="13142" y="16746"/>
                  <a:pt x="13155" y="16756"/>
                  <a:pt x="13163" y="16762"/>
                </a:cubicBezTo>
                <a:lnTo>
                  <a:pt x="13163" y="16762"/>
                </a:lnTo>
                <a:cubicBezTo>
                  <a:pt x="13155" y="16753"/>
                  <a:pt x="13142" y="16746"/>
                  <a:pt x="13133" y="16740"/>
                </a:cubicBezTo>
                <a:cubicBezTo>
                  <a:pt x="13133" y="16740"/>
                  <a:pt x="13133" y="16740"/>
                  <a:pt x="13133" y="16740"/>
                </a:cubicBezTo>
                <a:close/>
                <a:moveTo>
                  <a:pt x="13279" y="16740"/>
                </a:moveTo>
                <a:lnTo>
                  <a:pt x="13279" y="16740"/>
                </a:lnTo>
                <a:cubicBezTo>
                  <a:pt x="13284" y="16743"/>
                  <a:pt x="13279" y="16740"/>
                  <a:pt x="13279" y="16740"/>
                </a:cubicBezTo>
                <a:cubicBezTo>
                  <a:pt x="13279" y="16740"/>
                  <a:pt x="13279" y="16740"/>
                  <a:pt x="13279" y="16740"/>
                </a:cubicBezTo>
                <a:close/>
                <a:moveTo>
                  <a:pt x="13400" y="16762"/>
                </a:moveTo>
                <a:cubicBezTo>
                  <a:pt x="13400" y="16756"/>
                  <a:pt x="13400" y="16749"/>
                  <a:pt x="13400" y="16740"/>
                </a:cubicBezTo>
                <a:cubicBezTo>
                  <a:pt x="13400" y="16740"/>
                  <a:pt x="13404" y="16743"/>
                  <a:pt x="13404" y="16743"/>
                </a:cubicBezTo>
                <a:cubicBezTo>
                  <a:pt x="13391" y="16743"/>
                  <a:pt x="13378" y="16743"/>
                  <a:pt x="13370" y="16746"/>
                </a:cubicBezTo>
                <a:cubicBezTo>
                  <a:pt x="13370" y="16746"/>
                  <a:pt x="13374" y="16743"/>
                  <a:pt x="13374" y="16743"/>
                </a:cubicBezTo>
                <a:cubicBezTo>
                  <a:pt x="13378" y="16746"/>
                  <a:pt x="13391" y="16753"/>
                  <a:pt x="13400" y="16762"/>
                </a:cubicBezTo>
                <a:cubicBezTo>
                  <a:pt x="13400" y="16759"/>
                  <a:pt x="13400" y="16762"/>
                  <a:pt x="13400" y="16762"/>
                </a:cubicBezTo>
                <a:close/>
                <a:moveTo>
                  <a:pt x="13576" y="16743"/>
                </a:moveTo>
                <a:cubicBezTo>
                  <a:pt x="13567" y="16743"/>
                  <a:pt x="13555" y="16743"/>
                  <a:pt x="13546" y="16743"/>
                </a:cubicBezTo>
                <a:cubicBezTo>
                  <a:pt x="13546" y="16743"/>
                  <a:pt x="13546" y="16743"/>
                  <a:pt x="13546" y="16743"/>
                </a:cubicBezTo>
                <a:cubicBezTo>
                  <a:pt x="13559" y="16743"/>
                  <a:pt x="13567" y="16743"/>
                  <a:pt x="13576" y="16743"/>
                </a:cubicBezTo>
                <a:lnTo>
                  <a:pt x="13576" y="16743"/>
                </a:lnTo>
                <a:close/>
                <a:moveTo>
                  <a:pt x="9439" y="16785"/>
                </a:moveTo>
                <a:cubicBezTo>
                  <a:pt x="9431" y="16778"/>
                  <a:pt x="9422" y="16778"/>
                  <a:pt x="9413" y="16785"/>
                </a:cubicBezTo>
                <a:cubicBezTo>
                  <a:pt x="9413" y="16785"/>
                  <a:pt x="9413" y="16785"/>
                  <a:pt x="9413" y="16785"/>
                </a:cubicBezTo>
                <a:cubicBezTo>
                  <a:pt x="9413" y="16785"/>
                  <a:pt x="9426" y="16785"/>
                  <a:pt x="9426" y="16785"/>
                </a:cubicBezTo>
                <a:lnTo>
                  <a:pt x="9439" y="16785"/>
                </a:lnTo>
                <a:lnTo>
                  <a:pt x="9439" y="16785"/>
                </a:lnTo>
                <a:close/>
                <a:moveTo>
                  <a:pt x="10153" y="16785"/>
                </a:moveTo>
                <a:lnTo>
                  <a:pt x="10157" y="16781"/>
                </a:lnTo>
                <a:lnTo>
                  <a:pt x="10153" y="16785"/>
                </a:lnTo>
                <a:lnTo>
                  <a:pt x="10153" y="16785"/>
                </a:lnTo>
                <a:close/>
                <a:moveTo>
                  <a:pt x="10682" y="16788"/>
                </a:moveTo>
                <a:cubicBezTo>
                  <a:pt x="10686" y="16785"/>
                  <a:pt x="10691" y="16781"/>
                  <a:pt x="10686" y="16781"/>
                </a:cubicBezTo>
                <a:cubicBezTo>
                  <a:pt x="10691" y="16778"/>
                  <a:pt x="10686" y="16781"/>
                  <a:pt x="10682" y="16788"/>
                </a:cubicBezTo>
                <a:cubicBezTo>
                  <a:pt x="10682" y="16785"/>
                  <a:pt x="10682" y="16788"/>
                  <a:pt x="10682" y="16788"/>
                </a:cubicBezTo>
                <a:close/>
                <a:moveTo>
                  <a:pt x="11039" y="16762"/>
                </a:moveTo>
                <a:cubicBezTo>
                  <a:pt x="11039" y="16762"/>
                  <a:pt x="11035" y="16762"/>
                  <a:pt x="11039" y="16762"/>
                </a:cubicBezTo>
                <a:cubicBezTo>
                  <a:pt x="11035" y="16762"/>
                  <a:pt x="11039" y="16762"/>
                  <a:pt x="11039" y="16762"/>
                </a:cubicBezTo>
                <a:close/>
                <a:moveTo>
                  <a:pt x="11245" y="16785"/>
                </a:moveTo>
                <a:cubicBezTo>
                  <a:pt x="11245" y="16785"/>
                  <a:pt x="11245" y="16785"/>
                  <a:pt x="11245" y="16785"/>
                </a:cubicBezTo>
                <a:cubicBezTo>
                  <a:pt x="11245" y="16785"/>
                  <a:pt x="11245" y="16785"/>
                  <a:pt x="11245" y="16785"/>
                </a:cubicBezTo>
                <a:close/>
                <a:moveTo>
                  <a:pt x="11637" y="16775"/>
                </a:moveTo>
                <a:lnTo>
                  <a:pt x="11645" y="16775"/>
                </a:lnTo>
                <a:lnTo>
                  <a:pt x="11641" y="16769"/>
                </a:lnTo>
                <a:lnTo>
                  <a:pt x="11637" y="16775"/>
                </a:lnTo>
                <a:close/>
                <a:moveTo>
                  <a:pt x="12574" y="16762"/>
                </a:moveTo>
                <a:cubicBezTo>
                  <a:pt x="12574" y="16765"/>
                  <a:pt x="12570" y="16765"/>
                  <a:pt x="12570" y="16769"/>
                </a:cubicBezTo>
                <a:cubicBezTo>
                  <a:pt x="12570" y="16765"/>
                  <a:pt x="12574" y="16765"/>
                  <a:pt x="12574" y="16762"/>
                </a:cubicBezTo>
                <a:cubicBezTo>
                  <a:pt x="12574" y="16765"/>
                  <a:pt x="12574" y="16762"/>
                  <a:pt x="12574" y="16762"/>
                </a:cubicBezTo>
                <a:close/>
                <a:moveTo>
                  <a:pt x="13163" y="16762"/>
                </a:moveTo>
                <a:cubicBezTo>
                  <a:pt x="13163" y="16762"/>
                  <a:pt x="13163" y="16762"/>
                  <a:pt x="13163" y="16762"/>
                </a:cubicBezTo>
                <a:cubicBezTo>
                  <a:pt x="13163" y="16762"/>
                  <a:pt x="13163" y="16762"/>
                  <a:pt x="13163" y="16762"/>
                </a:cubicBezTo>
                <a:close/>
                <a:moveTo>
                  <a:pt x="13426" y="16788"/>
                </a:moveTo>
                <a:cubicBezTo>
                  <a:pt x="13417" y="16778"/>
                  <a:pt x="13408" y="16769"/>
                  <a:pt x="13400" y="16759"/>
                </a:cubicBezTo>
                <a:cubicBezTo>
                  <a:pt x="13400" y="16759"/>
                  <a:pt x="13400" y="16759"/>
                  <a:pt x="13400" y="16759"/>
                </a:cubicBezTo>
                <a:cubicBezTo>
                  <a:pt x="13408" y="16769"/>
                  <a:pt x="13417" y="16778"/>
                  <a:pt x="13426" y="16788"/>
                </a:cubicBezTo>
                <a:cubicBezTo>
                  <a:pt x="13421" y="16788"/>
                  <a:pt x="13426" y="16788"/>
                  <a:pt x="13426" y="16788"/>
                </a:cubicBezTo>
                <a:close/>
                <a:moveTo>
                  <a:pt x="13464" y="16788"/>
                </a:moveTo>
                <a:lnTo>
                  <a:pt x="13464" y="16788"/>
                </a:lnTo>
                <a:lnTo>
                  <a:pt x="13464" y="16788"/>
                </a:lnTo>
                <a:close/>
                <a:moveTo>
                  <a:pt x="2826" y="16785"/>
                </a:moveTo>
                <a:cubicBezTo>
                  <a:pt x="2826" y="16794"/>
                  <a:pt x="2826" y="16801"/>
                  <a:pt x="2826" y="16810"/>
                </a:cubicBezTo>
                <a:cubicBezTo>
                  <a:pt x="2826" y="16810"/>
                  <a:pt x="2821" y="16810"/>
                  <a:pt x="2821" y="16810"/>
                </a:cubicBezTo>
                <a:cubicBezTo>
                  <a:pt x="2826" y="16807"/>
                  <a:pt x="2830" y="16804"/>
                  <a:pt x="2830" y="16804"/>
                </a:cubicBezTo>
                <a:cubicBezTo>
                  <a:pt x="2830" y="16794"/>
                  <a:pt x="2826" y="16788"/>
                  <a:pt x="2826" y="16785"/>
                </a:cubicBezTo>
                <a:cubicBezTo>
                  <a:pt x="2826" y="16785"/>
                  <a:pt x="2826" y="16785"/>
                  <a:pt x="2826" y="16785"/>
                </a:cubicBezTo>
                <a:close/>
                <a:moveTo>
                  <a:pt x="6941" y="16797"/>
                </a:moveTo>
                <a:lnTo>
                  <a:pt x="6949" y="16797"/>
                </a:lnTo>
                <a:lnTo>
                  <a:pt x="6945" y="16791"/>
                </a:lnTo>
                <a:lnTo>
                  <a:pt x="6941" y="16797"/>
                </a:lnTo>
                <a:close/>
                <a:moveTo>
                  <a:pt x="9383" y="16804"/>
                </a:moveTo>
                <a:cubicBezTo>
                  <a:pt x="9396" y="16797"/>
                  <a:pt x="9405" y="16791"/>
                  <a:pt x="9418" y="16785"/>
                </a:cubicBezTo>
                <a:cubicBezTo>
                  <a:pt x="9418" y="16785"/>
                  <a:pt x="9418" y="16785"/>
                  <a:pt x="9418" y="16785"/>
                </a:cubicBezTo>
                <a:cubicBezTo>
                  <a:pt x="9401" y="16791"/>
                  <a:pt x="9392" y="16797"/>
                  <a:pt x="9383" y="16804"/>
                </a:cubicBezTo>
                <a:cubicBezTo>
                  <a:pt x="9379" y="16804"/>
                  <a:pt x="9383" y="16804"/>
                  <a:pt x="9383" y="16804"/>
                </a:cubicBezTo>
                <a:close/>
                <a:moveTo>
                  <a:pt x="9444" y="16785"/>
                </a:moveTo>
                <a:cubicBezTo>
                  <a:pt x="9444" y="16785"/>
                  <a:pt x="9439" y="16785"/>
                  <a:pt x="9444" y="16785"/>
                </a:cubicBezTo>
                <a:cubicBezTo>
                  <a:pt x="9439" y="16785"/>
                  <a:pt x="9444" y="16785"/>
                  <a:pt x="9444" y="16785"/>
                </a:cubicBezTo>
                <a:close/>
                <a:moveTo>
                  <a:pt x="9534" y="16807"/>
                </a:moveTo>
                <a:cubicBezTo>
                  <a:pt x="9534" y="16807"/>
                  <a:pt x="9538" y="16804"/>
                  <a:pt x="9538" y="16804"/>
                </a:cubicBezTo>
                <a:lnTo>
                  <a:pt x="9534" y="16807"/>
                </a:lnTo>
                <a:cubicBezTo>
                  <a:pt x="9530" y="16807"/>
                  <a:pt x="9534" y="16807"/>
                  <a:pt x="9534" y="16807"/>
                </a:cubicBezTo>
                <a:close/>
                <a:moveTo>
                  <a:pt x="10153" y="16785"/>
                </a:moveTo>
                <a:cubicBezTo>
                  <a:pt x="10153" y="16785"/>
                  <a:pt x="10153" y="16785"/>
                  <a:pt x="10153" y="16785"/>
                </a:cubicBezTo>
                <a:cubicBezTo>
                  <a:pt x="10153" y="16785"/>
                  <a:pt x="10153" y="16785"/>
                  <a:pt x="10153" y="16785"/>
                </a:cubicBezTo>
                <a:close/>
                <a:moveTo>
                  <a:pt x="10286" y="16794"/>
                </a:moveTo>
                <a:lnTo>
                  <a:pt x="10278" y="16794"/>
                </a:lnTo>
                <a:lnTo>
                  <a:pt x="10282" y="16801"/>
                </a:lnTo>
                <a:lnTo>
                  <a:pt x="10286" y="16794"/>
                </a:lnTo>
                <a:close/>
                <a:moveTo>
                  <a:pt x="10609" y="16797"/>
                </a:moveTo>
                <a:lnTo>
                  <a:pt x="10609" y="16791"/>
                </a:lnTo>
                <a:lnTo>
                  <a:pt x="10600" y="16794"/>
                </a:lnTo>
                <a:lnTo>
                  <a:pt x="10609" y="16797"/>
                </a:lnTo>
                <a:close/>
                <a:moveTo>
                  <a:pt x="10751" y="16797"/>
                </a:moveTo>
                <a:lnTo>
                  <a:pt x="10759" y="16797"/>
                </a:lnTo>
                <a:lnTo>
                  <a:pt x="10755" y="16791"/>
                </a:lnTo>
                <a:lnTo>
                  <a:pt x="10751" y="16797"/>
                </a:lnTo>
                <a:close/>
                <a:moveTo>
                  <a:pt x="12884" y="16797"/>
                </a:moveTo>
                <a:lnTo>
                  <a:pt x="12884" y="16791"/>
                </a:lnTo>
                <a:lnTo>
                  <a:pt x="12875" y="16794"/>
                </a:lnTo>
                <a:lnTo>
                  <a:pt x="12884" y="16797"/>
                </a:lnTo>
                <a:close/>
                <a:moveTo>
                  <a:pt x="13021" y="16788"/>
                </a:moveTo>
                <a:cubicBezTo>
                  <a:pt x="13008" y="16788"/>
                  <a:pt x="12995" y="16788"/>
                  <a:pt x="12983" y="16788"/>
                </a:cubicBezTo>
                <a:cubicBezTo>
                  <a:pt x="12983" y="16788"/>
                  <a:pt x="12978" y="16788"/>
                  <a:pt x="12978" y="16788"/>
                </a:cubicBezTo>
                <a:cubicBezTo>
                  <a:pt x="12995" y="16788"/>
                  <a:pt x="13008" y="16788"/>
                  <a:pt x="13021" y="16788"/>
                </a:cubicBezTo>
                <a:cubicBezTo>
                  <a:pt x="13021" y="16788"/>
                  <a:pt x="13021" y="16788"/>
                  <a:pt x="13021" y="16788"/>
                </a:cubicBezTo>
                <a:close/>
                <a:moveTo>
                  <a:pt x="13254" y="16785"/>
                </a:moveTo>
                <a:lnTo>
                  <a:pt x="13254" y="16785"/>
                </a:lnTo>
                <a:cubicBezTo>
                  <a:pt x="13254" y="16785"/>
                  <a:pt x="13254" y="16785"/>
                  <a:pt x="13254" y="16785"/>
                </a:cubicBezTo>
                <a:cubicBezTo>
                  <a:pt x="13254" y="16785"/>
                  <a:pt x="13254" y="16785"/>
                  <a:pt x="13254" y="16785"/>
                </a:cubicBezTo>
                <a:close/>
                <a:moveTo>
                  <a:pt x="13464" y="16788"/>
                </a:moveTo>
                <a:cubicBezTo>
                  <a:pt x="13451" y="16788"/>
                  <a:pt x="13438" y="16788"/>
                  <a:pt x="13426" y="16788"/>
                </a:cubicBezTo>
                <a:cubicBezTo>
                  <a:pt x="13426" y="16788"/>
                  <a:pt x="13421" y="16788"/>
                  <a:pt x="13421" y="16788"/>
                </a:cubicBezTo>
                <a:cubicBezTo>
                  <a:pt x="13438" y="16788"/>
                  <a:pt x="13451" y="16788"/>
                  <a:pt x="13464" y="16788"/>
                </a:cubicBezTo>
                <a:cubicBezTo>
                  <a:pt x="13464" y="16788"/>
                  <a:pt x="13464" y="16788"/>
                  <a:pt x="13464" y="16788"/>
                </a:cubicBezTo>
                <a:close/>
                <a:moveTo>
                  <a:pt x="13684" y="16794"/>
                </a:moveTo>
                <a:lnTo>
                  <a:pt x="13675" y="16794"/>
                </a:lnTo>
                <a:lnTo>
                  <a:pt x="13679" y="16801"/>
                </a:lnTo>
                <a:lnTo>
                  <a:pt x="13684" y="16794"/>
                </a:lnTo>
                <a:close/>
                <a:moveTo>
                  <a:pt x="4305" y="16807"/>
                </a:moveTo>
                <a:cubicBezTo>
                  <a:pt x="4305" y="16807"/>
                  <a:pt x="4300" y="16807"/>
                  <a:pt x="4305" y="16807"/>
                </a:cubicBezTo>
                <a:cubicBezTo>
                  <a:pt x="4300" y="16807"/>
                  <a:pt x="4305" y="16807"/>
                  <a:pt x="4305" y="16807"/>
                </a:cubicBezTo>
                <a:close/>
                <a:moveTo>
                  <a:pt x="4451" y="16804"/>
                </a:moveTo>
                <a:cubicBezTo>
                  <a:pt x="4451" y="16804"/>
                  <a:pt x="4451" y="16807"/>
                  <a:pt x="4451" y="16804"/>
                </a:cubicBezTo>
                <a:cubicBezTo>
                  <a:pt x="4451" y="16807"/>
                  <a:pt x="4451" y="16804"/>
                  <a:pt x="4451" y="16804"/>
                </a:cubicBezTo>
                <a:close/>
                <a:moveTo>
                  <a:pt x="9267" y="16823"/>
                </a:moveTo>
                <a:cubicBezTo>
                  <a:pt x="9254" y="16817"/>
                  <a:pt x="9241" y="16810"/>
                  <a:pt x="9233" y="16807"/>
                </a:cubicBezTo>
                <a:cubicBezTo>
                  <a:pt x="9233" y="16807"/>
                  <a:pt x="9233" y="16807"/>
                  <a:pt x="9229" y="16807"/>
                </a:cubicBezTo>
                <a:cubicBezTo>
                  <a:pt x="9241" y="16814"/>
                  <a:pt x="9254" y="16820"/>
                  <a:pt x="9267" y="16823"/>
                </a:cubicBezTo>
                <a:lnTo>
                  <a:pt x="9267" y="16823"/>
                </a:lnTo>
                <a:close/>
                <a:moveTo>
                  <a:pt x="9353" y="16830"/>
                </a:moveTo>
                <a:cubicBezTo>
                  <a:pt x="9362" y="16830"/>
                  <a:pt x="9375" y="16830"/>
                  <a:pt x="9383" y="16830"/>
                </a:cubicBezTo>
                <a:cubicBezTo>
                  <a:pt x="9383" y="16830"/>
                  <a:pt x="9379" y="16833"/>
                  <a:pt x="9379" y="16833"/>
                </a:cubicBezTo>
                <a:cubicBezTo>
                  <a:pt x="9379" y="16823"/>
                  <a:pt x="9379" y="16817"/>
                  <a:pt x="9379" y="16807"/>
                </a:cubicBezTo>
                <a:cubicBezTo>
                  <a:pt x="9379" y="16807"/>
                  <a:pt x="9379" y="16807"/>
                  <a:pt x="9383" y="16807"/>
                </a:cubicBezTo>
                <a:cubicBezTo>
                  <a:pt x="9370" y="16814"/>
                  <a:pt x="9362" y="16823"/>
                  <a:pt x="9353" y="16830"/>
                </a:cubicBezTo>
                <a:lnTo>
                  <a:pt x="9353" y="16830"/>
                </a:lnTo>
                <a:close/>
                <a:moveTo>
                  <a:pt x="9620" y="16830"/>
                </a:moveTo>
                <a:lnTo>
                  <a:pt x="9620" y="16830"/>
                </a:lnTo>
                <a:lnTo>
                  <a:pt x="9620" y="16830"/>
                </a:lnTo>
                <a:close/>
                <a:moveTo>
                  <a:pt x="10067" y="16833"/>
                </a:moveTo>
                <a:lnTo>
                  <a:pt x="10071" y="16830"/>
                </a:lnTo>
                <a:lnTo>
                  <a:pt x="10067" y="16833"/>
                </a:lnTo>
                <a:lnTo>
                  <a:pt x="10067" y="16833"/>
                </a:lnTo>
                <a:close/>
                <a:moveTo>
                  <a:pt x="10218" y="16826"/>
                </a:moveTo>
                <a:cubicBezTo>
                  <a:pt x="10205" y="16826"/>
                  <a:pt x="10192" y="16826"/>
                  <a:pt x="10183" y="16830"/>
                </a:cubicBezTo>
                <a:lnTo>
                  <a:pt x="10183" y="16830"/>
                </a:lnTo>
                <a:cubicBezTo>
                  <a:pt x="10192" y="16826"/>
                  <a:pt x="10205" y="16826"/>
                  <a:pt x="10218" y="16826"/>
                </a:cubicBezTo>
                <a:cubicBezTo>
                  <a:pt x="10213" y="16826"/>
                  <a:pt x="10218" y="16826"/>
                  <a:pt x="10218" y="16826"/>
                </a:cubicBezTo>
                <a:close/>
                <a:moveTo>
                  <a:pt x="10888" y="16830"/>
                </a:moveTo>
                <a:cubicBezTo>
                  <a:pt x="10897" y="16830"/>
                  <a:pt x="10906" y="16830"/>
                  <a:pt x="10914" y="16830"/>
                </a:cubicBezTo>
                <a:lnTo>
                  <a:pt x="10914" y="16830"/>
                </a:lnTo>
                <a:cubicBezTo>
                  <a:pt x="10910" y="16830"/>
                  <a:pt x="10897" y="16830"/>
                  <a:pt x="10888" y="16830"/>
                </a:cubicBezTo>
                <a:cubicBezTo>
                  <a:pt x="10888" y="16830"/>
                  <a:pt x="10888" y="16830"/>
                  <a:pt x="10888" y="16830"/>
                </a:cubicBezTo>
                <a:close/>
                <a:moveTo>
                  <a:pt x="11004" y="16826"/>
                </a:moveTo>
                <a:lnTo>
                  <a:pt x="11004" y="16826"/>
                </a:lnTo>
                <a:lnTo>
                  <a:pt x="11004" y="16826"/>
                </a:lnTo>
                <a:close/>
                <a:moveTo>
                  <a:pt x="11336" y="16810"/>
                </a:moveTo>
                <a:cubicBezTo>
                  <a:pt x="11323" y="16810"/>
                  <a:pt x="11310" y="16810"/>
                  <a:pt x="11301" y="16810"/>
                </a:cubicBezTo>
                <a:cubicBezTo>
                  <a:pt x="11301" y="16810"/>
                  <a:pt x="11301" y="16810"/>
                  <a:pt x="11301" y="16810"/>
                </a:cubicBezTo>
                <a:cubicBezTo>
                  <a:pt x="11310" y="16810"/>
                  <a:pt x="11323" y="16810"/>
                  <a:pt x="11336" y="16810"/>
                </a:cubicBezTo>
                <a:cubicBezTo>
                  <a:pt x="11340" y="16810"/>
                  <a:pt x="11336" y="16810"/>
                  <a:pt x="11336" y="16810"/>
                </a:cubicBezTo>
                <a:close/>
                <a:moveTo>
                  <a:pt x="11482" y="16830"/>
                </a:moveTo>
                <a:lnTo>
                  <a:pt x="11486" y="16823"/>
                </a:lnTo>
                <a:lnTo>
                  <a:pt x="11482" y="16830"/>
                </a:lnTo>
                <a:lnTo>
                  <a:pt x="11482" y="16830"/>
                </a:lnTo>
                <a:close/>
                <a:moveTo>
                  <a:pt x="9267" y="16826"/>
                </a:moveTo>
                <a:cubicBezTo>
                  <a:pt x="9267" y="16833"/>
                  <a:pt x="9263" y="16842"/>
                  <a:pt x="9263" y="16849"/>
                </a:cubicBezTo>
                <a:cubicBezTo>
                  <a:pt x="9263" y="16849"/>
                  <a:pt x="9263" y="16849"/>
                  <a:pt x="9263" y="16849"/>
                </a:cubicBezTo>
                <a:cubicBezTo>
                  <a:pt x="9267" y="16842"/>
                  <a:pt x="9267" y="16833"/>
                  <a:pt x="9267" y="16826"/>
                </a:cubicBezTo>
                <a:cubicBezTo>
                  <a:pt x="9267" y="16823"/>
                  <a:pt x="9267" y="16826"/>
                  <a:pt x="9267" y="16826"/>
                </a:cubicBezTo>
                <a:close/>
                <a:moveTo>
                  <a:pt x="9616" y="16830"/>
                </a:moveTo>
                <a:lnTo>
                  <a:pt x="9616" y="16830"/>
                </a:lnTo>
                <a:cubicBezTo>
                  <a:pt x="9620" y="16830"/>
                  <a:pt x="9620" y="16830"/>
                  <a:pt x="9616" y="16830"/>
                </a:cubicBezTo>
                <a:cubicBezTo>
                  <a:pt x="9620" y="16830"/>
                  <a:pt x="9616" y="16830"/>
                  <a:pt x="9616" y="16830"/>
                </a:cubicBezTo>
                <a:close/>
                <a:moveTo>
                  <a:pt x="10067" y="16830"/>
                </a:moveTo>
                <a:cubicBezTo>
                  <a:pt x="10054" y="16830"/>
                  <a:pt x="10041" y="16830"/>
                  <a:pt x="10033" y="16830"/>
                </a:cubicBezTo>
                <a:cubicBezTo>
                  <a:pt x="10033" y="16830"/>
                  <a:pt x="10033" y="16833"/>
                  <a:pt x="10028" y="16833"/>
                </a:cubicBezTo>
                <a:cubicBezTo>
                  <a:pt x="10041" y="16833"/>
                  <a:pt x="10054" y="16833"/>
                  <a:pt x="10067" y="16830"/>
                </a:cubicBezTo>
                <a:cubicBezTo>
                  <a:pt x="10067" y="16833"/>
                  <a:pt x="10067" y="16830"/>
                  <a:pt x="10067" y="16830"/>
                </a:cubicBezTo>
                <a:close/>
                <a:moveTo>
                  <a:pt x="10183" y="16830"/>
                </a:moveTo>
                <a:cubicBezTo>
                  <a:pt x="10183" y="16830"/>
                  <a:pt x="10179" y="16826"/>
                  <a:pt x="10183" y="16830"/>
                </a:cubicBezTo>
                <a:cubicBezTo>
                  <a:pt x="10179" y="16826"/>
                  <a:pt x="10183" y="16830"/>
                  <a:pt x="10183" y="16830"/>
                </a:cubicBezTo>
                <a:close/>
                <a:moveTo>
                  <a:pt x="10652" y="16826"/>
                </a:moveTo>
                <a:cubicBezTo>
                  <a:pt x="10652" y="16826"/>
                  <a:pt x="10652" y="16826"/>
                  <a:pt x="10652" y="16826"/>
                </a:cubicBezTo>
                <a:cubicBezTo>
                  <a:pt x="10652" y="16826"/>
                  <a:pt x="10652" y="16826"/>
                  <a:pt x="10652" y="16826"/>
                </a:cubicBezTo>
                <a:close/>
                <a:moveTo>
                  <a:pt x="10918" y="16830"/>
                </a:moveTo>
                <a:cubicBezTo>
                  <a:pt x="10918" y="16830"/>
                  <a:pt x="10918" y="16830"/>
                  <a:pt x="10918" y="16830"/>
                </a:cubicBezTo>
                <a:cubicBezTo>
                  <a:pt x="10918" y="16830"/>
                  <a:pt x="10918" y="16830"/>
                  <a:pt x="10918" y="16830"/>
                </a:cubicBezTo>
                <a:close/>
                <a:moveTo>
                  <a:pt x="11004" y="16826"/>
                </a:moveTo>
                <a:cubicBezTo>
                  <a:pt x="11004" y="16826"/>
                  <a:pt x="11004" y="16826"/>
                  <a:pt x="11004" y="16826"/>
                </a:cubicBezTo>
                <a:cubicBezTo>
                  <a:pt x="11004" y="16826"/>
                  <a:pt x="11004" y="16826"/>
                  <a:pt x="11004" y="16826"/>
                </a:cubicBezTo>
                <a:close/>
                <a:moveTo>
                  <a:pt x="11482" y="16830"/>
                </a:moveTo>
                <a:cubicBezTo>
                  <a:pt x="11482" y="16830"/>
                  <a:pt x="11482" y="16830"/>
                  <a:pt x="11482" y="16830"/>
                </a:cubicBezTo>
                <a:cubicBezTo>
                  <a:pt x="11482" y="16830"/>
                  <a:pt x="11482" y="16830"/>
                  <a:pt x="11482" y="16830"/>
                </a:cubicBezTo>
                <a:close/>
                <a:moveTo>
                  <a:pt x="11718" y="16852"/>
                </a:moveTo>
                <a:lnTo>
                  <a:pt x="11718" y="16852"/>
                </a:lnTo>
                <a:lnTo>
                  <a:pt x="11718" y="16852"/>
                </a:lnTo>
                <a:close/>
                <a:moveTo>
                  <a:pt x="12454" y="16826"/>
                </a:moveTo>
                <a:cubicBezTo>
                  <a:pt x="12454" y="16836"/>
                  <a:pt x="12454" y="16842"/>
                  <a:pt x="12454" y="16852"/>
                </a:cubicBezTo>
                <a:cubicBezTo>
                  <a:pt x="12454" y="16852"/>
                  <a:pt x="12454" y="16849"/>
                  <a:pt x="12454" y="16849"/>
                </a:cubicBezTo>
                <a:cubicBezTo>
                  <a:pt x="12462" y="16849"/>
                  <a:pt x="12475" y="16849"/>
                  <a:pt x="12484" y="16849"/>
                </a:cubicBezTo>
                <a:cubicBezTo>
                  <a:pt x="12484" y="16849"/>
                  <a:pt x="12479" y="16852"/>
                  <a:pt x="12479" y="16852"/>
                </a:cubicBezTo>
                <a:cubicBezTo>
                  <a:pt x="12471" y="16846"/>
                  <a:pt x="12462" y="16836"/>
                  <a:pt x="12454" y="16826"/>
                </a:cubicBezTo>
                <a:lnTo>
                  <a:pt x="12454" y="16826"/>
                </a:lnTo>
                <a:close/>
                <a:moveTo>
                  <a:pt x="12720" y="16830"/>
                </a:moveTo>
                <a:cubicBezTo>
                  <a:pt x="12712" y="16830"/>
                  <a:pt x="12699" y="16830"/>
                  <a:pt x="12690" y="16830"/>
                </a:cubicBezTo>
                <a:cubicBezTo>
                  <a:pt x="12690" y="16830"/>
                  <a:pt x="12690" y="16830"/>
                  <a:pt x="12690" y="16830"/>
                </a:cubicBezTo>
                <a:cubicBezTo>
                  <a:pt x="12699" y="16830"/>
                  <a:pt x="12712" y="16830"/>
                  <a:pt x="12720" y="16830"/>
                </a:cubicBezTo>
                <a:lnTo>
                  <a:pt x="12720" y="16830"/>
                </a:lnTo>
                <a:close/>
                <a:moveTo>
                  <a:pt x="12780" y="16830"/>
                </a:moveTo>
                <a:cubicBezTo>
                  <a:pt x="12772" y="16830"/>
                  <a:pt x="12759" y="16830"/>
                  <a:pt x="12750" y="16830"/>
                </a:cubicBezTo>
                <a:cubicBezTo>
                  <a:pt x="12750" y="16830"/>
                  <a:pt x="12750" y="16830"/>
                  <a:pt x="12750" y="16830"/>
                </a:cubicBezTo>
                <a:cubicBezTo>
                  <a:pt x="12759" y="16830"/>
                  <a:pt x="12768" y="16830"/>
                  <a:pt x="12780" y="16830"/>
                </a:cubicBezTo>
                <a:lnTo>
                  <a:pt x="12780" y="16830"/>
                </a:lnTo>
                <a:close/>
                <a:moveTo>
                  <a:pt x="12841" y="16849"/>
                </a:moveTo>
                <a:lnTo>
                  <a:pt x="12845" y="16846"/>
                </a:lnTo>
                <a:cubicBezTo>
                  <a:pt x="12845" y="16846"/>
                  <a:pt x="12836" y="16849"/>
                  <a:pt x="12841" y="16849"/>
                </a:cubicBezTo>
                <a:cubicBezTo>
                  <a:pt x="12836" y="16849"/>
                  <a:pt x="12841" y="16849"/>
                  <a:pt x="12841" y="16849"/>
                </a:cubicBezTo>
                <a:close/>
                <a:moveTo>
                  <a:pt x="13241" y="16839"/>
                </a:moveTo>
                <a:lnTo>
                  <a:pt x="13232" y="16839"/>
                </a:lnTo>
                <a:lnTo>
                  <a:pt x="13236" y="16846"/>
                </a:lnTo>
                <a:lnTo>
                  <a:pt x="13241" y="16839"/>
                </a:lnTo>
                <a:close/>
                <a:moveTo>
                  <a:pt x="8493" y="16852"/>
                </a:moveTo>
                <a:cubicBezTo>
                  <a:pt x="8497" y="16852"/>
                  <a:pt x="8502" y="16855"/>
                  <a:pt x="8506" y="16855"/>
                </a:cubicBezTo>
                <a:cubicBezTo>
                  <a:pt x="8502" y="16852"/>
                  <a:pt x="8502" y="16852"/>
                  <a:pt x="8493" y="16852"/>
                </a:cubicBezTo>
                <a:cubicBezTo>
                  <a:pt x="8497" y="16849"/>
                  <a:pt x="8493" y="16852"/>
                  <a:pt x="8493" y="16852"/>
                </a:cubicBezTo>
                <a:close/>
                <a:moveTo>
                  <a:pt x="9263" y="16849"/>
                </a:moveTo>
                <a:cubicBezTo>
                  <a:pt x="9263" y="16849"/>
                  <a:pt x="9267" y="16852"/>
                  <a:pt x="9263" y="16849"/>
                </a:cubicBezTo>
                <a:cubicBezTo>
                  <a:pt x="9267" y="16849"/>
                  <a:pt x="9263" y="16849"/>
                  <a:pt x="9263" y="16849"/>
                </a:cubicBezTo>
                <a:close/>
                <a:moveTo>
                  <a:pt x="9560" y="16871"/>
                </a:moveTo>
                <a:lnTo>
                  <a:pt x="9564" y="16868"/>
                </a:lnTo>
                <a:cubicBezTo>
                  <a:pt x="9564" y="16868"/>
                  <a:pt x="9555" y="16871"/>
                  <a:pt x="9560" y="16871"/>
                </a:cubicBezTo>
                <a:cubicBezTo>
                  <a:pt x="9555" y="16871"/>
                  <a:pt x="9560" y="16871"/>
                  <a:pt x="9560" y="16871"/>
                </a:cubicBezTo>
                <a:close/>
                <a:moveTo>
                  <a:pt x="11125" y="16874"/>
                </a:moveTo>
                <a:cubicBezTo>
                  <a:pt x="11125" y="16874"/>
                  <a:pt x="11125" y="16874"/>
                  <a:pt x="11125" y="16874"/>
                </a:cubicBezTo>
                <a:cubicBezTo>
                  <a:pt x="11125" y="16874"/>
                  <a:pt x="11125" y="16874"/>
                  <a:pt x="11125" y="16874"/>
                </a:cubicBezTo>
                <a:close/>
                <a:moveTo>
                  <a:pt x="11628" y="16852"/>
                </a:moveTo>
                <a:lnTo>
                  <a:pt x="11632" y="16855"/>
                </a:lnTo>
                <a:cubicBezTo>
                  <a:pt x="11632" y="16852"/>
                  <a:pt x="11628" y="16852"/>
                  <a:pt x="11628" y="16852"/>
                </a:cubicBezTo>
                <a:cubicBezTo>
                  <a:pt x="11628" y="16852"/>
                  <a:pt x="11628" y="16852"/>
                  <a:pt x="11628" y="16852"/>
                </a:cubicBezTo>
                <a:close/>
                <a:moveTo>
                  <a:pt x="11714" y="16849"/>
                </a:moveTo>
                <a:cubicBezTo>
                  <a:pt x="11714" y="16852"/>
                  <a:pt x="11710" y="16855"/>
                  <a:pt x="11710" y="16858"/>
                </a:cubicBezTo>
                <a:cubicBezTo>
                  <a:pt x="11714" y="16855"/>
                  <a:pt x="11714" y="16855"/>
                  <a:pt x="11714" y="16849"/>
                </a:cubicBezTo>
                <a:cubicBezTo>
                  <a:pt x="11718" y="16852"/>
                  <a:pt x="11714" y="16849"/>
                  <a:pt x="11714" y="16849"/>
                </a:cubicBezTo>
                <a:close/>
                <a:moveTo>
                  <a:pt x="12484" y="16849"/>
                </a:moveTo>
                <a:cubicBezTo>
                  <a:pt x="12484" y="16855"/>
                  <a:pt x="12484" y="16865"/>
                  <a:pt x="12484" y="16871"/>
                </a:cubicBezTo>
                <a:cubicBezTo>
                  <a:pt x="12492" y="16871"/>
                  <a:pt x="12505" y="16871"/>
                  <a:pt x="12514" y="16871"/>
                </a:cubicBezTo>
                <a:cubicBezTo>
                  <a:pt x="12514" y="16871"/>
                  <a:pt x="12514" y="16871"/>
                  <a:pt x="12514" y="16871"/>
                </a:cubicBezTo>
                <a:cubicBezTo>
                  <a:pt x="12514" y="16865"/>
                  <a:pt x="12514" y="16855"/>
                  <a:pt x="12514" y="16849"/>
                </a:cubicBezTo>
                <a:cubicBezTo>
                  <a:pt x="12514" y="16849"/>
                  <a:pt x="12518" y="16852"/>
                  <a:pt x="12518" y="16852"/>
                </a:cubicBezTo>
                <a:cubicBezTo>
                  <a:pt x="12505" y="16852"/>
                  <a:pt x="12492" y="16852"/>
                  <a:pt x="12484" y="16849"/>
                </a:cubicBezTo>
                <a:lnTo>
                  <a:pt x="12484" y="16849"/>
                </a:lnTo>
                <a:close/>
                <a:moveTo>
                  <a:pt x="12660" y="16874"/>
                </a:moveTo>
                <a:cubicBezTo>
                  <a:pt x="12660" y="16874"/>
                  <a:pt x="12660" y="16874"/>
                  <a:pt x="12660" y="16874"/>
                </a:cubicBezTo>
                <a:cubicBezTo>
                  <a:pt x="12660" y="16874"/>
                  <a:pt x="12660" y="16874"/>
                  <a:pt x="12660" y="16874"/>
                </a:cubicBezTo>
                <a:close/>
                <a:moveTo>
                  <a:pt x="12806" y="16874"/>
                </a:moveTo>
                <a:cubicBezTo>
                  <a:pt x="12819" y="16868"/>
                  <a:pt x="12828" y="16858"/>
                  <a:pt x="12841" y="16852"/>
                </a:cubicBezTo>
                <a:cubicBezTo>
                  <a:pt x="12841" y="16852"/>
                  <a:pt x="12841" y="16852"/>
                  <a:pt x="12841" y="16852"/>
                </a:cubicBezTo>
                <a:cubicBezTo>
                  <a:pt x="12828" y="16855"/>
                  <a:pt x="12815" y="16865"/>
                  <a:pt x="12806" y="16874"/>
                </a:cubicBezTo>
                <a:cubicBezTo>
                  <a:pt x="12806" y="16871"/>
                  <a:pt x="12806" y="16874"/>
                  <a:pt x="12806" y="16874"/>
                </a:cubicBezTo>
                <a:close/>
                <a:moveTo>
                  <a:pt x="13490" y="16868"/>
                </a:moveTo>
                <a:lnTo>
                  <a:pt x="13486" y="16865"/>
                </a:lnTo>
                <a:cubicBezTo>
                  <a:pt x="13486" y="16868"/>
                  <a:pt x="13490" y="16871"/>
                  <a:pt x="13490" y="16868"/>
                </a:cubicBezTo>
                <a:cubicBezTo>
                  <a:pt x="13490" y="16871"/>
                  <a:pt x="13490" y="16868"/>
                  <a:pt x="13490" y="16868"/>
                </a:cubicBezTo>
                <a:close/>
                <a:moveTo>
                  <a:pt x="13606" y="16874"/>
                </a:moveTo>
                <a:cubicBezTo>
                  <a:pt x="13606" y="16865"/>
                  <a:pt x="13602" y="16855"/>
                  <a:pt x="13602" y="16849"/>
                </a:cubicBezTo>
                <a:cubicBezTo>
                  <a:pt x="13602" y="16849"/>
                  <a:pt x="13602" y="16849"/>
                  <a:pt x="13606" y="16849"/>
                </a:cubicBezTo>
                <a:cubicBezTo>
                  <a:pt x="13606" y="16852"/>
                  <a:pt x="13602" y="16855"/>
                  <a:pt x="13602" y="16858"/>
                </a:cubicBezTo>
                <a:cubicBezTo>
                  <a:pt x="13602" y="16862"/>
                  <a:pt x="13606" y="16868"/>
                  <a:pt x="13606" y="16874"/>
                </a:cubicBezTo>
                <a:cubicBezTo>
                  <a:pt x="13606" y="16871"/>
                  <a:pt x="13606" y="16874"/>
                  <a:pt x="13606" y="16874"/>
                </a:cubicBezTo>
                <a:close/>
                <a:moveTo>
                  <a:pt x="8773" y="16887"/>
                </a:moveTo>
                <a:cubicBezTo>
                  <a:pt x="8764" y="16884"/>
                  <a:pt x="8755" y="16881"/>
                  <a:pt x="8743" y="16878"/>
                </a:cubicBezTo>
                <a:cubicBezTo>
                  <a:pt x="8747" y="16884"/>
                  <a:pt x="8751" y="16891"/>
                  <a:pt x="8755" y="16900"/>
                </a:cubicBezTo>
                <a:cubicBezTo>
                  <a:pt x="8760" y="16897"/>
                  <a:pt x="8764" y="16894"/>
                  <a:pt x="8773" y="16887"/>
                </a:cubicBezTo>
                <a:close/>
                <a:moveTo>
                  <a:pt x="9560" y="16894"/>
                </a:moveTo>
                <a:cubicBezTo>
                  <a:pt x="9560" y="16884"/>
                  <a:pt x="9560" y="16878"/>
                  <a:pt x="9560" y="16868"/>
                </a:cubicBezTo>
                <a:cubicBezTo>
                  <a:pt x="9560" y="16868"/>
                  <a:pt x="9564" y="16868"/>
                  <a:pt x="9564" y="16871"/>
                </a:cubicBezTo>
                <a:cubicBezTo>
                  <a:pt x="9560" y="16874"/>
                  <a:pt x="9555" y="16878"/>
                  <a:pt x="9555" y="16878"/>
                </a:cubicBezTo>
                <a:cubicBezTo>
                  <a:pt x="9551" y="16884"/>
                  <a:pt x="9555" y="16887"/>
                  <a:pt x="9560" y="16894"/>
                </a:cubicBezTo>
                <a:lnTo>
                  <a:pt x="9560" y="16894"/>
                </a:lnTo>
                <a:close/>
                <a:moveTo>
                  <a:pt x="9947" y="16874"/>
                </a:moveTo>
                <a:cubicBezTo>
                  <a:pt x="9938" y="16874"/>
                  <a:pt x="9925" y="16874"/>
                  <a:pt x="9917" y="16874"/>
                </a:cubicBezTo>
                <a:cubicBezTo>
                  <a:pt x="9917" y="16874"/>
                  <a:pt x="9917" y="16871"/>
                  <a:pt x="9917" y="16871"/>
                </a:cubicBezTo>
                <a:cubicBezTo>
                  <a:pt x="9925" y="16878"/>
                  <a:pt x="9938" y="16887"/>
                  <a:pt x="9947" y="16894"/>
                </a:cubicBezTo>
                <a:lnTo>
                  <a:pt x="9942" y="16894"/>
                </a:lnTo>
                <a:cubicBezTo>
                  <a:pt x="9942" y="16887"/>
                  <a:pt x="9942" y="16881"/>
                  <a:pt x="9947" y="16874"/>
                </a:cubicBezTo>
                <a:cubicBezTo>
                  <a:pt x="9942" y="16871"/>
                  <a:pt x="9947" y="16874"/>
                  <a:pt x="9947" y="16874"/>
                </a:cubicBezTo>
                <a:close/>
                <a:moveTo>
                  <a:pt x="10209" y="16871"/>
                </a:moveTo>
                <a:lnTo>
                  <a:pt x="10209" y="16871"/>
                </a:lnTo>
                <a:cubicBezTo>
                  <a:pt x="10205" y="16874"/>
                  <a:pt x="10209" y="16871"/>
                  <a:pt x="10209" y="16871"/>
                </a:cubicBezTo>
                <a:cubicBezTo>
                  <a:pt x="10209" y="16871"/>
                  <a:pt x="10209" y="16871"/>
                  <a:pt x="10209" y="16871"/>
                </a:cubicBezTo>
                <a:close/>
                <a:moveTo>
                  <a:pt x="10359" y="16871"/>
                </a:moveTo>
                <a:lnTo>
                  <a:pt x="10359" y="16871"/>
                </a:lnTo>
                <a:cubicBezTo>
                  <a:pt x="10355" y="16874"/>
                  <a:pt x="10359" y="16871"/>
                  <a:pt x="10359" y="16871"/>
                </a:cubicBezTo>
                <a:cubicBezTo>
                  <a:pt x="10359" y="16871"/>
                  <a:pt x="10359" y="16871"/>
                  <a:pt x="10359" y="16871"/>
                </a:cubicBezTo>
                <a:close/>
                <a:moveTo>
                  <a:pt x="10893" y="16871"/>
                </a:moveTo>
                <a:cubicBezTo>
                  <a:pt x="10893" y="16881"/>
                  <a:pt x="10893" y="16891"/>
                  <a:pt x="10893" y="16900"/>
                </a:cubicBezTo>
                <a:cubicBezTo>
                  <a:pt x="10893" y="16900"/>
                  <a:pt x="10893" y="16903"/>
                  <a:pt x="10893" y="16903"/>
                </a:cubicBezTo>
                <a:cubicBezTo>
                  <a:pt x="10893" y="16891"/>
                  <a:pt x="10893" y="16878"/>
                  <a:pt x="10893" y="16871"/>
                </a:cubicBezTo>
                <a:cubicBezTo>
                  <a:pt x="10893" y="16868"/>
                  <a:pt x="10893" y="16871"/>
                  <a:pt x="10893" y="16871"/>
                </a:cubicBezTo>
                <a:close/>
                <a:moveTo>
                  <a:pt x="11417" y="16894"/>
                </a:moveTo>
                <a:lnTo>
                  <a:pt x="11417" y="16894"/>
                </a:lnTo>
                <a:lnTo>
                  <a:pt x="11417" y="16894"/>
                </a:lnTo>
                <a:close/>
                <a:moveTo>
                  <a:pt x="11512" y="16894"/>
                </a:moveTo>
                <a:lnTo>
                  <a:pt x="11508" y="16891"/>
                </a:lnTo>
                <a:lnTo>
                  <a:pt x="11512" y="16894"/>
                </a:lnTo>
                <a:lnTo>
                  <a:pt x="11512" y="16894"/>
                </a:lnTo>
                <a:close/>
                <a:moveTo>
                  <a:pt x="2443" y="4726"/>
                </a:moveTo>
                <a:lnTo>
                  <a:pt x="2443" y="4726"/>
                </a:lnTo>
                <a:lnTo>
                  <a:pt x="2443" y="4726"/>
                </a:lnTo>
                <a:close/>
                <a:moveTo>
                  <a:pt x="12604" y="16897"/>
                </a:moveTo>
                <a:cubicBezTo>
                  <a:pt x="12604" y="16897"/>
                  <a:pt x="12604" y="16894"/>
                  <a:pt x="12604" y="16897"/>
                </a:cubicBezTo>
                <a:cubicBezTo>
                  <a:pt x="12604" y="16894"/>
                  <a:pt x="12604" y="16897"/>
                  <a:pt x="12604" y="16897"/>
                </a:cubicBezTo>
                <a:close/>
                <a:moveTo>
                  <a:pt x="13400" y="16894"/>
                </a:moveTo>
                <a:cubicBezTo>
                  <a:pt x="13395" y="16891"/>
                  <a:pt x="13391" y="16887"/>
                  <a:pt x="13391" y="16891"/>
                </a:cubicBezTo>
                <a:cubicBezTo>
                  <a:pt x="13391" y="16887"/>
                  <a:pt x="13395" y="16891"/>
                  <a:pt x="13400" y="16894"/>
                </a:cubicBezTo>
                <a:lnTo>
                  <a:pt x="13400" y="16894"/>
                </a:lnTo>
                <a:close/>
                <a:moveTo>
                  <a:pt x="13486" y="16894"/>
                </a:moveTo>
                <a:cubicBezTo>
                  <a:pt x="13494" y="16894"/>
                  <a:pt x="13507" y="16894"/>
                  <a:pt x="13516" y="16894"/>
                </a:cubicBezTo>
                <a:cubicBezTo>
                  <a:pt x="13516" y="16894"/>
                  <a:pt x="13516" y="16894"/>
                  <a:pt x="13516" y="16894"/>
                </a:cubicBezTo>
                <a:cubicBezTo>
                  <a:pt x="13507" y="16887"/>
                  <a:pt x="13494" y="16878"/>
                  <a:pt x="13486" y="16871"/>
                </a:cubicBezTo>
                <a:cubicBezTo>
                  <a:pt x="13486" y="16871"/>
                  <a:pt x="13490" y="16871"/>
                  <a:pt x="13486" y="16871"/>
                </a:cubicBezTo>
                <a:cubicBezTo>
                  <a:pt x="13490" y="16878"/>
                  <a:pt x="13490" y="16887"/>
                  <a:pt x="13486" y="16894"/>
                </a:cubicBezTo>
                <a:lnTo>
                  <a:pt x="13486" y="16894"/>
                </a:lnTo>
                <a:close/>
                <a:moveTo>
                  <a:pt x="13606" y="16894"/>
                </a:moveTo>
                <a:cubicBezTo>
                  <a:pt x="13615" y="16891"/>
                  <a:pt x="13619" y="16887"/>
                  <a:pt x="13628" y="16884"/>
                </a:cubicBezTo>
                <a:cubicBezTo>
                  <a:pt x="13619" y="16881"/>
                  <a:pt x="13615" y="16878"/>
                  <a:pt x="13606" y="16874"/>
                </a:cubicBezTo>
                <a:cubicBezTo>
                  <a:pt x="13606" y="16874"/>
                  <a:pt x="13610" y="16874"/>
                  <a:pt x="13610" y="16874"/>
                </a:cubicBezTo>
                <a:cubicBezTo>
                  <a:pt x="13606" y="16878"/>
                  <a:pt x="13606" y="16887"/>
                  <a:pt x="13606" y="16894"/>
                </a:cubicBezTo>
                <a:lnTo>
                  <a:pt x="13606" y="16894"/>
                </a:lnTo>
                <a:close/>
                <a:moveTo>
                  <a:pt x="9560" y="16894"/>
                </a:moveTo>
                <a:cubicBezTo>
                  <a:pt x="9568" y="16900"/>
                  <a:pt x="9581" y="16910"/>
                  <a:pt x="9590" y="16916"/>
                </a:cubicBezTo>
                <a:lnTo>
                  <a:pt x="9590" y="16916"/>
                </a:lnTo>
                <a:cubicBezTo>
                  <a:pt x="9581" y="16910"/>
                  <a:pt x="9568" y="16900"/>
                  <a:pt x="9560" y="16894"/>
                </a:cubicBezTo>
                <a:cubicBezTo>
                  <a:pt x="9560" y="16894"/>
                  <a:pt x="9560" y="16894"/>
                  <a:pt x="9560" y="16894"/>
                </a:cubicBezTo>
                <a:close/>
                <a:moveTo>
                  <a:pt x="9706" y="16919"/>
                </a:moveTo>
                <a:cubicBezTo>
                  <a:pt x="9702" y="16916"/>
                  <a:pt x="9702" y="16916"/>
                  <a:pt x="9697" y="16913"/>
                </a:cubicBezTo>
                <a:cubicBezTo>
                  <a:pt x="9697" y="16916"/>
                  <a:pt x="9702" y="16919"/>
                  <a:pt x="9706" y="16919"/>
                </a:cubicBezTo>
                <a:cubicBezTo>
                  <a:pt x="9702" y="16919"/>
                  <a:pt x="9706" y="16919"/>
                  <a:pt x="9706" y="16919"/>
                </a:cubicBezTo>
                <a:close/>
                <a:moveTo>
                  <a:pt x="9796" y="16916"/>
                </a:moveTo>
                <a:cubicBezTo>
                  <a:pt x="9805" y="16916"/>
                  <a:pt x="9813" y="16916"/>
                  <a:pt x="9822" y="16916"/>
                </a:cubicBezTo>
                <a:cubicBezTo>
                  <a:pt x="9822" y="16916"/>
                  <a:pt x="9826" y="16913"/>
                  <a:pt x="9826" y="16913"/>
                </a:cubicBezTo>
                <a:cubicBezTo>
                  <a:pt x="9818" y="16916"/>
                  <a:pt x="9805" y="16916"/>
                  <a:pt x="9796" y="16916"/>
                </a:cubicBezTo>
                <a:lnTo>
                  <a:pt x="9796" y="16916"/>
                </a:lnTo>
                <a:close/>
                <a:moveTo>
                  <a:pt x="9947" y="16894"/>
                </a:moveTo>
                <a:cubicBezTo>
                  <a:pt x="9947" y="16900"/>
                  <a:pt x="9947" y="16910"/>
                  <a:pt x="9947" y="16916"/>
                </a:cubicBezTo>
                <a:cubicBezTo>
                  <a:pt x="9947" y="16916"/>
                  <a:pt x="9942" y="16913"/>
                  <a:pt x="9942" y="16913"/>
                </a:cubicBezTo>
                <a:cubicBezTo>
                  <a:pt x="9951" y="16913"/>
                  <a:pt x="9964" y="16913"/>
                  <a:pt x="9972" y="16913"/>
                </a:cubicBezTo>
                <a:lnTo>
                  <a:pt x="9972" y="16913"/>
                </a:lnTo>
                <a:cubicBezTo>
                  <a:pt x="9964" y="16910"/>
                  <a:pt x="9951" y="16903"/>
                  <a:pt x="9947" y="16894"/>
                </a:cubicBezTo>
                <a:lnTo>
                  <a:pt x="9947" y="16894"/>
                </a:lnTo>
                <a:close/>
                <a:moveTo>
                  <a:pt x="10299" y="16916"/>
                </a:moveTo>
                <a:lnTo>
                  <a:pt x="10295" y="16913"/>
                </a:lnTo>
                <a:cubicBezTo>
                  <a:pt x="10295" y="16913"/>
                  <a:pt x="10299" y="16916"/>
                  <a:pt x="10299" y="16916"/>
                </a:cubicBezTo>
                <a:cubicBezTo>
                  <a:pt x="10299" y="16916"/>
                  <a:pt x="10299" y="16916"/>
                  <a:pt x="10299" y="16916"/>
                </a:cubicBezTo>
                <a:close/>
                <a:moveTo>
                  <a:pt x="10562" y="16919"/>
                </a:moveTo>
                <a:lnTo>
                  <a:pt x="10562" y="16919"/>
                </a:lnTo>
                <a:lnTo>
                  <a:pt x="10562" y="16919"/>
                </a:lnTo>
                <a:close/>
                <a:moveTo>
                  <a:pt x="10600" y="16919"/>
                </a:moveTo>
                <a:cubicBezTo>
                  <a:pt x="10609" y="16916"/>
                  <a:pt x="10617" y="16913"/>
                  <a:pt x="10626" y="16910"/>
                </a:cubicBezTo>
                <a:cubicBezTo>
                  <a:pt x="10626" y="16910"/>
                  <a:pt x="10630" y="16910"/>
                  <a:pt x="10630" y="16910"/>
                </a:cubicBezTo>
                <a:cubicBezTo>
                  <a:pt x="10622" y="16916"/>
                  <a:pt x="10609" y="16916"/>
                  <a:pt x="10600" y="16919"/>
                </a:cubicBezTo>
                <a:cubicBezTo>
                  <a:pt x="10600" y="16919"/>
                  <a:pt x="10600" y="16919"/>
                  <a:pt x="10600" y="16919"/>
                </a:cubicBezTo>
                <a:close/>
                <a:moveTo>
                  <a:pt x="10777" y="16913"/>
                </a:moveTo>
                <a:cubicBezTo>
                  <a:pt x="10764" y="16913"/>
                  <a:pt x="10751" y="16913"/>
                  <a:pt x="10742" y="16916"/>
                </a:cubicBezTo>
                <a:lnTo>
                  <a:pt x="10742" y="16916"/>
                </a:lnTo>
                <a:cubicBezTo>
                  <a:pt x="10755" y="16916"/>
                  <a:pt x="10764" y="16916"/>
                  <a:pt x="10777" y="16913"/>
                </a:cubicBezTo>
                <a:cubicBezTo>
                  <a:pt x="10777" y="16913"/>
                  <a:pt x="10777" y="16913"/>
                  <a:pt x="10777" y="16913"/>
                </a:cubicBezTo>
                <a:close/>
                <a:moveTo>
                  <a:pt x="10798" y="16916"/>
                </a:moveTo>
                <a:cubicBezTo>
                  <a:pt x="10798" y="16916"/>
                  <a:pt x="10802" y="16919"/>
                  <a:pt x="10798" y="16916"/>
                </a:cubicBezTo>
                <a:cubicBezTo>
                  <a:pt x="10802" y="16919"/>
                  <a:pt x="10798" y="16916"/>
                  <a:pt x="10798" y="16916"/>
                </a:cubicBezTo>
                <a:close/>
                <a:moveTo>
                  <a:pt x="11065" y="16919"/>
                </a:moveTo>
                <a:cubicBezTo>
                  <a:pt x="11056" y="16910"/>
                  <a:pt x="11048" y="16903"/>
                  <a:pt x="11039" y="16894"/>
                </a:cubicBezTo>
                <a:cubicBezTo>
                  <a:pt x="11039" y="16894"/>
                  <a:pt x="11039" y="16894"/>
                  <a:pt x="11039" y="16894"/>
                </a:cubicBezTo>
                <a:cubicBezTo>
                  <a:pt x="11043" y="16903"/>
                  <a:pt x="11052" y="16910"/>
                  <a:pt x="11065" y="16919"/>
                </a:cubicBezTo>
                <a:cubicBezTo>
                  <a:pt x="11060" y="16919"/>
                  <a:pt x="11065" y="16919"/>
                  <a:pt x="11065" y="16919"/>
                </a:cubicBezTo>
                <a:close/>
                <a:moveTo>
                  <a:pt x="11297" y="16919"/>
                </a:moveTo>
                <a:lnTo>
                  <a:pt x="11284" y="16916"/>
                </a:lnTo>
                <a:lnTo>
                  <a:pt x="11271" y="16916"/>
                </a:lnTo>
                <a:lnTo>
                  <a:pt x="11271" y="16916"/>
                </a:lnTo>
                <a:cubicBezTo>
                  <a:pt x="11280" y="16923"/>
                  <a:pt x="11288" y="16923"/>
                  <a:pt x="11297" y="16919"/>
                </a:cubicBezTo>
                <a:cubicBezTo>
                  <a:pt x="11297" y="16919"/>
                  <a:pt x="11297" y="16919"/>
                  <a:pt x="11297" y="16919"/>
                </a:cubicBezTo>
                <a:close/>
                <a:moveTo>
                  <a:pt x="11361" y="16916"/>
                </a:moveTo>
                <a:cubicBezTo>
                  <a:pt x="11353" y="16916"/>
                  <a:pt x="11344" y="16919"/>
                  <a:pt x="11336" y="16919"/>
                </a:cubicBezTo>
                <a:lnTo>
                  <a:pt x="11336" y="16919"/>
                </a:lnTo>
                <a:cubicBezTo>
                  <a:pt x="11344" y="16919"/>
                  <a:pt x="11353" y="16919"/>
                  <a:pt x="11361" y="16916"/>
                </a:cubicBezTo>
                <a:cubicBezTo>
                  <a:pt x="11361" y="16916"/>
                  <a:pt x="11361" y="16916"/>
                  <a:pt x="11361" y="16916"/>
                </a:cubicBezTo>
                <a:close/>
                <a:moveTo>
                  <a:pt x="11417" y="16894"/>
                </a:moveTo>
                <a:cubicBezTo>
                  <a:pt x="11426" y="16903"/>
                  <a:pt x="11439" y="16910"/>
                  <a:pt x="11447" y="16919"/>
                </a:cubicBezTo>
                <a:cubicBezTo>
                  <a:pt x="11447" y="16919"/>
                  <a:pt x="11447" y="16919"/>
                  <a:pt x="11447" y="16919"/>
                </a:cubicBezTo>
                <a:cubicBezTo>
                  <a:pt x="11443" y="16910"/>
                  <a:pt x="11430" y="16900"/>
                  <a:pt x="11417" y="16894"/>
                </a:cubicBezTo>
                <a:cubicBezTo>
                  <a:pt x="11422" y="16894"/>
                  <a:pt x="11417" y="16894"/>
                  <a:pt x="11417" y="16894"/>
                </a:cubicBezTo>
                <a:close/>
                <a:moveTo>
                  <a:pt x="11512" y="16894"/>
                </a:moveTo>
                <a:cubicBezTo>
                  <a:pt x="11512" y="16894"/>
                  <a:pt x="11508" y="16894"/>
                  <a:pt x="11512" y="16894"/>
                </a:cubicBezTo>
                <a:cubicBezTo>
                  <a:pt x="11508" y="16894"/>
                  <a:pt x="11512" y="16894"/>
                  <a:pt x="11512" y="16894"/>
                </a:cubicBezTo>
                <a:close/>
                <a:moveTo>
                  <a:pt x="11628" y="16916"/>
                </a:moveTo>
                <a:cubicBezTo>
                  <a:pt x="11637" y="16916"/>
                  <a:pt x="11650" y="16916"/>
                  <a:pt x="11658" y="16916"/>
                </a:cubicBezTo>
                <a:cubicBezTo>
                  <a:pt x="11658" y="16916"/>
                  <a:pt x="11658" y="16916"/>
                  <a:pt x="11658" y="16916"/>
                </a:cubicBezTo>
                <a:cubicBezTo>
                  <a:pt x="11645" y="16916"/>
                  <a:pt x="11637" y="16916"/>
                  <a:pt x="11628" y="16916"/>
                </a:cubicBezTo>
                <a:cubicBezTo>
                  <a:pt x="11628" y="16916"/>
                  <a:pt x="11628" y="16916"/>
                  <a:pt x="11628" y="16916"/>
                </a:cubicBezTo>
                <a:close/>
                <a:moveTo>
                  <a:pt x="11688" y="16916"/>
                </a:moveTo>
                <a:cubicBezTo>
                  <a:pt x="11697" y="16916"/>
                  <a:pt x="11705" y="16916"/>
                  <a:pt x="11714" y="16916"/>
                </a:cubicBezTo>
                <a:lnTo>
                  <a:pt x="11718" y="16913"/>
                </a:lnTo>
                <a:cubicBezTo>
                  <a:pt x="11705" y="16916"/>
                  <a:pt x="11697" y="16916"/>
                  <a:pt x="11688" y="16916"/>
                </a:cubicBezTo>
                <a:lnTo>
                  <a:pt x="11688" y="16916"/>
                </a:lnTo>
                <a:close/>
                <a:moveTo>
                  <a:pt x="13400" y="16894"/>
                </a:moveTo>
                <a:cubicBezTo>
                  <a:pt x="13400" y="16894"/>
                  <a:pt x="13400" y="16894"/>
                  <a:pt x="13400" y="16894"/>
                </a:cubicBezTo>
                <a:cubicBezTo>
                  <a:pt x="13400" y="16894"/>
                  <a:pt x="13400" y="16894"/>
                  <a:pt x="13400" y="16894"/>
                </a:cubicBezTo>
                <a:close/>
                <a:moveTo>
                  <a:pt x="13486" y="16919"/>
                </a:moveTo>
                <a:cubicBezTo>
                  <a:pt x="13486" y="16913"/>
                  <a:pt x="13486" y="16903"/>
                  <a:pt x="13486" y="16897"/>
                </a:cubicBezTo>
                <a:cubicBezTo>
                  <a:pt x="13486" y="16897"/>
                  <a:pt x="13490" y="16897"/>
                  <a:pt x="13490" y="16897"/>
                </a:cubicBezTo>
                <a:cubicBezTo>
                  <a:pt x="13486" y="16900"/>
                  <a:pt x="13481" y="16903"/>
                  <a:pt x="13481" y="16903"/>
                </a:cubicBezTo>
                <a:cubicBezTo>
                  <a:pt x="13481" y="16907"/>
                  <a:pt x="13486" y="16913"/>
                  <a:pt x="13486" y="16919"/>
                </a:cubicBezTo>
                <a:lnTo>
                  <a:pt x="13486" y="16919"/>
                </a:lnTo>
                <a:close/>
                <a:moveTo>
                  <a:pt x="13520" y="16894"/>
                </a:moveTo>
                <a:cubicBezTo>
                  <a:pt x="13516" y="16900"/>
                  <a:pt x="13516" y="16903"/>
                  <a:pt x="13516" y="16910"/>
                </a:cubicBezTo>
                <a:cubicBezTo>
                  <a:pt x="13516" y="16913"/>
                  <a:pt x="13520" y="16916"/>
                  <a:pt x="13520" y="16916"/>
                </a:cubicBezTo>
                <a:lnTo>
                  <a:pt x="13520" y="16916"/>
                </a:lnTo>
                <a:cubicBezTo>
                  <a:pt x="13520" y="16910"/>
                  <a:pt x="13520" y="16903"/>
                  <a:pt x="13520" y="16894"/>
                </a:cubicBezTo>
                <a:lnTo>
                  <a:pt x="13520" y="16894"/>
                </a:lnTo>
                <a:close/>
                <a:moveTo>
                  <a:pt x="13606" y="16894"/>
                </a:moveTo>
                <a:cubicBezTo>
                  <a:pt x="13606" y="16894"/>
                  <a:pt x="13606" y="16894"/>
                  <a:pt x="13606" y="16894"/>
                </a:cubicBezTo>
                <a:cubicBezTo>
                  <a:pt x="13606" y="16894"/>
                  <a:pt x="13606" y="16894"/>
                  <a:pt x="13606" y="16894"/>
                </a:cubicBezTo>
                <a:close/>
                <a:moveTo>
                  <a:pt x="13696" y="16916"/>
                </a:moveTo>
                <a:cubicBezTo>
                  <a:pt x="13692" y="16913"/>
                  <a:pt x="13688" y="16910"/>
                  <a:pt x="13688" y="16913"/>
                </a:cubicBezTo>
                <a:cubicBezTo>
                  <a:pt x="13688" y="16910"/>
                  <a:pt x="13692" y="16916"/>
                  <a:pt x="13696" y="16916"/>
                </a:cubicBezTo>
                <a:cubicBezTo>
                  <a:pt x="13692" y="16919"/>
                  <a:pt x="13696" y="16916"/>
                  <a:pt x="13696" y="16916"/>
                </a:cubicBezTo>
                <a:close/>
                <a:moveTo>
                  <a:pt x="6072" y="16939"/>
                </a:moveTo>
                <a:cubicBezTo>
                  <a:pt x="6072" y="16939"/>
                  <a:pt x="6076" y="16942"/>
                  <a:pt x="6072" y="16939"/>
                </a:cubicBezTo>
                <a:cubicBezTo>
                  <a:pt x="6076" y="16942"/>
                  <a:pt x="6072" y="16939"/>
                  <a:pt x="6072" y="16939"/>
                </a:cubicBezTo>
                <a:close/>
                <a:moveTo>
                  <a:pt x="9590" y="16916"/>
                </a:moveTo>
                <a:cubicBezTo>
                  <a:pt x="9590" y="16916"/>
                  <a:pt x="9590" y="16916"/>
                  <a:pt x="9590" y="16916"/>
                </a:cubicBezTo>
                <a:cubicBezTo>
                  <a:pt x="9590" y="16916"/>
                  <a:pt x="9590" y="16916"/>
                  <a:pt x="9590" y="16916"/>
                </a:cubicBezTo>
                <a:close/>
                <a:moveTo>
                  <a:pt x="9740" y="16919"/>
                </a:moveTo>
                <a:cubicBezTo>
                  <a:pt x="9727" y="16919"/>
                  <a:pt x="9714" y="16919"/>
                  <a:pt x="9702" y="16919"/>
                </a:cubicBezTo>
                <a:cubicBezTo>
                  <a:pt x="9702" y="16919"/>
                  <a:pt x="9702" y="16919"/>
                  <a:pt x="9697" y="16919"/>
                </a:cubicBezTo>
                <a:cubicBezTo>
                  <a:pt x="9714" y="16919"/>
                  <a:pt x="9732" y="16919"/>
                  <a:pt x="9740" y="16919"/>
                </a:cubicBezTo>
                <a:cubicBezTo>
                  <a:pt x="9745" y="16919"/>
                  <a:pt x="9740" y="16919"/>
                  <a:pt x="9740" y="16919"/>
                </a:cubicBezTo>
                <a:close/>
                <a:moveTo>
                  <a:pt x="9762" y="16919"/>
                </a:moveTo>
                <a:cubicBezTo>
                  <a:pt x="9775" y="16926"/>
                  <a:pt x="9783" y="16932"/>
                  <a:pt x="9796" y="16942"/>
                </a:cubicBezTo>
                <a:lnTo>
                  <a:pt x="9796" y="16942"/>
                </a:lnTo>
                <a:cubicBezTo>
                  <a:pt x="9796" y="16935"/>
                  <a:pt x="9796" y="16926"/>
                  <a:pt x="9796" y="16919"/>
                </a:cubicBezTo>
                <a:cubicBezTo>
                  <a:pt x="9796" y="16919"/>
                  <a:pt x="9800" y="16919"/>
                  <a:pt x="9800" y="16919"/>
                </a:cubicBezTo>
                <a:cubicBezTo>
                  <a:pt x="9788" y="16919"/>
                  <a:pt x="9775" y="16919"/>
                  <a:pt x="9762" y="16919"/>
                </a:cubicBezTo>
                <a:cubicBezTo>
                  <a:pt x="9762" y="16919"/>
                  <a:pt x="9762" y="16919"/>
                  <a:pt x="9762" y="16919"/>
                </a:cubicBezTo>
                <a:close/>
                <a:moveTo>
                  <a:pt x="9826" y="16916"/>
                </a:moveTo>
                <a:cubicBezTo>
                  <a:pt x="9826" y="16923"/>
                  <a:pt x="9826" y="16932"/>
                  <a:pt x="9826" y="16939"/>
                </a:cubicBezTo>
                <a:cubicBezTo>
                  <a:pt x="9826" y="16939"/>
                  <a:pt x="9826" y="16939"/>
                  <a:pt x="9826" y="16939"/>
                </a:cubicBezTo>
                <a:cubicBezTo>
                  <a:pt x="9835" y="16939"/>
                  <a:pt x="9843" y="16939"/>
                  <a:pt x="9856" y="16939"/>
                </a:cubicBezTo>
                <a:lnTo>
                  <a:pt x="9856" y="16942"/>
                </a:lnTo>
                <a:cubicBezTo>
                  <a:pt x="9856" y="16935"/>
                  <a:pt x="9856" y="16926"/>
                  <a:pt x="9856" y="16919"/>
                </a:cubicBezTo>
                <a:cubicBezTo>
                  <a:pt x="9856" y="16919"/>
                  <a:pt x="9861" y="16923"/>
                  <a:pt x="9861" y="16923"/>
                </a:cubicBezTo>
                <a:cubicBezTo>
                  <a:pt x="9848" y="16919"/>
                  <a:pt x="9835" y="16919"/>
                  <a:pt x="9826" y="16916"/>
                </a:cubicBezTo>
                <a:cubicBezTo>
                  <a:pt x="9826" y="16919"/>
                  <a:pt x="9826" y="16916"/>
                  <a:pt x="9826" y="16916"/>
                </a:cubicBezTo>
                <a:close/>
                <a:moveTo>
                  <a:pt x="9972" y="16916"/>
                </a:moveTo>
                <a:lnTo>
                  <a:pt x="9972" y="16916"/>
                </a:lnTo>
                <a:cubicBezTo>
                  <a:pt x="9977" y="16919"/>
                  <a:pt x="9972" y="16916"/>
                  <a:pt x="9972" y="16916"/>
                </a:cubicBezTo>
                <a:cubicBezTo>
                  <a:pt x="9972" y="16916"/>
                  <a:pt x="9972" y="16916"/>
                  <a:pt x="9972" y="16916"/>
                </a:cubicBezTo>
                <a:close/>
                <a:moveTo>
                  <a:pt x="10557" y="16919"/>
                </a:moveTo>
                <a:cubicBezTo>
                  <a:pt x="10570" y="16919"/>
                  <a:pt x="10587" y="16919"/>
                  <a:pt x="10600" y="16919"/>
                </a:cubicBezTo>
                <a:cubicBezTo>
                  <a:pt x="10600" y="16919"/>
                  <a:pt x="10600" y="16919"/>
                  <a:pt x="10600" y="16919"/>
                </a:cubicBezTo>
                <a:cubicBezTo>
                  <a:pt x="10587" y="16919"/>
                  <a:pt x="10574" y="16919"/>
                  <a:pt x="10557" y="16919"/>
                </a:cubicBezTo>
                <a:cubicBezTo>
                  <a:pt x="10562" y="16919"/>
                  <a:pt x="10557" y="16919"/>
                  <a:pt x="10557" y="16919"/>
                </a:cubicBezTo>
                <a:close/>
                <a:moveTo>
                  <a:pt x="10742" y="16916"/>
                </a:moveTo>
                <a:cubicBezTo>
                  <a:pt x="10742" y="16916"/>
                  <a:pt x="10742" y="16916"/>
                  <a:pt x="10742" y="16916"/>
                </a:cubicBezTo>
                <a:cubicBezTo>
                  <a:pt x="10742" y="16916"/>
                  <a:pt x="10742" y="16916"/>
                  <a:pt x="10742" y="16916"/>
                </a:cubicBezTo>
                <a:close/>
                <a:moveTo>
                  <a:pt x="10974" y="16916"/>
                </a:moveTo>
                <a:lnTo>
                  <a:pt x="10974" y="16916"/>
                </a:lnTo>
                <a:cubicBezTo>
                  <a:pt x="10979" y="16919"/>
                  <a:pt x="10979" y="16916"/>
                  <a:pt x="10974" y="16916"/>
                </a:cubicBezTo>
                <a:cubicBezTo>
                  <a:pt x="10979" y="16916"/>
                  <a:pt x="10974" y="16916"/>
                  <a:pt x="10974" y="16916"/>
                </a:cubicBezTo>
                <a:close/>
                <a:moveTo>
                  <a:pt x="11099" y="16919"/>
                </a:moveTo>
                <a:cubicBezTo>
                  <a:pt x="11086" y="16919"/>
                  <a:pt x="11073" y="16919"/>
                  <a:pt x="11065" y="16919"/>
                </a:cubicBezTo>
                <a:cubicBezTo>
                  <a:pt x="11065" y="16919"/>
                  <a:pt x="11065" y="16919"/>
                  <a:pt x="11065" y="16919"/>
                </a:cubicBezTo>
                <a:cubicBezTo>
                  <a:pt x="11073" y="16919"/>
                  <a:pt x="11086" y="16919"/>
                  <a:pt x="11099" y="16919"/>
                </a:cubicBezTo>
                <a:cubicBezTo>
                  <a:pt x="11103" y="16919"/>
                  <a:pt x="11099" y="16919"/>
                  <a:pt x="11099" y="16919"/>
                </a:cubicBezTo>
                <a:close/>
                <a:moveTo>
                  <a:pt x="11275" y="16916"/>
                </a:moveTo>
                <a:lnTo>
                  <a:pt x="11275" y="16916"/>
                </a:lnTo>
                <a:cubicBezTo>
                  <a:pt x="11271" y="16919"/>
                  <a:pt x="11275" y="16916"/>
                  <a:pt x="11275" y="16916"/>
                </a:cubicBezTo>
                <a:cubicBezTo>
                  <a:pt x="11275" y="16916"/>
                  <a:pt x="11275" y="16916"/>
                  <a:pt x="11275" y="16916"/>
                </a:cubicBezTo>
                <a:close/>
                <a:moveTo>
                  <a:pt x="11336" y="16919"/>
                </a:moveTo>
                <a:cubicBezTo>
                  <a:pt x="11323" y="16919"/>
                  <a:pt x="11310" y="16919"/>
                  <a:pt x="11297" y="16919"/>
                </a:cubicBezTo>
                <a:cubicBezTo>
                  <a:pt x="11297" y="16919"/>
                  <a:pt x="11293" y="16919"/>
                  <a:pt x="11293" y="16919"/>
                </a:cubicBezTo>
                <a:cubicBezTo>
                  <a:pt x="11310" y="16919"/>
                  <a:pt x="11323" y="16919"/>
                  <a:pt x="11336" y="16919"/>
                </a:cubicBezTo>
                <a:cubicBezTo>
                  <a:pt x="11340" y="16919"/>
                  <a:pt x="11336" y="16919"/>
                  <a:pt x="11336" y="16919"/>
                </a:cubicBezTo>
                <a:close/>
                <a:moveTo>
                  <a:pt x="11392" y="16939"/>
                </a:moveTo>
                <a:cubicBezTo>
                  <a:pt x="11383" y="16932"/>
                  <a:pt x="11370" y="16923"/>
                  <a:pt x="11361" y="16916"/>
                </a:cubicBezTo>
                <a:cubicBezTo>
                  <a:pt x="11361" y="16916"/>
                  <a:pt x="11361" y="16916"/>
                  <a:pt x="11361" y="16916"/>
                </a:cubicBezTo>
                <a:cubicBezTo>
                  <a:pt x="11370" y="16923"/>
                  <a:pt x="11379" y="16932"/>
                  <a:pt x="11392" y="16939"/>
                </a:cubicBezTo>
                <a:lnTo>
                  <a:pt x="11392" y="16939"/>
                </a:lnTo>
                <a:close/>
                <a:moveTo>
                  <a:pt x="11658" y="16916"/>
                </a:moveTo>
                <a:cubicBezTo>
                  <a:pt x="11667" y="16916"/>
                  <a:pt x="11680" y="16916"/>
                  <a:pt x="11688" y="16916"/>
                </a:cubicBezTo>
                <a:cubicBezTo>
                  <a:pt x="11688" y="16916"/>
                  <a:pt x="11688" y="16916"/>
                  <a:pt x="11688" y="16916"/>
                </a:cubicBezTo>
                <a:cubicBezTo>
                  <a:pt x="11675" y="16916"/>
                  <a:pt x="11667" y="16916"/>
                  <a:pt x="11658" y="16916"/>
                </a:cubicBezTo>
                <a:lnTo>
                  <a:pt x="11658" y="16916"/>
                </a:lnTo>
                <a:close/>
                <a:moveTo>
                  <a:pt x="11718" y="16916"/>
                </a:moveTo>
                <a:cubicBezTo>
                  <a:pt x="11727" y="16926"/>
                  <a:pt x="11740" y="16932"/>
                  <a:pt x="11748" y="16942"/>
                </a:cubicBezTo>
                <a:cubicBezTo>
                  <a:pt x="11748" y="16935"/>
                  <a:pt x="11748" y="16926"/>
                  <a:pt x="11744" y="16919"/>
                </a:cubicBezTo>
                <a:cubicBezTo>
                  <a:pt x="11744" y="16919"/>
                  <a:pt x="11748" y="16919"/>
                  <a:pt x="11748" y="16919"/>
                </a:cubicBezTo>
                <a:cubicBezTo>
                  <a:pt x="11736" y="16919"/>
                  <a:pt x="11727" y="16919"/>
                  <a:pt x="11718" y="16916"/>
                </a:cubicBezTo>
                <a:lnTo>
                  <a:pt x="11718" y="16916"/>
                </a:lnTo>
                <a:close/>
                <a:moveTo>
                  <a:pt x="13520" y="16916"/>
                </a:moveTo>
                <a:cubicBezTo>
                  <a:pt x="13512" y="16916"/>
                  <a:pt x="13499" y="16916"/>
                  <a:pt x="13490" y="16916"/>
                </a:cubicBezTo>
                <a:cubicBezTo>
                  <a:pt x="13490" y="16916"/>
                  <a:pt x="13490" y="16916"/>
                  <a:pt x="13490" y="16916"/>
                </a:cubicBezTo>
                <a:cubicBezTo>
                  <a:pt x="13499" y="16919"/>
                  <a:pt x="13507" y="16919"/>
                  <a:pt x="13520" y="16916"/>
                </a:cubicBezTo>
                <a:lnTo>
                  <a:pt x="13520" y="16916"/>
                </a:lnTo>
                <a:close/>
                <a:moveTo>
                  <a:pt x="6132" y="16961"/>
                </a:moveTo>
                <a:cubicBezTo>
                  <a:pt x="6141" y="16961"/>
                  <a:pt x="6154" y="16961"/>
                  <a:pt x="6162" y="16961"/>
                </a:cubicBezTo>
                <a:cubicBezTo>
                  <a:pt x="6162" y="16961"/>
                  <a:pt x="6162" y="16961"/>
                  <a:pt x="6162" y="16961"/>
                </a:cubicBezTo>
                <a:cubicBezTo>
                  <a:pt x="6154" y="16961"/>
                  <a:pt x="6141" y="16961"/>
                  <a:pt x="6132" y="16961"/>
                </a:cubicBezTo>
                <a:cubicBezTo>
                  <a:pt x="6132" y="16961"/>
                  <a:pt x="6132" y="16961"/>
                  <a:pt x="6132" y="16961"/>
                </a:cubicBezTo>
                <a:close/>
                <a:moveTo>
                  <a:pt x="9680" y="16961"/>
                </a:moveTo>
                <a:lnTo>
                  <a:pt x="9680" y="16961"/>
                </a:lnTo>
                <a:lnTo>
                  <a:pt x="9680" y="16961"/>
                </a:lnTo>
                <a:close/>
                <a:moveTo>
                  <a:pt x="9826" y="16939"/>
                </a:moveTo>
                <a:cubicBezTo>
                  <a:pt x="9818" y="16939"/>
                  <a:pt x="9805" y="16939"/>
                  <a:pt x="9796" y="16939"/>
                </a:cubicBezTo>
                <a:cubicBezTo>
                  <a:pt x="9796" y="16939"/>
                  <a:pt x="9796" y="16939"/>
                  <a:pt x="9796" y="16939"/>
                </a:cubicBezTo>
                <a:cubicBezTo>
                  <a:pt x="9805" y="16939"/>
                  <a:pt x="9818" y="16939"/>
                  <a:pt x="9826" y="16939"/>
                </a:cubicBezTo>
                <a:lnTo>
                  <a:pt x="9826" y="16939"/>
                </a:lnTo>
                <a:close/>
                <a:moveTo>
                  <a:pt x="9882" y="16961"/>
                </a:moveTo>
                <a:cubicBezTo>
                  <a:pt x="9882" y="16955"/>
                  <a:pt x="9882" y="16945"/>
                  <a:pt x="9882" y="16939"/>
                </a:cubicBezTo>
                <a:cubicBezTo>
                  <a:pt x="9882" y="16939"/>
                  <a:pt x="9882" y="16942"/>
                  <a:pt x="9882" y="16942"/>
                </a:cubicBezTo>
                <a:cubicBezTo>
                  <a:pt x="9874" y="16942"/>
                  <a:pt x="9861" y="16942"/>
                  <a:pt x="9852" y="16942"/>
                </a:cubicBezTo>
                <a:cubicBezTo>
                  <a:pt x="9852" y="16942"/>
                  <a:pt x="9852" y="16939"/>
                  <a:pt x="9852" y="16939"/>
                </a:cubicBezTo>
                <a:cubicBezTo>
                  <a:pt x="9865" y="16945"/>
                  <a:pt x="9874" y="16952"/>
                  <a:pt x="9882" y="16961"/>
                </a:cubicBezTo>
                <a:lnTo>
                  <a:pt x="9882" y="16961"/>
                </a:lnTo>
                <a:close/>
                <a:moveTo>
                  <a:pt x="10033" y="16961"/>
                </a:moveTo>
                <a:cubicBezTo>
                  <a:pt x="10046" y="16961"/>
                  <a:pt x="10058" y="16961"/>
                  <a:pt x="10067" y="16958"/>
                </a:cubicBezTo>
                <a:cubicBezTo>
                  <a:pt x="10067" y="16958"/>
                  <a:pt x="10071" y="16958"/>
                  <a:pt x="10071" y="16958"/>
                </a:cubicBezTo>
                <a:cubicBezTo>
                  <a:pt x="10058" y="16958"/>
                  <a:pt x="10046" y="16958"/>
                  <a:pt x="10033" y="16961"/>
                </a:cubicBezTo>
                <a:lnTo>
                  <a:pt x="10033" y="16961"/>
                </a:lnTo>
                <a:close/>
                <a:moveTo>
                  <a:pt x="10239" y="16961"/>
                </a:moveTo>
                <a:cubicBezTo>
                  <a:pt x="10239" y="16961"/>
                  <a:pt x="10243" y="16958"/>
                  <a:pt x="10243" y="16958"/>
                </a:cubicBezTo>
                <a:lnTo>
                  <a:pt x="10239" y="16961"/>
                </a:lnTo>
                <a:cubicBezTo>
                  <a:pt x="10239" y="16961"/>
                  <a:pt x="10239" y="16961"/>
                  <a:pt x="10239" y="16961"/>
                </a:cubicBezTo>
                <a:close/>
                <a:moveTo>
                  <a:pt x="11392" y="16939"/>
                </a:moveTo>
                <a:cubicBezTo>
                  <a:pt x="11396" y="16939"/>
                  <a:pt x="11400" y="16942"/>
                  <a:pt x="11400" y="16942"/>
                </a:cubicBezTo>
                <a:cubicBezTo>
                  <a:pt x="11396" y="16942"/>
                  <a:pt x="11396" y="16939"/>
                  <a:pt x="11392" y="16939"/>
                </a:cubicBezTo>
                <a:cubicBezTo>
                  <a:pt x="11392" y="16939"/>
                  <a:pt x="11392" y="16939"/>
                  <a:pt x="11392" y="16939"/>
                </a:cubicBezTo>
                <a:close/>
                <a:moveTo>
                  <a:pt x="12634" y="16961"/>
                </a:moveTo>
                <a:cubicBezTo>
                  <a:pt x="12634" y="16961"/>
                  <a:pt x="12630" y="16961"/>
                  <a:pt x="12634" y="16961"/>
                </a:cubicBezTo>
                <a:cubicBezTo>
                  <a:pt x="12630" y="16961"/>
                  <a:pt x="12634" y="16961"/>
                  <a:pt x="12634" y="16961"/>
                </a:cubicBezTo>
                <a:close/>
                <a:moveTo>
                  <a:pt x="13013" y="16964"/>
                </a:moveTo>
                <a:cubicBezTo>
                  <a:pt x="13004" y="16961"/>
                  <a:pt x="12995" y="16958"/>
                  <a:pt x="12987" y="16961"/>
                </a:cubicBezTo>
                <a:lnTo>
                  <a:pt x="12987" y="16961"/>
                </a:lnTo>
                <a:cubicBezTo>
                  <a:pt x="12995" y="16968"/>
                  <a:pt x="13000" y="16971"/>
                  <a:pt x="13013" y="16964"/>
                </a:cubicBezTo>
                <a:cubicBezTo>
                  <a:pt x="13008" y="16964"/>
                  <a:pt x="13013" y="16964"/>
                  <a:pt x="13013" y="16964"/>
                </a:cubicBezTo>
                <a:close/>
                <a:moveTo>
                  <a:pt x="13047" y="16964"/>
                </a:moveTo>
                <a:lnTo>
                  <a:pt x="13047" y="16964"/>
                </a:lnTo>
                <a:lnTo>
                  <a:pt x="13047" y="16964"/>
                </a:lnTo>
                <a:close/>
                <a:moveTo>
                  <a:pt x="13615" y="16958"/>
                </a:moveTo>
                <a:cubicBezTo>
                  <a:pt x="13602" y="16958"/>
                  <a:pt x="13589" y="16961"/>
                  <a:pt x="13580" y="16961"/>
                </a:cubicBezTo>
                <a:lnTo>
                  <a:pt x="13580" y="16961"/>
                </a:lnTo>
                <a:cubicBezTo>
                  <a:pt x="13589" y="16961"/>
                  <a:pt x="13602" y="16958"/>
                  <a:pt x="13615" y="16958"/>
                </a:cubicBezTo>
                <a:cubicBezTo>
                  <a:pt x="13610" y="16958"/>
                  <a:pt x="13615" y="16958"/>
                  <a:pt x="13615" y="16958"/>
                </a:cubicBezTo>
                <a:close/>
                <a:moveTo>
                  <a:pt x="13636" y="16961"/>
                </a:moveTo>
                <a:cubicBezTo>
                  <a:pt x="13645" y="16961"/>
                  <a:pt x="13658" y="16961"/>
                  <a:pt x="13666" y="16961"/>
                </a:cubicBezTo>
                <a:cubicBezTo>
                  <a:pt x="13666" y="16961"/>
                  <a:pt x="13666" y="16961"/>
                  <a:pt x="13666" y="16961"/>
                </a:cubicBezTo>
                <a:cubicBezTo>
                  <a:pt x="13658" y="16961"/>
                  <a:pt x="13645" y="16961"/>
                  <a:pt x="13636" y="16961"/>
                </a:cubicBezTo>
                <a:lnTo>
                  <a:pt x="13636" y="16961"/>
                </a:lnTo>
                <a:close/>
                <a:moveTo>
                  <a:pt x="13843" y="16961"/>
                </a:moveTo>
                <a:cubicBezTo>
                  <a:pt x="13843" y="16955"/>
                  <a:pt x="13843" y="16945"/>
                  <a:pt x="13843" y="16939"/>
                </a:cubicBezTo>
                <a:cubicBezTo>
                  <a:pt x="13843" y="16939"/>
                  <a:pt x="13847" y="16942"/>
                  <a:pt x="13847" y="16942"/>
                </a:cubicBezTo>
                <a:cubicBezTo>
                  <a:pt x="13838" y="16942"/>
                  <a:pt x="13825" y="16942"/>
                  <a:pt x="13817" y="16942"/>
                </a:cubicBezTo>
                <a:cubicBezTo>
                  <a:pt x="13817" y="16948"/>
                  <a:pt x="13817" y="16958"/>
                  <a:pt x="13817" y="16964"/>
                </a:cubicBezTo>
                <a:cubicBezTo>
                  <a:pt x="13817" y="16964"/>
                  <a:pt x="13817" y="16964"/>
                  <a:pt x="13817" y="16964"/>
                </a:cubicBezTo>
                <a:cubicBezTo>
                  <a:pt x="13821" y="16961"/>
                  <a:pt x="13834" y="16961"/>
                  <a:pt x="13843" y="16961"/>
                </a:cubicBezTo>
                <a:lnTo>
                  <a:pt x="13843" y="16961"/>
                </a:lnTo>
                <a:close/>
                <a:moveTo>
                  <a:pt x="13873" y="16939"/>
                </a:moveTo>
                <a:cubicBezTo>
                  <a:pt x="13873" y="16945"/>
                  <a:pt x="13873" y="16952"/>
                  <a:pt x="13873" y="16958"/>
                </a:cubicBezTo>
                <a:lnTo>
                  <a:pt x="13877" y="16961"/>
                </a:lnTo>
                <a:cubicBezTo>
                  <a:pt x="13873" y="16955"/>
                  <a:pt x="13873" y="16945"/>
                  <a:pt x="13873" y="16939"/>
                </a:cubicBezTo>
                <a:lnTo>
                  <a:pt x="13873" y="16939"/>
                </a:lnTo>
                <a:close/>
                <a:moveTo>
                  <a:pt x="6218" y="16980"/>
                </a:moveTo>
                <a:cubicBezTo>
                  <a:pt x="6218" y="16980"/>
                  <a:pt x="6223" y="16984"/>
                  <a:pt x="6218" y="16980"/>
                </a:cubicBezTo>
                <a:cubicBezTo>
                  <a:pt x="6223" y="16984"/>
                  <a:pt x="6218" y="16980"/>
                  <a:pt x="6218" y="16980"/>
                </a:cubicBezTo>
                <a:close/>
                <a:moveTo>
                  <a:pt x="9680" y="16961"/>
                </a:moveTo>
                <a:cubicBezTo>
                  <a:pt x="9680" y="16961"/>
                  <a:pt x="9676" y="16961"/>
                  <a:pt x="9680" y="16961"/>
                </a:cubicBezTo>
                <a:cubicBezTo>
                  <a:pt x="9676" y="16961"/>
                  <a:pt x="9680" y="16961"/>
                  <a:pt x="9680" y="16961"/>
                </a:cubicBezTo>
                <a:close/>
                <a:moveTo>
                  <a:pt x="9882" y="16961"/>
                </a:moveTo>
                <a:lnTo>
                  <a:pt x="9882" y="16961"/>
                </a:lnTo>
                <a:cubicBezTo>
                  <a:pt x="9886" y="16964"/>
                  <a:pt x="9886" y="16961"/>
                  <a:pt x="9882" y="16961"/>
                </a:cubicBezTo>
                <a:cubicBezTo>
                  <a:pt x="9886" y="16961"/>
                  <a:pt x="9882" y="16961"/>
                  <a:pt x="9882" y="16961"/>
                </a:cubicBezTo>
                <a:close/>
                <a:moveTo>
                  <a:pt x="10033" y="16958"/>
                </a:moveTo>
                <a:lnTo>
                  <a:pt x="10028" y="16961"/>
                </a:lnTo>
                <a:cubicBezTo>
                  <a:pt x="10028" y="16961"/>
                  <a:pt x="10033" y="16961"/>
                  <a:pt x="10033" y="16958"/>
                </a:cubicBezTo>
                <a:cubicBezTo>
                  <a:pt x="10033" y="16961"/>
                  <a:pt x="10033" y="16958"/>
                  <a:pt x="10033" y="16958"/>
                </a:cubicBezTo>
                <a:close/>
                <a:moveTo>
                  <a:pt x="10992" y="16974"/>
                </a:moveTo>
                <a:lnTo>
                  <a:pt x="10992" y="16968"/>
                </a:lnTo>
                <a:lnTo>
                  <a:pt x="10983" y="16971"/>
                </a:lnTo>
                <a:lnTo>
                  <a:pt x="10992" y="16974"/>
                </a:lnTo>
                <a:close/>
                <a:moveTo>
                  <a:pt x="11129" y="16980"/>
                </a:moveTo>
                <a:lnTo>
                  <a:pt x="11129" y="16980"/>
                </a:lnTo>
                <a:lnTo>
                  <a:pt x="11129" y="16980"/>
                </a:lnTo>
                <a:close/>
                <a:moveTo>
                  <a:pt x="11361" y="16984"/>
                </a:moveTo>
                <a:lnTo>
                  <a:pt x="11361" y="16984"/>
                </a:lnTo>
                <a:lnTo>
                  <a:pt x="11361" y="16984"/>
                </a:lnTo>
                <a:close/>
                <a:moveTo>
                  <a:pt x="12544" y="16961"/>
                </a:moveTo>
                <a:cubicBezTo>
                  <a:pt x="12535" y="16961"/>
                  <a:pt x="12522" y="16961"/>
                  <a:pt x="12514" y="16961"/>
                </a:cubicBezTo>
                <a:cubicBezTo>
                  <a:pt x="12522" y="16968"/>
                  <a:pt x="12535" y="16977"/>
                  <a:pt x="12544" y="16984"/>
                </a:cubicBezTo>
                <a:cubicBezTo>
                  <a:pt x="12544" y="16984"/>
                  <a:pt x="12540" y="16984"/>
                  <a:pt x="12540" y="16984"/>
                </a:cubicBezTo>
                <a:cubicBezTo>
                  <a:pt x="12544" y="16977"/>
                  <a:pt x="12544" y="16968"/>
                  <a:pt x="12544" y="16961"/>
                </a:cubicBezTo>
                <a:cubicBezTo>
                  <a:pt x="12544" y="16961"/>
                  <a:pt x="12544" y="16961"/>
                  <a:pt x="12544" y="16961"/>
                </a:cubicBezTo>
                <a:close/>
                <a:moveTo>
                  <a:pt x="12630" y="16980"/>
                </a:moveTo>
                <a:cubicBezTo>
                  <a:pt x="12639" y="16977"/>
                  <a:pt x="12647" y="16974"/>
                  <a:pt x="12656" y="16971"/>
                </a:cubicBezTo>
                <a:cubicBezTo>
                  <a:pt x="12647" y="16968"/>
                  <a:pt x="12643" y="16964"/>
                  <a:pt x="12634" y="16961"/>
                </a:cubicBezTo>
                <a:cubicBezTo>
                  <a:pt x="12634" y="16961"/>
                  <a:pt x="12639" y="16958"/>
                  <a:pt x="12639" y="16958"/>
                </a:cubicBezTo>
                <a:cubicBezTo>
                  <a:pt x="12630" y="16968"/>
                  <a:pt x="12630" y="16974"/>
                  <a:pt x="12630" y="16980"/>
                </a:cubicBezTo>
                <a:cubicBezTo>
                  <a:pt x="12630" y="16980"/>
                  <a:pt x="12630" y="16980"/>
                  <a:pt x="12630" y="16980"/>
                </a:cubicBezTo>
                <a:close/>
                <a:moveTo>
                  <a:pt x="12836" y="16961"/>
                </a:moveTo>
                <a:cubicBezTo>
                  <a:pt x="12836" y="16961"/>
                  <a:pt x="12836" y="16958"/>
                  <a:pt x="12836" y="16961"/>
                </a:cubicBezTo>
                <a:cubicBezTo>
                  <a:pt x="12836" y="16958"/>
                  <a:pt x="12836" y="16961"/>
                  <a:pt x="12836" y="16961"/>
                </a:cubicBezTo>
                <a:close/>
                <a:moveTo>
                  <a:pt x="12987" y="16958"/>
                </a:moveTo>
                <a:cubicBezTo>
                  <a:pt x="12987" y="16958"/>
                  <a:pt x="12987" y="16961"/>
                  <a:pt x="12987" y="16958"/>
                </a:cubicBezTo>
                <a:cubicBezTo>
                  <a:pt x="12987" y="16961"/>
                  <a:pt x="12987" y="16958"/>
                  <a:pt x="12987" y="16958"/>
                </a:cubicBezTo>
                <a:close/>
                <a:moveTo>
                  <a:pt x="13047" y="16964"/>
                </a:moveTo>
                <a:cubicBezTo>
                  <a:pt x="13034" y="16964"/>
                  <a:pt x="13021" y="16964"/>
                  <a:pt x="13008" y="16964"/>
                </a:cubicBezTo>
                <a:cubicBezTo>
                  <a:pt x="13008" y="16964"/>
                  <a:pt x="13004" y="16964"/>
                  <a:pt x="13004" y="16964"/>
                </a:cubicBezTo>
                <a:cubicBezTo>
                  <a:pt x="13021" y="16964"/>
                  <a:pt x="13039" y="16964"/>
                  <a:pt x="13047" y="16964"/>
                </a:cubicBezTo>
                <a:cubicBezTo>
                  <a:pt x="13051" y="16964"/>
                  <a:pt x="13047" y="16964"/>
                  <a:pt x="13047" y="16964"/>
                </a:cubicBezTo>
                <a:close/>
                <a:moveTo>
                  <a:pt x="13576" y="16961"/>
                </a:moveTo>
                <a:lnTo>
                  <a:pt x="13576" y="16961"/>
                </a:lnTo>
                <a:cubicBezTo>
                  <a:pt x="13576" y="16964"/>
                  <a:pt x="13580" y="16961"/>
                  <a:pt x="13576" y="16961"/>
                </a:cubicBezTo>
                <a:cubicBezTo>
                  <a:pt x="13580" y="16961"/>
                  <a:pt x="13576" y="16961"/>
                  <a:pt x="13576" y="16961"/>
                </a:cubicBezTo>
                <a:close/>
                <a:moveTo>
                  <a:pt x="13873" y="16961"/>
                </a:moveTo>
                <a:cubicBezTo>
                  <a:pt x="13864" y="16961"/>
                  <a:pt x="13851" y="16961"/>
                  <a:pt x="13843" y="16961"/>
                </a:cubicBezTo>
                <a:cubicBezTo>
                  <a:pt x="13843" y="16961"/>
                  <a:pt x="13843" y="16961"/>
                  <a:pt x="13843" y="16961"/>
                </a:cubicBezTo>
                <a:cubicBezTo>
                  <a:pt x="13851" y="16968"/>
                  <a:pt x="13864" y="16977"/>
                  <a:pt x="13873" y="16984"/>
                </a:cubicBezTo>
                <a:cubicBezTo>
                  <a:pt x="13873" y="16984"/>
                  <a:pt x="13868" y="16984"/>
                  <a:pt x="13868" y="16984"/>
                </a:cubicBezTo>
                <a:cubicBezTo>
                  <a:pt x="13873" y="16977"/>
                  <a:pt x="13873" y="16968"/>
                  <a:pt x="13873" y="16961"/>
                </a:cubicBezTo>
                <a:cubicBezTo>
                  <a:pt x="13873" y="16961"/>
                  <a:pt x="13873" y="16961"/>
                  <a:pt x="13873" y="16961"/>
                </a:cubicBezTo>
                <a:close/>
                <a:moveTo>
                  <a:pt x="5191" y="17003"/>
                </a:moveTo>
                <a:lnTo>
                  <a:pt x="5178" y="17003"/>
                </a:lnTo>
                <a:lnTo>
                  <a:pt x="5165" y="17003"/>
                </a:lnTo>
                <a:lnTo>
                  <a:pt x="5165" y="17003"/>
                </a:lnTo>
                <a:cubicBezTo>
                  <a:pt x="5169" y="17006"/>
                  <a:pt x="5178" y="17006"/>
                  <a:pt x="5191" y="17003"/>
                </a:cubicBezTo>
                <a:lnTo>
                  <a:pt x="5191" y="17003"/>
                </a:lnTo>
                <a:close/>
                <a:moveTo>
                  <a:pt x="9469" y="17006"/>
                </a:moveTo>
                <a:lnTo>
                  <a:pt x="9474" y="17003"/>
                </a:lnTo>
                <a:cubicBezTo>
                  <a:pt x="9474" y="17003"/>
                  <a:pt x="9469" y="17006"/>
                  <a:pt x="9469" y="17006"/>
                </a:cubicBezTo>
                <a:cubicBezTo>
                  <a:pt x="9469" y="17006"/>
                  <a:pt x="9469" y="17006"/>
                  <a:pt x="9469" y="17006"/>
                </a:cubicBezTo>
                <a:close/>
                <a:moveTo>
                  <a:pt x="9560" y="17006"/>
                </a:moveTo>
                <a:cubicBezTo>
                  <a:pt x="9560" y="16996"/>
                  <a:pt x="9560" y="16990"/>
                  <a:pt x="9560" y="16980"/>
                </a:cubicBezTo>
                <a:cubicBezTo>
                  <a:pt x="9560" y="16980"/>
                  <a:pt x="9564" y="16980"/>
                  <a:pt x="9564" y="16980"/>
                </a:cubicBezTo>
                <a:cubicBezTo>
                  <a:pt x="9560" y="16984"/>
                  <a:pt x="9555" y="16984"/>
                  <a:pt x="9555" y="16987"/>
                </a:cubicBezTo>
                <a:cubicBezTo>
                  <a:pt x="9551" y="16993"/>
                  <a:pt x="9555" y="17000"/>
                  <a:pt x="9560" y="17006"/>
                </a:cubicBezTo>
                <a:lnTo>
                  <a:pt x="9560" y="17006"/>
                </a:lnTo>
                <a:close/>
                <a:moveTo>
                  <a:pt x="9796" y="17006"/>
                </a:moveTo>
                <a:lnTo>
                  <a:pt x="9805" y="17000"/>
                </a:lnTo>
                <a:lnTo>
                  <a:pt x="9796" y="17006"/>
                </a:lnTo>
                <a:lnTo>
                  <a:pt x="9796" y="17006"/>
                </a:lnTo>
                <a:close/>
                <a:moveTo>
                  <a:pt x="10626" y="17006"/>
                </a:moveTo>
                <a:lnTo>
                  <a:pt x="10626" y="17006"/>
                </a:lnTo>
                <a:lnTo>
                  <a:pt x="10626" y="17006"/>
                </a:lnTo>
                <a:close/>
                <a:moveTo>
                  <a:pt x="11129" y="16980"/>
                </a:moveTo>
                <a:cubicBezTo>
                  <a:pt x="11129" y="16987"/>
                  <a:pt x="11129" y="16996"/>
                  <a:pt x="11129" y="17003"/>
                </a:cubicBezTo>
                <a:lnTo>
                  <a:pt x="11129" y="17003"/>
                </a:lnTo>
                <a:cubicBezTo>
                  <a:pt x="11129" y="16996"/>
                  <a:pt x="11129" y="16987"/>
                  <a:pt x="11129" y="16980"/>
                </a:cubicBezTo>
                <a:cubicBezTo>
                  <a:pt x="11129" y="16980"/>
                  <a:pt x="11129" y="16980"/>
                  <a:pt x="11129" y="16980"/>
                </a:cubicBezTo>
                <a:close/>
                <a:moveTo>
                  <a:pt x="11361" y="16984"/>
                </a:moveTo>
                <a:lnTo>
                  <a:pt x="11366" y="16987"/>
                </a:lnTo>
                <a:cubicBezTo>
                  <a:pt x="11366" y="16987"/>
                  <a:pt x="11361" y="16984"/>
                  <a:pt x="11361" y="16984"/>
                </a:cubicBezTo>
                <a:cubicBezTo>
                  <a:pt x="11361" y="16984"/>
                  <a:pt x="11361" y="16984"/>
                  <a:pt x="11361" y="16984"/>
                </a:cubicBezTo>
                <a:close/>
                <a:moveTo>
                  <a:pt x="11628" y="17006"/>
                </a:moveTo>
                <a:cubicBezTo>
                  <a:pt x="11628" y="17000"/>
                  <a:pt x="11628" y="16990"/>
                  <a:pt x="11628" y="16984"/>
                </a:cubicBezTo>
                <a:cubicBezTo>
                  <a:pt x="11628" y="16984"/>
                  <a:pt x="11632" y="16984"/>
                  <a:pt x="11632" y="16984"/>
                </a:cubicBezTo>
                <a:cubicBezTo>
                  <a:pt x="11624" y="16990"/>
                  <a:pt x="11611" y="16996"/>
                  <a:pt x="11602" y="17003"/>
                </a:cubicBezTo>
                <a:lnTo>
                  <a:pt x="11602" y="17003"/>
                </a:lnTo>
                <a:cubicBezTo>
                  <a:pt x="11607" y="17003"/>
                  <a:pt x="11619" y="17003"/>
                  <a:pt x="11628" y="17006"/>
                </a:cubicBezTo>
                <a:cubicBezTo>
                  <a:pt x="11628" y="17003"/>
                  <a:pt x="11628" y="17006"/>
                  <a:pt x="11628" y="17006"/>
                </a:cubicBezTo>
                <a:close/>
                <a:moveTo>
                  <a:pt x="2443" y="4726"/>
                </a:moveTo>
                <a:cubicBezTo>
                  <a:pt x="2434" y="4720"/>
                  <a:pt x="2421" y="4710"/>
                  <a:pt x="2413" y="4704"/>
                </a:cubicBezTo>
                <a:cubicBezTo>
                  <a:pt x="2413" y="4704"/>
                  <a:pt x="2413" y="4704"/>
                  <a:pt x="2413" y="4704"/>
                </a:cubicBezTo>
                <a:cubicBezTo>
                  <a:pt x="2421" y="4714"/>
                  <a:pt x="2430" y="4720"/>
                  <a:pt x="2443" y="4726"/>
                </a:cubicBezTo>
                <a:cubicBezTo>
                  <a:pt x="2443" y="4730"/>
                  <a:pt x="2443" y="4726"/>
                  <a:pt x="2443" y="4726"/>
                </a:cubicBezTo>
                <a:close/>
                <a:moveTo>
                  <a:pt x="12630" y="17006"/>
                </a:moveTo>
                <a:cubicBezTo>
                  <a:pt x="12630" y="16996"/>
                  <a:pt x="12630" y="16990"/>
                  <a:pt x="12630" y="16980"/>
                </a:cubicBezTo>
                <a:cubicBezTo>
                  <a:pt x="12630" y="16980"/>
                  <a:pt x="12630" y="16980"/>
                  <a:pt x="12630" y="16980"/>
                </a:cubicBezTo>
                <a:cubicBezTo>
                  <a:pt x="12630" y="16990"/>
                  <a:pt x="12630" y="17000"/>
                  <a:pt x="12630" y="17006"/>
                </a:cubicBezTo>
                <a:cubicBezTo>
                  <a:pt x="12630" y="17009"/>
                  <a:pt x="12630" y="17006"/>
                  <a:pt x="12630" y="17006"/>
                </a:cubicBezTo>
                <a:close/>
                <a:moveTo>
                  <a:pt x="12927" y="17006"/>
                </a:moveTo>
                <a:lnTo>
                  <a:pt x="12927" y="17006"/>
                </a:lnTo>
                <a:cubicBezTo>
                  <a:pt x="12922" y="17003"/>
                  <a:pt x="12927" y="17006"/>
                  <a:pt x="12927" y="17006"/>
                </a:cubicBezTo>
                <a:cubicBezTo>
                  <a:pt x="12927" y="17006"/>
                  <a:pt x="12927" y="17006"/>
                  <a:pt x="12927" y="17006"/>
                </a:cubicBezTo>
                <a:close/>
                <a:moveTo>
                  <a:pt x="2232" y="17006"/>
                </a:moveTo>
                <a:lnTo>
                  <a:pt x="2236" y="17006"/>
                </a:lnTo>
                <a:cubicBezTo>
                  <a:pt x="2241" y="17006"/>
                  <a:pt x="2236" y="17003"/>
                  <a:pt x="2232" y="17006"/>
                </a:cubicBezTo>
                <a:cubicBezTo>
                  <a:pt x="2236" y="17003"/>
                  <a:pt x="2232" y="17006"/>
                  <a:pt x="2232" y="17006"/>
                </a:cubicBezTo>
                <a:close/>
                <a:moveTo>
                  <a:pt x="5156" y="17003"/>
                </a:moveTo>
                <a:cubicBezTo>
                  <a:pt x="5161" y="17003"/>
                  <a:pt x="5156" y="17006"/>
                  <a:pt x="5156" y="17003"/>
                </a:cubicBezTo>
                <a:lnTo>
                  <a:pt x="5156" y="17003"/>
                </a:lnTo>
                <a:cubicBezTo>
                  <a:pt x="5161" y="17003"/>
                  <a:pt x="5156" y="17003"/>
                  <a:pt x="5156" y="17003"/>
                </a:cubicBezTo>
                <a:close/>
                <a:moveTo>
                  <a:pt x="5186" y="17006"/>
                </a:moveTo>
                <a:lnTo>
                  <a:pt x="5186" y="17006"/>
                </a:lnTo>
                <a:cubicBezTo>
                  <a:pt x="5191" y="17006"/>
                  <a:pt x="5191" y="17003"/>
                  <a:pt x="5186" y="17006"/>
                </a:cubicBezTo>
                <a:cubicBezTo>
                  <a:pt x="5191" y="17003"/>
                  <a:pt x="5186" y="17006"/>
                  <a:pt x="5186" y="17006"/>
                </a:cubicBezTo>
                <a:close/>
                <a:moveTo>
                  <a:pt x="9560" y="17006"/>
                </a:moveTo>
                <a:lnTo>
                  <a:pt x="9568" y="17009"/>
                </a:lnTo>
                <a:cubicBezTo>
                  <a:pt x="9564" y="17009"/>
                  <a:pt x="9560" y="17003"/>
                  <a:pt x="9560" y="17006"/>
                </a:cubicBezTo>
                <a:cubicBezTo>
                  <a:pt x="9560" y="17003"/>
                  <a:pt x="9560" y="17006"/>
                  <a:pt x="9560" y="17006"/>
                </a:cubicBezTo>
                <a:close/>
                <a:moveTo>
                  <a:pt x="9796" y="17006"/>
                </a:moveTo>
                <a:cubicBezTo>
                  <a:pt x="9796" y="17006"/>
                  <a:pt x="9796" y="17003"/>
                  <a:pt x="9796" y="17006"/>
                </a:cubicBezTo>
                <a:cubicBezTo>
                  <a:pt x="9796" y="17003"/>
                  <a:pt x="9796" y="17006"/>
                  <a:pt x="9796" y="17006"/>
                </a:cubicBezTo>
                <a:close/>
                <a:moveTo>
                  <a:pt x="9852" y="17025"/>
                </a:moveTo>
                <a:lnTo>
                  <a:pt x="9852" y="17025"/>
                </a:lnTo>
                <a:cubicBezTo>
                  <a:pt x="9856" y="17022"/>
                  <a:pt x="9852" y="17022"/>
                  <a:pt x="9852" y="17025"/>
                </a:cubicBezTo>
                <a:cubicBezTo>
                  <a:pt x="9852" y="17022"/>
                  <a:pt x="9852" y="17025"/>
                  <a:pt x="9852" y="17025"/>
                </a:cubicBezTo>
                <a:close/>
                <a:moveTo>
                  <a:pt x="9972" y="17006"/>
                </a:moveTo>
                <a:lnTo>
                  <a:pt x="9972" y="17006"/>
                </a:lnTo>
                <a:cubicBezTo>
                  <a:pt x="9977" y="17006"/>
                  <a:pt x="9972" y="17003"/>
                  <a:pt x="9972" y="17006"/>
                </a:cubicBezTo>
                <a:cubicBezTo>
                  <a:pt x="9972" y="17006"/>
                  <a:pt x="9972" y="17006"/>
                  <a:pt x="9972" y="17006"/>
                </a:cubicBezTo>
                <a:close/>
                <a:moveTo>
                  <a:pt x="10149" y="17006"/>
                </a:moveTo>
                <a:cubicBezTo>
                  <a:pt x="10149" y="17006"/>
                  <a:pt x="10149" y="17009"/>
                  <a:pt x="10149" y="17006"/>
                </a:cubicBezTo>
                <a:lnTo>
                  <a:pt x="10149" y="17006"/>
                </a:lnTo>
                <a:cubicBezTo>
                  <a:pt x="10149" y="17006"/>
                  <a:pt x="10149" y="17006"/>
                  <a:pt x="10149" y="17006"/>
                </a:cubicBezTo>
                <a:close/>
                <a:moveTo>
                  <a:pt x="10445" y="17003"/>
                </a:moveTo>
                <a:cubicBezTo>
                  <a:pt x="10445" y="17003"/>
                  <a:pt x="10445" y="17006"/>
                  <a:pt x="10445" y="17003"/>
                </a:cubicBezTo>
                <a:cubicBezTo>
                  <a:pt x="10445" y="17006"/>
                  <a:pt x="10445" y="17003"/>
                  <a:pt x="10445" y="17003"/>
                </a:cubicBezTo>
                <a:close/>
                <a:moveTo>
                  <a:pt x="10622" y="17003"/>
                </a:moveTo>
                <a:lnTo>
                  <a:pt x="10617" y="17006"/>
                </a:lnTo>
                <a:cubicBezTo>
                  <a:pt x="10622" y="17006"/>
                  <a:pt x="10626" y="17006"/>
                  <a:pt x="10622" y="17003"/>
                </a:cubicBezTo>
                <a:cubicBezTo>
                  <a:pt x="10626" y="17006"/>
                  <a:pt x="10622" y="17003"/>
                  <a:pt x="10622" y="17003"/>
                </a:cubicBezTo>
                <a:close/>
                <a:moveTo>
                  <a:pt x="10974" y="17029"/>
                </a:moveTo>
                <a:cubicBezTo>
                  <a:pt x="10974" y="17029"/>
                  <a:pt x="10974" y="17029"/>
                  <a:pt x="10974" y="17029"/>
                </a:cubicBezTo>
                <a:cubicBezTo>
                  <a:pt x="10974" y="17029"/>
                  <a:pt x="10974" y="17029"/>
                  <a:pt x="10974" y="17029"/>
                </a:cubicBezTo>
                <a:close/>
                <a:moveTo>
                  <a:pt x="11035" y="17003"/>
                </a:moveTo>
                <a:cubicBezTo>
                  <a:pt x="11026" y="17012"/>
                  <a:pt x="11022" y="17022"/>
                  <a:pt x="11013" y="17032"/>
                </a:cubicBezTo>
                <a:lnTo>
                  <a:pt x="11013" y="17032"/>
                </a:lnTo>
                <a:cubicBezTo>
                  <a:pt x="11022" y="17029"/>
                  <a:pt x="11030" y="17025"/>
                  <a:pt x="11039" y="17029"/>
                </a:cubicBezTo>
                <a:lnTo>
                  <a:pt x="11035" y="17032"/>
                </a:lnTo>
                <a:cubicBezTo>
                  <a:pt x="11035" y="17019"/>
                  <a:pt x="11035" y="17009"/>
                  <a:pt x="11035" y="17003"/>
                </a:cubicBezTo>
                <a:cubicBezTo>
                  <a:pt x="11030" y="17000"/>
                  <a:pt x="11035" y="17003"/>
                  <a:pt x="11035" y="17003"/>
                </a:cubicBezTo>
                <a:close/>
                <a:moveTo>
                  <a:pt x="11125" y="17003"/>
                </a:moveTo>
                <a:cubicBezTo>
                  <a:pt x="11125" y="17003"/>
                  <a:pt x="11129" y="17006"/>
                  <a:pt x="11125" y="17003"/>
                </a:cubicBezTo>
                <a:cubicBezTo>
                  <a:pt x="11129" y="17006"/>
                  <a:pt x="11125" y="17003"/>
                  <a:pt x="11125" y="17003"/>
                </a:cubicBezTo>
                <a:close/>
                <a:moveTo>
                  <a:pt x="11508" y="17029"/>
                </a:moveTo>
                <a:cubicBezTo>
                  <a:pt x="11508" y="17019"/>
                  <a:pt x="11508" y="17009"/>
                  <a:pt x="11508" y="17000"/>
                </a:cubicBezTo>
                <a:cubicBezTo>
                  <a:pt x="11508" y="17000"/>
                  <a:pt x="11508" y="16996"/>
                  <a:pt x="11508" y="16996"/>
                </a:cubicBezTo>
                <a:cubicBezTo>
                  <a:pt x="11503" y="17009"/>
                  <a:pt x="11503" y="17022"/>
                  <a:pt x="11508" y="17029"/>
                </a:cubicBezTo>
                <a:cubicBezTo>
                  <a:pt x="11508" y="17032"/>
                  <a:pt x="11508" y="17029"/>
                  <a:pt x="11508" y="17029"/>
                </a:cubicBezTo>
                <a:close/>
                <a:moveTo>
                  <a:pt x="11598" y="17003"/>
                </a:moveTo>
                <a:cubicBezTo>
                  <a:pt x="11598" y="17003"/>
                  <a:pt x="11598" y="17003"/>
                  <a:pt x="11598" y="17003"/>
                </a:cubicBezTo>
                <a:cubicBezTo>
                  <a:pt x="11598" y="17003"/>
                  <a:pt x="11598" y="17003"/>
                  <a:pt x="11598" y="17003"/>
                </a:cubicBezTo>
                <a:close/>
                <a:moveTo>
                  <a:pt x="12871" y="17025"/>
                </a:moveTo>
                <a:lnTo>
                  <a:pt x="12871" y="17025"/>
                </a:lnTo>
                <a:lnTo>
                  <a:pt x="12871" y="17025"/>
                </a:lnTo>
                <a:close/>
                <a:moveTo>
                  <a:pt x="13666" y="17029"/>
                </a:moveTo>
                <a:cubicBezTo>
                  <a:pt x="13666" y="17022"/>
                  <a:pt x="13666" y="17012"/>
                  <a:pt x="13666" y="17006"/>
                </a:cubicBezTo>
                <a:lnTo>
                  <a:pt x="13671" y="17006"/>
                </a:lnTo>
                <a:cubicBezTo>
                  <a:pt x="13662" y="17006"/>
                  <a:pt x="13649" y="17006"/>
                  <a:pt x="13641" y="17006"/>
                </a:cubicBezTo>
                <a:cubicBezTo>
                  <a:pt x="13641" y="17006"/>
                  <a:pt x="13641" y="17003"/>
                  <a:pt x="13641" y="17003"/>
                </a:cubicBezTo>
                <a:cubicBezTo>
                  <a:pt x="13645" y="17012"/>
                  <a:pt x="13658" y="17019"/>
                  <a:pt x="13666" y="17029"/>
                </a:cubicBezTo>
                <a:lnTo>
                  <a:pt x="13666" y="17029"/>
                </a:lnTo>
                <a:close/>
                <a:moveTo>
                  <a:pt x="9031" y="17025"/>
                </a:moveTo>
                <a:cubicBezTo>
                  <a:pt x="9031" y="17025"/>
                  <a:pt x="9031" y="17025"/>
                  <a:pt x="9031" y="17025"/>
                </a:cubicBezTo>
                <a:cubicBezTo>
                  <a:pt x="9031" y="17025"/>
                  <a:pt x="9031" y="17025"/>
                  <a:pt x="9031" y="17025"/>
                </a:cubicBezTo>
                <a:close/>
                <a:moveTo>
                  <a:pt x="9499" y="17048"/>
                </a:moveTo>
                <a:cubicBezTo>
                  <a:pt x="9499" y="17048"/>
                  <a:pt x="9499" y="17051"/>
                  <a:pt x="9499" y="17048"/>
                </a:cubicBezTo>
                <a:cubicBezTo>
                  <a:pt x="9499" y="17051"/>
                  <a:pt x="9499" y="17048"/>
                  <a:pt x="9499" y="17048"/>
                </a:cubicBezTo>
                <a:close/>
                <a:moveTo>
                  <a:pt x="9856" y="17048"/>
                </a:moveTo>
                <a:cubicBezTo>
                  <a:pt x="9856" y="17041"/>
                  <a:pt x="9856" y="17032"/>
                  <a:pt x="9856" y="17025"/>
                </a:cubicBezTo>
                <a:cubicBezTo>
                  <a:pt x="9856" y="17025"/>
                  <a:pt x="9856" y="17025"/>
                  <a:pt x="9856" y="17022"/>
                </a:cubicBezTo>
                <a:cubicBezTo>
                  <a:pt x="9852" y="17032"/>
                  <a:pt x="9852" y="17041"/>
                  <a:pt x="9856" y="17048"/>
                </a:cubicBezTo>
                <a:lnTo>
                  <a:pt x="9856" y="17048"/>
                </a:lnTo>
                <a:close/>
                <a:moveTo>
                  <a:pt x="10742" y="17051"/>
                </a:moveTo>
                <a:cubicBezTo>
                  <a:pt x="10751" y="17051"/>
                  <a:pt x="10764" y="17048"/>
                  <a:pt x="10772" y="17048"/>
                </a:cubicBezTo>
                <a:cubicBezTo>
                  <a:pt x="10772" y="17048"/>
                  <a:pt x="10777" y="17048"/>
                  <a:pt x="10777" y="17048"/>
                </a:cubicBezTo>
                <a:cubicBezTo>
                  <a:pt x="10768" y="17048"/>
                  <a:pt x="10755" y="17048"/>
                  <a:pt x="10742" y="17051"/>
                </a:cubicBezTo>
                <a:lnTo>
                  <a:pt x="10742" y="17051"/>
                </a:lnTo>
                <a:close/>
                <a:moveTo>
                  <a:pt x="10798" y="17051"/>
                </a:moveTo>
                <a:cubicBezTo>
                  <a:pt x="10798" y="17051"/>
                  <a:pt x="10802" y="17051"/>
                  <a:pt x="10798" y="17051"/>
                </a:cubicBezTo>
                <a:cubicBezTo>
                  <a:pt x="10802" y="17051"/>
                  <a:pt x="10798" y="17051"/>
                  <a:pt x="10798" y="17051"/>
                </a:cubicBezTo>
                <a:close/>
                <a:moveTo>
                  <a:pt x="11013" y="17029"/>
                </a:moveTo>
                <a:cubicBezTo>
                  <a:pt x="11000" y="17029"/>
                  <a:pt x="10987" y="17029"/>
                  <a:pt x="10979" y="17025"/>
                </a:cubicBezTo>
                <a:cubicBezTo>
                  <a:pt x="10979" y="17025"/>
                  <a:pt x="10979" y="17025"/>
                  <a:pt x="10979" y="17025"/>
                </a:cubicBezTo>
                <a:cubicBezTo>
                  <a:pt x="10987" y="17029"/>
                  <a:pt x="11000" y="17032"/>
                  <a:pt x="11013" y="17029"/>
                </a:cubicBezTo>
                <a:cubicBezTo>
                  <a:pt x="11013" y="17032"/>
                  <a:pt x="11013" y="17029"/>
                  <a:pt x="11013" y="17029"/>
                </a:cubicBezTo>
                <a:close/>
                <a:moveTo>
                  <a:pt x="11035" y="17029"/>
                </a:moveTo>
                <a:cubicBezTo>
                  <a:pt x="11039" y="17029"/>
                  <a:pt x="11043" y="17032"/>
                  <a:pt x="11047" y="17032"/>
                </a:cubicBezTo>
                <a:cubicBezTo>
                  <a:pt x="11043" y="17029"/>
                  <a:pt x="11039" y="17029"/>
                  <a:pt x="11035" y="17029"/>
                </a:cubicBezTo>
                <a:cubicBezTo>
                  <a:pt x="11039" y="17025"/>
                  <a:pt x="11035" y="17029"/>
                  <a:pt x="11035" y="17029"/>
                </a:cubicBezTo>
                <a:close/>
                <a:moveTo>
                  <a:pt x="12574" y="17025"/>
                </a:moveTo>
                <a:lnTo>
                  <a:pt x="12578" y="17032"/>
                </a:lnTo>
                <a:cubicBezTo>
                  <a:pt x="12578" y="17032"/>
                  <a:pt x="12574" y="17025"/>
                  <a:pt x="12574" y="17025"/>
                </a:cubicBezTo>
                <a:cubicBezTo>
                  <a:pt x="12574" y="17025"/>
                  <a:pt x="12574" y="17025"/>
                  <a:pt x="12574" y="17025"/>
                </a:cubicBezTo>
                <a:close/>
                <a:moveTo>
                  <a:pt x="12793" y="17041"/>
                </a:moveTo>
                <a:lnTo>
                  <a:pt x="12793" y="17035"/>
                </a:lnTo>
                <a:lnTo>
                  <a:pt x="12785" y="17038"/>
                </a:lnTo>
                <a:lnTo>
                  <a:pt x="12793" y="17041"/>
                </a:lnTo>
                <a:close/>
                <a:moveTo>
                  <a:pt x="12871" y="17025"/>
                </a:moveTo>
                <a:cubicBezTo>
                  <a:pt x="12871" y="17035"/>
                  <a:pt x="12871" y="17041"/>
                  <a:pt x="12871" y="17051"/>
                </a:cubicBezTo>
                <a:lnTo>
                  <a:pt x="12871" y="17051"/>
                </a:lnTo>
                <a:lnTo>
                  <a:pt x="12884" y="17051"/>
                </a:lnTo>
                <a:lnTo>
                  <a:pt x="12897" y="17054"/>
                </a:lnTo>
                <a:lnTo>
                  <a:pt x="12897" y="17054"/>
                </a:lnTo>
                <a:cubicBezTo>
                  <a:pt x="12884" y="17045"/>
                  <a:pt x="12875" y="17035"/>
                  <a:pt x="12871" y="17025"/>
                </a:cubicBezTo>
                <a:cubicBezTo>
                  <a:pt x="12871" y="17025"/>
                  <a:pt x="12871" y="17025"/>
                  <a:pt x="12871" y="17025"/>
                </a:cubicBezTo>
                <a:close/>
                <a:moveTo>
                  <a:pt x="13426" y="17051"/>
                </a:moveTo>
                <a:lnTo>
                  <a:pt x="13426" y="17051"/>
                </a:lnTo>
                <a:lnTo>
                  <a:pt x="13426" y="17051"/>
                </a:lnTo>
                <a:close/>
                <a:moveTo>
                  <a:pt x="13696" y="17051"/>
                </a:moveTo>
                <a:cubicBezTo>
                  <a:pt x="13688" y="17045"/>
                  <a:pt x="13675" y="17035"/>
                  <a:pt x="13666" y="17029"/>
                </a:cubicBezTo>
                <a:cubicBezTo>
                  <a:pt x="13666" y="17029"/>
                  <a:pt x="13671" y="17029"/>
                  <a:pt x="13671" y="17029"/>
                </a:cubicBezTo>
                <a:cubicBezTo>
                  <a:pt x="13671" y="17035"/>
                  <a:pt x="13671" y="17045"/>
                  <a:pt x="13671" y="17051"/>
                </a:cubicBezTo>
                <a:cubicBezTo>
                  <a:pt x="13671" y="17051"/>
                  <a:pt x="13666" y="17048"/>
                  <a:pt x="13666" y="17048"/>
                </a:cubicBezTo>
                <a:cubicBezTo>
                  <a:pt x="13675" y="17048"/>
                  <a:pt x="13684" y="17048"/>
                  <a:pt x="13696" y="17051"/>
                </a:cubicBezTo>
                <a:lnTo>
                  <a:pt x="13696" y="17051"/>
                </a:lnTo>
                <a:close/>
                <a:moveTo>
                  <a:pt x="2709" y="17073"/>
                </a:moveTo>
                <a:lnTo>
                  <a:pt x="2714" y="17070"/>
                </a:lnTo>
                <a:cubicBezTo>
                  <a:pt x="2709" y="17070"/>
                  <a:pt x="2705" y="17070"/>
                  <a:pt x="2709" y="17073"/>
                </a:cubicBezTo>
                <a:cubicBezTo>
                  <a:pt x="2705" y="17070"/>
                  <a:pt x="2709" y="17073"/>
                  <a:pt x="2709" y="17073"/>
                </a:cubicBezTo>
                <a:close/>
                <a:moveTo>
                  <a:pt x="4980" y="17048"/>
                </a:moveTo>
                <a:cubicBezTo>
                  <a:pt x="4980" y="17048"/>
                  <a:pt x="4976" y="17051"/>
                  <a:pt x="4976" y="17051"/>
                </a:cubicBezTo>
                <a:lnTo>
                  <a:pt x="4980" y="17048"/>
                </a:lnTo>
                <a:cubicBezTo>
                  <a:pt x="4980" y="17048"/>
                  <a:pt x="4980" y="17048"/>
                  <a:pt x="4980" y="17048"/>
                </a:cubicBezTo>
                <a:close/>
                <a:moveTo>
                  <a:pt x="5165" y="17061"/>
                </a:moveTo>
                <a:cubicBezTo>
                  <a:pt x="5169" y="17064"/>
                  <a:pt x="5169" y="17067"/>
                  <a:pt x="5173" y="17067"/>
                </a:cubicBezTo>
                <a:cubicBezTo>
                  <a:pt x="5178" y="17067"/>
                  <a:pt x="5178" y="17064"/>
                  <a:pt x="5182" y="17061"/>
                </a:cubicBezTo>
                <a:cubicBezTo>
                  <a:pt x="5178" y="17057"/>
                  <a:pt x="5178" y="17057"/>
                  <a:pt x="5173" y="17054"/>
                </a:cubicBezTo>
                <a:cubicBezTo>
                  <a:pt x="5173" y="17054"/>
                  <a:pt x="5169" y="17057"/>
                  <a:pt x="5165" y="17061"/>
                </a:cubicBezTo>
                <a:close/>
                <a:moveTo>
                  <a:pt x="9740" y="17073"/>
                </a:moveTo>
                <a:cubicBezTo>
                  <a:pt x="9740" y="17073"/>
                  <a:pt x="9736" y="17070"/>
                  <a:pt x="9740" y="17073"/>
                </a:cubicBezTo>
                <a:cubicBezTo>
                  <a:pt x="9736" y="17070"/>
                  <a:pt x="9740" y="17073"/>
                  <a:pt x="9740" y="17073"/>
                </a:cubicBezTo>
                <a:close/>
                <a:moveTo>
                  <a:pt x="9856" y="17048"/>
                </a:moveTo>
                <a:cubicBezTo>
                  <a:pt x="9856" y="17048"/>
                  <a:pt x="9852" y="17048"/>
                  <a:pt x="9856" y="17048"/>
                </a:cubicBezTo>
                <a:cubicBezTo>
                  <a:pt x="9852" y="17048"/>
                  <a:pt x="9856" y="17048"/>
                  <a:pt x="9856" y="17048"/>
                </a:cubicBezTo>
                <a:close/>
                <a:moveTo>
                  <a:pt x="9942" y="17048"/>
                </a:moveTo>
                <a:cubicBezTo>
                  <a:pt x="9942" y="17048"/>
                  <a:pt x="9942" y="17048"/>
                  <a:pt x="9942" y="17048"/>
                </a:cubicBezTo>
                <a:cubicBezTo>
                  <a:pt x="9942" y="17048"/>
                  <a:pt x="9942" y="17048"/>
                  <a:pt x="9942" y="17048"/>
                </a:cubicBezTo>
                <a:close/>
                <a:moveTo>
                  <a:pt x="10028" y="17045"/>
                </a:moveTo>
                <a:cubicBezTo>
                  <a:pt x="10028" y="17054"/>
                  <a:pt x="10028" y="17064"/>
                  <a:pt x="10028" y="17070"/>
                </a:cubicBezTo>
                <a:cubicBezTo>
                  <a:pt x="10028" y="17070"/>
                  <a:pt x="10028" y="17070"/>
                  <a:pt x="10028" y="17070"/>
                </a:cubicBezTo>
                <a:cubicBezTo>
                  <a:pt x="10033" y="17061"/>
                  <a:pt x="10028" y="17054"/>
                  <a:pt x="10028" y="17045"/>
                </a:cubicBezTo>
                <a:cubicBezTo>
                  <a:pt x="10028" y="17045"/>
                  <a:pt x="10028" y="17045"/>
                  <a:pt x="10028" y="17045"/>
                </a:cubicBezTo>
                <a:close/>
                <a:moveTo>
                  <a:pt x="10089" y="17048"/>
                </a:moveTo>
                <a:lnTo>
                  <a:pt x="10089" y="17048"/>
                </a:lnTo>
                <a:cubicBezTo>
                  <a:pt x="10093" y="17051"/>
                  <a:pt x="10093" y="17048"/>
                  <a:pt x="10089" y="17048"/>
                </a:cubicBezTo>
                <a:cubicBezTo>
                  <a:pt x="10093" y="17048"/>
                  <a:pt x="10089" y="17048"/>
                  <a:pt x="10089" y="17048"/>
                </a:cubicBezTo>
                <a:close/>
                <a:moveTo>
                  <a:pt x="10299" y="17070"/>
                </a:moveTo>
                <a:lnTo>
                  <a:pt x="10299" y="17070"/>
                </a:lnTo>
                <a:lnTo>
                  <a:pt x="10299" y="17070"/>
                </a:lnTo>
                <a:close/>
                <a:moveTo>
                  <a:pt x="10742" y="17048"/>
                </a:moveTo>
                <a:cubicBezTo>
                  <a:pt x="10742" y="17048"/>
                  <a:pt x="10742" y="17051"/>
                  <a:pt x="10742" y="17048"/>
                </a:cubicBezTo>
                <a:cubicBezTo>
                  <a:pt x="10742" y="17051"/>
                  <a:pt x="10742" y="17048"/>
                  <a:pt x="10742" y="17048"/>
                </a:cubicBezTo>
                <a:close/>
                <a:moveTo>
                  <a:pt x="10880" y="17061"/>
                </a:moveTo>
                <a:lnTo>
                  <a:pt x="10871" y="17061"/>
                </a:lnTo>
                <a:lnTo>
                  <a:pt x="10875" y="17067"/>
                </a:lnTo>
                <a:lnTo>
                  <a:pt x="10880" y="17061"/>
                </a:lnTo>
                <a:close/>
                <a:moveTo>
                  <a:pt x="11301" y="17070"/>
                </a:moveTo>
                <a:lnTo>
                  <a:pt x="11301" y="17070"/>
                </a:lnTo>
                <a:lnTo>
                  <a:pt x="11301" y="17070"/>
                </a:lnTo>
                <a:close/>
                <a:moveTo>
                  <a:pt x="12651" y="17061"/>
                </a:moveTo>
                <a:lnTo>
                  <a:pt x="12643" y="17061"/>
                </a:lnTo>
                <a:lnTo>
                  <a:pt x="12647" y="17067"/>
                </a:lnTo>
                <a:lnTo>
                  <a:pt x="12651" y="17061"/>
                </a:lnTo>
                <a:close/>
                <a:moveTo>
                  <a:pt x="12871" y="17048"/>
                </a:moveTo>
                <a:cubicBezTo>
                  <a:pt x="12871" y="17048"/>
                  <a:pt x="12866" y="17048"/>
                  <a:pt x="12871" y="17048"/>
                </a:cubicBezTo>
                <a:cubicBezTo>
                  <a:pt x="12866" y="17048"/>
                  <a:pt x="12871" y="17048"/>
                  <a:pt x="12871" y="17048"/>
                </a:cubicBezTo>
                <a:close/>
                <a:moveTo>
                  <a:pt x="12892" y="17051"/>
                </a:moveTo>
                <a:cubicBezTo>
                  <a:pt x="12905" y="17051"/>
                  <a:pt x="12918" y="17051"/>
                  <a:pt x="12931" y="17051"/>
                </a:cubicBezTo>
                <a:cubicBezTo>
                  <a:pt x="12931" y="17051"/>
                  <a:pt x="12931" y="17051"/>
                  <a:pt x="12931" y="17051"/>
                </a:cubicBezTo>
                <a:cubicBezTo>
                  <a:pt x="12918" y="17051"/>
                  <a:pt x="12905" y="17051"/>
                  <a:pt x="12892" y="17051"/>
                </a:cubicBezTo>
                <a:cubicBezTo>
                  <a:pt x="12892" y="17051"/>
                  <a:pt x="12892" y="17051"/>
                  <a:pt x="12892" y="17051"/>
                </a:cubicBezTo>
                <a:close/>
                <a:moveTo>
                  <a:pt x="13047" y="17048"/>
                </a:moveTo>
                <a:lnTo>
                  <a:pt x="13043" y="17051"/>
                </a:lnTo>
                <a:cubicBezTo>
                  <a:pt x="13043" y="17051"/>
                  <a:pt x="13047" y="17048"/>
                  <a:pt x="13047" y="17048"/>
                </a:cubicBezTo>
                <a:cubicBezTo>
                  <a:pt x="13047" y="17048"/>
                  <a:pt x="13047" y="17048"/>
                  <a:pt x="13047" y="17048"/>
                </a:cubicBezTo>
                <a:close/>
                <a:moveTo>
                  <a:pt x="13430" y="17048"/>
                </a:moveTo>
                <a:cubicBezTo>
                  <a:pt x="13430" y="17048"/>
                  <a:pt x="13426" y="17051"/>
                  <a:pt x="13430" y="17048"/>
                </a:cubicBezTo>
                <a:cubicBezTo>
                  <a:pt x="13426" y="17051"/>
                  <a:pt x="13430" y="17051"/>
                  <a:pt x="13430" y="17048"/>
                </a:cubicBezTo>
                <a:close/>
                <a:moveTo>
                  <a:pt x="5113" y="17080"/>
                </a:moveTo>
                <a:lnTo>
                  <a:pt x="5113" y="17086"/>
                </a:lnTo>
                <a:lnTo>
                  <a:pt x="5122" y="17083"/>
                </a:lnTo>
                <a:lnTo>
                  <a:pt x="5113" y="17080"/>
                </a:lnTo>
                <a:close/>
                <a:moveTo>
                  <a:pt x="2469" y="4682"/>
                </a:moveTo>
                <a:cubicBezTo>
                  <a:pt x="2469" y="4682"/>
                  <a:pt x="2469" y="4682"/>
                  <a:pt x="2469" y="4682"/>
                </a:cubicBezTo>
                <a:cubicBezTo>
                  <a:pt x="2469" y="4682"/>
                  <a:pt x="2469" y="4682"/>
                  <a:pt x="2469" y="4682"/>
                </a:cubicBezTo>
                <a:close/>
                <a:moveTo>
                  <a:pt x="9710" y="17070"/>
                </a:moveTo>
                <a:cubicBezTo>
                  <a:pt x="9710" y="17077"/>
                  <a:pt x="9710" y="17086"/>
                  <a:pt x="9710" y="17093"/>
                </a:cubicBezTo>
                <a:cubicBezTo>
                  <a:pt x="9710" y="17093"/>
                  <a:pt x="9706" y="17093"/>
                  <a:pt x="9706" y="17093"/>
                </a:cubicBezTo>
                <a:cubicBezTo>
                  <a:pt x="9719" y="17093"/>
                  <a:pt x="9727" y="17093"/>
                  <a:pt x="9740" y="17093"/>
                </a:cubicBezTo>
                <a:cubicBezTo>
                  <a:pt x="9740" y="17093"/>
                  <a:pt x="9736" y="17096"/>
                  <a:pt x="9736" y="17096"/>
                </a:cubicBezTo>
                <a:cubicBezTo>
                  <a:pt x="9736" y="17086"/>
                  <a:pt x="9736" y="17080"/>
                  <a:pt x="9736" y="17070"/>
                </a:cubicBezTo>
                <a:cubicBezTo>
                  <a:pt x="9736" y="17070"/>
                  <a:pt x="9740" y="17073"/>
                  <a:pt x="9740" y="17073"/>
                </a:cubicBezTo>
                <a:cubicBezTo>
                  <a:pt x="9727" y="17073"/>
                  <a:pt x="9719" y="17073"/>
                  <a:pt x="9710" y="17070"/>
                </a:cubicBezTo>
                <a:lnTo>
                  <a:pt x="9710" y="17070"/>
                </a:lnTo>
                <a:close/>
                <a:moveTo>
                  <a:pt x="10067" y="17090"/>
                </a:moveTo>
                <a:cubicBezTo>
                  <a:pt x="10054" y="17083"/>
                  <a:pt x="10046" y="17077"/>
                  <a:pt x="10033" y="17070"/>
                </a:cubicBezTo>
                <a:cubicBezTo>
                  <a:pt x="10033" y="17070"/>
                  <a:pt x="10033" y="17070"/>
                  <a:pt x="10033" y="17070"/>
                </a:cubicBezTo>
                <a:cubicBezTo>
                  <a:pt x="10041" y="17077"/>
                  <a:pt x="10054" y="17083"/>
                  <a:pt x="10067" y="17090"/>
                </a:cubicBezTo>
                <a:lnTo>
                  <a:pt x="10067" y="17090"/>
                </a:lnTo>
                <a:close/>
                <a:moveTo>
                  <a:pt x="10295" y="17070"/>
                </a:moveTo>
                <a:cubicBezTo>
                  <a:pt x="10308" y="17077"/>
                  <a:pt x="10316" y="17086"/>
                  <a:pt x="10329" y="17093"/>
                </a:cubicBezTo>
                <a:cubicBezTo>
                  <a:pt x="10329" y="17093"/>
                  <a:pt x="10329" y="17093"/>
                  <a:pt x="10329" y="17093"/>
                </a:cubicBezTo>
                <a:cubicBezTo>
                  <a:pt x="10321" y="17086"/>
                  <a:pt x="10308" y="17077"/>
                  <a:pt x="10295" y="17070"/>
                </a:cubicBezTo>
                <a:cubicBezTo>
                  <a:pt x="10299" y="17070"/>
                  <a:pt x="10295" y="17070"/>
                  <a:pt x="10295" y="17070"/>
                </a:cubicBezTo>
                <a:close/>
                <a:moveTo>
                  <a:pt x="10506" y="17093"/>
                </a:moveTo>
                <a:cubicBezTo>
                  <a:pt x="10519" y="17093"/>
                  <a:pt x="10527" y="17093"/>
                  <a:pt x="10540" y="17093"/>
                </a:cubicBezTo>
                <a:cubicBezTo>
                  <a:pt x="10540" y="17093"/>
                  <a:pt x="10540" y="17093"/>
                  <a:pt x="10544" y="17093"/>
                </a:cubicBezTo>
                <a:cubicBezTo>
                  <a:pt x="10527" y="17090"/>
                  <a:pt x="10519" y="17093"/>
                  <a:pt x="10506" y="17093"/>
                </a:cubicBezTo>
                <a:lnTo>
                  <a:pt x="10506" y="17093"/>
                </a:lnTo>
                <a:close/>
                <a:moveTo>
                  <a:pt x="10652" y="17093"/>
                </a:moveTo>
                <a:lnTo>
                  <a:pt x="10643" y="17090"/>
                </a:lnTo>
                <a:lnTo>
                  <a:pt x="10652" y="17093"/>
                </a:lnTo>
                <a:lnTo>
                  <a:pt x="10652" y="17093"/>
                </a:lnTo>
                <a:close/>
                <a:moveTo>
                  <a:pt x="10918" y="17093"/>
                </a:moveTo>
                <a:cubicBezTo>
                  <a:pt x="10927" y="17093"/>
                  <a:pt x="10940" y="17093"/>
                  <a:pt x="10949" y="17093"/>
                </a:cubicBezTo>
                <a:cubicBezTo>
                  <a:pt x="10949" y="17093"/>
                  <a:pt x="10949" y="17093"/>
                  <a:pt x="10949" y="17093"/>
                </a:cubicBezTo>
                <a:cubicBezTo>
                  <a:pt x="10940" y="17093"/>
                  <a:pt x="10927" y="17093"/>
                  <a:pt x="10918" y="17093"/>
                </a:cubicBezTo>
                <a:lnTo>
                  <a:pt x="10918" y="17093"/>
                </a:lnTo>
                <a:close/>
                <a:moveTo>
                  <a:pt x="10974" y="17093"/>
                </a:moveTo>
                <a:cubicBezTo>
                  <a:pt x="10983" y="17093"/>
                  <a:pt x="10992" y="17093"/>
                  <a:pt x="11000" y="17099"/>
                </a:cubicBezTo>
                <a:lnTo>
                  <a:pt x="11000" y="17099"/>
                </a:lnTo>
                <a:cubicBezTo>
                  <a:pt x="10992" y="17093"/>
                  <a:pt x="10983" y="17093"/>
                  <a:pt x="10974" y="17093"/>
                </a:cubicBezTo>
                <a:cubicBezTo>
                  <a:pt x="10974" y="17090"/>
                  <a:pt x="10974" y="17093"/>
                  <a:pt x="10974" y="17093"/>
                </a:cubicBezTo>
                <a:close/>
                <a:moveTo>
                  <a:pt x="11039" y="17093"/>
                </a:moveTo>
                <a:lnTo>
                  <a:pt x="11043" y="17090"/>
                </a:lnTo>
                <a:cubicBezTo>
                  <a:pt x="11043" y="17090"/>
                  <a:pt x="11035" y="17093"/>
                  <a:pt x="11039" y="17093"/>
                </a:cubicBezTo>
                <a:cubicBezTo>
                  <a:pt x="11035" y="17093"/>
                  <a:pt x="11039" y="17093"/>
                  <a:pt x="11039" y="17093"/>
                </a:cubicBezTo>
                <a:close/>
                <a:moveTo>
                  <a:pt x="11155" y="17070"/>
                </a:moveTo>
                <a:cubicBezTo>
                  <a:pt x="11155" y="17080"/>
                  <a:pt x="11155" y="17086"/>
                  <a:pt x="11155" y="17096"/>
                </a:cubicBezTo>
                <a:cubicBezTo>
                  <a:pt x="11155" y="17096"/>
                  <a:pt x="11151" y="17093"/>
                  <a:pt x="11151" y="17093"/>
                </a:cubicBezTo>
                <a:cubicBezTo>
                  <a:pt x="11164" y="17093"/>
                  <a:pt x="11176" y="17093"/>
                  <a:pt x="11185" y="17093"/>
                </a:cubicBezTo>
                <a:cubicBezTo>
                  <a:pt x="11185" y="17093"/>
                  <a:pt x="11185" y="17096"/>
                  <a:pt x="11181" y="17096"/>
                </a:cubicBezTo>
                <a:cubicBezTo>
                  <a:pt x="11176" y="17086"/>
                  <a:pt x="11164" y="17080"/>
                  <a:pt x="11155" y="17070"/>
                </a:cubicBezTo>
                <a:cubicBezTo>
                  <a:pt x="11155" y="17070"/>
                  <a:pt x="11155" y="17070"/>
                  <a:pt x="11155" y="17070"/>
                </a:cubicBezTo>
                <a:close/>
                <a:moveTo>
                  <a:pt x="11301" y="17070"/>
                </a:moveTo>
                <a:cubicBezTo>
                  <a:pt x="11301" y="17070"/>
                  <a:pt x="11301" y="17070"/>
                  <a:pt x="11301" y="17070"/>
                </a:cubicBezTo>
                <a:cubicBezTo>
                  <a:pt x="11301" y="17070"/>
                  <a:pt x="11301" y="17070"/>
                  <a:pt x="11301" y="17070"/>
                </a:cubicBezTo>
                <a:close/>
                <a:moveTo>
                  <a:pt x="11392" y="17093"/>
                </a:moveTo>
                <a:cubicBezTo>
                  <a:pt x="11392" y="17093"/>
                  <a:pt x="11396" y="17093"/>
                  <a:pt x="11392" y="17093"/>
                </a:cubicBezTo>
                <a:cubicBezTo>
                  <a:pt x="11396" y="17093"/>
                  <a:pt x="11392" y="17093"/>
                  <a:pt x="11392" y="17093"/>
                </a:cubicBezTo>
                <a:close/>
                <a:moveTo>
                  <a:pt x="11774" y="17093"/>
                </a:moveTo>
                <a:cubicBezTo>
                  <a:pt x="11766" y="17086"/>
                  <a:pt x="11753" y="17077"/>
                  <a:pt x="11744" y="17070"/>
                </a:cubicBezTo>
                <a:cubicBezTo>
                  <a:pt x="11744" y="17070"/>
                  <a:pt x="11744" y="17070"/>
                  <a:pt x="11744" y="17070"/>
                </a:cubicBezTo>
                <a:cubicBezTo>
                  <a:pt x="11753" y="17080"/>
                  <a:pt x="11766" y="17086"/>
                  <a:pt x="11774" y="17093"/>
                </a:cubicBezTo>
                <a:lnTo>
                  <a:pt x="11774" y="17093"/>
                </a:lnTo>
                <a:close/>
                <a:moveTo>
                  <a:pt x="11834" y="17070"/>
                </a:moveTo>
                <a:cubicBezTo>
                  <a:pt x="11826" y="17077"/>
                  <a:pt x="11817" y="17086"/>
                  <a:pt x="11804" y="17093"/>
                </a:cubicBezTo>
                <a:lnTo>
                  <a:pt x="11804" y="17093"/>
                </a:lnTo>
                <a:cubicBezTo>
                  <a:pt x="11817" y="17086"/>
                  <a:pt x="11826" y="17080"/>
                  <a:pt x="11834" y="17070"/>
                </a:cubicBezTo>
                <a:lnTo>
                  <a:pt x="11834" y="17070"/>
                </a:lnTo>
                <a:close/>
                <a:moveTo>
                  <a:pt x="12570" y="17093"/>
                </a:moveTo>
                <a:cubicBezTo>
                  <a:pt x="12578" y="17093"/>
                  <a:pt x="12591" y="17093"/>
                  <a:pt x="12600" y="17093"/>
                </a:cubicBezTo>
                <a:cubicBezTo>
                  <a:pt x="12600" y="17093"/>
                  <a:pt x="12600" y="17093"/>
                  <a:pt x="12600" y="17093"/>
                </a:cubicBezTo>
                <a:cubicBezTo>
                  <a:pt x="12591" y="17093"/>
                  <a:pt x="12583" y="17093"/>
                  <a:pt x="12570" y="17093"/>
                </a:cubicBezTo>
                <a:cubicBezTo>
                  <a:pt x="12570" y="17093"/>
                  <a:pt x="12570" y="17093"/>
                  <a:pt x="12570" y="17093"/>
                </a:cubicBezTo>
                <a:close/>
                <a:moveTo>
                  <a:pt x="12785" y="17096"/>
                </a:moveTo>
                <a:cubicBezTo>
                  <a:pt x="12793" y="17093"/>
                  <a:pt x="12802" y="17090"/>
                  <a:pt x="12815" y="17086"/>
                </a:cubicBezTo>
                <a:cubicBezTo>
                  <a:pt x="12815" y="17086"/>
                  <a:pt x="12819" y="17086"/>
                  <a:pt x="12819" y="17086"/>
                </a:cubicBezTo>
                <a:cubicBezTo>
                  <a:pt x="12806" y="17093"/>
                  <a:pt x="12793" y="17093"/>
                  <a:pt x="12785" y="17096"/>
                </a:cubicBezTo>
                <a:cubicBezTo>
                  <a:pt x="12785" y="17096"/>
                  <a:pt x="12785" y="17096"/>
                  <a:pt x="12785" y="17096"/>
                </a:cubicBezTo>
                <a:close/>
                <a:moveTo>
                  <a:pt x="13129" y="17096"/>
                </a:moveTo>
                <a:cubicBezTo>
                  <a:pt x="13129" y="17096"/>
                  <a:pt x="13129" y="17096"/>
                  <a:pt x="13129" y="17096"/>
                </a:cubicBezTo>
                <a:cubicBezTo>
                  <a:pt x="13129" y="17096"/>
                  <a:pt x="13129" y="17096"/>
                  <a:pt x="13129" y="17096"/>
                </a:cubicBezTo>
                <a:close/>
                <a:moveTo>
                  <a:pt x="13254" y="17093"/>
                </a:moveTo>
                <a:cubicBezTo>
                  <a:pt x="13254" y="17093"/>
                  <a:pt x="13249" y="17093"/>
                  <a:pt x="13254" y="17093"/>
                </a:cubicBezTo>
                <a:cubicBezTo>
                  <a:pt x="13249" y="17093"/>
                  <a:pt x="13254" y="17093"/>
                  <a:pt x="13254" y="17093"/>
                </a:cubicBezTo>
                <a:close/>
                <a:moveTo>
                  <a:pt x="13400" y="17093"/>
                </a:moveTo>
                <a:lnTo>
                  <a:pt x="13395" y="17090"/>
                </a:lnTo>
                <a:lnTo>
                  <a:pt x="13400" y="17093"/>
                </a:lnTo>
                <a:lnTo>
                  <a:pt x="13400" y="17093"/>
                </a:lnTo>
                <a:close/>
                <a:moveTo>
                  <a:pt x="10063" y="17090"/>
                </a:moveTo>
                <a:cubicBezTo>
                  <a:pt x="10063" y="17096"/>
                  <a:pt x="10063" y="17106"/>
                  <a:pt x="10063" y="17112"/>
                </a:cubicBezTo>
                <a:lnTo>
                  <a:pt x="10063" y="17112"/>
                </a:lnTo>
                <a:cubicBezTo>
                  <a:pt x="10067" y="17106"/>
                  <a:pt x="10067" y="17099"/>
                  <a:pt x="10063" y="17090"/>
                </a:cubicBezTo>
                <a:cubicBezTo>
                  <a:pt x="10067" y="17090"/>
                  <a:pt x="10063" y="17090"/>
                  <a:pt x="10063" y="17090"/>
                </a:cubicBezTo>
                <a:close/>
                <a:moveTo>
                  <a:pt x="10506" y="17093"/>
                </a:moveTo>
                <a:lnTo>
                  <a:pt x="10501" y="17096"/>
                </a:lnTo>
                <a:cubicBezTo>
                  <a:pt x="10501" y="17096"/>
                  <a:pt x="10506" y="17093"/>
                  <a:pt x="10506" y="17093"/>
                </a:cubicBezTo>
                <a:cubicBezTo>
                  <a:pt x="10506" y="17093"/>
                  <a:pt x="10506" y="17093"/>
                  <a:pt x="10506" y="17093"/>
                </a:cubicBezTo>
                <a:close/>
                <a:moveTo>
                  <a:pt x="10652" y="17093"/>
                </a:moveTo>
                <a:cubicBezTo>
                  <a:pt x="10660" y="17099"/>
                  <a:pt x="10673" y="17109"/>
                  <a:pt x="10682" y="17115"/>
                </a:cubicBezTo>
                <a:lnTo>
                  <a:pt x="10682" y="17115"/>
                </a:lnTo>
                <a:cubicBezTo>
                  <a:pt x="10673" y="17106"/>
                  <a:pt x="10660" y="17099"/>
                  <a:pt x="10652" y="17093"/>
                </a:cubicBezTo>
                <a:cubicBezTo>
                  <a:pt x="10652" y="17093"/>
                  <a:pt x="10652" y="17093"/>
                  <a:pt x="10652" y="17093"/>
                </a:cubicBezTo>
                <a:close/>
                <a:moveTo>
                  <a:pt x="10772" y="17093"/>
                </a:moveTo>
                <a:cubicBezTo>
                  <a:pt x="10772" y="17093"/>
                  <a:pt x="10772" y="17093"/>
                  <a:pt x="10772" y="17093"/>
                </a:cubicBezTo>
                <a:cubicBezTo>
                  <a:pt x="10772" y="17093"/>
                  <a:pt x="10772" y="17093"/>
                  <a:pt x="10772" y="17093"/>
                </a:cubicBezTo>
                <a:close/>
                <a:moveTo>
                  <a:pt x="11004" y="17096"/>
                </a:moveTo>
                <a:cubicBezTo>
                  <a:pt x="11017" y="17102"/>
                  <a:pt x="11026" y="17109"/>
                  <a:pt x="11039" y="17115"/>
                </a:cubicBezTo>
                <a:lnTo>
                  <a:pt x="11039" y="17115"/>
                </a:lnTo>
                <a:cubicBezTo>
                  <a:pt x="11039" y="17109"/>
                  <a:pt x="11039" y="17099"/>
                  <a:pt x="11039" y="17093"/>
                </a:cubicBezTo>
                <a:cubicBezTo>
                  <a:pt x="11039" y="17093"/>
                  <a:pt x="11043" y="17096"/>
                  <a:pt x="11043" y="17096"/>
                </a:cubicBezTo>
                <a:cubicBezTo>
                  <a:pt x="11026" y="17096"/>
                  <a:pt x="11013" y="17096"/>
                  <a:pt x="11004" y="17096"/>
                </a:cubicBezTo>
                <a:cubicBezTo>
                  <a:pt x="11000" y="17096"/>
                  <a:pt x="11004" y="17096"/>
                  <a:pt x="11004" y="17096"/>
                </a:cubicBezTo>
                <a:close/>
                <a:moveTo>
                  <a:pt x="11804" y="17093"/>
                </a:moveTo>
                <a:cubicBezTo>
                  <a:pt x="11796" y="17093"/>
                  <a:pt x="11783" y="17093"/>
                  <a:pt x="11774" y="17093"/>
                </a:cubicBezTo>
                <a:cubicBezTo>
                  <a:pt x="11774" y="17093"/>
                  <a:pt x="11774" y="17093"/>
                  <a:pt x="11774" y="17093"/>
                </a:cubicBezTo>
                <a:cubicBezTo>
                  <a:pt x="11783" y="17093"/>
                  <a:pt x="11796" y="17093"/>
                  <a:pt x="11804" y="17093"/>
                </a:cubicBezTo>
                <a:lnTo>
                  <a:pt x="11804" y="17093"/>
                </a:lnTo>
                <a:close/>
                <a:moveTo>
                  <a:pt x="12630" y="17115"/>
                </a:moveTo>
                <a:cubicBezTo>
                  <a:pt x="12621" y="17106"/>
                  <a:pt x="12613" y="17099"/>
                  <a:pt x="12604" y="17090"/>
                </a:cubicBezTo>
                <a:cubicBezTo>
                  <a:pt x="12604" y="17090"/>
                  <a:pt x="12604" y="17090"/>
                  <a:pt x="12604" y="17090"/>
                </a:cubicBezTo>
                <a:cubicBezTo>
                  <a:pt x="12608" y="17102"/>
                  <a:pt x="12617" y="17109"/>
                  <a:pt x="12630" y="17115"/>
                </a:cubicBezTo>
                <a:cubicBezTo>
                  <a:pt x="12626" y="17118"/>
                  <a:pt x="12630" y="17115"/>
                  <a:pt x="12630" y="17115"/>
                </a:cubicBezTo>
                <a:close/>
                <a:moveTo>
                  <a:pt x="12664" y="17118"/>
                </a:moveTo>
                <a:cubicBezTo>
                  <a:pt x="12673" y="17109"/>
                  <a:pt x="12682" y="17102"/>
                  <a:pt x="12690" y="17093"/>
                </a:cubicBezTo>
                <a:cubicBezTo>
                  <a:pt x="12690" y="17093"/>
                  <a:pt x="12690" y="17093"/>
                  <a:pt x="12690" y="17090"/>
                </a:cubicBezTo>
                <a:cubicBezTo>
                  <a:pt x="12682" y="17099"/>
                  <a:pt x="12673" y="17109"/>
                  <a:pt x="12664" y="17118"/>
                </a:cubicBezTo>
                <a:lnTo>
                  <a:pt x="12664" y="17118"/>
                </a:lnTo>
                <a:close/>
                <a:moveTo>
                  <a:pt x="12746" y="17096"/>
                </a:moveTo>
                <a:cubicBezTo>
                  <a:pt x="12759" y="17096"/>
                  <a:pt x="12772" y="17096"/>
                  <a:pt x="12789" y="17096"/>
                </a:cubicBezTo>
                <a:cubicBezTo>
                  <a:pt x="12789" y="17096"/>
                  <a:pt x="12789" y="17096"/>
                  <a:pt x="12789" y="17096"/>
                </a:cubicBezTo>
                <a:cubicBezTo>
                  <a:pt x="12772" y="17096"/>
                  <a:pt x="12759" y="17096"/>
                  <a:pt x="12746" y="17096"/>
                </a:cubicBezTo>
                <a:cubicBezTo>
                  <a:pt x="12746" y="17096"/>
                  <a:pt x="12746" y="17096"/>
                  <a:pt x="12746" y="17096"/>
                </a:cubicBezTo>
                <a:close/>
                <a:moveTo>
                  <a:pt x="13168" y="17096"/>
                </a:moveTo>
                <a:cubicBezTo>
                  <a:pt x="13155" y="17096"/>
                  <a:pt x="13142" y="17096"/>
                  <a:pt x="13129" y="17096"/>
                </a:cubicBezTo>
                <a:cubicBezTo>
                  <a:pt x="13129" y="17096"/>
                  <a:pt x="13125" y="17096"/>
                  <a:pt x="13125" y="17096"/>
                </a:cubicBezTo>
                <a:cubicBezTo>
                  <a:pt x="13142" y="17096"/>
                  <a:pt x="13155" y="17096"/>
                  <a:pt x="13168" y="17096"/>
                </a:cubicBezTo>
                <a:cubicBezTo>
                  <a:pt x="13172" y="17096"/>
                  <a:pt x="13168" y="17096"/>
                  <a:pt x="13168" y="17096"/>
                </a:cubicBezTo>
                <a:close/>
                <a:moveTo>
                  <a:pt x="13279" y="17115"/>
                </a:moveTo>
                <a:cubicBezTo>
                  <a:pt x="13271" y="17109"/>
                  <a:pt x="13262" y="17099"/>
                  <a:pt x="13249" y="17093"/>
                </a:cubicBezTo>
                <a:cubicBezTo>
                  <a:pt x="13249" y="17093"/>
                  <a:pt x="13249" y="17093"/>
                  <a:pt x="13249" y="17093"/>
                </a:cubicBezTo>
                <a:cubicBezTo>
                  <a:pt x="13262" y="17099"/>
                  <a:pt x="13271" y="17109"/>
                  <a:pt x="13279" y="17115"/>
                </a:cubicBezTo>
                <a:lnTo>
                  <a:pt x="13279" y="17115"/>
                </a:lnTo>
                <a:close/>
                <a:moveTo>
                  <a:pt x="13400" y="17093"/>
                </a:moveTo>
                <a:cubicBezTo>
                  <a:pt x="13400" y="17093"/>
                  <a:pt x="13400" y="17093"/>
                  <a:pt x="13400" y="17093"/>
                </a:cubicBezTo>
                <a:cubicBezTo>
                  <a:pt x="13400" y="17093"/>
                  <a:pt x="13400" y="17093"/>
                  <a:pt x="13400" y="17093"/>
                </a:cubicBezTo>
                <a:close/>
                <a:moveTo>
                  <a:pt x="13696" y="17093"/>
                </a:moveTo>
                <a:cubicBezTo>
                  <a:pt x="13692" y="17096"/>
                  <a:pt x="13688" y="17099"/>
                  <a:pt x="13692" y="17099"/>
                </a:cubicBezTo>
                <a:cubicBezTo>
                  <a:pt x="13688" y="17099"/>
                  <a:pt x="13692" y="17096"/>
                  <a:pt x="13696" y="17093"/>
                </a:cubicBezTo>
                <a:cubicBezTo>
                  <a:pt x="13696" y="17093"/>
                  <a:pt x="13696" y="17093"/>
                  <a:pt x="13696" y="17093"/>
                </a:cubicBezTo>
                <a:close/>
                <a:moveTo>
                  <a:pt x="13890" y="17102"/>
                </a:moveTo>
                <a:lnTo>
                  <a:pt x="13881" y="17102"/>
                </a:lnTo>
                <a:lnTo>
                  <a:pt x="13886" y="17109"/>
                </a:lnTo>
                <a:lnTo>
                  <a:pt x="13890" y="17102"/>
                </a:lnTo>
                <a:close/>
                <a:moveTo>
                  <a:pt x="2709" y="17141"/>
                </a:moveTo>
                <a:cubicBezTo>
                  <a:pt x="2709" y="17138"/>
                  <a:pt x="2709" y="17134"/>
                  <a:pt x="2709" y="17131"/>
                </a:cubicBezTo>
                <a:cubicBezTo>
                  <a:pt x="2709" y="17131"/>
                  <a:pt x="2709" y="17134"/>
                  <a:pt x="2709" y="17141"/>
                </a:cubicBezTo>
                <a:cubicBezTo>
                  <a:pt x="2709" y="17138"/>
                  <a:pt x="2709" y="17141"/>
                  <a:pt x="2709" y="17141"/>
                </a:cubicBezTo>
                <a:close/>
                <a:moveTo>
                  <a:pt x="5247" y="17115"/>
                </a:moveTo>
                <a:cubicBezTo>
                  <a:pt x="5238" y="17115"/>
                  <a:pt x="5225" y="17115"/>
                  <a:pt x="5216" y="17115"/>
                </a:cubicBezTo>
                <a:cubicBezTo>
                  <a:pt x="5216" y="17115"/>
                  <a:pt x="5216" y="17115"/>
                  <a:pt x="5216" y="17115"/>
                </a:cubicBezTo>
                <a:cubicBezTo>
                  <a:pt x="5229" y="17115"/>
                  <a:pt x="5238" y="17115"/>
                  <a:pt x="5247" y="17115"/>
                </a:cubicBezTo>
                <a:lnTo>
                  <a:pt x="5247" y="17115"/>
                </a:lnTo>
                <a:close/>
                <a:moveTo>
                  <a:pt x="5603" y="17138"/>
                </a:moveTo>
                <a:cubicBezTo>
                  <a:pt x="5612" y="17138"/>
                  <a:pt x="5625" y="17138"/>
                  <a:pt x="5634" y="17138"/>
                </a:cubicBezTo>
                <a:cubicBezTo>
                  <a:pt x="5634" y="17138"/>
                  <a:pt x="5634" y="17138"/>
                  <a:pt x="5634" y="17138"/>
                </a:cubicBezTo>
                <a:cubicBezTo>
                  <a:pt x="5621" y="17138"/>
                  <a:pt x="5612" y="17138"/>
                  <a:pt x="5603" y="17138"/>
                </a:cubicBezTo>
                <a:lnTo>
                  <a:pt x="5603" y="17138"/>
                </a:lnTo>
                <a:close/>
                <a:moveTo>
                  <a:pt x="6726" y="17138"/>
                </a:moveTo>
                <a:cubicBezTo>
                  <a:pt x="6734" y="17138"/>
                  <a:pt x="6747" y="17138"/>
                  <a:pt x="6756" y="17141"/>
                </a:cubicBezTo>
                <a:cubicBezTo>
                  <a:pt x="6756" y="17141"/>
                  <a:pt x="6756" y="17141"/>
                  <a:pt x="6756" y="17141"/>
                </a:cubicBezTo>
                <a:cubicBezTo>
                  <a:pt x="6747" y="17138"/>
                  <a:pt x="6734" y="17138"/>
                  <a:pt x="6726" y="17138"/>
                </a:cubicBezTo>
                <a:lnTo>
                  <a:pt x="6726" y="17138"/>
                </a:lnTo>
                <a:close/>
                <a:moveTo>
                  <a:pt x="10063" y="17115"/>
                </a:moveTo>
                <a:cubicBezTo>
                  <a:pt x="10050" y="17122"/>
                  <a:pt x="10037" y="17128"/>
                  <a:pt x="10024" y="17134"/>
                </a:cubicBezTo>
                <a:cubicBezTo>
                  <a:pt x="10024" y="17134"/>
                  <a:pt x="10024" y="17134"/>
                  <a:pt x="10024" y="17134"/>
                </a:cubicBezTo>
                <a:cubicBezTo>
                  <a:pt x="10041" y="17128"/>
                  <a:pt x="10054" y="17122"/>
                  <a:pt x="10063" y="17115"/>
                </a:cubicBezTo>
                <a:cubicBezTo>
                  <a:pt x="10067" y="17115"/>
                  <a:pt x="10063" y="17115"/>
                  <a:pt x="10063" y="17115"/>
                </a:cubicBezTo>
                <a:close/>
                <a:moveTo>
                  <a:pt x="10682" y="17115"/>
                </a:moveTo>
                <a:cubicBezTo>
                  <a:pt x="10682" y="17115"/>
                  <a:pt x="10682" y="17115"/>
                  <a:pt x="10682" y="17115"/>
                </a:cubicBezTo>
                <a:cubicBezTo>
                  <a:pt x="10682" y="17115"/>
                  <a:pt x="10682" y="17115"/>
                  <a:pt x="10682" y="17115"/>
                </a:cubicBezTo>
                <a:close/>
                <a:moveTo>
                  <a:pt x="11035" y="17115"/>
                </a:moveTo>
                <a:lnTo>
                  <a:pt x="11039" y="17122"/>
                </a:lnTo>
                <a:cubicBezTo>
                  <a:pt x="11043" y="17118"/>
                  <a:pt x="11039" y="17112"/>
                  <a:pt x="11035" y="17115"/>
                </a:cubicBezTo>
                <a:cubicBezTo>
                  <a:pt x="11039" y="17112"/>
                  <a:pt x="11035" y="17115"/>
                  <a:pt x="11035" y="17115"/>
                </a:cubicBezTo>
                <a:close/>
                <a:moveTo>
                  <a:pt x="11331" y="17138"/>
                </a:moveTo>
                <a:cubicBezTo>
                  <a:pt x="11340" y="17138"/>
                  <a:pt x="11344" y="17141"/>
                  <a:pt x="11353" y="17141"/>
                </a:cubicBezTo>
                <a:cubicBezTo>
                  <a:pt x="11353" y="17141"/>
                  <a:pt x="11357" y="17141"/>
                  <a:pt x="11357" y="17141"/>
                </a:cubicBezTo>
                <a:cubicBezTo>
                  <a:pt x="11349" y="17138"/>
                  <a:pt x="11340" y="17134"/>
                  <a:pt x="11331" y="17138"/>
                </a:cubicBezTo>
                <a:lnTo>
                  <a:pt x="11331" y="17138"/>
                </a:lnTo>
                <a:close/>
                <a:moveTo>
                  <a:pt x="12664" y="17115"/>
                </a:moveTo>
                <a:cubicBezTo>
                  <a:pt x="12651" y="17115"/>
                  <a:pt x="12643" y="17115"/>
                  <a:pt x="12630" y="17115"/>
                </a:cubicBezTo>
                <a:cubicBezTo>
                  <a:pt x="12630" y="17115"/>
                  <a:pt x="12630" y="17115"/>
                  <a:pt x="12630" y="17115"/>
                </a:cubicBezTo>
                <a:cubicBezTo>
                  <a:pt x="12639" y="17118"/>
                  <a:pt x="12651" y="17118"/>
                  <a:pt x="12664" y="17115"/>
                </a:cubicBezTo>
                <a:cubicBezTo>
                  <a:pt x="12664" y="17118"/>
                  <a:pt x="12664" y="17115"/>
                  <a:pt x="12664" y="17115"/>
                </a:cubicBezTo>
                <a:close/>
                <a:moveTo>
                  <a:pt x="13103" y="17134"/>
                </a:moveTo>
                <a:lnTo>
                  <a:pt x="13103" y="17134"/>
                </a:lnTo>
                <a:lnTo>
                  <a:pt x="13103" y="17134"/>
                </a:lnTo>
                <a:lnTo>
                  <a:pt x="13103" y="17134"/>
                </a:lnTo>
                <a:close/>
                <a:moveTo>
                  <a:pt x="13279" y="17115"/>
                </a:moveTo>
                <a:lnTo>
                  <a:pt x="13279" y="17115"/>
                </a:lnTo>
                <a:cubicBezTo>
                  <a:pt x="13284" y="17118"/>
                  <a:pt x="13279" y="17115"/>
                  <a:pt x="13279" y="17115"/>
                </a:cubicBezTo>
                <a:cubicBezTo>
                  <a:pt x="13279" y="17115"/>
                  <a:pt x="13279" y="17115"/>
                  <a:pt x="13279" y="17115"/>
                </a:cubicBezTo>
                <a:close/>
                <a:moveTo>
                  <a:pt x="2116" y="17138"/>
                </a:moveTo>
                <a:cubicBezTo>
                  <a:pt x="2116" y="17138"/>
                  <a:pt x="2120" y="17141"/>
                  <a:pt x="2120" y="17141"/>
                </a:cubicBezTo>
                <a:lnTo>
                  <a:pt x="2116" y="17138"/>
                </a:lnTo>
                <a:cubicBezTo>
                  <a:pt x="2116" y="17138"/>
                  <a:pt x="2116" y="17138"/>
                  <a:pt x="2116" y="17138"/>
                </a:cubicBezTo>
                <a:close/>
                <a:moveTo>
                  <a:pt x="5307" y="17138"/>
                </a:moveTo>
                <a:lnTo>
                  <a:pt x="5307" y="17138"/>
                </a:lnTo>
                <a:cubicBezTo>
                  <a:pt x="5307" y="17141"/>
                  <a:pt x="5307" y="17138"/>
                  <a:pt x="5307" y="17138"/>
                </a:cubicBezTo>
                <a:cubicBezTo>
                  <a:pt x="5307" y="17138"/>
                  <a:pt x="5307" y="17138"/>
                  <a:pt x="5307" y="17138"/>
                </a:cubicBezTo>
                <a:close/>
                <a:moveTo>
                  <a:pt x="9766" y="17138"/>
                </a:moveTo>
                <a:cubicBezTo>
                  <a:pt x="9766" y="17138"/>
                  <a:pt x="9766" y="17134"/>
                  <a:pt x="9766" y="17138"/>
                </a:cubicBezTo>
                <a:cubicBezTo>
                  <a:pt x="9766" y="17134"/>
                  <a:pt x="9766" y="17138"/>
                  <a:pt x="9766" y="17138"/>
                </a:cubicBezTo>
                <a:close/>
                <a:moveTo>
                  <a:pt x="10028" y="17134"/>
                </a:moveTo>
                <a:cubicBezTo>
                  <a:pt x="10033" y="17144"/>
                  <a:pt x="10033" y="17151"/>
                  <a:pt x="10037" y="17160"/>
                </a:cubicBezTo>
                <a:cubicBezTo>
                  <a:pt x="10037" y="17160"/>
                  <a:pt x="10037" y="17160"/>
                  <a:pt x="10037" y="17160"/>
                </a:cubicBezTo>
                <a:cubicBezTo>
                  <a:pt x="10033" y="17147"/>
                  <a:pt x="10033" y="17141"/>
                  <a:pt x="10028" y="17134"/>
                </a:cubicBezTo>
                <a:cubicBezTo>
                  <a:pt x="10028" y="17134"/>
                  <a:pt x="10028" y="17134"/>
                  <a:pt x="10028" y="17134"/>
                </a:cubicBezTo>
                <a:close/>
                <a:moveTo>
                  <a:pt x="10299" y="17157"/>
                </a:moveTo>
                <a:lnTo>
                  <a:pt x="10299" y="17157"/>
                </a:lnTo>
                <a:lnTo>
                  <a:pt x="10299" y="17157"/>
                </a:lnTo>
                <a:close/>
                <a:moveTo>
                  <a:pt x="10540" y="17154"/>
                </a:moveTo>
                <a:cubicBezTo>
                  <a:pt x="10536" y="17147"/>
                  <a:pt x="10531" y="17141"/>
                  <a:pt x="10531" y="17131"/>
                </a:cubicBezTo>
                <a:cubicBezTo>
                  <a:pt x="10531" y="17131"/>
                  <a:pt x="10531" y="17128"/>
                  <a:pt x="10531" y="17128"/>
                </a:cubicBezTo>
                <a:cubicBezTo>
                  <a:pt x="10531" y="17141"/>
                  <a:pt x="10536" y="17147"/>
                  <a:pt x="10540" y="17154"/>
                </a:cubicBezTo>
                <a:cubicBezTo>
                  <a:pt x="10540" y="17157"/>
                  <a:pt x="10540" y="17154"/>
                  <a:pt x="10540" y="17154"/>
                </a:cubicBezTo>
                <a:close/>
                <a:moveTo>
                  <a:pt x="17829" y="5850"/>
                </a:moveTo>
                <a:cubicBezTo>
                  <a:pt x="17829" y="5850"/>
                  <a:pt x="17829" y="5847"/>
                  <a:pt x="17829" y="5850"/>
                </a:cubicBezTo>
                <a:cubicBezTo>
                  <a:pt x="17829" y="5847"/>
                  <a:pt x="17829" y="5850"/>
                  <a:pt x="17829" y="5850"/>
                </a:cubicBezTo>
                <a:close/>
                <a:moveTo>
                  <a:pt x="10949" y="17138"/>
                </a:moveTo>
                <a:cubicBezTo>
                  <a:pt x="10940" y="17138"/>
                  <a:pt x="10927" y="17138"/>
                  <a:pt x="10918" y="17138"/>
                </a:cubicBezTo>
                <a:cubicBezTo>
                  <a:pt x="10918" y="17138"/>
                  <a:pt x="10918" y="17138"/>
                  <a:pt x="10918" y="17138"/>
                </a:cubicBezTo>
                <a:cubicBezTo>
                  <a:pt x="10927" y="17138"/>
                  <a:pt x="10940" y="17138"/>
                  <a:pt x="10949" y="17138"/>
                </a:cubicBezTo>
                <a:lnTo>
                  <a:pt x="10949" y="17138"/>
                </a:lnTo>
                <a:close/>
                <a:moveTo>
                  <a:pt x="11108" y="17144"/>
                </a:moveTo>
                <a:lnTo>
                  <a:pt x="11108" y="17151"/>
                </a:lnTo>
                <a:lnTo>
                  <a:pt x="11116" y="17147"/>
                </a:lnTo>
                <a:lnTo>
                  <a:pt x="11108" y="17144"/>
                </a:lnTo>
                <a:close/>
                <a:moveTo>
                  <a:pt x="11331" y="17138"/>
                </a:moveTo>
                <a:cubicBezTo>
                  <a:pt x="11331" y="17138"/>
                  <a:pt x="11331" y="17134"/>
                  <a:pt x="11331" y="17138"/>
                </a:cubicBezTo>
                <a:cubicBezTo>
                  <a:pt x="11331" y="17134"/>
                  <a:pt x="11331" y="17138"/>
                  <a:pt x="11331" y="17138"/>
                </a:cubicBezTo>
                <a:close/>
                <a:moveTo>
                  <a:pt x="11396" y="17141"/>
                </a:moveTo>
                <a:cubicBezTo>
                  <a:pt x="11383" y="17141"/>
                  <a:pt x="11370" y="17141"/>
                  <a:pt x="11357" y="17141"/>
                </a:cubicBezTo>
                <a:cubicBezTo>
                  <a:pt x="11357" y="17141"/>
                  <a:pt x="11353" y="17141"/>
                  <a:pt x="11353" y="17141"/>
                </a:cubicBezTo>
                <a:cubicBezTo>
                  <a:pt x="11370" y="17141"/>
                  <a:pt x="11383" y="17141"/>
                  <a:pt x="11396" y="17141"/>
                </a:cubicBezTo>
                <a:cubicBezTo>
                  <a:pt x="11400" y="17141"/>
                  <a:pt x="11396" y="17141"/>
                  <a:pt x="11396" y="17141"/>
                </a:cubicBezTo>
                <a:close/>
                <a:moveTo>
                  <a:pt x="13103" y="17138"/>
                </a:moveTo>
                <a:cubicBezTo>
                  <a:pt x="13103" y="17138"/>
                  <a:pt x="13103" y="17134"/>
                  <a:pt x="13103" y="17138"/>
                </a:cubicBezTo>
                <a:cubicBezTo>
                  <a:pt x="13103" y="17134"/>
                  <a:pt x="13103" y="17138"/>
                  <a:pt x="13103" y="17138"/>
                </a:cubicBezTo>
                <a:close/>
                <a:moveTo>
                  <a:pt x="13490" y="17160"/>
                </a:moveTo>
                <a:lnTo>
                  <a:pt x="13490" y="17160"/>
                </a:lnTo>
                <a:lnTo>
                  <a:pt x="13490" y="17160"/>
                </a:lnTo>
                <a:lnTo>
                  <a:pt x="13490" y="17160"/>
                </a:lnTo>
                <a:close/>
                <a:moveTo>
                  <a:pt x="13572" y="17163"/>
                </a:moveTo>
                <a:lnTo>
                  <a:pt x="13567" y="17157"/>
                </a:lnTo>
                <a:lnTo>
                  <a:pt x="13572" y="17163"/>
                </a:lnTo>
                <a:lnTo>
                  <a:pt x="13572" y="17163"/>
                </a:lnTo>
                <a:close/>
                <a:moveTo>
                  <a:pt x="13610" y="17163"/>
                </a:moveTo>
                <a:cubicBezTo>
                  <a:pt x="13610" y="17163"/>
                  <a:pt x="13615" y="17163"/>
                  <a:pt x="13610" y="17163"/>
                </a:cubicBezTo>
                <a:cubicBezTo>
                  <a:pt x="13615" y="17163"/>
                  <a:pt x="13610" y="17163"/>
                  <a:pt x="13610" y="17163"/>
                </a:cubicBezTo>
                <a:close/>
                <a:moveTo>
                  <a:pt x="13868" y="17160"/>
                </a:moveTo>
                <a:cubicBezTo>
                  <a:pt x="13860" y="17154"/>
                  <a:pt x="13851" y="17144"/>
                  <a:pt x="13838" y="17138"/>
                </a:cubicBezTo>
                <a:cubicBezTo>
                  <a:pt x="13838" y="17138"/>
                  <a:pt x="13843" y="17138"/>
                  <a:pt x="13843" y="17138"/>
                </a:cubicBezTo>
                <a:cubicBezTo>
                  <a:pt x="13843" y="17147"/>
                  <a:pt x="13843" y="17154"/>
                  <a:pt x="13843" y="17163"/>
                </a:cubicBezTo>
                <a:cubicBezTo>
                  <a:pt x="13843" y="17163"/>
                  <a:pt x="13838" y="17160"/>
                  <a:pt x="13838" y="17160"/>
                </a:cubicBezTo>
                <a:cubicBezTo>
                  <a:pt x="13851" y="17160"/>
                  <a:pt x="13864" y="17157"/>
                  <a:pt x="13868" y="17160"/>
                </a:cubicBezTo>
                <a:lnTo>
                  <a:pt x="13868" y="17160"/>
                </a:lnTo>
                <a:close/>
                <a:moveTo>
                  <a:pt x="2546" y="17167"/>
                </a:moveTo>
                <a:lnTo>
                  <a:pt x="2546" y="17173"/>
                </a:lnTo>
                <a:lnTo>
                  <a:pt x="2555" y="17170"/>
                </a:lnTo>
                <a:lnTo>
                  <a:pt x="2546" y="17167"/>
                </a:lnTo>
                <a:close/>
                <a:moveTo>
                  <a:pt x="1613" y="5869"/>
                </a:moveTo>
                <a:cubicBezTo>
                  <a:pt x="1613" y="5879"/>
                  <a:pt x="1613" y="5888"/>
                  <a:pt x="1613" y="5898"/>
                </a:cubicBezTo>
                <a:cubicBezTo>
                  <a:pt x="1613" y="5898"/>
                  <a:pt x="1613" y="5898"/>
                  <a:pt x="1613" y="5898"/>
                </a:cubicBezTo>
                <a:cubicBezTo>
                  <a:pt x="1613" y="5888"/>
                  <a:pt x="1613" y="5879"/>
                  <a:pt x="1613" y="5869"/>
                </a:cubicBezTo>
                <a:cubicBezTo>
                  <a:pt x="1613" y="5872"/>
                  <a:pt x="1613" y="5869"/>
                  <a:pt x="1613" y="5869"/>
                </a:cubicBezTo>
                <a:close/>
                <a:moveTo>
                  <a:pt x="10028" y="17179"/>
                </a:moveTo>
                <a:cubicBezTo>
                  <a:pt x="10037" y="17179"/>
                  <a:pt x="10046" y="17179"/>
                  <a:pt x="10054" y="17183"/>
                </a:cubicBezTo>
                <a:lnTo>
                  <a:pt x="10050" y="17183"/>
                </a:lnTo>
                <a:cubicBezTo>
                  <a:pt x="10041" y="17173"/>
                  <a:pt x="10037" y="17163"/>
                  <a:pt x="10028" y="17154"/>
                </a:cubicBezTo>
                <a:cubicBezTo>
                  <a:pt x="10028" y="17154"/>
                  <a:pt x="10028" y="17154"/>
                  <a:pt x="10028" y="17154"/>
                </a:cubicBezTo>
                <a:cubicBezTo>
                  <a:pt x="10037" y="17163"/>
                  <a:pt x="10033" y="17173"/>
                  <a:pt x="10028" y="17179"/>
                </a:cubicBezTo>
                <a:cubicBezTo>
                  <a:pt x="10033" y="17183"/>
                  <a:pt x="10028" y="17179"/>
                  <a:pt x="10028" y="17179"/>
                </a:cubicBezTo>
                <a:close/>
                <a:moveTo>
                  <a:pt x="10299" y="17157"/>
                </a:moveTo>
                <a:cubicBezTo>
                  <a:pt x="10299" y="17167"/>
                  <a:pt x="10299" y="17176"/>
                  <a:pt x="10304" y="17183"/>
                </a:cubicBezTo>
                <a:cubicBezTo>
                  <a:pt x="10304" y="17183"/>
                  <a:pt x="10299" y="17179"/>
                  <a:pt x="10299" y="17179"/>
                </a:cubicBezTo>
                <a:cubicBezTo>
                  <a:pt x="10308" y="17173"/>
                  <a:pt x="10321" y="17163"/>
                  <a:pt x="10329" y="17157"/>
                </a:cubicBezTo>
                <a:cubicBezTo>
                  <a:pt x="10329" y="17157"/>
                  <a:pt x="10329" y="17157"/>
                  <a:pt x="10329" y="17157"/>
                </a:cubicBezTo>
                <a:cubicBezTo>
                  <a:pt x="10321" y="17160"/>
                  <a:pt x="10308" y="17160"/>
                  <a:pt x="10299" y="17157"/>
                </a:cubicBezTo>
                <a:cubicBezTo>
                  <a:pt x="10295" y="17160"/>
                  <a:pt x="10299" y="17157"/>
                  <a:pt x="10299" y="17157"/>
                </a:cubicBezTo>
                <a:close/>
                <a:moveTo>
                  <a:pt x="10536" y="17179"/>
                </a:moveTo>
                <a:cubicBezTo>
                  <a:pt x="10536" y="17170"/>
                  <a:pt x="10536" y="17163"/>
                  <a:pt x="10540" y="17154"/>
                </a:cubicBezTo>
                <a:cubicBezTo>
                  <a:pt x="10540" y="17154"/>
                  <a:pt x="10540" y="17154"/>
                  <a:pt x="10540" y="17154"/>
                </a:cubicBezTo>
                <a:cubicBezTo>
                  <a:pt x="10536" y="17163"/>
                  <a:pt x="10536" y="17173"/>
                  <a:pt x="10536" y="17179"/>
                </a:cubicBezTo>
                <a:cubicBezTo>
                  <a:pt x="10536" y="17179"/>
                  <a:pt x="10536" y="17179"/>
                  <a:pt x="10536" y="17179"/>
                </a:cubicBezTo>
                <a:close/>
                <a:moveTo>
                  <a:pt x="10652" y="17183"/>
                </a:moveTo>
                <a:lnTo>
                  <a:pt x="10652" y="17183"/>
                </a:lnTo>
                <a:cubicBezTo>
                  <a:pt x="10656" y="17179"/>
                  <a:pt x="10652" y="17183"/>
                  <a:pt x="10652" y="17183"/>
                </a:cubicBezTo>
                <a:cubicBezTo>
                  <a:pt x="10652" y="17183"/>
                  <a:pt x="10652" y="17183"/>
                  <a:pt x="10652" y="17183"/>
                </a:cubicBezTo>
                <a:close/>
                <a:moveTo>
                  <a:pt x="10828" y="17183"/>
                </a:moveTo>
                <a:lnTo>
                  <a:pt x="10815" y="17179"/>
                </a:lnTo>
                <a:lnTo>
                  <a:pt x="10802" y="17179"/>
                </a:lnTo>
                <a:lnTo>
                  <a:pt x="10802" y="17179"/>
                </a:lnTo>
                <a:cubicBezTo>
                  <a:pt x="10807" y="17186"/>
                  <a:pt x="10815" y="17189"/>
                  <a:pt x="10828" y="17183"/>
                </a:cubicBezTo>
                <a:cubicBezTo>
                  <a:pt x="10824" y="17186"/>
                  <a:pt x="10828" y="17183"/>
                  <a:pt x="10828" y="17183"/>
                </a:cubicBezTo>
                <a:close/>
                <a:moveTo>
                  <a:pt x="11275" y="17183"/>
                </a:moveTo>
                <a:lnTo>
                  <a:pt x="11275" y="17183"/>
                </a:lnTo>
                <a:cubicBezTo>
                  <a:pt x="11271" y="17179"/>
                  <a:pt x="11275" y="17183"/>
                  <a:pt x="11275" y="17183"/>
                </a:cubicBezTo>
                <a:cubicBezTo>
                  <a:pt x="11275" y="17183"/>
                  <a:pt x="11275" y="17183"/>
                  <a:pt x="11275" y="17183"/>
                </a:cubicBezTo>
                <a:close/>
                <a:moveTo>
                  <a:pt x="11852" y="17170"/>
                </a:moveTo>
                <a:lnTo>
                  <a:pt x="11843" y="17170"/>
                </a:lnTo>
                <a:lnTo>
                  <a:pt x="11847" y="17176"/>
                </a:lnTo>
                <a:lnTo>
                  <a:pt x="11852" y="17170"/>
                </a:lnTo>
                <a:close/>
                <a:moveTo>
                  <a:pt x="12634" y="17183"/>
                </a:moveTo>
                <a:cubicBezTo>
                  <a:pt x="12643" y="17183"/>
                  <a:pt x="12651" y="17183"/>
                  <a:pt x="12664" y="17183"/>
                </a:cubicBezTo>
                <a:cubicBezTo>
                  <a:pt x="12664" y="17183"/>
                  <a:pt x="12664" y="17179"/>
                  <a:pt x="12664" y="17179"/>
                </a:cubicBezTo>
                <a:cubicBezTo>
                  <a:pt x="12651" y="17179"/>
                  <a:pt x="12643" y="17179"/>
                  <a:pt x="12634" y="17183"/>
                </a:cubicBezTo>
                <a:lnTo>
                  <a:pt x="12634" y="17183"/>
                </a:lnTo>
                <a:close/>
                <a:moveTo>
                  <a:pt x="12811" y="17179"/>
                </a:moveTo>
                <a:cubicBezTo>
                  <a:pt x="12806" y="17179"/>
                  <a:pt x="12802" y="17176"/>
                  <a:pt x="12798" y="17176"/>
                </a:cubicBezTo>
                <a:cubicBezTo>
                  <a:pt x="12802" y="17179"/>
                  <a:pt x="12802" y="17179"/>
                  <a:pt x="12811" y="17179"/>
                </a:cubicBezTo>
                <a:cubicBezTo>
                  <a:pt x="12806" y="17183"/>
                  <a:pt x="12811" y="17179"/>
                  <a:pt x="12811" y="17179"/>
                </a:cubicBezTo>
                <a:close/>
                <a:moveTo>
                  <a:pt x="12841" y="17183"/>
                </a:moveTo>
                <a:cubicBezTo>
                  <a:pt x="12841" y="17183"/>
                  <a:pt x="12854" y="17179"/>
                  <a:pt x="12854" y="17179"/>
                </a:cubicBezTo>
                <a:cubicBezTo>
                  <a:pt x="12854" y="17179"/>
                  <a:pt x="12866" y="17179"/>
                  <a:pt x="12866" y="17179"/>
                </a:cubicBezTo>
                <a:cubicBezTo>
                  <a:pt x="12866" y="17179"/>
                  <a:pt x="12862" y="17183"/>
                  <a:pt x="12862" y="17183"/>
                </a:cubicBezTo>
                <a:cubicBezTo>
                  <a:pt x="12862" y="17173"/>
                  <a:pt x="12862" y="17163"/>
                  <a:pt x="12858" y="17154"/>
                </a:cubicBezTo>
                <a:cubicBezTo>
                  <a:pt x="12858" y="17154"/>
                  <a:pt x="12858" y="17154"/>
                  <a:pt x="12858" y="17154"/>
                </a:cubicBezTo>
                <a:cubicBezTo>
                  <a:pt x="12858" y="17167"/>
                  <a:pt x="12849" y="17176"/>
                  <a:pt x="12841" y="17183"/>
                </a:cubicBezTo>
                <a:cubicBezTo>
                  <a:pt x="12845" y="17186"/>
                  <a:pt x="12841" y="17183"/>
                  <a:pt x="12841" y="17183"/>
                </a:cubicBezTo>
                <a:close/>
                <a:moveTo>
                  <a:pt x="13017" y="17179"/>
                </a:moveTo>
                <a:lnTo>
                  <a:pt x="13026" y="17176"/>
                </a:lnTo>
                <a:lnTo>
                  <a:pt x="13017" y="17179"/>
                </a:lnTo>
                <a:lnTo>
                  <a:pt x="13017" y="17179"/>
                </a:lnTo>
                <a:close/>
                <a:moveTo>
                  <a:pt x="13163" y="17183"/>
                </a:moveTo>
                <a:lnTo>
                  <a:pt x="13163" y="17183"/>
                </a:lnTo>
                <a:lnTo>
                  <a:pt x="13163" y="17183"/>
                </a:lnTo>
                <a:lnTo>
                  <a:pt x="13163" y="17183"/>
                </a:lnTo>
                <a:close/>
                <a:moveTo>
                  <a:pt x="13490" y="17160"/>
                </a:moveTo>
                <a:cubicBezTo>
                  <a:pt x="13490" y="17160"/>
                  <a:pt x="13494" y="17163"/>
                  <a:pt x="13494" y="17163"/>
                </a:cubicBezTo>
                <a:lnTo>
                  <a:pt x="13490" y="17160"/>
                </a:lnTo>
                <a:cubicBezTo>
                  <a:pt x="13490" y="17160"/>
                  <a:pt x="13490" y="17160"/>
                  <a:pt x="13490" y="17160"/>
                </a:cubicBezTo>
                <a:close/>
                <a:moveTo>
                  <a:pt x="13572" y="17163"/>
                </a:moveTo>
                <a:cubicBezTo>
                  <a:pt x="13585" y="17163"/>
                  <a:pt x="13598" y="17163"/>
                  <a:pt x="13610" y="17163"/>
                </a:cubicBezTo>
                <a:cubicBezTo>
                  <a:pt x="13610" y="17163"/>
                  <a:pt x="13610" y="17163"/>
                  <a:pt x="13610" y="17163"/>
                </a:cubicBezTo>
                <a:cubicBezTo>
                  <a:pt x="13598" y="17163"/>
                  <a:pt x="13585" y="17163"/>
                  <a:pt x="13572" y="17163"/>
                </a:cubicBezTo>
                <a:cubicBezTo>
                  <a:pt x="13572" y="17163"/>
                  <a:pt x="13572" y="17163"/>
                  <a:pt x="13572" y="17163"/>
                </a:cubicBezTo>
                <a:close/>
                <a:moveTo>
                  <a:pt x="13873" y="17157"/>
                </a:moveTo>
                <a:cubicBezTo>
                  <a:pt x="13873" y="17157"/>
                  <a:pt x="13868" y="17160"/>
                  <a:pt x="13873" y="17157"/>
                </a:cubicBezTo>
                <a:cubicBezTo>
                  <a:pt x="13868" y="17160"/>
                  <a:pt x="13873" y="17157"/>
                  <a:pt x="13873" y="17157"/>
                </a:cubicBezTo>
                <a:close/>
                <a:moveTo>
                  <a:pt x="2709" y="17179"/>
                </a:moveTo>
                <a:cubicBezTo>
                  <a:pt x="2709" y="17179"/>
                  <a:pt x="2709" y="17179"/>
                  <a:pt x="2709" y="17179"/>
                </a:cubicBezTo>
                <a:cubicBezTo>
                  <a:pt x="2709" y="17179"/>
                  <a:pt x="2709" y="17179"/>
                  <a:pt x="2709" y="17179"/>
                </a:cubicBezTo>
                <a:close/>
                <a:moveTo>
                  <a:pt x="10054" y="17186"/>
                </a:moveTo>
                <a:cubicBezTo>
                  <a:pt x="10067" y="17186"/>
                  <a:pt x="10084" y="17186"/>
                  <a:pt x="10097" y="17186"/>
                </a:cubicBezTo>
                <a:cubicBezTo>
                  <a:pt x="10097" y="17186"/>
                  <a:pt x="10093" y="17186"/>
                  <a:pt x="10097" y="17186"/>
                </a:cubicBezTo>
                <a:cubicBezTo>
                  <a:pt x="10084" y="17186"/>
                  <a:pt x="10071" y="17186"/>
                  <a:pt x="10054" y="17186"/>
                </a:cubicBezTo>
                <a:cubicBezTo>
                  <a:pt x="10058" y="17186"/>
                  <a:pt x="10054" y="17186"/>
                  <a:pt x="10054" y="17186"/>
                </a:cubicBezTo>
                <a:close/>
                <a:moveTo>
                  <a:pt x="10149" y="17202"/>
                </a:moveTo>
                <a:cubicBezTo>
                  <a:pt x="10140" y="17195"/>
                  <a:pt x="10127" y="17186"/>
                  <a:pt x="10119" y="17179"/>
                </a:cubicBezTo>
                <a:cubicBezTo>
                  <a:pt x="10119" y="17179"/>
                  <a:pt x="10119" y="17179"/>
                  <a:pt x="10119" y="17179"/>
                </a:cubicBezTo>
                <a:cubicBezTo>
                  <a:pt x="10127" y="17189"/>
                  <a:pt x="10140" y="17195"/>
                  <a:pt x="10149" y="17202"/>
                </a:cubicBezTo>
                <a:cubicBezTo>
                  <a:pt x="10149" y="17202"/>
                  <a:pt x="10149" y="17202"/>
                  <a:pt x="10149" y="17202"/>
                </a:cubicBezTo>
                <a:close/>
                <a:moveTo>
                  <a:pt x="10385" y="17179"/>
                </a:moveTo>
                <a:lnTo>
                  <a:pt x="10381" y="17183"/>
                </a:lnTo>
                <a:cubicBezTo>
                  <a:pt x="10385" y="17183"/>
                  <a:pt x="10385" y="17183"/>
                  <a:pt x="10385" y="17179"/>
                </a:cubicBezTo>
                <a:cubicBezTo>
                  <a:pt x="10385" y="17183"/>
                  <a:pt x="10385" y="17179"/>
                  <a:pt x="10385" y="17179"/>
                </a:cubicBezTo>
                <a:close/>
                <a:moveTo>
                  <a:pt x="10450" y="17186"/>
                </a:moveTo>
                <a:cubicBezTo>
                  <a:pt x="10437" y="17186"/>
                  <a:pt x="10424" y="17186"/>
                  <a:pt x="10411" y="17186"/>
                </a:cubicBezTo>
                <a:cubicBezTo>
                  <a:pt x="10411" y="17186"/>
                  <a:pt x="10407" y="17186"/>
                  <a:pt x="10407" y="17186"/>
                </a:cubicBezTo>
                <a:cubicBezTo>
                  <a:pt x="10424" y="17186"/>
                  <a:pt x="10437" y="17186"/>
                  <a:pt x="10450" y="17186"/>
                </a:cubicBezTo>
                <a:cubicBezTo>
                  <a:pt x="10454" y="17186"/>
                  <a:pt x="10450" y="17186"/>
                  <a:pt x="10450" y="17186"/>
                </a:cubicBezTo>
                <a:close/>
                <a:moveTo>
                  <a:pt x="10506" y="17205"/>
                </a:moveTo>
                <a:cubicBezTo>
                  <a:pt x="10514" y="17199"/>
                  <a:pt x="10527" y="17189"/>
                  <a:pt x="10536" y="17183"/>
                </a:cubicBezTo>
                <a:cubicBezTo>
                  <a:pt x="10536" y="17183"/>
                  <a:pt x="10536" y="17183"/>
                  <a:pt x="10536" y="17183"/>
                </a:cubicBezTo>
                <a:cubicBezTo>
                  <a:pt x="10523" y="17186"/>
                  <a:pt x="10514" y="17195"/>
                  <a:pt x="10506" y="17205"/>
                </a:cubicBezTo>
                <a:lnTo>
                  <a:pt x="10506" y="17205"/>
                </a:lnTo>
                <a:close/>
                <a:moveTo>
                  <a:pt x="10802" y="17183"/>
                </a:moveTo>
                <a:lnTo>
                  <a:pt x="10802" y="17183"/>
                </a:lnTo>
                <a:cubicBezTo>
                  <a:pt x="10798" y="17183"/>
                  <a:pt x="10802" y="17183"/>
                  <a:pt x="10802" y="17183"/>
                </a:cubicBezTo>
                <a:cubicBezTo>
                  <a:pt x="10802" y="17183"/>
                  <a:pt x="10802" y="17183"/>
                  <a:pt x="10802" y="17183"/>
                </a:cubicBezTo>
                <a:close/>
                <a:moveTo>
                  <a:pt x="10863" y="17183"/>
                </a:moveTo>
                <a:cubicBezTo>
                  <a:pt x="10850" y="17183"/>
                  <a:pt x="10837" y="17183"/>
                  <a:pt x="10824" y="17186"/>
                </a:cubicBezTo>
                <a:cubicBezTo>
                  <a:pt x="10824" y="17186"/>
                  <a:pt x="10828" y="17186"/>
                  <a:pt x="10828" y="17183"/>
                </a:cubicBezTo>
                <a:cubicBezTo>
                  <a:pt x="10841" y="17189"/>
                  <a:pt x="10850" y="17195"/>
                  <a:pt x="10863" y="17202"/>
                </a:cubicBezTo>
                <a:lnTo>
                  <a:pt x="10863" y="17202"/>
                </a:lnTo>
                <a:cubicBezTo>
                  <a:pt x="10858" y="17195"/>
                  <a:pt x="10858" y="17189"/>
                  <a:pt x="10863" y="17183"/>
                </a:cubicBezTo>
                <a:cubicBezTo>
                  <a:pt x="10858" y="17179"/>
                  <a:pt x="10863" y="17183"/>
                  <a:pt x="10863" y="17183"/>
                </a:cubicBezTo>
                <a:close/>
                <a:moveTo>
                  <a:pt x="11684" y="17183"/>
                </a:moveTo>
                <a:lnTo>
                  <a:pt x="11688" y="17186"/>
                </a:lnTo>
                <a:cubicBezTo>
                  <a:pt x="11688" y="17183"/>
                  <a:pt x="11684" y="17183"/>
                  <a:pt x="11684" y="17183"/>
                </a:cubicBezTo>
                <a:cubicBezTo>
                  <a:pt x="11684" y="17183"/>
                  <a:pt x="11684" y="17183"/>
                  <a:pt x="11684" y="17183"/>
                </a:cubicBezTo>
                <a:close/>
                <a:moveTo>
                  <a:pt x="12811" y="17205"/>
                </a:moveTo>
                <a:cubicBezTo>
                  <a:pt x="12819" y="17199"/>
                  <a:pt x="12832" y="17189"/>
                  <a:pt x="12841" y="17183"/>
                </a:cubicBezTo>
                <a:cubicBezTo>
                  <a:pt x="12841" y="17183"/>
                  <a:pt x="12841" y="17183"/>
                  <a:pt x="12841" y="17183"/>
                </a:cubicBezTo>
                <a:cubicBezTo>
                  <a:pt x="12828" y="17183"/>
                  <a:pt x="12815" y="17179"/>
                  <a:pt x="12802" y="17179"/>
                </a:cubicBezTo>
                <a:cubicBezTo>
                  <a:pt x="12802" y="17179"/>
                  <a:pt x="12802" y="17179"/>
                  <a:pt x="12802" y="17179"/>
                </a:cubicBezTo>
                <a:cubicBezTo>
                  <a:pt x="12811" y="17189"/>
                  <a:pt x="12811" y="17199"/>
                  <a:pt x="12811" y="17205"/>
                </a:cubicBezTo>
                <a:cubicBezTo>
                  <a:pt x="12815" y="17208"/>
                  <a:pt x="12811" y="17205"/>
                  <a:pt x="12811" y="17205"/>
                </a:cubicBezTo>
                <a:close/>
                <a:moveTo>
                  <a:pt x="13017" y="17179"/>
                </a:moveTo>
                <a:cubicBezTo>
                  <a:pt x="13017" y="17179"/>
                  <a:pt x="13013" y="17179"/>
                  <a:pt x="13017" y="17179"/>
                </a:cubicBezTo>
                <a:cubicBezTo>
                  <a:pt x="13013" y="17179"/>
                  <a:pt x="13017" y="17179"/>
                  <a:pt x="13017" y="17179"/>
                </a:cubicBezTo>
                <a:close/>
                <a:moveTo>
                  <a:pt x="13077" y="17202"/>
                </a:moveTo>
                <a:lnTo>
                  <a:pt x="13082" y="17199"/>
                </a:lnTo>
                <a:lnTo>
                  <a:pt x="13077" y="17202"/>
                </a:lnTo>
                <a:lnTo>
                  <a:pt x="13077" y="17202"/>
                </a:lnTo>
                <a:close/>
                <a:moveTo>
                  <a:pt x="13163" y="17183"/>
                </a:moveTo>
                <a:cubicBezTo>
                  <a:pt x="13163" y="17183"/>
                  <a:pt x="13159" y="17186"/>
                  <a:pt x="13159" y="17186"/>
                </a:cubicBezTo>
                <a:lnTo>
                  <a:pt x="13163" y="17183"/>
                </a:lnTo>
                <a:cubicBezTo>
                  <a:pt x="13163" y="17183"/>
                  <a:pt x="13163" y="17183"/>
                  <a:pt x="13163" y="17183"/>
                </a:cubicBezTo>
                <a:close/>
                <a:moveTo>
                  <a:pt x="2546" y="17218"/>
                </a:moveTo>
                <a:lnTo>
                  <a:pt x="2546" y="17211"/>
                </a:lnTo>
                <a:lnTo>
                  <a:pt x="2537" y="17215"/>
                </a:lnTo>
                <a:lnTo>
                  <a:pt x="2546" y="17218"/>
                </a:lnTo>
                <a:close/>
                <a:moveTo>
                  <a:pt x="6283" y="17224"/>
                </a:moveTo>
                <a:cubicBezTo>
                  <a:pt x="6283" y="17224"/>
                  <a:pt x="6283" y="17224"/>
                  <a:pt x="6283" y="17224"/>
                </a:cubicBezTo>
                <a:cubicBezTo>
                  <a:pt x="6283" y="17224"/>
                  <a:pt x="6283" y="17224"/>
                  <a:pt x="6283" y="17224"/>
                </a:cubicBezTo>
                <a:close/>
                <a:moveTo>
                  <a:pt x="10183" y="17224"/>
                </a:moveTo>
                <a:cubicBezTo>
                  <a:pt x="10175" y="17218"/>
                  <a:pt x="10162" y="17208"/>
                  <a:pt x="10153" y="17202"/>
                </a:cubicBezTo>
                <a:cubicBezTo>
                  <a:pt x="10153" y="17202"/>
                  <a:pt x="10153" y="17202"/>
                  <a:pt x="10153" y="17202"/>
                </a:cubicBezTo>
                <a:cubicBezTo>
                  <a:pt x="10157" y="17211"/>
                  <a:pt x="10170" y="17218"/>
                  <a:pt x="10183" y="17224"/>
                </a:cubicBezTo>
                <a:cubicBezTo>
                  <a:pt x="10179" y="17224"/>
                  <a:pt x="10183" y="17224"/>
                  <a:pt x="10183" y="17224"/>
                </a:cubicBezTo>
                <a:close/>
                <a:moveTo>
                  <a:pt x="10239" y="17224"/>
                </a:moveTo>
                <a:cubicBezTo>
                  <a:pt x="10239" y="17218"/>
                  <a:pt x="10239" y="17208"/>
                  <a:pt x="10239" y="17202"/>
                </a:cubicBezTo>
                <a:cubicBezTo>
                  <a:pt x="10239" y="17202"/>
                  <a:pt x="10239" y="17202"/>
                  <a:pt x="10239" y="17202"/>
                </a:cubicBezTo>
                <a:cubicBezTo>
                  <a:pt x="10230" y="17211"/>
                  <a:pt x="10222" y="17218"/>
                  <a:pt x="10213" y="17228"/>
                </a:cubicBezTo>
                <a:cubicBezTo>
                  <a:pt x="10213" y="17228"/>
                  <a:pt x="10213" y="17228"/>
                  <a:pt x="10213" y="17228"/>
                </a:cubicBezTo>
                <a:cubicBezTo>
                  <a:pt x="10222" y="17224"/>
                  <a:pt x="10230" y="17224"/>
                  <a:pt x="10239" y="17224"/>
                </a:cubicBezTo>
                <a:cubicBezTo>
                  <a:pt x="10243" y="17224"/>
                  <a:pt x="10239" y="17224"/>
                  <a:pt x="10239" y="17224"/>
                </a:cubicBezTo>
                <a:close/>
                <a:moveTo>
                  <a:pt x="10295" y="17205"/>
                </a:moveTo>
                <a:cubicBezTo>
                  <a:pt x="10304" y="17211"/>
                  <a:pt x="10316" y="17218"/>
                  <a:pt x="10325" y="17228"/>
                </a:cubicBezTo>
                <a:cubicBezTo>
                  <a:pt x="10325" y="17228"/>
                  <a:pt x="10325" y="17228"/>
                  <a:pt x="10325" y="17228"/>
                </a:cubicBezTo>
                <a:cubicBezTo>
                  <a:pt x="10321" y="17218"/>
                  <a:pt x="10308" y="17211"/>
                  <a:pt x="10295" y="17205"/>
                </a:cubicBezTo>
                <a:lnTo>
                  <a:pt x="10295" y="17205"/>
                </a:lnTo>
                <a:close/>
                <a:moveTo>
                  <a:pt x="10506" y="17202"/>
                </a:moveTo>
                <a:cubicBezTo>
                  <a:pt x="10506" y="17202"/>
                  <a:pt x="10506" y="17205"/>
                  <a:pt x="10506" y="17202"/>
                </a:cubicBezTo>
                <a:cubicBezTo>
                  <a:pt x="10506" y="17205"/>
                  <a:pt x="10506" y="17202"/>
                  <a:pt x="10506" y="17202"/>
                </a:cubicBezTo>
                <a:close/>
                <a:moveTo>
                  <a:pt x="10858" y="17202"/>
                </a:moveTo>
                <a:cubicBezTo>
                  <a:pt x="10858" y="17202"/>
                  <a:pt x="10858" y="17202"/>
                  <a:pt x="10858" y="17202"/>
                </a:cubicBezTo>
                <a:cubicBezTo>
                  <a:pt x="10858" y="17202"/>
                  <a:pt x="10858" y="17202"/>
                  <a:pt x="10858" y="17202"/>
                </a:cubicBezTo>
                <a:close/>
                <a:moveTo>
                  <a:pt x="11250" y="17221"/>
                </a:moveTo>
                <a:cubicBezTo>
                  <a:pt x="11237" y="17221"/>
                  <a:pt x="11228" y="17224"/>
                  <a:pt x="11220" y="17224"/>
                </a:cubicBezTo>
                <a:cubicBezTo>
                  <a:pt x="11220" y="17224"/>
                  <a:pt x="11220" y="17224"/>
                  <a:pt x="11220" y="17224"/>
                </a:cubicBezTo>
                <a:cubicBezTo>
                  <a:pt x="11228" y="17224"/>
                  <a:pt x="11237" y="17224"/>
                  <a:pt x="11250" y="17221"/>
                </a:cubicBezTo>
                <a:cubicBezTo>
                  <a:pt x="11250" y="17221"/>
                  <a:pt x="11250" y="17221"/>
                  <a:pt x="11250" y="17221"/>
                </a:cubicBezTo>
                <a:close/>
                <a:moveTo>
                  <a:pt x="11770" y="17228"/>
                </a:moveTo>
                <a:cubicBezTo>
                  <a:pt x="11770" y="17228"/>
                  <a:pt x="11770" y="17228"/>
                  <a:pt x="11770" y="17228"/>
                </a:cubicBezTo>
                <a:cubicBezTo>
                  <a:pt x="11770" y="17228"/>
                  <a:pt x="11770" y="17228"/>
                  <a:pt x="11770" y="17228"/>
                </a:cubicBezTo>
                <a:close/>
                <a:moveTo>
                  <a:pt x="11843" y="17221"/>
                </a:moveTo>
                <a:cubicBezTo>
                  <a:pt x="11830" y="17224"/>
                  <a:pt x="11822" y="17228"/>
                  <a:pt x="11809" y="17228"/>
                </a:cubicBezTo>
                <a:lnTo>
                  <a:pt x="11813" y="17228"/>
                </a:lnTo>
                <a:cubicBezTo>
                  <a:pt x="11822" y="17228"/>
                  <a:pt x="11830" y="17224"/>
                  <a:pt x="11843" y="17221"/>
                </a:cubicBezTo>
                <a:cubicBezTo>
                  <a:pt x="11839" y="17221"/>
                  <a:pt x="11843" y="17221"/>
                  <a:pt x="11843" y="17221"/>
                </a:cubicBezTo>
                <a:close/>
                <a:moveTo>
                  <a:pt x="12716" y="17205"/>
                </a:moveTo>
                <a:cubicBezTo>
                  <a:pt x="12716" y="17205"/>
                  <a:pt x="12720" y="17202"/>
                  <a:pt x="12716" y="17205"/>
                </a:cubicBezTo>
                <a:cubicBezTo>
                  <a:pt x="12720" y="17202"/>
                  <a:pt x="12716" y="17205"/>
                  <a:pt x="12716" y="17205"/>
                </a:cubicBezTo>
                <a:close/>
                <a:moveTo>
                  <a:pt x="13077" y="17202"/>
                </a:moveTo>
                <a:cubicBezTo>
                  <a:pt x="13064" y="17211"/>
                  <a:pt x="13056" y="17218"/>
                  <a:pt x="13043" y="17228"/>
                </a:cubicBezTo>
                <a:cubicBezTo>
                  <a:pt x="13043" y="17228"/>
                  <a:pt x="13043" y="17228"/>
                  <a:pt x="13043" y="17228"/>
                </a:cubicBezTo>
                <a:cubicBezTo>
                  <a:pt x="13056" y="17218"/>
                  <a:pt x="13064" y="17211"/>
                  <a:pt x="13077" y="17202"/>
                </a:cubicBezTo>
                <a:cubicBezTo>
                  <a:pt x="13077" y="17202"/>
                  <a:pt x="13077" y="17202"/>
                  <a:pt x="13077" y="17202"/>
                </a:cubicBezTo>
                <a:close/>
                <a:moveTo>
                  <a:pt x="13193" y="17224"/>
                </a:moveTo>
                <a:lnTo>
                  <a:pt x="13198" y="17221"/>
                </a:lnTo>
                <a:lnTo>
                  <a:pt x="13193" y="17224"/>
                </a:lnTo>
                <a:lnTo>
                  <a:pt x="13193" y="17224"/>
                </a:lnTo>
                <a:close/>
                <a:moveTo>
                  <a:pt x="13520" y="17224"/>
                </a:moveTo>
                <a:lnTo>
                  <a:pt x="13524" y="17221"/>
                </a:lnTo>
                <a:lnTo>
                  <a:pt x="13520" y="17224"/>
                </a:lnTo>
                <a:lnTo>
                  <a:pt x="13520" y="17224"/>
                </a:lnTo>
                <a:close/>
                <a:moveTo>
                  <a:pt x="5573" y="17224"/>
                </a:moveTo>
                <a:cubicBezTo>
                  <a:pt x="5565" y="17224"/>
                  <a:pt x="5552" y="17224"/>
                  <a:pt x="5543" y="17224"/>
                </a:cubicBezTo>
                <a:cubicBezTo>
                  <a:pt x="5543" y="17224"/>
                  <a:pt x="5543" y="17224"/>
                  <a:pt x="5543" y="17224"/>
                </a:cubicBezTo>
                <a:cubicBezTo>
                  <a:pt x="5552" y="17228"/>
                  <a:pt x="5565" y="17228"/>
                  <a:pt x="5573" y="17224"/>
                </a:cubicBezTo>
                <a:cubicBezTo>
                  <a:pt x="5573" y="17228"/>
                  <a:pt x="5573" y="17224"/>
                  <a:pt x="5573" y="17224"/>
                </a:cubicBezTo>
                <a:close/>
                <a:moveTo>
                  <a:pt x="10179" y="17247"/>
                </a:moveTo>
                <a:cubicBezTo>
                  <a:pt x="10192" y="17240"/>
                  <a:pt x="10200" y="17234"/>
                  <a:pt x="10213" y="17228"/>
                </a:cubicBezTo>
                <a:cubicBezTo>
                  <a:pt x="10213" y="17228"/>
                  <a:pt x="10213" y="17228"/>
                  <a:pt x="10213" y="17228"/>
                </a:cubicBezTo>
                <a:cubicBezTo>
                  <a:pt x="10200" y="17228"/>
                  <a:pt x="10187" y="17224"/>
                  <a:pt x="10175" y="17224"/>
                </a:cubicBezTo>
                <a:cubicBezTo>
                  <a:pt x="10175" y="17224"/>
                  <a:pt x="10179" y="17221"/>
                  <a:pt x="10179" y="17221"/>
                </a:cubicBezTo>
                <a:cubicBezTo>
                  <a:pt x="10179" y="17231"/>
                  <a:pt x="10179" y="17240"/>
                  <a:pt x="10179" y="17247"/>
                </a:cubicBezTo>
                <a:lnTo>
                  <a:pt x="10179" y="17247"/>
                </a:lnTo>
                <a:close/>
                <a:moveTo>
                  <a:pt x="10329" y="17224"/>
                </a:moveTo>
                <a:cubicBezTo>
                  <a:pt x="10334" y="17231"/>
                  <a:pt x="10334" y="17237"/>
                  <a:pt x="10329" y="17244"/>
                </a:cubicBezTo>
                <a:cubicBezTo>
                  <a:pt x="10329" y="17244"/>
                  <a:pt x="10334" y="17247"/>
                  <a:pt x="10334" y="17247"/>
                </a:cubicBezTo>
                <a:cubicBezTo>
                  <a:pt x="10329" y="17240"/>
                  <a:pt x="10329" y="17234"/>
                  <a:pt x="10329" y="17224"/>
                </a:cubicBezTo>
                <a:lnTo>
                  <a:pt x="10329" y="17224"/>
                </a:lnTo>
                <a:close/>
                <a:moveTo>
                  <a:pt x="11035" y="17247"/>
                </a:moveTo>
                <a:cubicBezTo>
                  <a:pt x="11030" y="17247"/>
                  <a:pt x="11026" y="17244"/>
                  <a:pt x="11026" y="17244"/>
                </a:cubicBezTo>
                <a:cubicBezTo>
                  <a:pt x="11030" y="17244"/>
                  <a:pt x="11030" y="17247"/>
                  <a:pt x="11035" y="17247"/>
                </a:cubicBezTo>
                <a:lnTo>
                  <a:pt x="11035" y="17247"/>
                </a:lnTo>
                <a:close/>
                <a:moveTo>
                  <a:pt x="11215" y="17224"/>
                </a:moveTo>
                <a:lnTo>
                  <a:pt x="11215" y="17224"/>
                </a:lnTo>
                <a:cubicBezTo>
                  <a:pt x="11211" y="17228"/>
                  <a:pt x="11215" y="17224"/>
                  <a:pt x="11215" y="17224"/>
                </a:cubicBezTo>
                <a:cubicBezTo>
                  <a:pt x="11215" y="17224"/>
                  <a:pt x="11215" y="17224"/>
                  <a:pt x="11215" y="17224"/>
                </a:cubicBezTo>
                <a:close/>
                <a:moveTo>
                  <a:pt x="11809" y="17228"/>
                </a:moveTo>
                <a:cubicBezTo>
                  <a:pt x="11796" y="17228"/>
                  <a:pt x="11783" y="17228"/>
                  <a:pt x="11770" y="17228"/>
                </a:cubicBezTo>
                <a:cubicBezTo>
                  <a:pt x="11770" y="17228"/>
                  <a:pt x="11766" y="17228"/>
                  <a:pt x="11766" y="17228"/>
                </a:cubicBezTo>
                <a:cubicBezTo>
                  <a:pt x="11783" y="17228"/>
                  <a:pt x="11796" y="17228"/>
                  <a:pt x="11809" y="17228"/>
                </a:cubicBezTo>
                <a:cubicBezTo>
                  <a:pt x="11813" y="17228"/>
                  <a:pt x="11809" y="17228"/>
                  <a:pt x="11809" y="17228"/>
                </a:cubicBezTo>
                <a:close/>
                <a:moveTo>
                  <a:pt x="12871" y="17224"/>
                </a:moveTo>
                <a:cubicBezTo>
                  <a:pt x="12866" y="17228"/>
                  <a:pt x="12862" y="17228"/>
                  <a:pt x="12862" y="17231"/>
                </a:cubicBezTo>
                <a:cubicBezTo>
                  <a:pt x="12862" y="17237"/>
                  <a:pt x="12866" y="17240"/>
                  <a:pt x="12871" y="17247"/>
                </a:cubicBezTo>
                <a:cubicBezTo>
                  <a:pt x="12871" y="17247"/>
                  <a:pt x="12871" y="17247"/>
                  <a:pt x="12871" y="17247"/>
                </a:cubicBezTo>
                <a:cubicBezTo>
                  <a:pt x="12866" y="17240"/>
                  <a:pt x="12866" y="17231"/>
                  <a:pt x="12871" y="17224"/>
                </a:cubicBezTo>
                <a:cubicBezTo>
                  <a:pt x="12866" y="17224"/>
                  <a:pt x="12871" y="17224"/>
                  <a:pt x="12871" y="17224"/>
                </a:cubicBezTo>
                <a:close/>
                <a:moveTo>
                  <a:pt x="13103" y="17247"/>
                </a:moveTo>
                <a:cubicBezTo>
                  <a:pt x="13103" y="17247"/>
                  <a:pt x="13107" y="17244"/>
                  <a:pt x="13107" y="17244"/>
                </a:cubicBezTo>
                <a:lnTo>
                  <a:pt x="13103" y="17247"/>
                </a:lnTo>
                <a:cubicBezTo>
                  <a:pt x="13103" y="17247"/>
                  <a:pt x="13103" y="17247"/>
                  <a:pt x="13103" y="17247"/>
                </a:cubicBezTo>
                <a:close/>
                <a:moveTo>
                  <a:pt x="13193" y="17224"/>
                </a:moveTo>
                <a:lnTo>
                  <a:pt x="13189" y="17228"/>
                </a:lnTo>
                <a:cubicBezTo>
                  <a:pt x="13189" y="17228"/>
                  <a:pt x="13193" y="17224"/>
                  <a:pt x="13193" y="17224"/>
                </a:cubicBezTo>
                <a:cubicBezTo>
                  <a:pt x="13193" y="17224"/>
                  <a:pt x="13193" y="17224"/>
                  <a:pt x="13193" y="17224"/>
                </a:cubicBezTo>
                <a:close/>
                <a:moveTo>
                  <a:pt x="13516" y="17224"/>
                </a:moveTo>
                <a:cubicBezTo>
                  <a:pt x="13516" y="17224"/>
                  <a:pt x="13512" y="17228"/>
                  <a:pt x="13512" y="17228"/>
                </a:cubicBezTo>
                <a:lnTo>
                  <a:pt x="13516" y="17224"/>
                </a:lnTo>
                <a:cubicBezTo>
                  <a:pt x="13520" y="17224"/>
                  <a:pt x="13516" y="17224"/>
                  <a:pt x="13516" y="17224"/>
                </a:cubicBezTo>
                <a:close/>
                <a:moveTo>
                  <a:pt x="7521" y="17269"/>
                </a:moveTo>
                <a:lnTo>
                  <a:pt x="7517" y="17266"/>
                </a:lnTo>
                <a:lnTo>
                  <a:pt x="7521" y="17269"/>
                </a:lnTo>
                <a:lnTo>
                  <a:pt x="7521" y="17269"/>
                </a:lnTo>
                <a:close/>
                <a:moveTo>
                  <a:pt x="10179" y="17247"/>
                </a:moveTo>
                <a:lnTo>
                  <a:pt x="10175" y="17250"/>
                </a:lnTo>
                <a:cubicBezTo>
                  <a:pt x="10179" y="17250"/>
                  <a:pt x="10179" y="17247"/>
                  <a:pt x="10179" y="17247"/>
                </a:cubicBezTo>
                <a:cubicBezTo>
                  <a:pt x="10179" y="17247"/>
                  <a:pt x="10179" y="17247"/>
                  <a:pt x="10179" y="17247"/>
                </a:cubicBezTo>
                <a:close/>
                <a:moveTo>
                  <a:pt x="10325" y="17269"/>
                </a:moveTo>
                <a:cubicBezTo>
                  <a:pt x="10325" y="17263"/>
                  <a:pt x="10325" y="17253"/>
                  <a:pt x="10325" y="17247"/>
                </a:cubicBezTo>
                <a:cubicBezTo>
                  <a:pt x="10325" y="17247"/>
                  <a:pt x="10329" y="17250"/>
                  <a:pt x="10329" y="17250"/>
                </a:cubicBezTo>
                <a:cubicBezTo>
                  <a:pt x="10321" y="17256"/>
                  <a:pt x="10308" y="17266"/>
                  <a:pt x="10299" y="17272"/>
                </a:cubicBezTo>
                <a:cubicBezTo>
                  <a:pt x="10299" y="17272"/>
                  <a:pt x="10295" y="17269"/>
                  <a:pt x="10295" y="17269"/>
                </a:cubicBezTo>
                <a:cubicBezTo>
                  <a:pt x="10308" y="17269"/>
                  <a:pt x="10316" y="17269"/>
                  <a:pt x="10325" y="17269"/>
                </a:cubicBezTo>
                <a:lnTo>
                  <a:pt x="10325" y="17269"/>
                </a:lnTo>
                <a:close/>
                <a:moveTo>
                  <a:pt x="10411" y="17272"/>
                </a:moveTo>
                <a:lnTo>
                  <a:pt x="10407" y="17269"/>
                </a:lnTo>
                <a:lnTo>
                  <a:pt x="10411" y="17272"/>
                </a:lnTo>
                <a:lnTo>
                  <a:pt x="10411" y="17272"/>
                </a:lnTo>
                <a:close/>
                <a:moveTo>
                  <a:pt x="10742" y="17269"/>
                </a:moveTo>
                <a:lnTo>
                  <a:pt x="10746" y="17263"/>
                </a:lnTo>
                <a:lnTo>
                  <a:pt x="10742" y="17269"/>
                </a:lnTo>
                <a:lnTo>
                  <a:pt x="10742" y="17269"/>
                </a:lnTo>
                <a:close/>
                <a:moveTo>
                  <a:pt x="10854" y="17266"/>
                </a:moveTo>
                <a:lnTo>
                  <a:pt x="10863" y="17263"/>
                </a:lnTo>
                <a:cubicBezTo>
                  <a:pt x="10863" y="17263"/>
                  <a:pt x="10854" y="17266"/>
                  <a:pt x="10854" y="17266"/>
                </a:cubicBezTo>
                <a:cubicBezTo>
                  <a:pt x="10854" y="17266"/>
                  <a:pt x="10854" y="17266"/>
                  <a:pt x="10854" y="17266"/>
                </a:cubicBezTo>
                <a:close/>
                <a:moveTo>
                  <a:pt x="11035" y="17247"/>
                </a:moveTo>
                <a:cubicBezTo>
                  <a:pt x="11035" y="17247"/>
                  <a:pt x="11035" y="17250"/>
                  <a:pt x="11035" y="17247"/>
                </a:cubicBezTo>
                <a:cubicBezTo>
                  <a:pt x="11035" y="17250"/>
                  <a:pt x="11035" y="17247"/>
                  <a:pt x="11035" y="17247"/>
                </a:cubicBezTo>
                <a:close/>
                <a:moveTo>
                  <a:pt x="11564" y="17272"/>
                </a:moveTo>
                <a:lnTo>
                  <a:pt x="11559" y="17269"/>
                </a:lnTo>
                <a:cubicBezTo>
                  <a:pt x="11559" y="17269"/>
                  <a:pt x="11564" y="17272"/>
                  <a:pt x="11564" y="17272"/>
                </a:cubicBezTo>
                <a:cubicBezTo>
                  <a:pt x="11564" y="17272"/>
                  <a:pt x="11564" y="17272"/>
                  <a:pt x="11564" y="17272"/>
                </a:cubicBezTo>
                <a:close/>
                <a:moveTo>
                  <a:pt x="11602" y="17272"/>
                </a:moveTo>
                <a:cubicBezTo>
                  <a:pt x="11611" y="17269"/>
                  <a:pt x="11619" y="17269"/>
                  <a:pt x="11628" y="17269"/>
                </a:cubicBezTo>
                <a:lnTo>
                  <a:pt x="11628" y="17269"/>
                </a:lnTo>
                <a:cubicBezTo>
                  <a:pt x="11619" y="17266"/>
                  <a:pt x="11611" y="17269"/>
                  <a:pt x="11602" y="17272"/>
                </a:cubicBezTo>
                <a:lnTo>
                  <a:pt x="11602" y="17272"/>
                </a:lnTo>
                <a:close/>
                <a:moveTo>
                  <a:pt x="12897" y="17269"/>
                </a:moveTo>
                <a:cubicBezTo>
                  <a:pt x="12888" y="17263"/>
                  <a:pt x="12879" y="17253"/>
                  <a:pt x="12866" y="17247"/>
                </a:cubicBezTo>
                <a:cubicBezTo>
                  <a:pt x="12866" y="17247"/>
                  <a:pt x="12866" y="17247"/>
                  <a:pt x="12866" y="17247"/>
                </a:cubicBezTo>
                <a:cubicBezTo>
                  <a:pt x="12875" y="17256"/>
                  <a:pt x="12884" y="17263"/>
                  <a:pt x="12897" y="17269"/>
                </a:cubicBezTo>
                <a:lnTo>
                  <a:pt x="12897" y="17269"/>
                </a:lnTo>
                <a:close/>
                <a:moveTo>
                  <a:pt x="2709" y="17292"/>
                </a:moveTo>
                <a:lnTo>
                  <a:pt x="2701" y="17285"/>
                </a:lnTo>
                <a:lnTo>
                  <a:pt x="2709" y="17292"/>
                </a:lnTo>
                <a:lnTo>
                  <a:pt x="2709" y="17292"/>
                </a:lnTo>
                <a:close/>
                <a:moveTo>
                  <a:pt x="5689" y="17266"/>
                </a:moveTo>
                <a:lnTo>
                  <a:pt x="5685" y="17269"/>
                </a:lnTo>
                <a:cubicBezTo>
                  <a:pt x="5685" y="17269"/>
                  <a:pt x="5689" y="17269"/>
                  <a:pt x="5689" y="17266"/>
                </a:cubicBezTo>
                <a:cubicBezTo>
                  <a:pt x="5689" y="17269"/>
                  <a:pt x="5689" y="17266"/>
                  <a:pt x="5689" y="17266"/>
                </a:cubicBezTo>
                <a:close/>
                <a:moveTo>
                  <a:pt x="6193" y="17292"/>
                </a:moveTo>
                <a:cubicBezTo>
                  <a:pt x="6184" y="17285"/>
                  <a:pt x="6171" y="17276"/>
                  <a:pt x="6162" y="17269"/>
                </a:cubicBezTo>
                <a:cubicBezTo>
                  <a:pt x="6162" y="17269"/>
                  <a:pt x="6162" y="17272"/>
                  <a:pt x="6162" y="17272"/>
                </a:cubicBezTo>
                <a:cubicBezTo>
                  <a:pt x="6171" y="17279"/>
                  <a:pt x="6184" y="17285"/>
                  <a:pt x="6193" y="17292"/>
                </a:cubicBezTo>
                <a:lnTo>
                  <a:pt x="6193" y="17292"/>
                </a:lnTo>
                <a:close/>
                <a:moveTo>
                  <a:pt x="7521" y="17269"/>
                </a:moveTo>
                <a:lnTo>
                  <a:pt x="7526" y="17272"/>
                </a:lnTo>
                <a:cubicBezTo>
                  <a:pt x="7526" y="17272"/>
                  <a:pt x="7521" y="17269"/>
                  <a:pt x="7521" y="17269"/>
                </a:cubicBezTo>
                <a:cubicBezTo>
                  <a:pt x="7521" y="17269"/>
                  <a:pt x="7521" y="17269"/>
                  <a:pt x="7521" y="17269"/>
                </a:cubicBezTo>
                <a:close/>
                <a:moveTo>
                  <a:pt x="10239" y="17269"/>
                </a:moveTo>
                <a:cubicBezTo>
                  <a:pt x="10239" y="17269"/>
                  <a:pt x="10235" y="17272"/>
                  <a:pt x="10239" y="17269"/>
                </a:cubicBezTo>
                <a:lnTo>
                  <a:pt x="10239" y="17269"/>
                </a:lnTo>
                <a:cubicBezTo>
                  <a:pt x="10239" y="17269"/>
                  <a:pt x="10239" y="17269"/>
                  <a:pt x="10239" y="17269"/>
                </a:cubicBezTo>
                <a:close/>
                <a:moveTo>
                  <a:pt x="10325" y="17269"/>
                </a:moveTo>
                <a:lnTo>
                  <a:pt x="10329" y="17272"/>
                </a:lnTo>
                <a:cubicBezTo>
                  <a:pt x="10329" y="17272"/>
                  <a:pt x="10329" y="17269"/>
                  <a:pt x="10325" y="17269"/>
                </a:cubicBezTo>
                <a:cubicBezTo>
                  <a:pt x="10329" y="17269"/>
                  <a:pt x="10325" y="17269"/>
                  <a:pt x="10325" y="17269"/>
                </a:cubicBezTo>
                <a:close/>
                <a:moveTo>
                  <a:pt x="10411" y="17272"/>
                </a:moveTo>
                <a:cubicBezTo>
                  <a:pt x="10424" y="17272"/>
                  <a:pt x="10437" y="17272"/>
                  <a:pt x="10450" y="17272"/>
                </a:cubicBezTo>
                <a:cubicBezTo>
                  <a:pt x="10450" y="17272"/>
                  <a:pt x="10454" y="17272"/>
                  <a:pt x="10450" y="17272"/>
                </a:cubicBezTo>
                <a:cubicBezTo>
                  <a:pt x="10437" y="17272"/>
                  <a:pt x="10424" y="17272"/>
                  <a:pt x="10411" y="17272"/>
                </a:cubicBezTo>
                <a:cubicBezTo>
                  <a:pt x="10411" y="17272"/>
                  <a:pt x="10411" y="17272"/>
                  <a:pt x="10411" y="17272"/>
                </a:cubicBezTo>
                <a:close/>
                <a:moveTo>
                  <a:pt x="10742" y="17269"/>
                </a:moveTo>
                <a:cubicBezTo>
                  <a:pt x="10742" y="17269"/>
                  <a:pt x="10742" y="17269"/>
                  <a:pt x="10742" y="17269"/>
                </a:cubicBezTo>
                <a:cubicBezTo>
                  <a:pt x="10742" y="17269"/>
                  <a:pt x="10742" y="17269"/>
                  <a:pt x="10742" y="17269"/>
                </a:cubicBezTo>
                <a:close/>
                <a:moveTo>
                  <a:pt x="10863" y="17285"/>
                </a:moveTo>
                <a:cubicBezTo>
                  <a:pt x="10858" y="17279"/>
                  <a:pt x="10858" y="17272"/>
                  <a:pt x="10854" y="17266"/>
                </a:cubicBezTo>
                <a:cubicBezTo>
                  <a:pt x="10854" y="17266"/>
                  <a:pt x="10854" y="17263"/>
                  <a:pt x="10854" y="17263"/>
                </a:cubicBezTo>
                <a:cubicBezTo>
                  <a:pt x="10858" y="17272"/>
                  <a:pt x="10863" y="17279"/>
                  <a:pt x="10863" y="17285"/>
                </a:cubicBezTo>
                <a:cubicBezTo>
                  <a:pt x="10863" y="17289"/>
                  <a:pt x="10863" y="17285"/>
                  <a:pt x="10863" y="17285"/>
                </a:cubicBezTo>
                <a:close/>
                <a:moveTo>
                  <a:pt x="11508" y="17292"/>
                </a:moveTo>
                <a:cubicBezTo>
                  <a:pt x="11499" y="17285"/>
                  <a:pt x="11486" y="17276"/>
                  <a:pt x="11478" y="17269"/>
                </a:cubicBezTo>
                <a:cubicBezTo>
                  <a:pt x="11478" y="17269"/>
                  <a:pt x="11478" y="17269"/>
                  <a:pt x="11478" y="17269"/>
                </a:cubicBezTo>
                <a:cubicBezTo>
                  <a:pt x="11486" y="17276"/>
                  <a:pt x="11499" y="17285"/>
                  <a:pt x="11508" y="17292"/>
                </a:cubicBezTo>
                <a:lnTo>
                  <a:pt x="11508" y="17292"/>
                </a:lnTo>
                <a:close/>
                <a:moveTo>
                  <a:pt x="11602" y="17272"/>
                </a:moveTo>
                <a:cubicBezTo>
                  <a:pt x="11589" y="17272"/>
                  <a:pt x="11576" y="17272"/>
                  <a:pt x="11564" y="17272"/>
                </a:cubicBezTo>
                <a:cubicBezTo>
                  <a:pt x="11564" y="17272"/>
                  <a:pt x="11559" y="17272"/>
                  <a:pt x="11559" y="17272"/>
                </a:cubicBezTo>
                <a:cubicBezTo>
                  <a:pt x="11576" y="17272"/>
                  <a:pt x="11589" y="17272"/>
                  <a:pt x="11602" y="17272"/>
                </a:cubicBezTo>
                <a:cubicBezTo>
                  <a:pt x="11602" y="17272"/>
                  <a:pt x="11602" y="17272"/>
                  <a:pt x="11602" y="17272"/>
                </a:cubicBezTo>
                <a:close/>
                <a:moveTo>
                  <a:pt x="11624" y="17269"/>
                </a:moveTo>
                <a:lnTo>
                  <a:pt x="11628" y="17272"/>
                </a:lnTo>
                <a:cubicBezTo>
                  <a:pt x="11632" y="17272"/>
                  <a:pt x="11628" y="17269"/>
                  <a:pt x="11624" y="17269"/>
                </a:cubicBezTo>
                <a:cubicBezTo>
                  <a:pt x="11628" y="17269"/>
                  <a:pt x="11624" y="17269"/>
                  <a:pt x="11624" y="17269"/>
                </a:cubicBezTo>
                <a:close/>
                <a:moveTo>
                  <a:pt x="11925" y="17269"/>
                </a:moveTo>
                <a:cubicBezTo>
                  <a:pt x="11925" y="17269"/>
                  <a:pt x="11925" y="17269"/>
                  <a:pt x="11925" y="17269"/>
                </a:cubicBezTo>
                <a:cubicBezTo>
                  <a:pt x="11925" y="17269"/>
                  <a:pt x="11925" y="17269"/>
                  <a:pt x="11925" y="17269"/>
                </a:cubicBezTo>
                <a:close/>
                <a:moveTo>
                  <a:pt x="12041" y="17269"/>
                </a:moveTo>
                <a:cubicBezTo>
                  <a:pt x="12032" y="17269"/>
                  <a:pt x="12019" y="17269"/>
                  <a:pt x="12011" y="17272"/>
                </a:cubicBezTo>
                <a:cubicBezTo>
                  <a:pt x="12011" y="17272"/>
                  <a:pt x="12011" y="17269"/>
                  <a:pt x="12011" y="17269"/>
                </a:cubicBezTo>
                <a:cubicBezTo>
                  <a:pt x="12024" y="17269"/>
                  <a:pt x="12032" y="17269"/>
                  <a:pt x="12041" y="17269"/>
                </a:cubicBezTo>
                <a:lnTo>
                  <a:pt x="12041" y="17269"/>
                </a:lnTo>
                <a:close/>
                <a:moveTo>
                  <a:pt x="12660" y="17269"/>
                </a:moveTo>
                <a:cubicBezTo>
                  <a:pt x="12669" y="17276"/>
                  <a:pt x="12682" y="17285"/>
                  <a:pt x="12690" y="17292"/>
                </a:cubicBezTo>
                <a:lnTo>
                  <a:pt x="12690" y="17292"/>
                </a:lnTo>
                <a:cubicBezTo>
                  <a:pt x="12690" y="17285"/>
                  <a:pt x="12690" y="17276"/>
                  <a:pt x="12690" y="17269"/>
                </a:cubicBezTo>
                <a:cubicBezTo>
                  <a:pt x="12690" y="17269"/>
                  <a:pt x="12694" y="17272"/>
                  <a:pt x="12694" y="17272"/>
                </a:cubicBezTo>
                <a:cubicBezTo>
                  <a:pt x="12682" y="17269"/>
                  <a:pt x="12669" y="17269"/>
                  <a:pt x="12660" y="17269"/>
                </a:cubicBezTo>
                <a:lnTo>
                  <a:pt x="12660" y="17269"/>
                </a:lnTo>
                <a:close/>
                <a:moveTo>
                  <a:pt x="12806" y="17269"/>
                </a:moveTo>
                <a:cubicBezTo>
                  <a:pt x="12806" y="17269"/>
                  <a:pt x="12806" y="17269"/>
                  <a:pt x="12806" y="17269"/>
                </a:cubicBezTo>
                <a:cubicBezTo>
                  <a:pt x="12806" y="17269"/>
                  <a:pt x="12806" y="17269"/>
                  <a:pt x="12806" y="17269"/>
                </a:cubicBezTo>
                <a:close/>
                <a:moveTo>
                  <a:pt x="12892" y="17272"/>
                </a:moveTo>
                <a:lnTo>
                  <a:pt x="12901" y="17276"/>
                </a:lnTo>
                <a:cubicBezTo>
                  <a:pt x="12901" y="17272"/>
                  <a:pt x="12897" y="17269"/>
                  <a:pt x="12892" y="17272"/>
                </a:cubicBezTo>
                <a:cubicBezTo>
                  <a:pt x="12897" y="17269"/>
                  <a:pt x="12892" y="17272"/>
                  <a:pt x="12892" y="17272"/>
                </a:cubicBezTo>
                <a:close/>
                <a:moveTo>
                  <a:pt x="13163" y="17289"/>
                </a:moveTo>
                <a:cubicBezTo>
                  <a:pt x="13163" y="17289"/>
                  <a:pt x="13163" y="17292"/>
                  <a:pt x="13163" y="17289"/>
                </a:cubicBezTo>
                <a:cubicBezTo>
                  <a:pt x="13163" y="17292"/>
                  <a:pt x="13163" y="17289"/>
                  <a:pt x="13163" y="17289"/>
                </a:cubicBezTo>
                <a:close/>
                <a:moveTo>
                  <a:pt x="13636" y="17292"/>
                </a:moveTo>
                <a:cubicBezTo>
                  <a:pt x="13636" y="17292"/>
                  <a:pt x="13632" y="17289"/>
                  <a:pt x="13636" y="17292"/>
                </a:cubicBezTo>
                <a:lnTo>
                  <a:pt x="13636" y="17292"/>
                </a:lnTo>
                <a:cubicBezTo>
                  <a:pt x="13636" y="17292"/>
                  <a:pt x="13636" y="17292"/>
                  <a:pt x="13636" y="17292"/>
                </a:cubicBezTo>
                <a:close/>
                <a:moveTo>
                  <a:pt x="2705" y="17292"/>
                </a:moveTo>
                <a:lnTo>
                  <a:pt x="2705" y="17292"/>
                </a:lnTo>
                <a:cubicBezTo>
                  <a:pt x="2709" y="17295"/>
                  <a:pt x="2709" y="17292"/>
                  <a:pt x="2705" y="17292"/>
                </a:cubicBezTo>
                <a:cubicBezTo>
                  <a:pt x="2709" y="17292"/>
                  <a:pt x="2705" y="17292"/>
                  <a:pt x="2705" y="17292"/>
                </a:cubicBezTo>
                <a:close/>
                <a:moveTo>
                  <a:pt x="10003" y="17314"/>
                </a:moveTo>
                <a:lnTo>
                  <a:pt x="10003" y="17314"/>
                </a:lnTo>
                <a:lnTo>
                  <a:pt x="10003" y="17314"/>
                </a:lnTo>
                <a:close/>
                <a:moveTo>
                  <a:pt x="10506" y="17314"/>
                </a:moveTo>
                <a:lnTo>
                  <a:pt x="10506" y="17314"/>
                </a:lnTo>
                <a:lnTo>
                  <a:pt x="10506" y="17314"/>
                </a:lnTo>
                <a:lnTo>
                  <a:pt x="10506" y="17314"/>
                </a:lnTo>
                <a:close/>
                <a:moveTo>
                  <a:pt x="10863" y="17314"/>
                </a:moveTo>
                <a:cubicBezTo>
                  <a:pt x="10863" y="17305"/>
                  <a:pt x="10867" y="17295"/>
                  <a:pt x="10867" y="17289"/>
                </a:cubicBezTo>
                <a:cubicBezTo>
                  <a:pt x="10867" y="17289"/>
                  <a:pt x="10867" y="17289"/>
                  <a:pt x="10867" y="17289"/>
                </a:cubicBezTo>
                <a:cubicBezTo>
                  <a:pt x="10863" y="17295"/>
                  <a:pt x="10863" y="17305"/>
                  <a:pt x="10863" y="17314"/>
                </a:cubicBezTo>
                <a:lnTo>
                  <a:pt x="10863" y="17314"/>
                </a:lnTo>
                <a:close/>
                <a:moveTo>
                  <a:pt x="11172" y="17305"/>
                </a:moveTo>
                <a:lnTo>
                  <a:pt x="11172" y="17298"/>
                </a:lnTo>
                <a:lnTo>
                  <a:pt x="11164" y="17301"/>
                </a:lnTo>
                <a:lnTo>
                  <a:pt x="11172" y="17305"/>
                </a:lnTo>
                <a:close/>
                <a:moveTo>
                  <a:pt x="11452" y="17314"/>
                </a:moveTo>
                <a:lnTo>
                  <a:pt x="11452" y="17314"/>
                </a:lnTo>
                <a:lnTo>
                  <a:pt x="11452" y="17314"/>
                </a:lnTo>
                <a:close/>
                <a:moveTo>
                  <a:pt x="11508" y="17292"/>
                </a:moveTo>
                <a:lnTo>
                  <a:pt x="11512" y="17295"/>
                </a:lnTo>
                <a:cubicBezTo>
                  <a:pt x="11512" y="17292"/>
                  <a:pt x="11508" y="17292"/>
                  <a:pt x="11508" y="17292"/>
                </a:cubicBezTo>
                <a:cubicBezTo>
                  <a:pt x="11508" y="17292"/>
                  <a:pt x="11508" y="17292"/>
                  <a:pt x="11508" y="17292"/>
                </a:cubicBezTo>
                <a:close/>
                <a:moveTo>
                  <a:pt x="12101" y="17317"/>
                </a:moveTo>
                <a:cubicBezTo>
                  <a:pt x="12110" y="17321"/>
                  <a:pt x="12114" y="17321"/>
                  <a:pt x="12123" y="17317"/>
                </a:cubicBezTo>
                <a:cubicBezTo>
                  <a:pt x="12127" y="17314"/>
                  <a:pt x="12131" y="17311"/>
                  <a:pt x="12135" y="17308"/>
                </a:cubicBezTo>
                <a:cubicBezTo>
                  <a:pt x="12123" y="17301"/>
                  <a:pt x="12114" y="17295"/>
                  <a:pt x="12101" y="17289"/>
                </a:cubicBezTo>
                <a:cubicBezTo>
                  <a:pt x="12101" y="17289"/>
                  <a:pt x="12097" y="17292"/>
                  <a:pt x="12097" y="17292"/>
                </a:cubicBezTo>
                <a:cubicBezTo>
                  <a:pt x="12092" y="17298"/>
                  <a:pt x="12092" y="17305"/>
                  <a:pt x="12097" y="17308"/>
                </a:cubicBezTo>
                <a:lnTo>
                  <a:pt x="12101" y="17317"/>
                </a:lnTo>
                <a:close/>
                <a:moveTo>
                  <a:pt x="12720" y="17314"/>
                </a:moveTo>
                <a:cubicBezTo>
                  <a:pt x="12712" y="17308"/>
                  <a:pt x="12699" y="17298"/>
                  <a:pt x="12690" y="17292"/>
                </a:cubicBezTo>
                <a:cubicBezTo>
                  <a:pt x="12690" y="17292"/>
                  <a:pt x="12690" y="17292"/>
                  <a:pt x="12690" y="17292"/>
                </a:cubicBezTo>
                <a:cubicBezTo>
                  <a:pt x="12690" y="17298"/>
                  <a:pt x="12690" y="17308"/>
                  <a:pt x="12690" y="17314"/>
                </a:cubicBezTo>
                <a:cubicBezTo>
                  <a:pt x="12690" y="17314"/>
                  <a:pt x="12690" y="17314"/>
                  <a:pt x="12690" y="17314"/>
                </a:cubicBezTo>
                <a:cubicBezTo>
                  <a:pt x="12699" y="17314"/>
                  <a:pt x="12712" y="17314"/>
                  <a:pt x="12720" y="17314"/>
                </a:cubicBezTo>
                <a:lnTo>
                  <a:pt x="12720" y="17314"/>
                </a:lnTo>
                <a:close/>
                <a:moveTo>
                  <a:pt x="12987" y="17314"/>
                </a:moveTo>
                <a:lnTo>
                  <a:pt x="12987" y="17314"/>
                </a:lnTo>
                <a:lnTo>
                  <a:pt x="12987" y="17314"/>
                </a:lnTo>
                <a:close/>
                <a:moveTo>
                  <a:pt x="13193" y="17314"/>
                </a:moveTo>
                <a:cubicBezTo>
                  <a:pt x="13180" y="17305"/>
                  <a:pt x="13172" y="17298"/>
                  <a:pt x="13159" y="17289"/>
                </a:cubicBezTo>
                <a:cubicBezTo>
                  <a:pt x="13159" y="17289"/>
                  <a:pt x="13159" y="17289"/>
                  <a:pt x="13159" y="17289"/>
                </a:cubicBezTo>
                <a:cubicBezTo>
                  <a:pt x="13172" y="17298"/>
                  <a:pt x="13185" y="17308"/>
                  <a:pt x="13193" y="17314"/>
                </a:cubicBezTo>
                <a:cubicBezTo>
                  <a:pt x="13193" y="17314"/>
                  <a:pt x="13193" y="17314"/>
                  <a:pt x="13193" y="17314"/>
                </a:cubicBezTo>
                <a:close/>
                <a:moveTo>
                  <a:pt x="7109" y="17333"/>
                </a:moveTo>
                <a:cubicBezTo>
                  <a:pt x="7100" y="17327"/>
                  <a:pt x="7087" y="17321"/>
                  <a:pt x="7078" y="17311"/>
                </a:cubicBezTo>
                <a:cubicBezTo>
                  <a:pt x="7078" y="17311"/>
                  <a:pt x="7078" y="17311"/>
                  <a:pt x="7078" y="17311"/>
                </a:cubicBezTo>
                <a:cubicBezTo>
                  <a:pt x="7087" y="17321"/>
                  <a:pt x="7096" y="17330"/>
                  <a:pt x="7109" y="17333"/>
                </a:cubicBezTo>
                <a:cubicBezTo>
                  <a:pt x="7109" y="17337"/>
                  <a:pt x="7109" y="17333"/>
                  <a:pt x="7109" y="17333"/>
                </a:cubicBezTo>
                <a:close/>
                <a:moveTo>
                  <a:pt x="10003" y="17314"/>
                </a:moveTo>
                <a:lnTo>
                  <a:pt x="10003" y="17314"/>
                </a:lnTo>
                <a:cubicBezTo>
                  <a:pt x="10007" y="17317"/>
                  <a:pt x="10003" y="17314"/>
                  <a:pt x="10003" y="17314"/>
                </a:cubicBezTo>
                <a:cubicBezTo>
                  <a:pt x="10003" y="17314"/>
                  <a:pt x="10003" y="17314"/>
                  <a:pt x="10003" y="17314"/>
                </a:cubicBezTo>
                <a:close/>
                <a:moveTo>
                  <a:pt x="10269" y="17314"/>
                </a:moveTo>
                <a:cubicBezTo>
                  <a:pt x="10269" y="17314"/>
                  <a:pt x="10265" y="17314"/>
                  <a:pt x="10269" y="17314"/>
                </a:cubicBezTo>
                <a:lnTo>
                  <a:pt x="10269" y="17314"/>
                </a:lnTo>
                <a:cubicBezTo>
                  <a:pt x="10269" y="17311"/>
                  <a:pt x="10269" y="17314"/>
                  <a:pt x="10269" y="17314"/>
                </a:cubicBezTo>
                <a:close/>
                <a:moveTo>
                  <a:pt x="10506" y="17314"/>
                </a:moveTo>
                <a:lnTo>
                  <a:pt x="10506" y="17314"/>
                </a:lnTo>
                <a:cubicBezTo>
                  <a:pt x="10501" y="17317"/>
                  <a:pt x="10506" y="17314"/>
                  <a:pt x="10506" y="17314"/>
                </a:cubicBezTo>
                <a:cubicBezTo>
                  <a:pt x="10506" y="17314"/>
                  <a:pt x="10506" y="17314"/>
                  <a:pt x="10506" y="17314"/>
                </a:cubicBezTo>
                <a:close/>
                <a:moveTo>
                  <a:pt x="10742" y="17337"/>
                </a:moveTo>
                <a:lnTo>
                  <a:pt x="10742" y="17337"/>
                </a:lnTo>
                <a:lnTo>
                  <a:pt x="10742" y="17337"/>
                </a:lnTo>
                <a:lnTo>
                  <a:pt x="10742" y="17337"/>
                </a:lnTo>
                <a:close/>
                <a:moveTo>
                  <a:pt x="10858" y="17311"/>
                </a:moveTo>
                <a:lnTo>
                  <a:pt x="10854" y="17317"/>
                </a:lnTo>
                <a:cubicBezTo>
                  <a:pt x="10854" y="17317"/>
                  <a:pt x="10863" y="17314"/>
                  <a:pt x="10858" y="17311"/>
                </a:cubicBezTo>
                <a:cubicBezTo>
                  <a:pt x="10863" y="17314"/>
                  <a:pt x="10858" y="17311"/>
                  <a:pt x="10858" y="17311"/>
                </a:cubicBezTo>
                <a:close/>
                <a:moveTo>
                  <a:pt x="11232" y="17327"/>
                </a:moveTo>
                <a:lnTo>
                  <a:pt x="11232" y="17321"/>
                </a:lnTo>
                <a:lnTo>
                  <a:pt x="11224" y="17324"/>
                </a:lnTo>
                <a:lnTo>
                  <a:pt x="11232" y="17327"/>
                </a:lnTo>
                <a:close/>
                <a:moveTo>
                  <a:pt x="11452" y="17314"/>
                </a:moveTo>
                <a:cubicBezTo>
                  <a:pt x="11452" y="17314"/>
                  <a:pt x="11447" y="17314"/>
                  <a:pt x="11452" y="17314"/>
                </a:cubicBezTo>
                <a:cubicBezTo>
                  <a:pt x="11447" y="17314"/>
                  <a:pt x="11452" y="17314"/>
                  <a:pt x="11452" y="17314"/>
                </a:cubicBezTo>
                <a:close/>
                <a:moveTo>
                  <a:pt x="2473" y="4662"/>
                </a:moveTo>
                <a:cubicBezTo>
                  <a:pt x="2473" y="4662"/>
                  <a:pt x="2473" y="4662"/>
                  <a:pt x="2473" y="4662"/>
                </a:cubicBezTo>
                <a:cubicBezTo>
                  <a:pt x="2473" y="4662"/>
                  <a:pt x="2473" y="4662"/>
                  <a:pt x="2473" y="4662"/>
                </a:cubicBezTo>
                <a:close/>
                <a:moveTo>
                  <a:pt x="12815" y="17337"/>
                </a:moveTo>
                <a:cubicBezTo>
                  <a:pt x="12815" y="17333"/>
                  <a:pt x="12819" y="17330"/>
                  <a:pt x="12819" y="17327"/>
                </a:cubicBezTo>
                <a:cubicBezTo>
                  <a:pt x="12815" y="17330"/>
                  <a:pt x="12815" y="17333"/>
                  <a:pt x="12815" y="17337"/>
                </a:cubicBezTo>
                <a:lnTo>
                  <a:pt x="12815" y="17337"/>
                </a:lnTo>
                <a:close/>
                <a:moveTo>
                  <a:pt x="12888" y="17324"/>
                </a:moveTo>
                <a:lnTo>
                  <a:pt x="12879" y="17324"/>
                </a:lnTo>
                <a:lnTo>
                  <a:pt x="12884" y="17330"/>
                </a:lnTo>
                <a:lnTo>
                  <a:pt x="12888" y="17324"/>
                </a:lnTo>
                <a:close/>
                <a:moveTo>
                  <a:pt x="12987" y="17314"/>
                </a:moveTo>
                <a:cubicBezTo>
                  <a:pt x="12987" y="17314"/>
                  <a:pt x="12983" y="17314"/>
                  <a:pt x="12987" y="17314"/>
                </a:cubicBezTo>
                <a:cubicBezTo>
                  <a:pt x="12983" y="17314"/>
                  <a:pt x="12987" y="17314"/>
                  <a:pt x="12987" y="17314"/>
                </a:cubicBezTo>
                <a:close/>
                <a:moveTo>
                  <a:pt x="13370" y="17337"/>
                </a:moveTo>
                <a:lnTo>
                  <a:pt x="13370" y="17337"/>
                </a:lnTo>
                <a:lnTo>
                  <a:pt x="13370" y="17337"/>
                </a:lnTo>
                <a:lnTo>
                  <a:pt x="13370" y="17337"/>
                </a:lnTo>
                <a:close/>
                <a:moveTo>
                  <a:pt x="7109" y="17337"/>
                </a:moveTo>
                <a:cubicBezTo>
                  <a:pt x="7113" y="17337"/>
                  <a:pt x="7117" y="17340"/>
                  <a:pt x="7121" y="17340"/>
                </a:cubicBezTo>
                <a:cubicBezTo>
                  <a:pt x="7113" y="17337"/>
                  <a:pt x="7113" y="17337"/>
                  <a:pt x="7109" y="17337"/>
                </a:cubicBezTo>
                <a:cubicBezTo>
                  <a:pt x="7109" y="17333"/>
                  <a:pt x="7109" y="17337"/>
                  <a:pt x="7109" y="17337"/>
                </a:cubicBezTo>
                <a:close/>
                <a:moveTo>
                  <a:pt x="7431" y="17356"/>
                </a:moveTo>
                <a:lnTo>
                  <a:pt x="7427" y="17353"/>
                </a:lnTo>
                <a:lnTo>
                  <a:pt x="7431" y="17356"/>
                </a:lnTo>
                <a:lnTo>
                  <a:pt x="7431" y="17356"/>
                </a:lnTo>
                <a:close/>
                <a:moveTo>
                  <a:pt x="10385" y="17356"/>
                </a:moveTo>
                <a:cubicBezTo>
                  <a:pt x="10394" y="17356"/>
                  <a:pt x="10402" y="17356"/>
                  <a:pt x="10415" y="17356"/>
                </a:cubicBezTo>
                <a:cubicBezTo>
                  <a:pt x="10415" y="17356"/>
                  <a:pt x="10420" y="17356"/>
                  <a:pt x="10420" y="17356"/>
                </a:cubicBezTo>
                <a:cubicBezTo>
                  <a:pt x="10407" y="17356"/>
                  <a:pt x="10398" y="17356"/>
                  <a:pt x="10385" y="17356"/>
                </a:cubicBezTo>
                <a:lnTo>
                  <a:pt x="10385" y="17356"/>
                </a:lnTo>
                <a:close/>
                <a:moveTo>
                  <a:pt x="10587" y="17359"/>
                </a:moveTo>
                <a:lnTo>
                  <a:pt x="10587" y="17359"/>
                </a:lnTo>
                <a:lnTo>
                  <a:pt x="10587" y="17359"/>
                </a:lnTo>
                <a:lnTo>
                  <a:pt x="10587" y="17359"/>
                </a:lnTo>
                <a:close/>
                <a:moveTo>
                  <a:pt x="10742" y="17337"/>
                </a:moveTo>
                <a:cubicBezTo>
                  <a:pt x="10742" y="17337"/>
                  <a:pt x="10746" y="17340"/>
                  <a:pt x="10746" y="17340"/>
                </a:cubicBezTo>
                <a:lnTo>
                  <a:pt x="10742" y="17337"/>
                </a:lnTo>
                <a:cubicBezTo>
                  <a:pt x="10742" y="17337"/>
                  <a:pt x="10742" y="17337"/>
                  <a:pt x="10742" y="17337"/>
                </a:cubicBezTo>
                <a:close/>
                <a:moveTo>
                  <a:pt x="10888" y="17356"/>
                </a:moveTo>
                <a:lnTo>
                  <a:pt x="10888" y="17356"/>
                </a:lnTo>
                <a:lnTo>
                  <a:pt x="10888" y="17356"/>
                </a:lnTo>
                <a:close/>
                <a:moveTo>
                  <a:pt x="11035" y="17356"/>
                </a:moveTo>
                <a:cubicBezTo>
                  <a:pt x="11035" y="17346"/>
                  <a:pt x="11035" y="17340"/>
                  <a:pt x="11035" y="17330"/>
                </a:cubicBezTo>
                <a:cubicBezTo>
                  <a:pt x="11035" y="17330"/>
                  <a:pt x="11035" y="17330"/>
                  <a:pt x="11035" y="17327"/>
                </a:cubicBezTo>
                <a:cubicBezTo>
                  <a:pt x="11035" y="17340"/>
                  <a:pt x="11035" y="17349"/>
                  <a:pt x="11035" y="17356"/>
                </a:cubicBezTo>
                <a:lnTo>
                  <a:pt x="11035" y="17356"/>
                </a:lnTo>
                <a:close/>
                <a:moveTo>
                  <a:pt x="11963" y="17349"/>
                </a:moveTo>
                <a:lnTo>
                  <a:pt x="11972" y="17349"/>
                </a:lnTo>
                <a:lnTo>
                  <a:pt x="11968" y="17343"/>
                </a:lnTo>
                <a:lnTo>
                  <a:pt x="11963" y="17349"/>
                </a:lnTo>
                <a:close/>
                <a:moveTo>
                  <a:pt x="12815" y="17337"/>
                </a:moveTo>
                <a:cubicBezTo>
                  <a:pt x="12802" y="17337"/>
                  <a:pt x="12793" y="17337"/>
                  <a:pt x="12780" y="17333"/>
                </a:cubicBezTo>
                <a:cubicBezTo>
                  <a:pt x="12780" y="17333"/>
                  <a:pt x="12785" y="17330"/>
                  <a:pt x="12785" y="17330"/>
                </a:cubicBezTo>
                <a:cubicBezTo>
                  <a:pt x="12785" y="17337"/>
                  <a:pt x="12785" y="17346"/>
                  <a:pt x="12785" y="17353"/>
                </a:cubicBezTo>
                <a:cubicBezTo>
                  <a:pt x="12785" y="17353"/>
                  <a:pt x="12785" y="17353"/>
                  <a:pt x="12785" y="17353"/>
                </a:cubicBezTo>
                <a:cubicBezTo>
                  <a:pt x="12789" y="17349"/>
                  <a:pt x="12802" y="17343"/>
                  <a:pt x="12815" y="17337"/>
                </a:cubicBezTo>
                <a:cubicBezTo>
                  <a:pt x="12811" y="17337"/>
                  <a:pt x="12815" y="17337"/>
                  <a:pt x="12815" y="17337"/>
                </a:cubicBezTo>
                <a:close/>
                <a:moveTo>
                  <a:pt x="12927" y="17356"/>
                </a:moveTo>
                <a:cubicBezTo>
                  <a:pt x="12935" y="17356"/>
                  <a:pt x="12948" y="17356"/>
                  <a:pt x="12957" y="17356"/>
                </a:cubicBezTo>
                <a:cubicBezTo>
                  <a:pt x="12957" y="17356"/>
                  <a:pt x="12961" y="17356"/>
                  <a:pt x="12961" y="17356"/>
                </a:cubicBezTo>
                <a:cubicBezTo>
                  <a:pt x="12952" y="17356"/>
                  <a:pt x="12940" y="17356"/>
                  <a:pt x="12927" y="17356"/>
                </a:cubicBezTo>
                <a:cubicBezTo>
                  <a:pt x="12927" y="17356"/>
                  <a:pt x="12927" y="17356"/>
                  <a:pt x="12927" y="17356"/>
                </a:cubicBezTo>
                <a:close/>
                <a:moveTo>
                  <a:pt x="13279" y="17337"/>
                </a:moveTo>
                <a:cubicBezTo>
                  <a:pt x="13279" y="17337"/>
                  <a:pt x="13284" y="17340"/>
                  <a:pt x="13279" y="17337"/>
                </a:cubicBezTo>
                <a:lnTo>
                  <a:pt x="13279" y="17337"/>
                </a:lnTo>
                <a:cubicBezTo>
                  <a:pt x="13279" y="17337"/>
                  <a:pt x="13279" y="17337"/>
                  <a:pt x="13279" y="17337"/>
                </a:cubicBezTo>
                <a:close/>
                <a:moveTo>
                  <a:pt x="13370" y="17337"/>
                </a:moveTo>
                <a:lnTo>
                  <a:pt x="13365" y="17340"/>
                </a:lnTo>
                <a:cubicBezTo>
                  <a:pt x="13365" y="17340"/>
                  <a:pt x="13370" y="17337"/>
                  <a:pt x="13370" y="17337"/>
                </a:cubicBezTo>
                <a:cubicBezTo>
                  <a:pt x="13370" y="17337"/>
                  <a:pt x="13370" y="17337"/>
                  <a:pt x="13370" y="17337"/>
                </a:cubicBezTo>
                <a:close/>
                <a:moveTo>
                  <a:pt x="7431" y="17359"/>
                </a:moveTo>
                <a:cubicBezTo>
                  <a:pt x="7440" y="17366"/>
                  <a:pt x="7453" y="17375"/>
                  <a:pt x="7461" y="17382"/>
                </a:cubicBezTo>
                <a:cubicBezTo>
                  <a:pt x="7461" y="17382"/>
                  <a:pt x="7461" y="17382"/>
                  <a:pt x="7461" y="17382"/>
                </a:cubicBezTo>
                <a:cubicBezTo>
                  <a:pt x="7453" y="17372"/>
                  <a:pt x="7444" y="17362"/>
                  <a:pt x="7431" y="17359"/>
                </a:cubicBezTo>
                <a:cubicBezTo>
                  <a:pt x="7431" y="17356"/>
                  <a:pt x="7431" y="17359"/>
                  <a:pt x="7431" y="17359"/>
                </a:cubicBezTo>
                <a:close/>
                <a:moveTo>
                  <a:pt x="10385" y="17382"/>
                </a:moveTo>
                <a:cubicBezTo>
                  <a:pt x="10385" y="17375"/>
                  <a:pt x="10385" y="17366"/>
                  <a:pt x="10385" y="17359"/>
                </a:cubicBezTo>
                <a:cubicBezTo>
                  <a:pt x="10385" y="17359"/>
                  <a:pt x="10385" y="17359"/>
                  <a:pt x="10385" y="17359"/>
                </a:cubicBezTo>
                <a:cubicBezTo>
                  <a:pt x="10385" y="17366"/>
                  <a:pt x="10385" y="17372"/>
                  <a:pt x="10385" y="17382"/>
                </a:cubicBezTo>
                <a:cubicBezTo>
                  <a:pt x="10385" y="17382"/>
                  <a:pt x="10385" y="17382"/>
                  <a:pt x="10385" y="17382"/>
                </a:cubicBezTo>
                <a:close/>
                <a:moveTo>
                  <a:pt x="10450" y="17378"/>
                </a:moveTo>
                <a:cubicBezTo>
                  <a:pt x="10437" y="17372"/>
                  <a:pt x="10428" y="17366"/>
                  <a:pt x="10415" y="17356"/>
                </a:cubicBezTo>
                <a:cubicBezTo>
                  <a:pt x="10415" y="17356"/>
                  <a:pt x="10420" y="17356"/>
                  <a:pt x="10420" y="17356"/>
                </a:cubicBezTo>
                <a:cubicBezTo>
                  <a:pt x="10420" y="17362"/>
                  <a:pt x="10420" y="17372"/>
                  <a:pt x="10420" y="17378"/>
                </a:cubicBezTo>
                <a:lnTo>
                  <a:pt x="10420" y="17378"/>
                </a:lnTo>
                <a:cubicBezTo>
                  <a:pt x="10428" y="17378"/>
                  <a:pt x="10441" y="17378"/>
                  <a:pt x="10450" y="17378"/>
                </a:cubicBezTo>
                <a:cubicBezTo>
                  <a:pt x="10450" y="17378"/>
                  <a:pt x="10450" y="17378"/>
                  <a:pt x="10450" y="17378"/>
                </a:cubicBezTo>
                <a:close/>
                <a:moveTo>
                  <a:pt x="10587" y="17362"/>
                </a:moveTo>
                <a:cubicBezTo>
                  <a:pt x="10600" y="17362"/>
                  <a:pt x="10617" y="17362"/>
                  <a:pt x="10630" y="17362"/>
                </a:cubicBezTo>
                <a:cubicBezTo>
                  <a:pt x="10630" y="17362"/>
                  <a:pt x="10630" y="17362"/>
                  <a:pt x="10630" y="17362"/>
                </a:cubicBezTo>
                <a:cubicBezTo>
                  <a:pt x="10613" y="17362"/>
                  <a:pt x="10600" y="17359"/>
                  <a:pt x="10587" y="17362"/>
                </a:cubicBezTo>
                <a:cubicBezTo>
                  <a:pt x="10587" y="17359"/>
                  <a:pt x="10587" y="17362"/>
                  <a:pt x="10587" y="17362"/>
                </a:cubicBezTo>
                <a:close/>
                <a:moveTo>
                  <a:pt x="10888" y="17356"/>
                </a:moveTo>
                <a:cubicBezTo>
                  <a:pt x="10888" y="17356"/>
                  <a:pt x="10888" y="17356"/>
                  <a:pt x="10888" y="17356"/>
                </a:cubicBezTo>
                <a:cubicBezTo>
                  <a:pt x="10888" y="17356"/>
                  <a:pt x="10888" y="17356"/>
                  <a:pt x="10888" y="17356"/>
                </a:cubicBezTo>
                <a:close/>
                <a:moveTo>
                  <a:pt x="11035" y="17359"/>
                </a:moveTo>
                <a:lnTo>
                  <a:pt x="11039" y="17362"/>
                </a:lnTo>
                <a:cubicBezTo>
                  <a:pt x="11039" y="17359"/>
                  <a:pt x="11035" y="17356"/>
                  <a:pt x="11035" y="17359"/>
                </a:cubicBezTo>
                <a:cubicBezTo>
                  <a:pt x="11035" y="17356"/>
                  <a:pt x="11035" y="17359"/>
                  <a:pt x="11035" y="17359"/>
                </a:cubicBezTo>
                <a:close/>
                <a:moveTo>
                  <a:pt x="11211" y="17382"/>
                </a:moveTo>
                <a:lnTo>
                  <a:pt x="11207" y="17378"/>
                </a:lnTo>
                <a:cubicBezTo>
                  <a:pt x="11207" y="17378"/>
                  <a:pt x="11207" y="17385"/>
                  <a:pt x="11211" y="17382"/>
                </a:cubicBezTo>
                <a:cubicBezTo>
                  <a:pt x="11207" y="17382"/>
                  <a:pt x="11211" y="17382"/>
                  <a:pt x="11211" y="17382"/>
                </a:cubicBezTo>
                <a:close/>
                <a:moveTo>
                  <a:pt x="11271" y="17356"/>
                </a:moveTo>
                <a:cubicBezTo>
                  <a:pt x="11263" y="17366"/>
                  <a:pt x="11254" y="17375"/>
                  <a:pt x="11245" y="17382"/>
                </a:cubicBezTo>
                <a:lnTo>
                  <a:pt x="11245" y="17382"/>
                </a:lnTo>
                <a:cubicBezTo>
                  <a:pt x="11258" y="17375"/>
                  <a:pt x="11267" y="17366"/>
                  <a:pt x="11271" y="17356"/>
                </a:cubicBezTo>
                <a:cubicBezTo>
                  <a:pt x="11275" y="17356"/>
                  <a:pt x="11271" y="17356"/>
                  <a:pt x="11271" y="17356"/>
                </a:cubicBezTo>
                <a:close/>
                <a:moveTo>
                  <a:pt x="12690" y="17359"/>
                </a:moveTo>
                <a:cubicBezTo>
                  <a:pt x="12694" y="17359"/>
                  <a:pt x="12699" y="17362"/>
                  <a:pt x="12703" y="17362"/>
                </a:cubicBezTo>
                <a:cubicBezTo>
                  <a:pt x="12699" y="17359"/>
                  <a:pt x="12694" y="17359"/>
                  <a:pt x="12690" y="17359"/>
                </a:cubicBezTo>
                <a:cubicBezTo>
                  <a:pt x="12690" y="17356"/>
                  <a:pt x="12690" y="17359"/>
                  <a:pt x="12690" y="17359"/>
                </a:cubicBezTo>
                <a:close/>
                <a:moveTo>
                  <a:pt x="12776" y="17356"/>
                </a:moveTo>
                <a:cubicBezTo>
                  <a:pt x="12776" y="17356"/>
                  <a:pt x="12780" y="17356"/>
                  <a:pt x="12776" y="17356"/>
                </a:cubicBezTo>
                <a:cubicBezTo>
                  <a:pt x="12780" y="17356"/>
                  <a:pt x="12776" y="17356"/>
                  <a:pt x="12776" y="17356"/>
                </a:cubicBezTo>
                <a:close/>
                <a:moveTo>
                  <a:pt x="12862" y="17385"/>
                </a:moveTo>
                <a:cubicBezTo>
                  <a:pt x="12854" y="17382"/>
                  <a:pt x="12849" y="17382"/>
                  <a:pt x="12841" y="17382"/>
                </a:cubicBezTo>
                <a:lnTo>
                  <a:pt x="12841" y="17382"/>
                </a:lnTo>
                <a:cubicBezTo>
                  <a:pt x="12849" y="17382"/>
                  <a:pt x="12854" y="17382"/>
                  <a:pt x="12862" y="17385"/>
                </a:cubicBezTo>
                <a:lnTo>
                  <a:pt x="12862" y="17385"/>
                </a:lnTo>
                <a:close/>
                <a:moveTo>
                  <a:pt x="12905" y="17385"/>
                </a:moveTo>
                <a:cubicBezTo>
                  <a:pt x="12914" y="17375"/>
                  <a:pt x="12922" y="17366"/>
                  <a:pt x="12931" y="17359"/>
                </a:cubicBezTo>
                <a:cubicBezTo>
                  <a:pt x="12931" y="17359"/>
                  <a:pt x="12931" y="17359"/>
                  <a:pt x="12931" y="17359"/>
                </a:cubicBezTo>
                <a:cubicBezTo>
                  <a:pt x="12918" y="17366"/>
                  <a:pt x="12909" y="17375"/>
                  <a:pt x="12905" y="17385"/>
                </a:cubicBezTo>
                <a:cubicBezTo>
                  <a:pt x="12901" y="17382"/>
                  <a:pt x="12905" y="17385"/>
                  <a:pt x="12905" y="17385"/>
                </a:cubicBezTo>
                <a:close/>
                <a:moveTo>
                  <a:pt x="13636" y="17378"/>
                </a:moveTo>
                <a:cubicBezTo>
                  <a:pt x="13636" y="17378"/>
                  <a:pt x="13632" y="17378"/>
                  <a:pt x="13636" y="17378"/>
                </a:cubicBezTo>
                <a:lnTo>
                  <a:pt x="13636" y="17378"/>
                </a:lnTo>
                <a:cubicBezTo>
                  <a:pt x="13636" y="17382"/>
                  <a:pt x="13636" y="17378"/>
                  <a:pt x="13636" y="17378"/>
                </a:cubicBezTo>
                <a:close/>
                <a:moveTo>
                  <a:pt x="13692" y="17378"/>
                </a:moveTo>
                <a:cubicBezTo>
                  <a:pt x="13705" y="17378"/>
                  <a:pt x="13714" y="17378"/>
                  <a:pt x="13727" y="17378"/>
                </a:cubicBezTo>
                <a:cubicBezTo>
                  <a:pt x="13727" y="17378"/>
                  <a:pt x="13722" y="17382"/>
                  <a:pt x="13722" y="17382"/>
                </a:cubicBezTo>
                <a:cubicBezTo>
                  <a:pt x="13722" y="17372"/>
                  <a:pt x="13722" y="17366"/>
                  <a:pt x="13722" y="17356"/>
                </a:cubicBezTo>
                <a:cubicBezTo>
                  <a:pt x="13722" y="17356"/>
                  <a:pt x="13727" y="17359"/>
                  <a:pt x="13727" y="17359"/>
                </a:cubicBezTo>
                <a:cubicBezTo>
                  <a:pt x="13714" y="17359"/>
                  <a:pt x="13705" y="17359"/>
                  <a:pt x="13692" y="17359"/>
                </a:cubicBezTo>
                <a:cubicBezTo>
                  <a:pt x="13692" y="17359"/>
                  <a:pt x="13696" y="17359"/>
                  <a:pt x="13696" y="17359"/>
                </a:cubicBezTo>
                <a:cubicBezTo>
                  <a:pt x="13696" y="17366"/>
                  <a:pt x="13696" y="17372"/>
                  <a:pt x="13692" y="17378"/>
                </a:cubicBezTo>
                <a:lnTo>
                  <a:pt x="13692" y="17378"/>
                </a:lnTo>
                <a:close/>
                <a:moveTo>
                  <a:pt x="13868" y="17359"/>
                </a:moveTo>
                <a:cubicBezTo>
                  <a:pt x="13868" y="17366"/>
                  <a:pt x="13868" y="17375"/>
                  <a:pt x="13868" y="17382"/>
                </a:cubicBezTo>
                <a:cubicBezTo>
                  <a:pt x="13868" y="17382"/>
                  <a:pt x="13868" y="17382"/>
                  <a:pt x="13868" y="17382"/>
                </a:cubicBezTo>
                <a:cubicBezTo>
                  <a:pt x="13873" y="17372"/>
                  <a:pt x="13873" y="17366"/>
                  <a:pt x="13868" y="17359"/>
                </a:cubicBezTo>
                <a:lnTo>
                  <a:pt x="13868" y="17359"/>
                </a:lnTo>
                <a:close/>
                <a:moveTo>
                  <a:pt x="7491" y="17401"/>
                </a:moveTo>
                <a:cubicBezTo>
                  <a:pt x="7483" y="17394"/>
                  <a:pt x="7470" y="17385"/>
                  <a:pt x="7461" y="17378"/>
                </a:cubicBezTo>
                <a:cubicBezTo>
                  <a:pt x="7461" y="17378"/>
                  <a:pt x="7461" y="17378"/>
                  <a:pt x="7461" y="17378"/>
                </a:cubicBezTo>
                <a:cubicBezTo>
                  <a:pt x="7470" y="17388"/>
                  <a:pt x="7483" y="17394"/>
                  <a:pt x="7491" y="17401"/>
                </a:cubicBezTo>
                <a:cubicBezTo>
                  <a:pt x="7491" y="17401"/>
                  <a:pt x="7491" y="17401"/>
                  <a:pt x="7491" y="17401"/>
                </a:cubicBezTo>
                <a:close/>
                <a:moveTo>
                  <a:pt x="10329" y="17401"/>
                </a:moveTo>
                <a:cubicBezTo>
                  <a:pt x="10329" y="17401"/>
                  <a:pt x="10325" y="17398"/>
                  <a:pt x="10325" y="17398"/>
                </a:cubicBezTo>
                <a:lnTo>
                  <a:pt x="10329" y="17401"/>
                </a:lnTo>
                <a:cubicBezTo>
                  <a:pt x="10329" y="17401"/>
                  <a:pt x="10329" y="17401"/>
                  <a:pt x="10329" y="17401"/>
                </a:cubicBezTo>
                <a:close/>
                <a:moveTo>
                  <a:pt x="10420" y="17382"/>
                </a:moveTo>
                <a:cubicBezTo>
                  <a:pt x="10411" y="17382"/>
                  <a:pt x="10398" y="17382"/>
                  <a:pt x="10390" y="17382"/>
                </a:cubicBezTo>
                <a:cubicBezTo>
                  <a:pt x="10390" y="17382"/>
                  <a:pt x="10390" y="17382"/>
                  <a:pt x="10390" y="17382"/>
                </a:cubicBezTo>
                <a:cubicBezTo>
                  <a:pt x="10398" y="17382"/>
                  <a:pt x="10407" y="17382"/>
                  <a:pt x="10420" y="17382"/>
                </a:cubicBezTo>
                <a:lnTo>
                  <a:pt x="10420" y="17382"/>
                </a:lnTo>
                <a:close/>
                <a:moveTo>
                  <a:pt x="10536" y="17401"/>
                </a:moveTo>
                <a:lnTo>
                  <a:pt x="10549" y="17401"/>
                </a:lnTo>
                <a:lnTo>
                  <a:pt x="10562" y="17404"/>
                </a:lnTo>
                <a:cubicBezTo>
                  <a:pt x="10562" y="17404"/>
                  <a:pt x="10562" y="17404"/>
                  <a:pt x="10562" y="17404"/>
                </a:cubicBezTo>
                <a:cubicBezTo>
                  <a:pt x="10553" y="17398"/>
                  <a:pt x="10544" y="17388"/>
                  <a:pt x="10536" y="17382"/>
                </a:cubicBezTo>
                <a:cubicBezTo>
                  <a:pt x="10536" y="17382"/>
                  <a:pt x="10536" y="17382"/>
                  <a:pt x="10536" y="17382"/>
                </a:cubicBezTo>
                <a:cubicBezTo>
                  <a:pt x="10536" y="17385"/>
                  <a:pt x="10536" y="17394"/>
                  <a:pt x="10536" y="17401"/>
                </a:cubicBezTo>
                <a:cubicBezTo>
                  <a:pt x="10536" y="17401"/>
                  <a:pt x="10536" y="17401"/>
                  <a:pt x="10536" y="17401"/>
                </a:cubicBezTo>
                <a:close/>
                <a:moveTo>
                  <a:pt x="11155" y="17401"/>
                </a:moveTo>
                <a:lnTo>
                  <a:pt x="11155" y="17401"/>
                </a:lnTo>
                <a:lnTo>
                  <a:pt x="11155" y="17401"/>
                </a:lnTo>
                <a:close/>
                <a:moveTo>
                  <a:pt x="11245" y="17382"/>
                </a:moveTo>
                <a:cubicBezTo>
                  <a:pt x="11232" y="17382"/>
                  <a:pt x="11220" y="17382"/>
                  <a:pt x="11207" y="17382"/>
                </a:cubicBezTo>
                <a:cubicBezTo>
                  <a:pt x="11207" y="17382"/>
                  <a:pt x="11207" y="17382"/>
                  <a:pt x="11202" y="17382"/>
                </a:cubicBezTo>
                <a:cubicBezTo>
                  <a:pt x="11220" y="17382"/>
                  <a:pt x="11237" y="17382"/>
                  <a:pt x="11245" y="17382"/>
                </a:cubicBezTo>
                <a:cubicBezTo>
                  <a:pt x="11250" y="17382"/>
                  <a:pt x="11245" y="17382"/>
                  <a:pt x="11245" y="17382"/>
                </a:cubicBezTo>
                <a:close/>
                <a:moveTo>
                  <a:pt x="11327" y="17404"/>
                </a:moveTo>
                <a:lnTo>
                  <a:pt x="11323" y="17401"/>
                </a:lnTo>
                <a:cubicBezTo>
                  <a:pt x="11323" y="17401"/>
                  <a:pt x="11327" y="17407"/>
                  <a:pt x="11327" y="17404"/>
                </a:cubicBezTo>
                <a:cubicBezTo>
                  <a:pt x="11327" y="17407"/>
                  <a:pt x="11327" y="17404"/>
                  <a:pt x="11327" y="17404"/>
                </a:cubicBezTo>
                <a:close/>
                <a:moveTo>
                  <a:pt x="11366" y="17404"/>
                </a:moveTo>
                <a:lnTo>
                  <a:pt x="11366" y="17404"/>
                </a:lnTo>
                <a:lnTo>
                  <a:pt x="11366" y="17404"/>
                </a:lnTo>
                <a:close/>
                <a:moveTo>
                  <a:pt x="11538" y="17401"/>
                </a:moveTo>
                <a:lnTo>
                  <a:pt x="11538" y="17401"/>
                </a:lnTo>
                <a:lnTo>
                  <a:pt x="11538" y="17401"/>
                </a:lnTo>
                <a:close/>
                <a:moveTo>
                  <a:pt x="11628" y="17404"/>
                </a:moveTo>
                <a:lnTo>
                  <a:pt x="11632" y="17401"/>
                </a:lnTo>
                <a:cubicBezTo>
                  <a:pt x="11632" y="17401"/>
                  <a:pt x="11628" y="17404"/>
                  <a:pt x="11628" y="17404"/>
                </a:cubicBezTo>
                <a:cubicBezTo>
                  <a:pt x="11628" y="17404"/>
                  <a:pt x="11628" y="17404"/>
                  <a:pt x="11628" y="17404"/>
                </a:cubicBezTo>
                <a:close/>
                <a:moveTo>
                  <a:pt x="11985" y="17401"/>
                </a:moveTo>
                <a:lnTo>
                  <a:pt x="11985" y="17401"/>
                </a:lnTo>
                <a:lnTo>
                  <a:pt x="11985" y="17401"/>
                </a:lnTo>
                <a:close/>
                <a:moveTo>
                  <a:pt x="12841" y="17378"/>
                </a:moveTo>
                <a:lnTo>
                  <a:pt x="12841" y="17378"/>
                </a:lnTo>
                <a:cubicBezTo>
                  <a:pt x="12836" y="17382"/>
                  <a:pt x="12841" y="17382"/>
                  <a:pt x="12841" y="17378"/>
                </a:cubicBezTo>
                <a:cubicBezTo>
                  <a:pt x="12841" y="17382"/>
                  <a:pt x="12841" y="17378"/>
                  <a:pt x="12841" y="17378"/>
                </a:cubicBezTo>
                <a:close/>
                <a:moveTo>
                  <a:pt x="12862" y="17385"/>
                </a:moveTo>
                <a:cubicBezTo>
                  <a:pt x="12875" y="17385"/>
                  <a:pt x="12892" y="17385"/>
                  <a:pt x="12905" y="17385"/>
                </a:cubicBezTo>
                <a:cubicBezTo>
                  <a:pt x="12905" y="17385"/>
                  <a:pt x="12905" y="17385"/>
                  <a:pt x="12905" y="17385"/>
                </a:cubicBezTo>
                <a:cubicBezTo>
                  <a:pt x="12888" y="17382"/>
                  <a:pt x="12875" y="17385"/>
                  <a:pt x="12862" y="17385"/>
                </a:cubicBezTo>
                <a:cubicBezTo>
                  <a:pt x="12862" y="17385"/>
                  <a:pt x="12862" y="17385"/>
                  <a:pt x="12862" y="17385"/>
                </a:cubicBezTo>
                <a:close/>
                <a:moveTo>
                  <a:pt x="13163" y="17401"/>
                </a:moveTo>
                <a:lnTo>
                  <a:pt x="13163" y="17401"/>
                </a:lnTo>
                <a:lnTo>
                  <a:pt x="13163" y="17401"/>
                </a:lnTo>
                <a:lnTo>
                  <a:pt x="13163" y="17401"/>
                </a:lnTo>
                <a:close/>
                <a:moveTo>
                  <a:pt x="7521" y="17423"/>
                </a:moveTo>
                <a:cubicBezTo>
                  <a:pt x="7513" y="17417"/>
                  <a:pt x="7500" y="17407"/>
                  <a:pt x="7491" y="17401"/>
                </a:cubicBezTo>
                <a:cubicBezTo>
                  <a:pt x="7491" y="17401"/>
                  <a:pt x="7491" y="17401"/>
                  <a:pt x="7491" y="17401"/>
                </a:cubicBezTo>
                <a:cubicBezTo>
                  <a:pt x="7500" y="17410"/>
                  <a:pt x="7513" y="17417"/>
                  <a:pt x="7521" y="17423"/>
                </a:cubicBezTo>
                <a:lnTo>
                  <a:pt x="7521" y="17423"/>
                </a:lnTo>
                <a:close/>
                <a:moveTo>
                  <a:pt x="10269" y="17423"/>
                </a:moveTo>
                <a:lnTo>
                  <a:pt x="10269" y="17423"/>
                </a:lnTo>
                <a:lnTo>
                  <a:pt x="10269" y="17423"/>
                </a:lnTo>
                <a:close/>
                <a:moveTo>
                  <a:pt x="10536" y="17401"/>
                </a:moveTo>
                <a:cubicBezTo>
                  <a:pt x="10536" y="17401"/>
                  <a:pt x="10536" y="17401"/>
                  <a:pt x="10536" y="17401"/>
                </a:cubicBezTo>
                <a:cubicBezTo>
                  <a:pt x="10536" y="17401"/>
                  <a:pt x="10536" y="17401"/>
                  <a:pt x="10536" y="17401"/>
                </a:cubicBezTo>
                <a:close/>
                <a:moveTo>
                  <a:pt x="10562" y="17401"/>
                </a:moveTo>
                <a:lnTo>
                  <a:pt x="10562" y="17401"/>
                </a:lnTo>
                <a:cubicBezTo>
                  <a:pt x="10566" y="17404"/>
                  <a:pt x="10566" y="17401"/>
                  <a:pt x="10562" y="17401"/>
                </a:cubicBezTo>
                <a:cubicBezTo>
                  <a:pt x="10566" y="17401"/>
                  <a:pt x="10562" y="17401"/>
                  <a:pt x="10562" y="17401"/>
                </a:cubicBezTo>
                <a:close/>
                <a:moveTo>
                  <a:pt x="10738" y="17423"/>
                </a:moveTo>
                <a:cubicBezTo>
                  <a:pt x="10746" y="17423"/>
                  <a:pt x="10759" y="17423"/>
                  <a:pt x="10768" y="17423"/>
                </a:cubicBezTo>
                <a:cubicBezTo>
                  <a:pt x="10768" y="17423"/>
                  <a:pt x="10772" y="17423"/>
                  <a:pt x="10772" y="17423"/>
                </a:cubicBezTo>
                <a:cubicBezTo>
                  <a:pt x="10759" y="17423"/>
                  <a:pt x="10751" y="17423"/>
                  <a:pt x="10738" y="17423"/>
                </a:cubicBezTo>
                <a:cubicBezTo>
                  <a:pt x="10742" y="17423"/>
                  <a:pt x="10738" y="17423"/>
                  <a:pt x="10738" y="17423"/>
                </a:cubicBezTo>
                <a:close/>
                <a:moveTo>
                  <a:pt x="11155" y="17401"/>
                </a:moveTo>
                <a:lnTo>
                  <a:pt x="11159" y="17404"/>
                </a:lnTo>
                <a:cubicBezTo>
                  <a:pt x="11159" y="17404"/>
                  <a:pt x="11155" y="17401"/>
                  <a:pt x="11155" y="17401"/>
                </a:cubicBezTo>
                <a:cubicBezTo>
                  <a:pt x="11155" y="17401"/>
                  <a:pt x="11155" y="17401"/>
                  <a:pt x="11155" y="17401"/>
                </a:cubicBezTo>
                <a:close/>
                <a:moveTo>
                  <a:pt x="11366" y="17404"/>
                </a:moveTo>
                <a:cubicBezTo>
                  <a:pt x="11353" y="17404"/>
                  <a:pt x="11340" y="17404"/>
                  <a:pt x="11327" y="17404"/>
                </a:cubicBezTo>
                <a:cubicBezTo>
                  <a:pt x="11327" y="17404"/>
                  <a:pt x="11323" y="17404"/>
                  <a:pt x="11323" y="17404"/>
                </a:cubicBezTo>
                <a:cubicBezTo>
                  <a:pt x="11340" y="17404"/>
                  <a:pt x="11353" y="17404"/>
                  <a:pt x="11366" y="17404"/>
                </a:cubicBezTo>
                <a:cubicBezTo>
                  <a:pt x="11366" y="17404"/>
                  <a:pt x="11366" y="17404"/>
                  <a:pt x="11366" y="17404"/>
                </a:cubicBezTo>
                <a:close/>
                <a:moveTo>
                  <a:pt x="11538" y="17401"/>
                </a:moveTo>
                <a:lnTo>
                  <a:pt x="11538" y="17401"/>
                </a:lnTo>
                <a:cubicBezTo>
                  <a:pt x="11542" y="17404"/>
                  <a:pt x="11538" y="17401"/>
                  <a:pt x="11538" y="17401"/>
                </a:cubicBezTo>
                <a:cubicBezTo>
                  <a:pt x="11538" y="17401"/>
                  <a:pt x="11538" y="17401"/>
                  <a:pt x="11538" y="17401"/>
                </a:cubicBezTo>
                <a:close/>
                <a:moveTo>
                  <a:pt x="11981" y="17401"/>
                </a:moveTo>
                <a:lnTo>
                  <a:pt x="11976" y="17404"/>
                </a:lnTo>
                <a:cubicBezTo>
                  <a:pt x="11976" y="17404"/>
                  <a:pt x="11985" y="17401"/>
                  <a:pt x="11981" y="17401"/>
                </a:cubicBezTo>
                <a:cubicBezTo>
                  <a:pt x="11985" y="17401"/>
                  <a:pt x="11981" y="17401"/>
                  <a:pt x="11981" y="17401"/>
                </a:cubicBezTo>
                <a:close/>
                <a:moveTo>
                  <a:pt x="12957" y="17401"/>
                </a:moveTo>
                <a:cubicBezTo>
                  <a:pt x="12957" y="17401"/>
                  <a:pt x="12952" y="17404"/>
                  <a:pt x="12957" y="17401"/>
                </a:cubicBezTo>
                <a:lnTo>
                  <a:pt x="12957" y="17401"/>
                </a:lnTo>
                <a:cubicBezTo>
                  <a:pt x="12957" y="17401"/>
                  <a:pt x="12957" y="17401"/>
                  <a:pt x="12957" y="17401"/>
                </a:cubicBezTo>
                <a:close/>
                <a:moveTo>
                  <a:pt x="13163" y="17401"/>
                </a:moveTo>
                <a:lnTo>
                  <a:pt x="13159" y="17404"/>
                </a:lnTo>
                <a:cubicBezTo>
                  <a:pt x="13159" y="17404"/>
                  <a:pt x="13163" y="17401"/>
                  <a:pt x="13163" y="17401"/>
                </a:cubicBezTo>
                <a:cubicBezTo>
                  <a:pt x="13163" y="17401"/>
                  <a:pt x="13163" y="17401"/>
                  <a:pt x="13163" y="17401"/>
                </a:cubicBezTo>
                <a:close/>
                <a:moveTo>
                  <a:pt x="7521" y="17423"/>
                </a:moveTo>
                <a:cubicBezTo>
                  <a:pt x="7530" y="17430"/>
                  <a:pt x="7539" y="17436"/>
                  <a:pt x="7551" y="17446"/>
                </a:cubicBezTo>
                <a:cubicBezTo>
                  <a:pt x="7551" y="17446"/>
                  <a:pt x="7551" y="17446"/>
                  <a:pt x="7551" y="17446"/>
                </a:cubicBezTo>
                <a:cubicBezTo>
                  <a:pt x="7543" y="17436"/>
                  <a:pt x="7534" y="17430"/>
                  <a:pt x="7521" y="17423"/>
                </a:cubicBezTo>
                <a:cubicBezTo>
                  <a:pt x="7521" y="17423"/>
                  <a:pt x="7521" y="17423"/>
                  <a:pt x="7521" y="17423"/>
                </a:cubicBezTo>
                <a:close/>
                <a:moveTo>
                  <a:pt x="10123" y="17446"/>
                </a:moveTo>
                <a:cubicBezTo>
                  <a:pt x="10123" y="17446"/>
                  <a:pt x="10127" y="17443"/>
                  <a:pt x="10127" y="17443"/>
                </a:cubicBezTo>
                <a:lnTo>
                  <a:pt x="10123" y="17446"/>
                </a:lnTo>
                <a:cubicBezTo>
                  <a:pt x="10123" y="17446"/>
                  <a:pt x="10123" y="17446"/>
                  <a:pt x="10123" y="17446"/>
                </a:cubicBezTo>
                <a:close/>
                <a:moveTo>
                  <a:pt x="10269" y="17423"/>
                </a:moveTo>
                <a:cubicBezTo>
                  <a:pt x="10269" y="17423"/>
                  <a:pt x="10265" y="17423"/>
                  <a:pt x="10269" y="17423"/>
                </a:cubicBezTo>
                <a:cubicBezTo>
                  <a:pt x="10265" y="17423"/>
                  <a:pt x="10269" y="17423"/>
                  <a:pt x="10269" y="17423"/>
                </a:cubicBezTo>
                <a:close/>
                <a:moveTo>
                  <a:pt x="10390" y="17449"/>
                </a:moveTo>
                <a:lnTo>
                  <a:pt x="10390" y="17449"/>
                </a:lnTo>
                <a:lnTo>
                  <a:pt x="10390" y="17449"/>
                </a:lnTo>
                <a:close/>
                <a:moveTo>
                  <a:pt x="10742" y="17446"/>
                </a:moveTo>
                <a:cubicBezTo>
                  <a:pt x="10742" y="17439"/>
                  <a:pt x="10746" y="17436"/>
                  <a:pt x="10746" y="17430"/>
                </a:cubicBezTo>
                <a:cubicBezTo>
                  <a:pt x="10746" y="17427"/>
                  <a:pt x="10742" y="17427"/>
                  <a:pt x="10738" y="17423"/>
                </a:cubicBezTo>
                <a:cubicBezTo>
                  <a:pt x="10738" y="17423"/>
                  <a:pt x="10738" y="17423"/>
                  <a:pt x="10738" y="17423"/>
                </a:cubicBezTo>
                <a:cubicBezTo>
                  <a:pt x="10742" y="17430"/>
                  <a:pt x="10742" y="17439"/>
                  <a:pt x="10742" y="17446"/>
                </a:cubicBezTo>
                <a:lnTo>
                  <a:pt x="10742" y="17446"/>
                </a:lnTo>
                <a:close/>
                <a:moveTo>
                  <a:pt x="10802" y="17446"/>
                </a:moveTo>
                <a:cubicBezTo>
                  <a:pt x="10790" y="17439"/>
                  <a:pt x="10781" y="17433"/>
                  <a:pt x="10768" y="17427"/>
                </a:cubicBezTo>
                <a:cubicBezTo>
                  <a:pt x="10768" y="17427"/>
                  <a:pt x="10772" y="17427"/>
                  <a:pt x="10772" y="17427"/>
                </a:cubicBezTo>
                <a:cubicBezTo>
                  <a:pt x="10772" y="17433"/>
                  <a:pt x="10772" y="17443"/>
                  <a:pt x="10772" y="17449"/>
                </a:cubicBezTo>
                <a:cubicBezTo>
                  <a:pt x="10772" y="17449"/>
                  <a:pt x="10772" y="17446"/>
                  <a:pt x="10772" y="17446"/>
                </a:cubicBezTo>
                <a:cubicBezTo>
                  <a:pt x="10781" y="17446"/>
                  <a:pt x="10794" y="17443"/>
                  <a:pt x="10802" y="17446"/>
                </a:cubicBezTo>
                <a:cubicBezTo>
                  <a:pt x="10807" y="17443"/>
                  <a:pt x="10802" y="17446"/>
                  <a:pt x="10802" y="17446"/>
                </a:cubicBezTo>
                <a:close/>
                <a:moveTo>
                  <a:pt x="10863" y="17446"/>
                </a:moveTo>
                <a:cubicBezTo>
                  <a:pt x="10863" y="17446"/>
                  <a:pt x="10863" y="17443"/>
                  <a:pt x="10863" y="17446"/>
                </a:cubicBezTo>
                <a:lnTo>
                  <a:pt x="10863" y="17446"/>
                </a:lnTo>
                <a:cubicBezTo>
                  <a:pt x="10858" y="17446"/>
                  <a:pt x="10863" y="17446"/>
                  <a:pt x="10863" y="17446"/>
                </a:cubicBezTo>
                <a:close/>
                <a:moveTo>
                  <a:pt x="10979" y="17446"/>
                </a:moveTo>
                <a:cubicBezTo>
                  <a:pt x="10987" y="17446"/>
                  <a:pt x="10996" y="17449"/>
                  <a:pt x="11000" y="17449"/>
                </a:cubicBezTo>
                <a:cubicBezTo>
                  <a:pt x="11000" y="17449"/>
                  <a:pt x="11005" y="17449"/>
                  <a:pt x="11005" y="17449"/>
                </a:cubicBezTo>
                <a:cubicBezTo>
                  <a:pt x="10996" y="17446"/>
                  <a:pt x="10987" y="17446"/>
                  <a:pt x="10979" y="17446"/>
                </a:cubicBezTo>
                <a:lnTo>
                  <a:pt x="10979" y="17446"/>
                </a:lnTo>
                <a:close/>
                <a:moveTo>
                  <a:pt x="11241" y="17449"/>
                </a:moveTo>
                <a:cubicBezTo>
                  <a:pt x="11232" y="17446"/>
                  <a:pt x="11220" y="17446"/>
                  <a:pt x="11211" y="17443"/>
                </a:cubicBezTo>
                <a:cubicBezTo>
                  <a:pt x="11211" y="17443"/>
                  <a:pt x="11211" y="17443"/>
                  <a:pt x="11211" y="17443"/>
                </a:cubicBezTo>
                <a:cubicBezTo>
                  <a:pt x="11220" y="17446"/>
                  <a:pt x="11228" y="17446"/>
                  <a:pt x="11241" y="17449"/>
                </a:cubicBezTo>
                <a:cubicBezTo>
                  <a:pt x="11237" y="17449"/>
                  <a:pt x="11241" y="17449"/>
                  <a:pt x="11241" y="17449"/>
                </a:cubicBezTo>
                <a:close/>
                <a:moveTo>
                  <a:pt x="11280" y="17449"/>
                </a:moveTo>
                <a:lnTo>
                  <a:pt x="11284" y="17446"/>
                </a:lnTo>
                <a:lnTo>
                  <a:pt x="11280" y="17449"/>
                </a:lnTo>
                <a:lnTo>
                  <a:pt x="11280" y="17449"/>
                </a:lnTo>
                <a:close/>
                <a:moveTo>
                  <a:pt x="11508" y="17446"/>
                </a:moveTo>
                <a:lnTo>
                  <a:pt x="11508" y="17446"/>
                </a:lnTo>
                <a:lnTo>
                  <a:pt x="11508" y="17446"/>
                </a:lnTo>
                <a:close/>
                <a:moveTo>
                  <a:pt x="11830" y="17446"/>
                </a:moveTo>
                <a:cubicBezTo>
                  <a:pt x="11826" y="17443"/>
                  <a:pt x="11822" y="17436"/>
                  <a:pt x="11817" y="17433"/>
                </a:cubicBezTo>
                <a:cubicBezTo>
                  <a:pt x="11813" y="17439"/>
                  <a:pt x="11813" y="17443"/>
                  <a:pt x="11809" y="17449"/>
                </a:cubicBezTo>
                <a:lnTo>
                  <a:pt x="11804" y="17449"/>
                </a:lnTo>
                <a:cubicBezTo>
                  <a:pt x="11817" y="17449"/>
                  <a:pt x="11826" y="17446"/>
                  <a:pt x="11830" y="17446"/>
                </a:cubicBezTo>
                <a:lnTo>
                  <a:pt x="11830" y="17446"/>
                </a:lnTo>
                <a:close/>
                <a:moveTo>
                  <a:pt x="12045" y="17443"/>
                </a:moveTo>
                <a:cubicBezTo>
                  <a:pt x="12032" y="17443"/>
                  <a:pt x="12024" y="17443"/>
                  <a:pt x="12011" y="17446"/>
                </a:cubicBezTo>
                <a:lnTo>
                  <a:pt x="12011" y="17446"/>
                </a:lnTo>
                <a:cubicBezTo>
                  <a:pt x="12024" y="17446"/>
                  <a:pt x="12032" y="17446"/>
                  <a:pt x="12045" y="17443"/>
                </a:cubicBezTo>
                <a:cubicBezTo>
                  <a:pt x="12041" y="17446"/>
                  <a:pt x="12045" y="17443"/>
                  <a:pt x="12045" y="17443"/>
                </a:cubicBezTo>
                <a:close/>
                <a:moveTo>
                  <a:pt x="12806" y="17446"/>
                </a:moveTo>
                <a:cubicBezTo>
                  <a:pt x="12815" y="17449"/>
                  <a:pt x="12823" y="17449"/>
                  <a:pt x="12836" y="17449"/>
                </a:cubicBezTo>
                <a:cubicBezTo>
                  <a:pt x="12836" y="17449"/>
                  <a:pt x="12841" y="17446"/>
                  <a:pt x="12841" y="17446"/>
                </a:cubicBezTo>
                <a:cubicBezTo>
                  <a:pt x="12828" y="17446"/>
                  <a:pt x="12819" y="17446"/>
                  <a:pt x="12806" y="17446"/>
                </a:cubicBezTo>
                <a:lnTo>
                  <a:pt x="12806" y="17446"/>
                </a:lnTo>
                <a:close/>
                <a:moveTo>
                  <a:pt x="12871" y="17446"/>
                </a:moveTo>
                <a:cubicBezTo>
                  <a:pt x="12879" y="17443"/>
                  <a:pt x="12888" y="17443"/>
                  <a:pt x="12897" y="17446"/>
                </a:cubicBezTo>
                <a:cubicBezTo>
                  <a:pt x="12897" y="17446"/>
                  <a:pt x="12901" y="17446"/>
                  <a:pt x="12901" y="17446"/>
                </a:cubicBezTo>
                <a:cubicBezTo>
                  <a:pt x="12888" y="17446"/>
                  <a:pt x="12879" y="17446"/>
                  <a:pt x="12871" y="17446"/>
                </a:cubicBezTo>
                <a:lnTo>
                  <a:pt x="12871" y="17446"/>
                </a:lnTo>
                <a:close/>
                <a:moveTo>
                  <a:pt x="7582" y="17468"/>
                </a:moveTo>
                <a:cubicBezTo>
                  <a:pt x="7573" y="17462"/>
                  <a:pt x="7560" y="17452"/>
                  <a:pt x="7551" y="17446"/>
                </a:cubicBezTo>
                <a:cubicBezTo>
                  <a:pt x="7551" y="17446"/>
                  <a:pt x="7551" y="17446"/>
                  <a:pt x="7551" y="17446"/>
                </a:cubicBezTo>
                <a:cubicBezTo>
                  <a:pt x="7560" y="17452"/>
                  <a:pt x="7569" y="17462"/>
                  <a:pt x="7582" y="17468"/>
                </a:cubicBezTo>
                <a:lnTo>
                  <a:pt x="7582" y="17468"/>
                </a:lnTo>
                <a:close/>
                <a:moveTo>
                  <a:pt x="8261" y="17468"/>
                </a:moveTo>
                <a:lnTo>
                  <a:pt x="8257" y="17465"/>
                </a:lnTo>
                <a:lnTo>
                  <a:pt x="8261" y="17468"/>
                </a:lnTo>
                <a:lnTo>
                  <a:pt x="8261" y="17468"/>
                </a:lnTo>
                <a:close/>
                <a:moveTo>
                  <a:pt x="10390" y="17449"/>
                </a:moveTo>
                <a:cubicBezTo>
                  <a:pt x="10377" y="17449"/>
                  <a:pt x="10364" y="17449"/>
                  <a:pt x="10351" y="17449"/>
                </a:cubicBezTo>
                <a:cubicBezTo>
                  <a:pt x="10351" y="17449"/>
                  <a:pt x="10347" y="17449"/>
                  <a:pt x="10347" y="17449"/>
                </a:cubicBezTo>
                <a:cubicBezTo>
                  <a:pt x="10364" y="17449"/>
                  <a:pt x="10377" y="17449"/>
                  <a:pt x="10390" y="17449"/>
                </a:cubicBezTo>
                <a:cubicBezTo>
                  <a:pt x="10394" y="17449"/>
                  <a:pt x="10390" y="17449"/>
                  <a:pt x="10390" y="17449"/>
                </a:cubicBezTo>
                <a:close/>
                <a:moveTo>
                  <a:pt x="10772" y="17446"/>
                </a:moveTo>
                <a:cubicBezTo>
                  <a:pt x="10764" y="17446"/>
                  <a:pt x="10751" y="17446"/>
                  <a:pt x="10742" y="17446"/>
                </a:cubicBezTo>
                <a:cubicBezTo>
                  <a:pt x="10742" y="17446"/>
                  <a:pt x="10742" y="17449"/>
                  <a:pt x="10742" y="17449"/>
                </a:cubicBezTo>
                <a:cubicBezTo>
                  <a:pt x="10751" y="17446"/>
                  <a:pt x="10759" y="17446"/>
                  <a:pt x="10772" y="17446"/>
                </a:cubicBezTo>
                <a:lnTo>
                  <a:pt x="10772" y="17446"/>
                </a:lnTo>
                <a:close/>
                <a:moveTo>
                  <a:pt x="10979" y="17446"/>
                </a:moveTo>
                <a:lnTo>
                  <a:pt x="10979" y="17446"/>
                </a:lnTo>
                <a:cubicBezTo>
                  <a:pt x="10974" y="17449"/>
                  <a:pt x="10979" y="17446"/>
                  <a:pt x="10979" y="17446"/>
                </a:cubicBezTo>
                <a:cubicBezTo>
                  <a:pt x="10979" y="17446"/>
                  <a:pt x="10979" y="17446"/>
                  <a:pt x="10979" y="17446"/>
                </a:cubicBezTo>
                <a:close/>
                <a:moveTo>
                  <a:pt x="11035" y="17468"/>
                </a:moveTo>
                <a:cubicBezTo>
                  <a:pt x="11035" y="17462"/>
                  <a:pt x="11035" y="17452"/>
                  <a:pt x="11035" y="17446"/>
                </a:cubicBezTo>
                <a:cubicBezTo>
                  <a:pt x="11035" y="17446"/>
                  <a:pt x="11039" y="17449"/>
                  <a:pt x="11039" y="17449"/>
                </a:cubicBezTo>
                <a:cubicBezTo>
                  <a:pt x="11026" y="17449"/>
                  <a:pt x="11013" y="17449"/>
                  <a:pt x="11000" y="17452"/>
                </a:cubicBezTo>
                <a:cubicBezTo>
                  <a:pt x="11000" y="17452"/>
                  <a:pt x="11005" y="17452"/>
                  <a:pt x="11005" y="17452"/>
                </a:cubicBezTo>
                <a:cubicBezTo>
                  <a:pt x="11013" y="17452"/>
                  <a:pt x="11026" y="17459"/>
                  <a:pt x="11035" y="17468"/>
                </a:cubicBezTo>
                <a:cubicBezTo>
                  <a:pt x="11039" y="17465"/>
                  <a:pt x="11035" y="17468"/>
                  <a:pt x="11035" y="17468"/>
                </a:cubicBezTo>
                <a:close/>
                <a:moveTo>
                  <a:pt x="11095" y="17446"/>
                </a:moveTo>
                <a:lnTo>
                  <a:pt x="11099" y="17449"/>
                </a:lnTo>
                <a:cubicBezTo>
                  <a:pt x="11099" y="17449"/>
                  <a:pt x="11095" y="17446"/>
                  <a:pt x="11095" y="17446"/>
                </a:cubicBezTo>
                <a:cubicBezTo>
                  <a:pt x="11095" y="17446"/>
                  <a:pt x="11095" y="17446"/>
                  <a:pt x="11095" y="17446"/>
                </a:cubicBezTo>
                <a:close/>
                <a:moveTo>
                  <a:pt x="11275" y="17449"/>
                </a:moveTo>
                <a:cubicBezTo>
                  <a:pt x="11263" y="17449"/>
                  <a:pt x="11250" y="17449"/>
                  <a:pt x="11237" y="17449"/>
                </a:cubicBezTo>
                <a:cubicBezTo>
                  <a:pt x="11237" y="17449"/>
                  <a:pt x="11237" y="17449"/>
                  <a:pt x="11232" y="17449"/>
                </a:cubicBezTo>
                <a:cubicBezTo>
                  <a:pt x="11250" y="17449"/>
                  <a:pt x="11267" y="17449"/>
                  <a:pt x="11275" y="17449"/>
                </a:cubicBezTo>
                <a:cubicBezTo>
                  <a:pt x="11280" y="17449"/>
                  <a:pt x="11275" y="17449"/>
                  <a:pt x="11275" y="17449"/>
                </a:cubicBezTo>
                <a:close/>
                <a:moveTo>
                  <a:pt x="11508" y="17446"/>
                </a:moveTo>
                <a:cubicBezTo>
                  <a:pt x="11508" y="17446"/>
                  <a:pt x="11508" y="17446"/>
                  <a:pt x="11508" y="17446"/>
                </a:cubicBezTo>
                <a:cubicBezTo>
                  <a:pt x="11508" y="17446"/>
                  <a:pt x="11508" y="17446"/>
                  <a:pt x="11508" y="17446"/>
                </a:cubicBezTo>
                <a:close/>
                <a:moveTo>
                  <a:pt x="11809" y="17449"/>
                </a:moveTo>
                <a:cubicBezTo>
                  <a:pt x="11796" y="17449"/>
                  <a:pt x="11783" y="17449"/>
                  <a:pt x="11770" y="17449"/>
                </a:cubicBezTo>
                <a:cubicBezTo>
                  <a:pt x="11770" y="17449"/>
                  <a:pt x="11766" y="17449"/>
                  <a:pt x="11766" y="17449"/>
                </a:cubicBezTo>
                <a:cubicBezTo>
                  <a:pt x="11783" y="17449"/>
                  <a:pt x="11796" y="17449"/>
                  <a:pt x="11809" y="17449"/>
                </a:cubicBezTo>
                <a:cubicBezTo>
                  <a:pt x="11813" y="17449"/>
                  <a:pt x="11809" y="17449"/>
                  <a:pt x="11809" y="17449"/>
                </a:cubicBezTo>
                <a:close/>
                <a:moveTo>
                  <a:pt x="11830" y="17446"/>
                </a:moveTo>
                <a:cubicBezTo>
                  <a:pt x="11839" y="17452"/>
                  <a:pt x="11847" y="17462"/>
                  <a:pt x="11860" y="17468"/>
                </a:cubicBezTo>
                <a:lnTo>
                  <a:pt x="11860" y="17468"/>
                </a:lnTo>
                <a:cubicBezTo>
                  <a:pt x="11852" y="17459"/>
                  <a:pt x="11843" y="17452"/>
                  <a:pt x="11830" y="17446"/>
                </a:cubicBezTo>
                <a:cubicBezTo>
                  <a:pt x="11834" y="17446"/>
                  <a:pt x="11830" y="17446"/>
                  <a:pt x="11830" y="17446"/>
                </a:cubicBezTo>
                <a:close/>
                <a:moveTo>
                  <a:pt x="12015" y="17446"/>
                </a:moveTo>
                <a:cubicBezTo>
                  <a:pt x="12015" y="17446"/>
                  <a:pt x="12011" y="17446"/>
                  <a:pt x="12015" y="17446"/>
                </a:cubicBezTo>
                <a:cubicBezTo>
                  <a:pt x="12011" y="17446"/>
                  <a:pt x="12015" y="17446"/>
                  <a:pt x="12015" y="17446"/>
                </a:cubicBezTo>
                <a:close/>
                <a:moveTo>
                  <a:pt x="12841" y="17446"/>
                </a:moveTo>
                <a:cubicBezTo>
                  <a:pt x="12849" y="17452"/>
                  <a:pt x="12862" y="17462"/>
                  <a:pt x="12871" y="17468"/>
                </a:cubicBezTo>
                <a:lnTo>
                  <a:pt x="12866" y="17468"/>
                </a:lnTo>
                <a:cubicBezTo>
                  <a:pt x="12866" y="17462"/>
                  <a:pt x="12866" y="17452"/>
                  <a:pt x="12866" y="17446"/>
                </a:cubicBezTo>
                <a:cubicBezTo>
                  <a:pt x="12866" y="17446"/>
                  <a:pt x="12871" y="17449"/>
                  <a:pt x="12871" y="17449"/>
                </a:cubicBezTo>
                <a:cubicBezTo>
                  <a:pt x="12858" y="17446"/>
                  <a:pt x="12849" y="17446"/>
                  <a:pt x="12841" y="17446"/>
                </a:cubicBezTo>
                <a:lnTo>
                  <a:pt x="12841" y="17446"/>
                </a:lnTo>
                <a:close/>
                <a:moveTo>
                  <a:pt x="12897" y="17446"/>
                </a:moveTo>
                <a:cubicBezTo>
                  <a:pt x="12897" y="17452"/>
                  <a:pt x="12897" y="17462"/>
                  <a:pt x="12897" y="17468"/>
                </a:cubicBezTo>
                <a:lnTo>
                  <a:pt x="12897" y="17465"/>
                </a:lnTo>
                <a:cubicBezTo>
                  <a:pt x="12905" y="17465"/>
                  <a:pt x="12914" y="17465"/>
                  <a:pt x="12927" y="17465"/>
                </a:cubicBezTo>
                <a:cubicBezTo>
                  <a:pt x="12927" y="17465"/>
                  <a:pt x="12927" y="17465"/>
                  <a:pt x="12927" y="17465"/>
                </a:cubicBezTo>
                <a:cubicBezTo>
                  <a:pt x="12914" y="17462"/>
                  <a:pt x="12905" y="17452"/>
                  <a:pt x="12897" y="17446"/>
                </a:cubicBezTo>
                <a:lnTo>
                  <a:pt x="12897" y="17446"/>
                </a:lnTo>
                <a:close/>
                <a:moveTo>
                  <a:pt x="13692" y="17443"/>
                </a:moveTo>
                <a:cubicBezTo>
                  <a:pt x="13688" y="17446"/>
                  <a:pt x="13688" y="17449"/>
                  <a:pt x="13688" y="17449"/>
                </a:cubicBezTo>
                <a:cubicBezTo>
                  <a:pt x="13688" y="17452"/>
                  <a:pt x="13692" y="17449"/>
                  <a:pt x="13692" y="17443"/>
                </a:cubicBezTo>
                <a:cubicBezTo>
                  <a:pt x="13696" y="17446"/>
                  <a:pt x="13692" y="17443"/>
                  <a:pt x="13692" y="17443"/>
                </a:cubicBezTo>
                <a:close/>
                <a:moveTo>
                  <a:pt x="7582" y="17468"/>
                </a:moveTo>
                <a:cubicBezTo>
                  <a:pt x="7590" y="17475"/>
                  <a:pt x="7603" y="17484"/>
                  <a:pt x="7612" y="17491"/>
                </a:cubicBezTo>
                <a:cubicBezTo>
                  <a:pt x="7612" y="17491"/>
                  <a:pt x="7612" y="17491"/>
                  <a:pt x="7612" y="17491"/>
                </a:cubicBezTo>
                <a:cubicBezTo>
                  <a:pt x="7603" y="17481"/>
                  <a:pt x="7590" y="17475"/>
                  <a:pt x="7582" y="17468"/>
                </a:cubicBezTo>
                <a:cubicBezTo>
                  <a:pt x="7582" y="17468"/>
                  <a:pt x="7582" y="17468"/>
                  <a:pt x="7582" y="17468"/>
                </a:cubicBezTo>
                <a:close/>
                <a:moveTo>
                  <a:pt x="8261" y="17468"/>
                </a:moveTo>
                <a:cubicBezTo>
                  <a:pt x="8261" y="17468"/>
                  <a:pt x="8265" y="17471"/>
                  <a:pt x="8265" y="17471"/>
                </a:cubicBezTo>
                <a:lnTo>
                  <a:pt x="8261" y="17468"/>
                </a:lnTo>
                <a:cubicBezTo>
                  <a:pt x="8261" y="17468"/>
                  <a:pt x="8261" y="17468"/>
                  <a:pt x="8261" y="17468"/>
                </a:cubicBezTo>
                <a:close/>
                <a:moveTo>
                  <a:pt x="11035" y="17468"/>
                </a:moveTo>
                <a:cubicBezTo>
                  <a:pt x="11035" y="17468"/>
                  <a:pt x="11039" y="17465"/>
                  <a:pt x="11035" y="17468"/>
                </a:cubicBezTo>
                <a:cubicBezTo>
                  <a:pt x="11039" y="17465"/>
                  <a:pt x="11035" y="17468"/>
                  <a:pt x="11035" y="17468"/>
                </a:cubicBezTo>
                <a:close/>
                <a:moveTo>
                  <a:pt x="11392" y="17491"/>
                </a:moveTo>
                <a:lnTo>
                  <a:pt x="11392" y="17491"/>
                </a:lnTo>
                <a:lnTo>
                  <a:pt x="11392" y="17491"/>
                </a:lnTo>
                <a:close/>
                <a:moveTo>
                  <a:pt x="11860" y="17468"/>
                </a:moveTo>
                <a:lnTo>
                  <a:pt x="11865" y="17471"/>
                </a:lnTo>
                <a:cubicBezTo>
                  <a:pt x="11865" y="17471"/>
                  <a:pt x="11865" y="17468"/>
                  <a:pt x="11860" y="17468"/>
                </a:cubicBezTo>
                <a:cubicBezTo>
                  <a:pt x="11865" y="17468"/>
                  <a:pt x="11860" y="17468"/>
                  <a:pt x="11860" y="17468"/>
                </a:cubicBezTo>
                <a:close/>
                <a:moveTo>
                  <a:pt x="12897" y="17468"/>
                </a:moveTo>
                <a:cubicBezTo>
                  <a:pt x="12888" y="17468"/>
                  <a:pt x="12875" y="17468"/>
                  <a:pt x="12866" y="17468"/>
                </a:cubicBezTo>
                <a:cubicBezTo>
                  <a:pt x="12866" y="17468"/>
                  <a:pt x="12871" y="17468"/>
                  <a:pt x="12871" y="17468"/>
                </a:cubicBezTo>
                <a:cubicBezTo>
                  <a:pt x="12871" y="17475"/>
                  <a:pt x="12871" y="17484"/>
                  <a:pt x="12871" y="17491"/>
                </a:cubicBezTo>
                <a:cubicBezTo>
                  <a:pt x="12871" y="17491"/>
                  <a:pt x="12866" y="17491"/>
                  <a:pt x="12866" y="17491"/>
                </a:cubicBezTo>
                <a:cubicBezTo>
                  <a:pt x="12875" y="17481"/>
                  <a:pt x="12888" y="17475"/>
                  <a:pt x="12897" y="17468"/>
                </a:cubicBezTo>
                <a:lnTo>
                  <a:pt x="12897" y="17468"/>
                </a:lnTo>
                <a:close/>
                <a:moveTo>
                  <a:pt x="12957" y="17491"/>
                </a:moveTo>
                <a:cubicBezTo>
                  <a:pt x="12948" y="17484"/>
                  <a:pt x="12935" y="17475"/>
                  <a:pt x="12927" y="17468"/>
                </a:cubicBezTo>
                <a:cubicBezTo>
                  <a:pt x="12927" y="17468"/>
                  <a:pt x="12927" y="17468"/>
                  <a:pt x="12927" y="17468"/>
                </a:cubicBezTo>
                <a:cubicBezTo>
                  <a:pt x="12935" y="17475"/>
                  <a:pt x="12944" y="17481"/>
                  <a:pt x="12957" y="17491"/>
                </a:cubicBezTo>
                <a:lnTo>
                  <a:pt x="12957" y="17491"/>
                </a:lnTo>
                <a:close/>
                <a:moveTo>
                  <a:pt x="7642" y="17510"/>
                </a:moveTo>
                <a:cubicBezTo>
                  <a:pt x="7633" y="17504"/>
                  <a:pt x="7620" y="17494"/>
                  <a:pt x="7612" y="17488"/>
                </a:cubicBezTo>
                <a:cubicBezTo>
                  <a:pt x="7612" y="17488"/>
                  <a:pt x="7612" y="17488"/>
                  <a:pt x="7612" y="17488"/>
                </a:cubicBezTo>
                <a:cubicBezTo>
                  <a:pt x="7620" y="17497"/>
                  <a:pt x="7629" y="17507"/>
                  <a:pt x="7642" y="17510"/>
                </a:cubicBezTo>
                <a:cubicBezTo>
                  <a:pt x="7637" y="17513"/>
                  <a:pt x="7642" y="17510"/>
                  <a:pt x="7642" y="17510"/>
                </a:cubicBezTo>
                <a:close/>
                <a:moveTo>
                  <a:pt x="10390" y="17513"/>
                </a:moveTo>
                <a:lnTo>
                  <a:pt x="10390" y="17513"/>
                </a:lnTo>
                <a:lnTo>
                  <a:pt x="10390" y="17513"/>
                </a:lnTo>
                <a:close/>
                <a:moveTo>
                  <a:pt x="11108" y="17500"/>
                </a:moveTo>
                <a:lnTo>
                  <a:pt x="11116" y="17500"/>
                </a:lnTo>
                <a:lnTo>
                  <a:pt x="11112" y="17494"/>
                </a:lnTo>
                <a:lnTo>
                  <a:pt x="11108" y="17500"/>
                </a:lnTo>
                <a:close/>
                <a:moveTo>
                  <a:pt x="11392" y="17491"/>
                </a:moveTo>
                <a:cubicBezTo>
                  <a:pt x="11392" y="17491"/>
                  <a:pt x="11387" y="17494"/>
                  <a:pt x="11392" y="17491"/>
                </a:cubicBezTo>
                <a:lnTo>
                  <a:pt x="11392" y="17491"/>
                </a:lnTo>
                <a:cubicBezTo>
                  <a:pt x="11392" y="17491"/>
                  <a:pt x="11392" y="17491"/>
                  <a:pt x="11392" y="17491"/>
                </a:cubicBezTo>
                <a:close/>
                <a:moveTo>
                  <a:pt x="12041" y="17488"/>
                </a:moveTo>
                <a:lnTo>
                  <a:pt x="12037" y="17494"/>
                </a:lnTo>
                <a:cubicBezTo>
                  <a:pt x="12037" y="17494"/>
                  <a:pt x="12045" y="17491"/>
                  <a:pt x="12041" y="17488"/>
                </a:cubicBezTo>
                <a:cubicBezTo>
                  <a:pt x="12045" y="17491"/>
                  <a:pt x="12041" y="17488"/>
                  <a:pt x="12041" y="17488"/>
                </a:cubicBezTo>
                <a:close/>
                <a:moveTo>
                  <a:pt x="12957" y="17491"/>
                </a:moveTo>
                <a:cubicBezTo>
                  <a:pt x="12957" y="17491"/>
                  <a:pt x="12952" y="17491"/>
                  <a:pt x="12957" y="17491"/>
                </a:cubicBezTo>
                <a:cubicBezTo>
                  <a:pt x="12952" y="17491"/>
                  <a:pt x="12957" y="17491"/>
                  <a:pt x="12957" y="17491"/>
                </a:cubicBezTo>
                <a:close/>
                <a:moveTo>
                  <a:pt x="7431" y="17532"/>
                </a:moveTo>
                <a:cubicBezTo>
                  <a:pt x="7427" y="17532"/>
                  <a:pt x="7422" y="17529"/>
                  <a:pt x="7418" y="17529"/>
                </a:cubicBezTo>
                <a:cubicBezTo>
                  <a:pt x="7422" y="17529"/>
                  <a:pt x="7427" y="17532"/>
                  <a:pt x="7431" y="17532"/>
                </a:cubicBezTo>
                <a:lnTo>
                  <a:pt x="7431" y="17532"/>
                </a:lnTo>
                <a:close/>
                <a:moveTo>
                  <a:pt x="7672" y="17532"/>
                </a:moveTo>
                <a:cubicBezTo>
                  <a:pt x="7663" y="17526"/>
                  <a:pt x="7655" y="17520"/>
                  <a:pt x="7642" y="17510"/>
                </a:cubicBezTo>
                <a:cubicBezTo>
                  <a:pt x="7642" y="17510"/>
                  <a:pt x="7642" y="17510"/>
                  <a:pt x="7642" y="17510"/>
                </a:cubicBezTo>
                <a:cubicBezTo>
                  <a:pt x="7650" y="17520"/>
                  <a:pt x="7659" y="17526"/>
                  <a:pt x="7672" y="17532"/>
                </a:cubicBezTo>
                <a:cubicBezTo>
                  <a:pt x="7668" y="17536"/>
                  <a:pt x="7672" y="17532"/>
                  <a:pt x="7672" y="17532"/>
                </a:cubicBezTo>
                <a:close/>
                <a:moveTo>
                  <a:pt x="10390" y="17513"/>
                </a:moveTo>
                <a:cubicBezTo>
                  <a:pt x="10390" y="17513"/>
                  <a:pt x="10385" y="17510"/>
                  <a:pt x="10390" y="17513"/>
                </a:cubicBezTo>
                <a:cubicBezTo>
                  <a:pt x="10385" y="17510"/>
                  <a:pt x="10390" y="17513"/>
                  <a:pt x="10390" y="17513"/>
                </a:cubicBezTo>
                <a:close/>
                <a:moveTo>
                  <a:pt x="10858" y="17532"/>
                </a:moveTo>
                <a:cubicBezTo>
                  <a:pt x="10867" y="17532"/>
                  <a:pt x="10875" y="17532"/>
                  <a:pt x="10888" y="17532"/>
                </a:cubicBezTo>
                <a:lnTo>
                  <a:pt x="10888" y="17532"/>
                </a:lnTo>
                <a:cubicBezTo>
                  <a:pt x="10880" y="17532"/>
                  <a:pt x="10871" y="17532"/>
                  <a:pt x="10858" y="17532"/>
                </a:cubicBezTo>
                <a:lnTo>
                  <a:pt x="10858" y="17532"/>
                </a:lnTo>
                <a:close/>
                <a:moveTo>
                  <a:pt x="11920" y="17536"/>
                </a:moveTo>
                <a:lnTo>
                  <a:pt x="11916" y="17532"/>
                </a:lnTo>
                <a:cubicBezTo>
                  <a:pt x="11912" y="17532"/>
                  <a:pt x="11916" y="17539"/>
                  <a:pt x="11920" y="17536"/>
                </a:cubicBezTo>
                <a:cubicBezTo>
                  <a:pt x="11916" y="17539"/>
                  <a:pt x="11920" y="17536"/>
                  <a:pt x="11920" y="17536"/>
                </a:cubicBezTo>
                <a:close/>
                <a:moveTo>
                  <a:pt x="12750" y="17536"/>
                </a:moveTo>
                <a:lnTo>
                  <a:pt x="12750" y="17536"/>
                </a:lnTo>
                <a:lnTo>
                  <a:pt x="12750" y="17536"/>
                </a:lnTo>
                <a:close/>
                <a:moveTo>
                  <a:pt x="12897" y="17536"/>
                </a:moveTo>
                <a:lnTo>
                  <a:pt x="12897" y="17536"/>
                </a:lnTo>
                <a:lnTo>
                  <a:pt x="12897" y="17536"/>
                </a:lnTo>
                <a:close/>
                <a:moveTo>
                  <a:pt x="7431" y="17536"/>
                </a:moveTo>
                <a:cubicBezTo>
                  <a:pt x="7440" y="17542"/>
                  <a:pt x="7453" y="17552"/>
                  <a:pt x="7461" y="17558"/>
                </a:cubicBezTo>
                <a:lnTo>
                  <a:pt x="7465" y="17555"/>
                </a:lnTo>
                <a:cubicBezTo>
                  <a:pt x="7453" y="17548"/>
                  <a:pt x="7444" y="17539"/>
                  <a:pt x="7431" y="17536"/>
                </a:cubicBezTo>
                <a:cubicBezTo>
                  <a:pt x="7431" y="17532"/>
                  <a:pt x="7431" y="17536"/>
                  <a:pt x="7431" y="17536"/>
                </a:cubicBezTo>
                <a:close/>
                <a:moveTo>
                  <a:pt x="7702" y="17555"/>
                </a:moveTo>
                <a:cubicBezTo>
                  <a:pt x="7693" y="17548"/>
                  <a:pt x="7680" y="17539"/>
                  <a:pt x="7672" y="17532"/>
                </a:cubicBezTo>
                <a:cubicBezTo>
                  <a:pt x="7672" y="17532"/>
                  <a:pt x="7672" y="17532"/>
                  <a:pt x="7672" y="17532"/>
                </a:cubicBezTo>
                <a:cubicBezTo>
                  <a:pt x="7676" y="17542"/>
                  <a:pt x="7689" y="17548"/>
                  <a:pt x="7702" y="17555"/>
                </a:cubicBezTo>
                <a:lnTo>
                  <a:pt x="7702" y="17555"/>
                </a:lnTo>
                <a:close/>
                <a:moveTo>
                  <a:pt x="10768" y="17532"/>
                </a:moveTo>
                <a:lnTo>
                  <a:pt x="10768" y="17532"/>
                </a:lnTo>
                <a:cubicBezTo>
                  <a:pt x="10772" y="17536"/>
                  <a:pt x="10772" y="17532"/>
                  <a:pt x="10768" y="17532"/>
                </a:cubicBezTo>
                <a:cubicBezTo>
                  <a:pt x="10772" y="17532"/>
                  <a:pt x="10768" y="17532"/>
                  <a:pt x="10768" y="17532"/>
                </a:cubicBezTo>
                <a:close/>
                <a:moveTo>
                  <a:pt x="10858" y="17532"/>
                </a:moveTo>
                <a:cubicBezTo>
                  <a:pt x="10858" y="17532"/>
                  <a:pt x="10854" y="17536"/>
                  <a:pt x="10858" y="17532"/>
                </a:cubicBezTo>
                <a:lnTo>
                  <a:pt x="10858" y="17532"/>
                </a:lnTo>
                <a:cubicBezTo>
                  <a:pt x="10858" y="17532"/>
                  <a:pt x="10858" y="17532"/>
                  <a:pt x="10858" y="17532"/>
                </a:cubicBezTo>
                <a:close/>
                <a:moveTo>
                  <a:pt x="10888" y="17532"/>
                </a:moveTo>
                <a:cubicBezTo>
                  <a:pt x="10897" y="17542"/>
                  <a:pt x="10906" y="17552"/>
                  <a:pt x="10914" y="17558"/>
                </a:cubicBezTo>
                <a:lnTo>
                  <a:pt x="10919" y="17558"/>
                </a:lnTo>
                <a:cubicBezTo>
                  <a:pt x="10906" y="17552"/>
                  <a:pt x="10897" y="17542"/>
                  <a:pt x="10888" y="17532"/>
                </a:cubicBezTo>
                <a:cubicBezTo>
                  <a:pt x="10888" y="17532"/>
                  <a:pt x="10888" y="17532"/>
                  <a:pt x="10888" y="17532"/>
                </a:cubicBezTo>
                <a:close/>
                <a:moveTo>
                  <a:pt x="10953" y="17561"/>
                </a:moveTo>
                <a:lnTo>
                  <a:pt x="10957" y="17555"/>
                </a:lnTo>
                <a:cubicBezTo>
                  <a:pt x="10957" y="17555"/>
                  <a:pt x="10953" y="17558"/>
                  <a:pt x="10953" y="17561"/>
                </a:cubicBezTo>
                <a:cubicBezTo>
                  <a:pt x="10953" y="17558"/>
                  <a:pt x="10953" y="17561"/>
                  <a:pt x="10953" y="17561"/>
                </a:cubicBezTo>
                <a:close/>
                <a:moveTo>
                  <a:pt x="11955" y="17536"/>
                </a:moveTo>
                <a:cubicBezTo>
                  <a:pt x="11942" y="17536"/>
                  <a:pt x="11929" y="17536"/>
                  <a:pt x="11916" y="17536"/>
                </a:cubicBezTo>
                <a:cubicBezTo>
                  <a:pt x="11916" y="17536"/>
                  <a:pt x="11912" y="17536"/>
                  <a:pt x="11912" y="17536"/>
                </a:cubicBezTo>
                <a:cubicBezTo>
                  <a:pt x="11929" y="17539"/>
                  <a:pt x="11946" y="17539"/>
                  <a:pt x="11955" y="17536"/>
                </a:cubicBezTo>
                <a:cubicBezTo>
                  <a:pt x="11959" y="17539"/>
                  <a:pt x="11955" y="17536"/>
                  <a:pt x="11955" y="17536"/>
                </a:cubicBezTo>
                <a:close/>
                <a:moveTo>
                  <a:pt x="11981" y="17536"/>
                </a:moveTo>
                <a:lnTo>
                  <a:pt x="11981" y="17536"/>
                </a:lnTo>
                <a:cubicBezTo>
                  <a:pt x="11985" y="17536"/>
                  <a:pt x="11981" y="17532"/>
                  <a:pt x="11981" y="17536"/>
                </a:cubicBezTo>
                <a:cubicBezTo>
                  <a:pt x="11981" y="17532"/>
                  <a:pt x="11981" y="17536"/>
                  <a:pt x="11981" y="17536"/>
                </a:cubicBezTo>
                <a:close/>
                <a:moveTo>
                  <a:pt x="12131" y="17532"/>
                </a:moveTo>
                <a:cubicBezTo>
                  <a:pt x="12131" y="17532"/>
                  <a:pt x="12127" y="17536"/>
                  <a:pt x="12131" y="17532"/>
                </a:cubicBezTo>
                <a:cubicBezTo>
                  <a:pt x="12127" y="17536"/>
                  <a:pt x="12131" y="17532"/>
                  <a:pt x="12131" y="17532"/>
                </a:cubicBezTo>
                <a:close/>
                <a:moveTo>
                  <a:pt x="12750" y="17536"/>
                </a:moveTo>
                <a:cubicBezTo>
                  <a:pt x="12737" y="17536"/>
                  <a:pt x="12729" y="17536"/>
                  <a:pt x="12716" y="17536"/>
                </a:cubicBezTo>
                <a:cubicBezTo>
                  <a:pt x="12716" y="17536"/>
                  <a:pt x="12716" y="17532"/>
                  <a:pt x="12716" y="17532"/>
                </a:cubicBezTo>
                <a:cubicBezTo>
                  <a:pt x="12725" y="17539"/>
                  <a:pt x="12737" y="17548"/>
                  <a:pt x="12746" y="17555"/>
                </a:cubicBezTo>
                <a:cubicBezTo>
                  <a:pt x="12746" y="17555"/>
                  <a:pt x="12742" y="17555"/>
                  <a:pt x="12742" y="17555"/>
                </a:cubicBezTo>
                <a:cubicBezTo>
                  <a:pt x="12750" y="17548"/>
                  <a:pt x="12750" y="17542"/>
                  <a:pt x="12750" y="17536"/>
                </a:cubicBezTo>
                <a:cubicBezTo>
                  <a:pt x="12750" y="17532"/>
                  <a:pt x="12750" y="17536"/>
                  <a:pt x="12750" y="17536"/>
                </a:cubicBezTo>
                <a:close/>
                <a:moveTo>
                  <a:pt x="12897" y="17536"/>
                </a:moveTo>
                <a:cubicBezTo>
                  <a:pt x="12897" y="17536"/>
                  <a:pt x="12897" y="17532"/>
                  <a:pt x="12897" y="17536"/>
                </a:cubicBezTo>
                <a:cubicBezTo>
                  <a:pt x="12897" y="17532"/>
                  <a:pt x="12897" y="17536"/>
                  <a:pt x="12897" y="17536"/>
                </a:cubicBezTo>
                <a:close/>
                <a:moveTo>
                  <a:pt x="13722" y="17532"/>
                </a:moveTo>
                <a:cubicBezTo>
                  <a:pt x="13722" y="17536"/>
                  <a:pt x="13722" y="17539"/>
                  <a:pt x="13722" y="17539"/>
                </a:cubicBezTo>
                <a:cubicBezTo>
                  <a:pt x="13722" y="17539"/>
                  <a:pt x="13727" y="17536"/>
                  <a:pt x="13722" y="17532"/>
                </a:cubicBezTo>
                <a:cubicBezTo>
                  <a:pt x="13727" y="17536"/>
                  <a:pt x="13722" y="17532"/>
                  <a:pt x="13722" y="17532"/>
                </a:cubicBezTo>
                <a:close/>
                <a:moveTo>
                  <a:pt x="14316" y="17532"/>
                </a:moveTo>
                <a:cubicBezTo>
                  <a:pt x="14307" y="17532"/>
                  <a:pt x="14294" y="17532"/>
                  <a:pt x="14286" y="17532"/>
                </a:cubicBezTo>
                <a:cubicBezTo>
                  <a:pt x="14286" y="17532"/>
                  <a:pt x="14286" y="17536"/>
                  <a:pt x="14286" y="17536"/>
                </a:cubicBezTo>
                <a:cubicBezTo>
                  <a:pt x="14294" y="17536"/>
                  <a:pt x="14307" y="17536"/>
                  <a:pt x="14316" y="17532"/>
                </a:cubicBezTo>
                <a:lnTo>
                  <a:pt x="14316" y="17532"/>
                </a:lnTo>
                <a:close/>
                <a:moveTo>
                  <a:pt x="7461" y="17558"/>
                </a:moveTo>
                <a:cubicBezTo>
                  <a:pt x="7470" y="17565"/>
                  <a:pt x="7478" y="17571"/>
                  <a:pt x="7491" y="17581"/>
                </a:cubicBezTo>
                <a:cubicBezTo>
                  <a:pt x="7491" y="17581"/>
                  <a:pt x="7491" y="17581"/>
                  <a:pt x="7491" y="17581"/>
                </a:cubicBezTo>
                <a:cubicBezTo>
                  <a:pt x="7483" y="17571"/>
                  <a:pt x="7474" y="17561"/>
                  <a:pt x="7461" y="17558"/>
                </a:cubicBezTo>
                <a:cubicBezTo>
                  <a:pt x="7465" y="17555"/>
                  <a:pt x="7461" y="17558"/>
                  <a:pt x="7461" y="17558"/>
                </a:cubicBezTo>
                <a:close/>
                <a:moveTo>
                  <a:pt x="7698" y="17558"/>
                </a:moveTo>
                <a:cubicBezTo>
                  <a:pt x="7706" y="17565"/>
                  <a:pt x="7719" y="17571"/>
                  <a:pt x="7728" y="17581"/>
                </a:cubicBezTo>
                <a:cubicBezTo>
                  <a:pt x="7728" y="17581"/>
                  <a:pt x="7728" y="17581"/>
                  <a:pt x="7728" y="17581"/>
                </a:cubicBezTo>
                <a:cubicBezTo>
                  <a:pt x="7719" y="17571"/>
                  <a:pt x="7711" y="17565"/>
                  <a:pt x="7698" y="17558"/>
                </a:cubicBezTo>
                <a:cubicBezTo>
                  <a:pt x="7702" y="17555"/>
                  <a:pt x="7698" y="17558"/>
                  <a:pt x="7698" y="17558"/>
                </a:cubicBezTo>
                <a:close/>
                <a:moveTo>
                  <a:pt x="10910" y="17561"/>
                </a:moveTo>
                <a:cubicBezTo>
                  <a:pt x="10923" y="17561"/>
                  <a:pt x="10940" y="17561"/>
                  <a:pt x="10953" y="17561"/>
                </a:cubicBezTo>
                <a:cubicBezTo>
                  <a:pt x="10953" y="17561"/>
                  <a:pt x="10953" y="17561"/>
                  <a:pt x="10953" y="17561"/>
                </a:cubicBezTo>
                <a:cubicBezTo>
                  <a:pt x="10940" y="17558"/>
                  <a:pt x="10927" y="17558"/>
                  <a:pt x="10910" y="17561"/>
                </a:cubicBezTo>
                <a:cubicBezTo>
                  <a:pt x="10914" y="17558"/>
                  <a:pt x="10910" y="17561"/>
                  <a:pt x="10910" y="17561"/>
                </a:cubicBezTo>
                <a:close/>
                <a:moveTo>
                  <a:pt x="11710" y="17581"/>
                </a:moveTo>
                <a:lnTo>
                  <a:pt x="11705" y="17574"/>
                </a:lnTo>
                <a:cubicBezTo>
                  <a:pt x="11710" y="17577"/>
                  <a:pt x="11710" y="17581"/>
                  <a:pt x="11710" y="17581"/>
                </a:cubicBezTo>
                <a:cubicBezTo>
                  <a:pt x="11710" y="17581"/>
                  <a:pt x="11710" y="17581"/>
                  <a:pt x="11710" y="17581"/>
                </a:cubicBezTo>
                <a:close/>
                <a:moveTo>
                  <a:pt x="11753" y="17581"/>
                </a:moveTo>
                <a:lnTo>
                  <a:pt x="11753" y="17574"/>
                </a:lnTo>
                <a:lnTo>
                  <a:pt x="11753" y="17581"/>
                </a:lnTo>
                <a:lnTo>
                  <a:pt x="11753" y="17581"/>
                </a:lnTo>
                <a:close/>
                <a:moveTo>
                  <a:pt x="12101" y="17577"/>
                </a:moveTo>
                <a:lnTo>
                  <a:pt x="12101" y="17577"/>
                </a:lnTo>
                <a:lnTo>
                  <a:pt x="12101" y="17577"/>
                </a:lnTo>
                <a:close/>
                <a:moveTo>
                  <a:pt x="13284" y="17577"/>
                </a:moveTo>
                <a:lnTo>
                  <a:pt x="13284" y="17577"/>
                </a:lnTo>
                <a:lnTo>
                  <a:pt x="13284" y="17577"/>
                </a:lnTo>
                <a:lnTo>
                  <a:pt x="13284" y="17577"/>
                </a:lnTo>
                <a:close/>
                <a:moveTo>
                  <a:pt x="14341" y="17574"/>
                </a:moveTo>
                <a:cubicBezTo>
                  <a:pt x="14354" y="17574"/>
                  <a:pt x="14363" y="17574"/>
                  <a:pt x="14376" y="17574"/>
                </a:cubicBezTo>
                <a:cubicBezTo>
                  <a:pt x="14376" y="17574"/>
                  <a:pt x="14376" y="17574"/>
                  <a:pt x="14376" y="17574"/>
                </a:cubicBezTo>
                <a:cubicBezTo>
                  <a:pt x="14376" y="17565"/>
                  <a:pt x="14376" y="17558"/>
                  <a:pt x="14376" y="17548"/>
                </a:cubicBezTo>
                <a:cubicBezTo>
                  <a:pt x="14376" y="17548"/>
                  <a:pt x="14376" y="17548"/>
                  <a:pt x="14380" y="17552"/>
                </a:cubicBezTo>
                <a:cubicBezTo>
                  <a:pt x="14363" y="17561"/>
                  <a:pt x="14350" y="17571"/>
                  <a:pt x="14341" y="17574"/>
                </a:cubicBezTo>
                <a:cubicBezTo>
                  <a:pt x="14341" y="17577"/>
                  <a:pt x="14337" y="17574"/>
                  <a:pt x="14341" y="17574"/>
                </a:cubicBezTo>
                <a:close/>
                <a:moveTo>
                  <a:pt x="1613" y="17577"/>
                </a:moveTo>
                <a:cubicBezTo>
                  <a:pt x="1613" y="17577"/>
                  <a:pt x="1613" y="17581"/>
                  <a:pt x="1613" y="17577"/>
                </a:cubicBezTo>
                <a:cubicBezTo>
                  <a:pt x="1613" y="17581"/>
                  <a:pt x="1613" y="17577"/>
                  <a:pt x="1613" y="17577"/>
                </a:cubicBezTo>
                <a:close/>
                <a:moveTo>
                  <a:pt x="7521" y="17600"/>
                </a:moveTo>
                <a:cubicBezTo>
                  <a:pt x="7513" y="17593"/>
                  <a:pt x="7500" y="17584"/>
                  <a:pt x="7491" y="17577"/>
                </a:cubicBezTo>
                <a:cubicBezTo>
                  <a:pt x="7491" y="17577"/>
                  <a:pt x="7491" y="17577"/>
                  <a:pt x="7491" y="17577"/>
                </a:cubicBezTo>
                <a:cubicBezTo>
                  <a:pt x="7500" y="17587"/>
                  <a:pt x="7508" y="17593"/>
                  <a:pt x="7521" y="17600"/>
                </a:cubicBezTo>
                <a:lnTo>
                  <a:pt x="7521" y="17600"/>
                </a:lnTo>
                <a:close/>
                <a:moveTo>
                  <a:pt x="7762" y="17597"/>
                </a:moveTo>
                <a:cubicBezTo>
                  <a:pt x="7749" y="17590"/>
                  <a:pt x="7741" y="17584"/>
                  <a:pt x="7728" y="17577"/>
                </a:cubicBezTo>
                <a:cubicBezTo>
                  <a:pt x="7728" y="17577"/>
                  <a:pt x="7728" y="17577"/>
                  <a:pt x="7728" y="17577"/>
                </a:cubicBezTo>
                <a:cubicBezTo>
                  <a:pt x="7736" y="17587"/>
                  <a:pt x="7745" y="17597"/>
                  <a:pt x="7749" y="17603"/>
                </a:cubicBezTo>
                <a:lnTo>
                  <a:pt x="7762" y="17597"/>
                </a:lnTo>
                <a:close/>
                <a:moveTo>
                  <a:pt x="10592" y="17577"/>
                </a:moveTo>
                <a:lnTo>
                  <a:pt x="10596" y="17581"/>
                </a:lnTo>
                <a:cubicBezTo>
                  <a:pt x="10596" y="17581"/>
                  <a:pt x="10592" y="17577"/>
                  <a:pt x="10592" y="17577"/>
                </a:cubicBezTo>
                <a:cubicBezTo>
                  <a:pt x="10592" y="17577"/>
                  <a:pt x="10592" y="17577"/>
                  <a:pt x="10592" y="17577"/>
                </a:cubicBezTo>
                <a:close/>
                <a:moveTo>
                  <a:pt x="10974" y="17600"/>
                </a:moveTo>
                <a:cubicBezTo>
                  <a:pt x="10983" y="17600"/>
                  <a:pt x="10996" y="17600"/>
                  <a:pt x="11005" y="17600"/>
                </a:cubicBezTo>
                <a:cubicBezTo>
                  <a:pt x="11005" y="17600"/>
                  <a:pt x="11009" y="17597"/>
                  <a:pt x="11009" y="17597"/>
                </a:cubicBezTo>
                <a:cubicBezTo>
                  <a:pt x="10996" y="17600"/>
                  <a:pt x="10987" y="17600"/>
                  <a:pt x="10974" y="17600"/>
                </a:cubicBezTo>
                <a:lnTo>
                  <a:pt x="10974" y="17600"/>
                </a:lnTo>
                <a:close/>
                <a:moveTo>
                  <a:pt x="11039" y="17603"/>
                </a:moveTo>
                <a:lnTo>
                  <a:pt x="11039" y="17603"/>
                </a:lnTo>
                <a:lnTo>
                  <a:pt x="11039" y="17603"/>
                </a:lnTo>
                <a:close/>
                <a:moveTo>
                  <a:pt x="11452" y="17600"/>
                </a:moveTo>
                <a:lnTo>
                  <a:pt x="11452" y="17600"/>
                </a:lnTo>
                <a:cubicBezTo>
                  <a:pt x="11447" y="17597"/>
                  <a:pt x="11447" y="17600"/>
                  <a:pt x="11452" y="17600"/>
                </a:cubicBezTo>
                <a:cubicBezTo>
                  <a:pt x="11447" y="17600"/>
                  <a:pt x="11452" y="17600"/>
                  <a:pt x="11452" y="17600"/>
                </a:cubicBezTo>
                <a:close/>
                <a:moveTo>
                  <a:pt x="11748" y="17581"/>
                </a:moveTo>
                <a:cubicBezTo>
                  <a:pt x="11736" y="17581"/>
                  <a:pt x="11723" y="17581"/>
                  <a:pt x="11710" y="17581"/>
                </a:cubicBezTo>
                <a:cubicBezTo>
                  <a:pt x="11710" y="17581"/>
                  <a:pt x="11705" y="17581"/>
                  <a:pt x="11705" y="17581"/>
                </a:cubicBezTo>
                <a:cubicBezTo>
                  <a:pt x="11723" y="17581"/>
                  <a:pt x="11740" y="17581"/>
                  <a:pt x="11748" y="17581"/>
                </a:cubicBezTo>
                <a:cubicBezTo>
                  <a:pt x="11753" y="17581"/>
                  <a:pt x="11748" y="17581"/>
                  <a:pt x="11748" y="17581"/>
                </a:cubicBezTo>
                <a:close/>
                <a:moveTo>
                  <a:pt x="11920" y="17600"/>
                </a:moveTo>
                <a:lnTo>
                  <a:pt x="11920" y="17600"/>
                </a:lnTo>
                <a:lnTo>
                  <a:pt x="11920" y="17600"/>
                </a:lnTo>
                <a:lnTo>
                  <a:pt x="11920" y="17600"/>
                </a:lnTo>
                <a:close/>
                <a:moveTo>
                  <a:pt x="12101" y="17577"/>
                </a:moveTo>
                <a:cubicBezTo>
                  <a:pt x="12101" y="17577"/>
                  <a:pt x="12101" y="17577"/>
                  <a:pt x="12101" y="17577"/>
                </a:cubicBezTo>
                <a:cubicBezTo>
                  <a:pt x="12101" y="17577"/>
                  <a:pt x="12101" y="17577"/>
                  <a:pt x="12101" y="17577"/>
                </a:cubicBezTo>
                <a:close/>
                <a:moveTo>
                  <a:pt x="12187" y="17577"/>
                </a:moveTo>
                <a:lnTo>
                  <a:pt x="12183" y="17584"/>
                </a:lnTo>
                <a:cubicBezTo>
                  <a:pt x="12183" y="17584"/>
                  <a:pt x="12191" y="17577"/>
                  <a:pt x="12187" y="17577"/>
                </a:cubicBezTo>
                <a:cubicBezTo>
                  <a:pt x="12191" y="17577"/>
                  <a:pt x="12187" y="17577"/>
                  <a:pt x="12187" y="17577"/>
                </a:cubicBezTo>
                <a:close/>
                <a:moveTo>
                  <a:pt x="12888" y="17587"/>
                </a:moveTo>
                <a:lnTo>
                  <a:pt x="12879" y="17587"/>
                </a:lnTo>
                <a:lnTo>
                  <a:pt x="12884" y="17593"/>
                </a:lnTo>
                <a:lnTo>
                  <a:pt x="12888" y="17587"/>
                </a:lnTo>
                <a:close/>
                <a:moveTo>
                  <a:pt x="13279" y="17577"/>
                </a:moveTo>
                <a:cubicBezTo>
                  <a:pt x="13279" y="17577"/>
                  <a:pt x="13275" y="17581"/>
                  <a:pt x="13279" y="17577"/>
                </a:cubicBezTo>
                <a:lnTo>
                  <a:pt x="13279" y="17577"/>
                </a:lnTo>
                <a:cubicBezTo>
                  <a:pt x="13284" y="17577"/>
                  <a:pt x="13279" y="17577"/>
                  <a:pt x="13279" y="17577"/>
                </a:cubicBezTo>
                <a:close/>
                <a:moveTo>
                  <a:pt x="18422" y="5872"/>
                </a:moveTo>
                <a:cubicBezTo>
                  <a:pt x="18422" y="5872"/>
                  <a:pt x="18418" y="5872"/>
                  <a:pt x="18422" y="5872"/>
                </a:cubicBezTo>
                <a:cubicBezTo>
                  <a:pt x="18418" y="5872"/>
                  <a:pt x="18422" y="5872"/>
                  <a:pt x="18422" y="5872"/>
                </a:cubicBezTo>
                <a:close/>
                <a:moveTo>
                  <a:pt x="14406" y="17597"/>
                </a:moveTo>
                <a:cubicBezTo>
                  <a:pt x="14393" y="17590"/>
                  <a:pt x="14384" y="17584"/>
                  <a:pt x="14372" y="17574"/>
                </a:cubicBezTo>
                <a:cubicBezTo>
                  <a:pt x="14372" y="17574"/>
                  <a:pt x="14372" y="17574"/>
                  <a:pt x="14372" y="17574"/>
                </a:cubicBezTo>
                <a:cubicBezTo>
                  <a:pt x="14380" y="17584"/>
                  <a:pt x="14393" y="17593"/>
                  <a:pt x="14406" y="17597"/>
                </a:cubicBezTo>
                <a:lnTo>
                  <a:pt x="14406" y="17597"/>
                </a:lnTo>
                <a:close/>
                <a:moveTo>
                  <a:pt x="14492" y="17577"/>
                </a:moveTo>
                <a:cubicBezTo>
                  <a:pt x="14492" y="17581"/>
                  <a:pt x="14488" y="17584"/>
                  <a:pt x="14488" y="17587"/>
                </a:cubicBezTo>
                <a:cubicBezTo>
                  <a:pt x="14488" y="17584"/>
                  <a:pt x="14492" y="17581"/>
                  <a:pt x="14492" y="17577"/>
                </a:cubicBezTo>
                <a:cubicBezTo>
                  <a:pt x="14492" y="17577"/>
                  <a:pt x="14492" y="17577"/>
                  <a:pt x="14492" y="17577"/>
                </a:cubicBezTo>
                <a:close/>
                <a:moveTo>
                  <a:pt x="7521" y="17600"/>
                </a:moveTo>
                <a:cubicBezTo>
                  <a:pt x="7530" y="17606"/>
                  <a:pt x="7543" y="17613"/>
                  <a:pt x="7551" y="17622"/>
                </a:cubicBezTo>
                <a:lnTo>
                  <a:pt x="7551" y="17622"/>
                </a:lnTo>
                <a:cubicBezTo>
                  <a:pt x="7543" y="17613"/>
                  <a:pt x="7534" y="17606"/>
                  <a:pt x="7521" y="17600"/>
                </a:cubicBezTo>
                <a:cubicBezTo>
                  <a:pt x="7521" y="17600"/>
                  <a:pt x="7521" y="17600"/>
                  <a:pt x="7521" y="17600"/>
                </a:cubicBezTo>
                <a:close/>
                <a:moveTo>
                  <a:pt x="7754" y="17606"/>
                </a:moveTo>
                <a:cubicBezTo>
                  <a:pt x="7766" y="17613"/>
                  <a:pt x="7779" y="17616"/>
                  <a:pt x="7792" y="17622"/>
                </a:cubicBezTo>
                <a:cubicBezTo>
                  <a:pt x="7792" y="17622"/>
                  <a:pt x="7788" y="17626"/>
                  <a:pt x="7788" y="17626"/>
                </a:cubicBezTo>
                <a:cubicBezTo>
                  <a:pt x="7779" y="17616"/>
                  <a:pt x="7771" y="17609"/>
                  <a:pt x="7762" y="17600"/>
                </a:cubicBezTo>
                <a:cubicBezTo>
                  <a:pt x="7762" y="17597"/>
                  <a:pt x="7754" y="17606"/>
                  <a:pt x="7754" y="17606"/>
                </a:cubicBezTo>
                <a:close/>
                <a:moveTo>
                  <a:pt x="9001" y="17622"/>
                </a:moveTo>
                <a:lnTo>
                  <a:pt x="9001" y="17622"/>
                </a:lnTo>
                <a:lnTo>
                  <a:pt x="9001" y="17622"/>
                </a:lnTo>
                <a:lnTo>
                  <a:pt x="9001" y="17622"/>
                </a:lnTo>
                <a:close/>
                <a:moveTo>
                  <a:pt x="10764" y="17626"/>
                </a:moveTo>
                <a:lnTo>
                  <a:pt x="10759" y="17622"/>
                </a:lnTo>
                <a:lnTo>
                  <a:pt x="10764" y="17626"/>
                </a:lnTo>
                <a:lnTo>
                  <a:pt x="10764" y="17626"/>
                </a:lnTo>
                <a:close/>
                <a:moveTo>
                  <a:pt x="10807" y="17626"/>
                </a:moveTo>
                <a:lnTo>
                  <a:pt x="10807" y="17622"/>
                </a:lnTo>
                <a:cubicBezTo>
                  <a:pt x="10807" y="17622"/>
                  <a:pt x="10807" y="17626"/>
                  <a:pt x="10807" y="17626"/>
                </a:cubicBezTo>
                <a:cubicBezTo>
                  <a:pt x="10807" y="17626"/>
                  <a:pt x="10807" y="17626"/>
                  <a:pt x="10807" y="17626"/>
                </a:cubicBezTo>
                <a:close/>
                <a:moveTo>
                  <a:pt x="10974" y="17622"/>
                </a:moveTo>
                <a:cubicBezTo>
                  <a:pt x="10979" y="17616"/>
                  <a:pt x="10979" y="17613"/>
                  <a:pt x="10979" y="17606"/>
                </a:cubicBezTo>
                <a:cubicBezTo>
                  <a:pt x="10979" y="17603"/>
                  <a:pt x="10974" y="17600"/>
                  <a:pt x="10974" y="17600"/>
                </a:cubicBezTo>
                <a:cubicBezTo>
                  <a:pt x="10974" y="17600"/>
                  <a:pt x="10974" y="17600"/>
                  <a:pt x="10974" y="17600"/>
                </a:cubicBezTo>
                <a:cubicBezTo>
                  <a:pt x="10979" y="17606"/>
                  <a:pt x="10979" y="17616"/>
                  <a:pt x="10974" y="17622"/>
                </a:cubicBezTo>
                <a:lnTo>
                  <a:pt x="10974" y="17622"/>
                </a:lnTo>
                <a:close/>
                <a:moveTo>
                  <a:pt x="11039" y="17603"/>
                </a:moveTo>
                <a:cubicBezTo>
                  <a:pt x="11026" y="17603"/>
                  <a:pt x="11017" y="17603"/>
                  <a:pt x="11005" y="17603"/>
                </a:cubicBezTo>
                <a:cubicBezTo>
                  <a:pt x="11005" y="17603"/>
                  <a:pt x="11009" y="17600"/>
                  <a:pt x="11009" y="17600"/>
                </a:cubicBezTo>
                <a:cubicBezTo>
                  <a:pt x="11009" y="17606"/>
                  <a:pt x="11009" y="17616"/>
                  <a:pt x="11009" y="17622"/>
                </a:cubicBezTo>
                <a:cubicBezTo>
                  <a:pt x="11009" y="17622"/>
                  <a:pt x="11005" y="17622"/>
                  <a:pt x="11005" y="17622"/>
                </a:cubicBezTo>
                <a:cubicBezTo>
                  <a:pt x="11017" y="17616"/>
                  <a:pt x="11026" y="17609"/>
                  <a:pt x="11039" y="17603"/>
                </a:cubicBezTo>
                <a:cubicBezTo>
                  <a:pt x="11039" y="17600"/>
                  <a:pt x="11039" y="17603"/>
                  <a:pt x="11039" y="17603"/>
                </a:cubicBezTo>
                <a:close/>
                <a:moveTo>
                  <a:pt x="11125" y="17622"/>
                </a:moveTo>
                <a:lnTo>
                  <a:pt x="11112" y="17622"/>
                </a:lnTo>
                <a:lnTo>
                  <a:pt x="11099" y="17622"/>
                </a:lnTo>
                <a:lnTo>
                  <a:pt x="11099" y="17622"/>
                </a:lnTo>
                <a:cubicBezTo>
                  <a:pt x="11103" y="17622"/>
                  <a:pt x="11116" y="17622"/>
                  <a:pt x="11125" y="17622"/>
                </a:cubicBezTo>
                <a:lnTo>
                  <a:pt x="11125" y="17622"/>
                </a:lnTo>
                <a:close/>
                <a:moveTo>
                  <a:pt x="11327" y="17626"/>
                </a:moveTo>
                <a:lnTo>
                  <a:pt x="11323" y="17622"/>
                </a:lnTo>
                <a:lnTo>
                  <a:pt x="11327" y="17626"/>
                </a:lnTo>
                <a:lnTo>
                  <a:pt x="11327" y="17626"/>
                </a:lnTo>
                <a:close/>
                <a:moveTo>
                  <a:pt x="11370" y="17626"/>
                </a:moveTo>
                <a:lnTo>
                  <a:pt x="11370" y="17622"/>
                </a:lnTo>
                <a:cubicBezTo>
                  <a:pt x="11370" y="17622"/>
                  <a:pt x="11366" y="17626"/>
                  <a:pt x="11370" y="17626"/>
                </a:cubicBezTo>
                <a:cubicBezTo>
                  <a:pt x="11366" y="17626"/>
                  <a:pt x="11370" y="17626"/>
                  <a:pt x="11370" y="17626"/>
                </a:cubicBezTo>
                <a:close/>
                <a:moveTo>
                  <a:pt x="11478" y="17622"/>
                </a:moveTo>
                <a:cubicBezTo>
                  <a:pt x="11469" y="17616"/>
                  <a:pt x="11456" y="17606"/>
                  <a:pt x="11447" y="17600"/>
                </a:cubicBezTo>
                <a:cubicBezTo>
                  <a:pt x="11447" y="17600"/>
                  <a:pt x="11447" y="17600"/>
                  <a:pt x="11447" y="17600"/>
                </a:cubicBezTo>
                <a:cubicBezTo>
                  <a:pt x="11456" y="17606"/>
                  <a:pt x="11469" y="17616"/>
                  <a:pt x="11478" y="17622"/>
                </a:cubicBezTo>
                <a:lnTo>
                  <a:pt x="11478" y="17622"/>
                </a:lnTo>
                <a:close/>
                <a:moveTo>
                  <a:pt x="11920" y="17600"/>
                </a:moveTo>
                <a:lnTo>
                  <a:pt x="11925" y="17603"/>
                </a:lnTo>
                <a:cubicBezTo>
                  <a:pt x="11925" y="17603"/>
                  <a:pt x="11920" y="17600"/>
                  <a:pt x="11920" y="17600"/>
                </a:cubicBezTo>
                <a:cubicBezTo>
                  <a:pt x="11920" y="17600"/>
                  <a:pt x="11920" y="17600"/>
                  <a:pt x="11920" y="17600"/>
                </a:cubicBezTo>
                <a:close/>
                <a:moveTo>
                  <a:pt x="12806" y="17622"/>
                </a:moveTo>
                <a:cubicBezTo>
                  <a:pt x="12806" y="17622"/>
                  <a:pt x="12806" y="17622"/>
                  <a:pt x="12806" y="17622"/>
                </a:cubicBezTo>
                <a:cubicBezTo>
                  <a:pt x="12806" y="17622"/>
                  <a:pt x="12806" y="17622"/>
                  <a:pt x="12806" y="17622"/>
                </a:cubicBezTo>
                <a:close/>
                <a:moveTo>
                  <a:pt x="12948" y="17626"/>
                </a:moveTo>
                <a:cubicBezTo>
                  <a:pt x="12948" y="17626"/>
                  <a:pt x="12952" y="17626"/>
                  <a:pt x="12948" y="17626"/>
                </a:cubicBezTo>
                <a:cubicBezTo>
                  <a:pt x="12952" y="17626"/>
                  <a:pt x="12948" y="17626"/>
                  <a:pt x="12948" y="17626"/>
                </a:cubicBezTo>
                <a:close/>
                <a:moveTo>
                  <a:pt x="12995" y="17626"/>
                </a:moveTo>
                <a:lnTo>
                  <a:pt x="12995" y="17622"/>
                </a:lnTo>
                <a:lnTo>
                  <a:pt x="12995" y="17626"/>
                </a:lnTo>
                <a:lnTo>
                  <a:pt x="12995" y="17626"/>
                </a:lnTo>
                <a:close/>
                <a:moveTo>
                  <a:pt x="14406" y="17597"/>
                </a:moveTo>
                <a:cubicBezTo>
                  <a:pt x="14406" y="17606"/>
                  <a:pt x="14406" y="17613"/>
                  <a:pt x="14406" y="17622"/>
                </a:cubicBezTo>
                <a:lnTo>
                  <a:pt x="14406" y="17622"/>
                </a:lnTo>
                <a:cubicBezTo>
                  <a:pt x="14406" y="17619"/>
                  <a:pt x="14410" y="17616"/>
                  <a:pt x="14410" y="17616"/>
                </a:cubicBezTo>
                <a:cubicBezTo>
                  <a:pt x="14410" y="17609"/>
                  <a:pt x="14406" y="17603"/>
                  <a:pt x="14406" y="17597"/>
                </a:cubicBezTo>
                <a:cubicBezTo>
                  <a:pt x="14406" y="17600"/>
                  <a:pt x="14406" y="17597"/>
                  <a:pt x="14406" y="17597"/>
                </a:cubicBezTo>
                <a:close/>
                <a:moveTo>
                  <a:pt x="1587" y="17622"/>
                </a:moveTo>
                <a:cubicBezTo>
                  <a:pt x="1587" y="17622"/>
                  <a:pt x="1583" y="17622"/>
                  <a:pt x="1587" y="17622"/>
                </a:cubicBezTo>
                <a:cubicBezTo>
                  <a:pt x="1583" y="17622"/>
                  <a:pt x="1587" y="17622"/>
                  <a:pt x="1587" y="17622"/>
                </a:cubicBezTo>
                <a:close/>
                <a:moveTo>
                  <a:pt x="7551" y="17622"/>
                </a:moveTo>
                <a:cubicBezTo>
                  <a:pt x="7560" y="17629"/>
                  <a:pt x="7573" y="17638"/>
                  <a:pt x="7582" y="17645"/>
                </a:cubicBezTo>
                <a:lnTo>
                  <a:pt x="7586" y="17642"/>
                </a:lnTo>
                <a:cubicBezTo>
                  <a:pt x="7573" y="17635"/>
                  <a:pt x="7560" y="17629"/>
                  <a:pt x="7551" y="17622"/>
                </a:cubicBezTo>
                <a:cubicBezTo>
                  <a:pt x="7551" y="17622"/>
                  <a:pt x="7551" y="17622"/>
                  <a:pt x="7551" y="17622"/>
                </a:cubicBezTo>
                <a:close/>
                <a:moveTo>
                  <a:pt x="8996" y="17622"/>
                </a:moveTo>
                <a:cubicBezTo>
                  <a:pt x="8996" y="17622"/>
                  <a:pt x="8992" y="17626"/>
                  <a:pt x="8992" y="17626"/>
                </a:cubicBezTo>
                <a:lnTo>
                  <a:pt x="8996" y="17622"/>
                </a:lnTo>
                <a:cubicBezTo>
                  <a:pt x="9001" y="17622"/>
                  <a:pt x="8996" y="17622"/>
                  <a:pt x="8996" y="17622"/>
                </a:cubicBezTo>
                <a:close/>
                <a:moveTo>
                  <a:pt x="10764" y="17626"/>
                </a:moveTo>
                <a:cubicBezTo>
                  <a:pt x="10777" y="17626"/>
                  <a:pt x="10794" y="17626"/>
                  <a:pt x="10807" y="17626"/>
                </a:cubicBezTo>
                <a:cubicBezTo>
                  <a:pt x="10807" y="17626"/>
                  <a:pt x="10802" y="17626"/>
                  <a:pt x="10807" y="17626"/>
                </a:cubicBezTo>
                <a:cubicBezTo>
                  <a:pt x="10794" y="17626"/>
                  <a:pt x="10781" y="17626"/>
                  <a:pt x="10764" y="17626"/>
                </a:cubicBezTo>
                <a:cubicBezTo>
                  <a:pt x="10764" y="17626"/>
                  <a:pt x="10764" y="17626"/>
                  <a:pt x="10764" y="17626"/>
                </a:cubicBezTo>
                <a:close/>
                <a:moveTo>
                  <a:pt x="11095" y="17622"/>
                </a:moveTo>
                <a:lnTo>
                  <a:pt x="11095" y="17622"/>
                </a:lnTo>
                <a:cubicBezTo>
                  <a:pt x="11090" y="17626"/>
                  <a:pt x="11095" y="17622"/>
                  <a:pt x="11095" y="17622"/>
                </a:cubicBezTo>
                <a:cubicBezTo>
                  <a:pt x="11095" y="17622"/>
                  <a:pt x="11095" y="17622"/>
                  <a:pt x="11095" y="17622"/>
                </a:cubicBezTo>
                <a:close/>
                <a:moveTo>
                  <a:pt x="11125" y="17622"/>
                </a:moveTo>
                <a:lnTo>
                  <a:pt x="11125" y="17622"/>
                </a:lnTo>
                <a:cubicBezTo>
                  <a:pt x="11129" y="17626"/>
                  <a:pt x="11125" y="17622"/>
                  <a:pt x="11125" y="17622"/>
                </a:cubicBezTo>
                <a:cubicBezTo>
                  <a:pt x="11125" y="17622"/>
                  <a:pt x="11125" y="17622"/>
                  <a:pt x="11125" y="17622"/>
                </a:cubicBezTo>
                <a:close/>
                <a:moveTo>
                  <a:pt x="11327" y="17626"/>
                </a:moveTo>
                <a:cubicBezTo>
                  <a:pt x="11340" y="17626"/>
                  <a:pt x="11357" y="17626"/>
                  <a:pt x="11370" y="17626"/>
                </a:cubicBezTo>
                <a:cubicBezTo>
                  <a:pt x="11370" y="17626"/>
                  <a:pt x="11370" y="17626"/>
                  <a:pt x="11370" y="17626"/>
                </a:cubicBezTo>
                <a:cubicBezTo>
                  <a:pt x="11353" y="17626"/>
                  <a:pt x="11340" y="17626"/>
                  <a:pt x="11327" y="17626"/>
                </a:cubicBezTo>
                <a:cubicBezTo>
                  <a:pt x="11327" y="17626"/>
                  <a:pt x="11327" y="17626"/>
                  <a:pt x="11327" y="17626"/>
                </a:cubicBezTo>
                <a:close/>
                <a:moveTo>
                  <a:pt x="11478" y="17622"/>
                </a:moveTo>
                <a:cubicBezTo>
                  <a:pt x="11478" y="17622"/>
                  <a:pt x="11478" y="17622"/>
                  <a:pt x="11478" y="17622"/>
                </a:cubicBezTo>
                <a:cubicBezTo>
                  <a:pt x="11478" y="17622"/>
                  <a:pt x="11478" y="17622"/>
                  <a:pt x="11478" y="17622"/>
                </a:cubicBezTo>
                <a:close/>
                <a:moveTo>
                  <a:pt x="12991" y="17626"/>
                </a:moveTo>
                <a:cubicBezTo>
                  <a:pt x="12978" y="17626"/>
                  <a:pt x="12965" y="17626"/>
                  <a:pt x="12952" y="17626"/>
                </a:cubicBezTo>
                <a:cubicBezTo>
                  <a:pt x="12952" y="17626"/>
                  <a:pt x="12948" y="17626"/>
                  <a:pt x="12948" y="17626"/>
                </a:cubicBezTo>
                <a:cubicBezTo>
                  <a:pt x="12965" y="17626"/>
                  <a:pt x="12978" y="17626"/>
                  <a:pt x="12991" y="17626"/>
                </a:cubicBezTo>
                <a:cubicBezTo>
                  <a:pt x="12995" y="17626"/>
                  <a:pt x="12991" y="17626"/>
                  <a:pt x="12991" y="17626"/>
                </a:cubicBezTo>
                <a:close/>
                <a:moveTo>
                  <a:pt x="14406" y="17622"/>
                </a:moveTo>
                <a:lnTo>
                  <a:pt x="14406" y="17622"/>
                </a:lnTo>
                <a:cubicBezTo>
                  <a:pt x="14402" y="17626"/>
                  <a:pt x="14406" y="17622"/>
                  <a:pt x="14406" y="17622"/>
                </a:cubicBezTo>
                <a:cubicBezTo>
                  <a:pt x="14406" y="17622"/>
                  <a:pt x="14406" y="17622"/>
                  <a:pt x="14406" y="17622"/>
                </a:cubicBezTo>
                <a:close/>
                <a:moveTo>
                  <a:pt x="14509" y="17638"/>
                </a:moveTo>
                <a:lnTo>
                  <a:pt x="14509" y="17632"/>
                </a:lnTo>
                <a:lnTo>
                  <a:pt x="14501" y="17635"/>
                </a:lnTo>
                <a:lnTo>
                  <a:pt x="14509" y="17638"/>
                </a:lnTo>
                <a:close/>
                <a:moveTo>
                  <a:pt x="7582" y="17645"/>
                </a:moveTo>
                <a:cubicBezTo>
                  <a:pt x="7590" y="17651"/>
                  <a:pt x="7599" y="17658"/>
                  <a:pt x="7612" y="17667"/>
                </a:cubicBezTo>
                <a:cubicBezTo>
                  <a:pt x="7612" y="17667"/>
                  <a:pt x="7612" y="17667"/>
                  <a:pt x="7612" y="17667"/>
                </a:cubicBezTo>
                <a:cubicBezTo>
                  <a:pt x="7599" y="17658"/>
                  <a:pt x="7590" y="17651"/>
                  <a:pt x="7582" y="17645"/>
                </a:cubicBezTo>
                <a:cubicBezTo>
                  <a:pt x="7582" y="17645"/>
                  <a:pt x="7582" y="17645"/>
                  <a:pt x="7582" y="17645"/>
                </a:cubicBezTo>
                <a:close/>
                <a:moveTo>
                  <a:pt x="10854" y="17670"/>
                </a:moveTo>
                <a:lnTo>
                  <a:pt x="10850" y="17667"/>
                </a:lnTo>
                <a:lnTo>
                  <a:pt x="10854" y="17670"/>
                </a:lnTo>
                <a:lnTo>
                  <a:pt x="10854" y="17670"/>
                </a:lnTo>
                <a:close/>
                <a:moveTo>
                  <a:pt x="10888" y="17667"/>
                </a:moveTo>
                <a:lnTo>
                  <a:pt x="10893" y="17661"/>
                </a:lnTo>
                <a:cubicBezTo>
                  <a:pt x="10893" y="17661"/>
                  <a:pt x="10888" y="17664"/>
                  <a:pt x="10888" y="17667"/>
                </a:cubicBezTo>
                <a:cubicBezTo>
                  <a:pt x="10888" y="17664"/>
                  <a:pt x="10888" y="17667"/>
                  <a:pt x="10888" y="17667"/>
                </a:cubicBezTo>
                <a:close/>
                <a:moveTo>
                  <a:pt x="11301" y="17667"/>
                </a:moveTo>
                <a:lnTo>
                  <a:pt x="11297" y="17664"/>
                </a:lnTo>
                <a:lnTo>
                  <a:pt x="11301" y="17667"/>
                </a:lnTo>
                <a:lnTo>
                  <a:pt x="11301" y="17667"/>
                </a:lnTo>
                <a:close/>
                <a:moveTo>
                  <a:pt x="11925" y="17667"/>
                </a:moveTo>
                <a:lnTo>
                  <a:pt x="11925" y="17667"/>
                </a:lnTo>
                <a:lnTo>
                  <a:pt x="11925" y="17667"/>
                </a:lnTo>
                <a:close/>
                <a:moveTo>
                  <a:pt x="12011" y="17667"/>
                </a:moveTo>
                <a:cubicBezTo>
                  <a:pt x="12011" y="17667"/>
                  <a:pt x="12015" y="17667"/>
                  <a:pt x="12011" y="17667"/>
                </a:cubicBezTo>
                <a:cubicBezTo>
                  <a:pt x="12015" y="17667"/>
                  <a:pt x="12011" y="17667"/>
                  <a:pt x="12011" y="17667"/>
                </a:cubicBezTo>
                <a:close/>
                <a:moveTo>
                  <a:pt x="14449" y="17658"/>
                </a:moveTo>
                <a:lnTo>
                  <a:pt x="14449" y="17651"/>
                </a:lnTo>
                <a:lnTo>
                  <a:pt x="14440" y="17654"/>
                </a:lnTo>
                <a:lnTo>
                  <a:pt x="14449" y="17658"/>
                </a:lnTo>
                <a:close/>
                <a:moveTo>
                  <a:pt x="7642" y="17686"/>
                </a:moveTo>
                <a:cubicBezTo>
                  <a:pt x="7633" y="17680"/>
                  <a:pt x="7620" y="17670"/>
                  <a:pt x="7612" y="17664"/>
                </a:cubicBezTo>
                <a:cubicBezTo>
                  <a:pt x="7612" y="17664"/>
                  <a:pt x="7612" y="17664"/>
                  <a:pt x="7612" y="17664"/>
                </a:cubicBezTo>
                <a:cubicBezTo>
                  <a:pt x="7620" y="17674"/>
                  <a:pt x="7629" y="17680"/>
                  <a:pt x="7642" y="17686"/>
                </a:cubicBezTo>
                <a:cubicBezTo>
                  <a:pt x="7637" y="17690"/>
                  <a:pt x="7642" y="17686"/>
                  <a:pt x="7642" y="17686"/>
                </a:cubicBezTo>
                <a:close/>
                <a:moveTo>
                  <a:pt x="10854" y="17670"/>
                </a:moveTo>
                <a:cubicBezTo>
                  <a:pt x="10867" y="17677"/>
                  <a:pt x="10880" y="17680"/>
                  <a:pt x="10893" y="17686"/>
                </a:cubicBezTo>
                <a:lnTo>
                  <a:pt x="10893" y="17686"/>
                </a:lnTo>
                <a:cubicBezTo>
                  <a:pt x="10888" y="17680"/>
                  <a:pt x="10888" y="17674"/>
                  <a:pt x="10888" y="17667"/>
                </a:cubicBezTo>
                <a:cubicBezTo>
                  <a:pt x="10888" y="17667"/>
                  <a:pt x="10893" y="17670"/>
                  <a:pt x="10893" y="17670"/>
                </a:cubicBezTo>
                <a:cubicBezTo>
                  <a:pt x="10880" y="17667"/>
                  <a:pt x="10867" y="17670"/>
                  <a:pt x="10854" y="17670"/>
                </a:cubicBezTo>
                <a:cubicBezTo>
                  <a:pt x="10854" y="17670"/>
                  <a:pt x="10854" y="17670"/>
                  <a:pt x="10854" y="17670"/>
                </a:cubicBezTo>
                <a:close/>
                <a:moveTo>
                  <a:pt x="10974" y="17690"/>
                </a:moveTo>
                <a:cubicBezTo>
                  <a:pt x="10974" y="17680"/>
                  <a:pt x="10974" y="17674"/>
                  <a:pt x="10974" y="17664"/>
                </a:cubicBezTo>
                <a:cubicBezTo>
                  <a:pt x="10974" y="17664"/>
                  <a:pt x="10974" y="17661"/>
                  <a:pt x="10974" y="17661"/>
                </a:cubicBezTo>
                <a:cubicBezTo>
                  <a:pt x="10974" y="17670"/>
                  <a:pt x="10974" y="17680"/>
                  <a:pt x="10974" y="17690"/>
                </a:cubicBezTo>
                <a:lnTo>
                  <a:pt x="10974" y="17690"/>
                </a:lnTo>
                <a:close/>
                <a:moveTo>
                  <a:pt x="11301" y="17667"/>
                </a:moveTo>
                <a:lnTo>
                  <a:pt x="11301" y="17667"/>
                </a:lnTo>
                <a:cubicBezTo>
                  <a:pt x="11306" y="17667"/>
                  <a:pt x="11301" y="17667"/>
                  <a:pt x="11301" y="17667"/>
                </a:cubicBezTo>
                <a:cubicBezTo>
                  <a:pt x="11301" y="17667"/>
                  <a:pt x="11301" y="17667"/>
                  <a:pt x="11301" y="17667"/>
                </a:cubicBezTo>
                <a:close/>
                <a:moveTo>
                  <a:pt x="11925" y="17664"/>
                </a:moveTo>
                <a:lnTo>
                  <a:pt x="11925" y="17664"/>
                </a:lnTo>
                <a:cubicBezTo>
                  <a:pt x="11920" y="17667"/>
                  <a:pt x="11925" y="17667"/>
                  <a:pt x="11925" y="17664"/>
                </a:cubicBezTo>
                <a:cubicBezTo>
                  <a:pt x="11925" y="17667"/>
                  <a:pt x="11925" y="17664"/>
                  <a:pt x="11925" y="17664"/>
                </a:cubicBezTo>
                <a:close/>
                <a:moveTo>
                  <a:pt x="13933" y="17667"/>
                </a:moveTo>
                <a:cubicBezTo>
                  <a:pt x="13933" y="17674"/>
                  <a:pt x="13933" y="17683"/>
                  <a:pt x="13933" y="17690"/>
                </a:cubicBezTo>
                <a:cubicBezTo>
                  <a:pt x="13933" y="17690"/>
                  <a:pt x="13933" y="17690"/>
                  <a:pt x="13933" y="17690"/>
                </a:cubicBezTo>
                <a:cubicBezTo>
                  <a:pt x="13933" y="17680"/>
                  <a:pt x="13933" y="17674"/>
                  <a:pt x="13933" y="17667"/>
                </a:cubicBezTo>
                <a:lnTo>
                  <a:pt x="13933" y="17667"/>
                </a:lnTo>
                <a:close/>
                <a:moveTo>
                  <a:pt x="7668" y="17709"/>
                </a:moveTo>
                <a:cubicBezTo>
                  <a:pt x="7659" y="17703"/>
                  <a:pt x="7646" y="17693"/>
                  <a:pt x="7637" y="17686"/>
                </a:cubicBezTo>
                <a:cubicBezTo>
                  <a:pt x="7637" y="17686"/>
                  <a:pt x="7633" y="17690"/>
                  <a:pt x="7633" y="17690"/>
                </a:cubicBezTo>
                <a:cubicBezTo>
                  <a:pt x="7646" y="17696"/>
                  <a:pt x="7659" y="17703"/>
                  <a:pt x="7668" y="17709"/>
                </a:cubicBezTo>
                <a:lnTo>
                  <a:pt x="7668" y="17709"/>
                </a:lnTo>
                <a:close/>
                <a:moveTo>
                  <a:pt x="10893" y="17683"/>
                </a:moveTo>
                <a:cubicBezTo>
                  <a:pt x="10893" y="17693"/>
                  <a:pt x="10888" y="17699"/>
                  <a:pt x="10888" y="17709"/>
                </a:cubicBezTo>
                <a:lnTo>
                  <a:pt x="10888" y="17709"/>
                </a:lnTo>
                <a:lnTo>
                  <a:pt x="10901" y="17709"/>
                </a:lnTo>
                <a:lnTo>
                  <a:pt x="10914" y="17712"/>
                </a:lnTo>
                <a:lnTo>
                  <a:pt x="10914" y="17712"/>
                </a:lnTo>
                <a:cubicBezTo>
                  <a:pt x="10910" y="17703"/>
                  <a:pt x="10901" y="17693"/>
                  <a:pt x="10893" y="17683"/>
                </a:cubicBezTo>
                <a:cubicBezTo>
                  <a:pt x="10893" y="17686"/>
                  <a:pt x="10893" y="17683"/>
                  <a:pt x="10893" y="17683"/>
                </a:cubicBezTo>
                <a:close/>
                <a:moveTo>
                  <a:pt x="10974" y="17690"/>
                </a:moveTo>
                <a:cubicBezTo>
                  <a:pt x="10987" y="17696"/>
                  <a:pt x="11000" y="17703"/>
                  <a:pt x="11013" y="17709"/>
                </a:cubicBezTo>
                <a:cubicBezTo>
                  <a:pt x="11013" y="17709"/>
                  <a:pt x="11013" y="17709"/>
                  <a:pt x="11013" y="17709"/>
                </a:cubicBezTo>
                <a:cubicBezTo>
                  <a:pt x="11000" y="17699"/>
                  <a:pt x="10987" y="17693"/>
                  <a:pt x="10974" y="17690"/>
                </a:cubicBezTo>
                <a:cubicBezTo>
                  <a:pt x="10974" y="17690"/>
                  <a:pt x="10974" y="17690"/>
                  <a:pt x="10974" y="17690"/>
                </a:cubicBezTo>
                <a:close/>
                <a:moveTo>
                  <a:pt x="11271" y="17709"/>
                </a:moveTo>
                <a:lnTo>
                  <a:pt x="11271" y="17709"/>
                </a:lnTo>
                <a:lnTo>
                  <a:pt x="11271" y="17709"/>
                </a:lnTo>
                <a:close/>
                <a:moveTo>
                  <a:pt x="11417" y="17712"/>
                </a:moveTo>
                <a:lnTo>
                  <a:pt x="11417" y="17712"/>
                </a:lnTo>
                <a:lnTo>
                  <a:pt x="11417" y="17712"/>
                </a:lnTo>
                <a:lnTo>
                  <a:pt x="11417" y="17712"/>
                </a:lnTo>
                <a:close/>
                <a:moveTo>
                  <a:pt x="11512" y="17712"/>
                </a:moveTo>
                <a:lnTo>
                  <a:pt x="11516" y="17709"/>
                </a:lnTo>
                <a:cubicBezTo>
                  <a:pt x="11516" y="17706"/>
                  <a:pt x="11508" y="17709"/>
                  <a:pt x="11512" y="17712"/>
                </a:cubicBezTo>
                <a:cubicBezTo>
                  <a:pt x="11508" y="17709"/>
                  <a:pt x="11512" y="17712"/>
                  <a:pt x="11512" y="17712"/>
                </a:cubicBezTo>
                <a:close/>
                <a:moveTo>
                  <a:pt x="12191" y="17712"/>
                </a:moveTo>
                <a:lnTo>
                  <a:pt x="12187" y="17709"/>
                </a:lnTo>
                <a:cubicBezTo>
                  <a:pt x="12183" y="17709"/>
                  <a:pt x="12187" y="17712"/>
                  <a:pt x="12191" y="17712"/>
                </a:cubicBezTo>
                <a:cubicBezTo>
                  <a:pt x="12187" y="17712"/>
                  <a:pt x="12191" y="17712"/>
                  <a:pt x="12191" y="17712"/>
                </a:cubicBezTo>
                <a:close/>
                <a:moveTo>
                  <a:pt x="7668" y="17712"/>
                </a:moveTo>
                <a:cubicBezTo>
                  <a:pt x="7676" y="17719"/>
                  <a:pt x="7689" y="17725"/>
                  <a:pt x="7698" y="17735"/>
                </a:cubicBezTo>
                <a:lnTo>
                  <a:pt x="7698" y="17735"/>
                </a:lnTo>
                <a:cubicBezTo>
                  <a:pt x="7689" y="17722"/>
                  <a:pt x="7680" y="17715"/>
                  <a:pt x="7668" y="17712"/>
                </a:cubicBezTo>
                <a:cubicBezTo>
                  <a:pt x="7668" y="17709"/>
                  <a:pt x="7668" y="17712"/>
                  <a:pt x="7668" y="17712"/>
                </a:cubicBezTo>
                <a:close/>
                <a:moveTo>
                  <a:pt x="7874" y="17712"/>
                </a:moveTo>
                <a:cubicBezTo>
                  <a:pt x="7883" y="17719"/>
                  <a:pt x="7895" y="17728"/>
                  <a:pt x="7904" y="17735"/>
                </a:cubicBezTo>
                <a:lnTo>
                  <a:pt x="7904" y="17735"/>
                </a:lnTo>
                <a:cubicBezTo>
                  <a:pt x="7895" y="17725"/>
                  <a:pt x="7887" y="17719"/>
                  <a:pt x="7874" y="17712"/>
                </a:cubicBezTo>
                <a:cubicBezTo>
                  <a:pt x="7878" y="17709"/>
                  <a:pt x="7874" y="17712"/>
                  <a:pt x="7874" y="17712"/>
                </a:cubicBezTo>
                <a:close/>
                <a:moveTo>
                  <a:pt x="10888" y="17709"/>
                </a:moveTo>
                <a:cubicBezTo>
                  <a:pt x="10888" y="17709"/>
                  <a:pt x="10884" y="17712"/>
                  <a:pt x="10888" y="17709"/>
                </a:cubicBezTo>
                <a:lnTo>
                  <a:pt x="10888" y="17709"/>
                </a:lnTo>
                <a:cubicBezTo>
                  <a:pt x="10888" y="17709"/>
                  <a:pt x="10888" y="17709"/>
                  <a:pt x="10888" y="17709"/>
                </a:cubicBezTo>
                <a:close/>
                <a:moveTo>
                  <a:pt x="10918" y="17712"/>
                </a:moveTo>
                <a:cubicBezTo>
                  <a:pt x="10918" y="17712"/>
                  <a:pt x="10923" y="17715"/>
                  <a:pt x="10923" y="17715"/>
                </a:cubicBezTo>
                <a:lnTo>
                  <a:pt x="10918" y="17712"/>
                </a:lnTo>
                <a:cubicBezTo>
                  <a:pt x="10918" y="17709"/>
                  <a:pt x="10918" y="17712"/>
                  <a:pt x="10918" y="17712"/>
                </a:cubicBezTo>
                <a:close/>
                <a:moveTo>
                  <a:pt x="11009" y="17731"/>
                </a:moveTo>
                <a:cubicBezTo>
                  <a:pt x="11009" y="17722"/>
                  <a:pt x="11009" y="17712"/>
                  <a:pt x="11009" y="17706"/>
                </a:cubicBezTo>
                <a:cubicBezTo>
                  <a:pt x="11009" y="17706"/>
                  <a:pt x="11009" y="17706"/>
                  <a:pt x="11009" y="17706"/>
                </a:cubicBezTo>
                <a:cubicBezTo>
                  <a:pt x="11009" y="17715"/>
                  <a:pt x="11009" y="17725"/>
                  <a:pt x="11009" y="17731"/>
                </a:cubicBezTo>
                <a:lnTo>
                  <a:pt x="11009" y="17731"/>
                </a:lnTo>
                <a:close/>
                <a:moveTo>
                  <a:pt x="11271" y="17709"/>
                </a:moveTo>
                <a:lnTo>
                  <a:pt x="11275" y="17712"/>
                </a:lnTo>
                <a:cubicBezTo>
                  <a:pt x="11275" y="17712"/>
                  <a:pt x="11271" y="17709"/>
                  <a:pt x="11271" y="17709"/>
                </a:cubicBezTo>
                <a:cubicBezTo>
                  <a:pt x="11271" y="17709"/>
                  <a:pt x="11271" y="17709"/>
                  <a:pt x="11271" y="17709"/>
                </a:cubicBezTo>
                <a:close/>
                <a:moveTo>
                  <a:pt x="11413" y="17715"/>
                </a:moveTo>
                <a:cubicBezTo>
                  <a:pt x="11426" y="17715"/>
                  <a:pt x="11443" y="17715"/>
                  <a:pt x="11456" y="17715"/>
                </a:cubicBezTo>
                <a:cubicBezTo>
                  <a:pt x="11456" y="17715"/>
                  <a:pt x="11456" y="17715"/>
                  <a:pt x="11456" y="17715"/>
                </a:cubicBezTo>
                <a:cubicBezTo>
                  <a:pt x="11443" y="17715"/>
                  <a:pt x="11430" y="17712"/>
                  <a:pt x="11413" y="17715"/>
                </a:cubicBezTo>
                <a:cubicBezTo>
                  <a:pt x="11417" y="17712"/>
                  <a:pt x="11413" y="17715"/>
                  <a:pt x="11413" y="17715"/>
                </a:cubicBezTo>
                <a:close/>
                <a:moveTo>
                  <a:pt x="11478" y="17712"/>
                </a:moveTo>
                <a:cubicBezTo>
                  <a:pt x="11490" y="17719"/>
                  <a:pt x="11499" y="17725"/>
                  <a:pt x="11512" y="17731"/>
                </a:cubicBezTo>
                <a:lnTo>
                  <a:pt x="11512" y="17731"/>
                </a:lnTo>
                <a:cubicBezTo>
                  <a:pt x="11512" y="17725"/>
                  <a:pt x="11512" y="17715"/>
                  <a:pt x="11512" y="17709"/>
                </a:cubicBezTo>
                <a:cubicBezTo>
                  <a:pt x="11512" y="17709"/>
                  <a:pt x="11516" y="17712"/>
                  <a:pt x="11516" y="17712"/>
                </a:cubicBezTo>
                <a:cubicBezTo>
                  <a:pt x="11499" y="17712"/>
                  <a:pt x="11486" y="17712"/>
                  <a:pt x="11478" y="17712"/>
                </a:cubicBezTo>
                <a:cubicBezTo>
                  <a:pt x="11473" y="17712"/>
                  <a:pt x="11478" y="17712"/>
                  <a:pt x="11478" y="17712"/>
                </a:cubicBezTo>
                <a:close/>
                <a:moveTo>
                  <a:pt x="12101" y="17731"/>
                </a:moveTo>
                <a:lnTo>
                  <a:pt x="12101" y="17731"/>
                </a:lnTo>
                <a:lnTo>
                  <a:pt x="12101" y="17731"/>
                </a:lnTo>
                <a:close/>
                <a:moveTo>
                  <a:pt x="7698" y="17731"/>
                </a:moveTo>
                <a:cubicBezTo>
                  <a:pt x="7706" y="17738"/>
                  <a:pt x="7719" y="17747"/>
                  <a:pt x="7728" y="17754"/>
                </a:cubicBezTo>
                <a:cubicBezTo>
                  <a:pt x="7728" y="17754"/>
                  <a:pt x="7728" y="17754"/>
                  <a:pt x="7728" y="17754"/>
                </a:cubicBezTo>
                <a:cubicBezTo>
                  <a:pt x="7719" y="17747"/>
                  <a:pt x="7711" y="17738"/>
                  <a:pt x="7698" y="17731"/>
                </a:cubicBezTo>
                <a:cubicBezTo>
                  <a:pt x="7698" y="17731"/>
                  <a:pt x="7698" y="17731"/>
                  <a:pt x="7698" y="17731"/>
                </a:cubicBezTo>
                <a:close/>
                <a:moveTo>
                  <a:pt x="7904" y="17735"/>
                </a:moveTo>
                <a:cubicBezTo>
                  <a:pt x="7913" y="17741"/>
                  <a:pt x="7926" y="17751"/>
                  <a:pt x="7934" y="17757"/>
                </a:cubicBezTo>
                <a:cubicBezTo>
                  <a:pt x="7934" y="17757"/>
                  <a:pt x="7934" y="17757"/>
                  <a:pt x="7934" y="17757"/>
                </a:cubicBezTo>
                <a:cubicBezTo>
                  <a:pt x="7926" y="17747"/>
                  <a:pt x="7917" y="17738"/>
                  <a:pt x="7904" y="17735"/>
                </a:cubicBezTo>
                <a:cubicBezTo>
                  <a:pt x="7908" y="17731"/>
                  <a:pt x="7904" y="17735"/>
                  <a:pt x="7904" y="17735"/>
                </a:cubicBezTo>
                <a:close/>
                <a:moveTo>
                  <a:pt x="11009" y="17731"/>
                </a:moveTo>
                <a:cubicBezTo>
                  <a:pt x="10996" y="17738"/>
                  <a:pt x="10983" y="17744"/>
                  <a:pt x="10974" y="17751"/>
                </a:cubicBezTo>
                <a:lnTo>
                  <a:pt x="10974" y="17754"/>
                </a:lnTo>
                <a:cubicBezTo>
                  <a:pt x="10987" y="17744"/>
                  <a:pt x="10996" y="17738"/>
                  <a:pt x="11009" y="17731"/>
                </a:cubicBezTo>
                <a:cubicBezTo>
                  <a:pt x="11009" y="17731"/>
                  <a:pt x="11009" y="17731"/>
                  <a:pt x="11009" y="17731"/>
                </a:cubicBezTo>
                <a:close/>
                <a:moveTo>
                  <a:pt x="11508" y="17731"/>
                </a:moveTo>
                <a:lnTo>
                  <a:pt x="11512" y="17735"/>
                </a:lnTo>
                <a:cubicBezTo>
                  <a:pt x="11512" y="17735"/>
                  <a:pt x="11508" y="17731"/>
                  <a:pt x="11508" y="17731"/>
                </a:cubicBezTo>
                <a:cubicBezTo>
                  <a:pt x="11508" y="17731"/>
                  <a:pt x="11508" y="17731"/>
                  <a:pt x="11508" y="17731"/>
                </a:cubicBezTo>
                <a:close/>
                <a:moveTo>
                  <a:pt x="11951" y="17754"/>
                </a:moveTo>
                <a:lnTo>
                  <a:pt x="11946" y="17751"/>
                </a:lnTo>
                <a:cubicBezTo>
                  <a:pt x="11946" y="17751"/>
                  <a:pt x="11951" y="17754"/>
                  <a:pt x="11951" y="17754"/>
                </a:cubicBezTo>
                <a:cubicBezTo>
                  <a:pt x="11951" y="17754"/>
                  <a:pt x="11951" y="17754"/>
                  <a:pt x="11951" y="17754"/>
                </a:cubicBezTo>
                <a:close/>
                <a:moveTo>
                  <a:pt x="12101" y="17731"/>
                </a:moveTo>
                <a:cubicBezTo>
                  <a:pt x="12101" y="17731"/>
                  <a:pt x="12097" y="17735"/>
                  <a:pt x="12101" y="17731"/>
                </a:cubicBezTo>
                <a:lnTo>
                  <a:pt x="12101" y="17731"/>
                </a:lnTo>
                <a:cubicBezTo>
                  <a:pt x="12101" y="17731"/>
                  <a:pt x="12101" y="17731"/>
                  <a:pt x="12101" y="17731"/>
                </a:cubicBezTo>
                <a:close/>
                <a:moveTo>
                  <a:pt x="12277" y="17754"/>
                </a:moveTo>
                <a:cubicBezTo>
                  <a:pt x="12277" y="17747"/>
                  <a:pt x="12277" y="17738"/>
                  <a:pt x="12277" y="17731"/>
                </a:cubicBezTo>
                <a:cubicBezTo>
                  <a:pt x="12277" y="17731"/>
                  <a:pt x="12277" y="17731"/>
                  <a:pt x="12277" y="17731"/>
                </a:cubicBezTo>
                <a:cubicBezTo>
                  <a:pt x="12277" y="17741"/>
                  <a:pt x="12277" y="17747"/>
                  <a:pt x="12277" y="17754"/>
                </a:cubicBezTo>
                <a:lnTo>
                  <a:pt x="12277" y="17754"/>
                </a:lnTo>
                <a:close/>
                <a:moveTo>
                  <a:pt x="7728" y="17754"/>
                </a:moveTo>
                <a:cubicBezTo>
                  <a:pt x="7728" y="17754"/>
                  <a:pt x="7732" y="17757"/>
                  <a:pt x="7732" y="17757"/>
                </a:cubicBezTo>
                <a:lnTo>
                  <a:pt x="7728" y="17754"/>
                </a:lnTo>
                <a:cubicBezTo>
                  <a:pt x="7728" y="17754"/>
                  <a:pt x="7728" y="17754"/>
                  <a:pt x="7728" y="17754"/>
                </a:cubicBezTo>
                <a:close/>
                <a:moveTo>
                  <a:pt x="10974" y="17751"/>
                </a:moveTo>
                <a:cubicBezTo>
                  <a:pt x="10974" y="17760"/>
                  <a:pt x="10979" y="17770"/>
                  <a:pt x="10979" y="17776"/>
                </a:cubicBezTo>
                <a:lnTo>
                  <a:pt x="10979" y="17776"/>
                </a:lnTo>
                <a:cubicBezTo>
                  <a:pt x="10974" y="17767"/>
                  <a:pt x="10974" y="17760"/>
                  <a:pt x="10974" y="17751"/>
                </a:cubicBezTo>
                <a:cubicBezTo>
                  <a:pt x="10974" y="17751"/>
                  <a:pt x="10974" y="17751"/>
                  <a:pt x="10974" y="17751"/>
                </a:cubicBezTo>
                <a:close/>
                <a:moveTo>
                  <a:pt x="11250" y="17773"/>
                </a:moveTo>
                <a:lnTo>
                  <a:pt x="11245" y="17773"/>
                </a:lnTo>
                <a:lnTo>
                  <a:pt x="11250" y="17773"/>
                </a:lnTo>
                <a:lnTo>
                  <a:pt x="11250" y="17773"/>
                </a:lnTo>
                <a:close/>
                <a:moveTo>
                  <a:pt x="11985" y="17773"/>
                </a:moveTo>
                <a:cubicBezTo>
                  <a:pt x="11972" y="17767"/>
                  <a:pt x="11963" y="17760"/>
                  <a:pt x="11951" y="17754"/>
                </a:cubicBezTo>
                <a:cubicBezTo>
                  <a:pt x="11951" y="17754"/>
                  <a:pt x="11951" y="17754"/>
                  <a:pt x="11951" y="17754"/>
                </a:cubicBezTo>
                <a:cubicBezTo>
                  <a:pt x="11959" y="17760"/>
                  <a:pt x="11972" y="17767"/>
                  <a:pt x="11985" y="17773"/>
                </a:cubicBezTo>
                <a:lnTo>
                  <a:pt x="11985" y="17773"/>
                </a:lnTo>
                <a:close/>
                <a:moveTo>
                  <a:pt x="12307" y="17757"/>
                </a:moveTo>
                <a:cubicBezTo>
                  <a:pt x="12299" y="17757"/>
                  <a:pt x="12286" y="17757"/>
                  <a:pt x="12277" y="17757"/>
                </a:cubicBezTo>
                <a:cubicBezTo>
                  <a:pt x="12277" y="17757"/>
                  <a:pt x="12277" y="17754"/>
                  <a:pt x="12277" y="17754"/>
                </a:cubicBezTo>
                <a:cubicBezTo>
                  <a:pt x="12282" y="17760"/>
                  <a:pt x="12282" y="17764"/>
                  <a:pt x="12286" y="17770"/>
                </a:cubicBezTo>
                <a:cubicBezTo>
                  <a:pt x="12295" y="17764"/>
                  <a:pt x="12299" y="17760"/>
                  <a:pt x="12307" y="17757"/>
                </a:cubicBezTo>
                <a:cubicBezTo>
                  <a:pt x="12307" y="17754"/>
                  <a:pt x="12307" y="17757"/>
                  <a:pt x="12307" y="17757"/>
                </a:cubicBezTo>
                <a:close/>
                <a:moveTo>
                  <a:pt x="14582" y="17776"/>
                </a:moveTo>
                <a:cubicBezTo>
                  <a:pt x="14582" y="17773"/>
                  <a:pt x="14587" y="17773"/>
                  <a:pt x="14587" y="17770"/>
                </a:cubicBezTo>
                <a:cubicBezTo>
                  <a:pt x="14582" y="17773"/>
                  <a:pt x="14582" y="17773"/>
                  <a:pt x="14582" y="17776"/>
                </a:cubicBezTo>
                <a:lnTo>
                  <a:pt x="14582" y="17776"/>
                </a:lnTo>
                <a:close/>
                <a:moveTo>
                  <a:pt x="9233" y="17776"/>
                </a:moveTo>
                <a:cubicBezTo>
                  <a:pt x="9233" y="17783"/>
                  <a:pt x="9233" y="17792"/>
                  <a:pt x="9233" y="17799"/>
                </a:cubicBezTo>
                <a:cubicBezTo>
                  <a:pt x="9233" y="17799"/>
                  <a:pt x="9233" y="17799"/>
                  <a:pt x="9233" y="17799"/>
                </a:cubicBezTo>
                <a:cubicBezTo>
                  <a:pt x="9237" y="17792"/>
                  <a:pt x="9237" y="17783"/>
                  <a:pt x="9233" y="17776"/>
                </a:cubicBezTo>
                <a:lnTo>
                  <a:pt x="9233" y="17776"/>
                </a:lnTo>
                <a:close/>
                <a:moveTo>
                  <a:pt x="10974" y="17776"/>
                </a:moveTo>
                <a:lnTo>
                  <a:pt x="10974" y="17776"/>
                </a:lnTo>
                <a:cubicBezTo>
                  <a:pt x="10979" y="17780"/>
                  <a:pt x="10979" y="17776"/>
                  <a:pt x="10974" y="17776"/>
                </a:cubicBezTo>
                <a:cubicBezTo>
                  <a:pt x="10979" y="17776"/>
                  <a:pt x="10974" y="17776"/>
                  <a:pt x="10974" y="17776"/>
                </a:cubicBezTo>
                <a:close/>
                <a:moveTo>
                  <a:pt x="11250" y="17773"/>
                </a:moveTo>
                <a:cubicBezTo>
                  <a:pt x="11250" y="17783"/>
                  <a:pt x="11245" y="17789"/>
                  <a:pt x="11245" y="17799"/>
                </a:cubicBezTo>
                <a:lnTo>
                  <a:pt x="11245" y="17799"/>
                </a:lnTo>
                <a:cubicBezTo>
                  <a:pt x="11245" y="17789"/>
                  <a:pt x="11245" y="17783"/>
                  <a:pt x="11250" y="17773"/>
                </a:cubicBezTo>
                <a:cubicBezTo>
                  <a:pt x="11245" y="17773"/>
                  <a:pt x="11250" y="17773"/>
                  <a:pt x="11250" y="17773"/>
                </a:cubicBezTo>
                <a:close/>
                <a:moveTo>
                  <a:pt x="11361" y="17799"/>
                </a:moveTo>
                <a:cubicBezTo>
                  <a:pt x="11353" y="17792"/>
                  <a:pt x="11344" y="17792"/>
                  <a:pt x="11336" y="17799"/>
                </a:cubicBezTo>
                <a:lnTo>
                  <a:pt x="11336" y="17799"/>
                </a:lnTo>
                <a:lnTo>
                  <a:pt x="11349" y="17799"/>
                </a:lnTo>
                <a:lnTo>
                  <a:pt x="11361" y="17799"/>
                </a:lnTo>
                <a:lnTo>
                  <a:pt x="11361" y="17799"/>
                </a:lnTo>
                <a:close/>
                <a:moveTo>
                  <a:pt x="11834" y="17799"/>
                </a:moveTo>
                <a:lnTo>
                  <a:pt x="11834" y="17799"/>
                </a:lnTo>
                <a:lnTo>
                  <a:pt x="11834" y="17799"/>
                </a:lnTo>
                <a:lnTo>
                  <a:pt x="11834" y="17799"/>
                </a:lnTo>
                <a:close/>
                <a:moveTo>
                  <a:pt x="11985" y="17773"/>
                </a:moveTo>
                <a:cubicBezTo>
                  <a:pt x="11981" y="17780"/>
                  <a:pt x="11981" y="17786"/>
                  <a:pt x="11976" y="17792"/>
                </a:cubicBezTo>
                <a:cubicBezTo>
                  <a:pt x="11976" y="17792"/>
                  <a:pt x="11976" y="17796"/>
                  <a:pt x="11976" y="17796"/>
                </a:cubicBezTo>
                <a:cubicBezTo>
                  <a:pt x="11981" y="17789"/>
                  <a:pt x="11985" y="17780"/>
                  <a:pt x="11985" y="17773"/>
                </a:cubicBezTo>
                <a:cubicBezTo>
                  <a:pt x="11985" y="17773"/>
                  <a:pt x="11985" y="17773"/>
                  <a:pt x="11985" y="17773"/>
                </a:cubicBezTo>
                <a:close/>
                <a:moveTo>
                  <a:pt x="12075" y="17796"/>
                </a:moveTo>
                <a:cubicBezTo>
                  <a:pt x="12071" y="17796"/>
                  <a:pt x="12067" y="17796"/>
                  <a:pt x="12062" y="17796"/>
                </a:cubicBezTo>
                <a:cubicBezTo>
                  <a:pt x="12067" y="17796"/>
                  <a:pt x="12071" y="17796"/>
                  <a:pt x="12075" y="17796"/>
                </a:cubicBezTo>
                <a:lnTo>
                  <a:pt x="12075" y="17796"/>
                </a:lnTo>
                <a:close/>
                <a:moveTo>
                  <a:pt x="12191" y="17799"/>
                </a:moveTo>
                <a:cubicBezTo>
                  <a:pt x="12200" y="17799"/>
                  <a:pt x="12213" y="17799"/>
                  <a:pt x="12221" y="17799"/>
                </a:cubicBezTo>
                <a:cubicBezTo>
                  <a:pt x="12221" y="17799"/>
                  <a:pt x="12221" y="17799"/>
                  <a:pt x="12221" y="17799"/>
                </a:cubicBezTo>
                <a:cubicBezTo>
                  <a:pt x="12213" y="17796"/>
                  <a:pt x="12200" y="17799"/>
                  <a:pt x="12191" y="17799"/>
                </a:cubicBezTo>
                <a:cubicBezTo>
                  <a:pt x="12187" y="17799"/>
                  <a:pt x="12191" y="17799"/>
                  <a:pt x="12191" y="17799"/>
                </a:cubicBezTo>
                <a:close/>
                <a:moveTo>
                  <a:pt x="13103" y="17799"/>
                </a:moveTo>
                <a:lnTo>
                  <a:pt x="13103" y="17799"/>
                </a:lnTo>
                <a:lnTo>
                  <a:pt x="13103" y="17799"/>
                </a:lnTo>
                <a:lnTo>
                  <a:pt x="13103" y="17799"/>
                </a:lnTo>
                <a:close/>
                <a:moveTo>
                  <a:pt x="14582" y="17776"/>
                </a:moveTo>
                <a:cubicBezTo>
                  <a:pt x="14582" y="17776"/>
                  <a:pt x="14582" y="17776"/>
                  <a:pt x="14582" y="17776"/>
                </a:cubicBezTo>
                <a:cubicBezTo>
                  <a:pt x="14582" y="17776"/>
                  <a:pt x="14582" y="17776"/>
                  <a:pt x="14582" y="17776"/>
                </a:cubicBezTo>
                <a:close/>
                <a:moveTo>
                  <a:pt x="7788" y="17818"/>
                </a:moveTo>
                <a:cubicBezTo>
                  <a:pt x="7788" y="17818"/>
                  <a:pt x="7784" y="17821"/>
                  <a:pt x="7788" y="17818"/>
                </a:cubicBezTo>
                <a:cubicBezTo>
                  <a:pt x="7784" y="17821"/>
                  <a:pt x="7788" y="17818"/>
                  <a:pt x="7788" y="17818"/>
                </a:cubicBezTo>
                <a:close/>
                <a:moveTo>
                  <a:pt x="9293" y="17821"/>
                </a:moveTo>
                <a:cubicBezTo>
                  <a:pt x="9293" y="17821"/>
                  <a:pt x="9293" y="17821"/>
                  <a:pt x="9293" y="17821"/>
                </a:cubicBezTo>
                <a:cubicBezTo>
                  <a:pt x="9293" y="17821"/>
                  <a:pt x="9293" y="17821"/>
                  <a:pt x="9293" y="17821"/>
                </a:cubicBezTo>
                <a:close/>
                <a:moveTo>
                  <a:pt x="10918" y="17821"/>
                </a:moveTo>
                <a:lnTo>
                  <a:pt x="10923" y="17818"/>
                </a:lnTo>
                <a:lnTo>
                  <a:pt x="10918" y="17821"/>
                </a:lnTo>
                <a:lnTo>
                  <a:pt x="10918" y="17821"/>
                </a:lnTo>
                <a:close/>
                <a:moveTo>
                  <a:pt x="11241" y="17799"/>
                </a:moveTo>
                <a:cubicBezTo>
                  <a:pt x="11241" y="17799"/>
                  <a:pt x="11237" y="17802"/>
                  <a:pt x="11241" y="17799"/>
                </a:cubicBezTo>
                <a:lnTo>
                  <a:pt x="11241" y="17799"/>
                </a:lnTo>
                <a:cubicBezTo>
                  <a:pt x="11245" y="17799"/>
                  <a:pt x="11241" y="17799"/>
                  <a:pt x="11241" y="17799"/>
                </a:cubicBezTo>
                <a:close/>
                <a:moveTo>
                  <a:pt x="11331" y="17799"/>
                </a:moveTo>
                <a:lnTo>
                  <a:pt x="11331" y="17799"/>
                </a:lnTo>
                <a:cubicBezTo>
                  <a:pt x="11327" y="17802"/>
                  <a:pt x="11331" y="17799"/>
                  <a:pt x="11331" y="17799"/>
                </a:cubicBezTo>
                <a:cubicBezTo>
                  <a:pt x="11331" y="17799"/>
                  <a:pt x="11331" y="17799"/>
                  <a:pt x="11331" y="17799"/>
                </a:cubicBezTo>
                <a:close/>
                <a:moveTo>
                  <a:pt x="11361" y="17799"/>
                </a:moveTo>
                <a:cubicBezTo>
                  <a:pt x="11361" y="17799"/>
                  <a:pt x="11361" y="17799"/>
                  <a:pt x="11361" y="17799"/>
                </a:cubicBezTo>
                <a:cubicBezTo>
                  <a:pt x="11361" y="17799"/>
                  <a:pt x="11361" y="17799"/>
                  <a:pt x="11361" y="17799"/>
                </a:cubicBezTo>
                <a:close/>
                <a:moveTo>
                  <a:pt x="11834" y="17799"/>
                </a:moveTo>
                <a:cubicBezTo>
                  <a:pt x="11834" y="17799"/>
                  <a:pt x="11839" y="17802"/>
                  <a:pt x="11834" y="17799"/>
                </a:cubicBezTo>
                <a:lnTo>
                  <a:pt x="11834" y="17799"/>
                </a:lnTo>
                <a:cubicBezTo>
                  <a:pt x="11834" y="17799"/>
                  <a:pt x="11834" y="17799"/>
                  <a:pt x="11834" y="17799"/>
                </a:cubicBezTo>
                <a:close/>
                <a:moveTo>
                  <a:pt x="11981" y="17818"/>
                </a:moveTo>
                <a:cubicBezTo>
                  <a:pt x="11981" y="17812"/>
                  <a:pt x="11985" y="17808"/>
                  <a:pt x="11985" y="17802"/>
                </a:cubicBezTo>
                <a:cubicBezTo>
                  <a:pt x="11985" y="17799"/>
                  <a:pt x="11981" y="17799"/>
                  <a:pt x="11976" y="17796"/>
                </a:cubicBezTo>
                <a:cubicBezTo>
                  <a:pt x="11976" y="17796"/>
                  <a:pt x="11976" y="17792"/>
                  <a:pt x="11976" y="17792"/>
                </a:cubicBezTo>
                <a:cubicBezTo>
                  <a:pt x="11976" y="17802"/>
                  <a:pt x="11981" y="17812"/>
                  <a:pt x="11981" y="17818"/>
                </a:cubicBezTo>
                <a:cubicBezTo>
                  <a:pt x="11981" y="17821"/>
                  <a:pt x="11981" y="17818"/>
                  <a:pt x="11981" y="17818"/>
                </a:cubicBezTo>
                <a:close/>
                <a:moveTo>
                  <a:pt x="12075" y="17796"/>
                </a:moveTo>
                <a:cubicBezTo>
                  <a:pt x="12075" y="17805"/>
                  <a:pt x="12071" y="17815"/>
                  <a:pt x="12071" y="17825"/>
                </a:cubicBezTo>
                <a:cubicBezTo>
                  <a:pt x="12071" y="17825"/>
                  <a:pt x="12067" y="17821"/>
                  <a:pt x="12067" y="17821"/>
                </a:cubicBezTo>
                <a:cubicBezTo>
                  <a:pt x="12075" y="17821"/>
                  <a:pt x="12088" y="17821"/>
                  <a:pt x="12097" y="17821"/>
                </a:cubicBezTo>
                <a:lnTo>
                  <a:pt x="12097" y="17825"/>
                </a:lnTo>
                <a:cubicBezTo>
                  <a:pt x="12088" y="17815"/>
                  <a:pt x="12080" y="17805"/>
                  <a:pt x="12075" y="17796"/>
                </a:cubicBezTo>
                <a:cubicBezTo>
                  <a:pt x="12071" y="17796"/>
                  <a:pt x="12075" y="17796"/>
                  <a:pt x="12075" y="17796"/>
                </a:cubicBezTo>
                <a:close/>
                <a:moveTo>
                  <a:pt x="12191" y="17799"/>
                </a:moveTo>
                <a:cubicBezTo>
                  <a:pt x="12191" y="17799"/>
                  <a:pt x="12187" y="17799"/>
                  <a:pt x="12191" y="17799"/>
                </a:cubicBezTo>
                <a:cubicBezTo>
                  <a:pt x="12187" y="17799"/>
                  <a:pt x="12191" y="17799"/>
                  <a:pt x="12191" y="17799"/>
                </a:cubicBezTo>
                <a:close/>
                <a:moveTo>
                  <a:pt x="12841" y="17799"/>
                </a:moveTo>
                <a:cubicBezTo>
                  <a:pt x="12841" y="17805"/>
                  <a:pt x="12841" y="17815"/>
                  <a:pt x="12841" y="17821"/>
                </a:cubicBezTo>
                <a:cubicBezTo>
                  <a:pt x="12841" y="17821"/>
                  <a:pt x="12836" y="17818"/>
                  <a:pt x="12836" y="17818"/>
                </a:cubicBezTo>
                <a:cubicBezTo>
                  <a:pt x="12845" y="17818"/>
                  <a:pt x="12858" y="17818"/>
                  <a:pt x="12866" y="17818"/>
                </a:cubicBezTo>
                <a:lnTo>
                  <a:pt x="12866" y="17821"/>
                </a:lnTo>
                <a:cubicBezTo>
                  <a:pt x="12866" y="17815"/>
                  <a:pt x="12866" y="17805"/>
                  <a:pt x="12866" y="17799"/>
                </a:cubicBezTo>
                <a:cubicBezTo>
                  <a:pt x="12866" y="17799"/>
                  <a:pt x="12871" y="17802"/>
                  <a:pt x="12871" y="17802"/>
                </a:cubicBezTo>
                <a:cubicBezTo>
                  <a:pt x="12858" y="17799"/>
                  <a:pt x="12849" y="17799"/>
                  <a:pt x="12841" y="17799"/>
                </a:cubicBezTo>
                <a:lnTo>
                  <a:pt x="12841" y="17799"/>
                </a:lnTo>
                <a:close/>
                <a:moveTo>
                  <a:pt x="12901" y="17799"/>
                </a:moveTo>
                <a:cubicBezTo>
                  <a:pt x="12897" y="17802"/>
                  <a:pt x="12897" y="17808"/>
                  <a:pt x="12892" y="17812"/>
                </a:cubicBezTo>
                <a:cubicBezTo>
                  <a:pt x="12892" y="17815"/>
                  <a:pt x="12897" y="17815"/>
                  <a:pt x="12897" y="17818"/>
                </a:cubicBezTo>
                <a:cubicBezTo>
                  <a:pt x="12897" y="17818"/>
                  <a:pt x="12897" y="17821"/>
                  <a:pt x="12897" y="17821"/>
                </a:cubicBezTo>
                <a:cubicBezTo>
                  <a:pt x="12897" y="17815"/>
                  <a:pt x="12897" y="17805"/>
                  <a:pt x="12901" y="17799"/>
                </a:cubicBezTo>
                <a:cubicBezTo>
                  <a:pt x="12897" y="17799"/>
                  <a:pt x="12901" y="17799"/>
                  <a:pt x="12901" y="17799"/>
                </a:cubicBezTo>
                <a:close/>
                <a:moveTo>
                  <a:pt x="13103" y="17799"/>
                </a:moveTo>
                <a:cubicBezTo>
                  <a:pt x="13103" y="17799"/>
                  <a:pt x="13099" y="17802"/>
                  <a:pt x="13099" y="17802"/>
                </a:cubicBezTo>
                <a:lnTo>
                  <a:pt x="13103" y="17799"/>
                </a:lnTo>
                <a:cubicBezTo>
                  <a:pt x="13103" y="17799"/>
                  <a:pt x="13103" y="17799"/>
                  <a:pt x="13103" y="17799"/>
                </a:cubicBezTo>
                <a:close/>
                <a:moveTo>
                  <a:pt x="7818" y="17841"/>
                </a:moveTo>
                <a:cubicBezTo>
                  <a:pt x="7809" y="17834"/>
                  <a:pt x="7797" y="17825"/>
                  <a:pt x="7788" y="17818"/>
                </a:cubicBezTo>
                <a:cubicBezTo>
                  <a:pt x="7788" y="17818"/>
                  <a:pt x="7788" y="17818"/>
                  <a:pt x="7788" y="17818"/>
                </a:cubicBezTo>
                <a:cubicBezTo>
                  <a:pt x="7797" y="17828"/>
                  <a:pt x="7805" y="17834"/>
                  <a:pt x="7818" y="17841"/>
                </a:cubicBezTo>
                <a:cubicBezTo>
                  <a:pt x="7814" y="17844"/>
                  <a:pt x="7818" y="17841"/>
                  <a:pt x="7818" y="17841"/>
                </a:cubicBezTo>
                <a:close/>
                <a:moveTo>
                  <a:pt x="9117" y="17821"/>
                </a:moveTo>
                <a:cubicBezTo>
                  <a:pt x="9117" y="17821"/>
                  <a:pt x="9117" y="17821"/>
                  <a:pt x="9117" y="17821"/>
                </a:cubicBezTo>
                <a:cubicBezTo>
                  <a:pt x="9117" y="17821"/>
                  <a:pt x="9117" y="17821"/>
                  <a:pt x="9117" y="17821"/>
                </a:cubicBezTo>
                <a:close/>
                <a:moveTo>
                  <a:pt x="11060" y="17841"/>
                </a:moveTo>
                <a:lnTo>
                  <a:pt x="11069" y="17837"/>
                </a:lnTo>
                <a:cubicBezTo>
                  <a:pt x="11069" y="17837"/>
                  <a:pt x="11060" y="17837"/>
                  <a:pt x="11060" y="17841"/>
                </a:cubicBezTo>
                <a:cubicBezTo>
                  <a:pt x="11060" y="17837"/>
                  <a:pt x="11060" y="17841"/>
                  <a:pt x="11060" y="17841"/>
                </a:cubicBezTo>
                <a:close/>
                <a:moveTo>
                  <a:pt x="12015" y="17844"/>
                </a:moveTo>
                <a:cubicBezTo>
                  <a:pt x="12002" y="17834"/>
                  <a:pt x="11994" y="17828"/>
                  <a:pt x="11981" y="17818"/>
                </a:cubicBezTo>
                <a:cubicBezTo>
                  <a:pt x="11981" y="17818"/>
                  <a:pt x="11981" y="17818"/>
                  <a:pt x="11981" y="17818"/>
                </a:cubicBezTo>
                <a:cubicBezTo>
                  <a:pt x="11989" y="17828"/>
                  <a:pt x="12002" y="17837"/>
                  <a:pt x="12015" y="17844"/>
                </a:cubicBezTo>
                <a:cubicBezTo>
                  <a:pt x="12011" y="17844"/>
                  <a:pt x="12015" y="17844"/>
                  <a:pt x="12015" y="17844"/>
                </a:cubicBezTo>
                <a:close/>
                <a:moveTo>
                  <a:pt x="12097" y="17821"/>
                </a:moveTo>
                <a:cubicBezTo>
                  <a:pt x="12101" y="17821"/>
                  <a:pt x="12105" y="17821"/>
                  <a:pt x="12105" y="17821"/>
                </a:cubicBezTo>
                <a:cubicBezTo>
                  <a:pt x="12105" y="17821"/>
                  <a:pt x="12101" y="17821"/>
                  <a:pt x="12097" y="17821"/>
                </a:cubicBezTo>
                <a:cubicBezTo>
                  <a:pt x="12097" y="17821"/>
                  <a:pt x="12097" y="17821"/>
                  <a:pt x="12097" y="17821"/>
                </a:cubicBezTo>
                <a:close/>
                <a:moveTo>
                  <a:pt x="12897" y="17821"/>
                </a:moveTo>
                <a:cubicBezTo>
                  <a:pt x="12888" y="17821"/>
                  <a:pt x="12875" y="17821"/>
                  <a:pt x="12866" y="17821"/>
                </a:cubicBezTo>
                <a:cubicBezTo>
                  <a:pt x="12866" y="17821"/>
                  <a:pt x="12866" y="17824"/>
                  <a:pt x="12866" y="17824"/>
                </a:cubicBezTo>
                <a:cubicBezTo>
                  <a:pt x="12879" y="17821"/>
                  <a:pt x="12888" y="17821"/>
                  <a:pt x="12897" y="17821"/>
                </a:cubicBezTo>
                <a:lnTo>
                  <a:pt x="12897" y="17821"/>
                </a:lnTo>
                <a:close/>
                <a:moveTo>
                  <a:pt x="14698" y="17844"/>
                </a:moveTo>
                <a:lnTo>
                  <a:pt x="14698" y="17844"/>
                </a:lnTo>
                <a:lnTo>
                  <a:pt x="14698" y="17844"/>
                </a:lnTo>
                <a:close/>
                <a:moveTo>
                  <a:pt x="6756" y="17844"/>
                </a:moveTo>
                <a:lnTo>
                  <a:pt x="6756" y="17844"/>
                </a:lnTo>
                <a:cubicBezTo>
                  <a:pt x="6752" y="17847"/>
                  <a:pt x="6756" y="17844"/>
                  <a:pt x="6756" y="17844"/>
                </a:cubicBezTo>
                <a:cubicBezTo>
                  <a:pt x="6756" y="17844"/>
                  <a:pt x="6756" y="17844"/>
                  <a:pt x="6756" y="17844"/>
                </a:cubicBezTo>
                <a:close/>
                <a:moveTo>
                  <a:pt x="7848" y="17863"/>
                </a:moveTo>
                <a:cubicBezTo>
                  <a:pt x="7840" y="17857"/>
                  <a:pt x="7827" y="17847"/>
                  <a:pt x="7818" y="17841"/>
                </a:cubicBezTo>
                <a:cubicBezTo>
                  <a:pt x="7818" y="17841"/>
                  <a:pt x="7818" y="17841"/>
                  <a:pt x="7818" y="17841"/>
                </a:cubicBezTo>
                <a:cubicBezTo>
                  <a:pt x="7827" y="17850"/>
                  <a:pt x="7835" y="17857"/>
                  <a:pt x="7848" y="17863"/>
                </a:cubicBezTo>
                <a:cubicBezTo>
                  <a:pt x="7844" y="17863"/>
                  <a:pt x="7848" y="17863"/>
                  <a:pt x="7848" y="17863"/>
                </a:cubicBezTo>
                <a:close/>
                <a:moveTo>
                  <a:pt x="11069" y="17860"/>
                </a:moveTo>
                <a:cubicBezTo>
                  <a:pt x="11065" y="17853"/>
                  <a:pt x="11060" y="17847"/>
                  <a:pt x="11060" y="17837"/>
                </a:cubicBezTo>
                <a:cubicBezTo>
                  <a:pt x="11060" y="17837"/>
                  <a:pt x="11060" y="17834"/>
                  <a:pt x="11060" y="17834"/>
                </a:cubicBezTo>
                <a:cubicBezTo>
                  <a:pt x="11065" y="17847"/>
                  <a:pt x="11065" y="17853"/>
                  <a:pt x="11069" y="17860"/>
                </a:cubicBezTo>
                <a:cubicBezTo>
                  <a:pt x="11069" y="17863"/>
                  <a:pt x="11069" y="17860"/>
                  <a:pt x="11069" y="17860"/>
                </a:cubicBezTo>
                <a:close/>
                <a:moveTo>
                  <a:pt x="11280" y="17869"/>
                </a:moveTo>
                <a:lnTo>
                  <a:pt x="11280" y="17869"/>
                </a:lnTo>
                <a:lnTo>
                  <a:pt x="11280" y="17869"/>
                </a:lnTo>
                <a:close/>
                <a:moveTo>
                  <a:pt x="11628" y="17866"/>
                </a:moveTo>
                <a:lnTo>
                  <a:pt x="11624" y="17863"/>
                </a:lnTo>
                <a:lnTo>
                  <a:pt x="11628" y="17866"/>
                </a:lnTo>
                <a:lnTo>
                  <a:pt x="11628" y="17866"/>
                </a:lnTo>
                <a:close/>
                <a:moveTo>
                  <a:pt x="14698" y="17844"/>
                </a:moveTo>
                <a:lnTo>
                  <a:pt x="14703" y="17847"/>
                </a:lnTo>
                <a:cubicBezTo>
                  <a:pt x="14703" y="17847"/>
                  <a:pt x="14698" y="17844"/>
                  <a:pt x="14698" y="17844"/>
                </a:cubicBezTo>
                <a:cubicBezTo>
                  <a:pt x="14698" y="17844"/>
                  <a:pt x="14698" y="17844"/>
                  <a:pt x="14698" y="17844"/>
                </a:cubicBezTo>
                <a:close/>
                <a:moveTo>
                  <a:pt x="7874" y="17885"/>
                </a:moveTo>
                <a:cubicBezTo>
                  <a:pt x="7865" y="17879"/>
                  <a:pt x="7852" y="17869"/>
                  <a:pt x="7844" y="17863"/>
                </a:cubicBezTo>
                <a:cubicBezTo>
                  <a:pt x="7844" y="17863"/>
                  <a:pt x="7844" y="17863"/>
                  <a:pt x="7844" y="17863"/>
                </a:cubicBezTo>
                <a:cubicBezTo>
                  <a:pt x="7857" y="17873"/>
                  <a:pt x="7865" y="17879"/>
                  <a:pt x="7874" y="17885"/>
                </a:cubicBezTo>
                <a:lnTo>
                  <a:pt x="7874" y="17885"/>
                </a:lnTo>
                <a:close/>
                <a:moveTo>
                  <a:pt x="8050" y="17885"/>
                </a:moveTo>
                <a:cubicBezTo>
                  <a:pt x="8046" y="17882"/>
                  <a:pt x="8042" y="17882"/>
                  <a:pt x="8037" y="17879"/>
                </a:cubicBezTo>
                <a:cubicBezTo>
                  <a:pt x="8046" y="17882"/>
                  <a:pt x="8046" y="17885"/>
                  <a:pt x="8050" y="17885"/>
                </a:cubicBezTo>
                <a:lnTo>
                  <a:pt x="8050" y="17885"/>
                </a:lnTo>
                <a:close/>
                <a:moveTo>
                  <a:pt x="9177" y="17889"/>
                </a:moveTo>
                <a:cubicBezTo>
                  <a:pt x="9177" y="17882"/>
                  <a:pt x="9177" y="17873"/>
                  <a:pt x="9177" y="17866"/>
                </a:cubicBezTo>
                <a:cubicBezTo>
                  <a:pt x="9177" y="17866"/>
                  <a:pt x="9177" y="17866"/>
                  <a:pt x="9177" y="17866"/>
                </a:cubicBezTo>
                <a:cubicBezTo>
                  <a:pt x="9177" y="17873"/>
                  <a:pt x="9177" y="17879"/>
                  <a:pt x="9177" y="17889"/>
                </a:cubicBezTo>
                <a:cubicBezTo>
                  <a:pt x="9177" y="17889"/>
                  <a:pt x="9177" y="17889"/>
                  <a:pt x="9177" y="17889"/>
                </a:cubicBezTo>
                <a:close/>
                <a:moveTo>
                  <a:pt x="11065" y="17885"/>
                </a:moveTo>
                <a:cubicBezTo>
                  <a:pt x="11073" y="17885"/>
                  <a:pt x="11082" y="17889"/>
                  <a:pt x="11091" y="17889"/>
                </a:cubicBezTo>
                <a:cubicBezTo>
                  <a:pt x="11091" y="17889"/>
                  <a:pt x="11086" y="17889"/>
                  <a:pt x="11086" y="17889"/>
                </a:cubicBezTo>
                <a:cubicBezTo>
                  <a:pt x="11078" y="17879"/>
                  <a:pt x="11073" y="17869"/>
                  <a:pt x="11065" y="17860"/>
                </a:cubicBezTo>
                <a:cubicBezTo>
                  <a:pt x="11065" y="17860"/>
                  <a:pt x="11065" y="17860"/>
                  <a:pt x="11065" y="17860"/>
                </a:cubicBezTo>
                <a:cubicBezTo>
                  <a:pt x="11069" y="17869"/>
                  <a:pt x="11069" y="17879"/>
                  <a:pt x="11065" y="17885"/>
                </a:cubicBezTo>
                <a:lnTo>
                  <a:pt x="11065" y="17885"/>
                </a:lnTo>
                <a:close/>
                <a:moveTo>
                  <a:pt x="11159" y="17882"/>
                </a:moveTo>
                <a:cubicBezTo>
                  <a:pt x="11151" y="17885"/>
                  <a:pt x="11138" y="17885"/>
                  <a:pt x="11129" y="17889"/>
                </a:cubicBezTo>
                <a:lnTo>
                  <a:pt x="11133" y="17889"/>
                </a:lnTo>
                <a:cubicBezTo>
                  <a:pt x="11142" y="17889"/>
                  <a:pt x="11151" y="17885"/>
                  <a:pt x="11159" y="17882"/>
                </a:cubicBezTo>
                <a:cubicBezTo>
                  <a:pt x="11159" y="17885"/>
                  <a:pt x="11159" y="17882"/>
                  <a:pt x="11159" y="17882"/>
                </a:cubicBezTo>
                <a:close/>
                <a:moveTo>
                  <a:pt x="11280" y="17869"/>
                </a:moveTo>
                <a:cubicBezTo>
                  <a:pt x="11267" y="17869"/>
                  <a:pt x="11254" y="17866"/>
                  <a:pt x="11241" y="17866"/>
                </a:cubicBezTo>
                <a:cubicBezTo>
                  <a:pt x="11241" y="17866"/>
                  <a:pt x="11245" y="17863"/>
                  <a:pt x="11245" y="17863"/>
                </a:cubicBezTo>
                <a:cubicBezTo>
                  <a:pt x="11245" y="17869"/>
                  <a:pt x="11245" y="17879"/>
                  <a:pt x="11245" y="17885"/>
                </a:cubicBezTo>
                <a:lnTo>
                  <a:pt x="11245" y="17885"/>
                </a:lnTo>
                <a:cubicBezTo>
                  <a:pt x="11254" y="17879"/>
                  <a:pt x="11267" y="17873"/>
                  <a:pt x="11280" y="17869"/>
                </a:cubicBezTo>
                <a:cubicBezTo>
                  <a:pt x="11275" y="17866"/>
                  <a:pt x="11280" y="17869"/>
                  <a:pt x="11280" y="17869"/>
                </a:cubicBezTo>
                <a:close/>
                <a:moveTo>
                  <a:pt x="11628" y="17866"/>
                </a:moveTo>
                <a:lnTo>
                  <a:pt x="11628" y="17866"/>
                </a:lnTo>
                <a:cubicBezTo>
                  <a:pt x="11632" y="17866"/>
                  <a:pt x="11628" y="17866"/>
                  <a:pt x="11628" y="17866"/>
                </a:cubicBezTo>
                <a:cubicBezTo>
                  <a:pt x="11628" y="17866"/>
                  <a:pt x="11628" y="17866"/>
                  <a:pt x="11628" y="17866"/>
                </a:cubicBezTo>
                <a:close/>
                <a:moveTo>
                  <a:pt x="11714" y="17889"/>
                </a:moveTo>
                <a:lnTo>
                  <a:pt x="11710" y="17885"/>
                </a:lnTo>
                <a:lnTo>
                  <a:pt x="11714" y="17889"/>
                </a:lnTo>
                <a:lnTo>
                  <a:pt x="11714" y="17889"/>
                </a:lnTo>
                <a:close/>
                <a:moveTo>
                  <a:pt x="11748" y="17889"/>
                </a:moveTo>
                <a:lnTo>
                  <a:pt x="11753" y="17885"/>
                </a:lnTo>
                <a:cubicBezTo>
                  <a:pt x="11748" y="17882"/>
                  <a:pt x="11744" y="17885"/>
                  <a:pt x="11748" y="17889"/>
                </a:cubicBezTo>
                <a:cubicBezTo>
                  <a:pt x="11744" y="17885"/>
                  <a:pt x="11748" y="17889"/>
                  <a:pt x="11748" y="17889"/>
                </a:cubicBezTo>
                <a:close/>
                <a:moveTo>
                  <a:pt x="12866" y="17889"/>
                </a:moveTo>
                <a:cubicBezTo>
                  <a:pt x="12875" y="17889"/>
                  <a:pt x="12884" y="17892"/>
                  <a:pt x="12892" y="17892"/>
                </a:cubicBezTo>
                <a:cubicBezTo>
                  <a:pt x="12892" y="17892"/>
                  <a:pt x="12897" y="17892"/>
                  <a:pt x="12897" y="17892"/>
                </a:cubicBezTo>
                <a:cubicBezTo>
                  <a:pt x="12884" y="17889"/>
                  <a:pt x="12875" y="17889"/>
                  <a:pt x="12866" y="17889"/>
                </a:cubicBezTo>
                <a:cubicBezTo>
                  <a:pt x="12866" y="17885"/>
                  <a:pt x="12866" y="17889"/>
                  <a:pt x="12866" y="17889"/>
                </a:cubicBezTo>
                <a:close/>
                <a:moveTo>
                  <a:pt x="13460" y="17889"/>
                </a:moveTo>
                <a:cubicBezTo>
                  <a:pt x="13469" y="17889"/>
                  <a:pt x="13481" y="17889"/>
                  <a:pt x="13490" y="17889"/>
                </a:cubicBezTo>
                <a:lnTo>
                  <a:pt x="13490" y="17889"/>
                </a:lnTo>
                <a:cubicBezTo>
                  <a:pt x="13477" y="17885"/>
                  <a:pt x="13469" y="17885"/>
                  <a:pt x="13460" y="17889"/>
                </a:cubicBezTo>
                <a:cubicBezTo>
                  <a:pt x="13456" y="17885"/>
                  <a:pt x="13460" y="17889"/>
                  <a:pt x="13460" y="17889"/>
                </a:cubicBezTo>
                <a:close/>
                <a:moveTo>
                  <a:pt x="13989" y="17889"/>
                </a:moveTo>
                <a:lnTo>
                  <a:pt x="13993" y="17885"/>
                </a:lnTo>
                <a:cubicBezTo>
                  <a:pt x="13993" y="17885"/>
                  <a:pt x="13993" y="17889"/>
                  <a:pt x="13989" y="17889"/>
                </a:cubicBezTo>
                <a:cubicBezTo>
                  <a:pt x="13993" y="17889"/>
                  <a:pt x="13989" y="17889"/>
                  <a:pt x="13989" y="17889"/>
                </a:cubicBezTo>
                <a:close/>
                <a:moveTo>
                  <a:pt x="8050" y="17889"/>
                </a:moveTo>
                <a:cubicBezTo>
                  <a:pt x="8063" y="17895"/>
                  <a:pt x="8072" y="17902"/>
                  <a:pt x="8085" y="17908"/>
                </a:cubicBezTo>
                <a:lnTo>
                  <a:pt x="8089" y="17908"/>
                </a:lnTo>
                <a:cubicBezTo>
                  <a:pt x="8076" y="17898"/>
                  <a:pt x="8063" y="17892"/>
                  <a:pt x="8050" y="17889"/>
                </a:cubicBezTo>
                <a:cubicBezTo>
                  <a:pt x="8050" y="17885"/>
                  <a:pt x="8050" y="17889"/>
                  <a:pt x="8050" y="17889"/>
                </a:cubicBezTo>
                <a:close/>
                <a:moveTo>
                  <a:pt x="11065" y="17885"/>
                </a:moveTo>
                <a:lnTo>
                  <a:pt x="11065" y="17885"/>
                </a:lnTo>
                <a:cubicBezTo>
                  <a:pt x="11060" y="17889"/>
                  <a:pt x="11065" y="17885"/>
                  <a:pt x="11065" y="17885"/>
                </a:cubicBezTo>
                <a:cubicBezTo>
                  <a:pt x="11065" y="17885"/>
                  <a:pt x="11065" y="17885"/>
                  <a:pt x="11065" y="17885"/>
                </a:cubicBezTo>
                <a:close/>
                <a:moveTo>
                  <a:pt x="11129" y="17892"/>
                </a:moveTo>
                <a:cubicBezTo>
                  <a:pt x="11116" y="17892"/>
                  <a:pt x="11103" y="17892"/>
                  <a:pt x="11091" y="17892"/>
                </a:cubicBezTo>
                <a:cubicBezTo>
                  <a:pt x="11091" y="17892"/>
                  <a:pt x="11086" y="17892"/>
                  <a:pt x="11086" y="17892"/>
                </a:cubicBezTo>
                <a:cubicBezTo>
                  <a:pt x="11103" y="17889"/>
                  <a:pt x="11116" y="17889"/>
                  <a:pt x="11129" y="17892"/>
                </a:cubicBezTo>
                <a:cubicBezTo>
                  <a:pt x="11133" y="17892"/>
                  <a:pt x="11129" y="17892"/>
                  <a:pt x="11129" y="17892"/>
                </a:cubicBezTo>
                <a:close/>
                <a:moveTo>
                  <a:pt x="11241" y="17885"/>
                </a:moveTo>
                <a:cubicBezTo>
                  <a:pt x="11241" y="17885"/>
                  <a:pt x="11241" y="17889"/>
                  <a:pt x="11241" y="17885"/>
                </a:cubicBezTo>
                <a:lnTo>
                  <a:pt x="11241" y="17885"/>
                </a:lnTo>
                <a:cubicBezTo>
                  <a:pt x="11245" y="17885"/>
                  <a:pt x="11241" y="17885"/>
                  <a:pt x="11241" y="17885"/>
                </a:cubicBezTo>
                <a:close/>
                <a:moveTo>
                  <a:pt x="11331" y="17885"/>
                </a:moveTo>
                <a:lnTo>
                  <a:pt x="11331" y="17885"/>
                </a:lnTo>
                <a:cubicBezTo>
                  <a:pt x="11331" y="17889"/>
                  <a:pt x="11331" y="17885"/>
                  <a:pt x="11331" y="17885"/>
                </a:cubicBezTo>
                <a:cubicBezTo>
                  <a:pt x="11331" y="17885"/>
                  <a:pt x="11331" y="17885"/>
                  <a:pt x="11331" y="17885"/>
                </a:cubicBezTo>
                <a:close/>
                <a:moveTo>
                  <a:pt x="11417" y="17885"/>
                </a:moveTo>
                <a:lnTo>
                  <a:pt x="11417" y="17885"/>
                </a:lnTo>
                <a:cubicBezTo>
                  <a:pt x="11422" y="17889"/>
                  <a:pt x="11422" y="17885"/>
                  <a:pt x="11417" y="17885"/>
                </a:cubicBezTo>
                <a:cubicBezTo>
                  <a:pt x="11422" y="17885"/>
                  <a:pt x="11417" y="17885"/>
                  <a:pt x="11417" y="17885"/>
                </a:cubicBezTo>
                <a:close/>
                <a:moveTo>
                  <a:pt x="11714" y="17889"/>
                </a:moveTo>
                <a:cubicBezTo>
                  <a:pt x="11723" y="17895"/>
                  <a:pt x="11736" y="17905"/>
                  <a:pt x="11744" y="17911"/>
                </a:cubicBezTo>
                <a:lnTo>
                  <a:pt x="11744" y="17911"/>
                </a:lnTo>
                <a:cubicBezTo>
                  <a:pt x="11744" y="17905"/>
                  <a:pt x="11744" y="17895"/>
                  <a:pt x="11744" y="17889"/>
                </a:cubicBezTo>
                <a:cubicBezTo>
                  <a:pt x="11744" y="17889"/>
                  <a:pt x="11748" y="17892"/>
                  <a:pt x="11748" y="17892"/>
                </a:cubicBezTo>
                <a:cubicBezTo>
                  <a:pt x="11736" y="17889"/>
                  <a:pt x="11723" y="17889"/>
                  <a:pt x="11714" y="17889"/>
                </a:cubicBezTo>
                <a:cubicBezTo>
                  <a:pt x="11710" y="17889"/>
                  <a:pt x="11714" y="17889"/>
                  <a:pt x="11714" y="17889"/>
                </a:cubicBezTo>
                <a:close/>
                <a:moveTo>
                  <a:pt x="12101" y="17885"/>
                </a:moveTo>
                <a:lnTo>
                  <a:pt x="12101" y="17885"/>
                </a:lnTo>
                <a:cubicBezTo>
                  <a:pt x="12097" y="17889"/>
                  <a:pt x="12101" y="17885"/>
                  <a:pt x="12101" y="17885"/>
                </a:cubicBezTo>
                <a:cubicBezTo>
                  <a:pt x="12101" y="17885"/>
                  <a:pt x="12101" y="17885"/>
                  <a:pt x="12101" y="17885"/>
                </a:cubicBezTo>
                <a:close/>
                <a:moveTo>
                  <a:pt x="12217" y="17885"/>
                </a:moveTo>
                <a:lnTo>
                  <a:pt x="12221" y="17889"/>
                </a:lnTo>
                <a:cubicBezTo>
                  <a:pt x="12221" y="17889"/>
                  <a:pt x="12217" y="17885"/>
                  <a:pt x="12217" y="17885"/>
                </a:cubicBezTo>
                <a:cubicBezTo>
                  <a:pt x="12217" y="17885"/>
                  <a:pt x="12217" y="17885"/>
                  <a:pt x="12217" y="17885"/>
                </a:cubicBezTo>
                <a:close/>
                <a:moveTo>
                  <a:pt x="13481" y="15112"/>
                </a:moveTo>
                <a:cubicBezTo>
                  <a:pt x="13494" y="15112"/>
                  <a:pt x="13512" y="15112"/>
                  <a:pt x="13524" y="15112"/>
                </a:cubicBezTo>
                <a:cubicBezTo>
                  <a:pt x="13524" y="15112"/>
                  <a:pt x="13524" y="15112"/>
                  <a:pt x="13524" y="15112"/>
                </a:cubicBezTo>
                <a:cubicBezTo>
                  <a:pt x="13512" y="15112"/>
                  <a:pt x="13499" y="15112"/>
                  <a:pt x="13481" y="15112"/>
                </a:cubicBezTo>
                <a:cubicBezTo>
                  <a:pt x="13481" y="15112"/>
                  <a:pt x="13481" y="15112"/>
                  <a:pt x="13481" y="15112"/>
                </a:cubicBezTo>
                <a:close/>
                <a:moveTo>
                  <a:pt x="13456" y="17885"/>
                </a:moveTo>
                <a:cubicBezTo>
                  <a:pt x="13456" y="17885"/>
                  <a:pt x="13451" y="17889"/>
                  <a:pt x="13451" y="17889"/>
                </a:cubicBezTo>
                <a:lnTo>
                  <a:pt x="13456" y="17885"/>
                </a:lnTo>
                <a:cubicBezTo>
                  <a:pt x="13460" y="17889"/>
                  <a:pt x="13456" y="17885"/>
                  <a:pt x="13456" y="17885"/>
                </a:cubicBezTo>
                <a:close/>
                <a:moveTo>
                  <a:pt x="13490" y="17889"/>
                </a:moveTo>
                <a:cubicBezTo>
                  <a:pt x="13490" y="17889"/>
                  <a:pt x="13494" y="17892"/>
                  <a:pt x="13494" y="17892"/>
                </a:cubicBezTo>
                <a:lnTo>
                  <a:pt x="13490" y="17889"/>
                </a:lnTo>
                <a:cubicBezTo>
                  <a:pt x="13490" y="17885"/>
                  <a:pt x="13490" y="17889"/>
                  <a:pt x="13490" y="17889"/>
                </a:cubicBezTo>
                <a:close/>
                <a:moveTo>
                  <a:pt x="13903" y="17885"/>
                </a:moveTo>
                <a:cubicBezTo>
                  <a:pt x="13903" y="17889"/>
                  <a:pt x="13899" y="17892"/>
                  <a:pt x="13899" y="17895"/>
                </a:cubicBezTo>
                <a:cubicBezTo>
                  <a:pt x="13899" y="17892"/>
                  <a:pt x="13903" y="17889"/>
                  <a:pt x="13903" y="17885"/>
                </a:cubicBezTo>
                <a:cubicBezTo>
                  <a:pt x="13903" y="17889"/>
                  <a:pt x="13903" y="17885"/>
                  <a:pt x="13903" y="17885"/>
                </a:cubicBezTo>
                <a:close/>
                <a:moveTo>
                  <a:pt x="8085" y="17908"/>
                </a:moveTo>
                <a:lnTo>
                  <a:pt x="8089" y="17914"/>
                </a:lnTo>
                <a:cubicBezTo>
                  <a:pt x="8089" y="17911"/>
                  <a:pt x="8085" y="17905"/>
                  <a:pt x="8085" y="17908"/>
                </a:cubicBezTo>
                <a:cubicBezTo>
                  <a:pt x="8085" y="17905"/>
                  <a:pt x="8085" y="17908"/>
                  <a:pt x="8085" y="17908"/>
                </a:cubicBezTo>
                <a:close/>
                <a:moveTo>
                  <a:pt x="10802" y="17930"/>
                </a:moveTo>
                <a:cubicBezTo>
                  <a:pt x="10802" y="17930"/>
                  <a:pt x="10807" y="17927"/>
                  <a:pt x="10802" y="17930"/>
                </a:cubicBezTo>
                <a:lnTo>
                  <a:pt x="10802" y="17930"/>
                </a:lnTo>
                <a:cubicBezTo>
                  <a:pt x="10802" y="17930"/>
                  <a:pt x="10802" y="17930"/>
                  <a:pt x="10802" y="17930"/>
                </a:cubicBezTo>
                <a:close/>
                <a:moveTo>
                  <a:pt x="11744" y="17911"/>
                </a:moveTo>
                <a:cubicBezTo>
                  <a:pt x="11744" y="17911"/>
                  <a:pt x="11748" y="17911"/>
                  <a:pt x="11744" y="17911"/>
                </a:cubicBezTo>
                <a:lnTo>
                  <a:pt x="11744" y="17911"/>
                </a:lnTo>
                <a:cubicBezTo>
                  <a:pt x="11744" y="17908"/>
                  <a:pt x="11744" y="17911"/>
                  <a:pt x="11744" y="17911"/>
                </a:cubicBezTo>
                <a:close/>
                <a:moveTo>
                  <a:pt x="11159" y="17950"/>
                </a:moveTo>
                <a:cubicBezTo>
                  <a:pt x="11155" y="17943"/>
                  <a:pt x="11151" y="17937"/>
                  <a:pt x="11151" y="17927"/>
                </a:cubicBezTo>
                <a:cubicBezTo>
                  <a:pt x="11151" y="17927"/>
                  <a:pt x="11151" y="17924"/>
                  <a:pt x="11151" y="17924"/>
                </a:cubicBezTo>
                <a:cubicBezTo>
                  <a:pt x="11151" y="17934"/>
                  <a:pt x="11155" y="17943"/>
                  <a:pt x="11159" y="17950"/>
                </a:cubicBezTo>
                <a:lnTo>
                  <a:pt x="11159" y="17950"/>
                </a:lnTo>
                <a:close/>
                <a:moveTo>
                  <a:pt x="11895" y="17953"/>
                </a:moveTo>
                <a:lnTo>
                  <a:pt x="11895" y="17953"/>
                </a:lnTo>
                <a:lnTo>
                  <a:pt x="11895" y="17953"/>
                </a:lnTo>
                <a:close/>
                <a:moveTo>
                  <a:pt x="12071" y="17950"/>
                </a:moveTo>
                <a:lnTo>
                  <a:pt x="12071" y="17950"/>
                </a:lnTo>
                <a:lnTo>
                  <a:pt x="12071" y="17950"/>
                </a:lnTo>
                <a:close/>
                <a:moveTo>
                  <a:pt x="12385" y="17940"/>
                </a:moveTo>
                <a:lnTo>
                  <a:pt x="12376" y="17940"/>
                </a:lnTo>
                <a:lnTo>
                  <a:pt x="12381" y="17946"/>
                </a:lnTo>
                <a:lnTo>
                  <a:pt x="12385" y="17940"/>
                </a:lnTo>
                <a:close/>
                <a:moveTo>
                  <a:pt x="13929" y="17930"/>
                </a:moveTo>
                <a:cubicBezTo>
                  <a:pt x="13929" y="17930"/>
                  <a:pt x="13929" y="17927"/>
                  <a:pt x="13929" y="17930"/>
                </a:cubicBezTo>
                <a:cubicBezTo>
                  <a:pt x="13929" y="17927"/>
                  <a:pt x="13929" y="17930"/>
                  <a:pt x="13929" y="17930"/>
                </a:cubicBezTo>
                <a:close/>
                <a:moveTo>
                  <a:pt x="14905" y="17930"/>
                </a:moveTo>
                <a:cubicBezTo>
                  <a:pt x="14905" y="17930"/>
                  <a:pt x="14900" y="17934"/>
                  <a:pt x="14905" y="17930"/>
                </a:cubicBezTo>
                <a:lnTo>
                  <a:pt x="14905" y="17930"/>
                </a:lnTo>
                <a:cubicBezTo>
                  <a:pt x="14905" y="17930"/>
                  <a:pt x="14905" y="17930"/>
                  <a:pt x="14905" y="17930"/>
                </a:cubicBezTo>
                <a:close/>
                <a:moveTo>
                  <a:pt x="9504" y="17975"/>
                </a:moveTo>
                <a:cubicBezTo>
                  <a:pt x="9504" y="17975"/>
                  <a:pt x="9499" y="17975"/>
                  <a:pt x="9504" y="17975"/>
                </a:cubicBezTo>
                <a:cubicBezTo>
                  <a:pt x="9499" y="17975"/>
                  <a:pt x="9504" y="17975"/>
                  <a:pt x="9504" y="17975"/>
                </a:cubicBezTo>
                <a:close/>
                <a:moveTo>
                  <a:pt x="11159" y="17950"/>
                </a:moveTo>
                <a:cubicBezTo>
                  <a:pt x="11159" y="17959"/>
                  <a:pt x="11155" y="17966"/>
                  <a:pt x="11155" y="17975"/>
                </a:cubicBezTo>
                <a:lnTo>
                  <a:pt x="11155" y="17975"/>
                </a:lnTo>
                <a:cubicBezTo>
                  <a:pt x="11164" y="17975"/>
                  <a:pt x="11172" y="17975"/>
                  <a:pt x="11181" y="17979"/>
                </a:cubicBezTo>
                <a:cubicBezTo>
                  <a:pt x="11181" y="17979"/>
                  <a:pt x="11176" y="17979"/>
                  <a:pt x="11176" y="17979"/>
                </a:cubicBezTo>
                <a:cubicBezTo>
                  <a:pt x="11172" y="17969"/>
                  <a:pt x="11164" y="17959"/>
                  <a:pt x="11159" y="17950"/>
                </a:cubicBezTo>
                <a:cubicBezTo>
                  <a:pt x="11159" y="17950"/>
                  <a:pt x="11159" y="17950"/>
                  <a:pt x="11159" y="17950"/>
                </a:cubicBezTo>
                <a:close/>
                <a:moveTo>
                  <a:pt x="11361" y="17972"/>
                </a:moveTo>
                <a:cubicBezTo>
                  <a:pt x="11353" y="17972"/>
                  <a:pt x="11344" y="17972"/>
                  <a:pt x="11331" y="17972"/>
                </a:cubicBezTo>
                <a:lnTo>
                  <a:pt x="11331" y="17972"/>
                </a:lnTo>
                <a:cubicBezTo>
                  <a:pt x="11340" y="17975"/>
                  <a:pt x="11349" y="17975"/>
                  <a:pt x="11361" y="17972"/>
                </a:cubicBezTo>
                <a:cubicBezTo>
                  <a:pt x="11361" y="17975"/>
                  <a:pt x="11361" y="17972"/>
                  <a:pt x="11361" y="17972"/>
                </a:cubicBezTo>
                <a:close/>
                <a:moveTo>
                  <a:pt x="11508" y="17975"/>
                </a:moveTo>
                <a:lnTo>
                  <a:pt x="11495" y="17975"/>
                </a:lnTo>
                <a:lnTo>
                  <a:pt x="11482" y="17975"/>
                </a:lnTo>
                <a:lnTo>
                  <a:pt x="11482" y="17975"/>
                </a:lnTo>
                <a:cubicBezTo>
                  <a:pt x="11490" y="17975"/>
                  <a:pt x="11499" y="17975"/>
                  <a:pt x="11508" y="17975"/>
                </a:cubicBezTo>
                <a:lnTo>
                  <a:pt x="11508" y="17975"/>
                </a:lnTo>
                <a:close/>
                <a:moveTo>
                  <a:pt x="11895" y="17950"/>
                </a:moveTo>
                <a:cubicBezTo>
                  <a:pt x="11886" y="17956"/>
                  <a:pt x="11873" y="17966"/>
                  <a:pt x="11865" y="17972"/>
                </a:cubicBezTo>
                <a:cubicBezTo>
                  <a:pt x="11865" y="17972"/>
                  <a:pt x="11869" y="17975"/>
                  <a:pt x="11869" y="17975"/>
                </a:cubicBezTo>
                <a:cubicBezTo>
                  <a:pt x="11877" y="17969"/>
                  <a:pt x="11886" y="17959"/>
                  <a:pt x="11895" y="17950"/>
                </a:cubicBezTo>
                <a:cubicBezTo>
                  <a:pt x="11895" y="17953"/>
                  <a:pt x="11895" y="17950"/>
                  <a:pt x="11895" y="17950"/>
                </a:cubicBezTo>
                <a:close/>
                <a:moveTo>
                  <a:pt x="12071" y="17950"/>
                </a:moveTo>
                <a:cubicBezTo>
                  <a:pt x="12062" y="17956"/>
                  <a:pt x="12049" y="17966"/>
                  <a:pt x="12041" y="17972"/>
                </a:cubicBezTo>
                <a:lnTo>
                  <a:pt x="12041" y="17972"/>
                </a:lnTo>
                <a:cubicBezTo>
                  <a:pt x="12049" y="17969"/>
                  <a:pt x="12062" y="17959"/>
                  <a:pt x="12071" y="17950"/>
                </a:cubicBezTo>
                <a:cubicBezTo>
                  <a:pt x="12071" y="17953"/>
                  <a:pt x="12071" y="17950"/>
                  <a:pt x="12071" y="17950"/>
                </a:cubicBezTo>
                <a:close/>
                <a:moveTo>
                  <a:pt x="12187" y="17972"/>
                </a:moveTo>
                <a:cubicBezTo>
                  <a:pt x="12183" y="17972"/>
                  <a:pt x="12178" y="17969"/>
                  <a:pt x="12174" y="17969"/>
                </a:cubicBezTo>
                <a:cubicBezTo>
                  <a:pt x="12178" y="17972"/>
                  <a:pt x="12183" y="17972"/>
                  <a:pt x="12187" y="17972"/>
                </a:cubicBezTo>
                <a:lnTo>
                  <a:pt x="12187" y="17972"/>
                </a:lnTo>
                <a:close/>
                <a:moveTo>
                  <a:pt x="12338" y="17975"/>
                </a:moveTo>
                <a:lnTo>
                  <a:pt x="12333" y="17972"/>
                </a:lnTo>
                <a:lnTo>
                  <a:pt x="12338" y="17975"/>
                </a:lnTo>
                <a:lnTo>
                  <a:pt x="12338" y="17975"/>
                </a:lnTo>
                <a:close/>
                <a:moveTo>
                  <a:pt x="8153" y="17988"/>
                </a:moveTo>
                <a:lnTo>
                  <a:pt x="8162" y="17988"/>
                </a:lnTo>
                <a:lnTo>
                  <a:pt x="8158" y="17982"/>
                </a:lnTo>
                <a:lnTo>
                  <a:pt x="8153" y="17988"/>
                </a:lnTo>
                <a:close/>
                <a:moveTo>
                  <a:pt x="9474" y="17975"/>
                </a:moveTo>
                <a:cubicBezTo>
                  <a:pt x="9474" y="17985"/>
                  <a:pt x="9474" y="17991"/>
                  <a:pt x="9474" y="18001"/>
                </a:cubicBezTo>
                <a:lnTo>
                  <a:pt x="9469" y="17998"/>
                </a:lnTo>
                <a:cubicBezTo>
                  <a:pt x="9482" y="17998"/>
                  <a:pt x="9491" y="17998"/>
                  <a:pt x="9504" y="17998"/>
                </a:cubicBezTo>
                <a:cubicBezTo>
                  <a:pt x="9504" y="17998"/>
                  <a:pt x="9499" y="17998"/>
                  <a:pt x="9499" y="17998"/>
                </a:cubicBezTo>
                <a:cubicBezTo>
                  <a:pt x="9499" y="17991"/>
                  <a:pt x="9499" y="17982"/>
                  <a:pt x="9499" y="17975"/>
                </a:cubicBezTo>
                <a:cubicBezTo>
                  <a:pt x="9499" y="17975"/>
                  <a:pt x="9504" y="17979"/>
                  <a:pt x="9504" y="17979"/>
                </a:cubicBezTo>
                <a:cubicBezTo>
                  <a:pt x="9491" y="17975"/>
                  <a:pt x="9482" y="17975"/>
                  <a:pt x="9474" y="17975"/>
                </a:cubicBezTo>
                <a:cubicBezTo>
                  <a:pt x="9469" y="17975"/>
                  <a:pt x="9474" y="17975"/>
                  <a:pt x="9474" y="17975"/>
                </a:cubicBezTo>
                <a:close/>
                <a:moveTo>
                  <a:pt x="11155" y="17975"/>
                </a:moveTo>
                <a:lnTo>
                  <a:pt x="11155" y="17975"/>
                </a:lnTo>
                <a:cubicBezTo>
                  <a:pt x="11151" y="17979"/>
                  <a:pt x="11155" y="17975"/>
                  <a:pt x="11155" y="17975"/>
                </a:cubicBezTo>
                <a:cubicBezTo>
                  <a:pt x="11155" y="17975"/>
                  <a:pt x="11155" y="17975"/>
                  <a:pt x="11155" y="17975"/>
                </a:cubicBezTo>
                <a:close/>
                <a:moveTo>
                  <a:pt x="11220" y="17979"/>
                </a:moveTo>
                <a:cubicBezTo>
                  <a:pt x="11207" y="17979"/>
                  <a:pt x="11194" y="17979"/>
                  <a:pt x="11181" y="17979"/>
                </a:cubicBezTo>
                <a:cubicBezTo>
                  <a:pt x="11181" y="17979"/>
                  <a:pt x="11176" y="17979"/>
                  <a:pt x="11176" y="17979"/>
                </a:cubicBezTo>
                <a:cubicBezTo>
                  <a:pt x="11194" y="17979"/>
                  <a:pt x="11207" y="17979"/>
                  <a:pt x="11220" y="17979"/>
                </a:cubicBezTo>
                <a:cubicBezTo>
                  <a:pt x="11220" y="17979"/>
                  <a:pt x="11220" y="17979"/>
                  <a:pt x="11220" y="17979"/>
                </a:cubicBezTo>
                <a:close/>
                <a:moveTo>
                  <a:pt x="11241" y="17975"/>
                </a:moveTo>
                <a:lnTo>
                  <a:pt x="11245" y="17979"/>
                </a:lnTo>
                <a:cubicBezTo>
                  <a:pt x="11245" y="17979"/>
                  <a:pt x="11241" y="17975"/>
                  <a:pt x="11241" y="17975"/>
                </a:cubicBezTo>
                <a:cubicBezTo>
                  <a:pt x="11241" y="17975"/>
                  <a:pt x="11241" y="17975"/>
                  <a:pt x="11241" y="17975"/>
                </a:cubicBezTo>
                <a:close/>
                <a:moveTo>
                  <a:pt x="11331" y="17975"/>
                </a:moveTo>
                <a:lnTo>
                  <a:pt x="11331" y="17975"/>
                </a:lnTo>
                <a:cubicBezTo>
                  <a:pt x="11331" y="17979"/>
                  <a:pt x="11331" y="17975"/>
                  <a:pt x="11331" y="17975"/>
                </a:cubicBezTo>
                <a:cubicBezTo>
                  <a:pt x="11331" y="17975"/>
                  <a:pt x="11331" y="17975"/>
                  <a:pt x="11331" y="17975"/>
                </a:cubicBezTo>
                <a:close/>
                <a:moveTo>
                  <a:pt x="11392" y="17998"/>
                </a:moveTo>
                <a:cubicBezTo>
                  <a:pt x="11383" y="17991"/>
                  <a:pt x="11370" y="17982"/>
                  <a:pt x="11361" y="17975"/>
                </a:cubicBezTo>
                <a:cubicBezTo>
                  <a:pt x="11361" y="17975"/>
                  <a:pt x="11361" y="17975"/>
                  <a:pt x="11361" y="17975"/>
                </a:cubicBezTo>
                <a:cubicBezTo>
                  <a:pt x="11370" y="17982"/>
                  <a:pt x="11379" y="17988"/>
                  <a:pt x="11392" y="17998"/>
                </a:cubicBezTo>
                <a:lnTo>
                  <a:pt x="11392" y="17998"/>
                </a:lnTo>
                <a:close/>
                <a:moveTo>
                  <a:pt x="11478" y="17975"/>
                </a:moveTo>
                <a:cubicBezTo>
                  <a:pt x="11478" y="17975"/>
                  <a:pt x="11478" y="17979"/>
                  <a:pt x="11478" y="17975"/>
                </a:cubicBezTo>
                <a:lnTo>
                  <a:pt x="11478" y="17975"/>
                </a:lnTo>
                <a:cubicBezTo>
                  <a:pt x="11482" y="17975"/>
                  <a:pt x="11478" y="17975"/>
                  <a:pt x="11478" y="17975"/>
                </a:cubicBezTo>
                <a:close/>
                <a:moveTo>
                  <a:pt x="11508" y="17975"/>
                </a:moveTo>
                <a:lnTo>
                  <a:pt x="11508" y="17975"/>
                </a:lnTo>
                <a:cubicBezTo>
                  <a:pt x="11512" y="17979"/>
                  <a:pt x="11508" y="17975"/>
                  <a:pt x="11508" y="17975"/>
                </a:cubicBezTo>
                <a:cubicBezTo>
                  <a:pt x="11508" y="17975"/>
                  <a:pt x="11508" y="17975"/>
                  <a:pt x="11508" y="17975"/>
                </a:cubicBezTo>
                <a:close/>
                <a:moveTo>
                  <a:pt x="11865" y="17998"/>
                </a:moveTo>
                <a:cubicBezTo>
                  <a:pt x="11865" y="17991"/>
                  <a:pt x="11865" y="17982"/>
                  <a:pt x="11865" y="17975"/>
                </a:cubicBezTo>
                <a:cubicBezTo>
                  <a:pt x="11865" y="17975"/>
                  <a:pt x="11869" y="17979"/>
                  <a:pt x="11869" y="17979"/>
                </a:cubicBezTo>
                <a:cubicBezTo>
                  <a:pt x="11856" y="17979"/>
                  <a:pt x="11843" y="17982"/>
                  <a:pt x="11830" y="17982"/>
                </a:cubicBezTo>
                <a:cubicBezTo>
                  <a:pt x="11830" y="17982"/>
                  <a:pt x="11834" y="17982"/>
                  <a:pt x="11834" y="17982"/>
                </a:cubicBezTo>
                <a:cubicBezTo>
                  <a:pt x="11843" y="17982"/>
                  <a:pt x="11852" y="17988"/>
                  <a:pt x="11865" y="17998"/>
                </a:cubicBezTo>
                <a:lnTo>
                  <a:pt x="11865" y="17998"/>
                </a:lnTo>
                <a:close/>
                <a:moveTo>
                  <a:pt x="12041" y="17975"/>
                </a:moveTo>
                <a:cubicBezTo>
                  <a:pt x="12041" y="17975"/>
                  <a:pt x="12037" y="17979"/>
                  <a:pt x="12037" y="17979"/>
                </a:cubicBezTo>
                <a:lnTo>
                  <a:pt x="12041" y="17975"/>
                </a:lnTo>
                <a:cubicBezTo>
                  <a:pt x="12041" y="17975"/>
                  <a:pt x="12041" y="17975"/>
                  <a:pt x="12041" y="17975"/>
                </a:cubicBezTo>
                <a:close/>
                <a:moveTo>
                  <a:pt x="12187" y="17975"/>
                </a:moveTo>
                <a:cubicBezTo>
                  <a:pt x="12196" y="17982"/>
                  <a:pt x="12209" y="17991"/>
                  <a:pt x="12217" y="17998"/>
                </a:cubicBezTo>
                <a:lnTo>
                  <a:pt x="12217" y="17998"/>
                </a:lnTo>
                <a:cubicBezTo>
                  <a:pt x="12209" y="17988"/>
                  <a:pt x="12200" y="17982"/>
                  <a:pt x="12187" y="17975"/>
                </a:cubicBezTo>
                <a:cubicBezTo>
                  <a:pt x="12187" y="17972"/>
                  <a:pt x="12187" y="17975"/>
                  <a:pt x="12187" y="17975"/>
                </a:cubicBezTo>
                <a:close/>
                <a:moveTo>
                  <a:pt x="12338" y="17975"/>
                </a:moveTo>
                <a:cubicBezTo>
                  <a:pt x="12338" y="17975"/>
                  <a:pt x="12333" y="17975"/>
                  <a:pt x="12338" y="17975"/>
                </a:cubicBezTo>
                <a:cubicBezTo>
                  <a:pt x="12333" y="17975"/>
                  <a:pt x="12338" y="17975"/>
                  <a:pt x="12338" y="17975"/>
                </a:cubicBezTo>
                <a:close/>
                <a:moveTo>
                  <a:pt x="12454" y="17972"/>
                </a:moveTo>
                <a:cubicBezTo>
                  <a:pt x="12454" y="17972"/>
                  <a:pt x="12454" y="17975"/>
                  <a:pt x="12454" y="17972"/>
                </a:cubicBezTo>
                <a:cubicBezTo>
                  <a:pt x="12454" y="17975"/>
                  <a:pt x="12454" y="17972"/>
                  <a:pt x="12454" y="17972"/>
                </a:cubicBezTo>
                <a:close/>
                <a:moveTo>
                  <a:pt x="14023" y="17972"/>
                </a:moveTo>
                <a:cubicBezTo>
                  <a:pt x="14019" y="17979"/>
                  <a:pt x="14019" y="17982"/>
                  <a:pt x="14015" y="17988"/>
                </a:cubicBezTo>
                <a:cubicBezTo>
                  <a:pt x="14015" y="17991"/>
                  <a:pt x="14015" y="17995"/>
                  <a:pt x="14015" y="17998"/>
                </a:cubicBezTo>
                <a:lnTo>
                  <a:pt x="14015" y="17998"/>
                </a:lnTo>
                <a:cubicBezTo>
                  <a:pt x="14023" y="17988"/>
                  <a:pt x="14023" y="17979"/>
                  <a:pt x="14023" y="17972"/>
                </a:cubicBezTo>
                <a:cubicBezTo>
                  <a:pt x="14023" y="17969"/>
                  <a:pt x="14023" y="17972"/>
                  <a:pt x="14023" y="17972"/>
                </a:cubicBezTo>
                <a:close/>
                <a:moveTo>
                  <a:pt x="11392" y="17998"/>
                </a:moveTo>
                <a:cubicBezTo>
                  <a:pt x="11392" y="17998"/>
                  <a:pt x="11387" y="17998"/>
                  <a:pt x="11392" y="17998"/>
                </a:cubicBezTo>
                <a:cubicBezTo>
                  <a:pt x="11387" y="17998"/>
                  <a:pt x="11392" y="17998"/>
                  <a:pt x="11392" y="17998"/>
                </a:cubicBezTo>
                <a:close/>
                <a:moveTo>
                  <a:pt x="11865" y="17998"/>
                </a:moveTo>
                <a:cubicBezTo>
                  <a:pt x="11865" y="17998"/>
                  <a:pt x="11865" y="17995"/>
                  <a:pt x="11865" y="17998"/>
                </a:cubicBezTo>
                <a:cubicBezTo>
                  <a:pt x="11865" y="17995"/>
                  <a:pt x="11865" y="17998"/>
                  <a:pt x="11865" y="17998"/>
                </a:cubicBezTo>
                <a:close/>
                <a:moveTo>
                  <a:pt x="12217" y="17998"/>
                </a:moveTo>
                <a:lnTo>
                  <a:pt x="12217" y="17998"/>
                </a:lnTo>
                <a:cubicBezTo>
                  <a:pt x="12221" y="18001"/>
                  <a:pt x="12217" y="17998"/>
                  <a:pt x="12217" y="17998"/>
                </a:cubicBezTo>
                <a:cubicBezTo>
                  <a:pt x="12217" y="17998"/>
                  <a:pt x="12217" y="17998"/>
                  <a:pt x="12217" y="17998"/>
                </a:cubicBezTo>
                <a:close/>
                <a:moveTo>
                  <a:pt x="12307" y="18020"/>
                </a:moveTo>
                <a:cubicBezTo>
                  <a:pt x="12307" y="18020"/>
                  <a:pt x="12307" y="18020"/>
                  <a:pt x="12307" y="18020"/>
                </a:cubicBezTo>
                <a:cubicBezTo>
                  <a:pt x="12307" y="18020"/>
                  <a:pt x="12307" y="18020"/>
                  <a:pt x="12307" y="18020"/>
                </a:cubicBezTo>
                <a:close/>
                <a:moveTo>
                  <a:pt x="12983" y="18020"/>
                </a:moveTo>
                <a:cubicBezTo>
                  <a:pt x="12974" y="18020"/>
                  <a:pt x="12961" y="18017"/>
                  <a:pt x="12952" y="18017"/>
                </a:cubicBezTo>
                <a:cubicBezTo>
                  <a:pt x="12952" y="18017"/>
                  <a:pt x="12948" y="18017"/>
                  <a:pt x="12952" y="18017"/>
                </a:cubicBezTo>
                <a:cubicBezTo>
                  <a:pt x="12961" y="18017"/>
                  <a:pt x="12974" y="18017"/>
                  <a:pt x="12983" y="18020"/>
                </a:cubicBezTo>
                <a:lnTo>
                  <a:pt x="12983" y="18020"/>
                </a:lnTo>
                <a:close/>
                <a:moveTo>
                  <a:pt x="14019" y="17998"/>
                </a:moveTo>
                <a:cubicBezTo>
                  <a:pt x="14019" y="17998"/>
                  <a:pt x="14019" y="17995"/>
                  <a:pt x="14019" y="17998"/>
                </a:cubicBezTo>
                <a:cubicBezTo>
                  <a:pt x="14019" y="17995"/>
                  <a:pt x="14019" y="17998"/>
                  <a:pt x="14019" y="17998"/>
                </a:cubicBezTo>
                <a:close/>
                <a:moveTo>
                  <a:pt x="9560" y="18040"/>
                </a:moveTo>
                <a:cubicBezTo>
                  <a:pt x="9568" y="18040"/>
                  <a:pt x="9581" y="18040"/>
                  <a:pt x="9590" y="18040"/>
                </a:cubicBezTo>
                <a:cubicBezTo>
                  <a:pt x="9590" y="18040"/>
                  <a:pt x="9590" y="18040"/>
                  <a:pt x="9590" y="18040"/>
                </a:cubicBezTo>
                <a:cubicBezTo>
                  <a:pt x="9577" y="18040"/>
                  <a:pt x="9568" y="18040"/>
                  <a:pt x="9560" y="18040"/>
                </a:cubicBezTo>
                <a:cubicBezTo>
                  <a:pt x="9555" y="18040"/>
                  <a:pt x="9560" y="18040"/>
                  <a:pt x="9560" y="18040"/>
                </a:cubicBezTo>
                <a:close/>
                <a:moveTo>
                  <a:pt x="12458" y="18040"/>
                </a:moveTo>
                <a:cubicBezTo>
                  <a:pt x="12458" y="18040"/>
                  <a:pt x="12454" y="18043"/>
                  <a:pt x="12458" y="18040"/>
                </a:cubicBezTo>
                <a:cubicBezTo>
                  <a:pt x="12454" y="18043"/>
                  <a:pt x="12458" y="18040"/>
                  <a:pt x="12458" y="18040"/>
                </a:cubicBezTo>
                <a:close/>
                <a:moveTo>
                  <a:pt x="12983" y="18020"/>
                </a:moveTo>
                <a:lnTo>
                  <a:pt x="12987" y="18023"/>
                </a:lnTo>
                <a:cubicBezTo>
                  <a:pt x="12987" y="18020"/>
                  <a:pt x="12987" y="18020"/>
                  <a:pt x="12983" y="18020"/>
                </a:cubicBezTo>
                <a:cubicBezTo>
                  <a:pt x="12983" y="18020"/>
                  <a:pt x="12983" y="18020"/>
                  <a:pt x="12983" y="18020"/>
                </a:cubicBezTo>
                <a:close/>
                <a:moveTo>
                  <a:pt x="9590" y="18040"/>
                </a:moveTo>
                <a:lnTo>
                  <a:pt x="9590" y="18040"/>
                </a:lnTo>
                <a:cubicBezTo>
                  <a:pt x="9594" y="18043"/>
                  <a:pt x="9590" y="18040"/>
                  <a:pt x="9590" y="18040"/>
                </a:cubicBezTo>
                <a:cubicBezTo>
                  <a:pt x="9590" y="18040"/>
                  <a:pt x="9590" y="18040"/>
                  <a:pt x="9590" y="18040"/>
                </a:cubicBezTo>
                <a:close/>
                <a:moveTo>
                  <a:pt x="11241" y="18065"/>
                </a:moveTo>
                <a:lnTo>
                  <a:pt x="11237" y="18062"/>
                </a:lnTo>
                <a:cubicBezTo>
                  <a:pt x="11237" y="18062"/>
                  <a:pt x="11237" y="18065"/>
                  <a:pt x="11241" y="18065"/>
                </a:cubicBezTo>
                <a:cubicBezTo>
                  <a:pt x="11237" y="18065"/>
                  <a:pt x="11241" y="18065"/>
                  <a:pt x="11241" y="18065"/>
                </a:cubicBezTo>
                <a:close/>
                <a:moveTo>
                  <a:pt x="11280" y="18065"/>
                </a:moveTo>
                <a:cubicBezTo>
                  <a:pt x="11288" y="18062"/>
                  <a:pt x="11297" y="18059"/>
                  <a:pt x="11310" y="18059"/>
                </a:cubicBezTo>
                <a:cubicBezTo>
                  <a:pt x="11310" y="18059"/>
                  <a:pt x="11314" y="18059"/>
                  <a:pt x="11314" y="18059"/>
                </a:cubicBezTo>
                <a:cubicBezTo>
                  <a:pt x="11297" y="18062"/>
                  <a:pt x="11288" y="18062"/>
                  <a:pt x="11280" y="18065"/>
                </a:cubicBezTo>
                <a:cubicBezTo>
                  <a:pt x="11275" y="18065"/>
                  <a:pt x="11280" y="18065"/>
                  <a:pt x="11280" y="18065"/>
                </a:cubicBezTo>
                <a:close/>
                <a:moveTo>
                  <a:pt x="11744" y="18062"/>
                </a:moveTo>
                <a:cubicBezTo>
                  <a:pt x="11757" y="18062"/>
                  <a:pt x="11766" y="18059"/>
                  <a:pt x="11779" y="18059"/>
                </a:cubicBezTo>
                <a:cubicBezTo>
                  <a:pt x="11779" y="18059"/>
                  <a:pt x="11783" y="18059"/>
                  <a:pt x="11783" y="18059"/>
                </a:cubicBezTo>
                <a:cubicBezTo>
                  <a:pt x="11770" y="18062"/>
                  <a:pt x="11757" y="18062"/>
                  <a:pt x="11744" y="18062"/>
                </a:cubicBezTo>
                <a:cubicBezTo>
                  <a:pt x="11744" y="18062"/>
                  <a:pt x="11744" y="18062"/>
                  <a:pt x="11744" y="18062"/>
                </a:cubicBezTo>
                <a:close/>
                <a:moveTo>
                  <a:pt x="11865" y="18065"/>
                </a:moveTo>
                <a:lnTo>
                  <a:pt x="11865" y="18065"/>
                </a:lnTo>
                <a:cubicBezTo>
                  <a:pt x="11869" y="18062"/>
                  <a:pt x="11865" y="18065"/>
                  <a:pt x="11865" y="18065"/>
                </a:cubicBezTo>
                <a:cubicBezTo>
                  <a:pt x="11865" y="18065"/>
                  <a:pt x="11865" y="18065"/>
                  <a:pt x="11865" y="18065"/>
                </a:cubicBezTo>
                <a:close/>
                <a:moveTo>
                  <a:pt x="11951" y="18062"/>
                </a:moveTo>
                <a:lnTo>
                  <a:pt x="11946" y="18059"/>
                </a:lnTo>
                <a:lnTo>
                  <a:pt x="11951" y="18062"/>
                </a:lnTo>
                <a:lnTo>
                  <a:pt x="11951" y="18062"/>
                </a:lnTo>
                <a:close/>
                <a:moveTo>
                  <a:pt x="12071" y="18062"/>
                </a:moveTo>
                <a:lnTo>
                  <a:pt x="12071" y="18062"/>
                </a:lnTo>
                <a:lnTo>
                  <a:pt x="12071" y="18062"/>
                </a:lnTo>
                <a:close/>
                <a:moveTo>
                  <a:pt x="12372" y="18065"/>
                </a:moveTo>
                <a:cubicBezTo>
                  <a:pt x="12381" y="18062"/>
                  <a:pt x="12385" y="18062"/>
                  <a:pt x="12393" y="18062"/>
                </a:cubicBezTo>
                <a:lnTo>
                  <a:pt x="12393" y="18062"/>
                </a:lnTo>
                <a:cubicBezTo>
                  <a:pt x="12385" y="18062"/>
                  <a:pt x="12376" y="18062"/>
                  <a:pt x="12372" y="18065"/>
                </a:cubicBezTo>
                <a:lnTo>
                  <a:pt x="12372" y="18065"/>
                </a:lnTo>
                <a:close/>
                <a:moveTo>
                  <a:pt x="13223" y="18062"/>
                </a:moveTo>
                <a:lnTo>
                  <a:pt x="13223" y="18062"/>
                </a:lnTo>
                <a:lnTo>
                  <a:pt x="13223" y="18062"/>
                </a:lnTo>
                <a:lnTo>
                  <a:pt x="13223" y="18062"/>
                </a:lnTo>
                <a:close/>
                <a:moveTo>
                  <a:pt x="8231" y="18065"/>
                </a:moveTo>
                <a:cubicBezTo>
                  <a:pt x="8231" y="18065"/>
                  <a:pt x="8235" y="18068"/>
                  <a:pt x="8235" y="18068"/>
                </a:cubicBezTo>
                <a:lnTo>
                  <a:pt x="8231" y="18065"/>
                </a:lnTo>
                <a:cubicBezTo>
                  <a:pt x="8231" y="18062"/>
                  <a:pt x="8231" y="18065"/>
                  <a:pt x="8231" y="18065"/>
                </a:cubicBezTo>
                <a:close/>
                <a:moveTo>
                  <a:pt x="11275" y="18065"/>
                </a:moveTo>
                <a:cubicBezTo>
                  <a:pt x="11263" y="18065"/>
                  <a:pt x="11250" y="18065"/>
                  <a:pt x="11237" y="18065"/>
                </a:cubicBezTo>
                <a:cubicBezTo>
                  <a:pt x="11237" y="18065"/>
                  <a:pt x="11237" y="18065"/>
                  <a:pt x="11232" y="18065"/>
                </a:cubicBezTo>
                <a:cubicBezTo>
                  <a:pt x="11250" y="18065"/>
                  <a:pt x="11267" y="18065"/>
                  <a:pt x="11275" y="18065"/>
                </a:cubicBezTo>
                <a:cubicBezTo>
                  <a:pt x="11280" y="18065"/>
                  <a:pt x="11275" y="18065"/>
                  <a:pt x="11275" y="18065"/>
                </a:cubicBezTo>
                <a:close/>
                <a:moveTo>
                  <a:pt x="11482" y="18062"/>
                </a:moveTo>
                <a:lnTo>
                  <a:pt x="11478" y="18065"/>
                </a:lnTo>
                <a:cubicBezTo>
                  <a:pt x="11478" y="18065"/>
                  <a:pt x="11478" y="18062"/>
                  <a:pt x="11482" y="18062"/>
                </a:cubicBezTo>
                <a:cubicBezTo>
                  <a:pt x="11478" y="18062"/>
                  <a:pt x="11482" y="18062"/>
                  <a:pt x="11482" y="18062"/>
                </a:cubicBezTo>
                <a:close/>
                <a:moveTo>
                  <a:pt x="11744" y="18062"/>
                </a:moveTo>
                <a:cubicBezTo>
                  <a:pt x="11744" y="18062"/>
                  <a:pt x="11740" y="18065"/>
                  <a:pt x="11740" y="18065"/>
                </a:cubicBezTo>
                <a:lnTo>
                  <a:pt x="11744" y="18062"/>
                </a:lnTo>
                <a:cubicBezTo>
                  <a:pt x="11744" y="18062"/>
                  <a:pt x="11744" y="18062"/>
                  <a:pt x="11744" y="18062"/>
                </a:cubicBezTo>
                <a:close/>
                <a:moveTo>
                  <a:pt x="11951" y="18062"/>
                </a:moveTo>
                <a:cubicBezTo>
                  <a:pt x="11959" y="18068"/>
                  <a:pt x="11972" y="18078"/>
                  <a:pt x="11981" y="18084"/>
                </a:cubicBezTo>
                <a:lnTo>
                  <a:pt x="11981" y="18084"/>
                </a:lnTo>
                <a:cubicBezTo>
                  <a:pt x="11972" y="18078"/>
                  <a:pt x="11963" y="18068"/>
                  <a:pt x="11951" y="18062"/>
                </a:cubicBezTo>
                <a:cubicBezTo>
                  <a:pt x="11951" y="18062"/>
                  <a:pt x="11951" y="18062"/>
                  <a:pt x="11951" y="18062"/>
                </a:cubicBezTo>
                <a:close/>
                <a:moveTo>
                  <a:pt x="12071" y="18062"/>
                </a:moveTo>
                <a:cubicBezTo>
                  <a:pt x="12071" y="18062"/>
                  <a:pt x="12067" y="18065"/>
                  <a:pt x="12071" y="18062"/>
                </a:cubicBezTo>
                <a:lnTo>
                  <a:pt x="12071" y="18062"/>
                </a:lnTo>
                <a:cubicBezTo>
                  <a:pt x="12071" y="18062"/>
                  <a:pt x="12071" y="18062"/>
                  <a:pt x="12071" y="18062"/>
                </a:cubicBezTo>
                <a:close/>
                <a:moveTo>
                  <a:pt x="12368" y="18065"/>
                </a:moveTo>
                <a:cubicBezTo>
                  <a:pt x="12355" y="18065"/>
                  <a:pt x="12342" y="18065"/>
                  <a:pt x="12329" y="18065"/>
                </a:cubicBezTo>
                <a:cubicBezTo>
                  <a:pt x="12329" y="18065"/>
                  <a:pt x="12325" y="18065"/>
                  <a:pt x="12325" y="18065"/>
                </a:cubicBezTo>
                <a:cubicBezTo>
                  <a:pt x="12342" y="18068"/>
                  <a:pt x="12359" y="18065"/>
                  <a:pt x="12368" y="18065"/>
                </a:cubicBezTo>
                <a:cubicBezTo>
                  <a:pt x="12372" y="18065"/>
                  <a:pt x="12368" y="18065"/>
                  <a:pt x="12368" y="18065"/>
                </a:cubicBezTo>
                <a:close/>
                <a:moveTo>
                  <a:pt x="12393" y="18062"/>
                </a:moveTo>
                <a:cubicBezTo>
                  <a:pt x="12402" y="18068"/>
                  <a:pt x="12415" y="18078"/>
                  <a:pt x="12424" y="18084"/>
                </a:cubicBezTo>
                <a:lnTo>
                  <a:pt x="12424" y="18081"/>
                </a:lnTo>
                <a:cubicBezTo>
                  <a:pt x="12415" y="18078"/>
                  <a:pt x="12406" y="18068"/>
                  <a:pt x="12393" y="18062"/>
                </a:cubicBezTo>
                <a:cubicBezTo>
                  <a:pt x="12393" y="18062"/>
                  <a:pt x="12393" y="18062"/>
                  <a:pt x="12393" y="18062"/>
                </a:cubicBezTo>
                <a:close/>
                <a:moveTo>
                  <a:pt x="13219" y="18062"/>
                </a:moveTo>
                <a:cubicBezTo>
                  <a:pt x="13219" y="18062"/>
                  <a:pt x="13215" y="18065"/>
                  <a:pt x="13215" y="18065"/>
                </a:cubicBezTo>
                <a:lnTo>
                  <a:pt x="13219" y="18062"/>
                </a:lnTo>
                <a:cubicBezTo>
                  <a:pt x="13223" y="18062"/>
                  <a:pt x="13219" y="18062"/>
                  <a:pt x="13219" y="18062"/>
                </a:cubicBezTo>
                <a:close/>
                <a:moveTo>
                  <a:pt x="11392" y="18107"/>
                </a:moveTo>
                <a:lnTo>
                  <a:pt x="11392" y="18107"/>
                </a:lnTo>
                <a:lnTo>
                  <a:pt x="11392" y="18107"/>
                </a:lnTo>
                <a:lnTo>
                  <a:pt x="11392" y="18107"/>
                </a:lnTo>
                <a:close/>
                <a:moveTo>
                  <a:pt x="11981" y="18084"/>
                </a:moveTo>
                <a:lnTo>
                  <a:pt x="11981" y="18084"/>
                </a:lnTo>
                <a:cubicBezTo>
                  <a:pt x="11985" y="18088"/>
                  <a:pt x="11981" y="18084"/>
                  <a:pt x="11981" y="18084"/>
                </a:cubicBezTo>
                <a:cubicBezTo>
                  <a:pt x="11981" y="18084"/>
                  <a:pt x="11981" y="18084"/>
                  <a:pt x="11981" y="18084"/>
                </a:cubicBezTo>
                <a:close/>
                <a:moveTo>
                  <a:pt x="12277" y="18107"/>
                </a:moveTo>
                <a:cubicBezTo>
                  <a:pt x="12286" y="18107"/>
                  <a:pt x="12299" y="18107"/>
                  <a:pt x="12307" y="18107"/>
                </a:cubicBezTo>
                <a:cubicBezTo>
                  <a:pt x="12307" y="18107"/>
                  <a:pt x="12307" y="18107"/>
                  <a:pt x="12307" y="18107"/>
                </a:cubicBezTo>
                <a:cubicBezTo>
                  <a:pt x="12299" y="18107"/>
                  <a:pt x="12286" y="18107"/>
                  <a:pt x="12277" y="18107"/>
                </a:cubicBezTo>
                <a:lnTo>
                  <a:pt x="12277" y="18107"/>
                </a:lnTo>
                <a:close/>
                <a:moveTo>
                  <a:pt x="12424" y="18088"/>
                </a:moveTo>
                <a:cubicBezTo>
                  <a:pt x="12436" y="18088"/>
                  <a:pt x="12445" y="18088"/>
                  <a:pt x="12458" y="18088"/>
                </a:cubicBezTo>
                <a:cubicBezTo>
                  <a:pt x="12458" y="18088"/>
                  <a:pt x="12458" y="18084"/>
                  <a:pt x="12458" y="18084"/>
                </a:cubicBezTo>
                <a:cubicBezTo>
                  <a:pt x="12445" y="18084"/>
                  <a:pt x="12436" y="18084"/>
                  <a:pt x="12424" y="18088"/>
                </a:cubicBezTo>
                <a:cubicBezTo>
                  <a:pt x="12424" y="18084"/>
                  <a:pt x="12424" y="18088"/>
                  <a:pt x="12424" y="18088"/>
                </a:cubicBezTo>
                <a:close/>
                <a:moveTo>
                  <a:pt x="11392" y="18107"/>
                </a:moveTo>
                <a:cubicBezTo>
                  <a:pt x="11392" y="18107"/>
                  <a:pt x="11387" y="18110"/>
                  <a:pt x="11392" y="18107"/>
                </a:cubicBezTo>
                <a:lnTo>
                  <a:pt x="11392" y="18107"/>
                </a:lnTo>
                <a:cubicBezTo>
                  <a:pt x="11392" y="18107"/>
                  <a:pt x="11392" y="18107"/>
                  <a:pt x="11392" y="18107"/>
                </a:cubicBezTo>
                <a:close/>
                <a:moveTo>
                  <a:pt x="11774" y="18107"/>
                </a:moveTo>
                <a:cubicBezTo>
                  <a:pt x="11774" y="18107"/>
                  <a:pt x="11770" y="18110"/>
                  <a:pt x="11770" y="18110"/>
                </a:cubicBezTo>
                <a:lnTo>
                  <a:pt x="11774" y="18107"/>
                </a:lnTo>
                <a:cubicBezTo>
                  <a:pt x="11774" y="18107"/>
                  <a:pt x="11774" y="18107"/>
                  <a:pt x="11774" y="18107"/>
                </a:cubicBezTo>
                <a:close/>
                <a:moveTo>
                  <a:pt x="12277" y="18129"/>
                </a:moveTo>
                <a:cubicBezTo>
                  <a:pt x="12277" y="18123"/>
                  <a:pt x="12282" y="18120"/>
                  <a:pt x="12282" y="18113"/>
                </a:cubicBezTo>
                <a:cubicBezTo>
                  <a:pt x="12282" y="18110"/>
                  <a:pt x="12277" y="18110"/>
                  <a:pt x="12273" y="18107"/>
                </a:cubicBezTo>
                <a:cubicBezTo>
                  <a:pt x="12273" y="18107"/>
                  <a:pt x="12273" y="18107"/>
                  <a:pt x="12273" y="18107"/>
                </a:cubicBezTo>
                <a:cubicBezTo>
                  <a:pt x="12277" y="18113"/>
                  <a:pt x="12277" y="18123"/>
                  <a:pt x="12277" y="18129"/>
                </a:cubicBezTo>
                <a:cubicBezTo>
                  <a:pt x="12277" y="18129"/>
                  <a:pt x="12277" y="18129"/>
                  <a:pt x="12277" y="18129"/>
                </a:cubicBezTo>
                <a:close/>
                <a:moveTo>
                  <a:pt x="12307" y="18107"/>
                </a:moveTo>
                <a:cubicBezTo>
                  <a:pt x="12307" y="18113"/>
                  <a:pt x="12307" y="18120"/>
                  <a:pt x="12307" y="18129"/>
                </a:cubicBezTo>
                <a:lnTo>
                  <a:pt x="12312" y="18133"/>
                </a:lnTo>
                <a:cubicBezTo>
                  <a:pt x="12307" y="18123"/>
                  <a:pt x="12307" y="18113"/>
                  <a:pt x="12307" y="18107"/>
                </a:cubicBezTo>
                <a:lnTo>
                  <a:pt x="12307" y="18107"/>
                </a:lnTo>
                <a:close/>
                <a:moveTo>
                  <a:pt x="12957" y="18129"/>
                </a:moveTo>
                <a:cubicBezTo>
                  <a:pt x="12957" y="18129"/>
                  <a:pt x="12957" y="18129"/>
                  <a:pt x="12957" y="18129"/>
                </a:cubicBezTo>
                <a:cubicBezTo>
                  <a:pt x="12957" y="18129"/>
                  <a:pt x="12957" y="18129"/>
                  <a:pt x="12957" y="18129"/>
                </a:cubicBezTo>
                <a:close/>
                <a:moveTo>
                  <a:pt x="11598" y="18152"/>
                </a:moveTo>
                <a:lnTo>
                  <a:pt x="11585" y="18152"/>
                </a:lnTo>
                <a:lnTo>
                  <a:pt x="11572" y="18152"/>
                </a:lnTo>
                <a:lnTo>
                  <a:pt x="11572" y="18152"/>
                </a:lnTo>
                <a:cubicBezTo>
                  <a:pt x="11576" y="18152"/>
                  <a:pt x="11585" y="18152"/>
                  <a:pt x="11598" y="18152"/>
                </a:cubicBezTo>
                <a:lnTo>
                  <a:pt x="11598" y="18152"/>
                </a:lnTo>
                <a:close/>
                <a:moveTo>
                  <a:pt x="11688" y="18152"/>
                </a:moveTo>
                <a:lnTo>
                  <a:pt x="11688" y="18152"/>
                </a:lnTo>
                <a:lnTo>
                  <a:pt x="11688" y="18152"/>
                </a:lnTo>
                <a:lnTo>
                  <a:pt x="11688" y="18152"/>
                </a:lnTo>
                <a:close/>
                <a:moveTo>
                  <a:pt x="12157" y="18149"/>
                </a:moveTo>
                <a:lnTo>
                  <a:pt x="12161" y="18145"/>
                </a:lnTo>
                <a:lnTo>
                  <a:pt x="12157" y="18149"/>
                </a:lnTo>
                <a:lnTo>
                  <a:pt x="12157" y="18149"/>
                </a:lnTo>
                <a:close/>
                <a:moveTo>
                  <a:pt x="12303" y="18152"/>
                </a:moveTo>
                <a:cubicBezTo>
                  <a:pt x="12303" y="18145"/>
                  <a:pt x="12303" y="18136"/>
                  <a:pt x="12303" y="18129"/>
                </a:cubicBezTo>
                <a:lnTo>
                  <a:pt x="12307" y="18133"/>
                </a:lnTo>
                <a:cubicBezTo>
                  <a:pt x="12299" y="18133"/>
                  <a:pt x="12286" y="18133"/>
                  <a:pt x="12277" y="18133"/>
                </a:cubicBezTo>
                <a:cubicBezTo>
                  <a:pt x="12277" y="18133"/>
                  <a:pt x="12277" y="18129"/>
                  <a:pt x="12277" y="18129"/>
                </a:cubicBezTo>
                <a:cubicBezTo>
                  <a:pt x="12286" y="18136"/>
                  <a:pt x="12299" y="18142"/>
                  <a:pt x="12303" y="18152"/>
                </a:cubicBezTo>
                <a:lnTo>
                  <a:pt x="12303" y="18152"/>
                </a:lnTo>
                <a:close/>
                <a:moveTo>
                  <a:pt x="16823" y="18152"/>
                </a:moveTo>
                <a:lnTo>
                  <a:pt x="16831" y="18149"/>
                </a:lnTo>
                <a:cubicBezTo>
                  <a:pt x="16831" y="18149"/>
                  <a:pt x="16823" y="18149"/>
                  <a:pt x="16823" y="18152"/>
                </a:cubicBezTo>
                <a:cubicBezTo>
                  <a:pt x="16823" y="18149"/>
                  <a:pt x="16823" y="18152"/>
                  <a:pt x="16823" y="18152"/>
                </a:cubicBezTo>
                <a:close/>
                <a:moveTo>
                  <a:pt x="11447" y="18178"/>
                </a:moveTo>
                <a:lnTo>
                  <a:pt x="11443" y="18174"/>
                </a:lnTo>
                <a:lnTo>
                  <a:pt x="11447" y="18178"/>
                </a:lnTo>
                <a:lnTo>
                  <a:pt x="11447" y="18178"/>
                </a:lnTo>
                <a:close/>
                <a:moveTo>
                  <a:pt x="11486" y="18178"/>
                </a:moveTo>
                <a:lnTo>
                  <a:pt x="11486" y="18174"/>
                </a:lnTo>
                <a:cubicBezTo>
                  <a:pt x="11486" y="18171"/>
                  <a:pt x="11486" y="18178"/>
                  <a:pt x="11486" y="18178"/>
                </a:cubicBezTo>
                <a:cubicBezTo>
                  <a:pt x="11486" y="18178"/>
                  <a:pt x="11486" y="18178"/>
                  <a:pt x="11486" y="18178"/>
                </a:cubicBezTo>
                <a:close/>
                <a:moveTo>
                  <a:pt x="11568" y="18152"/>
                </a:moveTo>
                <a:cubicBezTo>
                  <a:pt x="11568" y="18152"/>
                  <a:pt x="11564" y="18155"/>
                  <a:pt x="11564" y="18155"/>
                </a:cubicBezTo>
                <a:lnTo>
                  <a:pt x="11568" y="18152"/>
                </a:lnTo>
                <a:cubicBezTo>
                  <a:pt x="11568" y="18152"/>
                  <a:pt x="11568" y="18152"/>
                  <a:pt x="11568" y="18152"/>
                </a:cubicBezTo>
                <a:close/>
                <a:moveTo>
                  <a:pt x="11598" y="18152"/>
                </a:moveTo>
                <a:lnTo>
                  <a:pt x="11598" y="18152"/>
                </a:lnTo>
                <a:cubicBezTo>
                  <a:pt x="11602" y="18155"/>
                  <a:pt x="11598" y="18152"/>
                  <a:pt x="11598" y="18152"/>
                </a:cubicBezTo>
                <a:cubicBezTo>
                  <a:pt x="11598" y="18152"/>
                  <a:pt x="11598" y="18152"/>
                  <a:pt x="11598" y="18152"/>
                </a:cubicBezTo>
                <a:close/>
                <a:moveTo>
                  <a:pt x="11684" y="18152"/>
                </a:moveTo>
                <a:cubicBezTo>
                  <a:pt x="11684" y="18152"/>
                  <a:pt x="11680" y="18155"/>
                  <a:pt x="11680" y="18155"/>
                </a:cubicBezTo>
                <a:lnTo>
                  <a:pt x="11684" y="18152"/>
                </a:lnTo>
                <a:cubicBezTo>
                  <a:pt x="11688" y="18152"/>
                  <a:pt x="11684" y="18152"/>
                  <a:pt x="11684" y="18152"/>
                </a:cubicBezTo>
                <a:close/>
                <a:moveTo>
                  <a:pt x="12153" y="18145"/>
                </a:moveTo>
                <a:cubicBezTo>
                  <a:pt x="12153" y="18155"/>
                  <a:pt x="12157" y="18165"/>
                  <a:pt x="12157" y="18171"/>
                </a:cubicBezTo>
                <a:cubicBezTo>
                  <a:pt x="12157" y="18171"/>
                  <a:pt x="12157" y="18171"/>
                  <a:pt x="12157" y="18171"/>
                </a:cubicBezTo>
                <a:cubicBezTo>
                  <a:pt x="12157" y="18165"/>
                  <a:pt x="12157" y="18155"/>
                  <a:pt x="12153" y="18145"/>
                </a:cubicBezTo>
                <a:cubicBezTo>
                  <a:pt x="12157" y="18149"/>
                  <a:pt x="12153" y="18145"/>
                  <a:pt x="12153" y="18145"/>
                </a:cubicBezTo>
                <a:close/>
                <a:moveTo>
                  <a:pt x="12307" y="18152"/>
                </a:moveTo>
                <a:cubicBezTo>
                  <a:pt x="12307" y="18152"/>
                  <a:pt x="12303" y="18152"/>
                  <a:pt x="12307" y="18152"/>
                </a:cubicBezTo>
                <a:cubicBezTo>
                  <a:pt x="12303" y="18152"/>
                  <a:pt x="12307" y="18152"/>
                  <a:pt x="12307" y="18152"/>
                </a:cubicBezTo>
                <a:close/>
                <a:moveTo>
                  <a:pt x="17799" y="18174"/>
                </a:moveTo>
                <a:lnTo>
                  <a:pt x="17803" y="18171"/>
                </a:lnTo>
                <a:lnTo>
                  <a:pt x="17799" y="18174"/>
                </a:lnTo>
                <a:lnTo>
                  <a:pt x="17799" y="18174"/>
                </a:lnTo>
                <a:close/>
                <a:moveTo>
                  <a:pt x="11443" y="18178"/>
                </a:moveTo>
                <a:cubicBezTo>
                  <a:pt x="11456" y="18178"/>
                  <a:pt x="11473" y="18178"/>
                  <a:pt x="11486" y="18178"/>
                </a:cubicBezTo>
                <a:cubicBezTo>
                  <a:pt x="11486" y="18178"/>
                  <a:pt x="11482" y="18178"/>
                  <a:pt x="11486" y="18178"/>
                </a:cubicBezTo>
                <a:cubicBezTo>
                  <a:pt x="11473" y="18178"/>
                  <a:pt x="11460" y="18178"/>
                  <a:pt x="11443" y="18178"/>
                </a:cubicBezTo>
                <a:cubicBezTo>
                  <a:pt x="11447" y="18178"/>
                  <a:pt x="11443" y="18178"/>
                  <a:pt x="11443" y="18178"/>
                </a:cubicBezTo>
                <a:close/>
                <a:moveTo>
                  <a:pt x="11804" y="18194"/>
                </a:moveTo>
                <a:lnTo>
                  <a:pt x="11809" y="18190"/>
                </a:lnTo>
                <a:lnTo>
                  <a:pt x="11804" y="18194"/>
                </a:lnTo>
                <a:lnTo>
                  <a:pt x="11804" y="18194"/>
                </a:lnTo>
                <a:close/>
                <a:moveTo>
                  <a:pt x="12157" y="18174"/>
                </a:moveTo>
                <a:lnTo>
                  <a:pt x="12157" y="18174"/>
                </a:lnTo>
                <a:cubicBezTo>
                  <a:pt x="12161" y="18174"/>
                  <a:pt x="12157" y="18171"/>
                  <a:pt x="12157" y="18174"/>
                </a:cubicBezTo>
                <a:cubicBezTo>
                  <a:pt x="12157" y="18171"/>
                  <a:pt x="12157" y="18174"/>
                  <a:pt x="12157" y="18174"/>
                </a:cubicBezTo>
                <a:close/>
                <a:moveTo>
                  <a:pt x="12479" y="18197"/>
                </a:moveTo>
                <a:cubicBezTo>
                  <a:pt x="12479" y="18197"/>
                  <a:pt x="12479" y="18197"/>
                  <a:pt x="12479" y="18197"/>
                </a:cubicBezTo>
                <a:cubicBezTo>
                  <a:pt x="12479" y="18197"/>
                  <a:pt x="12479" y="18197"/>
                  <a:pt x="12479" y="18197"/>
                </a:cubicBezTo>
                <a:close/>
                <a:moveTo>
                  <a:pt x="13073" y="18197"/>
                </a:moveTo>
                <a:lnTo>
                  <a:pt x="13077" y="18194"/>
                </a:lnTo>
                <a:cubicBezTo>
                  <a:pt x="13077" y="18194"/>
                  <a:pt x="13073" y="18197"/>
                  <a:pt x="13073" y="18197"/>
                </a:cubicBezTo>
                <a:cubicBezTo>
                  <a:pt x="13073" y="18197"/>
                  <a:pt x="13073" y="18197"/>
                  <a:pt x="13073" y="18197"/>
                </a:cubicBezTo>
                <a:close/>
                <a:moveTo>
                  <a:pt x="17799" y="18174"/>
                </a:moveTo>
                <a:cubicBezTo>
                  <a:pt x="17799" y="18174"/>
                  <a:pt x="17799" y="18174"/>
                  <a:pt x="17799" y="18174"/>
                </a:cubicBezTo>
                <a:lnTo>
                  <a:pt x="17799" y="18174"/>
                </a:lnTo>
                <a:cubicBezTo>
                  <a:pt x="17799" y="18171"/>
                  <a:pt x="17799" y="18174"/>
                  <a:pt x="17799" y="18174"/>
                </a:cubicBezTo>
                <a:close/>
                <a:moveTo>
                  <a:pt x="4481" y="18219"/>
                </a:moveTo>
                <a:cubicBezTo>
                  <a:pt x="4490" y="18219"/>
                  <a:pt x="4503" y="18219"/>
                  <a:pt x="4511" y="18219"/>
                </a:cubicBezTo>
                <a:cubicBezTo>
                  <a:pt x="4511" y="18219"/>
                  <a:pt x="4511" y="18219"/>
                  <a:pt x="4511" y="18219"/>
                </a:cubicBezTo>
                <a:cubicBezTo>
                  <a:pt x="4498" y="18216"/>
                  <a:pt x="4490" y="18216"/>
                  <a:pt x="4481" y="18219"/>
                </a:cubicBezTo>
                <a:lnTo>
                  <a:pt x="4481" y="18219"/>
                </a:lnTo>
                <a:close/>
                <a:moveTo>
                  <a:pt x="18272" y="5917"/>
                </a:moveTo>
                <a:cubicBezTo>
                  <a:pt x="18272" y="5917"/>
                  <a:pt x="18276" y="5917"/>
                  <a:pt x="18272" y="5917"/>
                </a:cubicBezTo>
                <a:cubicBezTo>
                  <a:pt x="18276" y="5917"/>
                  <a:pt x="18272" y="5917"/>
                  <a:pt x="18272" y="5917"/>
                </a:cubicBezTo>
                <a:close/>
                <a:moveTo>
                  <a:pt x="11331" y="18216"/>
                </a:moveTo>
                <a:lnTo>
                  <a:pt x="11331" y="18216"/>
                </a:lnTo>
                <a:lnTo>
                  <a:pt x="11331" y="18216"/>
                </a:lnTo>
                <a:lnTo>
                  <a:pt x="11331" y="18216"/>
                </a:lnTo>
                <a:close/>
                <a:moveTo>
                  <a:pt x="1867" y="5920"/>
                </a:moveTo>
                <a:cubicBezTo>
                  <a:pt x="1862" y="5924"/>
                  <a:pt x="1858" y="5924"/>
                  <a:pt x="1858" y="5927"/>
                </a:cubicBezTo>
                <a:cubicBezTo>
                  <a:pt x="1858" y="5930"/>
                  <a:pt x="1862" y="5930"/>
                  <a:pt x="1867" y="5933"/>
                </a:cubicBezTo>
                <a:cubicBezTo>
                  <a:pt x="1871" y="5930"/>
                  <a:pt x="1871" y="5930"/>
                  <a:pt x="1875" y="5927"/>
                </a:cubicBezTo>
                <a:cubicBezTo>
                  <a:pt x="1871" y="5927"/>
                  <a:pt x="1867" y="5924"/>
                  <a:pt x="1867" y="5920"/>
                </a:cubicBezTo>
                <a:close/>
                <a:moveTo>
                  <a:pt x="11804" y="18194"/>
                </a:moveTo>
                <a:lnTo>
                  <a:pt x="11804" y="18194"/>
                </a:lnTo>
                <a:cubicBezTo>
                  <a:pt x="11800" y="18197"/>
                  <a:pt x="11804" y="18194"/>
                  <a:pt x="11804" y="18194"/>
                </a:cubicBezTo>
                <a:cubicBezTo>
                  <a:pt x="11804" y="18194"/>
                  <a:pt x="11804" y="18194"/>
                  <a:pt x="11804" y="18194"/>
                </a:cubicBezTo>
                <a:close/>
                <a:moveTo>
                  <a:pt x="12514" y="18197"/>
                </a:moveTo>
                <a:cubicBezTo>
                  <a:pt x="12501" y="18197"/>
                  <a:pt x="12492" y="18197"/>
                  <a:pt x="12479" y="18197"/>
                </a:cubicBezTo>
                <a:cubicBezTo>
                  <a:pt x="12479" y="18197"/>
                  <a:pt x="12479" y="18197"/>
                  <a:pt x="12479" y="18200"/>
                </a:cubicBezTo>
                <a:cubicBezTo>
                  <a:pt x="12492" y="18197"/>
                  <a:pt x="12505" y="18197"/>
                  <a:pt x="12514" y="18197"/>
                </a:cubicBezTo>
                <a:cubicBezTo>
                  <a:pt x="12518" y="18197"/>
                  <a:pt x="12514" y="18197"/>
                  <a:pt x="12514" y="18197"/>
                </a:cubicBezTo>
                <a:close/>
                <a:moveTo>
                  <a:pt x="1940" y="18242"/>
                </a:moveTo>
                <a:cubicBezTo>
                  <a:pt x="1940" y="18239"/>
                  <a:pt x="1944" y="18235"/>
                  <a:pt x="1944" y="18235"/>
                </a:cubicBezTo>
                <a:cubicBezTo>
                  <a:pt x="1944" y="18235"/>
                  <a:pt x="1940" y="18239"/>
                  <a:pt x="1940" y="18242"/>
                </a:cubicBezTo>
                <a:cubicBezTo>
                  <a:pt x="1940" y="18239"/>
                  <a:pt x="1940" y="18242"/>
                  <a:pt x="1940" y="18242"/>
                </a:cubicBezTo>
                <a:close/>
                <a:moveTo>
                  <a:pt x="11331" y="18216"/>
                </a:moveTo>
                <a:lnTo>
                  <a:pt x="11327" y="18219"/>
                </a:lnTo>
                <a:cubicBezTo>
                  <a:pt x="11327" y="18219"/>
                  <a:pt x="11331" y="18216"/>
                  <a:pt x="11331" y="18216"/>
                </a:cubicBezTo>
                <a:cubicBezTo>
                  <a:pt x="11331" y="18216"/>
                  <a:pt x="11331" y="18216"/>
                  <a:pt x="11331" y="18216"/>
                </a:cubicBezTo>
                <a:close/>
                <a:moveTo>
                  <a:pt x="11447" y="18239"/>
                </a:moveTo>
                <a:cubicBezTo>
                  <a:pt x="11456" y="18245"/>
                  <a:pt x="11460" y="18245"/>
                  <a:pt x="11473" y="18242"/>
                </a:cubicBezTo>
                <a:lnTo>
                  <a:pt x="11478" y="18242"/>
                </a:lnTo>
                <a:lnTo>
                  <a:pt x="11465" y="18239"/>
                </a:lnTo>
                <a:lnTo>
                  <a:pt x="11447" y="18239"/>
                </a:lnTo>
                <a:lnTo>
                  <a:pt x="11447" y="18239"/>
                </a:lnTo>
                <a:close/>
                <a:moveTo>
                  <a:pt x="11516" y="18242"/>
                </a:moveTo>
                <a:lnTo>
                  <a:pt x="11516" y="18239"/>
                </a:lnTo>
                <a:cubicBezTo>
                  <a:pt x="11516" y="18239"/>
                  <a:pt x="11512" y="18242"/>
                  <a:pt x="11516" y="18242"/>
                </a:cubicBezTo>
                <a:cubicBezTo>
                  <a:pt x="11512" y="18242"/>
                  <a:pt x="11516" y="18242"/>
                  <a:pt x="11516" y="18242"/>
                </a:cubicBezTo>
                <a:close/>
                <a:moveTo>
                  <a:pt x="11753" y="18235"/>
                </a:moveTo>
                <a:cubicBezTo>
                  <a:pt x="11740" y="18235"/>
                  <a:pt x="11727" y="18239"/>
                  <a:pt x="11718" y="18239"/>
                </a:cubicBezTo>
                <a:lnTo>
                  <a:pt x="11718" y="18239"/>
                </a:lnTo>
                <a:cubicBezTo>
                  <a:pt x="11727" y="18239"/>
                  <a:pt x="11740" y="18239"/>
                  <a:pt x="11753" y="18235"/>
                </a:cubicBezTo>
                <a:cubicBezTo>
                  <a:pt x="11748" y="18235"/>
                  <a:pt x="11753" y="18235"/>
                  <a:pt x="11753" y="18235"/>
                </a:cubicBezTo>
                <a:close/>
                <a:moveTo>
                  <a:pt x="11834" y="18239"/>
                </a:moveTo>
                <a:lnTo>
                  <a:pt x="11834" y="18239"/>
                </a:lnTo>
                <a:lnTo>
                  <a:pt x="11834" y="18239"/>
                </a:lnTo>
                <a:lnTo>
                  <a:pt x="11834" y="18239"/>
                </a:lnTo>
                <a:close/>
                <a:moveTo>
                  <a:pt x="12183" y="18242"/>
                </a:moveTo>
                <a:lnTo>
                  <a:pt x="12178" y="18239"/>
                </a:lnTo>
                <a:cubicBezTo>
                  <a:pt x="12178" y="18239"/>
                  <a:pt x="12183" y="18242"/>
                  <a:pt x="12183" y="18242"/>
                </a:cubicBezTo>
                <a:cubicBezTo>
                  <a:pt x="12183" y="18242"/>
                  <a:pt x="12183" y="18242"/>
                  <a:pt x="12183" y="18242"/>
                </a:cubicBezTo>
                <a:close/>
                <a:moveTo>
                  <a:pt x="12247" y="18242"/>
                </a:moveTo>
                <a:lnTo>
                  <a:pt x="12234" y="18242"/>
                </a:lnTo>
                <a:lnTo>
                  <a:pt x="12221" y="18245"/>
                </a:lnTo>
                <a:lnTo>
                  <a:pt x="12226" y="18245"/>
                </a:lnTo>
                <a:cubicBezTo>
                  <a:pt x="12230" y="18242"/>
                  <a:pt x="12239" y="18239"/>
                  <a:pt x="12247" y="18242"/>
                </a:cubicBezTo>
                <a:lnTo>
                  <a:pt x="12247" y="18242"/>
                </a:lnTo>
                <a:close/>
                <a:moveTo>
                  <a:pt x="12454" y="18239"/>
                </a:moveTo>
                <a:cubicBezTo>
                  <a:pt x="12441" y="18239"/>
                  <a:pt x="12432" y="18239"/>
                  <a:pt x="12419" y="18239"/>
                </a:cubicBezTo>
                <a:cubicBezTo>
                  <a:pt x="12419" y="18239"/>
                  <a:pt x="12419" y="18242"/>
                  <a:pt x="12419" y="18239"/>
                </a:cubicBezTo>
                <a:cubicBezTo>
                  <a:pt x="12432" y="18239"/>
                  <a:pt x="12441" y="18239"/>
                  <a:pt x="12454" y="18239"/>
                </a:cubicBezTo>
                <a:lnTo>
                  <a:pt x="12454" y="18239"/>
                </a:lnTo>
                <a:close/>
                <a:moveTo>
                  <a:pt x="12570" y="18242"/>
                </a:moveTo>
                <a:cubicBezTo>
                  <a:pt x="12570" y="18232"/>
                  <a:pt x="12570" y="18226"/>
                  <a:pt x="12570" y="18216"/>
                </a:cubicBezTo>
                <a:cubicBezTo>
                  <a:pt x="12570" y="18216"/>
                  <a:pt x="12570" y="18216"/>
                  <a:pt x="12570" y="18216"/>
                </a:cubicBezTo>
                <a:cubicBezTo>
                  <a:pt x="12565" y="18219"/>
                  <a:pt x="12561" y="18222"/>
                  <a:pt x="12561" y="18222"/>
                </a:cubicBezTo>
                <a:cubicBezTo>
                  <a:pt x="12565" y="18229"/>
                  <a:pt x="12570" y="18235"/>
                  <a:pt x="12570" y="18242"/>
                </a:cubicBezTo>
                <a:lnTo>
                  <a:pt x="12570" y="18242"/>
                </a:lnTo>
                <a:close/>
                <a:moveTo>
                  <a:pt x="9650" y="18239"/>
                </a:moveTo>
                <a:cubicBezTo>
                  <a:pt x="9650" y="18245"/>
                  <a:pt x="9650" y="18255"/>
                  <a:pt x="9650" y="18261"/>
                </a:cubicBezTo>
                <a:cubicBezTo>
                  <a:pt x="9650" y="18261"/>
                  <a:pt x="9650" y="18261"/>
                  <a:pt x="9650" y="18261"/>
                </a:cubicBezTo>
                <a:cubicBezTo>
                  <a:pt x="9659" y="18258"/>
                  <a:pt x="9663" y="18258"/>
                  <a:pt x="9671" y="18255"/>
                </a:cubicBezTo>
                <a:cubicBezTo>
                  <a:pt x="9663" y="18251"/>
                  <a:pt x="9654" y="18245"/>
                  <a:pt x="9650" y="18239"/>
                </a:cubicBezTo>
                <a:lnTo>
                  <a:pt x="9650" y="18239"/>
                </a:lnTo>
                <a:close/>
                <a:moveTo>
                  <a:pt x="9719" y="18251"/>
                </a:moveTo>
                <a:lnTo>
                  <a:pt x="9727" y="18251"/>
                </a:lnTo>
                <a:lnTo>
                  <a:pt x="9723" y="18245"/>
                </a:lnTo>
                <a:lnTo>
                  <a:pt x="9719" y="18251"/>
                </a:lnTo>
                <a:close/>
                <a:moveTo>
                  <a:pt x="11447" y="18239"/>
                </a:moveTo>
                <a:cubicBezTo>
                  <a:pt x="11447" y="18239"/>
                  <a:pt x="11447" y="18242"/>
                  <a:pt x="11447" y="18239"/>
                </a:cubicBezTo>
                <a:lnTo>
                  <a:pt x="11447" y="18239"/>
                </a:lnTo>
                <a:cubicBezTo>
                  <a:pt x="11452" y="18239"/>
                  <a:pt x="11447" y="18239"/>
                  <a:pt x="11447" y="18239"/>
                </a:cubicBezTo>
                <a:close/>
                <a:moveTo>
                  <a:pt x="11473" y="18242"/>
                </a:moveTo>
                <a:cubicBezTo>
                  <a:pt x="11486" y="18242"/>
                  <a:pt x="11503" y="18242"/>
                  <a:pt x="11516" y="18242"/>
                </a:cubicBezTo>
                <a:cubicBezTo>
                  <a:pt x="11516" y="18242"/>
                  <a:pt x="11516" y="18242"/>
                  <a:pt x="11516" y="18242"/>
                </a:cubicBezTo>
                <a:cubicBezTo>
                  <a:pt x="11503" y="18242"/>
                  <a:pt x="11490" y="18242"/>
                  <a:pt x="11473" y="18242"/>
                </a:cubicBezTo>
                <a:cubicBezTo>
                  <a:pt x="11478" y="18242"/>
                  <a:pt x="11473" y="18242"/>
                  <a:pt x="11473" y="18242"/>
                </a:cubicBezTo>
                <a:close/>
                <a:moveTo>
                  <a:pt x="11598" y="18239"/>
                </a:moveTo>
                <a:cubicBezTo>
                  <a:pt x="11598" y="18239"/>
                  <a:pt x="11602" y="18242"/>
                  <a:pt x="11602" y="18242"/>
                </a:cubicBezTo>
                <a:lnTo>
                  <a:pt x="11598" y="18239"/>
                </a:lnTo>
                <a:cubicBezTo>
                  <a:pt x="11598" y="18239"/>
                  <a:pt x="11598" y="18239"/>
                  <a:pt x="11598" y="18239"/>
                </a:cubicBezTo>
                <a:close/>
                <a:moveTo>
                  <a:pt x="11718" y="18239"/>
                </a:moveTo>
                <a:lnTo>
                  <a:pt x="11714" y="18242"/>
                </a:lnTo>
                <a:cubicBezTo>
                  <a:pt x="11714" y="18242"/>
                  <a:pt x="11718" y="18239"/>
                  <a:pt x="11718" y="18239"/>
                </a:cubicBezTo>
                <a:cubicBezTo>
                  <a:pt x="11714" y="18239"/>
                  <a:pt x="11718" y="18239"/>
                  <a:pt x="11718" y="18239"/>
                </a:cubicBezTo>
                <a:close/>
                <a:moveTo>
                  <a:pt x="11834" y="18239"/>
                </a:moveTo>
                <a:cubicBezTo>
                  <a:pt x="11834" y="18239"/>
                  <a:pt x="11830" y="18242"/>
                  <a:pt x="11834" y="18239"/>
                </a:cubicBezTo>
                <a:lnTo>
                  <a:pt x="11834" y="18239"/>
                </a:lnTo>
                <a:cubicBezTo>
                  <a:pt x="11834" y="18239"/>
                  <a:pt x="11834" y="18239"/>
                  <a:pt x="11834" y="18239"/>
                </a:cubicBezTo>
                <a:close/>
                <a:moveTo>
                  <a:pt x="12221" y="18242"/>
                </a:moveTo>
                <a:cubicBezTo>
                  <a:pt x="12209" y="18242"/>
                  <a:pt x="12196" y="18242"/>
                  <a:pt x="12183" y="18242"/>
                </a:cubicBezTo>
                <a:cubicBezTo>
                  <a:pt x="12183" y="18242"/>
                  <a:pt x="12178" y="18242"/>
                  <a:pt x="12178" y="18242"/>
                </a:cubicBezTo>
                <a:cubicBezTo>
                  <a:pt x="12196" y="18242"/>
                  <a:pt x="12209" y="18242"/>
                  <a:pt x="12221" y="18242"/>
                </a:cubicBezTo>
                <a:cubicBezTo>
                  <a:pt x="12226" y="18242"/>
                  <a:pt x="12221" y="18242"/>
                  <a:pt x="12221" y="18242"/>
                </a:cubicBezTo>
                <a:close/>
                <a:moveTo>
                  <a:pt x="12247" y="18242"/>
                </a:moveTo>
                <a:cubicBezTo>
                  <a:pt x="12247" y="18242"/>
                  <a:pt x="12252" y="18245"/>
                  <a:pt x="12252" y="18245"/>
                </a:cubicBezTo>
                <a:lnTo>
                  <a:pt x="12247" y="18242"/>
                </a:lnTo>
                <a:cubicBezTo>
                  <a:pt x="12247" y="18239"/>
                  <a:pt x="12247" y="18242"/>
                  <a:pt x="12247" y="18242"/>
                </a:cubicBezTo>
                <a:close/>
                <a:moveTo>
                  <a:pt x="12454" y="18239"/>
                </a:moveTo>
                <a:lnTo>
                  <a:pt x="12458" y="18242"/>
                </a:lnTo>
                <a:cubicBezTo>
                  <a:pt x="12458" y="18242"/>
                  <a:pt x="12454" y="18239"/>
                  <a:pt x="12454" y="18239"/>
                </a:cubicBezTo>
                <a:cubicBezTo>
                  <a:pt x="12454" y="18239"/>
                  <a:pt x="12454" y="18239"/>
                  <a:pt x="12454" y="18239"/>
                </a:cubicBezTo>
                <a:close/>
                <a:moveTo>
                  <a:pt x="12570" y="18242"/>
                </a:moveTo>
                <a:cubicBezTo>
                  <a:pt x="12574" y="18245"/>
                  <a:pt x="12578" y="18245"/>
                  <a:pt x="12578" y="18245"/>
                </a:cubicBezTo>
                <a:cubicBezTo>
                  <a:pt x="12578" y="18245"/>
                  <a:pt x="12578" y="18242"/>
                  <a:pt x="12570" y="18242"/>
                </a:cubicBezTo>
                <a:cubicBezTo>
                  <a:pt x="12574" y="18239"/>
                  <a:pt x="12570" y="18242"/>
                  <a:pt x="12570" y="18242"/>
                </a:cubicBezTo>
                <a:close/>
                <a:moveTo>
                  <a:pt x="9800" y="18287"/>
                </a:moveTo>
                <a:cubicBezTo>
                  <a:pt x="9800" y="18287"/>
                  <a:pt x="9796" y="18287"/>
                  <a:pt x="9800" y="18287"/>
                </a:cubicBezTo>
                <a:cubicBezTo>
                  <a:pt x="9796" y="18287"/>
                  <a:pt x="9800" y="18287"/>
                  <a:pt x="9800" y="18287"/>
                </a:cubicBezTo>
                <a:close/>
                <a:moveTo>
                  <a:pt x="12544" y="18283"/>
                </a:moveTo>
                <a:cubicBezTo>
                  <a:pt x="12535" y="18283"/>
                  <a:pt x="12522" y="18283"/>
                  <a:pt x="12514" y="18283"/>
                </a:cubicBezTo>
                <a:lnTo>
                  <a:pt x="12514" y="18283"/>
                </a:lnTo>
                <a:cubicBezTo>
                  <a:pt x="12522" y="18283"/>
                  <a:pt x="12535" y="18283"/>
                  <a:pt x="12544" y="18283"/>
                </a:cubicBezTo>
                <a:cubicBezTo>
                  <a:pt x="12544" y="18283"/>
                  <a:pt x="12544" y="18283"/>
                  <a:pt x="12544" y="18283"/>
                </a:cubicBezTo>
                <a:close/>
                <a:moveTo>
                  <a:pt x="13163" y="18283"/>
                </a:moveTo>
                <a:lnTo>
                  <a:pt x="13163" y="18283"/>
                </a:lnTo>
                <a:lnTo>
                  <a:pt x="13163" y="18283"/>
                </a:lnTo>
                <a:lnTo>
                  <a:pt x="13163" y="18283"/>
                </a:lnTo>
                <a:close/>
                <a:moveTo>
                  <a:pt x="12419" y="18283"/>
                </a:moveTo>
                <a:cubicBezTo>
                  <a:pt x="12419" y="18283"/>
                  <a:pt x="12424" y="18283"/>
                  <a:pt x="12419" y="18283"/>
                </a:cubicBezTo>
                <a:cubicBezTo>
                  <a:pt x="12424" y="18283"/>
                  <a:pt x="12419" y="18283"/>
                  <a:pt x="12419" y="18283"/>
                </a:cubicBezTo>
                <a:close/>
                <a:moveTo>
                  <a:pt x="12514" y="18283"/>
                </a:moveTo>
                <a:lnTo>
                  <a:pt x="12510" y="18287"/>
                </a:lnTo>
                <a:cubicBezTo>
                  <a:pt x="12510" y="18287"/>
                  <a:pt x="12514" y="18283"/>
                  <a:pt x="12514" y="18283"/>
                </a:cubicBezTo>
                <a:cubicBezTo>
                  <a:pt x="12514" y="18283"/>
                  <a:pt x="12514" y="18283"/>
                  <a:pt x="12514" y="18283"/>
                </a:cubicBezTo>
                <a:close/>
                <a:moveTo>
                  <a:pt x="12634" y="18306"/>
                </a:moveTo>
                <a:cubicBezTo>
                  <a:pt x="12634" y="18300"/>
                  <a:pt x="12634" y="18293"/>
                  <a:pt x="12634" y="18283"/>
                </a:cubicBezTo>
                <a:cubicBezTo>
                  <a:pt x="12634" y="18283"/>
                  <a:pt x="12630" y="18283"/>
                  <a:pt x="12630" y="18283"/>
                </a:cubicBezTo>
                <a:cubicBezTo>
                  <a:pt x="12630" y="18290"/>
                  <a:pt x="12630" y="18300"/>
                  <a:pt x="12634" y="18306"/>
                </a:cubicBezTo>
                <a:lnTo>
                  <a:pt x="12634" y="18306"/>
                </a:lnTo>
                <a:close/>
                <a:moveTo>
                  <a:pt x="13163" y="18283"/>
                </a:moveTo>
                <a:cubicBezTo>
                  <a:pt x="13163" y="18283"/>
                  <a:pt x="13159" y="18287"/>
                  <a:pt x="13163" y="18283"/>
                </a:cubicBezTo>
                <a:lnTo>
                  <a:pt x="13163" y="18283"/>
                </a:lnTo>
                <a:cubicBezTo>
                  <a:pt x="13163" y="18283"/>
                  <a:pt x="13163" y="18283"/>
                  <a:pt x="13163" y="18283"/>
                </a:cubicBezTo>
                <a:close/>
                <a:moveTo>
                  <a:pt x="2056" y="18328"/>
                </a:moveTo>
                <a:lnTo>
                  <a:pt x="2060" y="18325"/>
                </a:lnTo>
                <a:cubicBezTo>
                  <a:pt x="2060" y="18325"/>
                  <a:pt x="2056" y="18328"/>
                  <a:pt x="2056" y="18328"/>
                </a:cubicBezTo>
                <a:cubicBezTo>
                  <a:pt x="2056" y="18328"/>
                  <a:pt x="2056" y="18328"/>
                  <a:pt x="2056" y="18328"/>
                </a:cubicBezTo>
                <a:close/>
                <a:moveTo>
                  <a:pt x="4511" y="18306"/>
                </a:moveTo>
                <a:cubicBezTo>
                  <a:pt x="4511" y="18306"/>
                  <a:pt x="4515" y="18306"/>
                  <a:pt x="4511" y="18306"/>
                </a:cubicBezTo>
                <a:cubicBezTo>
                  <a:pt x="4515" y="18306"/>
                  <a:pt x="4511" y="18306"/>
                  <a:pt x="4511" y="18306"/>
                </a:cubicBezTo>
                <a:close/>
                <a:moveTo>
                  <a:pt x="11508" y="18328"/>
                </a:moveTo>
                <a:lnTo>
                  <a:pt x="11508" y="18328"/>
                </a:lnTo>
                <a:lnTo>
                  <a:pt x="11508" y="18328"/>
                </a:lnTo>
                <a:close/>
                <a:moveTo>
                  <a:pt x="11581" y="18319"/>
                </a:moveTo>
                <a:lnTo>
                  <a:pt x="11589" y="18319"/>
                </a:lnTo>
                <a:lnTo>
                  <a:pt x="11585" y="18312"/>
                </a:lnTo>
                <a:lnTo>
                  <a:pt x="11581" y="18319"/>
                </a:lnTo>
                <a:close/>
                <a:moveTo>
                  <a:pt x="11714" y="18328"/>
                </a:moveTo>
                <a:cubicBezTo>
                  <a:pt x="11723" y="18328"/>
                  <a:pt x="11731" y="18328"/>
                  <a:pt x="11744" y="18328"/>
                </a:cubicBezTo>
                <a:lnTo>
                  <a:pt x="11744" y="18328"/>
                </a:lnTo>
                <a:lnTo>
                  <a:pt x="11731" y="18328"/>
                </a:lnTo>
                <a:lnTo>
                  <a:pt x="11714" y="18328"/>
                </a:lnTo>
                <a:lnTo>
                  <a:pt x="11714" y="18328"/>
                </a:lnTo>
                <a:close/>
                <a:moveTo>
                  <a:pt x="11989" y="18332"/>
                </a:moveTo>
                <a:lnTo>
                  <a:pt x="11989" y="18325"/>
                </a:lnTo>
                <a:lnTo>
                  <a:pt x="11989" y="18332"/>
                </a:lnTo>
                <a:lnTo>
                  <a:pt x="11989" y="18332"/>
                </a:lnTo>
                <a:close/>
                <a:moveTo>
                  <a:pt x="12393" y="18325"/>
                </a:moveTo>
                <a:cubicBezTo>
                  <a:pt x="12393" y="18325"/>
                  <a:pt x="12393" y="18328"/>
                  <a:pt x="12393" y="18325"/>
                </a:cubicBezTo>
                <a:cubicBezTo>
                  <a:pt x="12393" y="18328"/>
                  <a:pt x="12393" y="18325"/>
                  <a:pt x="12393" y="18325"/>
                </a:cubicBezTo>
                <a:close/>
                <a:moveTo>
                  <a:pt x="11508" y="18328"/>
                </a:moveTo>
                <a:cubicBezTo>
                  <a:pt x="11508" y="18328"/>
                  <a:pt x="11503" y="18332"/>
                  <a:pt x="11503" y="18332"/>
                </a:cubicBezTo>
                <a:lnTo>
                  <a:pt x="11508" y="18328"/>
                </a:lnTo>
                <a:cubicBezTo>
                  <a:pt x="11508" y="18328"/>
                  <a:pt x="11508" y="18328"/>
                  <a:pt x="11508" y="18328"/>
                </a:cubicBezTo>
                <a:close/>
                <a:moveTo>
                  <a:pt x="11714" y="18328"/>
                </a:moveTo>
                <a:cubicBezTo>
                  <a:pt x="11714" y="18328"/>
                  <a:pt x="11710" y="18332"/>
                  <a:pt x="11714" y="18328"/>
                </a:cubicBezTo>
                <a:lnTo>
                  <a:pt x="11714" y="18328"/>
                </a:lnTo>
                <a:cubicBezTo>
                  <a:pt x="11714" y="18328"/>
                  <a:pt x="11714" y="18328"/>
                  <a:pt x="11714" y="18328"/>
                </a:cubicBezTo>
                <a:close/>
                <a:moveTo>
                  <a:pt x="11744" y="18328"/>
                </a:moveTo>
                <a:lnTo>
                  <a:pt x="11744" y="18328"/>
                </a:lnTo>
                <a:cubicBezTo>
                  <a:pt x="11748" y="18328"/>
                  <a:pt x="11744" y="18328"/>
                  <a:pt x="11744" y="18328"/>
                </a:cubicBezTo>
                <a:cubicBezTo>
                  <a:pt x="11744" y="18328"/>
                  <a:pt x="11744" y="18328"/>
                  <a:pt x="11744" y="18328"/>
                </a:cubicBezTo>
                <a:close/>
                <a:moveTo>
                  <a:pt x="11920" y="18328"/>
                </a:moveTo>
                <a:cubicBezTo>
                  <a:pt x="11920" y="18328"/>
                  <a:pt x="11916" y="18332"/>
                  <a:pt x="11916" y="18332"/>
                </a:cubicBezTo>
                <a:lnTo>
                  <a:pt x="11920" y="18328"/>
                </a:lnTo>
                <a:cubicBezTo>
                  <a:pt x="11925" y="18328"/>
                  <a:pt x="11920" y="18328"/>
                  <a:pt x="11920" y="18328"/>
                </a:cubicBezTo>
                <a:close/>
                <a:moveTo>
                  <a:pt x="11985" y="18332"/>
                </a:moveTo>
                <a:cubicBezTo>
                  <a:pt x="11972" y="18332"/>
                  <a:pt x="11959" y="18332"/>
                  <a:pt x="11946" y="18332"/>
                </a:cubicBezTo>
                <a:cubicBezTo>
                  <a:pt x="11946" y="18332"/>
                  <a:pt x="11942" y="18332"/>
                  <a:pt x="11942" y="18332"/>
                </a:cubicBezTo>
                <a:cubicBezTo>
                  <a:pt x="11959" y="18332"/>
                  <a:pt x="11972" y="18332"/>
                  <a:pt x="11985" y="18332"/>
                </a:cubicBezTo>
                <a:cubicBezTo>
                  <a:pt x="11989" y="18332"/>
                  <a:pt x="11985" y="18332"/>
                  <a:pt x="11985" y="18332"/>
                </a:cubicBezTo>
                <a:close/>
                <a:moveTo>
                  <a:pt x="12428" y="18351"/>
                </a:moveTo>
                <a:cubicBezTo>
                  <a:pt x="12415" y="18344"/>
                  <a:pt x="12406" y="18335"/>
                  <a:pt x="12393" y="18328"/>
                </a:cubicBezTo>
                <a:cubicBezTo>
                  <a:pt x="12393" y="18328"/>
                  <a:pt x="12393" y="18328"/>
                  <a:pt x="12393" y="18328"/>
                </a:cubicBezTo>
                <a:cubicBezTo>
                  <a:pt x="12402" y="18335"/>
                  <a:pt x="12415" y="18344"/>
                  <a:pt x="12428" y="18351"/>
                </a:cubicBezTo>
                <a:cubicBezTo>
                  <a:pt x="12428" y="18351"/>
                  <a:pt x="12428" y="18351"/>
                  <a:pt x="12428" y="18351"/>
                </a:cubicBezTo>
                <a:close/>
                <a:moveTo>
                  <a:pt x="12454" y="18351"/>
                </a:moveTo>
                <a:cubicBezTo>
                  <a:pt x="12454" y="18351"/>
                  <a:pt x="12458" y="18348"/>
                  <a:pt x="12458" y="18348"/>
                </a:cubicBezTo>
                <a:lnTo>
                  <a:pt x="12454" y="18351"/>
                </a:lnTo>
                <a:cubicBezTo>
                  <a:pt x="12454" y="18351"/>
                  <a:pt x="12454" y="18351"/>
                  <a:pt x="12454" y="18351"/>
                </a:cubicBezTo>
                <a:close/>
                <a:moveTo>
                  <a:pt x="17829" y="18325"/>
                </a:moveTo>
                <a:lnTo>
                  <a:pt x="17825" y="18328"/>
                </a:lnTo>
                <a:cubicBezTo>
                  <a:pt x="17825" y="18328"/>
                  <a:pt x="17829" y="18328"/>
                  <a:pt x="17829" y="18325"/>
                </a:cubicBezTo>
                <a:cubicBezTo>
                  <a:pt x="17829" y="18328"/>
                  <a:pt x="17829" y="18325"/>
                  <a:pt x="17829" y="18325"/>
                </a:cubicBezTo>
                <a:close/>
                <a:moveTo>
                  <a:pt x="12037" y="18367"/>
                </a:moveTo>
                <a:cubicBezTo>
                  <a:pt x="12045" y="18370"/>
                  <a:pt x="12054" y="18373"/>
                  <a:pt x="12062" y="18373"/>
                </a:cubicBezTo>
                <a:cubicBezTo>
                  <a:pt x="12062" y="18373"/>
                  <a:pt x="12067" y="18373"/>
                  <a:pt x="12067" y="18373"/>
                </a:cubicBezTo>
                <a:cubicBezTo>
                  <a:pt x="12054" y="18373"/>
                  <a:pt x="12045" y="18370"/>
                  <a:pt x="12037" y="18367"/>
                </a:cubicBezTo>
                <a:cubicBezTo>
                  <a:pt x="12032" y="18367"/>
                  <a:pt x="12037" y="18367"/>
                  <a:pt x="12037" y="18367"/>
                </a:cubicBezTo>
                <a:close/>
                <a:moveTo>
                  <a:pt x="12105" y="18377"/>
                </a:moveTo>
                <a:lnTo>
                  <a:pt x="12105" y="18377"/>
                </a:lnTo>
                <a:lnTo>
                  <a:pt x="12105" y="18377"/>
                </a:lnTo>
                <a:close/>
                <a:moveTo>
                  <a:pt x="12514" y="18370"/>
                </a:moveTo>
                <a:lnTo>
                  <a:pt x="12514" y="18370"/>
                </a:lnTo>
                <a:lnTo>
                  <a:pt x="12514" y="18370"/>
                </a:lnTo>
                <a:close/>
                <a:moveTo>
                  <a:pt x="12105" y="18373"/>
                </a:moveTo>
                <a:cubicBezTo>
                  <a:pt x="12092" y="18373"/>
                  <a:pt x="12080" y="18373"/>
                  <a:pt x="12067" y="18373"/>
                </a:cubicBezTo>
                <a:cubicBezTo>
                  <a:pt x="12067" y="18373"/>
                  <a:pt x="12062" y="18373"/>
                  <a:pt x="12062" y="18373"/>
                </a:cubicBezTo>
                <a:cubicBezTo>
                  <a:pt x="12080" y="18377"/>
                  <a:pt x="12092" y="18377"/>
                  <a:pt x="12105" y="18373"/>
                </a:cubicBezTo>
                <a:cubicBezTo>
                  <a:pt x="12105" y="18377"/>
                  <a:pt x="12105" y="18373"/>
                  <a:pt x="12105" y="18373"/>
                </a:cubicBezTo>
                <a:close/>
                <a:moveTo>
                  <a:pt x="12514" y="18370"/>
                </a:moveTo>
                <a:lnTo>
                  <a:pt x="12510" y="18377"/>
                </a:lnTo>
                <a:cubicBezTo>
                  <a:pt x="12510" y="18373"/>
                  <a:pt x="12514" y="18370"/>
                  <a:pt x="12514" y="18370"/>
                </a:cubicBezTo>
                <a:cubicBezTo>
                  <a:pt x="12514" y="18370"/>
                  <a:pt x="12514" y="18370"/>
                  <a:pt x="12514" y="18370"/>
                </a:cubicBezTo>
                <a:close/>
                <a:moveTo>
                  <a:pt x="18418" y="18393"/>
                </a:moveTo>
                <a:cubicBezTo>
                  <a:pt x="18418" y="18393"/>
                  <a:pt x="18418" y="18393"/>
                  <a:pt x="18418" y="18393"/>
                </a:cubicBezTo>
                <a:cubicBezTo>
                  <a:pt x="18418" y="18393"/>
                  <a:pt x="18418" y="18393"/>
                  <a:pt x="18418" y="18393"/>
                </a:cubicBezTo>
                <a:close/>
                <a:moveTo>
                  <a:pt x="2120" y="18393"/>
                </a:moveTo>
                <a:cubicBezTo>
                  <a:pt x="2120" y="18402"/>
                  <a:pt x="2120" y="18412"/>
                  <a:pt x="2120" y="18421"/>
                </a:cubicBezTo>
                <a:cubicBezTo>
                  <a:pt x="2120" y="18421"/>
                  <a:pt x="2120" y="18425"/>
                  <a:pt x="2120" y="18425"/>
                </a:cubicBezTo>
                <a:cubicBezTo>
                  <a:pt x="2120" y="18412"/>
                  <a:pt x="2120" y="18399"/>
                  <a:pt x="2120" y="18393"/>
                </a:cubicBezTo>
                <a:cubicBezTo>
                  <a:pt x="2120" y="18389"/>
                  <a:pt x="2120" y="18393"/>
                  <a:pt x="2120" y="18393"/>
                </a:cubicBezTo>
                <a:close/>
                <a:moveTo>
                  <a:pt x="11508" y="18415"/>
                </a:moveTo>
                <a:lnTo>
                  <a:pt x="11503" y="18412"/>
                </a:lnTo>
                <a:lnTo>
                  <a:pt x="11508" y="18415"/>
                </a:lnTo>
                <a:lnTo>
                  <a:pt x="11508" y="18415"/>
                </a:lnTo>
                <a:close/>
                <a:moveTo>
                  <a:pt x="12307" y="18415"/>
                </a:moveTo>
                <a:lnTo>
                  <a:pt x="12307" y="18415"/>
                </a:lnTo>
                <a:lnTo>
                  <a:pt x="12307" y="18415"/>
                </a:lnTo>
                <a:close/>
                <a:moveTo>
                  <a:pt x="12389" y="18418"/>
                </a:moveTo>
                <a:lnTo>
                  <a:pt x="12385" y="18415"/>
                </a:lnTo>
                <a:cubicBezTo>
                  <a:pt x="12389" y="18415"/>
                  <a:pt x="12389" y="18418"/>
                  <a:pt x="12389" y="18418"/>
                </a:cubicBezTo>
                <a:cubicBezTo>
                  <a:pt x="12389" y="18418"/>
                  <a:pt x="12389" y="18418"/>
                  <a:pt x="12389" y="18418"/>
                </a:cubicBezTo>
                <a:close/>
                <a:moveTo>
                  <a:pt x="12604" y="18412"/>
                </a:moveTo>
                <a:lnTo>
                  <a:pt x="12604" y="18412"/>
                </a:lnTo>
                <a:lnTo>
                  <a:pt x="12604" y="18412"/>
                </a:lnTo>
                <a:close/>
                <a:moveTo>
                  <a:pt x="12780" y="18415"/>
                </a:moveTo>
                <a:cubicBezTo>
                  <a:pt x="12776" y="18415"/>
                  <a:pt x="12772" y="18412"/>
                  <a:pt x="12768" y="18412"/>
                </a:cubicBezTo>
                <a:cubicBezTo>
                  <a:pt x="12772" y="18415"/>
                  <a:pt x="12776" y="18415"/>
                  <a:pt x="12780" y="18415"/>
                </a:cubicBezTo>
                <a:cubicBezTo>
                  <a:pt x="12780" y="18418"/>
                  <a:pt x="12780" y="18415"/>
                  <a:pt x="12780" y="18415"/>
                </a:cubicBezTo>
                <a:close/>
                <a:moveTo>
                  <a:pt x="13017" y="18415"/>
                </a:moveTo>
                <a:cubicBezTo>
                  <a:pt x="13026" y="18415"/>
                  <a:pt x="13034" y="18415"/>
                  <a:pt x="13047" y="18415"/>
                </a:cubicBezTo>
                <a:cubicBezTo>
                  <a:pt x="13047" y="18415"/>
                  <a:pt x="13047" y="18412"/>
                  <a:pt x="13047" y="18412"/>
                </a:cubicBezTo>
                <a:cubicBezTo>
                  <a:pt x="13034" y="18415"/>
                  <a:pt x="13026" y="18415"/>
                  <a:pt x="13017" y="18415"/>
                </a:cubicBezTo>
                <a:cubicBezTo>
                  <a:pt x="13013" y="18415"/>
                  <a:pt x="13017" y="18415"/>
                  <a:pt x="13017" y="18415"/>
                </a:cubicBezTo>
                <a:close/>
                <a:moveTo>
                  <a:pt x="9573" y="18428"/>
                </a:moveTo>
                <a:lnTo>
                  <a:pt x="9581" y="18428"/>
                </a:lnTo>
                <a:lnTo>
                  <a:pt x="9577" y="18421"/>
                </a:lnTo>
                <a:lnTo>
                  <a:pt x="9573" y="18428"/>
                </a:lnTo>
                <a:close/>
                <a:moveTo>
                  <a:pt x="11508" y="18415"/>
                </a:moveTo>
                <a:lnTo>
                  <a:pt x="11512" y="18418"/>
                </a:lnTo>
                <a:cubicBezTo>
                  <a:pt x="11512" y="18418"/>
                  <a:pt x="11508" y="18415"/>
                  <a:pt x="11508" y="18415"/>
                </a:cubicBezTo>
                <a:cubicBezTo>
                  <a:pt x="11508" y="18415"/>
                  <a:pt x="11508" y="18415"/>
                  <a:pt x="11508" y="18415"/>
                </a:cubicBezTo>
                <a:close/>
                <a:moveTo>
                  <a:pt x="11804" y="18415"/>
                </a:moveTo>
                <a:cubicBezTo>
                  <a:pt x="11804" y="18415"/>
                  <a:pt x="11800" y="18418"/>
                  <a:pt x="11804" y="18415"/>
                </a:cubicBezTo>
                <a:lnTo>
                  <a:pt x="11804" y="18415"/>
                </a:lnTo>
                <a:cubicBezTo>
                  <a:pt x="11804" y="18415"/>
                  <a:pt x="11804" y="18415"/>
                  <a:pt x="11804" y="18415"/>
                </a:cubicBezTo>
                <a:close/>
                <a:moveTo>
                  <a:pt x="12041" y="18415"/>
                </a:moveTo>
                <a:cubicBezTo>
                  <a:pt x="12041" y="18415"/>
                  <a:pt x="12045" y="18418"/>
                  <a:pt x="12045" y="18418"/>
                </a:cubicBezTo>
                <a:lnTo>
                  <a:pt x="12041" y="18415"/>
                </a:lnTo>
                <a:cubicBezTo>
                  <a:pt x="12041" y="18415"/>
                  <a:pt x="12041" y="18415"/>
                  <a:pt x="12041" y="18415"/>
                </a:cubicBezTo>
                <a:close/>
                <a:moveTo>
                  <a:pt x="12157" y="18415"/>
                </a:moveTo>
                <a:cubicBezTo>
                  <a:pt x="12157" y="18415"/>
                  <a:pt x="12153" y="18418"/>
                  <a:pt x="12153" y="18418"/>
                </a:cubicBezTo>
                <a:lnTo>
                  <a:pt x="12157" y="18415"/>
                </a:lnTo>
                <a:cubicBezTo>
                  <a:pt x="12161" y="18415"/>
                  <a:pt x="12157" y="18415"/>
                  <a:pt x="12157" y="18415"/>
                </a:cubicBezTo>
                <a:close/>
                <a:moveTo>
                  <a:pt x="12307" y="18415"/>
                </a:moveTo>
                <a:cubicBezTo>
                  <a:pt x="12299" y="18421"/>
                  <a:pt x="12286" y="18431"/>
                  <a:pt x="12277" y="18438"/>
                </a:cubicBezTo>
                <a:lnTo>
                  <a:pt x="12277" y="18438"/>
                </a:lnTo>
                <a:cubicBezTo>
                  <a:pt x="12286" y="18431"/>
                  <a:pt x="12299" y="18421"/>
                  <a:pt x="12307" y="18415"/>
                </a:cubicBezTo>
                <a:cubicBezTo>
                  <a:pt x="12307" y="18415"/>
                  <a:pt x="12307" y="18415"/>
                  <a:pt x="12307" y="18415"/>
                </a:cubicBezTo>
                <a:close/>
                <a:moveTo>
                  <a:pt x="12432" y="18418"/>
                </a:moveTo>
                <a:cubicBezTo>
                  <a:pt x="12419" y="18418"/>
                  <a:pt x="12402" y="18418"/>
                  <a:pt x="12389" y="18418"/>
                </a:cubicBezTo>
                <a:cubicBezTo>
                  <a:pt x="12389" y="18418"/>
                  <a:pt x="12393" y="18418"/>
                  <a:pt x="12393" y="18418"/>
                </a:cubicBezTo>
                <a:cubicBezTo>
                  <a:pt x="12402" y="18418"/>
                  <a:pt x="12415" y="18418"/>
                  <a:pt x="12432" y="18418"/>
                </a:cubicBezTo>
                <a:cubicBezTo>
                  <a:pt x="12428" y="18418"/>
                  <a:pt x="12432" y="18418"/>
                  <a:pt x="12432" y="18418"/>
                </a:cubicBezTo>
                <a:close/>
                <a:moveTo>
                  <a:pt x="12454" y="18415"/>
                </a:moveTo>
                <a:lnTo>
                  <a:pt x="12454" y="18415"/>
                </a:lnTo>
                <a:cubicBezTo>
                  <a:pt x="12458" y="18418"/>
                  <a:pt x="12454" y="18415"/>
                  <a:pt x="12454" y="18415"/>
                </a:cubicBezTo>
                <a:cubicBezTo>
                  <a:pt x="12454" y="18415"/>
                  <a:pt x="12454" y="18415"/>
                  <a:pt x="12454" y="18415"/>
                </a:cubicBezTo>
                <a:close/>
                <a:moveTo>
                  <a:pt x="12604" y="18412"/>
                </a:moveTo>
                <a:cubicBezTo>
                  <a:pt x="12604" y="18421"/>
                  <a:pt x="12604" y="18428"/>
                  <a:pt x="12604" y="18434"/>
                </a:cubicBezTo>
                <a:cubicBezTo>
                  <a:pt x="12604" y="18434"/>
                  <a:pt x="12604" y="18434"/>
                  <a:pt x="12604" y="18434"/>
                </a:cubicBezTo>
                <a:cubicBezTo>
                  <a:pt x="12613" y="18434"/>
                  <a:pt x="12626" y="18434"/>
                  <a:pt x="12634" y="18434"/>
                </a:cubicBezTo>
                <a:lnTo>
                  <a:pt x="12634" y="18434"/>
                </a:lnTo>
                <a:cubicBezTo>
                  <a:pt x="12621" y="18431"/>
                  <a:pt x="12613" y="18421"/>
                  <a:pt x="12604" y="18412"/>
                </a:cubicBezTo>
                <a:cubicBezTo>
                  <a:pt x="12604" y="18415"/>
                  <a:pt x="12604" y="18412"/>
                  <a:pt x="12604" y="18412"/>
                </a:cubicBezTo>
                <a:close/>
                <a:moveTo>
                  <a:pt x="12987" y="18415"/>
                </a:moveTo>
                <a:cubicBezTo>
                  <a:pt x="12987" y="18421"/>
                  <a:pt x="12987" y="18431"/>
                  <a:pt x="12987" y="18438"/>
                </a:cubicBezTo>
                <a:cubicBezTo>
                  <a:pt x="12987" y="18438"/>
                  <a:pt x="12983" y="18438"/>
                  <a:pt x="12983" y="18438"/>
                </a:cubicBezTo>
                <a:cubicBezTo>
                  <a:pt x="12991" y="18431"/>
                  <a:pt x="13004" y="18421"/>
                  <a:pt x="13013" y="18415"/>
                </a:cubicBezTo>
                <a:cubicBezTo>
                  <a:pt x="13013" y="18415"/>
                  <a:pt x="13013" y="18415"/>
                  <a:pt x="13013" y="18415"/>
                </a:cubicBezTo>
                <a:cubicBezTo>
                  <a:pt x="13004" y="18415"/>
                  <a:pt x="12995" y="18418"/>
                  <a:pt x="12987" y="18415"/>
                </a:cubicBezTo>
                <a:cubicBezTo>
                  <a:pt x="12987" y="18418"/>
                  <a:pt x="12987" y="18415"/>
                  <a:pt x="12987" y="18415"/>
                </a:cubicBezTo>
                <a:close/>
                <a:moveTo>
                  <a:pt x="13223" y="18415"/>
                </a:moveTo>
                <a:lnTo>
                  <a:pt x="13219" y="18418"/>
                </a:lnTo>
                <a:cubicBezTo>
                  <a:pt x="13219" y="18418"/>
                  <a:pt x="13223" y="18415"/>
                  <a:pt x="13223" y="18415"/>
                </a:cubicBezTo>
                <a:cubicBezTo>
                  <a:pt x="13223" y="18415"/>
                  <a:pt x="13223" y="18415"/>
                  <a:pt x="13223" y="18415"/>
                </a:cubicBezTo>
                <a:close/>
                <a:moveTo>
                  <a:pt x="1944" y="18460"/>
                </a:moveTo>
                <a:cubicBezTo>
                  <a:pt x="1940" y="18457"/>
                  <a:pt x="1935" y="18457"/>
                  <a:pt x="1935" y="18457"/>
                </a:cubicBezTo>
                <a:cubicBezTo>
                  <a:pt x="1931" y="18454"/>
                  <a:pt x="1935" y="18457"/>
                  <a:pt x="1944" y="18460"/>
                </a:cubicBezTo>
                <a:cubicBezTo>
                  <a:pt x="1940" y="18460"/>
                  <a:pt x="1944" y="18460"/>
                  <a:pt x="1944" y="18460"/>
                </a:cubicBezTo>
                <a:close/>
                <a:moveTo>
                  <a:pt x="11865" y="18460"/>
                </a:moveTo>
                <a:lnTo>
                  <a:pt x="11865" y="18460"/>
                </a:lnTo>
                <a:lnTo>
                  <a:pt x="11865" y="18460"/>
                </a:lnTo>
                <a:lnTo>
                  <a:pt x="11865" y="18460"/>
                </a:lnTo>
                <a:close/>
                <a:moveTo>
                  <a:pt x="12277" y="18438"/>
                </a:moveTo>
                <a:lnTo>
                  <a:pt x="12273" y="18441"/>
                </a:lnTo>
                <a:cubicBezTo>
                  <a:pt x="12273" y="18441"/>
                  <a:pt x="12277" y="18438"/>
                  <a:pt x="12277" y="18438"/>
                </a:cubicBezTo>
                <a:cubicBezTo>
                  <a:pt x="12277" y="18438"/>
                  <a:pt x="12277" y="18438"/>
                  <a:pt x="12277" y="18438"/>
                </a:cubicBezTo>
                <a:close/>
                <a:moveTo>
                  <a:pt x="12338" y="18460"/>
                </a:moveTo>
                <a:cubicBezTo>
                  <a:pt x="12338" y="18460"/>
                  <a:pt x="12342" y="18457"/>
                  <a:pt x="12338" y="18460"/>
                </a:cubicBezTo>
                <a:lnTo>
                  <a:pt x="12338" y="18460"/>
                </a:lnTo>
                <a:cubicBezTo>
                  <a:pt x="12338" y="18460"/>
                  <a:pt x="12338" y="18460"/>
                  <a:pt x="12338" y="18460"/>
                </a:cubicBezTo>
                <a:close/>
                <a:moveTo>
                  <a:pt x="12544" y="18460"/>
                </a:moveTo>
                <a:cubicBezTo>
                  <a:pt x="12544" y="18460"/>
                  <a:pt x="12544" y="18460"/>
                  <a:pt x="12544" y="18460"/>
                </a:cubicBezTo>
                <a:cubicBezTo>
                  <a:pt x="12544" y="18460"/>
                  <a:pt x="12544" y="18460"/>
                  <a:pt x="12544" y="18460"/>
                </a:cubicBezTo>
                <a:close/>
                <a:moveTo>
                  <a:pt x="12574" y="18460"/>
                </a:moveTo>
                <a:cubicBezTo>
                  <a:pt x="12583" y="18454"/>
                  <a:pt x="12596" y="18444"/>
                  <a:pt x="12604" y="18438"/>
                </a:cubicBezTo>
                <a:cubicBezTo>
                  <a:pt x="12604" y="18438"/>
                  <a:pt x="12604" y="18438"/>
                  <a:pt x="12604" y="18438"/>
                </a:cubicBezTo>
                <a:cubicBezTo>
                  <a:pt x="12591" y="18444"/>
                  <a:pt x="12583" y="18450"/>
                  <a:pt x="12574" y="18460"/>
                </a:cubicBezTo>
                <a:cubicBezTo>
                  <a:pt x="12570" y="18460"/>
                  <a:pt x="12574" y="18460"/>
                  <a:pt x="12574" y="18460"/>
                </a:cubicBezTo>
                <a:close/>
                <a:moveTo>
                  <a:pt x="12630" y="18438"/>
                </a:moveTo>
                <a:cubicBezTo>
                  <a:pt x="12634" y="18438"/>
                  <a:pt x="12634" y="18441"/>
                  <a:pt x="12639" y="18441"/>
                </a:cubicBezTo>
                <a:cubicBezTo>
                  <a:pt x="12639" y="18441"/>
                  <a:pt x="12634" y="18438"/>
                  <a:pt x="12630" y="18438"/>
                </a:cubicBezTo>
                <a:cubicBezTo>
                  <a:pt x="12634" y="18438"/>
                  <a:pt x="12630" y="18438"/>
                  <a:pt x="12630" y="18438"/>
                </a:cubicBezTo>
                <a:close/>
                <a:moveTo>
                  <a:pt x="12720" y="18460"/>
                </a:moveTo>
                <a:lnTo>
                  <a:pt x="12720" y="18460"/>
                </a:lnTo>
                <a:lnTo>
                  <a:pt x="12720" y="18460"/>
                </a:lnTo>
                <a:close/>
                <a:moveTo>
                  <a:pt x="11865" y="18460"/>
                </a:moveTo>
                <a:cubicBezTo>
                  <a:pt x="11865" y="18460"/>
                  <a:pt x="11869" y="18463"/>
                  <a:pt x="11869" y="18463"/>
                </a:cubicBezTo>
                <a:lnTo>
                  <a:pt x="11865" y="18460"/>
                </a:lnTo>
                <a:cubicBezTo>
                  <a:pt x="11865" y="18460"/>
                  <a:pt x="11865" y="18460"/>
                  <a:pt x="11865" y="18460"/>
                </a:cubicBezTo>
                <a:close/>
                <a:moveTo>
                  <a:pt x="12574" y="18460"/>
                </a:moveTo>
                <a:cubicBezTo>
                  <a:pt x="12565" y="18460"/>
                  <a:pt x="12553" y="18460"/>
                  <a:pt x="12544" y="18460"/>
                </a:cubicBezTo>
                <a:cubicBezTo>
                  <a:pt x="12544" y="18460"/>
                  <a:pt x="12548" y="18457"/>
                  <a:pt x="12548" y="18457"/>
                </a:cubicBezTo>
                <a:cubicBezTo>
                  <a:pt x="12548" y="18463"/>
                  <a:pt x="12548" y="18473"/>
                  <a:pt x="12548" y="18479"/>
                </a:cubicBezTo>
                <a:lnTo>
                  <a:pt x="12548" y="18479"/>
                </a:lnTo>
                <a:cubicBezTo>
                  <a:pt x="12557" y="18479"/>
                  <a:pt x="12570" y="18479"/>
                  <a:pt x="12578" y="18479"/>
                </a:cubicBezTo>
                <a:lnTo>
                  <a:pt x="12574" y="18479"/>
                </a:lnTo>
                <a:cubicBezTo>
                  <a:pt x="12570" y="18476"/>
                  <a:pt x="12570" y="18466"/>
                  <a:pt x="12574" y="18460"/>
                </a:cubicBezTo>
                <a:cubicBezTo>
                  <a:pt x="12570" y="18460"/>
                  <a:pt x="12574" y="18460"/>
                  <a:pt x="12574" y="18460"/>
                </a:cubicBezTo>
                <a:close/>
                <a:moveTo>
                  <a:pt x="12720" y="18460"/>
                </a:moveTo>
                <a:cubicBezTo>
                  <a:pt x="12720" y="18460"/>
                  <a:pt x="12720" y="18457"/>
                  <a:pt x="12720" y="18460"/>
                </a:cubicBezTo>
                <a:cubicBezTo>
                  <a:pt x="12720" y="18457"/>
                  <a:pt x="12720" y="18460"/>
                  <a:pt x="12720" y="18460"/>
                </a:cubicBezTo>
                <a:close/>
                <a:moveTo>
                  <a:pt x="12854" y="18473"/>
                </a:moveTo>
                <a:lnTo>
                  <a:pt x="12854" y="18466"/>
                </a:lnTo>
                <a:lnTo>
                  <a:pt x="12845" y="18470"/>
                </a:lnTo>
                <a:lnTo>
                  <a:pt x="12854" y="18473"/>
                </a:lnTo>
                <a:close/>
                <a:moveTo>
                  <a:pt x="1884" y="18508"/>
                </a:moveTo>
                <a:cubicBezTo>
                  <a:pt x="1892" y="18508"/>
                  <a:pt x="1901" y="18505"/>
                  <a:pt x="1905" y="18505"/>
                </a:cubicBezTo>
                <a:lnTo>
                  <a:pt x="1905" y="18505"/>
                </a:lnTo>
                <a:cubicBezTo>
                  <a:pt x="1901" y="18505"/>
                  <a:pt x="1892" y="18505"/>
                  <a:pt x="1884" y="18508"/>
                </a:cubicBezTo>
                <a:lnTo>
                  <a:pt x="1884" y="18508"/>
                </a:lnTo>
                <a:close/>
                <a:moveTo>
                  <a:pt x="2026" y="18508"/>
                </a:moveTo>
                <a:cubicBezTo>
                  <a:pt x="2017" y="18498"/>
                  <a:pt x="2008" y="18489"/>
                  <a:pt x="2000" y="18479"/>
                </a:cubicBezTo>
                <a:cubicBezTo>
                  <a:pt x="2000" y="18479"/>
                  <a:pt x="2000" y="18479"/>
                  <a:pt x="2000" y="18479"/>
                </a:cubicBezTo>
                <a:cubicBezTo>
                  <a:pt x="2004" y="18489"/>
                  <a:pt x="2013" y="18498"/>
                  <a:pt x="2026" y="18508"/>
                </a:cubicBezTo>
                <a:cubicBezTo>
                  <a:pt x="2021" y="18508"/>
                  <a:pt x="2026" y="18508"/>
                  <a:pt x="2026" y="18508"/>
                </a:cubicBezTo>
                <a:close/>
                <a:moveTo>
                  <a:pt x="2125" y="18508"/>
                </a:moveTo>
                <a:lnTo>
                  <a:pt x="2125" y="18502"/>
                </a:lnTo>
                <a:lnTo>
                  <a:pt x="2125" y="18508"/>
                </a:lnTo>
                <a:lnTo>
                  <a:pt x="2125" y="18508"/>
                </a:lnTo>
                <a:close/>
                <a:moveTo>
                  <a:pt x="7461" y="18479"/>
                </a:moveTo>
                <a:lnTo>
                  <a:pt x="7457" y="18486"/>
                </a:lnTo>
                <a:cubicBezTo>
                  <a:pt x="7457" y="18486"/>
                  <a:pt x="7465" y="18482"/>
                  <a:pt x="7461" y="18479"/>
                </a:cubicBezTo>
                <a:cubicBezTo>
                  <a:pt x="7465" y="18482"/>
                  <a:pt x="7461" y="18479"/>
                  <a:pt x="7461" y="18479"/>
                </a:cubicBezTo>
                <a:close/>
                <a:moveTo>
                  <a:pt x="2593" y="4595"/>
                </a:moveTo>
                <a:lnTo>
                  <a:pt x="2593" y="4595"/>
                </a:lnTo>
                <a:cubicBezTo>
                  <a:pt x="2589" y="4592"/>
                  <a:pt x="2589" y="4595"/>
                  <a:pt x="2593" y="4595"/>
                </a:cubicBezTo>
                <a:cubicBezTo>
                  <a:pt x="2589" y="4595"/>
                  <a:pt x="2593" y="4595"/>
                  <a:pt x="2593" y="4595"/>
                </a:cubicBezTo>
                <a:close/>
                <a:moveTo>
                  <a:pt x="11951" y="18505"/>
                </a:moveTo>
                <a:cubicBezTo>
                  <a:pt x="11959" y="18505"/>
                  <a:pt x="11972" y="18505"/>
                  <a:pt x="11981" y="18505"/>
                </a:cubicBezTo>
                <a:lnTo>
                  <a:pt x="11981" y="18505"/>
                </a:lnTo>
                <a:lnTo>
                  <a:pt x="11968" y="18505"/>
                </a:lnTo>
                <a:lnTo>
                  <a:pt x="11951" y="18505"/>
                </a:lnTo>
                <a:lnTo>
                  <a:pt x="11951" y="18505"/>
                </a:lnTo>
                <a:close/>
                <a:moveTo>
                  <a:pt x="12187" y="18505"/>
                </a:moveTo>
                <a:lnTo>
                  <a:pt x="12187" y="18505"/>
                </a:lnTo>
                <a:lnTo>
                  <a:pt x="12187" y="18505"/>
                </a:lnTo>
                <a:lnTo>
                  <a:pt x="12187" y="18505"/>
                </a:lnTo>
                <a:close/>
                <a:moveTo>
                  <a:pt x="12544" y="18505"/>
                </a:moveTo>
                <a:cubicBezTo>
                  <a:pt x="12544" y="18498"/>
                  <a:pt x="12544" y="18489"/>
                  <a:pt x="12544" y="18482"/>
                </a:cubicBezTo>
                <a:cubicBezTo>
                  <a:pt x="12544" y="18482"/>
                  <a:pt x="12544" y="18482"/>
                  <a:pt x="12544" y="18482"/>
                </a:cubicBezTo>
                <a:cubicBezTo>
                  <a:pt x="12544" y="18489"/>
                  <a:pt x="12544" y="18498"/>
                  <a:pt x="12544" y="18505"/>
                </a:cubicBezTo>
                <a:lnTo>
                  <a:pt x="12544" y="18505"/>
                </a:lnTo>
                <a:close/>
                <a:moveTo>
                  <a:pt x="12574" y="18482"/>
                </a:moveTo>
                <a:cubicBezTo>
                  <a:pt x="12574" y="18489"/>
                  <a:pt x="12574" y="18498"/>
                  <a:pt x="12574" y="18505"/>
                </a:cubicBezTo>
                <a:lnTo>
                  <a:pt x="12574" y="18505"/>
                </a:lnTo>
                <a:cubicBezTo>
                  <a:pt x="12587" y="18505"/>
                  <a:pt x="12596" y="18505"/>
                  <a:pt x="12608" y="18502"/>
                </a:cubicBezTo>
                <a:cubicBezTo>
                  <a:pt x="12608" y="18502"/>
                  <a:pt x="12608" y="18505"/>
                  <a:pt x="12604" y="18505"/>
                </a:cubicBezTo>
                <a:cubicBezTo>
                  <a:pt x="12591" y="18495"/>
                  <a:pt x="12583" y="18489"/>
                  <a:pt x="12574" y="18482"/>
                </a:cubicBezTo>
                <a:lnTo>
                  <a:pt x="12574" y="18482"/>
                </a:lnTo>
                <a:close/>
                <a:moveTo>
                  <a:pt x="12626" y="18502"/>
                </a:moveTo>
                <a:cubicBezTo>
                  <a:pt x="12639" y="18502"/>
                  <a:pt x="12651" y="18502"/>
                  <a:pt x="12664" y="18502"/>
                </a:cubicBezTo>
                <a:cubicBezTo>
                  <a:pt x="12664" y="18502"/>
                  <a:pt x="12669" y="18502"/>
                  <a:pt x="12669" y="18502"/>
                </a:cubicBezTo>
                <a:cubicBezTo>
                  <a:pt x="12651" y="18502"/>
                  <a:pt x="12639" y="18502"/>
                  <a:pt x="12626" y="18502"/>
                </a:cubicBezTo>
                <a:cubicBezTo>
                  <a:pt x="12626" y="18502"/>
                  <a:pt x="12626" y="18502"/>
                  <a:pt x="12626" y="18502"/>
                </a:cubicBezTo>
                <a:close/>
                <a:moveTo>
                  <a:pt x="12780" y="18505"/>
                </a:moveTo>
                <a:cubicBezTo>
                  <a:pt x="12780" y="18505"/>
                  <a:pt x="12780" y="18505"/>
                  <a:pt x="12780" y="18505"/>
                </a:cubicBezTo>
                <a:cubicBezTo>
                  <a:pt x="12780" y="18505"/>
                  <a:pt x="12780" y="18505"/>
                  <a:pt x="12780" y="18505"/>
                </a:cubicBezTo>
                <a:close/>
                <a:moveTo>
                  <a:pt x="1819" y="18527"/>
                </a:moveTo>
                <a:cubicBezTo>
                  <a:pt x="1819" y="18521"/>
                  <a:pt x="1819" y="18511"/>
                  <a:pt x="1819" y="18505"/>
                </a:cubicBezTo>
                <a:cubicBezTo>
                  <a:pt x="1819" y="18505"/>
                  <a:pt x="1824" y="18508"/>
                  <a:pt x="1824" y="18508"/>
                </a:cubicBezTo>
                <a:cubicBezTo>
                  <a:pt x="1815" y="18508"/>
                  <a:pt x="1802" y="18508"/>
                  <a:pt x="1793" y="18508"/>
                </a:cubicBezTo>
                <a:cubicBezTo>
                  <a:pt x="1793" y="18515"/>
                  <a:pt x="1793" y="18524"/>
                  <a:pt x="1793" y="18531"/>
                </a:cubicBezTo>
                <a:cubicBezTo>
                  <a:pt x="1793" y="18531"/>
                  <a:pt x="1793" y="18527"/>
                  <a:pt x="1793" y="18527"/>
                </a:cubicBezTo>
                <a:cubicBezTo>
                  <a:pt x="1802" y="18524"/>
                  <a:pt x="1811" y="18524"/>
                  <a:pt x="1819" y="18527"/>
                </a:cubicBezTo>
                <a:cubicBezTo>
                  <a:pt x="1824" y="18524"/>
                  <a:pt x="1819" y="18527"/>
                  <a:pt x="1819" y="18527"/>
                </a:cubicBezTo>
                <a:close/>
                <a:moveTo>
                  <a:pt x="1884" y="18508"/>
                </a:moveTo>
                <a:cubicBezTo>
                  <a:pt x="1871" y="18508"/>
                  <a:pt x="1858" y="18508"/>
                  <a:pt x="1849" y="18505"/>
                </a:cubicBezTo>
                <a:cubicBezTo>
                  <a:pt x="1849" y="18505"/>
                  <a:pt x="1854" y="18502"/>
                  <a:pt x="1854" y="18502"/>
                </a:cubicBezTo>
                <a:cubicBezTo>
                  <a:pt x="1854" y="18508"/>
                  <a:pt x="1854" y="18518"/>
                  <a:pt x="1854" y="18524"/>
                </a:cubicBezTo>
                <a:cubicBezTo>
                  <a:pt x="1854" y="18524"/>
                  <a:pt x="1849" y="18524"/>
                  <a:pt x="1849" y="18524"/>
                </a:cubicBezTo>
                <a:cubicBezTo>
                  <a:pt x="1862" y="18518"/>
                  <a:pt x="1871" y="18511"/>
                  <a:pt x="1884" y="18508"/>
                </a:cubicBezTo>
                <a:cubicBezTo>
                  <a:pt x="1884" y="18505"/>
                  <a:pt x="1884" y="18508"/>
                  <a:pt x="1884" y="18508"/>
                </a:cubicBezTo>
                <a:close/>
                <a:moveTo>
                  <a:pt x="1910" y="18505"/>
                </a:moveTo>
                <a:cubicBezTo>
                  <a:pt x="1910" y="18505"/>
                  <a:pt x="1910" y="18505"/>
                  <a:pt x="1910" y="18505"/>
                </a:cubicBezTo>
                <a:cubicBezTo>
                  <a:pt x="1910" y="18505"/>
                  <a:pt x="1910" y="18505"/>
                  <a:pt x="1910" y="18505"/>
                </a:cubicBezTo>
                <a:close/>
                <a:moveTo>
                  <a:pt x="2064" y="18508"/>
                </a:moveTo>
                <a:cubicBezTo>
                  <a:pt x="2051" y="18508"/>
                  <a:pt x="2034" y="18508"/>
                  <a:pt x="2021" y="18508"/>
                </a:cubicBezTo>
                <a:cubicBezTo>
                  <a:pt x="2021" y="18508"/>
                  <a:pt x="2026" y="18508"/>
                  <a:pt x="2026" y="18508"/>
                </a:cubicBezTo>
                <a:cubicBezTo>
                  <a:pt x="2039" y="18508"/>
                  <a:pt x="2051" y="18508"/>
                  <a:pt x="2064" y="18508"/>
                </a:cubicBezTo>
                <a:cubicBezTo>
                  <a:pt x="2064" y="18508"/>
                  <a:pt x="2064" y="18508"/>
                  <a:pt x="2064" y="18508"/>
                </a:cubicBezTo>
                <a:close/>
                <a:moveTo>
                  <a:pt x="2120" y="18508"/>
                </a:moveTo>
                <a:cubicBezTo>
                  <a:pt x="2107" y="18508"/>
                  <a:pt x="2094" y="18508"/>
                  <a:pt x="2082" y="18508"/>
                </a:cubicBezTo>
                <a:cubicBezTo>
                  <a:pt x="2082" y="18508"/>
                  <a:pt x="2077" y="18508"/>
                  <a:pt x="2077" y="18508"/>
                </a:cubicBezTo>
                <a:cubicBezTo>
                  <a:pt x="2094" y="18508"/>
                  <a:pt x="2107" y="18508"/>
                  <a:pt x="2120" y="18508"/>
                </a:cubicBezTo>
                <a:cubicBezTo>
                  <a:pt x="2125" y="18508"/>
                  <a:pt x="2120" y="18508"/>
                  <a:pt x="2120" y="18508"/>
                </a:cubicBezTo>
                <a:close/>
                <a:moveTo>
                  <a:pt x="9620" y="18527"/>
                </a:moveTo>
                <a:cubicBezTo>
                  <a:pt x="9620" y="18521"/>
                  <a:pt x="9620" y="18511"/>
                  <a:pt x="9620" y="18505"/>
                </a:cubicBezTo>
                <a:cubicBezTo>
                  <a:pt x="9620" y="18505"/>
                  <a:pt x="9620" y="18505"/>
                  <a:pt x="9620" y="18505"/>
                </a:cubicBezTo>
                <a:cubicBezTo>
                  <a:pt x="9620" y="18511"/>
                  <a:pt x="9620" y="18518"/>
                  <a:pt x="9620" y="18527"/>
                </a:cubicBezTo>
                <a:lnTo>
                  <a:pt x="9620" y="18527"/>
                </a:lnTo>
                <a:close/>
                <a:moveTo>
                  <a:pt x="9942" y="18527"/>
                </a:moveTo>
                <a:lnTo>
                  <a:pt x="9947" y="18524"/>
                </a:lnTo>
                <a:cubicBezTo>
                  <a:pt x="9947" y="18524"/>
                  <a:pt x="9942" y="18527"/>
                  <a:pt x="9942" y="18527"/>
                </a:cubicBezTo>
                <a:cubicBezTo>
                  <a:pt x="9942" y="18527"/>
                  <a:pt x="9942" y="18527"/>
                  <a:pt x="9942" y="18527"/>
                </a:cubicBezTo>
                <a:close/>
                <a:moveTo>
                  <a:pt x="11951" y="18505"/>
                </a:moveTo>
                <a:cubicBezTo>
                  <a:pt x="11951" y="18505"/>
                  <a:pt x="11946" y="18508"/>
                  <a:pt x="11951" y="18505"/>
                </a:cubicBezTo>
                <a:lnTo>
                  <a:pt x="11951" y="18505"/>
                </a:lnTo>
                <a:cubicBezTo>
                  <a:pt x="11951" y="18505"/>
                  <a:pt x="11951" y="18505"/>
                  <a:pt x="11951" y="18505"/>
                </a:cubicBezTo>
                <a:close/>
                <a:moveTo>
                  <a:pt x="11981" y="18505"/>
                </a:moveTo>
                <a:lnTo>
                  <a:pt x="11985" y="18508"/>
                </a:lnTo>
                <a:cubicBezTo>
                  <a:pt x="11985" y="18508"/>
                  <a:pt x="11981" y="18505"/>
                  <a:pt x="11981" y="18505"/>
                </a:cubicBezTo>
                <a:cubicBezTo>
                  <a:pt x="11981" y="18505"/>
                  <a:pt x="11981" y="18505"/>
                  <a:pt x="11981" y="18505"/>
                </a:cubicBezTo>
                <a:close/>
                <a:moveTo>
                  <a:pt x="12187" y="18505"/>
                </a:moveTo>
                <a:lnTo>
                  <a:pt x="12187" y="18505"/>
                </a:lnTo>
                <a:cubicBezTo>
                  <a:pt x="12191" y="18505"/>
                  <a:pt x="12187" y="18505"/>
                  <a:pt x="12187" y="18505"/>
                </a:cubicBezTo>
                <a:cubicBezTo>
                  <a:pt x="12187" y="18505"/>
                  <a:pt x="12187" y="18505"/>
                  <a:pt x="12187" y="18505"/>
                </a:cubicBezTo>
                <a:close/>
                <a:moveTo>
                  <a:pt x="12574" y="18505"/>
                </a:moveTo>
                <a:cubicBezTo>
                  <a:pt x="12565" y="18505"/>
                  <a:pt x="12553" y="18505"/>
                  <a:pt x="12544" y="18505"/>
                </a:cubicBezTo>
                <a:cubicBezTo>
                  <a:pt x="12544" y="18505"/>
                  <a:pt x="12544" y="18505"/>
                  <a:pt x="12544" y="18505"/>
                </a:cubicBezTo>
                <a:cubicBezTo>
                  <a:pt x="12553" y="18505"/>
                  <a:pt x="12561" y="18505"/>
                  <a:pt x="12574" y="18505"/>
                </a:cubicBezTo>
                <a:lnTo>
                  <a:pt x="12574" y="18505"/>
                </a:lnTo>
                <a:close/>
                <a:moveTo>
                  <a:pt x="18156" y="18524"/>
                </a:moveTo>
                <a:cubicBezTo>
                  <a:pt x="18156" y="18524"/>
                  <a:pt x="18151" y="18527"/>
                  <a:pt x="18156" y="18524"/>
                </a:cubicBezTo>
                <a:cubicBezTo>
                  <a:pt x="18151" y="18527"/>
                  <a:pt x="18156" y="18524"/>
                  <a:pt x="18156" y="18524"/>
                </a:cubicBezTo>
                <a:close/>
                <a:moveTo>
                  <a:pt x="1793" y="18527"/>
                </a:moveTo>
                <a:cubicBezTo>
                  <a:pt x="1785" y="18527"/>
                  <a:pt x="1772" y="18527"/>
                  <a:pt x="1763" y="18527"/>
                </a:cubicBezTo>
                <a:cubicBezTo>
                  <a:pt x="1763" y="18534"/>
                  <a:pt x="1763" y="18543"/>
                  <a:pt x="1768" y="18550"/>
                </a:cubicBezTo>
                <a:cubicBezTo>
                  <a:pt x="1768" y="18550"/>
                  <a:pt x="1768" y="18550"/>
                  <a:pt x="1768" y="18550"/>
                </a:cubicBezTo>
                <a:cubicBezTo>
                  <a:pt x="1772" y="18540"/>
                  <a:pt x="1781" y="18534"/>
                  <a:pt x="1793" y="18527"/>
                </a:cubicBezTo>
                <a:cubicBezTo>
                  <a:pt x="1789" y="18524"/>
                  <a:pt x="1793" y="18527"/>
                  <a:pt x="1793" y="18527"/>
                </a:cubicBezTo>
                <a:close/>
                <a:moveTo>
                  <a:pt x="7491" y="18524"/>
                </a:moveTo>
                <a:lnTo>
                  <a:pt x="7487" y="18531"/>
                </a:lnTo>
                <a:cubicBezTo>
                  <a:pt x="7487" y="18531"/>
                  <a:pt x="7496" y="18527"/>
                  <a:pt x="7491" y="18524"/>
                </a:cubicBezTo>
                <a:cubicBezTo>
                  <a:pt x="7496" y="18527"/>
                  <a:pt x="7491" y="18524"/>
                  <a:pt x="7491" y="18524"/>
                </a:cubicBezTo>
                <a:close/>
                <a:moveTo>
                  <a:pt x="13284" y="18550"/>
                </a:moveTo>
                <a:cubicBezTo>
                  <a:pt x="13284" y="18550"/>
                  <a:pt x="13288" y="18547"/>
                  <a:pt x="13288" y="18547"/>
                </a:cubicBezTo>
                <a:lnTo>
                  <a:pt x="13284" y="18550"/>
                </a:lnTo>
                <a:cubicBezTo>
                  <a:pt x="13279" y="18550"/>
                  <a:pt x="13284" y="18550"/>
                  <a:pt x="13284" y="18550"/>
                </a:cubicBezTo>
                <a:close/>
                <a:moveTo>
                  <a:pt x="17829" y="18550"/>
                </a:moveTo>
                <a:cubicBezTo>
                  <a:pt x="17829" y="18543"/>
                  <a:pt x="17829" y="18534"/>
                  <a:pt x="17829" y="18527"/>
                </a:cubicBezTo>
                <a:cubicBezTo>
                  <a:pt x="17829" y="18527"/>
                  <a:pt x="17829" y="18527"/>
                  <a:pt x="17829" y="18527"/>
                </a:cubicBezTo>
                <a:cubicBezTo>
                  <a:pt x="17829" y="18534"/>
                  <a:pt x="17829" y="18540"/>
                  <a:pt x="17829" y="18550"/>
                </a:cubicBezTo>
                <a:cubicBezTo>
                  <a:pt x="17829" y="18550"/>
                  <a:pt x="17829" y="18550"/>
                  <a:pt x="17829" y="18550"/>
                </a:cubicBezTo>
                <a:close/>
                <a:moveTo>
                  <a:pt x="18186" y="18550"/>
                </a:moveTo>
                <a:cubicBezTo>
                  <a:pt x="18186" y="18540"/>
                  <a:pt x="18186" y="18534"/>
                  <a:pt x="18186" y="18524"/>
                </a:cubicBezTo>
                <a:cubicBezTo>
                  <a:pt x="18186" y="18524"/>
                  <a:pt x="18190" y="18527"/>
                  <a:pt x="18190" y="18527"/>
                </a:cubicBezTo>
                <a:cubicBezTo>
                  <a:pt x="18177" y="18527"/>
                  <a:pt x="18169" y="18527"/>
                  <a:pt x="18156" y="18527"/>
                </a:cubicBezTo>
                <a:cubicBezTo>
                  <a:pt x="18156" y="18527"/>
                  <a:pt x="18156" y="18524"/>
                  <a:pt x="18156" y="18524"/>
                </a:cubicBezTo>
                <a:cubicBezTo>
                  <a:pt x="18164" y="18534"/>
                  <a:pt x="18173" y="18540"/>
                  <a:pt x="18186" y="18550"/>
                </a:cubicBezTo>
                <a:lnTo>
                  <a:pt x="18186" y="18550"/>
                </a:lnTo>
                <a:close/>
                <a:moveTo>
                  <a:pt x="1763" y="18550"/>
                </a:moveTo>
                <a:cubicBezTo>
                  <a:pt x="1755" y="18556"/>
                  <a:pt x="1742" y="18566"/>
                  <a:pt x="1733" y="18572"/>
                </a:cubicBezTo>
                <a:cubicBezTo>
                  <a:pt x="1733" y="18572"/>
                  <a:pt x="1729" y="18569"/>
                  <a:pt x="1729" y="18569"/>
                </a:cubicBezTo>
                <a:cubicBezTo>
                  <a:pt x="1738" y="18569"/>
                  <a:pt x="1750" y="18569"/>
                  <a:pt x="1759" y="18569"/>
                </a:cubicBezTo>
                <a:cubicBezTo>
                  <a:pt x="1759" y="18569"/>
                  <a:pt x="1759" y="18569"/>
                  <a:pt x="1759" y="18569"/>
                </a:cubicBezTo>
                <a:cubicBezTo>
                  <a:pt x="1759" y="18563"/>
                  <a:pt x="1759" y="18556"/>
                  <a:pt x="1763" y="18550"/>
                </a:cubicBezTo>
                <a:lnTo>
                  <a:pt x="1763" y="18550"/>
                </a:lnTo>
                <a:close/>
                <a:moveTo>
                  <a:pt x="1884" y="18572"/>
                </a:moveTo>
                <a:cubicBezTo>
                  <a:pt x="1892" y="18572"/>
                  <a:pt x="1901" y="18572"/>
                  <a:pt x="1910" y="18572"/>
                </a:cubicBezTo>
                <a:cubicBezTo>
                  <a:pt x="1910" y="18572"/>
                  <a:pt x="1914" y="18572"/>
                  <a:pt x="1914" y="18572"/>
                </a:cubicBezTo>
                <a:cubicBezTo>
                  <a:pt x="1901" y="18569"/>
                  <a:pt x="1888" y="18569"/>
                  <a:pt x="1884" y="18572"/>
                </a:cubicBezTo>
                <a:lnTo>
                  <a:pt x="1884" y="18572"/>
                </a:lnTo>
                <a:close/>
                <a:moveTo>
                  <a:pt x="11951" y="18572"/>
                </a:moveTo>
                <a:lnTo>
                  <a:pt x="11946" y="18569"/>
                </a:lnTo>
                <a:lnTo>
                  <a:pt x="11951" y="18572"/>
                </a:lnTo>
                <a:lnTo>
                  <a:pt x="11951" y="18572"/>
                </a:lnTo>
                <a:close/>
                <a:moveTo>
                  <a:pt x="11985" y="18572"/>
                </a:moveTo>
                <a:lnTo>
                  <a:pt x="11989" y="18569"/>
                </a:lnTo>
                <a:cubicBezTo>
                  <a:pt x="11985" y="18569"/>
                  <a:pt x="11981" y="18569"/>
                  <a:pt x="11985" y="18572"/>
                </a:cubicBezTo>
                <a:cubicBezTo>
                  <a:pt x="11981" y="18569"/>
                  <a:pt x="11985" y="18572"/>
                  <a:pt x="11985" y="18572"/>
                </a:cubicBezTo>
                <a:close/>
                <a:moveTo>
                  <a:pt x="12600" y="18547"/>
                </a:moveTo>
                <a:cubicBezTo>
                  <a:pt x="12600" y="18547"/>
                  <a:pt x="12600" y="18550"/>
                  <a:pt x="12600" y="18547"/>
                </a:cubicBezTo>
                <a:lnTo>
                  <a:pt x="12600" y="18547"/>
                </a:lnTo>
                <a:cubicBezTo>
                  <a:pt x="12604" y="18547"/>
                  <a:pt x="12600" y="18547"/>
                  <a:pt x="12600" y="18547"/>
                </a:cubicBezTo>
                <a:close/>
                <a:moveTo>
                  <a:pt x="12897" y="18547"/>
                </a:moveTo>
                <a:cubicBezTo>
                  <a:pt x="12897" y="18553"/>
                  <a:pt x="12897" y="18563"/>
                  <a:pt x="12897" y="18569"/>
                </a:cubicBezTo>
                <a:lnTo>
                  <a:pt x="12897" y="18569"/>
                </a:lnTo>
                <a:cubicBezTo>
                  <a:pt x="12897" y="18563"/>
                  <a:pt x="12897" y="18556"/>
                  <a:pt x="12897" y="18547"/>
                </a:cubicBezTo>
                <a:lnTo>
                  <a:pt x="12897" y="18547"/>
                </a:lnTo>
                <a:close/>
                <a:moveTo>
                  <a:pt x="847" y="8186"/>
                </a:moveTo>
                <a:cubicBezTo>
                  <a:pt x="847" y="8186"/>
                  <a:pt x="852" y="8186"/>
                  <a:pt x="847" y="8186"/>
                </a:cubicBezTo>
                <a:cubicBezTo>
                  <a:pt x="852" y="8186"/>
                  <a:pt x="847" y="8186"/>
                  <a:pt x="847" y="8186"/>
                </a:cubicBezTo>
                <a:close/>
                <a:moveTo>
                  <a:pt x="1793" y="18592"/>
                </a:moveTo>
                <a:cubicBezTo>
                  <a:pt x="1781" y="18585"/>
                  <a:pt x="1772" y="18579"/>
                  <a:pt x="1759" y="18572"/>
                </a:cubicBezTo>
                <a:cubicBezTo>
                  <a:pt x="1759" y="18572"/>
                  <a:pt x="1759" y="18572"/>
                  <a:pt x="1759" y="18572"/>
                </a:cubicBezTo>
                <a:cubicBezTo>
                  <a:pt x="1772" y="18579"/>
                  <a:pt x="1781" y="18585"/>
                  <a:pt x="1793" y="18592"/>
                </a:cubicBezTo>
                <a:cubicBezTo>
                  <a:pt x="1793" y="18592"/>
                  <a:pt x="1793" y="18592"/>
                  <a:pt x="1793" y="18592"/>
                </a:cubicBezTo>
                <a:close/>
                <a:moveTo>
                  <a:pt x="1879" y="18595"/>
                </a:moveTo>
                <a:cubicBezTo>
                  <a:pt x="1879" y="18588"/>
                  <a:pt x="1879" y="18579"/>
                  <a:pt x="1879" y="18572"/>
                </a:cubicBezTo>
                <a:cubicBezTo>
                  <a:pt x="1879" y="18572"/>
                  <a:pt x="1884" y="18576"/>
                  <a:pt x="1884" y="18576"/>
                </a:cubicBezTo>
                <a:cubicBezTo>
                  <a:pt x="1871" y="18576"/>
                  <a:pt x="1862" y="18576"/>
                  <a:pt x="1849" y="18576"/>
                </a:cubicBezTo>
                <a:cubicBezTo>
                  <a:pt x="1849" y="18576"/>
                  <a:pt x="1849" y="18572"/>
                  <a:pt x="1849" y="18572"/>
                </a:cubicBezTo>
                <a:cubicBezTo>
                  <a:pt x="1858" y="18579"/>
                  <a:pt x="1871" y="18585"/>
                  <a:pt x="1879" y="18595"/>
                </a:cubicBezTo>
                <a:lnTo>
                  <a:pt x="1879" y="18595"/>
                </a:lnTo>
                <a:close/>
                <a:moveTo>
                  <a:pt x="1910" y="18569"/>
                </a:moveTo>
                <a:cubicBezTo>
                  <a:pt x="1910" y="18576"/>
                  <a:pt x="1910" y="18585"/>
                  <a:pt x="1910" y="18592"/>
                </a:cubicBezTo>
                <a:lnTo>
                  <a:pt x="1910" y="18592"/>
                </a:lnTo>
                <a:cubicBezTo>
                  <a:pt x="1918" y="18588"/>
                  <a:pt x="1927" y="18588"/>
                  <a:pt x="1940" y="18588"/>
                </a:cubicBezTo>
                <a:cubicBezTo>
                  <a:pt x="1940" y="18588"/>
                  <a:pt x="1940" y="18588"/>
                  <a:pt x="1940" y="18588"/>
                </a:cubicBezTo>
                <a:cubicBezTo>
                  <a:pt x="1927" y="18585"/>
                  <a:pt x="1918" y="18579"/>
                  <a:pt x="1910" y="18569"/>
                </a:cubicBezTo>
                <a:lnTo>
                  <a:pt x="1910" y="18569"/>
                </a:lnTo>
                <a:close/>
                <a:moveTo>
                  <a:pt x="11774" y="18592"/>
                </a:moveTo>
                <a:lnTo>
                  <a:pt x="11774" y="18592"/>
                </a:lnTo>
                <a:lnTo>
                  <a:pt x="11774" y="18592"/>
                </a:lnTo>
                <a:lnTo>
                  <a:pt x="11774" y="18592"/>
                </a:lnTo>
                <a:close/>
                <a:moveTo>
                  <a:pt x="11865" y="18592"/>
                </a:moveTo>
                <a:lnTo>
                  <a:pt x="11865" y="18592"/>
                </a:lnTo>
                <a:lnTo>
                  <a:pt x="11865" y="18592"/>
                </a:lnTo>
                <a:close/>
                <a:moveTo>
                  <a:pt x="11951" y="18572"/>
                </a:moveTo>
                <a:cubicBezTo>
                  <a:pt x="11959" y="18579"/>
                  <a:pt x="11972" y="18588"/>
                  <a:pt x="11981" y="18595"/>
                </a:cubicBezTo>
                <a:cubicBezTo>
                  <a:pt x="11981" y="18595"/>
                  <a:pt x="11976" y="18595"/>
                  <a:pt x="11976" y="18595"/>
                </a:cubicBezTo>
                <a:cubicBezTo>
                  <a:pt x="11976" y="18585"/>
                  <a:pt x="11976" y="18579"/>
                  <a:pt x="11981" y="18569"/>
                </a:cubicBezTo>
                <a:cubicBezTo>
                  <a:pt x="11981" y="18569"/>
                  <a:pt x="11985" y="18572"/>
                  <a:pt x="11985" y="18572"/>
                </a:cubicBezTo>
                <a:cubicBezTo>
                  <a:pt x="11972" y="18572"/>
                  <a:pt x="11959" y="18572"/>
                  <a:pt x="11951" y="18572"/>
                </a:cubicBezTo>
                <a:cubicBezTo>
                  <a:pt x="11946" y="18572"/>
                  <a:pt x="11951" y="18572"/>
                  <a:pt x="11951" y="18572"/>
                </a:cubicBezTo>
                <a:close/>
                <a:moveTo>
                  <a:pt x="12273" y="18595"/>
                </a:moveTo>
                <a:lnTo>
                  <a:pt x="12269" y="18588"/>
                </a:lnTo>
                <a:cubicBezTo>
                  <a:pt x="12269" y="18592"/>
                  <a:pt x="12269" y="18595"/>
                  <a:pt x="12273" y="18595"/>
                </a:cubicBezTo>
                <a:cubicBezTo>
                  <a:pt x="12269" y="18595"/>
                  <a:pt x="12273" y="18595"/>
                  <a:pt x="12273" y="18595"/>
                </a:cubicBezTo>
                <a:close/>
                <a:moveTo>
                  <a:pt x="12312" y="18595"/>
                </a:moveTo>
                <a:lnTo>
                  <a:pt x="12312" y="18595"/>
                </a:lnTo>
                <a:lnTo>
                  <a:pt x="12312" y="18595"/>
                </a:lnTo>
                <a:close/>
                <a:moveTo>
                  <a:pt x="12484" y="18592"/>
                </a:moveTo>
                <a:lnTo>
                  <a:pt x="12471" y="18592"/>
                </a:lnTo>
                <a:lnTo>
                  <a:pt x="12458" y="18592"/>
                </a:lnTo>
                <a:cubicBezTo>
                  <a:pt x="12458" y="18592"/>
                  <a:pt x="12458" y="18592"/>
                  <a:pt x="12458" y="18592"/>
                </a:cubicBezTo>
                <a:cubicBezTo>
                  <a:pt x="12462" y="18592"/>
                  <a:pt x="12471" y="18592"/>
                  <a:pt x="12484" y="18592"/>
                </a:cubicBezTo>
                <a:cubicBezTo>
                  <a:pt x="12484" y="18592"/>
                  <a:pt x="12484" y="18592"/>
                  <a:pt x="12484" y="18592"/>
                </a:cubicBezTo>
                <a:close/>
                <a:moveTo>
                  <a:pt x="12660" y="18592"/>
                </a:moveTo>
                <a:lnTo>
                  <a:pt x="12660" y="18592"/>
                </a:lnTo>
                <a:lnTo>
                  <a:pt x="12660" y="18592"/>
                </a:lnTo>
                <a:close/>
                <a:moveTo>
                  <a:pt x="12897" y="18569"/>
                </a:moveTo>
                <a:cubicBezTo>
                  <a:pt x="12888" y="18569"/>
                  <a:pt x="12875" y="18569"/>
                  <a:pt x="12866" y="18569"/>
                </a:cubicBezTo>
                <a:cubicBezTo>
                  <a:pt x="12866" y="18569"/>
                  <a:pt x="12866" y="18569"/>
                  <a:pt x="12866" y="18569"/>
                </a:cubicBezTo>
                <a:cubicBezTo>
                  <a:pt x="12879" y="18572"/>
                  <a:pt x="12888" y="18572"/>
                  <a:pt x="12897" y="18569"/>
                </a:cubicBezTo>
                <a:lnTo>
                  <a:pt x="12897" y="18569"/>
                </a:lnTo>
                <a:close/>
                <a:moveTo>
                  <a:pt x="1793" y="18592"/>
                </a:moveTo>
                <a:cubicBezTo>
                  <a:pt x="1798" y="18595"/>
                  <a:pt x="1802" y="18598"/>
                  <a:pt x="1802" y="18598"/>
                </a:cubicBezTo>
                <a:cubicBezTo>
                  <a:pt x="1798" y="18598"/>
                  <a:pt x="1798" y="18595"/>
                  <a:pt x="1793" y="18592"/>
                </a:cubicBezTo>
                <a:cubicBezTo>
                  <a:pt x="1793" y="18592"/>
                  <a:pt x="1793" y="18592"/>
                  <a:pt x="1793" y="18592"/>
                </a:cubicBezTo>
                <a:close/>
                <a:moveTo>
                  <a:pt x="1910" y="18595"/>
                </a:moveTo>
                <a:cubicBezTo>
                  <a:pt x="1901" y="18595"/>
                  <a:pt x="1888" y="18595"/>
                  <a:pt x="1879" y="18595"/>
                </a:cubicBezTo>
                <a:cubicBezTo>
                  <a:pt x="1879" y="18595"/>
                  <a:pt x="1879" y="18595"/>
                  <a:pt x="1879" y="18595"/>
                </a:cubicBezTo>
                <a:cubicBezTo>
                  <a:pt x="1892" y="18595"/>
                  <a:pt x="1901" y="18595"/>
                  <a:pt x="1910" y="18595"/>
                </a:cubicBezTo>
                <a:cubicBezTo>
                  <a:pt x="1910" y="18595"/>
                  <a:pt x="1910" y="18595"/>
                  <a:pt x="1910" y="18595"/>
                </a:cubicBezTo>
                <a:close/>
                <a:moveTo>
                  <a:pt x="1940" y="18592"/>
                </a:moveTo>
                <a:lnTo>
                  <a:pt x="1940" y="18592"/>
                </a:lnTo>
                <a:cubicBezTo>
                  <a:pt x="1944" y="18595"/>
                  <a:pt x="1940" y="18592"/>
                  <a:pt x="1940" y="18592"/>
                </a:cubicBezTo>
                <a:cubicBezTo>
                  <a:pt x="1940" y="18592"/>
                  <a:pt x="1940" y="18592"/>
                  <a:pt x="1940" y="18592"/>
                </a:cubicBezTo>
                <a:close/>
                <a:moveTo>
                  <a:pt x="11774" y="18592"/>
                </a:moveTo>
                <a:lnTo>
                  <a:pt x="11774" y="18592"/>
                </a:lnTo>
                <a:cubicBezTo>
                  <a:pt x="11779" y="18595"/>
                  <a:pt x="11774" y="18592"/>
                  <a:pt x="11774" y="18592"/>
                </a:cubicBezTo>
                <a:cubicBezTo>
                  <a:pt x="11774" y="18592"/>
                  <a:pt x="11774" y="18592"/>
                  <a:pt x="11774" y="18592"/>
                </a:cubicBezTo>
                <a:close/>
                <a:moveTo>
                  <a:pt x="12312" y="18595"/>
                </a:moveTo>
                <a:cubicBezTo>
                  <a:pt x="12299" y="18595"/>
                  <a:pt x="12286" y="18595"/>
                  <a:pt x="12273" y="18595"/>
                </a:cubicBezTo>
                <a:cubicBezTo>
                  <a:pt x="12273" y="18595"/>
                  <a:pt x="12269" y="18595"/>
                  <a:pt x="12269" y="18595"/>
                </a:cubicBezTo>
                <a:cubicBezTo>
                  <a:pt x="12286" y="18595"/>
                  <a:pt x="12299" y="18595"/>
                  <a:pt x="12312" y="18595"/>
                </a:cubicBezTo>
                <a:cubicBezTo>
                  <a:pt x="12312" y="18595"/>
                  <a:pt x="12312" y="18595"/>
                  <a:pt x="12312" y="18595"/>
                </a:cubicBezTo>
                <a:close/>
                <a:moveTo>
                  <a:pt x="12454" y="18592"/>
                </a:moveTo>
                <a:lnTo>
                  <a:pt x="12449" y="18595"/>
                </a:lnTo>
                <a:cubicBezTo>
                  <a:pt x="12449" y="18595"/>
                  <a:pt x="12454" y="18592"/>
                  <a:pt x="12454" y="18592"/>
                </a:cubicBezTo>
                <a:cubicBezTo>
                  <a:pt x="12454" y="18592"/>
                  <a:pt x="12454" y="18592"/>
                  <a:pt x="12454" y="18592"/>
                </a:cubicBezTo>
                <a:close/>
                <a:moveTo>
                  <a:pt x="12484" y="18592"/>
                </a:moveTo>
                <a:lnTo>
                  <a:pt x="12484" y="18592"/>
                </a:lnTo>
                <a:cubicBezTo>
                  <a:pt x="12488" y="18595"/>
                  <a:pt x="12484" y="18592"/>
                  <a:pt x="12484" y="18592"/>
                </a:cubicBezTo>
                <a:cubicBezTo>
                  <a:pt x="12484" y="18592"/>
                  <a:pt x="12484" y="18592"/>
                  <a:pt x="12484" y="18592"/>
                </a:cubicBezTo>
                <a:close/>
                <a:moveTo>
                  <a:pt x="12660" y="18592"/>
                </a:moveTo>
                <a:lnTo>
                  <a:pt x="12656" y="18595"/>
                </a:lnTo>
                <a:cubicBezTo>
                  <a:pt x="12656" y="18595"/>
                  <a:pt x="12660" y="18592"/>
                  <a:pt x="12660" y="18592"/>
                </a:cubicBezTo>
                <a:cubicBezTo>
                  <a:pt x="12660" y="18592"/>
                  <a:pt x="12660" y="18592"/>
                  <a:pt x="12660" y="18592"/>
                </a:cubicBezTo>
                <a:close/>
                <a:moveTo>
                  <a:pt x="12927" y="18614"/>
                </a:moveTo>
                <a:lnTo>
                  <a:pt x="12927" y="18614"/>
                </a:lnTo>
                <a:lnTo>
                  <a:pt x="12927" y="18614"/>
                </a:lnTo>
                <a:close/>
                <a:moveTo>
                  <a:pt x="13249" y="18592"/>
                </a:moveTo>
                <a:cubicBezTo>
                  <a:pt x="13249" y="18592"/>
                  <a:pt x="13249" y="18595"/>
                  <a:pt x="13249" y="18592"/>
                </a:cubicBezTo>
                <a:lnTo>
                  <a:pt x="13249" y="18592"/>
                </a:lnTo>
                <a:cubicBezTo>
                  <a:pt x="13254" y="18592"/>
                  <a:pt x="13249" y="18592"/>
                  <a:pt x="13249" y="18592"/>
                </a:cubicBezTo>
                <a:close/>
                <a:moveTo>
                  <a:pt x="13279" y="18592"/>
                </a:moveTo>
                <a:cubicBezTo>
                  <a:pt x="13279" y="18592"/>
                  <a:pt x="13284" y="18595"/>
                  <a:pt x="13284" y="18595"/>
                </a:cubicBezTo>
                <a:lnTo>
                  <a:pt x="13279" y="18592"/>
                </a:lnTo>
                <a:cubicBezTo>
                  <a:pt x="13284" y="18592"/>
                  <a:pt x="13279" y="18592"/>
                  <a:pt x="13279" y="18592"/>
                </a:cubicBezTo>
                <a:close/>
                <a:moveTo>
                  <a:pt x="1768" y="18633"/>
                </a:moveTo>
                <a:lnTo>
                  <a:pt x="1759" y="18630"/>
                </a:lnTo>
                <a:cubicBezTo>
                  <a:pt x="1759" y="18630"/>
                  <a:pt x="1763" y="18633"/>
                  <a:pt x="1768" y="18633"/>
                </a:cubicBezTo>
                <a:cubicBezTo>
                  <a:pt x="1763" y="18633"/>
                  <a:pt x="1768" y="18633"/>
                  <a:pt x="1768" y="18633"/>
                </a:cubicBezTo>
                <a:close/>
                <a:moveTo>
                  <a:pt x="12927" y="18614"/>
                </a:moveTo>
                <a:lnTo>
                  <a:pt x="12922" y="18617"/>
                </a:lnTo>
                <a:cubicBezTo>
                  <a:pt x="12927" y="18617"/>
                  <a:pt x="12927" y="18614"/>
                  <a:pt x="12927" y="18614"/>
                </a:cubicBezTo>
                <a:cubicBezTo>
                  <a:pt x="12927" y="18614"/>
                  <a:pt x="12927" y="18614"/>
                  <a:pt x="12927" y="18614"/>
                </a:cubicBezTo>
                <a:close/>
                <a:moveTo>
                  <a:pt x="13159" y="18633"/>
                </a:moveTo>
                <a:lnTo>
                  <a:pt x="13163" y="18630"/>
                </a:lnTo>
                <a:lnTo>
                  <a:pt x="13159" y="18633"/>
                </a:lnTo>
                <a:lnTo>
                  <a:pt x="13159" y="18633"/>
                </a:lnTo>
                <a:close/>
                <a:moveTo>
                  <a:pt x="1768" y="18662"/>
                </a:moveTo>
                <a:cubicBezTo>
                  <a:pt x="1768" y="18653"/>
                  <a:pt x="1768" y="18643"/>
                  <a:pt x="1768" y="18633"/>
                </a:cubicBezTo>
                <a:cubicBezTo>
                  <a:pt x="1768" y="18633"/>
                  <a:pt x="1768" y="18633"/>
                  <a:pt x="1768" y="18633"/>
                </a:cubicBezTo>
                <a:cubicBezTo>
                  <a:pt x="1763" y="18643"/>
                  <a:pt x="1763" y="18653"/>
                  <a:pt x="1768" y="18662"/>
                </a:cubicBezTo>
                <a:cubicBezTo>
                  <a:pt x="1768" y="18662"/>
                  <a:pt x="1768" y="18662"/>
                  <a:pt x="1768" y="18662"/>
                </a:cubicBezTo>
                <a:close/>
                <a:moveTo>
                  <a:pt x="10003" y="18659"/>
                </a:moveTo>
                <a:cubicBezTo>
                  <a:pt x="10003" y="18659"/>
                  <a:pt x="10003" y="18659"/>
                  <a:pt x="10003" y="18659"/>
                </a:cubicBezTo>
                <a:cubicBezTo>
                  <a:pt x="10003" y="18659"/>
                  <a:pt x="10003" y="18659"/>
                  <a:pt x="10003" y="18659"/>
                </a:cubicBezTo>
                <a:close/>
                <a:moveTo>
                  <a:pt x="12836" y="18656"/>
                </a:moveTo>
                <a:lnTo>
                  <a:pt x="12836" y="18656"/>
                </a:lnTo>
                <a:lnTo>
                  <a:pt x="12836" y="18656"/>
                </a:lnTo>
                <a:close/>
                <a:moveTo>
                  <a:pt x="13159" y="18630"/>
                </a:moveTo>
                <a:cubicBezTo>
                  <a:pt x="13163" y="18640"/>
                  <a:pt x="13163" y="18646"/>
                  <a:pt x="13168" y="18656"/>
                </a:cubicBezTo>
                <a:lnTo>
                  <a:pt x="13168" y="18656"/>
                </a:lnTo>
                <a:cubicBezTo>
                  <a:pt x="13163" y="18646"/>
                  <a:pt x="13163" y="18640"/>
                  <a:pt x="13159" y="18630"/>
                </a:cubicBezTo>
                <a:cubicBezTo>
                  <a:pt x="13159" y="18633"/>
                  <a:pt x="13159" y="18630"/>
                  <a:pt x="13159" y="18630"/>
                </a:cubicBezTo>
                <a:close/>
                <a:moveTo>
                  <a:pt x="9736" y="18685"/>
                </a:moveTo>
                <a:cubicBezTo>
                  <a:pt x="9736" y="18675"/>
                  <a:pt x="9740" y="18669"/>
                  <a:pt x="9740" y="18659"/>
                </a:cubicBezTo>
                <a:cubicBezTo>
                  <a:pt x="9740" y="18659"/>
                  <a:pt x="9740" y="18659"/>
                  <a:pt x="9740" y="18659"/>
                </a:cubicBezTo>
                <a:cubicBezTo>
                  <a:pt x="9736" y="18665"/>
                  <a:pt x="9732" y="18675"/>
                  <a:pt x="9736" y="18685"/>
                </a:cubicBezTo>
                <a:cubicBezTo>
                  <a:pt x="9732" y="18685"/>
                  <a:pt x="9736" y="18685"/>
                  <a:pt x="9736" y="18685"/>
                </a:cubicBezTo>
                <a:close/>
                <a:moveTo>
                  <a:pt x="11920" y="18681"/>
                </a:moveTo>
                <a:cubicBezTo>
                  <a:pt x="11929" y="18681"/>
                  <a:pt x="11942" y="18681"/>
                  <a:pt x="11951" y="18681"/>
                </a:cubicBezTo>
                <a:cubicBezTo>
                  <a:pt x="11951" y="18681"/>
                  <a:pt x="11951" y="18681"/>
                  <a:pt x="11951" y="18681"/>
                </a:cubicBezTo>
                <a:cubicBezTo>
                  <a:pt x="11942" y="18678"/>
                  <a:pt x="11933" y="18678"/>
                  <a:pt x="11920" y="18681"/>
                </a:cubicBezTo>
                <a:lnTo>
                  <a:pt x="11920" y="18681"/>
                </a:lnTo>
                <a:close/>
                <a:moveTo>
                  <a:pt x="12037" y="18678"/>
                </a:moveTo>
                <a:lnTo>
                  <a:pt x="12041" y="18675"/>
                </a:lnTo>
                <a:cubicBezTo>
                  <a:pt x="12041" y="18675"/>
                  <a:pt x="12037" y="18675"/>
                  <a:pt x="12037" y="18678"/>
                </a:cubicBezTo>
                <a:cubicBezTo>
                  <a:pt x="12037" y="18675"/>
                  <a:pt x="12037" y="18678"/>
                  <a:pt x="12037" y="18678"/>
                </a:cubicBezTo>
                <a:close/>
                <a:moveTo>
                  <a:pt x="12393" y="18678"/>
                </a:moveTo>
                <a:cubicBezTo>
                  <a:pt x="12406" y="18678"/>
                  <a:pt x="12419" y="18678"/>
                  <a:pt x="12432" y="18678"/>
                </a:cubicBezTo>
                <a:cubicBezTo>
                  <a:pt x="12432" y="18678"/>
                  <a:pt x="12436" y="18678"/>
                  <a:pt x="12436" y="18678"/>
                </a:cubicBezTo>
                <a:cubicBezTo>
                  <a:pt x="12419" y="18678"/>
                  <a:pt x="12402" y="18678"/>
                  <a:pt x="12393" y="18678"/>
                </a:cubicBezTo>
                <a:cubicBezTo>
                  <a:pt x="12389" y="18678"/>
                  <a:pt x="12393" y="18678"/>
                  <a:pt x="12393" y="18678"/>
                </a:cubicBezTo>
                <a:close/>
                <a:moveTo>
                  <a:pt x="12454" y="18681"/>
                </a:moveTo>
                <a:cubicBezTo>
                  <a:pt x="12454" y="18681"/>
                  <a:pt x="12458" y="18678"/>
                  <a:pt x="12458" y="18678"/>
                </a:cubicBezTo>
                <a:lnTo>
                  <a:pt x="12454" y="18681"/>
                </a:lnTo>
                <a:cubicBezTo>
                  <a:pt x="12454" y="18681"/>
                  <a:pt x="12454" y="18681"/>
                  <a:pt x="12454" y="18681"/>
                </a:cubicBezTo>
                <a:close/>
                <a:moveTo>
                  <a:pt x="12660" y="18681"/>
                </a:moveTo>
                <a:lnTo>
                  <a:pt x="12669" y="18675"/>
                </a:lnTo>
                <a:lnTo>
                  <a:pt x="12660" y="18681"/>
                </a:lnTo>
                <a:lnTo>
                  <a:pt x="12660" y="18681"/>
                </a:lnTo>
                <a:close/>
                <a:moveTo>
                  <a:pt x="12836" y="18656"/>
                </a:moveTo>
                <a:cubicBezTo>
                  <a:pt x="12836" y="18656"/>
                  <a:pt x="12836" y="18659"/>
                  <a:pt x="12836" y="18656"/>
                </a:cubicBezTo>
                <a:cubicBezTo>
                  <a:pt x="12836" y="18659"/>
                  <a:pt x="12836" y="18656"/>
                  <a:pt x="12836" y="18656"/>
                </a:cubicBezTo>
                <a:close/>
                <a:moveTo>
                  <a:pt x="13043" y="18678"/>
                </a:moveTo>
                <a:lnTo>
                  <a:pt x="13043" y="18678"/>
                </a:lnTo>
                <a:lnTo>
                  <a:pt x="13043" y="18678"/>
                </a:lnTo>
                <a:close/>
                <a:moveTo>
                  <a:pt x="13168" y="18656"/>
                </a:moveTo>
                <a:cubicBezTo>
                  <a:pt x="13168" y="18665"/>
                  <a:pt x="13163" y="18675"/>
                  <a:pt x="13163" y="18685"/>
                </a:cubicBezTo>
                <a:cubicBezTo>
                  <a:pt x="13163" y="18685"/>
                  <a:pt x="13159" y="18681"/>
                  <a:pt x="13159" y="18681"/>
                </a:cubicBezTo>
                <a:cubicBezTo>
                  <a:pt x="13168" y="18681"/>
                  <a:pt x="13180" y="18681"/>
                  <a:pt x="13189" y="18681"/>
                </a:cubicBezTo>
                <a:lnTo>
                  <a:pt x="13189" y="18681"/>
                </a:lnTo>
                <a:cubicBezTo>
                  <a:pt x="13185" y="18672"/>
                  <a:pt x="13176" y="18665"/>
                  <a:pt x="13168" y="18656"/>
                </a:cubicBezTo>
                <a:cubicBezTo>
                  <a:pt x="13168" y="18656"/>
                  <a:pt x="13168" y="18653"/>
                  <a:pt x="13168" y="18656"/>
                </a:cubicBezTo>
                <a:close/>
                <a:moveTo>
                  <a:pt x="14724" y="18681"/>
                </a:moveTo>
                <a:lnTo>
                  <a:pt x="14724" y="18681"/>
                </a:lnTo>
                <a:lnTo>
                  <a:pt x="14724" y="18681"/>
                </a:lnTo>
                <a:close/>
                <a:moveTo>
                  <a:pt x="18659" y="18659"/>
                </a:moveTo>
                <a:cubicBezTo>
                  <a:pt x="18659" y="18665"/>
                  <a:pt x="18659" y="18675"/>
                  <a:pt x="18659" y="18681"/>
                </a:cubicBezTo>
                <a:cubicBezTo>
                  <a:pt x="18659" y="18681"/>
                  <a:pt x="18659" y="18681"/>
                  <a:pt x="18659" y="18681"/>
                </a:cubicBezTo>
                <a:cubicBezTo>
                  <a:pt x="18659" y="18675"/>
                  <a:pt x="18659" y="18665"/>
                  <a:pt x="18659" y="18659"/>
                </a:cubicBezTo>
                <a:lnTo>
                  <a:pt x="18659" y="18659"/>
                </a:lnTo>
                <a:close/>
                <a:moveTo>
                  <a:pt x="11925" y="18701"/>
                </a:moveTo>
                <a:cubicBezTo>
                  <a:pt x="11925" y="18694"/>
                  <a:pt x="11925" y="18688"/>
                  <a:pt x="11925" y="18678"/>
                </a:cubicBezTo>
                <a:cubicBezTo>
                  <a:pt x="11925" y="18678"/>
                  <a:pt x="11925" y="18678"/>
                  <a:pt x="11925" y="18678"/>
                </a:cubicBezTo>
                <a:cubicBezTo>
                  <a:pt x="11920" y="18688"/>
                  <a:pt x="11920" y="18694"/>
                  <a:pt x="11925" y="18701"/>
                </a:cubicBezTo>
                <a:lnTo>
                  <a:pt x="11925" y="18701"/>
                </a:lnTo>
                <a:close/>
                <a:moveTo>
                  <a:pt x="11951" y="18681"/>
                </a:moveTo>
                <a:cubicBezTo>
                  <a:pt x="11951" y="18688"/>
                  <a:pt x="11951" y="18697"/>
                  <a:pt x="11951" y="18704"/>
                </a:cubicBezTo>
                <a:cubicBezTo>
                  <a:pt x="11951" y="18704"/>
                  <a:pt x="11951" y="18704"/>
                  <a:pt x="11951" y="18704"/>
                </a:cubicBezTo>
                <a:cubicBezTo>
                  <a:pt x="11955" y="18694"/>
                  <a:pt x="11955" y="18688"/>
                  <a:pt x="11951" y="18681"/>
                </a:cubicBezTo>
                <a:lnTo>
                  <a:pt x="11951" y="18681"/>
                </a:lnTo>
                <a:close/>
                <a:moveTo>
                  <a:pt x="12049" y="18697"/>
                </a:moveTo>
                <a:cubicBezTo>
                  <a:pt x="12045" y="18691"/>
                  <a:pt x="12041" y="18685"/>
                  <a:pt x="12037" y="18678"/>
                </a:cubicBezTo>
                <a:cubicBezTo>
                  <a:pt x="12037" y="18678"/>
                  <a:pt x="12037" y="18675"/>
                  <a:pt x="12037" y="18675"/>
                </a:cubicBezTo>
                <a:cubicBezTo>
                  <a:pt x="12037" y="18685"/>
                  <a:pt x="12041" y="18691"/>
                  <a:pt x="12049" y="18697"/>
                </a:cubicBezTo>
                <a:lnTo>
                  <a:pt x="12049" y="18697"/>
                </a:lnTo>
                <a:close/>
                <a:moveTo>
                  <a:pt x="12660" y="18678"/>
                </a:moveTo>
                <a:lnTo>
                  <a:pt x="12656" y="18681"/>
                </a:lnTo>
                <a:cubicBezTo>
                  <a:pt x="12656" y="18681"/>
                  <a:pt x="12660" y="18681"/>
                  <a:pt x="12660" y="18678"/>
                </a:cubicBezTo>
                <a:cubicBezTo>
                  <a:pt x="12660" y="18681"/>
                  <a:pt x="12660" y="18678"/>
                  <a:pt x="12660" y="18678"/>
                </a:cubicBezTo>
                <a:close/>
                <a:moveTo>
                  <a:pt x="13043" y="18681"/>
                </a:moveTo>
                <a:lnTo>
                  <a:pt x="13043" y="18681"/>
                </a:lnTo>
                <a:cubicBezTo>
                  <a:pt x="13047" y="18681"/>
                  <a:pt x="13043" y="18678"/>
                  <a:pt x="13043" y="18681"/>
                </a:cubicBezTo>
                <a:cubicBezTo>
                  <a:pt x="13043" y="18678"/>
                  <a:pt x="13043" y="18681"/>
                  <a:pt x="13043" y="18681"/>
                </a:cubicBezTo>
                <a:close/>
                <a:moveTo>
                  <a:pt x="13193" y="18681"/>
                </a:moveTo>
                <a:lnTo>
                  <a:pt x="13193" y="18681"/>
                </a:lnTo>
                <a:cubicBezTo>
                  <a:pt x="13193" y="18685"/>
                  <a:pt x="13193" y="18681"/>
                  <a:pt x="13193" y="18681"/>
                </a:cubicBezTo>
                <a:cubicBezTo>
                  <a:pt x="13193" y="18681"/>
                  <a:pt x="13193" y="18681"/>
                  <a:pt x="13193" y="18681"/>
                </a:cubicBezTo>
                <a:close/>
                <a:moveTo>
                  <a:pt x="14728" y="18681"/>
                </a:moveTo>
                <a:cubicBezTo>
                  <a:pt x="14728" y="18681"/>
                  <a:pt x="14724" y="18681"/>
                  <a:pt x="14728" y="18681"/>
                </a:cubicBezTo>
                <a:cubicBezTo>
                  <a:pt x="14724" y="18681"/>
                  <a:pt x="14728" y="18681"/>
                  <a:pt x="14728" y="18681"/>
                </a:cubicBezTo>
                <a:close/>
                <a:moveTo>
                  <a:pt x="1845" y="18720"/>
                </a:moveTo>
                <a:cubicBezTo>
                  <a:pt x="1858" y="18720"/>
                  <a:pt x="1871" y="18723"/>
                  <a:pt x="1879" y="18723"/>
                </a:cubicBezTo>
                <a:lnTo>
                  <a:pt x="1879" y="18723"/>
                </a:lnTo>
                <a:cubicBezTo>
                  <a:pt x="1867" y="18723"/>
                  <a:pt x="1858" y="18723"/>
                  <a:pt x="1845" y="18720"/>
                </a:cubicBezTo>
                <a:cubicBezTo>
                  <a:pt x="1845" y="18720"/>
                  <a:pt x="1845" y="18720"/>
                  <a:pt x="1845" y="18720"/>
                </a:cubicBezTo>
                <a:close/>
                <a:moveTo>
                  <a:pt x="11920" y="18720"/>
                </a:moveTo>
                <a:cubicBezTo>
                  <a:pt x="11933" y="18714"/>
                  <a:pt x="11942" y="18707"/>
                  <a:pt x="11955" y="18704"/>
                </a:cubicBezTo>
                <a:cubicBezTo>
                  <a:pt x="11955" y="18704"/>
                  <a:pt x="11955" y="18704"/>
                  <a:pt x="11955" y="18704"/>
                </a:cubicBezTo>
                <a:cubicBezTo>
                  <a:pt x="11946" y="18704"/>
                  <a:pt x="11933" y="18704"/>
                  <a:pt x="11925" y="18704"/>
                </a:cubicBezTo>
                <a:cubicBezTo>
                  <a:pt x="11925" y="18704"/>
                  <a:pt x="11929" y="18701"/>
                  <a:pt x="11929" y="18701"/>
                </a:cubicBezTo>
                <a:cubicBezTo>
                  <a:pt x="11925" y="18707"/>
                  <a:pt x="11925" y="18717"/>
                  <a:pt x="11920" y="18720"/>
                </a:cubicBezTo>
                <a:cubicBezTo>
                  <a:pt x="11920" y="18720"/>
                  <a:pt x="11920" y="18720"/>
                  <a:pt x="11920" y="18720"/>
                </a:cubicBezTo>
                <a:close/>
                <a:moveTo>
                  <a:pt x="12045" y="18697"/>
                </a:moveTo>
                <a:cubicBezTo>
                  <a:pt x="12041" y="18704"/>
                  <a:pt x="12037" y="18710"/>
                  <a:pt x="12032" y="18717"/>
                </a:cubicBezTo>
                <a:cubicBezTo>
                  <a:pt x="12032" y="18717"/>
                  <a:pt x="12032" y="18717"/>
                  <a:pt x="12032" y="18717"/>
                </a:cubicBezTo>
                <a:cubicBezTo>
                  <a:pt x="12041" y="18714"/>
                  <a:pt x="12045" y="18704"/>
                  <a:pt x="12045" y="18697"/>
                </a:cubicBezTo>
                <a:cubicBezTo>
                  <a:pt x="12049" y="18697"/>
                  <a:pt x="12045" y="18697"/>
                  <a:pt x="12045" y="18697"/>
                </a:cubicBezTo>
                <a:close/>
                <a:moveTo>
                  <a:pt x="12574" y="18723"/>
                </a:moveTo>
                <a:cubicBezTo>
                  <a:pt x="12587" y="18723"/>
                  <a:pt x="12596" y="18720"/>
                  <a:pt x="12608" y="18720"/>
                </a:cubicBezTo>
                <a:cubicBezTo>
                  <a:pt x="12608" y="18720"/>
                  <a:pt x="12613" y="18720"/>
                  <a:pt x="12613" y="18720"/>
                </a:cubicBezTo>
                <a:cubicBezTo>
                  <a:pt x="12596" y="18723"/>
                  <a:pt x="12587" y="18723"/>
                  <a:pt x="12574" y="18723"/>
                </a:cubicBezTo>
                <a:lnTo>
                  <a:pt x="12574" y="18723"/>
                </a:lnTo>
                <a:close/>
                <a:moveTo>
                  <a:pt x="14698" y="18723"/>
                </a:moveTo>
                <a:cubicBezTo>
                  <a:pt x="14698" y="18723"/>
                  <a:pt x="14694" y="18720"/>
                  <a:pt x="14698" y="18723"/>
                </a:cubicBezTo>
                <a:lnTo>
                  <a:pt x="14698" y="18723"/>
                </a:lnTo>
                <a:cubicBezTo>
                  <a:pt x="14698" y="18723"/>
                  <a:pt x="14698" y="18723"/>
                  <a:pt x="14698" y="18723"/>
                </a:cubicBezTo>
                <a:close/>
                <a:moveTo>
                  <a:pt x="15146" y="18723"/>
                </a:moveTo>
                <a:lnTo>
                  <a:pt x="15150" y="18717"/>
                </a:lnTo>
                <a:lnTo>
                  <a:pt x="15146" y="18723"/>
                </a:lnTo>
                <a:lnTo>
                  <a:pt x="15146" y="18723"/>
                </a:lnTo>
                <a:close/>
                <a:moveTo>
                  <a:pt x="2086" y="5962"/>
                </a:moveTo>
                <a:cubicBezTo>
                  <a:pt x="2086" y="5962"/>
                  <a:pt x="2090" y="5962"/>
                  <a:pt x="2086" y="5962"/>
                </a:cubicBezTo>
                <a:cubicBezTo>
                  <a:pt x="2090" y="5962"/>
                  <a:pt x="2086" y="5962"/>
                  <a:pt x="2086" y="5962"/>
                </a:cubicBezTo>
                <a:close/>
                <a:moveTo>
                  <a:pt x="1879" y="18726"/>
                </a:moveTo>
                <a:cubicBezTo>
                  <a:pt x="1879" y="18726"/>
                  <a:pt x="1884" y="18726"/>
                  <a:pt x="1879" y="18726"/>
                </a:cubicBezTo>
                <a:lnTo>
                  <a:pt x="1879" y="18726"/>
                </a:lnTo>
                <a:cubicBezTo>
                  <a:pt x="1879" y="18723"/>
                  <a:pt x="1879" y="18726"/>
                  <a:pt x="1879" y="18726"/>
                </a:cubicBezTo>
                <a:close/>
                <a:moveTo>
                  <a:pt x="11920" y="18746"/>
                </a:moveTo>
                <a:cubicBezTo>
                  <a:pt x="11920" y="18736"/>
                  <a:pt x="11920" y="18730"/>
                  <a:pt x="11916" y="18720"/>
                </a:cubicBezTo>
                <a:cubicBezTo>
                  <a:pt x="11916" y="18720"/>
                  <a:pt x="11916" y="18717"/>
                  <a:pt x="11916" y="18717"/>
                </a:cubicBezTo>
                <a:cubicBezTo>
                  <a:pt x="11920" y="18730"/>
                  <a:pt x="11920" y="18736"/>
                  <a:pt x="11920" y="18746"/>
                </a:cubicBezTo>
                <a:lnTo>
                  <a:pt x="11920" y="18746"/>
                </a:lnTo>
                <a:close/>
                <a:moveTo>
                  <a:pt x="12045" y="18742"/>
                </a:moveTo>
                <a:cubicBezTo>
                  <a:pt x="12041" y="18733"/>
                  <a:pt x="12037" y="18726"/>
                  <a:pt x="12032" y="18717"/>
                </a:cubicBezTo>
                <a:cubicBezTo>
                  <a:pt x="12032" y="18717"/>
                  <a:pt x="12032" y="18717"/>
                  <a:pt x="12032" y="18720"/>
                </a:cubicBezTo>
                <a:cubicBezTo>
                  <a:pt x="12037" y="18726"/>
                  <a:pt x="12041" y="18736"/>
                  <a:pt x="12045" y="18742"/>
                </a:cubicBezTo>
                <a:lnTo>
                  <a:pt x="12045" y="18742"/>
                </a:lnTo>
                <a:close/>
                <a:moveTo>
                  <a:pt x="12574" y="18723"/>
                </a:moveTo>
                <a:lnTo>
                  <a:pt x="12574" y="18723"/>
                </a:lnTo>
                <a:cubicBezTo>
                  <a:pt x="12570" y="18726"/>
                  <a:pt x="12574" y="18723"/>
                  <a:pt x="12574" y="18723"/>
                </a:cubicBezTo>
                <a:cubicBezTo>
                  <a:pt x="12574" y="18723"/>
                  <a:pt x="12574" y="18723"/>
                  <a:pt x="12574" y="18723"/>
                </a:cubicBezTo>
                <a:close/>
                <a:moveTo>
                  <a:pt x="12780" y="18723"/>
                </a:moveTo>
                <a:cubicBezTo>
                  <a:pt x="12780" y="18723"/>
                  <a:pt x="12780" y="18723"/>
                  <a:pt x="12780" y="18723"/>
                </a:cubicBezTo>
                <a:cubicBezTo>
                  <a:pt x="12780" y="18723"/>
                  <a:pt x="12780" y="18723"/>
                  <a:pt x="12780" y="18723"/>
                </a:cubicBezTo>
                <a:close/>
                <a:moveTo>
                  <a:pt x="13000" y="18739"/>
                </a:moveTo>
                <a:lnTo>
                  <a:pt x="13000" y="18733"/>
                </a:lnTo>
                <a:lnTo>
                  <a:pt x="12991" y="18736"/>
                </a:lnTo>
                <a:lnTo>
                  <a:pt x="13000" y="18739"/>
                </a:lnTo>
                <a:close/>
                <a:moveTo>
                  <a:pt x="14402" y="18746"/>
                </a:moveTo>
                <a:lnTo>
                  <a:pt x="14402" y="18746"/>
                </a:lnTo>
                <a:lnTo>
                  <a:pt x="14402" y="18746"/>
                </a:lnTo>
                <a:lnTo>
                  <a:pt x="14402" y="18746"/>
                </a:lnTo>
                <a:close/>
                <a:moveTo>
                  <a:pt x="15004" y="18736"/>
                </a:moveTo>
                <a:lnTo>
                  <a:pt x="15012" y="18736"/>
                </a:lnTo>
                <a:lnTo>
                  <a:pt x="15008" y="18730"/>
                </a:lnTo>
                <a:lnTo>
                  <a:pt x="15004" y="18736"/>
                </a:lnTo>
                <a:close/>
                <a:moveTo>
                  <a:pt x="15141" y="18723"/>
                </a:moveTo>
                <a:cubicBezTo>
                  <a:pt x="15128" y="18730"/>
                  <a:pt x="15120" y="18739"/>
                  <a:pt x="15107" y="18746"/>
                </a:cubicBezTo>
                <a:cubicBezTo>
                  <a:pt x="15107" y="18746"/>
                  <a:pt x="15107" y="18746"/>
                  <a:pt x="15107" y="18746"/>
                </a:cubicBezTo>
                <a:cubicBezTo>
                  <a:pt x="15124" y="18739"/>
                  <a:pt x="15133" y="18733"/>
                  <a:pt x="15141" y="18723"/>
                </a:cubicBezTo>
                <a:cubicBezTo>
                  <a:pt x="15146" y="18723"/>
                  <a:pt x="15141" y="18723"/>
                  <a:pt x="15141" y="18723"/>
                </a:cubicBezTo>
                <a:close/>
                <a:moveTo>
                  <a:pt x="15236" y="18742"/>
                </a:moveTo>
                <a:lnTo>
                  <a:pt x="15232" y="18739"/>
                </a:lnTo>
                <a:cubicBezTo>
                  <a:pt x="15232" y="18739"/>
                  <a:pt x="15236" y="18742"/>
                  <a:pt x="15236" y="18742"/>
                </a:cubicBezTo>
                <a:cubicBezTo>
                  <a:pt x="15236" y="18742"/>
                  <a:pt x="15236" y="18742"/>
                  <a:pt x="15236" y="18742"/>
                </a:cubicBezTo>
                <a:close/>
                <a:moveTo>
                  <a:pt x="15348" y="18746"/>
                </a:moveTo>
                <a:lnTo>
                  <a:pt x="15348" y="18746"/>
                </a:lnTo>
                <a:lnTo>
                  <a:pt x="15348" y="18746"/>
                </a:lnTo>
                <a:close/>
                <a:moveTo>
                  <a:pt x="15515" y="18736"/>
                </a:moveTo>
                <a:lnTo>
                  <a:pt x="15507" y="18736"/>
                </a:lnTo>
                <a:lnTo>
                  <a:pt x="15511" y="18742"/>
                </a:lnTo>
                <a:lnTo>
                  <a:pt x="15515" y="18736"/>
                </a:lnTo>
                <a:close/>
                <a:moveTo>
                  <a:pt x="11920" y="18746"/>
                </a:moveTo>
                <a:cubicBezTo>
                  <a:pt x="11920" y="18746"/>
                  <a:pt x="11920" y="18746"/>
                  <a:pt x="11920" y="18746"/>
                </a:cubicBezTo>
                <a:cubicBezTo>
                  <a:pt x="11920" y="18746"/>
                  <a:pt x="11920" y="18746"/>
                  <a:pt x="11920" y="18746"/>
                </a:cubicBezTo>
                <a:close/>
                <a:moveTo>
                  <a:pt x="12045" y="18742"/>
                </a:moveTo>
                <a:cubicBezTo>
                  <a:pt x="12041" y="18746"/>
                  <a:pt x="12032" y="18752"/>
                  <a:pt x="12028" y="18755"/>
                </a:cubicBezTo>
                <a:cubicBezTo>
                  <a:pt x="12028" y="18755"/>
                  <a:pt x="12032" y="18758"/>
                  <a:pt x="12032" y="18762"/>
                </a:cubicBezTo>
                <a:cubicBezTo>
                  <a:pt x="12032" y="18762"/>
                  <a:pt x="12032" y="18765"/>
                  <a:pt x="12032" y="18765"/>
                </a:cubicBezTo>
                <a:cubicBezTo>
                  <a:pt x="12041" y="18758"/>
                  <a:pt x="12045" y="18749"/>
                  <a:pt x="12045" y="18742"/>
                </a:cubicBezTo>
                <a:cubicBezTo>
                  <a:pt x="12045" y="18742"/>
                  <a:pt x="12045" y="18742"/>
                  <a:pt x="12045" y="18742"/>
                </a:cubicBezTo>
                <a:close/>
                <a:moveTo>
                  <a:pt x="14402" y="18746"/>
                </a:moveTo>
                <a:cubicBezTo>
                  <a:pt x="14402" y="18746"/>
                  <a:pt x="14397" y="18749"/>
                  <a:pt x="14397" y="18749"/>
                </a:cubicBezTo>
                <a:lnTo>
                  <a:pt x="14402" y="18746"/>
                </a:lnTo>
                <a:cubicBezTo>
                  <a:pt x="14402" y="18746"/>
                  <a:pt x="14402" y="18746"/>
                  <a:pt x="14402" y="18746"/>
                </a:cubicBezTo>
                <a:close/>
                <a:moveTo>
                  <a:pt x="14578" y="18768"/>
                </a:moveTo>
                <a:cubicBezTo>
                  <a:pt x="14578" y="18768"/>
                  <a:pt x="14582" y="18768"/>
                  <a:pt x="14578" y="18768"/>
                </a:cubicBezTo>
                <a:cubicBezTo>
                  <a:pt x="14582" y="18768"/>
                  <a:pt x="14578" y="18768"/>
                  <a:pt x="14578" y="18768"/>
                </a:cubicBezTo>
                <a:close/>
                <a:moveTo>
                  <a:pt x="14789" y="18768"/>
                </a:moveTo>
                <a:cubicBezTo>
                  <a:pt x="14797" y="18768"/>
                  <a:pt x="14810" y="18768"/>
                  <a:pt x="14819" y="18768"/>
                </a:cubicBezTo>
                <a:cubicBezTo>
                  <a:pt x="14819" y="18768"/>
                  <a:pt x="14819" y="18768"/>
                  <a:pt x="14819" y="18768"/>
                </a:cubicBezTo>
                <a:cubicBezTo>
                  <a:pt x="14806" y="18768"/>
                  <a:pt x="14797" y="18768"/>
                  <a:pt x="14789" y="18768"/>
                </a:cubicBezTo>
                <a:lnTo>
                  <a:pt x="14789" y="18768"/>
                </a:lnTo>
                <a:close/>
                <a:moveTo>
                  <a:pt x="15232" y="18768"/>
                </a:moveTo>
                <a:cubicBezTo>
                  <a:pt x="15240" y="18768"/>
                  <a:pt x="15253" y="18768"/>
                  <a:pt x="15262" y="18768"/>
                </a:cubicBezTo>
                <a:cubicBezTo>
                  <a:pt x="15262" y="18768"/>
                  <a:pt x="15257" y="18768"/>
                  <a:pt x="15257" y="18768"/>
                </a:cubicBezTo>
                <a:cubicBezTo>
                  <a:pt x="15249" y="18758"/>
                  <a:pt x="15240" y="18752"/>
                  <a:pt x="15232" y="18742"/>
                </a:cubicBezTo>
                <a:cubicBezTo>
                  <a:pt x="15232" y="18742"/>
                  <a:pt x="15232" y="18742"/>
                  <a:pt x="15232" y="18742"/>
                </a:cubicBezTo>
                <a:cubicBezTo>
                  <a:pt x="15236" y="18752"/>
                  <a:pt x="15232" y="18758"/>
                  <a:pt x="15232" y="18768"/>
                </a:cubicBezTo>
                <a:lnTo>
                  <a:pt x="15232" y="18768"/>
                </a:lnTo>
                <a:close/>
                <a:moveTo>
                  <a:pt x="15348" y="18746"/>
                </a:moveTo>
                <a:cubicBezTo>
                  <a:pt x="15361" y="18752"/>
                  <a:pt x="15369" y="18762"/>
                  <a:pt x="15382" y="18768"/>
                </a:cubicBezTo>
                <a:cubicBezTo>
                  <a:pt x="15382" y="18768"/>
                  <a:pt x="15382" y="18768"/>
                  <a:pt x="15382" y="18768"/>
                </a:cubicBezTo>
                <a:cubicBezTo>
                  <a:pt x="15369" y="18762"/>
                  <a:pt x="15361" y="18752"/>
                  <a:pt x="15348" y="18746"/>
                </a:cubicBezTo>
                <a:cubicBezTo>
                  <a:pt x="15348" y="18746"/>
                  <a:pt x="15348" y="18746"/>
                  <a:pt x="15348" y="18746"/>
                </a:cubicBezTo>
                <a:close/>
                <a:moveTo>
                  <a:pt x="15705" y="18768"/>
                </a:moveTo>
                <a:cubicBezTo>
                  <a:pt x="15705" y="18762"/>
                  <a:pt x="15705" y="18752"/>
                  <a:pt x="15705" y="18746"/>
                </a:cubicBezTo>
                <a:cubicBezTo>
                  <a:pt x="15705" y="18746"/>
                  <a:pt x="15705" y="18746"/>
                  <a:pt x="15705" y="18746"/>
                </a:cubicBezTo>
                <a:cubicBezTo>
                  <a:pt x="15700" y="18755"/>
                  <a:pt x="15700" y="18762"/>
                  <a:pt x="15705" y="18768"/>
                </a:cubicBezTo>
                <a:lnTo>
                  <a:pt x="15705" y="18768"/>
                </a:lnTo>
                <a:close/>
                <a:moveTo>
                  <a:pt x="16444" y="18746"/>
                </a:moveTo>
                <a:cubicBezTo>
                  <a:pt x="16444" y="18746"/>
                  <a:pt x="16440" y="18746"/>
                  <a:pt x="16444" y="18746"/>
                </a:cubicBezTo>
                <a:cubicBezTo>
                  <a:pt x="16440" y="18746"/>
                  <a:pt x="16444" y="18746"/>
                  <a:pt x="16444" y="18746"/>
                </a:cubicBezTo>
                <a:close/>
                <a:moveTo>
                  <a:pt x="12041" y="18791"/>
                </a:moveTo>
                <a:cubicBezTo>
                  <a:pt x="12041" y="18784"/>
                  <a:pt x="12041" y="18775"/>
                  <a:pt x="12041" y="18768"/>
                </a:cubicBezTo>
                <a:cubicBezTo>
                  <a:pt x="12041" y="18768"/>
                  <a:pt x="12041" y="18768"/>
                  <a:pt x="12041" y="18765"/>
                </a:cubicBezTo>
                <a:cubicBezTo>
                  <a:pt x="12037" y="18771"/>
                  <a:pt x="12037" y="18781"/>
                  <a:pt x="12041" y="18791"/>
                </a:cubicBezTo>
                <a:cubicBezTo>
                  <a:pt x="12037" y="18791"/>
                  <a:pt x="12041" y="18791"/>
                  <a:pt x="12041" y="18791"/>
                </a:cubicBezTo>
                <a:close/>
                <a:moveTo>
                  <a:pt x="12660" y="18791"/>
                </a:moveTo>
                <a:lnTo>
                  <a:pt x="12660" y="18791"/>
                </a:lnTo>
                <a:lnTo>
                  <a:pt x="12660" y="18791"/>
                </a:lnTo>
                <a:close/>
                <a:moveTo>
                  <a:pt x="13163" y="18791"/>
                </a:moveTo>
                <a:cubicBezTo>
                  <a:pt x="13163" y="18791"/>
                  <a:pt x="13168" y="18787"/>
                  <a:pt x="13168" y="18787"/>
                </a:cubicBezTo>
                <a:lnTo>
                  <a:pt x="13163" y="18791"/>
                </a:lnTo>
                <a:cubicBezTo>
                  <a:pt x="13163" y="18791"/>
                  <a:pt x="13163" y="18791"/>
                  <a:pt x="13163" y="18791"/>
                </a:cubicBezTo>
                <a:close/>
                <a:moveTo>
                  <a:pt x="14281" y="18794"/>
                </a:moveTo>
                <a:lnTo>
                  <a:pt x="14281" y="18794"/>
                </a:lnTo>
                <a:lnTo>
                  <a:pt x="14281" y="18794"/>
                </a:lnTo>
                <a:close/>
                <a:moveTo>
                  <a:pt x="14320" y="18794"/>
                </a:moveTo>
                <a:lnTo>
                  <a:pt x="14320" y="18791"/>
                </a:lnTo>
                <a:cubicBezTo>
                  <a:pt x="14324" y="18791"/>
                  <a:pt x="14320" y="18794"/>
                  <a:pt x="14320" y="18794"/>
                </a:cubicBezTo>
                <a:cubicBezTo>
                  <a:pt x="14320" y="18794"/>
                  <a:pt x="14320" y="18794"/>
                  <a:pt x="14320" y="18794"/>
                </a:cubicBezTo>
                <a:close/>
                <a:moveTo>
                  <a:pt x="14638" y="18791"/>
                </a:moveTo>
                <a:lnTo>
                  <a:pt x="14647" y="18787"/>
                </a:lnTo>
                <a:cubicBezTo>
                  <a:pt x="14647" y="18787"/>
                  <a:pt x="14638" y="18787"/>
                  <a:pt x="14638" y="18791"/>
                </a:cubicBezTo>
                <a:cubicBezTo>
                  <a:pt x="14634" y="18787"/>
                  <a:pt x="14638" y="18791"/>
                  <a:pt x="14638" y="18791"/>
                </a:cubicBezTo>
                <a:close/>
                <a:moveTo>
                  <a:pt x="15232" y="18791"/>
                </a:moveTo>
                <a:cubicBezTo>
                  <a:pt x="15232" y="18784"/>
                  <a:pt x="15236" y="18781"/>
                  <a:pt x="15236" y="18775"/>
                </a:cubicBezTo>
                <a:cubicBezTo>
                  <a:pt x="15236" y="18771"/>
                  <a:pt x="15232" y="18771"/>
                  <a:pt x="15227" y="18768"/>
                </a:cubicBezTo>
                <a:cubicBezTo>
                  <a:pt x="15227" y="18768"/>
                  <a:pt x="15227" y="18768"/>
                  <a:pt x="15227" y="18768"/>
                </a:cubicBezTo>
                <a:cubicBezTo>
                  <a:pt x="15232" y="18775"/>
                  <a:pt x="15232" y="18784"/>
                  <a:pt x="15232" y="18791"/>
                </a:cubicBezTo>
                <a:lnTo>
                  <a:pt x="15232" y="18791"/>
                </a:lnTo>
                <a:close/>
                <a:moveTo>
                  <a:pt x="15292" y="18791"/>
                </a:moveTo>
                <a:cubicBezTo>
                  <a:pt x="15279" y="18784"/>
                  <a:pt x="15270" y="18778"/>
                  <a:pt x="15257" y="18768"/>
                </a:cubicBezTo>
                <a:cubicBezTo>
                  <a:pt x="15257" y="18768"/>
                  <a:pt x="15262" y="18768"/>
                  <a:pt x="15262" y="18768"/>
                </a:cubicBezTo>
                <a:cubicBezTo>
                  <a:pt x="15262" y="18775"/>
                  <a:pt x="15262" y="18784"/>
                  <a:pt x="15262" y="18791"/>
                </a:cubicBezTo>
                <a:cubicBezTo>
                  <a:pt x="15262" y="18791"/>
                  <a:pt x="15262" y="18787"/>
                  <a:pt x="15262" y="18787"/>
                </a:cubicBezTo>
                <a:cubicBezTo>
                  <a:pt x="15270" y="18791"/>
                  <a:pt x="15283" y="18791"/>
                  <a:pt x="15292" y="18791"/>
                </a:cubicBezTo>
                <a:cubicBezTo>
                  <a:pt x="15292" y="18787"/>
                  <a:pt x="15292" y="18791"/>
                  <a:pt x="15292" y="18791"/>
                </a:cubicBezTo>
                <a:close/>
                <a:moveTo>
                  <a:pt x="15528" y="18791"/>
                </a:moveTo>
                <a:cubicBezTo>
                  <a:pt x="15528" y="18791"/>
                  <a:pt x="15533" y="18787"/>
                  <a:pt x="15528" y="18791"/>
                </a:cubicBezTo>
                <a:lnTo>
                  <a:pt x="15528" y="18791"/>
                </a:lnTo>
                <a:cubicBezTo>
                  <a:pt x="15528" y="18791"/>
                  <a:pt x="15528" y="18791"/>
                  <a:pt x="15528" y="18791"/>
                </a:cubicBezTo>
                <a:close/>
                <a:moveTo>
                  <a:pt x="16324" y="18791"/>
                </a:moveTo>
                <a:cubicBezTo>
                  <a:pt x="16324" y="18791"/>
                  <a:pt x="16324" y="18791"/>
                  <a:pt x="16324" y="18791"/>
                </a:cubicBezTo>
                <a:cubicBezTo>
                  <a:pt x="16324" y="18791"/>
                  <a:pt x="16324" y="18791"/>
                  <a:pt x="16324" y="18791"/>
                </a:cubicBezTo>
                <a:close/>
                <a:moveTo>
                  <a:pt x="12071" y="18810"/>
                </a:moveTo>
                <a:cubicBezTo>
                  <a:pt x="12058" y="18803"/>
                  <a:pt x="12049" y="18797"/>
                  <a:pt x="12037" y="18787"/>
                </a:cubicBezTo>
                <a:cubicBezTo>
                  <a:pt x="12037" y="18787"/>
                  <a:pt x="12037" y="18787"/>
                  <a:pt x="12037" y="18787"/>
                </a:cubicBezTo>
                <a:cubicBezTo>
                  <a:pt x="12049" y="18797"/>
                  <a:pt x="12058" y="18807"/>
                  <a:pt x="12071" y="18810"/>
                </a:cubicBezTo>
                <a:cubicBezTo>
                  <a:pt x="12071" y="18813"/>
                  <a:pt x="12071" y="18810"/>
                  <a:pt x="12071" y="18810"/>
                </a:cubicBezTo>
                <a:close/>
                <a:moveTo>
                  <a:pt x="12105" y="18813"/>
                </a:moveTo>
                <a:cubicBezTo>
                  <a:pt x="12105" y="18813"/>
                  <a:pt x="12101" y="18813"/>
                  <a:pt x="12105" y="18813"/>
                </a:cubicBezTo>
                <a:cubicBezTo>
                  <a:pt x="12101" y="18813"/>
                  <a:pt x="12105" y="18813"/>
                  <a:pt x="12105" y="18813"/>
                </a:cubicBezTo>
                <a:close/>
                <a:moveTo>
                  <a:pt x="12454" y="18813"/>
                </a:moveTo>
                <a:lnTo>
                  <a:pt x="12454" y="18813"/>
                </a:lnTo>
                <a:lnTo>
                  <a:pt x="12454" y="18813"/>
                </a:lnTo>
                <a:close/>
                <a:moveTo>
                  <a:pt x="12660" y="18791"/>
                </a:moveTo>
                <a:cubicBezTo>
                  <a:pt x="12660" y="18791"/>
                  <a:pt x="12660" y="18791"/>
                  <a:pt x="12660" y="18791"/>
                </a:cubicBezTo>
                <a:cubicBezTo>
                  <a:pt x="12660" y="18791"/>
                  <a:pt x="12660" y="18791"/>
                  <a:pt x="12660" y="18791"/>
                </a:cubicBezTo>
                <a:close/>
                <a:moveTo>
                  <a:pt x="12905" y="18810"/>
                </a:moveTo>
                <a:cubicBezTo>
                  <a:pt x="12892" y="18810"/>
                  <a:pt x="12879" y="18813"/>
                  <a:pt x="12866" y="18813"/>
                </a:cubicBezTo>
                <a:lnTo>
                  <a:pt x="12866" y="18813"/>
                </a:lnTo>
                <a:cubicBezTo>
                  <a:pt x="12879" y="18810"/>
                  <a:pt x="12892" y="18810"/>
                  <a:pt x="12905" y="18810"/>
                </a:cubicBezTo>
                <a:cubicBezTo>
                  <a:pt x="12901" y="18810"/>
                  <a:pt x="12905" y="18810"/>
                  <a:pt x="12905" y="18810"/>
                </a:cubicBezTo>
                <a:close/>
                <a:moveTo>
                  <a:pt x="14281" y="18794"/>
                </a:moveTo>
                <a:cubicBezTo>
                  <a:pt x="14294" y="18794"/>
                  <a:pt x="14307" y="18794"/>
                  <a:pt x="14324" y="18794"/>
                </a:cubicBezTo>
                <a:cubicBezTo>
                  <a:pt x="14324" y="18794"/>
                  <a:pt x="14324" y="18794"/>
                  <a:pt x="14324" y="18794"/>
                </a:cubicBezTo>
                <a:cubicBezTo>
                  <a:pt x="14307" y="18794"/>
                  <a:pt x="14294" y="18794"/>
                  <a:pt x="14281" y="18794"/>
                </a:cubicBezTo>
                <a:cubicBezTo>
                  <a:pt x="14281" y="18794"/>
                  <a:pt x="14281" y="18794"/>
                  <a:pt x="14281" y="18794"/>
                </a:cubicBezTo>
                <a:close/>
                <a:moveTo>
                  <a:pt x="14372" y="18813"/>
                </a:moveTo>
                <a:lnTo>
                  <a:pt x="14376" y="18810"/>
                </a:lnTo>
                <a:lnTo>
                  <a:pt x="14372" y="18813"/>
                </a:lnTo>
                <a:lnTo>
                  <a:pt x="14372" y="18813"/>
                </a:lnTo>
                <a:close/>
                <a:moveTo>
                  <a:pt x="15154" y="18797"/>
                </a:moveTo>
                <a:lnTo>
                  <a:pt x="15154" y="18803"/>
                </a:lnTo>
                <a:lnTo>
                  <a:pt x="15163" y="18800"/>
                </a:lnTo>
                <a:lnTo>
                  <a:pt x="15154" y="18797"/>
                </a:lnTo>
                <a:close/>
                <a:moveTo>
                  <a:pt x="15232" y="18810"/>
                </a:moveTo>
                <a:cubicBezTo>
                  <a:pt x="15240" y="18803"/>
                  <a:pt x="15253" y="18797"/>
                  <a:pt x="15262" y="18787"/>
                </a:cubicBezTo>
                <a:cubicBezTo>
                  <a:pt x="15262" y="18787"/>
                  <a:pt x="15262" y="18791"/>
                  <a:pt x="15262" y="18791"/>
                </a:cubicBezTo>
                <a:cubicBezTo>
                  <a:pt x="15253" y="18791"/>
                  <a:pt x="15240" y="18791"/>
                  <a:pt x="15232" y="18791"/>
                </a:cubicBezTo>
                <a:cubicBezTo>
                  <a:pt x="15232" y="18791"/>
                  <a:pt x="15236" y="18787"/>
                  <a:pt x="15236" y="18787"/>
                </a:cubicBezTo>
                <a:cubicBezTo>
                  <a:pt x="15232" y="18797"/>
                  <a:pt x="15232" y="18807"/>
                  <a:pt x="15232" y="18810"/>
                </a:cubicBezTo>
                <a:lnTo>
                  <a:pt x="15232" y="18810"/>
                </a:lnTo>
                <a:close/>
                <a:moveTo>
                  <a:pt x="16470" y="18813"/>
                </a:moveTo>
                <a:lnTo>
                  <a:pt x="16461" y="18807"/>
                </a:lnTo>
                <a:lnTo>
                  <a:pt x="16470" y="18813"/>
                </a:lnTo>
                <a:lnTo>
                  <a:pt x="16470" y="18813"/>
                </a:lnTo>
                <a:close/>
                <a:moveTo>
                  <a:pt x="12067" y="18832"/>
                </a:moveTo>
                <a:cubicBezTo>
                  <a:pt x="12080" y="18826"/>
                  <a:pt x="12088" y="18819"/>
                  <a:pt x="12101" y="18813"/>
                </a:cubicBezTo>
                <a:cubicBezTo>
                  <a:pt x="12101" y="18813"/>
                  <a:pt x="12101" y="18813"/>
                  <a:pt x="12101" y="18813"/>
                </a:cubicBezTo>
                <a:cubicBezTo>
                  <a:pt x="12088" y="18813"/>
                  <a:pt x="12080" y="18813"/>
                  <a:pt x="12067" y="18810"/>
                </a:cubicBezTo>
                <a:cubicBezTo>
                  <a:pt x="12067" y="18810"/>
                  <a:pt x="12071" y="18807"/>
                  <a:pt x="12071" y="18807"/>
                </a:cubicBezTo>
                <a:cubicBezTo>
                  <a:pt x="12071" y="18819"/>
                  <a:pt x="12071" y="18826"/>
                  <a:pt x="12067" y="18832"/>
                </a:cubicBezTo>
                <a:cubicBezTo>
                  <a:pt x="12071" y="18835"/>
                  <a:pt x="12067" y="18832"/>
                  <a:pt x="12067" y="18832"/>
                </a:cubicBezTo>
                <a:close/>
                <a:moveTo>
                  <a:pt x="12247" y="18813"/>
                </a:moveTo>
                <a:cubicBezTo>
                  <a:pt x="12247" y="18813"/>
                  <a:pt x="12243" y="18816"/>
                  <a:pt x="12247" y="18813"/>
                </a:cubicBezTo>
                <a:lnTo>
                  <a:pt x="12247" y="18813"/>
                </a:lnTo>
                <a:cubicBezTo>
                  <a:pt x="12247" y="18810"/>
                  <a:pt x="12247" y="18813"/>
                  <a:pt x="12247" y="18813"/>
                </a:cubicBezTo>
                <a:close/>
                <a:moveTo>
                  <a:pt x="12454" y="18813"/>
                </a:moveTo>
                <a:cubicBezTo>
                  <a:pt x="12454" y="18813"/>
                  <a:pt x="12454" y="18810"/>
                  <a:pt x="12454" y="18813"/>
                </a:cubicBezTo>
                <a:cubicBezTo>
                  <a:pt x="12454" y="18810"/>
                  <a:pt x="12454" y="18813"/>
                  <a:pt x="12454" y="18813"/>
                </a:cubicBezTo>
                <a:close/>
                <a:moveTo>
                  <a:pt x="12866" y="18813"/>
                </a:moveTo>
                <a:cubicBezTo>
                  <a:pt x="12866" y="18813"/>
                  <a:pt x="12862" y="18816"/>
                  <a:pt x="12866" y="18813"/>
                </a:cubicBezTo>
                <a:lnTo>
                  <a:pt x="12866" y="18813"/>
                </a:lnTo>
                <a:cubicBezTo>
                  <a:pt x="12866" y="18813"/>
                  <a:pt x="12866" y="18813"/>
                  <a:pt x="12866" y="18813"/>
                </a:cubicBezTo>
                <a:close/>
                <a:moveTo>
                  <a:pt x="14372" y="18813"/>
                </a:moveTo>
                <a:cubicBezTo>
                  <a:pt x="14372" y="18813"/>
                  <a:pt x="14372" y="18816"/>
                  <a:pt x="14372" y="18813"/>
                </a:cubicBezTo>
                <a:lnTo>
                  <a:pt x="14372" y="18813"/>
                </a:lnTo>
                <a:cubicBezTo>
                  <a:pt x="14376" y="18813"/>
                  <a:pt x="14372" y="18813"/>
                  <a:pt x="14372" y="18813"/>
                </a:cubicBezTo>
                <a:close/>
                <a:moveTo>
                  <a:pt x="15232" y="18810"/>
                </a:moveTo>
                <a:cubicBezTo>
                  <a:pt x="15227" y="18813"/>
                  <a:pt x="15223" y="18816"/>
                  <a:pt x="15223" y="18816"/>
                </a:cubicBezTo>
                <a:cubicBezTo>
                  <a:pt x="15223" y="18819"/>
                  <a:pt x="15227" y="18816"/>
                  <a:pt x="15232" y="18810"/>
                </a:cubicBezTo>
                <a:cubicBezTo>
                  <a:pt x="15232" y="18813"/>
                  <a:pt x="15232" y="18810"/>
                  <a:pt x="15232" y="18810"/>
                </a:cubicBezTo>
                <a:close/>
                <a:moveTo>
                  <a:pt x="15438" y="18835"/>
                </a:moveTo>
                <a:cubicBezTo>
                  <a:pt x="15438" y="18835"/>
                  <a:pt x="15442" y="18832"/>
                  <a:pt x="15438" y="18835"/>
                </a:cubicBezTo>
                <a:cubicBezTo>
                  <a:pt x="15442" y="18832"/>
                  <a:pt x="15438" y="18835"/>
                  <a:pt x="15438" y="18835"/>
                </a:cubicBezTo>
                <a:close/>
                <a:moveTo>
                  <a:pt x="15584" y="18832"/>
                </a:moveTo>
                <a:cubicBezTo>
                  <a:pt x="15580" y="18832"/>
                  <a:pt x="15576" y="18829"/>
                  <a:pt x="15571" y="18829"/>
                </a:cubicBezTo>
                <a:cubicBezTo>
                  <a:pt x="15576" y="18832"/>
                  <a:pt x="15580" y="18832"/>
                  <a:pt x="15584" y="18832"/>
                </a:cubicBezTo>
                <a:cubicBezTo>
                  <a:pt x="15584" y="18835"/>
                  <a:pt x="15584" y="18832"/>
                  <a:pt x="15584" y="18832"/>
                </a:cubicBezTo>
                <a:close/>
                <a:moveTo>
                  <a:pt x="16470" y="18813"/>
                </a:moveTo>
                <a:cubicBezTo>
                  <a:pt x="16470" y="18813"/>
                  <a:pt x="16470" y="18813"/>
                  <a:pt x="16470" y="18813"/>
                </a:cubicBezTo>
                <a:cubicBezTo>
                  <a:pt x="16470" y="18813"/>
                  <a:pt x="16470" y="18813"/>
                  <a:pt x="16470" y="18813"/>
                </a:cubicBezTo>
                <a:close/>
                <a:moveTo>
                  <a:pt x="11744" y="18858"/>
                </a:moveTo>
                <a:cubicBezTo>
                  <a:pt x="11744" y="18858"/>
                  <a:pt x="11744" y="18858"/>
                  <a:pt x="11744" y="18858"/>
                </a:cubicBezTo>
                <a:cubicBezTo>
                  <a:pt x="11744" y="18858"/>
                  <a:pt x="11744" y="18858"/>
                  <a:pt x="11744" y="18858"/>
                </a:cubicBezTo>
                <a:close/>
                <a:moveTo>
                  <a:pt x="12071" y="18858"/>
                </a:moveTo>
                <a:cubicBezTo>
                  <a:pt x="12071" y="18848"/>
                  <a:pt x="12071" y="18842"/>
                  <a:pt x="12071" y="18832"/>
                </a:cubicBezTo>
                <a:cubicBezTo>
                  <a:pt x="12071" y="18832"/>
                  <a:pt x="12075" y="18832"/>
                  <a:pt x="12075" y="18835"/>
                </a:cubicBezTo>
                <a:cubicBezTo>
                  <a:pt x="12062" y="18842"/>
                  <a:pt x="12054" y="18852"/>
                  <a:pt x="12041" y="18858"/>
                </a:cubicBezTo>
                <a:cubicBezTo>
                  <a:pt x="12041" y="18858"/>
                  <a:pt x="12041" y="18855"/>
                  <a:pt x="12041" y="18855"/>
                </a:cubicBezTo>
                <a:cubicBezTo>
                  <a:pt x="12049" y="18855"/>
                  <a:pt x="12058" y="18855"/>
                  <a:pt x="12071" y="18858"/>
                </a:cubicBezTo>
                <a:lnTo>
                  <a:pt x="12071" y="18858"/>
                </a:lnTo>
                <a:close/>
                <a:moveTo>
                  <a:pt x="12161" y="18858"/>
                </a:moveTo>
                <a:cubicBezTo>
                  <a:pt x="12170" y="18858"/>
                  <a:pt x="12178" y="18858"/>
                  <a:pt x="12187" y="18858"/>
                </a:cubicBezTo>
                <a:cubicBezTo>
                  <a:pt x="12187" y="18858"/>
                  <a:pt x="12187" y="18858"/>
                  <a:pt x="12187" y="18858"/>
                </a:cubicBezTo>
                <a:cubicBezTo>
                  <a:pt x="12178" y="18855"/>
                  <a:pt x="12170" y="18855"/>
                  <a:pt x="12161" y="18858"/>
                </a:cubicBezTo>
                <a:lnTo>
                  <a:pt x="12161" y="18858"/>
                </a:lnTo>
                <a:close/>
                <a:moveTo>
                  <a:pt x="12712" y="18861"/>
                </a:moveTo>
                <a:cubicBezTo>
                  <a:pt x="12712" y="18861"/>
                  <a:pt x="12716" y="18861"/>
                  <a:pt x="12712" y="18861"/>
                </a:cubicBezTo>
                <a:cubicBezTo>
                  <a:pt x="12716" y="18861"/>
                  <a:pt x="12712" y="18861"/>
                  <a:pt x="12712" y="18861"/>
                </a:cubicBezTo>
                <a:close/>
                <a:moveTo>
                  <a:pt x="12780" y="18855"/>
                </a:moveTo>
                <a:cubicBezTo>
                  <a:pt x="12772" y="18855"/>
                  <a:pt x="12763" y="18858"/>
                  <a:pt x="12755" y="18861"/>
                </a:cubicBezTo>
                <a:lnTo>
                  <a:pt x="12759" y="18861"/>
                </a:lnTo>
                <a:cubicBezTo>
                  <a:pt x="12763" y="18858"/>
                  <a:pt x="12772" y="18858"/>
                  <a:pt x="12780" y="18855"/>
                </a:cubicBezTo>
                <a:cubicBezTo>
                  <a:pt x="12776" y="18855"/>
                  <a:pt x="12780" y="18855"/>
                  <a:pt x="12780" y="18855"/>
                </a:cubicBezTo>
                <a:close/>
                <a:moveTo>
                  <a:pt x="14264" y="18855"/>
                </a:moveTo>
                <a:cubicBezTo>
                  <a:pt x="14251" y="18855"/>
                  <a:pt x="14238" y="18858"/>
                  <a:pt x="14230" y="18858"/>
                </a:cubicBezTo>
                <a:lnTo>
                  <a:pt x="14230" y="18858"/>
                </a:lnTo>
                <a:cubicBezTo>
                  <a:pt x="14238" y="18855"/>
                  <a:pt x="14247" y="18855"/>
                  <a:pt x="14264" y="18855"/>
                </a:cubicBezTo>
                <a:cubicBezTo>
                  <a:pt x="14260" y="18855"/>
                  <a:pt x="14264" y="18855"/>
                  <a:pt x="14264" y="18855"/>
                </a:cubicBezTo>
                <a:close/>
                <a:moveTo>
                  <a:pt x="14277" y="18855"/>
                </a:moveTo>
                <a:cubicBezTo>
                  <a:pt x="14290" y="18855"/>
                  <a:pt x="14307" y="18855"/>
                  <a:pt x="14320" y="18855"/>
                </a:cubicBezTo>
                <a:cubicBezTo>
                  <a:pt x="14320" y="18855"/>
                  <a:pt x="14316" y="18855"/>
                  <a:pt x="14316" y="18855"/>
                </a:cubicBezTo>
                <a:cubicBezTo>
                  <a:pt x="14307" y="18855"/>
                  <a:pt x="14294" y="18855"/>
                  <a:pt x="14277" y="18855"/>
                </a:cubicBezTo>
                <a:cubicBezTo>
                  <a:pt x="14281" y="18855"/>
                  <a:pt x="14277" y="18855"/>
                  <a:pt x="14277" y="18855"/>
                </a:cubicBezTo>
                <a:close/>
                <a:moveTo>
                  <a:pt x="15176" y="18855"/>
                </a:moveTo>
                <a:cubicBezTo>
                  <a:pt x="15171" y="18855"/>
                  <a:pt x="15167" y="18852"/>
                  <a:pt x="15163" y="18852"/>
                </a:cubicBezTo>
                <a:cubicBezTo>
                  <a:pt x="15163" y="18855"/>
                  <a:pt x="15167" y="18855"/>
                  <a:pt x="15176" y="18855"/>
                </a:cubicBezTo>
                <a:cubicBezTo>
                  <a:pt x="15171" y="18858"/>
                  <a:pt x="15176" y="18855"/>
                  <a:pt x="15176" y="18855"/>
                </a:cubicBezTo>
                <a:close/>
                <a:moveTo>
                  <a:pt x="15584" y="18835"/>
                </a:moveTo>
                <a:cubicBezTo>
                  <a:pt x="15597" y="18845"/>
                  <a:pt x="15606" y="18852"/>
                  <a:pt x="15619" y="18861"/>
                </a:cubicBezTo>
                <a:cubicBezTo>
                  <a:pt x="15619" y="18861"/>
                  <a:pt x="15619" y="18861"/>
                  <a:pt x="15619" y="18861"/>
                </a:cubicBezTo>
                <a:cubicBezTo>
                  <a:pt x="15606" y="18848"/>
                  <a:pt x="15597" y="18842"/>
                  <a:pt x="15584" y="18835"/>
                </a:cubicBezTo>
                <a:cubicBezTo>
                  <a:pt x="15584" y="18832"/>
                  <a:pt x="15584" y="18835"/>
                  <a:pt x="15584" y="18835"/>
                </a:cubicBezTo>
                <a:close/>
                <a:moveTo>
                  <a:pt x="1170" y="8122"/>
                </a:moveTo>
                <a:cubicBezTo>
                  <a:pt x="1179" y="8122"/>
                  <a:pt x="1191" y="8122"/>
                  <a:pt x="1200" y="8122"/>
                </a:cubicBezTo>
                <a:cubicBezTo>
                  <a:pt x="1200" y="8122"/>
                  <a:pt x="1200" y="8122"/>
                  <a:pt x="1200" y="8122"/>
                </a:cubicBezTo>
                <a:cubicBezTo>
                  <a:pt x="1191" y="8122"/>
                  <a:pt x="1183" y="8122"/>
                  <a:pt x="1170" y="8122"/>
                </a:cubicBezTo>
                <a:lnTo>
                  <a:pt x="1170" y="8122"/>
                </a:lnTo>
                <a:close/>
                <a:moveTo>
                  <a:pt x="10080" y="18864"/>
                </a:moveTo>
                <a:lnTo>
                  <a:pt x="10080" y="18871"/>
                </a:lnTo>
                <a:cubicBezTo>
                  <a:pt x="10084" y="18874"/>
                  <a:pt x="10093" y="18880"/>
                  <a:pt x="10097" y="18884"/>
                </a:cubicBezTo>
                <a:cubicBezTo>
                  <a:pt x="10106" y="18884"/>
                  <a:pt x="10114" y="18880"/>
                  <a:pt x="10119" y="18877"/>
                </a:cubicBezTo>
                <a:cubicBezTo>
                  <a:pt x="10119" y="18877"/>
                  <a:pt x="10119" y="18880"/>
                  <a:pt x="10119" y="18880"/>
                </a:cubicBezTo>
                <a:cubicBezTo>
                  <a:pt x="10114" y="18871"/>
                  <a:pt x="10106" y="18861"/>
                  <a:pt x="10101" y="18852"/>
                </a:cubicBezTo>
                <a:cubicBezTo>
                  <a:pt x="10093" y="18855"/>
                  <a:pt x="10089" y="18861"/>
                  <a:pt x="10080" y="18864"/>
                </a:cubicBezTo>
                <a:close/>
                <a:moveTo>
                  <a:pt x="12071" y="18858"/>
                </a:moveTo>
                <a:lnTo>
                  <a:pt x="12071" y="18858"/>
                </a:lnTo>
                <a:cubicBezTo>
                  <a:pt x="12071" y="18858"/>
                  <a:pt x="12071" y="18855"/>
                  <a:pt x="12071" y="18858"/>
                </a:cubicBezTo>
                <a:cubicBezTo>
                  <a:pt x="12071" y="18855"/>
                  <a:pt x="12071" y="18858"/>
                  <a:pt x="12071" y="18858"/>
                </a:cubicBezTo>
                <a:close/>
                <a:moveTo>
                  <a:pt x="12161" y="18858"/>
                </a:moveTo>
                <a:cubicBezTo>
                  <a:pt x="12161" y="18858"/>
                  <a:pt x="12161" y="18855"/>
                  <a:pt x="12161" y="18858"/>
                </a:cubicBezTo>
                <a:cubicBezTo>
                  <a:pt x="12161" y="18855"/>
                  <a:pt x="12161" y="18858"/>
                  <a:pt x="12161" y="18858"/>
                </a:cubicBezTo>
                <a:close/>
                <a:moveTo>
                  <a:pt x="12213" y="18884"/>
                </a:moveTo>
                <a:cubicBezTo>
                  <a:pt x="12204" y="18874"/>
                  <a:pt x="12196" y="18864"/>
                  <a:pt x="12191" y="18855"/>
                </a:cubicBezTo>
                <a:cubicBezTo>
                  <a:pt x="12191" y="18855"/>
                  <a:pt x="12191" y="18855"/>
                  <a:pt x="12191" y="18855"/>
                </a:cubicBezTo>
                <a:cubicBezTo>
                  <a:pt x="12196" y="18864"/>
                  <a:pt x="12204" y="18874"/>
                  <a:pt x="12213" y="18884"/>
                </a:cubicBezTo>
                <a:lnTo>
                  <a:pt x="12213" y="18884"/>
                </a:lnTo>
                <a:close/>
                <a:moveTo>
                  <a:pt x="12256" y="18884"/>
                </a:moveTo>
                <a:lnTo>
                  <a:pt x="12256" y="18880"/>
                </a:lnTo>
                <a:cubicBezTo>
                  <a:pt x="12256" y="18877"/>
                  <a:pt x="12252" y="18884"/>
                  <a:pt x="12256" y="18884"/>
                </a:cubicBezTo>
                <a:cubicBezTo>
                  <a:pt x="12252" y="18884"/>
                  <a:pt x="12256" y="18884"/>
                  <a:pt x="12256" y="18884"/>
                </a:cubicBezTo>
                <a:close/>
                <a:moveTo>
                  <a:pt x="12755" y="18861"/>
                </a:moveTo>
                <a:cubicBezTo>
                  <a:pt x="12742" y="18861"/>
                  <a:pt x="12725" y="18861"/>
                  <a:pt x="12712" y="18861"/>
                </a:cubicBezTo>
                <a:cubicBezTo>
                  <a:pt x="12712" y="18861"/>
                  <a:pt x="12716" y="18861"/>
                  <a:pt x="12716" y="18861"/>
                </a:cubicBezTo>
                <a:cubicBezTo>
                  <a:pt x="12729" y="18861"/>
                  <a:pt x="12742" y="18861"/>
                  <a:pt x="12755" y="18861"/>
                </a:cubicBezTo>
                <a:cubicBezTo>
                  <a:pt x="12755" y="18861"/>
                  <a:pt x="12755" y="18861"/>
                  <a:pt x="12755" y="18861"/>
                </a:cubicBezTo>
                <a:close/>
                <a:moveTo>
                  <a:pt x="12806" y="18877"/>
                </a:moveTo>
                <a:cubicBezTo>
                  <a:pt x="12798" y="18871"/>
                  <a:pt x="12785" y="18861"/>
                  <a:pt x="12776" y="18855"/>
                </a:cubicBezTo>
                <a:cubicBezTo>
                  <a:pt x="12776" y="18855"/>
                  <a:pt x="12776" y="18855"/>
                  <a:pt x="12776" y="18855"/>
                </a:cubicBezTo>
                <a:cubicBezTo>
                  <a:pt x="12789" y="18864"/>
                  <a:pt x="12798" y="18871"/>
                  <a:pt x="12806" y="18877"/>
                </a:cubicBezTo>
                <a:lnTo>
                  <a:pt x="12806" y="18877"/>
                </a:lnTo>
                <a:close/>
                <a:moveTo>
                  <a:pt x="12897" y="18855"/>
                </a:moveTo>
                <a:cubicBezTo>
                  <a:pt x="12897" y="18855"/>
                  <a:pt x="12897" y="18855"/>
                  <a:pt x="12897" y="18855"/>
                </a:cubicBezTo>
                <a:cubicBezTo>
                  <a:pt x="12897" y="18855"/>
                  <a:pt x="12897" y="18855"/>
                  <a:pt x="12897" y="18855"/>
                </a:cubicBezTo>
                <a:close/>
                <a:moveTo>
                  <a:pt x="13279" y="18858"/>
                </a:moveTo>
                <a:cubicBezTo>
                  <a:pt x="13279" y="18858"/>
                  <a:pt x="13275" y="18858"/>
                  <a:pt x="13279" y="18858"/>
                </a:cubicBezTo>
                <a:lnTo>
                  <a:pt x="13279" y="18858"/>
                </a:lnTo>
                <a:cubicBezTo>
                  <a:pt x="13284" y="18858"/>
                  <a:pt x="13279" y="18858"/>
                  <a:pt x="13279" y="18858"/>
                </a:cubicBezTo>
                <a:close/>
                <a:moveTo>
                  <a:pt x="13305" y="18858"/>
                </a:moveTo>
                <a:cubicBezTo>
                  <a:pt x="13318" y="18864"/>
                  <a:pt x="13327" y="18871"/>
                  <a:pt x="13339" y="18877"/>
                </a:cubicBezTo>
                <a:lnTo>
                  <a:pt x="13339" y="18877"/>
                </a:lnTo>
                <a:cubicBezTo>
                  <a:pt x="13339" y="18871"/>
                  <a:pt x="13339" y="18861"/>
                  <a:pt x="13339" y="18855"/>
                </a:cubicBezTo>
                <a:cubicBezTo>
                  <a:pt x="13339" y="18855"/>
                  <a:pt x="13344" y="18858"/>
                  <a:pt x="13344" y="18858"/>
                </a:cubicBezTo>
                <a:cubicBezTo>
                  <a:pt x="13331" y="18858"/>
                  <a:pt x="13318" y="18858"/>
                  <a:pt x="13305" y="18858"/>
                </a:cubicBezTo>
                <a:cubicBezTo>
                  <a:pt x="13305" y="18861"/>
                  <a:pt x="13305" y="18858"/>
                  <a:pt x="13305" y="18858"/>
                </a:cubicBezTo>
                <a:close/>
                <a:moveTo>
                  <a:pt x="14225" y="18858"/>
                </a:moveTo>
                <a:cubicBezTo>
                  <a:pt x="14225" y="18858"/>
                  <a:pt x="14221" y="18858"/>
                  <a:pt x="14225" y="18858"/>
                </a:cubicBezTo>
                <a:lnTo>
                  <a:pt x="14225" y="18858"/>
                </a:lnTo>
                <a:cubicBezTo>
                  <a:pt x="14225" y="18858"/>
                  <a:pt x="14225" y="18858"/>
                  <a:pt x="14225" y="18858"/>
                </a:cubicBezTo>
                <a:close/>
                <a:moveTo>
                  <a:pt x="14565" y="18864"/>
                </a:moveTo>
                <a:lnTo>
                  <a:pt x="14565" y="18871"/>
                </a:lnTo>
                <a:lnTo>
                  <a:pt x="14574" y="18868"/>
                </a:lnTo>
                <a:lnTo>
                  <a:pt x="14565" y="18864"/>
                </a:lnTo>
                <a:close/>
                <a:moveTo>
                  <a:pt x="16320" y="18880"/>
                </a:moveTo>
                <a:lnTo>
                  <a:pt x="16320" y="18880"/>
                </a:lnTo>
                <a:lnTo>
                  <a:pt x="16320" y="18880"/>
                </a:lnTo>
                <a:close/>
                <a:moveTo>
                  <a:pt x="16384" y="18855"/>
                </a:moveTo>
                <a:cubicBezTo>
                  <a:pt x="16375" y="18864"/>
                  <a:pt x="16367" y="18874"/>
                  <a:pt x="16358" y="18880"/>
                </a:cubicBezTo>
                <a:cubicBezTo>
                  <a:pt x="16358" y="18880"/>
                  <a:pt x="16358" y="18880"/>
                  <a:pt x="16358" y="18880"/>
                </a:cubicBezTo>
                <a:cubicBezTo>
                  <a:pt x="16367" y="18874"/>
                  <a:pt x="16375" y="18864"/>
                  <a:pt x="16384" y="18855"/>
                </a:cubicBezTo>
                <a:cubicBezTo>
                  <a:pt x="16384" y="18855"/>
                  <a:pt x="16384" y="18855"/>
                  <a:pt x="16384" y="18855"/>
                </a:cubicBezTo>
                <a:close/>
                <a:moveTo>
                  <a:pt x="16444" y="18855"/>
                </a:moveTo>
                <a:cubicBezTo>
                  <a:pt x="16444" y="18864"/>
                  <a:pt x="16444" y="18871"/>
                  <a:pt x="16444" y="18880"/>
                </a:cubicBezTo>
                <a:lnTo>
                  <a:pt x="16444" y="18880"/>
                </a:lnTo>
                <a:cubicBezTo>
                  <a:pt x="16449" y="18877"/>
                  <a:pt x="16457" y="18877"/>
                  <a:pt x="16457" y="18874"/>
                </a:cubicBezTo>
                <a:cubicBezTo>
                  <a:pt x="16449" y="18868"/>
                  <a:pt x="16444" y="18861"/>
                  <a:pt x="16444" y="18855"/>
                </a:cubicBezTo>
                <a:cubicBezTo>
                  <a:pt x="16444" y="18855"/>
                  <a:pt x="16444" y="18855"/>
                  <a:pt x="16444" y="18855"/>
                </a:cubicBezTo>
                <a:close/>
                <a:moveTo>
                  <a:pt x="16651" y="18855"/>
                </a:moveTo>
                <a:cubicBezTo>
                  <a:pt x="16651" y="18864"/>
                  <a:pt x="16651" y="18871"/>
                  <a:pt x="16651" y="18880"/>
                </a:cubicBezTo>
                <a:cubicBezTo>
                  <a:pt x="16651" y="18880"/>
                  <a:pt x="16651" y="18880"/>
                  <a:pt x="16651" y="18880"/>
                </a:cubicBezTo>
                <a:cubicBezTo>
                  <a:pt x="16655" y="18877"/>
                  <a:pt x="16659" y="18874"/>
                  <a:pt x="16655" y="18874"/>
                </a:cubicBezTo>
                <a:cubicBezTo>
                  <a:pt x="16651" y="18868"/>
                  <a:pt x="16651" y="18861"/>
                  <a:pt x="16651" y="18855"/>
                </a:cubicBezTo>
                <a:lnTo>
                  <a:pt x="16651" y="18855"/>
                </a:lnTo>
                <a:close/>
                <a:moveTo>
                  <a:pt x="12213" y="18884"/>
                </a:moveTo>
                <a:cubicBezTo>
                  <a:pt x="12226" y="18884"/>
                  <a:pt x="12243" y="18884"/>
                  <a:pt x="12256" y="18884"/>
                </a:cubicBezTo>
                <a:cubicBezTo>
                  <a:pt x="12256" y="18884"/>
                  <a:pt x="12256" y="18884"/>
                  <a:pt x="12256" y="18884"/>
                </a:cubicBezTo>
                <a:cubicBezTo>
                  <a:pt x="12239" y="18884"/>
                  <a:pt x="12226" y="18884"/>
                  <a:pt x="12213" y="18884"/>
                </a:cubicBezTo>
                <a:cubicBezTo>
                  <a:pt x="12213" y="18884"/>
                  <a:pt x="12213" y="18884"/>
                  <a:pt x="12213" y="18884"/>
                </a:cubicBezTo>
                <a:close/>
                <a:moveTo>
                  <a:pt x="12368" y="18900"/>
                </a:moveTo>
                <a:lnTo>
                  <a:pt x="12368" y="18900"/>
                </a:lnTo>
                <a:cubicBezTo>
                  <a:pt x="12363" y="18900"/>
                  <a:pt x="12368" y="18903"/>
                  <a:pt x="12368" y="18900"/>
                </a:cubicBezTo>
                <a:cubicBezTo>
                  <a:pt x="12368" y="18903"/>
                  <a:pt x="12368" y="18900"/>
                  <a:pt x="12368" y="18900"/>
                </a:cubicBezTo>
                <a:close/>
                <a:moveTo>
                  <a:pt x="12664" y="18903"/>
                </a:moveTo>
                <a:cubicBezTo>
                  <a:pt x="12664" y="18903"/>
                  <a:pt x="12660" y="18900"/>
                  <a:pt x="12664" y="18903"/>
                </a:cubicBezTo>
                <a:cubicBezTo>
                  <a:pt x="12660" y="18900"/>
                  <a:pt x="12664" y="18903"/>
                  <a:pt x="12664" y="18903"/>
                </a:cubicBezTo>
                <a:close/>
                <a:moveTo>
                  <a:pt x="12806" y="18880"/>
                </a:moveTo>
                <a:cubicBezTo>
                  <a:pt x="12811" y="18880"/>
                  <a:pt x="12815" y="18884"/>
                  <a:pt x="12819" y="18884"/>
                </a:cubicBezTo>
                <a:cubicBezTo>
                  <a:pt x="12815" y="18880"/>
                  <a:pt x="12811" y="18880"/>
                  <a:pt x="12806" y="18880"/>
                </a:cubicBezTo>
                <a:cubicBezTo>
                  <a:pt x="12806" y="18877"/>
                  <a:pt x="12806" y="18880"/>
                  <a:pt x="12806" y="18880"/>
                </a:cubicBezTo>
                <a:close/>
                <a:moveTo>
                  <a:pt x="13340" y="18880"/>
                </a:moveTo>
                <a:cubicBezTo>
                  <a:pt x="13340" y="18880"/>
                  <a:pt x="13344" y="18884"/>
                  <a:pt x="13344" y="18884"/>
                </a:cubicBezTo>
                <a:lnTo>
                  <a:pt x="13340" y="18880"/>
                </a:lnTo>
                <a:cubicBezTo>
                  <a:pt x="13340" y="18877"/>
                  <a:pt x="13340" y="18880"/>
                  <a:pt x="13340" y="18880"/>
                </a:cubicBezTo>
                <a:close/>
                <a:moveTo>
                  <a:pt x="13636" y="18900"/>
                </a:moveTo>
                <a:lnTo>
                  <a:pt x="13636" y="18900"/>
                </a:lnTo>
                <a:lnTo>
                  <a:pt x="13636" y="18900"/>
                </a:lnTo>
                <a:lnTo>
                  <a:pt x="13636" y="18900"/>
                </a:lnTo>
                <a:close/>
                <a:moveTo>
                  <a:pt x="15111" y="18900"/>
                </a:moveTo>
                <a:cubicBezTo>
                  <a:pt x="15120" y="18900"/>
                  <a:pt x="15133" y="18900"/>
                  <a:pt x="15141" y="18900"/>
                </a:cubicBezTo>
                <a:cubicBezTo>
                  <a:pt x="15141" y="18900"/>
                  <a:pt x="15141" y="18900"/>
                  <a:pt x="15141" y="18900"/>
                </a:cubicBezTo>
                <a:cubicBezTo>
                  <a:pt x="15133" y="18900"/>
                  <a:pt x="15124" y="18900"/>
                  <a:pt x="15111" y="18900"/>
                </a:cubicBezTo>
                <a:lnTo>
                  <a:pt x="15111" y="18900"/>
                </a:lnTo>
                <a:close/>
                <a:moveTo>
                  <a:pt x="16320" y="18884"/>
                </a:moveTo>
                <a:cubicBezTo>
                  <a:pt x="16332" y="18884"/>
                  <a:pt x="16345" y="18884"/>
                  <a:pt x="16358" y="18884"/>
                </a:cubicBezTo>
                <a:cubicBezTo>
                  <a:pt x="16358" y="18884"/>
                  <a:pt x="16358" y="18884"/>
                  <a:pt x="16358" y="18884"/>
                </a:cubicBezTo>
                <a:cubicBezTo>
                  <a:pt x="16345" y="18880"/>
                  <a:pt x="16332" y="18880"/>
                  <a:pt x="16320" y="18884"/>
                </a:cubicBezTo>
                <a:cubicBezTo>
                  <a:pt x="16320" y="18880"/>
                  <a:pt x="16320" y="18884"/>
                  <a:pt x="16320" y="18884"/>
                </a:cubicBezTo>
                <a:close/>
                <a:moveTo>
                  <a:pt x="16440" y="18877"/>
                </a:moveTo>
                <a:cubicBezTo>
                  <a:pt x="16431" y="18884"/>
                  <a:pt x="16418" y="18890"/>
                  <a:pt x="16410" y="18900"/>
                </a:cubicBezTo>
                <a:cubicBezTo>
                  <a:pt x="16410" y="18900"/>
                  <a:pt x="16410" y="18900"/>
                  <a:pt x="16410" y="18900"/>
                </a:cubicBezTo>
                <a:cubicBezTo>
                  <a:pt x="16423" y="18893"/>
                  <a:pt x="16431" y="18887"/>
                  <a:pt x="16440" y="18877"/>
                </a:cubicBezTo>
                <a:cubicBezTo>
                  <a:pt x="16444" y="18880"/>
                  <a:pt x="16440" y="18877"/>
                  <a:pt x="16440" y="18877"/>
                </a:cubicBezTo>
                <a:close/>
                <a:moveTo>
                  <a:pt x="11890" y="18900"/>
                </a:moveTo>
                <a:lnTo>
                  <a:pt x="11895" y="18903"/>
                </a:lnTo>
                <a:cubicBezTo>
                  <a:pt x="11895" y="18903"/>
                  <a:pt x="11895" y="18900"/>
                  <a:pt x="11890" y="18900"/>
                </a:cubicBezTo>
                <a:cubicBezTo>
                  <a:pt x="11895" y="18900"/>
                  <a:pt x="11890" y="18900"/>
                  <a:pt x="11890" y="18900"/>
                </a:cubicBezTo>
                <a:close/>
                <a:moveTo>
                  <a:pt x="12634" y="18900"/>
                </a:moveTo>
                <a:cubicBezTo>
                  <a:pt x="12634" y="18906"/>
                  <a:pt x="12634" y="18916"/>
                  <a:pt x="12634" y="18922"/>
                </a:cubicBezTo>
                <a:cubicBezTo>
                  <a:pt x="12634" y="18922"/>
                  <a:pt x="12630" y="18919"/>
                  <a:pt x="12630" y="18919"/>
                </a:cubicBezTo>
                <a:cubicBezTo>
                  <a:pt x="12639" y="18919"/>
                  <a:pt x="12651" y="18919"/>
                  <a:pt x="12660" y="18919"/>
                </a:cubicBezTo>
                <a:cubicBezTo>
                  <a:pt x="12660" y="18919"/>
                  <a:pt x="12660" y="18919"/>
                  <a:pt x="12660" y="18919"/>
                </a:cubicBezTo>
                <a:cubicBezTo>
                  <a:pt x="12660" y="18913"/>
                  <a:pt x="12660" y="18903"/>
                  <a:pt x="12660" y="18896"/>
                </a:cubicBezTo>
                <a:cubicBezTo>
                  <a:pt x="12660" y="18896"/>
                  <a:pt x="12664" y="18900"/>
                  <a:pt x="12664" y="18900"/>
                </a:cubicBezTo>
                <a:cubicBezTo>
                  <a:pt x="12651" y="18903"/>
                  <a:pt x="12643" y="18903"/>
                  <a:pt x="12634" y="18900"/>
                </a:cubicBezTo>
                <a:cubicBezTo>
                  <a:pt x="12630" y="18903"/>
                  <a:pt x="12634" y="18900"/>
                  <a:pt x="12634" y="18900"/>
                </a:cubicBezTo>
                <a:close/>
                <a:moveTo>
                  <a:pt x="12737" y="18913"/>
                </a:moveTo>
                <a:lnTo>
                  <a:pt x="12729" y="18913"/>
                </a:lnTo>
                <a:lnTo>
                  <a:pt x="12733" y="18919"/>
                </a:lnTo>
                <a:lnTo>
                  <a:pt x="12737" y="18913"/>
                </a:lnTo>
                <a:close/>
                <a:moveTo>
                  <a:pt x="12888" y="18913"/>
                </a:moveTo>
                <a:lnTo>
                  <a:pt x="12879" y="18913"/>
                </a:lnTo>
                <a:lnTo>
                  <a:pt x="12884" y="18919"/>
                </a:lnTo>
                <a:lnTo>
                  <a:pt x="12888" y="18913"/>
                </a:lnTo>
                <a:close/>
                <a:moveTo>
                  <a:pt x="13636" y="18900"/>
                </a:moveTo>
                <a:cubicBezTo>
                  <a:pt x="13636" y="18900"/>
                  <a:pt x="13632" y="18903"/>
                  <a:pt x="13632" y="18903"/>
                </a:cubicBezTo>
                <a:lnTo>
                  <a:pt x="13636" y="18900"/>
                </a:lnTo>
                <a:cubicBezTo>
                  <a:pt x="13636" y="18900"/>
                  <a:pt x="13636" y="18900"/>
                  <a:pt x="13636" y="18900"/>
                </a:cubicBezTo>
                <a:close/>
                <a:moveTo>
                  <a:pt x="14255" y="18900"/>
                </a:moveTo>
                <a:lnTo>
                  <a:pt x="14251" y="18903"/>
                </a:lnTo>
                <a:cubicBezTo>
                  <a:pt x="14251" y="18903"/>
                  <a:pt x="14255" y="18900"/>
                  <a:pt x="14255" y="18900"/>
                </a:cubicBezTo>
                <a:cubicBezTo>
                  <a:pt x="14255" y="18900"/>
                  <a:pt x="14255" y="18900"/>
                  <a:pt x="14255" y="18900"/>
                </a:cubicBezTo>
                <a:close/>
                <a:moveTo>
                  <a:pt x="14462" y="18922"/>
                </a:moveTo>
                <a:cubicBezTo>
                  <a:pt x="14462" y="18916"/>
                  <a:pt x="14462" y="18906"/>
                  <a:pt x="14462" y="18896"/>
                </a:cubicBezTo>
                <a:cubicBezTo>
                  <a:pt x="14462" y="18896"/>
                  <a:pt x="14458" y="18896"/>
                  <a:pt x="14458" y="18896"/>
                </a:cubicBezTo>
                <a:cubicBezTo>
                  <a:pt x="14458" y="18906"/>
                  <a:pt x="14462" y="18916"/>
                  <a:pt x="14462" y="18922"/>
                </a:cubicBezTo>
                <a:cubicBezTo>
                  <a:pt x="14462" y="18925"/>
                  <a:pt x="14462" y="18922"/>
                  <a:pt x="14462" y="18922"/>
                </a:cubicBezTo>
                <a:close/>
                <a:moveTo>
                  <a:pt x="14630" y="18909"/>
                </a:moveTo>
                <a:lnTo>
                  <a:pt x="14621" y="18909"/>
                </a:lnTo>
                <a:lnTo>
                  <a:pt x="14625" y="18916"/>
                </a:lnTo>
                <a:lnTo>
                  <a:pt x="14630" y="18909"/>
                </a:lnTo>
                <a:close/>
                <a:moveTo>
                  <a:pt x="15378" y="18903"/>
                </a:moveTo>
                <a:cubicBezTo>
                  <a:pt x="15369" y="18903"/>
                  <a:pt x="15356" y="18903"/>
                  <a:pt x="15348" y="18903"/>
                </a:cubicBezTo>
                <a:cubicBezTo>
                  <a:pt x="15348" y="18903"/>
                  <a:pt x="15352" y="18900"/>
                  <a:pt x="15352" y="18900"/>
                </a:cubicBezTo>
                <a:cubicBezTo>
                  <a:pt x="15352" y="18909"/>
                  <a:pt x="15352" y="18916"/>
                  <a:pt x="15352" y="18925"/>
                </a:cubicBezTo>
                <a:cubicBezTo>
                  <a:pt x="15352" y="18925"/>
                  <a:pt x="15348" y="18922"/>
                  <a:pt x="15348" y="18922"/>
                </a:cubicBezTo>
                <a:cubicBezTo>
                  <a:pt x="15356" y="18922"/>
                  <a:pt x="15369" y="18922"/>
                  <a:pt x="15378" y="18922"/>
                </a:cubicBezTo>
                <a:cubicBezTo>
                  <a:pt x="15378" y="18922"/>
                  <a:pt x="15374" y="18925"/>
                  <a:pt x="15374" y="18925"/>
                </a:cubicBezTo>
                <a:cubicBezTo>
                  <a:pt x="15378" y="18916"/>
                  <a:pt x="15378" y="18909"/>
                  <a:pt x="15378" y="18903"/>
                </a:cubicBezTo>
                <a:cubicBezTo>
                  <a:pt x="15378" y="18900"/>
                  <a:pt x="15378" y="18903"/>
                  <a:pt x="15378" y="18903"/>
                </a:cubicBezTo>
                <a:close/>
                <a:moveTo>
                  <a:pt x="16380" y="18922"/>
                </a:moveTo>
                <a:cubicBezTo>
                  <a:pt x="16393" y="18922"/>
                  <a:pt x="16401" y="18922"/>
                  <a:pt x="16414" y="18922"/>
                </a:cubicBezTo>
                <a:cubicBezTo>
                  <a:pt x="16414" y="18922"/>
                  <a:pt x="16414" y="18925"/>
                  <a:pt x="16410" y="18925"/>
                </a:cubicBezTo>
                <a:cubicBezTo>
                  <a:pt x="16410" y="18916"/>
                  <a:pt x="16410" y="18909"/>
                  <a:pt x="16410" y="18900"/>
                </a:cubicBezTo>
                <a:cubicBezTo>
                  <a:pt x="16410" y="18900"/>
                  <a:pt x="16410" y="18900"/>
                  <a:pt x="16410" y="18900"/>
                </a:cubicBezTo>
                <a:cubicBezTo>
                  <a:pt x="16401" y="18906"/>
                  <a:pt x="16393" y="18916"/>
                  <a:pt x="16380" y="18922"/>
                </a:cubicBezTo>
                <a:cubicBezTo>
                  <a:pt x="16380" y="18922"/>
                  <a:pt x="16380" y="18922"/>
                  <a:pt x="16380" y="18922"/>
                </a:cubicBezTo>
                <a:close/>
                <a:moveTo>
                  <a:pt x="1793" y="18945"/>
                </a:moveTo>
                <a:cubicBezTo>
                  <a:pt x="1793" y="18941"/>
                  <a:pt x="1798" y="18938"/>
                  <a:pt x="1798" y="18938"/>
                </a:cubicBezTo>
                <a:cubicBezTo>
                  <a:pt x="1793" y="18941"/>
                  <a:pt x="1793" y="18941"/>
                  <a:pt x="1793" y="18945"/>
                </a:cubicBezTo>
                <a:cubicBezTo>
                  <a:pt x="1793" y="18945"/>
                  <a:pt x="1793" y="18945"/>
                  <a:pt x="1793" y="18945"/>
                </a:cubicBezTo>
                <a:close/>
                <a:moveTo>
                  <a:pt x="7874" y="18922"/>
                </a:moveTo>
                <a:cubicBezTo>
                  <a:pt x="7870" y="18925"/>
                  <a:pt x="7870" y="18929"/>
                  <a:pt x="7870" y="18929"/>
                </a:cubicBezTo>
                <a:cubicBezTo>
                  <a:pt x="7870" y="18929"/>
                  <a:pt x="7874" y="18925"/>
                  <a:pt x="7874" y="18922"/>
                </a:cubicBezTo>
                <a:cubicBezTo>
                  <a:pt x="7878" y="18925"/>
                  <a:pt x="7874" y="18922"/>
                  <a:pt x="7874" y="18922"/>
                </a:cubicBezTo>
                <a:close/>
                <a:moveTo>
                  <a:pt x="9031" y="18945"/>
                </a:moveTo>
                <a:cubicBezTo>
                  <a:pt x="9031" y="18945"/>
                  <a:pt x="9035" y="18941"/>
                  <a:pt x="9035" y="18941"/>
                </a:cubicBezTo>
                <a:lnTo>
                  <a:pt x="9031" y="18945"/>
                </a:lnTo>
                <a:cubicBezTo>
                  <a:pt x="9026" y="18945"/>
                  <a:pt x="9031" y="18945"/>
                  <a:pt x="9031" y="18945"/>
                </a:cubicBezTo>
                <a:close/>
                <a:moveTo>
                  <a:pt x="12157" y="18945"/>
                </a:moveTo>
                <a:lnTo>
                  <a:pt x="12161" y="18941"/>
                </a:lnTo>
                <a:lnTo>
                  <a:pt x="12157" y="18945"/>
                </a:lnTo>
                <a:lnTo>
                  <a:pt x="12157" y="18945"/>
                </a:lnTo>
                <a:close/>
                <a:moveTo>
                  <a:pt x="12247" y="18945"/>
                </a:moveTo>
                <a:lnTo>
                  <a:pt x="12247" y="18945"/>
                </a:lnTo>
                <a:lnTo>
                  <a:pt x="12247" y="18945"/>
                </a:lnTo>
                <a:close/>
                <a:moveTo>
                  <a:pt x="12368" y="18922"/>
                </a:moveTo>
                <a:cubicBezTo>
                  <a:pt x="12368" y="18922"/>
                  <a:pt x="12368" y="18922"/>
                  <a:pt x="12368" y="18922"/>
                </a:cubicBezTo>
                <a:cubicBezTo>
                  <a:pt x="12368" y="18922"/>
                  <a:pt x="12368" y="18922"/>
                  <a:pt x="12368" y="18922"/>
                </a:cubicBezTo>
                <a:close/>
                <a:moveTo>
                  <a:pt x="12514" y="18945"/>
                </a:moveTo>
                <a:cubicBezTo>
                  <a:pt x="12522" y="18951"/>
                  <a:pt x="12527" y="18951"/>
                  <a:pt x="12535" y="18948"/>
                </a:cubicBezTo>
                <a:cubicBezTo>
                  <a:pt x="12535" y="18948"/>
                  <a:pt x="12540" y="18945"/>
                  <a:pt x="12540" y="18945"/>
                </a:cubicBezTo>
                <a:lnTo>
                  <a:pt x="12527" y="18941"/>
                </a:lnTo>
                <a:lnTo>
                  <a:pt x="12514" y="18945"/>
                </a:lnTo>
                <a:lnTo>
                  <a:pt x="12514" y="18945"/>
                </a:lnTo>
                <a:close/>
                <a:moveTo>
                  <a:pt x="12660" y="18922"/>
                </a:moveTo>
                <a:cubicBezTo>
                  <a:pt x="12660" y="18929"/>
                  <a:pt x="12660" y="18938"/>
                  <a:pt x="12660" y="18945"/>
                </a:cubicBezTo>
                <a:lnTo>
                  <a:pt x="12660" y="18945"/>
                </a:lnTo>
                <a:cubicBezTo>
                  <a:pt x="12664" y="18938"/>
                  <a:pt x="12664" y="18929"/>
                  <a:pt x="12660" y="18922"/>
                </a:cubicBezTo>
                <a:lnTo>
                  <a:pt x="12660" y="18922"/>
                </a:lnTo>
                <a:close/>
                <a:moveTo>
                  <a:pt x="13017" y="18945"/>
                </a:moveTo>
                <a:lnTo>
                  <a:pt x="13017" y="18945"/>
                </a:lnTo>
                <a:lnTo>
                  <a:pt x="13017" y="18945"/>
                </a:lnTo>
                <a:close/>
                <a:moveTo>
                  <a:pt x="13868" y="18941"/>
                </a:moveTo>
                <a:lnTo>
                  <a:pt x="13877" y="18938"/>
                </a:lnTo>
                <a:cubicBezTo>
                  <a:pt x="13873" y="18938"/>
                  <a:pt x="13868" y="18938"/>
                  <a:pt x="13868" y="18941"/>
                </a:cubicBezTo>
                <a:cubicBezTo>
                  <a:pt x="13868" y="18941"/>
                  <a:pt x="13868" y="18941"/>
                  <a:pt x="13868" y="18941"/>
                </a:cubicBezTo>
                <a:close/>
                <a:moveTo>
                  <a:pt x="13959" y="18945"/>
                </a:moveTo>
                <a:lnTo>
                  <a:pt x="13963" y="18941"/>
                </a:lnTo>
                <a:lnTo>
                  <a:pt x="13959" y="18945"/>
                </a:lnTo>
                <a:lnTo>
                  <a:pt x="13959" y="18945"/>
                </a:lnTo>
                <a:close/>
                <a:moveTo>
                  <a:pt x="16444" y="18941"/>
                </a:moveTo>
                <a:cubicBezTo>
                  <a:pt x="16436" y="18935"/>
                  <a:pt x="16423" y="18929"/>
                  <a:pt x="16410" y="18922"/>
                </a:cubicBezTo>
                <a:cubicBezTo>
                  <a:pt x="16410" y="18922"/>
                  <a:pt x="16410" y="18925"/>
                  <a:pt x="16406" y="18925"/>
                </a:cubicBezTo>
                <a:cubicBezTo>
                  <a:pt x="16423" y="18929"/>
                  <a:pt x="16431" y="18938"/>
                  <a:pt x="16444" y="18941"/>
                </a:cubicBezTo>
                <a:cubicBezTo>
                  <a:pt x="16444" y="18945"/>
                  <a:pt x="16444" y="18941"/>
                  <a:pt x="16444" y="18941"/>
                </a:cubicBezTo>
                <a:close/>
                <a:moveTo>
                  <a:pt x="16616" y="18945"/>
                </a:moveTo>
                <a:cubicBezTo>
                  <a:pt x="16616" y="18938"/>
                  <a:pt x="16616" y="18929"/>
                  <a:pt x="16616" y="18922"/>
                </a:cubicBezTo>
                <a:cubicBezTo>
                  <a:pt x="16616" y="18922"/>
                  <a:pt x="16621" y="18925"/>
                  <a:pt x="16621" y="18925"/>
                </a:cubicBezTo>
                <a:cubicBezTo>
                  <a:pt x="16608" y="18925"/>
                  <a:pt x="16599" y="18925"/>
                  <a:pt x="16586" y="18925"/>
                </a:cubicBezTo>
                <a:cubicBezTo>
                  <a:pt x="16586" y="18925"/>
                  <a:pt x="16586" y="18922"/>
                  <a:pt x="16586" y="18922"/>
                </a:cubicBezTo>
                <a:cubicBezTo>
                  <a:pt x="16599" y="18929"/>
                  <a:pt x="16608" y="18935"/>
                  <a:pt x="16616" y="18945"/>
                </a:cubicBezTo>
                <a:cubicBezTo>
                  <a:pt x="16621" y="18945"/>
                  <a:pt x="16616" y="18945"/>
                  <a:pt x="16616" y="18945"/>
                </a:cubicBezTo>
                <a:close/>
                <a:moveTo>
                  <a:pt x="1879" y="18945"/>
                </a:moveTo>
                <a:lnTo>
                  <a:pt x="1879" y="18945"/>
                </a:lnTo>
                <a:cubicBezTo>
                  <a:pt x="1884" y="18948"/>
                  <a:pt x="1879" y="18945"/>
                  <a:pt x="1879" y="18945"/>
                </a:cubicBezTo>
                <a:cubicBezTo>
                  <a:pt x="1879" y="18945"/>
                  <a:pt x="1879" y="18945"/>
                  <a:pt x="1879" y="18945"/>
                </a:cubicBezTo>
                <a:close/>
                <a:moveTo>
                  <a:pt x="12161" y="18945"/>
                </a:moveTo>
                <a:lnTo>
                  <a:pt x="12157" y="18948"/>
                </a:lnTo>
                <a:cubicBezTo>
                  <a:pt x="12153" y="18948"/>
                  <a:pt x="12157" y="18945"/>
                  <a:pt x="12161" y="18945"/>
                </a:cubicBezTo>
                <a:cubicBezTo>
                  <a:pt x="12157" y="18945"/>
                  <a:pt x="12161" y="18945"/>
                  <a:pt x="12161" y="18945"/>
                </a:cubicBezTo>
                <a:close/>
                <a:moveTo>
                  <a:pt x="12247" y="18945"/>
                </a:moveTo>
                <a:lnTo>
                  <a:pt x="12252" y="18948"/>
                </a:lnTo>
                <a:cubicBezTo>
                  <a:pt x="12252" y="18948"/>
                  <a:pt x="12247" y="18945"/>
                  <a:pt x="12247" y="18945"/>
                </a:cubicBezTo>
                <a:cubicBezTo>
                  <a:pt x="12247" y="18945"/>
                  <a:pt x="12247" y="18945"/>
                  <a:pt x="12247" y="18945"/>
                </a:cubicBezTo>
                <a:close/>
                <a:moveTo>
                  <a:pt x="12514" y="18945"/>
                </a:moveTo>
                <a:lnTo>
                  <a:pt x="12514" y="18945"/>
                </a:lnTo>
                <a:cubicBezTo>
                  <a:pt x="12510" y="18948"/>
                  <a:pt x="12514" y="18945"/>
                  <a:pt x="12514" y="18945"/>
                </a:cubicBezTo>
                <a:cubicBezTo>
                  <a:pt x="12514" y="18945"/>
                  <a:pt x="12514" y="18945"/>
                  <a:pt x="12514" y="18945"/>
                </a:cubicBezTo>
                <a:close/>
                <a:moveTo>
                  <a:pt x="12570" y="18967"/>
                </a:moveTo>
                <a:cubicBezTo>
                  <a:pt x="12570" y="18961"/>
                  <a:pt x="12570" y="18951"/>
                  <a:pt x="12570" y="18945"/>
                </a:cubicBezTo>
                <a:cubicBezTo>
                  <a:pt x="12570" y="18945"/>
                  <a:pt x="12574" y="18948"/>
                  <a:pt x="12574" y="18948"/>
                </a:cubicBezTo>
                <a:cubicBezTo>
                  <a:pt x="12561" y="18948"/>
                  <a:pt x="12548" y="18948"/>
                  <a:pt x="12535" y="18948"/>
                </a:cubicBezTo>
                <a:cubicBezTo>
                  <a:pt x="12535" y="18948"/>
                  <a:pt x="12540" y="18945"/>
                  <a:pt x="12540" y="18945"/>
                </a:cubicBezTo>
                <a:cubicBezTo>
                  <a:pt x="12553" y="18954"/>
                  <a:pt x="12561" y="18961"/>
                  <a:pt x="12570" y="18967"/>
                </a:cubicBezTo>
                <a:lnTo>
                  <a:pt x="12570" y="18967"/>
                </a:lnTo>
                <a:close/>
                <a:moveTo>
                  <a:pt x="12664" y="18945"/>
                </a:moveTo>
                <a:cubicBezTo>
                  <a:pt x="12656" y="18945"/>
                  <a:pt x="12643" y="18945"/>
                  <a:pt x="12634" y="18945"/>
                </a:cubicBezTo>
                <a:cubicBezTo>
                  <a:pt x="12634" y="18945"/>
                  <a:pt x="12634" y="18945"/>
                  <a:pt x="12634" y="18945"/>
                </a:cubicBezTo>
                <a:cubicBezTo>
                  <a:pt x="12643" y="18945"/>
                  <a:pt x="12651" y="18945"/>
                  <a:pt x="12664" y="18945"/>
                </a:cubicBezTo>
                <a:lnTo>
                  <a:pt x="12664" y="18945"/>
                </a:lnTo>
                <a:close/>
                <a:moveTo>
                  <a:pt x="13017" y="18945"/>
                </a:moveTo>
                <a:lnTo>
                  <a:pt x="13017" y="18945"/>
                </a:lnTo>
                <a:cubicBezTo>
                  <a:pt x="13013" y="18948"/>
                  <a:pt x="13017" y="18945"/>
                  <a:pt x="13017" y="18945"/>
                </a:cubicBezTo>
                <a:cubicBezTo>
                  <a:pt x="13017" y="18945"/>
                  <a:pt x="13017" y="18945"/>
                  <a:pt x="13017" y="18945"/>
                </a:cubicBezTo>
                <a:close/>
                <a:moveTo>
                  <a:pt x="13873" y="18967"/>
                </a:moveTo>
                <a:cubicBezTo>
                  <a:pt x="13873" y="18957"/>
                  <a:pt x="13868" y="18948"/>
                  <a:pt x="13868" y="18938"/>
                </a:cubicBezTo>
                <a:cubicBezTo>
                  <a:pt x="13868" y="18938"/>
                  <a:pt x="13868" y="18941"/>
                  <a:pt x="13868" y="18941"/>
                </a:cubicBezTo>
                <a:cubicBezTo>
                  <a:pt x="13868" y="18951"/>
                  <a:pt x="13868" y="18961"/>
                  <a:pt x="13873" y="18967"/>
                </a:cubicBezTo>
                <a:cubicBezTo>
                  <a:pt x="13873" y="18967"/>
                  <a:pt x="13873" y="18967"/>
                  <a:pt x="13873" y="18967"/>
                </a:cubicBezTo>
                <a:close/>
                <a:moveTo>
                  <a:pt x="13959" y="18945"/>
                </a:moveTo>
                <a:cubicBezTo>
                  <a:pt x="13959" y="18945"/>
                  <a:pt x="13959" y="18948"/>
                  <a:pt x="13959" y="18945"/>
                </a:cubicBezTo>
                <a:lnTo>
                  <a:pt x="13959" y="18945"/>
                </a:lnTo>
                <a:cubicBezTo>
                  <a:pt x="13963" y="18945"/>
                  <a:pt x="13959" y="18945"/>
                  <a:pt x="13959" y="18945"/>
                </a:cubicBezTo>
                <a:close/>
                <a:moveTo>
                  <a:pt x="14423" y="18954"/>
                </a:moveTo>
                <a:lnTo>
                  <a:pt x="14415" y="18954"/>
                </a:lnTo>
                <a:lnTo>
                  <a:pt x="14419" y="18961"/>
                </a:lnTo>
                <a:lnTo>
                  <a:pt x="14423" y="18954"/>
                </a:lnTo>
                <a:close/>
                <a:moveTo>
                  <a:pt x="314" y="8055"/>
                </a:moveTo>
                <a:cubicBezTo>
                  <a:pt x="314" y="8058"/>
                  <a:pt x="314" y="8061"/>
                  <a:pt x="310" y="8064"/>
                </a:cubicBezTo>
                <a:cubicBezTo>
                  <a:pt x="314" y="8061"/>
                  <a:pt x="314" y="8058"/>
                  <a:pt x="314" y="8055"/>
                </a:cubicBezTo>
                <a:cubicBezTo>
                  <a:pt x="318" y="8055"/>
                  <a:pt x="314" y="8055"/>
                  <a:pt x="314" y="8055"/>
                </a:cubicBezTo>
                <a:close/>
                <a:moveTo>
                  <a:pt x="15597" y="18957"/>
                </a:moveTo>
                <a:lnTo>
                  <a:pt x="15606" y="18957"/>
                </a:lnTo>
                <a:lnTo>
                  <a:pt x="15601" y="18951"/>
                </a:lnTo>
                <a:lnTo>
                  <a:pt x="15597" y="18957"/>
                </a:lnTo>
                <a:close/>
                <a:moveTo>
                  <a:pt x="16470" y="18967"/>
                </a:moveTo>
                <a:cubicBezTo>
                  <a:pt x="16461" y="18961"/>
                  <a:pt x="16453" y="18951"/>
                  <a:pt x="16440" y="18945"/>
                </a:cubicBezTo>
                <a:cubicBezTo>
                  <a:pt x="16440" y="18945"/>
                  <a:pt x="16444" y="18945"/>
                  <a:pt x="16440" y="18945"/>
                </a:cubicBezTo>
                <a:cubicBezTo>
                  <a:pt x="16440" y="18954"/>
                  <a:pt x="16440" y="18961"/>
                  <a:pt x="16440" y="18970"/>
                </a:cubicBezTo>
                <a:cubicBezTo>
                  <a:pt x="16440" y="18970"/>
                  <a:pt x="16440" y="18970"/>
                  <a:pt x="16440" y="18970"/>
                </a:cubicBezTo>
                <a:cubicBezTo>
                  <a:pt x="16453" y="18964"/>
                  <a:pt x="16461" y="18964"/>
                  <a:pt x="16470" y="18967"/>
                </a:cubicBezTo>
                <a:cubicBezTo>
                  <a:pt x="16474" y="18964"/>
                  <a:pt x="16470" y="18967"/>
                  <a:pt x="16470" y="18967"/>
                </a:cubicBezTo>
                <a:close/>
                <a:moveTo>
                  <a:pt x="16651" y="18967"/>
                </a:moveTo>
                <a:cubicBezTo>
                  <a:pt x="16642" y="18961"/>
                  <a:pt x="16629" y="18951"/>
                  <a:pt x="16621" y="18945"/>
                </a:cubicBezTo>
                <a:cubicBezTo>
                  <a:pt x="16621" y="18945"/>
                  <a:pt x="16621" y="18945"/>
                  <a:pt x="16621" y="18945"/>
                </a:cubicBezTo>
                <a:cubicBezTo>
                  <a:pt x="16625" y="18951"/>
                  <a:pt x="16638" y="18961"/>
                  <a:pt x="16651" y="18967"/>
                </a:cubicBezTo>
                <a:lnTo>
                  <a:pt x="16651" y="18967"/>
                </a:lnTo>
                <a:close/>
                <a:moveTo>
                  <a:pt x="1832" y="18980"/>
                </a:moveTo>
                <a:lnTo>
                  <a:pt x="1841" y="18980"/>
                </a:lnTo>
                <a:lnTo>
                  <a:pt x="1836" y="18974"/>
                </a:lnTo>
                <a:lnTo>
                  <a:pt x="1832" y="18980"/>
                </a:lnTo>
                <a:close/>
                <a:moveTo>
                  <a:pt x="11865" y="18990"/>
                </a:moveTo>
                <a:cubicBezTo>
                  <a:pt x="11865" y="18990"/>
                  <a:pt x="11865" y="18990"/>
                  <a:pt x="11865" y="18990"/>
                </a:cubicBezTo>
                <a:cubicBezTo>
                  <a:pt x="11865" y="18990"/>
                  <a:pt x="11865" y="18990"/>
                  <a:pt x="11865" y="18990"/>
                </a:cubicBezTo>
                <a:close/>
                <a:moveTo>
                  <a:pt x="12574" y="18967"/>
                </a:moveTo>
                <a:cubicBezTo>
                  <a:pt x="12574" y="18967"/>
                  <a:pt x="12570" y="18967"/>
                  <a:pt x="12574" y="18967"/>
                </a:cubicBezTo>
                <a:cubicBezTo>
                  <a:pt x="12570" y="18967"/>
                  <a:pt x="12574" y="18967"/>
                  <a:pt x="12574" y="18967"/>
                </a:cubicBezTo>
                <a:close/>
                <a:moveTo>
                  <a:pt x="13047" y="18990"/>
                </a:moveTo>
                <a:lnTo>
                  <a:pt x="13047" y="18990"/>
                </a:lnTo>
                <a:lnTo>
                  <a:pt x="13047" y="18990"/>
                </a:lnTo>
                <a:close/>
                <a:moveTo>
                  <a:pt x="13873" y="18967"/>
                </a:moveTo>
                <a:cubicBezTo>
                  <a:pt x="13873" y="18967"/>
                  <a:pt x="13877" y="18970"/>
                  <a:pt x="13873" y="18967"/>
                </a:cubicBezTo>
                <a:lnTo>
                  <a:pt x="13873" y="18967"/>
                </a:lnTo>
                <a:cubicBezTo>
                  <a:pt x="13873" y="18967"/>
                  <a:pt x="13873" y="18967"/>
                  <a:pt x="13873" y="18967"/>
                </a:cubicBezTo>
                <a:close/>
                <a:moveTo>
                  <a:pt x="13989" y="18986"/>
                </a:moveTo>
                <a:lnTo>
                  <a:pt x="13993" y="18983"/>
                </a:lnTo>
                <a:lnTo>
                  <a:pt x="13989" y="18986"/>
                </a:lnTo>
                <a:lnTo>
                  <a:pt x="13989" y="18986"/>
                </a:lnTo>
                <a:close/>
                <a:moveTo>
                  <a:pt x="14230" y="18990"/>
                </a:moveTo>
                <a:lnTo>
                  <a:pt x="14221" y="18983"/>
                </a:lnTo>
                <a:cubicBezTo>
                  <a:pt x="14221" y="18983"/>
                  <a:pt x="14225" y="18990"/>
                  <a:pt x="14230" y="18990"/>
                </a:cubicBezTo>
                <a:cubicBezTo>
                  <a:pt x="14225" y="18990"/>
                  <a:pt x="14230" y="18990"/>
                  <a:pt x="14230" y="18990"/>
                </a:cubicBezTo>
                <a:close/>
                <a:moveTo>
                  <a:pt x="14320" y="18986"/>
                </a:moveTo>
                <a:cubicBezTo>
                  <a:pt x="14307" y="18986"/>
                  <a:pt x="14294" y="18986"/>
                  <a:pt x="14281" y="18986"/>
                </a:cubicBezTo>
                <a:cubicBezTo>
                  <a:pt x="14281" y="18986"/>
                  <a:pt x="14281" y="18986"/>
                  <a:pt x="14281" y="18986"/>
                </a:cubicBezTo>
                <a:cubicBezTo>
                  <a:pt x="14294" y="18986"/>
                  <a:pt x="14307" y="18986"/>
                  <a:pt x="14320" y="18986"/>
                </a:cubicBezTo>
                <a:cubicBezTo>
                  <a:pt x="14320" y="18986"/>
                  <a:pt x="14320" y="18986"/>
                  <a:pt x="14320" y="18986"/>
                </a:cubicBezTo>
                <a:close/>
                <a:moveTo>
                  <a:pt x="16307" y="18980"/>
                </a:moveTo>
                <a:lnTo>
                  <a:pt x="16315" y="18980"/>
                </a:lnTo>
                <a:lnTo>
                  <a:pt x="16311" y="18974"/>
                </a:lnTo>
                <a:lnTo>
                  <a:pt x="16307" y="18980"/>
                </a:lnTo>
                <a:close/>
                <a:moveTo>
                  <a:pt x="16414" y="18990"/>
                </a:moveTo>
                <a:cubicBezTo>
                  <a:pt x="16423" y="18983"/>
                  <a:pt x="16436" y="18974"/>
                  <a:pt x="16444" y="18967"/>
                </a:cubicBezTo>
                <a:cubicBezTo>
                  <a:pt x="16444" y="18967"/>
                  <a:pt x="16444" y="18967"/>
                  <a:pt x="16444" y="18967"/>
                </a:cubicBezTo>
                <a:cubicBezTo>
                  <a:pt x="16431" y="18974"/>
                  <a:pt x="16423" y="18980"/>
                  <a:pt x="16414" y="18990"/>
                </a:cubicBezTo>
                <a:cubicBezTo>
                  <a:pt x="16410" y="18986"/>
                  <a:pt x="16414" y="18990"/>
                  <a:pt x="16414" y="18990"/>
                </a:cubicBezTo>
                <a:close/>
                <a:moveTo>
                  <a:pt x="16474" y="18964"/>
                </a:moveTo>
                <a:cubicBezTo>
                  <a:pt x="16474" y="18964"/>
                  <a:pt x="16470" y="18967"/>
                  <a:pt x="16474" y="18964"/>
                </a:cubicBezTo>
                <a:cubicBezTo>
                  <a:pt x="16470" y="18967"/>
                  <a:pt x="16474" y="18964"/>
                  <a:pt x="16474" y="18964"/>
                </a:cubicBezTo>
                <a:close/>
                <a:moveTo>
                  <a:pt x="16651" y="18967"/>
                </a:moveTo>
                <a:cubicBezTo>
                  <a:pt x="16651" y="18967"/>
                  <a:pt x="16646" y="18967"/>
                  <a:pt x="16651" y="18967"/>
                </a:cubicBezTo>
                <a:cubicBezTo>
                  <a:pt x="16646" y="18967"/>
                  <a:pt x="16651" y="18967"/>
                  <a:pt x="16651" y="18967"/>
                </a:cubicBezTo>
                <a:close/>
                <a:moveTo>
                  <a:pt x="6954" y="18986"/>
                </a:moveTo>
                <a:cubicBezTo>
                  <a:pt x="6945" y="18990"/>
                  <a:pt x="6937" y="18990"/>
                  <a:pt x="6928" y="18990"/>
                </a:cubicBezTo>
                <a:cubicBezTo>
                  <a:pt x="6928" y="18990"/>
                  <a:pt x="6928" y="18990"/>
                  <a:pt x="6928" y="18990"/>
                </a:cubicBezTo>
                <a:cubicBezTo>
                  <a:pt x="6941" y="18993"/>
                  <a:pt x="6954" y="18993"/>
                  <a:pt x="6967" y="18996"/>
                </a:cubicBezTo>
                <a:cubicBezTo>
                  <a:pt x="6967" y="18993"/>
                  <a:pt x="6958" y="18990"/>
                  <a:pt x="6954" y="18986"/>
                </a:cubicBezTo>
                <a:close/>
                <a:moveTo>
                  <a:pt x="12045" y="19009"/>
                </a:moveTo>
                <a:cubicBezTo>
                  <a:pt x="12032" y="19009"/>
                  <a:pt x="12024" y="19012"/>
                  <a:pt x="12011" y="19012"/>
                </a:cubicBezTo>
                <a:lnTo>
                  <a:pt x="12011" y="19012"/>
                </a:lnTo>
                <a:cubicBezTo>
                  <a:pt x="12024" y="19009"/>
                  <a:pt x="12037" y="19009"/>
                  <a:pt x="12045" y="19009"/>
                </a:cubicBezTo>
                <a:cubicBezTo>
                  <a:pt x="12049" y="19009"/>
                  <a:pt x="12045" y="19009"/>
                  <a:pt x="12045" y="19009"/>
                </a:cubicBezTo>
                <a:close/>
                <a:moveTo>
                  <a:pt x="12277" y="19009"/>
                </a:moveTo>
                <a:lnTo>
                  <a:pt x="12273" y="19006"/>
                </a:lnTo>
                <a:lnTo>
                  <a:pt x="12277" y="19009"/>
                </a:lnTo>
                <a:lnTo>
                  <a:pt x="12277" y="19009"/>
                </a:lnTo>
                <a:close/>
                <a:moveTo>
                  <a:pt x="12647" y="19002"/>
                </a:moveTo>
                <a:lnTo>
                  <a:pt x="12647" y="18996"/>
                </a:lnTo>
                <a:lnTo>
                  <a:pt x="12639" y="18999"/>
                </a:lnTo>
                <a:lnTo>
                  <a:pt x="12647" y="19002"/>
                </a:lnTo>
                <a:close/>
                <a:moveTo>
                  <a:pt x="13043" y="18986"/>
                </a:moveTo>
                <a:lnTo>
                  <a:pt x="13039" y="18993"/>
                </a:lnTo>
                <a:cubicBezTo>
                  <a:pt x="13043" y="18993"/>
                  <a:pt x="13047" y="18990"/>
                  <a:pt x="13043" y="18986"/>
                </a:cubicBezTo>
                <a:cubicBezTo>
                  <a:pt x="13047" y="18990"/>
                  <a:pt x="13043" y="18986"/>
                  <a:pt x="13043" y="18986"/>
                </a:cubicBezTo>
                <a:close/>
                <a:moveTo>
                  <a:pt x="13120" y="19002"/>
                </a:moveTo>
                <a:lnTo>
                  <a:pt x="13120" y="18996"/>
                </a:lnTo>
                <a:lnTo>
                  <a:pt x="13112" y="18999"/>
                </a:lnTo>
                <a:lnTo>
                  <a:pt x="13120" y="19002"/>
                </a:lnTo>
                <a:close/>
                <a:moveTo>
                  <a:pt x="13985" y="18983"/>
                </a:moveTo>
                <a:cubicBezTo>
                  <a:pt x="13985" y="18993"/>
                  <a:pt x="13989" y="19002"/>
                  <a:pt x="13989" y="19009"/>
                </a:cubicBezTo>
                <a:cubicBezTo>
                  <a:pt x="13989" y="19009"/>
                  <a:pt x="13989" y="19009"/>
                  <a:pt x="13989" y="19009"/>
                </a:cubicBezTo>
                <a:cubicBezTo>
                  <a:pt x="13989" y="19002"/>
                  <a:pt x="13989" y="18993"/>
                  <a:pt x="13985" y="18983"/>
                </a:cubicBezTo>
                <a:cubicBezTo>
                  <a:pt x="13989" y="18986"/>
                  <a:pt x="13985" y="18983"/>
                  <a:pt x="13985" y="18983"/>
                </a:cubicBezTo>
                <a:close/>
                <a:moveTo>
                  <a:pt x="15455" y="19002"/>
                </a:moveTo>
                <a:lnTo>
                  <a:pt x="15455" y="18996"/>
                </a:lnTo>
                <a:lnTo>
                  <a:pt x="15447" y="18999"/>
                </a:lnTo>
                <a:lnTo>
                  <a:pt x="15455" y="19002"/>
                </a:lnTo>
                <a:close/>
                <a:moveTo>
                  <a:pt x="15675" y="19012"/>
                </a:moveTo>
                <a:cubicBezTo>
                  <a:pt x="15683" y="19012"/>
                  <a:pt x="15692" y="19012"/>
                  <a:pt x="15700" y="19012"/>
                </a:cubicBezTo>
                <a:lnTo>
                  <a:pt x="15705" y="19012"/>
                </a:lnTo>
                <a:cubicBezTo>
                  <a:pt x="15692" y="19012"/>
                  <a:pt x="15683" y="19012"/>
                  <a:pt x="15675" y="19012"/>
                </a:cubicBezTo>
                <a:cubicBezTo>
                  <a:pt x="15675" y="19009"/>
                  <a:pt x="15675" y="19012"/>
                  <a:pt x="15675" y="19012"/>
                </a:cubicBezTo>
                <a:close/>
                <a:moveTo>
                  <a:pt x="16410" y="19012"/>
                </a:moveTo>
                <a:cubicBezTo>
                  <a:pt x="16410" y="19002"/>
                  <a:pt x="16410" y="18996"/>
                  <a:pt x="16410" y="18986"/>
                </a:cubicBezTo>
                <a:cubicBezTo>
                  <a:pt x="16410" y="18986"/>
                  <a:pt x="16414" y="18986"/>
                  <a:pt x="16414" y="18986"/>
                </a:cubicBezTo>
                <a:cubicBezTo>
                  <a:pt x="16410" y="18990"/>
                  <a:pt x="16406" y="18993"/>
                  <a:pt x="16406" y="18993"/>
                </a:cubicBezTo>
                <a:cubicBezTo>
                  <a:pt x="16406" y="18999"/>
                  <a:pt x="16410" y="19006"/>
                  <a:pt x="16410" y="19012"/>
                </a:cubicBezTo>
                <a:lnTo>
                  <a:pt x="16410" y="19012"/>
                </a:lnTo>
                <a:close/>
                <a:moveTo>
                  <a:pt x="3122" y="19034"/>
                </a:moveTo>
                <a:cubicBezTo>
                  <a:pt x="3131" y="19034"/>
                  <a:pt x="3144" y="19034"/>
                  <a:pt x="3152" y="19034"/>
                </a:cubicBezTo>
                <a:lnTo>
                  <a:pt x="3152" y="19034"/>
                </a:lnTo>
                <a:cubicBezTo>
                  <a:pt x="3139" y="19031"/>
                  <a:pt x="3131" y="19031"/>
                  <a:pt x="3122" y="19034"/>
                </a:cubicBezTo>
                <a:lnTo>
                  <a:pt x="3122" y="19034"/>
                </a:lnTo>
                <a:close/>
                <a:moveTo>
                  <a:pt x="8880" y="19009"/>
                </a:moveTo>
                <a:lnTo>
                  <a:pt x="8876" y="19015"/>
                </a:lnTo>
                <a:cubicBezTo>
                  <a:pt x="8876" y="19015"/>
                  <a:pt x="8880" y="19012"/>
                  <a:pt x="8880" y="19009"/>
                </a:cubicBezTo>
                <a:cubicBezTo>
                  <a:pt x="8880" y="19012"/>
                  <a:pt x="8880" y="19009"/>
                  <a:pt x="8880" y="19009"/>
                </a:cubicBezTo>
                <a:close/>
                <a:moveTo>
                  <a:pt x="12011" y="19012"/>
                </a:moveTo>
                <a:cubicBezTo>
                  <a:pt x="12011" y="19012"/>
                  <a:pt x="12006" y="19015"/>
                  <a:pt x="12006" y="19015"/>
                </a:cubicBezTo>
                <a:lnTo>
                  <a:pt x="12011" y="19012"/>
                </a:lnTo>
                <a:cubicBezTo>
                  <a:pt x="12011" y="19012"/>
                  <a:pt x="12011" y="19012"/>
                  <a:pt x="12011" y="19012"/>
                </a:cubicBezTo>
                <a:close/>
                <a:moveTo>
                  <a:pt x="12191" y="19034"/>
                </a:moveTo>
                <a:cubicBezTo>
                  <a:pt x="12200" y="19031"/>
                  <a:pt x="12209" y="19031"/>
                  <a:pt x="12217" y="19034"/>
                </a:cubicBezTo>
                <a:lnTo>
                  <a:pt x="12217" y="19034"/>
                </a:lnTo>
                <a:lnTo>
                  <a:pt x="12204" y="19034"/>
                </a:lnTo>
                <a:lnTo>
                  <a:pt x="12191" y="19034"/>
                </a:lnTo>
                <a:lnTo>
                  <a:pt x="12191" y="19034"/>
                </a:lnTo>
                <a:close/>
                <a:moveTo>
                  <a:pt x="12273" y="19012"/>
                </a:moveTo>
                <a:cubicBezTo>
                  <a:pt x="12282" y="19018"/>
                  <a:pt x="12295" y="19028"/>
                  <a:pt x="12303" y="19034"/>
                </a:cubicBezTo>
                <a:lnTo>
                  <a:pt x="12303" y="19034"/>
                </a:lnTo>
                <a:cubicBezTo>
                  <a:pt x="12295" y="19025"/>
                  <a:pt x="12286" y="19018"/>
                  <a:pt x="12273" y="19012"/>
                </a:cubicBezTo>
                <a:cubicBezTo>
                  <a:pt x="12277" y="19009"/>
                  <a:pt x="12273" y="19012"/>
                  <a:pt x="12273" y="19012"/>
                </a:cubicBezTo>
                <a:close/>
                <a:moveTo>
                  <a:pt x="12398" y="19031"/>
                </a:moveTo>
                <a:cubicBezTo>
                  <a:pt x="12406" y="19031"/>
                  <a:pt x="12415" y="19031"/>
                  <a:pt x="12428" y="19031"/>
                </a:cubicBezTo>
                <a:cubicBezTo>
                  <a:pt x="12428" y="19031"/>
                  <a:pt x="12428" y="19031"/>
                  <a:pt x="12428" y="19031"/>
                </a:cubicBezTo>
                <a:cubicBezTo>
                  <a:pt x="12415" y="19031"/>
                  <a:pt x="12406" y="19031"/>
                  <a:pt x="12398" y="19031"/>
                </a:cubicBezTo>
                <a:lnTo>
                  <a:pt x="12398" y="19031"/>
                </a:lnTo>
                <a:close/>
                <a:moveTo>
                  <a:pt x="12600" y="19031"/>
                </a:moveTo>
                <a:lnTo>
                  <a:pt x="12587" y="19028"/>
                </a:lnTo>
                <a:lnTo>
                  <a:pt x="12574" y="19031"/>
                </a:lnTo>
                <a:lnTo>
                  <a:pt x="12574" y="19031"/>
                </a:lnTo>
                <a:cubicBezTo>
                  <a:pt x="12583" y="19038"/>
                  <a:pt x="12591" y="19038"/>
                  <a:pt x="12600" y="19031"/>
                </a:cubicBezTo>
                <a:lnTo>
                  <a:pt x="12600" y="19031"/>
                </a:lnTo>
                <a:close/>
                <a:moveTo>
                  <a:pt x="12811" y="19034"/>
                </a:moveTo>
                <a:lnTo>
                  <a:pt x="12811" y="19034"/>
                </a:lnTo>
                <a:cubicBezTo>
                  <a:pt x="12806" y="19031"/>
                  <a:pt x="12811" y="19034"/>
                  <a:pt x="12811" y="19034"/>
                </a:cubicBezTo>
                <a:cubicBezTo>
                  <a:pt x="12811" y="19034"/>
                  <a:pt x="12811" y="19034"/>
                  <a:pt x="12811" y="19034"/>
                </a:cubicBezTo>
                <a:close/>
                <a:moveTo>
                  <a:pt x="12991" y="19028"/>
                </a:moveTo>
                <a:lnTo>
                  <a:pt x="12987" y="19025"/>
                </a:lnTo>
                <a:cubicBezTo>
                  <a:pt x="12983" y="19025"/>
                  <a:pt x="12987" y="19031"/>
                  <a:pt x="12991" y="19028"/>
                </a:cubicBezTo>
                <a:cubicBezTo>
                  <a:pt x="12987" y="19031"/>
                  <a:pt x="12991" y="19028"/>
                  <a:pt x="12991" y="19028"/>
                </a:cubicBezTo>
                <a:close/>
                <a:moveTo>
                  <a:pt x="13228" y="19038"/>
                </a:moveTo>
                <a:lnTo>
                  <a:pt x="13228" y="19038"/>
                </a:lnTo>
                <a:lnTo>
                  <a:pt x="13228" y="19038"/>
                </a:lnTo>
                <a:close/>
                <a:moveTo>
                  <a:pt x="13989" y="19012"/>
                </a:moveTo>
                <a:lnTo>
                  <a:pt x="13993" y="19015"/>
                </a:lnTo>
                <a:cubicBezTo>
                  <a:pt x="13993" y="19015"/>
                  <a:pt x="13989" y="19012"/>
                  <a:pt x="13989" y="19012"/>
                </a:cubicBezTo>
                <a:cubicBezTo>
                  <a:pt x="13989" y="19012"/>
                  <a:pt x="13989" y="19012"/>
                  <a:pt x="13989" y="19012"/>
                </a:cubicBezTo>
                <a:close/>
                <a:moveTo>
                  <a:pt x="15378" y="19031"/>
                </a:moveTo>
                <a:cubicBezTo>
                  <a:pt x="15386" y="19031"/>
                  <a:pt x="15399" y="19031"/>
                  <a:pt x="15408" y="19031"/>
                </a:cubicBezTo>
                <a:cubicBezTo>
                  <a:pt x="15408" y="19031"/>
                  <a:pt x="15408" y="19034"/>
                  <a:pt x="15408" y="19034"/>
                </a:cubicBezTo>
                <a:cubicBezTo>
                  <a:pt x="15399" y="19012"/>
                  <a:pt x="15391" y="19012"/>
                  <a:pt x="15378" y="19031"/>
                </a:cubicBezTo>
                <a:cubicBezTo>
                  <a:pt x="15378" y="19034"/>
                  <a:pt x="15378" y="19031"/>
                  <a:pt x="15378" y="19031"/>
                </a:cubicBezTo>
                <a:close/>
                <a:moveTo>
                  <a:pt x="15644" y="19009"/>
                </a:moveTo>
                <a:cubicBezTo>
                  <a:pt x="15644" y="19015"/>
                  <a:pt x="15644" y="19025"/>
                  <a:pt x="15644" y="19031"/>
                </a:cubicBezTo>
                <a:lnTo>
                  <a:pt x="15640" y="19031"/>
                </a:lnTo>
                <a:cubicBezTo>
                  <a:pt x="15649" y="19025"/>
                  <a:pt x="15662" y="19015"/>
                  <a:pt x="15670" y="19009"/>
                </a:cubicBezTo>
                <a:cubicBezTo>
                  <a:pt x="15670" y="19009"/>
                  <a:pt x="15670" y="19012"/>
                  <a:pt x="15670" y="19012"/>
                </a:cubicBezTo>
                <a:cubicBezTo>
                  <a:pt x="15666" y="19012"/>
                  <a:pt x="15653" y="19012"/>
                  <a:pt x="15644" y="19009"/>
                </a:cubicBezTo>
                <a:lnTo>
                  <a:pt x="15644" y="19009"/>
                </a:lnTo>
                <a:close/>
                <a:moveTo>
                  <a:pt x="15700" y="19012"/>
                </a:moveTo>
                <a:cubicBezTo>
                  <a:pt x="15713" y="19012"/>
                  <a:pt x="15722" y="19012"/>
                  <a:pt x="15735" y="19012"/>
                </a:cubicBezTo>
                <a:cubicBezTo>
                  <a:pt x="15735" y="19012"/>
                  <a:pt x="15735" y="19009"/>
                  <a:pt x="15735" y="19009"/>
                </a:cubicBezTo>
                <a:cubicBezTo>
                  <a:pt x="15722" y="19012"/>
                  <a:pt x="15713" y="19012"/>
                  <a:pt x="15700" y="19012"/>
                </a:cubicBezTo>
                <a:lnTo>
                  <a:pt x="15700" y="19012"/>
                </a:lnTo>
                <a:close/>
                <a:moveTo>
                  <a:pt x="16414" y="19009"/>
                </a:moveTo>
                <a:cubicBezTo>
                  <a:pt x="16414" y="19015"/>
                  <a:pt x="16414" y="19025"/>
                  <a:pt x="16414" y="19031"/>
                </a:cubicBezTo>
                <a:lnTo>
                  <a:pt x="16414" y="19031"/>
                </a:lnTo>
                <a:cubicBezTo>
                  <a:pt x="16423" y="19031"/>
                  <a:pt x="16436" y="19031"/>
                  <a:pt x="16444" y="19031"/>
                </a:cubicBezTo>
                <a:lnTo>
                  <a:pt x="16444" y="19031"/>
                </a:lnTo>
                <a:cubicBezTo>
                  <a:pt x="16431" y="19025"/>
                  <a:pt x="16423" y="19018"/>
                  <a:pt x="16414" y="19009"/>
                </a:cubicBezTo>
                <a:cubicBezTo>
                  <a:pt x="16410" y="19012"/>
                  <a:pt x="16414" y="19009"/>
                  <a:pt x="16414" y="19009"/>
                </a:cubicBezTo>
                <a:close/>
                <a:moveTo>
                  <a:pt x="16530" y="19034"/>
                </a:moveTo>
                <a:cubicBezTo>
                  <a:pt x="16530" y="19034"/>
                  <a:pt x="16526" y="19034"/>
                  <a:pt x="16530" y="19034"/>
                </a:cubicBezTo>
                <a:cubicBezTo>
                  <a:pt x="16526" y="19034"/>
                  <a:pt x="16530" y="19034"/>
                  <a:pt x="16530" y="19034"/>
                </a:cubicBezTo>
                <a:close/>
                <a:moveTo>
                  <a:pt x="16565" y="19038"/>
                </a:moveTo>
                <a:lnTo>
                  <a:pt x="16569" y="19034"/>
                </a:lnTo>
                <a:lnTo>
                  <a:pt x="16565" y="19038"/>
                </a:lnTo>
                <a:lnTo>
                  <a:pt x="16565" y="19038"/>
                </a:lnTo>
                <a:close/>
                <a:moveTo>
                  <a:pt x="3032" y="19057"/>
                </a:moveTo>
                <a:cubicBezTo>
                  <a:pt x="3032" y="19057"/>
                  <a:pt x="3032" y="19057"/>
                  <a:pt x="3032" y="19057"/>
                </a:cubicBezTo>
                <a:cubicBezTo>
                  <a:pt x="3032" y="19057"/>
                  <a:pt x="3032" y="19057"/>
                  <a:pt x="3032" y="19057"/>
                </a:cubicBezTo>
                <a:close/>
                <a:moveTo>
                  <a:pt x="3152" y="19034"/>
                </a:moveTo>
                <a:cubicBezTo>
                  <a:pt x="3152" y="19041"/>
                  <a:pt x="3152" y="19051"/>
                  <a:pt x="3152" y="19057"/>
                </a:cubicBezTo>
                <a:cubicBezTo>
                  <a:pt x="3152" y="19057"/>
                  <a:pt x="3152" y="19057"/>
                  <a:pt x="3152" y="19057"/>
                </a:cubicBezTo>
                <a:cubicBezTo>
                  <a:pt x="3152" y="19047"/>
                  <a:pt x="3152" y="19041"/>
                  <a:pt x="3152" y="19034"/>
                </a:cubicBezTo>
                <a:lnTo>
                  <a:pt x="3152" y="19034"/>
                </a:lnTo>
                <a:close/>
                <a:moveTo>
                  <a:pt x="12191" y="19034"/>
                </a:moveTo>
                <a:cubicBezTo>
                  <a:pt x="12191" y="19034"/>
                  <a:pt x="12187" y="19031"/>
                  <a:pt x="12191" y="19034"/>
                </a:cubicBezTo>
                <a:cubicBezTo>
                  <a:pt x="12187" y="19031"/>
                  <a:pt x="12191" y="19034"/>
                  <a:pt x="12191" y="19034"/>
                </a:cubicBezTo>
                <a:close/>
                <a:moveTo>
                  <a:pt x="12213" y="19034"/>
                </a:moveTo>
                <a:cubicBezTo>
                  <a:pt x="12226" y="19041"/>
                  <a:pt x="12234" y="19047"/>
                  <a:pt x="12247" y="19054"/>
                </a:cubicBezTo>
                <a:cubicBezTo>
                  <a:pt x="12247" y="19054"/>
                  <a:pt x="12247" y="19054"/>
                  <a:pt x="12247" y="19054"/>
                </a:cubicBezTo>
                <a:cubicBezTo>
                  <a:pt x="12239" y="19044"/>
                  <a:pt x="12230" y="19038"/>
                  <a:pt x="12213" y="19034"/>
                </a:cubicBezTo>
                <a:cubicBezTo>
                  <a:pt x="12217" y="19031"/>
                  <a:pt x="12213" y="19034"/>
                  <a:pt x="12213" y="19034"/>
                </a:cubicBezTo>
                <a:close/>
                <a:moveTo>
                  <a:pt x="12303" y="19034"/>
                </a:moveTo>
                <a:lnTo>
                  <a:pt x="12303" y="19034"/>
                </a:lnTo>
                <a:cubicBezTo>
                  <a:pt x="12307" y="19038"/>
                  <a:pt x="12307" y="19034"/>
                  <a:pt x="12303" y="19034"/>
                </a:cubicBezTo>
                <a:cubicBezTo>
                  <a:pt x="12307" y="19034"/>
                  <a:pt x="12303" y="19034"/>
                  <a:pt x="12303" y="19034"/>
                </a:cubicBezTo>
                <a:close/>
                <a:moveTo>
                  <a:pt x="12393" y="19057"/>
                </a:moveTo>
                <a:cubicBezTo>
                  <a:pt x="12393" y="19051"/>
                  <a:pt x="12393" y="19041"/>
                  <a:pt x="12393" y="19034"/>
                </a:cubicBezTo>
                <a:cubicBezTo>
                  <a:pt x="12393" y="19034"/>
                  <a:pt x="12393" y="19034"/>
                  <a:pt x="12393" y="19034"/>
                </a:cubicBezTo>
                <a:cubicBezTo>
                  <a:pt x="12393" y="19041"/>
                  <a:pt x="12393" y="19047"/>
                  <a:pt x="12393" y="19057"/>
                </a:cubicBezTo>
                <a:cubicBezTo>
                  <a:pt x="12393" y="19057"/>
                  <a:pt x="12393" y="19057"/>
                  <a:pt x="12393" y="19057"/>
                </a:cubicBezTo>
                <a:close/>
                <a:moveTo>
                  <a:pt x="12424" y="19031"/>
                </a:moveTo>
                <a:cubicBezTo>
                  <a:pt x="12424" y="19038"/>
                  <a:pt x="12424" y="19047"/>
                  <a:pt x="12424" y="19054"/>
                </a:cubicBezTo>
                <a:lnTo>
                  <a:pt x="12424" y="19054"/>
                </a:lnTo>
                <a:cubicBezTo>
                  <a:pt x="12428" y="19047"/>
                  <a:pt x="12428" y="19041"/>
                  <a:pt x="12424" y="19031"/>
                </a:cubicBezTo>
                <a:lnTo>
                  <a:pt x="12424" y="19031"/>
                </a:lnTo>
                <a:close/>
                <a:moveTo>
                  <a:pt x="12514" y="19054"/>
                </a:moveTo>
                <a:lnTo>
                  <a:pt x="12505" y="19051"/>
                </a:lnTo>
                <a:lnTo>
                  <a:pt x="12514" y="19054"/>
                </a:lnTo>
                <a:lnTo>
                  <a:pt x="12514" y="19054"/>
                </a:lnTo>
                <a:close/>
                <a:moveTo>
                  <a:pt x="12574" y="19031"/>
                </a:moveTo>
                <a:cubicBezTo>
                  <a:pt x="12565" y="19038"/>
                  <a:pt x="12553" y="19047"/>
                  <a:pt x="12544" y="19054"/>
                </a:cubicBezTo>
                <a:cubicBezTo>
                  <a:pt x="12544" y="19054"/>
                  <a:pt x="12548" y="19057"/>
                  <a:pt x="12548" y="19057"/>
                </a:cubicBezTo>
                <a:cubicBezTo>
                  <a:pt x="12557" y="19047"/>
                  <a:pt x="12565" y="19041"/>
                  <a:pt x="12574" y="19031"/>
                </a:cubicBezTo>
                <a:cubicBezTo>
                  <a:pt x="12574" y="19034"/>
                  <a:pt x="12574" y="19031"/>
                  <a:pt x="12574" y="19031"/>
                </a:cubicBezTo>
                <a:close/>
                <a:moveTo>
                  <a:pt x="12600" y="19031"/>
                </a:moveTo>
                <a:cubicBezTo>
                  <a:pt x="12600" y="19031"/>
                  <a:pt x="12600" y="19034"/>
                  <a:pt x="12600" y="19031"/>
                </a:cubicBezTo>
                <a:cubicBezTo>
                  <a:pt x="12600" y="19034"/>
                  <a:pt x="12600" y="19031"/>
                  <a:pt x="12600" y="19031"/>
                </a:cubicBezTo>
                <a:close/>
                <a:moveTo>
                  <a:pt x="12690" y="19054"/>
                </a:moveTo>
                <a:lnTo>
                  <a:pt x="12690" y="19054"/>
                </a:lnTo>
                <a:lnTo>
                  <a:pt x="12690" y="19054"/>
                </a:lnTo>
                <a:close/>
                <a:moveTo>
                  <a:pt x="13013" y="19057"/>
                </a:moveTo>
                <a:cubicBezTo>
                  <a:pt x="13004" y="19047"/>
                  <a:pt x="12995" y="19041"/>
                  <a:pt x="12987" y="19031"/>
                </a:cubicBezTo>
                <a:cubicBezTo>
                  <a:pt x="12987" y="19031"/>
                  <a:pt x="12987" y="19031"/>
                  <a:pt x="12987" y="19031"/>
                </a:cubicBezTo>
                <a:cubicBezTo>
                  <a:pt x="12987" y="19041"/>
                  <a:pt x="12983" y="19047"/>
                  <a:pt x="12983" y="19057"/>
                </a:cubicBezTo>
                <a:lnTo>
                  <a:pt x="12983" y="19057"/>
                </a:lnTo>
                <a:lnTo>
                  <a:pt x="12995" y="19057"/>
                </a:lnTo>
                <a:lnTo>
                  <a:pt x="13013" y="19057"/>
                </a:lnTo>
                <a:lnTo>
                  <a:pt x="13013" y="19057"/>
                </a:lnTo>
                <a:close/>
                <a:moveTo>
                  <a:pt x="13228" y="19034"/>
                </a:moveTo>
                <a:cubicBezTo>
                  <a:pt x="13215" y="19034"/>
                  <a:pt x="13202" y="19034"/>
                  <a:pt x="13189" y="19034"/>
                </a:cubicBezTo>
                <a:cubicBezTo>
                  <a:pt x="13189" y="19034"/>
                  <a:pt x="13185" y="19034"/>
                  <a:pt x="13185" y="19034"/>
                </a:cubicBezTo>
                <a:cubicBezTo>
                  <a:pt x="13198" y="19038"/>
                  <a:pt x="13215" y="19038"/>
                  <a:pt x="13228" y="19034"/>
                </a:cubicBezTo>
                <a:cubicBezTo>
                  <a:pt x="13228" y="19038"/>
                  <a:pt x="13228" y="19034"/>
                  <a:pt x="13228" y="19034"/>
                </a:cubicBezTo>
                <a:close/>
                <a:moveTo>
                  <a:pt x="15348" y="19034"/>
                </a:moveTo>
                <a:cubicBezTo>
                  <a:pt x="15356" y="19034"/>
                  <a:pt x="15369" y="19034"/>
                  <a:pt x="15378" y="19034"/>
                </a:cubicBezTo>
                <a:cubicBezTo>
                  <a:pt x="15378" y="19034"/>
                  <a:pt x="15378" y="19034"/>
                  <a:pt x="15378" y="19034"/>
                </a:cubicBezTo>
                <a:cubicBezTo>
                  <a:pt x="15369" y="19031"/>
                  <a:pt x="15361" y="19031"/>
                  <a:pt x="15348" y="19034"/>
                </a:cubicBezTo>
                <a:lnTo>
                  <a:pt x="15348" y="19034"/>
                </a:lnTo>
                <a:close/>
                <a:moveTo>
                  <a:pt x="16414" y="19034"/>
                </a:moveTo>
                <a:cubicBezTo>
                  <a:pt x="16414" y="19034"/>
                  <a:pt x="16410" y="19031"/>
                  <a:pt x="16414" y="19034"/>
                </a:cubicBezTo>
                <a:cubicBezTo>
                  <a:pt x="16410" y="19031"/>
                  <a:pt x="16414" y="19034"/>
                  <a:pt x="16414" y="19034"/>
                </a:cubicBezTo>
                <a:close/>
                <a:moveTo>
                  <a:pt x="16440" y="19034"/>
                </a:moveTo>
                <a:cubicBezTo>
                  <a:pt x="16449" y="19041"/>
                  <a:pt x="16461" y="19047"/>
                  <a:pt x="16470" y="19057"/>
                </a:cubicBezTo>
                <a:lnTo>
                  <a:pt x="16470" y="19057"/>
                </a:lnTo>
                <a:cubicBezTo>
                  <a:pt x="16461" y="19047"/>
                  <a:pt x="16453" y="19041"/>
                  <a:pt x="16440" y="19034"/>
                </a:cubicBezTo>
                <a:cubicBezTo>
                  <a:pt x="16440" y="19031"/>
                  <a:pt x="16440" y="19034"/>
                  <a:pt x="16440" y="19034"/>
                </a:cubicBezTo>
                <a:close/>
                <a:moveTo>
                  <a:pt x="16565" y="19034"/>
                </a:moveTo>
                <a:cubicBezTo>
                  <a:pt x="16552" y="19034"/>
                  <a:pt x="16543" y="19034"/>
                  <a:pt x="16530" y="19034"/>
                </a:cubicBezTo>
                <a:cubicBezTo>
                  <a:pt x="16530" y="19034"/>
                  <a:pt x="16530" y="19034"/>
                  <a:pt x="16530" y="19034"/>
                </a:cubicBezTo>
                <a:cubicBezTo>
                  <a:pt x="16539" y="19034"/>
                  <a:pt x="16552" y="19034"/>
                  <a:pt x="16565" y="19034"/>
                </a:cubicBezTo>
                <a:cubicBezTo>
                  <a:pt x="16565" y="19038"/>
                  <a:pt x="16565" y="19034"/>
                  <a:pt x="16565" y="19034"/>
                </a:cubicBezTo>
                <a:close/>
                <a:moveTo>
                  <a:pt x="12247" y="19076"/>
                </a:moveTo>
                <a:lnTo>
                  <a:pt x="12260" y="19076"/>
                </a:lnTo>
                <a:lnTo>
                  <a:pt x="12273" y="19079"/>
                </a:lnTo>
                <a:lnTo>
                  <a:pt x="12273" y="19079"/>
                </a:lnTo>
                <a:cubicBezTo>
                  <a:pt x="12264" y="19073"/>
                  <a:pt x="12256" y="19063"/>
                  <a:pt x="12247" y="19057"/>
                </a:cubicBezTo>
                <a:cubicBezTo>
                  <a:pt x="12247" y="19057"/>
                  <a:pt x="12247" y="19057"/>
                  <a:pt x="12247" y="19057"/>
                </a:cubicBezTo>
                <a:cubicBezTo>
                  <a:pt x="12252" y="19060"/>
                  <a:pt x="12247" y="19070"/>
                  <a:pt x="12247" y="19076"/>
                </a:cubicBezTo>
                <a:lnTo>
                  <a:pt x="12247" y="19076"/>
                </a:lnTo>
                <a:close/>
                <a:moveTo>
                  <a:pt x="12424" y="19057"/>
                </a:moveTo>
                <a:cubicBezTo>
                  <a:pt x="12415" y="19057"/>
                  <a:pt x="12402" y="19057"/>
                  <a:pt x="12393" y="19057"/>
                </a:cubicBezTo>
                <a:cubicBezTo>
                  <a:pt x="12393" y="19057"/>
                  <a:pt x="12393" y="19057"/>
                  <a:pt x="12393" y="19057"/>
                </a:cubicBezTo>
                <a:cubicBezTo>
                  <a:pt x="12406" y="19057"/>
                  <a:pt x="12415" y="19057"/>
                  <a:pt x="12424" y="19057"/>
                </a:cubicBezTo>
                <a:cubicBezTo>
                  <a:pt x="12428" y="19057"/>
                  <a:pt x="12424" y="19057"/>
                  <a:pt x="12424" y="19057"/>
                </a:cubicBezTo>
                <a:close/>
                <a:moveTo>
                  <a:pt x="12514" y="19054"/>
                </a:moveTo>
                <a:cubicBezTo>
                  <a:pt x="12514" y="19060"/>
                  <a:pt x="12514" y="19070"/>
                  <a:pt x="12514" y="19076"/>
                </a:cubicBezTo>
                <a:cubicBezTo>
                  <a:pt x="12514" y="19076"/>
                  <a:pt x="12510" y="19073"/>
                  <a:pt x="12510" y="19073"/>
                </a:cubicBezTo>
                <a:cubicBezTo>
                  <a:pt x="12522" y="19073"/>
                  <a:pt x="12531" y="19073"/>
                  <a:pt x="12544" y="19073"/>
                </a:cubicBezTo>
                <a:lnTo>
                  <a:pt x="12540" y="19073"/>
                </a:lnTo>
                <a:cubicBezTo>
                  <a:pt x="12540" y="19067"/>
                  <a:pt x="12540" y="19057"/>
                  <a:pt x="12540" y="19051"/>
                </a:cubicBezTo>
                <a:cubicBezTo>
                  <a:pt x="12540" y="19051"/>
                  <a:pt x="12544" y="19054"/>
                  <a:pt x="12544" y="19054"/>
                </a:cubicBezTo>
                <a:cubicBezTo>
                  <a:pt x="12535" y="19057"/>
                  <a:pt x="12522" y="19057"/>
                  <a:pt x="12514" y="19054"/>
                </a:cubicBezTo>
                <a:cubicBezTo>
                  <a:pt x="12514" y="19057"/>
                  <a:pt x="12514" y="19054"/>
                  <a:pt x="12514" y="19054"/>
                </a:cubicBezTo>
                <a:close/>
                <a:moveTo>
                  <a:pt x="12690" y="19054"/>
                </a:moveTo>
                <a:cubicBezTo>
                  <a:pt x="12690" y="19054"/>
                  <a:pt x="12686" y="19057"/>
                  <a:pt x="12690" y="19054"/>
                </a:cubicBezTo>
                <a:cubicBezTo>
                  <a:pt x="12686" y="19057"/>
                  <a:pt x="12690" y="19054"/>
                  <a:pt x="12690" y="19054"/>
                </a:cubicBezTo>
                <a:close/>
                <a:moveTo>
                  <a:pt x="12780" y="19079"/>
                </a:moveTo>
                <a:cubicBezTo>
                  <a:pt x="12780" y="19079"/>
                  <a:pt x="12780" y="19079"/>
                  <a:pt x="12780" y="19079"/>
                </a:cubicBezTo>
                <a:cubicBezTo>
                  <a:pt x="12780" y="19079"/>
                  <a:pt x="12780" y="19079"/>
                  <a:pt x="12780" y="19079"/>
                </a:cubicBezTo>
                <a:close/>
                <a:moveTo>
                  <a:pt x="12987" y="19054"/>
                </a:moveTo>
                <a:cubicBezTo>
                  <a:pt x="12987" y="19054"/>
                  <a:pt x="12983" y="19057"/>
                  <a:pt x="12987" y="19054"/>
                </a:cubicBezTo>
                <a:lnTo>
                  <a:pt x="12987" y="19054"/>
                </a:lnTo>
                <a:cubicBezTo>
                  <a:pt x="12987" y="19054"/>
                  <a:pt x="12987" y="19054"/>
                  <a:pt x="12987" y="19054"/>
                </a:cubicBezTo>
                <a:close/>
                <a:moveTo>
                  <a:pt x="13017" y="19054"/>
                </a:moveTo>
                <a:cubicBezTo>
                  <a:pt x="13017" y="19054"/>
                  <a:pt x="13013" y="19057"/>
                  <a:pt x="13017" y="19054"/>
                </a:cubicBezTo>
                <a:cubicBezTo>
                  <a:pt x="13013" y="19057"/>
                  <a:pt x="13017" y="19054"/>
                  <a:pt x="13017" y="19054"/>
                </a:cubicBezTo>
                <a:close/>
                <a:moveTo>
                  <a:pt x="13133" y="19076"/>
                </a:moveTo>
                <a:cubicBezTo>
                  <a:pt x="13142" y="19079"/>
                  <a:pt x="13150" y="19079"/>
                  <a:pt x="13159" y="19076"/>
                </a:cubicBezTo>
                <a:lnTo>
                  <a:pt x="13159" y="19076"/>
                </a:lnTo>
                <a:lnTo>
                  <a:pt x="13146" y="19073"/>
                </a:lnTo>
                <a:lnTo>
                  <a:pt x="13133" y="19076"/>
                </a:lnTo>
                <a:lnTo>
                  <a:pt x="13133" y="19076"/>
                </a:lnTo>
                <a:close/>
                <a:moveTo>
                  <a:pt x="13856" y="19063"/>
                </a:moveTo>
                <a:lnTo>
                  <a:pt x="13856" y="19070"/>
                </a:lnTo>
                <a:lnTo>
                  <a:pt x="13864" y="19067"/>
                </a:lnTo>
                <a:lnTo>
                  <a:pt x="13856" y="19063"/>
                </a:lnTo>
                <a:close/>
                <a:moveTo>
                  <a:pt x="14225" y="19076"/>
                </a:moveTo>
                <a:cubicBezTo>
                  <a:pt x="14234" y="19076"/>
                  <a:pt x="14247" y="19076"/>
                  <a:pt x="14255" y="19076"/>
                </a:cubicBezTo>
                <a:cubicBezTo>
                  <a:pt x="14255" y="19076"/>
                  <a:pt x="14251" y="19079"/>
                  <a:pt x="14251" y="19079"/>
                </a:cubicBezTo>
                <a:cubicBezTo>
                  <a:pt x="14247" y="19073"/>
                  <a:pt x="14243" y="19067"/>
                  <a:pt x="14238" y="19063"/>
                </a:cubicBezTo>
                <a:cubicBezTo>
                  <a:pt x="14238" y="19067"/>
                  <a:pt x="14234" y="19073"/>
                  <a:pt x="14225" y="19076"/>
                </a:cubicBezTo>
                <a:lnTo>
                  <a:pt x="14225" y="19076"/>
                </a:lnTo>
                <a:close/>
                <a:moveTo>
                  <a:pt x="16474" y="19054"/>
                </a:moveTo>
                <a:cubicBezTo>
                  <a:pt x="16474" y="19054"/>
                  <a:pt x="16470" y="19054"/>
                  <a:pt x="16474" y="19054"/>
                </a:cubicBezTo>
                <a:cubicBezTo>
                  <a:pt x="16470" y="19054"/>
                  <a:pt x="16474" y="19054"/>
                  <a:pt x="16474" y="19054"/>
                </a:cubicBezTo>
                <a:close/>
                <a:moveTo>
                  <a:pt x="3092" y="19076"/>
                </a:moveTo>
                <a:cubicBezTo>
                  <a:pt x="3088" y="19079"/>
                  <a:pt x="3088" y="19083"/>
                  <a:pt x="3088" y="19083"/>
                </a:cubicBezTo>
                <a:cubicBezTo>
                  <a:pt x="3084" y="19083"/>
                  <a:pt x="3088" y="19079"/>
                  <a:pt x="3092" y="19076"/>
                </a:cubicBezTo>
                <a:cubicBezTo>
                  <a:pt x="3092" y="19079"/>
                  <a:pt x="3092" y="19076"/>
                  <a:pt x="3092" y="19076"/>
                </a:cubicBezTo>
                <a:close/>
                <a:moveTo>
                  <a:pt x="12157" y="19099"/>
                </a:moveTo>
                <a:cubicBezTo>
                  <a:pt x="12157" y="19099"/>
                  <a:pt x="12157" y="19095"/>
                  <a:pt x="12157" y="19099"/>
                </a:cubicBezTo>
                <a:cubicBezTo>
                  <a:pt x="12157" y="19095"/>
                  <a:pt x="12157" y="19099"/>
                  <a:pt x="12157" y="19099"/>
                </a:cubicBezTo>
                <a:close/>
                <a:moveTo>
                  <a:pt x="12247" y="19076"/>
                </a:moveTo>
                <a:lnTo>
                  <a:pt x="12247" y="19076"/>
                </a:lnTo>
                <a:cubicBezTo>
                  <a:pt x="12243" y="19079"/>
                  <a:pt x="12247" y="19076"/>
                  <a:pt x="12247" y="19076"/>
                </a:cubicBezTo>
                <a:cubicBezTo>
                  <a:pt x="12247" y="19076"/>
                  <a:pt x="12247" y="19076"/>
                  <a:pt x="12247" y="19076"/>
                </a:cubicBezTo>
                <a:close/>
                <a:moveTo>
                  <a:pt x="12277" y="19076"/>
                </a:moveTo>
                <a:lnTo>
                  <a:pt x="12277" y="19076"/>
                </a:lnTo>
                <a:cubicBezTo>
                  <a:pt x="12282" y="19079"/>
                  <a:pt x="12277" y="19076"/>
                  <a:pt x="12277" y="19076"/>
                </a:cubicBezTo>
                <a:cubicBezTo>
                  <a:pt x="12277" y="19076"/>
                  <a:pt x="12277" y="19076"/>
                  <a:pt x="12277" y="19076"/>
                </a:cubicBezTo>
                <a:close/>
                <a:moveTo>
                  <a:pt x="12544" y="19076"/>
                </a:moveTo>
                <a:cubicBezTo>
                  <a:pt x="12548" y="19079"/>
                  <a:pt x="12553" y="19079"/>
                  <a:pt x="12553" y="19083"/>
                </a:cubicBezTo>
                <a:cubicBezTo>
                  <a:pt x="12548" y="19079"/>
                  <a:pt x="12548" y="19076"/>
                  <a:pt x="12544" y="19076"/>
                </a:cubicBezTo>
                <a:cubicBezTo>
                  <a:pt x="12544" y="19076"/>
                  <a:pt x="12544" y="19076"/>
                  <a:pt x="12544" y="19076"/>
                </a:cubicBezTo>
                <a:close/>
                <a:moveTo>
                  <a:pt x="13133" y="19076"/>
                </a:moveTo>
                <a:cubicBezTo>
                  <a:pt x="13133" y="19076"/>
                  <a:pt x="13129" y="19079"/>
                  <a:pt x="13129" y="19079"/>
                </a:cubicBezTo>
                <a:lnTo>
                  <a:pt x="13133" y="19076"/>
                </a:lnTo>
                <a:cubicBezTo>
                  <a:pt x="13133" y="19076"/>
                  <a:pt x="13133" y="19076"/>
                  <a:pt x="13133" y="19076"/>
                </a:cubicBezTo>
                <a:close/>
                <a:moveTo>
                  <a:pt x="13163" y="19079"/>
                </a:moveTo>
                <a:cubicBezTo>
                  <a:pt x="13163" y="19079"/>
                  <a:pt x="13168" y="19083"/>
                  <a:pt x="13163" y="19079"/>
                </a:cubicBezTo>
                <a:lnTo>
                  <a:pt x="13163" y="19079"/>
                </a:lnTo>
                <a:cubicBezTo>
                  <a:pt x="13163" y="19076"/>
                  <a:pt x="13163" y="19079"/>
                  <a:pt x="13163" y="19079"/>
                </a:cubicBezTo>
                <a:close/>
                <a:moveTo>
                  <a:pt x="13309" y="19076"/>
                </a:moveTo>
                <a:lnTo>
                  <a:pt x="13309" y="19076"/>
                </a:lnTo>
                <a:cubicBezTo>
                  <a:pt x="13314" y="19079"/>
                  <a:pt x="13309" y="19076"/>
                  <a:pt x="13309" y="19076"/>
                </a:cubicBezTo>
                <a:cubicBezTo>
                  <a:pt x="13309" y="19076"/>
                  <a:pt x="13309" y="19076"/>
                  <a:pt x="13309" y="19076"/>
                </a:cubicBezTo>
                <a:close/>
                <a:moveTo>
                  <a:pt x="14049" y="19102"/>
                </a:moveTo>
                <a:cubicBezTo>
                  <a:pt x="14049" y="19092"/>
                  <a:pt x="14049" y="19086"/>
                  <a:pt x="14053" y="19076"/>
                </a:cubicBezTo>
                <a:cubicBezTo>
                  <a:pt x="14053" y="19076"/>
                  <a:pt x="14049" y="19076"/>
                  <a:pt x="14049" y="19076"/>
                </a:cubicBezTo>
                <a:cubicBezTo>
                  <a:pt x="14049" y="19086"/>
                  <a:pt x="14045" y="19092"/>
                  <a:pt x="14049" y="19102"/>
                </a:cubicBezTo>
                <a:cubicBezTo>
                  <a:pt x="14045" y="19102"/>
                  <a:pt x="14049" y="19102"/>
                  <a:pt x="14049" y="19102"/>
                </a:cubicBezTo>
                <a:close/>
                <a:moveTo>
                  <a:pt x="14148" y="19089"/>
                </a:moveTo>
                <a:lnTo>
                  <a:pt x="14157" y="19089"/>
                </a:lnTo>
                <a:lnTo>
                  <a:pt x="14152" y="19083"/>
                </a:lnTo>
                <a:lnTo>
                  <a:pt x="14148" y="19089"/>
                </a:lnTo>
                <a:close/>
                <a:moveTo>
                  <a:pt x="14230" y="19076"/>
                </a:moveTo>
                <a:cubicBezTo>
                  <a:pt x="14230" y="19076"/>
                  <a:pt x="14225" y="19076"/>
                  <a:pt x="14230" y="19076"/>
                </a:cubicBezTo>
                <a:cubicBezTo>
                  <a:pt x="14225" y="19076"/>
                  <a:pt x="14230" y="19076"/>
                  <a:pt x="14230" y="19076"/>
                </a:cubicBezTo>
                <a:close/>
                <a:moveTo>
                  <a:pt x="12157" y="19121"/>
                </a:moveTo>
                <a:cubicBezTo>
                  <a:pt x="12157" y="19112"/>
                  <a:pt x="12157" y="19105"/>
                  <a:pt x="12157" y="19095"/>
                </a:cubicBezTo>
                <a:cubicBezTo>
                  <a:pt x="12157" y="19095"/>
                  <a:pt x="12157" y="19095"/>
                  <a:pt x="12157" y="19095"/>
                </a:cubicBezTo>
                <a:cubicBezTo>
                  <a:pt x="12148" y="19102"/>
                  <a:pt x="12135" y="19112"/>
                  <a:pt x="12127" y="19118"/>
                </a:cubicBezTo>
                <a:lnTo>
                  <a:pt x="12127" y="19118"/>
                </a:lnTo>
                <a:lnTo>
                  <a:pt x="12140" y="19115"/>
                </a:lnTo>
                <a:lnTo>
                  <a:pt x="12157" y="19121"/>
                </a:lnTo>
                <a:lnTo>
                  <a:pt x="12157" y="19121"/>
                </a:lnTo>
                <a:close/>
                <a:moveTo>
                  <a:pt x="12393" y="19118"/>
                </a:moveTo>
                <a:lnTo>
                  <a:pt x="12393" y="19118"/>
                </a:lnTo>
                <a:lnTo>
                  <a:pt x="12393" y="19118"/>
                </a:lnTo>
                <a:close/>
                <a:moveTo>
                  <a:pt x="12630" y="19121"/>
                </a:moveTo>
                <a:lnTo>
                  <a:pt x="12634" y="19118"/>
                </a:lnTo>
                <a:cubicBezTo>
                  <a:pt x="12634" y="19118"/>
                  <a:pt x="12630" y="19121"/>
                  <a:pt x="12630" y="19121"/>
                </a:cubicBezTo>
                <a:cubicBezTo>
                  <a:pt x="12630" y="19121"/>
                  <a:pt x="12630" y="19121"/>
                  <a:pt x="12630" y="19121"/>
                </a:cubicBezTo>
                <a:close/>
                <a:moveTo>
                  <a:pt x="13254" y="19121"/>
                </a:moveTo>
                <a:cubicBezTo>
                  <a:pt x="13262" y="19121"/>
                  <a:pt x="13275" y="19121"/>
                  <a:pt x="13284" y="19121"/>
                </a:cubicBezTo>
                <a:cubicBezTo>
                  <a:pt x="13284" y="19121"/>
                  <a:pt x="13284" y="19121"/>
                  <a:pt x="13284" y="19121"/>
                </a:cubicBezTo>
                <a:cubicBezTo>
                  <a:pt x="13271" y="19121"/>
                  <a:pt x="13262" y="19121"/>
                  <a:pt x="13254" y="19121"/>
                </a:cubicBezTo>
                <a:lnTo>
                  <a:pt x="13254" y="19121"/>
                </a:lnTo>
                <a:close/>
                <a:moveTo>
                  <a:pt x="13843" y="19121"/>
                </a:moveTo>
                <a:lnTo>
                  <a:pt x="13843" y="19121"/>
                </a:lnTo>
                <a:lnTo>
                  <a:pt x="13843" y="19121"/>
                </a:lnTo>
                <a:lnTo>
                  <a:pt x="13843" y="19121"/>
                </a:lnTo>
                <a:close/>
                <a:moveTo>
                  <a:pt x="16560" y="19121"/>
                </a:moveTo>
                <a:cubicBezTo>
                  <a:pt x="16569" y="19121"/>
                  <a:pt x="16578" y="19124"/>
                  <a:pt x="16586" y="19124"/>
                </a:cubicBezTo>
                <a:lnTo>
                  <a:pt x="16590" y="19124"/>
                </a:lnTo>
                <a:cubicBezTo>
                  <a:pt x="16578" y="19121"/>
                  <a:pt x="16569" y="19121"/>
                  <a:pt x="16560" y="19121"/>
                </a:cubicBezTo>
                <a:lnTo>
                  <a:pt x="16560" y="19121"/>
                </a:lnTo>
                <a:close/>
                <a:moveTo>
                  <a:pt x="16625" y="19124"/>
                </a:moveTo>
                <a:lnTo>
                  <a:pt x="16625" y="19121"/>
                </a:lnTo>
                <a:cubicBezTo>
                  <a:pt x="16629" y="19121"/>
                  <a:pt x="16625" y="19124"/>
                  <a:pt x="16625" y="19124"/>
                </a:cubicBezTo>
                <a:cubicBezTo>
                  <a:pt x="16625" y="19124"/>
                  <a:pt x="16625" y="19124"/>
                  <a:pt x="16625" y="19124"/>
                </a:cubicBezTo>
                <a:close/>
                <a:moveTo>
                  <a:pt x="1849" y="19121"/>
                </a:moveTo>
                <a:cubicBezTo>
                  <a:pt x="1854" y="19124"/>
                  <a:pt x="1858" y="19128"/>
                  <a:pt x="1858" y="19128"/>
                </a:cubicBezTo>
                <a:cubicBezTo>
                  <a:pt x="1858" y="19128"/>
                  <a:pt x="1854" y="19124"/>
                  <a:pt x="1849" y="19121"/>
                </a:cubicBezTo>
                <a:cubicBezTo>
                  <a:pt x="1854" y="19121"/>
                  <a:pt x="1849" y="19121"/>
                  <a:pt x="1849" y="19121"/>
                </a:cubicBezTo>
                <a:close/>
                <a:moveTo>
                  <a:pt x="7199" y="19124"/>
                </a:moveTo>
                <a:cubicBezTo>
                  <a:pt x="7199" y="19124"/>
                  <a:pt x="7199" y="19121"/>
                  <a:pt x="7199" y="19124"/>
                </a:cubicBezTo>
                <a:cubicBezTo>
                  <a:pt x="7199" y="19121"/>
                  <a:pt x="7199" y="19124"/>
                  <a:pt x="7199" y="19124"/>
                </a:cubicBezTo>
                <a:close/>
                <a:moveTo>
                  <a:pt x="12131" y="19121"/>
                </a:moveTo>
                <a:lnTo>
                  <a:pt x="12127" y="19124"/>
                </a:lnTo>
                <a:cubicBezTo>
                  <a:pt x="12127" y="19124"/>
                  <a:pt x="12131" y="19121"/>
                  <a:pt x="12131" y="19121"/>
                </a:cubicBezTo>
                <a:cubicBezTo>
                  <a:pt x="12131" y="19121"/>
                  <a:pt x="12131" y="19121"/>
                  <a:pt x="12131" y="19121"/>
                </a:cubicBezTo>
                <a:close/>
                <a:moveTo>
                  <a:pt x="12157" y="19121"/>
                </a:moveTo>
                <a:lnTo>
                  <a:pt x="12157" y="19121"/>
                </a:lnTo>
                <a:cubicBezTo>
                  <a:pt x="12161" y="19124"/>
                  <a:pt x="12157" y="19121"/>
                  <a:pt x="12157" y="19121"/>
                </a:cubicBezTo>
                <a:cubicBezTo>
                  <a:pt x="12157" y="19121"/>
                  <a:pt x="12157" y="19121"/>
                  <a:pt x="12157" y="19121"/>
                </a:cubicBezTo>
                <a:close/>
                <a:moveTo>
                  <a:pt x="12389" y="19118"/>
                </a:moveTo>
                <a:cubicBezTo>
                  <a:pt x="12389" y="19128"/>
                  <a:pt x="12389" y="19140"/>
                  <a:pt x="12389" y="19150"/>
                </a:cubicBezTo>
                <a:cubicBezTo>
                  <a:pt x="12389" y="19150"/>
                  <a:pt x="12389" y="19150"/>
                  <a:pt x="12389" y="19150"/>
                </a:cubicBezTo>
                <a:cubicBezTo>
                  <a:pt x="12393" y="19137"/>
                  <a:pt x="12393" y="19128"/>
                  <a:pt x="12389" y="19118"/>
                </a:cubicBezTo>
                <a:cubicBezTo>
                  <a:pt x="12393" y="19118"/>
                  <a:pt x="12389" y="19118"/>
                  <a:pt x="12389" y="19118"/>
                </a:cubicBezTo>
                <a:close/>
                <a:moveTo>
                  <a:pt x="12785" y="19124"/>
                </a:moveTo>
                <a:cubicBezTo>
                  <a:pt x="12772" y="19124"/>
                  <a:pt x="12759" y="19124"/>
                  <a:pt x="12746" y="19124"/>
                </a:cubicBezTo>
                <a:cubicBezTo>
                  <a:pt x="12746" y="19124"/>
                  <a:pt x="12742" y="19124"/>
                  <a:pt x="12742" y="19124"/>
                </a:cubicBezTo>
                <a:cubicBezTo>
                  <a:pt x="12759" y="19124"/>
                  <a:pt x="12772" y="19124"/>
                  <a:pt x="12785" y="19124"/>
                </a:cubicBezTo>
                <a:cubicBezTo>
                  <a:pt x="12785" y="19124"/>
                  <a:pt x="12785" y="19124"/>
                  <a:pt x="12785" y="19124"/>
                </a:cubicBezTo>
                <a:close/>
                <a:moveTo>
                  <a:pt x="12927" y="19144"/>
                </a:moveTo>
                <a:cubicBezTo>
                  <a:pt x="12927" y="19144"/>
                  <a:pt x="12931" y="19144"/>
                  <a:pt x="12927" y="19144"/>
                </a:cubicBezTo>
                <a:cubicBezTo>
                  <a:pt x="12931" y="19144"/>
                  <a:pt x="12927" y="19144"/>
                  <a:pt x="12927" y="19144"/>
                </a:cubicBezTo>
                <a:close/>
                <a:moveTo>
                  <a:pt x="13843" y="19121"/>
                </a:moveTo>
                <a:cubicBezTo>
                  <a:pt x="13843" y="19121"/>
                  <a:pt x="13843" y="19121"/>
                  <a:pt x="13843" y="19121"/>
                </a:cubicBezTo>
                <a:cubicBezTo>
                  <a:pt x="13843" y="19121"/>
                  <a:pt x="13843" y="19121"/>
                  <a:pt x="13843" y="19121"/>
                </a:cubicBezTo>
                <a:close/>
                <a:moveTo>
                  <a:pt x="14049" y="19121"/>
                </a:moveTo>
                <a:cubicBezTo>
                  <a:pt x="14049" y="19121"/>
                  <a:pt x="14049" y="19121"/>
                  <a:pt x="14049" y="19121"/>
                </a:cubicBezTo>
                <a:cubicBezTo>
                  <a:pt x="14049" y="19121"/>
                  <a:pt x="14049" y="19121"/>
                  <a:pt x="14049" y="19121"/>
                </a:cubicBezTo>
                <a:close/>
                <a:moveTo>
                  <a:pt x="15378" y="19121"/>
                </a:moveTo>
                <a:cubicBezTo>
                  <a:pt x="15369" y="19121"/>
                  <a:pt x="15356" y="19121"/>
                  <a:pt x="15348" y="19121"/>
                </a:cubicBezTo>
                <a:cubicBezTo>
                  <a:pt x="15348" y="19121"/>
                  <a:pt x="15352" y="19121"/>
                  <a:pt x="15352" y="19121"/>
                </a:cubicBezTo>
                <a:cubicBezTo>
                  <a:pt x="15352" y="19128"/>
                  <a:pt x="15352" y="19137"/>
                  <a:pt x="15352" y="19144"/>
                </a:cubicBezTo>
                <a:cubicBezTo>
                  <a:pt x="15352" y="19144"/>
                  <a:pt x="15352" y="19144"/>
                  <a:pt x="15352" y="19144"/>
                </a:cubicBezTo>
                <a:cubicBezTo>
                  <a:pt x="15356" y="19137"/>
                  <a:pt x="15369" y="19128"/>
                  <a:pt x="15378" y="19121"/>
                </a:cubicBezTo>
                <a:lnTo>
                  <a:pt x="15378" y="19121"/>
                </a:lnTo>
                <a:close/>
                <a:moveTo>
                  <a:pt x="15438" y="19144"/>
                </a:moveTo>
                <a:cubicBezTo>
                  <a:pt x="15447" y="19144"/>
                  <a:pt x="15460" y="19144"/>
                  <a:pt x="15468" y="19144"/>
                </a:cubicBezTo>
                <a:cubicBezTo>
                  <a:pt x="15468" y="19144"/>
                  <a:pt x="15464" y="19147"/>
                  <a:pt x="15464" y="19147"/>
                </a:cubicBezTo>
                <a:cubicBezTo>
                  <a:pt x="15464" y="19137"/>
                  <a:pt x="15464" y="19131"/>
                  <a:pt x="15464" y="19121"/>
                </a:cubicBezTo>
                <a:cubicBezTo>
                  <a:pt x="15464" y="19121"/>
                  <a:pt x="15468" y="19121"/>
                  <a:pt x="15468" y="19121"/>
                </a:cubicBezTo>
                <a:cubicBezTo>
                  <a:pt x="15460" y="19128"/>
                  <a:pt x="15447" y="19137"/>
                  <a:pt x="15438" y="19144"/>
                </a:cubicBezTo>
                <a:lnTo>
                  <a:pt x="15438" y="19144"/>
                </a:lnTo>
                <a:close/>
                <a:moveTo>
                  <a:pt x="16560" y="19118"/>
                </a:moveTo>
                <a:lnTo>
                  <a:pt x="16556" y="19121"/>
                </a:lnTo>
                <a:cubicBezTo>
                  <a:pt x="16556" y="19121"/>
                  <a:pt x="16560" y="19121"/>
                  <a:pt x="16560" y="19118"/>
                </a:cubicBezTo>
                <a:cubicBezTo>
                  <a:pt x="16560" y="19121"/>
                  <a:pt x="16560" y="19118"/>
                  <a:pt x="16560" y="19118"/>
                </a:cubicBezTo>
                <a:close/>
                <a:moveTo>
                  <a:pt x="16582" y="19124"/>
                </a:moveTo>
                <a:cubicBezTo>
                  <a:pt x="16595" y="19124"/>
                  <a:pt x="16612" y="19124"/>
                  <a:pt x="16625" y="19124"/>
                </a:cubicBezTo>
                <a:cubicBezTo>
                  <a:pt x="16625" y="19124"/>
                  <a:pt x="16625" y="19124"/>
                  <a:pt x="16625" y="19124"/>
                </a:cubicBezTo>
                <a:cubicBezTo>
                  <a:pt x="16612" y="19124"/>
                  <a:pt x="16599" y="19124"/>
                  <a:pt x="16582" y="19124"/>
                </a:cubicBezTo>
                <a:cubicBezTo>
                  <a:pt x="16586" y="19124"/>
                  <a:pt x="16582" y="19124"/>
                  <a:pt x="16582" y="19124"/>
                </a:cubicBezTo>
                <a:close/>
                <a:moveTo>
                  <a:pt x="3415" y="19166"/>
                </a:moveTo>
                <a:cubicBezTo>
                  <a:pt x="3423" y="19166"/>
                  <a:pt x="3436" y="19166"/>
                  <a:pt x="3445" y="19166"/>
                </a:cubicBezTo>
                <a:cubicBezTo>
                  <a:pt x="3445" y="19166"/>
                  <a:pt x="3445" y="19166"/>
                  <a:pt x="3445" y="19166"/>
                </a:cubicBezTo>
                <a:cubicBezTo>
                  <a:pt x="3436" y="19166"/>
                  <a:pt x="3428" y="19166"/>
                  <a:pt x="3415" y="19166"/>
                </a:cubicBezTo>
                <a:lnTo>
                  <a:pt x="3415" y="19166"/>
                </a:lnTo>
                <a:close/>
                <a:moveTo>
                  <a:pt x="10119" y="19144"/>
                </a:moveTo>
                <a:lnTo>
                  <a:pt x="10114" y="19150"/>
                </a:lnTo>
                <a:cubicBezTo>
                  <a:pt x="10119" y="19147"/>
                  <a:pt x="10123" y="19144"/>
                  <a:pt x="10119" y="19144"/>
                </a:cubicBezTo>
                <a:cubicBezTo>
                  <a:pt x="10123" y="19144"/>
                  <a:pt x="10119" y="19144"/>
                  <a:pt x="10119" y="19144"/>
                </a:cubicBezTo>
                <a:close/>
                <a:moveTo>
                  <a:pt x="12574" y="19144"/>
                </a:moveTo>
                <a:lnTo>
                  <a:pt x="12570" y="19147"/>
                </a:lnTo>
                <a:cubicBezTo>
                  <a:pt x="12570" y="19147"/>
                  <a:pt x="12574" y="19144"/>
                  <a:pt x="12574" y="19144"/>
                </a:cubicBezTo>
                <a:cubicBezTo>
                  <a:pt x="12574" y="19144"/>
                  <a:pt x="12574" y="19144"/>
                  <a:pt x="12574" y="19144"/>
                </a:cubicBezTo>
                <a:close/>
                <a:moveTo>
                  <a:pt x="12720" y="19166"/>
                </a:moveTo>
                <a:lnTo>
                  <a:pt x="12720" y="19166"/>
                </a:lnTo>
                <a:lnTo>
                  <a:pt x="12720" y="19166"/>
                </a:lnTo>
                <a:close/>
                <a:moveTo>
                  <a:pt x="13499" y="19156"/>
                </a:moveTo>
                <a:lnTo>
                  <a:pt x="13507" y="19156"/>
                </a:lnTo>
                <a:lnTo>
                  <a:pt x="13503" y="19150"/>
                </a:lnTo>
                <a:lnTo>
                  <a:pt x="13499" y="19156"/>
                </a:lnTo>
                <a:close/>
                <a:moveTo>
                  <a:pt x="13868" y="19166"/>
                </a:moveTo>
                <a:cubicBezTo>
                  <a:pt x="13868" y="19166"/>
                  <a:pt x="13873" y="19166"/>
                  <a:pt x="13868" y="19166"/>
                </a:cubicBezTo>
                <a:cubicBezTo>
                  <a:pt x="13873" y="19166"/>
                  <a:pt x="13868" y="19166"/>
                  <a:pt x="13868" y="19166"/>
                </a:cubicBezTo>
                <a:close/>
                <a:moveTo>
                  <a:pt x="370" y="7987"/>
                </a:moveTo>
                <a:cubicBezTo>
                  <a:pt x="383" y="7987"/>
                  <a:pt x="392" y="7987"/>
                  <a:pt x="404" y="7987"/>
                </a:cubicBezTo>
                <a:cubicBezTo>
                  <a:pt x="404" y="7987"/>
                  <a:pt x="404" y="7987"/>
                  <a:pt x="404" y="7987"/>
                </a:cubicBezTo>
                <a:cubicBezTo>
                  <a:pt x="400" y="7981"/>
                  <a:pt x="396" y="7978"/>
                  <a:pt x="392" y="7971"/>
                </a:cubicBezTo>
                <a:cubicBezTo>
                  <a:pt x="383" y="7978"/>
                  <a:pt x="379" y="7984"/>
                  <a:pt x="370" y="7987"/>
                </a:cubicBezTo>
                <a:lnTo>
                  <a:pt x="370" y="7987"/>
                </a:lnTo>
                <a:close/>
                <a:moveTo>
                  <a:pt x="15438" y="19144"/>
                </a:moveTo>
                <a:cubicBezTo>
                  <a:pt x="15429" y="19150"/>
                  <a:pt x="15417" y="19160"/>
                  <a:pt x="15408" y="19166"/>
                </a:cubicBezTo>
                <a:cubicBezTo>
                  <a:pt x="15408" y="19166"/>
                  <a:pt x="15408" y="19166"/>
                  <a:pt x="15408" y="19166"/>
                </a:cubicBezTo>
                <a:cubicBezTo>
                  <a:pt x="15421" y="19160"/>
                  <a:pt x="15429" y="19150"/>
                  <a:pt x="15438" y="19144"/>
                </a:cubicBezTo>
                <a:cubicBezTo>
                  <a:pt x="15438" y="19144"/>
                  <a:pt x="15438" y="19144"/>
                  <a:pt x="15438" y="19144"/>
                </a:cubicBezTo>
                <a:close/>
                <a:moveTo>
                  <a:pt x="1879" y="19189"/>
                </a:moveTo>
                <a:cubicBezTo>
                  <a:pt x="1879" y="19189"/>
                  <a:pt x="1879" y="19189"/>
                  <a:pt x="1879" y="19189"/>
                </a:cubicBezTo>
                <a:cubicBezTo>
                  <a:pt x="1879" y="19189"/>
                  <a:pt x="1879" y="19189"/>
                  <a:pt x="1879" y="19189"/>
                </a:cubicBezTo>
                <a:close/>
                <a:moveTo>
                  <a:pt x="12454" y="19166"/>
                </a:moveTo>
                <a:cubicBezTo>
                  <a:pt x="12454" y="19166"/>
                  <a:pt x="12458" y="19169"/>
                  <a:pt x="12454" y="19166"/>
                </a:cubicBezTo>
                <a:lnTo>
                  <a:pt x="12454" y="19166"/>
                </a:lnTo>
                <a:cubicBezTo>
                  <a:pt x="12454" y="19166"/>
                  <a:pt x="12454" y="19166"/>
                  <a:pt x="12454" y="19166"/>
                </a:cubicBezTo>
                <a:close/>
                <a:moveTo>
                  <a:pt x="12720" y="19166"/>
                </a:moveTo>
                <a:lnTo>
                  <a:pt x="12725" y="19169"/>
                </a:lnTo>
                <a:cubicBezTo>
                  <a:pt x="12725" y="19169"/>
                  <a:pt x="12720" y="19166"/>
                  <a:pt x="12720" y="19166"/>
                </a:cubicBezTo>
                <a:cubicBezTo>
                  <a:pt x="12720" y="19166"/>
                  <a:pt x="12720" y="19166"/>
                  <a:pt x="12720" y="19166"/>
                </a:cubicBezTo>
                <a:close/>
                <a:moveTo>
                  <a:pt x="12987" y="19166"/>
                </a:moveTo>
                <a:cubicBezTo>
                  <a:pt x="12987" y="19166"/>
                  <a:pt x="12991" y="19169"/>
                  <a:pt x="12987" y="19166"/>
                </a:cubicBezTo>
                <a:lnTo>
                  <a:pt x="12987" y="19166"/>
                </a:lnTo>
                <a:cubicBezTo>
                  <a:pt x="12987" y="19166"/>
                  <a:pt x="12987" y="19166"/>
                  <a:pt x="12987" y="19166"/>
                </a:cubicBezTo>
                <a:close/>
                <a:moveTo>
                  <a:pt x="13279" y="19189"/>
                </a:moveTo>
                <a:cubicBezTo>
                  <a:pt x="13279" y="19179"/>
                  <a:pt x="13279" y="19172"/>
                  <a:pt x="13279" y="19163"/>
                </a:cubicBezTo>
                <a:cubicBezTo>
                  <a:pt x="13279" y="19163"/>
                  <a:pt x="13284" y="19166"/>
                  <a:pt x="13284" y="19166"/>
                </a:cubicBezTo>
                <a:cubicBezTo>
                  <a:pt x="13275" y="19166"/>
                  <a:pt x="13262" y="19166"/>
                  <a:pt x="13254" y="19166"/>
                </a:cubicBezTo>
                <a:cubicBezTo>
                  <a:pt x="13254" y="19166"/>
                  <a:pt x="13254" y="19163"/>
                  <a:pt x="13254" y="19163"/>
                </a:cubicBezTo>
                <a:cubicBezTo>
                  <a:pt x="13262" y="19172"/>
                  <a:pt x="13271" y="19179"/>
                  <a:pt x="13279" y="19189"/>
                </a:cubicBezTo>
                <a:cubicBezTo>
                  <a:pt x="13284" y="19189"/>
                  <a:pt x="13279" y="19189"/>
                  <a:pt x="13279" y="19189"/>
                </a:cubicBezTo>
                <a:close/>
                <a:moveTo>
                  <a:pt x="1819" y="5962"/>
                </a:moveTo>
                <a:cubicBezTo>
                  <a:pt x="1824" y="5965"/>
                  <a:pt x="1828" y="5969"/>
                  <a:pt x="1828" y="5965"/>
                </a:cubicBezTo>
                <a:cubicBezTo>
                  <a:pt x="1828" y="5969"/>
                  <a:pt x="1828" y="5962"/>
                  <a:pt x="1819" y="5962"/>
                </a:cubicBezTo>
                <a:cubicBezTo>
                  <a:pt x="1824" y="5959"/>
                  <a:pt x="1819" y="5962"/>
                  <a:pt x="1819" y="5962"/>
                </a:cubicBezTo>
                <a:close/>
                <a:moveTo>
                  <a:pt x="15554" y="19185"/>
                </a:moveTo>
                <a:cubicBezTo>
                  <a:pt x="15563" y="19185"/>
                  <a:pt x="15576" y="19185"/>
                  <a:pt x="15584" y="19185"/>
                </a:cubicBezTo>
                <a:lnTo>
                  <a:pt x="15580" y="19185"/>
                </a:lnTo>
                <a:cubicBezTo>
                  <a:pt x="15580" y="19179"/>
                  <a:pt x="15580" y="19169"/>
                  <a:pt x="15580" y="19163"/>
                </a:cubicBezTo>
                <a:cubicBezTo>
                  <a:pt x="15580" y="19163"/>
                  <a:pt x="15584" y="19163"/>
                  <a:pt x="15584" y="19163"/>
                </a:cubicBezTo>
                <a:cubicBezTo>
                  <a:pt x="15576" y="19172"/>
                  <a:pt x="15567" y="19182"/>
                  <a:pt x="15554" y="19185"/>
                </a:cubicBezTo>
                <a:lnTo>
                  <a:pt x="15554" y="19185"/>
                </a:lnTo>
                <a:close/>
                <a:moveTo>
                  <a:pt x="1935" y="19205"/>
                </a:moveTo>
                <a:cubicBezTo>
                  <a:pt x="1944" y="19208"/>
                  <a:pt x="1953" y="19211"/>
                  <a:pt x="1961" y="19214"/>
                </a:cubicBezTo>
                <a:cubicBezTo>
                  <a:pt x="1961" y="19214"/>
                  <a:pt x="1965" y="19214"/>
                  <a:pt x="1965" y="19214"/>
                </a:cubicBezTo>
                <a:cubicBezTo>
                  <a:pt x="1953" y="19211"/>
                  <a:pt x="1944" y="19208"/>
                  <a:pt x="1935" y="19205"/>
                </a:cubicBezTo>
                <a:cubicBezTo>
                  <a:pt x="1931" y="19205"/>
                  <a:pt x="1935" y="19205"/>
                  <a:pt x="1935" y="19205"/>
                </a:cubicBezTo>
                <a:close/>
                <a:moveTo>
                  <a:pt x="2004" y="19214"/>
                </a:moveTo>
                <a:lnTo>
                  <a:pt x="2008" y="19208"/>
                </a:lnTo>
                <a:lnTo>
                  <a:pt x="2004" y="19214"/>
                </a:lnTo>
                <a:lnTo>
                  <a:pt x="2004" y="19214"/>
                </a:lnTo>
                <a:close/>
                <a:moveTo>
                  <a:pt x="10149" y="19189"/>
                </a:moveTo>
                <a:cubicBezTo>
                  <a:pt x="10149" y="19189"/>
                  <a:pt x="10144" y="19192"/>
                  <a:pt x="10149" y="19189"/>
                </a:cubicBezTo>
                <a:lnTo>
                  <a:pt x="10149" y="19189"/>
                </a:lnTo>
                <a:cubicBezTo>
                  <a:pt x="10149" y="19189"/>
                  <a:pt x="10149" y="19189"/>
                  <a:pt x="10149" y="19189"/>
                </a:cubicBezTo>
                <a:close/>
                <a:moveTo>
                  <a:pt x="12071" y="19211"/>
                </a:moveTo>
                <a:cubicBezTo>
                  <a:pt x="12071" y="19211"/>
                  <a:pt x="12071" y="19211"/>
                  <a:pt x="12071" y="19211"/>
                </a:cubicBezTo>
                <a:cubicBezTo>
                  <a:pt x="12071" y="19211"/>
                  <a:pt x="12071" y="19211"/>
                  <a:pt x="12071" y="19211"/>
                </a:cubicBezTo>
                <a:close/>
                <a:moveTo>
                  <a:pt x="12277" y="19208"/>
                </a:moveTo>
                <a:lnTo>
                  <a:pt x="12277" y="19208"/>
                </a:lnTo>
                <a:lnTo>
                  <a:pt x="12277" y="19208"/>
                </a:lnTo>
                <a:lnTo>
                  <a:pt x="12277" y="19208"/>
                </a:lnTo>
                <a:close/>
                <a:moveTo>
                  <a:pt x="12398" y="19208"/>
                </a:moveTo>
                <a:cubicBezTo>
                  <a:pt x="12406" y="19208"/>
                  <a:pt x="12415" y="19208"/>
                  <a:pt x="12424" y="19208"/>
                </a:cubicBezTo>
                <a:lnTo>
                  <a:pt x="12424" y="19208"/>
                </a:lnTo>
                <a:lnTo>
                  <a:pt x="12411" y="19208"/>
                </a:lnTo>
                <a:lnTo>
                  <a:pt x="12398" y="19208"/>
                </a:lnTo>
                <a:lnTo>
                  <a:pt x="12398" y="19208"/>
                </a:lnTo>
                <a:close/>
                <a:moveTo>
                  <a:pt x="12514" y="19208"/>
                </a:moveTo>
                <a:lnTo>
                  <a:pt x="12514" y="19208"/>
                </a:lnTo>
                <a:lnTo>
                  <a:pt x="12514" y="19208"/>
                </a:lnTo>
                <a:close/>
                <a:moveTo>
                  <a:pt x="12660" y="19208"/>
                </a:moveTo>
                <a:lnTo>
                  <a:pt x="12660" y="19208"/>
                </a:lnTo>
                <a:lnTo>
                  <a:pt x="12660" y="19208"/>
                </a:lnTo>
                <a:close/>
                <a:moveTo>
                  <a:pt x="13486" y="19208"/>
                </a:moveTo>
                <a:lnTo>
                  <a:pt x="13486" y="19208"/>
                </a:lnTo>
                <a:lnTo>
                  <a:pt x="13486" y="19208"/>
                </a:lnTo>
                <a:close/>
                <a:moveTo>
                  <a:pt x="13705" y="19198"/>
                </a:moveTo>
                <a:lnTo>
                  <a:pt x="13714" y="19198"/>
                </a:lnTo>
                <a:lnTo>
                  <a:pt x="13709" y="19192"/>
                </a:lnTo>
                <a:lnTo>
                  <a:pt x="13705" y="19198"/>
                </a:lnTo>
                <a:close/>
                <a:moveTo>
                  <a:pt x="15528" y="19211"/>
                </a:moveTo>
                <a:cubicBezTo>
                  <a:pt x="15537" y="19205"/>
                  <a:pt x="15550" y="19195"/>
                  <a:pt x="15558" y="19189"/>
                </a:cubicBezTo>
                <a:cubicBezTo>
                  <a:pt x="15558" y="19189"/>
                  <a:pt x="15558" y="19189"/>
                  <a:pt x="15558" y="19189"/>
                </a:cubicBezTo>
                <a:cubicBezTo>
                  <a:pt x="15546" y="19195"/>
                  <a:pt x="15537" y="19201"/>
                  <a:pt x="15528" y="19211"/>
                </a:cubicBezTo>
                <a:cubicBezTo>
                  <a:pt x="15524" y="19208"/>
                  <a:pt x="15528" y="19211"/>
                  <a:pt x="15528" y="19211"/>
                </a:cubicBezTo>
                <a:close/>
                <a:moveTo>
                  <a:pt x="2004" y="19214"/>
                </a:moveTo>
                <a:cubicBezTo>
                  <a:pt x="1991" y="19214"/>
                  <a:pt x="1978" y="19214"/>
                  <a:pt x="1965" y="19214"/>
                </a:cubicBezTo>
                <a:cubicBezTo>
                  <a:pt x="1965" y="19214"/>
                  <a:pt x="1961" y="19214"/>
                  <a:pt x="1961" y="19214"/>
                </a:cubicBezTo>
                <a:cubicBezTo>
                  <a:pt x="1978" y="19214"/>
                  <a:pt x="1991" y="19214"/>
                  <a:pt x="2004" y="19214"/>
                </a:cubicBezTo>
                <a:cubicBezTo>
                  <a:pt x="2004" y="19214"/>
                  <a:pt x="2004" y="19214"/>
                  <a:pt x="2004" y="19214"/>
                </a:cubicBezTo>
                <a:close/>
                <a:moveTo>
                  <a:pt x="12277" y="19208"/>
                </a:moveTo>
                <a:cubicBezTo>
                  <a:pt x="12277" y="19208"/>
                  <a:pt x="12273" y="19211"/>
                  <a:pt x="12273" y="19211"/>
                </a:cubicBezTo>
                <a:lnTo>
                  <a:pt x="12277" y="19208"/>
                </a:lnTo>
                <a:cubicBezTo>
                  <a:pt x="12277" y="19208"/>
                  <a:pt x="12277" y="19208"/>
                  <a:pt x="12277" y="19208"/>
                </a:cubicBezTo>
                <a:close/>
                <a:moveTo>
                  <a:pt x="12398" y="19208"/>
                </a:moveTo>
                <a:lnTo>
                  <a:pt x="12393" y="19211"/>
                </a:lnTo>
                <a:cubicBezTo>
                  <a:pt x="12393" y="19211"/>
                  <a:pt x="12398" y="19208"/>
                  <a:pt x="12398" y="19208"/>
                </a:cubicBezTo>
                <a:cubicBezTo>
                  <a:pt x="12398" y="19208"/>
                  <a:pt x="12398" y="19208"/>
                  <a:pt x="12398" y="19208"/>
                </a:cubicBezTo>
                <a:close/>
                <a:moveTo>
                  <a:pt x="12424" y="19211"/>
                </a:moveTo>
                <a:cubicBezTo>
                  <a:pt x="12424" y="19211"/>
                  <a:pt x="12428" y="19214"/>
                  <a:pt x="12424" y="19211"/>
                </a:cubicBezTo>
                <a:lnTo>
                  <a:pt x="12424" y="19211"/>
                </a:lnTo>
                <a:cubicBezTo>
                  <a:pt x="12424" y="19211"/>
                  <a:pt x="12424" y="19211"/>
                  <a:pt x="12424" y="19211"/>
                </a:cubicBezTo>
                <a:close/>
                <a:moveTo>
                  <a:pt x="12514" y="19208"/>
                </a:moveTo>
                <a:cubicBezTo>
                  <a:pt x="12514" y="19208"/>
                  <a:pt x="12510" y="19211"/>
                  <a:pt x="12514" y="19208"/>
                </a:cubicBezTo>
                <a:lnTo>
                  <a:pt x="12514" y="19208"/>
                </a:lnTo>
                <a:cubicBezTo>
                  <a:pt x="12514" y="19208"/>
                  <a:pt x="12514" y="19208"/>
                  <a:pt x="12514" y="19208"/>
                </a:cubicBezTo>
                <a:close/>
                <a:moveTo>
                  <a:pt x="12574" y="19230"/>
                </a:moveTo>
                <a:lnTo>
                  <a:pt x="12574" y="19230"/>
                </a:lnTo>
                <a:lnTo>
                  <a:pt x="12574" y="19230"/>
                </a:lnTo>
                <a:close/>
                <a:moveTo>
                  <a:pt x="12660" y="19208"/>
                </a:moveTo>
                <a:lnTo>
                  <a:pt x="12656" y="19211"/>
                </a:lnTo>
                <a:cubicBezTo>
                  <a:pt x="12660" y="19211"/>
                  <a:pt x="12660" y="19208"/>
                  <a:pt x="12660" y="19208"/>
                </a:cubicBezTo>
                <a:cubicBezTo>
                  <a:pt x="12660" y="19208"/>
                  <a:pt x="12660" y="19208"/>
                  <a:pt x="12660" y="19208"/>
                </a:cubicBezTo>
                <a:close/>
                <a:moveTo>
                  <a:pt x="13486" y="19211"/>
                </a:moveTo>
                <a:cubicBezTo>
                  <a:pt x="13494" y="19217"/>
                  <a:pt x="13507" y="19224"/>
                  <a:pt x="13520" y="19230"/>
                </a:cubicBezTo>
                <a:lnTo>
                  <a:pt x="13524" y="19230"/>
                </a:lnTo>
                <a:cubicBezTo>
                  <a:pt x="13507" y="19221"/>
                  <a:pt x="13499" y="19214"/>
                  <a:pt x="13486" y="19211"/>
                </a:cubicBezTo>
                <a:cubicBezTo>
                  <a:pt x="13486" y="19208"/>
                  <a:pt x="13486" y="19211"/>
                  <a:pt x="13486" y="19211"/>
                </a:cubicBezTo>
                <a:close/>
                <a:moveTo>
                  <a:pt x="13843" y="19208"/>
                </a:moveTo>
                <a:cubicBezTo>
                  <a:pt x="13843" y="19208"/>
                  <a:pt x="13843" y="19208"/>
                  <a:pt x="13843" y="19208"/>
                </a:cubicBezTo>
                <a:cubicBezTo>
                  <a:pt x="13843" y="19208"/>
                  <a:pt x="13843" y="19208"/>
                  <a:pt x="13843" y="19208"/>
                </a:cubicBezTo>
                <a:close/>
                <a:moveTo>
                  <a:pt x="13989" y="19233"/>
                </a:moveTo>
                <a:cubicBezTo>
                  <a:pt x="13989" y="19227"/>
                  <a:pt x="13989" y="19217"/>
                  <a:pt x="13989" y="19211"/>
                </a:cubicBezTo>
                <a:cubicBezTo>
                  <a:pt x="13989" y="19211"/>
                  <a:pt x="13993" y="19214"/>
                  <a:pt x="13993" y="19214"/>
                </a:cubicBezTo>
                <a:cubicBezTo>
                  <a:pt x="13980" y="19214"/>
                  <a:pt x="13972" y="19214"/>
                  <a:pt x="13959" y="19214"/>
                </a:cubicBezTo>
                <a:cubicBezTo>
                  <a:pt x="13959" y="19214"/>
                  <a:pt x="13959" y="19211"/>
                  <a:pt x="13959" y="19211"/>
                </a:cubicBezTo>
                <a:cubicBezTo>
                  <a:pt x="13972" y="19217"/>
                  <a:pt x="13980" y="19224"/>
                  <a:pt x="13989" y="19233"/>
                </a:cubicBezTo>
                <a:lnTo>
                  <a:pt x="13989" y="19233"/>
                </a:lnTo>
                <a:close/>
                <a:moveTo>
                  <a:pt x="14019" y="19208"/>
                </a:moveTo>
                <a:cubicBezTo>
                  <a:pt x="14019" y="19214"/>
                  <a:pt x="14019" y="19224"/>
                  <a:pt x="14019" y="19230"/>
                </a:cubicBezTo>
                <a:cubicBezTo>
                  <a:pt x="14019" y="19230"/>
                  <a:pt x="14015" y="19230"/>
                  <a:pt x="14015" y="19230"/>
                </a:cubicBezTo>
                <a:cubicBezTo>
                  <a:pt x="14023" y="19230"/>
                  <a:pt x="14036" y="19230"/>
                  <a:pt x="14045" y="19230"/>
                </a:cubicBezTo>
                <a:cubicBezTo>
                  <a:pt x="14045" y="19230"/>
                  <a:pt x="14045" y="19230"/>
                  <a:pt x="14045" y="19230"/>
                </a:cubicBezTo>
                <a:cubicBezTo>
                  <a:pt x="14040" y="19224"/>
                  <a:pt x="14028" y="19217"/>
                  <a:pt x="14019" y="19208"/>
                </a:cubicBezTo>
                <a:lnTo>
                  <a:pt x="14019" y="19208"/>
                </a:lnTo>
                <a:close/>
                <a:moveTo>
                  <a:pt x="14230" y="19208"/>
                </a:moveTo>
                <a:cubicBezTo>
                  <a:pt x="14230" y="19214"/>
                  <a:pt x="14230" y="19224"/>
                  <a:pt x="14230" y="19230"/>
                </a:cubicBezTo>
                <a:cubicBezTo>
                  <a:pt x="14230" y="19230"/>
                  <a:pt x="14225" y="19227"/>
                  <a:pt x="14225" y="19227"/>
                </a:cubicBezTo>
                <a:cubicBezTo>
                  <a:pt x="14234" y="19221"/>
                  <a:pt x="14247" y="19211"/>
                  <a:pt x="14255" y="19205"/>
                </a:cubicBezTo>
                <a:cubicBezTo>
                  <a:pt x="14255" y="19205"/>
                  <a:pt x="14255" y="19205"/>
                  <a:pt x="14255" y="19205"/>
                </a:cubicBezTo>
                <a:cubicBezTo>
                  <a:pt x="14247" y="19211"/>
                  <a:pt x="14234" y="19211"/>
                  <a:pt x="14230" y="19208"/>
                </a:cubicBezTo>
                <a:lnTo>
                  <a:pt x="14230" y="19208"/>
                </a:lnTo>
                <a:close/>
                <a:moveTo>
                  <a:pt x="12574" y="19230"/>
                </a:moveTo>
                <a:lnTo>
                  <a:pt x="12574" y="19230"/>
                </a:lnTo>
                <a:cubicBezTo>
                  <a:pt x="12570" y="19233"/>
                  <a:pt x="12574" y="19230"/>
                  <a:pt x="12574" y="19230"/>
                </a:cubicBezTo>
                <a:cubicBezTo>
                  <a:pt x="12574" y="19230"/>
                  <a:pt x="12574" y="19230"/>
                  <a:pt x="12574" y="19230"/>
                </a:cubicBezTo>
                <a:close/>
                <a:moveTo>
                  <a:pt x="13215" y="19256"/>
                </a:moveTo>
                <a:cubicBezTo>
                  <a:pt x="13215" y="19256"/>
                  <a:pt x="13219" y="19256"/>
                  <a:pt x="13215" y="19256"/>
                </a:cubicBezTo>
                <a:cubicBezTo>
                  <a:pt x="13219" y="19256"/>
                  <a:pt x="13215" y="19256"/>
                  <a:pt x="13215" y="19256"/>
                </a:cubicBezTo>
                <a:close/>
                <a:moveTo>
                  <a:pt x="13340" y="19253"/>
                </a:moveTo>
                <a:cubicBezTo>
                  <a:pt x="13340" y="19253"/>
                  <a:pt x="13340" y="19253"/>
                  <a:pt x="13340" y="19253"/>
                </a:cubicBezTo>
                <a:cubicBezTo>
                  <a:pt x="13340" y="19253"/>
                  <a:pt x="13340" y="19253"/>
                  <a:pt x="13340" y="19253"/>
                </a:cubicBezTo>
                <a:close/>
                <a:moveTo>
                  <a:pt x="13430" y="19253"/>
                </a:moveTo>
                <a:lnTo>
                  <a:pt x="13426" y="19250"/>
                </a:lnTo>
                <a:lnTo>
                  <a:pt x="13430" y="19253"/>
                </a:lnTo>
                <a:lnTo>
                  <a:pt x="13430" y="19253"/>
                </a:lnTo>
                <a:close/>
                <a:moveTo>
                  <a:pt x="13520" y="19230"/>
                </a:moveTo>
                <a:cubicBezTo>
                  <a:pt x="13520" y="19240"/>
                  <a:pt x="13520" y="19250"/>
                  <a:pt x="13520" y="19256"/>
                </a:cubicBezTo>
                <a:cubicBezTo>
                  <a:pt x="13520" y="19256"/>
                  <a:pt x="13516" y="19256"/>
                  <a:pt x="13516" y="19256"/>
                </a:cubicBezTo>
                <a:cubicBezTo>
                  <a:pt x="13520" y="19253"/>
                  <a:pt x="13524" y="19250"/>
                  <a:pt x="13524" y="19250"/>
                </a:cubicBezTo>
                <a:cubicBezTo>
                  <a:pt x="13524" y="19240"/>
                  <a:pt x="13520" y="19237"/>
                  <a:pt x="13520" y="19230"/>
                </a:cubicBezTo>
                <a:cubicBezTo>
                  <a:pt x="13516" y="19230"/>
                  <a:pt x="13520" y="19230"/>
                  <a:pt x="13520" y="19230"/>
                </a:cubicBezTo>
                <a:close/>
                <a:moveTo>
                  <a:pt x="1940" y="19278"/>
                </a:moveTo>
                <a:cubicBezTo>
                  <a:pt x="1944" y="19275"/>
                  <a:pt x="1948" y="19272"/>
                  <a:pt x="1948" y="19269"/>
                </a:cubicBezTo>
                <a:cubicBezTo>
                  <a:pt x="1948" y="19262"/>
                  <a:pt x="1944" y="19256"/>
                  <a:pt x="1940" y="19253"/>
                </a:cubicBezTo>
                <a:cubicBezTo>
                  <a:pt x="1940" y="19253"/>
                  <a:pt x="1940" y="19253"/>
                  <a:pt x="1940" y="19253"/>
                </a:cubicBezTo>
                <a:cubicBezTo>
                  <a:pt x="1944" y="19259"/>
                  <a:pt x="1944" y="19269"/>
                  <a:pt x="1940" y="19278"/>
                </a:cubicBezTo>
                <a:cubicBezTo>
                  <a:pt x="1944" y="19278"/>
                  <a:pt x="1940" y="19278"/>
                  <a:pt x="1940" y="19278"/>
                </a:cubicBezTo>
                <a:close/>
                <a:moveTo>
                  <a:pt x="13013" y="19253"/>
                </a:moveTo>
                <a:cubicBezTo>
                  <a:pt x="13013" y="19253"/>
                  <a:pt x="13013" y="19253"/>
                  <a:pt x="13013" y="19253"/>
                </a:cubicBezTo>
                <a:cubicBezTo>
                  <a:pt x="13013" y="19253"/>
                  <a:pt x="13013" y="19253"/>
                  <a:pt x="13013" y="19253"/>
                </a:cubicBezTo>
                <a:close/>
                <a:moveTo>
                  <a:pt x="13258" y="19256"/>
                </a:moveTo>
                <a:cubicBezTo>
                  <a:pt x="13245" y="19256"/>
                  <a:pt x="13232" y="19256"/>
                  <a:pt x="13219" y="19256"/>
                </a:cubicBezTo>
                <a:cubicBezTo>
                  <a:pt x="13219" y="19256"/>
                  <a:pt x="13215" y="19256"/>
                  <a:pt x="13215" y="19256"/>
                </a:cubicBezTo>
                <a:cubicBezTo>
                  <a:pt x="13228" y="19256"/>
                  <a:pt x="13245" y="19256"/>
                  <a:pt x="13258" y="19256"/>
                </a:cubicBezTo>
                <a:cubicBezTo>
                  <a:pt x="13258" y="19256"/>
                  <a:pt x="13258" y="19256"/>
                  <a:pt x="13258" y="19256"/>
                </a:cubicBezTo>
                <a:close/>
                <a:moveTo>
                  <a:pt x="13340" y="19278"/>
                </a:moveTo>
                <a:cubicBezTo>
                  <a:pt x="13340" y="19269"/>
                  <a:pt x="13340" y="19262"/>
                  <a:pt x="13344" y="19253"/>
                </a:cubicBezTo>
                <a:cubicBezTo>
                  <a:pt x="13344" y="19253"/>
                  <a:pt x="13344" y="19253"/>
                  <a:pt x="13344" y="19253"/>
                </a:cubicBezTo>
                <a:cubicBezTo>
                  <a:pt x="13340" y="19262"/>
                  <a:pt x="13335" y="19272"/>
                  <a:pt x="13340" y="19278"/>
                </a:cubicBezTo>
                <a:cubicBezTo>
                  <a:pt x="13335" y="19282"/>
                  <a:pt x="13340" y="19278"/>
                  <a:pt x="13340" y="19278"/>
                </a:cubicBezTo>
                <a:close/>
                <a:moveTo>
                  <a:pt x="13426" y="19253"/>
                </a:moveTo>
                <a:lnTo>
                  <a:pt x="13434" y="19256"/>
                </a:lnTo>
                <a:cubicBezTo>
                  <a:pt x="13434" y="19259"/>
                  <a:pt x="13430" y="19253"/>
                  <a:pt x="13426" y="19253"/>
                </a:cubicBezTo>
                <a:cubicBezTo>
                  <a:pt x="13430" y="19253"/>
                  <a:pt x="13426" y="19253"/>
                  <a:pt x="13426" y="19253"/>
                </a:cubicBezTo>
                <a:close/>
                <a:moveTo>
                  <a:pt x="13950" y="19262"/>
                </a:moveTo>
                <a:lnTo>
                  <a:pt x="13942" y="19262"/>
                </a:lnTo>
                <a:lnTo>
                  <a:pt x="13946" y="19269"/>
                </a:lnTo>
                <a:lnTo>
                  <a:pt x="13950" y="19262"/>
                </a:lnTo>
                <a:close/>
                <a:moveTo>
                  <a:pt x="12157" y="19298"/>
                </a:moveTo>
                <a:cubicBezTo>
                  <a:pt x="12157" y="19298"/>
                  <a:pt x="12161" y="19298"/>
                  <a:pt x="12157" y="19298"/>
                </a:cubicBezTo>
                <a:cubicBezTo>
                  <a:pt x="12161" y="19298"/>
                  <a:pt x="12157" y="19298"/>
                  <a:pt x="12157" y="19298"/>
                </a:cubicBezTo>
                <a:close/>
                <a:moveTo>
                  <a:pt x="12514" y="19298"/>
                </a:moveTo>
                <a:cubicBezTo>
                  <a:pt x="12522" y="19298"/>
                  <a:pt x="12531" y="19301"/>
                  <a:pt x="12535" y="19301"/>
                </a:cubicBezTo>
                <a:cubicBezTo>
                  <a:pt x="12535" y="19301"/>
                  <a:pt x="12540" y="19301"/>
                  <a:pt x="12540" y="19301"/>
                </a:cubicBezTo>
                <a:cubicBezTo>
                  <a:pt x="12531" y="19298"/>
                  <a:pt x="12522" y="19298"/>
                  <a:pt x="12514" y="19298"/>
                </a:cubicBezTo>
                <a:lnTo>
                  <a:pt x="12514" y="19298"/>
                </a:lnTo>
                <a:close/>
                <a:moveTo>
                  <a:pt x="12574" y="19298"/>
                </a:moveTo>
                <a:lnTo>
                  <a:pt x="12578" y="19294"/>
                </a:lnTo>
                <a:cubicBezTo>
                  <a:pt x="12578" y="19294"/>
                  <a:pt x="12574" y="19298"/>
                  <a:pt x="12574" y="19298"/>
                </a:cubicBezTo>
                <a:cubicBezTo>
                  <a:pt x="12574" y="19298"/>
                  <a:pt x="12574" y="19298"/>
                  <a:pt x="12574" y="19298"/>
                </a:cubicBezTo>
                <a:close/>
                <a:moveTo>
                  <a:pt x="12806" y="19294"/>
                </a:moveTo>
                <a:cubicBezTo>
                  <a:pt x="12815" y="19294"/>
                  <a:pt x="12828" y="19298"/>
                  <a:pt x="12836" y="19298"/>
                </a:cubicBezTo>
                <a:lnTo>
                  <a:pt x="12836" y="19298"/>
                </a:lnTo>
                <a:cubicBezTo>
                  <a:pt x="12828" y="19294"/>
                  <a:pt x="12815" y="19294"/>
                  <a:pt x="12806" y="19294"/>
                </a:cubicBezTo>
                <a:cubicBezTo>
                  <a:pt x="12802" y="19294"/>
                  <a:pt x="12806" y="19294"/>
                  <a:pt x="12806" y="19294"/>
                </a:cubicBezTo>
                <a:close/>
                <a:moveTo>
                  <a:pt x="13744" y="19285"/>
                </a:moveTo>
                <a:lnTo>
                  <a:pt x="13735" y="19285"/>
                </a:lnTo>
                <a:lnTo>
                  <a:pt x="13739" y="19291"/>
                </a:lnTo>
                <a:lnTo>
                  <a:pt x="13744" y="19285"/>
                </a:lnTo>
                <a:close/>
                <a:moveTo>
                  <a:pt x="12514" y="19298"/>
                </a:moveTo>
                <a:lnTo>
                  <a:pt x="12510" y="19301"/>
                </a:lnTo>
                <a:cubicBezTo>
                  <a:pt x="12510" y="19301"/>
                  <a:pt x="12514" y="19298"/>
                  <a:pt x="12514" y="19298"/>
                </a:cubicBezTo>
                <a:cubicBezTo>
                  <a:pt x="12514" y="19298"/>
                  <a:pt x="12514" y="19298"/>
                  <a:pt x="12514" y="19298"/>
                </a:cubicBezTo>
                <a:close/>
                <a:moveTo>
                  <a:pt x="12570" y="19320"/>
                </a:moveTo>
                <a:cubicBezTo>
                  <a:pt x="12570" y="19314"/>
                  <a:pt x="12570" y="19304"/>
                  <a:pt x="12570" y="19298"/>
                </a:cubicBezTo>
                <a:cubicBezTo>
                  <a:pt x="12570" y="19298"/>
                  <a:pt x="12574" y="19301"/>
                  <a:pt x="12574" y="19301"/>
                </a:cubicBezTo>
                <a:cubicBezTo>
                  <a:pt x="12561" y="19301"/>
                  <a:pt x="12548" y="19304"/>
                  <a:pt x="12535" y="19304"/>
                </a:cubicBezTo>
                <a:cubicBezTo>
                  <a:pt x="12535" y="19304"/>
                  <a:pt x="12540" y="19304"/>
                  <a:pt x="12540" y="19304"/>
                </a:cubicBezTo>
                <a:cubicBezTo>
                  <a:pt x="12553" y="19304"/>
                  <a:pt x="12561" y="19311"/>
                  <a:pt x="12570" y="19320"/>
                </a:cubicBezTo>
                <a:lnTo>
                  <a:pt x="12570" y="19320"/>
                </a:lnTo>
                <a:close/>
                <a:moveTo>
                  <a:pt x="12836" y="19298"/>
                </a:moveTo>
                <a:cubicBezTo>
                  <a:pt x="12836" y="19298"/>
                  <a:pt x="12836" y="19298"/>
                  <a:pt x="12836" y="19298"/>
                </a:cubicBezTo>
                <a:cubicBezTo>
                  <a:pt x="12836" y="19298"/>
                  <a:pt x="12836" y="19298"/>
                  <a:pt x="12836" y="19298"/>
                </a:cubicBezTo>
                <a:close/>
                <a:moveTo>
                  <a:pt x="3148" y="19317"/>
                </a:moveTo>
                <a:cubicBezTo>
                  <a:pt x="3148" y="19317"/>
                  <a:pt x="3148" y="19317"/>
                  <a:pt x="3148" y="19317"/>
                </a:cubicBezTo>
                <a:cubicBezTo>
                  <a:pt x="3148" y="19317"/>
                  <a:pt x="3148" y="19317"/>
                  <a:pt x="3148" y="19317"/>
                </a:cubicBezTo>
                <a:close/>
                <a:moveTo>
                  <a:pt x="12570" y="19320"/>
                </a:moveTo>
                <a:lnTo>
                  <a:pt x="12574" y="19323"/>
                </a:lnTo>
                <a:cubicBezTo>
                  <a:pt x="12574" y="19323"/>
                  <a:pt x="12574" y="19317"/>
                  <a:pt x="12570" y="19320"/>
                </a:cubicBezTo>
                <a:cubicBezTo>
                  <a:pt x="12574" y="19317"/>
                  <a:pt x="12570" y="19320"/>
                  <a:pt x="12570" y="19320"/>
                </a:cubicBezTo>
                <a:close/>
                <a:moveTo>
                  <a:pt x="12927" y="19346"/>
                </a:moveTo>
                <a:lnTo>
                  <a:pt x="12931" y="19343"/>
                </a:lnTo>
                <a:cubicBezTo>
                  <a:pt x="12931" y="19339"/>
                  <a:pt x="12927" y="19343"/>
                  <a:pt x="12927" y="19346"/>
                </a:cubicBezTo>
                <a:cubicBezTo>
                  <a:pt x="12927" y="19343"/>
                  <a:pt x="12927" y="19346"/>
                  <a:pt x="12927" y="19346"/>
                </a:cubicBezTo>
                <a:close/>
                <a:moveTo>
                  <a:pt x="13400" y="19317"/>
                </a:moveTo>
                <a:cubicBezTo>
                  <a:pt x="13391" y="19323"/>
                  <a:pt x="13378" y="19333"/>
                  <a:pt x="13370" y="19339"/>
                </a:cubicBezTo>
                <a:cubicBezTo>
                  <a:pt x="13370" y="19339"/>
                  <a:pt x="13374" y="19339"/>
                  <a:pt x="13374" y="19339"/>
                </a:cubicBezTo>
                <a:cubicBezTo>
                  <a:pt x="13383" y="19336"/>
                  <a:pt x="13391" y="19327"/>
                  <a:pt x="13400" y="19317"/>
                </a:cubicBezTo>
                <a:cubicBezTo>
                  <a:pt x="13400" y="19320"/>
                  <a:pt x="13400" y="19317"/>
                  <a:pt x="13400" y="19317"/>
                </a:cubicBezTo>
                <a:close/>
                <a:moveTo>
                  <a:pt x="13696" y="19343"/>
                </a:moveTo>
                <a:cubicBezTo>
                  <a:pt x="13705" y="19343"/>
                  <a:pt x="13714" y="19343"/>
                  <a:pt x="13722" y="19343"/>
                </a:cubicBezTo>
                <a:cubicBezTo>
                  <a:pt x="13722" y="19343"/>
                  <a:pt x="13722" y="19343"/>
                  <a:pt x="13722" y="19343"/>
                </a:cubicBezTo>
                <a:cubicBezTo>
                  <a:pt x="13714" y="19343"/>
                  <a:pt x="13705" y="19343"/>
                  <a:pt x="13696" y="19343"/>
                </a:cubicBezTo>
                <a:lnTo>
                  <a:pt x="13696" y="19343"/>
                </a:lnTo>
                <a:close/>
                <a:moveTo>
                  <a:pt x="13757" y="19343"/>
                </a:moveTo>
                <a:lnTo>
                  <a:pt x="13761" y="19339"/>
                </a:lnTo>
                <a:lnTo>
                  <a:pt x="13757" y="19343"/>
                </a:lnTo>
                <a:lnTo>
                  <a:pt x="13757" y="19343"/>
                </a:lnTo>
                <a:close/>
                <a:moveTo>
                  <a:pt x="2017" y="19352"/>
                </a:moveTo>
                <a:lnTo>
                  <a:pt x="2008" y="19352"/>
                </a:lnTo>
                <a:lnTo>
                  <a:pt x="2013" y="19359"/>
                </a:lnTo>
                <a:lnTo>
                  <a:pt x="2017" y="19352"/>
                </a:lnTo>
                <a:close/>
                <a:moveTo>
                  <a:pt x="12707" y="19352"/>
                </a:moveTo>
                <a:lnTo>
                  <a:pt x="12699" y="19352"/>
                </a:lnTo>
                <a:lnTo>
                  <a:pt x="12703" y="19359"/>
                </a:lnTo>
                <a:lnTo>
                  <a:pt x="12707" y="19352"/>
                </a:lnTo>
                <a:close/>
                <a:moveTo>
                  <a:pt x="13314" y="19365"/>
                </a:moveTo>
                <a:cubicBezTo>
                  <a:pt x="13314" y="19359"/>
                  <a:pt x="13314" y="19349"/>
                  <a:pt x="13314" y="19343"/>
                </a:cubicBezTo>
                <a:cubicBezTo>
                  <a:pt x="13314" y="19343"/>
                  <a:pt x="13314" y="19343"/>
                  <a:pt x="13314" y="19343"/>
                </a:cubicBezTo>
                <a:cubicBezTo>
                  <a:pt x="13309" y="19349"/>
                  <a:pt x="13309" y="19355"/>
                  <a:pt x="13314" y="19365"/>
                </a:cubicBezTo>
                <a:lnTo>
                  <a:pt x="13314" y="19365"/>
                </a:lnTo>
                <a:close/>
                <a:moveTo>
                  <a:pt x="13757" y="19343"/>
                </a:moveTo>
                <a:cubicBezTo>
                  <a:pt x="13748" y="19343"/>
                  <a:pt x="13735" y="19343"/>
                  <a:pt x="13727" y="19343"/>
                </a:cubicBezTo>
                <a:cubicBezTo>
                  <a:pt x="13727" y="19343"/>
                  <a:pt x="13727" y="19343"/>
                  <a:pt x="13727" y="19343"/>
                </a:cubicBezTo>
                <a:cubicBezTo>
                  <a:pt x="13735" y="19349"/>
                  <a:pt x="13748" y="19359"/>
                  <a:pt x="13757" y="19365"/>
                </a:cubicBezTo>
                <a:cubicBezTo>
                  <a:pt x="13757" y="19365"/>
                  <a:pt x="13752" y="19365"/>
                  <a:pt x="13752" y="19365"/>
                </a:cubicBezTo>
                <a:cubicBezTo>
                  <a:pt x="13752" y="19355"/>
                  <a:pt x="13752" y="19349"/>
                  <a:pt x="13757" y="19343"/>
                </a:cubicBezTo>
                <a:cubicBezTo>
                  <a:pt x="13752" y="19343"/>
                  <a:pt x="13757" y="19343"/>
                  <a:pt x="13757" y="19343"/>
                </a:cubicBezTo>
                <a:close/>
                <a:moveTo>
                  <a:pt x="19777" y="19339"/>
                </a:moveTo>
                <a:cubicBezTo>
                  <a:pt x="19777" y="19343"/>
                  <a:pt x="19773" y="19346"/>
                  <a:pt x="19773" y="19349"/>
                </a:cubicBezTo>
                <a:cubicBezTo>
                  <a:pt x="19777" y="19349"/>
                  <a:pt x="19777" y="19346"/>
                  <a:pt x="19777" y="19339"/>
                </a:cubicBezTo>
                <a:cubicBezTo>
                  <a:pt x="19781" y="19343"/>
                  <a:pt x="19777" y="19339"/>
                  <a:pt x="19777" y="19339"/>
                </a:cubicBezTo>
                <a:close/>
                <a:moveTo>
                  <a:pt x="21050" y="19343"/>
                </a:moveTo>
                <a:cubicBezTo>
                  <a:pt x="21050" y="19343"/>
                  <a:pt x="21045" y="19343"/>
                  <a:pt x="21050" y="19343"/>
                </a:cubicBezTo>
                <a:cubicBezTo>
                  <a:pt x="21045" y="19343"/>
                  <a:pt x="21050" y="19343"/>
                  <a:pt x="21050" y="19343"/>
                </a:cubicBezTo>
                <a:close/>
                <a:moveTo>
                  <a:pt x="12247" y="19388"/>
                </a:moveTo>
                <a:lnTo>
                  <a:pt x="12252" y="19384"/>
                </a:lnTo>
                <a:cubicBezTo>
                  <a:pt x="12252" y="19384"/>
                  <a:pt x="12247" y="19388"/>
                  <a:pt x="12247" y="19388"/>
                </a:cubicBezTo>
                <a:cubicBezTo>
                  <a:pt x="12247" y="19388"/>
                  <a:pt x="12247" y="19388"/>
                  <a:pt x="12247" y="19388"/>
                </a:cubicBezTo>
                <a:close/>
                <a:moveTo>
                  <a:pt x="12514" y="19384"/>
                </a:moveTo>
                <a:lnTo>
                  <a:pt x="12514" y="19384"/>
                </a:lnTo>
                <a:lnTo>
                  <a:pt x="12514" y="19384"/>
                </a:lnTo>
                <a:close/>
                <a:moveTo>
                  <a:pt x="12660" y="19384"/>
                </a:moveTo>
                <a:lnTo>
                  <a:pt x="12656" y="19381"/>
                </a:lnTo>
                <a:cubicBezTo>
                  <a:pt x="12656" y="19381"/>
                  <a:pt x="12660" y="19384"/>
                  <a:pt x="12660" y="19384"/>
                </a:cubicBezTo>
                <a:cubicBezTo>
                  <a:pt x="12660" y="19384"/>
                  <a:pt x="12660" y="19384"/>
                  <a:pt x="12660" y="19384"/>
                </a:cubicBezTo>
                <a:close/>
                <a:moveTo>
                  <a:pt x="12965" y="19391"/>
                </a:moveTo>
                <a:lnTo>
                  <a:pt x="12970" y="19388"/>
                </a:lnTo>
                <a:lnTo>
                  <a:pt x="12965" y="19391"/>
                </a:lnTo>
                <a:lnTo>
                  <a:pt x="12965" y="19391"/>
                </a:lnTo>
                <a:close/>
                <a:moveTo>
                  <a:pt x="13400" y="19388"/>
                </a:moveTo>
                <a:cubicBezTo>
                  <a:pt x="13408" y="19388"/>
                  <a:pt x="13417" y="19388"/>
                  <a:pt x="13426" y="19388"/>
                </a:cubicBezTo>
                <a:lnTo>
                  <a:pt x="13430" y="19388"/>
                </a:lnTo>
                <a:cubicBezTo>
                  <a:pt x="13421" y="19384"/>
                  <a:pt x="13408" y="19384"/>
                  <a:pt x="13400" y="19388"/>
                </a:cubicBezTo>
                <a:cubicBezTo>
                  <a:pt x="13400" y="19384"/>
                  <a:pt x="13400" y="19388"/>
                  <a:pt x="13400" y="19388"/>
                </a:cubicBezTo>
                <a:close/>
                <a:moveTo>
                  <a:pt x="13576" y="19384"/>
                </a:moveTo>
                <a:cubicBezTo>
                  <a:pt x="13585" y="19384"/>
                  <a:pt x="13598" y="19384"/>
                  <a:pt x="13606" y="19384"/>
                </a:cubicBezTo>
                <a:cubicBezTo>
                  <a:pt x="13606" y="19384"/>
                  <a:pt x="13606" y="19384"/>
                  <a:pt x="13606" y="19384"/>
                </a:cubicBezTo>
                <a:cubicBezTo>
                  <a:pt x="13602" y="19378"/>
                  <a:pt x="13598" y="19375"/>
                  <a:pt x="13593" y="19368"/>
                </a:cubicBezTo>
                <a:cubicBezTo>
                  <a:pt x="13585" y="19375"/>
                  <a:pt x="13580" y="19381"/>
                  <a:pt x="13576" y="19384"/>
                </a:cubicBezTo>
                <a:lnTo>
                  <a:pt x="13576" y="19384"/>
                </a:lnTo>
                <a:close/>
                <a:moveTo>
                  <a:pt x="12514" y="19384"/>
                </a:moveTo>
                <a:cubicBezTo>
                  <a:pt x="12514" y="19384"/>
                  <a:pt x="12510" y="19388"/>
                  <a:pt x="12510" y="19388"/>
                </a:cubicBezTo>
                <a:lnTo>
                  <a:pt x="12514" y="19384"/>
                </a:lnTo>
                <a:cubicBezTo>
                  <a:pt x="12514" y="19384"/>
                  <a:pt x="12514" y="19384"/>
                  <a:pt x="12514" y="19384"/>
                </a:cubicBezTo>
                <a:close/>
                <a:moveTo>
                  <a:pt x="12686" y="19413"/>
                </a:moveTo>
                <a:cubicBezTo>
                  <a:pt x="12677" y="19404"/>
                  <a:pt x="12669" y="19394"/>
                  <a:pt x="12664" y="19384"/>
                </a:cubicBezTo>
                <a:cubicBezTo>
                  <a:pt x="12664" y="19384"/>
                  <a:pt x="12664" y="19384"/>
                  <a:pt x="12664" y="19384"/>
                </a:cubicBezTo>
                <a:cubicBezTo>
                  <a:pt x="12669" y="19394"/>
                  <a:pt x="12677" y="19404"/>
                  <a:pt x="12686" y="19413"/>
                </a:cubicBezTo>
                <a:lnTo>
                  <a:pt x="12686" y="19413"/>
                </a:lnTo>
                <a:close/>
                <a:moveTo>
                  <a:pt x="12729" y="19413"/>
                </a:moveTo>
                <a:lnTo>
                  <a:pt x="12729" y="19410"/>
                </a:lnTo>
                <a:cubicBezTo>
                  <a:pt x="12729" y="19407"/>
                  <a:pt x="12725" y="19413"/>
                  <a:pt x="12729" y="19413"/>
                </a:cubicBezTo>
                <a:cubicBezTo>
                  <a:pt x="12725" y="19410"/>
                  <a:pt x="12729" y="19413"/>
                  <a:pt x="12729" y="19413"/>
                </a:cubicBezTo>
                <a:close/>
                <a:moveTo>
                  <a:pt x="12806" y="19407"/>
                </a:moveTo>
                <a:lnTo>
                  <a:pt x="12806" y="19407"/>
                </a:lnTo>
                <a:lnTo>
                  <a:pt x="12806" y="19407"/>
                </a:lnTo>
                <a:close/>
                <a:moveTo>
                  <a:pt x="12897" y="19384"/>
                </a:moveTo>
                <a:lnTo>
                  <a:pt x="12897" y="19384"/>
                </a:lnTo>
                <a:cubicBezTo>
                  <a:pt x="12892" y="19388"/>
                  <a:pt x="12897" y="19384"/>
                  <a:pt x="12897" y="19384"/>
                </a:cubicBezTo>
                <a:cubicBezTo>
                  <a:pt x="12897" y="19384"/>
                  <a:pt x="12897" y="19384"/>
                  <a:pt x="12897" y="19384"/>
                </a:cubicBezTo>
                <a:close/>
                <a:moveTo>
                  <a:pt x="12961" y="19388"/>
                </a:moveTo>
                <a:cubicBezTo>
                  <a:pt x="12948" y="19388"/>
                  <a:pt x="12935" y="19388"/>
                  <a:pt x="12922" y="19388"/>
                </a:cubicBezTo>
                <a:cubicBezTo>
                  <a:pt x="12922" y="19388"/>
                  <a:pt x="12922" y="19388"/>
                  <a:pt x="12918" y="19388"/>
                </a:cubicBezTo>
                <a:cubicBezTo>
                  <a:pt x="12935" y="19391"/>
                  <a:pt x="12948" y="19391"/>
                  <a:pt x="12961" y="19388"/>
                </a:cubicBezTo>
                <a:cubicBezTo>
                  <a:pt x="12965" y="19391"/>
                  <a:pt x="12961" y="19388"/>
                  <a:pt x="12961" y="19388"/>
                </a:cubicBezTo>
                <a:close/>
                <a:moveTo>
                  <a:pt x="13133" y="19407"/>
                </a:moveTo>
                <a:cubicBezTo>
                  <a:pt x="13133" y="19400"/>
                  <a:pt x="13133" y="19391"/>
                  <a:pt x="13133" y="19384"/>
                </a:cubicBezTo>
                <a:cubicBezTo>
                  <a:pt x="13133" y="19384"/>
                  <a:pt x="13133" y="19384"/>
                  <a:pt x="13133" y="19384"/>
                </a:cubicBezTo>
                <a:cubicBezTo>
                  <a:pt x="13133" y="19394"/>
                  <a:pt x="13133" y="19400"/>
                  <a:pt x="13133" y="19407"/>
                </a:cubicBezTo>
                <a:lnTo>
                  <a:pt x="13133" y="19407"/>
                </a:lnTo>
                <a:close/>
                <a:moveTo>
                  <a:pt x="13284" y="19407"/>
                </a:moveTo>
                <a:cubicBezTo>
                  <a:pt x="13275" y="19400"/>
                  <a:pt x="13262" y="19391"/>
                  <a:pt x="13253" y="19384"/>
                </a:cubicBezTo>
                <a:cubicBezTo>
                  <a:pt x="13253" y="19384"/>
                  <a:pt x="13253" y="19384"/>
                  <a:pt x="13253" y="19384"/>
                </a:cubicBezTo>
                <a:cubicBezTo>
                  <a:pt x="13258" y="19394"/>
                  <a:pt x="13271" y="19400"/>
                  <a:pt x="13284" y="19407"/>
                </a:cubicBezTo>
                <a:lnTo>
                  <a:pt x="13284" y="19407"/>
                </a:lnTo>
                <a:close/>
                <a:moveTo>
                  <a:pt x="13370" y="19407"/>
                </a:moveTo>
                <a:cubicBezTo>
                  <a:pt x="13378" y="19407"/>
                  <a:pt x="13391" y="19407"/>
                  <a:pt x="13400" y="19407"/>
                </a:cubicBezTo>
                <a:cubicBezTo>
                  <a:pt x="13400" y="19400"/>
                  <a:pt x="13400" y="19391"/>
                  <a:pt x="13400" y="19384"/>
                </a:cubicBezTo>
                <a:cubicBezTo>
                  <a:pt x="13400" y="19384"/>
                  <a:pt x="13404" y="19388"/>
                  <a:pt x="13404" y="19388"/>
                </a:cubicBezTo>
                <a:cubicBezTo>
                  <a:pt x="13395" y="19388"/>
                  <a:pt x="13383" y="19388"/>
                  <a:pt x="13374" y="19388"/>
                </a:cubicBezTo>
                <a:cubicBezTo>
                  <a:pt x="13374" y="19388"/>
                  <a:pt x="13378" y="19384"/>
                  <a:pt x="13378" y="19384"/>
                </a:cubicBezTo>
                <a:cubicBezTo>
                  <a:pt x="13370" y="19394"/>
                  <a:pt x="13370" y="19400"/>
                  <a:pt x="13370" y="19407"/>
                </a:cubicBezTo>
                <a:cubicBezTo>
                  <a:pt x="13370" y="19410"/>
                  <a:pt x="13370" y="19407"/>
                  <a:pt x="13370" y="19407"/>
                </a:cubicBezTo>
                <a:close/>
                <a:moveTo>
                  <a:pt x="13430" y="19384"/>
                </a:moveTo>
                <a:cubicBezTo>
                  <a:pt x="13430" y="19391"/>
                  <a:pt x="13430" y="19400"/>
                  <a:pt x="13430" y="19407"/>
                </a:cubicBezTo>
                <a:cubicBezTo>
                  <a:pt x="13438" y="19407"/>
                  <a:pt x="13451" y="19407"/>
                  <a:pt x="13460" y="19407"/>
                </a:cubicBezTo>
                <a:cubicBezTo>
                  <a:pt x="13460" y="19407"/>
                  <a:pt x="13460" y="19410"/>
                  <a:pt x="13460" y="19410"/>
                </a:cubicBezTo>
                <a:cubicBezTo>
                  <a:pt x="13447" y="19400"/>
                  <a:pt x="13438" y="19394"/>
                  <a:pt x="13430" y="19384"/>
                </a:cubicBezTo>
                <a:lnTo>
                  <a:pt x="13430" y="19384"/>
                </a:lnTo>
                <a:close/>
                <a:moveTo>
                  <a:pt x="13546" y="19384"/>
                </a:moveTo>
                <a:cubicBezTo>
                  <a:pt x="13555" y="19391"/>
                  <a:pt x="13567" y="19400"/>
                  <a:pt x="13576" y="19407"/>
                </a:cubicBezTo>
                <a:lnTo>
                  <a:pt x="13572" y="19407"/>
                </a:lnTo>
                <a:cubicBezTo>
                  <a:pt x="13572" y="19400"/>
                  <a:pt x="13572" y="19391"/>
                  <a:pt x="13572" y="19384"/>
                </a:cubicBezTo>
                <a:cubicBezTo>
                  <a:pt x="13572" y="19384"/>
                  <a:pt x="13572" y="19384"/>
                  <a:pt x="13572" y="19384"/>
                </a:cubicBezTo>
                <a:cubicBezTo>
                  <a:pt x="13567" y="19388"/>
                  <a:pt x="13555" y="19388"/>
                  <a:pt x="13546" y="19384"/>
                </a:cubicBezTo>
                <a:lnTo>
                  <a:pt x="13546" y="19384"/>
                </a:lnTo>
                <a:close/>
                <a:moveTo>
                  <a:pt x="13636" y="19410"/>
                </a:moveTo>
                <a:cubicBezTo>
                  <a:pt x="13628" y="19404"/>
                  <a:pt x="13619" y="19394"/>
                  <a:pt x="13606" y="19388"/>
                </a:cubicBezTo>
                <a:cubicBezTo>
                  <a:pt x="13606" y="19388"/>
                  <a:pt x="13606" y="19388"/>
                  <a:pt x="13606" y="19388"/>
                </a:cubicBezTo>
                <a:cubicBezTo>
                  <a:pt x="13606" y="19394"/>
                  <a:pt x="13606" y="19404"/>
                  <a:pt x="13606" y="19410"/>
                </a:cubicBezTo>
                <a:cubicBezTo>
                  <a:pt x="13606" y="19410"/>
                  <a:pt x="13606" y="19407"/>
                  <a:pt x="13606" y="19407"/>
                </a:cubicBezTo>
                <a:cubicBezTo>
                  <a:pt x="13615" y="19407"/>
                  <a:pt x="13628" y="19407"/>
                  <a:pt x="13636" y="19410"/>
                </a:cubicBezTo>
                <a:lnTo>
                  <a:pt x="13636" y="19410"/>
                </a:lnTo>
                <a:close/>
                <a:moveTo>
                  <a:pt x="19721" y="19384"/>
                </a:moveTo>
                <a:cubicBezTo>
                  <a:pt x="19721" y="19384"/>
                  <a:pt x="19721" y="19384"/>
                  <a:pt x="19721" y="19384"/>
                </a:cubicBezTo>
                <a:cubicBezTo>
                  <a:pt x="19721" y="19384"/>
                  <a:pt x="19721" y="19384"/>
                  <a:pt x="19721" y="19384"/>
                </a:cubicBezTo>
                <a:close/>
                <a:moveTo>
                  <a:pt x="12682" y="19413"/>
                </a:moveTo>
                <a:cubicBezTo>
                  <a:pt x="12694" y="19413"/>
                  <a:pt x="12712" y="19413"/>
                  <a:pt x="12725" y="19413"/>
                </a:cubicBezTo>
                <a:cubicBezTo>
                  <a:pt x="12725" y="19413"/>
                  <a:pt x="12725" y="19413"/>
                  <a:pt x="12725" y="19413"/>
                </a:cubicBezTo>
                <a:cubicBezTo>
                  <a:pt x="12712" y="19413"/>
                  <a:pt x="12699" y="19413"/>
                  <a:pt x="12682" y="19413"/>
                </a:cubicBezTo>
                <a:cubicBezTo>
                  <a:pt x="12686" y="19413"/>
                  <a:pt x="12682" y="19413"/>
                  <a:pt x="12682" y="19413"/>
                </a:cubicBezTo>
                <a:close/>
                <a:moveTo>
                  <a:pt x="12806" y="19407"/>
                </a:moveTo>
                <a:cubicBezTo>
                  <a:pt x="12806" y="19407"/>
                  <a:pt x="12806" y="19407"/>
                  <a:pt x="12806" y="19407"/>
                </a:cubicBezTo>
                <a:cubicBezTo>
                  <a:pt x="12806" y="19407"/>
                  <a:pt x="12806" y="19407"/>
                  <a:pt x="12806" y="19407"/>
                </a:cubicBezTo>
                <a:close/>
                <a:moveTo>
                  <a:pt x="13163" y="19410"/>
                </a:moveTo>
                <a:cubicBezTo>
                  <a:pt x="13155" y="19410"/>
                  <a:pt x="13142" y="19410"/>
                  <a:pt x="13133" y="19410"/>
                </a:cubicBezTo>
                <a:cubicBezTo>
                  <a:pt x="13133" y="19410"/>
                  <a:pt x="13137" y="19407"/>
                  <a:pt x="13137" y="19407"/>
                </a:cubicBezTo>
                <a:cubicBezTo>
                  <a:pt x="13137" y="19413"/>
                  <a:pt x="13137" y="19423"/>
                  <a:pt x="13137" y="19429"/>
                </a:cubicBezTo>
                <a:lnTo>
                  <a:pt x="13137" y="19429"/>
                </a:lnTo>
                <a:cubicBezTo>
                  <a:pt x="13142" y="19423"/>
                  <a:pt x="13155" y="19413"/>
                  <a:pt x="13163" y="19410"/>
                </a:cubicBezTo>
                <a:lnTo>
                  <a:pt x="13163" y="19410"/>
                </a:lnTo>
                <a:close/>
                <a:moveTo>
                  <a:pt x="13279" y="19407"/>
                </a:moveTo>
                <a:cubicBezTo>
                  <a:pt x="13284" y="19407"/>
                  <a:pt x="13288" y="19410"/>
                  <a:pt x="13288" y="19410"/>
                </a:cubicBezTo>
                <a:cubicBezTo>
                  <a:pt x="13288" y="19410"/>
                  <a:pt x="13284" y="19410"/>
                  <a:pt x="13279" y="19407"/>
                </a:cubicBezTo>
                <a:cubicBezTo>
                  <a:pt x="13284" y="19407"/>
                  <a:pt x="13279" y="19407"/>
                  <a:pt x="13279" y="19407"/>
                </a:cubicBezTo>
                <a:close/>
                <a:moveTo>
                  <a:pt x="13606" y="19410"/>
                </a:moveTo>
                <a:cubicBezTo>
                  <a:pt x="13598" y="19410"/>
                  <a:pt x="13585" y="19410"/>
                  <a:pt x="13576" y="19410"/>
                </a:cubicBezTo>
                <a:cubicBezTo>
                  <a:pt x="13576" y="19410"/>
                  <a:pt x="13580" y="19410"/>
                  <a:pt x="13580" y="19410"/>
                </a:cubicBezTo>
                <a:cubicBezTo>
                  <a:pt x="13580" y="19416"/>
                  <a:pt x="13580" y="19426"/>
                  <a:pt x="13580" y="19432"/>
                </a:cubicBezTo>
                <a:cubicBezTo>
                  <a:pt x="13580" y="19432"/>
                  <a:pt x="13580" y="19432"/>
                  <a:pt x="13580" y="19432"/>
                </a:cubicBezTo>
                <a:cubicBezTo>
                  <a:pt x="13585" y="19423"/>
                  <a:pt x="13598" y="19413"/>
                  <a:pt x="13606" y="19410"/>
                </a:cubicBezTo>
                <a:lnTo>
                  <a:pt x="13606" y="19410"/>
                </a:lnTo>
                <a:close/>
                <a:moveTo>
                  <a:pt x="13636" y="19410"/>
                </a:moveTo>
                <a:cubicBezTo>
                  <a:pt x="13641" y="19413"/>
                  <a:pt x="13649" y="19416"/>
                  <a:pt x="13645" y="19413"/>
                </a:cubicBezTo>
                <a:cubicBezTo>
                  <a:pt x="13645" y="19416"/>
                  <a:pt x="13641" y="19410"/>
                  <a:pt x="13636" y="19410"/>
                </a:cubicBezTo>
                <a:cubicBezTo>
                  <a:pt x="13636" y="19407"/>
                  <a:pt x="13636" y="19410"/>
                  <a:pt x="13636" y="19410"/>
                </a:cubicBezTo>
                <a:close/>
                <a:moveTo>
                  <a:pt x="2000" y="19455"/>
                </a:moveTo>
                <a:cubicBezTo>
                  <a:pt x="2004" y="19452"/>
                  <a:pt x="2008" y="19449"/>
                  <a:pt x="2008" y="19449"/>
                </a:cubicBezTo>
                <a:cubicBezTo>
                  <a:pt x="2008" y="19445"/>
                  <a:pt x="2004" y="19449"/>
                  <a:pt x="2000" y="19455"/>
                </a:cubicBezTo>
                <a:cubicBezTo>
                  <a:pt x="1996" y="19452"/>
                  <a:pt x="2000" y="19455"/>
                  <a:pt x="2000" y="19455"/>
                </a:cubicBezTo>
                <a:close/>
                <a:moveTo>
                  <a:pt x="13137" y="19429"/>
                </a:moveTo>
                <a:cubicBezTo>
                  <a:pt x="13137" y="19429"/>
                  <a:pt x="13133" y="19429"/>
                  <a:pt x="13137" y="19429"/>
                </a:cubicBezTo>
                <a:cubicBezTo>
                  <a:pt x="13133" y="19429"/>
                  <a:pt x="13137" y="19429"/>
                  <a:pt x="13137" y="19429"/>
                </a:cubicBezTo>
                <a:close/>
                <a:moveTo>
                  <a:pt x="13701" y="19442"/>
                </a:moveTo>
                <a:cubicBezTo>
                  <a:pt x="13701" y="19445"/>
                  <a:pt x="13705" y="19445"/>
                  <a:pt x="13709" y="19449"/>
                </a:cubicBezTo>
                <a:cubicBezTo>
                  <a:pt x="13714" y="19445"/>
                  <a:pt x="13718" y="19445"/>
                  <a:pt x="13718" y="19442"/>
                </a:cubicBezTo>
                <a:cubicBezTo>
                  <a:pt x="13718" y="19439"/>
                  <a:pt x="13714" y="19439"/>
                  <a:pt x="13709" y="19436"/>
                </a:cubicBezTo>
                <a:cubicBezTo>
                  <a:pt x="13709" y="19436"/>
                  <a:pt x="13701" y="19439"/>
                  <a:pt x="13701" y="19442"/>
                </a:cubicBezTo>
                <a:close/>
                <a:moveTo>
                  <a:pt x="2056" y="19477"/>
                </a:moveTo>
                <a:cubicBezTo>
                  <a:pt x="2056" y="19477"/>
                  <a:pt x="2056" y="19474"/>
                  <a:pt x="2056" y="19477"/>
                </a:cubicBezTo>
                <a:cubicBezTo>
                  <a:pt x="2056" y="19474"/>
                  <a:pt x="2056" y="19477"/>
                  <a:pt x="2056" y="19477"/>
                </a:cubicBezTo>
                <a:close/>
                <a:moveTo>
                  <a:pt x="12656" y="19477"/>
                </a:moveTo>
                <a:lnTo>
                  <a:pt x="12651" y="19474"/>
                </a:lnTo>
                <a:cubicBezTo>
                  <a:pt x="12651" y="19474"/>
                  <a:pt x="12656" y="19477"/>
                  <a:pt x="12656" y="19477"/>
                </a:cubicBezTo>
                <a:cubicBezTo>
                  <a:pt x="12656" y="19477"/>
                  <a:pt x="12656" y="19477"/>
                  <a:pt x="12656" y="19477"/>
                </a:cubicBezTo>
                <a:close/>
                <a:moveTo>
                  <a:pt x="12694" y="19477"/>
                </a:moveTo>
                <a:cubicBezTo>
                  <a:pt x="12703" y="19474"/>
                  <a:pt x="12712" y="19474"/>
                  <a:pt x="12720" y="19474"/>
                </a:cubicBezTo>
                <a:lnTo>
                  <a:pt x="12720" y="19474"/>
                </a:lnTo>
                <a:cubicBezTo>
                  <a:pt x="12712" y="19471"/>
                  <a:pt x="12703" y="19471"/>
                  <a:pt x="12694" y="19477"/>
                </a:cubicBezTo>
                <a:lnTo>
                  <a:pt x="12694" y="19477"/>
                </a:lnTo>
                <a:close/>
                <a:moveTo>
                  <a:pt x="12806" y="19474"/>
                </a:moveTo>
                <a:lnTo>
                  <a:pt x="12806" y="19474"/>
                </a:lnTo>
                <a:lnTo>
                  <a:pt x="12806" y="19474"/>
                </a:lnTo>
                <a:close/>
                <a:moveTo>
                  <a:pt x="13047" y="19474"/>
                </a:moveTo>
                <a:lnTo>
                  <a:pt x="13051" y="19468"/>
                </a:lnTo>
                <a:lnTo>
                  <a:pt x="13047" y="19474"/>
                </a:lnTo>
                <a:lnTo>
                  <a:pt x="13047" y="19474"/>
                </a:lnTo>
                <a:close/>
                <a:moveTo>
                  <a:pt x="13254" y="19474"/>
                </a:moveTo>
                <a:cubicBezTo>
                  <a:pt x="13262" y="19474"/>
                  <a:pt x="13271" y="19474"/>
                  <a:pt x="13284" y="19474"/>
                </a:cubicBezTo>
                <a:cubicBezTo>
                  <a:pt x="13284" y="19474"/>
                  <a:pt x="13284" y="19474"/>
                  <a:pt x="13284" y="19474"/>
                </a:cubicBezTo>
                <a:cubicBezTo>
                  <a:pt x="13271" y="19474"/>
                  <a:pt x="13262" y="19474"/>
                  <a:pt x="13254" y="19474"/>
                </a:cubicBezTo>
                <a:lnTo>
                  <a:pt x="13254" y="19474"/>
                </a:lnTo>
                <a:close/>
                <a:moveTo>
                  <a:pt x="13520" y="19452"/>
                </a:moveTo>
                <a:cubicBezTo>
                  <a:pt x="13512" y="19452"/>
                  <a:pt x="13499" y="19452"/>
                  <a:pt x="13490" y="19452"/>
                </a:cubicBezTo>
                <a:cubicBezTo>
                  <a:pt x="13490" y="19452"/>
                  <a:pt x="13494" y="19449"/>
                  <a:pt x="13494" y="19449"/>
                </a:cubicBezTo>
                <a:cubicBezTo>
                  <a:pt x="13494" y="19455"/>
                  <a:pt x="13494" y="19465"/>
                  <a:pt x="13490" y="19471"/>
                </a:cubicBezTo>
                <a:cubicBezTo>
                  <a:pt x="13499" y="19471"/>
                  <a:pt x="13512" y="19471"/>
                  <a:pt x="13520" y="19468"/>
                </a:cubicBezTo>
                <a:cubicBezTo>
                  <a:pt x="13520" y="19468"/>
                  <a:pt x="13516" y="19471"/>
                  <a:pt x="13516" y="19471"/>
                </a:cubicBezTo>
                <a:cubicBezTo>
                  <a:pt x="13516" y="19468"/>
                  <a:pt x="13516" y="19458"/>
                  <a:pt x="13520" y="19452"/>
                </a:cubicBezTo>
                <a:cubicBezTo>
                  <a:pt x="13516" y="19452"/>
                  <a:pt x="13520" y="19452"/>
                  <a:pt x="13520" y="19452"/>
                </a:cubicBezTo>
                <a:close/>
                <a:moveTo>
                  <a:pt x="19592" y="19468"/>
                </a:moveTo>
                <a:lnTo>
                  <a:pt x="19592" y="19461"/>
                </a:lnTo>
                <a:lnTo>
                  <a:pt x="19583" y="19465"/>
                </a:lnTo>
                <a:lnTo>
                  <a:pt x="19592" y="19468"/>
                </a:lnTo>
                <a:close/>
                <a:moveTo>
                  <a:pt x="12694" y="19477"/>
                </a:moveTo>
                <a:cubicBezTo>
                  <a:pt x="12682" y="19477"/>
                  <a:pt x="12669" y="19477"/>
                  <a:pt x="12656" y="19477"/>
                </a:cubicBezTo>
                <a:cubicBezTo>
                  <a:pt x="12656" y="19477"/>
                  <a:pt x="12651" y="19477"/>
                  <a:pt x="12651" y="19477"/>
                </a:cubicBezTo>
                <a:cubicBezTo>
                  <a:pt x="12669" y="19477"/>
                  <a:pt x="12682" y="19477"/>
                  <a:pt x="12694" y="19477"/>
                </a:cubicBezTo>
                <a:cubicBezTo>
                  <a:pt x="12699" y="19477"/>
                  <a:pt x="12694" y="19477"/>
                  <a:pt x="12694" y="19477"/>
                </a:cubicBezTo>
                <a:close/>
                <a:moveTo>
                  <a:pt x="12720" y="19474"/>
                </a:moveTo>
                <a:lnTo>
                  <a:pt x="12720" y="19474"/>
                </a:lnTo>
                <a:cubicBezTo>
                  <a:pt x="12725" y="19477"/>
                  <a:pt x="12720" y="19474"/>
                  <a:pt x="12720" y="19474"/>
                </a:cubicBezTo>
                <a:cubicBezTo>
                  <a:pt x="12720" y="19474"/>
                  <a:pt x="12720" y="19474"/>
                  <a:pt x="12720" y="19474"/>
                </a:cubicBezTo>
                <a:close/>
                <a:moveTo>
                  <a:pt x="12806" y="19474"/>
                </a:moveTo>
                <a:cubicBezTo>
                  <a:pt x="12811" y="19474"/>
                  <a:pt x="12806" y="19471"/>
                  <a:pt x="12806" y="19474"/>
                </a:cubicBezTo>
                <a:cubicBezTo>
                  <a:pt x="12806" y="19471"/>
                  <a:pt x="12806" y="19474"/>
                  <a:pt x="12806" y="19474"/>
                </a:cubicBezTo>
                <a:close/>
                <a:moveTo>
                  <a:pt x="12892" y="19497"/>
                </a:moveTo>
                <a:lnTo>
                  <a:pt x="12892" y="19497"/>
                </a:lnTo>
                <a:lnTo>
                  <a:pt x="12892" y="19497"/>
                </a:lnTo>
                <a:close/>
                <a:moveTo>
                  <a:pt x="13047" y="19474"/>
                </a:moveTo>
                <a:cubicBezTo>
                  <a:pt x="13047" y="19474"/>
                  <a:pt x="13047" y="19474"/>
                  <a:pt x="13047" y="19474"/>
                </a:cubicBezTo>
                <a:cubicBezTo>
                  <a:pt x="13047" y="19474"/>
                  <a:pt x="13047" y="19474"/>
                  <a:pt x="13047" y="19474"/>
                </a:cubicBezTo>
                <a:close/>
                <a:moveTo>
                  <a:pt x="13163" y="19497"/>
                </a:moveTo>
                <a:cubicBezTo>
                  <a:pt x="13163" y="19497"/>
                  <a:pt x="13168" y="19497"/>
                  <a:pt x="13163" y="19497"/>
                </a:cubicBezTo>
                <a:cubicBezTo>
                  <a:pt x="13168" y="19497"/>
                  <a:pt x="13163" y="19497"/>
                  <a:pt x="13163" y="19497"/>
                </a:cubicBezTo>
                <a:close/>
                <a:moveTo>
                  <a:pt x="13223" y="19474"/>
                </a:moveTo>
                <a:cubicBezTo>
                  <a:pt x="13223" y="19484"/>
                  <a:pt x="13223" y="19490"/>
                  <a:pt x="13223" y="19500"/>
                </a:cubicBezTo>
                <a:cubicBezTo>
                  <a:pt x="13223" y="19500"/>
                  <a:pt x="13219" y="19497"/>
                  <a:pt x="13219" y="19497"/>
                </a:cubicBezTo>
                <a:cubicBezTo>
                  <a:pt x="13228" y="19497"/>
                  <a:pt x="13241" y="19497"/>
                  <a:pt x="13249" y="19497"/>
                </a:cubicBezTo>
                <a:cubicBezTo>
                  <a:pt x="13249" y="19497"/>
                  <a:pt x="13245" y="19500"/>
                  <a:pt x="13245" y="19500"/>
                </a:cubicBezTo>
                <a:cubicBezTo>
                  <a:pt x="13245" y="19493"/>
                  <a:pt x="13245" y="19484"/>
                  <a:pt x="13245" y="19477"/>
                </a:cubicBezTo>
                <a:cubicBezTo>
                  <a:pt x="13245" y="19477"/>
                  <a:pt x="13249" y="19477"/>
                  <a:pt x="13249" y="19477"/>
                </a:cubicBezTo>
                <a:cubicBezTo>
                  <a:pt x="13241" y="19474"/>
                  <a:pt x="13232" y="19474"/>
                  <a:pt x="13223" y="19474"/>
                </a:cubicBezTo>
                <a:cubicBezTo>
                  <a:pt x="13219" y="19474"/>
                  <a:pt x="13223" y="19474"/>
                  <a:pt x="13223" y="19474"/>
                </a:cubicBezTo>
                <a:close/>
                <a:moveTo>
                  <a:pt x="12892" y="19500"/>
                </a:moveTo>
                <a:cubicBezTo>
                  <a:pt x="12905" y="19500"/>
                  <a:pt x="12918" y="19500"/>
                  <a:pt x="12935" y="19500"/>
                </a:cubicBezTo>
                <a:cubicBezTo>
                  <a:pt x="12935" y="19500"/>
                  <a:pt x="12931" y="19500"/>
                  <a:pt x="12935" y="19500"/>
                </a:cubicBezTo>
                <a:cubicBezTo>
                  <a:pt x="12918" y="19500"/>
                  <a:pt x="12905" y="19500"/>
                  <a:pt x="12892" y="19500"/>
                </a:cubicBezTo>
                <a:cubicBezTo>
                  <a:pt x="12892" y="19497"/>
                  <a:pt x="12892" y="19500"/>
                  <a:pt x="12892" y="19500"/>
                </a:cubicBezTo>
                <a:close/>
                <a:moveTo>
                  <a:pt x="19631" y="19519"/>
                </a:moveTo>
                <a:cubicBezTo>
                  <a:pt x="19631" y="19519"/>
                  <a:pt x="19631" y="19516"/>
                  <a:pt x="19631" y="19519"/>
                </a:cubicBezTo>
                <a:cubicBezTo>
                  <a:pt x="19631" y="19516"/>
                  <a:pt x="19631" y="19519"/>
                  <a:pt x="19631" y="19519"/>
                </a:cubicBezTo>
                <a:close/>
                <a:moveTo>
                  <a:pt x="4245" y="19564"/>
                </a:moveTo>
                <a:cubicBezTo>
                  <a:pt x="4249" y="19561"/>
                  <a:pt x="4253" y="19558"/>
                  <a:pt x="4249" y="19558"/>
                </a:cubicBezTo>
                <a:cubicBezTo>
                  <a:pt x="4253" y="19558"/>
                  <a:pt x="4245" y="19561"/>
                  <a:pt x="4245" y="19564"/>
                </a:cubicBezTo>
                <a:cubicBezTo>
                  <a:pt x="4240" y="19561"/>
                  <a:pt x="4245" y="19564"/>
                  <a:pt x="4245" y="19564"/>
                </a:cubicBezTo>
                <a:close/>
                <a:moveTo>
                  <a:pt x="12927" y="19561"/>
                </a:moveTo>
                <a:lnTo>
                  <a:pt x="12927" y="19561"/>
                </a:lnTo>
                <a:lnTo>
                  <a:pt x="12927" y="19561"/>
                </a:lnTo>
                <a:close/>
                <a:moveTo>
                  <a:pt x="13696" y="19564"/>
                </a:moveTo>
                <a:cubicBezTo>
                  <a:pt x="13701" y="19561"/>
                  <a:pt x="13701" y="19558"/>
                  <a:pt x="13701" y="19558"/>
                </a:cubicBezTo>
                <a:cubicBezTo>
                  <a:pt x="13705" y="19558"/>
                  <a:pt x="13701" y="19558"/>
                  <a:pt x="13696" y="19564"/>
                </a:cubicBezTo>
                <a:lnTo>
                  <a:pt x="13696" y="19564"/>
                </a:lnTo>
                <a:close/>
                <a:moveTo>
                  <a:pt x="19661" y="19564"/>
                </a:moveTo>
                <a:cubicBezTo>
                  <a:pt x="19661" y="19564"/>
                  <a:pt x="19661" y="19564"/>
                  <a:pt x="19661" y="19564"/>
                </a:cubicBezTo>
                <a:cubicBezTo>
                  <a:pt x="19661" y="19564"/>
                  <a:pt x="19661" y="19564"/>
                  <a:pt x="19661" y="19564"/>
                </a:cubicBezTo>
                <a:close/>
                <a:moveTo>
                  <a:pt x="2056" y="19583"/>
                </a:moveTo>
                <a:cubicBezTo>
                  <a:pt x="2056" y="19583"/>
                  <a:pt x="2060" y="19587"/>
                  <a:pt x="2056" y="19583"/>
                </a:cubicBezTo>
                <a:cubicBezTo>
                  <a:pt x="2060" y="19587"/>
                  <a:pt x="2056" y="19583"/>
                  <a:pt x="2056" y="19583"/>
                </a:cubicBezTo>
                <a:close/>
                <a:moveTo>
                  <a:pt x="4300" y="19583"/>
                </a:moveTo>
                <a:cubicBezTo>
                  <a:pt x="4300" y="19583"/>
                  <a:pt x="4305" y="19587"/>
                  <a:pt x="4300" y="19583"/>
                </a:cubicBezTo>
                <a:cubicBezTo>
                  <a:pt x="4305" y="19587"/>
                  <a:pt x="4300" y="19583"/>
                  <a:pt x="4300" y="19583"/>
                </a:cubicBezTo>
                <a:close/>
                <a:moveTo>
                  <a:pt x="12927" y="19561"/>
                </a:moveTo>
                <a:cubicBezTo>
                  <a:pt x="12927" y="19561"/>
                  <a:pt x="12927" y="19561"/>
                  <a:pt x="12927" y="19561"/>
                </a:cubicBezTo>
                <a:cubicBezTo>
                  <a:pt x="12927" y="19561"/>
                  <a:pt x="12927" y="19561"/>
                  <a:pt x="12927" y="19561"/>
                </a:cubicBezTo>
                <a:close/>
                <a:moveTo>
                  <a:pt x="13017" y="19587"/>
                </a:moveTo>
                <a:lnTo>
                  <a:pt x="13017" y="19587"/>
                </a:lnTo>
                <a:cubicBezTo>
                  <a:pt x="13017" y="19583"/>
                  <a:pt x="13013" y="19583"/>
                  <a:pt x="13017" y="19587"/>
                </a:cubicBezTo>
                <a:cubicBezTo>
                  <a:pt x="13013" y="19583"/>
                  <a:pt x="13017" y="19587"/>
                  <a:pt x="13017" y="19587"/>
                </a:cubicBezTo>
                <a:close/>
                <a:moveTo>
                  <a:pt x="13103" y="19561"/>
                </a:moveTo>
                <a:lnTo>
                  <a:pt x="13099" y="19564"/>
                </a:lnTo>
                <a:cubicBezTo>
                  <a:pt x="13103" y="19564"/>
                  <a:pt x="13103" y="19561"/>
                  <a:pt x="13103" y="19561"/>
                </a:cubicBezTo>
                <a:cubicBezTo>
                  <a:pt x="13103" y="19561"/>
                  <a:pt x="13103" y="19561"/>
                  <a:pt x="13103" y="19561"/>
                </a:cubicBezTo>
                <a:close/>
                <a:moveTo>
                  <a:pt x="13696" y="19561"/>
                </a:moveTo>
                <a:cubicBezTo>
                  <a:pt x="13688" y="19561"/>
                  <a:pt x="13675" y="19561"/>
                  <a:pt x="13666" y="19561"/>
                </a:cubicBezTo>
                <a:cubicBezTo>
                  <a:pt x="13666" y="19561"/>
                  <a:pt x="13666" y="19561"/>
                  <a:pt x="13666" y="19561"/>
                </a:cubicBezTo>
                <a:cubicBezTo>
                  <a:pt x="13675" y="19564"/>
                  <a:pt x="13684" y="19564"/>
                  <a:pt x="13696" y="19561"/>
                </a:cubicBezTo>
                <a:cubicBezTo>
                  <a:pt x="13696" y="19564"/>
                  <a:pt x="13696" y="19561"/>
                  <a:pt x="13696" y="19561"/>
                </a:cubicBezTo>
                <a:close/>
                <a:moveTo>
                  <a:pt x="17210" y="19561"/>
                </a:moveTo>
                <a:cubicBezTo>
                  <a:pt x="17210" y="19561"/>
                  <a:pt x="17214" y="19564"/>
                  <a:pt x="17214" y="19564"/>
                </a:cubicBezTo>
                <a:lnTo>
                  <a:pt x="17210" y="19561"/>
                </a:lnTo>
                <a:cubicBezTo>
                  <a:pt x="17210" y="19561"/>
                  <a:pt x="17210" y="19561"/>
                  <a:pt x="17210" y="19561"/>
                </a:cubicBezTo>
                <a:close/>
                <a:moveTo>
                  <a:pt x="12630" y="19606"/>
                </a:moveTo>
                <a:lnTo>
                  <a:pt x="12630" y="19606"/>
                </a:lnTo>
                <a:lnTo>
                  <a:pt x="12630" y="19606"/>
                </a:lnTo>
                <a:lnTo>
                  <a:pt x="12630" y="19606"/>
                </a:lnTo>
                <a:close/>
                <a:moveTo>
                  <a:pt x="12750" y="19606"/>
                </a:moveTo>
                <a:lnTo>
                  <a:pt x="12750" y="19606"/>
                </a:lnTo>
                <a:lnTo>
                  <a:pt x="12750" y="19606"/>
                </a:lnTo>
                <a:close/>
                <a:moveTo>
                  <a:pt x="12630" y="19606"/>
                </a:moveTo>
                <a:cubicBezTo>
                  <a:pt x="12630" y="19606"/>
                  <a:pt x="12626" y="19609"/>
                  <a:pt x="12626" y="19609"/>
                </a:cubicBezTo>
                <a:lnTo>
                  <a:pt x="12630" y="19606"/>
                </a:lnTo>
                <a:cubicBezTo>
                  <a:pt x="12630" y="19606"/>
                  <a:pt x="12630" y="19606"/>
                  <a:pt x="12630" y="19606"/>
                </a:cubicBezTo>
                <a:close/>
                <a:moveTo>
                  <a:pt x="12750" y="19606"/>
                </a:moveTo>
                <a:cubicBezTo>
                  <a:pt x="12750" y="19606"/>
                  <a:pt x="12746" y="19606"/>
                  <a:pt x="12750" y="19606"/>
                </a:cubicBezTo>
                <a:cubicBezTo>
                  <a:pt x="12746" y="19606"/>
                  <a:pt x="12750" y="19606"/>
                  <a:pt x="12750" y="19606"/>
                </a:cubicBezTo>
                <a:close/>
                <a:moveTo>
                  <a:pt x="13279" y="19628"/>
                </a:moveTo>
                <a:cubicBezTo>
                  <a:pt x="13279" y="19622"/>
                  <a:pt x="13279" y="19612"/>
                  <a:pt x="13279" y="19606"/>
                </a:cubicBezTo>
                <a:lnTo>
                  <a:pt x="13279" y="19606"/>
                </a:lnTo>
                <a:cubicBezTo>
                  <a:pt x="13271" y="19606"/>
                  <a:pt x="13258" y="19606"/>
                  <a:pt x="13249" y="19606"/>
                </a:cubicBezTo>
                <a:cubicBezTo>
                  <a:pt x="13249" y="19606"/>
                  <a:pt x="13249" y="19603"/>
                  <a:pt x="13249" y="19603"/>
                </a:cubicBezTo>
                <a:cubicBezTo>
                  <a:pt x="13262" y="19612"/>
                  <a:pt x="13271" y="19619"/>
                  <a:pt x="13279" y="19628"/>
                </a:cubicBezTo>
                <a:lnTo>
                  <a:pt x="13279" y="19628"/>
                </a:lnTo>
                <a:close/>
                <a:moveTo>
                  <a:pt x="13576" y="19606"/>
                </a:moveTo>
                <a:cubicBezTo>
                  <a:pt x="13567" y="19612"/>
                  <a:pt x="13555" y="19622"/>
                  <a:pt x="13546" y="19628"/>
                </a:cubicBezTo>
                <a:cubicBezTo>
                  <a:pt x="13546" y="19628"/>
                  <a:pt x="13550" y="19628"/>
                  <a:pt x="13550" y="19628"/>
                </a:cubicBezTo>
                <a:cubicBezTo>
                  <a:pt x="13559" y="19622"/>
                  <a:pt x="13567" y="19615"/>
                  <a:pt x="13576" y="19606"/>
                </a:cubicBezTo>
                <a:lnTo>
                  <a:pt x="13576" y="19606"/>
                </a:lnTo>
                <a:close/>
                <a:moveTo>
                  <a:pt x="13684" y="19615"/>
                </a:moveTo>
                <a:lnTo>
                  <a:pt x="13675" y="19615"/>
                </a:lnTo>
                <a:lnTo>
                  <a:pt x="13679" y="19622"/>
                </a:lnTo>
                <a:lnTo>
                  <a:pt x="13684" y="19615"/>
                </a:lnTo>
                <a:close/>
                <a:moveTo>
                  <a:pt x="2030" y="19651"/>
                </a:moveTo>
                <a:cubicBezTo>
                  <a:pt x="2039" y="19651"/>
                  <a:pt x="2047" y="19651"/>
                  <a:pt x="2060" y="19651"/>
                </a:cubicBezTo>
                <a:lnTo>
                  <a:pt x="2060" y="19651"/>
                </a:lnTo>
                <a:cubicBezTo>
                  <a:pt x="2047" y="19648"/>
                  <a:pt x="2039" y="19651"/>
                  <a:pt x="2030" y="19651"/>
                </a:cubicBezTo>
                <a:cubicBezTo>
                  <a:pt x="2026" y="19651"/>
                  <a:pt x="2030" y="19651"/>
                  <a:pt x="2030" y="19651"/>
                </a:cubicBezTo>
                <a:close/>
                <a:moveTo>
                  <a:pt x="4421" y="19651"/>
                </a:moveTo>
                <a:cubicBezTo>
                  <a:pt x="4425" y="19648"/>
                  <a:pt x="4429" y="19644"/>
                  <a:pt x="4429" y="19638"/>
                </a:cubicBezTo>
                <a:cubicBezTo>
                  <a:pt x="4425" y="19641"/>
                  <a:pt x="4417" y="19641"/>
                  <a:pt x="4412" y="19644"/>
                </a:cubicBezTo>
                <a:cubicBezTo>
                  <a:pt x="4417" y="19648"/>
                  <a:pt x="4421" y="19651"/>
                  <a:pt x="4421" y="19651"/>
                </a:cubicBezTo>
                <a:close/>
                <a:moveTo>
                  <a:pt x="12901" y="19648"/>
                </a:moveTo>
                <a:lnTo>
                  <a:pt x="12897" y="19644"/>
                </a:lnTo>
                <a:cubicBezTo>
                  <a:pt x="12897" y="19644"/>
                  <a:pt x="12901" y="19648"/>
                  <a:pt x="12901" y="19648"/>
                </a:cubicBezTo>
                <a:cubicBezTo>
                  <a:pt x="12901" y="19648"/>
                  <a:pt x="12901" y="19648"/>
                  <a:pt x="12901" y="19648"/>
                </a:cubicBezTo>
                <a:close/>
                <a:moveTo>
                  <a:pt x="13193" y="19651"/>
                </a:moveTo>
                <a:cubicBezTo>
                  <a:pt x="13202" y="19651"/>
                  <a:pt x="13211" y="19651"/>
                  <a:pt x="13219" y="19651"/>
                </a:cubicBezTo>
                <a:cubicBezTo>
                  <a:pt x="13219" y="19651"/>
                  <a:pt x="13223" y="19651"/>
                  <a:pt x="13223" y="19651"/>
                </a:cubicBezTo>
                <a:cubicBezTo>
                  <a:pt x="13215" y="19651"/>
                  <a:pt x="13202" y="19651"/>
                  <a:pt x="13193" y="19651"/>
                </a:cubicBezTo>
                <a:lnTo>
                  <a:pt x="13193" y="19651"/>
                </a:lnTo>
                <a:close/>
                <a:moveTo>
                  <a:pt x="13314" y="19651"/>
                </a:moveTo>
                <a:cubicBezTo>
                  <a:pt x="13305" y="19644"/>
                  <a:pt x="13292" y="19635"/>
                  <a:pt x="13284" y="19628"/>
                </a:cubicBezTo>
                <a:cubicBezTo>
                  <a:pt x="13284" y="19628"/>
                  <a:pt x="13284" y="19628"/>
                  <a:pt x="13284" y="19628"/>
                </a:cubicBezTo>
                <a:cubicBezTo>
                  <a:pt x="13292" y="19638"/>
                  <a:pt x="13301" y="19644"/>
                  <a:pt x="13314" y="19651"/>
                </a:cubicBezTo>
                <a:lnTo>
                  <a:pt x="13314" y="19651"/>
                </a:lnTo>
                <a:close/>
                <a:moveTo>
                  <a:pt x="13606" y="19651"/>
                </a:moveTo>
                <a:cubicBezTo>
                  <a:pt x="13615" y="19651"/>
                  <a:pt x="13628" y="19651"/>
                  <a:pt x="13636" y="19651"/>
                </a:cubicBezTo>
                <a:cubicBezTo>
                  <a:pt x="13636" y="19651"/>
                  <a:pt x="13636" y="19651"/>
                  <a:pt x="13636" y="19651"/>
                </a:cubicBezTo>
                <a:cubicBezTo>
                  <a:pt x="13628" y="19651"/>
                  <a:pt x="13615" y="19651"/>
                  <a:pt x="13606" y="19651"/>
                </a:cubicBezTo>
                <a:lnTo>
                  <a:pt x="13606" y="19651"/>
                </a:lnTo>
                <a:close/>
                <a:moveTo>
                  <a:pt x="2060" y="19648"/>
                </a:moveTo>
                <a:cubicBezTo>
                  <a:pt x="2060" y="19648"/>
                  <a:pt x="2056" y="19651"/>
                  <a:pt x="2060" y="19648"/>
                </a:cubicBezTo>
                <a:cubicBezTo>
                  <a:pt x="2056" y="19651"/>
                  <a:pt x="2060" y="19648"/>
                  <a:pt x="2060" y="19648"/>
                </a:cubicBezTo>
                <a:close/>
                <a:moveTo>
                  <a:pt x="4481" y="19673"/>
                </a:moveTo>
                <a:cubicBezTo>
                  <a:pt x="4490" y="19673"/>
                  <a:pt x="4503" y="19673"/>
                  <a:pt x="4511" y="19673"/>
                </a:cubicBezTo>
                <a:cubicBezTo>
                  <a:pt x="4511" y="19673"/>
                  <a:pt x="4511" y="19673"/>
                  <a:pt x="4511" y="19673"/>
                </a:cubicBezTo>
                <a:cubicBezTo>
                  <a:pt x="4498" y="19673"/>
                  <a:pt x="4490" y="19673"/>
                  <a:pt x="4481" y="19673"/>
                </a:cubicBezTo>
                <a:lnTo>
                  <a:pt x="4481" y="19673"/>
                </a:lnTo>
                <a:close/>
                <a:moveTo>
                  <a:pt x="12931" y="19670"/>
                </a:moveTo>
                <a:cubicBezTo>
                  <a:pt x="12922" y="19664"/>
                  <a:pt x="12909" y="19654"/>
                  <a:pt x="12901" y="19648"/>
                </a:cubicBezTo>
                <a:cubicBezTo>
                  <a:pt x="12901" y="19648"/>
                  <a:pt x="12901" y="19648"/>
                  <a:pt x="12901" y="19648"/>
                </a:cubicBezTo>
                <a:cubicBezTo>
                  <a:pt x="12901" y="19657"/>
                  <a:pt x="12897" y="19664"/>
                  <a:pt x="12897" y="19673"/>
                </a:cubicBezTo>
                <a:lnTo>
                  <a:pt x="12897" y="19673"/>
                </a:lnTo>
                <a:cubicBezTo>
                  <a:pt x="12909" y="19670"/>
                  <a:pt x="12922" y="19670"/>
                  <a:pt x="12931" y="19670"/>
                </a:cubicBezTo>
                <a:cubicBezTo>
                  <a:pt x="12931" y="19670"/>
                  <a:pt x="12931" y="19670"/>
                  <a:pt x="12931" y="19670"/>
                </a:cubicBezTo>
                <a:close/>
                <a:moveTo>
                  <a:pt x="12957" y="19673"/>
                </a:moveTo>
                <a:lnTo>
                  <a:pt x="12957" y="19673"/>
                </a:lnTo>
                <a:cubicBezTo>
                  <a:pt x="12961" y="19670"/>
                  <a:pt x="12957" y="19673"/>
                  <a:pt x="12957" y="19673"/>
                </a:cubicBezTo>
                <a:cubicBezTo>
                  <a:pt x="12957" y="19673"/>
                  <a:pt x="12957" y="19673"/>
                  <a:pt x="12957" y="19673"/>
                </a:cubicBezTo>
                <a:close/>
                <a:moveTo>
                  <a:pt x="13163" y="19651"/>
                </a:moveTo>
                <a:cubicBezTo>
                  <a:pt x="13163" y="19657"/>
                  <a:pt x="13163" y="19667"/>
                  <a:pt x="13163" y="19673"/>
                </a:cubicBezTo>
                <a:cubicBezTo>
                  <a:pt x="13172" y="19673"/>
                  <a:pt x="13185" y="19673"/>
                  <a:pt x="13193" y="19670"/>
                </a:cubicBezTo>
                <a:cubicBezTo>
                  <a:pt x="13193" y="19670"/>
                  <a:pt x="13189" y="19673"/>
                  <a:pt x="13189" y="19673"/>
                </a:cubicBezTo>
                <a:cubicBezTo>
                  <a:pt x="13189" y="19667"/>
                  <a:pt x="13189" y="19657"/>
                  <a:pt x="13189" y="19651"/>
                </a:cubicBezTo>
                <a:cubicBezTo>
                  <a:pt x="13189" y="19651"/>
                  <a:pt x="13193" y="19654"/>
                  <a:pt x="13193" y="19654"/>
                </a:cubicBezTo>
                <a:cubicBezTo>
                  <a:pt x="13185" y="19651"/>
                  <a:pt x="13172" y="19651"/>
                  <a:pt x="13163" y="19651"/>
                </a:cubicBezTo>
                <a:lnTo>
                  <a:pt x="13163" y="19651"/>
                </a:lnTo>
                <a:close/>
                <a:moveTo>
                  <a:pt x="13249" y="19673"/>
                </a:moveTo>
                <a:cubicBezTo>
                  <a:pt x="13241" y="19667"/>
                  <a:pt x="13228" y="19657"/>
                  <a:pt x="13219" y="19651"/>
                </a:cubicBezTo>
                <a:cubicBezTo>
                  <a:pt x="13219" y="19651"/>
                  <a:pt x="13223" y="19651"/>
                  <a:pt x="13223" y="19651"/>
                </a:cubicBezTo>
                <a:cubicBezTo>
                  <a:pt x="13223" y="19657"/>
                  <a:pt x="13223" y="19667"/>
                  <a:pt x="13223" y="19673"/>
                </a:cubicBezTo>
                <a:cubicBezTo>
                  <a:pt x="13223" y="19673"/>
                  <a:pt x="13219" y="19670"/>
                  <a:pt x="13219" y="19670"/>
                </a:cubicBezTo>
                <a:cubicBezTo>
                  <a:pt x="13232" y="19673"/>
                  <a:pt x="13241" y="19670"/>
                  <a:pt x="13249" y="19673"/>
                </a:cubicBezTo>
                <a:lnTo>
                  <a:pt x="13249" y="19673"/>
                </a:lnTo>
                <a:close/>
                <a:moveTo>
                  <a:pt x="12897" y="19673"/>
                </a:moveTo>
                <a:cubicBezTo>
                  <a:pt x="12897" y="19673"/>
                  <a:pt x="12897" y="19670"/>
                  <a:pt x="12897" y="19673"/>
                </a:cubicBezTo>
                <a:cubicBezTo>
                  <a:pt x="12897" y="19670"/>
                  <a:pt x="12897" y="19673"/>
                  <a:pt x="12897" y="19673"/>
                </a:cubicBezTo>
                <a:close/>
                <a:moveTo>
                  <a:pt x="13249" y="19673"/>
                </a:moveTo>
                <a:cubicBezTo>
                  <a:pt x="13254" y="19673"/>
                  <a:pt x="13258" y="19676"/>
                  <a:pt x="13258" y="19676"/>
                </a:cubicBezTo>
                <a:cubicBezTo>
                  <a:pt x="13258" y="19673"/>
                  <a:pt x="13254" y="19673"/>
                  <a:pt x="13249" y="19673"/>
                </a:cubicBezTo>
                <a:cubicBezTo>
                  <a:pt x="13254" y="19670"/>
                  <a:pt x="13249" y="19673"/>
                  <a:pt x="13249" y="19673"/>
                </a:cubicBezTo>
                <a:close/>
                <a:moveTo>
                  <a:pt x="2116" y="19718"/>
                </a:moveTo>
                <a:lnTo>
                  <a:pt x="2116" y="19718"/>
                </a:lnTo>
                <a:cubicBezTo>
                  <a:pt x="2120" y="19715"/>
                  <a:pt x="2116" y="19718"/>
                  <a:pt x="2116" y="19718"/>
                </a:cubicBezTo>
                <a:cubicBezTo>
                  <a:pt x="2116" y="19718"/>
                  <a:pt x="2116" y="19718"/>
                  <a:pt x="2116" y="19718"/>
                </a:cubicBezTo>
                <a:close/>
                <a:moveTo>
                  <a:pt x="13133" y="19718"/>
                </a:moveTo>
                <a:cubicBezTo>
                  <a:pt x="13133" y="19712"/>
                  <a:pt x="13133" y="19702"/>
                  <a:pt x="13133" y="19696"/>
                </a:cubicBezTo>
                <a:cubicBezTo>
                  <a:pt x="13124" y="19696"/>
                  <a:pt x="13112" y="19696"/>
                  <a:pt x="13103" y="19696"/>
                </a:cubicBezTo>
                <a:cubicBezTo>
                  <a:pt x="13103" y="19696"/>
                  <a:pt x="13103" y="19692"/>
                  <a:pt x="13103" y="19692"/>
                </a:cubicBezTo>
                <a:cubicBezTo>
                  <a:pt x="13116" y="19702"/>
                  <a:pt x="13125" y="19708"/>
                  <a:pt x="13133" y="19718"/>
                </a:cubicBezTo>
                <a:lnTo>
                  <a:pt x="13133" y="19718"/>
                </a:lnTo>
                <a:close/>
                <a:moveTo>
                  <a:pt x="13576" y="19715"/>
                </a:moveTo>
                <a:cubicBezTo>
                  <a:pt x="13576" y="19708"/>
                  <a:pt x="13576" y="19702"/>
                  <a:pt x="13576" y="19696"/>
                </a:cubicBezTo>
                <a:cubicBezTo>
                  <a:pt x="13576" y="19696"/>
                  <a:pt x="13572" y="19696"/>
                  <a:pt x="13572" y="19696"/>
                </a:cubicBezTo>
                <a:cubicBezTo>
                  <a:pt x="13576" y="19702"/>
                  <a:pt x="13576" y="19708"/>
                  <a:pt x="13576" y="19715"/>
                </a:cubicBezTo>
                <a:lnTo>
                  <a:pt x="13576" y="19715"/>
                </a:lnTo>
                <a:close/>
                <a:moveTo>
                  <a:pt x="4627" y="19737"/>
                </a:moveTo>
                <a:cubicBezTo>
                  <a:pt x="4627" y="19737"/>
                  <a:pt x="4623" y="19737"/>
                  <a:pt x="4627" y="19737"/>
                </a:cubicBezTo>
                <a:cubicBezTo>
                  <a:pt x="4623" y="19737"/>
                  <a:pt x="4627" y="19737"/>
                  <a:pt x="4627" y="19737"/>
                </a:cubicBezTo>
                <a:close/>
                <a:moveTo>
                  <a:pt x="12892" y="19741"/>
                </a:moveTo>
                <a:lnTo>
                  <a:pt x="12892" y="19741"/>
                </a:lnTo>
                <a:cubicBezTo>
                  <a:pt x="12888" y="19737"/>
                  <a:pt x="12892" y="19744"/>
                  <a:pt x="12892" y="19741"/>
                </a:cubicBezTo>
                <a:cubicBezTo>
                  <a:pt x="12892" y="19744"/>
                  <a:pt x="12892" y="19741"/>
                  <a:pt x="12892" y="19741"/>
                </a:cubicBezTo>
                <a:close/>
                <a:moveTo>
                  <a:pt x="13043" y="19741"/>
                </a:moveTo>
                <a:cubicBezTo>
                  <a:pt x="13043" y="19741"/>
                  <a:pt x="13043" y="19737"/>
                  <a:pt x="13043" y="19741"/>
                </a:cubicBezTo>
                <a:cubicBezTo>
                  <a:pt x="13043" y="19737"/>
                  <a:pt x="13043" y="19741"/>
                  <a:pt x="13043" y="19741"/>
                </a:cubicBezTo>
                <a:close/>
                <a:moveTo>
                  <a:pt x="13163" y="19741"/>
                </a:moveTo>
                <a:cubicBezTo>
                  <a:pt x="13155" y="19734"/>
                  <a:pt x="13142" y="19725"/>
                  <a:pt x="13133" y="19718"/>
                </a:cubicBezTo>
                <a:cubicBezTo>
                  <a:pt x="13133" y="19718"/>
                  <a:pt x="13137" y="19715"/>
                  <a:pt x="13137" y="19715"/>
                </a:cubicBezTo>
                <a:cubicBezTo>
                  <a:pt x="13137" y="19721"/>
                  <a:pt x="13137" y="19731"/>
                  <a:pt x="13137" y="19737"/>
                </a:cubicBezTo>
                <a:cubicBezTo>
                  <a:pt x="13137" y="19737"/>
                  <a:pt x="13137" y="19737"/>
                  <a:pt x="13137" y="19737"/>
                </a:cubicBezTo>
                <a:cubicBezTo>
                  <a:pt x="13146" y="19737"/>
                  <a:pt x="13155" y="19737"/>
                  <a:pt x="13163" y="19741"/>
                </a:cubicBezTo>
                <a:cubicBezTo>
                  <a:pt x="13163" y="19737"/>
                  <a:pt x="13163" y="19741"/>
                  <a:pt x="13163" y="19741"/>
                </a:cubicBezTo>
                <a:close/>
                <a:moveTo>
                  <a:pt x="12931" y="19741"/>
                </a:moveTo>
                <a:cubicBezTo>
                  <a:pt x="12918" y="19741"/>
                  <a:pt x="12905" y="19741"/>
                  <a:pt x="12892" y="19741"/>
                </a:cubicBezTo>
                <a:cubicBezTo>
                  <a:pt x="12892" y="19741"/>
                  <a:pt x="12888" y="19741"/>
                  <a:pt x="12888" y="19741"/>
                </a:cubicBezTo>
                <a:cubicBezTo>
                  <a:pt x="12905" y="19744"/>
                  <a:pt x="12918" y="19744"/>
                  <a:pt x="12931" y="19741"/>
                </a:cubicBezTo>
                <a:cubicBezTo>
                  <a:pt x="12935" y="19744"/>
                  <a:pt x="12931" y="19741"/>
                  <a:pt x="12931" y="19741"/>
                </a:cubicBezTo>
                <a:close/>
                <a:moveTo>
                  <a:pt x="13133" y="19737"/>
                </a:moveTo>
                <a:lnTo>
                  <a:pt x="13133" y="19737"/>
                </a:lnTo>
                <a:cubicBezTo>
                  <a:pt x="13133" y="19741"/>
                  <a:pt x="13133" y="19737"/>
                  <a:pt x="13133" y="19737"/>
                </a:cubicBezTo>
                <a:cubicBezTo>
                  <a:pt x="13133" y="19737"/>
                  <a:pt x="13133" y="19737"/>
                  <a:pt x="13133" y="19737"/>
                </a:cubicBezTo>
                <a:close/>
                <a:moveTo>
                  <a:pt x="13340" y="19737"/>
                </a:moveTo>
                <a:cubicBezTo>
                  <a:pt x="13340" y="19737"/>
                  <a:pt x="13340" y="19737"/>
                  <a:pt x="13340" y="19737"/>
                </a:cubicBezTo>
                <a:cubicBezTo>
                  <a:pt x="13340" y="19737"/>
                  <a:pt x="13340" y="19737"/>
                  <a:pt x="13340" y="19737"/>
                </a:cubicBezTo>
                <a:close/>
                <a:moveTo>
                  <a:pt x="13400" y="19737"/>
                </a:moveTo>
                <a:cubicBezTo>
                  <a:pt x="13391" y="19737"/>
                  <a:pt x="13383" y="19737"/>
                  <a:pt x="13370" y="19737"/>
                </a:cubicBezTo>
                <a:cubicBezTo>
                  <a:pt x="13370" y="19737"/>
                  <a:pt x="13370" y="19741"/>
                  <a:pt x="13370" y="19741"/>
                </a:cubicBezTo>
                <a:cubicBezTo>
                  <a:pt x="13378" y="19741"/>
                  <a:pt x="13391" y="19741"/>
                  <a:pt x="13400" y="19737"/>
                </a:cubicBezTo>
                <a:cubicBezTo>
                  <a:pt x="13400" y="19741"/>
                  <a:pt x="13400" y="19737"/>
                  <a:pt x="13400" y="19737"/>
                </a:cubicBezTo>
                <a:close/>
                <a:moveTo>
                  <a:pt x="3475" y="19760"/>
                </a:moveTo>
                <a:cubicBezTo>
                  <a:pt x="3471" y="19766"/>
                  <a:pt x="3471" y="19769"/>
                  <a:pt x="3466" y="19776"/>
                </a:cubicBezTo>
                <a:cubicBezTo>
                  <a:pt x="3471" y="19773"/>
                  <a:pt x="3475" y="19766"/>
                  <a:pt x="3479" y="19763"/>
                </a:cubicBezTo>
                <a:cubicBezTo>
                  <a:pt x="3479" y="19763"/>
                  <a:pt x="3475" y="19760"/>
                  <a:pt x="3475" y="19760"/>
                </a:cubicBezTo>
                <a:close/>
                <a:moveTo>
                  <a:pt x="13426" y="19779"/>
                </a:moveTo>
                <a:cubicBezTo>
                  <a:pt x="13426" y="19782"/>
                  <a:pt x="13421" y="19786"/>
                  <a:pt x="13421" y="19789"/>
                </a:cubicBezTo>
                <a:cubicBezTo>
                  <a:pt x="13421" y="19795"/>
                  <a:pt x="13426" y="19798"/>
                  <a:pt x="13430" y="19805"/>
                </a:cubicBezTo>
                <a:lnTo>
                  <a:pt x="13426" y="19805"/>
                </a:lnTo>
                <a:cubicBezTo>
                  <a:pt x="13426" y="19795"/>
                  <a:pt x="13426" y="19789"/>
                  <a:pt x="13426" y="19779"/>
                </a:cubicBezTo>
                <a:cubicBezTo>
                  <a:pt x="13426" y="19779"/>
                  <a:pt x="13426" y="19779"/>
                  <a:pt x="13426" y="19779"/>
                </a:cubicBezTo>
                <a:close/>
                <a:moveTo>
                  <a:pt x="12995" y="19830"/>
                </a:moveTo>
                <a:lnTo>
                  <a:pt x="12995" y="19827"/>
                </a:lnTo>
                <a:lnTo>
                  <a:pt x="12995" y="19830"/>
                </a:lnTo>
                <a:lnTo>
                  <a:pt x="12995" y="19830"/>
                </a:lnTo>
                <a:close/>
                <a:moveTo>
                  <a:pt x="13168" y="19824"/>
                </a:moveTo>
                <a:cubicBezTo>
                  <a:pt x="13155" y="19824"/>
                  <a:pt x="13146" y="19824"/>
                  <a:pt x="13133" y="19824"/>
                </a:cubicBezTo>
                <a:lnTo>
                  <a:pt x="13133" y="19824"/>
                </a:lnTo>
                <a:cubicBezTo>
                  <a:pt x="13146" y="19827"/>
                  <a:pt x="13155" y="19827"/>
                  <a:pt x="13168" y="19824"/>
                </a:cubicBezTo>
                <a:cubicBezTo>
                  <a:pt x="13168" y="19827"/>
                  <a:pt x="13168" y="19824"/>
                  <a:pt x="13168" y="19824"/>
                </a:cubicBezTo>
                <a:close/>
                <a:moveTo>
                  <a:pt x="13430" y="19805"/>
                </a:moveTo>
                <a:cubicBezTo>
                  <a:pt x="13434" y="19805"/>
                  <a:pt x="13434" y="19808"/>
                  <a:pt x="13438" y="19808"/>
                </a:cubicBezTo>
                <a:cubicBezTo>
                  <a:pt x="13434" y="19808"/>
                  <a:pt x="13434" y="19805"/>
                  <a:pt x="13430" y="19805"/>
                </a:cubicBezTo>
                <a:cubicBezTo>
                  <a:pt x="13430" y="19805"/>
                  <a:pt x="13430" y="19805"/>
                  <a:pt x="13430" y="19805"/>
                </a:cubicBezTo>
                <a:close/>
                <a:moveTo>
                  <a:pt x="2116" y="19827"/>
                </a:moveTo>
                <a:cubicBezTo>
                  <a:pt x="2116" y="19827"/>
                  <a:pt x="2116" y="19827"/>
                  <a:pt x="2116" y="19827"/>
                </a:cubicBezTo>
                <a:cubicBezTo>
                  <a:pt x="2116" y="19827"/>
                  <a:pt x="2116" y="19827"/>
                  <a:pt x="2116" y="19827"/>
                </a:cubicBezTo>
                <a:close/>
                <a:moveTo>
                  <a:pt x="4838" y="19850"/>
                </a:moveTo>
                <a:cubicBezTo>
                  <a:pt x="4838" y="19850"/>
                  <a:pt x="4838" y="19843"/>
                  <a:pt x="4838" y="19843"/>
                </a:cubicBezTo>
                <a:lnTo>
                  <a:pt x="4829" y="19846"/>
                </a:lnTo>
                <a:cubicBezTo>
                  <a:pt x="4834" y="19846"/>
                  <a:pt x="4838" y="19850"/>
                  <a:pt x="4838" y="19850"/>
                </a:cubicBezTo>
                <a:close/>
                <a:moveTo>
                  <a:pt x="12991" y="19830"/>
                </a:moveTo>
                <a:cubicBezTo>
                  <a:pt x="12978" y="19830"/>
                  <a:pt x="12965" y="19830"/>
                  <a:pt x="12952" y="19830"/>
                </a:cubicBezTo>
                <a:cubicBezTo>
                  <a:pt x="12952" y="19830"/>
                  <a:pt x="12948" y="19830"/>
                  <a:pt x="12948" y="19830"/>
                </a:cubicBezTo>
                <a:cubicBezTo>
                  <a:pt x="12965" y="19830"/>
                  <a:pt x="12978" y="19830"/>
                  <a:pt x="12991" y="19830"/>
                </a:cubicBezTo>
                <a:cubicBezTo>
                  <a:pt x="12995" y="19830"/>
                  <a:pt x="12991" y="19830"/>
                  <a:pt x="12991" y="19830"/>
                </a:cubicBezTo>
                <a:close/>
                <a:moveTo>
                  <a:pt x="13133" y="19827"/>
                </a:moveTo>
                <a:cubicBezTo>
                  <a:pt x="13133" y="19827"/>
                  <a:pt x="13133" y="19824"/>
                  <a:pt x="13133" y="19827"/>
                </a:cubicBezTo>
                <a:cubicBezTo>
                  <a:pt x="13133" y="19824"/>
                  <a:pt x="13133" y="19827"/>
                  <a:pt x="13133" y="19827"/>
                </a:cubicBezTo>
                <a:close/>
                <a:moveTo>
                  <a:pt x="13340" y="19827"/>
                </a:moveTo>
                <a:cubicBezTo>
                  <a:pt x="13331" y="19827"/>
                  <a:pt x="13318" y="19827"/>
                  <a:pt x="13309" y="19827"/>
                </a:cubicBezTo>
                <a:cubicBezTo>
                  <a:pt x="13309" y="19827"/>
                  <a:pt x="13309" y="19830"/>
                  <a:pt x="13309" y="19830"/>
                </a:cubicBezTo>
                <a:cubicBezTo>
                  <a:pt x="13322" y="19827"/>
                  <a:pt x="13331" y="19827"/>
                  <a:pt x="13340" y="19827"/>
                </a:cubicBezTo>
                <a:cubicBezTo>
                  <a:pt x="13344" y="19827"/>
                  <a:pt x="13340" y="19827"/>
                  <a:pt x="13340" y="19827"/>
                </a:cubicBezTo>
                <a:close/>
                <a:moveTo>
                  <a:pt x="3565" y="19846"/>
                </a:moveTo>
                <a:cubicBezTo>
                  <a:pt x="3561" y="19850"/>
                  <a:pt x="3557" y="19853"/>
                  <a:pt x="3561" y="19853"/>
                </a:cubicBezTo>
                <a:cubicBezTo>
                  <a:pt x="3557" y="19856"/>
                  <a:pt x="3561" y="19853"/>
                  <a:pt x="3565" y="19846"/>
                </a:cubicBezTo>
                <a:cubicBezTo>
                  <a:pt x="3565" y="19850"/>
                  <a:pt x="3565" y="19846"/>
                  <a:pt x="3565" y="19846"/>
                </a:cubicBezTo>
                <a:close/>
                <a:moveTo>
                  <a:pt x="4894" y="19872"/>
                </a:moveTo>
                <a:cubicBezTo>
                  <a:pt x="4894" y="19869"/>
                  <a:pt x="4898" y="19866"/>
                  <a:pt x="4898" y="19866"/>
                </a:cubicBezTo>
                <a:cubicBezTo>
                  <a:pt x="4898" y="19866"/>
                  <a:pt x="4894" y="19869"/>
                  <a:pt x="4894" y="19872"/>
                </a:cubicBezTo>
                <a:cubicBezTo>
                  <a:pt x="4894" y="19869"/>
                  <a:pt x="4894" y="19872"/>
                  <a:pt x="4894" y="19872"/>
                </a:cubicBezTo>
                <a:close/>
                <a:moveTo>
                  <a:pt x="7612" y="19872"/>
                </a:moveTo>
                <a:lnTo>
                  <a:pt x="7616" y="19869"/>
                </a:lnTo>
                <a:lnTo>
                  <a:pt x="7612" y="19872"/>
                </a:lnTo>
                <a:lnTo>
                  <a:pt x="7612" y="19872"/>
                </a:lnTo>
                <a:close/>
                <a:moveTo>
                  <a:pt x="7612" y="19869"/>
                </a:moveTo>
                <a:lnTo>
                  <a:pt x="7607" y="19872"/>
                </a:lnTo>
                <a:cubicBezTo>
                  <a:pt x="7607" y="19872"/>
                  <a:pt x="7612" y="19872"/>
                  <a:pt x="7612" y="19869"/>
                </a:cubicBezTo>
                <a:cubicBezTo>
                  <a:pt x="7612" y="19872"/>
                  <a:pt x="7612" y="19869"/>
                  <a:pt x="7612" y="19869"/>
                </a:cubicBezTo>
                <a:close/>
                <a:moveTo>
                  <a:pt x="13550" y="19869"/>
                </a:moveTo>
                <a:cubicBezTo>
                  <a:pt x="13550" y="19875"/>
                  <a:pt x="13550" y="19885"/>
                  <a:pt x="13550" y="19891"/>
                </a:cubicBezTo>
                <a:cubicBezTo>
                  <a:pt x="13559" y="19891"/>
                  <a:pt x="13572" y="19891"/>
                  <a:pt x="13580" y="19891"/>
                </a:cubicBezTo>
                <a:cubicBezTo>
                  <a:pt x="13580" y="19885"/>
                  <a:pt x="13580" y="19875"/>
                  <a:pt x="13576" y="19869"/>
                </a:cubicBezTo>
                <a:cubicBezTo>
                  <a:pt x="13576" y="19869"/>
                  <a:pt x="13576" y="19869"/>
                  <a:pt x="13576" y="19869"/>
                </a:cubicBezTo>
                <a:cubicBezTo>
                  <a:pt x="13567" y="19872"/>
                  <a:pt x="13559" y="19872"/>
                  <a:pt x="13550" y="19869"/>
                </a:cubicBezTo>
                <a:lnTo>
                  <a:pt x="13550" y="19869"/>
                </a:lnTo>
                <a:close/>
                <a:moveTo>
                  <a:pt x="7160" y="19888"/>
                </a:moveTo>
                <a:cubicBezTo>
                  <a:pt x="7160" y="19898"/>
                  <a:pt x="7156" y="19904"/>
                  <a:pt x="7156" y="19914"/>
                </a:cubicBezTo>
                <a:cubicBezTo>
                  <a:pt x="7164" y="19911"/>
                  <a:pt x="7169" y="19904"/>
                  <a:pt x="7177" y="19901"/>
                </a:cubicBezTo>
                <a:cubicBezTo>
                  <a:pt x="7169" y="19895"/>
                  <a:pt x="7164" y="19891"/>
                  <a:pt x="7160" y="19888"/>
                </a:cubicBezTo>
                <a:close/>
                <a:moveTo>
                  <a:pt x="13340" y="19917"/>
                </a:moveTo>
                <a:cubicBezTo>
                  <a:pt x="13340" y="19914"/>
                  <a:pt x="13344" y="19911"/>
                  <a:pt x="13344" y="19907"/>
                </a:cubicBezTo>
                <a:cubicBezTo>
                  <a:pt x="13344" y="19911"/>
                  <a:pt x="13340" y="19914"/>
                  <a:pt x="13340" y="19917"/>
                </a:cubicBezTo>
                <a:cubicBezTo>
                  <a:pt x="13340" y="19914"/>
                  <a:pt x="13340" y="19917"/>
                  <a:pt x="13340" y="19917"/>
                </a:cubicBezTo>
                <a:close/>
                <a:moveTo>
                  <a:pt x="13133" y="19914"/>
                </a:moveTo>
                <a:cubicBezTo>
                  <a:pt x="13133" y="19914"/>
                  <a:pt x="13133" y="19914"/>
                  <a:pt x="13133" y="19914"/>
                </a:cubicBezTo>
                <a:cubicBezTo>
                  <a:pt x="13133" y="19914"/>
                  <a:pt x="13133" y="19914"/>
                  <a:pt x="13133" y="19914"/>
                </a:cubicBezTo>
                <a:close/>
                <a:moveTo>
                  <a:pt x="2155" y="19962"/>
                </a:moveTo>
                <a:lnTo>
                  <a:pt x="2155" y="19962"/>
                </a:lnTo>
                <a:lnTo>
                  <a:pt x="2155" y="19962"/>
                </a:lnTo>
                <a:close/>
                <a:moveTo>
                  <a:pt x="2150" y="19962"/>
                </a:moveTo>
                <a:cubicBezTo>
                  <a:pt x="2137" y="19962"/>
                  <a:pt x="2125" y="19962"/>
                  <a:pt x="2112" y="19962"/>
                </a:cubicBezTo>
                <a:cubicBezTo>
                  <a:pt x="2112" y="19962"/>
                  <a:pt x="2107" y="19962"/>
                  <a:pt x="2107" y="19962"/>
                </a:cubicBezTo>
                <a:cubicBezTo>
                  <a:pt x="2125" y="19962"/>
                  <a:pt x="2137" y="19962"/>
                  <a:pt x="2150" y="19962"/>
                </a:cubicBezTo>
                <a:cubicBezTo>
                  <a:pt x="2155" y="19962"/>
                  <a:pt x="2150" y="19962"/>
                  <a:pt x="2150" y="19962"/>
                </a:cubicBezTo>
                <a:close/>
                <a:moveTo>
                  <a:pt x="13180" y="19968"/>
                </a:moveTo>
                <a:lnTo>
                  <a:pt x="13172" y="19968"/>
                </a:lnTo>
                <a:lnTo>
                  <a:pt x="13176" y="19975"/>
                </a:lnTo>
                <a:lnTo>
                  <a:pt x="13180" y="19968"/>
                </a:lnTo>
                <a:close/>
                <a:moveTo>
                  <a:pt x="13223" y="20004"/>
                </a:moveTo>
                <a:cubicBezTo>
                  <a:pt x="13232" y="20004"/>
                  <a:pt x="13245" y="20004"/>
                  <a:pt x="13254" y="20004"/>
                </a:cubicBezTo>
                <a:cubicBezTo>
                  <a:pt x="13254" y="20004"/>
                  <a:pt x="13254" y="20004"/>
                  <a:pt x="13254" y="20004"/>
                </a:cubicBezTo>
                <a:cubicBezTo>
                  <a:pt x="13249" y="19997"/>
                  <a:pt x="13245" y="19994"/>
                  <a:pt x="13241" y="19988"/>
                </a:cubicBezTo>
                <a:cubicBezTo>
                  <a:pt x="13232" y="19994"/>
                  <a:pt x="13228" y="19997"/>
                  <a:pt x="13223" y="20004"/>
                </a:cubicBezTo>
                <a:lnTo>
                  <a:pt x="13223" y="20004"/>
                </a:lnTo>
                <a:close/>
                <a:moveTo>
                  <a:pt x="13284" y="20004"/>
                </a:moveTo>
                <a:lnTo>
                  <a:pt x="13284" y="20004"/>
                </a:lnTo>
                <a:lnTo>
                  <a:pt x="13284" y="20004"/>
                </a:lnTo>
                <a:close/>
                <a:moveTo>
                  <a:pt x="5186" y="20023"/>
                </a:moveTo>
                <a:cubicBezTo>
                  <a:pt x="5186" y="20023"/>
                  <a:pt x="5186" y="20023"/>
                  <a:pt x="5186" y="20023"/>
                </a:cubicBezTo>
                <a:cubicBezTo>
                  <a:pt x="5186" y="20023"/>
                  <a:pt x="5186" y="20023"/>
                  <a:pt x="5186" y="20023"/>
                </a:cubicBezTo>
                <a:close/>
                <a:moveTo>
                  <a:pt x="13133" y="20004"/>
                </a:moveTo>
                <a:lnTo>
                  <a:pt x="13133" y="20004"/>
                </a:lnTo>
                <a:cubicBezTo>
                  <a:pt x="13137" y="20004"/>
                  <a:pt x="13133" y="20004"/>
                  <a:pt x="13133" y="20004"/>
                </a:cubicBezTo>
                <a:cubicBezTo>
                  <a:pt x="13133" y="20004"/>
                  <a:pt x="13133" y="20004"/>
                  <a:pt x="13133" y="20004"/>
                </a:cubicBezTo>
                <a:close/>
                <a:moveTo>
                  <a:pt x="13284" y="20004"/>
                </a:moveTo>
                <a:cubicBezTo>
                  <a:pt x="13275" y="20004"/>
                  <a:pt x="13262" y="20004"/>
                  <a:pt x="13253" y="20004"/>
                </a:cubicBezTo>
                <a:cubicBezTo>
                  <a:pt x="13253" y="20004"/>
                  <a:pt x="13253" y="20004"/>
                  <a:pt x="13253" y="20004"/>
                </a:cubicBezTo>
                <a:cubicBezTo>
                  <a:pt x="13262" y="20010"/>
                  <a:pt x="13275" y="20020"/>
                  <a:pt x="13284" y="20026"/>
                </a:cubicBezTo>
                <a:lnTo>
                  <a:pt x="13279" y="20026"/>
                </a:lnTo>
                <a:cubicBezTo>
                  <a:pt x="13279" y="20017"/>
                  <a:pt x="13279" y="20010"/>
                  <a:pt x="13284" y="20004"/>
                </a:cubicBezTo>
                <a:cubicBezTo>
                  <a:pt x="13279" y="20004"/>
                  <a:pt x="13284" y="20004"/>
                  <a:pt x="13284" y="20004"/>
                </a:cubicBezTo>
                <a:close/>
                <a:moveTo>
                  <a:pt x="13370" y="20001"/>
                </a:moveTo>
                <a:cubicBezTo>
                  <a:pt x="13365" y="20004"/>
                  <a:pt x="13365" y="20007"/>
                  <a:pt x="13365" y="20007"/>
                </a:cubicBezTo>
                <a:cubicBezTo>
                  <a:pt x="13361" y="20010"/>
                  <a:pt x="13365" y="20007"/>
                  <a:pt x="13370" y="20001"/>
                </a:cubicBezTo>
                <a:cubicBezTo>
                  <a:pt x="13370" y="20004"/>
                  <a:pt x="13370" y="20001"/>
                  <a:pt x="13370" y="20001"/>
                </a:cubicBezTo>
                <a:close/>
                <a:moveTo>
                  <a:pt x="2172" y="20026"/>
                </a:moveTo>
                <a:lnTo>
                  <a:pt x="2176" y="20026"/>
                </a:lnTo>
                <a:cubicBezTo>
                  <a:pt x="2180" y="20026"/>
                  <a:pt x="2176" y="20023"/>
                  <a:pt x="2172" y="20026"/>
                </a:cubicBezTo>
                <a:cubicBezTo>
                  <a:pt x="2176" y="20023"/>
                  <a:pt x="2172" y="20026"/>
                  <a:pt x="2172" y="20026"/>
                </a:cubicBezTo>
                <a:close/>
                <a:moveTo>
                  <a:pt x="3772" y="20049"/>
                </a:moveTo>
                <a:cubicBezTo>
                  <a:pt x="3772" y="20039"/>
                  <a:pt x="3772" y="20033"/>
                  <a:pt x="3772" y="20023"/>
                </a:cubicBezTo>
                <a:cubicBezTo>
                  <a:pt x="3772" y="20023"/>
                  <a:pt x="3772" y="20023"/>
                  <a:pt x="3772" y="20023"/>
                </a:cubicBezTo>
                <a:cubicBezTo>
                  <a:pt x="3767" y="20026"/>
                  <a:pt x="3763" y="20026"/>
                  <a:pt x="3763" y="20029"/>
                </a:cubicBezTo>
                <a:cubicBezTo>
                  <a:pt x="3767" y="20036"/>
                  <a:pt x="3767" y="20042"/>
                  <a:pt x="3772" y="20049"/>
                </a:cubicBezTo>
                <a:lnTo>
                  <a:pt x="3772" y="20049"/>
                </a:lnTo>
                <a:close/>
                <a:moveTo>
                  <a:pt x="13279" y="20026"/>
                </a:moveTo>
                <a:cubicBezTo>
                  <a:pt x="13288" y="20033"/>
                  <a:pt x="13301" y="20042"/>
                  <a:pt x="13309" y="20049"/>
                </a:cubicBezTo>
                <a:cubicBezTo>
                  <a:pt x="13309" y="20049"/>
                  <a:pt x="13309" y="20045"/>
                  <a:pt x="13309" y="20045"/>
                </a:cubicBezTo>
                <a:cubicBezTo>
                  <a:pt x="13301" y="20039"/>
                  <a:pt x="13292" y="20033"/>
                  <a:pt x="13279" y="20026"/>
                </a:cubicBezTo>
                <a:lnTo>
                  <a:pt x="13279" y="20026"/>
                </a:lnTo>
                <a:close/>
                <a:moveTo>
                  <a:pt x="3802" y="20071"/>
                </a:moveTo>
                <a:cubicBezTo>
                  <a:pt x="3802" y="20062"/>
                  <a:pt x="3802" y="20055"/>
                  <a:pt x="3802" y="20045"/>
                </a:cubicBezTo>
                <a:cubicBezTo>
                  <a:pt x="3802" y="20045"/>
                  <a:pt x="3806" y="20049"/>
                  <a:pt x="3806" y="20049"/>
                </a:cubicBezTo>
                <a:cubicBezTo>
                  <a:pt x="3793" y="20049"/>
                  <a:pt x="3784" y="20049"/>
                  <a:pt x="3772" y="20049"/>
                </a:cubicBezTo>
                <a:cubicBezTo>
                  <a:pt x="3772" y="20049"/>
                  <a:pt x="3772" y="20045"/>
                  <a:pt x="3772" y="20045"/>
                </a:cubicBezTo>
                <a:cubicBezTo>
                  <a:pt x="3780" y="20055"/>
                  <a:pt x="3793" y="20062"/>
                  <a:pt x="3802" y="20071"/>
                </a:cubicBezTo>
                <a:lnTo>
                  <a:pt x="3802" y="20071"/>
                </a:lnTo>
                <a:close/>
                <a:moveTo>
                  <a:pt x="13129" y="20071"/>
                </a:moveTo>
                <a:lnTo>
                  <a:pt x="13129" y="20071"/>
                </a:lnTo>
                <a:lnTo>
                  <a:pt x="13129" y="20071"/>
                </a:lnTo>
                <a:close/>
                <a:moveTo>
                  <a:pt x="13168" y="20071"/>
                </a:moveTo>
                <a:cubicBezTo>
                  <a:pt x="13176" y="20062"/>
                  <a:pt x="13185" y="20055"/>
                  <a:pt x="13193" y="20045"/>
                </a:cubicBezTo>
                <a:cubicBezTo>
                  <a:pt x="13193" y="20045"/>
                  <a:pt x="13193" y="20045"/>
                  <a:pt x="13193" y="20042"/>
                </a:cubicBezTo>
                <a:cubicBezTo>
                  <a:pt x="13185" y="20052"/>
                  <a:pt x="13176" y="20062"/>
                  <a:pt x="13168" y="20071"/>
                </a:cubicBezTo>
                <a:cubicBezTo>
                  <a:pt x="13168" y="20071"/>
                  <a:pt x="13168" y="20071"/>
                  <a:pt x="13168" y="20071"/>
                </a:cubicBezTo>
                <a:close/>
                <a:moveTo>
                  <a:pt x="2060" y="20094"/>
                </a:moveTo>
                <a:lnTo>
                  <a:pt x="2064" y="20090"/>
                </a:lnTo>
                <a:cubicBezTo>
                  <a:pt x="2064" y="20087"/>
                  <a:pt x="2056" y="20090"/>
                  <a:pt x="2060" y="20094"/>
                </a:cubicBezTo>
                <a:cubicBezTo>
                  <a:pt x="2056" y="20090"/>
                  <a:pt x="2060" y="20094"/>
                  <a:pt x="2060" y="20094"/>
                </a:cubicBezTo>
                <a:close/>
                <a:moveTo>
                  <a:pt x="2357" y="20094"/>
                </a:moveTo>
                <a:cubicBezTo>
                  <a:pt x="2365" y="20094"/>
                  <a:pt x="2374" y="20090"/>
                  <a:pt x="2383" y="20090"/>
                </a:cubicBezTo>
                <a:cubicBezTo>
                  <a:pt x="2383" y="20090"/>
                  <a:pt x="2383" y="20090"/>
                  <a:pt x="2383" y="20087"/>
                </a:cubicBezTo>
                <a:cubicBezTo>
                  <a:pt x="2378" y="20090"/>
                  <a:pt x="2365" y="20090"/>
                  <a:pt x="2357" y="20094"/>
                </a:cubicBezTo>
                <a:cubicBezTo>
                  <a:pt x="2357" y="20094"/>
                  <a:pt x="2357" y="20094"/>
                  <a:pt x="2357" y="20094"/>
                </a:cubicBezTo>
                <a:close/>
                <a:moveTo>
                  <a:pt x="2520" y="20078"/>
                </a:moveTo>
                <a:lnTo>
                  <a:pt x="2512" y="20078"/>
                </a:lnTo>
                <a:lnTo>
                  <a:pt x="2516" y="20084"/>
                </a:lnTo>
                <a:lnTo>
                  <a:pt x="2520" y="20078"/>
                </a:lnTo>
                <a:close/>
                <a:moveTo>
                  <a:pt x="2593" y="20090"/>
                </a:moveTo>
                <a:lnTo>
                  <a:pt x="2593" y="20090"/>
                </a:lnTo>
                <a:cubicBezTo>
                  <a:pt x="2589" y="20090"/>
                  <a:pt x="2589" y="20090"/>
                  <a:pt x="2593" y="20090"/>
                </a:cubicBezTo>
                <a:cubicBezTo>
                  <a:pt x="2589" y="20090"/>
                  <a:pt x="2593" y="20090"/>
                  <a:pt x="2593" y="20090"/>
                </a:cubicBezTo>
                <a:close/>
                <a:moveTo>
                  <a:pt x="13129" y="20071"/>
                </a:moveTo>
                <a:cubicBezTo>
                  <a:pt x="13142" y="20071"/>
                  <a:pt x="13155" y="20071"/>
                  <a:pt x="13168" y="20071"/>
                </a:cubicBezTo>
                <a:cubicBezTo>
                  <a:pt x="13168" y="20071"/>
                  <a:pt x="13168" y="20071"/>
                  <a:pt x="13168" y="20071"/>
                </a:cubicBezTo>
                <a:cubicBezTo>
                  <a:pt x="13155" y="20071"/>
                  <a:pt x="13142" y="20071"/>
                  <a:pt x="13129" y="20071"/>
                </a:cubicBezTo>
                <a:cubicBezTo>
                  <a:pt x="13129" y="20071"/>
                  <a:pt x="13129" y="20071"/>
                  <a:pt x="13129" y="20071"/>
                </a:cubicBezTo>
                <a:close/>
                <a:moveTo>
                  <a:pt x="2357" y="20094"/>
                </a:moveTo>
                <a:cubicBezTo>
                  <a:pt x="2344" y="20094"/>
                  <a:pt x="2331" y="20094"/>
                  <a:pt x="2318" y="20094"/>
                </a:cubicBezTo>
                <a:cubicBezTo>
                  <a:pt x="2318" y="20094"/>
                  <a:pt x="2314" y="20094"/>
                  <a:pt x="2314" y="20094"/>
                </a:cubicBezTo>
                <a:cubicBezTo>
                  <a:pt x="2331" y="20094"/>
                  <a:pt x="2344" y="20094"/>
                  <a:pt x="2357" y="20094"/>
                </a:cubicBezTo>
                <a:cubicBezTo>
                  <a:pt x="2357" y="20094"/>
                  <a:pt x="2357" y="20094"/>
                  <a:pt x="2357" y="20094"/>
                </a:cubicBezTo>
                <a:close/>
                <a:moveTo>
                  <a:pt x="3152" y="20113"/>
                </a:moveTo>
                <a:lnTo>
                  <a:pt x="3144" y="20110"/>
                </a:lnTo>
                <a:cubicBezTo>
                  <a:pt x="3148" y="20110"/>
                  <a:pt x="3152" y="20113"/>
                  <a:pt x="3152" y="20113"/>
                </a:cubicBezTo>
                <a:cubicBezTo>
                  <a:pt x="3152" y="20113"/>
                  <a:pt x="3152" y="20113"/>
                  <a:pt x="3152" y="20113"/>
                </a:cubicBezTo>
                <a:close/>
                <a:moveTo>
                  <a:pt x="7994" y="20113"/>
                </a:moveTo>
                <a:cubicBezTo>
                  <a:pt x="7994" y="20113"/>
                  <a:pt x="7994" y="20116"/>
                  <a:pt x="7994" y="20113"/>
                </a:cubicBezTo>
                <a:cubicBezTo>
                  <a:pt x="7994" y="20116"/>
                  <a:pt x="7994" y="20113"/>
                  <a:pt x="7994" y="20113"/>
                </a:cubicBezTo>
                <a:close/>
                <a:moveTo>
                  <a:pt x="13103" y="20113"/>
                </a:moveTo>
                <a:lnTo>
                  <a:pt x="13103" y="20113"/>
                </a:lnTo>
                <a:lnTo>
                  <a:pt x="13103" y="20113"/>
                </a:lnTo>
                <a:close/>
                <a:moveTo>
                  <a:pt x="2086" y="20135"/>
                </a:moveTo>
                <a:cubicBezTo>
                  <a:pt x="2094" y="20135"/>
                  <a:pt x="2103" y="20135"/>
                  <a:pt x="2116" y="20135"/>
                </a:cubicBezTo>
                <a:lnTo>
                  <a:pt x="2120" y="20132"/>
                </a:lnTo>
                <a:cubicBezTo>
                  <a:pt x="2107" y="20135"/>
                  <a:pt x="2099" y="20135"/>
                  <a:pt x="2086" y="20135"/>
                </a:cubicBezTo>
                <a:lnTo>
                  <a:pt x="2086" y="20135"/>
                </a:lnTo>
                <a:close/>
                <a:moveTo>
                  <a:pt x="2155" y="20139"/>
                </a:moveTo>
                <a:cubicBezTo>
                  <a:pt x="2163" y="20135"/>
                  <a:pt x="2172" y="20135"/>
                  <a:pt x="2180" y="20132"/>
                </a:cubicBezTo>
                <a:cubicBezTo>
                  <a:pt x="2180" y="20132"/>
                  <a:pt x="2180" y="20129"/>
                  <a:pt x="2180" y="20129"/>
                </a:cubicBezTo>
                <a:cubicBezTo>
                  <a:pt x="2172" y="20135"/>
                  <a:pt x="2159" y="20135"/>
                  <a:pt x="2155" y="20139"/>
                </a:cubicBezTo>
                <a:cubicBezTo>
                  <a:pt x="2150" y="20139"/>
                  <a:pt x="2155" y="20139"/>
                  <a:pt x="2155" y="20139"/>
                </a:cubicBezTo>
                <a:close/>
                <a:moveTo>
                  <a:pt x="2236" y="20113"/>
                </a:moveTo>
                <a:cubicBezTo>
                  <a:pt x="2236" y="20113"/>
                  <a:pt x="2232" y="20113"/>
                  <a:pt x="2236" y="20113"/>
                </a:cubicBezTo>
                <a:cubicBezTo>
                  <a:pt x="2232" y="20113"/>
                  <a:pt x="2236" y="20113"/>
                  <a:pt x="2236" y="20113"/>
                </a:cubicBezTo>
                <a:close/>
                <a:moveTo>
                  <a:pt x="8291" y="20135"/>
                </a:moveTo>
                <a:lnTo>
                  <a:pt x="8287" y="20132"/>
                </a:lnTo>
                <a:cubicBezTo>
                  <a:pt x="8287" y="20132"/>
                  <a:pt x="8291" y="20135"/>
                  <a:pt x="8291" y="20135"/>
                </a:cubicBezTo>
                <a:cubicBezTo>
                  <a:pt x="8291" y="20135"/>
                  <a:pt x="8291" y="20135"/>
                  <a:pt x="8291" y="20135"/>
                </a:cubicBezTo>
                <a:close/>
                <a:moveTo>
                  <a:pt x="13103" y="20113"/>
                </a:moveTo>
                <a:cubicBezTo>
                  <a:pt x="13103" y="20113"/>
                  <a:pt x="13103" y="20113"/>
                  <a:pt x="13103" y="20113"/>
                </a:cubicBezTo>
                <a:cubicBezTo>
                  <a:pt x="13103" y="20113"/>
                  <a:pt x="13103" y="20113"/>
                  <a:pt x="13103" y="20113"/>
                </a:cubicBezTo>
                <a:close/>
                <a:moveTo>
                  <a:pt x="13309" y="20135"/>
                </a:moveTo>
                <a:cubicBezTo>
                  <a:pt x="13301" y="20129"/>
                  <a:pt x="13288" y="20119"/>
                  <a:pt x="13279" y="20113"/>
                </a:cubicBezTo>
                <a:cubicBezTo>
                  <a:pt x="13279" y="20119"/>
                  <a:pt x="13279" y="20129"/>
                  <a:pt x="13284" y="20135"/>
                </a:cubicBezTo>
                <a:cubicBezTo>
                  <a:pt x="13284" y="20135"/>
                  <a:pt x="13284" y="20135"/>
                  <a:pt x="13284" y="20135"/>
                </a:cubicBezTo>
                <a:cubicBezTo>
                  <a:pt x="13292" y="20135"/>
                  <a:pt x="13301" y="20135"/>
                  <a:pt x="13309" y="20135"/>
                </a:cubicBezTo>
                <a:lnTo>
                  <a:pt x="13309" y="20135"/>
                </a:lnTo>
                <a:close/>
                <a:moveTo>
                  <a:pt x="2116" y="20135"/>
                </a:moveTo>
                <a:cubicBezTo>
                  <a:pt x="2116" y="20142"/>
                  <a:pt x="2116" y="20151"/>
                  <a:pt x="2116" y="20158"/>
                </a:cubicBezTo>
                <a:cubicBezTo>
                  <a:pt x="2116" y="20158"/>
                  <a:pt x="2112" y="20158"/>
                  <a:pt x="2112" y="20158"/>
                </a:cubicBezTo>
                <a:cubicBezTo>
                  <a:pt x="2125" y="20151"/>
                  <a:pt x="2133" y="20145"/>
                  <a:pt x="2146" y="20139"/>
                </a:cubicBezTo>
                <a:cubicBezTo>
                  <a:pt x="2146" y="20139"/>
                  <a:pt x="2146" y="20139"/>
                  <a:pt x="2146" y="20139"/>
                </a:cubicBezTo>
                <a:cubicBezTo>
                  <a:pt x="2142" y="20139"/>
                  <a:pt x="2129" y="20139"/>
                  <a:pt x="2116" y="20135"/>
                </a:cubicBezTo>
                <a:lnTo>
                  <a:pt x="2116" y="20135"/>
                </a:lnTo>
                <a:close/>
                <a:moveTo>
                  <a:pt x="2292" y="20180"/>
                </a:moveTo>
                <a:lnTo>
                  <a:pt x="2297" y="20177"/>
                </a:lnTo>
                <a:cubicBezTo>
                  <a:pt x="2297" y="20177"/>
                  <a:pt x="2292" y="20177"/>
                  <a:pt x="2292" y="20180"/>
                </a:cubicBezTo>
                <a:cubicBezTo>
                  <a:pt x="2292" y="20177"/>
                  <a:pt x="2292" y="20180"/>
                  <a:pt x="2292" y="20180"/>
                </a:cubicBezTo>
                <a:close/>
                <a:moveTo>
                  <a:pt x="2499" y="20177"/>
                </a:moveTo>
                <a:cubicBezTo>
                  <a:pt x="2507" y="20177"/>
                  <a:pt x="2520" y="20177"/>
                  <a:pt x="2529" y="20177"/>
                </a:cubicBezTo>
                <a:cubicBezTo>
                  <a:pt x="2529" y="20177"/>
                  <a:pt x="2529" y="20177"/>
                  <a:pt x="2529" y="20177"/>
                </a:cubicBezTo>
                <a:cubicBezTo>
                  <a:pt x="2524" y="20171"/>
                  <a:pt x="2524" y="20167"/>
                  <a:pt x="2520" y="20161"/>
                </a:cubicBezTo>
                <a:cubicBezTo>
                  <a:pt x="2516" y="20171"/>
                  <a:pt x="2507" y="20174"/>
                  <a:pt x="2499" y="20177"/>
                </a:cubicBezTo>
                <a:lnTo>
                  <a:pt x="2499" y="20177"/>
                </a:lnTo>
                <a:close/>
                <a:moveTo>
                  <a:pt x="2735" y="20180"/>
                </a:moveTo>
                <a:cubicBezTo>
                  <a:pt x="2727" y="20174"/>
                  <a:pt x="2714" y="20164"/>
                  <a:pt x="2705" y="20158"/>
                </a:cubicBezTo>
                <a:cubicBezTo>
                  <a:pt x="2705" y="20158"/>
                  <a:pt x="2709" y="20158"/>
                  <a:pt x="2709" y="20158"/>
                </a:cubicBezTo>
                <a:cubicBezTo>
                  <a:pt x="2709" y="20167"/>
                  <a:pt x="2709" y="20174"/>
                  <a:pt x="2709" y="20183"/>
                </a:cubicBezTo>
                <a:cubicBezTo>
                  <a:pt x="2709" y="20183"/>
                  <a:pt x="2705" y="20183"/>
                  <a:pt x="2705" y="20183"/>
                </a:cubicBezTo>
                <a:cubicBezTo>
                  <a:pt x="2718" y="20180"/>
                  <a:pt x="2727" y="20180"/>
                  <a:pt x="2735" y="20180"/>
                </a:cubicBezTo>
                <a:cubicBezTo>
                  <a:pt x="2735" y="20180"/>
                  <a:pt x="2735" y="20180"/>
                  <a:pt x="2735" y="20180"/>
                </a:cubicBezTo>
                <a:close/>
                <a:moveTo>
                  <a:pt x="13103" y="20180"/>
                </a:moveTo>
                <a:cubicBezTo>
                  <a:pt x="13103" y="20180"/>
                  <a:pt x="13099" y="20177"/>
                  <a:pt x="13099" y="20177"/>
                </a:cubicBezTo>
                <a:lnTo>
                  <a:pt x="13103" y="20180"/>
                </a:lnTo>
                <a:cubicBezTo>
                  <a:pt x="13103" y="20180"/>
                  <a:pt x="13103" y="20180"/>
                  <a:pt x="13103" y="20180"/>
                </a:cubicBezTo>
                <a:close/>
                <a:moveTo>
                  <a:pt x="2735" y="20180"/>
                </a:moveTo>
                <a:lnTo>
                  <a:pt x="2735" y="20180"/>
                </a:lnTo>
                <a:cubicBezTo>
                  <a:pt x="2740" y="20180"/>
                  <a:pt x="2735" y="20180"/>
                  <a:pt x="2735" y="20180"/>
                </a:cubicBezTo>
                <a:cubicBezTo>
                  <a:pt x="2735" y="20180"/>
                  <a:pt x="2735" y="20180"/>
                  <a:pt x="2735" y="20180"/>
                </a:cubicBezTo>
                <a:close/>
                <a:moveTo>
                  <a:pt x="8115" y="20203"/>
                </a:moveTo>
                <a:cubicBezTo>
                  <a:pt x="8115" y="20203"/>
                  <a:pt x="8119" y="20200"/>
                  <a:pt x="8119" y="20200"/>
                </a:cubicBezTo>
                <a:lnTo>
                  <a:pt x="8115" y="20203"/>
                </a:lnTo>
                <a:cubicBezTo>
                  <a:pt x="8110" y="20203"/>
                  <a:pt x="8115" y="20203"/>
                  <a:pt x="8115" y="20203"/>
                </a:cubicBezTo>
                <a:close/>
                <a:moveTo>
                  <a:pt x="13223" y="20180"/>
                </a:moveTo>
                <a:cubicBezTo>
                  <a:pt x="13223" y="20180"/>
                  <a:pt x="13223" y="20177"/>
                  <a:pt x="13223" y="20180"/>
                </a:cubicBezTo>
                <a:cubicBezTo>
                  <a:pt x="13223" y="20177"/>
                  <a:pt x="13223" y="20180"/>
                  <a:pt x="13223" y="20180"/>
                </a:cubicBezTo>
                <a:close/>
                <a:moveTo>
                  <a:pt x="17094" y="3626"/>
                </a:moveTo>
                <a:lnTo>
                  <a:pt x="17098" y="3622"/>
                </a:lnTo>
                <a:cubicBezTo>
                  <a:pt x="17094" y="3622"/>
                  <a:pt x="17094" y="3626"/>
                  <a:pt x="17094" y="3626"/>
                </a:cubicBezTo>
                <a:cubicBezTo>
                  <a:pt x="17094" y="3626"/>
                  <a:pt x="17094" y="3626"/>
                  <a:pt x="17094" y="3626"/>
                </a:cubicBezTo>
                <a:close/>
                <a:moveTo>
                  <a:pt x="2327" y="20222"/>
                </a:moveTo>
                <a:lnTo>
                  <a:pt x="2327" y="20222"/>
                </a:lnTo>
                <a:lnTo>
                  <a:pt x="2327" y="20222"/>
                </a:lnTo>
                <a:close/>
                <a:moveTo>
                  <a:pt x="2327" y="20222"/>
                </a:moveTo>
                <a:cubicBezTo>
                  <a:pt x="2327" y="20222"/>
                  <a:pt x="2322" y="20222"/>
                  <a:pt x="2327" y="20222"/>
                </a:cubicBezTo>
                <a:cubicBezTo>
                  <a:pt x="2322" y="20222"/>
                  <a:pt x="2327" y="20222"/>
                  <a:pt x="2327" y="20222"/>
                </a:cubicBezTo>
                <a:close/>
                <a:moveTo>
                  <a:pt x="13254" y="20244"/>
                </a:moveTo>
                <a:cubicBezTo>
                  <a:pt x="13249" y="20244"/>
                  <a:pt x="13245" y="20244"/>
                  <a:pt x="13241" y="20241"/>
                </a:cubicBezTo>
                <a:cubicBezTo>
                  <a:pt x="13245" y="20241"/>
                  <a:pt x="13249" y="20244"/>
                  <a:pt x="13254" y="20244"/>
                </a:cubicBezTo>
                <a:cubicBezTo>
                  <a:pt x="13254" y="20244"/>
                  <a:pt x="13254" y="20244"/>
                  <a:pt x="13254" y="20244"/>
                </a:cubicBezTo>
                <a:close/>
                <a:moveTo>
                  <a:pt x="13340" y="20222"/>
                </a:moveTo>
                <a:cubicBezTo>
                  <a:pt x="13340" y="20222"/>
                  <a:pt x="13340" y="20222"/>
                  <a:pt x="13340" y="20222"/>
                </a:cubicBezTo>
                <a:cubicBezTo>
                  <a:pt x="13340" y="20222"/>
                  <a:pt x="13340" y="20222"/>
                  <a:pt x="13340" y="20222"/>
                </a:cubicBezTo>
                <a:close/>
                <a:moveTo>
                  <a:pt x="13249" y="20267"/>
                </a:moveTo>
                <a:cubicBezTo>
                  <a:pt x="13262" y="20267"/>
                  <a:pt x="13275" y="20264"/>
                  <a:pt x="13288" y="20264"/>
                </a:cubicBezTo>
                <a:cubicBezTo>
                  <a:pt x="13288" y="20264"/>
                  <a:pt x="13284" y="20264"/>
                  <a:pt x="13284" y="20264"/>
                </a:cubicBezTo>
                <a:cubicBezTo>
                  <a:pt x="13271" y="20257"/>
                  <a:pt x="13262" y="20248"/>
                  <a:pt x="13249" y="20241"/>
                </a:cubicBezTo>
                <a:cubicBezTo>
                  <a:pt x="13249" y="20241"/>
                  <a:pt x="13249" y="20241"/>
                  <a:pt x="13249" y="20241"/>
                </a:cubicBezTo>
                <a:cubicBezTo>
                  <a:pt x="13254" y="20251"/>
                  <a:pt x="13254" y="20261"/>
                  <a:pt x="13249" y="20267"/>
                </a:cubicBezTo>
                <a:cubicBezTo>
                  <a:pt x="13254" y="20270"/>
                  <a:pt x="13249" y="20267"/>
                  <a:pt x="13249" y="20267"/>
                </a:cubicBezTo>
                <a:close/>
                <a:moveTo>
                  <a:pt x="2826" y="20312"/>
                </a:moveTo>
                <a:lnTo>
                  <a:pt x="2826" y="20312"/>
                </a:lnTo>
                <a:cubicBezTo>
                  <a:pt x="2830" y="20309"/>
                  <a:pt x="2826" y="20312"/>
                  <a:pt x="2826" y="20312"/>
                </a:cubicBezTo>
                <a:cubicBezTo>
                  <a:pt x="2826" y="20312"/>
                  <a:pt x="2826" y="20312"/>
                  <a:pt x="2826" y="20312"/>
                </a:cubicBezTo>
                <a:close/>
                <a:moveTo>
                  <a:pt x="20749" y="20315"/>
                </a:moveTo>
                <a:cubicBezTo>
                  <a:pt x="20749" y="20305"/>
                  <a:pt x="20753" y="20296"/>
                  <a:pt x="20753" y="20286"/>
                </a:cubicBezTo>
                <a:cubicBezTo>
                  <a:pt x="20753" y="20286"/>
                  <a:pt x="20753" y="20286"/>
                  <a:pt x="20753" y="20286"/>
                </a:cubicBezTo>
                <a:cubicBezTo>
                  <a:pt x="20749" y="20296"/>
                  <a:pt x="20749" y="20309"/>
                  <a:pt x="20749" y="20315"/>
                </a:cubicBezTo>
                <a:cubicBezTo>
                  <a:pt x="20749" y="20318"/>
                  <a:pt x="20749" y="20315"/>
                  <a:pt x="20749" y="20315"/>
                </a:cubicBezTo>
                <a:close/>
                <a:moveTo>
                  <a:pt x="5560" y="20322"/>
                </a:moveTo>
                <a:lnTo>
                  <a:pt x="5552" y="20322"/>
                </a:lnTo>
                <a:lnTo>
                  <a:pt x="5556" y="20328"/>
                </a:lnTo>
                <a:lnTo>
                  <a:pt x="5560" y="20322"/>
                </a:lnTo>
                <a:close/>
                <a:moveTo>
                  <a:pt x="13335" y="20338"/>
                </a:moveTo>
                <a:cubicBezTo>
                  <a:pt x="13335" y="20328"/>
                  <a:pt x="13335" y="20318"/>
                  <a:pt x="13340" y="20312"/>
                </a:cubicBezTo>
                <a:cubicBezTo>
                  <a:pt x="13340" y="20312"/>
                  <a:pt x="13344" y="20315"/>
                  <a:pt x="13344" y="20315"/>
                </a:cubicBezTo>
                <a:cubicBezTo>
                  <a:pt x="13331" y="20315"/>
                  <a:pt x="13318" y="20315"/>
                  <a:pt x="13309" y="20318"/>
                </a:cubicBezTo>
                <a:cubicBezTo>
                  <a:pt x="13309" y="20318"/>
                  <a:pt x="13314" y="20315"/>
                  <a:pt x="13314" y="20315"/>
                </a:cubicBezTo>
                <a:cubicBezTo>
                  <a:pt x="13318" y="20322"/>
                  <a:pt x="13331" y="20328"/>
                  <a:pt x="13335" y="20338"/>
                </a:cubicBezTo>
                <a:cubicBezTo>
                  <a:pt x="13340" y="20338"/>
                  <a:pt x="13335" y="20338"/>
                  <a:pt x="13335" y="20338"/>
                </a:cubicBezTo>
                <a:close/>
                <a:moveTo>
                  <a:pt x="19704" y="20325"/>
                </a:moveTo>
                <a:lnTo>
                  <a:pt x="19712" y="20325"/>
                </a:lnTo>
                <a:lnTo>
                  <a:pt x="19708" y="20318"/>
                </a:lnTo>
                <a:lnTo>
                  <a:pt x="19704" y="20325"/>
                </a:lnTo>
                <a:close/>
                <a:moveTo>
                  <a:pt x="2443" y="20357"/>
                </a:moveTo>
                <a:cubicBezTo>
                  <a:pt x="2443" y="20357"/>
                  <a:pt x="2438" y="20360"/>
                  <a:pt x="2443" y="20357"/>
                </a:cubicBezTo>
                <a:lnTo>
                  <a:pt x="2443" y="20357"/>
                </a:lnTo>
                <a:cubicBezTo>
                  <a:pt x="2443" y="20354"/>
                  <a:pt x="2443" y="20357"/>
                  <a:pt x="2443" y="20357"/>
                </a:cubicBezTo>
                <a:close/>
                <a:moveTo>
                  <a:pt x="15115" y="20376"/>
                </a:moveTo>
                <a:cubicBezTo>
                  <a:pt x="15107" y="20376"/>
                  <a:pt x="15094" y="20376"/>
                  <a:pt x="15085" y="20376"/>
                </a:cubicBezTo>
                <a:cubicBezTo>
                  <a:pt x="15085" y="20376"/>
                  <a:pt x="15085" y="20379"/>
                  <a:pt x="15085" y="20379"/>
                </a:cubicBezTo>
                <a:cubicBezTo>
                  <a:pt x="15094" y="20379"/>
                  <a:pt x="15103" y="20379"/>
                  <a:pt x="15115" y="20376"/>
                </a:cubicBezTo>
                <a:lnTo>
                  <a:pt x="15115" y="20376"/>
                </a:lnTo>
                <a:close/>
                <a:moveTo>
                  <a:pt x="19674" y="20370"/>
                </a:moveTo>
                <a:lnTo>
                  <a:pt x="19682" y="20370"/>
                </a:lnTo>
                <a:lnTo>
                  <a:pt x="19678" y="20363"/>
                </a:lnTo>
                <a:lnTo>
                  <a:pt x="19674" y="20370"/>
                </a:lnTo>
                <a:close/>
                <a:moveTo>
                  <a:pt x="2826" y="20376"/>
                </a:moveTo>
                <a:cubicBezTo>
                  <a:pt x="2821" y="20382"/>
                  <a:pt x="2817" y="20386"/>
                  <a:pt x="2821" y="20392"/>
                </a:cubicBezTo>
                <a:cubicBezTo>
                  <a:pt x="2821" y="20392"/>
                  <a:pt x="2830" y="20402"/>
                  <a:pt x="2830" y="20402"/>
                </a:cubicBezTo>
                <a:cubicBezTo>
                  <a:pt x="2834" y="20395"/>
                  <a:pt x="2843" y="20389"/>
                  <a:pt x="2847" y="20382"/>
                </a:cubicBezTo>
                <a:cubicBezTo>
                  <a:pt x="2838" y="20382"/>
                  <a:pt x="2830" y="20379"/>
                  <a:pt x="2826" y="20376"/>
                </a:cubicBezTo>
                <a:lnTo>
                  <a:pt x="2826" y="20376"/>
                </a:lnTo>
                <a:close/>
                <a:moveTo>
                  <a:pt x="5264" y="20382"/>
                </a:moveTo>
                <a:cubicBezTo>
                  <a:pt x="5259" y="20386"/>
                  <a:pt x="5255" y="20386"/>
                  <a:pt x="5255" y="20389"/>
                </a:cubicBezTo>
                <a:cubicBezTo>
                  <a:pt x="5255" y="20392"/>
                  <a:pt x="5259" y="20395"/>
                  <a:pt x="5264" y="20395"/>
                </a:cubicBezTo>
                <a:cubicBezTo>
                  <a:pt x="5268" y="20392"/>
                  <a:pt x="5272" y="20392"/>
                  <a:pt x="5272" y="20389"/>
                </a:cubicBezTo>
                <a:cubicBezTo>
                  <a:pt x="5268" y="20386"/>
                  <a:pt x="5268" y="20386"/>
                  <a:pt x="5264" y="20382"/>
                </a:cubicBezTo>
                <a:close/>
                <a:moveTo>
                  <a:pt x="19841" y="6954"/>
                </a:moveTo>
                <a:cubicBezTo>
                  <a:pt x="19833" y="6947"/>
                  <a:pt x="19820" y="6938"/>
                  <a:pt x="19811" y="6931"/>
                </a:cubicBezTo>
                <a:lnTo>
                  <a:pt x="19811" y="6931"/>
                </a:lnTo>
                <a:cubicBezTo>
                  <a:pt x="19820" y="6938"/>
                  <a:pt x="19829" y="6947"/>
                  <a:pt x="19841" y="6954"/>
                </a:cubicBezTo>
                <a:lnTo>
                  <a:pt x="19841" y="6954"/>
                </a:lnTo>
                <a:close/>
                <a:moveTo>
                  <a:pt x="13430" y="20402"/>
                </a:moveTo>
                <a:cubicBezTo>
                  <a:pt x="13430" y="20395"/>
                  <a:pt x="13430" y="20386"/>
                  <a:pt x="13430" y="20379"/>
                </a:cubicBezTo>
                <a:cubicBezTo>
                  <a:pt x="13430" y="20379"/>
                  <a:pt x="13434" y="20379"/>
                  <a:pt x="13434" y="20379"/>
                </a:cubicBezTo>
                <a:cubicBezTo>
                  <a:pt x="13430" y="20382"/>
                  <a:pt x="13421" y="20386"/>
                  <a:pt x="13421" y="20386"/>
                </a:cubicBezTo>
                <a:cubicBezTo>
                  <a:pt x="13421" y="20389"/>
                  <a:pt x="13426" y="20395"/>
                  <a:pt x="13430" y="20402"/>
                </a:cubicBezTo>
                <a:lnTo>
                  <a:pt x="13430" y="20402"/>
                </a:lnTo>
                <a:close/>
                <a:moveTo>
                  <a:pt x="15081" y="20376"/>
                </a:moveTo>
                <a:cubicBezTo>
                  <a:pt x="15072" y="20382"/>
                  <a:pt x="15060" y="20392"/>
                  <a:pt x="15051" y="20399"/>
                </a:cubicBezTo>
                <a:cubicBezTo>
                  <a:pt x="15051" y="20399"/>
                  <a:pt x="15051" y="20399"/>
                  <a:pt x="15051" y="20399"/>
                </a:cubicBezTo>
                <a:cubicBezTo>
                  <a:pt x="15064" y="20392"/>
                  <a:pt x="15072" y="20386"/>
                  <a:pt x="15081" y="20376"/>
                </a:cubicBezTo>
                <a:cubicBezTo>
                  <a:pt x="15085" y="20379"/>
                  <a:pt x="15081" y="20376"/>
                  <a:pt x="15081" y="20376"/>
                </a:cubicBezTo>
                <a:close/>
                <a:moveTo>
                  <a:pt x="13722" y="20421"/>
                </a:moveTo>
                <a:cubicBezTo>
                  <a:pt x="13722" y="20415"/>
                  <a:pt x="13722" y="20405"/>
                  <a:pt x="13722" y="20399"/>
                </a:cubicBezTo>
                <a:cubicBezTo>
                  <a:pt x="13714" y="20399"/>
                  <a:pt x="13701" y="20399"/>
                  <a:pt x="13692" y="20399"/>
                </a:cubicBezTo>
                <a:cubicBezTo>
                  <a:pt x="13692" y="20399"/>
                  <a:pt x="13692" y="20395"/>
                  <a:pt x="13692" y="20395"/>
                </a:cubicBezTo>
                <a:cubicBezTo>
                  <a:pt x="13705" y="20408"/>
                  <a:pt x="13714" y="20415"/>
                  <a:pt x="13722" y="20421"/>
                </a:cubicBezTo>
                <a:lnTo>
                  <a:pt x="13722" y="20421"/>
                </a:lnTo>
                <a:close/>
                <a:moveTo>
                  <a:pt x="15055" y="20402"/>
                </a:moveTo>
                <a:cubicBezTo>
                  <a:pt x="15047" y="20405"/>
                  <a:pt x="15038" y="20408"/>
                  <a:pt x="15034" y="20411"/>
                </a:cubicBezTo>
                <a:cubicBezTo>
                  <a:pt x="15042" y="20415"/>
                  <a:pt x="15051" y="20418"/>
                  <a:pt x="15055" y="20421"/>
                </a:cubicBezTo>
                <a:cubicBezTo>
                  <a:pt x="15055" y="20421"/>
                  <a:pt x="15055" y="20421"/>
                  <a:pt x="15055" y="20421"/>
                </a:cubicBezTo>
                <a:cubicBezTo>
                  <a:pt x="15051" y="20415"/>
                  <a:pt x="15051" y="20408"/>
                  <a:pt x="15055" y="20402"/>
                </a:cubicBezTo>
                <a:lnTo>
                  <a:pt x="15055" y="20402"/>
                </a:lnTo>
                <a:close/>
                <a:moveTo>
                  <a:pt x="19811" y="6931"/>
                </a:moveTo>
                <a:cubicBezTo>
                  <a:pt x="19811" y="6925"/>
                  <a:pt x="19811" y="6915"/>
                  <a:pt x="19811" y="6909"/>
                </a:cubicBezTo>
                <a:cubicBezTo>
                  <a:pt x="19811" y="6909"/>
                  <a:pt x="19811" y="6909"/>
                  <a:pt x="19811" y="6909"/>
                </a:cubicBezTo>
                <a:cubicBezTo>
                  <a:pt x="19807" y="6915"/>
                  <a:pt x="19807" y="6925"/>
                  <a:pt x="19811" y="6931"/>
                </a:cubicBezTo>
                <a:cubicBezTo>
                  <a:pt x="19807" y="6931"/>
                  <a:pt x="19811" y="6931"/>
                  <a:pt x="19811" y="6931"/>
                </a:cubicBezTo>
                <a:close/>
                <a:moveTo>
                  <a:pt x="2499" y="20447"/>
                </a:moveTo>
                <a:lnTo>
                  <a:pt x="2494" y="20443"/>
                </a:lnTo>
                <a:cubicBezTo>
                  <a:pt x="2490" y="20443"/>
                  <a:pt x="2494" y="20447"/>
                  <a:pt x="2499" y="20447"/>
                </a:cubicBezTo>
                <a:cubicBezTo>
                  <a:pt x="2494" y="20447"/>
                  <a:pt x="2499" y="20447"/>
                  <a:pt x="2499" y="20447"/>
                </a:cubicBezTo>
                <a:close/>
                <a:moveTo>
                  <a:pt x="5440" y="20437"/>
                </a:moveTo>
                <a:lnTo>
                  <a:pt x="5440" y="20431"/>
                </a:lnTo>
                <a:lnTo>
                  <a:pt x="5431" y="20434"/>
                </a:lnTo>
                <a:lnTo>
                  <a:pt x="5440" y="20437"/>
                </a:lnTo>
                <a:close/>
                <a:moveTo>
                  <a:pt x="5780" y="20443"/>
                </a:moveTo>
                <a:lnTo>
                  <a:pt x="5784" y="20440"/>
                </a:lnTo>
                <a:lnTo>
                  <a:pt x="5780" y="20443"/>
                </a:lnTo>
                <a:lnTo>
                  <a:pt x="5780" y="20443"/>
                </a:lnTo>
                <a:close/>
                <a:moveTo>
                  <a:pt x="13430" y="20421"/>
                </a:moveTo>
                <a:lnTo>
                  <a:pt x="13426" y="20424"/>
                </a:lnTo>
                <a:cubicBezTo>
                  <a:pt x="13426" y="20424"/>
                  <a:pt x="13430" y="20421"/>
                  <a:pt x="13430" y="20421"/>
                </a:cubicBezTo>
                <a:cubicBezTo>
                  <a:pt x="13430" y="20421"/>
                  <a:pt x="13430" y="20421"/>
                  <a:pt x="13430" y="20421"/>
                </a:cubicBezTo>
                <a:close/>
                <a:moveTo>
                  <a:pt x="13606" y="20443"/>
                </a:moveTo>
                <a:cubicBezTo>
                  <a:pt x="13598" y="20443"/>
                  <a:pt x="13585" y="20443"/>
                  <a:pt x="13576" y="20443"/>
                </a:cubicBezTo>
                <a:cubicBezTo>
                  <a:pt x="13576" y="20443"/>
                  <a:pt x="13576" y="20443"/>
                  <a:pt x="13576" y="20443"/>
                </a:cubicBezTo>
                <a:cubicBezTo>
                  <a:pt x="13589" y="20443"/>
                  <a:pt x="13598" y="20443"/>
                  <a:pt x="13606" y="20443"/>
                </a:cubicBezTo>
                <a:lnTo>
                  <a:pt x="13606" y="20443"/>
                </a:lnTo>
                <a:close/>
                <a:moveTo>
                  <a:pt x="13722" y="20443"/>
                </a:moveTo>
                <a:cubicBezTo>
                  <a:pt x="13731" y="20443"/>
                  <a:pt x="13744" y="20443"/>
                  <a:pt x="13752" y="20443"/>
                </a:cubicBezTo>
                <a:cubicBezTo>
                  <a:pt x="13752" y="20443"/>
                  <a:pt x="13752" y="20447"/>
                  <a:pt x="13752" y="20447"/>
                </a:cubicBezTo>
                <a:cubicBezTo>
                  <a:pt x="13744" y="20440"/>
                  <a:pt x="13731" y="20431"/>
                  <a:pt x="13722" y="20424"/>
                </a:cubicBezTo>
                <a:cubicBezTo>
                  <a:pt x="13722" y="20424"/>
                  <a:pt x="13727" y="20424"/>
                  <a:pt x="13722" y="20424"/>
                </a:cubicBezTo>
                <a:cubicBezTo>
                  <a:pt x="13727" y="20431"/>
                  <a:pt x="13727" y="20437"/>
                  <a:pt x="13722" y="20443"/>
                </a:cubicBezTo>
                <a:cubicBezTo>
                  <a:pt x="13727" y="20443"/>
                  <a:pt x="13722" y="20443"/>
                  <a:pt x="13722" y="20443"/>
                </a:cubicBezTo>
                <a:close/>
                <a:moveTo>
                  <a:pt x="13959" y="20443"/>
                </a:moveTo>
                <a:cubicBezTo>
                  <a:pt x="13959" y="20437"/>
                  <a:pt x="13959" y="20427"/>
                  <a:pt x="13963" y="20421"/>
                </a:cubicBezTo>
                <a:cubicBezTo>
                  <a:pt x="13950" y="20421"/>
                  <a:pt x="13942" y="20421"/>
                  <a:pt x="13929" y="20421"/>
                </a:cubicBezTo>
                <a:cubicBezTo>
                  <a:pt x="13929" y="20427"/>
                  <a:pt x="13929" y="20437"/>
                  <a:pt x="13933" y="20443"/>
                </a:cubicBezTo>
                <a:cubicBezTo>
                  <a:pt x="13933" y="20443"/>
                  <a:pt x="13929" y="20440"/>
                  <a:pt x="13929" y="20440"/>
                </a:cubicBezTo>
                <a:cubicBezTo>
                  <a:pt x="13942" y="20443"/>
                  <a:pt x="13950" y="20443"/>
                  <a:pt x="13959" y="20443"/>
                </a:cubicBezTo>
                <a:lnTo>
                  <a:pt x="13959" y="20443"/>
                </a:lnTo>
                <a:close/>
                <a:moveTo>
                  <a:pt x="14668" y="20447"/>
                </a:moveTo>
                <a:cubicBezTo>
                  <a:pt x="14664" y="20440"/>
                  <a:pt x="14660" y="20437"/>
                  <a:pt x="14655" y="20431"/>
                </a:cubicBezTo>
                <a:cubicBezTo>
                  <a:pt x="14651" y="20437"/>
                  <a:pt x="14647" y="20440"/>
                  <a:pt x="14642" y="20447"/>
                </a:cubicBezTo>
                <a:cubicBezTo>
                  <a:pt x="14642" y="20447"/>
                  <a:pt x="14642" y="20443"/>
                  <a:pt x="14642" y="20443"/>
                </a:cubicBezTo>
                <a:cubicBezTo>
                  <a:pt x="14651" y="20443"/>
                  <a:pt x="14660" y="20443"/>
                  <a:pt x="14668" y="20447"/>
                </a:cubicBezTo>
                <a:lnTo>
                  <a:pt x="14668" y="20447"/>
                </a:lnTo>
                <a:close/>
                <a:moveTo>
                  <a:pt x="14789" y="20443"/>
                </a:moveTo>
                <a:cubicBezTo>
                  <a:pt x="14780" y="20437"/>
                  <a:pt x="14767" y="20427"/>
                  <a:pt x="14759" y="20421"/>
                </a:cubicBezTo>
                <a:cubicBezTo>
                  <a:pt x="14759" y="20421"/>
                  <a:pt x="14759" y="20424"/>
                  <a:pt x="14759" y="20424"/>
                </a:cubicBezTo>
                <a:cubicBezTo>
                  <a:pt x="14767" y="20431"/>
                  <a:pt x="14776" y="20437"/>
                  <a:pt x="14789" y="20443"/>
                </a:cubicBezTo>
                <a:lnTo>
                  <a:pt x="14789" y="20443"/>
                </a:lnTo>
                <a:close/>
                <a:moveTo>
                  <a:pt x="14905" y="20443"/>
                </a:moveTo>
                <a:cubicBezTo>
                  <a:pt x="14905" y="20437"/>
                  <a:pt x="14905" y="20431"/>
                  <a:pt x="14905" y="20424"/>
                </a:cubicBezTo>
                <a:cubicBezTo>
                  <a:pt x="14905" y="20424"/>
                  <a:pt x="14900" y="20424"/>
                  <a:pt x="14900" y="20424"/>
                </a:cubicBezTo>
                <a:cubicBezTo>
                  <a:pt x="14905" y="20431"/>
                  <a:pt x="14905" y="20437"/>
                  <a:pt x="14905" y="20443"/>
                </a:cubicBezTo>
                <a:lnTo>
                  <a:pt x="14905" y="20443"/>
                </a:lnTo>
                <a:close/>
                <a:moveTo>
                  <a:pt x="15055" y="20421"/>
                </a:moveTo>
                <a:cubicBezTo>
                  <a:pt x="15055" y="20427"/>
                  <a:pt x="15055" y="20437"/>
                  <a:pt x="15055" y="20443"/>
                </a:cubicBezTo>
                <a:cubicBezTo>
                  <a:pt x="15064" y="20443"/>
                  <a:pt x="15077" y="20443"/>
                  <a:pt x="15085" y="20443"/>
                </a:cubicBezTo>
                <a:cubicBezTo>
                  <a:pt x="15085" y="20443"/>
                  <a:pt x="15081" y="20447"/>
                  <a:pt x="15081" y="20447"/>
                </a:cubicBezTo>
                <a:cubicBezTo>
                  <a:pt x="15072" y="20437"/>
                  <a:pt x="15064" y="20431"/>
                  <a:pt x="15055" y="20421"/>
                </a:cubicBezTo>
                <a:cubicBezTo>
                  <a:pt x="15055" y="20421"/>
                  <a:pt x="15055" y="20421"/>
                  <a:pt x="15055" y="20421"/>
                </a:cubicBezTo>
                <a:close/>
                <a:moveTo>
                  <a:pt x="15115" y="20447"/>
                </a:moveTo>
                <a:cubicBezTo>
                  <a:pt x="15124" y="20447"/>
                  <a:pt x="15133" y="20447"/>
                  <a:pt x="15141" y="20447"/>
                </a:cubicBezTo>
                <a:cubicBezTo>
                  <a:pt x="15141" y="20447"/>
                  <a:pt x="15141" y="20447"/>
                  <a:pt x="15141" y="20447"/>
                </a:cubicBezTo>
                <a:cubicBezTo>
                  <a:pt x="15133" y="20443"/>
                  <a:pt x="15124" y="20443"/>
                  <a:pt x="15115" y="20447"/>
                </a:cubicBezTo>
                <a:lnTo>
                  <a:pt x="15115" y="20447"/>
                </a:lnTo>
                <a:close/>
                <a:moveTo>
                  <a:pt x="2529" y="20466"/>
                </a:moveTo>
                <a:cubicBezTo>
                  <a:pt x="2529" y="20460"/>
                  <a:pt x="2529" y="20450"/>
                  <a:pt x="2529" y="20443"/>
                </a:cubicBezTo>
                <a:cubicBezTo>
                  <a:pt x="2529" y="20443"/>
                  <a:pt x="2533" y="20443"/>
                  <a:pt x="2533" y="20443"/>
                </a:cubicBezTo>
                <a:cubicBezTo>
                  <a:pt x="2520" y="20443"/>
                  <a:pt x="2507" y="20447"/>
                  <a:pt x="2494" y="20447"/>
                </a:cubicBezTo>
                <a:cubicBezTo>
                  <a:pt x="2494" y="20447"/>
                  <a:pt x="2494" y="20447"/>
                  <a:pt x="2499" y="20447"/>
                </a:cubicBezTo>
                <a:cubicBezTo>
                  <a:pt x="2507" y="20453"/>
                  <a:pt x="2520" y="20460"/>
                  <a:pt x="2529" y="20466"/>
                </a:cubicBezTo>
                <a:cubicBezTo>
                  <a:pt x="2533" y="20466"/>
                  <a:pt x="2529" y="20466"/>
                  <a:pt x="2529" y="20466"/>
                </a:cubicBezTo>
                <a:close/>
                <a:moveTo>
                  <a:pt x="2856" y="20443"/>
                </a:moveTo>
                <a:cubicBezTo>
                  <a:pt x="2856" y="20453"/>
                  <a:pt x="2856" y="20460"/>
                  <a:pt x="2856" y="20469"/>
                </a:cubicBezTo>
                <a:cubicBezTo>
                  <a:pt x="2856" y="20469"/>
                  <a:pt x="2851" y="20466"/>
                  <a:pt x="2851" y="20466"/>
                </a:cubicBezTo>
                <a:cubicBezTo>
                  <a:pt x="2860" y="20463"/>
                  <a:pt x="2868" y="20460"/>
                  <a:pt x="2873" y="20456"/>
                </a:cubicBezTo>
                <a:cubicBezTo>
                  <a:pt x="2869" y="20453"/>
                  <a:pt x="2860" y="20447"/>
                  <a:pt x="2856" y="20443"/>
                </a:cubicBezTo>
                <a:lnTo>
                  <a:pt x="2856" y="20443"/>
                </a:lnTo>
                <a:close/>
                <a:moveTo>
                  <a:pt x="5694" y="20447"/>
                </a:moveTo>
                <a:cubicBezTo>
                  <a:pt x="5681" y="20447"/>
                  <a:pt x="5668" y="20447"/>
                  <a:pt x="5659" y="20447"/>
                </a:cubicBezTo>
                <a:cubicBezTo>
                  <a:pt x="5659" y="20447"/>
                  <a:pt x="5655" y="20447"/>
                  <a:pt x="5655" y="20447"/>
                </a:cubicBezTo>
                <a:cubicBezTo>
                  <a:pt x="5668" y="20447"/>
                  <a:pt x="5681" y="20447"/>
                  <a:pt x="5694" y="20447"/>
                </a:cubicBezTo>
                <a:cubicBezTo>
                  <a:pt x="5694" y="20447"/>
                  <a:pt x="5694" y="20447"/>
                  <a:pt x="5694" y="20447"/>
                </a:cubicBezTo>
                <a:close/>
                <a:moveTo>
                  <a:pt x="5780" y="20443"/>
                </a:moveTo>
                <a:lnTo>
                  <a:pt x="5780" y="20443"/>
                </a:lnTo>
                <a:cubicBezTo>
                  <a:pt x="5775" y="20447"/>
                  <a:pt x="5780" y="20443"/>
                  <a:pt x="5780" y="20443"/>
                </a:cubicBezTo>
                <a:cubicBezTo>
                  <a:pt x="5780" y="20443"/>
                  <a:pt x="5780" y="20443"/>
                  <a:pt x="5780" y="20443"/>
                </a:cubicBezTo>
                <a:close/>
                <a:moveTo>
                  <a:pt x="13636" y="20443"/>
                </a:moveTo>
                <a:cubicBezTo>
                  <a:pt x="13628" y="20443"/>
                  <a:pt x="13615" y="20443"/>
                  <a:pt x="13606" y="20443"/>
                </a:cubicBezTo>
                <a:cubicBezTo>
                  <a:pt x="13606" y="20443"/>
                  <a:pt x="13606" y="20443"/>
                  <a:pt x="13606" y="20443"/>
                </a:cubicBezTo>
                <a:cubicBezTo>
                  <a:pt x="13619" y="20450"/>
                  <a:pt x="13628" y="20456"/>
                  <a:pt x="13641" y="20463"/>
                </a:cubicBezTo>
                <a:cubicBezTo>
                  <a:pt x="13641" y="20463"/>
                  <a:pt x="13641" y="20463"/>
                  <a:pt x="13641" y="20463"/>
                </a:cubicBezTo>
                <a:cubicBezTo>
                  <a:pt x="13636" y="20456"/>
                  <a:pt x="13636" y="20450"/>
                  <a:pt x="13636" y="20443"/>
                </a:cubicBezTo>
                <a:lnTo>
                  <a:pt x="13636" y="20443"/>
                </a:lnTo>
                <a:close/>
                <a:moveTo>
                  <a:pt x="13843" y="20443"/>
                </a:moveTo>
                <a:cubicBezTo>
                  <a:pt x="13834" y="20443"/>
                  <a:pt x="13825" y="20443"/>
                  <a:pt x="13813" y="20443"/>
                </a:cubicBezTo>
                <a:cubicBezTo>
                  <a:pt x="13813" y="20443"/>
                  <a:pt x="13813" y="20447"/>
                  <a:pt x="13813" y="20447"/>
                </a:cubicBezTo>
                <a:cubicBezTo>
                  <a:pt x="13821" y="20443"/>
                  <a:pt x="13834" y="20443"/>
                  <a:pt x="13843" y="20443"/>
                </a:cubicBezTo>
                <a:lnTo>
                  <a:pt x="13843" y="20443"/>
                </a:lnTo>
                <a:close/>
                <a:moveTo>
                  <a:pt x="14109" y="20443"/>
                </a:moveTo>
                <a:cubicBezTo>
                  <a:pt x="14096" y="20443"/>
                  <a:pt x="14088" y="20443"/>
                  <a:pt x="14075" y="20443"/>
                </a:cubicBezTo>
                <a:cubicBezTo>
                  <a:pt x="14075" y="20443"/>
                  <a:pt x="14079" y="20440"/>
                  <a:pt x="14079" y="20440"/>
                </a:cubicBezTo>
                <a:cubicBezTo>
                  <a:pt x="14079" y="20450"/>
                  <a:pt x="14079" y="20456"/>
                  <a:pt x="14079" y="20466"/>
                </a:cubicBezTo>
                <a:lnTo>
                  <a:pt x="14079" y="20463"/>
                </a:lnTo>
                <a:cubicBezTo>
                  <a:pt x="14088" y="20460"/>
                  <a:pt x="14096" y="20450"/>
                  <a:pt x="14109" y="20443"/>
                </a:cubicBezTo>
                <a:lnTo>
                  <a:pt x="14109" y="20443"/>
                </a:lnTo>
                <a:close/>
                <a:moveTo>
                  <a:pt x="14165" y="20443"/>
                </a:moveTo>
                <a:cubicBezTo>
                  <a:pt x="14157" y="20443"/>
                  <a:pt x="14148" y="20443"/>
                  <a:pt x="14135" y="20443"/>
                </a:cubicBezTo>
                <a:cubicBezTo>
                  <a:pt x="14135" y="20443"/>
                  <a:pt x="14135" y="20443"/>
                  <a:pt x="14135" y="20443"/>
                </a:cubicBezTo>
                <a:cubicBezTo>
                  <a:pt x="14148" y="20443"/>
                  <a:pt x="14157" y="20443"/>
                  <a:pt x="14165" y="20443"/>
                </a:cubicBezTo>
                <a:lnTo>
                  <a:pt x="14165" y="20443"/>
                </a:lnTo>
                <a:close/>
                <a:moveTo>
                  <a:pt x="14225" y="20466"/>
                </a:moveTo>
                <a:cubicBezTo>
                  <a:pt x="14225" y="20460"/>
                  <a:pt x="14225" y="20450"/>
                  <a:pt x="14225" y="20443"/>
                </a:cubicBezTo>
                <a:cubicBezTo>
                  <a:pt x="14217" y="20443"/>
                  <a:pt x="14204" y="20443"/>
                  <a:pt x="14195" y="20443"/>
                </a:cubicBezTo>
                <a:cubicBezTo>
                  <a:pt x="14195" y="20443"/>
                  <a:pt x="14195" y="20440"/>
                  <a:pt x="14195" y="20440"/>
                </a:cubicBezTo>
                <a:cubicBezTo>
                  <a:pt x="14208" y="20450"/>
                  <a:pt x="14217" y="20460"/>
                  <a:pt x="14225" y="20466"/>
                </a:cubicBezTo>
                <a:lnTo>
                  <a:pt x="14225" y="20466"/>
                </a:lnTo>
                <a:close/>
                <a:moveTo>
                  <a:pt x="14638" y="20443"/>
                </a:moveTo>
                <a:cubicBezTo>
                  <a:pt x="14630" y="20443"/>
                  <a:pt x="14621" y="20443"/>
                  <a:pt x="14608" y="20443"/>
                </a:cubicBezTo>
                <a:cubicBezTo>
                  <a:pt x="14608" y="20443"/>
                  <a:pt x="14608" y="20447"/>
                  <a:pt x="14608" y="20447"/>
                </a:cubicBezTo>
                <a:cubicBezTo>
                  <a:pt x="14621" y="20443"/>
                  <a:pt x="14630" y="20447"/>
                  <a:pt x="14638" y="20443"/>
                </a:cubicBezTo>
                <a:lnTo>
                  <a:pt x="14638" y="20443"/>
                </a:lnTo>
                <a:close/>
                <a:moveTo>
                  <a:pt x="14698" y="20466"/>
                </a:moveTo>
                <a:cubicBezTo>
                  <a:pt x="14698" y="20460"/>
                  <a:pt x="14698" y="20450"/>
                  <a:pt x="14698" y="20443"/>
                </a:cubicBezTo>
                <a:cubicBezTo>
                  <a:pt x="14698" y="20443"/>
                  <a:pt x="14703" y="20447"/>
                  <a:pt x="14703" y="20447"/>
                </a:cubicBezTo>
                <a:cubicBezTo>
                  <a:pt x="14694" y="20447"/>
                  <a:pt x="14681" y="20447"/>
                  <a:pt x="14673" y="20447"/>
                </a:cubicBezTo>
                <a:cubicBezTo>
                  <a:pt x="14673" y="20447"/>
                  <a:pt x="14673" y="20443"/>
                  <a:pt x="14673" y="20443"/>
                </a:cubicBezTo>
                <a:cubicBezTo>
                  <a:pt x="14681" y="20450"/>
                  <a:pt x="14690" y="20460"/>
                  <a:pt x="14698" y="20466"/>
                </a:cubicBezTo>
                <a:lnTo>
                  <a:pt x="14698" y="20466"/>
                </a:lnTo>
                <a:close/>
                <a:moveTo>
                  <a:pt x="14935" y="20466"/>
                </a:moveTo>
                <a:cubicBezTo>
                  <a:pt x="14935" y="20460"/>
                  <a:pt x="14935" y="20450"/>
                  <a:pt x="14939" y="20443"/>
                </a:cubicBezTo>
                <a:cubicBezTo>
                  <a:pt x="14931" y="20443"/>
                  <a:pt x="14918" y="20443"/>
                  <a:pt x="14909" y="20447"/>
                </a:cubicBezTo>
                <a:cubicBezTo>
                  <a:pt x="14909" y="20447"/>
                  <a:pt x="14909" y="20447"/>
                  <a:pt x="14909" y="20447"/>
                </a:cubicBezTo>
                <a:cubicBezTo>
                  <a:pt x="14918" y="20450"/>
                  <a:pt x="14926" y="20456"/>
                  <a:pt x="14935" y="20466"/>
                </a:cubicBezTo>
                <a:lnTo>
                  <a:pt x="14935" y="20466"/>
                </a:lnTo>
                <a:close/>
                <a:moveTo>
                  <a:pt x="15115" y="20447"/>
                </a:moveTo>
                <a:cubicBezTo>
                  <a:pt x="15103" y="20447"/>
                  <a:pt x="15094" y="20447"/>
                  <a:pt x="15081" y="20447"/>
                </a:cubicBezTo>
                <a:cubicBezTo>
                  <a:pt x="15081" y="20447"/>
                  <a:pt x="15085" y="20443"/>
                  <a:pt x="15085" y="20443"/>
                </a:cubicBezTo>
                <a:cubicBezTo>
                  <a:pt x="15085" y="20450"/>
                  <a:pt x="15085" y="20460"/>
                  <a:pt x="15085" y="20466"/>
                </a:cubicBezTo>
                <a:cubicBezTo>
                  <a:pt x="15085" y="20466"/>
                  <a:pt x="15081" y="20466"/>
                  <a:pt x="15081" y="20466"/>
                </a:cubicBezTo>
                <a:cubicBezTo>
                  <a:pt x="15094" y="20460"/>
                  <a:pt x="15103" y="20450"/>
                  <a:pt x="15115" y="20447"/>
                </a:cubicBezTo>
                <a:cubicBezTo>
                  <a:pt x="15111" y="20443"/>
                  <a:pt x="15115" y="20447"/>
                  <a:pt x="15115" y="20447"/>
                </a:cubicBezTo>
                <a:close/>
                <a:moveTo>
                  <a:pt x="15141" y="20443"/>
                </a:moveTo>
                <a:cubicBezTo>
                  <a:pt x="15150" y="20450"/>
                  <a:pt x="15163" y="20460"/>
                  <a:pt x="15171" y="20466"/>
                </a:cubicBezTo>
                <a:lnTo>
                  <a:pt x="15176" y="20463"/>
                </a:lnTo>
                <a:cubicBezTo>
                  <a:pt x="15163" y="20456"/>
                  <a:pt x="15154" y="20450"/>
                  <a:pt x="15141" y="20443"/>
                </a:cubicBezTo>
                <a:cubicBezTo>
                  <a:pt x="15141" y="20443"/>
                  <a:pt x="15141" y="20443"/>
                  <a:pt x="15141" y="20443"/>
                </a:cubicBezTo>
                <a:close/>
                <a:moveTo>
                  <a:pt x="15257" y="20443"/>
                </a:moveTo>
                <a:lnTo>
                  <a:pt x="15257" y="20447"/>
                </a:lnTo>
                <a:cubicBezTo>
                  <a:pt x="15257" y="20447"/>
                  <a:pt x="15262" y="20443"/>
                  <a:pt x="15257" y="20443"/>
                </a:cubicBezTo>
                <a:cubicBezTo>
                  <a:pt x="15262" y="20443"/>
                  <a:pt x="15257" y="20443"/>
                  <a:pt x="15257" y="20443"/>
                </a:cubicBezTo>
                <a:close/>
                <a:moveTo>
                  <a:pt x="19399" y="20466"/>
                </a:moveTo>
                <a:cubicBezTo>
                  <a:pt x="19399" y="20466"/>
                  <a:pt x="19399" y="20466"/>
                  <a:pt x="19399" y="20466"/>
                </a:cubicBezTo>
                <a:lnTo>
                  <a:pt x="19399" y="20466"/>
                </a:lnTo>
                <a:cubicBezTo>
                  <a:pt x="19394" y="20466"/>
                  <a:pt x="19399" y="20466"/>
                  <a:pt x="19399" y="20466"/>
                </a:cubicBezTo>
                <a:close/>
                <a:moveTo>
                  <a:pt x="5367" y="20488"/>
                </a:moveTo>
                <a:cubicBezTo>
                  <a:pt x="5367" y="20485"/>
                  <a:pt x="5367" y="20485"/>
                  <a:pt x="5371" y="20482"/>
                </a:cubicBezTo>
                <a:cubicBezTo>
                  <a:pt x="5367" y="20485"/>
                  <a:pt x="5367" y="20485"/>
                  <a:pt x="5367" y="20488"/>
                </a:cubicBezTo>
                <a:cubicBezTo>
                  <a:pt x="5363" y="20488"/>
                  <a:pt x="5367" y="20488"/>
                  <a:pt x="5367" y="20488"/>
                </a:cubicBezTo>
                <a:close/>
                <a:moveTo>
                  <a:pt x="5810" y="20488"/>
                </a:moveTo>
                <a:cubicBezTo>
                  <a:pt x="5818" y="20488"/>
                  <a:pt x="5827" y="20488"/>
                  <a:pt x="5840" y="20488"/>
                </a:cubicBezTo>
                <a:lnTo>
                  <a:pt x="5840" y="20488"/>
                </a:lnTo>
                <a:lnTo>
                  <a:pt x="5827" y="20488"/>
                </a:lnTo>
                <a:lnTo>
                  <a:pt x="5810" y="20488"/>
                </a:lnTo>
                <a:lnTo>
                  <a:pt x="5810" y="20488"/>
                </a:lnTo>
                <a:close/>
                <a:moveTo>
                  <a:pt x="13636" y="20488"/>
                </a:moveTo>
                <a:cubicBezTo>
                  <a:pt x="13636" y="20479"/>
                  <a:pt x="13636" y="20472"/>
                  <a:pt x="13641" y="20463"/>
                </a:cubicBezTo>
                <a:cubicBezTo>
                  <a:pt x="13641" y="20463"/>
                  <a:pt x="13641" y="20463"/>
                  <a:pt x="13641" y="20463"/>
                </a:cubicBezTo>
                <a:cubicBezTo>
                  <a:pt x="13636" y="20472"/>
                  <a:pt x="13636" y="20479"/>
                  <a:pt x="13636" y="20488"/>
                </a:cubicBezTo>
                <a:cubicBezTo>
                  <a:pt x="13636" y="20485"/>
                  <a:pt x="13636" y="20488"/>
                  <a:pt x="13636" y="20488"/>
                </a:cubicBezTo>
                <a:close/>
                <a:moveTo>
                  <a:pt x="14079" y="20466"/>
                </a:moveTo>
                <a:cubicBezTo>
                  <a:pt x="14071" y="20466"/>
                  <a:pt x="14058" y="20466"/>
                  <a:pt x="14049" y="20466"/>
                </a:cubicBezTo>
                <a:cubicBezTo>
                  <a:pt x="14049" y="20466"/>
                  <a:pt x="14049" y="20463"/>
                  <a:pt x="14049" y="20463"/>
                </a:cubicBezTo>
                <a:cubicBezTo>
                  <a:pt x="14053" y="20469"/>
                  <a:pt x="14053" y="20472"/>
                  <a:pt x="14058" y="20479"/>
                </a:cubicBezTo>
                <a:cubicBezTo>
                  <a:pt x="14066" y="20476"/>
                  <a:pt x="14071" y="20469"/>
                  <a:pt x="14079" y="20466"/>
                </a:cubicBezTo>
                <a:lnTo>
                  <a:pt x="14079" y="20466"/>
                </a:lnTo>
                <a:close/>
                <a:moveTo>
                  <a:pt x="14225" y="20488"/>
                </a:moveTo>
                <a:cubicBezTo>
                  <a:pt x="14234" y="20485"/>
                  <a:pt x="14238" y="20482"/>
                  <a:pt x="14247" y="20479"/>
                </a:cubicBezTo>
                <a:cubicBezTo>
                  <a:pt x="14238" y="20476"/>
                  <a:pt x="14234" y="20472"/>
                  <a:pt x="14225" y="20469"/>
                </a:cubicBezTo>
                <a:cubicBezTo>
                  <a:pt x="14225" y="20469"/>
                  <a:pt x="14225" y="20469"/>
                  <a:pt x="14225" y="20469"/>
                </a:cubicBezTo>
                <a:cubicBezTo>
                  <a:pt x="14230" y="20472"/>
                  <a:pt x="14230" y="20482"/>
                  <a:pt x="14225" y="20488"/>
                </a:cubicBezTo>
                <a:lnTo>
                  <a:pt x="14225" y="20488"/>
                </a:lnTo>
                <a:close/>
                <a:moveTo>
                  <a:pt x="14698" y="20466"/>
                </a:moveTo>
                <a:lnTo>
                  <a:pt x="14707" y="20469"/>
                </a:lnTo>
                <a:cubicBezTo>
                  <a:pt x="14707" y="20472"/>
                  <a:pt x="14698" y="20466"/>
                  <a:pt x="14698" y="20466"/>
                </a:cubicBezTo>
                <a:cubicBezTo>
                  <a:pt x="14698" y="20466"/>
                  <a:pt x="14698" y="20466"/>
                  <a:pt x="14698" y="20466"/>
                </a:cubicBezTo>
                <a:close/>
                <a:moveTo>
                  <a:pt x="14965" y="20488"/>
                </a:moveTo>
                <a:cubicBezTo>
                  <a:pt x="14956" y="20482"/>
                  <a:pt x="14943" y="20472"/>
                  <a:pt x="14935" y="20466"/>
                </a:cubicBezTo>
                <a:cubicBezTo>
                  <a:pt x="14935" y="20466"/>
                  <a:pt x="14935" y="20466"/>
                  <a:pt x="14935" y="20466"/>
                </a:cubicBezTo>
                <a:cubicBezTo>
                  <a:pt x="14943" y="20476"/>
                  <a:pt x="14956" y="20482"/>
                  <a:pt x="14965" y="20488"/>
                </a:cubicBezTo>
                <a:lnTo>
                  <a:pt x="14965" y="20488"/>
                </a:lnTo>
                <a:close/>
                <a:moveTo>
                  <a:pt x="15171" y="20466"/>
                </a:moveTo>
                <a:cubicBezTo>
                  <a:pt x="15180" y="20469"/>
                  <a:pt x="15184" y="20472"/>
                  <a:pt x="15193" y="20472"/>
                </a:cubicBezTo>
                <a:cubicBezTo>
                  <a:pt x="15184" y="20472"/>
                  <a:pt x="15180" y="20469"/>
                  <a:pt x="15171" y="20466"/>
                </a:cubicBezTo>
                <a:cubicBezTo>
                  <a:pt x="15171" y="20466"/>
                  <a:pt x="15171" y="20466"/>
                  <a:pt x="15171" y="20466"/>
                </a:cubicBezTo>
                <a:close/>
                <a:moveTo>
                  <a:pt x="2619" y="20511"/>
                </a:moveTo>
                <a:cubicBezTo>
                  <a:pt x="2619" y="20504"/>
                  <a:pt x="2619" y="20495"/>
                  <a:pt x="2619" y="20488"/>
                </a:cubicBezTo>
                <a:cubicBezTo>
                  <a:pt x="2619" y="20488"/>
                  <a:pt x="2623" y="20488"/>
                  <a:pt x="2623" y="20488"/>
                </a:cubicBezTo>
                <a:cubicBezTo>
                  <a:pt x="2610" y="20488"/>
                  <a:pt x="2602" y="20488"/>
                  <a:pt x="2589" y="20488"/>
                </a:cubicBezTo>
                <a:cubicBezTo>
                  <a:pt x="2589" y="20488"/>
                  <a:pt x="2589" y="20485"/>
                  <a:pt x="2589" y="20485"/>
                </a:cubicBezTo>
                <a:cubicBezTo>
                  <a:pt x="2598" y="20495"/>
                  <a:pt x="2610" y="20501"/>
                  <a:pt x="2619" y="20511"/>
                </a:cubicBezTo>
                <a:lnTo>
                  <a:pt x="2619" y="20511"/>
                </a:lnTo>
                <a:close/>
                <a:moveTo>
                  <a:pt x="19364" y="6886"/>
                </a:moveTo>
                <a:cubicBezTo>
                  <a:pt x="19364" y="6886"/>
                  <a:pt x="19368" y="6890"/>
                  <a:pt x="19364" y="6886"/>
                </a:cubicBezTo>
                <a:cubicBezTo>
                  <a:pt x="19368" y="6890"/>
                  <a:pt x="19364" y="6886"/>
                  <a:pt x="19364" y="6886"/>
                </a:cubicBezTo>
                <a:close/>
                <a:moveTo>
                  <a:pt x="5810" y="20488"/>
                </a:moveTo>
                <a:lnTo>
                  <a:pt x="5806" y="20492"/>
                </a:lnTo>
                <a:cubicBezTo>
                  <a:pt x="5806" y="20492"/>
                  <a:pt x="5810" y="20488"/>
                  <a:pt x="5810" y="20488"/>
                </a:cubicBezTo>
                <a:cubicBezTo>
                  <a:pt x="5810" y="20488"/>
                  <a:pt x="5810" y="20488"/>
                  <a:pt x="5810" y="20488"/>
                </a:cubicBezTo>
                <a:close/>
                <a:moveTo>
                  <a:pt x="5836" y="20488"/>
                </a:moveTo>
                <a:cubicBezTo>
                  <a:pt x="5836" y="20488"/>
                  <a:pt x="5840" y="20488"/>
                  <a:pt x="5836" y="20488"/>
                </a:cubicBezTo>
                <a:cubicBezTo>
                  <a:pt x="5840" y="20488"/>
                  <a:pt x="5836" y="20488"/>
                  <a:pt x="5836" y="20488"/>
                </a:cubicBezTo>
                <a:close/>
                <a:moveTo>
                  <a:pt x="13580" y="20511"/>
                </a:moveTo>
                <a:cubicBezTo>
                  <a:pt x="13580" y="20511"/>
                  <a:pt x="13576" y="20511"/>
                  <a:pt x="13580" y="20511"/>
                </a:cubicBezTo>
                <a:cubicBezTo>
                  <a:pt x="13576" y="20511"/>
                  <a:pt x="13580" y="20511"/>
                  <a:pt x="13580" y="20511"/>
                </a:cubicBezTo>
                <a:close/>
                <a:moveTo>
                  <a:pt x="13606" y="20511"/>
                </a:moveTo>
                <a:cubicBezTo>
                  <a:pt x="13615" y="20501"/>
                  <a:pt x="13628" y="20495"/>
                  <a:pt x="13636" y="20485"/>
                </a:cubicBezTo>
                <a:cubicBezTo>
                  <a:pt x="13636" y="20485"/>
                  <a:pt x="13636" y="20485"/>
                  <a:pt x="13636" y="20485"/>
                </a:cubicBezTo>
                <a:cubicBezTo>
                  <a:pt x="13623" y="20495"/>
                  <a:pt x="13615" y="20501"/>
                  <a:pt x="13606" y="20511"/>
                </a:cubicBezTo>
                <a:cubicBezTo>
                  <a:pt x="13606" y="20511"/>
                  <a:pt x="13606" y="20511"/>
                  <a:pt x="13606" y="20511"/>
                </a:cubicBezTo>
                <a:close/>
                <a:moveTo>
                  <a:pt x="13890" y="20504"/>
                </a:moveTo>
                <a:lnTo>
                  <a:pt x="13890" y="20498"/>
                </a:lnTo>
                <a:lnTo>
                  <a:pt x="13881" y="20501"/>
                </a:lnTo>
                <a:lnTo>
                  <a:pt x="13890" y="20504"/>
                </a:lnTo>
                <a:close/>
                <a:moveTo>
                  <a:pt x="13963" y="20492"/>
                </a:moveTo>
                <a:cubicBezTo>
                  <a:pt x="13963" y="20492"/>
                  <a:pt x="13963" y="20488"/>
                  <a:pt x="13963" y="20492"/>
                </a:cubicBezTo>
                <a:cubicBezTo>
                  <a:pt x="13963" y="20488"/>
                  <a:pt x="13967" y="20492"/>
                  <a:pt x="13963" y="20492"/>
                </a:cubicBezTo>
                <a:close/>
                <a:moveTo>
                  <a:pt x="15146" y="20511"/>
                </a:moveTo>
                <a:cubicBezTo>
                  <a:pt x="15141" y="20511"/>
                  <a:pt x="15137" y="20508"/>
                  <a:pt x="15133" y="20508"/>
                </a:cubicBezTo>
                <a:cubicBezTo>
                  <a:pt x="15137" y="20508"/>
                  <a:pt x="15137" y="20511"/>
                  <a:pt x="15146" y="20511"/>
                </a:cubicBezTo>
                <a:cubicBezTo>
                  <a:pt x="15141" y="20511"/>
                  <a:pt x="15146" y="20511"/>
                  <a:pt x="15146" y="20511"/>
                </a:cubicBezTo>
                <a:close/>
                <a:moveTo>
                  <a:pt x="17730" y="20498"/>
                </a:moveTo>
                <a:lnTo>
                  <a:pt x="17721" y="20498"/>
                </a:lnTo>
                <a:lnTo>
                  <a:pt x="17726" y="20508"/>
                </a:lnTo>
                <a:lnTo>
                  <a:pt x="17730" y="20498"/>
                </a:lnTo>
                <a:close/>
                <a:moveTo>
                  <a:pt x="2176" y="20533"/>
                </a:moveTo>
                <a:lnTo>
                  <a:pt x="2180" y="20530"/>
                </a:lnTo>
                <a:cubicBezTo>
                  <a:pt x="2180" y="20530"/>
                  <a:pt x="2176" y="20530"/>
                  <a:pt x="2176" y="20533"/>
                </a:cubicBezTo>
                <a:cubicBezTo>
                  <a:pt x="2176" y="20530"/>
                  <a:pt x="2176" y="20533"/>
                  <a:pt x="2176" y="20533"/>
                </a:cubicBezTo>
                <a:close/>
                <a:moveTo>
                  <a:pt x="2619" y="20533"/>
                </a:moveTo>
                <a:cubicBezTo>
                  <a:pt x="2628" y="20533"/>
                  <a:pt x="2641" y="20533"/>
                  <a:pt x="2649" y="20533"/>
                </a:cubicBezTo>
                <a:cubicBezTo>
                  <a:pt x="2649" y="20533"/>
                  <a:pt x="2645" y="20533"/>
                  <a:pt x="2645" y="20533"/>
                </a:cubicBezTo>
                <a:cubicBezTo>
                  <a:pt x="2645" y="20527"/>
                  <a:pt x="2645" y="20517"/>
                  <a:pt x="2645" y="20511"/>
                </a:cubicBezTo>
                <a:cubicBezTo>
                  <a:pt x="2636" y="20511"/>
                  <a:pt x="2623" y="20511"/>
                  <a:pt x="2615" y="20514"/>
                </a:cubicBezTo>
                <a:cubicBezTo>
                  <a:pt x="2615" y="20514"/>
                  <a:pt x="2619" y="20511"/>
                  <a:pt x="2619" y="20511"/>
                </a:cubicBezTo>
                <a:cubicBezTo>
                  <a:pt x="2619" y="20517"/>
                  <a:pt x="2619" y="20524"/>
                  <a:pt x="2619" y="20533"/>
                </a:cubicBezTo>
                <a:lnTo>
                  <a:pt x="2619" y="20533"/>
                </a:lnTo>
                <a:close/>
                <a:moveTo>
                  <a:pt x="3832" y="20533"/>
                </a:moveTo>
                <a:lnTo>
                  <a:pt x="3832" y="20533"/>
                </a:lnTo>
                <a:cubicBezTo>
                  <a:pt x="3832" y="20530"/>
                  <a:pt x="3827" y="20533"/>
                  <a:pt x="3832" y="20533"/>
                </a:cubicBezTo>
                <a:cubicBezTo>
                  <a:pt x="3827" y="20533"/>
                  <a:pt x="3832" y="20533"/>
                  <a:pt x="3832" y="20533"/>
                </a:cubicBezTo>
                <a:close/>
                <a:moveTo>
                  <a:pt x="5642" y="20524"/>
                </a:moveTo>
                <a:lnTo>
                  <a:pt x="5651" y="20524"/>
                </a:lnTo>
                <a:lnTo>
                  <a:pt x="5646" y="20517"/>
                </a:lnTo>
                <a:lnTo>
                  <a:pt x="5642" y="20524"/>
                </a:lnTo>
                <a:close/>
                <a:moveTo>
                  <a:pt x="13400" y="20533"/>
                </a:moveTo>
                <a:cubicBezTo>
                  <a:pt x="13400" y="20533"/>
                  <a:pt x="13404" y="20530"/>
                  <a:pt x="13400" y="20533"/>
                </a:cubicBezTo>
                <a:lnTo>
                  <a:pt x="13400" y="20533"/>
                </a:lnTo>
                <a:cubicBezTo>
                  <a:pt x="13400" y="20533"/>
                  <a:pt x="13400" y="20533"/>
                  <a:pt x="13400" y="20533"/>
                </a:cubicBezTo>
                <a:close/>
                <a:moveTo>
                  <a:pt x="13727" y="20533"/>
                </a:moveTo>
                <a:cubicBezTo>
                  <a:pt x="13727" y="20530"/>
                  <a:pt x="13731" y="20527"/>
                  <a:pt x="13731" y="20527"/>
                </a:cubicBezTo>
                <a:cubicBezTo>
                  <a:pt x="13727" y="20527"/>
                  <a:pt x="13727" y="20530"/>
                  <a:pt x="13727" y="20533"/>
                </a:cubicBezTo>
                <a:cubicBezTo>
                  <a:pt x="13722" y="20530"/>
                  <a:pt x="13727" y="20533"/>
                  <a:pt x="13727" y="20533"/>
                </a:cubicBezTo>
                <a:close/>
                <a:moveTo>
                  <a:pt x="13993" y="20533"/>
                </a:moveTo>
                <a:lnTo>
                  <a:pt x="13993" y="20533"/>
                </a:lnTo>
                <a:lnTo>
                  <a:pt x="13993" y="20533"/>
                </a:lnTo>
                <a:close/>
                <a:moveTo>
                  <a:pt x="14552" y="20533"/>
                </a:moveTo>
                <a:cubicBezTo>
                  <a:pt x="14561" y="20533"/>
                  <a:pt x="14574" y="20533"/>
                  <a:pt x="14582" y="20533"/>
                </a:cubicBezTo>
                <a:cubicBezTo>
                  <a:pt x="14582" y="20533"/>
                  <a:pt x="14582" y="20533"/>
                  <a:pt x="14582" y="20530"/>
                </a:cubicBezTo>
                <a:cubicBezTo>
                  <a:pt x="14574" y="20530"/>
                  <a:pt x="14561" y="20530"/>
                  <a:pt x="14552" y="20533"/>
                </a:cubicBezTo>
                <a:lnTo>
                  <a:pt x="14552" y="20533"/>
                </a:lnTo>
                <a:close/>
                <a:moveTo>
                  <a:pt x="14935" y="20533"/>
                </a:moveTo>
                <a:cubicBezTo>
                  <a:pt x="14931" y="20527"/>
                  <a:pt x="14926" y="20520"/>
                  <a:pt x="14922" y="20517"/>
                </a:cubicBezTo>
                <a:cubicBezTo>
                  <a:pt x="14918" y="20524"/>
                  <a:pt x="14913" y="20530"/>
                  <a:pt x="14909" y="20533"/>
                </a:cubicBezTo>
                <a:cubicBezTo>
                  <a:pt x="14909" y="20533"/>
                  <a:pt x="14905" y="20530"/>
                  <a:pt x="14905" y="20530"/>
                </a:cubicBezTo>
                <a:cubicBezTo>
                  <a:pt x="14913" y="20530"/>
                  <a:pt x="14926" y="20530"/>
                  <a:pt x="14935" y="20533"/>
                </a:cubicBezTo>
                <a:cubicBezTo>
                  <a:pt x="14935" y="20530"/>
                  <a:pt x="14935" y="20533"/>
                  <a:pt x="14935" y="20533"/>
                </a:cubicBezTo>
                <a:close/>
                <a:moveTo>
                  <a:pt x="15111" y="2698"/>
                </a:moveTo>
                <a:cubicBezTo>
                  <a:pt x="15103" y="2705"/>
                  <a:pt x="15090" y="2714"/>
                  <a:pt x="15081" y="2721"/>
                </a:cubicBezTo>
                <a:cubicBezTo>
                  <a:pt x="15081" y="2721"/>
                  <a:pt x="15081" y="2721"/>
                  <a:pt x="15081" y="2721"/>
                </a:cubicBezTo>
                <a:cubicBezTo>
                  <a:pt x="15094" y="2714"/>
                  <a:pt x="15103" y="2705"/>
                  <a:pt x="15111" y="2698"/>
                </a:cubicBezTo>
                <a:cubicBezTo>
                  <a:pt x="15115" y="2698"/>
                  <a:pt x="15111" y="2698"/>
                  <a:pt x="15111" y="2698"/>
                </a:cubicBezTo>
                <a:close/>
                <a:moveTo>
                  <a:pt x="2619" y="20533"/>
                </a:moveTo>
                <a:cubicBezTo>
                  <a:pt x="2619" y="20533"/>
                  <a:pt x="2623" y="20533"/>
                  <a:pt x="2619" y="20533"/>
                </a:cubicBezTo>
                <a:cubicBezTo>
                  <a:pt x="2623" y="20533"/>
                  <a:pt x="2619" y="20533"/>
                  <a:pt x="2619" y="20533"/>
                </a:cubicBezTo>
                <a:close/>
                <a:moveTo>
                  <a:pt x="2916" y="20530"/>
                </a:moveTo>
                <a:cubicBezTo>
                  <a:pt x="2916" y="20530"/>
                  <a:pt x="2912" y="20533"/>
                  <a:pt x="2916" y="20530"/>
                </a:cubicBezTo>
                <a:cubicBezTo>
                  <a:pt x="2912" y="20533"/>
                  <a:pt x="2916" y="20530"/>
                  <a:pt x="2916" y="20530"/>
                </a:cubicBezTo>
                <a:close/>
                <a:moveTo>
                  <a:pt x="5754" y="20556"/>
                </a:moveTo>
                <a:cubicBezTo>
                  <a:pt x="5754" y="20556"/>
                  <a:pt x="5750" y="20556"/>
                  <a:pt x="5754" y="20556"/>
                </a:cubicBezTo>
                <a:cubicBezTo>
                  <a:pt x="5750" y="20556"/>
                  <a:pt x="5754" y="20556"/>
                  <a:pt x="5754" y="20556"/>
                </a:cubicBezTo>
                <a:close/>
                <a:moveTo>
                  <a:pt x="13817" y="20553"/>
                </a:moveTo>
                <a:cubicBezTo>
                  <a:pt x="13817" y="20553"/>
                  <a:pt x="13817" y="20553"/>
                  <a:pt x="13817" y="20553"/>
                </a:cubicBezTo>
                <a:cubicBezTo>
                  <a:pt x="13817" y="20553"/>
                  <a:pt x="13817" y="20553"/>
                  <a:pt x="13817" y="20553"/>
                </a:cubicBezTo>
                <a:close/>
                <a:moveTo>
                  <a:pt x="13989" y="20530"/>
                </a:moveTo>
                <a:cubicBezTo>
                  <a:pt x="13985" y="20533"/>
                  <a:pt x="13980" y="20537"/>
                  <a:pt x="13980" y="20537"/>
                </a:cubicBezTo>
                <a:cubicBezTo>
                  <a:pt x="13985" y="20537"/>
                  <a:pt x="13989" y="20537"/>
                  <a:pt x="13989" y="20530"/>
                </a:cubicBezTo>
                <a:cubicBezTo>
                  <a:pt x="13993" y="20533"/>
                  <a:pt x="13989" y="20530"/>
                  <a:pt x="13989" y="20530"/>
                </a:cubicBezTo>
                <a:close/>
                <a:moveTo>
                  <a:pt x="14165" y="20553"/>
                </a:moveTo>
                <a:cubicBezTo>
                  <a:pt x="14174" y="20546"/>
                  <a:pt x="14187" y="20537"/>
                  <a:pt x="14195" y="20530"/>
                </a:cubicBezTo>
                <a:cubicBezTo>
                  <a:pt x="14195" y="20530"/>
                  <a:pt x="14195" y="20533"/>
                  <a:pt x="14195" y="20533"/>
                </a:cubicBezTo>
                <a:cubicBezTo>
                  <a:pt x="14187" y="20533"/>
                  <a:pt x="14174" y="20533"/>
                  <a:pt x="14165" y="20533"/>
                </a:cubicBezTo>
                <a:cubicBezTo>
                  <a:pt x="14165" y="20533"/>
                  <a:pt x="14169" y="20530"/>
                  <a:pt x="14169" y="20530"/>
                </a:cubicBezTo>
                <a:cubicBezTo>
                  <a:pt x="14169" y="20540"/>
                  <a:pt x="14169" y="20546"/>
                  <a:pt x="14165" y="20553"/>
                </a:cubicBezTo>
                <a:lnTo>
                  <a:pt x="14165" y="20553"/>
                </a:lnTo>
                <a:close/>
                <a:moveTo>
                  <a:pt x="1200" y="6135"/>
                </a:moveTo>
                <a:cubicBezTo>
                  <a:pt x="1209" y="6135"/>
                  <a:pt x="1222" y="6135"/>
                  <a:pt x="1230" y="6135"/>
                </a:cubicBezTo>
                <a:cubicBezTo>
                  <a:pt x="1230" y="6135"/>
                  <a:pt x="1226" y="6139"/>
                  <a:pt x="1226" y="6139"/>
                </a:cubicBezTo>
                <a:cubicBezTo>
                  <a:pt x="1226" y="6129"/>
                  <a:pt x="1226" y="6123"/>
                  <a:pt x="1226" y="6113"/>
                </a:cubicBezTo>
                <a:cubicBezTo>
                  <a:pt x="1226" y="6113"/>
                  <a:pt x="1230" y="6113"/>
                  <a:pt x="1230" y="6113"/>
                </a:cubicBezTo>
                <a:cubicBezTo>
                  <a:pt x="1222" y="6123"/>
                  <a:pt x="1213" y="6129"/>
                  <a:pt x="1200" y="6135"/>
                </a:cubicBezTo>
                <a:lnTo>
                  <a:pt x="1200" y="6135"/>
                </a:lnTo>
                <a:close/>
                <a:moveTo>
                  <a:pt x="14462" y="20533"/>
                </a:moveTo>
                <a:cubicBezTo>
                  <a:pt x="14453" y="20533"/>
                  <a:pt x="14440" y="20533"/>
                  <a:pt x="14432" y="20533"/>
                </a:cubicBezTo>
                <a:cubicBezTo>
                  <a:pt x="14432" y="20533"/>
                  <a:pt x="14432" y="20530"/>
                  <a:pt x="14432" y="20530"/>
                </a:cubicBezTo>
                <a:cubicBezTo>
                  <a:pt x="14440" y="20537"/>
                  <a:pt x="14453" y="20546"/>
                  <a:pt x="14462" y="20553"/>
                </a:cubicBezTo>
                <a:lnTo>
                  <a:pt x="14458" y="20556"/>
                </a:lnTo>
                <a:cubicBezTo>
                  <a:pt x="14462" y="20546"/>
                  <a:pt x="14462" y="20540"/>
                  <a:pt x="14462" y="20533"/>
                </a:cubicBezTo>
                <a:cubicBezTo>
                  <a:pt x="14462" y="20530"/>
                  <a:pt x="14462" y="20533"/>
                  <a:pt x="14462" y="20533"/>
                </a:cubicBezTo>
                <a:close/>
                <a:moveTo>
                  <a:pt x="14552" y="20530"/>
                </a:moveTo>
                <a:cubicBezTo>
                  <a:pt x="14552" y="20533"/>
                  <a:pt x="14548" y="20537"/>
                  <a:pt x="14548" y="20540"/>
                </a:cubicBezTo>
                <a:cubicBezTo>
                  <a:pt x="14548" y="20537"/>
                  <a:pt x="14552" y="20537"/>
                  <a:pt x="14552" y="20530"/>
                </a:cubicBezTo>
                <a:cubicBezTo>
                  <a:pt x="14552" y="20533"/>
                  <a:pt x="14552" y="20530"/>
                  <a:pt x="14552" y="20530"/>
                </a:cubicBezTo>
                <a:close/>
                <a:moveTo>
                  <a:pt x="14819" y="20530"/>
                </a:moveTo>
                <a:cubicBezTo>
                  <a:pt x="14819" y="20537"/>
                  <a:pt x="14819" y="20546"/>
                  <a:pt x="14819" y="20553"/>
                </a:cubicBezTo>
                <a:cubicBezTo>
                  <a:pt x="14819" y="20553"/>
                  <a:pt x="14823" y="20553"/>
                  <a:pt x="14823" y="20553"/>
                </a:cubicBezTo>
                <a:cubicBezTo>
                  <a:pt x="14819" y="20546"/>
                  <a:pt x="14819" y="20540"/>
                  <a:pt x="14819" y="20530"/>
                </a:cubicBezTo>
                <a:cubicBezTo>
                  <a:pt x="14819" y="20530"/>
                  <a:pt x="14819" y="20530"/>
                  <a:pt x="14819" y="20530"/>
                </a:cubicBezTo>
                <a:close/>
                <a:moveTo>
                  <a:pt x="13606" y="20575"/>
                </a:moveTo>
                <a:cubicBezTo>
                  <a:pt x="13615" y="20575"/>
                  <a:pt x="13628" y="20575"/>
                  <a:pt x="13636" y="20575"/>
                </a:cubicBezTo>
                <a:cubicBezTo>
                  <a:pt x="13636" y="20575"/>
                  <a:pt x="13632" y="20578"/>
                  <a:pt x="13632" y="20578"/>
                </a:cubicBezTo>
                <a:cubicBezTo>
                  <a:pt x="13632" y="20572"/>
                  <a:pt x="13632" y="20562"/>
                  <a:pt x="13632" y="20556"/>
                </a:cubicBezTo>
                <a:cubicBezTo>
                  <a:pt x="13632" y="20556"/>
                  <a:pt x="13636" y="20559"/>
                  <a:pt x="13636" y="20559"/>
                </a:cubicBezTo>
                <a:cubicBezTo>
                  <a:pt x="13628" y="20559"/>
                  <a:pt x="13615" y="20559"/>
                  <a:pt x="13606" y="20559"/>
                </a:cubicBezTo>
                <a:cubicBezTo>
                  <a:pt x="13606" y="20559"/>
                  <a:pt x="13610" y="20556"/>
                  <a:pt x="13610" y="20556"/>
                </a:cubicBezTo>
                <a:cubicBezTo>
                  <a:pt x="13606" y="20562"/>
                  <a:pt x="13606" y="20569"/>
                  <a:pt x="13606" y="20575"/>
                </a:cubicBezTo>
                <a:lnTo>
                  <a:pt x="13606" y="20575"/>
                </a:lnTo>
                <a:close/>
                <a:moveTo>
                  <a:pt x="14019" y="20575"/>
                </a:moveTo>
                <a:cubicBezTo>
                  <a:pt x="14028" y="20575"/>
                  <a:pt x="14040" y="20575"/>
                  <a:pt x="14049" y="20575"/>
                </a:cubicBezTo>
                <a:cubicBezTo>
                  <a:pt x="14049" y="20575"/>
                  <a:pt x="14045" y="20575"/>
                  <a:pt x="14045" y="20575"/>
                </a:cubicBezTo>
                <a:cubicBezTo>
                  <a:pt x="14045" y="20569"/>
                  <a:pt x="14045" y="20559"/>
                  <a:pt x="14045" y="20553"/>
                </a:cubicBezTo>
                <a:cubicBezTo>
                  <a:pt x="14045" y="20553"/>
                  <a:pt x="14049" y="20553"/>
                  <a:pt x="14049" y="20553"/>
                </a:cubicBezTo>
                <a:cubicBezTo>
                  <a:pt x="14040" y="20562"/>
                  <a:pt x="14032" y="20569"/>
                  <a:pt x="14019" y="20575"/>
                </a:cubicBezTo>
                <a:cubicBezTo>
                  <a:pt x="14019" y="20578"/>
                  <a:pt x="14019" y="20575"/>
                  <a:pt x="14019" y="20575"/>
                </a:cubicBezTo>
                <a:close/>
                <a:moveTo>
                  <a:pt x="14462" y="20556"/>
                </a:moveTo>
                <a:cubicBezTo>
                  <a:pt x="14466" y="20559"/>
                  <a:pt x="14470" y="20562"/>
                  <a:pt x="14470" y="20559"/>
                </a:cubicBezTo>
                <a:cubicBezTo>
                  <a:pt x="14470" y="20559"/>
                  <a:pt x="14466" y="20556"/>
                  <a:pt x="14462" y="20556"/>
                </a:cubicBezTo>
                <a:cubicBezTo>
                  <a:pt x="14462" y="20553"/>
                  <a:pt x="14462" y="20556"/>
                  <a:pt x="14462" y="20556"/>
                </a:cubicBezTo>
                <a:close/>
                <a:moveTo>
                  <a:pt x="15171" y="20553"/>
                </a:moveTo>
                <a:cubicBezTo>
                  <a:pt x="15167" y="20559"/>
                  <a:pt x="15163" y="20562"/>
                  <a:pt x="15163" y="20569"/>
                </a:cubicBezTo>
                <a:cubicBezTo>
                  <a:pt x="15163" y="20565"/>
                  <a:pt x="15167" y="20559"/>
                  <a:pt x="15171" y="20553"/>
                </a:cubicBezTo>
                <a:cubicBezTo>
                  <a:pt x="15171" y="20556"/>
                  <a:pt x="15171" y="20553"/>
                  <a:pt x="15171" y="20553"/>
                </a:cubicBezTo>
                <a:close/>
                <a:moveTo>
                  <a:pt x="2709" y="20575"/>
                </a:moveTo>
                <a:cubicBezTo>
                  <a:pt x="2701" y="20575"/>
                  <a:pt x="2688" y="20575"/>
                  <a:pt x="2679" y="20575"/>
                </a:cubicBezTo>
                <a:cubicBezTo>
                  <a:pt x="2679" y="20575"/>
                  <a:pt x="2679" y="20578"/>
                  <a:pt x="2679" y="20578"/>
                </a:cubicBezTo>
                <a:cubicBezTo>
                  <a:pt x="2688" y="20578"/>
                  <a:pt x="2697" y="20578"/>
                  <a:pt x="2709" y="20575"/>
                </a:cubicBezTo>
                <a:lnTo>
                  <a:pt x="2709" y="20575"/>
                </a:lnTo>
                <a:close/>
                <a:moveTo>
                  <a:pt x="2972" y="20598"/>
                </a:moveTo>
                <a:lnTo>
                  <a:pt x="2967" y="20594"/>
                </a:lnTo>
                <a:cubicBezTo>
                  <a:pt x="2967" y="20594"/>
                  <a:pt x="2972" y="20598"/>
                  <a:pt x="2972" y="20598"/>
                </a:cubicBezTo>
                <a:cubicBezTo>
                  <a:pt x="2972" y="20598"/>
                  <a:pt x="2972" y="20598"/>
                  <a:pt x="2972" y="20598"/>
                </a:cubicBezTo>
                <a:close/>
                <a:moveTo>
                  <a:pt x="13606" y="20575"/>
                </a:moveTo>
                <a:lnTo>
                  <a:pt x="13606" y="20575"/>
                </a:lnTo>
                <a:cubicBezTo>
                  <a:pt x="13602" y="20578"/>
                  <a:pt x="13606" y="20575"/>
                  <a:pt x="13606" y="20575"/>
                </a:cubicBezTo>
                <a:cubicBezTo>
                  <a:pt x="13606" y="20575"/>
                  <a:pt x="13606" y="20575"/>
                  <a:pt x="13606" y="20575"/>
                </a:cubicBezTo>
                <a:close/>
                <a:moveTo>
                  <a:pt x="13868" y="20575"/>
                </a:moveTo>
                <a:lnTo>
                  <a:pt x="13877" y="20578"/>
                </a:lnTo>
                <a:cubicBezTo>
                  <a:pt x="13877" y="20581"/>
                  <a:pt x="13873" y="20575"/>
                  <a:pt x="13868" y="20575"/>
                </a:cubicBezTo>
                <a:cubicBezTo>
                  <a:pt x="13873" y="20575"/>
                  <a:pt x="13868" y="20575"/>
                  <a:pt x="13868" y="20575"/>
                </a:cubicBezTo>
                <a:close/>
                <a:moveTo>
                  <a:pt x="13950" y="20588"/>
                </a:moveTo>
                <a:lnTo>
                  <a:pt x="13942" y="20588"/>
                </a:lnTo>
                <a:lnTo>
                  <a:pt x="13946" y="20594"/>
                </a:lnTo>
                <a:lnTo>
                  <a:pt x="13950" y="20588"/>
                </a:lnTo>
                <a:close/>
                <a:moveTo>
                  <a:pt x="15232" y="20575"/>
                </a:moveTo>
                <a:lnTo>
                  <a:pt x="15232" y="20575"/>
                </a:lnTo>
                <a:cubicBezTo>
                  <a:pt x="15227" y="20578"/>
                  <a:pt x="15236" y="20578"/>
                  <a:pt x="15232" y="20575"/>
                </a:cubicBezTo>
                <a:cubicBezTo>
                  <a:pt x="15236" y="20578"/>
                  <a:pt x="15232" y="20575"/>
                  <a:pt x="15232" y="20575"/>
                </a:cubicBezTo>
                <a:close/>
                <a:moveTo>
                  <a:pt x="19390" y="20575"/>
                </a:moveTo>
                <a:cubicBezTo>
                  <a:pt x="19364" y="20585"/>
                  <a:pt x="19364" y="20594"/>
                  <a:pt x="19394" y="20601"/>
                </a:cubicBezTo>
                <a:cubicBezTo>
                  <a:pt x="19394" y="20601"/>
                  <a:pt x="19394" y="20601"/>
                  <a:pt x="19394" y="20601"/>
                </a:cubicBezTo>
                <a:cubicBezTo>
                  <a:pt x="19399" y="20594"/>
                  <a:pt x="19399" y="20588"/>
                  <a:pt x="19399" y="20578"/>
                </a:cubicBezTo>
                <a:cubicBezTo>
                  <a:pt x="19399" y="20578"/>
                  <a:pt x="19390" y="20575"/>
                  <a:pt x="19390" y="20575"/>
                </a:cubicBezTo>
                <a:close/>
                <a:moveTo>
                  <a:pt x="3002" y="20620"/>
                </a:moveTo>
                <a:cubicBezTo>
                  <a:pt x="2993" y="20614"/>
                  <a:pt x="2980" y="20604"/>
                  <a:pt x="2972" y="20598"/>
                </a:cubicBezTo>
                <a:cubicBezTo>
                  <a:pt x="2972" y="20598"/>
                  <a:pt x="2972" y="20598"/>
                  <a:pt x="2972" y="20598"/>
                </a:cubicBezTo>
                <a:cubicBezTo>
                  <a:pt x="2980" y="20604"/>
                  <a:pt x="2993" y="20614"/>
                  <a:pt x="3002" y="20620"/>
                </a:cubicBezTo>
                <a:cubicBezTo>
                  <a:pt x="3002" y="20620"/>
                  <a:pt x="3002" y="20620"/>
                  <a:pt x="3002" y="20620"/>
                </a:cubicBezTo>
                <a:close/>
                <a:moveTo>
                  <a:pt x="5659" y="20598"/>
                </a:moveTo>
                <a:cubicBezTo>
                  <a:pt x="5655" y="20601"/>
                  <a:pt x="5651" y="20604"/>
                  <a:pt x="5655" y="20604"/>
                </a:cubicBezTo>
                <a:cubicBezTo>
                  <a:pt x="5655" y="20604"/>
                  <a:pt x="5659" y="20601"/>
                  <a:pt x="5659" y="20598"/>
                </a:cubicBezTo>
                <a:cubicBezTo>
                  <a:pt x="5664" y="20598"/>
                  <a:pt x="5659" y="20598"/>
                  <a:pt x="5659" y="20598"/>
                </a:cubicBezTo>
                <a:close/>
                <a:moveTo>
                  <a:pt x="6042" y="20620"/>
                </a:moveTo>
                <a:cubicBezTo>
                  <a:pt x="6042" y="20620"/>
                  <a:pt x="6042" y="20620"/>
                  <a:pt x="6042" y="20620"/>
                </a:cubicBezTo>
                <a:cubicBezTo>
                  <a:pt x="6042" y="20620"/>
                  <a:pt x="6042" y="20620"/>
                  <a:pt x="6042" y="20620"/>
                </a:cubicBezTo>
                <a:close/>
                <a:moveTo>
                  <a:pt x="13490" y="20620"/>
                </a:moveTo>
                <a:cubicBezTo>
                  <a:pt x="13490" y="20620"/>
                  <a:pt x="13494" y="20617"/>
                  <a:pt x="13490" y="20620"/>
                </a:cubicBezTo>
                <a:lnTo>
                  <a:pt x="13490" y="20620"/>
                </a:lnTo>
                <a:cubicBezTo>
                  <a:pt x="13490" y="20620"/>
                  <a:pt x="13490" y="20620"/>
                  <a:pt x="13490" y="20620"/>
                </a:cubicBezTo>
                <a:close/>
                <a:moveTo>
                  <a:pt x="13843" y="20620"/>
                </a:moveTo>
                <a:cubicBezTo>
                  <a:pt x="13838" y="20617"/>
                  <a:pt x="13834" y="20614"/>
                  <a:pt x="13834" y="20617"/>
                </a:cubicBezTo>
                <a:cubicBezTo>
                  <a:pt x="13834" y="20614"/>
                  <a:pt x="13838" y="20617"/>
                  <a:pt x="13843" y="20620"/>
                </a:cubicBezTo>
                <a:lnTo>
                  <a:pt x="13843" y="20620"/>
                </a:lnTo>
                <a:close/>
                <a:moveTo>
                  <a:pt x="14522" y="20598"/>
                </a:moveTo>
                <a:cubicBezTo>
                  <a:pt x="14513" y="20604"/>
                  <a:pt x="14501" y="20614"/>
                  <a:pt x="14492" y="20620"/>
                </a:cubicBezTo>
                <a:cubicBezTo>
                  <a:pt x="14492" y="20620"/>
                  <a:pt x="14492" y="20617"/>
                  <a:pt x="14492" y="20617"/>
                </a:cubicBezTo>
                <a:cubicBezTo>
                  <a:pt x="14501" y="20617"/>
                  <a:pt x="14513" y="20617"/>
                  <a:pt x="14522" y="20617"/>
                </a:cubicBezTo>
                <a:lnTo>
                  <a:pt x="14518" y="20617"/>
                </a:lnTo>
                <a:cubicBezTo>
                  <a:pt x="14522" y="20614"/>
                  <a:pt x="14522" y="20604"/>
                  <a:pt x="14522" y="20598"/>
                </a:cubicBezTo>
                <a:cubicBezTo>
                  <a:pt x="14522" y="20598"/>
                  <a:pt x="14522" y="20598"/>
                  <a:pt x="14522" y="20598"/>
                </a:cubicBezTo>
                <a:close/>
                <a:moveTo>
                  <a:pt x="15115" y="20620"/>
                </a:moveTo>
                <a:cubicBezTo>
                  <a:pt x="15120" y="20617"/>
                  <a:pt x="15124" y="20614"/>
                  <a:pt x="15120" y="20614"/>
                </a:cubicBezTo>
                <a:cubicBezTo>
                  <a:pt x="15120" y="20614"/>
                  <a:pt x="15115" y="20617"/>
                  <a:pt x="15115" y="20620"/>
                </a:cubicBezTo>
                <a:cubicBezTo>
                  <a:pt x="15111" y="20620"/>
                  <a:pt x="15115" y="20620"/>
                  <a:pt x="15115" y="20620"/>
                </a:cubicBezTo>
                <a:close/>
                <a:moveTo>
                  <a:pt x="15348" y="20620"/>
                </a:moveTo>
                <a:cubicBezTo>
                  <a:pt x="15356" y="20620"/>
                  <a:pt x="15369" y="20620"/>
                  <a:pt x="15378" y="20620"/>
                </a:cubicBezTo>
                <a:cubicBezTo>
                  <a:pt x="15378" y="20620"/>
                  <a:pt x="15378" y="20620"/>
                  <a:pt x="15378" y="20620"/>
                </a:cubicBezTo>
                <a:cubicBezTo>
                  <a:pt x="15369" y="20614"/>
                  <a:pt x="15356" y="20604"/>
                  <a:pt x="15348" y="20598"/>
                </a:cubicBezTo>
                <a:cubicBezTo>
                  <a:pt x="15348" y="20598"/>
                  <a:pt x="15352" y="20598"/>
                  <a:pt x="15352" y="20598"/>
                </a:cubicBezTo>
                <a:cubicBezTo>
                  <a:pt x="15352" y="20604"/>
                  <a:pt x="15352" y="20614"/>
                  <a:pt x="15348" y="20620"/>
                </a:cubicBezTo>
                <a:cubicBezTo>
                  <a:pt x="15352" y="20620"/>
                  <a:pt x="15348" y="20620"/>
                  <a:pt x="15348" y="20620"/>
                </a:cubicBezTo>
                <a:close/>
                <a:moveTo>
                  <a:pt x="2826" y="20642"/>
                </a:moveTo>
                <a:cubicBezTo>
                  <a:pt x="2826" y="20636"/>
                  <a:pt x="2826" y="20626"/>
                  <a:pt x="2826" y="20620"/>
                </a:cubicBezTo>
                <a:cubicBezTo>
                  <a:pt x="2826" y="20620"/>
                  <a:pt x="2826" y="20620"/>
                  <a:pt x="2826" y="20620"/>
                </a:cubicBezTo>
                <a:cubicBezTo>
                  <a:pt x="2817" y="20626"/>
                  <a:pt x="2808" y="20636"/>
                  <a:pt x="2795" y="20642"/>
                </a:cubicBezTo>
                <a:lnTo>
                  <a:pt x="2795" y="20642"/>
                </a:lnTo>
                <a:cubicBezTo>
                  <a:pt x="2808" y="20642"/>
                  <a:pt x="2817" y="20642"/>
                  <a:pt x="2826" y="20642"/>
                </a:cubicBezTo>
                <a:cubicBezTo>
                  <a:pt x="2826" y="20642"/>
                  <a:pt x="2826" y="20642"/>
                  <a:pt x="2826" y="20642"/>
                </a:cubicBezTo>
                <a:close/>
                <a:moveTo>
                  <a:pt x="2886" y="20620"/>
                </a:moveTo>
                <a:cubicBezTo>
                  <a:pt x="2877" y="20620"/>
                  <a:pt x="2864" y="20620"/>
                  <a:pt x="2856" y="20620"/>
                </a:cubicBezTo>
                <a:cubicBezTo>
                  <a:pt x="2856" y="20620"/>
                  <a:pt x="2860" y="20617"/>
                  <a:pt x="2860" y="20617"/>
                </a:cubicBezTo>
                <a:cubicBezTo>
                  <a:pt x="2860" y="20623"/>
                  <a:pt x="2860" y="20633"/>
                  <a:pt x="2860" y="20639"/>
                </a:cubicBezTo>
                <a:cubicBezTo>
                  <a:pt x="2860" y="20639"/>
                  <a:pt x="2856" y="20639"/>
                  <a:pt x="2856" y="20639"/>
                </a:cubicBezTo>
                <a:cubicBezTo>
                  <a:pt x="2864" y="20633"/>
                  <a:pt x="2873" y="20626"/>
                  <a:pt x="2886" y="20620"/>
                </a:cubicBezTo>
                <a:lnTo>
                  <a:pt x="2886" y="20620"/>
                </a:lnTo>
                <a:close/>
                <a:moveTo>
                  <a:pt x="2912" y="20623"/>
                </a:moveTo>
                <a:cubicBezTo>
                  <a:pt x="2912" y="20623"/>
                  <a:pt x="2912" y="20620"/>
                  <a:pt x="2912" y="20623"/>
                </a:cubicBezTo>
                <a:cubicBezTo>
                  <a:pt x="2912" y="20620"/>
                  <a:pt x="2912" y="20623"/>
                  <a:pt x="2912" y="20623"/>
                </a:cubicBezTo>
                <a:close/>
                <a:moveTo>
                  <a:pt x="3002" y="20620"/>
                </a:moveTo>
                <a:cubicBezTo>
                  <a:pt x="3002" y="20620"/>
                  <a:pt x="3006" y="20623"/>
                  <a:pt x="3006" y="20623"/>
                </a:cubicBezTo>
                <a:lnTo>
                  <a:pt x="3002" y="20620"/>
                </a:lnTo>
                <a:cubicBezTo>
                  <a:pt x="3002" y="20620"/>
                  <a:pt x="3002" y="20620"/>
                  <a:pt x="3002" y="20620"/>
                </a:cubicBezTo>
                <a:close/>
                <a:moveTo>
                  <a:pt x="5689" y="20642"/>
                </a:moveTo>
                <a:cubicBezTo>
                  <a:pt x="5698" y="20642"/>
                  <a:pt x="5711" y="20642"/>
                  <a:pt x="5720" y="20642"/>
                </a:cubicBezTo>
                <a:cubicBezTo>
                  <a:pt x="5720" y="20642"/>
                  <a:pt x="5715" y="20646"/>
                  <a:pt x="5715" y="20646"/>
                </a:cubicBezTo>
                <a:cubicBezTo>
                  <a:pt x="5715" y="20639"/>
                  <a:pt x="5715" y="20630"/>
                  <a:pt x="5715" y="20623"/>
                </a:cubicBezTo>
                <a:cubicBezTo>
                  <a:pt x="5715" y="20623"/>
                  <a:pt x="5720" y="20623"/>
                  <a:pt x="5720" y="20623"/>
                </a:cubicBezTo>
                <a:cubicBezTo>
                  <a:pt x="5711" y="20630"/>
                  <a:pt x="5702" y="20636"/>
                  <a:pt x="5689" y="20642"/>
                </a:cubicBezTo>
                <a:cubicBezTo>
                  <a:pt x="5689" y="20642"/>
                  <a:pt x="5689" y="20642"/>
                  <a:pt x="5689" y="20642"/>
                </a:cubicBezTo>
                <a:close/>
                <a:moveTo>
                  <a:pt x="13843" y="20620"/>
                </a:moveTo>
                <a:cubicBezTo>
                  <a:pt x="13843" y="20626"/>
                  <a:pt x="13843" y="20636"/>
                  <a:pt x="13843" y="20642"/>
                </a:cubicBezTo>
                <a:cubicBezTo>
                  <a:pt x="13843" y="20642"/>
                  <a:pt x="13838" y="20639"/>
                  <a:pt x="13838" y="20639"/>
                </a:cubicBezTo>
                <a:cubicBezTo>
                  <a:pt x="13847" y="20639"/>
                  <a:pt x="13860" y="20639"/>
                  <a:pt x="13868" y="20639"/>
                </a:cubicBezTo>
                <a:lnTo>
                  <a:pt x="13868" y="20639"/>
                </a:lnTo>
                <a:cubicBezTo>
                  <a:pt x="13860" y="20636"/>
                  <a:pt x="13851" y="20630"/>
                  <a:pt x="13843" y="20620"/>
                </a:cubicBezTo>
                <a:cubicBezTo>
                  <a:pt x="13843" y="20620"/>
                  <a:pt x="13843" y="20620"/>
                  <a:pt x="13843" y="20620"/>
                </a:cubicBezTo>
                <a:close/>
                <a:moveTo>
                  <a:pt x="13903" y="20642"/>
                </a:moveTo>
                <a:cubicBezTo>
                  <a:pt x="13903" y="20642"/>
                  <a:pt x="13903" y="20642"/>
                  <a:pt x="13903" y="20642"/>
                </a:cubicBezTo>
                <a:cubicBezTo>
                  <a:pt x="13903" y="20642"/>
                  <a:pt x="13903" y="20642"/>
                  <a:pt x="13903" y="20642"/>
                </a:cubicBezTo>
                <a:close/>
                <a:moveTo>
                  <a:pt x="13993" y="20620"/>
                </a:moveTo>
                <a:cubicBezTo>
                  <a:pt x="13993" y="20620"/>
                  <a:pt x="13989" y="20620"/>
                  <a:pt x="13993" y="20620"/>
                </a:cubicBezTo>
                <a:cubicBezTo>
                  <a:pt x="13989" y="20620"/>
                  <a:pt x="13993" y="20620"/>
                  <a:pt x="13993" y="20620"/>
                </a:cubicBezTo>
                <a:close/>
                <a:moveTo>
                  <a:pt x="14049" y="20620"/>
                </a:moveTo>
                <a:cubicBezTo>
                  <a:pt x="14040" y="20620"/>
                  <a:pt x="14028" y="20620"/>
                  <a:pt x="14019" y="20620"/>
                </a:cubicBezTo>
                <a:cubicBezTo>
                  <a:pt x="14019" y="20620"/>
                  <a:pt x="14019" y="20620"/>
                  <a:pt x="14019" y="20620"/>
                </a:cubicBezTo>
                <a:cubicBezTo>
                  <a:pt x="14028" y="20620"/>
                  <a:pt x="14040" y="20620"/>
                  <a:pt x="14049" y="20620"/>
                </a:cubicBezTo>
                <a:lnTo>
                  <a:pt x="14049" y="20620"/>
                </a:lnTo>
                <a:close/>
                <a:moveTo>
                  <a:pt x="14522" y="20620"/>
                </a:moveTo>
                <a:cubicBezTo>
                  <a:pt x="14522" y="20626"/>
                  <a:pt x="14522" y="20633"/>
                  <a:pt x="14522" y="20642"/>
                </a:cubicBezTo>
                <a:cubicBezTo>
                  <a:pt x="14522" y="20642"/>
                  <a:pt x="14526" y="20642"/>
                  <a:pt x="14526" y="20642"/>
                </a:cubicBezTo>
                <a:cubicBezTo>
                  <a:pt x="14522" y="20636"/>
                  <a:pt x="14522" y="20626"/>
                  <a:pt x="14522" y="20620"/>
                </a:cubicBezTo>
                <a:lnTo>
                  <a:pt x="14522" y="20620"/>
                </a:lnTo>
                <a:close/>
                <a:moveTo>
                  <a:pt x="14703" y="20642"/>
                </a:moveTo>
                <a:lnTo>
                  <a:pt x="14703" y="20642"/>
                </a:lnTo>
                <a:lnTo>
                  <a:pt x="14703" y="20642"/>
                </a:lnTo>
                <a:close/>
                <a:moveTo>
                  <a:pt x="15081" y="20623"/>
                </a:moveTo>
                <a:cubicBezTo>
                  <a:pt x="15094" y="20630"/>
                  <a:pt x="15107" y="20633"/>
                  <a:pt x="15120" y="20639"/>
                </a:cubicBezTo>
                <a:cubicBezTo>
                  <a:pt x="15120" y="20639"/>
                  <a:pt x="15120" y="20639"/>
                  <a:pt x="15120" y="20639"/>
                </a:cubicBezTo>
                <a:cubicBezTo>
                  <a:pt x="15115" y="20633"/>
                  <a:pt x="15115" y="20626"/>
                  <a:pt x="15115" y="20620"/>
                </a:cubicBezTo>
                <a:cubicBezTo>
                  <a:pt x="15115" y="20620"/>
                  <a:pt x="15120" y="20623"/>
                  <a:pt x="15120" y="20623"/>
                </a:cubicBezTo>
                <a:cubicBezTo>
                  <a:pt x="15103" y="20623"/>
                  <a:pt x="15090" y="20623"/>
                  <a:pt x="15081" y="20623"/>
                </a:cubicBezTo>
                <a:cubicBezTo>
                  <a:pt x="15077" y="20623"/>
                  <a:pt x="15081" y="20623"/>
                  <a:pt x="15081" y="20623"/>
                </a:cubicBezTo>
                <a:close/>
                <a:moveTo>
                  <a:pt x="15352" y="20642"/>
                </a:moveTo>
                <a:cubicBezTo>
                  <a:pt x="15352" y="20636"/>
                  <a:pt x="15352" y="20630"/>
                  <a:pt x="15352" y="20620"/>
                </a:cubicBezTo>
                <a:cubicBezTo>
                  <a:pt x="15352" y="20620"/>
                  <a:pt x="15348" y="20620"/>
                  <a:pt x="15348" y="20620"/>
                </a:cubicBezTo>
                <a:cubicBezTo>
                  <a:pt x="15348" y="20626"/>
                  <a:pt x="15348" y="20636"/>
                  <a:pt x="15352" y="20642"/>
                </a:cubicBezTo>
                <a:lnTo>
                  <a:pt x="15352" y="20642"/>
                </a:lnTo>
                <a:close/>
                <a:moveTo>
                  <a:pt x="2800" y="20642"/>
                </a:moveTo>
                <a:cubicBezTo>
                  <a:pt x="2800" y="20642"/>
                  <a:pt x="2795" y="20642"/>
                  <a:pt x="2800" y="20642"/>
                </a:cubicBezTo>
                <a:cubicBezTo>
                  <a:pt x="2795" y="20642"/>
                  <a:pt x="2800" y="20642"/>
                  <a:pt x="2800" y="20642"/>
                </a:cubicBezTo>
                <a:close/>
                <a:moveTo>
                  <a:pt x="6042" y="20642"/>
                </a:moveTo>
                <a:cubicBezTo>
                  <a:pt x="6051" y="20649"/>
                  <a:pt x="6064" y="20658"/>
                  <a:pt x="6072" y="20665"/>
                </a:cubicBezTo>
                <a:cubicBezTo>
                  <a:pt x="6072" y="20665"/>
                  <a:pt x="6076" y="20662"/>
                  <a:pt x="6076" y="20662"/>
                </a:cubicBezTo>
                <a:cubicBezTo>
                  <a:pt x="6064" y="20655"/>
                  <a:pt x="6055" y="20649"/>
                  <a:pt x="6042" y="20642"/>
                </a:cubicBezTo>
                <a:cubicBezTo>
                  <a:pt x="6046" y="20639"/>
                  <a:pt x="6042" y="20642"/>
                  <a:pt x="6042" y="20642"/>
                </a:cubicBezTo>
                <a:close/>
                <a:moveTo>
                  <a:pt x="13017" y="20665"/>
                </a:moveTo>
                <a:lnTo>
                  <a:pt x="13021" y="20662"/>
                </a:lnTo>
                <a:lnTo>
                  <a:pt x="13017" y="20665"/>
                </a:lnTo>
                <a:lnTo>
                  <a:pt x="13017" y="20665"/>
                </a:lnTo>
                <a:close/>
                <a:moveTo>
                  <a:pt x="13868" y="20642"/>
                </a:moveTo>
                <a:cubicBezTo>
                  <a:pt x="13881" y="20642"/>
                  <a:pt x="13890" y="20642"/>
                  <a:pt x="13903" y="20642"/>
                </a:cubicBezTo>
                <a:cubicBezTo>
                  <a:pt x="13903" y="20642"/>
                  <a:pt x="13903" y="20642"/>
                  <a:pt x="13903" y="20642"/>
                </a:cubicBezTo>
                <a:cubicBezTo>
                  <a:pt x="13894" y="20642"/>
                  <a:pt x="13881" y="20642"/>
                  <a:pt x="13868" y="20642"/>
                </a:cubicBezTo>
                <a:cubicBezTo>
                  <a:pt x="13873" y="20642"/>
                  <a:pt x="13868" y="20642"/>
                  <a:pt x="13868" y="20642"/>
                </a:cubicBezTo>
                <a:close/>
                <a:moveTo>
                  <a:pt x="14698" y="20642"/>
                </a:moveTo>
                <a:cubicBezTo>
                  <a:pt x="14694" y="20646"/>
                  <a:pt x="14690" y="20649"/>
                  <a:pt x="14694" y="20649"/>
                </a:cubicBezTo>
                <a:cubicBezTo>
                  <a:pt x="14690" y="20649"/>
                  <a:pt x="14694" y="20646"/>
                  <a:pt x="14698" y="20642"/>
                </a:cubicBezTo>
                <a:cubicBezTo>
                  <a:pt x="14703" y="20642"/>
                  <a:pt x="14698" y="20642"/>
                  <a:pt x="14698" y="20642"/>
                </a:cubicBezTo>
                <a:close/>
                <a:moveTo>
                  <a:pt x="14793" y="20662"/>
                </a:moveTo>
                <a:cubicBezTo>
                  <a:pt x="14780" y="20662"/>
                  <a:pt x="14771" y="20662"/>
                  <a:pt x="14759" y="20662"/>
                </a:cubicBezTo>
                <a:cubicBezTo>
                  <a:pt x="14759" y="20662"/>
                  <a:pt x="14759" y="20662"/>
                  <a:pt x="14759" y="20662"/>
                </a:cubicBezTo>
                <a:cubicBezTo>
                  <a:pt x="14771" y="20665"/>
                  <a:pt x="14780" y="20665"/>
                  <a:pt x="14793" y="20662"/>
                </a:cubicBezTo>
                <a:cubicBezTo>
                  <a:pt x="14789" y="20665"/>
                  <a:pt x="14793" y="20662"/>
                  <a:pt x="14793" y="20662"/>
                </a:cubicBezTo>
                <a:close/>
                <a:moveTo>
                  <a:pt x="15111" y="20665"/>
                </a:moveTo>
                <a:lnTo>
                  <a:pt x="15124" y="20665"/>
                </a:lnTo>
                <a:lnTo>
                  <a:pt x="15137" y="20668"/>
                </a:lnTo>
                <a:cubicBezTo>
                  <a:pt x="15137" y="20668"/>
                  <a:pt x="15137" y="20668"/>
                  <a:pt x="15133" y="20671"/>
                </a:cubicBezTo>
                <a:cubicBezTo>
                  <a:pt x="15124" y="20662"/>
                  <a:pt x="15120" y="20652"/>
                  <a:pt x="15111" y="20642"/>
                </a:cubicBezTo>
                <a:cubicBezTo>
                  <a:pt x="15111" y="20642"/>
                  <a:pt x="15111" y="20642"/>
                  <a:pt x="15111" y="20642"/>
                </a:cubicBezTo>
                <a:cubicBezTo>
                  <a:pt x="15115" y="20649"/>
                  <a:pt x="15115" y="20655"/>
                  <a:pt x="15111" y="20665"/>
                </a:cubicBezTo>
                <a:lnTo>
                  <a:pt x="15111" y="20665"/>
                </a:lnTo>
                <a:close/>
                <a:moveTo>
                  <a:pt x="15171" y="20665"/>
                </a:moveTo>
                <a:cubicBezTo>
                  <a:pt x="15176" y="20658"/>
                  <a:pt x="15180" y="20655"/>
                  <a:pt x="15180" y="20649"/>
                </a:cubicBezTo>
                <a:cubicBezTo>
                  <a:pt x="15180" y="20655"/>
                  <a:pt x="15176" y="20658"/>
                  <a:pt x="15171" y="20665"/>
                </a:cubicBezTo>
                <a:lnTo>
                  <a:pt x="15171" y="20665"/>
                </a:lnTo>
                <a:close/>
                <a:moveTo>
                  <a:pt x="19368" y="20642"/>
                </a:moveTo>
                <a:cubicBezTo>
                  <a:pt x="19368" y="20642"/>
                  <a:pt x="19364" y="20642"/>
                  <a:pt x="19368" y="20642"/>
                </a:cubicBezTo>
                <a:cubicBezTo>
                  <a:pt x="19364" y="20642"/>
                  <a:pt x="19368" y="20642"/>
                  <a:pt x="19368" y="20642"/>
                </a:cubicBezTo>
                <a:close/>
                <a:moveTo>
                  <a:pt x="2266" y="20665"/>
                </a:moveTo>
                <a:cubicBezTo>
                  <a:pt x="2266" y="20671"/>
                  <a:pt x="2266" y="20681"/>
                  <a:pt x="2266" y="20687"/>
                </a:cubicBezTo>
                <a:cubicBezTo>
                  <a:pt x="2266" y="20687"/>
                  <a:pt x="2266" y="20687"/>
                  <a:pt x="2266" y="20687"/>
                </a:cubicBezTo>
                <a:cubicBezTo>
                  <a:pt x="2266" y="20681"/>
                  <a:pt x="2266" y="20671"/>
                  <a:pt x="2266" y="20665"/>
                </a:cubicBezTo>
                <a:lnTo>
                  <a:pt x="2266" y="20665"/>
                </a:lnTo>
                <a:close/>
                <a:moveTo>
                  <a:pt x="5634" y="20665"/>
                </a:moveTo>
                <a:lnTo>
                  <a:pt x="5629" y="20668"/>
                </a:lnTo>
                <a:cubicBezTo>
                  <a:pt x="5629" y="20668"/>
                  <a:pt x="5634" y="20665"/>
                  <a:pt x="5634" y="20665"/>
                </a:cubicBezTo>
                <a:cubicBezTo>
                  <a:pt x="5634" y="20665"/>
                  <a:pt x="5634" y="20665"/>
                  <a:pt x="5634" y="20665"/>
                </a:cubicBezTo>
                <a:close/>
                <a:moveTo>
                  <a:pt x="6072" y="20665"/>
                </a:moveTo>
                <a:cubicBezTo>
                  <a:pt x="6076" y="20665"/>
                  <a:pt x="6081" y="20668"/>
                  <a:pt x="6085" y="20668"/>
                </a:cubicBezTo>
                <a:cubicBezTo>
                  <a:pt x="6081" y="20668"/>
                  <a:pt x="6081" y="20665"/>
                  <a:pt x="6072" y="20665"/>
                </a:cubicBezTo>
                <a:cubicBezTo>
                  <a:pt x="6076" y="20665"/>
                  <a:pt x="6072" y="20665"/>
                  <a:pt x="6072" y="20665"/>
                </a:cubicBezTo>
                <a:close/>
                <a:moveTo>
                  <a:pt x="13017" y="20665"/>
                </a:moveTo>
                <a:cubicBezTo>
                  <a:pt x="13004" y="20665"/>
                  <a:pt x="12995" y="20665"/>
                  <a:pt x="12983" y="20665"/>
                </a:cubicBezTo>
                <a:cubicBezTo>
                  <a:pt x="12983" y="20665"/>
                  <a:pt x="12987" y="20662"/>
                  <a:pt x="12987" y="20662"/>
                </a:cubicBezTo>
                <a:cubicBezTo>
                  <a:pt x="12991" y="20668"/>
                  <a:pt x="12996" y="20671"/>
                  <a:pt x="13000" y="20678"/>
                </a:cubicBezTo>
                <a:cubicBezTo>
                  <a:pt x="13004" y="20675"/>
                  <a:pt x="13008" y="20668"/>
                  <a:pt x="13017" y="20665"/>
                </a:cubicBezTo>
                <a:cubicBezTo>
                  <a:pt x="13013" y="20665"/>
                  <a:pt x="13017" y="20665"/>
                  <a:pt x="13017" y="20665"/>
                </a:cubicBezTo>
                <a:close/>
                <a:moveTo>
                  <a:pt x="14079" y="20665"/>
                </a:moveTo>
                <a:cubicBezTo>
                  <a:pt x="14079" y="20665"/>
                  <a:pt x="14079" y="20665"/>
                  <a:pt x="14079" y="20665"/>
                </a:cubicBezTo>
                <a:cubicBezTo>
                  <a:pt x="14079" y="20665"/>
                  <a:pt x="14079" y="20665"/>
                  <a:pt x="14079" y="20665"/>
                </a:cubicBezTo>
                <a:close/>
                <a:moveTo>
                  <a:pt x="14165" y="20662"/>
                </a:moveTo>
                <a:cubicBezTo>
                  <a:pt x="14165" y="20665"/>
                  <a:pt x="14161" y="20668"/>
                  <a:pt x="14161" y="20671"/>
                </a:cubicBezTo>
                <a:cubicBezTo>
                  <a:pt x="14165" y="20668"/>
                  <a:pt x="14165" y="20668"/>
                  <a:pt x="14165" y="20662"/>
                </a:cubicBezTo>
                <a:cubicBezTo>
                  <a:pt x="14169" y="20665"/>
                  <a:pt x="14165" y="20662"/>
                  <a:pt x="14165" y="20662"/>
                </a:cubicBezTo>
                <a:close/>
                <a:moveTo>
                  <a:pt x="14522" y="20665"/>
                </a:moveTo>
                <a:cubicBezTo>
                  <a:pt x="14522" y="20671"/>
                  <a:pt x="14522" y="20678"/>
                  <a:pt x="14522" y="20687"/>
                </a:cubicBezTo>
                <a:cubicBezTo>
                  <a:pt x="14522" y="20687"/>
                  <a:pt x="14526" y="20687"/>
                  <a:pt x="14526" y="20687"/>
                </a:cubicBezTo>
                <a:cubicBezTo>
                  <a:pt x="14522" y="20681"/>
                  <a:pt x="14522" y="20671"/>
                  <a:pt x="14522" y="20665"/>
                </a:cubicBezTo>
                <a:cubicBezTo>
                  <a:pt x="14522" y="20665"/>
                  <a:pt x="14522" y="20665"/>
                  <a:pt x="14522" y="20665"/>
                </a:cubicBezTo>
                <a:close/>
                <a:moveTo>
                  <a:pt x="14759" y="20665"/>
                </a:moveTo>
                <a:cubicBezTo>
                  <a:pt x="14754" y="20668"/>
                  <a:pt x="14750" y="20671"/>
                  <a:pt x="14754" y="20671"/>
                </a:cubicBezTo>
                <a:cubicBezTo>
                  <a:pt x="14750" y="20671"/>
                  <a:pt x="14754" y="20668"/>
                  <a:pt x="14759" y="20665"/>
                </a:cubicBezTo>
                <a:cubicBezTo>
                  <a:pt x="14759" y="20665"/>
                  <a:pt x="14759" y="20665"/>
                  <a:pt x="14759" y="20665"/>
                </a:cubicBezTo>
                <a:close/>
                <a:moveTo>
                  <a:pt x="14883" y="20675"/>
                </a:moveTo>
                <a:cubicBezTo>
                  <a:pt x="14883" y="20678"/>
                  <a:pt x="14888" y="20678"/>
                  <a:pt x="14892" y="20681"/>
                </a:cubicBezTo>
                <a:cubicBezTo>
                  <a:pt x="14896" y="20678"/>
                  <a:pt x="14901" y="20678"/>
                  <a:pt x="14901" y="20675"/>
                </a:cubicBezTo>
                <a:cubicBezTo>
                  <a:pt x="14901" y="20671"/>
                  <a:pt x="14896" y="20671"/>
                  <a:pt x="14892" y="20668"/>
                </a:cubicBezTo>
                <a:cubicBezTo>
                  <a:pt x="14888" y="20671"/>
                  <a:pt x="14883" y="20675"/>
                  <a:pt x="14883" y="20675"/>
                </a:cubicBezTo>
                <a:close/>
                <a:moveTo>
                  <a:pt x="15111" y="20665"/>
                </a:moveTo>
                <a:cubicBezTo>
                  <a:pt x="15107" y="20668"/>
                  <a:pt x="15103" y="20671"/>
                  <a:pt x="15103" y="20671"/>
                </a:cubicBezTo>
                <a:cubicBezTo>
                  <a:pt x="15107" y="20671"/>
                  <a:pt x="15111" y="20668"/>
                  <a:pt x="15111" y="20665"/>
                </a:cubicBezTo>
                <a:cubicBezTo>
                  <a:pt x="15115" y="20665"/>
                  <a:pt x="15111" y="20665"/>
                  <a:pt x="15111" y="20665"/>
                </a:cubicBezTo>
                <a:close/>
                <a:moveTo>
                  <a:pt x="15171" y="20665"/>
                </a:moveTo>
                <a:cubicBezTo>
                  <a:pt x="15159" y="20665"/>
                  <a:pt x="15146" y="20668"/>
                  <a:pt x="15137" y="20668"/>
                </a:cubicBezTo>
                <a:cubicBezTo>
                  <a:pt x="15137" y="20668"/>
                  <a:pt x="15141" y="20665"/>
                  <a:pt x="15141" y="20665"/>
                </a:cubicBezTo>
                <a:cubicBezTo>
                  <a:pt x="15154" y="20671"/>
                  <a:pt x="15167" y="20675"/>
                  <a:pt x="15180" y="20681"/>
                </a:cubicBezTo>
                <a:cubicBezTo>
                  <a:pt x="15180" y="20681"/>
                  <a:pt x="15180" y="20681"/>
                  <a:pt x="15180" y="20681"/>
                </a:cubicBezTo>
                <a:cubicBezTo>
                  <a:pt x="15171" y="20678"/>
                  <a:pt x="15171" y="20671"/>
                  <a:pt x="15171" y="20665"/>
                </a:cubicBezTo>
                <a:cubicBezTo>
                  <a:pt x="15171" y="20665"/>
                  <a:pt x="15171" y="20665"/>
                  <a:pt x="15171" y="20665"/>
                </a:cubicBezTo>
                <a:close/>
                <a:moveTo>
                  <a:pt x="15244" y="20668"/>
                </a:moveTo>
                <a:cubicBezTo>
                  <a:pt x="15240" y="20671"/>
                  <a:pt x="15236" y="20671"/>
                  <a:pt x="15236" y="20675"/>
                </a:cubicBezTo>
                <a:cubicBezTo>
                  <a:pt x="15236" y="20678"/>
                  <a:pt x="15240" y="20678"/>
                  <a:pt x="15244" y="20681"/>
                </a:cubicBezTo>
                <a:cubicBezTo>
                  <a:pt x="15249" y="20678"/>
                  <a:pt x="15249" y="20678"/>
                  <a:pt x="15253" y="20675"/>
                </a:cubicBezTo>
                <a:cubicBezTo>
                  <a:pt x="15253" y="20675"/>
                  <a:pt x="15249" y="20671"/>
                  <a:pt x="15244" y="20668"/>
                </a:cubicBezTo>
                <a:close/>
                <a:moveTo>
                  <a:pt x="13843" y="20710"/>
                </a:moveTo>
                <a:lnTo>
                  <a:pt x="13834" y="20707"/>
                </a:lnTo>
                <a:lnTo>
                  <a:pt x="13843" y="20710"/>
                </a:lnTo>
                <a:lnTo>
                  <a:pt x="13843" y="20710"/>
                </a:lnTo>
                <a:close/>
                <a:moveTo>
                  <a:pt x="13877" y="20710"/>
                </a:moveTo>
                <a:cubicBezTo>
                  <a:pt x="13877" y="20710"/>
                  <a:pt x="13877" y="20710"/>
                  <a:pt x="13877" y="20710"/>
                </a:cubicBezTo>
                <a:cubicBezTo>
                  <a:pt x="13877" y="20710"/>
                  <a:pt x="13877" y="20710"/>
                  <a:pt x="13877" y="20710"/>
                </a:cubicBezTo>
                <a:close/>
                <a:moveTo>
                  <a:pt x="15171" y="20707"/>
                </a:moveTo>
                <a:cubicBezTo>
                  <a:pt x="15184" y="20707"/>
                  <a:pt x="15197" y="20707"/>
                  <a:pt x="15206" y="20703"/>
                </a:cubicBezTo>
                <a:cubicBezTo>
                  <a:pt x="15206" y="20703"/>
                  <a:pt x="15206" y="20707"/>
                  <a:pt x="15201" y="20707"/>
                </a:cubicBezTo>
                <a:cubicBezTo>
                  <a:pt x="15193" y="20700"/>
                  <a:pt x="15180" y="20691"/>
                  <a:pt x="15171" y="20684"/>
                </a:cubicBezTo>
                <a:cubicBezTo>
                  <a:pt x="15171" y="20684"/>
                  <a:pt x="15171" y="20684"/>
                  <a:pt x="15171" y="20684"/>
                </a:cubicBezTo>
                <a:cubicBezTo>
                  <a:pt x="15176" y="20691"/>
                  <a:pt x="15176" y="20700"/>
                  <a:pt x="15171" y="20707"/>
                </a:cubicBezTo>
                <a:cubicBezTo>
                  <a:pt x="15171" y="20710"/>
                  <a:pt x="15171" y="20707"/>
                  <a:pt x="15171" y="20707"/>
                </a:cubicBezTo>
                <a:close/>
                <a:moveTo>
                  <a:pt x="17756" y="20700"/>
                </a:moveTo>
                <a:lnTo>
                  <a:pt x="17756" y="20694"/>
                </a:lnTo>
                <a:lnTo>
                  <a:pt x="17747" y="20697"/>
                </a:lnTo>
                <a:lnTo>
                  <a:pt x="17756" y="20700"/>
                </a:lnTo>
                <a:close/>
                <a:moveTo>
                  <a:pt x="2886" y="20732"/>
                </a:moveTo>
                <a:cubicBezTo>
                  <a:pt x="2886" y="20726"/>
                  <a:pt x="2886" y="20716"/>
                  <a:pt x="2886" y="20710"/>
                </a:cubicBezTo>
                <a:cubicBezTo>
                  <a:pt x="2886" y="20710"/>
                  <a:pt x="2881" y="20710"/>
                  <a:pt x="2881" y="20710"/>
                </a:cubicBezTo>
                <a:cubicBezTo>
                  <a:pt x="2886" y="20716"/>
                  <a:pt x="2886" y="20723"/>
                  <a:pt x="2886" y="20732"/>
                </a:cubicBezTo>
                <a:lnTo>
                  <a:pt x="2886" y="20732"/>
                </a:lnTo>
                <a:close/>
                <a:moveTo>
                  <a:pt x="2942" y="20732"/>
                </a:moveTo>
                <a:cubicBezTo>
                  <a:pt x="2933" y="20726"/>
                  <a:pt x="2920" y="20716"/>
                  <a:pt x="2911" y="20710"/>
                </a:cubicBezTo>
                <a:cubicBezTo>
                  <a:pt x="2911" y="20710"/>
                  <a:pt x="2916" y="20710"/>
                  <a:pt x="2916" y="20710"/>
                </a:cubicBezTo>
                <a:cubicBezTo>
                  <a:pt x="2916" y="20716"/>
                  <a:pt x="2916" y="20726"/>
                  <a:pt x="2916" y="20732"/>
                </a:cubicBezTo>
                <a:lnTo>
                  <a:pt x="2916" y="20732"/>
                </a:lnTo>
                <a:lnTo>
                  <a:pt x="2929" y="20729"/>
                </a:lnTo>
                <a:lnTo>
                  <a:pt x="2942" y="20732"/>
                </a:lnTo>
                <a:cubicBezTo>
                  <a:pt x="2942" y="20732"/>
                  <a:pt x="2942" y="20732"/>
                  <a:pt x="2942" y="20732"/>
                </a:cubicBezTo>
                <a:close/>
                <a:moveTo>
                  <a:pt x="5956" y="20710"/>
                </a:moveTo>
                <a:cubicBezTo>
                  <a:pt x="5956" y="20710"/>
                  <a:pt x="5956" y="20710"/>
                  <a:pt x="5956" y="20710"/>
                </a:cubicBezTo>
                <a:cubicBezTo>
                  <a:pt x="5956" y="20710"/>
                  <a:pt x="5956" y="20710"/>
                  <a:pt x="5956" y="20710"/>
                </a:cubicBezTo>
                <a:close/>
                <a:moveTo>
                  <a:pt x="13838" y="20710"/>
                </a:moveTo>
                <a:cubicBezTo>
                  <a:pt x="13851" y="20710"/>
                  <a:pt x="13864" y="20710"/>
                  <a:pt x="13877" y="20710"/>
                </a:cubicBezTo>
                <a:cubicBezTo>
                  <a:pt x="13877" y="20710"/>
                  <a:pt x="13877" y="20710"/>
                  <a:pt x="13877" y="20710"/>
                </a:cubicBezTo>
                <a:cubicBezTo>
                  <a:pt x="13864" y="20710"/>
                  <a:pt x="13851" y="20710"/>
                  <a:pt x="13838" y="20710"/>
                </a:cubicBezTo>
                <a:cubicBezTo>
                  <a:pt x="13843" y="20710"/>
                  <a:pt x="13838" y="20710"/>
                  <a:pt x="13838" y="20710"/>
                </a:cubicBezTo>
                <a:close/>
                <a:moveTo>
                  <a:pt x="13963" y="20707"/>
                </a:moveTo>
                <a:cubicBezTo>
                  <a:pt x="13963" y="20713"/>
                  <a:pt x="13963" y="20723"/>
                  <a:pt x="13963" y="20729"/>
                </a:cubicBezTo>
                <a:lnTo>
                  <a:pt x="13963" y="20729"/>
                </a:lnTo>
                <a:cubicBezTo>
                  <a:pt x="13972" y="20729"/>
                  <a:pt x="13985" y="20729"/>
                  <a:pt x="13993" y="20729"/>
                </a:cubicBezTo>
                <a:cubicBezTo>
                  <a:pt x="13993" y="20729"/>
                  <a:pt x="13989" y="20732"/>
                  <a:pt x="13989" y="20732"/>
                </a:cubicBezTo>
                <a:cubicBezTo>
                  <a:pt x="13989" y="20726"/>
                  <a:pt x="13989" y="20716"/>
                  <a:pt x="13989" y="20710"/>
                </a:cubicBezTo>
                <a:cubicBezTo>
                  <a:pt x="13989" y="20710"/>
                  <a:pt x="13993" y="20713"/>
                  <a:pt x="13993" y="20713"/>
                </a:cubicBezTo>
                <a:cubicBezTo>
                  <a:pt x="13980" y="20710"/>
                  <a:pt x="13972" y="20710"/>
                  <a:pt x="13963" y="20707"/>
                </a:cubicBezTo>
                <a:cubicBezTo>
                  <a:pt x="13959" y="20710"/>
                  <a:pt x="13963" y="20707"/>
                  <a:pt x="13963" y="20707"/>
                </a:cubicBezTo>
                <a:close/>
                <a:moveTo>
                  <a:pt x="14436" y="20710"/>
                </a:moveTo>
                <a:cubicBezTo>
                  <a:pt x="14427" y="20710"/>
                  <a:pt x="14415" y="20710"/>
                  <a:pt x="14406" y="20710"/>
                </a:cubicBezTo>
                <a:cubicBezTo>
                  <a:pt x="14406" y="20710"/>
                  <a:pt x="14410" y="20710"/>
                  <a:pt x="14410" y="20710"/>
                </a:cubicBezTo>
                <a:cubicBezTo>
                  <a:pt x="14410" y="20716"/>
                  <a:pt x="14410" y="20726"/>
                  <a:pt x="14410" y="20732"/>
                </a:cubicBezTo>
                <a:cubicBezTo>
                  <a:pt x="14410" y="20732"/>
                  <a:pt x="14406" y="20732"/>
                  <a:pt x="14406" y="20732"/>
                </a:cubicBezTo>
                <a:cubicBezTo>
                  <a:pt x="14415" y="20723"/>
                  <a:pt x="14423" y="20716"/>
                  <a:pt x="14436" y="20710"/>
                </a:cubicBezTo>
                <a:cubicBezTo>
                  <a:pt x="14432" y="20707"/>
                  <a:pt x="14436" y="20710"/>
                  <a:pt x="14436" y="20710"/>
                </a:cubicBezTo>
                <a:close/>
                <a:moveTo>
                  <a:pt x="14578" y="20703"/>
                </a:moveTo>
                <a:cubicBezTo>
                  <a:pt x="14578" y="20713"/>
                  <a:pt x="14582" y="20719"/>
                  <a:pt x="14582" y="20729"/>
                </a:cubicBezTo>
                <a:lnTo>
                  <a:pt x="14582" y="20729"/>
                </a:lnTo>
                <a:cubicBezTo>
                  <a:pt x="14582" y="20719"/>
                  <a:pt x="14578" y="20713"/>
                  <a:pt x="14578" y="20703"/>
                </a:cubicBezTo>
                <a:cubicBezTo>
                  <a:pt x="14578" y="20707"/>
                  <a:pt x="14578" y="20703"/>
                  <a:pt x="14578" y="20703"/>
                </a:cubicBezTo>
                <a:close/>
                <a:moveTo>
                  <a:pt x="14879" y="20729"/>
                </a:moveTo>
                <a:lnTo>
                  <a:pt x="14870" y="20729"/>
                </a:lnTo>
                <a:cubicBezTo>
                  <a:pt x="14870" y="20729"/>
                  <a:pt x="14879" y="20732"/>
                  <a:pt x="14879" y="20729"/>
                </a:cubicBezTo>
                <a:cubicBezTo>
                  <a:pt x="14879" y="20732"/>
                  <a:pt x="14879" y="20729"/>
                  <a:pt x="14879" y="20729"/>
                </a:cubicBezTo>
                <a:close/>
                <a:moveTo>
                  <a:pt x="15051" y="20710"/>
                </a:moveTo>
                <a:cubicBezTo>
                  <a:pt x="15051" y="20710"/>
                  <a:pt x="15051" y="20707"/>
                  <a:pt x="15051" y="20710"/>
                </a:cubicBezTo>
                <a:cubicBezTo>
                  <a:pt x="15051" y="20707"/>
                  <a:pt x="15051" y="20710"/>
                  <a:pt x="15051" y="20710"/>
                </a:cubicBezTo>
                <a:close/>
                <a:moveTo>
                  <a:pt x="2916" y="20732"/>
                </a:moveTo>
                <a:cubicBezTo>
                  <a:pt x="2907" y="20732"/>
                  <a:pt x="2894" y="20732"/>
                  <a:pt x="2886" y="20732"/>
                </a:cubicBezTo>
                <a:cubicBezTo>
                  <a:pt x="2886" y="20732"/>
                  <a:pt x="2886" y="20732"/>
                  <a:pt x="2886" y="20732"/>
                </a:cubicBezTo>
                <a:cubicBezTo>
                  <a:pt x="2894" y="20732"/>
                  <a:pt x="2903" y="20732"/>
                  <a:pt x="2916" y="20732"/>
                </a:cubicBezTo>
                <a:cubicBezTo>
                  <a:pt x="2916" y="20732"/>
                  <a:pt x="2916" y="20732"/>
                  <a:pt x="2916" y="20732"/>
                </a:cubicBezTo>
                <a:close/>
                <a:moveTo>
                  <a:pt x="2942" y="20732"/>
                </a:moveTo>
                <a:cubicBezTo>
                  <a:pt x="2942" y="20732"/>
                  <a:pt x="2946" y="20736"/>
                  <a:pt x="2946" y="20736"/>
                </a:cubicBezTo>
                <a:lnTo>
                  <a:pt x="2942" y="20732"/>
                </a:lnTo>
                <a:cubicBezTo>
                  <a:pt x="2942" y="20732"/>
                  <a:pt x="2942" y="20732"/>
                  <a:pt x="2942" y="20732"/>
                </a:cubicBezTo>
                <a:close/>
                <a:moveTo>
                  <a:pt x="13963" y="20729"/>
                </a:moveTo>
                <a:cubicBezTo>
                  <a:pt x="13963" y="20729"/>
                  <a:pt x="13959" y="20729"/>
                  <a:pt x="13963" y="20729"/>
                </a:cubicBezTo>
                <a:cubicBezTo>
                  <a:pt x="13959" y="20729"/>
                  <a:pt x="13963" y="20729"/>
                  <a:pt x="13963" y="20729"/>
                </a:cubicBezTo>
                <a:close/>
                <a:moveTo>
                  <a:pt x="14582" y="20729"/>
                </a:moveTo>
                <a:cubicBezTo>
                  <a:pt x="14591" y="20739"/>
                  <a:pt x="14599" y="20745"/>
                  <a:pt x="14608" y="20755"/>
                </a:cubicBezTo>
                <a:cubicBezTo>
                  <a:pt x="14608" y="20755"/>
                  <a:pt x="14608" y="20755"/>
                  <a:pt x="14608" y="20755"/>
                </a:cubicBezTo>
                <a:cubicBezTo>
                  <a:pt x="14599" y="20745"/>
                  <a:pt x="14591" y="20736"/>
                  <a:pt x="14582" y="20729"/>
                </a:cubicBezTo>
                <a:cubicBezTo>
                  <a:pt x="14582" y="20729"/>
                  <a:pt x="14582" y="20729"/>
                  <a:pt x="14582" y="20729"/>
                </a:cubicBezTo>
                <a:close/>
                <a:moveTo>
                  <a:pt x="14999" y="20755"/>
                </a:moveTo>
                <a:cubicBezTo>
                  <a:pt x="15008" y="20758"/>
                  <a:pt x="15012" y="20758"/>
                  <a:pt x="15021" y="20755"/>
                </a:cubicBezTo>
                <a:lnTo>
                  <a:pt x="15021" y="20755"/>
                </a:lnTo>
                <a:lnTo>
                  <a:pt x="15008" y="20752"/>
                </a:lnTo>
                <a:lnTo>
                  <a:pt x="14999" y="20755"/>
                </a:lnTo>
                <a:lnTo>
                  <a:pt x="14999" y="20755"/>
                </a:lnTo>
                <a:close/>
                <a:moveTo>
                  <a:pt x="15300" y="20742"/>
                </a:moveTo>
                <a:lnTo>
                  <a:pt x="15309" y="20742"/>
                </a:lnTo>
                <a:lnTo>
                  <a:pt x="15305" y="20736"/>
                </a:lnTo>
                <a:lnTo>
                  <a:pt x="15300" y="20742"/>
                </a:lnTo>
                <a:close/>
                <a:moveTo>
                  <a:pt x="20904" y="20755"/>
                </a:moveTo>
                <a:cubicBezTo>
                  <a:pt x="20912" y="20755"/>
                  <a:pt x="20925" y="20755"/>
                  <a:pt x="20934" y="20752"/>
                </a:cubicBezTo>
                <a:cubicBezTo>
                  <a:pt x="20934" y="20752"/>
                  <a:pt x="20929" y="20755"/>
                  <a:pt x="20929" y="20755"/>
                </a:cubicBezTo>
                <a:cubicBezTo>
                  <a:pt x="20925" y="20748"/>
                  <a:pt x="20925" y="20745"/>
                  <a:pt x="20921" y="20739"/>
                </a:cubicBezTo>
                <a:cubicBezTo>
                  <a:pt x="20912" y="20742"/>
                  <a:pt x="20904" y="20745"/>
                  <a:pt x="20891" y="20748"/>
                </a:cubicBezTo>
                <a:lnTo>
                  <a:pt x="20904" y="20755"/>
                </a:lnTo>
                <a:close/>
                <a:moveTo>
                  <a:pt x="13873" y="20777"/>
                </a:moveTo>
                <a:lnTo>
                  <a:pt x="13877" y="20774"/>
                </a:lnTo>
                <a:cubicBezTo>
                  <a:pt x="13877" y="20771"/>
                  <a:pt x="13873" y="20774"/>
                  <a:pt x="13873" y="20777"/>
                </a:cubicBezTo>
                <a:cubicBezTo>
                  <a:pt x="13873" y="20774"/>
                  <a:pt x="13873" y="20777"/>
                  <a:pt x="13873" y="20777"/>
                </a:cubicBezTo>
                <a:close/>
                <a:moveTo>
                  <a:pt x="14079" y="20774"/>
                </a:moveTo>
                <a:cubicBezTo>
                  <a:pt x="14075" y="20771"/>
                  <a:pt x="14071" y="20768"/>
                  <a:pt x="14071" y="20771"/>
                </a:cubicBezTo>
                <a:cubicBezTo>
                  <a:pt x="14071" y="20768"/>
                  <a:pt x="14075" y="20771"/>
                  <a:pt x="14079" y="20774"/>
                </a:cubicBezTo>
                <a:cubicBezTo>
                  <a:pt x="14079" y="20777"/>
                  <a:pt x="14079" y="20774"/>
                  <a:pt x="14079" y="20774"/>
                </a:cubicBezTo>
                <a:close/>
                <a:moveTo>
                  <a:pt x="14105" y="20774"/>
                </a:moveTo>
                <a:cubicBezTo>
                  <a:pt x="14105" y="20774"/>
                  <a:pt x="14109" y="20777"/>
                  <a:pt x="14105" y="20774"/>
                </a:cubicBezTo>
                <a:cubicBezTo>
                  <a:pt x="14109" y="20777"/>
                  <a:pt x="14105" y="20774"/>
                  <a:pt x="14105" y="20774"/>
                </a:cubicBezTo>
                <a:close/>
                <a:moveTo>
                  <a:pt x="14526" y="20774"/>
                </a:moveTo>
                <a:lnTo>
                  <a:pt x="14518" y="20771"/>
                </a:lnTo>
                <a:cubicBezTo>
                  <a:pt x="14518" y="20771"/>
                  <a:pt x="14522" y="20777"/>
                  <a:pt x="14526" y="20774"/>
                </a:cubicBezTo>
                <a:cubicBezTo>
                  <a:pt x="14522" y="20777"/>
                  <a:pt x="14526" y="20774"/>
                  <a:pt x="14526" y="20774"/>
                </a:cubicBezTo>
                <a:close/>
                <a:moveTo>
                  <a:pt x="14642" y="20755"/>
                </a:moveTo>
                <a:cubicBezTo>
                  <a:pt x="14630" y="20755"/>
                  <a:pt x="14621" y="20755"/>
                  <a:pt x="14608" y="20755"/>
                </a:cubicBezTo>
                <a:cubicBezTo>
                  <a:pt x="14608" y="20755"/>
                  <a:pt x="14608" y="20755"/>
                  <a:pt x="14608" y="20755"/>
                </a:cubicBezTo>
                <a:cubicBezTo>
                  <a:pt x="14621" y="20755"/>
                  <a:pt x="14630" y="20755"/>
                  <a:pt x="14642" y="20755"/>
                </a:cubicBezTo>
                <a:cubicBezTo>
                  <a:pt x="14642" y="20755"/>
                  <a:pt x="14642" y="20755"/>
                  <a:pt x="14642" y="20755"/>
                </a:cubicBezTo>
                <a:close/>
                <a:moveTo>
                  <a:pt x="14698" y="20752"/>
                </a:moveTo>
                <a:cubicBezTo>
                  <a:pt x="14690" y="20752"/>
                  <a:pt x="14677" y="20752"/>
                  <a:pt x="14668" y="20752"/>
                </a:cubicBezTo>
                <a:cubicBezTo>
                  <a:pt x="14668" y="20752"/>
                  <a:pt x="14668" y="20755"/>
                  <a:pt x="14668" y="20755"/>
                </a:cubicBezTo>
                <a:cubicBezTo>
                  <a:pt x="14681" y="20755"/>
                  <a:pt x="14690" y="20755"/>
                  <a:pt x="14698" y="20752"/>
                </a:cubicBezTo>
                <a:lnTo>
                  <a:pt x="14698" y="20752"/>
                </a:lnTo>
                <a:close/>
                <a:moveTo>
                  <a:pt x="14759" y="20777"/>
                </a:moveTo>
                <a:cubicBezTo>
                  <a:pt x="14763" y="20774"/>
                  <a:pt x="14767" y="20771"/>
                  <a:pt x="14763" y="20771"/>
                </a:cubicBezTo>
                <a:cubicBezTo>
                  <a:pt x="14767" y="20768"/>
                  <a:pt x="14763" y="20771"/>
                  <a:pt x="14759" y="20777"/>
                </a:cubicBezTo>
                <a:cubicBezTo>
                  <a:pt x="14759" y="20774"/>
                  <a:pt x="14759" y="20777"/>
                  <a:pt x="14759" y="20777"/>
                </a:cubicBezTo>
                <a:close/>
                <a:moveTo>
                  <a:pt x="14995" y="20752"/>
                </a:moveTo>
                <a:lnTo>
                  <a:pt x="14991" y="20755"/>
                </a:lnTo>
                <a:cubicBezTo>
                  <a:pt x="14991" y="20755"/>
                  <a:pt x="14999" y="20755"/>
                  <a:pt x="14995" y="20752"/>
                </a:cubicBezTo>
                <a:cubicBezTo>
                  <a:pt x="14999" y="20755"/>
                  <a:pt x="14995" y="20752"/>
                  <a:pt x="14995" y="20752"/>
                </a:cubicBezTo>
                <a:close/>
                <a:moveTo>
                  <a:pt x="15021" y="20755"/>
                </a:moveTo>
                <a:cubicBezTo>
                  <a:pt x="15021" y="20755"/>
                  <a:pt x="15021" y="20755"/>
                  <a:pt x="15021" y="20755"/>
                </a:cubicBezTo>
                <a:cubicBezTo>
                  <a:pt x="15021" y="20755"/>
                  <a:pt x="15021" y="20755"/>
                  <a:pt x="15021" y="20755"/>
                </a:cubicBezTo>
                <a:close/>
                <a:moveTo>
                  <a:pt x="19760" y="6636"/>
                </a:moveTo>
                <a:lnTo>
                  <a:pt x="19768" y="6636"/>
                </a:lnTo>
                <a:lnTo>
                  <a:pt x="19764" y="6630"/>
                </a:lnTo>
                <a:lnTo>
                  <a:pt x="19760" y="6636"/>
                </a:lnTo>
                <a:close/>
                <a:moveTo>
                  <a:pt x="17713" y="20774"/>
                </a:moveTo>
                <a:cubicBezTo>
                  <a:pt x="17713" y="20768"/>
                  <a:pt x="17713" y="20758"/>
                  <a:pt x="17713" y="20752"/>
                </a:cubicBezTo>
                <a:cubicBezTo>
                  <a:pt x="17713" y="20752"/>
                  <a:pt x="17709" y="20752"/>
                  <a:pt x="17709" y="20752"/>
                </a:cubicBezTo>
                <a:cubicBezTo>
                  <a:pt x="17709" y="20758"/>
                  <a:pt x="17709" y="20768"/>
                  <a:pt x="17713" y="20774"/>
                </a:cubicBezTo>
                <a:cubicBezTo>
                  <a:pt x="17709" y="20777"/>
                  <a:pt x="17713" y="20774"/>
                  <a:pt x="17713" y="20774"/>
                </a:cubicBezTo>
                <a:close/>
                <a:moveTo>
                  <a:pt x="17769" y="20752"/>
                </a:moveTo>
                <a:lnTo>
                  <a:pt x="17773" y="20755"/>
                </a:lnTo>
                <a:cubicBezTo>
                  <a:pt x="17773" y="20755"/>
                  <a:pt x="17769" y="20752"/>
                  <a:pt x="17769" y="20752"/>
                </a:cubicBezTo>
                <a:cubicBezTo>
                  <a:pt x="17769" y="20752"/>
                  <a:pt x="17769" y="20752"/>
                  <a:pt x="17769" y="20752"/>
                </a:cubicBezTo>
                <a:close/>
                <a:moveTo>
                  <a:pt x="4193" y="20787"/>
                </a:moveTo>
                <a:cubicBezTo>
                  <a:pt x="4193" y="20790"/>
                  <a:pt x="4197" y="20790"/>
                  <a:pt x="4197" y="20793"/>
                </a:cubicBezTo>
                <a:cubicBezTo>
                  <a:pt x="4202" y="20790"/>
                  <a:pt x="4206" y="20790"/>
                  <a:pt x="4206" y="20787"/>
                </a:cubicBezTo>
                <a:cubicBezTo>
                  <a:pt x="4206" y="20784"/>
                  <a:pt x="4202" y="20784"/>
                  <a:pt x="4202" y="20780"/>
                </a:cubicBezTo>
                <a:cubicBezTo>
                  <a:pt x="4197" y="20780"/>
                  <a:pt x="4193" y="20784"/>
                  <a:pt x="4193" y="20787"/>
                </a:cubicBezTo>
                <a:close/>
                <a:moveTo>
                  <a:pt x="9676" y="20797"/>
                </a:moveTo>
                <a:lnTo>
                  <a:pt x="9676" y="20797"/>
                </a:lnTo>
                <a:lnTo>
                  <a:pt x="9676" y="20797"/>
                </a:lnTo>
                <a:close/>
                <a:moveTo>
                  <a:pt x="13873" y="20797"/>
                </a:moveTo>
                <a:cubicBezTo>
                  <a:pt x="13873" y="20790"/>
                  <a:pt x="13873" y="20780"/>
                  <a:pt x="13873" y="20774"/>
                </a:cubicBezTo>
                <a:cubicBezTo>
                  <a:pt x="13873" y="20774"/>
                  <a:pt x="13877" y="20777"/>
                  <a:pt x="13877" y="20777"/>
                </a:cubicBezTo>
                <a:cubicBezTo>
                  <a:pt x="13868" y="20777"/>
                  <a:pt x="13856" y="20777"/>
                  <a:pt x="13847" y="20777"/>
                </a:cubicBezTo>
                <a:cubicBezTo>
                  <a:pt x="13847" y="20777"/>
                  <a:pt x="13851" y="20774"/>
                  <a:pt x="13851" y="20774"/>
                </a:cubicBezTo>
                <a:cubicBezTo>
                  <a:pt x="13851" y="20780"/>
                  <a:pt x="13851" y="20790"/>
                  <a:pt x="13851" y="20797"/>
                </a:cubicBezTo>
                <a:cubicBezTo>
                  <a:pt x="13851" y="20797"/>
                  <a:pt x="13847" y="20793"/>
                  <a:pt x="13847" y="20793"/>
                </a:cubicBezTo>
                <a:cubicBezTo>
                  <a:pt x="13851" y="20797"/>
                  <a:pt x="13864" y="20797"/>
                  <a:pt x="13873" y="20797"/>
                </a:cubicBezTo>
                <a:cubicBezTo>
                  <a:pt x="13873" y="20797"/>
                  <a:pt x="13873" y="20797"/>
                  <a:pt x="13873" y="20797"/>
                </a:cubicBezTo>
                <a:close/>
                <a:moveTo>
                  <a:pt x="13929" y="20797"/>
                </a:moveTo>
                <a:cubicBezTo>
                  <a:pt x="13937" y="20797"/>
                  <a:pt x="13950" y="20797"/>
                  <a:pt x="13959" y="20797"/>
                </a:cubicBezTo>
                <a:lnTo>
                  <a:pt x="13959" y="20797"/>
                </a:lnTo>
                <a:cubicBezTo>
                  <a:pt x="13950" y="20797"/>
                  <a:pt x="13937" y="20797"/>
                  <a:pt x="13929" y="20797"/>
                </a:cubicBezTo>
                <a:cubicBezTo>
                  <a:pt x="13929" y="20793"/>
                  <a:pt x="13929" y="20797"/>
                  <a:pt x="13929" y="20797"/>
                </a:cubicBezTo>
                <a:close/>
                <a:moveTo>
                  <a:pt x="14169" y="20797"/>
                </a:moveTo>
                <a:cubicBezTo>
                  <a:pt x="14178" y="20790"/>
                  <a:pt x="14191" y="20780"/>
                  <a:pt x="14200" y="20774"/>
                </a:cubicBezTo>
                <a:cubicBezTo>
                  <a:pt x="14200" y="20774"/>
                  <a:pt x="14200" y="20774"/>
                  <a:pt x="14200" y="20774"/>
                </a:cubicBezTo>
                <a:cubicBezTo>
                  <a:pt x="14187" y="20780"/>
                  <a:pt x="14178" y="20790"/>
                  <a:pt x="14169" y="20797"/>
                </a:cubicBezTo>
                <a:cubicBezTo>
                  <a:pt x="14169" y="20797"/>
                  <a:pt x="14169" y="20797"/>
                  <a:pt x="14169" y="20797"/>
                </a:cubicBezTo>
                <a:close/>
                <a:moveTo>
                  <a:pt x="14290" y="20797"/>
                </a:moveTo>
                <a:cubicBezTo>
                  <a:pt x="14298" y="20797"/>
                  <a:pt x="14307" y="20797"/>
                  <a:pt x="14316" y="20797"/>
                </a:cubicBezTo>
                <a:cubicBezTo>
                  <a:pt x="14316" y="20797"/>
                  <a:pt x="14316" y="20793"/>
                  <a:pt x="14316" y="20793"/>
                </a:cubicBezTo>
                <a:lnTo>
                  <a:pt x="14303" y="20793"/>
                </a:lnTo>
                <a:lnTo>
                  <a:pt x="14290" y="20797"/>
                </a:lnTo>
                <a:lnTo>
                  <a:pt x="14290" y="20797"/>
                </a:lnTo>
                <a:close/>
                <a:moveTo>
                  <a:pt x="15201" y="2172"/>
                </a:moveTo>
                <a:lnTo>
                  <a:pt x="15206" y="2165"/>
                </a:lnTo>
                <a:cubicBezTo>
                  <a:pt x="15206" y="2165"/>
                  <a:pt x="15201" y="2172"/>
                  <a:pt x="15201" y="2172"/>
                </a:cubicBezTo>
                <a:cubicBezTo>
                  <a:pt x="15201" y="2172"/>
                  <a:pt x="15201" y="2172"/>
                  <a:pt x="15201" y="2172"/>
                </a:cubicBezTo>
                <a:close/>
                <a:moveTo>
                  <a:pt x="14879" y="20800"/>
                </a:moveTo>
                <a:cubicBezTo>
                  <a:pt x="14883" y="20797"/>
                  <a:pt x="14883" y="20790"/>
                  <a:pt x="14883" y="20797"/>
                </a:cubicBezTo>
                <a:cubicBezTo>
                  <a:pt x="14888" y="20790"/>
                  <a:pt x="14883" y="20793"/>
                  <a:pt x="14879" y="20800"/>
                </a:cubicBezTo>
                <a:cubicBezTo>
                  <a:pt x="14879" y="20797"/>
                  <a:pt x="14879" y="20800"/>
                  <a:pt x="14879" y="20800"/>
                </a:cubicBezTo>
                <a:close/>
                <a:moveTo>
                  <a:pt x="15232" y="20797"/>
                </a:moveTo>
                <a:cubicBezTo>
                  <a:pt x="15240" y="20797"/>
                  <a:pt x="15253" y="20797"/>
                  <a:pt x="15262" y="20797"/>
                </a:cubicBezTo>
                <a:cubicBezTo>
                  <a:pt x="15262" y="20797"/>
                  <a:pt x="15262" y="20793"/>
                  <a:pt x="15262" y="20793"/>
                </a:cubicBezTo>
                <a:cubicBezTo>
                  <a:pt x="15253" y="20797"/>
                  <a:pt x="15240" y="20797"/>
                  <a:pt x="15232" y="20797"/>
                </a:cubicBezTo>
                <a:cubicBezTo>
                  <a:pt x="15227" y="20797"/>
                  <a:pt x="15232" y="20797"/>
                  <a:pt x="15232" y="20797"/>
                </a:cubicBezTo>
                <a:close/>
                <a:moveTo>
                  <a:pt x="17653" y="20797"/>
                </a:moveTo>
                <a:lnTo>
                  <a:pt x="17653" y="20797"/>
                </a:lnTo>
                <a:lnTo>
                  <a:pt x="17653" y="20797"/>
                </a:lnTo>
                <a:close/>
                <a:moveTo>
                  <a:pt x="9676" y="20797"/>
                </a:moveTo>
                <a:cubicBezTo>
                  <a:pt x="9676" y="20797"/>
                  <a:pt x="9676" y="20797"/>
                  <a:pt x="9676" y="20797"/>
                </a:cubicBezTo>
                <a:cubicBezTo>
                  <a:pt x="9676" y="20797"/>
                  <a:pt x="9676" y="20797"/>
                  <a:pt x="9676" y="20797"/>
                </a:cubicBezTo>
                <a:close/>
                <a:moveTo>
                  <a:pt x="13787" y="20800"/>
                </a:moveTo>
                <a:cubicBezTo>
                  <a:pt x="13774" y="20800"/>
                  <a:pt x="13761" y="20800"/>
                  <a:pt x="13748" y="20800"/>
                </a:cubicBezTo>
                <a:cubicBezTo>
                  <a:pt x="13748" y="20800"/>
                  <a:pt x="13744" y="20800"/>
                  <a:pt x="13744" y="20800"/>
                </a:cubicBezTo>
                <a:cubicBezTo>
                  <a:pt x="13761" y="20800"/>
                  <a:pt x="13774" y="20800"/>
                  <a:pt x="13787" y="20800"/>
                </a:cubicBezTo>
                <a:cubicBezTo>
                  <a:pt x="13791" y="20800"/>
                  <a:pt x="13787" y="20800"/>
                  <a:pt x="13787" y="20800"/>
                </a:cubicBezTo>
                <a:close/>
                <a:moveTo>
                  <a:pt x="13959" y="20797"/>
                </a:moveTo>
                <a:cubicBezTo>
                  <a:pt x="13959" y="20797"/>
                  <a:pt x="13959" y="20797"/>
                  <a:pt x="13959" y="20797"/>
                </a:cubicBezTo>
                <a:cubicBezTo>
                  <a:pt x="13959" y="20797"/>
                  <a:pt x="13959" y="20797"/>
                  <a:pt x="13959" y="20797"/>
                </a:cubicBezTo>
                <a:close/>
                <a:moveTo>
                  <a:pt x="14049" y="20819"/>
                </a:moveTo>
                <a:cubicBezTo>
                  <a:pt x="14049" y="20819"/>
                  <a:pt x="14053" y="20819"/>
                  <a:pt x="14049" y="20819"/>
                </a:cubicBezTo>
                <a:cubicBezTo>
                  <a:pt x="14053" y="20819"/>
                  <a:pt x="14049" y="20819"/>
                  <a:pt x="14049" y="20819"/>
                </a:cubicBezTo>
                <a:close/>
                <a:moveTo>
                  <a:pt x="14169" y="20797"/>
                </a:moveTo>
                <a:lnTo>
                  <a:pt x="14169" y="20797"/>
                </a:lnTo>
                <a:cubicBezTo>
                  <a:pt x="14165" y="20800"/>
                  <a:pt x="14169" y="20797"/>
                  <a:pt x="14169" y="20797"/>
                </a:cubicBezTo>
                <a:cubicBezTo>
                  <a:pt x="14169" y="20797"/>
                  <a:pt x="14169" y="20797"/>
                  <a:pt x="14169" y="20797"/>
                </a:cubicBezTo>
                <a:close/>
                <a:moveTo>
                  <a:pt x="14290" y="20797"/>
                </a:moveTo>
                <a:cubicBezTo>
                  <a:pt x="14290" y="20797"/>
                  <a:pt x="14286" y="20797"/>
                  <a:pt x="14290" y="20797"/>
                </a:cubicBezTo>
                <a:cubicBezTo>
                  <a:pt x="14286" y="20797"/>
                  <a:pt x="14290" y="20797"/>
                  <a:pt x="14290" y="20797"/>
                </a:cubicBezTo>
                <a:close/>
                <a:moveTo>
                  <a:pt x="14346" y="20819"/>
                </a:moveTo>
                <a:cubicBezTo>
                  <a:pt x="14346" y="20813"/>
                  <a:pt x="14346" y="20803"/>
                  <a:pt x="14346" y="20797"/>
                </a:cubicBezTo>
                <a:lnTo>
                  <a:pt x="14350" y="20800"/>
                </a:lnTo>
                <a:cubicBezTo>
                  <a:pt x="14341" y="20800"/>
                  <a:pt x="14329" y="20800"/>
                  <a:pt x="14320" y="20800"/>
                </a:cubicBezTo>
                <a:cubicBezTo>
                  <a:pt x="14320" y="20800"/>
                  <a:pt x="14320" y="20797"/>
                  <a:pt x="14320" y="20797"/>
                </a:cubicBezTo>
                <a:cubicBezTo>
                  <a:pt x="14324" y="20803"/>
                  <a:pt x="14337" y="20809"/>
                  <a:pt x="14346" y="20819"/>
                </a:cubicBezTo>
                <a:lnTo>
                  <a:pt x="14346" y="20819"/>
                </a:lnTo>
                <a:close/>
                <a:moveTo>
                  <a:pt x="15292" y="2149"/>
                </a:moveTo>
                <a:lnTo>
                  <a:pt x="15296" y="2146"/>
                </a:lnTo>
                <a:cubicBezTo>
                  <a:pt x="15292" y="2146"/>
                  <a:pt x="15288" y="2149"/>
                  <a:pt x="15292" y="2149"/>
                </a:cubicBezTo>
                <a:cubicBezTo>
                  <a:pt x="15288" y="2149"/>
                  <a:pt x="15292" y="2149"/>
                  <a:pt x="15292" y="2149"/>
                </a:cubicBezTo>
                <a:close/>
                <a:moveTo>
                  <a:pt x="14840" y="20800"/>
                </a:moveTo>
                <a:cubicBezTo>
                  <a:pt x="14853" y="20800"/>
                  <a:pt x="14866" y="20797"/>
                  <a:pt x="14879" y="20797"/>
                </a:cubicBezTo>
                <a:cubicBezTo>
                  <a:pt x="14879" y="20797"/>
                  <a:pt x="14879" y="20797"/>
                  <a:pt x="14879" y="20797"/>
                </a:cubicBezTo>
                <a:cubicBezTo>
                  <a:pt x="14866" y="20797"/>
                  <a:pt x="14853" y="20800"/>
                  <a:pt x="14840" y="20800"/>
                </a:cubicBezTo>
                <a:cubicBezTo>
                  <a:pt x="14845" y="20800"/>
                  <a:pt x="14840" y="20800"/>
                  <a:pt x="14840" y="20800"/>
                </a:cubicBezTo>
                <a:close/>
                <a:moveTo>
                  <a:pt x="17653" y="20797"/>
                </a:moveTo>
                <a:cubicBezTo>
                  <a:pt x="17653" y="20797"/>
                  <a:pt x="17653" y="20797"/>
                  <a:pt x="17653" y="20797"/>
                </a:cubicBezTo>
                <a:cubicBezTo>
                  <a:pt x="17653" y="20797"/>
                  <a:pt x="17653" y="20797"/>
                  <a:pt x="17653" y="20797"/>
                </a:cubicBezTo>
                <a:close/>
                <a:moveTo>
                  <a:pt x="13047" y="20819"/>
                </a:moveTo>
                <a:cubicBezTo>
                  <a:pt x="13043" y="20819"/>
                  <a:pt x="13038" y="20819"/>
                  <a:pt x="13034" y="20822"/>
                </a:cubicBezTo>
                <a:cubicBezTo>
                  <a:pt x="13039" y="20825"/>
                  <a:pt x="13039" y="20825"/>
                  <a:pt x="13043" y="20829"/>
                </a:cubicBezTo>
                <a:cubicBezTo>
                  <a:pt x="13043" y="20825"/>
                  <a:pt x="13043" y="20822"/>
                  <a:pt x="13047" y="20819"/>
                </a:cubicBezTo>
                <a:cubicBezTo>
                  <a:pt x="13043" y="20819"/>
                  <a:pt x="13047" y="20819"/>
                  <a:pt x="13047" y="20819"/>
                </a:cubicBezTo>
                <a:close/>
                <a:moveTo>
                  <a:pt x="14208" y="20825"/>
                </a:moveTo>
                <a:lnTo>
                  <a:pt x="14208" y="20832"/>
                </a:lnTo>
                <a:lnTo>
                  <a:pt x="14217" y="20829"/>
                </a:lnTo>
                <a:lnTo>
                  <a:pt x="14208" y="20825"/>
                </a:lnTo>
                <a:close/>
                <a:moveTo>
                  <a:pt x="14346" y="20841"/>
                </a:moveTo>
                <a:cubicBezTo>
                  <a:pt x="14354" y="20841"/>
                  <a:pt x="14367" y="20841"/>
                  <a:pt x="14376" y="20841"/>
                </a:cubicBezTo>
                <a:lnTo>
                  <a:pt x="14376" y="20845"/>
                </a:lnTo>
                <a:cubicBezTo>
                  <a:pt x="14367" y="20838"/>
                  <a:pt x="14354" y="20829"/>
                  <a:pt x="14346" y="20822"/>
                </a:cubicBezTo>
                <a:cubicBezTo>
                  <a:pt x="14346" y="20822"/>
                  <a:pt x="14346" y="20822"/>
                  <a:pt x="14346" y="20822"/>
                </a:cubicBezTo>
                <a:cubicBezTo>
                  <a:pt x="14346" y="20825"/>
                  <a:pt x="14346" y="20835"/>
                  <a:pt x="14346" y="20841"/>
                </a:cubicBezTo>
                <a:lnTo>
                  <a:pt x="14346" y="20841"/>
                </a:lnTo>
                <a:close/>
                <a:moveTo>
                  <a:pt x="14939" y="20841"/>
                </a:moveTo>
                <a:cubicBezTo>
                  <a:pt x="14943" y="20838"/>
                  <a:pt x="14948" y="20835"/>
                  <a:pt x="14943" y="20835"/>
                </a:cubicBezTo>
                <a:cubicBezTo>
                  <a:pt x="14943" y="20835"/>
                  <a:pt x="14939" y="20838"/>
                  <a:pt x="14939" y="20841"/>
                </a:cubicBezTo>
                <a:cubicBezTo>
                  <a:pt x="14935" y="20841"/>
                  <a:pt x="14939" y="20841"/>
                  <a:pt x="14939" y="20841"/>
                </a:cubicBezTo>
                <a:close/>
                <a:moveTo>
                  <a:pt x="15176" y="20841"/>
                </a:moveTo>
                <a:cubicBezTo>
                  <a:pt x="15171" y="20841"/>
                  <a:pt x="15167" y="20838"/>
                  <a:pt x="15167" y="20838"/>
                </a:cubicBezTo>
                <a:cubicBezTo>
                  <a:pt x="15167" y="20838"/>
                  <a:pt x="15171" y="20841"/>
                  <a:pt x="15176" y="20841"/>
                </a:cubicBezTo>
                <a:cubicBezTo>
                  <a:pt x="15171" y="20841"/>
                  <a:pt x="15176" y="20841"/>
                  <a:pt x="15176" y="20841"/>
                </a:cubicBezTo>
                <a:close/>
                <a:moveTo>
                  <a:pt x="13813" y="20838"/>
                </a:moveTo>
                <a:lnTo>
                  <a:pt x="13808" y="20841"/>
                </a:lnTo>
                <a:cubicBezTo>
                  <a:pt x="13808" y="20841"/>
                  <a:pt x="13813" y="20841"/>
                  <a:pt x="13813" y="20838"/>
                </a:cubicBezTo>
                <a:cubicBezTo>
                  <a:pt x="13813" y="20841"/>
                  <a:pt x="13813" y="20838"/>
                  <a:pt x="13813" y="20838"/>
                </a:cubicBezTo>
                <a:close/>
                <a:moveTo>
                  <a:pt x="15644" y="1771"/>
                </a:moveTo>
                <a:cubicBezTo>
                  <a:pt x="15644" y="1771"/>
                  <a:pt x="15644" y="1774"/>
                  <a:pt x="15644" y="1771"/>
                </a:cubicBezTo>
                <a:cubicBezTo>
                  <a:pt x="15644" y="1774"/>
                  <a:pt x="15644" y="1771"/>
                  <a:pt x="15644" y="1771"/>
                </a:cubicBezTo>
                <a:close/>
                <a:moveTo>
                  <a:pt x="14260" y="20864"/>
                </a:moveTo>
                <a:cubicBezTo>
                  <a:pt x="14260" y="20861"/>
                  <a:pt x="14264" y="20857"/>
                  <a:pt x="14264" y="20857"/>
                </a:cubicBezTo>
                <a:cubicBezTo>
                  <a:pt x="14260" y="20857"/>
                  <a:pt x="14260" y="20861"/>
                  <a:pt x="14260" y="20864"/>
                </a:cubicBezTo>
                <a:cubicBezTo>
                  <a:pt x="14255" y="20861"/>
                  <a:pt x="14260" y="20864"/>
                  <a:pt x="14260" y="20864"/>
                </a:cubicBezTo>
                <a:close/>
                <a:moveTo>
                  <a:pt x="14535" y="20854"/>
                </a:moveTo>
                <a:lnTo>
                  <a:pt x="14544" y="20854"/>
                </a:lnTo>
                <a:lnTo>
                  <a:pt x="14539" y="20848"/>
                </a:lnTo>
                <a:lnTo>
                  <a:pt x="14535" y="20854"/>
                </a:lnTo>
                <a:close/>
                <a:moveTo>
                  <a:pt x="14638" y="20841"/>
                </a:moveTo>
                <a:lnTo>
                  <a:pt x="14647" y="20841"/>
                </a:lnTo>
                <a:cubicBezTo>
                  <a:pt x="14642" y="20845"/>
                  <a:pt x="14638" y="20841"/>
                  <a:pt x="14638" y="20841"/>
                </a:cubicBezTo>
                <a:cubicBezTo>
                  <a:pt x="14638" y="20841"/>
                  <a:pt x="14638" y="20841"/>
                  <a:pt x="14638" y="20841"/>
                </a:cubicBezTo>
                <a:close/>
                <a:moveTo>
                  <a:pt x="14857" y="20851"/>
                </a:moveTo>
                <a:lnTo>
                  <a:pt x="14866" y="20851"/>
                </a:lnTo>
                <a:lnTo>
                  <a:pt x="14862" y="20845"/>
                </a:lnTo>
                <a:lnTo>
                  <a:pt x="14857" y="20851"/>
                </a:lnTo>
                <a:close/>
                <a:moveTo>
                  <a:pt x="14935" y="20841"/>
                </a:moveTo>
                <a:cubicBezTo>
                  <a:pt x="14935" y="20845"/>
                  <a:pt x="14931" y="20845"/>
                  <a:pt x="14931" y="20848"/>
                </a:cubicBezTo>
                <a:cubicBezTo>
                  <a:pt x="14931" y="20845"/>
                  <a:pt x="14935" y="20845"/>
                  <a:pt x="14935" y="20841"/>
                </a:cubicBezTo>
                <a:cubicBezTo>
                  <a:pt x="14939" y="20841"/>
                  <a:pt x="14935" y="20841"/>
                  <a:pt x="14935" y="20841"/>
                </a:cubicBezTo>
                <a:close/>
                <a:moveTo>
                  <a:pt x="15374" y="20851"/>
                </a:moveTo>
                <a:cubicBezTo>
                  <a:pt x="15369" y="20848"/>
                  <a:pt x="15369" y="20845"/>
                  <a:pt x="15365" y="20845"/>
                </a:cubicBezTo>
                <a:cubicBezTo>
                  <a:pt x="15361" y="20845"/>
                  <a:pt x="15361" y="20848"/>
                  <a:pt x="15356" y="20851"/>
                </a:cubicBezTo>
                <a:cubicBezTo>
                  <a:pt x="15361" y="20854"/>
                  <a:pt x="15361" y="20854"/>
                  <a:pt x="15365" y="20857"/>
                </a:cubicBezTo>
                <a:cubicBezTo>
                  <a:pt x="15365" y="20857"/>
                  <a:pt x="15369" y="20854"/>
                  <a:pt x="15374" y="20851"/>
                </a:cubicBezTo>
                <a:close/>
                <a:moveTo>
                  <a:pt x="18065" y="6139"/>
                </a:moveTo>
                <a:cubicBezTo>
                  <a:pt x="18074" y="6132"/>
                  <a:pt x="18087" y="6123"/>
                  <a:pt x="18096" y="6116"/>
                </a:cubicBezTo>
                <a:cubicBezTo>
                  <a:pt x="18096" y="6116"/>
                  <a:pt x="18091" y="6116"/>
                  <a:pt x="18091" y="6116"/>
                </a:cubicBezTo>
                <a:cubicBezTo>
                  <a:pt x="18087" y="6123"/>
                  <a:pt x="18074" y="6129"/>
                  <a:pt x="18065" y="6139"/>
                </a:cubicBezTo>
                <a:cubicBezTo>
                  <a:pt x="18065" y="6139"/>
                  <a:pt x="18065" y="6139"/>
                  <a:pt x="18065" y="6139"/>
                </a:cubicBezTo>
                <a:close/>
                <a:moveTo>
                  <a:pt x="13073" y="20861"/>
                </a:moveTo>
                <a:lnTo>
                  <a:pt x="13069" y="20867"/>
                </a:lnTo>
                <a:cubicBezTo>
                  <a:pt x="13069" y="20867"/>
                  <a:pt x="13077" y="20864"/>
                  <a:pt x="13073" y="20861"/>
                </a:cubicBezTo>
                <a:cubicBezTo>
                  <a:pt x="13077" y="20864"/>
                  <a:pt x="13073" y="20861"/>
                  <a:pt x="13073" y="20861"/>
                </a:cubicBezTo>
                <a:close/>
                <a:moveTo>
                  <a:pt x="13993" y="20883"/>
                </a:moveTo>
                <a:lnTo>
                  <a:pt x="13997" y="20877"/>
                </a:lnTo>
                <a:lnTo>
                  <a:pt x="13993" y="20883"/>
                </a:lnTo>
                <a:lnTo>
                  <a:pt x="13993" y="20883"/>
                </a:lnTo>
                <a:close/>
                <a:moveTo>
                  <a:pt x="14169" y="20886"/>
                </a:moveTo>
                <a:cubicBezTo>
                  <a:pt x="14178" y="20886"/>
                  <a:pt x="14187" y="20886"/>
                  <a:pt x="14195" y="20886"/>
                </a:cubicBezTo>
                <a:cubicBezTo>
                  <a:pt x="14195" y="20886"/>
                  <a:pt x="14200" y="20883"/>
                  <a:pt x="14200" y="20883"/>
                </a:cubicBezTo>
                <a:cubicBezTo>
                  <a:pt x="14187" y="20883"/>
                  <a:pt x="14178" y="20883"/>
                  <a:pt x="14169" y="20886"/>
                </a:cubicBezTo>
                <a:lnTo>
                  <a:pt x="14169" y="20886"/>
                </a:lnTo>
                <a:close/>
                <a:moveTo>
                  <a:pt x="14255" y="20861"/>
                </a:moveTo>
                <a:cubicBezTo>
                  <a:pt x="14247" y="20867"/>
                  <a:pt x="14234" y="20877"/>
                  <a:pt x="14225" y="20883"/>
                </a:cubicBezTo>
                <a:lnTo>
                  <a:pt x="14230" y="20886"/>
                </a:lnTo>
                <a:cubicBezTo>
                  <a:pt x="14238" y="20877"/>
                  <a:pt x="14247" y="20870"/>
                  <a:pt x="14255" y="20861"/>
                </a:cubicBezTo>
                <a:cubicBezTo>
                  <a:pt x="14260" y="20864"/>
                  <a:pt x="14255" y="20861"/>
                  <a:pt x="14255" y="20861"/>
                </a:cubicBezTo>
                <a:close/>
                <a:moveTo>
                  <a:pt x="14462" y="20861"/>
                </a:moveTo>
                <a:cubicBezTo>
                  <a:pt x="14453" y="20861"/>
                  <a:pt x="14445" y="20861"/>
                  <a:pt x="14432" y="20861"/>
                </a:cubicBezTo>
                <a:cubicBezTo>
                  <a:pt x="14432" y="20861"/>
                  <a:pt x="14432" y="20864"/>
                  <a:pt x="14432" y="20864"/>
                </a:cubicBezTo>
                <a:cubicBezTo>
                  <a:pt x="14445" y="20864"/>
                  <a:pt x="14453" y="20864"/>
                  <a:pt x="14462" y="20861"/>
                </a:cubicBezTo>
                <a:lnTo>
                  <a:pt x="14462" y="20861"/>
                </a:lnTo>
                <a:close/>
                <a:moveTo>
                  <a:pt x="14819" y="20883"/>
                </a:moveTo>
                <a:cubicBezTo>
                  <a:pt x="14814" y="20883"/>
                  <a:pt x="14810" y="20880"/>
                  <a:pt x="14806" y="20880"/>
                </a:cubicBezTo>
                <a:cubicBezTo>
                  <a:pt x="14810" y="20883"/>
                  <a:pt x="14814" y="20883"/>
                  <a:pt x="14819" y="20883"/>
                </a:cubicBezTo>
                <a:cubicBezTo>
                  <a:pt x="14819" y="20886"/>
                  <a:pt x="14819" y="20883"/>
                  <a:pt x="14819" y="20883"/>
                </a:cubicBezTo>
                <a:close/>
                <a:moveTo>
                  <a:pt x="14995" y="20886"/>
                </a:moveTo>
                <a:cubicBezTo>
                  <a:pt x="14995" y="20877"/>
                  <a:pt x="14995" y="20870"/>
                  <a:pt x="14995" y="20861"/>
                </a:cubicBezTo>
                <a:cubicBezTo>
                  <a:pt x="14995" y="20861"/>
                  <a:pt x="14999" y="20861"/>
                  <a:pt x="14999" y="20861"/>
                </a:cubicBezTo>
                <a:cubicBezTo>
                  <a:pt x="14991" y="20867"/>
                  <a:pt x="14978" y="20877"/>
                  <a:pt x="14969" y="20883"/>
                </a:cubicBezTo>
                <a:cubicBezTo>
                  <a:pt x="14969" y="20883"/>
                  <a:pt x="14969" y="20880"/>
                  <a:pt x="14969" y="20880"/>
                </a:cubicBezTo>
                <a:cubicBezTo>
                  <a:pt x="14974" y="20883"/>
                  <a:pt x="14986" y="20883"/>
                  <a:pt x="14995" y="20886"/>
                </a:cubicBezTo>
                <a:cubicBezTo>
                  <a:pt x="14995" y="20883"/>
                  <a:pt x="14995" y="20886"/>
                  <a:pt x="14995" y="20886"/>
                </a:cubicBezTo>
                <a:close/>
                <a:moveTo>
                  <a:pt x="17571" y="20880"/>
                </a:moveTo>
                <a:lnTo>
                  <a:pt x="17567" y="20877"/>
                </a:lnTo>
                <a:cubicBezTo>
                  <a:pt x="17562" y="20880"/>
                  <a:pt x="17567" y="20883"/>
                  <a:pt x="17571" y="20880"/>
                </a:cubicBezTo>
                <a:cubicBezTo>
                  <a:pt x="17567" y="20883"/>
                  <a:pt x="17571" y="20880"/>
                  <a:pt x="17571" y="20880"/>
                </a:cubicBezTo>
                <a:close/>
                <a:moveTo>
                  <a:pt x="13903" y="20883"/>
                </a:moveTo>
                <a:cubicBezTo>
                  <a:pt x="13903" y="20890"/>
                  <a:pt x="13903" y="20896"/>
                  <a:pt x="13903" y="20906"/>
                </a:cubicBezTo>
                <a:cubicBezTo>
                  <a:pt x="13903" y="20906"/>
                  <a:pt x="13903" y="20909"/>
                  <a:pt x="13903" y="20909"/>
                </a:cubicBezTo>
                <a:cubicBezTo>
                  <a:pt x="13903" y="20899"/>
                  <a:pt x="13903" y="20893"/>
                  <a:pt x="13903" y="20883"/>
                </a:cubicBezTo>
                <a:lnTo>
                  <a:pt x="13903" y="20883"/>
                </a:lnTo>
                <a:close/>
                <a:moveTo>
                  <a:pt x="13989" y="20883"/>
                </a:moveTo>
                <a:cubicBezTo>
                  <a:pt x="13989" y="20883"/>
                  <a:pt x="13993" y="20883"/>
                  <a:pt x="13989" y="20883"/>
                </a:cubicBezTo>
                <a:cubicBezTo>
                  <a:pt x="13993" y="20883"/>
                  <a:pt x="13989" y="20883"/>
                  <a:pt x="13989" y="20883"/>
                </a:cubicBezTo>
                <a:close/>
                <a:moveTo>
                  <a:pt x="14139" y="20883"/>
                </a:moveTo>
                <a:cubicBezTo>
                  <a:pt x="14148" y="20890"/>
                  <a:pt x="14161" y="20899"/>
                  <a:pt x="14169" y="20906"/>
                </a:cubicBezTo>
                <a:cubicBezTo>
                  <a:pt x="14169" y="20906"/>
                  <a:pt x="14165" y="20906"/>
                  <a:pt x="14165" y="20906"/>
                </a:cubicBezTo>
                <a:cubicBezTo>
                  <a:pt x="14165" y="20899"/>
                  <a:pt x="14165" y="20890"/>
                  <a:pt x="14165" y="20883"/>
                </a:cubicBezTo>
                <a:cubicBezTo>
                  <a:pt x="14165" y="20883"/>
                  <a:pt x="14169" y="20883"/>
                  <a:pt x="14169" y="20883"/>
                </a:cubicBezTo>
                <a:cubicBezTo>
                  <a:pt x="14157" y="20886"/>
                  <a:pt x="14148" y="20886"/>
                  <a:pt x="14139" y="20883"/>
                </a:cubicBezTo>
                <a:lnTo>
                  <a:pt x="14139" y="20883"/>
                </a:lnTo>
                <a:close/>
                <a:moveTo>
                  <a:pt x="14230" y="20886"/>
                </a:moveTo>
                <a:cubicBezTo>
                  <a:pt x="14221" y="20886"/>
                  <a:pt x="14208" y="20886"/>
                  <a:pt x="14200" y="20886"/>
                </a:cubicBezTo>
                <a:cubicBezTo>
                  <a:pt x="14200" y="20886"/>
                  <a:pt x="14204" y="20883"/>
                  <a:pt x="14204" y="20883"/>
                </a:cubicBezTo>
                <a:cubicBezTo>
                  <a:pt x="14204" y="20890"/>
                  <a:pt x="14204" y="20899"/>
                  <a:pt x="14204" y="20906"/>
                </a:cubicBezTo>
                <a:cubicBezTo>
                  <a:pt x="14204" y="20906"/>
                  <a:pt x="14200" y="20902"/>
                  <a:pt x="14200" y="20902"/>
                </a:cubicBezTo>
                <a:cubicBezTo>
                  <a:pt x="14208" y="20902"/>
                  <a:pt x="14221" y="20902"/>
                  <a:pt x="14230" y="20902"/>
                </a:cubicBezTo>
                <a:cubicBezTo>
                  <a:pt x="14230" y="20902"/>
                  <a:pt x="14230" y="20906"/>
                  <a:pt x="14230" y="20906"/>
                </a:cubicBezTo>
                <a:cubicBezTo>
                  <a:pt x="14225" y="20899"/>
                  <a:pt x="14225" y="20893"/>
                  <a:pt x="14230" y="20886"/>
                </a:cubicBezTo>
                <a:cubicBezTo>
                  <a:pt x="14225" y="20883"/>
                  <a:pt x="14230" y="20886"/>
                  <a:pt x="14230" y="20886"/>
                </a:cubicBezTo>
                <a:close/>
                <a:moveTo>
                  <a:pt x="15055" y="20909"/>
                </a:moveTo>
                <a:lnTo>
                  <a:pt x="15055" y="20909"/>
                </a:lnTo>
                <a:cubicBezTo>
                  <a:pt x="15060" y="20906"/>
                  <a:pt x="15055" y="20909"/>
                  <a:pt x="15055" y="20909"/>
                </a:cubicBezTo>
                <a:cubicBezTo>
                  <a:pt x="15055" y="20909"/>
                  <a:pt x="15055" y="20909"/>
                  <a:pt x="15055" y="20909"/>
                </a:cubicBezTo>
                <a:close/>
                <a:moveTo>
                  <a:pt x="17562" y="20906"/>
                </a:moveTo>
                <a:cubicBezTo>
                  <a:pt x="17567" y="20899"/>
                  <a:pt x="17567" y="20890"/>
                  <a:pt x="17571" y="20880"/>
                </a:cubicBezTo>
                <a:cubicBezTo>
                  <a:pt x="17571" y="20880"/>
                  <a:pt x="17571" y="20880"/>
                  <a:pt x="17571" y="20880"/>
                </a:cubicBezTo>
                <a:cubicBezTo>
                  <a:pt x="17567" y="20890"/>
                  <a:pt x="17562" y="20896"/>
                  <a:pt x="17562" y="20906"/>
                </a:cubicBezTo>
                <a:cubicBezTo>
                  <a:pt x="17562" y="20902"/>
                  <a:pt x="17562" y="20906"/>
                  <a:pt x="17562" y="20906"/>
                </a:cubicBezTo>
                <a:close/>
                <a:moveTo>
                  <a:pt x="13103" y="20906"/>
                </a:moveTo>
                <a:lnTo>
                  <a:pt x="13099" y="20912"/>
                </a:lnTo>
                <a:cubicBezTo>
                  <a:pt x="13099" y="20912"/>
                  <a:pt x="13107" y="20909"/>
                  <a:pt x="13103" y="20906"/>
                </a:cubicBezTo>
                <a:cubicBezTo>
                  <a:pt x="13107" y="20909"/>
                  <a:pt x="13103" y="20906"/>
                  <a:pt x="13103" y="20906"/>
                </a:cubicBezTo>
                <a:close/>
                <a:moveTo>
                  <a:pt x="13873" y="20928"/>
                </a:moveTo>
                <a:cubicBezTo>
                  <a:pt x="13881" y="20922"/>
                  <a:pt x="13890" y="20915"/>
                  <a:pt x="13903" y="20906"/>
                </a:cubicBezTo>
                <a:cubicBezTo>
                  <a:pt x="13903" y="20906"/>
                  <a:pt x="13903" y="20909"/>
                  <a:pt x="13903" y="20909"/>
                </a:cubicBezTo>
                <a:cubicBezTo>
                  <a:pt x="13894" y="20909"/>
                  <a:pt x="13881" y="20909"/>
                  <a:pt x="13873" y="20909"/>
                </a:cubicBezTo>
                <a:cubicBezTo>
                  <a:pt x="13873" y="20909"/>
                  <a:pt x="13877" y="20906"/>
                  <a:pt x="13877" y="20906"/>
                </a:cubicBezTo>
                <a:cubicBezTo>
                  <a:pt x="13873" y="20912"/>
                  <a:pt x="13873" y="20922"/>
                  <a:pt x="13873" y="20928"/>
                </a:cubicBezTo>
                <a:cubicBezTo>
                  <a:pt x="13873" y="20928"/>
                  <a:pt x="13873" y="20928"/>
                  <a:pt x="13873" y="20928"/>
                </a:cubicBezTo>
                <a:close/>
                <a:moveTo>
                  <a:pt x="14759" y="20928"/>
                </a:moveTo>
                <a:cubicBezTo>
                  <a:pt x="14767" y="20928"/>
                  <a:pt x="14780" y="20928"/>
                  <a:pt x="14789" y="20928"/>
                </a:cubicBezTo>
                <a:cubicBezTo>
                  <a:pt x="14789" y="20928"/>
                  <a:pt x="14789" y="20928"/>
                  <a:pt x="14789" y="20928"/>
                </a:cubicBezTo>
                <a:cubicBezTo>
                  <a:pt x="14780" y="20928"/>
                  <a:pt x="14767" y="20928"/>
                  <a:pt x="14759" y="20928"/>
                </a:cubicBezTo>
                <a:lnTo>
                  <a:pt x="14759" y="20928"/>
                </a:lnTo>
                <a:close/>
                <a:moveTo>
                  <a:pt x="15111" y="20928"/>
                </a:moveTo>
                <a:cubicBezTo>
                  <a:pt x="15120" y="20928"/>
                  <a:pt x="15128" y="20928"/>
                  <a:pt x="15137" y="20931"/>
                </a:cubicBezTo>
                <a:lnTo>
                  <a:pt x="15137" y="20931"/>
                </a:lnTo>
                <a:cubicBezTo>
                  <a:pt x="15128" y="20928"/>
                  <a:pt x="15120" y="20928"/>
                  <a:pt x="15111" y="20928"/>
                </a:cubicBezTo>
                <a:cubicBezTo>
                  <a:pt x="15111" y="20928"/>
                  <a:pt x="15111" y="20928"/>
                  <a:pt x="15111" y="20928"/>
                </a:cubicBezTo>
                <a:close/>
                <a:moveTo>
                  <a:pt x="15176" y="20931"/>
                </a:moveTo>
                <a:cubicBezTo>
                  <a:pt x="15184" y="20925"/>
                  <a:pt x="15193" y="20915"/>
                  <a:pt x="15206" y="20909"/>
                </a:cubicBezTo>
                <a:cubicBezTo>
                  <a:pt x="15206" y="20909"/>
                  <a:pt x="15206" y="20909"/>
                  <a:pt x="15206" y="20909"/>
                </a:cubicBezTo>
                <a:cubicBezTo>
                  <a:pt x="15193" y="20915"/>
                  <a:pt x="15184" y="20922"/>
                  <a:pt x="15176" y="20931"/>
                </a:cubicBezTo>
                <a:cubicBezTo>
                  <a:pt x="15171" y="20928"/>
                  <a:pt x="15176" y="20931"/>
                  <a:pt x="15176" y="20931"/>
                </a:cubicBezTo>
                <a:close/>
                <a:moveTo>
                  <a:pt x="1174" y="6161"/>
                </a:moveTo>
                <a:cubicBezTo>
                  <a:pt x="1183" y="6155"/>
                  <a:pt x="1196" y="6145"/>
                  <a:pt x="1204" y="6139"/>
                </a:cubicBezTo>
                <a:cubicBezTo>
                  <a:pt x="1204" y="6139"/>
                  <a:pt x="1204" y="6139"/>
                  <a:pt x="1204" y="6139"/>
                </a:cubicBezTo>
                <a:cubicBezTo>
                  <a:pt x="1191" y="6145"/>
                  <a:pt x="1179" y="6152"/>
                  <a:pt x="1174" y="6161"/>
                </a:cubicBezTo>
                <a:cubicBezTo>
                  <a:pt x="1170" y="6158"/>
                  <a:pt x="1174" y="6161"/>
                  <a:pt x="1174" y="6161"/>
                </a:cubicBezTo>
                <a:close/>
                <a:moveTo>
                  <a:pt x="17532" y="20928"/>
                </a:moveTo>
                <a:cubicBezTo>
                  <a:pt x="17541" y="20928"/>
                  <a:pt x="17554" y="20928"/>
                  <a:pt x="17562" y="20928"/>
                </a:cubicBezTo>
                <a:cubicBezTo>
                  <a:pt x="17562" y="20928"/>
                  <a:pt x="17558" y="20931"/>
                  <a:pt x="17558" y="20931"/>
                </a:cubicBezTo>
                <a:cubicBezTo>
                  <a:pt x="17558" y="20922"/>
                  <a:pt x="17558" y="20912"/>
                  <a:pt x="17554" y="20906"/>
                </a:cubicBezTo>
                <a:cubicBezTo>
                  <a:pt x="17554" y="20906"/>
                  <a:pt x="17558" y="20909"/>
                  <a:pt x="17558" y="20909"/>
                </a:cubicBezTo>
                <a:cubicBezTo>
                  <a:pt x="17554" y="20912"/>
                  <a:pt x="17545" y="20922"/>
                  <a:pt x="17532" y="20928"/>
                </a:cubicBezTo>
                <a:lnTo>
                  <a:pt x="17532" y="20928"/>
                </a:lnTo>
                <a:close/>
                <a:moveTo>
                  <a:pt x="13843" y="20954"/>
                </a:moveTo>
                <a:cubicBezTo>
                  <a:pt x="13851" y="20947"/>
                  <a:pt x="13864" y="20938"/>
                  <a:pt x="13877" y="20931"/>
                </a:cubicBezTo>
                <a:cubicBezTo>
                  <a:pt x="13877" y="20931"/>
                  <a:pt x="13877" y="20931"/>
                  <a:pt x="13877" y="20931"/>
                </a:cubicBezTo>
                <a:cubicBezTo>
                  <a:pt x="13860" y="20935"/>
                  <a:pt x="13851" y="20944"/>
                  <a:pt x="13843" y="20954"/>
                </a:cubicBezTo>
                <a:cubicBezTo>
                  <a:pt x="13838" y="20951"/>
                  <a:pt x="13843" y="20954"/>
                  <a:pt x="13843" y="20954"/>
                </a:cubicBezTo>
                <a:close/>
                <a:moveTo>
                  <a:pt x="14845" y="20928"/>
                </a:moveTo>
                <a:cubicBezTo>
                  <a:pt x="14845" y="20928"/>
                  <a:pt x="14845" y="20928"/>
                  <a:pt x="14845" y="20928"/>
                </a:cubicBezTo>
                <a:cubicBezTo>
                  <a:pt x="14845" y="20928"/>
                  <a:pt x="14845" y="20928"/>
                  <a:pt x="14845" y="20928"/>
                </a:cubicBezTo>
                <a:close/>
                <a:moveTo>
                  <a:pt x="15137" y="20931"/>
                </a:moveTo>
                <a:cubicBezTo>
                  <a:pt x="15150" y="20931"/>
                  <a:pt x="15163" y="20931"/>
                  <a:pt x="15176" y="20931"/>
                </a:cubicBezTo>
                <a:cubicBezTo>
                  <a:pt x="15176" y="20931"/>
                  <a:pt x="15176" y="20931"/>
                  <a:pt x="15176" y="20931"/>
                </a:cubicBezTo>
                <a:cubicBezTo>
                  <a:pt x="15163" y="20928"/>
                  <a:pt x="15150" y="20928"/>
                  <a:pt x="15137" y="20931"/>
                </a:cubicBezTo>
                <a:cubicBezTo>
                  <a:pt x="15141" y="20931"/>
                  <a:pt x="15137" y="20931"/>
                  <a:pt x="15137" y="20931"/>
                </a:cubicBezTo>
                <a:close/>
                <a:moveTo>
                  <a:pt x="17537" y="20951"/>
                </a:moveTo>
                <a:cubicBezTo>
                  <a:pt x="17537" y="20944"/>
                  <a:pt x="17537" y="20938"/>
                  <a:pt x="17537" y="20928"/>
                </a:cubicBezTo>
                <a:cubicBezTo>
                  <a:pt x="17537" y="20928"/>
                  <a:pt x="17537" y="20928"/>
                  <a:pt x="17537" y="20928"/>
                </a:cubicBezTo>
                <a:cubicBezTo>
                  <a:pt x="17532" y="20938"/>
                  <a:pt x="17532" y="20944"/>
                  <a:pt x="17537" y="20951"/>
                </a:cubicBezTo>
                <a:lnTo>
                  <a:pt x="17537" y="20951"/>
                </a:lnTo>
                <a:close/>
                <a:moveTo>
                  <a:pt x="13137" y="20951"/>
                </a:moveTo>
                <a:cubicBezTo>
                  <a:pt x="13137" y="20951"/>
                  <a:pt x="13133" y="20951"/>
                  <a:pt x="13137" y="20951"/>
                </a:cubicBezTo>
                <a:cubicBezTo>
                  <a:pt x="13133" y="20951"/>
                  <a:pt x="13137" y="20951"/>
                  <a:pt x="13137" y="20951"/>
                </a:cubicBezTo>
                <a:close/>
                <a:moveTo>
                  <a:pt x="14255" y="20951"/>
                </a:moveTo>
                <a:cubicBezTo>
                  <a:pt x="14255" y="20957"/>
                  <a:pt x="14255" y="20967"/>
                  <a:pt x="14255" y="20973"/>
                </a:cubicBezTo>
                <a:cubicBezTo>
                  <a:pt x="14255" y="20973"/>
                  <a:pt x="14251" y="20973"/>
                  <a:pt x="14251" y="20973"/>
                </a:cubicBezTo>
                <a:cubicBezTo>
                  <a:pt x="14264" y="20973"/>
                  <a:pt x="14277" y="20970"/>
                  <a:pt x="14286" y="20970"/>
                </a:cubicBezTo>
                <a:cubicBezTo>
                  <a:pt x="14286" y="20970"/>
                  <a:pt x="14286" y="20973"/>
                  <a:pt x="14281" y="20973"/>
                </a:cubicBezTo>
                <a:cubicBezTo>
                  <a:pt x="14277" y="20963"/>
                  <a:pt x="14268" y="20957"/>
                  <a:pt x="14255" y="20951"/>
                </a:cubicBezTo>
                <a:lnTo>
                  <a:pt x="14255" y="20951"/>
                </a:lnTo>
                <a:close/>
                <a:moveTo>
                  <a:pt x="14432" y="20973"/>
                </a:moveTo>
                <a:cubicBezTo>
                  <a:pt x="14423" y="20967"/>
                  <a:pt x="14410" y="20957"/>
                  <a:pt x="14402" y="20951"/>
                </a:cubicBezTo>
                <a:cubicBezTo>
                  <a:pt x="14402" y="20951"/>
                  <a:pt x="14406" y="20951"/>
                  <a:pt x="14406" y="20951"/>
                </a:cubicBezTo>
                <a:cubicBezTo>
                  <a:pt x="14406" y="20957"/>
                  <a:pt x="14406" y="20967"/>
                  <a:pt x="14406" y="20973"/>
                </a:cubicBezTo>
                <a:cubicBezTo>
                  <a:pt x="14406" y="20973"/>
                  <a:pt x="14406" y="20973"/>
                  <a:pt x="14406" y="20973"/>
                </a:cubicBezTo>
                <a:cubicBezTo>
                  <a:pt x="14415" y="20973"/>
                  <a:pt x="14423" y="20973"/>
                  <a:pt x="14432" y="20973"/>
                </a:cubicBezTo>
                <a:lnTo>
                  <a:pt x="14432" y="20973"/>
                </a:lnTo>
                <a:close/>
                <a:moveTo>
                  <a:pt x="14522" y="20973"/>
                </a:moveTo>
                <a:cubicBezTo>
                  <a:pt x="14531" y="20973"/>
                  <a:pt x="14544" y="20973"/>
                  <a:pt x="14552" y="20973"/>
                </a:cubicBezTo>
                <a:cubicBezTo>
                  <a:pt x="14552" y="20973"/>
                  <a:pt x="14552" y="20970"/>
                  <a:pt x="14552" y="20970"/>
                </a:cubicBezTo>
                <a:cubicBezTo>
                  <a:pt x="14544" y="20973"/>
                  <a:pt x="14531" y="20973"/>
                  <a:pt x="14522" y="20973"/>
                </a:cubicBezTo>
                <a:lnTo>
                  <a:pt x="14522" y="20973"/>
                </a:lnTo>
                <a:close/>
                <a:moveTo>
                  <a:pt x="14995" y="20973"/>
                </a:moveTo>
                <a:cubicBezTo>
                  <a:pt x="15004" y="20973"/>
                  <a:pt x="15012" y="20973"/>
                  <a:pt x="15021" y="20973"/>
                </a:cubicBezTo>
                <a:lnTo>
                  <a:pt x="15021" y="20973"/>
                </a:lnTo>
                <a:cubicBezTo>
                  <a:pt x="15012" y="20973"/>
                  <a:pt x="15004" y="20973"/>
                  <a:pt x="14995" y="20973"/>
                </a:cubicBezTo>
                <a:cubicBezTo>
                  <a:pt x="14995" y="20973"/>
                  <a:pt x="14995" y="20973"/>
                  <a:pt x="14995" y="20973"/>
                </a:cubicBezTo>
                <a:close/>
                <a:moveTo>
                  <a:pt x="15227" y="20976"/>
                </a:moveTo>
                <a:cubicBezTo>
                  <a:pt x="15227" y="20967"/>
                  <a:pt x="15227" y="20957"/>
                  <a:pt x="15227" y="20951"/>
                </a:cubicBezTo>
                <a:cubicBezTo>
                  <a:pt x="15227" y="20951"/>
                  <a:pt x="15232" y="20951"/>
                  <a:pt x="15232" y="20951"/>
                </a:cubicBezTo>
                <a:cubicBezTo>
                  <a:pt x="15227" y="20954"/>
                  <a:pt x="15223" y="20957"/>
                  <a:pt x="15223" y="20957"/>
                </a:cubicBezTo>
                <a:cubicBezTo>
                  <a:pt x="15223" y="20963"/>
                  <a:pt x="15227" y="20970"/>
                  <a:pt x="15227" y="20976"/>
                </a:cubicBezTo>
                <a:cubicBezTo>
                  <a:pt x="15232" y="20976"/>
                  <a:pt x="15227" y="20976"/>
                  <a:pt x="15227" y="20976"/>
                </a:cubicBezTo>
                <a:close/>
                <a:moveTo>
                  <a:pt x="15352" y="20973"/>
                </a:moveTo>
                <a:cubicBezTo>
                  <a:pt x="15356" y="20970"/>
                  <a:pt x="15361" y="20967"/>
                  <a:pt x="15356" y="20967"/>
                </a:cubicBezTo>
                <a:cubicBezTo>
                  <a:pt x="15356" y="20967"/>
                  <a:pt x="15352" y="20970"/>
                  <a:pt x="15352" y="20973"/>
                </a:cubicBezTo>
                <a:lnTo>
                  <a:pt x="15352" y="20973"/>
                </a:lnTo>
                <a:close/>
                <a:moveTo>
                  <a:pt x="17562" y="20973"/>
                </a:moveTo>
                <a:cubicBezTo>
                  <a:pt x="17562" y="20967"/>
                  <a:pt x="17562" y="20957"/>
                  <a:pt x="17562" y="20951"/>
                </a:cubicBezTo>
                <a:cubicBezTo>
                  <a:pt x="17562" y="20951"/>
                  <a:pt x="17567" y="20954"/>
                  <a:pt x="17567" y="20954"/>
                </a:cubicBezTo>
                <a:cubicBezTo>
                  <a:pt x="17558" y="20954"/>
                  <a:pt x="17545" y="20954"/>
                  <a:pt x="17537" y="20954"/>
                </a:cubicBezTo>
                <a:cubicBezTo>
                  <a:pt x="17537" y="20954"/>
                  <a:pt x="17537" y="20951"/>
                  <a:pt x="17537" y="20951"/>
                </a:cubicBezTo>
                <a:cubicBezTo>
                  <a:pt x="17545" y="20957"/>
                  <a:pt x="17554" y="20967"/>
                  <a:pt x="17562" y="20973"/>
                </a:cubicBezTo>
                <a:lnTo>
                  <a:pt x="17562" y="20973"/>
                </a:lnTo>
                <a:close/>
                <a:moveTo>
                  <a:pt x="14462" y="20973"/>
                </a:moveTo>
                <a:cubicBezTo>
                  <a:pt x="14453" y="20973"/>
                  <a:pt x="14445" y="20973"/>
                  <a:pt x="14432" y="20973"/>
                </a:cubicBezTo>
                <a:cubicBezTo>
                  <a:pt x="14432" y="20973"/>
                  <a:pt x="14432" y="20973"/>
                  <a:pt x="14432" y="20973"/>
                </a:cubicBezTo>
                <a:cubicBezTo>
                  <a:pt x="14445" y="20973"/>
                  <a:pt x="14453" y="20973"/>
                  <a:pt x="14462" y="20973"/>
                </a:cubicBezTo>
                <a:lnTo>
                  <a:pt x="14462" y="20973"/>
                </a:lnTo>
                <a:close/>
                <a:moveTo>
                  <a:pt x="14789" y="20973"/>
                </a:moveTo>
                <a:cubicBezTo>
                  <a:pt x="14780" y="20973"/>
                  <a:pt x="14767" y="20973"/>
                  <a:pt x="14759" y="20973"/>
                </a:cubicBezTo>
                <a:cubicBezTo>
                  <a:pt x="14759" y="20973"/>
                  <a:pt x="14759" y="20976"/>
                  <a:pt x="14759" y="20976"/>
                </a:cubicBezTo>
                <a:cubicBezTo>
                  <a:pt x="14767" y="20973"/>
                  <a:pt x="14780" y="20973"/>
                  <a:pt x="14789" y="20973"/>
                </a:cubicBezTo>
                <a:cubicBezTo>
                  <a:pt x="14789" y="20973"/>
                  <a:pt x="14789" y="20973"/>
                  <a:pt x="14789" y="20973"/>
                </a:cubicBezTo>
                <a:close/>
                <a:moveTo>
                  <a:pt x="14814" y="20973"/>
                </a:moveTo>
                <a:cubicBezTo>
                  <a:pt x="14819" y="20973"/>
                  <a:pt x="14819" y="20976"/>
                  <a:pt x="14823" y="20976"/>
                </a:cubicBezTo>
                <a:cubicBezTo>
                  <a:pt x="14823" y="20976"/>
                  <a:pt x="14819" y="20973"/>
                  <a:pt x="14814" y="20973"/>
                </a:cubicBezTo>
                <a:cubicBezTo>
                  <a:pt x="14819" y="20970"/>
                  <a:pt x="14814" y="20973"/>
                  <a:pt x="14814" y="20973"/>
                </a:cubicBezTo>
                <a:close/>
                <a:moveTo>
                  <a:pt x="15025" y="20973"/>
                </a:moveTo>
                <a:cubicBezTo>
                  <a:pt x="15025" y="20973"/>
                  <a:pt x="15021" y="20973"/>
                  <a:pt x="15025" y="20973"/>
                </a:cubicBezTo>
                <a:cubicBezTo>
                  <a:pt x="15021" y="20973"/>
                  <a:pt x="15025" y="20973"/>
                  <a:pt x="15025" y="20973"/>
                </a:cubicBezTo>
                <a:close/>
                <a:moveTo>
                  <a:pt x="15158" y="20989"/>
                </a:moveTo>
                <a:lnTo>
                  <a:pt x="15158" y="20983"/>
                </a:lnTo>
                <a:lnTo>
                  <a:pt x="15150" y="20986"/>
                </a:lnTo>
                <a:lnTo>
                  <a:pt x="15158" y="20989"/>
                </a:lnTo>
                <a:close/>
                <a:moveTo>
                  <a:pt x="15352" y="20973"/>
                </a:moveTo>
                <a:cubicBezTo>
                  <a:pt x="15339" y="20973"/>
                  <a:pt x="15331" y="20973"/>
                  <a:pt x="15318" y="20973"/>
                </a:cubicBezTo>
                <a:cubicBezTo>
                  <a:pt x="15318" y="20973"/>
                  <a:pt x="15318" y="20970"/>
                  <a:pt x="15318" y="20970"/>
                </a:cubicBezTo>
                <a:cubicBezTo>
                  <a:pt x="15331" y="20976"/>
                  <a:pt x="15339" y="20983"/>
                  <a:pt x="15352" y="20989"/>
                </a:cubicBezTo>
                <a:cubicBezTo>
                  <a:pt x="15352" y="20989"/>
                  <a:pt x="15352" y="20989"/>
                  <a:pt x="15352" y="20989"/>
                </a:cubicBezTo>
                <a:cubicBezTo>
                  <a:pt x="15348" y="20986"/>
                  <a:pt x="15348" y="20979"/>
                  <a:pt x="15352" y="20973"/>
                </a:cubicBezTo>
                <a:cubicBezTo>
                  <a:pt x="15348" y="20973"/>
                  <a:pt x="15352" y="20973"/>
                  <a:pt x="15352" y="20973"/>
                </a:cubicBezTo>
                <a:close/>
                <a:moveTo>
                  <a:pt x="17562" y="20995"/>
                </a:moveTo>
                <a:cubicBezTo>
                  <a:pt x="17571" y="20992"/>
                  <a:pt x="17575" y="20989"/>
                  <a:pt x="17584" y="20986"/>
                </a:cubicBezTo>
                <a:cubicBezTo>
                  <a:pt x="17575" y="20983"/>
                  <a:pt x="17571" y="20979"/>
                  <a:pt x="17562" y="20976"/>
                </a:cubicBezTo>
                <a:cubicBezTo>
                  <a:pt x="17562" y="20976"/>
                  <a:pt x="17562" y="20976"/>
                  <a:pt x="17562" y="20976"/>
                </a:cubicBezTo>
                <a:cubicBezTo>
                  <a:pt x="17567" y="20979"/>
                  <a:pt x="17567" y="20989"/>
                  <a:pt x="17562" y="20995"/>
                </a:cubicBezTo>
                <a:lnTo>
                  <a:pt x="17562" y="20995"/>
                </a:lnTo>
                <a:close/>
                <a:moveTo>
                  <a:pt x="2473" y="21018"/>
                </a:moveTo>
                <a:cubicBezTo>
                  <a:pt x="2473" y="21018"/>
                  <a:pt x="2473" y="21018"/>
                  <a:pt x="2473" y="21018"/>
                </a:cubicBezTo>
                <a:cubicBezTo>
                  <a:pt x="2473" y="21018"/>
                  <a:pt x="2473" y="21018"/>
                  <a:pt x="2473" y="21018"/>
                </a:cubicBezTo>
                <a:close/>
                <a:moveTo>
                  <a:pt x="10269" y="20995"/>
                </a:moveTo>
                <a:cubicBezTo>
                  <a:pt x="10269" y="20995"/>
                  <a:pt x="10269" y="20995"/>
                  <a:pt x="10269" y="20995"/>
                </a:cubicBezTo>
                <a:cubicBezTo>
                  <a:pt x="10269" y="20995"/>
                  <a:pt x="10269" y="20995"/>
                  <a:pt x="10269" y="20995"/>
                </a:cubicBezTo>
                <a:close/>
                <a:moveTo>
                  <a:pt x="15348" y="21015"/>
                </a:moveTo>
                <a:cubicBezTo>
                  <a:pt x="15361" y="21015"/>
                  <a:pt x="15369" y="21015"/>
                  <a:pt x="15382" y="21015"/>
                </a:cubicBezTo>
                <a:cubicBezTo>
                  <a:pt x="15382" y="21015"/>
                  <a:pt x="15382" y="21015"/>
                  <a:pt x="15378" y="21015"/>
                </a:cubicBezTo>
                <a:cubicBezTo>
                  <a:pt x="15369" y="21008"/>
                  <a:pt x="15356" y="20999"/>
                  <a:pt x="15348" y="20992"/>
                </a:cubicBezTo>
                <a:cubicBezTo>
                  <a:pt x="15348" y="20992"/>
                  <a:pt x="15348" y="20992"/>
                  <a:pt x="15348" y="20992"/>
                </a:cubicBezTo>
                <a:cubicBezTo>
                  <a:pt x="15352" y="21002"/>
                  <a:pt x="15352" y="21008"/>
                  <a:pt x="15348" y="21015"/>
                </a:cubicBezTo>
                <a:lnTo>
                  <a:pt x="15348" y="21015"/>
                </a:lnTo>
                <a:close/>
                <a:moveTo>
                  <a:pt x="15408" y="21018"/>
                </a:moveTo>
                <a:cubicBezTo>
                  <a:pt x="15417" y="21018"/>
                  <a:pt x="15425" y="21018"/>
                  <a:pt x="15434" y="21018"/>
                </a:cubicBezTo>
                <a:cubicBezTo>
                  <a:pt x="15434" y="21018"/>
                  <a:pt x="15434" y="21015"/>
                  <a:pt x="15434" y="21015"/>
                </a:cubicBezTo>
                <a:cubicBezTo>
                  <a:pt x="15429" y="21018"/>
                  <a:pt x="15417" y="21018"/>
                  <a:pt x="15408" y="21018"/>
                </a:cubicBezTo>
                <a:lnTo>
                  <a:pt x="15408" y="21018"/>
                </a:lnTo>
                <a:close/>
                <a:moveTo>
                  <a:pt x="17537" y="21018"/>
                </a:moveTo>
                <a:cubicBezTo>
                  <a:pt x="17545" y="21012"/>
                  <a:pt x="17558" y="21002"/>
                  <a:pt x="17567" y="20995"/>
                </a:cubicBezTo>
                <a:cubicBezTo>
                  <a:pt x="17567" y="20995"/>
                  <a:pt x="17567" y="20995"/>
                  <a:pt x="17567" y="20995"/>
                </a:cubicBezTo>
                <a:cubicBezTo>
                  <a:pt x="17554" y="21002"/>
                  <a:pt x="17545" y="21008"/>
                  <a:pt x="17537" y="21018"/>
                </a:cubicBezTo>
                <a:cubicBezTo>
                  <a:pt x="17532" y="21018"/>
                  <a:pt x="17537" y="21018"/>
                  <a:pt x="17537" y="21018"/>
                </a:cubicBezTo>
                <a:close/>
                <a:moveTo>
                  <a:pt x="13309" y="21018"/>
                </a:moveTo>
                <a:cubicBezTo>
                  <a:pt x="13309" y="21018"/>
                  <a:pt x="13309" y="21018"/>
                  <a:pt x="13309" y="21018"/>
                </a:cubicBezTo>
                <a:cubicBezTo>
                  <a:pt x="13309" y="21018"/>
                  <a:pt x="13309" y="21018"/>
                  <a:pt x="13309" y="21018"/>
                </a:cubicBezTo>
                <a:close/>
                <a:moveTo>
                  <a:pt x="19889" y="6453"/>
                </a:moveTo>
                <a:cubicBezTo>
                  <a:pt x="19897" y="6456"/>
                  <a:pt x="19910" y="6460"/>
                  <a:pt x="19919" y="6463"/>
                </a:cubicBezTo>
                <a:cubicBezTo>
                  <a:pt x="19915" y="6456"/>
                  <a:pt x="19910" y="6447"/>
                  <a:pt x="19906" y="6440"/>
                </a:cubicBezTo>
                <a:cubicBezTo>
                  <a:pt x="19902" y="6444"/>
                  <a:pt x="19893" y="6450"/>
                  <a:pt x="19889" y="6453"/>
                </a:cubicBezTo>
                <a:close/>
                <a:moveTo>
                  <a:pt x="14049" y="21015"/>
                </a:moveTo>
                <a:lnTo>
                  <a:pt x="14045" y="21018"/>
                </a:lnTo>
                <a:cubicBezTo>
                  <a:pt x="14045" y="21018"/>
                  <a:pt x="14049" y="21015"/>
                  <a:pt x="14049" y="21015"/>
                </a:cubicBezTo>
                <a:cubicBezTo>
                  <a:pt x="14049" y="21015"/>
                  <a:pt x="14049" y="21015"/>
                  <a:pt x="14049" y="21015"/>
                </a:cubicBezTo>
                <a:close/>
                <a:moveTo>
                  <a:pt x="14109" y="21015"/>
                </a:moveTo>
                <a:cubicBezTo>
                  <a:pt x="14109" y="21015"/>
                  <a:pt x="14109" y="21015"/>
                  <a:pt x="14109" y="21015"/>
                </a:cubicBezTo>
                <a:cubicBezTo>
                  <a:pt x="14109" y="21015"/>
                  <a:pt x="14109" y="21015"/>
                  <a:pt x="14109" y="21015"/>
                </a:cubicBezTo>
                <a:close/>
                <a:moveTo>
                  <a:pt x="14346" y="21040"/>
                </a:moveTo>
                <a:cubicBezTo>
                  <a:pt x="14346" y="21040"/>
                  <a:pt x="14346" y="21040"/>
                  <a:pt x="14346" y="21040"/>
                </a:cubicBezTo>
                <a:cubicBezTo>
                  <a:pt x="14346" y="21040"/>
                  <a:pt x="14346" y="21040"/>
                  <a:pt x="14346" y="21040"/>
                </a:cubicBezTo>
                <a:close/>
                <a:moveTo>
                  <a:pt x="14423" y="21028"/>
                </a:moveTo>
                <a:lnTo>
                  <a:pt x="14415" y="21028"/>
                </a:lnTo>
                <a:lnTo>
                  <a:pt x="14419" y="21034"/>
                </a:lnTo>
                <a:lnTo>
                  <a:pt x="14423" y="21028"/>
                </a:lnTo>
                <a:close/>
                <a:moveTo>
                  <a:pt x="14759" y="21040"/>
                </a:moveTo>
                <a:cubicBezTo>
                  <a:pt x="14763" y="21037"/>
                  <a:pt x="14767" y="21034"/>
                  <a:pt x="14763" y="21037"/>
                </a:cubicBezTo>
                <a:cubicBezTo>
                  <a:pt x="14767" y="21034"/>
                  <a:pt x="14763" y="21037"/>
                  <a:pt x="14759" y="21040"/>
                </a:cubicBezTo>
                <a:lnTo>
                  <a:pt x="14759" y="21040"/>
                </a:lnTo>
                <a:close/>
                <a:moveTo>
                  <a:pt x="15012" y="21028"/>
                </a:moveTo>
                <a:lnTo>
                  <a:pt x="15004" y="21028"/>
                </a:lnTo>
                <a:lnTo>
                  <a:pt x="15008" y="21034"/>
                </a:lnTo>
                <a:lnTo>
                  <a:pt x="15012" y="21028"/>
                </a:lnTo>
                <a:close/>
                <a:moveTo>
                  <a:pt x="15111" y="21018"/>
                </a:moveTo>
                <a:cubicBezTo>
                  <a:pt x="15115" y="21018"/>
                  <a:pt x="15120" y="21021"/>
                  <a:pt x="15124" y="21021"/>
                </a:cubicBezTo>
                <a:cubicBezTo>
                  <a:pt x="15120" y="21021"/>
                  <a:pt x="15115" y="21018"/>
                  <a:pt x="15111" y="21018"/>
                </a:cubicBezTo>
                <a:cubicBezTo>
                  <a:pt x="15111" y="21015"/>
                  <a:pt x="15111" y="21018"/>
                  <a:pt x="15111" y="21018"/>
                </a:cubicBezTo>
                <a:close/>
                <a:moveTo>
                  <a:pt x="15348" y="21015"/>
                </a:moveTo>
                <a:cubicBezTo>
                  <a:pt x="15343" y="21018"/>
                  <a:pt x="15339" y="21021"/>
                  <a:pt x="15339" y="21021"/>
                </a:cubicBezTo>
                <a:cubicBezTo>
                  <a:pt x="15339" y="21024"/>
                  <a:pt x="15348" y="21021"/>
                  <a:pt x="15348" y="21015"/>
                </a:cubicBezTo>
                <a:cubicBezTo>
                  <a:pt x="15352" y="21018"/>
                  <a:pt x="15348" y="21015"/>
                  <a:pt x="15348" y="21015"/>
                </a:cubicBezTo>
                <a:close/>
                <a:moveTo>
                  <a:pt x="1174" y="6177"/>
                </a:moveTo>
                <a:cubicBezTo>
                  <a:pt x="1174" y="6171"/>
                  <a:pt x="1170" y="6164"/>
                  <a:pt x="1170" y="6158"/>
                </a:cubicBezTo>
                <a:cubicBezTo>
                  <a:pt x="1170" y="6158"/>
                  <a:pt x="1174" y="6158"/>
                  <a:pt x="1174" y="6158"/>
                </a:cubicBezTo>
                <a:cubicBezTo>
                  <a:pt x="1170" y="6168"/>
                  <a:pt x="1170" y="6177"/>
                  <a:pt x="1166" y="6187"/>
                </a:cubicBezTo>
                <a:cubicBezTo>
                  <a:pt x="1170" y="6184"/>
                  <a:pt x="1174" y="6180"/>
                  <a:pt x="1174" y="6177"/>
                </a:cubicBezTo>
                <a:close/>
                <a:moveTo>
                  <a:pt x="17472" y="21040"/>
                </a:moveTo>
                <a:lnTo>
                  <a:pt x="17468" y="21037"/>
                </a:lnTo>
                <a:cubicBezTo>
                  <a:pt x="17468" y="21037"/>
                  <a:pt x="17472" y="21040"/>
                  <a:pt x="17472" y="21040"/>
                </a:cubicBezTo>
                <a:cubicBezTo>
                  <a:pt x="17472" y="21040"/>
                  <a:pt x="17472" y="21040"/>
                  <a:pt x="17472" y="21040"/>
                </a:cubicBezTo>
                <a:close/>
                <a:moveTo>
                  <a:pt x="17502" y="21037"/>
                </a:moveTo>
                <a:cubicBezTo>
                  <a:pt x="17511" y="21037"/>
                  <a:pt x="17524" y="21037"/>
                  <a:pt x="17532" y="21040"/>
                </a:cubicBezTo>
                <a:cubicBezTo>
                  <a:pt x="17532" y="21034"/>
                  <a:pt x="17532" y="21024"/>
                  <a:pt x="17528" y="21018"/>
                </a:cubicBezTo>
                <a:cubicBezTo>
                  <a:pt x="17528" y="21018"/>
                  <a:pt x="17532" y="21018"/>
                  <a:pt x="17532" y="21018"/>
                </a:cubicBezTo>
                <a:cubicBezTo>
                  <a:pt x="17528" y="21024"/>
                  <a:pt x="17515" y="21034"/>
                  <a:pt x="17502" y="21037"/>
                </a:cubicBezTo>
                <a:cubicBezTo>
                  <a:pt x="17506" y="21040"/>
                  <a:pt x="17502" y="21037"/>
                  <a:pt x="17502" y="21037"/>
                </a:cubicBezTo>
                <a:close/>
                <a:moveTo>
                  <a:pt x="17773" y="21040"/>
                </a:moveTo>
                <a:lnTo>
                  <a:pt x="17777" y="21034"/>
                </a:lnTo>
                <a:cubicBezTo>
                  <a:pt x="17777" y="21034"/>
                  <a:pt x="17769" y="21040"/>
                  <a:pt x="17773" y="21040"/>
                </a:cubicBezTo>
                <a:cubicBezTo>
                  <a:pt x="17769" y="21040"/>
                  <a:pt x="17773" y="21040"/>
                  <a:pt x="17773" y="21040"/>
                </a:cubicBezTo>
                <a:close/>
                <a:moveTo>
                  <a:pt x="14668" y="21060"/>
                </a:moveTo>
                <a:cubicBezTo>
                  <a:pt x="14677" y="21060"/>
                  <a:pt x="14690" y="21060"/>
                  <a:pt x="14698" y="21060"/>
                </a:cubicBezTo>
                <a:cubicBezTo>
                  <a:pt x="14698" y="21060"/>
                  <a:pt x="14698" y="21063"/>
                  <a:pt x="14698" y="21063"/>
                </a:cubicBezTo>
                <a:cubicBezTo>
                  <a:pt x="14694" y="21056"/>
                  <a:pt x="14690" y="21053"/>
                  <a:pt x="14685" y="21047"/>
                </a:cubicBezTo>
                <a:cubicBezTo>
                  <a:pt x="14681" y="21053"/>
                  <a:pt x="14677" y="21056"/>
                  <a:pt x="14668" y="21060"/>
                </a:cubicBezTo>
                <a:cubicBezTo>
                  <a:pt x="14673" y="21063"/>
                  <a:pt x="14668" y="21060"/>
                  <a:pt x="14668" y="21060"/>
                </a:cubicBezTo>
                <a:close/>
                <a:moveTo>
                  <a:pt x="14759" y="21037"/>
                </a:moveTo>
                <a:cubicBezTo>
                  <a:pt x="14750" y="21044"/>
                  <a:pt x="14737" y="21053"/>
                  <a:pt x="14728" y="21060"/>
                </a:cubicBezTo>
                <a:cubicBezTo>
                  <a:pt x="14728" y="21060"/>
                  <a:pt x="14728" y="21060"/>
                  <a:pt x="14728" y="21060"/>
                </a:cubicBezTo>
                <a:cubicBezTo>
                  <a:pt x="14737" y="21056"/>
                  <a:pt x="14750" y="21047"/>
                  <a:pt x="14759" y="21037"/>
                </a:cubicBezTo>
                <a:cubicBezTo>
                  <a:pt x="14759" y="21040"/>
                  <a:pt x="14759" y="21037"/>
                  <a:pt x="14759" y="21037"/>
                </a:cubicBezTo>
                <a:close/>
                <a:moveTo>
                  <a:pt x="14905" y="21063"/>
                </a:moveTo>
                <a:lnTo>
                  <a:pt x="14909" y="21056"/>
                </a:lnTo>
                <a:cubicBezTo>
                  <a:pt x="14913" y="21056"/>
                  <a:pt x="14905" y="21063"/>
                  <a:pt x="14905" y="21063"/>
                </a:cubicBezTo>
                <a:cubicBezTo>
                  <a:pt x="14905" y="21063"/>
                  <a:pt x="14905" y="21063"/>
                  <a:pt x="14905" y="21063"/>
                </a:cubicBezTo>
                <a:close/>
                <a:moveTo>
                  <a:pt x="15055" y="21063"/>
                </a:moveTo>
                <a:cubicBezTo>
                  <a:pt x="15064" y="21063"/>
                  <a:pt x="15077" y="21063"/>
                  <a:pt x="15085" y="21063"/>
                </a:cubicBezTo>
                <a:cubicBezTo>
                  <a:pt x="15085" y="21063"/>
                  <a:pt x="15085" y="21060"/>
                  <a:pt x="15085" y="21060"/>
                </a:cubicBezTo>
                <a:cubicBezTo>
                  <a:pt x="15072" y="21060"/>
                  <a:pt x="15064" y="21060"/>
                  <a:pt x="15055" y="21063"/>
                </a:cubicBezTo>
                <a:lnTo>
                  <a:pt x="15055" y="21063"/>
                </a:lnTo>
                <a:close/>
                <a:moveTo>
                  <a:pt x="17502" y="21063"/>
                </a:moveTo>
                <a:cubicBezTo>
                  <a:pt x="17502" y="21056"/>
                  <a:pt x="17502" y="21047"/>
                  <a:pt x="17502" y="21040"/>
                </a:cubicBezTo>
                <a:cubicBezTo>
                  <a:pt x="17502" y="21040"/>
                  <a:pt x="17506" y="21040"/>
                  <a:pt x="17506" y="21040"/>
                </a:cubicBezTo>
                <a:cubicBezTo>
                  <a:pt x="17494" y="21040"/>
                  <a:pt x="17485" y="21040"/>
                  <a:pt x="17472" y="21044"/>
                </a:cubicBezTo>
                <a:cubicBezTo>
                  <a:pt x="17472" y="21044"/>
                  <a:pt x="17472" y="21040"/>
                  <a:pt x="17476" y="21040"/>
                </a:cubicBezTo>
                <a:cubicBezTo>
                  <a:pt x="17485" y="21047"/>
                  <a:pt x="17494" y="21053"/>
                  <a:pt x="17502" y="21063"/>
                </a:cubicBezTo>
                <a:cubicBezTo>
                  <a:pt x="17506" y="21060"/>
                  <a:pt x="17502" y="21063"/>
                  <a:pt x="17502" y="21063"/>
                </a:cubicBezTo>
                <a:close/>
                <a:moveTo>
                  <a:pt x="13933" y="21082"/>
                </a:moveTo>
                <a:lnTo>
                  <a:pt x="13933" y="21082"/>
                </a:lnTo>
                <a:lnTo>
                  <a:pt x="13933" y="21082"/>
                </a:lnTo>
                <a:close/>
                <a:moveTo>
                  <a:pt x="14225" y="21082"/>
                </a:moveTo>
                <a:cubicBezTo>
                  <a:pt x="14221" y="21079"/>
                  <a:pt x="14217" y="21076"/>
                  <a:pt x="14217" y="21076"/>
                </a:cubicBezTo>
                <a:cubicBezTo>
                  <a:pt x="14217" y="21076"/>
                  <a:pt x="14221" y="21082"/>
                  <a:pt x="14225" y="21082"/>
                </a:cubicBezTo>
                <a:lnTo>
                  <a:pt x="14225" y="21082"/>
                </a:lnTo>
                <a:close/>
                <a:moveTo>
                  <a:pt x="14260" y="21085"/>
                </a:moveTo>
                <a:cubicBezTo>
                  <a:pt x="14260" y="21085"/>
                  <a:pt x="14255" y="21082"/>
                  <a:pt x="14260" y="21085"/>
                </a:cubicBezTo>
                <a:cubicBezTo>
                  <a:pt x="14255" y="21082"/>
                  <a:pt x="14260" y="21085"/>
                  <a:pt x="14260" y="21085"/>
                </a:cubicBezTo>
                <a:close/>
                <a:moveTo>
                  <a:pt x="14522" y="21060"/>
                </a:moveTo>
                <a:cubicBezTo>
                  <a:pt x="14513" y="21060"/>
                  <a:pt x="14501" y="21060"/>
                  <a:pt x="14492" y="21060"/>
                </a:cubicBezTo>
                <a:cubicBezTo>
                  <a:pt x="14492" y="21060"/>
                  <a:pt x="14492" y="21060"/>
                  <a:pt x="14492" y="21060"/>
                </a:cubicBezTo>
                <a:cubicBezTo>
                  <a:pt x="14501" y="21063"/>
                  <a:pt x="14513" y="21063"/>
                  <a:pt x="14522" y="21060"/>
                </a:cubicBezTo>
                <a:lnTo>
                  <a:pt x="14522" y="21060"/>
                </a:lnTo>
                <a:close/>
                <a:moveTo>
                  <a:pt x="14582" y="21085"/>
                </a:moveTo>
                <a:cubicBezTo>
                  <a:pt x="14587" y="21082"/>
                  <a:pt x="14591" y="21079"/>
                  <a:pt x="14591" y="21079"/>
                </a:cubicBezTo>
                <a:cubicBezTo>
                  <a:pt x="14591" y="21073"/>
                  <a:pt x="14587" y="21066"/>
                  <a:pt x="14582" y="21060"/>
                </a:cubicBezTo>
                <a:cubicBezTo>
                  <a:pt x="14582" y="21060"/>
                  <a:pt x="14582" y="21060"/>
                  <a:pt x="14582" y="21060"/>
                </a:cubicBezTo>
                <a:cubicBezTo>
                  <a:pt x="14582" y="21066"/>
                  <a:pt x="14582" y="21076"/>
                  <a:pt x="14582" y="21085"/>
                </a:cubicBezTo>
                <a:cubicBezTo>
                  <a:pt x="14582" y="21085"/>
                  <a:pt x="14582" y="21085"/>
                  <a:pt x="14582" y="21085"/>
                </a:cubicBezTo>
                <a:close/>
                <a:moveTo>
                  <a:pt x="15735" y="21060"/>
                </a:moveTo>
                <a:cubicBezTo>
                  <a:pt x="15726" y="21060"/>
                  <a:pt x="15713" y="21060"/>
                  <a:pt x="15705" y="21060"/>
                </a:cubicBezTo>
                <a:cubicBezTo>
                  <a:pt x="15705" y="21060"/>
                  <a:pt x="15705" y="21063"/>
                  <a:pt x="15705" y="21063"/>
                </a:cubicBezTo>
                <a:cubicBezTo>
                  <a:pt x="15713" y="21063"/>
                  <a:pt x="15722" y="21063"/>
                  <a:pt x="15735" y="21060"/>
                </a:cubicBezTo>
                <a:cubicBezTo>
                  <a:pt x="15735" y="21063"/>
                  <a:pt x="15735" y="21060"/>
                  <a:pt x="15735" y="21060"/>
                </a:cubicBezTo>
                <a:close/>
                <a:moveTo>
                  <a:pt x="17502" y="21082"/>
                </a:moveTo>
                <a:cubicBezTo>
                  <a:pt x="17515" y="21082"/>
                  <a:pt x="17524" y="21082"/>
                  <a:pt x="17537" y="21085"/>
                </a:cubicBezTo>
                <a:cubicBezTo>
                  <a:pt x="17537" y="21076"/>
                  <a:pt x="17537" y="21069"/>
                  <a:pt x="17537" y="21060"/>
                </a:cubicBezTo>
                <a:cubicBezTo>
                  <a:pt x="17528" y="21060"/>
                  <a:pt x="17515" y="21060"/>
                  <a:pt x="17506" y="21063"/>
                </a:cubicBezTo>
                <a:cubicBezTo>
                  <a:pt x="17506" y="21063"/>
                  <a:pt x="17506" y="21063"/>
                  <a:pt x="17506" y="21063"/>
                </a:cubicBezTo>
                <a:cubicBezTo>
                  <a:pt x="17506" y="21069"/>
                  <a:pt x="17506" y="21076"/>
                  <a:pt x="17502" y="21082"/>
                </a:cubicBezTo>
                <a:lnTo>
                  <a:pt x="17502" y="21082"/>
                </a:lnTo>
                <a:close/>
                <a:moveTo>
                  <a:pt x="17773" y="21060"/>
                </a:moveTo>
                <a:cubicBezTo>
                  <a:pt x="17773" y="21069"/>
                  <a:pt x="17773" y="21076"/>
                  <a:pt x="17773" y="21085"/>
                </a:cubicBezTo>
                <a:cubicBezTo>
                  <a:pt x="17773" y="21085"/>
                  <a:pt x="17773" y="21085"/>
                  <a:pt x="17773" y="21085"/>
                </a:cubicBezTo>
                <a:cubicBezTo>
                  <a:pt x="17777" y="21082"/>
                  <a:pt x="17782" y="21079"/>
                  <a:pt x="17782" y="21079"/>
                </a:cubicBezTo>
                <a:cubicBezTo>
                  <a:pt x="17777" y="21073"/>
                  <a:pt x="17773" y="21066"/>
                  <a:pt x="17773" y="21060"/>
                </a:cubicBezTo>
                <a:lnTo>
                  <a:pt x="17773" y="21060"/>
                </a:lnTo>
                <a:close/>
                <a:moveTo>
                  <a:pt x="13933" y="21082"/>
                </a:moveTo>
                <a:cubicBezTo>
                  <a:pt x="13933" y="21082"/>
                  <a:pt x="13933" y="21082"/>
                  <a:pt x="13933" y="21082"/>
                </a:cubicBezTo>
                <a:cubicBezTo>
                  <a:pt x="13933" y="21082"/>
                  <a:pt x="13933" y="21082"/>
                  <a:pt x="13933" y="21082"/>
                </a:cubicBezTo>
                <a:close/>
                <a:moveTo>
                  <a:pt x="14225" y="21082"/>
                </a:moveTo>
                <a:cubicBezTo>
                  <a:pt x="14225" y="21092"/>
                  <a:pt x="14225" y="21098"/>
                  <a:pt x="14225" y="21108"/>
                </a:cubicBezTo>
                <a:cubicBezTo>
                  <a:pt x="14225" y="21108"/>
                  <a:pt x="14221" y="21108"/>
                  <a:pt x="14221" y="21108"/>
                </a:cubicBezTo>
                <a:cubicBezTo>
                  <a:pt x="14230" y="21101"/>
                  <a:pt x="14243" y="21092"/>
                  <a:pt x="14251" y="21085"/>
                </a:cubicBezTo>
                <a:cubicBezTo>
                  <a:pt x="14251" y="21085"/>
                  <a:pt x="14251" y="21085"/>
                  <a:pt x="14251" y="21085"/>
                </a:cubicBezTo>
                <a:cubicBezTo>
                  <a:pt x="14247" y="21085"/>
                  <a:pt x="14238" y="21085"/>
                  <a:pt x="14225" y="21082"/>
                </a:cubicBezTo>
                <a:cubicBezTo>
                  <a:pt x="14225" y="21085"/>
                  <a:pt x="14225" y="21082"/>
                  <a:pt x="14225" y="21082"/>
                </a:cubicBezTo>
                <a:close/>
                <a:moveTo>
                  <a:pt x="15761" y="21105"/>
                </a:moveTo>
                <a:cubicBezTo>
                  <a:pt x="15769" y="21105"/>
                  <a:pt x="15778" y="21105"/>
                  <a:pt x="15791" y="21105"/>
                </a:cubicBezTo>
                <a:cubicBezTo>
                  <a:pt x="15791" y="21105"/>
                  <a:pt x="15791" y="21101"/>
                  <a:pt x="15791" y="21101"/>
                </a:cubicBezTo>
                <a:cubicBezTo>
                  <a:pt x="15782" y="21105"/>
                  <a:pt x="15773" y="21105"/>
                  <a:pt x="15761" y="21105"/>
                </a:cubicBezTo>
                <a:cubicBezTo>
                  <a:pt x="15761" y="21105"/>
                  <a:pt x="15761" y="21105"/>
                  <a:pt x="15761" y="21105"/>
                </a:cubicBezTo>
                <a:close/>
                <a:moveTo>
                  <a:pt x="15322" y="21105"/>
                </a:moveTo>
                <a:cubicBezTo>
                  <a:pt x="15322" y="21114"/>
                  <a:pt x="15322" y="21121"/>
                  <a:pt x="15322" y="21130"/>
                </a:cubicBezTo>
                <a:cubicBezTo>
                  <a:pt x="15322" y="21130"/>
                  <a:pt x="15318" y="21130"/>
                  <a:pt x="15318" y="21130"/>
                </a:cubicBezTo>
                <a:cubicBezTo>
                  <a:pt x="15331" y="21124"/>
                  <a:pt x="15339" y="21114"/>
                  <a:pt x="15352" y="21108"/>
                </a:cubicBezTo>
                <a:cubicBezTo>
                  <a:pt x="15352" y="21108"/>
                  <a:pt x="15352" y="21111"/>
                  <a:pt x="15352" y="21111"/>
                </a:cubicBezTo>
                <a:cubicBezTo>
                  <a:pt x="15343" y="21108"/>
                  <a:pt x="15331" y="21108"/>
                  <a:pt x="15322" y="21105"/>
                </a:cubicBezTo>
                <a:cubicBezTo>
                  <a:pt x="15318" y="21105"/>
                  <a:pt x="15322" y="21105"/>
                  <a:pt x="15322" y="21105"/>
                </a:cubicBezTo>
                <a:close/>
                <a:moveTo>
                  <a:pt x="15795" y="21105"/>
                </a:moveTo>
                <a:cubicBezTo>
                  <a:pt x="15804" y="21111"/>
                  <a:pt x="15816" y="21121"/>
                  <a:pt x="15825" y="21127"/>
                </a:cubicBezTo>
                <a:cubicBezTo>
                  <a:pt x="15825" y="21121"/>
                  <a:pt x="15825" y="21111"/>
                  <a:pt x="15821" y="21105"/>
                </a:cubicBezTo>
                <a:cubicBezTo>
                  <a:pt x="15821" y="21105"/>
                  <a:pt x="15825" y="21105"/>
                  <a:pt x="15825" y="21105"/>
                </a:cubicBezTo>
                <a:cubicBezTo>
                  <a:pt x="15812" y="21108"/>
                  <a:pt x="15804" y="21108"/>
                  <a:pt x="15795" y="21105"/>
                </a:cubicBezTo>
                <a:cubicBezTo>
                  <a:pt x="15791" y="21108"/>
                  <a:pt x="15795" y="21105"/>
                  <a:pt x="15795" y="21105"/>
                </a:cubicBezTo>
                <a:close/>
                <a:moveTo>
                  <a:pt x="17829" y="21127"/>
                </a:moveTo>
                <a:cubicBezTo>
                  <a:pt x="17829" y="21127"/>
                  <a:pt x="17829" y="21127"/>
                  <a:pt x="17829" y="21127"/>
                </a:cubicBezTo>
                <a:cubicBezTo>
                  <a:pt x="17829" y="21127"/>
                  <a:pt x="17829" y="21127"/>
                  <a:pt x="17829" y="21127"/>
                </a:cubicBezTo>
                <a:close/>
                <a:moveTo>
                  <a:pt x="4657" y="21150"/>
                </a:moveTo>
                <a:cubicBezTo>
                  <a:pt x="4657" y="21150"/>
                  <a:pt x="4657" y="21150"/>
                  <a:pt x="4657" y="21150"/>
                </a:cubicBezTo>
                <a:cubicBezTo>
                  <a:pt x="4657" y="21150"/>
                  <a:pt x="4657" y="21150"/>
                  <a:pt x="4657" y="21150"/>
                </a:cubicBezTo>
                <a:close/>
                <a:moveTo>
                  <a:pt x="14406" y="21150"/>
                </a:moveTo>
                <a:cubicBezTo>
                  <a:pt x="14415" y="21150"/>
                  <a:pt x="14423" y="21150"/>
                  <a:pt x="14432" y="21150"/>
                </a:cubicBezTo>
                <a:cubicBezTo>
                  <a:pt x="14432" y="21150"/>
                  <a:pt x="14436" y="21146"/>
                  <a:pt x="14436" y="21146"/>
                </a:cubicBezTo>
                <a:cubicBezTo>
                  <a:pt x="14423" y="21150"/>
                  <a:pt x="14415" y="21150"/>
                  <a:pt x="14406" y="21150"/>
                </a:cubicBezTo>
                <a:lnTo>
                  <a:pt x="14406" y="21150"/>
                </a:lnTo>
                <a:close/>
                <a:moveTo>
                  <a:pt x="14608" y="21150"/>
                </a:moveTo>
                <a:cubicBezTo>
                  <a:pt x="14608" y="21150"/>
                  <a:pt x="14612" y="21153"/>
                  <a:pt x="14608" y="21150"/>
                </a:cubicBezTo>
                <a:cubicBezTo>
                  <a:pt x="14612" y="21153"/>
                  <a:pt x="14608" y="21150"/>
                  <a:pt x="14608" y="21150"/>
                </a:cubicBezTo>
                <a:close/>
                <a:moveTo>
                  <a:pt x="14784" y="21150"/>
                </a:moveTo>
                <a:lnTo>
                  <a:pt x="14784" y="21150"/>
                </a:lnTo>
                <a:lnTo>
                  <a:pt x="14784" y="21150"/>
                </a:lnTo>
                <a:close/>
                <a:moveTo>
                  <a:pt x="14995" y="21150"/>
                </a:moveTo>
                <a:cubicBezTo>
                  <a:pt x="15004" y="21150"/>
                  <a:pt x="15017" y="21150"/>
                  <a:pt x="15025" y="21146"/>
                </a:cubicBezTo>
                <a:cubicBezTo>
                  <a:pt x="15025" y="21146"/>
                  <a:pt x="15030" y="21146"/>
                  <a:pt x="15030" y="21146"/>
                </a:cubicBezTo>
                <a:cubicBezTo>
                  <a:pt x="15017" y="21146"/>
                  <a:pt x="15008" y="21146"/>
                  <a:pt x="14995" y="21150"/>
                </a:cubicBezTo>
                <a:lnTo>
                  <a:pt x="14995" y="21150"/>
                </a:lnTo>
                <a:close/>
                <a:moveTo>
                  <a:pt x="15111" y="21150"/>
                </a:moveTo>
                <a:cubicBezTo>
                  <a:pt x="15111" y="21150"/>
                  <a:pt x="15111" y="21150"/>
                  <a:pt x="15111" y="21150"/>
                </a:cubicBezTo>
                <a:cubicBezTo>
                  <a:pt x="15111" y="21150"/>
                  <a:pt x="15111" y="21150"/>
                  <a:pt x="15111" y="21150"/>
                </a:cubicBezTo>
                <a:close/>
                <a:moveTo>
                  <a:pt x="15494" y="21150"/>
                </a:moveTo>
                <a:cubicBezTo>
                  <a:pt x="15485" y="21143"/>
                  <a:pt x="15472" y="21134"/>
                  <a:pt x="15464" y="21127"/>
                </a:cubicBezTo>
                <a:cubicBezTo>
                  <a:pt x="15464" y="21134"/>
                  <a:pt x="15464" y="21143"/>
                  <a:pt x="15468" y="21150"/>
                </a:cubicBezTo>
                <a:cubicBezTo>
                  <a:pt x="15468" y="21150"/>
                  <a:pt x="15464" y="21146"/>
                  <a:pt x="15464" y="21150"/>
                </a:cubicBezTo>
                <a:cubicBezTo>
                  <a:pt x="15477" y="21150"/>
                  <a:pt x="15485" y="21150"/>
                  <a:pt x="15494" y="21150"/>
                </a:cubicBezTo>
                <a:lnTo>
                  <a:pt x="15494" y="21150"/>
                </a:lnTo>
                <a:close/>
                <a:moveTo>
                  <a:pt x="17446" y="21150"/>
                </a:moveTo>
                <a:cubicBezTo>
                  <a:pt x="17446" y="21150"/>
                  <a:pt x="17446" y="21150"/>
                  <a:pt x="17446" y="21150"/>
                </a:cubicBezTo>
                <a:cubicBezTo>
                  <a:pt x="17446" y="21150"/>
                  <a:pt x="17446" y="21150"/>
                  <a:pt x="17446" y="21150"/>
                </a:cubicBezTo>
                <a:close/>
                <a:moveTo>
                  <a:pt x="14286" y="21150"/>
                </a:moveTo>
                <a:cubicBezTo>
                  <a:pt x="14286" y="21150"/>
                  <a:pt x="14286" y="21150"/>
                  <a:pt x="14286" y="21150"/>
                </a:cubicBezTo>
                <a:cubicBezTo>
                  <a:pt x="14286" y="21150"/>
                  <a:pt x="14286" y="21150"/>
                  <a:pt x="14286" y="21150"/>
                </a:cubicBezTo>
                <a:close/>
                <a:moveTo>
                  <a:pt x="14402" y="21172"/>
                </a:moveTo>
                <a:cubicBezTo>
                  <a:pt x="14402" y="21166"/>
                  <a:pt x="14402" y="21156"/>
                  <a:pt x="14402" y="21150"/>
                </a:cubicBezTo>
                <a:cubicBezTo>
                  <a:pt x="14402" y="21150"/>
                  <a:pt x="14406" y="21150"/>
                  <a:pt x="14406" y="21150"/>
                </a:cubicBezTo>
                <a:cubicBezTo>
                  <a:pt x="14402" y="21153"/>
                  <a:pt x="14397" y="21156"/>
                  <a:pt x="14397" y="21156"/>
                </a:cubicBezTo>
                <a:cubicBezTo>
                  <a:pt x="14397" y="21162"/>
                  <a:pt x="14402" y="21166"/>
                  <a:pt x="14402" y="21172"/>
                </a:cubicBezTo>
                <a:lnTo>
                  <a:pt x="14402" y="21172"/>
                </a:lnTo>
                <a:close/>
                <a:moveTo>
                  <a:pt x="14466" y="21150"/>
                </a:moveTo>
                <a:cubicBezTo>
                  <a:pt x="14458" y="21150"/>
                  <a:pt x="14445" y="21150"/>
                  <a:pt x="14436" y="21150"/>
                </a:cubicBezTo>
                <a:cubicBezTo>
                  <a:pt x="14436" y="21150"/>
                  <a:pt x="14440" y="21146"/>
                  <a:pt x="14440" y="21146"/>
                </a:cubicBezTo>
                <a:cubicBezTo>
                  <a:pt x="14440" y="21153"/>
                  <a:pt x="14440" y="21162"/>
                  <a:pt x="14440" y="21169"/>
                </a:cubicBezTo>
                <a:lnTo>
                  <a:pt x="14436" y="21166"/>
                </a:lnTo>
                <a:cubicBezTo>
                  <a:pt x="14445" y="21166"/>
                  <a:pt x="14458" y="21166"/>
                  <a:pt x="14466" y="21166"/>
                </a:cubicBezTo>
                <a:lnTo>
                  <a:pt x="14462" y="21166"/>
                </a:lnTo>
                <a:cubicBezTo>
                  <a:pt x="14462" y="21162"/>
                  <a:pt x="14462" y="21156"/>
                  <a:pt x="14466" y="21150"/>
                </a:cubicBezTo>
                <a:cubicBezTo>
                  <a:pt x="14462" y="21150"/>
                  <a:pt x="14466" y="21150"/>
                  <a:pt x="14466" y="21150"/>
                </a:cubicBezTo>
                <a:close/>
                <a:moveTo>
                  <a:pt x="14694" y="21150"/>
                </a:moveTo>
                <a:cubicBezTo>
                  <a:pt x="14707" y="21156"/>
                  <a:pt x="14716" y="21162"/>
                  <a:pt x="14728" y="21169"/>
                </a:cubicBezTo>
                <a:cubicBezTo>
                  <a:pt x="14728" y="21169"/>
                  <a:pt x="14728" y="21169"/>
                  <a:pt x="14728" y="21169"/>
                </a:cubicBezTo>
                <a:cubicBezTo>
                  <a:pt x="14720" y="21162"/>
                  <a:pt x="14707" y="21156"/>
                  <a:pt x="14694" y="21150"/>
                </a:cubicBezTo>
                <a:cubicBezTo>
                  <a:pt x="14698" y="21150"/>
                  <a:pt x="14694" y="21150"/>
                  <a:pt x="14694" y="21150"/>
                </a:cubicBezTo>
                <a:close/>
                <a:moveTo>
                  <a:pt x="14784" y="21153"/>
                </a:moveTo>
                <a:cubicBezTo>
                  <a:pt x="14797" y="21153"/>
                  <a:pt x="14810" y="21153"/>
                  <a:pt x="14823" y="21153"/>
                </a:cubicBezTo>
                <a:cubicBezTo>
                  <a:pt x="14823" y="21153"/>
                  <a:pt x="14823" y="21153"/>
                  <a:pt x="14823" y="21153"/>
                </a:cubicBezTo>
                <a:cubicBezTo>
                  <a:pt x="14810" y="21153"/>
                  <a:pt x="14797" y="21150"/>
                  <a:pt x="14784" y="21153"/>
                </a:cubicBezTo>
                <a:cubicBezTo>
                  <a:pt x="14784" y="21150"/>
                  <a:pt x="14784" y="21153"/>
                  <a:pt x="14784" y="21153"/>
                </a:cubicBezTo>
                <a:close/>
                <a:moveTo>
                  <a:pt x="14905" y="21150"/>
                </a:moveTo>
                <a:cubicBezTo>
                  <a:pt x="14905" y="21150"/>
                  <a:pt x="14905" y="21150"/>
                  <a:pt x="14905" y="21150"/>
                </a:cubicBezTo>
                <a:cubicBezTo>
                  <a:pt x="14905" y="21150"/>
                  <a:pt x="14905" y="21150"/>
                  <a:pt x="14905" y="21150"/>
                </a:cubicBezTo>
                <a:close/>
                <a:moveTo>
                  <a:pt x="14995" y="21150"/>
                </a:moveTo>
                <a:cubicBezTo>
                  <a:pt x="14995" y="21150"/>
                  <a:pt x="14995" y="21150"/>
                  <a:pt x="14995" y="21150"/>
                </a:cubicBezTo>
                <a:cubicBezTo>
                  <a:pt x="14995" y="21150"/>
                  <a:pt x="14995" y="21150"/>
                  <a:pt x="14995" y="21150"/>
                </a:cubicBezTo>
                <a:close/>
                <a:moveTo>
                  <a:pt x="15193" y="21153"/>
                </a:moveTo>
                <a:cubicBezTo>
                  <a:pt x="15206" y="21153"/>
                  <a:pt x="15223" y="21153"/>
                  <a:pt x="15236" y="21153"/>
                </a:cubicBezTo>
                <a:cubicBezTo>
                  <a:pt x="15236" y="21153"/>
                  <a:pt x="15236" y="21153"/>
                  <a:pt x="15236" y="21153"/>
                </a:cubicBezTo>
                <a:cubicBezTo>
                  <a:pt x="15223" y="21153"/>
                  <a:pt x="15210" y="21153"/>
                  <a:pt x="15193" y="21153"/>
                </a:cubicBezTo>
                <a:cubicBezTo>
                  <a:pt x="15197" y="21153"/>
                  <a:pt x="15193" y="21153"/>
                  <a:pt x="15193" y="21153"/>
                </a:cubicBezTo>
                <a:close/>
                <a:moveTo>
                  <a:pt x="15378" y="21150"/>
                </a:moveTo>
                <a:lnTo>
                  <a:pt x="15374" y="21153"/>
                </a:lnTo>
                <a:cubicBezTo>
                  <a:pt x="15378" y="21153"/>
                  <a:pt x="15378" y="21150"/>
                  <a:pt x="15378" y="21150"/>
                </a:cubicBezTo>
                <a:cubicBezTo>
                  <a:pt x="15378" y="21150"/>
                  <a:pt x="15378" y="21150"/>
                  <a:pt x="15378" y="21150"/>
                </a:cubicBezTo>
                <a:close/>
                <a:moveTo>
                  <a:pt x="15524" y="21150"/>
                </a:moveTo>
                <a:cubicBezTo>
                  <a:pt x="15515" y="21150"/>
                  <a:pt x="15503" y="21150"/>
                  <a:pt x="15494" y="21150"/>
                </a:cubicBezTo>
                <a:cubicBezTo>
                  <a:pt x="15494" y="21150"/>
                  <a:pt x="15494" y="21153"/>
                  <a:pt x="15494" y="21153"/>
                </a:cubicBezTo>
                <a:cubicBezTo>
                  <a:pt x="15507" y="21150"/>
                  <a:pt x="15515" y="21150"/>
                  <a:pt x="15524" y="21150"/>
                </a:cubicBezTo>
                <a:lnTo>
                  <a:pt x="15524" y="21150"/>
                </a:lnTo>
                <a:close/>
                <a:moveTo>
                  <a:pt x="13899" y="21172"/>
                </a:moveTo>
                <a:lnTo>
                  <a:pt x="13903" y="21175"/>
                </a:lnTo>
                <a:cubicBezTo>
                  <a:pt x="13907" y="21175"/>
                  <a:pt x="13903" y="21172"/>
                  <a:pt x="13899" y="21172"/>
                </a:cubicBezTo>
                <a:cubicBezTo>
                  <a:pt x="13903" y="21172"/>
                  <a:pt x="13899" y="21172"/>
                  <a:pt x="13899" y="21172"/>
                </a:cubicBezTo>
                <a:close/>
                <a:moveTo>
                  <a:pt x="14079" y="21194"/>
                </a:moveTo>
                <a:lnTo>
                  <a:pt x="14079" y="21194"/>
                </a:lnTo>
                <a:lnTo>
                  <a:pt x="14079" y="21194"/>
                </a:lnTo>
                <a:close/>
                <a:moveTo>
                  <a:pt x="14406" y="21191"/>
                </a:moveTo>
                <a:cubicBezTo>
                  <a:pt x="14406" y="21191"/>
                  <a:pt x="14419" y="21191"/>
                  <a:pt x="14419" y="21191"/>
                </a:cubicBezTo>
                <a:lnTo>
                  <a:pt x="14432" y="21194"/>
                </a:lnTo>
                <a:lnTo>
                  <a:pt x="14432" y="21194"/>
                </a:lnTo>
                <a:cubicBezTo>
                  <a:pt x="14432" y="21188"/>
                  <a:pt x="14432" y="21178"/>
                  <a:pt x="14432" y="21172"/>
                </a:cubicBezTo>
                <a:cubicBezTo>
                  <a:pt x="14432" y="21172"/>
                  <a:pt x="14436" y="21175"/>
                  <a:pt x="14436" y="21175"/>
                </a:cubicBezTo>
                <a:cubicBezTo>
                  <a:pt x="14427" y="21175"/>
                  <a:pt x="14415" y="21175"/>
                  <a:pt x="14406" y="21175"/>
                </a:cubicBezTo>
                <a:cubicBezTo>
                  <a:pt x="14406" y="21175"/>
                  <a:pt x="14410" y="21172"/>
                  <a:pt x="14410" y="21172"/>
                </a:cubicBezTo>
                <a:cubicBezTo>
                  <a:pt x="14406" y="21178"/>
                  <a:pt x="14406" y="21185"/>
                  <a:pt x="14406" y="21191"/>
                </a:cubicBezTo>
                <a:cubicBezTo>
                  <a:pt x="14406" y="21194"/>
                  <a:pt x="14406" y="21191"/>
                  <a:pt x="14406" y="21191"/>
                </a:cubicBezTo>
                <a:close/>
                <a:moveTo>
                  <a:pt x="14466" y="21172"/>
                </a:moveTo>
                <a:cubicBezTo>
                  <a:pt x="14466" y="21178"/>
                  <a:pt x="14466" y="21188"/>
                  <a:pt x="14466" y="21194"/>
                </a:cubicBezTo>
                <a:lnTo>
                  <a:pt x="14466" y="21194"/>
                </a:lnTo>
                <a:lnTo>
                  <a:pt x="14479" y="21191"/>
                </a:lnTo>
                <a:lnTo>
                  <a:pt x="14492" y="21191"/>
                </a:lnTo>
                <a:lnTo>
                  <a:pt x="14492" y="21191"/>
                </a:lnTo>
                <a:cubicBezTo>
                  <a:pt x="14479" y="21185"/>
                  <a:pt x="14470" y="21178"/>
                  <a:pt x="14466" y="21172"/>
                </a:cubicBezTo>
                <a:lnTo>
                  <a:pt x="14466" y="21172"/>
                </a:lnTo>
                <a:close/>
                <a:moveTo>
                  <a:pt x="14642" y="21194"/>
                </a:moveTo>
                <a:cubicBezTo>
                  <a:pt x="14651" y="21194"/>
                  <a:pt x="14660" y="21191"/>
                  <a:pt x="14673" y="21191"/>
                </a:cubicBezTo>
                <a:cubicBezTo>
                  <a:pt x="14673" y="21191"/>
                  <a:pt x="14673" y="21188"/>
                  <a:pt x="14673" y="21188"/>
                </a:cubicBezTo>
                <a:cubicBezTo>
                  <a:pt x="14664" y="21191"/>
                  <a:pt x="14651" y="21191"/>
                  <a:pt x="14642" y="21194"/>
                </a:cubicBezTo>
                <a:cubicBezTo>
                  <a:pt x="14642" y="21194"/>
                  <a:pt x="14642" y="21194"/>
                  <a:pt x="14642" y="21194"/>
                </a:cubicBezTo>
                <a:close/>
                <a:moveTo>
                  <a:pt x="14728" y="21194"/>
                </a:moveTo>
                <a:cubicBezTo>
                  <a:pt x="14737" y="21194"/>
                  <a:pt x="14750" y="21194"/>
                  <a:pt x="14759" y="21194"/>
                </a:cubicBezTo>
                <a:lnTo>
                  <a:pt x="14759" y="21194"/>
                </a:lnTo>
                <a:cubicBezTo>
                  <a:pt x="14750" y="21188"/>
                  <a:pt x="14741" y="21178"/>
                  <a:pt x="14733" y="21172"/>
                </a:cubicBezTo>
                <a:cubicBezTo>
                  <a:pt x="14733" y="21172"/>
                  <a:pt x="14733" y="21172"/>
                  <a:pt x="14733" y="21172"/>
                </a:cubicBezTo>
                <a:cubicBezTo>
                  <a:pt x="14733" y="21178"/>
                  <a:pt x="14728" y="21185"/>
                  <a:pt x="14728" y="21194"/>
                </a:cubicBezTo>
                <a:cubicBezTo>
                  <a:pt x="14728" y="21194"/>
                  <a:pt x="14728" y="21194"/>
                  <a:pt x="14728" y="21194"/>
                </a:cubicBezTo>
                <a:close/>
                <a:moveTo>
                  <a:pt x="17825" y="21178"/>
                </a:moveTo>
                <a:cubicBezTo>
                  <a:pt x="17825" y="21178"/>
                  <a:pt x="17820" y="21185"/>
                  <a:pt x="17820" y="21185"/>
                </a:cubicBezTo>
                <a:cubicBezTo>
                  <a:pt x="17825" y="21188"/>
                  <a:pt x="17829" y="21194"/>
                  <a:pt x="17833" y="21198"/>
                </a:cubicBezTo>
                <a:cubicBezTo>
                  <a:pt x="17842" y="21198"/>
                  <a:pt x="17850" y="21194"/>
                  <a:pt x="17859" y="21194"/>
                </a:cubicBezTo>
                <a:cubicBezTo>
                  <a:pt x="17859" y="21194"/>
                  <a:pt x="17855" y="21194"/>
                  <a:pt x="17855" y="21194"/>
                </a:cubicBezTo>
                <a:cubicBezTo>
                  <a:pt x="17846" y="21188"/>
                  <a:pt x="17838" y="21178"/>
                  <a:pt x="17829" y="21172"/>
                </a:cubicBezTo>
                <a:lnTo>
                  <a:pt x="17825" y="21178"/>
                </a:lnTo>
                <a:close/>
                <a:moveTo>
                  <a:pt x="2619" y="21191"/>
                </a:moveTo>
                <a:cubicBezTo>
                  <a:pt x="2619" y="21191"/>
                  <a:pt x="2619" y="21194"/>
                  <a:pt x="2619" y="21191"/>
                </a:cubicBezTo>
                <a:cubicBezTo>
                  <a:pt x="2619" y="21194"/>
                  <a:pt x="2619" y="21191"/>
                  <a:pt x="2619" y="21191"/>
                </a:cubicBezTo>
                <a:close/>
                <a:moveTo>
                  <a:pt x="14079" y="21194"/>
                </a:moveTo>
                <a:lnTo>
                  <a:pt x="14079" y="21194"/>
                </a:lnTo>
                <a:cubicBezTo>
                  <a:pt x="14079" y="21194"/>
                  <a:pt x="14079" y="21194"/>
                  <a:pt x="14079" y="21194"/>
                </a:cubicBezTo>
                <a:cubicBezTo>
                  <a:pt x="14079" y="21194"/>
                  <a:pt x="14079" y="21194"/>
                  <a:pt x="14079" y="21194"/>
                </a:cubicBezTo>
                <a:close/>
                <a:moveTo>
                  <a:pt x="14169" y="21191"/>
                </a:moveTo>
                <a:cubicBezTo>
                  <a:pt x="14169" y="21198"/>
                  <a:pt x="14169" y="21207"/>
                  <a:pt x="14165" y="21214"/>
                </a:cubicBezTo>
                <a:lnTo>
                  <a:pt x="14165" y="21214"/>
                </a:lnTo>
                <a:cubicBezTo>
                  <a:pt x="14169" y="21207"/>
                  <a:pt x="14169" y="21198"/>
                  <a:pt x="14169" y="21191"/>
                </a:cubicBezTo>
                <a:cubicBezTo>
                  <a:pt x="14174" y="21188"/>
                  <a:pt x="14169" y="21191"/>
                  <a:pt x="14169" y="21191"/>
                </a:cubicBezTo>
                <a:close/>
                <a:moveTo>
                  <a:pt x="14376" y="21217"/>
                </a:moveTo>
                <a:cubicBezTo>
                  <a:pt x="14384" y="21211"/>
                  <a:pt x="14397" y="21201"/>
                  <a:pt x="14406" y="21194"/>
                </a:cubicBezTo>
                <a:cubicBezTo>
                  <a:pt x="14406" y="21194"/>
                  <a:pt x="14406" y="21194"/>
                  <a:pt x="14406" y="21194"/>
                </a:cubicBezTo>
                <a:cubicBezTo>
                  <a:pt x="14393" y="21201"/>
                  <a:pt x="14384" y="21207"/>
                  <a:pt x="14376" y="21217"/>
                </a:cubicBezTo>
                <a:lnTo>
                  <a:pt x="14376" y="21217"/>
                </a:lnTo>
                <a:close/>
                <a:moveTo>
                  <a:pt x="14462" y="21194"/>
                </a:moveTo>
                <a:cubicBezTo>
                  <a:pt x="14453" y="21194"/>
                  <a:pt x="14440" y="21194"/>
                  <a:pt x="14432" y="21194"/>
                </a:cubicBezTo>
                <a:cubicBezTo>
                  <a:pt x="14432" y="21194"/>
                  <a:pt x="14432" y="21194"/>
                  <a:pt x="14432" y="21194"/>
                </a:cubicBezTo>
                <a:cubicBezTo>
                  <a:pt x="14445" y="21194"/>
                  <a:pt x="14453" y="21194"/>
                  <a:pt x="14462" y="21194"/>
                </a:cubicBezTo>
                <a:lnTo>
                  <a:pt x="14462" y="21194"/>
                </a:lnTo>
                <a:close/>
                <a:moveTo>
                  <a:pt x="14492" y="21194"/>
                </a:moveTo>
                <a:lnTo>
                  <a:pt x="14496" y="21198"/>
                </a:lnTo>
                <a:cubicBezTo>
                  <a:pt x="14496" y="21198"/>
                  <a:pt x="14492" y="21191"/>
                  <a:pt x="14492" y="21194"/>
                </a:cubicBezTo>
                <a:cubicBezTo>
                  <a:pt x="14492" y="21191"/>
                  <a:pt x="14492" y="21194"/>
                  <a:pt x="14492" y="21194"/>
                </a:cubicBezTo>
                <a:close/>
                <a:moveTo>
                  <a:pt x="14608" y="21194"/>
                </a:moveTo>
                <a:cubicBezTo>
                  <a:pt x="14621" y="21194"/>
                  <a:pt x="14634" y="21194"/>
                  <a:pt x="14647" y="21194"/>
                </a:cubicBezTo>
                <a:cubicBezTo>
                  <a:pt x="14647" y="21194"/>
                  <a:pt x="14647" y="21194"/>
                  <a:pt x="14647" y="21194"/>
                </a:cubicBezTo>
                <a:cubicBezTo>
                  <a:pt x="14630" y="21194"/>
                  <a:pt x="14621" y="21194"/>
                  <a:pt x="14608" y="21194"/>
                </a:cubicBezTo>
                <a:cubicBezTo>
                  <a:pt x="14608" y="21194"/>
                  <a:pt x="14608" y="21194"/>
                  <a:pt x="14608" y="21194"/>
                </a:cubicBezTo>
                <a:close/>
                <a:moveTo>
                  <a:pt x="14759" y="21191"/>
                </a:moveTo>
                <a:cubicBezTo>
                  <a:pt x="14759" y="21191"/>
                  <a:pt x="14754" y="21194"/>
                  <a:pt x="14759" y="21191"/>
                </a:cubicBezTo>
                <a:cubicBezTo>
                  <a:pt x="14754" y="21194"/>
                  <a:pt x="14759" y="21191"/>
                  <a:pt x="14759" y="21191"/>
                </a:cubicBezTo>
                <a:close/>
                <a:moveTo>
                  <a:pt x="14875" y="21191"/>
                </a:moveTo>
                <a:cubicBezTo>
                  <a:pt x="14875" y="21201"/>
                  <a:pt x="14875" y="21207"/>
                  <a:pt x="14875" y="21217"/>
                </a:cubicBezTo>
                <a:cubicBezTo>
                  <a:pt x="14875" y="21217"/>
                  <a:pt x="14879" y="21217"/>
                  <a:pt x="14879" y="21220"/>
                </a:cubicBezTo>
                <a:cubicBezTo>
                  <a:pt x="14879" y="21211"/>
                  <a:pt x="14879" y="21201"/>
                  <a:pt x="14875" y="21191"/>
                </a:cubicBezTo>
                <a:cubicBezTo>
                  <a:pt x="14879" y="21191"/>
                  <a:pt x="14875" y="21191"/>
                  <a:pt x="14875" y="21191"/>
                </a:cubicBezTo>
                <a:close/>
                <a:moveTo>
                  <a:pt x="15021" y="21220"/>
                </a:moveTo>
                <a:cubicBezTo>
                  <a:pt x="15021" y="21211"/>
                  <a:pt x="15021" y="21201"/>
                  <a:pt x="15021" y="21191"/>
                </a:cubicBezTo>
                <a:cubicBezTo>
                  <a:pt x="15021" y="21191"/>
                  <a:pt x="15021" y="21188"/>
                  <a:pt x="15021" y="21188"/>
                </a:cubicBezTo>
                <a:cubicBezTo>
                  <a:pt x="15021" y="21201"/>
                  <a:pt x="15021" y="21211"/>
                  <a:pt x="15021" y="21220"/>
                </a:cubicBezTo>
                <a:cubicBezTo>
                  <a:pt x="15021" y="21220"/>
                  <a:pt x="15021" y="21220"/>
                  <a:pt x="15021" y="21220"/>
                </a:cubicBezTo>
                <a:close/>
                <a:moveTo>
                  <a:pt x="3621" y="21214"/>
                </a:moveTo>
                <a:cubicBezTo>
                  <a:pt x="3621" y="21214"/>
                  <a:pt x="3621" y="21214"/>
                  <a:pt x="3621" y="21214"/>
                </a:cubicBezTo>
                <a:cubicBezTo>
                  <a:pt x="3621" y="21214"/>
                  <a:pt x="3621" y="21214"/>
                  <a:pt x="3621" y="21214"/>
                </a:cubicBezTo>
                <a:close/>
                <a:moveTo>
                  <a:pt x="4804" y="21239"/>
                </a:moveTo>
                <a:cubicBezTo>
                  <a:pt x="4804" y="21239"/>
                  <a:pt x="4804" y="21239"/>
                  <a:pt x="4804" y="21239"/>
                </a:cubicBezTo>
                <a:cubicBezTo>
                  <a:pt x="4804" y="21239"/>
                  <a:pt x="4804" y="21239"/>
                  <a:pt x="4804" y="21239"/>
                </a:cubicBezTo>
                <a:close/>
                <a:moveTo>
                  <a:pt x="14169" y="21214"/>
                </a:moveTo>
                <a:lnTo>
                  <a:pt x="14169" y="21214"/>
                </a:lnTo>
                <a:cubicBezTo>
                  <a:pt x="14165" y="21217"/>
                  <a:pt x="14165" y="21214"/>
                  <a:pt x="14169" y="21214"/>
                </a:cubicBezTo>
                <a:cubicBezTo>
                  <a:pt x="14165" y="21214"/>
                  <a:pt x="14169" y="21214"/>
                  <a:pt x="14169" y="21214"/>
                </a:cubicBezTo>
                <a:close/>
                <a:moveTo>
                  <a:pt x="14376" y="21217"/>
                </a:moveTo>
                <a:cubicBezTo>
                  <a:pt x="14376" y="21217"/>
                  <a:pt x="14376" y="21214"/>
                  <a:pt x="14376" y="21217"/>
                </a:cubicBezTo>
                <a:cubicBezTo>
                  <a:pt x="14376" y="21214"/>
                  <a:pt x="14376" y="21217"/>
                  <a:pt x="14376" y="21217"/>
                </a:cubicBezTo>
                <a:close/>
                <a:moveTo>
                  <a:pt x="14965" y="21239"/>
                </a:moveTo>
                <a:cubicBezTo>
                  <a:pt x="14952" y="21239"/>
                  <a:pt x="14943" y="21236"/>
                  <a:pt x="14931" y="21236"/>
                </a:cubicBezTo>
                <a:cubicBezTo>
                  <a:pt x="14931" y="21236"/>
                  <a:pt x="14931" y="21236"/>
                  <a:pt x="14931" y="21236"/>
                </a:cubicBezTo>
                <a:cubicBezTo>
                  <a:pt x="14939" y="21236"/>
                  <a:pt x="14952" y="21236"/>
                  <a:pt x="14965" y="21239"/>
                </a:cubicBezTo>
                <a:lnTo>
                  <a:pt x="14965" y="21239"/>
                </a:lnTo>
                <a:close/>
                <a:moveTo>
                  <a:pt x="3772" y="21262"/>
                </a:moveTo>
                <a:cubicBezTo>
                  <a:pt x="3772" y="21252"/>
                  <a:pt x="3772" y="21246"/>
                  <a:pt x="3772" y="21236"/>
                </a:cubicBezTo>
                <a:cubicBezTo>
                  <a:pt x="3772" y="21236"/>
                  <a:pt x="3776" y="21239"/>
                  <a:pt x="3776" y="21239"/>
                </a:cubicBezTo>
                <a:cubicBezTo>
                  <a:pt x="3763" y="21239"/>
                  <a:pt x="3754" y="21239"/>
                  <a:pt x="3741" y="21239"/>
                </a:cubicBezTo>
                <a:cubicBezTo>
                  <a:pt x="3741" y="21239"/>
                  <a:pt x="3746" y="21239"/>
                  <a:pt x="3746" y="21239"/>
                </a:cubicBezTo>
                <a:cubicBezTo>
                  <a:pt x="3750" y="21246"/>
                  <a:pt x="3763" y="21252"/>
                  <a:pt x="3772" y="21262"/>
                </a:cubicBezTo>
                <a:lnTo>
                  <a:pt x="3772" y="21262"/>
                </a:lnTo>
                <a:close/>
                <a:moveTo>
                  <a:pt x="14552" y="21236"/>
                </a:moveTo>
                <a:lnTo>
                  <a:pt x="14552" y="21236"/>
                </a:lnTo>
                <a:cubicBezTo>
                  <a:pt x="14548" y="21239"/>
                  <a:pt x="14552" y="21236"/>
                  <a:pt x="14552" y="21236"/>
                </a:cubicBezTo>
                <a:cubicBezTo>
                  <a:pt x="14552" y="21236"/>
                  <a:pt x="14552" y="21236"/>
                  <a:pt x="14552" y="21236"/>
                </a:cubicBezTo>
                <a:close/>
                <a:moveTo>
                  <a:pt x="14578" y="21236"/>
                </a:moveTo>
                <a:lnTo>
                  <a:pt x="14578" y="21236"/>
                </a:lnTo>
                <a:cubicBezTo>
                  <a:pt x="14582" y="21239"/>
                  <a:pt x="14578" y="21236"/>
                  <a:pt x="14578" y="21236"/>
                </a:cubicBezTo>
                <a:cubicBezTo>
                  <a:pt x="14578" y="21236"/>
                  <a:pt x="14578" y="21236"/>
                  <a:pt x="14578" y="21236"/>
                </a:cubicBezTo>
                <a:close/>
                <a:moveTo>
                  <a:pt x="14728" y="21259"/>
                </a:moveTo>
                <a:cubicBezTo>
                  <a:pt x="14728" y="21249"/>
                  <a:pt x="14733" y="21243"/>
                  <a:pt x="14733" y="21233"/>
                </a:cubicBezTo>
                <a:cubicBezTo>
                  <a:pt x="14733" y="21233"/>
                  <a:pt x="14733" y="21233"/>
                  <a:pt x="14733" y="21233"/>
                </a:cubicBezTo>
                <a:cubicBezTo>
                  <a:pt x="14733" y="21243"/>
                  <a:pt x="14728" y="21249"/>
                  <a:pt x="14728" y="21259"/>
                </a:cubicBezTo>
                <a:lnTo>
                  <a:pt x="14728" y="21259"/>
                </a:lnTo>
                <a:close/>
                <a:moveTo>
                  <a:pt x="14819" y="21236"/>
                </a:moveTo>
                <a:cubicBezTo>
                  <a:pt x="14819" y="21236"/>
                  <a:pt x="14819" y="21236"/>
                  <a:pt x="14819" y="21236"/>
                </a:cubicBezTo>
                <a:cubicBezTo>
                  <a:pt x="14819" y="21236"/>
                  <a:pt x="14819" y="21236"/>
                  <a:pt x="14819" y="21236"/>
                </a:cubicBezTo>
                <a:close/>
                <a:moveTo>
                  <a:pt x="14965" y="21236"/>
                </a:moveTo>
                <a:cubicBezTo>
                  <a:pt x="14965" y="21236"/>
                  <a:pt x="14961" y="21239"/>
                  <a:pt x="14965" y="21236"/>
                </a:cubicBezTo>
                <a:cubicBezTo>
                  <a:pt x="14961" y="21239"/>
                  <a:pt x="14965" y="21239"/>
                  <a:pt x="14965" y="21236"/>
                </a:cubicBezTo>
                <a:close/>
                <a:moveTo>
                  <a:pt x="15498" y="21236"/>
                </a:moveTo>
                <a:cubicBezTo>
                  <a:pt x="15498" y="21236"/>
                  <a:pt x="15498" y="21239"/>
                  <a:pt x="15498" y="21236"/>
                </a:cubicBezTo>
                <a:cubicBezTo>
                  <a:pt x="15498" y="21239"/>
                  <a:pt x="15498" y="21236"/>
                  <a:pt x="15498" y="21236"/>
                </a:cubicBezTo>
                <a:close/>
                <a:moveTo>
                  <a:pt x="15614" y="21236"/>
                </a:moveTo>
                <a:lnTo>
                  <a:pt x="15610" y="21243"/>
                </a:lnTo>
                <a:cubicBezTo>
                  <a:pt x="15610" y="21239"/>
                  <a:pt x="15614" y="21236"/>
                  <a:pt x="15614" y="21236"/>
                </a:cubicBezTo>
                <a:cubicBezTo>
                  <a:pt x="15614" y="21236"/>
                  <a:pt x="15614" y="21236"/>
                  <a:pt x="15614" y="21236"/>
                </a:cubicBezTo>
                <a:close/>
                <a:moveTo>
                  <a:pt x="14372" y="21281"/>
                </a:moveTo>
                <a:lnTo>
                  <a:pt x="14372" y="21281"/>
                </a:lnTo>
                <a:lnTo>
                  <a:pt x="14372" y="21281"/>
                </a:lnTo>
                <a:close/>
                <a:moveTo>
                  <a:pt x="14728" y="21259"/>
                </a:moveTo>
                <a:cubicBezTo>
                  <a:pt x="14728" y="21259"/>
                  <a:pt x="14728" y="21259"/>
                  <a:pt x="14728" y="21259"/>
                </a:cubicBezTo>
                <a:cubicBezTo>
                  <a:pt x="14728" y="21259"/>
                  <a:pt x="14728" y="21259"/>
                  <a:pt x="14728" y="21259"/>
                </a:cubicBezTo>
                <a:close/>
                <a:moveTo>
                  <a:pt x="15730" y="21281"/>
                </a:moveTo>
                <a:cubicBezTo>
                  <a:pt x="15739" y="21281"/>
                  <a:pt x="15752" y="21281"/>
                  <a:pt x="15761" y="21281"/>
                </a:cubicBezTo>
                <a:cubicBezTo>
                  <a:pt x="15761" y="21281"/>
                  <a:pt x="15761" y="21281"/>
                  <a:pt x="15761" y="21281"/>
                </a:cubicBezTo>
                <a:cubicBezTo>
                  <a:pt x="15752" y="21281"/>
                  <a:pt x="15743" y="21281"/>
                  <a:pt x="15730" y="21281"/>
                </a:cubicBezTo>
                <a:lnTo>
                  <a:pt x="15730" y="21281"/>
                </a:lnTo>
                <a:close/>
                <a:moveTo>
                  <a:pt x="4159" y="21281"/>
                </a:moveTo>
                <a:cubicBezTo>
                  <a:pt x="4146" y="21281"/>
                  <a:pt x="4137" y="21281"/>
                  <a:pt x="4124" y="21281"/>
                </a:cubicBezTo>
                <a:cubicBezTo>
                  <a:pt x="4124" y="21281"/>
                  <a:pt x="4124" y="21278"/>
                  <a:pt x="4124" y="21278"/>
                </a:cubicBezTo>
                <a:cubicBezTo>
                  <a:pt x="4133" y="21284"/>
                  <a:pt x="4137" y="21288"/>
                  <a:pt x="4146" y="21294"/>
                </a:cubicBezTo>
                <a:cubicBezTo>
                  <a:pt x="4150" y="21291"/>
                  <a:pt x="4150" y="21288"/>
                  <a:pt x="4159" y="21281"/>
                </a:cubicBezTo>
                <a:lnTo>
                  <a:pt x="4159" y="21281"/>
                </a:lnTo>
                <a:close/>
                <a:moveTo>
                  <a:pt x="4214" y="21284"/>
                </a:moveTo>
                <a:cubicBezTo>
                  <a:pt x="4206" y="21284"/>
                  <a:pt x="4193" y="21284"/>
                  <a:pt x="4184" y="21281"/>
                </a:cubicBezTo>
                <a:cubicBezTo>
                  <a:pt x="4184" y="21281"/>
                  <a:pt x="4180" y="21284"/>
                  <a:pt x="4180" y="21284"/>
                </a:cubicBezTo>
                <a:cubicBezTo>
                  <a:pt x="4189" y="21288"/>
                  <a:pt x="4193" y="21294"/>
                  <a:pt x="4202" y="21297"/>
                </a:cubicBezTo>
                <a:cubicBezTo>
                  <a:pt x="4206" y="21291"/>
                  <a:pt x="4210" y="21288"/>
                  <a:pt x="4214" y="21284"/>
                </a:cubicBezTo>
                <a:lnTo>
                  <a:pt x="4214" y="21284"/>
                </a:lnTo>
                <a:close/>
                <a:moveTo>
                  <a:pt x="4541" y="21281"/>
                </a:moveTo>
                <a:cubicBezTo>
                  <a:pt x="4533" y="21281"/>
                  <a:pt x="4520" y="21281"/>
                  <a:pt x="4511" y="21278"/>
                </a:cubicBezTo>
                <a:cubicBezTo>
                  <a:pt x="4511" y="21284"/>
                  <a:pt x="4511" y="21294"/>
                  <a:pt x="4511" y="21300"/>
                </a:cubicBezTo>
                <a:cubicBezTo>
                  <a:pt x="4511" y="21300"/>
                  <a:pt x="4507" y="21300"/>
                  <a:pt x="4507" y="21300"/>
                </a:cubicBezTo>
                <a:cubicBezTo>
                  <a:pt x="4520" y="21297"/>
                  <a:pt x="4528" y="21288"/>
                  <a:pt x="4541" y="21281"/>
                </a:cubicBezTo>
                <a:lnTo>
                  <a:pt x="4541" y="21281"/>
                </a:lnTo>
                <a:close/>
                <a:moveTo>
                  <a:pt x="4597" y="21304"/>
                </a:moveTo>
                <a:cubicBezTo>
                  <a:pt x="4589" y="21297"/>
                  <a:pt x="4576" y="21288"/>
                  <a:pt x="4567" y="21281"/>
                </a:cubicBezTo>
                <a:cubicBezTo>
                  <a:pt x="4567" y="21281"/>
                  <a:pt x="4567" y="21284"/>
                  <a:pt x="4567" y="21284"/>
                </a:cubicBezTo>
                <a:cubicBezTo>
                  <a:pt x="4576" y="21291"/>
                  <a:pt x="4589" y="21297"/>
                  <a:pt x="4597" y="21304"/>
                </a:cubicBezTo>
                <a:lnTo>
                  <a:pt x="4597" y="21304"/>
                </a:lnTo>
                <a:close/>
                <a:moveTo>
                  <a:pt x="4687" y="21281"/>
                </a:moveTo>
                <a:cubicBezTo>
                  <a:pt x="4687" y="21281"/>
                  <a:pt x="4687" y="21281"/>
                  <a:pt x="4687" y="21281"/>
                </a:cubicBezTo>
                <a:cubicBezTo>
                  <a:pt x="4687" y="21281"/>
                  <a:pt x="4687" y="21281"/>
                  <a:pt x="4687" y="21281"/>
                </a:cubicBezTo>
                <a:close/>
                <a:moveTo>
                  <a:pt x="14372" y="21281"/>
                </a:moveTo>
                <a:lnTo>
                  <a:pt x="14372" y="21281"/>
                </a:lnTo>
                <a:cubicBezTo>
                  <a:pt x="14376" y="21284"/>
                  <a:pt x="14372" y="21281"/>
                  <a:pt x="14372" y="21281"/>
                </a:cubicBezTo>
                <a:cubicBezTo>
                  <a:pt x="14372" y="21281"/>
                  <a:pt x="14372" y="21281"/>
                  <a:pt x="14372" y="21281"/>
                </a:cubicBezTo>
                <a:close/>
                <a:moveTo>
                  <a:pt x="14634" y="21278"/>
                </a:moveTo>
                <a:cubicBezTo>
                  <a:pt x="14634" y="21288"/>
                  <a:pt x="14638" y="21294"/>
                  <a:pt x="14638" y="21304"/>
                </a:cubicBezTo>
                <a:lnTo>
                  <a:pt x="14638" y="21304"/>
                </a:lnTo>
                <a:cubicBezTo>
                  <a:pt x="14638" y="21294"/>
                  <a:pt x="14638" y="21288"/>
                  <a:pt x="14634" y="21278"/>
                </a:cubicBezTo>
                <a:cubicBezTo>
                  <a:pt x="14638" y="21278"/>
                  <a:pt x="14634" y="21278"/>
                  <a:pt x="14634" y="21278"/>
                </a:cubicBezTo>
                <a:close/>
                <a:moveTo>
                  <a:pt x="14905" y="21304"/>
                </a:moveTo>
                <a:cubicBezTo>
                  <a:pt x="14905" y="21297"/>
                  <a:pt x="14905" y="21288"/>
                  <a:pt x="14905" y="21281"/>
                </a:cubicBezTo>
                <a:cubicBezTo>
                  <a:pt x="14905" y="21281"/>
                  <a:pt x="14909" y="21281"/>
                  <a:pt x="14909" y="21281"/>
                </a:cubicBezTo>
                <a:cubicBezTo>
                  <a:pt x="14905" y="21284"/>
                  <a:pt x="14905" y="21288"/>
                  <a:pt x="14905" y="21288"/>
                </a:cubicBezTo>
                <a:cubicBezTo>
                  <a:pt x="14900" y="21294"/>
                  <a:pt x="14905" y="21300"/>
                  <a:pt x="14905" y="21304"/>
                </a:cubicBezTo>
                <a:lnTo>
                  <a:pt x="14905" y="21304"/>
                </a:lnTo>
                <a:close/>
                <a:moveTo>
                  <a:pt x="14935" y="21281"/>
                </a:moveTo>
                <a:cubicBezTo>
                  <a:pt x="14935" y="21288"/>
                  <a:pt x="14935" y="21297"/>
                  <a:pt x="14935" y="21304"/>
                </a:cubicBezTo>
                <a:lnTo>
                  <a:pt x="14935" y="21304"/>
                </a:lnTo>
                <a:cubicBezTo>
                  <a:pt x="14939" y="21300"/>
                  <a:pt x="14944" y="21297"/>
                  <a:pt x="14944" y="21297"/>
                </a:cubicBezTo>
                <a:cubicBezTo>
                  <a:pt x="14943" y="21291"/>
                  <a:pt x="14939" y="21288"/>
                  <a:pt x="14935" y="21281"/>
                </a:cubicBezTo>
                <a:lnTo>
                  <a:pt x="14935" y="21281"/>
                </a:lnTo>
                <a:close/>
                <a:moveTo>
                  <a:pt x="15025" y="21281"/>
                </a:moveTo>
                <a:lnTo>
                  <a:pt x="15021" y="21284"/>
                </a:lnTo>
                <a:cubicBezTo>
                  <a:pt x="15021" y="21284"/>
                  <a:pt x="15025" y="21281"/>
                  <a:pt x="15025" y="21281"/>
                </a:cubicBezTo>
                <a:cubicBezTo>
                  <a:pt x="15025" y="21281"/>
                  <a:pt x="15025" y="21281"/>
                  <a:pt x="15025" y="21281"/>
                </a:cubicBezTo>
                <a:close/>
                <a:moveTo>
                  <a:pt x="15348" y="21304"/>
                </a:moveTo>
                <a:lnTo>
                  <a:pt x="15348" y="21304"/>
                </a:lnTo>
                <a:lnTo>
                  <a:pt x="15348" y="21304"/>
                </a:lnTo>
                <a:close/>
                <a:moveTo>
                  <a:pt x="15558" y="21281"/>
                </a:moveTo>
                <a:cubicBezTo>
                  <a:pt x="15558" y="21281"/>
                  <a:pt x="15554" y="21281"/>
                  <a:pt x="15558" y="21281"/>
                </a:cubicBezTo>
                <a:cubicBezTo>
                  <a:pt x="15554" y="21281"/>
                  <a:pt x="15558" y="21281"/>
                  <a:pt x="15558" y="21281"/>
                </a:cubicBezTo>
                <a:close/>
                <a:moveTo>
                  <a:pt x="15623" y="21294"/>
                </a:moveTo>
                <a:lnTo>
                  <a:pt x="15632" y="21294"/>
                </a:lnTo>
                <a:lnTo>
                  <a:pt x="15627" y="21288"/>
                </a:lnTo>
                <a:lnTo>
                  <a:pt x="15623" y="21294"/>
                </a:lnTo>
                <a:close/>
                <a:moveTo>
                  <a:pt x="17154" y="21304"/>
                </a:moveTo>
                <a:lnTo>
                  <a:pt x="17154" y="21304"/>
                </a:lnTo>
                <a:lnTo>
                  <a:pt x="17154" y="21304"/>
                </a:lnTo>
                <a:close/>
                <a:moveTo>
                  <a:pt x="3741" y="21304"/>
                </a:moveTo>
                <a:cubicBezTo>
                  <a:pt x="3741" y="21304"/>
                  <a:pt x="3737" y="21307"/>
                  <a:pt x="3741" y="21304"/>
                </a:cubicBezTo>
                <a:lnTo>
                  <a:pt x="3741" y="21304"/>
                </a:lnTo>
                <a:cubicBezTo>
                  <a:pt x="3741" y="21304"/>
                  <a:pt x="3741" y="21304"/>
                  <a:pt x="3741" y="21304"/>
                </a:cubicBezTo>
                <a:close/>
                <a:moveTo>
                  <a:pt x="4094" y="21326"/>
                </a:moveTo>
                <a:cubicBezTo>
                  <a:pt x="4085" y="21320"/>
                  <a:pt x="4073" y="21310"/>
                  <a:pt x="4064" y="21304"/>
                </a:cubicBezTo>
                <a:cubicBezTo>
                  <a:pt x="4064" y="21304"/>
                  <a:pt x="4068" y="21304"/>
                  <a:pt x="4068" y="21304"/>
                </a:cubicBezTo>
                <a:cubicBezTo>
                  <a:pt x="4068" y="21310"/>
                  <a:pt x="4068" y="21320"/>
                  <a:pt x="4068" y="21326"/>
                </a:cubicBezTo>
                <a:cubicBezTo>
                  <a:pt x="4068" y="21326"/>
                  <a:pt x="4064" y="21323"/>
                  <a:pt x="4064" y="21323"/>
                </a:cubicBezTo>
                <a:cubicBezTo>
                  <a:pt x="4077" y="21326"/>
                  <a:pt x="4085" y="21326"/>
                  <a:pt x="4094" y="21326"/>
                </a:cubicBezTo>
                <a:cubicBezTo>
                  <a:pt x="4098" y="21326"/>
                  <a:pt x="4094" y="21326"/>
                  <a:pt x="4094" y="21326"/>
                </a:cubicBezTo>
                <a:close/>
                <a:moveTo>
                  <a:pt x="4245" y="21326"/>
                </a:moveTo>
                <a:cubicBezTo>
                  <a:pt x="4245" y="21323"/>
                  <a:pt x="4245" y="21323"/>
                  <a:pt x="4249" y="21320"/>
                </a:cubicBezTo>
                <a:cubicBezTo>
                  <a:pt x="4245" y="21323"/>
                  <a:pt x="4245" y="21323"/>
                  <a:pt x="4245" y="21326"/>
                </a:cubicBezTo>
                <a:cubicBezTo>
                  <a:pt x="4245" y="21326"/>
                  <a:pt x="4245" y="21326"/>
                  <a:pt x="4245" y="21326"/>
                </a:cubicBezTo>
                <a:close/>
                <a:moveTo>
                  <a:pt x="4395" y="21326"/>
                </a:moveTo>
                <a:cubicBezTo>
                  <a:pt x="4404" y="21326"/>
                  <a:pt x="4417" y="21326"/>
                  <a:pt x="4425" y="21326"/>
                </a:cubicBezTo>
                <a:cubicBezTo>
                  <a:pt x="4425" y="21326"/>
                  <a:pt x="4425" y="21326"/>
                  <a:pt x="4425" y="21326"/>
                </a:cubicBezTo>
                <a:cubicBezTo>
                  <a:pt x="4412" y="21323"/>
                  <a:pt x="4404" y="21323"/>
                  <a:pt x="4395" y="21326"/>
                </a:cubicBezTo>
                <a:lnTo>
                  <a:pt x="4395" y="21326"/>
                </a:lnTo>
                <a:close/>
                <a:moveTo>
                  <a:pt x="4627" y="21304"/>
                </a:moveTo>
                <a:cubicBezTo>
                  <a:pt x="4619" y="21304"/>
                  <a:pt x="4606" y="21304"/>
                  <a:pt x="4597" y="21304"/>
                </a:cubicBezTo>
                <a:cubicBezTo>
                  <a:pt x="4597" y="21304"/>
                  <a:pt x="4597" y="21307"/>
                  <a:pt x="4597" y="21307"/>
                </a:cubicBezTo>
                <a:cubicBezTo>
                  <a:pt x="4606" y="21304"/>
                  <a:pt x="4619" y="21304"/>
                  <a:pt x="4627" y="21304"/>
                </a:cubicBezTo>
                <a:cubicBezTo>
                  <a:pt x="4627" y="21304"/>
                  <a:pt x="4627" y="21304"/>
                  <a:pt x="4627" y="21304"/>
                </a:cubicBezTo>
                <a:close/>
                <a:moveTo>
                  <a:pt x="14642" y="21300"/>
                </a:moveTo>
                <a:cubicBezTo>
                  <a:pt x="14642" y="21300"/>
                  <a:pt x="14638" y="21304"/>
                  <a:pt x="14642" y="21300"/>
                </a:cubicBezTo>
                <a:cubicBezTo>
                  <a:pt x="14638" y="21304"/>
                  <a:pt x="14642" y="21300"/>
                  <a:pt x="14642" y="21300"/>
                </a:cubicBezTo>
                <a:close/>
                <a:moveTo>
                  <a:pt x="14935" y="21304"/>
                </a:moveTo>
                <a:cubicBezTo>
                  <a:pt x="14926" y="21304"/>
                  <a:pt x="14913" y="21304"/>
                  <a:pt x="14905" y="21304"/>
                </a:cubicBezTo>
                <a:cubicBezTo>
                  <a:pt x="14905" y="21304"/>
                  <a:pt x="14905" y="21304"/>
                  <a:pt x="14905" y="21304"/>
                </a:cubicBezTo>
                <a:cubicBezTo>
                  <a:pt x="14913" y="21304"/>
                  <a:pt x="14926" y="21304"/>
                  <a:pt x="14935" y="21304"/>
                </a:cubicBezTo>
                <a:lnTo>
                  <a:pt x="14935" y="21304"/>
                </a:lnTo>
                <a:close/>
                <a:moveTo>
                  <a:pt x="15348" y="21304"/>
                </a:moveTo>
                <a:cubicBezTo>
                  <a:pt x="15348" y="21304"/>
                  <a:pt x="15348" y="21304"/>
                  <a:pt x="15348" y="21304"/>
                </a:cubicBezTo>
                <a:cubicBezTo>
                  <a:pt x="15348" y="21304"/>
                  <a:pt x="15348" y="21304"/>
                  <a:pt x="15348" y="21304"/>
                </a:cubicBezTo>
                <a:close/>
                <a:moveTo>
                  <a:pt x="17150" y="21300"/>
                </a:moveTo>
                <a:cubicBezTo>
                  <a:pt x="17150" y="21300"/>
                  <a:pt x="17154" y="21304"/>
                  <a:pt x="17150" y="21300"/>
                </a:cubicBezTo>
                <a:cubicBezTo>
                  <a:pt x="17154" y="21304"/>
                  <a:pt x="17150" y="21300"/>
                  <a:pt x="17150" y="21300"/>
                </a:cubicBezTo>
                <a:close/>
                <a:moveTo>
                  <a:pt x="17386" y="21326"/>
                </a:moveTo>
                <a:cubicBezTo>
                  <a:pt x="17386" y="21326"/>
                  <a:pt x="17386" y="21329"/>
                  <a:pt x="17386" y="21326"/>
                </a:cubicBezTo>
                <a:cubicBezTo>
                  <a:pt x="17386" y="21329"/>
                  <a:pt x="17386" y="21326"/>
                  <a:pt x="17386" y="21326"/>
                </a:cubicBezTo>
                <a:close/>
                <a:moveTo>
                  <a:pt x="4245" y="21326"/>
                </a:moveTo>
                <a:cubicBezTo>
                  <a:pt x="4245" y="21329"/>
                  <a:pt x="4240" y="21332"/>
                  <a:pt x="4240" y="21336"/>
                </a:cubicBezTo>
                <a:cubicBezTo>
                  <a:pt x="4240" y="21332"/>
                  <a:pt x="4245" y="21329"/>
                  <a:pt x="4245" y="21326"/>
                </a:cubicBezTo>
                <a:cubicBezTo>
                  <a:pt x="4245" y="21326"/>
                  <a:pt x="4245" y="21326"/>
                  <a:pt x="4245" y="21326"/>
                </a:cubicBezTo>
                <a:close/>
                <a:moveTo>
                  <a:pt x="4391" y="21323"/>
                </a:moveTo>
                <a:cubicBezTo>
                  <a:pt x="4391" y="21326"/>
                  <a:pt x="4386" y="21329"/>
                  <a:pt x="4386" y="21332"/>
                </a:cubicBezTo>
                <a:cubicBezTo>
                  <a:pt x="4386" y="21332"/>
                  <a:pt x="4391" y="21329"/>
                  <a:pt x="4391" y="21323"/>
                </a:cubicBezTo>
                <a:cubicBezTo>
                  <a:pt x="4395" y="21326"/>
                  <a:pt x="4391" y="21323"/>
                  <a:pt x="4391" y="21323"/>
                </a:cubicBezTo>
                <a:close/>
                <a:moveTo>
                  <a:pt x="15464" y="21349"/>
                </a:moveTo>
                <a:cubicBezTo>
                  <a:pt x="15464" y="21349"/>
                  <a:pt x="15464" y="21349"/>
                  <a:pt x="15464" y="21349"/>
                </a:cubicBezTo>
                <a:cubicBezTo>
                  <a:pt x="15464" y="21349"/>
                  <a:pt x="15464" y="21349"/>
                  <a:pt x="15464" y="21349"/>
                </a:cubicBezTo>
                <a:close/>
                <a:moveTo>
                  <a:pt x="14673" y="21374"/>
                </a:moveTo>
                <a:cubicBezTo>
                  <a:pt x="14673" y="21374"/>
                  <a:pt x="14677" y="21374"/>
                  <a:pt x="14673" y="21374"/>
                </a:cubicBezTo>
                <a:cubicBezTo>
                  <a:pt x="14677" y="21374"/>
                  <a:pt x="14673" y="21374"/>
                  <a:pt x="14673" y="21374"/>
                </a:cubicBezTo>
                <a:close/>
                <a:moveTo>
                  <a:pt x="14948" y="21355"/>
                </a:moveTo>
                <a:lnTo>
                  <a:pt x="14948" y="21361"/>
                </a:lnTo>
                <a:lnTo>
                  <a:pt x="14956" y="21358"/>
                </a:lnTo>
                <a:lnTo>
                  <a:pt x="14948" y="21355"/>
                </a:lnTo>
                <a:close/>
                <a:moveTo>
                  <a:pt x="15111" y="21371"/>
                </a:moveTo>
                <a:lnTo>
                  <a:pt x="15111" y="21371"/>
                </a:lnTo>
                <a:lnTo>
                  <a:pt x="15111" y="21371"/>
                </a:lnTo>
                <a:close/>
                <a:moveTo>
                  <a:pt x="15197" y="21374"/>
                </a:moveTo>
                <a:lnTo>
                  <a:pt x="15193" y="21368"/>
                </a:lnTo>
                <a:lnTo>
                  <a:pt x="15197" y="21374"/>
                </a:lnTo>
                <a:lnTo>
                  <a:pt x="15197" y="21374"/>
                </a:lnTo>
                <a:close/>
                <a:moveTo>
                  <a:pt x="15240" y="21374"/>
                </a:moveTo>
                <a:lnTo>
                  <a:pt x="15240" y="21371"/>
                </a:lnTo>
                <a:cubicBezTo>
                  <a:pt x="15240" y="21368"/>
                  <a:pt x="15236" y="21374"/>
                  <a:pt x="15240" y="21374"/>
                </a:cubicBezTo>
                <a:cubicBezTo>
                  <a:pt x="15236" y="21374"/>
                  <a:pt x="15240" y="21374"/>
                  <a:pt x="15240" y="21374"/>
                </a:cubicBezTo>
                <a:close/>
                <a:moveTo>
                  <a:pt x="15550" y="21374"/>
                </a:moveTo>
                <a:lnTo>
                  <a:pt x="15550" y="21374"/>
                </a:lnTo>
                <a:lnTo>
                  <a:pt x="15550" y="21374"/>
                </a:lnTo>
                <a:close/>
                <a:moveTo>
                  <a:pt x="4421" y="21371"/>
                </a:moveTo>
                <a:cubicBezTo>
                  <a:pt x="4421" y="21371"/>
                  <a:pt x="4417" y="21371"/>
                  <a:pt x="4421" y="21371"/>
                </a:cubicBezTo>
                <a:lnTo>
                  <a:pt x="4421" y="21371"/>
                </a:lnTo>
                <a:cubicBezTo>
                  <a:pt x="4421" y="21371"/>
                  <a:pt x="4421" y="21371"/>
                  <a:pt x="4421" y="21371"/>
                </a:cubicBezTo>
                <a:close/>
                <a:moveTo>
                  <a:pt x="14582" y="21371"/>
                </a:moveTo>
                <a:cubicBezTo>
                  <a:pt x="14582" y="21371"/>
                  <a:pt x="14578" y="21374"/>
                  <a:pt x="14582" y="21371"/>
                </a:cubicBezTo>
                <a:lnTo>
                  <a:pt x="14582" y="21371"/>
                </a:lnTo>
                <a:cubicBezTo>
                  <a:pt x="14582" y="21368"/>
                  <a:pt x="14582" y="21371"/>
                  <a:pt x="14582" y="21371"/>
                </a:cubicBezTo>
                <a:close/>
                <a:moveTo>
                  <a:pt x="14634" y="21374"/>
                </a:moveTo>
                <a:cubicBezTo>
                  <a:pt x="14647" y="21374"/>
                  <a:pt x="14664" y="21374"/>
                  <a:pt x="14677" y="21374"/>
                </a:cubicBezTo>
                <a:cubicBezTo>
                  <a:pt x="14677" y="21374"/>
                  <a:pt x="14677" y="21374"/>
                  <a:pt x="14677" y="21374"/>
                </a:cubicBezTo>
                <a:cubicBezTo>
                  <a:pt x="14660" y="21374"/>
                  <a:pt x="14647" y="21374"/>
                  <a:pt x="14634" y="21374"/>
                </a:cubicBezTo>
                <a:cubicBezTo>
                  <a:pt x="14634" y="21374"/>
                  <a:pt x="14634" y="21374"/>
                  <a:pt x="14634" y="21374"/>
                </a:cubicBezTo>
                <a:close/>
                <a:moveTo>
                  <a:pt x="15111" y="21371"/>
                </a:moveTo>
                <a:cubicBezTo>
                  <a:pt x="15111" y="21371"/>
                  <a:pt x="15107" y="21374"/>
                  <a:pt x="15107" y="21374"/>
                </a:cubicBezTo>
                <a:lnTo>
                  <a:pt x="15111" y="21371"/>
                </a:lnTo>
                <a:cubicBezTo>
                  <a:pt x="15111" y="21371"/>
                  <a:pt x="15111" y="21371"/>
                  <a:pt x="15111" y="21371"/>
                </a:cubicBezTo>
                <a:close/>
                <a:moveTo>
                  <a:pt x="15193" y="21374"/>
                </a:moveTo>
                <a:cubicBezTo>
                  <a:pt x="15206" y="21374"/>
                  <a:pt x="15223" y="21374"/>
                  <a:pt x="15236" y="21374"/>
                </a:cubicBezTo>
                <a:cubicBezTo>
                  <a:pt x="15236" y="21374"/>
                  <a:pt x="15236" y="21374"/>
                  <a:pt x="15236" y="21374"/>
                </a:cubicBezTo>
                <a:cubicBezTo>
                  <a:pt x="15223" y="21374"/>
                  <a:pt x="15210" y="21374"/>
                  <a:pt x="15193" y="21374"/>
                </a:cubicBezTo>
                <a:cubicBezTo>
                  <a:pt x="15197" y="21374"/>
                  <a:pt x="15193" y="21374"/>
                  <a:pt x="15193" y="21374"/>
                </a:cubicBezTo>
                <a:close/>
                <a:moveTo>
                  <a:pt x="15378" y="21371"/>
                </a:moveTo>
                <a:cubicBezTo>
                  <a:pt x="15378" y="21371"/>
                  <a:pt x="15378" y="21374"/>
                  <a:pt x="15378" y="21371"/>
                </a:cubicBezTo>
                <a:lnTo>
                  <a:pt x="15378" y="21371"/>
                </a:lnTo>
                <a:cubicBezTo>
                  <a:pt x="15378" y="21371"/>
                  <a:pt x="15378" y="21371"/>
                  <a:pt x="15378" y="21371"/>
                </a:cubicBezTo>
                <a:close/>
                <a:moveTo>
                  <a:pt x="15550" y="21374"/>
                </a:moveTo>
                <a:cubicBezTo>
                  <a:pt x="15563" y="21374"/>
                  <a:pt x="15580" y="21374"/>
                  <a:pt x="15593" y="21374"/>
                </a:cubicBezTo>
                <a:cubicBezTo>
                  <a:pt x="15593" y="21374"/>
                  <a:pt x="15593" y="21374"/>
                  <a:pt x="15593" y="21374"/>
                </a:cubicBezTo>
                <a:cubicBezTo>
                  <a:pt x="15576" y="21374"/>
                  <a:pt x="15563" y="21374"/>
                  <a:pt x="15550" y="21374"/>
                </a:cubicBezTo>
                <a:cubicBezTo>
                  <a:pt x="15550" y="21374"/>
                  <a:pt x="15550" y="21374"/>
                  <a:pt x="15550" y="21374"/>
                </a:cubicBezTo>
                <a:close/>
                <a:moveTo>
                  <a:pt x="12931" y="17892"/>
                </a:moveTo>
                <a:cubicBezTo>
                  <a:pt x="12918" y="17892"/>
                  <a:pt x="12905" y="17892"/>
                  <a:pt x="12892" y="17892"/>
                </a:cubicBezTo>
                <a:cubicBezTo>
                  <a:pt x="12892" y="17892"/>
                  <a:pt x="12888" y="17892"/>
                  <a:pt x="12888" y="17892"/>
                </a:cubicBezTo>
                <a:cubicBezTo>
                  <a:pt x="12905" y="17889"/>
                  <a:pt x="12918" y="17889"/>
                  <a:pt x="12931" y="17892"/>
                </a:cubicBezTo>
                <a:cubicBezTo>
                  <a:pt x="12935" y="17892"/>
                  <a:pt x="12931" y="17892"/>
                  <a:pt x="12931" y="17892"/>
                </a:cubicBezTo>
                <a:close/>
                <a:moveTo>
                  <a:pt x="16087" y="21194"/>
                </a:moveTo>
                <a:lnTo>
                  <a:pt x="16087" y="21194"/>
                </a:lnTo>
                <a:cubicBezTo>
                  <a:pt x="16092" y="21201"/>
                  <a:pt x="16092" y="21207"/>
                  <a:pt x="16092" y="21217"/>
                </a:cubicBezTo>
                <a:cubicBezTo>
                  <a:pt x="16092" y="21217"/>
                  <a:pt x="16087" y="21214"/>
                  <a:pt x="16087" y="21214"/>
                </a:cubicBezTo>
                <a:cubicBezTo>
                  <a:pt x="16139" y="21223"/>
                  <a:pt x="16173" y="21288"/>
                  <a:pt x="16238" y="21236"/>
                </a:cubicBezTo>
                <a:cubicBezTo>
                  <a:pt x="16238" y="21236"/>
                  <a:pt x="16238" y="21236"/>
                  <a:pt x="16238" y="21236"/>
                </a:cubicBezTo>
                <a:cubicBezTo>
                  <a:pt x="16246" y="21236"/>
                  <a:pt x="16259" y="21236"/>
                  <a:pt x="16268" y="21236"/>
                </a:cubicBezTo>
                <a:cubicBezTo>
                  <a:pt x="16268" y="21220"/>
                  <a:pt x="16268" y="21204"/>
                  <a:pt x="16268" y="21191"/>
                </a:cubicBezTo>
                <a:cubicBezTo>
                  <a:pt x="16208" y="21194"/>
                  <a:pt x="16148" y="21194"/>
                  <a:pt x="16087" y="21194"/>
                </a:cubicBezTo>
                <a:close/>
                <a:moveTo>
                  <a:pt x="16001" y="21127"/>
                </a:moveTo>
                <a:cubicBezTo>
                  <a:pt x="15980" y="21156"/>
                  <a:pt x="15963" y="21185"/>
                  <a:pt x="15941" y="21217"/>
                </a:cubicBezTo>
                <a:cubicBezTo>
                  <a:pt x="15941" y="21223"/>
                  <a:pt x="15941" y="21233"/>
                  <a:pt x="15941" y="21239"/>
                </a:cubicBezTo>
                <a:cubicBezTo>
                  <a:pt x="15950" y="21255"/>
                  <a:pt x="15963" y="21268"/>
                  <a:pt x="15971" y="21284"/>
                </a:cubicBezTo>
                <a:cubicBezTo>
                  <a:pt x="15971" y="21284"/>
                  <a:pt x="15971" y="21284"/>
                  <a:pt x="15971" y="21284"/>
                </a:cubicBezTo>
                <a:cubicBezTo>
                  <a:pt x="15993" y="21262"/>
                  <a:pt x="16010" y="21239"/>
                  <a:pt x="16031" y="21217"/>
                </a:cubicBezTo>
                <a:cubicBezTo>
                  <a:pt x="16031" y="21217"/>
                  <a:pt x="16031" y="21220"/>
                  <a:pt x="16031" y="21220"/>
                </a:cubicBezTo>
                <a:cubicBezTo>
                  <a:pt x="16031" y="21211"/>
                  <a:pt x="16031" y="21204"/>
                  <a:pt x="16031" y="21194"/>
                </a:cubicBezTo>
                <a:lnTo>
                  <a:pt x="16027" y="21198"/>
                </a:lnTo>
                <a:cubicBezTo>
                  <a:pt x="16040" y="21198"/>
                  <a:pt x="16049" y="21198"/>
                  <a:pt x="16062" y="21198"/>
                </a:cubicBezTo>
                <a:lnTo>
                  <a:pt x="16057" y="21194"/>
                </a:lnTo>
                <a:cubicBezTo>
                  <a:pt x="16066" y="21194"/>
                  <a:pt x="16079" y="21194"/>
                  <a:pt x="16087" y="21194"/>
                </a:cubicBezTo>
                <a:cubicBezTo>
                  <a:pt x="16087" y="21194"/>
                  <a:pt x="16083" y="21198"/>
                  <a:pt x="16083" y="21198"/>
                </a:cubicBezTo>
                <a:cubicBezTo>
                  <a:pt x="16083" y="21182"/>
                  <a:pt x="16083" y="21166"/>
                  <a:pt x="16083" y="21150"/>
                </a:cubicBezTo>
                <a:lnTo>
                  <a:pt x="16083" y="21153"/>
                </a:lnTo>
                <a:cubicBezTo>
                  <a:pt x="16062" y="21146"/>
                  <a:pt x="16044" y="21137"/>
                  <a:pt x="16023" y="21130"/>
                </a:cubicBezTo>
                <a:lnTo>
                  <a:pt x="16023" y="21130"/>
                </a:lnTo>
                <a:cubicBezTo>
                  <a:pt x="16019" y="21127"/>
                  <a:pt x="16010" y="21127"/>
                  <a:pt x="16001" y="21127"/>
                </a:cubicBezTo>
                <a:cubicBezTo>
                  <a:pt x="15997" y="21127"/>
                  <a:pt x="16001" y="21127"/>
                  <a:pt x="16001" y="21127"/>
                </a:cubicBezTo>
                <a:close/>
                <a:moveTo>
                  <a:pt x="15997" y="21349"/>
                </a:moveTo>
                <a:cubicBezTo>
                  <a:pt x="16006" y="21342"/>
                  <a:pt x="16019" y="21332"/>
                  <a:pt x="16027" y="21326"/>
                </a:cubicBezTo>
                <a:cubicBezTo>
                  <a:pt x="16027" y="21326"/>
                  <a:pt x="16023" y="21329"/>
                  <a:pt x="16023" y="21329"/>
                </a:cubicBezTo>
                <a:cubicBezTo>
                  <a:pt x="16001" y="21323"/>
                  <a:pt x="15984" y="21313"/>
                  <a:pt x="15963" y="21307"/>
                </a:cubicBezTo>
                <a:cubicBezTo>
                  <a:pt x="15963" y="21307"/>
                  <a:pt x="15967" y="21307"/>
                  <a:pt x="15967" y="21307"/>
                </a:cubicBezTo>
                <a:cubicBezTo>
                  <a:pt x="15945" y="21313"/>
                  <a:pt x="15924" y="21323"/>
                  <a:pt x="15907" y="21329"/>
                </a:cubicBezTo>
                <a:cubicBezTo>
                  <a:pt x="15907" y="21336"/>
                  <a:pt x="15907" y="21345"/>
                  <a:pt x="15911" y="21352"/>
                </a:cubicBezTo>
                <a:lnTo>
                  <a:pt x="15911" y="21349"/>
                </a:lnTo>
                <a:cubicBezTo>
                  <a:pt x="15941" y="21345"/>
                  <a:pt x="15971" y="21345"/>
                  <a:pt x="15997" y="21349"/>
                </a:cubicBezTo>
                <a:lnTo>
                  <a:pt x="15997" y="21349"/>
                </a:lnTo>
                <a:close/>
                <a:moveTo>
                  <a:pt x="16087" y="21217"/>
                </a:moveTo>
                <a:cubicBezTo>
                  <a:pt x="16079" y="21217"/>
                  <a:pt x="16066" y="21217"/>
                  <a:pt x="16057" y="21217"/>
                </a:cubicBezTo>
                <a:lnTo>
                  <a:pt x="16057" y="21217"/>
                </a:lnTo>
                <a:cubicBezTo>
                  <a:pt x="16057" y="21236"/>
                  <a:pt x="16062" y="21255"/>
                  <a:pt x="16062" y="21275"/>
                </a:cubicBezTo>
                <a:cubicBezTo>
                  <a:pt x="16066" y="21275"/>
                  <a:pt x="16074" y="21275"/>
                  <a:pt x="16079" y="21275"/>
                </a:cubicBezTo>
                <a:cubicBezTo>
                  <a:pt x="16083" y="21255"/>
                  <a:pt x="16083" y="21233"/>
                  <a:pt x="16087" y="21217"/>
                </a:cubicBezTo>
                <a:lnTo>
                  <a:pt x="16087" y="21217"/>
                </a:lnTo>
                <a:close/>
                <a:moveTo>
                  <a:pt x="16113" y="21349"/>
                </a:moveTo>
                <a:cubicBezTo>
                  <a:pt x="16113" y="21342"/>
                  <a:pt x="16117" y="21336"/>
                  <a:pt x="16117" y="21326"/>
                </a:cubicBezTo>
                <a:lnTo>
                  <a:pt x="16117" y="21326"/>
                </a:lnTo>
                <a:cubicBezTo>
                  <a:pt x="16087" y="21326"/>
                  <a:pt x="16053" y="21323"/>
                  <a:pt x="16023" y="21323"/>
                </a:cubicBezTo>
                <a:cubicBezTo>
                  <a:pt x="16023" y="21323"/>
                  <a:pt x="16027" y="21320"/>
                  <a:pt x="16027" y="21320"/>
                </a:cubicBezTo>
                <a:cubicBezTo>
                  <a:pt x="16027" y="21326"/>
                  <a:pt x="16027" y="21336"/>
                  <a:pt x="16027" y="21342"/>
                </a:cubicBezTo>
                <a:lnTo>
                  <a:pt x="16027" y="21339"/>
                </a:lnTo>
                <a:cubicBezTo>
                  <a:pt x="16057" y="21349"/>
                  <a:pt x="16087" y="21349"/>
                  <a:pt x="16113" y="21349"/>
                </a:cubicBezTo>
                <a:cubicBezTo>
                  <a:pt x="16117" y="21349"/>
                  <a:pt x="16113" y="21349"/>
                  <a:pt x="16113" y="21349"/>
                </a:cubicBezTo>
                <a:close/>
                <a:moveTo>
                  <a:pt x="16178" y="21349"/>
                </a:moveTo>
                <a:cubicBezTo>
                  <a:pt x="16156" y="21349"/>
                  <a:pt x="16139" y="21349"/>
                  <a:pt x="16117" y="21349"/>
                </a:cubicBezTo>
                <a:cubicBezTo>
                  <a:pt x="16117" y="21349"/>
                  <a:pt x="16117" y="21349"/>
                  <a:pt x="16117" y="21349"/>
                </a:cubicBezTo>
                <a:cubicBezTo>
                  <a:pt x="16135" y="21349"/>
                  <a:pt x="16156" y="21349"/>
                  <a:pt x="16178" y="21349"/>
                </a:cubicBezTo>
                <a:lnTo>
                  <a:pt x="16178" y="21349"/>
                </a:lnTo>
                <a:close/>
                <a:moveTo>
                  <a:pt x="16031" y="21349"/>
                </a:moveTo>
                <a:cubicBezTo>
                  <a:pt x="16023" y="21349"/>
                  <a:pt x="16010" y="21349"/>
                  <a:pt x="16001" y="21349"/>
                </a:cubicBezTo>
                <a:cubicBezTo>
                  <a:pt x="16001" y="21349"/>
                  <a:pt x="16001" y="21345"/>
                  <a:pt x="16001" y="21345"/>
                </a:cubicBezTo>
                <a:cubicBezTo>
                  <a:pt x="16010" y="21352"/>
                  <a:pt x="16014" y="21358"/>
                  <a:pt x="16023" y="21365"/>
                </a:cubicBezTo>
                <a:cubicBezTo>
                  <a:pt x="16023" y="21358"/>
                  <a:pt x="16023" y="21352"/>
                  <a:pt x="16031" y="21349"/>
                </a:cubicBezTo>
                <a:lnTo>
                  <a:pt x="16031" y="21349"/>
                </a:lnTo>
                <a:close/>
                <a:moveTo>
                  <a:pt x="16234" y="21371"/>
                </a:moveTo>
                <a:cubicBezTo>
                  <a:pt x="16242" y="21371"/>
                  <a:pt x="16255" y="21371"/>
                  <a:pt x="16264" y="21371"/>
                </a:cubicBezTo>
                <a:cubicBezTo>
                  <a:pt x="16264" y="21355"/>
                  <a:pt x="16264" y="21339"/>
                  <a:pt x="16264" y="21326"/>
                </a:cubicBezTo>
                <a:cubicBezTo>
                  <a:pt x="16255" y="21339"/>
                  <a:pt x="16246" y="21355"/>
                  <a:pt x="16234" y="21371"/>
                </a:cubicBezTo>
                <a:close/>
                <a:moveTo>
                  <a:pt x="16178" y="21352"/>
                </a:moveTo>
                <a:cubicBezTo>
                  <a:pt x="16182" y="21345"/>
                  <a:pt x="16182" y="21342"/>
                  <a:pt x="16182" y="21342"/>
                </a:cubicBezTo>
                <a:cubicBezTo>
                  <a:pt x="16182" y="21339"/>
                  <a:pt x="16178" y="21345"/>
                  <a:pt x="16178" y="21352"/>
                </a:cubicBezTo>
                <a:cubicBezTo>
                  <a:pt x="16178" y="21349"/>
                  <a:pt x="16178" y="21352"/>
                  <a:pt x="16178" y="21352"/>
                </a:cubicBezTo>
                <a:close/>
                <a:moveTo>
                  <a:pt x="16122" y="21329"/>
                </a:moveTo>
                <a:cubicBezTo>
                  <a:pt x="16122" y="21323"/>
                  <a:pt x="16122" y="21316"/>
                  <a:pt x="16122" y="21323"/>
                </a:cubicBezTo>
                <a:cubicBezTo>
                  <a:pt x="16126" y="21320"/>
                  <a:pt x="16122" y="21323"/>
                  <a:pt x="16122" y="21329"/>
                </a:cubicBezTo>
                <a:cubicBezTo>
                  <a:pt x="16117" y="21329"/>
                  <a:pt x="16122" y="21329"/>
                  <a:pt x="16122" y="21329"/>
                </a:cubicBezTo>
                <a:close/>
                <a:moveTo>
                  <a:pt x="16057" y="21217"/>
                </a:moveTo>
                <a:cubicBezTo>
                  <a:pt x="16057" y="21211"/>
                  <a:pt x="16057" y="21201"/>
                  <a:pt x="16057" y="21194"/>
                </a:cubicBezTo>
                <a:cubicBezTo>
                  <a:pt x="16057" y="21194"/>
                  <a:pt x="16062" y="21198"/>
                  <a:pt x="16062" y="21198"/>
                </a:cubicBezTo>
                <a:cubicBezTo>
                  <a:pt x="16049" y="21198"/>
                  <a:pt x="16040" y="21198"/>
                  <a:pt x="16027" y="21198"/>
                </a:cubicBezTo>
                <a:cubicBezTo>
                  <a:pt x="16027" y="21198"/>
                  <a:pt x="16031" y="21194"/>
                  <a:pt x="16031" y="21194"/>
                </a:cubicBezTo>
                <a:cubicBezTo>
                  <a:pt x="16031" y="21204"/>
                  <a:pt x="16031" y="21211"/>
                  <a:pt x="16031" y="21220"/>
                </a:cubicBezTo>
                <a:cubicBezTo>
                  <a:pt x="16031" y="21220"/>
                  <a:pt x="16031" y="21217"/>
                  <a:pt x="16031" y="21217"/>
                </a:cubicBezTo>
                <a:cubicBezTo>
                  <a:pt x="16036" y="21214"/>
                  <a:pt x="16049" y="21214"/>
                  <a:pt x="16057" y="21217"/>
                </a:cubicBezTo>
                <a:cubicBezTo>
                  <a:pt x="16057" y="21214"/>
                  <a:pt x="16057" y="21217"/>
                  <a:pt x="16057" y="21217"/>
                </a:cubicBezTo>
                <a:close/>
                <a:moveTo>
                  <a:pt x="15971" y="21281"/>
                </a:moveTo>
                <a:cubicBezTo>
                  <a:pt x="15958" y="21281"/>
                  <a:pt x="15950" y="21281"/>
                  <a:pt x="15937" y="21278"/>
                </a:cubicBezTo>
                <a:cubicBezTo>
                  <a:pt x="15950" y="21284"/>
                  <a:pt x="15958" y="21294"/>
                  <a:pt x="15971" y="21300"/>
                </a:cubicBezTo>
                <a:cubicBezTo>
                  <a:pt x="15971" y="21300"/>
                  <a:pt x="15967" y="21300"/>
                  <a:pt x="15971" y="21300"/>
                </a:cubicBezTo>
                <a:cubicBezTo>
                  <a:pt x="15967" y="21297"/>
                  <a:pt x="15967" y="21288"/>
                  <a:pt x="15971" y="21281"/>
                </a:cubicBezTo>
                <a:lnTo>
                  <a:pt x="15971" y="21281"/>
                </a:lnTo>
                <a:close/>
                <a:moveTo>
                  <a:pt x="16246" y="21297"/>
                </a:moveTo>
                <a:cubicBezTo>
                  <a:pt x="16255" y="21300"/>
                  <a:pt x="16259" y="21304"/>
                  <a:pt x="16268" y="21304"/>
                </a:cubicBezTo>
                <a:cubicBezTo>
                  <a:pt x="16268" y="21294"/>
                  <a:pt x="16268" y="21288"/>
                  <a:pt x="16268" y="21278"/>
                </a:cubicBezTo>
                <a:cubicBezTo>
                  <a:pt x="16259" y="21288"/>
                  <a:pt x="16251" y="21291"/>
                  <a:pt x="16246" y="21297"/>
                </a:cubicBezTo>
                <a:close/>
                <a:moveTo>
                  <a:pt x="15911" y="21345"/>
                </a:moveTo>
                <a:cubicBezTo>
                  <a:pt x="15902" y="21352"/>
                  <a:pt x="15890" y="21361"/>
                  <a:pt x="15881" y="21368"/>
                </a:cubicBezTo>
                <a:cubicBezTo>
                  <a:pt x="15881" y="21368"/>
                  <a:pt x="15881" y="21368"/>
                  <a:pt x="15881" y="21368"/>
                </a:cubicBezTo>
                <a:cubicBezTo>
                  <a:pt x="15890" y="21365"/>
                  <a:pt x="15902" y="21355"/>
                  <a:pt x="15911" y="21345"/>
                </a:cubicBezTo>
                <a:cubicBezTo>
                  <a:pt x="15911" y="21349"/>
                  <a:pt x="15911" y="21345"/>
                  <a:pt x="15911" y="21345"/>
                </a:cubicBezTo>
                <a:close/>
                <a:moveTo>
                  <a:pt x="16074" y="21384"/>
                </a:moveTo>
                <a:lnTo>
                  <a:pt x="16074" y="21377"/>
                </a:lnTo>
                <a:lnTo>
                  <a:pt x="16066" y="21381"/>
                </a:lnTo>
                <a:lnTo>
                  <a:pt x="16074" y="21384"/>
                </a:lnTo>
                <a:close/>
                <a:moveTo>
                  <a:pt x="15851" y="21371"/>
                </a:moveTo>
                <a:cubicBezTo>
                  <a:pt x="15851" y="21355"/>
                  <a:pt x="15851" y="21342"/>
                  <a:pt x="15851" y="21326"/>
                </a:cubicBezTo>
                <a:cubicBezTo>
                  <a:pt x="15842" y="21326"/>
                  <a:pt x="15829" y="21326"/>
                  <a:pt x="15821" y="21326"/>
                </a:cubicBezTo>
                <a:cubicBezTo>
                  <a:pt x="15821" y="21326"/>
                  <a:pt x="15825" y="21323"/>
                  <a:pt x="15825" y="21323"/>
                </a:cubicBezTo>
                <a:cubicBezTo>
                  <a:pt x="15825" y="21339"/>
                  <a:pt x="15825" y="21355"/>
                  <a:pt x="15821" y="21368"/>
                </a:cubicBezTo>
                <a:cubicBezTo>
                  <a:pt x="15829" y="21371"/>
                  <a:pt x="15842" y="21371"/>
                  <a:pt x="15851" y="21371"/>
                </a:cubicBezTo>
                <a:close/>
                <a:moveTo>
                  <a:pt x="15967" y="10054"/>
                </a:moveTo>
                <a:cubicBezTo>
                  <a:pt x="15980" y="10083"/>
                  <a:pt x="15997" y="10106"/>
                  <a:pt x="15993" y="10112"/>
                </a:cubicBezTo>
                <a:cubicBezTo>
                  <a:pt x="15743" y="10350"/>
                  <a:pt x="15808" y="10661"/>
                  <a:pt x="15666" y="10921"/>
                </a:cubicBezTo>
                <a:cubicBezTo>
                  <a:pt x="15524" y="11184"/>
                  <a:pt x="15167" y="11229"/>
                  <a:pt x="14849" y="11296"/>
                </a:cubicBezTo>
                <a:cubicBezTo>
                  <a:pt x="13718" y="11537"/>
                  <a:pt x="12699" y="11341"/>
                  <a:pt x="11757" y="10850"/>
                </a:cubicBezTo>
                <a:cubicBezTo>
                  <a:pt x="11632" y="10786"/>
                  <a:pt x="11641" y="10735"/>
                  <a:pt x="11766" y="10696"/>
                </a:cubicBezTo>
                <a:cubicBezTo>
                  <a:pt x="12230" y="10552"/>
                  <a:pt x="12609" y="10311"/>
                  <a:pt x="12996" y="10080"/>
                </a:cubicBezTo>
                <a:cubicBezTo>
                  <a:pt x="13331" y="9878"/>
                  <a:pt x="13709" y="9775"/>
                  <a:pt x="14148" y="9862"/>
                </a:cubicBezTo>
                <a:cubicBezTo>
                  <a:pt x="14268" y="9887"/>
                  <a:pt x="14384" y="9862"/>
                  <a:pt x="14492" y="9823"/>
                </a:cubicBezTo>
                <a:cubicBezTo>
                  <a:pt x="15051" y="9627"/>
                  <a:pt x="15223" y="9647"/>
                  <a:pt x="15670" y="9974"/>
                </a:cubicBezTo>
                <a:cubicBezTo>
                  <a:pt x="15752" y="10035"/>
                  <a:pt x="15825" y="10106"/>
                  <a:pt x="15967" y="10054"/>
                </a:cubicBezTo>
                <a:close/>
                <a:moveTo>
                  <a:pt x="14759" y="10943"/>
                </a:moveTo>
                <a:cubicBezTo>
                  <a:pt x="14453" y="10882"/>
                  <a:pt x="14191" y="10998"/>
                  <a:pt x="13907" y="11052"/>
                </a:cubicBezTo>
                <a:cubicBezTo>
                  <a:pt x="14028" y="11194"/>
                  <a:pt x="14578" y="11133"/>
                  <a:pt x="14789" y="10966"/>
                </a:cubicBezTo>
                <a:cubicBezTo>
                  <a:pt x="14810" y="10934"/>
                  <a:pt x="14789" y="10937"/>
                  <a:pt x="14759" y="10943"/>
                </a:cubicBezTo>
                <a:close/>
                <a:moveTo>
                  <a:pt x="15348" y="10462"/>
                </a:moveTo>
                <a:cubicBezTo>
                  <a:pt x="15429" y="10372"/>
                  <a:pt x="15417" y="10289"/>
                  <a:pt x="15339" y="10237"/>
                </a:cubicBezTo>
                <a:cubicBezTo>
                  <a:pt x="15223" y="10157"/>
                  <a:pt x="15072" y="10090"/>
                  <a:pt x="14913" y="10173"/>
                </a:cubicBezTo>
                <a:cubicBezTo>
                  <a:pt x="14483" y="10398"/>
                  <a:pt x="13959" y="10215"/>
                  <a:pt x="13494" y="10375"/>
                </a:cubicBezTo>
                <a:cubicBezTo>
                  <a:pt x="13331" y="10433"/>
                  <a:pt x="13133" y="10398"/>
                  <a:pt x="13103" y="10581"/>
                </a:cubicBezTo>
                <a:cubicBezTo>
                  <a:pt x="13056" y="10571"/>
                  <a:pt x="13013" y="10549"/>
                  <a:pt x="12974" y="10555"/>
                </a:cubicBezTo>
                <a:cubicBezTo>
                  <a:pt x="12866" y="10565"/>
                  <a:pt x="12772" y="10606"/>
                  <a:pt x="12768" y="10696"/>
                </a:cubicBezTo>
                <a:cubicBezTo>
                  <a:pt x="12763" y="10751"/>
                  <a:pt x="12798" y="10802"/>
                  <a:pt x="12892" y="10786"/>
                </a:cubicBezTo>
                <a:cubicBezTo>
                  <a:pt x="13081" y="10751"/>
                  <a:pt x="13271" y="10706"/>
                  <a:pt x="13469" y="10664"/>
                </a:cubicBezTo>
                <a:cubicBezTo>
                  <a:pt x="13636" y="10738"/>
                  <a:pt x="14827" y="10574"/>
                  <a:pt x="14995" y="10443"/>
                </a:cubicBezTo>
                <a:cubicBezTo>
                  <a:pt x="15103" y="10571"/>
                  <a:pt x="15227" y="10356"/>
                  <a:pt x="15348" y="10462"/>
                </a:cubicBezTo>
                <a:close/>
                <a:moveTo>
                  <a:pt x="13133" y="10831"/>
                </a:moveTo>
                <a:cubicBezTo>
                  <a:pt x="13155" y="10844"/>
                  <a:pt x="13159" y="10847"/>
                  <a:pt x="13163" y="10847"/>
                </a:cubicBezTo>
                <a:cubicBezTo>
                  <a:pt x="13834" y="10844"/>
                  <a:pt x="14501" y="10834"/>
                  <a:pt x="15111" y="10593"/>
                </a:cubicBezTo>
                <a:cubicBezTo>
                  <a:pt x="14470" y="10722"/>
                  <a:pt x="13800" y="10738"/>
                  <a:pt x="13133" y="10831"/>
                </a:cubicBezTo>
                <a:close/>
                <a:moveTo>
                  <a:pt x="14410" y="9974"/>
                </a:moveTo>
                <a:cubicBezTo>
                  <a:pt x="14225" y="9929"/>
                  <a:pt x="14053" y="9919"/>
                  <a:pt x="13873" y="9948"/>
                </a:cubicBezTo>
                <a:cubicBezTo>
                  <a:pt x="13976" y="10099"/>
                  <a:pt x="14255" y="10112"/>
                  <a:pt x="14410" y="9974"/>
                </a:cubicBezTo>
                <a:close/>
                <a:moveTo>
                  <a:pt x="12449" y="10812"/>
                </a:moveTo>
                <a:cubicBezTo>
                  <a:pt x="12540" y="10863"/>
                  <a:pt x="12608" y="10853"/>
                  <a:pt x="12694" y="10815"/>
                </a:cubicBezTo>
                <a:cubicBezTo>
                  <a:pt x="12660" y="10783"/>
                  <a:pt x="12634" y="10754"/>
                  <a:pt x="12600" y="10722"/>
                </a:cubicBezTo>
                <a:cubicBezTo>
                  <a:pt x="12548" y="10751"/>
                  <a:pt x="12505" y="10776"/>
                  <a:pt x="12449" y="10812"/>
                </a:cubicBezTo>
                <a:close/>
                <a:moveTo>
                  <a:pt x="12411" y="10818"/>
                </a:moveTo>
                <a:cubicBezTo>
                  <a:pt x="12355" y="10789"/>
                  <a:pt x="12316" y="10780"/>
                  <a:pt x="12273" y="10815"/>
                </a:cubicBezTo>
                <a:cubicBezTo>
                  <a:pt x="12303" y="10847"/>
                  <a:pt x="12342" y="10850"/>
                  <a:pt x="12411" y="10818"/>
                </a:cubicBezTo>
                <a:close/>
                <a:moveTo>
                  <a:pt x="9616" y="8100"/>
                </a:moveTo>
                <a:cubicBezTo>
                  <a:pt x="9616" y="8084"/>
                  <a:pt x="9616" y="8068"/>
                  <a:pt x="9616" y="8055"/>
                </a:cubicBezTo>
                <a:cubicBezTo>
                  <a:pt x="9637" y="8055"/>
                  <a:pt x="9659" y="8055"/>
                  <a:pt x="9676" y="8055"/>
                </a:cubicBezTo>
                <a:cubicBezTo>
                  <a:pt x="9680" y="8061"/>
                  <a:pt x="9689" y="8068"/>
                  <a:pt x="9680" y="8058"/>
                </a:cubicBezTo>
                <a:cubicBezTo>
                  <a:pt x="9697" y="8064"/>
                  <a:pt x="9684" y="8061"/>
                  <a:pt x="9676" y="8055"/>
                </a:cubicBezTo>
                <a:cubicBezTo>
                  <a:pt x="9676" y="8045"/>
                  <a:pt x="9676" y="8039"/>
                  <a:pt x="9676" y="8029"/>
                </a:cubicBezTo>
                <a:cubicBezTo>
                  <a:pt x="9680" y="8026"/>
                  <a:pt x="9680" y="8026"/>
                  <a:pt x="9684" y="8023"/>
                </a:cubicBezTo>
                <a:cubicBezTo>
                  <a:pt x="9680" y="8026"/>
                  <a:pt x="9680" y="8029"/>
                  <a:pt x="9676" y="8029"/>
                </a:cubicBezTo>
                <a:cubicBezTo>
                  <a:pt x="9659" y="8035"/>
                  <a:pt x="9637" y="8045"/>
                  <a:pt x="9620" y="8052"/>
                </a:cubicBezTo>
                <a:cubicBezTo>
                  <a:pt x="9598" y="8023"/>
                  <a:pt x="9581" y="7994"/>
                  <a:pt x="9560" y="7965"/>
                </a:cubicBezTo>
                <a:lnTo>
                  <a:pt x="9560" y="7965"/>
                </a:lnTo>
                <a:cubicBezTo>
                  <a:pt x="9564" y="7833"/>
                  <a:pt x="9616" y="7743"/>
                  <a:pt x="9831" y="7785"/>
                </a:cubicBezTo>
                <a:cubicBezTo>
                  <a:pt x="9831" y="7795"/>
                  <a:pt x="9831" y="7804"/>
                  <a:pt x="9831" y="7814"/>
                </a:cubicBezTo>
                <a:cubicBezTo>
                  <a:pt x="9831" y="7814"/>
                  <a:pt x="9826" y="7814"/>
                  <a:pt x="9826" y="7814"/>
                </a:cubicBezTo>
                <a:cubicBezTo>
                  <a:pt x="9831" y="7811"/>
                  <a:pt x="9835" y="7808"/>
                  <a:pt x="9831" y="7804"/>
                </a:cubicBezTo>
                <a:cubicBezTo>
                  <a:pt x="9831" y="7798"/>
                  <a:pt x="9826" y="7795"/>
                  <a:pt x="9822" y="7788"/>
                </a:cubicBezTo>
                <a:cubicBezTo>
                  <a:pt x="9843" y="7743"/>
                  <a:pt x="9865" y="7702"/>
                  <a:pt x="9882" y="7657"/>
                </a:cubicBezTo>
                <a:lnTo>
                  <a:pt x="9882" y="7657"/>
                </a:lnTo>
                <a:cubicBezTo>
                  <a:pt x="9942" y="7602"/>
                  <a:pt x="9990" y="7638"/>
                  <a:pt x="10050" y="7682"/>
                </a:cubicBezTo>
                <a:cubicBezTo>
                  <a:pt x="10076" y="7641"/>
                  <a:pt x="10097" y="7605"/>
                  <a:pt x="10119" y="7570"/>
                </a:cubicBezTo>
                <a:lnTo>
                  <a:pt x="10119" y="7570"/>
                </a:lnTo>
                <a:cubicBezTo>
                  <a:pt x="10222" y="7503"/>
                  <a:pt x="10256" y="7516"/>
                  <a:pt x="10402" y="7702"/>
                </a:cubicBezTo>
                <a:cubicBezTo>
                  <a:pt x="10351" y="7580"/>
                  <a:pt x="10291" y="7490"/>
                  <a:pt x="10415" y="7403"/>
                </a:cubicBezTo>
                <a:cubicBezTo>
                  <a:pt x="10454" y="7435"/>
                  <a:pt x="10497" y="7467"/>
                  <a:pt x="10536" y="7503"/>
                </a:cubicBezTo>
                <a:cubicBezTo>
                  <a:pt x="10540" y="7541"/>
                  <a:pt x="10540" y="7583"/>
                  <a:pt x="10544" y="7628"/>
                </a:cubicBezTo>
                <a:cubicBezTo>
                  <a:pt x="10566" y="7612"/>
                  <a:pt x="10579" y="7602"/>
                  <a:pt x="10592" y="7593"/>
                </a:cubicBezTo>
                <a:cubicBezTo>
                  <a:pt x="10605" y="7602"/>
                  <a:pt x="10613" y="7609"/>
                  <a:pt x="10626" y="7618"/>
                </a:cubicBezTo>
                <a:cubicBezTo>
                  <a:pt x="10635" y="7618"/>
                  <a:pt x="10648" y="7621"/>
                  <a:pt x="10656" y="7621"/>
                </a:cubicBezTo>
                <a:cubicBezTo>
                  <a:pt x="10656" y="7621"/>
                  <a:pt x="10656" y="7621"/>
                  <a:pt x="10656" y="7621"/>
                </a:cubicBezTo>
                <a:cubicBezTo>
                  <a:pt x="10643" y="7621"/>
                  <a:pt x="10635" y="7618"/>
                  <a:pt x="10622" y="7618"/>
                </a:cubicBezTo>
                <a:cubicBezTo>
                  <a:pt x="10613" y="7609"/>
                  <a:pt x="10600" y="7602"/>
                  <a:pt x="10592" y="7593"/>
                </a:cubicBezTo>
                <a:cubicBezTo>
                  <a:pt x="10574" y="7564"/>
                  <a:pt x="10553" y="7535"/>
                  <a:pt x="10536" y="7506"/>
                </a:cubicBezTo>
                <a:cubicBezTo>
                  <a:pt x="10574" y="7471"/>
                  <a:pt x="10617" y="7432"/>
                  <a:pt x="10656" y="7397"/>
                </a:cubicBezTo>
                <a:lnTo>
                  <a:pt x="10652" y="7400"/>
                </a:lnTo>
                <a:cubicBezTo>
                  <a:pt x="10768" y="7403"/>
                  <a:pt x="10725" y="7490"/>
                  <a:pt x="10772" y="7528"/>
                </a:cubicBezTo>
                <a:cubicBezTo>
                  <a:pt x="10772" y="7538"/>
                  <a:pt x="10772" y="7544"/>
                  <a:pt x="10772" y="7554"/>
                </a:cubicBezTo>
                <a:cubicBezTo>
                  <a:pt x="10755" y="7580"/>
                  <a:pt x="10759" y="7609"/>
                  <a:pt x="10807" y="7605"/>
                </a:cubicBezTo>
                <a:cubicBezTo>
                  <a:pt x="10845" y="7605"/>
                  <a:pt x="10863" y="7580"/>
                  <a:pt x="10832" y="7554"/>
                </a:cubicBezTo>
                <a:cubicBezTo>
                  <a:pt x="10811" y="7548"/>
                  <a:pt x="10794" y="7538"/>
                  <a:pt x="10772" y="7532"/>
                </a:cubicBezTo>
                <a:cubicBezTo>
                  <a:pt x="10802" y="7474"/>
                  <a:pt x="10837" y="7416"/>
                  <a:pt x="10871" y="7355"/>
                </a:cubicBezTo>
                <a:cubicBezTo>
                  <a:pt x="10940" y="7387"/>
                  <a:pt x="11004" y="7416"/>
                  <a:pt x="11069" y="7445"/>
                </a:cubicBezTo>
                <a:lnTo>
                  <a:pt x="11069" y="7445"/>
                </a:lnTo>
                <a:cubicBezTo>
                  <a:pt x="11069" y="7451"/>
                  <a:pt x="11073" y="7461"/>
                  <a:pt x="11073" y="7467"/>
                </a:cubicBezTo>
                <a:cubicBezTo>
                  <a:pt x="11069" y="7474"/>
                  <a:pt x="11060" y="7480"/>
                  <a:pt x="11069" y="7471"/>
                </a:cubicBezTo>
                <a:cubicBezTo>
                  <a:pt x="11069" y="7480"/>
                  <a:pt x="11069" y="7474"/>
                  <a:pt x="11069" y="7467"/>
                </a:cubicBezTo>
                <a:cubicBezTo>
                  <a:pt x="11090" y="7467"/>
                  <a:pt x="11112" y="7471"/>
                  <a:pt x="11129" y="7471"/>
                </a:cubicBezTo>
                <a:cubicBezTo>
                  <a:pt x="11129" y="7471"/>
                  <a:pt x="11129" y="7471"/>
                  <a:pt x="11129" y="7471"/>
                </a:cubicBezTo>
                <a:cubicBezTo>
                  <a:pt x="11129" y="7487"/>
                  <a:pt x="11133" y="7503"/>
                  <a:pt x="11133" y="7519"/>
                </a:cubicBezTo>
                <a:cubicBezTo>
                  <a:pt x="11082" y="7519"/>
                  <a:pt x="11030" y="7519"/>
                  <a:pt x="10974" y="7519"/>
                </a:cubicBezTo>
                <a:cubicBezTo>
                  <a:pt x="10983" y="7551"/>
                  <a:pt x="10992" y="7586"/>
                  <a:pt x="11000" y="7621"/>
                </a:cubicBezTo>
                <a:cubicBezTo>
                  <a:pt x="11108" y="7621"/>
                  <a:pt x="11181" y="7612"/>
                  <a:pt x="11129" y="7516"/>
                </a:cubicBezTo>
                <a:cubicBezTo>
                  <a:pt x="11138" y="7500"/>
                  <a:pt x="11151" y="7483"/>
                  <a:pt x="11159" y="7471"/>
                </a:cubicBezTo>
                <a:lnTo>
                  <a:pt x="11159" y="7474"/>
                </a:lnTo>
                <a:cubicBezTo>
                  <a:pt x="11198" y="7467"/>
                  <a:pt x="11237" y="7458"/>
                  <a:pt x="11275" y="7451"/>
                </a:cubicBezTo>
                <a:lnTo>
                  <a:pt x="11275" y="7451"/>
                </a:lnTo>
                <a:cubicBezTo>
                  <a:pt x="11383" y="7516"/>
                  <a:pt x="11254" y="7577"/>
                  <a:pt x="11263" y="7634"/>
                </a:cubicBezTo>
                <a:cubicBezTo>
                  <a:pt x="11546" y="7782"/>
                  <a:pt x="11830" y="7930"/>
                  <a:pt x="12114" y="8077"/>
                </a:cubicBezTo>
                <a:cubicBezTo>
                  <a:pt x="12045" y="8138"/>
                  <a:pt x="11968" y="8125"/>
                  <a:pt x="11890" y="8138"/>
                </a:cubicBezTo>
                <a:cubicBezTo>
                  <a:pt x="11895" y="8109"/>
                  <a:pt x="11895" y="8087"/>
                  <a:pt x="11899" y="8071"/>
                </a:cubicBezTo>
                <a:cubicBezTo>
                  <a:pt x="11551" y="8042"/>
                  <a:pt x="11349" y="7698"/>
                  <a:pt x="10936" y="7830"/>
                </a:cubicBezTo>
                <a:cubicBezTo>
                  <a:pt x="11069" y="8016"/>
                  <a:pt x="11099" y="8202"/>
                  <a:pt x="10708" y="8360"/>
                </a:cubicBezTo>
                <a:cubicBezTo>
                  <a:pt x="10974" y="8315"/>
                  <a:pt x="11151" y="8289"/>
                  <a:pt x="11318" y="8254"/>
                </a:cubicBezTo>
                <a:cubicBezTo>
                  <a:pt x="11387" y="8238"/>
                  <a:pt x="11430" y="8244"/>
                  <a:pt x="11460" y="8292"/>
                </a:cubicBezTo>
                <a:lnTo>
                  <a:pt x="11456" y="8289"/>
                </a:lnTo>
                <a:cubicBezTo>
                  <a:pt x="11353" y="8372"/>
                  <a:pt x="11151" y="8328"/>
                  <a:pt x="11082" y="8469"/>
                </a:cubicBezTo>
                <a:cubicBezTo>
                  <a:pt x="11013" y="8433"/>
                  <a:pt x="10949" y="8405"/>
                  <a:pt x="10880" y="8372"/>
                </a:cubicBezTo>
                <a:cubicBezTo>
                  <a:pt x="10863" y="8411"/>
                  <a:pt x="10845" y="8443"/>
                  <a:pt x="10832" y="8472"/>
                </a:cubicBezTo>
                <a:cubicBezTo>
                  <a:pt x="10746" y="8491"/>
                  <a:pt x="10712" y="8437"/>
                  <a:pt x="10648" y="8421"/>
                </a:cubicBezTo>
                <a:cubicBezTo>
                  <a:pt x="10626" y="8446"/>
                  <a:pt x="10605" y="8472"/>
                  <a:pt x="10579" y="8504"/>
                </a:cubicBezTo>
                <a:cubicBezTo>
                  <a:pt x="10544" y="8475"/>
                  <a:pt x="10514" y="8453"/>
                  <a:pt x="10476" y="8417"/>
                </a:cubicBezTo>
                <a:cubicBezTo>
                  <a:pt x="10445" y="8456"/>
                  <a:pt x="10415" y="8485"/>
                  <a:pt x="10385" y="8527"/>
                </a:cubicBezTo>
                <a:cubicBezTo>
                  <a:pt x="10359" y="8501"/>
                  <a:pt x="10342" y="8482"/>
                  <a:pt x="10321" y="8462"/>
                </a:cubicBezTo>
                <a:cubicBezTo>
                  <a:pt x="10252" y="8498"/>
                  <a:pt x="10192" y="8527"/>
                  <a:pt x="10114" y="8565"/>
                </a:cubicBezTo>
                <a:cubicBezTo>
                  <a:pt x="10110" y="8520"/>
                  <a:pt x="10106" y="8491"/>
                  <a:pt x="10101" y="8450"/>
                </a:cubicBezTo>
                <a:cubicBezTo>
                  <a:pt x="10033" y="8478"/>
                  <a:pt x="9977" y="8504"/>
                  <a:pt x="9908" y="8533"/>
                </a:cubicBezTo>
                <a:cubicBezTo>
                  <a:pt x="9899" y="8498"/>
                  <a:pt x="9891" y="8466"/>
                  <a:pt x="9878" y="8433"/>
                </a:cubicBezTo>
                <a:cubicBezTo>
                  <a:pt x="9727" y="8440"/>
                  <a:pt x="9680" y="8594"/>
                  <a:pt x="9499" y="8568"/>
                </a:cubicBezTo>
                <a:cubicBezTo>
                  <a:pt x="9530" y="8520"/>
                  <a:pt x="9555" y="8478"/>
                  <a:pt x="9598" y="8414"/>
                </a:cubicBezTo>
                <a:cubicBezTo>
                  <a:pt x="9431" y="8491"/>
                  <a:pt x="9353" y="8427"/>
                  <a:pt x="9280" y="8337"/>
                </a:cubicBezTo>
                <a:cubicBezTo>
                  <a:pt x="9310" y="8318"/>
                  <a:pt x="9336" y="8295"/>
                  <a:pt x="9379" y="8267"/>
                </a:cubicBezTo>
                <a:cubicBezTo>
                  <a:pt x="9340" y="8263"/>
                  <a:pt x="9319" y="8263"/>
                  <a:pt x="9297" y="8260"/>
                </a:cubicBezTo>
                <a:lnTo>
                  <a:pt x="9297" y="8260"/>
                </a:lnTo>
                <a:cubicBezTo>
                  <a:pt x="9284" y="8260"/>
                  <a:pt x="9276" y="8260"/>
                  <a:pt x="9263" y="8260"/>
                </a:cubicBezTo>
                <a:lnTo>
                  <a:pt x="9263" y="8260"/>
                </a:lnTo>
                <a:lnTo>
                  <a:pt x="9250" y="8260"/>
                </a:lnTo>
                <a:lnTo>
                  <a:pt x="9237" y="8260"/>
                </a:lnTo>
                <a:lnTo>
                  <a:pt x="9237" y="8260"/>
                </a:lnTo>
                <a:cubicBezTo>
                  <a:pt x="9155" y="8231"/>
                  <a:pt x="9074" y="8202"/>
                  <a:pt x="8949" y="8157"/>
                </a:cubicBezTo>
                <a:cubicBezTo>
                  <a:pt x="9044" y="8132"/>
                  <a:pt x="9095" y="8119"/>
                  <a:pt x="9147" y="8106"/>
                </a:cubicBezTo>
                <a:lnTo>
                  <a:pt x="9147" y="8106"/>
                </a:lnTo>
                <a:cubicBezTo>
                  <a:pt x="9198" y="8138"/>
                  <a:pt x="9211" y="8100"/>
                  <a:pt x="9237" y="8080"/>
                </a:cubicBezTo>
                <a:lnTo>
                  <a:pt x="9237" y="8080"/>
                </a:lnTo>
                <a:cubicBezTo>
                  <a:pt x="9241" y="8090"/>
                  <a:pt x="9246" y="8096"/>
                  <a:pt x="9254" y="8113"/>
                </a:cubicBezTo>
                <a:cubicBezTo>
                  <a:pt x="9263" y="8096"/>
                  <a:pt x="9267" y="8090"/>
                  <a:pt x="9267" y="8080"/>
                </a:cubicBezTo>
                <a:lnTo>
                  <a:pt x="9267" y="8080"/>
                </a:lnTo>
                <a:cubicBezTo>
                  <a:pt x="9289" y="8080"/>
                  <a:pt x="9306" y="8080"/>
                  <a:pt x="9327" y="8080"/>
                </a:cubicBezTo>
                <a:lnTo>
                  <a:pt x="9323" y="8077"/>
                </a:lnTo>
                <a:cubicBezTo>
                  <a:pt x="9323" y="8093"/>
                  <a:pt x="9323" y="8106"/>
                  <a:pt x="9327" y="8122"/>
                </a:cubicBezTo>
                <a:cubicBezTo>
                  <a:pt x="9327" y="8122"/>
                  <a:pt x="9323" y="8125"/>
                  <a:pt x="9323" y="8125"/>
                </a:cubicBezTo>
                <a:lnTo>
                  <a:pt x="9327" y="8122"/>
                </a:lnTo>
                <a:cubicBezTo>
                  <a:pt x="9336" y="8106"/>
                  <a:pt x="9349" y="8090"/>
                  <a:pt x="9358" y="8077"/>
                </a:cubicBezTo>
                <a:lnTo>
                  <a:pt x="9358" y="8077"/>
                </a:lnTo>
                <a:cubicBezTo>
                  <a:pt x="9413" y="8119"/>
                  <a:pt x="9474" y="8122"/>
                  <a:pt x="9530" y="8080"/>
                </a:cubicBezTo>
                <a:cubicBezTo>
                  <a:pt x="9530" y="8080"/>
                  <a:pt x="9530" y="8080"/>
                  <a:pt x="9530" y="8080"/>
                </a:cubicBezTo>
                <a:cubicBezTo>
                  <a:pt x="9551" y="8087"/>
                  <a:pt x="9573" y="8093"/>
                  <a:pt x="9594" y="8096"/>
                </a:cubicBezTo>
                <a:cubicBezTo>
                  <a:pt x="9590" y="8103"/>
                  <a:pt x="9585" y="8106"/>
                  <a:pt x="9585" y="8113"/>
                </a:cubicBezTo>
                <a:cubicBezTo>
                  <a:pt x="9590" y="8106"/>
                  <a:pt x="9590" y="8100"/>
                  <a:pt x="9594" y="8093"/>
                </a:cubicBezTo>
                <a:cubicBezTo>
                  <a:pt x="9598" y="8096"/>
                  <a:pt x="9607" y="8096"/>
                  <a:pt x="9616" y="8100"/>
                </a:cubicBezTo>
                <a:cubicBezTo>
                  <a:pt x="9620" y="8100"/>
                  <a:pt x="9624" y="8100"/>
                  <a:pt x="9628" y="8103"/>
                </a:cubicBezTo>
                <a:cubicBezTo>
                  <a:pt x="9624" y="8103"/>
                  <a:pt x="9620" y="8100"/>
                  <a:pt x="9616" y="8100"/>
                </a:cubicBezTo>
                <a:close/>
                <a:moveTo>
                  <a:pt x="9650" y="7991"/>
                </a:moveTo>
                <a:cubicBezTo>
                  <a:pt x="9646" y="7994"/>
                  <a:pt x="9646" y="7994"/>
                  <a:pt x="9641" y="7997"/>
                </a:cubicBezTo>
                <a:cubicBezTo>
                  <a:pt x="9646" y="7994"/>
                  <a:pt x="9646" y="7991"/>
                  <a:pt x="9650" y="7991"/>
                </a:cubicBezTo>
                <a:lnTo>
                  <a:pt x="9650" y="7991"/>
                </a:lnTo>
                <a:close/>
                <a:moveTo>
                  <a:pt x="10815" y="7978"/>
                </a:moveTo>
                <a:cubicBezTo>
                  <a:pt x="10807" y="7933"/>
                  <a:pt x="10777" y="7901"/>
                  <a:pt x="10712" y="7910"/>
                </a:cubicBezTo>
                <a:cubicBezTo>
                  <a:pt x="10673" y="7917"/>
                  <a:pt x="10665" y="7946"/>
                  <a:pt x="10686" y="7971"/>
                </a:cubicBezTo>
                <a:cubicBezTo>
                  <a:pt x="10725" y="8016"/>
                  <a:pt x="10768" y="8019"/>
                  <a:pt x="10815" y="7978"/>
                </a:cubicBezTo>
                <a:close/>
                <a:moveTo>
                  <a:pt x="10071" y="8161"/>
                </a:moveTo>
                <a:cubicBezTo>
                  <a:pt x="10020" y="8260"/>
                  <a:pt x="10089" y="8260"/>
                  <a:pt x="10183" y="8273"/>
                </a:cubicBezTo>
                <a:cubicBezTo>
                  <a:pt x="10144" y="8231"/>
                  <a:pt x="10114" y="8202"/>
                  <a:pt x="10071" y="8161"/>
                </a:cubicBezTo>
                <a:close/>
                <a:moveTo>
                  <a:pt x="8700" y="7442"/>
                </a:moveTo>
                <a:cubicBezTo>
                  <a:pt x="8674" y="7512"/>
                  <a:pt x="8644" y="7586"/>
                  <a:pt x="8618" y="7657"/>
                </a:cubicBezTo>
                <a:lnTo>
                  <a:pt x="8618" y="7657"/>
                </a:lnTo>
                <a:cubicBezTo>
                  <a:pt x="8605" y="7679"/>
                  <a:pt x="8596" y="7702"/>
                  <a:pt x="8584" y="7724"/>
                </a:cubicBezTo>
                <a:cubicBezTo>
                  <a:pt x="8584" y="7724"/>
                  <a:pt x="8588" y="7721"/>
                  <a:pt x="8588" y="7721"/>
                </a:cubicBezTo>
                <a:cubicBezTo>
                  <a:pt x="8558" y="7750"/>
                  <a:pt x="8528" y="7779"/>
                  <a:pt x="8497" y="7811"/>
                </a:cubicBezTo>
                <a:cubicBezTo>
                  <a:pt x="8497" y="7811"/>
                  <a:pt x="8493" y="7808"/>
                  <a:pt x="8493" y="7808"/>
                </a:cubicBezTo>
                <a:lnTo>
                  <a:pt x="8497" y="7811"/>
                </a:lnTo>
                <a:cubicBezTo>
                  <a:pt x="8497" y="7833"/>
                  <a:pt x="8497" y="7856"/>
                  <a:pt x="8497" y="7878"/>
                </a:cubicBezTo>
                <a:lnTo>
                  <a:pt x="8502" y="7875"/>
                </a:lnTo>
                <a:cubicBezTo>
                  <a:pt x="8493" y="7891"/>
                  <a:pt x="8480" y="7904"/>
                  <a:pt x="8472" y="7920"/>
                </a:cubicBezTo>
                <a:cubicBezTo>
                  <a:pt x="8472" y="7920"/>
                  <a:pt x="8467" y="7923"/>
                  <a:pt x="8467" y="7923"/>
                </a:cubicBezTo>
                <a:lnTo>
                  <a:pt x="8472" y="7920"/>
                </a:lnTo>
                <a:cubicBezTo>
                  <a:pt x="8480" y="7936"/>
                  <a:pt x="8489" y="7952"/>
                  <a:pt x="8497" y="7968"/>
                </a:cubicBezTo>
                <a:cubicBezTo>
                  <a:pt x="8497" y="7968"/>
                  <a:pt x="8497" y="7965"/>
                  <a:pt x="8497" y="7965"/>
                </a:cubicBezTo>
                <a:cubicBezTo>
                  <a:pt x="8489" y="7978"/>
                  <a:pt x="8480" y="7994"/>
                  <a:pt x="8467" y="8007"/>
                </a:cubicBezTo>
                <a:lnTo>
                  <a:pt x="8467" y="8007"/>
                </a:lnTo>
                <a:cubicBezTo>
                  <a:pt x="8459" y="8013"/>
                  <a:pt x="8446" y="8023"/>
                  <a:pt x="8437" y="8029"/>
                </a:cubicBezTo>
                <a:lnTo>
                  <a:pt x="8437" y="8026"/>
                </a:lnTo>
                <a:cubicBezTo>
                  <a:pt x="8407" y="8026"/>
                  <a:pt x="8377" y="8026"/>
                  <a:pt x="8347" y="8026"/>
                </a:cubicBezTo>
                <a:cubicBezTo>
                  <a:pt x="8347" y="8026"/>
                  <a:pt x="8343" y="8023"/>
                  <a:pt x="8343" y="8023"/>
                </a:cubicBezTo>
                <a:lnTo>
                  <a:pt x="8347" y="8026"/>
                </a:lnTo>
                <a:cubicBezTo>
                  <a:pt x="8403" y="8048"/>
                  <a:pt x="8394" y="8071"/>
                  <a:pt x="8347" y="8093"/>
                </a:cubicBezTo>
                <a:cubicBezTo>
                  <a:pt x="8347" y="8093"/>
                  <a:pt x="8347" y="8093"/>
                  <a:pt x="8347" y="8093"/>
                </a:cubicBezTo>
                <a:cubicBezTo>
                  <a:pt x="8338" y="8100"/>
                  <a:pt x="8325" y="8109"/>
                  <a:pt x="8317" y="8116"/>
                </a:cubicBezTo>
                <a:cubicBezTo>
                  <a:pt x="8317" y="8116"/>
                  <a:pt x="8321" y="8113"/>
                  <a:pt x="8321" y="8113"/>
                </a:cubicBezTo>
                <a:cubicBezTo>
                  <a:pt x="8313" y="8113"/>
                  <a:pt x="8300" y="8113"/>
                  <a:pt x="8291" y="8113"/>
                </a:cubicBezTo>
                <a:cubicBezTo>
                  <a:pt x="8291" y="8113"/>
                  <a:pt x="8287" y="8109"/>
                  <a:pt x="8287" y="8109"/>
                </a:cubicBezTo>
                <a:lnTo>
                  <a:pt x="8291" y="8113"/>
                </a:lnTo>
                <a:cubicBezTo>
                  <a:pt x="8300" y="8119"/>
                  <a:pt x="8308" y="8129"/>
                  <a:pt x="8321" y="8135"/>
                </a:cubicBezTo>
                <a:cubicBezTo>
                  <a:pt x="8321" y="8135"/>
                  <a:pt x="8317" y="8135"/>
                  <a:pt x="8317" y="8135"/>
                </a:cubicBezTo>
                <a:cubicBezTo>
                  <a:pt x="8317" y="8141"/>
                  <a:pt x="8317" y="8151"/>
                  <a:pt x="8317" y="8157"/>
                </a:cubicBezTo>
                <a:lnTo>
                  <a:pt x="8317" y="8157"/>
                </a:lnTo>
                <a:cubicBezTo>
                  <a:pt x="8295" y="8157"/>
                  <a:pt x="8278" y="8157"/>
                  <a:pt x="8257" y="8161"/>
                </a:cubicBezTo>
                <a:cubicBezTo>
                  <a:pt x="8257" y="8161"/>
                  <a:pt x="8252" y="8154"/>
                  <a:pt x="8252" y="8154"/>
                </a:cubicBezTo>
                <a:cubicBezTo>
                  <a:pt x="8252" y="8154"/>
                  <a:pt x="8261" y="8157"/>
                  <a:pt x="8261" y="8157"/>
                </a:cubicBezTo>
                <a:cubicBezTo>
                  <a:pt x="8239" y="8164"/>
                  <a:pt x="8222" y="8170"/>
                  <a:pt x="8201" y="8180"/>
                </a:cubicBezTo>
                <a:cubicBezTo>
                  <a:pt x="8201" y="8180"/>
                  <a:pt x="8196" y="8180"/>
                  <a:pt x="8196" y="8180"/>
                </a:cubicBezTo>
                <a:lnTo>
                  <a:pt x="8201" y="8183"/>
                </a:lnTo>
                <a:cubicBezTo>
                  <a:pt x="8175" y="8206"/>
                  <a:pt x="8149" y="8228"/>
                  <a:pt x="8098" y="8270"/>
                </a:cubicBezTo>
                <a:cubicBezTo>
                  <a:pt x="8115" y="8174"/>
                  <a:pt x="8128" y="8103"/>
                  <a:pt x="8141" y="8032"/>
                </a:cubicBezTo>
                <a:cubicBezTo>
                  <a:pt x="8141" y="8032"/>
                  <a:pt x="8141" y="8032"/>
                  <a:pt x="8141" y="8032"/>
                </a:cubicBezTo>
                <a:cubicBezTo>
                  <a:pt x="8145" y="8029"/>
                  <a:pt x="8149" y="8026"/>
                  <a:pt x="8149" y="8026"/>
                </a:cubicBezTo>
                <a:cubicBezTo>
                  <a:pt x="8149" y="8019"/>
                  <a:pt x="8145" y="8013"/>
                  <a:pt x="8141" y="8010"/>
                </a:cubicBezTo>
                <a:cubicBezTo>
                  <a:pt x="8141" y="8010"/>
                  <a:pt x="8141" y="8010"/>
                  <a:pt x="8141" y="8010"/>
                </a:cubicBezTo>
                <a:cubicBezTo>
                  <a:pt x="8149" y="7994"/>
                  <a:pt x="8162" y="7981"/>
                  <a:pt x="8171" y="7965"/>
                </a:cubicBezTo>
                <a:cubicBezTo>
                  <a:pt x="8175" y="7968"/>
                  <a:pt x="8175" y="7968"/>
                  <a:pt x="8179" y="7971"/>
                </a:cubicBezTo>
                <a:cubicBezTo>
                  <a:pt x="8175" y="7971"/>
                  <a:pt x="8171" y="7968"/>
                  <a:pt x="8166" y="7968"/>
                </a:cubicBezTo>
                <a:cubicBezTo>
                  <a:pt x="8188" y="7917"/>
                  <a:pt x="8205" y="7865"/>
                  <a:pt x="8227" y="7811"/>
                </a:cubicBezTo>
                <a:cubicBezTo>
                  <a:pt x="8231" y="7811"/>
                  <a:pt x="8231" y="7814"/>
                  <a:pt x="8235" y="7814"/>
                </a:cubicBezTo>
                <a:cubicBezTo>
                  <a:pt x="8231" y="7814"/>
                  <a:pt x="8231" y="7811"/>
                  <a:pt x="8227" y="7811"/>
                </a:cubicBezTo>
                <a:cubicBezTo>
                  <a:pt x="8248" y="7766"/>
                  <a:pt x="8265" y="7721"/>
                  <a:pt x="8287" y="7679"/>
                </a:cubicBezTo>
                <a:cubicBezTo>
                  <a:pt x="8287" y="7679"/>
                  <a:pt x="8291" y="7676"/>
                  <a:pt x="8291" y="7676"/>
                </a:cubicBezTo>
                <a:lnTo>
                  <a:pt x="8287" y="7679"/>
                </a:lnTo>
                <a:cubicBezTo>
                  <a:pt x="8278" y="7679"/>
                  <a:pt x="8265" y="7676"/>
                  <a:pt x="8257" y="7676"/>
                </a:cubicBezTo>
                <a:cubicBezTo>
                  <a:pt x="8257" y="7676"/>
                  <a:pt x="8257" y="7676"/>
                  <a:pt x="8257" y="7676"/>
                </a:cubicBezTo>
                <a:cubicBezTo>
                  <a:pt x="8373" y="7506"/>
                  <a:pt x="8493" y="7339"/>
                  <a:pt x="8605" y="7169"/>
                </a:cubicBezTo>
                <a:cubicBezTo>
                  <a:pt x="8915" y="6697"/>
                  <a:pt x="9439" y="6485"/>
                  <a:pt x="10119" y="6463"/>
                </a:cubicBezTo>
                <a:cubicBezTo>
                  <a:pt x="10476" y="6450"/>
                  <a:pt x="10837" y="6453"/>
                  <a:pt x="11194" y="6463"/>
                </a:cubicBezTo>
                <a:cubicBezTo>
                  <a:pt x="11465" y="6469"/>
                  <a:pt x="11645" y="6598"/>
                  <a:pt x="11809" y="6748"/>
                </a:cubicBezTo>
                <a:cubicBezTo>
                  <a:pt x="11714" y="6842"/>
                  <a:pt x="11611" y="6877"/>
                  <a:pt x="11469" y="6877"/>
                </a:cubicBezTo>
                <a:cubicBezTo>
                  <a:pt x="11073" y="6874"/>
                  <a:pt x="10691" y="6835"/>
                  <a:pt x="10312" y="6739"/>
                </a:cubicBezTo>
                <a:cubicBezTo>
                  <a:pt x="9831" y="6617"/>
                  <a:pt x="9439" y="6742"/>
                  <a:pt x="9104" y="7005"/>
                </a:cubicBezTo>
                <a:cubicBezTo>
                  <a:pt x="8940" y="7134"/>
                  <a:pt x="8790" y="7268"/>
                  <a:pt x="8700" y="7435"/>
                </a:cubicBezTo>
                <a:lnTo>
                  <a:pt x="8700" y="7442"/>
                </a:lnTo>
                <a:close/>
                <a:moveTo>
                  <a:pt x="8407" y="7991"/>
                </a:moveTo>
                <a:cubicBezTo>
                  <a:pt x="8407" y="7991"/>
                  <a:pt x="8407" y="7991"/>
                  <a:pt x="8407" y="7991"/>
                </a:cubicBezTo>
                <a:lnTo>
                  <a:pt x="8407" y="7991"/>
                </a:lnTo>
                <a:close/>
                <a:moveTo>
                  <a:pt x="13284" y="8645"/>
                </a:moveTo>
                <a:cubicBezTo>
                  <a:pt x="13262" y="8661"/>
                  <a:pt x="13245" y="8677"/>
                  <a:pt x="13223" y="8690"/>
                </a:cubicBezTo>
                <a:cubicBezTo>
                  <a:pt x="13223" y="8690"/>
                  <a:pt x="13223" y="8690"/>
                  <a:pt x="13223" y="8690"/>
                </a:cubicBezTo>
                <a:cubicBezTo>
                  <a:pt x="13211" y="8706"/>
                  <a:pt x="13202" y="8722"/>
                  <a:pt x="13189" y="8738"/>
                </a:cubicBezTo>
                <a:cubicBezTo>
                  <a:pt x="13189" y="8738"/>
                  <a:pt x="13185" y="8732"/>
                  <a:pt x="13185" y="8732"/>
                </a:cubicBezTo>
                <a:lnTo>
                  <a:pt x="13193" y="8735"/>
                </a:lnTo>
                <a:cubicBezTo>
                  <a:pt x="13202" y="8793"/>
                  <a:pt x="13142" y="8774"/>
                  <a:pt x="13103" y="8780"/>
                </a:cubicBezTo>
                <a:cubicBezTo>
                  <a:pt x="13103" y="8780"/>
                  <a:pt x="13103" y="8780"/>
                  <a:pt x="13103" y="8780"/>
                </a:cubicBezTo>
                <a:cubicBezTo>
                  <a:pt x="13103" y="8787"/>
                  <a:pt x="13099" y="8793"/>
                  <a:pt x="13103" y="8803"/>
                </a:cubicBezTo>
                <a:lnTo>
                  <a:pt x="13103" y="8803"/>
                </a:lnTo>
                <a:cubicBezTo>
                  <a:pt x="13082" y="8812"/>
                  <a:pt x="13060" y="8819"/>
                  <a:pt x="13043" y="8828"/>
                </a:cubicBezTo>
                <a:cubicBezTo>
                  <a:pt x="13043" y="8828"/>
                  <a:pt x="13043" y="8828"/>
                  <a:pt x="13043" y="8828"/>
                </a:cubicBezTo>
                <a:cubicBezTo>
                  <a:pt x="13021" y="8851"/>
                  <a:pt x="13000" y="8873"/>
                  <a:pt x="12978" y="8896"/>
                </a:cubicBezTo>
                <a:cubicBezTo>
                  <a:pt x="12978" y="8896"/>
                  <a:pt x="12978" y="8896"/>
                  <a:pt x="12978" y="8896"/>
                </a:cubicBezTo>
                <a:cubicBezTo>
                  <a:pt x="12957" y="8902"/>
                  <a:pt x="12940" y="8912"/>
                  <a:pt x="12918" y="8918"/>
                </a:cubicBezTo>
                <a:lnTo>
                  <a:pt x="12918" y="8918"/>
                </a:lnTo>
                <a:cubicBezTo>
                  <a:pt x="12849" y="8957"/>
                  <a:pt x="12802" y="9008"/>
                  <a:pt x="12798" y="9075"/>
                </a:cubicBezTo>
                <a:lnTo>
                  <a:pt x="12798" y="9075"/>
                </a:lnTo>
                <a:cubicBezTo>
                  <a:pt x="12789" y="9075"/>
                  <a:pt x="12776" y="9075"/>
                  <a:pt x="12768" y="9079"/>
                </a:cubicBezTo>
                <a:cubicBezTo>
                  <a:pt x="12768" y="9079"/>
                  <a:pt x="12763" y="9072"/>
                  <a:pt x="12763" y="9072"/>
                </a:cubicBezTo>
                <a:lnTo>
                  <a:pt x="12772" y="9075"/>
                </a:lnTo>
                <a:cubicBezTo>
                  <a:pt x="12759" y="9107"/>
                  <a:pt x="12746" y="9140"/>
                  <a:pt x="12738" y="9168"/>
                </a:cubicBezTo>
                <a:cubicBezTo>
                  <a:pt x="12738" y="9168"/>
                  <a:pt x="12738" y="9168"/>
                  <a:pt x="12738" y="9168"/>
                </a:cubicBezTo>
                <a:cubicBezTo>
                  <a:pt x="12738" y="9181"/>
                  <a:pt x="12738" y="9194"/>
                  <a:pt x="12742" y="9207"/>
                </a:cubicBezTo>
                <a:cubicBezTo>
                  <a:pt x="12742" y="9207"/>
                  <a:pt x="12738" y="9210"/>
                  <a:pt x="12738" y="9210"/>
                </a:cubicBezTo>
                <a:lnTo>
                  <a:pt x="12742" y="9207"/>
                </a:lnTo>
                <a:cubicBezTo>
                  <a:pt x="12793" y="9342"/>
                  <a:pt x="12793" y="9342"/>
                  <a:pt x="13198" y="9451"/>
                </a:cubicBezTo>
                <a:cubicBezTo>
                  <a:pt x="13030" y="9586"/>
                  <a:pt x="12854" y="9541"/>
                  <a:pt x="12677" y="9477"/>
                </a:cubicBezTo>
                <a:cubicBezTo>
                  <a:pt x="12527" y="9422"/>
                  <a:pt x="12441" y="9335"/>
                  <a:pt x="12492" y="9204"/>
                </a:cubicBezTo>
                <a:cubicBezTo>
                  <a:pt x="12566" y="9014"/>
                  <a:pt x="12750" y="8880"/>
                  <a:pt x="12892" y="8722"/>
                </a:cubicBezTo>
                <a:cubicBezTo>
                  <a:pt x="12897" y="8722"/>
                  <a:pt x="12897" y="8726"/>
                  <a:pt x="12901" y="8726"/>
                </a:cubicBezTo>
                <a:cubicBezTo>
                  <a:pt x="12897" y="8726"/>
                  <a:pt x="12892" y="8726"/>
                  <a:pt x="12892" y="8726"/>
                </a:cubicBezTo>
                <a:cubicBezTo>
                  <a:pt x="12901" y="8709"/>
                  <a:pt x="12914" y="8697"/>
                  <a:pt x="12922" y="8681"/>
                </a:cubicBezTo>
                <a:cubicBezTo>
                  <a:pt x="12931" y="8684"/>
                  <a:pt x="12935" y="8684"/>
                  <a:pt x="12944" y="8687"/>
                </a:cubicBezTo>
                <a:cubicBezTo>
                  <a:pt x="12935" y="8687"/>
                  <a:pt x="12927" y="8684"/>
                  <a:pt x="12922" y="8684"/>
                </a:cubicBezTo>
                <a:cubicBezTo>
                  <a:pt x="12940" y="8639"/>
                  <a:pt x="13073" y="8623"/>
                  <a:pt x="12987" y="8549"/>
                </a:cubicBezTo>
                <a:cubicBezTo>
                  <a:pt x="12987" y="8549"/>
                  <a:pt x="12987" y="8549"/>
                  <a:pt x="12987" y="8549"/>
                </a:cubicBezTo>
                <a:cubicBezTo>
                  <a:pt x="13008" y="8543"/>
                  <a:pt x="13026" y="8536"/>
                  <a:pt x="13047" y="8530"/>
                </a:cubicBezTo>
                <a:cubicBezTo>
                  <a:pt x="13056" y="8511"/>
                  <a:pt x="13069" y="8488"/>
                  <a:pt x="13051" y="8523"/>
                </a:cubicBezTo>
                <a:cubicBezTo>
                  <a:pt x="13056" y="8485"/>
                  <a:pt x="13051" y="8507"/>
                  <a:pt x="13051" y="8530"/>
                </a:cubicBezTo>
                <a:cubicBezTo>
                  <a:pt x="13030" y="8507"/>
                  <a:pt x="13008" y="8482"/>
                  <a:pt x="12991" y="8459"/>
                </a:cubicBezTo>
                <a:cubicBezTo>
                  <a:pt x="12991" y="8459"/>
                  <a:pt x="12991" y="8459"/>
                  <a:pt x="12991" y="8459"/>
                </a:cubicBezTo>
                <a:cubicBezTo>
                  <a:pt x="13051" y="8408"/>
                  <a:pt x="13107" y="8356"/>
                  <a:pt x="13168" y="8305"/>
                </a:cubicBezTo>
                <a:lnTo>
                  <a:pt x="13163" y="8305"/>
                </a:lnTo>
                <a:cubicBezTo>
                  <a:pt x="13176" y="8321"/>
                  <a:pt x="13189" y="8334"/>
                  <a:pt x="13202" y="8350"/>
                </a:cubicBezTo>
                <a:cubicBezTo>
                  <a:pt x="13180" y="8356"/>
                  <a:pt x="13163" y="8363"/>
                  <a:pt x="13142" y="8372"/>
                </a:cubicBezTo>
                <a:cubicBezTo>
                  <a:pt x="13142" y="8372"/>
                  <a:pt x="13133" y="8376"/>
                  <a:pt x="13133" y="8376"/>
                </a:cubicBezTo>
                <a:lnTo>
                  <a:pt x="13142" y="8372"/>
                </a:lnTo>
                <a:cubicBezTo>
                  <a:pt x="13163" y="8366"/>
                  <a:pt x="13180" y="8360"/>
                  <a:pt x="13202" y="8350"/>
                </a:cubicBezTo>
                <a:cubicBezTo>
                  <a:pt x="13232" y="8356"/>
                  <a:pt x="13258" y="8363"/>
                  <a:pt x="13288" y="8369"/>
                </a:cubicBezTo>
                <a:cubicBezTo>
                  <a:pt x="13288" y="8369"/>
                  <a:pt x="13284" y="8372"/>
                  <a:pt x="13284" y="8372"/>
                </a:cubicBezTo>
                <a:lnTo>
                  <a:pt x="13288" y="8369"/>
                </a:lnTo>
                <a:cubicBezTo>
                  <a:pt x="13318" y="8356"/>
                  <a:pt x="13344" y="8344"/>
                  <a:pt x="13374" y="8328"/>
                </a:cubicBezTo>
                <a:cubicBezTo>
                  <a:pt x="13413" y="8382"/>
                  <a:pt x="13309" y="8417"/>
                  <a:pt x="13378" y="8456"/>
                </a:cubicBezTo>
                <a:cubicBezTo>
                  <a:pt x="13378" y="8456"/>
                  <a:pt x="13378" y="8456"/>
                  <a:pt x="13378" y="8456"/>
                </a:cubicBezTo>
                <a:cubicBezTo>
                  <a:pt x="13391" y="8459"/>
                  <a:pt x="13400" y="8459"/>
                  <a:pt x="13413" y="8462"/>
                </a:cubicBezTo>
                <a:cubicBezTo>
                  <a:pt x="13413" y="8462"/>
                  <a:pt x="13413" y="8462"/>
                  <a:pt x="13413" y="8462"/>
                </a:cubicBezTo>
                <a:cubicBezTo>
                  <a:pt x="13413" y="8475"/>
                  <a:pt x="13413" y="8491"/>
                  <a:pt x="13413" y="8504"/>
                </a:cubicBezTo>
                <a:cubicBezTo>
                  <a:pt x="13413" y="8504"/>
                  <a:pt x="13417" y="8504"/>
                  <a:pt x="13417" y="8504"/>
                </a:cubicBezTo>
                <a:cubicBezTo>
                  <a:pt x="13391" y="8514"/>
                  <a:pt x="13344" y="8514"/>
                  <a:pt x="13387" y="8549"/>
                </a:cubicBezTo>
                <a:lnTo>
                  <a:pt x="13383" y="8549"/>
                </a:lnTo>
                <a:cubicBezTo>
                  <a:pt x="13365" y="8555"/>
                  <a:pt x="13344" y="8562"/>
                  <a:pt x="13327" y="8571"/>
                </a:cubicBezTo>
                <a:cubicBezTo>
                  <a:pt x="13327" y="8571"/>
                  <a:pt x="13327" y="8571"/>
                  <a:pt x="13327" y="8571"/>
                </a:cubicBezTo>
                <a:cubicBezTo>
                  <a:pt x="13327" y="8578"/>
                  <a:pt x="13322" y="8588"/>
                  <a:pt x="13322" y="8594"/>
                </a:cubicBezTo>
                <a:lnTo>
                  <a:pt x="13327" y="8594"/>
                </a:lnTo>
                <a:cubicBezTo>
                  <a:pt x="13327" y="8604"/>
                  <a:pt x="13327" y="8610"/>
                  <a:pt x="13327" y="8620"/>
                </a:cubicBezTo>
                <a:cubicBezTo>
                  <a:pt x="13327" y="8620"/>
                  <a:pt x="13327" y="8620"/>
                  <a:pt x="13327" y="8620"/>
                </a:cubicBezTo>
                <a:cubicBezTo>
                  <a:pt x="13301" y="8620"/>
                  <a:pt x="13292" y="8636"/>
                  <a:pt x="13284" y="8645"/>
                </a:cubicBezTo>
                <a:cubicBezTo>
                  <a:pt x="13284" y="8649"/>
                  <a:pt x="13284" y="8645"/>
                  <a:pt x="13284" y="8645"/>
                </a:cubicBezTo>
                <a:close/>
                <a:moveTo>
                  <a:pt x="13357" y="8350"/>
                </a:moveTo>
                <a:lnTo>
                  <a:pt x="13352" y="8356"/>
                </a:lnTo>
                <a:lnTo>
                  <a:pt x="13361" y="8356"/>
                </a:lnTo>
                <a:lnTo>
                  <a:pt x="13357" y="8350"/>
                </a:lnTo>
                <a:close/>
                <a:moveTo>
                  <a:pt x="13692" y="9136"/>
                </a:moveTo>
                <a:cubicBezTo>
                  <a:pt x="13705" y="9136"/>
                  <a:pt x="13714" y="9136"/>
                  <a:pt x="13727" y="9136"/>
                </a:cubicBezTo>
                <a:cubicBezTo>
                  <a:pt x="13727" y="9136"/>
                  <a:pt x="13727" y="9136"/>
                  <a:pt x="13727" y="9136"/>
                </a:cubicBezTo>
                <a:lnTo>
                  <a:pt x="13739" y="9140"/>
                </a:lnTo>
                <a:cubicBezTo>
                  <a:pt x="13739" y="9140"/>
                  <a:pt x="13752" y="9140"/>
                  <a:pt x="13752" y="9140"/>
                </a:cubicBezTo>
                <a:cubicBezTo>
                  <a:pt x="13800" y="9162"/>
                  <a:pt x="13825" y="9213"/>
                  <a:pt x="13903" y="9185"/>
                </a:cubicBezTo>
                <a:cubicBezTo>
                  <a:pt x="13903" y="9185"/>
                  <a:pt x="13903" y="9185"/>
                  <a:pt x="13903" y="9185"/>
                </a:cubicBezTo>
                <a:cubicBezTo>
                  <a:pt x="14058" y="9088"/>
                  <a:pt x="13954" y="8979"/>
                  <a:pt x="13933" y="8873"/>
                </a:cubicBezTo>
                <a:lnTo>
                  <a:pt x="13933" y="8873"/>
                </a:lnTo>
                <a:cubicBezTo>
                  <a:pt x="13881" y="8864"/>
                  <a:pt x="13834" y="8857"/>
                  <a:pt x="13782" y="8848"/>
                </a:cubicBezTo>
                <a:lnTo>
                  <a:pt x="13782" y="8848"/>
                </a:lnTo>
                <a:cubicBezTo>
                  <a:pt x="13516" y="8825"/>
                  <a:pt x="13112" y="9082"/>
                  <a:pt x="13120" y="9268"/>
                </a:cubicBezTo>
                <a:cubicBezTo>
                  <a:pt x="13322" y="9310"/>
                  <a:pt x="13490" y="9255"/>
                  <a:pt x="13636" y="9156"/>
                </a:cubicBezTo>
                <a:lnTo>
                  <a:pt x="13636" y="9156"/>
                </a:lnTo>
                <a:cubicBezTo>
                  <a:pt x="13653" y="9149"/>
                  <a:pt x="13675" y="9143"/>
                  <a:pt x="13692" y="9136"/>
                </a:cubicBezTo>
                <a:lnTo>
                  <a:pt x="13692" y="9136"/>
                </a:lnTo>
                <a:close/>
                <a:moveTo>
                  <a:pt x="15584" y="12577"/>
                </a:moveTo>
                <a:cubicBezTo>
                  <a:pt x="15563" y="12583"/>
                  <a:pt x="15546" y="12593"/>
                  <a:pt x="15524" y="12599"/>
                </a:cubicBezTo>
                <a:lnTo>
                  <a:pt x="15528" y="12596"/>
                </a:lnTo>
                <a:cubicBezTo>
                  <a:pt x="15498" y="12635"/>
                  <a:pt x="15404" y="12622"/>
                  <a:pt x="15408" y="12683"/>
                </a:cubicBezTo>
                <a:cubicBezTo>
                  <a:pt x="15408" y="12683"/>
                  <a:pt x="15408" y="12683"/>
                  <a:pt x="15408" y="12683"/>
                </a:cubicBezTo>
                <a:cubicBezTo>
                  <a:pt x="15399" y="12683"/>
                  <a:pt x="15386" y="12686"/>
                  <a:pt x="15378" y="12686"/>
                </a:cubicBezTo>
                <a:lnTo>
                  <a:pt x="15378" y="12686"/>
                </a:lnTo>
                <a:cubicBezTo>
                  <a:pt x="15356" y="12696"/>
                  <a:pt x="15335" y="12728"/>
                  <a:pt x="15318" y="12686"/>
                </a:cubicBezTo>
                <a:lnTo>
                  <a:pt x="15318" y="12689"/>
                </a:lnTo>
                <a:cubicBezTo>
                  <a:pt x="15309" y="12689"/>
                  <a:pt x="15296" y="12689"/>
                  <a:pt x="15288" y="12689"/>
                </a:cubicBezTo>
                <a:lnTo>
                  <a:pt x="15288" y="12686"/>
                </a:lnTo>
                <a:cubicBezTo>
                  <a:pt x="15283" y="12692"/>
                  <a:pt x="15283" y="12699"/>
                  <a:pt x="15279" y="12705"/>
                </a:cubicBezTo>
                <a:cubicBezTo>
                  <a:pt x="15270" y="12699"/>
                  <a:pt x="15262" y="12692"/>
                  <a:pt x="15257" y="12686"/>
                </a:cubicBezTo>
                <a:cubicBezTo>
                  <a:pt x="15257" y="12686"/>
                  <a:pt x="15257" y="12689"/>
                  <a:pt x="15257" y="12689"/>
                </a:cubicBezTo>
                <a:cubicBezTo>
                  <a:pt x="15249" y="12689"/>
                  <a:pt x="15236" y="12689"/>
                  <a:pt x="15227" y="12689"/>
                </a:cubicBezTo>
                <a:cubicBezTo>
                  <a:pt x="15227" y="12689"/>
                  <a:pt x="15227" y="12686"/>
                  <a:pt x="15227" y="12686"/>
                </a:cubicBezTo>
                <a:cubicBezTo>
                  <a:pt x="15219" y="12702"/>
                  <a:pt x="15210" y="12718"/>
                  <a:pt x="15197" y="12734"/>
                </a:cubicBezTo>
                <a:cubicBezTo>
                  <a:pt x="15193" y="12737"/>
                  <a:pt x="15184" y="12741"/>
                  <a:pt x="15180" y="12744"/>
                </a:cubicBezTo>
                <a:cubicBezTo>
                  <a:pt x="15189" y="12741"/>
                  <a:pt x="15193" y="12737"/>
                  <a:pt x="15201" y="12734"/>
                </a:cubicBezTo>
                <a:cubicBezTo>
                  <a:pt x="15201" y="12718"/>
                  <a:pt x="15197" y="12702"/>
                  <a:pt x="15197" y="12686"/>
                </a:cubicBezTo>
                <a:lnTo>
                  <a:pt x="15197" y="12689"/>
                </a:lnTo>
                <a:cubicBezTo>
                  <a:pt x="15167" y="12696"/>
                  <a:pt x="15137" y="12702"/>
                  <a:pt x="15107" y="12709"/>
                </a:cubicBezTo>
                <a:cubicBezTo>
                  <a:pt x="15107" y="12715"/>
                  <a:pt x="15103" y="12721"/>
                  <a:pt x="15103" y="12728"/>
                </a:cubicBezTo>
                <a:cubicBezTo>
                  <a:pt x="15103" y="12721"/>
                  <a:pt x="15107" y="12718"/>
                  <a:pt x="15107" y="12712"/>
                </a:cubicBezTo>
                <a:cubicBezTo>
                  <a:pt x="15090" y="12705"/>
                  <a:pt x="15068" y="12699"/>
                  <a:pt x="15051" y="12689"/>
                </a:cubicBezTo>
                <a:lnTo>
                  <a:pt x="15051" y="12689"/>
                </a:lnTo>
                <a:cubicBezTo>
                  <a:pt x="15051" y="12718"/>
                  <a:pt x="15051" y="12747"/>
                  <a:pt x="15047" y="12776"/>
                </a:cubicBezTo>
                <a:lnTo>
                  <a:pt x="15051" y="12779"/>
                </a:lnTo>
                <a:cubicBezTo>
                  <a:pt x="15051" y="12779"/>
                  <a:pt x="15047" y="12776"/>
                  <a:pt x="15047" y="12776"/>
                </a:cubicBezTo>
                <a:cubicBezTo>
                  <a:pt x="15025" y="12770"/>
                  <a:pt x="15008" y="12760"/>
                  <a:pt x="14986" y="12753"/>
                </a:cubicBezTo>
                <a:lnTo>
                  <a:pt x="14991" y="12753"/>
                </a:lnTo>
                <a:cubicBezTo>
                  <a:pt x="14961" y="12760"/>
                  <a:pt x="14931" y="12766"/>
                  <a:pt x="14900" y="12773"/>
                </a:cubicBezTo>
                <a:cubicBezTo>
                  <a:pt x="14900" y="12773"/>
                  <a:pt x="14900" y="12773"/>
                  <a:pt x="14900" y="12773"/>
                </a:cubicBezTo>
                <a:cubicBezTo>
                  <a:pt x="14922" y="12779"/>
                  <a:pt x="14943" y="12789"/>
                  <a:pt x="14961" y="12795"/>
                </a:cubicBezTo>
                <a:cubicBezTo>
                  <a:pt x="14961" y="12795"/>
                  <a:pt x="14956" y="12792"/>
                  <a:pt x="14956" y="12792"/>
                </a:cubicBezTo>
                <a:cubicBezTo>
                  <a:pt x="14965" y="12814"/>
                  <a:pt x="14978" y="12837"/>
                  <a:pt x="14986" y="12859"/>
                </a:cubicBezTo>
                <a:cubicBezTo>
                  <a:pt x="14986" y="12859"/>
                  <a:pt x="14982" y="12856"/>
                  <a:pt x="14982" y="12856"/>
                </a:cubicBezTo>
                <a:cubicBezTo>
                  <a:pt x="15163" y="12821"/>
                  <a:pt x="15339" y="12789"/>
                  <a:pt x="15520" y="12750"/>
                </a:cubicBezTo>
                <a:cubicBezTo>
                  <a:pt x="16006" y="12641"/>
                  <a:pt x="16298" y="12349"/>
                  <a:pt x="16191" y="12079"/>
                </a:cubicBezTo>
                <a:cubicBezTo>
                  <a:pt x="16191" y="12086"/>
                  <a:pt x="16191" y="12089"/>
                  <a:pt x="16186" y="12096"/>
                </a:cubicBezTo>
                <a:cubicBezTo>
                  <a:pt x="16186" y="12092"/>
                  <a:pt x="16191" y="12086"/>
                  <a:pt x="16191" y="12083"/>
                </a:cubicBezTo>
                <a:cubicBezTo>
                  <a:pt x="16173" y="12031"/>
                  <a:pt x="16165" y="11974"/>
                  <a:pt x="16074" y="12044"/>
                </a:cubicBezTo>
                <a:lnTo>
                  <a:pt x="16079" y="12041"/>
                </a:lnTo>
                <a:cubicBezTo>
                  <a:pt x="16074" y="12047"/>
                  <a:pt x="16074" y="12054"/>
                  <a:pt x="16079" y="12060"/>
                </a:cubicBezTo>
                <a:lnTo>
                  <a:pt x="16079" y="12063"/>
                </a:lnTo>
                <a:cubicBezTo>
                  <a:pt x="16079" y="12063"/>
                  <a:pt x="16079" y="12057"/>
                  <a:pt x="16079" y="12057"/>
                </a:cubicBezTo>
                <a:cubicBezTo>
                  <a:pt x="16070" y="12073"/>
                  <a:pt x="16057" y="12089"/>
                  <a:pt x="16049" y="12105"/>
                </a:cubicBezTo>
                <a:lnTo>
                  <a:pt x="16044" y="12105"/>
                </a:lnTo>
                <a:cubicBezTo>
                  <a:pt x="16044" y="12121"/>
                  <a:pt x="16044" y="12137"/>
                  <a:pt x="16044" y="12153"/>
                </a:cubicBezTo>
                <a:lnTo>
                  <a:pt x="16049" y="12150"/>
                </a:lnTo>
                <a:cubicBezTo>
                  <a:pt x="16040" y="12157"/>
                  <a:pt x="16027" y="12166"/>
                  <a:pt x="16018" y="12173"/>
                </a:cubicBezTo>
                <a:cubicBezTo>
                  <a:pt x="16018" y="12173"/>
                  <a:pt x="16018" y="12169"/>
                  <a:pt x="16018" y="12169"/>
                </a:cubicBezTo>
                <a:cubicBezTo>
                  <a:pt x="15945" y="12253"/>
                  <a:pt x="15877" y="12333"/>
                  <a:pt x="15803" y="12416"/>
                </a:cubicBezTo>
                <a:cubicBezTo>
                  <a:pt x="15803" y="12416"/>
                  <a:pt x="15803" y="12416"/>
                  <a:pt x="15803" y="12416"/>
                </a:cubicBezTo>
                <a:cubicBezTo>
                  <a:pt x="15782" y="12416"/>
                  <a:pt x="15765" y="12420"/>
                  <a:pt x="15743" y="12420"/>
                </a:cubicBezTo>
                <a:lnTo>
                  <a:pt x="15743" y="12420"/>
                </a:lnTo>
                <a:cubicBezTo>
                  <a:pt x="15743" y="12426"/>
                  <a:pt x="15743" y="12433"/>
                  <a:pt x="15743" y="12439"/>
                </a:cubicBezTo>
                <a:lnTo>
                  <a:pt x="15752" y="12442"/>
                </a:lnTo>
                <a:cubicBezTo>
                  <a:pt x="15752" y="12442"/>
                  <a:pt x="15748" y="12436"/>
                  <a:pt x="15748" y="12436"/>
                </a:cubicBezTo>
                <a:cubicBezTo>
                  <a:pt x="15705" y="12487"/>
                  <a:pt x="15644" y="12532"/>
                  <a:pt x="15584" y="12577"/>
                </a:cubicBezTo>
                <a:cubicBezTo>
                  <a:pt x="15584" y="12577"/>
                  <a:pt x="15584" y="12577"/>
                  <a:pt x="15584" y="12577"/>
                </a:cubicBezTo>
                <a:close/>
                <a:moveTo>
                  <a:pt x="14819" y="8607"/>
                </a:moveTo>
                <a:cubicBezTo>
                  <a:pt x="14827" y="8623"/>
                  <a:pt x="14836" y="8636"/>
                  <a:pt x="14849" y="8652"/>
                </a:cubicBezTo>
                <a:lnTo>
                  <a:pt x="14849" y="8649"/>
                </a:lnTo>
                <a:cubicBezTo>
                  <a:pt x="14836" y="8697"/>
                  <a:pt x="14797" y="8716"/>
                  <a:pt x="14733" y="8697"/>
                </a:cubicBezTo>
                <a:cubicBezTo>
                  <a:pt x="14733" y="8697"/>
                  <a:pt x="14728" y="8693"/>
                  <a:pt x="14728" y="8693"/>
                </a:cubicBezTo>
                <a:lnTo>
                  <a:pt x="14733" y="8697"/>
                </a:lnTo>
                <a:cubicBezTo>
                  <a:pt x="14733" y="8703"/>
                  <a:pt x="14733" y="8713"/>
                  <a:pt x="14733" y="8719"/>
                </a:cubicBezTo>
                <a:lnTo>
                  <a:pt x="14733" y="8719"/>
                </a:lnTo>
                <a:cubicBezTo>
                  <a:pt x="14698" y="8735"/>
                  <a:pt x="14698" y="8751"/>
                  <a:pt x="14733" y="8764"/>
                </a:cubicBezTo>
                <a:lnTo>
                  <a:pt x="14728" y="8761"/>
                </a:lnTo>
                <a:cubicBezTo>
                  <a:pt x="14737" y="8777"/>
                  <a:pt x="14750" y="8790"/>
                  <a:pt x="14759" y="8806"/>
                </a:cubicBezTo>
                <a:cubicBezTo>
                  <a:pt x="14759" y="8806"/>
                  <a:pt x="14759" y="8806"/>
                  <a:pt x="14759" y="8806"/>
                </a:cubicBezTo>
                <a:cubicBezTo>
                  <a:pt x="14853" y="8876"/>
                  <a:pt x="14965" y="8944"/>
                  <a:pt x="14909" y="9056"/>
                </a:cubicBezTo>
                <a:cubicBezTo>
                  <a:pt x="14849" y="9175"/>
                  <a:pt x="14711" y="9181"/>
                  <a:pt x="14569" y="9165"/>
                </a:cubicBezTo>
                <a:cubicBezTo>
                  <a:pt x="14496" y="9165"/>
                  <a:pt x="14582" y="9319"/>
                  <a:pt x="14436" y="9245"/>
                </a:cubicBezTo>
                <a:cubicBezTo>
                  <a:pt x="14440" y="9242"/>
                  <a:pt x="14445" y="9239"/>
                  <a:pt x="14445" y="9236"/>
                </a:cubicBezTo>
                <a:cubicBezTo>
                  <a:pt x="14445" y="9239"/>
                  <a:pt x="14449" y="9242"/>
                  <a:pt x="14449" y="9242"/>
                </a:cubicBezTo>
                <a:cubicBezTo>
                  <a:pt x="14445" y="9242"/>
                  <a:pt x="14440" y="9242"/>
                  <a:pt x="14432" y="9242"/>
                </a:cubicBezTo>
                <a:cubicBezTo>
                  <a:pt x="14402" y="9297"/>
                  <a:pt x="14372" y="9348"/>
                  <a:pt x="14286" y="9284"/>
                </a:cubicBezTo>
                <a:lnTo>
                  <a:pt x="14286" y="9284"/>
                </a:lnTo>
                <a:cubicBezTo>
                  <a:pt x="14324" y="9255"/>
                  <a:pt x="14363" y="9226"/>
                  <a:pt x="14406" y="9197"/>
                </a:cubicBezTo>
                <a:lnTo>
                  <a:pt x="14402" y="9201"/>
                </a:lnTo>
                <a:cubicBezTo>
                  <a:pt x="14402" y="9191"/>
                  <a:pt x="14402" y="9185"/>
                  <a:pt x="14402" y="9175"/>
                </a:cubicBezTo>
                <a:lnTo>
                  <a:pt x="14406" y="9178"/>
                </a:lnTo>
                <a:cubicBezTo>
                  <a:pt x="14436" y="9082"/>
                  <a:pt x="14466" y="8986"/>
                  <a:pt x="14492" y="8889"/>
                </a:cubicBezTo>
                <a:cubicBezTo>
                  <a:pt x="14496" y="8892"/>
                  <a:pt x="14501" y="8892"/>
                  <a:pt x="14501" y="8896"/>
                </a:cubicBezTo>
                <a:cubicBezTo>
                  <a:pt x="14496" y="8896"/>
                  <a:pt x="14492" y="8892"/>
                  <a:pt x="14488" y="8892"/>
                </a:cubicBezTo>
                <a:cubicBezTo>
                  <a:pt x="14509" y="8870"/>
                  <a:pt x="14531" y="8848"/>
                  <a:pt x="14552" y="8825"/>
                </a:cubicBezTo>
                <a:cubicBezTo>
                  <a:pt x="14552" y="8825"/>
                  <a:pt x="14552" y="8828"/>
                  <a:pt x="14552" y="8828"/>
                </a:cubicBezTo>
                <a:cubicBezTo>
                  <a:pt x="14574" y="8799"/>
                  <a:pt x="14591" y="8767"/>
                  <a:pt x="14612" y="8738"/>
                </a:cubicBezTo>
                <a:cubicBezTo>
                  <a:pt x="14617" y="8742"/>
                  <a:pt x="14621" y="8748"/>
                  <a:pt x="14625" y="8751"/>
                </a:cubicBezTo>
                <a:cubicBezTo>
                  <a:pt x="14621" y="8748"/>
                  <a:pt x="14617" y="8745"/>
                  <a:pt x="14612" y="8738"/>
                </a:cubicBezTo>
                <a:cubicBezTo>
                  <a:pt x="14591" y="8732"/>
                  <a:pt x="14574" y="8722"/>
                  <a:pt x="14552" y="8716"/>
                </a:cubicBezTo>
                <a:lnTo>
                  <a:pt x="14552" y="8716"/>
                </a:lnTo>
                <a:cubicBezTo>
                  <a:pt x="14651" y="8681"/>
                  <a:pt x="14608" y="8588"/>
                  <a:pt x="14673" y="8539"/>
                </a:cubicBezTo>
                <a:cubicBezTo>
                  <a:pt x="14673" y="8539"/>
                  <a:pt x="14673" y="8539"/>
                  <a:pt x="14673" y="8539"/>
                </a:cubicBezTo>
                <a:cubicBezTo>
                  <a:pt x="14681" y="8539"/>
                  <a:pt x="14694" y="8539"/>
                  <a:pt x="14703" y="8536"/>
                </a:cubicBezTo>
                <a:cubicBezTo>
                  <a:pt x="14703" y="8536"/>
                  <a:pt x="14707" y="8539"/>
                  <a:pt x="14707" y="8539"/>
                </a:cubicBezTo>
                <a:lnTo>
                  <a:pt x="14703" y="8536"/>
                </a:lnTo>
                <a:cubicBezTo>
                  <a:pt x="14698" y="8494"/>
                  <a:pt x="14737" y="8514"/>
                  <a:pt x="14763" y="8517"/>
                </a:cubicBezTo>
                <a:lnTo>
                  <a:pt x="14759" y="8517"/>
                </a:lnTo>
                <a:cubicBezTo>
                  <a:pt x="14771" y="8517"/>
                  <a:pt x="14780" y="8517"/>
                  <a:pt x="14793" y="8517"/>
                </a:cubicBezTo>
                <a:lnTo>
                  <a:pt x="14793" y="8517"/>
                </a:lnTo>
                <a:cubicBezTo>
                  <a:pt x="14797" y="8549"/>
                  <a:pt x="14888" y="8562"/>
                  <a:pt x="14819" y="8607"/>
                </a:cubicBezTo>
                <a:cubicBezTo>
                  <a:pt x="14819" y="8607"/>
                  <a:pt x="14814" y="8604"/>
                  <a:pt x="14814" y="8604"/>
                </a:cubicBezTo>
                <a:lnTo>
                  <a:pt x="14819" y="8607"/>
                </a:lnTo>
                <a:close/>
                <a:moveTo>
                  <a:pt x="14771" y="8655"/>
                </a:moveTo>
                <a:lnTo>
                  <a:pt x="14780" y="8655"/>
                </a:lnTo>
                <a:lnTo>
                  <a:pt x="14776" y="8649"/>
                </a:lnTo>
                <a:lnTo>
                  <a:pt x="14771" y="8655"/>
                </a:lnTo>
                <a:close/>
                <a:moveTo>
                  <a:pt x="14045" y="7195"/>
                </a:moveTo>
                <a:lnTo>
                  <a:pt x="14053" y="7191"/>
                </a:lnTo>
                <a:cubicBezTo>
                  <a:pt x="14053" y="7191"/>
                  <a:pt x="14045" y="7195"/>
                  <a:pt x="14045" y="7195"/>
                </a:cubicBezTo>
                <a:cubicBezTo>
                  <a:pt x="14045" y="7201"/>
                  <a:pt x="14045" y="7211"/>
                  <a:pt x="14045" y="7220"/>
                </a:cubicBezTo>
                <a:cubicBezTo>
                  <a:pt x="14075" y="7188"/>
                  <a:pt x="14105" y="7159"/>
                  <a:pt x="14135" y="7127"/>
                </a:cubicBezTo>
                <a:lnTo>
                  <a:pt x="14135" y="7127"/>
                </a:lnTo>
                <a:cubicBezTo>
                  <a:pt x="14148" y="7105"/>
                  <a:pt x="14157" y="7082"/>
                  <a:pt x="14169" y="7060"/>
                </a:cubicBezTo>
                <a:lnTo>
                  <a:pt x="14169" y="7063"/>
                </a:lnTo>
                <a:cubicBezTo>
                  <a:pt x="14169" y="7057"/>
                  <a:pt x="14169" y="7047"/>
                  <a:pt x="14174" y="7041"/>
                </a:cubicBezTo>
                <a:cubicBezTo>
                  <a:pt x="14152" y="7041"/>
                  <a:pt x="14131" y="7037"/>
                  <a:pt x="14109" y="7037"/>
                </a:cubicBezTo>
                <a:cubicBezTo>
                  <a:pt x="14109" y="7044"/>
                  <a:pt x="14105" y="7047"/>
                  <a:pt x="14105" y="7053"/>
                </a:cubicBezTo>
                <a:cubicBezTo>
                  <a:pt x="14109" y="7050"/>
                  <a:pt x="14109" y="7044"/>
                  <a:pt x="14114" y="7041"/>
                </a:cubicBezTo>
                <a:cubicBezTo>
                  <a:pt x="14118" y="7034"/>
                  <a:pt x="14118" y="7028"/>
                  <a:pt x="14118" y="7021"/>
                </a:cubicBezTo>
                <a:lnTo>
                  <a:pt x="14114" y="7018"/>
                </a:lnTo>
                <a:cubicBezTo>
                  <a:pt x="14114" y="7018"/>
                  <a:pt x="14118" y="7021"/>
                  <a:pt x="14118" y="7021"/>
                </a:cubicBezTo>
                <a:cubicBezTo>
                  <a:pt x="14135" y="7028"/>
                  <a:pt x="14157" y="7037"/>
                  <a:pt x="14174" y="7044"/>
                </a:cubicBezTo>
                <a:cubicBezTo>
                  <a:pt x="14182" y="7044"/>
                  <a:pt x="14195" y="7044"/>
                  <a:pt x="14204" y="7041"/>
                </a:cubicBezTo>
                <a:lnTo>
                  <a:pt x="14204" y="7041"/>
                </a:lnTo>
                <a:cubicBezTo>
                  <a:pt x="14212" y="7025"/>
                  <a:pt x="14221" y="7012"/>
                  <a:pt x="14230" y="6996"/>
                </a:cubicBezTo>
                <a:lnTo>
                  <a:pt x="14234" y="6999"/>
                </a:lnTo>
                <a:cubicBezTo>
                  <a:pt x="14165" y="7005"/>
                  <a:pt x="14204" y="6970"/>
                  <a:pt x="14204" y="6954"/>
                </a:cubicBezTo>
                <a:cubicBezTo>
                  <a:pt x="14204" y="6954"/>
                  <a:pt x="14208" y="6957"/>
                  <a:pt x="14208" y="6957"/>
                </a:cubicBezTo>
                <a:cubicBezTo>
                  <a:pt x="14182" y="6944"/>
                  <a:pt x="14161" y="6935"/>
                  <a:pt x="14135" y="6922"/>
                </a:cubicBezTo>
                <a:cubicBezTo>
                  <a:pt x="14122" y="6935"/>
                  <a:pt x="14105" y="6944"/>
                  <a:pt x="14088" y="6957"/>
                </a:cubicBezTo>
                <a:cubicBezTo>
                  <a:pt x="14088" y="6957"/>
                  <a:pt x="14092" y="6954"/>
                  <a:pt x="14092" y="6954"/>
                </a:cubicBezTo>
                <a:cubicBezTo>
                  <a:pt x="14083" y="6964"/>
                  <a:pt x="14071" y="6970"/>
                  <a:pt x="14062" y="6980"/>
                </a:cubicBezTo>
                <a:lnTo>
                  <a:pt x="14066" y="6976"/>
                </a:lnTo>
                <a:cubicBezTo>
                  <a:pt x="14045" y="6983"/>
                  <a:pt x="14023" y="6992"/>
                  <a:pt x="14006" y="6999"/>
                </a:cubicBezTo>
                <a:cubicBezTo>
                  <a:pt x="14006" y="6999"/>
                  <a:pt x="14010" y="6999"/>
                  <a:pt x="14010" y="6999"/>
                </a:cubicBezTo>
                <a:cubicBezTo>
                  <a:pt x="14010" y="7005"/>
                  <a:pt x="14006" y="7015"/>
                  <a:pt x="14006" y="7021"/>
                </a:cubicBezTo>
                <a:cubicBezTo>
                  <a:pt x="14019" y="7028"/>
                  <a:pt x="14028" y="7037"/>
                  <a:pt x="14040" y="7044"/>
                </a:cubicBezTo>
                <a:cubicBezTo>
                  <a:pt x="14040" y="7044"/>
                  <a:pt x="14045" y="7047"/>
                  <a:pt x="14045" y="7047"/>
                </a:cubicBezTo>
                <a:lnTo>
                  <a:pt x="14040" y="7041"/>
                </a:lnTo>
                <a:cubicBezTo>
                  <a:pt x="14028" y="7034"/>
                  <a:pt x="14019" y="7025"/>
                  <a:pt x="14006" y="7018"/>
                </a:cubicBezTo>
                <a:cubicBezTo>
                  <a:pt x="13959" y="7034"/>
                  <a:pt x="13907" y="7047"/>
                  <a:pt x="13860" y="7063"/>
                </a:cubicBezTo>
                <a:cubicBezTo>
                  <a:pt x="13860" y="7063"/>
                  <a:pt x="13860" y="7063"/>
                  <a:pt x="13860" y="7063"/>
                </a:cubicBezTo>
                <a:cubicBezTo>
                  <a:pt x="13864" y="7079"/>
                  <a:pt x="13873" y="7098"/>
                  <a:pt x="13864" y="7108"/>
                </a:cubicBezTo>
                <a:cubicBezTo>
                  <a:pt x="13692" y="7291"/>
                  <a:pt x="13662" y="7487"/>
                  <a:pt x="13735" y="7698"/>
                </a:cubicBezTo>
                <a:lnTo>
                  <a:pt x="13735" y="7698"/>
                </a:lnTo>
                <a:cubicBezTo>
                  <a:pt x="13774" y="7766"/>
                  <a:pt x="13817" y="7830"/>
                  <a:pt x="13868" y="7920"/>
                </a:cubicBezTo>
                <a:cubicBezTo>
                  <a:pt x="13937" y="7776"/>
                  <a:pt x="13800" y="7660"/>
                  <a:pt x="13886" y="7544"/>
                </a:cubicBezTo>
                <a:lnTo>
                  <a:pt x="13881" y="7548"/>
                </a:lnTo>
                <a:cubicBezTo>
                  <a:pt x="13899" y="7500"/>
                  <a:pt x="13916" y="7448"/>
                  <a:pt x="13933" y="7400"/>
                </a:cubicBezTo>
                <a:cubicBezTo>
                  <a:pt x="13937" y="7397"/>
                  <a:pt x="13942" y="7394"/>
                  <a:pt x="13946" y="7390"/>
                </a:cubicBezTo>
                <a:cubicBezTo>
                  <a:pt x="13963" y="7368"/>
                  <a:pt x="13980" y="7349"/>
                  <a:pt x="13997" y="7326"/>
                </a:cubicBezTo>
                <a:cubicBezTo>
                  <a:pt x="13997" y="7326"/>
                  <a:pt x="14002" y="7326"/>
                  <a:pt x="14002" y="7326"/>
                </a:cubicBezTo>
                <a:cubicBezTo>
                  <a:pt x="13993" y="7323"/>
                  <a:pt x="13989" y="7320"/>
                  <a:pt x="13980" y="7320"/>
                </a:cubicBezTo>
                <a:cubicBezTo>
                  <a:pt x="13989" y="7313"/>
                  <a:pt x="13993" y="7310"/>
                  <a:pt x="14002" y="7304"/>
                </a:cubicBezTo>
                <a:cubicBezTo>
                  <a:pt x="14002" y="7304"/>
                  <a:pt x="13997" y="7304"/>
                  <a:pt x="13997" y="7304"/>
                </a:cubicBezTo>
                <a:cubicBezTo>
                  <a:pt x="14019" y="7288"/>
                  <a:pt x="14036" y="7275"/>
                  <a:pt x="14058" y="7259"/>
                </a:cubicBezTo>
                <a:cubicBezTo>
                  <a:pt x="14058" y="7259"/>
                  <a:pt x="14058" y="7259"/>
                  <a:pt x="14058" y="7259"/>
                </a:cubicBezTo>
                <a:cubicBezTo>
                  <a:pt x="14058" y="7246"/>
                  <a:pt x="14058" y="7230"/>
                  <a:pt x="14058" y="7217"/>
                </a:cubicBezTo>
                <a:cubicBezTo>
                  <a:pt x="14049" y="7211"/>
                  <a:pt x="14049" y="7204"/>
                  <a:pt x="14045" y="7195"/>
                </a:cubicBezTo>
                <a:close/>
                <a:moveTo>
                  <a:pt x="12045" y="7461"/>
                </a:moveTo>
                <a:cubicBezTo>
                  <a:pt x="12041" y="7455"/>
                  <a:pt x="12041" y="7448"/>
                  <a:pt x="12045" y="7442"/>
                </a:cubicBezTo>
                <a:cubicBezTo>
                  <a:pt x="12045" y="7442"/>
                  <a:pt x="12045" y="7442"/>
                  <a:pt x="12045" y="7445"/>
                </a:cubicBezTo>
                <a:cubicBezTo>
                  <a:pt x="11981" y="7400"/>
                  <a:pt x="12041" y="7378"/>
                  <a:pt x="12071" y="7352"/>
                </a:cubicBezTo>
                <a:lnTo>
                  <a:pt x="12067" y="7355"/>
                </a:lnTo>
                <a:cubicBezTo>
                  <a:pt x="12075" y="7355"/>
                  <a:pt x="12088" y="7355"/>
                  <a:pt x="12097" y="7355"/>
                </a:cubicBezTo>
                <a:cubicBezTo>
                  <a:pt x="12097" y="7355"/>
                  <a:pt x="12097" y="7355"/>
                  <a:pt x="12097" y="7355"/>
                </a:cubicBezTo>
                <a:cubicBezTo>
                  <a:pt x="12105" y="7371"/>
                  <a:pt x="12118" y="7384"/>
                  <a:pt x="12127" y="7400"/>
                </a:cubicBezTo>
                <a:cubicBezTo>
                  <a:pt x="12127" y="7400"/>
                  <a:pt x="12131" y="7403"/>
                  <a:pt x="12131" y="7403"/>
                </a:cubicBezTo>
                <a:lnTo>
                  <a:pt x="12127" y="7400"/>
                </a:lnTo>
                <a:cubicBezTo>
                  <a:pt x="12127" y="7384"/>
                  <a:pt x="12127" y="7371"/>
                  <a:pt x="12131" y="7355"/>
                </a:cubicBezTo>
                <a:lnTo>
                  <a:pt x="12131" y="7358"/>
                </a:lnTo>
                <a:cubicBezTo>
                  <a:pt x="12140" y="7358"/>
                  <a:pt x="12153" y="7358"/>
                  <a:pt x="12161" y="7358"/>
                </a:cubicBezTo>
                <a:lnTo>
                  <a:pt x="12157" y="7355"/>
                </a:lnTo>
                <a:cubicBezTo>
                  <a:pt x="12239" y="7397"/>
                  <a:pt x="12226" y="7336"/>
                  <a:pt x="12247" y="7310"/>
                </a:cubicBezTo>
                <a:lnTo>
                  <a:pt x="12247" y="7310"/>
                </a:lnTo>
                <a:cubicBezTo>
                  <a:pt x="12260" y="7333"/>
                  <a:pt x="12269" y="7355"/>
                  <a:pt x="12282" y="7378"/>
                </a:cubicBezTo>
                <a:cubicBezTo>
                  <a:pt x="12282" y="7378"/>
                  <a:pt x="12282" y="7378"/>
                  <a:pt x="12282" y="7378"/>
                </a:cubicBezTo>
                <a:cubicBezTo>
                  <a:pt x="12290" y="7378"/>
                  <a:pt x="12303" y="7378"/>
                  <a:pt x="12312" y="7378"/>
                </a:cubicBezTo>
                <a:lnTo>
                  <a:pt x="12307" y="7374"/>
                </a:lnTo>
                <a:cubicBezTo>
                  <a:pt x="12307" y="7390"/>
                  <a:pt x="12307" y="7403"/>
                  <a:pt x="12307" y="7419"/>
                </a:cubicBezTo>
                <a:cubicBezTo>
                  <a:pt x="12303" y="7419"/>
                  <a:pt x="12303" y="7419"/>
                  <a:pt x="12299" y="7419"/>
                </a:cubicBezTo>
                <a:cubicBezTo>
                  <a:pt x="12303" y="7419"/>
                  <a:pt x="12303" y="7419"/>
                  <a:pt x="12307" y="7419"/>
                </a:cubicBezTo>
                <a:cubicBezTo>
                  <a:pt x="12346" y="7387"/>
                  <a:pt x="12389" y="7355"/>
                  <a:pt x="12428" y="7419"/>
                </a:cubicBezTo>
                <a:cubicBezTo>
                  <a:pt x="12428" y="7419"/>
                  <a:pt x="12415" y="7422"/>
                  <a:pt x="12415" y="7422"/>
                </a:cubicBezTo>
                <a:lnTo>
                  <a:pt x="12424" y="7419"/>
                </a:lnTo>
                <a:cubicBezTo>
                  <a:pt x="12587" y="7506"/>
                  <a:pt x="12686" y="7621"/>
                  <a:pt x="12686" y="7772"/>
                </a:cubicBezTo>
                <a:cubicBezTo>
                  <a:pt x="12677" y="7766"/>
                  <a:pt x="12664" y="7756"/>
                  <a:pt x="12656" y="7750"/>
                </a:cubicBezTo>
                <a:cubicBezTo>
                  <a:pt x="12656" y="7750"/>
                  <a:pt x="12652" y="7740"/>
                  <a:pt x="12652" y="7740"/>
                </a:cubicBezTo>
                <a:cubicBezTo>
                  <a:pt x="12652" y="7740"/>
                  <a:pt x="12656" y="7747"/>
                  <a:pt x="12656" y="7747"/>
                </a:cubicBezTo>
                <a:cubicBezTo>
                  <a:pt x="12664" y="7753"/>
                  <a:pt x="12677" y="7763"/>
                  <a:pt x="12686" y="7769"/>
                </a:cubicBezTo>
                <a:cubicBezTo>
                  <a:pt x="12664" y="7792"/>
                  <a:pt x="12647" y="7814"/>
                  <a:pt x="12626" y="7837"/>
                </a:cubicBezTo>
                <a:cubicBezTo>
                  <a:pt x="12626" y="7837"/>
                  <a:pt x="12630" y="7833"/>
                  <a:pt x="12630" y="7833"/>
                </a:cubicBezTo>
                <a:cubicBezTo>
                  <a:pt x="12609" y="7833"/>
                  <a:pt x="12591" y="7833"/>
                  <a:pt x="12570" y="7837"/>
                </a:cubicBezTo>
                <a:cubicBezTo>
                  <a:pt x="12561" y="7837"/>
                  <a:pt x="12548" y="7837"/>
                  <a:pt x="12540" y="7837"/>
                </a:cubicBezTo>
                <a:cubicBezTo>
                  <a:pt x="12540" y="7837"/>
                  <a:pt x="12535" y="7840"/>
                  <a:pt x="12535" y="7840"/>
                </a:cubicBezTo>
                <a:lnTo>
                  <a:pt x="12540" y="7837"/>
                </a:lnTo>
                <a:cubicBezTo>
                  <a:pt x="12553" y="7837"/>
                  <a:pt x="12561" y="7837"/>
                  <a:pt x="12574" y="7837"/>
                </a:cubicBezTo>
                <a:cubicBezTo>
                  <a:pt x="12583" y="7865"/>
                  <a:pt x="12587" y="7897"/>
                  <a:pt x="12596" y="7926"/>
                </a:cubicBezTo>
                <a:cubicBezTo>
                  <a:pt x="12596" y="7926"/>
                  <a:pt x="12596" y="7926"/>
                  <a:pt x="12596" y="7926"/>
                </a:cubicBezTo>
                <a:cubicBezTo>
                  <a:pt x="12587" y="7942"/>
                  <a:pt x="12578" y="7955"/>
                  <a:pt x="12565" y="7971"/>
                </a:cubicBezTo>
                <a:lnTo>
                  <a:pt x="12565" y="7971"/>
                </a:lnTo>
                <a:cubicBezTo>
                  <a:pt x="12557" y="7949"/>
                  <a:pt x="12548" y="7930"/>
                  <a:pt x="12535" y="7907"/>
                </a:cubicBezTo>
                <a:cubicBezTo>
                  <a:pt x="12535" y="7907"/>
                  <a:pt x="12535" y="7907"/>
                  <a:pt x="12535" y="7907"/>
                </a:cubicBezTo>
                <a:cubicBezTo>
                  <a:pt x="12522" y="7942"/>
                  <a:pt x="12514" y="7978"/>
                  <a:pt x="12501" y="8013"/>
                </a:cubicBezTo>
                <a:lnTo>
                  <a:pt x="12501" y="8013"/>
                </a:lnTo>
                <a:cubicBezTo>
                  <a:pt x="12479" y="7991"/>
                  <a:pt x="12462" y="7971"/>
                  <a:pt x="12441" y="7949"/>
                </a:cubicBezTo>
                <a:lnTo>
                  <a:pt x="12441" y="7949"/>
                </a:lnTo>
                <a:cubicBezTo>
                  <a:pt x="12518" y="7910"/>
                  <a:pt x="12393" y="7872"/>
                  <a:pt x="12445" y="7833"/>
                </a:cubicBezTo>
                <a:cubicBezTo>
                  <a:pt x="12449" y="7833"/>
                  <a:pt x="12449" y="7837"/>
                  <a:pt x="12454" y="7837"/>
                </a:cubicBezTo>
                <a:cubicBezTo>
                  <a:pt x="12449" y="7837"/>
                  <a:pt x="12449" y="7837"/>
                  <a:pt x="12445" y="7833"/>
                </a:cubicBezTo>
                <a:cubicBezTo>
                  <a:pt x="12428" y="7804"/>
                  <a:pt x="12406" y="7776"/>
                  <a:pt x="12389" y="7747"/>
                </a:cubicBezTo>
                <a:cubicBezTo>
                  <a:pt x="12389" y="7747"/>
                  <a:pt x="12394" y="7743"/>
                  <a:pt x="12394" y="7743"/>
                </a:cubicBezTo>
                <a:lnTo>
                  <a:pt x="12389" y="7747"/>
                </a:lnTo>
                <a:cubicBezTo>
                  <a:pt x="12338" y="7711"/>
                  <a:pt x="12290" y="7673"/>
                  <a:pt x="12239" y="7638"/>
                </a:cubicBezTo>
                <a:cubicBezTo>
                  <a:pt x="12239" y="7638"/>
                  <a:pt x="12239" y="7638"/>
                  <a:pt x="12239" y="7638"/>
                </a:cubicBezTo>
                <a:cubicBezTo>
                  <a:pt x="12222" y="7631"/>
                  <a:pt x="12200" y="7621"/>
                  <a:pt x="12183" y="7615"/>
                </a:cubicBezTo>
                <a:lnTo>
                  <a:pt x="12179" y="7615"/>
                </a:lnTo>
                <a:cubicBezTo>
                  <a:pt x="12179" y="7602"/>
                  <a:pt x="12179" y="7586"/>
                  <a:pt x="12183" y="7573"/>
                </a:cubicBezTo>
                <a:lnTo>
                  <a:pt x="12174" y="7567"/>
                </a:lnTo>
                <a:cubicBezTo>
                  <a:pt x="12166" y="7554"/>
                  <a:pt x="12161" y="7541"/>
                  <a:pt x="12153" y="7528"/>
                </a:cubicBezTo>
                <a:lnTo>
                  <a:pt x="12144" y="7522"/>
                </a:lnTo>
                <a:cubicBezTo>
                  <a:pt x="12135" y="7509"/>
                  <a:pt x="12127" y="7496"/>
                  <a:pt x="12123" y="7483"/>
                </a:cubicBezTo>
                <a:cubicBezTo>
                  <a:pt x="12123" y="7483"/>
                  <a:pt x="12118" y="7480"/>
                  <a:pt x="12118" y="7480"/>
                </a:cubicBezTo>
                <a:lnTo>
                  <a:pt x="12123" y="7483"/>
                </a:lnTo>
                <a:cubicBezTo>
                  <a:pt x="12110" y="7500"/>
                  <a:pt x="12101" y="7512"/>
                  <a:pt x="12088" y="7528"/>
                </a:cubicBezTo>
                <a:lnTo>
                  <a:pt x="12092" y="7525"/>
                </a:lnTo>
                <a:cubicBezTo>
                  <a:pt x="12092" y="7535"/>
                  <a:pt x="12092" y="7541"/>
                  <a:pt x="12092" y="7551"/>
                </a:cubicBezTo>
                <a:lnTo>
                  <a:pt x="12088" y="7548"/>
                </a:lnTo>
                <a:cubicBezTo>
                  <a:pt x="12071" y="7554"/>
                  <a:pt x="12049" y="7564"/>
                  <a:pt x="12032" y="7570"/>
                </a:cubicBezTo>
                <a:lnTo>
                  <a:pt x="12032" y="7570"/>
                </a:lnTo>
                <a:cubicBezTo>
                  <a:pt x="12024" y="7554"/>
                  <a:pt x="12011" y="7538"/>
                  <a:pt x="12002" y="7525"/>
                </a:cubicBezTo>
                <a:lnTo>
                  <a:pt x="12002" y="7525"/>
                </a:lnTo>
                <a:cubicBezTo>
                  <a:pt x="12019" y="7503"/>
                  <a:pt x="12097" y="7496"/>
                  <a:pt x="12045" y="7461"/>
                </a:cubicBezTo>
                <a:lnTo>
                  <a:pt x="12045" y="7461"/>
                </a:lnTo>
                <a:close/>
                <a:moveTo>
                  <a:pt x="12462" y="7782"/>
                </a:moveTo>
                <a:lnTo>
                  <a:pt x="12462" y="7776"/>
                </a:lnTo>
                <a:lnTo>
                  <a:pt x="12454" y="7779"/>
                </a:lnTo>
                <a:lnTo>
                  <a:pt x="12462" y="7782"/>
                </a:lnTo>
                <a:close/>
                <a:moveTo>
                  <a:pt x="11662" y="10147"/>
                </a:moveTo>
                <a:cubicBezTo>
                  <a:pt x="11551" y="10228"/>
                  <a:pt x="11443" y="10311"/>
                  <a:pt x="11331" y="10391"/>
                </a:cubicBezTo>
                <a:cubicBezTo>
                  <a:pt x="11340" y="10394"/>
                  <a:pt x="11344" y="10394"/>
                  <a:pt x="11344" y="10394"/>
                </a:cubicBezTo>
                <a:cubicBezTo>
                  <a:pt x="11349" y="10394"/>
                  <a:pt x="11340" y="10391"/>
                  <a:pt x="11336" y="10388"/>
                </a:cubicBezTo>
                <a:cubicBezTo>
                  <a:pt x="11327" y="10404"/>
                  <a:pt x="11314" y="10417"/>
                  <a:pt x="11305" y="10433"/>
                </a:cubicBezTo>
                <a:lnTo>
                  <a:pt x="11310" y="10436"/>
                </a:lnTo>
                <a:cubicBezTo>
                  <a:pt x="11310" y="10436"/>
                  <a:pt x="11310" y="10430"/>
                  <a:pt x="11310" y="10430"/>
                </a:cubicBezTo>
                <a:cubicBezTo>
                  <a:pt x="11224" y="10494"/>
                  <a:pt x="11271" y="10581"/>
                  <a:pt x="11250" y="10654"/>
                </a:cubicBezTo>
                <a:lnTo>
                  <a:pt x="11254" y="10654"/>
                </a:lnTo>
                <a:cubicBezTo>
                  <a:pt x="11275" y="10683"/>
                  <a:pt x="11293" y="10715"/>
                  <a:pt x="11314" y="10744"/>
                </a:cubicBezTo>
                <a:cubicBezTo>
                  <a:pt x="11314" y="10744"/>
                  <a:pt x="11314" y="10744"/>
                  <a:pt x="11314" y="10744"/>
                </a:cubicBezTo>
                <a:cubicBezTo>
                  <a:pt x="11340" y="10760"/>
                  <a:pt x="11366" y="10776"/>
                  <a:pt x="11422" y="10809"/>
                </a:cubicBezTo>
                <a:cubicBezTo>
                  <a:pt x="11413" y="10468"/>
                  <a:pt x="11830" y="10327"/>
                  <a:pt x="12011" y="10022"/>
                </a:cubicBezTo>
                <a:cubicBezTo>
                  <a:pt x="11847" y="10077"/>
                  <a:pt x="11753" y="10112"/>
                  <a:pt x="11662" y="10147"/>
                </a:cubicBezTo>
                <a:lnTo>
                  <a:pt x="11662" y="10147"/>
                </a:lnTo>
                <a:close/>
                <a:moveTo>
                  <a:pt x="16264" y="10083"/>
                </a:moveTo>
                <a:cubicBezTo>
                  <a:pt x="16367" y="9968"/>
                  <a:pt x="16315" y="9868"/>
                  <a:pt x="16208" y="9775"/>
                </a:cubicBezTo>
                <a:lnTo>
                  <a:pt x="16203" y="9772"/>
                </a:lnTo>
                <a:cubicBezTo>
                  <a:pt x="16165" y="9737"/>
                  <a:pt x="16126" y="9701"/>
                  <a:pt x="16087" y="9663"/>
                </a:cubicBezTo>
                <a:cubicBezTo>
                  <a:pt x="16083" y="9669"/>
                  <a:pt x="16083" y="9676"/>
                  <a:pt x="16087" y="9666"/>
                </a:cubicBezTo>
                <a:cubicBezTo>
                  <a:pt x="16074" y="9672"/>
                  <a:pt x="16083" y="9669"/>
                  <a:pt x="16092" y="9666"/>
                </a:cubicBezTo>
                <a:cubicBezTo>
                  <a:pt x="15976" y="9637"/>
                  <a:pt x="15855" y="9608"/>
                  <a:pt x="15709" y="9570"/>
                </a:cubicBezTo>
                <a:cubicBezTo>
                  <a:pt x="15829" y="9798"/>
                  <a:pt x="16216" y="9855"/>
                  <a:pt x="16186" y="10125"/>
                </a:cubicBezTo>
                <a:cubicBezTo>
                  <a:pt x="16221" y="10106"/>
                  <a:pt x="16242" y="10093"/>
                  <a:pt x="16264" y="10083"/>
                </a:cubicBezTo>
                <a:lnTo>
                  <a:pt x="16264" y="10083"/>
                </a:lnTo>
                <a:close/>
                <a:moveTo>
                  <a:pt x="16887" y="9865"/>
                </a:moveTo>
                <a:cubicBezTo>
                  <a:pt x="16883" y="9868"/>
                  <a:pt x="16879" y="9871"/>
                  <a:pt x="16874" y="9875"/>
                </a:cubicBezTo>
                <a:cubicBezTo>
                  <a:pt x="16879" y="9871"/>
                  <a:pt x="16883" y="9871"/>
                  <a:pt x="16887" y="9865"/>
                </a:cubicBezTo>
                <a:cubicBezTo>
                  <a:pt x="16887" y="9855"/>
                  <a:pt x="16887" y="9846"/>
                  <a:pt x="16887" y="9836"/>
                </a:cubicBezTo>
                <a:cubicBezTo>
                  <a:pt x="16857" y="9852"/>
                  <a:pt x="16827" y="9868"/>
                  <a:pt x="16797" y="9884"/>
                </a:cubicBezTo>
                <a:lnTo>
                  <a:pt x="16797" y="9881"/>
                </a:lnTo>
                <a:cubicBezTo>
                  <a:pt x="16797" y="9891"/>
                  <a:pt x="16797" y="9897"/>
                  <a:pt x="16797" y="9907"/>
                </a:cubicBezTo>
                <a:cubicBezTo>
                  <a:pt x="16797" y="9907"/>
                  <a:pt x="16797" y="9903"/>
                  <a:pt x="16797" y="9903"/>
                </a:cubicBezTo>
                <a:cubicBezTo>
                  <a:pt x="16788" y="9948"/>
                  <a:pt x="16775" y="9993"/>
                  <a:pt x="16767" y="10035"/>
                </a:cubicBezTo>
                <a:lnTo>
                  <a:pt x="16767" y="10035"/>
                </a:lnTo>
                <a:cubicBezTo>
                  <a:pt x="16775" y="10035"/>
                  <a:pt x="16788" y="10035"/>
                  <a:pt x="16797" y="10035"/>
                </a:cubicBezTo>
                <a:cubicBezTo>
                  <a:pt x="16805" y="10035"/>
                  <a:pt x="16818" y="10035"/>
                  <a:pt x="16827" y="10035"/>
                </a:cubicBezTo>
                <a:cubicBezTo>
                  <a:pt x="16836" y="10035"/>
                  <a:pt x="16848" y="10035"/>
                  <a:pt x="16857" y="10035"/>
                </a:cubicBezTo>
                <a:lnTo>
                  <a:pt x="16861" y="10032"/>
                </a:lnTo>
                <a:cubicBezTo>
                  <a:pt x="16861" y="10032"/>
                  <a:pt x="16857" y="10035"/>
                  <a:pt x="16857" y="10035"/>
                </a:cubicBezTo>
                <a:cubicBezTo>
                  <a:pt x="16848" y="10048"/>
                  <a:pt x="16836" y="10064"/>
                  <a:pt x="16823" y="10077"/>
                </a:cubicBezTo>
                <a:cubicBezTo>
                  <a:pt x="16823" y="10077"/>
                  <a:pt x="16823" y="10077"/>
                  <a:pt x="16823" y="10077"/>
                </a:cubicBezTo>
                <a:cubicBezTo>
                  <a:pt x="16823" y="10061"/>
                  <a:pt x="16823" y="10048"/>
                  <a:pt x="16823" y="10032"/>
                </a:cubicBezTo>
                <a:cubicBezTo>
                  <a:pt x="16810" y="10032"/>
                  <a:pt x="16801" y="10032"/>
                  <a:pt x="16788" y="10032"/>
                </a:cubicBezTo>
                <a:cubicBezTo>
                  <a:pt x="16780" y="10041"/>
                  <a:pt x="16771" y="10048"/>
                  <a:pt x="16763" y="10057"/>
                </a:cubicBezTo>
                <a:lnTo>
                  <a:pt x="16763" y="10057"/>
                </a:lnTo>
                <a:cubicBezTo>
                  <a:pt x="16771" y="10093"/>
                  <a:pt x="16784" y="10131"/>
                  <a:pt x="16793" y="10167"/>
                </a:cubicBezTo>
                <a:lnTo>
                  <a:pt x="16788" y="10163"/>
                </a:lnTo>
                <a:cubicBezTo>
                  <a:pt x="16788" y="10173"/>
                  <a:pt x="16788" y="10179"/>
                  <a:pt x="16788" y="10189"/>
                </a:cubicBezTo>
                <a:cubicBezTo>
                  <a:pt x="16788" y="10189"/>
                  <a:pt x="16788" y="10189"/>
                  <a:pt x="16788" y="10189"/>
                </a:cubicBezTo>
                <a:cubicBezTo>
                  <a:pt x="16797" y="10202"/>
                  <a:pt x="16806" y="10218"/>
                  <a:pt x="16814" y="10231"/>
                </a:cubicBezTo>
                <a:cubicBezTo>
                  <a:pt x="16836" y="10224"/>
                  <a:pt x="16857" y="10218"/>
                  <a:pt x="16874" y="10212"/>
                </a:cubicBezTo>
                <a:lnTo>
                  <a:pt x="16879" y="10208"/>
                </a:lnTo>
                <a:cubicBezTo>
                  <a:pt x="16879" y="10208"/>
                  <a:pt x="16874" y="10212"/>
                  <a:pt x="16874" y="10212"/>
                </a:cubicBezTo>
                <a:cubicBezTo>
                  <a:pt x="16853" y="10218"/>
                  <a:pt x="16831" y="10224"/>
                  <a:pt x="16810" y="10231"/>
                </a:cubicBezTo>
                <a:cubicBezTo>
                  <a:pt x="16801" y="10247"/>
                  <a:pt x="16793" y="10263"/>
                  <a:pt x="16788" y="10279"/>
                </a:cubicBezTo>
                <a:cubicBezTo>
                  <a:pt x="16788" y="10279"/>
                  <a:pt x="16788" y="10279"/>
                  <a:pt x="16788" y="10279"/>
                </a:cubicBezTo>
                <a:cubicBezTo>
                  <a:pt x="16788" y="10285"/>
                  <a:pt x="16788" y="10295"/>
                  <a:pt x="16788" y="10301"/>
                </a:cubicBezTo>
                <a:cubicBezTo>
                  <a:pt x="16788" y="10301"/>
                  <a:pt x="16784" y="10301"/>
                  <a:pt x="16784" y="10301"/>
                </a:cubicBezTo>
                <a:cubicBezTo>
                  <a:pt x="16836" y="10330"/>
                  <a:pt x="16883" y="10317"/>
                  <a:pt x="16904" y="10282"/>
                </a:cubicBezTo>
                <a:cubicBezTo>
                  <a:pt x="16939" y="10234"/>
                  <a:pt x="16943" y="10183"/>
                  <a:pt x="16874" y="10147"/>
                </a:cubicBezTo>
                <a:lnTo>
                  <a:pt x="16870" y="10144"/>
                </a:lnTo>
                <a:cubicBezTo>
                  <a:pt x="16870" y="10144"/>
                  <a:pt x="16874" y="10147"/>
                  <a:pt x="16874" y="10147"/>
                </a:cubicBezTo>
                <a:cubicBezTo>
                  <a:pt x="16943" y="10151"/>
                  <a:pt x="16952" y="10115"/>
                  <a:pt x="16956" y="10077"/>
                </a:cubicBezTo>
                <a:cubicBezTo>
                  <a:pt x="16969" y="9961"/>
                  <a:pt x="16977" y="9846"/>
                  <a:pt x="16990" y="9730"/>
                </a:cubicBezTo>
                <a:lnTo>
                  <a:pt x="16990" y="9730"/>
                </a:lnTo>
                <a:cubicBezTo>
                  <a:pt x="16982" y="9730"/>
                  <a:pt x="16969" y="9730"/>
                  <a:pt x="16960" y="9727"/>
                </a:cubicBezTo>
                <a:cubicBezTo>
                  <a:pt x="16960" y="9727"/>
                  <a:pt x="16965" y="9730"/>
                  <a:pt x="16965" y="9730"/>
                </a:cubicBezTo>
                <a:cubicBezTo>
                  <a:pt x="16965" y="9724"/>
                  <a:pt x="16965" y="9714"/>
                  <a:pt x="16965" y="9708"/>
                </a:cubicBezTo>
                <a:cubicBezTo>
                  <a:pt x="16965" y="9708"/>
                  <a:pt x="16969" y="9711"/>
                  <a:pt x="16969" y="9711"/>
                </a:cubicBezTo>
                <a:cubicBezTo>
                  <a:pt x="16947" y="9711"/>
                  <a:pt x="16926" y="9711"/>
                  <a:pt x="16904" y="9711"/>
                </a:cubicBezTo>
                <a:cubicBezTo>
                  <a:pt x="16904" y="9711"/>
                  <a:pt x="16909" y="9708"/>
                  <a:pt x="16909" y="9708"/>
                </a:cubicBezTo>
                <a:cubicBezTo>
                  <a:pt x="16900" y="9730"/>
                  <a:pt x="16887" y="9753"/>
                  <a:pt x="16879" y="9778"/>
                </a:cubicBezTo>
                <a:lnTo>
                  <a:pt x="16883" y="9775"/>
                </a:lnTo>
                <a:cubicBezTo>
                  <a:pt x="16879" y="9781"/>
                  <a:pt x="16879" y="9788"/>
                  <a:pt x="16879" y="9798"/>
                </a:cubicBezTo>
                <a:lnTo>
                  <a:pt x="16887" y="9804"/>
                </a:lnTo>
                <a:cubicBezTo>
                  <a:pt x="16904" y="9810"/>
                  <a:pt x="16922" y="9817"/>
                  <a:pt x="16939" y="9823"/>
                </a:cubicBezTo>
                <a:lnTo>
                  <a:pt x="16943" y="9826"/>
                </a:lnTo>
                <a:cubicBezTo>
                  <a:pt x="16943" y="9826"/>
                  <a:pt x="16939" y="9823"/>
                  <a:pt x="16939" y="9823"/>
                </a:cubicBezTo>
                <a:cubicBezTo>
                  <a:pt x="16917" y="9823"/>
                  <a:pt x="16900" y="9823"/>
                  <a:pt x="16879" y="9823"/>
                </a:cubicBezTo>
                <a:lnTo>
                  <a:pt x="16883" y="9820"/>
                </a:lnTo>
                <a:cubicBezTo>
                  <a:pt x="16883" y="9826"/>
                  <a:pt x="16883" y="9833"/>
                  <a:pt x="16883" y="9842"/>
                </a:cubicBezTo>
                <a:cubicBezTo>
                  <a:pt x="16887" y="9849"/>
                  <a:pt x="16887" y="9855"/>
                  <a:pt x="16887" y="9865"/>
                </a:cubicBezTo>
                <a:close/>
                <a:moveTo>
                  <a:pt x="15077" y="8854"/>
                </a:moveTo>
                <a:cubicBezTo>
                  <a:pt x="15107" y="9021"/>
                  <a:pt x="14978" y="9149"/>
                  <a:pt x="14832" y="9287"/>
                </a:cubicBezTo>
                <a:cubicBezTo>
                  <a:pt x="15098" y="9252"/>
                  <a:pt x="15206" y="9040"/>
                  <a:pt x="15094" y="8844"/>
                </a:cubicBezTo>
                <a:cubicBezTo>
                  <a:pt x="15085" y="8848"/>
                  <a:pt x="15081" y="8851"/>
                  <a:pt x="15077" y="8854"/>
                </a:cubicBezTo>
                <a:close/>
                <a:moveTo>
                  <a:pt x="14316" y="12949"/>
                </a:moveTo>
                <a:lnTo>
                  <a:pt x="14311" y="12946"/>
                </a:lnTo>
                <a:cubicBezTo>
                  <a:pt x="14311" y="12946"/>
                  <a:pt x="14316" y="12949"/>
                  <a:pt x="14316" y="12949"/>
                </a:cubicBezTo>
                <a:cubicBezTo>
                  <a:pt x="14320" y="12952"/>
                  <a:pt x="14329" y="12956"/>
                  <a:pt x="14337" y="12956"/>
                </a:cubicBezTo>
                <a:cubicBezTo>
                  <a:pt x="14341" y="12952"/>
                  <a:pt x="14346" y="12949"/>
                  <a:pt x="14350" y="12946"/>
                </a:cubicBezTo>
                <a:cubicBezTo>
                  <a:pt x="14359" y="12943"/>
                  <a:pt x="14367" y="12946"/>
                  <a:pt x="14376" y="12949"/>
                </a:cubicBezTo>
                <a:cubicBezTo>
                  <a:pt x="14376" y="12949"/>
                  <a:pt x="14372" y="12946"/>
                  <a:pt x="14372" y="12946"/>
                </a:cubicBezTo>
                <a:cubicBezTo>
                  <a:pt x="14393" y="12946"/>
                  <a:pt x="14415" y="12946"/>
                  <a:pt x="14432" y="12946"/>
                </a:cubicBezTo>
                <a:lnTo>
                  <a:pt x="14427" y="12946"/>
                </a:lnTo>
                <a:cubicBezTo>
                  <a:pt x="14440" y="12946"/>
                  <a:pt x="14449" y="12946"/>
                  <a:pt x="14462" y="12946"/>
                </a:cubicBezTo>
                <a:lnTo>
                  <a:pt x="14458" y="12946"/>
                </a:lnTo>
                <a:cubicBezTo>
                  <a:pt x="14466" y="12946"/>
                  <a:pt x="14479" y="12946"/>
                  <a:pt x="14488" y="12946"/>
                </a:cubicBezTo>
                <a:lnTo>
                  <a:pt x="14483" y="12946"/>
                </a:lnTo>
                <a:cubicBezTo>
                  <a:pt x="14496" y="12946"/>
                  <a:pt x="14505" y="12946"/>
                  <a:pt x="14518" y="12946"/>
                </a:cubicBezTo>
                <a:cubicBezTo>
                  <a:pt x="14518" y="12946"/>
                  <a:pt x="14513" y="12946"/>
                  <a:pt x="14513" y="12946"/>
                </a:cubicBezTo>
                <a:cubicBezTo>
                  <a:pt x="14544" y="12946"/>
                  <a:pt x="14574" y="12946"/>
                  <a:pt x="14604" y="12949"/>
                </a:cubicBezTo>
                <a:cubicBezTo>
                  <a:pt x="14604" y="12933"/>
                  <a:pt x="14604" y="12920"/>
                  <a:pt x="14604" y="12904"/>
                </a:cubicBezTo>
                <a:lnTo>
                  <a:pt x="14604" y="12904"/>
                </a:lnTo>
                <a:cubicBezTo>
                  <a:pt x="14604" y="12891"/>
                  <a:pt x="14599" y="12879"/>
                  <a:pt x="14599" y="12866"/>
                </a:cubicBezTo>
                <a:cubicBezTo>
                  <a:pt x="14599" y="12866"/>
                  <a:pt x="14608" y="12856"/>
                  <a:pt x="14608" y="12856"/>
                </a:cubicBezTo>
                <a:cubicBezTo>
                  <a:pt x="14608" y="12843"/>
                  <a:pt x="14604" y="12827"/>
                  <a:pt x="14604" y="12814"/>
                </a:cubicBezTo>
                <a:lnTo>
                  <a:pt x="14608" y="12818"/>
                </a:lnTo>
                <a:cubicBezTo>
                  <a:pt x="14599" y="12818"/>
                  <a:pt x="14587" y="12818"/>
                  <a:pt x="14578" y="12818"/>
                </a:cubicBezTo>
                <a:lnTo>
                  <a:pt x="14582" y="12814"/>
                </a:lnTo>
                <a:cubicBezTo>
                  <a:pt x="14574" y="12821"/>
                  <a:pt x="14561" y="12831"/>
                  <a:pt x="14552" y="12837"/>
                </a:cubicBezTo>
                <a:cubicBezTo>
                  <a:pt x="14552" y="12837"/>
                  <a:pt x="14556" y="12837"/>
                  <a:pt x="14556" y="12837"/>
                </a:cubicBezTo>
                <a:cubicBezTo>
                  <a:pt x="14544" y="12837"/>
                  <a:pt x="14535" y="12837"/>
                  <a:pt x="14522" y="12837"/>
                </a:cubicBezTo>
                <a:cubicBezTo>
                  <a:pt x="14522" y="12837"/>
                  <a:pt x="14526" y="12837"/>
                  <a:pt x="14526" y="12837"/>
                </a:cubicBezTo>
                <a:cubicBezTo>
                  <a:pt x="14496" y="12837"/>
                  <a:pt x="14466" y="12837"/>
                  <a:pt x="14436" y="12837"/>
                </a:cubicBezTo>
                <a:cubicBezTo>
                  <a:pt x="14436" y="12837"/>
                  <a:pt x="14440" y="12837"/>
                  <a:pt x="14440" y="12837"/>
                </a:cubicBezTo>
                <a:cubicBezTo>
                  <a:pt x="14427" y="12837"/>
                  <a:pt x="14419" y="12837"/>
                  <a:pt x="14406" y="12837"/>
                </a:cubicBezTo>
                <a:lnTo>
                  <a:pt x="14410" y="12837"/>
                </a:lnTo>
                <a:cubicBezTo>
                  <a:pt x="14372" y="12850"/>
                  <a:pt x="14329" y="12875"/>
                  <a:pt x="14290" y="12834"/>
                </a:cubicBezTo>
                <a:cubicBezTo>
                  <a:pt x="14281" y="12856"/>
                  <a:pt x="14273" y="12879"/>
                  <a:pt x="14260" y="12901"/>
                </a:cubicBezTo>
                <a:cubicBezTo>
                  <a:pt x="14251" y="12917"/>
                  <a:pt x="14238" y="12930"/>
                  <a:pt x="14230" y="12946"/>
                </a:cubicBezTo>
                <a:cubicBezTo>
                  <a:pt x="14230" y="12952"/>
                  <a:pt x="14230" y="12962"/>
                  <a:pt x="14230" y="12969"/>
                </a:cubicBezTo>
                <a:cubicBezTo>
                  <a:pt x="14255" y="12965"/>
                  <a:pt x="14286" y="12956"/>
                  <a:pt x="14316" y="12949"/>
                </a:cubicBezTo>
                <a:close/>
                <a:moveTo>
                  <a:pt x="14819" y="12882"/>
                </a:moveTo>
                <a:lnTo>
                  <a:pt x="14819" y="12882"/>
                </a:lnTo>
                <a:cubicBezTo>
                  <a:pt x="14823" y="12879"/>
                  <a:pt x="14819" y="12872"/>
                  <a:pt x="14814" y="12866"/>
                </a:cubicBezTo>
                <a:cubicBezTo>
                  <a:pt x="14819" y="12863"/>
                  <a:pt x="14823" y="12856"/>
                  <a:pt x="14832" y="12853"/>
                </a:cubicBezTo>
                <a:cubicBezTo>
                  <a:pt x="14836" y="12856"/>
                  <a:pt x="14845" y="12856"/>
                  <a:pt x="14849" y="12856"/>
                </a:cubicBezTo>
                <a:lnTo>
                  <a:pt x="14853" y="12859"/>
                </a:lnTo>
                <a:cubicBezTo>
                  <a:pt x="14892" y="12859"/>
                  <a:pt x="14931" y="12859"/>
                  <a:pt x="14969" y="12859"/>
                </a:cubicBezTo>
                <a:lnTo>
                  <a:pt x="14969" y="12863"/>
                </a:lnTo>
                <a:cubicBezTo>
                  <a:pt x="14969" y="12840"/>
                  <a:pt x="14969" y="12818"/>
                  <a:pt x="14969" y="12795"/>
                </a:cubicBezTo>
                <a:cubicBezTo>
                  <a:pt x="14969" y="12795"/>
                  <a:pt x="14974" y="12798"/>
                  <a:pt x="14974" y="12798"/>
                </a:cubicBezTo>
                <a:cubicBezTo>
                  <a:pt x="14952" y="12798"/>
                  <a:pt x="14931" y="12798"/>
                  <a:pt x="14913" y="12798"/>
                </a:cubicBezTo>
                <a:cubicBezTo>
                  <a:pt x="14913" y="12798"/>
                  <a:pt x="14918" y="12798"/>
                  <a:pt x="14918" y="12798"/>
                </a:cubicBezTo>
                <a:cubicBezTo>
                  <a:pt x="14858" y="12792"/>
                  <a:pt x="14802" y="12782"/>
                  <a:pt x="14741" y="12776"/>
                </a:cubicBezTo>
                <a:lnTo>
                  <a:pt x="14737" y="12776"/>
                </a:lnTo>
                <a:cubicBezTo>
                  <a:pt x="14746" y="12792"/>
                  <a:pt x="14759" y="12805"/>
                  <a:pt x="14767" y="12821"/>
                </a:cubicBezTo>
                <a:cubicBezTo>
                  <a:pt x="14767" y="12821"/>
                  <a:pt x="14767" y="12821"/>
                  <a:pt x="14767" y="12821"/>
                </a:cubicBezTo>
                <a:cubicBezTo>
                  <a:pt x="14759" y="12821"/>
                  <a:pt x="14746" y="12824"/>
                  <a:pt x="14737" y="12824"/>
                </a:cubicBezTo>
                <a:lnTo>
                  <a:pt x="14741" y="12821"/>
                </a:lnTo>
                <a:cubicBezTo>
                  <a:pt x="14741" y="12837"/>
                  <a:pt x="14741" y="12850"/>
                  <a:pt x="14741" y="12866"/>
                </a:cubicBezTo>
                <a:lnTo>
                  <a:pt x="14746" y="12869"/>
                </a:lnTo>
                <a:cubicBezTo>
                  <a:pt x="14746" y="12869"/>
                  <a:pt x="14741" y="12866"/>
                  <a:pt x="14741" y="12866"/>
                </a:cubicBezTo>
                <a:cubicBezTo>
                  <a:pt x="14733" y="12850"/>
                  <a:pt x="14720" y="12837"/>
                  <a:pt x="14711" y="12821"/>
                </a:cubicBezTo>
                <a:lnTo>
                  <a:pt x="14716" y="12824"/>
                </a:lnTo>
                <a:cubicBezTo>
                  <a:pt x="14694" y="12824"/>
                  <a:pt x="14677" y="12824"/>
                  <a:pt x="14655" y="12824"/>
                </a:cubicBezTo>
                <a:lnTo>
                  <a:pt x="14655" y="12824"/>
                </a:lnTo>
                <a:cubicBezTo>
                  <a:pt x="14655" y="12840"/>
                  <a:pt x="14655" y="12853"/>
                  <a:pt x="14655" y="12869"/>
                </a:cubicBezTo>
                <a:cubicBezTo>
                  <a:pt x="14655" y="12869"/>
                  <a:pt x="14655" y="12872"/>
                  <a:pt x="14655" y="12872"/>
                </a:cubicBezTo>
                <a:cubicBezTo>
                  <a:pt x="14664" y="12888"/>
                  <a:pt x="14677" y="12901"/>
                  <a:pt x="14685" y="12917"/>
                </a:cubicBezTo>
                <a:cubicBezTo>
                  <a:pt x="14685" y="12917"/>
                  <a:pt x="14685" y="12917"/>
                  <a:pt x="14685" y="12917"/>
                </a:cubicBezTo>
                <a:cubicBezTo>
                  <a:pt x="14707" y="12933"/>
                  <a:pt x="14724" y="12946"/>
                  <a:pt x="14746" y="12962"/>
                </a:cubicBezTo>
                <a:cubicBezTo>
                  <a:pt x="14754" y="12962"/>
                  <a:pt x="14767" y="12962"/>
                  <a:pt x="14780" y="12962"/>
                </a:cubicBezTo>
                <a:cubicBezTo>
                  <a:pt x="14780" y="12927"/>
                  <a:pt x="14797" y="12904"/>
                  <a:pt x="14819" y="12882"/>
                </a:cubicBezTo>
                <a:close/>
                <a:moveTo>
                  <a:pt x="8055" y="9554"/>
                </a:moveTo>
                <a:cubicBezTo>
                  <a:pt x="8037" y="9531"/>
                  <a:pt x="8016" y="9534"/>
                  <a:pt x="7999" y="9554"/>
                </a:cubicBezTo>
                <a:cubicBezTo>
                  <a:pt x="7960" y="9560"/>
                  <a:pt x="7921" y="9570"/>
                  <a:pt x="7883" y="9576"/>
                </a:cubicBezTo>
                <a:cubicBezTo>
                  <a:pt x="7883" y="9576"/>
                  <a:pt x="7878" y="9573"/>
                  <a:pt x="7878" y="9573"/>
                </a:cubicBezTo>
                <a:cubicBezTo>
                  <a:pt x="7878" y="9544"/>
                  <a:pt x="7883" y="9515"/>
                  <a:pt x="7883" y="9486"/>
                </a:cubicBezTo>
                <a:lnTo>
                  <a:pt x="7883" y="9489"/>
                </a:lnTo>
                <a:cubicBezTo>
                  <a:pt x="7913" y="9467"/>
                  <a:pt x="7943" y="9444"/>
                  <a:pt x="7973" y="9422"/>
                </a:cubicBezTo>
                <a:lnTo>
                  <a:pt x="7973" y="9419"/>
                </a:lnTo>
                <a:cubicBezTo>
                  <a:pt x="7956" y="9464"/>
                  <a:pt x="7994" y="9464"/>
                  <a:pt x="8033" y="9464"/>
                </a:cubicBezTo>
                <a:lnTo>
                  <a:pt x="8033" y="9461"/>
                </a:lnTo>
                <a:cubicBezTo>
                  <a:pt x="8037" y="9470"/>
                  <a:pt x="8042" y="9483"/>
                  <a:pt x="8050" y="9493"/>
                </a:cubicBezTo>
                <a:cubicBezTo>
                  <a:pt x="8067" y="9483"/>
                  <a:pt x="8080" y="9470"/>
                  <a:pt x="8098" y="9461"/>
                </a:cubicBezTo>
                <a:cubicBezTo>
                  <a:pt x="8098" y="9461"/>
                  <a:pt x="8093" y="9464"/>
                  <a:pt x="8093" y="9464"/>
                </a:cubicBezTo>
                <a:cubicBezTo>
                  <a:pt x="8102" y="9464"/>
                  <a:pt x="8115" y="9464"/>
                  <a:pt x="8123" y="9464"/>
                </a:cubicBezTo>
                <a:lnTo>
                  <a:pt x="8123" y="9464"/>
                </a:lnTo>
                <a:cubicBezTo>
                  <a:pt x="8123" y="9480"/>
                  <a:pt x="8123" y="9493"/>
                  <a:pt x="8128" y="9509"/>
                </a:cubicBezTo>
                <a:cubicBezTo>
                  <a:pt x="8128" y="9509"/>
                  <a:pt x="8119" y="9512"/>
                  <a:pt x="8119" y="9512"/>
                </a:cubicBezTo>
                <a:lnTo>
                  <a:pt x="8123" y="9505"/>
                </a:lnTo>
                <a:cubicBezTo>
                  <a:pt x="8145" y="9505"/>
                  <a:pt x="8162" y="9505"/>
                  <a:pt x="8184" y="9505"/>
                </a:cubicBezTo>
                <a:cubicBezTo>
                  <a:pt x="8175" y="9522"/>
                  <a:pt x="8162" y="9538"/>
                  <a:pt x="8153" y="9550"/>
                </a:cubicBezTo>
                <a:cubicBezTo>
                  <a:pt x="8153" y="9550"/>
                  <a:pt x="8153" y="9550"/>
                  <a:pt x="8153" y="9550"/>
                </a:cubicBezTo>
                <a:cubicBezTo>
                  <a:pt x="8110" y="9554"/>
                  <a:pt x="8085" y="9554"/>
                  <a:pt x="8055" y="9554"/>
                </a:cubicBezTo>
                <a:close/>
                <a:moveTo>
                  <a:pt x="7934" y="9512"/>
                </a:moveTo>
                <a:cubicBezTo>
                  <a:pt x="7938" y="9515"/>
                  <a:pt x="7943" y="9518"/>
                  <a:pt x="7951" y="9522"/>
                </a:cubicBezTo>
                <a:cubicBezTo>
                  <a:pt x="7956" y="9518"/>
                  <a:pt x="7960" y="9515"/>
                  <a:pt x="7956" y="9515"/>
                </a:cubicBezTo>
                <a:cubicBezTo>
                  <a:pt x="7951" y="9512"/>
                  <a:pt x="7947" y="9509"/>
                  <a:pt x="7943" y="9505"/>
                </a:cubicBezTo>
                <a:cubicBezTo>
                  <a:pt x="7938" y="9509"/>
                  <a:pt x="7934" y="9512"/>
                  <a:pt x="7934" y="9512"/>
                </a:cubicBezTo>
                <a:close/>
                <a:moveTo>
                  <a:pt x="8317" y="9820"/>
                </a:moveTo>
                <a:cubicBezTo>
                  <a:pt x="8338" y="9820"/>
                  <a:pt x="8356" y="9820"/>
                  <a:pt x="8377" y="9820"/>
                </a:cubicBezTo>
                <a:cubicBezTo>
                  <a:pt x="8407" y="9820"/>
                  <a:pt x="8437" y="9820"/>
                  <a:pt x="8463" y="9820"/>
                </a:cubicBezTo>
                <a:cubicBezTo>
                  <a:pt x="8493" y="9820"/>
                  <a:pt x="8523" y="9820"/>
                  <a:pt x="8553" y="9820"/>
                </a:cubicBezTo>
                <a:cubicBezTo>
                  <a:pt x="8558" y="9817"/>
                  <a:pt x="8562" y="9810"/>
                  <a:pt x="8562" y="9804"/>
                </a:cubicBezTo>
                <a:cubicBezTo>
                  <a:pt x="8558" y="9801"/>
                  <a:pt x="8553" y="9794"/>
                  <a:pt x="8549" y="9791"/>
                </a:cubicBezTo>
                <a:cubicBezTo>
                  <a:pt x="8536" y="9788"/>
                  <a:pt x="8519" y="9781"/>
                  <a:pt x="8506" y="9778"/>
                </a:cubicBezTo>
                <a:cubicBezTo>
                  <a:pt x="8502" y="9775"/>
                  <a:pt x="8497" y="9772"/>
                  <a:pt x="8493" y="9769"/>
                </a:cubicBezTo>
                <a:cubicBezTo>
                  <a:pt x="8485" y="9762"/>
                  <a:pt x="8476" y="9756"/>
                  <a:pt x="8467" y="9749"/>
                </a:cubicBezTo>
                <a:lnTo>
                  <a:pt x="8472" y="9753"/>
                </a:lnTo>
                <a:cubicBezTo>
                  <a:pt x="8463" y="9743"/>
                  <a:pt x="8450" y="9737"/>
                  <a:pt x="8442" y="9727"/>
                </a:cubicBezTo>
                <a:cubicBezTo>
                  <a:pt x="8433" y="9711"/>
                  <a:pt x="8420" y="9698"/>
                  <a:pt x="8411" y="9682"/>
                </a:cubicBezTo>
                <a:cubicBezTo>
                  <a:pt x="8411" y="9682"/>
                  <a:pt x="8416" y="9685"/>
                  <a:pt x="8416" y="9685"/>
                </a:cubicBezTo>
                <a:cubicBezTo>
                  <a:pt x="8407" y="9679"/>
                  <a:pt x="8399" y="9672"/>
                  <a:pt x="8390" y="9666"/>
                </a:cubicBezTo>
                <a:lnTo>
                  <a:pt x="8381" y="9660"/>
                </a:lnTo>
                <a:cubicBezTo>
                  <a:pt x="8373" y="9660"/>
                  <a:pt x="8360" y="9660"/>
                  <a:pt x="8351" y="9663"/>
                </a:cubicBezTo>
                <a:lnTo>
                  <a:pt x="8351" y="9660"/>
                </a:lnTo>
                <a:cubicBezTo>
                  <a:pt x="8338" y="9688"/>
                  <a:pt x="8360" y="9730"/>
                  <a:pt x="8300" y="9743"/>
                </a:cubicBezTo>
                <a:cubicBezTo>
                  <a:pt x="8295" y="9746"/>
                  <a:pt x="8291" y="9753"/>
                  <a:pt x="8282" y="9756"/>
                </a:cubicBezTo>
                <a:cubicBezTo>
                  <a:pt x="8278" y="9762"/>
                  <a:pt x="8282" y="9769"/>
                  <a:pt x="8291" y="9769"/>
                </a:cubicBezTo>
                <a:cubicBezTo>
                  <a:pt x="8300" y="9788"/>
                  <a:pt x="8308" y="9804"/>
                  <a:pt x="8317" y="9820"/>
                </a:cubicBezTo>
                <a:close/>
                <a:moveTo>
                  <a:pt x="16883" y="9820"/>
                </a:moveTo>
                <a:cubicBezTo>
                  <a:pt x="16887" y="9814"/>
                  <a:pt x="16887" y="9807"/>
                  <a:pt x="16887" y="9801"/>
                </a:cubicBezTo>
                <a:cubicBezTo>
                  <a:pt x="16887" y="9801"/>
                  <a:pt x="16879" y="9794"/>
                  <a:pt x="16879" y="9794"/>
                </a:cubicBezTo>
                <a:cubicBezTo>
                  <a:pt x="16870" y="9791"/>
                  <a:pt x="16866" y="9788"/>
                  <a:pt x="16857" y="9781"/>
                </a:cubicBezTo>
                <a:cubicBezTo>
                  <a:pt x="16866" y="9778"/>
                  <a:pt x="16874" y="9775"/>
                  <a:pt x="16883" y="9772"/>
                </a:cubicBezTo>
                <a:cubicBezTo>
                  <a:pt x="16883" y="9772"/>
                  <a:pt x="16879" y="9775"/>
                  <a:pt x="16879" y="9775"/>
                </a:cubicBezTo>
                <a:cubicBezTo>
                  <a:pt x="16887" y="9753"/>
                  <a:pt x="16900" y="9730"/>
                  <a:pt x="16909" y="9704"/>
                </a:cubicBezTo>
                <a:cubicBezTo>
                  <a:pt x="16909" y="9704"/>
                  <a:pt x="16904" y="9708"/>
                  <a:pt x="16904" y="9708"/>
                </a:cubicBezTo>
                <a:cubicBezTo>
                  <a:pt x="16926" y="9701"/>
                  <a:pt x="16947" y="9692"/>
                  <a:pt x="16969" y="9685"/>
                </a:cubicBezTo>
                <a:cubicBezTo>
                  <a:pt x="16969" y="9685"/>
                  <a:pt x="16969" y="9685"/>
                  <a:pt x="16969" y="9685"/>
                </a:cubicBezTo>
                <a:cubicBezTo>
                  <a:pt x="16969" y="9669"/>
                  <a:pt x="16969" y="9656"/>
                  <a:pt x="16969" y="9640"/>
                </a:cubicBezTo>
                <a:lnTo>
                  <a:pt x="16973" y="9640"/>
                </a:lnTo>
                <a:cubicBezTo>
                  <a:pt x="16952" y="9640"/>
                  <a:pt x="16930" y="9640"/>
                  <a:pt x="16913" y="9640"/>
                </a:cubicBezTo>
                <a:lnTo>
                  <a:pt x="16913" y="9640"/>
                </a:lnTo>
                <a:cubicBezTo>
                  <a:pt x="16904" y="9647"/>
                  <a:pt x="16891" y="9656"/>
                  <a:pt x="16883" y="9663"/>
                </a:cubicBezTo>
                <a:cubicBezTo>
                  <a:pt x="16883" y="9663"/>
                  <a:pt x="16883" y="9660"/>
                  <a:pt x="16883" y="9660"/>
                </a:cubicBezTo>
                <a:cubicBezTo>
                  <a:pt x="16874" y="9666"/>
                  <a:pt x="16861" y="9676"/>
                  <a:pt x="16848" y="9682"/>
                </a:cubicBezTo>
                <a:lnTo>
                  <a:pt x="16853" y="9682"/>
                </a:lnTo>
                <a:cubicBezTo>
                  <a:pt x="16840" y="9682"/>
                  <a:pt x="16831" y="9682"/>
                  <a:pt x="16818" y="9682"/>
                </a:cubicBezTo>
                <a:lnTo>
                  <a:pt x="16823" y="9682"/>
                </a:lnTo>
                <a:cubicBezTo>
                  <a:pt x="16810" y="9682"/>
                  <a:pt x="16801" y="9682"/>
                  <a:pt x="16788" y="9682"/>
                </a:cubicBezTo>
                <a:lnTo>
                  <a:pt x="16793" y="9679"/>
                </a:lnTo>
                <a:cubicBezTo>
                  <a:pt x="16793" y="9695"/>
                  <a:pt x="16793" y="9708"/>
                  <a:pt x="16793" y="9724"/>
                </a:cubicBezTo>
                <a:lnTo>
                  <a:pt x="16793" y="9724"/>
                </a:lnTo>
                <a:cubicBezTo>
                  <a:pt x="16801" y="9727"/>
                  <a:pt x="16810" y="9730"/>
                  <a:pt x="16818" y="9730"/>
                </a:cubicBezTo>
                <a:cubicBezTo>
                  <a:pt x="16810" y="9737"/>
                  <a:pt x="16801" y="9740"/>
                  <a:pt x="16793" y="9746"/>
                </a:cubicBezTo>
                <a:lnTo>
                  <a:pt x="16793" y="9746"/>
                </a:lnTo>
                <a:cubicBezTo>
                  <a:pt x="16797" y="9798"/>
                  <a:pt x="16823" y="9820"/>
                  <a:pt x="16883" y="9820"/>
                </a:cubicBezTo>
                <a:lnTo>
                  <a:pt x="16883" y="9820"/>
                </a:lnTo>
                <a:close/>
                <a:moveTo>
                  <a:pt x="9766" y="10613"/>
                </a:moveTo>
                <a:cubicBezTo>
                  <a:pt x="9766" y="10629"/>
                  <a:pt x="9766" y="10645"/>
                  <a:pt x="9766" y="10658"/>
                </a:cubicBezTo>
                <a:cubicBezTo>
                  <a:pt x="9766" y="10658"/>
                  <a:pt x="9762" y="10658"/>
                  <a:pt x="9762" y="10658"/>
                </a:cubicBezTo>
                <a:cubicBezTo>
                  <a:pt x="9775" y="10658"/>
                  <a:pt x="9783" y="10658"/>
                  <a:pt x="9796" y="10658"/>
                </a:cubicBezTo>
                <a:lnTo>
                  <a:pt x="9792" y="10658"/>
                </a:lnTo>
                <a:cubicBezTo>
                  <a:pt x="9813" y="10632"/>
                  <a:pt x="9835" y="10638"/>
                  <a:pt x="9852" y="10658"/>
                </a:cubicBezTo>
                <a:lnTo>
                  <a:pt x="9848" y="10658"/>
                </a:lnTo>
                <a:cubicBezTo>
                  <a:pt x="9856" y="10658"/>
                  <a:pt x="9869" y="10658"/>
                  <a:pt x="9878" y="10658"/>
                </a:cubicBezTo>
                <a:cubicBezTo>
                  <a:pt x="9878" y="10658"/>
                  <a:pt x="9874" y="10661"/>
                  <a:pt x="9874" y="10661"/>
                </a:cubicBezTo>
                <a:cubicBezTo>
                  <a:pt x="9874" y="10645"/>
                  <a:pt x="9874" y="10629"/>
                  <a:pt x="9878" y="10616"/>
                </a:cubicBezTo>
                <a:cubicBezTo>
                  <a:pt x="9869" y="10613"/>
                  <a:pt x="9856" y="10613"/>
                  <a:pt x="9869" y="10613"/>
                </a:cubicBezTo>
                <a:cubicBezTo>
                  <a:pt x="9861" y="10606"/>
                  <a:pt x="9865" y="10610"/>
                  <a:pt x="9874" y="10616"/>
                </a:cubicBezTo>
                <a:cubicBezTo>
                  <a:pt x="9882" y="10616"/>
                  <a:pt x="9895" y="10616"/>
                  <a:pt x="9904" y="10613"/>
                </a:cubicBezTo>
                <a:cubicBezTo>
                  <a:pt x="9904" y="10613"/>
                  <a:pt x="9899" y="10616"/>
                  <a:pt x="9899" y="10616"/>
                </a:cubicBezTo>
                <a:cubicBezTo>
                  <a:pt x="9865" y="10587"/>
                  <a:pt x="9878" y="10516"/>
                  <a:pt x="9783" y="10549"/>
                </a:cubicBezTo>
                <a:cubicBezTo>
                  <a:pt x="9783" y="10568"/>
                  <a:pt x="9775" y="10590"/>
                  <a:pt x="9766" y="10613"/>
                </a:cubicBezTo>
                <a:lnTo>
                  <a:pt x="9766" y="10613"/>
                </a:lnTo>
                <a:close/>
                <a:moveTo>
                  <a:pt x="7698" y="6203"/>
                </a:moveTo>
                <a:cubicBezTo>
                  <a:pt x="7706" y="6203"/>
                  <a:pt x="7719" y="6203"/>
                  <a:pt x="7728" y="6200"/>
                </a:cubicBezTo>
                <a:lnTo>
                  <a:pt x="7728" y="6200"/>
                </a:lnTo>
                <a:cubicBezTo>
                  <a:pt x="7766" y="6184"/>
                  <a:pt x="7809" y="6171"/>
                  <a:pt x="7848" y="6155"/>
                </a:cubicBezTo>
                <a:cubicBezTo>
                  <a:pt x="7848" y="6155"/>
                  <a:pt x="7848" y="6158"/>
                  <a:pt x="7848" y="6158"/>
                </a:cubicBezTo>
                <a:cubicBezTo>
                  <a:pt x="7827" y="6152"/>
                  <a:pt x="7809" y="6142"/>
                  <a:pt x="7788" y="6135"/>
                </a:cubicBezTo>
                <a:lnTo>
                  <a:pt x="7784" y="6139"/>
                </a:lnTo>
                <a:cubicBezTo>
                  <a:pt x="7784" y="6139"/>
                  <a:pt x="7792" y="6135"/>
                  <a:pt x="7792" y="6135"/>
                </a:cubicBezTo>
                <a:cubicBezTo>
                  <a:pt x="7822" y="6129"/>
                  <a:pt x="7852" y="6119"/>
                  <a:pt x="7878" y="6113"/>
                </a:cubicBezTo>
                <a:cubicBezTo>
                  <a:pt x="7878" y="6113"/>
                  <a:pt x="7878" y="6116"/>
                  <a:pt x="7878" y="6116"/>
                </a:cubicBezTo>
                <a:cubicBezTo>
                  <a:pt x="7857" y="6100"/>
                  <a:pt x="7840" y="6087"/>
                  <a:pt x="7818" y="6071"/>
                </a:cubicBezTo>
                <a:lnTo>
                  <a:pt x="7822" y="6071"/>
                </a:lnTo>
                <a:cubicBezTo>
                  <a:pt x="7809" y="6071"/>
                  <a:pt x="7801" y="6071"/>
                  <a:pt x="7788" y="6071"/>
                </a:cubicBezTo>
                <a:lnTo>
                  <a:pt x="7792" y="6074"/>
                </a:lnTo>
                <a:cubicBezTo>
                  <a:pt x="7784" y="6071"/>
                  <a:pt x="7775" y="6071"/>
                  <a:pt x="7766" y="6071"/>
                </a:cubicBezTo>
                <a:lnTo>
                  <a:pt x="7762" y="6074"/>
                </a:lnTo>
                <a:cubicBezTo>
                  <a:pt x="7754" y="6091"/>
                  <a:pt x="7741" y="6103"/>
                  <a:pt x="7732" y="6119"/>
                </a:cubicBezTo>
                <a:lnTo>
                  <a:pt x="7732" y="6116"/>
                </a:lnTo>
                <a:cubicBezTo>
                  <a:pt x="7723" y="6132"/>
                  <a:pt x="7711" y="6145"/>
                  <a:pt x="7702" y="6161"/>
                </a:cubicBezTo>
                <a:cubicBezTo>
                  <a:pt x="7698" y="6174"/>
                  <a:pt x="7698" y="6190"/>
                  <a:pt x="7698" y="6203"/>
                </a:cubicBezTo>
                <a:close/>
                <a:moveTo>
                  <a:pt x="9766" y="10789"/>
                </a:moveTo>
                <a:cubicBezTo>
                  <a:pt x="9809" y="10786"/>
                  <a:pt x="9861" y="10792"/>
                  <a:pt x="9856" y="10744"/>
                </a:cubicBezTo>
                <a:cubicBezTo>
                  <a:pt x="9843" y="10744"/>
                  <a:pt x="9835" y="10744"/>
                  <a:pt x="9822" y="10744"/>
                </a:cubicBezTo>
                <a:cubicBezTo>
                  <a:pt x="9822" y="10748"/>
                  <a:pt x="9822" y="10751"/>
                  <a:pt x="9818" y="10754"/>
                </a:cubicBezTo>
                <a:cubicBezTo>
                  <a:pt x="9818" y="10751"/>
                  <a:pt x="9822" y="10751"/>
                  <a:pt x="9822" y="10748"/>
                </a:cubicBezTo>
                <a:cubicBezTo>
                  <a:pt x="9831" y="10748"/>
                  <a:pt x="9839" y="10748"/>
                  <a:pt x="9852" y="10748"/>
                </a:cubicBezTo>
                <a:cubicBezTo>
                  <a:pt x="9861" y="10731"/>
                  <a:pt x="9869" y="10719"/>
                  <a:pt x="9882" y="10703"/>
                </a:cubicBezTo>
                <a:cubicBezTo>
                  <a:pt x="9882" y="10703"/>
                  <a:pt x="9882" y="10703"/>
                  <a:pt x="9882" y="10703"/>
                </a:cubicBezTo>
                <a:cubicBezTo>
                  <a:pt x="9835" y="10703"/>
                  <a:pt x="9843" y="10680"/>
                  <a:pt x="9852" y="10658"/>
                </a:cubicBezTo>
                <a:cubicBezTo>
                  <a:pt x="9852" y="10658"/>
                  <a:pt x="9856" y="10658"/>
                  <a:pt x="9856" y="10658"/>
                </a:cubicBezTo>
                <a:cubicBezTo>
                  <a:pt x="9835" y="10658"/>
                  <a:pt x="9813" y="10658"/>
                  <a:pt x="9796" y="10658"/>
                </a:cubicBezTo>
                <a:cubicBezTo>
                  <a:pt x="9796" y="10658"/>
                  <a:pt x="9800" y="10658"/>
                  <a:pt x="9800" y="10658"/>
                </a:cubicBezTo>
                <a:cubicBezTo>
                  <a:pt x="9788" y="10658"/>
                  <a:pt x="9779" y="10658"/>
                  <a:pt x="9766" y="10658"/>
                </a:cubicBezTo>
                <a:cubicBezTo>
                  <a:pt x="9766" y="10658"/>
                  <a:pt x="9770" y="10658"/>
                  <a:pt x="9770" y="10658"/>
                </a:cubicBezTo>
                <a:cubicBezTo>
                  <a:pt x="9762" y="10658"/>
                  <a:pt x="9749" y="10658"/>
                  <a:pt x="9740" y="10658"/>
                </a:cubicBezTo>
                <a:lnTo>
                  <a:pt x="9740" y="10658"/>
                </a:lnTo>
                <a:cubicBezTo>
                  <a:pt x="9740" y="10674"/>
                  <a:pt x="9740" y="10687"/>
                  <a:pt x="9736" y="10703"/>
                </a:cubicBezTo>
                <a:cubicBezTo>
                  <a:pt x="9800" y="10722"/>
                  <a:pt x="9749" y="10760"/>
                  <a:pt x="9766" y="10789"/>
                </a:cubicBezTo>
                <a:close/>
                <a:moveTo>
                  <a:pt x="10450" y="11800"/>
                </a:moveTo>
                <a:cubicBezTo>
                  <a:pt x="10450" y="11800"/>
                  <a:pt x="10450" y="11800"/>
                  <a:pt x="10450" y="11800"/>
                </a:cubicBezTo>
                <a:cubicBezTo>
                  <a:pt x="10428" y="11787"/>
                  <a:pt x="10407" y="11775"/>
                  <a:pt x="10385" y="11762"/>
                </a:cubicBezTo>
                <a:lnTo>
                  <a:pt x="10390" y="11759"/>
                </a:lnTo>
                <a:cubicBezTo>
                  <a:pt x="10368" y="11784"/>
                  <a:pt x="10347" y="11775"/>
                  <a:pt x="10325" y="11759"/>
                </a:cubicBezTo>
                <a:cubicBezTo>
                  <a:pt x="10325" y="11759"/>
                  <a:pt x="10329" y="11759"/>
                  <a:pt x="10329" y="11759"/>
                </a:cubicBezTo>
                <a:cubicBezTo>
                  <a:pt x="10291" y="11759"/>
                  <a:pt x="10248" y="11759"/>
                  <a:pt x="10209" y="11755"/>
                </a:cubicBezTo>
                <a:cubicBezTo>
                  <a:pt x="10209" y="11771"/>
                  <a:pt x="10209" y="11787"/>
                  <a:pt x="10209" y="11800"/>
                </a:cubicBezTo>
                <a:cubicBezTo>
                  <a:pt x="10230" y="11800"/>
                  <a:pt x="10248" y="11800"/>
                  <a:pt x="10269" y="11800"/>
                </a:cubicBezTo>
                <a:cubicBezTo>
                  <a:pt x="10278" y="11800"/>
                  <a:pt x="10286" y="11800"/>
                  <a:pt x="10295" y="11800"/>
                </a:cubicBezTo>
                <a:cubicBezTo>
                  <a:pt x="10347" y="11803"/>
                  <a:pt x="10398" y="11800"/>
                  <a:pt x="10450" y="11800"/>
                </a:cubicBezTo>
                <a:close/>
                <a:moveTo>
                  <a:pt x="10063" y="11120"/>
                </a:moveTo>
                <a:lnTo>
                  <a:pt x="10063" y="11120"/>
                </a:lnTo>
                <a:cubicBezTo>
                  <a:pt x="10050" y="11107"/>
                  <a:pt x="10041" y="11091"/>
                  <a:pt x="10028" y="11075"/>
                </a:cubicBezTo>
                <a:lnTo>
                  <a:pt x="10033" y="11078"/>
                </a:lnTo>
                <a:cubicBezTo>
                  <a:pt x="10033" y="11068"/>
                  <a:pt x="10033" y="11062"/>
                  <a:pt x="10033" y="11052"/>
                </a:cubicBezTo>
                <a:lnTo>
                  <a:pt x="10033" y="11056"/>
                </a:lnTo>
                <a:cubicBezTo>
                  <a:pt x="10033" y="11040"/>
                  <a:pt x="10033" y="11024"/>
                  <a:pt x="10033" y="11011"/>
                </a:cubicBezTo>
                <a:lnTo>
                  <a:pt x="10033" y="11014"/>
                </a:lnTo>
                <a:cubicBezTo>
                  <a:pt x="10024" y="11014"/>
                  <a:pt x="10011" y="11014"/>
                  <a:pt x="10003" y="11011"/>
                </a:cubicBezTo>
                <a:cubicBezTo>
                  <a:pt x="9994" y="11040"/>
                  <a:pt x="9985" y="11068"/>
                  <a:pt x="9972" y="11101"/>
                </a:cubicBezTo>
                <a:cubicBezTo>
                  <a:pt x="9972" y="11101"/>
                  <a:pt x="9972" y="11101"/>
                  <a:pt x="9972" y="11101"/>
                </a:cubicBezTo>
                <a:cubicBezTo>
                  <a:pt x="9972" y="11117"/>
                  <a:pt x="9972" y="11133"/>
                  <a:pt x="9972" y="11149"/>
                </a:cubicBezTo>
                <a:lnTo>
                  <a:pt x="9972" y="11146"/>
                </a:lnTo>
                <a:cubicBezTo>
                  <a:pt x="9972" y="11162"/>
                  <a:pt x="9972" y="11178"/>
                  <a:pt x="9968" y="11190"/>
                </a:cubicBezTo>
                <a:cubicBezTo>
                  <a:pt x="10003" y="11165"/>
                  <a:pt x="10033" y="11142"/>
                  <a:pt x="10063" y="11120"/>
                </a:cubicBezTo>
                <a:close/>
                <a:moveTo>
                  <a:pt x="7938" y="5628"/>
                </a:moveTo>
                <a:cubicBezTo>
                  <a:pt x="7938" y="5644"/>
                  <a:pt x="7938" y="5660"/>
                  <a:pt x="7938" y="5673"/>
                </a:cubicBezTo>
                <a:cubicBezTo>
                  <a:pt x="7938" y="5673"/>
                  <a:pt x="7934" y="5670"/>
                  <a:pt x="7934" y="5670"/>
                </a:cubicBezTo>
                <a:cubicBezTo>
                  <a:pt x="7964" y="5654"/>
                  <a:pt x="7994" y="5641"/>
                  <a:pt x="8020" y="5625"/>
                </a:cubicBezTo>
                <a:lnTo>
                  <a:pt x="8024" y="5625"/>
                </a:lnTo>
                <a:cubicBezTo>
                  <a:pt x="8024" y="5616"/>
                  <a:pt x="8024" y="5609"/>
                  <a:pt x="8024" y="5599"/>
                </a:cubicBezTo>
                <a:lnTo>
                  <a:pt x="8020" y="5599"/>
                </a:lnTo>
                <a:cubicBezTo>
                  <a:pt x="8020" y="5593"/>
                  <a:pt x="8020" y="5583"/>
                  <a:pt x="8020" y="5577"/>
                </a:cubicBezTo>
                <a:lnTo>
                  <a:pt x="8024" y="5580"/>
                </a:lnTo>
                <a:cubicBezTo>
                  <a:pt x="7986" y="5564"/>
                  <a:pt x="8003" y="5548"/>
                  <a:pt x="8024" y="5532"/>
                </a:cubicBezTo>
                <a:lnTo>
                  <a:pt x="8020" y="5532"/>
                </a:lnTo>
                <a:cubicBezTo>
                  <a:pt x="8020" y="5526"/>
                  <a:pt x="8020" y="5516"/>
                  <a:pt x="8024" y="5510"/>
                </a:cubicBezTo>
                <a:cubicBezTo>
                  <a:pt x="7921" y="5522"/>
                  <a:pt x="8003" y="5612"/>
                  <a:pt x="7938" y="5628"/>
                </a:cubicBezTo>
                <a:lnTo>
                  <a:pt x="7938" y="5628"/>
                </a:lnTo>
                <a:close/>
                <a:moveTo>
                  <a:pt x="10415" y="12157"/>
                </a:moveTo>
                <a:cubicBezTo>
                  <a:pt x="10437" y="12157"/>
                  <a:pt x="10454" y="12157"/>
                  <a:pt x="10476" y="12157"/>
                </a:cubicBezTo>
                <a:cubicBezTo>
                  <a:pt x="10484" y="12140"/>
                  <a:pt x="10497" y="12128"/>
                  <a:pt x="10506" y="12112"/>
                </a:cubicBezTo>
                <a:cubicBezTo>
                  <a:pt x="10506" y="12096"/>
                  <a:pt x="10506" y="12079"/>
                  <a:pt x="10501" y="12067"/>
                </a:cubicBezTo>
                <a:lnTo>
                  <a:pt x="10506" y="12070"/>
                </a:lnTo>
                <a:cubicBezTo>
                  <a:pt x="10484" y="12070"/>
                  <a:pt x="10463" y="12070"/>
                  <a:pt x="10445" y="12070"/>
                </a:cubicBezTo>
                <a:lnTo>
                  <a:pt x="10450" y="12067"/>
                </a:lnTo>
                <a:cubicBezTo>
                  <a:pt x="10445" y="12073"/>
                  <a:pt x="10441" y="12079"/>
                  <a:pt x="10441" y="12083"/>
                </a:cubicBezTo>
                <a:cubicBezTo>
                  <a:pt x="10433" y="12076"/>
                  <a:pt x="10428" y="12070"/>
                  <a:pt x="10420" y="12067"/>
                </a:cubicBezTo>
                <a:lnTo>
                  <a:pt x="10420" y="12067"/>
                </a:lnTo>
                <a:cubicBezTo>
                  <a:pt x="10411" y="12067"/>
                  <a:pt x="10398" y="12067"/>
                  <a:pt x="10390" y="12067"/>
                </a:cubicBezTo>
                <a:cubicBezTo>
                  <a:pt x="10381" y="12083"/>
                  <a:pt x="10368" y="12096"/>
                  <a:pt x="10359" y="12112"/>
                </a:cubicBezTo>
                <a:cubicBezTo>
                  <a:pt x="10377" y="12128"/>
                  <a:pt x="10398" y="12140"/>
                  <a:pt x="10415" y="12157"/>
                </a:cubicBezTo>
                <a:close/>
                <a:moveTo>
                  <a:pt x="10119" y="11142"/>
                </a:moveTo>
                <a:cubicBezTo>
                  <a:pt x="10119" y="11142"/>
                  <a:pt x="10119" y="11142"/>
                  <a:pt x="10119" y="11142"/>
                </a:cubicBezTo>
                <a:cubicBezTo>
                  <a:pt x="10127" y="11129"/>
                  <a:pt x="10136" y="11113"/>
                  <a:pt x="10149" y="11101"/>
                </a:cubicBezTo>
                <a:cubicBezTo>
                  <a:pt x="10149" y="11101"/>
                  <a:pt x="10149" y="11101"/>
                  <a:pt x="10149" y="11101"/>
                </a:cubicBezTo>
                <a:cubicBezTo>
                  <a:pt x="10132" y="11094"/>
                  <a:pt x="10110" y="11085"/>
                  <a:pt x="10093" y="11078"/>
                </a:cubicBezTo>
                <a:lnTo>
                  <a:pt x="10097" y="11075"/>
                </a:lnTo>
                <a:cubicBezTo>
                  <a:pt x="10089" y="11091"/>
                  <a:pt x="10076" y="11107"/>
                  <a:pt x="10067" y="11120"/>
                </a:cubicBezTo>
                <a:cubicBezTo>
                  <a:pt x="10067" y="11120"/>
                  <a:pt x="10071" y="11117"/>
                  <a:pt x="10071" y="11117"/>
                </a:cubicBezTo>
                <a:cubicBezTo>
                  <a:pt x="10080" y="11155"/>
                  <a:pt x="10089" y="11190"/>
                  <a:pt x="10097" y="11229"/>
                </a:cubicBezTo>
                <a:cubicBezTo>
                  <a:pt x="10101" y="11200"/>
                  <a:pt x="10110" y="11171"/>
                  <a:pt x="10119" y="11142"/>
                </a:cubicBezTo>
                <a:close/>
                <a:moveTo>
                  <a:pt x="9413" y="10125"/>
                </a:moveTo>
                <a:cubicBezTo>
                  <a:pt x="9413" y="10125"/>
                  <a:pt x="9409" y="10128"/>
                  <a:pt x="9413" y="10125"/>
                </a:cubicBezTo>
                <a:cubicBezTo>
                  <a:pt x="9422" y="10112"/>
                  <a:pt x="9431" y="10096"/>
                  <a:pt x="9444" y="10080"/>
                </a:cubicBezTo>
                <a:lnTo>
                  <a:pt x="9444" y="10083"/>
                </a:lnTo>
                <a:cubicBezTo>
                  <a:pt x="9405" y="10061"/>
                  <a:pt x="9366" y="10038"/>
                  <a:pt x="9327" y="10016"/>
                </a:cubicBezTo>
                <a:cubicBezTo>
                  <a:pt x="9349" y="10054"/>
                  <a:pt x="9366" y="10090"/>
                  <a:pt x="9388" y="10128"/>
                </a:cubicBezTo>
                <a:cubicBezTo>
                  <a:pt x="9392" y="10128"/>
                  <a:pt x="9401" y="10128"/>
                  <a:pt x="9413" y="10125"/>
                </a:cubicBezTo>
                <a:close/>
                <a:moveTo>
                  <a:pt x="8850" y="9839"/>
                </a:moveTo>
                <a:cubicBezTo>
                  <a:pt x="8850" y="9855"/>
                  <a:pt x="8850" y="9871"/>
                  <a:pt x="8850" y="9884"/>
                </a:cubicBezTo>
                <a:cubicBezTo>
                  <a:pt x="8880" y="9878"/>
                  <a:pt x="8910" y="9868"/>
                  <a:pt x="8940" y="9862"/>
                </a:cubicBezTo>
                <a:cubicBezTo>
                  <a:pt x="8949" y="9846"/>
                  <a:pt x="8958" y="9833"/>
                  <a:pt x="8971" y="9817"/>
                </a:cubicBezTo>
                <a:cubicBezTo>
                  <a:pt x="9001" y="9801"/>
                  <a:pt x="9031" y="9788"/>
                  <a:pt x="9061" y="9772"/>
                </a:cubicBezTo>
                <a:cubicBezTo>
                  <a:pt x="9022" y="9772"/>
                  <a:pt x="8979" y="9772"/>
                  <a:pt x="8940" y="9772"/>
                </a:cubicBezTo>
                <a:cubicBezTo>
                  <a:pt x="8932" y="9778"/>
                  <a:pt x="8919" y="9788"/>
                  <a:pt x="8910" y="9794"/>
                </a:cubicBezTo>
                <a:cubicBezTo>
                  <a:pt x="8889" y="9810"/>
                  <a:pt x="8872" y="9826"/>
                  <a:pt x="8850" y="9839"/>
                </a:cubicBezTo>
                <a:close/>
                <a:moveTo>
                  <a:pt x="15060" y="8799"/>
                </a:moveTo>
                <a:cubicBezTo>
                  <a:pt x="15047" y="8742"/>
                  <a:pt x="14999" y="8700"/>
                  <a:pt x="14939" y="8668"/>
                </a:cubicBezTo>
                <a:cubicBezTo>
                  <a:pt x="14935" y="8671"/>
                  <a:pt x="14931" y="8674"/>
                  <a:pt x="14926" y="8677"/>
                </a:cubicBezTo>
                <a:cubicBezTo>
                  <a:pt x="14965" y="8722"/>
                  <a:pt x="15004" y="8764"/>
                  <a:pt x="15042" y="8809"/>
                </a:cubicBezTo>
                <a:cubicBezTo>
                  <a:pt x="15051" y="8806"/>
                  <a:pt x="15055" y="8803"/>
                  <a:pt x="15060" y="8799"/>
                </a:cubicBezTo>
                <a:close/>
                <a:moveTo>
                  <a:pt x="9499" y="10260"/>
                </a:moveTo>
                <a:lnTo>
                  <a:pt x="9499" y="10260"/>
                </a:lnTo>
                <a:cubicBezTo>
                  <a:pt x="9469" y="10260"/>
                  <a:pt x="9439" y="10260"/>
                  <a:pt x="9409" y="10260"/>
                </a:cubicBezTo>
                <a:cubicBezTo>
                  <a:pt x="9426" y="10289"/>
                  <a:pt x="9499" y="10305"/>
                  <a:pt x="9439" y="10350"/>
                </a:cubicBezTo>
                <a:cubicBezTo>
                  <a:pt x="9439" y="10366"/>
                  <a:pt x="9439" y="10378"/>
                  <a:pt x="9439" y="10394"/>
                </a:cubicBezTo>
                <a:cubicBezTo>
                  <a:pt x="9461" y="10388"/>
                  <a:pt x="9478" y="10378"/>
                  <a:pt x="9499" y="10372"/>
                </a:cubicBezTo>
                <a:cubicBezTo>
                  <a:pt x="9508" y="10356"/>
                  <a:pt x="9521" y="10343"/>
                  <a:pt x="9530" y="10327"/>
                </a:cubicBezTo>
                <a:cubicBezTo>
                  <a:pt x="9530" y="10321"/>
                  <a:pt x="9530" y="10311"/>
                  <a:pt x="9530" y="10305"/>
                </a:cubicBezTo>
                <a:cubicBezTo>
                  <a:pt x="9521" y="10289"/>
                  <a:pt x="9512" y="10273"/>
                  <a:pt x="9499" y="10260"/>
                </a:cubicBezTo>
                <a:close/>
                <a:moveTo>
                  <a:pt x="8351" y="9557"/>
                </a:moveTo>
                <a:lnTo>
                  <a:pt x="8351" y="9557"/>
                </a:lnTo>
                <a:cubicBezTo>
                  <a:pt x="8265" y="9554"/>
                  <a:pt x="8356" y="9480"/>
                  <a:pt x="8291" y="9467"/>
                </a:cubicBezTo>
                <a:cubicBezTo>
                  <a:pt x="8291" y="9467"/>
                  <a:pt x="8291" y="9464"/>
                  <a:pt x="8291" y="9464"/>
                </a:cubicBezTo>
                <a:cubicBezTo>
                  <a:pt x="8282" y="9480"/>
                  <a:pt x="8270" y="9496"/>
                  <a:pt x="8261" y="9509"/>
                </a:cubicBezTo>
                <a:cubicBezTo>
                  <a:pt x="8261" y="9509"/>
                  <a:pt x="8261" y="9505"/>
                  <a:pt x="8261" y="9505"/>
                </a:cubicBezTo>
                <a:cubicBezTo>
                  <a:pt x="8261" y="9528"/>
                  <a:pt x="8261" y="9550"/>
                  <a:pt x="8257" y="9573"/>
                </a:cubicBezTo>
                <a:cubicBezTo>
                  <a:pt x="8291" y="9570"/>
                  <a:pt x="8343" y="9624"/>
                  <a:pt x="8351" y="9557"/>
                </a:cubicBezTo>
                <a:close/>
                <a:moveTo>
                  <a:pt x="10858" y="12506"/>
                </a:moveTo>
                <a:lnTo>
                  <a:pt x="10858" y="12506"/>
                </a:lnTo>
                <a:cubicBezTo>
                  <a:pt x="10858" y="12494"/>
                  <a:pt x="10858" y="12477"/>
                  <a:pt x="10858" y="12461"/>
                </a:cubicBezTo>
                <a:cubicBezTo>
                  <a:pt x="10850" y="12445"/>
                  <a:pt x="10837" y="12433"/>
                  <a:pt x="10828" y="12416"/>
                </a:cubicBezTo>
                <a:cubicBezTo>
                  <a:pt x="10828" y="12416"/>
                  <a:pt x="10828" y="12420"/>
                  <a:pt x="10828" y="12420"/>
                </a:cubicBezTo>
                <a:cubicBezTo>
                  <a:pt x="10807" y="12420"/>
                  <a:pt x="10789" y="12420"/>
                  <a:pt x="10768" y="12420"/>
                </a:cubicBezTo>
                <a:lnTo>
                  <a:pt x="10768" y="12416"/>
                </a:lnTo>
                <a:cubicBezTo>
                  <a:pt x="10781" y="12439"/>
                  <a:pt x="10777" y="12458"/>
                  <a:pt x="10738" y="12461"/>
                </a:cubicBezTo>
                <a:lnTo>
                  <a:pt x="10738" y="12461"/>
                </a:lnTo>
                <a:cubicBezTo>
                  <a:pt x="10746" y="12477"/>
                  <a:pt x="10755" y="12490"/>
                  <a:pt x="10768" y="12506"/>
                </a:cubicBezTo>
                <a:cubicBezTo>
                  <a:pt x="10777" y="12506"/>
                  <a:pt x="10789" y="12506"/>
                  <a:pt x="10798" y="12506"/>
                </a:cubicBezTo>
                <a:cubicBezTo>
                  <a:pt x="10807" y="12506"/>
                  <a:pt x="10815" y="12506"/>
                  <a:pt x="10828" y="12506"/>
                </a:cubicBezTo>
                <a:cubicBezTo>
                  <a:pt x="10841" y="12510"/>
                  <a:pt x="10850" y="12506"/>
                  <a:pt x="10858" y="12506"/>
                </a:cubicBezTo>
                <a:close/>
                <a:moveTo>
                  <a:pt x="7728" y="6931"/>
                </a:moveTo>
                <a:cubicBezTo>
                  <a:pt x="7749" y="6938"/>
                  <a:pt x="7771" y="6947"/>
                  <a:pt x="7788" y="6954"/>
                </a:cubicBezTo>
                <a:cubicBezTo>
                  <a:pt x="7788" y="6954"/>
                  <a:pt x="7784" y="6954"/>
                  <a:pt x="7784" y="6954"/>
                </a:cubicBezTo>
                <a:cubicBezTo>
                  <a:pt x="7797" y="6954"/>
                  <a:pt x="7805" y="6954"/>
                  <a:pt x="7818" y="6954"/>
                </a:cubicBezTo>
                <a:cubicBezTo>
                  <a:pt x="7818" y="6954"/>
                  <a:pt x="7814" y="6954"/>
                  <a:pt x="7814" y="6954"/>
                </a:cubicBezTo>
                <a:cubicBezTo>
                  <a:pt x="7827" y="6954"/>
                  <a:pt x="7835" y="6954"/>
                  <a:pt x="7848" y="6954"/>
                </a:cubicBezTo>
                <a:cubicBezTo>
                  <a:pt x="7848" y="6954"/>
                  <a:pt x="7844" y="6954"/>
                  <a:pt x="7844" y="6954"/>
                </a:cubicBezTo>
                <a:cubicBezTo>
                  <a:pt x="7852" y="6954"/>
                  <a:pt x="7865" y="6954"/>
                  <a:pt x="7874" y="6954"/>
                </a:cubicBezTo>
                <a:cubicBezTo>
                  <a:pt x="7874" y="6954"/>
                  <a:pt x="7874" y="6957"/>
                  <a:pt x="7874" y="6957"/>
                </a:cubicBezTo>
                <a:cubicBezTo>
                  <a:pt x="7874" y="6944"/>
                  <a:pt x="7874" y="6928"/>
                  <a:pt x="7874" y="6915"/>
                </a:cubicBezTo>
                <a:lnTo>
                  <a:pt x="7874" y="6915"/>
                </a:lnTo>
                <a:cubicBezTo>
                  <a:pt x="7827" y="6909"/>
                  <a:pt x="7766" y="6919"/>
                  <a:pt x="7754" y="6867"/>
                </a:cubicBezTo>
                <a:lnTo>
                  <a:pt x="7754" y="6867"/>
                </a:lnTo>
                <a:cubicBezTo>
                  <a:pt x="7745" y="6867"/>
                  <a:pt x="7732" y="6867"/>
                  <a:pt x="7723" y="6867"/>
                </a:cubicBezTo>
                <a:cubicBezTo>
                  <a:pt x="7723" y="6867"/>
                  <a:pt x="7728" y="6864"/>
                  <a:pt x="7728" y="6864"/>
                </a:cubicBezTo>
                <a:cubicBezTo>
                  <a:pt x="7732" y="6886"/>
                  <a:pt x="7728" y="6909"/>
                  <a:pt x="7728" y="6931"/>
                </a:cubicBezTo>
                <a:lnTo>
                  <a:pt x="7728" y="6931"/>
                </a:lnTo>
                <a:close/>
                <a:moveTo>
                  <a:pt x="9117" y="10106"/>
                </a:moveTo>
                <a:cubicBezTo>
                  <a:pt x="9138" y="10099"/>
                  <a:pt x="9160" y="10090"/>
                  <a:pt x="9177" y="10083"/>
                </a:cubicBezTo>
                <a:cubicBezTo>
                  <a:pt x="9168" y="10067"/>
                  <a:pt x="9155" y="10054"/>
                  <a:pt x="9147" y="10038"/>
                </a:cubicBezTo>
                <a:cubicBezTo>
                  <a:pt x="9108" y="10038"/>
                  <a:pt x="9065" y="10038"/>
                  <a:pt x="9026" y="10038"/>
                </a:cubicBezTo>
                <a:cubicBezTo>
                  <a:pt x="9026" y="10054"/>
                  <a:pt x="9026" y="10070"/>
                  <a:pt x="9026" y="10083"/>
                </a:cubicBezTo>
                <a:cubicBezTo>
                  <a:pt x="9057" y="10093"/>
                  <a:pt x="9087" y="10099"/>
                  <a:pt x="9117" y="10106"/>
                </a:cubicBezTo>
                <a:close/>
                <a:moveTo>
                  <a:pt x="7728" y="6601"/>
                </a:moveTo>
                <a:cubicBezTo>
                  <a:pt x="7736" y="6601"/>
                  <a:pt x="7749" y="6601"/>
                  <a:pt x="7758" y="6598"/>
                </a:cubicBezTo>
                <a:lnTo>
                  <a:pt x="7754" y="6601"/>
                </a:lnTo>
                <a:cubicBezTo>
                  <a:pt x="7766" y="6601"/>
                  <a:pt x="7775" y="6601"/>
                  <a:pt x="7788" y="6601"/>
                </a:cubicBezTo>
                <a:cubicBezTo>
                  <a:pt x="7788" y="6601"/>
                  <a:pt x="7784" y="6601"/>
                  <a:pt x="7784" y="6601"/>
                </a:cubicBezTo>
                <a:cubicBezTo>
                  <a:pt x="7805" y="6585"/>
                  <a:pt x="7822" y="6572"/>
                  <a:pt x="7844" y="6556"/>
                </a:cubicBezTo>
                <a:lnTo>
                  <a:pt x="7844" y="6559"/>
                </a:lnTo>
                <a:cubicBezTo>
                  <a:pt x="7805" y="6556"/>
                  <a:pt x="7758" y="6556"/>
                  <a:pt x="7754" y="6514"/>
                </a:cubicBezTo>
                <a:cubicBezTo>
                  <a:pt x="7754" y="6514"/>
                  <a:pt x="7758" y="6517"/>
                  <a:pt x="7758" y="6517"/>
                </a:cubicBezTo>
                <a:cubicBezTo>
                  <a:pt x="7736" y="6517"/>
                  <a:pt x="7719" y="6517"/>
                  <a:pt x="7698" y="6514"/>
                </a:cubicBezTo>
                <a:cubicBezTo>
                  <a:pt x="7698" y="6521"/>
                  <a:pt x="7698" y="6530"/>
                  <a:pt x="7698" y="6537"/>
                </a:cubicBezTo>
                <a:cubicBezTo>
                  <a:pt x="7706" y="6556"/>
                  <a:pt x="7719" y="6578"/>
                  <a:pt x="7728" y="6601"/>
                </a:cubicBezTo>
                <a:close/>
                <a:moveTo>
                  <a:pt x="10209" y="11319"/>
                </a:moveTo>
                <a:cubicBezTo>
                  <a:pt x="10209" y="11319"/>
                  <a:pt x="10209" y="11319"/>
                  <a:pt x="10209" y="11319"/>
                </a:cubicBezTo>
                <a:cubicBezTo>
                  <a:pt x="10209" y="11306"/>
                  <a:pt x="10209" y="11290"/>
                  <a:pt x="10209" y="11274"/>
                </a:cubicBezTo>
                <a:lnTo>
                  <a:pt x="10213" y="11277"/>
                </a:lnTo>
                <a:cubicBezTo>
                  <a:pt x="10175" y="11277"/>
                  <a:pt x="10132" y="11277"/>
                  <a:pt x="10093" y="11274"/>
                </a:cubicBezTo>
                <a:cubicBezTo>
                  <a:pt x="10101" y="11290"/>
                  <a:pt x="10114" y="11303"/>
                  <a:pt x="10123" y="11319"/>
                </a:cubicBezTo>
                <a:cubicBezTo>
                  <a:pt x="10132" y="11335"/>
                  <a:pt x="10144" y="11348"/>
                  <a:pt x="10153" y="11364"/>
                </a:cubicBezTo>
                <a:cubicBezTo>
                  <a:pt x="10170" y="11348"/>
                  <a:pt x="10192" y="11332"/>
                  <a:pt x="10209" y="11319"/>
                </a:cubicBezTo>
                <a:close/>
                <a:moveTo>
                  <a:pt x="7728" y="5936"/>
                </a:moveTo>
                <a:cubicBezTo>
                  <a:pt x="7749" y="5953"/>
                  <a:pt x="7771" y="5969"/>
                  <a:pt x="7788" y="5981"/>
                </a:cubicBezTo>
                <a:cubicBezTo>
                  <a:pt x="7788" y="5981"/>
                  <a:pt x="7784" y="5981"/>
                  <a:pt x="7784" y="5981"/>
                </a:cubicBezTo>
                <a:cubicBezTo>
                  <a:pt x="7792" y="5981"/>
                  <a:pt x="7805" y="5981"/>
                  <a:pt x="7814" y="5981"/>
                </a:cubicBezTo>
                <a:cubicBezTo>
                  <a:pt x="7814" y="5981"/>
                  <a:pt x="7814" y="5981"/>
                  <a:pt x="7814" y="5981"/>
                </a:cubicBezTo>
                <a:cubicBezTo>
                  <a:pt x="7814" y="5953"/>
                  <a:pt x="7814" y="5920"/>
                  <a:pt x="7814" y="5892"/>
                </a:cubicBezTo>
                <a:cubicBezTo>
                  <a:pt x="7792" y="5914"/>
                  <a:pt x="7723" y="5885"/>
                  <a:pt x="7728" y="5936"/>
                </a:cubicBezTo>
                <a:lnTo>
                  <a:pt x="7728" y="5936"/>
                </a:lnTo>
                <a:close/>
                <a:moveTo>
                  <a:pt x="7878" y="6225"/>
                </a:moveTo>
                <a:cubicBezTo>
                  <a:pt x="7865" y="6232"/>
                  <a:pt x="7857" y="6241"/>
                  <a:pt x="7844" y="6248"/>
                </a:cubicBezTo>
                <a:cubicBezTo>
                  <a:pt x="7844" y="6254"/>
                  <a:pt x="7844" y="6264"/>
                  <a:pt x="7848" y="6270"/>
                </a:cubicBezTo>
                <a:cubicBezTo>
                  <a:pt x="7848" y="6270"/>
                  <a:pt x="7844" y="6267"/>
                  <a:pt x="7844" y="6267"/>
                </a:cubicBezTo>
                <a:cubicBezTo>
                  <a:pt x="7852" y="6273"/>
                  <a:pt x="7865" y="6283"/>
                  <a:pt x="7874" y="6290"/>
                </a:cubicBezTo>
                <a:cubicBezTo>
                  <a:pt x="7874" y="6290"/>
                  <a:pt x="7870" y="6286"/>
                  <a:pt x="7870" y="6286"/>
                </a:cubicBezTo>
                <a:cubicBezTo>
                  <a:pt x="7900" y="6277"/>
                  <a:pt x="7960" y="6293"/>
                  <a:pt x="7930" y="6241"/>
                </a:cubicBezTo>
                <a:cubicBezTo>
                  <a:pt x="7930" y="6245"/>
                  <a:pt x="7930" y="6248"/>
                  <a:pt x="7930" y="6251"/>
                </a:cubicBezTo>
                <a:cubicBezTo>
                  <a:pt x="7930" y="6248"/>
                  <a:pt x="7934" y="6245"/>
                  <a:pt x="7934" y="6241"/>
                </a:cubicBezTo>
                <a:cubicBezTo>
                  <a:pt x="7917" y="6241"/>
                  <a:pt x="7895" y="6232"/>
                  <a:pt x="7878" y="6225"/>
                </a:cubicBezTo>
                <a:cubicBezTo>
                  <a:pt x="7874" y="6225"/>
                  <a:pt x="7878" y="6225"/>
                  <a:pt x="7878" y="6225"/>
                </a:cubicBezTo>
                <a:close/>
                <a:moveTo>
                  <a:pt x="10445" y="12044"/>
                </a:moveTo>
                <a:cubicBezTo>
                  <a:pt x="10467" y="12044"/>
                  <a:pt x="10488" y="12044"/>
                  <a:pt x="10506" y="12044"/>
                </a:cubicBezTo>
                <a:cubicBezTo>
                  <a:pt x="10506" y="12044"/>
                  <a:pt x="10501" y="12044"/>
                  <a:pt x="10501" y="12044"/>
                </a:cubicBezTo>
                <a:cubicBezTo>
                  <a:pt x="10531" y="11996"/>
                  <a:pt x="10523" y="11970"/>
                  <a:pt x="10441" y="11977"/>
                </a:cubicBezTo>
                <a:cubicBezTo>
                  <a:pt x="10441" y="11983"/>
                  <a:pt x="10441" y="11993"/>
                  <a:pt x="10445" y="11999"/>
                </a:cubicBezTo>
                <a:lnTo>
                  <a:pt x="10441" y="11996"/>
                </a:lnTo>
                <a:cubicBezTo>
                  <a:pt x="10441" y="12006"/>
                  <a:pt x="10441" y="12012"/>
                  <a:pt x="10441" y="12022"/>
                </a:cubicBezTo>
                <a:lnTo>
                  <a:pt x="10445" y="12019"/>
                </a:lnTo>
                <a:cubicBezTo>
                  <a:pt x="10445" y="12031"/>
                  <a:pt x="10445" y="12038"/>
                  <a:pt x="10445" y="12044"/>
                </a:cubicBezTo>
                <a:lnTo>
                  <a:pt x="10445" y="12044"/>
                </a:lnTo>
                <a:close/>
                <a:moveTo>
                  <a:pt x="7607" y="9444"/>
                </a:moveTo>
                <a:cubicBezTo>
                  <a:pt x="7637" y="9444"/>
                  <a:pt x="7663" y="9444"/>
                  <a:pt x="7693" y="9448"/>
                </a:cubicBezTo>
                <a:lnTo>
                  <a:pt x="7698" y="9444"/>
                </a:lnTo>
                <a:cubicBezTo>
                  <a:pt x="7702" y="9438"/>
                  <a:pt x="7702" y="9432"/>
                  <a:pt x="7698" y="9422"/>
                </a:cubicBezTo>
                <a:cubicBezTo>
                  <a:pt x="7698" y="9422"/>
                  <a:pt x="7698" y="9422"/>
                  <a:pt x="7698" y="9422"/>
                </a:cubicBezTo>
                <a:cubicBezTo>
                  <a:pt x="7633" y="9403"/>
                  <a:pt x="7680" y="9364"/>
                  <a:pt x="7668" y="9332"/>
                </a:cubicBezTo>
                <a:lnTo>
                  <a:pt x="7672" y="9332"/>
                </a:lnTo>
                <a:cubicBezTo>
                  <a:pt x="7663" y="9332"/>
                  <a:pt x="7650" y="9332"/>
                  <a:pt x="7642" y="9332"/>
                </a:cubicBezTo>
                <a:cubicBezTo>
                  <a:pt x="7642" y="9332"/>
                  <a:pt x="7646" y="9329"/>
                  <a:pt x="7646" y="9329"/>
                </a:cubicBezTo>
                <a:cubicBezTo>
                  <a:pt x="7637" y="9345"/>
                  <a:pt x="7625" y="9358"/>
                  <a:pt x="7616" y="9374"/>
                </a:cubicBezTo>
                <a:cubicBezTo>
                  <a:pt x="7612" y="9400"/>
                  <a:pt x="7612" y="9422"/>
                  <a:pt x="7607" y="9444"/>
                </a:cubicBezTo>
                <a:close/>
                <a:moveTo>
                  <a:pt x="8614" y="9772"/>
                </a:moveTo>
                <a:lnTo>
                  <a:pt x="8614" y="9772"/>
                </a:lnTo>
                <a:cubicBezTo>
                  <a:pt x="8605" y="9759"/>
                  <a:pt x="8596" y="9743"/>
                  <a:pt x="8583" y="9730"/>
                </a:cubicBezTo>
                <a:lnTo>
                  <a:pt x="8583" y="9730"/>
                </a:lnTo>
                <a:cubicBezTo>
                  <a:pt x="8545" y="9730"/>
                  <a:pt x="8502" y="9730"/>
                  <a:pt x="8463" y="9727"/>
                </a:cubicBezTo>
                <a:cubicBezTo>
                  <a:pt x="8463" y="9737"/>
                  <a:pt x="8463" y="9743"/>
                  <a:pt x="8467" y="9753"/>
                </a:cubicBezTo>
                <a:cubicBezTo>
                  <a:pt x="8467" y="9753"/>
                  <a:pt x="8463" y="9749"/>
                  <a:pt x="8463" y="9749"/>
                </a:cubicBezTo>
                <a:cubicBezTo>
                  <a:pt x="8472" y="9756"/>
                  <a:pt x="8480" y="9762"/>
                  <a:pt x="8489" y="9769"/>
                </a:cubicBezTo>
                <a:cubicBezTo>
                  <a:pt x="8493" y="9772"/>
                  <a:pt x="8497" y="9775"/>
                  <a:pt x="8502" y="9778"/>
                </a:cubicBezTo>
                <a:cubicBezTo>
                  <a:pt x="8515" y="9781"/>
                  <a:pt x="8532" y="9788"/>
                  <a:pt x="8545" y="9791"/>
                </a:cubicBezTo>
                <a:cubicBezTo>
                  <a:pt x="8549" y="9794"/>
                  <a:pt x="8553" y="9801"/>
                  <a:pt x="8558" y="9804"/>
                </a:cubicBezTo>
                <a:cubicBezTo>
                  <a:pt x="8575" y="9801"/>
                  <a:pt x="8592" y="9801"/>
                  <a:pt x="8609" y="9798"/>
                </a:cubicBezTo>
                <a:cubicBezTo>
                  <a:pt x="8614" y="9788"/>
                  <a:pt x="8614" y="9781"/>
                  <a:pt x="8614" y="9772"/>
                </a:cubicBezTo>
                <a:close/>
                <a:moveTo>
                  <a:pt x="7994" y="6116"/>
                </a:moveTo>
                <a:cubicBezTo>
                  <a:pt x="7973" y="6100"/>
                  <a:pt x="7951" y="6084"/>
                  <a:pt x="7934" y="6071"/>
                </a:cubicBezTo>
                <a:lnTo>
                  <a:pt x="7934" y="6074"/>
                </a:lnTo>
                <a:cubicBezTo>
                  <a:pt x="7913" y="6091"/>
                  <a:pt x="7895" y="6103"/>
                  <a:pt x="7874" y="6119"/>
                </a:cubicBezTo>
                <a:cubicBezTo>
                  <a:pt x="7874" y="6119"/>
                  <a:pt x="7874" y="6116"/>
                  <a:pt x="7874" y="6116"/>
                </a:cubicBezTo>
                <a:cubicBezTo>
                  <a:pt x="7874" y="6132"/>
                  <a:pt x="7874" y="6148"/>
                  <a:pt x="7874" y="6161"/>
                </a:cubicBezTo>
                <a:lnTo>
                  <a:pt x="7874" y="6158"/>
                </a:lnTo>
                <a:cubicBezTo>
                  <a:pt x="7887" y="6158"/>
                  <a:pt x="7895" y="6155"/>
                  <a:pt x="7908" y="6155"/>
                </a:cubicBezTo>
                <a:lnTo>
                  <a:pt x="7904" y="6155"/>
                </a:lnTo>
                <a:cubicBezTo>
                  <a:pt x="7934" y="6155"/>
                  <a:pt x="7960" y="6155"/>
                  <a:pt x="7990" y="6158"/>
                </a:cubicBezTo>
                <a:cubicBezTo>
                  <a:pt x="7990" y="6158"/>
                  <a:pt x="7990" y="6158"/>
                  <a:pt x="7990" y="6161"/>
                </a:cubicBezTo>
                <a:cubicBezTo>
                  <a:pt x="7994" y="6145"/>
                  <a:pt x="7994" y="6132"/>
                  <a:pt x="7994" y="6116"/>
                </a:cubicBezTo>
                <a:lnTo>
                  <a:pt x="7994" y="6116"/>
                </a:lnTo>
                <a:close/>
                <a:moveTo>
                  <a:pt x="8287" y="9688"/>
                </a:moveTo>
                <a:cubicBezTo>
                  <a:pt x="8308" y="9682"/>
                  <a:pt x="8330" y="9672"/>
                  <a:pt x="8351" y="9666"/>
                </a:cubicBezTo>
                <a:cubicBezTo>
                  <a:pt x="8351" y="9666"/>
                  <a:pt x="8351" y="9669"/>
                  <a:pt x="8351" y="9669"/>
                </a:cubicBezTo>
                <a:cubicBezTo>
                  <a:pt x="8360" y="9611"/>
                  <a:pt x="8282" y="9650"/>
                  <a:pt x="8261" y="9624"/>
                </a:cubicBezTo>
                <a:lnTo>
                  <a:pt x="8265" y="9624"/>
                </a:lnTo>
                <a:cubicBezTo>
                  <a:pt x="8257" y="9624"/>
                  <a:pt x="8244" y="9624"/>
                  <a:pt x="8235" y="9624"/>
                </a:cubicBezTo>
                <a:lnTo>
                  <a:pt x="8239" y="9621"/>
                </a:lnTo>
                <a:cubicBezTo>
                  <a:pt x="8227" y="9631"/>
                  <a:pt x="8218" y="9637"/>
                  <a:pt x="8205" y="9647"/>
                </a:cubicBezTo>
                <a:cubicBezTo>
                  <a:pt x="8205" y="9647"/>
                  <a:pt x="8209" y="9643"/>
                  <a:pt x="8209" y="9643"/>
                </a:cubicBezTo>
                <a:cubicBezTo>
                  <a:pt x="8209" y="9650"/>
                  <a:pt x="8209" y="9660"/>
                  <a:pt x="8209" y="9666"/>
                </a:cubicBezTo>
                <a:cubicBezTo>
                  <a:pt x="8231" y="9672"/>
                  <a:pt x="8248" y="9682"/>
                  <a:pt x="8270" y="9688"/>
                </a:cubicBezTo>
                <a:cubicBezTo>
                  <a:pt x="8270" y="9688"/>
                  <a:pt x="8282" y="9685"/>
                  <a:pt x="8287" y="9688"/>
                </a:cubicBezTo>
                <a:cubicBezTo>
                  <a:pt x="8291" y="9685"/>
                  <a:pt x="8287" y="9688"/>
                  <a:pt x="8287" y="9688"/>
                </a:cubicBezTo>
                <a:close/>
                <a:moveTo>
                  <a:pt x="16793" y="9688"/>
                </a:moveTo>
                <a:cubicBezTo>
                  <a:pt x="16805" y="9688"/>
                  <a:pt x="16814" y="9688"/>
                  <a:pt x="16827" y="9688"/>
                </a:cubicBezTo>
                <a:cubicBezTo>
                  <a:pt x="16827" y="9688"/>
                  <a:pt x="16823" y="9688"/>
                  <a:pt x="16823" y="9688"/>
                </a:cubicBezTo>
                <a:cubicBezTo>
                  <a:pt x="16836" y="9688"/>
                  <a:pt x="16844" y="9688"/>
                  <a:pt x="16857" y="9688"/>
                </a:cubicBezTo>
                <a:cubicBezTo>
                  <a:pt x="16857" y="9688"/>
                  <a:pt x="16853" y="9688"/>
                  <a:pt x="16853" y="9688"/>
                </a:cubicBezTo>
                <a:cubicBezTo>
                  <a:pt x="16861" y="9682"/>
                  <a:pt x="16874" y="9672"/>
                  <a:pt x="16887" y="9666"/>
                </a:cubicBezTo>
                <a:cubicBezTo>
                  <a:pt x="16887" y="9666"/>
                  <a:pt x="16887" y="9669"/>
                  <a:pt x="16887" y="9669"/>
                </a:cubicBezTo>
                <a:cubicBezTo>
                  <a:pt x="16887" y="9663"/>
                  <a:pt x="16887" y="9653"/>
                  <a:pt x="16887" y="9647"/>
                </a:cubicBezTo>
                <a:lnTo>
                  <a:pt x="16891" y="9650"/>
                </a:lnTo>
                <a:cubicBezTo>
                  <a:pt x="16844" y="9650"/>
                  <a:pt x="16788" y="9640"/>
                  <a:pt x="16771" y="9692"/>
                </a:cubicBezTo>
                <a:lnTo>
                  <a:pt x="16771" y="9692"/>
                </a:lnTo>
                <a:cubicBezTo>
                  <a:pt x="16775" y="9685"/>
                  <a:pt x="16788" y="9685"/>
                  <a:pt x="16793" y="9688"/>
                </a:cubicBezTo>
                <a:lnTo>
                  <a:pt x="16793" y="9688"/>
                </a:lnTo>
                <a:close/>
                <a:moveTo>
                  <a:pt x="7577" y="7814"/>
                </a:moveTo>
                <a:cubicBezTo>
                  <a:pt x="7590" y="7814"/>
                  <a:pt x="7599" y="7814"/>
                  <a:pt x="7612" y="7814"/>
                </a:cubicBezTo>
                <a:lnTo>
                  <a:pt x="7607" y="7814"/>
                </a:lnTo>
                <a:cubicBezTo>
                  <a:pt x="7629" y="7814"/>
                  <a:pt x="7650" y="7814"/>
                  <a:pt x="7668" y="7814"/>
                </a:cubicBezTo>
                <a:cubicBezTo>
                  <a:pt x="7668" y="7814"/>
                  <a:pt x="7668" y="7814"/>
                  <a:pt x="7668" y="7814"/>
                </a:cubicBezTo>
                <a:cubicBezTo>
                  <a:pt x="7668" y="7808"/>
                  <a:pt x="7668" y="7798"/>
                  <a:pt x="7668" y="7792"/>
                </a:cubicBezTo>
                <a:lnTo>
                  <a:pt x="7668" y="7792"/>
                </a:lnTo>
                <a:cubicBezTo>
                  <a:pt x="7659" y="7776"/>
                  <a:pt x="7646" y="7759"/>
                  <a:pt x="7637" y="7747"/>
                </a:cubicBezTo>
                <a:lnTo>
                  <a:pt x="7642" y="7747"/>
                </a:lnTo>
                <a:cubicBezTo>
                  <a:pt x="7633" y="7747"/>
                  <a:pt x="7620" y="7747"/>
                  <a:pt x="7612" y="7747"/>
                </a:cubicBezTo>
                <a:lnTo>
                  <a:pt x="7616" y="7747"/>
                </a:lnTo>
                <a:cubicBezTo>
                  <a:pt x="7594" y="7753"/>
                  <a:pt x="7573" y="7763"/>
                  <a:pt x="7556" y="7769"/>
                </a:cubicBezTo>
                <a:cubicBezTo>
                  <a:pt x="7556" y="7769"/>
                  <a:pt x="7556" y="7769"/>
                  <a:pt x="7556" y="7769"/>
                </a:cubicBezTo>
                <a:cubicBezTo>
                  <a:pt x="7556" y="7785"/>
                  <a:pt x="7556" y="7798"/>
                  <a:pt x="7556" y="7814"/>
                </a:cubicBezTo>
                <a:cubicBezTo>
                  <a:pt x="7560" y="7814"/>
                  <a:pt x="7573" y="7814"/>
                  <a:pt x="7577" y="7814"/>
                </a:cubicBezTo>
                <a:lnTo>
                  <a:pt x="7577" y="7814"/>
                </a:lnTo>
                <a:close/>
                <a:moveTo>
                  <a:pt x="7934" y="9377"/>
                </a:moveTo>
                <a:cubicBezTo>
                  <a:pt x="7969" y="9364"/>
                  <a:pt x="8024" y="9403"/>
                  <a:pt x="8050" y="9355"/>
                </a:cubicBezTo>
                <a:cubicBezTo>
                  <a:pt x="8050" y="9355"/>
                  <a:pt x="8050" y="9355"/>
                  <a:pt x="8050" y="9355"/>
                </a:cubicBezTo>
                <a:cubicBezTo>
                  <a:pt x="8012" y="9348"/>
                  <a:pt x="7973" y="9342"/>
                  <a:pt x="7934" y="9332"/>
                </a:cubicBezTo>
                <a:cubicBezTo>
                  <a:pt x="7934" y="9332"/>
                  <a:pt x="7938" y="9329"/>
                  <a:pt x="7938" y="9329"/>
                </a:cubicBezTo>
                <a:cubicBezTo>
                  <a:pt x="7938" y="9348"/>
                  <a:pt x="7938" y="9364"/>
                  <a:pt x="7934" y="9377"/>
                </a:cubicBezTo>
                <a:cubicBezTo>
                  <a:pt x="7938" y="9380"/>
                  <a:pt x="7934" y="9377"/>
                  <a:pt x="7934" y="9377"/>
                </a:cubicBezTo>
                <a:close/>
                <a:moveTo>
                  <a:pt x="7732" y="7840"/>
                </a:moveTo>
                <a:cubicBezTo>
                  <a:pt x="7719" y="7840"/>
                  <a:pt x="7711" y="7837"/>
                  <a:pt x="7698" y="7837"/>
                </a:cubicBezTo>
                <a:cubicBezTo>
                  <a:pt x="7698" y="7837"/>
                  <a:pt x="7698" y="7833"/>
                  <a:pt x="7698" y="7833"/>
                </a:cubicBezTo>
                <a:cubicBezTo>
                  <a:pt x="7685" y="7833"/>
                  <a:pt x="7676" y="7833"/>
                  <a:pt x="7663" y="7833"/>
                </a:cubicBezTo>
                <a:cubicBezTo>
                  <a:pt x="7663" y="7833"/>
                  <a:pt x="7668" y="7833"/>
                  <a:pt x="7668" y="7833"/>
                </a:cubicBezTo>
                <a:cubicBezTo>
                  <a:pt x="7646" y="7833"/>
                  <a:pt x="7625" y="7833"/>
                  <a:pt x="7607" y="7833"/>
                </a:cubicBezTo>
                <a:cubicBezTo>
                  <a:pt x="7607" y="7833"/>
                  <a:pt x="7612" y="7830"/>
                  <a:pt x="7612" y="7830"/>
                </a:cubicBezTo>
                <a:cubicBezTo>
                  <a:pt x="7612" y="7840"/>
                  <a:pt x="7612" y="7846"/>
                  <a:pt x="7612" y="7856"/>
                </a:cubicBezTo>
                <a:cubicBezTo>
                  <a:pt x="7612" y="7856"/>
                  <a:pt x="7612" y="7853"/>
                  <a:pt x="7612" y="7853"/>
                </a:cubicBezTo>
                <a:cubicBezTo>
                  <a:pt x="7620" y="7869"/>
                  <a:pt x="7633" y="7885"/>
                  <a:pt x="7642" y="7897"/>
                </a:cubicBezTo>
                <a:cubicBezTo>
                  <a:pt x="7642" y="7897"/>
                  <a:pt x="7637" y="7894"/>
                  <a:pt x="7637" y="7894"/>
                </a:cubicBezTo>
                <a:cubicBezTo>
                  <a:pt x="7646" y="7894"/>
                  <a:pt x="7659" y="7894"/>
                  <a:pt x="7668" y="7894"/>
                </a:cubicBezTo>
                <a:cubicBezTo>
                  <a:pt x="7668" y="7894"/>
                  <a:pt x="7663" y="7894"/>
                  <a:pt x="7663" y="7894"/>
                </a:cubicBezTo>
                <a:cubicBezTo>
                  <a:pt x="7689" y="7881"/>
                  <a:pt x="7711" y="7859"/>
                  <a:pt x="7732" y="7840"/>
                </a:cubicBezTo>
                <a:lnTo>
                  <a:pt x="7732" y="7840"/>
                </a:lnTo>
                <a:close/>
                <a:moveTo>
                  <a:pt x="9740" y="10481"/>
                </a:moveTo>
                <a:lnTo>
                  <a:pt x="9740" y="10481"/>
                </a:lnTo>
                <a:cubicBezTo>
                  <a:pt x="9766" y="10494"/>
                  <a:pt x="9775" y="10510"/>
                  <a:pt x="9736" y="10526"/>
                </a:cubicBezTo>
                <a:lnTo>
                  <a:pt x="9740" y="10523"/>
                </a:lnTo>
                <a:cubicBezTo>
                  <a:pt x="9762" y="10529"/>
                  <a:pt x="9779" y="10539"/>
                  <a:pt x="9800" y="10545"/>
                </a:cubicBezTo>
                <a:cubicBezTo>
                  <a:pt x="9775" y="10526"/>
                  <a:pt x="9843" y="10462"/>
                  <a:pt x="9740" y="10481"/>
                </a:cubicBezTo>
                <a:close/>
                <a:moveTo>
                  <a:pt x="7964" y="5831"/>
                </a:moveTo>
                <a:cubicBezTo>
                  <a:pt x="7956" y="5831"/>
                  <a:pt x="7943" y="5831"/>
                  <a:pt x="7934" y="5831"/>
                </a:cubicBezTo>
                <a:lnTo>
                  <a:pt x="7938" y="5827"/>
                </a:lnTo>
                <a:cubicBezTo>
                  <a:pt x="7930" y="5837"/>
                  <a:pt x="7917" y="5843"/>
                  <a:pt x="7908" y="5853"/>
                </a:cubicBezTo>
                <a:cubicBezTo>
                  <a:pt x="7908" y="5853"/>
                  <a:pt x="7908" y="5850"/>
                  <a:pt x="7908" y="5850"/>
                </a:cubicBezTo>
                <a:cubicBezTo>
                  <a:pt x="7908" y="5866"/>
                  <a:pt x="7908" y="5882"/>
                  <a:pt x="7908" y="5895"/>
                </a:cubicBezTo>
                <a:lnTo>
                  <a:pt x="7904" y="5892"/>
                </a:lnTo>
                <a:cubicBezTo>
                  <a:pt x="7930" y="5895"/>
                  <a:pt x="7969" y="5875"/>
                  <a:pt x="7964" y="5914"/>
                </a:cubicBezTo>
                <a:cubicBezTo>
                  <a:pt x="7964" y="5914"/>
                  <a:pt x="7964" y="5911"/>
                  <a:pt x="7964" y="5911"/>
                </a:cubicBezTo>
                <a:cubicBezTo>
                  <a:pt x="7964" y="5885"/>
                  <a:pt x="7964" y="5856"/>
                  <a:pt x="7964" y="5831"/>
                </a:cubicBezTo>
                <a:lnTo>
                  <a:pt x="7964" y="5831"/>
                </a:lnTo>
                <a:close/>
                <a:moveTo>
                  <a:pt x="7375" y="8761"/>
                </a:moveTo>
                <a:cubicBezTo>
                  <a:pt x="7392" y="8777"/>
                  <a:pt x="7414" y="8790"/>
                  <a:pt x="7431" y="8806"/>
                </a:cubicBezTo>
                <a:lnTo>
                  <a:pt x="7427" y="8809"/>
                </a:lnTo>
                <a:cubicBezTo>
                  <a:pt x="7440" y="8809"/>
                  <a:pt x="7448" y="8809"/>
                  <a:pt x="7461" y="8809"/>
                </a:cubicBezTo>
                <a:cubicBezTo>
                  <a:pt x="7461" y="8809"/>
                  <a:pt x="7457" y="8809"/>
                  <a:pt x="7457" y="8809"/>
                </a:cubicBezTo>
                <a:cubicBezTo>
                  <a:pt x="7470" y="8796"/>
                  <a:pt x="7478" y="8783"/>
                  <a:pt x="7491" y="8767"/>
                </a:cubicBezTo>
                <a:cubicBezTo>
                  <a:pt x="7491" y="8767"/>
                  <a:pt x="7491" y="8767"/>
                  <a:pt x="7491" y="8767"/>
                </a:cubicBezTo>
                <a:cubicBezTo>
                  <a:pt x="7457" y="8764"/>
                  <a:pt x="7414" y="8761"/>
                  <a:pt x="7375" y="8761"/>
                </a:cubicBezTo>
                <a:lnTo>
                  <a:pt x="7375" y="8761"/>
                </a:lnTo>
                <a:close/>
                <a:moveTo>
                  <a:pt x="10239" y="11582"/>
                </a:moveTo>
                <a:cubicBezTo>
                  <a:pt x="10248" y="11598"/>
                  <a:pt x="10261" y="11614"/>
                  <a:pt x="10269" y="11627"/>
                </a:cubicBezTo>
                <a:cubicBezTo>
                  <a:pt x="10269" y="11627"/>
                  <a:pt x="10269" y="11627"/>
                  <a:pt x="10269" y="11627"/>
                </a:cubicBezTo>
                <a:cubicBezTo>
                  <a:pt x="10278" y="11604"/>
                  <a:pt x="10286" y="11582"/>
                  <a:pt x="10295" y="11560"/>
                </a:cubicBezTo>
                <a:lnTo>
                  <a:pt x="10295" y="11560"/>
                </a:lnTo>
                <a:cubicBezTo>
                  <a:pt x="10286" y="11543"/>
                  <a:pt x="10278" y="11531"/>
                  <a:pt x="10265" y="11515"/>
                </a:cubicBezTo>
                <a:lnTo>
                  <a:pt x="10265" y="11515"/>
                </a:lnTo>
                <a:cubicBezTo>
                  <a:pt x="10243" y="11521"/>
                  <a:pt x="10222" y="11527"/>
                  <a:pt x="10200" y="11534"/>
                </a:cubicBezTo>
                <a:cubicBezTo>
                  <a:pt x="10218" y="11553"/>
                  <a:pt x="10230" y="11569"/>
                  <a:pt x="10239" y="11582"/>
                </a:cubicBezTo>
                <a:lnTo>
                  <a:pt x="10239" y="11582"/>
                </a:lnTo>
                <a:close/>
                <a:moveTo>
                  <a:pt x="13159" y="8299"/>
                </a:moveTo>
                <a:cubicBezTo>
                  <a:pt x="13180" y="8289"/>
                  <a:pt x="13202" y="8283"/>
                  <a:pt x="13223" y="8273"/>
                </a:cubicBezTo>
                <a:cubicBezTo>
                  <a:pt x="13223" y="8273"/>
                  <a:pt x="13219" y="8273"/>
                  <a:pt x="13219" y="8273"/>
                </a:cubicBezTo>
                <a:cubicBezTo>
                  <a:pt x="13202" y="8260"/>
                  <a:pt x="13180" y="8244"/>
                  <a:pt x="13163" y="8231"/>
                </a:cubicBezTo>
                <a:lnTo>
                  <a:pt x="13163" y="8231"/>
                </a:lnTo>
                <a:cubicBezTo>
                  <a:pt x="13155" y="8231"/>
                  <a:pt x="13146" y="8228"/>
                  <a:pt x="13137" y="8228"/>
                </a:cubicBezTo>
                <a:cubicBezTo>
                  <a:pt x="13137" y="8228"/>
                  <a:pt x="13137" y="8228"/>
                  <a:pt x="13142" y="8228"/>
                </a:cubicBezTo>
                <a:cubicBezTo>
                  <a:pt x="13120" y="8254"/>
                  <a:pt x="13103" y="8276"/>
                  <a:pt x="13082" y="8302"/>
                </a:cubicBezTo>
                <a:cubicBezTo>
                  <a:pt x="13082" y="8302"/>
                  <a:pt x="13082" y="8302"/>
                  <a:pt x="13082" y="8302"/>
                </a:cubicBezTo>
                <a:cubicBezTo>
                  <a:pt x="13107" y="8299"/>
                  <a:pt x="13133" y="8299"/>
                  <a:pt x="13159" y="8299"/>
                </a:cubicBezTo>
                <a:cubicBezTo>
                  <a:pt x="13163" y="8299"/>
                  <a:pt x="13159" y="8299"/>
                  <a:pt x="13159" y="8299"/>
                </a:cubicBezTo>
                <a:close/>
                <a:moveTo>
                  <a:pt x="7848" y="6777"/>
                </a:moveTo>
                <a:cubicBezTo>
                  <a:pt x="7835" y="6777"/>
                  <a:pt x="7827" y="6777"/>
                  <a:pt x="7814" y="6777"/>
                </a:cubicBezTo>
                <a:lnTo>
                  <a:pt x="7814" y="6777"/>
                </a:lnTo>
                <a:cubicBezTo>
                  <a:pt x="7805" y="6777"/>
                  <a:pt x="7792" y="6777"/>
                  <a:pt x="7784" y="6777"/>
                </a:cubicBezTo>
                <a:lnTo>
                  <a:pt x="7788" y="6774"/>
                </a:lnTo>
                <a:cubicBezTo>
                  <a:pt x="7788" y="6790"/>
                  <a:pt x="7788" y="6806"/>
                  <a:pt x="7788" y="6819"/>
                </a:cubicBezTo>
                <a:lnTo>
                  <a:pt x="7784" y="6816"/>
                </a:lnTo>
                <a:cubicBezTo>
                  <a:pt x="7805" y="6822"/>
                  <a:pt x="7827" y="6832"/>
                  <a:pt x="7844" y="6838"/>
                </a:cubicBezTo>
                <a:cubicBezTo>
                  <a:pt x="7844" y="6838"/>
                  <a:pt x="7844" y="6835"/>
                  <a:pt x="7844" y="6835"/>
                </a:cubicBezTo>
                <a:cubicBezTo>
                  <a:pt x="7891" y="6819"/>
                  <a:pt x="7861" y="6800"/>
                  <a:pt x="7848" y="6777"/>
                </a:cubicBezTo>
                <a:lnTo>
                  <a:pt x="7848" y="6777"/>
                </a:lnTo>
                <a:close/>
                <a:moveTo>
                  <a:pt x="7728" y="6822"/>
                </a:moveTo>
                <a:lnTo>
                  <a:pt x="7728" y="6822"/>
                </a:lnTo>
                <a:cubicBezTo>
                  <a:pt x="7736" y="6822"/>
                  <a:pt x="7745" y="6822"/>
                  <a:pt x="7758" y="6822"/>
                </a:cubicBezTo>
                <a:cubicBezTo>
                  <a:pt x="7758" y="6822"/>
                  <a:pt x="7754" y="6826"/>
                  <a:pt x="7754" y="6826"/>
                </a:cubicBezTo>
                <a:cubicBezTo>
                  <a:pt x="7762" y="6809"/>
                  <a:pt x="7775" y="6793"/>
                  <a:pt x="7784" y="6781"/>
                </a:cubicBezTo>
                <a:cubicBezTo>
                  <a:pt x="7784" y="6781"/>
                  <a:pt x="7779" y="6784"/>
                  <a:pt x="7779" y="6784"/>
                </a:cubicBezTo>
                <a:cubicBezTo>
                  <a:pt x="7779" y="6768"/>
                  <a:pt x="7779" y="6755"/>
                  <a:pt x="7779" y="6739"/>
                </a:cubicBezTo>
                <a:lnTo>
                  <a:pt x="7779" y="6739"/>
                </a:lnTo>
                <a:cubicBezTo>
                  <a:pt x="7749" y="6745"/>
                  <a:pt x="7719" y="6755"/>
                  <a:pt x="7689" y="6761"/>
                </a:cubicBezTo>
                <a:cubicBezTo>
                  <a:pt x="7689" y="6761"/>
                  <a:pt x="7693" y="6758"/>
                  <a:pt x="7693" y="6758"/>
                </a:cubicBezTo>
                <a:cubicBezTo>
                  <a:pt x="7693" y="6765"/>
                  <a:pt x="7693" y="6774"/>
                  <a:pt x="7689" y="6781"/>
                </a:cubicBezTo>
                <a:cubicBezTo>
                  <a:pt x="7711" y="6790"/>
                  <a:pt x="7719" y="6806"/>
                  <a:pt x="7728" y="6822"/>
                </a:cubicBezTo>
                <a:close/>
                <a:moveTo>
                  <a:pt x="10269" y="11518"/>
                </a:moveTo>
                <a:cubicBezTo>
                  <a:pt x="10286" y="11495"/>
                  <a:pt x="10304" y="11470"/>
                  <a:pt x="10325" y="11438"/>
                </a:cubicBezTo>
                <a:cubicBezTo>
                  <a:pt x="10295" y="11444"/>
                  <a:pt x="10282" y="11447"/>
                  <a:pt x="10269" y="11450"/>
                </a:cubicBezTo>
                <a:cubicBezTo>
                  <a:pt x="10269" y="11450"/>
                  <a:pt x="10273" y="11447"/>
                  <a:pt x="10273" y="11447"/>
                </a:cubicBezTo>
                <a:cubicBezTo>
                  <a:pt x="10269" y="11473"/>
                  <a:pt x="10269" y="11495"/>
                  <a:pt x="10269" y="11518"/>
                </a:cubicBezTo>
                <a:cubicBezTo>
                  <a:pt x="10269" y="11518"/>
                  <a:pt x="10269" y="11518"/>
                  <a:pt x="10269" y="11518"/>
                </a:cubicBezTo>
                <a:close/>
                <a:moveTo>
                  <a:pt x="10037" y="10837"/>
                </a:moveTo>
                <a:cubicBezTo>
                  <a:pt x="10015" y="10837"/>
                  <a:pt x="9994" y="10834"/>
                  <a:pt x="9972" y="10834"/>
                </a:cubicBezTo>
                <a:lnTo>
                  <a:pt x="9972" y="10834"/>
                </a:lnTo>
                <a:cubicBezTo>
                  <a:pt x="9972" y="10844"/>
                  <a:pt x="9972" y="10850"/>
                  <a:pt x="9972" y="10860"/>
                </a:cubicBezTo>
                <a:lnTo>
                  <a:pt x="9972" y="10857"/>
                </a:lnTo>
                <a:cubicBezTo>
                  <a:pt x="10024" y="10863"/>
                  <a:pt x="10071" y="10873"/>
                  <a:pt x="10123" y="10879"/>
                </a:cubicBezTo>
                <a:cubicBezTo>
                  <a:pt x="10123" y="10879"/>
                  <a:pt x="10119" y="10879"/>
                  <a:pt x="10119" y="10879"/>
                </a:cubicBezTo>
                <a:cubicBezTo>
                  <a:pt x="10093" y="10863"/>
                  <a:pt x="10063" y="10850"/>
                  <a:pt x="10037" y="10837"/>
                </a:cubicBezTo>
                <a:lnTo>
                  <a:pt x="10037" y="10837"/>
                </a:lnTo>
                <a:close/>
                <a:moveTo>
                  <a:pt x="7818" y="5895"/>
                </a:moveTo>
                <a:cubicBezTo>
                  <a:pt x="7840" y="5895"/>
                  <a:pt x="7857" y="5895"/>
                  <a:pt x="7878" y="5895"/>
                </a:cubicBezTo>
                <a:lnTo>
                  <a:pt x="7878" y="5895"/>
                </a:lnTo>
                <a:cubicBezTo>
                  <a:pt x="7887" y="5879"/>
                  <a:pt x="7900" y="5863"/>
                  <a:pt x="7908" y="5850"/>
                </a:cubicBezTo>
                <a:cubicBezTo>
                  <a:pt x="7908" y="5850"/>
                  <a:pt x="7908" y="5853"/>
                  <a:pt x="7908" y="5853"/>
                </a:cubicBezTo>
                <a:cubicBezTo>
                  <a:pt x="7908" y="5843"/>
                  <a:pt x="7908" y="5837"/>
                  <a:pt x="7908" y="5827"/>
                </a:cubicBezTo>
                <a:lnTo>
                  <a:pt x="7908" y="5831"/>
                </a:lnTo>
                <a:cubicBezTo>
                  <a:pt x="7887" y="5824"/>
                  <a:pt x="7870" y="5815"/>
                  <a:pt x="7848" y="5808"/>
                </a:cubicBezTo>
                <a:cubicBezTo>
                  <a:pt x="7840" y="5831"/>
                  <a:pt x="7827" y="5853"/>
                  <a:pt x="7818" y="5875"/>
                </a:cubicBezTo>
                <a:cubicBezTo>
                  <a:pt x="7818" y="5879"/>
                  <a:pt x="7818" y="5888"/>
                  <a:pt x="7818" y="5895"/>
                </a:cubicBezTo>
                <a:close/>
                <a:moveTo>
                  <a:pt x="8497" y="4662"/>
                </a:moveTo>
                <a:cubicBezTo>
                  <a:pt x="8519" y="4640"/>
                  <a:pt x="8536" y="4617"/>
                  <a:pt x="8558" y="4595"/>
                </a:cubicBezTo>
                <a:cubicBezTo>
                  <a:pt x="8536" y="4595"/>
                  <a:pt x="8515" y="4595"/>
                  <a:pt x="8497" y="4595"/>
                </a:cubicBezTo>
                <a:cubicBezTo>
                  <a:pt x="8489" y="4617"/>
                  <a:pt x="8450" y="4640"/>
                  <a:pt x="8497" y="4662"/>
                </a:cubicBezTo>
                <a:close/>
                <a:moveTo>
                  <a:pt x="8880" y="4396"/>
                </a:moveTo>
                <a:cubicBezTo>
                  <a:pt x="8867" y="4396"/>
                  <a:pt x="8859" y="4396"/>
                  <a:pt x="8846" y="4396"/>
                </a:cubicBezTo>
                <a:lnTo>
                  <a:pt x="8846" y="4399"/>
                </a:lnTo>
                <a:cubicBezTo>
                  <a:pt x="8837" y="4399"/>
                  <a:pt x="8824" y="4399"/>
                  <a:pt x="8816" y="4399"/>
                </a:cubicBezTo>
                <a:cubicBezTo>
                  <a:pt x="8816" y="4399"/>
                  <a:pt x="8816" y="4396"/>
                  <a:pt x="8820" y="4396"/>
                </a:cubicBezTo>
                <a:cubicBezTo>
                  <a:pt x="8841" y="4406"/>
                  <a:pt x="8859" y="4415"/>
                  <a:pt x="8880" y="4428"/>
                </a:cubicBezTo>
                <a:cubicBezTo>
                  <a:pt x="8884" y="4415"/>
                  <a:pt x="8880" y="4406"/>
                  <a:pt x="8880" y="4396"/>
                </a:cubicBezTo>
                <a:lnTo>
                  <a:pt x="8880" y="4396"/>
                </a:lnTo>
                <a:close/>
                <a:moveTo>
                  <a:pt x="7904" y="9313"/>
                </a:moveTo>
                <a:cubicBezTo>
                  <a:pt x="7926" y="9290"/>
                  <a:pt x="7943" y="9268"/>
                  <a:pt x="7964" y="9249"/>
                </a:cubicBezTo>
                <a:lnTo>
                  <a:pt x="7964" y="9249"/>
                </a:lnTo>
                <a:cubicBezTo>
                  <a:pt x="7956" y="9249"/>
                  <a:pt x="7943" y="9252"/>
                  <a:pt x="7934" y="9252"/>
                </a:cubicBezTo>
                <a:cubicBezTo>
                  <a:pt x="7934" y="9252"/>
                  <a:pt x="7934" y="9252"/>
                  <a:pt x="7934" y="9252"/>
                </a:cubicBezTo>
                <a:cubicBezTo>
                  <a:pt x="7926" y="9268"/>
                  <a:pt x="7917" y="9290"/>
                  <a:pt x="7904" y="9313"/>
                </a:cubicBezTo>
                <a:cubicBezTo>
                  <a:pt x="7908" y="9310"/>
                  <a:pt x="7904" y="9313"/>
                  <a:pt x="7904" y="9313"/>
                </a:cubicBezTo>
                <a:close/>
                <a:moveTo>
                  <a:pt x="10949" y="12442"/>
                </a:moveTo>
                <a:cubicBezTo>
                  <a:pt x="10927" y="12449"/>
                  <a:pt x="10906" y="12455"/>
                  <a:pt x="10888" y="12465"/>
                </a:cubicBezTo>
                <a:cubicBezTo>
                  <a:pt x="10888" y="12481"/>
                  <a:pt x="10888" y="12494"/>
                  <a:pt x="10893" y="12510"/>
                </a:cubicBezTo>
                <a:lnTo>
                  <a:pt x="10888" y="12506"/>
                </a:lnTo>
                <a:cubicBezTo>
                  <a:pt x="10910" y="12506"/>
                  <a:pt x="10927" y="12506"/>
                  <a:pt x="10949" y="12506"/>
                </a:cubicBezTo>
                <a:cubicBezTo>
                  <a:pt x="10957" y="12500"/>
                  <a:pt x="10970" y="12490"/>
                  <a:pt x="10979" y="12484"/>
                </a:cubicBezTo>
                <a:lnTo>
                  <a:pt x="10974" y="12484"/>
                </a:lnTo>
                <a:cubicBezTo>
                  <a:pt x="10966" y="12471"/>
                  <a:pt x="10957" y="12458"/>
                  <a:pt x="10949" y="12442"/>
                </a:cubicBezTo>
                <a:lnTo>
                  <a:pt x="10949" y="12442"/>
                </a:lnTo>
                <a:close/>
                <a:moveTo>
                  <a:pt x="7848" y="6026"/>
                </a:moveTo>
                <a:cubicBezTo>
                  <a:pt x="7904" y="6068"/>
                  <a:pt x="7926" y="6014"/>
                  <a:pt x="7964" y="6004"/>
                </a:cubicBezTo>
                <a:lnTo>
                  <a:pt x="7964" y="6004"/>
                </a:lnTo>
                <a:cubicBezTo>
                  <a:pt x="7943" y="5997"/>
                  <a:pt x="7921" y="5988"/>
                  <a:pt x="7904" y="5981"/>
                </a:cubicBezTo>
                <a:cubicBezTo>
                  <a:pt x="7904" y="5981"/>
                  <a:pt x="7904" y="5981"/>
                  <a:pt x="7904" y="5981"/>
                </a:cubicBezTo>
                <a:cubicBezTo>
                  <a:pt x="7887" y="5997"/>
                  <a:pt x="7865" y="6014"/>
                  <a:pt x="7848" y="6026"/>
                </a:cubicBezTo>
                <a:cubicBezTo>
                  <a:pt x="7848" y="6026"/>
                  <a:pt x="7848" y="6026"/>
                  <a:pt x="7848" y="6026"/>
                </a:cubicBezTo>
                <a:close/>
                <a:moveTo>
                  <a:pt x="14552" y="12773"/>
                </a:moveTo>
                <a:cubicBezTo>
                  <a:pt x="14522" y="12779"/>
                  <a:pt x="14492" y="12789"/>
                  <a:pt x="14462" y="12795"/>
                </a:cubicBezTo>
                <a:lnTo>
                  <a:pt x="14462" y="12795"/>
                </a:lnTo>
                <a:cubicBezTo>
                  <a:pt x="14483" y="12811"/>
                  <a:pt x="14501" y="12824"/>
                  <a:pt x="14522" y="12840"/>
                </a:cubicBezTo>
                <a:cubicBezTo>
                  <a:pt x="14522" y="12840"/>
                  <a:pt x="14518" y="12840"/>
                  <a:pt x="14518" y="12840"/>
                </a:cubicBezTo>
                <a:cubicBezTo>
                  <a:pt x="14531" y="12840"/>
                  <a:pt x="14539" y="12840"/>
                  <a:pt x="14552" y="12840"/>
                </a:cubicBezTo>
                <a:cubicBezTo>
                  <a:pt x="14552" y="12840"/>
                  <a:pt x="14548" y="12840"/>
                  <a:pt x="14548" y="12840"/>
                </a:cubicBezTo>
                <a:cubicBezTo>
                  <a:pt x="14556" y="12834"/>
                  <a:pt x="14569" y="12824"/>
                  <a:pt x="14578" y="12818"/>
                </a:cubicBezTo>
                <a:lnTo>
                  <a:pt x="14574" y="12821"/>
                </a:lnTo>
                <a:cubicBezTo>
                  <a:pt x="14574" y="12805"/>
                  <a:pt x="14574" y="12789"/>
                  <a:pt x="14574" y="12776"/>
                </a:cubicBezTo>
                <a:lnTo>
                  <a:pt x="14574" y="12779"/>
                </a:lnTo>
                <a:cubicBezTo>
                  <a:pt x="14569" y="12776"/>
                  <a:pt x="14561" y="12776"/>
                  <a:pt x="14552" y="12773"/>
                </a:cubicBezTo>
                <a:lnTo>
                  <a:pt x="14552" y="12773"/>
                </a:lnTo>
                <a:close/>
                <a:moveTo>
                  <a:pt x="8386" y="9669"/>
                </a:moveTo>
                <a:cubicBezTo>
                  <a:pt x="8394" y="9676"/>
                  <a:pt x="8403" y="9682"/>
                  <a:pt x="8411" y="9688"/>
                </a:cubicBezTo>
                <a:lnTo>
                  <a:pt x="8407" y="9685"/>
                </a:lnTo>
                <a:cubicBezTo>
                  <a:pt x="8437" y="9685"/>
                  <a:pt x="8467" y="9685"/>
                  <a:pt x="8497" y="9688"/>
                </a:cubicBezTo>
                <a:cubicBezTo>
                  <a:pt x="8497" y="9682"/>
                  <a:pt x="8497" y="9672"/>
                  <a:pt x="8493" y="9666"/>
                </a:cubicBezTo>
                <a:cubicBezTo>
                  <a:pt x="8493" y="9666"/>
                  <a:pt x="8493" y="9666"/>
                  <a:pt x="8493" y="9666"/>
                </a:cubicBezTo>
                <a:cubicBezTo>
                  <a:pt x="8454" y="9656"/>
                  <a:pt x="8416" y="9624"/>
                  <a:pt x="8373" y="9663"/>
                </a:cubicBezTo>
                <a:lnTo>
                  <a:pt x="8386" y="9669"/>
                </a:lnTo>
                <a:close/>
                <a:moveTo>
                  <a:pt x="8497" y="9621"/>
                </a:moveTo>
                <a:cubicBezTo>
                  <a:pt x="8497" y="9599"/>
                  <a:pt x="8497" y="9576"/>
                  <a:pt x="8497" y="9554"/>
                </a:cubicBezTo>
                <a:lnTo>
                  <a:pt x="8497" y="9554"/>
                </a:lnTo>
                <a:cubicBezTo>
                  <a:pt x="8467" y="9570"/>
                  <a:pt x="8437" y="9582"/>
                  <a:pt x="8407" y="9599"/>
                </a:cubicBezTo>
                <a:lnTo>
                  <a:pt x="8407" y="9599"/>
                </a:lnTo>
                <a:cubicBezTo>
                  <a:pt x="8437" y="9605"/>
                  <a:pt x="8467" y="9611"/>
                  <a:pt x="8497" y="9621"/>
                </a:cubicBezTo>
                <a:cubicBezTo>
                  <a:pt x="8497" y="9618"/>
                  <a:pt x="8497" y="9621"/>
                  <a:pt x="8497" y="9621"/>
                </a:cubicBezTo>
                <a:close/>
                <a:moveTo>
                  <a:pt x="8588" y="9599"/>
                </a:moveTo>
                <a:cubicBezTo>
                  <a:pt x="8588" y="9615"/>
                  <a:pt x="8588" y="9627"/>
                  <a:pt x="8588" y="9643"/>
                </a:cubicBezTo>
                <a:lnTo>
                  <a:pt x="8583" y="9643"/>
                </a:lnTo>
                <a:cubicBezTo>
                  <a:pt x="8622" y="9643"/>
                  <a:pt x="8665" y="9643"/>
                  <a:pt x="8704" y="9643"/>
                </a:cubicBezTo>
                <a:cubicBezTo>
                  <a:pt x="8704" y="9643"/>
                  <a:pt x="8700" y="9643"/>
                  <a:pt x="8700" y="9643"/>
                </a:cubicBezTo>
                <a:cubicBezTo>
                  <a:pt x="8669" y="9631"/>
                  <a:pt x="8644" y="9615"/>
                  <a:pt x="8614" y="9602"/>
                </a:cubicBezTo>
                <a:lnTo>
                  <a:pt x="8618" y="9602"/>
                </a:lnTo>
                <a:cubicBezTo>
                  <a:pt x="8609" y="9602"/>
                  <a:pt x="8596" y="9599"/>
                  <a:pt x="8588" y="9599"/>
                </a:cubicBezTo>
                <a:lnTo>
                  <a:pt x="8588" y="9599"/>
                </a:lnTo>
                <a:close/>
                <a:moveTo>
                  <a:pt x="7848" y="9444"/>
                </a:moveTo>
                <a:cubicBezTo>
                  <a:pt x="7827" y="9451"/>
                  <a:pt x="7805" y="9461"/>
                  <a:pt x="7784" y="9467"/>
                </a:cubicBezTo>
                <a:cubicBezTo>
                  <a:pt x="7784" y="9467"/>
                  <a:pt x="7788" y="9467"/>
                  <a:pt x="7788" y="9467"/>
                </a:cubicBezTo>
                <a:cubicBezTo>
                  <a:pt x="7788" y="9483"/>
                  <a:pt x="7788" y="9496"/>
                  <a:pt x="7788" y="9512"/>
                </a:cubicBezTo>
                <a:cubicBezTo>
                  <a:pt x="7788" y="9512"/>
                  <a:pt x="7788" y="9512"/>
                  <a:pt x="7788" y="9512"/>
                </a:cubicBezTo>
                <a:cubicBezTo>
                  <a:pt x="7797" y="9512"/>
                  <a:pt x="7809" y="9512"/>
                  <a:pt x="7818" y="9512"/>
                </a:cubicBezTo>
                <a:cubicBezTo>
                  <a:pt x="7840" y="9505"/>
                  <a:pt x="7857" y="9496"/>
                  <a:pt x="7878" y="9489"/>
                </a:cubicBezTo>
                <a:cubicBezTo>
                  <a:pt x="7878" y="9489"/>
                  <a:pt x="7878" y="9493"/>
                  <a:pt x="7878" y="9493"/>
                </a:cubicBezTo>
                <a:cubicBezTo>
                  <a:pt x="7865" y="9473"/>
                  <a:pt x="7857" y="9461"/>
                  <a:pt x="7848" y="9444"/>
                </a:cubicBezTo>
                <a:lnTo>
                  <a:pt x="7848" y="9444"/>
                </a:lnTo>
                <a:close/>
                <a:moveTo>
                  <a:pt x="7728" y="9422"/>
                </a:moveTo>
                <a:cubicBezTo>
                  <a:pt x="7728" y="9428"/>
                  <a:pt x="7728" y="9438"/>
                  <a:pt x="7728" y="9444"/>
                </a:cubicBezTo>
                <a:lnTo>
                  <a:pt x="7723" y="9441"/>
                </a:lnTo>
                <a:cubicBezTo>
                  <a:pt x="7736" y="9451"/>
                  <a:pt x="7745" y="9457"/>
                  <a:pt x="7758" y="9467"/>
                </a:cubicBezTo>
                <a:lnTo>
                  <a:pt x="7754" y="9464"/>
                </a:lnTo>
                <a:cubicBezTo>
                  <a:pt x="7762" y="9464"/>
                  <a:pt x="7775" y="9464"/>
                  <a:pt x="7784" y="9464"/>
                </a:cubicBezTo>
                <a:cubicBezTo>
                  <a:pt x="7784" y="9464"/>
                  <a:pt x="7779" y="9464"/>
                  <a:pt x="7779" y="9464"/>
                </a:cubicBezTo>
                <a:cubicBezTo>
                  <a:pt x="7801" y="9457"/>
                  <a:pt x="7822" y="9448"/>
                  <a:pt x="7844" y="9441"/>
                </a:cubicBezTo>
                <a:cubicBezTo>
                  <a:pt x="7844" y="9441"/>
                  <a:pt x="7840" y="9441"/>
                  <a:pt x="7840" y="9441"/>
                </a:cubicBezTo>
                <a:cubicBezTo>
                  <a:pt x="7840" y="9435"/>
                  <a:pt x="7840" y="9425"/>
                  <a:pt x="7840" y="9419"/>
                </a:cubicBezTo>
                <a:lnTo>
                  <a:pt x="7844" y="9422"/>
                </a:lnTo>
                <a:cubicBezTo>
                  <a:pt x="7809" y="9422"/>
                  <a:pt x="7766" y="9422"/>
                  <a:pt x="7728" y="9422"/>
                </a:cubicBezTo>
                <a:lnTo>
                  <a:pt x="7728" y="9422"/>
                </a:lnTo>
                <a:close/>
                <a:moveTo>
                  <a:pt x="8175" y="5147"/>
                </a:moveTo>
                <a:cubicBezTo>
                  <a:pt x="8184" y="5160"/>
                  <a:pt x="8192" y="5173"/>
                  <a:pt x="8201" y="5189"/>
                </a:cubicBezTo>
                <a:cubicBezTo>
                  <a:pt x="8201" y="5189"/>
                  <a:pt x="8201" y="5189"/>
                  <a:pt x="8201" y="5189"/>
                </a:cubicBezTo>
                <a:cubicBezTo>
                  <a:pt x="8214" y="5192"/>
                  <a:pt x="8222" y="5192"/>
                  <a:pt x="8235" y="5195"/>
                </a:cubicBezTo>
                <a:lnTo>
                  <a:pt x="8235" y="5195"/>
                </a:lnTo>
                <a:cubicBezTo>
                  <a:pt x="8214" y="5166"/>
                  <a:pt x="8196" y="5137"/>
                  <a:pt x="8175" y="5108"/>
                </a:cubicBezTo>
                <a:lnTo>
                  <a:pt x="8179" y="5108"/>
                </a:lnTo>
                <a:cubicBezTo>
                  <a:pt x="8175" y="5118"/>
                  <a:pt x="8175" y="5134"/>
                  <a:pt x="8175" y="5147"/>
                </a:cubicBezTo>
                <a:cubicBezTo>
                  <a:pt x="8175" y="5147"/>
                  <a:pt x="8175" y="5147"/>
                  <a:pt x="8175" y="5147"/>
                </a:cubicBezTo>
                <a:close/>
                <a:moveTo>
                  <a:pt x="14079" y="6886"/>
                </a:moveTo>
                <a:cubicBezTo>
                  <a:pt x="14109" y="6886"/>
                  <a:pt x="14139" y="6886"/>
                  <a:pt x="14169" y="6886"/>
                </a:cubicBezTo>
                <a:cubicBezTo>
                  <a:pt x="14169" y="6886"/>
                  <a:pt x="14165" y="6890"/>
                  <a:pt x="14165" y="6890"/>
                </a:cubicBezTo>
                <a:cubicBezTo>
                  <a:pt x="14139" y="6806"/>
                  <a:pt x="14109" y="6890"/>
                  <a:pt x="14079" y="6886"/>
                </a:cubicBezTo>
                <a:lnTo>
                  <a:pt x="14079" y="6886"/>
                </a:lnTo>
                <a:close/>
                <a:moveTo>
                  <a:pt x="16797" y="10346"/>
                </a:moveTo>
                <a:cubicBezTo>
                  <a:pt x="16814" y="10369"/>
                  <a:pt x="16836" y="10391"/>
                  <a:pt x="16853" y="10414"/>
                </a:cubicBezTo>
                <a:lnTo>
                  <a:pt x="16853" y="10414"/>
                </a:lnTo>
                <a:cubicBezTo>
                  <a:pt x="16831" y="10394"/>
                  <a:pt x="16870" y="10346"/>
                  <a:pt x="16797" y="10346"/>
                </a:cubicBezTo>
                <a:cubicBezTo>
                  <a:pt x="16797" y="10350"/>
                  <a:pt x="16797" y="10346"/>
                  <a:pt x="16797" y="10346"/>
                </a:cubicBezTo>
                <a:close/>
                <a:moveTo>
                  <a:pt x="9650" y="10481"/>
                </a:moveTo>
                <a:cubicBezTo>
                  <a:pt x="9659" y="10465"/>
                  <a:pt x="9671" y="10449"/>
                  <a:pt x="9680" y="10436"/>
                </a:cubicBezTo>
                <a:lnTo>
                  <a:pt x="9680" y="10439"/>
                </a:lnTo>
                <a:cubicBezTo>
                  <a:pt x="9680" y="10407"/>
                  <a:pt x="9650" y="10407"/>
                  <a:pt x="9620" y="10417"/>
                </a:cubicBezTo>
                <a:cubicBezTo>
                  <a:pt x="9620" y="10439"/>
                  <a:pt x="9620" y="10462"/>
                  <a:pt x="9620" y="10484"/>
                </a:cubicBezTo>
                <a:cubicBezTo>
                  <a:pt x="9628" y="10481"/>
                  <a:pt x="9637" y="10481"/>
                  <a:pt x="9650" y="10481"/>
                </a:cubicBezTo>
                <a:close/>
                <a:moveTo>
                  <a:pt x="7788" y="7262"/>
                </a:moveTo>
                <a:cubicBezTo>
                  <a:pt x="7818" y="7262"/>
                  <a:pt x="7848" y="7262"/>
                  <a:pt x="7878" y="7262"/>
                </a:cubicBezTo>
                <a:lnTo>
                  <a:pt x="7878" y="7262"/>
                </a:lnTo>
                <a:cubicBezTo>
                  <a:pt x="7870" y="7246"/>
                  <a:pt x="7861" y="7230"/>
                  <a:pt x="7852" y="7217"/>
                </a:cubicBezTo>
                <a:cubicBezTo>
                  <a:pt x="7831" y="7223"/>
                  <a:pt x="7814" y="7233"/>
                  <a:pt x="7792" y="7240"/>
                </a:cubicBezTo>
                <a:cubicBezTo>
                  <a:pt x="7788" y="7246"/>
                  <a:pt x="7788" y="7256"/>
                  <a:pt x="7788" y="7262"/>
                </a:cubicBezTo>
                <a:close/>
                <a:moveTo>
                  <a:pt x="11779" y="12795"/>
                </a:moveTo>
                <a:cubicBezTo>
                  <a:pt x="11779" y="12789"/>
                  <a:pt x="11779" y="12779"/>
                  <a:pt x="11774" y="12773"/>
                </a:cubicBezTo>
                <a:lnTo>
                  <a:pt x="11779" y="12773"/>
                </a:lnTo>
                <a:cubicBezTo>
                  <a:pt x="11757" y="12766"/>
                  <a:pt x="11736" y="12757"/>
                  <a:pt x="11718" y="12750"/>
                </a:cubicBezTo>
                <a:lnTo>
                  <a:pt x="11723" y="12750"/>
                </a:lnTo>
                <a:cubicBezTo>
                  <a:pt x="11701" y="12757"/>
                  <a:pt x="11680" y="12766"/>
                  <a:pt x="11662" y="12773"/>
                </a:cubicBezTo>
                <a:cubicBezTo>
                  <a:pt x="11697" y="12779"/>
                  <a:pt x="11736" y="12789"/>
                  <a:pt x="11779" y="12795"/>
                </a:cubicBezTo>
                <a:close/>
                <a:moveTo>
                  <a:pt x="11301" y="12683"/>
                </a:moveTo>
                <a:cubicBezTo>
                  <a:pt x="11310" y="12699"/>
                  <a:pt x="11323" y="12712"/>
                  <a:pt x="11331" y="12728"/>
                </a:cubicBezTo>
                <a:cubicBezTo>
                  <a:pt x="11340" y="12728"/>
                  <a:pt x="11353" y="12728"/>
                  <a:pt x="11361" y="12728"/>
                </a:cubicBezTo>
                <a:cubicBezTo>
                  <a:pt x="11370" y="12712"/>
                  <a:pt x="11383" y="12699"/>
                  <a:pt x="11392" y="12683"/>
                </a:cubicBezTo>
                <a:cubicBezTo>
                  <a:pt x="11361" y="12683"/>
                  <a:pt x="11331" y="12683"/>
                  <a:pt x="11301" y="12683"/>
                </a:cubicBezTo>
                <a:close/>
                <a:moveTo>
                  <a:pt x="10712" y="12420"/>
                </a:moveTo>
                <a:cubicBezTo>
                  <a:pt x="10721" y="12413"/>
                  <a:pt x="10734" y="12404"/>
                  <a:pt x="10742" y="12397"/>
                </a:cubicBezTo>
                <a:cubicBezTo>
                  <a:pt x="10742" y="12397"/>
                  <a:pt x="10738" y="12397"/>
                  <a:pt x="10738" y="12397"/>
                </a:cubicBezTo>
                <a:cubicBezTo>
                  <a:pt x="10738" y="12375"/>
                  <a:pt x="10738" y="12352"/>
                  <a:pt x="10742" y="12330"/>
                </a:cubicBezTo>
                <a:cubicBezTo>
                  <a:pt x="10734" y="12330"/>
                  <a:pt x="10721" y="12330"/>
                  <a:pt x="10712" y="12333"/>
                </a:cubicBezTo>
                <a:cubicBezTo>
                  <a:pt x="10712" y="12333"/>
                  <a:pt x="10712" y="12330"/>
                  <a:pt x="10712" y="12330"/>
                </a:cubicBezTo>
                <a:cubicBezTo>
                  <a:pt x="10703" y="12346"/>
                  <a:pt x="10691" y="12362"/>
                  <a:pt x="10682" y="12375"/>
                </a:cubicBezTo>
                <a:cubicBezTo>
                  <a:pt x="10682" y="12375"/>
                  <a:pt x="10682" y="12372"/>
                  <a:pt x="10682" y="12372"/>
                </a:cubicBezTo>
                <a:cubicBezTo>
                  <a:pt x="10695" y="12391"/>
                  <a:pt x="10703" y="12404"/>
                  <a:pt x="10712" y="12420"/>
                </a:cubicBezTo>
                <a:lnTo>
                  <a:pt x="10712" y="12420"/>
                </a:lnTo>
                <a:close/>
                <a:moveTo>
                  <a:pt x="16681" y="11011"/>
                </a:moveTo>
                <a:cubicBezTo>
                  <a:pt x="16737" y="10998"/>
                  <a:pt x="16698" y="10966"/>
                  <a:pt x="16707" y="10943"/>
                </a:cubicBezTo>
                <a:lnTo>
                  <a:pt x="16711" y="10947"/>
                </a:lnTo>
                <a:cubicBezTo>
                  <a:pt x="16702" y="10947"/>
                  <a:pt x="16689" y="10947"/>
                  <a:pt x="16681" y="10947"/>
                </a:cubicBezTo>
                <a:lnTo>
                  <a:pt x="16681" y="10947"/>
                </a:lnTo>
                <a:cubicBezTo>
                  <a:pt x="16681" y="10966"/>
                  <a:pt x="16681" y="10988"/>
                  <a:pt x="16681" y="11011"/>
                </a:cubicBezTo>
                <a:lnTo>
                  <a:pt x="16681" y="11011"/>
                </a:lnTo>
                <a:close/>
                <a:moveTo>
                  <a:pt x="10149" y="11011"/>
                </a:moveTo>
                <a:cubicBezTo>
                  <a:pt x="10162" y="11011"/>
                  <a:pt x="10170" y="11011"/>
                  <a:pt x="10183" y="11011"/>
                </a:cubicBezTo>
                <a:lnTo>
                  <a:pt x="10179" y="11011"/>
                </a:lnTo>
                <a:cubicBezTo>
                  <a:pt x="10187" y="11011"/>
                  <a:pt x="10200" y="11011"/>
                  <a:pt x="10209" y="11011"/>
                </a:cubicBezTo>
                <a:cubicBezTo>
                  <a:pt x="10209" y="11011"/>
                  <a:pt x="10209" y="11011"/>
                  <a:pt x="10209" y="11011"/>
                </a:cubicBezTo>
                <a:cubicBezTo>
                  <a:pt x="10209" y="10995"/>
                  <a:pt x="10209" y="10982"/>
                  <a:pt x="10205" y="10966"/>
                </a:cubicBezTo>
                <a:lnTo>
                  <a:pt x="10209" y="10966"/>
                </a:lnTo>
                <a:cubicBezTo>
                  <a:pt x="10179" y="10966"/>
                  <a:pt x="10149" y="10966"/>
                  <a:pt x="10119" y="10966"/>
                </a:cubicBezTo>
                <a:cubicBezTo>
                  <a:pt x="10119" y="10966"/>
                  <a:pt x="10123" y="10966"/>
                  <a:pt x="10123" y="10966"/>
                </a:cubicBezTo>
                <a:cubicBezTo>
                  <a:pt x="10132" y="10979"/>
                  <a:pt x="10140" y="10995"/>
                  <a:pt x="10149" y="11011"/>
                </a:cubicBezTo>
                <a:lnTo>
                  <a:pt x="10149" y="11011"/>
                </a:lnTo>
                <a:close/>
                <a:moveTo>
                  <a:pt x="7461" y="8100"/>
                </a:moveTo>
                <a:cubicBezTo>
                  <a:pt x="7470" y="8100"/>
                  <a:pt x="7483" y="8100"/>
                  <a:pt x="7491" y="8100"/>
                </a:cubicBezTo>
                <a:cubicBezTo>
                  <a:pt x="7500" y="8084"/>
                  <a:pt x="7513" y="8068"/>
                  <a:pt x="7521" y="8055"/>
                </a:cubicBezTo>
                <a:cubicBezTo>
                  <a:pt x="7521" y="8055"/>
                  <a:pt x="7521" y="8055"/>
                  <a:pt x="7521" y="8055"/>
                </a:cubicBezTo>
                <a:cubicBezTo>
                  <a:pt x="7513" y="8039"/>
                  <a:pt x="7504" y="8026"/>
                  <a:pt x="7491" y="8010"/>
                </a:cubicBezTo>
                <a:cubicBezTo>
                  <a:pt x="7483" y="8016"/>
                  <a:pt x="7470" y="8026"/>
                  <a:pt x="7461" y="8032"/>
                </a:cubicBezTo>
                <a:cubicBezTo>
                  <a:pt x="7461" y="8055"/>
                  <a:pt x="7461" y="8077"/>
                  <a:pt x="7461" y="8100"/>
                </a:cubicBezTo>
                <a:close/>
                <a:moveTo>
                  <a:pt x="10445" y="11913"/>
                </a:moveTo>
                <a:cubicBezTo>
                  <a:pt x="10445" y="11906"/>
                  <a:pt x="10441" y="11897"/>
                  <a:pt x="10441" y="11890"/>
                </a:cubicBezTo>
                <a:lnTo>
                  <a:pt x="10441" y="11890"/>
                </a:lnTo>
                <a:cubicBezTo>
                  <a:pt x="10420" y="11880"/>
                  <a:pt x="10402" y="11874"/>
                  <a:pt x="10381" y="11864"/>
                </a:cubicBezTo>
                <a:cubicBezTo>
                  <a:pt x="10359" y="11871"/>
                  <a:pt x="10342" y="11880"/>
                  <a:pt x="10321" y="11887"/>
                </a:cubicBezTo>
                <a:cubicBezTo>
                  <a:pt x="10321" y="11893"/>
                  <a:pt x="10321" y="11903"/>
                  <a:pt x="10321" y="11909"/>
                </a:cubicBezTo>
                <a:cubicBezTo>
                  <a:pt x="10368" y="11913"/>
                  <a:pt x="10407" y="11913"/>
                  <a:pt x="10445" y="11913"/>
                </a:cubicBezTo>
                <a:close/>
                <a:moveTo>
                  <a:pt x="10183" y="11431"/>
                </a:moveTo>
                <a:cubicBezTo>
                  <a:pt x="10144" y="11450"/>
                  <a:pt x="10166" y="11463"/>
                  <a:pt x="10192" y="11476"/>
                </a:cubicBezTo>
                <a:cubicBezTo>
                  <a:pt x="10239" y="11495"/>
                  <a:pt x="10230" y="11466"/>
                  <a:pt x="10235" y="11450"/>
                </a:cubicBezTo>
                <a:lnTo>
                  <a:pt x="10239" y="11454"/>
                </a:lnTo>
                <a:cubicBezTo>
                  <a:pt x="10222" y="11444"/>
                  <a:pt x="10200" y="11438"/>
                  <a:pt x="10183" y="11431"/>
                </a:cubicBezTo>
                <a:lnTo>
                  <a:pt x="10183" y="11431"/>
                </a:lnTo>
                <a:close/>
                <a:moveTo>
                  <a:pt x="10269" y="11274"/>
                </a:moveTo>
                <a:cubicBezTo>
                  <a:pt x="10261" y="11274"/>
                  <a:pt x="10248" y="11274"/>
                  <a:pt x="10239" y="11274"/>
                </a:cubicBezTo>
                <a:cubicBezTo>
                  <a:pt x="10239" y="11274"/>
                  <a:pt x="10243" y="11271"/>
                  <a:pt x="10243" y="11271"/>
                </a:cubicBezTo>
                <a:cubicBezTo>
                  <a:pt x="10235" y="11287"/>
                  <a:pt x="10222" y="11303"/>
                  <a:pt x="10213" y="11316"/>
                </a:cubicBezTo>
                <a:cubicBezTo>
                  <a:pt x="10213" y="11316"/>
                  <a:pt x="10213" y="11316"/>
                  <a:pt x="10213" y="11316"/>
                </a:cubicBezTo>
                <a:cubicBezTo>
                  <a:pt x="10269" y="11335"/>
                  <a:pt x="10256" y="11293"/>
                  <a:pt x="10269" y="11274"/>
                </a:cubicBezTo>
                <a:lnTo>
                  <a:pt x="10269" y="11274"/>
                </a:lnTo>
                <a:close/>
                <a:moveTo>
                  <a:pt x="11447" y="8276"/>
                </a:moveTo>
                <a:cubicBezTo>
                  <a:pt x="11499" y="8263"/>
                  <a:pt x="11499" y="8247"/>
                  <a:pt x="11447" y="8218"/>
                </a:cubicBezTo>
                <a:cubicBezTo>
                  <a:pt x="11452" y="8244"/>
                  <a:pt x="11452" y="8260"/>
                  <a:pt x="11447" y="8276"/>
                </a:cubicBezTo>
                <a:cubicBezTo>
                  <a:pt x="11452" y="8276"/>
                  <a:pt x="11447" y="8276"/>
                  <a:pt x="11447" y="8276"/>
                </a:cubicBezTo>
                <a:close/>
                <a:moveTo>
                  <a:pt x="10441" y="11694"/>
                </a:moveTo>
                <a:cubicBezTo>
                  <a:pt x="10441" y="11688"/>
                  <a:pt x="10441" y="11678"/>
                  <a:pt x="10445" y="11672"/>
                </a:cubicBezTo>
                <a:lnTo>
                  <a:pt x="10445" y="11672"/>
                </a:lnTo>
                <a:cubicBezTo>
                  <a:pt x="10415" y="11672"/>
                  <a:pt x="10385" y="11672"/>
                  <a:pt x="10359" y="11672"/>
                </a:cubicBezTo>
                <a:lnTo>
                  <a:pt x="10359" y="11669"/>
                </a:lnTo>
                <a:cubicBezTo>
                  <a:pt x="10359" y="11685"/>
                  <a:pt x="10359" y="11701"/>
                  <a:pt x="10359" y="11714"/>
                </a:cubicBezTo>
                <a:cubicBezTo>
                  <a:pt x="10359" y="11714"/>
                  <a:pt x="10355" y="11710"/>
                  <a:pt x="10355" y="11710"/>
                </a:cubicBezTo>
                <a:cubicBezTo>
                  <a:pt x="10364" y="11710"/>
                  <a:pt x="10377" y="11710"/>
                  <a:pt x="10385" y="11710"/>
                </a:cubicBezTo>
                <a:lnTo>
                  <a:pt x="10381" y="11710"/>
                </a:lnTo>
                <a:cubicBezTo>
                  <a:pt x="10407" y="11707"/>
                  <a:pt x="10424" y="11701"/>
                  <a:pt x="10441" y="11694"/>
                </a:cubicBezTo>
                <a:lnTo>
                  <a:pt x="10441" y="11694"/>
                </a:lnTo>
                <a:close/>
                <a:moveTo>
                  <a:pt x="12841" y="8408"/>
                </a:moveTo>
                <a:cubicBezTo>
                  <a:pt x="12858" y="8411"/>
                  <a:pt x="12875" y="8414"/>
                  <a:pt x="12819" y="8405"/>
                </a:cubicBezTo>
                <a:cubicBezTo>
                  <a:pt x="12871" y="8417"/>
                  <a:pt x="12854" y="8411"/>
                  <a:pt x="12841" y="8408"/>
                </a:cubicBezTo>
                <a:lnTo>
                  <a:pt x="12841" y="8408"/>
                </a:lnTo>
                <a:close/>
                <a:moveTo>
                  <a:pt x="8614" y="4572"/>
                </a:moveTo>
                <a:cubicBezTo>
                  <a:pt x="8622" y="4572"/>
                  <a:pt x="8631" y="4572"/>
                  <a:pt x="8639" y="4576"/>
                </a:cubicBezTo>
                <a:lnTo>
                  <a:pt x="8639" y="4576"/>
                </a:lnTo>
                <a:cubicBezTo>
                  <a:pt x="8644" y="4560"/>
                  <a:pt x="8644" y="4544"/>
                  <a:pt x="8648" y="4528"/>
                </a:cubicBezTo>
                <a:cubicBezTo>
                  <a:pt x="8618" y="4528"/>
                  <a:pt x="8588" y="4528"/>
                  <a:pt x="8558" y="4528"/>
                </a:cubicBezTo>
                <a:cubicBezTo>
                  <a:pt x="8575" y="4544"/>
                  <a:pt x="8596" y="4556"/>
                  <a:pt x="8614" y="4572"/>
                </a:cubicBezTo>
                <a:close/>
                <a:moveTo>
                  <a:pt x="10063" y="11008"/>
                </a:moveTo>
                <a:cubicBezTo>
                  <a:pt x="10054" y="11024"/>
                  <a:pt x="10041" y="11040"/>
                  <a:pt x="10033" y="11052"/>
                </a:cubicBezTo>
                <a:cubicBezTo>
                  <a:pt x="10033" y="11052"/>
                  <a:pt x="10033" y="11049"/>
                  <a:pt x="10033" y="11049"/>
                </a:cubicBezTo>
                <a:cubicBezTo>
                  <a:pt x="10033" y="11059"/>
                  <a:pt x="10033" y="11065"/>
                  <a:pt x="10033" y="11075"/>
                </a:cubicBezTo>
                <a:cubicBezTo>
                  <a:pt x="10033" y="11075"/>
                  <a:pt x="10028" y="11072"/>
                  <a:pt x="10028" y="11072"/>
                </a:cubicBezTo>
                <a:cubicBezTo>
                  <a:pt x="10050" y="11072"/>
                  <a:pt x="10071" y="11072"/>
                  <a:pt x="10089" y="11072"/>
                </a:cubicBezTo>
                <a:cubicBezTo>
                  <a:pt x="10089" y="11072"/>
                  <a:pt x="10084" y="11075"/>
                  <a:pt x="10084" y="11075"/>
                </a:cubicBezTo>
                <a:cubicBezTo>
                  <a:pt x="10080" y="11056"/>
                  <a:pt x="10071" y="11033"/>
                  <a:pt x="10063" y="11008"/>
                </a:cubicBezTo>
                <a:cubicBezTo>
                  <a:pt x="10063" y="11011"/>
                  <a:pt x="10063" y="11008"/>
                  <a:pt x="10063" y="11008"/>
                </a:cubicBezTo>
                <a:close/>
                <a:moveTo>
                  <a:pt x="8085" y="5452"/>
                </a:moveTo>
                <a:cubicBezTo>
                  <a:pt x="8085" y="5452"/>
                  <a:pt x="8080" y="5455"/>
                  <a:pt x="8085" y="5452"/>
                </a:cubicBezTo>
                <a:cubicBezTo>
                  <a:pt x="8085" y="5445"/>
                  <a:pt x="8085" y="5439"/>
                  <a:pt x="8085" y="5429"/>
                </a:cubicBezTo>
                <a:cubicBezTo>
                  <a:pt x="8085" y="5429"/>
                  <a:pt x="8085" y="5433"/>
                  <a:pt x="8085" y="5433"/>
                </a:cubicBezTo>
                <a:cubicBezTo>
                  <a:pt x="8063" y="5417"/>
                  <a:pt x="8046" y="5400"/>
                  <a:pt x="8024" y="5384"/>
                </a:cubicBezTo>
                <a:cubicBezTo>
                  <a:pt x="8024" y="5407"/>
                  <a:pt x="8024" y="5429"/>
                  <a:pt x="8024" y="5452"/>
                </a:cubicBezTo>
                <a:cubicBezTo>
                  <a:pt x="8042" y="5455"/>
                  <a:pt x="8063" y="5455"/>
                  <a:pt x="8085" y="5452"/>
                </a:cubicBezTo>
                <a:close/>
                <a:moveTo>
                  <a:pt x="9534" y="8010"/>
                </a:moveTo>
                <a:cubicBezTo>
                  <a:pt x="9525" y="8016"/>
                  <a:pt x="9512" y="8026"/>
                  <a:pt x="9504" y="8032"/>
                </a:cubicBezTo>
                <a:cubicBezTo>
                  <a:pt x="9504" y="8032"/>
                  <a:pt x="9504" y="8032"/>
                  <a:pt x="9504" y="8032"/>
                </a:cubicBezTo>
                <a:cubicBezTo>
                  <a:pt x="9512" y="8048"/>
                  <a:pt x="9521" y="8064"/>
                  <a:pt x="9530" y="8077"/>
                </a:cubicBezTo>
                <a:cubicBezTo>
                  <a:pt x="9530" y="8077"/>
                  <a:pt x="9530" y="8077"/>
                  <a:pt x="9530" y="8077"/>
                </a:cubicBezTo>
                <a:cubicBezTo>
                  <a:pt x="9525" y="8058"/>
                  <a:pt x="9530" y="8035"/>
                  <a:pt x="9534" y="8010"/>
                </a:cubicBezTo>
                <a:cubicBezTo>
                  <a:pt x="9530" y="8013"/>
                  <a:pt x="9534" y="8010"/>
                  <a:pt x="9534" y="8010"/>
                </a:cubicBezTo>
                <a:close/>
                <a:moveTo>
                  <a:pt x="8050" y="5892"/>
                </a:moveTo>
                <a:cubicBezTo>
                  <a:pt x="8080" y="5892"/>
                  <a:pt x="8110" y="5895"/>
                  <a:pt x="8145" y="5895"/>
                </a:cubicBezTo>
                <a:lnTo>
                  <a:pt x="8145" y="5895"/>
                </a:lnTo>
                <a:cubicBezTo>
                  <a:pt x="8115" y="5888"/>
                  <a:pt x="8085" y="5882"/>
                  <a:pt x="8055" y="5875"/>
                </a:cubicBezTo>
                <a:lnTo>
                  <a:pt x="8055" y="5875"/>
                </a:lnTo>
                <a:cubicBezTo>
                  <a:pt x="8055" y="5882"/>
                  <a:pt x="8050" y="5885"/>
                  <a:pt x="8050" y="5892"/>
                </a:cubicBezTo>
                <a:lnTo>
                  <a:pt x="8050" y="5892"/>
                </a:lnTo>
                <a:close/>
                <a:moveTo>
                  <a:pt x="7551" y="7968"/>
                </a:moveTo>
                <a:cubicBezTo>
                  <a:pt x="7573" y="7962"/>
                  <a:pt x="7590" y="7952"/>
                  <a:pt x="7612" y="7946"/>
                </a:cubicBezTo>
                <a:lnTo>
                  <a:pt x="7616" y="7946"/>
                </a:lnTo>
                <a:cubicBezTo>
                  <a:pt x="7607" y="7930"/>
                  <a:pt x="7594" y="7914"/>
                  <a:pt x="7586" y="7901"/>
                </a:cubicBezTo>
                <a:cubicBezTo>
                  <a:pt x="7586" y="7901"/>
                  <a:pt x="7590" y="7901"/>
                  <a:pt x="7590" y="7901"/>
                </a:cubicBezTo>
                <a:cubicBezTo>
                  <a:pt x="7577" y="7901"/>
                  <a:pt x="7569" y="7901"/>
                  <a:pt x="7556" y="7901"/>
                </a:cubicBezTo>
                <a:cubicBezTo>
                  <a:pt x="7551" y="7923"/>
                  <a:pt x="7551" y="7946"/>
                  <a:pt x="7551" y="7968"/>
                </a:cubicBezTo>
                <a:close/>
                <a:moveTo>
                  <a:pt x="16702" y="10873"/>
                </a:moveTo>
                <a:cubicBezTo>
                  <a:pt x="16715" y="10869"/>
                  <a:pt x="16728" y="10869"/>
                  <a:pt x="16754" y="10866"/>
                </a:cubicBezTo>
                <a:cubicBezTo>
                  <a:pt x="16728" y="10853"/>
                  <a:pt x="16715" y="10847"/>
                  <a:pt x="16702" y="10837"/>
                </a:cubicBezTo>
                <a:cubicBezTo>
                  <a:pt x="16702" y="10837"/>
                  <a:pt x="16702" y="10837"/>
                  <a:pt x="16702" y="10837"/>
                </a:cubicBezTo>
                <a:cubicBezTo>
                  <a:pt x="16707" y="10850"/>
                  <a:pt x="16707" y="10863"/>
                  <a:pt x="16702" y="10873"/>
                </a:cubicBezTo>
                <a:lnTo>
                  <a:pt x="16702" y="10873"/>
                </a:lnTo>
                <a:close/>
                <a:moveTo>
                  <a:pt x="10708" y="12198"/>
                </a:moveTo>
                <a:cubicBezTo>
                  <a:pt x="10746" y="12227"/>
                  <a:pt x="10789" y="12217"/>
                  <a:pt x="10828" y="12198"/>
                </a:cubicBezTo>
                <a:cubicBezTo>
                  <a:pt x="10789" y="12198"/>
                  <a:pt x="10751" y="12198"/>
                  <a:pt x="10708" y="12198"/>
                </a:cubicBezTo>
                <a:close/>
                <a:moveTo>
                  <a:pt x="11542" y="12641"/>
                </a:moveTo>
                <a:cubicBezTo>
                  <a:pt x="11533" y="12657"/>
                  <a:pt x="11521" y="12673"/>
                  <a:pt x="11512" y="12686"/>
                </a:cubicBezTo>
                <a:cubicBezTo>
                  <a:pt x="11512" y="12686"/>
                  <a:pt x="11516" y="12683"/>
                  <a:pt x="11516" y="12683"/>
                </a:cubicBezTo>
                <a:cubicBezTo>
                  <a:pt x="11529" y="12683"/>
                  <a:pt x="11538" y="12686"/>
                  <a:pt x="11551" y="12686"/>
                </a:cubicBezTo>
                <a:cubicBezTo>
                  <a:pt x="11542" y="12673"/>
                  <a:pt x="11542" y="12657"/>
                  <a:pt x="11542" y="12641"/>
                </a:cubicBezTo>
                <a:lnTo>
                  <a:pt x="11542" y="12641"/>
                </a:lnTo>
                <a:close/>
                <a:moveTo>
                  <a:pt x="12406" y="12795"/>
                </a:moveTo>
                <a:cubicBezTo>
                  <a:pt x="12398" y="12837"/>
                  <a:pt x="12398" y="12850"/>
                  <a:pt x="12393" y="12863"/>
                </a:cubicBezTo>
                <a:cubicBezTo>
                  <a:pt x="12402" y="12863"/>
                  <a:pt x="12415" y="12863"/>
                  <a:pt x="12424" y="12863"/>
                </a:cubicBezTo>
                <a:cubicBezTo>
                  <a:pt x="12424" y="12850"/>
                  <a:pt x="12419" y="12834"/>
                  <a:pt x="12406" y="12795"/>
                </a:cubicBezTo>
                <a:close/>
                <a:moveTo>
                  <a:pt x="9912" y="10789"/>
                </a:moveTo>
                <a:cubicBezTo>
                  <a:pt x="9921" y="10789"/>
                  <a:pt x="9934" y="10789"/>
                  <a:pt x="9942" y="10789"/>
                </a:cubicBezTo>
                <a:cubicBezTo>
                  <a:pt x="9942" y="10789"/>
                  <a:pt x="9938" y="10792"/>
                  <a:pt x="9938" y="10792"/>
                </a:cubicBezTo>
                <a:cubicBezTo>
                  <a:pt x="9947" y="10776"/>
                  <a:pt x="9960" y="10760"/>
                  <a:pt x="9968" y="10748"/>
                </a:cubicBezTo>
                <a:cubicBezTo>
                  <a:pt x="9968" y="10748"/>
                  <a:pt x="9964" y="10748"/>
                  <a:pt x="9964" y="10748"/>
                </a:cubicBezTo>
                <a:cubicBezTo>
                  <a:pt x="9891" y="10715"/>
                  <a:pt x="9934" y="10773"/>
                  <a:pt x="9912" y="10789"/>
                </a:cubicBezTo>
                <a:lnTo>
                  <a:pt x="9912" y="10789"/>
                </a:lnTo>
                <a:close/>
                <a:moveTo>
                  <a:pt x="7465" y="8870"/>
                </a:moveTo>
                <a:cubicBezTo>
                  <a:pt x="7483" y="8880"/>
                  <a:pt x="7504" y="8886"/>
                  <a:pt x="7521" y="8896"/>
                </a:cubicBezTo>
                <a:lnTo>
                  <a:pt x="7521" y="8896"/>
                </a:lnTo>
                <a:cubicBezTo>
                  <a:pt x="7521" y="8873"/>
                  <a:pt x="7526" y="8851"/>
                  <a:pt x="7526" y="8828"/>
                </a:cubicBezTo>
                <a:cubicBezTo>
                  <a:pt x="7526" y="8828"/>
                  <a:pt x="7526" y="8828"/>
                  <a:pt x="7526" y="8828"/>
                </a:cubicBezTo>
                <a:cubicBezTo>
                  <a:pt x="7504" y="8844"/>
                  <a:pt x="7483" y="8857"/>
                  <a:pt x="7465" y="8870"/>
                </a:cubicBezTo>
                <a:cubicBezTo>
                  <a:pt x="7461" y="8873"/>
                  <a:pt x="7465" y="8870"/>
                  <a:pt x="7465" y="8870"/>
                </a:cubicBezTo>
                <a:close/>
                <a:moveTo>
                  <a:pt x="12097" y="12840"/>
                </a:moveTo>
                <a:cubicBezTo>
                  <a:pt x="12097" y="12840"/>
                  <a:pt x="12101" y="12837"/>
                  <a:pt x="12097" y="12840"/>
                </a:cubicBezTo>
                <a:cubicBezTo>
                  <a:pt x="12097" y="12853"/>
                  <a:pt x="12097" y="12869"/>
                  <a:pt x="12097" y="12885"/>
                </a:cubicBezTo>
                <a:cubicBezTo>
                  <a:pt x="12118" y="12885"/>
                  <a:pt x="12140" y="12885"/>
                  <a:pt x="12157" y="12885"/>
                </a:cubicBezTo>
                <a:cubicBezTo>
                  <a:pt x="12140" y="12869"/>
                  <a:pt x="12118" y="12856"/>
                  <a:pt x="12097" y="12840"/>
                </a:cubicBezTo>
                <a:close/>
                <a:moveTo>
                  <a:pt x="7728" y="7480"/>
                </a:moveTo>
                <a:lnTo>
                  <a:pt x="7728" y="7480"/>
                </a:lnTo>
                <a:cubicBezTo>
                  <a:pt x="7736" y="7480"/>
                  <a:pt x="7745" y="7480"/>
                  <a:pt x="7758" y="7480"/>
                </a:cubicBezTo>
                <a:cubicBezTo>
                  <a:pt x="7758" y="7480"/>
                  <a:pt x="7758" y="7483"/>
                  <a:pt x="7758" y="7483"/>
                </a:cubicBezTo>
                <a:cubicBezTo>
                  <a:pt x="7758" y="7467"/>
                  <a:pt x="7758" y="7455"/>
                  <a:pt x="7762" y="7439"/>
                </a:cubicBezTo>
                <a:cubicBezTo>
                  <a:pt x="7732" y="7439"/>
                  <a:pt x="7702" y="7439"/>
                  <a:pt x="7672" y="7439"/>
                </a:cubicBezTo>
                <a:cubicBezTo>
                  <a:pt x="7672" y="7445"/>
                  <a:pt x="7672" y="7455"/>
                  <a:pt x="7672" y="7461"/>
                </a:cubicBezTo>
                <a:cubicBezTo>
                  <a:pt x="7689" y="7467"/>
                  <a:pt x="7711" y="7474"/>
                  <a:pt x="7728" y="7480"/>
                </a:cubicBezTo>
                <a:close/>
                <a:moveTo>
                  <a:pt x="8145" y="5831"/>
                </a:moveTo>
                <a:cubicBezTo>
                  <a:pt x="8136" y="5824"/>
                  <a:pt x="8123" y="5815"/>
                  <a:pt x="8115" y="5808"/>
                </a:cubicBezTo>
                <a:cubicBezTo>
                  <a:pt x="8115" y="5808"/>
                  <a:pt x="8115" y="5811"/>
                  <a:pt x="8115" y="5811"/>
                </a:cubicBezTo>
                <a:cubicBezTo>
                  <a:pt x="8093" y="5824"/>
                  <a:pt x="8076" y="5840"/>
                  <a:pt x="8055" y="5853"/>
                </a:cubicBezTo>
                <a:cubicBezTo>
                  <a:pt x="8055" y="5853"/>
                  <a:pt x="8055" y="5853"/>
                  <a:pt x="8055" y="5853"/>
                </a:cubicBezTo>
                <a:cubicBezTo>
                  <a:pt x="8080" y="5840"/>
                  <a:pt x="8110" y="5834"/>
                  <a:pt x="8145" y="5831"/>
                </a:cubicBezTo>
                <a:lnTo>
                  <a:pt x="8145" y="5831"/>
                </a:lnTo>
                <a:close/>
                <a:moveTo>
                  <a:pt x="7637" y="8982"/>
                </a:moveTo>
                <a:cubicBezTo>
                  <a:pt x="7620" y="8982"/>
                  <a:pt x="7599" y="8982"/>
                  <a:pt x="7582" y="8982"/>
                </a:cubicBezTo>
                <a:lnTo>
                  <a:pt x="7582" y="8982"/>
                </a:lnTo>
                <a:cubicBezTo>
                  <a:pt x="7590" y="9005"/>
                  <a:pt x="7603" y="9030"/>
                  <a:pt x="7612" y="9053"/>
                </a:cubicBezTo>
                <a:lnTo>
                  <a:pt x="7612" y="9053"/>
                </a:lnTo>
                <a:cubicBezTo>
                  <a:pt x="7620" y="9024"/>
                  <a:pt x="7629" y="9002"/>
                  <a:pt x="7637" y="8982"/>
                </a:cubicBezTo>
                <a:cubicBezTo>
                  <a:pt x="7637" y="8979"/>
                  <a:pt x="7637" y="8982"/>
                  <a:pt x="7637" y="8982"/>
                </a:cubicBezTo>
                <a:close/>
                <a:moveTo>
                  <a:pt x="10033" y="10568"/>
                </a:moveTo>
                <a:cubicBezTo>
                  <a:pt x="10037" y="10555"/>
                  <a:pt x="10037" y="10542"/>
                  <a:pt x="10033" y="10561"/>
                </a:cubicBezTo>
                <a:cubicBezTo>
                  <a:pt x="10046" y="10542"/>
                  <a:pt x="10037" y="10552"/>
                  <a:pt x="10033" y="10568"/>
                </a:cubicBezTo>
                <a:cubicBezTo>
                  <a:pt x="10033" y="10565"/>
                  <a:pt x="10033" y="10568"/>
                  <a:pt x="10033" y="10568"/>
                </a:cubicBezTo>
                <a:close/>
                <a:moveTo>
                  <a:pt x="8080" y="6078"/>
                </a:moveTo>
                <a:cubicBezTo>
                  <a:pt x="8085" y="6081"/>
                  <a:pt x="8085" y="6084"/>
                  <a:pt x="8089" y="6087"/>
                </a:cubicBezTo>
                <a:cubicBezTo>
                  <a:pt x="8093" y="6084"/>
                  <a:pt x="8098" y="6084"/>
                  <a:pt x="8098" y="6081"/>
                </a:cubicBezTo>
                <a:cubicBezTo>
                  <a:pt x="8098" y="6078"/>
                  <a:pt x="8093" y="6074"/>
                  <a:pt x="8093" y="6074"/>
                </a:cubicBezTo>
                <a:cubicBezTo>
                  <a:pt x="8085" y="6078"/>
                  <a:pt x="8085" y="6078"/>
                  <a:pt x="8080" y="6078"/>
                </a:cubicBezTo>
                <a:close/>
                <a:moveTo>
                  <a:pt x="9740" y="10301"/>
                </a:moveTo>
                <a:cubicBezTo>
                  <a:pt x="9732" y="10317"/>
                  <a:pt x="9719" y="10334"/>
                  <a:pt x="9710" y="10346"/>
                </a:cubicBezTo>
                <a:cubicBezTo>
                  <a:pt x="9710" y="10346"/>
                  <a:pt x="9714" y="10343"/>
                  <a:pt x="9714" y="10343"/>
                </a:cubicBezTo>
                <a:cubicBezTo>
                  <a:pt x="9727" y="10343"/>
                  <a:pt x="9745" y="10346"/>
                  <a:pt x="9757" y="10346"/>
                </a:cubicBezTo>
                <a:cubicBezTo>
                  <a:pt x="9749" y="10334"/>
                  <a:pt x="9740" y="10321"/>
                  <a:pt x="9740" y="10301"/>
                </a:cubicBezTo>
                <a:lnTo>
                  <a:pt x="9740" y="10301"/>
                </a:lnTo>
                <a:close/>
                <a:moveTo>
                  <a:pt x="9207" y="10016"/>
                </a:moveTo>
                <a:cubicBezTo>
                  <a:pt x="9198" y="10000"/>
                  <a:pt x="9186" y="9987"/>
                  <a:pt x="9177" y="9971"/>
                </a:cubicBezTo>
                <a:lnTo>
                  <a:pt x="9181" y="9974"/>
                </a:lnTo>
                <a:cubicBezTo>
                  <a:pt x="9173" y="9997"/>
                  <a:pt x="9160" y="10019"/>
                  <a:pt x="9151" y="10041"/>
                </a:cubicBezTo>
                <a:cubicBezTo>
                  <a:pt x="9173" y="10041"/>
                  <a:pt x="9194" y="10041"/>
                  <a:pt x="9211" y="10041"/>
                </a:cubicBezTo>
                <a:cubicBezTo>
                  <a:pt x="9207" y="10032"/>
                  <a:pt x="9207" y="10025"/>
                  <a:pt x="9207" y="10016"/>
                </a:cubicBezTo>
                <a:close/>
                <a:moveTo>
                  <a:pt x="14230" y="6890"/>
                </a:moveTo>
                <a:cubicBezTo>
                  <a:pt x="14208" y="6890"/>
                  <a:pt x="14187" y="6886"/>
                  <a:pt x="14165" y="6886"/>
                </a:cubicBezTo>
                <a:cubicBezTo>
                  <a:pt x="14165" y="6886"/>
                  <a:pt x="14169" y="6883"/>
                  <a:pt x="14169" y="6883"/>
                </a:cubicBezTo>
                <a:cubicBezTo>
                  <a:pt x="14178" y="6906"/>
                  <a:pt x="14191" y="6928"/>
                  <a:pt x="14200" y="6951"/>
                </a:cubicBezTo>
                <a:cubicBezTo>
                  <a:pt x="14200" y="6951"/>
                  <a:pt x="14195" y="6947"/>
                  <a:pt x="14195" y="6947"/>
                </a:cubicBezTo>
                <a:cubicBezTo>
                  <a:pt x="14204" y="6947"/>
                  <a:pt x="14217" y="6947"/>
                  <a:pt x="14225" y="6947"/>
                </a:cubicBezTo>
                <a:cubicBezTo>
                  <a:pt x="14225" y="6947"/>
                  <a:pt x="14221" y="6947"/>
                  <a:pt x="14221" y="6947"/>
                </a:cubicBezTo>
                <a:cubicBezTo>
                  <a:pt x="14225" y="6931"/>
                  <a:pt x="14230" y="6909"/>
                  <a:pt x="14230" y="6890"/>
                </a:cubicBezTo>
                <a:lnTo>
                  <a:pt x="14230" y="6890"/>
                </a:lnTo>
                <a:close/>
                <a:moveTo>
                  <a:pt x="9293" y="9952"/>
                </a:moveTo>
                <a:cubicBezTo>
                  <a:pt x="9293" y="9952"/>
                  <a:pt x="9297" y="9952"/>
                  <a:pt x="9293" y="9952"/>
                </a:cubicBezTo>
                <a:cubicBezTo>
                  <a:pt x="9284" y="9964"/>
                  <a:pt x="9276" y="9980"/>
                  <a:pt x="9263" y="9997"/>
                </a:cubicBezTo>
                <a:cubicBezTo>
                  <a:pt x="9263" y="9997"/>
                  <a:pt x="9267" y="9993"/>
                  <a:pt x="9267" y="9993"/>
                </a:cubicBezTo>
                <a:cubicBezTo>
                  <a:pt x="9289" y="10000"/>
                  <a:pt x="9306" y="10009"/>
                  <a:pt x="9327" y="10016"/>
                </a:cubicBezTo>
                <a:cubicBezTo>
                  <a:pt x="9315" y="9997"/>
                  <a:pt x="9306" y="9974"/>
                  <a:pt x="9293" y="9952"/>
                </a:cubicBezTo>
                <a:close/>
                <a:moveTo>
                  <a:pt x="9108" y="10003"/>
                </a:moveTo>
                <a:cubicBezTo>
                  <a:pt x="9100" y="9987"/>
                  <a:pt x="9095" y="9968"/>
                  <a:pt x="9087" y="9952"/>
                </a:cubicBezTo>
                <a:cubicBezTo>
                  <a:pt x="9078" y="9968"/>
                  <a:pt x="9065" y="9980"/>
                  <a:pt x="9057" y="9997"/>
                </a:cubicBezTo>
                <a:cubicBezTo>
                  <a:pt x="9074" y="9997"/>
                  <a:pt x="9091" y="10000"/>
                  <a:pt x="9108" y="10003"/>
                </a:cubicBezTo>
                <a:close/>
                <a:moveTo>
                  <a:pt x="7637" y="9335"/>
                </a:moveTo>
                <a:cubicBezTo>
                  <a:pt x="7646" y="9319"/>
                  <a:pt x="7659" y="9303"/>
                  <a:pt x="7668" y="9290"/>
                </a:cubicBezTo>
                <a:lnTo>
                  <a:pt x="7663" y="9290"/>
                </a:lnTo>
                <a:cubicBezTo>
                  <a:pt x="7663" y="9284"/>
                  <a:pt x="7663" y="9278"/>
                  <a:pt x="7663" y="9268"/>
                </a:cubicBezTo>
                <a:lnTo>
                  <a:pt x="7663" y="9268"/>
                </a:lnTo>
                <a:cubicBezTo>
                  <a:pt x="7599" y="9265"/>
                  <a:pt x="7603" y="9300"/>
                  <a:pt x="7599" y="9332"/>
                </a:cubicBezTo>
                <a:cubicBezTo>
                  <a:pt x="7620" y="9335"/>
                  <a:pt x="7629" y="9332"/>
                  <a:pt x="7637" y="9335"/>
                </a:cubicBezTo>
                <a:cubicBezTo>
                  <a:pt x="7642" y="9332"/>
                  <a:pt x="7637" y="9335"/>
                  <a:pt x="7637" y="9335"/>
                </a:cubicBezTo>
                <a:close/>
                <a:moveTo>
                  <a:pt x="7908" y="9335"/>
                </a:moveTo>
                <a:cubicBezTo>
                  <a:pt x="7878" y="9342"/>
                  <a:pt x="7835" y="9316"/>
                  <a:pt x="7822" y="9358"/>
                </a:cubicBezTo>
                <a:cubicBezTo>
                  <a:pt x="7822" y="9358"/>
                  <a:pt x="7818" y="9355"/>
                  <a:pt x="7818" y="9355"/>
                </a:cubicBezTo>
                <a:cubicBezTo>
                  <a:pt x="7844" y="9348"/>
                  <a:pt x="7874" y="9339"/>
                  <a:pt x="7908" y="9335"/>
                </a:cubicBezTo>
                <a:lnTo>
                  <a:pt x="7908" y="9335"/>
                </a:lnTo>
                <a:close/>
                <a:moveTo>
                  <a:pt x="7844" y="9422"/>
                </a:moveTo>
                <a:cubicBezTo>
                  <a:pt x="7874" y="9406"/>
                  <a:pt x="7904" y="9393"/>
                  <a:pt x="7934" y="9377"/>
                </a:cubicBezTo>
                <a:cubicBezTo>
                  <a:pt x="7934" y="9377"/>
                  <a:pt x="7934" y="9377"/>
                  <a:pt x="7934" y="9377"/>
                </a:cubicBezTo>
                <a:cubicBezTo>
                  <a:pt x="7900" y="9383"/>
                  <a:pt x="7852" y="9380"/>
                  <a:pt x="7844" y="9422"/>
                </a:cubicBezTo>
                <a:cubicBezTo>
                  <a:pt x="7848" y="9425"/>
                  <a:pt x="7844" y="9422"/>
                  <a:pt x="7844" y="9422"/>
                </a:cubicBezTo>
                <a:close/>
                <a:moveTo>
                  <a:pt x="7938" y="6774"/>
                </a:moveTo>
                <a:cubicBezTo>
                  <a:pt x="7956" y="6761"/>
                  <a:pt x="7977" y="6748"/>
                  <a:pt x="7994" y="6732"/>
                </a:cubicBezTo>
                <a:cubicBezTo>
                  <a:pt x="7994" y="6732"/>
                  <a:pt x="7999" y="6736"/>
                  <a:pt x="7999" y="6736"/>
                </a:cubicBezTo>
                <a:cubicBezTo>
                  <a:pt x="7981" y="6748"/>
                  <a:pt x="7900" y="6707"/>
                  <a:pt x="7938" y="6774"/>
                </a:cubicBezTo>
                <a:cubicBezTo>
                  <a:pt x="7938" y="6771"/>
                  <a:pt x="7938" y="6774"/>
                  <a:pt x="7938" y="6774"/>
                </a:cubicBezTo>
                <a:close/>
                <a:moveTo>
                  <a:pt x="8910" y="9733"/>
                </a:moveTo>
                <a:lnTo>
                  <a:pt x="8910" y="9733"/>
                </a:lnTo>
                <a:cubicBezTo>
                  <a:pt x="8910" y="9746"/>
                  <a:pt x="8910" y="9762"/>
                  <a:pt x="8910" y="9778"/>
                </a:cubicBezTo>
                <a:cubicBezTo>
                  <a:pt x="8919" y="9778"/>
                  <a:pt x="8932" y="9778"/>
                  <a:pt x="8940" y="9778"/>
                </a:cubicBezTo>
                <a:cubicBezTo>
                  <a:pt x="8945" y="9756"/>
                  <a:pt x="8962" y="9730"/>
                  <a:pt x="8910" y="9733"/>
                </a:cubicBezTo>
                <a:close/>
                <a:moveTo>
                  <a:pt x="7844" y="6623"/>
                </a:moveTo>
                <a:lnTo>
                  <a:pt x="7844" y="6623"/>
                </a:lnTo>
                <a:cubicBezTo>
                  <a:pt x="7827" y="6617"/>
                  <a:pt x="7805" y="6607"/>
                  <a:pt x="7784" y="6601"/>
                </a:cubicBezTo>
                <a:cubicBezTo>
                  <a:pt x="7784" y="6601"/>
                  <a:pt x="7788" y="6601"/>
                  <a:pt x="7788" y="6601"/>
                </a:cubicBezTo>
                <a:cubicBezTo>
                  <a:pt x="7775" y="6601"/>
                  <a:pt x="7766" y="6601"/>
                  <a:pt x="7754" y="6601"/>
                </a:cubicBezTo>
                <a:cubicBezTo>
                  <a:pt x="7754" y="6601"/>
                  <a:pt x="7758" y="6598"/>
                  <a:pt x="7758" y="6598"/>
                </a:cubicBezTo>
                <a:cubicBezTo>
                  <a:pt x="7758" y="6614"/>
                  <a:pt x="7758" y="6630"/>
                  <a:pt x="7758" y="6643"/>
                </a:cubicBezTo>
                <a:cubicBezTo>
                  <a:pt x="7788" y="6636"/>
                  <a:pt x="7818" y="6630"/>
                  <a:pt x="7844" y="6623"/>
                </a:cubicBezTo>
                <a:close/>
                <a:moveTo>
                  <a:pt x="8734" y="9685"/>
                </a:moveTo>
                <a:cubicBezTo>
                  <a:pt x="8734" y="9701"/>
                  <a:pt x="8738" y="9717"/>
                  <a:pt x="8743" y="9743"/>
                </a:cubicBezTo>
                <a:cubicBezTo>
                  <a:pt x="8764" y="9714"/>
                  <a:pt x="8777" y="9695"/>
                  <a:pt x="8734" y="9685"/>
                </a:cubicBezTo>
                <a:lnTo>
                  <a:pt x="8734" y="9685"/>
                </a:lnTo>
                <a:close/>
                <a:moveTo>
                  <a:pt x="7994" y="5718"/>
                </a:moveTo>
                <a:cubicBezTo>
                  <a:pt x="7994" y="5734"/>
                  <a:pt x="7994" y="5750"/>
                  <a:pt x="7994" y="5763"/>
                </a:cubicBezTo>
                <a:cubicBezTo>
                  <a:pt x="7994" y="5763"/>
                  <a:pt x="7994" y="5760"/>
                  <a:pt x="7994" y="5760"/>
                </a:cubicBezTo>
                <a:cubicBezTo>
                  <a:pt x="8007" y="5750"/>
                  <a:pt x="8016" y="5741"/>
                  <a:pt x="8029" y="5734"/>
                </a:cubicBezTo>
                <a:cubicBezTo>
                  <a:pt x="8016" y="5731"/>
                  <a:pt x="8003" y="5725"/>
                  <a:pt x="7994" y="5718"/>
                </a:cubicBezTo>
                <a:lnTo>
                  <a:pt x="7994" y="5718"/>
                </a:lnTo>
                <a:close/>
                <a:moveTo>
                  <a:pt x="17003" y="9444"/>
                </a:moveTo>
                <a:cubicBezTo>
                  <a:pt x="16982" y="9444"/>
                  <a:pt x="16960" y="9444"/>
                  <a:pt x="16943" y="9444"/>
                </a:cubicBezTo>
                <a:cubicBezTo>
                  <a:pt x="16943" y="9444"/>
                  <a:pt x="16943" y="9444"/>
                  <a:pt x="16943" y="9444"/>
                </a:cubicBezTo>
                <a:cubicBezTo>
                  <a:pt x="16943" y="9451"/>
                  <a:pt x="16943" y="9461"/>
                  <a:pt x="16943" y="9467"/>
                </a:cubicBezTo>
                <a:cubicBezTo>
                  <a:pt x="16943" y="9467"/>
                  <a:pt x="16939" y="9467"/>
                  <a:pt x="16939" y="9467"/>
                </a:cubicBezTo>
                <a:cubicBezTo>
                  <a:pt x="16965" y="9464"/>
                  <a:pt x="17003" y="9486"/>
                  <a:pt x="17003" y="9444"/>
                </a:cubicBezTo>
                <a:lnTo>
                  <a:pt x="17003" y="9444"/>
                </a:lnTo>
                <a:close/>
                <a:moveTo>
                  <a:pt x="17008" y="9602"/>
                </a:moveTo>
                <a:cubicBezTo>
                  <a:pt x="16986" y="9602"/>
                  <a:pt x="16965" y="9599"/>
                  <a:pt x="16943" y="9599"/>
                </a:cubicBezTo>
                <a:lnTo>
                  <a:pt x="16947" y="9595"/>
                </a:lnTo>
                <a:cubicBezTo>
                  <a:pt x="16956" y="9611"/>
                  <a:pt x="16969" y="9624"/>
                  <a:pt x="16977" y="9640"/>
                </a:cubicBezTo>
                <a:cubicBezTo>
                  <a:pt x="16977" y="9640"/>
                  <a:pt x="16973" y="9640"/>
                  <a:pt x="16973" y="9640"/>
                </a:cubicBezTo>
                <a:cubicBezTo>
                  <a:pt x="16982" y="9627"/>
                  <a:pt x="16995" y="9615"/>
                  <a:pt x="17008" y="9602"/>
                </a:cubicBezTo>
                <a:lnTo>
                  <a:pt x="17008" y="9602"/>
                </a:lnTo>
                <a:close/>
                <a:moveTo>
                  <a:pt x="8558" y="9557"/>
                </a:moveTo>
                <a:cubicBezTo>
                  <a:pt x="8549" y="9557"/>
                  <a:pt x="8536" y="9557"/>
                  <a:pt x="8528" y="9557"/>
                </a:cubicBezTo>
                <a:lnTo>
                  <a:pt x="8528" y="9554"/>
                </a:lnTo>
                <a:cubicBezTo>
                  <a:pt x="8528" y="9576"/>
                  <a:pt x="8528" y="9599"/>
                  <a:pt x="8528" y="9621"/>
                </a:cubicBezTo>
                <a:cubicBezTo>
                  <a:pt x="8528" y="9621"/>
                  <a:pt x="8523" y="9621"/>
                  <a:pt x="8523" y="9621"/>
                </a:cubicBezTo>
                <a:cubicBezTo>
                  <a:pt x="8545" y="9615"/>
                  <a:pt x="8562" y="9605"/>
                  <a:pt x="8583" y="9599"/>
                </a:cubicBezTo>
                <a:cubicBezTo>
                  <a:pt x="8583" y="9599"/>
                  <a:pt x="8583" y="9602"/>
                  <a:pt x="8583" y="9602"/>
                </a:cubicBezTo>
                <a:cubicBezTo>
                  <a:pt x="8575" y="9586"/>
                  <a:pt x="8566" y="9570"/>
                  <a:pt x="8558" y="9557"/>
                </a:cubicBezTo>
                <a:lnTo>
                  <a:pt x="8558" y="9557"/>
                </a:lnTo>
                <a:close/>
                <a:moveTo>
                  <a:pt x="8433" y="4820"/>
                </a:moveTo>
                <a:cubicBezTo>
                  <a:pt x="8454" y="4826"/>
                  <a:pt x="8476" y="4832"/>
                  <a:pt x="8497" y="4842"/>
                </a:cubicBezTo>
                <a:lnTo>
                  <a:pt x="8497" y="4842"/>
                </a:lnTo>
                <a:cubicBezTo>
                  <a:pt x="8476" y="4832"/>
                  <a:pt x="8454" y="4826"/>
                  <a:pt x="8433" y="4820"/>
                </a:cubicBezTo>
                <a:cubicBezTo>
                  <a:pt x="8433" y="4820"/>
                  <a:pt x="8433" y="4820"/>
                  <a:pt x="8433" y="4820"/>
                </a:cubicBezTo>
                <a:close/>
                <a:moveTo>
                  <a:pt x="8880" y="4749"/>
                </a:moveTo>
                <a:cubicBezTo>
                  <a:pt x="8850" y="4749"/>
                  <a:pt x="8820" y="4749"/>
                  <a:pt x="8794" y="4749"/>
                </a:cubicBezTo>
                <a:lnTo>
                  <a:pt x="8798" y="4752"/>
                </a:lnTo>
                <a:cubicBezTo>
                  <a:pt x="8824" y="4749"/>
                  <a:pt x="8850" y="4749"/>
                  <a:pt x="8880" y="4749"/>
                </a:cubicBezTo>
                <a:cubicBezTo>
                  <a:pt x="8880" y="4749"/>
                  <a:pt x="8880" y="4749"/>
                  <a:pt x="8880" y="4749"/>
                </a:cubicBezTo>
                <a:close/>
                <a:moveTo>
                  <a:pt x="13576" y="12859"/>
                </a:moveTo>
                <a:cubicBezTo>
                  <a:pt x="13567" y="12882"/>
                  <a:pt x="13555" y="12904"/>
                  <a:pt x="13546" y="12927"/>
                </a:cubicBezTo>
                <a:cubicBezTo>
                  <a:pt x="13555" y="12927"/>
                  <a:pt x="13567" y="12927"/>
                  <a:pt x="13576" y="12927"/>
                </a:cubicBezTo>
                <a:cubicBezTo>
                  <a:pt x="13576" y="12904"/>
                  <a:pt x="13576" y="12882"/>
                  <a:pt x="13576" y="12859"/>
                </a:cubicBezTo>
                <a:close/>
                <a:moveTo>
                  <a:pt x="13047" y="12863"/>
                </a:moveTo>
                <a:lnTo>
                  <a:pt x="13047" y="12863"/>
                </a:lnTo>
                <a:cubicBezTo>
                  <a:pt x="13038" y="12869"/>
                  <a:pt x="13026" y="12875"/>
                  <a:pt x="13017" y="12885"/>
                </a:cubicBezTo>
                <a:cubicBezTo>
                  <a:pt x="13017" y="12885"/>
                  <a:pt x="13021" y="12882"/>
                  <a:pt x="13021" y="12882"/>
                </a:cubicBezTo>
                <a:cubicBezTo>
                  <a:pt x="13021" y="12888"/>
                  <a:pt x="13021" y="12898"/>
                  <a:pt x="13017" y="12904"/>
                </a:cubicBezTo>
                <a:cubicBezTo>
                  <a:pt x="13038" y="12904"/>
                  <a:pt x="13060" y="12904"/>
                  <a:pt x="13077" y="12904"/>
                </a:cubicBezTo>
                <a:cubicBezTo>
                  <a:pt x="13064" y="12891"/>
                  <a:pt x="13056" y="12875"/>
                  <a:pt x="13047" y="12863"/>
                </a:cubicBezTo>
                <a:close/>
                <a:moveTo>
                  <a:pt x="13013" y="12885"/>
                </a:moveTo>
                <a:cubicBezTo>
                  <a:pt x="13013" y="12879"/>
                  <a:pt x="13013" y="12869"/>
                  <a:pt x="13013" y="12863"/>
                </a:cubicBezTo>
                <a:cubicBezTo>
                  <a:pt x="13013" y="12863"/>
                  <a:pt x="13013" y="12866"/>
                  <a:pt x="13013" y="12866"/>
                </a:cubicBezTo>
                <a:cubicBezTo>
                  <a:pt x="12983" y="12866"/>
                  <a:pt x="12952" y="12866"/>
                  <a:pt x="12922" y="12866"/>
                </a:cubicBezTo>
                <a:cubicBezTo>
                  <a:pt x="12957" y="12869"/>
                  <a:pt x="12987" y="12875"/>
                  <a:pt x="13013" y="12885"/>
                </a:cubicBezTo>
                <a:lnTo>
                  <a:pt x="13013" y="12885"/>
                </a:lnTo>
                <a:close/>
                <a:moveTo>
                  <a:pt x="14109" y="12818"/>
                </a:moveTo>
                <a:cubicBezTo>
                  <a:pt x="14105" y="12811"/>
                  <a:pt x="14096" y="12808"/>
                  <a:pt x="14101" y="12811"/>
                </a:cubicBezTo>
                <a:cubicBezTo>
                  <a:pt x="14096" y="12808"/>
                  <a:pt x="14101" y="12814"/>
                  <a:pt x="14109" y="12818"/>
                </a:cubicBezTo>
                <a:cubicBezTo>
                  <a:pt x="14105" y="12821"/>
                  <a:pt x="14109" y="12818"/>
                  <a:pt x="14109" y="12818"/>
                </a:cubicBezTo>
                <a:close/>
                <a:moveTo>
                  <a:pt x="11723" y="12680"/>
                </a:moveTo>
                <a:cubicBezTo>
                  <a:pt x="11723" y="12696"/>
                  <a:pt x="11718" y="12712"/>
                  <a:pt x="11718" y="12728"/>
                </a:cubicBezTo>
                <a:lnTo>
                  <a:pt x="11714" y="12728"/>
                </a:lnTo>
                <a:cubicBezTo>
                  <a:pt x="11736" y="12728"/>
                  <a:pt x="11757" y="12728"/>
                  <a:pt x="11774" y="12728"/>
                </a:cubicBezTo>
                <a:lnTo>
                  <a:pt x="11770" y="12728"/>
                </a:lnTo>
                <a:cubicBezTo>
                  <a:pt x="11761" y="12712"/>
                  <a:pt x="11748" y="12699"/>
                  <a:pt x="11740" y="12683"/>
                </a:cubicBezTo>
                <a:lnTo>
                  <a:pt x="11740" y="12683"/>
                </a:lnTo>
                <a:cubicBezTo>
                  <a:pt x="11736" y="12686"/>
                  <a:pt x="11727" y="12686"/>
                  <a:pt x="11723" y="12680"/>
                </a:cubicBezTo>
                <a:lnTo>
                  <a:pt x="11723" y="12680"/>
                </a:lnTo>
                <a:close/>
                <a:moveTo>
                  <a:pt x="11723" y="12680"/>
                </a:moveTo>
                <a:cubicBezTo>
                  <a:pt x="11710" y="12680"/>
                  <a:pt x="11697" y="12683"/>
                  <a:pt x="11714" y="12680"/>
                </a:cubicBezTo>
                <a:cubicBezTo>
                  <a:pt x="11697" y="12676"/>
                  <a:pt x="11710" y="12680"/>
                  <a:pt x="11723" y="12680"/>
                </a:cubicBezTo>
                <a:cubicBezTo>
                  <a:pt x="11718" y="12683"/>
                  <a:pt x="11723" y="12680"/>
                  <a:pt x="11723" y="12680"/>
                </a:cubicBezTo>
                <a:close/>
                <a:moveTo>
                  <a:pt x="15318" y="12683"/>
                </a:moveTo>
                <a:cubicBezTo>
                  <a:pt x="15339" y="12683"/>
                  <a:pt x="15361" y="12683"/>
                  <a:pt x="15378" y="12683"/>
                </a:cubicBezTo>
                <a:cubicBezTo>
                  <a:pt x="15378" y="12683"/>
                  <a:pt x="15378" y="12683"/>
                  <a:pt x="15378" y="12683"/>
                </a:cubicBezTo>
                <a:cubicBezTo>
                  <a:pt x="15369" y="12667"/>
                  <a:pt x="15356" y="12654"/>
                  <a:pt x="15348" y="12638"/>
                </a:cubicBezTo>
                <a:cubicBezTo>
                  <a:pt x="15348" y="12638"/>
                  <a:pt x="15352" y="12638"/>
                  <a:pt x="15352" y="12638"/>
                </a:cubicBezTo>
                <a:cubicBezTo>
                  <a:pt x="15339" y="12657"/>
                  <a:pt x="15331" y="12670"/>
                  <a:pt x="15318" y="12683"/>
                </a:cubicBezTo>
                <a:lnTo>
                  <a:pt x="15318" y="12683"/>
                </a:lnTo>
                <a:close/>
                <a:moveTo>
                  <a:pt x="11181" y="12619"/>
                </a:moveTo>
                <a:cubicBezTo>
                  <a:pt x="11181" y="12619"/>
                  <a:pt x="11185" y="12619"/>
                  <a:pt x="11181" y="12619"/>
                </a:cubicBezTo>
                <a:cubicBezTo>
                  <a:pt x="11172" y="12641"/>
                  <a:pt x="11164" y="12664"/>
                  <a:pt x="11151" y="12686"/>
                </a:cubicBezTo>
                <a:cubicBezTo>
                  <a:pt x="11159" y="12686"/>
                  <a:pt x="11172" y="12686"/>
                  <a:pt x="11181" y="12686"/>
                </a:cubicBezTo>
                <a:cubicBezTo>
                  <a:pt x="11185" y="12664"/>
                  <a:pt x="11185" y="12641"/>
                  <a:pt x="11181" y="12619"/>
                </a:cubicBezTo>
                <a:close/>
                <a:moveTo>
                  <a:pt x="11125" y="12596"/>
                </a:moveTo>
                <a:lnTo>
                  <a:pt x="11125" y="12596"/>
                </a:lnTo>
                <a:cubicBezTo>
                  <a:pt x="11116" y="12596"/>
                  <a:pt x="11108" y="12596"/>
                  <a:pt x="11095" y="12596"/>
                </a:cubicBezTo>
                <a:lnTo>
                  <a:pt x="11099" y="12593"/>
                </a:lnTo>
                <a:cubicBezTo>
                  <a:pt x="11099" y="12615"/>
                  <a:pt x="11099" y="12638"/>
                  <a:pt x="11099" y="12660"/>
                </a:cubicBezTo>
                <a:cubicBezTo>
                  <a:pt x="11103" y="12641"/>
                  <a:pt x="11116" y="12619"/>
                  <a:pt x="11125" y="12596"/>
                </a:cubicBezTo>
                <a:close/>
                <a:moveTo>
                  <a:pt x="11099" y="12551"/>
                </a:moveTo>
                <a:cubicBezTo>
                  <a:pt x="11099" y="12558"/>
                  <a:pt x="11099" y="12567"/>
                  <a:pt x="11099" y="12574"/>
                </a:cubicBezTo>
                <a:lnTo>
                  <a:pt x="11099" y="12571"/>
                </a:lnTo>
                <a:cubicBezTo>
                  <a:pt x="11108" y="12577"/>
                  <a:pt x="11121" y="12587"/>
                  <a:pt x="11129" y="12593"/>
                </a:cubicBezTo>
                <a:cubicBezTo>
                  <a:pt x="11129" y="12593"/>
                  <a:pt x="11125" y="12593"/>
                  <a:pt x="11125" y="12593"/>
                </a:cubicBezTo>
                <a:cubicBezTo>
                  <a:pt x="11168" y="12561"/>
                  <a:pt x="11112" y="12564"/>
                  <a:pt x="11099" y="12551"/>
                </a:cubicBezTo>
                <a:cubicBezTo>
                  <a:pt x="11095" y="12554"/>
                  <a:pt x="11099" y="12551"/>
                  <a:pt x="11099" y="12551"/>
                </a:cubicBezTo>
                <a:close/>
                <a:moveTo>
                  <a:pt x="11224" y="12561"/>
                </a:moveTo>
                <a:cubicBezTo>
                  <a:pt x="11220" y="12561"/>
                  <a:pt x="11215" y="12558"/>
                  <a:pt x="11207" y="12558"/>
                </a:cubicBezTo>
                <a:cubicBezTo>
                  <a:pt x="11207" y="12561"/>
                  <a:pt x="11211" y="12564"/>
                  <a:pt x="11211" y="12564"/>
                </a:cubicBezTo>
                <a:cubicBezTo>
                  <a:pt x="11215" y="12564"/>
                  <a:pt x="11220" y="12564"/>
                  <a:pt x="11224" y="12561"/>
                </a:cubicBezTo>
                <a:close/>
                <a:moveTo>
                  <a:pt x="10949" y="12420"/>
                </a:moveTo>
                <a:cubicBezTo>
                  <a:pt x="10957" y="12413"/>
                  <a:pt x="10966" y="12407"/>
                  <a:pt x="10953" y="12413"/>
                </a:cubicBezTo>
                <a:cubicBezTo>
                  <a:pt x="10970" y="12410"/>
                  <a:pt x="10957" y="12413"/>
                  <a:pt x="10949" y="12420"/>
                </a:cubicBezTo>
                <a:cubicBezTo>
                  <a:pt x="10949" y="12420"/>
                  <a:pt x="10949" y="12420"/>
                  <a:pt x="10949" y="12420"/>
                </a:cubicBezTo>
                <a:close/>
                <a:moveTo>
                  <a:pt x="8411" y="5372"/>
                </a:moveTo>
                <a:lnTo>
                  <a:pt x="8420" y="5375"/>
                </a:lnTo>
                <a:lnTo>
                  <a:pt x="8420" y="5368"/>
                </a:lnTo>
                <a:lnTo>
                  <a:pt x="8411" y="5372"/>
                </a:lnTo>
                <a:close/>
                <a:moveTo>
                  <a:pt x="8080" y="5433"/>
                </a:moveTo>
                <a:cubicBezTo>
                  <a:pt x="8089" y="5433"/>
                  <a:pt x="8102" y="5433"/>
                  <a:pt x="8110" y="5433"/>
                </a:cubicBezTo>
                <a:lnTo>
                  <a:pt x="8110" y="5433"/>
                </a:lnTo>
                <a:cubicBezTo>
                  <a:pt x="8106" y="5423"/>
                  <a:pt x="8102" y="5417"/>
                  <a:pt x="8098" y="5400"/>
                </a:cubicBezTo>
                <a:cubicBezTo>
                  <a:pt x="8093" y="5417"/>
                  <a:pt x="8089" y="5423"/>
                  <a:pt x="8080" y="5433"/>
                </a:cubicBezTo>
                <a:lnTo>
                  <a:pt x="8080" y="5433"/>
                </a:lnTo>
                <a:close/>
                <a:moveTo>
                  <a:pt x="10506" y="12044"/>
                </a:moveTo>
                <a:cubicBezTo>
                  <a:pt x="10506" y="12051"/>
                  <a:pt x="10506" y="12060"/>
                  <a:pt x="10506" y="12067"/>
                </a:cubicBezTo>
                <a:cubicBezTo>
                  <a:pt x="10506" y="12067"/>
                  <a:pt x="10501" y="12063"/>
                  <a:pt x="10501" y="12063"/>
                </a:cubicBezTo>
                <a:cubicBezTo>
                  <a:pt x="10514" y="12067"/>
                  <a:pt x="10527" y="12070"/>
                  <a:pt x="10617" y="12096"/>
                </a:cubicBezTo>
                <a:cubicBezTo>
                  <a:pt x="10531" y="12060"/>
                  <a:pt x="10519" y="12051"/>
                  <a:pt x="10506" y="12044"/>
                </a:cubicBezTo>
                <a:lnTo>
                  <a:pt x="10506" y="12044"/>
                </a:lnTo>
                <a:close/>
                <a:moveTo>
                  <a:pt x="10445" y="11935"/>
                </a:moveTo>
                <a:cubicBezTo>
                  <a:pt x="10424" y="11945"/>
                  <a:pt x="10407" y="11951"/>
                  <a:pt x="10385" y="11961"/>
                </a:cubicBezTo>
                <a:cubicBezTo>
                  <a:pt x="10385" y="11961"/>
                  <a:pt x="10385" y="11961"/>
                  <a:pt x="10385" y="11961"/>
                </a:cubicBezTo>
                <a:cubicBezTo>
                  <a:pt x="10407" y="11967"/>
                  <a:pt x="10424" y="11977"/>
                  <a:pt x="10445" y="11983"/>
                </a:cubicBezTo>
                <a:cubicBezTo>
                  <a:pt x="10445" y="11964"/>
                  <a:pt x="10445" y="11948"/>
                  <a:pt x="10445" y="11935"/>
                </a:cubicBezTo>
                <a:close/>
                <a:moveTo>
                  <a:pt x="10325" y="11759"/>
                </a:moveTo>
                <a:cubicBezTo>
                  <a:pt x="10347" y="11759"/>
                  <a:pt x="10368" y="11759"/>
                  <a:pt x="10390" y="11759"/>
                </a:cubicBezTo>
                <a:cubicBezTo>
                  <a:pt x="10390" y="11759"/>
                  <a:pt x="10385" y="11762"/>
                  <a:pt x="10385" y="11762"/>
                </a:cubicBezTo>
                <a:cubicBezTo>
                  <a:pt x="10385" y="11755"/>
                  <a:pt x="10385" y="11746"/>
                  <a:pt x="10385" y="11739"/>
                </a:cubicBezTo>
                <a:lnTo>
                  <a:pt x="10390" y="11739"/>
                </a:lnTo>
                <a:cubicBezTo>
                  <a:pt x="10381" y="11733"/>
                  <a:pt x="10368" y="11723"/>
                  <a:pt x="10359" y="11717"/>
                </a:cubicBezTo>
                <a:cubicBezTo>
                  <a:pt x="10359" y="11717"/>
                  <a:pt x="10364" y="11720"/>
                  <a:pt x="10364" y="11720"/>
                </a:cubicBezTo>
                <a:cubicBezTo>
                  <a:pt x="10355" y="11720"/>
                  <a:pt x="10342" y="11720"/>
                  <a:pt x="10334" y="11720"/>
                </a:cubicBezTo>
                <a:cubicBezTo>
                  <a:pt x="10334" y="11720"/>
                  <a:pt x="10334" y="11717"/>
                  <a:pt x="10334" y="11717"/>
                </a:cubicBezTo>
                <a:cubicBezTo>
                  <a:pt x="10329" y="11730"/>
                  <a:pt x="10329" y="11746"/>
                  <a:pt x="10325" y="11759"/>
                </a:cubicBezTo>
                <a:cubicBezTo>
                  <a:pt x="10329" y="11759"/>
                  <a:pt x="10325" y="11759"/>
                  <a:pt x="10325" y="11759"/>
                </a:cubicBezTo>
                <a:close/>
                <a:moveTo>
                  <a:pt x="10420" y="11370"/>
                </a:moveTo>
                <a:cubicBezTo>
                  <a:pt x="10424" y="11370"/>
                  <a:pt x="10428" y="11373"/>
                  <a:pt x="10428" y="11373"/>
                </a:cubicBezTo>
                <a:cubicBezTo>
                  <a:pt x="10433" y="11373"/>
                  <a:pt x="10433" y="11367"/>
                  <a:pt x="10433" y="11364"/>
                </a:cubicBezTo>
                <a:cubicBezTo>
                  <a:pt x="10428" y="11367"/>
                  <a:pt x="10424" y="11370"/>
                  <a:pt x="10420" y="11370"/>
                </a:cubicBezTo>
                <a:close/>
                <a:moveTo>
                  <a:pt x="16470" y="11184"/>
                </a:moveTo>
                <a:cubicBezTo>
                  <a:pt x="16466" y="11178"/>
                  <a:pt x="16461" y="11171"/>
                  <a:pt x="16466" y="11178"/>
                </a:cubicBezTo>
                <a:cubicBezTo>
                  <a:pt x="16466" y="11171"/>
                  <a:pt x="16466" y="11178"/>
                  <a:pt x="16470" y="11184"/>
                </a:cubicBezTo>
                <a:cubicBezTo>
                  <a:pt x="16470" y="11184"/>
                  <a:pt x="16470" y="11184"/>
                  <a:pt x="16470" y="11184"/>
                </a:cubicBezTo>
                <a:close/>
                <a:moveTo>
                  <a:pt x="9942" y="10988"/>
                </a:moveTo>
                <a:cubicBezTo>
                  <a:pt x="9964" y="10995"/>
                  <a:pt x="9985" y="11004"/>
                  <a:pt x="10007" y="11011"/>
                </a:cubicBezTo>
                <a:cubicBezTo>
                  <a:pt x="10003" y="10975"/>
                  <a:pt x="9977" y="10972"/>
                  <a:pt x="9942" y="10988"/>
                </a:cubicBezTo>
                <a:close/>
                <a:moveTo>
                  <a:pt x="10269" y="10902"/>
                </a:moveTo>
                <a:cubicBezTo>
                  <a:pt x="10282" y="10905"/>
                  <a:pt x="10291" y="10911"/>
                  <a:pt x="10282" y="10905"/>
                </a:cubicBezTo>
                <a:cubicBezTo>
                  <a:pt x="10291" y="10911"/>
                  <a:pt x="10282" y="10905"/>
                  <a:pt x="10269" y="10902"/>
                </a:cubicBezTo>
                <a:lnTo>
                  <a:pt x="10269" y="10902"/>
                </a:lnTo>
                <a:close/>
                <a:moveTo>
                  <a:pt x="10144" y="10837"/>
                </a:moveTo>
                <a:cubicBezTo>
                  <a:pt x="10132" y="10831"/>
                  <a:pt x="10114" y="10828"/>
                  <a:pt x="10140" y="10837"/>
                </a:cubicBezTo>
                <a:cubicBezTo>
                  <a:pt x="10123" y="10818"/>
                  <a:pt x="10136" y="10828"/>
                  <a:pt x="10144" y="10837"/>
                </a:cubicBezTo>
                <a:lnTo>
                  <a:pt x="10144" y="10837"/>
                </a:lnTo>
                <a:close/>
                <a:moveTo>
                  <a:pt x="16702" y="10809"/>
                </a:moveTo>
                <a:cubicBezTo>
                  <a:pt x="16707" y="10802"/>
                  <a:pt x="16715" y="10792"/>
                  <a:pt x="16707" y="10802"/>
                </a:cubicBezTo>
                <a:cubicBezTo>
                  <a:pt x="16719" y="10792"/>
                  <a:pt x="16711" y="10799"/>
                  <a:pt x="16702" y="10809"/>
                </a:cubicBezTo>
                <a:lnTo>
                  <a:pt x="16702" y="10809"/>
                </a:lnTo>
                <a:close/>
                <a:moveTo>
                  <a:pt x="16797" y="10764"/>
                </a:moveTo>
                <a:cubicBezTo>
                  <a:pt x="16788" y="10748"/>
                  <a:pt x="16780" y="10735"/>
                  <a:pt x="16771" y="10719"/>
                </a:cubicBezTo>
                <a:lnTo>
                  <a:pt x="16771" y="10719"/>
                </a:lnTo>
                <a:cubicBezTo>
                  <a:pt x="16775" y="10735"/>
                  <a:pt x="16788" y="10751"/>
                  <a:pt x="16797" y="10764"/>
                </a:cubicBezTo>
                <a:lnTo>
                  <a:pt x="16797" y="10764"/>
                </a:lnTo>
                <a:close/>
                <a:moveTo>
                  <a:pt x="14316" y="4441"/>
                </a:moveTo>
                <a:cubicBezTo>
                  <a:pt x="14324" y="4444"/>
                  <a:pt x="14333" y="4447"/>
                  <a:pt x="14324" y="4444"/>
                </a:cubicBezTo>
                <a:cubicBezTo>
                  <a:pt x="14329" y="4450"/>
                  <a:pt x="14324" y="4444"/>
                  <a:pt x="14316" y="4441"/>
                </a:cubicBezTo>
                <a:cubicBezTo>
                  <a:pt x="14316" y="4441"/>
                  <a:pt x="14316" y="4441"/>
                  <a:pt x="14316" y="4441"/>
                </a:cubicBezTo>
                <a:close/>
                <a:moveTo>
                  <a:pt x="9736" y="10526"/>
                </a:moveTo>
                <a:cubicBezTo>
                  <a:pt x="9736" y="10510"/>
                  <a:pt x="9736" y="10494"/>
                  <a:pt x="9736" y="10481"/>
                </a:cubicBezTo>
                <a:cubicBezTo>
                  <a:pt x="9736" y="10481"/>
                  <a:pt x="9740" y="10481"/>
                  <a:pt x="9740" y="10481"/>
                </a:cubicBezTo>
                <a:cubicBezTo>
                  <a:pt x="9719" y="10488"/>
                  <a:pt x="9697" y="10494"/>
                  <a:pt x="9676" y="10504"/>
                </a:cubicBezTo>
                <a:cubicBezTo>
                  <a:pt x="9697" y="10510"/>
                  <a:pt x="9719" y="10516"/>
                  <a:pt x="9736" y="10526"/>
                </a:cubicBezTo>
                <a:lnTo>
                  <a:pt x="9736" y="10526"/>
                </a:lnTo>
                <a:close/>
                <a:moveTo>
                  <a:pt x="9856" y="10436"/>
                </a:moveTo>
                <a:cubicBezTo>
                  <a:pt x="9865" y="10439"/>
                  <a:pt x="9874" y="10446"/>
                  <a:pt x="9861" y="10439"/>
                </a:cubicBezTo>
                <a:cubicBezTo>
                  <a:pt x="9874" y="10449"/>
                  <a:pt x="9865" y="10439"/>
                  <a:pt x="9856" y="10436"/>
                </a:cubicBezTo>
                <a:cubicBezTo>
                  <a:pt x="9861" y="10433"/>
                  <a:pt x="9856" y="10436"/>
                  <a:pt x="9856" y="10436"/>
                </a:cubicBezTo>
                <a:close/>
                <a:moveTo>
                  <a:pt x="9560" y="10391"/>
                </a:moveTo>
                <a:cubicBezTo>
                  <a:pt x="9581" y="10398"/>
                  <a:pt x="9603" y="10407"/>
                  <a:pt x="9620" y="10414"/>
                </a:cubicBezTo>
                <a:cubicBezTo>
                  <a:pt x="9620" y="10378"/>
                  <a:pt x="9603" y="10369"/>
                  <a:pt x="9560" y="10391"/>
                </a:cubicBezTo>
                <a:close/>
                <a:moveTo>
                  <a:pt x="8024" y="5542"/>
                </a:moveTo>
                <a:cubicBezTo>
                  <a:pt x="8024" y="5558"/>
                  <a:pt x="8024" y="5574"/>
                  <a:pt x="8024" y="5590"/>
                </a:cubicBezTo>
                <a:cubicBezTo>
                  <a:pt x="8024" y="5590"/>
                  <a:pt x="8020" y="5587"/>
                  <a:pt x="8020" y="5587"/>
                </a:cubicBezTo>
                <a:cubicBezTo>
                  <a:pt x="8037" y="5587"/>
                  <a:pt x="8059" y="5590"/>
                  <a:pt x="8076" y="5590"/>
                </a:cubicBezTo>
                <a:cubicBezTo>
                  <a:pt x="8076" y="5590"/>
                  <a:pt x="8076" y="5590"/>
                  <a:pt x="8072" y="5590"/>
                </a:cubicBezTo>
                <a:cubicBezTo>
                  <a:pt x="8059" y="5574"/>
                  <a:pt x="8042" y="5558"/>
                  <a:pt x="8024" y="5542"/>
                </a:cubicBezTo>
                <a:lnTo>
                  <a:pt x="8024" y="5542"/>
                </a:lnTo>
                <a:close/>
                <a:moveTo>
                  <a:pt x="8175" y="5542"/>
                </a:moveTo>
                <a:cubicBezTo>
                  <a:pt x="8166" y="5548"/>
                  <a:pt x="8153" y="5558"/>
                  <a:pt x="8145" y="5564"/>
                </a:cubicBezTo>
                <a:cubicBezTo>
                  <a:pt x="8145" y="5564"/>
                  <a:pt x="8149" y="5564"/>
                  <a:pt x="8149" y="5564"/>
                </a:cubicBezTo>
                <a:cubicBezTo>
                  <a:pt x="8149" y="5571"/>
                  <a:pt x="8149" y="5580"/>
                  <a:pt x="8149" y="5587"/>
                </a:cubicBezTo>
                <a:lnTo>
                  <a:pt x="8145" y="5583"/>
                </a:lnTo>
                <a:cubicBezTo>
                  <a:pt x="8166" y="5571"/>
                  <a:pt x="8184" y="5555"/>
                  <a:pt x="8205" y="5542"/>
                </a:cubicBezTo>
                <a:cubicBezTo>
                  <a:pt x="8205" y="5542"/>
                  <a:pt x="8205" y="5542"/>
                  <a:pt x="8209" y="5545"/>
                </a:cubicBezTo>
                <a:cubicBezTo>
                  <a:pt x="8192" y="5545"/>
                  <a:pt x="8184" y="5545"/>
                  <a:pt x="8175" y="5542"/>
                </a:cubicBezTo>
                <a:cubicBezTo>
                  <a:pt x="8171" y="5542"/>
                  <a:pt x="8175" y="5542"/>
                  <a:pt x="8175" y="5542"/>
                </a:cubicBezTo>
                <a:close/>
                <a:moveTo>
                  <a:pt x="16767" y="10346"/>
                </a:moveTo>
                <a:cubicBezTo>
                  <a:pt x="16775" y="10346"/>
                  <a:pt x="16788" y="10346"/>
                  <a:pt x="16797" y="10350"/>
                </a:cubicBezTo>
                <a:cubicBezTo>
                  <a:pt x="16797" y="10350"/>
                  <a:pt x="16793" y="10353"/>
                  <a:pt x="16793" y="10353"/>
                </a:cubicBezTo>
                <a:cubicBezTo>
                  <a:pt x="16793" y="10337"/>
                  <a:pt x="16793" y="10321"/>
                  <a:pt x="16793" y="10305"/>
                </a:cubicBezTo>
                <a:cubicBezTo>
                  <a:pt x="16793" y="10305"/>
                  <a:pt x="16797" y="10305"/>
                  <a:pt x="16797" y="10305"/>
                </a:cubicBezTo>
                <a:cubicBezTo>
                  <a:pt x="16788" y="10317"/>
                  <a:pt x="16775" y="10334"/>
                  <a:pt x="16767" y="10346"/>
                </a:cubicBezTo>
                <a:lnTo>
                  <a:pt x="16767" y="10346"/>
                </a:lnTo>
                <a:close/>
                <a:moveTo>
                  <a:pt x="9861" y="10285"/>
                </a:moveTo>
                <a:cubicBezTo>
                  <a:pt x="9852" y="10295"/>
                  <a:pt x="9848" y="10305"/>
                  <a:pt x="9856" y="10292"/>
                </a:cubicBezTo>
                <a:cubicBezTo>
                  <a:pt x="9839" y="10301"/>
                  <a:pt x="9848" y="10295"/>
                  <a:pt x="9861" y="10285"/>
                </a:cubicBezTo>
                <a:cubicBezTo>
                  <a:pt x="9861" y="10289"/>
                  <a:pt x="9861" y="10285"/>
                  <a:pt x="9861" y="10285"/>
                </a:cubicBezTo>
                <a:close/>
                <a:moveTo>
                  <a:pt x="9856" y="10215"/>
                </a:moveTo>
                <a:cubicBezTo>
                  <a:pt x="9856" y="10237"/>
                  <a:pt x="9861" y="10263"/>
                  <a:pt x="9861" y="10285"/>
                </a:cubicBezTo>
                <a:cubicBezTo>
                  <a:pt x="9861" y="10285"/>
                  <a:pt x="9861" y="10282"/>
                  <a:pt x="9861" y="10282"/>
                </a:cubicBezTo>
                <a:cubicBezTo>
                  <a:pt x="9869" y="10260"/>
                  <a:pt x="9878" y="10237"/>
                  <a:pt x="9886" y="10212"/>
                </a:cubicBezTo>
                <a:lnTo>
                  <a:pt x="9886" y="10212"/>
                </a:lnTo>
                <a:cubicBezTo>
                  <a:pt x="9874" y="10215"/>
                  <a:pt x="9865" y="10215"/>
                  <a:pt x="9856" y="10215"/>
                </a:cubicBezTo>
                <a:lnTo>
                  <a:pt x="9856" y="10215"/>
                </a:lnTo>
                <a:close/>
                <a:moveTo>
                  <a:pt x="9530" y="10183"/>
                </a:moveTo>
                <a:cubicBezTo>
                  <a:pt x="9444" y="10205"/>
                  <a:pt x="9426" y="10208"/>
                  <a:pt x="9413" y="10215"/>
                </a:cubicBezTo>
                <a:cubicBezTo>
                  <a:pt x="9413" y="10221"/>
                  <a:pt x="9413" y="10231"/>
                  <a:pt x="9413" y="10237"/>
                </a:cubicBezTo>
                <a:cubicBezTo>
                  <a:pt x="9431" y="10231"/>
                  <a:pt x="9448" y="10221"/>
                  <a:pt x="9530" y="10183"/>
                </a:cubicBezTo>
                <a:close/>
                <a:moveTo>
                  <a:pt x="11963" y="10016"/>
                </a:moveTo>
                <a:cubicBezTo>
                  <a:pt x="11963" y="10016"/>
                  <a:pt x="11951" y="10019"/>
                  <a:pt x="11951" y="10019"/>
                </a:cubicBezTo>
                <a:cubicBezTo>
                  <a:pt x="11951" y="10025"/>
                  <a:pt x="11955" y="10029"/>
                  <a:pt x="11955" y="10035"/>
                </a:cubicBezTo>
                <a:cubicBezTo>
                  <a:pt x="11963" y="10032"/>
                  <a:pt x="11972" y="10032"/>
                  <a:pt x="11981" y="10029"/>
                </a:cubicBezTo>
                <a:cubicBezTo>
                  <a:pt x="11976" y="10025"/>
                  <a:pt x="11972" y="10019"/>
                  <a:pt x="11963" y="10016"/>
                </a:cubicBezTo>
                <a:close/>
                <a:moveTo>
                  <a:pt x="9504" y="9997"/>
                </a:moveTo>
                <a:cubicBezTo>
                  <a:pt x="9495" y="9997"/>
                  <a:pt x="9482" y="9997"/>
                  <a:pt x="9474" y="9997"/>
                </a:cubicBezTo>
                <a:cubicBezTo>
                  <a:pt x="9474" y="9997"/>
                  <a:pt x="9478" y="9993"/>
                  <a:pt x="9478" y="9993"/>
                </a:cubicBezTo>
                <a:cubicBezTo>
                  <a:pt x="9482" y="10003"/>
                  <a:pt x="9487" y="10013"/>
                  <a:pt x="9495" y="10041"/>
                </a:cubicBezTo>
                <a:cubicBezTo>
                  <a:pt x="9495" y="10013"/>
                  <a:pt x="9499" y="10003"/>
                  <a:pt x="9504" y="9997"/>
                </a:cubicBezTo>
                <a:cubicBezTo>
                  <a:pt x="9499" y="9997"/>
                  <a:pt x="9504" y="9997"/>
                  <a:pt x="9504" y="9997"/>
                </a:cubicBezTo>
                <a:close/>
                <a:moveTo>
                  <a:pt x="9203" y="9907"/>
                </a:moveTo>
                <a:cubicBezTo>
                  <a:pt x="9203" y="9891"/>
                  <a:pt x="9203" y="9875"/>
                  <a:pt x="9203" y="9858"/>
                </a:cubicBezTo>
                <a:cubicBezTo>
                  <a:pt x="9203" y="9858"/>
                  <a:pt x="9207" y="9862"/>
                  <a:pt x="9207" y="9862"/>
                </a:cubicBezTo>
                <a:cubicBezTo>
                  <a:pt x="9186" y="9862"/>
                  <a:pt x="9168" y="9862"/>
                  <a:pt x="9147" y="9865"/>
                </a:cubicBezTo>
                <a:lnTo>
                  <a:pt x="9147" y="9862"/>
                </a:lnTo>
                <a:cubicBezTo>
                  <a:pt x="9155" y="9878"/>
                  <a:pt x="9168" y="9894"/>
                  <a:pt x="9177" y="9907"/>
                </a:cubicBezTo>
                <a:lnTo>
                  <a:pt x="9177" y="9903"/>
                </a:lnTo>
                <a:cubicBezTo>
                  <a:pt x="9186" y="9907"/>
                  <a:pt x="9198" y="9907"/>
                  <a:pt x="9203" y="9907"/>
                </a:cubicBezTo>
                <a:cubicBezTo>
                  <a:pt x="9207" y="9907"/>
                  <a:pt x="9203" y="9907"/>
                  <a:pt x="9203" y="9907"/>
                </a:cubicBezTo>
                <a:close/>
                <a:moveTo>
                  <a:pt x="9203" y="9858"/>
                </a:moveTo>
                <a:cubicBezTo>
                  <a:pt x="9224" y="9868"/>
                  <a:pt x="9241" y="9875"/>
                  <a:pt x="9263" y="9884"/>
                </a:cubicBezTo>
                <a:cubicBezTo>
                  <a:pt x="9263" y="9884"/>
                  <a:pt x="9263" y="9887"/>
                  <a:pt x="9263" y="9887"/>
                </a:cubicBezTo>
                <a:cubicBezTo>
                  <a:pt x="9267" y="9875"/>
                  <a:pt x="9267" y="9858"/>
                  <a:pt x="9272" y="9846"/>
                </a:cubicBezTo>
                <a:cubicBezTo>
                  <a:pt x="9272" y="9846"/>
                  <a:pt x="9272" y="9849"/>
                  <a:pt x="9272" y="9849"/>
                </a:cubicBezTo>
                <a:cubicBezTo>
                  <a:pt x="9250" y="9849"/>
                  <a:pt x="9229" y="9846"/>
                  <a:pt x="9207" y="9846"/>
                </a:cubicBezTo>
                <a:lnTo>
                  <a:pt x="9211" y="9842"/>
                </a:lnTo>
                <a:cubicBezTo>
                  <a:pt x="9211" y="9849"/>
                  <a:pt x="9207" y="9855"/>
                  <a:pt x="9203" y="9858"/>
                </a:cubicBezTo>
                <a:cubicBezTo>
                  <a:pt x="9203" y="9862"/>
                  <a:pt x="9203" y="9858"/>
                  <a:pt x="9203" y="9858"/>
                </a:cubicBezTo>
                <a:close/>
                <a:moveTo>
                  <a:pt x="9435" y="9820"/>
                </a:moveTo>
                <a:cubicBezTo>
                  <a:pt x="9422" y="9781"/>
                  <a:pt x="9401" y="9804"/>
                  <a:pt x="9383" y="9817"/>
                </a:cubicBezTo>
                <a:lnTo>
                  <a:pt x="9379" y="9814"/>
                </a:lnTo>
                <a:cubicBezTo>
                  <a:pt x="9401" y="9817"/>
                  <a:pt x="9418" y="9820"/>
                  <a:pt x="9435" y="9820"/>
                </a:cubicBezTo>
                <a:lnTo>
                  <a:pt x="9435" y="9820"/>
                </a:lnTo>
                <a:close/>
                <a:moveTo>
                  <a:pt x="9147" y="9798"/>
                </a:moveTo>
                <a:lnTo>
                  <a:pt x="9147" y="9798"/>
                </a:lnTo>
                <a:cubicBezTo>
                  <a:pt x="9130" y="9791"/>
                  <a:pt x="9108" y="9781"/>
                  <a:pt x="9087" y="9775"/>
                </a:cubicBezTo>
                <a:cubicBezTo>
                  <a:pt x="9087" y="9775"/>
                  <a:pt x="9091" y="9772"/>
                  <a:pt x="9091" y="9772"/>
                </a:cubicBezTo>
                <a:cubicBezTo>
                  <a:pt x="9091" y="9788"/>
                  <a:pt x="9091" y="9804"/>
                  <a:pt x="9087" y="9817"/>
                </a:cubicBezTo>
                <a:cubicBezTo>
                  <a:pt x="9108" y="9814"/>
                  <a:pt x="9125" y="9804"/>
                  <a:pt x="9147" y="9798"/>
                </a:cubicBezTo>
                <a:close/>
                <a:moveTo>
                  <a:pt x="8614" y="9775"/>
                </a:moveTo>
                <a:cubicBezTo>
                  <a:pt x="8631" y="9769"/>
                  <a:pt x="8648" y="9762"/>
                  <a:pt x="8618" y="9772"/>
                </a:cubicBezTo>
                <a:cubicBezTo>
                  <a:pt x="8652" y="9772"/>
                  <a:pt x="8631" y="9772"/>
                  <a:pt x="8614" y="9775"/>
                </a:cubicBezTo>
                <a:cubicBezTo>
                  <a:pt x="8614" y="9772"/>
                  <a:pt x="8614" y="9775"/>
                  <a:pt x="8614" y="9775"/>
                </a:cubicBezTo>
                <a:close/>
                <a:moveTo>
                  <a:pt x="9147" y="9688"/>
                </a:moveTo>
                <a:cubicBezTo>
                  <a:pt x="9147" y="9701"/>
                  <a:pt x="9147" y="9717"/>
                  <a:pt x="9147" y="9730"/>
                </a:cubicBezTo>
                <a:cubicBezTo>
                  <a:pt x="9147" y="9730"/>
                  <a:pt x="9151" y="9733"/>
                  <a:pt x="9151" y="9733"/>
                </a:cubicBezTo>
                <a:cubicBezTo>
                  <a:pt x="9147" y="9717"/>
                  <a:pt x="9147" y="9701"/>
                  <a:pt x="9147" y="9688"/>
                </a:cubicBezTo>
                <a:lnTo>
                  <a:pt x="9147" y="9688"/>
                </a:lnTo>
                <a:close/>
                <a:moveTo>
                  <a:pt x="8704" y="9685"/>
                </a:moveTo>
                <a:cubicBezTo>
                  <a:pt x="8700" y="9698"/>
                  <a:pt x="8700" y="9711"/>
                  <a:pt x="8704" y="9692"/>
                </a:cubicBezTo>
                <a:cubicBezTo>
                  <a:pt x="8682" y="9708"/>
                  <a:pt x="8695" y="9698"/>
                  <a:pt x="8704" y="9685"/>
                </a:cubicBezTo>
                <a:cubicBezTo>
                  <a:pt x="8704" y="9688"/>
                  <a:pt x="8704" y="9685"/>
                  <a:pt x="8704" y="9685"/>
                </a:cubicBezTo>
                <a:close/>
                <a:moveTo>
                  <a:pt x="14079" y="4306"/>
                </a:moveTo>
                <a:cubicBezTo>
                  <a:pt x="14071" y="4312"/>
                  <a:pt x="14058" y="4322"/>
                  <a:pt x="14049" y="4329"/>
                </a:cubicBezTo>
                <a:cubicBezTo>
                  <a:pt x="14049" y="4329"/>
                  <a:pt x="14049" y="4329"/>
                  <a:pt x="14049" y="4329"/>
                </a:cubicBezTo>
                <a:cubicBezTo>
                  <a:pt x="14062" y="4329"/>
                  <a:pt x="14071" y="4332"/>
                  <a:pt x="14083" y="4332"/>
                </a:cubicBezTo>
                <a:cubicBezTo>
                  <a:pt x="14079" y="4325"/>
                  <a:pt x="14079" y="4319"/>
                  <a:pt x="14079" y="4306"/>
                </a:cubicBezTo>
                <a:cubicBezTo>
                  <a:pt x="14079" y="4309"/>
                  <a:pt x="14079" y="4306"/>
                  <a:pt x="14079" y="4306"/>
                </a:cubicBezTo>
                <a:close/>
                <a:moveTo>
                  <a:pt x="8910" y="9579"/>
                </a:moveTo>
                <a:cubicBezTo>
                  <a:pt x="8906" y="9589"/>
                  <a:pt x="8902" y="9595"/>
                  <a:pt x="8906" y="9582"/>
                </a:cubicBezTo>
                <a:cubicBezTo>
                  <a:pt x="8897" y="9592"/>
                  <a:pt x="8906" y="9586"/>
                  <a:pt x="8910" y="9579"/>
                </a:cubicBezTo>
                <a:lnTo>
                  <a:pt x="8910" y="9579"/>
                </a:lnTo>
                <a:close/>
                <a:moveTo>
                  <a:pt x="8730" y="9602"/>
                </a:moveTo>
                <a:cubicBezTo>
                  <a:pt x="8717" y="9599"/>
                  <a:pt x="8700" y="9592"/>
                  <a:pt x="8725" y="9602"/>
                </a:cubicBezTo>
                <a:cubicBezTo>
                  <a:pt x="8708" y="9586"/>
                  <a:pt x="8717" y="9592"/>
                  <a:pt x="8730" y="9602"/>
                </a:cubicBezTo>
                <a:cubicBezTo>
                  <a:pt x="8725" y="9602"/>
                  <a:pt x="8730" y="9602"/>
                  <a:pt x="8730" y="9602"/>
                </a:cubicBezTo>
                <a:close/>
                <a:moveTo>
                  <a:pt x="8915" y="9579"/>
                </a:moveTo>
                <a:cubicBezTo>
                  <a:pt x="8919" y="9570"/>
                  <a:pt x="8919" y="9560"/>
                  <a:pt x="8915" y="9573"/>
                </a:cubicBezTo>
                <a:cubicBezTo>
                  <a:pt x="8923" y="9563"/>
                  <a:pt x="8919" y="9570"/>
                  <a:pt x="8915" y="9579"/>
                </a:cubicBezTo>
                <a:cubicBezTo>
                  <a:pt x="8910" y="9579"/>
                  <a:pt x="8915" y="9579"/>
                  <a:pt x="8915" y="9579"/>
                </a:cubicBezTo>
                <a:close/>
                <a:moveTo>
                  <a:pt x="8940" y="4290"/>
                </a:moveTo>
                <a:cubicBezTo>
                  <a:pt x="8949" y="4293"/>
                  <a:pt x="8958" y="4296"/>
                  <a:pt x="8940" y="4290"/>
                </a:cubicBezTo>
                <a:cubicBezTo>
                  <a:pt x="8953" y="4300"/>
                  <a:pt x="8945" y="4293"/>
                  <a:pt x="8940" y="4290"/>
                </a:cubicBezTo>
                <a:lnTo>
                  <a:pt x="8940" y="4290"/>
                </a:lnTo>
                <a:close/>
                <a:moveTo>
                  <a:pt x="8910" y="9467"/>
                </a:moveTo>
                <a:cubicBezTo>
                  <a:pt x="8910" y="9461"/>
                  <a:pt x="8906" y="9451"/>
                  <a:pt x="8906" y="9444"/>
                </a:cubicBezTo>
                <a:lnTo>
                  <a:pt x="8906" y="9444"/>
                </a:lnTo>
                <a:cubicBezTo>
                  <a:pt x="8893" y="9448"/>
                  <a:pt x="8884" y="9448"/>
                  <a:pt x="8867" y="9454"/>
                </a:cubicBezTo>
                <a:cubicBezTo>
                  <a:pt x="8884" y="9457"/>
                  <a:pt x="8897" y="9461"/>
                  <a:pt x="8910" y="9467"/>
                </a:cubicBezTo>
                <a:lnTo>
                  <a:pt x="8910" y="9467"/>
                </a:lnTo>
                <a:close/>
                <a:moveTo>
                  <a:pt x="8730" y="9470"/>
                </a:moveTo>
                <a:cubicBezTo>
                  <a:pt x="8730" y="9464"/>
                  <a:pt x="8725" y="9457"/>
                  <a:pt x="8730" y="9464"/>
                </a:cubicBezTo>
                <a:cubicBezTo>
                  <a:pt x="8725" y="9457"/>
                  <a:pt x="8725" y="9464"/>
                  <a:pt x="8730" y="9470"/>
                </a:cubicBezTo>
                <a:lnTo>
                  <a:pt x="8730" y="9470"/>
                </a:lnTo>
                <a:close/>
                <a:moveTo>
                  <a:pt x="8171" y="9464"/>
                </a:moveTo>
                <a:cubicBezTo>
                  <a:pt x="8192" y="9464"/>
                  <a:pt x="8214" y="9464"/>
                  <a:pt x="8231" y="9464"/>
                </a:cubicBezTo>
                <a:cubicBezTo>
                  <a:pt x="8231" y="9464"/>
                  <a:pt x="8227" y="9467"/>
                  <a:pt x="8227" y="9467"/>
                </a:cubicBezTo>
                <a:cubicBezTo>
                  <a:pt x="8222" y="9457"/>
                  <a:pt x="8214" y="9451"/>
                  <a:pt x="8209" y="9441"/>
                </a:cubicBezTo>
                <a:cubicBezTo>
                  <a:pt x="8201" y="9451"/>
                  <a:pt x="8188" y="9457"/>
                  <a:pt x="8171" y="9464"/>
                </a:cubicBezTo>
                <a:lnTo>
                  <a:pt x="8171" y="9464"/>
                </a:lnTo>
                <a:close/>
                <a:moveTo>
                  <a:pt x="8089" y="9425"/>
                </a:moveTo>
                <a:cubicBezTo>
                  <a:pt x="8067" y="9432"/>
                  <a:pt x="8046" y="9438"/>
                  <a:pt x="8024" y="9444"/>
                </a:cubicBezTo>
                <a:lnTo>
                  <a:pt x="8024" y="9441"/>
                </a:lnTo>
                <a:cubicBezTo>
                  <a:pt x="8024" y="9448"/>
                  <a:pt x="8024" y="9457"/>
                  <a:pt x="8024" y="9464"/>
                </a:cubicBezTo>
                <a:cubicBezTo>
                  <a:pt x="8024" y="9464"/>
                  <a:pt x="8024" y="9461"/>
                  <a:pt x="8024" y="9461"/>
                </a:cubicBezTo>
                <a:cubicBezTo>
                  <a:pt x="8046" y="9461"/>
                  <a:pt x="8063" y="9461"/>
                  <a:pt x="8085" y="9461"/>
                </a:cubicBezTo>
                <a:cubicBezTo>
                  <a:pt x="8085" y="9461"/>
                  <a:pt x="8080" y="9464"/>
                  <a:pt x="8080" y="9464"/>
                </a:cubicBezTo>
                <a:cubicBezTo>
                  <a:pt x="8085" y="9454"/>
                  <a:pt x="8085" y="9438"/>
                  <a:pt x="8089" y="9425"/>
                </a:cubicBezTo>
                <a:lnTo>
                  <a:pt x="8089" y="9425"/>
                </a:lnTo>
                <a:close/>
                <a:moveTo>
                  <a:pt x="16814" y="9435"/>
                </a:moveTo>
                <a:lnTo>
                  <a:pt x="16810" y="9428"/>
                </a:lnTo>
                <a:lnTo>
                  <a:pt x="16805" y="9435"/>
                </a:lnTo>
                <a:lnTo>
                  <a:pt x="16814" y="9435"/>
                </a:lnTo>
                <a:close/>
                <a:moveTo>
                  <a:pt x="16943" y="9403"/>
                </a:moveTo>
                <a:cubicBezTo>
                  <a:pt x="16943" y="9409"/>
                  <a:pt x="16943" y="9416"/>
                  <a:pt x="16943" y="9425"/>
                </a:cubicBezTo>
                <a:lnTo>
                  <a:pt x="16943" y="9425"/>
                </a:lnTo>
                <a:cubicBezTo>
                  <a:pt x="16965" y="9425"/>
                  <a:pt x="16986" y="9425"/>
                  <a:pt x="17003" y="9425"/>
                </a:cubicBezTo>
                <a:cubicBezTo>
                  <a:pt x="17003" y="9425"/>
                  <a:pt x="17003" y="9425"/>
                  <a:pt x="17003" y="9425"/>
                </a:cubicBezTo>
                <a:cubicBezTo>
                  <a:pt x="16982" y="9416"/>
                  <a:pt x="16960" y="9409"/>
                  <a:pt x="16943" y="9403"/>
                </a:cubicBezTo>
                <a:lnTo>
                  <a:pt x="16943" y="9403"/>
                </a:lnTo>
                <a:close/>
                <a:moveTo>
                  <a:pt x="7818" y="9355"/>
                </a:moveTo>
                <a:cubicBezTo>
                  <a:pt x="7809" y="9355"/>
                  <a:pt x="7797" y="9355"/>
                  <a:pt x="7788" y="9355"/>
                </a:cubicBezTo>
                <a:cubicBezTo>
                  <a:pt x="7788" y="9355"/>
                  <a:pt x="7792" y="9351"/>
                  <a:pt x="7792" y="9351"/>
                </a:cubicBezTo>
                <a:cubicBezTo>
                  <a:pt x="7792" y="9364"/>
                  <a:pt x="7792" y="9377"/>
                  <a:pt x="7792" y="9390"/>
                </a:cubicBezTo>
                <a:cubicBezTo>
                  <a:pt x="7801" y="9390"/>
                  <a:pt x="7805" y="9390"/>
                  <a:pt x="7814" y="9390"/>
                </a:cubicBezTo>
                <a:cubicBezTo>
                  <a:pt x="7814" y="9380"/>
                  <a:pt x="7814" y="9367"/>
                  <a:pt x="7818" y="9355"/>
                </a:cubicBezTo>
                <a:cubicBezTo>
                  <a:pt x="7818" y="9355"/>
                  <a:pt x="7818" y="9355"/>
                  <a:pt x="7818" y="9355"/>
                </a:cubicBezTo>
                <a:close/>
                <a:moveTo>
                  <a:pt x="7758" y="9313"/>
                </a:moveTo>
                <a:cubicBezTo>
                  <a:pt x="7749" y="9329"/>
                  <a:pt x="7741" y="9342"/>
                  <a:pt x="7732" y="9358"/>
                </a:cubicBezTo>
                <a:cubicBezTo>
                  <a:pt x="7732" y="9358"/>
                  <a:pt x="7728" y="9358"/>
                  <a:pt x="7728" y="9358"/>
                </a:cubicBezTo>
                <a:cubicBezTo>
                  <a:pt x="7749" y="9358"/>
                  <a:pt x="7771" y="9358"/>
                  <a:pt x="7788" y="9358"/>
                </a:cubicBezTo>
                <a:cubicBezTo>
                  <a:pt x="7788" y="9358"/>
                  <a:pt x="7784" y="9361"/>
                  <a:pt x="7784" y="9361"/>
                </a:cubicBezTo>
                <a:cubicBezTo>
                  <a:pt x="7775" y="9342"/>
                  <a:pt x="7766" y="9329"/>
                  <a:pt x="7758" y="9313"/>
                </a:cubicBezTo>
                <a:lnTo>
                  <a:pt x="7758" y="9313"/>
                </a:lnTo>
                <a:close/>
                <a:moveTo>
                  <a:pt x="14286" y="9287"/>
                </a:moveTo>
                <a:cubicBezTo>
                  <a:pt x="14281" y="9294"/>
                  <a:pt x="14277" y="9300"/>
                  <a:pt x="14273" y="9306"/>
                </a:cubicBezTo>
                <a:cubicBezTo>
                  <a:pt x="14277" y="9300"/>
                  <a:pt x="14281" y="9294"/>
                  <a:pt x="14286" y="9287"/>
                </a:cubicBezTo>
                <a:cubicBezTo>
                  <a:pt x="14286" y="9290"/>
                  <a:pt x="14286" y="9287"/>
                  <a:pt x="14286" y="9287"/>
                </a:cubicBezTo>
                <a:close/>
                <a:moveTo>
                  <a:pt x="7814" y="9245"/>
                </a:moveTo>
                <a:cubicBezTo>
                  <a:pt x="7814" y="9255"/>
                  <a:pt x="7814" y="9265"/>
                  <a:pt x="7814" y="9252"/>
                </a:cubicBezTo>
                <a:cubicBezTo>
                  <a:pt x="7805" y="9265"/>
                  <a:pt x="7814" y="9255"/>
                  <a:pt x="7814" y="9245"/>
                </a:cubicBezTo>
                <a:lnTo>
                  <a:pt x="7814" y="9245"/>
                </a:lnTo>
                <a:close/>
                <a:moveTo>
                  <a:pt x="7758" y="9313"/>
                </a:moveTo>
                <a:cubicBezTo>
                  <a:pt x="7749" y="9303"/>
                  <a:pt x="7745" y="9297"/>
                  <a:pt x="7754" y="9310"/>
                </a:cubicBezTo>
                <a:cubicBezTo>
                  <a:pt x="7754" y="9294"/>
                  <a:pt x="7754" y="9303"/>
                  <a:pt x="7758" y="9313"/>
                </a:cubicBezTo>
                <a:cubicBezTo>
                  <a:pt x="7758" y="9313"/>
                  <a:pt x="7758" y="9313"/>
                  <a:pt x="7758" y="9313"/>
                </a:cubicBezTo>
                <a:close/>
                <a:moveTo>
                  <a:pt x="7702" y="9156"/>
                </a:moveTo>
                <a:cubicBezTo>
                  <a:pt x="7702" y="9172"/>
                  <a:pt x="7702" y="9188"/>
                  <a:pt x="7702" y="9201"/>
                </a:cubicBezTo>
                <a:cubicBezTo>
                  <a:pt x="7702" y="9201"/>
                  <a:pt x="7702" y="9197"/>
                  <a:pt x="7702" y="9197"/>
                </a:cubicBezTo>
                <a:cubicBezTo>
                  <a:pt x="7719" y="9197"/>
                  <a:pt x="7741" y="9197"/>
                  <a:pt x="7758" y="9197"/>
                </a:cubicBezTo>
                <a:lnTo>
                  <a:pt x="7758" y="9197"/>
                </a:lnTo>
                <a:cubicBezTo>
                  <a:pt x="7749" y="9181"/>
                  <a:pt x="7736" y="9165"/>
                  <a:pt x="7728" y="9152"/>
                </a:cubicBezTo>
                <a:lnTo>
                  <a:pt x="7728" y="9152"/>
                </a:lnTo>
                <a:cubicBezTo>
                  <a:pt x="7719" y="9159"/>
                  <a:pt x="7706" y="9159"/>
                  <a:pt x="7702" y="9156"/>
                </a:cubicBezTo>
                <a:lnTo>
                  <a:pt x="7702" y="9156"/>
                </a:lnTo>
                <a:close/>
                <a:moveTo>
                  <a:pt x="7582" y="9133"/>
                </a:moveTo>
                <a:lnTo>
                  <a:pt x="7582" y="9133"/>
                </a:lnTo>
                <a:cubicBezTo>
                  <a:pt x="7590" y="9127"/>
                  <a:pt x="7603" y="9120"/>
                  <a:pt x="7612" y="9111"/>
                </a:cubicBezTo>
                <a:cubicBezTo>
                  <a:pt x="7612" y="9111"/>
                  <a:pt x="7607" y="9111"/>
                  <a:pt x="7607" y="9111"/>
                </a:cubicBezTo>
                <a:cubicBezTo>
                  <a:pt x="7586" y="9104"/>
                  <a:pt x="7569" y="9095"/>
                  <a:pt x="7547" y="9088"/>
                </a:cubicBezTo>
                <a:cubicBezTo>
                  <a:pt x="7547" y="9104"/>
                  <a:pt x="7547" y="9120"/>
                  <a:pt x="7547" y="9133"/>
                </a:cubicBezTo>
                <a:cubicBezTo>
                  <a:pt x="7560" y="9136"/>
                  <a:pt x="7569" y="9136"/>
                  <a:pt x="7582" y="9133"/>
                </a:cubicBezTo>
                <a:close/>
                <a:moveTo>
                  <a:pt x="14372" y="9069"/>
                </a:moveTo>
                <a:cubicBezTo>
                  <a:pt x="14380" y="9075"/>
                  <a:pt x="14393" y="9085"/>
                  <a:pt x="14402" y="9091"/>
                </a:cubicBezTo>
                <a:cubicBezTo>
                  <a:pt x="14402" y="9091"/>
                  <a:pt x="14402" y="9091"/>
                  <a:pt x="14402" y="9091"/>
                </a:cubicBezTo>
                <a:cubicBezTo>
                  <a:pt x="14406" y="9082"/>
                  <a:pt x="14406" y="9075"/>
                  <a:pt x="14410" y="9066"/>
                </a:cubicBezTo>
                <a:cubicBezTo>
                  <a:pt x="14402" y="9066"/>
                  <a:pt x="14389" y="9069"/>
                  <a:pt x="14372" y="9069"/>
                </a:cubicBezTo>
                <a:lnTo>
                  <a:pt x="14372" y="9069"/>
                </a:lnTo>
                <a:close/>
                <a:moveTo>
                  <a:pt x="7431" y="8915"/>
                </a:moveTo>
                <a:cubicBezTo>
                  <a:pt x="7431" y="8931"/>
                  <a:pt x="7431" y="8947"/>
                  <a:pt x="7431" y="8960"/>
                </a:cubicBezTo>
                <a:cubicBezTo>
                  <a:pt x="7453" y="8953"/>
                  <a:pt x="7474" y="8944"/>
                  <a:pt x="7491" y="8937"/>
                </a:cubicBezTo>
                <a:cubicBezTo>
                  <a:pt x="7474" y="8931"/>
                  <a:pt x="7453" y="8921"/>
                  <a:pt x="7431" y="8915"/>
                </a:cubicBezTo>
                <a:close/>
                <a:moveTo>
                  <a:pt x="7698" y="8892"/>
                </a:moveTo>
                <a:cubicBezTo>
                  <a:pt x="7689" y="8905"/>
                  <a:pt x="7680" y="8921"/>
                  <a:pt x="7668" y="8934"/>
                </a:cubicBezTo>
                <a:cubicBezTo>
                  <a:pt x="7668" y="8934"/>
                  <a:pt x="7663" y="8934"/>
                  <a:pt x="7663" y="8934"/>
                </a:cubicBezTo>
                <a:cubicBezTo>
                  <a:pt x="7685" y="8934"/>
                  <a:pt x="7706" y="8934"/>
                  <a:pt x="7723" y="8934"/>
                </a:cubicBezTo>
                <a:lnTo>
                  <a:pt x="7723" y="8934"/>
                </a:lnTo>
                <a:cubicBezTo>
                  <a:pt x="7719" y="8921"/>
                  <a:pt x="7711" y="8908"/>
                  <a:pt x="7698" y="8892"/>
                </a:cubicBezTo>
                <a:lnTo>
                  <a:pt x="7698" y="8892"/>
                </a:lnTo>
                <a:close/>
                <a:moveTo>
                  <a:pt x="7375" y="8915"/>
                </a:moveTo>
                <a:cubicBezTo>
                  <a:pt x="7397" y="8915"/>
                  <a:pt x="7418" y="8915"/>
                  <a:pt x="7435" y="8915"/>
                </a:cubicBezTo>
                <a:cubicBezTo>
                  <a:pt x="7435" y="8899"/>
                  <a:pt x="7435" y="8886"/>
                  <a:pt x="7431" y="8870"/>
                </a:cubicBezTo>
                <a:lnTo>
                  <a:pt x="7435" y="8873"/>
                </a:lnTo>
                <a:cubicBezTo>
                  <a:pt x="7427" y="8873"/>
                  <a:pt x="7414" y="8873"/>
                  <a:pt x="7405" y="8870"/>
                </a:cubicBezTo>
                <a:cubicBezTo>
                  <a:pt x="7397" y="8876"/>
                  <a:pt x="7384" y="8886"/>
                  <a:pt x="7375" y="8892"/>
                </a:cubicBezTo>
                <a:cubicBezTo>
                  <a:pt x="7375" y="8899"/>
                  <a:pt x="7375" y="8908"/>
                  <a:pt x="7375" y="8915"/>
                </a:cubicBezTo>
                <a:close/>
                <a:moveTo>
                  <a:pt x="15090" y="8844"/>
                </a:moveTo>
                <a:cubicBezTo>
                  <a:pt x="15081" y="8828"/>
                  <a:pt x="15068" y="8815"/>
                  <a:pt x="15060" y="8799"/>
                </a:cubicBezTo>
                <a:cubicBezTo>
                  <a:pt x="15055" y="8803"/>
                  <a:pt x="15051" y="8806"/>
                  <a:pt x="15042" y="8809"/>
                </a:cubicBezTo>
                <a:cubicBezTo>
                  <a:pt x="15029" y="8831"/>
                  <a:pt x="15029" y="8854"/>
                  <a:pt x="15072" y="8854"/>
                </a:cubicBezTo>
                <a:cubicBezTo>
                  <a:pt x="15081" y="8851"/>
                  <a:pt x="15085" y="8848"/>
                  <a:pt x="15090" y="8844"/>
                </a:cubicBezTo>
                <a:close/>
                <a:moveTo>
                  <a:pt x="7431" y="8870"/>
                </a:moveTo>
                <a:cubicBezTo>
                  <a:pt x="7440" y="8870"/>
                  <a:pt x="7453" y="8870"/>
                  <a:pt x="7461" y="8870"/>
                </a:cubicBezTo>
                <a:cubicBezTo>
                  <a:pt x="7461" y="8870"/>
                  <a:pt x="7457" y="8873"/>
                  <a:pt x="7457" y="8873"/>
                </a:cubicBezTo>
                <a:cubicBezTo>
                  <a:pt x="7457" y="8851"/>
                  <a:pt x="7457" y="8828"/>
                  <a:pt x="7457" y="8806"/>
                </a:cubicBezTo>
                <a:cubicBezTo>
                  <a:pt x="7457" y="8806"/>
                  <a:pt x="7461" y="8806"/>
                  <a:pt x="7461" y="8806"/>
                </a:cubicBezTo>
                <a:cubicBezTo>
                  <a:pt x="7448" y="8806"/>
                  <a:pt x="7440" y="8806"/>
                  <a:pt x="7427" y="8806"/>
                </a:cubicBezTo>
                <a:cubicBezTo>
                  <a:pt x="7427" y="8806"/>
                  <a:pt x="7431" y="8803"/>
                  <a:pt x="7431" y="8803"/>
                </a:cubicBezTo>
                <a:cubicBezTo>
                  <a:pt x="7435" y="8825"/>
                  <a:pt x="7435" y="8848"/>
                  <a:pt x="7431" y="8870"/>
                </a:cubicBezTo>
                <a:cubicBezTo>
                  <a:pt x="7435" y="8873"/>
                  <a:pt x="7431" y="8870"/>
                  <a:pt x="7431" y="8870"/>
                </a:cubicBezTo>
                <a:close/>
                <a:moveTo>
                  <a:pt x="7465" y="8674"/>
                </a:moveTo>
                <a:cubicBezTo>
                  <a:pt x="7483" y="8658"/>
                  <a:pt x="7500" y="8642"/>
                  <a:pt x="7521" y="8629"/>
                </a:cubicBezTo>
                <a:lnTo>
                  <a:pt x="7521" y="8629"/>
                </a:lnTo>
                <a:cubicBezTo>
                  <a:pt x="7500" y="8642"/>
                  <a:pt x="7483" y="8658"/>
                  <a:pt x="7465" y="8674"/>
                </a:cubicBezTo>
                <a:cubicBezTo>
                  <a:pt x="7465" y="8671"/>
                  <a:pt x="7465" y="8674"/>
                  <a:pt x="7465" y="8674"/>
                </a:cubicBezTo>
                <a:close/>
                <a:moveTo>
                  <a:pt x="7345" y="8539"/>
                </a:moveTo>
                <a:cubicBezTo>
                  <a:pt x="7358" y="8555"/>
                  <a:pt x="7354" y="8604"/>
                  <a:pt x="7405" y="8562"/>
                </a:cubicBezTo>
                <a:cubicBezTo>
                  <a:pt x="7397" y="8555"/>
                  <a:pt x="7384" y="8546"/>
                  <a:pt x="7375" y="8539"/>
                </a:cubicBezTo>
                <a:cubicBezTo>
                  <a:pt x="7367" y="8539"/>
                  <a:pt x="7354" y="8539"/>
                  <a:pt x="7345" y="8539"/>
                </a:cubicBezTo>
                <a:close/>
                <a:moveTo>
                  <a:pt x="7521" y="8408"/>
                </a:moveTo>
                <a:cubicBezTo>
                  <a:pt x="7504" y="8405"/>
                  <a:pt x="7487" y="8401"/>
                  <a:pt x="7517" y="8408"/>
                </a:cubicBezTo>
                <a:cubicBezTo>
                  <a:pt x="7491" y="8398"/>
                  <a:pt x="7504" y="8401"/>
                  <a:pt x="7521" y="8408"/>
                </a:cubicBezTo>
                <a:lnTo>
                  <a:pt x="7521" y="8408"/>
                </a:lnTo>
                <a:close/>
                <a:moveTo>
                  <a:pt x="7551" y="8363"/>
                </a:moveTo>
                <a:cubicBezTo>
                  <a:pt x="7547" y="8356"/>
                  <a:pt x="7547" y="8347"/>
                  <a:pt x="7551" y="8340"/>
                </a:cubicBezTo>
                <a:lnTo>
                  <a:pt x="7556" y="8340"/>
                </a:lnTo>
                <a:cubicBezTo>
                  <a:pt x="7547" y="8334"/>
                  <a:pt x="7534" y="8324"/>
                  <a:pt x="7526" y="8318"/>
                </a:cubicBezTo>
                <a:cubicBezTo>
                  <a:pt x="7526" y="8318"/>
                  <a:pt x="7530" y="8321"/>
                  <a:pt x="7530" y="8321"/>
                </a:cubicBezTo>
                <a:cubicBezTo>
                  <a:pt x="7478" y="8356"/>
                  <a:pt x="7530" y="8353"/>
                  <a:pt x="7551" y="8363"/>
                </a:cubicBezTo>
                <a:lnTo>
                  <a:pt x="7551" y="8363"/>
                </a:lnTo>
                <a:close/>
                <a:moveTo>
                  <a:pt x="13223" y="8273"/>
                </a:moveTo>
                <a:cubicBezTo>
                  <a:pt x="13228" y="8299"/>
                  <a:pt x="13228" y="8331"/>
                  <a:pt x="13279" y="8295"/>
                </a:cubicBezTo>
                <a:lnTo>
                  <a:pt x="13279" y="8299"/>
                </a:lnTo>
                <a:cubicBezTo>
                  <a:pt x="13262" y="8292"/>
                  <a:pt x="13241" y="8283"/>
                  <a:pt x="13223" y="8273"/>
                </a:cubicBezTo>
                <a:cubicBezTo>
                  <a:pt x="13223" y="8276"/>
                  <a:pt x="13223" y="8273"/>
                  <a:pt x="13223" y="8273"/>
                </a:cubicBezTo>
                <a:close/>
                <a:moveTo>
                  <a:pt x="13082" y="8302"/>
                </a:moveTo>
                <a:cubicBezTo>
                  <a:pt x="13060" y="8292"/>
                  <a:pt x="13039" y="8286"/>
                  <a:pt x="13017" y="8276"/>
                </a:cubicBezTo>
                <a:lnTo>
                  <a:pt x="13017" y="8276"/>
                </a:lnTo>
                <a:cubicBezTo>
                  <a:pt x="13017" y="8292"/>
                  <a:pt x="13017" y="8305"/>
                  <a:pt x="13017" y="8321"/>
                </a:cubicBezTo>
                <a:lnTo>
                  <a:pt x="13017" y="8321"/>
                </a:lnTo>
                <a:cubicBezTo>
                  <a:pt x="13039" y="8312"/>
                  <a:pt x="13056" y="8305"/>
                  <a:pt x="13082" y="8302"/>
                </a:cubicBezTo>
                <a:cubicBezTo>
                  <a:pt x="13077" y="8299"/>
                  <a:pt x="13082" y="8302"/>
                  <a:pt x="13082" y="8302"/>
                </a:cubicBezTo>
                <a:close/>
                <a:moveTo>
                  <a:pt x="9233" y="8254"/>
                </a:moveTo>
                <a:cubicBezTo>
                  <a:pt x="9229" y="8263"/>
                  <a:pt x="9224" y="8270"/>
                  <a:pt x="9229" y="8257"/>
                </a:cubicBezTo>
                <a:cubicBezTo>
                  <a:pt x="9220" y="8267"/>
                  <a:pt x="9229" y="8260"/>
                  <a:pt x="9233" y="8254"/>
                </a:cubicBezTo>
                <a:cubicBezTo>
                  <a:pt x="9237" y="8254"/>
                  <a:pt x="9233" y="8254"/>
                  <a:pt x="9233" y="8254"/>
                </a:cubicBezTo>
                <a:close/>
                <a:moveTo>
                  <a:pt x="7668" y="8100"/>
                </a:moveTo>
                <a:cubicBezTo>
                  <a:pt x="7663" y="8106"/>
                  <a:pt x="7663" y="8113"/>
                  <a:pt x="7663" y="8109"/>
                </a:cubicBezTo>
                <a:cubicBezTo>
                  <a:pt x="7663" y="8113"/>
                  <a:pt x="7668" y="8106"/>
                  <a:pt x="7668" y="8100"/>
                </a:cubicBezTo>
                <a:lnTo>
                  <a:pt x="7668" y="8100"/>
                </a:lnTo>
                <a:close/>
                <a:moveTo>
                  <a:pt x="8467" y="8035"/>
                </a:moveTo>
                <a:cubicBezTo>
                  <a:pt x="8459" y="8035"/>
                  <a:pt x="8446" y="8035"/>
                  <a:pt x="8437" y="8035"/>
                </a:cubicBezTo>
                <a:cubicBezTo>
                  <a:pt x="8437" y="8035"/>
                  <a:pt x="8437" y="8032"/>
                  <a:pt x="8437" y="8032"/>
                </a:cubicBezTo>
                <a:cubicBezTo>
                  <a:pt x="8442" y="8042"/>
                  <a:pt x="8442" y="8055"/>
                  <a:pt x="8450" y="8080"/>
                </a:cubicBezTo>
                <a:cubicBezTo>
                  <a:pt x="8459" y="8052"/>
                  <a:pt x="8463" y="8042"/>
                  <a:pt x="8467" y="8035"/>
                </a:cubicBezTo>
                <a:cubicBezTo>
                  <a:pt x="8467" y="8032"/>
                  <a:pt x="8467" y="8035"/>
                  <a:pt x="8467" y="8035"/>
                </a:cubicBezTo>
                <a:close/>
                <a:moveTo>
                  <a:pt x="9680" y="4085"/>
                </a:moveTo>
                <a:cubicBezTo>
                  <a:pt x="9620" y="4101"/>
                  <a:pt x="9633" y="4117"/>
                  <a:pt x="9680" y="4130"/>
                </a:cubicBezTo>
                <a:cubicBezTo>
                  <a:pt x="9680" y="4117"/>
                  <a:pt x="9680" y="4101"/>
                  <a:pt x="9680" y="4085"/>
                </a:cubicBezTo>
                <a:close/>
                <a:moveTo>
                  <a:pt x="8145" y="5962"/>
                </a:moveTo>
                <a:cubicBezTo>
                  <a:pt x="8153" y="5965"/>
                  <a:pt x="8162" y="5969"/>
                  <a:pt x="8145" y="5962"/>
                </a:cubicBezTo>
                <a:cubicBezTo>
                  <a:pt x="8153" y="5975"/>
                  <a:pt x="8149" y="5969"/>
                  <a:pt x="8145" y="5962"/>
                </a:cubicBezTo>
                <a:cubicBezTo>
                  <a:pt x="8145" y="5959"/>
                  <a:pt x="8145" y="5962"/>
                  <a:pt x="8145" y="5962"/>
                </a:cubicBezTo>
                <a:close/>
                <a:moveTo>
                  <a:pt x="7672" y="7923"/>
                </a:moveTo>
                <a:cubicBezTo>
                  <a:pt x="7663" y="7917"/>
                  <a:pt x="7650" y="7907"/>
                  <a:pt x="7642" y="7901"/>
                </a:cubicBezTo>
                <a:cubicBezTo>
                  <a:pt x="7642" y="7901"/>
                  <a:pt x="7646" y="7904"/>
                  <a:pt x="7646" y="7904"/>
                </a:cubicBezTo>
                <a:cubicBezTo>
                  <a:pt x="7637" y="7904"/>
                  <a:pt x="7625" y="7904"/>
                  <a:pt x="7616" y="7904"/>
                </a:cubicBezTo>
                <a:lnTo>
                  <a:pt x="7620" y="7901"/>
                </a:lnTo>
                <a:cubicBezTo>
                  <a:pt x="7620" y="7917"/>
                  <a:pt x="7620" y="7933"/>
                  <a:pt x="7620" y="7946"/>
                </a:cubicBezTo>
                <a:cubicBezTo>
                  <a:pt x="7620" y="7946"/>
                  <a:pt x="7616" y="7946"/>
                  <a:pt x="7616" y="7946"/>
                </a:cubicBezTo>
                <a:cubicBezTo>
                  <a:pt x="7629" y="7936"/>
                  <a:pt x="7650" y="7930"/>
                  <a:pt x="7672" y="7923"/>
                </a:cubicBezTo>
                <a:lnTo>
                  <a:pt x="7672" y="7923"/>
                </a:lnTo>
                <a:close/>
                <a:moveTo>
                  <a:pt x="8588" y="7859"/>
                </a:moveTo>
                <a:cubicBezTo>
                  <a:pt x="8579" y="7859"/>
                  <a:pt x="8566" y="7859"/>
                  <a:pt x="8558" y="7859"/>
                </a:cubicBezTo>
                <a:lnTo>
                  <a:pt x="8562" y="7859"/>
                </a:lnTo>
                <a:cubicBezTo>
                  <a:pt x="8562" y="7881"/>
                  <a:pt x="8562" y="7901"/>
                  <a:pt x="8562" y="7923"/>
                </a:cubicBezTo>
                <a:lnTo>
                  <a:pt x="8562" y="7923"/>
                </a:lnTo>
                <a:cubicBezTo>
                  <a:pt x="8571" y="7923"/>
                  <a:pt x="8583" y="7926"/>
                  <a:pt x="8592" y="7926"/>
                </a:cubicBezTo>
                <a:lnTo>
                  <a:pt x="8592" y="7926"/>
                </a:lnTo>
                <a:cubicBezTo>
                  <a:pt x="8583" y="7901"/>
                  <a:pt x="8583" y="7878"/>
                  <a:pt x="8588" y="7859"/>
                </a:cubicBezTo>
                <a:lnTo>
                  <a:pt x="8588" y="7859"/>
                </a:lnTo>
                <a:close/>
                <a:moveTo>
                  <a:pt x="8674" y="7792"/>
                </a:moveTo>
                <a:cubicBezTo>
                  <a:pt x="8652" y="7785"/>
                  <a:pt x="8635" y="7779"/>
                  <a:pt x="8614" y="7772"/>
                </a:cubicBezTo>
                <a:cubicBezTo>
                  <a:pt x="8614" y="7772"/>
                  <a:pt x="8614" y="7772"/>
                  <a:pt x="8614" y="7772"/>
                </a:cubicBezTo>
                <a:cubicBezTo>
                  <a:pt x="8631" y="7779"/>
                  <a:pt x="8652" y="7785"/>
                  <a:pt x="8674" y="7792"/>
                </a:cubicBezTo>
                <a:lnTo>
                  <a:pt x="8674" y="7792"/>
                </a:lnTo>
                <a:close/>
                <a:moveTo>
                  <a:pt x="7582" y="7702"/>
                </a:moveTo>
                <a:cubicBezTo>
                  <a:pt x="7603" y="7702"/>
                  <a:pt x="7625" y="7702"/>
                  <a:pt x="7642" y="7702"/>
                </a:cubicBezTo>
                <a:lnTo>
                  <a:pt x="7637" y="7702"/>
                </a:lnTo>
                <a:cubicBezTo>
                  <a:pt x="7637" y="7666"/>
                  <a:pt x="7616" y="7660"/>
                  <a:pt x="7577" y="7679"/>
                </a:cubicBezTo>
                <a:cubicBezTo>
                  <a:pt x="7582" y="7689"/>
                  <a:pt x="7582" y="7695"/>
                  <a:pt x="7582" y="7702"/>
                </a:cubicBezTo>
                <a:cubicBezTo>
                  <a:pt x="7582" y="7705"/>
                  <a:pt x="7582" y="7702"/>
                  <a:pt x="7582" y="7702"/>
                </a:cubicBezTo>
                <a:close/>
                <a:moveTo>
                  <a:pt x="7728" y="7657"/>
                </a:moveTo>
                <a:cubicBezTo>
                  <a:pt x="7728" y="7634"/>
                  <a:pt x="7728" y="7615"/>
                  <a:pt x="7728" y="7593"/>
                </a:cubicBezTo>
                <a:cubicBezTo>
                  <a:pt x="7728" y="7593"/>
                  <a:pt x="7728" y="7593"/>
                  <a:pt x="7728" y="7593"/>
                </a:cubicBezTo>
                <a:cubicBezTo>
                  <a:pt x="7715" y="7593"/>
                  <a:pt x="7706" y="7593"/>
                  <a:pt x="7693" y="7593"/>
                </a:cubicBezTo>
                <a:cubicBezTo>
                  <a:pt x="7693" y="7593"/>
                  <a:pt x="7698" y="7589"/>
                  <a:pt x="7698" y="7589"/>
                </a:cubicBezTo>
                <a:cubicBezTo>
                  <a:pt x="7698" y="7612"/>
                  <a:pt x="7698" y="7634"/>
                  <a:pt x="7698" y="7657"/>
                </a:cubicBezTo>
                <a:lnTo>
                  <a:pt x="7693" y="7654"/>
                </a:lnTo>
                <a:cubicBezTo>
                  <a:pt x="7711" y="7657"/>
                  <a:pt x="7719" y="7657"/>
                  <a:pt x="7728" y="7657"/>
                </a:cubicBezTo>
                <a:lnTo>
                  <a:pt x="7728" y="7657"/>
                </a:lnTo>
                <a:close/>
                <a:moveTo>
                  <a:pt x="7728" y="7480"/>
                </a:moveTo>
                <a:cubicBezTo>
                  <a:pt x="7719" y="7493"/>
                  <a:pt x="7711" y="7509"/>
                  <a:pt x="7723" y="7483"/>
                </a:cubicBezTo>
                <a:cubicBezTo>
                  <a:pt x="7698" y="7503"/>
                  <a:pt x="7715" y="7493"/>
                  <a:pt x="7728" y="7480"/>
                </a:cubicBezTo>
                <a:cubicBezTo>
                  <a:pt x="7728" y="7480"/>
                  <a:pt x="7728" y="7480"/>
                  <a:pt x="7728" y="7480"/>
                </a:cubicBezTo>
                <a:close/>
                <a:moveTo>
                  <a:pt x="11125" y="7458"/>
                </a:moveTo>
                <a:cubicBezTo>
                  <a:pt x="11134" y="7458"/>
                  <a:pt x="11146" y="7458"/>
                  <a:pt x="11155" y="7458"/>
                </a:cubicBezTo>
                <a:cubicBezTo>
                  <a:pt x="11155" y="7458"/>
                  <a:pt x="11155" y="7461"/>
                  <a:pt x="11155" y="7461"/>
                </a:cubicBezTo>
                <a:cubicBezTo>
                  <a:pt x="11151" y="7451"/>
                  <a:pt x="11151" y="7445"/>
                  <a:pt x="11146" y="7429"/>
                </a:cubicBezTo>
                <a:cubicBezTo>
                  <a:pt x="11138" y="7442"/>
                  <a:pt x="11129" y="7451"/>
                  <a:pt x="11125" y="7458"/>
                </a:cubicBezTo>
                <a:lnTo>
                  <a:pt x="11125" y="7458"/>
                </a:lnTo>
                <a:close/>
                <a:moveTo>
                  <a:pt x="10028" y="3998"/>
                </a:moveTo>
                <a:cubicBezTo>
                  <a:pt x="10041" y="3992"/>
                  <a:pt x="10050" y="3988"/>
                  <a:pt x="10028" y="3998"/>
                </a:cubicBezTo>
                <a:cubicBezTo>
                  <a:pt x="10054" y="3995"/>
                  <a:pt x="10041" y="3995"/>
                  <a:pt x="10028" y="3998"/>
                </a:cubicBezTo>
                <a:cubicBezTo>
                  <a:pt x="10028" y="3995"/>
                  <a:pt x="10028" y="3998"/>
                  <a:pt x="10028" y="3998"/>
                </a:cubicBezTo>
                <a:close/>
                <a:moveTo>
                  <a:pt x="7904" y="7089"/>
                </a:moveTo>
                <a:cubicBezTo>
                  <a:pt x="7917" y="7092"/>
                  <a:pt x="7926" y="7092"/>
                  <a:pt x="7913" y="7089"/>
                </a:cubicBezTo>
                <a:cubicBezTo>
                  <a:pt x="7926" y="7098"/>
                  <a:pt x="7917" y="7092"/>
                  <a:pt x="7904" y="7089"/>
                </a:cubicBezTo>
                <a:cubicBezTo>
                  <a:pt x="7904" y="7085"/>
                  <a:pt x="7904" y="7089"/>
                  <a:pt x="7904" y="7089"/>
                </a:cubicBezTo>
                <a:close/>
                <a:moveTo>
                  <a:pt x="7908" y="6973"/>
                </a:moveTo>
                <a:cubicBezTo>
                  <a:pt x="7908" y="6980"/>
                  <a:pt x="7908" y="6989"/>
                  <a:pt x="7908" y="6996"/>
                </a:cubicBezTo>
                <a:lnTo>
                  <a:pt x="7904" y="6992"/>
                </a:lnTo>
                <a:cubicBezTo>
                  <a:pt x="7934" y="6992"/>
                  <a:pt x="7964" y="6992"/>
                  <a:pt x="7994" y="6992"/>
                </a:cubicBezTo>
                <a:lnTo>
                  <a:pt x="7990" y="6992"/>
                </a:lnTo>
                <a:cubicBezTo>
                  <a:pt x="7964" y="6989"/>
                  <a:pt x="7934" y="6983"/>
                  <a:pt x="7908" y="6973"/>
                </a:cubicBezTo>
                <a:lnTo>
                  <a:pt x="7908" y="6973"/>
                </a:lnTo>
                <a:close/>
                <a:moveTo>
                  <a:pt x="7964" y="6071"/>
                </a:moveTo>
                <a:cubicBezTo>
                  <a:pt x="7973" y="6087"/>
                  <a:pt x="7986" y="6103"/>
                  <a:pt x="7994" y="6116"/>
                </a:cubicBezTo>
                <a:cubicBezTo>
                  <a:pt x="7994" y="6116"/>
                  <a:pt x="7994" y="6116"/>
                  <a:pt x="7994" y="6116"/>
                </a:cubicBezTo>
                <a:cubicBezTo>
                  <a:pt x="8020" y="6087"/>
                  <a:pt x="7994" y="6081"/>
                  <a:pt x="7964" y="6071"/>
                </a:cubicBezTo>
                <a:lnTo>
                  <a:pt x="7964" y="6071"/>
                </a:lnTo>
                <a:close/>
                <a:moveTo>
                  <a:pt x="8201" y="6094"/>
                </a:moveTo>
                <a:cubicBezTo>
                  <a:pt x="8184" y="6100"/>
                  <a:pt x="8162" y="6107"/>
                  <a:pt x="8145" y="6113"/>
                </a:cubicBezTo>
                <a:lnTo>
                  <a:pt x="8145" y="6113"/>
                </a:lnTo>
                <a:cubicBezTo>
                  <a:pt x="8162" y="6107"/>
                  <a:pt x="8184" y="6100"/>
                  <a:pt x="8201" y="6094"/>
                </a:cubicBezTo>
                <a:cubicBezTo>
                  <a:pt x="8201" y="6094"/>
                  <a:pt x="8201" y="6094"/>
                  <a:pt x="8201" y="6094"/>
                </a:cubicBezTo>
                <a:close/>
                <a:moveTo>
                  <a:pt x="14049" y="6886"/>
                </a:moveTo>
                <a:cubicBezTo>
                  <a:pt x="14049" y="6909"/>
                  <a:pt x="14049" y="6931"/>
                  <a:pt x="14049" y="6954"/>
                </a:cubicBezTo>
                <a:lnTo>
                  <a:pt x="14045" y="6951"/>
                </a:lnTo>
                <a:cubicBezTo>
                  <a:pt x="14058" y="6951"/>
                  <a:pt x="14066" y="6951"/>
                  <a:pt x="14079" y="6951"/>
                </a:cubicBezTo>
                <a:cubicBezTo>
                  <a:pt x="14079" y="6951"/>
                  <a:pt x="14075" y="6954"/>
                  <a:pt x="14075" y="6954"/>
                </a:cubicBezTo>
                <a:cubicBezTo>
                  <a:pt x="14075" y="6931"/>
                  <a:pt x="14075" y="6909"/>
                  <a:pt x="14075" y="6886"/>
                </a:cubicBezTo>
                <a:cubicBezTo>
                  <a:pt x="14075" y="6886"/>
                  <a:pt x="14079" y="6890"/>
                  <a:pt x="14079" y="6890"/>
                </a:cubicBezTo>
                <a:cubicBezTo>
                  <a:pt x="14071" y="6886"/>
                  <a:pt x="14062" y="6886"/>
                  <a:pt x="14049" y="6886"/>
                </a:cubicBezTo>
                <a:lnTo>
                  <a:pt x="14049" y="6886"/>
                </a:lnTo>
                <a:close/>
                <a:moveTo>
                  <a:pt x="7848" y="6842"/>
                </a:moveTo>
                <a:cubicBezTo>
                  <a:pt x="7827" y="6848"/>
                  <a:pt x="7805" y="6858"/>
                  <a:pt x="7788" y="6864"/>
                </a:cubicBezTo>
                <a:lnTo>
                  <a:pt x="7788" y="6864"/>
                </a:lnTo>
                <a:cubicBezTo>
                  <a:pt x="7831" y="6886"/>
                  <a:pt x="7840" y="6864"/>
                  <a:pt x="7848" y="6842"/>
                </a:cubicBezTo>
                <a:lnTo>
                  <a:pt x="7848" y="6842"/>
                </a:lnTo>
                <a:close/>
                <a:moveTo>
                  <a:pt x="7938" y="6803"/>
                </a:moveTo>
                <a:cubicBezTo>
                  <a:pt x="7926" y="6822"/>
                  <a:pt x="7917" y="6845"/>
                  <a:pt x="7904" y="6864"/>
                </a:cubicBezTo>
                <a:cubicBezTo>
                  <a:pt x="7904" y="6864"/>
                  <a:pt x="7904" y="6864"/>
                  <a:pt x="7904" y="6864"/>
                </a:cubicBezTo>
                <a:cubicBezTo>
                  <a:pt x="7917" y="6864"/>
                  <a:pt x="7926" y="6864"/>
                  <a:pt x="7938" y="6864"/>
                </a:cubicBezTo>
                <a:lnTo>
                  <a:pt x="7938" y="6864"/>
                </a:lnTo>
                <a:cubicBezTo>
                  <a:pt x="7938" y="6842"/>
                  <a:pt x="7938" y="6822"/>
                  <a:pt x="7938" y="6803"/>
                </a:cubicBezTo>
                <a:lnTo>
                  <a:pt x="7938" y="6803"/>
                </a:lnTo>
                <a:close/>
                <a:moveTo>
                  <a:pt x="7994" y="6732"/>
                </a:moveTo>
                <a:cubicBezTo>
                  <a:pt x="8003" y="6732"/>
                  <a:pt x="8016" y="6732"/>
                  <a:pt x="8024" y="6729"/>
                </a:cubicBezTo>
                <a:lnTo>
                  <a:pt x="8024" y="6732"/>
                </a:lnTo>
                <a:cubicBezTo>
                  <a:pt x="8024" y="6716"/>
                  <a:pt x="8024" y="6700"/>
                  <a:pt x="8024" y="6688"/>
                </a:cubicBezTo>
                <a:cubicBezTo>
                  <a:pt x="8024" y="6688"/>
                  <a:pt x="8024" y="6691"/>
                  <a:pt x="8024" y="6691"/>
                </a:cubicBezTo>
                <a:cubicBezTo>
                  <a:pt x="8007" y="6691"/>
                  <a:pt x="7986" y="6688"/>
                  <a:pt x="7969" y="6688"/>
                </a:cubicBezTo>
                <a:cubicBezTo>
                  <a:pt x="7969" y="6688"/>
                  <a:pt x="7969" y="6684"/>
                  <a:pt x="7969" y="6684"/>
                </a:cubicBezTo>
                <a:cubicBezTo>
                  <a:pt x="7977" y="6700"/>
                  <a:pt x="7990" y="6720"/>
                  <a:pt x="7994" y="6732"/>
                </a:cubicBezTo>
                <a:cubicBezTo>
                  <a:pt x="7999" y="6736"/>
                  <a:pt x="7994" y="6732"/>
                  <a:pt x="7994" y="6732"/>
                </a:cubicBezTo>
                <a:close/>
                <a:moveTo>
                  <a:pt x="7878" y="6161"/>
                </a:moveTo>
                <a:cubicBezTo>
                  <a:pt x="7870" y="6161"/>
                  <a:pt x="7857" y="6161"/>
                  <a:pt x="7848" y="6161"/>
                </a:cubicBezTo>
                <a:cubicBezTo>
                  <a:pt x="7848" y="6161"/>
                  <a:pt x="7848" y="6158"/>
                  <a:pt x="7848" y="6158"/>
                </a:cubicBezTo>
                <a:cubicBezTo>
                  <a:pt x="7848" y="6180"/>
                  <a:pt x="7848" y="6203"/>
                  <a:pt x="7844" y="6225"/>
                </a:cubicBezTo>
                <a:cubicBezTo>
                  <a:pt x="7852" y="6225"/>
                  <a:pt x="7865" y="6225"/>
                  <a:pt x="7874" y="6222"/>
                </a:cubicBezTo>
                <a:cubicBezTo>
                  <a:pt x="7874" y="6222"/>
                  <a:pt x="7870" y="6225"/>
                  <a:pt x="7870" y="6225"/>
                </a:cubicBezTo>
                <a:cubicBezTo>
                  <a:pt x="7874" y="6203"/>
                  <a:pt x="7874" y="6180"/>
                  <a:pt x="7878" y="6161"/>
                </a:cubicBezTo>
                <a:lnTo>
                  <a:pt x="7878" y="6161"/>
                </a:lnTo>
                <a:close/>
                <a:moveTo>
                  <a:pt x="7999" y="6219"/>
                </a:moveTo>
                <a:cubicBezTo>
                  <a:pt x="7994" y="6216"/>
                  <a:pt x="7994" y="6212"/>
                  <a:pt x="7990" y="6209"/>
                </a:cubicBezTo>
                <a:cubicBezTo>
                  <a:pt x="7990" y="6212"/>
                  <a:pt x="7990" y="6212"/>
                  <a:pt x="7986" y="6216"/>
                </a:cubicBezTo>
                <a:cubicBezTo>
                  <a:pt x="7990" y="6219"/>
                  <a:pt x="7994" y="6219"/>
                  <a:pt x="7999" y="6219"/>
                </a:cubicBezTo>
                <a:close/>
                <a:moveTo>
                  <a:pt x="8080" y="6203"/>
                </a:moveTo>
                <a:cubicBezTo>
                  <a:pt x="8072" y="6216"/>
                  <a:pt x="8063" y="6232"/>
                  <a:pt x="8050" y="6245"/>
                </a:cubicBezTo>
                <a:lnTo>
                  <a:pt x="8050" y="6245"/>
                </a:lnTo>
                <a:cubicBezTo>
                  <a:pt x="8063" y="6235"/>
                  <a:pt x="8076" y="6219"/>
                  <a:pt x="8080" y="6203"/>
                </a:cubicBezTo>
                <a:lnTo>
                  <a:pt x="8080" y="6203"/>
                </a:lnTo>
                <a:close/>
                <a:moveTo>
                  <a:pt x="8149" y="6219"/>
                </a:moveTo>
                <a:cubicBezTo>
                  <a:pt x="8153" y="6219"/>
                  <a:pt x="8162" y="6219"/>
                  <a:pt x="8166" y="6222"/>
                </a:cubicBezTo>
                <a:cubicBezTo>
                  <a:pt x="8166" y="6219"/>
                  <a:pt x="8166" y="6216"/>
                  <a:pt x="8166" y="6216"/>
                </a:cubicBezTo>
                <a:cubicBezTo>
                  <a:pt x="8166" y="6216"/>
                  <a:pt x="8162" y="6216"/>
                  <a:pt x="8158" y="6216"/>
                </a:cubicBezTo>
                <a:cubicBezTo>
                  <a:pt x="8153" y="6212"/>
                  <a:pt x="8149" y="6216"/>
                  <a:pt x="8149" y="6219"/>
                </a:cubicBezTo>
                <a:close/>
                <a:moveTo>
                  <a:pt x="8351" y="6158"/>
                </a:moveTo>
                <a:cubicBezTo>
                  <a:pt x="8360" y="6161"/>
                  <a:pt x="8373" y="6161"/>
                  <a:pt x="8381" y="6164"/>
                </a:cubicBezTo>
                <a:lnTo>
                  <a:pt x="8381" y="6161"/>
                </a:lnTo>
                <a:cubicBezTo>
                  <a:pt x="8373" y="6161"/>
                  <a:pt x="8364" y="6158"/>
                  <a:pt x="8351" y="6158"/>
                </a:cubicBezTo>
                <a:cubicBezTo>
                  <a:pt x="8356" y="6158"/>
                  <a:pt x="8351" y="6158"/>
                  <a:pt x="8351" y="6158"/>
                </a:cubicBezTo>
                <a:close/>
                <a:moveTo>
                  <a:pt x="7878" y="6293"/>
                </a:moveTo>
                <a:cubicBezTo>
                  <a:pt x="7870" y="6293"/>
                  <a:pt x="7857" y="6293"/>
                  <a:pt x="7848" y="6293"/>
                </a:cubicBezTo>
                <a:lnTo>
                  <a:pt x="7848" y="6290"/>
                </a:lnTo>
                <a:cubicBezTo>
                  <a:pt x="7848" y="6306"/>
                  <a:pt x="7848" y="6322"/>
                  <a:pt x="7848" y="6334"/>
                </a:cubicBezTo>
                <a:lnTo>
                  <a:pt x="7844" y="6331"/>
                </a:lnTo>
                <a:cubicBezTo>
                  <a:pt x="7852" y="6331"/>
                  <a:pt x="7865" y="6331"/>
                  <a:pt x="7874" y="6331"/>
                </a:cubicBezTo>
                <a:cubicBezTo>
                  <a:pt x="7874" y="6331"/>
                  <a:pt x="7870" y="6334"/>
                  <a:pt x="7870" y="6334"/>
                </a:cubicBezTo>
                <a:cubicBezTo>
                  <a:pt x="7874" y="6322"/>
                  <a:pt x="7874" y="6306"/>
                  <a:pt x="7878" y="6293"/>
                </a:cubicBezTo>
                <a:lnTo>
                  <a:pt x="7878" y="6293"/>
                </a:lnTo>
                <a:close/>
                <a:moveTo>
                  <a:pt x="8317" y="6158"/>
                </a:moveTo>
                <a:cubicBezTo>
                  <a:pt x="8308" y="6171"/>
                  <a:pt x="8300" y="6187"/>
                  <a:pt x="8287" y="6200"/>
                </a:cubicBezTo>
                <a:lnTo>
                  <a:pt x="8287" y="6200"/>
                </a:lnTo>
                <a:cubicBezTo>
                  <a:pt x="8300" y="6190"/>
                  <a:pt x="8313" y="6174"/>
                  <a:pt x="8317" y="6158"/>
                </a:cubicBezTo>
                <a:cubicBezTo>
                  <a:pt x="8321" y="6161"/>
                  <a:pt x="8317" y="6158"/>
                  <a:pt x="8317" y="6158"/>
                </a:cubicBezTo>
                <a:close/>
                <a:moveTo>
                  <a:pt x="7878" y="6334"/>
                </a:moveTo>
                <a:cubicBezTo>
                  <a:pt x="7878" y="6351"/>
                  <a:pt x="7878" y="6367"/>
                  <a:pt x="7878" y="6379"/>
                </a:cubicBezTo>
                <a:cubicBezTo>
                  <a:pt x="7878" y="6379"/>
                  <a:pt x="7878" y="6379"/>
                  <a:pt x="7878" y="6379"/>
                </a:cubicBezTo>
                <a:cubicBezTo>
                  <a:pt x="7887" y="6363"/>
                  <a:pt x="7900" y="6351"/>
                  <a:pt x="7908" y="6334"/>
                </a:cubicBezTo>
                <a:cubicBezTo>
                  <a:pt x="7908" y="6334"/>
                  <a:pt x="7908" y="6338"/>
                  <a:pt x="7908" y="6338"/>
                </a:cubicBezTo>
                <a:cubicBezTo>
                  <a:pt x="7895" y="6338"/>
                  <a:pt x="7887" y="6338"/>
                  <a:pt x="7878" y="6334"/>
                </a:cubicBezTo>
                <a:lnTo>
                  <a:pt x="7878" y="6334"/>
                </a:lnTo>
                <a:close/>
                <a:moveTo>
                  <a:pt x="8201" y="6338"/>
                </a:moveTo>
                <a:cubicBezTo>
                  <a:pt x="8196" y="6341"/>
                  <a:pt x="8196" y="6344"/>
                  <a:pt x="8192" y="6347"/>
                </a:cubicBezTo>
                <a:cubicBezTo>
                  <a:pt x="8196" y="6344"/>
                  <a:pt x="8201" y="6341"/>
                  <a:pt x="8201" y="6338"/>
                </a:cubicBezTo>
                <a:cubicBezTo>
                  <a:pt x="8201" y="6338"/>
                  <a:pt x="8201" y="6338"/>
                  <a:pt x="8201" y="6338"/>
                </a:cubicBezTo>
                <a:close/>
                <a:moveTo>
                  <a:pt x="7908" y="6158"/>
                </a:moveTo>
                <a:cubicBezTo>
                  <a:pt x="7913" y="6164"/>
                  <a:pt x="7921" y="6168"/>
                  <a:pt x="7926" y="6174"/>
                </a:cubicBezTo>
                <a:cubicBezTo>
                  <a:pt x="7921" y="6168"/>
                  <a:pt x="7913" y="6161"/>
                  <a:pt x="7908" y="6158"/>
                </a:cubicBezTo>
                <a:cubicBezTo>
                  <a:pt x="7908" y="6155"/>
                  <a:pt x="7908" y="6158"/>
                  <a:pt x="7908" y="6158"/>
                </a:cubicBezTo>
                <a:close/>
                <a:moveTo>
                  <a:pt x="8020" y="6424"/>
                </a:moveTo>
                <a:cubicBezTo>
                  <a:pt x="8012" y="6408"/>
                  <a:pt x="8003" y="6395"/>
                  <a:pt x="7990" y="6379"/>
                </a:cubicBezTo>
                <a:lnTo>
                  <a:pt x="7990" y="6376"/>
                </a:lnTo>
                <a:cubicBezTo>
                  <a:pt x="7990" y="6392"/>
                  <a:pt x="7990" y="6408"/>
                  <a:pt x="7990" y="6421"/>
                </a:cubicBezTo>
                <a:cubicBezTo>
                  <a:pt x="7990" y="6421"/>
                  <a:pt x="7990" y="6418"/>
                  <a:pt x="7990" y="6418"/>
                </a:cubicBezTo>
                <a:cubicBezTo>
                  <a:pt x="8003" y="6424"/>
                  <a:pt x="8016" y="6424"/>
                  <a:pt x="8020" y="6424"/>
                </a:cubicBezTo>
                <a:cubicBezTo>
                  <a:pt x="8024" y="6424"/>
                  <a:pt x="8020" y="6424"/>
                  <a:pt x="8020" y="6424"/>
                </a:cubicBezTo>
                <a:close/>
                <a:moveTo>
                  <a:pt x="8055" y="6424"/>
                </a:moveTo>
                <a:cubicBezTo>
                  <a:pt x="8063" y="6424"/>
                  <a:pt x="8076" y="6421"/>
                  <a:pt x="8085" y="6421"/>
                </a:cubicBezTo>
                <a:lnTo>
                  <a:pt x="8085" y="6421"/>
                </a:lnTo>
                <a:cubicBezTo>
                  <a:pt x="8080" y="6415"/>
                  <a:pt x="8072" y="6411"/>
                  <a:pt x="8067" y="6405"/>
                </a:cubicBezTo>
                <a:cubicBezTo>
                  <a:pt x="8063" y="6411"/>
                  <a:pt x="8059" y="6418"/>
                  <a:pt x="8055" y="6424"/>
                </a:cubicBezTo>
                <a:lnTo>
                  <a:pt x="8055" y="6424"/>
                </a:lnTo>
                <a:close/>
                <a:moveTo>
                  <a:pt x="7994" y="6424"/>
                </a:moveTo>
                <a:cubicBezTo>
                  <a:pt x="7986" y="6424"/>
                  <a:pt x="7973" y="6424"/>
                  <a:pt x="7964" y="6424"/>
                </a:cubicBezTo>
                <a:cubicBezTo>
                  <a:pt x="7964" y="6440"/>
                  <a:pt x="7964" y="6453"/>
                  <a:pt x="7964" y="6469"/>
                </a:cubicBezTo>
                <a:cubicBezTo>
                  <a:pt x="7964" y="6469"/>
                  <a:pt x="7960" y="6466"/>
                  <a:pt x="7960" y="6466"/>
                </a:cubicBezTo>
                <a:cubicBezTo>
                  <a:pt x="7973" y="6453"/>
                  <a:pt x="7986" y="6437"/>
                  <a:pt x="7994" y="6424"/>
                </a:cubicBezTo>
                <a:cubicBezTo>
                  <a:pt x="7994" y="6424"/>
                  <a:pt x="7994" y="6424"/>
                  <a:pt x="7994" y="6424"/>
                </a:cubicBezTo>
                <a:close/>
                <a:moveTo>
                  <a:pt x="8055" y="6424"/>
                </a:moveTo>
                <a:cubicBezTo>
                  <a:pt x="8042" y="6424"/>
                  <a:pt x="8033" y="6424"/>
                  <a:pt x="8020" y="6424"/>
                </a:cubicBezTo>
                <a:cubicBezTo>
                  <a:pt x="8020" y="6424"/>
                  <a:pt x="8024" y="6421"/>
                  <a:pt x="8024" y="6421"/>
                </a:cubicBezTo>
                <a:cubicBezTo>
                  <a:pt x="8029" y="6428"/>
                  <a:pt x="8033" y="6431"/>
                  <a:pt x="8033" y="6437"/>
                </a:cubicBezTo>
                <a:cubicBezTo>
                  <a:pt x="8042" y="6434"/>
                  <a:pt x="8046" y="6428"/>
                  <a:pt x="8055" y="6424"/>
                </a:cubicBezTo>
                <a:cubicBezTo>
                  <a:pt x="8055" y="6424"/>
                  <a:pt x="8055" y="6424"/>
                  <a:pt x="8055" y="6424"/>
                </a:cubicBezTo>
                <a:close/>
                <a:moveTo>
                  <a:pt x="8085" y="6421"/>
                </a:moveTo>
                <a:cubicBezTo>
                  <a:pt x="8085" y="6421"/>
                  <a:pt x="8085" y="6421"/>
                  <a:pt x="8085" y="6421"/>
                </a:cubicBezTo>
                <a:cubicBezTo>
                  <a:pt x="8085" y="6421"/>
                  <a:pt x="8085" y="6421"/>
                  <a:pt x="8085" y="6421"/>
                </a:cubicBezTo>
                <a:close/>
                <a:moveTo>
                  <a:pt x="7964" y="6466"/>
                </a:moveTo>
                <a:cubicBezTo>
                  <a:pt x="7956" y="6482"/>
                  <a:pt x="7943" y="6495"/>
                  <a:pt x="7934" y="6511"/>
                </a:cubicBezTo>
                <a:cubicBezTo>
                  <a:pt x="7934" y="6511"/>
                  <a:pt x="7938" y="6514"/>
                  <a:pt x="7938" y="6514"/>
                </a:cubicBezTo>
                <a:cubicBezTo>
                  <a:pt x="7947" y="6498"/>
                  <a:pt x="7956" y="6482"/>
                  <a:pt x="7964" y="6466"/>
                </a:cubicBezTo>
                <a:cubicBezTo>
                  <a:pt x="7964" y="6469"/>
                  <a:pt x="7964" y="6466"/>
                  <a:pt x="7964" y="6466"/>
                </a:cubicBezTo>
                <a:close/>
                <a:moveTo>
                  <a:pt x="8141" y="6489"/>
                </a:moveTo>
                <a:cubicBezTo>
                  <a:pt x="8149" y="6485"/>
                  <a:pt x="8153" y="6482"/>
                  <a:pt x="8141" y="6489"/>
                </a:cubicBezTo>
                <a:cubicBezTo>
                  <a:pt x="8153" y="6482"/>
                  <a:pt x="8149" y="6485"/>
                  <a:pt x="8141" y="6489"/>
                </a:cubicBezTo>
                <a:lnTo>
                  <a:pt x="8141" y="6489"/>
                </a:lnTo>
                <a:close/>
                <a:moveTo>
                  <a:pt x="7874" y="6556"/>
                </a:moveTo>
                <a:cubicBezTo>
                  <a:pt x="7870" y="6549"/>
                  <a:pt x="7870" y="6543"/>
                  <a:pt x="7865" y="6537"/>
                </a:cubicBezTo>
                <a:cubicBezTo>
                  <a:pt x="7861" y="6543"/>
                  <a:pt x="7852" y="6549"/>
                  <a:pt x="7848" y="6556"/>
                </a:cubicBezTo>
                <a:cubicBezTo>
                  <a:pt x="7848" y="6556"/>
                  <a:pt x="7848" y="6553"/>
                  <a:pt x="7848" y="6553"/>
                </a:cubicBezTo>
                <a:cubicBezTo>
                  <a:pt x="7857" y="6556"/>
                  <a:pt x="7865" y="6556"/>
                  <a:pt x="7874" y="6556"/>
                </a:cubicBezTo>
                <a:lnTo>
                  <a:pt x="7874" y="6556"/>
                </a:lnTo>
                <a:close/>
                <a:moveTo>
                  <a:pt x="7938" y="6511"/>
                </a:moveTo>
                <a:cubicBezTo>
                  <a:pt x="7930" y="6527"/>
                  <a:pt x="7917" y="6540"/>
                  <a:pt x="7908" y="6556"/>
                </a:cubicBezTo>
                <a:cubicBezTo>
                  <a:pt x="7908" y="6556"/>
                  <a:pt x="7908" y="6553"/>
                  <a:pt x="7908" y="6553"/>
                </a:cubicBezTo>
                <a:cubicBezTo>
                  <a:pt x="7917" y="6553"/>
                  <a:pt x="7930" y="6553"/>
                  <a:pt x="7938" y="6553"/>
                </a:cubicBezTo>
                <a:cubicBezTo>
                  <a:pt x="7938" y="6553"/>
                  <a:pt x="7938" y="6553"/>
                  <a:pt x="7938" y="6553"/>
                </a:cubicBezTo>
                <a:cubicBezTo>
                  <a:pt x="7934" y="6540"/>
                  <a:pt x="7934" y="6527"/>
                  <a:pt x="7938" y="6511"/>
                </a:cubicBezTo>
                <a:lnTo>
                  <a:pt x="7938" y="6511"/>
                </a:lnTo>
                <a:close/>
                <a:moveTo>
                  <a:pt x="8024" y="6514"/>
                </a:moveTo>
                <a:lnTo>
                  <a:pt x="8016" y="6521"/>
                </a:lnTo>
                <a:lnTo>
                  <a:pt x="8024" y="6514"/>
                </a:lnTo>
                <a:lnTo>
                  <a:pt x="8024" y="6514"/>
                </a:lnTo>
                <a:close/>
                <a:moveTo>
                  <a:pt x="7908" y="6646"/>
                </a:moveTo>
                <a:cubicBezTo>
                  <a:pt x="7913" y="6643"/>
                  <a:pt x="7917" y="6636"/>
                  <a:pt x="7913" y="6643"/>
                </a:cubicBezTo>
                <a:cubicBezTo>
                  <a:pt x="7921" y="6636"/>
                  <a:pt x="7913" y="6639"/>
                  <a:pt x="7908" y="6646"/>
                </a:cubicBezTo>
                <a:cubicBezTo>
                  <a:pt x="7908" y="6643"/>
                  <a:pt x="7908" y="6646"/>
                  <a:pt x="7908" y="6646"/>
                </a:cubicBezTo>
                <a:close/>
                <a:moveTo>
                  <a:pt x="7728" y="6688"/>
                </a:moveTo>
                <a:cubicBezTo>
                  <a:pt x="7736" y="6688"/>
                  <a:pt x="7749" y="6688"/>
                  <a:pt x="7758" y="6688"/>
                </a:cubicBezTo>
                <a:cubicBezTo>
                  <a:pt x="7758" y="6688"/>
                  <a:pt x="7758" y="6691"/>
                  <a:pt x="7758" y="6691"/>
                </a:cubicBezTo>
                <a:cubicBezTo>
                  <a:pt x="7758" y="6675"/>
                  <a:pt x="7758" y="6659"/>
                  <a:pt x="7762" y="6646"/>
                </a:cubicBezTo>
                <a:cubicBezTo>
                  <a:pt x="7749" y="6659"/>
                  <a:pt x="7741" y="6675"/>
                  <a:pt x="7728" y="6688"/>
                </a:cubicBezTo>
                <a:lnTo>
                  <a:pt x="7728" y="6688"/>
                </a:lnTo>
                <a:close/>
                <a:moveTo>
                  <a:pt x="8024" y="6691"/>
                </a:moveTo>
                <a:cubicBezTo>
                  <a:pt x="8033" y="6691"/>
                  <a:pt x="8042" y="6691"/>
                  <a:pt x="8050" y="6691"/>
                </a:cubicBezTo>
                <a:lnTo>
                  <a:pt x="8055" y="6688"/>
                </a:lnTo>
                <a:cubicBezTo>
                  <a:pt x="8046" y="6688"/>
                  <a:pt x="8033" y="6688"/>
                  <a:pt x="8024" y="6691"/>
                </a:cubicBezTo>
                <a:lnTo>
                  <a:pt x="8024" y="6691"/>
                </a:lnTo>
                <a:close/>
                <a:moveTo>
                  <a:pt x="7852" y="6684"/>
                </a:moveTo>
                <a:cubicBezTo>
                  <a:pt x="7831" y="6684"/>
                  <a:pt x="7809" y="6688"/>
                  <a:pt x="7788" y="6688"/>
                </a:cubicBezTo>
                <a:lnTo>
                  <a:pt x="7788" y="6688"/>
                </a:lnTo>
                <a:cubicBezTo>
                  <a:pt x="7809" y="6688"/>
                  <a:pt x="7831" y="6688"/>
                  <a:pt x="7852" y="6684"/>
                </a:cubicBezTo>
                <a:lnTo>
                  <a:pt x="7852" y="6684"/>
                </a:lnTo>
                <a:close/>
                <a:moveTo>
                  <a:pt x="8381" y="6161"/>
                </a:moveTo>
                <a:cubicBezTo>
                  <a:pt x="8381" y="6164"/>
                  <a:pt x="8381" y="6164"/>
                  <a:pt x="8381" y="6161"/>
                </a:cubicBezTo>
                <a:cubicBezTo>
                  <a:pt x="8381" y="6164"/>
                  <a:pt x="8381" y="6164"/>
                  <a:pt x="8381" y="6161"/>
                </a:cubicBezTo>
                <a:close/>
                <a:moveTo>
                  <a:pt x="7848" y="6684"/>
                </a:moveTo>
                <a:cubicBezTo>
                  <a:pt x="7852" y="6691"/>
                  <a:pt x="7857" y="6694"/>
                  <a:pt x="7861" y="6700"/>
                </a:cubicBezTo>
                <a:cubicBezTo>
                  <a:pt x="7857" y="6697"/>
                  <a:pt x="7852" y="6691"/>
                  <a:pt x="7848" y="6684"/>
                </a:cubicBezTo>
                <a:cubicBezTo>
                  <a:pt x="7852" y="6684"/>
                  <a:pt x="7848" y="6684"/>
                  <a:pt x="7848" y="6684"/>
                </a:cubicBezTo>
                <a:close/>
                <a:moveTo>
                  <a:pt x="8055" y="6688"/>
                </a:moveTo>
                <a:cubicBezTo>
                  <a:pt x="8055" y="6704"/>
                  <a:pt x="8055" y="6720"/>
                  <a:pt x="8055" y="6732"/>
                </a:cubicBezTo>
                <a:cubicBezTo>
                  <a:pt x="8055" y="6732"/>
                  <a:pt x="8055" y="6729"/>
                  <a:pt x="8055" y="6729"/>
                </a:cubicBezTo>
                <a:cubicBezTo>
                  <a:pt x="8063" y="6716"/>
                  <a:pt x="8076" y="6700"/>
                  <a:pt x="8085" y="6688"/>
                </a:cubicBezTo>
                <a:cubicBezTo>
                  <a:pt x="8085" y="6688"/>
                  <a:pt x="8085" y="6688"/>
                  <a:pt x="8085" y="6688"/>
                </a:cubicBezTo>
                <a:cubicBezTo>
                  <a:pt x="8072" y="6691"/>
                  <a:pt x="8063" y="6691"/>
                  <a:pt x="8055" y="6688"/>
                </a:cubicBezTo>
                <a:lnTo>
                  <a:pt x="8055" y="6688"/>
                </a:lnTo>
                <a:close/>
                <a:moveTo>
                  <a:pt x="8055" y="6732"/>
                </a:moveTo>
                <a:cubicBezTo>
                  <a:pt x="8046" y="6732"/>
                  <a:pt x="8033" y="6732"/>
                  <a:pt x="8024" y="6732"/>
                </a:cubicBezTo>
                <a:cubicBezTo>
                  <a:pt x="8024" y="6732"/>
                  <a:pt x="8024" y="6729"/>
                  <a:pt x="8024" y="6729"/>
                </a:cubicBezTo>
                <a:cubicBezTo>
                  <a:pt x="8024" y="6745"/>
                  <a:pt x="8024" y="6758"/>
                  <a:pt x="8024" y="6774"/>
                </a:cubicBezTo>
                <a:cubicBezTo>
                  <a:pt x="8024" y="6774"/>
                  <a:pt x="8024" y="6774"/>
                  <a:pt x="8024" y="6774"/>
                </a:cubicBezTo>
                <a:cubicBezTo>
                  <a:pt x="8033" y="6761"/>
                  <a:pt x="8046" y="6745"/>
                  <a:pt x="8055" y="6732"/>
                </a:cubicBezTo>
                <a:cubicBezTo>
                  <a:pt x="8055" y="6732"/>
                  <a:pt x="8055" y="6732"/>
                  <a:pt x="8055" y="6732"/>
                </a:cubicBezTo>
                <a:close/>
                <a:moveTo>
                  <a:pt x="14346" y="6777"/>
                </a:moveTo>
                <a:cubicBezTo>
                  <a:pt x="14341" y="6781"/>
                  <a:pt x="14341" y="6781"/>
                  <a:pt x="14337" y="6784"/>
                </a:cubicBezTo>
                <a:cubicBezTo>
                  <a:pt x="14341" y="6781"/>
                  <a:pt x="14341" y="6781"/>
                  <a:pt x="14346" y="6777"/>
                </a:cubicBezTo>
                <a:lnTo>
                  <a:pt x="14346" y="6777"/>
                </a:lnTo>
                <a:close/>
                <a:moveTo>
                  <a:pt x="15765" y="6777"/>
                </a:moveTo>
                <a:cubicBezTo>
                  <a:pt x="15765" y="6777"/>
                  <a:pt x="15761" y="6777"/>
                  <a:pt x="15765" y="6777"/>
                </a:cubicBezTo>
                <a:cubicBezTo>
                  <a:pt x="15752" y="6793"/>
                  <a:pt x="15743" y="6806"/>
                  <a:pt x="15735" y="6822"/>
                </a:cubicBezTo>
                <a:cubicBezTo>
                  <a:pt x="15748" y="6822"/>
                  <a:pt x="15756" y="6822"/>
                  <a:pt x="15769" y="6822"/>
                </a:cubicBezTo>
                <a:cubicBezTo>
                  <a:pt x="15765" y="6806"/>
                  <a:pt x="15765" y="6793"/>
                  <a:pt x="15765" y="6777"/>
                </a:cubicBezTo>
                <a:close/>
                <a:moveTo>
                  <a:pt x="7788" y="6867"/>
                </a:moveTo>
                <a:cubicBezTo>
                  <a:pt x="7788" y="6851"/>
                  <a:pt x="7788" y="6835"/>
                  <a:pt x="7788" y="6822"/>
                </a:cubicBezTo>
                <a:cubicBezTo>
                  <a:pt x="7788" y="6822"/>
                  <a:pt x="7792" y="6826"/>
                  <a:pt x="7792" y="6826"/>
                </a:cubicBezTo>
                <a:cubicBezTo>
                  <a:pt x="7784" y="6826"/>
                  <a:pt x="7771" y="6826"/>
                  <a:pt x="7762" y="6826"/>
                </a:cubicBezTo>
                <a:cubicBezTo>
                  <a:pt x="7762" y="6826"/>
                  <a:pt x="7766" y="6822"/>
                  <a:pt x="7766" y="6822"/>
                </a:cubicBezTo>
                <a:cubicBezTo>
                  <a:pt x="7766" y="6838"/>
                  <a:pt x="7766" y="6854"/>
                  <a:pt x="7766" y="6867"/>
                </a:cubicBezTo>
                <a:cubicBezTo>
                  <a:pt x="7766" y="6867"/>
                  <a:pt x="7766" y="6867"/>
                  <a:pt x="7766" y="6867"/>
                </a:cubicBezTo>
                <a:cubicBezTo>
                  <a:pt x="7766" y="6864"/>
                  <a:pt x="7779" y="6864"/>
                  <a:pt x="7788" y="6867"/>
                </a:cubicBezTo>
                <a:cubicBezTo>
                  <a:pt x="7788" y="6864"/>
                  <a:pt x="7788" y="6867"/>
                  <a:pt x="7788" y="6867"/>
                </a:cubicBezTo>
                <a:close/>
                <a:moveTo>
                  <a:pt x="15735" y="6819"/>
                </a:moveTo>
                <a:cubicBezTo>
                  <a:pt x="15726" y="6835"/>
                  <a:pt x="15713" y="6851"/>
                  <a:pt x="15705" y="6867"/>
                </a:cubicBezTo>
                <a:cubicBezTo>
                  <a:pt x="15713" y="6867"/>
                  <a:pt x="15726" y="6867"/>
                  <a:pt x="15735" y="6867"/>
                </a:cubicBezTo>
                <a:cubicBezTo>
                  <a:pt x="15735" y="6851"/>
                  <a:pt x="15735" y="6835"/>
                  <a:pt x="15735" y="6819"/>
                </a:cubicBezTo>
                <a:close/>
                <a:moveTo>
                  <a:pt x="7878" y="6912"/>
                </a:moveTo>
                <a:cubicBezTo>
                  <a:pt x="7887" y="6896"/>
                  <a:pt x="7895" y="6880"/>
                  <a:pt x="7904" y="6864"/>
                </a:cubicBezTo>
                <a:cubicBezTo>
                  <a:pt x="7904" y="6864"/>
                  <a:pt x="7904" y="6864"/>
                  <a:pt x="7904" y="6864"/>
                </a:cubicBezTo>
                <a:cubicBezTo>
                  <a:pt x="7895" y="6877"/>
                  <a:pt x="7887" y="6893"/>
                  <a:pt x="7878" y="6912"/>
                </a:cubicBezTo>
                <a:cubicBezTo>
                  <a:pt x="7878" y="6912"/>
                  <a:pt x="7878" y="6912"/>
                  <a:pt x="7878" y="6912"/>
                </a:cubicBezTo>
                <a:close/>
                <a:moveTo>
                  <a:pt x="7938" y="6861"/>
                </a:moveTo>
                <a:cubicBezTo>
                  <a:pt x="7943" y="6864"/>
                  <a:pt x="7943" y="6870"/>
                  <a:pt x="7947" y="6874"/>
                </a:cubicBezTo>
                <a:cubicBezTo>
                  <a:pt x="7943" y="6870"/>
                  <a:pt x="7943" y="6864"/>
                  <a:pt x="7938" y="6861"/>
                </a:cubicBezTo>
                <a:cubicBezTo>
                  <a:pt x="7938" y="6861"/>
                  <a:pt x="7938" y="6861"/>
                  <a:pt x="7938" y="6861"/>
                </a:cubicBezTo>
                <a:close/>
                <a:moveTo>
                  <a:pt x="15025" y="6909"/>
                </a:moveTo>
                <a:lnTo>
                  <a:pt x="15029" y="6903"/>
                </a:lnTo>
                <a:cubicBezTo>
                  <a:pt x="15029" y="6906"/>
                  <a:pt x="15025" y="6909"/>
                  <a:pt x="15025" y="6909"/>
                </a:cubicBezTo>
                <a:cubicBezTo>
                  <a:pt x="15025" y="6909"/>
                  <a:pt x="15025" y="6909"/>
                  <a:pt x="15025" y="6909"/>
                </a:cubicBezTo>
                <a:close/>
                <a:moveTo>
                  <a:pt x="8055" y="6951"/>
                </a:moveTo>
                <a:cubicBezTo>
                  <a:pt x="8059" y="6935"/>
                  <a:pt x="8059" y="6919"/>
                  <a:pt x="8063" y="6906"/>
                </a:cubicBezTo>
                <a:lnTo>
                  <a:pt x="8059" y="6906"/>
                </a:lnTo>
                <a:cubicBezTo>
                  <a:pt x="8055" y="6922"/>
                  <a:pt x="8055" y="6935"/>
                  <a:pt x="8055" y="6951"/>
                </a:cubicBezTo>
                <a:lnTo>
                  <a:pt x="8055" y="6951"/>
                </a:lnTo>
                <a:close/>
                <a:moveTo>
                  <a:pt x="13989" y="6973"/>
                </a:moveTo>
                <a:cubicBezTo>
                  <a:pt x="14010" y="6973"/>
                  <a:pt x="14032" y="6973"/>
                  <a:pt x="14049" y="6973"/>
                </a:cubicBezTo>
                <a:cubicBezTo>
                  <a:pt x="14049" y="6973"/>
                  <a:pt x="14045" y="6976"/>
                  <a:pt x="14045" y="6976"/>
                </a:cubicBezTo>
                <a:cubicBezTo>
                  <a:pt x="14045" y="6967"/>
                  <a:pt x="14045" y="6960"/>
                  <a:pt x="14045" y="6951"/>
                </a:cubicBezTo>
                <a:cubicBezTo>
                  <a:pt x="14045" y="6951"/>
                  <a:pt x="14049" y="6954"/>
                  <a:pt x="14049" y="6954"/>
                </a:cubicBezTo>
                <a:cubicBezTo>
                  <a:pt x="14032" y="6960"/>
                  <a:pt x="14010" y="6967"/>
                  <a:pt x="13989" y="6973"/>
                </a:cubicBezTo>
                <a:cubicBezTo>
                  <a:pt x="13993" y="6976"/>
                  <a:pt x="13989" y="6973"/>
                  <a:pt x="13989" y="6973"/>
                </a:cubicBezTo>
                <a:close/>
                <a:moveTo>
                  <a:pt x="8291" y="6074"/>
                </a:moveTo>
                <a:cubicBezTo>
                  <a:pt x="8282" y="6087"/>
                  <a:pt x="8274" y="6103"/>
                  <a:pt x="8261" y="6116"/>
                </a:cubicBezTo>
                <a:lnTo>
                  <a:pt x="8261" y="6116"/>
                </a:lnTo>
                <a:lnTo>
                  <a:pt x="8274" y="6116"/>
                </a:lnTo>
                <a:lnTo>
                  <a:pt x="8287" y="6119"/>
                </a:lnTo>
                <a:cubicBezTo>
                  <a:pt x="8287" y="6119"/>
                  <a:pt x="8287" y="6123"/>
                  <a:pt x="8282" y="6123"/>
                </a:cubicBezTo>
                <a:cubicBezTo>
                  <a:pt x="8287" y="6103"/>
                  <a:pt x="8287" y="6087"/>
                  <a:pt x="8291" y="6074"/>
                </a:cubicBezTo>
                <a:lnTo>
                  <a:pt x="8291" y="6074"/>
                </a:lnTo>
                <a:close/>
                <a:moveTo>
                  <a:pt x="14255" y="6996"/>
                </a:moveTo>
                <a:cubicBezTo>
                  <a:pt x="14247" y="6983"/>
                  <a:pt x="14234" y="6967"/>
                  <a:pt x="14225" y="6954"/>
                </a:cubicBezTo>
                <a:cubicBezTo>
                  <a:pt x="14225" y="6954"/>
                  <a:pt x="14230" y="6954"/>
                  <a:pt x="14230" y="6954"/>
                </a:cubicBezTo>
                <a:cubicBezTo>
                  <a:pt x="14230" y="6970"/>
                  <a:pt x="14230" y="6986"/>
                  <a:pt x="14230" y="6999"/>
                </a:cubicBezTo>
                <a:cubicBezTo>
                  <a:pt x="14230" y="6999"/>
                  <a:pt x="14225" y="6996"/>
                  <a:pt x="14225" y="6996"/>
                </a:cubicBezTo>
                <a:cubicBezTo>
                  <a:pt x="14234" y="6996"/>
                  <a:pt x="14247" y="6996"/>
                  <a:pt x="14255" y="6996"/>
                </a:cubicBezTo>
                <a:lnTo>
                  <a:pt x="14255" y="6996"/>
                </a:lnTo>
                <a:close/>
                <a:moveTo>
                  <a:pt x="13933" y="6976"/>
                </a:moveTo>
                <a:cubicBezTo>
                  <a:pt x="13954" y="6983"/>
                  <a:pt x="13972" y="6992"/>
                  <a:pt x="13993" y="6999"/>
                </a:cubicBezTo>
                <a:cubicBezTo>
                  <a:pt x="13993" y="6999"/>
                  <a:pt x="13989" y="6999"/>
                  <a:pt x="13989" y="6999"/>
                </a:cubicBezTo>
                <a:cubicBezTo>
                  <a:pt x="13989" y="6989"/>
                  <a:pt x="13989" y="6983"/>
                  <a:pt x="13989" y="6973"/>
                </a:cubicBezTo>
                <a:cubicBezTo>
                  <a:pt x="13989" y="6973"/>
                  <a:pt x="13993" y="6973"/>
                  <a:pt x="13993" y="6973"/>
                </a:cubicBezTo>
                <a:cubicBezTo>
                  <a:pt x="13972" y="6976"/>
                  <a:pt x="13950" y="6976"/>
                  <a:pt x="13933" y="6976"/>
                </a:cubicBezTo>
                <a:lnTo>
                  <a:pt x="13933" y="6976"/>
                </a:lnTo>
                <a:close/>
                <a:moveTo>
                  <a:pt x="7994" y="6996"/>
                </a:moveTo>
                <a:cubicBezTo>
                  <a:pt x="7994" y="7012"/>
                  <a:pt x="7994" y="7028"/>
                  <a:pt x="7994" y="7041"/>
                </a:cubicBezTo>
                <a:lnTo>
                  <a:pt x="7994" y="7041"/>
                </a:lnTo>
                <a:lnTo>
                  <a:pt x="8007" y="7041"/>
                </a:lnTo>
                <a:lnTo>
                  <a:pt x="8020" y="7044"/>
                </a:lnTo>
                <a:cubicBezTo>
                  <a:pt x="8020" y="7044"/>
                  <a:pt x="8020" y="7044"/>
                  <a:pt x="8016" y="7044"/>
                </a:cubicBezTo>
                <a:cubicBezTo>
                  <a:pt x="8012" y="7028"/>
                  <a:pt x="8003" y="7012"/>
                  <a:pt x="7994" y="6996"/>
                </a:cubicBezTo>
                <a:lnTo>
                  <a:pt x="7994" y="6996"/>
                </a:lnTo>
                <a:close/>
                <a:moveTo>
                  <a:pt x="8055" y="7041"/>
                </a:moveTo>
                <a:cubicBezTo>
                  <a:pt x="8059" y="7037"/>
                  <a:pt x="8059" y="7031"/>
                  <a:pt x="8063" y="7028"/>
                </a:cubicBezTo>
                <a:cubicBezTo>
                  <a:pt x="8063" y="7031"/>
                  <a:pt x="8059" y="7037"/>
                  <a:pt x="8055" y="7041"/>
                </a:cubicBezTo>
                <a:cubicBezTo>
                  <a:pt x="8055" y="7041"/>
                  <a:pt x="8055" y="7041"/>
                  <a:pt x="8055" y="7041"/>
                </a:cubicBezTo>
                <a:close/>
                <a:moveTo>
                  <a:pt x="7904" y="7085"/>
                </a:moveTo>
                <a:cubicBezTo>
                  <a:pt x="7904" y="7085"/>
                  <a:pt x="7904" y="7089"/>
                  <a:pt x="7904" y="7085"/>
                </a:cubicBezTo>
                <a:cubicBezTo>
                  <a:pt x="7904" y="7079"/>
                  <a:pt x="7904" y="7069"/>
                  <a:pt x="7904" y="7063"/>
                </a:cubicBezTo>
                <a:cubicBezTo>
                  <a:pt x="7883" y="7063"/>
                  <a:pt x="7861" y="7063"/>
                  <a:pt x="7844" y="7063"/>
                </a:cubicBezTo>
                <a:cubicBezTo>
                  <a:pt x="7865" y="7069"/>
                  <a:pt x="7887" y="7079"/>
                  <a:pt x="7904" y="7085"/>
                </a:cubicBezTo>
                <a:close/>
                <a:moveTo>
                  <a:pt x="7741" y="7092"/>
                </a:moveTo>
                <a:cubicBezTo>
                  <a:pt x="7732" y="7111"/>
                  <a:pt x="7732" y="7121"/>
                  <a:pt x="7728" y="7130"/>
                </a:cubicBezTo>
                <a:cubicBezTo>
                  <a:pt x="7736" y="7130"/>
                  <a:pt x="7749" y="7130"/>
                  <a:pt x="7758" y="7130"/>
                </a:cubicBezTo>
                <a:cubicBezTo>
                  <a:pt x="7754" y="7121"/>
                  <a:pt x="7749" y="7111"/>
                  <a:pt x="7741" y="7092"/>
                </a:cubicBezTo>
                <a:close/>
                <a:moveTo>
                  <a:pt x="7788" y="7130"/>
                </a:moveTo>
                <a:cubicBezTo>
                  <a:pt x="7792" y="7124"/>
                  <a:pt x="7792" y="7114"/>
                  <a:pt x="7788" y="7127"/>
                </a:cubicBezTo>
                <a:cubicBezTo>
                  <a:pt x="7801" y="7118"/>
                  <a:pt x="7797" y="7124"/>
                  <a:pt x="7788" y="7130"/>
                </a:cubicBezTo>
                <a:cubicBezTo>
                  <a:pt x="7788" y="7127"/>
                  <a:pt x="7788" y="7130"/>
                  <a:pt x="7788" y="7130"/>
                </a:cubicBezTo>
                <a:close/>
                <a:moveTo>
                  <a:pt x="7788" y="7127"/>
                </a:moveTo>
                <a:cubicBezTo>
                  <a:pt x="7788" y="7127"/>
                  <a:pt x="7788" y="7130"/>
                  <a:pt x="7788" y="7127"/>
                </a:cubicBezTo>
                <a:cubicBezTo>
                  <a:pt x="7779" y="7127"/>
                  <a:pt x="7766" y="7127"/>
                  <a:pt x="7758" y="7127"/>
                </a:cubicBezTo>
                <a:cubicBezTo>
                  <a:pt x="7758" y="7143"/>
                  <a:pt x="7758" y="7159"/>
                  <a:pt x="7758" y="7172"/>
                </a:cubicBezTo>
                <a:cubicBezTo>
                  <a:pt x="7766" y="7159"/>
                  <a:pt x="7779" y="7143"/>
                  <a:pt x="7788" y="7127"/>
                </a:cubicBezTo>
                <a:close/>
                <a:moveTo>
                  <a:pt x="7788" y="7217"/>
                </a:moveTo>
                <a:cubicBezTo>
                  <a:pt x="7809" y="7217"/>
                  <a:pt x="7831" y="7217"/>
                  <a:pt x="7852" y="7217"/>
                </a:cubicBezTo>
                <a:cubicBezTo>
                  <a:pt x="7827" y="7217"/>
                  <a:pt x="7805" y="7217"/>
                  <a:pt x="7788" y="7217"/>
                </a:cubicBezTo>
                <a:close/>
                <a:moveTo>
                  <a:pt x="10703" y="3892"/>
                </a:moveTo>
                <a:cubicBezTo>
                  <a:pt x="10708" y="3892"/>
                  <a:pt x="10708" y="3895"/>
                  <a:pt x="10712" y="3895"/>
                </a:cubicBezTo>
                <a:cubicBezTo>
                  <a:pt x="10712" y="3895"/>
                  <a:pt x="10708" y="3892"/>
                  <a:pt x="10703" y="3892"/>
                </a:cubicBezTo>
                <a:cubicBezTo>
                  <a:pt x="10708" y="3892"/>
                  <a:pt x="10703" y="3892"/>
                  <a:pt x="10703" y="3892"/>
                </a:cubicBezTo>
                <a:close/>
                <a:moveTo>
                  <a:pt x="10123" y="3953"/>
                </a:moveTo>
                <a:lnTo>
                  <a:pt x="10123" y="3953"/>
                </a:lnTo>
                <a:cubicBezTo>
                  <a:pt x="10123" y="3940"/>
                  <a:pt x="10123" y="3924"/>
                  <a:pt x="10123" y="3911"/>
                </a:cubicBezTo>
                <a:cubicBezTo>
                  <a:pt x="10114" y="3911"/>
                  <a:pt x="10101" y="3911"/>
                  <a:pt x="10093" y="3911"/>
                </a:cubicBezTo>
                <a:cubicBezTo>
                  <a:pt x="10101" y="3924"/>
                  <a:pt x="10110" y="3937"/>
                  <a:pt x="10123" y="3953"/>
                </a:cubicBezTo>
                <a:close/>
                <a:moveTo>
                  <a:pt x="10269" y="3911"/>
                </a:moveTo>
                <a:cubicBezTo>
                  <a:pt x="10269" y="3921"/>
                  <a:pt x="10273" y="3927"/>
                  <a:pt x="10273" y="3937"/>
                </a:cubicBezTo>
                <a:lnTo>
                  <a:pt x="10273" y="3937"/>
                </a:lnTo>
                <a:cubicBezTo>
                  <a:pt x="10282" y="3934"/>
                  <a:pt x="10286" y="3927"/>
                  <a:pt x="10295" y="3924"/>
                </a:cubicBezTo>
                <a:cubicBezTo>
                  <a:pt x="10286" y="3918"/>
                  <a:pt x="10273" y="3914"/>
                  <a:pt x="10269" y="3911"/>
                </a:cubicBezTo>
                <a:cubicBezTo>
                  <a:pt x="10265" y="3911"/>
                  <a:pt x="10269" y="3911"/>
                  <a:pt x="10269" y="3911"/>
                </a:cubicBezTo>
                <a:close/>
                <a:moveTo>
                  <a:pt x="10273" y="3934"/>
                </a:moveTo>
                <a:cubicBezTo>
                  <a:pt x="10269" y="3934"/>
                  <a:pt x="10269" y="3934"/>
                  <a:pt x="10265" y="3934"/>
                </a:cubicBezTo>
                <a:cubicBezTo>
                  <a:pt x="10265" y="3937"/>
                  <a:pt x="10269" y="3934"/>
                  <a:pt x="10273" y="3934"/>
                </a:cubicBezTo>
                <a:cubicBezTo>
                  <a:pt x="10273" y="3934"/>
                  <a:pt x="10273" y="3934"/>
                  <a:pt x="10273" y="3934"/>
                </a:cubicBezTo>
                <a:close/>
                <a:moveTo>
                  <a:pt x="10622" y="3979"/>
                </a:moveTo>
                <a:cubicBezTo>
                  <a:pt x="10617" y="3972"/>
                  <a:pt x="10613" y="3966"/>
                  <a:pt x="10622" y="3979"/>
                </a:cubicBezTo>
                <a:cubicBezTo>
                  <a:pt x="10617" y="3966"/>
                  <a:pt x="10622" y="3972"/>
                  <a:pt x="10622" y="3979"/>
                </a:cubicBezTo>
                <a:lnTo>
                  <a:pt x="10622" y="3979"/>
                </a:lnTo>
                <a:close/>
                <a:moveTo>
                  <a:pt x="8411" y="6023"/>
                </a:moveTo>
                <a:lnTo>
                  <a:pt x="8420" y="6030"/>
                </a:lnTo>
                <a:cubicBezTo>
                  <a:pt x="8420" y="6030"/>
                  <a:pt x="8416" y="6023"/>
                  <a:pt x="8411" y="6023"/>
                </a:cubicBezTo>
                <a:cubicBezTo>
                  <a:pt x="8416" y="6023"/>
                  <a:pt x="8411" y="6023"/>
                  <a:pt x="8411" y="6023"/>
                </a:cubicBezTo>
                <a:close/>
                <a:moveTo>
                  <a:pt x="11920" y="7281"/>
                </a:moveTo>
                <a:cubicBezTo>
                  <a:pt x="11925" y="7281"/>
                  <a:pt x="11929" y="7278"/>
                  <a:pt x="11933" y="7278"/>
                </a:cubicBezTo>
                <a:cubicBezTo>
                  <a:pt x="11925" y="7278"/>
                  <a:pt x="11920" y="7278"/>
                  <a:pt x="11920" y="7281"/>
                </a:cubicBezTo>
                <a:lnTo>
                  <a:pt x="11920" y="7281"/>
                </a:lnTo>
                <a:close/>
                <a:moveTo>
                  <a:pt x="12092" y="7291"/>
                </a:moveTo>
                <a:lnTo>
                  <a:pt x="12092" y="7297"/>
                </a:lnTo>
                <a:lnTo>
                  <a:pt x="12105" y="7294"/>
                </a:lnTo>
                <a:lnTo>
                  <a:pt x="12092" y="7291"/>
                </a:lnTo>
                <a:close/>
                <a:moveTo>
                  <a:pt x="7797" y="7323"/>
                </a:moveTo>
                <a:cubicBezTo>
                  <a:pt x="7792" y="7333"/>
                  <a:pt x="7788" y="7339"/>
                  <a:pt x="7784" y="7349"/>
                </a:cubicBezTo>
                <a:cubicBezTo>
                  <a:pt x="7792" y="7349"/>
                  <a:pt x="7805" y="7349"/>
                  <a:pt x="7814" y="7349"/>
                </a:cubicBezTo>
                <a:cubicBezTo>
                  <a:pt x="7814" y="7342"/>
                  <a:pt x="7805" y="7333"/>
                  <a:pt x="7797" y="7323"/>
                </a:cubicBezTo>
                <a:close/>
                <a:moveTo>
                  <a:pt x="12161" y="7352"/>
                </a:moveTo>
                <a:cubicBezTo>
                  <a:pt x="12161" y="7342"/>
                  <a:pt x="12166" y="7333"/>
                  <a:pt x="12161" y="7352"/>
                </a:cubicBezTo>
                <a:cubicBezTo>
                  <a:pt x="12191" y="7349"/>
                  <a:pt x="12174" y="7349"/>
                  <a:pt x="12161" y="7352"/>
                </a:cubicBezTo>
                <a:cubicBezTo>
                  <a:pt x="12157" y="7349"/>
                  <a:pt x="12161" y="7352"/>
                  <a:pt x="12161" y="7352"/>
                </a:cubicBezTo>
                <a:close/>
                <a:moveTo>
                  <a:pt x="13989" y="7307"/>
                </a:moveTo>
                <a:cubicBezTo>
                  <a:pt x="13989" y="7313"/>
                  <a:pt x="13989" y="7323"/>
                  <a:pt x="13989" y="7329"/>
                </a:cubicBezTo>
                <a:cubicBezTo>
                  <a:pt x="13989" y="7329"/>
                  <a:pt x="13993" y="7329"/>
                  <a:pt x="13993" y="7329"/>
                </a:cubicBezTo>
                <a:cubicBezTo>
                  <a:pt x="13993" y="7320"/>
                  <a:pt x="13993" y="7313"/>
                  <a:pt x="13989" y="7307"/>
                </a:cubicBezTo>
                <a:lnTo>
                  <a:pt x="13989" y="7307"/>
                </a:lnTo>
                <a:close/>
                <a:moveTo>
                  <a:pt x="12307" y="7374"/>
                </a:moveTo>
                <a:cubicBezTo>
                  <a:pt x="12312" y="7368"/>
                  <a:pt x="12312" y="7362"/>
                  <a:pt x="12307" y="7371"/>
                </a:cubicBezTo>
                <a:cubicBezTo>
                  <a:pt x="12320" y="7362"/>
                  <a:pt x="12312" y="7368"/>
                  <a:pt x="12307" y="7374"/>
                </a:cubicBezTo>
                <a:cubicBezTo>
                  <a:pt x="12307" y="7371"/>
                  <a:pt x="12307" y="7374"/>
                  <a:pt x="12307" y="7374"/>
                </a:cubicBezTo>
                <a:close/>
                <a:moveTo>
                  <a:pt x="9736" y="4065"/>
                </a:moveTo>
                <a:cubicBezTo>
                  <a:pt x="9757" y="4065"/>
                  <a:pt x="9779" y="4065"/>
                  <a:pt x="9800" y="4065"/>
                </a:cubicBezTo>
                <a:cubicBezTo>
                  <a:pt x="9796" y="4059"/>
                  <a:pt x="9796" y="4052"/>
                  <a:pt x="9796" y="4046"/>
                </a:cubicBezTo>
                <a:cubicBezTo>
                  <a:pt x="9775" y="4052"/>
                  <a:pt x="9753" y="4059"/>
                  <a:pt x="9736" y="4065"/>
                </a:cubicBezTo>
                <a:close/>
                <a:moveTo>
                  <a:pt x="7818" y="7394"/>
                </a:moveTo>
                <a:cubicBezTo>
                  <a:pt x="7827" y="7394"/>
                  <a:pt x="7840" y="7394"/>
                  <a:pt x="7848" y="7394"/>
                </a:cubicBezTo>
                <a:cubicBezTo>
                  <a:pt x="7848" y="7394"/>
                  <a:pt x="7844" y="7397"/>
                  <a:pt x="7844" y="7397"/>
                </a:cubicBezTo>
                <a:cubicBezTo>
                  <a:pt x="7835" y="7381"/>
                  <a:pt x="7822" y="7365"/>
                  <a:pt x="7814" y="7352"/>
                </a:cubicBezTo>
                <a:cubicBezTo>
                  <a:pt x="7818" y="7365"/>
                  <a:pt x="7818" y="7378"/>
                  <a:pt x="7818" y="7394"/>
                </a:cubicBezTo>
                <a:lnTo>
                  <a:pt x="7818" y="7394"/>
                </a:lnTo>
                <a:close/>
                <a:moveTo>
                  <a:pt x="7878" y="7394"/>
                </a:moveTo>
                <a:lnTo>
                  <a:pt x="7891" y="7394"/>
                </a:lnTo>
                <a:lnTo>
                  <a:pt x="7904" y="7397"/>
                </a:lnTo>
                <a:cubicBezTo>
                  <a:pt x="7904" y="7397"/>
                  <a:pt x="7904" y="7397"/>
                  <a:pt x="7904" y="7400"/>
                </a:cubicBezTo>
                <a:cubicBezTo>
                  <a:pt x="7900" y="7394"/>
                  <a:pt x="7900" y="7390"/>
                  <a:pt x="7895" y="7384"/>
                </a:cubicBezTo>
                <a:cubicBezTo>
                  <a:pt x="7887" y="7387"/>
                  <a:pt x="7883" y="7390"/>
                  <a:pt x="7878" y="7394"/>
                </a:cubicBezTo>
                <a:lnTo>
                  <a:pt x="7878" y="7394"/>
                </a:lnTo>
                <a:close/>
                <a:moveTo>
                  <a:pt x="8055" y="7394"/>
                </a:moveTo>
                <a:cubicBezTo>
                  <a:pt x="8059" y="7394"/>
                  <a:pt x="8059" y="7390"/>
                  <a:pt x="8063" y="7390"/>
                </a:cubicBezTo>
                <a:cubicBezTo>
                  <a:pt x="8059" y="7390"/>
                  <a:pt x="8055" y="7394"/>
                  <a:pt x="8055" y="7394"/>
                </a:cubicBezTo>
                <a:lnTo>
                  <a:pt x="8055" y="7394"/>
                </a:lnTo>
                <a:close/>
                <a:moveTo>
                  <a:pt x="11925" y="7394"/>
                </a:moveTo>
                <a:cubicBezTo>
                  <a:pt x="11933" y="7394"/>
                  <a:pt x="11942" y="7394"/>
                  <a:pt x="11951" y="7394"/>
                </a:cubicBezTo>
                <a:cubicBezTo>
                  <a:pt x="11951" y="7394"/>
                  <a:pt x="11955" y="7394"/>
                  <a:pt x="11955" y="7394"/>
                </a:cubicBezTo>
                <a:cubicBezTo>
                  <a:pt x="11942" y="7394"/>
                  <a:pt x="11933" y="7394"/>
                  <a:pt x="11925" y="7394"/>
                </a:cubicBezTo>
                <a:lnTo>
                  <a:pt x="11925" y="7394"/>
                </a:lnTo>
                <a:close/>
                <a:moveTo>
                  <a:pt x="7818" y="6026"/>
                </a:moveTo>
                <a:cubicBezTo>
                  <a:pt x="7809" y="6026"/>
                  <a:pt x="7797" y="6026"/>
                  <a:pt x="7788" y="6026"/>
                </a:cubicBezTo>
                <a:cubicBezTo>
                  <a:pt x="7788" y="6026"/>
                  <a:pt x="7788" y="6023"/>
                  <a:pt x="7788" y="6023"/>
                </a:cubicBezTo>
                <a:cubicBezTo>
                  <a:pt x="7788" y="6039"/>
                  <a:pt x="7788" y="6055"/>
                  <a:pt x="7788" y="6068"/>
                </a:cubicBezTo>
                <a:cubicBezTo>
                  <a:pt x="7788" y="6068"/>
                  <a:pt x="7784" y="6065"/>
                  <a:pt x="7784" y="6065"/>
                </a:cubicBezTo>
                <a:cubicBezTo>
                  <a:pt x="7797" y="6065"/>
                  <a:pt x="7805" y="6065"/>
                  <a:pt x="7818" y="6065"/>
                </a:cubicBezTo>
                <a:cubicBezTo>
                  <a:pt x="7818" y="6065"/>
                  <a:pt x="7814" y="6065"/>
                  <a:pt x="7814" y="6065"/>
                </a:cubicBezTo>
                <a:cubicBezTo>
                  <a:pt x="7818" y="6055"/>
                  <a:pt x="7818" y="6042"/>
                  <a:pt x="7818" y="6026"/>
                </a:cubicBezTo>
                <a:lnTo>
                  <a:pt x="7818" y="6026"/>
                </a:lnTo>
                <a:close/>
                <a:moveTo>
                  <a:pt x="9676" y="4088"/>
                </a:moveTo>
                <a:cubicBezTo>
                  <a:pt x="9697" y="4081"/>
                  <a:pt x="9719" y="4072"/>
                  <a:pt x="9740" y="4065"/>
                </a:cubicBezTo>
                <a:cubicBezTo>
                  <a:pt x="9719" y="4072"/>
                  <a:pt x="9697" y="4081"/>
                  <a:pt x="9676" y="4088"/>
                </a:cubicBezTo>
                <a:close/>
                <a:moveTo>
                  <a:pt x="11890" y="7432"/>
                </a:moveTo>
                <a:cubicBezTo>
                  <a:pt x="11903" y="7435"/>
                  <a:pt x="11912" y="7435"/>
                  <a:pt x="11925" y="7439"/>
                </a:cubicBezTo>
                <a:lnTo>
                  <a:pt x="11925" y="7439"/>
                </a:lnTo>
                <a:cubicBezTo>
                  <a:pt x="11925" y="7422"/>
                  <a:pt x="11925" y="7406"/>
                  <a:pt x="11925" y="7394"/>
                </a:cubicBezTo>
                <a:cubicBezTo>
                  <a:pt x="11925" y="7394"/>
                  <a:pt x="11925" y="7394"/>
                  <a:pt x="11925" y="7394"/>
                </a:cubicBezTo>
                <a:cubicBezTo>
                  <a:pt x="11912" y="7406"/>
                  <a:pt x="11903" y="7422"/>
                  <a:pt x="11890" y="7432"/>
                </a:cubicBezTo>
                <a:lnTo>
                  <a:pt x="11890" y="7432"/>
                </a:lnTo>
                <a:close/>
                <a:moveTo>
                  <a:pt x="11955" y="7394"/>
                </a:moveTo>
                <a:cubicBezTo>
                  <a:pt x="11955" y="7410"/>
                  <a:pt x="11955" y="7422"/>
                  <a:pt x="11955" y="7439"/>
                </a:cubicBezTo>
                <a:lnTo>
                  <a:pt x="11955" y="7439"/>
                </a:lnTo>
                <a:cubicBezTo>
                  <a:pt x="11989" y="7422"/>
                  <a:pt x="11968" y="7410"/>
                  <a:pt x="11955" y="7394"/>
                </a:cubicBezTo>
                <a:lnTo>
                  <a:pt x="11955" y="7394"/>
                </a:lnTo>
                <a:close/>
                <a:moveTo>
                  <a:pt x="11271" y="7439"/>
                </a:moveTo>
                <a:cubicBezTo>
                  <a:pt x="11275" y="7435"/>
                  <a:pt x="11284" y="7432"/>
                  <a:pt x="11288" y="7426"/>
                </a:cubicBezTo>
                <a:cubicBezTo>
                  <a:pt x="11284" y="7429"/>
                  <a:pt x="11275" y="7432"/>
                  <a:pt x="11271" y="7439"/>
                </a:cubicBezTo>
                <a:cubicBezTo>
                  <a:pt x="11271" y="7435"/>
                  <a:pt x="11271" y="7439"/>
                  <a:pt x="11271" y="7439"/>
                </a:cubicBezTo>
                <a:close/>
                <a:moveTo>
                  <a:pt x="9676" y="4130"/>
                </a:moveTo>
                <a:cubicBezTo>
                  <a:pt x="9676" y="4139"/>
                  <a:pt x="9676" y="4146"/>
                  <a:pt x="9676" y="4155"/>
                </a:cubicBezTo>
                <a:cubicBezTo>
                  <a:pt x="9676" y="4146"/>
                  <a:pt x="9676" y="4139"/>
                  <a:pt x="9676" y="4130"/>
                </a:cubicBezTo>
                <a:close/>
                <a:moveTo>
                  <a:pt x="9684" y="4171"/>
                </a:moveTo>
                <a:cubicBezTo>
                  <a:pt x="9684" y="4171"/>
                  <a:pt x="9680" y="4171"/>
                  <a:pt x="9684" y="4171"/>
                </a:cubicBezTo>
                <a:cubicBezTo>
                  <a:pt x="9676" y="4168"/>
                  <a:pt x="9676" y="4162"/>
                  <a:pt x="9680" y="4155"/>
                </a:cubicBezTo>
                <a:cubicBezTo>
                  <a:pt x="9659" y="4155"/>
                  <a:pt x="9641" y="4155"/>
                  <a:pt x="9620" y="4155"/>
                </a:cubicBezTo>
                <a:cubicBezTo>
                  <a:pt x="9620" y="4162"/>
                  <a:pt x="9620" y="4171"/>
                  <a:pt x="9620" y="4178"/>
                </a:cubicBezTo>
                <a:cubicBezTo>
                  <a:pt x="9641" y="4174"/>
                  <a:pt x="9663" y="4171"/>
                  <a:pt x="9684" y="4171"/>
                </a:cubicBezTo>
                <a:close/>
                <a:moveTo>
                  <a:pt x="11890" y="7435"/>
                </a:moveTo>
                <a:cubicBezTo>
                  <a:pt x="11882" y="7451"/>
                  <a:pt x="11873" y="7467"/>
                  <a:pt x="11865" y="7483"/>
                </a:cubicBezTo>
                <a:lnTo>
                  <a:pt x="11865" y="7483"/>
                </a:lnTo>
                <a:cubicBezTo>
                  <a:pt x="11873" y="7483"/>
                  <a:pt x="11886" y="7483"/>
                  <a:pt x="11895" y="7483"/>
                </a:cubicBezTo>
                <a:cubicBezTo>
                  <a:pt x="11895" y="7483"/>
                  <a:pt x="11895" y="7483"/>
                  <a:pt x="11895" y="7483"/>
                </a:cubicBezTo>
                <a:cubicBezTo>
                  <a:pt x="11890" y="7464"/>
                  <a:pt x="11890" y="7448"/>
                  <a:pt x="11890" y="7435"/>
                </a:cubicBezTo>
                <a:cubicBezTo>
                  <a:pt x="11890" y="7432"/>
                  <a:pt x="11890" y="7435"/>
                  <a:pt x="11890" y="7435"/>
                </a:cubicBezTo>
                <a:close/>
                <a:moveTo>
                  <a:pt x="12041" y="7461"/>
                </a:moveTo>
                <a:cubicBezTo>
                  <a:pt x="12019" y="7467"/>
                  <a:pt x="12002" y="7474"/>
                  <a:pt x="11981" y="7483"/>
                </a:cubicBezTo>
                <a:lnTo>
                  <a:pt x="11981" y="7483"/>
                </a:lnTo>
                <a:cubicBezTo>
                  <a:pt x="12002" y="7474"/>
                  <a:pt x="12024" y="7467"/>
                  <a:pt x="12041" y="7461"/>
                </a:cubicBezTo>
                <a:cubicBezTo>
                  <a:pt x="12045" y="7461"/>
                  <a:pt x="12041" y="7461"/>
                  <a:pt x="12041" y="7461"/>
                </a:cubicBezTo>
                <a:close/>
                <a:moveTo>
                  <a:pt x="9680" y="4171"/>
                </a:moveTo>
                <a:cubicBezTo>
                  <a:pt x="9680" y="4187"/>
                  <a:pt x="9680" y="4203"/>
                  <a:pt x="9676" y="4219"/>
                </a:cubicBezTo>
                <a:lnTo>
                  <a:pt x="9676" y="4219"/>
                </a:lnTo>
                <a:cubicBezTo>
                  <a:pt x="9680" y="4203"/>
                  <a:pt x="9680" y="4187"/>
                  <a:pt x="9680" y="4171"/>
                </a:cubicBezTo>
                <a:cubicBezTo>
                  <a:pt x="9684" y="4171"/>
                  <a:pt x="9680" y="4171"/>
                  <a:pt x="9680" y="4171"/>
                </a:cubicBezTo>
                <a:close/>
                <a:moveTo>
                  <a:pt x="9766" y="4219"/>
                </a:moveTo>
                <a:cubicBezTo>
                  <a:pt x="9766" y="4203"/>
                  <a:pt x="9762" y="4187"/>
                  <a:pt x="9762" y="4171"/>
                </a:cubicBezTo>
                <a:lnTo>
                  <a:pt x="9757" y="4171"/>
                </a:lnTo>
                <a:cubicBezTo>
                  <a:pt x="9762" y="4187"/>
                  <a:pt x="9762" y="4203"/>
                  <a:pt x="9766" y="4219"/>
                </a:cubicBezTo>
                <a:lnTo>
                  <a:pt x="9766" y="4219"/>
                </a:lnTo>
                <a:close/>
                <a:moveTo>
                  <a:pt x="8970" y="4216"/>
                </a:moveTo>
                <a:cubicBezTo>
                  <a:pt x="8970" y="4216"/>
                  <a:pt x="8970" y="4216"/>
                  <a:pt x="8970" y="4216"/>
                </a:cubicBezTo>
                <a:cubicBezTo>
                  <a:pt x="8970" y="4216"/>
                  <a:pt x="8970" y="4216"/>
                  <a:pt x="8970" y="4216"/>
                </a:cubicBezTo>
                <a:close/>
                <a:moveTo>
                  <a:pt x="14079" y="4216"/>
                </a:moveTo>
                <a:cubicBezTo>
                  <a:pt x="14071" y="4232"/>
                  <a:pt x="14062" y="4248"/>
                  <a:pt x="14053" y="4264"/>
                </a:cubicBezTo>
                <a:lnTo>
                  <a:pt x="14049" y="4264"/>
                </a:lnTo>
                <a:cubicBezTo>
                  <a:pt x="14058" y="4264"/>
                  <a:pt x="14071" y="4264"/>
                  <a:pt x="14079" y="4264"/>
                </a:cubicBezTo>
                <a:lnTo>
                  <a:pt x="14075" y="4264"/>
                </a:lnTo>
                <a:cubicBezTo>
                  <a:pt x="14075" y="4248"/>
                  <a:pt x="14075" y="4232"/>
                  <a:pt x="14079" y="4216"/>
                </a:cubicBezTo>
                <a:cubicBezTo>
                  <a:pt x="14075" y="4216"/>
                  <a:pt x="14079" y="4216"/>
                  <a:pt x="14079" y="4216"/>
                </a:cubicBezTo>
                <a:close/>
                <a:moveTo>
                  <a:pt x="12011" y="7570"/>
                </a:moveTo>
                <a:cubicBezTo>
                  <a:pt x="12011" y="7554"/>
                  <a:pt x="12011" y="7541"/>
                  <a:pt x="12011" y="7525"/>
                </a:cubicBezTo>
                <a:cubicBezTo>
                  <a:pt x="12011" y="7525"/>
                  <a:pt x="12011" y="7525"/>
                  <a:pt x="12011" y="7525"/>
                </a:cubicBezTo>
                <a:cubicBezTo>
                  <a:pt x="12011" y="7541"/>
                  <a:pt x="12011" y="7557"/>
                  <a:pt x="12011" y="7570"/>
                </a:cubicBezTo>
                <a:lnTo>
                  <a:pt x="12011" y="7570"/>
                </a:lnTo>
                <a:close/>
                <a:moveTo>
                  <a:pt x="12153" y="7522"/>
                </a:moveTo>
                <a:cubicBezTo>
                  <a:pt x="12135" y="7522"/>
                  <a:pt x="12114" y="7525"/>
                  <a:pt x="12097" y="7525"/>
                </a:cubicBezTo>
                <a:lnTo>
                  <a:pt x="12101" y="7522"/>
                </a:lnTo>
                <a:cubicBezTo>
                  <a:pt x="12101" y="7532"/>
                  <a:pt x="12101" y="7538"/>
                  <a:pt x="12101" y="7548"/>
                </a:cubicBezTo>
                <a:cubicBezTo>
                  <a:pt x="12101" y="7548"/>
                  <a:pt x="12097" y="7544"/>
                  <a:pt x="12097" y="7544"/>
                </a:cubicBezTo>
                <a:cubicBezTo>
                  <a:pt x="12118" y="7538"/>
                  <a:pt x="12140" y="7532"/>
                  <a:pt x="12161" y="7525"/>
                </a:cubicBezTo>
                <a:lnTo>
                  <a:pt x="12153" y="7522"/>
                </a:lnTo>
                <a:close/>
                <a:moveTo>
                  <a:pt x="7754" y="7548"/>
                </a:moveTo>
                <a:cubicBezTo>
                  <a:pt x="7745" y="7564"/>
                  <a:pt x="7736" y="7580"/>
                  <a:pt x="7728" y="7593"/>
                </a:cubicBezTo>
                <a:cubicBezTo>
                  <a:pt x="7728" y="7593"/>
                  <a:pt x="7728" y="7593"/>
                  <a:pt x="7728" y="7593"/>
                </a:cubicBezTo>
                <a:cubicBezTo>
                  <a:pt x="7741" y="7580"/>
                  <a:pt x="7749" y="7564"/>
                  <a:pt x="7754" y="7548"/>
                </a:cubicBezTo>
                <a:cubicBezTo>
                  <a:pt x="7758" y="7548"/>
                  <a:pt x="7754" y="7548"/>
                  <a:pt x="7754" y="7548"/>
                </a:cubicBezTo>
                <a:close/>
                <a:moveTo>
                  <a:pt x="7792" y="7548"/>
                </a:moveTo>
                <a:cubicBezTo>
                  <a:pt x="7797" y="7564"/>
                  <a:pt x="7805" y="7580"/>
                  <a:pt x="7809" y="7596"/>
                </a:cubicBezTo>
                <a:cubicBezTo>
                  <a:pt x="7809" y="7596"/>
                  <a:pt x="7814" y="7596"/>
                  <a:pt x="7814" y="7596"/>
                </a:cubicBezTo>
                <a:cubicBezTo>
                  <a:pt x="7805" y="7580"/>
                  <a:pt x="7801" y="7560"/>
                  <a:pt x="7792" y="7548"/>
                </a:cubicBezTo>
                <a:lnTo>
                  <a:pt x="7792" y="7548"/>
                </a:lnTo>
                <a:close/>
                <a:moveTo>
                  <a:pt x="8820" y="4242"/>
                </a:moveTo>
                <a:cubicBezTo>
                  <a:pt x="8820" y="4242"/>
                  <a:pt x="8820" y="4242"/>
                  <a:pt x="8820" y="4242"/>
                </a:cubicBezTo>
                <a:lnTo>
                  <a:pt x="8820" y="4242"/>
                </a:lnTo>
                <a:close/>
                <a:moveTo>
                  <a:pt x="12187" y="7615"/>
                </a:moveTo>
                <a:cubicBezTo>
                  <a:pt x="12187" y="7602"/>
                  <a:pt x="12187" y="7586"/>
                  <a:pt x="12191" y="7573"/>
                </a:cubicBezTo>
                <a:cubicBezTo>
                  <a:pt x="12191" y="7573"/>
                  <a:pt x="12183" y="7567"/>
                  <a:pt x="12183" y="7567"/>
                </a:cubicBezTo>
                <a:cubicBezTo>
                  <a:pt x="12187" y="7583"/>
                  <a:pt x="12187" y="7599"/>
                  <a:pt x="12187" y="7615"/>
                </a:cubicBezTo>
                <a:lnTo>
                  <a:pt x="12187" y="7615"/>
                </a:lnTo>
                <a:close/>
                <a:moveTo>
                  <a:pt x="7655" y="7631"/>
                </a:moveTo>
                <a:cubicBezTo>
                  <a:pt x="7663" y="7612"/>
                  <a:pt x="7668" y="7602"/>
                  <a:pt x="7672" y="7593"/>
                </a:cubicBezTo>
                <a:cubicBezTo>
                  <a:pt x="7663" y="7593"/>
                  <a:pt x="7650" y="7593"/>
                  <a:pt x="7642" y="7593"/>
                </a:cubicBezTo>
                <a:cubicBezTo>
                  <a:pt x="7642" y="7602"/>
                  <a:pt x="7646" y="7612"/>
                  <a:pt x="7655" y="7631"/>
                </a:cubicBezTo>
                <a:close/>
                <a:moveTo>
                  <a:pt x="14049" y="4287"/>
                </a:moveTo>
                <a:cubicBezTo>
                  <a:pt x="14049" y="4280"/>
                  <a:pt x="14049" y="4271"/>
                  <a:pt x="14049" y="4264"/>
                </a:cubicBezTo>
                <a:cubicBezTo>
                  <a:pt x="14049" y="4264"/>
                  <a:pt x="14053" y="4264"/>
                  <a:pt x="14053" y="4264"/>
                </a:cubicBezTo>
                <a:cubicBezTo>
                  <a:pt x="14032" y="4271"/>
                  <a:pt x="14015" y="4277"/>
                  <a:pt x="13993" y="4287"/>
                </a:cubicBezTo>
                <a:cubicBezTo>
                  <a:pt x="13993" y="4287"/>
                  <a:pt x="13993" y="4287"/>
                  <a:pt x="13993" y="4287"/>
                </a:cubicBezTo>
                <a:cubicBezTo>
                  <a:pt x="14010" y="4284"/>
                  <a:pt x="14032" y="4284"/>
                  <a:pt x="14049" y="4287"/>
                </a:cubicBezTo>
                <a:lnTo>
                  <a:pt x="14049" y="4287"/>
                </a:lnTo>
                <a:close/>
                <a:moveTo>
                  <a:pt x="8687" y="7638"/>
                </a:moveTo>
                <a:lnTo>
                  <a:pt x="8691" y="7631"/>
                </a:lnTo>
                <a:lnTo>
                  <a:pt x="8682" y="7631"/>
                </a:lnTo>
                <a:lnTo>
                  <a:pt x="8687" y="7638"/>
                </a:lnTo>
                <a:close/>
                <a:moveTo>
                  <a:pt x="9031" y="4329"/>
                </a:moveTo>
                <a:cubicBezTo>
                  <a:pt x="9031" y="4325"/>
                  <a:pt x="9035" y="4322"/>
                  <a:pt x="9035" y="4322"/>
                </a:cubicBezTo>
                <a:cubicBezTo>
                  <a:pt x="9035" y="4325"/>
                  <a:pt x="9031" y="4325"/>
                  <a:pt x="9031" y="4329"/>
                </a:cubicBezTo>
                <a:cubicBezTo>
                  <a:pt x="9031" y="4329"/>
                  <a:pt x="9031" y="4329"/>
                  <a:pt x="9031" y="4329"/>
                </a:cubicBezTo>
                <a:close/>
                <a:moveTo>
                  <a:pt x="8897" y="4335"/>
                </a:moveTo>
                <a:lnTo>
                  <a:pt x="8902" y="4325"/>
                </a:lnTo>
                <a:lnTo>
                  <a:pt x="8893" y="4325"/>
                </a:lnTo>
                <a:lnTo>
                  <a:pt x="8897" y="4335"/>
                </a:lnTo>
                <a:close/>
                <a:moveTo>
                  <a:pt x="9323" y="4351"/>
                </a:moveTo>
                <a:cubicBezTo>
                  <a:pt x="9323" y="4338"/>
                  <a:pt x="9323" y="4322"/>
                  <a:pt x="9323" y="4309"/>
                </a:cubicBezTo>
                <a:lnTo>
                  <a:pt x="9323" y="4309"/>
                </a:lnTo>
                <a:cubicBezTo>
                  <a:pt x="9323" y="4322"/>
                  <a:pt x="9323" y="4338"/>
                  <a:pt x="9323" y="4351"/>
                </a:cubicBezTo>
                <a:lnTo>
                  <a:pt x="9323" y="4351"/>
                </a:lnTo>
                <a:close/>
                <a:moveTo>
                  <a:pt x="8734" y="4351"/>
                </a:moveTo>
                <a:cubicBezTo>
                  <a:pt x="8730" y="4348"/>
                  <a:pt x="8721" y="4345"/>
                  <a:pt x="8717" y="4345"/>
                </a:cubicBezTo>
                <a:cubicBezTo>
                  <a:pt x="8721" y="4345"/>
                  <a:pt x="8725" y="4348"/>
                  <a:pt x="8734" y="4351"/>
                </a:cubicBezTo>
                <a:cubicBezTo>
                  <a:pt x="8730" y="4351"/>
                  <a:pt x="8734" y="4351"/>
                  <a:pt x="8734" y="4351"/>
                </a:cubicBezTo>
                <a:close/>
                <a:moveTo>
                  <a:pt x="8583" y="6026"/>
                </a:moveTo>
                <a:cubicBezTo>
                  <a:pt x="8588" y="6026"/>
                  <a:pt x="8588" y="6023"/>
                  <a:pt x="8592" y="6023"/>
                </a:cubicBezTo>
                <a:cubicBezTo>
                  <a:pt x="8588" y="6023"/>
                  <a:pt x="8588" y="6026"/>
                  <a:pt x="8583" y="6026"/>
                </a:cubicBezTo>
                <a:lnTo>
                  <a:pt x="8583" y="6026"/>
                </a:lnTo>
                <a:close/>
                <a:moveTo>
                  <a:pt x="7642" y="7702"/>
                </a:moveTo>
                <a:cubicBezTo>
                  <a:pt x="7642" y="7718"/>
                  <a:pt x="7642" y="7731"/>
                  <a:pt x="7642" y="7747"/>
                </a:cubicBezTo>
                <a:cubicBezTo>
                  <a:pt x="7642" y="7747"/>
                  <a:pt x="7637" y="7747"/>
                  <a:pt x="7637" y="7747"/>
                </a:cubicBezTo>
                <a:cubicBezTo>
                  <a:pt x="7672" y="7731"/>
                  <a:pt x="7663" y="7718"/>
                  <a:pt x="7642" y="7702"/>
                </a:cubicBezTo>
                <a:lnTo>
                  <a:pt x="7642" y="7702"/>
                </a:lnTo>
                <a:close/>
                <a:moveTo>
                  <a:pt x="7715" y="7727"/>
                </a:moveTo>
                <a:cubicBezTo>
                  <a:pt x="7719" y="7724"/>
                  <a:pt x="7719" y="7724"/>
                  <a:pt x="7723" y="7721"/>
                </a:cubicBezTo>
                <a:cubicBezTo>
                  <a:pt x="7723" y="7718"/>
                  <a:pt x="7719" y="7718"/>
                  <a:pt x="7719" y="7715"/>
                </a:cubicBezTo>
                <a:cubicBezTo>
                  <a:pt x="7715" y="7721"/>
                  <a:pt x="7715" y="7724"/>
                  <a:pt x="7715" y="7727"/>
                </a:cubicBezTo>
                <a:close/>
                <a:moveTo>
                  <a:pt x="7788" y="7747"/>
                </a:moveTo>
                <a:lnTo>
                  <a:pt x="7792" y="7740"/>
                </a:lnTo>
                <a:lnTo>
                  <a:pt x="7788" y="7747"/>
                </a:lnTo>
                <a:lnTo>
                  <a:pt x="7788" y="7747"/>
                </a:lnTo>
                <a:close/>
                <a:moveTo>
                  <a:pt x="13722" y="7698"/>
                </a:moveTo>
                <a:cubicBezTo>
                  <a:pt x="13722" y="7698"/>
                  <a:pt x="13722" y="7698"/>
                  <a:pt x="13722" y="7698"/>
                </a:cubicBezTo>
                <a:cubicBezTo>
                  <a:pt x="13722" y="7698"/>
                  <a:pt x="13722" y="7698"/>
                  <a:pt x="13722" y="7698"/>
                </a:cubicBezTo>
                <a:close/>
                <a:moveTo>
                  <a:pt x="8614" y="7724"/>
                </a:moveTo>
                <a:cubicBezTo>
                  <a:pt x="8605" y="7724"/>
                  <a:pt x="8592" y="7724"/>
                  <a:pt x="8583" y="7724"/>
                </a:cubicBezTo>
                <a:cubicBezTo>
                  <a:pt x="8583" y="7724"/>
                  <a:pt x="8588" y="7721"/>
                  <a:pt x="8588" y="7721"/>
                </a:cubicBezTo>
                <a:cubicBezTo>
                  <a:pt x="8596" y="7737"/>
                  <a:pt x="8605" y="7753"/>
                  <a:pt x="8614" y="7769"/>
                </a:cubicBezTo>
                <a:cubicBezTo>
                  <a:pt x="8614" y="7769"/>
                  <a:pt x="8614" y="7769"/>
                  <a:pt x="8614" y="7769"/>
                </a:cubicBezTo>
                <a:cubicBezTo>
                  <a:pt x="8614" y="7756"/>
                  <a:pt x="8614" y="7740"/>
                  <a:pt x="8614" y="7724"/>
                </a:cubicBezTo>
                <a:lnTo>
                  <a:pt x="8614" y="7724"/>
                </a:lnTo>
                <a:close/>
                <a:moveTo>
                  <a:pt x="8764" y="4354"/>
                </a:moveTo>
                <a:cubicBezTo>
                  <a:pt x="8751" y="4354"/>
                  <a:pt x="8743" y="4354"/>
                  <a:pt x="8730" y="4351"/>
                </a:cubicBezTo>
                <a:cubicBezTo>
                  <a:pt x="8730" y="4351"/>
                  <a:pt x="8734" y="4348"/>
                  <a:pt x="8734" y="4348"/>
                </a:cubicBezTo>
                <a:cubicBezTo>
                  <a:pt x="8734" y="4364"/>
                  <a:pt x="8734" y="4380"/>
                  <a:pt x="8734" y="4393"/>
                </a:cubicBezTo>
                <a:cubicBezTo>
                  <a:pt x="8734" y="4393"/>
                  <a:pt x="8734" y="4389"/>
                  <a:pt x="8734" y="4389"/>
                </a:cubicBezTo>
                <a:cubicBezTo>
                  <a:pt x="8743" y="4389"/>
                  <a:pt x="8756" y="4389"/>
                  <a:pt x="8764" y="4389"/>
                </a:cubicBezTo>
                <a:cubicBezTo>
                  <a:pt x="8764" y="4389"/>
                  <a:pt x="8760" y="4393"/>
                  <a:pt x="8760" y="4393"/>
                </a:cubicBezTo>
                <a:cubicBezTo>
                  <a:pt x="8760" y="4383"/>
                  <a:pt x="8760" y="4367"/>
                  <a:pt x="8764" y="4354"/>
                </a:cubicBezTo>
                <a:cubicBezTo>
                  <a:pt x="8764" y="4354"/>
                  <a:pt x="8764" y="4354"/>
                  <a:pt x="8764" y="4354"/>
                </a:cubicBezTo>
                <a:close/>
                <a:moveTo>
                  <a:pt x="7818" y="5981"/>
                </a:moveTo>
                <a:cubicBezTo>
                  <a:pt x="7818" y="5997"/>
                  <a:pt x="7818" y="6010"/>
                  <a:pt x="7818" y="6026"/>
                </a:cubicBezTo>
                <a:cubicBezTo>
                  <a:pt x="7818" y="6026"/>
                  <a:pt x="7814" y="6026"/>
                  <a:pt x="7814" y="6026"/>
                </a:cubicBezTo>
                <a:cubicBezTo>
                  <a:pt x="7822" y="6026"/>
                  <a:pt x="7835" y="6026"/>
                  <a:pt x="7844" y="6026"/>
                </a:cubicBezTo>
                <a:cubicBezTo>
                  <a:pt x="7844" y="6026"/>
                  <a:pt x="7840" y="6030"/>
                  <a:pt x="7840" y="6030"/>
                </a:cubicBezTo>
                <a:cubicBezTo>
                  <a:pt x="7835" y="6014"/>
                  <a:pt x="7827" y="5997"/>
                  <a:pt x="7818" y="5981"/>
                </a:cubicBezTo>
                <a:lnTo>
                  <a:pt x="7818" y="5981"/>
                </a:lnTo>
                <a:close/>
                <a:moveTo>
                  <a:pt x="12346" y="7785"/>
                </a:moveTo>
                <a:lnTo>
                  <a:pt x="12350" y="7792"/>
                </a:lnTo>
                <a:lnTo>
                  <a:pt x="12355" y="7785"/>
                </a:lnTo>
                <a:lnTo>
                  <a:pt x="12346" y="7785"/>
                </a:lnTo>
                <a:close/>
                <a:moveTo>
                  <a:pt x="7732" y="7837"/>
                </a:moveTo>
                <a:cubicBezTo>
                  <a:pt x="7732" y="7840"/>
                  <a:pt x="7732" y="7840"/>
                  <a:pt x="7732" y="7837"/>
                </a:cubicBezTo>
                <a:cubicBezTo>
                  <a:pt x="7732" y="7840"/>
                  <a:pt x="7732" y="7837"/>
                  <a:pt x="7732" y="7837"/>
                </a:cubicBezTo>
                <a:close/>
                <a:moveTo>
                  <a:pt x="14316" y="4396"/>
                </a:moveTo>
                <a:cubicBezTo>
                  <a:pt x="14316" y="4396"/>
                  <a:pt x="14316" y="4396"/>
                  <a:pt x="14316" y="4396"/>
                </a:cubicBezTo>
                <a:cubicBezTo>
                  <a:pt x="14324" y="4380"/>
                  <a:pt x="14333" y="4364"/>
                  <a:pt x="14346" y="4351"/>
                </a:cubicBezTo>
                <a:cubicBezTo>
                  <a:pt x="14337" y="4351"/>
                  <a:pt x="14324" y="4351"/>
                  <a:pt x="14316" y="4351"/>
                </a:cubicBezTo>
                <a:cubicBezTo>
                  <a:pt x="14316" y="4367"/>
                  <a:pt x="14316" y="4383"/>
                  <a:pt x="14316" y="4396"/>
                </a:cubicBezTo>
                <a:close/>
                <a:moveTo>
                  <a:pt x="8553" y="7833"/>
                </a:moveTo>
                <a:cubicBezTo>
                  <a:pt x="8562" y="7833"/>
                  <a:pt x="8575" y="7833"/>
                  <a:pt x="8583" y="7833"/>
                </a:cubicBezTo>
                <a:cubicBezTo>
                  <a:pt x="8583" y="7833"/>
                  <a:pt x="8579" y="7837"/>
                  <a:pt x="8579" y="7837"/>
                </a:cubicBezTo>
                <a:cubicBezTo>
                  <a:pt x="8575" y="7830"/>
                  <a:pt x="8566" y="7824"/>
                  <a:pt x="8562" y="7814"/>
                </a:cubicBezTo>
                <a:cubicBezTo>
                  <a:pt x="8562" y="7820"/>
                  <a:pt x="8562" y="7827"/>
                  <a:pt x="8553" y="7833"/>
                </a:cubicBezTo>
                <a:cubicBezTo>
                  <a:pt x="8558" y="7837"/>
                  <a:pt x="8553" y="7833"/>
                  <a:pt x="8553" y="7833"/>
                </a:cubicBezTo>
                <a:close/>
                <a:moveTo>
                  <a:pt x="12725" y="7837"/>
                </a:moveTo>
                <a:lnTo>
                  <a:pt x="12729" y="7830"/>
                </a:lnTo>
                <a:lnTo>
                  <a:pt x="12725" y="7837"/>
                </a:lnTo>
                <a:lnTo>
                  <a:pt x="12725" y="7837"/>
                </a:lnTo>
                <a:close/>
                <a:moveTo>
                  <a:pt x="12630" y="7833"/>
                </a:moveTo>
                <a:cubicBezTo>
                  <a:pt x="12639" y="7840"/>
                  <a:pt x="12651" y="7846"/>
                  <a:pt x="12630" y="7833"/>
                </a:cubicBezTo>
                <a:cubicBezTo>
                  <a:pt x="12639" y="7849"/>
                  <a:pt x="12639" y="7843"/>
                  <a:pt x="12630" y="7833"/>
                </a:cubicBezTo>
                <a:cubicBezTo>
                  <a:pt x="12634" y="7833"/>
                  <a:pt x="12630" y="7833"/>
                  <a:pt x="12630" y="7833"/>
                </a:cubicBezTo>
                <a:close/>
                <a:moveTo>
                  <a:pt x="8794" y="4396"/>
                </a:moveTo>
                <a:cubicBezTo>
                  <a:pt x="8786" y="4396"/>
                  <a:pt x="8773" y="4396"/>
                  <a:pt x="8764" y="4396"/>
                </a:cubicBezTo>
                <a:cubicBezTo>
                  <a:pt x="8764" y="4396"/>
                  <a:pt x="8768" y="4393"/>
                  <a:pt x="8768" y="4393"/>
                </a:cubicBezTo>
                <a:cubicBezTo>
                  <a:pt x="8768" y="4409"/>
                  <a:pt x="8768" y="4422"/>
                  <a:pt x="8768" y="4438"/>
                </a:cubicBezTo>
                <a:lnTo>
                  <a:pt x="8768" y="4434"/>
                </a:lnTo>
                <a:cubicBezTo>
                  <a:pt x="8773" y="4425"/>
                  <a:pt x="8781" y="4409"/>
                  <a:pt x="8794" y="4396"/>
                </a:cubicBezTo>
                <a:lnTo>
                  <a:pt x="8794" y="4396"/>
                </a:lnTo>
                <a:close/>
                <a:moveTo>
                  <a:pt x="8618" y="7923"/>
                </a:moveTo>
                <a:cubicBezTo>
                  <a:pt x="8618" y="7923"/>
                  <a:pt x="8618" y="7923"/>
                  <a:pt x="8618" y="7923"/>
                </a:cubicBezTo>
                <a:cubicBezTo>
                  <a:pt x="8618" y="7923"/>
                  <a:pt x="8618" y="7923"/>
                  <a:pt x="8618" y="7923"/>
                </a:cubicBezTo>
                <a:close/>
                <a:moveTo>
                  <a:pt x="14286" y="4438"/>
                </a:moveTo>
                <a:cubicBezTo>
                  <a:pt x="14294" y="4438"/>
                  <a:pt x="14307" y="4438"/>
                  <a:pt x="14316" y="4438"/>
                </a:cubicBezTo>
                <a:cubicBezTo>
                  <a:pt x="14316" y="4438"/>
                  <a:pt x="14311" y="4441"/>
                  <a:pt x="14311" y="4441"/>
                </a:cubicBezTo>
                <a:cubicBezTo>
                  <a:pt x="14311" y="4425"/>
                  <a:pt x="14311" y="4409"/>
                  <a:pt x="14311" y="4396"/>
                </a:cubicBezTo>
                <a:cubicBezTo>
                  <a:pt x="14311" y="4396"/>
                  <a:pt x="14316" y="4399"/>
                  <a:pt x="14316" y="4399"/>
                </a:cubicBezTo>
                <a:cubicBezTo>
                  <a:pt x="14307" y="4399"/>
                  <a:pt x="14298" y="4399"/>
                  <a:pt x="14290" y="4396"/>
                </a:cubicBezTo>
                <a:lnTo>
                  <a:pt x="14290" y="4396"/>
                </a:lnTo>
                <a:cubicBezTo>
                  <a:pt x="14290" y="4409"/>
                  <a:pt x="14290" y="4425"/>
                  <a:pt x="14286" y="4438"/>
                </a:cubicBezTo>
                <a:cubicBezTo>
                  <a:pt x="14290" y="4441"/>
                  <a:pt x="14286" y="4438"/>
                  <a:pt x="14286" y="4438"/>
                </a:cubicBezTo>
                <a:close/>
                <a:moveTo>
                  <a:pt x="7904" y="5985"/>
                </a:moveTo>
                <a:cubicBezTo>
                  <a:pt x="7926" y="5985"/>
                  <a:pt x="7943" y="5985"/>
                  <a:pt x="7964" y="5985"/>
                </a:cubicBezTo>
                <a:lnTo>
                  <a:pt x="7969" y="5985"/>
                </a:lnTo>
                <a:cubicBezTo>
                  <a:pt x="7947" y="5981"/>
                  <a:pt x="7926" y="5981"/>
                  <a:pt x="7904" y="5985"/>
                </a:cubicBezTo>
                <a:lnTo>
                  <a:pt x="7904" y="5985"/>
                </a:lnTo>
                <a:close/>
                <a:moveTo>
                  <a:pt x="12454" y="7946"/>
                </a:moveTo>
                <a:cubicBezTo>
                  <a:pt x="12454" y="7949"/>
                  <a:pt x="12454" y="7949"/>
                  <a:pt x="12454" y="7946"/>
                </a:cubicBezTo>
                <a:cubicBezTo>
                  <a:pt x="12454" y="7949"/>
                  <a:pt x="12454" y="7946"/>
                  <a:pt x="12454" y="7946"/>
                </a:cubicBezTo>
                <a:close/>
                <a:moveTo>
                  <a:pt x="8553" y="7920"/>
                </a:moveTo>
                <a:cubicBezTo>
                  <a:pt x="8545" y="7936"/>
                  <a:pt x="8536" y="7952"/>
                  <a:pt x="8528" y="7968"/>
                </a:cubicBezTo>
                <a:cubicBezTo>
                  <a:pt x="8528" y="7968"/>
                  <a:pt x="8528" y="7971"/>
                  <a:pt x="8528" y="7971"/>
                </a:cubicBezTo>
                <a:cubicBezTo>
                  <a:pt x="8536" y="7952"/>
                  <a:pt x="8545" y="7936"/>
                  <a:pt x="8553" y="7920"/>
                </a:cubicBezTo>
                <a:cubicBezTo>
                  <a:pt x="8553" y="7920"/>
                  <a:pt x="8553" y="7920"/>
                  <a:pt x="8553" y="7920"/>
                </a:cubicBezTo>
                <a:close/>
                <a:moveTo>
                  <a:pt x="8583" y="7923"/>
                </a:moveTo>
                <a:cubicBezTo>
                  <a:pt x="8596" y="7923"/>
                  <a:pt x="8609" y="7923"/>
                  <a:pt x="8622" y="7923"/>
                </a:cubicBezTo>
                <a:cubicBezTo>
                  <a:pt x="8622" y="7923"/>
                  <a:pt x="8622" y="7923"/>
                  <a:pt x="8622" y="7923"/>
                </a:cubicBezTo>
                <a:cubicBezTo>
                  <a:pt x="8605" y="7923"/>
                  <a:pt x="8596" y="7923"/>
                  <a:pt x="8583" y="7923"/>
                </a:cubicBezTo>
                <a:cubicBezTo>
                  <a:pt x="8583" y="7923"/>
                  <a:pt x="8583" y="7923"/>
                  <a:pt x="8583" y="7923"/>
                </a:cubicBezTo>
                <a:close/>
                <a:moveTo>
                  <a:pt x="12699" y="7952"/>
                </a:moveTo>
                <a:lnTo>
                  <a:pt x="12707" y="7952"/>
                </a:lnTo>
                <a:lnTo>
                  <a:pt x="12703" y="7946"/>
                </a:lnTo>
                <a:lnTo>
                  <a:pt x="12699" y="7952"/>
                </a:lnTo>
                <a:close/>
                <a:moveTo>
                  <a:pt x="8798" y="4508"/>
                </a:moveTo>
                <a:cubicBezTo>
                  <a:pt x="8798" y="4508"/>
                  <a:pt x="8794" y="4508"/>
                  <a:pt x="8798" y="4508"/>
                </a:cubicBezTo>
                <a:lnTo>
                  <a:pt x="8798" y="4508"/>
                </a:lnTo>
                <a:close/>
                <a:moveTo>
                  <a:pt x="12664" y="7984"/>
                </a:moveTo>
                <a:cubicBezTo>
                  <a:pt x="12651" y="7971"/>
                  <a:pt x="12643" y="7958"/>
                  <a:pt x="12630" y="7946"/>
                </a:cubicBezTo>
                <a:cubicBezTo>
                  <a:pt x="12630" y="7946"/>
                  <a:pt x="12630" y="7946"/>
                  <a:pt x="12630" y="7946"/>
                </a:cubicBezTo>
                <a:cubicBezTo>
                  <a:pt x="12639" y="7962"/>
                  <a:pt x="12651" y="7975"/>
                  <a:pt x="12664" y="7984"/>
                </a:cubicBezTo>
                <a:lnTo>
                  <a:pt x="12664" y="7984"/>
                </a:lnTo>
                <a:close/>
                <a:moveTo>
                  <a:pt x="13929" y="7949"/>
                </a:moveTo>
                <a:lnTo>
                  <a:pt x="13937" y="7955"/>
                </a:lnTo>
                <a:lnTo>
                  <a:pt x="13929" y="7949"/>
                </a:lnTo>
                <a:lnTo>
                  <a:pt x="13929" y="7949"/>
                </a:lnTo>
                <a:close/>
                <a:moveTo>
                  <a:pt x="7551" y="7965"/>
                </a:moveTo>
                <a:cubicBezTo>
                  <a:pt x="7530" y="7965"/>
                  <a:pt x="7508" y="7965"/>
                  <a:pt x="7491" y="7965"/>
                </a:cubicBezTo>
                <a:cubicBezTo>
                  <a:pt x="7491" y="7971"/>
                  <a:pt x="7491" y="7981"/>
                  <a:pt x="7491" y="7987"/>
                </a:cubicBezTo>
                <a:cubicBezTo>
                  <a:pt x="7513" y="7981"/>
                  <a:pt x="7534" y="7975"/>
                  <a:pt x="7551" y="7965"/>
                </a:cubicBezTo>
                <a:close/>
                <a:moveTo>
                  <a:pt x="8760" y="4508"/>
                </a:moveTo>
                <a:cubicBezTo>
                  <a:pt x="8738" y="4502"/>
                  <a:pt x="8721" y="4492"/>
                  <a:pt x="8700" y="4486"/>
                </a:cubicBezTo>
                <a:cubicBezTo>
                  <a:pt x="8700" y="4486"/>
                  <a:pt x="8695" y="4486"/>
                  <a:pt x="8695" y="4486"/>
                </a:cubicBezTo>
                <a:cubicBezTo>
                  <a:pt x="8717" y="4495"/>
                  <a:pt x="8738" y="4502"/>
                  <a:pt x="8760" y="4508"/>
                </a:cubicBezTo>
                <a:cubicBezTo>
                  <a:pt x="8755" y="4508"/>
                  <a:pt x="8760" y="4508"/>
                  <a:pt x="8760" y="4508"/>
                </a:cubicBezTo>
                <a:close/>
                <a:moveTo>
                  <a:pt x="12664" y="7987"/>
                </a:moveTo>
                <a:cubicBezTo>
                  <a:pt x="12664" y="7984"/>
                  <a:pt x="12664" y="7984"/>
                  <a:pt x="12664" y="7987"/>
                </a:cubicBezTo>
                <a:cubicBezTo>
                  <a:pt x="12664" y="7984"/>
                  <a:pt x="12664" y="7987"/>
                  <a:pt x="12664" y="7987"/>
                </a:cubicBezTo>
                <a:close/>
                <a:moveTo>
                  <a:pt x="8553" y="8010"/>
                </a:moveTo>
                <a:cubicBezTo>
                  <a:pt x="8553" y="8013"/>
                  <a:pt x="8549" y="8016"/>
                  <a:pt x="8549" y="8019"/>
                </a:cubicBezTo>
                <a:cubicBezTo>
                  <a:pt x="8553" y="8016"/>
                  <a:pt x="8553" y="8013"/>
                  <a:pt x="8553" y="8010"/>
                </a:cubicBezTo>
                <a:lnTo>
                  <a:pt x="8553" y="8010"/>
                </a:lnTo>
                <a:close/>
                <a:moveTo>
                  <a:pt x="13980" y="8032"/>
                </a:moveTo>
                <a:lnTo>
                  <a:pt x="13972" y="8032"/>
                </a:lnTo>
                <a:lnTo>
                  <a:pt x="13976" y="8039"/>
                </a:lnTo>
                <a:lnTo>
                  <a:pt x="13980" y="8032"/>
                </a:lnTo>
                <a:close/>
                <a:moveTo>
                  <a:pt x="7620" y="8058"/>
                </a:moveTo>
                <a:lnTo>
                  <a:pt x="7629" y="8058"/>
                </a:lnTo>
                <a:lnTo>
                  <a:pt x="7625" y="8052"/>
                </a:lnTo>
                <a:lnTo>
                  <a:pt x="7620" y="8058"/>
                </a:lnTo>
                <a:close/>
                <a:moveTo>
                  <a:pt x="8055" y="5940"/>
                </a:moveTo>
                <a:cubicBezTo>
                  <a:pt x="8055" y="5956"/>
                  <a:pt x="8055" y="5969"/>
                  <a:pt x="8059" y="5985"/>
                </a:cubicBezTo>
                <a:lnTo>
                  <a:pt x="8059" y="5981"/>
                </a:lnTo>
                <a:lnTo>
                  <a:pt x="8072" y="5978"/>
                </a:lnTo>
                <a:lnTo>
                  <a:pt x="8085" y="5978"/>
                </a:lnTo>
                <a:lnTo>
                  <a:pt x="8085" y="5978"/>
                </a:lnTo>
                <a:cubicBezTo>
                  <a:pt x="8072" y="5969"/>
                  <a:pt x="8063" y="5956"/>
                  <a:pt x="8055" y="5940"/>
                </a:cubicBezTo>
                <a:cubicBezTo>
                  <a:pt x="8050" y="5940"/>
                  <a:pt x="8055" y="5940"/>
                  <a:pt x="8055" y="5940"/>
                </a:cubicBezTo>
                <a:close/>
                <a:moveTo>
                  <a:pt x="7582" y="8100"/>
                </a:moveTo>
                <a:cubicBezTo>
                  <a:pt x="7586" y="8103"/>
                  <a:pt x="7590" y="8106"/>
                  <a:pt x="7594" y="8113"/>
                </a:cubicBezTo>
                <a:cubicBezTo>
                  <a:pt x="7590" y="8109"/>
                  <a:pt x="7586" y="8103"/>
                  <a:pt x="7582" y="8100"/>
                </a:cubicBezTo>
                <a:lnTo>
                  <a:pt x="7582" y="8100"/>
                </a:lnTo>
                <a:close/>
                <a:moveTo>
                  <a:pt x="7504" y="8186"/>
                </a:moveTo>
                <a:lnTo>
                  <a:pt x="7517" y="8186"/>
                </a:lnTo>
                <a:cubicBezTo>
                  <a:pt x="7517" y="8186"/>
                  <a:pt x="7517" y="8190"/>
                  <a:pt x="7517" y="8190"/>
                </a:cubicBezTo>
                <a:cubicBezTo>
                  <a:pt x="7517" y="8174"/>
                  <a:pt x="7521" y="8157"/>
                  <a:pt x="7521" y="8141"/>
                </a:cubicBezTo>
                <a:cubicBezTo>
                  <a:pt x="7513" y="8157"/>
                  <a:pt x="7500" y="8174"/>
                  <a:pt x="7491" y="8186"/>
                </a:cubicBezTo>
                <a:lnTo>
                  <a:pt x="7504" y="8186"/>
                </a:lnTo>
                <a:close/>
                <a:moveTo>
                  <a:pt x="12879" y="8215"/>
                </a:moveTo>
                <a:lnTo>
                  <a:pt x="12888" y="8215"/>
                </a:lnTo>
                <a:lnTo>
                  <a:pt x="12884" y="8209"/>
                </a:lnTo>
                <a:lnTo>
                  <a:pt x="12879" y="8215"/>
                </a:lnTo>
                <a:close/>
                <a:moveTo>
                  <a:pt x="8618" y="4572"/>
                </a:moveTo>
                <a:cubicBezTo>
                  <a:pt x="8596" y="4579"/>
                  <a:pt x="8575" y="4588"/>
                  <a:pt x="8553" y="4595"/>
                </a:cubicBezTo>
                <a:cubicBezTo>
                  <a:pt x="8575" y="4588"/>
                  <a:pt x="8596" y="4579"/>
                  <a:pt x="8618" y="4572"/>
                </a:cubicBezTo>
                <a:close/>
                <a:moveTo>
                  <a:pt x="11559" y="8228"/>
                </a:moveTo>
                <a:cubicBezTo>
                  <a:pt x="11555" y="8228"/>
                  <a:pt x="11551" y="8228"/>
                  <a:pt x="11546" y="8231"/>
                </a:cubicBezTo>
                <a:cubicBezTo>
                  <a:pt x="11546" y="8234"/>
                  <a:pt x="11546" y="8238"/>
                  <a:pt x="11551" y="8238"/>
                </a:cubicBezTo>
                <a:cubicBezTo>
                  <a:pt x="11551" y="8238"/>
                  <a:pt x="11555" y="8238"/>
                  <a:pt x="11559" y="8238"/>
                </a:cubicBezTo>
                <a:cubicBezTo>
                  <a:pt x="11559" y="8234"/>
                  <a:pt x="11559" y="8231"/>
                  <a:pt x="11559" y="8228"/>
                </a:cubicBezTo>
                <a:close/>
                <a:moveTo>
                  <a:pt x="7521" y="8273"/>
                </a:moveTo>
                <a:lnTo>
                  <a:pt x="7521" y="8273"/>
                </a:lnTo>
                <a:cubicBezTo>
                  <a:pt x="7508" y="8260"/>
                  <a:pt x="7500" y="8244"/>
                  <a:pt x="7491" y="8228"/>
                </a:cubicBezTo>
                <a:cubicBezTo>
                  <a:pt x="7491" y="8244"/>
                  <a:pt x="7491" y="8260"/>
                  <a:pt x="7491" y="8273"/>
                </a:cubicBezTo>
                <a:cubicBezTo>
                  <a:pt x="7504" y="8276"/>
                  <a:pt x="7513" y="8276"/>
                  <a:pt x="7521" y="8273"/>
                </a:cubicBezTo>
                <a:close/>
                <a:moveTo>
                  <a:pt x="7964" y="5917"/>
                </a:moveTo>
                <a:cubicBezTo>
                  <a:pt x="7943" y="5917"/>
                  <a:pt x="7926" y="5917"/>
                  <a:pt x="7904" y="5917"/>
                </a:cubicBezTo>
                <a:cubicBezTo>
                  <a:pt x="7904" y="5917"/>
                  <a:pt x="7904" y="5917"/>
                  <a:pt x="7904" y="5917"/>
                </a:cubicBezTo>
                <a:cubicBezTo>
                  <a:pt x="7926" y="5946"/>
                  <a:pt x="7947" y="5933"/>
                  <a:pt x="7964" y="5917"/>
                </a:cubicBezTo>
                <a:lnTo>
                  <a:pt x="7964" y="5917"/>
                </a:lnTo>
                <a:close/>
                <a:moveTo>
                  <a:pt x="7874" y="5917"/>
                </a:moveTo>
                <a:cubicBezTo>
                  <a:pt x="7870" y="5924"/>
                  <a:pt x="7870" y="5933"/>
                  <a:pt x="7874" y="5924"/>
                </a:cubicBezTo>
                <a:cubicBezTo>
                  <a:pt x="7865" y="5930"/>
                  <a:pt x="7870" y="5924"/>
                  <a:pt x="7874" y="5917"/>
                </a:cubicBezTo>
                <a:lnTo>
                  <a:pt x="7874" y="5917"/>
                </a:lnTo>
                <a:close/>
                <a:moveTo>
                  <a:pt x="13387" y="8273"/>
                </a:moveTo>
                <a:lnTo>
                  <a:pt x="13378" y="8273"/>
                </a:lnTo>
                <a:lnTo>
                  <a:pt x="13383" y="8279"/>
                </a:lnTo>
                <a:lnTo>
                  <a:pt x="13387" y="8273"/>
                </a:lnTo>
                <a:close/>
                <a:moveTo>
                  <a:pt x="7521" y="8273"/>
                </a:moveTo>
                <a:cubicBezTo>
                  <a:pt x="7521" y="8289"/>
                  <a:pt x="7521" y="8305"/>
                  <a:pt x="7521" y="8321"/>
                </a:cubicBezTo>
                <a:cubicBezTo>
                  <a:pt x="7521" y="8321"/>
                  <a:pt x="7517" y="8318"/>
                  <a:pt x="7517" y="8318"/>
                </a:cubicBezTo>
                <a:cubicBezTo>
                  <a:pt x="7530" y="8318"/>
                  <a:pt x="7539" y="8318"/>
                  <a:pt x="7551" y="8318"/>
                </a:cubicBezTo>
                <a:cubicBezTo>
                  <a:pt x="7551" y="8318"/>
                  <a:pt x="7547" y="8321"/>
                  <a:pt x="7547" y="8321"/>
                </a:cubicBezTo>
                <a:cubicBezTo>
                  <a:pt x="7547" y="8305"/>
                  <a:pt x="7547" y="8292"/>
                  <a:pt x="7547" y="8276"/>
                </a:cubicBezTo>
                <a:lnTo>
                  <a:pt x="7547" y="8276"/>
                </a:lnTo>
                <a:cubicBezTo>
                  <a:pt x="7543" y="8276"/>
                  <a:pt x="7530" y="8276"/>
                  <a:pt x="7521" y="8273"/>
                </a:cubicBezTo>
                <a:cubicBezTo>
                  <a:pt x="7521" y="8276"/>
                  <a:pt x="7521" y="8273"/>
                  <a:pt x="7521" y="8273"/>
                </a:cubicBezTo>
                <a:close/>
                <a:moveTo>
                  <a:pt x="8648" y="4656"/>
                </a:moveTo>
                <a:cubicBezTo>
                  <a:pt x="8644" y="4653"/>
                  <a:pt x="8635" y="4649"/>
                  <a:pt x="8639" y="4649"/>
                </a:cubicBezTo>
                <a:cubicBezTo>
                  <a:pt x="8635" y="4649"/>
                  <a:pt x="8639" y="4653"/>
                  <a:pt x="8648" y="4656"/>
                </a:cubicBezTo>
                <a:cubicBezTo>
                  <a:pt x="8644" y="4659"/>
                  <a:pt x="8648" y="4656"/>
                  <a:pt x="8648" y="4656"/>
                </a:cubicBezTo>
                <a:close/>
                <a:moveTo>
                  <a:pt x="8050" y="5892"/>
                </a:moveTo>
                <a:cubicBezTo>
                  <a:pt x="8042" y="5908"/>
                  <a:pt x="8033" y="5924"/>
                  <a:pt x="8024" y="5940"/>
                </a:cubicBezTo>
                <a:lnTo>
                  <a:pt x="8024" y="5940"/>
                </a:lnTo>
                <a:cubicBezTo>
                  <a:pt x="8033" y="5940"/>
                  <a:pt x="8046" y="5940"/>
                  <a:pt x="8055" y="5943"/>
                </a:cubicBezTo>
                <a:cubicBezTo>
                  <a:pt x="8055" y="5943"/>
                  <a:pt x="8050" y="5946"/>
                  <a:pt x="8050" y="5946"/>
                </a:cubicBezTo>
                <a:cubicBezTo>
                  <a:pt x="8050" y="5924"/>
                  <a:pt x="8050" y="5908"/>
                  <a:pt x="8050" y="5892"/>
                </a:cubicBezTo>
                <a:cubicBezTo>
                  <a:pt x="8050" y="5892"/>
                  <a:pt x="8050" y="5892"/>
                  <a:pt x="8050" y="5892"/>
                </a:cubicBezTo>
                <a:close/>
                <a:moveTo>
                  <a:pt x="13017" y="8318"/>
                </a:moveTo>
                <a:cubicBezTo>
                  <a:pt x="13013" y="8321"/>
                  <a:pt x="13004" y="8324"/>
                  <a:pt x="13004" y="8324"/>
                </a:cubicBezTo>
                <a:cubicBezTo>
                  <a:pt x="13004" y="8328"/>
                  <a:pt x="13013" y="8324"/>
                  <a:pt x="13017" y="8318"/>
                </a:cubicBezTo>
                <a:cubicBezTo>
                  <a:pt x="13017" y="8321"/>
                  <a:pt x="13017" y="8318"/>
                  <a:pt x="13017" y="8318"/>
                </a:cubicBezTo>
                <a:close/>
                <a:moveTo>
                  <a:pt x="13400" y="8456"/>
                </a:moveTo>
                <a:cubicBezTo>
                  <a:pt x="13404" y="8450"/>
                  <a:pt x="13404" y="8446"/>
                  <a:pt x="13408" y="8446"/>
                </a:cubicBezTo>
                <a:cubicBezTo>
                  <a:pt x="13408" y="8443"/>
                  <a:pt x="13404" y="8450"/>
                  <a:pt x="13400" y="8456"/>
                </a:cubicBezTo>
                <a:cubicBezTo>
                  <a:pt x="13400" y="8453"/>
                  <a:pt x="13400" y="8456"/>
                  <a:pt x="13400" y="8456"/>
                </a:cubicBezTo>
                <a:close/>
                <a:moveTo>
                  <a:pt x="7461" y="8453"/>
                </a:moveTo>
                <a:cubicBezTo>
                  <a:pt x="7465" y="8456"/>
                  <a:pt x="7470" y="8462"/>
                  <a:pt x="7470" y="8466"/>
                </a:cubicBezTo>
                <a:cubicBezTo>
                  <a:pt x="7470" y="8459"/>
                  <a:pt x="7470" y="8456"/>
                  <a:pt x="7461" y="8453"/>
                </a:cubicBezTo>
                <a:lnTo>
                  <a:pt x="7461" y="8453"/>
                </a:lnTo>
                <a:close/>
                <a:moveTo>
                  <a:pt x="7573" y="8450"/>
                </a:moveTo>
                <a:cubicBezTo>
                  <a:pt x="7573" y="8453"/>
                  <a:pt x="7569" y="8453"/>
                  <a:pt x="7569" y="8456"/>
                </a:cubicBezTo>
                <a:cubicBezTo>
                  <a:pt x="7573" y="8453"/>
                  <a:pt x="7573" y="8450"/>
                  <a:pt x="7573" y="8450"/>
                </a:cubicBezTo>
                <a:cubicBezTo>
                  <a:pt x="7577" y="8450"/>
                  <a:pt x="7573" y="8450"/>
                  <a:pt x="7573" y="8450"/>
                </a:cubicBezTo>
                <a:close/>
                <a:moveTo>
                  <a:pt x="8317" y="5875"/>
                </a:moveTo>
                <a:lnTo>
                  <a:pt x="8325" y="5882"/>
                </a:lnTo>
                <a:cubicBezTo>
                  <a:pt x="8325" y="5882"/>
                  <a:pt x="8317" y="5875"/>
                  <a:pt x="8317" y="5875"/>
                </a:cubicBezTo>
                <a:cubicBezTo>
                  <a:pt x="8317" y="5875"/>
                  <a:pt x="8317" y="5875"/>
                  <a:pt x="8317" y="5875"/>
                </a:cubicBezTo>
                <a:close/>
                <a:moveTo>
                  <a:pt x="8497" y="4659"/>
                </a:moveTo>
                <a:cubicBezTo>
                  <a:pt x="8497" y="4675"/>
                  <a:pt x="8497" y="4691"/>
                  <a:pt x="8497" y="4704"/>
                </a:cubicBezTo>
                <a:cubicBezTo>
                  <a:pt x="8506" y="4704"/>
                  <a:pt x="8519" y="4704"/>
                  <a:pt x="8528" y="4704"/>
                </a:cubicBezTo>
                <a:cubicBezTo>
                  <a:pt x="8519" y="4691"/>
                  <a:pt x="8506" y="4675"/>
                  <a:pt x="8497" y="4659"/>
                </a:cubicBezTo>
                <a:close/>
                <a:moveTo>
                  <a:pt x="8678" y="4701"/>
                </a:moveTo>
                <a:cubicBezTo>
                  <a:pt x="8669" y="4688"/>
                  <a:pt x="8657" y="4672"/>
                  <a:pt x="8648" y="4659"/>
                </a:cubicBezTo>
                <a:cubicBezTo>
                  <a:pt x="8648" y="4659"/>
                  <a:pt x="8648" y="4659"/>
                  <a:pt x="8648" y="4659"/>
                </a:cubicBezTo>
                <a:cubicBezTo>
                  <a:pt x="8657" y="4672"/>
                  <a:pt x="8665" y="4688"/>
                  <a:pt x="8678" y="4701"/>
                </a:cubicBezTo>
                <a:lnTo>
                  <a:pt x="8678" y="4701"/>
                </a:lnTo>
                <a:close/>
                <a:moveTo>
                  <a:pt x="13400" y="8494"/>
                </a:moveTo>
                <a:cubicBezTo>
                  <a:pt x="13400" y="8501"/>
                  <a:pt x="13400" y="8511"/>
                  <a:pt x="13400" y="8517"/>
                </a:cubicBezTo>
                <a:lnTo>
                  <a:pt x="13400" y="8514"/>
                </a:lnTo>
                <a:cubicBezTo>
                  <a:pt x="13404" y="8511"/>
                  <a:pt x="13408" y="8507"/>
                  <a:pt x="13408" y="8507"/>
                </a:cubicBezTo>
                <a:cubicBezTo>
                  <a:pt x="13404" y="8504"/>
                  <a:pt x="13400" y="8501"/>
                  <a:pt x="13400" y="8494"/>
                </a:cubicBezTo>
                <a:lnTo>
                  <a:pt x="13400" y="8494"/>
                </a:lnTo>
                <a:close/>
                <a:moveTo>
                  <a:pt x="8940" y="4662"/>
                </a:moveTo>
                <a:cubicBezTo>
                  <a:pt x="8940" y="4678"/>
                  <a:pt x="8945" y="4694"/>
                  <a:pt x="8945" y="4710"/>
                </a:cubicBezTo>
                <a:cubicBezTo>
                  <a:pt x="8945" y="4710"/>
                  <a:pt x="8940" y="4710"/>
                  <a:pt x="8945" y="4710"/>
                </a:cubicBezTo>
                <a:cubicBezTo>
                  <a:pt x="8949" y="4694"/>
                  <a:pt x="8958" y="4675"/>
                  <a:pt x="8962" y="4659"/>
                </a:cubicBezTo>
                <a:lnTo>
                  <a:pt x="8966" y="4659"/>
                </a:lnTo>
                <a:cubicBezTo>
                  <a:pt x="8958" y="4662"/>
                  <a:pt x="8949" y="4662"/>
                  <a:pt x="8940" y="4662"/>
                </a:cubicBezTo>
                <a:cubicBezTo>
                  <a:pt x="8940" y="4662"/>
                  <a:pt x="8940" y="4662"/>
                  <a:pt x="8940" y="4662"/>
                </a:cubicBezTo>
                <a:close/>
                <a:moveTo>
                  <a:pt x="9005" y="4656"/>
                </a:moveTo>
                <a:cubicBezTo>
                  <a:pt x="9005" y="4656"/>
                  <a:pt x="9005" y="4656"/>
                  <a:pt x="9005" y="4656"/>
                </a:cubicBezTo>
                <a:cubicBezTo>
                  <a:pt x="9005" y="4656"/>
                  <a:pt x="9005" y="4656"/>
                  <a:pt x="9005" y="4656"/>
                </a:cubicBezTo>
                <a:close/>
                <a:moveTo>
                  <a:pt x="7457" y="8536"/>
                </a:moveTo>
                <a:cubicBezTo>
                  <a:pt x="7457" y="8536"/>
                  <a:pt x="7461" y="8539"/>
                  <a:pt x="7457" y="8536"/>
                </a:cubicBezTo>
                <a:cubicBezTo>
                  <a:pt x="7440" y="8536"/>
                  <a:pt x="7422" y="8539"/>
                  <a:pt x="7401" y="8539"/>
                </a:cubicBezTo>
                <a:cubicBezTo>
                  <a:pt x="7401" y="8546"/>
                  <a:pt x="7401" y="8555"/>
                  <a:pt x="7401" y="8562"/>
                </a:cubicBezTo>
                <a:cubicBezTo>
                  <a:pt x="7422" y="8555"/>
                  <a:pt x="7440" y="8546"/>
                  <a:pt x="7457" y="8536"/>
                </a:cubicBezTo>
                <a:close/>
                <a:moveTo>
                  <a:pt x="7500" y="8536"/>
                </a:moveTo>
                <a:cubicBezTo>
                  <a:pt x="7504" y="8543"/>
                  <a:pt x="7504" y="8549"/>
                  <a:pt x="7508" y="8555"/>
                </a:cubicBezTo>
                <a:cubicBezTo>
                  <a:pt x="7513" y="8549"/>
                  <a:pt x="7513" y="8543"/>
                  <a:pt x="7517" y="8536"/>
                </a:cubicBezTo>
                <a:cubicBezTo>
                  <a:pt x="7517" y="8536"/>
                  <a:pt x="7521" y="8536"/>
                  <a:pt x="7517" y="8536"/>
                </a:cubicBezTo>
                <a:cubicBezTo>
                  <a:pt x="7508" y="8539"/>
                  <a:pt x="7504" y="8539"/>
                  <a:pt x="7500" y="8536"/>
                </a:cubicBezTo>
                <a:lnTo>
                  <a:pt x="7500" y="8536"/>
                </a:lnTo>
                <a:close/>
                <a:moveTo>
                  <a:pt x="7577" y="8536"/>
                </a:moveTo>
                <a:cubicBezTo>
                  <a:pt x="7573" y="8536"/>
                  <a:pt x="7564" y="8536"/>
                  <a:pt x="7560" y="8536"/>
                </a:cubicBezTo>
                <a:lnTo>
                  <a:pt x="7560" y="8536"/>
                </a:lnTo>
                <a:cubicBezTo>
                  <a:pt x="7564" y="8539"/>
                  <a:pt x="7569" y="8539"/>
                  <a:pt x="7577" y="8536"/>
                </a:cubicBezTo>
                <a:cubicBezTo>
                  <a:pt x="7577" y="8539"/>
                  <a:pt x="7577" y="8536"/>
                  <a:pt x="7577" y="8536"/>
                </a:cubicBezTo>
                <a:close/>
                <a:moveTo>
                  <a:pt x="7285" y="8604"/>
                </a:moveTo>
                <a:cubicBezTo>
                  <a:pt x="7324" y="8591"/>
                  <a:pt x="7324" y="8575"/>
                  <a:pt x="7298" y="8555"/>
                </a:cubicBezTo>
                <a:cubicBezTo>
                  <a:pt x="7293" y="8559"/>
                  <a:pt x="7285" y="8565"/>
                  <a:pt x="7276" y="8568"/>
                </a:cubicBezTo>
                <a:cubicBezTo>
                  <a:pt x="7281" y="8581"/>
                  <a:pt x="7285" y="8594"/>
                  <a:pt x="7285" y="8604"/>
                </a:cubicBezTo>
                <a:lnTo>
                  <a:pt x="7285" y="8604"/>
                </a:lnTo>
                <a:close/>
                <a:moveTo>
                  <a:pt x="8695" y="5898"/>
                </a:moveTo>
                <a:cubicBezTo>
                  <a:pt x="8695" y="5898"/>
                  <a:pt x="8700" y="5898"/>
                  <a:pt x="8695" y="5898"/>
                </a:cubicBezTo>
                <a:cubicBezTo>
                  <a:pt x="8700" y="5898"/>
                  <a:pt x="8695" y="5898"/>
                  <a:pt x="8695" y="5898"/>
                </a:cubicBezTo>
                <a:close/>
                <a:moveTo>
                  <a:pt x="13314" y="8584"/>
                </a:moveTo>
                <a:cubicBezTo>
                  <a:pt x="13314" y="8594"/>
                  <a:pt x="13314" y="8600"/>
                  <a:pt x="13314" y="8610"/>
                </a:cubicBezTo>
                <a:cubicBezTo>
                  <a:pt x="13314" y="8610"/>
                  <a:pt x="13314" y="8610"/>
                  <a:pt x="13314" y="8610"/>
                </a:cubicBezTo>
                <a:cubicBezTo>
                  <a:pt x="13322" y="8607"/>
                  <a:pt x="13331" y="8604"/>
                  <a:pt x="13340" y="8597"/>
                </a:cubicBezTo>
                <a:cubicBezTo>
                  <a:pt x="13327" y="8591"/>
                  <a:pt x="13318" y="8588"/>
                  <a:pt x="13314" y="8584"/>
                </a:cubicBezTo>
                <a:lnTo>
                  <a:pt x="13314" y="8584"/>
                </a:lnTo>
                <a:close/>
                <a:moveTo>
                  <a:pt x="7315" y="8652"/>
                </a:moveTo>
                <a:cubicBezTo>
                  <a:pt x="7315" y="8639"/>
                  <a:pt x="7315" y="8623"/>
                  <a:pt x="7315" y="8652"/>
                </a:cubicBezTo>
                <a:cubicBezTo>
                  <a:pt x="7341" y="8645"/>
                  <a:pt x="7328" y="8649"/>
                  <a:pt x="7315" y="8652"/>
                </a:cubicBezTo>
                <a:cubicBezTo>
                  <a:pt x="7315" y="8649"/>
                  <a:pt x="7315" y="8652"/>
                  <a:pt x="7315" y="8652"/>
                </a:cubicBezTo>
                <a:close/>
                <a:moveTo>
                  <a:pt x="7401" y="8671"/>
                </a:moveTo>
                <a:cubicBezTo>
                  <a:pt x="7410" y="8671"/>
                  <a:pt x="7422" y="8671"/>
                  <a:pt x="7431" y="8674"/>
                </a:cubicBezTo>
                <a:lnTo>
                  <a:pt x="7431" y="8677"/>
                </a:lnTo>
                <a:cubicBezTo>
                  <a:pt x="7427" y="8668"/>
                  <a:pt x="7427" y="8661"/>
                  <a:pt x="7418" y="8642"/>
                </a:cubicBezTo>
                <a:cubicBezTo>
                  <a:pt x="7410" y="8655"/>
                  <a:pt x="7410" y="8665"/>
                  <a:pt x="7401" y="8671"/>
                </a:cubicBezTo>
                <a:cubicBezTo>
                  <a:pt x="7405" y="8671"/>
                  <a:pt x="7401" y="8671"/>
                  <a:pt x="7401" y="8671"/>
                </a:cubicBezTo>
                <a:close/>
                <a:moveTo>
                  <a:pt x="14845" y="8649"/>
                </a:moveTo>
                <a:cubicBezTo>
                  <a:pt x="14862" y="8652"/>
                  <a:pt x="14879" y="8655"/>
                  <a:pt x="14900" y="8655"/>
                </a:cubicBezTo>
                <a:cubicBezTo>
                  <a:pt x="14905" y="8652"/>
                  <a:pt x="14909" y="8645"/>
                  <a:pt x="14918" y="8642"/>
                </a:cubicBezTo>
                <a:cubicBezTo>
                  <a:pt x="14888" y="8616"/>
                  <a:pt x="14866" y="8632"/>
                  <a:pt x="14845" y="8649"/>
                </a:cubicBezTo>
                <a:cubicBezTo>
                  <a:pt x="14845" y="8652"/>
                  <a:pt x="14845" y="8649"/>
                  <a:pt x="14845" y="8649"/>
                </a:cubicBezTo>
                <a:close/>
                <a:moveTo>
                  <a:pt x="7315" y="8649"/>
                </a:moveTo>
                <a:cubicBezTo>
                  <a:pt x="7315" y="8649"/>
                  <a:pt x="7315" y="8652"/>
                  <a:pt x="7315" y="8649"/>
                </a:cubicBezTo>
                <a:cubicBezTo>
                  <a:pt x="7298" y="8658"/>
                  <a:pt x="7276" y="8665"/>
                  <a:pt x="7255" y="8671"/>
                </a:cubicBezTo>
                <a:cubicBezTo>
                  <a:pt x="7276" y="8671"/>
                  <a:pt x="7298" y="8671"/>
                  <a:pt x="7315" y="8671"/>
                </a:cubicBezTo>
                <a:cubicBezTo>
                  <a:pt x="7315" y="8665"/>
                  <a:pt x="7315" y="8658"/>
                  <a:pt x="7315" y="8649"/>
                </a:cubicBezTo>
                <a:close/>
                <a:moveTo>
                  <a:pt x="13284" y="8649"/>
                </a:moveTo>
                <a:cubicBezTo>
                  <a:pt x="13284" y="8649"/>
                  <a:pt x="13284" y="8649"/>
                  <a:pt x="13284" y="8649"/>
                </a:cubicBezTo>
                <a:cubicBezTo>
                  <a:pt x="13284" y="8645"/>
                  <a:pt x="13284" y="8649"/>
                  <a:pt x="13284" y="8649"/>
                </a:cubicBezTo>
                <a:close/>
                <a:moveTo>
                  <a:pt x="7401" y="8719"/>
                </a:moveTo>
                <a:cubicBezTo>
                  <a:pt x="7401" y="8703"/>
                  <a:pt x="7401" y="8687"/>
                  <a:pt x="7401" y="8671"/>
                </a:cubicBezTo>
                <a:cubicBezTo>
                  <a:pt x="7401" y="8671"/>
                  <a:pt x="7401" y="8671"/>
                  <a:pt x="7405" y="8671"/>
                </a:cubicBezTo>
                <a:cubicBezTo>
                  <a:pt x="7384" y="8687"/>
                  <a:pt x="7354" y="8700"/>
                  <a:pt x="7401" y="8719"/>
                </a:cubicBezTo>
                <a:lnTo>
                  <a:pt x="7401" y="8719"/>
                </a:lnTo>
                <a:close/>
                <a:moveTo>
                  <a:pt x="7401" y="8719"/>
                </a:moveTo>
                <a:cubicBezTo>
                  <a:pt x="7414" y="8719"/>
                  <a:pt x="7422" y="8722"/>
                  <a:pt x="7401" y="8719"/>
                </a:cubicBezTo>
                <a:cubicBezTo>
                  <a:pt x="7410" y="8732"/>
                  <a:pt x="7405" y="8726"/>
                  <a:pt x="7401" y="8719"/>
                </a:cubicBezTo>
                <a:cubicBezTo>
                  <a:pt x="7405" y="8716"/>
                  <a:pt x="7401" y="8719"/>
                  <a:pt x="7401" y="8719"/>
                </a:cubicBezTo>
                <a:close/>
                <a:moveTo>
                  <a:pt x="7496" y="8764"/>
                </a:moveTo>
                <a:lnTo>
                  <a:pt x="7500" y="8754"/>
                </a:lnTo>
                <a:cubicBezTo>
                  <a:pt x="7500" y="8754"/>
                  <a:pt x="7496" y="8764"/>
                  <a:pt x="7496" y="8764"/>
                </a:cubicBezTo>
                <a:cubicBezTo>
                  <a:pt x="7496" y="8764"/>
                  <a:pt x="7496" y="8764"/>
                  <a:pt x="7496" y="8764"/>
                </a:cubicBezTo>
                <a:close/>
                <a:moveTo>
                  <a:pt x="7642" y="8716"/>
                </a:moveTo>
                <a:cubicBezTo>
                  <a:pt x="7659" y="8716"/>
                  <a:pt x="7676" y="8716"/>
                  <a:pt x="7693" y="8713"/>
                </a:cubicBezTo>
                <a:lnTo>
                  <a:pt x="7689" y="8713"/>
                </a:lnTo>
                <a:cubicBezTo>
                  <a:pt x="7676" y="8713"/>
                  <a:pt x="7663" y="8713"/>
                  <a:pt x="7642" y="8716"/>
                </a:cubicBezTo>
                <a:cubicBezTo>
                  <a:pt x="7646" y="8713"/>
                  <a:pt x="7642" y="8716"/>
                  <a:pt x="7642" y="8716"/>
                </a:cubicBezTo>
                <a:close/>
                <a:moveTo>
                  <a:pt x="14728" y="8716"/>
                </a:moveTo>
                <a:cubicBezTo>
                  <a:pt x="14728" y="8732"/>
                  <a:pt x="14728" y="8748"/>
                  <a:pt x="14728" y="8761"/>
                </a:cubicBezTo>
                <a:cubicBezTo>
                  <a:pt x="14728" y="8761"/>
                  <a:pt x="14724" y="8758"/>
                  <a:pt x="14724" y="8758"/>
                </a:cubicBezTo>
                <a:cubicBezTo>
                  <a:pt x="14733" y="8758"/>
                  <a:pt x="14746" y="8758"/>
                  <a:pt x="14754" y="8758"/>
                </a:cubicBezTo>
                <a:lnTo>
                  <a:pt x="14754" y="8758"/>
                </a:lnTo>
                <a:cubicBezTo>
                  <a:pt x="14746" y="8745"/>
                  <a:pt x="14737" y="8732"/>
                  <a:pt x="14728" y="8716"/>
                </a:cubicBezTo>
                <a:lnTo>
                  <a:pt x="14728" y="8716"/>
                </a:lnTo>
                <a:close/>
                <a:moveTo>
                  <a:pt x="7375" y="8761"/>
                </a:moveTo>
                <a:cubicBezTo>
                  <a:pt x="7362" y="8761"/>
                  <a:pt x="7345" y="8758"/>
                  <a:pt x="7371" y="8761"/>
                </a:cubicBezTo>
                <a:cubicBezTo>
                  <a:pt x="7354" y="8748"/>
                  <a:pt x="7362" y="8754"/>
                  <a:pt x="7375" y="8761"/>
                </a:cubicBezTo>
                <a:cubicBezTo>
                  <a:pt x="7375" y="8761"/>
                  <a:pt x="7375" y="8761"/>
                  <a:pt x="7375" y="8761"/>
                </a:cubicBezTo>
                <a:close/>
                <a:moveTo>
                  <a:pt x="7551" y="8803"/>
                </a:moveTo>
                <a:cubicBezTo>
                  <a:pt x="7560" y="8803"/>
                  <a:pt x="7569" y="8806"/>
                  <a:pt x="7577" y="8806"/>
                </a:cubicBezTo>
                <a:lnTo>
                  <a:pt x="7577" y="8806"/>
                </a:lnTo>
                <a:cubicBezTo>
                  <a:pt x="7573" y="8799"/>
                  <a:pt x="7569" y="8793"/>
                  <a:pt x="7564" y="8787"/>
                </a:cubicBezTo>
                <a:cubicBezTo>
                  <a:pt x="7560" y="8793"/>
                  <a:pt x="7556" y="8799"/>
                  <a:pt x="7551" y="8803"/>
                </a:cubicBezTo>
                <a:cubicBezTo>
                  <a:pt x="7556" y="8806"/>
                  <a:pt x="7551" y="8803"/>
                  <a:pt x="7551" y="8803"/>
                </a:cubicBezTo>
                <a:close/>
                <a:moveTo>
                  <a:pt x="7616" y="8809"/>
                </a:moveTo>
                <a:cubicBezTo>
                  <a:pt x="7625" y="8809"/>
                  <a:pt x="7633" y="8806"/>
                  <a:pt x="7642" y="8806"/>
                </a:cubicBezTo>
                <a:lnTo>
                  <a:pt x="7642" y="8806"/>
                </a:lnTo>
                <a:lnTo>
                  <a:pt x="7629" y="8806"/>
                </a:lnTo>
                <a:cubicBezTo>
                  <a:pt x="7625" y="8803"/>
                  <a:pt x="7616" y="8806"/>
                  <a:pt x="7616" y="8809"/>
                </a:cubicBezTo>
                <a:cubicBezTo>
                  <a:pt x="7616" y="8806"/>
                  <a:pt x="7616" y="8809"/>
                  <a:pt x="7616" y="8809"/>
                </a:cubicBezTo>
                <a:close/>
                <a:moveTo>
                  <a:pt x="14759" y="8761"/>
                </a:moveTo>
                <a:cubicBezTo>
                  <a:pt x="14759" y="8777"/>
                  <a:pt x="14759" y="8790"/>
                  <a:pt x="14759" y="8806"/>
                </a:cubicBezTo>
                <a:cubicBezTo>
                  <a:pt x="14759" y="8806"/>
                  <a:pt x="14759" y="8806"/>
                  <a:pt x="14759" y="8806"/>
                </a:cubicBezTo>
                <a:cubicBezTo>
                  <a:pt x="14759" y="8790"/>
                  <a:pt x="14759" y="8774"/>
                  <a:pt x="14759" y="8761"/>
                </a:cubicBezTo>
                <a:lnTo>
                  <a:pt x="14759" y="8761"/>
                </a:lnTo>
                <a:close/>
                <a:moveTo>
                  <a:pt x="8648" y="4771"/>
                </a:moveTo>
                <a:cubicBezTo>
                  <a:pt x="8657" y="4759"/>
                  <a:pt x="8669" y="4746"/>
                  <a:pt x="8678" y="4730"/>
                </a:cubicBezTo>
                <a:cubicBezTo>
                  <a:pt x="8678" y="4730"/>
                  <a:pt x="8678" y="4726"/>
                  <a:pt x="8678" y="4726"/>
                </a:cubicBezTo>
                <a:cubicBezTo>
                  <a:pt x="8665" y="4743"/>
                  <a:pt x="8657" y="4755"/>
                  <a:pt x="8648" y="4771"/>
                </a:cubicBezTo>
                <a:cubicBezTo>
                  <a:pt x="8644" y="4771"/>
                  <a:pt x="8648" y="4771"/>
                  <a:pt x="8648" y="4771"/>
                </a:cubicBezTo>
                <a:close/>
                <a:moveTo>
                  <a:pt x="8287" y="5834"/>
                </a:moveTo>
                <a:cubicBezTo>
                  <a:pt x="8295" y="5850"/>
                  <a:pt x="8308" y="5863"/>
                  <a:pt x="8317" y="5879"/>
                </a:cubicBezTo>
                <a:cubicBezTo>
                  <a:pt x="8317" y="5879"/>
                  <a:pt x="8317" y="5879"/>
                  <a:pt x="8317" y="5879"/>
                </a:cubicBezTo>
                <a:cubicBezTo>
                  <a:pt x="8308" y="5859"/>
                  <a:pt x="8295" y="5847"/>
                  <a:pt x="8287" y="5834"/>
                </a:cubicBezTo>
                <a:lnTo>
                  <a:pt x="8287" y="5834"/>
                </a:lnTo>
                <a:close/>
                <a:moveTo>
                  <a:pt x="13107" y="8803"/>
                </a:moveTo>
                <a:cubicBezTo>
                  <a:pt x="13107" y="8803"/>
                  <a:pt x="13107" y="8803"/>
                  <a:pt x="13107" y="8803"/>
                </a:cubicBezTo>
                <a:cubicBezTo>
                  <a:pt x="13107" y="8799"/>
                  <a:pt x="13107" y="8803"/>
                  <a:pt x="13107" y="8803"/>
                </a:cubicBezTo>
                <a:close/>
                <a:moveTo>
                  <a:pt x="8433" y="4791"/>
                </a:moveTo>
                <a:cubicBezTo>
                  <a:pt x="8437" y="4787"/>
                  <a:pt x="8437" y="4784"/>
                  <a:pt x="8442" y="4784"/>
                </a:cubicBezTo>
                <a:cubicBezTo>
                  <a:pt x="8437" y="4784"/>
                  <a:pt x="8437" y="4784"/>
                  <a:pt x="8433" y="4791"/>
                </a:cubicBezTo>
                <a:lnTo>
                  <a:pt x="8433" y="4791"/>
                </a:lnTo>
                <a:close/>
                <a:moveTo>
                  <a:pt x="8614" y="4771"/>
                </a:moveTo>
                <a:lnTo>
                  <a:pt x="8601" y="4768"/>
                </a:lnTo>
                <a:lnTo>
                  <a:pt x="8614" y="4771"/>
                </a:lnTo>
                <a:lnTo>
                  <a:pt x="8614" y="4771"/>
                </a:lnTo>
                <a:close/>
                <a:moveTo>
                  <a:pt x="7577" y="8896"/>
                </a:moveTo>
                <a:cubicBezTo>
                  <a:pt x="7573" y="8889"/>
                  <a:pt x="7569" y="8883"/>
                  <a:pt x="7564" y="8880"/>
                </a:cubicBezTo>
                <a:cubicBezTo>
                  <a:pt x="7560" y="8886"/>
                  <a:pt x="7560" y="8892"/>
                  <a:pt x="7556" y="8899"/>
                </a:cubicBezTo>
                <a:cubicBezTo>
                  <a:pt x="7556" y="8899"/>
                  <a:pt x="7556" y="8899"/>
                  <a:pt x="7556" y="8899"/>
                </a:cubicBezTo>
                <a:cubicBezTo>
                  <a:pt x="7556" y="8899"/>
                  <a:pt x="7569" y="8896"/>
                  <a:pt x="7569" y="8896"/>
                </a:cubicBezTo>
                <a:lnTo>
                  <a:pt x="7577" y="8896"/>
                </a:lnTo>
                <a:lnTo>
                  <a:pt x="7577" y="8896"/>
                </a:lnTo>
                <a:close/>
                <a:moveTo>
                  <a:pt x="7612" y="8892"/>
                </a:moveTo>
                <a:cubicBezTo>
                  <a:pt x="7612" y="8889"/>
                  <a:pt x="7616" y="8889"/>
                  <a:pt x="7616" y="8886"/>
                </a:cubicBezTo>
                <a:cubicBezTo>
                  <a:pt x="7616" y="8889"/>
                  <a:pt x="7612" y="8889"/>
                  <a:pt x="7612" y="8892"/>
                </a:cubicBezTo>
                <a:cubicBezTo>
                  <a:pt x="7612" y="8892"/>
                  <a:pt x="7612" y="8892"/>
                  <a:pt x="7612" y="8892"/>
                </a:cubicBezTo>
                <a:close/>
                <a:moveTo>
                  <a:pt x="8734" y="4794"/>
                </a:moveTo>
                <a:cubicBezTo>
                  <a:pt x="8734" y="4778"/>
                  <a:pt x="8734" y="4762"/>
                  <a:pt x="8734" y="4749"/>
                </a:cubicBezTo>
                <a:lnTo>
                  <a:pt x="8734" y="4749"/>
                </a:lnTo>
                <a:cubicBezTo>
                  <a:pt x="8725" y="4765"/>
                  <a:pt x="8712" y="4778"/>
                  <a:pt x="8704" y="4794"/>
                </a:cubicBezTo>
                <a:lnTo>
                  <a:pt x="8704" y="4794"/>
                </a:lnTo>
                <a:cubicBezTo>
                  <a:pt x="8712" y="4794"/>
                  <a:pt x="8721" y="4794"/>
                  <a:pt x="8734" y="4794"/>
                </a:cubicBezTo>
                <a:lnTo>
                  <a:pt x="8734" y="4794"/>
                </a:lnTo>
                <a:close/>
                <a:moveTo>
                  <a:pt x="8794" y="4749"/>
                </a:moveTo>
                <a:cubicBezTo>
                  <a:pt x="8786" y="4749"/>
                  <a:pt x="8773" y="4749"/>
                  <a:pt x="8764" y="4749"/>
                </a:cubicBezTo>
                <a:lnTo>
                  <a:pt x="8764" y="4749"/>
                </a:lnTo>
                <a:cubicBezTo>
                  <a:pt x="8764" y="4765"/>
                  <a:pt x="8764" y="4781"/>
                  <a:pt x="8764" y="4794"/>
                </a:cubicBezTo>
                <a:cubicBezTo>
                  <a:pt x="8764" y="4794"/>
                  <a:pt x="8764" y="4794"/>
                  <a:pt x="8764" y="4794"/>
                </a:cubicBezTo>
                <a:cubicBezTo>
                  <a:pt x="8773" y="4778"/>
                  <a:pt x="8781" y="4762"/>
                  <a:pt x="8794" y="4749"/>
                </a:cubicBezTo>
                <a:cubicBezTo>
                  <a:pt x="8794" y="4749"/>
                  <a:pt x="8794" y="4749"/>
                  <a:pt x="8794" y="4749"/>
                </a:cubicBezTo>
                <a:close/>
                <a:moveTo>
                  <a:pt x="8437" y="5808"/>
                </a:moveTo>
                <a:cubicBezTo>
                  <a:pt x="8433" y="5811"/>
                  <a:pt x="8433" y="5815"/>
                  <a:pt x="8429" y="5815"/>
                </a:cubicBezTo>
                <a:cubicBezTo>
                  <a:pt x="8437" y="5815"/>
                  <a:pt x="8437" y="5815"/>
                  <a:pt x="8437" y="5808"/>
                </a:cubicBezTo>
                <a:cubicBezTo>
                  <a:pt x="8442" y="5811"/>
                  <a:pt x="8437" y="5808"/>
                  <a:pt x="8437" y="5808"/>
                </a:cubicBezTo>
                <a:close/>
                <a:moveTo>
                  <a:pt x="17236" y="8870"/>
                </a:moveTo>
                <a:cubicBezTo>
                  <a:pt x="17236" y="8873"/>
                  <a:pt x="17231" y="8880"/>
                  <a:pt x="17231" y="8880"/>
                </a:cubicBezTo>
                <a:cubicBezTo>
                  <a:pt x="17231" y="8880"/>
                  <a:pt x="17236" y="8873"/>
                  <a:pt x="17236" y="8870"/>
                </a:cubicBezTo>
                <a:cubicBezTo>
                  <a:pt x="17240" y="8870"/>
                  <a:pt x="17236" y="8870"/>
                  <a:pt x="17236" y="8870"/>
                </a:cubicBezTo>
                <a:close/>
                <a:moveTo>
                  <a:pt x="7577" y="8896"/>
                </a:moveTo>
                <a:cubicBezTo>
                  <a:pt x="7590" y="8896"/>
                  <a:pt x="7599" y="8896"/>
                  <a:pt x="7612" y="8896"/>
                </a:cubicBezTo>
                <a:cubicBezTo>
                  <a:pt x="7612" y="8896"/>
                  <a:pt x="7607" y="8892"/>
                  <a:pt x="7607" y="8892"/>
                </a:cubicBezTo>
                <a:cubicBezTo>
                  <a:pt x="7599" y="8892"/>
                  <a:pt x="7590" y="8892"/>
                  <a:pt x="7577" y="8896"/>
                </a:cubicBezTo>
                <a:cubicBezTo>
                  <a:pt x="7582" y="8892"/>
                  <a:pt x="7577" y="8896"/>
                  <a:pt x="7577" y="8896"/>
                </a:cubicBezTo>
                <a:close/>
                <a:moveTo>
                  <a:pt x="8609" y="4771"/>
                </a:moveTo>
                <a:cubicBezTo>
                  <a:pt x="8622" y="4771"/>
                  <a:pt x="8635" y="4771"/>
                  <a:pt x="8648" y="4771"/>
                </a:cubicBezTo>
                <a:cubicBezTo>
                  <a:pt x="8648" y="4771"/>
                  <a:pt x="8648" y="4768"/>
                  <a:pt x="8648" y="4768"/>
                </a:cubicBezTo>
                <a:cubicBezTo>
                  <a:pt x="8635" y="4771"/>
                  <a:pt x="8622" y="4771"/>
                  <a:pt x="8609" y="4771"/>
                </a:cubicBezTo>
                <a:cubicBezTo>
                  <a:pt x="8614" y="4771"/>
                  <a:pt x="8609" y="4771"/>
                  <a:pt x="8609" y="4771"/>
                </a:cubicBezTo>
                <a:close/>
                <a:moveTo>
                  <a:pt x="13989" y="8937"/>
                </a:moveTo>
                <a:cubicBezTo>
                  <a:pt x="13985" y="8934"/>
                  <a:pt x="13985" y="8934"/>
                  <a:pt x="13980" y="8931"/>
                </a:cubicBezTo>
                <a:cubicBezTo>
                  <a:pt x="13985" y="8931"/>
                  <a:pt x="13989" y="8934"/>
                  <a:pt x="13989" y="8937"/>
                </a:cubicBezTo>
                <a:lnTo>
                  <a:pt x="13989" y="8937"/>
                </a:lnTo>
                <a:close/>
                <a:moveTo>
                  <a:pt x="12927" y="8915"/>
                </a:moveTo>
                <a:cubicBezTo>
                  <a:pt x="12931" y="8918"/>
                  <a:pt x="12935" y="8925"/>
                  <a:pt x="12935" y="8921"/>
                </a:cubicBezTo>
                <a:cubicBezTo>
                  <a:pt x="12935" y="8925"/>
                  <a:pt x="12931" y="8918"/>
                  <a:pt x="12927" y="8915"/>
                </a:cubicBezTo>
                <a:cubicBezTo>
                  <a:pt x="12927" y="8912"/>
                  <a:pt x="12927" y="8915"/>
                  <a:pt x="12927" y="8915"/>
                </a:cubicBezTo>
                <a:close/>
                <a:moveTo>
                  <a:pt x="7517" y="8982"/>
                </a:moveTo>
                <a:cubicBezTo>
                  <a:pt x="7517" y="8982"/>
                  <a:pt x="7517" y="8986"/>
                  <a:pt x="7517" y="8982"/>
                </a:cubicBezTo>
                <a:cubicBezTo>
                  <a:pt x="7508" y="8966"/>
                  <a:pt x="7500" y="8950"/>
                  <a:pt x="7491" y="8934"/>
                </a:cubicBezTo>
                <a:cubicBezTo>
                  <a:pt x="7491" y="8950"/>
                  <a:pt x="7491" y="8966"/>
                  <a:pt x="7491" y="8979"/>
                </a:cubicBezTo>
                <a:cubicBezTo>
                  <a:pt x="7500" y="8982"/>
                  <a:pt x="7508" y="8982"/>
                  <a:pt x="7517" y="8982"/>
                </a:cubicBezTo>
                <a:close/>
                <a:moveTo>
                  <a:pt x="7668" y="8982"/>
                </a:moveTo>
                <a:cubicBezTo>
                  <a:pt x="7668" y="8966"/>
                  <a:pt x="7668" y="8950"/>
                  <a:pt x="7668" y="8937"/>
                </a:cubicBezTo>
                <a:cubicBezTo>
                  <a:pt x="7668" y="8937"/>
                  <a:pt x="7672" y="8937"/>
                  <a:pt x="7672" y="8937"/>
                </a:cubicBezTo>
                <a:cubicBezTo>
                  <a:pt x="7663" y="8953"/>
                  <a:pt x="7650" y="8966"/>
                  <a:pt x="7642" y="8982"/>
                </a:cubicBezTo>
                <a:cubicBezTo>
                  <a:pt x="7642" y="8982"/>
                  <a:pt x="7637" y="8979"/>
                  <a:pt x="7637" y="8979"/>
                </a:cubicBezTo>
                <a:cubicBezTo>
                  <a:pt x="7646" y="8979"/>
                  <a:pt x="7659" y="8979"/>
                  <a:pt x="7668" y="8982"/>
                </a:cubicBezTo>
                <a:lnTo>
                  <a:pt x="7668" y="8982"/>
                </a:lnTo>
                <a:close/>
                <a:moveTo>
                  <a:pt x="8024" y="5808"/>
                </a:moveTo>
                <a:cubicBezTo>
                  <a:pt x="8003" y="5808"/>
                  <a:pt x="7986" y="5808"/>
                  <a:pt x="7964" y="5808"/>
                </a:cubicBezTo>
                <a:lnTo>
                  <a:pt x="7969" y="5805"/>
                </a:lnTo>
                <a:cubicBezTo>
                  <a:pt x="7969" y="5811"/>
                  <a:pt x="7969" y="5821"/>
                  <a:pt x="7969" y="5827"/>
                </a:cubicBezTo>
                <a:cubicBezTo>
                  <a:pt x="7969" y="5827"/>
                  <a:pt x="7964" y="5827"/>
                  <a:pt x="7964" y="5827"/>
                </a:cubicBezTo>
                <a:cubicBezTo>
                  <a:pt x="7981" y="5821"/>
                  <a:pt x="8003" y="5815"/>
                  <a:pt x="8024" y="5808"/>
                </a:cubicBezTo>
                <a:cubicBezTo>
                  <a:pt x="8024" y="5805"/>
                  <a:pt x="8024" y="5808"/>
                  <a:pt x="8024" y="5808"/>
                </a:cubicBezTo>
                <a:close/>
                <a:moveTo>
                  <a:pt x="8497" y="4839"/>
                </a:moveTo>
                <a:cubicBezTo>
                  <a:pt x="8497" y="4839"/>
                  <a:pt x="8497" y="4842"/>
                  <a:pt x="8497" y="4839"/>
                </a:cubicBezTo>
                <a:cubicBezTo>
                  <a:pt x="8497" y="4842"/>
                  <a:pt x="8497" y="4839"/>
                  <a:pt x="8497" y="4839"/>
                </a:cubicBezTo>
                <a:close/>
                <a:moveTo>
                  <a:pt x="7908" y="8960"/>
                </a:moveTo>
                <a:cubicBezTo>
                  <a:pt x="7908" y="8973"/>
                  <a:pt x="7908" y="8989"/>
                  <a:pt x="7908" y="9002"/>
                </a:cubicBezTo>
                <a:lnTo>
                  <a:pt x="7908" y="9002"/>
                </a:lnTo>
                <a:cubicBezTo>
                  <a:pt x="7908" y="8986"/>
                  <a:pt x="7908" y="8973"/>
                  <a:pt x="7908" y="8960"/>
                </a:cubicBezTo>
                <a:lnTo>
                  <a:pt x="7908" y="8960"/>
                </a:lnTo>
                <a:close/>
                <a:moveTo>
                  <a:pt x="17274" y="8976"/>
                </a:moveTo>
                <a:cubicBezTo>
                  <a:pt x="17266" y="8973"/>
                  <a:pt x="17253" y="8969"/>
                  <a:pt x="17244" y="8966"/>
                </a:cubicBezTo>
                <a:cubicBezTo>
                  <a:pt x="17248" y="8973"/>
                  <a:pt x="17257" y="8979"/>
                  <a:pt x="17261" y="8986"/>
                </a:cubicBezTo>
                <a:cubicBezTo>
                  <a:pt x="17266" y="8982"/>
                  <a:pt x="17270" y="8979"/>
                  <a:pt x="17274" y="8976"/>
                </a:cubicBezTo>
                <a:close/>
                <a:moveTo>
                  <a:pt x="7908" y="9002"/>
                </a:moveTo>
                <a:cubicBezTo>
                  <a:pt x="7908" y="9011"/>
                  <a:pt x="7908" y="9018"/>
                  <a:pt x="7908" y="9027"/>
                </a:cubicBezTo>
                <a:cubicBezTo>
                  <a:pt x="7908" y="9027"/>
                  <a:pt x="7908" y="9027"/>
                  <a:pt x="7908" y="9027"/>
                </a:cubicBezTo>
                <a:cubicBezTo>
                  <a:pt x="7913" y="9024"/>
                  <a:pt x="7917" y="9021"/>
                  <a:pt x="7917" y="9021"/>
                </a:cubicBezTo>
                <a:cubicBezTo>
                  <a:pt x="7913" y="9011"/>
                  <a:pt x="7908" y="9008"/>
                  <a:pt x="7908" y="9002"/>
                </a:cubicBezTo>
                <a:cubicBezTo>
                  <a:pt x="7904" y="9002"/>
                  <a:pt x="7908" y="9002"/>
                  <a:pt x="7908" y="9002"/>
                </a:cubicBezTo>
                <a:close/>
                <a:moveTo>
                  <a:pt x="14079" y="9005"/>
                </a:moveTo>
                <a:cubicBezTo>
                  <a:pt x="14075" y="9005"/>
                  <a:pt x="14075" y="9008"/>
                  <a:pt x="14071" y="9008"/>
                </a:cubicBezTo>
                <a:cubicBezTo>
                  <a:pt x="14075" y="9005"/>
                  <a:pt x="14075" y="9005"/>
                  <a:pt x="14079" y="9005"/>
                </a:cubicBezTo>
                <a:cubicBezTo>
                  <a:pt x="14079" y="9005"/>
                  <a:pt x="14079" y="9005"/>
                  <a:pt x="14079" y="9005"/>
                </a:cubicBezTo>
                <a:close/>
                <a:moveTo>
                  <a:pt x="7672" y="9069"/>
                </a:moveTo>
                <a:cubicBezTo>
                  <a:pt x="7676" y="9063"/>
                  <a:pt x="7676" y="9059"/>
                  <a:pt x="7676" y="9059"/>
                </a:cubicBezTo>
                <a:cubicBezTo>
                  <a:pt x="7676" y="9059"/>
                  <a:pt x="7672" y="9063"/>
                  <a:pt x="7672" y="9069"/>
                </a:cubicBezTo>
                <a:cubicBezTo>
                  <a:pt x="7668" y="9069"/>
                  <a:pt x="7672" y="9069"/>
                  <a:pt x="7672" y="9069"/>
                </a:cubicBezTo>
                <a:close/>
                <a:moveTo>
                  <a:pt x="7758" y="9069"/>
                </a:moveTo>
                <a:cubicBezTo>
                  <a:pt x="7758" y="9056"/>
                  <a:pt x="7762" y="9043"/>
                  <a:pt x="7762" y="9030"/>
                </a:cubicBezTo>
                <a:lnTo>
                  <a:pt x="7762" y="9027"/>
                </a:lnTo>
                <a:cubicBezTo>
                  <a:pt x="7762" y="9043"/>
                  <a:pt x="7758" y="9056"/>
                  <a:pt x="7758" y="9069"/>
                </a:cubicBezTo>
                <a:lnTo>
                  <a:pt x="7758" y="9069"/>
                </a:lnTo>
                <a:close/>
                <a:moveTo>
                  <a:pt x="16879" y="9063"/>
                </a:moveTo>
                <a:cubicBezTo>
                  <a:pt x="16883" y="9063"/>
                  <a:pt x="16887" y="9059"/>
                  <a:pt x="16891" y="9059"/>
                </a:cubicBezTo>
                <a:cubicBezTo>
                  <a:pt x="16887" y="9056"/>
                  <a:pt x="16887" y="9050"/>
                  <a:pt x="16883" y="9046"/>
                </a:cubicBezTo>
                <a:lnTo>
                  <a:pt x="16883" y="9046"/>
                </a:lnTo>
                <a:cubicBezTo>
                  <a:pt x="16887" y="9053"/>
                  <a:pt x="16883" y="9059"/>
                  <a:pt x="16879" y="9063"/>
                </a:cubicBezTo>
                <a:cubicBezTo>
                  <a:pt x="16879" y="9066"/>
                  <a:pt x="16879" y="9063"/>
                  <a:pt x="16879" y="9063"/>
                </a:cubicBezTo>
                <a:close/>
                <a:moveTo>
                  <a:pt x="8386" y="4852"/>
                </a:moveTo>
                <a:lnTo>
                  <a:pt x="8390" y="4861"/>
                </a:lnTo>
                <a:lnTo>
                  <a:pt x="8394" y="4852"/>
                </a:lnTo>
                <a:lnTo>
                  <a:pt x="8386" y="4852"/>
                </a:lnTo>
                <a:close/>
                <a:moveTo>
                  <a:pt x="7668" y="9095"/>
                </a:moveTo>
                <a:cubicBezTo>
                  <a:pt x="7676" y="9098"/>
                  <a:pt x="7685" y="9098"/>
                  <a:pt x="7693" y="9101"/>
                </a:cubicBezTo>
                <a:cubicBezTo>
                  <a:pt x="7685" y="9098"/>
                  <a:pt x="7676" y="9095"/>
                  <a:pt x="7668" y="9095"/>
                </a:cubicBezTo>
                <a:lnTo>
                  <a:pt x="7668" y="9095"/>
                </a:lnTo>
                <a:close/>
                <a:moveTo>
                  <a:pt x="7938" y="9130"/>
                </a:moveTo>
                <a:lnTo>
                  <a:pt x="7926" y="9127"/>
                </a:lnTo>
                <a:lnTo>
                  <a:pt x="7938" y="9130"/>
                </a:lnTo>
                <a:lnTo>
                  <a:pt x="7938" y="9130"/>
                </a:lnTo>
                <a:close/>
                <a:moveTo>
                  <a:pt x="8184" y="9133"/>
                </a:moveTo>
                <a:lnTo>
                  <a:pt x="8188" y="9140"/>
                </a:lnTo>
                <a:lnTo>
                  <a:pt x="8192" y="9133"/>
                </a:lnTo>
                <a:lnTo>
                  <a:pt x="8184" y="9133"/>
                </a:lnTo>
                <a:close/>
                <a:moveTo>
                  <a:pt x="7938" y="9133"/>
                </a:moveTo>
                <a:cubicBezTo>
                  <a:pt x="7938" y="9133"/>
                  <a:pt x="7938" y="9133"/>
                  <a:pt x="7938" y="9133"/>
                </a:cubicBezTo>
                <a:cubicBezTo>
                  <a:pt x="7938" y="9130"/>
                  <a:pt x="7938" y="9133"/>
                  <a:pt x="7938" y="9133"/>
                </a:cubicBezTo>
                <a:close/>
                <a:moveTo>
                  <a:pt x="13727" y="9133"/>
                </a:moveTo>
                <a:cubicBezTo>
                  <a:pt x="13718" y="9133"/>
                  <a:pt x="13705" y="9133"/>
                  <a:pt x="13696" y="9133"/>
                </a:cubicBezTo>
                <a:cubicBezTo>
                  <a:pt x="13696" y="9133"/>
                  <a:pt x="13692" y="9136"/>
                  <a:pt x="13692" y="9136"/>
                </a:cubicBezTo>
                <a:cubicBezTo>
                  <a:pt x="13705" y="9136"/>
                  <a:pt x="13714" y="9136"/>
                  <a:pt x="13727" y="9133"/>
                </a:cubicBezTo>
                <a:lnTo>
                  <a:pt x="13727" y="9133"/>
                </a:lnTo>
                <a:close/>
                <a:moveTo>
                  <a:pt x="7672" y="9201"/>
                </a:moveTo>
                <a:cubicBezTo>
                  <a:pt x="7672" y="9188"/>
                  <a:pt x="7672" y="9172"/>
                  <a:pt x="7672" y="9159"/>
                </a:cubicBezTo>
                <a:cubicBezTo>
                  <a:pt x="7672" y="9159"/>
                  <a:pt x="7672" y="9156"/>
                  <a:pt x="7672" y="9156"/>
                </a:cubicBezTo>
                <a:cubicBezTo>
                  <a:pt x="7668" y="9172"/>
                  <a:pt x="7668" y="9188"/>
                  <a:pt x="7672" y="9201"/>
                </a:cubicBezTo>
                <a:lnTo>
                  <a:pt x="7672" y="9201"/>
                </a:lnTo>
                <a:close/>
                <a:moveTo>
                  <a:pt x="7818" y="9159"/>
                </a:moveTo>
                <a:cubicBezTo>
                  <a:pt x="7809" y="9175"/>
                  <a:pt x="7801" y="9188"/>
                  <a:pt x="7792" y="9204"/>
                </a:cubicBezTo>
                <a:cubicBezTo>
                  <a:pt x="7792" y="9204"/>
                  <a:pt x="7792" y="9204"/>
                  <a:pt x="7792" y="9204"/>
                </a:cubicBezTo>
                <a:cubicBezTo>
                  <a:pt x="7801" y="9188"/>
                  <a:pt x="7809" y="9175"/>
                  <a:pt x="7818" y="9159"/>
                </a:cubicBezTo>
                <a:cubicBezTo>
                  <a:pt x="7818" y="9159"/>
                  <a:pt x="7818" y="9159"/>
                  <a:pt x="7818" y="9159"/>
                </a:cubicBezTo>
                <a:close/>
                <a:moveTo>
                  <a:pt x="9147" y="9159"/>
                </a:moveTo>
                <a:cubicBezTo>
                  <a:pt x="9143" y="9159"/>
                  <a:pt x="9143" y="9162"/>
                  <a:pt x="9138" y="9162"/>
                </a:cubicBezTo>
                <a:cubicBezTo>
                  <a:pt x="9143" y="9159"/>
                  <a:pt x="9147" y="9159"/>
                  <a:pt x="9147" y="9159"/>
                </a:cubicBezTo>
                <a:cubicBezTo>
                  <a:pt x="9147" y="9159"/>
                  <a:pt x="9147" y="9159"/>
                  <a:pt x="9147" y="9159"/>
                </a:cubicBezTo>
                <a:close/>
                <a:moveTo>
                  <a:pt x="13636" y="9156"/>
                </a:moveTo>
                <a:cubicBezTo>
                  <a:pt x="13641" y="9159"/>
                  <a:pt x="13641" y="9162"/>
                  <a:pt x="13645" y="9165"/>
                </a:cubicBezTo>
                <a:cubicBezTo>
                  <a:pt x="13641" y="9162"/>
                  <a:pt x="13641" y="9159"/>
                  <a:pt x="13636" y="9156"/>
                </a:cubicBezTo>
                <a:cubicBezTo>
                  <a:pt x="13636" y="9156"/>
                  <a:pt x="13636" y="9156"/>
                  <a:pt x="13636" y="9156"/>
                </a:cubicBezTo>
                <a:close/>
                <a:moveTo>
                  <a:pt x="14281" y="9197"/>
                </a:moveTo>
                <a:cubicBezTo>
                  <a:pt x="14294" y="9185"/>
                  <a:pt x="14303" y="9172"/>
                  <a:pt x="14316" y="9159"/>
                </a:cubicBezTo>
                <a:lnTo>
                  <a:pt x="14316" y="9159"/>
                </a:lnTo>
                <a:cubicBezTo>
                  <a:pt x="14303" y="9172"/>
                  <a:pt x="14290" y="9185"/>
                  <a:pt x="14281" y="9197"/>
                </a:cubicBezTo>
                <a:cubicBezTo>
                  <a:pt x="14281" y="9197"/>
                  <a:pt x="14281" y="9197"/>
                  <a:pt x="14281" y="9197"/>
                </a:cubicBezTo>
                <a:close/>
                <a:moveTo>
                  <a:pt x="7547" y="9201"/>
                </a:moveTo>
                <a:cubicBezTo>
                  <a:pt x="7560" y="9194"/>
                  <a:pt x="7569" y="9191"/>
                  <a:pt x="7547" y="9201"/>
                </a:cubicBezTo>
                <a:cubicBezTo>
                  <a:pt x="7569" y="9197"/>
                  <a:pt x="7560" y="9197"/>
                  <a:pt x="7547" y="9201"/>
                </a:cubicBezTo>
                <a:cubicBezTo>
                  <a:pt x="7547" y="9197"/>
                  <a:pt x="7547" y="9201"/>
                  <a:pt x="7547" y="9201"/>
                </a:cubicBezTo>
                <a:close/>
                <a:moveTo>
                  <a:pt x="14402" y="9204"/>
                </a:moveTo>
                <a:cubicBezTo>
                  <a:pt x="14402" y="9194"/>
                  <a:pt x="14402" y="9188"/>
                  <a:pt x="14402" y="9178"/>
                </a:cubicBezTo>
                <a:cubicBezTo>
                  <a:pt x="14402" y="9178"/>
                  <a:pt x="14406" y="9181"/>
                  <a:pt x="14406" y="9181"/>
                </a:cubicBezTo>
                <a:cubicBezTo>
                  <a:pt x="14393" y="9184"/>
                  <a:pt x="14380" y="9188"/>
                  <a:pt x="14350" y="9194"/>
                </a:cubicBezTo>
                <a:cubicBezTo>
                  <a:pt x="14380" y="9197"/>
                  <a:pt x="14393" y="9197"/>
                  <a:pt x="14402" y="9204"/>
                </a:cubicBezTo>
                <a:lnTo>
                  <a:pt x="14402" y="9204"/>
                </a:lnTo>
                <a:close/>
                <a:moveTo>
                  <a:pt x="7934" y="9249"/>
                </a:moveTo>
                <a:cubicBezTo>
                  <a:pt x="7930" y="9242"/>
                  <a:pt x="7926" y="9239"/>
                  <a:pt x="7921" y="9233"/>
                </a:cubicBezTo>
                <a:cubicBezTo>
                  <a:pt x="7926" y="9239"/>
                  <a:pt x="7930" y="9245"/>
                  <a:pt x="7934" y="9249"/>
                </a:cubicBezTo>
                <a:cubicBezTo>
                  <a:pt x="7934" y="9249"/>
                  <a:pt x="7934" y="9249"/>
                  <a:pt x="7934" y="9249"/>
                </a:cubicBezTo>
                <a:close/>
                <a:moveTo>
                  <a:pt x="8734" y="9245"/>
                </a:moveTo>
                <a:cubicBezTo>
                  <a:pt x="8738" y="9245"/>
                  <a:pt x="8738" y="9242"/>
                  <a:pt x="8743" y="9242"/>
                </a:cubicBezTo>
                <a:cubicBezTo>
                  <a:pt x="8738" y="9242"/>
                  <a:pt x="8734" y="9242"/>
                  <a:pt x="8734" y="9245"/>
                </a:cubicBezTo>
                <a:lnTo>
                  <a:pt x="8734" y="9245"/>
                </a:lnTo>
                <a:close/>
                <a:moveTo>
                  <a:pt x="9353" y="9201"/>
                </a:moveTo>
                <a:cubicBezTo>
                  <a:pt x="9358" y="9204"/>
                  <a:pt x="9362" y="9204"/>
                  <a:pt x="9366" y="9207"/>
                </a:cubicBezTo>
                <a:cubicBezTo>
                  <a:pt x="9362" y="9204"/>
                  <a:pt x="9358" y="9204"/>
                  <a:pt x="9353" y="9201"/>
                </a:cubicBezTo>
                <a:lnTo>
                  <a:pt x="9353" y="9201"/>
                </a:lnTo>
                <a:close/>
                <a:moveTo>
                  <a:pt x="7582" y="9245"/>
                </a:moveTo>
                <a:cubicBezTo>
                  <a:pt x="7590" y="9242"/>
                  <a:pt x="7599" y="9239"/>
                  <a:pt x="7586" y="9242"/>
                </a:cubicBezTo>
                <a:cubicBezTo>
                  <a:pt x="7599" y="9242"/>
                  <a:pt x="7590" y="9242"/>
                  <a:pt x="7582" y="9245"/>
                </a:cubicBezTo>
                <a:cubicBezTo>
                  <a:pt x="7577" y="9245"/>
                  <a:pt x="7582" y="9245"/>
                  <a:pt x="7582" y="9245"/>
                </a:cubicBezTo>
                <a:close/>
                <a:moveTo>
                  <a:pt x="8442" y="5811"/>
                </a:moveTo>
                <a:cubicBezTo>
                  <a:pt x="8450" y="5795"/>
                  <a:pt x="8463" y="5782"/>
                  <a:pt x="8472" y="5766"/>
                </a:cubicBezTo>
                <a:cubicBezTo>
                  <a:pt x="8472" y="5766"/>
                  <a:pt x="8472" y="5763"/>
                  <a:pt x="8472" y="5763"/>
                </a:cubicBezTo>
                <a:cubicBezTo>
                  <a:pt x="8459" y="5779"/>
                  <a:pt x="8450" y="5795"/>
                  <a:pt x="8442" y="5811"/>
                </a:cubicBezTo>
                <a:cubicBezTo>
                  <a:pt x="8437" y="5808"/>
                  <a:pt x="8442" y="5811"/>
                  <a:pt x="8442" y="5811"/>
                </a:cubicBezTo>
                <a:close/>
                <a:moveTo>
                  <a:pt x="8562" y="4929"/>
                </a:moveTo>
                <a:cubicBezTo>
                  <a:pt x="8562" y="4925"/>
                  <a:pt x="8566" y="4925"/>
                  <a:pt x="8566" y="4922"/>
                </a:cubicBezTo>
                <a:cubicBezTo>
                  <a:pt x="8566" y="4925"/>
                  <a:pt x="8562" y="4929"/>
                  <a:pt x="8562" y="4929"/>
                </a:cubicBezTo>
                <a:cubicBezTo>
                  <a:pt x="8562" y="4929"/>
                  <a:pt x="8562" y="4929"/>
                  <a:pt x="8562" y="4929"/>
                </a:cubicBezTo>
                <a:close/>
                <a:moveTo>
                  <a:pt x="8558" y="9290"/>
                </a:moveTo>
                <a:cubicBezTo>
                  <a:pt x="8558" y="9290"/>
                  <a:pt x="8562" y="9290"/>
                  <a:pt x="8558" y="9290"/>
                </a:cubicBezTo>
                <a:lnTo>
                  <a:pt x="8558" y="9290"/>
                </a:lnTo>
                <a:close/>
                <a:moveTo>
                  <a:pt x="9186" y="9265"/>
                </a:moveTo>
                <a:lnTo>
                  <a:pt x="9190" y="9271"/>
                </a:lnTo>
                <a:lnTo>
                  <a:pt x="9194" y="9265"/>
                </a:lnTo>
                <a:lnTo>
                  <a:pt x="9186" y="9265"/>
                </a:lnTo>
                <a:close/>
                <a:moveTo>
                  <a:pt x="16913" y="9265"/>
                </a:moveTo>
                <a:cubicBezTo>
                  <a:pt x="16934" y="9265"/>
                  <a:pt x="16952" y="9265"/>
                  <a:pt x="16973" y="9268"/>
                </a:cubicBezTo>
                <a:lnTo>
                  <a:pt x="16973" y="9268"/>
                </a:lnTo>
                <a:cubicBezTo>
                  <a:pt x="16952" y="9265"/>
                  <a:pt x="16930" y="9265"/>
                  <a:pt x="16913" y="9265"/>
                </a:cubicBezTo>
                <a:cubicBezTo>
                  <a:pt x="16913" y="9265"/>
                  <a:pt x="16913" y="9265"/>
                  <a:pt x="16913" y="9265"/>
                </a:cubicBezTo>
                <a:close/>
                <a:moveTo>
                  <a:pt x="8287" y="5802"/>
                </a:moveTo>
                <a:cubicBezTo>
                  <a:pt x="8300" y="5789"/>
                  <a:pt x="8313" y="5776"/>
                  <a:pt x="8325" y="5766"/>
                </a:cubicBezTo>
                <a:cubicBezTo>
                  <a:pt x="8325" y="5766"/>
                  <a:pt x="8325" y="5766"/>
                  <a:pt x="8325" y="5766"/>
                </a:cubicBezTo>
                <a:cubicBezTo>
                  <a:pt x="8308" y="5776"/>
                  <a:pt x="8295" y="5789"/>
                  <a:pt x="8287" y="5802"/>
                </a:cubicBezTo>
                <a:cubicBezTo>
                  <a:pt x="8287" y="5802"/>
                  <a:pt x="8287" y="5802"/>
                  <a:pt x="8287" y="5802"/>
                </a:cubicBezTo>
                <a:close/>
                <a:moveTo>
                  <a:pt x="7672" y="9287"/>
                </a:moveTo>
                <a:cubicBezTo>
                  <a:pt x="7672" y="9303"/>
                  <a:pt x="7672" y="9319"/>
                  <a:pt x="7672" y="9332"/>
                </a:cubicBezTo>
                <a:cubicBezTo>
                  <a:pt x="7672" y="9332"/>
                  <a:pt x="7668" y="9332"/>
                  <a:pt x="7668" y="9332"/>
                </a:cubicBezTo>
                <a:cubicBezTo>
                  <a:pt x="7702" y="9319"/>
                  <a:pt x="7711" y="9303"/>
                  <a:pt x="7672" y="9287"/>
                </a:cubicBezTo>
                <a:lnTo>
                  <a:pt x="7672" y="9287"/>
                </a:lnTo>
                <a:close/>
                <a:moveTo>
                  <a:pt x="8080" y="9287"/>
                </a:moveTo>
                <a:cubicBezTo>
                  <a:pt x="8076" y="9294"/>
                  <a:pt x="8072" y="9297"/>
                  <a:pt x="8067" y="9303"/>
                </a:cubicBezTo>
                <a:cubicBezTo>
                  <a:pt x="8072" y="9300"/>
                  <a:pt x="8076" y="9294"/>
                  <a:pt x="8080" y="9287"/>
                </a:cubicBezTo>
                <a:lnTo>
                  <a:pt x="8080" y="9287"/>
                </a:lnTo>
                <a:close/>
                <a:moveTo>
                  <a:pt x="8558" y="9290"/>
                </a:moveTo>
                <a:cubicBezTo>
                  <a:pt x="8553" y="9290"/>
                  <a:pt x="8549" y="9290"/>
                  <a:pt x="8549" y="9294"/>
                </a:cubicBezTo>
                <a:cubicBezTo>
                  <a:pt x="8553" y="9290"/>
                  <a:pt x="8558" y="9290"/>
                  <a:pt x="8558" y="9290"/>
                </a:cubicBezTo>
                <a:cubicBezTo>
                  <a:pt x="8562" y="9290"/>
                  <a:pt x="8558" y="9290"/>
                  <a:pt x="8558" y="9290"/>
                </a:cubicBezTo>
                <a:close/>
                <a:moveTo>
                  <a:pt x="9091" y="9316"/>
                </a:moveTo>
                <a:cubicBezTo>
                  <a:pt x="9108" y="9316"/>
                  <a:pt x="9125" y="9316"/>
                  <a:pt x="9147" y="9313"/>
                </a:cubicBezTo>
                <a:lnTo>
                  <a:pt x="9147" y="9313"/>
                </a:lnTo>
                <a:cubicBezTo>
                  <a:pt x="9130" y="9313"/>
                  <a:pt x="9112" y="9313"/>
                  <a:pt x="9091" y="9316"/>
                </a:cubicBezTo>
                <a:cubicBezTo>
                  <a:pt x="9095" y="9316"/>
                  <a:pt x="9091" y="9313"/>
                  <a:pt x="9091" y="9316"/>
                </a:cubicBezTo>
                <a:close/>
                <a:moveTo>
                  <a:pt x="9620" y="9310"/>
                </a:moveTo>
                <a:cubicBezTo>
                  <a:pt x="9616" y="9310"/>
                  <a:pt x="9616" y="9306"/>
                  <a:pt x="9611" y="9306"/>
                </a:cubicBezTo>
                <a:cubicBezTo>
                  <a:pt x="9611" y="9306"/>
                  <a:pt x="9616" y="9310"/>
                  <a:pt x="9620" y="9310"/>
                </a:cubicBezTo>
                <a:cubicBezTo>
                  <a:pt x="9616" y="9313"/>
                  <a:pt x="9620" y="9310"/>
                  <a:pt x="9620" y="9310"/>
                </a:cubicBezTo>
                <a:close/>
                <a:moveTo>
                  <a:pt x="8171" y="5763"/>
                </a:moveTo>
                <a:cubicBezTo>
                  <a:pt x="8171" y="5776"/>
                  <a:pt x="8175" y="5792"/>
                  <a:pt x="8175" y="5805"/>
                </a:cubicBezTo>
                <a:cubicBezTo>
                  <a:pt x="8175" y="5805"/>
                  <a:pt x="8175" y="5802"/>
                  <a:pt x="8175" y="5802"/>
                </a:cubicBezTo>
                <a:cubicBezTo>
                  <a:pt x="8175" y="5802"/>
                  <a:pt x="8188" y="5802"/>
                  <a:pt x="8188" y="5802"/>
                </a:cubicBezTo>
                <a:lnTo>
                  <a:pt x="8201" y="5802"/>
                </a:lnTo>
                <a:lnTo>
                  <a:pt x="8201" y="5802"/>
                </a:lnTo>
                <a:cubicBezTo>
                  <a:pt x="8188" y="5792"/>
                  <a:pt x="8179" y="5779"/>
                  <a:pt x="8171" y="5763"/>
                </a:cubicBezTo>
                <a:cubicBezTo>
                  <a:pt x="8166" y="5766"/>
                  <a:pt x="8171" y="5763"/>
                  <a:pt x="8171" y="5763"/>
                </a:cubicBezTo>
                <a:close/>
                <a:moveTo>
                  <a:pt x="16909" y="9294"/>
                </a:moveTo>
                <a:cubicBezTo>
                  <a:pt x="16917" y="9297"/>
                  <a:pt x="16926" y="9300"/>
                  <a:pt x="16930" y="9303"/>
                </a:cubicBezTo>
                <a:cubicBezTo>
                  <a:pt x="16926" y="9300"/>
                  <a:pt x="16917" y="9297"/>
                  <a:pt x="16909" y="9294"/>
                </a:cubicBezTo>
                <a:lnTo>
                  <a:pt x="16909" y="9294"/>
                </a:lnTo>
                <a:close/>
                <a:moveTo>
                  <a:pt x="8141" y="9313"/>
                </a:moveTo>
                <a:cubicBezTo>
                  <a:pt x="8141" y="9329"/>
                  <a:pt x="8141" y="9345"/>
                  <a:pt x="8141" y="9358"/>
                </a:cubicBezTo>
                <a:lnTo>
                  <a:pt x="8141" y="9355"/>
                </a:lnTo>
                <a:cubicBezTo>
                  <a:pt x="8141" y="9342"/>
                  <a:pt x="8141" y="9326"/>
                  <a:pt x="8141" y="9313"/>
                </a:cubicBezTo>
                <a:lnTo>
                  <a:pt x="8141" y="9313"/>
                </a:lnTo>
                <a:close/>
                <a:moveTo>
                  <a:pt x="8420" y="9332"/>
                </a:moveTo>
                <a:lnTo>
                  <a:pt x="8424" y="9326"/>
                </a:lnTo>
                <a:lnTo>
                  <a:pt x="8416" y="9326"/>
                </a:lnTo>
                <a:lnTo>
                  <a:pt x="8420" y="9332"/>
                </a:lnTo>
                <a:close/>
                <a:moveTo>
                  <a:pt x="8467" y="9374"/>
                </a:moveTo>
                <a:lnTo>
                  <a:pt x="8472" y="9367"/>
                </a:lnTo>
                <a:cubicBezTo>
                  <a:pt x="8472" y="9367"/>
                  <a:pt x="8463" y="9374"/>
                  <a:pt x="8467" y="9374"/>
                </a:cubicBezTo>
                <a:cubicBezTo>
                  <a:pt x="8463" y="9374"/>
                  <a:pt x="8467" y="9374"/>
                  <a:pt x="8467" y="9374"/>
                </a:cubicBezTo>
                <a:close/>
                <a:moveTo>
                  <a:pt x="16874" y="9355"/>
                </a:moveTo>
                <a:lnTo>
                  <a:pt x="16866" y="9355"/>
                </a:lnTo>
                <a:lnTo>
                  <a:pt x="16870" y="9361"/>
                </a:lnTo>
                <a:lnTo>
                  <a:pt x="16874" y="9355"/>
                </a:lnTo>
                <a:close/>
                <a:moveTo>
                  <a:pt x="8136" y="9358"/>
                </a:moveTo>
                <a:cubicBezTo>
                  <a:pt x="8145" y="9361"/>
                  <a:pt x="8158" y="9361"/>
                  <a:pt x="8145" y="9358"/>
                </a:cubicBezTo>
                <a:cubicBezTo>
                  <a:pt x="8158" y="9364"/>
                  <a:pt x="8149" y="9361"/>
                  <a:pt x="8136" y="9358"/>
                </a:cubicBezTo>
                <a:cubicBezTo>
                  <a:pt x="8141" y="9355"/>
                  <a:pt x="8136" y="9358"/>
                  <a:pt x="8136" y="9358"/>
                </a:cubicBezTo>
                <a:close/>
                <a:moveTo>
                  <a:pt x="9082" y="9396"/>
                </a:moveTo>
                <a:cubicBezTo>
                  <a:pt x="9087" y="9396"/>
                  <a:pt x="9087" y="9393"/>
                  <a:pt x="9091" y="9393"/>
                </a:cubicBezTo>
                <a:cubicBezTo>
                  <a:pt x="9091" y="9393"/>
                  <a:pt x="9087" y="9396"/>
                  <a:pt x="9082" y="9396"/>
                </a:cubicBezTo>
                <a:lnTo>
                  <a:pt x="9082" y="9396"/>
                </a:lnTo>
                <a:close/>
                <a:moveTo>
                  <a:pt x="16943" y="9403"/>
                </a:moveTo>
                <a:cubicBezTo>
                  <a:pt x="16939" y="9396"/>
                  <a:pt x="16934" y="9390"/>
                  <a:pt x="16939" y="9400"/>
                </a:cubicBezTo>
                <a:cubicBezTo>
                  <a:pt x="16939" y="9387"/>
                  <a:pt x="16939" y="9396"/>
                  <a:pt x="16943" y="9403"/>
                </a:cubicBezTo>
                <a:cubicBezTo>
                  <a:pt x="16943" y="9403"/>
                  <a:pt x="16943" y="9403"/>
                  <a:pt x="16943" y="9403"/>
                </a:cubicBezTo>
                <a:close/>
                <a:moveTo>
                  <a:pt x="8089" y="9425"/>
                </a:moveTo>
                <a:cubicBezTo>
                  <a:pt x="8089" y="9419"/>
                  <a:pt x="8093" y="9416"/>
                  <a:pt x="8093" y="9416"/>
                </a:cubicBezTo>
                <a:cubicBezTo>
                  <a:pt x="8093" y="9416"/>
                  <a:pt x="8089" y="9419"/>
                  <a:pt x="8089" y="9425"/>
                </a:cubicBezTo>
                <a:cubicBezTo>
                  <a:pt x="8085" y="9425"/>
                  <a:pt x="8089" y="9425"/>
                  <a:pt x="8089" y="9425"/>
                </a:cubicBezTo>
                <a:close/>
                <a:moveTo>
                  <a:pt x="8463" y="9425"/>
                </a:moveTo>
                <a:cubicBezTo>
                  <a:pt x="8463" y="9409"/>
                  <a:pt x="8463" y="9393"/>
                  <a:pt x="8463" y="9374"/>
                </a:cubicBezTo>
                <a:cubicBezTo>
                  <a:pt x="8463" y="9374"/>
                  <a:pt x="8467" y="9377"/>
                  <a:pt x="8467" y="9377"/>
                </a:cubicBezTo>
                <a:cubicBezTo>
                  <a:pt x="8459" y="9393"/>
                  <a:pt x="8450" y="9406"/>
                  <a:pt x="8442" y="9422"/>
                </a:cubicBezTo>
                <a:cubicBezTo>
                  <a:pt x="8442" y="9422"/>
                  <a:pt x="8442" y="9422"/>
                  <a:pt x="8442" y="9422"/>
                </a:cubicBezTo>
                <a:cubicBezTo>
                  <a:pt x="8446" y="9422"/>
                  <a:pt x="8454" y="9422"/>
                  <a:pt x="8463" y="9425"/>
                </a:cubicBezTo>
                <a:lnTo>
                  <a:pt x="8463" y="9425"/>
                </a:lnTo>
                <a:close/>
                <a:moveTo>
                  <a:pt x="8558" y="9419"/>
                </a:moveTo>
                <a:cubicBezTo>
                  <a:pt x="8536" y="9419"/>
                  <a:pt x="8519" y="9422"/>
                  <a:pt x="8497" y="9422"/>
                </a:cubicBezTo>
                <a:cubicBezTo>
                  <a:pt x="8497" y="9422"/>
                  <a:pt x="8497" y="9422"/>
                  <a:pt x="8497" y="9422"/>
                </a:cubicBezTo>
                <a:cubicBezTo>
                  <a:pt x="8519" y="9422"/>
                  <a:pt x="8540" y="9422"/>
                  <a:pt x="8558" y="9419"/>
                </a:cubicBezTo>
                <a:cubicBezTo>
                  <a:pt x="8558" y="9419"/>
                  <a:pt x="8558" y="9419"/>
                  <a:pt x="8558" y="9419"/>
                </a:cubicBezTo>
                <a:close/>
                <a:moveTo>
                  <a:pt x="9087" y="9396"/>
                </a:moveTo>
                <a:cubicBezTo>
                  <a:pt x="9082" y="9400"/>
                  <a:pt x="9082" y="9400"/>
                  <a:pt x="9078" y="9403"/>
                </a:cubicBezTo>
                <a:cubicBezTo>
                  <a:pt x="9078" y="9403"/>
                  <a:pt x="9082" y="9400"/>
                  <a:pt x="9087" y="9396"/>
                </a:cubicBezTo>
                <a:cubicBezTo>
                  <a:pt x="9082" y="9396"/>
                  <a:pt x="9087" y="9396"/>
                  <a:pt x="9087" y="9396"/>
                </a:cubicBezTo>
                <a:close/>
                <a:moveTo>
                  <a:pt x="9439" y="9425"/>
                </a:moveTo>
                <a:cubicBezTo>
                  <a:pt x="9435" y="9422"/>
                  <a:pt x="9431" y="9416"/>
                  <a:pt x="9426" y="9412"/>
                </a:cubicBezTo>
                <a:cubicBezTo>
                  <a:pt x="9426" y="9416"/>
                  <a:pt x="9431" y="9422"/>
                  <a:pt x="9439" y="9425"/>
                </a:cubicBezTo>
                <a:cubicBezTo>
                  <a:pt x="9435" y="9425"/>
                  <a:pt x="9439" y="9425"/>
                  <a:pt x="9439" y="9425"/>
                </a:cubicBezTo>
                <a:close/>
                <a:moveTo>
                  <a:pt x="8502" y="5721"/>
                </a:moveTo>
                <a:cubicBezTo>
                  <a:pt x="8493" y="5737"/>
                  <a:pt x="8480" y="5750"/>
                  <a:pt x="8472" y="5766"/>
                </a:cubicBezTo>
                <a:cubicBezTo>
                  <a:pt x="8472" y="5766"/>
                  <a:pt x="8472" y="5770"/>
                  <a:pt x="8472" y="5770"/>
                </a:cubicBezTo>
                <a:cubicBezTo>
                  <a:pt x="8480" y="5754"/>
                  <a:pt x="8489" y="5737"/>
                  <a:pt x="8502" y="5721"/>
                </a:cubicBezTo>
                <a:cubicBezTo>
                  <a:pt x="8497" y="5725"/>
                  <a:pt x="8502" y="5721"/>
                  <a:pt x="8502" y="5721"/>
                </a:cubicBezTo>
                <a:close/>
                <a:moveTo>
                  <a:pt x="8321" y="5718"/>
                </a:moveTo>
                <a:cubicBezTo>
                  <a:pt x="8321" y="5734"/>
                  <a:pt x="8321" y="5750"/>
                  <a:pt x="8321" y="5766"/>
                </a:cubicBezTo>
                <a:cubicBezTo>
                  <a:pt x="8321" y="5766"/>
                  <a:pt x="8321" y="5766"/>
                  <a:pt x="8321" y="5770"/>
                </a:cubicBezTo>
                <a:cubicBezTo>
                  <a:pt x="8325" y="5750"/>
                  <a:pt x="8325" y="5731"/>
                  <a:pt x="8321" y="5718"/>
                </a:cubicBezTo>
                <a:cubicBezTo>
                  <a:pt x="8325" y="5715"/>
                  <a:pt x="8321" y="5718"/>
                  <a:pt x="8321" y="5718"/>
                </a:cubicBezTo>
                <a:close/>
                <a:moveTo>
                  <a:pt x="8287" y="9422"/>
                </a:moveTo>
                <a:cubicBezTo>
                  <a:pt x="8278" y="9438"/>
                  <a:pt x="8270" y="9454"/>
                  <a:pt x="8261" y="9467"/>
                </a:cubicBezTo>
                <a:lnTo>
                  <a:pt x="8257" y="9464"/>
                </a:lnTo>
                <a:cubicBezTo>
                  <a:pt x="8265" y="9464"/>
                  <a:pt x="8278" y="9464"/>
                  <a:pt x="8287" y="9464"/>
                </a:cubicBezTo>
                <a:cubicBezTo>
                  <a:pt x="8287" y="9464"/>
                  <a:pt x="8287" y="9467"/>
                  <a:pt x="8287" y="9467"/>
                </a:cubicBezTo>
                <a:cubicBezTo>
                  <a:pt x="8287" y="9451"/>
                  <a:pt x="8287" y="9435"/>
                  <a:pt x="8287" y="9422"/>
                </a:cubicBezTo>
                <a:cubicBezTo>
                  <a:pt x="8287" y="9419"/>
                  <a:pt x="8287" y="9422"/>
                  <a:pt x="8287" y="9422"/>
                </a:cubicBezTo>
                <a:close/>
                <a:moveTo>
                  <a:pt x="8644" y="9422"/>
                </a:moveTo>
                <a:cubicBezTo>
                  <a:pt x="8635" y="9435"/>
                  <a:pt x="8622" y="9451"/>
                  <a:pt x="8614" y="9464"/>
                </a:cubicBezTo>
                <a:lnTo>
                  <a:pt x="8614" y="9464"/>
                </a:lnTo>
                <a:cubicBezTo>
                  <a:pt x="8622" y="9464"/>
                  <a:pt x="8635" y="9464"/>
                  <a:pt x="8644" y="9464"/>
                </a:cubicBezTo>
                <a:cubicBezTo>
                  <a:pt x="8644" y="9464"/>
                  <a:pt x="8644" y="9464"/>
                  <a:pt x="8644" y="9464"/>
                </a:cubicBezTo>
                <a:cubicBezTo>
                  <a:pt x="8644" y="9451"/>
                  <a:pt x="8644" y="9435"/>
                  <a:pt x="8644" y="9422"/>
                </a:cubicBezTo>
                <a:lnTo>
                  <a:pt x="8644" y="9422"/>
                </a:lnTo>
                <a:close/>
                <a:moveTo>
                  <a:pt x="8906" y="9441"/>
                </a:moveTo>
                <a:cubicBezTo>
                  <a:pt x="8910" y="9441"/>
                  <a:pt x="8915" y="9441"/>
                  <a:pt x="8919" y="9441"/>
                </a:cubicBezTo>
                <a:cubicBezTo>
                  <a:pt x="8915" y="9444"/>
                  <a:pt x="8910" y="9441"/>
                  <a:pt x="8906" y="9441"/>
                </a:cubicBezTo>
                <a:cubicBezTo>
                  <a:pt x="8906" y="9441"/>
                  <a:pt x="8906" y="9441"/>
                  <a:pt x="8906" y="9441"/>
                </a:cubicBezTo>
                <a:close/>
                <a:moveTo>
                  <a:pt x="9026" y="9467"/>
                </a:moveTo>
                <a:cubicBezTo>
                  <a:pt x="9022" y="9464"/>
                  <a:pt x="9018" y="9461"/>
                  <a:pt x="9018" y="9461"/>
                </a:cubicBezTo>
                <a:cubicBezTo>
                  <a:pt x="9022" y="9461"/>
                  <a:pt x="9022" y="9464"/>
                  <a:pt x="9026" y="9467"/>
                </a:cubicBezTo>
                <a:lnTo>
                  <a:pt x="9026" y="9467"/>
                </a:lnTo>
                <a:close/>
                <a:moveTo>
                  <a:pt x="16943" y="9444"/>
                </a:moveTo>
                <a:cubicBezTo>
                  <a:pt x="16943" y="9438"/>
                  <a:pt x="16943" y="9428"/>
                  <a:pt x="16943" y="9422"/>
                </a:cubicBezTo>
                <a:cubicBezTo>
                  <a:pt x="16943" y="9422"/>
                  <a:pt x="16943" y="9422"/>
                  <a:pt x="16943" y="9422"/>
                </a:cubicBezTo>
                <a:cubicBezTo>
                  <a:pt x="16922" y="9422"/>
                  <a:pt x="16904" y="9422"/>
                  <a:pt x="16883" y="9422"/>
                </a:cubicBezTo>
                <a:lnTo>
                  <a:pt x="16883" y="9422"/>
                </a:lnTo>
                <a:cubicBezTo>
                  <a:pt x="16883" y="9428"/>
                  <a:pt x="16883" y="9438"/>
                  <a:pt x="16883" y="9444"/>
                </a:cubicBezTo>
                <a:cubicBezTo>
                  <a:pt x="16883" y="9444"/>
                  <a:pt x="16883" y="9444"/>
                  <a:pt x="16883" y="9444"/>
                </a:cubicBezTo>
                <a:cubicBezTo>
                  <a:pt x="16904" y="9444"/>
                  <a:pt x="16926" y="9444"/>
                  <a:pt x="16943" y="9444"/>
                </a:cubicBezTo>
                <a:lnTo>
                  <a:pt x="16943" y="9444"/>
                </a:lnTo>
                <a:close/>
                <a:moveTo>
                  <a:pt x="8171" y="5718"/>
                </a:moveTo>
                <a:cubicBezTo>
                  <a:pt x="8171" y="5734"/>
                  <a:pt x="8171" y="5750"/>
                  <a:pt x="8171" y="5766"/>
                </a:cubicBezTo>
                <a:cubicBezTo>
                  <a:pt x="8171" y="5766"/>
                  <a:pt x="8175" y="5766"/>
                  <a:pt x="8171" y="5766"/>
                </a:cubicBezTo>
                <a:cubicBezTo>
                  <a:pt x="8171" y="5750"/>
                  <a:pt x="8171" y="5734"/>
                  <a:pt x="8171" y="5718"/>
                </a:cubicBezTo>
                <a:cubicBezTo>
                  <a:pt x="8171" y="5718"/>
                  <a:pt x="8171" y="5718"/>
                  <a:pt x="8171" y="5718"/>
                </a:cubicBezTo>
                <a:close/>
                <a:moveTo>
                  <a:pt x="8407" y="9444"/>
                </a:moveTo>
                <a:cubicBezTo>
                  <a:pt x="8407" y="9451"/>
                  <a:pt x="8403" y="9457"/>
                  <a:pt x="8403" y="9464"/>
                </a:cubicBezTo>
                <a:cubicBezTo>
                  <a:pt x="8403" y="9457"/>
                  <a:pt x="8403" y="9451"/>
                  <a:pt x="8407" y="9444"/>
                </a:cubicBezTo>
                <a:cubicBezTo>
                  <a:pt x="8407" y="9444"/>
                  <a:pt x="8407" y="9444"/>
                  <a:pt x="8407" y="9444"/>
                </a:cubicBezTo>
                <a:close/>
                <a:moveTo>
                  <a:pt x="7964" y="5763"/>
                </a:moveTo>
                <a:cubicBezTo>
                  <a:pt x="7964" y="5747"/>
                  <a:pt x="7964" y="5731"/>
                  <a:pt x="7964" y="5718"/>
                </a:cubicBezTo>
                <a:cubicBezTo>
                  <a:pt x="7964" y="5718"/>
                  <a:pt x="7964" y="5721"/>
                  <a:pt x="7964" y="5721"/>
                </a:cubicBezTo>
                <a:cubicBezTo>
                  <a:pt x="7956" y="5721"/>
                  <a:pt x="7943" y="5721"/>
                  <a:pt x="7934" y="5718"/>
                </a:cubicBezTo>
                <a:cubicBezTo>
                  <a:pt x="7943" y="5731"/>
                  <a:pt x="7956" y="5747"/>
                  <a:pt x="7964" y="5763"/>
                </a:cubicBezTo>
                <a:lnTo>
                  <a:pt x="7964" y="5763"/>
                </a:lnTo>
                <a:close/>
                <a:moveTo>
                  <a:pt x="8261" y="9512"/>
                </a:moveTo>
                <a:cubicBezTo>
                  <a:pt x="8261" y="9496"/>
                  <a:pt x="8261" y="9480"/>
                  <a:pt x="8261" y="9467"/>
                </a:cubicBezTo>
                <a:cubicBezTo>
                  <a:pt x="8261" y="9467"/>
                  <a:pt x="8265" y="9470"/>
                  <a:pt x="8265" y="9470"/>
                </a:cubicBezTo>
                <a:cubicBezTo>
                  <a:pt x="8257" y="9470"/>
                  <a:pt x="8244" y="9470"/>
                  <a:pt x="8235" y="9470"/>
                </a:cubicBezTo>
                <a:cubicBezTo>
                  <a:pt x="8235" y="9470"/>
                  <a:pt x="8239" y="9467"/>
                  <a:pt x="8239" y="9467"/>
                </a:cubicBezTo>
                <a:cubicBezTo>
                  <a:pt x="8239" y="9483"/>
                  <a:pt x="8239" y="9499"/>
                  <a:pt x="8239" y="9512"/>
                </a:cubicBezTo>
                <a:lnTo>
                  <a:pt x="8239" y="9509"/>
                </a:lnTo>
                <a:cubicBezTo>
                  <a:pt x="8239" y="9509"/>
                  <a:pt x="8252" y="9509"/>
                  <a:pt x="8261" y="9512"/>
                </a:cubicBezTo>
                <a:lnTo>
                  <a:pt x="8261" y="9512"/>
                </a:lnTo>
                <a:close/>
                <a:moveTo>
                  <a:pt x="8433" y="9505"/>
                </a:moveTo>
                <a:cubicBezTo>
                  <a:pt x="8437" y="9502"/>
                  <a:pt x="8442" y="9499"/>
                  <a:pt x="8446" y="9493"/>
                </a:cubicBezTo>
                <a:cubicBezTo>
                  <a:pt x="8442" y="9499"/>
                  <a:pt x="8437" y="9502"/>
                  <a:pt x="8433" y="9505"/>
                </a:cubicBezTo>
                <a:cubicBezTo>
                  <a:pt x="8433" y="9505"/>
                  <a:pt x="8433" y="9505"/>
                  <a:pt x="8433" y="9505"/>
                </a:cubicBezTo>
                <a:close/>
                <a:moveTo>
                  <a:pt x="8725" y="9470"/>
                </a:moveTo>
                <a:cubicBezTo>
                  <a:pt x="8747" y="9470"/>
                  <a:pt x="8768" y="9470"/>
                  <a:pt x="8790" y="9467"/>
                </a:cubicBezTo>
                <a:lnTo>
                  <a:pt x="8790" y="9467"/>
                </a:lnTo>
                <a:cubicBezTo>
                  <a:pt x="8768" y="9467"/>
                  <a:pt x="8751" y="9467"/>
                  <a:pt x="8725" y="9470"/>
                </a:cubicBezTo>
                <a:cubicBezTo>
                  <a:pt x="8730" y="9470"/>
                  <a:pt x="8725" y="9470"/>
                  <a:pt x="8725" y="9470"/>
                </a:cubicBezTo>
                <a:close/>
                <a:moveTo>
                  <a:pt x="16917" y="9509"/>
                </a:moveTo>
                <a:lnTo>
                  <a:pt x="16930" y="9509"/>
                </a:lnTo>
                <a:lnTo>
                  <a:pt x="16943" y="9509"/>
                </a:lnTo>
                <a:lnTo>
                  <a:pt x="16939" y="9512"/>
                </a:lnTo>
                <a:cubicBezTo>
                  <a:pt x="16939" y="9496"/>
                  <a:pt x="16939" y="9480"/>
                  <a:pt x="16939" y="9467"/>
                </a:cubicBezTo>
                <a:cubicBezTo>
                  <a:pt x="16939" y="9467"/>
                  <a:pt x="16943" y="9467"/>
                  <a:pt x="16943" y="9467"/>
                </a:cubicBezTo>
                <a:cubicBezTo>
                  <a:pt x="16934" y="9480"/>
                  <a:pt x="16926" y="9496"/>
                  <a:pt x="16917" y="9509"/>
                </a:cubicBezTo>
                <a:cubicBezTo>
                  <a:pt x="16917" y="9512"/>
                  <a:pt x="16917" y="9509"/>
                  <a:pt x="16917" y="9509"/>
                </a:cubicBezTo>
                <a:close/>
                <a:moveTo>
                  <a:pt x="8854" y="9496"/>
                </a:moveTo>
                <a:cubicBezTo>
                  <a:pt x="8854" y="9499"/>
                  <a:pt x="8854" y="9502"/>
                  <a:pt x="8859" y="9502"/>
                </a:cubicBezTo>
                <a:cubicBezTo>
                  <a:pt x="8863" y="9502"/>
                  <a:pt x="8867" y="9502"/>
                  <a:pt x="8867" y="9499"/>
                </a:cubicBezTo>
                <a:cubicBezTo>
                  <a:pt x="8867" y="9496"/>
                  <a:pt x="8867" y="9496"/>
                  <a:pt x="8863" y="9493"/>
                </a:cubicBezTo>
                <a:cubicBezTo>
                  <a:pt x="8859" y="9496"/>
                  <a:pt x="8854" y="9496"/>
                  <a:pt x="8854" y="9496"/>
                </a:cubicBezTo>
                <a:close/>
                <a:moveTo>
                  <a:pt x="8351" y="9557"/>
                </a:moveTo>
                <a:cubicBezTo>
                  <a:pt x="8351" y="9547"/>
                  <a:pt x="8356" y="9541"/>
                  <a:pt x="8351" y="9550"/>
                </a:cubicBezTo>
                <a:cubicBezTo>
                  <a:pt x="8360" y="9541"/>
                  <a:pt x="8356" y="9550"/>
                  <a:pt x="8351" y="9557"/>
                </a:cubicBezTo>
                <a:cubicBezTo>
                  <a:pt x="8351" y="9557"/>
                  <a:pt x="8351" y="9557"/>
                  <a:pt x="8351" y="9557"/>
                </a:cubicBezTo>
                <a:close/>
                <a:moveTo>
                  <a:pt x="8433" y="9505"/>
                </a:moveTo>
                <a:cubicBezTo>
                  <a:pt x="8433" y="9515"/>
                  <a:pt x="8433" y="9522"/>
                  <a:pt x="8433" y="9512"/>
                </a:cubicBezTo>
                <a:cubicBezTo>
                  <a:pt x="8429" y="9522"/>
                  <a:pt x="8429" y="9515"/>
                  <a:pt x="8433" y="9505"/>
                </a:cubicBezTo>
                <a:cubicBezTo>
                  <a:pt x="8433" y="9505"/>
                  <a:pt x="8433" y="9505"/>
                  <a:pt x="8433" y="9505"/>
                </a:cubicBezTo>
                <a:close/>
                <a:moveTo>
                  <a:pt x="8558" y="9557"/>
                </a:moveTo>
                <a:cubicBezTo>
                  <a:pt x="8562" y="9550"/>
                  <a:pt x="8562" y="9544"/>
                  <a:pt x="8558" y="9554"/>
                </a:cubicBezTo>
                <a:cubicBezTo>
                  <a:pt x="8571" y="9544"/>
                  <a:pt x="8562" y="9550"/>
                  <a:pt x="8558" y="9557"/>
                </a:cubicBezTo>
                <a:cubicBezTo>
                  <a:pt x="8558" y="9554"/>
                  <a:pt x="8558" y="9557"/>
                  <a:pt x="8558" y="9557"/>
                </a:cubicBezTo>
                <a:close/>
                <a:moveTo>
                  <a:pt x="8674" y="9509"/>
                </a:moveTo>
                <a:cubicBezTo>
                  <a:pt x="8669" y="9512"/>
                  <a:pt x="8665" y="9518"/>
                  <a:pt x="8661" y="9522"/>
                </a:cubicBezTo>
                <a:cubicBezTo>
                  <a:pt x="8665" y="9518"/>
                  <a:pt x="8669" y="9515"/>
                  <a:pt x="8674" y="9509"/>
                </a:cubicBezTo>
                <a:cubicBezTo>
                  <a:pt x="8674" y="9512"/>
                  <a:pt x="8674" y="9509"/>
                  <a:pt x="8674" y="9509"/>
                </a:cubicBezTo>
                <a:close/>
                <a:moveTo>
                  <a:pt x="9009" y="9525"/>
                </a:moveTo>
                <a:lnTo>
                  <a:pt x="9014" y="9518"/>
                </a:lnTo>
                <a:lnTo>
                  <a:pt x="9001" y="9521"/>
                </a:lnTo>
                <a:lnTo>
                  <a:pt x="9009" y="9525"/>
                </a:lnTo>
                <a:close/>
                <a:moveTo>
                  <a:pt x="9147" y="9509"/>
                </a:moveTo>
                <a:cubicBezTo>
                  <a:pt x="9138" y="9522"/>
                  <a:pt x="9125" y="9534"/>
                  <a:pt x="9117" y="9547"/>
                </a:cubicBezTo>
                <a:cubicBezTo>
                  <a:pt x="9117" y="9547"/>
                  <a:pt x="9117" y="9550"/>
                  <a:pt x="9117" y="9550"/>
                </a:cubicBezTo>
                <a:cubicBezTo>
                  <a:pt x="9125" y="9538"/>
                  <a:pt x="9138" y="9525"/>
                  <a:pt x="9147" y="9509"/>
                </a:cubicBezTo>
                <a:cubicBezTo>
                  <a:pt x="9147" y="9512"/>
                  <a:pt x="9147" y="9509"/>
                  <a:pt x="9147" y="9509"/>
                </a:cubicBezTo>
                <a:close/>
                <a:moveTo>
                  <a:pt x="9525" y="9550"/>
                </a:moveTo>
                <a:cubicBezTo>
                  <a:pt x="9530" y="9547"/>
                  <a:pt x="9530" y="9544"/>
                  <a:pt x="9534" y="9541"/>
                </a:cubicBezTo>
                <a:cubicBezTo>
                  <a:pt x="9534" y="9547"/>
                  <a:pt x="9530" y="9547"/>
                  <a:pt x="9525" y="9550"/>
                </a:cubicBezTo>
                <a:lnTo>
                  <a:pt x="9525" y="9550"/>
                </a:lnTo>
                <a:close/>
                <a:moveTo>
                  <a:pt x="16917" y="9509"/>
                </a:moveTo>
                <a:cubicBezTo>
                  <a:pt x="16913" y="9512"/>
                  <a:pt x="16904" y="9518"/>
                  <a:pt x="16900" y="9522"/>
                </a:cubicBezTo>
                <a:cubicBezTo>
                  <a:pt x="16904" y="9518"/>
                  <a:pt x="16909" y="9515"/>
                  <a:pt x="16917" y="9509"/>
                </a:cubicBezTo>
                <a:cubicBezTo>
                  <a:pt x="16917" y="9512"/>
                  <a:pt x="16917" y="9509"/>
                  <a:pt x="16917" y="9509"/>
                </a:cubicBezTo>
                <a:close/>
                <a:moveTo>
                  <a:pt x="8618" y="9602"/>
                </a:moveTo>
                <a:cubicBezTo>
                  <a:pt x="8618" y="9592"/>
                  <a:pt x="8618" y="9582"/>
                  <a:pt x="8618" y="9595"/>
                </a:cubicBezTo>
                <a:cubicBezTo>
                  <a:pt x="8626" y="9586"/>
                  <a:pt x="8622" y="9592"/>
                  <a:pt x="8618" y="9602"/>
                </a:cubicBezTo>
                <a:cubicBezTo>
                  <a:pt x="8618" y="9602"/>
                  <a:pt x="8618" y="9602"/>
                  <a:pt x="8618" y="9602"/>
                </a:cubicBezTo>
                <a:close/>
                <a:moveTo>
                  <a:pt x="9530" y="9550"/>
                </a:moveTo>
                <a:cubicBezTo>
                  <a:pt x="9525" y="9554"/>
                  <a:pt x="9525" y="9557"/>
                  <a:pt x="9521" y="9557"/>
                </a:cubicBezTo>
                <a:cubicBezTo>
                  <a:pt x="9521" y="9557"/>
                  <a:pt x="9525" y="9554"/>
                  <a:pt x="9530" y="9550"/>
                </a:cubicBezTo>
                <a:cubicBezTo>
                  <a:pt x="9525" y="9550"/>
                  <a:pt x="9530" y="9550"/>
                  <a:pt x="9530" y="9550"/>
                </a:cubicBezTo>
                <a:close/>
                <a:moveTo>
                  <a:pt x="16797" y="9595"/>
                </a:moveTo>
                <a:cubicBezTo>
                  <a:pt x="16805" y="9595"/>
                  <a:pt x="16818" y="9595"/>
                  <a:pt x="16827" y="9595"/>
                </a:cubicBezTo>
                <a:lnTo>
                  <a:pt x="16827" y="9595"/>
                </a:lnTo>
                <a:cubicBezTo>
                  <a:pt x="16823" y="9589"/>
                  <a:pt x="16814" y="9582"/>
                  <a:pt x="16810" y="9579"/>
                </a:cubicBezTo>
                <a:cubicBezTo>
                  <a:pt x="16805" y="9586"/>
                  <a:pt x="16801" y="9592"/>
                  <a:pt x="16797" y="9595"/>
                </a:cubicBezTo>
                <a:cubicBezTo>
                  <a:pt x="16797" y="9599"/>
                  <a:pt x="16797" y="9595"/>
                  <a:pt x="16797" y="9595"/>
                </a:cubicBezTo>
                <a:close/>
                <a:moveTo>
                  <a:pt x="16913" y="9599"/>
                </a:moveTo>
                <a:cubicBezTo>
                  <a:pt x="16922" y="9599"/>
                  <a:pt x="16934" y="9599"/>
                  <a:pt x="16943" y="9599"/>
                </a:cubicBezTo>
                <a:cubicBezTo>
                  <a:pt x="16943" y="9599"/>
                  <a:pt x="16939" y="9602"/>
                  <a:pt x="16939" y="9602"/>
                </a:cubicBezTo>
                <a:cubicBezTo>
                  <a:pt x="16934" y="9592"/>
                  <a:pt x="16934" y="9582"/>
                  <a:pt x="16926" y="9560"/>
                </a:cubicBezTo>
                <a:cubicBezTo>
                  <a:pt x="16922" y="9579"/>
                  <a:pt x="16917" y="9589"/>
                  <a:pt x="16913" y="9599"/>
                </a:cubicBezTo>
                <a:lnTo>
                  <a:pt x="16913" y="9599"/>
                </a:lnTo>
                <a:close/>
                <a:moveTo>
                  <a:pt x="9082" y="9573"/>
                </a:moveTo>
                <a:cubicBezTo>
                  <a:pt x="9078" y="9573"/>
                  <a:pt x="9078" y="9576"/>
                  <a:pt x="9074" y="9576"/>
                </a:cubicBezTo>
                <a:cubicBezTo>
                  <a:pt x="9078" y="9576"/>
                  <a:pt x="9078" y="9576"/>
                  <a:pt x="9082" y="9573"/>
                </a:cubicBezTo>
                <a:cubicBezTo>
                  <a:pt x="9082" y="9573"/>
                  <a:pt x="9082" y="9573"/>
                  <a:pt x="9082" y="9573"/>
                </a:cubicBezTo>
                <a:close/>
                <a:moveTo>
                  <a:pt x="9220" y="9608"/>
                </a:moveTo>
                <a:lnTo>
                  <a:pt x="9224" y="9602"/>
                </a:lnTo>
                <a:lnTo>
                  <a:pt x="9216" y="9602"/>
                </a:lnTo>
                <a:lnTo>
                  <a:pt x="9220" y="9608"/>
                </a:lnTo>
                <a:close/>
                <a:moveTo>
                  <a:pt x="8437" y="5057"/>
                </a:moveTo>
                <a:cubicBezTo>
                  <a:pt x="8437" y="5041"/>
                  <a:pt x="8437" y="5025"/>
                  <a:pt x="8437" y="5012"/>
                </a:cubicBezTo>
                <a:lnTo>
                  <a:pt x="8437" y="5012"/>
                </a:lnTo>
                <a:cubicBezTo>
                  <a:pt x="8429" y="5012"/>
                  <a:pt x="8420" y="5012"/>
                  <a:pt x="8411" y="5009"/>
                </a:cubicBezTo>
                <a:cubicBezTo>
                  <a:pt x="8411" y="5009"/>
                  <a:pt x="8416" y="5009"/>
                  <a:pt x="8416" y="5009"/>
                </a:cubicBezTo>
                <a:cubicBezTo>
                  <a:pt x="8411" y="5025"/>
                  <a:pt x="8411" y="5038"/>
                  <a:pt x="8407" y="5054"/>
                </a:cubicBezTo>
                <a:lnTo>
                  <a:pt x="8407" y="5054"/>
                </a:lnTo>
                <a:cubicBezTo>
                  <a:pt x="8416" y="5054"/>
                  <a:pt x="8424" y="5057"/>
                  <a:pt x="8437" y="5057"/>
                </a:cubicBezTo>
                <a:lnTo>
                  <a:pt x="8437" y="5057"/>
                </a:lnTo>
                <a:close/>
                <a:moveTo>
                  <a:pt x="8467" y="5012"/>
                </a:moveTo>
                <a:cubicBezTo>
                  <a:pt x="8467" y="5028"/>
                  <a:pt x="8467" y="5041"/>
                  <a:pt x="8467" y="5057"/>
                </a:cubicBezTo>
                <a:cubicBezTo>
                  <a:pt x="8467" y="5057"/>
                  <a:pt x="8467" y="5057"/>
                  <a:pt x="8467" y="5057"/>
                </a:cubicBezTo>
                <a:cubicBezTo>
                  <a:pt x="8467" y="5044"/>
                  <a:pt x="8467" y="5028"/>
                  <a:pt x="8467" y="5012"/>
                </a:cubicBezTo>
                <a:lnTo>
                  <a:pt x="8467" y="5012"/>
                </a:lnTo>
                <a:close/>
                <a:moveTo>
                  <a:pt x="8497" y="5725"/>
                </a:moveTo>
                <a:cubicBezTo>
                  <a:pt x="8497" y="5721"/>
                  <a:pt x="8502" y="5721"/>
                  <a:pt x="8502" y="5718"/>
                </a:cubicBezTo>
                <a:cubicBezTo>
                  <a:pt x="8502" y="5718"/>
                  <a:pt x="8502" y="5718"/>
                  <a:pt x="8497" y="5725"/>
                </a:cubicBezTo>
                <a:cubicBezTo>
                  <a:pt x="8502" y="5721"/>
                  <a:pt x="8497" y="5725"/>
                  <a:pt x="8497" y="5725"/>
                </a:cubicBezTo>
                <a:close/>
                <a:moveTo>
                  <a:pt x="9620" y="9643"/>
                </a:moveTo>
                <a:cubicBezTo>
                  <a:pt x="9620" y="9627"/>
                  <a:pt x="9620" y="9615"/>
                  <a:pt x="9620" y="9599"/>
                </a:cubicBezTo>
                <a:lnTo>
                  <a:pt x="9620" y="9599"/>
                </a:lnTo>
                <a:cubicBezTo>
                  <a:pt x="9620" y="9611"/>
                  <a:pt x="9620" y="9627"/>
                  <a:pt x="9620" y="9643"/>
                </a:cubicBezTo>
                <a:lnTo>
                  <a:pt x="9620" y="9643"/>
                </a:lnTo>
                <a:close/>
                <a:moveTo>
                  <a:pt x="16883" y="9640"/>
                </a:moveTo>
                <a:cubicBezTo>
                  <a:pt x="16891" y="9640"/>
                  <a:pt x="16904" y="9640"/>
                  <a:pt x="16913" y="9640"/>
                </a:cubicBezTo>
                <a:cubicBezTo>
                  <a:pt x="16913" y="9640"/>
                  <a:pt x="16913" y="9640"/>
                  <a:pt x="16913" y="9640"/>
                </a:cubicBezTo>
                <a:cubicBezTo>
                  <a:pt x="16913" y="9624"/>
                  <a:pt x="16913" y="9608"/>
                  <a:pt x="16913" y="9595"/>
                </a:cubicBezTo>
                <a:cubicBezTo>
                  <a:pt x="16913" y="9595"/>
                  <a:pt x="16913" y="9595"/>
                  <a:pt x="16913" y="9595"/>
                </a:cubicBezTo>
                <a:cubicBezTo>
                  <a:pt x="16904" y="9615"/>
                  <a:pt x="16896" y="9627"/>
                  <a:pt x="16883" y="9640"/>
                </a:cubicBezTo>
                <a:lnTo>
                  <a:pt x="16883" y="9640"/>
                </a:lnTo>
                <a:close/>
                <a:moveTo>
                  <a:pt x="8437" y="5686"/>
                </a:moveTo>
                <a:lnTo>
                  <a:pt x="8424" y="5683"/>
                </a:lnTo>
                <a:lnTo>
                  <a:pt x="8424" y="5693"/>
                </a:lnTo>
                <a:lnTo>
                  <a:pt x="8437" y="5686"/>
                </a:lnTo>
                <a:close/>
                <a:moveTo>
                  <a:pt x="8497" y="9663"/>
                </a:moveTo>
                <a:cubicBezTo>
                  <a:pt x="8506" y="9647"/>
                  <a:pt x="8519" y="9634"/>
                  <a:pt x="8528" y="9618"/>
                </a:cubicBezTo>
                <a:cubicBezTo>
                  <a:pt x="8528" y="9618"/>
                  <a:pt x="8532" y="9618"/>
                  <a:pt x="8532" y="9618"/>
                </a:cubicBezTo>
                <a:cubicBezTo>
                  <a:pt x="8523" y="9618"/>
                  <a:pt x="8510" y="9618"/>
                  <a:pt x="8502" y="9618"/>
                </a:cubicBezTo>
                <a:cubicBezTo>
                  <a:pt x="8502" y="9618"/>
                  <a:pt x="8506" y="9615"/>
                  <a:pt x="8506" y="9615"/>
                </a:cubicBezTo>
                <a:cubicBezTo>
                  <a:pt x="8497" y="9634"/>
                  <a:pt x="8497" y="9650"/>
                  <a:pt x="8497" y="9663"/>
                </a:cubicBezTo>
                <a:cubicBezTo>
                  <a:pt x="8497" y="9666"/>
                  <a:pt x="8497" y="9663"/>
                  <a:pt x="8497" y="9663"/>
                </a:cubicBezTo>
                <a:close/>
                <a:moveTo>
                  <a:pt x="8970" y="9621"/>
                </a:moveTo>
                <a:cubicBezTo>
                  <a:pt x="8979" y="9624"/>
                  <a:pt x="8988" y="9624"/>
                  <a:pt x="8996" y="9627"/>
                </a:cubicBezTo>
                <a:cubicBezTo>
                  <a:pt x="8988" y="9624"/>
                  <a:pt x="8979" y="9621"/>
                  <a:pt x="8970" y="9621"/>
                </a:cubicBezTo>
                <a:cubicBezTo>
                  <a:pt x="8975" y="9618"/>
                  <a:pt x="8970" y="9621"/>
                  <a:pt x="8970" y="9621"/>
                </a:cubicBezTo>
                <a:close/>
                <a:moveTo>
                  <a:pt x="8201" y="5718"/>
                </a:moveTo>
                <a:cubicBezTo>
                  <a:pt x="8192" y="5718"/>
                  <a:pt x="8179" y="5718"/>
                  <a:pt x="8171" y="5718"/>
                </a:cubicBezTo>
                <a:cubicBezTo>
                  <a:pt x="8171" y="5718"/>
                  <a:pt x="8171" y="5721"/>
                  <a:pt x="8171" y="5721"/>
                </a:cubicBezTo>
                <a:cubicBezTo>
                  <a:pt x="8179" y="5718"/>
                  <a:pt x="8188" y="5718"/>
                  <a:pt x="8201" y="5718"/>
                </a:cubicBezTo>
                <a:lnTo>
                  <a:pt x="8201" y="5718"/>
                </a:lnTo>
                <a:close/>
                <a:moveTo>
                  <a:pt x="8588" y="9643"/>
                </a:moveTo>
                <a:cubicBezTo>
                  <a:pt x="8579" y="9660"/>
                  <a:pt x="8566" y="9672"/>
                  <a:pt x="8558" y="9688"/>
                </a:cubicBezTo>
                <a:cubicBezTo>
                  <a:pt x="8566" y="9688"/>
                  <a:pt x="8579" y="9688"/>
                  <a:pt x="8588" y="9685"/>
                </a:cubicBezTo>
                <a:cubicBezTo>
                  <a:pt x="8588" y="9685"/>
                  <a:pt x="8583" y="9688"/>
                  <a:pt x="8583" y="9688"/>
                </a:cubicBezTo>
                <a:cubicBezTo>
                  <a:pt x="8583" y="9672"/>
                  <a:pt x="8583" y="9656"/>
                  <a:pt x="8588" y="9643"/>
                </a:cubicBezTo>
                <a:lnTo>
                  <a:pt x="8588" y="9643"/>
                </a:lnTo>
                <a:close/>
                <a:moveTo>
                  <a:pt x="8734" y="9688"/>
                </a:moveTo>
                <a:cubicBezTo>
                  <a:pt x="8725" y="9672"/>
                  <a:pt x="8712" y="9660"/>
                  <a:pt x="8704" y="9643"/>
                </a:cubicBezTo>
                <a:cubicBezTo>
                  <a:pt x="8704" y="9643"/>
                  <a:pt x="8708" y="9643"/>
                  <a:pt x="8708" y="9643"/>
                </a:cubicBezTo>
                <a:cubicBezTo>
                  <a:pt x="8708" y="9660"/>
                  <a:pt x="8708" y="9676"/>
                  <a:pt x="8708" y="9692"/>
                </a:cubicBezTo>
                <a:cubicBezTo>
                  <a:pt x="8708" y="9692"/>
                  <a:pt x="8704" y="9688"/>
                  <a:pt x="8704" y="9688"/>
                </a:cubicBezTo>
                <a:cubicBezTo>
                  <a:pt x="8712" y="9685"/>
                  <a:pt x="8725" y="9685"/>
                  <a:pt x="8734" y="9688"/>
                </a:cubicBezTo>
                <a:cubicBezTo>
                  <a:pt x="8734" y="9685"/>
                  <a:pt x="8734" y="9688"/>
                  <a:pt x="8734" y="9688"/>
                </a:cubicBezTo>
                <a:close/>
                <a:moveTo>
                  <a:pt x="8936" y="9688"/>
                </a:moveTo>
                <a:cubicBezTo>
                  <a:pt x="8932" y="9685"/>
                  <a:pt x="8927" y="9679"/>
                  <a:pt x="8919" y="9676"/>
                </a:cubicBezTo>
                <a:cubicBezTo>
                  <a:pt x="8927" y="9679"/>
                  <a:pt x="8932" y="9685"/>
                  <a:pt x="8936" y="9688"/>
                </a:cubicBezTo>
                <a:cubicBezTo>
                  <a:pt x="8936" y="9688"/>
                  <a:pt x="8936" y="9688"/>
                  <a:pt x="8936" y="9688"/>
                </a:cubicBezTo>
                <a:close/>
                <a:moveTo>
                  <a:pt x="8046" y="5680"/>
                </a:moveTo>
                <a:lnTo>
                  <a:pt x="8046" y="5686"/>
                </a:lnTo>
                <a:lnTo>
                  <a:pt x="8055" y="5683"/>
                </a:lnTo>
                <a:lnTo>
                  <a:pt x="8046" y="5680"/>
                </a:lnTo>
                <a:close/>
                <a:moveTo>
                  <a:pt x="7934" y="5673"/>
                </a:moveTo>
                <a:cubicBezTo>
                  <a:pt x="7934" y="5673"/>
                  <a:pt x="7938" y="5677"/>
                  <a:pt x="7934" y="5673"/>
                </a:cubicBezTo>
                <a:cubicBezTo>
                  <a:pt x="7926" y="5673"/>
                  <a:pt x="7917" y="5673"/>
                  <a:pt x="7904" y="5673"/>
                </a:cubicBezTo>
                <a:cubicBezTo>
                  <a:pt x="7904" y="5689"/>
                  <a:pt x="7904" y="5705"/>
                  <a:pt x="7904" y="5718"/>
                </a:cubicBezTo>
                <a:cubicBezTo>
                  <a:pt x="7904" y="5718"/>
                  <a:pt x="7904" y="5718"/>
                  <a:pt x="7904" y="5718"/>
                </a:cubicBezTo>
                <a:cubicBezTo>
                  <a:pt x="7913" y="5718"/>
                  <a:pt x="7926" y="5718"/>
                  <a:pt x="7934" y="5718"/>
                </a:cubicBezTo>
                <a:cubicBezTo>
                  <a:pt x="7934" y="5705"/>
                  <a:pt x="7934" y="5689"/>
                  <a:pt x="7934" y="5673"/>
                </a:cubicBezTo>
                <a:close/>
                <a:moveTo>
                  <a:pt x="9327" y="9708"/>
                </a:moveTo>
                <a:cubicBezTo>
                  <a:pt x="9327" y="9695"/>
                  <a:pt x="9323" y="9679"/>
                  <a:pt x="9323" y="9666"/>
                </a:cubicBezTo>
                <a:lnTo>
                  <a:pt x="9323" y="9666"/>
                </a:lnTo>
                <a:cubicBezTo>
                  <a:pt x="9323" y="9679"/>
                  <a:pt x="9323" y="9692"/>
                  <a:pt x="9327" y="9708"/>
                </a:cubicBezTo>
                <a:cubicBezTo>
                  <a:pt x="9323" y="9708"/>
                  <a:pt x="9327" y="9708"/>
                  <a:pt x="9327" y="9708"/>
                </a:cubicBezTo>
                <a:close/>
                <a:moveTo>
                  <a:pt x="8407" y="5054"/>
                </a:moveTo>
                <a:cubicBezTo>
                  <a:pt x="8407" y="5057"/>
                  <a:pt x="8403" y="5060"/>
                  <a:pt x="8403" y="5063"/>
                </a:cubicBezTo>
                <a:cubicBezTo>
                  <a:pt x="8403" y="5060"/>
                  <a:pt x="8407" y="5057"/>
                  <a:pt x="8407" y="5054"/>
                </a:cubicBezTo>
                <a:cubicBezTo>
                  <a:pt x="8407" y="5054"/>
                  <a:pt x="8407" y="5054"/>
                  <a:pt x="8407" y="5054"/>
                </a:cubicBezTo>
                <a:close/>
                <a:moveTo>
                  <a:pt x="8614" y="9688"/>
                </a:moveTo>
                <a:cubicBezTo>
                  <a:pt x="8605" y="9688"/>
                  <a:pt x="8592" y="9688"/>
                  <a:pt x="8583" y="9688"/>
                </a:cubicBezTo>
                <a:cubicBezTo>
                  <a:pt x="8583" y="9688"/>
                  <a:pt x="8588" y="9685"/>
                  <a:pt x="8588" y="9685"/>
                </a:cubicBezTo>
                <a:cubicBezTo>
                  <a:pt x="8588" y="9701"/>
                  <a:pt x="8588" y="9717"/>
                  <a:pt x="8588" y="9730"/>
                </a:cubicBezTo>
                <a:cubicBezTo>
                  <a:pt x="8588" y="9730"/>
                  <a:pt x="8588" y="9730"/>
                  <a:pt x="8588" y="9730"/>
                </a:cubicBezTo>
                <a:cubicBezTo>
                  <a:pt x="8592" y="9717"/>
                  <a:pt x="8605" y="9701"/>
                  <a:pt x="8614" y="9688"/>
                </a:cubicBezTo>
                <a:cubicBezTo>
                  <a:pt x="8614" y="9685"/>
                  <a:pt x="8614" y="9688"/>
                  <a:pt x="8614" y="9688"/>
                </a:cubicBezTo>
                <a:close/>
                <a:moveTo>
                  <a:pt x="9087" y="9730"/>
                </a:moveTo>
                <a:cubicBezTo>
                  <a:pt x="9095" y="9730"/>
                  <a:pt x="9108" y="9730"/>
                  <a:pt x="9117" y="9730"/>
                </a:cubicBezTo>
                <a:lnTo>
                  <a:pt x="9117" y="9733"/>
                </a:lnTo>
                <a:cubicBezTo>
                  <a:pt x="9117" y="9717"/>
                  <a:pt x="9117" y="9701"/>
                  <a:pt x="9117" y="9688"/>
                </a:cubicBezTo>
                <a:lnTo>
                  <a:pt x="9117" y="9692"/>
                </a:lnTo>
                <a:cubicBezTo>
                  <a:pt x="9108" y="9701"/>
                  <a:pt x="9100" y="9717"/>
                  <a:pt x="9087" y="9730"/>
                </a:cubicBezTo>
                <a:lnTo>
                  <a:pt x="9087" y="9730"/>
                </a:lnTo>
                <a:close/>
                <a:moveTo>
                  <a:pt x="9259" y="9733"/>
                </a:moveTo>
                <a:cubicBezTo>
                  <a:pt x="9254" y="9727"/>
                  <a:pt x="9254" y="9720"/>
                  <a:pt x="9250" y="9717"/>
                </a:cubicBezTo>
                <a:cubicBezTo>
                  <a:pt x="9246" y="9720"/>
                  <a:pt x="9241" y="9727"/>
                  <a:pt x="9237" y="9730"/>
                </a:cubicBezTo>
                <a:cubicBezTo>
                  <a:pt x="9237" y="9730"/>
                  <a:pt x="9237" y="9730"/>
                  <a:pt x="9237" y="9730"/>
                </a:cubicBezTo>
                <a:lnTo>
                  <a:pt x="9250" y="9730"/>
                </a:lnTo>
                <a:lnTo>
                  <a:pt x="9259" y="9733"/>
                </a:lnTo>
                <a:lnTo>
                  <a:pt x="9259" y="9733"/>
                </a:lnTo>
                <a:close/>
                <a:moveTo>
                  <a:pt x="9327" y="9733"/>
                </a:moveTo>
                <a:cubicBezTo>
                  <a:pt x="9336" y="9730"/>
                  <a:pt x="9340" y="9724"/>
                  <a:pt x="9349" y="9720"/>
                </a:cubicBezTo>
                <a:cubicBezTo>
                  <a:pt x="9336" y="9717"/>
                  <a:pt x="9332" y="9711"/>
                  <a:pt x="9323" y="9708"/>
                </a:cubicBezTo>
                <a:cubicBezTo>
                  <a:pt x="9323" y="9708"/>
                  <a:pt x="9327" y="9704"/>
                  <a:pt x="9327" y="9708"/>
                </a:cubicBezTo>
                <a:cubicBezTo>
                  <a:pt x="9327" y="9714"/>
                  <a:pt x="9327" y="9724"/>
                  <a:pt x="9327" y="9733"/>
                </a:cubicBezTo>
                <a:cubicBezTo>
                  <a:pt x="9332" y="9733"/>
                  <a:pt x="9327" y="9733"/>
                  <a:pt x="9327" y="9733"/>
                </a:cubicBezTo>
                <a:close/>
                <a:moveTo>
                  <a:pt x="9087" y="9775"/>
                </a:moveTo>
                <a:cubicBezTo>
                  <a:pt x="9087" y="9759"/>
                  <a:pt x="9087" y="9746"/>
                  <a:pt x="9087" y="9730"/>
                </a:cubicBezTo>
                <a:cubicBezTo>
                  <a:pt x="9087" y="9730"/>
                  <a:pt x="9091" y="9733"/>
                  <a:pt x="9091" y="9733"/>
                </a:cubicBezTo>
                <a:cubicBezTo>
                  <a:pt x="9082" y="9733"/>
                  <a:pt x="9069" y="9733"/>
                  <a:pt x="9061" y="9733"/>
                </a:cubicBezTo>
                <a:cubicBezTo>
                  <a:pt x="9061" y="9733"/>
                  <a:pt x="9061" y="9733"/>
                  <a:pt x="9061" y="9733"/>
                </a:cubicBezTo>
                <a:cubicBezTo>
                  <a:pt x="9061" y="9749"/>
                  <a:pt x="9061" y="9762"/>
                  <a:pt x="9061" y="9778"/>
                </a:cubicBezTo>
                <a:cubicBezTo>
                  <a:pt x="9069" y="9775"/>
                  <a:pt x="9078" y="9775"/>
                  <a:pt x="9087" y="9775"/>
                </a:cubicBezTo>
                <a:lnTo>
                  <a:pt x="9087" y="9775"/>
                </a:lnTo>
                <a:close/>
                <a:moveTo>
                  <a:pt x="9259" y="9733"/>
                </a:moveTo>
                <a:cubicBezTo>
                  <a:pt x="9284" y="9733"/>
                  <a:pt x="9306" y="9733"/>
                  <a:pt x="9332" y="9733"/>
                </a:cubicBezTo>
                <a:cubicBezTo>
                  <a:pt x="9332" y="9733"/>
                  <a:pt x="9332" y="9733"/>
                  <a:pt x="9332" y="9733"/>
                </a:cubicBezTo>
                <a:cubicBezTo>
                  <a:pt x="9306" y="9733"/>
                  <a:pt x="9284" y="9733"/>
                  <a:pt x="9259" y="9733"/>
                </a:cubicBezTo>
                <a:cubicBezTo>
                  <a:pt x="9259" y="9733"/>
                  <a:pt x="9259" y="9733"/>
                  <a:pt x="9259" y="9733"/>
                </a:cubicBezTo>
                <a:close/>
                <a:moveTo>
                  <a:pt x="9426" y="9743"/>
                </a:moveTo>
                <a:lnTo>
                  <a:pt x="9435" y="9746"/>
                </a:lnTo>
                <a:lnTo>
                  <a:pt x="9435" y="9740"/>
                </a:lnTo>
                <a:lnTo>
                  <a:pt x="9426" y="9743"/>
                </a:lnTo>
                <a:close/>
                <a:moveTo>
                  <a:pt x="9147" y="9753"/>
                </a:moveTo>
                <a:cubicBezTo>
                  <a:pt x="9147" y="9769"/>
                  <a:pt x="9147" y="9781"/>
                  <a:pt x="9147" y="9798"/>
                </a:cubicBezTo>
                <a:cubicBezTo>
                  <a:pt x="9147" y="9798"/>
                  <a:pt x="9147" y="9798"/>
                  <a:pt x="9147" y="9798"/>
                </a:cubicBezTo>
                <a:cubicBezTo>
                  <a:pt x="9147" y="9781"/>
                  <a:pt x="9147" y="9769"/>
                  <a:pt x="9147" y="9753"/>
                </a:cubicBezTo>
                <a:lnTo>
                  <a:pt x="9147" y="9753"/>
                </a:lnTo>
                <a:close/>
                <a:moveTo>
                  <a:pt x="8583" y="5144"/>
                </a:moveTo>
                <a:lnTo>
                  <a:pt x="8579" y="5137"/>
                </a:lnTo>
                <a:lnTo>
                  <a:pt x="8583" y="5144"/>
                </a:lnTo>
                <a:lnTo>
                  <a:pt x="8583" y="5144"/>
                </a:lnTo>
                <a:close/>
                <a:moveTo>
                  <a:pt x="8261" y="5673"/>
                </a:moveTo>
                <a:cubicBezTo>
                  <a:pt x="8270" y="5657"/>
                  <a:pt x="8278" y="5644"/>
                  <a:pt x="8287" y="5632"/>
                </a:cubicBezTo>
                <a:cubicBezTo>
                  <a:pt x="8287" y="5632"/>
                  <a:pt x="8287" y="5632"/>
                  <a:pt x="8287" y="5632"/>
                </a:cubicBezTo>
                <a:cubicBezTo>
                  <a:pt x="8278" y="5644"/>
                  <a:pt x="8270" y="5657"/>
                  <a:pt x="8261" y="5673"/>
                </a:cubicBezTo>
                <a:lnTo>
                  <a:pt x="8261" y="5673"/>
                </a:lnTo>
                <a:close/>
                <a:moveTo>
                  <a:pt x="9267" y="9846"/>
                </a:moveTo>
                <a:cubicBezTo>
                  <a:pt x="9267" y="9846"/>
                  <a:pt x="9267" y="9846"/>
                  <a:pt x="9267" y="9846"/>
                </a:cubicBezTo>
                <a:cubicBezTo>
                  <a:pt x="9267" y="9846"/>
                  <a:pt x="9267" y="9846"/>
                  <a:pt x="9267" y="9846"/>
                </a:cubicBezTo>
                <a:close/>
                <a:moveTo>
                  <a:pt x="8141" y="5144"/>
                </a:moveTo>
                <a:cubicBezTo>
                  <a:pt x="8132" y="5141"/>
                  <a:pt x="8128" y="5137"/>
                  <a:pt x="8119" y="5134"/>
                </a:cubicBezTo>
                <a:cubicBezTo>
                  <a:pt x="8128" y="5141"/>
                  <a:pt x="8132" y="5144"/>
                  <a:pt x="8141" y="5144"/>
                </a:cubicBezTo>
                <a:lnTo>
                  <a:pt x="8141" y="5144"/>
                </a:lnTo>
                <a:close/>
                <a:moveTo>
                  <a:pt x="9087" y="9817"/>
                </a:moveTo>
                <a:cubicBezTo>
                  <a:pt x="9078" y="9833"/>
                  <a:pt x="9065" y="9849"/>
                  <a:pt x="9057" y="9862"/>
                </a:cubicBezTo>
                <a:cubicBezTo>
                  <a:pt x="9065" y="9862"/>
                  <a:pt x="9078" y="9862"/>
                  <a:pt x="9087" y="9862"/>
                </a:cubicBezTo>
                <a:cubicBezTo>
                  <a:pt x="9087" y="9849"/>
                  <a:pt x="9087" y="9833"/>
                  <a:pt x="9087" y="9817"/>
                </a:cubicBezTo>
                <a:close/>
                <a:moveTo>
                  <a:pt x="9383" y="9820"/>
                </a:moveTo>
                <a:cubicBezTo>
                  <a:pt x="9370" y="9823"/>
                  <a:pt x="9358" y="9826"/>
                  <a:pt x="9340" y="9830"/>
                </a:cubicBezTo>
                <a:cubicBezTo>
                  <a:pt x="9358" y="9833"/>
                  <a:pt x="9366" y="9836"/>
                  <a:pt x="9379" y="9839"/>
                </a:cubicBezTo>
                <a:lnTo>
                  <a:pt x="9379" y="9839"/>
                </a:lnTo>
                <a:cubicBezTo>
                  <a:pt x="9379" y="9833"/>
                  <a:pt x="9379" y="9826"/>
                  <a:pt x="9383" y="9820"/>
                </a:cubicBezTo>
                <a:cubicBezTo>
                  <a:pt x="9383" y="9817"/>
                  <a:pt x="9383" y="9820"/>
                  <a:pt x="9383" y="9820"/>
                </a:cubicBezTo>
                <a:close/>
                <a:moveTo>
                  <a:pt x="9435" y="9820"/>
                </a:moveTo>
                <a:cubicBezTo>
                  <a:pt x="9439" y="9820"/>
                  <a:pt x="9444" y="9823"/>
                  <a:pt x="9448" y="9823"/>
                </a:cubicBezTo>
                <a:cubicBezTo>
                  <a:pt x="9444" y="9823"/>
                  <a:pt x="9444" y="9823"/>
                  <a:pt x="9435" y="9820"/>
                </a:cubicBezTo>
                <a:cubicBezTo>
                  <a:pt x="9439" y="9820"/>
                  <a:pt x="9435" y="9820"/>
                  <a:pt x="9435" y="9820"/>
                </a:cubicBezTo>
                <a:close/>
                <a:moveTo>
                  <a:pt x="9598" y="9858"/>
                </a:moveTo>
                <a:lnTo>
                  <a:pt x="9603" y="9868"/>
                </a:lnTo>
                <a:lnTo>
                  <a:pt x="9607" y="9862"/>
                </a:lnTo>
                <a:lnTo>
                  <a:pt x="9598" y="9858"/>
                </a:lnTo>
                <a:close/>
                <a:moveTo>
                  <a:pt x="9117" y="9907"/>
                </a:moveTo>
                <a:cubicBezTo>
                  <a:pt x="9117" y="9907"/>
                  <a:pt x="9117" y="9907"/>
                  <a:pt x="9117" y="9907"/>
                </a:cubicBezTo>
                <a:cubicBezTo>
                  <a:pt x="9117" y="9894"/>
                  <a:pt x="9117" y="9878"/>
                  <a:pt x="9117" y="9862"/>
                </a:cubicBezTo>
                <a:cubicBezTo>
                  <a:pt x="9117" y="9862"/>
                  <a:pt x="9117" y="9865"/>
                  <a:pt x="9117" y="9865"/>
                </a:cubicBezTo>
                <a:cubicBezTo>
                  <a:pt x="9108" y="9865"/>
                  <a:pt x="9095" y="9865"/>
                  <a:pt x="9087" y="9862"/>
                </a:cubicBezTo>
                <a:cubicBezTo>
                  <a:pt x="9087" y="9878"/>
                  <a:pt x="9087" y="9894"/>
                  <a:pt x="9087" y="9907"/>
                </a:cubicBezTo>
                <a:cubicBezTo>
                  <a:pt x="9095" y="9907"/>
                  <a:pt x="9108" y="9907"/>
                  <a:pt x="9117" y="9907"/>
                </a:cubicBezTo>
                <a:close/>
                <a:moveTo>
                  <a:pt x="9676" y="9907"/>
                </a:moveTo>
                <a:lnTo>
                  <a:pt x="9663" y="9903"/>
                </a:lnTo>
                <a:lnTo>
                  <a:pt x="9650" y="9907"/>
                </a:lnTo>
                <a:lnTo>
                  <a:pt x="9650" y="9907"/>
                </a:lnTo>
                <a:cubicBezTo>
                  <a:pt x="9659" y="9907"/>
                  <a:pt x="9667" y="9907"/>
                  <a:pt x="9676" y="9907"/>
                </a:cubicBezTo>
                <a:lnTo>
                  <a:pt x="9676" y="9907"/>
                </a:lnTo>
                <a:close/>
                <a:moveTo>
                  <a:pt x="9796" y="9884"/>
                </a:moveTo>
                <a:cubicBezTo>
                  <a:pt x="9800" y="9887"/>
                  <a:pt x="9805" y="9887"/>
                  <a:pt x="9805" y="9891"/>
                </a:cubicBezTo>
                <a:cubicBezTo>
                  <a:pt x="9805" y="9887"/>
                  <a:pt x="9800" y="9887"/>
                  <a:pt x="9796" y="9884"/>
                </a:cubicBezTo>
                <a:lnTo>
                  <a:pt x="9796" y="9884"/>
                </a:lnTo>
                <a:close/>
                <a:moveTo>
                  <a:pt x="9087" y="9907"/>
                </a:moveTo>
                <a:cubicBezTo>
                  <a:pt x="9078" y="9907"/>
                  <a:pt x="9065" y="9907"/>
                  <a:pt x="9057" y="9907"/>
                </a:cubicBezTo>
                <a:cubicBezTo>
                  <a:pt x="9057" y="9923"/>
                  <a:pt x="9057" y="9939"/>
                  <a:pt x="9057" y="9952"/>
                </a:cubicBezTo>
                <a:cubicBezTo>
                  <a:pt x="9065" y="9952"/>
                  <a:pt x="9078" y="9952"/>
                  <a:pt x="9087" y="9952"/>
                </a:cubicBezTo>
                <a:cubicBezTo>
                  <a:pt x="9087" y="9936"/>
                  <a:pt x="9087" y="9923"/>
                  <a:pt x="9087" y="9907"/>
                </a:cubicBezTo>
                <a:close/>
                <a:moveTo>
                  <a:pt x="9177" y="9907"/>
                </a:moveTo>
                <a:cubicBezTo>
                  <a:pt x="9155" y="9907"/>
                  <a:pt x="9138" y="9907"/>
                  <a:pt x="9117" y="9907"/>
                </a:cubicBezTo>
                <a:cubicBezTo>
                  <a:pt x="9117" y="9907"/>
                  <a:pt x="9117" y="9910"/>
                  <a:pt x="9117" y="9910"/>
                </a:cubicBezTo>
                <a:cubicBezTo>
                  <a:pt x="9138" y="9907"/>
                  <a:pt x="9155" y="9907"/>
                  <a:pt x="9177" y="9907"/>
                </a:cubicBezTo>
                <a:lnTo>
                  <a:pt x="9177" y="9907"/>
                </a:lnTo>
                <a:close/>
                <a:moveTo>
                  <a:pt x="9444" y="9948"/>
                </a:moveTo>
                <a:cubicBezTo>
                  <a:pt x="9444" y="9945"/>
                  <a:pt x="9439" y="9945"/>
                  <a:pt x="9439" y="9942"/>
                </a:cubicBezTo>
                <a:cubicBezTo>
                  <a:pt x="9439" y="9942"/>
                  <a:pt x="9435" y="9945"/>
                  <a:pt x="9435" y="9945"/>
                </a:cubicBezTo>
                <a:cubicBezTo>
                  <a:pt x="9435" y="9948"/>
                  <a:pt x="9439" y="9948"/>
                  <a:pt x="9444" y="9948"/>
                </a:cubicBezTo>
                <a:cubicBezTo>
                  <a:pt x="9439" y="9952"/>
                  <a:pt x="9444" y="9948"/>
                  <a:pt x="9444" y="9948"/>
                </a:cubicBezTo>
                <a:close/>
                <a:moveTo>
                  <a:pt x="9534" y="9907"/>
                </a:moveTo>
                <a:cubicBezTo>
                  <a:pt x="9542" y="9910"/>
                  <a:pt x="9551" y="9910"/>
                  <a:pt x="9560" y="9913"/>
                </a:cubicBezTo>
                <a:cubicBezTo>
                  <a:pt x="9551" y="9910"/>
                  <a:pt x="9538" y="9910"/>
                  <a:pt x="9534" y="9907"/>
                </a:cubicBezTo>
                <a:lnTo>
                  <a:pt x="9534" y="9907"/>
                </a:lnTo>
                <a:close/>
                <a:moveTo>
                  <a:pt x="9263" y="9997"/>
                </a:moveTo>
                <a:cubicBezTo>
                  <a:pt x="9263" y="9980"/>
                  <a:pt x="9263" y="9964"/>
                  <a:pt x="9263" y="9952"/>
                </a:cubicBezTo>
                <a:lnTo>
                  <a:pt x="9263" y="9952"/>
                </a:lnTo>
                <a:cubicBezTo>
                  <a:pt x="9254" y="9968"/>
                  <a:pt x="9241" y="9980"/>
                  <a:pt x="9233" y="9997"/>
                </a:cubicBezTo>
                <a:cubicBezTo>
                  <a:pt x="9246" y="9997"/>
                  <a:pt x="9254" y="9993"/>
                  <a:pt x="9263" y="9997"/>
                </a:cubicBezTo>
                <a:cubicBezTo>
                  <a:pt x="9267" y="9993"/>
                  <a:pt x="9263" y="9997"/>
                  <a:pt x="9263" y="9997"/>
                </a:cubicBezTo>
                <a:close/>
                <a:moveTo>
                  <a:pt x="9375" y="9984"/>
                </a:moveTo>
                <a:cubicBezTo>
                  <a:pt x="9375" y="9980"/>
                  <a:pt x="9375" y="9977"/>
                  <a:pt x="9370" y="9977"/>
                </a:cubicBezTo>
                <a:cubicBezTo>
                  <a:pt x="9370" y="9977"/>
                  <a:pt x="9366" y="9977"/>
                  <a:pt x="9362" y="9977"/>
                </a:cubicBezTo>
                <a:cubicBezTo>
                  <a:pt x="9362" y="9980"/>
                  <a:pt x="9362" y="9984"/>
                  <a:pt x="9366" y="9984"/>
                </a:cubicBezTo>
                <a:cubicBezTo>
                  <a:pt x="9370" y="9984"/>
                  <a:pt x="9370" y="9984"/>
                  <a:pt x="9375" y="9984"/>
                </a:cubicBezTo>
                <a:close/>
                <a:moveTo>
                  <a:pt x="9439" y="9993"/>
                </a:moveTo>
                <a:cubicBezTo>
                  <a:pt x="9452" y="9993"/>
                  <a:pt x="9461" y="9993"/>
                  <a:pt x="9474" y="9997"/>
                </a:cubicBezTo>
                <a:cubicBezTo>
                  <a:pt x="9474" y="9997"/>
                  <a:pt x="9469" y="10000"/>
                  <a:pt x="9469" y="10000"/>
                </a:cubicBezTo>
                <a:cubicBezTo>
                  <a:pt x="9469" y="9984"/>
                  <a:pt x="9469" y="9968"/>
                  <a:pt x="9469" y="9955"/>
                </a:cubicBezTo>
                <a:cubicBezTo>
                  <a:pt x="9469" y="9955"/>
                  <a:pt x="9469" y="9958"/>
                  <a:pt x="9469" y="9958"/>
                </a:cubicBezTo>
                <a:cubicBezTo>
                  <a:pt x="9461" y="9958"/>
                  <a:pt x="9448" y="9958"/>
                  <a:pt x="9439" y="9958"/>
                </a:cubicBezTo>
                <a:cubicBezTo>
                  <a:pt x="9439" y="9958"/>
                  <a:pt x="9444" y="9955"/>
                  <a:pt x="9444" y="9955"/>
                </a:cubicBezTo>
                <a:cubicBezTo>
                  <a:pt x="9444" y="9964"/>
                  <a:pt x="9444" y="9980"/>
                  <a:pt x="9439" y="9993"/>
                </a:cubicBezTo>
                <a:lnTo>
                  <a:pt x="9439" y="9993"/>
                </a:lnTo>
                <a:close/>
                <a:moveTo>
                  <a:pt x="9499" y="9952"/>
                </a:moveTo>
                <a:cubicBezTo>
                  <a:pt x="9499" y="9968"/>
                  <a:pt x="9499" y="9980"/>
                  <a:pt x="9499" y="9997"/>
                </a:cubicBezTo>
                <a:cubicBezTo>
                  <a:pt x="9499" y="9997"/>
                  <a:pt x="9504" y="9997"/>
                  <a:pt x="9504" y="9997"/>
                </a:cubicBezTo>
                <a:cubicBezTo>
                  <a:pt x="9504" y="9980"/>
                  <a:pt x="9504" y="9964"/>
                  <a:pt x="9499" y="9952"/>
                </a:cubicBezTo>
                <a:lnTo>
                  <a:pt x="9499" y="9952"/>
                </a:lnTo>
                <a:close/>
                <a:moveTo>
                  <a:pt x="8614" y="5628"/>
                </a:moveTo>
                <a:lnTo>
                  <a:pt x="8618" y="5622"/>
                </a:lnTo>
                <a:lnTo>
                  <a:pt x="8614" y="5628"/>
                </a:lnTo>
                <a:lnTo>
                  <a:pt x="8614" y="5628"/>
                </a:lnTo>
                <a:close/>
                <a:moveTo>
                  <a:pt x="9650" y="10016"/>
                </a:moveTo>
                <a:lnTo>
                  <a:pt x="9659" y="10019"/>
                </a:lnTo>
                <a:lnTo>
                  <a:pt x="9650" y="10016"/>
                </a:lnTo>
                <a:lnTo>
                  <a:pt x="9650" y="10016"/>
                </a:lnTo>
                <a:close/>
                <a:moveTo>
                  <a:pt x="8317" y="5628"/>
                </a:moveTo>
                <a:cubicBezTo>
                  <a:pt x="8308" y="5628"/>
                  <a:pt x="8295" y="5628"/>
                  <a:pt x="8287" y="5628"/>
                </a:cubicBezTo>
                <a:cubicBezTo>
                  <a:pt x="8287" y="5628"/>
                  <a:pt x="8287" y="5628"/>
                  <a:pt x="8287" y="5628"/>
                </a:cubicBezTo>
                <a:cubicBezTo>
                  <a:pt x="8300" y="5632"/>
                  <a:pt x="8308" y="5632"/>
                  <a:pt x="8317" y="5628"/>
                </a:cubicBezTo>
                <a:lnTo>
                  <a:pt x="8317" y="5628"/>
                </a:lnTo>
                <a:close/>
                <a:moveTo>
                  <a:pt x="9530" y="10080"/>
                </a:moveTo>
                <a:cubicBezTo>
                  <a:pt x="9534" y="10074"/>
                  <a:pt x="9538" y="10067"/>
                  <a:pt x="9538" y="10064"/>
                </a:cubicBezTo>
                <a:cubicBezTo>
                  <a:pt x="9534" y="10067"/>
                  <a:pt x="9530" y="10074"/>
                  <a:pt x="9530" y="10080"/>
                </a:cubicBezTo>
                <a:lnTo>
                  <a:pt x="9530" y="10080"/>
                </a:lnTo>
                <a:close/>
                <a:moveTo>
                  <a:pt x="8145" y="5587"/>
                </a:moveTo>
                <a:cubicBezTo>
                  <a:pt x="8123" y="5587"/>
                  <a:pt x="8098" y="5587"/>
                  <a:pt x="8076" y="5590"/>
                </a:cubicBezTo>
                <a:cubicBezTo>
                  <a:pt x="8076" y="5590"/>
                  <a:pt x="8080" y="5590"/>
                  <a:pt x="8080" y="5590"/>
                </a:cubicBezTo>
                <a:cubicBezTo>
                  <a:pt x="8102" y="5596"/>
                  <a:pt x="8123" y="5603"/>
                  <a:pt x="8145" y="5609"/>
                </a:cubicBezTo>
                <a:lnTo>
                  <a:pt x="8145" y="5609"/>
                </a:lnTo>
                <a:cubicBezTo>
                  <a:pt x="8141" y="5599"/>
                  <a:pt x="8141" y="5593"/>
                  <a:pt x="8145" y="5587"/>
                </a:cubicBezTo>
                <a:cubicBezTo>
                  <a:pt x="8141" y="5587"/>
                  <a:pt x="8145" y="5587"/>
                  <a:pt x="8145" y="5587"/>
                </a:cubicBezTo>
                <a:close/>
                <a:moveTo>
                  <a:pt x="9530" y="10080"/>
                </a:moveTo>
                <a:cubicBezTo>
                  <a:pt x="9530" y="10080"/>
                  <a:pt x="9525" y="10080"/>
                  <a:pt x="9530" y="10080"/>
                </a:cubicBezTo>
                <a:cubicBezTo>
                  <a:pt x="9525" y="10080"/>
                  <a:pt x="9530" y="10080"/>
                  <a:pt x="9530" y="10080"/>
                </a:cubicBezTo>
                <a:close/>
                <a:moveTo>
                  <a:pt x="9620" y="10173"/>
                </a:moveTo>
                <a:cubicBezTo>
                  <a:pt x="9624" y="10167"/>
                  <a:pt x="9628" y="10163"/>
                  <a:pt x="9628" y="10163"/>
                </a:cubicBezTo>
                <a:cubicBezTo>
                  <a:pt x="9628" y="10163"/>
                  <a:pt x="9624" y="10167"/>
                  <a:pt x="9620" y="10173"/>
                </a:cubicBezTo>
                <a:cubicBezTo>
                  <a:pt x="9620" y="10170"/>
                  <a:pt x="9620" y="10173"/>
                  <a:pt x="9620" y="10173"/>
                </a:cubicBezTo>
                <a:close/>
                <a:moveTo>
                  <a:pt x="9693" y="10138"/>
                </a:moveTo>
                <a:lnTo>
                  <a:pt x="9702" y="10141"/>
                </a:lnTo>
                <a:lnTo>
                  <a:pt x="9702" y="10135"/>
                </a:lnTo>
                <a:lnTo>
                  <a:pt x="9693" y="10138"/>
                </a:lnTo>
                <a:close/>
                <a:moveTo>
                  <a:pt x="9499" y="10173"/>
                </a:moveTo>
                <a:cubicBezTo>
                  <a:pt x="9482" y="10163"/>
                  <a:pt x="9465" y="10157"/>
                  <a:pt x="9448" y="10147"/>
                </a:cubicBezTo>
                <a:lnTo>
                  <a:pt x="9448" y="10147"/>
                </a:lnTo>
                <a:cubicBezTo>
                  <a:pt x="9461" y="10157"/>
                  <a:pt x="9478" y="10167"/>
                  <a:pt x="9499" y="10173"/>
                </a:cubicBezTo>
                <a:lnTo>
                  <a:pt x="9499" y="10173"/>
                </a:lnTo>
                <a:close/>
                <a:moveTo>
                  <a:pt x="8196" y="5185"/>
                </a:moveTo>
                <a:cubicBezTo>
                  <a:pt x="8196" y="5201"/>
                  <a:pt x="8196" y="5218"/>
                  <a:pt x="8201" y="5234"/>
                </a:cubicBezTo>
                <a:lnTo>
                  <a:pt x="8201" y="5234"/>
                </a:lnTo>
                <a:cubicBezTo>
                  <a:pt x="8201" y="5218"/>
                  <a:pt x="8201" y="5201"/>
                  <a:pt x="8196" y="5185"/>
                </a:cubicBezTo>
                <a:cubicBezTo>
                  <a:pt x="8201" y="5185"/>
                  <a:pt x="8196" y="5185"/>
                  <a:pt x="8196" y="5185"/>
                </a:cubicBezTo>
                <a:close/>
                <a:moveTo>
                  <a:pt x="9396" y="10186"/>
                </a:moveTo>
                <a:cubicBezTo>
                  <a:pt x="9388" y="10199"/>
                  <a:pt x="9383" y="10208"/>
                  <a:pt x="9379" y="10215"/>
                </a:cubicBezTo>
                <a:cubicBezTo>
                  <a:pt x="9392" y="10215"/>
                  <a:pt x="9401" y="10215"/>
                  <a:pt x="9413" y="10215"/>
                </a:cubicBezTo>
                <a:cubicBezTo>
                  <a:pt x="9409" y="10208"/>
                  <a:pt x="9405" y="10199"/>
                  <a:pt x="9396" y="10186"/>
                </a:cubicBezTo>
                <a:close/>
                <a:moveTo>
                  <a:pt x="9499" y="10173"/>
                </a:moveTo>
                <a:cubicBezTo>
                  <a:pt x="9521" y="10176"/>
                  <a:pt x="9542" y="10205"/>
                  <a:pt x="9555" y="10170"/>
                </a:cubicBezTo>
                <a:cubicBezTo>
                  <a:pt x="9555" y="10170"/>
                  <a:pt x="9555" y="10170"/>
                  <a:pt x="9555" y="10170"/>
                </a:cubicBezTo>
                <a:cubicBezTo>
                  <a:pt x="9538" y="10170"/>
                  <a:pt x="9517" y="10173"/>
                  <a:pt x="9499" y="10173"/>
                </a:cubicBezTo>
                <a:cubicBezTo>
                  <a:pt x="9495" y="10173"/>
                  <a:pt x="9499" y="10173"/>
                  <a:pt x="9499" y="10173"/>
                </a:cubicBezTo>
                <a:close/>
                <a:moveTo>
                  <a:pt x="9710" y="10179"/>
                </a:moveTo>
                <a:lnTo>
                  <a:pt x="9697" y="10183"/>
                </a:lnTo>
                <a:lnTo>
                  <a:pt x="9706" y="10186"/>
                </a:lnTo>
                <a:lnTo>
                  <a:pt x="9710" y="10179"/>
                </a:lnTo>
                <a:close/>
                <a:moveTo>
                  <a:pt x="9499" y="10260"/>
                </a:moveTo>
                <a:cubicBezTo>
                  <a:pt x="9508" y="10256"/>
                  <a:pt x="9517" y="10250"/>
                  <a:pt x="9525" y="10247"/>
                </a:cubicBezTo>
                <a:cubicBezTo>
                  <a:pt x="9521" y="10244"/>
                  <a:pt x="9521" y="10244"/>
                  <a:pt x="9517" y="10240"/>
                </a:cubicBezTo>
                <a:cubicBezTo>
                  <a:pt x="9512" y="10247"/>
                  <a:pt x="9508" y="10253"/>
                  <a:pt x="9499" y="10260"/>
                </a:cubicBezTo>
                <a:cubicBezTo>
                  <a:pt x="9504" y="10260"/>
                  <a:pt x="9499" y="10260"/>
                  <a:pt x="9499" y="10260"/>
                </a:cubicBezTo>
                <a:close/>
                <a:moveTo>
                  <a:pt x="9590" y="10260"/>
                </a:moveTo>
                <a:cubicBezTo>
                  <a:pt x="9590" y="10256"/>
                  <a:pt x="9585" y="10253"/>
                  <a:pt x="9585" y="10253"/>
                </a:cubicBezTo>
                <a:cubicBezTo>
                  <a:pt x="9585" y="10253"/>
                  <a:pt x="9581" y="10253"/>
                  <a:pt x="9581" y="10256"/>
                </a:cubicBezTo>
                <a:cubicBezTo>
                  <a:pt x="9585" y="10256"/>
                  <a:pt x="9585" y="10256"/>
                  <a:pt x="9590" y="10260"/>
                </a:cubicBezTo>
                <a:lnTo>
                  <a:pt x="9590" y="10260"/>
                </a:lnTo>
                <a:close/>
                <a:moveTo>
                  <a:pt x="8562" y="5538"/>
                </a:moveTo>
                <a:cubicBezTo>
                  <a:pt x="8562" y="5555"/>
                  <a:pt x="8558" y="5571"/>
                  <a:pt x="8558" y="5583"/>
                </a:cubicBezTo>
                <a:lnTo>
                  <a:pt x="8558" y="5583"/>
                </a:lnTo>
                <a:cubicBezTo>
                  <a:pt x="8558" y="5571"/>
                  <a:pt x="8562" y="5555"/>
                  <a:pt x="8562" y="5538"/>
                </a:cubicBezTo>
                <a:lnTo>
                  <a:pt x="8562" y="5538"/>
                </a:lnTo>
                <a:close/>
                <a:moveTo>
                  <a:pt x="9706" y="10350"/>
                </a:moveTo>
                <a:cubicBezTo>
                  <a:pt x="9706" y="10334"/>
                  <a:pt x="9706" y="10317"/>
                  <a:pt x="9706" y="10305"/>
                </a:cubicBezTo>
                <a:lnTo>
                  <a:pt x="9706" y="10308"/>
                </a:lnTo>
                <a:cubicBezTo>
                  <a:pt x="9697" y="10308"/>
                  <a:pt x="9689" y="10305"/>
                  <a:pt x="9680" y="10305"/>
                </a:cubicBezTo>
                <a:lnTo>
                  <a:pt x="9680" y="10305"/>
                </a:lnTo>
                <a:cubicBezTo>
                  <a:pt x="9680" y="10321"/>
                  <a:pt x="9676" y="10337"/>
                  <a:pt x="9676" y="10353"/>
                </a:cubicBezTo>
                <a:lnTo>
                  <a:pt x="9671" y="10350"/>
                </a:lnTo>
                <a:cubicBezTo>
                  <a:pt x="9689" y="10346"/>
                  <a:pt x="9697" y="10346"/>
                  <a:pt x="9706" y="10350"/>
                </a:cubicBezTo>
                <a:lnTo>
                  <a:pt x="9706" y="10350"/>
                </a:lnTo>
                <a:close/>
                <a:moveTo>
                  <a:pt x="9891" y="10321"/>
                </a:moveTo>
                <a:cubicBezTo>
                  <a:pt x="9895" y="10321"/>
                  <a:pt x="9899" y="10324"/>
                  <a:pt x="9899" y="10324"/>
                </a:cubicBezTo>
                <a:cubicBezTo>
                  <a:pt x="9904" y="10324"/>
                  <a:pt x="9904" y="10317"/>
                  <a:pt x="9904" y="10317"/>
                </a:cubicBezTo>
                <a:cubicBezTo>
                  <a:pt x="9899" y="10317"/>
                  <a:pt x="9895" y="10314"/>
                  <a:pt x="9895" y="10314"/>
                </a:cubicBezTo>
                <a:cubicBezTo>
                  <a:pt x="9895" y="10317"/>
                  <a:pt x="9895" y="10317"/>
                  <a:pt x="9891" y="10321"/>
                </a:cubicBezTo>
                <a:close/>
                <a:moveTo>
                  <a:pt x="8437" y="5542"/>
                </a:moveTo>
                <a:cubicBezTo>
                  <a:pt x="8446" y="5558"/>
                  <a:pt x="8459" y="5571"/>
                  <a:pt x="8467" y="5587"/>
                </a:cubicBezTo>
                <a:lnTo>
                  <a:pt x="8467" y="5587"/>
                </a:lnTo>
                <a:cubicBezTo>
                  <a:pt x="8454" y="5571"/>
                  <a:pt x="8446" y="5558"/>
                  <a:pt x="8437" y="5542"/>
                </a:cubicBezTo>
                <a:lnTo>
                  <a:pt x="8437" y="5542"/>
                </a:lnTo>
                <a:close/>
                <a:moveTo>
                  <a:pt x="9710" y="10436"/>
                </a:moveTo>
                <a:cubicBezTo>
                  <a:pt x="9714" y="10430"/>
                  <a:pt x="9714" y="10420"/>
                  <a:pt x="9714" y="10427"/>
                </a:cubicBezTo>
                <a:cubicBezTo>
                  <a:pt x="9719" y="10423"/>
                  <a:pt x="9714" y="10430"/>
                  <a:pt x="9710" y="10436"/>
                </a:cubicBezTo>
                <a:cubicBezTo>
                  <a:pt x="9706" y="10436"/>
                  <a:pt x="9710" y="10436"/>
                  <a:pt x="9710" y="10436"/>
                </a:cubicBezTo>
                <a:close/>
                <a:moveTo>
                  <a:pt x="13993" y="12904"/>
                </a:moveTo>
                <a:cubicBezTo>
                  <a:pt x="14002" y="12898"/>
                  <a:pt x="14010" y="12891"/>
                  <a:pt x="14019" y="12885"/>
                </a:cubicBezTo>
                <a:cubicBezTo>
                  <a:pt x="14015" y="12882"/>
                  <a:pt x="14010" y="12882"/>
                  <a:pt x="14010" y="12879"/>
                </a:cubicBezTo>
                <a:cubicBezTo>
                  <a:pt x="14002" y="12888"/>
                  <a:pt x="13993" y="12895"/>
                  <a:pt x="13993" y="12904"/>
                </a:cubicBezTo>
                <a:cubicBezTo>
                  <a:pt x="13989" y="12904"/>
                  <a:pt x="13993" y="12904"/>
                  <a:pt x="13993" y="12904"/>
                </a:cubicBezTo>
                <a:close/>
                <a:moveTo>
                  <a:pt x="13193" y="12859"/>
                </a:moveTo>
                <a:cubicBezTo>
                  <a:pt x="13202" y="12875"/>
                  <a:pt x="13215" y="12891"/>
                  <a:pt x="13223" y="12904"/>
                </a:cubicBezTo>
                <a:cubicBezTo>
                  <a:pt x="13223" y="12888"/>
                  <a:pt x="13223" y="12872"/>
                  <a:pt x="13223" y="12859"/>
                </a:cubicBezTo>
                <a:cubicBezTo>
                  <a:pt x="13215" y="12859"/>
                  <a:pt x="13202" y="12859"/>
                  <a:pt x="13193" y="12859"/>
                </a:cubicBezTo>
                <a:close/>
                <a:moveTo>
                  <a:pt x="12841" y="12859"/>
                </a:moveTo>
                <a:cubicBezTo>
                  <a:pt x="12832" y="12859"/>
                  <a:pt x="12823" y="12859"/>
                  <a:pt x="12815" y="12859"/>
                </a:cubicBezTo>
                <a:lnTo>
                  <a:pt x="12815" y="12859"/>
                </a:lnTo>
                <a:cubicBezTo>
                  <a:pt x="12811" y="12875"/>
                  <a:pt x="12811" y="12891"/>
                  <a:pt x="12806" y="12908"/>
                </a:cubicBezTo>
                <a:cubicBezTo>
                  <a:pt x="12815" y="12908"/>
                  <a:pt x="12828" y="12908"/>
                  <a:pt x="12836" y="12908"/>
                </a:cubicBezTo>
                <a:cubicBezTo>
                  <a:pt x="12841" y="12891"/>
                  <a:pt x="12841" y="12875"/>
                  <a:pt x="12841" y="12859"/>
                </a:cubicBezTo>
                <a:close/>
                <a:moveTo>
                  <a:pt x="12217" y="12863"/>
                </a:moveTo>
                <a:lnTo>
                  <a:pt x="12217" y="12863"/>
                </a:lnTo>
                <a:cubicBezTo>
                  <a:pt x="12217" y="12875"/>
                  <a:pt x="12217" y="12891"/>
                  <a:pt x="12217" y="12904"/>
                </a:cubicBezTo>
                <a:cubicBezTo>
                  <a:pt x="12226" y="12888"/>
                  <a:pt x="12239" y="12872"/>
                  <a:pt x="12247" y="12859"/>
                </a:cubicBezTo>
                <a:cubicBezTo>
                  <a:pt x="12239" y="12863"/>
                  <a:pt x="12226" y="12863"/>
                  <a:pt x="12217" y="12863"/>
                </a:cubicBezTo>
                <a:close/>
                <a:moveTo>
                  <a:pt x="9796" y="10414"/>
                </a:moveTo>
                <a:cubicBezTo>
                  <a:pt x="9818" y="10420"/>
                  <a:pt x="9835" y="10427"/>
                  <a:pt x="9856" y="10433"/>
                </a:cubicBezTo>
                <a:cubicBezTo>
                  <a:pt x="9856" y="10433"/>
                  <a:pt x="9861" y="10430"/>
                  <a:pt x="9861" y="10430"/>
                </a:cubicBezTo>
                <a:cubicBezTo>
                  <a:pt x="9839" y="10427"/>
                  <a:pt x="9818" y="10420"/>
                  <a:pt x="9796" y="10414"/>
                </a:cubicBezTo>
                <a:lnTo>
                  <a:pt x="9796" y="10414"/>
                </a:lnTo>
                <a:close/>
                <a:moveTo>
                  <a:pt x="16853" y="10417"/>
                </a:moveTo>
                <a:cubicBezTo>
                  <a:pt x="16857" y="10417"/>
                  <a:pt x="16861" y="10417"/>
                  <a:pt x="16866" y="10417"/>
                </a:cubicBezTo>
                <a:cubicBezTo>
                  <a:pt x="16861" y="10417"/>
                  <a:pt x="16857" y="10417"/>
                  <a:pt x="16853" y="10417"/>
                </a:cubicBezTo>
                <a:cubicBezTo>
                  <a:pt x="16853" y="10414"/>
                  <a:pt x="16853" y="10417"/>
                  <a:pt x="16853" y="10417"/>
                </a:cubicBezTo>
                <a:close/>
                <a:moveTo>
                  <a:pt x="13133" y="12863"/>
                </a:moveTo>
                <a:cubicBezTo>
                  <a:pt x="13155" y="12863"/>
                  <a:pt x="13176" y="12863"/>
                  <a:pt x="13198" y="12863"/>
                </a:cubicBezTo>
                <a:cubicBezTo>
                  <a:pt x="13176" y="12863"/>
                  <a:pt x="13155" y="12863"/>
                  <a:pt x="13133" y="12863"/>
                </a:cubicBezTo>
                <a:close/>
                <a:moveTo>
                  <a:pt x="8171" y="5279"/>
                </a:moveTo>
                <a:cubicBezTo>
                  <a:pt x="8175" y="5279"/>
                  <a:pt x="8175" y="5282"/>
                  <a:pt x="8179" y="5282"/>
                </a:cubicBezTo>
                <a:cubicBezTo>
                  <a:pt x="8179" y="5282"/>
                  <a:pt x="8175" y="5279"/>
                  <a:pt x="8171" y="5279"/>
                </a:cubicBezTo>
                <a:lnTo>
                  <a:pt x="8171" y="5279"/>
                </a:lnTo>
                <a:close/>
                <a:moveTo>
                  <a:pt x="13679" y="12843"/>
                </a:moveTo>
                <a:lnTo>
                  <a:pt x="13684" y="12837"/>
                </a:lnTo>
                <a:lnTo>
                  <a:pt x="13675" y="12837"/>
                </a:lnTo>
                <a:lnTo>
                  <a:pt x="13679" y="12843"/>
                </a:lnTo>
                <a:close/>
                <a:moveTo>
                  <a:pt x="13576" y="12863"/>
                </a:moveTo>
                <a:cubicBezTo>
                  <a:pt x="13589" y="12863"/>
                  <a:pt x="13598" y="12863"/>
                  <a:pt x="13610" y="12863"/>
                </a:cubicBezTo>
                <a:cubicBezTo>
                  <a:pt x="13598" y="12863"/>
                  <a:pt x="13585" y="12863"/>
                  <a:pt x="13576" y="12863"/>
                </a:cubicBezTo>
                <a:close/>
                <a:moveTo>
                  <a:pt x="13391" y="12843"/>
                </a:moveTo>
                <a:cubicBezTo>
                  <a:pt x="13382" y="12850"/>
                  <a:pt x="13378" y="12856"/>
                  <a:pt x="13370" y="12863"/>
                </a:cubicBezTo>
                <a:cubicBezTo>
                  <a:pt x="13378" y="12863"/>
                  <a:pt x="13391" y="12863"/>
                  <a:pt x="13404" y="12863"/>
                </a:cubicBezTo>
                <a:cubicBezTo>
                  <a:pt x="13400" y="12856"/>
                  <a:pt x="13395" y="12850"/>
                  <a:pt x="13391" y="12843"/>
                </a:cubicBezTo>
                <a:close/>
                <a:moveTo>
                  <a:pt x="13340" y="12863"/>
                </a:moveTo>
                <a:cubicBezTo>
                  <a:pt x="13335" y="12859"/>
                  <a:pt x="13327" y="12856"/>
                  <a:pt x="13322" y="12850"/>
                </a:cubicBezTo>
                <a:cubicBezTo>
                  <a:pt x="13327" y="12853"/>
                  <a:pt x="13335" y="12859"/>
                  <a:pt x="13340" y="12863"/>
                </a:cubicBezTo>
                <a:cubicBezTo>
                  <a:pt x="13340" y="12863"/>
                  <a:pt x="13340" y="12863"/>
                  <a:pt x="13340" y="12863"/>
                </a:cubicBezTo>
                <a:close/>
                <a:moveTo>
                  <a:pt x="13013" y="12859"/>
                </a:moveTo>
                <a:cubicBezTo>
                  <a:pt x="13021" y="12859"/>
                  <a:pt x="13034" y="12859"/>
                  <a:pt x="13043" y="12859"/>
                </a:cubicBezTo>
                <a:cubicBezTo>
                  <a:pt x="13043" y="12859"/>
                  <a:pt x="13043" y="12863"/>
                  <a:pt x="13043" y="12863"/>
                </a:cubicBezTo>
                <a:cubicBezTo>
                  <a:pt x="13034" y="12856"/>
                  <a:pt x="13030" y="12850"/>
                  <a:pt x="13021" y="12843"/>
                </a:cubicBezTo>
                <a:cubicBezTo>
                  <a:pt x="13021" y="12850"/>
                  <a:pt x="13021" y="12856"/>
                  <a:pt x="13013" y="12859"/>
                </a:cubicBezTo>
                <a:lnTo>
                  <a:pt x="13013" y="12859"/>
                </a:lnTo>
                <a:close/>
                <a:moveTo>
                  <a:pt x="12927" y="12863"/>
                </a:moveTo>
                <a:cubicBezTo>
                  <a:pt x="12927" y="12847"/>
                  <a:pt x="12927" y="12834"/>
                  <a:pt x="12922" y="12818"/>
                </a:cubicBezTo>
                <a:cubicBezTo>
                  <a:pt x="12922" y="12818"/>
                  <a:pt x="12927" y="12821"/>
                  <a:pt x="12927" y="12821"/>
                </a:cubicBezTo>
                <a:cubicBezTo>
                  <a:pt x="12918" y="12821"/>
                  <a:pt x="12905" y="12821"/>
                  <a:pt x="12897" y="12821"/>
                </a:cubicBezTo>
                <a:cubicBezTo>
                  <a:pt x="12897" y="12821"/>
                  <a:pt x="12901" y="12818"/>
                  <a:pt x="12901" y="12818"/>
                </a:cubicBezTo>
                <a:cubicBezTo>
                  <a:pt x="12901" y="12834"/>
                  <a:pt x="12901" y="12850"/>
                  <a:pt x="12897" y="12863"/>
                </a:cubicBezTo>
                <a:cubicBezTo>
                  <a:pt x="12905" y="12863"/>
                  <a:pt x="12918" y="12863"/>
                  <a:pt x="12927" y="12863"/>
                </a:cubicBezTo>
                <a:close/>
                <a:moveTo>
                  <a:pt x="12836" y="12863"/>
                </a:moveTo>
                <a:cubicBezTo>
                  <a:pt x="12845" y="12863"/>
                  <a:pt x="12858" y="12863"/>
                  <a:pt x="12866" y="12863"/>
                </a:cubicBezTo>
                <a:cubicBezTo>
                  <a:pt x="12866" y="12847"/>
                  <a:pt x="12866" y="12831"/>
                  <a:pt x="12866" y="12818"/>
                </a:cubicBezTo>
                <a:cubicBezTo>
                  <a:pt x="12858" y="12831"/>
                  <a:pt x="12849" y="12847"/>
                  <a:pt x="12836" y="12863"/>
                </a:cubicBezTo>
                <a:close/>
                <a:moveTo>
                  <a:pt x="12454" y="12863"/>
                </a:moveTo>
                <a:cubicBezTo>
                  <a:pt x="12467" y="12863"/>
                  <a:pt x="12475" y="12863"/>
                  <a:pt x="12488" y="12863"/>
                </a:cubicBezTo>
                <a:cubicBezTo>
                  <a:pt x="12475" y="12863"/>
                  <a:pt x="12462" y="12863"/>
                  <a:pt x="12454" y="12863"/>
                </a:cubicBezTo>
                <a:close/>
                <a:moveTo>
                  <a:pt x="12247" y="12863"/>
                </a:moveTo>
                <a:cubicBezTo>
                  <a:pt x="12256" y="12863"/>
                  <a:pt x="12269" y="12863"/>
                  <a:pt x="12277" y="12863"/>
                </a:cubicBezTo>
                <a:cubicBezTo>
                  <a:pt x="12277" y="12847"/>
                  <a:pt x="12277" y="12831"/>
                  <a:pt x="12277" y="12818"/>
                </a:cubicBezTo>
                <a:cubicBezTo>
                  <a:pt x="12269" y="12831"/>
                  <a:pt x="12256" y="12847"/>
                  <a:pt x="12247" y="12863"/>
                </a:cubicBezTo>
                <a:close/>
                <a:moveTo>
                  <a:pt x="12217" y="12863"/>
                </a:moveTo>
                <a:cubicBezTo>
                  <a:pt x="12213" y="12859"/>
                  <a:pt x="12204" y="12853"/>
                  <a:pt x="12200" y="12850"/>
                </a:cubicBezTo>
                <a:cubicBezTo>
                  <a:pt x="12204" y="12856"/>
                  <a:pt x="12213" y="12859"/>
                  <a:pt x="12217" y="12863"/>
                </a:cubicBezTo>
                <a:cubicBezTo>
                  <a:pt x="12217" y="12863"/>
                  <a:pt x="12217" y="12863"/>
                  <a:pt x="12217" y="12863"/>
                </a:cubicBezTo>
                <a:close/>
                <a:moveTo>
                  <a:pt x="16797" y="10478"/>
                </a:moveTo>
                <a:cubicBezTo>
                  <a:pt x="16801" y="10472"/>
                  <a:pt x="16801" y="10465"/>
                  <a:pt x="16805" y="10459"/>
                </a:cubicBezTo>
                <a:cubicBezTo>
                  <a:pt x="16801" y="10465"/>
                  <a:pt x="16797" y="10472"/>
                  <a:pt x="16797" y="10478"/>
                </a:cubicBezTo>
                <a:lnTo>
                  <a:pt x="16797" y="10478"/>
                </a:lnTo>
                <a:close/>
                <a:moveTo>
                  <a:pt x="12011" y="12818"/>
                </a:moveTo>
                <a:cubicBezTo>
                  <a:pt x="12019" y="12834"/>
                  <a:pt x="12032" y="12847"/>
                  <a:pt x="12041" y="12863"/>
                </a:cubicBezTo>
                <a:cubicBezTo>
                  <a:pt x="12041" y="12863"/>
                  <a:pt x="12041" y="12863"/>
                  <a:pt x="12041" y="12863"/>
                </a:cubicBezTo>
                <a:cubicBezTo>
                  <a:pt x="12032" y="12847"/>
                  <a:pt x="12024" y="12831"/>
                  <a:pt x="12011" y="12818"/>
                </a:cubicBezTo>
                <a:lnTo>
                  <a:pt x="12011" y="12818"/>
                </a:lnTo>
                <a:close/>
                <a:moveTo>
                  <a:pt x="14402" y="12837"/>
                </a:moveTo>
                <a:cubicBezTo>
                  <a:pt x="14415" y="12837"/>
                  <a:pt x="14423" y="12837"/>
                  <a:pt x="14436" y="12837"/>
                </a:cubicBezTo>
                <a:cubicBezTo>
                  <a:pt x="14436" y="12837"/>
                  <a:pt x="14432" y="12837"/>
                  <a:pt x="14432" y="12837"/>
                </a:cubicBezTo>
                <a:cubicBezTo>
                  <a:pt x="14432" y="12821"/>
                  <a:pt x="14432" y="12805"/>
                  <a:pt x="14432" y="12792"/>
                </a:cubicBezTo>
                <a:lnTo>
                  <a:pt x="14432" y="12795"/>
                </a:lnTo>
                <a:cubicBezTo>
                  <a:pt x="14423" y="12798"/>
                  <a:pt x="14415" y="12795"/>
                  <a:pt x="14406" y="12792"/>
                </a:cubicBezTo>
                <a:lnTo>
                  <a:pt x="14406" y="12792"/>
                </a:lnTo>
                <a:cubicBezTo>
                  <a:pt x="14406" y="12808"/>
                  <a:pt x="14406" y="12824"/>
                  <a:pt x="14402" y="12837"/>
                </a:cubicBezTo>
                <a:lnTo>
                  <a:pt x="14402" y="12837"/>
                </a:lnTo>
                <a:close/>
                <a:moveTo>
                  <a:pt x="12097" y="12814"/>
                </a:moveTo>
                <a:cubicBezTo>
                  <a:pt x="12118" y="12808"/>
                  <a:pt x="12135" y="12802"/>
                  <a:pt x="12157" y="12792"/>
                </a:cubicBezTo>
                <a:lnTo>
                  <a:pt x="12157" y="12792"/>
                </a:lnTo>
                <a:cubicBezTo>
                  <a:pt x="12135" y="12792"/>
                  <a:pt x="12118" y="12792"/>
                  <a:pt x="12097" y="12795"/>
                </a:cubicBezTo>
                <a:lnTo>
                  <a:pt x="12097" y="12795"/>
                </a:lnTo>
                <a:cubicBezTo>
                  <a:pt x="12101" y="12802"/>
                  <a:pt x="12101" y="12811"/>
                  <a:pt x="12097" y="12814"/>
                </a:cubicBezTo>
                <a:lnTo>
                  <a:pt x="12097" y="12814"/>
                </a:lnTo>
                <a:close/>
                <a:moveTo>
                  <a:pt x="12011" y="12818"/>
                </a:moveTo>
                <a:cubicBezTo>
                  <a:pt x="12011" y="12811"/>
                  <a:pt x="12011" y="12805"/>
                  <a:pt x="12015" y="12798"/>
                </a:cubicBezTo>
                <a:lnTo>
                  <a:pt x="12015" y="12798"/>
                </a:lnTo>
                <a:cubicBezTo>
                  <a:pt x="12002" y="12798"/>
                  <a:pt x="11989" y="12802"/>
                  <a:pt x="11972" y="12802"/>
                </a:cubicBezTo>
                <a:cubicBezTo>
                  <a:pt x="11989" y="12811"/>
                  <a:pt x="12002" y="12814"/>
                  <a:pt x="12011" y="12818"/>
                </a:cubicBezTo>
                <a:cubicBezTo>
                  <a:pt x="12011" y="12818"/>
                  <a:pt x="12011" y="12818"/>
                  <a:pt x="12011" y="12818"/>
                </a:cubicBezTo>
                <a:close/>
                <a:moveTo>
                  <a:pt x="14698" y="12814"/>
                </a:moveTo>
                <a:cubicBezTo>
                  <a:pt x="14707" y="12814"/>
                  <a:pt x="14720" y="12814"/>
                  <a:pt x="14728" y="12814"/>
                </a:cubicBezTo>
                <a:cubicBezTo>
                  <a:pt x="14728" y="12814"/>
                  <a:pt x="14724" y="12818"/>
                  <a:pt x="14724" y="12818"/>
                </a:cubicBezTo>
                <a:cubicBezTo>
                  <a:pt x="14724" y="12802"/>
                  <a:pt x="14724" y="12786"/>
                  <a:pt x="14724" y="12773"/>
                </a:cubicBezTo>
                <a:cubicBezTo>
                  <a:pt x="14724" y="12773"/>
                  <a:pt x="14728" y="12773"/>
                  <a:pt x="14728" y="12773"/>
                </a:cubicBezTo>
                <a:cubicBezTo>
                  <a:pt x="14720" y="12789"/>
                  <a:pt x="14711" y="12802"/>
                  <a:pt x="14698" y="12814"/>
                </a:cubicBezTo>
                <a:cubicBezTo>
                  <a:pt x="14698" y="12818"/>
                  <a:pt x="14698" y="12814"/>
                  <a:pt x="14698" y="12814"/>
                </a:cubicBezTo>
                <a:close/>
                <a:moveTo>
                  <a:pt x="14612" y="12773"/>
                </a:moveTo>
                <a:cubicBezTo>
                  <a:pt x="14612" y="12789"/>
                  <a:pt x="14612" y="12802"/>
                  <a:pt x="14612" y="12818"/>
                </a:cubicBezTo>
                <a:lnTo>
                  <a:pt x="14608" y="12814"/>
                </a:lnTo>
                <a:cubicBezTo>
                  <a:pt x="14617" y="12814"/>
                  <a:pt x="14630" y="12814"/>
                  <a:pt x="14638" y="12814"/>
                </a:cubicBezTo>
                <a:cubicBezTo>
                  <a:pt x="14638" y="12814"/>
                  <a:pt x="14638" y="12814"/>
                  <a:pt x="14638" y="12814"/>
                </a:cubicBezTo>
                <a:cubicBezTo>
                  <a:pt x="14630" y="12802"/>
                  <a:pt x="14621" y="12789"/>
                  <a:pt x="14612" y="12773"/>
                </a:cubicBezTo>
                <a:cubicBezTo>
                  <a:pt x="14612" y="12773"/>
                  <a:pt x="14612" y="12773"/>
                  <a:pt x="14612" y="12773"/>
                </a:cubicBezTo>
                <a:close/>
                <a:moveTo>
                  <a:pt x="14333" y="12795"/>
                </a:moveTo>
                <a:lnTo>
                  <a:pt x="14324" y="12795"/>
                </a:lnTo>
                <a:lnTo>
                  <a:pt x="14329" y="12802"/>
                </a:lnTo>
                <a:lnTo>
                  <a:pt x="14333" y="12795"/>
                </a:lnTo>
                <a:close/>
                <a:moveTo>
                  <a:pt x="14255" y="12773"/>
                </a:moveTo>
                <a:cubicBezTo>
                  <a:pt x="14255" y="12786"/>
                  <a:pt x="14255" y="12802"/>
                  <a:pt x="14255" y="12814"/>
                </a:cubicBezTo>
                <a:cubicBezTo>
                  <a:pt x="14255" y="12814"/>
                  <a:pt x="14255" y="12814"/>
                  <a:pt x="14255" y="12814"/>
                </a:cubicBezTo>
                <a:cubicBezTo>
                  <a:pt x="14260" y="12798"/>
                  <a:pt x="14260" y="12786"/>
                  <a:pt x="14255" y="12773"/>
                </a:cubicBezTo>
                <a:lnTo>
                  <a:pt x="14255" y="12773"/>
                </a:lnTo>
                <a:close/>
                <a:moveTo>
                  <a:pt x="12927" y="12773"/>
                </a:moveTo>
                <a:cubicBezTo>
                  <a:pt x="12927" y="12789"/>
                  <a:pt x="12927" y="12805"/>
                  <a:pt x="12927" y="12818"/>
                </a:cubicBezTo>
                <a:lnTo>
                  <a:pt x="12922" y="12814"/>
                </a:lnTo>
                <a:cubicBezTo>
                  <a:pt x="12931" y="12814"/>
                  <a:pt x="12944" y="12814"/>
                  <a:pt x="12952" y="12814"/>
                </a:cubicBezTo>
                <a:lnTo>
                  <a:pt x="12952" y="12814"/>
                </a:lnTo>
                <a:cubicBezTo>
                  <a:pt x="12944" y="12802"/>
                  <a:pt x="12935" y="12786"/>
                  <a:pt x="12927" y="12773"/>
                </a:cubicBezTo>
                <a:lnTo>
                  <a:pt x="12927" y="12773"/>
                </a:lnTo>
                <a:close/>
                <a:moveTo>
                  <a:pt x="12897" y="12818"/>
                </a:moveTo>
                <a:cubicBezTo>
                  <a:pt x="12897" y="12802"/>
                  <a:pt x="12897" y="12786"/>
                  <a:pt x="12897" y="12773"/>
                </a:cubicBezTo>
                <a:lnTo>
                  <a:pt x="12897" y="12773"/>
                </a:lnTo>
                <a:cubicBezTo>
                  <a:pt x="12888" y="12789"/>
                  <a:pt x="12875" y="12802"/>
                  <a:pt x="12866" y="12818"/>
                </a:cubicBezTo>
                <a:cubicBezTo>
                  <a:pt x="12875" y="12818"/>
                  <a:pt x="12888" y="12818"/>
                  <a:pt x="12897" y="12818"/>
                </a:cubicBezTo>
                <a:lnTo>
                  <a:pt x="12897" y="12818"/>
                </a:lnTo>
                <a:close/>
                <a:moveTo>
                  <a:pt x="12750" y="12814"/>
                </a:moveTo>
                <a:cubicBezTo>
                  <a:pt x="12742" y="12798"/>
                  <a:pt x="12733" y="12786"/>
                  <a:pt x="12725" y="12770"/>
                </a:cubicBezTo>
                <a:lnTo>
                  <a:pt x="12725" y="12773"/>
                </a:lnTo>
                <a:cubicBezTo>
                  <a:pt x="12729" y="12789"/>
                  <a:pt x="12737" y="12802"/>
                  <a:pt x="12750" y="12814"/>
                </a:cubicBezTo>
                <a:lnTo>
                  <a:pt x="12750" y="12814"/>
                </a:lnTo>
                <a:close/>
                <a:moveTo>
                  <a:pt x="12686" y="12770"/>
                </a:moveTo>
                <a:lnTo>
                  <a:pt x="12682" y="12779"/>
                </a:lnTo>
                <a:cubicBezTo>
                  <a:pt x="12682" y="12779"/>
                  <a:pt x="12690" y="12773"/>
                  <a:pt x="12686" y="12770"/>
                </a:cubicBezTo>
                <a:cubicBezTo>
                  <a:pt x="12690" y="12773"/>
                  <a:pt x="12686" y="12770"/>
                  <a:pt x="12686" y="12770"/>
                </a:cubicBezTo>
                <a:close/>
                <a:moveTo>
                  <a:pt x="12338" y="12773"/>
                </a:moveTo>
                <a:cubicBezTo>
                  <a:pt x="12338" y="12786"/>
                  <a:pt x="12338" y="12802"/>
                  <a:pt x="12338" y="12814"/>
                </a:cubicBezTo>
                <a:cubicBezTo>
                  <a:pt x="12338" y="12814"/>
                  <a:pt x="12342" y="12814"/>
                  <a:pt x="12342" y="12814"/>
                </a:cubicBezTo>
                <a:cubicBezTo>
                  <a:pt x="12338" y="12802"/>
                  <a:pt x="12338" y="12786"/>
                  <a:pt x="12338" y="12773"/>
                </a:cubicBezTo>
                <a:lnTo>
                  <a:pt x="12338" y="12773"/>
                </a:lnTo>
                <a:close/>
                <a:moveTo>
                  <a:pt x="9977" y="10481"/>
                </a:moveTo>
                <a:cubicBezTo>
                  <a:pt x="9972" y="10484"/>
                  <a:pt x="9964" y="10488"/>
                  <a:pt x="9968" y="10488"/>
                </a:cubicBezTo>
                <a:cubicBezTo>
                  <a:pt x="9964" y="10488"/>
                  <a:pt x="9972" y="10484"/>
                  <a:pt x="9977" y="10481"/>
                </a:cubicBezTo>
                <a:cubicBezTo>
                  <a:pt x="9977" y="10484"/>
                  <a:pt x="9977" y="10481"/>
                  <a:pt x="9977" y="10481"/>
                </a:cubicBezTo>
                <a:close/>
                <a:moveTo>
                  <a:pt x="12307" y="12818"/>
                </a:moveTo>
                <a:cubicBezTo>
                  <a:pt x="12307" y="12802"/>
                  <a:pt x="12307" y="12786"/>
                  <a:pt x="12307" y="12773"/>
                </a:cubicBezTo>
                <a:lnTo>
                  <a:pt x="12307" y="12776"/>
                </a:lnTo>
                <a:cubicBezTo>
                  <a:pt x="12299" y="12792"/>
                  <a:pt x="12286" y="12805"/>
                  <a:pt x="12277" y="12821"/>
                </a:cubicBezTo>
                <a:cubicBezTo>
                  <a:pt x="12286" y="12818"/>
                  <a:pt x="12299" y="12818"/>
                  <a:pt x="12307" y="12818"/>
                </a:cubicBezTo>
                <a:lnTo>
                  <a:pt x="12307" y="12818"/>
                </a:lnTo>
                <a:close/>
                <a:moveTo>
                  <a:pt x="11865" y="12773"/>
                </a:moveTo>
                <a:cubicBezTo>
                  <a:pt x="11865" y="12779"/>
                  <a:pt x="11865" y="12789"/>
                  <a:pt x="11865" y="12795"/>
                </a:cubicBezTo>
                <a:cubicBezTo>
                  <a:pt x="11865" y="12795"/>
                  <a:pt x="11865" y="12795"/>
                  <a:pt x="11865" y="12795"/>
                </a:cubicBezTo>
                <a:cubicBezTo>
                  <a:pt x="11886" y="12789"/>
                  <a:pt x="11903" y="12782"/>
                  <a:pt x="11925" y="12776"/>
                </a:cubicBezTo>
                <a:lnTo>
                  <a:pt x="11925" y="12776"/>
                </a:lnTo>
                <a:cubicBezTo>
                  <a:pt x="11903" y="12776"/>
                  <a:pt x="11882" y="12776"/>
                  <a:pt x="11865" y="12773"/>
                </a:cubicBezTo>
                <a:lnTo>
                  <a:pt x="11865" y="12773"/>
                </a:lnTo>
                <a:close/>
                <a:moveTo>
                  <a:pt x="12101" y="12795"/>
                </a:moveTo>
                <a:cubicBezTo>
                  <a:pt x="12092" y="12779"/>
                  <a:pt x="12080" y="12766"/>
                  <a:pt x="12071" y="12750"/>
                </a:cubicBezTo>
                <a:lnTo>
                  <a:pt x="12071" y="12750"/>
                </a:lnTo>
                <a:cubicBezTo>
                  <a:pt x="12075" y="12770"/>
                  <a:pt x="12088" y="12782"/>
                  <a:pt x="12101" y="12795"/>
                </a:cubicBezTo>
                <a:cubicBezTo>
                  <a:pt x="12097" y="12798"/>
                  <a:pt x="12101" y="12795"/>
                  <a:pt x="12101" y="12795"/>
                </a:cubicBezTo>
                <a:close/>
                <a:moveTo>
                  <a:pt x="10269" y="10545"/>
                </a:moveTo>
                <a:cubicBezTo>
                  <a:pt x="10269" y="10545"/>
                  <a:pt x="10269" y="10545"/>
                  <a:pt x="10269" y="10545"/>
                </a:cubicBezTo>
                <a:lnTo>
                  <a:pt x="10269" y="10545"/>
                </a:lnTo>
                <a:close/>
                <a:moveTo>
                  <a:pt x="13137" y="12728"/>
                </a:moveTo>
                <a:cubicBezTo>
                  <a:pt x="13142" y="12731"/>
                  <a:pt x="13142" y="12731"/>
                  <a:pt x="13146" y="12734"/>
                </a:cubicBezTo>
                <a:cubicBezTo>
                  <a:pt x="13142" y="12731"/>
                  <a:pt x="13142" y="12728"/>
                  <a:pt x="13137" y="12728"/>
                </a:cubicBezTo>
                <a:cubicBezTo>
                  <a:pt x="13137" y="12725"/>
                  <a:pt x="13137" y="12728"/>
                  <a:pt x="13137" y="12728"/>
                </a:cubicBezTo>
                <a:close/>
                <a:moveTo>
                  <a:pt x="12458" y="12737"/>
                </a:moveTo>
                <a:lnTo>
                  <a:pt x="12449" y="12741"/>
                </a:lnTo>
                <a:lnTo>
                  <a:pt x="12458" y="12744"/>
                </a:lnTo>
                <a:lnTo>
                  <a:pt x="12458" y="12737"/>
                </a:lnTo>
                <a:close/>
                <a:moveTo>
                  <a:pt x="12015" y="12770"/>
                </a:moveTo>
                <a:cubicBezTo>
                  <a:pt x="12011" y="12766"/>
                  <a:pt x="12002" y="12763"/>
                  <a:pt x="12011" y="12766"/>
                </a:cubicBezTo>
                <a:cubicBezTo>
                  <a:pt x="12006" y="12760"/>
                  <a:pt x="12011" y="12766"/>
                  <a:pt x="12015" y="12770"/>
                </a:cubicBezTo>
                <a:cubicBezTo>
                  <a:pt x="12015" y="12770"/>
                  <a:pt x="12015" y="12770"/>
                  <a:pt x="12015" y="12770"/>
                </a:cubicBezTo>
                <a:close/>
                <a:moveTo>
                  <a:pt x="16827" y="10523"/>
                </a:moveTo>
                <a:cubicBezTo>
                  <a:pt x="16831" y="10520"/>
                  <a:pt x="16840" y="10516"/>
                  <a:pt x="16836" y="10516"/>
                </a:cubicBezTo>
                <a:cubicBezTo>
                  <a:pt x="16836" y="10516"/>
                  <a:pt x="16831" y="10520"/>
                  <a:pt x="16827" y="10523"/>
                </a:cubicBezTo>
                <a:cubicBezTo>
                  <a:pt x="16823" y="10523"/>
                  <a:pt x="16827" y="10523"/>
                  <a:pt x="16827" y="10523"/>
                </a:cubicBezTo>
                <a:close/>
                <a:moveTo>
                  <a:pt x="11925" y="12776"/>
                </a:moveTo>
                <a:cubicBezTo>
                  <a:pt x="11929" y="12770"/>
                  <a:pt x="11929" y="12763"/>
                  <a:pt x="11933" y="12760"/>
                </a:cubicBezTo>
                <a:cubicBezTo>
                  <a:pt x="11929" y="12763"/>
                  <a:pt x="11929" y="12770"/>
                  <a:pt x="11925" y="12776"/>
                </a:cubicBezTo>
                <a:cubicBezTo>
                  <a:pt x="11925" y="12776"/>
                  <a:pt x="11925" y="12776"/>
                  <a:pt x="11925" y="12776"/>
                </a:cubicBezTo>
                <a:close/>
                <a:moveTo>
                  <a:pt x="11809" y="12734"/>
                </a:moveTo>
                <a:cubicBezTo>
                  <a:pt x="11796" y="12734"/>
                  <a:pt x="11787" y="12731"/>
                  <a:pt x="11774" y="12731"/>
                </a:cubicBezTo>
                <a:lnTo>
                  <a:pt x="11779" y="12731"/>
                </a:lnTo>
                <a:cubicBezTo>
                  <a:pt x="11779" y="12747"/>
                  <a:pt x="11779" y="12763"/>
                  <a:pt x="11779" y="12776"/>
                </a:cubicBezTo>
                <a:cubicBezTo>
                  <a:pt x="11779" y="12776"/>
                  <a:pt x="11774" y="12776"/>
                  <a:pt x="11774" y="12776"/>
                </a:cubicBezTo>
                <a:cubicBezTo>
                  <a:pt x="11783" y="12760"/>
                  <a:pt x="11796" y="12744"/>
                  <a:pt x="11809" y="12734"/>
                </a:cubicBezTo>
                <a:lnTo>
                  <a:pt x="11809" y="12734"/>
                </a:lnTo>
                <a:close/>
                <a:moveTo>
                  <a:pt x="11714" y="12750"/>
                </a:moveTo>
                <a:cubicBezTo>
                  <a:pt x="11714" y="12744"/>
                  <a:pt x="11714" y="12734"/>
                  <a:pt x="11714" y="12728"/>
                </a:cubicBezTo>
                <a:cubicBezTo>
                  <a:pt x="11714" y="12728"/>
                  <a:pt x="11718" y="12728"/>
                  <a:pt x="11718" y="12728"/>
                </a:cubicBezTo>
                <a:cubicBezTo>
                  <a:pt x="11697" y="12734"/>
                  <a:pt x="11675" y="12744"/>
                  <a:pt x="11658" y="12750"/>
                </a:cubicBezTo>
                <a:cubicBezTo>
                  <a:pt x="11675" y="12750"/>
                  <a:pt x="11697" y="12750"/>
                  <a:pt x="11714" y="12750"/>
                </a:cubicBezTo>
                <a:lnTo>
                  <a:pt x="11714" y="12750"/>
                </a:lnTo>
                <a:close/>
                <a:moveTo>
                  <a:pt x="14995" y="12753"/>
                </a:moveTo>
                <a:cubicBezTo>
                  <a:pt x="14999" y="12747"/>
                  <a:pt x="14999" y="12737"/>
                  <a:pt x="14995" y="12750"/>
                </a:cubicBezTo>
                <a:cubicBezTo>
                  <a:pt x="15008" y="12741"/>
                  <a:pt x="14999" y="12747"/>
                  <a:pt x="14995" y="12753"/>
                </a:cubicBezTo>
                <a:cubicBezTo>
                  <a:pt x="14995" y="12750"/>
                  <a:pt x="14995" y="12753"/>
                  <a:pt x="14995" y="12753"/>
                </a:cubicBezTo>
                <a:close/>
                <a:moveTo>
                  <a:pt x="13112" y="12731"/>
                </a:moveTo>
                <a:cubicBezTo>
                  <a:pt x="13120" y="12731"/>
                  <a:pt x="13129" y="12728"/>
                  <a:pt x="13137" y="12728"/>
                </a:cubicBezTo>
                <a:cubicBezTo>
                  <a:pt x="13137" y="12728"/>
                  <a:pt x="13137" y="12728"/>
                  <a:pt x="13137" y="12728"/>
                </a:cubicBezTo>
                <a:cubicBezTo>
                  <a:pt x="13129" y="12728"/>
                  <a:pt x="13120" y="12731"/>
                  <a:pt x="13112" y="12731"/>
                </a:cubicBezTo>
                <a:lnTo>
                  <a:pt x="13112" y="12731"/>
                </a:lnTo>
                <a:close/>
                <a:moveTo>
                  <a:pt x="12363" y="12728"/>
                </a:moveTo>
                <a:lnTo>
                  <a:pt x="12359" y="12721"/>
                </a:lnTo>
                <a:lnTo>
                  <a:pt x="12363" y="12728"/>
                </a:lnTo>
                <a:lnTo>
                  <a:pt x="12363" y="12728"/>
                </a:lnTo>
                <a:close/>
                <a:moveTo>
                  <a:pt x="11809" y="12734"/>
                </a:moveTo>
                <a:lnTo>
                  <a:pt x="11813" y="12725"/>
                </a:lnTo>
                <a:cubicBezTo>
                  <a:pt x="11809" y="12721"/>
                  <a:pt x="11809" y="12731"/>
                  <a:pt x="11809" y="12734"/>
                </a:cubicBezTo>
                <a:cubicBezTo>
                  <a:pt x="11809" y="12731"/>
                  <a:pt x="11809" y="12734"/>
                  <a:pt x="11809" y="12734"/>
                </a:cubicBezTo>
                <a:close/>
                <a:moveTo>
                  <a:pt x="11422" y="12731"/>
                </a:moveTo>
                <a:cubicBezTo>
                  <a:pt x="11413" y="12715"/>
                  <a:pt x="11400" y="12699"/>
                  <a:pt x="11392" y="12686"/>
                </a:cubicBezTo>
                <a:cubicBezTo>
                  <a:pt x="11392" y="12702"/>
                  <a:pt x="11392" y="12718"/>
                  <a:pt x="11392" y="12731"/>
                </a:cubicBezTo>
                <a:cubicBezTo>
                  <a:pt x="11400" y="12731"/>
                  <a:pt x="11413" y="12731"/>
                  <a:pt x="11422" y="12731"/>
                </a:cubicBezTo>
                <a:close/>
                <a:moveTo>
                  <a:pt x="8080" y="5323"/>
                </a:moveTo>
                <a:cubicBezTo>
                  <a:pt x="8080" y="5323"/>
                  <a:pt x="8080" y="5320"/>
                  <a:pt x="8080" y="5323"/>
                </a:cubicBezTo>
                <a:cubicBezTo>
                  <a:pt x="8080" y="5314"/>
                  <a:pt x="8080" y="5307"/>
                  <a:pt x="8085" y="5301"/>
                </a:cubicBezTo>
                <a:cubicBezTo>
                  <a:pt x="8063" y="5301"/>
                  <a:pt x="8042" y="5301"/>
                  <a:pt x="8024" y="5301"/>
                </a:cubicBezTo>
                <a:cubicBezTo>
                  <a:pt x="8042" y="5307"/>
                  <a:pt x="8063" y="5314"/>
                  <a:pt x="8080" y="5323"/>
                </a:cubicBezTo>
                <a:close/>
                <a:moveTo>
                  <a:pt x="11155" y="12683"/>
                </a:moveTo>
                <a:cubicBezTo>
                  <a:pt x="11146" y="12699"/>
                  <a:pt x="11133" y="12715"/>
                  <a:pt x="11125" y="12728"/>
                </a:cubicBezTo>
                <a:cubicBezTo>
                  <a:pt x="11133" y="12728"/>
                  <a:pt x="11146" y="12728"/>
                  <a:pt x="11155" y="12728"/>
                </a:cubicBezTo>
                <a:cubicBezTo>
                  <a:pt x="11155" y="12715"/>
                  <a:pt x="11155" y="12699"/>
                  <a:pt x="11155" y="12683"/>
                </a:cubicBezTo>
                <a:close/>
                <a:moveTo>
                  <a:pt x="11972" y="12680"/>
                </a:moveTo>
                <a:lnTo>
                  <a:pt x="11963" y="12680"/>
                </a:lnTo>
                <a:lnTo>
                  <a:pt x="11968" y="12686"/>
                </a:lnTo>
                <a:lnTo>
                  <a:pt x="11972" y="12680"/>
                </a:lnTo>
                <a:close/>
                <a:moveTo>
                  <a:pt x="15257" y="12683"/>
                </a:moveTo>
                <a:cubicBezTo>
                  <a:pt x="15266" y="12683"/>
                  <a:pt x="15279" y="12683"/>
                  <a:pt x="15288" y="12683"/>
                </a:cubicBezTo>
                <a:cubicBezTo>
                  <a:pt x="15288" y="12683"/>
                  <a:pt x="15288" y="12686"/>
                  <a:pt x="15288" y="12686"/>
                </a:cubicBezTo>
                <a:cubicBezTo>
                  <a:pt x="15283" y="12680"/>
                  <a:pt x="15283" y="12673"/>
                  <a:pt x="15279" y="12670"/>
                </a:cubicBezTo>
                <a:cubicBezTo>
                  <a:pt x="15275" y="12673"/>
                  <a:pt x="15266" y="12680"/>
                  <a:pt x="15257" y="12683"/>
                </a:cubicBezTo>
                <a:lnTo>
                  <a:pt x="15257" y="12683"/>
                </a:lnTo>
                <a:close/>
                <a:moveTo>
                  <a:pt x="15201" y="12686"/>
                </a:moveTo>
                <a:cubicBezTo>
                  <a:pt x="15210" y="12686"/>
                  <a:pt x="15223" y="12686"/>
                  <a:pt x="15232" y="12686"/>
                </a:cubicBezTo>
                <a:cubicBezTo>
                  <a:pt x="15232" y="12686"/>
                  <a:pt x="15232" y="12683"/>
                  <a:pt x="15232" y="12683"/>
                </a:cubicBezTo>
                <a:cubicBezTo>
                  <a:pt x="15223" y="12683"/>
                  <a:pt x="15210" y="12683"/>
                  <a:pt x="15201" y="12686"/>
                </a:cubicBezTo>
                <a:cubicBezTo>
                  <a:pt x="15201" y="12683"/>
                  <a:pt x="15201" y="12686"/>
                  <a:pt x="15201" y="12686"/>
                </a:cubicBezTo>
                <a:close/>
                <a:moveTo>
                  <a:pt x="11628" y="12644"/>
                </a:moveTo>
                <a:cubicBezTo>
                  <a:pt x="11624" y="12651"/>
                  <a:pt x="11619" y="12654"/>
                  <a:pt x="11615" y="12660"/>
                </a:cubicBezTo>
                <a:cubicBezTo>
                  <a:pt x="11624" y="12654"/>
                  <a:pt x="11628" y="12648"/>
                  <a:pt x="11628" y="12644"/>
                </a:cubicBezTo>
                <a:lnTo>
                  <a:pt x="11628" y="12644"/>
                </a:lnTo>
                <a:close/>
                <a:moveTo>
                  <a:pt x="11508" y="12686"/>
                </a:moveTo>
                <a:cubicBezTo>
                  <a:pt x="11508" y="12670"/>
                  <a:pt x="11508" y="12654"/>
                  <a:pt x="11508" y="12641"/>
                </a:cubicBezTo>
                <a:lnTo>
                  <a:pt x="11508" y="12644"/>
                </a:lnTo>
                <a:cubicBezTo>
                  <a:pt x="11499" y="12644"/>
                  <a:pt x="11490" y="12644"/>
                  <a:pt x="11482" y="12641"/>
                </a:cubicBezTo>
                <a:cubicBezTo>
                  <a:pt x="11482" y="12641"/>
                  <a:pt x="11482" y="12641"/>
                  <a:pt x="11482" y="12641"/>
                </a:cubicBezTo>
                <a:cubicBezTo>
                  <a:pt x="11482" y="12657"/>
                  <a:pt x="11478" y="12673"/>
                  <a:pt x="11478" y="12686"/>
                </a:cubicBezTo>
                <a:cubicBezTo>
                  <a:pt x="11478" y="12686"/>
                  <a:pt x="11478" y="12686"/>
                  <a:pt x="11478" y="12686"/>
                </a:cubicBezTo>
                <a:cubicBezTo>
                  <a:pt x="11490" y="12683"/>
                  <a:pt x="11499" y="12683"/>
                  <a:pt x="11508" y="12686"/>
                </a:cubicBezTo>
                <a:lnTo>
                  <a:pt x="11508" y="12686"/>
                </a:lnTo>
                <a:close/>
                <a:moveTo>
                  <a:pt x="11306" y="12644"/>
                </a:moveTo>
                <a:cubicBezTo>
                  <a:pt x="11306" y="12644"/>
                  <a:pt x="11306" y="12644"/>
                  <a:pt x="11306" y="12644"/>
                </a:cubicBezTo>
                <a:cubicBezTo>
                  <a:pt x="11297" y="12660"/>
                  <a:pt x="11284" y="12673"/>
                  <a:pt x="11271" y="12686"/>
                </a:cubicBezTo>
                <a:cubicBezTo>
                  <a:pt x="11280" y="12686"/>
                  <a:pt x="11293" y="12686"/>
                  <a:pt x="11301" y="12686"/>
                </a:cubicBezTo>
                <a:cubicBezTo>
                  <a:pt x="11306" y="12670"/>
                  <a:pt x="11306" y="12657"/>
                  <a:pt x="11306" y="12644"/>
                </a:cubicBezTo>
                <a:close/>
                <a:moveTo>
                  <a:pt x="11228" y="12657"/>
                </a:moveTo>
                <a:cubicBezTo>
                  <a:pt x="11224" y="12670"/>
                  <a:pt x="11220" y="12676"/>
                  <a:pt x="11215" y="12686"/>
                </a:cubicBezTo>
                <a:cubicBezTo>
                  <a:pt x="11224" y="12686"/>
                  <a:pt x="11237" y="12686"/>
                  <a:pt x="11250" y="12686"/>
                </a:cubicBezTo>
                <a:cubicBezTo>
                  <a:pt x="11241" y="12676"/>
                  <a:pt x="11237" y="12670"/>
                  <a:pt x="11228" y="12657"/>
                </a:cubicBezTo>
                <a:close/>
                <a:moveTo>
                  <a:pt x="11632" y="12644"/>
                </a:moveTo>
                <a:cubicBezTo>
                  <a:pt x="11632" y="12628"/>
                  <a:pt x="11632" y="12612"/>
                  <a:pt x="11632" y="12596"/>
                </a:cubicBezTo>
                <a:cubicBezTo>
                  <a:pt x="11632" y="12596"/>
                  <a:pt x="11632" y="12596"/>
                  <a:pt x="11632" y="12596"/>
                </a:cubicBezTo>
                <a:cubicBezTo>
                  <a:pt x="11628" y="12612"/>
                  <a:pt x="11628" y="12628"/>
                  <a:pt x="11632" y="12644"/>
                </a:cubicBezTo>
                <a:cubicBezTo>
                  <a:pt x="11628" y="12644"/>
                  <a:pt x="11632" y="12644"/>
                  <a:pt x="11632" y="12644"/>
                </a:cubicBezTo>
                <a:close/>
                <a:moveTo>
                  <a:pt x="9947" y="10613"/>
                </a:moveTo>
                <a:cubicBezTo>
                  <a:pt x="9951" y="10610"/>
                  <a:pt x="9951" y="10603"/>
                  <a:pt x="9955" y="10603"/>
                </a:cubicBezTo>
                <a:cubicBezTo>
                  <a:pt x="9951" y="10603"/>
                  <a:pt x="9947" y="10606"/>
                  <a:pt x="9947" y="10613"/>
                </a:cubicBezTo>
                <a:cubicBezTo>
                  <a:pt x="9942" y="10613"/>
                  <a:pt x="9947" y="10613"/>
                  <a:pt x="9947" y="10613"/>
                </a:cubicBezTo>
                <a:close/>
                <a:moveTo>
                  <a:pt x="10033" y="10565"/>
                </a:moveTo>
                <a:cubicBezTo>
                  <a:pt x="10028" y="10568"/>
                  <a:pt x="10028" y="10574"/>
                  <a:pt x="10024" y="10577"/>
                </a:cubicBezTo>
                <a:cubicBezTo>
                  <a:pt x="10024" y="10574"/>
                  <a:pt x="10028" y="10571"/>
                  <a:pt x="10033" y="10565"/>
                </a:cubicBezTo>
                <a:cubicBezTo>
                  <a:pt x="10033" y="10568"/>
                  <a:pt x="10033" y="10565"/>
                  <a:pt x="10033" y="10565"/>
                </a:cubicBezTo>
                <a:close/>
                <a:moveTo>
                  <a:pt x="11508" y="12641"/>
                </a:moveTo>
                <a:cubicBezTo>
                  <a:pt x="11516" y="12641"/>
                  <a:pt x="11529" y="12641"/>
                  <a:pt x="11538" y="12641"/>
                </a:cubicBezTo>
                <a:cubicBezTo>
                  <a:pt x="11538" y="12641"/>
                  <a:pt x="11538" y="12638"/>
                  <a:pt x="11538" y="12638"/>
                </a:cubicBezTo>
                <a:cubicBezTo>
                  <a:pt x="11529" y="12641"/>
                  <a:pt x="11521" y="12641"/>
                  <a:pt x="11508" y="12641"/>
                </a:cubicBezTo>
                <a:cubicBezTo>
                  <a:pt x="11508" y="12641"/>
                  <a:pt x="11508" y="12641"/>
                  <a:pt x="11508" y="12641"/>
                </a:cubicBezTo>
                <a:close/>
                <a:moveTo>
                  <a:pt x="11306" y="12644"/>
                </a:moveTo>
                <a:cubicBezTo>
                  <a:pt x="11306" y="12628"/>
                  <a:pt x="11306" y="12609"/>
                  <a:pt x="11306" y="12593"/>
                </a:cubicBezTo>
                <a:cubicBezTo>
                  <a:pt x="11306" y="12593"/>
                  <a:pt x="11306" y="12593"/>
                  <a:pt x="11306" y="12593"/>
                </a:cubicBezTo>
                <a:cubicBezTo>
                  <a:pt x="11306" y="12612"/>
                  <a:pt x="11306" y="12628"/>
                  <a:pt x="11306" y="12644"/>
                </a:cubicBezTo>
                <a:cubicBezTo>
                  <a:pt x="11306" y="12644"/>
                  <a:pt x="11306" y="12644"/>
                  <a:pt x="11306" y="12644"/>
                </a:cubicBezTo>
                <a:close/>
                <a:moveTo>
                  <a:pt x="8734" y="5542"/>
                </a:moveTo>
                <a:cubicBezTo>
                  <a:pt x="8738" y="5542"/>
                  <a:pt x="8738" y="5538"/>
                  <a:pt x="8743" y="5538"/>
                </a:cubicBezTo>
                <a:cubicBezTo>
                  <a:pt x="8738" y="5538"/>
                  <a:pt x="8734" y="5542"/>
                  <a:pt x="8734" y="5542"/>
                </a:cubicBezTo>
                <a:lnTo>
                  <a:pt x="8734" y="5542"/>
                </a:lnTo>
                <a:close/>
                <a:moveTo>
                  <a:pt x="11598" y="12596"/>
                </a:moveTo>
                <a:cubicBezTo>
                  <a:pt x="11607" y="12596"/>
                  <a:pt x="11619" y="12596"/>
                  <a:pt x="11628" y="12599"/>
                </a:cubicBezTo>
                <a:cubicBezTo>
                  <a:pt x="11628" y="12599"/>
                  <a:pt x="11628" y="12599"/>
                  <a:pt x="11628" y="12596"/>
                </a:cubicBezTo>
                <a:cubicBezTo>
                  <a:pt x="11619" y="12596"/>
                  <a:pt x="11607" y="12593"/>
                  <a:pt x="11598" y="12596"/>
                </a:cubicBezTo>
                <a:cubicBezTo>
                  <a:pt x="11598" y="12593"/>
                  <a:pt x="11598" y="12596"/>
                  <a:pt x="11598" y="12596"/>
                </a:cubicBezTo>
                <a:close/>
                <a:moveTo>
                  <a:pt x="7964" y="5320"/>
                </a:moveTo>
                <a:cubicBezTo>
                  <a:pt x="7973" y="5336"/>
                  <a:pt x="7986" y="5352"/>
                  <a:pt x="7994" y="5368"/>
                </a:cubicBezTo>
                <a:cubicBezTo>
                  <a:pt x="7986" y="5352"/>
                  <a:pt x="7973" y="5336"/>
                  <a:pt x="7964" y="5320"/>
                </a:cubicBezTo>
                <a:close/>
                <a:moveTo>
                  <a:pt x="10506" y="10590"/>
                </a:moveTo>
                <a:cubicBezTo>
                  <a:pt x="10506" y="10593"/>
                  <a:pt x="10510" y="10593"/>
                  <a:pt x="10510" y="10597"/>
                </a:cubicBezTo>
                <a:cubicBezTo>
                  <a:pt x="10510" y="10593"/>
                  <a:pt x="10506" y="10590"/>
                  <a:pt x="10506" y="10590"/>
                </a:cubicBezTo>
                <a:lnTo>
                  <a:pt x="10506" y="10590"/>
                </a:lnTo>
                <a:close/>
                <a:moveTo>
                  <a:pt x="11039" y="12529"/>
                </a:moveTo>
                <a:cubicBezTo>
                  <a:pt x="11060" y="12535"/>
                  <a:pt x="11078" y="12545"/>
                  <a:pt x="11099" y="12551"/>
                </a:cubicBezTo>
                <a:cubicBezTo>
                  <a:pt x="11099" y="12551"/>
                  <a:pt x="11095" y="12554"/>
                  <a:pt x="11095" y="12554"/>
                </a:cubicBezTo>
                <a:cubicBezTo>
                  <a:pt x="11095" y="12548"/>
                  <a:pt x="11095" y="12538"/>
                  <a:pt x="11095" y="12532"/>
                </a:cubicBezTo>
                <a:lnTo>
                  <a:pt x="11095" y="12532"/>
                </a:lnTo>
                <a:cubicBezTo>
                  <a:pt x="11073" y="12532"/>
                  <a:pt x="11056" y="12532"/>
                  <a:pt x="11039" y="12529"/>
                </a:cubicBezTo>
                <a:lnTo>
                  <a:pt x="11039" y="12529"/>
                </a:lnTo>
                <a:close/>
                <a:moveTo>
                  <a:pt x="11486" y="12506"/>
                </a:moveTo>
                <a:cubicBezTo>
                  <a:pt x="11486" y="12506"/>
                  <a:pt x="11486" y="12506"/>
                  <a:pt x="11486" y="12506"/>
                </a:cubicBezTo>
                <a:lnTo>
                  <a:pt x="11486" y="12506"/>
                </a:lnTo>
                <a:close/>
                <a:moveTo>
                  <a:pt x="8583" y="5503"/>
                </a:moveTo>
                <a:cubicBezTo>
                  <a:pt x="8588" y="5503"/>
                  <a:pt x="8588" y="5506"/>
                  <a:pt x="8592" y="5506"/>
                </a:cubicBezTo>
                <a:cubicBezTo>
                  <a:pt x="8588" y="5503"/>
                  <a:pt x="8588" y="5503"/>
                  <a:pt x="8583" y="5503"/>
                </a:cubicBezTo>
                <a:lnTo>
                  <a:pt x="8583" y="5503"/>
                </a:lnTo>
                <a:close/>
                <a:moveTo>
                  <a:pt x="11275" y="12510"/>
                </a:moveTo>
                <a:cubicBezTo>
                  <a:pt x="11275" y="12513"/>
                  <a:pt x="11280" y="12513"/>
                  <a:pt x="11280" y="12516"/>
                </a:cubicBezTo>
                <a:cubicBezTo>
                  <a:pt x="11280" y="12513"/>
                  <a:pt x="11275" y="12510"/>
                  <a:pt x="11275" y="12510"/>
                </a:cubicBezTo>
                <a:lnTo>
                  <a:pt x="11275" y="12510"/>
                </a:lnTo>
                <a:close/>
                <a:moveTo>
                  <a:pt x="11155" y="12510"/>
                </a:moveTo>
                <a:cubicBezTo>
                  <a:pt x="11151" y="12503"/>
                  <a:pt x="11146" y="12500"/>
                  <a:pt x="11142" y="12494"/>
                </a:cubicBezTo>
                <a:cubicBezTo>
                  <a:pt x="11138" y="12500"/>
                  <a:pt x="11133" y="12503"/>
                  <a:pt x="11129" y="12510"/>
                </a:cubicBezTo>
                <a:cubicBezTo>
                  <a:pt x="11129" y="12510"/>
                  <a:pt x="11129" y="12510"/>
                  <a:pt x="11129" y="12506"/>
                </a:cubicBezTo>
                <a:cubicBezTo>
                  <a:pt x="11129" y="12506"/>
                  <a:pt x="11142" y="12506"/>
                  <a:pt x="11142" y="12506"/>
                </a:cubicBezTo>
                <a:lnTo>
                  <a:pt x="11155" y="12510"/>
                </a:lnTo>
                <a:lnTo>
                  <a:pt x="11155" y="12510"/>
                </a:lnTo>
                <a:close/>
                <a:moveTo>
                  <a:pt x="9917" y="10613"/>
                </a:moveTo>
                <a:cubicBezTo>
                  <a:pt x="9917" y="10629"/>
                  <a:pt x="9917" y="10645"/>
                  <a:pt x="9917" y="10658"/>
                </a:cubicBezTo>
                <a:lnTo>
                  <a:pt x="9917" y="10654"/>
                </a:lnTo>
                <a:cubicBezTo>
                  <a:pt x="9925" y="10638"/>
                  <a:pt x="9938" y="10626"/>
                  <a:pt x="9947" y="10610"/>
                </a:cubicBezTo>
                <a:cubicBezTo>
                  <a:pt x="9947" y="10610"/>
                  <a:pt x="9951" y="10613"/>
                  <a:pt x="9951" y="10613"/>
                </a:cubicBezTo>
                <a:cubicBezTo>
                  <a:pt x="9934" y="10613"/>
                  <a:pt x="9925" y="10613"/>
                  <a:pt x="9917" y="10613"/>
                </a:cubicBezTo>
                <a:lnTo>
                  <a:pt x="9917" y="10613"/>
                </a:lnTo>
                <a:close/>
                <a:moveTo>
                  <a:pt x="11065" y="12465"/>
                </a:moveTo>
                <a:lnTo>
                  <a:pt x="11052" y="12461"/>
                </a:lnTo>
                <a:lnTo>
                  <a:pt x="11065" y="12465"/>
                </a:lnTo>
                <a:lnTo>
                  <a:pt x="11065" y="12465"/>
                </a:lnTo>
                <a:close/>
                <a:moveTo>
                  <a:pt x="11125" y="12420"/>
                </a:moveTo>
                <a:lnTo>
                  <a:pt x="11134" y="12416"/>
                </a:lnTo>
                <a:lnTo>
                  <a:pt x="11125" y="12420"/>
                </a:lnTo>
                <a:lnTo>
                  <a:pt x="11125" y="12420"/>
                </a:lnTo>
                <a:close/>
                <a:moveTo>
                  <a:pt x="8265" y="5497"/>
                </a:moveTo>
                <a:cubicBezTo>
                  <a:pt x="8274" y="5500"/>
                  <a:pt x="8287" y="5500"/>
                  <a:pt x="8295" y="5503"/>
                </a:cubicBezTo>
                <a:cubicBezTo>
                  <a:pt x="8295" y="5503"/>
                  <a:pt x="8295" y="5500"/>
                  <a:pt x="8295" y="5500"/>
                </a:cubicBezTo>
                <a:cubicBezTo>
                  <a:pt x="8282" y="5500"/>
                  <a:pt x="8274" y="5497"/>
                  <a:pt x="8265" y="5497"/>
                </a:cubicBezTo>
                <a:lnTo>
                  <a:pt x="8265" y="5497"/>
                </a:lnTo>
                <a:close/>
                <a:moveTo>
                  <a:pt x="15761" y="12423"/>
                </a:moveTo>
                <a:cubicBezTo>
                  <a:pt x="15761" y="12423"/>
                  <a:pt x="15761" y="12423"/>
                  <a:pt x="15761" y="12423"/>
                </a:cubicBezTo>
                <a:cubicBezTo>
                  <a:pt x="15761" y="12423"/>
                  <a:pt x="15761" y="12423"/>
                  <a:pt x="15761" y="12423"/>
                </a:cubicBezTo>
                <a:close/>
                <a:moveTo>
                  <a:pt x="10007" y="10648"/>
                </a:moveTo>
                <a:lnTo>
                  <a:pt x="10007" y="10642"/>
                </a:lnTo>
                <a:lnTo>
                  <a:pt x="9998" y="10645"/>
                </a:lnTo>
                <a:lnTo>
                  <a:pt x="10007" y="10648"/>
                </a:lnTo>
                <a:close/>
                <a:moveTo>
                  <a:pt x="11047" y="12397"/>
                </a:moveTo>
                <a:lnTo>
                  <a:pt x="11052" y="12404"/>
                </a:lnTo>
                <a:lnTo>
                  <a:pt x="11056" y="12397"/>
                </a:lnTo>
                <a:lnTo>
                  <a:pt x="11047" y="12397"/>
                </a:lnTo>
                <a:close/>
                <a:moveTo>
                  <a:pt x="10888" y="12375"/>
                </a:moveTo>
                <a:cubicBezTo>
                  <a:pt x="10888" y="12391"/>
                  <a:pt x="10888" y="12404"/>
                  <a:pt x="10884" y="12420"/>
                </a:cubicBezTo>
                <a:cubicBezTo>
                  <a:pt x="10893" y="12420"/>
                  <a:pt x="10906" y="12420"/>
                  <a:pt x="10914" y="12416"/>
                </a:cubicBezTo>
                <a:lnTo>
                  <a:pt x="10914" y="12420"/>
                </a:lnTo>
                <a:cubicBezTo>
                  <a:pt x="10914" y="12404"/>
                  <a:pt x="10914" y="12391"/>
                  <a:pt x="10914" y="12375"/>
                </a:cubicBezTo>
                <a:lnTo>
                  <a:pt x="10914" y="12375"/>
                </a:lnTo>
                <a:cubicBezTo>
                  <a:pt x="10910" y="12378"/>
                  <a:pt x="10901" y="12375"/>
                  <a:pt x="10888" y="12375"/>
                </a:cubicBezTo>
                <a:lnTo>
                  <a:pt x="10888" y="12375"/>
                </a:lnTo>
                <a:close/>
                <a:moveTo>
                  <a:pt x="10828" y="12420"/>
                </a:moveTo>
                <a:cubicBezTo>
                  <a:pt x="10837" y="12420"/>
                  <a:pt x="10850" y="12420"/>
                  <a:pt x="10858" y="12420"/>
                </a:cubicBezTo>
                <a:cubicBezTo>
                  <a:pt x="10858" y="12404"/>
                  <a:pt x="10858" y="12391"/>
                  <a:pt x="10858" y="12375"/>
                </a:cubicBezTo>
                <a:lnTo>
                  <a:pt x="10858" y="12375"/>
                </a:lnTo>
                <a:cubicBezTo>
                  <a:pt x="10850" y="12391"/>
                  <a:pt x="10841" y="12407"/>
                  <a:pt x="10828" y="12420"/>
                </a:cubicBezTo>
                <a:lnTo>
                  <a:pt x="10828" y="12420"/>
                </a:lnTo>
                <a:close/>
                <a:moveTo>
                  <a:pt x="8227" y="5494"/>
                </a:moveTo>
                <a:cubicBezTo>
                  <a:pt x="8218" y="5510"/>
                  <a:pt x="8214" y="5526"/>
                  <a:pt x="8205" y="5542"/>
                </a:cubicBezTo>
                <a:cubicBezTo>
                  <a:pt x="8205" y="5542"/>
                  <a:pt x="8209" y="5545"/>
                  <a:pt x="8209" y="5545"/>
                </a:cubicBezTo>
                <a:cubicBezTo>
                  <a:pt x="8214" y="5529"/>
                  <a:pt x="8218" y="5513"/>
                  <a:pt x="8227" y="5494"/>
                </a:cubicBezTo>
                <a:cubicBezTo>
                  <a:pt x="8227" y="5497"/>
                  <a:pt x="8227" y="5494"/>
                  <a:pt x="8227" y="5494"/>
                </a:cubicBezTo>
                <a:close/>
                <a:moveTo>
                  <a:pt x="8141" y="5542"/>
                </a:moveTo>
                <a:cubicBezTo>
                  <a:pt x="8149" y="5542"/>
                  <a:pt x="8162" y="5542"/>
                  <a:pt x="8171" y="5542"/>
                </a:cubicBezTo>
                <a:cubicBezTo>
                  <a:pt x="8171" y="5542"/>
                  <a:pt x="8171" y="5545"/>
                  <a:pt x="8171" y="5545"/>
                </a:cubicBezTo>
                <a:cubicBezTo>
                  <a:pt x="8166" y="5538"/>
                  <a:pt x="8158" y="5532"/>
                  <a:pt x="8153" y="5529"/>
                </a:cubicBezTo>
                <a:cubicBezTo>
                  <a:pt x="8149" y="5532"/>
                  <a:pt x="8145" y="5538"/>
                  <a:pt x="8141" y="5542"/>
                </a:cubicBezTo>
                <a:lnTo>
                  <a:pt x="8141" y="5542"/>
                </a:lnTo>
                <a:close/>
                <a:moveTo>
                  <a:pt x="10923" y="12378"/>
                </a:moveTo>
                <a:cubicBezTo>
                  <a:pt x="10923" y="12362"/>
                  <a:pt x="10927" y="12346"/>
                  <a:pt x="10927" y="12330"/>
                </a:cubicBezTo>
                <a:lnTo>
                  <a:pt x="10923" y="12330"/>
                </a:lnTo>
                <a:cubicBezTo>
                  <a:pt x="10923" y="12346"/>
                  <a:pt x="10918" y="12362"/>
                  <a:pt x="10923" y="12378"/>
                </a:cubicBezTo>
                <a:cubicBezTo>
                  <a:pt x="10918" y="12378"/>
                  <a:pt x="10923" y="12378"/>
                  <a:pt x="10923" y="12378"/>
                </a:cubicBezTo>
                <a:close/>
                <a:moveTo>
                  <a:pt x="10789" y="12349"/>
                </a:moveTo>
                <a:cubicBezTo>
                  <a:pt x="10794" y="12343"/>
                  <a:pt x="10798" y="12336"/>
                  <a:pt x="10802" y="12333"/>
                </a:cubicBezTo>
                <a:cubicBezTo>
                  <a:pt x="10789" y="12333"/>
                  <a:pt x="10781" y="12333"/>
                  <a:pt x="10768" y="12333"/>
                </a:cubicBezTo>
                <a:cubicBezTo>
                  <a:pt x="10777" y="12336"/>
                  <a:pt x="10785" y="12343"/>
                  <a:pt x="10789" y="12349"/>
                </a:cubicBezTo>
                <a:close/>
                <a:moveTo>
                  <a:pt x="10923" y="12330"/>
                </a:moveTo>
                <a:cubicBezTo>
                  <a:pt x="10918" y="12330"/>
                  <a:pt x="10918" y="12327"/>
                  <a:pt x="10914" y="12327"/>
                </a:cubicBezTo>
                <a:cubicBezTo>
                  <a:pt x="10918" y="12327"/>
                  <a:pt x="10918" y="12330"/>
                  <a:pt x="10923" y="12330"/>
                </a:cubicBezTo>
                <a:cubicBezTo>
                  <a:pt x="10923" y="12330"/>
                  <a:pt x="10923" y="12330"/>
                  <a:pt x="10923" y="12330"/>
                </a:cubicBezTo>
                <a:close/>
                <a:moveTo>
                  <a:pt x="8110" y="5542"/>
                </a:moveTo>
                <a:cubicBezTo>
                  <a:pt x="8106" y="5538"/>
                  <a:pt x="8102" y="5532"/>
                  <a:pt x="8102" y="5532"/>
                </a:cubicBezTo>
                <a:cubicBezTo>
                  <a:pt x="8102" y="5535"/>
                  <a:pt x="8106" y="5538"/>
                  <a:pt x="8110" y="5542"/>
                </a:cubicBezTo>
                <a:lnTo>
                  <a:pt x="8110" y="5542"/>
                </a:lnTo>
                <a:close/>
                <a:moveTo>
                  <a:pt x="9917" y="10658"/>
                </a:moveTo>
                <a:cubicBezTo>
                  <a:pt x="9908" y="10658"/>
                  <a:pt x="9895" y="10658"/>
                  <a:pt x="9886" y="10658"/>
                </a:cubicBezTo>
                <a:cubicBezTo>
                  <a:pt x="9886" y="10658"/>
                  <a:pt x="9891" y="10654"/>
                  <a:pt x="9891" y="10654"/>
                </a:cubicBezTo>
                <a:cubicBezTo>
                  <a:pt x="9891" y="10671"/>
                  <a:pt x="9891" y="10687"/>
                  <a:pt x="9891" y="10699"/>
                </a:cubicBezTo>
                <a:cubicBezTo>
                  <a:pt x="9891" y="10699"/>
                  <a:pt x="9891" y="10699"/>
                  <a:pt x="9891" y="10699"/>
                </a:cubicBezTo>
                <a:cubicBezTo>
                  <a:pt x="9895" y="10687"/>
                  <a:pt x="9904" y="10671"/>
                  <a:pt x="9917" y="10658"/>
                </a:cubicBezTo>
                <a:lnTo>
                  <a:pt x="9917" y="10658"/>
                </a:lnTo>
                <a:close/>
                <a:moveTo>
                  <a:pt x="10798" y="12333"/>
                </a:moveTo>
                <a:cubicBezTo>
                  <a:pt x="10807" y="12317"/>
                  <a:pt x="10820" y="12301"/>
                  <a:pt x="10828" y="12285"/>
                </a:cubicBezTo>
                <a:cubicBezTo>
                  <a:pt x="10820" y="12301"/>
                  <a:pt x="10811" y="12317"/>
                  <a:pt x="10798" y="12333"/>
                </a:cubicBezTo>
                <a:close/>
                <a:moveTo>
                  <a:pt x="10772" y="12333"/>
                </a:moveTo>
                <a:cubicBezTo>
                  <a:pt x="10764" y="12327"/>
                  <a:pt x="10755" y="12323"/>
                  <a:pt x="10751" y="12317"/>
                </a:cubicBezTo>
                <a:cubicBezTo>
                  <a:pt x="10746" y="12323"/>
                  <a:pt x="10746" y="12327"/>
                  <a:pt x="10742" y="12333"/>
                </a:cubicBezTo>
                <a:cubicBezTo>
                  <a:pt x="10751" y="12333"/>
                  <a:pt x="10764" y="12333"/>
                  <a:pt x="10772" y="12333"/>
                </a:cubicBezTo>
                <a:close/>
                <a:moveTo>
                  <a:pt x="10209" y="10658"/>
                </a:moveTo>
                <a:cubicBezTo>
                  <a:pt x="10209" y="10671"/>
                  <a:pt x="10209" y="10687"/>
                  <a:pt x="10209" y="10699"/>
                </a:cubicBezTo>
                <a:lnTo>
                  <a:pt x="10209" y="10699"/>
                </a:lnTo>
                <a:cubicBezTo>
                  <a:pt x="10209" y="10687"/>
                  <a:pt x="10209" y="10671"/>
                  <a:pt x="10209" y="10658"/>
                </a:cubicBezTo>
                <a:lnTo>
                  <a:pt x="10209" y="10658"/>
                </a:lnTo>
                <a:close/>
                <a:moveTo>
                  <a:pt x="10828" y="12288"/>
                </a:moveTo>
                <a:cubicBezTo>
                  <a:pt x="10837" y="12272"/>
                  <a:pt x="10850" y="12256"/>
                  <a:pt x="10858" y="12240"/>
                </a:cubicBezTo>
                <a:cubicBezTo>
                  <a:pt x="10850" y="12259"/>
                  <a:pt x="10841" y="12272"/>
                  <a:pt x="10828" y="12288"/>
                </a:cubicBezTo>
                <a:close/>
                <a:moveTo>
                  <a:pt x="10858" y="12201"/>
                </a:moveTo>
                <a:cubicBezTo>
                  <a:pt x="10858" y="12217"/>
                  <a:pt x="10858" y="12230"/>
                  <a:pt x="10858" y="12246"/>
                </a:cubicBezTo>
                <a:cubicBezTo>
                  <a:pt x="10858" y="12230"/>
                  <a:pt x="10858" y="12214"/>
                  <a:pt x="10858" y="12201"/>
                </a:cubicBezTo>
                <a:close/>
                <a:moveTo>
                  <a:pt x="10682" y="12153"/>
                </a:moveTo>
                <a:cubicBezTo>
                  <a:pt x="10691" y="12169"/>
                  <a:pt x="10703" y="12185"/>
                  <a:pt x="10712" y="12201"/>
                </a:cubicBezTo>
                <a:cubicBezTo>
                  <a:pt x="10703" y="12185"/>
                  <a:pt x="10691" y="12169"/>
                  <a:pt x="10682" y="12153"/>
                </a:cubicBezTo>
                <a:close/>
                <a:moveTo>
                  <a:pt x="10566" y="12153"/>
                </a:moveTo>
                <a:cubicBezTo>
                  <a:pt x="10557" y="12153"/>
                  <a:pt x="10544" y="12153"/>
                  <a:pt x="10536" y="12153"/>
                </a:cubicBezTo>
                <a:cubicBezTo>
                  <a:pt x="10536" y="12169"/>
                  <a:pt x="10536" y="12185"/>
                  <a:pt x="10536" y="12198"/>
                </a:cubicBezTo>
                <a:cubicBezTo>
                  <a:pt x="10544" y="12185"/>
                  <a:pt x="10553" y="12169"/>
                  <a:pt x="10566" y="12153"/>
                </a:cubicBezTo>
                <a:close/>
                <a:moveTo>
                  <a:pt x="10622" y="12157"/>
                </a:moveTo>
                <a:cubicBezTo>
                  <a:pt x="10643" y="12157"/>
                  <a:pt x="10665" y="12157"/>
                  <a:pt x="10686" y="12157"/>
                </a:cubicBezTo>
                <a:cubicBezTo>
                  <a:pt x="10665" y="12157"/>
                  <a:pt x="10643" y="12157"/>
                  <a:pt x="10622" y="12157"/>
                </a:cubicBezTo>
                <a:close/>
                <a:moveTo>
                  <a:pt x="10209" y="10699"/>
                </a:moveTo>
                <a:cubicBezTo>
                  <a:pt x="10187" y="10699"/>
                  <a:pt x="10170" y="10699"/>
                  <a:pt x="10149" y="10699"/>
                </a:cubicBezTo>
                <a:cubicBezTo>
                  <a:pt x="10149" y="10699"/>
                  <a:pt x="10149" y="10699"/>
                  <a:pt x="10149" y="10699"/>
                </a:cubicBezTo>
                <a:cubicBezTo>
                  <a:pt x="10170" y="10703"/>
                  <a:pt x="10192" y="10703"/>
                  <a:pt x="10209" y="10699"/>
                </a:cubicBezTo>
                <a:cubicBezTo>
                  <a:pt x="10209" y="10703"/>
                  <a:pt x="10209" y="10699"/>
                  <a:pt x="10209" y="10699"/>
                </a:cubicBezTo>
                <a:close/>
                <a:moveTo>
                  <a:pt x="16027" y="12153"/>
                </a:moveTo>
                <a:cubicBezTo>
                  <a:pt x="16040" y="12153"/>
                  <a:pt x="16049" y="12153"/>
                  <a:pt x="16062" y="12153"/>
                </a:cubicBezTo>
                <a:cubicBezTo>
                  <a:pt x="16062" y="12153"/>
                  <a:pt x="16057" y="12157"/>
                  <a:pt x="16057" y="12157"/>
                </a:cubicBezTo>
                <a:cubicBezTo>
                  <a:pt x="16057" y="12140"/>
                  <a:pt x="16057" y="12124"/>
                  <a:pt x="16057" y="12108"/>
                </a:cubicBezTo>
                <a:cubicBezTo>
                  <a:pt x="16057" y="12108"/>
                  <a:pt x="16062" y="12108"/>
                  <a:pt x="16062" y="12108"/>
                </a:cubicBezTo>
                <a:cubicBezTo>
                  <a:pt x="16049" y="12124"/>
                  <a:pt x="16040" y="12140"/>
                  <a:pt x="16027" y="12153"/>
                </a:cubicBezTo>
                <a:cubicBezTo>
                  <a:pt x="16031" y="12157"/>
                  <a:pt x="16027" y="12153"/>
                  <a:pt x="16027" y="12153"/>
                </a:cubicBezTo>
                <a:close/>
                <a:moveTo>
                  <a:pt x="16001" y="12153"/>
                </a:moveTo>
                <a:cubicBezTo>
                  <a:pt x="16001" y="12153"/>
                  <a:pt x="15997" y="12157"/>
                  <a:pt x="16001" y="12153"/>
                </a:cubicBezTo>
                <a:cubicBezTo>
                  <a:pt x="15997" y="12157"/>
                  <a:pt x="16001" y="12153"/>
                  <a:pt x="16001" y="12153"/>
                </a:cubicBezTo>
                <a:close/>
                <a:moveTo>
                  <a:pt x="11035" y="12112"/>
                </a:moveTo>
                <a:cubicBezTo>
                  <a:pt x="11039" y="12112"/>
                  <a:pt x="11039" y="12112"/>
                  <a:pt x="11035" y="12112"/>
                </a:cubicBezTo>
                <a:lnTo>
                  <a:pt x="11035" y="12112"/>
                </a:lnTo>
                <a:close/>
                <a:moveTo>
                  <a:pt x="10596" y="12115"/>
                </a:moveTo>
                <a:cubicBezTo>
                  <a:pt x="10596" y="12115"/>
                  <a:pt x="10596" y="12115"/>
                  <a:pt x="10596" y="12115"/>
                </a:cubicBezTo>
                <a:cubicBezTo>
                  <a:pt x="10587" y="12131"/>
                  <a:pt x="10574" y="12144"/>
                  <a:pt x="10562" y="12157"/>
                </a:cubicBezTo>
                <a:cubicBezTo>
                  <a:pt x="10570" y="12157"/>
                  <a:pt x="10583" y="12157"/>
                  <a:pt x="10592" y="12157"/>
                </a:cubicBezTo>
                <a:cubicBezTo>
                  <a:pt x="10596" y="12140"/>
                  <a:pt x="10596" y="12128"/>
                  <a:pt x="10596" y="12115"/>
                </a:cubicBezTo>
                <a:close/>
                <a:moveTo>
                  <a:pt x="10536" y="12157"/>
                </a:moveTo>
                <a:cubicBezTo>
                  <a:pt x="10527" y="12140"/>
                  <a:pt x="10514" y="12124"/>
                  <a:pt x="10506" y="12112"/>
                </a:cubicBezTo>
                <a:cubicBezTo>
                  <a:pt x="10506" y="12128"/>
                  <a:pt x="10506" y="12144"/>
                  <a:pt x="10506" y="12157"/>
                </a:cubicBezTo>
                <a:cubicBezTo>
                  <a:pt x="10514" y="12157"/>
                  <a:pt x="10527" y="12157"/>
                  <a:pt x="10536" y="12157"/>
                </a:cubicBezTo>
                <a:close/>
                <a:moveTo>
                  <a:pt x="8171" y="5365"/>
                </a:moveTo>
                <a:cubicBezTo>
                  <a:pt x="8171" y="5381"/>
                  <a:pt x="8171" y="5394"/>
                  <a:pt x="8171" y="5410"/>
                </a:cubicBezTo>
                <a:cubicBezTo>
                  <a:pt x="8171" y="5410"/>
                  <a:pt x="8171" y="5410"/>
                  <a:pt x="8171" y="5410"/>
                </a:cubicBezTo>
                <a:cubicBezTo>
                  <a:pt x="8171" y="5394"/>
                  <a:pt x="8171" y="5381"/>
                  <a:pt x="8171" y="5365"/>
                </a:cubicBezTo>
                <a:cubicBezTo>
                  <a:pt x="8171" y="5368"/>
                  <a:pt x="8171" y="5365"/>
                  <a:pt x="8171" y="5365"/>
                </a:cubicBezTo>
                <a:close/>
                <a:moveTo>
                  <a:pt x="10596" y="12115"/>
                </a:moveTo>
                <a:cubicBezTo>
                  <a:pt x="10596" y="12108"/>
                  <a:pt x="10600" y="12102"/>
                  <a:pt x="10600" y="12096"/>
                </a:cubicBezTo>
                <a:cubicBezTo>
                  <a:pt x="10600" y="12102"/>
                  <a:pt x="10596" y="12108"/>
                  <a:pt x="10596" y="12115"/>
                </a:cubicBezTo>
                <a:cubicBezTo>
                  <a:pt x="10596" y="12115"/>
                  <a:pt x="10596" y="12115"/>
                  <a:pt x="10596" y="12115"/>
                </a:cubicBezTo>
                <a:close/>
                <a:moveTo>
                  <a:pt x="10080" y="10741"/>
                </a:moveTo>
                <a:cubicBezTo>
                  <a:pt x="10076" y="10741"/>
                  <a:pt x="10071" y="10738"/>
                  <a:pt x="10071" y="10738"/>
                </a:cubicBezTo>
                <a:cubicBezTo>
                  <a:pt x="10067" y="10741"/>
                  <a:pt x="10067" y="10741"/>
                  <a:pt x="10067" y="10744"/>
                </a:cubicBezTo>
                <a:cubicBezTo>
                  <a:pt x="10071" y="10744"/>
                  <a:pt x="10071" y="10744"/>
                  <a:pt x="10076" y="10748"/>
                </a:cubicBezTo>
                <a:cubicBezTo>
                  <a:pt x="10080" y="10748"/>
                  <a:pt x="10080" y="10744"/>
                  <a:pt x="10080" y="10741"/>
                </a:cubicBezTo>
                <a:close/>
                <a:moveTo>
                  <a:pt x="8257" y="5407"/>
                </a:moveTo>
                <a:lnTo>
                  <a:pt x="8265" y="5400"/>
                </a:lnTo>
                <a:cubicBezTo>
                  <a:pt x="8265" y="5397"/>
                  <a:pt x="8257" y="5404"/>
                  <a:pt x="8257" y="5407"/>
                </a:cubicBezTo>
                <a:cubicBezTo>
                  <a:pt x="8257" y="5404"/>
                  <a:pt x="8257" y="5407"/>
                  <a:pt x="8257" y="5407"/>
                </a:cubicBezTo>
                <a:close/>
                <a:moveTo>
                  <a:pt x="8024" y="5474"/>
                </a:moveTo>
                <a:cubicBezTo>
                  <a:pt x="8024" y="5490"/>
                  <a:pt x="8024" y="5506"/>
                  <a:pt x="8024" y="5522"/>
                </a:cubicBezTo>
                <a:cubicBezTo>
                  <a:pt x="8067" y="5506"/>
                  <a:pt x="8037" y="5490"/>
                  <a:pt x="8024" y="5474"/>
                </a:cubicBezTo>
                <a:close/>
                <a:moveTo>
                  <a:pt x="10828" y="12022"/>
                </a:moveTo>
                <a:cubicBezTo>
                  <a:pt x="10828" y="12022"/>
                  <a:pt x="10828" y="12022"/>
                  <a:pt x="10828" y="12022"/>
                </a:cubicBezTo>
                <a:lnTo>
                  <a:pt x="10828" y="12022"/>
                </a:lnTo>
                <a:close/>
                <a:moveTo>
                  <a:pt x="16195" y="11974"/>
                </a:moveTo>
                <a:lnTo>
                  <a:pt x="16186" y="11974"/>
                </a:lnTo>
                <a:lnTo>
                  <a:pt x="16191" y="11983"/>
                </a:lnTo>
                <a:lnTo>
                  <a:pt x="16195" y="11974"/>
                </a:lnTo>
                <a:close/>
                <a:moveTo>
                  <a:pt x="9972" y="10744"/>
                </a:moveTo>
                <a:cubicBezTo>
                  <a:pt x="9972" y="10760"/>
                  <a:pt x="9972" y="10776"/>
                  <a:pt x="9972" y="10789"/>
                </a:cubicBezTo>
                <a:lnTo>
                  <a:pt x="9972" y="10789"/>
                </a:lnTo>
                <a:cubicBezTo>
                  <a:pt x="10020" y="10773"/>
                  <a:pt x="9985" y="10757"/>
                  <a:pt x="9972" y="10744"/>
                </a:cubicBezTo>
                <a:lnTo>
                  <a:pt x="9972" y="10744"/>
                </a:lnTo>
                <a:close/>
                <a:moveTo>
                  <a:pt x="10187" y="10776"/>
                </a:moveTo>
                <a:cubicBezTo>
                  <a:pt x="10192" y="10776"/>
                  <a:pt x="10200" y="10776"/>
                  <a:pt x="10205" y="10776"/>
                </a:cubicBezTo>
                <a:cubicBezTo>
                  <a:pt x="10205" y="10773"/>
                  <a:pt x="10205" y="10770"/>
                  <a:pt x="10200" y="10770"/>
                </a:cubicBezTo>
                <a:cubicBezTo>
                  <a:pt x="10200" y="10770"/>
                  <a:pt x="10196" y="10770"/>
                  <a:pt x="10192" y="10770"/>
                </a:cubicBezTo>
                <a:cubicBezTo>
                  <a:pt x="10187" y="10770"/>
                  <a:pt x="10187" y="10773"/>
                  <a:pt x="10187" y="10776"/>
                </a:cubicBezTo>
                <a:close/>
                <a:moveTo>
                  <a:pt x="10531" y="11938"/>
                </a:moveTo>
                <a:cubicBezTo>
                  <a:pt x="10540" y="11941"/>
                  <a:pt x="10544" y="11941"/>
                  <a:pt x="10544" y="11941"/>
                </a:cubicBezTo>
                <a:cubicBezTo>
                  <a:pt x="10544" y="11941"/>
                  <a:pt x="10540" y="11938"/>
                  <a:pt x="10531" y="11938"/>
                </a:cubicBezTo>
                <a:lnTo>
                  <a:pt x="10531" y="11938"/>
                </a:lnTo>
                <a:close/>
                <a:moveTo>
                  <a:pt x="10536" y="11935"/>
                </a:moveTo>
                <a:cubicBezTo>
                  <a:pt x="10531" y="11932"/>
                  <a:pt x="10527" y="11925"/>
                  <a:pt x="10523" y="11922"/>
                </a:cubicBezTo>
                <a:cubicBezTo>
                  <a:pt x="10527" y="11929"/>
                  <a:pt x="10531" y="11932"/>
                  <a:pt x="10536" y="11935"/>
                </a:cubicBezTo>
                <a:cubicBezTo>
                  <a:pt x="10531" y="11938"/>
                  <a:pt x="10536" y="11935"/>
                  <a:pt x="10536" y="11935"/>
                </a:cubicBezTo>
                <a:close/>
                <a:moveTo>
                  <a:pt x="10622" y="11890"/>
                </a:moveTo>
                <a:cubicBezTo>
                  <a:pt x="10630" y="11877"/>
                  <a:pt x="10643" y="11861"/>
                  <a:pt x="10652" y="11848"/>
                </a:cubicBezTo>
                <a:lnTo>
                  <a:pt x="10652" y="11848"/>
                </a:lnTo>
                <a:cubicBezTo>
                  <a:pt x="10643" y="11852"/>
                  <a:pt x="10635" y="11852"/>
                  <a:pt x="10622" y="11848"/>
                </a:cubicBezTo>
                <a:lnTo>
                  <a:pt x="10622" y="11848"/>
                </a:lnTo>
                <a:cubicBezTo>
                  <a:pt x="10626" y="11861"/>
                  <a:pt x="10626" y="11877"/>
                  <a:pt x="10622" y="11890"/>
                </a:cubicBezTo>
                <a:cubicBezTo>
                  <a:pt x="10626" y="11890"/>
                  <a:pt x="10622" y="11890"/>
                  <a:pt x="10622" y="11890"/>
                </a:cubicBezTo>
                <a:close/>
                <a:moveTo>
                  <a:pt x="10596" y="11759"/>
                </a:moveTo>
                <a:cubicBezTo>
                  <a:pt x="10596" y="11771"/>
                  <a:pt x="10596" y="11787"/>
                  <a:pt x="10596" y="11800"/>
                </a:cubicBezTo>
                <a:cubicBezTo>
                  <a:pt x="10596" y="11800"/>
                  <a:pt x="10600" y="11803"/>
                  <a:pt x="10600" y="11803"/>
                </a:cubicBezTo>
                <a:cubicBezTo>
                  <a:pt x="10596" y="11787"/>
                  <a:pt x="10596" y="11775"/>
                  <a:pt x="10596" y="11759"/>
                </a:cubicBezTo>
                <a:lnTo>
                  <a:pt x="10596" y="11759"/>
                </a:lnTo>
                <a:close/>
                <a:moveTo>
                  <a:pt x="9912" y="10834"/>
                </a:moveTo>
                <a:cubicBezTo>
                  <a:pt x="9912" y="10818"/>
                  <a:pt x="9912" y="10805"/>
                  <a:pt x="9912" y="10789"/>
                </a:cubicBezTo>
                <a:cubicBezTo>
                  <a:pt x="9912" y="10789"/>
                  <a:pt x="9917" y="10789"/>
                  <a:pt x="9917" y="10789"/>
                </a:cubicBezTo>
                <a:cubicBezTo>
                  <a:pt x="9908" y="10805"/>
                  <a:pt x="9895" y="10818"/>
                  <a:pt x="9886" y="10834"/>
                </a:cubicBezTo>
                <a:cubicBezTo>
                  <a:pt x="9895" y="10834"/>
                  <a:pt x="9904" y="10831"/>
                  <a:pt x="9912" y="10834"/>
                </a:cubicBezTo>
                <a:lnTo>
                  <a:pt x="9912" y="10834"/>
                </a:lnTo>
                <a:close/>
                <a:moveTo>
                  <a:pt x="9977" y="10789"/>
                </a:moveTo>
                <a:cubicBezTo>
                  <a:pt x="9968" y="10789"/>
                  <a:pt x="9955" y="10789"/>
                  <a:pt x="9947" y="10789"/>
                </a:cubicBezTo>
                <a:cubicBezTo>
                  <a:pt x="9947" y="10789"/>
                  <a:pt x="9951" y="10786"/>
                  <a:pt x="9951" y="10786"/>
                </a:cubicBezTo>
                <a:cubicBezTo>
                  <a:pt x="9951" y="10802"/>
                  <a:pt x="9951" y="10815"/>
                  <a:pt x="9951" y="10831"/>
                </a:cubicBezTo>
                <a:lnTo>
                  <a:pt x="9947" y="10831"/>
                </a:lnTo>
                <a:cubicBezTo>
                  <a:pt x="9955" y="10831"/>
                  <a:pt x="9968" y="10831"/>
                  <a:pt x="9977" y="10831"/>
                </a:cubicBezTo>
                <a:cubicBezTo>
                  <a:pt x="9977" y="10831"/>
                  <a:pt x="9977" y="10831"/>
                  <a:pt x="9977" y="10831"/>
                </a:cubicBezTo>
                <a:cubicBezTo>
                  <a:pt x="9972" y="10818"/>
                  <a:pt x="9972" y="10802"/>
                  <a:pt x="9977" y="10789"/>
                </a:cubicBezTo>
                <a:cubicBezTo>
                  <a:pt x="9972" y="10789"/>
                  <a:pt x="9977" y="10789"/>
                  <a:pt x="9977" y="10789"/>
                </a:cubicBezTo>
                <a:close/>
                <a:moveTo>
                  <a:pt x="10037" y="10837"/>
                </a:moveTo>
                <a:cubicBezTo>
                  <a:pt x="10037" y="10828"/>
                  <a:pt x="10037" y="10815"/>
                  <a:pt x="10037" y="10831"/>
                </a:cubicBezTo>
                <a:cubicBezTo>
                  <a:pt x="10046" y="10818"/>
                  <a:pt x="10041" y="10828"/>
                  <a:pt x="10037" y="10837"/>
                </a:cubicBezTo>
                <a:cubicBezTo>
                  <a:pt x="10037" y="10837"/>
                  <a:pt x="10037" y="10837"/>
                  <a:pt x="10037" y="10837"/>
                </a:cubicBezTo>
                <a:close/>
                <a:moveTo>
                  <a:pt x="10299" y="11669"/>
                </a:moveTo>
                <a:cubicBezTo>
                  <a:pt x="10321" y="11669"/>
                  <a:pt x="10342" y="11669"/>
                  <a:pt x="10359" y="11669"/>
                </a:cubicBezTo>
                <a:cubicBezTo>
                  <a:pt x="10359" y="11669"/>
                  <a:pt x="10359" y="11672"/>
                  <a:pt x="10359" y="11672"/>
                </a:cubicBezTo>
                <a:cubicBezTo>
                  <a:pt x="10338" y="11653"/>
                  <a:pt x="10321" y="11643"/>
                  <a:pt x="10299" y="11669"/>
                </a:cubicBezTo>
                <a:lnTo>
                  <a:pt x="10299" y="11669"/>
                </a:lnTo>
                <a:close/>
                <a:moveTo>
                  <a:pt x="10269" y="11672"/>
                </a:moveTo>
                <a:cubicBezTo>
                  <a:pt x="10269" y="11656"/>
                  <a:pt x="10269" y="11643"/>
                  <a:pt x="10269" y="11627"/>
                </a:cubicBezTo>
                <a:cubicBezTo>
                  <a:pt x="10269" y="11627"/>
                  <a:pt x="10269" y="11627"/>
                  <a:pt x="10269" y="11627"/>
                </a:cubicBezTo>
                <a:cubicBezTo>
                  <a:pt x="10261" y="11627"/>
                  <a:pt x="10248" y="11627"/>
                  <a:pt x="10239" y="11627"/>
                </a:cubicBezTo>
                <a:cubicBezTo>
                  <a:pt x="10239" y="11627"/>
                  <a:pt x="10239" y="11624"/>
                  <a:pt x="10239" y="11624"/>
                </a:cubicBezTo>
                <a:cubicBezTo>
                  <a:pt x="10239" y="11640"/>
                  <a:pt x="10239" y="11656"/>
                  <a:pt x="10235" y="11669"/>
                </a:cubicBezTo>
                <a:cubicBezTo>
                  <a:pt x="10248" y="11672"/>
                  <a:pt x="10261" y="11672"/>
                  <a:pt x="10269" y="11672"/>
                </a:cubicBezTo>
                <a:close/>
                <a:moveTo>
                  <a:pt x="10359" y="11585"/>
                </a:moveTo>
                <a:cubicBezTo>
                  <a:pt x="10355" y="11588"/>
                  <a:pt x="10351" y="11595"/>
                  <a:pt x="10351" y="11592"/>
                </a:cubicBezTo>
                <a:cubicBezTo>
                  <a:pt x="10351" y="11595"/>
                  <a:pt x="10355" y="11592"/>
                  <a:pt x="10359" y="11585"/>
                </a:cubicBezTo>
                <a:cubicBezTo>
                  <a:pt x="10364" y="11588"/>
                  <a:pt x="10359" y="11585"/>
                  <a:pt x="10359" y="11585"/>
                </a:cubicBezTo>
                <a:close/>
                <a:moveTo>
                  <a:pt x="10385" y="11540"/>
                </a:moveTo>
                <a:cubicBezTo>
                  <a:pt x="10377" y="11540"/>
                  <a:pt x="10368" y="11540"/>
                  <a:pt x="10355" y="11540"/>
                </a:cubicBezTo>
                <a:lnTo>
                  <a:pt x="10355" y="11537"/>
                </a:lnTo>
                <a:cubicBezTo>
                  <a:pt x="10355" y="11553"/>
                  <a:pt x="10355" y="11569"/>
                  <a:pt x="10355" y="11585"/>
                </a:cubicBezTo>
                <a:cubicBezTo>
                  <a:pt x="10355" y="11585"/>
                  <a:pt x="10355" y="11582"/>
                  <a:pt x="10355" y="11582"/>
                </a:cubicBezTo>
                <a:cubicBezTo>
                  <a:pt x="10368" y="11569"/>
                  <a:pt x="10377" y="11553"/>
                  <a:pt x="10385" y="11540"/>
                </a:cubicBezTo>
                <a:lnTo>
                  <a:pt x="10385" y="11540"/>
                </a:lnTo>
                <a:close/>
                <a:moveTo>
                  <a:pt x="10359" y="11540"/>
                </a:moveTo>
                <a:cubicBezTo>
                  <a:pt x="10355" y="11534"/>
                  <a:pt x="10351" y="11527"/>
                  <a:pt x="10347" y="11524"/>
                </a:cubicBezTo>
                <a:cubicBezTo>
                  <a:pt x="10342" y="11531"/>
                  <a:pt x="10338" y="11534"/>
                  <a:pt x="10334" y="11540"/>
                </a:cubicBezTo>
                <a:cubicBezTo>
                  <a:pt x="10334" y="11540"/>
                  <a:pt x="10334" y="11540"/>
                  <a:pt x="10334" y="11540"/>
                </a:cubicBezTo>
                <a:cubicBezTo>
                  <a:pt x="10338" y="11537"/>
                  <a:pt x="10351" y="11537"/>
                  <a:pt x="10359" y="11540"/>
                </a:cubicBezTo>
                <a:cubicBezTo>
                  <a:pt x="10359" y="11537"/>
                  <a:pt x="10359" y="11540"/>
                  <a:pt x="10359" y="11540"/>
                </a:cubicBezTo>
                <a:close/>
                <a:moveTo>
                  <a:pt x="10390" y="11450"/>
                </a:moveTo>
                <a:cubicBezTo>
                  <a:pt x="10394" y="11444"/>
                  <a:pt x="10394" y="11441"/>
                  <a:pt x="10398" y="11434"/>
                </a:cubicBezTo>
                <a:cubicBezTo>
                  <a:pt x="10394" y="11438"/>
                  <a:pt x="10390" y="11444"/>
                  <a:pt x="10390" y="11450"/>
                </a:cubicBezTo>
                <a:lnTo>
                  <a:pt x="10390" y="11450"/>
                </a:lnTo>
                <a:close/>
                <a:moveTo>
                  <a:pt x="10239" y="11450"/>
                </a:moveTo>
                <a:cubicBezTo>
                  <a:pt x="10252" y="11450"/>
                  <a:pt x="10261" y="11450"/>
                  <a:pt x="10273" y="11450"/>
                </a:cubicBezTo>
                <a:cubicBezTo>
                  <a:pt x="10273" y="11450"/>
                  <a:pt x="10269" y="11454"/>
                  <a:pt x="10269" y="11454"/>
                </a:cubicBezTo>
                <a:cubicBezTo>
                  <a:pt x="10265" y="11444"/>
                  <a:pt x="10261" y="11438"/>
                  <a:pt x="10256" y="11422"/>
                </a:cubicBezTo>
                <a:cubicBezTo>
                  <a:pt x="10248" y="11434"/>
                  <a:pt x="10243" y="11444"/>
                  <a:pt x="10239" y="11450"/>
                </a:cubicBezTo>
                <a:cubicBezTo>
                  <a:pt x="10239" y="11450"/>
                  <a:pt x="10239" y="11450"/>
                  <a:pt x="10239" y="11450"/>
                </a:cubicBezTo>
                <a:close/>
                <a:moveTo>
                  <a:pt x="10183" y="11431"/>
                </a:moveTo>
                <a:cubicBezTo>
                  <a:pt x="10187" y="11425"/>
                  <a:pt x="10187" y="11418"/>
                  <a:pt x="10192" y="11412"/>
                </a:cubicBezTo>
                <a:cubicBezTo>
                  <a:pt x="10187" y="11418"/>
                  <a:pt x="10183" y="11425"/>
                  <a:pt x="10183" y="11431"/>
                </a:cubicBezTo>
                <a:cubicBezTo>
                  <a:pt x="10183" y="11431"/>
                  <a:pt x="10183" y="11431"/>
                  <a:pt x="10183" y="11431"/>
                </a:cubicBezTo>
                <a:close/>
                <a:moveTo>
                  <a:pt x="10119" y="11409"/>
                </a:moveTo>
                <a:cubicBezTo>
                  <a:pt x="10127" y="11393"/>
                  <a:pt x="10140" y="11377"/>
                  <a:pt x="10149" y="11364"/>
                </a:cubicBezTo>
                <a:cubicBezTo>
                  <a:pt x="10140" y="11364"/>
                  <a:pt x="10127" y="11364"/>
                  <a:pt x="10119" y="11364"/>
                </a:cubicBezTo>
                <a:cubicBezTo>
                  <a:pt x="10119" y="11377"/>
                  <a:pt x="10119" y="11393"/>
                  <a:pt x="10119" y="11409"/>
                </a:cubicBezTo>
                <a:close/>
                <a:moveTo>
                  <a:pt x="10329" y="11232"/>
                </a:moveTo>
                <a:lnTo>
                  <a:pt x="10338" y="11239"/>
                </a:lnTo>
                <a:cubicBezTo>
                  <a:pt x="10334" y="11235"/>
                  <a:pt x="10329" y="11229"/>
                  <a:pt x="10329" y="11232"/>
                </a:cubicBezTo>
                <a:cubicBezTo>
                  <a:pt x="10329" y="11229"/>
                  <a:pt x="10329" y="11232"/>
                  <a:pt x="10329" y="11232"/>
                </a:cubicBezTo>
                <a:close/>
                <a:moveTo>
                  <a:pt x="9917" y="10921"/>
                </a:moveTo>
                <a:cubicBezTo>
                  <a:pt x="9917" y="10921"/>
                  <a:pt x="9912" y="10921"/>
                  <a:pt x="9917" y="10921"/>
                </a:cubicBezTo>
                <a:cubicBezTo>
                  <a:pt x="9917" y="10908"/>
                  <a:pt x="9917" y="10892"/>
                  <a:pt x="9917" y="10876"/>
                </a:cubicBezTo>
                <a:lnTo>
                  <a:pt x="9921" y="10879"/>
                </a:lnTo>
                <a:cubicBezTo>
                  <a:pt x="9912" y="10879"/>
                  <a:pt x="9899" y="10879"/>
                  <a:pt x="9891" y="10876"/>
                </a:cubicBezTo>
                <a:cubicBezTo>
                  <a:pt x="9891" y="10892"/>
                  <a:pt x="9891" y="10908"/>
                  <a:pt x="9891" y="10921"/>
                </a:cubicBezTo>
                <a:cubicBezTo>
                  <a:pt x="9895" y="10921"/>
                  <a:pt x="9904" y="10921"/>
                  <a:pt x="9917" y="10921"/>
                </a:cubicBezTo>
                <a:close/>
                <a:moveTo>
                  <a:pt x="10119" y="10876"/>
                </a:moveTo>
                <a:cubicBezTo>
                  <a:pt x="10127" y="10892"/>
                  <a:pt x="10136" y="10908"/>
                  <a:pt x="10149" y="10921"/>
                </a:cubicBezTo>
                <a:cubicBezTo>
                  <a:pt x="10149" y="10921"/>
                  <a:pt x="10153" y="10918"/>
                  <a:pt x="10153" y="10918"/>
                </a:cubicBezTo>
                <a:cubicBezTo>
                  <a:pt x="10140" y="10905"/>
                  <a:pt x="10132" y="10892"/>
                  <a:pt x="10119" y="10876"/>
                </a:cubicBezTo>
                <a:cubicBezTo>
                  <a:pt x="10123" y="10876"/>
                  <a:pt x="10119" y="10876"/>
                  <a:pt x="10119" y="10876"/>
                </a:cubicBezTo>
                <a:close/>
                <a:moveTo>
                  <a:pt x="10179" y="10921"/>
                </a:moveTo>
                <a:cubicBezTo>
                  <a:pt x="10187" y="10921"/>
                  <a:pt x="10200" y="10921"/>
                  <a:pt x="10209" y="10921"/>
                </a:cubicBezTo>
                <a:lnTo>
                  <a:pt x="10209" y="10921"/>
                </a:lnTo>
                <a:cubicBezTo>
                  <a:pt x="10205" y="10914"/>
                  <a:pt x="10200" y="10908"/>
                  <a:pt x="10196" y="10905"/>
                </a:cubicBezTo>
                <a:cubicBezTo>
                  <a:pt x="10192" y="10908"/>
                  <a:pt x="10187" y="10914"/>
                  <a:pt x="10179" y="10921"/>
                </a:cubicBezTo>
                <a:lnTo>
                  <a:pt x="10179" y="10921"/>
                </a:lnTo>
                <a:close/>
                <a:moveTo>
                  <a:pt x="10299" y="11229"/>
                </a:moveTo>
                <a:cubicBezTo>
                  <a:pt x="10291" y="11229"/>
                  <a:pt x="10278" y="11229"/>
                  <a:pt x="10269" y="11229"/>
                </a:cubicBezTo>
                <a:cubicBezTo>
                  <a:pt x="10269" y="11229"/>
                  <a:pt x="10273" y="11226"/>
                  <a:pt x="10273" y="11226"/>
                </a:cubicBezTo>
                <a:cubicBezTo>
                  <a:pt x="10273" y="11242"/>
                  <a:pt x="10273" y="11258"/>
                  <a:pt x="10273" y="11271"/>
                </a:cubicBezTo>
                <a:cubicBezTo>
                  <a:pt x="10273" y="11271"/>
                  <a:pt x="10273" y="11271"/>
                  <a:pt x="10273" y="11271"/>
                </a:cubicBezTo>
                <a:cubicBezTo>
                  <a:pt x="10278" y="11258"/>
                  <a:pt x="10286" y="11245"/>
                  <a:pt x="10299" y="11229"/>
                </a:cubicBezTo>
                <a:lnTo>
                  <a:pt x="10299" y="11229"/>
                </a:lnTo>
                <a:close/>
                <a:moveTo>
                  <a:pt x="10209" y="11274"/>
                </a:moveTo>
                <a:cubicBezTo>
                  <a:pt x="10218" y="11274"/>
                  <a:pt x="10230" y="11274"/>
                  <a:pt x="10239" y="11274"/>
                </a:cubicBezTo>
                <a:lnTo>
                  <a:pt x="10235" y="11277"/>
                </a:lnTo>
                <a:cubicBezTo>
                  <a:pt x="10235" y="11261"/>
                  <a:pt x="10235" y="11245"/>
                  <a:pt x="10235" y="11232"/>
                </a:cubicBezTo>
                <a:lnTo>
                  <a:pt x="10235" y="11235"/>
                </a:lnTo>
                <a:cubicBezTo>
                  <a:pt x="10230" y="11245"/>
                  <a:pt x="10222" y="11261"/>
                  <a:pt x="10209" y="11274"/>
                </a:cubicBezTo>
                <a:lnTo>
                  <a:pt x="10209" y="11274"/>
                </a:lnTo>
                <a:close/>
                <a:moveTo>
                  <a:pt x="10093" y="11229"/>
                </a:moveTo>
                <a:cubicBezTo>
                  <a:pt x="10063" y="11245"/>
                  <a:pt x="10054" y="11261"/>
                  <a:pt x="10093" y="11274"/>
                </a:cubicBezTo>
                <a:cubicBezTo>
                  <a:pt x="10093" y="11258"/>
                  <a:pt x="10093" y="11245"/>
                  <a:pt x="10093" y="11229"/>
                </a:cubicBezTo>
                <a:close/>
                <a:moveTo>
                  <a:pt x="16707" y="10876"/>
                </a:moveTo>
                <a:cubicBezTo>
                  <a:pt x="16698" y="10892"/>
                  <a:pt x="16689" y="10908"/>
                  <a:pt x="16676" y="10921"/>
                </a:cubicBezTo>
                <a:lnTo>
                  <a:pt x="16676" y="10921"/>
                </a:lnTo>
                <a:cubicBezTo>
                  <a:pt x="16685" y="10921"/>
                  <a:pt x="16698" y="10921"/>
                  <a:pt x="16707" y="10921"/>
                </a:cubicBezTo>
                <a:cubicBezTo>
                  <a:pt x="16707" y="10921"/>
                  <a:pt x="16702" y="10924"/>
                  <a:pt x="16702" y="10924"/>
                </a:cubicBezTo>
                <a:cubicBezTo>
                  <a:pt x="16707" y="10905"/>
                  <a:pt x="16707" y="10889"/>
                  <a:pt x="16707" y="10876"/>
                </a:cubicBezTo>
                <a:cubicBezTo>
                  <a:pt x="16702" y="10873"/>
                  <a:pt x="16707" y="10876"/>
                  <a:pt x="16707" y="10876"/>
                </a:cubicBezTo>
                <a:close/>
                <a:moveTo>
                  <a:pt x="10003" y="10921"/>
                </a:moveTo>
                <a:cubicBezTo>
                  <a:pt x="9981" y="10921"/>
                  <a:pt x="9964" y="10921"/>
                  <a:pt x="9942" y="10921"/>
                </a:cubicBezTo>
                <a:cubicBezTo>
                  <a:pt x="9942" y="10921"/>
                  <a:pt x="9942" y="10924"/>
                  <a:pt x="9942" y="10924"/>
                </a:cubicBezTo>
                <a:cubicBezTo>
                  <a:pt x="9964" y="10921"/>
                  <a:pt x="9985" y="10921"/>
                  <a:pt x="10003" y="10921"/>
                </a:cubicBezTo>
                <a:lnTo>
                  <a:pt x="10003" y="10921"/>
                </a:lnTo>
                <a:close/>
                <a:moveTo>
                  <a:pt x="16621" y="11210"/>
                </a:moveTo>
                <a:cubicBezTo>
                  <a:pt x="16625" y="11210"/>
                  <a:pt x="16629" y="11210"/>
                  <a:pt x="16629" y="11213"/>
                </a:cubicBezTo>
                <a:cubicBezTo>
                  <a:pt x="16625" y="11210"/>
                  <a:pt x="16625" y="11210"/>
                  <a:pt x="16621" y="11210"/>
                </a:cubicBezTo>
                <a:cubicBezTo>
                  <a:pt x="16621" y="11206"/>
                  <a:pt x="16621" y="11210"/>
                  <a:pt x="16621" y="11210"/>
                </a:cubicBezTo>
                <a:close/>
                <a:moveTo>
                  <a:pt x="10299" y="11184"/>
                </a:moveTo>
                <a:cubicBezTo>
                  <a:pt x="10299" y="11200"/>
                  <a:pt x="10299" y="11216"/>
                  <a:pt x="10299" y="11229"/>
                </a:cubicBezTo>
                <a:lnTo>
                  <a:pt x="10295" y="11226"/>
                </a:lnTo>
                <a:cubicBezTo>
                  <a:pt x="10308" y="11226"/>
                  <a:pt x="10316" y="11226"/>
                  <a:pt x="10329" y="11226"/>
                </a:cubicBezTo>
                <a:cubicBezTo>
                  <a:pt x="10329" y="11226"/>
                  <a:pt x="10325" y="11229"/>
                  <a:pt x="10325" y="11229"/>
                </a:cubicBezTo>
                <a:cubicBezTo>
                  <a:pt x="10316" y="11216"/>
                  <a:pt x="10308" y="11200"/>
                  <a:pt x="10299" y="11184"/>
                </a:cubicBezTo>
                <a:lnTo>
                  <a:pt x="10299" y="11184"/>
                </a:lnTo>
                <a:close/>
                <a:moveTo>
                  <a:pt x="16737" y="10921"/>
                </a:moveTo>
                <a:lnTo>
                  <a:pt x="16745" y="10914"/>
                </a:lnTo>
                <a:cubicBezTo>
                  <a:pt x="16745" y="10918"/>
                  <a:pt x="16737" y="10921"/>
                  <a:pt x="16737" y="10921"/>
                </a:cubicBezTo>
                <a:cubicBezTo>
                  <a:pt x="16737" y="10921"/>
                  <a:pt x="16737" y="10921"/>
                  <a:pt x="16737" y="10921"/>
                </a:cubicBezTo>
                <a:close/>
                <a:moveTo>
                  <a:pt x="10239" y="11229"/>
                </a:moveTo>
                <a:cubicBezTo>
                  <a:pt x="10248" y="11229"/>
                  <a:pt x="10261" y="11229"/>
                  <a:pt x="10269" y="11229"/>
                </a:cubicBezTo>
                <a:cubicBezTo>
                  <a:pt x="10269" y="11229"/>
                  <a:pt x="10265" y="11232"/>
                  <a:pt x="10265" y="11232"/>
                </a:cubicBezTo>
                <a:cubicBezTo>
                  <a:pt x="10265" y="11216"/>
                  <a:pt x="10265" y="11200"/>
                  <a:pt x="10265" y="11187"/>
                </a:cubicBezTo>
                <a:cubicBezTo>
                  <a:pt x="10265" y="11187"/>
                  <a:pt x="10265" y="11190"/>
                  <a:pt x="10265" y="11190"/>
                </a:cubicBezTo>
                <a:cubicBezTo>
                  <a:pt x="10261" y="11200"/>
                  <a:pt x="10248" y="11216"/>
                  <a:pt x="10239" y="11229"/>
                </a:cubicBezTo>
                <a:lnTo>
                  <a:pt x="10239" y="11229"/>
                </a:lnTo>
                <a:close/>
                <a:moveTo>
                  <a:pt x="10183" y="11194"/>
                </a:moveTo>
                <a:cubicBezTo>
                  <a:pt x="10183" y="11194"/>
                  <a:pt x="10183" y="11197"/>
                  <a:pt x="10187" y="11200"/>
                </a:cubicBezTo>
                <a:cubicBezTo>
                  <a:pt x="10192" y="11200"/>
                  <a:pt x="10196" y="11200"/>
                  <a:pt x="10196" y="11197"/>
                </a:cubicBezTo>
                <a:cubicBezTo>
                  <a:pt x="10196" y="11197"/>
                  <a:pt x="10196" y="11194"/>
                  <a:pt x="10192" y="11190"/>
                </a:cubicBezTo>
                <a:cubicBezTo>
                  <a:pt x="10187" y="11190"/>
                  <a:pt x="10183" y="11194"/>
                  <a:pt x="10183" y="11194"/>
                </a:cubicBezTo>
                <a:close/>
                <a:moveTo>
                  <a:pt x="10269" y="11187"/>
                </a:moveTo>
                <a:cubicBezTo>
                  <a:pt x="10278" y="11187"/>
                  <a:pt x="10291" y="11187"/>
                  <a:pt x="10299" y="11187"/>
                </a:cubicBezTo>
                <a:cubicBezTo>
                  <a:pt x="10299" y="11187"/>
                  <a:pt x="10299" y="11184"/>
                  <a:pt x="10299" y="11184"/>
                </a:cubicBezTo>
                <a:cubicBezTo>
                  <a:pt x="10291" y="11184"/>
                  <a:pt x="10278" y="11184"/>
                  <a:pt x="10269" y="11187"/>
                </a:cubicBezTo>
                <a:lnTo>
                  <a:pt x="10269" y="11187"/>
                </a:lnTo>
                <a:close/>
                <a:moveTo>
                  <a:pt x="10119" y="11142"/>
                </a:moveTo>
                <a:cubicBezTo>
                  <a:pt x="10127" y="11146"/>
                  <a:pt x="10136" y="11149"/>
                  <a:pt x="10119" y="11142"/>
                </a:cubicBezTo>
                <a:cubicBezTo>
                  <a:pt x="10127" y="11158"/>
                  <a:pt x="10123" y="11149"/>
                  <a:pt x="10119" y="11142"/>
                </a:cubicBezTo>
                <a:cubicBezTo>
                  <a:pt x="10119" y="11142"/>
                  <a:pt x="10119" y="11142"/>
                  <a:pt x="10119" y="11142"/>
                </a:cubicBezTo>
                <a:close/>
                <a:moveTo>
                  <a:pt x="16590" y="11142"/>
                </a:moveTo>
                <a:cubicBezTo>
                  <a:pt x="16590" y="11126"/>
                  <a:pt x="16590" y="11113"/>
                  <a:pt x="16590" y="11097"/>
                </a:cubicBezTo>
                <a:cubicBezTo>
                  <a:pt x="16590" y="11097"/>
                  <a:pt x="16595" y="11101"/>
                  <a:pt x="16595" y="11101"/>
                </a:cubicBezTo>
                <a:cubicBezTo>
                  <a:pt x="16586" y="11101"/>
                  <a:pt x="16573" y="11101"/>
                  <a:pt x="16565" y="11101"/>
                </a:cubicBezTo>
                <a:lnTo>
                  <a:pt x="16569" y="11101"/>
                </a:lnTo>
                <a:cubicBezTo>
                  <a:pt x="16569" y="11110"/>
                  <a:pt x="16582" y="11126"/>
                  <a:pt x="16590" y="11142"/>
                </a:cubicBezTo>
                <a:lnTo>
                  <a:pt x="16590" y="11142"/>
                </a:lnTo>
                <a:close/>
                <a:moveTo>
                  <a:pt x="8880" y="5452"/>
                </a:moveTo>
                <a:cubicBezTo>
                  <a:pt x="8880" y="5455"/>
                  <a:pt x="8880" y="5455"/>
                  <a:pt x="8880" y="5452"/>
                </a:cubicBezTo>
                <a:lnTo>
                  <a:pt x="8880" y="5452"/>
                </a:lnTo>
                <a:close/>
                <a:moveTo>
                  <a:pt x="10209" y="10921"/>
                </a:moveTo>
                <a:cubicBezTo>
                  <a:pt x="10209" y="10937"/>
                  <a:pt x="10209" y="10950"/>
                  <a:pt x="10209" y="10966"/>
                </a:cubicBezTo>
                <a:cubicBezTo>
                  <a:pt x="10209" y="10966"/>
                  <a:pt x="10213" y="10966"/>
                  <a:pt x="10213" y="10966"/>
                </a:cubicBezTo>
                <a:cubicBezTo>
                  <a:pt x="10209" y="10950"/>
                  <a:pt x="10209" y="10937"/>
                  <a:pt x="10209" y="10921"/>
                </a:cubicBezTo>
                <a:lnTo>
                  <a:pt x="10209" y="10921"/>
                </a:lnTo>
                <a:close/>
                <a:moveTo>
                  <a:pt x="8583" y="5500"/>
                </a:moveTo>
                <a:cubicBezTo>
                  <a:pt x="8575" y="5484"/>
                  <a:pt x="8566" y="5468"/>
                  <a:pt x="8553" y="5452"/>
                </a:cubicBezTo>
                <a:cubicBezTo>
                  <a:pt x="8553" y="5452"/>
                  <a:pt x="8553" y="5452"/>
                  <a:pt x="8553" y="5452"/>
                </a:cubicBezTo>
                <a:cubicBezTo>
                  <a:pt x="8566" y="5468"/>
                  <a:pt x="8575" y="5487"/>
                  <a:pt x="8583" y="5500"/>
                </a:cubicBezTo>
                <a:cubicBezTo>
                  <a:pt x="8583" y="5503"/>
                  <a:pt x="8583" y="5500"/>
                  <a:pt x="8583" y="5500"/>
                </a:cubicBezTo>
                <a:close/>
                <a:moveTo>
                  <a:pt x="16681" y="11097"/>
                </a:moveTo>
                <a:lnTo>
                  <a:pt x="16689" y="11091"/>
                </a:lnTo>
                <a:lnTo>
                  <a:pt x="16681" y="11097"/>
                </a:lnTo>
                <a:lnTo>
                  <a:pt x="16681" y="11097"/>
                </a:lnTo>
                <a:close/>
                <a:moveTo>
                  <a:pt x="16590" y="11075"/>
                </a:moveTo>
                <a:cubicBezTo>
                  <a:pt x="16590" y="11081"/>
                  <a:pt x="16590" y="11091"/>
                  <a:pt x="16590" y="11097"/>
                </a:cubicBezTo>
                <a:cubicBezTo>
                  <a:pt x="16590" y="11097"/>
                  <a:pt x="16586" y="11094"/>
                  <a:pt x="16586" y="11094"/>
                </a:cubicBezTo>
                <a:cubicBezTo>
                  <a:pt x="16608" y="11094"/>
                  <a:pt x="16629" y="11094"/>
                  <a:pt x="16646" y="11094"/>
                </a:cubicBezTo>
                <a:cubicBezTo>
                  <a:pt x="16646" y="11094"/>
                  <a:pt x="16642" y="11097"/>
                  <a:pt x="16642" y="11097"/>
                </a:cubicBezTo>
                <a:cubicBezTo>
                  <a:pt x="16629" y="11091"/>
                  <a:pt x="16608" y="11085"/>
                  <a:pt x="16590" y="11075"/>
                </a:cubicBezTo>
                <a:cubicBezTo>
                  <a:pt x="16590" y="11075"/>
                  <a:pt x="16590" y="11075"/>
                  <a:pt x="16590" y="11075"/>
                </a:cubicBezTo>
                <a:close/>
                <a:moveTo>
                  <a:pt x="10445" y="11075"/>
                </a:moveTo>
                <a:cubicBezTo>
                  <a:pt x="10445" y="11078"/>
                  <a:pt x="10445" y="11078"/>
                  <a:pt x="10445" y="11081"/>
                </a:cubicBezTo>
                <a:cubicBezTo>
                  <a:pt x="10445" y="11078"/>
                  <a:pt x="10445" y="11078"/>
                  <a:pt x="10445" y="11075"/>
                </a:cubicBezTo>
                <a:lnTo>
                  <a:pt x="10445" y="11075"/>
                </a:lnTo>
                <a:close/>
                <a:moveTo>
                  <a:pt x="10265" y="11049"/>
                </a:moveTo>
                <a:cubicBezTo>
                  <a:pt x="10273" y="11046"/>
                  <a:pt x="10278" y="11043"/>
                  <a:pt x="10278" y="11043"/>
                </a:cubicBezTo>
                <a:cubicBezTo>
                  <a:pt x="10278" y="11046"/>
                  <a:pt x="10273" y="11046"/>
                  <a:pt x="10265" y="11049"/>
                </a:cubicBezTo>
                <a:cubicBezTo>
                  <a:pt x="10265" y="11049"/>
                  <a:pt x="10265" y="11049"/>
                  <a:pt x="10265" y="11049"/>
                </a:cubicBezTo>
                <a:close/>
                <a:moveTo>
                  <a:pt x="16616" y="11008"/>
                </a:moveTo>
                <a:cubicBezTo>
                  <a:pt x="16608" y="11024"/>
                  <a:pt x="16599" y="11036"/>
                  <a:pt x="16590" y="11052"/>
                </a:cubicBezTo>
                <a:cubicBezTo>
                  <a:pt x="16590" y="11052"/>
                  <a:pt x="16595" y="11056"/>
                  <a:pt x="16595" y="11056"/>
                </a:cubicBezTo>
                <a:cubicBezTo>
                  <a:pt x="16599" y="11040"/>
                  <a:pt x="16608" y="11024"/>
                  <a:pt x="16616" y="11008"/>
                </a:cubicBezTo>
                <a:lnTo>
                  <a:pt x="16616" y="11008"/>
                </a:lnTo>
                <a:close/>
                <a:moveTo>
                  <a:pt x="8291" y="5455"/>
                </a:moveTo>
                <a:cubicBezTo>
                  <a:pt x="8291" y="5471"/>
                  <a:pt x="8291" y="5487"/>
                  <a:pt x="8291" y="5503"/>
                </a:cubicBezTo>
                <a:cubicBezTo>
                  <a:pt x="8291" y="5503"/>
                  <a:pt x="8291" y="5500"/>
                  <a:pt x="8287" y="5500"/>
                </a:cubicBezTo>
                <a:cubicBezTo>
                  <a:pt x="8295" y="5484"/>
                  <a:pt x="8304" y="5468"/>
                  <a:pt x="8317" y="5455"/>
                </a:cubicBezTo>
                <a:lnTo>
                  <a:pt x="8317" y="5455"/>
                </a:lnTo>
                <a:cubicBezTo>
                  <a:pt x="8308" y="5455"/>
                  <a:pt x="8300" y="5455"/>
                  <a:pt x="8291" y="5455"/>
                </a:cubicBezTo>
                <a:lnTo>
                  <a:pt x="8291" y="5455"/>
                </a:lnTo>
                <a:close/>
                <a:moveTo>
                  <a:pt x="10033" y="11008"/>
                </a:moveTo>
                <a:cubicBezTo>
                  <a:pt x="10041" y="11008"/>
                  <a:pt x="10054" y="11008"/>
                  <a:pt x="10063" y="11008"/>
                </a:cubicBezTo>
                <a:cubicBezTo>
                  <a:pt x="10063" y="11008"/>
                  <a:pt x="10063" y="11011"/>
                  <a:pt x="10063" y="11011"/>
                </a:cubicBezTo>
                <a:cubicBezTo>
                  <a:pt x="10058" y="11004"/>
                  <a:pt x="10058" y="10998"/>
                  <a:pt x="10054" y="10991"/>
                </a:cubicBezTo>
                <a:cubicBezTo>
                  <a:pt x="10046" y="10998"/>
                  <a:pt x="10041" y="11004"/>
                  <a:pt x="10033" y="11008"/>
                </a:cubicBezTo>
                <a:lnTo>
                  <a:pt x="10033" y="11008"/>
                </a:lnTo>
                <a:close/>
                <a:moveTo>
                  <a:pt x="9947" y="10988"/>
                </a:moveTo>
                <a:cubicBezTo>
                  <a:pt x="9925" y="10982"/>
                  <a:pt x="9904" y="10972"/>
                  <a:pt x="9886" y="10966"/>
                </a:cubicBezTo>
                <a:cubicBezTo>
                  <a:pt x="9904" y="10972"/>
                  <a:pt x="9925" y="10979"/>
                  <a:pt x="9947" y="10988"/>
                </a:cubicBezTo>
                <a:close/>
                <a:moveTo>
                  <a:pt x="16737" y="10943"/>
                </a:moveTo>
                <a:lnTo>
                  <a:pt x="16737" y="10943"/>
                </a:lnTo>
                <a:lnTo>
                  <a:pt x="16737" y="10943"/>
                </a:lnTo>
                <a:close/>
                <a:moveTo>
                  <a:pt x="8110" y="5455"/>
                </a:moveTo>
                <a:cubicBezTo>
                  <a:pt x="8102" y="5455"/>
                  <a:pt x="8093" y="5455"/>
                  <a:pt x="8080" y="5455"/>
                </a:cubicBezTo>
                <a:cubicBezTo>
                  <a:pt x="8080" y="5455"/>
                  <a:pt x="8080" y="5458"/>
                  <a:pt x="8080" y="5458"/>
                </a:cubicBezTo>
                <a:cubicBezTo>
                  <a:pt x="8093" y="5455"/>
                  <a:pt x="8102" y="5455"/>
                  <a:pt x="8110" y="5455"/>
                </a:cubicBezTo>
                <a:lnTo>
                  <a:pt x="8110" y="5455"/>
                </a:lnTo>
                <a:close/>
                <a:moveTo>
                  <a:pt x="8024" y="5478"/>
                </a:moveTo>
                <a:cubicBezTo>
                  <a:pt x="8024" y="5468"/>
                  <a:pt x="8024" y="5461"/>
                  <a:pt x="8024" y="5452"/>
                </a:cubicBezTo>
                <a:cubicBezTo>
                  <a:pt x="8024" y="5461"/>
                  <a:pt x="8024" y="5468"/>
                  <a:pt x="8024" y="5478"/>
                </a:cubicBezTo>
                <a:close/>
                <a:moveTo>
                  <a:pt x="10282" y="10979"/>
                </a:moveTo>
                <a:lnTo>
                  <a:pt x="10291" y="10979"/>
                </a:lnTo>
                <a:lnTo>
                  <a:pt x="10286" y="10972"/>
                </a:lnTo>
                <a:lnTo>
                  <a:pt x="10282" y="10979"/>
                </a:lnTo>
                <a:close/>
                <a:moveTo>
                  <a:pt x="10506" y="10988"/>
                </a:moveTo>
                <a:lnTo>
                  <a:pt x="10506" y="10988"/>
                </a:lnTo>
                <a:lnTo>
                  <a:pt x="10506" y="10988"/>
                </a:lnTo>
                <a:lnTo>
                  <a:pt x="10506" y="10988"/>
                </a:lnTo>
                <a:close/>
                <a:moveTo>
                  <a:pt x="10506" y="10988"/>
                </a:moveTo>
                <a:cubicBezTo>
                  <a:pt x="10506" y="10988"/>
                  <a:pt x="10510" y="10991"/>
                  <a:pt x="10510" y="10991"/>
                </a:cubicBezTo>
                <a:lnTo>
                  <a:pt x="10506" y="10988"/>
                </a:lnTo>
                <a:cubicBezTo>
                  <a:pt x="10506" y="10988"/>
                  <a:pt x="10506" y="10988"/>
                  <a:pt x="10506" y="10988"/>
                </a:cubicBezTo>
                <a:close/>
                <a:moveTo>
                  <a:pt x="16496" y="11011"/>
                </a:moveTo>
                <a:lnTo>
                  <a:pt x="16492" y="11008"/>
                </a:lnTo>
                <a:lnTo>
                  <a:pt x="16496" y="11011"/>
                </a:lnTo>
                <a:lnTo>
                  <a:pt x="16496" y="11011"/>
                </a:lnTo>
                <a:close/>
                <a:moveTo>
                  <a:pt x="16535" y="11011"/>
                </a:moveTo>
                <a:lnTo>
                  <a:pt x="16539" y="11004"/>
                </a:lnTo>
                <a:cubicBezTo>
                  <a:pt x="16539" y="11004"/>
                  <a:pt x="16530" y="11008"/>
                  <a:pt x="16535" y="11011"/>
                </a:cubicBezTo>
                <a:cubicBezTo>
                  <a:pt x="16530" y="11008"/>
                  <a:pt x="16535" y="11011"/>
                  <a:pt x="16535" y="11011"/>
                </a:cubicBezTo>
                <a:close/>
                <a:moveTo>
                  <a:pt x="16616" y="11008"/>
                </a:moveTo>
                <a:cubicBezTo>
                  <a:pt x="16625" y="11008"/>
                  <a:pt x="16633" y="11011"/>
                  <a:pt x="16642" y="11011"/>
                </a:cubicBezTo>
                <a:cubicBezTo>
                  <a:pt x="16642" y="11011"/>
                  <a:pt x="16642" y="11008"/>
                  <a:pt x="16642" y="11008"/>
                </a:cubicBezTo>
                <a:cubicBezTo>
                  <a:pt x="16638" y="11011"/>
                  <a:pt x="16625" y="11008"/>
                  <a:pt x="16616" y="11008"/>
                </a:cubicBezTo>
                <a:cubicBezTo>
                  <a:pt x="16616" y="11008"/>
                  <a:pt x="16616" y="11008"/>
                  <a:pt x="16616" y="11008"/>
                </a:cubicBezTo>
                <a:close/>
                <a:moveTo>
                  <a:pt x="10123" y="10966"/>
                </a:moveTo>
                <a:cubicBezTo>
                  <a:pt x="10114" y="10959"/>
                  <a:pt x="10101" y="10950"/>
                  <a:pt x="10093" y="10943"/>
                </a:cubicBezTo>
                <a:cubicBezTo>
                  <a:pt x="10093" y="10943"/>
                  <a:pt x="10089" y="10943"/>
                  <a:pt x="10089" y="10943"/>
                </a:cubicBezTo>
                <a:cubicBezTo>
                  <a:pt x="10101" y="10950"/>
                  <a:pt x="10110" y="10959"/>
                  <a:pt x="10123" y="10966"/>
                </a:cubicBezTo>
                <a:lnTo>
                  <a:pt x="10123" y="10966"/>
                </a:lnTo>
                <a:close/>
                <a:moveTo>
                  <a:pt x="10149" y="11030"/>
                </a:moveTo>
                <a:cubicBezTo>
                  <a:pt x="10157" y="11030"/>
                  <a:pt x="10170" y="11030"/>
                  <a:pt x="10179" y="11030"/>
                </a:cubicBezTo>
                <a:cubicBezTo>
                  <a:pt x="10179" y="11030"/>
                  <a:pt x="10179" y="11033"/>
                  <a:pt x="10179" y="11033"/>
                </a:cubicBezTo>
                <a:cubicBezTo>
                  <a:pt x="10179" y="11027"/>
                  <a:pt x="10179" y="11017"/>
                  <a:pt x="10179" y="11011"/>
                </a:cubicBezTo>
                <a:cubicBezTo>
                  <a:pt x="10179" y="11011"/>
                  <a:pt x="10183" y="11011"/>
                  <a:pt x="10183" y="11011"/>
                </a:cubicBezTo>
                <a:cubicBezTo>
                  <a:pt x="10170" y="11011"/>
                  <a:pt x="10162" y="11011"/>
                  <a:pt x="10149" y="11011"/>
                </a:cubicBezTo>
                <a:cubicBezTo>
                  <a:pt x="10149" y="11011"/>
                  <a:pt x="10153" y="11008"/>
                  <a:pt x="10153" y="11008"/>
                </a:cubicBezTo>
                <a:cubicBezTo>
                  <a:pt x="10153" y="11017"/>
                  <a:pt x="10153" y="11024"/>
                  <a:pt x="10149" y="11030"/>
                </a:cubicBezTo>
                <a:cubicBezTo>
                  <a:pt x="10153" y="11030"/>
                  <a:pt x="10149" y="11030"/>
                  <a:pt x="10149" y="11030"/>
                </a:cubicBezTo>
                <a:close/>
                <a:moveTo>
                  <a:pt x="10209" y="11008"/>
                </a:moveTo>
                <a:cubicBezTo>
                  <a:pt x="10209" y="11014"/>
                  <a:pt x="10209" y="11020"/>
                  <a:pt x="10209" y="11030"/>
                </a:cubicBezTo>
                <a:lnTo>
                  <a:pt x="10209" y="11033"/>
                </a:lnTo>
                <a:cubicBezTo>
                  <a:pt x="10209" y="11024"/>
                  <a:pt x="10209" y="11017"/>
                  <a:pt x="10209" y="11008"/>
                </a:cubicBezTo>
                <a:lnTo>
                  <a:pt x="10209" y="11008"/>
                </a:lnTo>
                <a:close/>
                <a:moveTo>
                  <a:pt x="16496" y="11011"/>
                </a:moveTo>
                <a:cubicBezTo>
                  <a:pt x="16509" y="11017"/>
                  <a:pt x="16517" y="11024"/>
                  <a:pt x="16530" y="11030"/>
                </a:cubicBezTo>
                <a:lnTo>
                  <a:pt x="16530" y="11030"/>
                </a:lnTo>
                <a:cubicBezTo>
                  <a:pt x="16530" y="11024"/>
                  <a:pt x="16530" y="11014"/>
                  <a:pt x="16530" y="11008"/>
                </a:cubicBezTo>
                <a:cubicBezTo>
                  <a:pt x="16530" y="11008"/>
                  <a:pt x="16535" y="11011"/>
                  <a:pt x="16535" y="11011"/>
                </a:cubicBezTo>
                <a:cubicBezTo>
                  <a:pt x="16522" y="11011"/>
                  <a:pt x="16509" y="11011"/>
                  <a:pt x="16496" y="11011"/>
                </a:cubicBezTo>
                <a:cubicBezTo>
                  <a:pt x="16496" y="11011"/>
                  <a:pt x="16496" y="11011"/>
                  <a:pt x="16496" y="11011"/>
                </a:cubicBezTo>
                <a:close/>
                <a:moveTo>
                  <a:pt x="16681" y="11011"/>
                </a:moveTo>
                <a:cubicBezTo>
                  <a:pt x="16668" y="11011"/>
                  <a:pt x="16659" y="11011"/>
                  <a:pt x="16646" y="11011"/>
                </a:cubicBezTo>
                <a:cubicBezTo>
                  <a:pt x="16646" y="11011"/>
                  <a:pt x="16646" y="11014"/>
                  <a:pt x="16646" y="11014"/>
                </a:cubicBezTo>
                <a:cubicBezTo>
                  <a:pt x="16655" y="11011"/>
                  <a:pt x="16668" y="11011"/>
                  <a:pt x="16681" y="11011"/>
                </a:cubicBezTo>
                <a:cubicBezTo>
                  <a:pt x="16681" y="11011"/>
                  <a:pt x="16681" y="11011"/>
                  <a:pt x="16681" y="11011"/>
                </a:cubicBezTo>
                <a:close/>
                <a:moveTo>
                  <a:pt x="10153" y="11030"/>
                </a:moveTo>
                <a:cubicBezTo>
                  <a:pt x="10153" y="11030"/>
                  <a:pt x="10149" y="11030"/>
                  <a:pt x="10153" y="11030"/>
                </a:cubicBezTo>
                <a:cubicBezTo>
                  <a:pt x="10149" y="11030"/>
                  <a:pt x="10153" y="11030"/>
                  <a:pt x="10153" y="11030"/>
                </a:cubicBezTo>
                <a:close/>
                <a:moveTo>
                  <a:pt x="10209" y="11030"/>
                </a:moveTo>
                <a:cubicBezTo>
                  <a:pt x="10200" y="11030"/>
                  <a:pt x="10187" y="11030"/>
                  <a:pt x="10179" y="11030"/>
                </a:cubicBezTo>
                <a:cubicBezTo>
                  <a:pt x="10179" y="11030"/>
                  <a:pt x="10179" y="11033"/>
                  <a:pt x="10179" y="11033"/>
                </a:cubicBezTo>
                <a:cubicBezTo>
                  <a:pt x="10192" y="11033"/>
                  <a:pt x="10200" y="11033"/>
                  <a:pt x="10209" y="11030"/>
                </a:cubicBezTo>
                <a:lnTo>
                  <a:pt x="10209" y="11030"/>
                </a:lnTo>
                <a:close/>
                <a:moveTo>
                  <a:pt x="16530" y="11030"/>
                </a:moveTo>
                <a:cubicBezTo>
                  <a:pt x="16539" y="11036"/>
                  <a:pt x="16552" y="11046"/>
                  <a:pt x="16560" y="11052"/>
                </a:cubicBezTo>
                <a:lnTo>
                  <a:pt x="16565" y="11049"/>
                </a:lnTo>
                <a:cubicBezTo>
                  <a:pt x="16552" y="11046"/>
                  <a:pt x="16539" y="11036"/>
                  <a:pt x="16530" y="11030"/>
                </a:cubicBezTo>
                <a:cubicBezTo>
                  <a:pt x="16530" y="11030"/>
                  <a:pt x="16530" y="11030"/>
                  <a:pt x="16530" y="11030"/>
                </a:cubicBezTo>
                <a:close/>
                <a:moveTo>
                  <a:pt x="16737" y="10943"/>
                </a:moveTo>
                <a:cubicBezTo>
                  <a:pt x="16737" y="10937"/>
                  <a:pt x="16737" y="10927"/>
                  <a:pt x="16737" y="10921"/>
                </a:cubicBezTo>
                <a:cubicBezTo>
                  <a:pt x="16737" y="10921"/>
                  <a:pt x="16741" y="10924"/>
                  <a:pt x="16741" y="10924"/>
                </a:cubicBezTo>
                <a:cubicBezTo>
                  <a:pt x="16728" y="10924"/>
                  <a:pt x="16719" y="10924"/>
                  <a:pt x="16707" y="10924"/>
                </a:cubicBezTo>
                <a:cubicBezTo>
                  <a:pt x="16707" y="10924"/>
                  <a:pt x="16711" y="10921"/>
                  <a:pt x="16711" y="10921"/>
                </a:cubicBezTo>
                <a:cubicBezTo>
                  <a:pt x="16711" y="10927"/>
                  <a:pt x="16711" y="10937"/>
                  <a:pt x="16711" y="10943"/>
                </a:cubicBezTo>
                <a:cubicBezTo>
                  <a:pt x="16711" y="10943"/>
                  <a:pt x="16707" y="10940"/>
                  <a:pt x="16707" y="10940"/>
                </a:cubicBezTo>
                <a:cubicBezTo>
                  <a:pt x="16715" y="10943"/>
                  <a:pt x="16728" y="10943"/>
                  <a:pt x="16737" y="10943"/>
                </a:cubicBezTo>
                <a:cubicBezTo>
                  <a:pt x="16737" y="10943"/>
                  <a:pt x="16737" y="10943"/>
                  <a:pt x="16737" y="10943"/>
                </a:cubicBezTo>
                <a:close/>
                <a:moveTo>
                  <a:pt x="10269" y="11075"/>
                </a:moveTo>
                <a:cubicBezTo>
                  <a:pt x="10269" y="11068"/>
                  <a:pt x="10269" y="11059"/>
                  <a:pt x="10265" y="11052"/>
                </a:cubicBezTo>
                <a:cubicBezTo>
                  <a:pt x="10265" y="11052"/>
                  <a:pt x="10265" y="11052"/>
                  <a:pt x="10265" y="11049"/>
                </a:cubicBezTo>
                <a:cubicBezTo>
                  <a:pt x="10265" y="11059"/>
                  <a:pt x="10265" y="11065"/>
                  <a:pt x="10269" y="11075"/>
                </a:cubicBezTo>
                <a:cubicBezTo>
                  <a:pt x="10269" y="11075"/>
                  <a:pt x="10269" y="11075"/>
                  <a:pt x="10269" y="11075"/>
                </a:cubicBezTo>
                <a:close/>
                <a:moveTo>
                  <a:pt x="10445" y="11075"/>
                </a:moveTo>
                <a:cubicBezTo>
                  <a:pt x="10445" y="11075"/>
                  <a:pt x="10441" y="11072"/>
                  <a:pt x="10441" y="11072"/>
                </a:cubicBezTo>
                <a:lnTo>
                  <a:pt x="10445" y="11075"/>
                </a:lnTo>
                <a:cubicBezTo>
                  <a:pt x="10445" y="11075"/>
                  <a:pt x="10445" y="11075"/>
                  <a:pt x="10445" y="11075"/>
                </a:cubicBezTo>
                <a:close/>
                <a:moveTo>
                  <a:pt x="16560" y="11052"/>
                </a:moveTo>
                <a:cubicBezTo>
                  <a:pt x="16560" y="11059"/>
                  <a:pt x="16560" y="11068"/>
                  <a:pt x="16560" y="11075"/>
                </a:cubicBezTo>
                <a:lnTo>
                  <a:pt x="16556" y="11075"/>
                </a:lnTo>
                <a:cubicBezTo>
                  <a:pt x="16565" y="11075"/>
                  <a:pt x="16578" y="11075"/>
                  <a:pt x="16586" y="11075"/>
                </a:cubicBezTo>
                <a:cubicBezTo>
                  <a:pt x="16586" y="11075"/>
                  <a:pt x="16582" y="11078"/>
                  <a:pt x="16582" y="11078"/>
                </a:cubicBezTo>
                <a:cubicBezTo>
                  <a:pt x="16582" y="11072"/>
                  <a:pt x="16582" y="11062"/>
                  <a:pt x="16582" y="11056"/>
                </a:cubicBezTo>
                <a:cubicBezTo>
                  <a:pt x="16582" y="11056"/>
                  <a:pt x="16586" y="11059"/>
                  <a:pt x="16586" y="11059"/>
                </a:cubicBezTo>
                <a:cubicBezTo>
                  <a:pt x="16582" y="11056"/>
                  <a:pt x="16569" y="11056"/>
                  <a:pt x="16560" y="11052"/>
                </a:cubicBezTo>
                <a:cubicBezTo>
                  <a:pt x="16560" y="11056"/>
                  <a:pt x="16560" y="11052"/>
                  <a:pt x="16560" y="11052"/>
                </a:cubicBezTo>
                <a:close/>
                <a:moveTo>
                  <a:pt x="8880" y="5452"/>
                </a:moveTo>
                <a:cubicBezTo>
                  <a:pt x="8880" y="5452"/>
                  <a:pt x="8876" y="5449"/>
                  <a:pt x="8876" y="5449"/>
                </a:cubicBezTo>
                <a:lnTo>
                  <a:pt x="8880" y="5452"/>
                </a:lnTo>
                <a:cubicBezTo>
                  <a:pt x="8880" y="5455"/>
                  <a:pt x="8880" y="5452"/>
                  <a:pt x="8880" y="5452"/>
                </a:cubicBezTo>
                <a:close/>
                <a:moveTo>
                  <a:pt x="8558" y="5452"/>
                </a:moveTo>
                <a:cubicBezTo>
                  <a:pt x="8558" y="5452"/>
                  <a:pt x="8553" y="5449"/>
                  <a:pt x="8553" y="5449"/>
                </a:cubicBezTo>
                <a:lnTo>
                  <a:pt x="8558" y="5452"/>
                </a:lnTo>
                <a:cubicBezTo>
                  <a:pt x="8558" y="5455"/>
                  <a:pt x="8558" y="5452"/>
                  <a:pt x="8558" y="5452"/>
                </a:cubicBezTo>
                <a:close/>
                <a:moveTo>
                  <a:pt x="10183" y="11097"/>
                </a:moveTo>
                <a:lnTo>
                  <a:pt x="10183" y="11097"/>
                </a:lnTo>
                <a:lnTo>
                  <a:pt x="10183" y="11097"/>
                </a:lnTo>
                <a:close/>
                <a:moveTo>
                  <a:pt x="10295" y="11097"/>
                </a:moveTo>
                <a:cubicBezTo>
                  <a:pt x="10286" y="11088"/>
                  <a:pt x="10278" y="11081"/>
                  <a:pt x="10269" y="11072"/>
                </a:cubicBezTo>
                <a:cubicBezTo>
                  <a:pt x="10269" y="11072"/>
                  <a:pt x="10265" y="11072"/>
                  <a:pt x="10265" y="11072"/>
                </a:cubicBezTo>
                <a:cubicBezTo>
                  <a:pt x="10278" y="11085"/>
                  <a:pt x="10286" y="11091"/>
                  <a:pt x="10295" y="11097"/>
                </a:cubicBezTo>
                <a:cubicBezTo>
                  <a:pt x="10295" y="11101"/>
                  <a:pt x="10295" y="11097"/>
                  <a:pt x="10295" y="11097"/>
                </a:cubicBezTo>
                <a:close/>
                <a:moveTo>
                  <a:pt x="10329" y="11097"/>
                </a:moveTo>
                <a:lnTo>
                  <a:pt x="10334" y="11091"/>
                </a:lnTo>
                <a:lnTo>
                  <a:pt x="10329" y="11097"/>
                </a:lnTo>
                <a:lnTo>
                  <a:pt x="10329" y="11097"/>
                </a:lnTo>
                <a:close/>
                <a:moveTo>
                  <a:pt x="16560" y="11097"/>
                </a:moveTo>
                <a:cubicBezTo>
                  <a:pt x="16560" y="11091"/>
                  <a:pt x="16560" y="11081"/>
                  <a:pt x="16560" y="11075"/>
                </a:cubicBezTo>
                <a:cubicBezTo>
                  <a:pt x="16560" y="11075"/>
                  <a:pt x="16565" y="11075"/>
                  <a:pt x="16565" y="11075"/>
                </a:cubicBezTo>
                <a:cubicBezTo>
                  <a:pt x="16556" y="11081"/>
                  <a:pt x="16547" y="11091"/>
                  <a:pt x="16535" y="11097"/>
                </a:cubicBezTo>
                <a:lnTo>
                  <a:pt x="16535" y="11097"/>
                </a:lnTo>
                <a:cubicBezTo>
                  <a:pt x="16543" y="11097"/>
                  <a:pt x="16552" y="11097"/>
                  <a:pt x="16560" y="11097"/>
                </a:cubicBezTo>
                <a:lnTo>
                  <a:pt x="16560" y="11097"/>
                </a:lnTo>
                <a:close/>
                <a:moveTo>
                  <a:pt x="16676" y="10943"/>
                </a:moveTo>
                <a:cubicBezTo>
                  <a:pt x="16676" y="10937"/>
                  <a:pt x="16676" y="10927"/>
                  <a:pt x="16676" y="10921"/>
                </a:cubicBezTo>
                <a:cubicBezTo>
                  <a:pt x="16676" y="10921"/>
                  <a:pt x="16676" y="10921"/>
                  <a:pt x="16676" y="10921"/>
                </a:cubicBezTo>
                <a:cubicBezTo>
                  <a:pt x="16676" y="10927"/>
                  <a:pt x="16676" y="10937"/>
                  <a:pt x="16676" y="10943"/>
                </a:cubicBezTo>
                <a:cubicBezTo>
                  <a:pt x="16676" y="10943"/>
                  <a:pt x="16676" y="10943"/>
                  <a:pt x="16676" y="10943"/>
                </a:cubicBezTo>
                <a:close/>
                <a:moveTo>
                  <a:pt x="8321" y="5455"/>
                </a:moveTo>
                <a:cubicBezTo>
                  <a:pt x="8321" y="5455"/>
                  <a:pt x="8325" y="5452"/>
                  <a:pt x="8321" y="5455"/>
                </a:cubicBezTo>
                <a:lnTo>
                  <a:pt x="8321" y="5455"/>
                </a:lnTo>
                <a:cubicBezTo>
                  <a:pt x="8321" y="5455"/>
                  <a:pt x="8321" y="5455"/>
                  <a:pt x="8321" y="5455"/>
                </a:cubicBezTo>
                <a:close/>
                <a:moveTo>
                  <a:pt x="10149" y="10924"/>
                </a:moveTo>
                <a:cubicBezTo>
                  <a:pt x="10162" y="10924"/>
                  <a:pt x="10170" y="10924"/>
                  <a:pt x="10183" y="10924"/>
                </a:cubicBezTo>
                <a:cubicBezTo>
                  <a:pt x="10183" y="10924"/>
                  <a:pt x="10179" y="10921"/>
                  <a:pt x="10179" y="10921"/>
                </a:cubicBezTo>
                <a:cubicBezTo>
                  <a:pt x="10170" y="10921"/>
                  <a:pt x="10162" y="10921"/>
                  <a:pt x="10149" y="10924"/>
                </a:cubicBezTo>
                <a:lnTo>
                  <a:pt x="10149" y="10924"/>
                </a:lnTo>
                <a:close/>
                <a:moveTo>
                  <a:pt x="10183" y="11097"/>
                </a:moveTo>
                <a:cubicBezTo>
                  <a:pt x="10170" y="11097"/>
                  <a:pt x="10162" y="11097"/>
                  <a:pt x="10149" y="11097"/>
                </a:cubicBezTo>
                <a:cubicBezTo>
                  <a:pt x="10149" y="11097"/>
                  <a:pt x="10149" y="11097"/>
                  <a:pt x="10149" y="11097"/>
                </a:cubicBezTo>
                <a:cubicBezTo>
                  <a:pt x="10157" y="11101"/>
                  <a:pt x="10170" y="11101"/>
                  <a:pt x="10183" y="11097"/>
                </a:cubicBezTo>
                <a:cubicBezTo>
                  <a:pt x="10183" y="11101"/>
                  <a:pt x="10183" y="11097"/>
                  <a:pt x="10183" y="11097"/>
                </a:cubicBezTo>
                <a:close/>
                <a:moveTo>
                  <a:pt x="10329" y="11097"/>
                </a:moveTo>
                <a:cubicBezTo>
                  <a:pt x="10316" y="11097"/>
                  <a:pt x="10304" y="11097"/>
                  <a:pt x="10295" y="11097"/>
                </a:cubicBezTo>
                <a:cubicBezTo>
                  <a:pt x="10295" y="11097"/>
                  <a:pt x="10295" y="11097"/>
                  <a:pt x="10295" y="11097"/>
                </a:cubicBezTo>
                <a:cubicBezTo>
                  <a:pt x="10304" y="11104"/>
                  <a:pt x="10316" y="11110"/>
                  <a:pt x="10325" y="11117"/>
                </a:cubicBezTo>
                <a:cubicBezTo>
                  <a:pt x="10325" y="11117"/>
                  <a:pt x="10325" y="11117"/>
                  <a:pt x="10325" y="11117"/>
                </a:cubicBezTo>
                <a:cubicBezTo>
                  <a:pt x="10325" y="11110"/>
                  <a:pt x="10325" y="11104"/>
                  <a:pt x="10329" y="11097"/>
                </a:cubicBezTo>
                <a:cubicBezTo>
                  <a:pt x="10329" y="11097"/>
                  <a:pt x="10329" y="11097"/>
                  <a:pt x="10329" y="11097"/>
                </a:cubicBezTo>
                <a:close/>
                <a:moveTo>
                  <a:pt x="16530" y="11097"/>
                </a:moveTo>
                <a:cubicBezTo>
                  <a:pt x="16530" y="11097"/>
                  <a:pt x="16530" y="11097"/>
                  <a:pt x="16530" y="11097"/>
                </a:cubicBezTo>
                <a:cubicBezTo>
                  <a:pt x="16530" y="11097"/>
                  <a:pt x="16530" y="11097"/>
                  <a:pt x="16530" y="11097"/>
                </a:cubicBezTo>
                <a:close/>
                <a:moveTo>
                  <a:pt x="10093" y="10943"/>
                </a:moveTo>
                <a:cubicBezTo>
                  <a:pt x="10084" y="10937"/>
                  <a:pt x="10071" y="10927"/>
                  <a:pt x="10063" y="10921"/>
                </a:cubicBezTo>
                <a:cubicBezTo>
                  <a:pt x="10063" y="10921"/>
                  <a:pt x="10063" y="10921"/>
                  <a:pt x="10063" y="10921"/>
                </a:cubicBezTo>
                <a:cubicBezTo>
                  <a:pt x="10071" y="10927"/>
                  <a:pt x="10080" y="10937"/>
                  <a:pt x="10093" y="10943"/>
                </a:cubicBezTo>
                <a:cubicBezTo>
                  <a:pt x="10093" y="10943"/>
                  <a:pt x="10093" y="10943"/>
                  <a:pt x="10093" y="10943"/>
                </a:cubicBezTo>
                <a:close/>
                <a:moveTo>
                  <a:pt x="8291" y="5455"/>
                </a:moveTo>
                <a:cubicBezTo>
                  <a:pt x="8278" y="5449"/>
                  <a:pt x="8270" y="5442"/>
                  <a:pt x="8257" y="5433"/>
                </a:cubicBezTo>
                <a:lnTo>
                  <a:pt x="8257" y="5433"/>
                </a:lnTo>
                <a:cubicBezTo>
                  <a:pt x="8270" y="5442"/>
                  <a:pt x="8278" y="5449"/>
                  <a:pt x="8291" y="5455"/>
                </a:cubicBezTo>
                <a:cubicBezTo>
                  <a:pt x="8291" y="5455"/>
                  <a:pt x="8291" y="5455"/>
                  <a:pt x="8291" y="5455"/>
                </a:cubicBezTo>
                <a:close/>
                <a:moveTo>
                  <a:pt x="16681" y="11097"/>
                </a:moveTo>
                <a:cubicBezTo>
                  <a:pt x="16672" y="11097"/>
                  <a:pt x="16659" y="11097"/>
                  <a:pt x="16646" y="11097"/>
                </a:cubicBezTo>
                <a:cubicBezTo>
                  <a:pt x="16646" y="11097"/>
                  <a:pt x="16651" y="11094"/>
                  <a:pt x="16651" y="11094"/>
                </a:cubicBezTo>
                <a:cubicBezTo>
                  <a:pt x="16651" y="11101"/>
                  <a:pt x="16651" y="11110"/>
                  <a:pt x="16651" y="11117"/>
                </a:cubicBezTo>
                <a:cubicBezTo>
                  <a:pt x="16651" y="11117"/>
                  <a:pt x="16651" y="11113"/>
                  <a:pt x="16651" y="11113"/>
                </a:cubicBezTo>
                <a:cubicBezTo>
                  <a:pt x="16659" y="11113"/>
                  <a:pt x="16672" y="11113"/>
                  <a:pt x="16681" y="11113"/>
                </a:cubicBezTo>
                <a:lnTo>
                  <a:pt x="16681" y="11113"/>
                </a:lnTo>
                <a:cubicBezTo>
                  <a:pt x="16676" y="11110"/>
                  <a:pt x="16676" y="11104"/>
                  <a:pt x="16681" y="11097"/>
                </a:cubicBezTo>
                <a:cubicBezTo>
                  <a:pt x="16676" y="11097"/>
                  <a:pt x="16681" y="11097"/>
                  <a:pt x="16681" y="11097"/>
                </a:cubicBezTo>
                <a:close/>
                <a:moveTo>
                  <a:pt x="8110" y="5433"/>
                </a:moveTo>
                <a:cubicBezTo>
                  <a:pt x="8110" y="5439"/>
                  <a:pt x="8110" y="5449"/>
                  <a:pt x="8110" y="5455"/>
                </a:cubicBezTo>
                <a:cubicBezTo>
                  <a:pt x="8110" y="5455"/>
                  <a:pt x="8110" y="5455"/>
                  <a:pt x="8110" y="5455"/>
                </a:cubicBezTo>
                <a:cubicBezTo>
                  <a:pt x="8115" y="5445"/>
                  <a:pt x="8115" y="5439"/>
                  <a:pt x="8110" y="5433"/>
                </a:cubicBezTo>
                <a:cubicBezTo>
                  <a:pt x="8115" y="5433"/>
                  <a:pt x="8110" y="5433"/>
                  <a:pt x="8110" y="5433"/>
                </a:cubicBezTo>
                <a:close/>
                <a:moveTo>
                  <a:pt x="10033" y="10921"/>
                </a:moveTo>
                <a:cubicBezTo>
                  <a:pt x="10024" y="10921"/>
                  <a:pt x="10015" y="10921"/>
                  <a:pt x="10007" y="10921"/>
                </a:cubicBezTo>
                <a:cubicBezTo>
                  <a:pt x="10007" y="10921"/>
                  <a:pt x="10007" y="10924"/>
                  <a:pt x="10007" y="10924"/>
                </a:cubicBezTo>
                <a:cubicBezTo>
                  <a:pt x="10011" y="10921"/>
                  <a:pt x="10024" y="10921"/>
                  <a:pt x="10033" y="10921"/>
                </a:cubicBezTo>
                <a:lnTo>
                  <a:pt x="10033" y="10921"/>
                </a:lnTo>
                <a:close/>
                <a:moveTo>
                  <a:pt x="10329" y="11117"/>
                </a:moveTo>
                <a:cubicBezTo>
                  <a:pt x="10329" y="11117"/>
                  <a:pt x="10325" y="11120"/>
                  <a:pt x="10329" y="11117"/>
                </a:cubicBezTo>
                <a:cubicBezTo>
                  <a:pt x="10325" y="11120"/>
                  <a:pt x="10329" y="11117"/>
                  <a:pt x="10329" y="11117"/>
                </a:cubicBezTo>
                <a:close/>
                <a:moveTo>
                  <a:pt x="16646" y="11117"/>
                </a:moveTo>
                <a:cubicBezTo>
                  <a:pt x="16638" y="11123"/>
                  <a:pt x="16625" y="11133"/>
                  <a:pt x="16616" y="11139"/>
                </a:cubicBezTo>
                <a:cubicBezTo>
                  <a:pt x="16616" y="11139"/>
                  <a:pt x="16616" y="11139"/>
                  <a:pt x="16616" y="11139"/>
                </a:cubicBezTo>
                <a:cubicBezTo>
                  <a:pt x="16629" y="11136"/>
                  <a:pt x="16638" y="11126"/>
                  <a:pt x="16646" y="11117"/>
                </a:cubicBezTo>
                <a:lnTo>
                  <a:pt x="16646" y="11117"/>
                </a:lnTo>
                <a:close/>
                <a:moveTo>
                  <a:pt x="16676" y="11120"/>
                </a:moveTo>
                <a:lnTo>
                  <a:pt x="16676" y="11120"/>
                </a:lnTo>
                <a:cubicBezTo>
                  <a:pt x="16681" y="11123"/>
                  <a:pt x="16676" y="11120"/>
                  <a:pt x="16676" y="11120"/>
                </a:cubicBezTo>
                <a:cubicBezTo>
                  <a:pt x="16676" y="11120"/>
                  <a:pt x="16676" y="11120"/>
                  <a:pt x="16676" y="11120"/>
                </a:cubicBezTo>
                <a:close/>
                <a:moveTo>
                  <a:pt x="9942" y="10921"/>
                </a:moveTo>
                <a:cubicBezTo>
                  <a:pt x="9934" y="10921"/>
                  <a:pt x="9925" y="10921"/>
                  <a:pt x="9912" y="10921"/>
                </a:cubicBezTo>
                <a:cubicBezTo>
                  <a:pt x="9912" y="10921"/>
                  <a:pt x="9912" y="10924"/>
                  <a:pt x="9912" y="10924"/>
                </a:cubicBezTo>
                <a:cubicBezTo>
                  <a:pt x="9925" y="10921"/>
                  <a:pt x="9934" y="10921"/>
                  <a:pt x="9942" y="10921"/>
                </a:cubicBezTo>
                <a:cubicBezTo>
                  <a:pt x="9947" y="10921"/>
                  <a:pt x="9942" y="10921"/>
                  <a:pt x="9942" y="10921"/>
                </a:cubicBezTo>
                <a:close/>
                <a:moveTo>
                  <a:pt x="16621" y="11142"/>
                </a:moveTo>
                <a:cubicBezTo>
                  <a:pt x="16612" y="11142"/>
                  <a:pt x="16599" y="11142"/>
                  <a:pt x="16590" y="11142"/>
                </a:cubicBezTo>
                <a:cubicBezTo>
                  <a:pt x="16590" y="11142"/>
                  <a:pt x="16590" y="11139"/>
                  <a:pt x="16590" y="11139"/>
                </a:cubicBezTo>
                <a:cubicBezTo>
                  <a:pt x="16590" y="11146"/>
                  <a:pt x="16590" y="11155"/>
                  <a:pt x="16590" y="11162"/>
                </a:cubicBezTo>
                <a:lnTo>
                  <a:pt x="16586" y="11162"/>
                </a:lnTo>
                <a:cubicBezTo>
                  <a:pt x="16599" y="11155"/>
                  <a:pt x="16608" y="11149"/>
                  <a:pt x="16621" y="11142"/>
                </a:cubicBezTo>
                <a:lnTo>
                  <a:pt x="16621" y="11142"/>
                </a:lnTo>
                <a:close/>
                <a:moveTo>
                  <a:pt x="16590" y="11165"/>
                </a:moveTo>
                <a:cubicBezTo>
                  <a:pt x="16565" y="11171"/>
                  <a:pt x="16560" y="11178"/>
                  <a:pt x="16590" y="11184"/>
                </a:cubicBezTo>
                <a:cubicBezTo>
                  <a:pt x="16590" y="11184"/>
                  <a:pt x="16590" y="11184"/>
                  <a:pt x="16590" y="11184"/>
                </a:cubicBezTo>
                <a:cubicBezTo>
                  <a:pt x="16586" y="11178"/>
                  <a:pt x="16586" y="11171"/>
                  <a:pt x="16590" y="11165"/>
                </a:cubicBezTo>
                <a:cubicBezTo>
                  <a:pt x="16586" y="11162"/>
                  <a:pt x="16590" y="11165"/>
                  <a:pt x="16590" y="11165"/>
                </a:cubicBezTo>
                <a:close/>
                <a:moveTo>
                  <a:pt x="16500" y="11206"/>
                </a:moveTo>
                <a:cubicBezTo>
                  <a:pt x="16492" y="11197"/>
                  <a:pt x="16483" y="11190"/>
                  <a:pt x="16474" y="11181"/>
                </a:cubicBezTo>
                <a:cubicBezTo>
                  <a:pt x="16474" y="11181"/>
                  <a:pt x="16474" y="11181"/>
                  <a:pt x="16474" y="11181"/>
                </a:cubicBezTo>
                <a:cubicBezTo>
                  <a:pt x="16479" y="11194"/>
                  <a:pt x="16487" y="11200"/>
                  <a:pt x="16500" y="11206"/>
                </a:cubicBezTo>
                <a:lnTo>
                  <a:pt x="16500" y="11206"/>
                </a:lnTo>
                <a:close/>
                <a:moveTo>
                  <a:pt x="16621" y="11206"/>
                </a:moveTo>
                <a:cubicBezTo>
                  <a:pt x="16612" y="11200"/>
                  <a:pt x="16599" y="11190"/>
                  <a:pt x="16590" y="11184"/>
                </a:cubicBezTo>
                <a:cubicBezTo>
                  <a:pt x="16590" y="11184"/>
                  <a:pt x="16590" y="11184"/>
                  <a:pt x="16590" y="11184"/>
                </a:cubicBezTo>
                <a:cubicBezTo>
                  <a:pt x="16599" y="11194"/>
                  <a:pt x="16608" y="11200"/>
                  <a:pt x="16621" y="11206"/>
                </a:cubicBezTo>
                <a:cubicBezTo>
                  <a:pt x="16621" y="11210"/>
                  <a:pt x="16621" y="11206"/>
                  <a:pt x="16621" y="11206"/>
                </a:cubicBezTo>
                <a:close/>
                <a:moveTo>
                  <a:pt x="16444" y="11226"/>
                </a:moveTo>
                <a:lnTo>
                  <a:pt x="16444" y="11226"/>
                </a:lnTo>
                <a:lnTo>
                  <a:pt x="16444" y="11226"/>
                </a:lnTo>
                <a:close/>
                <a:moveTo>
                  <a:pt x="16500" y="11206"/>
                </a:moveTo>
                <a:cubicBezTo>
                  <a:pt x="16500" y="11206"/>
                  <a:pt x="16496" y="11210"/>
                  <a:pt x="16500" y="11206"/>
                </a:cubicBezTo>
                <a:cubicBezTo>
                  <a:pt x="16496" y="11210"/>
                  <a:pt x="16500" y="11206"/>
                  <a:pt x="16500" y="11206"/>
                </a:cubicBezTo>
                <a:close/>
                <a:moveTo>
                  <a:pt x="10063" y="10921"/>
                </a:moveTo>
                <a:cubicBezTo>
                  <a:pt x="10054" y="10921"/>
                  <a:pt x="10041" y="10921"/>
                  <a:pt x="10033" y="10921"/>
                </a:cubicBezTo>
                <a:cubicBezTo>
                  <a:pt x="10033" y="10921"/>
                  <a:pt x="10033" y="10924"/>
                  <a:pt x="10033" y="10924"/>
                </a:cubicBezTo>
                <a:cubicBezTo>
                  <a:pt x="10041" y="10921"/>
                  <a:pt x="10054" y="10921"/>
                  <a:pt x="10063" y="10921"/>
                </a:cubicBezTo>
                <a:lnTo>
                  <a:pt x="10063" y="10921"/>
                </a:lnTo>
                <a:close/>
                <a:moveTo>
                  <a:pt x="10157" y="11239"/>
                </a:moveTo>
                <a:cubicBezTo>
                  <a:pt x="10157" y="11242"/>
                  <a:pt x="10162" y="11242"/>
                  <a:pt x="10166" y="11245"/>
                </a:cubicBezTo>
                <a:cubicBezTo>
                  <a:pt x="10170" y="11242"/>
                  <a:pt x="10175" y="11242"/>
                  <a:pt x="10175" y="11239"/>
                </a:cubicBezTo>
                <a:cubicBezTo>
                  <a:pt x="10175" y="11235"/>
                  <a:pt x="10170" y="11235"/>
                  <a:pt x="10166" y="11232"/>
                </a:cubicBezTo>
                <a:cubicBezTo>
                  <a:pt x="10162" y="11235"/>
                  <a:pt x="10157" y="11239"/>
                  <a:pt x="10157" y="11239"/>
                </a:cubicBezTo>
                <a:close/>
                <a:moveTo>
                  <a:pt x="10407" y="10889"/>
                </a:moveTo>
                <a:lnTo>
                  <a:pt x="10398" y="10889"/>
                </a:lnTo>
                <a:lnTo>
                  <a:pt x="10402" y="10895"/>
                </a:lnTo>
                <a:lnTo>
                  <a:pt x="10407" y="10889"/>
                </a:lnTo>
                <a:close/>
                <a:moveTo>
                  <a:pt x="10273" y="10898"/>
                </a:moveTo>
                <a:lnTo>
                  <a:pt x="10265" y="10895"/>
                </a:lnTo>
                <a:cubicBezTo>
                  <a:pt x="10265" y="10895"/>
                  <a:pt x="10269" y="10902"/>
                  <a:pt x="10273" y="10898"/>
                </a:cubicBezTo>
                <a:cubicBezTo>
                  <a:pt x="10269" y="10902"/>
                  <a:pt x="10273" y="10898"/>
                  <a:pt x="10273" y="10898"/>
                </a:cubicBezTo>
                <a:close/>
                <a:moveTo>
                  <a:pt x="16324" y="11251"/>
                </a:moveTo>
                <a:cubicBezTo>
                  <a:pt x="16332" y="11251"/>
                  <a:pt x="16345" y="11251"/>
                  <a:pt x="16354" y="11251"/>
                </a:cubicBezTo>
                <a:cubicBezTo>
                  <a:pt x="16354" y="11251"/>
                  <a:pt x="16354" y="11251"/>
                  <a:pt x="16354" y="11251"/>
                </a:cubicBezTo>
                <a:cubicBezTo>
                  <a:pt x="16345" y="11251"/>
                  <a:pt x="16332" y="11251"/>
                  <a:pt x="16324" y="11251"/>
                </a:cubicBezTo>
                <a:lnTo>
                  <a:pt x="16324" y="11251"/>
                </a:lnTo>
                <a:close/>
                <a:moveTo>
                  <a:pt x="16444" y="11226"/>
                </a:moveTo>
                <a:cubicBezTo>
                  <a:pt x="16444" y="11232"/>
                  <a:pt x="16440" y="11242"/>
                  <a:pt x="16440" y="11248"/>
                </a:cubicBezTo>
                <a:cubicBezTo>
                  <a:pt x="16440" y="11248"/>
                  <a:pt x="16436" y="11248"/>
                  <a:pt x="16436" y="11248"/>
                </a:cubicBezTo>
                <a:cubicBezTo>
                  <a:pt x="16444" y="11242"/>
                  <a:pt x="16444" y="11235"/>
                  <a:pt x="16444" y="11226"/>
                </a:cubicBezTo>
                <a:cubicBezTo>
                  <a:pt x="16444" y="11229"/>
                  <a:pt x="16444" y="11226"/>
                  <a:pt x="16444" y="11226"/>
                </a:cubicBezTo>
                <a:close/>
                <a:moveTo>
                  <a:pt x="16578" y="11239"/>
                </a:moveTo>
                <a:lnTo>
                  <a:pt x="16569" y="11239"/>
                </a:lnTo>
                <a:lnTo>
                  <a:pt x="16573" y="11245"/>
                </a:lnTo>
                <a:lnTo>
                  <a:pt x="16578" y="11239"/>
                </a:lnTo>
                <a:close/>
                <a:moveTo>
                  <a:pt x="16324" y="11274"/>
                </a:moveTo>
                <a:cubicBezTo>
                  <a:pt x="16324" y="11267"/>
                  <a:pt x="16324" y="11258"/>
                  <a:pt x="16324" y="11251"/>
                </a:cubicBezTo>
                <a:cubicBezTo>
                  <a:pt x="16324" y="11251"/>
                  <a:pt x="16328" y="11251"/>
                  <a:pt x="16328" y="11251"/>
                </a:cubicBezTo>
                <a:cubicBezTo>
                  <a:pt x="16324" y="11255"/>
                  <a:pt x="16320" y="11258"/>
                  <a:pt x="16324" y="11258"/>
                </a:cubicBezTo>
                <a:cubicBezTo>
                  <a:pt x="16320" y="11264"/>
                  <a:pt x="16324" y="11267"/>
                  <a:pt x="16324" y="11274"/>
                </a:cubicBezTo>
                <a:lnTo>
                  <a:pt x="16324" y="11274"/>
                </a:lnTo>
                <a:close/>
                <a:moveTo>
                  <a:pt x="16354" y="11251"/>
                </a:moveTo>
                <a:cubicBezTo>
                  <a:pt x="16354" y="11258"/>
                  <a:pt x="16354" y="11264"/>
                  <a:pt x="16354" y="11274"/>
                </a:cubicBezTo>
                <a:cubicBezTo>
                  <a:pt x="16354" y="11274"/>
                  <a:pt x="16354" y="11277"/>
                  <a:pt x="16354" y="11277"/>
                </a:cubicBezTo>
                <a:cubicBezTo>
                  <a:pt x="16354" y="11267"/>
                  <a:pt x="16354" y="11258"/>
                  <a:pt x="16354" y="11251"/>
                </a:cubicBezTo>
                <a:lnTo>
                  <a:pt x="16354" y="11251"/>
                </a:lnTo>
                <a:close/>
                <a:moveTo>
                  <a:pt x="16444" y="11271"/>
                </a:moveTo>
                <a:cubicBezTo>
                  <a:pt x="16440" y="11264"/>
                  <a:pt x="16440" y="11255"/>
                  <a:pt x="16436" y="11248"/>
                </a:cubicBezTo>
                <a:cubicBezTo>
                  <a:pt x="16436" y="11248"/>
                  <a:pt x="16440" y="11248"/>
                  <a:pt x="16440" y="11248"/>
                </a:cubicBezTo>
                <a:cubicBezTo>
                  <a:pt x="16436" y="11251"/>
                  <a:pt x="16431" y="11255"/>
                  <a:pt x="16431" y="11255"/>
                </a:cubicBezTo>
                <a:cubicBezTo>
                  <a:pt x="16436" y="11261"/>
                  <a:pt x="16440" y="11264"/>
                  <a:pt x="16444" y="11271"/>
                </a:cubicBezTo>
                <a:lnTo>
                  <a:pt x="16444" y="11271"/>
                </a:lnTo>
                <a:close/>
                <a:moveTo>
                  <a:pt x="16530" y="11271"/>
                </a:moveTo>
                <a:lnTo>
                  <a:pt x="16530" y="11271"/>
                </a:lnTo>
                <a:lnTo>
                  <a:pt x="16530" y="11271"/>
                </a:lnTo>
                <a:close/>
                <a:moveTo>
                  <a:pt x="16320" y="11290"/>
                </a:moveTo>
                <a:cubicBezTo>
                  <a:pt x="16332" y="11284"/>
                  <a:pt x="16341" y="11277"/>
                  <a:pt x="16354" y="11274"/>
                </a:cubicBezTo>
                <a:cubicBezTo>
                  <a:pt x="16354" y="11274"/>
                  <a:pt x="16354" y="11277"/>
                  <a:pt x="16354" y="11277"/>
                </a:cubicBezTo>
                <a:cubicBezTo>
                  <a:pt x="16345" y="11277"/>
                  <a:pt x="16332" y="11277"/>
                  <a:pt x="16324" y="11277"/>
                </a:cubicBezTo>
                <a:cubicBezTo>
                  <a:pt x="16324" y="11277"/>
                  <a:pt x="16328" y="11274"/>
                  <a:pt x="16328" y="11274"/>
                </a:cubicBezTo>
                <a:cubicBezTo>
                  <a:pt x="16324" y="11280"/>
                  <a:pt x="16324" y="11287"/>
                  <a:pt x="16320" y="11290"/>
                </a:cubicBezTo>
                <a:cubicBezTo>
                  <a:pt x="16320" y="11293"/>
                  <a:pt x="16320" y="11290"/>
                  <a:pt x="16320" y="11290"/>
                </a:cubicBezTo>
                <a:close/>
                <a:moveTo>
                  <a:pt x="16444" y="11271"/>
                </a:moveTo>
                <a:cubicBezTo>
                  <a:pt x="16444" y="11277"/>
                  <a:pt x="16440" y="11287"/>
                  <a:pt x="16440" y="11293"/>
                </a:cubicBezTo>
                <a:cubicBezTo>
                  <a:pt x="16440" y="11293"/>
                  <a:pt x="16440" y="11293"/>
                  <a:pt x="16440" y="11293"/>
                </a:cubicBezTo>
                <a:cubicBezTo>
                  <a:pt x="16444" y="11287"/>
                  <a:pt x="16444" y="11277"/>
                  <a:pt x="16444" y="11271"/>
                </a:cubicBezTo>
                <a:cubicBezTo>
                  <a:pt x="16449" y="11271"/>
                  <a:pt x="16444" y="11271"/>
                  <a:pt x="16444" y="11271"/>
                </a:cubicBezTo>
                <a:close/>
                <a:moveTo>
                  <a:pt x="16530" y="11271"/>
                </a:moveTo>
                <a:cubicBezTo>
                  <a:pt x="16530" y="11271"/>
                  <a:pt x="16530" y="11274"/>
                  <a:pt x="16530" y="11271"/>
                </a:cubicBezTo>
                <a:cubicBezTo>
                  <a:pt x="16530" y="11274"/>
                  <a:pt x="16530" y="11271"/>
                  <a:pt x="16530" y="11271"/>
                </a:cubicBezTo>
                <a:close/>
                <a:moveTo>
                  <a:pt x="16324" y="11319"/>
                </a:moveTo>
                <a:cubicBezTo>
                  <a:pt x="16324" y="11309"/>
                  <a:pt x="16320" y="11303"/>
                  <a:pt x="16320" y="11293"/>
                </a:cubicBezTo>
                <a:cubicBezTo>
                  <a:pt x="16320" y="11293"/>
                  <a:pt x="16320" y="11290"/>
                  <a:pt x="16320" y="11290"/>
                </a:cubicBezTo>
                <a:cubicBezTo>
                  <a:pt x="16320" y="11300"/>
                  <a:pt x="16320" y="11309"/>
                  <a:pt x="16324" y="11319"/>
                </a:cubicBezTo>
                <a:lnTo>
                  <a:pt x="16324" y="11319"/>
                </a:lnTo>
                <a:close/>
                <a:moveTo>
                  <a:pt x="16440" y="11293"/>
                </a:moveTo>
                <a:cubicBezTo>
                  <a:pt x="16440" y="11293"/>
                  <a:pt x="16440" y="11293"/>
                  <a:pt x="16440" y="11293"/>
                </a:cubicBezTo>
                <a:cubicBezTo>
                  <a:pt x="16440" y="11293"/>
                  <a:pt x="16440" y="11293"/>
                  <a:pt x="16440" y="11293"/>
                </a:cubicBezTo>
                <a:close/>
                <a:moveTo>
                  <a:pt x="16324" y="11319"/>
                </a:moveTo>
                <a:cubicBezTo>
                  <a:pt x="16324" y="11319"/>
                  <a:pt x="16328" y="11322"/>
                  <a:pt x="16328" y="11322"/>
                </a:cubicBezTo>
                <a:lnTo>
                  <a:pt x="16324" y="11319"/>
                </a:lnTo>
                <a:cubicBezTo>
                  <a:pt x="16324" y="11319"/>
                  <a:pt x="16324" y="11319"/>
                  <a:pt x="16324" y="11319"/>
                </a:cubicBezTo>
                <a:close/>
                <a:moveTo>
                  <a:pt x="10329" y="11361"/>
                </a:moveTo>
                <a:lnTo>
                  <a:pt x="10316" y="11361"/>
                </a:lnTo>
                <a:lnTo>
                  <a:pt x="10304" y="11361"/>
                </a:lnTo>
                <a:lnTo>
                  <a:pt x="10304" y="11361"/>
                </a:lnTo>
                <a:cubicBezTo>
                  <a:pt x="10308" y="11361"/>
                  <a:pt x="10316" y="11361"/>
                  <a:pt x="10329" y="11361"/>
                </a:cubicBezTo>
                <a:lnTo>
                  <a:pt x="10329" y="11361"/>
                </a:lnTo>
                <a:close/>
                <a:moveTo>
                  <a:pt x="16410" y="11361"/>
                </a:moveTo>
                <a:cubicBezTo>
                  <a:pt x="16418" y="11361"/>
                  <a:pt x="16427" y="11361"/>
                  <a:pt x="16440" y="11361"/>
                </a:cubicBezTo>
                <a:lnTo>
                  <a:pt x="16440" y="11361"/>
                </a:lnTo>
                <a:lnTo>
                  <a:pt x="16427" y="11361"/>
                </a:lnTo>
                <a:lnTo>
                  <a:pt x="16410" y="11361"/>
                </a:lnTo>
                <a:lnTo>
                  <a:pt x="16410" y="11361"/>
                </a:lnTo>
                <a:close/>
                <a:moveTo>
                  <a:pt x="16595" y="10860"/>
                </a:moveTo>
                <a:lnTo>
                  <a:pt x="16586" y="10863"/>
                </a:lnTo>
                <a:lnTo>
                  <a:pt x="16595" y="10860"/>
                </a:lnTo>
                <a:lnTo>
                  <a:pt x="16595" y="10860"/>
                </a:lnTo>
                <a:close/>
                <a:moveTo>
                  <a:pt x="10299" y="11361"/>
                </a:moveTo>
                <a:cubicBezTo>
                  <a:pt x="10299" y="11361"/>
                  <a:pt x="10299" y="11361"/>
                  <a:pt x="10299" y="11361"/>
                </a:cubicBezTo>
                <a:cubicBezTo>
                  <a:pt x="10299" y="11361"/>
                  <a:pt x="10299" y="11361"/>
                  <a:pt x="10299" y="11361"/>
                </a:cubicBezTo>
                <a:close/>
                <a:moveTo>
                  <a:pt x="10329" y="11361"/>
                </a:moveTo>
                <a:cubicBezTo>
                  <a:pt x="10329" y="11361"/>
                  <a:pt x="10325" y="11361"/>
                  <a:pt x="10329" y="11361"/>
                </a:cubicBezTo>
                <a:cubicBezTo>
                  <a:pt x="10325" y="11361"/>
                  <a:pt x="10329" y="11361"/>
                  <a:pt x="10329" y="11361"/>
                </a:cubicBezTo>
                <a:close/>
                <a:moveTo>
                  <a:pt x="16410" y="11361"/>
                </a:moveTo>
                <a:cubicBezTo>
                  <a:pt x="16410" y="11361"/>
                  <a:pt x="16406" y="11364"/>
                  <a:pt x="16406" y="11364"/>
                </a:cubicBezTo>
                <a:lnTo>
                  <a:pt x="16410" y="11361"/>
                </a:lnTo>
                <a:cubicBezTo>
                  <a:pt x="16414" y="11361"/>
                  <a:pt x="16410" y="11361"/>
                  <a:pt x="16410" y="11361"/>
                </a:cubicBezTo>
                <a:close/>
                <a:moveTo>
                  <a:pt x="16440" y="11361"/>
                </a:moveTo>
                <a:cubicBezTo>
                  <a:pt x="16440" y="11361"/>
                  <a:pt x="16440" y="11364"/>
                  <a:pt x="16440" y="11361"/>
                </a:cubicBezTo>
                <a:cubicBezTo>
                  <a:pt x="16440" y="11364"/>
                  <a:pt x="16440" y="11361"/>
                  <a:pt x="16440" y="11361"/>
                </a:cubicBezTo>
                <a:close/>
                <a:moveTo>
                  <a:pt x="9147" y="5410"/>
                </a:moveTo>
                <a:lnTo>
                  <a:pt x="9147" y="5410"/>
                </a:lnTo>
                <a:lnTo>
                  <a:pt x="9147" y="5410"/>
                </a:lnTo>
                <a:lnTo>
                  <a:pt x="9147" y="5410"/>
                </a:lnTo>
                <a:close/>
                <a:moveTo>
                  <a:pt x="10531" y="11454"/>
                </a:moveTo>
                <a:lnTo>
                  <a:pt x="10527" y="11450"/>
                </a:lnTo>
                <a:lnTo>
                  <a:pt x="10531" y="11454"/>
                </a:lnTo>
                <a:lnTo>
                  <a:pt x="10531" y="11454"/>
                </a:lnTo>
                <a:close/>
                <a:moveTo>
                  <a:pt x="10570" y="11454"/>
                </a:moveTo>
                <a:cubicBezTo>
                  <a:pt x="10579" y="11457"/>
                  <a:pt x="10587" y="11457"/>
                  <a:pt x="10592" y="11450"/>
                </a:cubicBezTo>
                <a:lnTo>
                  <a:pt x="10592" y="11450"/>
                </a:lnTo>
                <a:lnTo>
                  <a:pt x="10579" y="11450"/>
                </a:lnTo>
                <a:cubicBezTo>
                  <a:pt x="10579" y="11450"/>
                  <a:pt x="10570" y="11454"/>
                  <a:pt x="10570" y="11454"/>
                </a:cubicBezTo>
                <a:cubicBezTo>
                  <a:pt x="10570" y="11454"/>
                  <a:pt x="10570" y="11454"/>
                  <a:pt x="10570" y="11454"/>
                </a:cubicBezTo>
                <a:close/>
                <a:moveTo>
                  <a:pt x="10390" y="11450"/>
                </a:moveTo>
                <a:lnTo>
                  <a:pt x="10385" y="11454"/>
                </a:lnTo>
                <a:cubicBezTo>
                  <a:pt x="10385" y="11454"/>
                  <a:pt x="10390" y="11450"/>
                  <a:pt x="10390" y="11450"/>
                </a:cubicBezTo>
                <a:cubicBezTo>
                  <a:pt x="10390" y="11450"/>
                  <a:pt x="10390" y="11450"/>
                  <a:pt x="10390" y="11450"/>
                </a:cubicBezTo>
                <a:close/>
                <a:moveTo>
                  <a:pt x="10531" y="11454"/>
                </a:moveTo>
                <a:cubicBezTo>
                  <a:pt x="10544" y="11454"/>
                  <a:pt x="10557" y="11454"/>
                  <a:pt x="10570" y="11454"/>
                </a:cubicBezTo>
                <a:cubicBezTo>
                  <a:pt x="10570" y="11454"/>
                  <a:pt x="10570" y="11454"/>
                  <a:pt x="10570" y="11454"/>
                </a:cubicBezTo>
                <a:cubicBezTo>
                  <a:pt x="10557" y="11454"/>
                  <a:pt x="10540" y="11454"/>
                  <a:pt x="10531" y="11454"/>
                </a:cubicBezTo>
                <a:cubicBezTo>
                  <a:pt x="10527" y="11454"/>
                  <a:pt x="10531" y="11454"/>
                  <a:pt x="10531" y="11454"/>
                </a:cubicBezTo>
                <a:close/>
                <a:moveTo>
                  <a:pt x="10592" y="11450"/>
                </a:moveTo>
                <a:cubicBezTo>
                  <a:pt x="10592" y="11450"/>
                  <a:pt x="10596" y="11454"/>
                  <a:pt x="10596" y="11454"/>
                </a:cubicBezTo>
                <a:lnTo>
                  <a:pt x="10592" y="11450"/>
                </a:lnTo>
                <a:cubicBezTo>
                  <a:pt x="10592" y="11450"/>
                  <a:pt x="10592" y="11450"/>
                  <a:pt x="10592" y="11450"/>
                </a:cubicBezTo>
                <a:close/>
                <a:moveTo>
                  <a:pt x="16595" y="10860"/>
                </a:moveTo>
                <a:cubicBezTo>
                  <a:pt x="16595" y="10850"/>
                  <a:pt x="16590" y="10841"/>
                  <a:pt x="16590" y="10834"/>
                </a:cubicBezTo>
                <a:lnTo>
                  <a:pt x="16590" y="10834"/>
                </a:lnTo>
                <a:cubicBezTo>
                  <a:pt x="16590" y="10841"/>
                  <a:pt x="16595" y="10850"/>
                  <a:pt x="16595" y="10860"/>
                </a:cubicBezTo>
                <a:cubicBezTo>
                  <a:pt x="16595" y="10860"/>
                  <a:pt x="16595" y="10860"/>
                  <a:pt x="16595" y="10860"/>
                </a:cubicBezTo>
                <a:close/>
                <a:moveTo>
                  <a:pt x="10656" y="11511"/>
                </a:moveTo>
                <a:lnTo>
                  <a:pt x="10648" y="11508"/>
                </a:lnTo>
                <a:cubicBezTo>
                  <a:pt x="10652" y="11508"/>
                  <a:pt x="10656" y="11515"/>
                  <a:pt x="10656" y="11511"/>
                </a:cubicBezTo>
                <a:cubicBezTo>
                  <a:pt x="10656" y="11515"/>
                  <a:pt x="10656" y="11511"/>
                  <a:pt x="10656" y="11511"/>
                </a:cubicBezTo>
                <a:close/>
                <a:moveTo>
                  <a:pt x="10187" y="11524"/>
                </a:moveTo>
                <a:cubicBezTo>
                  <a:pt x="10183" y="11531"/>
                  <a:pt x="10179" y="11534"/>
                  <a:pt x="10179" y="11540"/>
                </a:cubicBezTo>
                <a:cubicBezTo>
                  <a:pt x="10192" y="11540"/>
                  <a:pt x="10200" y="11540"/>
                  <a:pt x="10213" y="11540"/>
                </a:cubicBezTo>
                <a:cubicBezTo>
                  <a:pt x="10205" y="11534"/>
                  <a:pt x="10196" y="11527"/>
                  <a:pt x="10187" y="11524"/>
                </a:cubicBezTo>
                <a:close/>
                <a:moveTo>
                  <a:pt x="8390" y="5423"/>
                </a:moveTo>
                <a:lnTo>
                  <a:pt x="8399" y="5423"/>
                </a:lnTo>
                <a:lnTo>
                  <a:pt x="8394" y="5417"/>
                </a:lnTo>
                <a:lnTo>
                  <a:pt x="8390" y="5423"/>
                </a:lnTo>
                <a:close/>
                <a:moveTo>
                  <a:pt x="10385" y="11540"/>
                </a:moveTo>
                <a:cubicBezTo>
                  <a:pt x="10385" y="11537"/>
                  <a:pt x="10385" y="11540"/>
                  <a:pt x="10385" y="11540"/>
                </a:cubicBezTo>
                <a:cubicBezTo>
                  <a:pt x="10385" y="11540"/>
                  <a:pt x="10385" y="11540"/>
                  <a:pt x="10385" y="11540"/>
                </a:cubicBezTo>
                <a:close/>
                <a:moveTo>
                  <a:pt x="10682" y="11537"/>
                </a:moveTo>
                <a:cubicBezTo>
                  <a:pt x="10673" y="11527"/>
                  <a:pt x="10665" y="11521"/>
                  <a:pt x="10656" y="11511"/>
                </a:cubicBezTo>
                <a:cubicBezTo>
                  <a:pt x="10656" y="11511"/>
                  <a:pt x="10656" y="11511"/>
                  <a:pt x="10656" y="11511"/>
                </a:cubicBezTo>
                <a:cubicBezTo>
                  <a:pt x="10656" y="11521"/>
                  <a:pt x="10652" y="11527"/>
                  <a:pt x="10652" y="11537"/>
                </a:cubicBezTo>
                <a:lnTo>
                  <a:pt x="10652" y="11537"/>
                </a:lnTo>
                <a:lnTo>
                  <a:pt x="10665" y="11537"/>
                </a:lnTo>
                <a:lnTo>
                  <a:pt x="10682" y="11537"/>
                </a:lnTo>
                <a:lnTo>
                  <a:pt x="10682" y="11537"/>
                </a:lnTo>
                <a:close/>
                <a:moveTo>
                  <a:pt x="8261" y="5433"/>
                </a:moveTo>
                <a:cubicBezTo>
                  <a:pt x="8261" y="5423"/>
                  <a:pt x="8261" y="5417"/>
                  <a:pt x="8257" y="5407"/>
                </a:cubicBezTo>
                <a:cubicBezTo>
                  <a:pt x="8257" y="5407"/>
                  <a:pt x="8257" y="5407"/>
                  <a:pt x="8257" y="5404"/>
                </a:cubicBezTo>
                <a:cubicBezTo>
                  <a:pt x="8257" y="5413"/>
                  <a:pt x="8257" y="5423"/>
                  <a:pt x="8261" y="5433"/>
                </a:cubicBezTo>
                <a:cubicBezTo>
                  <a:pt x="8257" y="5436"/>
                  <a:pt x="8261" y="5433"/>
                  <a:pt x="8261" y="5433"/>
                </a:cubicBezTo>
                <a:close/>
                <a:moveTo>
                  <a:pt x="10183" y="11537"/>
                </a:moveTo>
                <a:cubicBezTo>
                  <a:pt x="10170" y="11537"/>
                  <a:pt x="10162" y="11537"/>
                  <a:pt x="10149" y="11537"/>
                </a:cubicBezTo>
                <a:cubicBezTo>
                  <a:pt x="10162" y="11537"/>
                  <a:pt x="10170" y="11537"/>
                  <a:pt x="10183" y="11537"/>
                </a:cubicBezTo>
                <a:close/>
                <a:moveTo>
                  <a:pt x="8171" y="5410"/>
                </a:moveTo>
                <a:cubicBezTo>
                  <a:pt x="8171" y="5410"/>
                  <a:pt x="8171" y="5410"/>
                  <a:pt x="8171" y="5410"/>
                </a:cubicBezTo>
                <a:cubicBezTo>
                  <a:pt x="8171" y="5410"/>
                  <a:pt x="8171" y="5410"/>
                  <a:pt x="8171" y="5410"/>
                </a:cubicBezTo>
                <a:close/>
                <a:moveTo>
                  <a:pt x="10295" y="11560"/>
                </a:moveTo>
                <a:cubicBezTo>
                  <a:pt x="10308" y="11553"/>
                  <a:pt x="10316" y="11543"/>
                  <a:pt x="10329" y="11537"/>
                </a:cubicBezTo>
                <a:cubicBezTo>
                  <a:pt x="10329" y="11537"/>
                  <a:pt x="10329" y="11537"/>
                  <a:pt x="10329" y="11537"/>
                </a:cubicBezTo>
                <a:cubicBezTo>
                  <a:pt x="10316" y="11543"/>
                  <a:pt x="10308" y="11553"/>
                  <a:pt x="10295" y="11560"/>
                </a:cubicBezTo>
                <a:cubicBezTo>
                  <a:pt x="10295" y="11560"/>
                  <a:pt x="10295" y="11560"/>
                  <a:pt x="10295" y="11560"/>
                </a:cubicBezTo>
                <a:close/>
                <a:moveTo>
                  <a:pt x="10144" y="10837"/>
                </a:moveTo>
                <a:cubicBezTo>
                  <a:pt x="10157" y="10837"/>
                  <a:pt x="10170" y="10834"/>
                  <a:pt x="10179" y="10834"/>
                </a:cubicBezTo>
                <a:cubicBezTo>
                  <a:pt x="10179" y="10834"/>
                  <a:pt x="10179" y="10831"/>
                  <a:pt x="10179" y="10831"/>
                </a:cubicBezTo>
                <a:cubicBezTo>
                  <a:pt x="10166" y="10834"/>
                  <a:pt x="10157" y="10834"/>
                  <a:pt x="10144" y="10837"/>
                </a:cubicBezTo>
                <a:cubicBezTo>
                  <a:pt x="10144" y="10837"/>
                  <a:pt x="10144" y="10837"/>
                  <a:pt x="10144" y="10837"/>
                </a:cubicBezTo>
                <a:close/>
                <a:moveTo>
                  <a:pt x="10652" y="11537"/>
                </a:moveTo>
                <a:cubicBezTo>
                  <a:pt x="10652" y="11537"/>
                  <a:pt x="10648" y="11540"/>
                  <a:pt x="10648" y="11540"/>
                </a:cubicBezTo>
                <a:lnTo>
                  <a:pt x="10652" y="11537"/>
                </a:lnTo>
                <a:cubicBezTo>
                  <a:pt x="10652" y="11537"/>
                  <a:pt x="10652" y="11537"/>
                  <a:pt x="10652" y="11537"/>
                </a:cubicBezTo>
                <a:close/>
                <a:moveTo>
                  <a:pt x="10682" y="11540"/>
                </a:moveTo>
                <a:cubicBezTo>
                  <a:pt x="10682" y="11540"/>
                  <a:pt x="10686" y="11543"/>
                  <a:pt x="10686" y="11543"/>
                </a:cubicBezTo>
                <a:lnTo>
                  <a:pt x="10682" y="11540"/>
                </a:lnTo>
                <a:cubicBezTo>
                  <a:pt x="10682" y="11537"/>
                  <a:pt x="10682" y="11540"/>
                  <a:pt x="10682" y="11540"/>
                </a:cubicBezTo>
                <a:close/>
                <a:moveTo>
                  <a:pt x="16702" y="10805"/>
                </a:moveTo>
                <a:cubicBezTo>
                  <a:pt x="16702" y="10815"/>
                  <a:pt x="16702" y="10828"/>
                  <a:pt x="16702" y="10837"/>
                </a:cubicBezTo>
                <a:cubicBezTo>
                  <a:pt x="16702" y="10837"/>
                  <a:pt x="16702" y="10837"/>
                  <a:pt x="16702" y="10837"/>
                </a:cubicBezTo>
                <a:cubicBezTo>
                  <a:pt x="16702" y="10828"/>
                  <a:pt x="16702" y="10818"/>
                  <a:pt x="16702" y="10805"/>
                </a:cubicBezTo>
                <a:cubicBezTo>
                  <a:pt x="16702" y="10809"/>
                  <a:pt x="16702" y="10805"/>
                  <a:pt x="16702" y="10805"/>
                </a:cubicBezTo>
                <a:close/>
                <a:moveTo>
                  <a:pt x="16590" y="10831"/>
                </a:moveTo>
                <a:cubicBezTo>
                  <a:pt x="16590" y="10831"/>
                  <a:pt x="16586" y="10828"/>
                  <a:pt x="16586" y="10828"/>
                </a:cubicBezTo>
                <a:lnTo>
                  <a:pt x="16590" y="10831"/>
                </a:lnTo>
                <a:cubicBezTo>
                  <a:pt x="16590" y="10834"/>
                  <a:pt x="16590" y="10831"/>
                  <a:pt x="16590" y="10831"/>
                </a:cubicBezTo>
                <a:close/>
                <a:moveTo>
                  <a:pt x="10179" y="10834"/>
                </a:moveTo>
                <a:cubicBezTo>
                  <a:pt x="10179" y="10831"/>
                  <a:pt x="10183" y="10831"/>
                  <a:pt x="10183" y="10828"/>
                </a:cubicBezTo>
                <a:cubicBezTo>
                  <a:pt x="10183" y="10828"/>
                  <a:pt x="10179" y="10831"/>
                  <a:pt x="10179" y="10834"/>
                </a:cubicBezTo>
                <a:cubicBezTo>
                  <a:pt x="10179" y="10831"/>
                  <a:pt x="10179" y="10834"/>
                  <a:pt x="10179" y="10834"/>
                </a:cubicBezTo>
                <a:close/>
                <a:moveTo>
                  <a:pt x="10299" y="11694"/>
                </a:moveTo>
                <a:cubicBezTo>
                  <a:pt x="10299" y="11688"/>
                  <a:pt x="10299" y="11678"/>
                  <a:pt x="10299" y="11672"/>
                </a:cubicBezTo>
                <a:cubicBezTo>
                  <a:pt x="10299" y="11672"/>
                  <a:pt x="10304" y="11675"/>
                  <a:pt x="10304" y="11675"/>
                </a:cubicBezTo>
                <a:cubicBezTo>
                  <a:pt x="10291" y="11675"/>
                  <a:pt x="10282" y="11675"/>
                  <a:pt x="10269" y="11675"/>
                </a:cubicBezTo>
                <a:cubicBezTo>
                  <a:pt x="10278" y="11678"/>
                  <a:pt x="10291" y="11685"/>
                  <a:pt x="10299" y="11694"/>
                </a:cubicBezTo>
                <a:lnTo>
                  <a:pt x="10299" y="11694"/>
                </a:lnTo>
                <a:close/>
                <a:moveTo>
                  <a:pt x="10441" y="11694"/>
                </a:moveTo>
                <a:cubicBezTo>
                  <a:pt x="10441" y="11694"/>
                  <a:pt x="10445" y="11691"/>
                  <a:pt x="10441" y="11694"/>
                </a:cubicBezTo>
                <a:cubicBezTo>
                  <a:pt x="10445" y="11691"/>
                  <a:pt x="10441" y="11694"/>
                  <a:pt x="10441" y="11694"/>
                </a:cubicBezTo>
                <a:close/>
                <a:moveTo>
                  <a:pt x="10682" y="11714"/>
                </a:moveTo>
                <a:lnTo>
                  <a:pt x="10669" y="11710"/>
                </a:lnTo>
                <a:lnTo>
                  <a:pt x="10656" y="11710"/>
                </a:lnTo>
                <a:lnTo>
                  <a:pt x="10656" y="11710"/>
                </a:lnTo>
                <a:cubicBezTo>
                  <a:pt x="10665" y="11714"/>
                  <a:pt x="10673" y="11714"/>
                  <a:pt x="10682" y="11714"/>
                </a:cubicBezTo>
                <a:lnTo>
                  <a:pt x="10682" y="11714"/>
                </a:lnTo>
                <a:close/>
                <a:moveTo>
                  <a:pt x="10385" y="11714"/>
                </a:moveTo>
                <a:cubicBezTo>
                  <a:pt x="10385" y="11720"/>
                  <a:pt x="10385" y="11726"/>
                  <a:pt x="10385" y="11736"/>
                </a:cubicBezTo>
                <a:cubicBezTo>
                  <a:pt x="10385" y="11736"/>
                  <a:pt x="10390" y="11736"/>
                  <a:pt x="10390" y="11736"/>
                </a:cubicBezTo>
                <a:cubicBezTo>
                  <a:pt x="10390" y="11730"/>
                  <a:pt x="10390" y="11723"/>
                  <a:pt x="10385" y="11714"/>
                </a:cubicBezTo>
                <a:lnTo>
                  <a:pt x="10385" y="11714"/>
                </a:lnTo>
                <a:close/>
                <a:moveTo>
                  <a:pt x="10652" y="11714"/>
                </a:moveTo>
                <a:lnTo>
                  <a:pt x="10652" y="11714"/>
                </a:lnTo>
                <a:cubicBezTo>
                  <a:pt x="10652" y="11717"/>
                  <a:pt x="10652" y="11714"/>
                  <a:pt x="10652" y="11714"/>
                </a:cubicBezTo>
                <a:cubicBezTo>
                  <a:pt x="10652" y="11714"/>
                  <a:pt x="10652" y="11714"/>
                  <a:pt x="10652" y="11714"/>
                </a:cubicBezTo>
                <a:close/>
                <a:moveTo>
                  <a:pt x="10682" y="11714"/>
                </a:moveTo>
                <a:cubicBezTo>
                  <a:pt x="10682" y="11714"/>
                  <a:pt x="10686" y="11717"/>
                  <a:pt x="10686" y="11717"/>
                </a:cubicBezTo>
                <a:lnTo>
                  <a:pt x="10682" y="11714"/>
                </a:lnTo>
                <a:cubicBezTo>
                  <a:pt x="10682" y="11714"/>
                  <a:pt x="10682" y="11714"/>
                  <a:pt x="10682" y="11714"/>
                </a:cubicBezTo>
                <a:close/>
                <a:moveTo>
                  <a:pt x="16646" y="10786"/>
                </a:moveTo>
                <a:lnTo>
                  <a:pt x="16646" y="10786"/>
                </a:lnTo>
                <a:lnTo>
                  <a:pt x="16646" y="10786"/>
                </a:lnTo>
                <a:lnTo>
                  <a:pt x="16646" y="10786"/>
                </a:lnTo>
                <a:close/>
                <a:moveTo>
                  <a:pt x="10596" y="11759"/>
                </a:moveTo>
                <a:lnTo>
                  <a:pt x="10592" y="11755"/>
                </a:lnTo>
                <a:cubicBezTo>
                  <a:pt x="10592" y="11755"/>
                  <a:pt x="10596" y="11759"/>
                  <a:pt x="10596" y="11759"/>
                </a:cubicBezTo>
                <a:cubicBezTo>
                  <a:pt x="10596" y="11759"/>
                  <a:pt x="10596" y="11759"/>
                  <a:pt x="10596" y="11759"/>
                </a:cubicBezTo>
                <a:close/>
                <a:moveTo>
                  <a:pt x="9147" y="5410"/>
                </a:moveTo>
                <a:cubicBezTo>
                  <a:pt x="9147" y="5410"/>
                  <a:pt x="9151" y="5407"/>
                  <a:pt x="9151" y="5407"/>
                </a:cubicBezTo>
                <a:lnTo>
                  <a:pt x="9147" y="5410"/>
                </a:lnTo>
                <a:cubicBezTo>
                  <a:pt x="9147" y="5410"/>
                  <a:pt x="9147" y="5410"/>
                  <a:pt x="9147" y="5410"/>
                </a:cubicBezTo>
                <a:close/>
                <a:moveTo>
                  <a:pt x="10536" y="11803"/>
                </a:moveTo>
                <a:cubicBezTo>
                  <a:pt x="10544" y="11803"/>
                  <a:pt x="10553" y="11807"/>
                  <a:pt x="10557" y="11807"/>
                </a:cubicBezTo>
                <a:lnTo>
                  <a:pt x="10557" y="11807"/>
                </a:lnTo>
                <a:cubicBezTo>
                  <a:pt x="10553" y="11803"/>
                  <a:pt x="10544" y="11803"/>
                  <a:pt x="10536" y="11803"/>
                </a:cubicBezTo>
                <a:lnTo>
                  <a:pt x="10536" y="11803"/>
                </a:lnTo>
                <a:close/>
                <a:moveTo>
                  <a:pt x="10445" y="11823"/>
                </a:moveTo>
                <a:cubicBezTo>
                  <a:pt x="10450" y="11820"/>
                  <a:pt x="10454" y="11820"/>
                  <a:pt x="10454" y="11816"/>
                </a:cubicBezTo>
                <a:cubicBezTo>
                  <a:pt x="10454" y="11810"/>
                  <a:pt x="10450" y="11803"/>
                  <a:pt x="10445" y="11800"/>
                </a:cubicBezTo>
                <a:cubicBezTo>
                  <a:pt x="10445" y="11800"/>
                  <a:pt x="10450" y="11800"/>
                  <a:pt x="10445" y="11800"/>
                </a:cubicBezTo>
                <a:cubicBezTo>
                  <a:pt x="10450" y="11807"/>
                  <a:pt x="10450" y="11816"/>
                  <a:pt x="10445" y="11823"/>
                </a:cubicBezTo>
                <a:cubicBezTo>
                  <a:pt x="10445" y="11826"/>
                  <a:pt x="10445" y="11823"/>
                  <a:pt x="10445" y="11823"/>
                </a:cubicBezTo>
                <a:close/>
                <a:moveTo>
                  <a:pt x="10536" y="11803"/>
                </a:moveTo>
                <a:cubicBezTo>
                  <a:pt x="10536" y="11803"/>
                  <a:pt x="10536" y="11800"/>
                  <a:pt x="10536" y="11803"/>
                </a:cubicBezTo>
                <a:cubicBezTo>
                  <a:pt x="10536" y="11800"/>
                  <a:pt x="10536" y="11803"/>
                  <a:pt x="10536" y="11803"/>
                </a:cubicBezTo>
                <a:close/>
                <a:moveTo>
                  <a:pt x="10562" y="11803"/>
                </a:moveTo>
                <a:cubicBezTo>
                  <a:pt x="10574" y="11810"/>
                  <a:pt x="10583" y="11816"/>
                  <a:pt x="10596" y="11823"/>
                </a:cubicBezTo>
                <a:cubicBezTo>
                  <a:pt x="10596" y="11823"/>
                  <a:pt x="10596" y="11823"/>
                  <a:pt x="10596" y="11823"/>
                </a:cubicBezTo>
                <a:cubicBezTo>
                  <a:pt x="10596" y="11816"/>
                  <a:pt x="10596" y="11807"/>
                  <a:pt x="10596" y="11800"/>
                </a:cubicBezTo>
                <a:cubicBezTo>
                  <a:pt x="10596" y="11800"/>
                  <a:pt x="10600" y="11803"/>
                  <a:pt x="10600" y="11803"/>
                </a:cubicBezTo>
                <a:cubicBezTo>
                  <a:pt x="10583" y="11803"/>
                  <a:pt x="10570" y="11803"/>
                  <a:pt x="10562" y="11803"/>
                </a:cubicBezTo>
                <a:cubicBezTo>
                  <a:pt x="10557" y="11807"/>
                  <a:pt x="10562" y="11803"/>
                  <a:pt x="10562" y="11803"/>
                </a:cubicBezTo>
                <a:close/>
                <a:moveTo>
                  <a:pt x="10445" y="11823"/>
                </a:moveTo>
                <a:lnTo>
                  <a:pt x="10441" y="11829"/>
                </a:lnTo>
                <a:cubicBezTo>
                  <a:pt x="10441" y="11829"/>
                  <a:pt x="10445" y="11826"/>
                  <a:pt x="10445" y="11823"/>
                </a:cubicBezTo>
                <a:cubicBezTo>
                  <a:pt x="10445" y="11826"/>
                  <a:pt x="10445" y="11823"/>
                  <a:pt x="10445" y="11823"/>
                </a:cubicBezTo>
                <a:close/>
                <a:moveTo>
                  <a:pt x="10626" y="11848"/>
                </a:moveTo>
                <a:cubicBezTo>
                  <a:pt x="10613" y="11839"/>
                  <a:pt x="10605" y="11832"/>
                  <a:pt x="10592" y="11823"/>
                </a:cubicBezTo>
                <a:cubicBezTo>
                  <a:pt x="10592" y="11823"/>
                  <a:pt x="10592" y="11823"/>
                  <a:pt x="10592" y="11823"/>
                </a:cubicBezTo>
                <a:cubicBezTo>
                  <a:pt x="10605" y="11832"/>
                  <a:pt x="10613" y="11839"/>
                  <a:pt x="10626" y="11848"/>
                </a:cubicBezTo>
                <a:cubicBezTo>
                  <a:pt x="10626" y="11848"/>
                  <a:pt x="10626" y="11848"/>
                  <a:pt x="10626" y="11848"/>
                </a:cubicBezTo>
                <a:close/>
                <a:moveTo>
                  <a:pt x="10656" y="11848"/>
                </a:moveTo>
                <a:cubicBezTo>
                  <a:pt x="10656" y="11848"/>
                  <a:pt x="10656" y="11845"/>
                  <a:pt x="10656" y="11848"/>
                </a:cubicBezTo>
                <a:lnTo>
                  <a:pt x="10656" y="11848"/>
                </a:lnTo>
                <a:cubicBezTo>
                  <a:pt x="10652" y="11848"/>
                  <a:pt x="10656" y="11848"/>
                  <a:pt x="10656" y="11848"/>
                </a:cubicBezTo>
                <a:close/>
                <a:moveTo>
                  <a:pt x="16797" y="10764"/>
                </a:moveTo>
                <a:cubicBezTo>
                  <a:pt x="16797" y="10767"/>
                  <a:pt x="16797" y="10764"/>
                  <a:pt x="16797" y="10764"/>
                </a:cubicBezTo>
                <a:cubicBezTo>
                  <a:pt x="16797" y="10764"/>
                  <a:pt x="16797" y="10764"/>
                  <a:pt x="16797" y="10764"/>
                </a:cubicBezTo>
                <a:close/>
                <a:moveTo>
                  <a:pt x="10476" y="11868"/>
                </a:moveTo>
                <a:lnTo>
                  <a:pt x="10480" y="11864"/>
                </a:lnTo>
                <a:cubicBezTo>
                  <a:pt x="10484" y="11864"/>
                  <a:pt x="10476" y="11868"/>
                  <a:pt x="10476" y="11868"/>
                </a:cubicBezTo>
                <a:cubicBezTo>
                  <a:pt x="10476" y="11868"/>
                  <a:pt x="10476" y="11868"/>
                  <a:pt x="10476" y="11868"/>
                </a:cubicBezTo>
                <a:close/>
                <a:moveTo>
                  <a:pt x="16646" y="10789"/>
                </a:moveTo>
                <a:cubicBezTo>
                  <a:pt x="16646" y="10789"/>
                  <a:pt x="16646" y="10786"/>
                  <a:pt x="16646" y="10789"/>
                </a:cubicBezTo>
                <a:cubicBezTo>
                  <a:pt x="16646" y="10786"/>
                  <a:pt x="16646" y="10789"/>
                  <a:pt x="16646" y="10789"/>
                </a:cubicBezTo>
                <a:close/>
                <a:moveTo>
                  <a:pt x="10445" y="11893"/>
                </a:moveTo>
                <a:cubicBezTo>
                  <a:pt x="10454" y="11884"/>
                  <a:pt x="10467" y="11877"/>
                  <a:pt x="10476" y="11868"/>
                </a:cubicBezTo>
                <a:cubicBezTo>
                  <a:pt x="10476" y="11868"/>
                  <a:pt x="10476" y="11868"/>
                  <a:pt x="10476" y="11868"/>
                </a:cubicBezTo>
                <a:cubicBezTo>
                  <a:pt x="10463" y="11874"/>
                  <a:pt x="10454" y="11884"/>
                  <a:pt x="10445" y="11893"/>
                </a:cubicBezTo>
                <a:cubicBezTo>
                  <a:pt x="10445" y="11890"/>
                  <a:pt x="10445" y="11893"/>
                  <a:pt x="10445" y="11893"/>
                </a:cubicBezTo>
                <a:close/>
                <a:moveTo>
                  <a:pt x="16087" y="11890"/>
                </a:moveTo>
                <a:lnTo>
                  <a:pt x="16087" y="11890"/>
                </a:lnTo>
                <a:lnTo>
                  <a:pt x="16087" y="11890"/>
                </a:lnTo>
                <a:lnTo>
                  <a:pt x="16087" y="11890"/>
                </a:lnTo>
                <a:close/>
                <a:moveTo>
                  <a:pt x="10269" y="10767"/>
                </a:moveTo>
                <a:lnTo>
                  <a:pt x="10269" y="10767"/>
                </a:lnTo>
                <a:lnTo>
                  <a:pt x="10269" y="10767"/>
                </a:lnTo>
                <a:close/>
                <a:moveTo>
                  <a:pt x="10626" y="11890"/>
                </a:moveTo>
                <a:cubicBezTo>
                  <a:pt x="10626" y="11890"/>
                  <a:pt x="10622" y="11890"/>
                  <a:pt x="10626" y="11890"/>
                </a:cubicBezTo>
                <a:cubicBezTo>
                  <a:pt x="10622" y="11890"/>
                  <a:pt x="10626" y="11890"/>
                  <a:pt x="10626" y="11890"/>
                </a:cubicBezTo>
                <a:close/>
                <a:moveTo>
                  <a:pt x="10742" y="11913"/>
                </a:moveTo>
                <a:lnTo>
                  <a:pt x="10742" y="11913"/>
                </a:lnTo>
                <a:lnTo>
                  <a:pt x="10742" y="11913"/>
                </a:lnTo>
                <a:close/>
                <a:moveTo>
                  <a:pt x="16087" y="11890"/>
                </a:moveTo>
                <a:cubicBezTo>
                  <a:pt x="16087" y="11890"/>
                  <a:pt x="16092" y="11893"/>
                  <a:pt x="16092" y="11893"/>
                </a:cubicBezTo>
                <a:lnTo>
                  <a:pt x="16087" y="11890"/>
                </a:lnTo>
                <a:cubicBezTo>
                  <a:pt x="16087" y="11890"/>
                  <a:pt x="16087" y="11890"/>
                  <a:pt x="16087" y="11890"/>
                </a:cubicBezTo>
                <a:close/>
                <a:moveTo>
                  <a:pt x="10445" y="11913"/>
                </a:moveTo>
                <a:cubicBezTo>
                  <a:pt x="10445" y="11922"/>
                  <a:pt x="10445" y="11929"/>
                  <a:pt x="10445" y="11938"/>
                </a:cubicBezTo>
                <a:cubicBezTo>
                  <a:pt x="10445" y="11929"/>
                  <a:pt x="10445" y="11919"/>
                  <a:pt x="10445" y="11913"/>
                </a:cubicBezTo>
                <a:close/>
                <a:moveTo>
                  <a:pt x="10742" y="11913"/>
                </a:moveTo>
                <a:lnTo>
                  <a:pt x="10742" y="11913"/>
                </a:lnTo>
                <a:cubicBezTo>
                  <a:pt x="10738" y="11916"/>
                  <a:pt x="10742" y="11913"/>
                  <a:pt x="10742" y="11913"/>
                </a:cubicBezTo>
                <a:cubicBezTo>
                  <a:pt x="10742" y="11913"/>
                  <a:pt x="10742" y="11913"/>
                  <a:pt x="10742" y="11913"/>
                </a:cubicBezTo>
                <a:close/>
                <a:moveTo>
                  <a:pt x="10888" y="11935"/>
                </a:moveTo>
                <a:cubicBezTo>
                  <a:pt x="10880" y="11935"/>
                  <a:pt x="10867" y="11935"/>
                  <a:pt x="10858" y="11935"/>
                </a:cubicBezTo>
                <a:lnTo>
                  <a:pt x="10858" y="11935"/>
                </a:lnTo>
                <a:cubicBezTo>
                  <a:pt x="10871" y="11935"/>
                  <a:pt x="10880" y="11935"/>
                  <a:pt x="10888" y="11935"/>
                </a:cubicBezTo>
                <a:lnTo>
                  <a:pt x="10888" y="11935"/>
                </a:lnTo>
                <a:close/>
                <a:moveTo>
                  <a:pt x="10269" y="10767"/>
                </a:moveTo>
                <a:cubicBezTo>
                  <a:pt x="10269" y="10767"/>
                  <a:pt x="10273" y="10767"/>
                  <a:pt x="10269" y="10767"/>
                </a:cubicBezTo>
                <a:cubicBezTo>
                  <a:pt x="10273" y="10767"/>
                  <a:pt x="10269" y="10767"/>
                  <a:pt x="10269" y="10767"/>
                </a:cubicBezTo>
                <a:close/>
                <a:moveTo>
                  <a:pt x="10858" y="11935"/>
                </a:moveTo>
                <a:cubicBezTo>
                  <a:pt x="10858" y="11935"/>
                  <a:pt x="10854" y="11938"/>
                  <a:pt x="10854" y="11938"/>
                </a:cubicBezTo>
                <a:lnTo>
                  <a:pt x="10858" y="11935"/>
                </a:lnTo>
                <a:cubicBezTo>
                  <a:pt x="10858" y="11935"/>
                  <a:pt x="10858" y="11935"/>
                  <a:pt x="10858" y="11935"/>
                </a:cubicBezTo>
                <a:close/>
                <a:moveTo>
                  <a:pt x="10888" y="11935"/>
                </a:moveTo>
                <a:cubicBezTo>
                  <a:pt x="10888" y="11935"/>
                  <a:pt x="10893" y="11938"/>
                  <a:pt x="10893" y="11938"/>
                </a:cubicBezTo>
                <a:lnTo>
                  <a:pt x="10888" y="11935"/>
                </a:lnTo>
                <a:cubicBezTo>
                  <a:pt x="10888" y="11935"/>
                  <a:pt x="10888" y="11935"/>
                  <a:pt x="10888" y="11935"/>
                </a:cubicBezTo>
                <a:close/>
                <a:moveTo>
                  <a:pt x="10132" y="10757"/>
                </a:moveTo>
                <a:lnTo>
                  <a:pt x="10140" y="10757"/>
                </a:lnTo>
                <a:lnTo>
                  <a:pt x="10136" y="10751"/>
                </a:lnTo>
                <a:lnTo>
                  <a:pt x="10132" y="10757"/>
                </a:lnTo>
                <a:close/>
                <a:moveTo>
                  <a:pt x="10622" y="11980"/>
                </a:moveTo>
                <a:cubicBezTo>
                  <a:pt x="10630" y="11980"/>
                  <a:pt x="10639" y="11980"/>
                  <a:pt x="10648" y="11983"/>
                </a:cubicBezTo>
                <a:lnTo>
                  <a:pt x="10648" y="11980"/>
                </a:lnTo>
                <a:cubicBezTo>
                  <a:pt x="10643" y="11977"/>
                  <a:pt x="10635" y="11977"/>
                  <a:pt x="10622" y="11980"/>
                </a:cubicBezTo>
                <a:lnTo>
                  <a:pt x="10622" y="11980"/>
                </a:lnTo>
                <a:close/>
                <a:moveTo>
                  <a:pt x="10682" y="11980"/>
                </a:moveTo>
                <a:lnTo>
                  <a:pt x="10682" y="11977"/>
                </a:lnTo>
                <a:cubicBezTo>
                  <a:pt x="10686" y="11977"/>
                  <a:pt x="10682" y="11977"/>
                  <a:pt x="10682" y="11980"/>
                </a:cubicBezTo>
                <a:cubicBezTo>
                  <a:pt x="10682" y="11977"/>
                  <a:pt x="10682" y="11980"/>
                  <a:pt x="10682" y="11980"/>
                </a:cubicBezTo>
                <a:close/>
                <a:moveTo>
                  <a:pt x="10622" y="11977"/>
                </a:moveTo>
                <a:lnTo>
                  <a:pt x="10617" y="11980"/>
                </a:lnTo>
                <a:cubicBezTo>
                  <a:pt x="10622" y="11980"/>
                  <a:pt x="10622" y="11980"/>
                  <a:pt x="10622" y="11977"/>
                </a:cubicBezTo>
                <a:cubicBezTo>
                  <a:pt x="10622" y="11980"/>
                  <a:pt x="10622" y="11977"/>
                  <a:pt x="10622" y="11977"/>
                </a:cubicBezTo>
                <a:close/>
                <a:moveTo>
                  <a:pt x="10652" y="11980"/>
                </a:moveTo>
                <a:cubicBezTo>
                  <a:pt x="10660" y="11986"/>
                  <a:pt x="10673" y="11996"/>
                  <a:pt x="10682" y="12002"/>
                </a:cubicBezTo>
                <a:cubicBezTo>
                  <a:pt x="10682" y="12002"/>
                  <a:pt x="10682" y="12002"/>
                  <a:pt x="10682" y="12002"/>
                </a:cubicBezTo>
                <a:cubicBezTo>
                  <a:pt x="10682" y="11996"/>
                  <a:pt x="10682" y="11986"/>
                  <a:pt x="10682" y="11980"/>
                </a:cubicBezTo>
                <a:cubicBezTo>
                  <a:pt x="10682" y="11980"/>
                  <a:pt x="10686" y="11983"/>
                  <a:pt x="10686" y="11983"/>
                </a:cubicBezTo>
                <a:cubicBezTo>
                  <a:pt x="10673" y="11980"/>
                  <a:pt x="10660" y="11980"/>
                  <a:pt x="10652" y="11980"/>
                </a:cubicBezTo>
                <a:cubicBezTo>
                  <a:pt x="10652" y="11980"/>
                  <a:pt x="10652" y="11980"/>
                  <a:pt x="10652" y="11980"/>
                </a:cubicBezTo>
                <a:close/>
                <a:moveTo>
                  <a:pt x="10682" y="11999"/>
                </a:moveTo>
                <a:cubicBezTo>
                  <a:pt x="10682" y="11999"/>
                  <a:pt x="10682" y="12002"/>
                  <a:pt x="10682" y="11999"/>
                </a:cubicBezTo>
                <a:cubicBezTo>
                  <a:pt x="10682" y="12002"/>
                  <a:pt x="10682" y="11999"/>
                  <a:pt x="10682" y="11999"/>
                </a:cubicBezTo>
                <a:close/>
                <a:moveTo>
                  <a:pt x="16087" y="12047"/>
                </a:moveTo>
                <a:cubicBezTo>
                  <a:pt x="16087" y="12047"/>
                  <a:pt x="16087" y="12044"/>
                  <a:pt x="16087" y="12047"/>
                </a:cubicBezTo>
                <a:cubicBezTo>
                  <a:pt x="16087" y="12044"/>
                  <a:pt x="16087" y="12047"/>
                  <a:pt x="16087" y="12047"/>
                </a:cubicBezTo>
                <a:close/>
                <a:moveTo>
                  <a:pt x="8265" y="5494"/>
                </a:moveTo>
                <a:cubicBezTo>
                  <a:pt x="8252" y="5494"/>
                  <a:pt x="8239" y="5494"/>
                  <a:pt x="8222" y="5494"/>
                </a:cubicBezTo>
                <a:cubicBezTo>
                  <a:pt x="8222" y="5494"/>
                  <a:pt x="8222" y="5494"/>
                  <a:pt x="8222" y="5494"/>
                </a:cubicBezTo>
                <a:cubicBezTo>
                  <a:pt x="8239" y="5497"/>
                  <a:pt x="8252" y="5497"/>
                  <a:pt x="8265" y="5494"/>
                </a:cubicBezTo>
                <a:cubicBezTo>
                  <a:pt x="8265" y="5497"/>
                  <a:pt x="8265" y="5494"/>
                  <a:pt x="8265" y="5494"/>
                </a:cubicBezTo>
                <a:close/>
                <a:moveTo>
                  <a:pt x="10566" y="10722"/>
                </a:moveTo>
                <a:lnTo>
                  <a:pt x="10566" y="10722"/>
                </a:lnTo>
                <a:lnTo>
                  <a:pt x="10566" y="10722"/>
                </a:lnTo>
                <a:lnTo>
                  <a:pt x="10566" y="10722"/>
                </a:lnTo>
                <a:close/>
                <a:moveTo>
                  <a:pt x="8205" y="5365"/>
                </a:moveTo>
                <a:cubicBezTo>
                  <a:pt x="8205" y="5365"/>
                  <a:pt x="8205" y="5365"/>
                  <a:pt x="8205" y="5365"/>
                </a:cubicBezTo>
                <a:cubicBezTo>
                  <a:pt x="8205" y="5365"/>
                  <a:pt x="8205" y="5365"/>
                  <a:pt x="8205" y="5365"/>
                </a:cubicBezTo>
                <a:close/>
                <a:moveTo>
                  <a:pt x="10798" y="12089"/>
                </a:moveTo>
                <a:cubicBezTo>
                  <a:pt x="10802" y="12083"/>
                  <a:pt x="10802" y="12076"/>
                  <a:pt x="10802" y="12067"/>
                </a:cubicBezTo>
                <a:lnTo>
                  <a:pt x="10802" y="12067"/>
                </a:lnTo>
                <a:cubicBezTo>
                  <a:pt x="10802" y="12076"/>
                  <a:pt x="10802" y="12083"/>
                  <a:pt x="10798" y="12089"/>
                </a:cubicBezTo>
                <a:lnTo>
                  <a:pt x="10798" y="12089"/>
                </a:lnTo>
                <a:close/>
                <a:moveTo>
                  <a:pt x="10798" y="12089"/>
                </a:moveTo>
                <a:cubicBezTo>
                  <a:pt x="10798" y="12089"/>
                  <a:pt x="10794" y="12092"/>
                  <a:pt x="10798" y="12089"/>
                </a:cubicBezTo>
                <a:lnTo>
                  <a:pt x="10798" y="12089"/>
                </a:lnTo>
                <a:cubicBezTo>
                  <a:pt x="10802" y="12089"/>
                  <a:pt x="10798" y="12089"/>
                  <a:pt x="10798" y="12089"/>
                </a:cubicBezTo>
                <a:close/>
                <a:moveTo>
                  <a:pt x="11039" y="12112"/>
                </a:moveTo>
                <a:cubicBezTo>
                  <a:pt x="11039" y="12112"/>
                  <a:pt x="11035" y="12108"/>
                  <a:pt x="11035" y="12108"/>
                </a:cubicBezTo>
                <a:lnTo>
                  <a:pt x="11039" y="12112"/>
                </a:lnTo>
                <a:cubicBezTo>
                  <a:pt x="11035" y="12112"/>
                  <a:pt x="11039" y="12112"/>
                  <a:pt x="11039" y="12112"/>
                </a:cubicBezTo>
                <a:close/>
                <a:moveTo>
                  <a:pt x="9026" y="5497"/>
                </a:moveTo>
                <a:lnTo>
                  <a:pt x="9031" y="5497"/>
                </a:lnTo>
                <a:lnTo>
                  <a:pt x="9026" y="5497"/>
                </a:lnTo>
                <a:lnTo>
                  <a:pt x="9026" y="5497"/>
                </a:lnTo>
                <a:close/>
                <a:moveTo>
                  <a:pt x="7990" y="5381"/>
                </a:moveTo>
                <a:cubicBezTo>
                  <a:pt x="8003" y="5384"/>
                  <a:pt x="8012" y="5384"/>
                  <a:pt x="8024" y="5388"/>
                </a:cubicBezTo>
                <a:cubicBezTo>
                  <a:pt x="8024" y="5381"/>
                  <a:pt x="8024" y="5372"/>
                  <a:pt x="8024" y="5365"/>
                </a:cubicBezTo>
                <a:lnTo>
                  <a:pt x="8024" y="5365"/>
                </a:lnTo>
                <a:cubicBezTo>
                  <a:pt x="8016" y="5365"/>
                  <a:pt x="8003" y="5365"/>
                  <a:pt x="7994" y="5362"/>
                </a:cubicBezTo>
                <a:cubicBezTo>
                  <a:pt x="7994" y="5372"/>
                  <a:pt x="7994" y="5378"/>
                  <a:pt x="7990" y="5381"/>
                </a:cubicBezTo>
                <a:lnTo>
                  <a:pt x="7990" y="5381"/>
                </a:lnTo>
                <a:close/>
                <a:moveTo>
                  <a:pt x="16767" y="10722"/>
                </a:moveTo>
                <a:cubicBezTo>
                  <a:pt x="16767" y="10722"/>
                  <a:pt x="16771" y="10722"/>
                  <a:pt x="16767" y="10722"/>
                </a:cubicBezTo>
                <a:cubicBezTo>
                  <a:pt x="16771" y="10722"/>
                  <a:pt x="16767" y="10722"/>
                  <a:pt x="16767" y="10722"/>
                </a:cubicBezTo>
                <a:close/>
                <a:moveTo>
                  <a:pt x="10566" y="10722"/>
                </a:moveTo>
                <a:cubicBezTo>
                  <a:pt x="10566" y="10722"/>
                  <a:pt x="10562" y="10719"/>
                  <a:pt x="10562" y="10719"/>
                </a:cubicBezTo>
                <a:lnTo>
                  <a:pt x="10566" y="10722"/>
                </a:lnTo>
                <a:cubicBezTo>
                  <a:pt x="10566" y="10722"/>
                  <a:pt x="10566" y="10722"/>
                  <a:pt x="10566" y="10722"/>
                </a:cubicBezTo>
                <a:close/>
                <a:moveTo>
                  <a:pt x="10011" y="10712"/>
                </a:moveTo>
                <a:lnTo>
                  <a:pt x="10020" y="10712"/>
                </a:lnTo>
                <a:lnTo>
                  <a:pt x="10015" y="10706"/>
                </a:lnTo>
                <a:lnTo>
                  <a:pt x="10011" y="10712"/>
                </a:lnTo>
                <a:close/>
                <a:moveTo>
                  <a:pt x="10592" y="12153"/>
                </a:moveTo>
                <a:cubicBezTo>
                  <a:pt x="10605" y="12160"/>
                  <a:pt x="10613" y="12166"/>
                  <a:pt x="10626" y="12173"/>
                </a:cubicBezTo>
                <a:lnTo>
                  <a:pt x="10626" y="12173"/>
                </a:lnTo>
                <a:cubicBezTo>
                  <a:pt x="10626" y="12166"/>
                  <a:pt x="10626" y="12160"/>
                  <a:pt x="10626" y="12150"/>
                </a:cubicBezTo>
                <a:cubicBezTo>
                  <a:pt x="10613" y="12153"/>
                  <a:pt x="10605" y="12153"/>
                  <a:pt x="10592" y="12153"/>
                </a:cubicBezTo>
                <a:close/>
                <a:moveTo>
                  <a:pt x="15997" y="12176"/>
                </a:moveTo>
                <a:cubicBezTo>
                  <a:pt x="16006" y="12176"/>
                  <a:pt x="16019" y="12176"/>
                  <a:pt x="16027" y="12176"/>
                </a:cubicBezTo>
                <a:cubicBezTo>
                  <a:pt x="16027" y="12176"/>
                  <a:pt x="16027" y="12179"/>
                  <a:pt x="16027" y="12179"/>
                </a:cubicBezTo>
                <a:cubicBezTo>
                  <a:pt x="16027" y="12169"/>
                  <a:pt x="16027" y="12163"/>
                  <a:pt x="16027" y="12153"/>
                </a:cubicBezTo>
                <a:cubicBezTo>
                  <a:pt x="16027" y="12153"/>
                  <a:pt x="16031" y="12157"/>
                  <a:pt x="16031" y="12157"/>
                </a:cubicBezTo>
                <a:cubicBezTo>
                  <a:pt x="16023" y="12157"/>
                  <a:pt x="16010" y="12157"/>
                  <a:pt x="16001" y="12157"/>
                </a:cubicBezTo>
                <a:cubicBezTo>
                  <a:pt x="16001" y="12157"/>
                  <a:pt x="16006" y="12153"/>
                  <a:pt x="16006" y="12153"/>
                </a:cubicBezTo>
                <a:cubicBezTo>
                  <a:pt x="16001" y="12163"/>
                  <a:pt x="15997" y="12169"/>
                  <a:pt x="15997" y="12176"/>
                </a:cubicBezTo>
                <a:lnTo>
                  <a:pt x="15997" y="12176"/>
                </a:lnTo>
                <a:close/>
                <a:moveTo>
                  <a:pt x="10828" y="12201"/>
                </a:moveTo>
                <a:cubicBezTo>
                  <a:pt x="10837" y="12201"/>
                  <a:pt x="10850" y="12201"/>
                  <a:pt x="10858" y="12201"/>
                </a:cubicBezTo>
                <a:cubicBezTo>
                  <a:pt x="10850" y="12198"/>
                  <a:pt x="10837" y="12198"/>
                  <a:pt x="10828" y="12201"/>
                </a:cubicBezTo>
                <a:close/>
                <a:moveTo>
                  <a:pt x="15997" y="12176"/>
                </a:moveTo>
                <a:cubicBezTo>
                  <a:pt x="15997" y="12176"/>
                  <a:pt x="15993" y="12179"/>
                  <a:pt x="15997" y="12176"/>
                </a:cubicBezTo>
                <a:lnTo>
                  <a:pt x="15997" y="12176"/>
                </a:lnTo>
                <a:cubicBezTo>
                  <a:pt x="15997" y="12176"/>
                  <a:pt x="15997" y="12176"/>
                  <a:pt x="15997" y="12176"/>
                </a:cubicBezTo>
                <a:close/>
                <a:moveTo>
                  <a:pt x="10153" y="10699"/>
                </a:moveTo>
                <a:cubicBezTo>
                  <a:pt x="10153" y="10693"/>
                  <a:pt x="10153" y="10687"/>
                  <a:pt x="10153" y="10677"/>
                </a:cubicBezTo>
                <a:cubicBezTo>
                  <a:pt x="10153" y="10677"/>
                  <a:pt x="10153" y="10674"/>
                  <a:pt x="10153" y="10674"/>
                </a:cubicBezTo>
                <a:cubicBezTo>
                  <a:pt x="10149" y="10687"/>
                  <a:pt x="10149" y="10693"/>
                  <a:pt x="10153" y="10699"/>
                </a:cubicBezTo>
                <a:lnTo>
                  <a:pt x="10153" y="10699"/>
                </a:lnTo>
                <a:close/>
                <a:moveTo>
                  <a:pt x="9960" y="10683"/>
                </a:moveTo>
                <a:cubicBezTo>
                  <a:pt x="9955" y="10687"/>
                  <a:pt x="9951" y="10687"/>
                  <a:pt x="9951" y="10690"/>
                </a:cubicBezTo>
                <a:cubicBezTo>
                  <a:pt x="9951" y="10693"/>
                  <a:pt x="9955" y="10693"/>
                  <a:pt x="9960" y="10696"/>
                </a:cubicBezTo>
                <a:cubicBezTo>
                  <a:pt x="9964" y="10693"/>
                  <a:pt x="9964" y="10693"/>
                  <a:pt x="9968" y="10690"/>
                </a:cubicBezTo>
                <a:cubicBezTo>
                  <a:pt x="9964" y="10687"/>
                  <a:pt x="9960" y="10687"/>
                  <a:pt x="9960" y="10683"/>
                </a:cubicBezTo>
                <a:close/>
                <a:moveTo>
                  <a:pt x="11035" y="12243"/>
                </a:moveTo>
                <a:lnTo>
                  <a:pt x="11035" y="12243"/>
                </a:lnTo>
                <a:lnTo>
                  <a:pt x="11035" y="12243"/>
                </a:lnTo>
                <a:close/>
                <a:moveTo>
                  <a:pt x="11035" y="12243"/>
                </a:moveTo>
                <a:lnTo>
                  <a:pt x="11035" y="12243"/>
                </a:lnTo>
                <a:cubicBezTo>
                  <a:pt x="11039" y="12246"/>
                  <a:pt x="11035" y="12243"/>
                  <a:pt x="11035" y="12243"/>
                </a:cubicBezTo>
                <a:cubicBezTo>
                  <a:pt x="11035" y="12243"/>
                  <a:pt x="11035" y="12243"/>
                  <a:pt x="11035" y="12243"/>
                </a:cubicBezTo>
                <a:close/>
                <a:moveTo>
                  <a:pt x="10901" y="12278"/>
                </a:moveTo>
                <a:lnTo>
                  <a:pt x="10910" y="12278"/>
                </a:lnTo>
                <a:lnTo>
                  <a:pt x="10906" y="12272"/>
                </a:lnTo>
                <a:lnTo>
                  <a:pt x="10901" y="12278"/>
                </a:lnTo>
                <a:close/>
                <a:moveTo>
                  <a:pt x="8175" y="5343"/>
                </a:moveTo>
                <a:cubicBezTo>
                  <a:pt x="8175" y="5349"/>
                  <a:pt x="8175" y="5359"/>
                  <a:pt x="8175" y="5365"/>
                </a:cubicBezTo>
                <a:cubicBezTo>
                  <a:pt x="8175" y="5365"/>
                  <a:pt x="8171" y="5362"/>
                  <a:pt x="8171" y="5362"/>
                </a:cubicBezTo>
                <a:cubicBezTo>
                  <a:pt x="8184" y="5362"/>
                  <a:pt x="8196" y="5362"/>
                  <a:pt x="8205" y="5362"/>
                </a:cubicBezTo>
                <a:cubicBezTo>
                  <a:pt x="8205" y="5362"/>
                  <a:pt x="8205" y="5362"/>
                  <a:pt x="8205" y="5362"/>
                </a:cubicBezTo>
                <a:cubicBezTo>
                  <a:pt x="8192" y="5359"/>
                  <a:pt x="8184" y="5352"/>
                  <a:pt x="8175" y="5343"/>
                </a:cubicBezTo>
                <a:lnTo>
                  <a:pt x="8175" y="5343"/>
                </a:lnTo>
                <a:close/>
                <a:moveTo>
                  <a:pt x="8024" y="5365"/>
                </a:moveTo>
                <a:cubicBezTo>
                  <a:pt x="8024" y="5365"/>
                  <a:pt x="8024" y="5368"/>
                  <a:pt x="8024" y="5365"/>
                </a:cubicBezTo>
                <a:cubicBezTo>
                  <a:pt x="8024" y="5368"/>
                  <a:pt x="8024" y="5365"/>
                  <a:pt x="8024" y="5365"/>
                </a:cubicBezTo>
                <a:close/>
                <a:moveTo>
                  <a:pt x="10153" y="10680"/>
                </a:moveTo>
                <a:cubicBezTo>
                  <a:pt x="10162" y="10674"/>
                  <a:pt x="10175" y="10664"/>
                  <a:pt x="10183" y="10658"/>
                </a:cubicBezTo>
                <a:cubicBezTo>
                  <a:pt x="10183" y="10658"/>
                  <a:pt x="10183" y="10654"/>
                  <a:pt x="10183" y="10654"/>
                </a:cubicBezTo>
                <a:cubicBezTo>
                  <a:pt x="10170" y="10664"/>
                  <a:pt x="10157" y="10671"/>
                  <a:pt x="10153" y="10680"/>
                </a:cubicBezTo>
                <a:cubicBezTo>
                  <a:pt x="10149" y="10677"/>
                  <a:pt x="10153" y="10680"/>
                  <a:pt x="10153" y="10680"/>
                </a:cubicBezTo>
                <a:close/>
                <a:moveTo>
                  <a:pt x="10071" y="10671"/>
                </a:moveTo>
                <a:lnTo>
                  <a:pt x="10080" y="10671"/>
                </a:lnTo>
                <a:lnTo>
                  <a:pt x="10076" y="10664"/>
                </a:lnTo>
                <a:lnTo>
                  <a:pt x="10071" y="10671"/>
                </a:lnTo>
                <a:close/>
                <a:moveTo>
                  <a:pt x="10858" y="12375"/>
                </a:moveTo>
                <a:cubicBezTo>
                  <a:pt x="10867" y="12375"/>
                  <a:pt x="10880" y="12375"/>
                  <a:pt x="10888" y="12375"/>
                </a:cubicBezTo>
                <a:cubicBezTo>
                  <a:pt x="10888" y="12375"/>
                  <a:pt x="10888" y="12375"/>
                  <a:pt x="10888" y="12375"/>
                </a:cubicBezTo>
                <a:cubicBezTo>
                  <a:pt x="10880" y="12375"/>
                  <a:pt x="10871" y="12375"/>
                  <a:pt x="10858" y="12375"/>
                </a:cubicBezTo>
                <a:lnTo>
                  <a:pt x="10858" y="12375"/>
                </a:lnTo>
                <a:close/>
                <a:moveTo>
                  <a:pt x="11331" y="12375"/>
                </a:moveTo>
                <a:lnTo>
                  <a:pt x="11336" y="12372"/>
                </a:lnTo>
                <a:lnTo>
                  <a:pt x="11331" y="12375"/>
                </a:lnTo>
                <a:lnTo>
                  <a:pt x="11331" y="12375"/>
                </a:lnTo>
                <a:close/>
                <a:moveTo>
                  <a:pt x="11245" y="10658"/>
                </a:moveTo>
                <a:lnTo>
                  <a:pt x="11237" y="10651"/>
                </a:lnTo>
                <a:cubicBezTo>
                  <a:pt x="11237" y="10651"/>
                  <a:pt x="11241" y="10658"/>
                  <a:pt x="11245" y="10658"/>
                </a:cubicBezTo>
                <a:cubicBezTo>
                  <a:pt x="11241" y="10658"/>
                  <a:pt x="11245" y="10658"/>
                  <a:pt x="11245" y="10658"/>
                </a:cubicBezTo>
                <a:close/>
                <a:moveTo>
                  <a:pt x="10183" y="10635"/>
                </a:moveTo>
                <a:cubicBezTo>
                  <a:pt x="10183" y="10642"/>
                  <a:pt x="10183" y="10651"/>
                  <a:pt x="10183" y="10658"/>
                </a:cubicBezTo>
                <a:cubicBezTo>
                  <a:pt x="10183" y="10658"/>
                  <a:pt x="10183" y="10654"/>
                  <a:pt x="10183" y="10654"/>
                </a:cubicBezTo>
                <a:cubicBezTo>
                  <a:pt x="10192" y="10654"/>
                  <a:pt x="10205" y="10654"/>
                  <a:pt x="10213" y="10654"/>
                </a:cubicBezTo>
                <a:cubicBezTo>
                  <a:pt x="10213" y="10654"/>
                  <a:pt x="10213" y="10658"/>
                  <a:pt x="10213" y="10658"/>
                </a:cubicBezTo>
                <a:cubicBezTo>
                  <a:pt x="10200" y="10648"/>
                  <a:pt x="10192" y="10642"/>
                  <a:pt x="10183" y="10635"/>
                </a:cubicBezTo>
                <a:cubicBezTo>
                  <a:pt x="10183" y="10635"/>
                  <a:pt x="10183" y="10635"/>
                  <a:pt x="10183" y="10635"/>
                </a:cubicBezTo>
                <a:close/>
                <a:moveTo>
                  <a:pt x="11331" y="12375"/>
                </a:moveTo>
                <a:lnTo>
                  <a:pt x="11327" y="12378"/>
                </a:lnTo>
                <a:cubicBezTo>
                  <a:pt x="11327" y="12378"/>
                  <a:pt x="11331" y="12375"/>
                  <a:pt x="11331" y="12375"/>
                </a:cubicBezTo>
                <a:cubicBezTo>
                  <a:pt x="11331" y="12375"/>
                  <a:pt x="11331" y="12375"/>
                  <a:pt x="11331" y="12375"/>
                </a:cubicBezTo>
                <a:close/>
                <a:moveTo>
                  <a:pt x="10742" y="12397"/>
                </a:moveTo>
                <a:cubicBezTo>
                  <a:pt x="10742" y="12404"/>
                  <a:pt x="10742" y="12413"/>
                  <a:pt x="10742" y="12420"/>
                </a:cubicBezTo>
                <a:lnTo>
                  <a:pt x="10742" y="12416"/>
                </a:lnTo>
                <a:cubicBezTo>
                  <a:pt x="10751" y="12416"/>
                  <a:pt x="10764" y="12416"/>
                  <a:pt x="10772" y="12416"/>
                </a:cubicBezTo>
                <a:cubicBezTo>
                  <a:pt x="10772" y="12416"/>
                  <a:pt x="10772" y="12420"/>
                  <a:pt x="10772" y="12420"/>
                </a:cubicBezTo>
                <a:cubicBezTo>
                  <a:pt x="10759" y="12413"/>
                  <a:pt x="10751" y="12407"/>
                  <a:pt x="10742" y="12397"/>
                </a:cubicBezTo>
                <a:lnTo>
                  <a:pt x="10742" y="12397"/>
                </a:lnTo>
                <a:close/>
                <a:moveTo>
                  <a:pt x="10918" y="12420"/>
                </a:moveTo>
                <a:cubicBezTo>
                  <a:pt x="10927" y="12426"/>
                  <a:pt x="10940" y="12436"/>
                  <a:pt x="10949" y="12442"/>
                </a:cubicBezTo>
                <a:cubicBezTo>
                  <a:pt x="10949" y="12442"/>
                  <a:pt x="10944" y="12442"/>
                  <a:pt x="10944" y="12442"/>
                </a:cubicBezTo>
                <a:cubicBezTo>
                  <a:pt x="10944" y="12433"/>
                  <a:pt x="10944" y="12426"/>
                  <a:pt x="10944" y="12416"/>
                </a:cubicBezTo>
                <a:cubicBezTo>
                  <a:pt x="10944" y="12416"/>
                  <a:pt x="10949" y="12420"/>
                  <a:pt x="10949" y="12420"/>
                </a:cubicBezTo>
                <a:cubicBezTo>
                  <a:pt x="10940" y="12420"/>
                  <a:pt x="10927" y="12420"/>
                  <a:pt x="10918" y="12420"/>
                </a:cubicBezTo>
                <a:lnTo>
                  <a:pt x="10918" y="12420"/>
                </a:lnTo>
                <a:close/>
                <a:moveTo>
                  <a:pt x="11125" y="12420"/>
                </a:moveTo>
                <a:lnTo>
                  <a:pt x="11125" y="12420"/>
                </a:lnTo>
                <a:cubicBezTo>
                  <a:pt x="11125" y="12423"/>
                  <a:pt x="11125" y="12420"/>
                  <a:pt x="11125" y="12420"/>
                </a:cubicBezTo>
                <a:cubicBezTo>
                  <a:pt x="11125" y="12420"/>
                  <a:pt x="11125" y="12420"/>
                  <a:pt x="11125" y="12420"/>
                </a:cubicBezTo>
                <a:close/>
                <a:moveTo>
                  <a:pt x="8364" y="5330"/>
                </a:moveTo>
                <a:lnTo>
                  <a:pt x="8364" y="5336"/>
                </a:lnTo>
                <a:lnTo>
                  <a:pt x="8373" y="5333"/>
                </a:lnTo>
                <a:lnTo>
                  <a:pt x="8364" y="5330"/>
                </a:lnTo>
                <a:close/>
                <a:moveTo>
                  <a:pt x="10183" y="10635"/>
                </a:moveTo>
                <a:cubicBezTo>
                  <a:pt x="10183" y="10635"/>
                  <a:pt x="10183" y="10635"/>
                  <a:pt x="10183" y="10635"/>
                </a:cubicBezTo>
                <a:cubicBezTo>
                  <a:pt x="10183" y="10635"/>
                  <a:pt x="10183" y="10635"/>
                  <a:pt x="10183" y="10635"/>
                </a:cubicBezTo>
                <a:close/>
                <a:moveTo>
                  <a:pt x="11065" y="12465"/>
                </a:moveTo>
                <a:cubicBezTo>
                  <a:pt x="11065" y="12465"/>
                  <a:pt x="11065" y="12465"/>
                  <a:pt x="11065" y="12465"/>
                </a:cubicBezTo>
                <a:cubicBezTo>
                  <a:pt x="11065" y="12465"/>
                  <a:pt x="11065" y="12465"/>
                  <a:pt x="11065" y="12465"/>
                </a:cubicBezTo>
                <a:close/>
                <a:moveTo>
                  <a:pt x="10979" y="12484"/>
                </a:moveTo>
                <a:cubicBezTo>
                  <a:pt x="10979" y="12490"/>
                  <a:pt x="10979" y="12500"/>
                  <a:pt x="10979" y="12506"/>
                </a:cubicBezTo>
                <a:cubicBezTo>
                  <a:pt x="10987" y="12506"/>
                  <a:pt x="11000" y="12506"/>
                  <a:pt x="11009" y="12503"/>
                </a:cubicBezTo>
                <a:lnTo>
                  <a:pt x="11009" y="12503"/>
                </a:lnTo>
                <a:cubicBezTo>
                  <a:pt x="10996" y="12500"/>
                  <a:pt x="10987" y="12494"/>
                  <a:pt x="10979" y="12484"/>
                </a:cubicBezTo>
                <a:lnTo>
                  <a:pt x="10979" y="12484"/>
                </a:lnTo>
                <a:close/>
                <a:moveTo>
                  <a:pt x="11275" y="12510"/>
                </a:moveTo>
                <a:lnTo>
                  <a:pt x="11275" y="12510"/>
                </a:lnTo>
                <a:cubicBezTo>
                  <a:pt x="11271" y="12506"/>
                  <a:pt x="11275" y="12510"/>
                  <a:pt x="11275" y="12510"/>
                </a:cubicBezTo>
                <a:cubicBezTo>
                  <a:pt x="11275" y="12510"/>
                  <a:pt x="11275" y="12510"/>
                  <a:pt x="11275" y="12510"/>
                </a:cubicBezTo>
                <a:close/>
                <a:moveTo>
                  <a:pt x="11486" y="12503"/>
                </a:moveTo>
                <a:cubicBezTo>
                  <a:pt x="11473" y="12503"/>
                  <a:pt x="11460" y="12503"/>
                  <a:pt x="11452" y="12506"/>
                </a:cubicBezTo>
                <a:cubicBezTo>
                  <a:pt x="11452" y="12506"/>
                  <a:pt x="11452" y="12506"/>
                  <a:pt x="11452" y="12506"/>
                </a:cubicBezTo>
                <a:cubicBezTo>
                  <a:pt x="11460" y="12506"/>
                  <a:pt x="11473" y="12506"/>
                  <a:pt x="11486" y="12503"/>
                </a:cubicBezTo>
                <a:cubicBezTo>
                  <a:pt x="11486" y="12506"/>
                  <a:pt x="11486" y="12503"/>
                  <a:pt x="11486" y="12503"/>
                </a:cubicBezTo>
                <a:close/>
                <a:moveTo>
                  <a:pt x="11714" y="12506"/>
                </a:moveTo>
                <a:lnTo>
                  <a:pt x="11714" y="12506"/>
                </a:lnTo>
                <a:lnTo>
                  <a:pt x="11714" y="12506"/>
                </a:lnTo>
                <a:lnTo>
                  <a:pt x="11714" y="12506"/>
                </a:lnTo>
                <a:close/>
                <a:moveTo>
                  <a:pt x="12303" y="12510"/>
                </a:moveTo>
                <a:lnTo>
                  <a:pt x="12290" y="12506"/>
                </a:lnTo>
                <a:lnTo>
                  <a:pt x="12277" y="12506"/>
                </a:lnTo>
                <a:lnTo>
                  <a:pt x="12277" y="12506"/>
                </a:lnTo>
                <a:cubicBezTo>
                  <a:pt x="12282" y="12513"/>
                  <a:pt x="12290" y="12516"/>
                  <a:pt x="12303" y="12510"/>
                </a:cubicBezTo>
                <a:cubicBezTo>
                  <a:pt x="12299" y="12510"/>
                  <a:pt x="12303" y="12510"/>
                  <a:pt x="12303" y="12510"/>
                </a:cubicBezTo>
                <a:close/>
                <a:moveTo>
                  <a:pt x="12338" y="12510"/>
                </a:moveTo>
                <a:lnTo>
                  <a:pt x="12342" y="12503"/>
                </a:lnTo>
                <a:cubicBezTo>
                  <a:pt x="12342" y="12503"/>
                  <a:pt x="12338" y="12506"/>
                  <a:pt x="12338" y="12510"/>
                </a:cubicBezTo>
                <a:cubicBezTo>
                  <a:pt x="12338" y="12506"/>
                  <a:pt x="12338" y="12510"/>
                  <a:pt x="12338" y="12510"/>
                </a:cubicBezTo>
                <a:close/>
                <a:moveTo>
                  <a:pt x="12811" y="12510"/>
                </a:moveTo>
                <a:lnTo>
                  <a:pt x="12811" y="12510"/>
                </a:lnTo>
                <a:lnTo>
                  <a:pt x="12811" y="12510"/>
                </a:lnTo>
                <a:lnTo>
                  <a:pt x="12811" y="12510"/>
                </a:lnTo>
                <a:close/>
                <a:moveTo>
                  <a:pt x="8171" y="5346"/>
                </a:moveTo>
                <a:cubicBezTo>
                  <a:pt x="8171" y="5346"/>
                  <a:pt x="8175" y="5343"/>
                  <a:pt x="8171" y="5346"/>
                </a:cubicBezTo>
                <a:cubicBezTo>
                  <a:pt x="8175" y="5343"/>
                  <a:pt x="8171" y="5346"/>
                  <a:pt x="8171" y="5346"/>
                </a:cubicBezTo>
                <a:close/>
                <a:moveTo>
                  <a:pt x="8080" y="5320"/>
                </a:moveTo>
                <a:lnTo>
                  <a:pt x="8080" y="5320"/>
                </a:lnTo>
                <a:cubicBezTo>
                  <a:pt x="8085" y="5323"/>
                  <a:pt x="8080" y="5323"/>
                  <a:pt x="8080" y="5320"/>
                </a:cubicBezTo>
                <a:cubicBezTo>
                  <a:pt x="8080" y="5323"/>
                  <a:pt x="8080" y="5320"/>
                  <a:pt x="8080" y="5320"/>
                </a:cubicBezTo>
                <a:close/>
                <a:moveTo>
                  <a:pt x="11004" y="12510"/>
                </a:moveTo>
                <a:cubicBezTo>
                  <a:pt x="11013" y="12516"/>
                  <a:pt x="11026" y="12526"/>
                  <a:pt x="11035" y="12532"/>
                </a:cubicBezTo>
                <a:cubicBezTo>
                  <a:pt x="11035" y="12532"/>
                  <a:pt x="11035" y="12529"/>
                  <a:pt x="11035" y="12529"/>
                </a:cubicBezTo>
                <a:cubicBezTo>
                  <a:pt x="11026" y="12522"/>
                  <a:pt x="11017" y="12516"/>
                  <a:pt x="11004" y="12510"/>
                </a:cubicBezTo>
                <a:lnTo>
                  <a:pt x="11004" y="12510"/>
                </a:lnTo>
                <a:close/>
                <a:moveTo>
                  <a:pt x="11095" y="12532"/>
                </a:moveTo>
                <a:cubicBezTo>
                  <a:pt x="11108" y="12526"/>
                  <a:pt x="11116" y="12516"/>
                  <a:pt x="11129" y="12510"/>
                </a:cubicBezTo>
                <a:cubicBezTo>
                  <a:pt x="11129" y="12510"/>
                  <a:pt x="11129" y="12506"/>
                  <a:pt x="11129" y="12506"/>
                </a:cubicBezTo>
                <a:cubicBezTo>
                  <a:pt x="11116" y="12513"/>
                  <a:pt x="11103" y="12522"/>
                  <a:pt x="11095" y="12532"/>
                </a:cubicBezTo>
                <a:cubicBezTo>
                  <a:pt x="11095" y="12529"/>
                  <a:pt x="11095" y="12532"/>
                  <a:pt x="11095" y="12532"/>
                </a:cubicBezTo>
                <a:close/>
                <a:moveTo>
                  <a:pt x="11155" y="12506"/>
                </a:moveTo>
                <a:cubicBezTo>
                  <a:pt x="11155" y="12506"/>
                  <a:pt x="11155" y="12510"/>
                  <a:pt x="11155" y="12506"/>
                </a:cubicBezTo>
                <a:cubicBezTo>
                  <a:pt x="11155" y="12510"/>
                  <a:pt x="11155" y="12506"/>
                  <a:pt x="11155" y="12506"/>
                </a:cubicBezTo>
                <a:close/>
                <a:moveTo>
                  <a:pt x="11452" y="12506"/>
                </a:moveTo>
                <a:cubicBezTo>
                  <a:pt x="11452" y="12506"/>
                  <a:pt x="11452" y="12506"/>
                  <a:pt x="11452" y="12506"/>
                </a:cubicBezTo>
                <a:cubicBezTo>
                  <a:pt x="11452" y="12506"/>
                  <a:pt x="11452" y="12506"/>
                  <a:pt x="11452" y="12506"/>
                </a:cubicBezTo>
                <a:close/>
                <a:moveTo>
                  <a:pt x="11714" y="12506"/>
                </a:moveTo>
                <a:cubicBezTo>
                  <a:pt x="11714" y="12506"/>
                  <a:pt x="11710" y="12510"/>
                  <a:pt x="11714" y="12506"/>
                </a:cubicBezTo>
                <a:lnTo>
                  <a:pt x="11714" y="12506"/>
                </a:lnTo>
                <a:cubicBezTo>
                  <a:pt x="11714" y="12506"/>
                  <a:pt x="11714" y="12506"/>
                  <a:pt x="11714" y="12506"/>
                </a:cubicBezTo>
                <a:close/>
                <a:moveTo>
                  <a:pt x="11865" y="12529"/>
                </a:moveTo>
                <a:lnTo>
                  <a:pt x="11860" y="12526"/>
                </a:lnTo>
                <a:lnTo>
                  <a:pt x="11865" y="12529"/>
                </a:lnTo>
                <a:lnTo>
                  <a:pt x="11865" y="12529"/>
                </a:lnTo>
                <a:close/>
                <a:moveTo>
                  <a:pt x="12277" y="12506"/>
                </a:moveTo>
                <a:cubicBezTo>
                  <a:pt x="12277" y="12506"/>
                  <a:pt x="12273" y="12510"/>
                  <a:pt x="12273" y="12510"/>
                </a:cubicBezTo>
                <a:lnTo>
                  <a:pt x="12277" y="12506"/>
                </a:lnTo>
                <a:cubicBezTo>
                  <a:pt x="12277" y="12510"/>
                  <a:pt x="12277" y="12506"/>
                  <a:pt x="12277" y="12506"/>
                </a:cubicBezTo>
                <a:close/>
                <a:moveTo>
                  <a:pt x="12338" y="12529"/>
                </a:moveTo>
                <a:cubicBezTo>
                  <a:pt x="12338" y="12522"/>
                  <a:pt x="12338" y="12513"/>
                  <a:pt x="12338" y="12506"/>
                </a:cubicBezTo>
                <a:cubicBezTo>
                  <a:pt x="12338" y="12506"/>
                  <a:pt x="12342" y="12510"/>
                  <a:pt x="12342" y="12510"/>
                </a:cubicBezTo>
                <a:cubicBezTo>
                  <a:pt x="12329" y="12510"/>
                  <a:pt x="12316" y="12513"/>
                  <a:pt x="12303" y="12513"/>
                </a:cubicBezTo>
                <a:cubicBezTo>
                  <a:pt x="12303" y="12513"/>
                  <a:pt x="12303" y="12513"/>
                  <a:pt x="12307" y="12513"/>
                </a:cubicBezTo>
                <a:cubicBezTo>
                  <a:pt x="12316" y="12516"/>
                  <a:pt x="12325" y="12522"/>
                  <a:pt x="12338" y="12529"/>
                </a:cubicBezTo>
                <a:lnTo>
                  <a:pt x="12338" y="12529"/>
                </a:lnTo>
                <a:close/>
                <a:moveTo>
                  <a:pt x="12811" y="12510"/>
                </a:moveTo>
                <a:cubicBezTo>
                  <a:pt x="12811" y="12510"/>
                  <a:pt x="12815" y="12513"/>
                  <a:pt x="12815" y="12513"/>
                </a:cubicBezTo>
                <a:lnTo>
                  <a:pt x="12811" y="12510"/>
                </a:lnTo>
                <a:cubicBezTo>
                  <a:pt x="12811" y="12510"/>
                  <a:pt x="12811" y="12510"/>
                  <a:pt x="12811" y="12510"/>
                </a:cubicBezTo>
                <a:close/>
                <a:moveTo>
                  <a:pt x="16762" y="10593"/>
                </a:moveTo>
                <a:cubicBezTo>
                  <a:pt x="16762" y="10593"/>
                  <a:pt x="16762" y="10593"/>
                  <a:pt x="16762" y="10593"/>
                </a:cubicBezTo>
                <a:cubicBezTo>
                  <a:pt x="16762" y="10593"/>
                  <a:pt x="16762" y="10593"/>
                  <a:pt x="16762" y="10593"/>
                </a:cubicBezTo>
                <a:close/>
                <a:moveTo>
                  <a:pt x="11865" y="12529"/>
                </a:moveTo>
                <a:cubicBezTo>
                  <a:pt x="11865" y="12529"/>
                  <a:pt x="11869" y="12532"/>
                  <a:pt x="11869" y="12532"/>
                </a:cubicBezTo>
                <a:lnTo>
                  <a:pt x="11865" y="12529"/>
                </a:lnTo>
                <a:cubicBezTo>
                  <a:pt x="11865" y="12529"/>
                  <a:pt x="11865" y="12529"/>
                  <a:pt x="11865" y="12529"/>
                </a:cubicBezTo>
                <a:close/>
                <a:moveTo>
                  <a:pt x="12338" y="12532"/>
                </a:moveTo>
                <a:cubicBezTo>
                  <a:pt x="12338" y="12532"/>
                  <a:pt x="12342" y="12535"/>
                  <a:pt x="12342" y="12535"/>
                </a:cubicBezTo>
                <a:lnTo>
                  <a:pt x="12338" y="12532"/>
                </a:lnTo>
                <a:cubicBezTo>
                  <a:pt x="12338" y="12529"/>
                  <a:pt x="12338" y="12532"/>
                  <a:pt x="12338" y="12532"/>
                </a:cubicBezTo>
                <a:close/>
                <a:moveTo>
                  <a:pt x="15584" y="12577"/>
                </a:moveTo>
                <a:lnTo>
                  <a:pt x="15580" y="12571"/>
                </a:lnTo>
                <a:cubicBezTo>
                  <a:pt x="15580" y="12571"/>
                  <a:pt x="15584" y="12577"/>
                  <a:pt x="15584" y="12577"/>
                </a:cubicBezTo>
                <a:cubicBezTo>
                  <a:pt x="15584" y="12577"/>
                  <a:pt x="15584" y="12577"/>
                  <a:pt x="15584" y="12577"/>
                </a:cubicBezTo>
                <a:close/>
                <a:moveTo>
                  <a:pt x="16762" y="10568"/>
                </a:moveTo>
                <a:cubicBezTo>
                  <a:pt x="16762" y="10577"/>
                  <a:pt x="16762" y="10584"/>
                  <a:pt x="16758" y="10593"/>
                </a:cubicBezTo>
                <a:cubicBezTo>
                  <a:pt x="16758" y="10593"/>
                  <a:pt x="16758" y="10593"/>
                  <a:pt x="16758" y="10593"/>
                </a:cubicBezTo>
                <a:cubicBezTo>
                  <a:pt x="16762" y="10587"/>
                  <a:pt x="16767" y="10577"/>
                  <a:pt x="16762" y="10568"/>
                </a:cubicBezTo>
                <a:lnTo>
                  <a:pt x="16762" y="10568"/>
                </a:lnTo>
                <a:close/>
                <a:moveTo>
                  <a:pt x="11310" y="12593"/>
                </a:moveTo>
                <a:cubicBezTo>
                  <a:pt x="11297" y="12593"/>
                  <a:pt x="11288" y="12596"/>
                  <a:pt x="11275" y="12596"/>
                </a:cubicBezTo>
                <a:cubicBezTo>
                  <a:pt x="11275" y="12596"/>
                  <a:pt x="11275" y="12599"/>
                  <a:pt x="11275" y="12599"/>
                </a:cubicBezTo>
                <a:cubicBezTo>
                  <a:pt x="11284" y="12596"/>
                  <a:pt x="11297" y="12596"/>
                  <a:pt x="11310" y="12593"/>
                </a:cubicBezTo>
                <a:cubicBezTo>
                  <a:pt x="11306" y="12593"/>
                  <a:pt x="11310" y="12593"/>
                  <a:pt x="11310" y="12593"/>
                </a:cubicBezTo>
                <a:close/>
                <a:moveTo>
                  <a:pt x="12368" y="12596"/>
                </a:moveTo>
                <a:lnTo>
                  <a:pt x="12368" y="12596"/>
                </a:lnTo>
                <a:lnTo>
                  <a:pt x="12368" y="12596"/>
                </a:lnTo>
                <a:lnTo>
                  <a:pt x="12368" y="12596"/>
                </a:lnTo>
                <a:close/>
                <a:moveTo>
                  <a:pt x="12454" y="12596"/>
                </a:moveTo>
                <a:lnTo>
                  <a:pt x="12454" y="12596"/>
                </a:lnTo>
                <a:lnTo>
                  <a:pt x="12454" y="12596"/>
                </a:lnTo>
                <a:lnTo>
                  <a:pt x="12454" y="12596"/>
                </a:lnTo>
                <a:close/>
                <a:moveTo>
                  <a:pt x="15528" y="12596"/>
                </a:moveTo>
                <a:lnTo>
                  <a:pt x="15520" y="12593"/>
                </a:lnTo>
                <a:cubicBezTo>
                  <a:pt x="15520" y="12593"/>
                  <a:pt x="15524" y="12596"/>
                  <a:pt x="15528" y="12596"/>
                </a:cubicBezTo>
                <a:cubicBezTo>
                  <a:pt x="15524" y="12596"/>
                  <a:pt x="15528" y="12596"/>
                  <a:pt x="15528" y="12596"/>
                </a:cubicBezTo>
                <a:close/>
                <a:moveTo>
                  <a:pt x="10506" y="10590"/>
                </a:moveTo>
                <a:cubicBezTo>
                  <a:pt x="10506" y="10590"/>
                  <a:pt x="10501" y="10587"/>
                  <a:pt x="10506" y="10590"/>
                </a:cubicBezTo>
                <a:lnTo>
                  <a:pt x="10506" y="10590"/>
                </a:lnTo>
                <a:cubicBezTo>
                  <a:pt x="10506" y="10590"/>
                  <a:pt x="10506" y="10590"/>
                  <a:pt x="10506" y="10590"/>
                </a:cubicBezTo>
                <a:close/>
                <a:moveTo>
                  <a:pt x="11185" y="12619"/>
                </a:moveTo>
                <a:lnTo>
                  <a:pt x="11189" y="12615"/>
                </a:lnTo>
                <a:cubicBezTo>
                  <a:pt x="11189" y="12615"/>
                  <a:pt x="11181" y="12619"/>
                  <a:pt x="11185" y="12619"/>
                </a:cubicBezTo>
                <a:cubicBezTo>
                  <a:pt x="11181" y="12619"/>
                  <a:pt x="11185" y="12619"/>
                  <a:pt x="11185" y="12619"/>
                </a:cubicBezTo>
                <a:close/>
                <a:moveTo>
                  <a:pt x="11275" y="12596"/>
                </a:moveTo>
                <a:lnTo>
                  <a:pt x="11267" y="12599"/>
                </a:lnTo>
                <a:cubicBezTo>
                  <a:pt x="11267" y="12599"/>
                  <a:pt x="11275" y="12596"/>
                  <a:pt x="11275" y="12596"/>
                </a:cubicBezTo>
                <a:cubicBezTo>
                  <a:pt x="11275" y="12596"/>
                  <a:pt x="11275" y="12596"/>
                  <a:pt x="11275" y="12596"/>
                </a:cubicBezTo>
                <a:close/>
                <a:moveTo>
                  <a:pt x="11396" y="12619"/>
                </a:moveTo>
                <a:lnTo>
                  <a:pt x="11396" y="12619"/>
                </a:lnTo>
                <a:lnTo>
                  <a:pt x="11396" y="12619"/>
                </a:lnTo>
                <a:close/>
                <a:moveTo>
                  <a:pt x="11598" y="12596"/>
                </a:moveTo>
                <a:cubicBezTo>
                  <a:pt x="11598" y="12596"/>
                  <a:pt x="11598" y="12593"/>
                  <a:pt x="11598" y="12596"/>
                </a:cubicBezTo>
                <a:cubicBezTo>
                  <a:pt x="11598" y="12593"/>
                  <a:pt x="11598" y="12596"/>
                  <a:pt x="11598" y="12596"/>
                </a:cubicBezTo>
                <a:close/>
                <a:moveTo>
                  <a:pt x="11774" y="12619"/>
                </a:moveTo>
                <a:lnTo>
                  <a:pt x="11774" y="12619"/>
                </a:lnTo>
                <a:lnTo>
                  <a:pt x="11774" y="12619"/>
                </a:lnTo>
                <a:lnTo>
                  <a:pt x="11774" y="12619"/>
                </a:lnTo>
                <a:close/>
                <a:moveTo>
                  <a:pt x="12368" y="12596"/>
                </a:moveTo>
                <a:cubicBezTo>
                  <a:pt x="12368" y="12596"/>
                  <a:pt x="12363" y="12599"/>
                  <a:pt x="12363" y="12599"/>
                </a:cubicBezTo>
                <a:lnTo>
                  <a:pt x="12368" y="12596"/>
                </a:lnTo>
                <a:cubicBezTo>
                  <a:pt x="12368" y="12596"/>
                  <a:pt x="12368" y="12596"/>
                  <a:pt x="12368" y="12596"/>
                </a:cubicBezTo>
                <a:close/>
                <a:moveTo>
                  <a:pt x="12454" y="12596"/>
                </a:moveTo>
                <a:cubicBezTo>
                  <a:pt x="12454" y="12596"/>
                  <a:pt x="12458" y="12599"/>
                  <a:pt x="12458" y="12599"/>
                </a:cubicBezTo>
                <a:lnTo>
                  <a:pt x="12454" y="12596"/>
                </a:lnTo>
                <a:cubicBezTo>
                  <a:pt x="12454" y="12596"/>
                  <a:pt x="12454" y="12596"/>
                  <a:pt x="12454" y="12596"/>
                </a:cubicBezTo>
                <a:close/>
                <a:moveTo>
                  <a:pt x="11396" y="12619"/>
                </a:moveTo>
                <a:cubicBezTo>
                  <a:pt x="11396" y="12619"/>
                  <a:pt x="11392" y="12619"/>
                  <a:pt x="11396" y="12619"/>
                </a:cubicBezTo>
                <a:cubicBezTo>
                  <a:pt x="11392" y="12619"/>
                  <a:pt x="11396" y="12619"/>
                  <a:pt x="11396" y="12619"/>
                </a:cubicBezTo>
                <a:close/>
                <a:moveTo>
                  <a:pt x="11452" y="12641"/>
                </a:moveTo>
                <a:cubicBezTo>
                  <a:pt x="11460" y="12641"/>
                  <a:pt x="11473" y="12641"/>
                  <a:pt x="11482" y="12641"/>
                </a:cubicBezTo>
                <a:cubicBezTo>
                  <a:pt x="11482" y="12641"/>
                  <a:pt x="11482" y="12641"/>
                  <a:pt x="11486" y="12641"/>
                </a:cubicBezTo>
                <a:cubicBezTo>
                  <a:pt x="11473" y="12638"/>
                  <a:pt x="11460" y="12638"/>
                  <a:pt x="11452" y="12641"/>
                </a:cubicBezTo>
                <a:cubicBezTo>
                  <a:pt x="11452" y="12638"/>
                  <a:pt x="11452" y="12641"/>
                  <a:pt x="11452" y="12641"/>
                </a:cubicBezTo>
                <a:close/>
                <a:moveTo>
                  <a:pt x="11774" y="12619"/>
                </a:moveTo>
                <a:cubicBezTo>
                  <a:pt x="11774" y="12619"/>
                  <a:pt x="11770" y="12619"/>
                  <a:pt x="11774" y="12619"/>
                </a:cubicBezTo>
                <a:lnTo>
                  <a:pt x="11774" y="12619"/>
                </a:lnTo>
                <a:cubicBezTo>
                  <a:pt x="11774" y="12619"/>
                  <a:pt x="11774" y="12619"/>
                  <a:pt x="11774" y="12619"/>
                </a:cubicBezTo>
                <a:close/>
                <a:moveTo>
                  <a:pt x="15352" y="12641"/>
                </a:moveTo>
                <a:cubicBezTo>
                  <a:pt x="15352" y="12638"/>
                  <a:pt x="15352" y="12635"/>
                  <a:pt x="15356" y="12635"/>
                </a:cubicBezTo>
                <a:cubicBezTo>
                  <a:pt x="15352" y="12638"/>
                  <a:pt x="15348" y="12638"/>
                  <a:pt x="15352" y="12641"/>
                </a:cubicBezTo>
                <a:cubicBezTo>
                  <a:pt x="15348" y="12641"/>
                  <a:pt x="15352" y="12641"/>
                  <a:pt x="15352" y="12641"/>
                </a:cubicBezTo>
                <a:close/>
                <a:moveTo>
                  <a:pt x="11452" y="12641"/>
                </a:moveTo>
                <a:cubicBezTo>
                  <a:pt x="11452" y="12641"/>
                  <a:pt x="11452" y="12638"/>
                  <a:pt x="11452" y="12641"/>
                </a:cubicBezTo>
                <a:cubicBezTo>
                  <a:pt x="11452" y="12638"/>
                  <a:pt x="11452" y="12641"/>
                  <a:pt x="11452" y="12641"/>
                </a:cubicBezTo>
                <a:close/>
                <a:moveTo>
                  <a:pt x="12071" y="12660"/>
                </a:moveTo>
                <a:lnTo>
                  <a:pt x="12071" y="12660"/>
                </a:lnTo>
                <a:lnTo>
                  <a:pt x="12071" y="12660"/>
                </a:lnTo>
                <a:close/>
                <a:moveTo>
                  <a:pt x="11744" y="12686"/>
                </a:moveTo>
                <a:cubicBezTo>
                  <a:pt x="11744" y="12686"/>
                  <a:pt x="11744" y="12686"/>
                  <a:pt x="11744" y="12686"/>
                </a:cubicBezTo>
                <a:cubicBezTo>
                  <a:pt x="11744" y="12686"/>
                  <a:pt x="11744" y="12686"/>
                  <a:pt x="11744" y="12686"/>
                </a:cubicBezTo>
                <a:close/>
                <a:moveTo>
                  <a:pt x="16827" y="10545"/>
                </a:moveTo>
                <a:lnTo>
                  <a:pt x="16831" y="10549"/>
                </a:lnTo>
                <a:cubicBezTo>
                  <a:pt x="16831" y="10549"/>
                  <a:pt x="16827" y="10545"/>
                  <a:pt x="16827" y="10545"/>
                </a:cubicBezTo>
                <a:cubicBezTo>
                  <a:pt x="16827" y="10545"/>
                  <a:pt x="16827" y="10545"/>
                  <a:pt x="16827" y="10545"/>
                </a:cubicBezTo>
                <a:close/>
                <a:moveTo>
                  <a:pt x="12071" y="12660"/>
                </a:moveTo>
                <a:lnTo>
                  <a:pt x="12071" y="12660"/>
                </a:lnTo>
                <a:cubicBezTo>
                  <a:pt x="12075" y="12664"/>
                  <a:pt x="12071" y="12660"/>
                  <a:pt x="12071" y="12660"/>
                </a:cubicBezTo>
                <a:cubicBezTo>
                  <a:pt x="12071" y="12660"/>
                  <a:pt x="12071" y="12660"/>
                  <a:pt x="12071" y="12660"/>
                </a:cubicBezTo>
                <a:close/>
                <a:moveTo>
                  <a:pt x="12454" y="12683"/>
                </a:moveTo>
                <a:lnTo>
                  <a:pt x="12454" y="12683"/>
                </a:lnTo>
                <a:lnTo>
                  <a:pt x="12454" y="12683"/>
                </a:lnTo>
                <a:lnTo>
                  <a:pt x="12454" y="12683"/>
                </a:lnTo>
                <a:close/>
                <a:moveTo>
                  <a:pt x="13340" y="12686"/>
                </a:moveTo>
                <a:lnTo>
                  <a:pt x="13340" y="12686"/>
                </a:lnTo>
                <a:lnTo>
                  <a:pt x="13340" y="12686"/>
                </a:lnTo>
                <a:lnTo>
                  <a:pt x="13340" y="12686"/>
                </a:lnTo>
                <a:close/>
                <a:moveTo>
                  <a:pt x="15055" y="12686"/>
                </a:moveTo>
                <a:lnTo>
                  <a:pt x="15055" y="12686"/>
                </a:lnTo>
                <a:cubicBezTo>
                  <a:pt x="15051" y="12683"/>
                  <a:pt x="15055" y="12686"/>
                  <a:pt x="15055" y="12686"/>
                </a:cubicBezTo>
                <a:cubicBezTo>
                  <a:pt x="15055" y="12686"/>
                  <a:pt x="15055" y="12686"/>
                  <a:pt x="15055" y="12686"/>
                </a:cubicBezTo>
                <a:close/>
                <a:moveTo>
                  <a:pt x="16767" y="10571"/>
                </a:moveTo>
                <a:cubicBezTo>
                  <a:pt x="16775" y="10561"/>
                  <a:pt x="16784" y="10555"/>
                  <a:pt x="16793" y="10545"/>
                </a:cubicBezTo>
                <a:cubicBezTo>
                  <a:pt x="16793" y="10545"/>
                  <a:pt x="16793" y="10545"/>
                  <a:pt x="16793" y="10545"/>
                </a:cubicBezTo>
                <a:cubicBezTo>
                  <a:pt x="16784" y="10552"/>
                  <a:pt x="16775" y="10561"/>
                  <a:pt x="16767" y="10571"/>
                </a:cubicBezTo>
                <a:cubicBezTo>
                  <a:pt x="16762" y="10568"/>
                  <a:pt x="16767" y="10571"/>
                  <a:pt x="16767" y="10571"/>
                </a:cubicBezTo>
                <a:close/>
                <a:moveTo>
                  <a:pt x="10269" y="10549"/>
                </a:moveTo>
                <a:cubicBezTo>
                  <a:pt x="10269" y="10549"/>
                  <a:pt x="10273" y="10552"/>
                  <a:pt x="10273" y="10552"/>
                </a:cubicBezTo>
                <a:lnTo>
                  <a:pt x="10269" y="10549"/>
                </a:lnTo>
                <a:cubicBezTo>
                  <a:pt x="10269" y="10545"/>
                  <a:pt x="10269" y="10549"/>
                  <a:pt x="10269" y="10549"/>
                </a:cubicBezTo>
                <a:close/>
                <a:moveTo>
                  <a:pt x="11478" y="12683"/>
                </a:moveTo>
                <a:cubicBezTo>
                  <a:pt x="11478" y="12686"/>
                  <a:pt x="11478" y="12689"/>
                  <a:pt x="11478" y="12689"/>
                </a:cubicBezTo>
                <a:cubicBezTo>
                  <a:pt x="11478" y="12689"/>
                  <a:pt x="11478" y="12686"/>
                  <a:pt x="11478" y="12683"/>
                </a:cubicBezTo>
                <a:cubicBezTo>
                  <a:pt x="11482" y="12683"/>
                  <a:pt x="11478" y="12683"/>
                  <a:pt x="11478" y="12683"/>
                </a:cubicBezTo>
                <a:close/>
                <a:moveTo>
                  <a:pt x="12454" y="12686"/>
                </a:moveTo>
                <a:cubicBezTo>
                  <a:pt x="12454" y="12686"/>
                  <a:pt x="12458" y="12689"/>
                  <a:pt x="12458" y="12689"/>
                </a:cubicBezTo>
                <a:lnTo>
                  <a:pt x="12454" y="12686"/>
                </a:lnTo>
                <a:cubicBezTo>
                  <a:pt x="12454" y="12683"/>
                  <a:pt x="12454" y="12686"/>
                  <a:pt x="12454" y="12686"/>
                </a:cubicBezTo>
                <a:close/>
                <a:moveTo>
                  <a:pt x="13340" y="12683"/>
                </a:moveTo>
                <a:cubicBezTo>
                  <a:pt x="13340" y="12683"/>
                  <a:pt x="13335" y="12686"/>
                  <a:pt x="13335" y="12686"/>
                </a:cubicBezTo>
                <a:lnTo>
                  <a:pt x="13340" y="12683"/>
                </a:lnTo>
                <a:cubicBezTo>
                  <a:pt x="13340" y="12686"/>
                  <a:pt x="13340" y="12683"/>
                  <a:pt x="13340" y="12683"/>
                </a:cubicBezTo>
                <a:close/>
                <a:moveTo>
                  <a:pt x="16827" y="10523"/>
                </a:moveTo>
                <a:cubicBezTo>
                  <a:pt x="16818" y="10529"/>
                  <a:pt x="16805" y="10539"/>
                  <a:pt x="16797" y="10545"/>
                </a:cubicBezTo>
                <a:cubicBezTo>
                  <a:pt x="16797" y="10545"/>
                  <a:pt x="16797" y="10545"/>
                  <a:pt x="16797" y="10545"/>
                </a:cubicBezTo>
                <a:cubicBezTo>
                  <a:pt x="16810" y="10545"/>
                  <a:pt x="16823" y="10545"/>
                  <a:pt x="16831" y="10545"/>
                </a:cubicBezTo>
                <a:cubicBezTo>
                  <a:pt x="16831" y="10545"/>
                  <a:pt x="16827" y="10549"/>
                  <a:pt x="16827" y="10549"/>
                </a:cubicBezTo>
                <a:cubicBezTo>
                  <a:pt x="16827" y="10539"/>
                  <a:pt x="16823" y="10529"/>
                  <a:pt x="16827" y="10523"/>
                </a:cubicBezTo>
                <a:cubicBezTo>
                  <a:pt x="16823" y="10523"/>
                  <a:pt x="16827" y="10523"/>
                  <a:pt x="16827" y="10523"/>
                </a:cubicBezTo>
                <a:close/>
                <a:moveTo>
                  <a:pt x="11598" y="12731"/>
                </a:moveTo>
                <a:cubicBezTo>
                  <a:pt x="11602" y="12725"/>
                  <a:pt x="11602" y="12721"/>
                  <a:pt x="11607" y="12715"/>
                </a:cubicBezTo>
                <a:cubicBezTo>
                  <a:pt x="11602" y="12718"/>
                  <a:pt x="11602" y="12725"/>
                  <a:pt x="11598" y="12731"/>
                </a:cubicBezTo>
                <a:cubicBezTo>
                  <a:pt x="11598" y="12728"/>
                  <a:pt x="11598" y="12731"/>
                  <a:pt x="11598" y="12731"/>
                </a:cubicBezTo>
                <a:close/>
                <a:moveTo>
                  <a:pt x="12071" y="12728"/>
                </a:moveTo>
                <a:cubicBezTo>
                  <a:pt x="12071" y="12728"/>
                  <a:pt x="12067" y="12725"/>
                  <a:pt x="12071" y="12728"/>
                </a:cubicBezTo>
                <a:cubicBezTo>
                  <a:pt x="12067" y="12728"/>
                  <a:pt x="12071" y="12728"/>
                  <a:pt x="12071" y="12728"/>
                </a:cubicBezTo>
                <a:close/>
                <a:moveTo>
                  <a:pt x="12630" y="12728"/>
                </a:moveTo>
                <a:lnTo>
                  <a:pt x="12630" y="12728"/>
                </a:lnTo>
                <a:lnTo>
                  <a:pt x="12630" y="12728"/>
                </a:lnTo>
                <a:lnTo>
                  <a:pt x="12630" y="12728"/>
                </a:lnTo>
                <a:close/>
                <a:moveTo>
                  <a:pt x="13069" y="12731"/>
                </a:moveTo>
                <a:cubicBezTo>
                  <a:pt x="13060" y="12728"/>
                  <a:pt x="13051" y="12725"/>
                  <a:pt x="13043" y="12725"/>
                </a:cubicBezTo>
                <a:lnTo>
                  <a:pt x="13043" y="12725"/>
                </a:lnTo>
                <a:cubicBezTo>
                  <a:pt x="13051" y="12731"/>
                  <a:pt x="13060" y="12731"/>
                  <a:pt x="13069" y="12731"/>
                </a:cubicBezTo>
                <a:cubicBezTo>
                  <a:pt x="13069" y="12731"/>
                  <a:pt x="13069" y="12731"/>
                  <a:pt x="13069" y="12731"/>
                </a:cubicBezTo>
                <a:close/>
                <a:moveTo>
                  <a:pt x="13516" y="12728"/>
                </a:moveTo>
                <a:lnTo>
                  <a:pt x="13520" y="12725"/>
                </a:lnTo>
                <a:lnTo>
                  <a:pt x="13516" y="12728"/>
                </a:lnTo>
                <a:lnTo>
                  <a:pt x="13516" y="12728"/>
                </a:lnTo>
                <a:close/>
                <a:moveTo>
                  <a:pt x="14952" y="12721"/>
                </a:moveTo>
                <a:lnTo>
                  <a:pt x="14952" y="12715"/>
                </a:lnTo>
                <a:lnTo>
                  <a:pt x="14943" y="12718"/>
                </a:lnTo>
                <a:lnTo>
                  <a:pt x="14952" y="12721"/>
                </a:lnTo>
                <a:close/>
                <a:moveTo>
                  <a:pt x="9929" y="10539"/>
                </a:moveTo>
                <a:lnTo>
                  <a:pt x="9929" y="10532"/>
                </a:lnTo>
                <a:lnTo>
                  <a:pt x="9921" y="10536"/>
                </a:lnTo>
                <a:lnTo>
                  <a:pt x="9929" y="10539"/>
                </a:lnTo>
                <a:close/>
                <a:moveTo>
                  <a:pt x="12067" y="12753"/>
                </a:moveTo>
                <a:cubicBezTo>
                  <a:pt x="12067" y="12744"/>
                  <a:pt x="12067" y="12734"/>
                  <a:pt x="12067" y="12725"/>
                </a:cubicBezTo>
                <a:cubicBezTo>
                  <a:pt x="12067" y="12725"/>
                  <a:pt x="12067" y="12725"/>
                  <a:pt x="12071" y="12725"/>
                </a:cubicBezTo>
                <a:cubicBezTo>
                  <a:pt x="12067" y="12728"/>
                  <a:pt x="12062" y="12731"/>
                  <a:pt x="12062" y="12731"/>
                </a:cubicBezTo>
                <a:cubicBezTo>
                  <a:pt x="12062" y="12741"/>
                  <a:pt x="12067" y="12747"/>
                  <a:pt x="12067" y="12753"/>
                </a:cubicBezTo>
                <a:cubicBezTo>
                  <a:pt x="12071" y="12753"/>
                  <a:pt x="12067" y="12753"/>
                  <a:pt x="12067" y="12753"/>
                </a:cubicBezTo>
                <a:close/>
                <a:moveTo>
                  <a:pt x="12363" y="12728"/>
                </a:moveTo>
                <a:lnTo>
                  <a:pt x="12363" y="12728"/>
                </a:lnTo>
                <a:cubicBezTo>
                  <a:pt x="12368" y="12731"/>
                  <a:pt x="12363" y="12728"/>
                  <a:pt x="12363" y="12728"/>
                </a:cubicBezTo>
                <a:cubicBezTo>
                  <a:pt x="12363" y="12728"/>
                  <a:pt x="12363" y="12728"/>
                  <a:pt x="12363" y="12728"/>
                </a:cubicBezTo>
                <a:close/>
                <a:moveTo>
                  <a:pt x="12630" y="12728"/>
                </a:moveTo>
                <a:lnTo>
                  <a:pt x="12634" y="12731"/>
                </a:lnTo>
                <a:cubicBezTo>
                  <a:pt x="12634" y="12731"/>
                  <a:pt x="12630" y="12728"/>
                  <a:pt x="12630" y="12728"/>
                </a:cubicBezTo>
                <a:cubicBezTo>
                  <a:pt x="12630" y="12728"/>
                  <a:pt x="12630" y="12728"/>
                  <a:pt x="12630" y="12728"/>
                </a:cubicBezTo>
                <a:close/>
                <a:moveTo>
                  <a:pt x="13047" y="12728"/>
                </a:moveTo>
                <a:cubicBezTo>
                  <a:pt x="13047" y="12728"/>
                  <a:pt x="13043" y="12725"/>
                  <a:pt x="13047" y="12728"/>
                </a:cubicBezTo>
                <a:cubicBezTo>
                  <a:pt x="13043" y="12725"/>
                  <a:pt x="13047" y="12728"/>
                  <a:pt x="13047" y="12728"/>
                </a:cubicBezTo>
                <a:close/>
                <a:moveTo>
                  <a:pt x="13107" y="12731"/>
                </a:moveTo>
                <a:cubicBezTo>
                  <a:pt x="13094" y="12731"/>
                  <a:pt x="13082" y="12731"/>
                  <a:pt x="13069" y="12731"/>
                </a:cubicBezTo>
                <a:cubicBezTo>
                  <a:pt x="13069" y="12731"/>
                  <a:pt x="13064" y="12731"/>
                  <a:pt x="13064" y="12731"/>
                </a:cubicBezTo>
                <a:cubicBezTo>
                  <a:pt x="13082" y="12731"/>
                  <a:pt x="13099" y="12731"/>
                  <a:pt x="13107" y="12731"/>
                </a:cubicBezTo>
                <a:cubicBezTo>
                  <a:pt x="13112" y="12731"/>
                  <a:pt x="13107" y="12731"/>
                  <a:pt x="13107" y="12731"/>
                </a:cubicBezTo>
                <a:close/>
                <a:moveTo>
                  <a:pt x="13520" y="12728"/>
                </a:moveTo>
                <a:lnTo>
                  <a:pt x="13516" y="12731"/>
                </a:lnTo>
                <a:cubicBezTo>
                  <a:pt x="13516" y="12731"/>
                  <a:pt x="13516" y="12728"/>
                  <a:pt x="13520" y="12728"/>
                </a:cubicBezTo>
                <a:cubicBezTo>
                  <a:pt x="13516" y="12728"/>
                  <a:pt x="13520" y="12728"/>
                  <a:pt x="13520" y="12728"/>
                </a:cubicBezTo>
                <a:close/>
                <a:moveTo>
                  <a:pt x="10196" y="10516"/>
                </a:moveTo>
                <a:lnTo>
                  <a:pt x="10196" y="10510"/>
                </a:lnTo>
                <a:lnTo>
                  <a:pt x="10187" y="10513"/>
                </a:lnTo>
                <a:lnTo>
                  <a:pt x="10196" y="10516"/>
                </a:lnTo>
                <a:close/>
                <a:moveTo>
                  <a:pt x="11865" y="12773"/>
                </a:moveTo>
                <a:cubicBezTo>
                  <a:pt x="11860" y="12770"/>
                  <a:pt x="11856" y="12766"/>
                  <a:pt x="11856" y="12766"/>
                </a:cubicBezTo>
                <a:cubicBezTo>
                  <a:pt x="11856" y="12766"/>
                  <a:pt x="11860" y="12770"/>
                  <a:pt x="11865" y="12773"/>
                </a:cubicBezTo>
                <a:cubicBezTo>
                  <a:pt x="11865" y="12776"/>
                  <a:pt x="11865" y="12773"/>
                  <a:pt x="11865" y="12773"/>
                </a:cubicBezTo>
                <a:close/>
                <a:moveTo>
                  <a:pt x="12307" y="12773"/>
                </a:moveTo>
                <a:cubicBezTo>
                  <a:pt x="12316" y="12773"/>
                  <a:pt x="12329" y="12773"/>
                  <a:pt x="12338" y="12773"/>
                </a:cubicBezTo>
                <a:cubicBezTo>
                  <a:pt x="12338" y="12773"/>
                  <a:pt x="12338" y="12770"/>
                  <a:pt x="12338" y="12770"/>
                </a:cubicBezTo>
                <a:cubicBezTo>
                  <a:pt x="12329" y="12773"/>
                  <a:pt x="12316" y="12773"/>
                  <a:pt x="12307" y="12773"/>
                </a:cubicBezTo>
                <a:lnTo>
                  <a:pt x="12307" y="12773"/>
                </a:lnTo>
                <a:close/>
                <a:moveTo>
                  <a:pt x="12600" y="12773"/>
                </a:moveTo>
                <a:lnTo>
                  <a:pt x="12600" y="12773"/>
                </a:lnTo>
                <a:lnTo>
                  <a:pt x="12600" y="12773"/>
                </a:lnTo>
                <a:close/>
                <a:moveTo>
                  <a:pt x="12725" y="12770"/>
                </a:moveTo>
                <a:cubicBezTo>
                  <a:pt x="12712" y="12770"/>
                  <a:pt x="12699" y="12770"/>
                  <a:pt x="12686" y="12770"/>
                </a:cubicBezTo>
                <a:cubicBezTo>
                  <a:pt x="12686" y="12770"/>
                  <a:pt x="12686" y="12773"/>
                  <a:pt x="12686" y="12773"/>
                </a:cubicBezTo>
                <a:cubicBezTo>
                  <a:pt x="12699" y="12773"/>
                  <a:pt x="12712" y="12773"/>
                  <a:pt x="12725" y="12770"/>
                </a:cubicBezTo>
                <a:cubicBezTo>
                  <a:pt x="12720" y="12773"/>
                  <a:pt x="12725" y="12770"/>
                  <a:pt x="12725" y="12770"/>
                </a:cubicBezTo>
                <a:close/>
                <a:moveTo>
                  <a:pt x="12897" y="12773"/>
                </a:moveTo>
                <a:cubicBezTo>
                  <a:pt x="12905" y="12773"/>
                  <a:pt x="12918" y="12773"/>
                  <a:pt x="12927" y="12773"/>
                </a:cubicBezTo>
                <a:cubicBezTo>
                  <a:pt x="12927" y="12773"/>
                  <a:pt x="12927" y="12773"/>
                  <a:pt x="12927" y="12773"/>
                </a:cubicBezTo>
                <a:cubicBezTo>
                  <a:pt x="12918" y="12773"/>
                  <a:pt x="12905" y="12773"/>
                  <a:pt x="12897" y="12773"/>
                </a:cubicBezTo>
                <a:cubicBezTo>
                  <a:pt x="12897" y="12773"/>
                  <a:pt x="12897" y="12773"/>
                  <a:pt x="12897" y="12773"/>
                </a:cubicBezTo>
                <a:close/>
                <a:moveTo>
                  <a:pt x="13903" y="12773"/>
                </a:moveTo>
                <a:lnTo>
                  <a:pt x="13903" y="12773"/>
                </a:lnTo>
                <a:lnTo>
                  <a:pt x="13903" y="12773"/>
                </a:lnTo>
                <a:lnTo>
                  <a:pt x="13903" y="12773"/>
                </a:lnTo>
                <a:close/>
                <a:moveTo>
                  <a:pt x="14255" y="12773"/>
                </a:moveTo>
                <a:cubicBezTo>
                  <a:pt x="14255" y="12773"/>
                  <a:pt x="14260" y="12770"/>
                  <a:pt x="14260" y="12770"/>
                </a:cubicBezTo>
                <a:lnTo>
                  <a:pt x="14255" y="12773"/>
                </a:lnTo>
                <a:cubicBezTo>
                  <a:pt x="14255" y="12773"/>
                  <a:pt x="14255" y="12773"/>
                  <a:pt x="14255" y="12773"/>
                </a:cubicBezTo>
                <a:close/>
                <a:moveTo>
                  <a:pt x="14552" y="12773"/>
                </a:moveTo>
                <a:cubicBezTo>
                  <a:pt x="14552" y="12773"/>
                  <a:pt x="14552" y="12773"/>
                  <a:pt x="14552" y="12773"/>
                </a:cubicBezTo>
                <a:cubicBezTo>
                  <a:pt x="14552" y="12773"/>
                  <a:pt x="14552" y="12773"/>
                  <a:pt x="14552" y="12773"/>
                </a:cubicBezTo>
                <a:close/>
                <a:moveTo>
                  <a:pt x="14582" y="12773"/>
                </a:moveTo>
                <a:cubicBezTo>
                  <a:pt x="14591" y="12773"/>
                  <a:pt x="14604" y="12773"/>
                  <a:pt x="14612" y="12773"/>
                </a:cubicBezTo>
                <a:cubicBezTo>
                  <a:pt x="14612" y="12773"/>
                  <a:pt x="14612" y="12770"/>
                  <a:pt x="14612" y="12770"/>
                </a:cubicBezTo>
                <a:cubicBezTo>
                  <a:pt x="14599" y="12773"/>
                  <a:pt x="14591" y="12773"/>
                  <a:pt x="14582" y="12773"/>
                </a:cubicBezTo>
                <a:cubicBezTo>
                  <a:pt x="14578" y="12773"/>
                  <a:pt x="14582" y="12773"/>
                  <a:pt x="14582" y="12773"/>
                </a:cubicBezTo>
                <a:close/>
                <a:moveTo>
                  <a:pt x="16797" y="10478"/>
                </a:moveTo>
                <a:cubicBezTo>
                  <a:pt x="16797" y="10478"/>
                  <a:pt x="16797" y="10478"/>
                  <a:pt x="16797" y="10478"/>
                </a:cubicBezTo>
                <a:cubicBezTo>
                  <a:pt x="16797" y="10478"/>
                  <a:pt x="16797" y="10478"/>
                  <a:pt x="16797" y="10478"/>
                </a:cubicBezTo>
                <a:close/>
                <a:moveTo>
                  <a:pt x="12015" y="12798"/>
                </a:moveTo>
                <a:cubicBezTo>
                  <a:pt x="12015" y="12789"/>
                  <a:pt x="12015" y="12779"/>
                  <a:pt x="12015" y="12770"/>
                </a:cubicBezTo>
                <a:cubicBezTo>
                  <a:pt x="12015" y="12770"/>
                  <a:pt x="12015" y="12770"/>
                  <a:pt x="12015" y="12770"/>
                </a:cubicBezTo>
                <a:cubicBezTo>
                  <a:pt x="12015" y="12779"/>
                  <a:pt x="12015" y="12789"/>
                  <a:pt x="12015" y="12798"/>
                </a:cubicBezTo>
                <a:cubicBezTo>
                  <a:pt x="12015" y="12798"/>
                  <a:pt x="12015" y="12798"/>
                  <a:pt x="12015" y="12798"/>
                </a:cubicBezTo>
                <a:close/>
                <a:moveTo>
                  <a:pt x="12157" y="12795"/>
                </a:moveTo>
                <a:lnTo>
                  <a:pt x="12157" y="12795"/>
                </a:lnTo>
                <a:cubicBezTo>
                  <a:pt x="12161" y="12792"/>
                  <a:pt x="12157" y="12795"/>
                  <a:pt x="12157" y="12795"/>
                </a:cubicBezTo>
                <a:cubicBezTo>
                  <a:pt x="12157" y="12795"/>
                  <a:pt x="12157" y="12795"/>
                  <a:pt x="12157" y="12795"/>
                </a:cubicBezTo>
                <a:close/>
                <a:moveTo>
                  <a:pt x="9026" y="5497"/>
                </a:moveTo>
                <a:cubicBezTo>
                  <a:pt x="9026" y="5497"/>
                  <a:pt x="9022" y="5500"/>
                  <a:pt x="9022" y="5500"/>
                </a:cubicBezTo>
                <a:lnTo>
                  <a:pt x="9026" y="5497"/>
                </a:lnTo>
                <a:cubicBezTo>
                  <a:pt x="9026" y="5497"/>
                  <a:pt x="9026" y="5497"/>
                  <a:pt x="9026" y="5497"/>
                </a:cubicBezTo>
                <a:close/>
                <a:moveTo>
                  <a:pt x="9646" y="10478"/>
                </a:moveTo>
                <a:cubicBezTo>
                  <a:pt x="9654" y="10484"/>
                  <a:pt x="9667" y="10494"/>
                  <a:pt x="9676" y="10500"/>
                </a:cubicBezTo>
                <a:cubicBezTo>
                  <a:pt x="9667" y="10494"/>
                  <a:pt x="9659" y="10488"/>
                  <a:pt x="9646" y="10478"/>
                </a:cubicBezTo>
                <a:close/>
                <a:moveTo>
                  <a:pt x="12600" y="12773"/>
                </a:moveTo>
                <a:lnTo>
                  <a:pt x="12600" y="12773"/>
                </a:lnTo>
                <a:cubicBezTo>
                  <a:pt x="12604" y="12776"/>
                  <a:pt x="12600" y="12773"/>
                  <a:pt x="12600" y="12773"/>
                </a:cubicBezTo>
                <a:cubicBezTo>
                  <a:pt x="12600" y="12773"/>
                  <a:pt x="12600" y="12773"/>
                  <a:pt x="12600" y="12773"/>
                </a:cubicBezTo>
                <a:close/>
                <a:moveTo>
                  <a:pt x="13004" y="12789"/>
                </a:moveTo>
                <a:lnTo>
                  <a:pt x="13004" y="12782"/>
                </a:lnTo>
                <a:lnTo>
                  <a:pt x="12995" y="12786"/>
                </a:lnTo>
                <a:lnTo>
                  <a:pt x="13004" y="12789"/>
                </a:lnTo>
                <a:close/>
                <a:moveTo>
                  <a:pt x="13223" y="12792"/>
                </a:moveTo>
                <a:lnTo>
                  <a:pt x="13223" y="12792"/>
                </a:lnTo>
                <a:lnTo>
                  <a:pt x="13223" y="12792"/>
                </a:lnTo>
                <a:close/>
                <a:moveTo>
                  <a:pt x="13903" y="12773"/>
                </a:moveTo>
                <a:cubicBezTo>
                  <a:pt x="13903" y="12773"/>
                  <a:pt x="13907" y="12776"/>
                  <a:pt x="13903" y="12773"/>
                </a:cubicBezTo>
                <a:lnTo>
                  <a:pt x="13903" y="12773"/>
                </a:lnTo>
                <a:cubicBezTo>
                  <a:pt x="13903" y="12773"/>
                  <a:pt x="13903" y="12773"/>
                  <a:pt x="13903" y="12773"/>
                </a:cubicBezTo>
                <a:close/>
                <a:moveTo>
                  <a:pt x="14406" y="12795"/>
                </a:moveTo>
                <a:lnTo>
                  <a:pt x="14402" y="12792"/>
                </a:lnTo>
                <a:cubicBezTo>
                  <a:pt x="14402" y="12792"/>
                  <a:pt x="14406" y="12792"/>
                  <a:pt x="14406" y="12795"/>
                </a:cubicBezTo>
                <a:cubicBezTo>
                  <a:pt x="14406" y="12792"/>
                  <a:pt x="14406" y="12795"/>
                  <a:pt x="14406" y="12795"/>
                </a:cubicBezTo>
                <a:close/>
                <a:moveTo>
                  <a:pt x="14432" y="12795"/>
                </a:moveTo>
                <a:cubicBezTo>
                  <a:pt x="14440" y="12795"/>
                  <a:pt x="14453" y="12795"/>
                  <a:pt x="14462" y="12795"/>
                </a:cubicBezTo>
                <a:cubicBezTo>
                  <a:pt x="14462" y="12795"/>
                  <a:pt x="14462" y="12795"/>
                  <a:pt x="14462" y="12795"/>
                </a:cubicBezTo>
                <a:cubicBezTo>
                  <a:pt x="14453" y="12795"/>
                  <a:pt x="14445" y="12795"/>
                  <a:pt x="14432" y="12795"/>
                </a:cubicBezTo>
                <a:lnTo>
                  <a:pt x="14432" y="12795"/>
                </a:lnTo>
                <a:close/>
                <a:moveTo>
                  <a:pt x="14905" y="12795"/>
                </a:moveTo>
                <a:cubicBezTo>
                  <a:pt x="14905" y="12789"/>
                  <a:pt x="14905" y="12779"/>
                  <a:pt x="14905" y="12773"/>
                </a:cubicBezTo>
                <a:cubicBezTo>
                  <a:pt x="14905" y="12773"/>
                  <a:pt x="14905" y="12773"/>
                  <a:pt x="14905" y="12773"/>
                </a:cubicBezTo>
                <a:cubicBezTo>
                  <a:pt x="14896" y="12776"/>
                  <a:pt x="14892" y="12779"/>
                  <a:pt x="14883" y="12782"/>
                </a:cubicBezTo>
                <a:cubicBezTo>
                  <a:pt x="14892" y="12786"/>
                  <a:pt x="14900" y="12792"/>
                  <a:pt x="14905" y="12795"/>
                </a:cubicBezTo>
                <a:lnTo>
                  <a:pt x="14905" y="12795"/>
                </a:lnTo>
                <a:close/>
                <a:moveTo>
                  <a:pt x="12553" y="12805"/>
                </a:moveTo>
                <a:lnTo>
                  <a:pt x="12561" y="12805"/>
                </a:lnTo>
                <a:lnTo>
                  <a:pt x="12557" y="12798"/>
                </a:lnTo>
                <a:lnTo>
                  <a:pt x="12553" y="12805"/>
                </a:lnTo>
                <a:close/>
                <a:moveTo>
                  <a:pt x="13223" y="12795"/>
                </a:moveTo>
                <a:cubicBezTo>
                  <a:pt x="13223" y="12795"/>
                  <a:pt x="13223" y="12792"/>
                  <a:pt x="13223" y="12795"/>
                </a:cubicBezTo>
                <a:cubicBezTo>
                  <a:pt x="13223" y="12792"/>
                  <a:pt x="13223" y="12795"/>
                  <a:pt x="13223" y="12795"/>
                </a:cubicBezTo>
                <a:close/>
                <a:moveTo>
                  <a:pt x="9977" y="10484"/>
                </a:moveTo>
                <a:cubicBezTo>
                  <a:pt x="9977" y="10478"/>
                  <a:pt x="9972" y="10468"/>
                  <a:pt x="9972" y="10462"/>
                </a:cubicBezTo>
                <a:cubicBezTo>
                  <a:pt x="9972" y="10462"/>
                  <a:pt x="9972" y="10462"/>
                  <a:pt x="9972" y="10462"/>
                </a:cubicBezTo>
                <a:cubicBezTo>
                  <a:pt x="9972" y="10468"/>
                  <a:pt x="9972" y="10475"/>
                  <a:pt x="9977" y="10484"/>
                </a:cubicBezTo>
                <a:cubicBezTo>
                  <a:pt x="9977" y="10481"/>
                  <a:pt x="9977" y="10484"/>
                  <a:pt x="9977" y="10484"/>
                </a:cubicBezTo>
                <a:close/>
                <a:moveTo>
                  <a:pt x="11890" y="12840"/>
                </a:moveTo>
                <a:cubicBezTo>
                  <a:pt x="11903" y="12840"/>
                  <a:pt x="11912" y="12840"/>
                  <a:pt x="11925" y="12840"/>
                </a:cubicBezTo>
                <a:cubicBezTo>
                  <a:pt x="11912" y="12821"/>
                  <a:pt x="11903" y="12814"/>
                  <a:pt x="11890" y="12840"/>
                </a:cubicBezTo>
                <a:close/>
                <a:moveTo>
                  <a:pt x="12097" y="12814"/>
                </a:moveTo>
                <a:cubicBezTo>
                  <a:pt x="12097" y="12824"/>
                  <a:pt x="12097" y="12831"/>
                  <a:pt x="12097" y="12840"/>
                </a:cubicBezTo>
                <a:cubicBezTo>
                  <a:pt x="12097" y="12840"/>
                  <a:pt x="12101" y="12840"/>
                  <a:pt x="12101" y="12840"/>
                </a:cubicBezTo>
                <a:cubicBezTo>
                  <a:pt x="12101" y="12831"/>
                  <a:pt x="12101" y="12824"/>
                  <a:pt x="12097" y="12814"/>
                </a:cubicBezTo>
                <a:cubicBezTo>
                  <a:pt x="12101" y="12818"/>
                  <a:pt x="12097" y="12814"/>
                  <a:pt x="12097" y="12814"/>
                </a:cubicBezTo>
                <a:close/>
                <a:moveTo>
                  <a:pt x="12333" y="12814"/>
                </a:moveTo>
                <a:cubicBezTo>
                  <a:pt x="12333" y="12814"/>
                  <a:pt x="12338" y="12818"/>
                  <a:pt x="12333" y="12814"/>
                </a:cubicBezTo>
                <a:cubicBezTo>
                  <a:pt x="12325" y="12818"/>
                  <a:pt x="12316" y="12818"/>
                  <a:pt x="12303" y="12818"/>
                </a:cubicBezTo>
                <a:cubicBezTo>
                  <a:pt x="12303" y="12818"/>
                  <a:pt x="12303" y="12814"/>
                  <a:pt x="12303" y="12814"/>
                </a:cubicBezTo>
                <a:cubicBezTo>
                  <a:pt x="12312" y="12821"/>
                  <a:pt x="12325" y="12831"/>
                  <a:pt x="12333" y="12837"/>
                </a:cubicBezTo>
                <a:cubicBezTo>
                  <a:pt x="12338" y="12831"/>
                  <a:pt x="12338" y="12824"/>
                  <a:pt x="12333" y="12814"/>
                </a:cubicBezTo>
                <a:close/>
                <a:moveTo>
                  <a:pt x="12600" y="12840"/>
                </a:moveTo>
                <a:cubicBezTo>
                  <a:pt x="12600" y="12840"/>
                  <a:pt x="12604" y="12840"/>
                  <a:pt x="12600" y="12840"/>
                </a:cubicBezTo>
                <a:cubicBezTo>
                  <a:pt x="12604" y="12840"/>
                  <a:pt x="12600" y="12840"/>
                  <a:pt x="12600" y="12840"/>
                </a:cubicBezTo>
                <a:close/>
                <a:moveTo>
                  <a:pt x="12746" y="12818"/>
                </a:moveTo>
                <a:cubicBezTo>
                  <a:pt x="12759" y="12824"/>
                  <a:pt x="12768" y="12831"/>
                  <a:pt x="12780" y="12837"/>
                </a:cubicBezTo>
                <a:cubicBezTo>
                  <a:pt x="12780" y="12837"/>
                  <a:pt x="12780" y="12837"/>
                  <a:pt x="12780" y="12837"/>
                </a:cubicBezTo>
                <a:cubicBezTo>
                  <a:pt x="12772" y="12827"/>
                  <a:pt x="12759" y="12821"/>
                  <a:pt x="12746" y="12818"/>
                </a:cubicBezTo>
                <a:cubicBezTo>
                  <a:pt x="12750" y="12814"/>
                  <a:pt x="12746" y="12818"/>
                  <a:pt x="12746" y="12818"/>
                </a:cubicBezTo>
                <a:close/>
                <a:moveTo>
                  <a:pt x="9972" y="10436"/>
                </a:moveTo>
                <a:cubicBezTo>
                  <a:pt x="9972" y="10446"/>
                  <a:pt x="9968" y="10452"/>
                  <a:pt x="9968" y="10462"/>
                </a:cubicBezTo>
                <a:cubicBezTo>
                  <a:pt x="9968" y="10462"/>
                  <a:pt x="9968" y="10462"/>
                  <a:pt x="9968" y="10462"/>
                </a:cubicBezTo>
                <a:cubicBezTo>
                  <a:pt x="9972" y="10452"/>
                  <a:pt x="9972" y="10446"/>
                  <a:pt x="9972" y="10436"/>
                </a:cubicBezTo>
                <a:cubicBezTo>
                  <a:pt x="9977" y="10439"/>
                  <a:pt x="9972" y="10436"/>
                  <a:pt x="9972" y="10436"/>
                </a:cubicBezTo>
                <a:close/>
                <a:moveTo>
                  <a:pt x="12957" y="12814"/>
                </a:moveTo>
                <a:cubicBezTo>
                  <a:pt x="12957" y="12814"/>
                  <a:pt x="12957" y="12818"/>
                  <a:pt x="12957" y="12814"/>
                </a:cubicBezTo>
                <a:cubicBezTo>
                  <a:pt x="12957" y="12818"/>
                  <a:pt x="12957" y="12814"/>
                  <a:pt x="12957" y="12814"/>
                </a:cubicBezTo>
                <a:close/>
                <a:moveTo>
                  <a:pt x="13086" y="12831"/>
                </a:moveTo>
                <a:lnTo>
                  <a:pt x="13094" y="12831"/>
                </a:lnTo>
                <a:lnTo>
                  <a:pt x="13090" y="12824"/>
                </a:lnTo>
                <a:lnTo>
                  <a:pt x="13086" y="12831"/>
                </a:lnTo>
                <a:close/>
                <a:moveTo>
                  <a:pt x="9680" y="10436"/>
                </a:moveTo>
                <a:cubicBezTo>
                  <a:pt x="9689" y="10443"/>
                  <a:pt x="9693" y="10446"/>
                  <a:pt x="9702" y="10452"/>
                </a:cubicBezTo>
                <a:cubicBezTo>
                  <a:pt x="9706" y="10446"/>
                  <a:pt x="9706" y="10443"/>
                  <a:pt x="9710" y="10436"/>
                </a:cubicBezTo>
                <a:cubicBezTo>
                  <a:pt x="9710" y="10436"/>
                  <a:pt x="9714" y="10439"/>
                  <a:pt x="9714" y="10439"/>
                </a:cubicBezTo>
                <a:cubicBezTo>
                  <a:pt x="9697" y="10436"/>
                  <a:pt x="9689" y="10436"/>
                  <a:pt x="9680" y="10436"/>
                </a:cubicBezTo>
                <a:cubicBezTo>
                  <a:pt x="9676" y="10436"/>
                  <a:pt x="9680" y="10436"/>
                  <a:pt x="9680" y="10436"/>
                </a:cubicBezTo>
                <a:close/>
                <a:moveTo>
                  <a:pt x="13443" y="12827"/>
                </a:moveTo>
                <a:lnTo>
                  <a:pt x="13451" y="12827"/>
                </a:lnTo>
                <a:lnTo>
                  <a:pt x="13447" y="12821"/>
                </a:lnTo>
                <a:lnTo>
                  <a:pt x="13443" y="12827"/>
                </a:lnTo>
                <a:close/>
                <a:moveTo>
                  <a:pt x="13520" y="12840"/>
                </a:moveTo>
                <a:cubicBezTo>
                  <a:pt x="13520" y="12837"/>
                  <a:pt x="13524" y="12834"/>
                  <a:pt x="13524" y="12831"/>
                </a:cubicBezTo>
                <a:cubicBezTo>
                  <a:pt x="13520" y="12834"/>
                  <a:pt x="13520" y="12834"/>
                  <a:pt x="13520" y="12840"/>
                </a:cubicBezTo>
                <a:lnTo>
                  <a:pt x="13520" y="12840"/>
                </a:lnTo>
                <a:close/>
                <a:moveTo>
                  <a:pt x="14260" y="12814"/>
                </a:moveTo>
                <a:cubicBezTo>
                  <a:pt x="14260" y="12814"/>
                  <a:pt x="14260" y="12811"/>
                  <a:pt x="14260" y="12814"/>
                </a:cubicBezTo>
                <a:cubicBezTo>
                  <a:pt x="14260" y="12821"/>
                  <a:pt x="14260" y="12831"/>
                  <a:pt x="14255" y="12840"/>
                </a:cubicBezTo>
                <a:cubicBezTo>
                  <a:pt x="14268" y="12840"/>
                  <a:pt x="14277" y="12840"/>
                  <a:pt x="14290" y="12840"/>
                </a:cubicBezTo>
                <a:cubicBezTo>
                  <a:pt x="14277" y="12831"/>
                  <a:pt x="14268" y="12821"/>
                  <a:pt x="14260" y="12814"/>
                </a:cubicBezTo>
                <a:close/>
                <a:moveTo>
                  <a:pt x="15348" y="12840"/>
                </a:moveTo>
                <a:lnTo>
                  <a:pt x="15348" y="12840"/>
                </a:lnTo>
                <a:cubicBezTo>
                  <a:pt x="15348" y="12837"/>
                  <a:pt x="15348" y="12840"/>
                  <a:pt x="15348" y="12840"/>
                </a:cubicBezTo>
                <a:cubicBezTo>
                  <a:pt x="15348" y="12840"/>
                  <a:pt x="15348" y="12840"/>
                  <a:pt x="15348" y="12840"/>
                </a:cubicBezTo>
                <a:close/>
                <a:moveTo>
                  <a:pt x="12368" y="12863"/>
                </a:moveTo>
                <a:cubicBezTo>
                  <a:pt x="12359" y="12856"/>
                  <a:pt x="12346" y="12847"/>
                  <a:pt x="12338" y="12840"/>
                </a:cubicBezTo>
                <a:cubicBezTo>
                  <a:pt x="12338" y="12850"/>
                  <a:pt x="12338" y="12856"/>
                  <a:pt x="12338" y="12866"/>
                </a:cubicBezTo>
                <a:cubicBezTo>
                  <a:pt x="12346" y="12863"/>
                  <a:pt x="12355" y="12863"/>
                  <a:pt x="12368" y="12863"/>
                </a:cubicBezTo>
                <a:close/>
                <a:moveTo>
                  <a:pt x="12811" y="12859"/>
                </a:moveTo>
                <a:cubicBezTo>
                  <a:pt x="12802" y="12853"/>
                  <a:pt x="12789" y="12843"/>
                  <a:pt x="12780" y="12837"/>
                </a:cubicBezTo>
                <a:cubicBezTo>
                  <a:pt x="12780" y="12837"/>
                  <a:pt x="12780" y="12837"/>
                  <a:pt x="12780" y="12837"/>
                </a:cubicBezTo>
                <a:cubicBezTo>
                  <a:pt x="12780" y="12847"/>
                  <a:pt x="12780" y="12853"/>
                  <a:pt x="12776" y="12863"/>
                </a:cubicBezTo>
                <a:lnTo>
                  <a:pt x="12772" y="12863"/>
                </a:lnTo>
                <a:cubicBezTo>
                  <a:pt x="12789" y="12859"/>
                  <a:pt x="12802" y="12859"/>
                  <a:pt x="12811" y="12859"/>
                </a:cubicBezTo>
                <a:cubicBezTo>
                  <a:pt x="12815" y="12859"/>
                  <a:pt x="12811" y="12859"/>
                  <a:pt x="12811" y="12859"/>
                </a:cubicBezTo>
                <a:close/>
                <a:moveTo>
                  <a:pt x="13219" y="12863"/>
                </a:moveTo>
                <a:cubicBezTo>
                  <a:pt x="13232" y="12863"/>
                  <a:pt x="13241" y="12863"/>
                  <a:pt x="13253" y="12863"/>
                </a:cubicBezTo>
                <a:cubicBezTo>
                  <a:pt x="13241" y="12863"/>
                  <a:pt x="13232" y="12863"/>
                  <a:pt x="13219" y="12863"/>
                </a:cubicBezTo>
                <a:close/>
                <a:moveTo>
                  <a:pt x="13516" y="12837"/>
                </a:moveTo>
                <a:cubicBezTo>
                  <a:pt x="13507" y="12843"/>
                  <a:pt x="13494" y="12853"/>
                  <a:pt x="13486" y="12859"/>
                </a:cubicBezTo>
                <a:cubicBezTo>
                  <a:pt x="13486" y="12859"/>
                  <a:pt x="13490" y="12859"/>
                  <a:pt x="13490" y="12859"/>
                </a:cubicBezTo>
                <a:cubicBezTo>
                  <a:pt x="13499" y="12853"/>
                  <a:pt x="13507" y="12847"/>
                  <a:pt x="13516" y="12837"/>
                </a:cubicBezTo>
                <a:cubicBezTo>
                  <a:pt x="13520" y="12840"/>
                  <a:pt x="13516" y="12837"/>
                  <a:pt x="13516" y="12837"/>
                </a:cubicBezTo>
                <a:close/>
                <a:moveTo>
                  <a:pt x="13847" y="12859"/>
                </a:moveTo>
                <a:lnTo>
                  <a:pt x="13838" y="12859"/>
                </a:lnTo>
                <a:cubicBezTo>
                  <a:pt x="13838" y="12859"/>
                  <a:pt x="13843" y="12863"/>
                  <a:pt x="13847" y="12859"/>
                </a:cubicBezTo>
                <a:cubicBezTo>
                  <a:pt x="13843" y="12859"/>
                  <a:pt x="13847" y="12859"/>
                  <a:pt x="13847" y="12859"/>
                </a:cubicBezTo>
                <a:close/>
                <a:moveTo>
                  <a:pt x="8437" y="5542"/>
                </a:moveTo>
                <a:cubicBezTo>
                  <a:pt x="8437" y="5542"/>
                  <a:pt x="8433" y="5538"/>
                  <a:pt x="8433" y="5538"/>
                </a:cubicBezTo>
                <a:lnTo>
                  <a:pt x="8437" y="5542"/>
                </a:lnTo>
                <a:cubicBezTo>
                  <a:pt x="8437" y="5542"/>
                  <a:pt x="8437" y="5542"/>
                  <a:pt x="8437" y="5542"/>
                </a:cubicBezTo>
                <a:close/>
                <a:moveTo>
                  <a:pt x="15262" y="12863"/>
                </a:moveTo>
                <a:cubicBezTo>
                  <a:pt x="15262" y="12863"/>
                  <a:pt x="15257" y="12859"/>
                  <a:pt x="15262" y="12863"/>
                </a:cubicBezTo>
                <a:lnTo>
                  <a:pt x="15262" y="12863"/>
                </a:lnTo>
                <a:cubicBezTo>
                  <a:pt x="15262" y="12863"/>
                  <a:pt x="15262" y="12863"/>
                  <a:pt x="15262" y="12863"/>
                </a:cubicBezTo>
                <a:close/>
                <a:moveTo>
                  <a:pt x="9977" y="10439"/>
                </a:moveTo>
                <a:cubicBezTo>
                  <a:pt x="9977" y="10436"/>
                  <a:pt x="9977" y="10433"/>
                  <a:pt x="9981" y="10430"/>
                </a:cubicBezTo>
                <a:cubicBezTo>
                  <a:pt x="9977" y="10433"/>
                  <a:pt x="9972" y="10433"/>
                  <a:pt x="9977" y="10439"/>
                </a:cubicBezTo>
                <a:cubicBezTo>
                  <a:pt x="9972" y="10436"/>
                  <a:pt x="9977" y="10439"/>
                  <a:pt x="9977" y="10439"/>
                </a:cubicBezTo>
                <a:close/>
                <a:moveTo>
                  <a:pt x="12776" y="12859"/>
                </a:moveTo>
                <a:cubicBezTo>
                  <a:pt x="12776" y="12863"/>
                  <a:pt x="12776" y="12866"/>
                  <a:pt x="12772" y="12866"/>
                </a:cubicBezTo>
                <a:cubicBezTo>
                  <a:pt x="12776" y="12866"/>
                  <a:pt x="12780" y="12863"/>
                  <a:pt x="12776" y="12859"/>
                </a:cubicBezTo>
                <a:cubicBezTo>
                  <a:pt x="12780" y="12859"/>
                  <a:pt x="12776" y="12859"/>
                  <a:pt x="12776" y="12859"/>
                </a:cubicBezTo>
                <a:close/>
                <a:moveTo>
                  <a:pt x="8562" y="5538"/>
                </a:moveTo>
                <a:cubicBezTo>
                  <a:pt x="8549" y="5538"/>
                  <a:pt x="8536" y="5542"/>
                  <a:pt x="8528" y="5542"/>
                </a:cubicBezTo>
                <a:lnTo>
                  <a:pt x="8528" y="5542"/>
                </a:lnTo>
                <a:cubicBezTo>
                  <a:pt x="8536" y="5542"/>
                  <a:pt x="8549" y="5538"/>
                  <a:pt x="8562" y="5538"/>
                </a:cubicBezTo>
                <a:cubicBezTo>
                  <a:pt x="8562" y="5538"/>
                  <a:pt x="8562" y="5538"/>
                  <a:pt x="8562" y="5538"/>
                </a:cubicBezTo>
                <a:close/>
                <a:moveTo>
                  <a:pt x="13129" y="12869"/>
                </a:moveTo>
                <a:cubicBezTo>
                  <a:pt x="13129" y="12875"/>
                  <a:pt x="13133" y="12879"/>
                  <a:pt x="13133" y="12885"/>
                </a:cubicBezTo>
                <a:cubicBezTo>
                  <a:pt x="13133" y="12875"/>
                  <a:pt x="13133" y="12869"/>
                  <a:pt x="13133" y="12859"/>
                </a:cubicBezTo>
                <a:cubicBezTo>
                  <a:pt x="13133" y="12863"/>
                  <a:pt x="13129" y="12866"/>
                  <a:pt x="13129" y="12869"/>
                </a:cubicBezTo>
                <a:close/>
                <a:moveTo>
                  <a:pt x="13486" y="12859"/>
                </a:moveTo>
                <a:cubicBezTo>
                  <a:pt x="13486" y="12859"/>
                  <a:pt x="13490" y="12863"/>
                  <a:pt x="13486" y="12859"/>
                </a:cubicBezTo>
                <a:cubicBezTo>
                  <a:pt x="13477" y="12869"/>
                  <a:pt x="13469" y="12875"/>
                  <a:pt x="13456" y="12882"/>
                </a:cubicBezTo>
                <a:cubicBezTo>
                  <a:pt x="13469" y="12882"/>
                  <a:pt x="13477" y="12882"/>
                  <a:pt x="13490" y="12882"/>
                </a:cubicBezTo>
                <a:cubicBezTo>
                  <a:pt x="13490" y="12875"/>
                  <a:pt x="13486" y="12869"/>
                  <a:pt x="13486" y="12859"/>
                </a:cubicBezTo>
                <a:close/>
                <a:moveTo>
                  <a:pt x="10058" y="10391"/>
                </a:moveTo>
                <a:lnTo>
                  <a:pt x="10058" y="10391"/>
                </a:lnTo>
                <a:lnTo>
                  <a:pt x="10058" y="10391"/>
                </a:lnTo>
                <a:close/>
                <a:moveTo>
                  <a:pt x="9912" y="10391"/>
                </a:moveTo>
                <a:cubicBezTo>
                  <a:pt x="9904" y="10391"/>
                  <a:pt x="9895" y="10391"/>
                  <a:pt x="9886" y="10391"/>
                </a:cubicBezTo>
                <a:lnTo>
                  <a:pt x="9886" y="10391"/>
                </a:lnTo>
                <a:cubicBezTo>
                  <a:pt x="9895" y="10394"/>
                  <a:pt x="9904" y="10394"/>
                  <a:pt x="9912" y="10391"/>
                </a:cubicBezTo>
                <a:lnTo>
                  <a:pt x="9912" y="10391"/>
                </a:lnTo>
                <a:close/>
                <a:moveTo>
                  <a:pt x="13933" y="12885"/>
                </a:moveTo>
                <a:cubicBezTo>
                  <a:pt x="13933" y="12882"/>
                  <a:pt x="13937" y="12882"/>
                  <a:pt x="13937" y="12879"/>
                </a:cubicBezTo>
                <a:cubicBezTo>
                  <a:pt x="13933" y="12879"/>
                  <a:pt x="13933" y="12882"/>
                  <a:pt x="13933" y="12885"/>
                </a:cubicBezTo>
                <a:cubicBezTo>
                  <a:pt x="13929" y="12882"/>
                  <a:pt x="13933" y="12885"/>
                  <a:pt x="13933" y="12885"/>
                </a:cubicBezTo>
                <a:close/>
                <a:moveTo>
                  <a:pt x="9796" y="10414"/>
                </a:moveTo>
                <a:lnTo>
                  <a:pt x="9788" y="10411"/>
                </a:lnTo>
                <a:cubicBezTo>
                  <a:pt x="9788" y="10411"/>
                  <a:pt x="9796" y="10414"/>
                  <a:pt x="9796" y="10414"/>
                </a:cubicBezTo>
                <a:cubicBezTo>
                  <a:pt x="9796" y="10414"/>
                  <a:pt x="9796" y="10414"/>
                  <a:pt x="9796" y="10414"/>
                </a:cubicBezTo>
                <a:close/>
                <a:moveTo>
                  <a:pt x="14995" y="12859"/>
                </a:moveTo>
                <a:cubicBezTo>
                  <a:pt x="14995" y="12859"/>
                  <a:pt x="14995" y="12863"/>
                  <a:pt x="14995" y="12859"/>
                </a:cubicBezTo>
                <a:cubicBezTo>
                  <a:pt x="14986" y="12863"/>
                  <a:pt x="14978" y="12863"/>
                  <a:pt x="14965" y="12863"/>
                </a:cubicBezTo>
                <a:cubicBezTo>
                  <a:pt x="14965" y="12863"/>
                  <a:pt x="14965" y="12859"/>
                  <a:pt x="14965" y="12859"/>
                </a:cubicBezTo>
                <a:cubicBezTo>
                  <a:pt x="14974" y="12869"/>
                  <a:pt x="14986" y="12875"/>
                  <a:pt x="14995" y="12885"/>
                </a:cubicBezTo>
                <a:cubicBezTo>
                  <a:pt x="14995" y="12875"/>
                  <a:pt x="14995" y="12869"/>
                  <a:pt x="14995" y="12859"/>
                </a:cubicBezTo>
                <a:close/>
                <a:moveTo>
                  <a:pt x="13133" y="12908"/>
                </a:moveTo>
                <a:cubicBezTo>
                  <a:pt x="13142" y="12904"/>
                  <a:pt x="13146" y="12901"/>
                  <a:pt x="13155" y="12901"/>
                </a:cubicBezTo>
                <a:cubicBezTo>
                  <a:pt x="13146" y="12895"/>
                  <a:pt x="13142" y="12891"/>
                  <a:pt x="13133" y="12885"/>
                </a:cubicBezTo>
                <a:cubicBezTo>
                  <a:pt x="13133" y="12891"/>
                  <a:pt x="13133" y="12898"/>
                  <a:pt x="13133" y="12908"/>
                </a:cubicBezTo>
                <a:close/>
                <a:moveTo>
                  <a:pt x="13507" y="12898"/>
                </a:moveTo>
                <a:cubicBezTo>
                  <a:pt x="13499" y="12891"/>
                  <a:pt x="13494" y="12888"/>
                  <a:pt x="13486" y="12882"/>
                </a:cubicBezTo>
                <a:cubicBezTo>
                  <a:pt x="13486" y="12891"/>
                  <a:pt x="13486" y="12898"/>
                  <a:pt x="13486" y="12908"/>
                </a:cubicBezTo>
                <a:cubicBezTo>
                  <a:pt x="13494" y="12904"/>
                  <a:pt x="13499" y="12901"/>
                  <a:pt x="13507" y="12898"/>
                </a:cubicBezTo>
                <a:close/>
                <a:moveTo>
                  <a:pt x="15111" y="12904"/>
                </a:moveTo>
                <a:cubicBezTo>
                  <a:pt x="15124" y="12904"/>
                  <a:pt x="15133" y="12904"/>
                  <a:pt x="15146" y="12904"/>
                </a:cubicBezTo>
                <a:cubicBezTo>
                  <a:pt x="15133" y="12904"/>
                  <a:pt x="15120" y="12904"/>
                  <a:pt x="15111" y="12904"/>
                </a:cubicBezTo>
                <a:close/>
                <a:moveTo>
                  <a:pt x="12750" y="12927"/>
                </a:moveTo>
                <a:cubicBezTo>
                  <a:pt x="12742" y="12924"/>
                  <a:pt x="12737" y="12924"/>
                  <a:pt x="12729" y="12920"/>
                </a:cubicBezTo>
                <a:cubicBezTo>
                  <a:pt x="12737" y="12924"/>
                  <a:pt x="12742" y="12927"/>
                  <a:pt x="12750" y="12927"/>
                </a:cubicBezTo>
                <a:cubicBezTo>
                  <a:pt x="12750" y="12927"/>
                  <a:pt x="12750" y="12927"/>
                  <a:pt x="12750" y="12927"/>
                </a:cubicBezTo>
                <a:close/>
                <a:moveTo>
                  <a:pt x="16896" y="10382"/>
                </a:moveTo>
                <a:lnTo>
                  <a:pt x="16904" y="10382"/>
                </a:lnTo>
                <a:lnTo>
                  <a:pt x="16900" y="10375"/>
                </a:lnTo>
                <a:lnTo>
                  <a:pt x="16896" y="10382"/>
                </a:lnTo>
                <a:close/>
                <a:moveTo>
                  <a:pt x="10063" y="10391"/>
                </a:moveTo>
                <a:cubicBezTo>
                  <a:pt x="10063" y="10391"/>
                  <a:pt x="10058" y="10391"/>
                  <a:pt x="10063" y="10391"/>
                </a:cubicBezTo>
                <a:cubicBezTo>
                  <a:pt x="10058" y="10391"/>
                  <a:pt x="10063" y="10391"/>
                  <a:pt x="10063" y="10391"/>
                </a:cubicBezTo>
                <a:close/>
                <a:moveTo>
                  <a:pt x="9917" y="10394"/>
                </a:moveTo>
                <a:cubicBezTo>
                  <a:pt x="9917" y="10391"/>
                  <a:pt x="9921" y="10388"/>
                  <a:pt x="9921" y="10388"/>
                </a:cubicBezTo>
                <a:cubicBezTo>
                  <a:pt x="9917" y="10388"/>
                  <a:pt x="9917" y="10391"/>
                  <a:pt x="9917" y="10394"/>
                </a:cubicBezTo>
                <a:cubicBezTo>
                  <a:pt x="9912" y="10391"/>
                  <a:pt x="9917" y="10394"/>
                  <a:pt x="9917" y="10394"/>
                </a:cubicBezTo>
                <a:close/>
                <a:moveTo>
                  <a:pt x="9886" y="10394"/>
                </a:moveTo>
                <a:cubicBezTo>
                  <a:pt x="9886" y="10394"/>
                  <a:pt x="9886" y="10391"/>
                  <a:pt x="9886" y="10394"/>
                </a:cubicBezTo>
                <a:cubicBezTo>
                  <a:pt x="9886" y="10391"/>
                  <a:pt x="9886" y="10394"/>
                  <a:pt x="9886" y="10394"/>
                </a:cubicBezTo>
                <a:close/>
                <a:moveTo>
                  <a:pt x="8110" y="5542"/>
                </a:moveTo>
                <a:cubicBezTo>
                  <a:pt x="8123" y="5548"/>
                  <a:pt x="8132" y="5558"/>
                  <a:pt x="8145" y="5564"/>
                </a:cubicBezTo>
                <a:cubicBezTo>
                  <a:pt x="8145" y="5564"/>
                  <a:pt x="8141" y="5564"/>
                  <a:pt x="8141" y="5564"/>
                </a:cubicBezTo>
                <a:cubicBezTo>
                  <a:pt x="8141" y="5558"/>
                  <a:pt x="8141" y="5548"/>
                  <a:pt x="8141" y="5542"/>
                </a:cubicBezTo>
                <a:cubicBezTo>
                  <a:pt x="8141" y="5542"/>
                  <a:pt x="8145" y="5545"/>
                  <a:pt x="8145" y="5545"/>
                </a:cubicBezTo>
                <a:cubicBezTo>
                  <a:pt x="8132" y="5542"/>
                  <a:pt x="8119" y="5545"/>
                  <a:pt x="8110" y="5542"/>
                </a:cubicBezTo>
                <a:cubicBezTo>
                  <a:pt x="8110" y="5545"/>
                  <a:pt x="8110" y="5542"/>
                  <a:pt x="8110" y="5542"/>
                </a:cubicBezTo>
                <a:close/>
                <a:moveTo>
                  <a:pt x="8175" y="5279"/>
                </a:moveTo>
                <a:cubicBezTo>
                  <a:pt x="8171" y="5275"/>
                  <a:pt x="8166" y="5272"/>
                  <a:pt x="8166" y="5272"/>
                </a:cubicBezTo>
                <a:cubicBezTo>
                  <a:pt x="8166" y="5272"/>
                  <a:pt x="8166" y="5275"/>
                  <a:pt x="8175" y="5279"/>
                </a:cubicBezTo>
                <a:cubicBezTo>
                  <a:pt x="8171" y="5279"/>
                  <a:pt x="8175" y="5279"/>
                  <a:pt x="8175" y="5279"/>
                </a:cubicBezTo>
                <a:close/>
                <a:moveTo>
                  <a:pt x="16767" y="10346"/>
                </a:moveTo>
                <a:cubicBezTo>
                  <a:pt x="16767" y="10346"/>
                  <a:pt x="16767" y="10346"/>
                  <a:pt x="16767" y="10346"/>
                </a:cubicBezTo>
                <a:cubicBezTo>
                  <a:pt x="16767" y="10346"/>
                  <a:pt x="16767" y="10346"/>
                  <a:pt x="16767" y="10346"/>
                </a:cubicBezTo>
                <a:close/>
                <a:moveTo>
                  <a:pt x="9813" y="10353"/>
                </a:moveTo>
                <a:cubicBezTo>
                  <a:pt x="9809" y="10353"/>
                  <a:pt x="9805" y="10356"/>
                  <a:pt x="9805" y="10359"/>
                </a:cubicBezTo>
                <a:cubicBezTo>
                  <a:pt x="9809" y="10362"/>
                  <a:pt x="9809" y="10366"/>
                  <a:pt x="9813" y="10366"/>
                </a:cubicBezTo>
                <a:cubicBezTo>
                  <a:pt x="9818" y="10366"/>
                  <a:pt x="9822" y="10362"/>
                  <a:pt x="9822" y="10359"/>
                </a:cubicBezTo>
                <a:cubicBezTo>
                  <a:pt x="9818" y="10359"/>
                  <a:pt x="9818" y="10353"/>
                  <a:pt x="9813" y="10353"/>
                </a:cubicBezTo>
                <a:close/>
                <a:moveTo>
                  <a:pt x="9676" y="10346"/>
                </a:moveTo>
                <a:cubicBezTo>
                  <a:pt x="9671" y="10350"/>
                  <a:pt x="9667" y="10356"/>
                  <a:pt x="9667" y="10353"/>
                </a:cubicBezTo>
                <a:cubicBezTo>
                  <a:pt x="9667" y="10356"/>
                  <a:pt x="9676" y="10353"/>
                  <a:pt x="9676" y="10346"/>
                </a:cubicBezTo>
                <a:cubicBezTo>
                  <a:pt x="9680" y="10350"/>
                  <a:pt x="9676" y="10346"/>
                  <a:pt x="9676" y="10346"/>
                </a:cubicBezTo>
                <a:close/>
                <a:moveTo>
                  <a:pt x="16900" y="10340"/>
                </a:moveTo>
                <a:lnTo>
                  <a:pt x="16900" y="10334"/>
                </a:lnTo>
                <a:lnTo>
                  <a:pt x="16891" y="10337"/>
                </a:lnTo>
                <a:lnTo>
                  <a:pt x="16900" y="10340"/>
                </a:lnTo>
                <a:close/>
                <a:moveTo>
                  <a:pt x="9960" y="10340"/>
                </a:moveTo>
                <a:lnTo>
                  <a:pt x="9960" y="10334"/>
                </a:lnTo>
                <a:lnTo>
                  <a:pt x="9951" y="10337"/>
                </a:lnTo>
                <a:lnTo>
                  <a:pt x="9960" y="10340"/>
                </a:lnTo>
                <a:close/>
                <a:moveTo>
                  <a:pt x="9620" y="10327"/>
                </a:moveTo>
                <a:cubicBezTo>
                  <a:pt x="9611" y="10327"/>
                  <a:pt x="9598" y="10327"/>
                  <a:pt x="9590" y="10327"/>
                </a:cubicBezTo>
                <a:cubicBezTo>
                  <a:pt x="9590" y="10327"/>
                  <a:pt x="9590" y="10324"/>
                  <a:pt x="9590" y="10324"/>
                </a:cubicBezTo>
                <a:cubicBezTo>
                  <a:pt x="9594" y="10330"/>
                  <a:pt x="9594" y="10334"/>
                  <a:pt x="9598" y="10340"/>
                </a:cubicBezTo>
                <a:cubicBezTo>
                  <a:pt x="9603" y="10337"/>
                  <a:pt x="9611" y="10330"/>
                  <a:pt x="9620" y="10327"/>
                </a:cubicBezTo>
                <a:lnTo>
                  <a:pt x="9620" y="10327"/>
                </a:lnTo>
                <a:close/>
                <a:moveTo>
                  <a:pt x="8528" y="5542"/>
                </a:moveTo>
                <a:lnTo>
                  <a:pt x="8523" y="5545"/>
                </a:lnTo>
                <a:cubicBezTo>
                  <a:pt x="8523" y="5545"/>
                  <a:pt x="8528" y="5542"/>
                  <a:pt x="8528" y="5542"/>
                </a:cubicBezTo>
                <a:cubicBezTo>
                  <a:pt x="8528" y="5542"/>
                  <a:pt x="8528" y="5542"/>
                  <a:pt x="8528" y="5542"/>
                </a:cubicBezTo>
                <a:close/>
                <a:moveTo>
                  <a:pt x="9620" y="10327"/>
                </a:moveTo>
                <a:cubicBezTo>
                  <a:pt x="9628" y="10317"/>
                  <a:pt x="9637" y="10311"/>
                  <a:pt x="9646" y="10301"/>
                </a:cubicBezTo>
                <a:cubicBezTo>
                  <a:pt x="9646" y="10301"/>
                  <a:pt x="9646" y="10301"/>
                  <a:pt x="9646" y="10301"/>
                </a:cubicBezTo>
                <a:cubicBezTo>
                  <a:pt x="9637" y="10308"/>
                  <a:pt x="9628" y="10317"/>
                  <a:pt x="9620" y="10327"/>
                </a:cubicBezTo>
                <a:cubicBezTo>
                  <a:pt x="9620" y="10324"/>
                  <a:pt x="9620" y="10327"/>
                  <a:pt x="9620" y="10327"/>
                </a:cubicBezTo>
                <a:close/>
                <a:moveTo>
                  <a:pt x="9590" y="10324"/>
                </a:moveTo>
                <a:cubicBezTo>
                  <a:pt x="9590" y="10324"/>
                  <a:pt x="9590" y="10327"/>
                  <a:pt x="9590" y="10324"/>
                </a:cubicBezTo>
                <a:cubicBezTo>
                  <a:pt x="9577" y="10317"/>
                  <a:pt x="9568" y="10311"/>
                  <a:pt x="9560" y="10301"/>
                </a:cubicBezTo>
                <a:cubicBezTo>
                  <a:pt x="9560" y="10311"/>
                  <a:pt x="9560" y="10317"/>
                  <a:pt x="9560" y="10327"/>
                </a:cubicBezTo>
                <a:cubicBezTo>
                  <a:pt x="9568" y="10327"/>
                  <a:pt x="9581" y="10324"/>
                  <a:pt x="9590" y="10324"/>
                </a:cubicBezTo>
                <a:close/>
                <a:moveTo>
                  <a:pt x="8201" y="5234"/>
                </a:moveTo>
                <a:cubicBezTo>
                  <a:pt x="8201" y="5234"/>
                  <a:pt x="8205" y="5237"/>
                  <a:pt x="8201" y="5234"/>
                </a:cubicBezTo>
                <a:lnTo>
                  <a:pt x="8201" y="5234"/>
                </a:lnTo>
                <a:cubicBezTo>
                  <a:pt x="8201" y="5234"/>
                  <a:pt x="8201" y="5234"/>
                  <a:pt x="8201" y="5234"/>
                </a:cubicBezTo>
                <a:close/>
                <a:moveTo>
                  <a:pt x="10097" y="10279"/>
                </a:moveTo>
                <a:lnTo>
                  <a:pt x="10101" y="10282"/>
                </a:lnTo>
                <a:cubicBezTo>
                  <a:pt x="10097" y="10282"/>
                  <a:pt x="10097" y="10279"/>
                  <a:pt x="10097" y="10279"/>
                </a:cubicBezTo>
                <a:cubicBezTo>
                  <a:pt x="10097" y="10279"/>
                  <a:pt x="10097" y="10279"/>
                  <a:pt x="10097" y="10279"/>
                </a:cubicBezTo>
                <a:close/>
                <a:moveTo>
                  <a:pt x="10054" y="10279"/>
                </a:moveTo>
                <a:lnTo>
                  <a:pt x="10054" y="10279"/>
                </a:lnTo>
                <a:lnTo>
                  <a:pt x="10054" y="10279"/>
                </a:lnTo>
                <a:close/>
                <a:moveTo>
                  <a:pt x="9710" y="10305"/>
                </a:moveTo>
                <a:cubicBezTo>
                  <a:pt x="9719" y="10305"/>
                  <a:pt x="9727" y="10305"/>
                  <a:pt x="9740" y="10305"/>
                </a:cubicBezTo>
                <a:cubicBezTo>
                  <a:pt x="9740" y="10305"/>
                  <a:pt x="9740" y="10301"/>
                  <a:pt x="9740" y="10301"/>
                </a:cubicBezTo>
                <a:cubicBezTo>
                  <a:pt x="9727" y="10301"/>
                  <a:pt x="9719" y="10301"/>
                  <a:pt x="9710" y="10305"/>
                </a:cubicBezTo>
                <a:cubicBezTo>
                  <a:pt x="9706" y="10301"/>
                  <a:pt x="9710" y="10305"/>
                  <a:pt x="9710" y="10305"/>
                </a:cubicBezTo>
                <a:close/>
                <a:moveTo>
                  <a:pt x="9684" y="10301"/>
                </a:moveTo>
                <a:cubicBezTo>
                  <a:pt x="9671" y="10301"/>
                  <a:pt x="9659" y="10301"/>
                  <a:pt x="9646" y="10301"/>
                </a:cubicBezTo>
                <a:cubicBezTo>
                  <a:pt x="9646" y="10301"/>
                  <a:pt x="9646" y="10301"/>
                  <a:pt x="9646" y="10301"/>
                </a:cubicBezTo>
                <a:cubicBezTo>
                  <a:pt x="9659" y="10301"/>
                  <a:pt x="9671" y="10301"/>
                  <a:pt x="9684" y="10301"/>
                </a:cubicBezTo>
                <a:cubicBezTo>
                  <a:pt x="9680" y="10301"/>
                  <a:pt x="9684" y="10301"/>
                  <a:pt x="9684" y="10301"/>
                </a:cubicBezTo>
                <a:close/>
                <a:moveTo>
                  <a:pt x="9530" y="10305"/>
                </a:moveTo>
                <a:cubicBezTo>
                  <a:pt x="9542" y="10305"/>
                  <a:pt x="9551" y="10305"/>
                  <a:pt x="9564" y="10305"/>
                </a:cubicBezTo>
                <a:cubicBezTo>
                  <a:pt x="9551" y="10305"/>
                  <a:pt x="9538" y="10305"/>
                  <a:pt x="9530" y="10305"/>
                </a:cubicBezTo>
                <a:close/>
                <a:moveTo>
                  <a:pt x="16797" y="10282"/>
                </a:moveTo>
                <a:lnTo>
                  <a:pt x="16788" y="10279"/>
                </a:lnTo>
                <a:cubicBezTo>
                  <a:pt x="16793" y="10279"/>
                  <a:pt x="16797" y="10282"/>
                  <a:pt x="16797" y="10282"/>
                </a:cubicBezTo>
                <a:cubicBezTo>
                  <a:pt x="16797" y="10282"/>
                  <a:pt x="16797" y="10282"/>
                  <a:pt x="16797" y="10282"/>
                </a:cubicBezTo>
                <a:close/>
                <a:moveTo>
                  <a:pt x="10058" y="10279"/>
                </a:moveTo>
                <a:cubicBezTo>
                  <a:pt x="10071" y="10279"/>
                  <a:pt x="10084" y="10279"/>
                  <a:pt x="10097" y="10279"/>
                </a:cubicBezTo>
                <a:cubicBezTo>
                  <a:pt x="10097" y="10279"/>
                  <a:pt x="10101" y="10279"/>
                  <a:pt x="10101" y="10279"/>
                </a:cubicBezTo>
                <a:cubicBezTo>
                  <a:pt x="10084" y="10279"/>
                  <a:pt x="10071" y="10279"/>
                  <a:pt x="10058" y="10279"/>
                </a:cubicBezTo>
                <a:cubicBezTo>
                  <a:pt x="10054" y="10279"/>
                  <a:pt x="10058" y="10279"/>
                  <a:pt x="10058" y="10279"/>
                </a:cubicBezTo>
                <a:close/>
                <a:moveTo>
                  <a:pt x="9929" y="10266"/>
                </a:moveTo>
                <a:cubicBezTo>
                  <a:pt x="9925" y="10269"/>
                  <a:pt x="9921" y="10269"/>
                  <a:pt x="9921" y="10273"/>
                </a:cubicBezTo>
                <a:cubicBezTo>
                  <a:pt x="9921" y="10276"/>
                  <a:pt x="9925" y="10276"/>
                  <a:pt x="9929" y="10279"/>
                </a:cubicBezTo>
                <a:cubicBezTo>
                  <a:pt x="9934" y="10276"/>
                  <a:pt x="9934" y="10276"/>
                  <a:pt x="9938" y="10273"/>
                </a:cubicBezTo>
                <a:cubicBezTo>
                  <a:pt x="9934" y="10269"/>
                  <a:pt x="9934" y="10266"/>
                  <a:pt x="9929" y="10266"/>
                </a:cubicBezTo>
                <a:close/>
                <a:moveTo>
                  <a:pt x="9783" y="10269"/>
                </a:moveTo>
                <a:lnTo>
                  <a:pt x="9775" y="10269"/>
                </a:lnTo>
                <a:lnTo>
                  <a:pt x="9779" y="10276"/>
                </a:lnTo>
                <a:lnTo>
                  <a:pt x="9783" y="10269"/>
                </a:lnTo>
                <a:close/>
                <a:moveTo>
                  <a:pt x="9590" y="10260"/>
                </a:moveTo>
                <a:cubicBezTo>
                  <a:pt x="9598" y="10263"/>
                  <a:pt x="9603" y="10266"/>
                  <a:pt x="9611" y="10269"/>
                </a:cubicBezTo>
                <a:cubicBezTo>
                  <a:pt x="9603" y="10266"/>
                  <a:pt x="9598" y="10263"/>
                  <a:pt x="9590" y="10260"/>
                </a:cubicBezTo>
                <a:cubicBezTo>
                  <a:pt x="9590" y="10260"/>
                  <a:pt x="9590" y="10260"/>
                  <a:pt x="9590" y="10260"/>
                </a:cubicBezTo>
                <a:close/>
                <a:moveTo>
                  <a:pt x="8734" y="5542"/>
                </a:moveTo>
                <a:cubicBezTo>
                  <a:pt x="8734" y="5542"/>
                  <a:pt x="8730" y="5545"/>
                  <a:pt x="8730" y="5545"/>
                </a:cubicBezTo>
                <a:lnTo>
                  <a:pt x="8734" y="5542"/>
                </a:lnTo>
                <a:cubicBezTo>
                  <a:pt x="8734" y="5542"/>
                  <a:pt x="8734" y="5542"/>
                  <a:pt x="8734" y="5542"/>
                </a:cubicBezTo>
                <a:close/>
                <a:moveTo>
                  <a:pt x="9714" y="10247"/>
                </a:moveTo>
                <a:cubicBezTo>
                  <a:pt x="9719" y="10250"/>
                  <a:pt x="9719" y="10253"/>
                  <a:pt x="9723" y="10253"/>
                </a:cubicBezTo>
                <a:cubicBezTo>
                  <a:pt x="9727" y="10253"/>
                  <a:pt x="9727" y="10250"/>
                  <a:pt x="9732" y="10247"/>
                </a:cubicBezTo>
                <a:cubicBezTo>
                  <a:pt x="9727" y="10244"/>
                  <a:pt x="9727" y="10244"/>
                  <a:pt x="9723" y="10240"/>
                </a:cubicBezTo>
                <a:cubicBezTo>
                  <a:pt x="9719" y="10244"/>
                  <a:pt x="9714" y="10247"/>
                  <a:pt x="9714" y="10247"/>
                </a:cubicBezTo>
                <a:close/>
                <a:moveTo>
                  <a:pt x="9650" y="10218"/>
                </a:moveTo>
                <a:cubicBezTo>
                  <a:pt x="9650" y="10218"/>
                  <a:pt x="9650" y="10215"/>
                  <a:pt x="9650" y="10218"/>
                </a:cubicBezTo>
                <a:cubicBezTo>
                  <a:pt x="9650" y="10215"/>
                  <a:pt x="9650" y="10218"/>
                  <a:pt x="9650" y="10218"/>
                </a:cubicBezTo>
                <a:close/>
                <a:moveTo>
                  <a:pt x="8562" y="5185"/>
                </a:moveTo>
                <a:lnTo>
                  <a:pt x="8566" y="5189"/>
                </a:lnTo>
                <a:lnTo>
                  <a:pt x="8562" y="5185"/>
                </a:lnTo>
                <a:lnTo>
                  <a:pt x="8562" y="5185"/>
                </a:lnTo>
                <a:close/>
                <a:moveTo>
                  <a:pt x="8519" y="5185"/>
                </a:moveTo>
                <a:lnTo>
                  <a:pt x="8515" y="5189"/>
                </a:lnTo>
                <a:cubicBezTo>
                  <a:pt x="8519" y="5192"/>
                  <a:pt x="8523" y="5185"/>
                  <a:pt x="8519" y="5185"/>
                </a:cubicBezTo>
                <a:cubicBezTo>
                  <a:pt x="8523" y="5185"/>
                  <a:pt x="8519" y="5185"/>
                  <a:pt x="8519" y="5185"/>
                </a:cubicBezTo>
                <a:close/>
                <a:moveTo>
                  <a:pt x="9886" y="10215"/>
                </a:moveTo>
                <a:cubicBezTo>
                  <a:pt x="9886" y="10215"/>
                  <a:pt x="9891" y="10212"/>
                  <a:pt x="9891" y="10212"/>
                </a:cubicBezTo>
                <a:lnTo>
                  <a:pt x="9886" y="10215"/>
                </a:lnTo>
                <a:cubicBezTo>
                  <a:pt x="9886" y="10215"/>
                  <a:pt x="9886" y="10215"/>
                  <a:pt x="9886" y="10215"/>
                </a:cubicBezTo>
                <a:close/>
                <a:moveTo>
                  <a:pt x="9856" y="10215"/>
                </a:moveTo>
                <a:lnTo>
                  <a:pt x="9852" y="10212"/>
                </a:lnTo>
                <a:cubicBezTo>
                  <a:pt x="9852" y="10212"/>
                  <a:pt x="9856" y="10215"/>
                  <a:pt x="9856" y="10215"/>
                </a:cubicBezTo>
                <a:cubicBezTo>
                  <a:pt x="9856" y="10215"/>
                  <a:pt x="9856" y="10215"/>
                  <a:pt x="9856" y="10215"/>
                </a:cubicBezTo>
                <a:close/>
                <a:moveTo>
                  <a:pt x="9616" y="10195"/>
                </a:moveTo>
                <a:cubicBezTo>
                  <a:pt x="9624" y="10202"/>
                  <a:pt x="9637" y="10212"/>
                  <a:pt x="9646" y="10218"/>
                </a:cubicBezTo>
                <a:cubicBezTo>
                  <a:pt x="9646" y="10218"/>
                  <a:pt x="9646" y="10218"/>
                  <a:pt x="9646" y="10218"/>
                </a:cubicBezTo>
                <a:cubicBezTo>
                  <a:pt x="9641" y="10208"/>
                  <a:pt x="9628" y="10202"/>
                  <a:pt x="9616" y="10195"/>
                </a:cubicBezTo>
                <a:cubicBezTo>
                  <a:pt x="9620" y="10192"/>
                  <a:pt x="9616" y="10195"/>
                  <a:pt x="9616" y="10195"/>
                </a:cubicBezTo>
                <a:close/>
                <a:moveTo>
                  <a:pt x="8321" y="5192"/>
                </a:moveTo>
                <a:lnTo>
                  <a:pt x="8325" y="5195"/>
                </a:lnTo>
                <a:cubicBezTo>
                  <a:pt x="8325" y="5192"/>
                  <a:pt x="8321" y="5189"/>
                  <a:pt x="8321" y="5192"/>
                </a:cubicBezTo>
                <a:cubicBezTo>
                  <a:pt x="8321" y="5189"/>
                  <a:pt x="8321" y="5192"/>
                  <a:pt x="8321" y="5192"/>
                </a:cubicBezTo>
                <a:close/>
                <a:moveTo>
                  <a:pt x="16797" y="10195"/>
                </a:moveTo>
                <a:cubicBezTo>
                  <a:pt x="16797" y="10186"/>
                  <a:pt x="16797" y="10179"/>
                  <a:pt x="16797" y="10170"/>
                </a:cubicBezTo>
                <a:cubicBezTo>
                  <a:pt x="16797" y="10170"/>
                  <a:pt x="16801" y="10173"/>
                  <a:pt x="16801" y="10173"/>
                </a:cubicBezTo>
                <a:cubicBezTo>
                  <a:pt x="16788" y="10173"/>
                  <a:pt x="16780" y="10173"/>
                  <a:pt x="16767" y="10176"/>
                </a:cubicBezTo>
                <a:cubicBezTo>
                  <a:pt x="16767" y="10176"/>
                  <a:pt x="16767" y="10176"/>
                  <a:pt x="16767" y="10176"/>
                </a:cubicBezTo>
                <a:cubicBezTo>
                  <a:pt x="16775" y="10179"/>
                  <a:pt x="16788" y="10186"/>
                  <a:pt x="16797" y="10195"/>
                </a:cubicBezTo>
                <a:lnTo>
                  <a:pt x="16797" y="10195"/>
                </a:lnTo>
                <a:close/>
                <a:moveTo>
                  <a:pt x="9598" y="10167"/>
                </a:moveTo>
                <a:cubicBezTo>
                  <a:pt x="9607" y="10176"/>
                  <a:pt x="9616" y="10183"/>
                  <a:pt x="9624" y="10192"/>
                </a:cubicBezTo>
                <a:cubicBezTo>
                  <a:pt x="9624" y="10192"/>
                  <a:pt x="9620" y="10192"/>
                  <a:pt x="9620" y="10192"/>
                </a:cubicBezTo>
                <a:cubicBezTo>
                  <a:pt x="9620" y="10186"/>
                  <a:pt x="9620" y="10176"/>
                  <a:pt x="9620" y="10170"/>
                </a:cubicBezTo>
                <a:cubicBezTo>
                  <a:pt x="9620" y="10170"/>
                  <a:pt x="9624" y="10173"/>
                  <a:pt x="9624" y="10173"/>
                </a:cubicBezTo>
                <a:cubicBezTo>
                  <a:pt x="9611" y="10173"/>
                  <a:pt x="9603" y="10170"/>
                  <a:pt x="9598" y="10167"/>
                </a:cubicBezTo>
                <a:lnTo>
                  <a:pt x="9598" y="10167"/>
                </a:lnTo>
                <a:close/>
                <a:moveTo>
                  <a:pt x="8231" y="5192"/>
                </a:moveTo>
                <a:cubicBezTo>
                  <a:pt x="8231" y="5192"/>
                  <a:pt x="8231" y="5192"/>
                  <a:pt x="8231" y="5192"/>
                </a:cubicBezTo>
                <a:lnTo>
                  <a:pt x="8231" y="5192"/>
                </a:lnTo>
                <a:cubicBezTo>
                  <a:pt x="8227" y="5189"/>
                  <a:pt x="8231" y="5192"/>
                  <a:pt x="8231" y="5192"/>
                </a:cubicBezTo>
                <a:close/>
                <a:moveTo>
                  <a:pt x="16767" y="10173"/>
                </a:moveTo>
                <a:cubicBezTo>
                  <a:pt x="16767" y="10173"/>
                  <a:pt x="16767" y="10173"/>
                  <a:pt x="16767" y="10173"/>
                </a:cubicBezTo>
                <a:cubicBezTo>
                  <a:pt x="16767" y="10173"/>
                  <a:pt x="16767" y="10173"/>
                  <a:pt x="16767" y="10173"/>
                </a:cubicBezTo>
                <a:close/>
                <a:moveTo>
                  <a:pt x="9598" y="10167"/>
                </a:moveTo>
                <a:cubicBezTo>
                  <a:pt x="9585" y="10167"/>
                  <a:pt x="9573" y="10167"/>
                  <a:pt x="9555" y="10167"/>
                </a:cubicBezTo>
                <a:cubicBezTo>
                  <a:pt x="9555" y="10167"/>
                  <a:pt x="9555" y="10167"/>
                  <a:pt x="9555" y="10167"/>
                </a:cubicBezTo>
                <a:cubicBezTo>
                  <a:pt x="9568" y="10170"/>
                  <a:pt x="9581" y="10170"/>
                  <a:pt x="9598" y="10167"/>
                </a:cubicBezTo>
                <a:cubicBezTo>
                  <a:pt x="9594" y="10170"/>
                  <a:pt x="9598" y="10167"/>
                  <a:pt x="9598" y="10167"/>
                </a:cubicBezTo>
                <a:close/>
                <a:moveTo>
                  <a:pt x="8115" y="5189"/>
                </a:moveTo>
                <a:cubicBezTo>
                  <a:pt x="8115" y="5189"/>
                  <a:pt x="8110" y="5189"/>
                  <a:pt x="8115" y="5189"/>
                </a:cubicBezTo>
                <a:cubicBezTo>
                  <a:pt x="8110" y="5189"/>
                  <a:pt x="8115" y="5189"/>
                  <a:pt x="8115" y="5189"/>
                </a:cubicBezTo>
                <a:close/>
                <a:moveTo>
                  <a:pt x="11658" y="10147"/>
                </a:moveTo>
                <a:cubicBezTo>
                  <a:pt x="11658" y="10147"/>
                  <a:pt x="11662" y="10147"/>
                  <a:pt x="11658" y="10147"/>
                </a:cubicBezTo>
                <a:cubicBezTo>
                  <a:pt x="11662" y="10147"/>
                  <a:pt x="11658" y="10147"/>
                  <a:pt x="11658" y="10147"/>
                </a:cubicBezTo>
                <a:close/>
                <a:moveTo>
                  <a:pt x="9444" y="10147"/>
                </a:moveTo>
                <a:cubicBezTo>
                  <a:pt x="9435" y="10141"/>
                  <a:pt x="9422" y="10131"/>
                  <a:pt x="9413" y="10125"/>
                </a:cubicBezTo>
                <a:cubicBezTo>
                  <a:pt x="9413" y="10125"/>
                  <a:pt x="9413" y="10125"/>
                  <a:pt x="9413" y="10125"/>
                </a:cubicBezTo>
                <a:cubicBezTo>
                  <a:pt x="9422" y="10135"/>
                  <a:pt x="9431" y="10144"/>
                  <a:pt x="9444" y="10147"/>
                </a:cubicBezTo>
                <a:cubicBezTo>
                  <a:pt x="9444" y="10151"/>
                  <a:pt x="9444" y="10147"/>
                  <a:pt x="9444" y="10147"/>
                </a:cubicBezTo>
                <a:close/>
                <a:moveTo>
                  <a:pt x="9383" y="10125"/>
                </a:moveTo>
                <a:cubicBezTo>
                  <a:pt x="9375" y="10131"/>
                  <a:pt x="9362" y="10141"/>
                  <a:pt x="9353" y="10147"/>
                </a:cubicBezTo>
                <a:cubicBezTo>
                  <a:pt x="9362" y="10141"/>
                  <a:pt x="9375" y="10135"/>
                  <a:pt x="9383" y="10125"/>
                </a:cubicBezTo>
                <a:close/>
                <a:moveTo>
                  <a:pt x="8562" y="5185"/>
                </a:moveTo>
                <a:cubicBezTo>
                  <a:pt x="8549" y="5185"/>
                  <a:pt x="8532" y="5185"/>
                  <a:pt x="8519" y="5185"/>
                </a:cubicBezTo>
                <a:cubicBezTo>
                  <a:pt x="8519" y="5185"/>
                  <a:pt x="8519" y="5185"/>
                  <a:pt x="8519" y="5185"/>
                </a:cubicBezTo>
                <a:cubicBezTo>
                  <a:pt x="8536" y="5185"/>
                  <a:pt x="8549" y="5185"/>
                  <a:pt x="8562" y="5185"/>
                </a:cubicBezTo>
                <a:cubicBezTo>
                  <a:pt x="8562" y="5185"/>
                  <a:pt x="8562" y="5185"/>
                  <a:pt x="8562" y="5185"/>
                </a:cubicBezTo>
                <a:close/>
                <a:moveTo>
                  <a:pt x="8381" y="5166"/>
                </a:moveTo>
                <a:lnTo>
                  <a:pt x="8386" y="5169"/>
                </a:lnTo>
                <a:lnTo>
                  <a:pt x="8381" y="5166"/>
                </a:lnTo>
                <a:lnTo>
                  <a:pt x="8381" y="5166"/>
                </a:lnTo>
                <a:close/>
                <a:moveTo>
                  <a:pt x="8287" y="5173"/>
                </a:moveTo>
                <a:cubicBezTo>
                  <a:pt x="8300" y="5179"/>
                  <a:pt x="8308" y="5185"/>
                  <a:pt x="8321" y="5192"/>
                </a:cubicBezTo>
                <a:cubicBezTo>
                  <a:pt x="8321" y="5192"/>
                  <a:pt x="8321" y="5192"/>
                  <a:pt x="8321" y="5192"/>
                </a:cubicBezTo>
                <a:cubicBezTo>
                  <a:pt x="8313" y="5182"/>
                  <a:pt x="8300" y="5176"/>
                  <a:pt x="8287" y="5173"/>
                </a:cubicBezTo>
                <a:lnTo>
                  <a:pt x="8287" y="5173"/>
                </a:lnTo>
                <a:close/>
                <a:moveTo>
                  <a:pt x="16264" y="10083"/>
                </a:moveTo>
                <a:lnTo>
                  <a:pt x="16272" y="10086"/>
                </a:lnTo>
                <a:cubicBezTo>
                  <a:pt x="16268" y="10086"/>
                  <a:pt x="16264" y="10083"/>
                  <a:pt x="16264" y="10083"/>
                </a:cubicBezTo>
                <a:cubicBezTo>
                  <a:pt x="16264" y="10083"/>
                  <a:pt x="16264" y="10083"/>
                  <a:pt x="16264" y="10083"/>
                </a:cubicBezTo>
                <a:close/>
                <a:moveTo>
                  <a:pt x="9736" y="10083"/>
                </a:moveTo>
                <a:lnTo>
                  <a:pt x="9736" y="10083"/>
                </a:lnTo>
                <a:lnTo>
                  <a:pt x="9736" y="10083"/>
                </a:lnTo>
                <a:close/>
                <a:moveTo>
                  <a:pt x="9667" y="10093"/>
                </a:moveTo>
                <a:lnTo>
                  <a:pt x="9659" y="10093"/>
                </a:lnTo>
                <a:lnTo>
                  <a:pt x="9663" y="10099"/>
                </a:lnTo>
                <a:lnTo>
                  <a:pt x="9667" y="10093"/>
                </a:lnTo>
                <a:close/>
                <a:moveTo>
                  <a:pt x="9439" y="10083"/>
                </a:moveTo>
                <a:cubicBezTo>
                  <a:pt x="9444" y="10086"/>
                  <a:pt x="9448" y="10086"/>
                  <a:pt x="9444" y="10086"/>
                </a:cubicBezTo>
                <a:cubicBezTo>
                  <a:pt x="9448" y="10090"/>
                  <a:pt x="9444" y="10086"/>
                  <a:pt x="9439" y="10083"/>
                </a:cubicBezTo>
                <a:cubicBezTo>
                  <a:pt x="9439" y="10083"/>
                  <a:pt x="9439" y="10083"/>
                  <a:pt x="9439" y="10083"/>
                </a:cubicBezTo>
                <a:close/>
                <a:moveTo>
                  <a:pt x="9736" y="10083"/>
                </a:moveTo>
                <a:cubicBezTo>
                  <a:pt x="9736" y="10083"/>
                  <a:pt x="9736" y="10083"/>
                  <a:pt x="9736" y="10083"/>
                </a:cubicBezTo>
                <a:cubicBezTo>
                  <a:pt x="9736" y="10083"/>
                  <a:pt x="9736" y="10083"/>
                  <a:pt x="9736" y="10083"/>
                </a:cubicBezTo>
                <a:close/>
                <a:moveTo>
                  <a:pt x="9598" y="10074"/>
                </a:moveTo>
                <a:lnTo>
                  <a:pt x="9607" y="10074"/>
                </a:lnTo>
                <a:lnTo>
                  <a:pt x="9603" y="10067"/>
                </a:lnTo>
                <a:lnTo>
                  <a:pt x="9598" y="10074"/>
                </a:lnTo>
                <a:close/>
                <a:moveTo>
                  <a:pt x="16767" y="10061"/>
                </a:moveTo>
                <a:cubicBezTo>
                  <a:pt x="16767" y="10054"/>
                  <a:pt x="16767" y="10045"/>
                  <a:pt x="16767" y="10038"/>
                </a:cubicBezTo>
                <a:cubicBezTo>
                  <a:pt x="16767" y="10038"/>
                  <a:pt x="16767" y="10038"/>
                  <a:pt x="16767" y="10038"/>
                </a:cubicBezTo>
                <a:cubicBezTo>
                  <a:pt x="16767" y="10048"/>
                  <a:pt x="16767" y="10054"/>
                  <a:pt x="16767" y="10061"/>
                </a:cubicBezTo>
                <a:lnTo>
                  <a:pt x="16767" y="10061"/>
                </a:lnTo>
                <a:close/>
                <a:moveTo>
                  <a:pt x="8467" y="5587"/>
                </a:moveTo>
                <a:lnTo>
                  <a:pt x="8472" y="5590"/>
                </a:lnTo>
                <a:cubicBezTo>
                  <a:pt x="8472" y="5590"/>
                  <a:pt x="8467" y="5587"/>
                  <a:pt x="8467" y="5587"/>
                </a:cubicBezTo>
                <a:cubicBezTo>
                  <a:pt x="8467" y="5587"/>
                  <a:pt x="8467" y="5587"/>
                  <a:pt x="8467" y="5587"/>
                </a:cubicBezTo>
                <a:close/>
                <a:moveTo>
                  <a:pt x="8553" y="5587"/>
                </a:moveTo>
                <a:cubicBezTo>
                  <a:pt x="8553" y="5587"/>
                  <a:pt x="8553" y="5587"/>
                  <a:pt x="8553" y="5587"/>
                </a:cubicBezTo>
                <a:lnTo>
                  <a:pt x="8553" y="5587"/>
                </a:lnTo>
                <a:cubicBezTo>
                  <a:pt x="8558" y="5587"/>
                  <a:pt x="8553" y="5587"/>
                  <a:pt x="8553" y="5587"/>
                </a:cubicBezTo>
                <a:close/>
                <a:moveTo>
                  <a:pt x="9977" y="9997"/>
                </a:moveTo>
                <a:lnTo>
                  <a:pt x="9977" y="9997"/>
                </a:lnTo>
                <a:lnTo>
                  <a:pt x="9977" y="9997"/>
                </a:lnTo>
                <a:close/>
                <a:moveTo>
                  <a:pt x="9650" y="10016"/>
                </a:moveTo>
                <a:cubicBezTo>
                  <a:pt x="9650" y="10016"/>
                  <a:pt x="9646" y="10016"/>
                  <a:pt x="9650" y="10016"/>
                </a:cubicBezTo>
                <a:lnTo>
                  <a:pt x="9650" y="10016"/>
                </a:lnTo>
                <a:cubicBezTo>
                  <a:pt x="9650" y="10016"/>
                  <a:pt x="9650" y="10016"/>
                  <a:pt x="9650" y="10016"/>
                </a:cubicBezTo>
                <a:close/>
                <a:moveTo>
                  <a:pt x="9573" y="10006"/>
                </a:moveTo>
                <a:lnTo>
                  <a:pt x="9581" y="10006"/>
                </a:lnTo>
                <a:lnTo>
                  <a:pt x="9581" y="10000"/>
                </a:lnTo>
                <a:lnTo>
                  <a:pt x="9573" y="10006"/>
                </a:lnTo>
                <a:close/>
                <a:moveTo>
                  <a:pt x="8583" y="5147"/>
                </a:moveTo>
                <a:cubicBezTo>
                  <a:pt x="8583" y="5147"/>
                  <a:pt x="8588" y="5150"/>
                  <a:pt x="8588" y="5150"/>
                </a:cubicBezTo>
                <a:lnTo>
                  <a:pt x="8583" y="5147"/>
                </a:lnTo>
                <a:cubicBezTo>
                  <a:pt x="8583" y="5144"/>
                  <a:pt x="8583" y="5147"/>
                  <a:pt x="8583" y="5147"/>
                </a:cubicBezTo>
                <a:close/>
                <a:moveTo>
                  <a:pt x="9439" y="9993"/>
                </a:moveTo>
                <a:lnTo>
                  <a:pt x="9439" y="9997"/>
                </a:lnTo>
                <a:cubicBezTo>
                  <a:pt x="9439" y="9997"/>
                  <a:pt x="9444" y="9993"/>
                  <a:pt x="9439" y="9993"/>
                </a:cubicBezTo>
                <a:cubicBezTo>
                  <a:pt x="9444" y="9993"/>
                  <a:pt x="9439" y="9993"/>
                  <a:pt x="9439" y="9993"/>
                </a:cubicBezTo>
                <a:close/>
                <a:moveTo>
                  <a:pt x="9237" y="9993"/>
                </a:moveTo>
                <a:cubicBezTo>
                  <a:pt x="9229" y="10000"/>
                  <a:pt x="9216" y="10009"/>
                  <a:pt x="9207" y="10016"/>
                </a:cubicBezTo>
                <a:cubicBezTo>
                  <a:pt x="9216" y="10009"/>
                  <a:pt x="9224" y="10003"/>
                  <a:pt x="9237" y="9993"/>
                </a:cubicBezTo>
                <a:close/>
                <a:moveTo>
                  <a:pt x="8381" y="5166"/>
                </a:moveTo>
                <a:cubicBezTo>
                  <a:pt x="8381" y="5166"/>
                  <a:pt x="8381" y="5166"/>
                  <a:pt x="8381" y="5166"/>
                </a:cubicBezTo>
                <a:cubicBezTo>
                  <a:pt x="8381" y="5166"/>
                  <a:pt x="8381" y="5166"/>
                  <a:pt x="8381" y="5166"/>
                </a:cubicBezTo>
                <a:close/>
                <a:moveTo>
                  <a:pt x="8287" y="5169"/>
                </a:moveTo>
                <a:cubicBezTo>
                  <a:pt x="8287" y="5163"/>
                  <a:pt x="8287" y="5153"/>
                  <a:pt x="8291" y="5147"/>
                </a:cubicBezTo>
                <a:lnTo>
                  <a:pt x="8291" y="5147"/>
                </a:lnTo>
                <a:cubicBezTo>
                  <a:pt x="8287" y="5153"/>
                  <a:pt x="8287" y="5163"/>
                  <a:pt x="8287" y="5169"/>
                </a:cubicBezTo>
                <a:cubicBezTo>
                  <a:pt x="8287" y="5173"/>
                  <a:pt x="8287" y="5169"/>
                  <a:pt x="8287" y="5169"/>
                </a:cubicBezTo>
                <a:close/>
                <a:moveTo>
                  <a:pt x="9977" y="9997"/>
                </a:moveTo>
                <a:cubicBezTo>
                  <a:pt x="9977" y="9997"/>
                  <a:pt x="9981" y="9993"/>
                  <a:pt x="9981" y="9993"/>
                </a:cubicBezTo>
                <a:lnTo>
                  <a:pt x="9977" y="9997"/>
                </a:lnTo>
                <a:cubicBezTo>
                  <a:pt x="9972" y="9997"/>
                  <a:pt x="9977" y="9997"/>
                  <a:pt x="9977" y="9997"/>
                </a:cubicBezTo>
                <a:close/>
                <a:moveTo>
                  <a:pt x="9719" y="9980"/>
                </a:moveTo>
                <a:lnTo>
                  <a:pt x="9719" y="9987"/>
                </a:lnTo>
                <a:lnTo>
                  <a:pt x="9727" y="9984"/>
                </a:lnTo>
                <a:lnTo>
                  <a:pt x="9719" y="9980"/>
                </a:lnTo>
                <a:close/>
                <a:moveTo>
                  <a:pt x="8141" y="5147"/>
                </a:moveTo>
                <a:cubicBezTo>
                  <a:pt x="8153" y="5147"/>
                  <a:pt x="8166" y="5147"/>
                  <a:pt x="8175" y="5147"/>
                </a:cubicBezTo>
                <a:cubicBezTo>
                  <a:pt x="8175" y="5147"/>
                  <a:pt x="8175" y="5144"/>
                  <a:pt x="8175" y="5144"/>
                </a:cubicBezTo>
                <a:cubicBezTo>
                  <a:pt x="8162" y="5147"/>
                  <a:pt x="8153" y="5147"/>
                  <a:pt x="8141" y="5147"/>
                </a:cubicBezTo>
                <a:cubicBezTo>
                  <a:pt x="8141" y="5144"/>
                  <a:pt x="8141" y="5147"/>
                  <a:pt x="8141" y="5147"/>
                </a:cubicBezTo>
                <a:close/>
                <a:moveTo>
                  <a:pt x="9177" y="9974"/>
                </a:moveTo>
                <a:cubicBezTo>
                  <a:pt x="9181" y="9971"/>
                  <a:pt x="9186" y="9968"/>
                  <a:pt x="9181" y="9968"/>
                </a:cubicBezTo>
                <a:cubicBezTo>
                  <a:pt x="9186" y="9968"/>
                  <a:pt x="9181" y="9971"/>
                  <a:pt x="9177" y="9974"/>
                </a:cubicBezTo>
                <a:cubicBezTo>
                  <a:pt x="9173" y="9971"/>
                  <a:pt x="9177" y="9974"/>
                  <a:pt x="9177" y="9974"/>
                </a:cubicBezTo>
                <a:close/>
                <a:moveTo>
                  <a:pt x="8024" y="5609"/>
                </a:moveTo>
                <a:cubicBezTo>
                  <a:pt x="8024" y="5616"/>
                  <a:pt x="8024" y="5622"/>
                  <a:pt x="8024" y="5632"/>
                </a:cubicBezTo>
                <a:cubicBezTo>
                  <a:pt x="8024" y="5632"/>
                  <a:pt x="8029" y="5632"/>
                  <a:pt x="8029" y="5632"/>
                </a:cubicBezTo>
                <a:cubicBezTo>
                  <a:pt x="8024" y="5622"/>
                  <a:pt x="8024" y="5616"/>
                  <a:pt x="8024" y="5609"/>
                </a:cubicBezTo>
                <a:lnTo>
                  <a:pt x="8024" y="5609"/>
                </a:lnTo>
                <a:close/>
                <a:moveTo>
                  <a:pt x="9474" y="9952"/>
                </a:moveTo>
                <a:cubicBezTo>
                  <a:pt x="9482" y="9952"/>
                  <a:pt x="9495" y="9952"/>
                  <a:pt x="9504" y="9952"/>
                </a:cubicBezTo>
                <a:cubicBezTo>
                  <a:pt x="9504" y="9952"/>
                  <a:pt x="9504" y="9948"/>
                  <a:pt x="9504" y="9948"/>
                </a:cubicBezTo>
                <a:cubicBezTo>
                  <a:pt x="9491" y="9952"/>
                  <a:pt x="9482" y="9952"/>
                  <a:pt x="9474" y="9952"/>
                </a:cubicBezTo>
                <a:cubicBezTo>
                  <a:pt x="9469" y="9952"/>
                  <a:pt x="9474" y="9952"/>
                  <a:pt x="9474" y="9952"/>
                </a:cubicBezTo>
                <a:close/>
                <a:moveTo>
                  <a:pt x="9263" y="9952"/>
                </a:moveTo>
                <a:cubicBezTo>
                  <a:pt x="9272" y="9952"/>
                  <a:pt x="9280" y="9952"/>
                  <a:pt x="9293" y="9952"/>
                </a:cubicBezTo>
                <a:cubicBezTo>
                  <a:pt x="9293" y="9952"/>
                  <a:pt x="9293" y="9948"/>
                  <a:pt x="9293" y="9948"/>
                </a:cubicBezTo>
                <a:cubicBezTo>
                  <a:pt x="9284" y="9952"/>
                  <a:pt x="9276" y="9952"/>
                  <a:pt x="9263" y="9952"/>
                </a:cubicBezTo>
                <a:cubicBezTo>
                  <a:pt x="9263" y="9952"/>
                  <a:pt x="9263" y="9952"/>
                  <a:pt x="9263" y="9952"/>
                </a:cubicBezTo>
                <a:close/>
                <a:moveTo>
                  <a:pt x="16767" y="9907"/>
                </a:moveTo>
                <a:lnTo>
                  <a:pt x="16767" y="9907"/>
                </a:lnTo>
                <a:lnTo>
                  <a:pt x="16767" y="9907"/>
                </a:lnTo>
                <a:close/>
                <a:moveTo>
                  <a:pt x="9676" y="9907"/>
                </a:moveTo>
                <a:lnTo>
                  <a:pt x="9676" y="9907"/>
                </a:lnTo>
                <a:cubicBezTo>
                  <a:pt x="9680" y="9910"/>
                  <a:pt x="9676" y="9907"/>
                  <a:pt x="9676" y="9907"/>
                </a:cubicBezTo>
                <a:cubicBezTo>
                  <a:pt x="9676" y="9907"/>
                  <a:pt x="9676" y="9907"/>
                  <a:pt x="9676" y="9907"/>
                </a:cubicBezTo>
                <a:close/>
                <a:moveTo>
                  <a:pt x="9650" y="9907"/>
                </a:moveTo>
                <a:lnTo>
                  <a:pt x="9646" y="9910"/>
                </a:lnTo>
                <a:cubicBezTo>
                  <a:pt x="9646" y="9910"/>
                  <a:pt x="9650" y="9907"/>
                  <a:pt x="9650" y="9907"/>
                </a:cubicBezTo>
                <a:cubicBezTo>
                  <a:pt x="9650" y="9907"/>
                  <a:pt x="9650" y="9907"/>
                  <a:pt x="9650" y="9907"/>
                </a:cubicBezTo>
                <a:close/>
                <a:moveTo>
                  <a:pt x="9353" y="9907"/>
                </a:moveTo>
                <a:lnTo>
                  <a:pt x="9353" y="9907"/>
                </a:lnTo>
                <a:lnTo>
                  <a:pt x="9353" y="9907"/>
                </a:lnTo>
                <a:close/>
                <a:moveTo>
                  <a:pt x="9203" y="9907"/>
                </a:moveTo>
                <a:cubicBezTo>
                  <a:pt x="9207" y="9910"/>
                  <a:pt x="9211" y="9913"/>
                  <a:pt x="9211" y="9913"/>
                </a:cubicBezTo>
                <a:cubicBezTo>
                  <a:pt x="9211" y="9913"/>
                  <a:pt x="9211" y="9910"/>
                  <a:pt x="9203" y="9907"/>
                </a:cubicBezTo>
                <a:cubicBezTo>
                  <a:pt x="9207" y="9907"/>
                  <a:pt x="9203" y="9907"/>
                  <a:pt x="9203" y="9907"/>
                </a:cubicBezTo>
                <a:close/>
                <a:moveTo>
                  <a:pt x="8141" y="5606"/>
                </a:moveTo>
                <a:cubicBezTo>
                  <a:pt x="8141" y="5606"/>
                  <a:pt x="8141" y="5609"/>
                  <a:pt x="8141" y="5606"/>
                </a:cubicBezTo>
                <a:cubicBezTo>
                  <a:pt x="8141" y="5609"/>
                  <a:pt x="8141" y="5606"/>
                  <a:pt x="8141" y="5606"/>
                </a:cubicBezTo>
                <a:close/>
                <a:moveTo>
                  <a:pt x="16767" y="9907"/>
                </a:moveTo>
                <a:cubicBezTo>
                  <a:pt x="16775" y="9907"/>
                  <a:pt x="16788" y="9907"/>
                  <a:pt x="16797" y="9907"/>
                </a:cubicBezTo>
                <a:cubicBezTo>
                  <a:pt x="16797" y="9907"/>
                  <a:pt x="16797" y="9910"/>
                  <a:pt x="16797" y="9910"/>
                </a:cubicBezTo>
                <a:cubicBezTo>
                  <a:pt x="16797" y="9900"/>
                  <a:pt x="16797" y="9894"/>
                  <a:pt x="16797" y="9884"/>
                </a:cubicBezTo>
                <a:cubicBezTo>
                  <a:pt x="16797" y="9884"/>
                  <a:pt x="16797" y="9887"/>
                  <a:pt x="16797" y="9887"/>
                </a:cubicBezTo>
                <a:cubicBezTo>
                  <a:pt x="16788" y="9887"/>
                  <a:pt x="16775" y="9887"/>
                  <a:pt x="16767" y="9887"/>
                </a:cubicBezTo>
                <a:lnTo>
                  <a:pt x="16767" y="9887"/>
                </a:lnTo>
                <a:cubicBezTo>
                  <a:pt x="16767" y="9894"/>
                  <a:pt x="16767" y="9900"/>
                  <a:pt x="16767" y="9907"/>
                </a:cubicBezTo>
                <a:cubicBezTo>
                  <a:pt x="16767" y="9907"/>
                  <a:pt x="16767" y="9907"/>
                  <a:pt x="16767" y="9907"/>
                </a:cubicBezTo>
                <a:close/>
                <a:moveTo>
                  <a:pt x="9534" y="9907"/>
                </a:moveTo>
                <a:lnTo>
                  <a:pt x="9530" y="9903"/>
                </a:lnTo>
                <a:cubicBezTo>
                  <a:pt x="9530" y="9903"/>
                  <a:pt x="9530" y="9907"/>
                  <a:pt x="9534" y="9907"/>
                </a:cubicBezTo>
                <a:cubicBezTo>
                  <a:pt x="9530" y="9907"/>
                  <a:pt x="9534" y="9907"/>
                  <a:pt x="9534" y="9907"/>
                </a:cubicBezTo>
                <a:close/>
                <a:moveTo>
                  <a:pt x="9353" y="9907"/>
                </a:moveTo>
                <a:cubicBezTo>
                  <a:pt x="9353" y="9907"/>
                  <a:pt x="9353" y="9907"/>
                  <a:pt x="9353" y="9907"/>
                </a:cubicBezTo>
                <a:cubicBezTo>
                  <a:pt x="9353" y="9907"/>
                  <a:pt x="9353" y="9907"/>
                  <a:pt x="9353" y="9907"/>
                </a:cubicBezTo>
                <a:close/>
                <a:moveTo>
                  <a:pt x="9259" y="9887"/>
                </a:moveTo>
                <a:cubicBezTo>
                  <a:pt x="9272" y="9887"/>
                  <a:pt x="9280" y="9887"/>
                  <a:pt x="9293" y="9887"/>
                </a:cubicBezTo>
                <a:lnTo>
                  <a:pt x="9293" y="9887"/>
                </a:lnTo>
                <a:cubicBezTo>
                  <a:pt x="9284" y="9884"/>
                  <a:pt x="9272" y="9884"/>
                  <a:pt x="9259" y="9887"/>
                </a:cubicBezTo>
                <a:cubicBezTo>
                  <a:pt x="9263" y="9884"/>
                  <a:pt x="9259" y="9887"/>
                  <a:pt x="9259" y="9887"/>
                </a:cubicBezTo>
                <a:close/>
                <a:moveTo>
                  <a:pt x="16767" y="9884"/>
                </a:moveTo>
                <a:cubicBezTo>
                  <a:pt x="16767" y="9884"/>
                  <a:pt x="16762" y="9884"/>
                  <a:pt x="16767" y="9884"/>
                </a:cubicBezTo>
                <a:lnTo>
                  <a:pt x="16767" y="9884"/>
                </a:lnTo>
                <a:cubicBezTo>
                  <a:pt x="16767" y="9884"/>
                  <a:pt x="16767" y="9884"/>
                  <a:pt x="16767" y="9884"/>
                </a:cubicBezTo>
                <a:close/>
                <a:moveTo>
                  <a:pt x="9796" y="9884"/>
                </a:moveTo>
                <a:cubicBezTo>
                  <a:pt x="9796" y="9884"/>
                  <a:pt x="9792" y="9881"/>
                  <a:pt x="9796" y="9884"/>
                </a:cubicBezTo>
                <a:lnTo>
                  <a:pt x="9796" y="9884"/>
                </a:lnTo>
                <a:cubicBezTo>
                  <a:pt x="9796" y="9884"/>
                  <a:pt x="9796" y="9884"/>
                  <a:pt x="9796" y="9884"/>
                </a:cubicBezTo>
                <a:close/>
                <a:moveTo>
                  <a:pt x="9293" y="9887"/>
                </a:moveTo>
                <a:lnTo>
                  <a:pt x="9297" y="9884"/>
                </a:lnTo>
                <a:cubicBezTo>
                  <a:pt x="9297" y="9881"/>
                  <a:pt x="9293" y="9884"/>
                  <a:pt x="9293" y="9887"/>
                </a:cubicBezTo>
                <a:cubicBezTo>
                  <a:pt x="9293" y="9884"/>
                  <a:pt x="9293" y="9887"/>
                  <a:pt x="9293" y="9887"/>
                </a:cubicBezTo>
                <a:close/>
                <a:moveTo>
                  <a:pt x="9379" y="9842"/>
                </a:moveTo>
                <a:lnTo>
                  <a:pt x="9388" y="9846"/>
                </a:lnTo>
                <a:cubicBezTo>
                  <a:pt x="9388" y="9842"/>
                  <a:pt x="9383" y="9839"/>
                  <a:pt x="9379" y="9842"/>
                </a:cubicBezTo>
                <a:cubicBezTo>
                  <a:pt x="9383" y="9839"/>
                  <a:pt x="9379" y="9842"/>
                  <a:pt x="9379" y="9842"/>
                </a:cubicBezTo>
                <a:close/>
                <a:moveTo>
                  <a:pt x="9117" y="9865"/>
                </a:moveTo>
                <a:cubicBezTo>
                  <a:pt x="9125" y="9865"/>
                  <a:pt x="9134" y="9865"/>
                  <a:pt x="9143" y="9865"/>
                </a:cubicBezTo>
                <a:cubicBezTo>
                  <a:pt x="9143" y="9865"/>
                  <a:pt x="9143" y="9862"/>
                  <a:pt x="9143" y="9862"/>
                </a:cubicBezTo>
                <a:cubicBezTo>
                  <a:pt x="9138" y="9862"/>
                  <a:pt x="9125" y="9862"/>
                  <a:pt x="9117" y="9865"/>
                </a:cubicBezTo>
                <a:lnTo>
                  <a:pt x="9117" y="9865"/>
                </a:lnTo>
                <a:close/>
                <a:moveTo>
                  <a:pt x="9207" y="9839"/>
                </a:moveTo>
                <a:cubicBezTo>
                  <a:pt x="9203" y="9839"/>
                  <a:pt x="9198" y="9836"/>
                  <a:pt x="9198" y="9836"/>
                </a:cubicBezTo>
                <a:cubicBezTo>
                  <a:pt x="9198" y="9839"/>
                  <a:pt x="9203" y="9839"/>
                  <a:pt x="9207" y="9839"/>
                </a:cubicBezTo>
                <a:cubicBezTo>
                  <a:pt x="9207" y="9842"/>
                  <a:pt x="9207" y="9839"/>
                  <a:pt x="9207" y="9839"/>
                </a:cubicBezTo>
                <a:close/>
                <a:moveTo>
                  <a:pt x="8291" y="5147"/>
                </a:moveTo>
                <a:cubicBezTo>
                  <a:pt x="8300" y="5141"/>
                  <a:pt x="8308" y="5131"/>
                  <a:pt x="8321" y="5124"/>
                </a:cubicBezTo>
                <a:lnTo>
                  <a:pt x="8321" y="5124"/>
                </a:lnTo>
                <a:cubicBezTo>
                  <a:pt x="8308" y="5131"/>
                  <a:pt x="8300" y="5137"/>
                  <a:pt x="8291" y="5147"/>
                </a:cubicBezTo>
                <a:cubicBezTo>
                  <a:pt x="8287" y="5147"/>
                  <a:pt x="8291" y="5147"/>
                  <a:pt x="8291" y="5147"/>
                </a:cubicBezTo>
                <a:close/>
                <a:moveTo>
                  <a:pt x="16741" y="9772"/>
                </a:moveTo>
                <a:lnTo>
                  <a:pt x="16745" y="9775"/>
                </a:lnTo>
                <a:cubicBezTo>
                  <a:pt x="16745" y="9775"/>
                  <a:pt x="16745" y="9772"/>
                  <a:pt x="16741" y="9772"/>
                </a:cubicBezTo>
                <a:cubicBezTo>
                  <a:pt x="16745" y="9772"/>
                  <a:pt x="16741" y="9772"/>
                  <a:pt x="16741" y="9772"/>
                </a:cubicBezTo>
                <a:close/>
                <a:moveTo>
                  <a:pt x="16702" y="9772"/>
                </a:moveTo>
                <a:lnTo>
                  <a:pt x="16702" y="9775"/>
                </a:lnTo>
                <a:lnTo>
                  <a:pt x="16702" y="9772"/>
                </a:lnTo>
                <a:lnTo>
                  <a:pt x="16702" y="9772"/>
                </a:lnTo>
                <a:close/>
                <a:moveTo>
                  <a:pt x="9353" y="9775"/>
                </a:moveTo>
                <a:lnTo>
                  <a:pt x="9353" y="9775"/>
                </a:lnTo>
                <a:lnTo>
                  <a:pt x="9353" y="9775"/>
                </a:lnTo>
                <a:close/>
                <a:moveTo>
                  <a:pt x="8098" y="5638"/>
                </a:moveTo>
                <a:lnTo>
                  <a:pt x="8098" y="5644"/>
                </a:lnTo>
                <a:lnTo>
                  <a:pt x="8106" y="5641"/>
                </a:lnTo>
                <a:lnTo>
                  <a:pt x="8098" y="5638"/>
                </a:lnTo>
                <a:close/>
                <a:moveTo>
                  <a:pt x="16702" y="9772"/>
                </a:moveTo>
                <a:cubicBezTo>
                  <a:pt x="16715" y="9772"/>
                  <a:pt x="16728" y="9772"/>
                  <a:pt x="16741" y="9772"/>
                </a:cubicBezTo>
                <a:cubicBezTo>
                  <a:pt x="16741" y="9772"/>
                  <a:pt x="16745" y="9772"/>
                  <a:pt x="16745" y="9772"/>
                </a:cubicBezTo>
                <a:cubicBezTo>
                  <a:pt x="16728" y="9772"/>
                  <a:pt x="16715" y="9772"/>
                  <a:pt x="16702" y="9772"/>
                </a:cubicBezTo>
                <a:cubicBezTo>
                  <a:pt x="16702" y="9772"/>
                  <a:pt x="16702" y="9772"/>
                  <a:pt x="16702" y="9772"/>
                </a:cubicBezTo>
                <a:close/>
                <a:moveTo>
                  <a:pt x="16208" y="9775"/>
                </a:moveTo>
                <a:cubicBezTo>
                  <a:pt x="16212" y="9772"/>
                  <a:pt x="16216" y="9765"/>
                  <a:pt x="16221" y="9762"/>
                </a:cubicBezTo>
                <a:cubicBezTo>
                  <a:pt x="16212" y="9765"/>
                  <a:pt x="16208" y="9769"/>
                  <a:pt x="16208" y="9775"/>
                </a:cubicBezTo>
                <a:cubicBezTo>
                  <a:pt x="16203" y="9772"/>
                  <a:pt x="16208" y="9775"/>
                  <a:pt x="16208" y="9775"/>
                </a:cubicBezTo>
                <a:close/>
                <a:moveTo>
                  <a:pt x="8321" y="5124"/>
                </a:moveTo>
                <a:lnTo>
                  <a:pt x="8321" y="5124"/>
                </a:lnTo>
                <a:cubicBezTo>
                  <a:pt x="8321" y="5121"/>
                  <a:pt x="8317" y="5124"/>
                  <a:pt x="8321" y="5124"/>
                </a:cubicBezTo>
                <a:cubicBezTo>
                  <a:pt x="8317" y="5124"/>
                  <a:pt x="8321" y="5124"/>
                  <a:pt x="8321" y="5124"/>
                </a:cubicBezTo>
                <a:close/>
                <a:moveTo>
                  <a:pt x="9353" y="9775"/>
                </a:moveTo>
                <a:cubicBezTo>
                  <a:pt x="9353" y="9775"/>
                  <a:pt x="9353" y="9775"/>
                  <a:pt x="9353" y="9775"/>
                </a:cubicBezTo>
                <a:cubicBezTo>
                  <a:pt x="9353" y="9775"/>
                  <a:pt x="9353" y="9775"/>
                  <a:pt x="9353" y="9775"/>
                </a:cubicBezTo>
                <a:close/>
                <a:moveTo>
                  <a:pt x="8317" y="5628"/>
                </a:moveTo>
                <a:lnTo>
                  <a:pt x="8317" y="5628"/>
                </a:lnTo>
                <a:cubicBezTo>
                  <a:pt x="8321" y="5632"/>
                  <a:pt x="8317" y="5628"/>
                  <a:pt x="8317" y="5628"/>
                </a:cubicBezTo>
                <a:cubicBezTo>
                  <a:pt x="8317" y="5628"/>
                  <a:pt x="8317" y="5628"/>
                  <a:pt x="8317" y="5628"/>
                </a:cubicBezTo>
                <a:close/>
                <a:moveTo>
                  <a:pt x="8614" y="5632"/>
                </a:moveTo>
                <a:cubicBezTo>
                  <a:pt x="8614" y="5632"/>
                  <a:pt x="8609" y="5635"/>
                  <a:pt x="8609" y="5635"/>
                </a:cubicBezTo>
                <a:lnTo>
                  <a:pt x="8614" y="5632"/>
                </a:lnTo>
                <a:cubicBezTo>
                  <a:pt x="8614" y="5628"/>
                  <a:pt x="8614" y="5632"/>
                  <a:pt x="8614" y="5632"/>
                </a:cubicBezTo>
                <a:close/>
                <a:moveTo>
                  <a:pt x="16797" y="9753"/>
                </a:moveTo>
                <a:cubicBezTo>
                  <a:pt x="16797" y="9746"/>
                  <a:pt x="16797" y="9737"/>
                  <a:pt x="16797" y="9730"/>
                </a:cubicBezTo>
                <a:cubicBezTo>
                  <a:pt x="16797" y="9730"/>
                  <a:pt x="16797" y="9730"/>
                  <a:pt x="16797" y="9730"/>
                </a:cubicBezTo>
                <a:cubicBezTo>
                  <a:pt x="16797" y="9737"/>
                  <a:pt x="16797" y="9746"/>
                  <a:pt x="16797" y="9753"/>
                </a:cubicBezTo>
                <a:lnTo>
                  <a:pt x="16797" y="9753"/>
                </a:lnTo>
                <a:close/>
                <a:moveTo>
                  <a:pt x="9598" y="9743"/>
                </a:moveTo>
                <a:lnTo>
                  <a:pt x="9607" y="9743"/>
                </a:lnTo>
                <a:lnTo>
                  <a:pt x="9603" y="9737"/>
                </a:lnTo>
                <a:lnTo>
                  <a:pt x="9598" y="9743"/>
                </a:lnTo>
                <a:close/>
                <a:moveTo>
                  <a:pt x="9237" y="9730"/>
                </a:moveTo>
                <a:cubicBezTo>
                  <a:pt x="9237" y="9730"/>
                  <a:pt x="9237" y="9730"/>
                  <a:pt x="9237" y="9730"/>
                </a:cubicBezTo>
                <a:cubicBezTo>
                  <a:pt x="9237" y="9730"/>
                  <a:pt x="9237" y="9730"/>
                  <a:pt x="9237" y="9730"/>
                </a:cubicBezTo>
                <a:close/>
                <a:moveTo>
                  <a:pt x="9147" y="9730"/>
                </a:moveTo>
                <a:cubicBezTo>
                  <a:pt x="9138" y="9730"/>
                  <a:pt x="9125" y="9730"/>
                  <a:pt x="9117" y="9730"/>
                </a:cubicBezTo>
                <a:cubicBezTo>
                  <a:pt x="9117" y="9730"/>
                  <a:pt x="9117" y="9727"/>
                  <a:pt x="9117" y="9727"/>
                </a:cubicBezTo>
                <a:cubicBezTo>
                  <a:pt x="9125" y="9733"/>
                  <a:pt x="9138" y="9743"/>
                  <a:pt x="9147" y="9749"/>
                </a:cubicBezTo>
                <a:cubicBezTo>
                  <a:pt x="9147" y="9749"/>
                  <a:pt x="9147" y="9749"/>
                  <a:pt x="9147" y="9749"/>
                </a:cubicBezTo>
                <a:cubicBezTo>
                  <a:pt x="9147" y="9746"/>
                  <a:pt x="9147" y="9737"/>
                  <a:pt x="9147" y="9730"/>
                </a:cubicBezTo>
                <a:lnTo>
                  <a:pt x="9147" y="9730"/>
                </a:lnTo>
                <a:close/>
                <a:moveTo>
                  <a:pt x="8171" y="5102"/>
                </a:moveTo>
                <a:cubicBezTo>
                  <a:pt x="8166" y="5099"/>
                  <a:pt x="8162" y="5096"/>
                  <a:pt x="8166" y="5096"/>
                </a:cubicBezTo>
                <a:cubicBezTo>
                  <a:pt x="8166" y="5096"/>
                  <a:pt x="8166" y="5099"/>
                  <a:pt x="8171" y="5102"/>
                </a:cubicBezTo>
                <a:cubicBezTo>
                  <a:pt x="8171" y="5105"/>
                  <a:pt x="8171" y="5102"/>
                  <a:pt x="8171" y="5102"/>
                </a:cubicBezTo>
                <a:close/>
                <a:moveTo>
                  <a:pt x="17003" y="9708"/>
                </a:moveTo>
                <a:cubicBezTo>
                  <a:pt x="17003" y="9714"/>
                  <a:pt x="17003" y="9724"/>
                  <a:pt x="17003" y="9730"/>
                </a:cubicBezTo>
                <a:cubicBezTo>
                  <a:pt x="17003" y="9730"/>
                  <a:pt x="17003" y="9730"/>
                  <a:pt x="17003" y="9730"/>
                </a:cubicBezTo>
                <a:cubicBezTo>
                  <a:pt x="17003" y="9724"/>
                  <a:pt x="17003" y="9714"/>
                  <a:pt x="17003" y="9708"/>
                </a:cubicBezTo>
                <a:cubicBezTo>
                  <a:pt x="17003" y="9708"/>
                  <a:pt x="17003" y="9708"/>
                  <a:pt x="17003" y="9708"/>
                </a:cubicBezTo>
                <a:close/>
                <a:moveTo>
                  <a:pt x="9521" y="9717"/>
                </a:moveTo>
                <a:lnTo>
                  <a:pt x="9512" y="9717"/>
                </a:lnTo>
                <a:lnTo>
                  <a:pt x="9517" y="9724"/>
                </a:lnTo>
                <a:lnTo>
                  <a:pt x="9521" y="9717"/>
                </a:lnTo>
                <a:close/>
                <a:moveTo>
                  <a:pt x="9026" y="9711"/>
                </a:moveTo>
                <a:cubicBezTo>
                  <a:pt x="9035" y="9717"/>
                  <a:pt x="9044" y="9727"/>
                  <a:pt x="9057" y="9733"/>
                </a:cubicBezTo>
                <a:cubicBezTo>
                  <a:pt x="9057" y="9733"/>
                  <a:pt x="9057" y="9733"/>
                  <a:pt x="9057" y="9733"/>
                </a:cubicBezTo>
                <a:cubicBezTo>
                  <a:pt x="9048" y="9724"/>
                  <a:pt x="9039" y="9717"/>
                  <a:pt x="9026" y="9711"/>
                </a:cubicBezTo>
                <a:lnTo>
                  <a:pt x="9026" y="9711"/>
                </a:lnTo>
                <a:close/>
                <a:moveTo>
                  <a:pt x="8910" y="9730"/>
                </a:moveTo>
                <a:cubicBezTo>
                  <a:pt x="8902" y="9727"/>
                  <a:pt x="8897" y="9724"/>
                  <a:pt x="8889" y="9720"/>
                </a:cubicBezTo>
                <a:cubicBezTo>
                  <a:pt x="8897" y="9724"/>
                  <a:pt x="8902" y="9727"/>
                  <a:pt x="8910" y="9730"/>
                </a:cubicBezTo>
                <a:cubicBezTo>
                  <a:pt x="8910" y="9733"/>
                  <a:pt x="8910" y="9730"/>
                  <a:pt x="8910" y="9730"/>
                </a:cubicBezTo>
                <a:close/>
                <a:moveTo>
                  <a:pt x="8790" y="5673"/>
                </a:moveTo>
                <a:lnTo>
                  <a:pt x="8794" y="5670"/>
                </a:lnTo>
                <a:lnTo>
                  <a:pt x="8790" y="5673"/>
                </a:lnTo>
                <a:lnTo>
                  <a:pt x="8790" y="5673"/>
                </a:lnTo>
                <a:close/>
                <a:moveTo>
                  <a:pt x="16973" y="9685"/>
                </a:moveTo>
                <a:cubicBezTo>
                  <a:pt x="16973" y="9695"/>
                  <a:pt x="16973" y="9701"/>
                  <a:pt x="16973" y="9711"/>
                </a:cubicBezTo>
                <a:cubicBezTo>
                  <a:pt x="16973" y="9711"/>
                  <a:pt x="16969" y="9708"/>
                  <a:pt x="16969" y="9708"/>
                </a:cubicBezTo>
                <a:cubicBezTo>
                  <a:pt x="16977" y="9708"/>
                  <a:pt x="16990" y="9708"/>
                  <a:pt x="16999" y="9708"/>
                </a:cubicBezTo>
                <a:cubicBezTo>
                  <a:pt x="16999" y="9708"/>
                  <a:pt x="16999" y="9708"/>
                  <a:pt x="16999" y="9708"/>
                </a:cubicBezTo>
                <a:cubicBezTo>
                  <a:pt x="16990" y="9701"/>
                  <a:pt x="16982" y="9695"/>
                  <a:pt x="16973" y="9685"/>
                </a:cubicBezTo>
                <a:cubicBezTo>
                  <a:pt x="16973" y="9685"/>
                  <a:pt x="16973" y="9685"/>
                  <a:pt x="16973" y="9685"/>
                </a:cubicBezTo>
                <a:close/>
                <a:moveTo>
                  <a:pt x="16767" y="9685"/>
                </a:moveTo>
                <a:lnTo>
                  <a:pt x="16767" y="9685"/>
                </a:lnTo>
                <a:cubicBezTo>
                  <a:pt x="16762" y="9688"/>
                  <a:pt x="16767" y="9685"/>
                  <a:pt x="16767" y="9685"/>
                </a:cubicBezTo>
                <a:cubicBezTo>
                  <a:pt x="16767" y="9685"/>
                  <a:pt x="16767" y="9685"/>
                  <a:pt x="16767" y="9685"/>
                </a:cubicBezTo>
                <a:close/>
                <a:moveTo>
                  <a:pt x="9439" y="9688"/>
                </a:moveTo>
                <a:lnTo>
                  <a:pt x="9439" y="9688"/>
                </a:lnTo>
                <a:lnTo>
                  <a:pt x="9439" y="9688"/>
                </a:lnTo>
                <a:close/>
                <a:moveTo>
                  <a:pt x="9031" y="9708"/>
                </a:moveTo>
                <a:cubicBezTo>
                  <a:pt x="9022" y="9701"/>
                  <a:pt x="9014" y="9692"/>
                  <a:pt x="9001" y="9685"/>
                </a:cubicBezTo>
                <a:lnTo>
                  <a:pt x="9001" y="9688"/>
                </a:lnTo>
                <a:cubicBezTo>
                  <a:pt x="9009" y="9695"/>
                  <a:pt x="9018" y="9701"/>
                  <a:pt x="9031" y="9708"/>
                </a:cubicBezTo>
                <a:cubicBezTo>
                  <a:pt x="9026" y="9711"/>
                  <a:pt x="9031" y="9708"/>
                  <a:pt x="9031" y="9708"/>
                </a:cubicBezTo>
                <a:close/>
                <a:moveTo>
                  <a:pt x="8966" y="9685"/>
                </a:moveTo>
                <a:cubicBezTo>
                  <a:pt x="8958" y="9685"/>
                  <a:pt x="8945" y="9685"/>
                  <a:pt x="8936" y="9688"/>
                </a:cubicBezTo>
                <a:cubicBezTo>
                  <a:pt x="8936" y="9688"/>
                  <a:pt x="8936" y="9692"/>
                  <a:pt x="8936" y="9692"/>
                </a:cubicBezTo>
                <a:cubicBezTo>
                  <a:pt x="8949" y="9688"/>
                  <a:pt x="8958" y="9688"/>
                  <a:pt x="8966" y="9685"/>
                </a:cubicBezTo>
                <a:cubicBezTo>
                  <a:pt x="8970" y="9688"/>
                  <a:pt x="8966" y="9685"/>
                  <a:pt x="8966" y="9685"/>
                </a:cubicBezTo>
                <a:close/>
                <a:moveTo>
                  <a:pt x="8833" y="9698"/>
                </a:moveTo>
                <a:lnTo>
                  <a:pt x="8841" y="9698"/>
                </a:lnTo>
                <a:lnTo>
                  <a:pt x="8837" y="9692"/>
                </a:lnTo>
                <a:lnTo>
                  <a:pt x="8833" y="9698"/>
                </a:lnTo>
                <a:close/>
                <a:moveTo>
                  <a:pt x="8704" y="5057"/>
                </a:moveTo>
                <a:lnTo>
                  <a:pt x="8704" y="5057"/>
                </a:lnTo>
                <a:lnTo>
                  <a:pt x="8704" y="5057"/>
                </a:lnTo>
                <a:lnTo>
                  <a:pt x="8704" y="5057"/>
                </a:lnTo>
                <a:close/>
                <a:moveTo>
                  <a:pt x="8467" y="5057"/>
                </a:moveTo>
                <a:cubicBezTo>
                  <a:pt x="8459" y="5057"/>
                  <a:pt x="8446" y="5057"/>
                  <a:pt x="8437" y="5057"/>
                </a:cubicBezTo>
                <a:cubicBezTo>
                  <a:pt x="8437" y="5057"/>
                  <a:pt x="8437" y="5057"/>
                  <a:pt x="8437" y="5057"/>
                </a:cubicBezTo>
                <a:cubicBezTo>
                  <a:pt x="8446" y="5057"/>
                  <a:pt x="8459" y="5057"/>
                  <a:pt x="8467" y="5057"/>
                </a:cubicBezTo>
                <a:lnTo>
                  <a:pt x="8467" y="5057"/>
                </a:lnTo>
                <a:close/>
                <a:moveTo>
                  <a:pt x="9444" y="9688"/>
                </a:moveTo>
                <a:cubicBezTo>
                  <a:pt x="9444" y="9688"/>
                  <a:pt x="9439" y="9688"/>
                  <a:pt x="9444" y="9688"/>
                </a:cubicBezTo>
                <a:cubicBezTo>
                  <a:pt x="9439" y="9688"/>
                  <a:pt x="9444" y="9688"/>
                  <a:pt x="9444" y="9688"/>
                </a:cubicBezTo>
                <a:close/>
                <a:moveTo>
                  <a:pt x="8222" y="5067"/>
                </a:moveTo>
                <a:lnTo>
                  <a:pt x="8214" y="5067"/>
                </a:lnTo>
                <a:lnTo>
                  <a:pt x="8218" y="5073"/>
                </a:lnTo>
                <a:lnTo>
                  <a:pt x="8222" y="5067"/>
                </a:lnTo>
                <a:close/>
                <a:moveTo>
                  <a:pt x="9117" y="9688"/>
                </a:moveTo>
                <a:cubicBezTo>
                  <a:pt x="9125" y="9688"/>
                  <a:pt x="9134" y="9688"/>
                  <a:pt x="9147" y="9688"/>
                </a:cubicBezTo>
                <a:cubicBezTo>
                  <a:pt x="9147" y="9688"/>
                  <a:pt x="9147" y="9685"/>
                  <a:pt x="9147" y="9685"/>
                </a:cubicBezTo>
                <a:cubicBezTo>
                  <a:pt x="9138" y="9685"/>
                  <a:pt x="9125" y="9685"/>
                  <a:pt x="9117" y="9688"/>
                </a:cubicBezTo>
                <a:lnTo>
                  <a:pt x="9117" y="9688"/>
                </a:lnTo>
                <a:close/>
                <a:moveTo>
                  <a:pt x="9001" y="9688"/>
                </a:moveTo>
                <a:cubicBezTo>
                  <a:pt x="8992" y="9669"/>
                  <a:pt x="8979" y="9666"/>
                  <a:pt x="8970" y="9688"/>
                </a:cubicBezTo>
                <a:cubicBezTo>
                  <a:pt x="8970" y="9688"/>
                  <a:pt x="8970" y="9685"/>
                  <a:pt x="8970" y="9685"/>
                </a:cubicBezTo>
                <a:cubicBezTo>
                  <a:pt x="8979" y="9685"/>
                  <a:pt x="8988" y="9685"/>
                  <a:pt x="9001" y="9688"/>
                </a:cubicBezTo>
                <a:cubicBezTo>
                  <a:pt x="9001" y="9685"/>
                  <a:pt x="9001" y="9688"/>
                  <a:pt x="9001" y="9688"/>
                </a:cubicBezTo>
                <a:close/>
                <a:moveTo>
                  <a:pt x="8614" y="9688"/>
                </a:moveTo>
                <a:lnTo>
                  <a:pt x="8618" y="9685"/>
                </a:lnTo>
                <a:cubicBezTo>
                  <a:pt x="8618" y="9685"/>
                  <a:pt x="8614" y="9685"/>
                  <a:pt x="8614" y="9688"/>
                </a:cubicBezTo>
                <a:cubicBezTo>
                  <a:pt x="8614" y="9685"/>
                  <a:pt x="8614" y="9688"/>
                  <a:pt x="8614" y="9688"/>
                </a:cubicBezTo>
                <a:close/>
                <a:moveTo>
                  <a:pt x="9620" y="9640"/>
                </a:moveTo>
                <a:lnTo>
                  <a:pt x="9616" y="9643"/>
                </a:lnTo>
                <a:cubicBezTo>
                  <a:pt x="9616" y="9643"/>
                  <a:pt x="9620" y="9643"/>
                  <a:pt x="9620" y="9640"/>
                </a:cubicBezTo>
                <a:cubicBezTo>
                  <a:pt x="9620" y="9643"/>
                  <a:pt x="9620" y="9640"/>
                  <a:pt x="9620" y="9640"/>
                </a:cubicBezTo>
                <a:close/>
                <a:moveTo>
                  <a:pt x="8704" y="5057"/>
                </a:moveTo>
                <a:cubicBezTo>
                  <a:pt x="8704" y="5057"/>
                  <a:pt x="8700" y="5054"/>
                  <a:pt x="8700" y="5054"/>
                </a:cubicBezTo>
                <a:lnTo>
                  <a:pt x="8704" y="5057"/>
                </a:lnTo>
                <a:cubicBezTo>
                  <a:pt x="8704" y="5057"/>
                  <a:pt x="8704" y="5057"/>
                  <a:pt x="8704" y="5057"/>
                </a:cubicBezTo>
                <a:close/>
                <a:moveTo>
                  <a:pt x="9323" y="9666"/>
                </a:moveTo>
                <a:cubicBezTo>
                  <a:pt x="9323" y="9666"/>
                  <a:pt x="9319" y="9663"/>
                  <a:pt x="9323" y="9666"/>
                </a:cubicBezTo>
                <a:cubicBezTo>
                  <a:pt x="9319" y="9663"/>
                  <a:pt x="9323" y="9666"/>
                  <a:pt x="9323" y="9666"/>
                </a:cubicBezTo>
                <a:close/>
                <a:moveTo>
                  <a:pt x="8872" y="9653"/>
                </a:moveTo>
                <a:lnTo>
                  <a:pt x="8863" y="9653"/>
                </a:lnTo>
                <a:lnTo>
                  <a:pt x="8867" y="9660"/>
                </a:lnTo>
                <a:lnTo>
                  <a:pt x="8872" y="9653"/>
                </a:lnTo>
                <a:close/>
                <a:moveTo>
                  <a:pt x="8777" y="9650"/>
                </a:moveTo>
                <a:cubicBezTo>
                  <a:pt x="8773" y="9650"/>
                  <a:pt x="8773" y="9653"/>
                  <a:pt x="8768" y="9656"/>
                </a:cubicBezTo>
                <a:cubicBezTo>
                  <a:pt x="8773" y="9660"/>
                  <a:pt x="8773" y="9663"/>
                  <a:pt x="8777" y="9663"/>
                </a:cubicBezTo>
                <a:cubicBezTo>
                  <a:pt x="8781" y="9663"/>
                  <a:pt x="8781" y="9660"/>
                  <a:pt x="8786" y="9656"/>
                </a:cubicBezTo>
                <a:cubicBezTo>
                  <a:pt x="8781" y="9653"/>
                  <a:pt x="8781" y="9650"/>
                  <a:pt x="8777" y="9650"/>
                </a:cubicBezTo>
                <a:close/>
                <a:moveTo>
                  <a:pt x="9487" y="9634"/>
                </a:moveTo>
                <a:lnTo>
                  <a:pt x="9487" y="9627"/>
                </a:lnTo>
                <a:lnTo>
                  <a:pt x="9478" y="9631"/>
                </a:lnTo>
                <a:lnTo>
                  <a:pt x="9487" y="9634"/>
                </a:lnTo>
                <a:close/>
                <a:moveTo>
                  <a:pt x="8261" y="5673"/>
                </a:moveTo>
                <a:cubicBezTo>
                  <a:pt x="8261" y="5673"/>
                  <a:pt x="8261" y="5673"/>
                  <a:pt x="8261" y="5673"/>
                </a:cubicBezTo>
                <a:cubicBezTo>
                  <a:pt x="8261" y="5673"/>
                  <a:pt x="8261" y="5673"/>
                  <a:pt x="8261" y="5673"/>
                </a:cubicBezTo>
                <a:close/>
                <a:moveTo>
                  <a:pt x="16823" y="9599"/>
                </a:moveTo>
                <a:cubicBezTo>
                  <a:pt x="16827" y="9602"/>
                  <a:pt x="16831" y="9605"/>
                  <a:pt x="16831" y="9602"/>
                </a:cubicBezTo>
                <a:cubicBezTo>
                  <a:pt x="16831" y="9605"/>
                  <a:pt x="16831" y="9602"/>
                  <a:pt x="16823" y="9599"/>
                </a:cubicBezTo>
                <a:cubicBezTo>
                  <a:pt x="16827" y="9599"/>
                  <a:pt x="16823" y="9599"/>
                  <a:pt x="16823" y="9599"/>
                </a:cubicBezTo>
                <a:close/>
                <a:moveTo>
                  <a:pt x="16797" y="9595"/>
                </a:moveTo>
                <a:cubicBezTo>
                  <a:pt x="16797" y="9595"/>
                  <a:pt x="16797" y="9599"/>
                  <a:pt x="16797" y="9595"/>
                </a:cubicBezTo>
                <a:cubicBezTo>
                  <a:pt x="16797" y="9599"/>
                  <a:pt x="16797" y="9595"/>
                  <a:pt x="16797" y="9595"/>
                </a:cubicBezTo>
                <a:close/>
                <a:moveTo>
                  <a:pt x="8975" y="9618"/>
                </a:moveTo>
                <a:lnTo>
                  <a:pt x="8970" y="9618"/>
                </a:lnTo>
                <a:cubicBezTo>
                  <a:pt x="8966" y="9618"/>
                  <a:pt x="8970" y="9621"/>
                  <a:pt x="8975" y="9618"/>
                </a:cubicBezTo>
                <a:cubicBezTo>
                  <a:pt x="8970" y="9621"/>
                  <a:pt x="8975" y="9618"/>
                  <a:pt x="8975" y="9618"/>
                </a:cubicBezTo>
                <a:close/>
                <a:moveTo>
                  <a:pt x="8760" y="9599"/>
                </a:moveTo>
                <a:cubicBezTo>
                  <a:pt x="8751" y="9599"/>
                  <a:pt x="8738" y="9602"/>
                  <a:pt x="8730" y="9602"/>
                </a:cubicBezTo>
                <a:cubicBezTo>
                  <a:pt x="8730" y="9602"/>
                  <a:pt x="8730" y="9602"/>
                  <a:pt x="8725" y="9602"/>
                </a:cubicBezTo>
                <a:cubicBezTo>
                  <a:pt x="8738" y="9602"/>
                  <a:pt x="8751" y="9599"/>
                  <a:pt x="8760" y="9599"/>
                </a:cubicBezTo>
                <a:lnTo>
                  <a:pt x="8760" y="9599"/>
                </a:lnTo>
                <a:close/>
                <a:moveTo>
                  <a:pt x="8261" y="9599"/>
                </a:moveTo>
                <a:cubicBezTo>
                  <a:pt x="8261" y="9605"/>
                  <a:pt x="8261" y="9615"/>
                  <a:pt x="8261" y="9621"/>
                </a:cubicBezTo>
                <a:cubicBezTo>
                  <a:pt x="8261" y="9621"/>
                  <a:pt x="8257" y="9621"/>
                  <a:pt x="8261" y="9621"/>
                </a:cubicBezTo>
                <a:cubicBezTo>
                  <a:pt x="8270" y="9618"/>
                  <a:pt x="8278" y="9615"/>
                  <a:pt x="8282" y="9611"/>
                </a:cubicBezTo>
                <a:cubicBezTo>
                  <a:pt x="8274" y="9605"/>
                  <a:pt x="8270" y="9602"/>
                  <a:pt x="8261" y="9599"/>
                </a:cubicBezTo>
                <a:lnTo>
                  <a:pt x="8261" y="9599"/>
                </a:lnTo>
                <a:close/>
                <a:moveTo>
                  <a:pt x="8798" y="5009"/>
                </a:moveTo>
                <a:lnTo>
                  <a:pt x="8803" y="5015"/>
                </a:lnTo>
                <a:cubicBezTo>
                  <a:pt x="8798" y="5015"/>
                  <a:pt x="8798" y="5009"/>
                  <a:pt x="8798" y="5009"/>
                </a:cubicBezTo>
                <a:cubicBezTo>
                  <a:pt x="8798" y="5009"/>
                  <a:pt x="8798" y="5009"/>
                  <a:pt x="8798" y="5009"/>
                </a:cubicBezTo>
                <a:close/>
                <a:moveTo>
                  <a:pt x="8755" y="5009"/>
                </a:moveTo>
                <a:lnTo>
                  <a:pt x="8755" y="5015"/>
                </a:lnTo>
                <a:lnTo>
                  <a:pt x="8755" y="5009"/>
                </a:lnTo>
                <a:lnTo>
                  <a:pt x="8755" y="5009"/>
                </a:lnTo>
                <a:close/>
                <a:moveTo>
                  <a:pt x="8794" y="5673"/>
                </a:moveTo>
                <a:lnTo>
                  <a:pt x="8790" y="5677"/>
                </a:lnTo>
                <a:cubicBezTo>
                  <a:pt x="8790" y="5677"/>
                  <a:pt x="8790" y="5673"/>
                  <a:pt x="8794" y="5673"/>
                </a:cubicBezTo>
                <a:cubicBezTo>
                  <a:pt x="8790" y="5673"/>
                  <a:pt x="8794" y="5673"/>
                  <a:pt x="8794" y="5673"/>
                </a:cubicBezTo>
                <a:close/>
                <a:moveTo>
                  <a:pt x="8373" y="5009"/>
                </a:moveTo>
                <a:lnTo>
                  <a:pt x="8373" y="5009"/>
                </a:lnTo>
                <a:lnTo>
                  <a:pt x="8373" y="5009"/>
                </a:lnTo>
                <a:close/>
                <a:moveTo>
                  <a:pt x="17008" y="9602"/>
                </a:moveTo>
                <a:cubicBezTo>
                  <a:pt x="17008" y="9599"/>
                  <a:pt x="17012" y="9595"/>
                  <a:pt x="17012" y="9592"/>
                </a:cubicBezTo>
                <a:cubicBezTo>
                  <a:pt x="17012" y="9586"/>
                  <a:pt x="17008" y="9582"/>
                  <a:pt x="17003" y="9576"/>
                </a:cubicBezTo>
                <a:lnTo>
                  <a:pt x="17003" y="9576"/>
                </a:lnTo>
                <a:cubicBezTo>
                  <a:pt x="17008" y="9586"/>
                  <a:pt x="17008" y="9592"/>
                  <a:pt x="17008" y="9602"/>
                </a:cubicBezTo>
                <a:cubicBezTo>
                  <a:pt x="17008" y="9602"/>
                  <a:pt x="17008" y="9602"/>
                  <a:pt x="17008" y="9602"/>
                </a:cubicBezTo>
                <a:close/>
                <a:moveTo>
                  <a:pt x="9620" y="9599"/>
                </a:moveTo>
                <a:cubicBezTo>
                  <a:pt x="9620" y="9599"/>
                  <a:pt x="9616" y="9595"/>
                  <a:pt x="9616" y="9595"/>
                </a:cubicBezTo>
                <a:lnTo>
                  <a:pt x="9620" y="9599"/>
                </a:lnTo>
                <a:cubicBezTo>
                  <a:pt x="9620" y="9599"/>
                  <a:pt x="9620" y="9599"/>
                  <a:pt x="9620" y="9599"/>
                </a:cubicBezTo>
                <a:close/>
                <a:moveTo>
                  <a:pt x="9117" y="9576"/>
                </a:moveTo>
                <a:lnTo>
                  <a:pt x="9121" y="9579"/>
                </a:lnTo>
                <a:cubicBezTo>
                  <a:pt x="9121" y="9579"/>
                  <a:pt x="9121" y="9576"/>
                  <a:pt x="9117" y="9576"/>
                </a:cubicBezTo>
                <a:cubicBezTo>
                  <a:pt x="9121" y="9576"/>
                  <a:pt x="9117" y="9576"/>
                  <a:pt x="9117" y="9576"/>
                </a:cubicBezTo>
                <a:close/>
                <a:moveTo>
                  <a:pt x="8764" y="9599"/>
                </a:moveTo>
                <a:cubicBezTo>
                  <a:pt x="8768" y="9592"/>
                  <a:pt x="8773" y="9589"/>
                  <a:pt x="8773" y="9582"/>
                </a:cubicBezTo>
                <a:cubicBezTo>
                  <a:pt x="8768" y="9589"/>
                  <a:pt x="8764" y="9592"/>
                  <a:pt x="8764" y="9599"/>
                </a:cubicBezTo>
                <a:cubicBezTo>
                  <a:pt x="8760" y="9599"/>
                  <a:pt x="8764" y="9599"/>
                  <a:pt x="8764" y="9599"/>
                </a:cubicBezTo>
                <a:close/>
                <a:moveTo>
                  <a:pt x="8407" y="9599"/>
                </a:moveTo>
                <a:cubicBezTo>
                  <a:pt x="8403" y="9595"/>
                  <a:pt x="8394" y="9592"/>
                  <a:pt x="8390" y="9592"/>
                </a:cubicBezTo>
                <a:cubicBezTo>
                  <a:pt x="8394" y="9592"/>
                  <a:pt x="8403" y="9595"/>
                  <a:pt x="8407" y="9599"/>
                </a:cubicBezTo>
                <a:cubicBezTo>
                  <a:pt x="8407" y="9599"/>
                  <a:pt x="8407" y="9599"/>
                  <a:pt x="8407" y="9599"/>
                </a:cubicBezTo>
                <a:close/>
                <a:moveTo>
                  <a:pt x="8231" y="9599"/>
                </a:moveTo>
                <a:cubicBezTo>
                  <a:pt x="8239" y="9599"/>
                  <a:pt x="8252" y="9599"/>
                  <a:pt x="8261" y="9599"/>
                </a:cubicBezTo>
                <a:cubicBezTo>
                  <a:pt x="8261" y="9599"/>
                  <a:pt x="8261" y="9599"/>
                  <a:pt x="8261" y="9599"/>
                </a:cubicBezTo>
                <a:cubicBezTo>
                  <a:pt x="8261" y="9592"/>
                  <a:pt x="8261" y="9582"/>
                  <a:pt x="8261" y="9576"/>
                </a:cubicBezTo>
                <a:cubicBezTo>
                  <a:pt x="8252" y="9582"/>
                  <a:pt x="8244" y="9592"/>
                  <a:pt x="8231" y="9599"/>
                </a:cubicBezTo>
                <a:lnTo>
                  <a:pt x="8231" y="9599"/>
                </a:lnTo>
                <a:close/>
                <a:moveTo>
                  <a:pt x="17003" y="9576"/>
                </a:moveTo>
                <a:cubicBezTo>
                  <a:pt x="17003" y="9576"/>
                  <a:pt x="17003" y="9576"/>
                  <a:pt x="17003" y="9576"/>
                </a:cubicBezTo>
                <a:cubicBezTo>
                  <a:pt x="17003" y="9576"/>
                  <a:pt x="17003" y="9576"/>
                  <a:pt x="17003" y="9576"/>
                </a:cubicBezTo>
                <a:close/>
                <a:moveTo>
                  <a:pt x="16866" y="9566"/>
                </a:moveTo>
                <a:lnTo>
                  <a:pt x="16874" y="9566"/>
                </a:lnTo>
                <a:lnTo>
                  <a:pt x="16870" y="9560"/>
                </a:lnTo>
                <a:lnTo>
                  <a:pt x="16866" y="9566"/>
                </a:lnTo>
                <a:close/>
                <a:moveTo>
                  <a:pt x="9452" y="9566"/>
                </a:moveTo>
                <a:lnTo>
                  <a:pt x="9461" y="9566"/>
                </a:lnTo>
                <a:lnTo>
                  <a:pt x="9456" y="9560"/>
                </a:lnTo>
                <a:lnTo>
                  <a:pt x="9452" y="9566"/>
                </a:lnTo>
                <a:close/>
                <a:moveTo>
                  <a:pt x="8755" y="5009"/>
                </a:moveTo>
                <a:cubicBezTo>
                  <a:pt x="8768" y="5009"/>
                  <a:pt x="8786" y="5009"/>
                  <a:pt x="8798" y="5009"/>
                </a:cubicBezTo>
                <a:cubicBezTo>
                  <a:pt x="8798" y="5009"/>
                  <a:pt x="8794" y="5009"/>
                  <a:pt x="8794" y="5009"/>
                </a:cubicBezTo>
                <a:cubicBezTo>
                  <a:pt x="8786" y="5009"/>
                  <a:pt x="8773" y="5009"/>
                  <a:pt x="8755" y="5009"/>
                </a:cubicBezTo>
                <a:cubicBezTo>
                  <a:pt x="8755" y="5009"/>
                  <a:pt x="8755" y="5009"/>
                  <a:pt x="8755" y="5009"/>
                </a:cubicBezTo>
                <a:close/>
                <a:moveTo>
                  <a:pt x="9379" y="9554"/>
                </a:moveTo>
                <a:lnTo>
                  <a:pt x="9379" y="9554"/>
                </a:lnTo>
                <a:lnTo>
                  <a:pt x="9379" y="9554"/>
                </a:lnTo>
                <a:close/>
                <a:moveTo>
                  <a:pt x="9082" y="9573"/>
                </a:moveTo>
                <a:cubicBezTo>
                  <a:pt x="9095" y="9573"/>
                  <a:pt x="9108" y="9576"/>
                  <a:pt x="9121" y="9576"/>
                </a:cubicBezTo>
                <a:cubicBezTo>
                  <a:pt x="9121" y="9576"/>
                  <a:pt x="9117" y="9579"/>
                  <a:pt x="9117" y="9579"/>
                </a:cubicBezTo>
                <a:cubicBezTo>
                  <a:pt x="9117" y="9570"/>
                  <a:pt x="9112" y="9560"/>
                  <a:pt x="9112" y="9550"/>
                </a:cubicBezTo>
                <a:cubicBezTo>
                  <a:pt x="9112" y="9550"/>
                  <a:pt x="9112" y="9554"/>
                  <a:pt x="9112" y="9554"/>
                </a:cubicBezTo>
                <a:cubicBezTo>
                  <a:pt x="9104" y="9560"/>
                  <a:pt x="9095" y="9566"/>
                  <a:pt x="9082" y="9573"/>
                </a:cubicBezTo>
                <a:cubicBezTo>
                  <a:pt x="9082" y="9573"/>
                  <a:pt x="9082" y="9573"/>
                  <a:pt x="9082" y="9573"/>
                </a:cubicBezTo>
                <a:close/>
                <a:moveTo>
                  <a:pt x="8983" y="9560"/>
                </a:moveTo>
                <a:cubicBezTo>
                  <a:pt x="8979" y="9563"/>
                  <a:pt x="8975" y="9563"/>
                  <a:pt x="8975" y="9566"/>
                </a:cubicBezTo>
                <a:cubicBezTo>
                  <a:pt x="8975" y="9570"/>
                  <a:pt x="8979" y="9570"/>
                  <a:pt x="8983" y="9573"/>
                </a:cubicBezTo>
                <a:cubicBezTo>
                  <a:pt x="8988" y="9570"/>
                  <a:pt x="8988" y="9570"/>
                  <a:pt x="8992" y="9566"/>
                </a:cubicBezTo>
                <a:cubicBezTo>
                  <a:pt x="8988" y="9563"/>
                  <a:pt x="8988" y="9563"/>
                  <a:pt x="8983" y="9560"/>
                </a:cubicBezTo>
                <a:close/>
                <a:moveTo>
                  <a:pt x="8437" y="5012"/>
                </a:moveTo>
                <a:cubicBezTo>
                  <a:pt x="8446" y="5012"/>
                  <a:pt x="8459" y="5012"/>
                  <a:pt x="8467" y="5012"/>
                </a:cubicBezTo>
                <a:cubicBezTo>
                  <a:pt x="8467" y="5012"/>
                  <a:pt x="8467" y="5012"/>
                  <a:pt x="8467" y="5012"/>
                </a:cubicBezTo>
                <a:cubicBezTo>
                  <a:pt x="8459" y="5012"/>
                  <a:pt x="8446" y="5012"/>
                  <a:pt x="8437" y="5012"/>
                </a:cubicBezTo>
                <a:lnTo>
                  <a:pt x="8437" y="5012"/>
                </a:lnTo>
                <a:close/>
                <a:moveTo>
                  <a:pt x="8373" y="5009"/>
                </a:moveTo>
                <a:cubicBezTo>
                  <a:pt x="8386" y="5009"/>
                  <a:pt x="8399" y="5009"/>
                  <a:pt x="8411" y="5009"/>
                </a:cubicBezTo>
                <a:cubicBezTo>
                  <a:pt x="8411" y="5009"/>
                  <a:pt x="8416" y="5009"/>
                  <a:pt x="8416" y="5009"/>
                </a:cubicBezTo>
                <a:cubicBezTo>
                  <a:pt x="8403" y="5009"/>
                  <a:pt x="8386" y="5009"/>
                  <a:pt x="8373" y="5009"/>
                </a:cubicBezTo>
                <a:cubicBezTo>
                  <a:pt x="8373" y="5009"/>
                  <a:pt x="8373" y="5009"/>
                  <a:pt x="8373" y="5009"/>
                </a:cubicBezTo>
                <a:close/>
                <a:moveTo>
                  <a:pt x="8850" y="9554"/>
                </a:moveTo>
                <a:cubicBezTo>
                  <a:pt x="8850" y="9557"/>
                  <a:pt x="8846" y="9560"/>
                  <a:pt x="8846" y="9563"/>
                </a:cubicBezTo>
                <a:cubicBezTo>
                  <a:pt x="8846" y="9560"/>
                  <a:pt x="8850" y="9557"/>
                  <a:pt x="8850" y="9554"/>
                </a:cubicBezTo>
                <a:lnTo>
                  <a:pt x="8850" y="9554"/>
                </a:lnTo>
                <a:close/>
                <a:moveTo>
                  <a:pt x="9383" y="9554"/>
                </a:moveTo>
                <a:cubicBezTo>
                  <a:pt x="9383" y="9554"/>
                  <a:pt x="9379" y="9554"/>
                  <a:pt x="9383" y="9554"/>
                </a:cubicBezTo>
                <a:cubicBezTo>
                  <a:pt x="9379" y="9554"/>
                  <a:pt x="9383" y="9554"/>
                  <a:pt x="9383" y="9554"/>
                </a:cubicBezTo>
                <a:close/>
                <a:moveTo>
                  <a:pt x="9263" y="9531"/>
                </a:moveTo>
                <a:lnTo>
                  <a:pt x="9263" y="9531"/>
                </a:lnTo>
                <a:lnTo>
                  <a:pt x="9263" y="9531"/>
                </a:lnTo>
                <a:close/>
                <a:moveTo>
                  <a:pt x="8850" y="9554"/>
                </a:moveTo>
                <a:cubicBezTo>
                  <a:pt x="8850" y="9554"/>
                  <a:pt x="8850" y="9557"/>
                  <a:pt x="8850" y="9554"/>
                </a:cubicBezTo>
                <a:cubicBezTo>
                  <a:pt x="8850" y="9557"/>
                  <a:pt x="8850" y="9554"/>
                  <a:pt x="8850" y="9554"/>
                </a:cubicBezTo>
                <a:close/>
                <a:moveTo>
                  <a:pt x="8773" y="9544"/>
                </a:moveTo>
                <a:lnTo>
                  <a:pt x="8781" y="9544"/>
                </a:lnTo>
                <a:lnTo>
                  <a:pt x="8777" y="9538"/>
                </a:lnTo>
                <a:lnTo>
                  <a:pt x="8773" y="9544"/>
                </a:lnTo>
                <a:close/>
                <a:moveTo>
                  <a:pt x="8497" y="9554"/>
                </a:moveTo>
                <a:cubicBezTo>
                  <a:pt x="8506" y="9554"/>
                  <a:pt x="8519" y="9554"/>
                  <a:pt x="8528" y="9554"/>
                </a:cubicBezTo>
                <a:cubicBezTo>
                  <a:pt x="8528" y="9554"/>
                  <a:pt x="8528" y="9550"/>
                  <a:pt x="8528" y="9550"/>
                </a:cubicBezTo>
                <a:cubicBezTo>
                  <a:pt x="8515" y="9554"/>
                  <a:pt x="8506" y="9554"/>
                  <a:pt x="8497" y="9554"/>
                </a:cubicBezTo>
                <a:cubicBezTo>
                  <a:pt x="8497" y="9554"/>
                  <a:pt x="8497" y="9554"/>
                  <a:pt x="8497" y="9554"/>
                </a:cubicBezTo>
                <a:close/>
                <a:moveTo>
                  <a:pt x="7964" y="5718"/>
                </a:moveTo>
                <a:cubicBezTo>
                  <a:pt x="7973" y="5718"/>
                  <a:pt x="7986" y="5718"/>
                  <a:pt x="7994" y="5718"/>
                </a:cubicBezTo>
                <a:cubicBezTo>
                  <a:pt x="7994" y="5718"/>
                  <a:pt x="7994" y="5721"/>
                  <a:pt x="7994" y="5721"/>
                </a:cubicBezTo>
                <a:cubicBezTo>
                  <a:pt x="7990" y="5715"/>
                  <a:pt x="7986" y="5709"/>
                  <a:pt x="7981" y="5705"/>
                </a:cubicBezTo>
                <a:cubicBezTo>
                  <a:pt x="7973" y="5709"/>
                  <a:pt x="7969" y="5715"/>
                  <a:pt x="7964" y="5718"/>
                </a:cubicBezTo>
                <a:cubicBezTo>
                  <a:pt x="7964" y="5718"/>
                  <a:pt x="7964" y="5718"/>
                  <a:pt x="7964" y="5718"/>
                </a:cubicBezTo>
                <a:close/>
                <a:moveTo>
                  <a:pt x="16943" y="9512"/>
                </a:moveTo>
                <a:lnTo>
                  <a:pt x="16952" y="9515"/>
                </a:lnTo>
                <a:cubicBezTo>
                  <a:pt x="16952" y="9515"/>
                  <a:pt x="16943" y="9509"/>
                  <a:pt x="16943" y="9512"/>
                </a:cubicBezTo>
                <a:cubicBezTo>
                  <a:pt x="16943" y="9509"/>
                  <a:pt x="16943" y="9512"/>
                  <a:pt x="16943" y="9512"/>
                </a:cubicBezTo>
                <a:close/>
                <a:moveTo>
                  <a:pt x="9680" y="9509"/>
                </a:moveTo>
                <a:cubicBezTo>
                  <a:pt x="9689" y="9512"/>
                  <a:pt x="9702" y="9512"/>
                  <a:pt x="9710" y="9509"/>
                </a:cubicBezTo>
                <a:lnTo>
                  <a:pt x="9710" y="9509"/>
                </a:lnTo>
                <a:cubicBezTo>
                  <a:pt x="9697" y="9512"/>
                  <a:pt x="9689" y="9512"/>
                  <a:pt x="9680" y="9509"/>
                </a:cubicBezTo>
                <a:lnTo>
                  <a:pt x="9680" y="9509"/>
                </a:lnTo>
                <a:close/>
                <a:moveTo>
                  <a:pt x="9263" y="9534"/>
                </a:moveTo>
                <a:lnTo>
                  <a:pt x="9267" y="9531"/>
                </a:lnTo>
                <a:cubicBezTo>
                  <a:pt x="9267" y="9531"/>
                  <a:pt x="9263" y="9531"/>
                  <a:pt x="9263" y="9534"/>
                </a:cubicBezTo>
                <a:cubicBezTo>
                  <a:pt x="9263" y="9531"/>
                  <a:pt x="9263" y="9534"/>
                  <a:pt x="9263" y="9534"/>
                </a:cubicBezTo>
                <a:close/>
                <a:moveTo>
                  <a:pt x="8291" y="5718"/>
                </a:moveTo>
                <a:cubicBezTo>
                  <a:pt x="8300" y="5718"/>
                  <a:pt x="8313" y="5718"/>
                  <a:pt x="8321" y="5718"/>
                </a:cubicBezTo>
                <a:cubicBezTo>
                  <a:pt x="8321" y="5718"/>
                  <a:pt x="8321" y="5718"/>
                  <a:pt x="8325" y="5718"/>
                </a:cubicBezTo>
                <a:cubicBezTo>
                  <a:pt x="8313" y="5715"/>
                  <a:pt x="8300" y="5718"/>
                  <a:pt x="8291" y="5718"/>
                </a:cubicBezTo>
                <a:lnTo>
                  <a:pt x="8291" y="5718"/>
                </a:lnTo>
                <a:close/>
                <a:moveTo>
                  <a:pt x="8708" y="9509"/>
                </a:moveTo>
                <a:lnTo>
                  <a:pt x="8717" y="9515"/>
                </a:lnTo>
                <a:lnTo>
                  <a:pt x="8708" y="9509"/>
                </a:lnTo>
                <a:lnTo>
                  <a:pt x="8708" y="9509"/>
                </a:lnTo>
                <a:close/>
                <a:moveTo>
                  <a:pt x="9710" y="9512"/>
                </a:moveTo>
                <a:cubicBezTo>
                  <a:pt x="9710" y="9512"/>
                  <a:pt x="9710" y="9509"/>
                  <a:pt x="9710" y="9512"/>
                </a:cubicBezTo>
                <a:lnTo>
                  <a:pt x="9710" y="9512"/>
                </a:lnTo>
                <a:cubicBezTo>
                  <a:pt x="9706" y="9512"/>
                  <a:pt x="9710" y="9512"/>
                  <a:pt x="9710" y="9512"/>
                </a:cubicBezTo>
                <a:close/>
                <a:moveTo>
                  <a:pt x="9680" y="9512"/>
                </a:moveTo>
                <a:lnTo>
                  <a:pt x="9676" y="9509"/>
                </a:lnTo>
                <a:cubicBezTo>
                  <a:pt x="9676" y="9509"/>
                  <a:pt x="9680" y="9512"/>
                  <a:pt x="9680" y="9512"/>
                </a:cubicBezTo>
                <a:cubicBezTo>
                  <a:pt x="9680" y="9509"/>
                  <a:pt x="9680" y="9512"/>
                  <a:pt x="9680" y="9512"/>
                </a:cubicBezTo>
                <a:close/>
                <a:moveTo>
                  <a:pt x="9147" y="9509"/>
                </a:moveTo>
                <a:cubicBezTo>
                  <a:pt x="9147" y="9509"/>
                  <a:pt x="9147" y="9512"/>
                  <a:pt x="9147" y="9509"/>
                </a:cubicBezTo>
                <a:cubicBezTo>
                  <a:pt x="9147" y="9512"/>
                  <a:pt x="9147" y="9509"/>
                  <a:pt x="9147" y="9509"/>
                </a:cubicBezTo>
                <a:close/>
                <a:moveTo>
                  <a:pt x="8708" y="9509"/>
                </a:moveTo>
                <a:cubicBezTo>
                  <a:pt x="8695" y="9502"/>
                  <a:pt x="8687" y="9496"/>
                  <a:pt x="8674" y="9489"/>
                </a:cubicBezTo>
                <a:cubicBezTo>
                  <a:pt x="8674" y="9489"/>
                  <a:pt x="8674" y="9489"/>
                  <a:pt x="8674" y="9489"/>
                </a:cubicBezTo>
                <a:cubicBezTo>
                  <a:pt x="8674" y="9496"/>
                  <a:pt x="8674" y="9505"/>
                  <a:pt x="8674" y="9512"/>
                </a:cubicBezTo>
                <a:cubicBezTo>
                  <a:pt x="8674" y="9512"/>
                  <a:pt x="8669" y="9509"/>
                  <a:pt x="8669" y="9509"/>
                </a:cubicBezTo>
                <a:cubicBezTo>
                  <a:pt x="8682" y="9509"/>
                  <a:pt x="8695" y="9509"/>
                  <a:pt x="8708" y="9509"/>
                </a:cubicBezTo>
                <a:cubicBezTo>
                  <a:pt x="8708" y="9509"/>
                  <a:pt x="8708" y="9509"/>
                  <a:pt x="8708" y="9509"/>
                </a:cubicBezTo>
                <a:close/>
                <a:moveTo>
                  <a:pt x="8515" y="9499"/>
                </a:moveTo>
                <a:lnTo>
                  <a:pt x="8506" y="9499"/>
                </a:lnTo>
                <a:lnTo>
                  <a:pt x="8510" y="9505"/>
                </a:lnTo>
                <a:lnTo>
                  <a:pt x="8515" y="9499"/>
                </a:lnTo>
                <a:close/>
                <a:moveTo>
                  <a:pt x="8377" y="4948"/>
                </a:moveTo>
                <a:cubicBezTo>
                  <a:pt x="8381" y="4948"/>
                  <a:pt x="8386" y="4951"/>
                  <a:pt x="8390" y="4951"/>
                </a:cubicBezTo>
                <a:cubicBezTo>
                  <a:pt x="8386" y="4951"/>
                  <a:pt x="8386" y="4948"/>
                  <a:pt x="8377" y="4948"/>
                </a:cubicBezTo>
                <a:lnTo>
                  <a:pt x="8377" y="4948"/>
                </a:lnTo>
                <a:close/>
                <a:moveTo>
                  <a:pt x="9026" y="9467"/>
                </a:moveTo>
                <a:lnTo>
                  <a:pt x="9026" y="9467"/>
                </a:lnTo>
                <a:cubicBezTo>
                  <a:pt x="9031" y="9467"/>
                  <a:pt x="9026" y="9467"/>
                  <a:pt x="9026" y="9467"/>
                </a:cubicBezTo>
                <a:cubicBezTo>
                  <a:pt x="9026" y="9467"/>
                  <a:pt x="9026" y="9467"/>
                  <a:pt x="9026" y="9467"/>
                </a:cubicBezTo>
                <a:close/>
                <a:moveTo>
                  <a:pt x="8910" y="9467"/>
                </a:moveTo>
                <a:lnTo>
                  <a:pt x="8915" y="9470"/>
                </a:lnTo>
                <a:cubicBezTo>
                  <a:pt x="8915" y="9467"/>
                  <a:pt x="8910" y="9467"/>
                  <a:pt x="8910" y="9467"/>
                </a:cubicBezTo>
                <a:cubicBezTo>
                  <a:pt x="8910" y="9467"/>
                  <a:pt x="8910" y="9467"/>
                  <a:pt x="8910" y="9467"/>
                </a:cubicBezTo>
                <a:close/>
                <a:moveTo>
                  <a:pt x="8644" y="9464"/>
                </a:moveTo>
                <a:cubicBezTo>
                  <a:pt x="8652" y="9473"/>
                  <a:pt x="8665" y="9480"/>
                  <a:pt x="8674" y="9489"/>
                </a:cubicBezTo>
                <a:cubicBezTo>
                  <a:pt x="8674" y="9489"/>
                  <a:pt x="8674" y="9489"/>
                  <a:pt x="8674" y="9489"/>
                </a:cubicBezTo>
                <a:cubicBezTo>
                  <a:pt x="8665" y="9480"/>
                  <a:pt x="8657" y="9473"/>
                  <a:pt x="8644" y="9464"/>
                </a:cubicBezTo>
                <a:cubicBezTo>
                  <a:pt x="8644" y="9464"/>
                  <a:pt x="8644" y="9464"/>
                  <a:pt x="8644" y="9464"/>
                </a:cubicBezTo>
                <a:close/>
                <a:moveTo>
                  <a:pt x="8614" y="9464"/>
                </a:moveTo>
                <a:cubicBezTo>
                  <a:pt x="8614" y="9464"/>
                  <a:pt x="8614" y="9464"/>
                  <a:pt x="8614" y="9464"/>
                </a:cubicBezTo>
                <a:cubicBezTo>
                  <a:pt x="8614" y="9464"/>
                  <a:pt x="8614" y="9464"/>
                  <a:pt x="8614" y="9464"/>
                </a:cubicBezTo>
                <a:close/>
                <a:moveTo>
                  <a:pt x="8145" y="9464"/>
                </a:moveTo>
                <a:cubicBezTo>
                  <a:pt x="8153" y="9470"/>
                  <a:pt x="8166" y="9480"/>
                  <a:pt x="8175" y="9486"/>
                </a:cubicBezTo>
                <a:cubicBezTo>
                  <a:pt x="8175" y="9480"/>
                  <a:pt x="8175" y="9470"/>
                  <a:pt x="8171" y="9464"/>
                </a:cubicBezTo>
                <a:cubicBezTo>
                  <a:pt x="8171" y="9464"/>
                  <a:pt x="8175" y="9467"/>
                  <a:pt x="8175" y="9467"/>
                </a:cubicBezTo>
                <a:cubicBezTo>
                  <a:pt x="8162" y="9467"/>
                  <a:pt x="8153" y="9467"/>
                  <a:pt x="8145" y="9464"/>
                </a:cubicBezTo>
                <a:lnTo>
                  <a:pt x="8145" y="9464"/>
                </a:lnTo>
                <a:close/>
                <a:moveTo>
                  <a:pt x="16883" y="9444"/>
                </a:moveTo>
                <a:cubicBezTo>
                  <a:pt x="16879" y="9448"/>
                  <a:pt x="16874" y="9451"/>
                  <a:pt x="16874" y="9451"/>
                </a:cubicBezTo>
                <a:cubicBezTo>
                  <a:pt x="16874" y="9451"/>
                  <a:pt x="16883" y="9448"/>
                  <a:pt x="16883" y="9444"/>
                </a:cubicBezTo>
                <a:cubicBezTo>
                  <a:pt x="16887" y="9444"/>
                  <a:pt x="16883" y="9444"/>
                  <a:pt x="16883" y="9444"/>
                </a:cubicBezTo>
                <a:close/>
                <a:moveTo>
                  <a:pt x="9620" y="9444"/>
                </a:moveTo>
                <a:lnTo>
                  <a:pt x="9624" y="9448"/>
                </a:lnTo>
                <a:lnTo>
                  <a:pt x="9620" y="9444"/>
                </a:lnTo>
                <a:lnTo>
                  <a:pt x="9620" y="9444"/>
                </a:lnTo>
                <a:close/>
                <a:moveTo>
                  <a:pt x="9147" y="9444"/>
                </a:moveTo>
                <a:lnTo>
                  <a:pt x="9147" y="9444"/>
                </a:lnTo>
                <a:lnTo>
                  <a:pt x="9147" y="9444"/>
                </a:lnTo>
                <a:close/>
                <a:moveTo>
                  <a:pt x="8790" y="9467"/>
                </a:moveTo>
                <a:cubicBezTo>
                  <a:pt x="8790" y="9467"/>
                  <a:pt x="8790" y="9467"/>
                  <a:pt x="8790" y="9467"/>
                </a:cubicBezTo>
                <a:cubicBezTo>
                  <a:pt x="8790" y="9467"/>
                  <a:pt x="8790" y="9467"/>
                  <a:pt x="8790" y="9467"/>
                </a:cubicBezTo>
                <a:close/>
                <a:moveTo>
                  <a:pt x="8558" y="9444"/>
                </a:moveTo>
                <a:cubicBezTo>
                  <a:pt x="8553" y="9448"/>
                  <a:pt x="8553" y="9451"/>
                  <a:pt x="8549" y="9454"/>
                </a:cubicBezTo>
                <a:cubicBezTo>
                  <a:pt x="8553" y="9451"/>
                  <a:pt x="8553" y="9448"/>
                  <a:pt x="8558" y="9444"/>
                </a:cubicBezTo>
                <a:cubicBezTo>
                  <a:pt x="8558" y="9448"/>
                  <a:pt x="8558" y="9444"/>
                  <a:pt x="8558" y="9444"/>
                </a:cubicBezTo>
                <a:close/>
                <a:moveTo>
                  <a:pt x="8110" y="9467"/>
                </a:moveTo>
                <a:cubicBezTo>
                  <a:pt x="8119" y="9467"/>
                  <a:pt x="8132" y="9467"/>
                  <a:pt x="8141" y="9467"/>
                </a:cubicBezTo>
                <a:cubicBezTo>
                  <a:pt x="8141" y="9467"/>
                  <a:pt x="8141" y="9467"/>
                  <a:pt x="8141" y="9467"/>
                </a:cubicBezTo>
                <a:cubicBezTo>
                  <a:pt x="8132" y="9464"/>
                  <a:pt x="8123" y="9464"/>
                  <a:pt x="8110" y="9467"/>
                </a:cubicBezTo>
                <a:lnTo>
                  <a:pt x="8110" y="9467"/>
                </a:lnTo>
                <a:close/>
                <a:moveTo>
                  <a:pt x="8098" y="5731"/>
                </a:moveTo>
                <a:lnTo>
                  <a:pt x="8098" y="5725"/>
                </a:lnTo>
                <a:lnTo>
                  <a:pt x="8089" y="5728"/>
                </a:lnTo>
                <a:lnTo>
                  <a:pt x="8098" y="5731"/>
                </a:lnTo>
                <a:close/>
                <a:moveTo>
                  <a:pt x="17003" y="9422"/>
                </a:moveTo>
                <a:cubicBezTo>
                  <a:pt x="17003" y="9428"/>
                  <a:pt x="17003" y="9438"/>
                  <a:pt x="17003" y="9444"/>
                </a:cubicBezTo>
                <a:cubicBezTo>
                  <a:pt x="17003" y="9444"/>
                  <a:pt x="17003" y="9444"/>
                  <a:pt x="17003" y="9444"/>
                </a:cubicBezTo>
                <a:cubicBezTo>
                  <a:pt x="17003" y="9438"/>
                  <a:pt x="17003" y="9428"/>
                  <a:pt x="17003" y="9422"/>
                </a:cubicBezTo>
                <a:cubicBezTo>
                  <a:pt x="17003" y="9422"/>
                  <a:pt x="17003" y="9422"/>
                  <a:pt x="17003" y="9422"/>
                </a:cubicBezTo>
                <a:close/>
                <a:moveTo>
                  <a:pt x="10802" y="12067"/>
                </a:moveTo>
                <a:lnTo>
                  <a:pt x="10802" y="12067"/>
                </a:lnTo>
                <a:cubicBezTo>
                  <a:pt x="10798" y="12067"/>
                  <a:pt x="10802" y="12067"/>
                  <a:pt x="10802" y="12067"/>
                </a:cubicBezTo>
                <a:cubicBezTo>
                  <a:pt x="10802" y="12067"/>
                  <a:pt x="10802" y="12067"/>
                  <a:pt x="10802" y="12067"/>
                </a:cubicBezTo>
                <a:close/>
                <a:moveTo>
                  <a:pt x="9620" y="9444"/>
                </a:moveTo>
                <a:cubicBezTo>
                  <a:pt x="9620" y="9444"/>
                  <a:pt x="9616" y="9441"/>
                  <a:pt x="9616" y="9441"/>
                </a:cubicBezTo>
                <a:lnTo>
                  <a:pt x="9620" y="9444"/>
                </a:lnTo>
                <a:cubicBezTo>
                  <a:pt x="9620" y="9444"/>
                  <a:pt x="9620" y="9444"/>
                  <a:pt x="9620" y="9444"/>
                </a:cubicBezTo>
                <a:close/>
                <a:moveTo>
                  <a:pt x="9087" y="4925"/>
                </a:moveTo>
                <a:lnTo>
                  <a:pt x="9087" y="4925"/>
                </a:lnTo>
                <a:lnTo>
                  <a:pt x="9087" y="4925"/>
                </a:lnTo>
                <a:lnTo>
                  <a:pt x="9087" y="4925"/>
                </a:lnTo>
                <a:close/>
                <a:moveTo>
                  <a:pt x="9469" y="9422"/>
                </a:moveTo>
                <a:cubicBezTo>
                  <a:pt x="9461" y="9422"/>
                  <a:pt x="9448" y="9425"/>
                  <a:pt x="9439" y="9425"/>
                </a:cubicBezTo>
                <a:cubicBezTo>
                  <a:pt x="9439" y="9425"/>
                  <a:pt x="9435" y="9425"/>
                  <a:pt x="9435" y="9425"/>
                </a:cubicBezTo>
                <a:cubicBezTo>
                  <a:pt x="9448" y="9425"/>
                  <a:pt x="9456" y="9422"/>
                  <a:pt x="9469" y="9422"/>
                </a:cubicBezTo>
                <a:cubicBezTo>
                  <a:pt x="9469" y="9422"/>
                  <a:pt x="9469" y="9422"/>
                  <a:pt x="9469" y="9422"/>
                </a:cubicBezTo>
                <a:close/>
                <a:moveTo>
                  <a:pt x="9147" y="9444"/>
                </a:moveTo>
                <a:cubicBezTo>
                  <a:pt x="9147" y="9444"/>
                  <a:pt x="9147" y="9444"/>
                  <a:pt x="9147" y="9444"/>
                </a:cubicBezTo>
                <a:cubicBezTo>
                  <a:pt x="9147" y="9444"/>
                  <a:pt x="9147" y="9444"/>
                  <a:pt x="9147" y="9444"/>
                </a:cubicBezTo>
                <a:close/>
                <a:moveTo>
                  <a:pt x="8201" y="5718"/>
                </a:moveTo>
                <a:cubicBezTo>
                  <a:pt x="8201" y="5718"/>
                  <a:pt x="8201" y="5718"/>
                  <a:pt x="8201" y="5718"/>
                </a:cubicBezTo>
                <a:cubicBezTo>
                  <a:pt x="8201" y="5718"/>
                  <a:pt x="8201" y="5718"/>
                  <a:pt x="8201" y="5718"/>
                </a:cubicBezTo>
                <a:close/>
                <a:moveTo>
                  <a:pt x="8291" y="5718"/>
                </a:moveTo>
                <a:cubicBezTo>
                  <a:pt x="8291" y="5718"/>
                  <a:pt x="8291" y="5718"/>
                  <a:pt x="8291" y="5718"/>
                </a:cubicBezTo>
                <a:cubicBezTo>
                  <a:pt x="8291" y="5718"/>
                  <a:pt x="8291" y="5718"/>
                  <a:pt x="8291" y="5718"/>
                </a:cubicBezTo>
                <a:close/>
                <a:moveTo>
                  <a:pt x="8794" y="4925"/>
                </a:moveTo>
                <a:lnTo>
                  <a:pt x="8794" y="4925"/>
                </a:lnTo>
                <a:lnTo>
                  <a:pt x="8794" y="4925"/>
                </a:lnTo>
                <a:lnTo>
                  <a:pt x="8794" y="4925"/>
                </a:lnTo>
                <a:close/>
                <a:moveTo>
                  <a:pt x="8558" y="9419"/>
                </a:moveTo>
                <a:cubicBezTo>
                  <a:pt x="8558" y="9428"/>
                  <a:pt x="8558" y="9435"/>
                  <a:pt x="8558" y="9444"/>
                </a:cubicBezTo>
                <a:cubicBezTo>
                  <a:pt x="8558" y="9444"/>
                  <a:pt x="8558" y="9444"/>
                  <a:pt x="8558" y="9444"/>
                </a:cubicBezTo>
                <a:cubicBezTo>
                  <a:pt x="8558" y="9438"/>
                  <a:pt x="8558" y="9428"/>
                  <a:pt x="8558" y="9419"/>
                </a:cubicBezTo>
                <a:cubicBezTo>
                  <a:pt x="8558" y="9419"/>
                  <a:pt x="8558" y="9419"/>
                  <a:pt x="8558" y="9419"/>
                </a:cubicBezTo>
                <a:close/>
                <a:moveTo>
                  <a:pt x="8463" y="9425"/>
                </a:moveTo>
                <a:cubicBezTo>
                  <a:pt x="8476" y="9425"/>
                  <a:pt x="8489" y="9425"/>
                  <a:pt x="8502" y="9425"/>
                </a:cubicBezTo>
                <a:cubicBezTo>
                  <a:pt x="8502" y="9425"/>
                  <a:pt x="8502" y="9422"/>
                  <a:pt x="8502" y="9425"/>
                </a:cubicBezTo>
                <a:cubicBezTo>
                  <a:pt x="8489" y="9422"/>
                  <a:pt x="8476" y="9422"/>
                  <a:pt x="8463" y="9425"/>
                </a:cubicBezTo>
                <a:cubicBezTo>
                  <a:pt x="8463" y="9422"/>
                  <a:pt x="8463" y="9425"/>
                  <a:pt x="8463" y="9425"/>
                </a:cubicBezTo>
                <a:close/>
                <a:moveTo>
                  <a:pt x="8437" y="9419"/>
                </a:moveTo>
                <a:cubicBezTo>
                  <a:pt x="8429" y="9428"/>
                  <a:pt x="8416" y="9435"/>
                  <a:pt x="8407" y="9444"/>
                </a:cubicBezTo>
                <a:cubicBezTo>
                  <a:pt x="8407" y="9444"/>
                  <a:pt x="8407" y="9444"/>
                  <a:pt x="8407" y="9444"/>
                </a:cubicBezTo>
                <a:cubicBezTo>
                  <a:pt x="8420" y="9438"/>
                  <a:pt x="8429" y="9428"/>
                  <a:pt x="8437" y="9419"/>
                </a:cubicBezTo>
                <a:cubicBezTo>
                  <a:pt x="8442" y="9422"/>
                  <a:pt x="8437" y="9419"/>
                  <a:pt x="8437" y="9419"/>
                </a:cubicBezTo>
                <a:close/>
                <a:moveTo>
                  <a:pt x="8321" y="9422"/>
                </a:moveTo>
                <a:cubicBezTo>
                  <a:pt x="8330" y="9425"/>
                  <a:pt x="8338" y="9425"/>
                  <a:pt x="8347" y="9425"/>
                </a:cubicBezTo>
                <a:cubicBezTo>
                  <a:pt x="8347" y="9425"/>
                  <a:pt x="8347" y="9425"/>
                  <a:pt x="8347" y="9425"/>
                </a:cubicBezTo>
                <a:cubicBezTo>
                  <a:pt x="8338" y="9422"/>
                  <a:pt x="8330" y="9419"/>
                  <a:pt x="8321" y="9422"/>
                </a:cubicBezTo>
                <a:cubicBezTo>
                  <a:pt x="8325" y="9419"/>
                  <a:pt x="8321" y="9422"/>
                  <a:pt x="8321" y="9422"/>
                </a:cubicBezTo>
                <a:close/>
                <a:moveTo>
                  <a:pt x="7994" y="9422"/>
                </a:moveTo>
                <a:cubicBezTo>
                  <a:pt x="8003" y="9428"/>
                  <a:pt x="8016" y="9438"/>
                  <a:pt x="8024" y="9444"/>
                </a:cubicBezTo>
                <a:cubicBezTo>
                  <a:pt x="8024" y="9444"/>
                  <a:pt x="8024" y="9441"/>
                  <a:pt x="8024" y="9441"/>
                </a:cubicBezTo>
                <a:cubicBezTo>
                  <a:pt x="8016" y="9435"/>
                  <a:pt x="8007" y="9428"/>
                  <a:pt x="7994" y="9422"/>
                </a:cubicBezTo>
                <a:lnTo>
                  <a:pt x="7994" y="9422"/>
                </a:lnTo>
                <a:close/>
                <a:moveTo>
                  <a:pt x="8644" y="4925"/>
                </a:moveTo>
                <a:lnTo>
                  <a:pt x="8648" y="4929"/>
                </a:lnTo>
                <a:lnTo>
                  <a:pt x="8644" y="4925"/>
                </a:lnTo>
                <a:lnTo>
                  <a:pt x="8644" y="4925"/>
                </a:lnTo>
                <a:close/>
                <a:moveTo>
                  <a:pt x="8532" y="4922"/>
                </a:moveTo>
                <a:cubicBezTo>
                  <a:pt x="8540" y="4925"/>
                  <a:pt x="8553" y="4925"/>
                  <a:pt x="8562" y="4929"/>
                </a:cubicBezTo>
                <a:cubicBezTo>
                  <a:pt x="8562" y="4929"/>
                  <a:pt x="8562" y="4929"/>
                  <a:pt x="8562" y="4929"/>
                </a:cubicBezTo>
                <a:cubicBezTo>
                  <a:pt x="8553" y="4925"/>
                  <a:pt x="8540" y="4922"/>
                  <a:pt x="8532" y="4922"/>
                </a:cubicBezTo>
                <a:cubicBezTo>
                  <a:pt x="8532" y="4922"/>
                  <a:pt x="8532" y="4922"/>
                  <a:pt x="8532" y="4922"/>
                </a:cubicBezTo>
                <a:close/>
                <a:moveTo>
                  <a:pt x="8489" y="4922"/>
                </a:moveTo>
                <a:lnTo>
                  <a:pt x="8485" y="4925"/>
                </a:lnTo>
                <a:lnTo>
                  <a:pt x="8489" y="4922"/>
                </a:lnTo>
                <a:lnTo>
                  <a:pt x="8489" y="4922"/>
                </a:lnTo>
                <a:close/>
                <a:moveTo>
                  <a:pt x="16887" y="9422"/>
                </a:moveTo>
                <a:lnTo>
                  <a:pt x="16883" y="9419"/>
                </a:lnTo>
                <a:cubicBezTo>
                  <a:pt x="16879" y="9419"/>
                  <a:pt x="16883" y="9425"/>
                  <a:pt x="16887" y="9422"/>
                </a:cubicBezTo>
                <a:cubicBezTo>
                  <a:pt x="16883" y="9425"/>
                  <a:pt x="16887" y="9422"/>
                  <a:pt x="16887" y="9422"/>
                </a:cubicBezTo>
                <a:close/>
                <a:moveTo>
                  <a:pt x="8377" y="4948"/>
                </a:moveTo>
                <a:cubicBezTo>
                  <a:pt x="8377" y="4948"/>
                  <a:pt x="8381" y="4948"/>
                  <a:pt x="8377" y="4948"/>
                </a:cubicBezTo>
                <a:cubicBezTo>
                  <a:pt x="8381" y="4948"/>
                  <a:pt x="8377" y="4948"/>
                  <a:pt x="8377" y="4948"/>
                </a:cubicBezTo>
                <a:close/>
                <a:moveTo>
                  <a:pt x="9469" y="9422"/>
                </a:moveTo>
                <a:cubicBezTo>
                  <a:pt x="9469" y="9422"/>
                  <a:pt x="9469" y="9422"/>
                  <a:pt x="9469" y="9422"/>
                </a:cubicBezTo>
                <a:cubicBezTo>
                  <a:pt x="9469" y="9422"/>
                  <a:pt x="9469" y="9422"/>
                  <a:pt x="9469" y="9422"/>
                </a:cubicBezTo>
                <a:close/>
                <a:moveTo>
                  <a:pt x="8644" y="9422"/>
                </a:moveTo>
                <a:cubicBezTo>
                  <a:pt x="8644" y="9422"/>
                  <a:pt x="8644" y="9422"/>
                  <a:pt x="8644" y="9422"/>
                </a:cubicBezTo>
                <a:cubicBezTo>
                  <a:pt x="8644" y="9422"/>
                  <a:pt x="8644" y="9422"/>
                  <a:pt x="8644" y="9422"/>
                </a:cubicBezTo>
                <a:close/>
                <a:moveTo>
                  <a:pt x="8377" y="9400"/>
                </a:moveTo>
                <a:cubicBezTo>
                  <a:pt x="8368" y="9406"/>
                  <a:pt x="8356" y="9416"/>
                  <a:pt x="8347" y="9422"/>
                </a:cubicBezTo>
                <a:cubicBezTo>
                  <a:pt x="8347" y="9422"/>
                  <a:pt x="8347" y="9422"/>
                  <a:pt x="8347" y="9422"/>
                </a:cubicBezTo>
                <a:cubicBezTo>
                  <a:pt x="8360" y="9416"/>
                  <a:pt x="8368" y="9409"/>
                  <a:pt x="8377" y="9400"/>
                </a:cubicBezTo>
                <a:cubicBezTo>
                  <a:pt x="8377" y="9400"/>
                  <a:pt x="8377" y="9400"/>
                  <a:pt x="8377" y="9400"/>
                </a:cubicBezTo>
                <a:close/>
                <a:moveTo>
                  <a:pt x="8325" y="9419"/>
                </a:moveTo>
                <a:cubicBezTo>
                  <a:pt x="8313" y="9419"/>
                  <a:pt x="8300" y="9419"/>
                  <a:pt x="8287" y="9419"/>
                </a:cubicBezTo>
                <a:cubicBezTo>
                  <a:pt x="8287" y="9419"/>
                  <a:pt x="8287" y="9422"/>
                  <a:pt x="8287" y="9422"/>
                </a:cubicBezTo>
                <a:cubicBezTo>
                  <a:pt x="8300" y="9422"/>
                  <a:pt x="8308" y="9422"/>
                  <a:pt x="8325" y="9419"/>
                </a:cubicBezTo>
                <a:cubicBezTo>
                  <a:pt x="8321" y="9422"/>
                  <a:pt x="8325" y="9419"/>
                  <a:pt x="8325" y="9419"/>
                </a:cubicBezTo>
                <a:close/>
                <a:moveTo>
                  <a:pt x="8158" y="9416"/>
                </a:moveTo>
                <a:lnTo>
                  <a:pt x="8158" y="9409"/>
                </a:lnTo>
                <a:lnTo>
                  <a:pt x="8149" y="9412"/>
                </a:lnTo>
                <a:lnTo>
                  <a:pt x="8158" y="9416"/>
                </a:lnTo>
                <a:close/>
                <a:moveTo>
                  <a:pt x="7964" y="9422"/>
                </a:moveTo>
                <a:cubicBezTo>
                  <a:pt x="7973" y="9422"/>
                  <a:pt x="7986" y="9422"/>
                  <a:pt x="7994" y="9422"/>
                </a:cubicBezTo>
                <a:cubicBezTo>
                  <a:pt x="7994" y="9422"/>
                  <a:pt x="7994" y="9425"/>
                  <a:pt x="7994" y="9425"/>
                </a:cubicBezTo>
                <a:cubicBezTo>
                  <a:pt x="7990" y="9419"/>
                  <a:pt x="7986" y="9416"/>
                  <a:pt x="7981" y="9409"/>
                </a:cubicBezTo>
                <a:cubicBezTo>
                  <a:pt x="7977" y="9412"/>
                  <a:pt x="7973" y="9419"/>
                  <a:pt x="7964" y="9422"/>
                </a:cubicBezTo>
                <a:lnTo>
                  <a:pt x="7964" y="9422"/>
                </a:lnTo>
                <a:close/>
                <a:moveTo>
                  <a:pt x="7698" y="9422"/>
                </a:moveTo>
                <a:cubicBezTo>
                  <a:pt x="7706" y="9422"/>
                  <a:pt x="7715" y="9422"/>
                  <a:pt x="7728" y="9422"/>
                </a:cubicBezTo>
                <a:cubicBezTo>
                  <a:pt x="7728" y="9422"/>
                  <a:pt x="7728" y="9419"/>
                  <a:pt x="7728" y="9419"/>
                </a:cubicBezTo>
                <a:cubicBezTo>
                  <a:pt x="7719" y="9422"/>
                  <a:pt x="7711" y="9422"/>
                  <a:pt x="7698" y="9422"/>
                </a:cubicBezTo>
                <a:lnTo>
                  <a:pt x="7698" y="9422"/>
                </a:lnTo>
                <a:close/>
                <a:moveTo>
                  <a:pt x="9263" y="9377"/>
                </a:moveTo>
                <a:cubicBezTo>
                  <a:pt x="9254" y="9374"/>
                  <a:pt x="9250" y="9371"/>
                  <a:pt x="9241" y="9374"/>
                </a:cubicBezTo>
                <a:cubicBezTo>
                  <a:pt x="9241" y="9374"/>
                  <a:pt x="9237" y="9374"/>
                  <a:pt x="9237" y="9374"/>
                </a:cubicBezTo>
                <a:cubicBezTo>
                  <a:pt x="9246" y="9377"/>
                  <a:pt x="9254" y="9380"/>
                  <a:pt x="9263" y="9377"/>
                </a:cubicBezTo>
                <a:lnTo>
                  <a:pt x="9263" y="9377"/>
                </a:lnTo>
                <a:close/>
                <a:moveTo>
                  <a:pt x="9198" y="9374"/>
                </a:moveTo>
                <a:lnTo>
                  <a:pt x="9198" y="9377"/>
                </a:lnTo>
                <a:lnTo>
                  <a:pt x="9198" y="9374"/>
                </a:lnTo>
                <a:lnTo>
                  <a:pt x="9198" y="9374"/>
                </a:lnTo>
                <a:close/>
                <a:moveTo>
                  <a:pt x="8743" y="9390"/>
                </a:moveTo>
                <a:lnTo>
                  <a:pt x="8751" y="9390"/>
                </a:lnTo>
                <a:lnTo>
                  <a:pt x="8747" y="9383"/>
                </a:lnTo>
                <a:lnTo>
                  <a:pt x="8743" y="9390"/>
                </a:lnTo>
                <a:close/>
                <a:moveTo>
                  <a:pt x="8614" y="9377"/>
                </a:moveTo>
                <a:lnTo>
                  <a:pt x="8614" y="9377"/>
                </a:lnTo>
                <a:lnTo>
                  <a:pt x="8614" y="9377"/>
                </a:lnTo>
                <a:close/>
                <a:moveTo>
                  <a:pt x="8377" y="9400"/>
                </a:moveTo>
                <a:cubicBezTo>
                  <a:pt x="8381" y="9396"/>
                  <a:pt x="8386" y="9390"/>
                  <a:pt x="8381" y="9393"/>
                </a:cubicBezTo>
                <a:cubicBezTo>
                  <a:pt x="8390" y="9393"/>
                  <a:pt x="8381" y="9396"/>
                  <a:pt x="8377" y="9400"/>
                </a:cubicBezTo>
                <a:cubicBezTo>
                  <a:pt x="8377" y="9400"/>
                  <a:pt x="8377" y="9400"/>
                  <a:pt x="8377" y="9400"/>
                </a:cubicBezTo>
                <a:close/>
                <a:moveTo>
                  <a:pt x="8248" y="9393"/>
                </a:moveTo>
                <a:lnTo>
                  <a:pt x="8248" y="9387"/>
                </a:lnTo>
                <a:lnTo>
                  <a:pt x="8239" y="9390"/>
                </a:lnTo>
                <a:lnTo>
                  <a:pt x="8248" y="9393"/>
                </a:lnTo>
                <a:close/>
                <a:moveTo>
                  <a:pt x="9263" y="9377"/>
                </a:moveTo>
                <a:cubicBezTo>
                  <a:pt x="9263" y="9377"/>
                  <a:pt x="9263" y="9380"/>
                  <a:pt x="9263" y="9377"/>
                </a:cubicBezTo>
                <a:cubicBezTo>
                  <a:pt x="9263" y="9380"/>
                  <a:pt x="9263" y="9377"/>
                  <a:pt x="9263" y="9377"/>
                </a:cubicBezTo>
                <a:close/>
                <a:moveTo>
                  <a:pt x="9203" y="9374"/>
                </a:moveTo>
                <a:cubicBezTo>
                  <a:pt x="9216" y="9374"/>
                  <a:pt x="9229" y="9374"/>
                  <a:pt x="9241" y="9374"/>
                </a:cubicBezTo>
                <a:cubicBezTo>
                  <a:pt x="9241" y="9374"/>
                  <a:pt x="9246" y="9374"/>
                  <a:pt x="9246" y="9374"/>
                </a:cubicBezTo>
                <a:cubicBezTo>
                  <a:pt x="9229" y="9374"/>
                  <a:pt x="9211" y="9374"/>
                  <a:pt x="9203" y="9374"/>
                </a:cubicBezTo>
                <a:cubicBezTo>
                  <a:pt x="9198" y="9374"/>
                  <a:pt x="9203" y="9374"/>
                  <a:pt x="9203" y="9374"/>
                </a:cubicBezTo>
                <a:close/>
                <a:moveTo>
                  <a:pt x="9031" y="9355"/>
                </a:moveTo>
                <a:lnTo>
                  <a:pt x="9031" y="9355"/>
                </a:lnTo>
                <a:lnTo>
                  <a:pt x="9031" y="9355"/>
                </a:lnTo>
                <a:close/>
                <a:moveTo>
                  <a:pt x="8614" y="9377"/>
                </a:moveTo>
                <a:cubicBezTo>
                  <a:pt x="8614" y="9377"/>
                  <a:pt x="8614" y="9380"/>
                  <a:pt x="8614" y="9377"/>
                </a:cubicBezTo>
                <a:cubicBezTo>
                  <a:pt x="8614" y="9380"/>
                  <a:pt x="8614" y="9377"/>
                  <a:pt x="8614" y="9377"/>
                </a:cubicBezTo>
                <a:close/>
                <a:moveTo>
                  <a:pt x="8540" y="9364"/>
                </a:moveTo>
                <a:lnTo>
                  <a:pt x="8540" y="9371"/>
                </a:lnTo>
                <a:lnTo>
                  <a:pt x="8549" y="9367"/>
                </a:lnTo>
                <a:lnTo>
                  <a:pt x="8540" y="9364"/>
                </a:lnTo>
                <a:close/>
                <a:moveTo>
                  <a:pt x="8334" y="9371"/>
                </a:moveTo>
                <a:lnTo>
                  <a:pt x="8334" y="9364"/>
                </a:lnTo>
                <a:lnTo>
                  <a:pt x="8325" y="9367"/>
                </a:lnTo>
                <a:lnTo>
                  <a:pt x="8334" y="9371"/>
                </a:lnTo>
                <a:close/>
                <a:moveTo>
                  <a:pt x="7728" y="9355"/>
                </a:moveTo>
                <a:cubicBezTo>
                  <a:pt x="7723" y="9358"/>
                  <a:pt x="7719" y="9364"/>
                  <a:pt x="7723" y="9361"/>
                </a:cubicBezTo>
                <a:cubicBezTo>
                  <a:pt x="7719" y="9361"/>
                  <a:pt x="7723" y="9358"/>
                  <a:pt x="7728" y="9355"/>
                </a:cubicBezTo>
                <a:cubicBezTo>
                  <a:pt x="7732" y="9358"/>
                  <a:pt x="7728" y="9355"/>
                  <a:pt x="7728" y="9355"/>
                </a:cubicBezTo>
                <a:close/>
                <a:moveTo>
                  <a:pt x="8674" y="5763"/>
                </a:moveTo>
                <a:lnTo>
                  <a:pt x="8678" y="5760"/>
                </a:lnTo>
                <a:lnTo>
                  <a:pt x="8674" y="5763"/>
                </a:lnTo>
                <a:lnTo>
                  <a:pt x="8674" y="5763"/>
                </a:lnTo>
                <a:close/>
                <a:moveTo>
                  <a:pt x="9087" y="4925"/>
                </a:moveTo>
                <a:cubicBezTo>
                  <a:pt x="9087" y="4925"/>
                  <a:pt x="9091" y="4922"/>
                  <a:pt x="9091" y="4922"/>
                </a:cubicBezTo>
                <a:lnTo>
                  <a:pt x="9087" y="4925"/>
                </a:lnTo>
                <a:cubicBezTo>
                  <a:pt x="9087" y="4925"/>
                  <a:pt x="9091" y="4925"/>
                  <a:pt x="9087" y="4925"/>
                </a:cubicBezTo>
                <a:close/>
                <a:moveTo>
                  <a:pt x="14200" y="9335"/>
                </a:moveTo>
                <a:lnTo>
                  <a:pt x="14200" y="9335"/>
                </a:lnTo>
                <a:lnTo>
                  <a:pt x="14200" y="9335"/>
                </a:lnTo>
                <a:lnTo>
                  <a:pt x="14200" y="9335"/>
                </a:lnTo>
                <a:close/>
                <a:moveTo>
                  <a:pt x="9650" y="9335"/>
                </a:moveTo>
                <a:cubicBezTo>
                  <a:pt x="9659" y="9339"/>
                  <a:pt x="9671" y="9335"/>
                  <a:pt x="9680" y="9332"/>
                </a:cubicBezTo>
                <a:lnTo>
                  <a:pt x="9680" y="9332"/>
                </a:lnTo>
                <a:cubicBezTo>
                  <a:pt x="9671" y="9335"/>
                  <a:pt x="9659" y="9335"/>
                  <a:pt x="9650" y="9335"/>
                </a:cubicBezTo>
                <a:lnTo>
                  <a:pt x="9650" y="9335"/>
                </a:lnTo>
                <a:close/>
                <a:moveTo>
                  <a:pt x="9031" y="9355"/>
                </a:moveTo>
                <a:cubicBezTo>
                  <a:pt x="9031" y="9355"/>
                  <a:pt x="9031" y="9355"/>
                  <a:pt x="9031" y="9355"/>
                </a:cubicBezTo>
                <a:cubicBezTo>
                  <a:pt x="9031" y="9355"/>
                  <a:pt x="9031" y="9355"/>
                  <a:pt x="9031" y="9355"/>
                </a:cubicBezTo>
                <a:close/>
                <a:moveTo>
                  <a:pt x="8050" y="9355"/>
                </a:moveTo>
                <a:cubicBezTo>
                  <a:pt x="8050" y="9355"/>
                  <a:pt x="8050" y="9355"/>
                  <a:pt x="8050" y="9355"/>
                </a:cubicBezTo>
                <a:cubicBezTo>
                  <a:pt x="8050" y="9355"/>
                  <a:pt x="8050" y="9355"/>
                  <a:pt x="8050" y="9355"/>
                </a:cubicBezTo>
                <a:close/>
                <a:moveTo>
                  <a:pt x="8794" y="4925"/>
                </a:moveTo>
                <a:cubicBezTo>
                  <a:pt x="8794" y="4925"/>
                  <a:pt x="8790" y="4922"/>
                  <a:pt x="8790" y="4922"/>
                </a:cubicBezTo>
                <a:lnTo>
                  <a:pt x="8794" y="4925"/>
                </a:lnTo>
                <a:cubicBezTo>
                  <a:pt x="8794" y="4925"/>
                  <a:pt x="8794" y="4925"/>
                  <a:pt x="8794" y="4925"/>
                </a:cubicBezTo>
                <a:close/>
                <a:moveTo>
                  <a:pt x="8644" y="4925"/>
                </a:moveTo>
                <a:cubicBezTo>
                  <a:pt x="8644" y="4925"/>
                  <a:pt x="8648" y="4925"/>
                  <a:pt x="8644" y="4925"/>
                </a:cubicBezTo>
                <a:cubicBezTo>
                  <a:pt x="8648" y="4925"/>
                  <a:pt x="8644" y="4925"/>
                  <a:pt x="8644" y="4925"/>
                </a:cubicBezTo>
                <a:close/>
                <a:moveTo>
                  <a:pt x="8493" y="4922"/>
                </a:moveTo>
                <a:cubicBezTo>
                  <a:pt x="8506" y="4922"/>
                  <a:pt x="8519" y="4922"/>
                  <a:pt x="8532" y="4922"/>
                </a:cubicBezTo>
                <a:cubicBezTo>
                  <a:pt x="8532" y="4922"/>
                  <a:pt x="8536" y="4922"/>
                  <a:pt x="8536" y="4922"/>
                </a:cubicBezTo>
                <a:cubicBezTo>
                  <a:pt x="8519" y="4922"/>
                  <a:pt x="8506" y="4922"/>
                  <a:pt x="8493" y="4922"/>
                </a:cubicBezTo>
                <a:cubicBezTo>
                  <a:pt x="8489" y="4922"/>
                  <a:pt x="8493" y="4922"/>
                  <a:pt x="8493" y="4922"/>
                </a:cubicBezTo>
                <a:close/>
                <a:moveTo>
                  <a:pt x="14200" y="9332"/>
                </a:moveTo>
                <a:cubicBezTo>
                  <a:pt x="14187" y="9326"/>
                  <a:pt x="14174" y="9319"/>
                  <a:pt x="14161" y="9313"/>
                </a:cubicBezTo>
                <a:cubicBezTo>
                  <a:pt x="14161" y="9313"/>
                  <a:pt x="14161" y="9316"/>
                  <a:pt x="14161" y="9316"/>
                </a:cubicBezTo>
                <a:cubicBezTo>
                  <a:pt x="14174" y="9323"/>
                  <a:pt x="14187" y="9329"/>
                  <a:pt x="14200" y="9332"/>
                </a:cubicBezTo>
                <a:cubicBezTo>
                  <a:pt x="14200" y="9335"/>
                  <a:pt x="14200" y="9332"/>
                  <a:pt x="14200" y="9332"/>
                </a:cubicBezTo>
                <a:close/>
                <a:moveTo>
                  <a:pt x="9680" y="9335"/>
                </a:moveTo>
                <a:cubicBezTo>
                  <a:pt x="9680" y="9335"/>
                  <a:pt x="9684" y="9332"/>
                  <a:pt x="9684" y="9332"/>
                </a:cubicBezTo>
                <a:lnTo>
                  <a:pt x="9680" y="9335"/>
                </a:lnTo>
                <a:cubicBezTo>
                  <a:pt x="9680" y="9335"/>
                  <a:pt x="9680" y="9335"/>
                  <a:pt x="9680" y="9335"/>
                </a:cubicBezTo>
                <a:close/>
                <a:moveTo>
                  <a:pt x="9650" y="9335"/>
                </a:moveTo>
                <a:cubicBezTo>
                  <a:pt x="9637" y="9326"/>
                  <a:pt x="9628" y="9319"/>
                  <a:pt x="9616" y="9310"/>
                </a:cubicBezTo>
                <a:cubicBezTo>
                  <a:pt x="9616" y="9310"/>
                  <a:pt x="9616" y="9310"/>
                  <a:pt x="9616" y="9310"/>
                </a:cubicBezTo>
                <a:cubicBezTo>
                  <a:pt x="9628" y="9319"/>
                  <a:pt x="9637" y="9329"/>
                  <a:pt x="9650" y="9335"/>
                </a:cubicBezTo>
                <a:cubicBezTo>
                  <a:pt x="9650" y="9335"/>
                  <a:pt x="9650" y="9335"/>
                  <a:pt x="9650" y="9335"/>
                </a:cubicBezTo>
                <a:close/>
                <a:moveTo>
                  <a:pt x="9147" y="9313"/>
                </a:moveTo>
                <a:cubicBezTo>
                  <a:pt x="9147" y="9313"/>
                  <a:pt x="9151" y="9316"/>
                  <a:pt x="9147" y="9313"/>
                </a:cubicBezTo>
                <a:lnTo>
                  <a:pt x="9147" y="9313"/>
                </a:lnTo>
                <a:cubicBezTo>
                  <a:pt x="9147" y="9313"/>
                  <a:pt x="9147" y="9313"/>
                  <a:pt x="9147" y="9313"/>
                </a:cubicBezTo>
                <a:close/>
                <a:moveTo>
                  <a:pt x="9061" y="9313"/>
                </a:moveTo>
                <a:cubicBezTo>
                  <a:pt x="9069" y="9313"/>
                  <a:pt x="9082" y="9316"/>
                  <a:pt x="9091" y="9316"/>
                </a:cubicBezTo>
                <a:cubicBezTo>
                  <a:pt x="9091" y="9316"/>
                  <a:pt x="9091" y="9316"/>
                  <a:pt x="9091" y="9316"/>
                </a:cubicBezTo>
                <a:cubicBezTo>
                  <a:pt x="9082" y="9313"/>
                  <a:pt x="9069" y="9313"/>
                  <a:pt x="9061" y="9313"/>
                </a:cubicBezTo>
                <a:lnTo>
                  <a:pt x="9061" y="9313"/>
                </a:lnTo>
                <a:close/>
                <a:moveTo>
                  <a:pt x="7904" y="9332"/>
                </a:moveTo>
                <a:cubicBezTo>
                  <a:pt x="7917" y="9332"/>
                  <a:pt x="7926" y="9332"/>
                  <a:pt x="7938" y="9332"/>
                </a:cubicBezTo>
                <a:cubicBezTo>
                  <a:pt x="7938" y="9332"/>
                  <a:pt x="7934" y="9335"/>
                  <a:pt x="7934" y="9335"/>
                </a:cubicBezTo>
                <a:cubicBezTo>
                  <a:pt x="7926" y="9329"/>
                  <a:pt x="7913" y="9319"/>
                  <a:pt x="7904" y="9313"/>
                </a:cubicBezTo>
                <a:cubicBezTo>
                  <a:pt x="7904" y="9313"/>
                  <a:pt x="7908" y="9310"/>
                  <a:pt x="7908" y="9310"/>
                </a:cubicBezTo>
                <a:cubicBezTo>
                  <a:pt x="7908" y="9319"/>
                  <a:pt x="7908" y="9326"/>
                  <a:pt x="7904" y="9332"/>
                </a:cubicBezTo>
                <a:cubicBezTo>
                  <a:pt x="7908" y="9335"/>
                  <a:pt x="7904" y="9332"/>
                  <a:pt x="7904" y="9332"/>
                </a:cubicBezTo>
                <a:close/>
                <a:moveTo>
                  <a:pt x="7994" y="5763"/>
                </a:moveTo>
                <a:cubicBezTo>
                  <a:pt x="7994" y="5763"/>
                  <a:pt x="7994" y="5763"/>
                  <a:pt x="7994" y="5763"/>
                </a:cubicBezTo>
                <a:cubicBezTo>
                  <a:pt x="7986" y="5766"/>
                  <a:pt x="7973" y="5766"/>
                  <a:pt x="7964" y="5766"/>
                </a:cubicBezTo>
                <a:cubicBezTo>
                  <a:pt x="7964" y="5766"/>
                  <a:pt x="7969" y="5763"/>
                  <a:pt x="7969" y="5763"/>
                </a:cubicBezTo>
                <a:cubicBezTo>
                  <a:pt x="7969" y="5770"/>
                  <a:pt x="7969" y="5779"/>
                  <a:pt x="7964" y="5786"/>
                </a:cubicBezTo>
                <a:cubicBezTo>
                  <a:pt x="7973" y="5779"/>
                  <a:pt x="7986" y="5770"/>
                  <a:pt x="7994" y="5763"/>
                </a:cubicBezTo>
                <a:close/>
                <a:moveTo>
                  <a:pt x="14165" y="9290"/>
                </a:moveTo>
                <a:cubicBezTo>
                  <a:pt x="14165" y="9300"/>
                  <a:pt x="14161" y="9306"/>
                  <a:pt x="14161" y="9316"/>
                </a:cubicBezTo>
                <a:cubicBezTo>
                  <a:pt x="14161" y="9316"/>
                  <a:pt x="14161" y="9313"/>
                  <a:pt x="14161" y="9316"/>
                </a:cubicBezTo>
                <a:cubicBezTo>
                  <a:pt x="14165" y="9310"/>
                  <a:pt x="14169" y="9306"/>
                  <a:pt x="14169" y="9300"/>
                </a:cubicBezTo>
                <a:cubicBezTo>
                  <a:pt x="14174" y="9297"/>
                  <a:pt x="14169" y="9294"/>
                  <a:pt x="14165" y="9290"/>
                </a:cubicBezTo>
                <a:lnTo>
                  <a:pt x="14165" y="9290"/>
                </a:lnTo>
                <a:close/>
                <a:moveTo>
                  <a:pt x="9061" y="9313"/>
                </a:moveTo>
                <a:lnTo>
                  <a:pt x="9061" y="9313"/>
                </a:lnTo>
                <a:cubicBezTo>
                  <a:pt x="9057" y="9310"/>
                  <a:pt x="9061" y="9310"/>
                  <a:pt x="9061" y="9313"/>
                </a:cubicBezTo>
                <a:cubicBezTo>
                  <a:pt x="9061" y="9310"/>
                  <a:pt x="9061" y="9313"/>
                  <a:pt x="9061" y="9313"/>
                </a:cubicBezTo>
                <a:close/>
                <a:moveTo>
                  <a:pt x="8141" y="9313"/>
                </a:moveTo>
                <a:cubicBezTo>
                  <a:pt x="8141" y="9313"/>
                  <a:pt x="8141" y="9313"/>
                  <a:pt x="8141" y="9313"/>
                </a:cubicBezTo>
                <a:cubicBezTo>
                  <a:pt x="8141" y="9313"/>
                  <a:pt x="8141" y="9313"/>
                  <a:pt x="8141" y="9313"/>
                </a:cubicBezTo>
                <a:close/>
                <a:moveTo>
                  <a:pt x="16973" y="9268"/>
                </a:moveTo>
                <a:cubicBezTo>
                  <a:pt x="16973" y="9268"/>
                  <a:pt x="16973" y="9268"/>
                  <a:pt x="16973" y="9268"/>
                </a:cubicBezTo>
                <a:cubicBezTo>
                  <a:pt x="16973" y="9268"/>
                  <a:pt x="16973" y="9268"/>
                  <a:pt x="16973" y="9268"/>
                </a:cubicBezTo>
                <a:close/>
                <a:moveTo>
                  <a:pt x="16913" y="9294"/>
                </a:moveTo>
                <a:cubicBezTo>
                  <a:pt x="16913" y="9284"/>
                  <a:pt x="16913" y="9274"/>
                  <a:pt x="16913" y="9268"/>
                </a:cubicBezTo>
                <a:cubicBezTo>
                  <a:pt x="16913" y="9268"/>
                  <a:pt x="16913" y="9268"/>
                  <a:pt x="16913" y="9268"/>
                </a:cubicBezTo>
                <a:cubicBezTo>
                  <a:pt x="16909" y="9274"/>
                  <a:pt x="16909" y="9284"/>
                  <a:pt x="16913" y="9294"/>
                </a:cubicBezTo>
                <a:cubicBezTo>
                  <a:pt x="16909" y="9294"/>
                  <a:pt x="16913" y="9294"/>
                  <a:pt x="16913" y="9294"/>
                </a:cubicBezTo>
                <a:close/>
                <a:moveTo>
                  <a:pt x="14169" y="9290"/>
                </a:moveTo>
                <a:lnTo>
                  <a:pt x="14169" y="9290"/>
                </a:lnTo>
                <a:cubicBezTo>
                  <a:pt x="14169" y="9287"/>
                  <a:pt x="14165" y="9290"/>
                  <a:pt x="14169" y="9290"/>
                </a:cubicBezTo>
                <a:cubicBezTo>
                  <a:pt x="14165" y="9290"/>
                  <a:pt x="14169" y="9290"/>
                  <a:pt x="14169" y="9290"/>
                </a:cubicBezTo>
                <a:close/>
                <a:moveTo>
                  <a:pt x="8906" y="9271"/>
                </a:moveTo>
                <a:cubicBezTo>
                  <a:pt x="8906" y="9271"/>
                  <a:pt x="8906" y="9271"/>
                  <a:pt x="8906" y="9271"/>
                </a:cubicBezTo>
                <a:cubicBezTo>
                  <a:pt x="8906" y="9271"/>
                  <a:pt x="8906" y="9271"/>
                  <a:pt x="8906" y="9271"/>
                </a:cubicBezTo>
                <a:close/>
                <a:moveTo>
                  <a:pt x="8308" y="9278"/>
                </a:moveTo>
                <a:lnTo>
                  <a:pt x="8300" y="9278"/>
                </a:lnTo>
                <a:lnTo>
                  <a:pt x="8304" y="9284"/>
                </a:lnTo>
                <a:lnTo>
                  <a:pt x="8308" y="9278"/>
                </a:lnTo>
                <a:close/>
                <a:moveTo>
                  <a:pt x="8080" y="9287"/>
                </a:moveTo>
                <a:cubicBezTo>
                  <a:pt x="8080" y="9287"/>
                  <a:pt x="8080" y="9290"/>
                  <a:pt x="8080" y="9287"/>
                </a:cubicBezTo>
                <a:cubicBezTo>
                  <a:pt x="8080" y="9290"/>
                  <a:pt x="8080" y="9287"/>
                  <a:pt x="8080" y="9287"/>
                </a:cubicBezTo>
                <a:close/>
                <a:moveTo>
                  <a:pt x="8377" y="5782"/>
                </a:moveTo>
                <a:lnTo>
                  <a:pt x="8377" y="5782"/>
                </a:lnTo>
                <a:lnTo>
                  <a:pt x="8377" y="5782"/>
                </a:lnTo>
                <a:close/>
                <a:moveTo>
                  <a:pt x="14225" y="9245"/>
                </a:moveTo>
                <a:lnTo>
                  <a:pt x="14230" y="9249"/>
                </a:lnTo>
                <a:lnTo>
                  <a:pt x="14225" y="9245"/>
                </a:lnTo>
                <a:lnTo>
                  <a:pt x="14225" y="9245"/>
                </a:lnTo>
                <a:close/>
                <a:moveTo>
                  <a:pt x="9469" y="9245"/>
                </a:moveTo>
                <a:lnTo>
                  <a:pt x="9469" y="9245"/>
                </a:lnTo>
                <a:lnTo>
                  <a:pt x="9469" y="9245"/>
                </a:lnTo>
                <a:lnTo>
                  <a:pt x="9469" y="9245"/>
                </a:lnTo>
                <a:close/>
                <a:moveTo>
                  <a:pt x="8996" y="9245"/>
                </a:moveTo>
                <a:lnTo>
                  <a:pt x="8988" y="9252"/>
                </a:lnTo>
                <a:lnTo>
                  <a:pt x="8996" y="9245"/>
                </a:lnTo>
                <a:lnTo>
                  <a:pt x="8996" y="9245"/>
                </a:lnTo>
                <a:close/>
                <a:moveTo>
                  <a:pt x="8910" y="9245"/>
                </a:moveTo>
                <a:cubicBezTo>
                  <a:pt x="8910" y="9255"/>
                  <a:pt x="8906" y="9262"/>
                  <a:pt x="8906" y="9271"/>
                </a:cubicBezTo>
                <a:cubicBezTo>
                  <a:pt x="8906" y="9271"/>
                  <a:pt x="8906" y="9271"/>
                  <a:pt x="8906" y="9271"/>
                </a:cubicBezTo>
                <a:cubicBezTo>
                  <a:pt x="8906" y="9262"/>
                  <a:pt x="8910" y="9255"/>
                  <a:pt x="8910" y="9245"/>
                </a:cubicBezTo>
                <a:lnTo>
                  <a:pt x="8910" y="9245"/>
                </a:lnTo>
                <a:close/>
                <a:moveTo>
                  <a:pt x="8734" y="9245"/>
                </a:moveTo>
                <a:cubicBezTo>
                  <a:pt x="8734" y="9245"/>
                  <a:pt x="8730" y="9249"/>
                  <a:pt x="8730" y="9249"/>
                </a:cubicBezTo>
                <a:lnTo>
                  <a:pt x="8734" y="9245"/>
                </a:lnTo>
                <a:cubicBezTo>
                  <a:pt x="8734" y="9245"/>
                  <a:pt x="8734" y="9245"/>
                  <a:pt x="8734" y="9245"/>
                </a:cubicBezTo>
                <a:close/>
                <a:moveTo>
                  <a:pt x="8171" y="9245"/>
                </a:moveTo>
                <a:lnTo>
                  <a:pt x="8171" y="9245"/>
                </a:lnTo>
                <a:lnTo>
                  <a:pt x="8171" y="9245"/>
                </a:lnTo>
                <a:close/>
                <a:moveTo>
                  <a:pt x="8050" y="9245"/>
                </a:moveTo>
                <a:lnTo>
                  <a:pt x="8050" y="9245"/>
                </a:lnTo>
                <a:lnTo>
                  <a:pt x="8050" y="9245"/>
                </a:lnTo>
                <a:close/>
                <a:moveTo>
                  <a:pt x="8674" y="5763"/>
                </a:moveTo>
                <a:cubicBezTo>
                  <a:pt x="8674" y="5763"/>
                  <a:pt x="8669" y="5766"/>
                  <a:pt x="8669" y="5766"/>
                </a:cubicBezTo>
                <a:lnTo>
                  <a:pt x="8674" y="5763"/>
                </a:lnTo>
                <a:cubicBezTo>
                  <a:pt x="8674" y="5763"/>
                  <a:pt x="8674" y="5763"/>
                  <a:pt x="8674" y="5763"/>
                </a:cubicBezTo>
                <a:close/>
                <a:moveTo>
                  <a:pt x="7672" y="9271"/>
                </a:moveTo>
                <a:lnTo>
                  <a:pt x="7672" y="9268"/>
                </a:lnTo>
                <a:cubicBezTo>
                  <a:pt x="7672" y="9265"/>
                  <a:pt x="7672" y="9268"/>
                  <a:pt x="7672" y="9271"/>
                </a:cubicBezTo>
                <a:cubicBezTo>
                  <a:pt x="7672" y="9268"/>
                  <a:pt x="7672" y="9271"/>
                  <a:pt x="7672" y="9271"/>
                </a:cubicBezTo>
                <a:close/>
                <a:moveTo>
                  <a:pt x="8321" y="4881"/>
                </a:moveTo>
                <a:cubicBezTo>
                  <a:pt x="8321" y="4890"/>
                  <a:pt x="8321" y="4897"/>
                  <a:pt x="8321" y="4906"/>
                </a:cubicBezTo>
                <a:cubicBezTo>
                  <a:pt x="8321" y="4897"/>
                  <a:pt x="8321" y="4887"/>
                  <a:pt x="8321" y="4881"/>
                </a:cubicBezTo>
                <a:close/>
                <a:moveTo>
                  <a:pt x="14286" y="9226"/>
                </a:moveTo>
                <a:lnTo>
                  <a:pt x="14290" y="9229"/>
                </a:lnTo>
                <a:lnTo>
                  <a:pt x="14286" y="9226"/>
                </a:lnTo>
                <a:lnTo>
                  <a:pt x="14286" y="9226"/>
                </a:lnTo>
                <a:close/>
                <a:moveTo>
                  <a:pt x="14230" y="9245"/>
                </a:moveTo>
                <a:lnTo>
                  <a:pt x="14230" y="9245"/>
                </a:lnTo>
                <a:cubicBezTo>
                  <a:pt x="14225" y="9242"/>
                  <a:pt x="14225" y="9245"/>
                  <a:pt x="14230" y="9245"/>
                </a:cubicBezTo>
                <a:cubicBezTo>
                  <a:pt x="14225" y="9245"/>
                  <a:pt x="14230" y="9245"/>
                  <a:pt x="14230" y="9245"/>
                </a:cubicBezTo>
                <a:close/>
                <a:moveTo>
                  <a:pt x="9474" y="9245"/>
                </a:moveTo>
                <a:cubicBezTo>
                  <a:pt x="9474" y="9245"/>
                  <a:pt x="9478" y="9242"/>
                  <a:pt x="9474" y="9245"/>
                </a:cubicBezTo>
                <a:lnTo>
                  <a:pt x="9474" y="9245"/>
                </a:lnTo>
                <a:cubicBezTo>
                  <a:pt x="9469" y="9245"/>
                  <a:pt x="9474" y="9245"/>
                  <a:pt x="9474" y="9245"/>
                </a:cubicBezTo>
                <a:close/>
                <a:moveTo>
                  <a:pt x="9001" y="9245"/>
                </a:moveTo>
                <a:lnTo>
                  <a:pt x="9005" y="9242"/>
                </a:lnTo>
                <a:cubicBezTo>
                  <a:pt x="9001" y="9242"/>
                  <a:pt x="8996" y="9245"/>
                  <a:pt x="9001" y="9245"/>
                </a:cubicBezTo>
                <a:cubicBezTo>
                  <a:pt x="8996" y="9245"/>
                  <a:pt x="9001" y="9245"/>
                  <a:pt x="9001" y="9245"/>
                </a:cubicBezTo>
                <a:close/>
                <a:moveTo>
                  <a:pt x="8910" y="9245"/>
                </a:moveTo>
                <a:lnTo>
                  <a:pt x="8910" y="9245"/>
                </a:lnTo>
                <a:cubicBezTo>
                  <a:pt x="8915" y="9242"/>
                  <a:pt x="8910" y="9245"/>
                  <a:pt x="8910" y="9245"/>
                </a:cubicBezTo>
                <a:cubicBezTo>
                  <a:pt x="8910" y="9245"/>
                  <a:pt x="8910" y="9245"/>
                  <a:pt x="8910" y="9245"/>
                </a:cubicBezTo>
                <a:close/>
                <a:moveTo>
                  <a:pt x="8171" y="9245"/>
                </a:moveTo>
                <a:cubicBezTo>
                  <a:pt x="8171" y="9245"/>
                  <a:pt x="8171" y="9245"/>
                  <a:pt x="8171" y="9245"/>
                </a:cubicBezTo>
                <a:cubicBezTo>
                  <a:pt x="8171" y="9245"/>
                  <a:pt x="8171" y="9245"/>
                  <a:pt x="8171" y="9245"/>
                </a:cubicBezTo>
                <a:close/>
                <a:moveTo>
                  <a:pt x="8055" y="9245"/>
                </a:moveTo>
                <a:lnTo>
                  <a:pt x="8059" y="9239"/>
                </a:lnTo>
                <a:cubicBezTo>
                  <a:pt x="8059" y="9242"/>
                  <a:pt x="8050" y="9245"/>
                  <a:pt x="8055" y="9245"/>
                </a:cubicBezTo>
                <a:cubicBezTo>
                  <a:pt x="8050" y="9245"/>
                  <a:pt x="8055" y="9245"/>
                  <a:pt x="8055" y="9245"/>
                </a:cubicBezTo>
                <a:close/>
                <a:moveTo>
                  <a:pt x="7964" y="9245"/>
                </a:moveTo>
                <a:lnTo>
                  <a:pt x="7964" y="9245"/>
                </a:lnTo>
                <a:cubicBezTo>
                  <a:pt x="7969" y="9242"/>
                  <a:pt x="7964" y="9245"/>
                  <a:pt x="7964" y="9245"/>
                </a:cubicBezTo>
                <a:cubicBezTo>
                  <a:pt x="7964" y="9245"/>
                  <a:pt x="7964" y="9245"/>
                  <a:pt x="7964" y="9245"/>
                </a:cubicBezTo>
                <a:close/>
                <a:moveTo>
                  <a:pt x="7818" y="9245"/>
                </a:moveTo>
                <a:cubicBezTo>
                  <a:pt x="7818" y="9242"/>
                  <a:pt x="7822" y="9242"/>
                  <a:pt x="7822" y="9239"/>
                </a:cubicBezTo>
                <a:cubicBezTo>
                  <a:pt x="7818" y="9242"/>
                  <a:pt x="7818" y="9242"/>
                  <a:pt x="7818" y="9245"/>
                </a:cubicBezTo>
                <a:cubicBezTo>
                  <a:pt x="7814" y="9245"/>
                  <a:pt x="7818" y="9245"/>
                  <a:pt x="7818" y="9245"/>
                </a:cubicBezTo>
                <a:close/>
                <a:moveTo>
                  <a:pt x="14286" y="9226"/>
                </a:moveTo>
                <a:cubicBezTo>
                  <a:pt x="14286" y="9217"/>
                  <a:pt x="14281" y="9207"/>
                  <a:pt x="14281" y="9201"/>
                </a:cubicBezTo>
                <a:cubicBezTo>
                  <a:pt x="14281" y="9201"/>
                  <a:pt x="14281" y="9197"/>
                  <a:pt x="14281" y="9197"/>
                </a:cubicBezTo>
                <a:cubicBezTo>
                  <a:pt x="14281" y="9207"/>
                  <a:pt x="14281" y="9217"/>
                  <a:pt x="14286" y="9226"/>
                </a:cubicBezTo>
                <a:cubicBezTo>
                  <a:pt x="14286" y="9226"/>
                  <a:pt x="14286" y="9226"/>
                  <a:pt x="14286" y="9226"/>
                </a:cubicBezTo>
                <a:close/>
                <a:moveTo>
                  <a:pt x="7754" y="9204"/>
                </a:moveTo>
                <a:cubicBezTo>
                  <a:pt x="7766" y="9204"/>
                  <a:pt x="7779" y="9204"/>
                  <a:pt x="7792" y="9204"/>
                </a:cubicBezTo>
                <a:cubicBezTo>
                  <a:pt x="7792" y="9204"/>
                  <a:pt x="7792" y="9204"/>
                  <a:pt x="7792" y="9204"/>
                </a:cubicBezTo>
                <a:cubicBezTo>
                  <a:pt x="7779" y="9204"/>
                  <a:pt x="7766" y="9201"/>
                  <a:pt x="7754" y="9204"/>
                </a:cubicBezTo>
                <a:cubicBezTo>
                  <a:pt x="7758" y="9201"/>
                  <a:pt x="7754" y="9204"/>
                  <a:pt x="7754" y="9204"/>
                </a:cubicBezTo>
                <a:close/>
                <a:moveTo>
                  <a:pt x="7698" y="9201"/>
                </a:moveTo>
                <a:cubicBezTo>
                  <a:pt x="7689" y="9201"/>
                  <a:pt x="7676" y="9201"/>
                  <a:pt x="7668" y="9201"/>
                </a:cubicBezTo>
                <a:cubicBezTo>
                  <a:pt x="7668" y="9201"/>
                  <a:pt x="7668" y="9204"/>
                  <a:pt x="7668" y="9204"/>
                </a:cubicBezTo>
                <a:cubicBezTo>
                  <a:pt x="7680" y="9204"/>
                  <a:pt x="7689" y="9204"/>
                  <a:pt x="7698" y="9201"/>
                </a:cubicBezTo>
                <a:lnTo>
                  <a:pt x="7698" y="9201"/>
                </a:lnTo>
                <a:close/>
                <a:moveTo>
                  <a:pt x="13795" y="9191"/>
                </a:moveTo>
                <a:lnTo>
                  <a:pt x="13804" y="9191"/>
                </a:lnTo>
                <a:lnTo>
                  <a:pt x="13800" y="9185"/>
                </a:lnTo>
                <a:lnTo>
                  <a:pt x="13795" y="9191"/>
                </a:lnTo>
                <a:close/>
                <a:moveTo>
                  <a:pt x="9353" y="9201"/>
                </a:moveTo>
                <a:cubicBezTo>
                  <a:pt x="9353" y="9201"/>
                  <a:pt x="9349" y="9197"/>
                  <a:pt x="9353" y="9201"/>
                </a:cubicBezTo>
                <a:lnTo>
                  <a:pt x="9353" y="9201"/>
                </a:lnTo>
                <a:cubicBezTo>
                  <a:pt x="9353" y="9201"/>
                  <a:pt x="9353" y="9201"/>
                  <a:pt x="9353" y="9201"/>
                </a:cubicBezTo>
                <a:close/>
                <a:moveTo>
                  <a:pt x="8063" y="9191"/>
                </a:moveTo>
                <a:lnTo>
                  <a:pt x="8072" y="9191"/>
                </a:lnTo>
                <a:lnTo>
                  <a:pt x="8067" y="9185"/>
                </a:lnTo>
                <a:lnTo>
                  <a:pt x="8063" y="9191"/>
                </a:lnTo>
                <a:close/>
                <a:moveTo>
                  <a:pt x="8884" y="9156"/>
                </a:moveTo>
                <a:lnTo>
                  <a:pt x="8889" y="9159"/>
                </a:lnTo>
                <a:cubicBezTo>
                  <a:pt x="8889" y="9159"/>
                  <a:pt x="8884" y="9156"/>
                  <a:pt x="8884" y="9156"/>
                </a:cubicBezTo>
                <a:cubicBezTo>
                  <a:pt x="8884" y="9156"/>
                  <a:pt x="8884" y="9156"/>
                  <a:pt x="8884" y="9156"/>
                </a:cubicBezTo>
                <a:close/>
                <a:moveTo>
                  <a:pt x="8846" y="9156"/>
                </a:moveTo>
                <a:lnTo>
                  <a:pt x="8841" y="9162"/>
                </a:lnTo>
                <a:lnTo>
                  <a:pt x="8846" y="9156"/>
                </a:lnTo>
                <a:lnTo>
                  <a:pt x="8846" y="9156"/>
                </a:lnTo>
                <a:close/>
                <a:moveTo>
                  <a:pt x="8704" y="9159"/>
                </a:moveTo>
                <a:lnTo>
                  <a:pt x="8700" y="9162"/>
                </a:lnTo>
                <a:lnTo>
                  <a:pt x="8704" y="9159"/>
                </a:lnTo>
                <a:lnTo>
                  <a:pt x="8704" y="9159"/>
                </a:lnTo>
                <a:close/>
                <a:moveTo>
                  <a:pt x="14316" y="9159"/>
                </a:moveTo>
                <a:lnTo>
                  <a:pt x="14320" y="9152"/>
                </a:lnTo>
                <a:cubicBezTo>
                  <a:pt x="14320" y="9152"/>
                  <a:pt x="14311" y="9159"/>
                  <a:pt x="14316" y="9159"/>
                </a:cubicBezTo>
                <a:cubicBezTo>
                  <a:pt x="14311" y="9159"/>
                  <a:pt x="14316" y="9159"/>
                  <a:pt x="14316" y="9159"/>
                </a:cubicBezTo>
                <a:close/>
                <a:moveTo>
                  <a:pt x="9147" y="9159"/>
                </a:moveTo>
                <a:cubicBezTo>
                  <a:pt x="9147" y="9159"/>
                  <a:pt x="9151" y="9156"/>
                  <a:pt x="9151" y="9156"/>
                </a:cubicBezTo>
                <a:lnTo>
                  <a:pt x="9147" y="9159"/>
                </a:lnTo>
                <a:cubicBezTo>
                  <a:pt x="9147" y="9159"/>
                  <a:pt x="9147" y="9159"/>
                  <a:pt x="9147" y="9159"/>
                </a:cubicBezTo>
                <a:close/>
                <a:moveTo>
                  <a:pt x="8846" y="9156"/>
                </a:moveTo>
                <a:cubicBezTo>
                  <a:pt x="8859" y="9156"/>
                  <a:pt x="8872" y="9156"/>
                  <a:pt x="8884" y="9156"/>
                </a:cubicBezTo>
                <a:cubicBezTo>
                  <a:pt x="8884" y="9156"/>
                  <a:pt x="8884" y="9156"/>
                  <a:pt x="8889" y="9156"/>
                </a:cubicBezTo>
                <a:cubicBezTo>
                  <a:pt x="8872" y="9156"/>
                  <a:pt x="8859" y="9156"/>
                  <a:pt x="8846" y="9156"/>
                </a:cubicBezTo>
                <a:cubicBezTo>
                  <a:pt x="8846" y="9156"/>
                  <a:pt x="8846" y="9156"/>
                  <a:pt x="8846" y="9156"/>
                </a:cubicBezTo>
                <a:close/>
                <a:moveTo>
                  <a:pt x="8704" y="9159"/>
                </a:moveTo>
                <a:lnTo>
                  <a:pt x="8708" y="9156"/>
                </a:lnTo>
                <a:cubicBezTo>
                  <a:pt x="8708" y="9156"/>
                  <a:pt x="8704" y="9159"/>
                  <a:pt x="8704" y="9159"/>
                </a:cubicBezTo>
                <a:cubicBezTo>
                  <a:pt x="8704" y="9159"/>
                  <a:pt x="8704" y="9159"/>
                  <a:pt x="8704" y="9159"/>
                </a:cubicBezTo>
                <a:close/>
                <a:moveTo>
                  <a:pt x="7818" y="9159"/>
                </a:moveTo>
                <a:cubicBezTo>
                  <a:pt x="7818" y="9159"/>
                  <a:pt x="7818" y="9159"/>
                  <a:pt x="7818" y="9159"/>
                </a:cubicBezTo>
                <a:cubicBezTo>
                  <a:pt x="7818" y="9159"/>
                  <a:pt x="7818" y="9159"/>
                  <a:pt x="7818" y="9159"/>
                </a:cubicBezTo>
                <a:close/>
                <a:moveTo>
                  <a:pt x="7728" y="9159"/>
                </a:moveTo>
                <a:cubicBezTo>
                  <a:pt x="7736" y="9152"/>
                  <a:pt x="7749" y="9146"/>
                  <a:pt x="7758" y="9140"/>
                </a:cubicBezTo>
                <a:lnTo>
                  <a:pt x="7758" y="9140"/>
                </a:lnTo>
                <a:cubicBezTo>
                  <a:pt x="7749" y="9143"/>
                  <a:pt x="7736" y="9149"/>
                  <a:pt x="7728" y="9159"/>
                </a:cubicBezTo>
                <a:cubicBezTo>
                  <a:pt x="7723" y="9156"/>
                  <a:pt x="7728" y="9159"/>
                  <a:pt x="7728" y="9159"/>
                </a:cubicBezTo>
                <a:close/>
                <a:moveTo>
                  <a:pt x="7672" y="9159"/>
                </a:moveTo>
                <a:cubicBezTo>
                  <a:pt x="7680" y="9159"/>
                  <a:pt x="7689" y="9159"/>
                  <a:pt x="7702" y="9159"/>
                </a:cubicBezTo>
                <a:cubicBezTo>
                  <a:pt x="7702" y="9159"/>
                  <a:pt x="7702" y="9156"/>
                  <a:pt x="7702" y="9156"/>
                </a:cubicBezTo>
                <a:cubicBezTo>
                  <a:pt x="7689" y="9156"/>
                  <a:pt x="7680" y="9156"/>
                  <a:pt x="7672" y="9159"/>
                </a:cubicBezTo>
                <a:cubicBezTo>
                  <a:pt x="7668" y="9156"/>
                  <a:pt x="7672" y="9159"/>
                  <a:pt x="7672" y="9159"/>
                </a:cubicBezTo>
                <a:close/>
                <a:moveTo>
                  <a:pt x="7607" y="9136"/>
                </a:moveTo>
                <a:cubicBezTo>
                  <a:pt x="7599" y="9136"/>
                  <a:pt x="7590" y="9136"/>
                  <a:pt x="7577" y="9136"/>
                </a:cubicBezTo>
                <a:cubicBezTo>
                  <a:pt x="7577" y="9136"/>
                  <a:pt x="7577" y="9140"/>
                  <a:pt x="7577" y="9140"/>
                </a:cubicBezTo>
                <a:cubicBezTo>
                  <a:pt x="7590" y="9136"/>
                  <a:pt x="7603" y="9136"/>
                  <a:pt x="7607" y="9136"/>
                </a:cubicBezTo>
                <a:cubicBezTo>
                  <a:pt x="7612" y="9136"/>
                  <a:pt x="7607" y="9136"/>
                  <a:pt x="7607" y="9136"/>
                </a:cubicBezTo>
                <a:close/>
                <a:moveTo>
                  <a:pt x="14290" y="9117"/>
                </a:moveTo>
                <a:lnTo>
                  <a:pt x="14281" y="9120"/>
                </a:lnTo>
                <a:lnTo>
                  <a:pt x="14290" y="9117"/>
                </a:lnTo>
                <a:lnTo>
                  <a:pt x="14290" y="9117"/>
                </a:lnTo>
                <a:close/>
                <a:moveTo>
                  <a:pt x="8020" y="9117"/>
                </a:moveTo>
                <a:lnTo>
                  <a:pt x="8029" y="9117"/>
                </a:lnTo>
                <a:lnTo>
                  <a:pt x="8020" y="9117"/>
                </a:lnTo>
                <a:lnTo>
                  <a:pt x="8020" y="9117"/>
                </a:lnTo>
                <a:close/>
                <a:moveTo>
                  <a:pt x="7758" y="9136"/>
                </a:moveTo>
                <a:cubicBezTo>
                  <a:pt x="7758" y="9136"/>
                  <a:pt x="7758" y="9136"/>
                  <a:pt x="7758" y="9136"/>
                </a:cubicBezTo>
                <a:cubicBezTo>
                  <a:pt x="7758" y="9136"/>
                  <a:pt x="7758" y="9136"/>
                  <a:pt x="7758" y="9136"/>
                </a:cubicBezTo>
                <a:close/>
                <a:moveTo>
                  <a:pt x="7607" y="9114"/>
                </a:moveTo>
                <a:cubicBezTo>
                  <a:pt x="7607" y="9120"/>
                  <a:pt x="7607" y="9127"/>
                  <a:pt x="7607" y="9136"/>
                </a:cubicBezTo>
                <a:cubicBezTo>
                  <a:pt x="7607" y="9136"/>
                  <a:pt x="7612" y="9136"/>
                  <a:pt x="7612" y="9136"/>
                </a:cubicBezTo>
                <a:cubicBezTo>
                  <a:pt x="7612" y="9127"/>
                  <a:pt x="7612" y="9120"/>
                  <a:pt x="7607" y="9114"/>
                </a:cubicBezTo>
                <a:cubicBezTo>
                  <a:pt x="7612" y="9114"/>
                  <a:pt x="7607" y="9114"/>
                  <a:pt x="7607" y="9114"/>
                </a:cubicBezTo>
                <a:close/>
                <a:moveTo>
                  <a:pt x="16879" y="9095"/>
                </a:moveTo>
                <a:lnTo>
                  <a:pt x="16879" y="9095"/>
                </a:lnTo>
                <a:lnTo>
                  <a:pt x="16879" y="9095"/>
                </a:lnTo>
                <a:close/>
                <a:moveTo>
                  <a:pt x="14406" y="9091"/>
                </a:moveTo>
                <a:cubicBezTo>
                  <a:pt x="14397" y="9091"/>
                  <a:pt x="14384" y="9091"/>
                  <a:pt x="14376" y="9091"/>
                </a:cubicBezTo>
                <a:lnTo>
                  <a:pt x="14376" y="9091"/>
                </a:lnTo>
                <a:cubicBezTo>
                  <a:pt x="14384" y="9091"/>
                  <a:pt x="14393" y="9091"/>
                  <a:pt x="14406" y="9091"/>
                </a:cubicBezTo>
                <a:lnTo>
                  <a:pt x="14406" y="9091"/>
                </a:lnTo>
                <a:close/>
                <a:moveTo>
                  <a:pt x="14290" y="9117"/>
                </a:moveTo>
                <a:cubicBezTo>
                  <a:pt x="14290" y="9107"/>
                  <a:pt x="14286" y="9098"/>
                  <a:pt x="14286" y="9091"/>
                </a:cubicBezTo>
                <a:cubicBezTo>
                  <a:pt x="14286" y="9091"/>
                  <a:pt x="14286" y="9091"/>
                  <a:pt x="14286" y="9091"/>
                </a:cubicBezTo>
                <a:cubicBezTo>
                  <a:pt x="14286" y="9101"/>
                  <a:pt x="14290" y="9111"/>
                  <a:pt x="14290" y="9117"/>
                </a:cubicBezTo>
                <a:cubicBezTo>
                  <a:pt x="14290" y="9117"/>
                  <a:pt x="14290" y="9117"/>
                  <a:pt x="14290" y="9117"/>
                </a:cubicBezTo>
                <a:close/>
                <a:moveTo>
                  <a:pt x="14049" y="9091"/>
                </a:moveTo>
                <a:lnTo>
                  <a:pt x="14049" y="9091"/>
                </a:lnTo>
                <a:lnTo>
                  <a:pt x="14049" y="9091"/>
                </a:lnTo>
                <a:close/>
                <a:moveTo>
                  <a:pt x="9177" y="4836"/>
                </a:moveTo>
                <a:lnTo>
                  <a:pt x="9177" y="4836"/>
                </a:lnTo>
                <a:lnTo>
                  <a:pt x="9177" y="4836"/>
                </a:lnTo>
                <a:lnTo>
                  <a:pt x="9177" y="4836"/>
                </a:lnTo>
                <a:close/>
                <a:moveTo>
                  <a:pt x="9001" y="4836"/>
                </a:moveTo>
                <a:lnTo>
                  <a:pt x="9001" y="4836"/>
                </a:lnTo>
                <a:lnTo>
                  <a:pt x="9001" y="4836"/>
                </a:lnTo>
                <a:lnTo>
                  <a:pt x="9001" y="4836"/>
                </a:lnTo>
                <a:close/>
                <a:moveTo>
                  <a:pt x="8020" y="9117"/>
                </a:moveTo>
                <a:cubicBezTo>
                  <a:pt x="8024" y="9111"/>
                  <a:pt x="8029" y="9107"/>
                  <a:pt x="8029" y="9101"/>
                </a:cubicBezTo>
                <a:cubicBezTo>
                  <a:pt x="8029" y="9098"/>
                  <a:pt x="8024" y="9095"/>
                  <a:pt x="8024" y="9091"/>
                </a:cubicBezTo>
                <a:cubicBezTo>
                  <a:pt x="8024" y="9091"/>
                  <a:pt x="8024" y="9091"/>
                  <a:pt x="8024" y="9091"/>
                </a:cubicBezTo>
                <a:cubicBezTo>
                  <a:pt x="8024" y="9101"/>
                  <a:pt x="8020" y="9111"/>
                  <a:pt x="8020" y="9117"/>
                </a:cubicBezTo>
                <a:cubicBezTo>
                  <a:pt x="8020" y="9117"/>
                  <a:pt x="8020" y="9117"/>
                  <a:pt x="8020" y="9117"/>
                </a:cubicBezTo>
                <a:close/>
                <a:moveTo>
                  <a:pt x="8910" y="4836"/>
                </a:moveTo>
                <a:lnTo>
                  <a:pt x="8915" y="4839"/>
                </a:lnTo>
                <a:lnTo>
                  <a:pt x="8910" y="4836"/>
                </a:lnTo>
                <a:lnTo>
                  <a:pt x="8910" y="4836"/>
                </a:lnTo>
                <a:close/>
                <a:moveTo>
                  <a:pt x="7934" y="5805"/>
                </a:moveTo>
                <a:cubicBezTo>
                  <a:pt x="7943" y="5805"/>
                  <a:pt x="7956" y="5805"/>
                  <a:pt x="7964" y="5805"/>
                </a:cubicBezTo>
                <a:cubicBezTo>
                  <a:pt x="7964" y="5805"/>
                  <a:pt x="7960" y="5808"/>
                  <a:pt x="7960" y="5808"/>
                </a:cubicBezTo>
                <a:cubicBezTo>
                  <a:pt x="7960" y="5798"/>
                  <a:pt x="7960" y="5792"/>
                  <a:pt x="7960" y="5782"/>
                </a:cubicBezTo>
                <a:cubicBezTo>
                  <a:pt x="7956" y="5792"/>
                  <a:pt x="7947" y="5798"/>
                  <a:pt x="7934" y="5805"/>
                </a:cubicBezTo>
                <a:lnTo>
                  <a:pt x="7934" y="5805"/>
                </a:lnTo>
                <a:close/>
                <a:moveTo>
                  <a:pt x="8024" y="5808"/>
                </a:moveTo>
                <a:cubicBezTo>
                  <a:pt x="8029" y="5805"/>
                  <a:pt x="8033" y="5802"/>
                  <a:pt x="8029" y="5802"/>
                </a:cubicBezTo>
                <a:cubicBezTo>
                  <a:pt x="8033" y="5802"/>
                  <a:pt x="8029" y="5805"/>
                  <a:pt x="8024" y="5808"/>
                </a:cubicBezTo>
                <a:cubicBezTo>
                  <a:pt x="8024" y="5805"/>
                  <a:pt x="8024" y="5808"/>
                  <a:pt x="8024" y="5808"/>
                </a:cubicBezTo>
                <a:close/>
                <a:moveTo>
                  <a:pt x="8110" y="5808"/>
                </a:moveTo>
                <a:cubicBezTo>
                  <a:pt x="8119" y="5808"/>
                  <a:pt x="8128" y="5808"/>
                  <a:pt x="8141" y="5808"/>
                </a:cubicBezTo>
                <a:lnTo>
                  <a:pt x="8145" y="5805"/>
                </a:lnTo>
                <a:cubicBezTo>
                  <a:pt x="8132" y="5805"/>
                  <a:pt x="8123" y="5805"/>
                  <a:pt x="8110" y="5808"/>
                </a:cubicBezTo>
                <a:lnTo>
                  <a:pt x="8110" y="5808"/>
                </a:lnTo>
                <a:close/>
                <a:moveTo>
                  <a:pt x="16883" y="9095"/>
                </a:moveTo>
                <a:cubicBezTo>
                  <a:pt x="16883" y="9085"/>
                  <a:pt x="16883" y="9075"/>
                  <a:pt x="16883" y="9066"/>
                </a:cubicBezTo>
                <a:cubicBezTo>
                  <a:pt x="16883" y="9066"/>
                  <a:pt x="16883" y="9063"/>
                  <a:pt x="16883" y="9063"/>
                </a:cubicBezTo>
                <a:cubicBezTo>
                  <a:pt x="16879" y="9075"/>
                  <a:pt x="16879" y="9085"/>
                  <a:pt x="16883" y="9095"/>
                </a:cubicBezTo>
                <a:cubicBezTo>
                  <a:pt x="16879" y="9095"/>
                  <a:pt x="16883" y="9095"/>
                  <a:pt x="16883" y="9095"/>
                </a:cubicBezTo>
                <a:close/>
                <a:moveTo>
                  <a:pt x="14376" y="9091"/>
                </a:moveTo>
                <a:cubicBezTo>
                  <a:pt x="14376" y="9085"/>
                  <a:pt x="14376" y="9075"/>
                  <a:pt x="14376" y="9069"/>
                </a:cubicBezTo>
                <a:cubicBezTo>
                  <a:pt x="14376" y="9069"/>
                  <a:pt x="14376" y="9069"/>
                  <a:pt x="14376" y="9069"/>
                </a:cubicBezTo>
                <a:cubicBezTo>
                  <a:pt x="14372" y="9075"/>
                  <a:pt x="14372" y="9085"/>
                  <a:pt x="14376" y="9091"/>
                </a:cubicBezTo>
                <a:cubicBezTo>
                  <a:pt x="14372" y="9091"/>
                  <a:pt x="14376" y="9091"/>
                  <a:pt x="14376" y="9091"/>
                </a:cubicBezTo>
                <a:close/>
                <a:moveTo>
                  <a:pt x="8325" y="4852"/>
                </a:moveTo>
                <a:cubicBezTo>
                  <a:pt x="8325" y="4845"/>
                  <a:pt x="8321" y="4839"/>
                  <a:pt x="8317" y="4836"/>
                </a:cubicBezTo>
                <a:cubicBezTo>
                  <a:pt x="8317" y="4845"/>
                  <a:pt x="8317" y="4852"/>
                  <a:pt x="8317" y="4861"/>
                </a:cubicBezTo>
                <a:cubicBezTo>
                  <a:pt x="8321" y="4858"/>
                  <a:pt x="8330" y="4855"/>
                  <a:pt x="8325" y="4852"/>
                </a:cubicBezTo>
                <a:close/>
                <a:moveTo>
                  <a:pt x="14286" y="9091"/>
                </a:moveTo>
                <a:cubicBezTo>
                  <a:pt x="14286" y="9091"/>
                  <a:pt x="14281" y="9088"/>
                  <a:pt x="14281" y="9088"/>
                </a:cubicBezTo>
                <a:lnTo>
                  <a:pt x="14286" y="9091"/>
                </a:lnTo>
                <a:cubicBezTo>
                  <a:pt x="14286" y="9091"/>
                  <a:pt x="14286" y="9091"/>
                  <a:pt x="14286" y="9091"/>
                </a:cubicBezTo>
                <a:close/>
                <a:moveTo>
                  <a:pt x="14049" y="9091"/>
                </a:moveTo>
                <a:cubicBezTo>
                  <a:pt x="14049" y="9091"/>
                  <a:pt x="14045" y="9088"/>
                  <a:pt x="14045" y="9088"/>
                </a:cubicBezTo>
                <a:lnTo>
                  <a:pt x="14049" y="9091"/>
                </a:lnTo>
                <a:cubicBezTo>
                  <a:pt x="14049" y="9091"/>
                  <a:pt x="14049" y="9091"/>
                  <a:pt x="14049" y="9091"/>
                </a:cubicBezTo>
                <a:close/>
                <a:moveTo>
                  <a:pt x="12811" y="9069"/>
                </a:moveTo>
                <a:cubicBezTo>
                  <a:pt x="12811" y="9069"/>
                  <a:pt x="12806" y="9069"/>
                  <a:pt x="12811" y="9069"/>
                </a:cubicBezTo>
                <a:cubicBezTo>
                  <a:pt x="12806" y="9069"/>
                  <a:pt x="12811" y="9069"/>
                  <a:pt x="12811" y="9069"/>
                </a:cubicBezTo>
                <a:close/>
                <a:moveTo>
                  <a:pt x="8824" y="9069"/>
                </a:moveTo>
                <a:lnTo>
                  <a:pt x="8816" y="9063"/>
                </a:lnTo>
                <a:lnTo>
                  <a:pt x="8803" y="9066"/>
                </a:lnTo>
                <a:lnTo>
                  <a:pt x="8798" y="9066"/>
                </a:lnTo>
                <a:cubicBezTo>
                  <a:pt x="8803" y="9069"/>
                  <a:pt x="8811" y="9072"/>
                  <a:pt x="8824" y="9069"/>
                </a:cubicBezTo>
                <a:lnTo>
                  <a:pt x="8824" y="9069"/>
                </a:lnTo>
                <a:close/>
                <a:moveTo>
                  <a:pt x="8755" y="9066"/>
                </a:moveTo>
                <a:lnTo>
                  <a:pt x="8751" y="9072"/>
                </a:lnTo>
                <a:cubicBezTo>
                  <a:pt x="8751" y="9072"/>
                  <a:pt x="8755" y="9066"/>
                  <a:pt x="8755" y="9066"/>
                </a:cubicBezTo>
                <a:cubicBezTo>
                  <a:pt x="8760" y="9066"/>
                  <a:pt x="8755" y="9066"/>
                  <a:pt x="8755" y="9066"/>
                </a:cubicBezTo>
                <a:close/>
                <a:moveTo>
                  <a:pt x="8291" y="9069"/>
                </a:moveTo>
                <a:lnTo>
                  <a:pt x="8291" y="9069"/>
                </a:lnTo>
                <a:lnTo>
                  <a:pt x="8291" y="9069"/>
                </a:lnTo>
                <a:lnTo>
                  <a:pt x="8291" y="9069"/>
                </a:lnTo>
                <a:close/>
                <a:moveTo>
                  <a:pt x="8024" y="9091"/>
                </a:moveTo>
                <a:lnTo>
                  <a:pt x="8024" y="9091"/>
                </a:lnTo>
                <a:cubicBezTo>
                  <a:pt x="8029" y="9088"/>
                  <a:pt x="8024" y="9091"/>
                  <a:pt x="8024" y="9091"/>
                </a:cubicBezTo>
                <a:cubicBezTo>
                  <a:pt x="8024" y="9091"/>
                  <a:pt x="8024" y="9091"/>
                  <a:pt x="8024" y="9091"/>
                </a:cubicBezTo>
                <a:close/>
                <a:moveTo>
                  <a:pt x="7758" y="9069"/>
                </a:moveTo>
                <a:cubicBezTo>
                  <a:pt x="7758" y="9069"/>
                  <a:pt x="7758" y="9069"/>
                  <a:pt x="7758" y="9069"/>
                </a:cubicBezTo>
                <a:cubicBezTo>
                  <a:pt x="7758" y="9069"/>
                  <a:pt x="7758" y="9069"/>
                  <a:pt x="7758" y="9069"/>
                </a:cubicBezTo>
                <a:close/>
                <a:moveTo>
                  <a:pt x="7668" y="9095"/>
                </a:moveTo>
                <a:cubicBezTo>
                  <a:pt x="7668" y="9085"/>
                  <a:pt x="7668" y="9079"/>
                  <a:pt x="7668" y="9069"/>
                </a:cubicBezTo>
                <a:cubicBezTo>
                  <a:pt x="7668" y="9069"/>
                  <a:pt x="7672" y="9069"/>
                  <a:pt x="7672" y="9069"/>
                </a:cubicBezTo>
                <a:cubicBezTo>
                  <a:pt x="7668" y="9072"/>
                  <a:pt x="7659" y="9075"/>
                  <a:pt x="7663" y="9075"/>
                </a:cubicBezTo>
                <a:cubicBezTo>
                  <a:pt x="7663" y="9082"/>
                  <a:pt x="7668" y="9088"/>
                  <a:pt x="7668" y="9095"/>
                </a:cubicBezTo>
                <a:cubicBezTo>
                  <a:pt x="7672" y="9091"/>
                  <a:pt x="7668" y="9095"/>
                  <a:pt x="7668" y="9095"/>
                </a:cubicBezTo>
                <a:close/>
                <a:moveTo>
                  <a:pt x="8377" y="5782"/>
                </a:moveTo>
                <a:lnTo>
                  <a:pt x="8377" y="5782"/>
                </a:lnTo>
                <a:cubicBezTo>
                  <a:pt x="8373" y="5786"/>
                  <a:pt x="8377" y="5782"/>
                  <a:pt x="8377" y="5782"/>
                </a:cubicBezTo>
                <a:cubicBezTo>
                  <a:pt x="8377" y="5782"/>
                  <a:pt x="8377" y="5782"/>
                  <a:pt x="8377" y="5782"/>
                </a:cubicBezTo>
                <a:close/>
                <a:moveTo>
                  <a:pt x="8824" y="9069"/>
                </a:moveTo>
                <a:cubicBezTo>
                  <a:pt x="8824" y="9069"/>
                  <a:pt x="8829" y="9066"/>
                  <a:pt x="8829" y="9066"/>
                </a:cubicBezTo>
                <a:lnTo>
                  <a:pt x="8824" y="9069"/>
                </a:lnTo>
                <a:cubicBezTo>
                  <a:pt x="8820" y="9069"/>
                  <a:pt x="8824" y="9069"/>
                  <a:pt x="8824" y="9069"/>
                </a:cubicBezTo>
                <a:close/>
                <a:moveTo>
                  <a:pt x="8798" y="9066"/>
                </a:moveTo>
                <a:cubicBezTo>
                  <a:pt x="8786" y="9066"/>
                  <a:pt x="8768" y="9066"/>
                  <a:pt x="8755" y="9066"/>
                </a:cubicBezTo>
                <a:cubicBezTo>
                  <a:pt x="8755" y="9066"/>
                  <a:pt x="8755" y="9066"/>
                  <a:pt x="8755" y="9066"/>
                </a:cubicBezTo>
                <a:cubicBezTo>
                  <a:pt x="8773" y="9066"/>
                  <a:pt x="8786" y="9066"/>
                  <a:pt x="8798" y="9066"/>
                </a:cubicBezTo>
                <a:cubicBezTo>
                  <a:pt x="8798" y="9066"/>
                  <a:pt x="8798" y="9066"/>
                  <a:pt x="8798" y="9066"/>
                </a:cubicBezTo>
                <a:close/>
                <a:moveTo>
                  <a:pt x="8291" y="9069"/>
                </a:moveTo>
                <a:cubicBezTo>
                  <a:pt x="8291" y="9069"/>
                  <a:pt x="8295" y="9066"/>
                  <a:pt x="8295" y="9066"/>
                </a:cubicBezTo>
                <a:lnTo>
                  <a:pt x="8291" y="9069"/>
                </a:lnTo>
                <a:cubicBezTo>
                  <a:pt x="8291" y="9069"/>
                  <a:pt x="8291" y="9069"/>
                  <a:pt x="8291" y="9069"/>
                </a:cubicBezTo>
                <a:close/>
                <a:moveTo>
                  <a:pt x="8085" y="9046"/>
                </a:moveTo>
                <a:lnTo>
                  <a:pt x="8085" y="9046"/>
                </a:lnTo>
                <a:lnTo>
                  <a:pt x="8085" y="9046"/>
                </a:lnTo>
                <a:lnTo>
                  <a:pt x="8085" y="9046"/>
                </a:lnTo>
                <a:close/>
                <a:moveTo>
                  <a:pt x="9177" y="4836"/>
                </a:moveTo>
                <a:cubicBezTo>
                  <a:pt x="9177" y="4836"/>
                  <a:pt x="9173" y="4832"/>
                  <a:pt x="9173" y="4832"/>
                </a:cubicBezTo>
                <a:lnTo>
                  <a:pt x="9177" y="4836"/>
                </a:lnTo>
                <a:cubicBezTo>
                  <a:pt x="9177" y="4836"/>
                  <a:pt x="9177" y="4836"/>
                  <a:pt x="9177" y="4836"/>
                </a:cubicBezTo>
                <a:close/>
                <a:moveTo>
                  <a:pt x="7874" y="9050"/>
                </a:moveTo>
                <a:lnTo>
                  <a:pt x="7870" y="9053"/>
                </a:lnTo>
                <a:lnTo>
                  <a:pt x="7874" y="9050"/>
                </a:lnTo>
                <a:lnTo>
                  <a:pt x="7874" y="9050"/>
                </a:lnTo>
                <a:close/>
                <a:moveTo>
                  <a:pt x="7612" y="9050"/>
                </a:moveTo>
                <a:cubicBezTo>
                  <a:pt x="7603" y="9050"/>
                  <a:pt x="7590" y="9050"/>
                  <a:pt x="7582" y="9046"/>
                </a:cubicBezTo>
                <a:lnTo>
                  <a:pt x="7577" y="9050"/>
                </a:lnTo>
                <a:cubicBezTo>
                  <a:pt x="7590" y="9050"/>
                  <a:pt x="7603" y="9050"/>
                  <a:pt x="7612" y="9050"/>
                </a:cubicBezTo>
                <a:cubicBezTo>
                  <a:pt x="7616" y="9050"/>
                  <a:pt x="7612" y="9050"/>
                  <a:pt x="7612" y="9050"/>
                </a:cubicBezTo>
                <a:close/>
                <a:moveTo>
                  <a:pt x="9001" y="4836"/>
                </a:moveTo>
                <a:cubicBezTo>
                  <a:pt x="9001" y="4836"/>
                  <a:pt x="9005" y="4832"/>
                  <a:pt x="9005" y="4832"/>
                </a:cubicBezTo>
                <a:lnTo>
                  <a:pt x="9001" y="4836"/>
                </a:lnTo>
                <a:cubicBezTo>
                  <a:pt x="9001" y="4836"/>
                  <a:pt x="9001" y="4836"/>
                  <a:pt x="9001" y="4836"/>
                </a:cubicBezTo>
                <a:close/>
                <a:moveTo>
                  <a:pt x="16887" y="9046"/>
                </a:moveTo>
                <a:cubicBezTo>
                  <a:pt x="16887" y="9046"/>
                  <a:pt x="16883" y="9043"/>
                  <a:pt x="16883" y="9043"/>
                </a:cubicBezTo>
                <a:lnTo>
                  <a:pt x="16887" y="9046"/>
                </a:lnTo>
                <a:cubicBezTo>
                  <a:pt x="16887" y="9046"/>
                  <a:pt x="16887" y="9046"/>
                  <a:pt x="16887" y="9046"/>
                </a:cubicBezTo>
                <a:close/>
                <a:moveTo>
                  <a:pt x="8910" y="4836"/>
                </a:moveTo>
                <a:cubicBezTo>
                  <a:pt x="8910" y="4836"/>
                  <a:pt x="8906" y="4832"/>
                  <a:pt x="8906" y="4832"/>
                </a:cubicBezTo>
                <a:lnTo>
                  <a:pt x="8910" y="4836"/>
                </a:lnTo>
                <a:cubicBezTo>
                  <a:pt x="8910" y="4836"/>
                  <a:pt x="8910" y="4836"/>
                  <a:pt x="8910" y="4836"/>
                </a:cubicBezTo>
                <a:close/>
                <a:moveTo>
                  <a:pt x="8085" y="9046"/>
                </a:moveTo>
                <a:cubicBezTo>
                  <a:pt x="8085" y="9046"/>
                  <a:pt x="8080" y="9043"/>
                  <a:pt x="8080" y="9043"/>
                </a:cubicBezTo>
                <a:lnTo>
                  <a:pt x="8085" y="9046"/>
                </a:lnTo>
                <a:cubicBezTo>
                  <a:pt x="8085" y="9046"/>
                  <a:pt x="8085" y="9046"/>
                  <a:pt x="8085" y="9046"/>
                </a:cubicBezTo>
                <a:close/>
                <a:moveTo>
                  <a:pt x="7878" y="9050"/>
                </a:moveTo>
                <a:cubicBezTo>
                  <a:pt x="7887" y="9040"/>
                  <a:pt x="7900" y="9034"/>
                  <a:pt x="7908" y="9024"/>
                </a:cubicBezTo>
                <a:cubicBezTo>
                  <a:pt x="7908" y="9024"/>
                  <a:pt x="7908" y="9024"/>
                  <a:pt x="7908" y="9024"/>
                </a:cubicBezTo>
                <a:cubicBezTo>
                  <a:pt x="7895" y="9030"/>
                  <a:pt x="7887" y="9040"/>
                  <a:pt x="7878" y="9050"/>
                </a:cubicBezTo>
                <a:cubicBezTo>
                  <a:pt x="7874" y="9050"/>
                  <a:pt x="7878" y="9050"/>
                  <a:pt x="7878" y="9050"/>
                </a:cubicBezTo>
                <a:close/>
                <a:moveTo>
                  <a:pt x="7582" y="9046"/>
                </a:moveTo>
                <a:cubicBezTo>
                  <a:pt x="7577" y="9043"/>
                  <a:pt x="7569" y="9040"/>
                  <a:pt x="7573" y="9043"/>
                </a:cubicBezTo>
                <a:cubicBezTo>
                  <a:pt x="7573" y="9040"/>
                  <a:pt x="7577" y="9043"/>
                  <a:pt x="7582" y="9046"/>
                </a:cubicBezTo>
                <a:cubicBezTo>
                  <a:pt x="7582" y="9050"/>
                  <a:pt x="7582" y="9046"/>
                  <a:pt x="7582" y="9046"/>
                </a:cubicBezTo>
                <a:close/>
                <a:moveTo>
                  <a:pt x="7762" y="9030"/>
                </a:moveTo>
                <a:cubicBezTo>
                  <a:pt x="7762" y="9021"/>
                  <a:pt x="7762" y="9014"/>
                  <a:pt x="7758" y="9005"/>
                </a:cubicBezTo>
                <a:cubicBezTo>
                  <a:pt x="7758" y="9005"/>
                  <a:pt x="7758" y="9005"/>
                  <a:pt x="7758" y="9005"/>
                </a:cubicBezTo>
                <a:cubicBezTo>
                  <a:pt x="7758" y="9014"/>
                  <a:pt x="7762" y="9021"/>
                  <a:pt x="7762" y="9030"/>
                </a:cubicBezTo>
                <a:cubicBezTo>
                  <a:pt x="7762" y="9027"/>
                  <a:pt x="7762" y="9030"/>
                  <a:pt x="7762" y="9030"/>
                </a:cubicBezTo>
                <a:close/>
                <a:moveTo>
                  <a:pt x="14376" y="8982"/>
                </a:moveTo>
                <a:lnTo>
                  <a:pt x="14376" y="8982"/>
                </a:lnTo>
                <a:lnTo>
                  <a:pt x="14376" y="8982"/>
                </a:lnTo>
                <a:lnTo>
                  <a:pt x="14376" y="8982"/>
                </a:lnTo>
                <a:close/>
                <a:moveTo>
                  <a:pt x="14200" y="8979"/>
                </a:moveTo>
                <a:lnTo>
                  <a:pt x="14204" y="8982"/>
                </a:lnTo>
                <a:lnTo>
                  <a:pt x="14200" y="8979"/>
                </a:lnTo>
                <a:lnTo>
                  <a:pt x="14200" y="8979"/>
                </a:lnTo>
                <a:close/>
                <a:moveTo>
                  <a:pt x="14161" y="8979"/>
                </a:moveTo>
                <a:lnTo>
                  <a:pt x="14157" y="8982"/>
                </a:lnTo>
                <a:cubicBezTo>
                  <a:pt x="14157" y="8982"/>
                  <a:pt x="14165" y="8979"/>
                  <a:pt x="14161" y="8979"/>
                </a:cubicBezTo>
                <a:cubicBezTo>
                  <a:pt x="14165" y="8979"/>
                  <a:pt x="14161" y="8979"/>
                  <a:pt x="14161" y="8979"/>
                </a:cubicBezTo>
                <a:close/>
                <a:moveTo>
                  <a:pt x="14079" y="9005"/>
                </a:moveTo>
                <a:cubicBezTo>
                  <a:pt x="14079" y="9005"/>
                  <a:pt x="14083" y="9002"/>
                  <a:pt x="14083" y="9002"/>
                </a:cubicBezTo>
                <a:lnTo>
                  <a:pt x="14079" y="9005"/>
                </a:lnTo>
                <a:cubicBezTo>
                  <a:pt x="14079" y="9005"/>
                  <a:pt x="14079" y="9005"/>
                  <a:pt x="14079" y="9005"/>
                </a:cubicBezTo>
                <a:close/>
                <a:moveTo>
                  <a:pt x="8497" y="8982"/>
                </a:moveTo>
                <a:lnTo>
                  <a:pt x="8502" y="8986"/>
                </a:lnTo>
                <a:lnTo>
                  <a:pt x="8497" y="8982"/>
                </a:lnTo>
                <a:lnTo>
                  <a:pt x="8497" y="8982"/>
                </a:lnTo>
                <a:close/>
                <a:moveTo>
                  <a:pt x="8055" y="8982"/>
                </a:moveTo>
                <a:lnTo>
                  <a:pt x="8055" y="8982"/>
                </a:lnTo>
                <a:lnTo>
                  <a:pt x="8055" y="8982"/>
                </a:lnTo>
                <a:lnTo>
                  <a:pt x="8055" y="8982"/>
                </a:lnTo>
                <a:close/>
                <a:moveTo>
                  <a:pt x="7728" y="8982"/>
                </a:moveTo>
                <a:cubicBezTo>
                  <a:pt x="7736" y="8989"/>
                  <a:pt x="7749" y="8998"/>
                  <a:pt x="7758" y="9005"/>
                </a:cubicBezTo>
                <a:cubicBezTo>
                  <a:pt x="7758" y="9005"/>
                  <a:pt x="7758" y="9005"/>
                  <a:pt x="7758" y="9005"/>
                </a:cubicBezTo>
                <a:cubicBezTo>
                  <a:pt x="7749" y="8995"/>
                  <a:pt x="7741" y="8989"/>
                  <a:pt x="7728" y="8982"/>
                </a:cubicBezTo>
                <a:cubicBezTo>
                  <a:pt x="7732" y="8979"/>
                  <a:pt x="7728" y="8982"/>
                  <a:pt x="7728" y="8982"/>
                </a:cubicBezTo>
                <a:close/>
                <a:moveTo>
                  <a:pt x="7698" y="8979"/>
                </a:moveTo>
                <a:cubicBezTo>
                  <a:pt x="7689" y="8979"/>
                  <a:pt x="7680" y="8979"/>
                  <a:pt x="7668" y="8979"/>
                </a:cubicBezTo>
                <a:cubicBezTo>
                  <a:pt x="7668" y="8979"/>
                  <a:pt x="7668" y="8979"/>
                  <a:pt x="7668" y="8979"/>
                </a:cubicBezTo>
                <a:cubicBezTo>
                  <a:pt x="7680" y="8982"/>
                  <a:pt x="7689" y="8982"/>
                  <a:pt x="7698" y="8979"/>
                </a:cubicBezTo>
                <a:cubicBezTo>
                  <a:pt x="7702" y="8982"/>
                  <a:pt x="7698" y="8979"/>
                  <a:pt x="7698" y="8979"/>
                </a:cubicBezTo>
                <a:close/>
                <a:moveTo>
                  <a:pt x="7547" y="8976"/>
                </a:moveTo>
                <a:cubicBezTo>
                  <a:pt x="7539" y="8979"/>
                  <a:pt x="7530" y="8982"/>
                  <a:pt x="7521" y="8982"/>
                </a:cubicBezTo>
                <a:cubicBezTo>
                  <a:pt x="7521" y="8982"/>
                  <a:pt x="7521" y="8982"/>
                  <a:pt x="7521" y="8982"/>
                </a:cubicBezTo>
                <a:cubicBezTo>
                  <a:pt x="7526" y="8982"/>
                  <a:pt x="7539" y="8979"/>
                  <a:pt x="7547" y="8976"/>
                </a:cubicBezTo>
                <a:cubicBezTo>
                  <a:pt x="7547" y="8979"/>
                  <a:pt x="7547" y="8976"/>
                  <a:pt x="7547" y="8976"/>
                </a:cubicBezTo>
                <a:close/>
                <a:moveTo>
                  <a:pt x="14376" y="8982"/>
                </a:moveTo>
                <a:cubicBezTo>
                  <a:pt x="14376" y="8982"/>
                  <a:pt x="14380" y="8979"/>
                  <a:pt x="14380" y="8979"/>
                </a:cubicBezTo>
                <a:lnTo>
                  <a:pt x="14376" y="8982"/>
                </a:lnTo>
                <a:cubicBezTo>
                  <a:pt x="14376" y="8982"/>
                  <a:pt x="14376" y="8982"/>
                  <a:pt x="14376" y="8982"/>
                </a:cubicBezTo>
                <a:close/>
                <a:moveTo>
                  <a:pt x="14204" y="8979"/>
                </a:moveTo>
                <a:cubicBezTo>
                  <a:pt x="14191" y="8979"/>
                  <a:pt x="14174" y="8979"/>
                  <a:pt x="14161" y="8979"/>
                </a:cubicBezTo>
                <a:cubicBezTo>
                  <a:pt x="14161" y="8979"/>
                  <a:pt x="14161" y="8979"/>
                  <a:pt x="14161" y="8979"/>
                </a:cubicBezTo>
                <a:cubicBezTo>
                  <a:pt x="14174" y="8979"/>
                  <a:pt x="14187" y="8979"/>
                  <a:pt x="14204" y="8979"/>
                </a:cubicBezTo>
                <a:cubicBezTo>
                  <a:pt x="14200" y="8979"/>
                  <a:pt x="14204" y="8979"/>
                  <a:pt x="14204" y="8979"/>
                </a:cubicBezTo>
                <a:close/>
                <a:moveTo>
                  <a:pt x="8497" y="8979"/>
                </a:moveTo>
                <a:cubicBezTo>
                  <a:pt x="8497" y="8979"/>
                  <a:pt x="8493" y="8976"/>
                  <a:pt x="8493" y="8976"/>
                </a:cubicBezTo>
                <a:lnTo>
                  <a:pt x="8497" y="8979"/>
                </a:lnTo>
                <a:cubicBezTo>
                  <a:pt x="8497" y="8982"/>
                  <a:pt x="8497" y="8979"/>
                  <a:pt x="8497" y="8979"/>
                </a:cubicBezTo>
                <a:close/>
                <a:moveTo>
                  <a:pt x="7728" y="8982"/>
                </a:moveTo>
                <a:cubicBezTo>
                  <a:pt x="7728" y="8976"/>
                  <a:pt x="7728" y="8966"/>
                  <a:pt x="7728" y="8960"/>
                </a:cubicBezTo>
                <a:lnTo>
                  <a:pt x="7728" y="8960"/>
                </a:lnTo>
                <a:cubicBezTo>
                  <a:pt x="7719" y="8966"/>
                  <a:pt x="7706" y="8976"/>
                  <a:pt x="7698" y="8982"/>
                </a:cubicBezTo>
                <a:cubicBezTo>
                  <a:pt x="7698" y="8982"/>
                  <a:pt x="7698" y="8979"/>
                  <a:pt x="7698" y="8979"/>
                </a:cubicBezTo>
                <a:cubicBezTo>
                  <a:pt x="7711" y="8979"/>
                  <a:pt x="7719" y="8979"/>
                  <a:pt x="7728" y="8982"/>
                </a:cubicBezTo>
                <a:cubicBezTo>
                  <a:pt x="7732" y="8979"/>
                  <a:pt x="7728" y="8982"/>
                  <a:pt x="7728" y="8982"/>
                </a:cubicBezTo>
                <a:close/>
                <a:moveTo>
                  <a:pt x="7586" y="8979"/>
                </a:moveTo>
                <a:cubicBezTo>
                  <a:pt x="7573" y="8979"/>
                  <a:pt x="7560" y="8979"/>
                  <a:pt x="7547" y="8976"/>
                </a:cubicBezTo>
                <a:cubicBezTo>
                  <a:pt x="7547" y="8976"/>
                  <a:pt x="7547" y="8976"/>
                  <a:pt x="7547" y="8976"/>
                </a:cubicBezTo>
                <a:cubicBezTo>
                  <a:pt x="7560" y="8979"/>
                  <a:pt x="7569" y="8979"/>
                  <a:pt x="7586" y="8979"/>
                </a:cubicBezTo>
                <a:cubicBezTo>
                  <a:pt x="7582" y="8979"/>
                  <a:pt x="7586" y="8979"/>
                  <a:pt x="7586" y="8979"/>
                </a:cubicBezTo>
                <a:close/>
                <a:moveTo>
                  <a:pt x="8764" y="4794"/>
                </a:moveTo>
                <a:cubicBezTo>
                  <a:pt x="8755" y="4794"/>
                  <a:pt x="8743" y="4794"/>
                  <a:pt x="8734" y="4794"/>
                </a:cubicBezTo>
                <a:cubicBezTo>
                  <a:pt x="8734" y="4794"/>
                  <a:pt x="8734" y="4794"/>
                  <a:pt x="8734" y="4794"/>
                </a:cubicBezTo>
                <a:cubicBezTo>
                  <a:pt x="8743" y="4794"/>
                  <a:pt x="8751" y="4794"/>
                  <a:pt x="8764" y="4794"/>
                </a:cubicBezTo>
                <a:lnTo>
                  <a:pt x="8764" y="4794"/>
                </a:lnTo>
                <a:close/>
                <a:moveTo>
                  <a:pt x="8704" y="4791"/>
                </a:moveTo>
                <a:lnTo>
                  <a:pt x="8700" y="4794"/>
                </a:lnTo>
                <a:cubicBezTo>
                  <a:pt x="8700" y="4794"/>
                  <a:pt x="8704" y="4791"/>
                  <a:pt x="8704" y="4791"/>
                </a:cubicBezTo>
                <a:cubicBezTo>
                  <a:pt x="8704" y="4791"/>
                  <a:pt x="8704" y="4791"/>
                  <a:pt x="8704" y="4791"/>
                </a:cubicBezTo>
                <a:close/>
                <a:moveTo>
                  <a:pt x="13989" y="8937"/>
                </a:moveTo>
                <a:cubicBezTo>
                  <a:pt x="13989" y="8937"/>
                  <a:pt x="13993" y="8941"/>
                  <a:pt x="13993" y="8941"/>
                </a:cubicBezTo>
                <a:lnTo>
                  <a:pt x="13989" y="8937"/>
                </a:lnTo>
                <a:cubicBezTo>
                  <a:pt x="13989" y="8937"/>
                  <a:pt x="13989" y="8937"/>
                  <a:pt x="13989" y="8937"/>
                </a:cubicBezTo>
                <a:close/>
                <a:moveTo>
                  <a:pt x="8433" y="4787"/>
                </a:moveTo>
                <a:cubicBezTo>
                  <a:pt x="8433" y="4797"/>
                  <a:pt x="8433" y="4810"/>
                  <a:pt x="8433" y="4820"/>
                </a:cubicBezTo>
                <a:cubicBezTo>
                  <a:pt x="8433" y="4820"/>
                  <a:pt x="8433" y="4820"/>
                  <a:pt x="8433" y="4820"/>
                </a:cubicBezTo>
                <a:cubicBezTo>
                  <a:pt x="8433" y="4810"/>
                  <a:pt x="8433" y="4800"/>
                  <a:pt x="8433" y="4787"/>
                </a:cubicBezTo>
                <a:cubicBezTo>
                  <a:pt x="8433" y="4791"/>
                  <a:pt x="8433" y="4787"/>
                  <a:pt x="8433" y="4787"/>
                </a:cubicBezTo>
                <a:close/>
                <a:moveTo>
                  <a:pt x="7904" y="8960"/>
                </a:moveTo>
                <a:cubicBezTo>
                  <a:pt x="7904" y="8960"/>
                  <a:pt x="7908" y="8957"/>
                  <a:pt x="7908" y="8957"/>
                </a:cubicBezTo>
                <a:lnTo>
                  <a:pt x="7904" y="8960"/>
                </a:lnTo>
                <a:cubicBezTo>
                  <a:pt x="7904" y="8960"/>
                  <a:pt x="7908" y="8960"/>
                  <a:pt x="7904" y="8960"/>
                </a:cubicBezTo>
                <a:close/>
                <a:moveTo>
                  <a:pt x="7728" y="8937"/>
                </a:moveTo>
                <a:cubicBezTo>
                  <a:pt x="7728" y="8944"/>
                  <a:pt x="7728" y="8953"/>
                  <a:pt x="7728" y="8960"/>
                </a:cubicBezTo>
                <a:cubicBezTo>
                  <a:pt x="7728" y="8960"/>
                  <a:pt x="7728" y="8960"/>
                  <a:pt x="7728" y="8960"/>
                </a:cubicBezTo>
                <a:cubicBezTo>
                  <a:pt x="7732" y="8953"/>
                  <a:pt x="7732" y="8944"/>
                  <a:pt x="7728" y="8937"/>
                </a:cubicBezTo>
                <a:lnTo>
                  <a:pt x="7728" y="8937"/>
                </a:lnTo>
                <a:close/>
                <a:moveTo>
                  <a:pt x="7844" y="8918"/>
                </a:moveTo>
                <a:lnTo>
                  <a:pt x="7848" y="8921"/>
                </a:lnTo>
                <a:lnTo>
                  <a:pt x="7844" y="8918"/>
                </a:lnTo>
                <a:lnTo>
                  <a:pt x="7844" y="8918"/>
                </a:lnTo>
                <a:close/>
                <a:moveTo>
                  <a:pt x="8145" y="5805"/>
                </a:moveTo>
                <a:cubicBezTo>
                  <a:pt x="8145" y="5811"/>
                  <a:pt x="8145" y="5821"/>
                  <a:pt x="8145" y="5827"/>
                </a:cubicBezTo>
                <a:cubicBezTo>
                  <a:pt x="8145" y="5827"/>
                  <a:pt x="8141" y="5827"/>
                  <a:pt x="8141" y="5827"/>
                </a:cubicBezTo>
                <a:cubicBezTo>
                  <a:pt x="8149" y="5821"/>
                  <a:pt x="8162" y="5811"/>
                  <a:pt x="8171" y="5805"/>
                </a:cubicBezTo>
                <a:cubicBezTo>
                  <a:pt x="8171" y="5805"/>
                  <a:pt x="8171" y="5808"/>
                  <a:pt x="8171" y="5808"/>
                </a:cubicBezTo>
                <a:cubicBezTo>
                  <a:pt x="8162" y="5808"/>
                  <a:pt x="8153" y="5808"/>
                  <a:pt x="8145" y="5805"/>
                </a:cubicBezTo>
                <a:lnTo>
                  <a:pt x="8145" y="5805"/>
                </a:lnTo>
                <a:close/>
                <a:moveTo>
                  <a:pt x="8201" y="5805"/>
                </a:moveTo>
                <a:cubicBezTo>
                  <a:pt x="8201" y="5805"/>
                  <a:pt x="8201" y="5805"/>
                  <a:pt x="8201" y="5805"/>
                </a:cubicBezTo>
                <a:cubicBezTo>
                  <a:pt x="8201" y="5805"/>
                  <a:pt x="8201" y="5805"/>
                  <a:pt x="8201" y="5805"/>
                </a:cubicBezTo>
                <a:close/>
                <a:moveTo>
                  <a:pt x="12987" y="8892"/>
                </a:moveTo>
                <a:cubicBezTo>
                  <a:pt x="12987" y="8892"/>
                  <a:pt x="12983" y="8892"/>
                  <a:pt x="12987" y="8892"/>
                </a:cubicBezTo>
                <a:cubicBezTo>
                  <a:pt x="12983" y="8892"/>
                  <a:pt x="12987" y="8892"/>
                  <a:pt x="12987" y="8892"/>
                </a:cubicBezTo>
                <a:close/>
                <a:moveTo>
                  <a:pt x="7934" y="8892"/>
                </a:moveTo>
                <a:lnTo>
                  <a:pt x="7930" y="8896"/>
                </a:lnTo>
                <a:lnTo>
                  <a:pt x="7934" y="8892"/>
                </a:lnTo>
                <a:lnTo>
                  <a:pt x="7934" y="8892"/>
                </a:lnTo>
                <a:close/>
                <a:moveTo>
                  <a:pt x="7844" y="8918"/>
                </a:moveTo>
                <a:cubicBezTo>
                  <a:pt x="7844" y="8908"/>
                  <a:pt x="7844" y="8902"/>
                  <a:pt x="7844" y="8892"/>
                </a:cubicBezTo>
                <a:lnTo>
                  <a:pt x="7844" y="8892"/>
                </a:lnTo>
                <a:cubicBezTo>
                  <a:pt x="7835" y="8892"/>
                  <a:pt x="7827" y="8892"/>
                  <a:pt x="7818" y="8892"/>
                </a:cubicBezTo>
                <a:lnTo>
                  <a:pt x="7818" y="8892"/>
                </a:lnTo>
                <a:cubicBezTo>
                  <a:pt x="7831" y="8899"/>
                  <a:pt x="7840" y="8908"/>
                  <a:pt x="7844" y="8918"/>
                </a:cubicBezTo>
                <a:cubicBezTo>
                  <a:pt x="7844" y="8918"/>
                  <a:pt x="7844" y="8918"/>
                  <a:pt x="7844" y="8918"/>
                </a:cubicBezTo>
                <a:close/>
                <a:moveTo>
                  <a:pt x="8287" y="5831"/>
                </a:moveTo>
                <a:cubicBezTo>
                  <a:pt x="8287" y="5821"/>
                  <a:pt x="8287" y="5811"/>
                  <a:pt x="8287" y="5802"/>
                </a:cubicBezTo>
                <a:cubicBezTo>
                  <a:pt x="8287" y="5802"/>
                  <a:pt x="8287" y="5798"/>
                  <a:pt x="8287" y="5798"/>
                </a:cubicBezTo>
                <a:cubicBezTo>
                  <a:pt x="8287" y="5811"/>
                  <a:pt x="8287" y="5821"/>
                  <a:pt x="8287" y="5831"/>
                </a:cubicBezTo>
                <a:cubicBezTo>
                  <a:pt x="8287" y="5834"/>
                  <a:pt x="8287" y="5831"/>
                  <a:pt x="8287" y="5831"/>
                </a:cubicBezTo>
                <a:close/>
                <a:moveTo>
                  <a:pt x="7517" y="8896"/>
                </a:moveTo>
                <a:cubicBezTo>
                  <a:pt x="7530" y="8896"/>
                  <a:pt x="7543" y="8896"/>
                  <a:pt x="7556" y="8896"/>
                </a:cubicBezTo>
                <a:cubicBezTo>
                  <a:pt x="7556" y="8896"/>
                  <a:pt x="7556" y="8896"/>
                  <a:pt x="7556" y="8896"/>
                </a:cubicBezTo>
                <a:cubicBezTo>
                  <a:pt x="7543" y="8896"/>
                  <a:pt x="7530" y="8896"/>
                  <a:pt x="7517" y="8896"/>
                </a:cubicBezTo>
                <a:cubicBezTo>
                  <a:pt x="7517" y="8896"/>
                  <a:pt x="7517" y="8896"/>
                  <a:pt x="7517" y="8896"/>
                </a:cubicBezTo>
                <a:close/>
                <a:moveTo>
                  <a:pt x="17562" y="8870"/>
                </a:moveTo>
                <a:cubicBezTo>
                  <a:pt x="17562" y="8870"/>
                  <a:pt x="17562" y="8870"/>
                  <a:pt x="17562" y="8870"/>
                </a:cubicBezTo>
                <a:cubicBezTo>
                  <a:pt x="17562" y="8870"/>
                  <a:pt x="17562" y="8870"/>
                  <a:pt x="17562" y="8870"/>
                </a:cubicBezTo>
                <a:close/>
                <a:moveTo>
                  <a:pt x="14204" y="8873"/>
                </a:moveTo>
                <a:lnTo>
                  <a:pt x="14200" y="8876"/>
                </a:lnTo>
                <a:lnTo>
                  <a:pt x="14204" y="8873"/>
                </a:lnTo>
                <a:lnTo>
                  <a:pt x="14204" y="8873"/>
                </a:lnTo>
                <a:close/>
                <a:moveTo>
                  <a:pt x="7934" y="8892"/>
                </a:moveTo>
                <a:cubicBezTo>
                  <a:pt x="7934" y="8892"/>
                  <a:pt x="7938" y="8889"/>
                  <a:pt x="7938" y="8889"/>
                </a:cubicBezTo>
                <a:lnTo>
                  <a:pt x="7934" y="8892"/>
                </a:lnTo>
                <a:cubicBezTo>
                  <a:pt x="7934" y="8892"/>
                  <a:pt x="7934" y="8892"/>
                  <a:pt x="7934" y="8892"/>
                </a:cubicBezTo>
                <a:close/>
                <a:moveTo>
                  <a:pt x="7848" y="8896"/>
                </a:moveTo>
                <a:cubicBezTo>
                  <a:pt x="7857" y="8889"/>
                  <a:pt x="7870" y="8880"/>
                  <a:pt x="7878" y="8873"/>
                </a:cubicBezTo>
                <a:cubicBezTo>
                  <a:pt x="7878" y="8873"/>
                  <a:pt x="7878" y="8873"/>
                  <a:pt x="7878" y="8873"/>
                </a:cubicBezTo>
                <a:cubicBezTo>
                  <a:pt x="7865" y="8880"/>
                  <a:pt x="7857" y="8886"/>
                  <a:pt x="7848" y="8896"/>
                </a:cubicBezTo>
                <a:cubicBezTo>
                  <a:pt x="7844" y="8892"/>
                  <a:pt x="7848" y="8896"/>
                  <a:pt x="7848" y="8896"/>
                </a:cubicBezTo>
                <a:close/>
                <a:moveTo>
                  <a:pt x="7822" y="8892"/>
                </a:moveTo>
                <a:cubicBezTo>
                  <a:pt x="7809" y="8886"/>
                  <a:pt x="7797" y="8880"/>
                  <a:pt x="7784" y="8873"/>
                </a:cubicBezTo>
                <a:cubicBezTo>
                  <a:pt x="7784" y="8873"/>
                  <a:pt x="7784" y="8873"/>
                  <a:pt x="7784" y="8873"/>
                </a:cubicBezTo>
                <a:cubicBezTo>
                  <a:pt x="7797" y="8883"/>
                  <a:pt x="7809" y="8886"/>
                  <a:pt x="7822" y="8892"/>
                </a:cubicBezTo>
                <a:cubicBezTo>
                  <a:pt x="7818" y="8892"/>
                  <a:pt x="7822" y="8892"/>
                  <a:pt x="7822" y="8892"/>
                </a:cubicBezTo>
                <a:close/>
                <a:moveTo>
                  <a:pt x="7702" y="8892"/>
                </a:moveTo>
                <a:cubicBezTo>
                  <a:pt x="7702" y="8892"/>
                  <a:pt x="7702" y="8889"/>
                  <a:pt x="7702" y="8892"/>
                </a:cubicBezTo>
                <a:lnTo>
                  <a:pt x="7702" y="8892"/>
                </a:lnTo>
                <a:cubicBezTo>
                  <a:pt x="7698" y="8892"/>
                  <a:pt x="7702" y="8892"/>
                  <a:pt x="7702" y="8892"/>
                </a:cubicBezTo>
                <a:close/>
                <a:moveTo>
                  <a:pt x="14204" y="8876"/>
                </a:moveTo>
                <a:cubicBezTo>
                  <a:pt x="14204" y="8867"/>
                  <a:pt x="14200" y="8857"/>
                  <a:pt x="14200" y="8851"/>
                </a:cubicBezTo>
                <a:lnTo>
                  <a:pt x="14200" y="8851"/>
                </a:lnTo>
                <a:cubicBezTo>
                  <a:pt x="14200" y="8857"/>
                  <a:pt x="14200" y="8867"/>
                  <a:pt x="14204" y="8876"/>
                </a:cubicBezTo>
                <a:cubicBezTo>
                  <a:pt x="14204" y="8873"/>
                  <a:pt x="14204" y="8876"/>
                  <a:pt x="14204" y="8876"/>
                </a:cubicBezTo>
                <a:close/>
                <a:moveTo>
                  <a:pt x="13929" y="8870"/>
                </a:moveTo>
                <a:cubicBezTo>
                  <a:pt x="13929" y="8870"/>
                  <a:pt x="13933" y="8873"/>
                  <a:pt x="13929" y="8870"/>
                </a:cubicBezTo>
                <a:cubicBezTo>
                  <a:pt x="13933" y="8873"/>
                  <a:pt x="13929" y="8870"/>
                  <a:pt x="13929" y="8870"/>
                </a:cubicBezTo>
                <a:close/>
                <a:moveTo>
                  <a:pt x="13047" y="8851"/>
                </a:moveTo>
                <a:lnTo>
                  <a:pt x="13043" y="8854"/>
                </a:lnTo>
                <a:cubicBezTo>
                  <a:pt x="13043" y="8854"/>
                  <a:pt x="13047" y="8851"/>
                  <a:pt x="13047" y="8851"/>
                </a:cubicBezTo>
                <a:cubicBezTo>
                  <a:pt x="13047" y="8851"/>
                  <a:pt x="13047" y="8851"/>
                  <a:pt x="13047" y="8851"/>
                </a:cubicBezTo>
                <a:close/>
                <a:moveTo>
                  <a:pt x="8880" y="4749"/>
                </a:moveTo>
                <a:cubicBezTo>
                  <a:pt x="8880" y="4749"/>
                  <a:pt x="8884" y="4752"/>
                  <a:pt x="8884" y="4752"/>
                </a:cubicBezTo>
                <a:lnTo>
                  <a:pt x="8880" y="4749"/>
                </a:lnTo>
                <a:cubicBezTo>
                  <a:pt x="8880" y="4749"/>
                  <a:pt x="8880" y="4749"/>
                  <a:pt x="8880" y="4749"/>
                </a:cubicBezTo>
                <a:close/>
                <a:moveTo>
                  <a:pt x="7994" y="8848"/>
                </a:moveTo>
                <a:lnTo>
                  <a:pt x="7999" y="8851"/>
                </a:lnTo>
                <a:lnTo>
                  <a:pt x="7994" y="8848"/>
                </a:lnTo>
                <a:lnTo>
                  <a:pt x="7994" y="8848"/>
                </a:lnTo>
                <a:close/>
                <a:moveTo>
                  <a:pt x="7878" y="8870"/>
                </a:moveTo>
                <a:cubicBezTo>
                  <a:pt x="7878" y="8870"/>
                  <a:pt x="7883" y="8870"/>
                  <a:pt x="7878" y="8870"/>
                </a:cubicBezTo>
                <a:lnTo>
                  <a:pt x="7878" y="8870"/>
                </a:lnTo>
                <a:cubicBezTo>
                  <a:pt x="7878" y="8873"/>
                  <a:pt x="7878" y="8870"/>
                  <a:pt x="7878" y="8870"/>
                </a:cubicBezTo>
                <a:close/>
                <a:moveTo>
                  <a:pt x="7788" y="8851"/>
                </a:moveTo>
                <a:cubicBezTo>
                  <a:pt x="7788" y="8860"/>
                  <a:pt x="7784" y="8867"/>
                  <a:pt x="7784" y="8876"/>
                </a:cubicBezTo>
                <a:cubicBezTo>
                  <a:pt x="7784" y="8876"/>
                  <a:pt x="7784" y="8876"/>
                  <a:pt x="7784" y="8876"/>
                </a:cubicBezTo>
                <a:cubicBezTo>
                  <a:pt x="7784" y="8867"/>
                  <a:pt x="7788" y="8857"/>
                  <a:pt x="7788" y="8851"/>
                </a:cubicBezTo>
                <a:lnTo>
                  <a:pt x="7788" y="8851"/>
                </a:lnTo>
                <a:close/>
                <a:moveTo>
                  <a:pt x="14518" y="8822"/>
                </a:moveTo>
                <a:lnTo>
                  <a:pt x="14518" y="8822"/>
                </a:lnTo>
                <a:lnTo>
                  <a:pt x="14518" y="8822"/>
                </a:lnTo>
                <a:close/>
                <a:moveTo>
                  <a:pt x="14200" y="8848"/>
                </a:moveTo>
                <a:lnTo>
                  <a:pt x="14200" y="8848"/>
                </a:lnTo>
                <a:cubicBezTo>
                  <a:pt x="14195" y="8848"/>
                  <a:pt x="14200" y="8851"/>
                  <a:pt x="14200" y="8848"/>
                </a:cubicBezTo>
                <a:cubicBezTo>
                  <a:pt x="14200" y="8848"/>
                  <a:pt x="14200" y="8848"/>
                  <a:pt x="14200" y="8848"/>
                </a:cubicBezTo>
                <a:close/>
                <a:moveTo>
                  <a:pt x="13778" y="8848"/>
                </a:moveTo>
                <a:cubicBezTo>
                  <a:pt x="13778" y="8848"/>
                  <a:pt x="13782" y="8848"/>
                  <a:pt x="13778" y="8848"/>
                </a:cubicBezTo>
                <a:cubicBezTo>
                  <a:pt x="13782" y="8848"/>
                  <a:pt x="13778" y="8848"/>
                  <a:pt x="13778" y="8848"/>
                </a:cubicBezTo>
                <a:close/>
                <a:moveTo>
                  <a:pt x="13047" y="8825"/>
                </a:moveTo>
                <a:cubicBezTo>
                  <a:pt x="13047" y="8835"/>
                  <a:pt x="13047" y="8841"/>
                  <a:pt x="13047" y="8851"/>
                </a:cubicBezTo>
                <a:cubicBezTo>
                  <a:pt x="13047" y="8851"/>
                  <a:pt x="13047" y="8851"/>
                  <a:pt x="13047" y="8851"/>
                </a:cubicBezTo>
                <a:cubicBezTo>
                  <a:pt x="13047" y="8841"/>
                  <a:pt x="13047" y="8835"/>
                  <a:pt x="13047" y="8825"/>
                </a:cubicBezTo>
                <a:cubicBezTo>
                  <a:pt x="13047" y="8825"/>
                  <a:pt x="13047" y="8825"/>
                  <a:pt x="13047" y="8825"/>
                </a:cubicBezTo>
                <a:close/>
                <a:moveTo>
                  <a:pt x="7994" y="8848"/>
                </a:moveTo>
                <a:cubicBezTo>
                  <a:pt x="7994" y="8848"/>
                  <a:pt x="7990" y="8844"/>
                  <a:pt x="7990" y="8844"/>
                </a:cubicBezTo>
                <a:lnTo>
                  <a:pt x="7994" y="8848"/>
                </a:lnTo>
                <a:cubicBezTo>
                  <a:pt x="7994" y="8848"/>
                  <a:pt x="7994" y="8848"/>
                  <a:pt x="7994" y="8848"/>
                </a:cubicBezTo>
                <a:close/>
                <a:moveTo>
                  <a:pt x="14518" y="8825"/>
                </a:moveTo>
                <a:cubicBezTo>
                  <a:pt x="14531" y="8825"/>
                  <a:pt x="14539" y="8828"/>
                  <a:pt x="14552" y="8828"/>
                </a:cubicBezTo>
                <a:cubicBezTo>
                  <a:pt x="14552" y="8828"/>
                  <a:pt x="14552" y="8825"/>
                  <a:pt x="14552" y="8825"/>
                </a:cubicBezTo>
                <a:cubicBezTo>
                  <a:pt x="14539" y="8825"/>
                  <a:pt x="14531" y="8825"/>
                  <a:pt x="14518" y="8825"/>
                </a:cubicBezTo>
                <a:cubicBezTo>
                  <a:pt x="14518" y="8822"/>
                  <a:pt x="14518" y="8825"/>
                  <a:pt x="14518" y="8825"/>
                </a:cubicBezTo>
                <a:close/>
                <a:moveTo>
                  <a:pt x="13989" y="8806"/>
                </a:moveTo>
                <a:lnTo>
                  <a:pt x="13985" y="8809"/>
                </a:lnTo>
                <a:lnTo>
                  <a:pt x="13989" y="8806"/>
                </a:lnTo>
                <a:lnTo>
                  <a:pt x="13989" y="8806"/>
                </a:lnTo>
                <a:close/>
                <a:moveTo>
                  <a:pt x="7642" y="8803"/>
                </a:moveTo>
                <a:lnTo>
                  <a:pt x="7642" y="8803"/>
                </a:lnTo>
                <a:cubicBezTo>
                  <a:pt x="7642" y="8806"/>
                  <a:pt x="7642" y="8803"/>
                  <a:pt x="7642" y="8803"/>
                </a:cubicBezTo>
                <a:cubicBezTo>
                  <a:pt x="7642" y="8803"/>
                  <a:pt x="7642" y="8803"/>
                  <a:pt x="7642" y="8803"/>
                </a:cubicBezTo>
                <a:close/>
                <a:moveTo>
                  <a:pt x="7577" y="8809"/>
                </a:moveTo>
                <a:cubicBezTo>
                  <a:pt x="7590" y="8809"/>
                  <a:pt x="7603" y="8809"/>
                  <a:pt x="7616" y="8809"/>
                </a:cubicBezTo>
                <a:cubicBezTo>
                  <a:pt x="7616" y="8809"/>
                  <a:pt x="7616" y="8809"/>
                  <a:pt x="7616" y="8809"/>
                </a:cubicBezTo>
                <a:cubicBezTo>
                  <a:pt x="7603" y="8806"/>
                  <a:pt x="7590" y="8806"/>
                  <a:pt x="7577" y="8809"/>
                </a:cubicBezTo>
                <a:cubicBezTo>
                  <a:pt x="7577" y="8806"/>
                  <a:pt x="7577" y="8809"/>
                  <a:pt x="7577" y="8809"/>
                </a:cubicBezTo>
                <a:close/>
                <a:moveTo>
                  <a:pt x="7521" y="8828"/>
                </a:moveTo>
                <a:cubicBezTo>
                  <a:pt x="7530" y="8819"/>
                  <a:pt x="7543" y="8812"/>
                  <a:pt x="7551" y="8803"/>
                </a:cubicBezTo>
                <a:cubicBezTo>
                  <a:pt x="7551" y="8803"/>
                  <a:pt x="7551" y="8803"/>
                  <a:pt x="7551" y="8803"/>
                </a:cubicBezTo>
                <a:cubicBezTo>
                  <a:pt x="7543" y="8812"/>
                  <a:pt x="7530" y="8819"/>
                  <a:pt x="7521" y="8828"/>
                </a:cubicBezTo>
                <a:cubicBezTo>
                  <a:pt x="7521" y="8828"/>
                  <a:pt x="7521" y="8828"/>
                  <a:pt x="7521" y="8828"/>
                </a:cubicBezTo>
                <a:close/>
                <a:moveTo>
                  <a:pt x="8734" y="4749"/>
                </a:moveTo>
                <a:cubicBezTo>
                  <a:pt x="8743" y="4749"/>
                  <a:pt x="8755" y="4749"/>
                  <a:pt x="8764" y="4749"/>
                </a:cubicBezTo>
                <a:cubicBezTo>
                  <a:pt x="8764" y="4749"/>
                  <a:pt x="8764" y="4749"/>
                  <a:pt x="8764" y="4749"/>
                </a:cubicBezTo>
                <a:cubicBezTo>
                  <a:pt x="8751" y="4749"/>
                  <a:pt x="8743" y="4749"/>
                  <a:pt x="8734" y="4749"/>
                </a:cubicBezTo>
                <a:lnTo>
                  <a:pt x="8734" y="4749"/>
                </a:lnTo>
                <a:close/>
                <a:moveTo>
                  <a:pt x="13989" y="8806"/>
                </a:moveTo>
                <a:cubicBezTo>
                  <a:pt x="13989" y="8806"/>
                  <a:pt x="13993" y="8803"/>
                  <a:pt x="13993" y="8803"/>
                </a:cubicBezTo>
                <a:lnTo>
                  <a:pt x="13989" y="8806"/>
                </a:lnTo>
                <a:cubicBezTo>
                  <a:pt x="13989" y="8806"/>
                  <a:pt x="13989" y="8806"/>
                  <a:pt x="13989" y="8806"/>
                </a:cubicBezTo>
                <a:close/>
                <a:moveTo>
                  <a:pt x="8528" y="4726"/>
                </a:moveTo>
                <a:cubicBezTo>
                  <a:pt x="8515" y="4726"/>
                  <a:pt x="8506" y="4726"/>
                  <a:pt x="8493" y="4726"/>
                </a:cubicBezTo>
                <a:cubicBezTo>
                  <a:pt x="8506" y="4726"/>
                  <a:pt x="8515" y="4726"/>
                  <a:pt x="8528" y="4726"/>
                </a:cubicBezTo>
                <a:close/>
                <a:moveTo>
                  <a:pt x="7698" y="8783"/>
                </a:moveTo>
                <a:lnTo>
                  <a:pt x="7698" y="8783"/>
                </a:lnTo>
                <a:lnTo>
                  <a:pt x="7698" y="8783"/>
                </a:lnTo>
                <a:close/>
                <a:moveTo>
                  <a:pt x="7698" y="8783"/>
                </a:moveTo>
                <a:cubicBezTo>
                  <a:pt x="7698" y="8783"/>
                  <a:pt x="7702" y="8783"/>
                  <a:pt x="7698" y="8783"/>
                </a:cubicBezTo>
                <a:cubicBezTo>
                  <a:pt x="7702" y="8783"/>
                  <a:pt x="7698" y="8783"/>
                  <a:pt x="7698" y="8783"/>
                </a:cubicBezTo>
                <a:close/>
                <a:moveTo>
                  <a:pt x="8910" y="4704"/>
                </a:moveTo>
                <a:cubicBezTo>
                  <a:pt x="8923" y="4704"/>
                  <a:pt x="8932" y="4707"/>
                  <a:pt x="8945" y="4707"/>
                </a:cubicBezTo>
                <a:cubicBezTo>
                  <a:pt x="8945" y="4707"/>
                  <a:pt x="8945" y="4707"/>
                  <a:pt x="8945" y="4707"/>
                </a:cubicBezTo>
                <a:cubicBezTo>
                  <a:pt x="8936" y="4707"/>
                  <a:pt x="8923" y="4704"/>
                  <a:pt x="8910" y="4704"/>
                </a:cubicBezTo>
                <a:lnTo>
                  <a:pt x="8910" y="4704"/>
                </a:lnTo>
                <a:close/>
                <a:moveTo>
                  <a:pt x="8678" y="4701"/>
                </a:moveTo>
                <a:cubicBezTo>
                  <a:pt x="8678" y="4710"/>
                  <a:pt x="8678" y="4720"/>
                  <a:pt x="8678" y="4730"/>
                </a:cubicBezTo>
                <a:cubicBezTo>
                  <a:pt x="8678" y="4730"/>
                  <a:pt x="8678" y="4733"/>
                  <a:pt x="8678" y="4733"/>
                </a:cubicBezTo>
                <a:cubicBezTo>
                  <a:pt x="8678" y="4720"/>
                  <a:pt x="8678" y="4710"/>
                  <a:pt x="8678" y="4701"/>
                </a:cubicBezTo>
                <a:cubicBezTo>
                  <a:pt x="8678" y="4701"/>
                  <a:pt x="8678" y="4701"/>
                  <a:pt x="8678" y="4701"/>
                </a:cubicBezTo>
                <a:close/>
                <a:moveTo>
                  <a:pt x="14552" y="8716"/>
                </a:moveTo>
                <a:cubicBezTo>
                  <a:pt x="14552" y="8716"/>
                  <a:pt x="14548" y="8719"/>
                  <a:pt x="14552" y="8716"/>
                </a:cubicBezTo>
                <a:lnTo>
                  <a:pt x="14552" y="8716"/>
                </a:lnTo>
                <a:cubicBezTo>
                  <a:pt x="14552" y="8716"/>
                  <a:pt x="14552" y="8716"/>
                  <a:pt x="14552" y="8716"/>
                </a:cubicBezTo>
                <a:close/>
                <a:moveTo>
                  <a:pt x="7818" y="8716"/>
                </a:moveTo>
                <a:lnTo>
                  <a:pt x="7814" y="8719"/>
                </a:lnTo>
                <a:lnTo>
                  <a:pt x="7818" y="8716"/>
                </a:lnTo>
                <a:lnTo>
                  <a:pt x="7818" y="8716"/>
                </a:lnTo>
                <a:close/>
                <a:moveTo>
                  <a:pt x="7732" y="8713"/>
                </a:moveTo>
                <a:lnTo>
                  <a:pt x="7736" y="8719"/>
                </a:lnTo>
                <a:cubicBezTo>
                  <a:pt x="7736" y="8719"/>
                  <a:pt x="7736" y="8713"/>
                  <a:pt x="7732" y="8713"/>
                </a:cubicBezTo>
                <a:cubicBezTo>
                  <a:pt x="7736" y="8713"/>
                  <a:pt x="7732" y="8713"/>
                  <a:pt x="7732" y="8713"/>
                </a:cubicBezTo>
                <a:close/>
                <a:moveTo>
                  <a:pt x="8528" y="4704"/>
                </a:moveTo>
                <a:cubicBezTo>
                  <a:pt x="8528" y="4714"/>
                  <a:pt x="8528" y="4720"/>
                  <a:pt x="8528" y="4730"/>
                </a:cubicBezTo>
                <a:cubicBezTo>
                  <a:pt x="8528" y="4720"/>
                  <a:pt x="8528" y="4710"/>
                  <a:pt x="8528" y="4704"/>
                </a:cubicBezTo>
                <a:close/>
                <a:moveTo>
                  <a:pt x="7582" y="8719"/>
                </a:moveTo>
                <a:cubicBezTo>
                  <a:pt x="7590" y="8719"/>
                  <a:pt x="7599" y="8719"/>
                  <a:pt x="7607" y="8716"/>
                </a:cubicBezTo>
                <a:lnTo>
                  <a:pt x="7607" y="8716"/>
                </a:lnTo>
                <a:cubicBezTo>
                  <a:pt x="7599" y="8713"/>
                  <a:pt x="7590" y="8713"/>
                  <a:pt x="7582" y="8719"/>
                </a:cubicBezTo>
                <a:cubicBezTo>
                  <a:pt x="7586" y="8716"/>
                  <a:pt x="7582" y="8719"/>
                  <a:pt x="7582" y="8719"/>
                </a:cubicBezTo>
                <a:close/>
                <a:moveTo>
                  <a:pt x="7818" y="8716"/>
                </a:moveTo>
                <a:cubicBezTo>
                  <a:pt x="7818" y="8716"/>
                  <a:pt x="7822" y="8713"/>
                  <a:pt x="7822" y="8713"/>
                </a:cubicBezTo>
                <a:lnTo>
                  <a:pt x="7818" y="8716"/>
                </a:lnTo>
                <a:cubicBezTo>
                  <a:pt x="7818" y="8716"/>
                  <a:pt x="7818" y="8716"/>
                  <a:pt x="7818" y="8716"/>
                </a:cubicBezTo>
                <a:close/>
                <a:moveTo>
                  <a:pt x="7693" y="8713"/>
                </a:moveTo>
                <a:cubicBezTo>
                  <a:pt x="7706" y="8713"/>
                  <a:pt x="7719" y="8713"/>
                  <a:pt x="7732" y="8713"/>
                </a:cubicBezTo>
                <a:cubicBezTo>
                  <a:pt x="7732" y="8713"/>
                  <a:pt x="7736" y="8713"/>
                  <a:pt x="7736" y="8713"/>
                </a:cubicBezTo>
                <a:cubicBezTo>
                  <a:pt x="7723" y="8713"/>
                  <a:pt x="7706" y="8713"/>
                  <a:pt x="7693" y="8713"/>
                </a:cubicBezTo>
                <a:cubicBezTo>
                  <a:pt x="7693" y="8713"/>
                  <a:pt x="7693" y="8713"/>
                  <a:pt x="7693" y="8713"/>
                </a:cubicBezTo>
                <a:close/>
                <a:moveTo>
                  <a:pt x="7607" y="8716"/>
                </a:moveTo>
                <a:cubicBezTo>
                  <a:pt x="7620" y="8716"/>
                  <a:pt x="7633" y="8716"/>
                  <a:pt x="7646" y="8716"/>
                </a:cubicBezTo>
                <a:cubicBezTo>
                  <a:pt x="7646" y="8716"/>
                  <a:pt x="7646" y="8716"/>
                  <a:pt x="7650" y="8716"/>
                </a:cubicBezTo>
                <a:cubicBezTo>
                  <a:pt x="7633" y="8713"/>
                  <a:pt x="7620" y="8713"/>
                  <a:pt x="7607" y="8716"/>
                </a:cubicBezTo>
                <a:cubicBezTo>
                  <a:pt x="7603" y="8713"/>
                  <a:pt x="7607" y="8716"/>
                  <a:pt x="7607" y="8716"/>
                </a:cubicBezTo>
                <a:close/>
                <a:moveTo>
                  <a:pt x="7551" y="8697"/>
                </a:moveTo>
                <a:cubicBezTo>
                  <a:pt x="7560" y="8703"/>
                  <a:pt x="7573" y="8709"/>
                  <a:pt x="7582" y="8719"/>
                </a:cubicBezTo>
                <a:cubicBezTo>
                  <a:pt x="7582" y="8719"/>
                  <a:pt x="7582" y="8719"/>
                  <a:pt x="7582" y="8719"/>
                </a:cubicBezTo>
                <a:cubicBezTo>
                  <a:pt x="7573" y="8709"/>
                  <a:pt x="7564" y="8703"/>
                  <a:pt x="7551" y="8697"/>
                </a:cubicBezTo>
                <a:lnTo>
                  <a:pt x="7551" y="8697"/>
                </a:lnTo>
                <a:close/>
                <a:moveTo>
                  <a:pt x="13460" y="8674"/>
                </a:moveTo>
                <a:lnTo>
                  <a:pt x="13460" y="8674"/>
                </a:lnTo>
                <a:lnTo>
                  <a:pt x="13460" y="8674"/>
                </a:lnTo>
                <a:lnTo>
                  <a:pt x="13460" y="8674"/>
                </a:lnTo>
                <a:close/>
                <a:moveTo>
                  <a:pt x="8261" y="8671"/>
                </a:moveTo>
                <a:lnTo>
                  <a:pt x="8261" y="8671"/>
                </a:lnTo>
                <a:lnTo>
                  <a:pt x="8261" y="8671"/>
                </a:lnTo>
                <a:lnTo>
                  <a:pt x="8261" y="8671"/>
                </a:lnTo>
                <a:close/>
                <a:moveTo>
                  <a:pt x="7551" y="8697"/>
                </a:moveTo>
                <a:cubicBezTo>
                  <a:pt x="7551" y="8697"/>
                  <a:pt x="7551" y="8697"/>
                  <a:pt x="7551" y="8697"/>
                </a:cubicBezTo>
                <a:cubicBezTo>
                  <a:pt x="7551" y="8697"/>
                  <a:pt x="7551" y="8697"/>
                  <a:pt x="7551" y="8697"/>
                </a:cubicBezTo>
                <a:close/>
                <a:moveTo>
                  <a:pt x="7431" y="8674"/>
                </a:moveTo>
                <a:cubicBezTo>
                  <a:pt x="7444" y="8674"/>
                  <a:pt x="7453" y="8674"/>
                  <a:pt x="7465" y="8674"/>
                </a:cubicBezTo>
                <a:cubicBezTo>
                  <a:pt x="7465" y="8674"/>
                  <a:pt x="7465" y="8674"/>
                  <a:pt x="7465" y="8674"/>
                </a:cubicBezTo>
                <a:cubicBezTo>
                  <a:pt x="7453" y="8671"/>
                  <a:pt x="7444" y="8671"/>
                  <a:pt x="7431" y="8674"/>
                </a:cubicBezTo>
                <a:cubicBezTo>
                  <a:pt x="7431" y="8674"/>
                  <a:pt x="7431" y="8674"/>
                  <a:pt x="7431" y="8674"/>
                </a:cubicBezTo>
                <a:close/>
                <a:moveTo>
                  <a:pt x="8050" y="5875"/>
                </a:moveTo>
                <a:cubicBezTo>
                  <a:pt x="8050" y="5866"/>
                  <a:pt x="8050" y="5859"/>
                  <a:pt x="8050" y="5850"/>
                </a:cubicBezTo>
                <a:cubicBezTo>
                  <a:pt x="8050" y="5850"/>
                  <a:pt x="8050" y="5850"/>
                  <a:pt x="8050" y="5850"/>
                </a:cubicBezTo>
                <a:cubicBezTo>
                  <a:pt x="8050" y="5856"/>
                  <a:pt x="8050" y="5866"/>
                  <a:pt x="8050" y="5875"/>
                </a:cubicBezTo>
                <a:cubicBezTo>
                  <a:pt x="8050" y="5875"/>
                  <a:pt x="8050" y="5875"/>
                  <a:pt x="8050" y="5875"/>
                </a:cubicBezTo>
                <a:close/>
                <a:moveTo>
                  <a:pt x="8196" y="5875"/>
                </a:moveTo>
                <a:lnTo>
                  <a:pt x="8192" y="5872"/>
                </a:lnTo>
                <a:lnTo>
                  <a:pt x="8196" y="5875"/>
                </a:lnTo>
                <a:lnTo>
                  <a:pt x="8196" y="5875"/>
                </a:lnTo>
                <a:close/>
                <a:moveTo>
                  <a:pt x="14939" y="8668"/>
                </a:moveTo>
                <a:cubicBezTo>
                  <a:pt x="14931" y="8661"/>
                  <a:pt x="14922" y="8652"/>
                  <a:pt x="14913" y="8645"/>
                </a:cubicBezTo>
                <a:cubicBezTo>
                  <a:pt x="14909" y="8649"/>
                  <a:pt x="14905" y="8655"/>
                  <a:pt x="14896" y="8658"/>
                </a:cubicBezTo>
                <a:cubicBezTo>
                  <a:pt x="14905" y="8665"/>
                  <a:pt x="14918" y="8671"/>
                  <a:pt x="14926" y="8681"/>
                </a:cubicBezTo>
                <a:cubicBezTo>
                  <a:pt x="14931" y="8674"/>
                  <a:pt x="14935" y="8671"/>
                  <a:pt x="14939" y="8668"/>
                </a:cubicBezTo>
                <a:close/>
                <a:moveTo>
                  <a:pt x="13460" y="8674"/>
                </a:moveTo>
                <a:lnTo>
                  <a:pt x="13460" y="8674"/>
                </a:lnTo>
                <a:cubicBezTo>
                  <a:pt x="13460" y="8671"/>
                  <a:pt x="13460" y="8674"/>
                  <a:pt x="13460" y="8674"/>
                </a:cubicBezTo>
                <a:cubicBezTo>
                  <a:pt x="13460" y="8674"/>
                  <a:pt x="13460" y="8674"/>
                  <a:pt x="13460" y="8674"/>
                </a:cubicBezTo>
                <a:close/>
                <a:moveTo>
                  <a:pt x="8261" y="8674"/>
                </a:moveTo>
                <a:cubicBezTo>
                  <a:pt x="8261" y="8674"/>
                  <a:pt x="8265" y="8671"/>
                  <a:pt x="8265" y="8671"/>
                </a:cubicBezTo>
                <a:lnTo>
                  <a:pt x="8261" y="8674"/>
                </a:lnTo>
                <a:cubicBezTo>
                  <a:pt x="8261" y="8671"/>
                  <a:pt x="8261" y="8674"/>
                  <a:pt x="8261" y="8674"/>
                </a:cubicBezTo>
                <a:close/>
                <a:moveTo>
                  <a:pt x="8235" y="5875"/>
                </a:moveTo>
                <a:cubicBezTo>
                  <a:pt x="8235" y="5875"/>
                  <a:pt x="8235" y="5875"/>
                  <a:pt x="8235" y="5875"/>
                </a:cubicBezTo>
                <a:cubicBezTo>
                  <a:pt x="8235" y="5875"/>
                  <a:pt x="8235" y="5875"/>
                  <a:pt x="8235" y="5875"/>
                </a:cubicBezTo>
                <a:close/>
                <a:moveTo>
                  <a:pt x="8910" y="4704"/>
                </a:moveTo>
                <a:cubicBezTo>
                  <a:pt x="8910" y="4704"/>
                  <a:pt x="8906" y="4701"/>
                  <a:pt x="8906" y="4701"/>
                </a:cubicBezTo>
                <a:lnTo>
                  <a:pt x="8910" y="4704"/>
                </a:lnTo>
                <a:cubicBezTo>
                  <a:pt x="8910" y="4704"/>
                  <a:pt x="8910" y="4704"/>
                  <a:pt x="8910" y="4704"/>
                </a:cubicBezTo>
                <a:close/>
                <a:moveTo>
                  <a:pt x="7848" y="8629"/>
                </a:moveTo>
                <a:lnTo>
                  <a:pt x="7852" y="8632"/>
                </a:lnTo>
                <a:lnTo>
                  <a:pt x="7848" y="8629"/>
                </a:lnTo>
                <a:lnTo>
                  <a:pt x="7848" y="8629"/>
                </a:lnTo>
                <a:close/>
                <a:moveTo>
                  <a:pt x="8734" y="4682"/>
                </a:moveTo>
                <a:lnTo>
                  <a:pt x="8734" y="4682"/>
                </a:lnTo>
                <a:lnTo>
                  <a:pt x="8734" y="4682"/>
                </a:lnTo>
                <a:close/>
                <a:moveTo>
                  <a:pt x="7702" y="8626"/>
                </a:moveTo>
                <a:lnTo>
                  <a:pt x="7706" y="8629"/>
                </a:lnTo>
                <a:cubicBezTo>
                  <a:pt x="7706" y="8629"/>
                  <a:pt x="7706" y="8626"/>
                  <a:pt x="7702" y="8626"/>
                </a:cubicBezTo>
                <a:cubicBezTo>
                  <a:pt x="7706" y="8626"/>
                  <a:pt x="7702" y="8626"/>
                  <a:pt x="7702" y="8626"/>
                </a:cubicBezTo>
                <a:close/>
                <a:moveTo>
                  <a:pt x="7663" y="8626"/>
                </a:moveTo>
                <a:lnTo>
                  <a:pt x="7659" y="8632"/>
                </a:lnTo>
                <a:lnTo>
                  <a:pt x="7663" y="8626"/>
                </a:lnTo>
                <a:lnTo>
                  <a:pt x="7663" y="8626"/>
                </a:lnTo>
                <a:close/>
                <a:moveTo>
                  <a:pt x="8635" y="5859"/>
                </a:moveTo>
                <a:lnTo>
                  <a:pt x="8626" y="5859"/>
                </a:lnTo>
                <a:lnTo>
                  <a:pt x="8631" y="5866"/>
                </a:lnTo>
                <a:lnTo>
                  <a:pt x="8635" y="5859"/>
                </a:lnTo>
                <a:close/>
                <a:moveTo>
                  <a:pt x="7848" y="8629"/>
                </a:moveTo>
                <a:cubicBezTo>
                  <a:pt x="7848" y="8629"/>
                  <a:pt x="7844" y="8626"/>
                  <a:pt x="7844" y="8626"/>
                </a:cubicBezTo>
                <a:lnTo>
                  <a:pt x="7848" y="8629"/>
                </a:lnTo>
                <a:cubicBezTo>
                  <a:pt x="7848" y="8629"/>
                  <a:pt x="7848" y="8629"/>
                  <a:pt x="7848" y="8629"/>
                </a:cubicBezTo>
                <a:close/>
                <a:moveTo>
                  <a:pt x="7668" y="8626"/>
                </a:moveTo>
                <a:cubicBezTo>
                  <a:pt x="7680" y="8626"/>
                  <a:pt x="7693" y="8626"/>
                  <a:pt x="7702" y="8626"/>
                </a:cubicBezTo>
                <a:cubicBezTo>
                  <a:pt x="7702" y="8626"/>
                  <a:pt x="7702" y="8623"/>
                  <a:pt x="7706" y="8623"/>
                </a:cubicBezTo>
                <a:cubicBezTo>
                  <a:pt x="7689" y="8626"/>
                  <a:pt x="7676" y="8626"/>
                  <a:pt x="7668" y="8626"/>
                </a:cubicBezTo>
                <a:cubicBezTo>
                  <a:pt x="7663" y="8626"/>
                  <a:pt x="7668" y="8626"/>
                  <a:pt x="7668" y="8626"/>
                </a:cubicBezTo>
                <a:close/>
                <a:moveTo>
                  <a:pt x="7517" y="8626"/>
                </a:moveTo>
                <a:cubicBezTo>
                  <a:pt x="7517" y="8626"/>
                  <a:pt x="7521" y="8626"/>
                  <a:pt x="7517" y="8626"/>
                </a:cubicBezTo>
                <a:cubicBezTo>
                  <a:pt x="7521" y="8626"/>
                  <a:pt x="7517" y="8626"/>
                  <a:pt x="7517" y="8626"/>
                </a:cubicBezTo>
                <a:close/>
                <a:moveTo>
                  <a:pt x="7285" y="8604"/>
                </a:moveTo>
                <a:lnTo>
                  <a:pt x="7281" y="8610"/>
                </a:lnTo>
                <a:cubicBezTo>
                  <a:pt x="7281" y="8610"/>
                  <a:pt x="7289" y="8607"/>
                  <a:pt x="7285" y="8604"/>
                </a:cubicBezTo>
                <a:cubicBezTo>
                  <a:pt x="7289" y="8607"/>
                  <a:pt x="7285" y="8604"/>
                  <a:pt x="7285" y="8604"/>
                </a:cubicBezTo>
                <a:close/>
                <a:moveTo>
                  <a:pt x="12927" y="8562"/>
                </a:moveTo>
                <a:lnTo>
                  <a:pt x="12931" y="8565"/>
                </a:lnTo>
                <a:lnTo>
                  <a:pt x="12927" y="8562"/>
                </a:lnTo>
                <a:lnTo>
                  <a:pt x="12927" y="8562"/>
                </a:lnTo>
                <a:close/>
                <a:moveTo>
                  <a:pt x="13524" y="8536"/>
                </a:moveTo>
                <a:lnTo>
                  <a:pt x="13529" y="8543"/>
                </a:lnTo>
                <a:lnTo>
                  <a:pt x="13524" y="8536"/>
                </a:lnTo>
                <a:lnTo>
                  <a:pt x="13524" y="8536"/>
                </a:lnTo>
                <a:close/>
                <a:moveTo>
                  <a:pt x="13481" y="8536"/>
                </a:moveTo>
                <a:lnTo>
                  <a:pt x="13481" y="8543"/>
                </a:lnTo>
                <a:cubicBezTo>
                  <a:pt x="13481" y="8543"/>
                  <a:pt x="13481" y="8536"/>
                  <a:pt x="13481" y="8536"/>
                </a:cubicBezTo>
                <a:cubicBezTo>
                  <a:pt x="13481" y="8536"/>
                  <a:pt x="13481" y="8536"/>
                  <a:pt x="13481" y="8536"/>
                </a:cubicBezTo>
                <a:close/>
                <a:moveTo>
                  <a:pt x="12927" y="8562"/>
                </a:moveTo>
                <a:cubicBezTo>
                  <a:pt x="12927" y="8562"/>
                  <a:pt x="12922" y="8559"/>
                  <a:pt x="12927" y="8562"/>
                </a:cubicBezTo>
                <a:lnTo>
                  <a:pt x="12927" y="8562"/>
                </a:lnTo>
                <a:cubicBezTo>
                  <a:pt x="12927" y="8562"/>
                  <a:pt x="12927" y="8562"/>
                  <a:pt x="12927" y="8562"/>
                </a:cubicBezTo>
                <a:close/>
                <a:moveTo>
                  <a:pt x="7616" y="8536"/>
                </a:moveTo>
                <a:lnTo>
                  <a:pt x="7616" y="8536"/>
                </a:lnTo>
                <a:lnTo>
                  <a:pt x="7616" y="8536"/>
                </a:lnTo>
                <a:lnTo>
                  <a:pt x="7616" y="8536"/>
                </a:lnTo>
                <a:close/>
                <a:moveTo>
                  <a:pt x="14673" y="8539"/>
                </a:moveTo>
                <a:lnTo>
                  <a:pt x="14668" y="8536"/>
                </a:lnTo>
                <a:cubicBezTo>
                  <a:pt x="14664" y="8536"/>
                  <a:pt x="14668" y="8543"/>
                  <a:pt x="14673" y="8539"/>
                </a:cubicBezTo>
                <a:cubicBezTo>
                  <a:pt x="14668" y="8543"/>
                  <a:pt x="14673" y="8539"/>
                  <a:pt x="14673" y="8539"/>
                </a:cubicBezTo>
                <a:close/>
                <a:moveTo>
                  <a:pt x="13524" y="8536"/>
                </a:moveTo>
                <a:cubicBezTo>
                  <a:pt x="13512" y="8536"/>
                  <a:pt x="13494" y="8536"/>
                  <a:pt x="13481" y="8536"/>
                </a:cubicBezTo>
                <a:cubicBezTo>
                  <a:pt x="13481" y="8536"/>
                  <a:pt x="13481" y="8536"/>
                  <a:pt x="13481" y="8536"/>
                </a:cubicBezTo>
                <a:cubicBezTo>
                  <a:pt x="13494" y="8536"/>
                  <a:pt x="13507" y="8536"/>
                  <a:pt x="13524" y="8536"/>
                </a:cubicBezTo>
                <a:cubicBezTo>
                  <a:pt x="13524" y="8536"/>
                  <a:pt x="13524" y="8536"/>
                  <a:pt x="13524" y="8536"/>
                </a:cubicBezTo>
                <a:close/>
                <a:moveTo>
                  <a:pt x="13400" y="8517"/>
                </a:moveTo>
                <a:cubicBezTo>
                  <a:pt x="13391" y="8523"/>
                  <a:pt x="13378" y="8533"/>
                  <a:pt x="13370" y="8539"/>
                </a:cubicBezTo>
                <a:cubicBezTo>
                  <a:pt x="13370" y="8539"/>
                  <a:pt x="13374" y="8539"/>
                  <a:pt x="13374" y="8539"/>
                </a:cubicBezTo>
                <a:cubicBezTo>
                  <a:pt x="13383" y="8533"/>
                  <a:pt x="13391" y="8527"/>
                  <a:pt x="13400" y="8517"/>
                </a:cubicBezTo>
                <a:lnTo>
                  <a:pt x="13400" y="8517"/>
                </a:lnTo>
                <a:close/>
                <a:moveTo>
                  <a:pt x="12987" y="8539"/>
                </a:moveTo>
                <a:cubicBezTo>
                  <a:pt x="12987" y="8539"/>
                  <a:pt x="12987" y="8539"/>
                  <a:pt x="12987" y="8539"/>
                </a:cubicBezTo>
                <a:cubicBezTo>
                  <a:pt x="12987" y="8539"/>
                  <a:pt x="12987" y="8539"/>
                  <a:pt x="12987" y="8539"/>
                </a:cubicBezTo>
                <a:close/>
                <a:moveTo>
                  <a:pt x="7616" y="8536"/>
                </a:moveTo>
                <a:cubicBezTo>
                  <a:pt x="7603" y="8536"/>
                  <a:pt x="7590" y="8536"/>
                  <a:pt x="7573" y="8536"/>
                </a:cubicBezTo>
                <a:cubicBezTo>
                  <a:pt x="7573" y="8536"/>
                  <a:pt x="7573" y="8536"/>
                  <a:pt x="7573" y="8536"/>
                </a:cubicBezTo>
                <a:cubicBezTo>
                  <a:pt x="7590" y="8539"/>
                  <a:pt x="7603" y="8539"/>
                  <a:pt x="7616" y="8536"/>
                </a:cubicBezTo>
                <a:cubicBezTo>
                  <a:pt x="7616" y="8536"/>
                  <a:pt x="7616" y="8536"/>
                  <a:pt x="7616" y="8536"/>
                </a:cubicBezTo>
                <a:close/>
                <a:moveTo>
                  <a:pt x="7556" y="8536"/>
                </a:moveTo>
                <a:cubicBezTo>
                  <a:pt x="7543" y="8536"/>
                  <a:pt x="7526" y="8536"/>
                  <a:pt x="7513" y="8536"/>
                </a:cubicBezTo>
                <a:cubicBezTo>
                  <a:pt x="7513" y="8536"/>
                  <a:pt x="7513" y="8536"/>
                  <a:pt x="7513" y="8536"/>
                </a:cubicBezTo>
                <a:cubicBezTo>
                  <a:pt x="7530" y="8536"/>
                  <a:pt x="7543" y="8536"/>
                  <a:pt x="7556" y="8536"/>
                </a:cubicBezTo>
                <a:cubicBezTo>
                  <a:pt x="7556" y="8539"/>
                  <a:pt x="7556" y="8536"/>
                  <a:pt x="7556" y="8536"/>
                </a:cubicBezTo>
                <a:close/>
                <a:moveTo>
                  <a:pt x="7500" y="8536"/>
                </a:moveTo>
                <a:cubicBezTo>
                  <a:pt x="7487" y="8536"/>
                  <a:pt x="7474" y="8536"/>
                  <a:pt x="7457" y="8536"/>
                </a:cubicBezTo>
                <a:cubicBezTo>
                  <a:pt x="7457" y="8536"/>
                  <a:pt x="7457" y="8536"/>
                  <a:pt x="7457" y="8536"/>
                </a:cubicBezTo>
                <a:cubicBezTo>
                  <a:pt x="7470" y="8539"/>
                  <a:pt x="7483" y="8539"/>
                  <a:pt x="7500" y="8536"/>
                </a:cubicBezTo>
                <a:cubicBezTo>
                  <a:pt x="7496" y="8536"/>
                  <a:pt x="7500" y="8536"/>
                  <a:pt x="7500" y="8536"/>
                </a:cubicBezTo>
                <a:close/>
                <a:moveTo>
                  <a:pt x="14754" y="8517"/>
                </a:moveTo>
                <a:cubicBezTo>
                  <a:pt x="14767" y="8517"/>
                  <a:pt x="14776" y="8517"/>
                  <a:pt x="14789" y="8517"/>
                </a:cubicBezTo>
                <a:cubicBezTo>
                  <a:pt x="14789" y="8517"/>
                  <a:pt x="14789" y="8517"/>
                  <a:pt x="14789" y="8517"/>
                </a:cubicBezTo>
                <a:cubicBezTo>
                  <a:pt x="14784" y="8511"/>
                  <a:pt x="14780" y="8507"/>
                  <a:pt x="14771" y="8501"/>
                </a:cubicBezTo>
                <a:cubicBezTo>
                  <a:pt x="14767" y="8507"/>
                  <a:pt x="14763" y="8514"/>
                  <a:pt x="14754" y="8517"/>
                </a:cubicBezTo>
                <a:lnTo>
                  <a:pt x="14754" y="8517"/>
                </a:lnTo>
                <a:close/>
                <a:moveTo>
                  <a:pt x="8734" y="4682"/>
                </a:moveTo>
                <a:lnTo>
                  <a:pt x="8734" y="4682"/>
                </a:lnTo>
                <a:cubicBezTo>
                  <a:pt x="8730" y="4678"/>
                  <a:pt x="8734" y="4682"/>
                  <a:pt x="8734" y="4682"/>
                </a:cubicBezTo>
                <a:cubicBezTo>
                  <a:pt x="8734" y="4682"/>
                  <a:pt x="8734" y="4682"/>
                  <a:pt x="8734" y="4682"/>
                </a:cubicBezTo>
                <a:close/>
                <a:moveTo>
                  <a:pt x="8196" y="5875"/>
                </a:moveTo>
                <a:cubicBezTo>
                  <a:pt x="8209" y="5875"/>
                  <a:pt x="8222" y="5875"/>
                  <a:pt x="8235" y="5875"/>
                </a:cubicBezTo>
                <a:cubicBezTo>
                  <a:pt x="8235" y="5875"/>
                  <a:pt x="8235" y="5875"/>
                  <a:pt x="8235" y="5875"/>
                </a:cubicBezTo>
                <a:cubicBezTo>
                  <a:pt x="8222" y="5875"/>
                  <a:pt x="8209" y="5875"/>
                  <a:pt x="8196" y="5875"/>
                </a:cubicBezTo>
                <a:cubicBezTo>
                  <a:pt x="8196" y="5875"/>
                  <a:pt x="8196" y="5875"/>
                  <a:pt x="8196" y="5875"/>
                </a:cubicBezTo>
                <a:close/>
                <a:moveTo>
                  <a:pt x="12901" y="8498"/>
                </a:moveTo>
                <a:lnTo>
                  <a:pt x="12897" y="8501"/>
                </a:lnTo>
                <a:lnTo>
                  <a:pt x="12901" y="8498"/>
                </a:lnTo>
                <a:lnTo>
                  <a:pt x="12901" y="8498"/>
                </a:lnTo>
                <a:close/>
                <a:moveTo>
                  <a:pt x="12901" y="8498"/>
                </a:moveTo>
                <a:cubicBezTo>
                  <a:pt x="12897" y="8498"/>
                  <a:pt x="12901" y="8494"/>
                  <a:pt x="12901" y="8498"/>
                </a:cubicBezTo>
                <a:lnTo>
                  <a:pt x="12901" y="8498"/>
                </a:lnTo>
                <a:cubicBezTo>
                  <a:pt x="12897" y="8498"/>
                  <a:pt x="12901" y="8498"/>
                  <a:pt x="12901" y="8498"/>
                </a:cubicBezTo>
                <a:close/>
                <a:moveTo>
                  <a:pt x="12987" y="8453"/>
                </a:moveTo>
                <a:lnTo>
                  <a:pt x="12983" y="8456"/>
                </a:lnTo>
                <a:cubicBezTo>
                  <a:pt x="12983" y="8456"/>
                  <a:pt x="12987" y="8453"/>
                  <a:pt x="12987" y="8453"/>
                </a:cubicBezTo>
                <a:cubicBezTo>
                  <a:pt x="12987" y="8453"/>
                  <a:pt x="12987" y="8453"/>
                  <a:pt x="12987" y="8453"/>
                </a:cubicBezTo>
                <a:close/>
                <a:moveTo>
                  <a:pt x="7616" y="8450"/>
                </a:moveTo>
                <a:lnTo>
                  <a:pt x="7620" y="8456"/>
                </a:lnTo>
                <a:cubicBezTo>
                  <a:pt x="7620" y="8453"/>
                  <a:pt x="7616" y="8450"/>
                  <a:pt x="7616" y="8450"/>
                </a:cubicBezTo>
                <a:cubicBezTo>
                  <a:pt x="7616" y="8450"/>
                  <a:pt x="7616" y="8450"/>
                  <a:pt x="7616" y="8450"/>
                </a:cubicBezTo>
                <a:close/>
                <a:moveTo>
                  <a:pt x="8437" y="5895"/>
                </a:moveTo>
                <a:lnTo>
                  <a:pt x="8437" y="5895"/>
                </a:lnTo>
                <a:lnTo>
                  <a:pt x="8437" y="5895"/>
                </a:lnTo>
                <a:lnTo>
                  <a:pt x="8437" y="5895"/>
                </a:lnTo>
                <a:close/>
                <a:moveTo>
                  <a:pt x="7577" y="8450"/>
                </a:moveTo>
                <a:cubicBezTo>
                  <a:pt x="7590" y="8450"/>
                  <a:pt x="7603" y="8450"/>
                  <a:pt x="7616" y="8450"/>
                </a:cubicBezTo>
                <a:cubicBezTo>
                  <a:pt x="7616" y="8450"/>
                  <a:pt x="7620" y="8450"/>
                  <a:pt x="7620" y="8450"/>
                </a:cubicBezTo>
                <a:cubicBezTo>
                  <a:pt x="7603" y="8450"/>
                  <a:pt x="7590" y="8450"/>
                  <a:pt x="7577" y="8450"/>
                </a:cubicBezTo>
                <a:cubicBezTo>
                  <a:pt x="7573" y="8450"/>
                  <a:pt x="7577" y="8450"/>
                  <a:pt x="7577" y="8450"/>
                </a:cubicBezTo>
                <a:close/>
                <a:moveTo>
                  <a:pt x="7461" y="8453"/>
                </a:moveTo>
                <a:cubicBezTo>
                  <a:pt x="7457" y="8446"/>
                  <a:pt x="7448" y="8443"/>
                  <a:pt x="7444" y="8437"/>
                </a:cubicBezTo>
                <a:cubicBezTo>
                  <a:pt x="7440" y="8443"/>
                  <a:pt x="7435" y="8446"/>
                  <a:pt x="7431" y="8453"/>
                </a:cubicBezTo>
                <a:cubicBezTo>
                  <a:pt x="7431" y="8453"/>
                  <a:pt x="7427" y="8450"/>
                  <a:pt x="7427" y="8450"/>
                </a:cubicBezTo>
                <a:cubicBezTo>
                  <a:pt x="7444" y="8450"/>
                  <a:pt x="7453" y="8450"/>
                  <a:pt x="7461" y="8453"/>
                </a:cubicBezTo>
                <a:cubicBezTo>
                  <a:pt x="7465" y="8450"/>
                  <a:pt x="7461" y="8453"/>
                  <a:pt x="7461" y="8453"/>
                </a:cubicBezTo>
                <a:close/>
                <a:moveTo>
                  <a:pt x="8966" y="4656"/>
                </a:moveTo>
                <a:cubicBezTo>
                  <a:pt x="8979" y="4656"/>
                  <a:pt x="8992" y="4656"/>
                  <a:pt x="9005" y="4656"/>
                </a:cubicBezTo>
                <a:cubicBezTo>
                  <a:pt x="9005" y="4656"/>
                  <a:pt x="9009" y="4656"/>
                  <a:pt x="9009" y="4656"/>
                </a:cubicBezTo>
                <a:cubicBezTo>
                  <a:pt x="8992" y="4656"/>
                  <a:pt x="8979" y="4656"/>
                  <a:pt x="8966" y="4656"/>
                </a:cubicBezTo>
                <a:cubicBezTo>
                  <a:pt x="8962" y="4656"/>
                  <a:pt x="8966" y="4656"/>
                  <a:pt x="8966" y="4656"/>
                </a:cubicBezTo>
                <a:close/>
                <a:moveTo>
                  <a:pt x="8910" y="4640"/>
                </a:moveTo>
                <a:cubicBezTo>
                  <a:pt x="8919" y="4646"/>
                  <a:pt x="8932" y="4656"/>
                  <a:pt x="8940" y="4662"/>
                </a:cubicBezTo>
                <a:cubicBezTo>
                  <a:pt x="8940" y="4662"/>
                  <a:pt x="8940" y="4662"/>
                  <a:pt x="8940" y="4662"/>
                </a:cubicBezTo>
                <a:cubicBezTo>
                  <a:pt x="8932" y="4653"/>
                  <a:pt x="8923" y="4646"/>
                  <a:pt x="8910" y="4640"/>
                </a:cubicBezTo>
                <a:lnTo>
                  <a:pt x="8910" y="4640"/>
                </a:lnTo>
                <a:close/>
                <a:moveTo>
                  <a:pt x="8820" y="4640"/>
                </a:moveTo>
                <a:lnTo>
                  <a:pt x="8816" y="4643"/>
                </a:lnTo>
                <a:lnTo>
                  <a:pt x="8820" y="4640"/>
                </a:lnTo>
                <a:lnTo>
                  <a:pt x="8820" y="4640"/>
                </a:lnTo>
                <a:close/>
                <a:moveTo>
                  <a:pt x="7521" y="8408"/>
                </a:moveTo>
                <a:cubicBezTo>
                  <a:pt x="7521" y="8408"/>
                  <a:pt x="7521" y="8408"/>
                  <a:pt x="7521" y="8408"/>
                </a:cubicBezTo>
                <a:cubicBezTo>
                  <a:pt x="7521" y="8408"/>
                  <a:pt x="7521" y="8408"/>
                  <a:pt x="7521" y="8408"/>
                </a:cubicBezTo>
                <a:close/>
                <a:moveTo>
                  <a:pt x="8738" y="5898"/>
                </a:moveTo>
                <a:lnTo>
                  <a:pt x="8738" y="5892"/>
                </a:lnTo>
                <a:cubicBezTo>
                  <a:pt x="8743" y="5892"/>
                  <a:pt x="8738" y="5898"/>
                  <a:pt x="8738" y="5898"/>
                </a:cubicBezTo>
                <a:cubicBezTo>
                  <a:pt x="8738" y="5898"/>
                  <a:pt x="8738" y="5898"/>
                  <a:pt x="8738" y="5898"/>
                </a:cubicBezTo>
                <a:close/>
                <a:moveTo>
                  <a:pt x="12841" y="8408"/>
                </a:moveTo>
                <a:cubicBezTo>
                  <a:pt x="12841" y="8408"/>
                  <a:pt x="12836" y="8405"/>
                  <a:pt x="12836" y="8405"/>
                </a:cubicBezTo>
                <a:lnTo>
                  <a:pt x="12841" y="8408"/>
                </a:lnTo>
                <a:cubicBezTo>
                  <a:pt x="12836" y="8408"/>
                  <a:pt x="12841" y="8408"/>
                  <a:pt x="12841" y="8408"/>
                </a:cubicBezTo>
                <a:close/>
                <a:moveTo>
                  <a:pt x="13034" y="8379"/>
                </a:moveTo>
                <a:lnTo>
                  <a:pt x="13034" y="8372"/>
                </a:lnTo>
                <a:lnTo>
                  <a:pt x="13026" y="8376"/>
                </a:lnTo>
                <a:lnTo>
                  <a:pt x="13034" y="8379"/>
                </a:lnTo>
                <a:close/>
                <a:moveTo>
                  <a:pt x="7934" y="8363"/>
                </a:moveTo>
                <a:lnTo>
                  <a:pt x="7934" y="8363"/>
                </a:lnTo>
                <a:lnTo>
                  <a:pt x="7934" y="8363"/>
                </a:lnTo>
                <a:lnTo>
                  <a:pt x="7934" y="8363"/>
                </a:lnTo>
                <a:close/>
                <a:moveTo>
                  <a:pt x="7551" y="8363"/>
                </a:moveTo>
                <a:lnTo>
                  <a:pt x="7556" y="8366"/>
                </a:lnTo>
                <a:cubicBezTo>
                  <a:pt x="7556" y="8366"/>
                  <a:pt x="7551" y="8363"/>
                  <a:pt x="7551" y="8363"/>
                </a:cubicBezTo>
                <a:cubicBezTo>
                  <a:pt x="7551" y="8363"/>
                  <a:pt x="7551" y="8363"/>
                  <a:pt x="7551" y="8363"/>
                </a:cubicBezTo>
                <a:close/>
                <a:moveTo>
                  <a:pt x="7938" y="8363"/>
                </a:moveTo>
                <a:cubicBezTo>
                  <a:pt x="7938" y="8363"/>
                  <a:pt x="7943" y="8360"/>
                  <a:pt x="7943" y="8360"/>
                </a:cubicBezTo>
                <a:lnTo>
                  <a:pt x="7938" y="8363"/>
                </a:lnTo>
                <a:cubicBezTo>
                  <a:pt x="7934" y="8363"/>
                  <a:pt x="7938" y="8363"/>
                  <a:pt x="7938" y="8363"/>
                </a:cubicBezTo>
                <a:close/>
                <a:moveTo>
                  <a:pt x="12600" y="8321"/>
                </a:moveTo>
                <a:lnTo>
                  <a:pt x="12600" y="8321"/>
                </a:lnTo>
                <a:lnTo>
                  <a:pt x="12600" y="8321"/>
                </a:lnTo>
                <a:lnTo>
                  <a:pt x="12600" y="8321"/>
                </a:lnTo>
                <a:close/>
                <a:moveTo>
                  <a:pt x="9207" y="4617"/>
                </a:moveTo>
                <a:lnTo>
                  <a:pt x="9207" y="4617"/>
                </a:lnTo>
                <a:lnTo>
                  <a:pt x="9207" y="4617"/>
                </a:lnTo>
                <a:close/>
                <a:moveTo>
                  <a:pt x="7616" y="8318"/>
                </a:moveTo>
                <a:lnTo>
                  <a:pt x="7620" y="8321"/>
                </a:lnTo>
                <a:cubicBezTo>
                  <a:pt x="7620" y="8321"/>
                  <a:pt x="7616" y="8315"/>
                  <a:pt x="7616" y="8318"/>
                </a:cubicBezTo>
                <a:cubicBezTo>
                  <a:pt x="7616" y="8318"/>
                  <a:pt x="7616" y="8318"/>
                  <a:pt x="7616" y="8318"/>
                </a:cubicBezTo>
                <a:close/>
                <a:moveTo>
                  <a:pt x="7577" y="8318"/>
                </a:moveTo>
                <a:cubicBezTo>
                  <a:pt x="7569" y="8318"/>
                  <a:pt x="7560" y="8318"/>
                  <a:pt x="7547" y="8321"/>
                </a:cubicBezTo>
                <a:cubicBezTo>
                  <a:pt x="7547" y="8321"/>
                  <a:pt x="7551" y="8318"/>
                  <a:pt x="7551" y="8318"/>
                </a:cubicBezTo>
                <a:cubicBezTo>
                  <a:pt x="7551" y="8324"/>
                  <a:pt x="7551" y="8334"/>
                  <a:pt x="7551" y="8340"/>
                </a:cubicBezTo>
                <a:cubicBezTo>
                  <a:pt x="7551" y="8340"/>
                  <a:pt x="7547" y="8340"/>
                  <a:pt x="7547" y="8340"/>
                </a:cubicBezTo>
                <a:cubicBezTo>
                  <a:pt x="7560" y="8334"/>
                  <a:pt x="7569" y="8324"/>
                  <a:pt x="7577" y="8318"/>
                </a:cubicBezTo>
                <a:lnTo>
                  <a:pt x="7577" y="8318"/>
                </a:lnTo>
                <a:close/>
                <a:moveTo>
                  <a:pt x="8910" y="4640"/>
                </a:moveTo>
                <a:cubicBezTo>
                  <a:pt x="8910" y="4640"/>
                  <a:pt x="8910" y="4640"/>
                  <a:pt x="8910" y="4640"/>
                </a:cubicBezTo>
                <a:cubicBezTo>
                  <a:pt x="8910" y="4640"/>
                  <a:pt x="8910" y="4640"/>
                  <a:pt x="8910" y="4640"/>
                </a:cubicBezTo>
                <a:close/>
                <a:moveTo>
                  <a:pt x="7874" y="5917"/>
                </a:moveTo>
                <a:cubicBezTo>
                  <a:pt x="7883" y="5917"/>
                  <a:pt x="7895" y="5917"/>
                  <a:pt x="7904" y="5917"/>
                </a:cubicBezTo>
                <a:cubicBezTo>
                  <a:pt x="7904" y="5917"/>
                  <a:pt x="7904" y="5917"/>
                  <a:pt x="7904" y="5917"/>
                </a:cubicBezTo>
                <a:cubicBezTo>
                  <a:pt x="7904" y="5911"/>
                  <a:pt x="7904" y="5901"/>
                  <a:pt x="7904" y="5895"/>
                </a:cubicBezTo>
                <a:cubicBezTo>
                  <a:pt x="7904" y="5895"/>
                  <a:pt x="7908" y="5898"/>
                  <a:pt x="7908" y="5898"/>
                </a:cubicBezTo>
                <a:cubicBezTo>
                  <a:pt x="7900" y="5898"/>
                  <a:pt x="7887" y="5898"/>
                  <a:pt x="7878" y="5898"/>
                </a:cubicBezTo>
                <a:cubicBezTo>
                  <a:pt x="7878" y="5898"/>
                  <a:pt x="7878" y="5898"/>
                  <a:pt x="7878" y="5898"/>
                </a:cubicBezTo>
                <a:cubicBezTo>
                  <a:pt x="7878" y="5901"/>
                  <a:pt x="7878" y="5911"/>
                  <a:pt x="7874" y="5917"/>
                </a:cubicBezTo>
                <a:cubicBezTo>
                  <a:pt x="7878" y="5917"/>
                  <a:pt x="7874" y="5917"/>
                  <a:pt x="7874" y="5917"/>
                </a:cubicBezTo>
                <a:close/>
                <a:moveTo>
                  <a:pt x="8820" y="4640"/>
                </a:moveTo>
                <a:cubicBezTo>
                  <a:pt x="8820" y="4640"/>
                  <a:pt x="8820" y="4640"/>
                  <a:pt x="8820" y="4640"/>
                </a:cubicBezTo>
                <a:cubicBezTo>
                  <a:pt x="8820" y="4640"/>
                  <a:pt x="8820" y="4640"/>
                  <a:pt x="8820" y="4640"/>
                </a:cubicBezTo>
                <a:close/>
                <a:moveTo>
                  <a:pt x="12604" y="8318"/>
                </a:moveTo>
                <a:cubicBezTo>
                  <a:pt x="12604" y="8318"/>
                  <a:pt x="12604" y="8315"/>
                  <a:pt x="12604" y="8315"/>
                </a:cubicBezTo>
                <a:cubicBezTo>
                  <a:pt x="12600" y="8315"/>
                  <a:pt x="12600" y="8318"/>
                  <a:pt x="12604" y="8318"/>
                </a:cubicBezTo>
                <a:cubicBezTo>
                  <a:pt x="12600" y="8321"/>
                  <a:pt x="12604" y="8318"/>
                  <a:pt x="12604" y="8318"/>
                </a:cubicBezTo>
                <a:close/>
                <a:moveTo>
                  <a:pt x="7577" y="8318"/>
                </a:moveTo>
                <a:cubicBezTo>
                  <a:pt x="7590" y="8318"/>
                  <a:pt x="7603" y="8318"/>
                  <a:pt x="7612" y="8318"/>
                </a:cubicBezTo>
                <a:cubicBezTo>
                  <a:pt x="7612" y="8318"/>
                  <a:pt x="7612" y="8318"/>
                  <a:pt x="7616" y="8318"/>
                </a:cubicBezTo>
                <a:cubicBezTo>
                  <a:pt x="7603" y="8318"/>
                  <a:pt x="7590" y="8318"/>
                  <a:pt x="7577" y="8318"/>
                </a:cubicBezTo>
                <a:cubicBezTo>
                  <a:pt x="7577" y="8318"/>
                  <a:pt x="7577" y="8318"/>
                  <a:pt x="7577" y="8318"/>
                </a:cubicBezTo>
                <a:close/>
                <a:moveTo>
                  <a:pt x="13279" y="8299"/>
                </a:moveTo>
                <a:lnTo>
                  <a:pt x="13288" y="8295"/>
                </a:lnTo>
                <a:cubicBezTo>
                  <a:pt x="13288" y="8295"/>
                  <a:pt x="13279" y="8295"/>
                  <a:pt x="13279" y="8299"/>
                </a:cubicBezTo>
                <a:cubicBezTo>
                  <a:pt x="13279" y="8295"/>
                  <a:pt x="13279" y="8299"/>
                  <a:pt x="13279" y="8299"/>
                </a:cubicBezTo>
                <a:close/>
                <a:moveTo>
                  <a:pt x="8141" y="5895"/>
                </a:moveTo>
                <a:cubicBezTo>
                  <a:pt x="8141" y="5895"/>
                  <a:pt x="8141" y="5895"/>
                  <a:pt x="8141" y="5895"/>
                </a:cubicBezTo>
                <a:cubicBezTo>
                  <a:pt x="8141" y="5895"/>
                  <a:pt x="8141" y="5895"/>
                  <a:pt x="8141" y="5895"/>
                </a:cubicBezTo>
                <a:close/>
                <a:moveTo>
                  <a:pt x="8614" y="8276"/>
                </a:moveTo>
                <a:lnTo>
                  <a:pt x="8609" y="8279"/>
                </a:lnTo>
                <a:lnTo>
                  <a:pt x="8614" y="8276"/>
                </a:lnTo>
                <a:lnTo>
                  <a:pt x="8614" y="8276"/>
                </a:lnTo>
                <a:close/>
                <a:moveTo>
                  <a:pt x="8523" y="8279"/>
                </a:moveTo>
                <a:lnTo>
                  <a:pt x="8532" y="8279"/>
                </a:lnTo>
                <a:cubicBezTo>
                  <a:pt x="8528" y="8283"/>
                  <a:pt x="8519" y="8279"/>
                  <a:pt x="8523" y="8279"/>
                </a:cubicBezTo>
                <a:cubicBezTo>
                  <a:pt x="8523" y="8279"/>
                  <a:pt x="8523" y="8279"/>
                  <a:pt x="8523" y="8279"/>
                </a:cubicBezTo>
                <a:close/>
                <a:moveTo>
                  <a:pt x="8321" y="8276"/>
                </a:moveTo>
                <a:lnTo>
                  <a:pt x="8325" y="8279"/>
                </a:lnTo>
                <a:lnTo>
                  <a:pt x="8321" y="8276"/>
                </a:lnTo>
                <a:lnTo>
                  <a:pt x="8321" y="8276"/>
                </a:lnTo>
                <a:close/>
                <a:moveTo>
                  <a:pt x="7930" y="8279"/>
                </a:moveTo>
                <a:lnTo>
                  <a:pt x="7938" y="8279"/>
                </a:lnTo>
                <a:cubicBezTo>
                  <a:pt x="7938" y="8283"/>
                  <a:pt x="7930" y="8279"/>
                  <a:pt x="7930" y="8279"/>
                </a:cubicBezTo>
                <a:cubicBezTo>
                  <a:pt x="7930" y="8279"/>
                  <a:pt x="7930" y="8279"/>
                  <a:pt x="7930" y="8279"/>
                </a:cubicBezTo>
                <a:close/>
                <a:moveTo>
                  <a:pt x="7698" y="8276"/>
                </a:moveTo>
                <a:cubicBezTo>
                  <a:pt x="7689" y="8276"/>
                  <a:pt x="7676" y="8276"/>
                  <a:pt x="7668" y="8276"/>
                </a:cubicBezTo>
                <a:cubicBezTo>
                  <a:pt x="7668" y="8276"/>
                  <a:pt x="7668" y="8276"/>
                  <a:pt x="7668" y="8276"/>
                </a:cubicBezTo>
                <a:cubicBezTo>
                  <a:pt x="7680" y="8276"/>
                  <a:pt x="7689" y="8276"/>
                  <a:pt x="7698" y="8276"/>
                </a:cubicBezTo>
                <a:cubicBezTo>
                  <a:pt x="7702" y="8276"/>
                  <a:pt x="7698" y="8276"/>
                  <a:pt x="7698" y="8276"/>
                </a:cubicBezTo>
                <a:close/>
                <a:moveTo>
                  <a:pt x="7496" y="8276"/>
                </a:moveTo>
                <a:cubicBezTo>
                  <a:pt x="7483" y="8276"/>
                  <a:pt x="7474" y="8276"/>
                  <a:pt x="7461" y="8276"/>
                </a:cubicBezTo>
                <a:cubicBezTo>
                  <a:pt x="7474" y="8276"/>
                  <a:pt x="7483" y="8276"/>
                  <a:pt x="7496" y="8276"/>
                </a:cubicBezTo>
                <a:close/>
                <a:moveTo>
                  <a:pt x="13017" y="8276"/>
                </a:moveTo>
                <a:cubicBezTo>
                  <a:pt x="13017" y="8276"/>
                  <a:pt x="13017" y="8276"/>
                  <a:pt x="13017" y="8276"/>
                </a:cubicBezTo>
                <a:cubicBezTo>
                  <a:pt x="13017" y="8276"/>
                  <a:pt x="13017" y="8276"/>
                  <a:pt x="13017" y="8276"/>
                </a:cubicBezTo>
                <a:close/>
                <a:moveTo>
                  <a:pt x="9293" y="8254"/>
                </a:moveTo>
                <a:cubicBezTo>
                  <a:pt x="9284" y="8254"/>
                  <a:pt x="9272" y="8254"/>
                  <a:pt x="9263" y="8254"/>
                </a:cubicBezTo>
                <a:cubicBezTo>
                  <a:pt x="9263" y="8254"/>
                  <a:pt x="9263" y="8254"/>
                  <a:pt x="9263" y="8254"/>
                </a:cubicBezTo>
                <a:cubicBezTo>
                  <a:pt x="9276" y="8254"/>
                  <a:pt x="9284" y="8254"/>
                  <a:pt x="9293" y="8254"/>
                </a:cubicBezTo>
                <a:lnTo>
                  <a:pt x="9293" y="8254"/>
                </a:lnTo>
                <a:close/>
                <a:moveTo>
                  <a:pt x="8437" y="5895"/>
                </a:moveTo>
                <a:cubicBezTo>
                  <a:pt x="8437" y="5895"/>
                  <a:pt x="8442" y="5898"/>
                  <a:pt x="8437" y="5895"/>
                </a:cubicBezTo>
                <a:lnTo>
                  <a:pt x="8437" y="5895"/>
                </a:lnTo>
                <a:cubicBezTo>
                  <a:pt x="8437" y="5895"/>
                  <a:pt x="8437" y="5895"/>
                  <a:pt x="8437" y="5895"/>
                </a:cubicBezTo>
                <a:close/>
                <a:moveTo>
                  <a:pt x="8614" y="8276"/>
                </a:moveTo>
                <a:cubicBezTo>
                  <a:pt x="8614" y="8276"/>
                  <a:pt x="8618" y="8273"/>
                  <a:pt x="8618" y="8273"/>
                </a:cubicBezTo>
                <a:lnTo>
                  <a:pt x="8614" y="8276"/>
                </a:lnTo>
                <a:cubicBezTo>
                  <a:pt x="8614" y="8276"/>
                  <a:pt x="8614" y="8276"/>
                  <a:pt x="8614" y="8276"/>
                </a:cubicBezTo>
                <a:close/>
                <a:moveTo>
                  <a:pt x="8528" y="8254"/>
                </a:moveTo>
                <a:cubicBezTo>
                  <a:pt x="8528" y="8263"/>
                  <a:pt x="8523" y="8270"/>
                  <a:pt x="8523" y="8279"/>
                </a:cubicBezTo>
                <a:cubicBezTo>
                  <a:pt x="8523" y="8279"/>
                  <a:pt x="8523" y="8279"/>
                  <a:pt x="8523" y="8279"/>
                </a:cubicBezTo>
                <a:cubicBezTo>
                  <a:pt x="8528" y="8273"/>
                  <a:pt x="8532" y="8270"/>
                  <a:pt x="8532" y="8263"/>
                </a:cubicBezTo>
                <a:cubicBezTo>
                  <a:pt x="8532" y="8260"/>
                  <a:pt x="8528" y="8257"/>
                  <a:pt x="8528" y="8254"/>
                </a:cubicBezTo>
                <a:lnTo>
                  <a:pt x="8528" y="8254"/>
                </a:lnTo>
                <a:close/>
                <a:moveTo>
                  <a:pt x="7938" y="8254"/>
                </a:moveTo>
                <a:cubicBezTo>
                  <a:pt x="7938" y="8263"/>
                  <a:pt x="7934" y="8273"/>
                  <a:pt x="7934" y="8279"/>
                </a:cubicBezTo>
                <a:cubicBezTo>
                  <a:pt x="7934" y="8279"/>
                  <a:pt x="7934" y="8279"/>
                  <a:pt x="7934" y="8279"/>
                </a:cubicBezTo>
                <a:cubicBezTo>
                  <a:pt x="7938" y="8273"/>
                  <a:pt x="7943" y="8270"/>
                  <a:pt x="7943" y="8263"/>
                </a:cubicBezTo>
                <a:cubicBezTo>
                  <a:pt x="7943" y="8260"/>
                  <a:pt x="7938" y="8257"/>
                  <a:pt x="7938" y="8254"/>
                </a:cubicBezTo>
                <a:lnTo>
                  <a:pt x="7938" y="8254"/>
                </a:lnTo>
                <a:close/>
                <a:moveTo>
                  <a:pt x="7788" y="8254"/>
                </a:moveTo>
                <a:lnTo>
                  <a:pt x="7788" y="8254"/>
                </a:lnTo>
                <a:lnTo>
                  <a:pt x="7788" y="8254"/>
                </a:lnTo>
                <a:lnTo>
                  <a:pt x="7788" y="8254"/>
                </a:lnTo>
                <a:close/>
                <a:moveTo>
                  <a:pt x="9207" y="4617"/>
                </a:moveTo>
                <a:cubicBezTo>
                  <a:pt x="9207" y="4617"/>
                  <a:pt x="9211" y="4614"/>
                  <a:pt x="9211" y="4614"/>
                </a:cubicBezTo>
                <a:lnTo>
                  <a:pt x="9207" y="4617"/>
                </a:lnTo>
                <a:cubicBezTo>
                  <a:pt x="9207" y="4617"/>
                  <a:pt x="9207" y="4617"/>
                  <a:pt x="9207" y="4617"/>
                </a:cubicBezTo>
                <a:close/>
                <a:moveTo>
                  <a:pt x="7698" y="8254"/>
                </a:moveTo>
                <a:cubicBezTo>
                  <a:pt x="7698" y="8260"/>
                  <a:pt x="7698" y="8270"/>
                  <a:pt x="7698" y="8276"/>
                </a:cubicBezTo>
                <a:cubicBezTo>
                  <a:pt x="7698" y="8276"/>
                  <a:pt x="7698" y="8276"/>
                  <a:pt x="7698" y="8276"/>
                </a:cubicBezTo>
                <a:cubicBezTo>
                  <a:pt x="7702" y="8270"/>
                  <a:pt x="7702" y="8260"/>
                  <a:pt x="7698" y="8254"/>
                </a:cubicBezTo>
                <a:lnTo>
                  <a:pt x="7698" y="8254"/>
                </a:lnTo>
                <a:close/>
                <a:moveTo>
                  <a:pt x="7668" y="8276"/>
                </a:moveTo>
                <a:cubicBezTo>
                  <a:pt x="7668" y="8270"/>
                  <a:pt x="7668" y="8260"/>
                  <a:pt x="7668" y="8254"/>
                </a:cubicBezTo>
                <a:lnTo>
                  <a:pt x="7668" y="8254"/>
                </a:lnTo>
                <a:cubicBezTo>
                  <a:pt x="7668" y="8260"/>
                  <a:pt x="7668" y="8270"/>
                  <a:pt x="7668" y="8276"/>
                </a:cubicBezTo>
                <a:lnTo>
                  <a:pt x="7668" y="8276"/>
                </a:lnTo>
                <a:close/>
                <a:moveTo>
                  <a:pt x="7551" y="8276"/>
                </a:moveTo>
                <a:lnTo>
                  <a:pt x="7556" y="8273"/>
                </a:lnTo>
                <a:cubicBezTo>
                  <a:pt x="7556" y="8273"/>
                  <a:pt x="7547" y="8276"/>
                  <a:pt x="7551" y="8276"/>
                </a:cubicBezTo>
                <a:cubicBezTo>
                  <a:pt x="7547" y="8276"/>
                  <a:pt x="7551" y="8276"/>
                  <a:pt x="7551" y="8276"/>
                </a:cubicBezTo>
                <a:close/>
                <a:moveTo>
                  <a:pt x="8695" y="5898"/>
                </a:moveTo>
                <a:cubicBezTo>
                  <a:pt x="8708" y="5898"/>
                  <a:pt x="8725" y="5898"/>
                  <a:pt x="8738" y="5898"/>
                </a:cubicBezTo>
                <a:cubicBezTo>
                  <a:pt x="8738" y="5898"/>
                  <a:pt x="8738" y="5898"/>
                  <a:pt x="8738" y="5898"/>
                </a:cubicBezTo>
                <a:cubicBezTo>
                  <a:pt x="8725" y="5898"/>
                  <a:pt x="8712" y="5898"/>
                  <a:pt x="8695" y="5898"/>
                </a:cubicBezTo>
                <a:cubicBezTo>
                  <a:pt x="8700" y="5898"/>
                  <a:pt x="8695" y="5898"/>
                  <a:pt x="8695" y="5898"/>
                </a:cubicBezTo>
                <a:close/>
                <a:moveTo>
                  <a:pt x="13271" y="8241"/>
                </a:moveTo>
                <a:lnTo>
                  <a:pt x="13262" y="8241"/>
                </a:lnTo>
                <a:lnTo>
                  <a:pt x="13266" y="8247"/>
                </a:lnTo>
                <a:lnTo>
                  <a:pt x="13271" y="8241"/>
                </a:lnTo>
                <a:close/>
                <a:moveTo>
                  <a:pt x="13099" y="8228"/>
                </a:moveTo>
                <a:lnTo>
                  <a:pt x="13099" y="8231"/>
                </a:lnTo>
                <a:lnTo>
                  <a:pt x="13099" y="8228"/>
                </a:lnTo>
                <a:lnTo>
                  <a:pt x="13099" y="8228"/>
                </a:lnTo>
                <a:close/>
                <a:moveTo>
                  <a:pt x="9057" y="8231"/>
                </a:moveTo>
                <a:lnTo>
                  <a:pt x="9057" y="8231"/>
                </a:lnTo>
                <a:lnTo>
                  <a:pt x="9057" y="8231"/>
                </a:lnTo>
                <a:lnTo>
                  <a:pt x="9057" y="8231"/>
                </a:lnTo>
                <a:close/>
                <a:moveTo>
                  <a:pt x="8528" y="8254"/>
                </a:moveTo>
                <a:cubicBezTo>
                  <a:pt x="8528" y="8254"/>
                  <a:pt x="8532" y="8251"/>
                  <a:pt x="8528" y="8254"/>
                </a:cubicBezTo>
                <a:lnTo>
                  <a:pt x="8528" y="8254"/>
                </a:lnTo>
                <a:cubicBezTo>
                  <a:pt x="8528" y="8254"/>
                  <a:pt x="8528" y="8254"/>
                  <a:pt x="8528" y="8254"/>
                </a:cubicBezTo>
                <a:close/>
                <a:moveTo>
                  <a:pt x="7938" y="8254"/>
                </a:moveTo>
                <a:cubicBezTo>
                  <a:pt x="7938" y="8254"/>
                  <a:pt x="7943" y="8254"/>
                  <a:pt x="7943" y="8254"/>
                </a:cubicBezTo>
                <a:cubicBezTo>
                  <a:pt x="7938" y="8254"/>
                  <a:pt x="7938" y="8254"/>
                  <a:pt x="7938" y="8254"/>
                </a:cubicBezTo>
                <a:cubicBezTo>
                  <a:pt x="7934" y="8254"/>
                  <a:pt x="7938" y="8254"/>
                  <a:pt x="7938" y="8254"/>
                </a:cubicBezTo>
                <a:close/>
                <a:moveTo>
                  <a:pt x="7788" y="8254"/>
                </a:moveTo>
                <a:cubicBezTo>
                  <a:pt x="7788" y="8254"/>
                  <a:pt x="7784" y="8251"/>
                  <a:pt x="7784" y="8251"/>
                </a:cubicBezTo>
                <a:lnTo>
                  <a:pt x="7788" y="8254"/>
                </a:lnTo>
                <a:cubicBezTo>
                  <a:pt x="7788" y="8254"/>
                  <a:pt x="7788" y="8254"/>
                  <a:pt x="7788" y="8254"/>
                </a:cubicBezTo>
                <a:close/>
                <a:moveTo>
                  <a:pt x="7668" y="8254"/>
                </a:moveTo>
                <a:cubicBezTo>
                  <a:pt x="7676" y="8254"/>
                  <a:pt x="7689" y="8254"/>
                  <a:pt x="7698" y="8254"/>
                </a:cubicBezTo>
                <a:cubicBezTo>
                  <a:pt x="7698" y="8254"/>
                  <a:pt x="7698" y="8254"/>
                  <a:pt x="7698" y="8254"/>
                </a:cubicBezTo>
                <a:cubicBezTo>
                  <a:pt x="7689" y="8254"/>
                  <a:pt x="7680" y="8254"/>
                  <a:pt x="7668" y="8254"/>
                </a:cubicBezTo>
                <a:lnTo>
                  <a:pt x="7668" y="8254"/>
                </a:lnTo>
                <a:close/>
                <a:moveTo>
                  <a:pt x="13163" y="8231"/>
                </a:moveTo>
                <a:cubicBezTo>
                  <a:pt x="13163" y="8231"/>
                  <a:pt x="13163" y="8234"/>
                  <a:pt x="13163" y="8231"/>
                </a:cubicBezTo>
                <a:cubicBezTo>
                  <a:pt x="13163" y="8234"/>
                  <a:pt x="13163" y="8231"/>
                  <a:pt x="13163" y="8231"/>
                </a:cubicBezTo>
                <a:close/>
                <a:moveTo>
                  <a:pt x="13099" y="8228"/>
                </a:moveTo>
                <a:cubicBezTo>
                  <a:pt x="13112" y="8228"/>
                  <a:pt x="13125" y="8228"/>
                  <a:pt x="13137" y="8228"/>
                </a:cubicBezTo>
                <a:cubicBezTo>
                  <a:pt x="13137" y="8228"/>
                  <a:pt x="13142" y="8228"/>
                  <a:pt x="13142" y="8228"/>
                </a:cubicBezTo>
                <a:cubicBezTo>
                  <a:pt x="13125" y="8228"/>
                  <a:pt x="13112" y="8228"/>
                  <a:pt x="13099" y="8228"/>
                </a:cubicBezTo>
                <a:cubicBezTo>
                  <a:pt x="13099" y="8228"/>
                  <a:pt x="13099" y="8228"/>
                  <a:pt x="13099" y="8228"/>
                </a:cubicBezTo>
                <a:close/>
                <a:moveTo>
                  <a:pt x="9590" y="4572"/>
                </a:moveTo>
                <a:lnTo>
                  <a:pt x="9594" y="4576"/>
                </a:lnTo>
                <a:lnTo>
                  <a:pt x="9590" y="4572"/>
                </a:lnTo>
                <a:lnTo>
                  <a:pt x="9590" y="4572"/>
                </a:lnTo>
                <a:close/>
                <a:moveTo>
                  <a:pt x="9091" y="4572"/>
                </a:moveTo>
                <a:lnTo>
                  <a:pt x="9087" y="4576"/>
                </a:lnTo>
                <a:lnTo>
                  <a:pt x="9091" y="4572"/>
                </a:lnTo>
                <a:lnTo>
                  <a:pt x="9091" y="4572"/>
                </a:lnTo>
                <a:close/>
                <a:moveTo>
                  <a:pt x="8880" y="4572"/>
                </a:moveTo>
                <a:lnTo>
                  <a:pt x="8876" y="4576"/>
                </a:lnTo>
                <a:lnTo>
                  <a:pt x="8880" y="4572"/>
                </a:lnTo>
                <a:lnTo>
                  <a:pt x="8880" y="4572"/>
                </a:lnTo>
                <a:close/>
                <a:moveTo>
                  <a:pt x="9061" y="8231"/>
                </a:moveTo>
                <a:lnTo>
                  <a:pt x="9061" y="8231"/>
                </a:lnTo>
                <a:cubicBezTo>
                  <a:pt x="9057" y="8228"/>
                  <a:pt x="9057" y="8231"/>
                  <a:pt x="9061" y="8231"/>
                </a:cubicBezTo>
                <a:cubicBezTo>
                  <a:pt x="9057" y="8231"/>
                  <a:pt x="9061" y="8231"/>
                  <a:pt x="9061" y="8231"/>
                </a:cubicBezTo>
                <a:close/>
                <a:moveTo>
                  <a:pt x="7612" y="8209"/>
                </a:moveTo>
                <a:lnTo>
                  <a:pt x="7612" y="8209"/>
                </a:lnTo>
                <a:lnTo>
                  <a:pt x="7612" y="8209"/>
                </a:lnTo>
                <a:close/>
                <a:moveTo>
                  <a:pt x="7582" y="8209"/>
                </a:moveTo>
                <a:lnTo>
                  <a:pt x="7569" y="8206"/>
                </a:lnTo>
                <a:lnTo>
                  <a:pt x="7556" y="8209"/>
                </a:lnTo>
                <a:cubicBezTo>
                  <a:pt x="7556" y="8209"/>
                  <a:pt x="7551" y="8209"/>
                  <a:pt x="7551" y="8209"/>
                </a:cubicBezTo>
                <a:cubicBezTo>
                  <a:pt x="7560" y="8209"/>
                  <a:pt x="7573" y="8209"/>
                  <a:pt x="7582" y="8209"/>
                </a:cubicBezTo>
                <a:lnTo>
                  <a:pt x="7582" y="8209"/>
                </a:lnTo>
                <a:close/>
                <a:moveTo>
                  <a:pt x="8794" y="4572"/>
                </a:moveTo>
                <a:lnTo>
                  <a:pt x="8794" y="4572"/>
                </a:lnTo>
                <a:lnTo>
                  <a:pt x="8794" y="4572"/>
                </a:lnTo>
                <a:close/>
                <a:moveTo>
                  <a:pt x="8704" y="4572"/>
                </a:moveTo>
                <a:cubicBezTo>
                  <a:pt x="8704" y="4572"/>
                  <a:pt x="8704" y="4572"/>
                  <a:pt x="8704" y="4572"/>
                </a:cubicBezTo>
                <a:cubicBezTo>
                  <a:pt x="8704" y="4572"/>
                  <a:pt x="8704" y="4572"/>
                  <a:pt x="8704" y="4572"/>
                </a:cubicBezTo>
                <a:close/>
                <a:moveTo>
                  <a:pt x="8635" y="4576"/>
                </a:moveTo>
                <a:cubicBezTo>
                  <a:pt x="8644" y="4572"/>
                  <a:pt x="8657" y="4572"/>
                  <a:pt x="8669" y="4569"/>
                </a:cubicBezTo>
                <a:cubicBezTo>
                  <a:pt x="8669" y="4569"/>
                  <a:pt x="8669" y="4569"/>
                  <a:pt x="8669" y="4569"/>
                </a:cubicBezTo>
                <a:cubicBezTo>
                  <a:pt x="8657" y="4572"/>
                  <a:pt x="8648" y="4572"/>
                  <a:pt x="8635" y="4576"/>
                </a:cubicBezTo>
                <a:cubicBezTo>
                  <a:pt x="8639" y="4576"/>
                  <a:pt x="8635" y="4576"/>
                  <a:pt x="8635" y="4576"/>
                </a:cubicBezTo>
                <a:close/>
                <a:moveTo>
                  <a:pt x="8558" y="5936"/>
                </a:moveTo>
                <a:lnTo>
                  <a:pt x="8562" y="5933"/>
                </a:lnTo>
                <a:lnTo>
                  <a:pt x="8558" y="5936"/>
                </a:lnTo>
                <a:lnTo>
                  <a:pt x="8558" y="5936"/>
                </a:lnTo>
                <a:close/>
                <a:moveTo>
                  <a:pt x="13249" y="8186"/>
                </a:moveTo>
                <a:lnTo>
                  <a:pt x="13249" y="8186"/>
                </a:lnTo>
                <a:lnTo>
                  <a:pt x="13249" y="8186"/>
                </a:lnTo>
                <a:close/>
                <a:moveTo>
                  <a:pt x="7612" y="8209"/>
                </a:moveTo>
                <a:cubicBezTo>
                  <a:pt x="7603" y="8202"/>
                  <a:pt x="7590" y="8196"/>
                  <a:pt x="7582" y="8190"/>
                </a:cubicBezTo>
                <a:lnTo>
                  <a:pt x="7582" y="8190"/>
                </a:lnTo>
                <a:cubicBezTo>
                  <a:pt x="7582" y="8196"/>
                  <a:pt x="7582" y="8206"/>
                  <a:pt x="7582" y="8212"/>
                </a:cubicBezTo>
                <a:cubicBezTo>
                  <a:pt x="7582" y="8212"/>
                  <a:pt x="7577" y="8209"/>
                  <a:pt x="7577" y="8209"/>
                </a:cubicBezTo>
                <a:cubicBezTo>
                  <a:pt x="7590" y="8209"/>
                  <a:pt x="7603" y="8206"/>
                  <a:pt x="7612" y="8209"/>
                </a:cubicBezTo>
                <a:cubicBezTo>
                  <a:pt x="7616" y="8206"/>
                  <a:pt x="7612" y="8209"/>
                  <a:pt x="7612" y="8209"/>
                </a:cubicBezTo>
                <a:close/>
                <a:moveTo>
                  <a:pt x="7551" y="8209"/>
                </a:moveTo>
                <a:cubicBezTo>
                  <a:pt x="7551" y="8202"/>
                  <a:pt x="7551" y="8193"/>
                  <a:pt x="7551" y="8186"/>
                </a:cubicBezTo>
                <a:cubicBezTo>
                  <a:pt x="7551" y="8186"/>
                  <a:pt x="7551" y="8186"/>
                  <a:pt x="7551" y="8186"/>
                </a:cubicBezTo>
                <a:cubicBezTo>
                  <a:pt x="7539" y="8186"/>
                  <a:pt x="7530" y="8190"/>
                  <a:pt x="7517" y="8190"/>
                </a:cubicBezTo>
                <a:cubicBezTo>
                  <a:pt x="7517" y="8190"/>
                  <a:pt x="7517" y="8186"/>
                  <a:pt x="7517" y="8186"/>
                </a:cubicBezTo>
                <a:cubicBezTo>
                  <a:pt x="7530" y="8196"/>
                  <a:pt x="7543" y="8202"/>
                  <a:pt x="7551" y="8209"/>
                </a:cubicBezTo>
                <a:lnTo>
                  <a:pt x="7551" y="8209"/>
                </a:lnTo>
                <a:close/>
                <a:moveTo>
                  <a:pt x="14109" y="8167"/>
                </a:moveTo>
                <a:lnTo>
                  <a:pt x="14105" y="8170"/>
                </a:lnTo>
                <a:lnTo>
                  <a:pt x="14109" y="8167"/>
                </a:lnTo>
                <a:lnTo>
                  <a:pt x="14109" y="8167"/>
                </a:lnTo>
                <a:close/>
                <a:moveTo>
                  <a:pt x="13249" y="8186"/>
                </a:moveTo>
                <a:cubicBezTo>
                  <a:pt x="13249" y="8186"/>
                  <a:pt x="13249" y="8186"/>
                  <a:pt x="13249" y="8186"/>
                </a:cubicBezTo>
                <a:cubicBezTo>
                  <a:pt x="13249" y="8186"/>
                  <a:pt x="13249" y="8186"/>
                  <a:pt x="13249" y="8186"/>
                </a:cubicBezTo>
                <a:close/>
                <a:moveTo>
                  <a:pt x="8321" y="8164"/>
                </a:moveTo>
                <a:cubicBezTo>
                  <a:pt x="8321" y="8164"/>
                  <a:pt x="8317" y="8164"/>
                  <a:pt x="8321" y="8164"/>
                </a:cubicBezTo>
                <a:cubicBezTo>
                  <a:pt x="8317" y="8164"/>
                  <a:pt x="8321" y="8164"/>
                  <a:pt x="8321" y="8164"/>
                </a:cubicBezTo>
                <a:close/>
                <a:moveTo>
                  <a:pt x="7551" y="8186"/>
                </a:moveTo>
                <a:cubicBezTo>
                  <a:pt x="7560" y="8186"/>
                  <a:pt x="7573" y="8186"/>
                  <a:pt x="7582" y="8186"/>
                </a:cubicBezTo>
                <a:cubicBezTo>
                  <a:pt x="7582" y="8186"/>
                  <a:pt x="7582" y="8186"/>
                  <a:pt x="7582" y="8186"/>
                </a:cubicBezTo>
                <a:cubicBezTo>
                  <a:pt x="7573" y="8186"/>
                  <a:pt x="7560" y="8186"/>
                  <a:pt x="7551" y="8186"/>
                </a:cubicBezTo>
                <a:lnTo>
                  <a:pt x="7551" y="8186"/>
                </a:lnTo>
                <a:close/>
                <a:moveTo>
                  <a:pt x="14109" y="8167"/>
                </a:moveTo>
                <a:lnTo>
                  <a:pt x="14114" y="8164"/>
                </a:lnTo>
                <a:cubicBezTo>
                  <a:pt x="14114" y="8164"/>
                  <a:pt x="14109" y="8167"/>
                  <a:pt x="14109" y="8167"/>
                </a:cubicBezTo>
                <a:cubicBezTo>
                  <a:pt x="14109" y="8167"/>
                  <a:pt x="14109" y="8167"/>
                  <a:pt x="14109" y="8167"/>
                </a:cubicBezTo>
                <a:close/>
                <a:moveTo>
                  <a:pt x="8583" y="8145"/>
                </a:moveTo>
                <a:lnTo>
                  <a:pt x="8583" y="8145"/>
                </a:lnTo>
                <a:lnTo>
                  <a:pt x="8583" y="8145"/>
                </a:lnTo>
                <a:lnTo>
                  <a:pt x="8583" y="8145"/>
                </a:lnTo>
                <a:close/>
                <a:moveTo>
                  <a:pt x="8024" y="8145"/>
                </a:moveTo>
                <a:lnTo>
                  <a:pt x="8029" y="8148"/>
                </a:lnTo>
                <a:lnTo>
                  <a:pt x="8024" y="8145"/>
                </a:lnTo>
                <a:lnTo>
                  <a:pt x="8024" y="8145"/>
                </a:lnTo>
                <a:close/>
                <a:moveTo>
                  <a:pt x="8588" y="8141"/>
                </a:moveTo>
                <a:cubicBezTo>
                  <a:pt x="8588" y="8141"/>
                  <a:pt x="8583" y="8138"/>
                  <a:pt x="8583" y="8138"/>
                </a:cubicBezTo>
                <a:lnTo>
                  <a:pt x="8588" y="8141"/>
                </a:lnTo>
                <a:cubicBezTo>
                  <a:pt x="8583" y="8145"/>
                  <a:pt x="8588" y="8141"/>
                  <a:pt x="8588" y="8141"/>
                </a:cubicBezTo>
                <a:close/>
                <a:moveTo>
                  <a:pt x="8351" y="8122"/>
                </a:moveTo>
                <a:cubicBezTo>
                  <a:pt x="8343" y="8122"/>
                  <a:pt x="8330" y="8122"/>
                  <a:pt x="8321" y="8122"/>
                </a:cubicBezTo>
                <a:cubicBezTo>
                  <a:pt x="8321" y="8122"/>
                  <a:pt x="8325" y="8119"/>
                  <a:pt x="8325" y="8119"/>
                </a:cubicBezTo>
                <a:cubicBezTo>
                  <a:pt x="8325" y="8129"/>
                  <a:pt x="8325" y="8135"/>
                  <a:pt x="8325" y="8145"/>
                </a:cubicBezTo>
                <a:cubicBezTo>
                  <a:pt x="8325" y="8145"/>
                  <a:pt x="8321" y="8145"/>
                  <a:pt x="8321" y="8145"/>
                </a:cubicBezTo>
                <a:cubicBezTo>
                  <a:pt x="8330" y="8135"/>
                  <a:pt x="8338" y="8129"/>
                  <a:pt x="8351" y="8122"/>
                </a:cubicBezTo>
                <a:lnTo>
                  <a:pt x="8351" y="8122"/>
                </a:lnTo>
                <a:close/>
                <a:moveTo>
                  <a:pt x="8024" y="8141"/>
                </a:moveTo>
                <a:cubicBezTo>
                  <a:pt x="8024" y="8141"/>
                  <a:pt x="8020" y="8138"/>
                  <a:pt x="8020" y="8138"/>
                </a:cubicBezTo>
                <a:lnTo>
                  <a:pt x="8024" y="8141"/>
                </a:lnTo>
                <a:cubicBezTo>
                  <a:pt x="8024" y="8145"/>
                  <a:pt x="8024" y="8141"/>
                  <a:pt x="8024" y="8141"/>
                </a:cubicBezTo>
                <a:close/>
                <a:moveTo>
                  <a:pt x="7521" y="8119"/>
                </a:moveTo>
                <a:cubicBezTo>
                  <a:pt x="7521" y="8129"/>
                  <a:pt x="7521" y="8135"/>
                  <a:pt x="7521" y="8145"/>
                </a:cubicBezTo>
                <a:cubicBezTo>
                  <a:pt x="7521" y="8138"/>
                  <a:pt x="7521" y="8129"/>
                  <a:pt x="7521" y="8119"/>
                </a:cubicBezTo>
                <a:close/>
                <a:moveTo>
                  <a:pt x="9590" y="4572"/>
                </a:moveTo>
                <a:lnTo>
                  <a:pt x="9585" y="4569"/>
                </a:lnTo>
                <a:cubicBezTo>
                  <a:pt x="9585" y="4569"/>
                  <a:pt x="9590" y="4572"/>
                  <a:pt x="9590" y="4572"/>
                </a:cubicBezTo>
                <a:cubicBezTo>
                  <a:pt x="9590" y="4572"/>
                  <a:pt x="9590" y="4572"/>
                  <a:pt x="9590" y="4572"/>
                </a:cubicBezTo>
                <a:close/>
                <a:moveTo>
                  <a:pt x="9091" y="4572"/>
                </a:moveTo>
                <a:cubicBezTo>
                  <a:pt x="9087" y="4572"/>
                  <a:pt x="9091" y="4569"/>
                  <a:pt x="9091" y="4572"/>
                </a:cubicBezTo>
                <a:lnTo>
                  <a:pt x="9091" y="4572"/>
                </a:lnTo>
                <a:cubicBezTo>
                  <a:pt x="9087" y="4572"/>
                  <a:pt x="9091" y="4572"/>
                  <a:pt x="9091" y="4572"/>
                </a:cubicBezTo>
                <a:close/>
                <a:moveTo>
                  <a:pt x="8880" y="4572"/>
                </a:moveTo>
                <a:lnTo>
                  <a:pt x="8880" y="4572"/>
                </a:lnTo>
                <a:cubicBezTo>
                  <a:pt x="8884" y="4569"/>
                  <a:pt x="8880" y="4572"/>
                  <a:pt x="8880" y="4572"/>
                </a:cubicBezTo>
                <a:cubicBezTo>
                  <a:pt x="8880" y="4572"/>
                  <a:pt x="8880" y="4572"/>
                  <a:pt x="8880" y="4572"/>
                </a:cubicBezTo>
                <a:close/>
                <a:moveTo>
                  <a:pt x="8794" y="4572"/>
                </a:moveTo>
                <a:lnTo>
                  <a:pt x="8790" y="4569"/>
                </a:lnTo>
                <a:cubicBezTo>
                  <a:pt x="8790" y="4569"/>
                  <a:pt x="8794" y="4572"/>
                  <a:pt x="8794" y="4572"/>
                </a:cubicBezTo>
                <a:cubicBezTo>
                  <a:pt x="8794" y="4572"/>
                  <a:pt x="8794" y="4572"/>
                  <a:pt x="8794" y="4572"/>
                </a:cubicBezTo>
                <a:close/>
                <a:moveTo>
                  <a:pt x="8704" y="4553"/>
                </a:moveTo>
                <a:cubicBezTo>
                  <a:pt x="8691" y="4560"/>
                  <a:pt x="8678" y="4563"/>
                  <a:pt x="8669" y="4569"/>
                </a:cubicBezTo>
                <a:cubicBezTo>
                  <a:pt x="8669" y="4569"/>
                  <a:pt x="8669" y="4569"/>
                  <a:pt x="8669" y="4569"/>
                </a:cubicBezTo>
                <a:cubicBezTo>
                  <a:pt x="8682" y="4569"/>
                  <a:pt x="8695" y="4572"/>
                  <a:pt x="8708" y="4572"/>
                </a:cubicBezTo>
                <a:cubicBezTo>
                  <a:pt x="8708" y="4572"/>
                  <a:pt x="8704" y="4576"/>
                  <a:pt x="8704" y="4576"/>
                </a:cubicBezTo>
                <a:cubicBezTo>
                  <a:pt x="8700" y="4566"/>
                  <a:pt x="8700" y="4560"/>
                  <a:pt x="8704" y="4553"/>
                </a:cubicBezTo>
                <a:lnTo>
                  <a:pt x="8704" y="4553"/>
                </a:lnTo>
                <a:close/>
                <a:moveTo>
                  <a:pt x="8351" y="8100"/>
                </a:moveTo>
                <a:cubicBezTo>
                  <a:pt x="8351" y="8106"/>
                  <a:pt x="8351" y="8116"/>
                  <a:pt x="8351" y="8122"/>
                </a:cubicBezTo>
                <a:cubicBezTo>
                  <a:pt x="8351" y="8122"/>
                  <a:pt x="8351" y="8122"/>
                  <a:pt x="8351" y="8122"/>
                </a:cubicBezTo>
                <a:cubicBezTo>
                  <a:pt x="8351" y="8119"/>
                  <a:pt x="8356" y="8116"/>
                  <a:pt x="8356" y="8116"/>
                </a:cubicBezTo>
                <a:cubicBezTo>
                  <a:pt x="8351" y="8109"/>
                  <a:pt x="8351" y="8103"/>
                  <a:pt x="8351" y="8100"/>
                </a:cubicBezTo>
                <a:lnTo>
                  <a:pt x="8351" y="8100"/>
                </a:lnTo>
                <a:close/>
                <a:moveTo>
                  <a:pt x="8024" y="5940"/>
                </a:moveTo>
                <a:cubicBezTo>
                  <a:pt x="8024" y="5940"/>
                  <a:pt x="8024" y="5936"/>
                  <a:pt x="8024" y="5940"/>
                </a:cubicBezTo>
                <a:cubicBezTo>
                  <a:pt x="8024" y="5936"/>
                  <a:pt x="8024" y="5940"/>
                  <a:pt x="8024" y="5940"/>
                </a:cubicBezTo>
                <a:close/>
                <a:moveTo>
                  <a:pt x="7491" y="8100"/>
                </a:moveTo>
                <a:cubicBezTo>
                  <a:pt x="7504" y="8109"/>
                  <a:pt x="7513" y="8116"/>
                  <a:pt x="7526" y="8125"/>
                </a:cubicBezTo>
                <a:cubicBezTo>
                  <a:pt x="7513" y="8116"/>
                  <a:pt x="7500" y="8106"/>
                  <a:pt x="7491" y="8100"/>
                </a:cubicBezTo>
                <a:close/>
                <a:moveTo>
                  <a:pt x="8145" y="5962"/>
                </a:moveTo>
                <a:cubicBezTo>
                  <a:pt x="8145" y="5962"/>
                  <a:pt x="8145" y="5959"/>
                  <a:pt x="8145" y="5962"/>
                </a:cubicBezTo>
                <a:cubicBezTo>
                  <a:pt x="8145" y="5959"/>
                  <a:pt x="8145" y="5962"/>
                  <a:pt x="8145" y="5962"/>
                </a:cubicBezTo>
                <a:close/>
                <a:moveTo>
                  <a:pt x="9143" y="8103"/>
                </a:moveTo>
                <a:cubicBezTo>
                  <a:pt x="9143" y="8103"/>
                  <a:pt x="9147" y="8100"/>
                  <a:pt x="9143" y="8103"/>
                </a:cubicBezTo>
                <a:cubicBezTo>
                  <a:pt x="9147" y="8100"/>
                  <a:pt x="9143" y="8103"/>
                  <a:pt x="9143" y="8103"/>
                </a:cubicBezTo>
                <a:close/>
                <a:moveTo>
                  <a:pt x="7668" y="8100"/>
                </a:moveTo>
                <a:cubicBezTo>
                  <a:pt x="7668" y="8100"/>
                  <a:pt x="7672" y="8100"/>
                  <a:pt x="7668" y="8100"/>
                </a:cubicBezTo>
                <a:cubicBezTo>
                  <a:pt x="7672" y="8100"/>
                  <a:pt x="7668" y="8100"/>
                  <a:pt x="7668" y="8100"/>
                </a:cubicBezTo>
                <a:close/>
                <a:moveTo>
                  <a:pt x="7582" y="8100"/>
                </a:moveTo>
                <a:cubicBezTo>
                  <a:pt x="7573" y="8093"/>
                  <a:pt x="7560" y="8084"/>
                  <a:pt x="7551" y="8077"/>
                </a:cubicBezTo>
                <a:lnTo>
                  <a:pt x="7551" y="8077"/>
                </a:lnTo>
                <a:cubicBezTo>
                  <a:pt x="7560" y="8087"/>
                  <a:pt x="7569" y="8093"/>
                  <a:pt x="7582" y="8100"/>
                </a:cubicBezTo>
                <a:cubicBezTo>
                  <a:pt x="7582" y="8100"/>
                  <a:pt x="7582" y="8100"/>
                  <a:pt x="7582" y="8100"/>
                </a:cubicBezTo>
                <a:close/>
                <a:moveTo>
                  <a:pt x="8291" y="5962"/>
                </a:moveTo>
                <a:lnTo>
                  <a:pt x="8291" y="5962"/>
                </a:lnTo>
                <a:lnTo>
                  <a:pt x="8291" y="5962"/>
                </a:lnTo>
                <a:close/>
                <a:moveTo>
                  <a:pt x="9319" y="8058"/>
                </a:moveTo>
                <a:cubicBezTo>
                  <a:pt x="9323" y="8064"/>
                  <a:pt x="9327" y="8071"/>
                  <a:pt x="9323" y="8077"/>
                </a:cubicBezTo>
                <a:lnTo>
                  <a:pt x="9319" y="8074"/>
                </a:lnTo>
                <a:cubicBezTo>
                  <a:pt x="9327" y="8074"/>
                  <a:pt x="9340" y="8074"/>
                  <a:pt x="9349" y="8074"/>
                </a:cubicBezTo>
                <a:cubicBezTo>
                  <a:pt x="9349" y="8074"/>
                  <a:pt x="9349" y="8074"/>
                  <a:pt x="9349" y="8074"/>
                </a:cubicBezTo>
                <a:cubicBezTo>
                  <a:pt x="9340" y="8071"/>
                  <a:pt x="9332" y="8068"/>
                  <a:pt x="9319" y="8058"/>
                </a:cubicBezTo>
                <a:lnTo>
                  <a:pt x="9319" y="8058"/>
                </a:lnTo>
                <a:close/>
                <a:moveTo>
                  <a:pt x="9233" y="8077"/>
                </a:moveTo>
                <a:cubicBezTo>
                  <a:pt x="9241" y="8077"/>
                  <a:pt x="9254" y="8077"/>
                  <a:pt x="9263" y="8077"/>
                </a:cubicBezTo>
                <a:cubicBezTo>
                  <a:pt x="9263" y="8077"/>
                  <a:pt x="9263" y="8077"/>
                  <a:pt x="9263" y="8077"/>
                </a:cubicBezTo>
                <a:cubicBezTo>
                  <a:pt x="9254" y="8077"/>
                  <a:pt x="9246" y="8077"/>
                  <a:pt x="9233" y="8077"/>
                </a:cubicBezTo>
                <a:lnTo>
                  <a:pt x="9233" y="8077"/>
                </a:lnTo>
                <a:close/>
                <a:moveTo>
                  <a:pt x="7913" y="8058"/>
                </a:moveTo>
                <a:lnTo>
                  <a:pt x="7904" y="8061"/>
                </a:lnTo>
                <a:lnTo>
                  <a:pt x="7913" y="8058"/>
                </a:lnTo>
                <a:lnTo>
                  <a:pt x="7913" y="8058"/>
                </a:lnTo>
                <a:close/>
                <a:moveTo>
                  <a:pt x="7551" y="8077"/>
                </a:moveTo>
                <a:cubicBezTo>
                  <a:pt x="7543" y="8071"/>
                  <a:pt x="7530" y="8061"/>
                  <a:pt x="7521" y="8055"/>
                </a:cubicBezTo>
                <a:cubicBezTo>
                  <a:pt x="7521" y="8055"/>
                  <a:pt x="7521" y="8055"/>
                  <a:pt x="7521" y="8055"/>
                </a:cubicBezTo>
                <a:cubicBezTo>
                  <a:pt x="7530" y="8064"/>
                  <a:pt x="7543" y="8071"/>
                  <a:pt x="7551" y="8077"/>
                </a:cubicBezTo>
                <a:cubicBezTo>
                  <a:pt x="7551" y="8077"/>
                  <a:pt x="7551" y="8077"/>
                  <a:pt x="7551" y="8077"/>
                </a:cubicBezTo>
                <a:close/>
                <a:moveTo>
                  <a:pt x="8704" y="4553"/>
                </a:moveTo>
                <a:lnTo>
                  <a:pt x="8704" y="4547"/>
                </a:lnTo>
                <a:cubicBezTo>
                  <a:pt x="8708" y="4550"/>
                  <a:pt x="8704" y="4553"/>
                  <a:pt x="8704" y="4553"/>
                </a:cubicBezTo>
                <a:cubicBezTo>
                  <a:pt x="8704" y="4553"/>
                  <a:pt x="8704" y="4553"/>
                  <a:pt x="8704" y="4553"/>
                </a:cubicBezTo>
                <a:close/>
                <a:moveTo>
                  <a:pt x="9319" y="8061"/>
                </a:moveTo>
                <a:cubicBezTo>
                  <a:pt x="9323" y="8052"/>
                  <a:pt x="9323" y="8045"/>
                  <a:pt x="9327" y="8035"/>
                </a:cubicBezTo>
                <a:lnTo>
                  <a:pt x="9327" y="8035"/>
                </a:lnTo>
                <a:cubicBezTo>
                  <a:pt x="9323" y="8042"/>
                  <a:pt x="9319" y="8052"/>
                  <a:pt x="9319" y="8061"/>
                </a:cubicBezTo>
                <a:cubicBezTo>
                  <a:pt x="9319" y="8058"/>
                  <a:pt x="9319" y="8061"/>
                  <a:pt x="9319" y="8061"/>
                </a:cubicBezTo>
                <a:close/>
                <a:moveTo>
                  <a:pt x="8678" y="8035"/>
                </a:moveTo>
                <a:lnTo>
                  <a:pt x="8674" y="8039"/>
                </a:lnTo>
                <a:cubicBezTo>
                  <a:pt x="8674" y="8039"/>
                  <a:pt x="8678" y="8039"/>
                  <a:pt x="8678" y="8035"/>
                </a:cubicBezTo>
                <a:cubicBezTo>
                  <a:pt x="8678" y="8039"/>
                  <a:pt x="8678" y="8035"/>
                  <a:pt x="8678" y="8035"/>
                </a:cubicBezTo>
                <a:close/>
                <a:moveTo>
                  <a:pt x="8558" y="5936"/>
                </a:moveTo>
                <a:lnTo>
                  <a:pt x="8553" y="5940"/>
                </a:lnTo>
                <a:cubicBezTo>
                  <a:pt x="8553" y="5940"/>
                  <a:pt x="8558" y="5936"/>
                  <a:pt x="8558" y="5936"/>
                </a:cubicBezTo>
                <a:cubicBezTo>
                  <a:pt x="8558" y="5936"/>
                  <a:pt x="8558" y="5936"/>
                  <a:pt x="8558" y="5936"/>
                </a:cubicBezTo>
                <a:close/>
                <a:moveTo>
                  <a:pt x="7913" y="8058"/>
                </a:moveTo>
                <a:cubicBezTo>
                  <a:pt x="7913" y="8048"/>
                  <a:pt x="7908" y="8039"/>
                  <a:pt x="7908" y="8032"/>
                </a:cubicBezTo>
                <a:lnTo>
                  <a:pt x="7908" y="8032"/>
                </a:lnTo>
                <a:cubicBezTo>
                  <a:pt x="7908" y="8042"/>
                  <a:pt x="7908" y="8052"/>
                  <a:pt x="7913" y="8058"/>
                </a:cubicBezTo>
                <a:cubicBezTo>
                  <a:pt x="7913" y="8061"/>
                  <a:pt x="7913" y="8058"/>
                  <a:pt x="7913" y="8058"/>
                </a:cubicBezTo>
                <a:close/>
                <a:moveTo>
                  <a:pt x="12540" y="8010"/>
                </a:moveTo>
                <a:lnTo>
                  <a:pt x="12527" y="8010"/>
                </a:lnTo>
                <a:cubicBezTo>
                  <a:pt x="12527" y="8010"/>
                  <a:pt x="12514" y="8010"/>
                  <a:pt x="12514" y="8010"/>
                </a:cubicBezTo>
                <a:cubicBezTo>
                  <a:pt x="12514" y="8010"/>
                  <a:pt x="12514" y="8010"/>
                  <a:pt x="12514" y="8010"/>
                </a:cubicBezTo>
                <a:cubicBezTo>
                  <a:pt x="12522" y="8013"/>
                  <a:pt x="12531" y="8013"/>
                  <a:pt x="12540" y="8010"/>
                </a:cubicBezTo>
                <a:lnTo>
                  <a:pt x="12540" y="8010"/>
                </a:lnTo>
                <a:close/>
                <a:moveTo>
                  <a:pt x="8794" y="4508"/>
                </a:moveTo>
                <a:cubicBezTo>
                  <a:pt x="8781" y="4508"/>
                  <a:pt x="8768" y="4508"/>
                  <a:pt x="8760" y="4508"/>
                </a:cubicBezTo>
                <a:cubicBezTo>
                  <a:pt x="8760" y="4508"/>
                  <a:pt x="8760" y="4508"/>
                  <a:pt x="8760" y="4511"/>
                </a:cubicBezTo>
                <a:cubicBezTo>
                  <a:pt x="8768" y="4508"/>
                  <a:pt x="8786" y="4508"/>
                  <a:pt x="8794" y="4508"/>
                </a:cubicBezTo>
                <a:cubicBezTo>
                  <a:pt x="8798" y="4508"/>
                  <a:pt x="8794" y="4508"/>
                  <a:pt x="8794" y="4508"/>
                </a:cubicBezTo>
                <a:close/>
                <a:moveTo>
                  <a:pt x="9499" y="8032"/>
                </a:moveTo>
                <a:cubicBezTo>
                  <a:pt x="9499" y="8026"/>
                  <a:pt x="9499" y="8016"/>
                  <a:pt x="9499" y="8010"/>
                </a:cubicBezTo>
                <a:cubicBezTo>
                  <a:pt x="9499" y="8010"/>
                  <a:pt x="9499" y="8010"/>
                  <a:pt x="9499" y="8010"/>
                </a:cubicBezTo>
                <a:cubicBezTo>
                  <a:pt x="9499" y="8019"/>
                  <a:pt x="9499" y="8026"/>
                  <a:pt x="9499" y="8032"/>
                </a:cubicBezTo>
                <a:cubicBezTo>
                  <a:pt x="9499" y="8035"/>
                  <a:pt x="9499" y="8032"/>
                  <a:pt x="9499" y="8032"/>
                </a:cubicBezTo>
                <a:close/>
                <a:moveTo>
                  <a:pt x="9413" y="8013"/>
                </a:moveTo>
                <a:lnTo>
                  <a:pt x="9413" y="8013"/>
                </a:lnTo>
                <a:lnTo>
                  <a:pt x="9413" y="8013"/>
                </a:lnTo>
                <a:close/>
                <a:moveTo>
                  <a:pt x="9323" y="8035"/>
                </a:moveTo>
                <a:lnTo>
                  <a:pt x="9323" y="8035"/>
                </a:lnTo>
                <a:cubicBezTo>
                  <a:pt x="9327" y="8032"/>
                  <a:pt x="9323" y="8035"/>
                  <a:pt x="9323" y="8035"/>
                </a:cubicBezTo>
                <a:cubicBezTo>
                  <a:pt x="9323" y="8035"/>
                  <a:pt x="9323" y="8035"/>
                  <a:pt x="9323" y="8035"/>
                </a:cubicBezTo>
                <a:close/>
                <a:moveTo>
                  <a:pt x="9263" y="8013"/>
                </a:moveTo>
                <a:lnTo>
                  <a:pt x="9259" y="8016"/>
                </a:lnTo>
                <a:lnTo>
                  <a:pt x="9263" y="8013"/>
                </a:lnTo>
                <a:lnTo>
                  <a:pt x="9263" y="8013"/>
                </a:lnTo>
                <a:close/>
                <a:moveTo>
                  <a:pt x="14225" y="4486"/>
                </a:moveTo>
                <a:lnTo>
                  <a:pt x="14225" y="4486"/>
                </a:lnTo>
                <a:lnTo>
                  <a:pt x="14225" y="4486"/>
                </a:lnTo>
                <a:lnTo>
                  <a:pt x="14225" y="4486"/>
                </a:lnTo>
                <a:close/>
                <a:moveTo>
                  <a:pt x="13963" y="4483"/>
                </a:moveTo>
                <a:lnTo>
                  <a:pt x="13967" y="4486"/>
                </a:lnTo>
                <a:lnTo>
                  <a:pt x="13963" y="4483"/>
                </a:lnTo>
                <a:lnTo>
                  <a:pt x="13963" y="4483"/>
                </a:lnTo>
                <a:close/>
                <a:moveTo>
                  <a:pt x="8674" y="8010"/>
                </a:moveTo>
                <a:cubicBezTo>
                  <a:pt x="8674" y="8019"/>
                  <a:pt x="8678" y="8026"/>
                  <a:pt x="8678" y="8035"/>
                </a:cubicBezTo>
                <a:cubicBezTo>
                  <a:pt x="8678" y="8035"/>
                  <a:pt x="8678" y="8039"/>
                  <a:pt x="8678" y="8039"/>
                </a:cubicBezTo>
                <a:cubicBezTo>
                  <a:pt x="8678" y="8029"/>
                  <a:pt x="8678" y="8019"/>
                  <a:pt x="8674" y="8010"/>
                </a:cubicBezTo>
                <a:lnTo>
                  <a:pt x="8674" y="8010"/>
                </a:lnTo>
                <a:close/>
                <a:moveTo>
                  <a:pt x="8467" y="8010"/>
                </a:moveTo>
                <a:cubicBezTo>
                  <a:pt x="8467" y="8016"/>
                  <a:pt x="8467" y="8026"/>
                  <a:pt x="8467" y="8032"/>
                </a:cubicBezTo>
                <a:cubicBezTo>
                  <a:pt x="8467" y="8032"/>
                  <a:pt x="8472" y="8032"/>
                  <a:pt x="8472" y="8032"/>
                </a:cubicBezTo>
                <a:cubicBezTo>
                  <a:pt x="8467" y="8026"/>
                  <a:pt x="8467" y="8019"/>
                  <a:pt x="8467" y="8010"/>
                </a:cubicBezTo>
                <a:lnTo>
                  <a:pt x="8467" y="8010"/>
                </a:lnTo>
                <a:close/>
                <a:moveTo>
                  <a:pt x="8145" y="8035"/>
                </a:moveTo>
                <a:cubicBezTo>
                  <a:pt x="8145" y="8029"/>
                  <a:pt x="8145" y="8019"/>
                  <a:pt x="8145" y="8013"/>
                </a:cubicBezTo>
                <a:cubicBezTo>
                  <a:pt x="8145" y="8013"/>
                  <a:pt x="8145" y="8013"/>
                  <a:pt x="8145" y="8013"/>
                </a:cubicBezTo>
                <a:cubicBezTo>
                  <a:pt x="8141" y="8019"/>
                  <a:pt x="8141" y="8026"/>
                  <a:pt x="8145" y="8035"/>
                </a:cubicBezTo>
                <a:cubicBezTo>
                  <a:pt x="8141" y="8035"/>
                  <a:pt x="8145" y="8035"/>
                  <a:pt x="8145" y="8035"/>
                </a:cubicBezTo>
                <a:close/>
                <a:moveTo>
                  <a:pt x="7908" y="8032"/>
                </a:moveTo>
                <a:cubicBezTo>
                  <a:pt x="7908" y="8032"/>
                  <a:pt x="7904" y="8029"/>
                  <a:pt x="7904" y="8029"/>
                </a:cubicBezTo>
                <a:lnTo>
                  <a:pt x="7908" y="8032"/>
                </a:lnTo>
                <a:cubicBezTo>
                  <a:pt x="7904" y="8032"/>
                  <a:pt x="7908" y="8032"/>
                  <a:pt x="7908" y="8032"/>
                </a:cubicBezTo>
                <a:close/>
                <a:moveTo>
                  <a:pt x="9947" y="4483"/>
                </a:moveTo>
                <a:lnTo>
                  <a:pt x="9947" y="4483"/>
                </a:lnTo>
                <a:lnTo>
                  <a:pt x="9947" y="4483"/>
                </a:lnTo>
                <a:close/>
                <a:moveTo>
                  <a:pt x="7577" y="8010"/>
                </a:moveTo>
                <a:cubicBezTo>
                  <a:pt x="7577" y="8013"/>
                  <a:pt x="7573" y="8016"/>
                  <a:pt x="7573" y="8019"/>
                </a:cubicBezTo>
                <a:cubicBezTo>
                  <a:pt x="7577" y="8016"/>
                  <a:pt x="7582" y="8013"/>
                  <a:pt x="7577" y="8010"/>
                </a:cubicBezTo>
                <a:lnTo>
                  <a:pt x="7577" y="8010"/>
                </a:lnTo>
                <a:close/>
                <a:moveTo>
                  <a:pt x="8915" y="4479"/>
                </a:moveTo>
                <a:lnTo>
                  <a:pt x="8919" y="4483"/>
                </a:lnTo>
                <a:cubicBezTo>
                  <a:pt x="8919" y="4486"/>
                  <a:pt x="8919" y="4479"/>
                  <a:pt x="8915" y="4479"/>
                </a:cubicBezTo>
                <a:cubicBezTo>
                  <a:pt x="8919" y="4479"/>
                  <a:pt x="8915" y="4479"/>
                  <a:pt x="8915" y="4479"/>
                </a:cubicBezTo>
                <a:close/>
                <a:moveTo>
                  <a:pt x="8872" y="4479"/>
                </a:moveTo>
                <a:lnTo>
                  <a:pt x="8872" y="4483"/>
                </a:lnTo>
                <a:lnTo>
                  <a:pt x="8872" y="4479"/>
                </a:lnTo>
                <a:lnTo>
                  <a:pt x="8872" y="4479"/>
                </a:lnTo>
                <a:close/>
                <a:moveTo>
                  <a:pt x="12570" y="7987"/>
                </a:moveTo>
                <a:cubicBezTo>
                  <a:pt x="12561" y="7994"/>
                  <a:pt x="12548" y="8003"/>
                  <a:pt x="12540" y="8010"/>
                </a:cubicBezTo>
                <a:cubicBezTo>
                  <a:pt x="12540" y="8010"/>
                  <a:pt x="12544" y="8010"/>
                  <a:pt x="12544" y="8010"/>
                </a:cubicBezTo>
                <a:cubicBezTo>
                  <a:pt x="12553" y="8003"/>
                  <a:pt x="12565" y="7997"/>
                  <a:pt x="12570" y="7987"/>
                </a:cubicBezTo>
                <a:lnTo>
                  <a:pt x="12570" y="7987"/>
                </a:lnTo>
                <a:close/>
                <a:moveTo>
                  <a:pt x="9499" y="8013"/>
                </a:moveTo>
                <a:cubicBezTo>
                  <a:pt x="9508" y="8013"/>
                  <a:pt x="9521" y="8013"/>
                  <a:pt x="9530" y="8013"/>
                </a:cubicBezTo>
                <a:cubicBezTo>
                  <a:pt x="9530" y="8013"/>
                  <a:pt x="9530" y="8013"/>
                  <a:pt x="9530" y="8013"/>
                </a:cubicBezTo>
                <a:cubicBezTo>
                  <a:pt x="9521" y="8010"/>
                  <a:pt x="9512" y="8010"/>
                  <a:pt x="9499" y="8013"/>
                </a:cubicBezTo>
                <a:lnTo>
                  <a:pt x="9499" y="8013"/>
                </a:lnTo>
                <a:close/>
                <a:moveTo>
                  <a:pt x="9413" y="8013"/>
                </a:moveTo>
                <a:lnTo>
                  <a:pt x="9413" y="8013"/>
                </a:lnTo>
                <a:cubicBezTo>
                  <a:pt x="9409" y="8010"/>
                  <a:pt x="9413" y="8013"/>
                  <a:pt x="9413" y="8013"/>
                </a:cubicBezTo>
                <a:cubicBezTo>
                  <a:pt x="9413" y="8013"/>
                  <a:pt x="9413" y="8013"/>
                  <a:pt x="9413" y="8013"/>
                </a:cubicBezTo>
                <a:close/>
                <a:moveTo>
                  <a:pt x="9263" y="8013"/>
                </a:moveTo>
                <a:lnTo>
                  <a:pt x="9263" y="8013"/>
                </a:lnTo>
                <a:cubicBezTo>
                  <a:pt x="9267" y="8010"/>
                  <a:pt x="9263" y="8013"/>
                  <a:pt x="9263" y="8013"/>
                </a:cubicBezTo>
                <a:cubicBezTo>
                  <a:pt x="9263" y="8013"/>
                  <a:pt x="9263" y="8013"/>
                  <a:pt x="9263" y="8013"/>
                </a:cubicBezTo>
                <a:close/>
                <a:moveTo>
                  <a:pt x="8674" y="8010"/>
                </a:moveTo>
                <a:lnTo>
                  <a:pt x="8669" y="8007"/>
                </a:lnTo>
                <a:cubicBezTo>
                  <a:pt x="8669" y="8010"/>
                  <a:pt x="8674" y="8010"/>
                  <a:pt x="8674" y="8010"/>
                </a:cubicBezTo>
                <a:cubicBezTo>
                  <a:pt x="8674" y="8010"/>
                  <a:pt x="8674" y="8010"/>
                  <a:pt x="8674" y="8010"/>
                </a:cubicBezTo>
                <a:close/>
                <a:moveTo>
                  <a:pt x="8553" y="8010"/>
                </a:moveTo>
                <a:cubicBezTo>
                  <a:pt x="8553" y="8010"/>
                  <a:pt x="8553" y="8013"/>
                  <a:pt x="8553" y="8010"/>
                </a:cubicBezTo>
                <a:cubicBezTo>
                  <a:pt x="8553" y="8013"/>
                  <a:pt x="8553" y="8010"/>
                  <a:pt x="8553" y="8010"/>
                </a:cubicBezTo>
                <a:close/>
                <a:moveTo>
                  <a:pt x="7848" y="7991"/>
                </a:moveTo>
                <a:lnTo>
                  <a:pt x="7848" y="7991"/>
                </a:lnTo>
                <a:lnTo>
                  <a:pt x="7848" y="7991"/>
                </a:lnTo>
                <a:close/>
                <a:moveTo>
                  <a:pt x="7702" y="7987"/>
                </a:moveTo>
                <a:lnTo>
                  <a:pt x="7702" y="7987"/>
                </a:lnTo>
                <a:lnTo>
                  <a:pt x="7702" y="7987"/>
                </a:lnTo>
                <a:close/>
                <a:moveTo>
                  <a:pt x="7668" y="7987"/>
                </a:moveTo>
                <a:cubicBezTo>
                  <a:pt x="7668" y="7987"/>
                  <a:pt x="7668" y="7987"/>
                  <a:pt x="7668" y="7987"/>
                </a:cubicBezTo>
                <a:cubicBezTo>
                  <a:pt x="7668" y="7987"/>
                  <a:pt x="7668" y="7987"/>
                  <a:pt x="7668" y="7987"/>
                </a:cubicBezTo>
                <a:close/>
                <a:moveTo>
                  <a:pt x="7577" y="8010"/>
                </a:moveTo>
                <a:cubicBezTo>
                  <a:pt x="7577" y="8010"/>
                  <a:pt x="7582" y="8013"/>
                  <a:pt x="7577" y="8010"/>
                </a:cubicBezTo>
                <a:cubicBezTo>
                  <a:pt x="7582" y="8013"/>
                  <a:pt x="7577" y="8010"/>
                  <a:pt x="7577" y="8010"/>
                </a:cubicBezTo>
                <a:close/>
                <a:moveTo>
                  <a:pt x="14230" y="4486"/>
                </a:moveTo>
                <a:lnTo>
                  <a:pt x="14230" y="4486"/>
                </a:lnTo>
                <a:cubicBezTo>
                  <a:pt x="14225" y="4483"/>
                  <a:pt x="14225" y="4486"/>
                  <a:pt x="14230" y="4486"/>
                </a:cubicBezTo>
                <a:cubicBezTo>
                  <a:pt x="14225" y="4486"/>
                  <a:pt x="14230" y="4486"/>
                  <a:pt x="14230" y="4486"/>
                </a:cubicBezTo>
                <a:close/>
                <a:moveTo>
                  <a:pt x="13873" y="7968"/>
                </a:moveTo>
                <a:lnTo>
                  <a:pt x="13873" y="7968"/>
                </a:lnTo>
                <a:lnTo>
                  <a:pt x="13873" y="7968"/>
                </a:lnTo>
                <a:close/>
                <a:moveTo>
                  <a:pt x="12574" y="7968"/>
                </a:moveTo>
                <a:cubicBezTo>
                  <a:pt x="12574" y="7975"/>
                  <a:pt x="12574" y="7984"/>
                  <a:pt x="12574" y="7991"/>
                </a:cubicBezTo>
                <a:cubicBezTo>
                  <a:pt x="12574" y="7991"/>
                  <a:pt x="12570" y="7991"/>
                  <a:pt x="12570" y="7991"/>
                </a:cubicBezTo>
                <a:cubicBezTo>
                  <a:pt x="12574" y="7987"/>
                  <a:pt x="12578" y="7987"/>
                  <a:pt x="12578" y="7984"/>
                </a:cubicBezTo>
                <a:cubicBezTo>
                  <a:pt x="12578" y="7978"/>
                  <a:pt x="12574" y="7971"/>
                  <a:pt x="12574" y="7968"/>
                </a:cubicBezTo>
                <a:lnTo>
                  <a:pt x="12574" y="7968"/>
                </a:lnTo>
                <a:close/>
                <a:moveTo>
                  <a:pt x="13963" y="4483"/>
                </a:moveTo>
                <a:cubicBezTo>
                  <a:pt x="13963" y="4483"/>
                  <a:pt x="13959" y="4479"/>
                  <a:pt x="13959" y="4479"/>
                </a:cubicBezTo>
                <a:lnTo>
                  <a:pt x="13963" y="4483"/>
                </a:lnTo>
                <a:cubicBezTo>
                  <a:pt x="13963" y="4483"/>
                  <a:pt x="13963" y="4483"/>
                  <a:pt x="13963" y="4483"/>
                </a:cubicBezTo>
                <a:close/>
                <a:moveTo>
                  <a:pt x="8734" y="7968"/>
                </a:moveTo>
                <a:lnTo>
                  <a:pt x="8734" y="7968"/>
                </a:lnTo>
                <a:lnTo>
                  <a:pt x="8734" y="7968"/>
                </a:lnTo>
                <a:lnTo>
                  <a:pt x="8734" y="7968"/>
                </a:lnTo>
                <a:close/>
                <a:moveTo>
                  <a:pt x="8528" y="7968"/>
                </a:moveTo>
                <a:cubicBezTo>
                  <a:pt x="8515" y="7968"/>
                  <a:pt x="8506" y="7968"/>
                  <a:pt x="8493" y="7968"/>
                </a:cubicBezTo>
                <a:cubicBezTo>
                  <a:pt x="8493" y="7968"/>
                  <a:pt x="8493" y="7971"/>
                  <a:pt x="8489" y="7971"/>
                </a:cubicBezTo>
                <a:cubicBezTo>
                  <a:pt x="8506" y="7968"/>
                  <a:pt x="8519" y="7968"/>
                  <a:pt x="8528" y="7968"/>
                </a:cubicBezTo>
                <a:cubicBezTo>
                  <a:pt x="8528" y="7968"/>
                  <a:pt x="8528" y="7968"/>
                  <a:pt x="8528" y="7968"/>
                </a:cubicBezTo>
                <a:close/>
                <a:moveTo>
                  <a:pt x="9947" y="4483"/>
                </a:moveTo>
                <a:cubicBezTo>
                  <a:pt x="9947" y="4483"/>
                  <a:pt x="9951" y="4479"/>
                  <a:pt x="9951" y="4479"/>
                </a:cubicBezTo>
                <a:lnTo>
                  <a:pt x="9947" y="4483"/>
                </a:lnTo>
                <a:cubicBezTo>
                  <a:pt x="9942" y="4483"/>
                  <a:pt x="9947" y="4483"/>
                  <a:pt x="9947" y="4483"/>
                </a:cubicBezTo>
                <a:close/>
                <a:moveTo>
                  <a:pt x="7848" y="7991"/>
                </a:moveTo>
                <a:cubicBezTo>
                  <a:pt x="7848" y="7991"/>
                  <a:pt x="7848" y="7991"/>
                  <a:pt x="7848" y="7991"/>
                </a:cubicBezTo>
                <a:cubicBezTo>
                  <a:pt x="7848" y="7991"/>
                  <a:pt x="7848" y="7991"/>
                  <a:pt x="7848" y="7991"/>
                </a:cubicBezTo>
                <a:close/>
                <a:moveTo>
                  <a:pt x="7702" y="7987"/>
                </a:moveTo>
                <a:cubicBezTo>
                  <a:pt x="7689" y="7987"/>
                  <a:pt x="7676" y="7987"/>
                  <a:pt x="7663" y="7987"/>
                </a:cubicBezTo>
                <a:cubicBezTo>
                  <a:pt x="7663" y="7987"/>
                  <a:pt x="7663" y="7987"/>
                  <a:pt x="7663" y="7987"/>
                </a:cubicBezTo>
                <a:cubicBezTo>
                  <a:pt x="7680" y="7987"/>
                  <a:pt x="7689" y="7987"/>
                  <a:pt x="7702" y="7987"/>
                </a:cubicBezTo>
                <a:cubicBezTo>
                  <a:pt x="7702" y="7987"/>
                  <a:pt x="7702" y="7987"/>
                  <a:pt x="7702" y="7987"/>
                </a:cubicBezTo>
                <a:close/>
                <a:moveTo>
                  <a:pt x="8876" y="4479"/>
                </a:moveTo>
                <a:cubicBezTo>
                  <a:pt x="8889" y="4479"/>
                  <a:pt x="8902" y="4479"/>
                  <a:pt x="8915" y="4479"/>
                </a:cubicBezTo>
                <a:cubicBezTo>
                  <a:pt x="8915" y="4479"/>
                  <a:pt x="8919" y="4479"/>
                  <a:pt x="8919" y="4479"/>
                </a:cubicBezTo>
                <a:cubicBezTo>
                  <a:pt x="8902" y="4479"/>
                  <a:pt x="8889" y="4479"/>
                  <a:pt x="8876" y="4479"/>
                </a:cubicBezTo>
                <a:cubicBezTo>
                  <a:pt x="8872" y="4479"/>
                  <a:pt x="8876" y="4479"/>
                  <a:pt x="8876" y="4479"/>
                </a:cubicBezTo>
                <a:close/>
                <a:moveTo>
                  <a:pt x="13873" y="7968"/>
                </a:moveTo>
                <a:lnTo>
                  <a:pt x="13868" y="7965"/>
                </a:lnTo>
                <a:cubicBezTo>
                  <a:pt x="13868" y="7965"/>
                  <a:pt x="13873" y="7968"/>
                  <a:pt x="13873" y="7968"/>
                </a:cubicBezTo>
                <a:cubicBezTo>
                  <a:pt x="13873" y="7968"/>
                  <a:pt x="13873" y="7968"/>
                  <a:pt x="13873" y="7968"/>
                </a:cubicBezTo>
                <a:close/>
                <a:moveTo>
                  <a:pt x="9560" y="7968"/>
                </a:moveTo>
                <a:cubicBezTo>
                  <a:pt x="9560" y="7968"/>
                  <a:pt x="9560" y="7968"/>
                  <a:pt x="9560" y="7968"/>
                </a:cubicBezTo>
                <a:cubicBezTo>
                  <a:pt x="9560" y="7968"/>
                  <a:pt x="9560" y="7968"/>
                  <a:pt x="9560" y="7968"/>
                </a:cubicBezTo>
                <a:close/>
                <a:moveTo>
                  <a:pt x="8734" y="7968"/>
                </a:moveTo>
                <a:lnTo>
                  <a:pt x="8738" y="7965"/>
                </a:lnTo>
                <a:cubicBezTo>
                  <a:pt x="8734" y="7965"/>
                  <a:pt x="8734" y="7968"/>
                  <a:pt x="8734" y="7968"/>
                </a:cubicBezTo>
                <a:cubicBezTo>
                  <a:pt x="8734" y="7968"/>
                  <a:pt x="8734" y="7968"/>
                  <a:pt x="8734" y="7968"/>
                </a:cubicBezTo>
                <a:close/>
                <a:moveTo>
                  <a:pt x="13933" y="7946"/>
                </a:moveTo>
                <a:lnTo>
                  <a:pt x="13929" y="7942"/>
                </a:lnTo>
                <a:cubicBezTo>
                  <a:pt x="13929" y="7942"/>
                  <a:pt x="13929" y="7949"/>
                  <a:pt x="13933" y="7946"/>
                </a:cubicBezTo>
                <a:cubicBezTo>
                  <a:pt x="13929" y="7949"/>
                  <a:pt x="13933" y="7946"/>
                  <a:pt x="13933" y="7946"/>
                </a:cubicBezTo>
                <a:close/>
                <a:moveTo>
                  <a:pt x="12634" y="7926"/>
                </a:moveTo>
                <a:cubicBezTo>
                  <a:pt x="12621" y="7926"/>
                  <a:pt x="12613" y="7926"/>
                  <a:pt x="12600" y="7926"/>
                </a:cubicBezTo>
                <a:cubicBezTo>
                  <a:pt x="12600" y="7926"/>
                  <a:pt x="12600" y="7926"/>
                  <a:pt x="12600" y="7923"/>
                </a:cubicBezTo>
                <a:cubicBezTo>
                  <a:pt x="12609" y="7933"/>
                  <a:pt x="12621" y="7939"/>
                  <a:pt x="12630" y="7949"/>
                </a:cubicBezTo>
                <a:cubicBezTo>
                  <a:pt x="12630" y="7949"/>
                  <a:pt x="12630" y="7949"/>
                  <a:pt x="12630" y="7949"/>
                </a:cubicBezTo>
                <a:cubicBezTo>
                  <a:pt x="12630" y="7939"/>
                  <a:pt x="12630" y="7933"/>
                  <a:pt x="12634" y="7926"/>
                </a:cubicBezTo>
                <a:lnTo>
                  <a:pt x="12634" y="7926"/>
                </a:lnTo>
                <a:close/>
                <a:moveTo>
                  <a:pt x="9237" y="7923"/>
                </a:moveTo>
                <a:lnTo>
                  <a:pt x="9241" y="7926"/>
                </a:lnTo>
                <a:lnTo>
                  <a:pt x="9237" y="7923"/>
                </a:lnTo>
                <a:lnTo>
                  <a:pt x="9237" y="7923"/>
                </a:lnTo>
                <a:close/>
                <a:moveTo>
                  <a:pt x="14286" y="4438"/>
                </a:moveTo>
                <a:cubicBezTo>
                  <a:pt x="14286" y="4438"/>
                  <a:pt x="14290" y="4441"/>
                  <a:pt x="14286" y="4438"/>
                </a:cubicBezTo>
                <a:cubicBezTo>
                  <a:pt x="14290" y="4441"/>
                  <a:pt x="14286" y="4438"/>
                  <a:pt x="14286" y="4438"/>
                </a:cubicBezTo>
                <a:close/>
                <a:moveTo>
                  <a:pt x="14165" y="4441"/>
                </a:moveTo>
                <a:lnTo>
                  <a:pt x="14165" y="4441"/>
                </a:lnTo>
                <a:lnTo>
                  <a:pt x="14165" y="4441"/>
                </a:lnTo>
                <a:close/>
                <a:moveTo>
                  <a:pt x="9444" y="4441"/>
                </a:moveTo>
                <a:lnTo>
                  <a:pt x="9444" y="4441"/>
                </a:lnTo>
                <a:lnTo>
                  <a:pt x="9444" y="4441"/>
                </a:lnTo>
                <a:lnTo>
                  <a:pt x="9444" y="4441"/>
                </a:lnTo>
                <a:close/>
                <a:moveTo>
                  <a:pt x="7874" y="7923"/>
                </a:moveTo>
                <a:lnTo>
                  <a:pt x="7870" y="7926"/>
                </a:lnTo>
                <a:lnTo>
                  <a:pt x="7874" y="7923"/>
                </a:lnTo>
                <a:lnTo>
                  <a:pt x="7874" y="7923"/>
                </a:lnTo>
                <a:close/>
                <a:moveTo>
                  <a:pt x="7702" y="7920"/>
                </a:moveTo>
                <a:lnTo>
                  <a:pt x="7706" y="7923"/>
                </a:lnTo>
                <a:lnTo>
                  <a:pt x="7702" y="7920"/>
                </a:lnTo>
                <a:lnTo>
                  <a:pt x="7702" y="7920"/>
                </a:lnTo>
                <a:close/>
                <a:moveTo>
                  <a:pt x="8970" y="4441"/>
                </a:moveTo>
                <a:lnTo>
                  <a:pt x="8970" y="4441"/>
                </a:lnTo>
                <a:lnTo>
                  <a:pt x="8970" y="4441"/>
                </a:lnTo>
                <a:close/>
                <a:moveTo>
                  <a:pt x="8764" y="4438"/>
                </a:moveTo>
                <a:lnTo>
                  <a:pt x="8755" y="4444"/>
                </a:lnTo>
                <a:cubicBezTo>
                  <a:pt x="8755" y="4444"/>
                  <a:pt x="8764" y="4441"/>
                  <a:pt x="8764" y="4438"/>
                </a:cubicBezTo>
                <a:cubicBezTo>
                  <a:pt x="8764" y="4441"/>
                  <a:pt x="8764" y="4438"/>
                  <a:pt x="8764" y="4438"/>
                </a:cubicBezTo>
                <a:close/>
                <a:moveTo>
                  <a:pt x="14165" y="4441"/>
                </a:moveTo>
                <a:lnTo>
                  <a:pt x="14169" y="4438"/>
                </a:lnTo>
                <a:cubicBezTo>
                  <a:pt x="14169" y="4438"/>
                  <a:pt x="14165" y="4441"/>
                  <a:pt x="14165" y="4441"/>
                </a:cubicBezTo>
                <a:cubicBezTo>
                  <a:pt x="14165" y="4441"/>
                  <a:pt x="14165" y="4441"/>
                  <a:pt x="14165" y="4441"/>
                </a:cubicBezTo>
                <a:close/>
                <a:moveTo>
                  <a:pt x="12634" y="7926"/>
                </a:moveTo>
                <a:cubicBezTo>
                  <a:pt x="12634" y="7923"/>
                  <a:pt x="12639" y="7920"/>
                  <a:pt x="12639" y="7917"/>
                </a:cubicBezTo>
                <a:cubicBezTo>
                  <a:pt x="12634" y="7917"/>
                  <a:pt x="12634" y="7920"/>
                  <a:pt x="12634" y="7926"/>
                </a:cubicBezTo>
                <a:cubicBezTo>
                  <a:pt x="12630" y="7923"/>
                  <a:pt x="12634" y="7926"/>
                  <a:pt x="12634" y="7926"/>
                </a:cubicBezTo>
                <a:close/>
                <a:moveTo>
                  <a:pt x="9444" y="4441"/>
                </a:moveTo>
                <a:cubicBezTo>
                  <a:pt x="9444" y="4441"/>
                  <a:pt x="9448" y="4438"/>
                  <a:pt x="9448" y="4438"/>
                </a:cubicBezTo>
                <a:lnTo>
                  <a:pt x="9444" y="4441"/>
                </a:lnTo>
                <a:cubicBezTo>
                  <a:pt x="9444" y="4441"/>
                  <a:pt x="9444" y="4441"/>
                  <a:pt x="9444" y="4441"/>
                </a:cubicBezTo>
                <a:close/>
                <a:moveTo>
                  <a:pt x="8970" y="4441"/>
                </a:moveTo>
                <a:lnTo>
                  <a:pt x="8975" y="4438"/>
                </a:lnTo>
                <a:cubicBezTo>
                  <a:pt x="8975" y="4438"/>
                  <a:pt x="8970" y="4441"/>
                  <a:pt x="8970" y="4441"/>
                </a:cubicBezTo>
                <a:cubicBezTo>
                  <a:pt x="8970" y="4441"/>
                  <a:pt x="8970" y="4441"/>
                  <a:pt x="8970" y="4441"/>
                </a:cubicBezTo>
                <a:close/>
                <a:moveTo>
                  <a:pt x="8700" y="7904"/>
                </a:moveTo>
                <a:lnTo>
                  <a:pt x="8700" y="7904"/>
                </a:lnTo>
                <a:lnTo>
                  <a:pt x="8700" y="7904"/>
                </a:lnTo>
                <a:close/>
                <a:moveTo>
                  <a:pt x="7874" y="7923"/>
                </a:moveTo>
                <a:lnTo>
                  <a:pt x="7874" y="7923"/>
                </a:lnTo>
                <a:cubicBezTo>
                  <a:pt x="7878" y="7920"/>
                  <a:pt x="7874" y="7923"/>
                  <a:pt x="7874" y="7923"/>
                </a:cubicBezTo>
                <a:cubicBezTo>
                  <a:pt x="7874" y="7923"/>
                  <a:pt x="7874" y="7923"/>
                  <a:pt x="7874" y="7923"/>
                </a:cubicBezTo>
                <a:close/>
                <a:moveTo>
                  <a:pt x="7702" y="7920"/>
                </a:moveTo>
                <a:cubicBezTo>
                  <a:pt x="7689" y="7914"/>
                  <a:pt x="7680" y="7907"/>
                  <a:pt x="7668" y="7901"/>
                </a:cubicBezTo>
                <a:cubicBezTo>
                  <a:pt x="7668" y="7901"/>
                  <a:pt x="7672" y="7901"/>
                  <a:pt x="7672" y="7901"/>
                </a:cubicBezTo>
                <a:cubicBezTo>
                  <a:pt x="7672" y="7907"/>
                  <a:pt x="7672" y="7917"/>
                  <a:pt x="7672" y="7923"/>
                </a:cubicBezTo>
                <a:cubicBezTo>
                  <a:pt x="7672" y="7923"/>
                  <a:pt x="7668" y="7920"/>
                  <a:pt x="7668" y="7920"/>
                </a:cubicBezTo>
                <a:cubicBezTo>
                  <a:pt x="7680" y="7920"/>
                  <a:pt x="7693" y="7920"/>
                  <a:pt x="7702" y="7920"/>
                </a:cubicBezTo>
                <a:cubicBezTo>
                  <a:pt x="7706" y="7920"/>
                  <a:pt x="7702" y="7920"/>
                  <a:pt x="7702" y="7920"/>
                </a:cubicBezTo>
                <a:close/>
                <a:moveTo>
                  <a:pt x="8291" y="5959"/>
                </a:moveTo>
                <a:lnTo>
                  <a:pt x="8287" y="5962"/>
                </a:lnTo>
                <a:cubicBezTo>
                  <a:pt x="8287" y="5962"/>
                  <a:pt x="8291" y="5962"/>
                  <a:pt x="8291" y="5959"/>
                </a:cubicBezTo>
                <a:cubicBezTo>
                  <a:pt x="8291" y="5962"/>
                  <a:pt x="8291" y="5959"/>
                  <a:pt x="8291" y="5959"/>
                </a:cubicBezTo>
                <a:close/>
                <a:moveTo>
                  <a:pt x="8437" y="5981"/>
                </a:moveTo>
                <a:lnTo>
                  <a:pt x="8437" y="5981"/>
                </a:lnTo>
                <a:lnTo>
                  <a:pt x="8437" y="5981"/>
                </a:lnTo>
                <a:lnTo>
                  <a:pt x="8437" y="5981"/>
                </a:lnTo>
                <a:close/>
                <a:moveTo>
                  <a:pt x="14384" y="4409"/>
                </a:moveTo>
                <a:lnTo>
                  <a:pt x="14393" y="4409"/>
                </a:lnTo>
                <a:lnTo>
                  <a:pt x="14389" y="4402"/>
                </a:lnTo>
                <a:lnTo>
                  <a:pt x="14384" y="4409"/>
                </a:lnTo>
                <a:close/>
                <a:moveTo>
                  <a:pt x="14251" y="4393"/>
                </a:moveTo>
                <a:cubicBezTo>
                  <a:pt x="14243" y="4396"/>
                  <a:pt x="14234" y="4396"/>
                  <a:pt x="14225" y="4396"/>
                </a:cubicBezTo>
                <a:lnTo>
                  <a:pt x="14225" y="4396"/>
                </a:lnTo>
                <a:lnTo>
                  <a:pt x="14238" y="4399"/>
                </a:lnTo>
                <a:lnTo>
                  <a:pt x="14251" y="4393"/>
                </a:lnTo>
                <a:cubicBezTo>
                  <a:pt x="14251" y="4393"/>
                  <a:pt x="14251" y="4393"/>
                  <a:pt x="14251" y="4393"/>
                </a:cubicBezTo>
                <a:close/>
                <a:moveTo>
                  <a:pt x="14079" y="4396"/>
                </a:moveTo>
                <a:lnTo>
                  <a:pt x="14083" y="4399"/>
                </a:lnTo>
                <a:lnTo>
                  <a:pt x="14079" y="4396"/>
                </a:lnTo>
                <a:lnTo>
                  <a:pt x="14079" y="4396"/>
                </a:lnTo>
                <a:close/>
                <a:moveTo>
                  <a:pt x="10742" y="4396"/>
                </a:moveTo>
                <a:lnTo>
                  <a:pt x="10742" y="4396"/>
                </a:lnTo>
                <a:lnTo>
                  <a:pt x="10742" y="4396"/>
                </a:lnTo>
                <a:lnTo>
                  <a:pt x="10742" y="4396"/>
                </a:lnTo>
                <a:close/>
                <a:moveTo>
                  <a:pt x="8700" y="7904"/>
                </a:moveTo>
                <a:cubicBezTo>
                  <a:pt x="8700" y="7894"/>
                  <a:pt x="8704" y="7888"/>
                  <a:pt x="8704" y="7878"/>
                </a:cubicBezTo>
                <a:lnTo>
                  <a:pt x="8704" y="7878"/>
                </a:lnTo>
                <a:cubicBezTo>
                  <a:pt x="8704" y="7888"/>
                  <a:pt x="8700" y="7894"/>
                  <a:pt x="8700" y="7904"/>
                </a:cubicBezTo>
                <a:cubicBezTo>
                  <a:pt x="8700" y="7904"/>
                  <a:pt x="8700" y="7904"/>
                  <a:pt x="8700" y="7904"/>
                </a:cubicBezTo>
                <a:close/>
                <a:moveTo>
                  <a:pt x="8493" y="7878"/>
                </a:moveTo>
                <a:cubicBezTo>
                  <a:pt x="8497" y="7881"/>
                  <a:pt x="8506" y="7885"/>
                  <a:pt x="8502" y="7881"/>
                </a:cubicBezTo>
                <a:cubicBezTo>
                  <a:pt x="8506" y="7885"/>
                  <a:pt x="8502" y="7881"/>
                  <a:pt x="8493" y="7878"/>
                </a:cubicBezTo>
                <a:cubicBezTo>
                  <a:pt x="8497" y="7878"/>
                  <a:pt x="8493" y="7878"/>
                  <a:pt x="8493" y="7878"/>
                </a:cubicBezTo>
                <a:close/>
                <a:moveTo>
                  <a:pt x="9504" y="4396"/>
                </a:moveTo>
                <a:lnTo>
                  <a:pt x="9508" y="4399"/>
                </a:lnTo>
                <a:lnTo>
                  <a:pt x="9504" y="4396"/>
                </a:lnTo>
                <a:lnTo>
                  <a:pt x="9504" y="4396"/>
                </a:lnTo>
                <a:close/>
                <a:moveTo>
                  <a:pt x="9297" y="4396"/>
                </a:moveTo>
                <a:lnTo>
                  <a:pt x="9297" y="4396"/>
                </a:lnTo>
                <a:lnTo>
                  <a:pt x="9297" y="4396"/>
                </a:lnTo>
                <a:close/>
                <a:moveTo>
                  <a:pt x="9259" y="4393"/>
                </a:moveTo>
                <a:cubicBezTo>
                  <a:pt x="9259" y="4393"/>
                  <a:pt x="9263" y="4393"/>
                  <a:pt x="9259" y="4393"/>
                </a:cubicBezTo>
                <a:cubicBezTo>
                  <a:pt x="9263" y="4396"/>
                  <a:pt x="9259" y="4393"/>
                  <a:pt x="9259" y="4393"/>
                </a:cubicBezTo>
                <a:close/>
                <a:moveTo>
                  <a:pt x="9151" y="4393"/>
                </a:moveTo>
                <a:lnTo>
                  <a:pt x="9151" y="4393"/>
                </a:lnTo>
                <a:lnTo>
                  <a:pt x="9151" y="4393"/>
                </a:lnTo>
                <a:lnTo>
                  <a:pt x="9151" y="4393"/>
                </a:lnTo>
                <a:close/>
                <a:moveTo>
                  <a:pt x="8790" y="7856"/>
                </a:moveTo>
                <a:lnTo>
                  <a:pt x="8790" y="7856"/>
                </a:lnTo>
                <a:lnTo>
                  <a:pt x="8790" y="7856"/>
                </a:lnTo>
                <a:lnTo>
                  <a:pt x="8790" y="7856"/>
                </a:lnTo>
                <a:close/>
                <a:moveTo>
                  <a:pt x="9112" y="4393"/>
                </a:moveTo>
                <a:lnTo>
                  <a:pt x="9108" y="4396"/>
                </a:lnTo>
                <a:cubicBezTo>
                  <a:pt x="9108" y="4396"/>
                  <a:pt x="9112" y="4393"/>
                  <a:pt x="9112" y="4393"/>
                </a:cubicBezTo>
                <a:cubicBezTo>
                  <a:pt x="9112" y="4393"/>
                  <a:pt x="9112" y="4393"/>
                  <a:pt x="9112" y="4393"/>
                </a:cubicBezTo>
                <a:close/>
                <a:moveTo>
                  <a:pt x="8704" y="7878"/>
                </a:moveTo>
                <a:cubicBezTo>
                  <a:pt x="8704" y="7878"/>
                  <a:pt x="8708" y="7875"/>
                  <a:pt x="8704" y="7878"/>
                </a:cubicBezTo>
                <a:lnTo>
                  <a:pt x="8704" y="7878"/>
                </a:lnTo>
                <a:cubicBezTo>
                  <a:pt x="8704" y="7878"/>
                  <a:pt x="8704" y="7878"/>
                  <a:pt x="8704" y="7878"/>
                </a:cubicBezTo>
                <a:close/>
                <a:moveTo>
                  <a:pt x="9031" y="4396"/>
                </a:moveTo>
                <a:lnTo>
                  <a:pt x="9031" y="4396"/>
                </a:lnTo>
                <a:lnTo>
                  <a:pt x="9031" y="4396"/>
                </a:lnTo>
                <a:close/>
                <a:moveTo>
                  <a:pt x="15055" y="7833"/>
                </a:moveTo>
                <a:cubicBezTo>
                  <a:pt x="15055" y="7837"/>
                  <a:pt x="15051" y="7840"/>
                  <a:pt x="15051" y="7843"/>
                </a:cubicBezTo>
                <a:cubicBezTo>
                  <a:pt x="15051" y="7840"/>
                  <a:pt x="15051" y="7837"/>
                  <a:pt x="15055" y="7833"/>
                </a:cubicBezTo>
                <a:cubicBezTo>
                  <a:pt x="15055" y="7837"/>
                  <a:pt x="15055" y="7833"/>
                  <a:pt x="15055" y="7833"/>
                </a:cubicBezTo>
                <a:close/>
                <a:moveTo>
                  <a:pt x="12720" y="7833"/>
                </a:moveTo>
                <a:cubicBezTo>
                  <a:pt x="12720" y="7833"/>
                  <a:pt x="12725" y="7837"/>
                  <a:pt x="12720" y="7833"/>
                </a:cubicBezTo>
                <a:cubicBezTo>
                  <a:pt x="12725" y="7837"/>
                  <a:pt x="12720" y="7833"/>
                  <a:pt x="12720" y="7833"/>
                </a:cubicBezTo>
                <a:close/>
                <a:moveTo>
                  <a:pt x="8734" y="4396"/>
                </a:moveTo>
                <a:cubicBezTo>
                  <a:pt x="8734" y="4396"/>
                  <a:pt x="8734" y="4396"/>
                  <a:pt x="8734" y="4396"/>
                </a:cubicBezTo>
                <a:cubicBezTo>
                  <a:pt x="8725" y="4396"/>
                  <a:pt x="8712" y="4396"/>
                  <a:pt x="8704" y="4396"/>
                </a:cubicBezTo>
                <a:cubicBezTo>
                  <a:pt x="8704" y="4402"/>
                  <a:pt x="8704" y="4412"/>
                  <a:pt x="8704" y="4418"/>
                </a:cubicBezTo>
                <a:cubicBezTo>
                  <a:pt x="8712" y="4412"/>
                  <a:pt x="8721" y="4402"/>
                  <a:pt x="8734" y="4396"/>
                </a:cubicBezTo>
                <a:close/>
                <a:moveTo>
                  <a:pt x="8794" y="7856"/>
                </a:moveTo>
                <a:cubicBezTo>
                  <a:pt x="8794" y="7856"/>
                  <a:pt x="8798" y="7853"/>
                  <a:pt x="8798" y="7853"/>
                </a:cubicBezTo>
                <a:lnTo>
                  <a:pt x="8794" y="7856"/>
                </a:lnTo>
                <a:cubicBezTo>
                  <a:pt x="8790" y="7856"/>
                  <a:pt x="8794" y="7856"/>
                  <a:pt x="8794" y="7856"/>
                </a:cubicBezTo>
                <a:close/>
                <a:moveTo>
                  <a:pt x="8648" y="7833"/>
                </a:moveTo>
                <a:lnTo>
                  <a:pt x="8648" y="7833"/>
                </a:lnTo>
                <a:cubicBezTo>
                  <a:pt x="8652" y="7833"/>
                  <a:pt x="8652" y="7830"/>
                  <a:pt x="8648" y="7833"/>
                </a:cubicBezTo>
                <a:cubicBezTo>
                  <a:pt x="8652" y="7830"/>
                  <a:pt x="8648" y="7833"/>
                  <a:pt x="8648" y="7833"/>
                </a:cubicBezTo>
                <a:close/>
                <a:moveTo>
                  <a:pt x="8588" y="7833"/>
                </a:moveTo>
                <a:cubicBezTo>
                  <a:pt x="8588" y="7840"/>
                  <a:pt x="8588" y="7849"/>
                  <a:pt x="8588" y="7856"/>
                </a:cubicBezTo>
                <a:cubicBezTo>
                  <a:pt x="8588" y="7856"/>
                  <a:pt x="8583" y="7856"/>
                  <a:pt x="8583" y="7856"/>
                </a:cubicBezTo>
                <a:cubicBezTo>
                  <a:pt x="8592" y="7846"/>
                  <a:pt x="8601" y="7840"/>
                  <a:pt x="8609" y="7830"/>
                </a:cubicBezTo>
                <a:lnTo>
                  <a:pt x="8609" y="7830"/>
                </a:lnTo>
                <a:cubicBezTo>
                  <a:pt x="8601" y="7837"/>
                  <a:pt x="8592" y="7837"/>
                  <a:pt x="8588" y="7833"/>
                </a:cubicBezTo>
                <a:lnTo>
                  <a:pt x="8588" y="7833"/>
                </a:lnTo>
                <a:close/>
                <a:moveTo>
                  <a:pt x="8553" y="7859"/>
                </a:moveTo>
                <a:cubicBezTo>
                  <a:pt x="8553" y="7853"/>
                  <a:pt x="8553" y="7843"/>
                  <a:pt x="8553" y="7837"/>
                </a:cubicBezTo>
                <a:cubicBezTo>
                  <a:pt x="8553" y="7837"/>
                  <a:pt x="8558" y="7837"/>
                  <a:pt x="8558" y="7837"/>
                </a:cubicBezTo>
                <a:cubicBezTo>
                  <a:pt x="8553" y="7840"/>
                  <a:pt x="8549" y="7843"/>
                  <a:pt x="8549" y="7843"/>
                </a:cubicBezTo>
                <a:cubicBezTo>
                  <a:pt x="8549" y="7846"/>
                  <a:pt x="8553" y="7853"/>
                  <a:pt x="8553" y="7859"/>
                </a:cubicBezTo>
                <a:lnTo>
                  <a:pt x="8553" y="7859"/>
                </a:lnTo>
                <a:close/>
                <a:moveTo>
                  <a:pt x="14290" y="4393"/>
                </a:moveTo>
                <a:cubicBezTo>
                  <a:pt x="14277" y="4393"/>
                  <a:pt x="14264" y="4393"/>
                  <a:pt x="14251" y="4393"/>
                </a:cubicBezTo>
                <a:cubicBezTo>
                  <a:pt x="14251" y="4393"/>
                  <a:pt x="14251" y="4393"/>
                  <a:pt x="14251" y="4393"/>
                </a:cubicBezTo>
                <a:cubicBezTo>
                  <a:pt x="14264" y="4393"/>
                  <a:pt x="14277" y="4393"/>
                  <a:pt x="14290" y="4393"/>
                </a:cubicBezTo>
                <a:cubicBezTo>
                  <a:pt x="14290" y="4393"/>
                  <a:pt x="14290" y="4393"/>
                  <a:pt x="14290" y="4393"/>
                </a:cubicBezTo>
                <a:close/>
                <a:moveTo>
                  <a:pt x="14225" y="4396"/>
                </a:moveTo>
                <a:cubicBezTo>
                  <a:pt x="14225" y="4396"/>
                  <a:pt x="14230" y="4396"/>
                  <a:pt x="14225" y="4396"/>
                </a:cubicBezTo>
                <a:cubicBezTo>
                  <a:pt x="14230" y="4396"/>
                  <a:pt x="14225" y="4396"/>
                  <a:pt x="14225" y="4396"/>
                </a:cubicBezTo>
                <a:close/>
                <a:moveTo>
                  <a:pt x="14083" y="4396"/>
                </a:moveTo>
                <a:lnTo>
                  <a:pt x="14075" y="4393"/>
                </a:lnTo>
                <a:cubicBezTo>
                  <a:pt x="14075" y="4393"/>
                  <a:pt x="14079" y="4396"/>
                  <a:pt x="14083" y="4396"/>
                </a:cubicBezTo>
                <a:cubicBezTo>
                  <a:pt x="14079" y="4396"/>
                  <a:pt x="14083" y="4396"/>
                  <a:pt x="14083" y="4396"/>
                </a:cubicBezTo>
                <a:close/>
                <a:moveTo>
                  <a:pt x="10742" y="4396"/>
                </a:moveTo>
                <a:cubicBezTo>
                  <a:pt x="10742" y="4396"/>
                  <a:pt x="10746" y="4396"/>
                  <a:pt x="10751" y="4396"/>
                </a:cubicBezTo>
                <a:cubicBezTo>
                  <a:pt x="10746" y="4396"/>
                  <a:pt x="10742" y="4396"/>
                  <a:pt x="10742" y="4396"/>
                </a:cubicBezTo>
                <a:cubicBezTo>
                  <a:pt x="10742" y="4396"/>
                  <a:pt x="10742" y="4396"/>
                  <a:pt x="10742" y="4396"/>
                </a:cubicBezTo>
                <a:close/>
                <a:moveTo>
                  <a:pt x="9499" y="4396"/>
                </a:moveTo>
                <a:cubicBezTo>
                  <a:pt x="9499" y="4396"/>
                  <a:pt x="9495" y="4393"/>
                  <a:pt x="9495" y="4393"/>
                </a:cubicBezTo>
                <a:lnTo>
                  <a:pt x="9499" y="4396"/>
                </a:lnTo>
                <a:cubicBezTo>
                  <a:pt x="9504" y="4396"/>
                  <a:pt x="9499" y="4396"/>
                  <a:pt x="9499" y="4396"/>
                </a:cubicBezTo>
                <a:close/>
                <a:moveTo>
                  <a:pt x="9302" y="4393"/>
                </a:moveTo>
                <a:cubicBezTo>
                  <a:pt x="9289" y="4393"/>
                  <a:pt x="9276" y="4393"/>
                  <a:pt x="9263" y="4393"/>
                </a:cubicBezTo>
                <a:cubicBezTo>
                  <a:pt x="9263" y="4393"/>
                  <a:pt x="9263" y="4393"/>
                  <a:pt x="9263" y="4393"/>
                </a:cubicBezTo>
                <a:cubicBezTo>
                  <a:pt x="9272" y="4396"/>
                  <a:pt x="9284" y="4396"/>
                  <a:pt x="9302" y="4393"/>
                </a:cubicBezTo>
                <a:cubicBezTo>
                  <a:pt x="9297" y="4396"/>
                  <a:pt x="9302" y="4393"/>
                  <a:pt x="9302" y="4393"/>
                </a:cubicBezTo>
                <a:close/>
                <a:moveTo>
                  <a:pt x="9155" y="4393"/>
                </a:moveTo>
                <a:cubicBezTo>
                  <a:pt x="9143" y="4393"/>
                  <a:pt x="9125" y="4393"/>
                  <a:pt x="9112" y="4393"/>
                </a:cubicBezTo>
                <a:cubicBezTo>
                  <a:pt x="9112" y="4393"/>
                  <a:pt x="9112" y="4393"/>
                  <a:pt x="9112" y="4393"/>
                </a:cubicBezTo>
                <a:cubicBezTo>
                  <a:pt x="9125" y="4393"/>
                  <a:pt x="9138" y="4393"/>
                  <a:pt x="9155" y="4393"/>
                </a:cubicBezTo>
                <a:cubicBezTo>
                  <a:pt x="9151" y="4393"/>
                  <a:pt x="9155" y="4393"/>
                  <a:pt x="9155" y="4393"/>
                </a:cubicBezTo>
                <a:close/>
                <a:moveTo>
                  <a:pt x="9031" y="4396"/>
                </a:moveTo>
                <a:lnTo>
                  <a:pt x="9026" y="4393"/>
                </a:lnTo>
                <a:cubicBezTo>
                  <a:pt x="9026" y="4393"/>
                  <a:pt x="9031" y="4396"/>
                  <a:pt x="9031" y="4396"/>
                </a:cubicBezTo>
                <a:cubicBezTo>
                  <a:pt x="9031" y="4396"/>
                  <a:pt x="9031" y="4396"/>
                  <a:pt x="9031" y="4396"/>
                </a:cubicBezTo>
                <a:close/>
                <a:moveTo>
                  <a:pt x="8609" y="7833"/>
                </a:moveTo>
                <a:cubicBezTo>
                  <a:pt x="8622" y="7833"/>
                  <a:pt x="8635" y="7833"/>
                  <a:pt x="8648" y="7833"/>
                </a:cubicBezTo>
                <a:cubicBezTo>
                  <a:pt x="8648" y="7833"/>
                  <a:pt x="8648" y="7833"/>
                  <a:pt x="8652" y="7833"/>
                </a:cubicBezTo>
                <a:cubicBezTo>
                  <a:pt x="8635" y="7830"/>
                  <a:pt x="8622" y="7830"/>
                  <a:pt x="8609" y="7833"/>
                </a:cubicBezTo>
                <a:cubicBezTo>
                  <a:pt x="8609" y="7830"/>
                  <a:pt x="8609" y="7833"/>
                  <a:pt x="8609" y="7833"/>
                </a:cubicBezTo>
                <a:close/>
                <a:moveTo>
                  <a:pt x="7672" y="7811"/>
                </a:moveTo>
                <a:cubicBezTo>
                  <a:pt x="7672" y="7817"/>
                  <a:pt x="7672" y="7827"/>
                  <a:pt x="7672" y="7833"/>
                </a:cubicBezTo>
                <a:cubicBezTo>
                  <a:pt x="7672" y="7833"/>
                  <a:pt x="7668" y="7833"/>
                  <a:pt x="7668" y="7833"/>
                </a:cubicBezTo>
                <a:cubicBezTo>
                  <a:pt x="7680" y="7833"/>
                  <a:pt x="7689" y="7833"/>
                  <a:pt x="7702" y="7833"/>
                </a:cubicBezTo>
                <a:cubicBezTo>
                  <a:pt x="7702" y="7833"/>
                  <a:pt x="7702" y="7837"/>
                  <a:pt x="7702" y="7837"/>
                </a:cubicBezTo>
                <a:cubicBezTo>
                  <a:pt x="7689" y="7827"/>
                  <a:pt x="7680" y="7820"/>
                  <a:pt x="7672" y="7811"/>
                </a:cubicBezTo>
                <a:cubicBezTo>
                  <a:pt x="7668" y="7814"/>
                  <a:pt x="7672" y="7811"/>
                  <a:pt x="7672" y="7811"/>
                </a:cubicBezTo>
                <a:close/>
                <a:moveTo>
                  <a:pt x="8850" y="4396"/>
                </a:moveTo>
                <a:cubicBezTo>
                  <a:pt x="8859" y="4396"/>
                  <a:pt x="8867" y="4396"/>
                  <a:pt x="8880" y="4396"/>
                </a:cubicBezTo>
                <a:cubicBezTo>
                  <a:pt x="8880" y="4396"/>
                  <a:pt x="8880" y="4393"/>
                  <a:pt x="8880" y="4393"/>
                </a:cubicBezTo>
                <a:cubicBezTo>
                  <a:pt x="8872" y="4396"/>
                  <a:pt x="8859" y="4396"/>
                  <a:pt x="8850" y="4396"/>
                </a:cubicBezTo>
                <a:lnTo>
                  <a:pt x="8850" y="4396"/>
                </a:lnTo>
                <a:close/>
                <a:moveTo>
                  <a:pt x="8794" y="4396"/>
                </a:moveTo>
                <a:cubicBezTo>
                  <a:pt x="8803" y="4396"/>
                  <a:pt x="8816" y="4396"/>
                  <a:pt x="8824" y="4396"/>
                </a:cubicBezTo>
                <a:cubicBezTo>
                  <a:pt x="8824" y="4396"/>
                  <a:pt x="8829" y="4393"/>
                  <a:pt x="8829" y="4393"/>
                </a:cubicBezTo>
                <a:cubicBezTo>
                  <a:pt x="8811" y="4396"/>
                  <a:pt x="8803" y="4396"/>
                  <a:pt x="8794" y="4396"/>
                </a:cubicBezTo>
                <a:cubicBezTo>
                  <a:pt x="8790" y="4396"/>
                  <a:pt x="8794" y="4396"/>
                  <a:pt x="8794" y="4396"/>
                </a:cubicBezTo>
                <a:close/>
                <a:moveTo>
                  <a:pt x="8674" y="7792"/>
                </a:moveTo>
                <a:lnTo>
                  <a:pt x="8674" y="7792"/>
                </a:lnTo>
                <a:cubicBezTo>
                  <a:pt x="8678" y="7792"/>
                  <a:pt x="8674" y="7792"/>
                  <a:pt x="8674" y="7792"/>
                </a:cubicBezTo>
                <a:cubicBezTo>
                  <a:pt x="8674" y="7792"/>
                  <a:pt x="8674" y="7792"/>
                  <a:pt x="8674" y="7792"/>
                </a:cubicBezTo>
                <a:close/>
                <a:moveTo>
                  <a:pt x="7818" y="7792"/>
                </a:moveTo>
                <a:lnTo>
                  <a:pt x="7818" y="7792"/>
                </a:lnTo>
                <a:lnTo>
                  <a:pt x="7818" y="7792"/>
                </a:lnTo>
                <a:close/>
                <a:moveTo>
                  <a:pt x="7818" y="7792"/>
                </a:moveTo>
                <a:lnTo>
                  <a:pt x="7822" y="7788"/>
                </a:lnTo>
                <a:cubicBezTo>
                  <a:pt x="7822" y="7788"/>
                  <a:pt x="7818" y="7792"/>
                  <a:pt x="7818" y="7792"/>
                </a:cubicBezTo>
                <a:cubicBezTo>
                  <a:pt x="7818" y="7792"/>
                  <a:pt x="7818" y="7792"/>
                  <a:pt x="7818" y="7792"/>
                </a:cubicBezTo>
                <a:close/>
                <a:moveTo>
                  <a:pt x="7672" y="7792"/>
                </a:moveTo>
                <a:lnTo>
                  <a:pt x="7676" y="7785"/>
                </a:lnTo>
                <a:cubicBezTo>
                  <a:pt x="7676" y="7785"/>
                  <a:pt x="7668" y="7792"/>
                  <a:pt x="7672" y="7792"/>
                </a:cubicBezTo>
                <a:cubicBezTo>
                  <a:pt x="7668" y="7792"/>
                  <a:pt x="7672" y="7792"/>
                  <a:pt x="7672" y="7792"/>
                </a:cubicBezTo>
                <a:close/>
                <a:moveTo>
                  <a:pt x="7964" y="5981"/>
                </a:moveTo>
                <a:cubicBezTo>
                  <a:pt x="7964" y="5988"/>
                  <a:pt x="7964" y="5997"/>
                  <a:pt x="7964" y="6004"/>
                </a:cubicBezTo>
                <a:cubicBezTo>
                  <a:pt x="7964" y="6004"/>
                  <a:pt x="7964" y="6004"/>
                  <a:pt x="7964" y="6004"/>
                </a:cubicBezTo>
                <a:cubicBezTo>
                  <a:pt x="7969" y="6001"/>
                  <a:pt x="7973" y="5997"/>
                  <a:pt x="7973" y="5997"/>
                </a:cubicBezTo>
                <a:cubicBezTo>
                  <a:pt x="7969" y="5994"/>
                  <a:pt x="7969" y="5988"/>
                  <a:pt x="7964" y="5981"/>
                </a:cubicBezTo>
                <a:cubicBezTo>
                  <a:pt x="7964" y="5981"/>
                  <a:pt x="7964" y="5981"/>
                  <a:pt x="7964" y="5981"/>
                </a:cubicBezTo>
                <a:close/>
                <a:moveTo>
                  <a:pt x="9323" y="4351"/>
                </a:moveTo>
                <a:lnTo>
                  <a:pt x="9323" y="4351"/>
                </a:lnTo>
                <a:cubicBezTo>
                  <a:pt x="9327" y="4354"/>
                  <a:pt x="9323" y="4351"/>
                  <a:pt x="9323" y="4351"/>
                </a:cubicBezTo>
                <a:cubicBezTo>
                  <a:pt x="9323" y="4351"/>
                  <a:pt x="9323" y="4351"/>
                  <a:pt x="9323" y="4351"/>
                </a:cubicBezTo>
                <a:close/>
                <a:moveTo>
                  <a:pt x="7788" y="7747"/>
                </a:moveTo>
                <a:cubicBezTo>
                  <a:pt x="7788" y="7747"/>
                  <a:pt x="7784" y="7750"/>
                  <a:pt x="7784" y="7750"/>
                </a:cubicBezTo>
                <a:lnTo>
                  <a:pt x="7788" y="7747"/>
                </a:lnTo>
                <a:cubicBezTo>
                  <a:pt x="7788" y="7747"/>
                  <a:pt x="7788" y="7747"/>
                  <a:pt x="7788" y="7747"/>
                </a:cubicBezTo>
                <a:close/>
                <a:moveTo>
                  <a:pt x="8055" y="5981"/>
                </a:moveTo>
                <a:cubicBezTo>
                  <a:pt x="8050" y="5985"/>
                  <a:pt x="8050" y="5988"/>
                  <a:pt x="8046" y="5988"/>
                </a:cubicBezTo>
                <a:cubicBezTo>
                  <a:pt x="8050" y="5988"/>
                  <a:pt x="8055" y="5985"/>
                  <a:pt x="8055" y="5981"/>
                </a:cubicBezTo>
                <a:cubicBezTo>
                  <a:pt x="8055" y="5985"/>
                  <a:pt x="8055" y="5981"/>
                  <a:pt x="8055" y="5981"/>
                </a:cubicBezTo>
                <a:close/>
                <a:moveTo>
                  <a:pt x="7900" y="7731"/>
                </a:moveTo>
                <a:lnTo>
                  <a:pt x="7908" y="7731"/>
                </a:lnTo>
                <a:lnTo>
                  <a:pt x="7900" y="7731"/>
                </a:lnTo>
                <a:lnTo>
                  <a:pt x="7900" y="7731"/>
                </a:lnTo>
                <a:close/>
                <a:moveTo>
                  <a:pt x="8085" y="5981"/>
                </a:moveTo>
                <a:cubicBezTo>
                  <a:pt x="8085" y="5981"/>
                  <a:pt x="8080" y="5981"/>
                  <a:pt x="8085" y="5981"/>
                </a:cubicBezTo>
                <a:cubicBezTo>
                  <a:pt x="8080" y="5981"/>
                  <a:pt x="8085" y="5981"/>
                  <a:pt x="8085" y="5981"/>
                </a:cubicBezTo>
                <a:close/>
                <a:moveTo>
                  <a:pt x="8437" y="5981"/>
                </a:moveTo>
                <a:lnTo>
                  <a:pt x="8437" y="5981"/>
                </a:lnTo>
                <a:cubicBezTo>
                  <a:pt x="8442" y="5985"/>
                  <a:pt x="8437" y="5981"/>
                  <a:pt x="8437" y="5981"/>
                </a:cubicBezTo>
                <a:cubicBezTo>
                  <a:pt x="8437" y="5981"/>
                  <a:pt x="8437" y="5981"/>
                  <a:pt x="8437" y="5981"/>
                </a:cubicBezTo>
                <a:close/>
                <a:moveTo>
                  <a:pt x="8614" y="7724"/>
                </a:moveTo>
                <a:lnTo>
                  <a:pt x="8614" y="7724"/>
                </a:lnTo>
                <a:cubicBezTo>
                  <a:pt x="8618" y="7721"/>
                  <a:pt x="8614" y="7724"/>
                  <a:pt x="8614" y="7724"/>
                </a:cubicBezTo>
                <a:cubicBezTo>
                  <a:pt x="8614" y="7724"/>
                  <a:pt x="8614" y="7724"/>
                  <a:pt x="8614" y="7724"/>
                </a:cubicBezTo>
                <a:close/>
                <a:moveTo>
                  <a:pt x="7900" y="7731"/>
                </a:moveTo>
                <a:cubicBezTo>
                  <a:pt x="7900" y="7721"/>
                  <a:pt x="7904" y="7711"/>
                  <a:pt x="7904" y="7705"/>
                </a:cubicBezTo>
                <a:lnTo>
                  <a:pt x="7904" y="7705"/>
                </a:lnTo>
                <a:cubicBezTo>
                  <a:pt x="7904" y="7711"/>
                  <a:pt x="7904" y="7721"/>
                  <a:pt x="7900" y="7731"/>
                </a:cubicBezTo>
                <a:cubicBezTo>
                  <a:pt x="7900" y="7727"/>
                  <a:pt x="7900" y="7731"/>
                  <a:pt x="7900" y="7731"/>
                </a:cubicBezTo>
                <a:close/>
                <a:moveTo>
                  <a:pt x="14208" y="4341"/>
                </a:moveTo>
                <a:lnTo>
                  <a:pt x="14217" y="4341"/>
                </a:lnTo>
                <a:lnTo>
                  <a:pt x="14212" y="4335"/>
                </a:lnTo>
                <a:lnTo>
                  <a:pt x="14208" y="4341"/>
                </a:lnTo>
                <a:close/>
                <a:moveTo>
                  <a:pt x="9499" y="4329"/>
                </a:moveTo>
                <a:lnTo>
                  <a:pt x="9499" y="4329"/>
                </a:lnTo>
                <a:lnTo>
                  <a:pt x="9499" y="4329"/>
                </a:lnTo>
                <a:lnTo>
                  <a:pt x="9499" y="4329"/>
                </a:lnTo>
                <a:close/>
                <a:moveTo>
                  <a:pt x="9031" y="4329"/>
                </a:moveTo>
                <a:lnTo>
                  <a:pt x="9031" y="4329"/>
                </a:lnTo>
                <a:cubicBezTo>
                  <a:pt x="9026" y="4332"/>
                  <a:pt x="9031" y="4329"/>
                  <a:pt x="9031" y="4329"/>
                </a:cubicBezTo>
                <a:cubicBezTo>
                  <a:pt x="9031" y="4329"/>
                  <a:pt x="9031" y="4329"/>
                  <a:pt x="9031" y="4329"/>
                </a:cubicBezTo>
                <a:close/>
                <a:moveTo>
                  <a:pt x="8764" y="4354"/>
                </a:moveTo>
                <a:lnTo>
                  <a:pt x="8764" y="4348"/>
                </a:lnTo>
                <a:cubicBezTo>
                  <a:pt x="8768" y="4348"/>
                  <a:pt x="8764" y="4354"/>
                  <a:pt x="8764" y="4354"/>
                </a:cubicBezTo>
                <a:cubicBezTo>
                  <a:pt x="8764" y="4354"/>
                  <a:pt x="8764" y="4354"/>
                  <a:pt x="8764" y="4354"/>
                </a:cubicBezTo>
                <a:close/>
                <a:moveTo>
                  <a:pt x="8261" y="7679"/>
                </a:moveTo>
                <a:lnTo>
                  <a:pt x="8261" y="7679"/>
                </a:lnTo>
                <a:cubicBezTo>
                  <a:pt x="8257" y="7682"/>
                  <a:pt x="8261" y="7679"/>
                  <a:pt x="8261" y="7679"/>
                </a:cubicBezTo>
                <a:cubicBezTo>
                  <a:pt x="8261" y="7679"/>
                  <a:pt x="8261" y="7679"/>
                  <a:pt x="8261" y="7679"/>
                </a:cubicBezTo>
                <a:close/>
                <a:moveTo>
                  <a:pt x="14049" y="4332"/>
                </a:moveTo>
                <a:cubicBezTo>
                  <a:pt x="14049" y="4325"/>
                  <a:pt x="14049" y="4319"/>
                  <a:pt x="14049" y="4309"/>
                </a:cubicBezTo>
                <a:cubicBezTo>
                  <a:pt x="14049" y="4309"/>
                  <a:pt x="14045" y="4306"/>
                  <a:pt x="14045" y="4306"/>
                </a:cubicBezTo>
                <a:cubicBezTo>
                  <a:pt x="14049" y="4316"/>
                  <a:pt x="14049" y="4322"/>
                  <a:pt x="14049" y="4332"/>
                </a:cubicBezTo>
                <a:cubicBezTo>
                  <a:pt x="14049" y="4332"/>
                  <a:pt x="14049" y="4332"/>
                  <a:pt x="14049" y="4332"/>
                </a:cubicBezTo>
                <a:close/>
                <a:moveTo>
                  <a:pt x="10355" y="4309"/>
                </a:moveTo>
                <a:lnTo>
                  <a:pt x="10355" y="4309"/>
                </a:lnTo>
                <a:lnTo>
                  <a:pt x="10355" y="4309"/>
                </a:lnTo>
                <a:lnTo>
                  <a:pt x="10355" y="4309"/>
                </a:lnTo>
                <a:close/>
                <a:moveTo>
                  <a:pt x="9706" y="4306"/>
                </a:moveTo>
                <a:lnTo>
                  <a:pt x="9706" y="4306"/>
                </a:lnTo>
                <a:lnTo>
                  <a:pt x="9706" y="4306"/>
                </a:lnTo>
                <a:close/>
                <a:moveTo>
                  <a:pt x="9504" y="4329"/>
                </a:moveTo>
                <a:cubicBezTo>
                  <a:pt x="9504" y="4329"/>
                  <a:pt x="9508" y="4325"/>
                  <a:pt x="9508" y="4325"/>
                </a:cubicBezTo>
                <a:lnTo>
                  <a:pt x="9504" y="4329"/>
                </a:lnTo>
                <a:cubicBezTo>
                  <a:pt x="9499" y="4329"/>
                  <a:pt x="9504" y="4329"/>
                  <a:pt x="9504" y="4329"/>
                </a:cubicBezTo>
                <a:close/>
                <a:moveTo>
                  <a:pt x="8618" y="7657"/>
                </a:moveTo>
                <a:cubicBezTo>
                  <a:pt x="8618" y="7657"/>
                  <a:pt x="8614" y="7657"/>
                  <a:pt x="8618" y="7657"/>
                </a:cubicBezTo>
                <a:cubicBezTo>
                  <a:pt x="8614" y="7657"/>
                  <a:pt x="8618" y="7657"/>
                  <a:pt x="8618" y="7657"/>
                </a:cubicBezTo>
                <a:close/>
                <a:moveTo>
                  <a:pt x="8820" y="4309"/>
                </a:moveTo>
                <a:cubicBezTo>
                  <a:pt x="8824" y="4312"/>
                  <a:pt x="8829" y="4312"/>
                  <a:pt x="8829" y="4312"/>
                </a:cubicBezTo>
                <a:cubicBezTo>
                  <a:pt x="8829" y="4312"/>
                  <a:pt x="8824" y="4312"/>
                  <a:pt x="8820" y="4309"/>
                </a:cubicBezTo>
                <a:lnTo>
                  <a:pt x="8820" y="4309"/>
                </a:lnTo>
                <a:close/>
                <a:moveTo>
                  <a:pt x="7728" y="7657"/>
                </a:moveTo>
                <a:cubicBezTo>
                  <a:pt x="7728" y="7657"/>
                  <a:pt x="7728" y="7657"/>
                  <a:pt x="7728" y="7657"/>
                </a:cubicBezTo>
                <a:cubicBezTo>
                  <a:pt x="7728" y="7657"/>
                  <a:pt x="7728" y="7657"/>
                  <a:pt x="7728" y="7657"/>
                </a:cubicBezTo>
                <a:close/>
                <a:moveTo>
                  <a:pt x="7698" y="7657"/>
                </a:moveTo>
                <a:cubicBezTo>
                  <a:pt x="7693" y="7660"/>
                  <a:pt x="7689" y="7663"/>
                  <a:pt x="7693" y="7663"/>
                </a:cubicBezTo>
                <a:cubicBezTo>
                  <a:pt x="7689" y="7663"/>
                  <a:pt x="7698" y="7660"/>
                  <a:pt x="7698" y="7657"/>
                </a:cubicBezTo>
                <a:cubicBezTo>
                  <a:pt x="7702" y="7660"/>
                  <a:pt x="7698" y="7657"/>
                  <a:pt x="7698" y="7657"/>
                </a:cubicBezTo>
                <a:close/>
                <a:moveTo>
                  <a:pt x="14152" y="4293"/>
                </a:moveTo>
                <a:lnTo>
                  <a:pt x="14152" y="4300"/>
                </a:lnTo>
                <a:lnTo>
                  <a:pt x="14161" y="4296"/>
                </a:lnTo>
                <a:lnTo>
                  <a:pt x="14152" y="4293"/>
                </a:lnTo>
                <a:close/>
                <a:moveTo>
                  <a:pt x="14079" y="4287"/>
                </a:moveTo>
                <a:cubicBezTo>
                  <a:pt x="14071" y="4287"/>
                  <a:pt x="14058" y="4287"/>
                  <a:pt x="14049" y="4287"/>
                </a:cubicBezTo>
                <a:cubicBezTo>
                  <a:pt x="14049" y="4287"/>
                  <a:pt x="14053" y="4284"/>
                  <a:pt x="14053" y="4284"/>
                </a:cubicBezTo>
                <a:cubicBezTo>
                  <a:pt x="14053" y="4290"/>
                  <a:pt x="14053" y="4300"/>
                  <a:pt x="14053" y="4306"/>
                </a:cubicBezTo>
                <a:cubicBezTo>
                  <a:pt x="14053" y="4306"/>
                  <a:pt x="14049" y="4303"/>
                  <a:pt x="14049" y="4303"/>
                </a:cubicBezTo>
                <a:cubicBezTo>
                  <a:pt x="14058" y="4303"/>
                  <a:pt x="14071" y="4303"/>
                  <a:pt x="14079" y="4303"/>
                </a:cubicBezTo>
                <a:cubicBezTo>
                  <a:pt x="14079" y="4303"/>
                  <a:pt x="14075" y="4306"/>
                  <a:pt x="14075" y="4306"/>
                </a:cubicBezTo>
                <a:cubicBezTo>
                  <a:pt x="14079" y="4300"/>
                  <a:pt x="14079" y="4293"/>
                  <a:pt x="14079" y="4287"/>
                </a:cubicBezTo>
                <a:lnTo>
                  <a:pt x="14079" y="4287"/>
                </a:lnTo>
                <a:close/>
                <a:moveTo>
                  <a:pt x="13989" y="4284"/>
                </a:moveTo>
                <a:lnTo>
                  <a:pt x="13985" y="4287"/>
                </a:lnTo>
                <a:cubicBezTo>
                  <a:pt x="13985" y="4287"/>
                  <a:pt x="13989" y="4284"/>
                  <a:pt x="13989" y="4284"/>
                </a:cubicBezTo>
                <a:cubicBezTo>
                  <a:pt x="13989" y="4284"/>
                  <a:pt x="13989" y="4284"/>
                  <a:pt x="13989" y="4284"/>
                </a:cubicBezTo>
                <a:close/>
                <a:moveTo>
                  <a:pt x="10359" y="4306"/>
                </a:moveTo>
                <a:cubicBezTo>
                  <a:pt x="10359" y="4306"/>
                  <a:pt x="10355" y="4303"/>
                  <a:pt x="10355" y="4303"/>
                </a:cubicBezTo>
                <a:lnTo>
                  <a:pt x="10359" y="4306"/>
                </a:lnTo>
                <a:cubicBezTo>
                  <a:pt x="10355" y="4309"/>
                  <a:pt x="10359" y="4306"/>
                  <a:pt x="10359" y="4306"/>
                </a:cubicBezTo>
                <a:close/>
                <a:moveTo>
                  <a:pt x="9886" y="7657"/>
                </a:moveTo>
                <a:cubicBezTo>
                  <a:pt x="9886" y="7657"/>
                  <a:pt x="9886" y="7657"/>
                  <a:pt x="9886" y="7657"/>
                </a:cubicBezTo>
                <a:cubicBezTo>
                  <a:pt x="9886" y="7657"/>
                  <a:pt x="9886" y="7657"/>
                  <a:pt x="9886" y="7657"/>
                </a:cubicBezTo>
                <a:close/>
                <a:moveTo>
                  <a:pt x="10153" y="4287"/>
                </a:moveTo>
                <a:lnTo>
                  <a:pt x="10157" y="4290"/>
                </a:lnTo>
                <a:lnTo>
                  <a:pt x="10153" y="4287"/>
                </a:lnTo>
                <a:lnTo>
                  <a:pt x="10153" y="4287"/>
                </a:lnTo>
                <a:close/>
                <a:moveTo>
                  <a:pt x="9706" y="4306"/>
                </a:moveTo>
                <a:cubicBezTo>
                  <a:pt x="9706" y="4306"/>
                  <a:pt x="9710" y="4303"/>
                  <a:pt x="9710" y="4303"/>
                </a:cubicBezTo>
                <a:lnTo>
                  <a:pt x="9706" y="4306"/>
                </a:lnTo>
                <a:cubicBezTo>
                  <a:pt x="9706" y="4309"/>
                  <a:pt x="9706" y="4306"/>
                  <a:pt x="9706" y="4306"/>
                </a:cubicBezTo>
                <a:close/>
                <a:moveTo>
                  <a:pt x="9323" y="4309"/>
                </a:moveTo>
                <a:cubicBezTo>
                  <a:pt x="9323" y="4309"/>
                  <a:pt x="9323" y="4309"/>
                  <a:pt x="9323" y="4309"/>
                </a:cubicBezTo>
                <a:cubicBezTo>
                  <a:pt x="9323" y="4309"/>
                  <a:pt x="9323" y="4309"/>
                  <a:pt x="9323" y="4309"/>
                </a:cubicBezTo>
                <a:close/>
                <a:moveTo>
                  <a:pt x="8020" y="7641"/>
                </a:moveTo>
                <a:lnTo>
                  <a:pt x="8024" y="7644"/>
                </a:lnTo>
                <a:cubicBezTo>
                  <a:pt x="8024" y="7644"/>
                  <a:pt x="8020" y="7641"/>
                  <a:pt x="8020" y="7641"/>
                </a:cubicBezTo>
                <a:cubicBezTo>
                  <a:pt x="8020" y="7641"/>
                  <a:pt x="8020" y="7641"/>
                  <a:pt x="8020" y="7641"/>
                </a:cubicBezTo>
                <a:close/>
                <a:moveTo>
                  <a:pt x="8820" y="4309"/>
                </a:moveTo>
                <a:cubicBezTo>
                  <a:pt x="8820" y="4309"/>
                  <a:pt x="8820" y="4309"/>
                  <a:pt x="8820" y="4309"/>
                </a:cubicBezTo>
                <a:cubicBezTo>
                  <a:pt x="8820" y="4309"/>
                  <a:pt x="8820" y="4309"/>
                  <a:pt x="8820" y="4309"/>
                </a:cubicBezTo>
                <a:close/>
                <a:moveTo>
                  <a:pt x="8734" y="4284"/>
                </a:moveTo>
                <a:cubicBezTo>
                  <a:pt x="8734" y="4284"/>
                  <a:pt x="8730" y="4287"/>
                  <a:pt x="8734" y="4284"/>
                </a:cubicBezTo>
                <a:cubicBezTo>
                  <a:pt x="8730" y="4287"/>
                  <a:pt x="8734" y="4284"/>
                  <a:pt x="8734" y="4284"/>
                </a:cubicBezTo>
                <a:close/>
                <a:moveTo>
                  <a:pt x="8704" y="4287"/>
                </a:moveTo>
                <a:cubicBezTo>
                  <a:pt x="8691" y="4287"/>
                  <a:pt x="8682" y="4287"/>
                  <a:pt x="8669" y="4287"/>
                </a:cubicBezTo>
                <a:cubicBezTo>
                  <a:pt x="8682" y="4287"/>
                  <a:pt x="8695" y="4287"/>
                  <a:pt x="8704" y="4287"/>
                </a:cubicBezTo>
                <a:close/>
                <a:moveTo>
                  <a:pt x="8024" y="7615"/>
                </a:moveTo>
                <a:cubicBezTo>
                  <a:pt x="8024" y="7625"/>
                  <a:pt x="8020" y="7631"/>
                  <a:pt x="8020" y="7641"/>
                </a:cubicBezTo>
                <a:cubicBezTo>
                  <a:pt x="8020" y="7641"/>
                  <a:pt x="8020" y="7641"/>
                  <a:pt x="8020" y="7641"/>
                </a:cubicBezTo>
                <a:cubicBezTo>
                  <a:pt x="8020" y="7631"/>
                  <a:pt x="8024" y="7621"/>
                  <a:pt x="8024" y="7615"/>
                </a:cubicBezTo>
                <a:cubicBezTo>
                  <a:pt x="8024" y="7615"/>
                  <a:pt x="8024" y="7615"/>
                  <a:pt x="8024" y="7615"/>
                </a:cubicBezTo>
                <a:close/>
                <a:moveTo>
                  <a:pt x="7904" y="7615"/>
                </a:moveTo>
                <a:lnTo>
                  <a:pt x="7904" y="7615"/>
                </a:lnTo>
                <a:lnTo>
                  <a:pt x="7904" y="7615"/>
                </a:lnTo>
                <a:close/>
                <a:moveTo>
                  <a:pt x="8596" y="4296"/>
                </a:moveTo>
                <a:lnTo>
                  <a:pt x="8605" y="4296"/>
                </a:lnTo>
                <a:lnTo>
                  <a:pt x="8601" y="4290"/>
                </a:lnTo>
                <a:lnTo>
                  <a:pt x="8596" y="4296"/>
                </a:lnTo>
                <a:close/>
                <a:moveTo>
                  <a:pt x="8519" y="4293"/>
                </a:moveTo>
                <a:lnTo>
                  <a:pt x="8510" y="4293"/>
                </a:lnTo>
                <a:lnTo>
                  <a:pt x="8515" y="4300"/>
                </a:lnTo>
                <a:lnTo>
                  <a:pt x="8519" y="4293"/>
                </a:lnTo>
                <a:close/>
                <a:moveTo>
                  <a:pt x="7771" y="7628"/>
                </a:moveTo>
                <a:lnTo>
                  <a:pt x="7779" y="7628"/>
                </a:lnTo>
                <a:lnTo>
                  <a:pt x="7775" y="7621"/>
                </a:lnTo>
                <a:lnTo>
                  <a:pt x="7771" y="7628"/>
                </a:lnTo>
                <a:close/>
                <a:moveTo>
                  <a:pt x="14079" y="4264"/>
                </a:moveTo>
                <a:cubicBezTo>
                  <a:pt x="14079" y="4271"/>
                  <a:pt x="14079" y="4280"/>
                  <a:pt x="14079" y="4287"/>
                </a:cubicBezTo>
                <a:cubicBezTo>
                  <a:pt x="14079" y="4287"/>
                  <a:pt x="14075" y="4287"/>
                  <a:pt x="14075" y="4287"/>
                </a:cubicBezTo>
                <a:cubicBezTo>
                  <a:pt x="14079" y="4284"/>
                  <a:pt x="14083" y="4280"/>
                  <a:pt x="14083" y="4280"/>
                </a:cubicBezTo>
                <a:cubicBezTo>
                  <a:pt x="14083" y="4274"/>
                  <a:pt x="14079" y="4268"/>
                  <a:pt x="14079" y="4264"/>
                </a:cubicBezTo>
                <a:cubicBezTo>
                  <a:pt x="14079" y="4264"/>
                  <a:pt x="14079" y="4264"/>
                  <a:pt x="14079" y="4264"/>
                </a:cubicBezTo>
                <a:close/>
                <a:moveTo>
                  <a:pt x="10153" y="4284"/>
                </a:moveTo>
                <a:cubicBezTo>
                  <a:pt x="10153" y="4284"/>
                  <a:pt x="10149" y="4280"/>
                  <a:pt x="10149" y="4280"/>
                </a:cubicBezTo>
                <a:lnTo>
                  <a:pt x="10153" y="4284"/>
                </a:lnTo>
                <a:cubicBezTo>
                  <a:pt x="10153" y="4287"/>
                  <a:pt x="10153" y="4284"/>
                  <a:pt x="10153" y="4284"/>
                </a:cubicBezTo>
                <a:close/>
                <a:moveTo>
                  <a:pt x="9082" y="4268"/>
                </a:moveTo>
                <a:lnTo>
                  <a:pt x="9087" y="4268"/>
                </a:lnTo>
                <a:lnTo>
                  <a:pt x="9082" y="4268"/>
                </a:lnTo>
                <a:lnTo>
                  <a:pt x="9082" y="4268"/>
                </a:lnTo>
                <a:close/>
                <a:moveTo>
                  <a:pt x="8940" y="4287"/>
                </a:moveTo>
                <a:cubicBezTo>
                  <a:pt x="8940" y="4287"/>
                  <a:pt x="8940" y="4287"/>
                  <a:pt x="8940" y="4287"/>
                </a:cubicBezTo>
                <a:cubicBezTo>
                  <a:pt x="8940" y="4290"/>
                  <a:pt x="8940" y="4287"/>
                  <a:pt x="8940" y="4287"/>
                </a:cubicBezTo>
                <a:close/>
                <a:moveTo>
                  <a:pt x="8024" y="7615"/>
                </a:moveTo>
                <a:cubicBezTo>
                  <a:pt x="8024" y="7615"/>
                  <a:pt x="8029" y="7612"/>
                  <a:pt x="8029" y="7612"/>
                </a:cubicBezTo>
                <a:lnTo>
                  <a:pt x="8024" y="7615"/>
                </a:lnTo>
                <a:cubicBezTo>
                  <a:pt x="8024" y="7615"/>
                  <a:pt x="8024" y="7615"/>
                  <a:pt x="8024" y="7615"/>
                </a:cubicBezTo>
                <a:close/>
                <a:moveTo>
                  <a:pt x="7904" y="7615"/>
                </a:moveTo>
                <a:lnTo>
                  <a:pt x="7908" y="7612"/>
                </a:lnTo>
                <a:cubicBezTo>
                  <a:pt x="7908" y="7612"/>
                  <a:pt x="7904" y="7615"/>
                  <a:pt x="7904" y="7615"/>
                </a:cubicBezTo>
                <a:cubicBezTo>
                  <a:pt x="7904" y="7615"/>
                  <a:pt x="7904" y="7615"/>
                  <a:pt x="7904" y="7615"/>
                </a:cubicBezTo>
                <a:close/>
                <a:moveTo>
                  <a:pt x="8863" y="4274"/>
                </a:moveTo>
                <a:lnTo>
                  <a:pt x="8872" y="4274"/>
                </a:lnTo>
                <a:lnTo>
                  <a:pt x="8867" y="4268"/>
                </a:lnTo>
                <a:lnTo>
                  <a:pt x="8863" y="4274"/>
                </a:lnTo>
                <a:close/>
                <a:moveTo>
                  <a:pt x="7844" y="7593"/>
                </a:moveTo>
                <a:cubicBezTo>
                  <a:pt x="7835" y="7593"/>
                  <a:pt x="7822" y="7596"/>
                  <a:pt x="7814" y="7596"/>
                </a:cubicBezTo>
                <a:cubicBezTo>
                  <a:pt x="7814" y="7596"/>
                  <a:pt x="7809" y="7596"/>
                  <a:pt x="7809" y="7596"/>
                </a:cubicBezTo>
                <a:cubicBezTo>
                  <a:pt x="7822" y="7596"/>
                  <a:pt x="7835" y="7593"/>
                  <a:pt x="7844" y="7593"/>
                </a:cubicBezTo>
                <a:lnTo>
                  <a:pt x="7844" y="7593"/>
                </a:lnTo>
                <a:close/>
                <a:moveTo>
                  <a:pt x="12041" y="7570"/>
                </a:moveTo>
                <a:cubicBezTo>
                  <a:pt x="12032" y="7570"/>
                  <a:pt x="12019" y="7570"/>
                  <a:pt x="12011" y="7570"/>
                </a:cubicBezTo>
                <a:cubicBezTo>
                  <a:pt x="12011" y="7570"/>
                  <a:pt x="12011" y="7570"/>
                  <a:pt x="12011" y="7570"/>
                </a:cubicBezTo>
                <a:cubicBezTo>
                  <a:pt x="12019" y="7570"/>
                  <a:pt x="12032" y="7570"/>
                  <a:pt x="12041" y="7570"/>
                </a:cubicBezTo>
                <a:cubicBezTo>
                  <a:pt x="12041" y="7570"/>
                  <a:pt x="12041" y="7570"/>
                  <a:pt x="12041" y="7570"/>
                </a:cubicBezTo>
                <a:close/>
                <a:moveTo>
                  <a:pt x="7848" y="7593"/>
                </a:moveTo>
                <a:cubicBezTo>
                  <a:pt x="7848" y="7593"/>
                  <a:pt x="7844" y="7593"/>
                  <a:pt x="7848" y="7593"/>
                </a:cubicBezTo>
                <a:cubicBezTo>
                  <a:pt x="7844" y="7593"/>
                  <a:pt x="7848" y="7593"/>
                  <a:pt x="7848" y="7593"/>
                </a:cubicBezTo>
                <a:close/>
                <a:moveTo>
                  <a:pt x="9435" y="4251"/>
                </a:moveTo>
                <a:lnTo>
                  <a:pt x="9426" y="4251"/>
                </a:lnTo>
                <a:lnTo>
                  <a:pt x="9431" y="4258"/>
                </a:lnTo>
                <a:lnTo>
                  <a:pt x="9435" y="4251"/>
                </a:lnTo>
                <a:close/>
                <a:moveTo>
                  <a:pt x="9353" y="4242"/>
                </a:moveTo>
                <a:lnTo>
                  <a:pt x="9362" y="4245"/>
                </a:lnTo>
                <a:cubicBezTo>
                  <a:pt x="9358" y="4245"/>
                  <a:pt x="9353" y="4239"/>
                  <a:pt x="9353" y="4242"/>
                </a:cubicBezTo>
                <a:cubicBezTo>
                  <a:pt x="9353" y="4239"/>
                  <a:pt x="9353" y="4242"/>
                  <a:pt x="9353" y="4242"/>
                </a:cubicBezTo>
                <a:close/>
                <a:moveTo>
                  <a:pt x="9323" y="4242"/>
                </a:moveTo>
                <a:cubicBezTo>
                  <a:pt x="9323" y="4242"/>
                  <a:pt x="9323" y="4242"/>
                  <a:pt x="9323" y="4242"/>
                </a:cubicBezTo>
                <a:cubicBezTo>
                  <a:pt x="9323" y="4242"/>
                  <a:pt x="9323" y="4242"/>
                  <a:pt x="9323" y="4242"/>
                </a:cubicBezTo>
                <a:close/>
                <a:moveTo>
                  <a:pt x="9082" y="4268"/>
                </a:moveTo>
                <a:cubicBezTo>
                  <a:pt x="9087" y="4261"/>
                  <a:pt x="9091" y="4255"/>
                  <a:pt x="9091" y="4245"/>
                </a:cubicBezTo>
                <a:cubicBezTo>
                  <a:pt x="9091" y="4245"/>
                  <a:pt x="9087" y="4245"/>
                  <a:pt x="9087" y="4245"/>
                </a:cubicBezTo>
                <a:cubicBezTo>
                  <a:pt x="9087" y="4251"/>
                  <a:pt x="9087" y="4261"/>
                  <a:pt x="9082" y="4268"/>
                </a:cubicBezTo>
                <a:cubicBezTo>
                  <a:pt x="9082" y="4268"/>
                  <a:pt x="9082" y="4268"/>
                  <a:pt x="9082" y="4268"/>
                </a:cubicBezTo>
                <a:close/>
                <a:moveTo>
                  <a:pt x="13873" y="7548"/>
                </a:moveTo>
                <a:cubicBezTo>
                  <a:pt x="13877" y="7551"/>
                  <a:pt x="13881" y="7554"/>
                  <a:pt x="13881" y="7554"/>
                </a:cubicBezTo>
                <a:cubicBezTo>
                  <a:pt x="13881" y="7554"/>
                  <a:pt x="13877" y="7551"/>
                  <a:pt x="13873" y="7548"/>
                </a:cubicBezTo>
                <a:cubicBezTo>
                  <a:pt x="13873" y="7548"/>
                  <a:pt x="13873" y="7548"/>
                  <a:pt x="13873" y="7548"/>
                </a:cubicBezTo>
                <a:close/>
                <a:moveTo>
                  <a:pt x="10119" y="7573"/>
                </a:moveTo>
                <a:cubicBezTo>
                  <a:pt x="10119" y="7573"/>
                  <a:pt x="10119" y="7570"/>
                  <a:pt x="10119" y="7573"/>
                </a:cubicBezTo>
                <a:cubicBezTo>
                  <a:pt x="10119" y="7570"/>
                  <a:pt x="10119" y="7573"/>
                  <a:pt x="10119" y="7573"/>
                </a:cubicBezTo>
                <a:close/>
                <a:moveTo>
                  <a:pt x="7900" y="7554"/>
                </a:moveTo>
                <a:lnTo>
                  <a:pt x="7908" y="7557"/>
                </a:lnTo>
                <a:lnTo>
                  <a:pt x="7900" y="7554"/>
                </a:lnTo>
                <a:lnTo>
                  <a:pt x="7900" y="7554"/>
                </a:lnTo>
                <a:close/>
                <a:moveTo>
                  <a:pt x="14105" y="4219"/>
                </a:moveTo>
                <a:cubicBezTo>
                  <a:pt x="14114" y="4226"/>
                  <a:pt x="14126" y="4235"/>
                  <a:pt x="14135" y="4242"/>
                </a:cubicBezTo>
                <a:cubicBezTo>
                  <a:pt x="14135" y="4232"/>
                  <a:pt x="14135" y="4226"/>
                  <a:pt x="14135" y="4216"/>
                </a:cubicBezTo>
                <a:cubicBezTo>
                  <a:pt x="14126" y="4219"/>
                  <a:pt x="14118" y="4219"/>
                  <a:pt x="14105" y="4219"/>
                </a:cubicBezTo>
                <a:close/>
                <a:moveTo>
                  <a:pt x="7904" y="7551"/>
                </a:moveTo>
                <a:cubicBezTo>
                  <a:pt x="7904" y="7544"/>
                  <a:pt x="7908" y="7535"/>
                  <a:pt x="7908" y="7528"/>
                </a:cubicBezTo>
                <a:lnTo>
                  <a:pt x="7908" y="7528"/>
                </a:lnTo>
                <a:cubicBezTo>
                  <a:pt x="7904" y="7535"/>
                  <a:pt x="7904" y="7544"/>
                  <a:pt x="7904" y="7551"/>
                </a:cubicBezTo>
                <a:cubicBezTo>
                  <a:pt x="7900" y="7554"/>
                  <a:pt x="7904" y="7551"/>
                  <a:pt x="7904" y="7551"/>
                </a:cubicBezTo>
                <a:close/>
                <a:moveTo>
                  <a:pt x="9766" y="4219"/>
                </a:moveTo>
                <a:cubicBezTo>
                  <a:pt x="9766" y="4219"/>
                  <a:pt x="9770" y="4223"/>
                  <a:pt x="9766" y="4219"/>
                </a:cubicBezTo>
                <a:lnTo>
                  <a:pt x="9766" y="4219"/>
                </a:lnTo>
                <a:cubicBezTo>
                  <a:pt x="9766" y="4219"/>
                  <a:pt x="9766" y="4219"/>
                  <a:pt x="9766" y="4219"/>
                </a:cubicBezTo>
                <a:close/>
                <a:moveTo>
                  <a:pt x="9680" y="4219"/>
                </a:moveTo>
                <a:lnTo>
                  <a:pt x="9676" y="4223"/>
                </a:lnTo>
                <a:cubicBezTo>
                  <a:pt x="9676" y="4223"/>
                  <a:pt x="9680" y="4219"/>
                  <a:pt x="9680" y="4219"/>
                </a:cubicBezTo>
                <a:cubicBezTo>
                  <a:pt x="9680" y="4219"/>
                  <a:pt x="9680" y="4219"/>
                  <a:pt x="9680" y="4219"/>
                </a:cubicBezTo>
                <a:close/>
                <a:moveTo>
                  <a:pt x="7792" y="7544"/>
                </a:moveTo>
                <a:cubicBezTo>
                  <a:pt x="7779" y="7544"/>
                  <a:pt x="7766" y="7544"/>
                  <a:pt x="7754" y="7548"/>
                </a:cubicBezTo>
                <a:cubicBezTo>
                  <a:pt x="7754" y="7548"/>
                  <a:pt x="7754" y="7548"/>
                  <a:pt x="7754" y="7548"/>
                </a:cubicBezTo>
                <a:cubicBezTo>
                  <a:pt x="7766" y="7548"/>
                  <a:pt x="7779" y="7548"/>
                  <a:pt x="7792" y="7544"/>
                </a:cubicBezTo>
                <a:cubicBezTo>
                  <a:pt x="7792" y="7548"/>
                  <a:pt x="7792" y="7544"/>
                  <a:pt x="7792" y="7544"/>
                </a:cubicBezTo>
                <a:close/>
                <a:moveTo>
                  <a:pt x="9091" y="4245"/>
                </a:moveTo>
                <a:cubicBezTo>
                  <a:pt x="9091" y="4245"/>
                  <a:pt x="9091" y="4245"/>
                  <a:pt x="9091" y="4245"/>
                </a:cubicBezTo>
                <a:cubicBezTo>
                  <a:pt x="9100" y="4235"/>
                  <a:pt x="9108" y="4226"/>
                  <a:pt x="9117" y="4219"/>
                </a:cubicBezTo>
                <a:cubicBezTo>
                  <a:pt x="9104" y="4219"/>
                  <a:pt x="9095" y="4219"/>
                  <a:pt x="9082" y="4219"/>
                </a:cubicBezTo>
                <a:cubicBezTo>
                  <a:pt x="9087" y="4229"/>
                  <a:pt x="9091" y="4235"/>
                  <a:pt x="9091" y="4245"/>
                </a:cubicBezTo>
                <a:close/>
                <a:moveTo>
                  <a:pt x="8820" y="4242"/>
                </a:moveTo>
                <a:cubicBezTo>
                  <a:pt x="8820" y="4242"/>
                  <a:pt x="8820" y="4242"/>
                  <a:pt x="8820" y="4242"/>
                </a:cubicBezTo>
                <a:cubicBezTo>
                  <a:pt x="8820" y="4242"/>
                  <a:pt x="8820" y="4242"/>
                  <a:pt x="8820" y="4242"/>
                </a:cubicBezTo>
                <a:close/>
                <a:moveTo>
                  <a:pt x="14023" y="4197"/>
                </a:moveTo>
                <a:cubicBezTo>
                  <a:pt x="14023" y="4197"/>
                  <a:pt x="14019" y="4197"/>
                  <a:pt x="14023" y="4197"/>
                </a:cubicBezTo>
                <a:cubicBezTo>
                  <a:pt x="14019" y="4197"/>
                  <a:pt x="14023" y="4197"/>
                  <a:pt x="14023" y="4197"/>
                </a:cubicBezTo>
                <a:close/>
                <a:moveTo>
                  <a:pt x="13933" y="4197"/>
                </a:moveTo>
                <a:lnTo>
                  <a:pt x="13933" y="4197"/>
                </a:lnTo>
                <a:lnTo>
                  <a:pt x="13933" y="4197"/>
                </a:lnTo>
                <a:lnTo>
                  <a:pt x="13933" y="4197"/>
                </a:lnTo>
                <a:close/>
                <a:moveTo>
                  <a:pt x="11895" y="7506"/>
                </a:moveTo>
                <a:cubicBezTo>
                  <a:pt x="11886" y="7506"/>
                  <a:pt x="11873" y="7506"/>
                  <a:pt x="11865" y="7506"/>
                </a:cubicBezTo>
                <a:cubicBezTo>
                  <a:pt x="11865" y="7506"/>
                  <a:pt x="11865" y="7506"/>
                  <a:pt x="11865" y="7506"/>
                </a:cubicBezTo>
                <a:cubicBezTo>
                  <a:pt x="11873" y="7506"/>
                  <a:pt x="11882" y="7506"/>
                  <a:pt x="11895" y="7506"/>
                </a:cubicBezTo>
                <a:lnTo>
                  <a:pt x="11895" y="7506"/>
                </a:lnTo>
                <a:close/>
                <a:moveTo>
                  <a:pt x="7904" y="7528"/>
                </a:moveTo>
                <a:lnTo>
                  <a:pt x="7904" y="7528"/>
                </a:lnTo>
                <a:cubicBezTo>
                  <a:pt x="7908" y="7525"/>
                  <a:pt x="7904" y="7528"/>
                  <a:pt x="7904" y="7528"/>
                </a:cubicBezTo>
                <a:cubicBezTo>
                  <a:pt x="7908" y="7528"/>
                  <a:pt x="7904" y="7528"/>
                  <a:pt x="7904" y="7528"/>
                </a:cubicBezTo>
                <a:close/>
                <a:moveTo>
                  <a:pt x="7827" y="7516"/>
                </a:moveTo>
                <a:lnTo>
                  <a:pt x="7835" y="7516"/>
                </a:lnTo>
                <a:lnTo>
                  <a:pt x="7831" y="7509"/>
                </a:lnTo>
                <a:lnTo>
                  <a:pt x="7827" y="7516"/>
                </a:lnTo>
                <a:close/>
                <a:moveTo>
                  <a:pt x="8377" y="6026"/>
                </a:moveTo>
                <a:cubicBezTo>
                  <a:pt x="8390" y="6026"/>
                  <a:pt x="8399" y="6026"/>
                  <a:pt x="8411" y="6023"/>
                </a:cubicBezTo>
                <a:cubicBezTo>
                  <a:pt x="8411" y="6023"/>
                  <a:pt x="8416" y="6023"/>
                  <a:pt x="8416" y="6023"/>
                </a:cubicBezTo>
                <a:cubicBezTo>
                  <a:pt x="8403" y="6023"/>
                  <a:pt x="8390" y="6023"/>
                  <a:pt x="8377" y="6026"/>
                </a:cubicBezTo>
                <a:lnTo>
                  <a:pt x="8377" y="6026"/>
                </a:lnTo>
                <a:close/>
                <a:moveTo>
                  <a:pt x="13933" y="4197"/>
                </a:moveTo>
                <a:lnTo>
                  <a:pt x="13933" y="4197"/>
                </a:lnTo>
                <a:cubicBezTo>
                  <a:pt x="13929" y="4197"/>
                  <a:pt x="13933" y="4197"/>
                  <a:pt x="13933" y="4197"/>
                </a:cubicBezTo>
                <a:cubicBezTo>
                  <a:pt x="13933" y="4197"/>
                  <a:pt x="13933" y="4197"/>
                  <a:pt x="13933" y="4197"/>
                </a:cubicBezTo>
                <a:close/>
                <a:moveTo>
                  <a:pt x="11981" y="7480"/>
                </a:moveTo>
                <a:lnTo>
                  <a:pt x="11976" y="7483"/>
                </a:lnTo>
                <a:cubicBezTo>
                  <a:pt x="11976" y="7483"/>
                  <a:pt x="11985" y="7483"/>
                  <a:pt x="11981" y="7480"/>
                </a:cubicBezTo>
                <a:cubicBezTo>
                  <a:pt x="11985" y="7483"/>
                  <a:pt x="11981" y="7480"/>
                  <a:pt x="11981" y="7480"/>
                </a:cubicBezTo>
                <a:close/>
                <a:moveTo>
                  <a:pt x="11895" y="7480"/>
                </a:moveTo>
                <a:cubicBezTo>
                  <a:pt x="11895" y="7487"/>
                  <a:pt x="11895" y="7496"/>
                  <a:pt x="11895" y="7503"/>
                </a:cubicBezTo>
                <a:cubicBezTo>
                  <a:pt x="11895" y="7503"/>
                  <a:pt x="11895" y="7503"/>
                  <a:pt x="11895" y="7503"/>
                </a:cubicBezTo>
                <a:cubicBezTo>
                  <a:pt x="11895" y="7496"/>
                  <a:pt x="11895" y="7490"/>
                  <a:pt x="11895" y="7480"/>
                </a:cubicBezTo>
                <a:lnTo>
                  <a:pt x="11895" y="7480"/>
                </a:lnTo>
                <a:close/>
                <a:moveTo>
                  <a:pt x="11865" y="7506"/>
                </a:moveTo>
                <a:cubicBezTo>
                  <a:pt x="11865" y="7500"/>
                  <a:pt x="11865" y="7490"/>
                  <a:pt x="11865" y="7483"/>
                </a:cubicBezTo>
                <a:cubicBezTo>
                  <a:pt x="11865" y="7483"/>
                  <a:pt x="11865" y="7483"/>
                  <a:pt x="11865" y="7483"/>
                </a:cubicBezTo>
                <a:cubicBezTo>
                  <a:pt x="11865" y="7490"/>
                  <a:pt x="11865" y="7496"/>
                  <a:pt x="11865" y="7506"/>
                </a:cubicBezTo>
                <a:lnTo>
                  <a:pt x="11865" y="7506"/>
                </a:lnTo>
                <a:close/>
                <a:moveTo>
                  <a:pt x="7758" y="7483"/>
                </a:moveTo>
                <a:lnTo>
                  <a:pt x="7766" y="7487"/>
                </a:lnTo>
                <a:cubicBezTo>
                  <a:pt x="7762" y="7483"/>
                  <a:pt x="7758" y="7480"/>
                  <a:pt x="7758" y="7483"/>
                </a:cubicBezTo>
                <a:cubicBezTo>
                  <a:pt x="7758" y="7480"/>
                  <a:pt x="7758" y="7483"/>
                  <a:pt x="7758" y="7483"/>
                </a:cubicBezTo>
                <a:close/>
                <a:moveTo>
                  <a:pt x="8790" y="6026"/>
                </a:moveTo>
                <a:lnTo>
                  <a:pt x="8790" y="6026"/>
                </a:lnTo>
                <a:lnTo>
                  <a:pt x="8790" y="6026"/>
                </a:lnTo>
                <a:lnTo>
                  <a:pt x="8790" y="6026"/>
                </a:lnTo>
                <a:close/>
                <a:moveTo>
                  <a:pt x="9805" y="4171"/>
                </a:moveTo>
                <a:cubicBezTo>
                  <a:pt x="9805" y="4171"/>
                  <a:pt x="9800" y="4171"/>
                  <a:pt x="9805" y="4171"/>
                </a:cubicBezTo>
                <a:cubicBezTo>
                  <a:pt x="9800" y="4171"/>
                  <a:pt x="9805" y="4171"/>
                  <a:pt x="9805" y="4171"/>
                </a:cubicBezTo>
                <a:close/>
                <a:moveTo>
                  <a:pt x="8145" y="7461"/>
                </a:moveTo>
                <a:lnTo>
                  <a:pt x="8145" y="7461"/>
                </a:lnTo>
                <a:lnTo>
                  <a:pt x="8145" y="7461"/>
                </a:lnTo>
                <a:close/>
                <a:moveTo>
                  <a:pt x="7818" y="7461"/>
                </a:moveTo>
                <a:lnTo>
                  <a:pt x="7818" y="7461"/>
                </a:lnTo>
                <a:lnTo>
                  <a:pt x="7818" y="7461"/>
                </a:lnTo>
                <a:close/>
                <a:moveTo>
                  <a:pt x="13830" y="4168"/>
                </a:moveTo>
                <a:lnTo>
                  <a:pt x="13830" y="4162"/>
                </a:lnTo>
                <a:lnTo>
                  <a:pt x="13821" y="4165"/>
                </a:lnTo>
                <a:lnTo>
                  <a:pt x="13830" y="4168"/>
                </a:lnTo>
                <a:close/>
                <a:moveTo>
                  <a:pt x="11955" y="7439"/>
                </a:moveTo>
                <a:cubicBezTo>
                  <a:pt x="11946" y="7439"/>
                  <a:pt x="11933" y="7439"/>
                  <a:pt x="11925" y="7439"/>
                </a:cubicBezTo>
                <a:cubicBezTo>
                  <a:pt x="11925" y="7439"/>
                  <a:pt x="11925" y="7439"/>
                  <a:pt x="11925" y="7439"/>
                </a:cubicBezTo>
                <a:cubicBezTo>
                  <a:pt x="11933" y="7439"/>
                  <a:pt x="11942" y="7439"/>
                  <a:pt x="11955" y="7439"/>
                </a:cubicBezTo>
                <a:lnTo>
                  <a:pt x="11955" y="7439"/>
                </a:lnTo>
                <a:close/>
                <a:moveTo>
                  <a:pt x="9762" y="4171"/>
                </a:moveTo>
                <a:cubicBezTo>
                  <a:pt x="9775" y="4171"/>
                  <a:pt x="9792" y="4171"/>
                  <a:pt x="9805" y="4171"/>
                </a:cubicBezTo>
                <a:cubicBezTo>
                  <a:pt x="9805" y="4171"/>
                  <a:pt x="9800" y="4171"/>
                  <a:pt x="9800" y="4171"/>
                </a:cubicBezTo>
                <a:cubicBezTo>
                  <a:pt x="9788" y="4171"/>
                  <a:pt x="9775" y="4171"/>
                  <a:pt x="9762" y="4171"/>
                </a:cubicBezTo>
                <a:cubicBezTo>
                  <a:pt x="9762" y="4171"/>
                  <a:pt x="9762" y="4171"/>
                  <a:pt x="9762" y="4171"/>
                </a:cubicBezTo>
                <a:close/>
                <a:moveTo>
                  <a:pt x="10785" y="7455"/>
                </a:moveTo>
                <a:lnTo>
                  <a:pt x="10785" y="7448"/>
                </a:lnTo>
                <a:lnTo>
                  <a:pt x="10777" y="7451"/>
                </a:lnTo>
                <a:lnTo>
                  <a:pt x="10785" y="7455"/>
                </a:lnTo>
                <a:close/>
                <a:moveTo>
                  <a:pt x="8700" y="7442"/>
                </a:moveTo>
                <a:cubicBezTo>
                  <a:pt x="8704" y="7442"/>
                  <a:pt x="8708" y="7442"/>
                  <a:pt x="8712" y="7442"/>
                </a:cubicBezTo>
                <a:cubicBezTo>
                  <a:pt x="8712" y="7439"/>
                  <a:pt x="8708" y="7439"/>
                  <a:pt x="8708" y="7435"/>
                </a:cubicBezTo>
                <a:cubicBezTo>
                  <a:pt x="8708" y="7435"/>
                  <a:pt x="8700" y="7442"/>
                  <a:pt x="8700" y="7442"/>
                </a:cubicBezTo>
                <a:close/>
                <a:moveTo>
                  <a:pt x="8141" y="7461"/>
                </a:moveTo>
                <a:cubicBezTo>
                  <a:pt x="8141" y="7461"/>
                  <a:pt x="8136" y="7458"/>
                  <a:pt x="8136" y="7458"/>
                </a:cubicBezTo>
                <a:lnTo>
                  <a:pt x="8141" y="7461"/>
                </a:lnTo>
                <a:cubicBezTo>
                  <a:pt x="8145" y="7461"/>
                  <a:pt x="8141" y="7461"/>
                  <a:pt x="8141" y="7461"/>
                </a:cubicBezTo>
                <a:close/>
                <a:moveTo>
                  <a:pt x="7818" y="7461"/>
                </a:moveTo>
                <a:cubicBezTo>
                  <a:pt x="7818" y="7455"/>
                  <a:pt x="7818" y="7445"/>
                  <a:pt x="7818" y="7439"/>
                </a:cubicBezTo>
                <a:lnTo>
                  <a:pt x="7818" y="7439"/>
                </a:lnTo>
                <a:cubicBezTo>
                  <a:pt x="7809" y="7439"/>
                  <a:pt x="7797" y="7439"/>
                  <a:pt x="7788" y="7439"/>
                </a:cubicBezTo>
                <a:cubicBezTo>
                  <a:pt x="7788" y="7439"/>
                  <a:pt x="7792" y="7435"/>
                  <a:pt x="7792" y="7435"/>
                </a:cubicBezTo>
                <a:cubicBezTo>
                  <a:pt x="7801" y="7445"/>
                  <a:pt x="7809" y="7451"/>
                  <a:pt x="7818" y="7461"/>
                </a:cubicBezTo>
                <a:cubicBezTo>
                  <a:pt x="7818" y="7458"/>
                  <a:pt x="7818" y="7461"/>
                  <a:pt x="7818" y="7461"/>
                </a:cubicBezTo>
                <a:close/>
                <a:moveTo>
                  <a:pt x="11624" y="7419"/>
                </a:moveTo>
                <a:cubicBezTo>
                  <a:pt x="11624" y="7419"/>
                  <a:pt x="11624" y="7419"/>
                  <a:pt x="11624" y="7419"/>
                </a:cubicBezTo>
                <a:cubicBezTo>
                  <a:pt x="11624" y="7419"/>
                  <a:pt x="11624" y="7419"/>
                  <a:pt x="11624" y="7419"/>
                </a:cubicBezTo>
                <a:close/>
                <a:moveTo>
                  <a:pt x="13813" y="4110"/>
                </a:moveTo>
                <a:lnTo>
                  <a:pt x="13813" y="4110"/>
                </a:lnTo>
                <a:lnTo>
                  <a:pt x="13813" y="4110"/>
                </a:lnTo>
                <a:close/>
                <a:moveTo>
                  <a:pt x="10149" y="4110"/>
                </a:moveTo>
                <a:lnTo>
                  <a:pt x="10149" y="4110"/>
                </a:lnTo>
                <a:lnTo>
                  <a:pt x="10149" y="4110"/>
                </a:lnTo>
                <a:lnTo>
                  <a:pt x="10149" y="4110"/>
                </a:lnTo>
                <a:close/>
                <a:moveTo>
                  <a:pt x="11065" y="7439"/>
                </a:moveTo>
                <a:cubicBezTo>
                  <a:pt x="11065" y="7439"/>
                  <a:pt x="11065" y="7439"/>
                  <a:pt x="11065" y="7439"/>
                </a:cubicBezTo>
                <a:cubicBezTo>
                  <a:pt x="11065" y="7439"/>
                  <a:pt x="11065" y="7439"/>
                  <a:pt x="11065" y="7439"/>
                </a:cubicBezTo>
                <a:close/>
                <a:moveTo>
                  <a:pt x="7848" y="7416"/>
                </a:moveTo>
                <a:cubicBezTo>
                  <a:pt x="7840" y="7416"/>
                  <a:pt x="7827" y="7416"/>
                  <a:pt x="7818" y="7416"/>
                </a:cubicBezTo>
                <a:cubicBezTo>
                  <a:pt x="7818" y="7416"/>
                  <a:pt x="7822" y="7413"/>
                  <a:pt x="7822" y="7413"/>
                </a:cubicBezTo>
                <a:cubicBezTo>
                  <a:pt x="7822" y="7419"/>
                  <a:pt x="7822" y="7429"/>
                  <a:pt x="7822" y="7435"/>
                </a:cubicBezTo>
                <a:cubicBezTo>
                  <a:pt x="7822" y="7435"/>
                  <a:pt x="7822" y="7435"/>
                  <a:pt x="7822" y="7435"/>
                </a:cubicBezTo>
                <a:cubicBezTo>
                  <a:pt x="7827" y="7429"/>
                  <a:pt x="7835" y="7422"/>
                  <a:pt x="7848" y="7416"/>
                </a:cubicBezTo>
                <a:cubicBezTo>
                  <a:pt x="7844" y="7416"/>
                  <a:pt x="7848" y="7416"/>
                  <a:pt x="7848" y="7416"/>
                </a:cubicBezTo>
                <a:close/>
                <a:moveTo>
                  <a:pt x="7788" y="7439"/>
                </a:moveTo>
                <a:cubicBezTo>
                  <a:pt x="7788" y="7439"/>
                  <a:pt x="7788" y="7439"/>
                  <a:pt x="7788" y="7439"/>
                </a:cubicBezTo>
                <a:cubicBezTo>
                  <a:pt x="7784" y="7432"/>
                  <a:pt x="7788" y="7426"/>
                  <a:pt x="7788" y="7416"/>
                </a:cubicBezTo>
                <a:lnTo>
                  <a:pt x="7788" y="7416"/>
                </a:lnTo>
                <a:cubicBezTo>
                  <a:pt x="7779" y="7422"/>
                  <a:pt x="7766" y="7432"/>
                  <a:pt x="7758" y="7439"/>
                </a:cubicBezTo>
                <a:cubicBezTo>
                  <a:pt x="7766" y="7439"/>
                  <a:pt x="7779" y="7439"/>
                  <a:pt x="7788" y="7439"/>
                </a:cubicBezTo>
                <a:close/>
                <a:moveTo>
                  <a:pt x="13813" y="4110"/>
                </a:moveTo>
                <a:cubicBezTo>
                  <a:pt x="13813" y="4110"/>
                  <a:pt x="13817" y="4110"/>
                  <a:pt x="13813" y="4110"/>
                </a:cubicBezTo>
                <a:cubicBezTo>
                  <a:pt x="13817" y="4110"/>
                  <a:pt x="13813" y="4110"/>
                  <a:pt x="13813" y="4110"/>
                </a:cubicBezTo>
                <a:close/>
                <a:moveTo>
                  <a:pt x="10394" y="4091"/>
                </a:moveTo>
                <a:lnTo>
                  <a:pt x="10385" y="4094"/>
                </a:lnTo>
                <a:lnTo>
                  <a:pt x="10394" y="4091"/>
                </a:lnTo>
                <a:lnTo>
                  <a:pt x="10394" y="4091"/>
                </a:lnTo>
                <a:close/>
                <a:moveTo>
                  <a:pt x="13924" y="7400"/>
                </a:moveTo>
                <a:cubicBezTo>
                  <a:pt x="13933" y="7403"/>
                  <a:pt x="13937" y="7403"/>
                  <a:pt x="13946" y="7406"/>
                </a:cubicBezTo>
                <a:cubicBezTo>
                  <a:pt x="13942" y="7403"/>
                  <a:pt x="13942" y="7397"/>
                  <a:pt x="13937" y="7394"/>
                </a:cubicBezTo>
                <a:cubicBezTo>
                  <a:pt x="13933" y="7394"/>
                  <a:pt x="13929" y="7397"/>
                  <a:pt x="13924" y="7400"/>
                </a:cubicBezTo>
                <a:close/>
                <a:moveTo>
                  <a:pt x="11598" y="7394"/>
                </a:moveTo>
                <a:cubicBezTo>
                  <a:pt x="11607" y="7403"/>
                  <a:pt x="11615" y="7410"/>
                  <a:pt x="11624" y="7419"/>
                </a:cubicBezTo>
                <a:cubicBezTo>
                  <a:pt x="11624" y="7419"/>
                  <a:pt x="11624" y="7419"/>
                  <a:pt x="11624" y="7419"/>
                </a:cubicBezTo>
                <a:cubicBezTo>
                  <a:pt x="11624" y="7410"/>
                  <a:pt x="11628" y="7403"/>
                  <a:pt x="11628" y="7394"/>
                </a:cubicBezTo>
                <a:lnTo>
                  <a:pt x="11628" y="7394"/>
                </a:lnTo>
                <a:cubicBezTo>
                  <a:pt x="11619" y="7397"/>
                  <a:pt x="11607" y="7397"/>
                  <a:pt x="11598" y="7394"/>
                </a:cubicBezTo>
                <a:lnTo>
                  <a:pt x="11598" y="7394"/>
                </a:lnTo>
                <a:close/>
                <a:moveTo>
                  <a:pt x="8055" y="7394"/>
                </a:moveTo>
                <a:cubicBezTo>
                  <a:pt x="8055" y="7394"/>
                  <a:pt x="8050" y="7397"/>
                  <a:pt x="8050" y="7397"/>
                </a:cubicBezTo>
                <a:lnTo>
                  <a:pt x="8055" y="7394"/>
                </a:lnTo>
                <a:cubicBezTo>
                  <a:pt x="8055" y="7394"/>
                  <a:pt x="8055" y="7394"/>
                  <a:pt x="8055" y="7394"/>
                </a:cubicBezTo>
                <a:close/>
                <a:moveTo>
                  <a:pt x="7969" y="7394"/>
                </a:moveTo>
                <a:lnTo>
                  <a:pt x="7973" y="7397"/>
                </a:lnTo>
                <a:lnTo>
                  <a:pt x="7969" y="7394"/>
                </a:lnTo>
                <a:lnTo>
                  <a:pt x="7969" y="7394"/>
                </a:lnTo>
                <a:close/>
                <a:moveTo>
                  <a:pt x="7930" y="7390"/>
                </a:moveTo>
                <a:cubicBezTo>
                  <a:pt x="7921" y="7390"/>
                  <a:pt x="7913" y="7394"/>
                  <a:pt x="7900" y="7394"/>
                </a:cubicBezTo>
                <a:cubicBezTo>
                  <a:pt x="7900" y="7394"/>
                  <a:pt x="7900" y="7397"/>
                  <a:pt x="7900" y="7397"/>
                </a:cubicBezTo>
                <a:cubicBezTo>
                  <a:pt x="7913" y="7397"/>
                  <a:pt x="7921" y="7394"/>
                  <a:pt x="7930" y="7390"/>
                </a:cubicBezTo>
                <a:cubicBezTo>
                  <a:pt x="7934" y="7394"/>
                  <a:pt x="7930" y="7390"/>
                  <a:pt x="7930" y="7390"/>
                </a:cubicBezTo>
                <a:close/>
                <a:moveTo>
                  <a:pt x="10390" y="4091"/>
                </a:moveTo>
                <a:cubicBezTo>
                  <a:pt x="10390" y="4081"/>
                  <a:pt x="10385" y="4075"/>
                  <a:pt x="10385" y="4065"/>
                </a:cubicBezTo>
                <a:lnTo>
                  <a:pt x="10385" y="4065"/>
                </a:lnTo>
                <a:cubicBezTo>
                  <a:pt x="10385" y="4072"/>
                  <a:pt x="10381" y="4075"/>
                  <a:pt x="10381" y="4081"/>
                </a:cubicBezTo>
                <a:cubicBezTo>
                  <a:pt x="10381" y="4088"/>
                  <a:pt x="10390" y="4088"/>
                  <a:pt x="10390" y="4091"/>
                </a:cubicBezTo>
                <a:cubicBezTo>
                  <a:pt x="10394" y="4091"/>
                  <a:pt x="10390" y="4091"/>
                  <a:pt x="10390" y="4091"/>
                </a:cubicBezTo>
                <a:close/>
                <a:moveTo>
                  <a:pt x="7878" y="7394"/>
                </a:moveTo>
                <a:cubicBezTo>
                  <a:pt x="7865" y="7394"/>
                  <a:pt x="7857" y="7394"/>
                  <a:pt x="7844" y="7394"/>
                </a:cubicBezTo>
                <a:cubicBezTo>
                  <a:pt x="7844" y="7394"/>
                  <a:pt x="7848" y="7390"/>
                  <a:pt x="7848" y="7390"/>
                </a:cubicBezTo>
                <a:cubicBezTo>
                  <a:pt x="7848" y="7397"/>
                  <a:pt x="7848" y="7406"/>
                  <a:pt x="7848" y="7413"/>
                </a:cubicBezTo>
                <a:cubicBezTo>
                  <a:pt x="7848" y="7413"/>
                  <a:pt x="7844" y="7413"/>
                  <a:pt x="7844" y="7413"/>
                </a:cubicBezTo>
                <a:cubicBezTo>
                  <a:pt x="7857" y="7406"/>
                  <a:pt x="7865" y="7400"/>
                  <a:pt x="7878" y="7394"/>
                </a:cubicBezTo>
                <a:cubicBezTo>
                  <a:pt x="7878" y="7394"/>
                  <a:pt x="7878" y="7394"/>
                  <a:pt x="7878" y="7394"/>
                </a:cubicBezTo>
                <a:close/>
                <a:moveTo>
                  <a:pt x="9942" y="4065"/>
                </a:moveTo>
                <a:cubicBezTo>
                  <a:pt x="9942" y="4065"/>
                  <a:pt x="9938" y="4069"/>
                  <a:pt x="9942" y="4065"/>
                </a:cubicBezTo>
                <a:cubicBezTo>
                  <a:pt x="9938" y="4069"/>
                  <a:pt x="9942" y="4065"/>
                  <a:pt x="9942" y="4065"/>
                </a:cubicBezTo>
                <a:close/>
                <a:moveTo>
                  <a:pt x="11628" y="7394"/>
                </a:moveTo>
                <a:cubicBezTo>
                  <a:pt x="11628" y="7394"/>
                  <a:pt x="11632" y="7390"/>
                  <a:pt x="11632" y="7390"/>
                </a:cubicBezTo>
                <a:lnTo>
                  <a:pt x="11628" y="7394"/>
                </a:lnTo>
                <a:cubicBezTo>
                  <a:pt x="11628" y="7394"/>
                  <a:pt x="11628" y="7394"/>
                  <a:pt x="11628" y="7394"/>
                </a:cubicBezTo>
                <a:close/>
                <a:moveTo>
                  <a:pt x="11598" y="7394"/>
                </a:moveTo>
                <a:lnTo>
                  <a:pt x="11598" y="7394"/>
                </a:lnTo>
                <a:cubicBezTo>
                  <a:pt x="11594" y="7394"/>
                  <a:pt x="11598" y="7394"/>
                  <a:pt x="11598" y="7394"/>
                </a:cubicBezTo>
                <a:cubicBezTo>
                  <a:pt x="11598" y="7394"/>
                  <a:pt x="11598" y="7394"/>
                  <a:pt x="11598" y="7394"/>
                </a:cubicBezTo>
                <a:close/>
                <a:moveTo>
                  <a:pt x="10656" y="7394"/>
                </a:moveTo>
                <a:lnTo>
                  <a:pt x="10656" y="7394"/>
                </a:lnTo>
                <a:cubicBezTo>
                  <a:pt x="10652" y="7390"/>
                  <a:pt x="10652" y="7394"/>
                  <a:pt x="10656" y="7394"/>
                </a:cubicBezTo>
                <a:cubicBezTo>
                  <a:pt x="10652" y="7394"/>
                  <a:pt x="10656" y="7394"/>
                  <a:pt x="10656" y="7394"/>
                </a:cubicBezTo>
                <a:close/>
                <a:moveTo>
                  <a:pt x="13843" y="4043"/>
                </a:moveTo>
                <a:lnTo>
                  <a:pt x="13843" y="4043"/>
                </a:lnTo>
                <a:lnTo>
                  <a:pt x="13843" y="4043"/>
                </a:lnTo>
                <a:close/>
                <a:moveTo>
                  <a:pt x="7969" y="7390"/>
                </a:moveTo>
                <a:cubicBezTo>
                  <a:pt x="7956" y="7390"/>
                  <a:pt x="7943" y="7390"/>
                  <a:pt x="7930" y="7390"/>
                </a:cubicBezTo>
                <a:cubicBezTo>
                  <a:pt x="7930" y="7390"/>
                  <a:pt x="7930" y="7390"/>
                  <a:pt x="7930" y="7390"/>
                </a:cubicBezTo>
                <a:cubicBezTo>
                  <a:pt x="7943" y="7394"/>
                  <a:pt x="7956" y="7394"/>
                  <a:pt x="7969" y="7390"/>
                </a:cubicBezTo>
                <a:cubicBezTo>
                  <a:pt x="7969" y="7394"/>
                  <a:pt x="7969" y="7390"/>
                  <a:pt x="7969" y="7390"/>
                </a:cubicBezTo>
                <a:close/>
                <a:moveTo>
                  <a:pt x="13602" y="4049"/>
                </a:moveTo>
                <a:lnTo>
                  <a:pt x="13610" y="4052"/>
                </a:lnTo>
                <a:lnTo>
                  <a:pt x="13602" y="4049"/>
                </a:lnTo>
                <a:lnTo>
                  <a:pt x="13602" y="4049"/>
                </a:lnTo>
                <a:close/>
                <a:moveTo>
                  <a:pt x="13490" y="4043"/>
                </a:moveTo>
                <a:lnTo>
                  <a:pt x="13490" y="4043"/>
                </a:lnTo>
                <a:lnTo>
                  <a:pt x="13490" y="4043"/>
                </a:lnTo>
                <a:lnTo>
                  <a:pt x="13490" y="4043"/>
                </a:lnTo>
                <a:close/>
                <a:moveTo>
                  <a:pt x="10390" y="4065"/>
                </a:moveTo>
                <a:cubicBezTo>
                  <a:pt x="10381" y="4056"/>
                  <a:pt x="10372" y="4046"/>
                  <a:pt x="10368" y="4040"/>
                </a:cubicBezTo>
                <a:cubicBezTo>
                  <a:pt x="10368" y="4040"/>
                  <a:pt x="10364" y="4040"/>
                  <a:pt x="10364" y="4040"/>
                </a:cubicBezTo>
                <a:cubicBezTo>
                  <a:pt x="10372" y="4049"/>
                  <a:pt x="10377" y="4059"/>
                  <a:pt x="10390" y="4065"/>
                </a:cubicBezTo>
                <a:cubicBezTo>
                  <a:pt x="10385" y="4069"/>
                  <a:pt x="10390" y="4065"/>
                  <a:pt x="10390" y="4065"/>
                </a:cubicBezTo>
                <a:close/>
                <a:moveTo>
                  <a:pt x="11426" y="7345"/>
                </a:moveTo>
                <a:lnTo>
                  <a:pt x="11430" y="7352"/>
                </a:lnTo>
                <a:lnTo>
                  <a:pt x="11426" y="7345"/>
                </a:lnTo>
                <a:lnTo>
                  <a:pt x="11426" y="7345"/>
                </a:lnTo>
                <a:close/>
                <a:moveTo>
                  <a:pt x="11361" y="7349"/>
                </a:moveTo>
                <a:cubicBezTo>
                  <a:pt x="11370" y="7352"/>
                  <a:pt x="11379" y="7349"/>
                  <a:pt x="11387" y="7345"/>
                </a:cubicBezTo>
                <a:cubicBezTo>
                  <a:pt x="11387" y="7345"/>
                  <a:pt x="11387" y="7345"/>
                  <a:pt x="11387" y="7345"/>
                </a:cubicBezTo>
                <a:lnTo>
                  <a:pt x="11374" y="7342"/>
                </a:lnTo>
                <a:lnTo>
                  <a:pt x="11361" y="7349"/>
                </a:lnTo>
                <a:lnTo>
                  <a:pt x="11361" y="7349"/>
                </a:lnTo>
                <a:close/>
                <a:moveTo>
                  <a:pt x="8042" y="6042"/>
                </a:moveTo>
                <a:lnTo>
                  <a:pt x="8042" y="6036"/>
                </a:lnTo>
                <a:lnTo>
                  <a:pt x="8033" y="6039"/>
                </a:lnTo>
                <a:lnTo>
                  <a:pt x="8042" y="6042"/>
                </a:lnTo>
                <a:close/>
                <a:moveTo>
                  <a:pt x="7788" y="7349"/>
                </a:moveTo>
                <a:cubicBezTo>
                  <a:pt x="7775" y="7349"/>
                  <a:pt x="7766" y="7349"/>
                  <a:pt x="7754" y="7349"/>
                </a:cubicBezTo>
                <a:cubicBezTo>
                  <a:pt x="7766" y="7349"/>
                  <a:pt x="7779" y="7349"/>
                  <a:pt x="7788" y="7349"/>
                </a:cubicBezTo>
                <a:close/>
                <a:moveTo>
                  <a:pt x="10321" y="4040"/>
                </a:moveTo>
                <a:lnTo>
                  <a:pt x="10321" y="4046"/>
                </a:lnTo>
                <a:lnTo>
                  <a:pt x="10321" y="4040"/>
                </a:lnTo>
                <a:lnTo>
                  <a:pt x="10321" y="4040"/>
                </a:lnTo>
                <a:close/>
                <a:moveTo>
                  <a:pt x="12101" y="7352"/>
                </a:moveTo>
                <a:cubicBezTo>
                  <a:pt x="12110" y="7352"/>
                  <a:pt x="12118" y="7352"/>
                  <a:pt x="12131" y="7352"/>
                </a:cubicBezTo>
                <a:cubicBezTo>
                  <a:pt x="12131" y="7352"/>
                  <a:pt x="12131" y="7349"/>
                  <a:pt x="12131" y="7349"/>
                </a:cubicBezTo>
                <a:cubicBezTo>
                  <a:pt x="12118" y="7349"/>
                  <a:pt x="12110" y="7349"/>
                  <a:pt x="12101" y="7352"/>
                </a:cubicBezTo>
                <a:lnTo>
                  <a:pt x="12101" y="7352"/>
                </a:lnTo>
                <a:close/>
                <a:moveTo>
                  <a:pt x="12071" y="7349"/>
                </a:moveTo>
                <a:cubicBezTo>
                  <a:pt x="12067" y="7349"/>
                  <a:pt x="12062" y="7345"/>
                  <a:pt x="12058" y="7345"/>
                </a:cubicBezTo>
                <a:cubicBezTo>
                  <a:pt x="12062" y="7349"/>
                  <a:pt x="12067" y="7349"/>
                  <a:pt x="12071" y="7349"/>
                </a:cubicBezTo>
                <a:cubicBezTo>
                  <a:pt x="12071" y="7352"/>
                  <a:pt x="12071" y="7349"/>
                  <a:pt x="12071" y="7349"/>
                </a:cubicBezTo>
                <a:close/>
                <a:moveTo>
                  <a:pt x="13843" y="4043"/>
                </a:moveTo>
                <a:cubicBezTo>
                  <a:pt x="13843" y="4043"/>
                  <a:pt x="13843" y="4043"/>
                  <a:pt x="13843" y="4043"/>
                </a:cubicBezTo>
                <a:cubicBezTo>
                  <a:pt x="13843" y="4043"/>
                  <a:pt x="13843" y="4043"/>
                  <a:pt x="13843" y="4043"/>
                </a:cubicBezTo>
                <a:close/>
                <a:moveTo>
                  <a:pt x="13602" y="4046"/>
                </a:moveTo>
                <a:cubicBezTo>
                  <a:pt x="13606" y="4040"/>
                  <a:pt x="13610" y="4033"/>
                  <a:pt x="13610" y="4024"/>
                </a:cubicBezTo>
                <a:cubicBezTo>
                  <a:pt x="13610" y="4024"/>
                  <a:pt x="13610" y="4020"/>
                  <a:pt x="13610" y="4020"/>
                </a:cubicBezTo>
                <a:cubicBezTo>
                  <a:pt x="13606" y="4033"/>
                  <a:pt x="13602" y="4040"/>
                  <a:pt x="13602" y="4046"/>
                </a:cubicBezTo>
                <a:cubicBezTo>
                  <a:pt x="13602" y="4049"/>
                  <a:pt x="13602" y="4046"/>
                  <a:pt x="13602" y="4046"/>
                </a:cubicBezTo>
                <a:close/>
                <a:moveTo>
                  <a:pt x="13490" y="4043"/>
                </a:moveTo>
                <a:cubicBezTo>
                  <a:pt x="13490" y="4043"/>
                  <a:pt x="13486" y="4040"/>
                  <a:pt x="13486" y="4040"/>
                </a:cubicBezTo>
                <a:lnTo>
                  <a:pt x="13490" y="4043"/>
                </a:lnTo>
                <a:cubicBezTo>
                  <a:pt x="13490" y="4043"/>
                  <a:pt x="13490" y="4043"/>
                  <a:pt x="13490" y="4043"/>
                </a:cubicBezTo>
                <a:close/>
                <a:moveTo>
                  <a:pt x="10321" y="4040"/>
                </a:moveTo>
                <a:cubicBezTo>
                  <a:pt x="10334" y="4040"/>
                  <a:pt x="10351" y="4040"/>
                  <a:pt x="10364" y="4040"/>
                </a:cubicBezTo>
                <a:cubicBezTo>
                  <a:pt x="10364" y="4040"/>
                  <a:pt x="10359" y="4040"/>
                  <a:pt x="10359" y="4040"/>
                </a:cubicBezTo>
                <a:cubicBezTo>
                  <a:pt x="10351" y="4040"/>
                  <a:pt x="10338" y="4040"/>
                  <a:pt x="10321" y="4040"/>
                </a:cubicBezTo>
                <a:cubicBezTo>
                  <a:pt x="10325" y="4040"/>
                  <a:pt x="10321" y="4040"/>
                  <a:pt x="10321" y="4040"/>
                </a:cubicBezTo>
                <a:close/>
                <a:moveTo>
                  <a:pt x="13606" y="4001"/>
                </a:moveTo>
                <a:cubicBezTo>
                  <a:pt x="13606" y="4008"/>
                  <a:pt x="13610" y="4017"/>
                  <a:pt x="13610" y="4024"/>
                </a:cubicBezTo>
                <a:cubicBezTo>
                  <a:pt x="13610" y="4024"/>
                  <a:pt x="13610" y="4027"/>
                  <a:pt x="13610" y="4027"/>
                </a:cubicBezTo>
                <a:cubicBezTo>
                  <a:pt x="13610" y="4017"/>
                  <a:pt x="13610" y="4008"/>
                  <a:pt x="13606" y="4001"/>
                </a:cubicBezTo>
                <a:lnTo>
                  <a:pt x="13606" y="4001"/>
                </a:lnTo>
                <a:close/>
                <a:moveTo>
                  <a:pt x="10299" y="4001"/>
                </a:moveTo>
                <a:lnTo>
                  <a:pt x="10299" y="4001"/>
                </a:lnTo>
                <a:lnTo>
                  <a:pt x="10299" y="4001"/>
                </a:lnTo>
                <a:lnTo>
                  <a:pt x="10299" y="4001"/>
                </a:lnTo>
                <a:close/>
                <a:moveTo>
                  <a:pt x="11426" y="7345"/>
                </a:moveTo>
                <a:cubicBezTo>
                  <a:pt x="11413" y="7345"/>
                  <a:pt x="11400" y="7345"/>
                  <a:pt x="11387" y="7345"/>
                </a:cubicBezTo>
                <a:cubicBezTo>
                  <a:pt x="11387" y="7345"/>
                  <a:pt x="11387" y="7345"/>
                  <a:pt x="11387" y="7345"/>
                </a:cubicBezTo>
                <a:cubicBezTo>
                  <a:pt x="11400" y="7345"/>
                  <a:pt x="11413" y="7345"/>
                  <a:pt x="11426" y="7345"/>
                </a:cubicBezTo>
                <a:cubicBezTo>
                  <a:pt x="11426" y="7345"/>
                  <a:pt x="11426" y="7345"/>
                  <a:pt x="11426" y="7345"/>
                </a:cubicBezTo>
                <a:close/>
                <a:moveTo>
                  <a:pt x="11361" y="7349"/>
                </a:moveTo>
                <a:cubicBezTo>
                  <a:pt x="11361" y="7349"/>
                  <a:pt x="11357" y="7345"/>
                  <a:pt x="11357" y="7345"/>
                </a:cubicBezTo>
                <a:lnTo>
                  <a:pt x="11361" y="7349"/>
                </a:lnTo>
                <a:cubicBezTo>
                  <a:pt x="11361" y="7349"/>
                  <a:pt x="11361" y="7349"/>
                  <a:pt x="11361" y="7349"/>
                </a:cubicBezTo>
                <a:close/>
                <a:moveTo>
                  <a:pt x="11916" y="7310"/>
                </a:moveTo>
                <a:lnTo>
                  <a:pt x="11920" y="7310"/>
                </a:lnTo>
                <a:cubicBezTo>
                  <a:pt x="11925" y="7310"/>
                  <a:pt x="11916" y="7310"/>
                  <a:pt x="11916" y="7310"/>
                </a:cubicBezTo>
                <a:cubicBezTo>
                  <a:pt x="11920" y="7310"/>
                  <a:pt x="11916" y="7310"/>
                  <a:pt x="11916" y="7310"/>
                </a:cubicBezTo>
                <a:close/>
                <a:moveTo>
                  <a:pt x="8055" y="7307"/>
                </a:moveTo>
                <a:lnTo>
                  <a:pt x="8055" y="7307"/>
                </a:lnTo>
                <a:lnTo>
                  <a:pt x="8055" y="7307"/>
                </a:lnTo>
                <a:lnTo>
                  <a:pt x="8055" y="7307"/>
                </a:lnTo>
                <a:close/>
                <a:moveTo>
                  <a:pt x="8377" y="6026"/>
                </a:moveTo>
                <a:lnTo>
                  <a:pt x="8377" y="6026"/>
                </a:lnTo>
                <a:cubicBezTo>
                  <a:pt x="8377" y="6030"/>
                  <a:pt x="8377" y="6026"/>
                  <a:pt x="8377" y="6026"/>
                </a:cubicBezTo>
                <a:cubicBezTo>
                  <a:pt x="8377" y="6026"/>
                  <a:pt x="8377" y="6026"/>
                  <a:pt x="8377" y="6026"/>
                </a:cubicBezTo>
                <a:close/>
                <a:moveTo>
                  <a:pt x="13606" y="4001"/>
                </a:moveTo>
                <a:cubicBezTo>
                  <a:pt x="13606" y="4001"/>
                  <a:pt x="13606" y="4001"/>
                  <a:pt x="13606" y="4001"/>
                </a:cubicBezTo>
                <a:cubicBezTo>
                  <a:pt x="13606" y="4001"/>
                  <a:pt x="13606" y="4001"/>
                  <a:pt x="13606" y="4001"/>
                </a:cubicBezTo>
                <a:close/>
                <a:moveTo>
                  <a:pt x="12247" y="7307"/>
                </a:moveTo>
                <a:cubicBezTo>
                  <a:pt x="12247" y="7307"/>
                  <a:pt x="12247" y="7304"/>
                  <a:pt x="12247" y="7307"/>
                </a:cubicBezTo>
                <a:cubicBezTo>
                  <a:pt x="12247" y="7304"/>
                  <a:pt x="12247" y="7307"/>
                  <a:pt x="12247" y="7307"/>
                </a:cubicBezTo>
                <a:close/>
                <a:moveTo>
                  <a:pt x="10622" y="3979"/>
                </a:moveTo>
                <a:cubicBezTo>
                  <a:pt x="10622" y="3979"/>
                  <a:pt x="10626" y="3982"/>
                  <a:pt x="10626" y="3982"/>
                </a:cubicBezTo>
                <a:lnTo>
                  <a:pt x="10622" y="3979"/>
                </a:lnTo>
                <a:cubicBezTo>
                  <a:pt x="10622" y="3975"/>
                  <a:pt x="10622" y="3979"/>
                  <a:pt x="10622" y="3979"/>
                </a:cubicBezTo>
                <a:close/>
                <a:moveTo>
                  <a:pt x="11916" y="7278"/>
                </a:moveTo>
                <a:cubicBezTo>
                  <a:pt x="11916" y="7288"/>
                  <a:pt x="11916" y="7301"/>
                  <a:pt x="11916" y="7310"/>
                </a:cubicBezTo>
                <a:cubicBezTo>
                  <a:pt x="11916" y="7310"/>
                  <a:pt x="11916" y="7307"/>
                  <a:pt x="11916" y="7310"/>
                </a:cubicBezTo>
                <a:cubicBezTo>
                  <a:pt x="11920" y="7301"/>
                  <a:pt x="11920" y="7291"/>
                  <a:pt x="11916" y="7278"/>
                </a:cubicBezTo>
                <a:cubicBezTo>
                  <a:pt x="11920" y="7281"/>
                  <a:pt x="11916" y="7278"/>
                  <a:pt x="11916" y="7278"/>
                </a:cubicBezTo>
                <a:close/>
                <a:moveTo>
                  <a:pt x="10299" y="4001"/>
                </a:moveTo>
                <a:cubicBezTo>
                  <a:pt x="10299" y="4001"/>
                  <a:pt x="10304" y="3998"/>
                  <a:pt x="10299" y="4001"/>
                </a:cubicBezTo>
                <a:lnTo>
                  <a:pt x="10299" y="4001"/>
                </a:lnTo>
                <a:cubicBezTo>
                  <a:pt x="10299" y="4001"/>
                  <a:pt x="10299" y="4001"/>
                  <a:pt x="10299" y="4001"/>
                </a:cubicBezTo>
                <a:close/>
                <a:moveTo>
                  <a:pt x="8055" y="7307"/>
                </a:moveTo>
                <a:cubicBezTo>
                  <a:pt x="8055" y="7307"/>
                  <a:pt x="8059" y="7304"/>
                  <a:pt x="8059" y="7304"/>
                </a:cubicBezTo>
                <a:lnTo>
                  <a:pt x="8055" y="7307"/>
                </a:lnTo>
                <a:cubicBezTo>
                  <a:pt x="8055" y="7307"/>
                  <a:pt x="8055" y="7307"/>
                  <a:pt x="8055" y="7307"/>
                </a:cubicBezTo>
                <a:close/>
                <a:moveTo>
                  <a:pt x="7758" y="7281"/>
                </a:moveTo>
                <a:cubicBezTo>
                  <a:pt x="7745" y="7288"/>
                  <a:pt x="7736" y="7297"/>
                  <a:pt x="7723" y="7304"/>
                </a:cubicBezTo>
                <a:cubicBezTo>
                  <a:pt x="7736" y="7297"/>
                  <a:pt x="7749" y="7291"/>
                  <a:pt x="7758" y="7281"/>
                </a:cubicBezTo>
                <a:close/>
                <a:moveTo>
                  <a:pt x="14049" y="7262"/>
                </a:moveTo>
                <a:cubicBezTo>
                  <a:pt x="14049" y="7262"/>
                  <a:pt x="14049" y="7262"/>
                  <a:pt x="14049" y="7262"/>
                </a:cubicBezTo>
                <a:cubicBezTo>
                  <a:pt x="14049" y="7262"/>
                  <a:pt x="14049" y="7262"/>
                  <a:pt x="14049" y="7262"/>
                </a:cubicBezTo>
                <a:close/>
                <a:moveTo>
                  <a:pt x="7874" y="7262"/>
                </a:moveTo>
                <a:cubicBezTo>
                  <a:pt x="7874" y="7262"/>
                  <a:pt x="7874" y="7262"/>
                  <a:pt x="7874" y="7262"/>
                </a:cubicBezTo>
                <a:cubicBezTo>
                  <a:pt x="7874" y="7262"/>
                  <a:pt x="7874" y="7262"/>
                  <a:pt x="7874" y="7262"/>
                </a:cubicBezTo>
                <a:close/>
                <a:moveTo>
                  <a:pt x="7758" y="7284"/>
                </a:moveTo>
                <a:cubicBezTo>
                  <a:pt x="7766" y="7278"/>
                  <a:pt x="7779" y="7268"/>
                  <a:pt x="7788" y="7262"/>
                </a:cubicBezTo>
                <a:cubicBezTo>
                  <a:pt x="7779" y="7268"/>
                  <a:pt x="7766" y="7278"/>
                  <a:pt x="7758" y="7284"/>
                </a:cubicBezTo>
                <a:close/>
                <a:moveTo>
                  <a:pt x="10123" y="3953"/>
                </a:moveTo>
                <a:cubicBezTo>
                  <a:pt x="10123" y="3953"/>
                  <a:pt x="10123" y="3953"/>
                  <a:pt x="10123" y="3953"/>
                </a:cubicBezTo>
                <a:cubicBezTo>
                  <a:pt x="10123" y="3953"/>
                  <a:pt x="10123" y="3953"/>
                  <a:pt x="10123" y="3953"/>
                </a:cubicBezTo>
                <a:close/>
                <a:moveTo>
                  <a:pt x="8583" y="6026"/>
                </a:moveTo>
                <a:cubicBezTo>
                  <a:pt x="8583" y="6026"/>
                  <a:pt x="8579" y="6030"/>
                  <a:pt x="8579" y="6030"/>
                </a:cubicBezTo>
                <a:lnTo>
                  <a:pt x="8583" y="6026"/>
                </a:lnTo>
                <a:cubicBezTo>
                  <a:pt x="8583" y="6026"/>
                  <a:pt x="8583" y="6026"/>
                  <a:pt x="8583" y="6026"/>
                </a:cubicBezTo>
                <a:close/>
                <a:moveTo>
                  <a:pt x="10390" y="3934"/>
                </a:moveTo>
                <a:cubicBezTo>
                  <a:pt x="10390" y="3934"/>
                  <a:pt x="10385" y="3931"/>
                  <a:pt x="10390" y="3934"/>
                </a:cubicBezTo>
                <a:cubicBezTo>
                  <a:pt x="10385" y="3931"/>
                  <a:pt x="10390" y="3934"/>
                  <a:pt x="10390" y="3934"/>
                </a:cubicBezTo>
                <a:close/>
                <a:moveTo>
                  <a:pt x="7969" y="7240"/>
                </a:moveTo>
                <a:cubicBezTo>
                  <a:pt x="7960" y="7240"/>
                  <a:pt x="7947" y="7240"/>
                  <a:pt x="7938" y="7240"/>
                </a:cubicBezTo>
                <a:cubicBezTo>
                  <a:pt x="7938" y="7240"/>
                  <a:pt x="7934" y="7240"/>
                  <a:pt x="7934" y="7240"/>
                </a:cubicBezTo>
                <a:cubicBezTo>
                  <a:pt x="7947" y="7240"/>
                  <a:pt x="7956" y="7240"/>
                  <a:pt x="7969" y="7240"/>
                </a:cubicBezTo>
                <a:lnTo>
                  <a:pt x="7969" y="7240"/>
                </a:lnTo>
                <a:close/>
                <a:moveTo>
                  <a:pt x="8790" y="6026"/>
                </a:moveTo>
                <a:cubicBezTo>
                  <a:pt x="8790" y="6026"/>
                  <a:pt x="8786" y="6030"/>
                  <a:pt x="8786" y="6030"/>
                </a:cubicBezTo>
                <a:lnTo>
                  <a:pt x="8790" y="6026"/>
                </a:lnTo>
                <a:cubicBezTo>
                  <a:pt x="8790" y="6026"/>
                  <a:pt x="8790" y="6026"/>
                  <a:pt x="8790" y="6026"/>
                </a:cubicBezTo>
                <a:close/>
                <a:moveTo>
                  <a:pt x="10149" y="3911"/>
                </a:moveTo>
                <a:lnTo>
                  <a:pt x="10149" y="3911"/>
                </a:lnTo>
                <a:cubicBezTo>
                  <a:pt x="10153" y="3911"/>
                  <a:pt x="10149" y="3911"/>
                  <a:pt x="10149" y="3911"/>
                </a:cubicBezTo>
                <a:cubicBezTo>
                  <a:pt x="10149" y="3911"/>
                  <a:pt x="10149" y="3911"/>
                  <a:pt x="10149" y="3911"/>
                </a:cubicBezTo>
                <a:close/>
                <a:moveTo>
                  <a:pt x="11361" y="3889"/>
                </a:moveTo>
                <a:cubicBezTo>
                  <a:pt x="11361" y="3889"/>
                  <a:pt x="11357" y="3892"/>
                  <a:pt x="11357" y="3892"/>
                </a:cubicBezTo>
                <a:lnTo>
                  <a:pt x="11361" y="3889"/>
                </a:lnTo>
                <a:cubicBezTo>
                  <a:pt x="11361" y="3889"/>
                  <a:pt x="11361" y="3889"/>
                  <a:pt x="11361" y="3889"/>
                </a:cubicBezTo>
                <a:close/>
                <a:moveTo>
                  <a:pt x="7964" y="7217"/>
                </a:moveTo>
                <a:cubicBezTo>
                  <a:pt x="7964" y="7223"/>
                  <a:pt x="7964" y="7233"/>
                  <a:pt x="7964" y="7240"/>
                </a:cubicBezTo>
                <a:cubicBezTo>
                  <a:pt x="7964" y="7240"/>
                  <a:pt x="7964" y="7240"/>
                  <a:pt x="7964" y="7240"/>
                </a:cubicBezTo>
                <a:cubicBezTo>
                  <a:pt x="7964" y="7233"/>
                  <a:pt x="7964" y="7223"/>
                  <a:pt x="7964" y="7217"/>
                </a:cubicBezTo>
                <a:lnTo>
                  <a:pt x="7964" y="7217"/>
                </a:lnTo>
                <a:close/>
                <a:moveTo>
                  <a:pt x="7938" y="7240"/>
                </a:moveTo>
                <a:cubicBezTo>
                  <a:pt x="7938" y="7233"/>
                  <a:pt x="7938" y="7223"/>
                  <a:pt x="7938" y="7217"/>
                </a:cubicBezTo>
                <a:cubicBezTo>
                  <a:pt x="7938" y="7217"/>
                  <a:pt x="7938" y="7217"/>
                  <a:pt x="7938" y="7217"/>
                </a:cubicBezTo>
                <a:cubicBezTo>
                  <a:pt x="7934" y="7223"/>
                  <a:pt x="7934" y="7233"/>
                  <a:pt x="7938" y="7240"/>
                </a:cubicBezTo>
                <a:cubicBezTo>
                  <a:pt x="7934" y="7240"/>
                  <a:pt x="7938" y="7240"/>
                  <a:pt x="7938" y="7240"/>
                </a:cubicBezTo>
                <a:close/>
                <a:moveTo>
                  <a:pt x="7934" y="7217"/>
                </a:moveTo>
                <a:cubicBezTo>
                  <a:pt x="7943" y="7217"/>
                  <a:pt x="7956" y="7217"/>
                  <a:pt x="7964" y="7217"/>
                </a:cubicBezTo>
                <a:cubicBezTo>
                  <a:pt x="7964" y="7217"/>
                  <a:pt x="7964" y="7217"/>
                  <a:pt x="7964" y="7217"/>
                </a:cubicBezTo>
                <a:cubicBezTo>
                  <a:pt x="7956" y="7217"/>
                  <a:pt x="7947" y="7217"/>
                  <a:pt x="7934" y="7217"/>
                </a:cubicBezTo>
                <a:lnTo>
                  <a:pt x="7934" y="7217"/>
                </a:lnTo>
                <a:close/>
                <a:moveTo>
                  <a:pt x="10609" y="3860"/>
                </a:moveTo>
                <a:lnTo>
                  <a:pt x="10609" y="3854"/>
                </a:lnTo>
                <a:lnTo>
                  <a:pt x="10600" y="3857"/>
                </a:lnTo>
                <a:lnTo>
                  <a:pt x="10609" y="3860"/>
                </a:lnTo>
                <a:close/>
                <a:moveTo>
                  <a:pt x="7908" y="7175"/>
                </a:moveTo>
                <a:lnTo>
                  <a:pt x="7908" y="7175"/>
                </a:lnTo>
                <a:lnTo>
                  <a:pt x="7908" y="7175"/>
                </a:lnTo>
                <a:close/>
                <a:moveTo>
                  <a:pt x="11069" y="3821"/>
                </a:moveTo>
                <a:lnTo>
                  <a:pt x="11069" y="3821"/>
                </a:lnTo>
                <a:cubicBezTo>
                  <a:pt x="11069" y="3825"/>
                  <a:pt x="11065" y="3821"/>
                  <a:pt x="11069" y="3821"/>
                </a:cubicBezTo>
                <a:cubicBezTo>
                  <a:pt x="11065" y="3821"/>
                  <a:pt x="11069" y="3821"/>
                  <a:pt x="11069" y="3821"/>
                </a:cubicBezTo>
                <a:close/>
                <a:moveTo>
                  <a:pt x="7908" y="7175"/>
                </a:moveTo>
                <a:cubicBezTo>
                  <a:pt x="7908" y="7175"/>
                  <a:pt x="7908" y="7175"/>
                  <a:pt x="7908" y="7175"/>
                </a:cubicBezTo>
                <a:cubicBezTo>
                  <a:pt x="7908" y="7175"/>
                  <a:pt x="7908" y="7175"/>
                  <a:pt x="7908" y="7175"/>
                </a:cubicBezTo>
                <a:close/>
                <a:moveTo>
                  <a:pt x="7827" y="7163"/>
                </a:moveTo>
                <a:lnTo>
                  <a:pt x="7835" y="7163"/>
                </a:lnTo>
                <a:lnTo>
                  <a:pt x="7831" y="7156"/>
                </a:lnTo>
                <a:lnTo>
                  <a:pt x="7827" y="7163"/>
                </a:lnTo>
                <a:close/>
                <a:moveTo>
                  <a:pt x="14135" y="7130"/>
                </a:moveTo>
                <a:cubicBezTo>
                  <a:pt x="14135" y="7130"/>
                  <a:pt x="14135" y="7127"/>
                  <a:pt x="14135" y="7130"/>
                </a:cubicBezTo>
                <a:cubicBezTo>
                  <a:pt x="14135" y="7127"/>
                  <a:pt x="14135" y="7130"/>
                  <a:pt x="14135" y="7130"/>
                </a:cubicBezTo>
                <a:close/>
                <a:moveTo>
                  <a:pt x="7934" y="6071"/>
                </a:moveTo>
                <a:cubicBezTo>
                  <a:pt x="7943" y="6071"/>
                  <a:pt x="7951" y="6071"/>
                  <a:pt x="7964" y="6071"/>
                </a:cubicBezTo>
                <a:cubicBezTo>
                  <a:pt x="7964" y="6071"/>
                  <a:pt x="7964" y="6068"/>
                  <a:pt x="7964" y="6068"/>
                </a:cubicBezTo>
                <a:cubicBezTo>
                  <a:pt x="7956" y="6071"/>
                  <a:pt x="7943" y="6071"/>
                  <a:pt x="7934" y="6071"/>
                </a:cubicBezTo>
                <a:lnTo>
                  <a:pt x="7934" y="6071"/>
                </a:lnTo>
                <a:close/>
                <a:moveTo>
                  <a:pt x="7865" y="7121"/>
                </a:moveTo>
                <a:lnTo>
                  <a:pt x="7865" y="7114"/>
                </a:lnTo>
                <a:lnTo>
                  <a:pt x="7857" y="7118"/>
                </a:lnTo>
                <a:lnTo>
                  <a:pt x="7865" y="7121"/>
                </a:lnTo>
                <a:close/>
                <a:moveTo>
                  <a:pt x="8291" y="6074"/>
                </a:moveTo>
                <a:cubicBezTo>
                  <a:pt x="8291" y="6074"/>
                  <a:pt x="8287" y="6071"/>
                  <a:pt x="8291" y="6074"/>
                </a:cubicBezTo>
                <a:cubicBezTo>
                  <a:pt x="8287" y="6071"/>
                  <a:pt x="8291" y="6074"/>
                  <a:pt x="8291" y="6074"/>
                </a:cubicBezTo>
                <a:close/>
                <a:moveTo>
                  <a:pt x="14522" y="7085"/>
                </a:moveTo>
                <a:lnTo>
                  <a:pt x="14522" y="7085"/>
                </a:lnTo>
                <a:cubicBezTo>
                  <a:pt x="14518" y="7082"/>
                  <a:pt x="14522" y="7085"/>
                  <a:pt x="14522" y="7085"/>
                </a:cubicBezTo>
                <a:cubicBezTo>
                  <a:pt x="14522" y="7085"/>
                  <a:pt x="14522" y="7085"/>
                  <a:pt x="14522" y="7085"/>
                </a:cubicBezTo>
                <a:close/>
                <a:moveTo>
                  <a:pt x="14200" y="7063"/>
                </a:moveTo>
                <a:cubicBezTo>
                  <a:pt x="14191" y="7063"/>
                  <a:pt x="14178" y="7063"/>
                  <a:pt x="14169" y="7063"/>
                </a:cubicBezTo>
                <a:cubicBezTo>
                  <a:pt x="14169" y="7063"/>
                  <a:pt x="14169" y="7066"/>
                  <a:pt x="14169" y="7066"/>
                </a:cubicBezTo>
                <a:cubicBezTo>
                  <a:pt x="14178" y="7063"/>
                  <a:pt x="14187" y="7063"/>
                  <a:pt x="14200" y="7063"/>
                </a:cubicBezTo>
                <a:lnTo>
                  <a:pt x="14200" y="7063"/>
                </a:lnTo>
                <a:close/>
                <a:moveTo>
                  <a:pt x="8050" y="7066"/>
                </a:moveTo>
                <a:lnTo>
                  <a:pt x="8055" y="7069"/>
                </a:lnTo>
                <a:cubicBezTo>
                  <a:pt x="8055" y="7069"/>
                  <a:pt x="8050" y="7066"/>
                  <a:pt x="8050" y="7066"/>
                </a:cubicBezTo>
                <a:cubicBezTo>
                  <a:pt x="8050" y="7066"/>
                  <a:pt x="8050" y="7066"/>
                  <a:pt x="8050" y="7066"/>
                </a:cubicBezTo>
                <a:close/>
                <a:moveTo>
                  <a:pt x="14200" y="7041"/>
                </a:moveTo>
                <a:cubicBezTo>
                  <a:pt x="14200" y="7047"/>
                  <a:pt x="14200" y="7057"/>
                  <a:pt x="14200" y="7063"/>
                </a:cubicBezTo>
                <a:cubicBezTo>
                  <a:pt x="14200" y="7063"/>
                  <a:pt x="14200" y="7063"/>
                  <a:pt x="14200" y="7063"/>
                </a:cubicBezTo>
                <a:cubicBezTo>
                  <a:pt x="14200" y="7057"/>
                  <a:pt x="14200" y="7047"/>
                  <a:pt x="14200" y="7041"/>
                </a:cubicBezTo>
                <a:lnTo>
                  <a:pt x="14200" y="7041"/>
                </a:lnTo>
                <a:close/>
                <a:moveTo>
                  <a:pt x="13843" y="7063"/>
                </a:moveTo>
                <a:cubicBezTo>
                  <a:pt x="13843" y="7063"/>
                  <a:pt x="13838" y="7060"/>
                  <a:pt x="13838" y="7060"/>
                </a:cubicBezTo>
                <a:lnTo>
                  <a:pt x="13843" y="7063"/>
                </a:lnTo>
                <a:cubicBezTo>
                  <a:pt x="13843" y="7063"/>
                  <a:pt x="13843" y="7063"/>
                  <a:pt x="13843" y="7063"/>
                </a:cubicBezTo>
                <a:close/>
                <a:moveTo>
                  <a:pt x="8055" y="7041"/>
                </a:moveTo>
                <a:cubicBezTo>
                  <a:pt x="8042" y="7041"/>
                  <a:pt x="8029" y="7044"/>
                  <a:pt x="8016" y="7044"/>
                </a:cubicBezTo>
                <a:cubicBezTo>
                  <a:pt x="8016" y="7044"/>
                  <a:pt x="8020" y="7044"/>
                  <a:pt x="8020" y="7044"/>
                </a:cubicBezTo>
                <a:cubicBezTo>
                  <a:pt x="8029" y="7050"/>
                  <a:pt x="8042" y="7060"/>
                  <a:pt x="8050" y="7066"/>
                </a:cubicBezTo>
                <a:cubicBezTo>
                  <a:pt x="8050" y="7066"/>
                  <a:pt x="8050" y="7066"/>
                  <a:pt x="8050" y="7066"/>
                </a:cubicBezTo>
                <a:cubicBezTo>
                  <a:pt x="8050" y="7060"/>
                  <a:pt x="8050" y="7050"/>
                  <a:pt x="8055" y="7041"/>
                </a:cubicBezTo>
                <a:cubicBezTo>
                  <a:pt x="8055" y="7041"/>
                  <a:pt x="8055" y="7041"/>
                  <a:pt x="8055" y="7041"/>
                </a:cubicBezTo>
                <a:close/>
                <a:moveTo>
                  <a:pt x="7994" y="7041"/>
                </a:moveTo>
                <a:cubicBezTo>
                  <a:pt x="7986" y="7041"/>
                  <a:pt x="7977" y="7041"/>
                  <a:pt x="7964" y="7037"/>
                </a:cubicBezTo>
                <a:cubicBezTo>
                  <a:pt x="7964" y="7037"/>
                  <a:pt x="7960" y="7041"/>
                  <a:pt x="7960" y="7041"/>
                </a:cubicBezTo>
                <a:cubicBezTo>
                  <a:pt x="7973" y="7041"/>
                  <a:pt x="7986" y="7041"/>
                  <a:pt x="7994" y="7041"/>
                </a:cubicBezTo>
                <a:lnTo>
                  <a:pt x="7994" y="7041"/>
                </a:lnTo>
                <a:close/>
                <a:moveTo>
                  <a:pt x="7934" y="7041"/>
                </a:moveTo>
                <a:lnTo>
                  <a:pt x="7934" y="7041"/>
                </a:lnTo>
                <a:cubicBezTo>
                  <a:pt x="7926" y="7044"/>
                  <a:pt x="7917" y="7044"/>
                  <a:pt x="7904" y="7044"/>
                </a:cubicBezTo>
                <a:lnTo>
                  <a:pt x="7908" y="7044"/>
                </a:lnTo>
                <a:cubicBezTo>
                  <a:pt x="7908" y="7050"/>
                  <a:pt x="7908" y="7060"/>
                  <a:pt x="7904" y="7066"/>
                </a:cubicBezTo>
                <a:cubicBezTo>
                  <a:pt x="7913" y="7057"/>
                  <a:pt x="7926" y="7047"/>
                  <a:pt x="7934" y="7041"/>
                </a:cubicBezTo>
                <a:close/>
                <a:moveTo>
                  <a:pt x="7818" y="7041"/>
                </a:moveTo>
                <a:cubicBezTo>
                  <a:pt x="7831" y="7050"/>
                  <a:pt x="7840" y="7057"/>
                  <a:pt x="7852" y="7066"/>
                </a:cubicBezTo>
                <a:cubicBezTo>
                  <a:pt x="7840" y="7057"/>
                  <a:pt x="7827" y="7047"/>
                  <a:pt x="7818" y="7041"/>
                </a:cubicBezTo>
                <a:close/>
                <a:moveTo>
                  <a:pt x="7969" y="7041"/>
                </a:moveTo>
                <a:cubicBezTo>
                  <a:pt x="7960" y="7041"/>
                  <a:pt x="7947" y="7041"/>
                  <a:pt x="7938" y="7041"/>
                </a:cubicBezTo>
                <a:cubicBezTo>
                  <a:pt x="7938" y="7041"/>
                  <a:pt x="7938" y="7044"/>
                  <a:pt x="7938" y="7044"/>
                </a:cubicBezTo>
                <a:cubicBezTo>
                  <a:pt x="7947" y="7041"/>
                  <a:pt x="7956" y="7041"/>
                  <a:pt x="7969" y="7041"/>
                </a:cubicBezTo>
                <a:lnTo>
                  <a:pt x="7969" y="7041"/>
                </a:lnTo>
                <a:close/>
                <a:moveTo>
                  <a:pt x="7818" y="7041"/>
                </a:moveTo>
                <a:cubicBezTo>
                  <a:pt x="7814" y="7034"/>
                  <a:pt x="7809" y="7031"/>
                  <a:pt x="7805" y="7025"/>
                </a:cubicBezTo>
                <a:cubicBezTo>
                  <a:pt x="7797" y="7031"/>
                  <a:pt x="7792" y="7034"/>
                  <a:pt x="7784" y="7041"/>
                </a:cubicBezTo>
                <a:cubicBezTo>
                  <a:pt x="7797" y="7041"/>
                  <a:pt x="7809" y="7041"/>
                  <a:pt x="7818" y="7041"/>
                </a:cubicBezTo>
                <a:close/>
                <a:moveTo>
                  <a:pt x="14255" y="6996"/>
                </a:moveTo>
                <a:lnTo>
                  <a:pt x="14255" y="6996"/>
                </a:lnTo>
                <a:cubicBezTo>
                  <a:pt x="14260" y="6999"/>
                  <a:pt x="14255" y="6996"/>
                  <a:pt x="14255" y="6996"/>
                </a:cubicBezTo>
                <a:cubicBezTo>
                  <a:pt x="14255" y="6996"/>
                  <a:pt x="14255" y="6996"/>
                  <a:pt x="14255" y="6996"/>
                </a:cubicBezTo>
                <a:close/>
                <a:moveTo>
                  <a:pt x="8201" y="6094"/>
                </a:moveTo>
                <a:lnTo>
                  <a:pt x="8201" y="6094"/>
                </a:lnTo>
                <a:cubicBezTo>
                  <a:pt x="8205" y="6091"/>
                  <a:pt x="8201" y="6094"/>
                  <a:pt x="8201" y="6094"/>
                </a:cubicBezTo>
                <a:cubicBezTo>
                  <a:pt x="8201" y="6094"/>
                  <a:pt x="8201" y="6094"/>
                  <a:pt x="8201" y="6094"/>
                </a:cubicBezTo>
                <a:close/>
                <a:moveTo>
                  <a:pt x="13933" y="6973"/>
                </a:moveTo>
                <a:cubicBezTo>
                  <a:pt x="13933" y="6973"/>
                  <a:pt x="13929" y="6973"/>
                  <a:pt x="13933" y="6973"/>
                </a:cubicBezTo>
                <a:lnTo>
                  <a:pt x="13933" y="6973"/>
                </a:lnTo>
                <a:cubicBezTo>
                  <a:pt x="13933" y="6976"/>
                  <a:pt x="13933" y="6973"/>
                  <a:pt x="13933" y="6973"/>
                </a:cubicBezTo>
                <a:close/>
                <a:moveTo>
                  <a:pt x="8055" y="6951"/>
                </a:moveTo>
                <a:cubicBezTo>
                  <a:pt x="8055" y="6951"/>
                  <a:pt x="8055" y="6951"/>
                  <a:pt x="8055" y="6951"/>
                </a:cubicBezTo>
                <a:cubicBezTo>
                  <a:pt x="8055" y="6951"/>
                  <a:pt x="8055" y="6951"/>
                  <a:pt x="8055" y="6951"/>
                </a:cubicBezTo>
                <a:close/>
                <a:moveTo>
                  <a:pt x="7878" y="6951"/>
                </a:moveTo>
                <a:cubicBezTo>
                  <a:pt x="7887" y="6957"/>
                  <a:pt x="7900" y="6967"/>
                  <a:pt x="7908" y="6973"/>
                </a:cubicBezTo>
                <a:cubicBezTo>
                  <a:pt x="7908" y="6973"/>
                  <a:pt x="7904" y="6973"/>
                  <a:pt x="7904" y="6973"/>
                </a:cubicBezTo>
                <a:cubicBezTo>
                  <a:pt x="7904" y="6964"/>
                  <a:pt x="7904" y="6957"/>
                  <a:pt x="7900" y="6947"/>
                </a:cubicBezTo>
                <a:lnTo>
                  <a:pt x="7900" y="6947"/>
                </a:lnTo>
                <a:cubicBezTo>
                  <a:pt x="7895" y="6954"/>
                  <a:pt x="7887" y="6954"/>
                  <a:pt x="7878" y="6951"/>
                </a:cubicBezTo>
                <a:lnTo>
                  <a:pt x="7878" y="6951"/>
                </a:lnTo>
                <a:close/>
                <a:moveTo>
                  <a:pt x="7904" y="6951"/>
                </a:moveTo>
                <a:cubicBezTo>
                  <a:pt x="7904" y="6951"/>
                  <a:pt x="7904" y="6954"/>
                  <a:pt x="7904" y="6951"/>
                </a:cubicBezTo>
                <a:cubicBezTo>
                  <a:pt x="7904" y="6954"/>
                  <a:pt x="7904" y="6951"/>
                  <a:pt x="7904" y="6951"/>
                </a:cubicBezTo>
                <a:close/>
                <a:moveTo>
                  <a:pt x="15589" y="6931"/>
                </a:moveTo>
                <a:cubicBezTo>
                  <a:pt x="15580" y="6925"/>
                  <a:pt x="15567" y="6915"/>
                  <a:pt x="15558" y="6909"/>
                </a:cubicBezTo>
                <a:cubicBezTo>
                  <a:pt x="15567" y="6915"/>
                  <a:pt x="15576" y="6925"/>
                  <a:pt x="15589" y="6931"/>
                </a:cubicBezTo>
                <a:close/>
                <a:moveTo>
                  <a:pt x="14346" y="6909"/>
                </a:moveTo>
                <a:lnTo>
                  <a:pt x="14346" y="6909"/>
                </a:lnTo>
                <a:lnTo>
                  <a:pt x="14346" y="6909"/>
                </a:lnTo>
                <a:close/>
                <a:moveTo>
                  <a:pt x="14268" y="6915"/>
                </a:moveTo>
                <a:lnTo>
                  <a:pt x="14268" y="6922"/>
                </a:lnTo>
                <a:lnTo>
                  <a:pt x="14277" y="6919"/>
                </a:lnTo>
                <a:lnTo>
                  <a:pt x="14268" y="6915"/>
                </a:lnTo>
                <a:close/>
                <a:moveTo>
                  <a:pt x="8020" y="6906"/>
                </a:moveTo>
                <a:cubicBezTo>
                  <a:pt x="8020" y="6906"/>
                  <a:pt x="8020" y="6906"/>
                  <a:pt x="8020" y="6906"/>
                </a:cubicBezTo>
                <a:cubicBezTo>
                  <a:pt x="8020" y="6906"/>
                  <a:pt x="8020" y="6906"/>
                  <a:pt x="8020" y="6906"/>
                </a:cubicBezTo>
                <a:close/>
                <a:moveTo>
                  <a:pt x="14346" y="6909"/>
                </a:moveTo>
                <a:cubicBezTo>
                  <a:pt x="14346" y="6909"/>
                  <a:pt x="14346" y="6909"/>
                  <a:pt x="14346" y="6909"/>
                </a:cubicBezTo>
                <a:cubicBezTo>
                  <a:pt x="14346" y="6909"/>
                  <a:pt x="14346" y="6909"/>
                  <a:pt x="14346" y="6909"/>
                </a:cubicBezTo>
                <a:close/>
                <a:moveTo>
                  <a:pt x="8059" y="6906"/>
                </a:moveTo>
                <a:cubicBezTo>
                  <a:pt x="8046" y="6906"/>
                  <a:pt x="8033" y="6906"/>
                  <a:pt x="8016" y="6906"/>
                </a:cubicBezTo>
                <a:cubicBezTo>
                  <a:pt x="8016" y="6906"/>
                  <a:pt x="8016" y="6906"/>
                  <a:pt x="8016" y="6906"/>
                </a:cubicBezTo>
                <a:cubicBezTo>
                  <a:pt x="8033" y="6906"/>
                  <a:pt x="8046" y="6906"/>
                  <a:pt x="8059" y="6906"/>
                </a:cubicBezTo>
                <a:cubicBezTo>
                  <a:pt x="8059" y="6906"/>
                  <a:pt x="8059" y="6906"/>
                  <a:pt x="8059" y="6906"/>
                </a:cubicBezTo>
                <a:close/>
                <a:moveTo>
                  <a:pt x="15584" y="6864"/>
                </a:moveTo>
                <a:cubicBezTo>
                  <a:pt x="15584" y="6864"/>
                  <a:pt x="15584" y="6864"/>
                  <a:pt x="15584" y="6864"/>
                </a:cubicBezTo>
                <a:cubicBezTo>
                  <a:pt x="15584" y="6864"/>
                  <a:pt x="15584" y="6864"/>
                  <a:pt x="15584" y="6864"/>
                </a:cubicBezTo>
                <a:close/>
                <a:moveTo>
                  <a:pt x="14230" y="6890"/>
                </a:moveTo>
                <a:cubicBezTo>
                  <a:pt x="14234" y="6886"/>
                  <a:pt x="14238" y="6883"/>
                  <a:pt x="14238" y="6880"/>
                </a:cubicBezTo>
                <a:cubicBezTo>
                  <a:pt x="14238" y="6874"/>
                  <a:pt x="14230" y="6870"/>
                  <a:pt x="14225" y="6864"/>
                </a:cubicBezTo>
                <a:cubicBezTo>
                  <a:pt x="14225" y="6864"/>
                  <a:pt x="14230" y="6861"/>
                  <a:pt x="14230" y="6861"/>
                </a:cubicBezTo>
                <a:cubicBezTo>
                  <a:pt x="14230" y="6874"/>
                  <a:pt x="14230" y="6883"/>
                  <a:pt x="14230" y="6890"/>
                </a:cubicBezTo>
                <a:cubicBezTo>
                  <a:pt x="14230" y="6890"/>
                  <a:pt x="14230" y="6890"/>
                  <a:pt x="14230" y="6890"/>
                </a:cubicBezTo>
                <a:close/>
                <a:moveTo>
                  <a:pt x="14049" y="6886"/>
                </a:moveTo>
                <a:cubicBezTo>
                  <a:pt x="14049" y="6886"/>
                  <a:pt x="14045" y="6883"/>
                  <a:pt x="14049" y="6886"/>
                </a:cubicBezTo>
                <a:lnTo>
                  <a:pt x="14049" y="6886"/>
                </a:lnTo>
                <a:cubicBezTo>
                  <a:pt x="14049" y="6886"/>
                  <a:pt x="14049" y="6886"/>
                  <a:pt x="14049" y="6886"/>
                </a:cubicBezTo>
                <a:close/>
                <a:moveTo>
                  <a:pt x="8321" y="6116"/>
                </a:moveTo>
                <a:lnTo>
                  <a:pt x="8325" y="6113"/>
                </a:lnTo>
                <a:lnTo>
                  <a:pt x="8321" y="6116"/>
                </a:lnTo>
                <a:lnTo>
                  <a:pt x="8321" y="6116"/>
                </a:lnTo>
                <a:close/>
                <a:moveTo>
                  <a:pt x="14230" y="6864"/>
                </a:moveTo>
                <a:cubicBezTo>
                  <a:pt x="14225" y="6864"/>
                  <a:pt x="14221" y="6864"/>
                  <a:pt x="14221" y="6861"/>
                </a:cubicBezTo>
                <a:cubicBezTo>
                  <a:pt x="14221" y="6864"/>
                  <a:pt x="14221" y="6864"/>
                  <a:pt x="14230" y="6864"/>
                </a:cubicBezTo>
                <a:cubicBezTo>
                  <a:pt x="14225" y="6867"/>
                  <a:pt x="14230" y="6864"/>
                  <a:pt x="14230" y="6864"/>
                </a:cubicBezTo>
                <a:close/>
                <a:moveTo>
                  <a:pt x="15589" y="6774"/>
                </a:moveTo>
                <a:lnTo>
                  <a:pt x="15593" y="6777"/>
                </a:lnTo>
                <a:lnTo>
                  <a:pt x="15589" y="6774"/>
                </a:lnTo>
                <a:lnTo>
                  <a:pt x="15589" y="6774"/>
                </a:lnTo>
                <a:close/>
                <a:moveTo>
                  <a:pt x="8024" y="6777"/>
                </a:moveTo>
                <a:cubicBezTo>
                  <a:pt x="8024" y="6777"/>
                  <a:pt x="8029" y="6777"/>
                  <a:pt x="8024" y="6777"/>
                </a:cubicBezTo>
                <a:cubicBezTo>
                  <a:pt x="8029" y="6777"/>
                  <a:pt x="8024" y="6777"/>
                  <a:pt x="8024" y="6777"/>
                </a:cubicBezTo>
                <a:close/>
                <a:moveTo>
                  <a:pt x="7938" y="6803"/>
                </a:moveTo>
                <a:cubicBezTo>
                  <a:pt x="7938" y="6793"/>
                  <a:pt x="7938" y="6784"/>
                  <a:pt x="7938" y="6774"/>
                </a:cubicBezTo>
                <a:cubicBezTo>
                  <a:pt x="7938" y="6774"/>
                  <a:pt x="7938" y="6774"/>
                  <a:pt x="7938" y="6774"/>
                </a:cubicBezTo>
                <a:cubicBezTo>
                  <a:pt x="7938" y="6784"/>
                  <a:pt x="7938" y="6790"/>
                  <a:pt x="7938" y="6803"/>
                </a:cubicBezTo>
                <a:cubicBezTo>
                  <a:pt x="7938" y="6800"/>
                  <a:pt x="7938" y="6803"/>
                  <a:pt x="7938" y="6803"/>
                </a:cubicBezTo>
                <a:close/>
                <a:moveTo>
                  <a:pt x="15765" y="6777"/>
                </a:moveTo>
                <a:cubicBezTo>
                  <a:pt x="15765" y="6777"/>
                  <a:pt x="15769" y="6774"/>
                  <a:pt x="15769" y="6774"/>
                </a:cubicBezTo>
                <a:lnTo>
                  <a:pt x="15765" y="6777"/>
                </a:lnTo>
                <a:cubicBezTo>
                  <a:pt x="15761" y="6777"/>
                  <a:pt x="15765" y="6777"/>
                  <a:pt x="15765" y="6777"/>
                </a:cubicBezTo>
                <a:close/>
                <a:moveTo>
                  <a:pt x="15593" y="6774"/>
                </a:moveTo>
                <a:cubicBezTo>
                  <a:pt x="15580" y="6774"/>
                  <a:pt x="15563" y="6774"/>
                  <a:pt x="15550" y="6774"/>
                </a:cubicBezTo>
                <a:cubicBezTo>
                  <a:pt x="15550" y="6774"/>
                  <a:pt x="15550" y="6774"/>
                  <a:pt x="15550" y="6774"/>
                </a:cubicBezTo>
                <a:cubicBezTo>
                  <a:pt x="15563" y="6774"/>
                  <a:pt x="15576" y="6774"/>
                  <a:pt x="15593" y="6774"/>
                </a:cubicBezTo>
                <a:cubicBezTo>
                  <a:pt x="15589" y="6774"/>
                  <a:pt x="15593" y="6774"/>
                  <a:pt x="15593" y="6774"/>
                </a:cubicBezTo>
                <a:close/>
                <a:moveTo>
                  <a:pt x="14346" y="6777"/>
                </a:moveTo>
                <a:cubicBezTo>
                  <a:pt x="14346" y="6777"/>
                  <a:pt x="14350" y="6774"/>
                  <a:pt x="14350" y="6774"/>
                </a:cubicBezTo>
                <a:lnTo>
                  <a:pt x="14346" y="6777"/>
                </a:lnTo>
                <a:cubicBezTo>
                  <a:pt x="14346" y="6777"/>
                  <a:pt x="14346" y="6777"/>
                  <a:pt x="14346" y="6777"/>
                </a:cubicBezTo>
                <a:close/>
                <a:moveTo>
                  <a:pt x="7818" y="6777"/>
                </a:moveTo>
                <a:cubicBezTo>
                  <a:pt x="7827" y="6777"/>
                  <a:pt x="7840" y="6777"/>
                  <a:pt x="7848" y="6777"/>
                </a:cubicBezTo>
                <a:cubicBezTo>
                  <a:pt x="7848" y="6777"/>
                  <a:pt x="7848" y="6774"/>
                  <a:pt x="7848" y="6774"/>
                </a:cubicBezTo>
                <a:cubicBezTo>
                  <a:pt x="7840" y="6777"/>
                  <a:pt x="7827" y="6777"/>
                  <a:pt x="7818" y="6777"/>
                </a:cubicBezTo>
                <a:lnTo>
                  <a:pt x="7818" y="6777"/>
                </a:lnTo>
                <a:close/>
                <a:moveTo>
                  <a:pt x="15627" y="6742"/>
                </a:moveTo>
                <a:lnTo>
                  <a:pt x="15627" y="6748"/>
                </a:lnTo>
                <a:lnTo>
                  <a:pt x="15636" y="6745"/>
                </a:lnTo>
                <a:lnTo>
                  <a:pt x="15627" y="6742"/>
                </a:lnTo>
                <a:close/>
                <a:moveTo>
                  <a:pt x="7788" y="6710"/>
                </a:moveTo>
                <a:cubicBezTo>
                  <a:pt x="7788" y="6716"/>
                  <a:pt x="7788" y="6726"/>
                  <a:pt x="7788" y="6732"/>
                </a:cubicBezTo>
                <a:cubicBezTo>
                  <a:pt x="7788" y="6732"/>
                  <a:pt x="7788" y="6732"/>
                  <a:pt x="7788" y="6732"/>
                </a:cubicBezTo>
                <a:cubicBezTo>
                  <a:pt x="7792" y="6729"/>
                  <a:pt x="7797" y="6729"/>
                  <a:pt x="7797" y="6726"/>
                </a:cubicBezTo>
                <a:cubicBezTo>
                  <a:pt x="7792" y="6720"/>
                  <a:pt x="7788" y="6716"/>
                  <a:pt x="7788" y="6710"/>
                </a:cubicBezTo>
                <a:cubicBezTo>
                  <a:pt x="7788" y="6710"/>
                  <a:pt x="7788" y="6710"/>
                  <a:pt x="7788" y="6710"/>
                </a:cubicBezTo>
                <a:close/>
                <a:moveTo>
                  <a:pt x="8145" y="6113"/>
                </a:moveTo>
                <a:lnTo>
                  <a:pt x="8141" y="6116"/>
                </a:lnTo>
                <a:cubicBezTo>
                  <a:pt x="8141" y="6116"/>
                  <a:pt x="8145" y="6116"/>
                  <a:pt x="8145" y="6113"/>
                </a:cubicBezTo>
                <a:cubicBezTo>
                  <a:pt x="8145" y="6116"/>
                  <a:pt x="8145" y="6113"/>
                  <a:pt x="8145" y="6113"/>
                </a:cubicBezTo>
                <a:close/>
                <a:moveTo>
                  <a:pt x="7934" y="6688"/>
                </a:moveTo>
                <a:lnTo>
                  <a:pt x="7934" y="6688"/>
                </a:lnTo>
                <a:lnTo>
                  <a:pt x="7934" y="6688"/>
                </a:lnTo>
                <a:close/>
                <a:moveTo>
                  <a:pt x="7788" y="6691"/>
                </a:moveTo>
                <a:cubicBezTo>
                  <a:pt x="7779" y="6691"/>
                  <a:pt x="7766" y="6691"/>
                  <a:pt x="7758" y="6691"/>
                </a:cubicBezTo>
                <a:cubicBezTo>
                  <a:pt x="7758" y="6691"/>
                  <a:pt x="7758" y="6688"/>
                  <a:pt x="7758" y="6688"/>
                </a:cubicBezTo>
                <a:cubicBezTo>
                  <a:pt x="7766" y="6694"/>
                  <a:pt x="7779" y="6704"/>
                  <a:pt x="7788" y="6710"/>
                </a:cubicBezTo>
                <a:cubicBezTo>
                  <a:pt x="7788" y="6710"/>
                  <a:pt x="7784" y="6710"/>
                  <a:pt x="7784" y="6710"/>
                </a:cubicBezTo>
                <a:cubicBezTo>
                  <a:pt x="7788" y="6704"/>
                  <a:pt x="7788" y="6697"/>
                  <a:pt x="7788" y="6691"/>
                </a:cubicBezTo>
                <a:cubicBezTo>
                  <a:pt x="7788" y="6688"/>
                  <a:pt x="7788" y="6691"/>
                  <a:pt x="7788" y="6691"/>
                </a:cubicBezTo>
                <a:close/>
                <a:moveTo>
                  <a:pt x="8261" y="6113"/>
                </a:moveTo>
                <a:cubicBezTo>
                  <a:pt x="8261" y="6113"/>
                  <a:pt x="8261" y="6116"/>
                  <a:pt x="8261" y="6113"/>
                </a:cubicBezTo>
                <a:cubicBezTo>
                  <a:pt x="8261" y="6116"/>
                  <a:pt x="8261" y="6113"/>
                  <a:pt x="8261" y="6113"/>
                </a:cubicBezTo>
                <a:close/>
                <a:moveTo>
                  <a:pt x="8321" y="6116"/>
                </a:moveTo>
                <a:cubicBezTo>
                  <a:pt x="8308" y="6116"/>
                  <a:pt x="8300" y="6116"/>
                  <a:pt x="8287" y="6119"/>
                </a:cubicBezTo>
                <a:cubicBezTo>
                  <a:pt x="8287" y="6119"/>
                  <a:pt x="8291" y="6116"/>
                  <a:pt x="8291" y="6116"/>
                </a:cubicBezTo>
                <a:cubicBezTo>
                  <a:pt x="8304" y="6123"/>
                  <a:pt x="8317" y="6129"/>
                  <a:pt x="8325" y="6135"/>
                </a:cubicBezTo>
                <a:cubicBezTo>
                  <a:pt x="8325" y="6135"/>
                  <a:pt x="8325" y="6135"/>
                  <a:pt x="8325" y="6135"/>
                </a:cubicBezTo>
                <a:cubicBezTo>
                  <a:pt x="8321" y="6129"/>
                  <a:pt x="8317" y="6119"/>
                  <a:pt x="8321" y="6116"/>
                </a:cubicBezTo>
                <a:cubicBezTo>
                  <a:pt x="8317" y="6113"/>
                  <a:pt x="8321" y="6116"/>
                  <a:pt x="8321" y="6116"/>
                </a:cubicBezTo>
                <a:close/>
                <a:moveTo>
                  <a:pt x="8085" y="6691"/>
                </a:moveTo>
                <a:lnTo>
                  <a:pt x="8085" y="6691"/>
                </a:lnTo>
                <a:cubicBezTo>
                  <a:pt x="8085" y="6688"/>
                  <a:pt x="8085" y="6688"/>
                  <a:pt x="8085" y="6691"/>
                </a:cubicBezTo>
                <a:cubicBezTo>
                  <a:pt x="8085" y="6688"/>
                  <a:pt x="8085" y="6691"/>
                  <a:pt x="8085" y="6691"/>
                </a:cubicBezTo>
                <a:close/>
                <a:moveTo>
                  <a:pt x="7934" y="6688"/>
                </a:moveTo>
                <a:cubicBezTo>
                  <a:pt x="7947" y="6688"/>
                  <a:pt x="7956" y="6688"/>
                  <a:pt x="7969" y="6684"/>
                </a:cubicBezTo>
                <a:cubicBezTo>
                  <a:pt x="7969" y="6684"/>
                  <a:pt x="7969" y="6681"/>
                  <a:pt x="7973" y="6681"/>
                </a:cubicBezTo>
                <a:cubicBezTo>
                  <a:pt x="7956" y="6684"/>
                  <a:pt x="7947" y="6688"/>
                  <a:pt x="7934" y="6688"/>
                </a:cubicBezTo>
                <a:cubicBezTo>
                  <a:pt x="7934" y="6688"/>
                  <a:pt x="7934" y="6688"/>
                  <a:pt x="7934" y="6688"/>
                </a:cubicBezTo>
                <a:close/>
                <a:moveTo>
                  <a:pt x="7908" y="6643"/>
                </a:moveTo>
                <a:cubicBezTo>
                  <a:pt x="7908" y="6643"/>
                  <a:pt x="7908" y="6646"/>
                  <a:pt x="7908" y="6643"/>
                </a:cubicBezTo>
                <a:cubicBezTo>
                  <a:pt x="7908" y="6646"/>
                  <a:pt x="7908" y="6643"/>
                  <a:pt x="7908" y="6643"/>
                </a:cubicBezTo>
                <a:close/>
                <a:moveTo>
                  <a:pt x="8080" y="6627"/>
                </a:moveTo>
                <a:lnTo>
                  <a:pt x="8085" y="6630"/>
                </a:lnTo>
                <a:cubicBezTo>
                  <a:pt x="8085" y="6630"/>
                  <a:pt x="8080" y="6623"/>
                  <a:pt x="8080" y="6627"/>
                </a:cubicBezTo>
                <a:cubicBezTo>
                  <a:pt x="8080" y="6623"/>
                  <a:pt x="8080" y="6627"/>
                  <a:pt x="8080" y="6627"/>
                </a:cubicBezTo>
                <a:close/>
                <a:moveTo>
                  <a:pt x="8291" y="6601"/>
                </a:moveTo>
                <a:lnTo>
                  <a:pt x="8287" y="6604"/>
                </a:lnTo>
                <a:lnTo>
                  <a:pt x="8291" y="6601"/>
                </a:lnTo>
                <a:lnTo>
                  <a:pt x="8291" y="6601"/>
                </a:lnTo>
                <a:close/>
                <a:moveTo>
                  <a:pt x="8201" y="6601"/>
                </a:moveTo>
                <a:lnTo>
                  <a:pt x="8201" y="6601"/>
                </a:lnTo>
                <a:lnTo>
                  <a:pt x="8201" y="6601"/>
                </a:lnTo>
                <a:close/>
                <a:moveTo>
                  <a:pt x="8085" y="6601"/>
                </a:moveTo>
                <a:cubicBezTo>
                  <a:pt x="8080" y="6604"/>
                  <a:pt x="8076" y="6607"/>
                  <a:pt x="8076" y="6607"/>
                </a:cubicBezTo>
                <a:cubicBezTo>
                  <a:pt x="8076" y="6614"/>
                  <a:pt x="8080" y="6617"/>
                  <a:pt x="8085" y="6623"/>
                </a:cubicBezTo>
                <a:cubicBezTo>
                  <a:pt x="8085" y="6623"/>
                  <a:pt x="8085" y="6623"/>
                  <a:pt x="8085" y="6623"/>
                </a:cubicBezTo>
                <a:cubicBezTo>
                  <a:pt x="8080" y="6617"/>
                  <a:pt x="8080" y="6610"/>
                  <a:pt x="8085" y="6601"/>
                </a:cubicBezTo>
                <a:lnTo>
                  <a:pt x="8085" y="6601"/>
                </a:lnTo>
                <a:close/>
                <a:moveTo>
                  <a:pt x="7848" y="6623"/>
                </a:moveTo>
                <a:cubicBezTo>
                  <a:pt x="7848" y="6620"/>
                  <a:pt x="7848" y="6617"/>
                  <a:pt x="7852" y="6617"/>
                </a:cubicBezTo>
                <a:cubicBezTo>
                  <a:pt x="7848" y="6617"/>
                  <a:pt x="7848" y="6620"/>
                  <a:pt x="7848" y="6623"/>
                </a:cubicBezTo>
                <a:cubicBezTo>
                  <a:pt x="7844" y="6623"/>
                  <a:pt x="7848" y="6623"/>
                  <a:pt x="7848" y="6623"/>
                </a:cubicBezTo>
                <a:close/>
                <a:moveTo>
                  <a:pt x="8291" y="6601"/>
                </a:moveTo>
                <a:lnTo>
                  <a:pt x="8295" y="6598"/>
                </a:lnTo>
                <a:cubicBezTo>
                  <a:pt x="8291" y="6598"/>
                  <a:pt x="8291" y="6601"/>
                  <a:pt x="8291" y="6601"/>
                </a:cubicBezTo>
                <a:cubicBezTo>
                  <a:pt x="8291" y="6601"/>
                  <a:pt x="8291" y="6601"/>
                  <a:pt x="8291" y="6601"/>
                </a:cubicBezTo>
                <a:close/>
                <a:moveTo>
                  <a:pt x="8201" y="6601"/>
                </a:moveTo>
                <a:cubicBezTo>
                  <a:pt x="8201" y="6601"/>
                  <a:pt x="8201" y="6598"/>
                  <a:pt x="8201" y="6601"/>
                </a:cubicBezTo>
                <a:lnTo>
                  <a:pt x="8201" y="6601"/>
                </a:lnTo>
                <a:cubicBezTo>
                  <a:pt x="8201" y="6601"/>
                  <a:pt x="8201" y="6601"/>
                  <a:pt x="8201" y="6601"/>
                </a:cubicBezTo>
                <a:close/>
                <a:moveTo>
                  <a:pt x="8085" y="6601"/>
                </a:moveTo>
                <a:lnTo>
                  <a:pt x="8089" y="6598"/>
                </a:lnTo>
                <a:cubicBezTo>
                  <a:pt x="8089" y="6598"/>
                  <a:pt x="8085" y="6601"/>
                  <a:pt x="8085" y="6601"/>
                </a:cubicBezTo>
                <a:cubicBezTo>
                  <a:pt x="8085" y="6601"/>
                  <a:pt x="8085" y="6601"/>
                  <a:pt x="8085" y="6601"/>
                </a:cubicBezTo>
                <a:close/>
                <a:moveTo>
                  <a:pt x="7934" y="6578"/>
                </a:moveTo>
                <a:cubicBezTo>
                  <a:pt x="7926" y="6578"/>
                  <a:pt x="7917" y="6578"/>
                  <a:pt x="7908" y="6578"/>
                </a:cubicBezTo>
                <a:cubicBezTo>
                  <a:pt x="7908" y="6578"/>
                  <a:pt x="7904" y="6578"/>
                  <a:pt x="7904" y="6578"/>
                </a:cubicBezTo>
                <a:cubicBezTo>
                  <a:pt x="7917" y="6578"/>
                  <a:pt x="7926" y="6578"/>
                  <a:pt x="7934" y="6578"/>
                </a:cubicBezTo>
                <a:lnTo>
                  <a:pt x="7934" y="6578"/>
                </a:lnTo>
                <a:close/>
                <a:moveTo>
                  <a:pt x="7934" y="6556"/>
                </a:moveTo>
                <a:cubicBezTo>
                  <a:pt x="7934" y="6562"/>
                  <a:pt x="7934" y="6572"/>
                  <a:pt x="7934" y="6578"/>
                </a:cubicBezTo>
                <a:cubicBezTo>
                  <a:pt x="7934" y="6578"/>
                  <a:pt x="7934" y="6578"/>
                  <a:pt x="7934" y="6578"/>
                </a:cubicBezTo>
                <a:cubicBezTo>
                  <a:pt x="7938" y="6572"/>
                  <a:pt x="7938" y="6562"/>
                  <a:pt x="7934" y="6556"/>
                </a:cubicBezTo>
                <a:cubicBezTo>
                  <a:pt x="7938" y="6556"/>
                  <a:pt x="7934" y="6556"/>
                  <a:pt x="7934" y="6556"/>
                </a:cubicBezTo>
                <a:close/>
                <a:moveTo>
                  <a:pt x="7904" y="6578"/>
                </a:moveTo>
                <a:cubicBezTo>
                  <a:pt x="7904" y="6572"/>
                  <a:pt x="7904" y="6562"/>
                  <a:pt x="7904" y="6556"/>
                </a:cubicBezTo>
                <a:cubicBezTo>
                  <a:pt x="7904" y="6556"/>
                  <a:pt x="7904" y="6559"/>
                  <a:pt x="7904" y="6559"/>
                </a:cubicBezTo>
                <a:cubicBezTo>
                  <a:pt x="7895" y="6559"/>
                  <a:pt x="7883" y="6559"/>
                  <a:pt x="7874" y="6559"/>
                </a:cubicBezTo>
                <a:cubicBezTo>
                  <a:pt x="7874" y="6559"/>
                  <a:pt x="7874" y="6556"/>
                  <a:pt x="7874" y="6556"/>
                </a:cubicBezTo>
                <a:cubicBezTo>
                  <a:pt x="7887" y="6562"/>
                  <a:pt x="7895" y="6572"/>
                  <a:pt x="7904" y="6578"/>
                </a:cubicBezTo>
                <a:lnTo>
                  <a:pt x="7904" y="6578"/>
                </a:lnTo>
                <a:close/>
                <a:moveTo>
                  <a:pt x="8437" y="6537"/>
                </a:moveTo>
                <a:lnTo>
                  <a:pt x="8442" y="6540"/>
                </a:lnTo>
                <a:cubicBezTo>
                  <a:pt x="8446" y="6540"/>
                  <a:pt x="8442" y="6533"/>
                  <a:pt x="8437" y="6537"/>
                </a:cubicBezTo>
                <a:cubicBezTo>
                  <a:pt x="8442" y="6533"/>
                  <a:pt x="8437" y="6537"/>
                  <a:pt x="8437" y="6537"/>
                </a:cubicBezTo>
                <a:close/>
                <a:moveTo>
                  <a:pt x="8407" y="6514"/>
                </a:moveTo>
                <a:cubicBezTo>
                  <a:pt x="8416" y="6521"/>
                  <a:pt x="8429" y="6527"/>
                  <a:pt x="8437" y="6533"/>
                </a:cubicBezTo>
                <a:cubicBezTo>
                  <a:pt x="8437" y="6533"/>
                  <a:pt x="8437" y="6533"/>
                  <a:pt x="8437" y="6533"/>
                </a:cubicBezTo>
                <a:cubicBezTo>
                  <a:pt x="8429" y="6527"/>
                  <a:pt x="8420" y="6521"/>
                  <a:pt x="8407" y="6514"/>
                </a:cubicBezTo>
                <a:cubicBezTo>
                  <a:pt x="8407" y="6514"/>
                  <a:pt x="8407" y="6514"/>
                  <a:pt x="8407" y="6514"/>
                </a:cubicBezTo>
                <a:close/>
                <a:moveTo>
                  <a:pt x="8381" y="6485"/>
                </a:moveTo>
                <a:cubicBezTo>
                  <a:pt x="8390" y="6495"/>
                  <a:pt x="8399" y="6505"/>
                  <a:pt x="8407" y="6514"/>
                </a:cubicBezTo>
                <a:cubicBezTo>
                  <a:pt x="8407" y="6514"/>
                  <a:pt x="8407" y="6514"/>
                  <a:pt x="8407" y="6514"/>
                </a:cubicBezTo>
                <a:cubicBezTo>
                  <a:pt x="8403" y="6505"/>
                  <a:pt x="8394" y="6495"/>
                  <a:pt x="8381" y="6485"/>
                </a:cubicBezTo>
                <a:cubicBezTo>
                  <a:pt x="8386" y="6485"/>
                  <a:pt x="8381" y="6485"/>
                  <a:pt x="8381" y="6485"/>
                </a:cubicBezTo>
                <a:close/>
                <a:moveTo>
                  <a:pt x="8343" y="6485"/>
                </a:moveTo>
                <a:lnTo>
                  <a:pt x="8343" y="6492"/>
                </a:lnTo>
                <a:lnTo>
                  <a:pt x="8343" y="6485"/>
                </a:lnTo>
                <a:lnTo>
                  <a:pt x="8343" y="6485"/>
                </a:lnTo>
                <a:close/>
                <a:moveTo>
                  <a:pt x="8141" y="6489"/>
                </a:moveTo>
                <a:lnTo>
                  <a:pt x="8141" y="6489"/>
                </a:lnTo>
                <a:cubicBezTo>
                  <a:pt x="8136" y="6492"/>
                  <a:pt x="8141" y="6489"/>
                  <a:pt x="8141" y="6489"/>
                </a:cubicBezTo>
                <a:cubicBezTo>
                  <a:pt x="8141" y="6489"/>
                  <a:pt x="8141" y="6489"/>
                  <a:pt x="8141" y="6489"/>
                </a:cubicBezTo>
                <a:close/>
                <a:moveTo>
                  <a:pt x="8024" y="6514"/>
                </a:moveTo>
                <a:cubicBezTo>
                  <a:pt x="8024" y="6514"/>
                  <a:pt x="8024" y="6514"/>
                  <a:pt x="8024" y="6514"/>
                </a:cubicBezTo>
                <a:cubicBezTo>
                  <a:pt x="8024" y="6514"/>
                  <a:pt x="8024" y="6514"/>
                  <a:pt x="8024" y="6514"/>
                </a:cubicBezTo>
                <a:close/>
                <a:moveTo>
                  <a:pt x="8029" y="6161"/>
                </a:moveTo>
                <a:cubicBezTo>
                  <a:pt x="8033" y="6158"/>
                  <a:pt x="8033" y="6155"/>
                  <a:pt x="8033" y="6155"/>
                </a:cubicBezTo>
                <a:cubicBezTo>
                  <a:pt x="8033" y="6155"/>
                  <a:pt x="8029" y="6158"/>
                  <a:pt x="8029" y="6161"/>
                </a:cubicBezTo>
                <a:lnTo>
                  <a:pt x="8029" y="6161"/>
                </a:lnTo>
                <a:close/>
                <a:moveTo>
                  <a:pt x="8343" y="6485"/>
                </a:moveTo>
                <a:cubicBezTo>
                  <a:pt x="8356" y="6485"/>
                  <a:pt x="8373" y="6485"/>
                  <a:pt x="8386" y="6485"/>
                </a:cubicBezTo>
                <a:cubicBezTo>
                  <a:pt x="8386" y="6485"/>
                  <a:pt x="8381" y="6485"/>
                  <a:pt x="8381" y="6485"/>
                </a:cubicBezTo>
                <a:cubicBezTo>
                  <a:pt x="8368" y="6485"/>
                  <a:pt x="8356" y="6485"/>
                  <a:pt x="8343" y="6485"/>
                </a:cubicBezTo>
                <a:cubicBezTo>
                  <a:pt x="8343" y="6485"/>
                  <a:pt x="8343" y="6485"/>
                  <a:pt x="8343" y="6485"/>
                </a:cubicBezTo>
                <a:close/>
                <a:moveTo>
                  <a:pt x="8175" y="6158"/>
                </a:moveTo>
                <a:cubicBezTo>
                  <a:pt x="8184" y="6158"/>
                  <a:pt x="8192" y="6158"/>
                  <a:pt x="8201" y="6158"/>
                </a:cubicBezTo>
                <a:lnTo>
                  <a:pt x="8201" y="6158"/>
                </a:lnTo>
                <a:cubicBezTo>
                  <a:pt x="8192" y="6158"/>
                  <a:pt x="8184" y="6158"/>
                  <a:pt x="8175" y="6158"/>
                </a:cubicBezTo>
                <a:lnTo>
                  <a:pt x="8175" y="6158"/>
                </a:lnTo>
                <a:close/>
                <a:moveTo>
                  <a:pt x="8317" y="6158"/>
                </a:moveTo>
                <a:cubicBezTo>
                  <a:pt x="8330" y="6158"/>
                  <a:pt x="8343" y="6158"/>
                  <a:pt x="8351" y="6155"/>
                </a:cubicBezTo>
                <a:cubicBezTo>
                  <a:pt x="8351" y="6155"/>
                  <a:pt x="8347" y="6158"/>
                  <a:pt x="8347" y="6158"/>
                </a:cubicBezTo>
                <a:cubicBezTo>
                  <a:pt x="8338" y="6152"/>
                  <a:pt x="8325" y="6142"/>
                  <a:pt x="8317" y="6135"/>
                </a:cubicBezTo>
                <a:cubicBezTo>
                  <a:pt x="8317" y="6135"/>
                  <a:pt x="8317" y="6135"/>
                  <a:pt x="8317" y="6135"/>
                </a:cubicBezTo>
                <a:cubicBezTo>
                  <a:pt x="8321" y="6142"/>
                  <a:pt x="8321" y="6152"/>
                  <a:pt x="8317" y="6158"/>
                </a:cubicBezTo>
                <a:cubicBezTo>
                  <a:pt x="8321" y="6161"/>
                  <a:pt x="8317" y="6158"/>
                  <a:pt x="8317" y="6158"/>
                </a:cubicBezTo>
                <a:close/>
                <a:moveTo>
                  <a:pt x="8171" y="6424"/>
                </a:moveTo>
                <a:lnTo>
                  <a:pt x="8171" y="6424"/>
                </a:lnTo>
                <a:lnTo>
                  <a:pt x="8171" y="6424"/>
                </a:lnTo>
                <a:close/>
                <a:moveTo>
                  <a:pt x="8171" y="6424"/>
                </a:moveTo>
                <a:cubicBezTo>
                  <a:pt x="8171" y="6424"/>
                  <a:pt x="8171" y="6424"/>
                  <a:pt x="8171" y="6424"/>
                </a:cubicBezTo>
                <a:cubicBezTo>
                  <a:pt x="8171" y="6424"/>
                  <a:pt x="8171" y="6424"/>
                  <a:pt x="8171" y="6424"/>
                </a:cubicBezTo>
                <a:close/>
                <a:moveTo>
                  <a:pt x="8123" y="6392"/>
                </a:moveTo>
                <a:lnTo>
                  <a:pt x="8132" y="6392"/>
                </a:lnTo>
                <a:lnTo>
                  <a:pt x="8128" y="6386"/>
                </a:lnTo>
                <a:lnTo>
                  <a:pt x="8123" y="6392"/>
                </a:lnTo>
                <a:close/>
                <a:moveTo>
                  <a:pt x="7964" y="6357"/>
                </a:moveTo>
                <a:cubicBezTo>
                  <a:pt x="7964" y="6363"/>
                  <a:pt x="7964" y="6373"/>
                  <a:pt x="7964" y="6379"/>
                </a:cubicBezTo>
                <a:cubicBezTo>
                  <a:pt x="7973" y="6379"/>
                  <a:pt x="7986" y="6379"/>
                  <a:pt x="7994" y="6379"/>
                </a:cubicBezTo>
                <a:cubicBezTo>
                  <a:pt x="7994" y="6379"/>
                  <a:pt x="7994" y="6383"/>
                  <a:pt x="7994" y="6383"/>
                </a:cubicBezTo>
                <a:cubicBezTo>
                  <a:pt x="7986" y="6373"/>
                  <a:pt x="7973" y="6367"/>
                  <a:pt x="7964" y="6357"/>
                </a:cubicBezTo>
                <a:lnTo>
                  <a:pt x="7964" y="6357"/>
                </a:lnTo>
                <a:close/>
                <a:moveTo>
                  <a:pt x="8024" y="6161"/>
                </a:moveTo>
                <a:cubicBezTo>
                  <a:pt x="8012" y="6161"/>
                  <a:pt x="8003" y="6161"/>
                  <a:pt x="7990" y="6161"/>
                </a:cubicBezTo>
                <a:cubicBezTo>
                  <a:pt x="7990" y="6161"/>
                  <a:pt x="7990" y="6164"/>
                  <a:pt x="7990" y="6164"/>
                </a:cubicBezTo>
                <a:cubicBezTo>
                  <a:pt x="8003" y="6161"/>
                  <a:pt x="8016" y="6161"/>
                  <a:pt x="8024" y="6161"/>
                </a:cubicBezTo>
                <a:cubicBezTo>
                  <a:pt x="8029" y="6161"/>
                  <a:pt x="8024" y="6161"/>
                  <a:pt x="8024" y="6161"/>
                </a:cubicBezTo>
                <a:close/>
                <a:moveTo>
                  <a:pt x="8175" y="6158"/>
                </a:moveTo>
                <a:cubicBezTo>
                  <a:pt x="8175" y="6158"/>
                  <a:pt x="8171" y="6158"/>
                  <a:pt x="8175" y="6158"/>
                </a:cubicBezTo>
                <a:cubicBezTo>
                  <a:pt x="8171" y="6158"/>
                  <a:pt x="8175" y="6158"/>
                  <a:pt x="8175" y="6158"/>
                </a:cubicBezTo>
                <a:close/>
                <a:moveTo>
                  <a:pt x="7964" y="6338"/>
                </a:moveTo>
                <a:cubicBezTo>
                  <a:pt x="7956" y="6338"/>
                  <a:pt x="7943" y="6338"/>
                  <a:pt x="7934" y="6338"/>
                </a:cubicBezTo>
                <a:lnTo>
                  <a:pt x="7934" y="6334"/>
                </a:lnTo>
                <a:cubicBezTo>
                  <a:pt x="7943" y="6341"/>
                  <a:pt x="7956" y="6351"/>
                  <a:pt x="7964" y="6357"/>
                </a:cubicBezTo>
                <a:cubicBezTo>
                  <a:pt x="7964" y="6357"/>
                  <a:pt x="7960" y="6357"/>
                  <a:pt x="7960" y="6357"/>
                </a:cubicBezTo>
                <a:cubicBezTo>
                  <a:pt x="7964" y="6351"/>
                  <a:pt x="7964" y="6344"/>
                  <a:pt x="7964" y="6338"/>
                </a:cubicBezTo>
                <a:cubicBezTo>
                  <a:pt x="7964" y="6334"/>
                  <a:pt x="7964" y="6338"/>
                  <a:pt x="7964" y="6338"/>
                </a:cubicBezTo>
                <a:close/>
                <a:moveTo>
                  <a:pt x="8201" y="6158"/>
                </a:moveTo>
                <a:cubicBezTo>
                  <a:pt x="8201" y="6158"/>
                  <a:pt x="8201" y="6158"/>
                  <a:pt x="8201" y="6158"/>
                </a:cubicBezTo>
                <a:cubicBezTo>
                  <a:pt x="8201" y="6158"/>
                  <a:pt x="8201" y="6158"/>
                  <a:pt x="8201" y="6158"/>
                </a:cubicBezTo>
                <a:close/>
                <a:moveTo>
                  <a:pt x="8201" y="6338"/>
                </a:moveTo>
                <a:lnTo>
                  <a:pt x="8201" y="6338"/>
                </a:lnTo>
                <a:cubicBezTo>
                  <a:pt x="8205" y="6334"/>
                  <a:pt x="8201" y="6338"/>
                  <a:pt x="8201" y="6338"/>
                </a:cubicBezTo>
                <a:cubicBezTo>
                  <a:pt x="8201" y="6338"/>
                  <a:pt x="8201" y="6338"/>
                  <a:pt x="8201" y="6338"/>
                </a:cubicBezTo>
                <a:close/>
                <a:moveTo>
                  <a:pt x="7990" y="6312"/>
                </a:moveTo>
                <a:cubicBezTo>
                  <a:pt x="7981" y="6318"/>
                  <a:pt x="7969" y="6328"/>
                  <a:pt x="7960" y="6334"/>
                </a:cubicBezTo>
                <a:cubicBezTo>
                  <a:pt x="7960" y="6334"/>
                  <a:pt x="7960" y="6334"/>
                  <a:pt x="7960" y="6334"/>
                </a:cubicBezTo>
                <a:cubicBezTo>
                  <a:pt x="7973" y="6331"/>
                  <a:pt x="7986" y="6322"/>
                  <a:pt x="7990" y="6312"/>
                </a:cubicBezTo>
                <a:cubicBezTo>
                  <a:pt x="7994" y="6315"/>
                  <a:pt x="7990" y="6312"/>
                  <a:pt x="7990" y="6312"/>
                </a:cubicBezTo>
                <a:close/>
                <a:moveTo>
                  <a:pt x="7908" y="6338"/>
                </a:moveTo>
                <a:cubicBezTo>
                  <a:pt x="7917" y="6338"/>
                  <a:pt x="7926" y="6338"/>
                  <a:pt x="7934" y="6338"/>
                </a:cubicBezTo>
                <a:cubicBezTo>
                  <a:pt x="7934" y="6338"/>
                  <a:pt x="7934" y="6334"/>
                  <a:pt x="7934" y="6334"/>
                </a:cubicBezTo>
                <a:cubicBezTo>
                  <a:pt x="7926" y="6334"/>
                  <a:pt x="7917" y="6334"/>
                  <a:pt x="7908" y="6338"/>
                </a:cubicBezTo>
                <a:lnTo>
                  <a:pt x="7908" y="6338"/>
                </a:lnTo>
                <a:close/>
                <a:moveTo>
                  <a:pt x="8067" y="6299"/>
                </a:moveTo>
                <a:lnTo>
                  <a:pt x="8067" y="6306"/>
                </a:lnTo>
                <a:lnTo>
                  <a:pt x="8076" y="6302"/>
                </a:lnTo>
                <a:lnTo>
                  <a:pt x="8067" y="6299"/>
                </a:lnTo>
                <a:close/>
                <a:moveTo>
                  <a:pt x="7994" y="6315"/>
                </a:moveTo>
                <a:cubicBezTo>
                  <a:pt x="7994" y="6315"/>
                  <a:pt x="7990" y="6312"/>
                  <a:pt x="7994" y="6315"/>
                </a:cubicBezTo>
                <a:cubicBezTo>
                  <a:pt x="7990" y="6312"/>
                  <a:pt x="7994" y="6315"/>
                  <a:pt x="7994" y="6315"/>
                </a:cubicBezTo>
                <a:close/>
                <a:moveTo>
                  <a:pt x="8055" y="6248"/>
                </a:moveTo>
                <a:cubicBezTo>
                  <a:pt x="8055" y="6248"/>
                  <a:pt x="8055" y="6245"/>
                  <a:pt x="8055" y="6248"/>
                </a:cubicBezTo>
                <a:cubicBezTo>
                  <a:pt x="8055" y="6245"/>
                  <a:pt x="8055" y="6248"/>
                  <a:pt x="8055" y="6248"/>
                </a:cubicBezTo>
                <a:close/>
                <a:moveTo>
                  <a:pt x="8085" y="6206"/>
                </a:moveTo>
                <a:cubicBezTo>
                  <a:pt x="8085" y="6206"/>
                  <a:pt x="8080" y="6203"/>
                  <a:pt x="8085" y="6206"/>
                </a:cubicBezTo>
                <a:cubicBezTo>
                  <a:pt x="8080" y="6203"/>
                  <a:pt x="8085" y="6206"/>
                  <a:pt x="8085" y="6206"/>
                </a:cubicBezTo>
                <a:close/>
                <a:moveTo>
                  <a:pt x="8558" y="6203"/>
                </a:moveTo>
                <a:lnTo>
                  <a:pt x="8558" y="6203"/>
                </a:lnTo>
                <a:lnTo>
                  <a:pt x="8558" y="6203"/>
                </a:lnTo>
                <a:close/>
                <a:moveTo>
                  <a:pt x="8558" y="6203"/>
                </a:moveTo>
                <a:lnTo>
                  <a:pt x="8558" y="6203"/>
                </a:lnTo>
                <a:cubicBezTo>
                  <a:pt x="8553" y="6206"/>
                  <a:pt x="8558" y="6203"/>
                  <a:pt x="8558" y="6203"/>
                </a:cubicBezTo>
                <a:cubicBezTo>
                  <a:pt x="8558" y="6203"/>
                  <a:pt x="8558" y="6203"/>
                  <a:pt x="8558" y="6203"/>
                </a:cubicBezTo>
                <a:close/>
                <a:moveTo>
                  <a:pt x="8291" y="6203"/>
                </a:moveTo>
                <a:cubicBezTo>
                  <a:pt x="8291" y="6203"/>
                  <a:pt x="8291" y="6203"/>
                  <a:pt x="8291" y="6203"/>
                </a:cubicBezTo>
                <a:cubicBezTo>
                  <a:pt x="8291" y="6203"/>
                  <a:pt x="8291" y="6203"/>
                  <a:pt x="8291" y="6203"/>
                </a:cubicBezTo>
                <a:close/>
                <a:moveTo>
                  <a:pt x="7642" y="10744"/>
                </a:moveTo>
                <a:cubicBezTo>
                  <a:pt x="7633" y="10744"/>
                  <a:pt x="7620" y="10744"/>
                  <a:pt x="7612" y="10744"/>
                </a:cubicBezTo>
                <a:lnTo>
                  <a:pt x="7612" y="10744"/>
                </a:lnTo>
                <a:cubicBezTo>
                  <a:pt x="7599" y="10776"/>
                  <a:pt x="7616" y="10821"/>
                  <a:pt x="7551" y="10834"/>
                </a:cubicBezTo>
                <a:cubicBezTo>
                  <a:pt x="7551" y="10834"/>
                  <a:pt x="7556" y="10834"/>
                  <a:pt x="7556" y="10834"/>
                </a:cubicBezTo>
                <a:cubicBezTo>
                  <a:pt x="7616" y="10889"/>
                  <a:pt x="7642" y="10847"/>
                  <a:pt x="7672" y="10812"/>
                </a:cubicBezTo>
                <a:cubicBezTo>
                  <a:pt x="7672" y="10805"/>
                  <a:pt x="7672" y="10796"/>
                  <a:pt x="7672" y="10789"/>
                </a:cubicBezTo>
                <a:cubicBezTo>
                  <a:pt x="7659" y="10773"/>
                  <a:pt x="7650" y="10757"/>
                  <a:pt x="7642" y="10744"/>
                </a:cubicBezTo>
                <a:close/>
                <a:moveTo>
                  <a:pt x="7551" y="10812"/>
                </a:moveTo>
                <a:lnTo>
                  <a:pt x="7551" y="10812"/>
                </a:lnTo>
                <a:cubicBezTo>
                  <a:pt x="7569" y="10789"/>
                  <a:pt x="7590" y="10767"/>
                  <a:pt x="7612" y="10744"/>
                </a:cubicBezTo>
                <a:cubicBezTo>
                  <a:pt x="7612" y="10744"/>
                  <a:pt x="7612" y="10744"/>
                  <a:pt x="7612" y="10744"/>
                </a:cubicBezTo>
                <a:cubicBezTo>
                  <a:pt x="7590" y="10738"/>
                  <a:pt x="7573" y="10728"/>
                  <a:pt x="7551" y="10722"/>
                </a:cubicBezTo>
                <a:cubicBezTo>
                  <a:pt x="7551" y="10751"/>
                  <a:pt x="7551" y="10783"/>
                  <a:pt x="7551" y="10812"/>
                </a:cubicBezTo>
                <a:close/>
                <a:moveTo>
                  <a:pt x="7410" y="10703"/>
                </a:moveTo>
                <a:cubicBezTo>
                  <a:pt x="7410" y="10703"/>
                  <a:pt x="7405" y="10703"/>
                  <a:pt x="7410" y="10703"/>
                </a:cubicBezTo>
                <a:cubicBezTo>
                  <a:pt x="7435" y="10703"/>
                  <a:pt x="7465" y="10699"/>
                  <a:pt x="7496" y="10699"/>
                </a:cubicBezTo>
                <a:cubicBezTo>
                  <a:pt x="7496" y="10683"/>
                  <a:pt x="7496" y="10667"/>
                  <a:pt x="7496" y="10654"/>
                </a:cubicBezTo>
                <a:cubicBezTo>
                  <a:pt x="7487" y="10654"/>
                  <a:pt x="7474" y="10654"/>
                  <a:pt x="7465" y="10654"/>
                </a:cubicBezTo>
                <a:cubicBezTo>
                  <a:pt x="7457" y="10654"/>
                  <a:pt x="7448" y="10654"/>
                  <a:pt x="7435" y="10654"/>
                </a:cubicBezTo>
                <a:cubicBezTo>
                  <a:pt x="7427" y="10671"/>
                  <a:pt x="7418" y="10687"/>
                  <a:pt x="7410" y="10703"/>
                </a:cubicBezTo>
                <a:close/>
                <a:moveTo>
                  <a:pt x="7169" y="10500"/>
                </a:moveTo>
                <a:lnTo>
                  <a:pt x="7169" y="10500"/>
                </a:lnTo>
                <a:cubicBezTo>
                  <a:pt x="7199" y="10484"/>
                  <a:pt x="7229" y="10472"/>
                  <a:pt x="7259" y="10455"/>
                </a:cubicBezTo>
                <a:cubicBezTo>
                  <a:pt x="7250" y="10455"/>
                  <a:pt x="7238" y="10455"/>
                  <a:pt x="7229" y="10455"/>
                </a:cubicBezTo>
                <a:cubicBezTo>
                  <a:pt x="7207" y="10472"/>
                  <a:pt x="7186" y="10488"/>
                  <a:pt x="7169" y="10500"/>
                </a:cubicBezTo>
                <a:close/>
                <a:moveTo>
                  <a:pt x="6648" y="11287"/>
                </a:moveTo>
                <a:cubicBezTo>
                  <a:pt x="6657" y="11267"/>
                  <a:pt x="6661" y="11258"/>
                  <a:pt x="6666" y="11248"/>
                </a:cubicBezTo>
                <a:cubicBezTo>
                  <a:pt x="6657" y="11248"/>
                  <a:pt x="6644" y="11248"/>
                  <a:pt x="6635" y="11248"/>
                </a:cubicBezTo>
                <a:cubicBezTo>
                  <a:pt x="6640" y="11261"/>
                  <a:pt x="6644" y="11271"/>
                  <a:pt x="6648" y="11287"/>
                </a:cubicBezTo>
                <a:close/>
                <a:moveTo>
                  <a:pt x="6704" y="11248"/>
                </a:moveTo>
                <a:cubicBezTo>
                  <a:pt x="6691" y="11242"/>
                  <a:pt x="6678" y="11235"/>
                  <a:pt x="6666" y="11229"/>
                </a:cubicBezTo>
                <a:cubicBezTo>
                  <a:pt x="6666" y="11235"/>
                  <a:pt x="6666" y="11245"/>
                  <a:pt x="6666" y="11251"/>
                </a:cubicBezTo>
                <a:cubicBezTo>
                  <a:pt x="6678" y="11251"/>
                  <a:pt x="6691" y="11248"/>
                  <a:pt x="6704" y="11248"/>
                </a:cubicBezTo>
                <a:close/>
                <a:moveTo>
                  <a:pt x="7465" y="10834"/>
                </a:moveTo>
                <a:cubicBezTo>
                  <a:pt x="7496" y="10834"/>
                  <a:pt x="7521" y="10834"/>
                  <a:pt x="7551" y="10831"/>
                </a:cubicBezTo>
                <a:cubicBezTo>
                  <a:pt x="7551" y="10831"/>
                  <a:pt x="7547" y="10831"/>
                  <a:pt x="7547" y="10831"/>
                </a:cubicBezTo>
                <a:cubicBezTo>
                  <a:pt x="7547" y="10825"/>
                  <a:pt x="7547" y="10815"/>
                  <a:pt x="7547" y="10809"/>
                </a:cubicBezTo>
                <a:cubicBezTo>
                  <a:pt x="7547" y="10809"/>
                  <a:pt x="7551" y="10809"/>
                  <a:pt x="7551" y="10809"/>
                </a:cubicBezTo>
                <a:cubicBezTo>
                  <a:pt x="7526" y="10818"/>
                  <a:pt x="7496" y="10828"/>
                  <a:pt x="7465" y="10834"/>
                </a:cubicBezTo>
                <a:cubicBezTo>
                  <a:pt x="7470" y="10834"/>
                  <a:pt x="7465" y="10834"/>
                  <a:pt x="7465" y="10834"/>
                </a:cubicBezTo>
                <a:close/>
                <a:moveTo>
                  <a:pt x="7496" y="10744"/>
                </a:moveTo>
                <a:cubicBezTo>
                  <a:pt x="7496" y="10744"/>
                  <a:pt x="7491" y="10744"/>
                  <a:pt x="7496" y="10744"/>
                </a:cubicBezTo>
                <a:cubicBezTo>
                  <a:pt x="7513" y="10735"/>
                  <a:pt x="7534" y="10728"/>
                  <a:pt x="7556" y="10722"/>
                </a:cubicBezTo>
                <a:cubicBezTo>
                  <a:pt x="7556" y="10715"/>
                  <a:pt x="7556" y="10706"/>
                  <a:pt x="7556" y="10699"/>
                </a:cubicBezTo>
                <a:cubicBezTo>
                  <a:pt x="7534" y="10699"/>
                  <a:pt x="7513" y="10699"/>
                  <a:pt x="7496" y="10699"/>
                </a:cubicBezTo>
                <a:cubicBezTo>
                  <a:pt x="7491" y="10715"/>
                  <a:pt x="7491" y="10731"/>
                  <a:pt x="7496" y="10744"/>
                </a:cubicBezTo>
                <a:close/>
                <a:moveTo>
                  <a:pt x="7405" y="10703"/>
                </a:moveTo>
                <a:cubicBezTo>
                  <a:pt x="7397" y="10706"/>
                  <a:pt x="7384" y="10712"/>
                  <a:pt x="7397" y="10706"/>
                </a:cubicBezTo>
                <a:cubicBezTo>
                  <a:pt x="7388" y="10706"/>
                  <a:pt x="7397" y="10706"/>
                  <a:pt x="7405" y="10703"/>
                </a:cubicBezTo>
                <a:cubicBezTo>
                  <a:pt x="7410" y="10703"/>
                  <a:pt x="7405" y="10703"/>
                  <a:pt x="7405" y="10703"/>
                </a:cubicBezTo>
                <a:close/>
                <a:moveTo>
                  <a:pt x="7375" y="10526"/>
                </a:moveTo>
                <a:cubicBezTo>
                  <a:pt x="7388" y="10504"/>
                  <a:pt x="7388" y="10481"/>
                  <a:pt x="7345" y="10481"/>
                </a:cubicBezTo>
                <a:cubicBezTo>
                  <a:pt x="7354" y="10494"/>
                  <a:pt x="7367" y="10510"/>
                  <a:pt x="7375" y="10526"/>
                </a:cubicBezTo>
                <a:close/>
                <a:moveTo>
                  <a:pt x="7134" y="10436"/>
                </a:moveTo>
                <a:cubicBezTo>
                  <a:pt x="7164" y="10443"/>
                  <a:pt x="7195" y="10452"/>
                  <a:pt x="7229" y="10459"/>
                </a:cubicBezTo>
                <a:cubicBezTo>
                  <a:pt x="7199" y="10452"/>
                  <a:pt x="7169" y="10443"/>
                  <a:pt x="7134" y="10436"/>
                </a:cubicBezTo>
                <a:close/>
                <a:moveTo>
                  <a:pt x="7078" y="10417"/>
                </a:moveTo>
                <a:cubicBezTo>
                  <a:pt x="7078" y="10417"/>
                  <a:pt x="7078" y="10417"/>
                  <a:pt x="7078" y="10417"/>
                </a:cubicBezTo>
                <a:cubicBezTo>
                  <a:pt x="7100" y="10423"/>
                  <a:pt x="7121" y="10430"/>
                  <a:pt x="7143" y="10436"/>
                </a:cubicBezTo>
                <a:cubicBezTo>
                  <a:pt x="7143" y="10427"/>
                  <a:pt x="7143" y="10420"/>
                  <a:pt x="7143" y="10411"/>
                </a:cubicBezTo>
                <a:cubicBezTo>
                  <a:pt x="7117" y="10414"/>
                  <a:pt x="7096" y="10417"/>
                  <a:pt x="7078" y="10417"/>
                </a:cubicBezTo>
                <a:close/>
                <a:moveTo>
                  <a:pt x="6872" y="10305"/>
                </a:moveTo>
                <a:cubicBezTo>
                  <a:pt x="6859" y="10301"/>
                  <a:pt x="6846" y="10301"/>
                  <a:pt x="6863" y="10305"/>
                </a:cubicBezTo>
                <a:cubicBezTo>
                  <a:pt x="6851" y="10292"/>
                  <a:pt x="6863" y="10298"/>
                  <a:pt x="6872" y="10305"/>
                </a:cubicBezTo>
                <a:cubicBezTo>
                  <a:pt x="6872" y="10305"/>
                  <a:pt x="6872" y="10305"/>
                  <a:pt x="6872" y="10305"/>
                </a:cubicBezTo>
                <a:close/>
                <a:moveTo>
                  <a:pt x="6915" y="10343"/>
                </a:moveTo>
                <a:cubicBezTo>
                  <a:pt x="6919" y="10337"/>
                  <a:pt x="6928" y="10330"/>
                  <a:pt x="6932" y="10327"/>
                </a:cubicBezTo>
                <a:cubicBezTo>
                  <a:pt x="6919" y="10327"/>
                  <a:pt x="6911" y="10327"/>
                  <a:pt x="6898" y="10327"/>
                </a:cubicBezTo>
                <a:cubicBezTo>
                  <a:pt x="6906" y="10330"/>
                  <a:pt x="6911" y="10337"/>
                  <a:pt x="6915" y="10343"/>
                </a:cubicBezTo>
                <a:close/>
                <a:moveTo>
                  <a:pt x="7035" y="10356"/>
                </a:moveTo>
                <a:cubicBezTo>
                  <a:pt x="7044" y="10343"/>
                  <a:pt x="7048" y="10334"/>
                  <a:pt x="7053" y="10324"/>
                </a:cubicBezTo>
                <a:cubicBezTo>
                  <a:pt x="7044" y="10324"/>
                  <a:pt x="7031" y="10324"/>
                  <a:pt x="7022" y="10324"/>
                </a:cubicBezTo>
                <a:cubicBezTo>
                  <a:pt x="7023" y="10334"/>
                  <a:pt x="7027" y="10343"/>
                  <a:pt x="7035" y="10356"/>
                </a:cubicBezTo>
                <a:close/>
                <a:moveTo>
                  <a:pt x="7078" y="10391"/>
                </a:moveTo>
                <a:cubicBezTo>
                  <a:pt x="7083" y="10382"/>
                  <a:pt x="7087" y="10375"/>
                  <a:pt x="7078" y="10388"/>
                </a:cubicBezTo>
                <a:cubicBezTo>
                  <a:pt x="7096" y="10378"/>
                  <a:pt x="7087" y="10385"/>
                  <a:pt x="7078" y="10391"/>
                </a:cubicBezTo>
                <a:cubicBezTo>
                  <a:pt x="7078" y="10388"/>
                  <a:pt x="7078" y="10391"/>
                  <a:pt x="7078" y="10391"/>
                </a:cubicBezTo>
                <a:close/>
                <a:moveTo>
                  <a:pt x="7078" y="10417"/>
                </a:moveTo>
                <a:cubicBezTo>
                  <a:pt x="7078" y="10407"/>
                  <a:pt x="7078" y="10401"/>
                  <a:pt x="7078" y="10391"/>
                </a:cubicBezTo>
                <a:cubicBezTo>
                  <a:pt x="7078" y="10391"/>
                  <a:pt x="7078" y="10391"/>
                  <a:pt x="7078" y="10391"/>
                </a:cubicBezTo>
                <a:cubicBezTo>
                  <a:pt x="7078" y="10398"/>
                  <a:pt x="7078" y="10407"/>
                  <a:pt x="7078" y="10417"/>
                </a:cubicBezTo>
                <a:cubicBezTo>
                  <a:pt x="7078" y="10417"/>
                  <a:pt x="7078" y="10417"/>
                  <a:pt x="7078" y="10417"/>
                </a:cubicBezTo>
                <a:close/>
                <a:moveTo>
                  <a:pt x="7229" y="10565"/>
                </a:moveTo>
                <a:cubicBezTo>
                  <a:pt x="7229" y="10565"/>
                  <a:pt x="7229" y="10565"/>
                  <a:pt x="7229" y="10565"/>
                </a:cubicBezTo>
                <a:cubicBezTo>
                  <a:pt x="7229" y="10565"/>
                  <a:pt x="7229" y="10565"/>
                  <a:pt x="7229" y="10565"/>
                </a:cubicBezTo>
                <a:close/>
                <a:moveTo>
                  <a:pt x="7371" y="10523"/>
                </a:moveTo>
                <a:cubicBezTo>
                  <a:pt x="7392" y="10523"/>
                  <a:pt x="7414" y="10523"/>
                  <a:pt x="7435" y="10523"/>
                </a:cubicBezTo>
                <a:cubicBezTo>
                  <a:pt x="7414" y="10523"/>
                  <a:pt x="7392" y="10523"/>
                  <a:pt x="7371" y="10523"/>
                </a:cubicBezTo>
                <a:close/>
                <a:moveTo>
                  <a:pt x="7229" y="10565"/>
                </a:moveTo>
                <a:cubicBezTo>
                  <a:pt x="7233" y="10568"/>
                  <a:pt x="7238" y="10574"/>
                  <a:pt x="7242" y="10577"/>
                </a:cubicBezTo>
                <a:cubicBezTo>
                  <a:pt x="7238" y="10574"/>
                  <a:pt x="7233" y="10571"/>
                  <a:pt x="7229" y="10565"/>
                </a:cubicBezTo>
                <a:cubicBezTo>
                  <a:pt x="7229" y="10565"/>
                  <a:pt x="7229" y="10565"/>
                  <a:pt x="7229" y="10565"/>
                </a:cubicBezTo>
                <a:close/>
                <a:moveTo>
                  <a:pt x="7358" y="10651"/>
                </a:moveTo>
                <a:lnTo>
                  <a:pt x="7354" y="10661"/>
                </a:lnTo>
                <a:lnTo>
                  <a:pt x="7362" y="10661"/>
                </a:lnTo>
                <a:lnTo>
                  <a:pt x="7358" y="10651"/>
                </a:lnTo>
                <a:close/>
                <a:moveTo>
                  <a:pt x="7431" y="10744"/>
                </a:moveTo>
                <a:cubicBezTo>
                  <a:pt x="7431" y="10744"/>
                  <a:pt x="7435" y="10744"/>
                  <a:pt x="7431" y="10744"/>
                </a:cubicBezTo>
                <a:cubicBezTo>
                  <a:pt x="7435" y="10744"/>
                  <a:pt x="7431" y="10744"/>
                  <a:pt x="7431" y="10744"/>
                </a:cubicBezTo>
                <a:close/>
                <a:moveTo>
                  <a:pt x="7465" y="10744"/>
                </a:moveTo>
                <a:cubicBezTo>
                  <a:pt x="7470" y="10751"/>
                  <a:pt x="7478" y="10757"/>
                  <a:pt x="7483" y="10764"/>
                </a:cubicBezTo>
                <a:cubicBezTo>
                  <a:pt x="7487" y="10757"/>
                  <a:pt x="7487" y="10751"/>
                  <a:pt x="7491" y="10744"/>
                </a:cubicBezTo>
                <a:cubicBezTo>
                  <a:pt x="7491" y="10744"/>
                  <a:pt x="7491" y="10748"/>
                  <a:pt x="7491" y="10748"/>
                </a:cubicBezTo>
                <a:cubicBezTo>
                  <a:pt x="7483" y="10744"/>
                  <a:pt x="7474" y="10744"/>
                  <a:pt x="7465" y="10744"/>
                </a:cubicBezTo>
                <a:cubicBezTo>
                  <a:pt x="7461" y="10744"/>
                  <a:pt x="7465" y="10744"/>
                  <a:pt x="7465" y="10744"/>
                </a:cubicBezTo>
                <a:close/>
                <a:moveTo>
                  <a:pt x="7465" y="10834"/>
                </a:moveTo>
                <a:cubicBezTo>
                  <a:pt x="7465" y="10834"/>
                  <a:pt x="7470" y="10834"/>
                  <a:pt x="7465" y="10834"/>
                </a:cubicBezTo>
                <a:cubicBezTo>
                  <a:pt x="7470" y="10834"/>
                  <a:pt x="7465" y="10834"/>
                  <a:pt x="7465" y="10834"/>
                </a:cubicBezTo>
                <a:close/>
                <a:moveTo>
                  <a:pt x="7577" y="10921"/>
                </a:moveTo>
                <a:cubicBezTo>
                  <a:pt x="7573" y="10914"/>
                  <a:pt x="7569" y="10905"/>
                  <a:pt x="7564" y="10898"/>
                </a:cubicBezTo>
                <a:cubicBezTo>
                  <a:pt x="7560" y="10902"/>
                  <a:pt x="7556" y="10902"/>
                  <a:pt x="7556" y="10905"/>
                </a:cubicBezTo>
                <a:cubicBezTo>
                  <a:pt x="7564" y="10911"/>
                  <a:pt x="7573" y="10914"/>
                  <a:pt x="7577" y="10921"/>
                </a:cubicBezTo>
                <a:cubicBezTo>
                  <a:pt x="7582" y="10921"/>
                  <a:pt x="7577" y="10921"/>
                  <a:pt x="7577" y="10921"/>
                </a:cubicBezTo>
                <a:close/>
                <a:moveTo>
                  <a:pt x="7586" y="11068"/>
                </a:moveTo>
                <a:cubicBezTo>
                  <a:pt x="7590" y="11068"/>
                  <a:pt x="7599" y="11068"/>
                  <a:pt x="7603" y="11072"/>
                </a:cubicBezTo>
                <a:cubicBezTo>
                  <a:pt x="7603" y="11068"/>
                  <a:pt x="7603" y="11065"/>
                  <a:pt x="7599" y="11062"/>
                </a:cubicBezTo>
                <a:cubicBezTo>
                  <a:pt x="7599" y="11059"/>
                  <a:pt x="7590" y="11062"/>
                  <a:pt x="7586" y="11062"/>
                </a:cubicBezTo>
                <a:cubicBezTo>
                  <a:pt x="7590" y="11062"/>
                  <a:pt x="7590" y="11065"/>
                  <a:pt x="7586" y="11068"/>
                </a:cubicBezTo>
                <a:close/>
                <a:moveTo>
                  <a:pt x="7534" y="10972"/>
                </a:moveTo>
                <a:lnTo>
                  <a:pt x="7534" y="10979"/>
                </a:lnTo>
                <a:lnTo>
                  <a:pt x="7543" y="10975"/>
                </a:lnTo>
                <a:lnTo>
                  <a:pt x="7534" y="10972"/>
                </a:lnTo>
                <a:close/>
                <a:moveTo>
                  <a:pt x="7582" y="11008"/>
                </a:moveTo>
                <a:lnTo>
                  <a:pt x="7577" y="11014"/>
                </a:lnTo>
                <a:cubicBezTo>
                  <a:pt x="7577" y="11014"/>
                  <a:pt x="7582" y="11011"/>
                  <a:pt x="7582" y="11008"/>
                </a:cubicBezTo>
                <a:cubicBezTo>
                  <a:pt x="7582" y="11011"/>
                  <a:pt x="7582" y="11008"/>
                  <a:pt x="7582" y="11008"/>
                </a:cubicBezTo>
                <a:close/>
                <a:moveTo>
                  <a:pt x="6605" y="11075"/>
                </a:moveTo>
                <a:cubicBezTo>
                  <a:pt x="6605" y="11075"/>
                  <a:pt x="6605" y="11078"/>
                  <a:pt x="6605" y="11075"/>
                </a:cubicBezTo>
                <a:cubicBezTo>
                  <a:pt x="6605" y="11078"/>
                  <a:pt x="6605" y="11075"/>
                  <a:pt x="6605" y="11075"/>
                </a:cubicBezTo>
                <a:close/>
                <a:moveTo>
                  <a:pt x="6696" y="11094"/>
                </a:moveTo>
                <a:cubicBezTo>
                  <a:pt x="6683" y="11094"/>
                  <a:pt x="6674" y="11094"/>
                  <a:pt x="6661" y="11094"/>
                </a:cubicBezTo>
                <a:cubicBezTo>
                  <a:pt x="6661" y="11094"/>
                  <a:pt x="6661" y="11094"/>
                  <a:pt x="6661" y="11094"/>
                </a:cubicBezTo>
                <a:cubicBezTo>
                  <a:pt x="6674" y="11094"/>
                  <a:pt x="6683" y="11097"/>
                  <a:pt x="6696" y="11094"/>
                </a:cubicBezTo>
                <a:lnTo>
                  <a:pt x="6696" y="11094"/>
                </a:lnTo>
                <a:close/>
                <a:moveTo>
                  <a:pt x="6696" y="11097"/>
                </a:moveTo>
                <a:lnTo>
                  <a:pt x="6696" y="11097"/>
                </a:lnTo>
                <a:cubicBezTo>
                  <a:pt x="6700" y="11097"/>
                  <a:pt x="6696" y="11094"/>
                  <a:pt x="6696" y="11097"/>
                </a:cubicBezTo>
                <a:cubicBezTo>
                  <a:pt x="6696" y="11094"/>
                  <a:pt x="6696" y="11097"/>
                  <a:pt x="6696" y="11097"/>
                </a:cubicBezTo>
                <a:close/>
                <a:moveTo>
                  <a:pt x="7637" y="11120"/>
                </a:moveTo>
                <a:cubicBezTo>
                  <a:pt x="7633" y="11126"/>
                  <a:pt x="7629" y="11129"/>
                  <a:pt x="7629" y="11136"/>
                </a:cubicBezTo>
                <a:cubicBezTo>
                  <a:pt x="7633" y="11129"/>
                  <a:pt x="7637" y="11126"/>
                  <a:pt x="7637" y="11120"/>
                </a:cubicBezTo>
                <a:cubicBezTo>
                  <a:pt x="7642" y="11120"/>
                  <a:pt x="7637" y="11120"/>
                  <a:pt x="7637" y="11120"/>
                </a:cubicBezTo>
                <a:close/>
                <a:moveTo>
                  <a:pt x="6782" y="11229"/>
                </a:moveTo>
                <a:lnTo>
                  <a:pt x="6782" y="11229"/>
                </a:lnTo>
                <a:lnTo>
                  <a:pt x="6782" y="11229"/>
                </a:lnTo>
                <a:close/>
                <a:moveTo>
                  <a:pt x="6782" y="11229"/>
                </a:moveTo>
                <a:cubicBezTo>
                  <a:pt x="6782" y="11229"/>
                  <a:pt x="6786" y="11232"/>
                  <a:pt x="6786" y="11232"/>
                </a:cubicBezTo>
                <a:lnTo>
                  <a:pt x="6782" y="11229"/>
                </a:lnTo>
                <a:cubicBezTo>
                  <a:pt x="6782" y="11229"/>
                  <a:pt x="6782" y="11229"/>
                  <a:pt x="6782" y="11229"/>
                </a:cubicBezTo>
                <a:close/>
                <a:moveTo>
                  <a:pt x="7491" y="10876"/>
                </a:moveTo>
                <a:cubicBezTo>
                  <a:pt x="7491" y="10879"/>
                  <a:pt x="7487" y="10879"/>
                  <a:pt x="7487" y="10882"/>
                </a:cubicBezTo>
                <a:cubicBezTo>
                  <a:pt x="7491" y="10882"/>
                  <a:pt x="7491" y="10879"/>
                  <a:pt x="7491" y="10876"/>
                </a:cubicBezTo>
                <a:lnTo>
                  <a:pt x="7491" y="10876"/>
                </a:lnTo>
                <a:close/>
                <a:moveTo>
                  <a:pt x="7491" y="10879"/>
                </a:moveTo>
                <a:lnTo>
                  <a:pt x="7496" y="10873"/>
                </a:lnTo>
                <a:cubicBezTo>
                  <a:pt x="7496" y="10873"/>
                  <a:pt x="7491" y="10876"/>
                  <a:pt x="7491" y="10879"/>
                </a:cubicBezTo>
                <a:cubicBezTo>
                  <a:pt x="7491" y="10876"/>
                  <a:pt x="7491" y="10879"/>
                  <a:pt x="7491" y="10879"/>
                </a:cubicBezTo>
                <a:close/>
                <a:moveTo>
                  <a:pt x="7551" y="11649"/>
                </a:moveTo>
                <a:cubicBezTo>
                  <a:pt x="7551" y="11649"/>
                  <a:pt x="7551" y="11646"/>
                  <a:pt x="7551" y="11649"/>
                </a:cubicBezTo>
                <a:cubicBezTo>
                  <a:pt x="7551" y="11646"/>
                  <a:pt x="7551" y="11649"/>
                  <a:pt x="7551" y="11649"/>
                </a:cubicBezTo>
                <a:close/>
                <a:moveTo>
                  <a:pt x="6962" y="11714"/>
                </a:moveTo>
                <a:lnTo>
                  <a:pt x="6962" y="11714"/>
                </a:lnTo>
                <a:lnTo>
                  <a:pt x="6962" y="11714"/>
                </a:lnTo>
                <a:close/>
                <a:moveTo>
                  <a:pt x="6958" y="11714"/>
                </a:moveTo>
                <a:lnTo>
                  <a:pt x="6962" y="11717"/>
                </a:lnTo>
                <a:cubicBezTo>
                  <a:pt x="6962" y="11717"/>
                  <a:pt x="6962" y="11714"/>
                  <a:pt x="6958" y="11714"/>
                </a:cubicBezTo>
                <a:cubicBezTo>
                  <a:pt x="6962" y="11714"/>
                  <a:pt x="6958" y="11714"/>
                  <a:pt x="6958" y="11714"/>
                </a:cubicBezTo>
                <a:close/>
                <a:moveTo>
                  <a:pt x="7285" y="11736"/>
                </a:moveTo>
                <a:cubicBezTo>
                  <a:pt x="7285" y="11736"/>
                  <a:pt x="7289" y="11736"/>
                  <a:pt x="7285" y="11736"/>
                </a:cubicBezTo>
                <a:cubicBezTo>
                  <a:pt x="7289" y="11736"/>
                  <a:pt x="7285" y="11736"/>
                  <a:pt x="7285" y="11736"/>
                </a:cubicBezTo>
                <a:close/>
                <a:moveTo>
                  <a:pt x="7465" y="10744"/>
                </a:moveTo>
                <a:cubicBezTo>
                  <a:pt x="7453" y="10744"/>
                  <a:pt x="7444" y="10744"/>
                  <a:pt x="7431" y="10744"/>
                </a:cubicBezTo>
                <a:cubicBezTo>
                  <a:pt x="7431" y="10744"/>
                  <a:pt x="7431" y="10748"/>
                  <a:pt x="7431" y="10748"/>
                </a:cubicBezTo>
                <a:cubicBezTo>
                  <a:pt x="7444" y="10744"/>
                  <a:pt x="7453" y="10744"/>
                  <a:pt x="7465" y="10744"/>
                </a:cubicBezTo>
                <a:cubicBezTo>
                  <a:pt x="7461" y="10744"/>
                  <a:pt x="7465" y="10744"/>
                  <a:pt x="7465" y="10744"/>
                </a:cubicBezTo>
                <a:close/>
                <a:moveTo>
                  <a:pt x="7375" y="10590"/>
                </a:moveTo>
                <a:cubicBezTo>
                  <a:pt x="7379" y="10593"/>
                  <a:pt x="7384" y="10597"/>
                  <a:pt x="7379" y="10593"/>
                </a:cubicBezTo>
                <a:cubicBezTo>
                  <a:pt x="7384" y="10600"/>
                  <a:pt x="7379" y="10593"/>
                  <a:pt x="7375" y="10590"/>
                </a:cubicBezTo>
                <a:lnTo>
                  <a:pt x="7375" y="10590"/>
                </a:lnTo>
                <a:close/>
                <a:moveTo>
                  <a:pt x="7375" y="10590"/>
                </a:moveTo>
                <a:cubicBezTo>
                  <a:pt x="7367" y="10584"/>
                  <a:pt x="7354" y="10574"/>
                  <a:pt x="7345" y="10568"/>
                </a:cubicBezTo>
                <a:lnTo>
                  <a:pt x="7345" y="10571"/>
                </a:lnTo>
                <a:cubicBezTo>
                  <a:pt x="7354" y="10577"/>
                  <a:pt x="7362" y="10584"/>
                  <a:pt x="7375" y="10590"/>
                </a:cubicBezTo>
                <a:cubicBezTo>
                  <a:pt x="7375" y="10590"/>
                  <a:pt x="7375" y="10590"/>
                  <a:pt x="7375" y="10590"/>
                </a:cubicBezTo>
                <a:close/>
                <a:moveTo>
                  <a:pt x="7315" y="10568"/>
                </a:moveTo>
                <a:cubicBezTo>
                  <a:pt x="7315" y="10568"/>
                  <a:pt x="7315" y="10568"/>
                  <a:pt x="7315" y="10568"/>
                </a:cubicBezTo>
                <a:cubicBezTo>
                  <a:pt x="7315" y="10568"/>
                  <a:pt x="7315" y="10568"/>
                  <a:pt x="7315" y="10568"/>
                </a:cubicBezTo>
                <a:close/>
                <a:moveTo>
                  <a:pt x="7345" y="10568"/>
                </a:moveTo>
                <a:cubicBezTo>
                  <a:pt x="7336" y="10545"/>
                  <a:pt x="7328" y="10549"/>
                  <a:pt x="7315" y="10568"/>
                </a:cubicBezTo>
                <a:cubicBezTo>
                  <a:pt x="7315" y="10568"/>
                  <a:pt x="7315" y="10565"/>
                  <a:pt x="7315" y="10565"/>
                </a:cubicBezTo>
                <a:cubicBezTo>
                  <a:pt x="7324" y="10568"/>
                  <a:pt x="7336" y="10568"/>
                  <a:pt x="7345" y="10568"/>
                </a:cubicBezTo>
                <a:cubicBezTo>
                  <a:pt x="7345" y="10568"/>
                  <a:pt x="7345" y="10568"/>
                  <a:pt x="7345" y="10568"/>
                </a:cubicBezTo>
                <a:close/>
                <a:moveTo>
                  <a:pt x="7268" y="10536"/>
                </a:moveTo>
                <a:lnTo>
                  <a:pt x="7276" y="10536"/>
                </a:lnTo>
                <a:lnTo>
                  <a:pt x="7272" y="10529"/>
                </a:lnTo>
                <a:lnTo>
                  <a:pt x="7268" y="10536"/>
                </a:lnTo>
                <a:close/>
                <a:moveTo>
                  <a:pt x="7169" y="10500"/>
                </a:moveTo>
                <a:lnTo>
                  <a:pt x="7164" y="10504"/>
                </a:lnTo>
                <a:cubicBezTo>
                  <a:pt x="7164" y="10504"/>
                  <a:pt x="7169" y="10500"/>
                  <a:pt x="7169" y="10500"/>
                </a:cubicBezTo>
                <a:cubicBezTo>
                  <a:pt x="7169" y="10500"/>
                  <a:pt x="7169" y="10500"/>
                  <a:pt x="7169" y="10500"/>
                </a:cubicBezTo>
                <a:close/>
                <a:moveTo>
                  <a:pt x="7315" y="10478"/>
                </a:moveTo>
                <a:lnTo>
                  <a:pt x="7311" y="10481"/>
                </a:lnTo>
                <a:cubicBezTo>
                  <a:pt x="7311" y="10481"/>
                  <a:pt x="7319" y="10481"/>
                  <a:pt x="7315" y="10478"/>
                </a:cubicBezTo>
                <a:cubicBezTo>
                  <a:pt x="7319" y="10481"/>
                  <a:pt x="7315" y="10478"/>
                  <a:pt x="7315" y="10478"/>
                </a:cubicBezTo>
                <a:close/>
                <a:moveTo>
                  <a:pt x="7139" y="10414"/>
                </a:moveTo>
                <a:cubicBezTo>
                  <a:pt x="7151" y="10404"/>
                  <a:pt x="7160" y="10398"/>
                  <a:pt x="7173" y="10388"/>
                </a:cubicBezTo>
                <a:cubicBezTo>
                  <a:pt x="7160" y="10398"/>
                  <a:pt x="7147" y="10407"/>
                  <a:pt x="7139" y="10414"/>
                </a:cubicBezTo>
                <a:close/>
                <a:moveTo>
                  <a:pt x="6872" y="10305"/>
                </a:moveTo>
                <a:cubicBezTo>
                  <a:pt x="6872" y="10305"/>
                  <a:pt x="6872" y="10305"/>
                  <a:pt x="6872" y="10305"/>
                </a:cubicBezTo>
                <a:cubicBezTo>
                  <a:pt x="6885" y="10311"/>
                  <a:pt x="6894" y="10317"/>
                  <a:pt x="6902" y="10327"/>
                </a:cubicBezTo>
                <a:cubicBezTo>
                  <a:pt x="6902" y="10317"/>
                  <a:pt x="6902" y="10311"/>
                  <a:pt x="6902" y="10301"/>
                </a:cubicBezTo>
                <a:cubicBezTo>
                  <a:pt x="6894" y="10305"/>
                  <a:pt x="6881" y="10305"/>
                  <a:pt x="6872" y="10305"/>
                </a:cubicBezTo>
                <a:close/>
                <a:moveTo>
                  <a:pt x="11069" y="984"/>
                </a:moveTo>
                <a:cubicBezTo>
                  <a:pt x="11078" y="981"/>
                  <a:pt x="11090" y="978"/>
                  <a:pt x="11099" y="975"/>
                </a:cubicBezTo>
                <a:cubicBezTo>
                  <a:pt x="11095" y="971"/>
                  <a:pt x="11086" y="962"/>
                  <a:pt x="11086" y="962"/>
                </a:cubicBezTo>
                <a:cubicBezTo>
                  <a:pt x="11078" y="965"/>
                  <a:pt x="11069" y="971"/>
                  <a:pt x="11060" y="978"/>
                </a:cubicBezTo>
                <a:cubicBezTo>
                  <a:pt x="11060" y="975"/>
                  <a:pt x="11069" y="984"/>
                  <a:pt x="11069" y="984"/>
                </a:cubicBezTo>
                <a:close/>
                <a:moveTo>
                  <a:pt x="10506" y="837"/>
                </a:moveTo>
                <a:cubicBezTo>
                  <a:pt x="10471" y="830"/>
                  <a:pt x="10458" y="827"/>
                  <a:pt x="10445" y="824"/>
                </a:cubicBezTo>
                <a:cubicBezTo>
                  <a:pt x="10445" y="830"/>
                  <a:pt x="10445" y="840"/>
                  <a:pt x="10445" y="846"/>
                </a:cubicBezTo>
                <a:cubicBezTo>
                  <a:pt x="10458" y="846"/>
                  <a:pt x="10471" y="843"/>
                  <a:pt x="10506" y="837"/>
                </a:cubicBezTo>
                <a:close/>
                <a:moveTo>
                  <a:pt x="10093" y="538"/>
                </a:moveTo>
                <a:lnTo>
                  <a:pt x="10093" y="538"/>
                </a:lnTo>
                <a:cubicBezTo>
                  <a:pt x="10101" y="522"/>
                  <a:pt x="10114" y="509"/>
                  <a:pt x="10123" y="493"/>
                </a:cubicBezTo>
                <a:cubicBezTo>
                  <a:pt x="10110" y="493"/>
                  <a:pt x="10101" y="493"/>
                  <a:pt x="10089" y="493"/>
                </a:cubicBezTo>
                <a:cubicBezTo>
                  <a:pt x="10093" y="509"/>
                  <a:pt x="10093" y="522"/>
                  <a:pt x="10093" y="538"/>
                </a:cubicBezTo>
                <a:close/>
                <a:moveTo>
                  <a:pt x="10863" y="516"/>
                </a:moveTo>
                <a:cubicBezTo>
                  <a:pt x="10858" y="516"/>
                  <a:pt x="10854" y="516"/>
                  <a:pt x="10850" y="512"/>
                </a:cubicBezTo>
                <a:cubicBezTo>
                  <a:pt x="10854" y="512"/>
                  <a:pt x="10858" y="516"/>
                  <a:pt x="10863" y="516"/>
                </a:cubicBezTo>
                <a:cubicBezTo>
                  <a:pt x="10863" y="516"/>
                  <a:pt x="10863" y="516"/>
                  <a:pt x="10863" y="516"/>
                </a:cubicBezTo>
                <a:close/>
                <a:moveTo>
                  <a:pt x="9762" y="692"/>
                </a:moveTo>
                <a:lnTo>
                  <a:pt x="9770" y="695"/>
                </a:lnTo>
                <a:cubicBezTo>
                  <a:pt x="9775" y="695"/>
                  <a:pt x="9766" y="692"/>
                  <a:pt x="9762" y="692"/>
                </a:cubicBezTo>
                <a:cubicBezTo>
                  <a:pt x="9766" y="692"/>
                  <a:pt x="9762" y="692"/>
                  <a:pt x="9762" y="692"/>
                </a:cubicBezTo>
                <a:close/>
                <a:moveTo>
                  <a:pt x="10248" y="808"/>
                </a:moveTo>
                <a:cubicBezTo>
                  <a:pt x="10243" y="814"/>
                  <a:pt x="10243" y="821"/>
                  <a:pt x="10239" y="827"/>
                </a:cubicBezTo>
                <a:cubicBezTo>
                  <a:pt x="10248" y="827"/>
                  <a:pt x="10261" y="827"/>
                  <a:pt x="10269" y="827"/>
                </a:cubicBezTo>
                <a:cubicBezTo>
                  <a:pt x="10261" y="821"/>
                  <a:pt x="10256" y="814"/>
                  <a:pt x="10248" y="808"/>
                </a:cubicBezTo>
                <a:close/>
                <a:moveTo>
                  <a:pt x="10772" y="849"/>
                </a:moveTo>
                <a:lnTo>
                  <a:pt x="10777" y="840"/>
                </a:lnTo>
                <a:cubicBezTo>
                  <a:pt x="10777" y="843"/>
                  <a:pt x="10772" y="849"/>
                  <a:pt x="10772" y="849"/>
                </a:cubicBezTo>
                <a:cubicBezTo>
                  <a:pt x="10772" y="849"/>
                  <a:pt x="10772" y="849"/>
                  <a:pt x="10772" y="849"/>
                </a:cubicBezTo>
                <a:close/>
                <a:moveTo>
                  <a:pt x="11009" y="869"/>
                </a:moveTo>
                <a:cubicBezTo>
                  <a:pt x="11009" y="865"/>
                  <a:pt x="11013" y="862"/>
                  <a:pt x="11013" y="859"/>
                </a:cubicBezTo>
                <a:cubicBezTo>
                  <a:pt x="11013" y="862"/>
                  <a:pt x="11009" y="865"/>
                  <a:pt x="11009" y="869"/>
                </a:cubicBezTo>
                <a:cubicBezTo>
                  <a:pt x="11004" y="869"/>
                  <a:pt x="11009" y="869"/>
                  <a:pt x="11009" y="869"/>
                </a:cubicBezTo>
                <a:close/>
                <a:moveTo>
                  <a:pt x="10918" y="869"/>
                </a:moveTo>
                <a:cubicBezTo>
                  <a:pt x="10940" y="869"/>
                  <a:pt x="10961" y="869"/>
                  <a:pt x="10983" y="869"/>
                </a:cubicBezTo>
                <a:cubicBezTo>
                  <a:pt x="10957" y="843"/>
                  <a:pt x="10936" y="853"/>
                  <a:pt x="10918" y="869"/>
                </a:cubicBezTo>
                <a:close/>
                <a:moveTo>
                  <a:pt x="10798" y="891"/>
                </a:moveTo>
                <a:cubicBezTo>
                  <a:pt x="10811" y="885"/>
                  <a:pt x="10824" y="878"/>
                  <a:pt x="10789" y="898"/>
                </a:cubicBezTo>
                <a:cubicBezTo>
                  <a:pt x="10828" y="888"/>
                  <a:pt x="10815" y="891"/>
                  <a:pt x="10798" y="891"/>
                </a:cubicBezTo>
                <a:cubicBezTo>
                  <a:pt x="10802" y="891"/>
                  <a:pt x="10798" y="891"/>
                  <a:pt x="10798" y="891"/>
                </a:cubicBezTo>
                <a:close/>
                <a:moveTo>
                  <a:pt x="11004" y="869"/>
                </a:moveTo>
                <a:cubicBezTo>
                  <a:pt x="11004" y="869"/>
                  <a:pt x="11009" y="869"/>
                  <a:pt x="11004" y="869"/>
                </a:cubicBezTo>
                <a:cubicBezTo>
                  <a:pt x="10996" y="869"/>
                  <a:pt x="10987" y="869"/>
                  <a:pt x="10974" y="869"/>
                </a:cubicBezTo>
                <a:cubicBezTo>
                  <a:pt x="10974" y="885"/>
                  <a:pt x="10974" y="901"/>
                  <a:pt x="10974" y="914"/>
                </a:cubicBezTo>
                <a:cubicBezTo>
                  <a:pt x="10983" y="914"/>
                  <a:pt x="10996" y="914"/>
                  <a:pt x="11004" y="914"/>
                </a:cubicBezTo>
                <a:cubicBezTo>
                  <a:pt x="11009" y="898"/>
                  <a:pt x="11009" y="881"/>
                  <a:pt x="11004" y="869"/>
                </a:cubicBezTo>
                <a:close/>
                <a:moveTo>
                  <a:pt x="11366" y="1007"/>
                </a:moveTo>
                <a:cubicBezTo>
                  <a:pt x="11366" y="1010"/>
                  <a:pt x="11361" y="1013"/>
                  <a:pt x="11361" y="1013"/>
                </a:cubicBezTo>
                <a:cubicBezTo>
                  <a:pt x="11361" y="1016"/>
                  <a:pt x="11370" y="1016"/>
                  <a:pt x="11370" y="1016"/>
                </a:cubicBezTo>
                <a:cubicBezTo>
                  <a:pt x="11370" y="1013"/>
                  <a:pt x="11374" y="1010"/>
                  <a:pt x="11374" y="1010"/>
                </a:cubicBezTo>
                <a:cubicBezTo>
                  <a:pt x="11374" y="1010"/>
                  <a:pt x="11370" y="1010"/>
                  <a:pt x="11366" y="1007"/>
                </a:cubicBezTo>
                <a:close/>
                <a:moveTo>
                  <a:pt x="11306" y="1068"/>
                </a:moveTo>
                <a:cubicBezTo>
                  <a:pt x="11310" y="1061"/>
                  <a:pt x="11314" y="1055"/>
                  <a:pt x="11310" y="1064"/>
                </a:cubicBezTo>
                <a:cubicBezTo>
                  <a:pt x="11318" y="1061"/>
                  <a:pt x="11310" y="1064"/>
                  <a:pt x="11306" y="1068"/>
                </a:cubicBezTo>
                <a:cubicBezTo>
                  <a:pt x="11301" y="1064"/>
                  <a:pt x="11306" y="1068"/>
                  <a:pt x="11306" y="1068"/>
                </a:cubicBezTo>
                <a:close/>
                <a:moveTo>
                  <a:pt x="11155" y="1045"/>
                </a:moveTo>
                <a:cubicBezTo>
                  <a:pt x="11168" y="1045"/>
                  <a:pt x="11176" y="1045"/>
                  <a:pt x="11189" y="1045"/>
                </a:cubicBezTo>
                <a:cubicBezTo>
                  <a:pt x="11176" y="1045"/>
                  <a:pt x="11164" y="1045"/>
                  <a:pt x="11155" y="1045"/>
                </a:cubicBezTo>
                <a:close/>
                <a:moveTo>
                  <a:pt x="11254" y="1013"/>
                </a:moveTo>
                <a:lnTo>
                  <a:pt x="11263" y="1013"/>
                </a:lnTo>
                <a:lnTo>
                  <a:pt x="11258" y="1007"/>
                </a:lnTo>
                <a:lnTo>
                  <a:pt x="11254" y="1013"/>
                </a:lnTo>
                <a:close/>
                <a:moveTo>
                  <a:pt x="11065" y="894"/>
                </a:moveTo>
                <a:lnTo>
                  <a:pt x="11069" y="891"/>
                </a:lnTo>
                <a:cubicBezTo>
                  <a:pt x="11069" y="891"/>
                  <a:pt x="11069" y="891"/>
                  <a:pt x="11065" y="894"/>
                </a:cubicBezTo>
                <a:cubicBezTo>
                  <a:pt x="11069" y="891"/>
                  <a:pt x="11065" y="894"/>
                  <a:pt x="11065" y="894"/>
                </a:cubicBezTo>
                <a:close/>
                <a:moveTo>
                  <a:pt x="10445" y="801"/>
                </a:moveTo>
                <a:cubicBezTo>
                  <a:pt x="10445" y="801"/>
                  <a:pt x="10445" y="804"/>
                  <a:pt x="10445" y="801"/>
                </a:cubicBezTo>
                <a:cubicBezTo>
                  <a:pt x="10445" y="804"/>
                  <a:pt x="10445" y="801"/>
                  <a:pt x="10445" y="801"/>
                </a:cubicBezTo>
                <a:close/>
                <a:moveTo>
                  <a:pt x="10832" y="583"/>
                </a:moveTo>
                <a:cubicBezTo>
                  <a:pt x="10832" y="583"/>
                  <a:pt x="10828" y="580"/>
                  <a:pt x="10832" y="583"/>
                </a:cubicBezTo>
                <a:cubicBezTo>
                  <a:pt x="10828" y="580"/>
                  <a:pt x="10832" y="583"/>
                  <a:pt x="10832" y="583"/>
                </a:cubicBezTo>
                <a:close/>
                <a:moveTo>
                  <a:pt x="10093" y="538"/>
                </a:moveTo>
                <a:lnTo>
                  <a:pt x="10089" y="541"/>
                </a:lnTo>
                <a:cubicBezTo>
                  <a:pt x="10089" y="541"/>
                  <a:pt x="10093" y="538"/>
                  <a:pt x="10093" y="538"/>
                </a:cubicBezTo>
                <a:cubicBezTo>
                  <a:pt x="10093" y="538"/>
                  <a:pt x="10093" y="538"/>
                  <a:pt x="10093" y="538"/>
                </a:cubicBezTo>
                <a:close/>
                <a:moveTo>
                  <a:pt x="9702" y="2692"/>
                </a:moveTo>
                <a:lnTo>
                  <a:pt x="9710" y="2688"/>
                </a:lnTo>
                <a:lnTo>
                  <a:pt x="9702" y="2685"/>
                </a:lnTo>
                <a:lnTo>
                  <a:pt x="9702" y="2692"/>
                </a:lnTo>
                <a:close/>
                <a:moveTo>
                  <a:pt x="9770" y="2724"/>
                </a:moveTo>
                <a:cubicBezTo>
                  <a:pt x="9775" y="2721"/>
                  <a:pt x="9775" y="2714"/>
                  <a:pt x="9779" y="2711"/>
                </a:cubicBezTo>
                <a:cubicBezTo>
                  <a:pt x="9775" y="2714"/>
                  <a:pt x="9770" y="2717"/>
                  <a:pt x="9770" y="2724"/>
                </a:cubicBezTo>
                <a:cubicBezTo>
                  <a:pt x="9766" y="2721"/>
                  <a:pt x="9770" y="2724"/>
                  <a:pt x="9770" y="2724"/>
                </a:cubicBezTo>
                <a:close/>
                <a:moveTo>
                  <a:pt x="9306" y="2724"/>
                </a:moveTo>
                <a:cubicBezTo>
                  <a:pt x="9297" y="2746"/>
                  <a:pt x="9297" y="2756"/>
                  <a:pt x="9293" y="2765"/>
                </a:cubicBezTo>
                <a:cubicBezTo>
                  <a:pt x="9302" y="2765"/>
                  <a:pt x="9315" y="2765"/>
                  <a:pt x="9323" y="2765"/>
                </a:cubicBezTo>
                <a:cubicBezTo>
                  <a:pt x="9319" y="2756"/>
                  <a:pt x="9315" y="2746"/>
                  <a:pt x="9306" y="2724"/>
                </a:cubicBezTo>
                <a:close/>
                <a:moveTo>
                  <a:pt x="9413" y="2765"/>
                </a:moveTo>
                <a:cubicBezTo>
                  <a:pt x="9418" y="2759"/>
                  <a:pt x="9418" y="2753"/>
                  <a:pt x="9422" y="2749"/>
                </a:cubicBezTo>
                <a:cubicBezTo>
                  <a:pt x="9418" y="2753"/>
                  <a:pt x="9413" y="2759"/>
                  <a:pt x="9413" y="2765"/>
                </a:cubicBezTo>
                <a:cubicBezTo>
                  <a:pt x="9413" y="2765"/>
                  <a:pt x="9413" y="2765"/>
                  <a:pt x="9413" y="2765"/>
                </a:cubicBezTo>
                <a:close/>
                <a:moveTo>
                  <a:pt x="10850" y="2810"/>
                </a:moveTo>
                <a:cubicBezTo>
                  <a:pt x="10841" y="2814"/>
                  <a:pt x="10837" y="2817"/>
                  <a:pt x="10828" y="2817"/>
                </a:cubicBezTo>
                <a:cubicBezTo>
                  <a:pt x="10833" y="2820"/>
                  <a:pt x="10833" y="2826"/>
                  <a:pt x="10837" y="2823"/>
                </a:cubicBezTo>
                <a:cubicBezTo>
                  <a:pt x="10845" y="2823"/>
                  <a:pt x="10850" y="2820"/>
                  <a:pt x="10858" y="2817"/>
                </a:cubicBezTo>
                <a:cubicBezTo>
                  <a:pt x="10854" y="2817"/>
                  <a:pt x="10850" y="2810"/>
                  <a:pt x="10850" y="2810"/>
                </a:cubicBezTo>
                <a:close/>
                <a:moveTo>
                  <a:pt x="10893" y="2871"/>
                </a:moveTo>
                <a:cubicBezTo>
                  <a:pt x="10884" y="2871"/>
                  <a:pt x="10876" y="2871"/>
                  <a:pt x="10867" y="2871"/>
                </a:cubicBezTo>
                <a:cubicBezTo>
                  <a:pt x="10875" y="2871"/>
                  <a:pt x="10884" y="2871"/>
                  <a:pt x="10893" y="2871"/>
                </a:cubicBezTo>
                <a:cubicBezTo>
                  <a:pt x="10893" y="2871"/>
                  <a:pt x="10893" y="2871"/>
                  <a:pt x="10893" y="2871"/>
                </a:cubicBezTo>
                <a:close/>
                <a:moveTo>
                  <a:pt x="10768" y="2916"/>
                </a:moveTo>
                <a:cubicBezTo>
                  <a:pt x="10768" y="2916"/>
                  <a:pt x="10772" y="2920"/>
                  <a:pt x="10768" y="2916"/>
                </a:cubicBezTo>
                <a:cubicBezTo>
                  <a:pt x="10772" y="2920"/>
                  <a:pt x="10768" y="2916"/>
                  <a:pt x="10768" y="2916"/>
                </a:cubicBezTo>
                <a:close/>
                <a:moveTo>
                  <a:pt x="9267" y="2698"/>
                </a:moveTo>
                <a:cubicBezTo>
                  <a:pt x="9272" y="2695"/>
                  <a:pt x="9272" y="2692"/>
                  <a:pt x="9272" y="2692"/>
                </a:cubicBezTo>
                <a:cubicBezTo>
                  <a:pt x="9272" y="2692"/>
                  <a:pt x="9267" y="2695"/>
                  <a:pt x="9267" y="2698"/>
                </a:cubicBezTo>
                <a:cubicBezTo>
                  <a:pt x="9263" y="2698"/>
                  <a:pt x="9267" y="2698"/>
                  <a:pt x="9267" y="2698"/>
                </a:cubicBezTo>
                <a:close/>
                <a:moveTo>
                  <a:pt x="8850" y="2676"/>
                </a:moveTo>
                <a:cubicBezTo>
                  <a:pt x="8850" y="2676"/>
                  <a:pt x="8854" y="2676"/>
                  <a:pt x="8850" y="2676"/>
                </a:cubicBezTo>
                <a:cubicBezTo>
                  <a:pt x="8854" y="2676"/>
                  <a:pt x="8850" y="2676"/>
                  <a:pt x="8850" y="2676"/>
                </a:cubicBezTo>
                <a:close/>
                <a:moveTo>
                  <a:pt x="8880" y="2634"/>
                </a:moveTo>
                <a:cubicBezTo>
                  <a:pt x="8880" y="2634"/>
                  <a:pt x="8880" y="2634"/>
                  <a:pt x="8880" y="2634"/>
                </a:cubicBezTo>
                <a:cubicBezTo>
                  <a:pt x="8880" y="2634"/>
                  <a:pt x="8880" y="2634"/>
                  <a:pt x="8880" y="2634"/>
                </a:cubicBezTo>
                <a:close/>
                <a:moveTo>
                  <a:pt x="8970" y="2611"/>
                </a:moveTo>
                <a:cubicBezTo>
                  <a:pt x="8970" y="2611"/>
                  <a:pt x="8975" y="2608"/>
                  <a:pt x="8970" y="2611"/>
                </a:cubicBezTo>
                <a:cubicBezTo>
                  <a:pt x="8975" y="2608"/>
                  <a:pt x="8970" y="2611"/>
                  <a:pt x="8970" y="2611"/>
                </a:cubicBezTo>
                <a:close/>
                <a:moveTo>
                  <a:pt x="2976" y="7217"/>
                </a:moveTo>
                <a:cubicBezTo>
                  <a:pt x="2955" y="7240"/>
                  <a:pt x="2933" y="7262"/>
                  <a:pt x="2916" y="7284"/>
                </a:cubicBezTo>
                <a:cubicBezTo>
                  <a:pt x="2972" y="7281"/>
                  <a:pt x="2976" y="7252"/>
                  <a:pt x="2976" y="7217"/>
                </a:cubicBezTo>
                <a:close/>
                <a:moveTo>
                  <a:pt x="2916" y="7371"/>
                </a:moveTo>
                <a:cubicBezTo>
                  <a:pt x="2924" y="7378"/>
                  <a:pt x="2929" y="7384"/>
                  <a:pt x="2937" y="7390"/>
                </a:cubicBezTo>
                <a:cubicBezTo>
                  <a:pt x="2942" y="7384"/>
                  <a:pt x="2942" y="7378"/>
                  <a:pt x="2946" y="7371"/>
                </a:cubicBezTo>
                <a:lnTo>
                  <a:pt x="2946" y="7371"/>
                </a:lnTo>
                <a:cubicBezTo>
                  <a:pt x="2933" y="7371"/>
                  <a:pt x="2924" y="7371"/>
                  <a:pt x="2916" y="7371"/>
                </a:cubicBezTo>
                <a:cubicBezTo>
                  <a:pt x="2912" y="7374"/>
                  <a:pt x="2916" y="7371"/>
                  <a:pt x="2916" y="7371"/>
                </a:cubicBezTo>
                <a:close/>
                <a:moveTo>
                  <a:pt x="3600" y="7429"/>
                </a:moveTo>
                <a:cubicBezTo>
                  <a:pt x="3630" y="7435"/>
                  <a:pt x="3643" y="7435"/>
                  <a:pt x="3655" y="7439"/>
                </a:cubicBezTo>
                <a:cubicBezTo>
                  <a:pt x="3655" y="7432"/>
                  <a:pt x="3655" y="7422"/>
                  <a:pt x="3655" y="7416"/>
                </a:cubicBezTo>
                <a:cubicBezTo>
                  <a:pt x="3643" y="7419"/>
                  <a:pt x="3625" y="7422"/>
                  <a:pt x="3600" y="7429"/>
                </a:cubicBezTo>
                <a:close/>
                <a:moveTo>
                  <a:pt x="3436" y="7516"/>
                </a:moveTo>
                <a:cubicBezTo>
                  <a:pt x="3436" y="7516"/>
                  <a:pt x="3432" y="7516"/>
                  <a:pt x="3428" y="7516"/>
                </a:cubicBezTo>
                <a:cubicBezTo>
                  <a:pt x="3428" y="7519"/>
                  <a:pt x="3428" y="7522"/>
                  <a:pt x="3432" y="7525"/>
                </a:cubicBezTo>
                <a:cubicBezTo>
                  <a:pt x="3432" y="7525"/>
                  <a:pt x="3436" y="7525"/>
                  <a:pt x="3440" y="7525"/>
                </a:cubicBezTo>
                <a:cubicBezTo>
                  <a:pt x="3436" y="7519"/>
                  <a:pt x="3436" y="7516"/>
                  <a:pt x="3436" y="7516"/>
                </a:cubicBezTo>
                <a:close/>
                <a:moveTo>
                  <a:pt x="3363" y="7554"/>
                </a:moveTo>
                <a:cubicBezTo>
                  <a:pt x="3372" y="7554"/>
                  <a:pt x="3376" y="7554"/>
                  <a:pt x="3385" y="7554"/>
                </a:cubicBezTo>
                <a:cubicBezTo>
                  <a:pt x="3385" y="7551"/>
                  <a:pt x="3385" y="7548"/>
                  <a:pt x="3380" y="7544"/>
                </a:cubicBezTo>
                <a:cubicBezTo>
                  <a:pt x="3380" y="7544"/>
                  <a:pt x="3372" y="7544"/>
                  <a:pt x="3367" y="7544"/>
                </a:cubicBezTo>
                <a:cubicBezTo>
                  <a:pt x="3367" y="7548"/>
                  <a:pt x="3363" y="7551"/>
                  <a:pt x="3363" y="7554"/>
                </a:cubicBezTo>
                <a:close/>
                <a:moveTo>
                  <a:pt x="4322" y="7914"/>
                </a:moveTo>
                <a:cubicBezTo>
                  <a:pt x="4339" y="7920"/>
                  <a:pt x="4352" y="7923"/>
                  <a:pt x="4361" y="7926"/>
                </a:cubicBezTo>
                <a:cubicBezTo>
                  <a:pt x="4361" y="7917"/>
                  <a:pt x="4361" y="7910"/>
                  <a:pt x="4361" y="7901"/>
                </a:cubicBezTo>
                <a:cubicBezTo>
                  <a:pt x="4352" y="7904"/>
                  <a:pt x="4339" y="7907"/>
                  <a:pt x="4322" y="7914"/>
                </a:cubicBezTo>
                <a:close/>
                <a:moveTo>
                  <a:pt x="3741" y="7987"/>
                </a:moveTo>
                <a:cubicBezTo>
                  <a:pt x="3741" y="8003"/>
                  <a:pt x="3741" y="8019"/>
                  <a:pt x="3741" y="8035"/>
                </a:cubicBezTo>
                <a:cubicBezTo>
                  <a:pt x="3741" y="8019"/>
                  <a:pt x="3741" y="8003"/>
                  <a:pt x="3741" y="7987"/>
                </a:cubicBezTo>
                <a:close/>
                <a:moveTo>
                  <a:pt x="3948" y="8273"/>
                </a:moveTo>
                <a:lnTo>
                  <a:pt x="3948" y="8273"/>
                </a:lnTo>
                <a:cubicBezTo>
                  <a:pt x="3935" y="8260"/>
                  <a:pt x="3926" y="8244"/>
                  <a:pt x="3918" y="8228"/>
                </a:cubicBezTo>
                <a:cubicBezTo>
                  <a:pt x="3918" y="8244"/>
                  <a:pt x="3918" y="8260"/>
                  <a:pt x="3918" y="8273"/>
                </a:cubicBezTo>
                <a:cubicBezTo>
                  <a:pt x="3926" y="8276"/>
                  <a:pt x="3939" y="8276"/>
                  <a:pt x="3948" y="8273"/>
                </a:cubicBezTo>
                <a:close/>
                <a:moveTo>
                  <a:pt x="3948" y="8276"/>
                </a:moveTo>
                <a:lnTo>
                  <a:pt x="3956" y="8279"/>
                </a:lnTo>
                <a:cubicBezTo>
                  <a:pt x="3952" y="8279"/>
                  <a:pt x="3948" y="8273"/>
                  <a:pt x="3948" y="8276"/>
                </a:cubicBezTo>
                <a:cubicBezTo>
                  <a:pt x="3948" y="8273"/>
                  <a:pt x="3948" y="8276"/>
                  <a:pt x="3948" y="8276"/>
                </a:cubicBezTo>
                <a:close/>
                <a:moveTo>
                  <a:pt x="3888" y="8231"/>
                </a:moveTo>
                <a:cubicBezTo>
                  <a:pt x="3901" y="8231"/>
                  <a:pt x="3909" y="8231"/>
                  <a:pt x="3922" y="8231"/>
                </a:cubicBezTo>
                <a:cubicBezTo>
                  <a:pt x="3909" y="8231"/>
                  <a:pt x="3896" y="8231"/>
                  <a:pt x="3888" y="8231"/>
                </a:cubicBezTo>
                <a:close/>
                <a:moveTo>
                  <a:pt x="4391" y="7923"/>
                </a:moveTo>
                <a:cubicBezTo>
                  <a:pt x="4378" y="7923"/>
                  <a:pt x="4369" y="7923"/>
                  <a:pt x="4356" y="7923"/>
                </a:cubicBezTo>
                <a:cubicBezTo>
                  <a:pt x="4369" y="7923"/>
                  <a:pt x="4382" y="7923"/>
                  <a:pt x="4391" y="7923"/>
                </a:cubicBezTo>
                <a:close/>
                <a:moveTo>
                  <a:pt x="3741" y="7923"/>
                </a:moveTo>
                <a:cubicBezTo>
                  <a:pt x="3741" y="7923"/>
                  <a:pt x="3741" y="7923"/>
                  <a:pt x="3741" y="7923"/>
                </a:cubicBezTo>
                <a:cubicBezTo>
                  <a:pt x="3741" y="7923"/>
                  <a:pt x="3741" y="7923"/>
                  <a:pt x="3741" y="7923"/>
                </a:cubicBezTo>
                <a:close/>
                <a:moveTo>
                  <a:pt x="4391" y="7766"/>
                </a:moveTo>
                <a:cubicBezTo>
                  <a:pt x="4391" y="7766"/>
                  <a:pt x="4391" y="7766"/>
                  <a:pt x="4391" y="7766"/>
                </a:cubicBezTo>
                <a:cubicBezTo>
                  <a:pt x="4391" y="7766"/>
                  <a:pt x="4391" y="7766"/>
                  <a:pt x="4391" y="7766"/>
                </a:cubicBezTo>
                <a:close/>
                <a:moveTo>
                  <a:pt x="3385" y="7724"/>
                </a:moveTo>
                <a:cubicBezTo>
                  <a:pt x="3397" y="7734"/>
                  <a:pt x="3406" y="7740"/>
                  <a:pt x="3419" y="7750"/>
                </a:cubicBezTo>
                <a:cubicBezTo>
                  <a:pt x="3406" y="7740"/>
                  <a:pt x="3397" y="7731"/>
                  <a:pt x="3385" y="7724"/>
                </a:cubicBezTo>
                <a:close/>
                <a:moveTo>
                  <a:pt x="3535" y="7506"/>
                </a:moveTo>
                <a:cubicBezTo>
                  <a:pt x="3535" y="7506"/>
                  <a:pt x="3535" y="7503"/>
                  <a:pt x="3535" y="7506"/>
                </a:cubicBezTo>
                <a:cubicBezTo>
                  <a:pt x="3535" y="7503"/>
                  <a:pt x="3535" y="7506"/>
                  <a:pt x="3535" y="7506"/>
                </a:cubicBezTo>
                <a:close/>
                <a:moveTo>
                  <a:pt x="3565" y="7461"/>
                </a:moveTo>
                <a:cubicBezTo>
                  <a:pt x="3565" y="7461"/>
                  <a:pt x="3565" y="7461"/>
                  <a:pt x="3565" y="7461"/>
                </a:cubicBezTo>
                <a:cubicBezTo>
                  <a:pt x="3565" y="7461"/>
                  <a:pt x="3565" y="7461"/>
                  <a:pt x="3565" y="7461"/>
                </a:cubicBezTo>
                <a:close/>
                <a:moveTo>
                  <a:pt x="2942" y="7371"/>
                </a:moveTo>
                <a:cubicBezTo>
                  <a:pt x="2942" y="7371"/>
                  <a:pt x="2946" y="7371"/>
                  <a:pt x="2942" y="7371"/>
                </a:cubicBezTo>
                <a:cubicBezTo>
                  <a:pt x="2946" y="7371"/>
                  <a:pt x="2942" y="7371"/>
                  <a:pt x="2942" y="7371"/>
                </a:cubicBezTo>
                <a:close/>
                <a:moveTo>
                  <a:pt x="3028" y="7307"/>
                </a:moveTo>
                <a:cubicBezTo>
                  <a:pt x="3028" y="7307"/>
                  <a:pt x="3028" y="7307"/>
                  <a:pt x="3028" y="7307"/>
                </a:cubicBezTo>
                <a:cubicBezTo>
                  <a:pt x="3028" y="7307"/>
                  <a:pt x="3028" y="7307"/>
                  <a:pt x="3028" y="7307"/>
                </a:cubicBezTo>
                <a:close/>
                <a:moveTo>
                  <a:pt x="3006" y="7307"/>
                </a:moveTo>
                <a:cubicBezTo>
                  <a:pt x="3006" y="7307"/>
                  <a:pt x="3006" y="7307"/>
                  <a:pt x="3006" y="7307"/>
                </a:cubicBezTo>
                <a:cubicBezTo>
                  <a:pt x="3006" y="7307"/>
                  <a:pt x="3006" y="7307"/>
                  <a:pt x="3006" y="7307"/>
                </a:cubicBezTo>
                <a:close/>
                <a:moveTo>
                  <a:pt x="2916" y="7304"/>
                </a:moveTo>
                <a:cubicBezTo>
                  <a:pt x="2916" y="7313"/>
                  <a:pt x="2916" y="7320"/>
                  <a:pt x="2916" y="7329"/>
                </a:cubicBezTo>
                <a:cubicBezTo>
                  <a:pt x="2916" y="7320"/>
                  <a:pt x="2916" y="7313"/>
                  <a:pt x="2916" y="7304"/>
                </a:cubicBezTo>
                <a:close/>
                <a:moveTo>
                  <a:pt x="2916" y="7307"/>
                </a:moveTo>
                <a:cubicBezTo>
                  <a:pt x="2916" y="7297"/>
                  <a:pt x="2916" y="7291"/>
                  <a:pt x="2916" y="7281"/>
                </a:cubicBezTo>
                <a:cubicBezTo>
                  <a:pt x="2916" y="7291"/>
                  <a:pt x="2916" y="7297"/>
                  <a:pt x="2916" y="7307"/>
                </a:cubicBezTo>
                <a:close/>
                <a:moveTo>
                  <a:pt x="2589" y="6777"/>
                </a:moveTo>
                <a:lnTo>
                  <a:pt x="2589" y="6777"/>
                </a:lnTo>
                <a:cubicBezTo>
                  <a:pt x="2559" y="6800"/>
                  <a:pt x="2529" y="6819"/>
                  <a:pt x="2499" y="6842"/>
                </a:cubicBezTo>
                <a:cubicBezTo>
                  <a:pt x="2537" y="6835"/>
                  <a:pt x="2580" y="6826"/>
                  <a:pt x="2619" y="6819"/>
                </a:cubicBezTo>
                <a:cubicBezTo>
                  <a:pt x="2619" y="6803"/>
                  <a:pt x="2619" y="6790"/>
                  <a:pt x="2619" y="6774"/>
                </a:cubicBezTo>
                <a:cubicBezTo>
                  <a:pt x="2610" y="6777"/>
                  <a:pt x="2598" y="6777"/>
                  <a:pt x="2589" y="6777"/>
                </a:cubicBezTo>
                <a:close/>
                <a:moveTo>
                  <a:pt x="1376" y="6444"/>
                </a:moveTo>
                <a:cubicBezTo>
                  <a:pt x="1428" y="6440"/>
                  <a:pt x="1415" y="6418"/>
                  <a:pt x="1402" y="6389"/>
                </a:cubicBezTo>
                <a:cubicBezTo>
                  <a:pt x="1394" y="6415"/>
                  <a:pt x="1385" y="6431"/>
                  <a:pt x="1376" y="6444"/>
                </a:cubicBezTo>
                <a:cubicBezTo>
                  <a:pt x="1376" y="6447"/>
                  <a:pt x="1376" y="6444"/>
                  <a:pt x="1376" y="6444"/>
                </a:cubicBezTo>
                <a:close/>
                <a:moveTo>
                  <a:pt x="2619" y="6556"/>
                </a:moveTo>
                <a:cubicBezTo>
                  <a:pt x="2628" y="6578"/>
                  <a:pt x="2641" y="6598"/>
                  <a:pt x="2649" y="6620"/>
                </a:cubicBezTo>
                <a:cubicBezTo>
                  <a:pt x="2649" y="6620"/>
                  <a:pt x="2645" y="6623"/>
                  <a:pt x="2645" y="6623"/>
                </a:cubicBezTo>
                <a:cubicBezTo>
                  <a:pt x="2653" y="6607"/>
                  <a:pt x="2666" y="6591"/>
                  <a:pt x="2675" y="6578"/>
                </a:cubicBezTo>
                <a:cubicBezTo>
                  <a:pt x="2675" y="6578"/>
                  <a:pt x="2671" y="6582"/>
                  <a:pt x="2671" y="6582"/>
                </a:cubicBezTo>
                <a:cubicBezTo>
                  <a:pt x="2658" y="6572"/>
                  <a:pt x="2636" y="6566"/>
                  <a:pt x="2619" y="6556"/>
                </a:cubicBezTo>
                <a:lnTo>
                  <a:pt x="2619" y="6556"/>
                </a:lnTo>
                <a:close/>
                <a:moveTo>
                  <a:pt x="2645" y="6421"/>
                </a:moveTo>
                <a:cubicBezTo>
                  <a:pt x="2598" y="6431"/>
                  <a:pt x="2615" y="6447"/>
                  <a:pt x="2641" y="6479"/>
                </a:cubicBezTo>
                <a:cubicBezTo>
                  <a:pt x="2645" y="6453"/>
                  <a:pt x="2649" y="6440"/>
                  <a:pt x="2649" y="6424"/>
                </a:cubicBezTo>
                <a:cubicBezTo>
                  <a:pt x="2649" y="6424"/>
                  <a:pt x="2645" y="6421"/>
                  <a:pt x="2645" y="6421"/>
                </a:cubicBezTo>
                <a:close/>
                <a:moveTo>
                  <a:pt x="1824" y="6691"/>
                </a:moveTo>
                <a:cubicBezTo>
                  <a:pt x="1824" y="6675"/>
                  <a:pt x="1824" y="6662"/>
                  <a:pt x="1819" y="6646"/>
                </a:cubicBezTo>
                <a:lnTo>
                  <a:pt x="1819" y="6649"/>
                </a:lnTo>
                <a:cubicBezTo>
                  <a:pt x="1798" y="6655"/>
                  <a:pt x="1781" y="6662"/>
                  <a:pt x="1759" y="6668"/>
                </a:cubicBezTo>
                <a:cubicBezTo>
                  <a:pt x="1768" y="6675"/>
                  <a:pt x="1781" y="6684"/>
                  <a:pt x="1789" y="6691"/>
                </a:cubicBezTo>
                <a:cubicBezTo>
                  <a:pt x="1802" y="6691"/>
                  <a:pt x="1811" y="6691"/>
                  <a:pt x="1824" y="6691"/>
                </a:cubicBezTo>
                <a:close/>
                <a:moveTo>
                  <a:pt x="2008" y="6283"/>
                </a:moveTo>
                <a:cubicBezTo>
                  <a:pt x="2000" y="6241"/>
                  <a:pt x="2000" y="6235"/>
                  <a:pt x="1996" y="6225"/>
                </a:cubicBezTo>
                <a:cubicBezTo>
                  <a:pt x="1987" y="6225"/>
                  <a:pt x="1974" y="6225"/>
                  <a:pt x="1965" y="6225"/>
                </a:cubicBezTo>
                <a:cubicBezTo>
                  <a:pt x="1974" y="6235"/>
                  <a:pt x="1983" y="6248"/>
                  <a:pt x="2008" y="6283"/>
                </a:cubicBezTo>
                <a:close/>
                <a:moveTo>
                  <a:pt x="1673" y="6225"/>
                </a:moveTo>
                <a:cubicBezTo>
                  <a:pt x="1669" y="6232"/>
                  <a:pt x="1669" y="6238"/>
                  <a:pt x="1664" y="6245"/>
                </a:cubicBezTo>
                <a:cubicBezTo>
                  <a:pt x="1669" y="6238"/>
                  <a:pt x="1673" y="6232"/>
                  <a:pt x="1673" y="6225"/>
                </a:cubicBezTo>
                <a:cubicBezTo>
                  <a:pt x="1677" y="6225"/>
                  <a:pt x="1673" y="6225"/>
                  <a:pt x="1673" y="6225"/>
                </a:cubicBezTo>
                <a:close/>
                <a:moveTo>
                  <a:pt x="1776" y="6270"/>
                </a:moveTo>
                <a:cubicBezTo>
                  <a:pt x="1781" y="6264"/>
                  <a:pt x="1789" y="6254"/>
                  <a:pt x="1793" y="6248"/>
                </a:cubicBezTo>
                <a:cubicBezTo>
                  <a:pt x="1785" y="6248"/>
                  <a:pt x="1772" y="6248"/>
                  <a:pt x="1763" y="6248"/>
                </a:cubicBezTo>
                <a:cubicBezTo>
                  <a:pt x="1768" y="6254"/>
                  <a:pt x="1772" y="6264"/>
                  <a:pt x="1776" y="6270"/>
                </a:cubicBezTo>
                <a:close/>
                <a:moveTo>
                  <a:pt x="2266" y="6338"/>
                </a:moveTo>
                <a:cubicBezTo>
                  <a:pt x="2266" y="6322"/>
                  <a:pt x="2266" y="6306"/>
                  <a:pt x="2266" y="6293"/>
                </a:cubicBezTo>
                <a:cubicBezTo>
                  <a:pt x="2258" y="6293"/>
                  <a:pt x="2245" y="6293"/>
                  <a:pt x="2236" y="6293"/>
                </a:cubicBezTo>
                <a:cubicBezTo>
                  <a:pt x="2245" y="6306"/>
                  <a:pt x="2254" y="6322"/>
                  <a:pt x="2266" y="6338"/>
                </a:cubicBezTo>
                <a:close/>
                <a:moveTo>
                  <a:pt x="1768" y="6328"/>
                </a:moveTo>
                <a:lnTo>
                  <a:pt x="1776" y="6325"/>
                </a:lnTo>
                <a:lnTo>
                  <a:pt x="1768" y="6322"/>
                </a:lnTo>
                <a:lnTo>
                  <a:pt x="1768" y="6328"/>
                </a:lnTo>
                <a:close/>
                <a:moveTo>
                  <a:pt x="2176" y="6312"/>
                </a:moveTo>
                <a:cubicBezTo>
                  <a:pt x="2180" y="6315"/>
                  <a:pt x="2185" y="6322"/>
                  <a:pt x="2185" y="6325"/>
                </a:cubicBezTo>
                <a:cubicBezTo>
                  <a:pt x="2185" y="6322"/>
                  <a:pt x="2180" y="6315"/>
                  <a:pt x="2176" y="6312"/>
                </a:cubicBezTo>
                <a:cubicBezTo>
                  <a:pt x="2176" y="6312"/>
                  <a:pt x="2176" y="6312"/>
                  <a:pt x="2176" y="6312"/>
                </a:cubicBezTo>
                <a:close/>
                <a:moveTo>
                  <a:pt x="2817" y="6450"/>
                </a:moveTo>
                <a:cubicBezTo>
                  <a:pt x="2808" y="6456"/>
                  <a:pt x="2804" y="6463"/>
                  <a:pt x="2795" y="6469"/>
                </a:cubicBezTo>
                <a:cubicBezTo>
                  <a:pt x="2804" y="6469"/>
                  <a:pt x="2817" y="6469"/>
                  <a:pt x="2826" y="6469"/>
                </a:cubicBezTo>
                <a:cubicBezTo>
                  <a:pt x="2826" y="6463"/>
                  <a:pt x="2821" y="6456"/>
                  <a:pt x="2817" y="6450"/>
                </a:cubicBezTo>
                <a:close/>
                <a:moveTo>
                  <a:pt x="2675" y="6578"/>
                </a:moveTo>
                <a:cubicBezTo>
                  <a:pt x="2675" y="6578"/>
                  <a:pt x="2679" y="6578"/>
                  <a:pt x="2675" y="6578"/>
                </a:cubicBezTo>
                <a:cubicBezTo>
                  <a:pt x="2679" y="6591"/>
                  <a:pt x="2679" y="6607"/>
                  <a:pt x="2679" y="6623"/>
                </a:cubicBezTo>
                <a:cubicBezTo>
                  <a:pt x="2679" y="6623"/>
                  <a:pt x="2679" y="6620"/>
                  <a:pt x="2679" y="6620"/>
                </a:cubicBezTo>
                <a:cubicBezTo>
                  <a:pt x="2688" y="6620"/>
                  <a:pt x="2701" y="6620"/>
                  <a:pt x="2709" y="6623"/>
                </a:cubicBezTo>
                <a:cubicBezTo>
                  <a:pt x="2709" y="6607"/>
                  <a:pt x="2709" y="6591"/>
                  <a:pt x="2709" y="6578"/>
                </a:cubicBezTo>
                <a:cubicBezTo>
                  <a:pt x="2697" y="6578"/>
                  <a:pt x="2688" y="6578"/>
                  <a:pt x="2675" y="6578"/>
                </a:cubicBezTo>
                <a:close/>
                <a:moveTo>
                  <a:pt x="2649" y="6646"/>
                </a:moveTo>
                <a:cubicBezTo>
                  <a:pt x="2645" y="6652"/>
                  <a:pt x="2645" y="6659"/>
                  <a:pt x="2641" y="6665"/>
                </a:cubicBezTo>
                <a:cubicBezTo>
                  <a:pt x="2645" y="6659"/>
                  <a:pt x="2645" y="6652"/>
                  <a:pt x="2649" y="6646"/>
                </a:cubicBezTo>
                <a:lnTo>
                  <a:pt x="2649" y="6646"/>
                </a:lnTo>
                <a:close/>
                <a:moveTo>
                  <a:pt x="2649" y="6732"/>
                </a:moveTo>
                <a:cubicBezTo>
                  <a:pt x="2641" y="6729"/>
                  <a:pt x="2632" y="6729"/>
                  <a:pt x="2645" y="6732"/>
                </a:cubicBezTo>
                <a:cubicBezTo>
                  <a:pt x="2636" y="6723"/>
                  <a:pt x="2645" y="6729"/>
                  <a:pt x="2649" y="6732"/>
                </a:cubicBezTo>
                <a:cubicBezTo>
                  <a:pt x="2649" y="6732"/>
                  <a:pt x="2649" y="6732"/>
                  <a:pt x="2649" y="6732"/>
                </a:cubicBezTo>
                <a:close/>
                <a:moveTo>
                  <a:pt x="1467" y="6097"/>
                </a:moveTo>
                <a:cubicBezTo>
                  <a:pt x="1467" y="6094"/>
                  <a:pt x="1467" y="6094"/>
                  <a:pt x="1467" y="6097"/>
                </a:cubicBezTo>
                <a:cubicBezTo>
                  <a:pt x="1467" y="6094"/>
                  <a:pt x="1467" y="6097"/>
                  <a:pt x="1467" y="6097"/>
                </a:cubicBezTo>
                <a:close/>
                <a:moveTo>
                  <a:pt x="2589" y="6777"/>
                </a:moveTo>
                <a:lnTo>
                  <a:pt x="2585" y="6774"/>
                </a:lnTo>
                <a:cubicBezTo>
                  <a:pt x="2585" y="6774"/>
                  <a:pt x="2589" y="6777"/>
                  <a:pt x="2589" y="6777"/>
                </a:cubicBezTo>
                <a:cubicBezTo>
                  <a:pt x="2589" y="6777"/>
                  <a:pt x="2589" y="6777"/>
                  <a:pt x="2589" y="6777"/>
                </a:cubicBezTo>
                <a:close/>
                <a:moveTo>
                  <a:pt x="2649" y="6646"/>
                </a:moveTo>
                <a:cubicBezTo>
                  <a:pt x="2658" y="6639"/>
                  <a:pt x="2671" y="6630"/>
                  <a:pt x="2679" y="6623"/>
                </a:cubicBezTo>
                <a:cubicBezTo>
                  <a:pt x="2679" y="6623"/>
                  <a:pt x="2679" y="6627"/>
                  <a:pt x="2679" y="6627"/>
                </a:cubicBezTo>
                <a:cubicBezTo>
                  <a:pt x="2671" y="6627"/>
                  <a:pt x="2658" y="6627"/>
                  <a:pt x="2649" y="6627"/>
                </a:cubicBezTo>
                <a:cubicBezTo>
                  <a:pt x="2649" y="6627"/>
                  <a:pt x="2653" y="6623"/>
                  <a:pt x="2653" y="6623"/>
                </a:cubicBezTo>
                <a:cubicBezTo>
                  <a:pt x="2649" y="6630"/>
                  <a:pt x="2649" y="6636"/>
                  <a:pt x="2649" y="6646"/>
                </a:cubicBezTo>
                <a:cubicBezTo>
                  <a:pt x="2649" y="6646"/>
                  <a:pt x="2649" y="6646"/>
                  <a:pt x="2649" y="6646"/>
                </a:cubicBezTo>
                <a:close/>
                <a:moveTo>
                  <a:pt x="1824" y="6646"/>
                </a:moveTo>
                <a:cubicBezTo>
                  <a:pt x="1824" y="6643"/>
                  <a:pt x="1828" y="6639"/>
                  <a:pt x="1828" y="6636"/>
                </a:cubicBezTo>
                <a:cubicBezTo>
                  <a:pt x="1824" y="6639"/>
                  <a:pt x="1824" y="6643"/>
                  <a:pt x="1824" y="6646"/>
                </a:cubicBezTo>
                <a:cubicBezTo>
                  <a:pt x="1819" y="6643"/>
                  <a:pt x="1824" y="6646"/>
                  <a:pt x="1824" y="6646"/>
                </a:cubicBezTo>
                <a:close/>
                <a:moveTo>
                  <a:pt x="1643" y="6643"/>
                </a:moveTo>
                <a:cubicBezTo>
                  <a:pt x="1643" y="6643"/>
                  <a:pt x="1634" y="6639"/>
                  <a:pt x="1634" y="6639"/>
                </a:cubicBezTo>
                <a:lnTo>
                  <a:pt x="1643" y="6643"/>
                </a:lnTo>
                <a:cubicBezTo>
                  <a:pt x="1643" y="6646"/>
                  <a:pt x="1643" y="6643"/>
                  <a:pt x="1643" y="6643"/>
                </a:cubicBezTo>
                <a:close/>
                <a:moveTo>
                  <a:pt x="1703" y="6601"/>
                </a:moveTo>
                <a:cubicBezTo>
                  <a:pt x="1695" y="6601"/>
                  <a:pt x="1682" y="6601"/>
                  <a:pt x="1673" y="6601"/>
                </a:cubicBezTo>
                <a:lnTo>
                  <a:pt x="1673" y="6601"/>
                </a:lnTo>
                <a:cubicBezTo>
                  <a:pt x="1682" y="6607"/>
                  <a:pt x="1690" y="6617"/>
                  <a:pt x="1699" y="6623"/>
                </a:cubicBezTo>
                <a:cubicBezTo>
                  <a:pt x="1699" y="6623"/>
                  <a:pt x="1699" y="6623"/>
                  <a:pt x="1699" y="6623"/>
                </a:cubicBezTo>
                <a:cubicBezTo>
                  <a:pt x="1703" y="6617"/>
                  <a:pt x="1703" y="6607"/>
                  <a:pt x="1703" y="6601"/>
                </a:cubicBezTo>
                <a:lnTo>
                  <a:pt x="1703" y="6601"/>
                </a:lnTo>
                <a:close/>
                <a:moveTo>
                  <a:pt x="1703" y="6601"/>
                </a:moveTo>
                <a:cubicBezTo>
                  <a:pt x="1703" y="6601"/>
                  <a:pt x="1703" y="6601"/>
                  <a:pt x="1703" y="6601"/>
                </a:cubicBezTo>
                <a:cubicBezTo>
                  <a:pt x="1703" y="6601"/>
                  <a:pt x="1703" y="6601"/>
                  <a:pt x="1703" y="6601"/>
                </a:cubicBezTo>
                <a:close/>
                <a:moveTo>
                  <a:pt x="1673" y="6601"/>
                </a:moveTo>
                <a:cubicBezTo>
                  <a:pt x="1673" y="6601"/>
                  <a:pt x="1677" y="6601"/>
                  <a:pt x="1673" y="6601"/>
                </a:cubicBezTo>
                <a:cubicBezTo>
                  <a:pt x="1677" y="6601"/>
                  <a:pt x="1673" y="6601"/>
                  <a:pt x="1673" y="6601"/>
                </a:cubicBezTo>
                <a:close/>
                <a:moveTo>
                  <a:pt x="2619" y="6559"/>
                </a:moveTo>
                <a:cubicBezTo>
                  <a:pt x="2619" y="6559"/>
                  <a:pt x="2619" y="6556"/>
                  <a:pt x="2619" y="6559"/>
                </a:cubicBezTo>
                <a:cubicBezTo>
                  <a:pt x="2619" y="6556"/>
                  <a:pt x="2619" y="6559"/>
                  <a:pt x="2619" y="6559"/>
                </a:cubicBezTo>
                <a:close/>
                <a:moveTo>
                  <a:pt x="1695" y="6543"/>
                </a:moveTo>
                <a:lnTo>
                  <a:pt x="1686" y="6543"/>
                </a:lnTo>
                <a:lnTo>
                  <a:pt x="1690" y="6549"/>
                </a:lnTo>
                <a:lnTo>
                  <a:pt x="1695" y="6543"/>
                </a:lnTo>
                <a:close/>
                <a:moveTo>
                  <a:pt x="2709" y="6537"/>
                </a:moveTo>
                <a:cubicBezTo>
                  <a:pt x="2709" y="6537"/>
                  <a:pt x="2709" y="6533"/>
                  <a:pt x="2709" y="6537"/>
                </a:cubicBezTo>
                <a:cubicBezTo>
                  <a:pt x="2709" y="6533"/>
                  <a:pt x="2709" y="6537"/>
                  <a:pt x="2709" y="6537"/>
                </a:cubicBezTo>
                <a:close/>
                <a:moveTo>
                  <a:pt x="2443" y="6402"/>
                </a:moveTo>
                <a:cubicBezTo>
                  <a:pt x="2443" y="6402"/>
                  <a:pt x="2443" y="6402"/>
                  <a:pt x="2443" y="6402"/>
                </a:cubicBezTo>
                <a:cubicBezTo>
                  <a:pt x="2443" y="6402"/>
                  <a:pt x="2443" y="6402"/>
                  <a:pt x="2443" y="6402"/>
                </a:cubicBezTo>
                <a:close/>
                <a:moveTo>
                  <a:pt x="1789" y="6383"/>
                </a:moveTo>
                <a:lnTo>
                  <a:pt x="1789" y="6383"/>
                </a:lnTo>
                <a:lnTo>
                  <a:pt x="1789" y="6383"/>
                </a:lnTo>
                <a:close/>
                <a:moveTo>
                  <a:pt x="1789" y="6383"/>
                </a:moveTo>
                <a:cubicBezTo>
                  <a:pt x="1789" y="6383"/>
                  <a:pt x="1793" y="6379"/>
                  <a:pt x="1789" y="6383"/>
                </a:cubicBezTo>
                <a:cubicBezTo>
                  <a:pt x="1793" y="6379"/>
                  <a:pt x="1789" y="6383"/>
                  <a:pt x="1789" y="6383"/>
                </a:cubicBezTo>
                <a:close/>
                <a:moveTo>
                  <a:pt x="1854" y="6315"/>
                </a:moveTo>
                <a:lnTo>
                  <a:pt x="1845" y="6318"/>
                </a:lnTo>
                <a:cubicBezTo>
                  <a:pt x="1845" y="6318"/>
                  <a:pt x="1854" y="6315"/>
                  <a:pt x="1854" y="6315"/>
                </a:cubicBezTo>
                <a:cubicBezTo>
                  <a:pt x="1854" y="6315"/>
                  <a:pt x="1854" y="6315"/>
                  <a:pt x="1854" y="6315"/>
                </a:cubicBezTo>
                <a:close/>
                <a:moveTo>
                  <a:pt x="2086" y="6296"/>
                </a:moveTo>
                <a:cubicBezTo>
                  <a:pt x="2086" y="6296"/>
                  <a:pt x="2086" y="6293"/>
                  <a:pt x="2086" y="6296"/>
                </a:cubicBezTo>
                <a:cubicBezTo>
                  <a:pt x="2086" y="6293"/>
                  <a:pt x="2086" y="6296"/>
                  <a:pt x="2086" y="6296"/>
                </a:cubicBezTo>
                <a:close/>
                <a:moveTo>
                  <a:pt x="1940" y="6293"/>
                </a:moveTo>
                <a:cubicBezTo>
                  <a:pt x="1940" y="6293"/>
                  <a:pt x="1935" y="6293"/>
                  <a:pt x="1940" y="6293"/>
                </a:cubicBezTo>
                <a:cubicBezTo>
                  <a:pt x="1935" y="6293"/>
                  <a:pt x="1940" y="6293"/>
                  <a:pt x="1940" y="6293"/>
                </a:cubicBezTo>
                <a:close/>
                <a:moveTo>
                  <a:pt x="2086" y="6267"/>
                </a:moveTo>
                <a:cubicBezTo>
                  <a:pt x="2086" y="6277"/>
                  <a:pt x="2086" y="6283"/>
                  <a:pt x="2086" y="6293"/>
                </a:cubicBezTo>
                <a:cubicBezTo>
                  <a:pt x="2086" y="6293"/>
                  <a:pt x="2090" y="6293"/>
                  <a:pt x="2090" y="6293"/>
                </a:cubicBezTo>
                <a:cubicBezTo>
                  <a:pt x="2086" y="6286"/>
                  <a:pt x="2086" y="6277"/>
                  <a:pt x="2086" y="6267"/>
                </a:cubicBezTo>
                <a:cubicBezTo>
                  <a:pt x="2086" y="6270"/>
                  <a:pt x="2086" y="6267"/>
                  <a:pt x="2086" y="6267"/>
                </a:cubicBezTo>
                <a:close/>
                <a:moveTo>
                  <a:pt x="1523" y="6270"/>
                </a:moveTo>
                <a:cubicBezTo>
                  <a:pt x="1523" y="6273"/>
                  <a:pt x="1518" y="6277"/>
                  <a:pt x="1518" y="6277"/>
                </a:cubicBezTo>
                <a:cubicBezTo>
                  <a:pt x="1523" y="6273"/>
                  <a:pt x="1523" y="6273"/>
                  <a:pt x="1523" y="6270"/>
                </a:cubicBezTo>
                <a:lnTo>
                  <a:pt x="1523" y="6270"/>
                </a:lnTo>
                <a:close/>
                <a:moveTo>
                  <a:pt x="1849" y="6248"/>
                </a:moveTo>
                <a:cubicBezTo>
                  <a:pt x="1858" y="6254"/>
                  <a:pt x="1871" y="6264"/>
                  <a:pt x="1879" y="6270"/>
                </a:cubicBezTo>
                <a:cubicBezTo>
                  <a:pt x="1879" y="6264"/>
                  <a:pt x="1879" y="6254"/>
                  <a:pt x="1879" y="6248"/>
                </a:cubicBezTo>
                <a:cubicBezTo>
                  <a:pt x="1871" y="6248"/>
                  <a:pt x="1862" y="6248"/>
                  <a:pt x="1849" y="6248"/>
                </a:cubicBezTo>
                <a:close/>
                <a:moveTo>
                  <a:pt x="1523" y="6270"/>
                </a:moveTo>
                <a:cubicBezTo>
                  <a:pt x="1523" y="6270"/>
                  <a:pt x="1527" y="6270"/>
                  <a:pt x="1523" y="6270"/>
                </a:cubicBezTo>
                <a:cubicBezTo>
                  <a:pt x="1527" y="6270"/>
                  <a:pt x="1523" y="6270"/>
                  <a:pt x="1523" y="6270"/>
                </a:cubicBezTo>
                <a:close/>
                <a:moveTo>
                  <a:pt x="1467" y="6225"/>
                </a:moveTo>
                <a:cubicBezTo>
                  <a:pt x="1467" y="6225"/>
                  <a:pt x="1467" y="6225"/>
                  <a:pt x="1467" y="6225"/>
                </a:cubicBezTo>
                <a:cubicBezTo>
                  <a:pt x="1467" y="6225"/>
                  <a:pt x="1467" y="6225"/>
                  <a:pt x="1467" y="6225"/>
                </a:cubicBezTo>
                <a:close/>
                <a:moveTo>
                  <a:pt x="6420" y="4293"/>
                </a:moveTo>
                <a:cubicBezTo>
                  <a:pt x="6403" y="4306"/>
                  <a:pt x="6386" y="4319"/>
                  <a:pt x="6369" y="4332"/>
                </a:cubicBezTo>
                <a:cubicBezTo>
                  <a:pt x="6369" y="4332"/>
                  <a:pt x="6369" y="4332"/>
                  <a:pt x="6369" y="4332"/>
                </a:cubicBezTo>
                <a:cubicBezTo>
                  <a:pt x="6347" y="4338"/>
                  <a:pt x="6330" y="4348"/>
                  <a:pt x="6309" y="4354"/>
                </a:cubicBezTo>
                <a:lnTo>
                  <a:pt x="6309" y="4354"/>
                </a:lnTo>
                <a:cubicBezTo>
                  <a:pt x="6309" y="4370"/>
                  <a:pt x="6309" y="4383"/>
                  <a:pt x="6309" y="4399"/>
                </a:cubicBezTo>
                <a:lnTo>
                  <a:pt x="6304" y="4396"/>
                </a:lnTo>
                <a:cubicBezTo>
                  <a:pt x="6326" y="4402"/>
                  <a:pt x="6347" y="4412"/>
                  <a:pt x="6365" y="4418"/>
                </a:cubicBezTo>
                <a:lnTo>
                  <a:pt x="6365" y="4418"/>
                </a:lnTo>
                <a:cubicBezTo>
                  <a:pt x="6386" y="4412"/>
                  <a:pt x="6403" y="4406"/>
                  <a:pt x="6425" y="4399"/>
                </a:cubicBezTo>
                <a:cubicBezTo>
                  <a:pt x="6420" y="4396"/>
                  <a:pt x="6416" y="4389"/>
                  <a:pt x="6408" y="4386"/>
                </a:cubicBezTo>
                <a:cubicBezTo>
                  <a:pt x="6412" y="4393"/>
                  <a:pt x="6416" y="4396"/>
                  <a:pt x="6420" y="4402"/>
                </a:cubicBezTo>
                <a:cubicBezTo>
                  <a:pt x="6554" y="4351"/>
                  <a:pt x="6721" y="4332"/>
                  <a:pt x="6807" y="4223"/>
                </a:cubicBezTo>
                <a:cubicBezTo>
                  <a:pt x="6670" y="4210"/>
                  <a:pt x="6524" y="4174"/>
                  <a:pt x="6425" y="4287"/>
                </a:cubicBezTo>
                <a:cubicBezTo>
                  <a:pt x="6429" y="4287"/>
                  <a:pt x="6425" y="4290"/>
                  <a:pt x="6420" y="4293"/>
                </a:cubicBezTo>
                <a:close/>
                <a:moveTo>
                  <a:pt x="6193" y="4264"/>
                </a:moveTo>
                <a:cubicBezTo>
                  <a:pt x="6210" y="4264"/>
                  <a:pt x="6231" y="4264"/>
                  <a:pt x="6248" y="4264"/>
                </a:cubicBezTo>
                <a:cubicBezTo>
                  <a:pt x="6253" y="4261"/>
                  <a:pt x="6257" y="4258"/>
                  <a:pt x="6266" y="4255"/>
                </a:cubicBezTo>
                <a:cubicBezTo>
                  <a:pt x="6261" y="4258"/>
                  <a:pt x="6253" y="4261"/>
                  <a:pt x="6248" y="4264"/>
                </a:cubicBezTo>
                <a:cubicBezTo>
                  <a:pt x="6248" y="4271"/>
                  <a:pt x="6248" y="4280"/>
                  <a:pt x="6253" y="4287"/>
                </a:cubicBezTo>
                <a:cubicBezTo>
                  <a:pt x="6291" y="4287"/>
                  <a:pt x="6334" y="4287"/>
                  <a:pt x="6373" y="4287"/>
                </a:cubicBezTo>
                <a:cubicBezTo>
                  <a:pt x="6373" y="4271"/>
                  <a:pt x="6373" y="4258"/>
                  <a:pt x="6373" y="4242"/>
                </a:cubicBezTo>
                <a:lnTo>
                  <a:pt x="6373" y="4242"/>
                </a:lnTo>
                <a:cubicBezTo>
                  <a:pt x="6365" y="4235"/>
                  <a:pt x="6352" y="4226"/>
                  <a:pt x="6343" y="4219"/>
                </a:cubicBezTo>
                <a:cubicBezTo>
                  <a:pt x="6343" y="4219"/>
                  <a:pt x="6347" y="4219"/>
                  <a:pt x="6347" y="4219"/>
                </a:cubicBezTo>
                <a:cubicBezTo>
                  <a:pt x="6326" y="4213"/>
                  <a:pt x="6309" y="4203"/>
                  <a:pt x="6287" y="4197"/>
                </a:cubicBezTo>
                <a:cubicBezTo>
                  <a:pt x="6266" y="4203"/>
                  <a:pt x="6248" y="4213"/>
                  <a:pt x="6227" y="4219"/>
                </a:cubicBezTo>
                <a:cubicBezTo>
                  <a:pt x="6218" y="4226"/>
                  <a:pt x="6205" y="4235"/>
                  <a:pt x="6197" y="4242"/>
                </a:cubicBezTo>
                <a:cubicBezTo>
                  <a:pt x="6193" y="4248"/>
                  <a:pt x="6193" y="4258"/>
                  <a:pt x="6193" y="4264"/>
                </a:cubicBezTo>
                <a:close/>
                <a:moveTo>
                  <a:pt x="7040" y="4572"/>
                </a:moveTo>
                <a:cubicBezTo>
                  <a:pt x="7078" y="4572"/>
                  <a:pt x="7104" y="4572"/>
                  <a:pt x="7156" y="4572"/>
                </a:cubicBezTo>
                <a:cubicBezTo>
                  <a:pt x="7100" y="4534"/>
                  <a:pt x="7074" y="4531"/>
                  <a:pt x="7040" y="4572"/>
                </a:cubicBezTo>
                <a:close/>
                <a:moveTo>
                  <a:pt x="6193" y="4332"/>
                </a:moveTo>
                <a:cubicBezTo>
                  <a:pt x="6214" y="4316"/>
                  <a:pt x="6236" y="4300"/>
                  <a:pt x="6253" y="4287"/>
                </a:cubicBezTo>
                <a:cubicBezTo>
                  <a:pt x="6231" y="4287"/>
                  <a:pt x="6210" y="4287"/>
                  <a:pt x="6193" y="4287"/>
                </a:cubicBezTo>
                <a:cubicBezTo>
                  <a:pt x="6193" y="4300"/>
                  <a:pt x="6193" y="4316"/>
                  <a:pt x="6193" y="4332"/>
                </a:cubicBezTo>
                <a:close/>
                <a:moveTo>
                  <a:pt x="6309" y="4351"/>
                </a:moveTo>
                <a:cubicBezTo>
                  <a:pt x="6330" y="4345"/>
                  <a:pt x="6347" y="4335"/>
                  <a:pt x="6369" y="4329"/>
                </a:cubicBezTo>
                <a:cubicBezTo>
                  <a:pt x="6369" y="4329"/>
                  <a:pt x="6369" y="4329"/>
                  <a:pt x="6369" y="4329"/>
                </a:cubicBezTo>
                <a:cubicBezTo>
                  <a:pt x="6369" y="4322"/>
                  <a:pt x="6369" y="4312"/>
                  <a:pt x="6369" y="4306"/>
                </a:cubicBezTo>
                <a:cubicBezTo>
                  <a:pt x="6369" y="4306"/>
                  <a:pt x="6373" y="4306"/>
                  <a:pt x="6373" y="4306"/>
                </a:cubicBezTo>
                <a:cubicBezTo>
                  <a:pt x="6339" y="4312"/>
                  <a:pt x="6270" y="4290"/>
                  <a:pt x="6309" y="4351"/>
                </a:cubicBezTo>
                <a:lnTo>
                  <a:pt x="6309" y="4351"/>
                </a:lnTo>
                <a:close/>
                <a:moveTo>
                  <a:pt x="6132" y="4351"/>
                </a:moveTo>
                <a:lnTo>
                  <a:pt x="6132" y="4351"/>
                </a:lnTo>
                <a:cubicBezTo>
                  <a:pt x="6154" y="4357"/>
                  <a:pt x="6171" y="4364"/>
                  <a:pt x="6193" y="4373"/>
                </a:cubicBezTo>
                <a:cubicBezTo>
                  <a:pt x="6193" y="4373"/>
                  <a:pt x="6188" y="4377"/>
                  <a:pt x="6188" y="4377"/>
                </a:cubicBezTo>
                <a:cubicBezTo>
                  <a:pt x="6188" y="4361"/>
                  <a:pt x="6188" y="4348"/>
                  <a:pt x="6193" y="4332"/>
                </a:cubicBezTo>
                <a:cubicBezTo>
                  <a:pt x="6171" y="4325"/>
                  <a:pt x="6150" y="4316"/>
                  <a:pt x="6132" y="4309"/>
                </a:cubicBezTo>
                <a:cubicBezTo>
                  <a:pt x="6132" y="4322"/>
                  <a:pt x="6132" y="4335"/>
                  <a:pt x="6132" y="4351"/>
                </a:cubicBezTo>
                <a:close/>
                <a:moveTo>
                  <a:pt x="6072" y="4303"/>
                </a:moveTo>
                <a:cubicBezTo>
                  <a:pt x="6072" y="4309"/>
                  <a:pt x="6072" y="4316"/>
                  <a:pt x="6072" y="4322"/>
                </a:cubicBezTo>
                <a:cubicBezTo>
                  <a:pt x="6072" y="4316"/>
                  <a:pt x="6072" y="4312"/>
                  <a:pt x="6072" y="4303"/>
                </a:cubicBezTo>
                <a:cubicBezTo>
                  <a:pt x="6072" y="4306"/>
                  <a:pt x="6072" y="4303"/>
                  <a:pt x="6072" y="4303"/>
                </a:cubicBezTo>
                <a:close/>
                <a:moveTo>
                  <a:pt x="6223" y="4373"/>
                </a:moveTo>
                <a:cubicBezTo>
                  <a:pt x="6214" y="4373"/>
                  <a:pt x="6201" y="4373"/>
                  <a:pt x="6193" y="4373"/>
                </a:cubicBezTo>
                <a:cubicBezTo>
                  <a:pt x="6193" y="4373"/>
                  <a:pt x="6197" y="4370"/>
                  <a:pt x="6197" y="4370"/>
                </a:cubicBezTo>
                <a:cubicBezTo>
                  <a:pt x="6205" y="4377"/>
                  <a:pt x="6210" y="4383"/>
                  <a:pt x="6218" y="4389"/>
                </a:cubicBezTo>
                <a:cubicBezTo>
                  <a:pt x="6214" y="4386"/>
                  <a:pt x="6218" y="4380"/>
                  <a:pt x="6223" y="4373"/>
                </a:cubicBezTo>
                <a:lnTo>
                  <a:pt x="6223" y="4373"/>
                </a:lnTo>
                <a:close/>
                <a:moveTo>
                  <a:pt x="6309" y="4418"/>
                </a:moveTo>
                <a:cubicBezTo>
                  <a:pt x="6309" y="4412"/>
                  <a:pt x="6309" y="4402"/>
                  <a:pt x="6309" y="4396"/>
                </a:cubicBezTo>
                <a:cubicBezTo>
                  <a:pt x="6309" y="4396"/>
                  <a:pt x="6313" y="4399"/>
                  <a:pt x="6313" y="4399"/>
                </a:cubicBezTo>
                <a:cubicBezTo>
                  <a:pt x="6304" y="4402"/>
                  <a:pt x="6296" y="4409"/>
                  <a:pt x="6291" y="4412"/>
                </a:cubicBezTo>
                <a:cubicBezTo>
                  <a:pt x="6296" y="4412"/>
                  <a:pt x="6304" y="4415"/>
                  <a:pt x="6309" y="4418"/>
                </a:cubicBezTo>
                <a:lnTo>
                  <a:pt x="6309" y="4418"/>
                </a:lnTo>
                <a:close/>
                <a:moveTo>
                  <a:pt x="6369" y="4418"/>
                </a:moveTo>
                <a:cubicBezTo>
                  <a:pt x="6347" y="4418"/>
                  <a:pt x="6330" y="4418"/>
                  <a:pt x="6309" y="4418"/>
                </a:cubicBezTo>
                <a:cubicBezTo>
                  <a:pt x="6309" y="4418"/>
                  <a:pt x="6309" y="4418"/>
                  <a:pt x="6309" y="4418"/>
                </a:cubicBezTo>
                <a:cubicBezTo>
                  <a:pt x="6330" y="4418"/>
                  <a:pt x="6352" y="4418"/>
                  <a:pt x="6369" y="4418"/>
                </a:cubicBezTo>
                <a:lnTo>
                  <a:pt x="6369" y="4418"/>
                </a:lnTo>
                <a:close/>
                <a:moveTo>
                  <a:pt x="5896" y="4617"/>
                </a:moveTo>
                <a:cubicBezTo>
                  <a:pt x="5896" y="4617"/>
                  <a:pt x="5900" y="4617"/>
                  <a:pt x="5896" y="4617"/>
                </a:cubicBezTo>
                <a:cubicBezTo>
                  <a:pt x="5900" y="4617"/>
                  <a:pt x="5896" y="4617"/>
                  <a:pt x="5896" y="4617"/>
                </a:cubicBezTo>
                <a:close/>
                <a:moveTo>
                  <a:pt x="6223" y="4373"/>
                </a:moveTo>
                <a:cubicBezTo>
                  <a:pt x="6227" y="4367"/>
                  <a:pt x="6231" y="4364"/>
                  <a:pt x="6236" y="4357"/>
                </a:cubicBezTo>
                <a:cubicBezTo>
                  <a:pt x="6231" y="4364"/>
                  <a:pt x="6227" y="4367"/>
                  <a:pt x="6223" y="4373"/>
                </a:cubicBezTo>
                <a:cubicBezTo>
                  <a:pt x="6223" y="4373"/>
                  <a:pt x="6223" y="4373"/>
                  <a:pt x="6223" y="4373"/>
                </a:cubicBezTo>
                <a:close/>
                <a:moveTo>
                  <a:pt x="6132" y="4351"/>
                </a:moveTo>
                <a:cubicBezTo>
                  <a:pt x="6132" y="4351"/>
                  <a:pt x="6132" y="4348"/>
                  <a:pt x="6132" y="4351"/>
                </a:cubicBezTo>
                <a:cubicBezTo>
                  <a:pt x="6132" y="4348"/>
                  <a:pt x="6132" y="4351"/>
                  <a:pt x="6132" y="4351"/>
                </a:cubicBezTo>
                <a:close/>
                <a:moveTo>
                  <a:pt x="6373" y="4309"/>
                </a:moveTo>
                <a:cubicBezTo>
                  <a:pt x="6373" y="4309"/>
                  <a:pt x="6369" y="4306"/>
                  <a:pt x="6373" y="4309"/>
                </a:cubicBezTo>
                <a:cubicBezTo>
                  <a:pt x="6382" y="4303"/>
                  <a:pt x="6395" y="4300"/>
                  <a:pt x="6408" y="4293"/>
                </a:cubicBezTo>
                <a:cubicBezTo>
                  <a:pt x="6403" y="4290"/>
                  <a:pt x="6399" y="4284"/>
                  <a:pt x="6395" y="4280"/>
                </a:cubicBezTo>
                <a:cubicBezTo>
                  <a:pt x="6386" y="4280"/>
                  <a:pt x="6377" y="4284"/>
                  <a:pt x="6369" y="4287"/>
                </a:cubicBezTo>
                <a:cubicBezTo>
                  <a:pt x="6369" y="4293"/>
                  <a:pt x="6369" y="4300"/>
                  <a:pt x="6373" y="4309"/>
                </a:cubicBezTo>
                <a:close/>
                <a:moveTo>
                  <a:pt x="6046" y="4261"/>
                </a:moveTo>
                <a:cubicBezTo>
                  <a:pt x="6042" y="4264"/>
                  <a:pt x="6038" y="4268"/>
                  <a:pt x="6042" y="4268"/>
                </a:cubicBezTo>
                <a:cubicBezTo>
                  <a:pt x="6038" y="4271"/>
                  <a:pt x="6042" y="4268"/>
                  <a:pt x="6046" y="4261"/>
                </a:cubicBezTo>
                <a:cubicBezTo>
                  <a:pt x="6046" y="4264"/>
                  <a:pt x="6046" y="4261"/>
                  <a:pt x="6046" y="4261"/>
                </a:cubicBezTo>
                <a:close/>
                <a:moveTo>
                  <a:pt x="6876" y="4219"/>
                </a:moveTo>
                <a:cubicBezTo>
                  <a:pt x="6863" y="4219"/>
                  <a:pt x="6855" y="4219"/>
                  <a:pt x="6842" y="4219"/>
                </a:cubicBezTo>
                <a:cubicBezTo>
                  <a:pt x="6851" y="4219"/>
                  <a:pt x="6863" y="4219"/>
                  <a:pt x="6876" y="4219"/>
                </a:cubicBezTo>
                <a:close/>
                <a:moveTo>
                  <a:pt x="5603" y="6620"/>
                </a:moveTo>
                <a:cubicBezTo>
                  <a:pt x="5603" y="6636"/>
                  <a:pt x="5603" y="6652"/>
                  <a:pt x="5603" y="6668"/>
                </a:cubicBezTo>
                <a:cubicBezTo>
                  <a:pt x="5603" y="6652"/>
                  <a:pt x="5603" y="6636"/>
                  <a:pt x="5603" y="6620"/>
                </a:cubicBezTo>
                <a:close/>
                <a:moveTo>
                  <a:pt x="6339" y="7217"/>
                </a:moveTo>
                <a:cubicBezTo>
                  <a:pt x="6334" y="7220"/>
                  <a:pt x="6326" y="7227"/>
                  <a:pt x="6322" y="7230"/>
                </a:cubicBezTo>
                <a:cubicBezTo>
                  <a:pt x="6330" y="7227"/>
                  <a:pt x="6334" y="7223"/>
                  <a:pt x="6339" y="7217"/>
                </a:cubicBezTo>
                <a:cubicBezTo>
                  <a:pt x="6343" y="7220"/>
                  <a:pt x="6339" y="7217"/>
                  <a:pt x="6339" y="7217"/>
                </a:cubicBezTo>
                <a:close/>
                <a:moveTo>
                  <a:pt x="5720" y="7506"/>
                </a:moveTo>
                <a:cubicBezTo>
                  <a:pt x="5732" y="7506"/>
                  <a:pt x="5741" y="7506"/>
                  <a:pt x="5754" y="7506"/>
                </a:cubicBezTo>
                <a:cubicBezTo>
                  <a:pt x="5741" y="7506"/>
                  <a:pt x="5728" y="7506"/>
                  <a:pt x="5720" y="7506"/>
                </a:cubicBezTo>
                <a:close/>
                <a:moveTo>
                  <a:pt x="5956" y="7439"/>
                </a:moveTo>
                <a:cubicBezTo>
                  <a:pt x="5969" y="7439"/>
                  <a:pt x="5978" y="7439"/>
                  <a:pt x="5990" y="7439"/>
                </a:cubicBezTo>
                <a:cubicBezTo>
                  <a:pt x="5978" y="7439"/>
                  <a:pt x="5965" y="7439"/>
                  <a:pt x="5956" y="7439"/>
                </a:cubicBezTo>
                <a:close/>
                <a:moveTo>
                  <a:pt x="5664" y="6578"/>
                </a:moveTo>
                <a:cubicBezTo>
                  <a:pt x="5651" y="6578"/>
                  <a:pt x="5642" y="6578"/>
                  <a:pt x="5629" y="6578"/>
                </a:cubicBezTo>
                <a:cubicBezTo>
                  <a:pt x="5642" y="6578"/>
                  <a:pt x="5651" y="6578"/>
                  <a:pt x="5664" y="6578"/>
                </a:cubicBezTo>
                <a:close/>
                <a:moveTo>
                  <a:pt x="5659" y="6556"/>
                </a:moveTo>
                <a:cubicBezTo>
                  <a:pt x="5659" y="6566"/>
                  <a:pt x="5659" y="6572"/>
                  <a:pt x="5659" y="6582"/>
                </a:cubicBezTo>
                <a:cubicBezTo>
                  <a:pt x="5659" y="6572"/>
                  <a:pt x="5659" y="6562"/>
                  <a:pt x="5659" y="6556"/>
                </a:cubicBezTo>
                <a:close/>
                <a:moveTo>
                  <a:pt x="14109" y="891"/>
                </a:moveTo>
                <a:cubicBezTo>
                  <a:pt x="14109" y="891"/>
                  <a:pt x="14109" y="891"/>
                  <a:pt x="14109" y="891"/>
                </a:cubicBezTo>
                <a:cubicBezTo>
                  <a:pt x="14109" y="891"/>
                  <a:pt x="14109" y="891"/>
                  <a:pt x="14109" y="891"/>
                </a:cubicBezTo>
                <a:close/>
                <a:moveTo>
                  <a:pt x="16332" y="6392"/>
                </a:moveTo>
                <a:cubicBezTo>
                  <a:pt x="16337" y="6383"/>
                  <a:pt x="16341" y="6376"/>
                  <a:pt x="16341" y="6367"/>
                </a:cubicBezTo>
                <a:cubicBezTo>
                  <a:pt x="16337" y="6367"/>
                  <a:pt x="16332" y="6363"/>
                  <a:pt x="16328" y="6363"/>
                </a:cubicBezTo>
                <a:cubicBezTo>
                  <a:pt x="16324" y="6370"/>
                  <a:pt x="16320" y="6379"/>
                  <a:pt x="16315" y="6386"/>
                </a:cubicBezTo>
                <a:cubicBezTo>
                  <a:pt x="16324" y="6389"/>
                  <a:pt x="16328" y="6389"/>
                  <a:pt x="16332" y="6392"/>
                </a:cubicBezTo>
                <a:close/>
                <a:moveTo>
                  <a:pt x="16737" y="6492"/>
                </a:moveTo>
                <a:cubicBezTo>
                  <a:pt x="16741" y="6482"/>
                  <a:pt x="16745" y="6472"/>
                  <a:pt x="16737" y="6492"/>
                </a:cubicBezTo>
                <a:cubicBezTo>
                  <a:pt x="16758" y="6482"/>
                  <a:pt x="16745" y="6485"/>
                  <a:pt x="16737" y="6492"/>
                </a:cubicBezTo>
                <a:cubicBezTo>
                  <a:pt x="16732" y="6489"/>
                  <a:pt x="16737" y="6492"/>
                  <a:pt x="16737" y="6492"/>
                </a:cubicBezTo>
                <a:close/>
                <a:moveTo>
                  <a:pt x="17180" y="6357"/>
                </a:moveTo>
                <a:cubicBezTo>
                  <a:pt x="17171" y="6360"/>
                  <a:pt x="17158" y="6367"/>
                  <a:pt x="17180" y="6357"/>
                </a:cubicBezTo>
                <a:cubicBezTo>
                  <a:pt x="17158" y="6357"/>
                  <a:pt x="17167" y="6357"/>
                  <a:pt x="17180" y="6357"/>
                </a:cubicBezTo>
                <a:cubicBezTo>
                  <a:pt x="17180" y="6360"/>
                  <a:pt x="17180" y="6357"/>
                  <a:pt x="17180" y="6357"/>
                </a:cubicBezTo>
                <a:close/>
                <a:moveTo>
                  <a:pt x="17395" y="6354"/>
                </a:moveTo>
                <a:cubicBezTo>
                  <a:pt x="17403" y="6347"/>
                  <a:pt x="17412" y="6341"/>
                  <a:pt x="17416" y="6334"/>
                </a:cubicBezTo>
                <a:cubicBezTo>
                  <a:pt x="17403" y="6334"/>
                  <a:pt x="17395" y="6334"/>
                  <a:pt x="17382" y="6334"/>
                </a:cubicBezTo>
                <a:cubicBezTo>
                  <a:pt x="17390" y="6341"/>
                  <a:pt x="17390" y="6347"/>
                  <a:pt x="17395" y="6354"/>
                </a:cubicBezTo>
                <a:close/>
                <a:moveTo>
                  <a:pt x="16823" y="6511"/>
                </a:moveTo>
                <a:cubicBezTo>
                  <a:pt x="16831" y="6508"/>
                  <a:pt x="16840" y="6505"/>
                  <a:pt x="16844" y="6501"/>
                </a:cubicBezTo>
                <a:cubicBezTo>
                  <a:pt x="16840" y="6505"/>
                  <a:pt x="16831" y="6508"/>
                  <a:pt x="16823" y="6511"/>
                </a:cubicBezTo>
                <a:cubicBezTo>
                  <a:pt x="16823" y="6511"/>
                  <a:pt x="16823" y="6511"/>
                  <a:pt x="16823" y="6511"/>
                </a:cubicBezTo>
                <a:close/>
                <a:moveTo>
                  <a:pt x="17537" y="6604"/>
                </a:moveTo>
                <a:lnTo>
                  <a:pt x="17541" y="6598"/>
                </a:lnTo>
                <a:cubicBezTo>
                  <a:pt x="17541" y="6594"/>
                  <a:pt x="17537" y="6601"/>
                  <a:pt x="17537" y="6604"/>
                </a:cubicBezTo>
                <a:cubicBezTo>
                  <a:pt x="17537" y="6601"/>
                  <a:pt x="17537" y="6604"/>
                  <a:pt x="17537" y="6604"/>
                </a:cubicBezTo>
                <a:close/>
                <a:moveTo>
                  <a:pt x="17180" y="6601"/>
                </a:moveTo>
                <a:cubicBezTo>
                  <a:pt x="17184" y="6594"/>
                  <a:pt x="17188" y="6588"/>
                  <a:pt x="17184" y="6598"/>
                </a:cubicBezTo>
                <a:cubicBezTo>
                  <a:pt x="17197" y="6594"/>
                  <a:pt x="17188" y="6598"/>
                  <a:pt x="17180" y="6601"/>
                </a:cubicBezTo>
                <a:cubicBezTo>
                  <a:pt x="17180" y="6598"/>
                  <a:pt x="17180" y="6601"/>
                  <a:pt x="17180" y="6601"/>
                </a:cubicBezTo>
                <a:close/>
                <a:moveTo>
                  <a:pt x="17584" y="6521"/>
                </a:moveTo>
                <a:lnTo>
                  <a:pt x="17575" y="6521"/>
                </a:lnTo>
                <a:lnTo>
                  <a:pt x="17580" y="6527"/>
                </a:lnTo>
                <a:lnTo>
                  <a:pt x="17584" y="6521"/>
                </a:lnTo>
                <a:close/>
                <a:moveTo>
                  <a:pt x="17653" y="6444"/>
                </a:moveTo>
                <a:cubicBezTo>
                  <a:pt x="17653" y="6453"/>
                  <a:pt x="17653" y="6460"/>
                  <a:pt x="17653" y="6469"/>
                </a:cubicBezTo>
                <a:cubicBezTo>
                  <a:pt x="17653" y="6460"/>
                  <a:pt x="17653" y="6453"/>
                  <a:pt x="17653" y="6444"/>
                </a:cubicBezTo>
                <a:close/>
                <a:moveTo>
                  <a:pt x="17709" y="6424"/>
                </a:moveTo>
                <a:lnTo>
                  <a:pt x="17709" y="6424"/>
                </a:lnTo>
                <a:cubicBezTo>
                  <a:pt x="17713" y="6428"/>
                  <a:pt x="17713" y="6421"/>
                  <a:pt x="17709" y="6424"/>
                </a:cubicBezTo>
                <a:cubicBezTo>
                  <a:pt x="17713" y="6421"/>
                  <a:pt x="17709" y="6424"/>
                  <a:pt x="17709" y="6424"/>
                </a:cubicBezTo>
                <a:close/>
                <a:moveTo>
                  <a:pt x="16113" y="6424"/>
                </a:moveTo>
                <a:cubicBezTo>
                  <a:pt x="16126" y="6434"/>
                  <a:pt x="16135" y="6440"/>
                  <a:pt x="16148" y="6450"/>
                </a:cubicBezTo>
                <a:cubicBezTo>
                  <a:pt x="16139" y="6440"/>
                  <a:pt x="16126" y="6431"/>
                  <a:pt x="16113" y="6424"/>
                </a:cubicBezTo>
                <a:close/>
                <a:moveTo>
                  <a:pt x="16651" y="6203"/>
                </a:moveTo>
                <a:cubicBezTo>
                  <a:pt x="16638" y="6203"/>
                  <a:pt x="16629" y="6203"/>
                  <a:pt x="16616" y="6203"/>
                </a:cubicBezTo>
                <a:cubicBezTo>
                  <a:pt x="16629" y="6203"/>
                  <a:pt x="16638" y="6203"/>
                  <a:pt x="16651" y="6203"/>
                </a:cubicBezTo>
                <a:close/>
                <a:moveTo>
                  <a:pt x="17562" y="8430"/>
                </a:moveTo>
                <a:cubicBezTo>
                  <a:pt x="17562" y="8430"/>
                  <a:pt x="17567" y="8430"/>
                  <a:pt x="17562" y="8430"/>
                </a:cubicBezTo>
                <a:cubicBezTo>
                  <a:pt x="17567" y="8430"/>
                  <a:pt x="17562" y="8430"/>
                  <a:pt x="17562" y="8430"/>
                </a:cubicBezTo>
                <a:close/>
                <a:moveTo>
                  <a:pt x="17889" y="7660"/>
                </a:moveTo>
                <a:cubicBezTo>
                  <a:pt x="17889" y="7650"/>
                  <a:pt x="17889" y="7644"/>
                  <a:pt x="17889" y="7634"/>
                </a:cubicBezTo>
                <a:cubicBezTo>
                  <a:pt x="17889" y="7644"/>
                  <a:pt x="17889" y="7650"/>
                  <a:pt x="17889" y="7660"/>
                </a:cubicBezTo>
                <a:close/>
                <a:moveTo>
                  <a:pt x="18065" y="7262"/>
                </a:moveTo>
                <a:cubicBezTo>
                  <a:pt x="18070" y="7262"/>
                  <a:pt x="18074" y="7262"/>
                  <a:pt x="18078" y="7265"/>
                </a:cubicBezTo>
                <a:cubicBezTo>
                  <a:pt x="18074" y="7262"/>
                  <a:pt x="18070" y="7262"/>
                  <a:pt x="18065" y="7262"/>
                </a:cubicBezTo>
                <a:cubicBezTo>
                  <a:pt x="18065" y="7262"/>
                  <a:pt x="18065" y="7262"/>
                  <a:pt x="18065" y="7262"/>
                </a:cubicBezTo>
                <a:close/>
                <a:moveTo>
                  <a:pt x="2946" y="9024"/>
                </a:moveTo>
                <a:cubicBezTo>
                  <a:pt x="2998" y="9059"/>
                  <a:pt x="3028" y="9024"/>
                  <a:pt x="3062" y="9002"/>
                </a:cubicBezTo>
                <a:cubicBezTo>
                  <a:pt x="3062" y="9002"/>
                  <a:pt x="3062" y="9005"/>
                  <a:pt x="3062" y="9005"/>
                </a:cubicBezTo>
                <a:cubicBezTo>
                  <a:pt x="3023" y="9011"/>
                  <a:pt x="2985" y="9018"/>
                  <a:pt x="2946" y="9024"/>
                </a:cubicBezTo>
                <a:lnTo>
                  <a:pt x="2946" y="9024"/>
                </a:lnTo>
                <a:close/>
                <a:moveTo>
                  <a:pt x="2942" y="8825"/>
                </a:moveTo>
                <a:cubicBezTo>
                  <a:pt x="2967" y="8822"/>
                  <a:pt x="2993" y="8819"/>
                  <a:pt x="2942" y="8825"/>
                </a:cubicBezTo>
                <a:cubicBezTo>
                  <a:pt x="2993" y="8831"/>
                  <a:pt x="2967" y="8828"/>
                  <a:pt x="2942" y="8825"/>
                </a:cubicBezTo>
                <a:cubicBezTo>
                  <a:pt x="2937" y="8825"/>
                  <a:pt x="2942" y="8825"/>
                  <a:pt x="2942" y="8825"/>
                </a:cubicBezTo>
                <a:close/>
                <a:moveTo>
                  <a:pt x="3019" y="8963"/>
                </a:moveTo>
                <a:cubicBezTo>
                  <a:pt x="3006" y="8966"/>
                  <a:pt x="2998" y="8966"/>
                  <a:pt x="2985" y="8969"/>
                </a:cubicBezTo>
                <a:cubicBezTo>
                  <a:pt x="2985" y="8973"/>
                  <a:pt x="2989" y="8976"/>
                  <a:pt x="2989" y="8976"/>
                </a:cubicBezTo>
                <a:cubicBezTo>
                  <a:pt x="2998" y="8976"/>
                  <a:pt x="3010" y="8973"/>
                  <a:pt x="3019" y="8973"/>
                </a:cubicBezTo>
                <a:cubicBezTo>
                  <a:pt x="3023" y="8969"/>
                  <a:pt x="3019" y="8966"/>
                  <a:pt x="3019" y="8963"/>
                </a:cubicBezTo>
                <a:close/>
                <a:moveTo>
                  <a:pt x="3139" y="8809"/>
                </a:moveTo>
                <a:cubicBezTo>
                  <a:pt x="3131" y="8806"/>
                  <a:pt x="3122" y="8812"/>
                  <a:pt x="3114" y="8815"/>
                </a:cubicBezTo>
                <a:cubicBezTo>
                  <a:pt x="3118" y="8822"/>
                  <a:pt x="3118" y="8831"/>
                  <a:pt x="3127" y="8835"/>
                </a:cubicBezTo>
                <a:cubicBezTo>
                  <a:pt x="3131" y="8838"/>
                  <a:pt x="3144" y="8831"/>
                  <a:pt x="3152" y="8828"/>
                </a:cubicBezTo>
                <a:cubicBezTo>
                  <a:pt x="3148" y="8822"/>
                  <a:pt x="3144" y="8812"/>
                  <a:pt x="3139" y="8809"/>
                </a:cubicBezTo>
                <a:close/>
                <a:moveTo>
                  <a:pt x="2886" y="9046"/>
                </a:moveTo>
                <a:cubicBezTo>
                  <a:pt x="2877" y="9043"/>
                  <a:pt x="2873" y="9040"/>
                  <a:pt x="2864" y="9037"/>
                </a:cubicBezTo>
                <a:cubicBezTo>
                  <a:pt x="2873" y="9040"/>
                  <a:pt x="2877" y="9043"/>
                  <a:pt x="2886" y="9046"/>
                </a:cubicBezTo>
                <a:lnTo>
                  <a:pt x="2886" y="9046"/>
                </a:lnTo>
                <a:close/>
                <a:moveTo>
                  <a:pt x="2886" y="9046"/>
                </a:moveTo>
                <a:cubicBezTo>
                  <a:pt x="2894" y="9050"/>
                  <a:pt x="2903" y="9053"/>
                  <a:pt x="2890" y="9050"/>
                </a:cubicBezTo>
                <a:cubicBezTo>
                  <a:pt x="2890" y="9059"/>
                  <a:pt x="2890" y="9053"/>
                  <a:pt x="2886" y="9046"/>
                </a:cubicBezTo>
                <a:cubicBezTo>
                  <a:pt x="2886" y="9046"/>
                  <a:pt x="2886" y="9046"/>
                  <a:pt x="2886" y="9046"/>
                </a:cubicBezTo>
                <a:close/>
                <a:moveTo>
                  <a:pt x="2679" y="9355"/>
                </a:moveTo>
                <a:cubicBezTo>
                  <a:pt x="2679" y="9348"/>
                  <a:pt x="2679" y="9339"/>
                  <a:pt x="2679" y="9332"/>
                </a:cubicBezTo>
                <a:lnTo>
                  <a:pt x="2679" y="9332"/>
                </a:lnTo>
                <a:cubicBezTo>
                  <a:pt x="2653" y="9342"/>
                  <a:pt x="2645" y="9348"/>
                  <a:pt x="2679" y="9355"/>
                </a:cubicBezTo>
                <a:cubicBezTo>
                  <a:pt x="2679" y="9355"/>
                  <a:pt x="2679" y="9355"/>
                  <a:pt x="2679" y="9355"/>
                </a:cubicBezTo>
                <a:close/>
                <a:moveTo>
                  <a:pt x="2559" y="9335"/>
                </a:moveTo>
                <a:cubicBezTo>
                  <a:pt x="2559" y="9335"/>
                  <a:pt x="2563" y="9335"/>
                  <a:pt x="2559" y="9335"/>
                </a:cubicBezTo>
                <a:lnTo>
                  <a:pt x="2559" y="9335"/>
                </a:lnTo>
                <a:cubicBezTo>
                  <a:pt x="2559" y="9332"/>
                  <a:pt x="2559" y="9335"/>
                  <a:pt x="2559" y="9335"/>
                </a:cubicBezTo>
                <a:close/>
                <a:moveTo>
                  <a:pt x="2881" y="9335"/>
                </a:moveTo>
                <a:cubicBezTo>
                  <a:pt x="2894" y="9335"/>
                  <a:pt x="2903" y="9335"/>
                  <a:pt x="2916" y="9335"/>
                </a:cubicBezTo>
                <a:cubicBezTo>
                  <a:pt x="2907" y="9335"/>
                  <a:pt x="2894" y="9335"/>
                  <a:pt x="2881" y="9335"/>
                </a:cubicBezTo>
                <a:close/>
                <a:moveTo>
                  <a:pt x="2752" y="9316"/>
                </a:moveTo>
                <a:cubicBezTo>
                  <a:pt x="2748" y="9316"/>
                  <a:pt x="2748" y="9319"/>
                  <a:pt x="2744" y="9323"/>
                </a:cubicBezTo>
                <a:cubicBezTo>
                  <a:pt x="2748" y="9326"/>
                  <a:pt x="2748" y="9329"/>
                  <a:pt x="2752" y="9329"/>
                </a:cubicBezTo>
                <a:cubicBezTo>
                  <a:pt x="2757" y="9329"/>
                  <a:pt x="2757" y="9326"/>
                  <a:pt x="2761" y="9323"/>
                </a:cubicBezTo>
                <a:cubicBezTo>
                  <a:pt x="2757" y="9323"/>
                  <a:pt x="2757" y="9316"/>
                  <a:pt x="2752" y="9316"/>
                </a:cubicBezTo>
                <a:close/>
                <a:moveTo>
                  <a:pt x="2675" y="9332"/>
                </a:moveTo>
                <a:cubicBezTo>
                  <a:pt x="2675" y="9332"/>
                  <a:pt x="2679" y="9335"/>
                  <a:pt x="2675" y="9332"/>
                </a:cubicBezTo>
                <a:cubicBezTo>
                  <a:pt x="2679" y="9335"/>
                  <a:pt x="2675" y="9332"/>
                  <a:pt x="2675" y="9332"/>
                </a:cubicBezTo>
                <a:close/>
                <a:moveTo>
                  <a:pt x="3109" y="9149"/>
                </a:moveTo>
                <a:lnTo>
                  <a:pt x="3109" y="9143"/>
                </a:lnTo>
                <a:lnTo>
                  <a:pt x="3101" y="9146"/>
                </a:lnTo>
                <a:lnTo>
                  <a:pt x="3109" y="9149"/>
                </a:lnTo>
                <a:close/>
                <a:moveTo>
                  <a:pt x="2946" y="9024"/>
                </a:moveTo>
                <a:cubicBezTo>
                  <a:pt x="2942" y="9021"/>
                  <a:pt x="2937" y="9018"/>
                  <a:pt x="2937" y="9021"/>
                </a:cubicBezTo>
                <a:cubicBezTo>
                  <a:pt x="2937" y="9021"/>
                  <a:pt x="2942" y="9024"/>
                  <a:pt x="2946" y="9024"/>
                </a:cubicBezTo>
                <a:cubicBezTo>
                  <a:pt x="2942" y="9027"/>
                  <a:pt x="2946" y="9024"/>
                  <a:pt x="2946" y="9024"/>
                </a:cubicBezTo>
                <a:close/>
                <a:moveTo>
                  <a:pt x="2795" y="9027"/>
                </a:moveTo>
                <a:lnTo>
                  <a:pt x="2795" y="9027"/>
                </a:lnTo>
                <a:cubicBezTo>
                  <a:pt x="2800" y="9024"/>
                  <a:pt x="2795" y="9024"/>
                  <a:pt x="2795" y="9027"/>
                </a:cubicBezTo>
                <a:cubicBezTo>
                  <a:pt x="2795" y="9024"/>
                  <a:pt x="2795" y="9027"/>
                  <a:pt x="2795" y="9027"/>
                </a:cubicBezTo>
                <a:close/>
                <a:moveTo>
                  <a:pt x="2826" y="8892"/>
                </a:moveTo>
                <a:cubicBezTo>
                  <a:pt x="2826" y="8902"/>
                  <a:pt x="2826" y="8908"/>
                  <a:pt x="2826" y="8918"/>
                </a:cubicBezTo>
                <a:cubicBezTo>
                  <a:pt x="2826" y="8908"/>
                  <a:pt x="2826" y="8899"/>
                  <a:pt x="2826" y="8892"/>
                </a:cubicBezTo>
                <a:close/>
                <a:moveTo>
                  <a:pt x="2946" y="8848"/>
                </a:moveTo>
                <a:cubicBezTo>
                  <a:pt x="2946" y="8848"/>
                  <a:pt x="2950" y="8851"/>
                  <a:pt x="2950" y="8851"/>
                </a:cubicBezTo>
                <a:lnTo>
                  <a:pt x="2946" y="8848"/>
                </a:lnTo>
                <a:cubicBezTo>
                  <a:pt x="2942" y="8848"/>
                  <a:pt x="2946" y="8848"/>
                  <a:pt x="2946" y="8848"/>
                </a:cubicBezTo>
                <a:close/>
                <a:moveTo>
                  <a:pt x="2830" y="8761"/>
                </a:moveTo>
                <a:cubicBezTo>
                  <a:pt x="2817" y="8761"/>
                  <a:pt x="2808" y="8761"/>
                  <a:pt x="2795" y="8761"/>
                </a:cubicBezTo>
                <a:cubicBezTo>
                  <a:pt x="2804" y="8761"/>
                  <a:pt x="2817" y="8761"/>
                  <a:pt x="2830" y="8761"/>
                </a:cubicBezTo>
                <a:close/>
                <a:moveTo>
                  <a:pt x="3062" y="9621"/>
                </a:moveTo>
                <a:cubicBezTo>
                  <a:pt x="3071" y="9605"/>
                  <a:pt x="3084" y="9589"/>
                  <a:pt x="3092" y="9576"/>
                </a:cubicBezTo>
                <a:cubicBezTo>
                  <a:pt x="3084" y="9570"/>
                  <a:pt x="3071" y="9560"/>
                  <a:pt x="3062" y="9554"/>
                </a:cubicBezTo>
                <a:cubicBezTo>
                  <a:pt x="3053" y="9554"/>
                  <a:pt x="3041" y="9554"/>
                  <a:pt x="3032" y="9554"/>
                </a:cubicBezTo>
                <a:cubicBezTo>
                  <a:pt x="3041" y="9576"/>
                  <a:pt x="3053" y="9599"/>
                  <a:pt x="3062" y="9621"/>
                </a:cubicBezTo>
                <a:close/>
                <a:moveTo>
                  <a:pt x="3208" y="9534"/>
                </a:moveTo>
                <a:cubicBezTo>
                  <a:pt x="3213" y="9538"/>
                  <a:pt x="3221" y="9541"/>
                  <a:pt x="3217" y="9538"/>
                </a:cubicBezTo>
                <a:cubicBezTo>
                  <a:pt x="3217" y="9544"/>
                  <a:pt x="3213" y="9538"/>
                  <a:pt x="3208" y="9534"/>
                </a:cubicBezTo>
                <a:cubicBezTo>
                  <a:pt x="3208" y="9534"/>
                  <a:pt x="3208" y="9534"/>
                  <a:pt x="3208" y="9534"/>
                </a:cubicBezTo>
                <a:close/>
                <a:moveTo>
                  <a:pt x="3062" y="9643"/>
                </a:moveTo>
                <a:cubicBezTo>
                  <a:pt x="3062" y="9637"/>
                  <a:pt x="3062" y="9627"/>
                  <a:pt x="3062" y="9621"/>
                </a:cubicBezTo>
                <a:cubicBezTo>
                  <a:pt x="3041" y="9621"/>
                  <a:pt x="3023" y="9621"/>
                  <a:pt x="3002" y="9621"/>
                </a:cubicBezTo>
                <a:cubicBezTo>
                  <a:pt x="3002" y="9627"/>
                  <a:pt x="3002" y="9637"/>
                  <a:pt x="3002" y="9643"/>
                </a:cubicBezTo>
                <a:cubicBezTo>
                  <a:pt x="3023" y="9643"/>
                  <a:pt x="3045" y="9643"/>
                  <a:pt x="3062" y="9643"/>
                </a:cubicBezTo>
                <a:close/>
                <a:moveTo>
                  <a:pt x="3741" y="9643"/>
                </a:moveTo>
                <a:cubicBezTo>
                  <a:pt x="3754" y="9643"/>
                  <a:pt x="3763" y="9643"/>
                  <a:pt x="3776" y="9643"/>
                </a:cubicBezTo>
                <a:cubicBezTo>
                  <a:pt x="3763" y="9643"/>
                  <a:pt x="3750" y="9643"/>
                  <a:pt x="3741" y="9643"/>
                </a:cubicBezTo>
                <a:close/>
                <a:moveTo>
                  <a:pt x="3213" y="9621"/>
                </a:moveTo>
                <a:lnTo>
                  <a:pt x="3213" y="9621"/>
                </a:lnTo>
                <a:cubicBezTo>
                  <a:pt x="3208" y="9618"/>
                  <a:pt x="3208" y="9621"/>
                  <a:pt x="3213" y="9621"/>
                </a:cubicBezTo>
                <a:cubicBezTo>
                  <a:pt x="3208" y="9621"/>
                  <a:pt x="3213" y="9621"/>
                  <a:pt x="3213" y="9621"/>
                </a:cubicBezTo>
                <a:close/>
                <a:moveTo>
                  <a:pt x="3161" y="9566"/>
                </a:moveTo>
                <a:lnTo>
                  <a:pt x="3170" y="9566"/>
                </a:lnTo>
                <a:lnTo>
                  <a:pt x="3165" y="9560"/>
                </a:lnTo>
                <a:lnTo>
                  <a:pt x="3161" y="9566"/>
                </a:lnTo>
                <a:close/>
                <a:moveTo>
                  <a:pt x="3389" y="9512"/>
                </a:moveTo>
                <a:lnTo>
                  <a:pt x="3385" y="9515"/>
                </a:lnTo>
                <a:lnTo>
                  <a:pt x="3389" y="9512"/>
                </a:lnTo>
                <a:lnTo>
                  <a:pt x="3389" y="9512"/>
                </a:lnTo>
                <a:close/>
                <a:moveTo>
                  <a:pt x="3208" y="9534"/>
                </a:moveTo>
                <a:cubicBezTo>
                  <a:pt x="3208" y="9534"/>
                  <a:pt x="3208" y="9534"/>
                  <a:pt x="3208" y="9534"/>
                </a:cubicBezTo>
                <a:cubicBezTo>
                  <a:pt x="3208" y="9534"/>
                  <a:pt x="3208" y="9534"/>
                  <a:pt x="3208" y="9534"/>
                </a:cubicBezTo>
                <a:close/>
                <a:moveTo>
                  <a:pt x="3389" y="9512"/>
                </a:moveTo>
                <a:cubicBezTo>
                  <a:pt x="3389" y="9512"/>
                  <a:pt x="3389" y="9509"/>
                  <a:pt x="3389" y="9512"/>
                </a:cubicBezTo>
                <a:lnTo>
                  <a:pt x="3389" y="9512"/>
                </a:lnTo>
                <a:cubicBezTo>
                  <a:pt x="3389" y="9512"/>
                  <a:pt x="3389" y="9512"/>
                  <a:pt x="3389" y="9512"/>
                </a:cubicBezTo>
                <a:close/>
                <a:moveTo>
                  <a:pt x="4834" y="8539"/>
                </a:moveTo>
                <a:lnTo>
                  <a:pt x="4834" y="8539"/>
                </a:lnTo>
                <a:cubicBezTo>
                  <a:pt x="4838" y="8543"/>
                  <a:pt x="4834" y="8539"/>
                  <a:pt x="4834" y="8539"/>
                </a:cubicBezTo>
                <a:cubicBezTo>
                  <a:pt x="4834" y="8539"/>
                  <a:pt x="4834" y="8539"/>
                  <a:pt x="4834" y="8539"/>
                </a:cubicBezTo>
                <a:close/>
                <a:moveTo>
                  <a:pt x="5130" y="8453"/>
                </a:moveTo>
                <a:cubicBezTo>
                  <a:pt x="5126" y="8450"/>
                  <a:pt x="5122" y="8446"/>
                  <a:pt x="5118" y="8443"/>
                </a:cubicBezTo>
                <a:cubicBezTo>
                  <a:pt x="5122" y="8446"/>
                  <a:pt x="5126" y="8450"/>
                  <a:pt x="5130" y="8453"/>
                </a:cubicBezTo>
                <a:cubicBezTo>
                  <a:pt x="5130" y="8453"/>
                  <a:pt x="5130" y="8453"/>
                  <a:pt x="5130" y="8453"/>
                </a:cubicBezTo>
                <a:close/>
                <a:moveTo>
                  <a:pt x="5161" y="8408"/>
                </a:moveTo>
                <a:lnTo>
                  <a:pt x="5161" y="8408"/>
                </a:lnTo>
                <a:cubicBezTo>
                  <a:pt x="5156" y="8408"/>
                  <a:pt x="5161" y="8408"/>
                  <a:pt x="5161" y="8408"/>
                </a:cubicBezTo>
                <a:cubicBezTo>
                  <a:pt x="5161" y="8408"/>
                  <a:pt x="5161" y="8408"/>
                  <a:pt x="5161" y="8408"/>
                </a:cubicBezTo>
                <a:close/>
                <a:moveTo>
                  <a:pt x="5216" y="8363"/>
                </a:moveTo>
                <a:lnTo>
                  <a:pt x="5216" y="8363"/>
                </a:lnTo>
                <a:lnTo>
                  <a:pt x="5216" y="8363"/>
                </a:lnTo>
                <a:lnTo>
                  <a:pt x="5216" y="8363"/>
                </a:lnTo>
                <a:close/>
                <a:moveTo>
                  <a:pt x="5221" y="8363"/>
                </a:moveTo>
                <a:cubicBezTo>
                  <a:pt x="5221" y="8363"/>
                  <a:pt x="5216" y="8360"/>
                  <a:pt x="5216" y="8360"/>
                </a:cubicBezTo>
                <a:lnTo>
                  <a:pt x="5221" y="8363"/>
                </a:lnTo>
                <a:cubicBezTo>
                  <a:pt x="5216" y="8363"/>
                  <a:pt x="5221" y="8363"/>
                  <a:pt x="5221" y="8363"/>
                </a:cubicBezTo>
                <a:close/>
                <a:moveTo>
                  <a:pt x="4687" y="8344"/>
                </a:moveTo>
                <a:cubicBezTo>
                  <a:pt x="4687" y="8340"/>
                  <a:pt x="4692" y="8337"/>
                  <a:pt x="4692" y="8334"/>
                </a:cubicBezTo>
                <a:cubicBezTo>
                  <a:pt x="4692" y="8337"/>
                  <a:pt x="4687" y="8340"/>
                  <a:pt x="4687" y="8344"/>
                </a:cubicBezTo>
                <a:cubicBezTo>
                  <a:pt x="4683" y="8340"/>
                  <a:pt x="4687" y="8344"/>
                  <a:pt x="4687" y="8344"/>
                </a:cubicBezTo>
                <a:close/>
                <a:moveTo>
                  <a:pt x="8558" y="2477"/>
                </a:moveTo>
                <a:cubicBezTo>
                  <a:pt x="8562" y="2473"/>
                  <a:pt x="8566" y="2470"/>
                  <a:pt x="8575" y="2467"/>
                </a:cubicBezTo>
                <a:cubicBezTo>
                  <a:pt x="8566" y="2470"/>
                  <a:pt x="8562" y="2473"/>
                  <a:pt x="8558" y="2477"/>
                </a:cubicBezTo>
                <a:lnTo>
                  <a:pt x="8558" y="2477"/>
                </a:lnTo>
                <a:close/>
                <a:moveTo>
                  <a:pt x="8171" y="2942"/>
                </a:moveTo>
                <a:cubicBezTo>
                  <a:pt x="8171" y="2942"/>
                  <a:pt x="8171" y="2945"/>
                  <a:pt x="8171" y="2942"/>
                </a:cubicBezTo>
                <a:cubicBezTo>
                  <a:pt x="8171" y="2945"/>
                  <a:pt x="8171" y="2942"/>
                  <a:pt x="8171" y="2942"/>
                </a:cubicBezTo>
                <a:close/>
                <a:moveTo>
                  <a:pt x="8553" y="2477"/>
                </a:moveTo>
                <a:cubicBezTo>
                  <a:pt x="8553" y="2477"/>
                  <a:pt x="8549" y="2480"/>
                  <a:pt x="8549" y="2480"/>
                </a:cubicBezTo>
                <a:lnTo>
                  <a:pt x="8553" y="2477"/>
                </a:lnTo>
                <a:cubicBezTo>
                  <a:pt x="8558" y="2477"/>
                  <a:pt x="8553" y="2477"/>
                  <a:pt x="8553" y="2477"/>
                </a:cubicBezTo>
                <a:close/>
                <a:moveTo>
                  <a:pt x="8407" y="2457"/>
                </a:moveTo>
                <a:lnTo>
                  <a:pt x="8416" y="2461"/>
                </a:lnTo>
                <a:lnTo>
                  <a:pt x="8407" y="2457"/>
                </a:lnTo>
                <a:lnTo>
                  <a:pt x="8407" y="2457"/>
                </a:lnTo>
                <a:close/>
                <a:moveTo>
                  <a:pt x="8407" y="2457"/>
                </a:moveTo>
                <a:cubicBezTo>
                  <a:pt x="8407" y="2448"/>
                  <a:pt x="8407" y="2438"/>
                  <a:pt x="8403" y="2432"/>
                </a:cubicBezTo>
                <a:cubicBezTo>
                  <a:pt x="8403" y="2432"/>
                  <a:pt x="8403" y="2432"/>
                  <a:pt x="8403" y="2428"/>
                </a:cubicBezTo>
                <a:cubicBezTo>
                  <a:pt x="8403" y="2438"/>
                  <a:pt x="8403" y="2448"/>
                  <a:pt x="8407" y="2457"/>
                </a:cubicBezTo>
                <a:cubicBezTo>
                  <a:pt x="8407" y="2457"/>
                  <a:pt x="8407" y="2457"/>
                  <a:pt x="8407" y="2457"/>
                </a:cubicBezTo>
                <a:close/>
                <a:moveTo>
                  <a:pt x="8734" y="2390"/>
                </a:moveTo>
                <a:cubicBezTo>
                  <a:pt x="8734" y="2380"/>
                  <a:pt x="8734" y="2374"/>
                  <a:pt x="8734" y="2364"/>
                </a:cubicBezTo>
                <a:cubicBezTo>
                  <a:pt x="8734" y="2374"/>
                  <a:pt x="8734" y="2384"/>
                  <a:pt x="8734" y="2390"/>
                </a:cubicBezTo>
                <a:close/>
                <a:moveTo>
                  <a:pt x="6726" y="2984"/>
                </a:moveTo>
                <a:cubicBezTo>
                  <a:pt x="6717" y="3000"/>
                  <a:pt x="6704" y="3016"/>
                  <a:pt x="6696" y="3029"/>
                </a:cubicBezTo>
                <a:cubicBezTo>
                  <a:pt x="6704" y="3029"/>
                  <a:pt x="6717" y="3029"/>
                  <a:pt x="6726" y="3029"/>
                </a:cubicBezTo>
                <a:cubicBezTo>
                  <a:pt x="6726" y="3016"/>
                  <a:pt x="6726" y="3000"/>
                  <a:pt x="6726" y="2984"/>
                </a:cubicBezTo>
                <a:close/>
                <a:moveTo>
                  <a:pt x="2619" y="6819"/>
                </a:moveTo>
                <a:cubicBezTo>
                  <a:pt x="2610" y="6842"/>
                  <a:pt x="2602" y="6864"/>
                  <a:pt x="2593" y="6886"/>
                </a:cubicBezTo>
                <a:lnTo>
                  <a:pt x="2593" y="6886"/>
                </a:lnTo>
                <a:cubicBezTo>
                  <a:pt x="2602" y="6896"/>
                  <a:pt x="2610" y="6906"/>
                  <a:pt x="2619" y="6919"/>
                </a:cubicBezTo>
                <a:cubicBezTo>
                  <a:pt x="2641" y="6903"/>
                  <a:pt x="2658" y="6883"/>
                  <a:pt x="2679" y="6867"/>
                </a:cubicBezTo>
                <a:cubicBezTo>
                  <a:pt x="2671" y="6851"/>
                  <a:pt x="2658" y="6838"/>
                  <a:pt x="2649" y="6822"/>
                </a:cubicBezTo>
                <a:cubicBezTo>
                  <a:pt x="2641" y="6819"/>
                  <a:pt x="2628" y="6819"/>
                  <a:pt x="2619" y="6819"/>
                </a:cubicBezTo>
                <a:close/>
                <a:moveTo>
                  <a:pt x="2765" y="7307"/>
                </a:moveTo>
                <a:cubicBezTo>
                  <a:pt x="2787" y="7307"/>
                  <a:pt x="2808" y="7307"/>
                  <a:pt x="2826" y="7307"/>
                </a:cubicBezTo>
                <a:cubicBezTo>
                  <a:pt x="2808" y="7272"/>
                  <a:pt x="2787" y="7275"/>
                  <a:pt x="2765" y="7307"/>
                </a:cubicBezTo>
                <a:close/>
                <a:moveTo>
                  <a:pt x="2727" y="6886"/>
                </a:moveTo>
                <a:cubicBezTo>
                  <a:pt x="2731" y="6880"/>
                  <a:pt x="2735" y="6870"/>
                  <a:pt x="2739" y="6864"/>
                </a:cubicBezTo>
                <a:cubicBezTo>
                  <a:pt x="2731" y="6864"/>
                  <a:pt x="2718" y="6864"/>
                  <a:pt x="2709" y="6864"/>
                </a:cubicBezTo>
                <a:cubicBezTo>
                  <a:pt x="2714" y="6870"/>
                  <a:pt x="2718" y="6880"/>
                  <a:pt x="2727" y="6886"/>
                </a:cubicBezTo>
                <a:close/>
                <a:moveTo>
                  <a:pt x="3092" y="6886"/>
                </a:moveTo>
                <a:cubicBezTo>
                  <a:pt x="3092" y="6886"/>
                  <a:pt x="3092" y="6883"/>
                  <a:pt x="3092" y="6886"/>
                </a:cubicBezTo>
                <a:cubicBezTo>
                  <a:pt x="3092" y="6883"/>
                  <a:pt x="3092" y="6886"/>
                  <a:pt x="3092" y="6886"/>
                </a:cubicBezTo>
                <a:close/>
                <a:moveTo>
                  <a:pt x="2529" y="6909"/>
                </a:moveTo>
                <a:cubicBezTo>
                  <a:pt x="2537" y="6925"/>
                  <a:pt x="2550" y="6941"/>
                  <a:pt x="2559" y="6957"/>
                </a:cubicBezTo>
                <a:cubicBezTo>
                  <a:pt x="2550" y="6938"/>
                  <a:pt x="2542" y="6922"/>
                  <a:pt x="2529" y="6909"/>
                </a:cubicBezTo>
                <a:close/>
                <a:moveTo>
                  <a:pt x="3213" y="6954"/>
                </a:moveTo>
                <a:cubicBezTo>
                  <a:pt x="3204" y="6951"/>
                  <a:pt x="3200" y="6947"/>
                  <a:pt x="3191" y="6944"/>
                </a:cubicBezTo>
                <a:cubicBezTo>
                  <a:pt x="3195" y="6947"/>
                  <a:pt x="3204" y="6951"/>
                  <a:pt x="3213" y="6954"/>
                </a:cubicBezTo>
                <a:cubicBezTo>
                  <a:pt x="3208" y="6954"/>
                  <a:pt x="3213" y="6954"/>
                  <a:pt x="3213" y="6954"/>
                </a:cubicBezTo>
                <a:close/>
                <a:moveTo>
                  <a:pt x="2679" y="7018"/>
                </a:moveTo>
                <a:cubicBezTo>
                  <a:pt x="2662" y="7018"/>
                  <a:pt x="2641" y="7018"/>
                  <a:pt x="2623" y="7018"/>
                </a:cubicBezTo>
                <a:cubicBezTo>
                  <a:pt x="2623" y="7018"/>
                  <a:pt x="2623" y="7018"/>
                  <a:pt x="2623" y="7018"/>
                </a:cubicBezTo>
                <a:cubicBezTo>
                  <a:pt x="2641" y="7025"/>
                  <a:pt x="2662" y="7034"/>
                  <a:pt x="2679" y="7041"/>
                </a:cubicBezTo>
                <a:lnTo>
                  <a:pt x="2679" y="7041"/>
                </a:lnTo>
                <a:cubicBezTo>
                  <a:pt x="2675" y="7034"/>
                  <a:pt x="2675" y="7028"/>
                  <a:pt x="2679" y="7018"/>
                </a:cubicBezTo>
                <a:lnTo>
                  <a:pt x="2679" y="7018"/>
                </a:lnTo>
                <a:close/>
                <a:moveTo>
                  <a:pt x="2740" y="7172"/>
                </a:moveTo>
                <a:cubicBezTo>
                  <a:pt x="2748" y="7172"/>
                  <a:pt x="2757" y="7172"/>
                  <a:pt x="2765" y="7172"/>
                </a:cubicBezTo>
                <a:lnTo>
                  <a:pt x="2765" y="7172"/>
                </a:lnTo>
                <a:lnTo>
                  <a:pt x="2752" y="7169"/>
                </a:lnTo>
                <a:cubicBezTo>
                  <a:pt x="2752" y="7172"/>
                  <a:pt x="2740" y="7172"/>
                  <a:pt x="2740" y="7172"/>
                </a:cubicBezTo>
                <a:cubicBezTo>
                  <a:pt x="2740" y="7172"/>
                  <a:pt x="2740" y="7172"/>
                  <a:pt x="2740" y="7172"/>
                </a:cubicBezTo>
                <a:close/>
                <a:moveTo>
                  <a:pt x="2826" y="7304"/>
                </a:moveTo>
                <a:cubicBezTo>
                  <a:pt x="2826" y="7320"/>
                  <a:pt x="2826" y="7336"/>
                  <a:pt x="2826" y="7349"/>
                </a:cubicBezTo>
                <a:cubicBezTo>
                  <a:pt x="2834" y="7349"/>
                  <a:pt x="2847" y="7349"/>
                  <a:pt x="2856" y="7349"/>
                </a:cubicBezTo>
                <a:cubicBezTo>
                  <a:pt x="2847" y="7336"/>
                  <a:pt x="2834" y="7320"/>
                  <a:pt x="2826" y="7304"/>
                </a:cubicBezTo>
                <a:close/>
                <a:moveTo>
                  <a:pt x="2709" y="7198"/>
                </a:moveTo>
                <a:cubicBezTo>
                  <a:pt x="2718" y="7188"/>
                  <a:pt x="2731" y="7182"/>
                  <a:pt x="2740" y="7172"/>
                </a:cubicBezTo>
                <a:cubicBezTo>
                  <a:pt x="2740" y="7172"/>
                  <a:pt x="2740" y="7172"/>
                  <a:pt x="2740" y="7172"/>
                </a:cubicBezTo>
                <a:cubicBezTo>
                  <a:pt x="2727" y="7179"/>
                  <a:pt x="2718" y="7188"/>
                  <a:pt x="2709" y="7198"/>
                </a:cubicBezTo>
                <a:cubicBezTo>
                  <a:pt x="2705" y="7195"/>
                  <a:pt x="2709" y="7198"/>
                  <a:pt x="2709" y="7198"/>
                </a:cubicBezTo>
                <a:close/>
                <a:moveTo>
                  <a:pt x="3062" y="7063"/>
                </a:moveTo>
                <a:cubicBezTo>
                  <a:pt x="3062" y="7063"/>
                  <a:pt x="3062" y="7063"/>
                  <a:pt x="3062" y="7063"/>
                </a:cubicBezTo>
                <a:cubicBezTo>
                  <a:pt x="3062" y="7063"/>
                  <a:pt x="3062" y="7063"/>
                  <a:pt x="3062" y="7063"/>
                </a:cubicBezTo>
                <a:close/>
                <a:moveTo>
                  <a:pt x="2675" y="7041"/>
                </a:moveTo>
                <a:lnTo>
                  <a:pt x="2684" y="7044"/>
                </a:lnTo>
                <a:cubicBezTo>
                  <a:pt x="2684" y="7044"/>
                  <a:pt x="2679" y="7041"/>
                  <a:pt x="2675" y="7041"/>
                </a:cubicBezTo>
                <a:cubicBezTo>
                  <a:pt x="2679" y="7041"/>
                  <a:pt x="2675" y="7041"/>
                  <a:pt x="2675" y="7041"/>
                </a:cubicBezTo>
                <a:close/>
                <a:moveTo>
                  <a:pt x="2675" y="7018"/>
                </a:moveTo>
                <a:cubicBezTo>
                  <a:pt x="2675" y="7018"/>
                  <a:pt x="2679" y="7018"/>
                  <a:pt x="2675" y="7018"/>
                </a:cubicBezTo>
                <a:cubicBezTo>
                  <a:pt x="2679" y="7018"/>
                  <a:pt x="2675" y="7018"/>
                  <a:pt x="2675" y="7018"/>
                </a:cubicBezTo>
                <a:close/>
                <a:moveTo>
                  <a:pt x="2623" y="7018"/>
                </a:moveTo>
                <a:cubicBezTo>
                  <a:pt x="2610" y="7018"/>
                  <a:pt x="2602" y="7018"/>
                  <a:pt x="2589" y="7018"/>
                </a:cubicBezTo>
                <a:cubicBezTo>
                  <a:pt x="2589" y="7018"/>
                  <a:pt x="2589" y="7021"/>
                  <a:pt x="2589" y="7021"/>
                </a:cubicBezTo>
                <a:cubicBezTo>
                  <a:pt x="2598" y="7018"/>
                  <a:pt x="2610" y="7018"/>
                  <a:pt x="2623" y="7018"/>
                </a:cubicBezTo>
                <a:cubicBezTo>
                  <a:pt x="2619" y="7018"/>
                  <a:pt x="2623" y="7018"/>
                  <a:pt x="2623" y="7018"/>
                </a:cubicBezTo>
                <a:close/>
                <a:moveTo>
                  <a:pt x="2942" y="6954"/>
                </a:moveTo>
                <a:lnTo>
                  <a:pt x="2942" y="6954"/>
                </a:lnTo>
                <a:cubicBezTo>
                  <a:pt x="2946" y="6954"/>
                  <a:pt x="2942" y="6951"/>
                  <a:pt x="2942" y="6954"/>
                </a:cubicBezTo>
                <a:cubicBezTo>
                  <a:pt x="2942" y="6954"/>
                  <a:pt x="2942" y="6954"/>
                  <a:pt x="2942" y="6954"/>
                </a:cubicBezTo>
                <a:close/>
                <a:moveTo>
                  <a:pt x="2559" y="6951"/>
                </a:moveTo>
                <a:cubicBezTo>
                  <a:pt x="2559" y="6960"/>
                  <a:pt x="2559" y="6967"/>
                  <a:pt x="2559" y="6976"/>
                </a:cubicBezTo>
                <a:cubicBezTo>
                  <a:pt x="2559" y="6967"/>
                  <a:pt x="2559" y="6960"/>
                  <a:pt x="2559" y="6951"/>
                </a:cubicBezTo>
                <a:close/>
                <a:moveTo>
                  <a:pt x="3002" y="6931"/>
                </a:moveTo>
                <a:lnTo>
                  <a:pt x="3006" y="6935"/>
                </a:lnTo>
                <a:cubicBezTo>
                  <a:pt x="3006" y="6931"/>
                  <a:pt x="3002" y="6931"/>
                  <a:pt x="3002" y="6931"/>
                </a:cubicBezTo>
                <a:cubicBezTo>
                  <a:pt x="3002" y="6931"/>
                  <a:pt x="3002" y="6931"/>
                  <a:pt x="3002" y="6931"/>
                </a:cubicBezTo>
                <a:close/>
                <a:moveTo>
                  <a:pt x="2765" y="6931"/>
                </a:moveTo>
                <a:cubicBezTo>
                  <a:pt x="2765" y="6931"/>
                  <a:pt x="2761" y="6935"/>
                  <a:pt x="2761" y="6935"/>
                </a:cubicBezTo>
                <a:lnTo>
                  <a:pt x="2765" y="6931"/>
                </a:lnTo>
                <a:cubicBezTo>
                  <a:pt x="2765" y="6931"/>
                  <a:pt x="2765" y="6931"/>
                  <a:pt x="2765" y="6931"/>
                </a:cubicBezTo>
                <a:close/>
                <a:moveTo>
                  <a:pt x="2593" y="6886"/>
                </a:moveTo>
                <a:cubicBezTo>
                  <a:pt x="2593" y="6886"/>
                  <a:pt x="2593" y="6886"/>
                  <a:pt x="2593" y="6886"/>
                </a:cubicBezTo>
                <a:cubicBezTo>
                  <a:pt x="2593" y="6886"/>
                  <a:pt x="2593" y="6886"/>
                  <a:pt x="2593" y="6886"/>
                </a:cubicBezTo>
                <a:close/>
                <a:moveTo>
                  <a:pt x="3268" y="6842"/>
                </a:moveTo>
                <a:cubicBezTo>
                  <a:pt x="3268" y="6842"/>
                  <a:pt x="3264" y="6845"/>
                  <a:pt x="3268" y="6842"/>
                </a:cubicBezTo>
                <a:cubicBezTo>
                  <a:pt x="3264" y="6845"/>
                  <a:pt x="3268" y="6842"/>
                  <a:pt x="3268" y="6842"/>
                </a:cubicBezTo>
                <a:close/>
                <a:moveTo>
                  <a:pt x="15589" y="4948"/>
                </a:moveTo>
                <a:cubicBezTo>
                  <a:pt x="15584" y="4935"/>
                  <a:pt x="15584" y="4922"/>
                  <a:pt x="15580" y="4903"/>
                </a:cubicBezTo>
                <a:cubicBezTo>
                  <a:pt x="15558" y="4913"/>
                  <a:pt x="15541" y="4919"/>
                  <a:pt x="15528" y="4925"/>
                </a:cubicBezTo>
                <a:cubicBezTo>
                  <a:pt x="15528" y="4932"/>
                  <a:pt x="15528" y="4942"/>
                  <a:pt x="15528" y="4948"/>
                </a:cubicBezTo>
                <a:cubicBezTo>
                  <a:pt x="15546" y="4948"/>
                  <a:pt x="15567" y="4948"/>
                  <a:pt x="15589" y="4948"/>
                </a:cubicBezTo>
                <a:close/>
                <a:moveTo>
                  <a:pt x="15993" y="5060"/>
                </a:moveTo>
                <a:cubicBezTo>
                  <a:pt x="15984" y="5044"/>
                  <a:pt x="15976" y="5028"/>
                  <a:pt x="15967" y="5012"/>
                </a:cubicBezTo>
                <a:cubicBezTo>
                  <a:pt x="15958" y="5028"/>
                  <a:pt x="15945" y="5044"/>
                  <a:pt x="15937" y="5057"/>
                </a:cubicBezTo>
                <a:cubicBezTo>
                  <a:pt x="15958" y="5057"/>
                  <a:pt x="15976" y="5057"/>
                  <a:pt x="15993" y="5060"/>
                </a:cubicBezTo>
                <a:lnTo>
                  <a:pt x="15993" y="5060"/>
                </a:lnTo>
                <a:close/>
                <a:moveTo>
                  <a:pt x="15937" y="5211"/>
                </a:moveTo>
                <a:cubicBezTo>
                  <a:pt x="15937" y="5205"/>
                  <a:pt x="15937" y="5195"/>
                  <a:pt x="15937" y="5189"/>
                </a:cubicBezTo>
                <a:lnTo>
                  <a:pt x="15941" y="5192"/>
                </a:lnTo>
                <a:cubicBezTo>
                  <a:pt x="15933" y="5195"/>
                  <a:pt x="15924" y="5201"/>
                  <a:pt x="15915" y="5205"/>
                </a:cubicBezTo>
                <a:cubicBezTo>
                  <a:pt x="15924" y="5205"/>
                  <a:pt x="15933" y="5208"/>
                  <a:pt x="15937" y="5211"/>
                </a:cubicBezTo>
                <a:lnTo>
                  <a:pt x="15937" y="5211"/>
                </a:lnTo>
                <a:close/>
                <a:moveTo>
                  <a:pt x="15881" y="4839"/>
                </a:moveTo>
                <a:cubicBezTo>
                  <a:pt x="15894" y="4839"/>
                  <a:pt x="15902" y="4839"/>
                  <a:pt x="15915" y="4839"/>
                </a:cubicBezTo>
                <a:cubicBezTo>
                  <a:pt x="15902" y="4839"/>
                  <a:pt x="15890" y="4839"/>
                  <a:pt x="15881" y="4839"/>
                </a:cubicBezTo>
                <a:close/>
                <a:moveTo>
                  <a:pt x="15851" y="4881"/>
                </a:moveTo>
                <a:cubicBezTo>
                  <a:pt x="15859" y="4865"/>
                  <a:pt x="15872" y="4848"/>
                  <a:pt x="15881" y="4832"/>
                </a:cubicBezTo>
                <a:cubicBezTo>
                  <a:pt x="15872" y="4852"/>
                  <a:pt x="15859" y="4868"/>
                  <a:pt x="15851" y="4881"/>
                </a:cubicBezTo>
                <a:close/>
                <a:moveTo>
                  <a:pt x="15941" y="4993"/>
                </a:moveTo>
                <a:cubicBezTo>
                  <a:pt x="15941" y="4983"/>
                  <a:pt x="15941" y="4977"/>
                  <a:pt x="15941" y="4967"/>
                </a:cubicBezTo>
                <a:cubicBezTo>
                  <a:pt x="15941" y="4977"/>
                  <a:pt x="15941" y="4983"/>
                  <a:pt x="15941" y="4993"/>
                </a:cubicBezTo>
                <a:close/>
                <a:moveTo>
                  <a:pt x="15941" y="5057"/>
                </a:moveTo>
                <a:cubicBezTo>
                  <a:pt x="15941" y="5063"/>
                  <a:pt x="15941" y="5073"/>
                  <a:pt x="15941" y="5080"/>
                </a:cubicBezTo>
                <a:cubicBezTo>
                  <a:pt x="15941" y="5073"/>
                  <a:pt x="15941" y="5063"/>
                  <a:pt x="15941" y="5057"/>
                </a:cubicBezTo>
                <a:close/>
                <a:moveTo>
                  <a:pt x="16001" y="5147"/>
                </a:moveTo>
                <a:cubicBezTo>
                  <a:pt x="15993" y="5131"/>
                  <a:pt x="15980" y="5115"/>
                  <a:pt x="15971" y="5099"/>
                </a:cubicBezTo>
                <a:cubicBezTo>
                  <a:pt x="15980" y="5115"/>
                  <a:pt x="15988" y="5131"/>
                  <a:pt x="16001" y="5147"/>
                </a:cubicBezTo>
                <a:close/>
                <a:moveTo>
                  <a:pt x="15765" y="5169"/>
                </a:moveTo>
                <a:cubicBezTo>
                  <a:pt x="15773" y="5153"/>
                  <a:pt x="15782" y="5141"/>
                  <a:pt x="15795" y="5124"/>
                </a:cubicBezTo>
                <a:lnTo>
                  <a:pt x="15795" y="5124"/>
                </a:lnTo>
                <a:cubicBezTo>
                  <a:pt x="15782" y="5137"/>
                  <a:pt x="15769" y="5153"/>
                  <a:pt x="15765" y="5169"/>
                </a:cubicBezTo>
                <a:cubicBezTo>
                  <a:pt x="15761" y="5166"/>
                  <a:pt x="15765" y="5169"/>
                  <a:pt x="15765" y="5169"/>
                </a:cubicBezTo>
                <a:close/>
                <a:moveTo>
                  <a:pt x="16062" y="5144"/>
                </a:moveTo>
                <a:cubicBezTo>
                  <a:pt x="16040" y="5144"/>
                  <a:pt x="16019" y="5144"/>
                  <a:pt x="15997" y="5144"/>
                </a:cubicBezTo>
                <a:cubicBezTo>
                  <a:pt x="16019" y="5144"/>
                  <a:pt x="16040" y="5144"/>
                  <a:pt x="16062" y="5144"/>
                </a:cubicBezTo>
                <a:close/>
                <a:moveTo>
                  <a:pt x="15945" y="5259"/>
                </a:moveTo>
                <a:cubicBezTo>
                  <a:pt x="15954" y="5243"/>
                  <a:pt x="15963" y="5227"/>
                  <a:pt x="15971" y="5211"/>
                </a:cubicBezTo>
                <a:lnTo>
                  <a:pt x="15971" y="5211"/>
                </a:lnTo>
                <a:cubicBezTo>
                  <a:pt x="15963" y="5211"/>
                  <a:pt x="15950" y="5211"/>
                  <a:pt x="15941" y="5211"/>
                </a:cubicBezTo>
                <a:cubicBezTo>
                  <a:pt x="15941" y="5211"/>
                  <a:pt x="15941" y="5208"/>
                  <a:pt x="15941" y="5208"/>
                </a:cubicBezTo>
                <a:cubicBezTo>
                  <a:pt x="15941" y="5227"/>
                  <a:pt x="15945" y="5243"/>
                  <a:pt x="15945" y="5259"/>
                </a:cubicBezTo>
                <a:cubicBezTo>
                  <a:pt x="15945" y="5259"/>
                  <a:pt x="15945" y="5259"/>
                  <a:pt x="15945" y="5259"/>
                </a:cubicBezTo>
                <a:close/>
                <a:moveTo>
                  <a:pt x="16087" y="5279"/>
                </a:moveTo>
                <a:lnTo>
                  <a:pt x="16096" y="5285"/>
                </a:lnTo>
                <a:cubicBezTo>
                  <a:pt x="16096" y="5285"/>
                  <a:pt x="16087" y="5279"/>
                  <a:pt x="16087" y="5279"/>
                </a:cubicBezTo>
                <a:cubicBezTo>
                  <a:pt x="16087" y="5279"/>
                  <a:pt x="16087" y="5279"/>
                  <a:pt x="16087" y="5279"/>
                </a:cubicBezTo>
                <a:close/>
                <a:moveTo>
                  <a:pt x="16264" y="5410"/>
                </a:moveTo>
                <a:cubicBezTo>
                  <a:pt x="16264" y="5426"/>
                  <a:pt x="16264" y="5442"/>
                  <a:pt x="16264" y="5458"/>
                </a:cubicBezTo>
                <a:cubicBezTo>
                  <a:pt x="16264" y="5439"/>
                  <a:pt x="16264" y="5423"/>
                  <a:pt x="16264" y="5410"/>
                </a:cubicBezTo>
                <a:close/>
                <a:moveTo>
                  <a:pt x="16027" y="5452"/>
                </a:moveTo>
                <a:cubicBezTo>
                  <a:pt x="16027" y="5452"/>
                  <a:pt x="16027" y="5455"/>
                  <a:pt x="16027" y="5452"/>
                </a:cubicBezTo>
                <a:cubicBezTo>
                  <a:pt x="16027" y="5455"/>
                  <a:pt x="16027" y="5452"/>
                  <a:pt x="16027" y="5452"/>
                </a:cubicBezTo>
                <a:close/>
                <a:moveTo>
                  <a:pt x="15971" y="5410"/>
                </a:moveTo>
                <a:cubicBezTo>
                  <a:pt x="15971" y="5410"/>
                  <a:pt x="15971" y="5413"/>
                  <a:pt x="15971" y="5410"/>
                </a:cubicBezTo>
                <a:cubicBezTo>
                  <a:pt x="15971" y="5413"/>
                  <a:pt x="15971" y="5410"/>
                  <a:pt x="15971" y="5410"/>
                </a:cubicBezTo>
                <a:close/>
                <a:moveTo>
                  <a:pt x="15911" y="5365"/>
                </a:moveTo>
                <a:lnTo>
                  <a:pt x="15915" y="5359"/>
                </a:lnTo>
                <a:cubicBezTo>
                  <a:pt x="15915" y="5362"/>
                  <a:pt x="15911" y="5365"/>
                  <a:pt x="15911" y="5365"/>
                </a:cubicBezTo>
                <a:cubicBezTo>
                  <a:pt x="15911" y="5365"/>
                  <a:pt x="15911" y="5365"/>
                  <a:pt x="15911" y="5365"/>
                </a:cubicBezTo>
                <a:close/>
                <a:moveTo>
                  <a:pt x="16053" y="5275"/>
                </a:moveTo>
                <a:lnTo>
                  <a:pt x="16049" y="5279"/>
                </a:lnTo>
                <a:lnTo>
                  <a:pt x="16053" y="5275"/>
                </a:lnTo>
                <a:lnTo>
                  <a:pt x="16053" y="5275"/>
                </a:lnTo>
                <a:close/>
                <a:moveTo>
                  <a:pt x="16053" y="5275"/>
                </a:moveTo>
                <a:cubicBezTo>
                  <a:pt x="16066" y="5275"/>
                  <a:pt x="16079" y="5279"/>
                  <a:pt x="16087" y="5279"/>
                </a:cubicBezTo>
                <a:cubicBezTo>
                  <a:pt x="16087" y="5279"/>
                  <a:pt x="16083" y="5282"/>
                  <a:pt x="16083" y="5282"/>
                </a:cubicBezTo>
                <a:cubicBezTo>
                  <a:pt x="16083" y="5272"/>
                  <a:pt x="16083" y="5262"/>
                  <a:pt x="16079" y="5253"/>
                </a:cubicBezTo>
                <a:cubicBezTo>
                  <a:pt x="16079" y="5253"/>
                  <a:pt x="16083" y="5256"/>
                  <a:pt x="16083" y="5256"/>
                </a:cubicBezTo>
                <a:cubicBezTo>
                  <a:pt x="16074" y="5262"/>
                  <a:pt x="16066" y="5269"/>
                  <a:pt x="16053" y="5275"/>
                </a:cubicBezTo>
                <a:cubicBezTo>
                  <a:pt x="16053" y="5275"/>
                  <a:pt x="16053" y="5275"/>
                  <a:pt x="16053" y="5275"/>
                </a:cubicBezTo>
                <a:close/>
                <a:moveTo>
                  <a:pt x="15945" y="5259"/>
                </a:moveTo>
                <a:cubicBezTo>
                  <a:pt x="15933" y="5259"/>
                  <a:pt x="15924" y="5256"/>
                  <a:pt x="15911" y="5256"/>
                </a:cubicBezTo>
                <a:lnTo>
                  <a:pt x="15911" y="5256"/>
                </a:lnTo>
                <a:cubicBezTo>
                  <a:pt x="15924" y="5256"/>
                  <a:pt x="15933" y="5259"/>
                  <a:pt x="15945" y="5259"/>
                </a:cubicBezTo>
                <a:cubicBezTo>
                  <a:pt x="15945" y="5259"/>
                  <a:pt x="15945" y="5259"/>
                  <a:pt x="15945" y="5259"/>
                </a:cubicBezTo>
                <a:close/>
                <a:moveTo>
                  <a:pt x="15911" y="5256"/>
                </a:moveTo>
                <a:cubicBezTo>
                  <a:pt x="15911" y="5256"/>
                  <a:pt x="15911" y="5256"/>
                  <a:pt x="15911" y="5256"/>
                </a:cubicBezTo>
                <a:cubicBezTo>
                  <a:pt x="15911" y="5256"/>
                  <a:pt x="15911" y="5256"/>
                  <a:pt x="15911" y="5256"/>
                </a:cubicBezTo>
                <a:close/>
                <a:moveTo>
                  <a:pt x="15967" y="5192"/>
                </a:moveTo>
                <a:cubicBezTo>
                  <a:pt x="15967" y="5198"/>
                  <a:pt x="15967" y="5205"/>
                  <a:pt x="15967" y="5214"/>
                </a:cubicBezTo>
                <a:cubicBezTo>
                  <a:pt x="15967" y="5214"/>
                  <a:pt x="15967" y="5214"/>
                  <a:pt x="15967" y="5214"/>
                </a:cubicBezTo>
                <a:cubicBezTo>
                  <a:pt x="15971" y="5205"/>
                  <a:pt x="15971" y="5195"/>
                  <a:pt x="15967" y="5192"/>
                </a:cubicBezTo>
                <a:cubicBezTo>
                  <a:pt x="15971" y="5189"/>
                  <a:pt x="15967" y="5192"/>
                  <a:pt x="15967" y="5192"/>
                </a:cubicBezTo>
                <a:close/>
                <a:moveTo>
                  <a:pt x="15937" y="5189"/>
                </a:moveTo>
                <a:cubicBezTo>
                  <a:pt x="15945" y="5189"/>
                  <a:pt x="15958" y="5189"/>
                  <a:pt x="15967" y="5189"/>
                </a:cubicBezTo>
                <a:cubicBezTo>
                  <a:pt x="15967" y="5189"/>
                  <a:pt x="15967" y="5192"/>
                  <a:pt x="15967" y="5192"/>
                </a:cubicBezTo>
                <a:cubicBezTo>
                  <a:pt x="15958" y="5185"/>
                  <a:pt x="15950" y="5176"/>
                  <a:pt x="15937" y="5169"/>
                </a:cubicBezTo>
                <a:lnTo>
                  <a:pt x="15937" y="5169"/>
                </a:lnTo>
                <a:cubicBezTo>
                  <a:pt x="15941" y="5176"/>
                  <a:pt x="15941" y="5182"/>
                  <a:pt x="15937" y="5189"/>
                </a:cubicBezTo>
                <a:lnTo>
                  <a:pt x="15937" y="5189"/>
                </a:lnTo>
                <a:close/>
                <a:moveTo>
                  <a:pt x="16087" y="5144"/>
                </a:moveTo>
                <a:cubicBezTo>
                  <a:pt x="16096" y="5150"/>
                  <a:pt x="16109" y="5160"/>
                  <a:pt x="16117" y="5166"/>
                </a:cubicBezTo>
                <a:cubicBezTo>
                  <a:pt x="16117" y="5160"/>
                  <a:pt x="16117" y="5150"/>
                  <a:pt x="16117" y="5144"/>
                </a:cubicBezTo>
                <a:cubicBezTo>
                  <a:pt x="16109" y="5144"/>
                  <a:pt x="16096" y="5144"/>
                  <a:pt x="16087" y="5144"/>
                </a:cubicBezTo>
                <a:close/>
                <a:moveTo>
                  <a:pt x="15941" y="5166"/>
                </a:moveTo>
                <a:cubicBezTo>
                  <a:pt x="15941" y="5166"/>
                  <a:pt x="15937" y="5163"/>
                  <a:pt x="15937" y="5163"/>
                </a:cubicBezTo>
                <a:lnTo>
                  <a:pt x="15941" y="5166"/>
                </a:lnTo>
                <a:cubicBezTo>
                  <a:pt x="15941" y="5166"/>
                  <a:pt x="15941" y="5166"/>
                  <a:pt x="15941" y="5166"/>
                </a:cubicBezTo>
                <a:close/>
                <a:moveTo>
                  <a:pt x="16057" y="5124"/>
                </a:moveTo>
                <a:cubicBezTo>
                  <a:pt x="16062" y="5131"/>
                  <a:pt x="16062" y="5137"/>
                  <a:pt x="16057" y="5147"/>
                </a:cubicBezTo>
                <a:cubicBezTo>
                  <a:pt x="16070" y="5147"/>
                  <a:pt x="16079" y="5147"/>
                  <a:pt x="16092" y="5147"/>
                </a:cubicBezTo>
                <a:cubicBezTo>
                  <a:pt x="16079" y="5141"/>
                  <a:pt x="16066" y="5134"/>
                  <a:pt x="16057" y="5124"/>
                </a:cubicBezTo>
                <a:lnTo>
                  <a:pt x="16057" y="5124"/>
                </a:lnTo>
                <a:close/>
                <a:moveTo>
                  <a:pt x="15937" y="5099"/>
                </a:moveTo>
                <a:lnTo>
                  <a:pt x="15933" y="5102"/>
                </a:lnTo>
                <a:cubicBezTo>
                  <a:pt x="15937" y="5105"/>
                  <a:pt x="15941" y="5102"/>
                  <a:pt x="15937" y="5099"/>
                </a:cubicBezTo>
                <a:cubicBezTo>
                  <a:pt x="15941" y="5102"/>
                  <a:pt x="15937" y="5099"/>
                  <a:pt x="15937" y="5099"/>
                </a:cubicBezTo>
                <a:close/>
                <a:moveTo>
                  <a:pt x="15791" y="5124"/>
                </a:moveTo>
                <a:cubicBezTo>
                  <a:pt x="15791" y="5124"/>
                  <a:pt x="15791" y="5124"/>
                  <a:pt x="15791" y="5124"/>
                </a:cubicBezTo>
                <a:cubicBezTo>
                  <a:pt x="15791" y="5124"/>
                  <a:pt x="15791" y="5124"/>
                  <a:pt x="15791" y="5124"/>
                </a:cubicBezTo>
                <a:close/>
                <a:moveTo>
                  <a:pt x="15941" y="5102"/>
                </a:moveTo>
                <a:cubicBezTo>
                  <a:pt x="15941" y="5102"/>
                  <a:pt x="15937" y="5099"/>
                  <a:pt x="15941" y="5102"/>
                </a:cubicBezTo>
                <a:cubicBezTo>
                  <a:pt x="15950" y="5102"/>
                  <a:pt x="15963" y="5102"/>
                  <a:pt x="15971" y="5102"/>
                </a:cubicBezTo>
                <a:cubicBezTo>
                  <a:pt x="15958" y="5092"/>
                  <a:pt x="15950" y="5086"/>
                  <a:pt x="15937" y="5076"/>
                </a:cubicBezTo>
                <a:cubicBezTo>
                  <a:pt x="15941" y="5086"/>
                  <a:pt x="15941" y="5096"/>
                  <a:pt x="15941" y="5102"/>
                </a:cubicBezTo>
                <a:close/>
                <a:moveTo>
                  <a:pt x="15971" y="5015"/>
                </a:moveTo>
                <a:cubicBezTo>
                  <a:pt x="15958" y="5006"/>
                  <a:pt x="15950" y="4999"/>
                  <a:pt x="15937" y="4990"/>
                </a:cubicBezTo>
                <a:cubicBezTo>
                  <a:pt x="15950" y="4999"/>
                  <a:pt x="15958" y="5006"/>
                  <a:pt x="15971" y="5015"/>
                </a:cubicBezTo>
                <a:close/>
                <a:moveTo>
                  <a:pt x="15971" y="4948"/>
                </a:moveTo>
                <a:cubicBezTo>
                  <a:pt x="15963" y="4948"/>
                  <a:pt x="15950" y="4948"/>
                  <a:pt x="15941" y="4948"/>
                </a:cubicBezTo>
                <a:cubicBezTo>
                  <a:pt x="15941" y="4948"/>
                  <a:pt x="15945" y="4948"/>
                  <a:pt x="15945" y="4948"/>
                </a:cubicBezTo>
                <a:cubicBezTo>
                  <a:pt x="15945" y="4954"/>
                  <a:pt x="15945" y="4964"/>
                  <a:pt x="15941" y="4970"/>
                </a:cubicBezTo>
                <a:cubicBezTo>
                  <a:pt x="15950" y="4964"/>
                  <a:pt x="15958" y="4954"/>
                  <a:pt x="15971" y="4948"/>
                </a:cubicBezTo>
                <a:lnTo>
                  <a:pt x="15971" y="4948"/>
                </a:lnTo>
                <a:close/>
                <a:moveTo>
                  <a:pt x="15937" y="4948"/>
                </a:moveTo>
                <a:cubicBezTo>
                  <a:pt x="15937" y="4942"/>
                  <a:pt x="15937" y="4932"/>
                  <a:pt x="15937" y="4925"/>
                </a:cubicBezTo>
                <a:cubicBezTo>
                  <a:pt x="15937" y="4925"/>
                  <a:pt x="15941" y="4929"/>
                  <a:pt x="15941" y="4929"/>
                </a:cubicBezTo>
                <a:cubicBezTo>
                  <a:pt x="15933" y="4929"/>
                  <a:pt x="15920" y="4929"/>
                  <a:pt x="15911" y="4929"/>
                </a:cubicBezTo>
                <a:cubicBezTo>
                  <a:pt x="15911" y="4929"/>
                  <a:pt x="15915" y="4925"/>
                  <a:pt x="15915" y="4925"/>
                </a:cubicBezTo>
                <a:cubicBezTo>
                  <a:pt x="15920" y="4932"/>
                  <a:pt x="15933" y="4938"/>
                  <a:pt x="15937" y="4948"/>
                </a:cubicBezTo>
                <a:cubicBezTo>
                  <a:pt x="15941" y="4948"/>
                  <a:pt x="15937" y="4948"/>
                  <a:pt x="15937" y="4948"/>
                </a:cubicBezTo>
                <a:close/>
                <a:moveTo>
                  <a:pt x="15877" y="4922"/>
                </a:moveTo>
                <a:lnTo>
                  <a:pt x="15877" y="4922"/>
                </a:lnTo>
                <a:lnTo>
                  <a:pt x="15877" y="4922"/>
                </a:lnTo>
                <a:close/>
                <a:moveTo>
                  <a:pt x="15877" y="4922"/>
                </a:moveTo>
                <a:cubicBezTo>
                  <a:pt x="15890" y="4922"/>
                  <a:pt x="15902" y="4922"/>
                  <a:pt x="15911" y="4925"/>
                </a:cubicBezTo>
                <a:cubicBezTo>
                  <a:pt x="15911" y="4925"/>
                  <a:pt x="15907" y="4929"/>
                  <a:pt x="15907" y="4929"/>
                </a:cubicBezTo>
                <a:cubicBezTo>
                  <a:pt x="15907" y="4922"/>
                  <a:pt x="15907" y="4913"/>
                  <a:pt x="15907" y="4906"/>
                </a:cubicBezTo>
                <a:cubicBezTo>
                  <a:pt x="15907" y="4906"/>
                  <a:pt x="15907" y="4909"/>
                  <a:pt x="15907" y="4909"/>
                </a:cubicBezTo>
                <a:cubicBezTo>
                  <a:pt x="15898" y="4909"/>
                  <a:pt x="15890" y="4916"/>
                  <a:pt x="15877" y="4922"/>
                </a:cubicBezTo>
                <a:cubicBezTo>
                  <a:pt x="15877" y="4922"/>
                  <a:pt x="15877" y="4922"/>
                  <a:pt x="15877" y="4922"/>
                </a:cubicBezTo>
                <a:close/>
                <a:moveTo>
                  <a:pt x="15911" y="4903"/>
                </a:moveTo>
                <a:cubicBezTo>
                  <a:pt x="15911" y="4903"/>
                  <a:pt x="15911" y="4903"/>
                  <a:pt x="15911" y="4903"/>
                </a:cubicBezTo>
                <a:cubicBezTo>
                  <a:pt x="15920" y="4900"/>
                  <a:pt x="15933" y="4900"/>
                  <a:pt x="15941" y="4900"/>
                </a:cubicBezTo>
                <a:lnTo>
                  <a:pt x="15937" y="4900"/>
                </a:lnTo>
                <a:cubicBezTo>
                  <a:pt x="15937" y="4893"/>
                  <a:pt x="15937" y="4884"/>
                  <a:pt x="15941" y="4877"/>
                </a:cubicBezTo>
                <a:cubicBezTo>
                  <a:pt x="15933" y="4887"/>
                  <a:pt x="15920" y="4897"/>
                  <a:pt x="15911" y="4903"/>
                </a:cubicBezTo>
                <a:close/>
                <a:moveTo>
                  <a:pt x="15825" y="4881"/>
                </a:moveTo>
                <a:cubicBezTo>
                  <a:pt x="15834" y="4884"/>
                  <a:pt x="15842" y="4884"/>
                  <a:pt x="15855" y="4881"/>
                </a:cubicBezTo>
                <a:cubicBezTo>
                  <a:pt x="15842" y="4881"/>
                  <a:pt x="15834" y="4881"/>
                  <a:pt x="15825" y="4881"/>
                </a:cubicBezTo>
                <a:close/>
                <a:moveTo>
                  <a:pt x="15941" y="4858"/>
                </a:moveTo>
                <a:cubicBezTo>
                  <a:pt x="15941" y="4868"/>
                  <a:pt x="15941" y="4874"/>
                  <a:pt x="15941" y="4884"/>
                </a:cubicBezTo>
                <a:cubicBezTo>
                  <a:pt x="15941" y="4874"/>
                  <a:pt x="15941" y="4865"/>
                  <a:pt x="15941" y="4858"/>
                </a:cubicBezTo>
                <a:close/>
                <a:moveTo>
                  <a:pt x="15941" y="4839"/>
                </a:moveTo>
                <a:cubicBezTo>
                  <a:pt x="15933" y="4839"/>
                  <a:pt x="15920" y="4839"/>
                  <a:pt x="15911" y="4839"/>
                </a:cubicBezTo>
                <a:cubicBezTo>
                  <a:pt x="15920" y="4845"/>
                  <a:pt x="15933" y="4855"/>
                  <a:pt x="15941" y="4861"/>
                </a:cubicBezTo>
                <a:cubicBezTo>
                  <a:pt x="15941" y="4852"/>
                  <a:pt x="15941" y="4845"/>
                  <a:pt x="15941" y="4839"/>
                </a:cubicBezTo>
                <a:lnTo>
                  <a:pt x="15941" y="4839"/>
                </a:lnTo>
                <a:close/>
                <a:moveTo>
                  <a:pt x="3815" y="5481"/>
                </a:moveTo>
                <a:cubicBezTo>
                  <a:pt x="3810" y="5481"/>
                  <a:pt x="3806" y="5481"/>
                  <a:pt x="3802" y="5481"/>
                </a:cubicBezTo>
                <a:cubicBezTo>
                  <a:pt x="3806" y="5484"/>
                  <a:pt x="3806" y="5487"/>
                  <a:pt x="3810" y="5490"/>
                </a:cubicBezTo>
                <a:cubicBezTo>
                  <a:pt x="3815" y="5490"/>
                  <a:pt x="3815" y="5487"/>
                  <a:pt x="3819" y="5487"/>
                </a:cubicBezTo>
                <a:cubicBezTo>
                  <a:pt x="3819" y="5487"/>
                  <a:pt x="3819" y="5484"/>
                  <a:pt x="3815" y="5481"/>
                </a:cubicBezTo>
                <a:close/>
                <a:moveTo>
                  <a:pt x="2826" y="5279"/>
                </a:moveTo>
                <a:cubicBezTo>
                  <a:pt x="2813" y="5279"/>
                  <a:pt x="2804" y="5279"/>
                  <a:pt x="2791" y="5279"/>
                </a:cubicBezTo>
                <a:cubicBezTo>
                  <a:pt x="2804" y="5279"/>
                  <a:pt x="2817" y="5279"/>
                  <a:pt x="2826" y="5279"/>
                </a:cubicBezTo>
                <a:close/>
                <a:moveTo>
                  <a:pt x="2727" y="5205"/>
                </a:moveTo>
                <a:cubicBezTo>
                  <a:pt x="2722" y="5211"/>
                  <a:pt x="2718" y="5221"/>
                  <a:pt x="2714" y="5227"/>
                </a:cubicBezTo>
                <a:cubicBezTo>
                  <a:pt x="2722" y="5224"/>
                  <a:pt x="2735" y="5221"/>
                  <a:pt x="2744" y="5218"/>
                </a:cubicBezTo>
                <a:cubicBezTo>
                  <a:pt x="2740" y="5214"/>
                  <a:pt x="2735" y="5208"/>
                  <a:pt x="2727" y="5205"/>
                </a:cubicBezTo>
                <a:close/>
                <a:moveTo>
                  <a:pt x="4171" y="6328"/>
                </a:moveTo>
                <a:lnTo>
                  <a:pt x="4167" y="6334"/>
                </a:lnTo>
                <a:lnTo>
                  <a:pt x="4176" y="6334"/>
                </a:lnTo>
                <a:lnTo>
                  <a:pt x="4171" y="6328"/>
                </a:lnTo>
                <a:close/>
                <a:moveTo>
                  <a:pt x="4275" y="6688"/>
                </a:moveTo>
                <a:lnTo>
                  <a:pt x="4270" y="6684"/>
                </a:lnTo>
                <a:cubicBezTo>
                  <a:pt x="4270" y="6688"/>
                  <a:pt x="4275" y="6691"/>
                  <a:pt x="4275" y="6688"/>
                </a:cubicBezTo>
                <a:cubicBezTo>
                  <a:pt x="4270" y="6691"/>
                  <a:pt x="4275" y="6688"/>
                  <a:pt x="4275" y="6688"/>
                </a:cubicBezTo>
                <a:close/>
                <a:moveTo>
                  <a:pt x="4068" y="6643"/>
                </a:moveTo>
                <a:lnTo>
                  <a:pt x="4064" y="6639"/>
                </a:lnTo>
                <a:cubicBezTo>
                  <a:pt x="4064" y="6643"/>
                  <a:pt x="4068" y="6643"/>
                  <a:pt x="4068" y="6643"/>
                </a:cubicBezTo>
                <a:cubicBezTo>
                  <a:pt x="4068" y="6643"/>
                  <a:pt x="4068" y="6643"/>
                  <a:pt x="4068" y="6643"/>
                </a:cubicBezTo>
                <a:close/>
                <a:moveTo>
                  <a:pt x="4098" y="6357"/>
                </a:moveTo>
                <a:cubicBezTo>
                  <a:pt x="4098" y="6357"/>
                  <a:pt x="4094" y="6357"/>
                  <a:pt x="4098" y="6357"/>
                </a:cubicBezTo>
                <a:cubicBezTo>
                  <a:pt x="4094" y="6357"/>
                  <a:pt x="4098" y="6357"/>
                  <a:pt x="4098" y="6357"/>
                </a:cubicBezTo>
                <a:close/>
                <a:moveTo>
                  <a:pt x="4335" y="6293"/>
                </a:moveTo>
                <a:cubicBezTo>
                  <a:pt x="4335" y="6293"/>
                  <a:pt x="4331" y="6290"/>
                  <a:pt x="4335" y="6293"/>
                </a:cubicBezTo>
                <a:cubicBezTo>
                  <a:pt x="4331" y="6290"/>
                  <a:pt x="4335" y="6293"/>
                  <a:pt x="4335" y="6293"/>
                </a:cubicBezTo>
                <a:close/>
                <a:moveTo>
                  <a:pt x="3243" y="12908"/>
                </a:moveTo>
                <a:cubicBezTo>
                  <a:pt x="3230" y="12911"/>
                  <a:pt x="3221" y="12917"/>
                  <a:pt x="3243" y="12908"/>
                </a:cubicBezTo>
                <a:cubicBezTo>
                  <a:pt x="3221" y="12908"/>
                  <a:pt x="3234" y="12908"/>
                  <a:pt x="3243" y="12908"/>
                </a:cubicBezTo>
                <a:cubicBezTo>
                  <a:pt x="3247" y="12911"/>
                  <a:pt x="3243" y="12908"/>
                  <a:pt x="3243" y="12908"/>
                </a:cubicBezTo>
                <a:close/>
                <a:moveTo>
                  <a:pt x="3294" y="12965"/>
                </a:moveTo>
                <a:cubicBezTo>
                  <a:pt x="3294" y="12972"/>
                  <a:pt x="3290" y="12975"/>
                  <a:pt x="3290" y="12978"/>
                </a:cubicBezTo>
                <a:cubicBezTo>
                  <a:pt x="3290" y="12978"/>
                  <a:pt x="3294" y="12972"/>
                  <a:pt x="3294" y="12965"/>
                </a:cubicBezTo>
                <a:cubicBezTo>
                  <a:pt x="3294" y="12969"/>
                  <a:pt x="3294" y="12965"/>
                  <a:pt x="3294" y="12965"/>
                </a:cubicBezTo>
                <a:close/>
                <a:moveTo>
                  <a:pt x="3122" y="12882"/>
                </a:moveTo>
                <a:cubicBezTo>
                  <a:pt x="3122" y="12879"/>
                  <a:pt x="3127" y="12875"/>
                  <a:pt x="3127" y="12872"/>
                </a:cubicBezTo>
                <a:cubicBezTo>
                  <a:pt x="3127" y="12879"/>
                  <a:pt x="3122" y="12879"/>
                  <a:pt x="3122" y="12882"/>
                </a:cubicBezTo>
                <a:cubicBezTo>
                  <a:pt x="3122" y="12882"/>
                  <a:pt x="3122" y="12882"/>
                  <a:pt x="3122" y="12882"/>
                </a:cubicBezTo>
                <a:close/>
                <a:moveTo>
                  <a:pt x="3122" y="12882"/>
                </a:moveTo>
                <a:cubicBezTo>
                  <a:pt x="3122" y="12882"/>
                  <a:pt x="3122" y="12882"/>
                  <a:pt x="3122" y="12882"/>
                </a:cubicBezTo>
                <a:cubicBezTo>
                  <a:pt x="3122" y="12882"/>
                  <a:pt x="3122" y="12882"/>
                  <a:pt x="3122" y="12882"/>
                </a:cubicBezTo>
                <a:close/>
                <a:moveTo>
                  <a:pt x="3385" y="13084"/>
                </a:moveTo>
                <a:cubicBezTo>
                  <a:pt x="3397" y="13074"/>
                  <a:pt x="3406" y="13068"/>
                  <a:pt x="3419" y="13058"/>
                </a:cubicBezTo>
                <a:cubicBezTo>
                  <a:pt x="3406" y="13065"/>
                  <a:pt x="3397" y="13074"/>
                  <a:pt x="3385" y="13084"/>
                </a:cubicBezTo>
                <a:close/>
                <a:moveTo>
                  <a:pt x="3389" y="13081"/>
                </a:moveTo>
                <a:cubicBezTo>
                  <a:pt x="3376" y="13090"/>
                  <a:pt x="3367" y="13097"/>
                  <a:pt x="3354" y="13107"/>
                </a:cubicBezTo>
                <a:cubicBezTo>
                  <a:pt x="3367" y="13097"/>
                  <a:pt x="3376" y="13087"/>
                  <a:pt x="3389" y="13081"/>
                </a:cubicBezTo>
                <a:close/>
                <a:moveTo>
                  <a:pt x="16264" y="20707"/>
                </a:moveTo>
                <a:cubicBezTo>
                  <a:pt x="16272" y="20691"/>
                  <a:pt x="16285" y="20678"/>
                  <a:pt x="16294" y="20662"/>
                </a:cubicBezTo>
                <a:cubicBezTo>
                  <a:pt x="16294" y="20662"/>
                  <a:pt x="16294" y="20665"/>
                  <a:pt x="16294" y="20665"/>
                </a:cubicBezTo>
                <a:cubicBezTo>
                  <a:pt x="16294" y="20658"/>
                  <a:pt x="16294" y="20649"/>
                  <a:pt x="16294" y="20642"/>
                </a:cubicBezTo>
                <a:cubicBezTo>
                  <a:pt x="16294" y="20642"/>
                  <a:pt x="16294" y="20646"/>
                  <a:pt x="16294" y="20646"/>
                </a:cubicBezTo>
                <a:cubicBezTo>
                  <a:pt x="16264" y="20630"/>
                  <a:pt x="16216" y="20617"/>
                  <a:pt x="16259" y="20581"/>
                </a:cubicBezTo>
                <a:lnTo>
                  <a:pt x="16259" y="20585"/>
                </a:lnTo>
                <a:cubicBezTo>
                  <a:pt x="16229" y="20569"/>
                  <a:pt x="16203" y="20553"/>
                  <a:pt x="16173" y="20537"/>
                </a:cubicBezTo>
                <a:lnTo>
                  <a:pt x="16173" y="20537"/>
                </a:lnTo>
                <a:cubicBezTo>
                  <a:pt x="16160" y="20546"/>
                  <a:pt x="16152" y="20553"/>
                  <a:pt x="16139" y="20562"/>
                </a:cubicBezTo>
                <a:lnTo>
                  <a:pt x="16143" y="20559"/>
                </a:lnTo>
                <a:cubicBezTo>
                  <a:pt x="16143" y="20575"/>
                  <a:pt x="16143" y="20591"/>
                  <a:pt x="16143" y="20604"/>
                </a:cubicBezTo>
                <a:cubicBezTo>
                  <a:pt x="16143" y="20604"/>
                  <a:pt x="16139" y="20601"/>
                  <a:pt x="16139" y="20601"/>
                </a:cubicBezTo>
                <a:cubicBezTo>
                  <a:pt x="16148" y="20601"/>
                  <a:pt x="16160" y="20601"/>
                  <a:pt x="16169" y="20604"/>
                </a:cubicBezTo>
                <a:cubicBezTo>
                  <a:pt x="16169" y="20601"/>
                  <a:pt x="16173" y="20598"/>
                  <a:pt x="16173" y="20594"/>
                </a:cubicBezTo>
                <a:cubicBezTo>
                  <a:pt x="16169" y="20598"/>
                  <a:pt x="16169" y="20601"/>
                  <a:pt x="16165" y="20604"/>
                </a:cubicBezTo>
                <a:cubicBezTo>
                  <a:pt x="16178" y="20620"/>
                  <a:pt x="16186" y="20633"/>
                  <a:pt x="16199" y="20649"/>
                </a:cubicBezTo>
                <a:cubicBezTo>
                  <a:pt x="16199" y="20649"/>
                  <a:pt x="16195" y="20649"/>
                  <a:pt x="16195" y="20649"/>
                </a:cubicBezTo>
                <a:cubicBezTo>
                  <a:pt x="16195" y="20658"/>
                  <a:pt x="16195" y="20665"/>
                  <a:pt x="16195" y="20675"/>
                </a:cubicBezTo>
                <a:lnTo>
                  <a:pt x="16195" y="20671"/>
                </a:lnTo>
                <a:cubicBezTo>
                  <a:pt x="16225" y="20678"/>
                  <a:pt x="16246" y="20694"/>
                  <a:pt x="16264" y="20707"/>
                </a:cubicBezTo>
                <a:cubicBezTo>
                  <a:pt x="16264" y="20707"/>
                  <a:pt x="16264" y="20707"/>
                  <a:pt x="16264" y="20707"/>
                </a:cubicBezTo>
                <a:close/>
                <a:moveTo>
                  <a:pt x="16238" y="21063"/>
                </a:moveTo>
                <a:cubicBezTo>
                  <a:pt x="16225" y="21063"/>
                  <a:pt x="16216" y="21063"/>
                  <a:pt x="16203" y="21063"/>
                </a:cubicBezTo>
                <a:lnTo>
                  <a:pt x="16203" y="21063"/>
                </a:lnTo>
                <a:cubicBezTo>
                  <a:pt x="16208" y="21089"/>
                  <a:pt x="16208" y="21114"/>
                  <a:pt x="16212" y="21146"/>
                </a:cubicBezTo>
                <a:cubicBezTo>
                  <a:pt x="16251" y="21114"/>
                  <a:pt x="16264" y="21089"/>
                  <a:pt x="16238" y="21063"/>
                </a:cubicBezTo>
                <a:lnTo>
                  <a:pt x="16238" y="21063"/>
                </a:lnTo>
                <a:close/>
                <a:moveTo>
                  <a:pt x="16178" y="20511"/>
                </a:moveTo>
                <a:cubicBezTo>
                  <a:pt x="16160" y="20495"/>
                  <a:pt x="16143" y="20476"/>
                  <a:pt x="16126" y="20460"/>
                </a:cubicBezTo>
                <a:cubicBezTo>
                  <a:pt x="16122" y="20463"/>
                  <a:pt x="16117" y="20466"/>
                  <a:pt x="16113" y="20469"/>
                </a:cubicBezTo>
                <a:cubicBezTo>
                  <a:pt x="16105" y="20492"/>
                  <a:pt x="16096" y="20511"/>
                  <a:pt x="16087" y="20533"/>
                </a:cubicBezTo>
                <a:cubicBezTo>
                  <a:pt x="16087" y="20533"/>
                  <a:pt x="16087" y="20530"/>
                  <a:pt x="16087" y="20530"/>
                </a:cubicBezTo>
                <a:cubicBezTo>
                  <a:pt x="16087" y="20546"/>
                  <a:pt x="16087" y="20559"/>
                  <a:pt x="16087" y="20575"/>
                </a:cubicBezTo>
                <a:cubicBezTo>
                  <a:pt x="16087" y="20575"/>
                  <a:pt x="16083" y="20575"/>
                  <a:pt x="16083" y="20575"/>
                </a:cubicBezTo>
                <a:cubicBezTo>
                  <a:pt x="16105" y="20569"/>
                  <a:pt x="16126" y="20559"/>
                  <a:pt x="16143" y="20553"/>
                </a:cubicBezTo>
                <a:lnTo>
                  <a:pt x="16139" y="20556"/>
                </a:lnTo>
                <a:cubicBezTo>
                  <a:pt x="16152" y="20546"/>
                  <a:pt x="16160" y="20540"/>
                  <a:pt x="16173" y="20530"/>
                </a:cubicBezTo>
                <a:cubicBezTo>
                  <a:pt x="16173" y="20530"/>
                  <a:pt x="16173" y="20530"/>
                  <a:pt x="16173" y="20530"/>
                </a:cubicBezTo>
                <a:cubicBezTo>
                  <a:pt x="16173" y="20524"/>
                  <a:pt x="16173" y="20517"/>
                  <a:pt x="16178" y="20511"/>
                </a:cubicBezTo>
                <a:lnTo>
                  <a:pt x="16178" y="20511"/>
                </a:lnTo>
                <a:close/>
                <a:moveTo>
                  <a:pt x="16203" y="21063"/>
                </a:moveTo>
                <a:cubicBezTo>
                  <a:pt x="16216" y="21063"/>
                  <a:pt x="16225" y="21063"/>
                  <a:pt x="16238" y="21063"/>
                </a:cubicBezTo>
                <a:cubicBezTo>
                  <a:pt x="16238" y="21063"/>
                  <a:pt x="16234" y="21063"/>
                  <a:pt x="16234" y="21063"/>
                </a:cubicBezTo>
                <a:cubicBezTo>
                  <a:pt x="16238" y="21053"/>
                  <a:pt x="16238" y="21044"/>
                  <a:pt x="16242" y="21034"/>
                </a:cubicBezTo>
                <a:cubicBezTo>
                  <a:pt x="16225" y="21034"/>
                  <a:pt x="16208" y="21031"/>
                  <a:pt x="16191" y="21031"/>
                </a:cubicBezTo>
                <a:cubicBezTo>
                  <a:pt x="16195" y="21037"/>
                  <a:pt x="16199" y="21050"/>
                  <a:pt x="16203" y="21063"/>
                </a:cubicBezTo>
                <a:lnTo>
                  <a:pt x="16203" y="21063"/>
                </a:lnTo>
                <a:close/>
                <a:moveTo>
                  <a:pt x="16178" y="20443"/>
                </a:moveTo>
                <a:cubicBezTo>
                  <a:pt x="16178" y="20466"/>
                  <a:pt x="16178" y="20488"/>
                  <a:pt x="16178" y="20511"/>
                </a:cubicBezTo>
                <a:cubicBezTo>
                  <a:pt x="16178" y="20511"/>
                  <a:pt x="16173" y="20508"/>
                  <a:pt x="16173" y="20508"/>
                </a:cubicBezTo>
                <a:cubicBezTo>
                  <a:pt x="16195" y="20508"/>
                  <a:pt x="16212" y="20508"/>
                  <a:pt x="16234" y="20508"/>
                </a:cubicBezTo>
                <a:lnTo>
                  <a:pt x="16234" y="20508"/>
                </a:lnTo>
                <a:cubicBezTo>
                  <a:pt x="16234" y="20501"/>
                  <a:pt x="16234" y="20492"/>
                  <a:pt x="16234" y="20485"/>
                </a:cubicBezTo>
                <a:lnTo>
                  <a:pt x="16234" y="20488"/>
                </a:lnTo>
                <a:cubicBezTo>
                  <a:pt x="16225" y="20472"/>
                  <a:pt x="16212" y="20456"/>
                  <a:pt x="16203" y="20443"/>
                </a:cubicBezTo>
                <a:cubicBezTo>
                  <a:pt x="16195" y="20443"/>
                  <a:pt x="16186" y="20443"/>
                  <a:pt x="16178" y="20443"/>
                </a:cubicBezTo>
                <a:lnTo>
                  <a:pt x="16178" y="20443"/>
                </a:lnTo>
                <a:close/>
                <a:moveTo>
                  <a:pt x="16259" y="20578"/>
                </a:moveTo>
                <a:cubicBezTo>
                  <a:pt x="16272" y="20578"/>
                  <a:pt x="16285" y="20578"/>
                  <a:pt x="16268" y="20578"/>
                </a:cubicBezTo>
                <a:cubicBezTo>
                  <a:pt x="16285" y="20585"/>
                  <a:pt x="16272" y="20581"/>
                  <a:pt x="16259" y="20578"/>
                </a:cubicBezTo>
                <a:cubicBezTo>
                  <a:pt x="16259" y="20578"/>
                  <a:pt x="16259" y="20578"/>
                  <a:pt x="16259" y="20578"/>
                </a:cubicBezTo>
                <a:close/>
                <a:moveTo>
                  <a:pt x="16212" y="20793"/>
                </a:moveTo>
                <a:cubicBezTo>
                  <a:pt x="16216" y="20803"/>
                  <a:pt x="16216" y="20813"/>
                  <a:pt x="16225" y="20838"/>
                </a:cubicBezTo>
                <a:cubicBezTo>
                  <a:pt x="16234" y="20813"/>
                  <a:pt x="16238" y="20806"/>
                  <a:pt x="16238" y="20797"/>
                </a:cubicBezTo>
                <a:cubicBezTo>
                  <a:pt x="16238" y="20797"/>
                  <a:pt x="16242" y="20797"/>
                  <a:pt x="16242" y="20797"/>
                </a:cubicBezTo>
                <a:cubicBezTo>
                  <a:pt x="16229" y="20800"/>
                  <a:pt x="16216" y="20797"/>
                  <a:pt x="16212" y="20793"/>
                </a:cubicBezTo>
                <a:cubicBezTo>
                  <a:pt x="16208" y="20797"/>
                  <a:pt x="16212" y="20793"/>
                  <a:pt x="16212" y="20793"/>
                </a:cubicBezTo>
                <a:close/>
                <a:moveTo>
                  <a:pt x="16324" y="20511"/>
                </a:moveTo>
                <a:cubicBezTo>
                  <a:pt x="16315" y="20517"/>
                  <a:pt x="16302" y="20527"/>
                  <a:pt x="16294" y="20533"/>
                </a:cubicBezTo>
                <a:cubicBezTo>
                  <a:pt x="16294" y="20533"/>
                  <a:pt x="16298" y="20530"/>
                  <a:pt x="16298" y="20530"/>
                </a:cubicBezTo>
                <a:cubicBezTo>
                  <a:pt x="16311" y="20530"/>
                  <a:pt x="16324" y="20533"/>
                  <a:pt x="16337" y="20533"/>
                </a:cubicBezTo>
                <a:cubicBezTo>
                  <a:pt x="16328" y="20527"/>
                  <a:pt x="16324" y="20520"/>
                  <a:pt x="16324" y="20511"/>
                </a:cubicBezTo>
                <a:cubicBezTo>
                  <a:pt x="16324" y="20511"/>
                  <a:pt x="16324" y="20511"/>
                  <a:pt x="16324" y="20511"/>
                </a:cubicBezTo>
                <a:close/>
                <a:moveTo>
                  <a:pt x="16294" y="20466"/>
                </a:moveTo>
                <a:cubicBezTo>
                  <a:pt x="16294" y="20482"/>
                  <a:pt x="16294" y="20498"/>
                  <a:pt x="16294" y="20511"/>
                </a:cubicBezTo>
                <a:lnTo>
                  <a:pt x="16289" y="20508"/>
                </a:lnTo>
                <a:cubicBezTo>
                  <a:pt x="16302" y="20508"/>
                  <a:pt x="16311" y="20508"/>
                  <a:pt x="16324" y="20508"/>
                </a:cubicBezTo>
                <a:cubicBezTo>
                  <a:pt x="16324" y="20508"/>
                  <a:pt x="16320" y="20511"/>
                  <a:pt x="16320" y="20511"/>
                </a:cubicBezTo>
                <a:cubicBezTo>
                  <a:pt x="16332" y="20495"/>
                  <a:pt x="16341" y="20479"/>
                  <a:pt x="16354" y="20466"/>
                </a:cubicBezTo>
                <a:cubicBezTo>
                  <a:pt x="16332" y="20466"/>
                  <a:pt x="16315" y="20466"/>
                  <a:pt x="16294" y="20466"/>
                </a:cubicBezTo>
                <a:lnTo>
                  <a:pt x="16294" y="20466"/>
                </a:lnTo>
                <a:close/>
                <a:moveTo>
                  <a:pt x="16294" y="20928"/>
                </a:moveTo>
                <a:cubicBezTo>
                  <a:pt x="16285" y="20915"/>
                  <a:pt x="16272" y="20899"/>
                  <a:pt x="16264" y="20886"/>
                </a:cubicBezTo>
                <a:cubicBezTo>
                  <a:pt x="16264" y="20886"/>
                  <a:pt x="16264" y="20883"/>
                  <a:pt x="16264" y="20883"/>
                </a:cubicBezTo>
                <a:cubicBezTo>
                  <a:pt x="16255" y="20890"/>
                  <a:pt x="16242" y="20899"/>
                  <a:pt x="16234" y="20906"/>
                </a:cubicBezTo>
                <a:cubicBezTo>
                  <a:pt x="16234" y="20906"/>
                  <a:pt x="16238" y="20902"/>
                  <a:pt x="16238" y="20902"/>
                </a:cubicBezTo>
                <a:cubicBezTo>
                  <a:pt x="16238" y="20909"/>
                  <a:pt x="16238" y="20918"/>
                  <a:pt x="16238" y="20925"/>
                </a:cubicBezTo>
                <a:cubicBezTo>
                  <a:pt x="16238" y="20925"/>
                  <a:pt x="16238" y="20922"/>
                  <a:pt x="16238" y="20922"/>
                </a:cubicBezTo>
                <a:cubicBezTo>
                  <a:pt x="16255" y="20928"/>
                  <a:pt x="16277" y="20928"/>
                  <a:pt x="16294" y="20928"/>
                </a:cubicBezTo>
                <a:cubicBezTo>
                  <a:pt x="16294" y="20928"/>
                  <a:pt x="16294" y="20928"/>
                  <a:pt x="16294" y="20928"/>
                </a:cubicBezTo>
                <a:close/>
                <a:moveTo>
                  <a:pt x="16178" y="20931"/>
                </a:moveTo>
                <a:cubicBezTo>
                  <a:pt x="16156" y="20931"/>
                  <a:pt x="16139" y="20931"/>
                  <a:pt x="16117" y="20931"/>
                </a:cubicBezTo>
                <a:cubicBezTo>
                  <a:pt x="16117" y="20947"/>
                  <a:pt x="16117" y="20960"/>
                  <a:pt x="16117" y="20976"/>
                </a:cubicBezTo>
                <a:cubicBezTo>
                  <a:pt x="16117" y="20976"/>
                  <a:pt x="16113" y="20973"/>
                  <a:pt x="16113" y="20973"/>
                </a:cubicBezTo>
                <a:cubicBezTo>
                  <a:pt x="16135" y="20957"/>
                  <a:pt x="16156" y="20944"/>
                  <a:pt x="16178" y="20931"/>
                </a:cubicBezTo>
                <a:lnTo>
                  <a:pt x="16178" y="20931"/>
                </a:lnTo>
                <a:close/>
                <a:moveTo>
                  <a:pt x="16277" y="21159"/>
                </a:moveTo>
                <a:cubicBezTo>
                  <a:pt x="16268" y="21175"/>
                  <a:pt x="16264" y="21185"/>
                  <a:pt x="16259" y="21194"/>
                </a:cubicBezTo>
                <a:cubicBezTo>
                  <a:pt x="16272" y="21194"/>
                  <a:pt x="16281" y="21194"/>
                  <a:pt x="16294" y="21194"/>
                </a:cubicBezTo>
                <a:cubicBezTo>
                  <a:pt x="16289" y="21185"/>
                  <a:pt x="16285" y="21175"/>
                  <a:pt x="16277" y="21159"/>
                </a:cubicBezTo>
                <a:close/>
                <a:moveTo>
                  <a:pt x="16117" y="21150"/>
                </a:moveTo>
                <a:cubicBezTo>
                  <a:pt x="16122" y="21153"/>
                  <a:pt x="16130" y="21156"/>
                  <a:pt x="16130" y="21156"/>
                </a:cubicBezTo>
                <a:cubicBezTo>
                  <a:pt x="16130" y="21156"/>
                  <a:pt x="16126" y="21153"/>
                  <a:pt x="16117" y="21150"/>
                </a:cubicBezTo>
                <a:cubicBezTo>
                  <a:pt x="16122" y="21146"/>
                  <a:pt x="16117" y="21150"/>
                  <a:pt x="16117" y="21150"/>
                </a:cubicBezTo>
                <a:close/>
                <a:moveTo>
                  <a:pt x="16152" y="21105"/>
                </a:moveTo>
                <a:cubicBezTo>
                  <a:pt x="16156" y="21101"/>
                  <a:pt x="16160" y="21101"/>
                  <a:pt x="16165" y="21098"/>
                </a:cubicBezTo>
                <a:cubicBezTo>
                  <a:pt x="16160" y="21098"/>
                  <a:pt x="16156" y="21095"/>
                  <a:pt x="16156" y="21095"/>
                </a:cubicBezTo>
                <a:cubicBezTo>
                  <a:pt x="16156" y="21098"/>
                  <a:pt x="16156" y="21101"/>
                  <a:pt x="16152" y="21105"/>
                </a:cubicBezTo>
                <a:close/>
                <a:moveTo>
                  <a:pt x="16117" y="21063"/>
                </a:moveTo>
                <a:cubicBezTo>
                  <a:pt x="16113" y="21069"/>
                  <a:pt x="16113" y="21076"/>
                  <a:pt x="16109" y="21082"/>
                </a:cubicBezTo>
                <a:cubicBezTo>
                  <a:pt x="16109" y="21076"/>
                  <a:pt x="16113" y="21069"/>
                  <a:pt x="16117" y="21063"/>
                </a:cubicBezTo>
                <a:lnTo>
                  <a:pt x="16117" y="21063"/>
                </a:lnTo>
                <a:close/>
                <a:moveTo>
                  <a:pt x="15997" y="21063"/>
                </a:moveTo>
                <a:cubicBezTo>
                  <a:pt x="16006" y="21066"/>
                  <a:pt x="16014" y="21066"/>
                  <a:pt x="16023" y="21069"/>
                </a:cubicBezTo>
                <a:cubicBezTo>
                  <a:pt x="16014" y="21066"/>
                  <a:pt x="16006" y="21063"/>
                  <a:pt x="15997" y="21063"/>
                </a:cubicBezTo>
                <a:cubicBezTo>
                  <a:pt x="16001" y="21060"/>
                  <a:pt x="15997" y="21063"/>
                  <a:pt x="15997" y="21063"/>
                </a:cubicBezTo>
                <a:close/>
                <a:moveTo>
                  <a:pt x="15937" y="21105"/>
                </a:moveTo>
                <a:cubicBezTo>
                  <a:pt x="15945" y="21105"/>
                  <a:pt x="15958" y="21105"/>
                  <a:pt x="15967" y="21105"/>
                </a:cubicBezTo>
                <a:cubicBezTo>
                  <a:pt x="15967" y="21105"/>
                  <a:pt x="15963" y="21105"/>
                  <a:pt x="15963" y="21105"/>
                </a:cubicBezTo>
                <a:cubicBezTo>
                  <a:pt x="15963" y="21089"/>
                  <a:pt x="15963" y="21076"/>
                  <a:pt x="15963" y="21060"/>
                </a:cubicBezTo>
                <a:cubicBezTo>
                  <a:pt x="15958" y="21076"/>
                  <a:pt x="15950" y="21092"/>
                  <a:pt x="15937" y="21105"/>
                </a:cubicBezTo>
                <a:cubicBezTo>
                  <a:pt x="15941" y="21105"/>
                  <a:pt x="15937" y="21105"/>
                  <a:pt x="15937" y="21105"/>
                </a:cubicBezTo>
                <a:close/>
                <a:moveTo>
                  <a:pt x="16324" y="21063"/>
                </a:moveTo>
                <a:cubicBezTo>
                  <a:pt x="16324" y="21047"/>
                  <a:pt x="16324" y="21031"/>
                  <a:pt x="16324" y="21015"/>
                </a:cubicBezTo>
                <a:cubicBezTo>
                  <a:pt x="16324" y="21031"/>
                  <a:pt x="16324" y="21047"/>
                  <a:pt x="16324" y="21063"/>
                </a:cubicBezTo>
                <a:close/>
                <a:moveTo>
                  <a:pt x="16027" y="21018"/>
                </a:moveTo>
                <a:cubicBezTo>
                  <a:pt x="16036" y="21021"/>
                  <a:pt x="16044" y="21021"/>
                  <a:pt x="16036" y="21021"/>
                </a:cubicBezTo>
                <a:cubicBezTo>
                  <a:pt x="16044" y="21024"/>
                  <a:pt x="16040" y="21021"/>
                  <a:pt x="16027" y="21018"/>
                </a:cubicBezTo>
                <a:lnTo>
                  <a:pt x="16027" y="21018"/>
                </a:lnTo>
                <a:close/>
                <a:moveTo>
                  <a:pt x="16001" y="21060"/>
                </a:moveTo>
                <a:cubicBezTo>
                  <a:pt x="16001" y="21060"/>
                  <a:pt x="15997" y="21063"/>
                  <a:pt x="16001" y="21060"/>
                </a:cubicBezTo>
                <a:cubicBezTo>
                  <a:pt x="15997" y="21047"/>
                  <a:pt x="15997" y="21031"/>
                  <a:pt x="15997" y="21015"/>
                </a:cubicBezTo>
                <a:lnTo>
                  <a:pt x="16001" y="21015"/>
                </a:lnTo>
                <a:cubicBezTo>
                  <a:pt x="15993" y="21015"/>
                  <a:pt x="15980" y="21015"/>
                  <a:pt x="15971" y="21015"/>
                </a:cubicBezTo>
                <a:lnTo>
                  <a:pt x="15976" y="21015"/>
                </a:lnTo>
                <a:cubicBezTo>
                  <a:pt x="15976" y="21031"/>
                  <a:pt x="15976" y="21044"/>
                  <a:pt x="15971" y="21060"/>
                </a:cubicBezTo>
                <a:cubicBezTo>
                  <a:pt x="15980" y="21063"/>
                  <a:pt x="15988" y="21060"/>
                  <a:pt x="16001" y="21060"/>
                </a:cubicBezTo>
                <a:close/>
                <a:moveTo>
                  <a:pt x="16324" y="21018"/>
                </a:moveTo>
                <a:cubicBezTo>
                  <a:pt x="16337" y="21018"/>
                  <a:pt x="16345" y="21018"/>
                  <a:pt x="16358" y="21018"/>
                </a:cubicBezTo>
                <a:cubicBezTo>
                  <a:pt x="16345" y="20999"/>
                  <a:pt x="16332" y="20995"/>
                  <a:pt x="16324" y="21018"/>
                </a:cubicBezTo>
                <a:close/>
                <a:moveTo>
                  <a:pt x="16027" y="21018"/>
                </a:moveTo>
                <a:cubicBezTo>
                  <a:pt x="16019" y="21002"/>
                  <a:pt x="16006" y="20989"/>
                  <a:pt x="15997" y="20973"/>
                </a:cubicBezTo>
                <a:lnTo>
                  <a:pt x="15997" y="20973"/>
                </a:lnTo>
                <a:cubicBezTo>
                  <a:pt x="15997" y="20989"/>
                  <a:pt x="15997" y="21002"/>
                  <a:pt x="15997" y="21018"/>
                </a:cubicBezTo>
                <a:cubicBezTo>
                  <a:pt x="15997" y="21018"/>
                  <a:pt x="15993" y="21018"/>
                  <a:pt x="15993" y="21018"/>
                </a:cubicBezTo>
                <a:cubicBezTo>
                  <a:pt x="16010" y="21018"/>
                  <a:pt x="16019" y="21015"/>
                  <a:pt x="16027" y="21018"/>
                </a:cubicBezTo>
                <a:cubicBezTo>
                  <a:pt x="16031" y="21015"/>
                  <a:pt x="16027" y="21018"/>
                  <a:pt x="16027" y="21018"/>
                </a:cubicBezTo>
                <a:close/>
                <a:moveTo>
                  <a:pt x="16294" y="20951"/>
                </a:moveTo>
                <a:cubicBezTo>
                  <a:pt x="16294" y="20951"/>
                  <a:pt x="16294" y="20954"/>
                  <a:pt x="16294" y="20951"/>
                </a:cubicBezTo>
                <a:lnTo>
                  <a:pt x="16294" y="20951"/>
                </a:lnTo>
                <a:close/>
                <a:moveTo>
                  <a:pt x="16294" y="20951"/>
                </a:moveTo>
                <a:cubicBezTo>
                  <a:pt x="16302" y="20947"/>
                  <a:pt x="16307" y="20944"/>
                  <a:pt x="16315" y="20941"/>
                </a:cubicBezTo>
                <a:cubicBezTo>
                  <a:pt x="16307" y="20938"/>
                  <a:pt x="16302" y="20935"/>
                  <a:pt x="16294" y="20928"/>
                </a:cubicBezTo>
                <a:cubicBezTo>
                  <a:pt x="16294" y="20928"/>
                  <a:pt x="16298" y="20928"/>
                  <a:pt x="16298" y="20928"/>
                </a:cubicBezTo>
                <a:cubicBezTo>
                  <a:pt x="16294" y="20935"/>
                  <a:pt x="16294" y="20944"/>
                  <a:pt x="16294" y="20951"/>
                </a:cubicBezTo>
                <a:cubicBezTo>
                  <a:pt x="16294" y="20954"/>
                  <a:pt x="16294" y="20951"/>
                  <a:pt x="16294" y="20951"/>
                </a:cubicBezTo>
                <a:close/>
                <a:moveTo>
                  <a:pt x="16238" y="20931"/>
                </a:moveTo>
                <a:cubicBezTo>
                  <a:pt x="16229" y="20931"/>
                  <a:pt x="16216" y="20931"/>
                  <a:pt x="16208" y="20931"/>
                </a:cubicBezTo>
                <a:lnTo>
                  <a:pt x="16212" y="20928"/>
                </a:lnTo>
                <a:cubicBezTo>
                  <a:pt x="16212" y="20944"/>
                  <a:pt x="16212" y="20957"/>
                  <a:pt x="16212" y="20973"/>
                </a:cubicBezTo>
                <a:cubicBezTo>
                  <a:pt x="16212" y="20973"/>
                  <a:pt x="16212" y="20973"/>
                  <a:pt x="16212" y="20973"/>
                </a:cubicBezTo>
                <a:cubicBezTo>
                  <a:pt x="16212" y="20957"/>
                  <a:pt x="16225" y="20941"/>
                  <a:pt x="16238" y="20931"/>
                </a:cubicBezTo>
                <a:cubicBezTo>
                  <a:pt x="16234" y="20928"/>
                  <a:pt x="16238" y="20931"/>
                  <a:pt x="16238" y="20931"/>
                </a:cubicBezTo>
                <a:close/>
                <a:moveTo>
                  <a:pt x="15967" y="20973"/>
                </a:moveTo>
                <a:cubicBezTo>
                  <a:pt x="15976" y="20973"/>
                  <a:pt x="15988" y="20973"/>
                  <a:pt x="15997" y="20973"/>
                </a:cubicBezTo>
                <a:cubicBezTo>
                  <a:pt x="15997" y="20973"/>
                  <a:pt x="15997" y="20973"/>
                  <a:pt x="15997" y="20973"/>
                </a:cubicBezTo>
                <a:cubicBezTo>
                  <a:pt x="15997" y="20957"/>
                  <a:pt x="15997" y="20944"/>
                  <a:pt x="15997" y="20928"/>
                </a:cubicBezTo>
                <a:lnTo>
                  <a:pt x="15997" y="20928"/>
                </a:lnTo>
                <a:cubicBezTo>
                  <a:pt x="15988" y="20928"/>
                  <a:pt x="15976" y="20928"/>
                  <a:pt x="15967" y="20928"/>
                </a:cubicBezTo>
                <a:cubicBezTo>
                  <a:pt x="15967" y="20928"/>
                  <a:pt x="15971" y="20928"/>
                  <a:pt x="15971" y="20928"/>
                </a:cubicBezTo>
                <a:cubicBezTo>
                  <a:pt x="15971" y="20944"/>
                  <a:pt x="15971" y="20957"/>
                  <a:pt x="15967" y="20973"/>
                </a:cubicBezTo>
                <a:lnTo>
                  <a:pt x="15967" y="20973"/>
                </a:lnTo>
                <a:close/>
                <a:moveTo>
                  <a:pt x="16384" y="20886"/>
                </a:moveTo>
                <a:cubicBezTo>
                  <a:pt x="16380" y="20890"/>
                  <a:pt x="16371" y="20893"/>
                  <a:pt x="16367" y="20896"/>
                </a:cubicBezTo>
                <a:cubicBezTo>
                  <a:pt x="16375" y="20893"/>
                  <a:pt x="16380" y="20890"/>
                  <a:pt x="16384" y="20886"/>
                </a:cubicBezTo>
                <a:cubicBezTo>
                  <a:pt x="16388" y="20886"/>
                  <a:pt x="16384" y="20886"/>
                  <a:pt x="16384" y="20886"/>
                </a:cubicBezTo>
                <a:close/>
                <a:moveTo>
                  <a:pt x="16117" y="20883"/>
                </a:moveTo>
                <a:cubicBezTo>
                  <a:pt x="16117" y="20890"/>
                  <a:pt x="16117" y="20899"/>
                  <a:pt x="16117" y="20906"/>
                </a:cubicBezTo>
                <a:cubicBezTo>
                  <a:pt x="16139" y="20906"/>
                  <a:pt x="16156" y="20906"/>
                  <a:pt x="16178" y="20902"/>
                </a:cubicBezTo>
                <a:lnTo>
                  <a:pt x="16173" y="20906"/>
                </a:lnTo>
                <a:cubicBezTo>
                  <a:pt x="16173" y="20899"/>
                  <a:pt x="16173" y="20890"/>
                  <a:pt x="16173" y="20883"/>
                </a:cubicBezTo>
                <a:cubicBezTo>
                  <a:pt x="16173" y="20883"/>
                  <a:pt x="16178" y="20886"/>
                  <a:pt x="16178" y="20886"/>
                </a:cubicBezTo>
                <a:cubicBezTo>
                  <a:pt x="16156" y="20886"/>
                  <a:pt x="16135" y="20886"/>
                  <a:pt x="16117" y="20883"/>
                </a:cubicBezTo>
                <a:lnTo>
                  <a:pt x="16117" y="20883"/>
                </a:lnTo>
                <a:close/>
                <a:moveTo>
                  <a:pt x="16027" y="20931"/>
                </a:moveTo>
                <a:cubicBezTo>
                  <a:pt x="16027" y="20915"/>
                  <a:pt x="16027" y="20902"/>
                  <a:pt x="16027" y="20886"/>
                </a:cubicBezTo>
                <a:cubicBezTo>
                  <a:pt x="16019" y="20886"/>
                  <a:pt x="16006" y="20886"/>
                  <a:pt x="15997" y="20886"/>
                </a:cubicBezTo>
                <a:cubicBezTo>
                  <a:pt x="15997" y="20886"/>
                  <a:pt x="15997" y="20883"/>
                  <a:pt x="15997" y="20883"/>
                </a:cubicBezTo>
                <a:cubicBezTo>
                  <a:pt x="15997" y="20899"/>
                  <a:pt x="15997" y="20915"/>
                  <a:pt x="15997" y="20928"/>
                </a:cubicBezTo>
                <a:cubicBezTo>
                  <a:pt x="15997" y="20928"/>
                  <a:pt x="15997" y="20928"/>
                  <a:pt x="15997" y="20928"/>
                </a:cubicBezTo>
                <a:cubicBezTo>
                  <a:pt x="16010" y="20928"/>
                  <a:pt x="16019" y="20928"/>
                  <a:pt x="16027" y="20931"/>
                </a:cubicBezTo>
                <a:lnTo>
                  <a:pt x="16027" y="20931"/>
                </a:lnTo>
                <a:close/>
                <a:moveTo>
                  <a:pt x="16087" y="20841"/>
                </a:moveTo>
                <a:cubicBezTo>
                  <a:pt x="16087" y="20857"/>
                  <a:pt x="16087" y="20870"/>
                  <a:pt x="16087" y="20886"/>
                </a:cubicBezTo>
                <a:cubicBezTo>
                  <a:pt x="16096" y="20886"/>
                  <a:pt x="16109" y="20886"/>
                  <a:pt x="16117" y="20886"/>
                </a:cubicBezTo>
                <a:cubicBezTo>
                  <a:pt x="16117" y="20886"/>
                  <a:pt x="16117" y="20890"/>
                  <a:pt x="16117" y="20890"/>
                </a:cubicBezTo>
                <a:cubicBezTo>
                  <a:pt x="16105" y="20870"/>
                  <a:pt x="16096" y="20857"/>
                  <a:pt x="16087" y="20841"/>
                </a:cubicBezTo>
                <a:lnTo>
                  <a:pt x="16087" y="20841"/>
                </a:lnTo>
                <a:close/>
                <a:moveTo>
                  <a:pt x="16384" y="20864"/>
                </a:moveTo>
                <a:cubicBezTo>
                  <a:pt x="16375" y="20848"/>
                  <a:pt x="16363" y="20832"/>
                  <a:pt x="16354" y="20816"/>
                </a:cubicBezTo>
                <a:cubicBezTo>
                  <a:pt x="16363" y="20832"/>
                  <a:pt x="16375" y="20848"/>
                  <a:pt x="16384" y="20864"/>
                </a:cubicBezTo>
                <a:close/>
                <a:moveTo>
                  <a:pt x="16173" y="20797"/>
                </a:moveTo>
                <a:cubicBezTo>
                  <a:pt x="16156" y="20797"/>
                  <a:pt x="16135" y="20797"/>
                  <a:pt x="16117" y="20797"/>
                </a:cubicBezTo>
                <a:lnTo>
                  <a:pt x="16117" y="20797"/>
                </a:lnTo>
                <a:cubicBezTo>
                  <a:pt x="16135" y="20797"/>
                  <a:pt x="16156" y="20797"/>
                  <a:pt x="16173" y="20797"/>
                </a:cubicBezTo>
                <a:lnTo>
                  <a:pt x="16173" y="20797"/>
                </a:lnTo>
                <a:close/>
                <a:moveTo>
                  <a:pt x="16087" y="20797"/>
                </a:moveTo>
                <a:cubicBezTo>
                  <a:pt x="16079" y="20813"/>
                  <a:pt x="16066" y="20825"/>
                  <a:pt x="16057" y="20841"/>
                </a:cubicBezTo>
                <a:cubicBezTo>
                  <a:pt x="16066" y="20841"/>
                  <a:pt x="16079" y="20841"/>
                  <a:pt x="16087" y="20838"/>
                </a:cubicBezTo>
                <a:cubicBezTo>
                  <a:pt x="16087" y="20838"/>
                  <a:pt x="16087" y="20838"/>
                  <a:pt x="16087" y="20838"/>
                </a:cubicBezTo>
                <a:cubicBezTo>
                  <a:pt x="16087" y="20825"/>
                  <a:pt x="16087" y="20813"/>
                  <a:pt x="16087" y="20797"/>
                </a:cubicBezTo>
                <a:cubicBezTo>
                  <a:pt x="16087" y="20797"/>
                  <a:pt x="16087" y="20797"/>
                  <a:pt x="16087" y="20797"/>
                </a:cubicBezTo>
                <a:close/>
                <a:moveTo>
                  <a:pt x="16350" y="20797"/>
                </a:moveTo>
                <a:cubicBezTo>
                  <a:pt x="16371" y="20797"/>
                  <a:pt x="16393" y="20797"/>
                  <a:pt x="16414" y="20797"/>
                </a:cubicBezTo>
                <a:cubicBezTo>
                  <a:pt x="16393" y="20797"/>
                  <a:pt x="16371" y="20797"/>
                  <a:pt x="16350" y="20797"/>
                </a:cubicBezTo>
                <a:close/>
                <a:moveTo>
                  <a:pt x="16238" y="20800"/>
                </a:moveTo>
                <a:cubicBezTo>
                  <a:pt x="16242" y="20793"/>
                  <a:pt x="16242" y="20787"/>
                  <a:pt x="16246" y="20780"/>
                </a:cubicBezTo>
                <a:cubicBezTo>
                  <a:pt x="16242" y="20787"/>
                  <a:pt x="16238" y="20793"/>
                  <a:pt x="16238" y="20800"/>
                </a:cubicBezTo>
                <a:cubicBezTo>
                  <a:pt x="16234" y="20797"/>
                  <a:pt x="16238" y="20800"/>
                  <a:pt x="16238" y="20800"/>
                </a:cubicBezTo>
                <a:close/>
                <a:moveTo>
                  <a:pt x="16117" y="20797"/>
                </a:moveTo>
                <a:cubicBezTo>
                  <a:pt x="16117" y="20780"/>
                  <a:pt x="16117" y="20768"/>
                  <a:pt x="16122" y="20752"/>
                </a:cubicBezTo>
                <a:cubicBezTo>
                  <a:pt x="16113" y="20752"/>
                  <a:pt x="16100" y="20752"/>
                  <a:pt x="16092" y="20752"/>
                </a:cubicBezTo>
                <a:cubicBezTo>
                  <a:pt x="16092" y="20768"/>
                  <a:pt x="16092" y="20780"/>
                  <a:pt x="16092" y="20797"/>
                </a:cubicBezTo>
                <a:cubicBezTo>
                  <a:pt x="16092" y="20797"/>
                  <a:pt x="16092" y="20797"/>
                  <a:pt x="16092" y="20797"/>
                </a:cubicBezTo>
                <a:cubicBezTo>
                  <a:pt x="16096" y="20797"/>
                  <a:pt x="16109" y="20797"/>
                  <a:pt x="16117" y="20797"/>
                </a:cubicBezTo>
                <a:cubicBezTo>
                  <a:pt x="16117" y="20797"/>
                  <a:pt x="16117" y="20797"/>
                  <a:pt x="16117" y="20797"/>
                </a:cubicBezTo>
                <a:close/>
                <a:moveTo>
                  <a:pt x="16173" y="20710"/>
                </a:moveTo>
                <a:cubicBezTo>
                  <a:pt x="16173" y="20723"/>
                  <a:pt x="16173" y="20739"/>
                  <a:pt x="16173" y="20752"/>
                </a:cubicBezTo>
                <a:lnTo>
                  <a:pt x="16173" y="20752"/>
                </a:lnTo>
                <a:cubicBezTo>
                  <a:pt x="16178" y="20739"/>
                  <a:pt x="16178" y="20723"/>
                  <a:pt x="16173" y="20710"/>
                </a:cubicBezTo>
                <a:lnTo>
                  <a:pt x="16173" y="20710"/>
                </a:lnTo>
                <a:close/>
                <a:moveTo>
                  <a:pt x="16178" y="20665"/>
                </a:moveTo>
                <a:cubicBezTo>
                  <a:pt x="16169" y="20665"/>
                  <a:pt x="16156" y="20665"/>
                  <a:pt x="16148" y="20665"/>
                </a:cubicBezTo>
                <a:lnTo>
                  <a:pt x="16152" y="20662"/>
                </a:lnTo>
                <a:cubicBezTo>
                  <a:pt x="16152" y="20678"/>
                  <a:pt x="16152" y="20691"/>
                  <a:pt x="16152" y="20707"/>
                </a:cubicBezTo>
                <a:cubicBezTo>
                  <a:pt x="16160" y="20707"/>
                  <a:pt x="16173" y="20707"/>
                  <a:pt x="16182" y="20703"/>
                </a:cubicBezTo>
                <a:cubicBezTo>
                  <a:pt x="16182" y="20703"/>
                  <a:pt x="16178" y="20707"/>
                  <a:pt x="16178" y="20707"/>
                </a:cubicBezTo>
                <a:cubicBezTo>
                  <a:pt x="16173" y="20694"/>
                  <a:pt x="16173" y="20678"/>
                  <a:pt x="16178" y="20665"/>
                </a:cubicBezTo>
                <a:cubicBezTo>
                  <a:pt x="16173" y="20665"/>
                  <a:pt x="16178" y="20665"/>
                  <a:pt x="16178" y="20665"/>
                </a:cubicBezTo>
                <a:close/>
                <a:moveTo>
                  <a:pt x="16294" y="20533"/>
                </a:moveTo>
                <a:cubicBezTo>
                  <a:pt x="16294" y="20527"/>
                  <a:pt x="16294" y="20517"/>
                  <a:pt x="16294" y="20511"/>
                </a:cubicBezTo>
                <a:cubicBezTo>
                  <a:pt x="16294" y="20511"/>
                  <a:pt x="16298" y="20514"/>
                  <a:pt x="16298" y="20514"/>
                </a:cubicBezTo>
                <a:cubicBezTo>
                  <a:pt x="16277" y="20514"/>
                  <a:pt x="16259" y="20514"/>
                  <a:pt x="16238" y="20514"/>
                </a:cubicBezTo>
                <a:cubicBezTo>
                  <a:pt x="16238" y="20514"/>
                  <a:pt x="16238" y="20514"/>
                  <a:pt x="16238" y="20514"/>
                </a:cubicBezTo>
                <a:cubicBezTo>
                  <a:pt x="16255" y="20517"/>
                  <a:pt x="16277" y="20524"/>
                  <a:pt x="16294" y="20533"/>
                </a:cubicBezTo>
                <a:lnTo>
                  <a:pt x="16294" y="20533"/>
                </a:lnTo>
                <a:close/>
                <a:moveTo>
                  <a:pt x="16294" y="20642"/>
                </a:moveTo>
                <a:cubicBezTo>
                  <a:pt x="16302" y="20642"/>
                  <a:pt x="16315" y="20642"/>
                  <a:pt x="16324" y="20642"/>
                </a:cubicBezTo>
                <a:cubicBezTo>
                  <a:pt x="16324" y="20642"/>
                  <a:pt x="16324" y="20642"/>
                  <a:pt x="16324" y="20642"/>
                </a:cubicBezTo>
                <a:cubicBezTo>
                  <a:pt x="16315" y="20642"/>
                  <a:pt x="16302" y="20642"/>
                  <a:pt x="16294" y="20642"/>
                </a:cubicBezTo>
                <a:lnTo>
                  <a:pt x="16294" y="20642"/>
                </a:lnTo>
                <a:close/>
                <a:moveTo>
                  <a:pt x="16203" y="20665"/>
                </a:moveTo>
                <a:cubicBezTo>
                  <a:pt x="16203" y="20655"/>
                  <a:pt x="16203" y="20649"/>
                  <a:pt x="16203" y="20639"/>
                </a:cubicBezTo>
                <a:cubicBezTo>
                  <a:pt x="16203" y="20639"/>
                  <a:pt x="16208" y="20639"/>
                  <a:pt x="16208" y="20639"/>
                </a:cubicBezTo>
                <a:cubicBezTo>
                  <a:pt x="16199" y="20646"/>
                  <a:pt x="16186" y="20655"/>
                  <a:pt x="16178" y="20662"/>
                </a:cubicBezTo>
                <a:cubicBezTo>
                  <a:pt x="16178" y="20662"/>
                  <a:pt x="16178" y="20659"/>
                  <a:pt x="16178" y="20659"/>
                </a:cubicBezTo>
                <a:cubicBezTo>
                  <a:pt x="16186" y="20665"/>
                  <a:pt x="16195" y="20665"/>
                  <a:pt x="16203" y="20665"/>
                </a:cubicBezTo>
                <a:lnTo>
                  <a:pt x="16203" y="20665"/>
                </a:lnTo>
                <a:close/>
                <a:moveTo>
                  <a:pt x="16324" y="20642"/>
                </a:moveTo>
                <a:cubicBezTo>
                  <a:pt x="16324" y="20649"/>
                  <a:pt x="16324" y="20655"/>
                  <a:pt x="16324" y="20665"/>
                </a:cubicBezTo>
                <a:lnTo>
                  <a:pt x="16324" y="20668"/>
                </a:lnTo>
                <a:cubicBezTo>
                  <a:pt x="16324" y="20658"/>
                  <a:pt x="16324" y="20649"/>
                  <a:pt x="16324" y="20642"/>
                </a:cubicBezTo>
                <a:lnTo>
                  <a:pt x="16324" y="20642"/>
                </a:lnTo>
                <a:close/>
                <a:moveTo>
                  <a:pt x="16324" y="20665"/>
                </a:moveTo>
                <a:cubicBezTo>
                  <a:pt x="16315" y="20665"/>
                  <a:pt x="16302" y="20665"/>
                  <a:pt x="16294" y="20665"/>
                </a:cubicBezTo>
                <a:cubicBezTo>
                  <a:pt x="16294" y="20665"/>
                  <a:pt x="16294" y="20668"/>
                  <a:pt x="16294" y="20668"/>
                </a:cubicBezTo>
                <a:cubicBezTo>
                  <a:pt x="16302" y="20665"/>
                  <a:pt x="16315" y="20665"/>
                  <a:pt x="16324" y="20665"/>
                </a:cubicBezTo>
                <a:lnTo>
                  <a:pt x="16324" y="20665"/>
                </a:lnTo>
                <a:close/>
                <a:moveTo>
                  <a:pt x="16264" y="20707"/>
                </a:moveTo>
                <a:lnTo>
                  <a:pt x="16268" y="20710"/>
                </a:lnTo>
                <a:cubicBezTo>
                  <a:pt x="16268" y="20713"/>
                  <a:pt x="16264" y="20707"/>
                  <a:pt x="16264" y="20707"/>
                </a:cubicBezTo>
                <a:cubicBezTo>
                  <a:pt x="16264" y="20707"/>
                  <a:pt x="16264" y="20707"/>
                  <a:pt x="16264" y="20707"/>
                </a:cubicBezTo>
                <a:close/>
                <a:moveTo>
                  <a:pt x="16178" y="20755"/>
                </a:moveTo>
                <a:cubicBezTo>
                  <a:pt x="16169" y="20755"/>
                  <a:pt x="16156" y="20755"/>
                  <a:pt x="16148" y="20755"/>
                </a:cubicBezTo>
                <a:cubicBezTo>
                  <a:pt x="16156" y="20761"/>
                  <a:pt x="16169" y="20771"/>
                  <a:pt x="16178" y="20777"/>
                </a:cubicBezTo>
                <a:cubicBezTo>
                  <a:pt x="16178" y="20777"/>
                  <a:pt x="16178" y="20777"/>
                  <a:pt x="16178" y="20777"/>
                </a:cubicBezTo>
                <a:cubicBezTo>
                  <a:pt x="16173" y="20768"/>
                  <a:pt x="16173" y="20761"/>
                  <a:pt x="16178" y="20755"/>
                </a:cubicBezTo>
                <a:cubicBezTo>
                  <a:pt x="16173" y="20752"/>
                  <a:pt x="16178" y="20755"/>
                  <a:pt x="16178" y="20755"/>
                </a:cubicBezTo>
                <a:close/>
                <a:moveTo>
                  <a:pt x="16178" y="20774"/>
                </a:moveTo>
                <a:cubicBezTo>
                  <a:pt x="16178" y="20780"/>
                  <a:pt x="16178" y="20790"/>
                  <a:pt x="16178" y="20797"/>
                </a:cubicBezTo>
                <a:cubicBezTo>
                  <a:pt x="16178" y="20797"/>
                  <a:pt x="16173" y="20793"/>
                  <a:pt x="16173" y="20793"/>
                </a:cubicBezTo>
                <a:cubicBezTo>
                  <a:pt x="16186" y="20793"/>
                  <a:pt x="16199" y="20793"/>
                  <a:pt x="16208" y="20790"/>
                </a:cubicBezTo>
                <a:cubicBezTo>
                  <a:pt x="16208" y="20790"/>
                  <a:pt x="16208" y="20793"/>
                  <a:pt x="16203" y="20793"/>
                </a:cubicBezTo>
                <a:cubicBezTo>
                  <a:pt x="16195" y="20790"/>
                  <a:pt x="16186" y="20784"/>
                  <a:pt x="16178" y="20774"/>
                </a:cubicBezTo>
                <a:lnTo>
                  <a:pt x="16178" y="20774"/>
                </a:lnTo>
                <a:close/>
                <a:moveTo>
                  <a:pt x="16324" y="20797"/>
                </a:moveTo>
                <a:cubicBezTo>
                  <a:pt x="16324" y="20797"/>
                  <a:pt x="16320" y="20800"/>
                  <a:pt x="16324" y="20797"/>
                </a:cubicBezTo>
                <a:cubicBezTo>
                  <a:pt x="16320" y="20800"/>
                  <a:pt x="16324" y="20797"/>
                  <a:pt x="16324" y="20797"/>
                </a:cubicBezTo>
                <a:close/>
                <a:moveTo>
                  <a:pt x="16320" y="20800"/>
                </a:moveTo>
                <a:cubicBezTo>
                  <a:pt x="16320" y="20800"/>
                  <a:pt x="16324" y="20797"/>
                  <a:pt x="16320" y="20800"/>
                </a:cubicBezTo>
                <a:cubicBezTo>
                  <a:pt x="16332" y="20806"/>
                  <a:pt x="16345" y="20813"/>
                  <a:pt x="16354" y="20822"/>
                </a:cubicBezTo>
                <a:cubicBezTo>
                  <a:pt x="16354" y="20813"/>
                  <a:pt x="16354" y="20806"/>
                  <a:pt x="16354" y="20797"/>
                </a:cubicBezTo>
                <a:cubicBezTo>
                  <a:pt x="16341" y="20797"/>
                  <a:pt x="16332" y="20797"/>
                  <a:pt x="16320" y="20800"/>
                </a:cubicBezTo>
                <a:close/>
                <a:moveTo>
                  <a:pt x="16178" y="20861"/>
                </a:moveTo>
                <a:cubicBezTo>
                  <a:pt x="16173" y="20861"/>
                  <a:pt x="16169" y="20857"/>
                  <a:pt x="16165" y="20857"/>
                </a:cubicBezTo>
                <a:cubicBezTo>
                  <a:pt x="16169" y="20861"/>
                  <a:pt x="16173" y="20861"/>
                  <a:pt x="16178" y="20861"/>
                </a:cubicBezTo>
                <a:cubicBezTo>
                  <a:pt x="16173" y="20864"/>
                  <a:pt x="16178" y="20861"/>
                  <a:pt x="16178" y="20861"/>
                </a:cubicBezTo>
                <a:close/>
                <a:moveTo>
                  <a:pt x="16173" y="20883"/>
                </a:moveTo>
                <a:cubicBezTo>
                  <a:pt x="16182" y="20883"/>
                  <a:pt x="16195" y="20883"/>
                  <a:pt x="16203" y="20883"/>
                </a:cubicBezTo>
                <a:cubicBezTo>
                  <a:pt x="16203" y="20883"/>
                  <a:pt x="16203" y="20883"/>
                  <a:pt x="16203" y="20883"/>
                </a:cubicBezTo>
                <a:cubicBezTo>
                  <a:pt x="16195" y="20877"/>
                  <a:pt x="16182" y="20867"/>
                  <a:pt x="16173" y="20861"/>
                </a:cubicBezTo>
                <a:cubicBezTo>
                  <a:pt x="16173" y="20861"/>
                  <a:pt x="16173" y="20861"/>
                  <a:pt x="16173" y="20861"/>
                </a:cubicBezTo>
                <a:cubicBezTo>
                  <a:pt x="16178" y="20870"/>
                  <a:pt x="16178" y="20877"/>
                  <a:pt x="16173" y="20883"/>
                </a:cubicBezTo>
                <a:lnTo>
                  <a:pt x="16173" y="20883"/>
                </a:lnTo>
                <a:close/>
                <a:moveTo>
                  <a:pt x="16238" y="20886"/>
                </a:moveTo>
                <a:cubicBezTo>
                  <a:pt x="16246" y="20886"/>
                  <a:pt x="16255" y="20886"/>
                  <a:pt x="16268" y="20886"/>
                </a:cubicBezTo>
                <a:cubicBezTo>
                  <a:pt x="16268" y="20886"/>
                  <a:pt x="16268" y="20883"/>
                  <a:pt x="16268" y="20883"/>
                </a:cubicBezTo>
                <a:cubicBezTo>
                  <a:pt x="16255" y="20883"/>
                  <a:pt x="16246" y="20883"/>
                  <a:pt x="16238" y="20886"/>
                </a:cubicBezTo>
                <a:cubicBezTo>
                  <a:pt x="16234" y="20883"/>
                  <a:pt x="16238" y="20886"/>
                  <a:pt x="16238" y="20886"/>
                </a:cubicBezTo>
                <a:close/>
                <a:moveTo>
                  <a:pt x="16208" y="20883"/>
                </a:moveTo>
                <a:cubicBezTo>
                  <a:pt x="16208" y="20890"/>
                  <a:pt x="16208" y="20899"/>
                  <a:pt x="16208" y="20906"/>
                </a:cubicBezTo>
                <a:lnTo>
                  <a:pt x="16203" y="20902"/>
                </a:lnTo>
                <a:cubicBezTo>
                  <a:pt x="16212" y="20902"/>
                  <a:pt x="16225" y="20902"/>
                  <a:pt x="16234" y="20902"/>
                </a:cubicBezTo>
                <a:cubicBezTo>
                  <a:pt x="16234" y="20902"/>
                  <a:pt x="16229" y="20906"/>
                  <a:pt x="16229" y="20906"/>
                </a:cubicBezTo>
                <a:cubicBezTo>
                  <a:pt x="16229" y="20899"/>
                  <a:pt x="16229" y="20890"/>
                  <a:pt x="16229" y="20883"/>
                </a:cubicBezTo>
                <a:cubicBezTo>
                  <a:pt x="16229" y="20883"/>
                  <a:pt x="16229" y="20883"/>
                  <a:pt x="16229" y="20883"/>
                </a:cubicBezTo>
                <a:cubicBezTo>
                  <a:pt x="16225" y="20886"/>
                  <a:pt x="16216" y="20886"/>
                  <a:pt x="16208" y="20883"/>
                </a:cubicBezTo>
                <a:lnTo>
                  <a:pt x="16208" y="20883"/>
                </a:lnTo>
                <a:close/>
                <a:moveTo>
                  <a:pt x="16203" y="20931"/>
                </a:moveTo>
                <a:cubicBezTo>
                  <a:pt x="16203" y="20925"/>
                  <a:pt x="16203" y="20915"/>
                  <a:pt x="16203" y="20909"/>
                </a:cubicBezTo>
                <a:cubicBezTo>
                  <a:pt x="16203" y="20909"/>
                  <a:pt x="16208" y="20912"/>
                  <a:pt x="16208" y="20912"/>
                </a:cubicBezTo>
                <a:cubicBezTo>
                  <a:pt x="16199" y="20912"/>
                  <a:pt x="16186" y="20912"/>
                  <a:pt x="16178" y="20912"/>
                </a:cubicBezTo>
                <a:cubicBezTo>
                  <a:pt x="16178" y="20912"/>
                  <a:pt x="16182" y="20909"/>
                  <a:pt x="16182" y="20909"/>
                </a:cubicBezTo>
                <a:cubicBezTo>
                  <a:pt x="16182" y="20915"/>
                  <a:pt x="16182" y="20925"/>
                  <a:pt x="16182" y="20931"/>
                </a:cubicBezTo>
                <a:cubicBezTo>
                  <a:pt x="16182" y="20931"/>
                  <a:pt x="16178" y="20928"/>
                  <a:pt x="16178" y="20928"/>
                </a:cubicBezTo>
                <a:cubicBezTo>
                  <a:pt x="16186" y="20928"/>
                  <a:pt x="16195" y="20928"/>
                  <a:pt x="16203" y="20931"/>
                </a:cubicBezTo>
                <a:cubicBezTo>
                  <a:pt x="16208" y="20928"/>
                  <a:pt x="16203" y="20931"/>
                  <a:pt x="16203" y="20931"/>
                </a:cubicBezTo>
                <a:close/>
                <a:moveTo>
                  <a:pt x="16057" y="20951"/>
                </a:moveTo>
                <a:cubicBezTo>
                  <a:pt x="16057" y="20944"/>
                  <a:pt x="16057" y="20935"/>
                  <a:pt x="16062" y="20928"/>
                </a:cubicBezTo>
                <a:cubicBezTo>
                  <a:pt x="16053" y="20928"/>
                  <a:pt x="16040" y="20928"/>
                  <a:pt x="16031" y="20931"/>
                </a:cubicBezTo>
                <a:cubicBezTo>
                  <a:pt x="16031" y="20931"/>
                  <a:pt x="16031" y="20928"/>
                  <a:pt x="16031" y="20928"/>
                </a:cubicBezTo>
                <a:cubicBezTo>
                  <a:pt x="16040" y="20935"/>
                  <a:pt x="16049" y="20944"/>
                  <a:pt x="16057" y="20951"/>
                </a:cubicBezTo>
                <a:lnTo>
                  <a:pt x="16057" y="20951"/>
                </a:lnTo>
                <a:close/>
                <a:moveTo>
                  <a:pt x="16414" y="20954"/>
                </a:moveTo>
                <a:cubicBezTo>
                  <a:pt x="16414" y="20944"/>
                  <a:pt x="16414" y="20938"/>
                  <a:pt x="16414" y="20928"/>
                </a:cubicBezTo>
                <a:cubicBezTo>
                  <a:pt x="16414" y="20935"/>
                  <a:pt x="16414" y="20944"/>
                  <a:pt x="16414" y="20954"/>
                </a:cubicBezTo>
                <a:close/>
                <a:moveTo>
                  <a:pt x="16087" y="20973"/>
                </a:moveTo>
                <a:cubicBezTo>
                  <a:pt x="16079" y="20967"/>
                  <a:pt x="16070" y="20957"/>
                  <a:pt x="16057" y="20951"/>
                </a:cubicBezTo>
                <a:cubicBezTo>
                  <a:pt x="16057" y="20951"/>
                  <a:pt x="16057" y="20951"/>
                  <a:pt x="16057" y="20951"/>
                </a:cubicBezTo>
                <a:cubicBezTo>
                  <a:pt x="16066" y="20960"/>
                  <a:pt x="16074" y="20967"/>
                  <a:pt x="16087" y="20973"/>
                </a:cubicBezTo>
                <a:lnTo>
                  <a:pt x="16087" y="20973"/>
                </a:lnTo>
                <a:close/>
                <a:moveTo>
                  <a:pt x="16117" y="20995"/>
                </a:moveTo>
                <a:cubicBezTo>
                  <a:pt x="16117" y="20989"/>
                  <a:pt x="16117" y="20979"/>
                  <a:pt x="16117" y="20973"/>
                </a:cubicBezTo>
                <a:lnTo>
                  <a:pt x="16122" y="20976"/>
                </a:lnTo>
                <a:cubicBezTo>
                  <a:pt x="16113" y="20976"/>
                  <a:pt x="16100" y="20976"/>
                  <a:pt x="16092" y="20976"/>
                </a:cubicBezTo>
                <a:cubicBezTo>
                  <a:pt x="16092" y="20976"/>
                  <a:pt x="16092" y="20976"/>
                  <a:pt x="16092" y="20976"/>
                </a:cubicBezTo>
                <a:cubicBezTo>
                  <a:pt x="16096" y="20979"/>
                  <a:pt x="16109" y="20986"/>
                  <a:pt x="16117" y="20995"/>
                </a:cubicBezTo>
                <a:lnTo>
                  <a:pt x="16117" y="20995"/>
                </a:lnTo>
                <a:close/>
                <a:moveTo>
                  <a:pt x="16208" y="20973"/>
                </a:moveTo>
                <a:cubicBezTo>
                  <a:pt x="16208" y="20973"/>
                  <a:pt x="16203" y="20970"/>
                  <a:pt x="16208" y="20973"/>
                </a:cubicBezTo>
                <a:cubicBezTo>
                  <a:pt x="16203" y="20970"/>
                  <a:pt x="16208" y="20973"/>
                  <a:pt x="16208" y="20973"/>
                </a:cubicBezTo>
                <a:close/>
                <a:moveTo>
                  <a:pt x="16117" y="20995"/>
                </a:moveTo>
                <a:cubicBezTo>
                  <a:pt x="16122" y="20999"/>
                  <a:pt x="16126" y="21002"/>
                  <a:pt x="16126" y="21002"/>
                </a:cubicBezTo>
                <a:cubicBezTo>
                  <a:pt x="16126" y="21002"/>
                  <a:pt x="16122" y="20999"/>
                  <a:pt x="16117" y="20995"/>
                </a:cubicBezTo>
                <a:cubicBezTo>
                  <a:pt x="16117" y="20995"/>
                  <a:pt x="16117" y="20995"/>
                  <a:pt x="16117" y="20995"/>
                </a:cubicBezTo>
                <a:close/>
                <a:moveTo>
                  <a:pt x="16117" y="21063"/>
                </a:moveTo>
                <a:lnTo>
                  <a:pt x="16122" y="21056"/>
                </a:lnTo>
                <a:cubicBezTo>
                  <a:pt x="16122" y="21056"/>
                  <a:pt x="16117" y="21063"/>
                  <a:pt x="16117" y="21063"/>
                </a:cubicBezTo>
                <a:cubicBezTo>
                  <a:pt x="16117" y="21063"/>
                  <a:pt x="16117" y="21063"/>
                  <a:pt x="16117" y="21063"/>
                </a:cubicBezTo>
                <a:close/>
                <a:moveTo>
                  <a:pt x="15971" y="21105"/>
                </a:moveTo>
                <a:cubicBezTo>
                  <a:pt x="15971" y="21114"/>
                  <a:pt x="15971" y="21121"/>
                  <a:pt x="15971" y="21130"/>
                </a:cubicBezTo>
                <a:cubicBezTo>
                  <a:pt x="15971" y="21130"/>
                  <a:pt x="15971" y="21127"/>
                  <a:pt x="15971" y="21127"/>
                </a:cubicBezTo>
                <a:cubicBezTo>
                  <a:pt x="15980" y="21127"/>
                  <a:pt x="15993" y="21127"/>
                  <a:pt x="16001" y="21127"/>
                </a:cubicBezTo>
                <a:cubicBezTo>
                  <a:pt x="16001" y="21127"/>
                  <a:pt x="16001" y="21130"/>
                  <a:pt x="16001" y="21130"/>
                </a:cubicBezTo>
                <a:cubicBezTo>
                  <a:pt x="15988" y="21121"/>
                  <a:pt x="15980" y="21114"/>
                  <a:pt x="15971" y="21105"/>
                </a:cubicBezTo>
                <a:lnTo>
                  <a:pt x="15971" y="21105"/>
                </a:lnTo>
                <a:close/>
                <a:moveTo>
                  <a:pt x="16027" y="21130"/>
                </a:moveTo>
                <a:lnTo>
                  <a:pt x="16031" y="21124"/>
                </a:lnTo>
                <a:cubicBezTo>
                  <a:pt x="16036" y="21124"/>
                  <a:pt x="16027" y="21127"/>
                  <a:pt x="16027" y="21130"/>
                </a:cubicBezTo>
                <a:cubicBezTo>
                  <a:pt x="16027" y="21127"/>
                  <a:pt x="16027" y="21130"/>
                  <a:pt x="16027" y="21130"/>
                </a:cubicBezTo>
                <a:close/>
                <a:moveTo>
                  <a:pt x="16087" y="21150"/>
                </a:moveTo>
                <a:cubicBezTo>
                  <a:pt x="16096" y="21150"/>
                  <a:pt x="16109" y="21150"/>
                  <a:pt x="16117" y="21150"/>
                </a:cubicBezTo>
                <a:cubicBezTo>
                  <a:pt x="16117" y="21150"/>
                  <a:pt x="16117" y="21146"/>
                  <a:pt x="16117" y="21146"/>
                </a:cubicBezTo>
                <a:cubicBezTo>
                  <a:pt x="16109" y="21146"/>
                  <a:pt x="16096" y="21146"/>
                  <a:pt x="16087" y="21150"/>
                </a:cubicBezTo>
                <a:cubicBezTo>
                  <a:pt x="16083" y="21150"/>
                  <a:pt x="16087" y="21150"/>
                  <a:pt x="16087" y="21150"/>
                </a:cubicBezTo>
                <a:close/>
                <a:moveTo>
                  <a:pt x="18719" y="7105"/>
                </a:moveTo>
                <a:lnTo>
                  <a:pt x="18719" y="7105"/>
                </a:lnTo>
                <a:cubicBezTo>
                  <a:pt x="18719" y="7121"/>
                  <a:pt x="18719" y="7137"/>
                  <a:pt x="18715" y="7150"/>
                </a:cubicBezTo>
                <a:cubicBezTo>
                  <a:pt x="18736" y="7150"/>
                  <a:pt x="18758" y="7150"/>
                  <a:pt x="18775" y="7150"/>
                </a:cubicBezTo>
                <a:cubicBezTo>
                  <a:pt x="18775" y="7143"/>
                  <a:pt x="18775" y="7134"/>
                  <a:pt x="18775" y="7127"/>
                </a:cubicBezTo>
                <a:cubicBezTo>
                  <a:pt x="18766" y="7121"/>
                  <a:pt x="18753" y="7111"/>
                  <a:pt x="18745" y="7105"/>
                </a:cubicBezTo>
                <a:cubicBezTo>
                  <a:pt x="18736" y="7105"/>
                  <a:pt x="18728" y="7105"/>
                  <a:pt x="18719" y="7105"/>
                </a:cubicBezTo>
                <a:close/>
                <a:moveTo>
                  <a:pt x="18861" y="7063"/>
                </a:moveTo>
                <a:cubicBezTo>
                  <a:pt x="18870" y="7063"/>
                  <a:pt x="18882" y="7063"/>
                  <a:pt x="18891" y="7063"/>
                </a:cubicBezTo>
                <a:cubicBezTo>
                  <a:pt x="18900" y="7057"/>
                  <a:pt x="18913" y="7047"/>
                  <a:pt x="18921" y="7041"/>
                </a:cubicBezTo>
                <a:cubicBezTo>
                  <a:pt x="18870" y="6999"/>
                  <a:pt x="18878" y="7050"/>
                  <a:pt x="18861" y="7063"/>
                </a:cubicBezTo>
                <a:close/>
                <a:moveTo>
                  <a:pt x="18715" y="6842"/>
                </a:moveTo>
                <a:cubicBezTo>
                  <a:pt x="18706" y="6826"/>
                  <a:pt x="18698" y="6813"/>
                  <a:pt x="18689" y="6797"/>
                </a:cubicBezTo>
                <a:cubicBezTo>
                  <a:pt x="18689" y="6797"/>
                  <a:pt x="18689" y="6797"/>
                  <a:pt x="18689" y="6797"/>
                </a:cubicBezTo>
                <a:cubicBezTo>
                  <a:pt x="18698" y="6813"/>
                  <a:pt x="18706" y="6829"/>
                  <a:pt x="18715" y="6842"/>
                </a:cubicBezTo>
                <a:lnTo>
                  <a:pt x="18715" y="6842"/>
                </a:lnTo>
                <a:close/>
                <a:moveTo>
                  <a:pt x="18921" y="6886"/>
                </a:moveTo>
                <a:cubicBezTo>
                  <a:pt x="18917" y="6883"/>
                  <a:pt x="18908" y="6883"/>
                  <a:pt x="18904" y="6880"/>
                </a:cubicBezTo>
                <a:cubicBezTo>
                  <a:pt x="18913" y="6880"/>
                  <a:pt x="18917" y="6883"/>
                  <a:pt x="18921" y="6886"/>
                </a:cubicBezTo>
                <a:lnTo>
                  <a:pt x="18921" y="6886"/>
                </a:lnTo>
                <a:close/>
                <a:moveTo>
                  <a:pt x="18895" y="6928"/>
                </a:moveTo>
                <a:lnTo>
                  <a:pt x="18882" y="6925"/>
                </a:lnTo>
                <a:lnTo>
                  <a:pt x="18895" y="6928"/>
                </a:lnTo>
                <a:lnTo>
                  <a:pt x="18895" y="6928"/>
                </a:lnTo>
                <a:close/>
                <a:moveTo>
                  <a:pt x="18951" y="6999"/>
                </a:moveTo>
                <a:cubicBezTo>
                  <a:pt x="18951" y="6992"/>
                  <a:pt x="18951" y="6983"/>
                  <a:pt x="18951" y="6976"/>
                </a:cubicBezTo>
                <a:lnTo>
                  <a:pt x="18951" y="6976"/>
                </a:lnTo>
                <a:cubicBezTo>
                  <a:pt x="18930" y="6976"/>
                  <a:pt x="18908" y="6976"/>
                  <a:pt x="18887" y="6976"/>
                </a:cubicBezTo>
                <a:cubicBezTo>
                  <a:pt x="18887" y="6976"/>
                  <a:pt x="18891" y="6973"/>
                  <a:pt x="18891" y="6973"/>
                </a:cubicBezTo>
                <a:cubicBezTo>
                  <a:pt x="18913" y="6983"/>
                  <a:pt x="18934" y="6989"/>
                  <a:pt x="18951" y="6999"/>
                </a:cubicBezTo>
                <a:cubicBezTo>
                  <a:pt x="18956" y="6996"/>
                  <a:pt x="18951" y="6999"/>
                  <a:pt x="18951" y="6999"/>
                </a:cubicBezTo>
                <a:close/>
                <a:moveTo>
                  <a:pt x="18745" y="6999"/>
                </a:moveTo>
                <a:cubicBezTo>
                  <a:pt x="18745" y="7012"/>
                  <a:pt x="18745" y="7025"/>
                  <a:pt x="18745" y="7041"/>
                </a:cubicBezTo>
                <a:cubicBezTo>
                  <a:pt x="18745" y="7041"/>
                  <a:pt x="18749" y="7044"/>
                  <a:pt x="18749" y="7044"/>
                </a:cubicBezTo>
                <a:cubicBezTo>
                  <a:pt x="18749" y="7028"/>
                  <a:pt x="18745" y="7012"/>
                  <a:pt x="18745" y="6999"/>
                </a:cubicBezTo>
                <a:lnTo>
                  <a:pt x="18745" y="6999"/>
                </a:lnTo>
                <a:close/>
                <a:moveTo>
                  <a:pt x="18452" y="7195"/>
                </a:moveTo>
                <a:cubicBezTo>
                  <a:pt x="18444" y="7191"/>
                  <a:pt x="18435" y="7188"/>
                  <a:pt x="18448" y="7191"/>
                </a:cubicBezTo>
                <a:cubicBezTo>
                  <a:pt x="18444" y="7182"/>
                  <a:pt x="18444" y="7188"/>
                  <a:pt x="18452" y="7195"/>
                </a:cubicBezTo>
                <a:cubicBezTo>
                  <a:pt x="18448" y="7198"/>
                  <a:pt x="18452" y="7195"/>
                  <a:pt x="18452" y="7195"/>
                </a:cubicBezTo>
                <a:close/>
                <a:moveTo>
                  <a:pt x="18715" y="7175"/>
                </a:moveTo>
                <a:cubicBezTo>
                  <a:pt x="18715" y="7166"/>
                  <a:pt x="18715" y="7159"/>
                  <a:pt x="18715" y="7150"/>
                </a:cubicBezTo>
                <a:cubicBezTo>
                  <a:pt x="18715" y="7159"/>
                  <a:pt x="18715" y="7166"/>
                  <a:pt x="18715" y="7175"/>
                </a:cubicBezTo>
                <a:close/>
                <a:moveTo>
                  <a:pt x="18719" y="7105"/>
                </a:moveTo>
                <a:cubicBezTo>
                  <a:pt x="18719" y="7105"/>
                  <a:pt x="18715" y="7105"/>
                  <a:pt x="18719" y="7105"/>
                </a:cubicBezTo>
                <a:lnTo>
                  <a:pt x="18719" y="7105"/>
                </a:lnTo>
                <a:cubicBezTo>
                  <a:pt x="18719" y="7108"/>
                  <a:pt x="18719" y="7105"/>
                  <a:pt x="18719" y="7105"/>
                </a:cubicBezTo>
                <a:close/>
                <a:moveTo>
                  <a:pt x="18835" y="7063"/>
                </a:moveTo>
                <a:lnTo>
                  <a:pt x="18831" y="7063"/>
                </a:lnTo>
                <a:cubicBezTo>
                  <a:pt x="18831" y="7060"/>
                  <a:pt x="18835" y="7063"/>
                  <a:pt x="18835" y="7063"/>
                </a:cubicBezTo>
                <a:cubicBezTo>
                  <a:pt x="18835" y="7063"/>
                  <a:pt x="18835" y="7063"/>
                  <a:pt x="18835" y="7063"/>
                </a:cubicBezTo>
                <a:close/>
                <a:moveTo>
                  <a:pt x="18741" y="7066"/>
                </a:moveTo>
                <a:cubicBezTo>
                  <a:pt x="18741" y="7057"/>
                  <a:pt x="18741" y="7047"/>
                  <a:pt x="18745" y="7041"/>
                </a:cubicBezTo>
                <a:cubicBezTo>
                  <a:pt x="18745" y="7041"/>
                  <a:pt x="18749" y="7044"/>
                  <a:pt x="18749" y="7044"/>
                </a:cubicBezTo>
                <a:cubicBezTo>
                  <a:pt x="18741" y="7044"/>
                  <a:pt x="18728" y="7044"/>
                  <a:pt x="18719" y="7044"/>
                </a:cubicBezTo>
                <a:cubicBezTo>
                  <a:pt x="18719" y="7044"/>
                  <a:pt x="18719" y="7044"/>
                  <a:pt x="18719" y="7044"/>
                </a:cubicBezTo>
                <a:cubicBezTo>
                  <a:pt x="18728" y="7050"/>
                  <a:pt x="18736" y="7057"/>
                  <a:pt x="18741" y="7066"/>
                </a:cubicBezTo>
                <a:cubicBezTo>
                  <a:pt x="18745" y="7066"/>
                  <a:pt x="18741" y="7066"/>
                  <a:pt x="18741" y="7066"/>
                </a:cubicBezTo>
                <a:close/>
                <a:moveTo>
                  <a:pt x="18719" y="7041"/>
                </a:moveTo>
                <a:cubicBezTo>
                  <a:pt x="18719" y="7041"/>
                  <a:pt x="18715" y="7037"/>
                  <a:pt x="18719" y="7041"/>
                </a:cubicBezTo>
                <a:lnTo>
                  <a:pt x="18719" y="7041"/>
                </a:lnTo>
                <a:cubicBezTo>
                  <a:pt x="18719" y="7041"/>
                  <a:pt x="18719" y="7041"/>
                  <a:pt x="18719" y="7041"/>
                </a:cubicBezTo>
                <a:close/>
                <a:moveTo>
                  <a:pt x="18835" y="6996"/>
                </a:moveTo>
                <a:lnTo>
                  <a:pt x="18831" y="6999"/>
                </a:lnTo>
                <a:lnTo>
                  <a:pt x="18835" y="6996"/>
                </a:lnTo>
                <a:lnTo>
                  <a:pt x="18835" y="6996"/>
                </a:lnTo>
                <a:close/>
                <a:moveTo>
                  <a:pt x="18835" y="6996"/>
                </a:moveTo>
                <a:cubicBezTo>
                  <a:pt x="18844" y="6989"/>
                  <a:pt x="18852" y="6980"/>
                  <a:pt x="18861" y="6973"/>
                </a:cubicBezTo>
                <a:lnTo>
                  <a:pt x="18861" y="6973"/>
                </a:lnTo>
                <a:cubicBezTo>
                  <a:pt x="18852" y="6973"/>
                  <a:pt x="18844" y="6973"/>
                  <a:pt x="18835" y="6976"/>
                </a:cubicBezTo>
                <a:cubicBezTo>
                  <a:pt x="18835" y="6976"/>
                  <a:pt x="18835" y="6976"/>
                  <a:pt x="18835" y="6976"/>
                </a:cubicBezTo>
                <a:cubicBezTo>
                  <a:pt x="18835" y="6983"/>
                  <a:pt x="18835" y="6989"/>
                  <a:pt x="18835" y="6996"/>
                </a:cubicBezTo>
                <a:cubicBezTo>
                  <a:pt x="18835" y="6999"/>
                  <a:pt x="18835" y="6996"/>
                  <a:pt x="18835" y="6996"/>
                </a:cubicBezTo>
                <a:close/>
                <a:moveTo>
                  <a:pt x="18745" y="6999"/>
                </a:moveTo>
                <a:cubicBezTo>
                  <a:pt x="18745" y="6999"/>
                  <a:pt x="18745" y="6999"/>
                  <a:pt x="18745" y="6999"/>
                </a:cubicBezTo>
                <a:cubicBezTo>
                  <a:pt x="18745" y="6999"/>
                  <a:pt x="18745" y="6999"/>
                  <a:pt x="18745" y="6999"/>
                </a:cubicBezTo>
                <a:close/>
                <a:moveTo>
                  <a:pt x="18659" y="6973"/>
                </a:moveTo>
                <a:cubicBezTo>
                  <a:pt x="18659" y="6973"/>
                  <a:pt x="18655" y="6973"/>
                  <a:pt x="18659" y="6973"/>
                </a:cubicBezTo>
                <a:cubicBezTo>
                  <a:pt x="18655" y="6973"/>
                  <a:pt x="18659" y="6973"/>
                  <a:pt x="18659" y="6973"/>
                </a:cubicBezTo>
                <a:close/>
                <a:moveTo>
                  <a:pt x="18956" y="6976"/>
                </a:moveTo>
                <a:lnTo>
                  <a:pt x="18956" y="6970"/>
                </a:lnTo>
                <a:cubicBezTo>
                  <a:pt x="18956" y="6973"/>
                  <a:pt x="18951" y="6976"/>
                  <a:pt x="18956" y="6976"/>
                </a:cubicBezTo>
                <a:cubicBezTo>
                  <a:pt x="18951" y="6976"/>
                  <a:pt x="18956" y="6976"/>
                  <a:pt x="18956" y="6976"/>
                </a:cubicBezTo>
                <a:close/>
                <a:moveTo>
                  <a:pt x="18861" y="6973"/>
                </a:moveTo>
                <a:cubicBezTo>
                  <a:pt x="18874" y="6973"/>
                  <a:pt x="18882" y="6973"/>
                  <a:pt x="18895" y="6976"/>
                </a:cubicBezTo>
                <a:cubicBezTo>
                  <a:pt x="18895" y="6976"/>
                  <a:pt x="18891" y="6980"/>
                  <a:pt x="18891" y="6980"/>
                </a:cubicBezTo>
                <a:cubicBezTo>
                  <a:pt x="18891" y="6973"/>
                  <a:pt x="18895" y="6967"/>
                  <a:pt x="18900" y="6960"/>
                </a:cubicBezTo>
                <a:cubicBezTo>
                  <a:pt x="18900" y="6960"/>
                  <a:pt x="18900" y="6964"/>
                  <a:pt x="18900" y="6964"/>
                </a:cubicBezTo>
                <a:cubicBezTo>
                  <a:pt x="18887" y="6964"/>
                  <a:pt x="18874" y="6970"/>
                  <a:pt x="18861" y="6973"/>
                </a:cubicBezTo>
                <a:cubicBezTo>
                  <a:pt x="18861" y="6973"/>
                  <a:pt x="18861" y="6973"/>
                  <a:pt x="18861" y="6973"/>
                </a:cubicBezTo>
                <a:close/>
                <a:moveTo>
                  <a:pt x="18805" y="6954"/>
                </a:moveTo>
                <a:cubicBezTo>
                  <a:pt x="18814" y="6964"/>
                  <a:pt x="18822" y="6970"/>
                  <a:pt x="18835" y="6980"/>
                </a:cubicBezTo>
                <a:cubicBezTo>
                  <a:pt x="18835" y="6980"/>
                  <a:pt x="18835" y="6980"/>
                  <a:pt x="18835" y="6980"/>
                </a:cubicBezTo>
                <a:cubicBezTo>
                  <a:pt x="18827" y="6967"/>
                  <a:pt x="18818" y="6960"/>
                  <a:pt x="18805" y="6954"/>
                </a:cubicBezTo>
                <a:lnTo>
                  <a:pt x="18805" y="6954"/>
                </a:lnTo>
                <a:close/>
                <a:moveTo>
                  <a:pt x="18895" y="6928"/>
                </a:moveTo>
                <a:cubicBezTo>
                  <a:pt x="18895" y="6938"/>
                  <a:pt x="18895" y="6947"/>
                  <a:pt x="18895" y="6957"/>
                </a:cubicBezTo>
                <a:cubicBezTo>
                  <a:pt x="18895" y="6957"/>
                  <a:pt x="18895" y="6960"/>
                  <a:pt x="18895" y="6960"/>
                </a:cubicBezTo>
                <a:cubicBezTo>
                  <a:pt x="18900" y="6947"/>
                  <a:pt x="18900" y="6938"/>
                  <a:pt x="18895" y="6928"/>
                </a:cubicBezTo>
                <a:cubicBezTo>
                  <a:pt x="18895" y="6928"/>
                  <a:pt x="18895" y="6928"/>
                  <a:pt x="18895" y="6928"/>
                </a:cubicBezTo>
                <a:close/>
                <a:moveTo>
                  <a:pt x="18805" y="6954"/>
                </a:moveTo>
                <a:lnTo>
                  <a:pt x="18805" y="6954"/>
                </a:lnTo>
                <a:cubicBezTo>
                  <a:pt x="18801" y="6951"/>
                  <a:pt x="18805" y="6954"/>
                  <a:pt x="18805" y="6954"/>
                </a:cubicBezTo>
                <a:cubicBezTo>
                  <a:pt x="18805" y="6954"/>
                  <a:pt x="18805" y="6954"/>
                  <a:pt x="18805" y="6954"/>
                </a:cubicBezTo>
                <a:close/>
                <a:moveTo>
                  <a:pt x="18921" y="6886"/>
                </a:moveTo>
                <a:cubicBezTo>
                  <a:pt x="18921" y="6886"/>
                  <a:pt x="18921" y="6886"/>
                  <a:pt x="18921" y="6886"/>
                </a:cubicBezTo>
                <a:cubicBezTo>
                  <a:pt x="18921" y="6886"/>
                  <a:pt x="18921" y="6886"/>
                  <a:pt x="18921" y="6886"/>
                </a:cubicBezTo>
                <a:close/>
                <a:moveTo>
                  <a:pt x="18715" y="6842"/>
                </a:moveTo>
                <a:lnTo>
                  <a:pt x="18719" y="6845"/>
                </a:lnTo>
                <a:cubicBezTo>
                  <a:pt x="18719" y="6845"/>
                  <a:pt x="18715" y="6842"/>
                  <a:pt x="18715" y="6842"/>
                </a:cubicBezTo>
                <a:cubicBezTo>
                  <a:pt x="18715" y="6842"/>
                  <a:pt x="18715" y="6842"/>
                  <a:pt x="18715" y="6842"/>
                </a:cubicBezTo>
                <a:close/>
                <a:moveTo>
                  <a:pt x="12127" y="1154"/>
                </a:moveTo>
                <a:cubicBezTo>
                  <a:pt x="12123" y="1161"/>
                  <a:pt x="12118" y="1164"/>
                  <a:pt x="12123" y="1161"/>
                </a:cubicBezTo>
                <a:cubicBezTo>
                  <a:pt x="12123" y="1164"/>
                  <a:pt x="12127" y="1161"/>
                  <a:pt x="12127" y="1154"/>
                </a:cubicBezTo>
                <a:cubicBezTo>
                  <a:pt x="12131" y="1158"/>
                  <a:pt x="12127" y="1154"/>
                  <a:pt x="12127" y="1154"/>
                </a:cubicBezTo>
                <a:close/>
                <a:moveTo>
                  <a:pt x="11671" y="1543"/>
                </a:moveTo>
                <a:lnTo>
                  <a:pt x="11671" y="1536"/>
                </a:lnTo>
                <a:lnTo>
                  <a:pt x="11662" y="1539"/>
                </a:lnTo>
                <a:lnTo>
                  <a:pt x="11671" y="1543"/>
                </a:lnTo>
                <a:close/>
                <a:moveTo>
                  <a:pt x="12067" y="1427"/>
                </a:moveTo>
                <a:cubicBezTo>
                  <a:pt x="12067" y="1434"/>
                  <a:pt x="12071" y="1440"/>
                  <a:pt x="12071" y="1443"/>
                </a:cubicBezTo>
                <a:cubicBezTo>
                  <a:pt x="12071" y="1434"/>
                  <a:pt x="12071" y="1427"/>
                  <a:pt x="12071" y="1417"/>
                </a:cubicBezTo>
                <a:cubicBezTo>
                  <a:pt x="12071" y="1421"/>
                  <a:pt x="12067" y="1424"/>
                  <a:pt x="12067" y="1427"/>
                </a:cubicBezTo>
                <a:close/>
                <a:moveTo>
                  <a:pt x="12161" y="1289"/>
                </a:moveTo>
                <a:cubicBezTo>
                  <a:pt x="12161" y="1289"/>
                  <a:pt x="12161" y="1286"/>
                  <a:pt x="12161" y="1289"/>
                </a:cubicBezTo>
                <a:cubicBezTo>
                  <a:pt x="12161" y="1286"/>
                  <a:pt x="12161" y="1289"/>
                  <a:pt x="12161" y="1289"/>
                </a:cubicBezTo>
                <a:close/>
                <a:moveTo>
                  <a:pt x="11981" y="1154"/>
                </a:moveTo>
                <a:lnTo>
                  <a:pt x="11985" y="1158"/>
                </a:lnTo>
                <a:cubicBezTo>
                  <a:pt x="11985" y="1158"/>
                  <a:pt x="11981" y="1154"/>
                  <a:pt x="11981" y="1154"/>
                </a:cubicBezTo>
                <a:cubicBezTo>
                  <a:pt x="11981" y="1154"/>
                  <a:pt x="11981" y="1154"/>
                  <a:pt x="11981" y="1154"/>
                </a:cubicBezTo>
                <a:close/>
                <a:moveTo>
                  <a:pt x="12131" y="1158"/>
                </a:moveTo>
                <a:cubicBezTo>
                  <a:pt x="12135" y="1154"/>
                  <a:pt x="12140" y="1151"/>
                  <a:pt x="12135" y="1151"/>
                </a:cubicBezTo>
                <a:cubicBezTo>
                  <a:pt x="12140" y="1148"/>
                  <a:pt x="12135" y="1151"/>
                  <a:pt x="12131" y="1158"/>
                </a:cubicBezTo>
                <a:cubicBezTo>
                  <a:pt x="12127" y="1154"/>
                  <a:pt x="12131" y="1158"/>
                  <a:pt x="12131" y="1158"/>
                </a:cubicBezTo>
                <a:close/>
                <a:moveTo>
                  <a:pt x="1763" y="9730"/>
                </a:moveTo>
                <a:lnTo>
                  <a:pt x="1759" y="9733"/>
                </a:lnTo>
                <a:cubicBezTo>
                  <a:pt x="1759" y="9733"/>
                  <a:pt x="1768" y="9733"/>
                  <a:pt x="1763" y="9730"/>
                </a:cubicBezTo>
                <a:cubicBezTo>
                  <a:pt x="1768" y="9733"/>
                  <a:pt x="1763" y="9730"/>
                  <a:pt x="1763" y="9730"/>
                </a:cubicBezTo>
                <a:close/>
                <a:moveTo>
                  <a:pt x="1613" y="9663"/>
                </a:moveTo>
                <a:cubicBezTo>
                  <a:pt x="1613" y="9663"/>
                  <a:pt x="1613" y="9666"/>
                  <a:pt x="1613" y="9663"/>
                </a:cubicBezTo>
                <a:cubicBezTo>
                  <a:pt x="1613" y="9666"/>
                  <a:pt x="1613" y="9663"/>
                  <a:pt x="1613" y="9663"/>
                </a:cubicBezTo>
                <a:close/>
                <a:moveTo>
                  <a:pt x="6339" y="4219"/>
                </a:moveTo>
                <a:cubicBezTo>
                  <a:pt x="6347" y="4223"/>
                  <a:pt x="6356" y="4223"/>
                  <a:pt x="6365" y="4223"/>
                </a:cubicBezTo>
                <a:lnTo>
                  <a:pt x="6369" y="4219"/>
                </a:lnTo>
                <a:cubicBezTo>
                  <a:pt x="6403" y="4210"/>
                  <a:pt x="6433" y="4197"/>
                  <a:pt x="6498" y="4178"/>
                </a:cubicBezTo>
                <a:cubicBezTo>
                  <a:pt x="6420" y="4178"/>
                  <a:pt x="6377" y="4178"/>
                  <a:pt x="6339" y="4178"/>
                </a:cubicBezTo>
                <a:cubicBezTo>
                  <a:pt x="6339" y="4191"/>
                  <a:pt x="6343" y="4207"/>
                  <a:pt x="6339" y="4219"/>
                </a:cubicBezTo>
                <a:lnTo>
                  <a:pt x="6339" y="4219"/>
                </a:lnTo>
                <a:close/>
                <a:moveTo>
                  <a:pt x="6369" y="4223"/>
                </a:moveTo>
                <a:cubicBezTo>
                  <a:pt x="6369" y="4229"/>
                  <a:pt x="6369" y="4235"/>
                  <a:pt x="6373" y="4242"/>
                </a:cubicBezTo>
                <a:cubicBezTo>
                  <a:pt x="6373" y="4242"/>
                  <a:pt x="6373" y="4242"/>
                  <a:pt x="6373" y="4242"/>
                </a:cubicBezTo>
                <a:cubicBezTo>
                  <a:pt x="6386" y="4235"/>
                  <a:pt x="6399" y="4232"/>
                  <a:pt x="6416" y="4226"/>
                </a:cubicBezTo>
                <a:cubicBezTo>
                  <a:pt x="6403" y="4223"/>
                  <a:pt x="6390" y="4219"/>
                  <a:pt x="6377" y="4216"/>
                </a:cubicBezTo>
                <a:lnTo>
                  <a:pt x="6369" y="4223"/>
                </a:lnTo>
                <a:close/>
                <a:moveTo>
                  <a:pt x="6408" y="4293"/>
                </a:moveTo>
                <a:cubicBezTo>
                  <a:pt x="6408" y="4293"/>
                  <a:pt x="6420" y="4293"/>
                  <a:pt x="6420" y="4293"/>
                </a:cubicBezTo>
                <a:cubicBezTo>
                  <a:pt x="6425" y="4290"/>
                  <a:pt x="6429" y="4287"/>
                  <a:pt x="6433" y="4284"/>
                </a:cubicBezTo>
                <a:cubicBezTo>
                  <a:pt x="6420" y="4284"/>
                  <a:pt x="6408" y="4280"/>
                  <a:pt x="6395" y="4280"/>
                </a:cubicBezTo>
                <a:cubicBezTo>
                  <a:pt x="6399" y="4284"/>
                  <a:pt x="6403" y="4290"/>
                  <a:pt x="6408" y="4293"/>
                </a:cubicBezTo>
                <a:close/>
                <a:moveTo>
                  <a:pt x="6309" y="13546"/>
                </a:moveTo>
                <a:cubicBezTo>
                  <a:pt x="6322" y="13537"/>
                  <a:pt x="6330" y="13530"/>
                  <a:pt x="6343" y="13521"/>
                </a:cubicBezTo>
                <a:cubicBezTo>
                  <a:pt x="6330" y="13530"/>
                  <a:pt x="6322" y="13537"/>
                  <a:pt x="6309" y="13546"/>
                </a:cubicBezTo>
                <a:close/>
                <a:moveTo>
                  <a:pt x="6313" y="13569"/>
                </a:moveTo>
                <a:cubicBezTo>
                  <a:pt x="6313" y="13559"/>
                  <a:pt x="6313" y="13553"/>
                  <a:pt x="6313" y="13543"/>
                </a:cubicBezTo>
                <a:cubicBezTo>
                  <a:pt x="6313" y="13553"/>
                  <a:pt x="6313" y="13559"/>
                  <a:pt x="6313" y="13569"/>
                </a:cubicBezTo>
                <a:close/>
                <a:moveTo>
                  <a:pt x="6193" y="13588"/>
                </a:moveTo>
                <a:cubicBezTo>
                  <a:pt x="6193" y="13588"/>
                  <a:pt x="6197" y="13591"/>
                  <a:pt x="6193" y="13588"/>
                </a:cubicBezTo>
                <a:lnTo>
                  <a:pt x="6193" y="13588"/>
                </a:lnTo>
                <a:cubicBezTo>
                  <a:pt x="6193" y="13588"/>
                  <a:pt x="6193" y="13588"/>
                  <a:pt x="6193" y="13588"/>
                </a:cubicBezTo>
                <a:close/>
                <a:moveTo>
                  <a:pt x="6119" y="13691"/>
                </a:moveTo>
                <a:lnTo>
                  <a:pt x="6119" y="13684"/>
                </a:lnTo>
                <a:lnTo>
                  <a:pt x="6111" y="13687"/>
                </a:lnTo>
                <a:lnTo>
                  <a:pt x="6119" y="13691"/>
                </a:lnTo>
                <a:close/>
                <a:moveTo>
                  <a:pt x="6214" y="9599"/>
                </a:moveTo>
                <a:lnTo>
                  <a:pt x="6205" y="9599"/>
                </a:lnTo>
                <a:lnTo>
                  <a:pt x="6210" y="9605"/>
                </a:lnTo>
                <a:lnTo>
                  <a:pt x="6214" y="9599"/>
                </a:lnTo>
                <a:close/>
                <a:moveTo>
                  <a:pt x="6313" y="9486"/>
                </a:moveTo>
                <a:cubicBezTo>
                  <a:pt x="6313" y="9486"/>
                  <a:pt x="6313" y="9486"/>
                  <a:pt x="6313" y="9486"/>
                </a:cubicBezTo>
                <a:cubicBezTo>
                  <a:pt x="6313" y="9486"/>
                  <a:pt x="6313" y="9486"/>
                  <a:pt x="6313" y="9486"/>
                </a:cubicBezTo>
                <a:close/>
                <a:moveTo>
                  <a:pt x="18121" y="10218"/>
                </a:moveTo>
                <a:cubicBezTo>
                  <a:pt x="18143" y="10218"/>
                  <a:pt x="18164" y="10218"/>
                  <a:pt x="18186" y="10218"/>
                </a:cubicBezTo>
                <a:lnTo>
                  <a:pt x="18186" y="10218"/>
                </a:lnTo>
                <a:cubicBezTo>
                  <a:pt x="18164" y="10218"/>
                  <a:pt x="18143" y="10218"/>
                  <a:pt x="18121" y="10218"/>
                </a:cubicBezTo>
                <a:cubicBezTo>
                  <a:pt x="18121" y="10218"/>
                  <a:pt x="18121" y="10218"/>
                  <a:pt x="18121" y="10218"/>
                </a:cubicBezTo>
                <a:close/>
                <a:moveTo>
                  <a:pt x="18186" y="10218"/>
                </a:moveTo>
                <a:cubicBezTo>
                  <a:pt x="18186" y="10218"/>
                  <a:pt x="18186" y="10218"/>
                  <a:pt x="18186" y="10218"/>
                </a:cubicBezTo>
                <a:cubicBezTo>
                  <a:pt x="18186" y="10218"/>
                  <a:pt x="18186" y="10218"/>
                  <a:pt x="18186" y="10218"/>
                </a:cubicBezTo>
                <a:close/>
                <a:moveTo>
                  <a:pt x="6339" y="2855"/>
                </a:moveTo>
                <a:cubicBezTo>
                  <a:pt x="6347" y="2833"/>
                  <a:pt x="6360" y="2810"/>
                  <a:pt x="6369" y="2788"/>
                </a:cubicBezTo>
                <a:cubicBezTo>
                  <a:pt x="6360" y="2788"/>
                  <a:pt x="6347" y="2788"/>
                  <a:pt x="6339" y="2788"/>
                </a:cubicBezTo>
                <a:cubicBezTo>
                  <a:pt x="6339" y="2807"/>
                  <a:pt x="6339" y="2830"/>
                  <a:pt x="6339" y="2855"/>
                </a:cubicBezTo>
                <a:close/>
                <a:moveTo>
                  <a:pt x="6343" y="2875"/>
                </a:moveTo>
                <a:cubicBezTo>
                  <a:pt x="6343" y="2865"/>
                  <a:pt x="6343" y="2859"/>
                  <a:pt x="6343" y="2849"/>
                </a:cubicBezTo>
                <a:cubicBezTo>
                  <a:pt x="6343" y="2859"/>
                  <a:pt x="6343" y="2868"/>
                  <a:pt x="6343" y="2875"/>
                </a:cubicBezTo>
                <a:close/>
                <a:moveTo>
                  <a:pt x="14307" y="3828"/>
                </a:moveTo>
                <a:cubicBezTo>
                  <a:pt x="14307" y="3834"/>
                  <a:pt x="14311" y="3841"/>
                  <a:pt x="14316" y="3844"/>
                </a:cubicBezTo>
                <a:cubicBezTo>
                  <a:pt x="14316" y="3834"/>
                  <a:pt x="14316" y="3828"/>
                  <a:pt x="14316" y="3818"/>
                </a:cubicBezTo>
                <a:cubicBezTo>
                  <a:pt x="14311" y="3825"/>
                  <a:pt x="14307" y="3828"/>
                  <a:pt x="14307" y="3828"/>
                </a:cubicBezTo>
                <a:close/>
                <a:moveTo>
                  <a:pt x="964" y="10632"/>
                </a:moveTo>
                <a:lnTo>
                  <a:pt x="964" y="10632"/>
                </a:lnTo>
                <a:cubicBezTo>
                  <a:pt x="964" y="10635"/>
                  <a:pt x="964" y="10635"/>
                  <a:pt x="964" y="10632"/>
                </a:cubicBezTo>
                <a:cubicBezTo>
                  <a:pt x="964" y="10635"/>
                  <a:pt x="964" y="10632"/>
                  <a:pt x="964" y="10632"/>
                </a:cubicBezTo>
                <a:close/>
                <a:moveTo>
                  <a:pt x="15881" y="20928"/>
                </a:moveTo>
                <a:lnTo>
                  <a:pt x="15881" y="20928"/>
                </a:lnTo>
                <a:cubicBezTo>
                  <a:pt x="15902" y="20902"/>
                  <a:pt x="15920" y="20912"/>
                  <a:pt x="15941" y="20928"/>
                </a:cubicBezTo>
                <a:lnTo>
                  <a:pt x="15941" y="20925"/>
                </a:lnTo>
                <a:cubicBezTo>
                  <a:pt x="15950" y="20925"/>
                  <a:pt x="15963" y="20925"/>
                  <a:pt x="15971" y="20925"/>
                </a:cubicBezTo>
                <a:cubicBezTo>
                  <a:pt x="15971" y="20925"/>
                  <a:pt x="15967" y="20925"/>
                  <a:pt x="15967" y="20925"/>
                </a:cubicBezTo>
                <a:cubicBezTo>
                  <a:pt x="15976" y="20909"/>
                  <a:pt x="15988" y="20893"/>
                  <a:pt x="15997" y="20880"/>
                </a:cubicBezTo>
                <a:cubicBezTo>
                  <a:pt x="15997" y="20880"/>
                  <a:pt x="15997" y="20883"/>
                  <a:pt x="15997" y="20883"/>
                </a:cubicBezTo>
                <a:cubicBezTo>
                  <a:pt x="15976" y="20874"/>
                  <a:pt x="15958" y="20867"/>
                  <a:pt x="15937" y="20857"/>
                </a:cubicBezTo>
                <a:cubicBezTo>
                  <a:pt x="15937" y="20861"/>
                  <a:pt x="15933" y="20864"/>
                  <a:pt x="15933" y="20867"/>
                </a:cubicBezTo>
                <a:cubicBezTo>
                  <a:pt x="15933" y="20864"/>
                  <a:pt x="15937" y="20864"/>
                  <a:pt x="15937" y="20861"/>
                </a:cubicBezTo>
                <a:cubicBezTo>
                  <a:pt x="15937" y="20838"/>
                  <a:pt x="15937" y="20816"/>
                  <a:pt x="15937" y="20793"/>
                </a:cubicBezTo>
                <a:cubicBezTo>
                  <a:pt x="15928" y="20793"/>
                  <a:pt x="15915" y="20793"/>
                  <a:pt x="15907" y="20797"/>
                </a:cubicBezTo>
                <a:cubicBezTo>
                  <a:pt x="15907" y="20797"/>
                  <a:pt x="15911" y="20793"/>
                  <a:pt x="15911" y="20793"/>
                </a:cubicBezTo>
                <a:cubicBezTo>
                  <a:pt x="15881" y="20816"/>
                  <a:pt x="15851" y="20838"/>
                  <a:pt x="15821" y="20861"/>
                </a:cubicBezTo>
                <a:cubicBezTo>
                  <a:pt x="15834" y="20870"/>
                  <a:pt x="15842" y="20880"/>
                  <a:pt x="15855" y="20886"/>
                </a:cubicBezTo>
                <a:cubicBezTo>
                  <a:pt x="15842" y="20893"/>
                  <a:pt x="15834" y="20896"/>
                  <a:pt x="15821" y="20902"/>
                </a:cubicBezTo>
                <a:cubicBezTo>
                  <a:pt x="15838" y="20915"/>
                  <a:pt x="15859" y="20922"/>
                  <a:pt x="15881" y="20928"/>
                </a:cubicBezTo>
                <a:close/>
                <a:moveTo>
                  <a:pt x="15468" y="20598"/>
                </a:moveTo>
                <a:cubicBezTo>
                  <a:pt x="15468" y="20598"/>
                  <a:pt x="15464" y="20598"/>
                  <a:pt x="15468" y="20598"/>
                </a:cubicBezTo>
                <a:cubicBezTo>
                  <a:pt x="15498" y="20604"/>
                  <a:pt x="15528" y="20614"/>
                  <a:pt x="15558" y="20620"/>
                </a:cubicBezTo>
                <a:cubicBezTo>
                  <a:pt x="15546" y="20591"/>
                  <a:pt x="15614" y="20559"/>
                  <a:pt x="15558" y="20530"/>
                </a:cubicBezTo>
                <a:cubicBezTo>
                  <a:pt x="15550" y="20537"/>
                  <a:pt x="15537" y="20546"/>
                  <a:pt x="15528" y="20553"/>
                </a:cubicBezTo>
                <a:cubicBezTo>
                  <a:pt x="15507" y="20569"/>
                  <a:pt x="15485" y="20585"/>
                  <a:pt x="15468" y="20598"/>
                </a:cubicBezTo>
                <a:close/>
                <a:moveTo>
                  <a:pt x="15821" y="20797"/>
                </a:moveTo>
                <a:lnTo>
                  <a:pt x="15821" y="20797"/>
                </a:lnTo>
                <a:cubicBezTo>
                  <a:pt x="15842" y="20800"/>
                  <a:pt x="15859" y="20800"/>
                  <a:pt x="15881" y="20800"/>
                </a:cubicBezTo>
                <a:lnTo>
                  <a:pt x="15881" y="20797"/>
                </a:lnTo>
                <a:cubicBezTo>
                  <a:pt x="15890" y="20797"/>
                  <a:pt x="15902" y="20797"/>
                  <a:pt x="15911" y="20797"/>
                </a:cubicBezTo>
                <a:cubicBezTo>
                  <a:pt x="15911" y="20797"/>
                  <a:pt x="15907" y="20800"/>
                  <a:pt x="15907" y="20800"/>
                </a:cubicBezTo>
                <a:cubicBezTo>
                  <a:pt x="15907" y="20784"/>
                  <a:pt x="15907" y="20768"/>
                  <a:pt x="15907" y="20755"/>
                </a:cubicBezTo>
                <a:cubicBezTo>
                  <a:pt x="15907" y="20755"/>
                  <a:pt x="15911" y="20755"/>
                  <a:pt x="15911" y="20755"/>
                </a:cubicBezTo>
                <a:cubicBezTo>
                  <a:pt x="15872" y="20755"/>
                  <a:pt x="15829" y="20755"/>
                  <a:pt x="15791" y="20755"/>
                </a:cubicBezTo>
                <a:cubicBezTo>
                  <a:pt x="15799" y="20768"/>
                  <a:pt x="15812" y="20780"/>
                  <a:pt x="15821" y="20797"/>
                </a:cubicBezTo>
                <a:close/>
                <a:moveTo>
                  <a:pt x="15498" y="20755"/>
                </a:moveTo>
                <a:cubicBezTo>
                  <a:pt x="15498" y="20755"/>
                  <a:pt x="15503" y="20758"/>
                  <a:pt x="15498" y="20755"/>
                </a:cubicBezTo>
                <a:cubicBezTo>
                  <a:pt x="15490" y="20771"/>
                  <a:pt x="15477" y="20784"/>
                  <a:pt x="15464" y="20797"/>
                </a:cubicBezTo>
                <a:cubicBezTo>
                  <a:pt x="15503" y="20803"/>
                  <a:pt x="15546" y="20813"/>
                  <a:pt x="15584" y="20819"/>
                </a:cubicBezTo>
                <a:cubicBezTo>
                  <a:pt x="15558" y="20800"/>
                  <a:pt x="15528" y="20777"/>
                  <a:pt x="15498" y="20755"/>
                </a:cubicBezTo>
                <a:close/>
                <a:moveTo>
                  <a:pt x="15614" y="20707"/>
                </a:moveTo>
                <a:cubicBezTo>
                  <a:pt x="15623" y="20723"/>
                  <a:pt x="15636" y="20739"/>
                  <a:pt x="15644" y="20755"/>
                </a:cubicBezTo>
                <a:cubicBezTo>
                  <a:pt x="15644" y="20755"/>
                  <a:pt x="15640" y="20755"/>
                  <a:pt x="15640" y="20755"/>
                </a:cubicBezTo>
                <a:cubicBezTo>
                  <a:pt x="15649" y="20755"/>
                  <a:pt x="15662" y="20755"/>
                  <a:pt x="15670" y="20755"/>
                </a:cubicBezTo>
                <a:lnTo>
                  <a:pt x="15666" y="20758"/>
                </a:lnTo>
                <a:cubicBezTo>
                  <a:pt x="15657" y="20729"/>
                  <a:pt x="15644" y="20697"/>
                  <a:pt x="15636" y="20668"/>
                </a:cubicBezTo>
                <a:lnTo>
                  <a:pt x="15640" y="20671"/>
                </a:lnTo>
                <a:cubicBezTo>
                  <a:pt x="15636" y="20681"/>
                  <a:pt x="15627" y="20694"/>
                  <a:pt x="15614" y="20707"/>
                </a:cubicBezTo>
                <a:lnTo>
                  <a:pt x="15614" y="20707"/>
                </a:lnTo>
                <a:close/>
                <a:moveTo>
                  <a:pt x="15468" y="20620"/>
                </a:moveTo>
                <a:cubicBezTo>
                  <a:pt x="15468" y="20636"/>
                  <a:pt x="15468" y="20649"/>
                  <a:pt x="15468" y="20665"/>
                </a:cubicBezTo>
                <a:cubicBezTo>
                  <a:pt x="15477" y="20665"/>
                  <a:pt x="15485" y="20662"/>
                  <a:pt x="15494" y="20662"/>
                </a:cubicBezTo>
                <a:cubicBezTo>
                  <a:pt x="15481" y="20649"/>
                  <a:pt x="15472" y="20636"/>
                  <a:pt x="15468" y="20620"/>
                </a:cubicBezTo>
                <a:lnTo>
                  <a:pt x="15468" y="20620"/>
                </a:lnTo>
                <a:close/>
                <a:moveTo>
                  <a:pt x="15705" y="20797"/>
                </a:moveTo>
                <a:lnTo>
                  <a:pt x="15705" y="20797"/>
                </a:lnTo>
                <a:cubicBezTo>
                  <a:pt x="15687" y="20800"/>
                  <a:pt x="15666" y="20800"/>
                  <a:pt x="15644" y="20800"/>
                </a:cubicBezTo>
                <a:lnTo>
                  <a:pt x="15644" y="20800"/>
                </a:lnTo>
                <a:cubicBezTo>
                  <a:pt x="15644" y="20806"/>
                  <a:pt x="15644" y="20816"/>
                  <a:pt x="15644" y="20822"/>
                </a:cubicBezTo>
                <a:lnTo>
                  <a:pt x="15644" y="20819"/>
                </a:lnTo>
                <a:cubicBezTo>
                  <a:pt x="15644" y="20829"/>
                  <a:pt x="15644" y="20835"/>
                  <a:pt x="15644" y="20845"/>
                </a:cubicBezTo>
                <a:lnTo>
                  <a:pt x="15649" y="20841"/>
                </a:lnTo>
                <a:cubicBezTo>
                  <a:pt x="15649" y="20848"/>
                  <a:pt x="15649" y="20857"/>
                  <a:pt x="15644" y="20864"/>
                </a:cubicBezTo>
                <a:cubicBezTo>
                  <a:pt x="15700" y="20861"/>
                  <a:pt x="15696" y="20825"/>
                  <a:pt x="15705" y="20797"/>
                </a:cubicBezTo>
                <a:close/>
                <a:moveTo>
                  <a:pt x="15644" y="20598"/>
                </a:moveTo>
                <a:cubicBezTo>
                  <a:pt x="15614" y="20604"/>
                  <a:pt x="15584" y="20614"/>
                  <a:pt x="15554" y="20620"/>
                </a:cubicBezTo>
                <a:cubicBezTo>
                  <a:pt x="15601" y="20646"/>
                  <a:pt x="15623" y="20620"/>
                  <a:pt x="15644" y="20598"/>
                </a:cubicBezTo>
                <a:close/>
                <a:moveTo>
                  <a:pt x="15503" y="20758"/>
                </a:moveTo>
                <a:cubicBezTo>
                  <a:pt x="15503" y="20745"/>
                  <a:pt x="15503" y="20732"/>
                  <a:pt x="15503" y="20752"/>
                </a:cubicBezTo>
                <a:cubicBezTo>
                  <a:pt x="15511" y="20736"/>
                  <a:pt x="15507" y="20745"/>
                  <a:pt x="15503" y="20758"/>
                </a:cubicBezTo>
                <a:cubicBezTo>
                  <a:pt x="15498" y="20755"/>
                  <a:pt x="15503" y="20758"/>
                  <a:pt x="15503" y="20758"/>
                </a:cubicBezTo>
                <a:close/>
                <a:moveTo>
                  <a:pt x="15700" y="20777"/>
                </a:moveTo>
                <a:lnTo>
                  <a:pt x="15700" y="20777"/>
                </a:lnTo>
                <a:cubicBezTo>
                  <a:pt x="15705" y="20784"/>
                  <a:pt x="15705" y="20790"/>
                  <a:pt x="15705" y="20800"/>
                </a:cubicBezTo>
                <a:cubicBezTo>
                  <a:pt x="15705" y="20800"/>
                  <a:pt x="15705" y="20797"/>
                  <a:pt x="15705" y="20797"/>
                </a:cubicBezTo>
                <a:cubicBezTo>
                  <a:pt x="15726" y="20806"/>
                  <a:pt x="15743" y="20813"/>
                  <a:pt x="15765" y="20822"/>
                </a:cubicBezTo>
                <a:cubicBezTo>
                  <a:pt x="15743" y="20806"/>
                  <a:pt x="15722" y="20790"/>
                  <a:pt x="15700" y="20777"/>
                </a:cubicBezTo>
                <a:close/>
                <a:moveTo>
                  <a:pt x="15644" y="20841"/>
                </a:moveTo>
                <a:cubicBezTo>
                  <a:pt x="15644" y="20832"/>
                  <a:pt x="15644" y="20825"/>
                  <a:pt x="15644" y="20816"/>
                </a:cubicBezTo>
                <a:cubicBezTo>
                  <a:pt x="15644" y="20816"/>
                  <a:pt x="15644" y="20819"/>
                  <a:pt x="15644" y="20819"/>
                </a:cubicBezTo>
                <a:cubicBezTo>
                  <a:pt x="15623" y="20819"/>
                  <a:pt x="15601" y="20819"/>
                  <a:pt x="15584" y="20819"/>
                </a:cubicBezTo>
                <a:cubicBezTo>
                  <a:pt x="15606" y="20825"/>
                  <a:pt x="15627" y="20832"/>
                  <a:pt x="15644" y="20841"/>
                </a:cubicBezTo>
                <a:cubicBezTo>
                  <a:pt x="15644" y="20841"/>
                  <a:pt x="15644" y="20841"/>
                  <a:pt x="15644" y="20841"/>
                </a:cubicBezTo>
                <a:close/>
                <a:moveTo>
                  <a:pt x="15881" y="20797"/>
                </a:moveTo>
                <a:cubicBezTo>
                  <a:pt x="15859" y="20797"/>
                  <a:pt x="15838" y="20797"/>
                  <a:pt x="15816" y="20797"/>
                </a:cubicBezTo>
                <a:cubicBezTo>
                  <a:pt x="15816" y="20797"/>
                  <a:pt x="15816" y="20793"/>
                  <a:pt x="15816" y="20793"/>
                </a:cubicBezTo>
                <a:cubicBezTo>
                  <a:pt x="15842" y="20809"/>
                  <a:pt x="15859" y="20825"/>
                  <a:pt x="15881" y="20797"/>
                </a:cubicBezTo>
                <a:lnTo>
                  <a:pt x="15881" y="20797"/>
                </a:lnTo>
                <a:close/>
                <a:moveTo>
                  <a:pt x="15644" y="20797"/>
                </a:moveTo>
                <a:cubicBezTo>
                  <a:pt x="15644" y="20780"/>
                  <a:pt x="15644" y="20764"/>
                  <a:pt x="15644" y="20752"/>
                </a:cubicBezTo>
                <a:cubicBezTo>
                  <a:pt x="15644" y="20752"/>
                  <a:pt x="15649" y="20752"/>
                  <a:pt x="15649" y="20752"/>
                </a:cubicBezTo>
                <a:cubicBezTo>
                  <a:pt x="15597" y="20768"/>
                  <a:pt x="15636" y="20784"/>
                  <a:pt x="15644" y="20797"/>
                </a:cubicBezTo>
                <a:lnTo>
                  <a:pt x="15644" y="20797"/>
                </a:lnTo>
                <a:close/>
                <a:moveTo>
                  <a:pt x="15705" y="20755"/>
                </a:moveTo>
                <a:cubicBezTo>
                  <a:pt x="15709" y="20748"/>
                  <a:pt x="15713" y="20739"/>
                  <a:pt x="15705" y="20752"/>
                </a:cubicBezTo>
                <a:cubicBezTo>
                  <a:pt x="15718" y="20745"/>
                  <a:pt x="15709" y="20748"/>
                  <a:pt x="15705" y="20755"/>
                </a:cubicBezTo>
                <a:cubicBezTo>
                  <a:pt x="15700" y="20752"/>
                  <a:pt x="15705" y="20755"/>
                  <a:pt x="15705" y="20755"/>
                </a:cubicBezTo>
                <a:close/>
                <a:moveTo>
                  <a:pt x="15408" y="20710"/>
                </a:moveTo>
                <a:cubicBezTo>
                  <a:pt x="15412" y="20713"/>
                  <a:pt x="15421" y="20716"/>
                  <a:pt x="15425" y="20716"/>
                </a:cubicBezTo>
                <a:cubicBezTo>
                  <a:pt x="15421" y="20713"/>
                  <a:pt x="15417" y="20710"/>
                  <a:pt x="15408" y="20710"/>
                </a:cubicBezTo>
                <a:lnTo>
                  <a:pt x="15408" y="20710"/>
                </a:lnTo>
                <a:close/>
                <a:moveTo>
                  <a:pt x="15408" y="20556"/>
                </a:moveTo>
                <a:cubicBezTo>
                  <a:pt x="15417" y="20559"/>
                  <a:pt x="15425" y="20562"/>
                  <a:pt x="15434" y="20565"/>
                </a:cubicBezTo>
                <a:cubicBezTo>
                  <a:pt x="15425" y="20559"/>
                  <a:pt x="15417" y="20556"/>
                  <a:pt x="15408" y="20556"/>
                </a:cubicBezTo>
                <a:cubicBezTo>
                  <a:pt x="15408" y="20553"/>
                  <a:pt x="15408" y="20556"/>
                  <a:pt x="15408" y="20556"/>
                </a:cubicBezTo>
                <a:close/>
                <a:moveTo>
                  <a:pt x="15468" y="20620"/>
                </a:moveTo>
                <a:cubicBezTo>
                  <a:pt x="15468" y="20614"/>
                  <a:pt x="15468" y="20604"/>
                  <a:pt x="15468" y="20598"/>
                </a:cubicBezTo>
                <a:cubicBezTo>
                  <a:pt x="15468" y="20598"/>
                  <a:pt x="15464" y="20598"/>
                  <a:pt x="15464" y="20598"/>
                </a:cubicBezTo>
                <a:cubicBezTo>
                  <a:pt x="15464" y="20607"/>
                  <a:pt x="15464" y="20614"/>
                  <a:pt x="15468" y="20620"/>
                </a:cubicBezTo>
                <a:cubicBezTo>
                  <a:pt x="15464" y="20623"/>
                  <a:pt x="15468" y="20620"/>
                  <a:pt x="15468" y="20620"/>
                </a:cubicBezTo>
                <a:close/>
                <a:moveTo>
                  <a:pt x="15644" y="20665"/>
                </a:moveTo>
                <a:cubicBezTo>
                  <a:pt x="15649" y="20658"/>
                  <a:pt x="15653" y="20652"/>
                  <a:pt x="15657" y="20646"/>
                </a:cubicBezTo>
                <a:cubicBezTo>
                  <a:pt x="15653" y="20652"/>
                  <a:pt x="15649" y="20658"/>
                  <a:pt x="15644" y="20665"/>
                </a:cubicBezTo>
                <a:cubicBezTo>
                  <a:pt x="15644" y="20665"/>
                  <a:pt x="15644" y="20665"/>
                  <a:pt x="15644" y="20665"/>
                </a:cubicBezTo>
                <a:close/>
                <a:moveTo>
                  <a:pt x="15563" y="20678"/>
                </a:moveTo>
                <a:lnTo>
                  <a:pt x="15571" y="20678"/>
                </a:lnTo>
                <a:lnTo>
                  <a:pt x="15567" y="20671"/>
                </a:lnTo>
                <a:lnTo>
                  <a:pt x="15563" y="20678"/>
                </a:lnTo>
                <a:close/>
                <a:moveTo>
                  <a:pt x="15408" y="20710"/>
                </a:moveTo>
                <a:cubicBezTo>
                  <a:pt x="15404" y="20703"/>
                  <a:pt x="15395" y="20700"/>
                  <a:pt x="15386" y="20694"/>
                </a:cubicBezTo>
                <a:cubicBezTo>
                  <a:pt x="15382" y="20700"/>
                  <a:pt x="15382" y="20703"/>
                  <a:pt x="15378" y="20710"/>
                </a:cubicBezTo>
                <a:cubicBezTo>
                  <a:pt x="15378" y="20710"/>
                  <a:pt x="15374" y="20707"/>
                  <a:pt x="15374" y="20707"/>
                </a:cubicBezTo>
                <a:cubicBezTo>
                  <a:pt x="15386" y="20707"/>
                  <a:pt x="15399" y="20707"/>
                  <a:pt x="15408" y="20710"/>
                </a:cubicBezTo>
                <a:cubicBezTo>
                  <a:pt x="15408" y="20707"/>
                  <a:pt x="15408" y="20710"/>
                  <a:pt x="15408" y="20710"/>
                </a:cubicBezTo>
                <a:close/>
                <a:moveTo>
                  <a:pt x="15614" y="20707"/>
                </a:moveTo>
                <a:cubicBezTo>
                  <a:pt x="15614" y="20707"/>
                  <a:pt x="15614" y="20707"/>
                  <a:pt x="15614" y="20707"/>
                </a:cubicBezTo>
                <a:cubicBezTo>
                  <a:pt x="15614" y="20707"/>
                  <a:pt x="15614" y="20707"/>
                  <a:pt x="15614" y="20707"/>
                </a:cubicBezTo>
                <a:close/>
                <a:moveTo>
                  <a:pt x="15791" y="20707"/>
                </a:moveTo>
                <a:cubicBezTo>
                  <a:pt x="15791" y="20716"/>
                  <a:pt x="15791" y="20723"/>
                  <a:pt x="15791" y="20732"/>
                </a:cubicBezTo>
                <a:cubicBezTo>
                  <a:pt x="15791" y="20723"/>
                  <a:pt x="15791" y="20716"/>
                  <a:pt x="15791" y="20707"/>
                </a:cubicBezTo>
                <a:close/>
                <a:moveTo>
                  <a:pt x="15795" y="20755"/>
                </a:moveTo>
                <a:cubicBezTo>
                  <a:pt x="15795" y="20745"/>
                  <a:pt x="15795" y="20739"/>
                  <a:pt x="15795" y="20729"/>
                </a:cubicBezTo>
                <a:cubicBezTo>
                  <a:pt x="15795" y="20739"/>
                  <a:pt x="15795" y="20745"/>
                  <a:pt x="15795" y="20755"/>
                </a:cubicBezTo>
                <a:close/>
                <a:moveTo>
                  <a:pt x="15417" y="20768"/>
                </a:moveTo>
                <a:lnTo>
                  <a:pt x="15425" y="20768"/>
                </a:lnTo>
                <a:lnTo>
                  <a:pt x="15421" y="20761"/>
                </a:lnTo>
                <a:lnTo>
                  <a:pt x="15417" y="20768"/>
                </a:lnTo>
                <a:close/>
                <a:moveTo>
                  <a:pt x="15675" y="20752"/>
                </a:moveTo>
                <a:cubicBezTo>
                  <a:pt x="15683" y="20758"/>
                  <a:pt x="15696" y="20768"/>
                  <a:pt x="15705" y="20774"/>
                </a:cubicBezTo>
                <a:cubicBezTo>
                  <a:pt x="15705" y="20774"/>
                  <a:pt x="15700" y="20774"/>
                  <a:pt x="15700" y="20774"/>
                </a:cubicBezTo>
                <a:cubicBezTo>
                  <a:pt x="15700" y="20768"/>
                  <a:pt x="15700" y="20758"/>
                  <a:pt x="15700" y="20752"/>
                </a:cubicBezTo>
                <a:cubicBezTo>
                  <a:pt x="15700" y="20752"/>
                  <a:pt x="15700" y="20752"/>
                  <a:pt x="15700" y="20752"/>
                </a:cubicBezTo>
                <a:cubicBezTo>
                  <a:pt x="15692" y="20755"/>
                  <a:pt x="15683" y="20755"/>
                  <a:pt x="15675" y="20752"/>
                </a:cubicBezTo>
                <a:lnTo>
                  <a:pt x="15675" y="20752"/>
                </a:lnTo>
                <a:close/>
                <a:moveTo>
                  <a:pt x="15782" y="20825"/>
                </a:moveTo>
                <a:cubicBezTo>
                  <a:pt x="15773" y="20822"/>
                  <a:pt x="15769" y="20819"/>
                  <a:pt x="15761" y="20819"/>
                </a:cubicBezTo>
                <a:cubicBezTo>
                  <a:pt x="15761" y="20829"/>
                  <a:pt x="15761" y="20835"/>
                  <a:pt x="15761" y="20845"/>
                </a:cubicBezTo>
                <a:cubicBezTo>
                  <a:pt x="15769" y="20835"/>
                  <a:pt x="15778" y="20832"/>
                  <a:pt x="15782" y="20825"/>
                </a:cubicBezTo>
                <a:close/>
                <a:moveTo>
                  <a:pt x="5044" y="6800"/>
                </a:moveTo>
                <a:cubicBezTo>
                  <a:pt x="5032" y="6790"/>
                  <a:pt x="5023" y="6784"/>
                  <a:pt x="5010" y="6774"/>
                </a:cubicBezTo>
                <a:cubicBezTo>
                  <a:pt x="5023" y="6784"/>
                  <a:pt x="5032" y="6790"/>
                  <a:pt x="5044" y="6800"/>
                </a:cubicBezTo>
                <a:close/>
                <a:moveTo>
                  <a:pt x="5191" y="6755"/>
                </a:moveTo>
                <a:cubicBezTo>
                  <a:pt x="5191" y="6755"/>
                  <a:pt x="5191" y="6755"/>
                  <a:pt x="5191" y="6755"/>
                </a:cubicBezTo>
                <a:cubicBezTo>
                  <a:pt x="5191" y="6755"/>
                  <a:pt x="5191" y="6755"/>
                  <a:pt x="5191" y="6755"/>
                </a:cubicBezTo>
                <a:close/>
                <a:moveTo>
                  <a:pt x="3625" y="12198"/>
                </a:moveTo>
                <a:cubicBezTo>
                  <a:pt x="3612" y="12198"/>
                  <a:pt x="3604" y="12198"/>
                  <a:pt x="3591" y="12198"/>
                </a:cubicBezTo>
                <a:cubicBezTo>
                  <a:pt x="3604" y="12198"/>
                  <a:pt x="3612" y="12198"/>
                  <a:pt x="3625" y="12198"/>
                </a:cubicBezTo>
                <a:close/>
                <a:moveTo>
                  <a:pt x="13843" y="2698"/>
                </a:moveTo>
                <a:cubicBezTo>
                  <a:pt x="13843" y="2698"/>
                  <a:pt x="13843" y="2698"/>
                  <a:pt x="13843" y="2698"/>
                </a:cubicBezTo>
                <a:cubicBezTo>
                  <a:pt x="13843" y="2698"/>
                  <a:pt x="13843" y="2698"/>
                  <a:pt x="13843" y="2698"/>
                </a:cubicBezTo>
                <a:close/>
                <a:moveTo>
                  <a:pt x="13782" y="2676"/>
                </a:moveTo>
                <a:lnTo>
                  <a:pt x="13787" y="2672"/>
                </a:lnTo>
                <a:cubicBezTo>
                  <a:pt x="13787" y="2672"/>
                  <a:pt x="13782" y="2676"/>
                  <a:pt x="13782" y="2676"/>
                </a:cubicBezTo>
                <a:cubicBezTo>
                  <a:pt x="13782" y="2676"/>
                  <a:pt x="13782" y="2676"/>
                  <a:pt x="13782" y="2676"/>
                </a:cubicBezTo>
                <a:close/>
                <a:moveTo>
                  <a:pt x="16294" y="4197"/>
                </a:moveTo>
                <a:cubicBezTo>
                  <a:pt x="16294" y="4197"/>
                  <a:pt x="16294" y="4197"/>
                  <a:pt x="16294" y="4197"/>
                </a:cubicBezTo>
                <a:cubicBezTo>
                  <a:pt x="16294" y="4197"/>
                  <a:pt x="16294" y="4197"/>
                  <a:pt x="16294" y="4197"/>
                </a:cubicBezTo>
                <a:close/>
                <a:moveTo>
                  <a:pt x="5689" y="9377"/>
                </a:moveTo>
                <a:cubicBezTo>
                  <a:pt x="5702" y="9374"/>
                  <a:pt x="5715" y="9374"/>
                  <a:pt x="5728" y="9371"/>
                </a:cubicBezTo>
                <a:cubicBezTo>
                  <a:pt x="5720" y="9364"/>
                  <a:pt x="5711" y="9358"/>
                  <a:pt x="5707" y="9351"/>
                </a:cubicBezTo>
                <a:cubicBezTo>
                  <a:pt x="5698" y="9361"/>
                  <a:pt x="5698" y="9371"/>
                  <a:pt x="5689" y="9377"/>
                </a:cubicBezTo>
                <a:cubicBezTo>
                  <a:pt x="5694" y="9380"/>
                  <a:pt x="5689" y="9377"/>
                  <a:pt x="5689" y="9377"/>
                </a:cubicBezTo>
                <a:close/>
                <a:moveTo>
                  <a:pt x="4748" y="13411"/>
                </a:moveTo>
                <a:cubicBezTo>
                  <a:pt x="4743" y="13408"/>
                  <a:pt x="4739" y="13402"/>
                  <a:pt x="4713" y="13379"/>
                </a:cubicBezTo>
                <a:cubicBezTo>
                  <a:pt x="4735" y="13402"/>
                  <a:pt x="4739" y="13408"/>
                  <a:pt x="4748" y="13411"/>
                </a:cubicBezTo>
                <a:cubicBezTo>
                  <a:pt x="4743" y="13411"/>
                  <a:pt x="4748" y="13411"/>
                  <a:pt x="4748" y="13411"/>
                </a:cubicBezTo>
                <a:close/>
                <a:moveTo>
                  <a:pt x="4864" y="13344"/>
                </a:moveTo>
                <a:cubicBezTo>
                  <a:pt x="4842" y="13350"/>
                  <a:pt x="4821" y="13360"/>
                  <a:pt x="4804" y="13366"/>
                </a:cubicBezTo>
                <a:cubicBezTo>
                  <a:pt x="4825" y="13366"/>
                  <a:pt x="4847" y="13366"/>
                  <a:pt x="4864" y="13366"/>
                </a:cubicBezTo>
                <a:cubicBezTo>
                  <a:pt x="4864" y="13360"/>
                  <a:pt x="4864" y="13354"/>
                  <a:pt x="4864" y="13344"/>
                </a:cubicBezTo>
                <a:close/>
                <a:moveTo>
                  <a:pt x="4984" y="13235"/>
                </a:moveTo>
                <a:cubicBezTo>
                  <a:pt x="4971" y="13235"/>
                  <a:pt x="4963" y="13235"/>
                  <a:pt x="4950" y="13235"/>
                </a:cubicBezTo>
                <a:cubicBezTo>
                  <a:pt x="4963" y="13235"/>
                  <a:pt x="4971" y="13235"/>
                  <a:pt x="4984" y="13235"/>
                </a:cubicBezTo>
                <a:close/>
                <a:moveTo>
                  <a:pt x="4894" y="13257"/>
                </a:moveTo>
                <a:cubicBezTo>
                  <a:pt x="4894" y="13257"/>
                  <a:pt x="4890" y="13257"/>
                  <a:pt x="4894" y="13257"/>
                </a:cubicBezTo>
                <a:cubicBezTo>
                  <a:pt x="4890" y="13257"/>
                  <a:pt x="4894" y="13257"/>
                  <a:pt x="4894" y="13257"/>
                </a:cubicBezTo>
                <a:close/>
                <a:moveTo>
                  <a:pt x="349" y="8629"/>
                </a:moveTo>
                <a:cubicBezTo>
                  <a:pt x="336" y="8629"/>
                  <a:pt x="327" y="8629"/>
                  <a:pt x="314" y="8629"/>
                </a:cubicBezTo>
                <a:cubicBezTo>
                  <a:pt x="323" y="8629"/>
                  <a:pt x="336" y="8629"/>
                  <a:pt x="349" y="8629"/>
                </a:cubicBezTo>
                <a:close/>
                <a:moveTo>
                  <a:pt x="6193" y="3269"/>
                </a:moveTo>
                <a:cubicBezTo>
                  <a:pt x="6193" y="3279"/>
                  <a:pt x="6193" y="3285"/>
                  <a:pt x="6193" y="3295"/>
                </a:cubicBezTo>
                <a:cubicBezTo>
                  <a:pt x="6193" y="3285"/>
                  <a:pt x="6193" y="3279"/>
                  <a:pt x="6193" y="3269"/>
                </a:cubicBezTo>
                <a:close/>
                <a:moveTo>
                  <a:pt x="6279" y="2964"/>
                </a:moveTo>
                <a:lnTo>
                  <a:pt x="6279" y="2964"/>
                </a:lnTo>
                <a:lnTo>
                  <a:pt x="6279" y="2964"/>
                </a:lnTo>
                <a:close/>
                <a:moveTo>
                  <a:pt x="6283" y="2964"/>
                </a:moveTo>
                <a:cubicBezTo>
                  <a:pt x="6283" y="2964"/>
                  <a:pt x="6279" y="2964"/>
                  <a:pt x="6283" y="2964"/>
                </a:cubicBezTo>
                <a:cubicBezTo>
                  <a:pt x="6279" y="2964"/>
                  <a:pt x="6283" y="2964"/>
                  <a:pt x="6283" y="2964"/>
                </a:cubicBezTo>
                <a:close/>
                <a:moveTo>
                  <a:pt x="8618" y="15000"/>
                </a:moveTo>
                <a:cubicBezTo>
                  <a:pt x="8605" y="15000"/>
                  <a:pt x="8596" y="15000"/>
                  <a:pt x="8583" y="15000"/>
                </a:cubicBezTo>
                <a:lnTo>
                  <a:pt x="8588" y="14997"/>
                </a:lnTo>
                <a:cubicBezTo>
                  <a:pt x="8558" y="15019"/>
                  <a:pt x="8528" y="15042"/>
                  <a:pt x="8497" y="15064"/>
                </a:cubicBezTo>
                <a:cubicBezTo>
                  <a:pt x="8497" y="15064"/>
                  <a:pt x="8497" y="15061"/>
                  <a:pt x="8497" y="15061"/>
                </a:cubicBezTo>
                <a:cubicBezTo>
                  <a:pt x="8506" y="15068"/>
                  <a:pt x="8519" y="15077"/>
                  <a:pt x="8528" y="15084"/>
                </a:cubicBezTo>
                <a:cubicBezTo>
                  <a:pt x="8528" y="15084"/>
                  <a:pt x="8523" y="15084"/>
                  <a:pt x="8523" y="15084"/>
                </a:cubicBezTo>
                <a:cubicBezTo>
                  <a:pt x="8532" y="15084"/>
                  <a:pt x="8545" y="15084"/>
                  <a:pt x="8553" y="15084"/>
                </a:cubicBezTo>
                <a:cubicBezTo>
                  <a:pt x="8553" y="15084"/>
                  <a:pt x="8549" y="15084"/>
                  <a:pt x="8549" y="15084"/>
                </a:cubicBezTo>
                <a:cubicBezTo>
                  <a:pt x="8571" y="15077"/>
                  <a:pt x="8592" y="15068"/>
                  <a:pt x="8609" y="15061"/>
                </a:cubicBezTo>
                <a:cubicBezTo>
                  <a:pt x="8614" y="15045"/>
                  <a:pt x="8614" y="15019"/>
                  <a:pt x="8618" y="15000"/>
                </a:cubicBezTo>
                <a:lnTo>
                  <a:pt x="8618" y="15000"/>
                </a:lnTo>
                <a:close/>
                <a:moveTo>
                  <a:pt x="8377" y="15132"/>
                </a:moveTo>
                <a:lnTo>
                  <a:pt x="8377" y="15132"/>
                </a:lnTo>
                <a:cubicBezTo>
                  <a:pt x="8377" y="15125"/>
                  <a:pt x="8377" y="15116"/>
                  <a:pt x="8381" y="15109"/>
                </a:cubicBezTo>
                <a:cubicBezTo>
                  <a:pt x="8351" y="15109"/>
                  <a:pt x="8321" y="15112"/>
                  <a:pt x="8287" y="15112"/>
                </a:cubicBezTo>
                <a:cubicBezTo>
                  <a:pt x="8287" y="15112"/>
                  <a:pt x="8287" y="15112"/>
                  <a:pt x="8287" y="15112"/>
                </a:cubicBezTo>
                <a:cubicBezTo>
                  <a:pt x="8295" y="15129"/>
                  <a:pt x="8308" y="15141"/>
                  <a:pt x="8317" y="15157"/>
                </a:cubicBezTo>
                <a:cubicBezTo>
                  <a:pt x="8338" y="15148"/>
                  <a:pt x="8356" y="15138"/>
                  <a:pt x="8377" y="15132"/>
                </a:cubicBezTo>
                <a:close/>
                <a:moveTo>
                  <a:pt x="8493" y="15196"/>
                </a:moveTo>
                <a:cubicBezTo>
                  <a:pt x="8515" y="15202"/>
                  <a:pt x="8536" y="15212"/>
                  <a:pt x="8553" y="15218"/>
                </a:cubicBezTo>
                <a:cubicBezTo>
                  <a:pt x="8553" y="15189"/>
                  <a:pt x="8532" y="15180"/>
                  <a:pt x="8493" y="15196"/>
                </a:cubicBezTo>
                <a:close/>
                <a:moveTo>
                  <a:pt x="8820" y="15241"/>
                </a:moveTo>
                <a:cubicBezTo>
                  <a:pt x="8820" y="15257"/>
                  <a:pt x="8820" y="15273"/>
                  <a:pt x="8820" y="15286"/>
                </a:cubicBezTo>
                <a:cubicBezTo>
                  <a:pt x="8850" y="15286"/>
                  <a:pt x="8880" y="15286"/>
                  <a:pt x="8910" y="15286"/>
                </a:cubicBezTo>
                <a:cubicBezTo>
                  <a:pt x="8910" y="15279"/>
                  <a:pt x="8910" y="15270"/>
                  <a:pt x="8910" y="15263"/>
                </a:cubicBezTo>
                <a:cubicBezTo>
                  <a:pt x="8880" y="15257"/>
                  <a:pt x="8850" y="15247"/>
                  <a:pt x="8820" y="15241"/>
                </a:cubicBezTo>
                <a:close/>
                <a:moveTo>
                  <a:pt x="8373" y="15132"/>
                </a:moveTo>
                <a:cubicBezTo>
                  <a:pt x="8390" y="15135"/>
                  <a:pt x="8403" y="15138"/>
                  <a:pt x="8381" y="15132"/>
                </a:cubicBezTo>
                <a:cubicBezTo>
                  <a:pt x="8403" y="15145"/>
                  <a:pt x="8390" y="15138"/>
                  <a:pt x="8373" y="15132"/>
                </a:cubicBezTo>
                <a:cubicBezTo>
                  <a:pt x="8377" y="15132"/>
                  <a:pt x="8373" y="15132"/>
                  <a:pt x="8373" y="15132"/>
                </a:cubicBezTo>
                <a:close/>
                <a:moveTo>
                  <a:pt x="8437" y="15064"/>
                </a:moveTo>
                <a:lnTo>
                  <a:pt x="8437" y="15064"/>
                </a:lnTo>
                <a:cubicBezTo>
                  <a:pt x="8429" y="15068"/>
                  <a:pt x="8420" y="15068"/>
                  <a:pt x="8407" y="15068"/>
                </a:cubicBezTo>
                <a:lnTo>
                  <a:pt x="8411" y="15068"/>
                </a:lnTo>
                <a:cubicBezTo>
                  <a:pt x="8403" y="15084"/>
                  <a:pt x="8390" y="15096"/>
                  <a:pt x="8377" y="15112"/>
                </a:cubicBezTo>
                <a:cubicBezTo>
                  <a:pt x="8399" y="15096"/>
                  <a:pt x="8416" y="15080"/>
                  <a:pt x="8437" y="15064"/>
                </a:cubicBezTo>
                <a:close/>
                <a:moveTo>
                  <a:pt x="8467" y="15068"/>
                </a:moveTo>
                <a:cubicBezTo>
                  <a:pt x="8467" y="15051"/>
                  <a:pt x="8467" y="15039"/>
                  <a:pt x="8467" y="15023"/>
                </a:cubicBezTo>
                <a:lnTo>
                  <a:pt x="8472" y="15023"/>
                </a:lnTo>
                <a:cubicBezTo>
                  <a:pt x="8450" y="15023"/>
                  <a:pt x="8429" y="15023"/>
                  <a:pt x="8407" y="15023"/>
                </a:cubicBezTo>
                <a:cubicBezTo>
                  <a:pt x="8407" y="15023"/>
                  <a:pt x="8411" y="15023"/>
                  <a:pt x="8411" y="15023"/>
                </a:cubicBezTo>
                <a:cubicBezTo>
                  <a:pt x="8411" y="15029"/>
                  <a:pt x="8411" y="15039"/>
                  <a:pt x="8411" y="15045"/>
                </a:cubicBezTo>
                <a:cubicBezTo>
                  <a:pt x="8411" y="15045"/>
                  <a:pt x="8407" y="15042"/>
                  <a:pt x="8407" y="15042"/>
                </a:cubicBezTo>
                <a:cubicBezTo>
                  <a:pt x="8416" y="15048"/>
                  <a:pt x="8429" y="15058"/>
                  <a:pt x="8437" y="15064"/>
                </a:cubicBezTo>
                <a:cubicBezTo>
                  <a:pt x="8437" y="15064"/>
                  <a:pt x="8433" y="15061"/>
                  <a:pt x="8433" y="15061"/>
                </a:cubicBezTo>
                <a:cubicBezTo>
                  <a:pt x="8446" y="15064"/>
                  <a:pt x="8459" y="15064"/>
                  <a:pt x="8467" y="15068"/>
                </a:cubicBezTo>
                <a:lnTo>
                  <a:pt x="8467" y="15068"/>
                </a:lnTo>
                <a:close/>
                <a:moveTo>
                  <a:pt x="8790" y="15241"/>
                </a:moveTo>
                <a:cubicBezTo>
                  <a:pt x="8790" y="15250"/>
                  <a:pt x="8786" y="15257"/>
                  <a:pt x="8790" y="15241"/>
                </a:cubicBezTo>
                <a:cubicBezTo>
                  <a:pt x="8773" y="15247"/>
                  <a:pt x="8781" y="15244"/>
                  <a:pt x="8790" y="15241"/>
                </a:cubicBezTo>
                <a:cubicBezTo>
                  <a:pt x="8794" y="15241"/>
                  <a:pt x="8790" y="15241"/>
                  <a:pt x="8790" y="15241"/>
                </a:cubicBezTo>
                <a:close/>
                <a:moveTo>
                  <a:pt x="8614" y="15286"/>
                </a:moveTo>
                <a:cubicBezTo>
                  <a:pt x="8626" y="15286"/>
                  <a:pt x="8635" y="15286"/>
                  <a:pt x="8648" y="15286"/>
                </a:cubicBezTo>
                <a:cubicBezTo>
                  <a:pt x="8648" y="15270"/>
                  <a:pt x="8648" y="15254"/>
                  <a:pt x="8648" y="15241"/>
                </a:cubicBezTo>
                <a:cubicBezTo>
                  <a:pt x="8635" y="15257"/>
                  <a:pt x="8622" y="15270"/>
                  <a:pt x="8614" y="15286"/>
                </a:cubicBezTo>
                <a:close/>
                <a:moveTo>
                  <a:pt x="8467" y="15196"/>
                </a:moveTo>
                <a:cubicBezTo>
                  <a:pt x="8459" y="15212"/>
                  <a:pt x="8446" y="15228"/>
                  <a:pt x="8437" y="15244"/>
                </a:cubicBezTo>
                <a:cubicBezTo>
                  <a:pt x="8446" y="15228"/>
                  <a:pt x="8459" y="15212"/>
                  <a:pt x="8467" y="15196"/>
                </a:cubicBezTo>
                <a:close/>
                <a:moveTo>
                  <a:pt x="8377" y="15196"/>
                </a:moveTo>
                <a:cubicBezTo>
                  <a:pt x="8377" y="15212"/>
                  <a:pt x="8377" y="15228"/>
                  <a:pt x="8377" y="15241"/>
                </a:cubicBezTo>
                <a:cubicBezTo>
                  <a:pt x="8390" y="15241"/>
                  <a:pt x="8399" y="15241"/>
                  <a:pt x="8411" y="15241"/>
                </a:cubicBezTo>
                <a:cubicBezTo>
                  <a:pt x="8399" y="15228"/>
                  <a:pt x="8390" y="15212"/>
                  <a:pt x="8377" y="15196"/>
                </a:cubicBezTo>
                <a:close/>
                <a:moveTo>
                  <a:pt x="8588" y="15222"/>
                </a:moveTo>
                <a:cubicBezTo>
                  <a:pt x="8588" y="15215"/>
                  <a:pt x="8592" y="15212"/>
                  <a:pt x="8592" y="15206"/>
                </a:cubicBezTo>
                <a:cubicBezTo>
                  <a:pt x="8592" y="15212"/>
                  <a:pt x="8588" y="15215"/>
                  <a:pt x="8588" y="15222"/>
                </a:cubicBezTo>
                <a:cubicBezTo>
                  <a:pt x="8588" y="15222"/>
                  <a:pt x="8588" y="15222"/>
                  <a:pt x="8588" y="15222"/>
                </a:cubicBezTo>
                <a:close/>
                <a:moveTo>
                  <a:pt x="8674" y="15173"/>
                </a:moveTo>
                <a:cubicBezTo>
                  <a:pt x="8695" y="15173"/>
                  <a:pt x="8712" y="15173"/>
                  <a:pt x="8734" y="15173"/>
                </a:cubicBezTo>
                <a:cubicBezTo>
                  <a:pt x="8734" y="15173"/>
                  <a:pt x="8734" y="15177"/>
                  <a:pt x="8734" y="15177"/>
                </a:cubicBezTo>
                <a:cubicBezTo>
                  <a:pt x="8734" y="15170"/>
                  <a:pt x="8734" y="15161"/>
                  <a:pt x="8734" y="15154"/>
                </a:cubicBezTo>
                <a:cubicBezTo>
                  <a:pt x="8734" y="15154"/>
                  <a:pt x="8734" y="15154"/>
                  <a:pt x="8734" y="15154"/>
                </a:cubicBezTo>
                <a:cubicBezTo>
                  <a:pt x="8712" y="15161"/>
                  <a:pt x="8695" y="15170"/>
                  <a:pt x="8674" y="15173"/>
                </a:cubicBezTo>
                <a:lnTo>
                  <a:pt x="8674" y="15173"/>
                </a:lnTo>
                <a:close/>
                <a:moveTo>
                  <a:pt x="8476" y="15180"/>
                </a:moveTo>
                <a:cubicBezTo>
                  <a:pt x="8472" y="15186"/>
                  <a:pt x="8467" y="15193"/>
                  <a:pt x="8467" y="15199"/>
                </a:cubicBezTo>
                <a:cubicBezTo>
                  <a:pt x="8476" y="15199"/>
                  <a:pt x="8489" y="15199"/>
                  <a:pt x="8497" y="15199"/>
                </a:cubicBezTo>
                <a:cubicBezTo>
                  <a:pt x="8489" y="15193"/>
                  <a:pt x="8485" y="15186"/>
                  <a:pt x="8476" y="15180"/>
                </a:cubicBezTo>
                <a:close/>
                <a:moveTo>
                  <a:pt x="8321" y="15154"/>
                </a:moveTo>
                <a:cubicBezTo>
                  <a:pt x="8300" y="15154"/>
                  <a:pt x="8278" y="15154"/>
                  <a:pt x="8257" y="15154"/>
                </a:cubicBezTo>
                <a:cubicBezTo>
                  <a:pt x="8278" y="15154"/>
                  <a:pt x="8300" y="15154"/>
                  <a:pt x="8321" y="15154"/>
                </a:cubicBezTo>
                <a:close/>
                <a:moveTo>
                  <a:pt x="8704" y="15109"/>
                </a:moveTo>
                <a:cubicBezTo>
                  <a:pt x="8682" y="15109"/>
                  <a:pt x="8661" y="15109"/>
                  <a:pt x="8639" y="15109"/>
                </a:cubicBezTo>
                <a:cubicBezTo>
                  <a:pt x="8665" y="15132"/>
                  <a:pt x="8682" y="15132"/>
                  <a:pt x="8704" y="15109"/>
                </a:cubicBezTo>
                <a:close/>
                <a:moveTo>
                  <a:pt x="8497" y="15087"/>
                </a:moveTo>
                <a:cubicBezTo>
                  <a:pt x="8497" y="15077"/>
                  <a:pt x="8497" y="15071"/>
                  <a:pt x="8497" y="15061"/>
                </a:cubicBezTo>
                <a:cubicBezTo>
                  <a:pt x="8497" y="15061"/>
                  <a:pt x="8497" y="15064"/>
                  <a:pt x="8497" y="15064"/>
                </a:cubicBezTo>
                <a:cubicBezTo>
                  <a:pt x="8489" y="15064"/>
                  <a:pt x="8476" y="15064"/>
                  <a:pt x="8467" y="15064"/>
                </a:cubicBezTo>
                <a:cubicBezTo>
                  <a:pt x="8467" y="15064"/>
                  <a:pt x="8467" y="15064"/>
                  <a:pt x="8467" y="15064"/>
                </a:cubicBezTo>
                <a:cubicBezTo>
                  <a:pt x="8476" y="15071"/>
                  <a:pt x="8489" y="15080"/>
                  <a:pt x="8497" y="15087"/>
                </a:cubicBezTo>
                <a:lnTo>
                  <a:pt x="8497" y="15087"/>
                </a:lnTo>
                <a:close/>
                <a:moveTo>
                  <a:pt x="8523" y="15109"/>
                </a:moveTo>
                <a:cubicBezTo>
                  <a:pt x="8523" y="15103"/>
                  <a:pt x="8523" y="15093"/>
                  <a:pt x="8523" y="15087"/>
                </a:cubicBezTo>
                <a:cubicBezTo>
                  <a:pt x="8523" y="15087"/>
                  <a:pt x="8528" y="15087"/>
                  <a:pt x="8528" y="15087"/>
                </a:cubicBezTo>
                <a:cubicBezTo>
                  <a:pt x="8515" y="15087"/>
                  <a:pt x="8506" y="15087"/>
                  <a:pt x="8493" y="15087"/>
                </a:cubicBezTo>
                <a:cubicBezTo>
                  <a:pt x="8493" y="15087"/>
                  <a:pt x="8497" y="15084"/>
                  <a:pt x="8497" y="15084"/>
                </a:cubicBezTo>
                <a:cubicBezTo>
                  <a:pt x="8497" y="15090"/>
                  <a:pt x="8497" y="15100"/>
                  <a:pt x="8497" y="15106"/>
                </a:cubicBezTo>
                <a:cubicBezTo>
                  <a:pt x="8497" y="15106"/>
                  <a:pt x="8497" y="15106"/>
                  <a:pt x="8497" y="15106"/>
                </a:cubicBezTo>
                <a:cubicBezTo>
                  <a:pt x="8506" y="15109"/>
                  <a:pt x="8515" y="15109"/>
                  <a:pt x="8523" y="15109"/>
                </a:cubicBezTo>
                <a:cubicBezTo>
                  <a:pt x="8528" y="15109"/>
                  <a:pt x="8523" y="15109"/>
                  <a:pt x="8523" y="15109"/>
                </a:cubicBezTo>
                <a:close/>
                <a:moveTo>
                  <a:pt x="8558" y="15087"/>
                </a:moveTo>
                <a:cubicBezTo>
                  <a:pt x="8558" y="15093"/>
                  <a:pt x="8558" y="15103"/>
                  <a:pt x="8558" y="15109"/>
                </a:cubicBezTo>
                <a:lnTo>
                  <a:pt x="8558" y="15109"/>
                </a:lnTo>
                <a:cubicBezTo>
                  <a:pt x="8562" y="15106"/>
                  <a:pt x="8571" y="15103"/>
                  <a:pt x="8579" y="15103"/>
                </a:cubicBezTo>
                <a:cubicBezTo>
                  <a:pt x="8571" y="15096"/>
                  <a:pt x="8562" y="15093"/>
                  <a:pt x="8558" y="15087"/>
                </a:cubicBezTo>
                <a:lnTo>
                  <a:pt x="8558" y="15087"/>
                </a:lnTo>
                <a:close/>
                <a:moveTo>
                  <a:pt x="8497" y="15109"/>
                </a:moveTo>
                <a:cubicBezTo>
                  <a:pt x="8493" y="15112"/>
                  <a:pt x="8489" y="15116"/>
                  <a:pt x="8493" y="15116"/>
                </a:cubicBezTo>
                <a:cubicBezTo>
                  <a:pt x="8489" y="15116"/>
                  <a:pt x="8493" y="15112"/>
                  <a:pt x="8497" y="15109"/>
                </a:cubicBezTo>
                <a:cubicBezTo>
                  <a:pt x="8497" y="15109"/>
                  <a:pt x="8497" y="15109"/>
                  <a:pt x="8497" y="15109"/>
                </a:cubicBezTo>
                <a:close/>
                <a:moveTo>
                  <a:pt x="8558" y="15109"/>
                </a:moveTo>
                <a:cubicBezTo>
                  <a:pt x="8549" y="15109"/>
                  <a:pt x="8536" y="15109"/>
                  <a:pt x="8528" y="15109"/>
                </a:cubicBezTo>
                <a:cubicBezTo>
                  <a:pt x="8528" y="15109"/>
                  <a:pt x="8528" y="15109"/>
                  <a:pt x="8528" y="15109"/>
                </a:cubicBezTo>
                <a:cubicBezTo>
                  <a:pt x="8536" y="15109"/>
                  <a:pt x="8545" y="15109"/>
                  <a:pt x="8558" y="15109"/>
                </a:cubicBezTo>
                <a:lnTo>
                  <a:pt x="8558" y="15109"/>
                </a:lnTo>
                <a:close/>
                <a:moveTo>
                  <a:pt x="8734" y="15154"/>
                </a:moveTo>
                <a:cubicBezTo>
                  <a:pt x="8743" y="15154"/>
                  <a:pt x="8755" y="15154"/>
                  <a:pt x="8764" y="15154"/>
                </a:cubicBezTo>
                <a:cubicBezTo>
                  <a:pt x="8764" y="15154"/>
                  <a:pt x="8764" y="15154"/>
                  <a:pt x="8764" y="15154"/>
                </a:cubicBezTo>
                <a:cubicBezTo>
                  <a:pt x="8751" y="15132"/>
                  <a:pt x="8743" y="15135"/>
                  <a:pt x="8734" y="15154"/>
                </a:cubicBezTo>
                <a:lnTo>
                  <a:pt x="8734" y="15154"/>
                </a:lnTo>
                <a:close/>
                <a:moveTo>
                  <a:pt x="8764" y="15154"/>
                </a:moveTo>
                <a:cubicBezTo>
                  <a:pt x="8764" y="15154"/>
                  <a:pt x="8764" y="15154"/>
                  <a:pt x="8764" y="15154"/>
                </a:cubicBezTo>
                <a:cubicBezTo>
                  <a:pt x="8764" y="15161"/>
                  <a:pt x="8764" y="15170"/>
                  <a:pt x="8764" y="15177"/>
                </a:cubicBezTo>
                <a:lnTo>
                  <a:pt x="8760" y="15173"/>
                </a:lnTo>
                <a:cubicBezTo>
                  <a:pt x="8768" y="15173"/>
                  <a:pt x="8781" y="15173"/>
                  <a:pt x="8790" y="15173"/>
                </a:cubicBezTo>
                <a:lnTo>
                  <a:pt x="8790" y="15173"/>
                </a:lnTo>
                <a:cubicBezTo>
                  <a:pt x="8790" y="15167"/>
                  <a:pt x="8790" y="15157"/>
                  <a:pt x="8790" y="15151"/>
                </a:cubicBezTo>
                <a:cubicBezTo>
                  <a:pt x="8781" y="15154"/>
                  <a:pt x="8773" y="15154"/>
                  <a:pt x="8764" y="15154"/>
                </a:cubicBezTo>
                <a:close/>
                <a:moveTo>
                  <a:pt x="8347" y="15199"/>
                </a:moveTo>
                <a:cubicBezTo>
                  <a:pt x="8360" y="15199"/>
                  <a:pt x="8368" y="15199"/>
                  <a:pt x="8381" y="15199"/>
                </a:cubicBezTo>
                <a:cubicBezTo>
                  <a:pt x="8368" y="15199"/>
                  <a:pt x="8360" y="15199"/>
                  <a:pt x="8347" y="15199"/>
                </a:cubicBezTo>
                <a:close/>
                <a:moveTo>
                  <a:pt x="8674" y="15173"/>
                </a:moveTo>
                <a:cubicBezTo>
                  <a:pt x="8669" y="15177"/>
                  <a:pt x="8665" y="15180"/>
                  <a:pt x="8669" y="15180"/>
                </a:cubicBezTo>
                <a:cubicBezTo>
                  <a:pt x="8665" y="15180"/>
                  <a:pt x="8669" y="15180"/>
                  <a:pt x="8674" y="15173"/>
                </a:cubicBezTo>
                <a:cubicBezTo>
                  <a:pt x="8674" y="15177"/>
                  <a:pt x="8674" y="15173"/>
                  <a:pt x="8674" y="15173"/>
                </a:cubicBezTo>
                <a:close/>
                <a:moveTo>
                  <a:pt x="8734" y="15196"/>
                </a:moveTo>
                <a:cubicBezTo>
                  <a:pt x="8743" y="15196"/>
                  <a:pt x="8755" y="15196"/>
                  <a:pt x="8764" y="15196"/>
                </a:cubicBezTo>
                <a:cubicBezTo>
                  <a:pt x="8764" y="15196"/>
                  <a:pt x="8764" y="15199"/>
                  <a:pt x="8764" y="15199"/>
                </a:cubicBezTo>
                <a:cubicBezTo>
                  <a:pt x="8764" y="15193"/>
                  <a:pt x="8764" y="15183"/>
                  <a:pt x="8764" y="15177"/>
                </a:cubicBezTo>
                <a:cubicBezTo>
                  <a:pt x="8764" y="15177"/>
                  <a:pt x="8768" y="15180"/>
                  <a:pt x="8768" y="15180"/>
                </a:cubicBezTo>
                <a:cubicBezTo>
                  <a:pt x="8760" y="15180"/>
                  <a:pt x="8747" y="15180"/>
                  <a:pt x="8738" y="15180"/>
                </a:cubicBezTo>
                <a:cubicBezTo>
                  <a:pt x="8738" y="15180"/>
                  <a:pt x="8738" y="15177"/>
                  <a:pt x="8738" y="15177"/>
                </a:cubicBezTo>
                <a:cubicBezTo>
                  <a:pt x="8734" y="15183"/>
                  <a:pt x="8734" y="15189"/>
                  <a:pt x="8734" y="15196"/>
                </a:cubicBezTo>
                <a:lnTo>
                  <a:pt x="8734" y="15196"/>
                </a:lnTo>
                <a:close/>
                <a:moveTo>
                  <a:pt x="8734" y="15196"/>
                </a:moveTo>
                <a:cubicBezTo>
                  <a:pt x="8730" y="15199"/>
                  <a:pt x="8725" y="15206"/>
                  <a:pt x="8730" y="15202"/>
                </a:cubicBezTo>
                <a:cubicBezTo>
                  <a:pt x="8725" y="15206"/>
                  <a:pt x="8730" y="15202"/>
                  <a:pt x="8734" y="15196"/>
                </a:cubicBezTo>
                <a:cubicBezTo>
                  <a:pt x="8734" y="15199"/>
                  <a:pt x="8734" y="15196"/>
                  <a:pt x="8734" y="15196"/>
                </a:cubicBezTo>
                <a:close/>
                <a:moveTo>
                  <a:pt x="8794" y="15199"/>
                </a:moveTo>
                <a:cubicBezTo>
                  <a:pt x="8786" y="15199"/>
                  <a:pt x="8773" y="15199"/>
                  <a:pt x="8764" y="15199"/>
                </a:cubicBezTo>
                <a:cubicBezTo>
                  <a:pt x="8764" y="15199"/>
                  <a:pt x="8764" y="15196"/>
                  <a:pt x="8764" y="15196"/>
                </a:cubicBezTo>
                <a:cubicBezTo>
                  <a:pt x="8773" y="15206"/>
                  <a:pt x="8786" y="15212"/>
                  <a:pt x="8794" y="15222"/>
                </a:cubicBezTo>
                <a:cubicBezTo>
                  <a:pt x="8794" y="15212"/>
                  <a:pt x="8790" y="15206"/>
                  <a:pt x="8794" y="15199"/>
                </a:cubicBezTo>
                <a:lnTo>
                  <a:pt x="8794" y="15199"/>
                </a:lnTo>
                <a:close/>
                <a:moveTo>
                  <a:pt x="8588" y="15222"/>
                </a:moveTo>
                <a:cubicBezTo>
                  <a:pt x="8588" y="15222"/>
                  <a:pt x="8588" y="15222"/>
                  <a:pt x="8588" y="15222"/>
                </a:cubicBezTo>
                <a:cubicBezTo>
                  <a:pt x="8579" y="15222"/>
                  <a:pt x="8566" y="15222"/>
                  <a:pt x="8553" y="15218"/>
                </a:cubicBezTo>
                <a:cubicBezTo>
                  <a:pt x="8553" y="15228"/>
                  <a:pt x="8553" y="15234"/>
                  <a:pt x="8553" y="15244"/>
                </a:cubicBezTo>
                <a:cubicBezTo>
                  <a:pt x="8566" y="15234"/>
                  <a:pt x="8575" y="15228"/>
                  <a:pt x="8588" y="15222"/>
                </a:cubicBezTo>
                <a:close/>
                <a:moveTo>
                  <a:pt x="8644" y="15241"/>
                </a:moveTo>
                <a:cubicBezTo>
                  <a:pt x="8657" y="15241"/>
                  <a:pt x="8665" y="15241"/>
                  <a:pt x="8678" y="15241"/>
                </a:cubicBezTo>
                <a:cubicBezTo>
                  <a:pt x="8665" y="15241"/>
                  <a:pt x="8652" y="15241"/>
                  <a:pt x="8644" y="15241"/>
                </a:cubicBezTo>
                <a:close/>
                <a:moveTo>
                  <a:pt x="8794" y="15241"/>
                </a:moveTo>
                <a:cubicBezTo>
                  <a:pt x="8794" y="15241"/>
                  <a:pt x="8790" y="15241"/>
                  <a:pt x="8794" y="15241"/>
                </a:cubicBezTo>
                <a:cubicBezTo>
                  <a:pt x="8803" y="15241"/>
                  <a:pt x="8811" y="15241"/>
                  <a:pt x="8824" y="15241"/>
                </a:cubicBezTo>
                <a:cubicBezTo>
                  <a:pt x="8816" y="15234"/>
                  <a:pt x="8803" y="15225"/>
                  <a:pt x="8794" y="15218"/>
                </a:cubicBezTo>
                <a:cubicBezTo>
                  <a:pt x="8790" y="15228"/>
                  <a:pt x="8794" y="15234"/>
                  <a:pt x="8794" y="15241"/>
                </a:cubicBezTo>
                <a:close/>
                <a:moveTo>
                  <a:pt x="8558" y="15241"/>
                </a:moveTo>
                <a:cubicBezTo>
                  <a:pt x="8553" y="15244"/>
                  <a:pt x="8549" y="15247"/>
                  <a:pt x="8553" y="15250"/>
                </a:cubicBezTo>
                <a:cubicBezTo>
                  <a:pt x="8553" y="15257"/>
                  <a:pt x="8558" y="15260"/>
                  <a:pt x="8558" y="15267"/>
                </a:cubicBezTo>
                <a:cubicBezTo>
                  <a:pt x="8558" y="15257"/>
                  <a:pt x="8558" y="15247"/>
                  <a:pt x="8558" y="15241"/>
                </a:cubicBezTo>
                <a:close/>
                <a:moveTo>
                  <a:pt x="8588" y="15286"/>
                </a:moveTo>
                <a:cubicBezTo>
                  <a:pt x="8575" y="15276"/>
                  <a:pt x="8566" y="15270"/>
                  <a:pt x="8553" y="15260"/>
                </a:cubicBezTo>
                <a:cubicBezTo>
                  <a:pt x="8566" y="15270"/>
                  <a:pt x="8575" y="15279"/>
                  <a:pt x="8588" y="15286"/>
                </a:cubicBezTo>
                <a:close/>
                <a:moveTo>
                  <a:pt x="8618" y="15286"/>
                </a:moveTo>
                <a:cubicBezTo>
                  <a:pt x="8605" y="15286"/>
                  <a:pt x="8596" y="15286"/>
                  <a:pt x="8583" y="15286"/>
                </a:cubicBezTo>
                <a:cubicBezTo>
                  <a:pt x="8596" y="15286"/>
                  <a:pt x="8605" y="15286"/>
                  <a:pt x="8618" y="15286"/>
                </a:cubicBezTo>
                <a:close/>
                <a:moveTo>
                  <a:pt x="2413" y="12179"/>
                </a:moveTo>
                <a:cubicBezTo>
                  <a:pt x="2413" y="12173"/>
                  <a:pt x="2413" y="12163"/>
                  <a:pt x="2413" y="12157"/>
                </a:cubicBezTo>
                <a:cubicBezTo>
                  <a:pt x="2404" y="12157"/>
                  <a:pt x="2391" y="12157"/>
                  <a:pt x="2383" y="12157"/>
                </a:cubicBezTo>
                <a:cubicBezTo>
                  <a:pt x="2383" y="12163"/>
                  <a:pt x="2383" y="12173"/>
                  <a:pt x="2383" y="12179"/>
                </a:cubicBezTo>
                <a:cubicBezTo>
                  <a:pt x="2391" y="12179"/>
                  <a:pt x="2404" y="12179"/>
                  <a:pt x="2413" y="12179"/>
                </a:cubicBezTo>
                <a:close/>
                <a:moveTo>
                  <a:pt x="2146" y="12378"/>
                </a:moveTo>
                <a:lnTo>
                  <a:pt x="2146" y="12375"/>
                </a:lnTo>
                <a:cubicBezTo>
                  <a:pt x="2150" y="12375"/>
                  <a:pt x="2146" y="12375"/>
                  <a:pt x="2146" y="12378"/>
                </a:cubicBezTo>
                <a:cubicBezTo>
                  <a:pt x="2146" y="12375"/>
                  <a:pt x="2146" y="12378"/>
                  <a:pt x="2146" y="12378"/>
                </a:cubicBezTo>
                <a:close/>
                <a:moveTo>
                  <a:pt x="16057" y="4970"/>
                </a:moveTo>
                <a:cubicBezTo>
                  <a:pt x="16079" y="4970"/>
                  <a:pt x="16100" y="4970"/>
                  <a:pt x="16117" y="4970"/>
                </a:cubicBezTo>
                <a:cubicBezTo>
                  <a:pt x="16117" y="4964"/>
                  <a:pt x="16117" y="4954"/>
                  <a:pt x="16117" y="4948"/>
                </a:cubicBezTo>
                <a:cubicBezTo>
                  <a:pt x="16109" y="4942"/>
                  <a:pt x="16096" y="4932"/>
                  <a:pt x="16087" y="4925"/>
                </a:cubicBezTo>
                <a:cubicBezTo>
                  <a:pt x="16079" y="4938"/>
                  <a:pt x="16066" y="4954"/>
                  <a:pt x="16057" y="4970"/>
                </a:cubicBezTo>
                <a:close/>
                <a:moveTo>
                  <a:pt x="15937" y="4771"/>
                </a:moveTo>
                <a:cubicBezTo>
                  <a:pt x="15958" y="4778"/>
                  <a:pt x="15980" y="4787"/>
                  <a:pt x="16001" y="4794"/>
                </a:cubicBezTo>
                <a:cubicBezTo>
                  <a:pt x="15980" y="4784"/>
                  <a:pt x="15958" y="4778"/>
                  <a:pt x="15937" y="4771"/>
                </a:cubicBezTo>
                <a:close/>
                <a:moveTo>
                  <a:pt x="15997" y="4791"/>
                </a:moveTo>
                <a:cubicBezTo>
                  <a:pt x="16006" y="4794"/>
                  <a:pt x="16014" y="4797"/>
                  <a:pt x="16023" y="4794"/>
                </a:cubicBezTo>
                <a:cubicBezTo>
                  <a:pt x="16014" y="4794"/>
                  <a:pt x="16006" y="4794"/>
                  <a:pt x="15997" y="4791"/>
                </a:cubicBezTo>
                <a:close/>
                <a:moveTo>
                  <a:pt x="16117" y="4881"/>
                </a:moveTo>
                <a:cubicBezTo>
                  <a:pt x="16109" y="4897"/>
                  <a:pt x="16096" y="4913"/>
                  <a:pt x="16087" y="4925"/>
                </a:cubicBezTo>
                <a:cubicBezTo>
                  <a:pt x="16096" y="4925"/>
                  <a:pt x="16109" y="4925"/>
                  <a:pt x="16117" y="4925"/>
                </a:cubicBezTo>
                <a:cubicBezTo>
                  <a:pt x="16117" y="4909"/>
                  <a:pt x="16117" y="4893"/>
                  <a:pt x="16117" y="4881"/>
                </a:cubicBezTo>
                <a:close/>
                <a:moveTo>
                  <a:pt x="16057" y="4993"/>
                </a:moveTo>
                <a:cubicBezTo>
                  <a:pt x="16057" y="4983"/>
                  <a:pt x="16057" y="4977"/>
                  <a:pt x="16057" y="4967"/>
                </a:cubicBezTo>
                <a:cubicBezTo>
                  <a:pt x="16057" y="4977"/>
                  <a:pt x="16057" y="4983"/>
                  <a:pt x="16057" y="4993"/>
                </a:cubicBezTo>
                <a:close/>
                <a:moveTo>
                  <a:pt x="15993" y="5060"/>
                </a:moveTo>
                <a:cubicBezTo>
                  <a:pt x="16001" y="5063"/>
                  <a:pt x="16006" y="5063"/>
                  <a:pt x="16014" y="5067"/>
                </a:cubicBezTo>
                <a:cubicBezTo>
                  <a:pt x="16010" y="5063"/>
                  <a:pt x="16001" y="5060"/>
                  <a:pt x="15993" y="5060"/>
                </a:cubicBezTo>
                <a:cubicBezTo>
                  <a:pt x="15997" y="5057"/>
                  <a:pt x="15993" y="5060"/>
                  <a:pt x="15993" y="5060"/>
                </a:cubicBezTo>
                <a:close/>
                <a:moveTo>
                  <a:pt x="16057" y="5124"/>
                </a:moveTo>
                <a:cubicBezTo>
                  <a:pt x="16057" y="5124"/>
                  <a:pt x="16057" y="5128"/>
                  <a:pt x="16057" y="5124"/>
                </a:cubicBezTo>
                <a:cubicBezTo>
                  <a:pt x="16057" y="5128"/>
                  <a:pt x="16057" y="5124"/>
                  <a:pt x="16057" y="5124"/>
                </a:cubicBezTo>
                <a:close/>
                <a:moveTo>
                  <a:pt x="16117" y="5102"/>
                </a:moveTo>
                <a:cubicBezTo>
                  <a:pt x="16117" y="5092"/>
                  <a:pt x="16117" y="5086"/>
                  <a:pt x="16117" y="5076"/>
                </a:cubicBezTo>
                <a:cubicBezTo>
                  <a:pt x="16087" y="5086"/>
                  <a:pt x="16092" y="5096"/>
                  <a:pt x="16117" y="5102"/>
                </a:cubicBezTo>
                <a:close/>
                <a:moveTo>
                  <a:pt x="16057" y="5012"/>
                </a:moveTo>
                <a:cubicBezTo>
                  <a:pt x="16057" y="5015"/>
                  <a:pt x="16053" y="5019"/>
                  <a:pt x="16053" y="5019"/>
                </a:cubicBezTo>
                <a:cubicBezTo>
                  <a:pt x="16053" y="5019"/>
                  <a:pt x="16057" y="5015"/>
                  <a:pt x="16057" y="5012"/>
                </a:cubicBezTo>
                <a:cubicBezTo>
                  <a:pt x="16057" y="5015"/>
                  <a:pt x="16057" y="5012"/>
                  <a:pt x="16057" y="5012"/>
                </a:cubicBezTo>
                <a:close/>
                <a:moveTo>
                  <a:pt x="16057" y="5015"/>
                </a:moveTo>
                <a:cubicBezTo>
                  <a:pt x="16057" y="5015"/>
                  <a:pt x="16057" y="5012"/>
                  <a:pt x="16057" y="5015"/>
                </a:cubicBezTo>
                <a:cubicBezTo>
                  <a:pt x="16066" y="5015"/>
                  <a:pt x="16079" y="5015"/>
                  <a:pt x="16087" y="5015"/>
                </a:cubicBezTo>
                <a:cubicBezTo>
                  <a:pt x="16074" y="5006"/>
                  <a:pt x="16066" y="4999"/>
                  <a:pt x="16053" y="4990"/>
                </a:cubicBezTo>
                <a:cubicBezTo>
                  <a:pt x="16057" y="4999"/>
                  <a:pt x="16057" y="5006"/>
                  <a:pt x="16057" y="5015"/>
                </a:cubicBezTo>
                <a:close/>
                <a:moveTo>
                  <a:pt x="15971" y="4925"/>
                </a:moveTo>
                <a:cubicBezTo>
                  <a:pt x="15971" y="4932"/>
                  <a:pt x="15971" y="4942"/>
                  <a:pt x="15971" y="4948"/>
                </a:cubicBezTo>
                <a:cubicBezTo>
                  <a:pt x="15971" y="4948"/>
                  <a:pt x="15967" y="4948"/>
                  <a:pt x="15967" y="4948"/>
                </a:cubicBezTo>
                <a:cubicBezTo>
                  <a:pt x="15971" y="4945"/>
                  <a:pt x="15976" y="4942"/>
                  <a:pt x="15976" y="4942"/>
                </a:cubicBezTo>
                <a:cubicBezTo>
                  <a:pt x="15976" y="4935"/>
                  <a:pt x="15971" y="4932"/>
                  <a:pt x="15971" y="4925"/>
                </a:cubicBezTo>
                <a:lnTo>
                  <a:pt x="15971" y="4925"/>
                </a:lnTo>
                <a:close/>
                <a:moveTo>
                  <a:pt x="15941" y="4903"/>
                </a:moveTo>
                <a:cubicBezTo>
                  <a:pt x="15941" y="4909"/>
                  <a:pt x="15941" y="4919"/>
                  <a:pt x="15941" y="4925"/>
                </a:cubicBezTo>
                <a:cubicBezTo>
                  <a:pt x="15941" y="4925"/>
                  <a:pt x="15937" y="4922"/>
                  <a:pt x="15937" y="4922"/>
                </a:cubicBezTo>
                <a:cubicBezTo>
                  <a:pt x="15945" y="4922"/>
                  <a:pt x="15958" y="4922"/>
                  <a:pt x="15967" y="4922"/>
                </a:cubicBezTo>
                <a:cubicBezTo>
                  <a:pt x="15967" y="4922"/>
                  <a:pt x="15967" y="4925"/>
                  <a:pt x="15967" y="4925"/>
                </a:cubicBezTo>
                <a:cubicBezTo>
                  <a:pt x="15958" y="4919"/>
                  <a:pt x="15950" y="4909"/>
                  <a:pt x="15941" y="4903"/>
                </a:cubicBezTo>
                <a:cubicBezTo>
                  <a:pt x="15937" y="4903"/>
                  <a:pt x="15941" y="4903"/>
                  <a:pt x="15941" y="4903"/>
                </a:cubicBezTo>
                <a:close/>
                <a:moveTo>
                  <a:pt x="16031" y="4881"/>
                </a:moveTo>
                <a:lnTo>
                  <a:pt x="16036" y="4884"/>
                </a:lnTo>
                <a:lnTo>
                  <a:pt x="16031" y="4881"/>
                </a:lnTo>
                <a:lnTo>
                  <a:pt x="16031" y="4881"/>
                </a:lnTo>
                <a:close/>
                <a:moveTo>
                  <a:pt x="16031" y="4881"/>
                </a:moveTo>
                <a:cubicBezTo>
                  <a:pt x="16031" y="4881"/>
                  <a:pt x="16031" y="4881"/>
                  <a:pt x="16031" y="4881"/>
                </a:cubicBezTo>
                <a:cubicBezTo>
                  <a:pt x="16031" y="4881"/>
                  <a:pt x="16031" y="4881"/>
                  <a:pt x="16031" y="4881"/>
                </a:cubicBezTo>
                <a:close/>
                <a:moveTo>
                  <a:pt x="16074" y="4852"/>
                </a:moveTo>
                <a:lnTo>
                  <a:pt x="16074" y="4845"/>
                </a:lnTo>
                <a:lnTo>
                  <a:pt x="16066" y="4848"/>
                </a:lnTo>
                <a:lnTo>
                  <a:pt x="16074" y="4852"/>
                </a:lnTo>
                <a:close/>
                <a:moveTo>
                  <a:pt x="15941" y="4839"/>
                </a:moveTo>
                <a:cubicBezTo>
                  <a:pt x="15941" y="4839"/>
                  <a:pt x="15945" y="4836"/>
                  <a:pt x="15941" y="4839"/>
                </a:cubicBezTo>
                <a:lnTo>
                  <a:pt x="15941" y="4839"/>
                </a:lnTo>
                <a:cubicBezTo>
                  <a:pt x="15941" y="4839"/>
                  <a:pt x="15941" y="4839"/>
                  <a:pt x="15941" y="4839"/>
                </a:cubicBezTo>
                <a:close/>
                <a:moveTo>
                  <a:pt x="2352" y="11958"/>
                </a:moveTo>
                <a:lnTo>
                  <a:pt x="2352" y="11958"/>
                </a:lnTo>
                <a:lnTo>
                  <a:pt x="2352" y="11958"/>
                </a:lnTo>
                <a:lnTo>
                  <a:pt x="2352" y="11958"/>
                </a:lnTo>
                <a:close/>
                <a:moveTo>
                  <a:pt x="2352" y="11958"/>
                </a:moveTo>
                <a:cubicBezTo>
                  <a:pt x="2352" y="11958"/>
                  <a:pt x="2352" y="11961"/>
                  <a:pt x="2352" y="11961"/>
                </a:cubicBezTo>
                <a:cubicBezTo>
                  <a:pt x="2352" y="11961"/>
                  <a:pt x="2352" y="11958"/>
                  <a:pt x="2352" y="11958"/>
                </a:cubicBezTo>
                <a:cubicBezTo>
                  <a:pt x="2352" y="11958"/>
                  <a:pt x="2352" y="11958"/>
                  <a:pt x="2352" y="11958"/>
                </a:cubicBezTo>
                <a:close/>
                <a:moveTo>
                  <a:pt x="581" y="9201"/>
                </a:moveTo>
                <a:cubicBezTo>
                  <a:pt x="607" y="9204"/>
                  <a:pt x="637" y="9210"/>
                  <a:pt x="619" y="9120"/>
                </a:cubicBezTo>
                <a:cubicBezTo>
                  <a:pt x="594" y="9172"/>
                  <a:pt x="589" y="9185"/>
                  <a:pt x="581" y="9201"/>
                </a:cubicBezTo>
                <a:cubicBezTo>
                  <a:pt x="581" y="9201"/>
                  <a:pt x="581" y="9201"/>
                  <a:pt x="581" y="9201"/>
                </a:cubicBezTo>
                <a:close/>
                <a:moveTo>
                  <a:pt x="964" y="9156"/>
                </a:moveTo>
                <a:cubicBezTo>
                  <a:pt x="955" y="9178"/>
                  <a:pt x="942" y="9201"/>
                  <a:pt x="933" y="9223"/>
                </a:cubicBezTo>
                <a:cubicBezTo>
                  <a:pt x="955" y="9223"/>
                  <a:pt x="976" y="9223"/>
                  <a:pt x="994" y="9223"/>
                </a:cubicBezTo>
                <a:cubicBezTo>
                  <a:pt x="985" y="9201"/>
                  <a:pt x="976" y="9178"/>
                  <a:pt x="964" y="9156"/>
                </a:cubicBezTo>
                <a:close/>
                <a:moveTo>
                  <a:pt x="817" y="9201"/>
                </a:moveTo>
                <a:cubicBezTo>
                  <a:pt x="834" y="9201"/>
                  <a:pt x="856" y="9197"/>
                  <a:pt x="873" y="9197"/>
                </a:cubicBezTo>
                <a:cubicBezTo>
                  <a:pt x="852" y="9201"/>
                  <a:pt x="834" y="9201"/>
                  <a:pt x="817" y="9201"/>
                </a:cubicBezTo>
                <a:close/>
                <a:moveTo>
                  <a:pt x="7844" y="5542"/>
                </a:moveTo>
                <a:cubicBezTo>
                  <a:pt x="7852" y="5548"/>
                  <a:pt x="7865" y="5558"/>
                  <a:pt x="7874" y="5564"/>
                </a:cubicBezTo>
                <a:cubicBezTo>
                  <a:pt x="7883" y="5564"/>
                  <a:pt x="7895" y="5564"/>
                  <a:pt x="7904" y="5561"/>
                </a:cubicBezTo>
                <a:lnTo>
                  <a:pt x="7900" y="5561"/>
                </a:lnTo>
                <a:cubicBezTo>
                  <a:pt x="7900" y="5545"/>
                  <a:pt x="7900" y="5529"/>
                  <a:pt x="7895" y="5516"/>
                </a:cubicBezTo>
                <a:lnTo>
                  <a:pt x="7895" y="5516"/>
                </a:lnTo>
                <a:cubicBezTo>
                  <a:pt x="7874" y="5510"/>
                  <a:pt x="7844" y="5506"/>
                  <a:pt x="7844" y="5542"/>
                </a:cubicBezTo>
                <a:lnTo>
                  <a:pt x="7844" y="5542"/>
                </a:lnTo>
                <a:close/>
                <a:moveTo>
                  <a:pt x="7758" y="5628"/>
                </a:moveTo>
                <a:cubicBezTo>
                  <a:pt x="7779" y="5628"/>
                  <a:pt x="7801" y="5628"/>
                  <a:pt x="7818" y="5632"/>
                </a:cubicBezTo>
                <a:cubicBezTo>
                  <a:pt x="7818" y="5609"/>
                  <a:pt x="7818" y="5587"/>
                  <a:pt x="7818" y="5564"/>
                </a:cubicBezTo>
                <a:lnTo>
                  <a:pt x="7818" y="5564"/>
                </a:lnTo>
                <a:cubicBezTo>
                  <a:pt x="7809" y="5564"/>
                  <a:pt x="7797" y="5564"/>
                  <a:pt x="7788" y="5561"/>
                </a:cubicBezTo>
                <a:cubicBezTo>
                  <a:pt x="7779" y="5587"/>
                  <a:pt x="7766" y="5609"/>
                  <a:pt x="7758" y="5628"/>
                </a:cubicBezTo>
                <a:lnTo>
                  <a:pt x="7758" y="5628"/>
                </a:lnTo>
                <a:close/>
                <a:moveTo>
                  <a:pt x="7788" y="5564"/>
                </a:moveTo>
                <a:cubicBezTo>
                  <a:pt x="7788" y="5548"/>
                  <a:pt x="7788" y="5532"/>
                  <a:pt x="7788" y="5519"/>
                </a:cubicBezTo>
                <a:cubicBezTo>
                  <a:pt x="7766" y="5519"/>
                  <a:pt x="7745" y="5519"/>
                  <a:pt x="7728" y="5519"/>
                </a:cubicBezTo>
                <a:cubicBezTo>
                  <a:pt x="7749" y="5535"/>
                  <a:pt x="7766" y="5551"/>
                  <a:pt x="7788" y="5564"/>
                </a:cubicBezTo>
                <a:close/>
                <a:moveTo>
                  <a:pt x="7908" y="5564"/>
                </a:moveTo>
                <a:cubicBezTo>
                  <a:pt x="7908" y="5587"/>
                  <a:pt x="7908" y="5609"/>
                  <a:pt x="7908" y="5632"/>
                </a:cubicBezTo>
                <a:cubicBezTo>
                  <a:pt x="7917" y="5632"/>
                  <a:pt x="7930" y="5632"/>
                  <a:pt x="7938" y="5628"/>
                </a:cubicBezTo>
                <a:cubicBezTo>
                  <a:pt x="7938" y="5628"/>
                  <a:pt x="7934" y="5632"/>
                  <a:pt x="7934" y="5632"/>
                </a:cubicBezTo>
                <a:cubicBezTo>
                  <a:pt x="7926" y="5609"/>
                  <a:pt x="7913" y="5587"/>
                  <a:pt x="7908" y="5564"/>
                </a:cubicBezTo>
                <a:cubicBezTo>
                  <a:pt x="7904" y="5564"/>
                  <a:pt x="7908" y="5564"/>
                  <a:pt x="7908" y="5564"/>
                </a:cubicBezTo>
                <a:close/>
                <a:moveTo>
                  <a:pt x="7990" y="5384"/>
                </a:moveTo>
                <a:cubicBezTo>
                  <a:pt x="7990" y="5384"/>
                  <a:pt x="7990" y="5384"/>
                  <a:pt x="7990" y="5384"/>
                </a:cubicBezTo>
                <a:cubicBezTo>
                  <a:pt x="7990" y="5381"/>
                  <a:pt x="7990" y="5384"/>
                  <a:pt x="7990" y="5384"/>
                </a:cubicBezTo>
                <a:close/>
                <a:moveTo>
                  <a:pt x="7852" y="5442"/>
                </a:moveTo>
                <a:cubicBezTo>
                  <a:pt x="7857" y="5445"/>
                  <a:pt x="7857" y="5449"/>
                  <a:pt x="7861" y="5449"/>
                </a:cubicBezTo>
                <a:cubicBezTo>
                  <a:pt x="7865" y="5449"/>
                  <a:pt x="7870" y="5445"/>
                  <a:pt x="7870" y="5442"/>
                </a:cubicBezTo>
                <a:cubicBezTo>
                  <a:pt x="7865" y="5439"/>
                  <a:pt x="7865" y="5436"/>
                  <a:pt x="7861" y="5436"/>
                </a:cubicBezTo>
                <a:cubicBezTo>
                  <a:pt x="7861" y="5439"/>
                  <a:pt x="7857" y="5439"/>
                  <a:pt x="7852" y="5442"/>
                </a:cubicBezTo>
                <a:close/>
                <a:moveTo>
                  <a:pt x="7904" y="5410"/>
                </a:moveTo>
                <a:lnTo>
                  <a:pt x="7913" y="5410"/>
                </a:lnTo>
                <a:cubicBezTo>
                  <a:pt x="7908" y="5413"/>
                  <a:pt x="7904" y="5410"/>
                  <a:pt x="7904" y="5410"/>
                </a:cubicBezTo>
                <a:cubicBezTo>
                  <a:pt x="7904" y="5410"/>
                  <a:pt x="7904" y="5410"/>
                  <a:pt x="7904" y="5410"/>
                </a:cubicBezTo>
                <a:close/>
                <a:moveTo>
                  <a:pt x="7792" y="5513"/>
                </a:moveTo>
                <a:cubicBezTo>
                  <a:pt x="7792" y="5506"/>
                  <a:pt x="7788" y="5500"/>
                  <a:pt x="7784" y="5497"/>
                </a:cubicBezTo>
                <a:cubicBezTo>
                  <a:pt x="7784" y="5506"/>
                  <a:pt x="7784" y="5513"/>
                  <a:pt x="7784" y="5522"/>
                </a:cubicBezTo>
                <a:cubicBezTo>
                  <a:pt x="7788" y="5519"/>
                  <a:pt x="7797" y="5516"/>
                  <a:pt x="7792" y="5513"/>
                </a:cubicBezTo>
                <a:close/>
                <a:moveTo>
                  <a:pt x="7904" y="5519"/>
                </a:moveTo>
                <a:lnTo>
                  <a:pt x="7908" y="5516"/>
                </a:lnTo>
                <a:cubicBezTo>
                  <a:pt x="7908" y="5516"/>
                  <a:pt x="7904" y="5519"/>
                  <a:pt x="7904" y="5519"/>
                </a:cubicBezTo>
                <a:cubicBezTo>
                  <a:pt x="7904" y="5519"/>
                  <a:pt x="7904" y="5519"/>
                  <a:pt x="7904" y="5519"/>
                </a:cubicBezTo>
                <a:close/>
                <a:moveTo>
                  <a:pt x="7818" y="5564"/>
                </a:moveTo>
                <a:cubicBezTo>
                  <a:pt x="7827" y="5564"/>
                  <a:pt x="7840" y="5564"/>
                  <a:pt x="7848" y="5567"/>
                </a:cubicBezTo>
                <a:cubicBezTo>
                  <a:pt x="7848" y="5561"/>
                  <a:pt x="7848" y="5551"/>
                  <a:pt x="7844" y="5545"/>
                </a:cubicBezTo>
                <a:cubicBezTo>
                  <a:pt x="7844" y="5545"/>
                  <a:pt x="7848" y="5545"/>
                  <a:pt x="7848" y="5545"/>
                </a:cubicBezTo>
                <a:cubicBezTo>
                  <a:pt x="7840" y="5551"/>
                  <a:pt x="7827" y="5558"/>
                  <a:pt x="7818" y="5564"/>
                </a:cubicBezTo>
                <a:cubicBezTo>
                  <a:pt x="7818" y="5564"/>
                  <a:pt x="7818" y="5564"/>
                  <a:pt x="7818" y="5564"/>
                </a:cubicBezTo>
                <a:close/>
                <a:moveTo>
                  <a:pt x="1940" y="8719"/>
                </a:moveTo>
                <a:cubicBezTo>
                  <a:pt x="1927" y="8709"/>
                  <a:pt x="1918" y="8703"/>
                  <a:pt x="1905" y="8693"/>
                </a:cubicBezTo>
                <a:cubicBezTo>
                  <a:pt x="1918" y="8703"/>
                  <a:pt x="1931" y="8709"/>
                  <a:pt x="1940" y="8719"/>
                </a:cubicBezTo>
                <a:close/>
                <a:moveTo>
                  <a:pt x="10622" y="12333"/>
                </a:moveTo>
                <a:cubicBezTo>
                  <a:pt x="10635" y="12333"/>
                  <a:pt x="10643" y="12333"/>
                  <a:pt x="10656" y="12333"/>
                </a:cubicBezTo>
                <a:lnTo>
                  <a:pt x="10652" y="12333"/>
                </a:lnTo>
                <a:cubicBezTo>
                  <a:pt x="10673" y="12333"/>
                  <a:pt x="10695" y="12333"/>
                  <a:pt x="10712" y="12333"/>
                </a:cubicBezTo>
                <a:cubicBezTo>
                  <a:pt x="10712" y="12333"/>
                  <a:pt x="10712" y="12336"/>
                  <a:pt x="10712" y="12336"/>
                </a:cubicBezTo>
                <a:cubicBezTo>
                  <a:pt x="10703" y="12320"/>
                  <a:pt x="10691" y="12307"/>
                  <a:pt x="10682" y="12291"/>
                </a:cubicBezTo>
                <a:lnTo>
                  <a:pt x="10686" y="12291"/>
                </a:lnTo>
                <a:cubicBezTo>
                  <a:pt x="10678" y="12275"/>
                  <a:pt x="10665" y="12259"/>
                  <a:pt x="10656" y="12246"/>
                </a:cubicBezTo>
                <a:lnTo>
                  <a:pt x="10656" y="12246"/>
                </a:lnTo>
                <a:cubicBezTo>
                  <a:pt x="10635" y="12259"/>
                  <a:pt x="10617" y="12275"/>
                  <a:pt x="10596" y="12288"/>
                </a:cubicBezTo>
                <a:cubicBezTo>
                  <a:pt x="10596" y="12304"/>
                  <a:pt x="10596" y="12317"/>
                  <a:pt x="10596" y="12333"/>
                </a:cubicBezTo>
                <a:cubicBezTo>
                  <a:pt x="10605" y="12333"/>
                  <a:pt x="10613" y="12330"/>
                  <a:pt x="10622" y="12333"/>
                </a:cubicBezTo>
                <a:lnTo>
                  <a:pt x="10622" y="12333"/>
                </a:lnTo>
                <a:close/>
                <a:moveTo>
                  <a:pt x="10682" y="12243"/>
                </a:moveTo>
                <a:cubicBezTo>
                  <a:pt x="10682" y="12259"/>
                  <a:pt x="10682" y="12275"/>
                  <a:pt x="10682" y="12288"/>
                </a:cubicBezTo>
                <a:cubicBezTo>
                  <a:pt x="10682" y="12288"/>
                  <a:pt x="10678" y="12288"/>
                  <a:pt x="10678" y="12288"/>
                </a:cubicBezTo>
                <a:cubicBezTo>
                  <a:pt x="10712" y="12275"/>
                  <a:pt x="10716" y="12259"/>
                  <a:pt x="10682" y="12243"/>
                </a:cubicBezTo>
                <a:lnTo>
                  <a:pt x="10682" y="12243"/>
                </a:lnTo>
                <a:close/>
                <a:moveTo>
                  <a:pt x="10531" y="12266"/>
                </a:moveTo>
                <a:cubicBezTo>
                  <a:pt x="10553" y="12272"/>
                  <a:pt x="10574" y="12282"/>
                  <a:pt x="10592" y="12288"/>
                </a:cubicBezTo>
                <a:cubicBezTo>
                  <a:pt x="10592" y="12256"/>
                  <a:pt x="10562" y="12259"/>
                  <a:pt x="10531" y="12266"/>
                </a:cubicBezTo>
                <a:close/>
                <a:moveTo>
                  <a:pt x="10626" y="12176"/>
                </a:moveTo>
                <a:cubicBezTo>
                  <a:pt x="10626" y="12182"/>
                  <a:pt x="10626" y="12192"/>
                  <a:pt x="10626" y="12198"/>
                </a:cubicBezTo>
                <a:cubicBezTo>
                  <a:pt x="10626" y="12198"/>
                  <a:pt x="10626" y="12198"/>
                  <a:pt x="10626" y="12198"/>
                </a:cubicBezTo>
                <a:cubicBezTo>
                  <a:pt x="10626" y="12192"/>
                  <a:pt x="10626" y="12182"/>
                  <a:pt x="10626" y="12176"/>
                </a:cubicBezTo>
                <a:cubicBezTo>
                  <a:pt x="10626" y="12176"/>
                  <a:pt x="10626" y="12176"/>
                  <a:pt x="10626" y="12176"/>
                </a:cubicBezTo>
                <a:close/>
                <a:moveTo>
                  <a:pt x="10622" y="12198"/>
                </a:moveTo>
                <a:lnTo>
                  <a:pt x="10617" y="12205"/>
                </a:lnTo>
                <a:cubicBezTo>
                  <a:pt x="10617" y="12205"/>
                  <a:pt x="10626" y="12198"/>
                  <a:pt x="10622" y="12198"/>
                </a:cubicBezTo>
                <a:cubicBezTo>
                  <a:pt x="10626" y="12198"/>
                  <a:pt x="10622" y="12198"/>
                  <a:pt x="10622" y="12198"/>
                </a:cubicBezTo>
                <a:close/>
                <a:moveTo>
                  <a:pt x="10652" y="12243"/>
                </a:moveTo>
                <a:cubicBezTo>
                  <a:pt x="10660" y="12243"/>
                  <a:pt x="10669" y="12243"/>
                  <a:pt x="10682" y="12243"/>
                </a:cubicBezTo>
                <a:cubicBezTo>
                  <a:pt x="10682" y="12243"/>
                  <a:pt x="10682" y="12240"/>
                  <a:pt x="10682" y="12240"/>
                </a:cubicBezTo>
                <a:cubicBezTo>
                  <a:pt x="10673" y="12243"/>
                  <a:pt x="10660" y="12243"/>
                  <a:pt x="10652" y="12243"/>
                </a:cubicBezTo>
                <a:cubicBezTo>
                  <a:pt x="10652" y="12243"/>
                  <a:pt x="10652" y="12243"/>
                  <a:pt x="10652" y="12243"/>
                </a:cubicBezTo>
                <a:close/>
                <a:moveTo>
                  <a:pt x="6782" y="13411"/>
                </a:moveTo>
                <a:cubicBezTo>
                  <a:pt x="6782" y="13411"/>
                  <a:pt x="6786" y="13411"/>
                  <a:pt x="6782" y="13411"/>
                </a:cubicBezTo>
                <a:cubicBezTo>
                  <a:pt x="6786" y="13411"/>
                  <a:pt x="6786" y="13411"/>
                  <a:pt x="6782" y="13411"/>
                </a:cubicBezTo>
                <a:close/>
                <a:moveTo>
                  <a:pt x="6635" y="13501"/>
                </a:moveTo>
                <a:cubicBezTo>
                  <a:pt x="6631" y="13501"/>
                  <a:pt x="6631" y="13498"/>
                  <a:pt x="6627" y="13498"/>
                </a:cubicBezTo>
                <a:cubicBezTo>
                  <a:pt x="6631" y="13498"/>
                  <a:pt x="6631" y="13501"/>
                  <a:pt x="6635" y="13501"/>
                </a:cubicBezTo>
                <a:cubicBezTo>
                  <a:pt x="6635" y="13501"/>
                  <a:pt x="6635" y="13501"/>
                  <a:pt x="6635" y="13501"/>
                </a:cubicBezTo>
                <a:close/>
                <a:moveTo>
                  <a:pt x="6825" y="7936"/>
                </a:moveTo>
                <a:lnTo>
                  <a:pt x="6833" y="7936"/>
                </a:lnTo>
                <a:lnTo>
                  <a:pt x="6829" y="7930"/>
                </a:lnTo>
                <a:lnTo>
                  <a:pt x="6825" y="7936"/>
                </a:lnTo>
                <a:close/>
                <a:moveTo>
                  <a:pt x="8145" y="15087"/>
                </a:moveTo>
                <a:lnTo>
                  <a:pt x="8145" y="15087"/>
                </a:lnTo>
                <a:cubicBezTo>
                  <a:pt x="8162" y="15068"/>
                  <a:pt x="8184" y="15045"/>
                  <a:pt x="8201" y="15023"/>
                </a:cubicBezTo>
                <a:lnTo>
                  <a:pt x="8201" y="15026"/>
                </a:lnTo>
                <a:cubicBezTo>
                  <a:pt x="8222" y="15026"/>
                  <a:pt x="8244" y="15026"/>
                  <a:pt x="8265" y="15026"/>
                </a:cubicBezTo>
                <a:lnTo>
                  <a:pt x="8265" y="15023"/>
                </a:lnTo>
                <a:cubicBezTo>
                  <a:pt x="8287" y="15010"/>
                  <a:pt x="8304" y="14994"/>
                  <a:pt x="8325" y="14981"/>
                </a:cubicBezTo>
                <a:cubicBezTo>
                  <a:pt x="8295" y="14965"/>
                  <a:pt x="8265" y="14952"/>
                  <a:pt x="8235" y="14936"/>
                </a:cubicBezTo>
                <a:cubicBezTo>
                  <a:pt x="8227" y="14936"/>
                  <a:pt x="8214" y="14936"/>
                  <a:pt x="8205" y="14936"/>
                </a:cubicBezTo>
                <a:cubicBezTo>
                  <a:pt x="8196" y="14952"/>
                  <a:pt x="8184" y="14965"/>
                  <a:pt x="8175" y="14981"/>
                </a:cubicBezTo>
                <a:cubicBezTo>
                  <a:pt x="8166" y="14981"/>
                  <a:pt x="8158" y="14981"/>
                  <a:pt x="8145" y="14981"/>
                </a:cubicBezTo>
                <a:cubicBezTo>
                  <a:pt x="8136" y="14981"/>
                  <a:pt x="8123" y="14981"/>
                  <a:pt x="8115" y="14981"/>
                </a:cubicBezTo>
                <a:cubicBezTo>
                  <a:pt x="8115" y="14997"/>
                  <a:pt x="8115" y="15010"/>
                  <a:pt x="8115" y="15026"/>
                </a:cubicBezTo>
                <a:lnTo>
                  <a:pt x="8123" y="15029"/>
                </a:lnTo>
                <a:cubicBezTo>
                  <a:pt x="8123" y="15029"/>
                  <a:pt x="8119" y="15023"/>
                  <a:pt x="8119" y="15023"/>
                </a:cubicBezTo>
                <a:cubicBezTo>
                  <a:pt x="8110" y="15039"/>
                  <a:pt x="8098" y="15055"/>
                  <a:pt x="8089" y="15068"/>
                </a:cubicBezTo>
                <a:cubicBezTo>
                  <a:pt x="8098" y="15074"/>
                  <a:pt x="8110" y="15084"/>
                  <a:pt x="8119" y="15090"/>
                </a:cubicBezTo>
                <a:cubicBezTo>
                  <a:pt x="8123" y="15087"/>
                  <a:pt x="8132" y="15087"/>
                  <a:pt x="8145" y="15087"/>
                </a:cubicBezTo>
                <a:close/>
                <a:moveTo>
                  <a:pt x="8287" y="15064"/>
                </a:moveTo>
                <a:cubicBezTo>
                  <a:pt x="8287" y="15080"/>
                  <a:pt x="8287" y="15096"/>
                  <a:pt x="8287" y="15112"/>
                </a:cubicBezTo>
                <a:cubicBezTo>
                  <a:pt x="8287" y="15112"/>
                  <a:pt x="8287" y="15112"/>
                  <a:pt x="8287" y="15112"/>
                </a:cubicBezTo>
                <a:cubicBezTo>
                  <a:pt x="8291" y="15096"/>
                  <a:pt x="8291" y="15080"/>
                  <a:pt x="8287" y="15064"/>
                </a:cubicBezTo>
                <a:cubicBezTo>
                  <a:pt x="8291" y="15064"/>
                  <a:pt x="8287" y="15064"/>
                  <a:pt x="8287" y="15064"/>
                </a:cubicBezTo>
                <a:close/>
                <a:moveTo>
                  <a:pt x="8209" y="15080"/>
                </a:moveTo>
                <a:cubicBezTo>
                  <a:pt x="8209" y="15084"/>
                  <a:pt x="8214" y="15087"/>
                  <a:pt x="8214" y="15087"/>
                </a:cubicBezTo>
                <a:cubicBezTo>
                  <a:pt x="8218" y="15084"/>
                  <a:pt x="8222" y="15084"/>
                  <a:pt x="8222" y="15080"/>
                </a:cubicBezTo>
                <a:cubicBezTo>
                  <a:pt x="8222" y="15077"/>
                  <a:pt x="8218" y="15074"/>
                  <a:pt x="8218" y="15074"/>
                </a:cubicBezTo>
                <a:cubicBezTo>
                  <a:pt x="8214" y="15077"/>
                  <a:pt x="8209" y="15080"/>
                  <a:pt x="8209" y="15080"/>
                </a:cubicBezTo>
                <a:close/>
                <a:moveTo>
                  <a:pt x="8261" y="15019"/>
                </a:moveTo>
                <a:cubicBezTo>
                  <a:pt x="8239" y="15019"/>
                  <a:pt x="8222" y="15019"/>
                  <a:pt x="8201" y="15019"/>
                </a:cubicBezTo>
                <a:cubicBezTo>
                  <a:pt x="8201" y="15019"/>
                  <a:pt x="8201" y="15023"/>
                  <a:pt x="8201" y="15023"/>
                </a:cubicBezTo>
                <a:cubicBezTo>
                  <a:pt x="8222" y="15023"/>
                  <a:pt x="8239" y="15023"/>
                  <a:pt x="8261" y="15019"/>
                </a:cubicBezTo>
                <a:lnTo>
                  <a:pt x="8261" y="15019"/>
                </a:lnTo>
                <a:close/>
                <a:moveTo>
                  <a:pt x="8351" y="15019"/>
                </a:moveTo>
                <a:lnTo>
                  <a:pt x="8351" y="15019"/>
                </a:lnTo>
                <a:cubicBezTo>
                  <a:pt x="8351" y="15007"/>
                  <a:pt x="8351" y="14991"/>
                  <a:pt x="8351" y="14974"/>
                </a:cubicBezTo>
                <a:cubicBezTo>
                  <a:pt x="8351" y="14974"/>
                  <a:pt x="8356" y="14978"/>
                  <a:pt x="8351" y="14978"/>
                </a:cubicBezTo>
                <a:cubicBezTo>
                  <a:pt x="8343" y="14978"/>
                  <a:pt x="8330" y="14978"/>
                  <a:pt x="8321" y="14974"/>
                </a:cubicBezTo>
                <a:cubicBezTo>
                  <a:pt x="8330" y="14991"/>
                  <a:pt x="8338" y="15007"/>
                  <a:pt x="8351" y="15019"/>
                </a:cubicBezTo>
                <a:close/>
                <a:moveTo>
                  <a:pt x="8377" y="15045"/>
                </a:moveTo>
                <a:cubicBezTo>
                  <a:pt x="8377" y="15039"/>
                  <a:pt x="8377" y="15029"/>
                  <a:pt x="8377" y="15023"/>
                </a:cubicBezTo>
                <a:lnTo>
                  <a:pt x="8381" y="15026"/>
                </a:lnTo>
                <a:cubicBezTo>
                  <a:pt x="8373" y="15026"/>
                  <a:pt x="8360" y="15026"/>
                  <a:pt x="8351" y="15026"/>
                </a:cubicBezTo>
                <a:cubicBezTo>
                  <a:pt x="8351" y="15026"/>
                  <a:pt x="8351" y="15026"/>
                  <a:pt x="8351" y="15026"/>
                </a:cubicBezTo>
                <a:cubicBezTo>
                  <a:pt x="8360" y="15029"/>
                  <a:pt x="8368" y="15035"/>
                  <a:pt x="8377" y="15045"/>
                </a:cubicBezTo>
                <a:lnTo>
                  <a:pt x="8377" y="15045"/>
                </a:lnTo>
                <a:close/>
                <a:moveTo>
                  <a:pt x="8321" y="15064"/>
                </a:moveTo>
                <a:cubicBezTo>
                  <a:pt x="8308" y="15064"/>
                  <a:pt x="8300" y="15064"/>
                  <a:pt x="8287" y="15064"/>
                </a:cubicBezTo>
                <a:cubicBezTo>
                  <a:pt x="8287" y="15064"/>
                  <a:pt x="8287" y="15068"/>
                  <a:pt x="8287" y="15064"/>
                </a:cubicBezTo>
                <a:cubicBezTo>
                  <a:pt x="8300" y="15064"/>
                  <a:pt x="8308" y="15068"/>
                  <a:pt x="8321" y="15064"/>
                </a:cubicBezTo>
                <a:cubicBezTo>
                  <a:pt x="8317" y="15068"/>
                  <a:pt x="8321" y="15064"/>
                  <a:pt x="8321" y="15064"/>
                </a:cubicBezTo>
                <a:close/>
                <a:moveTo>
                  <a:pt x="8407" y="15068"/>
                </a:moveTo>
                <a:cubicBezTo>
                  <a:pt x="8407" y="15061"/>
                  <a:pt x="8407" y="15051"/>
                  <a:pt x="8407" y="15045"/>
                </a:cubicBezTo>
                <a:cubicBezTo>
                  <a:pt x="8407" y="15045"/>
                  <a:pt x="8411" y="15048"/>
                  <a:pt x="8411" y="15048"/>
                </a:cubicBezTo>
                <a:cubicBezTo>
                  <a:pt x="8403" y="15048"/>
                  <a:pt x="8390" y="15048"/>
                  <a:pt x="8381" y="15048"/>
                </a:cubicBezTo>
                <a:cubicBezTo>
                  <a:pt x="8381" y="15048"/>
                  <a:pt x="8381" y="15045"/>
                  <a:pt x="8381" y="15045"/>
                </a:cubicBezTo>
                <a:cubicBezTo>
                  <a:pt x="8390" y="15048"/>
                  <a:pt x="8399" y="15058"/>
                  <a:pt x="8407" y="15068"/>
                </a:cubicBezTo>
                <a:lnTo>
                  <a:pt x="8407" y="15068"/>
                </a:lnTo>
                <a:close/>
                <a:moveTo>
                  <a:pt x="8317" y="15068"/>
                </a:moveTo>
                <a:cubicBezTo>
                  <a:pt x="8321" y="15071"/>
                  <a:pt x="8325" y="15071"/>
                  <a:pt x="8325" y="15071"/>
                </a:cubicBezTo>
                <a:cubicBezTo>
                  <a:pt x="8330" y="15071"/>
                  <a:pt x="8325" y="15068"/>
                  <a:pt x="8317" y="15068"/>
                </a:cubicBezTo>
                <a:cubicBezTo>
                  <a:pt x="8321" y="15064"/>
                  <a:pt x="8317" y="15068"/>
                  <a:pt x="8317" y="15068"/>
                </a:cubicBezTo>
                <a:close/>
                <a:moveTo>
                  <a:pt x="8141" y="15087"/>
                </a:moveTo>
                <a:cubicBezTo>
                  <a:pt x="8145" y="15090"/>
                  <a:pt x="8149" y="15090"/>
                  <a:pt x="8153" y="15093"/>
                </a:cubicBezTo>
                <a:cubicBezTo>
                  <a:pt x="8149" y="15090"/>
                  <a:pt x="8149" y="15087"/>
                  <a:pt x="8141" y="15087"/>
                </a:cubicBezTo>
                <a:cubicBezTo>
                  <a:pt x="8145" y="15087"/>
                  <a:pt x="8141" y="15087"/>
                  <a:pt x="8141" y="15087"/>
                </a:cubicBezTo>
                <a:close/>
                <a:moveTo>
                  <a:pt x="7023" y="8366"/>
                </a:moveTo>
                <a:cubicBezTo>
                  <a:pt x="7010" y="8356"/>
                  <a:pt x="7001" y="8350"/>
                  <a:pt x="6988" y="8340"/>
                </a:cubicBezTo>
                <a:cubicBezTo>
                  <a:pt x="7001" y="8350"/>
                  <a:pt x="7010" y="8356"/>
                  <a:pt x="7023" y="8366"/>
                </a:cubicBezTo>
                <a:close/>
                <a:moveTo>
                  <a:pt x="7109" y="8254"/>
                </a:moveTo>
                <a:lnTo>
                  <a:pt x="7104" y="8251"/>
                </a:lnTo>
                <a:cubicBezTo>
                  <a:pt x="7104" y="8251"/>
                  <a:pt x="7109" y="8254"/>
                  <a:pt x="7109" y="8254"/>
                </a:cubicBezTo>
                <a:cubicBezTo>
                  <a:pt x="7109" y="8254"/>
                  <a:pt x="7109" y="8254"/>
                  <a:pt x="7109" y="8254"/>
                </a:cubicBezTo>
                <a:close/>
                <a:moveTo>
                  <a:pt x="3475" y="13100"/>
                </a:moveTo>
                <a:cubicBezTo>
                  <a:pt x="3471" y="13103"/>
                  <a:pt x="3471" y="13103"/>
                  <a:pt x="3466" y="13107"/>
                </a:cubicBezTo>
                <a:cubicBezTo>
                  <a:pt x="3471" y="13110"/>
                  <a:pt x="3471" y="13110"/>
                  <a:pt x="3475" y="13113"/>
                </a:cubicBezTo>
                <a:cubicBezTo>
                  <a:pt x="3479" y="13110"/>
                  <a:pt x="3479" y="13110"/>
                  <a:pt x="3483" y="13107"/>
                </a:cubicBezTo>
                <a:cubicBezTo>
                  <a:pt x="3479" y="13107"/>
                  <a:pt x="3475" y="13100"/>
                  <a:pt x="3475" y="13100"/>
                </a:cubicBezTo>
                <a:close/>
                <a:moveTo>
                  <a:pt x="9560" y="4107"/>
                </a:moveTo>
                <a:cubicBezTo>
                  <a:pt x="9551" y="4123"/>
                  <a:pt x="9538" y="4139"/>
                  <a:pt x="9530" y="4152"/>
                </a:cubicBezTo>
                <a:cubicBezTo>
                  <a:pt x="9560" y="4152"/>
                  <a:pt x="9590" y="4152"/>
                  <a:pt x="9620" y="4152"/>
                </a:cubicBezTo>
                <a:cubicBezTo>
                  <a:pt x="9603" y="4139"/>
                  <a:pt x="9581" y="4123"/>
                  <a:pt x="9560" y="4107"/>
                </a:cubicBezTo>
                <a:close/>
                <a:moveTo>
                  <a:pt x="9706" y="4020"/>
                </a:moveTo>
                <a:cubicBezTo>
                  <a:pt x="9697" y="4024"/>
                  <a:pt x="9693" y="4027"/>
                  <a:pt x="9684" y="4027"/>
                </a:cubicBezTo>
                <a:cubicBezTo>
                  <a:pt x="9689" y="4030"/>
                  <a:pt x="9693" y="4033"/>
                  <a:pt x="9697" y="4036"/>
                </a:cubicBezTo>
                <a:cubicBezTo>
                  <a:pt x="9702" y="4033"/>
                  <a:pt x="9706" y="4027"/>
                  <a:pt x="9706" y="4020"/>
                </a:cubicBezTo>
                <a:cubicBezTo>
                  <a:pt x="9706" y="4020"/>
                  <a:pt x="9706" y="4020"/>
                  <a:pt x="9706" y="4020"/>
                </a:cubicBezTo>
                <a:close/>
                <a:moveTo>
                  <a:pt x="5457" y="8738"/>
                </a:moveTo>
                <a:cubicBezTo>
                  <a:pt x="5449" y="8732"/>
                  <a:pt x="5440" y="8726"/>
                  <a:pt x="5431" y="8719"/>
                </a:cubicBezTo>
                <a:cubicBezTo>
                  <a:pt x="5440" y="8729"/>
                  <a:pt x="5449" y="8732"/>
                  <a:pt x="5457" y="8738"/>
                </a:cubicBezTo>
                <a:close/>
                <a:moveTo>
                  <a:pt x="5427" y="8693"/>
                </a:moveTo>
                <a:cubicBezTo>
                  <a:pt x="5423" y="8700"/>
                  <a:pt x="5423" y="8706"/>
                  <a:pt x="5423" y="8713"/>
                </a:cubicBezTo>
                <a:cubicBezTo>
                  <a:pt x="5423" y="8706"/>
                  <a:pt x="5427" y="8700"/>
                  <a:pt x="5427" y="8693"/>
                </a:cubicBezTo>
                <a:close/>
                <a:moveTo>
                  <a:pt x="14845" y="12859"/>
                </a:moveTo>
                <a:cubicBezTo>
                  <a:pt x="14840" y="12856"/>
                  <a:pt x="14832" y="12856"/>
                  <a:pt x="14827" y="12856"/>
                </a:cubicBezTo>
                <a:cubicBezTo>
                  <a:pt x="14823" y="12859"/>
                  <a:pt x="14819" y="12863"/>
                  <a:pt x="14810" y="12869"/>
                </a:cubicBezTo>
                <a:cubicBezTo>
                  <a:pt x="14810" y="12875"/>
                  <a:pt x="14814" y="12882"/>
                  <a:pt x="14819" y="12885"/>
                </a:cubicBezTo>
                <a:cubicBezTo>
                  <a:pt x="14819" y="12885"/>
                  <a:pt x="14819" y="12882"/>
                  <a:pt x="14819" y="12882"/>
                </a:cubicBezTo>
                <a:cubicBezTo>
                  <a:pt x="14827" y="12875"/>
                  <a:pt x="14836" y="12869"/>
                  <a:pt x="14845" y="12859"/>
                </a:cubicBezTo>
                <a:lnTo>
                  <a:pt x="14845" y="12859"/>
                </a:lnTo>
                <a:close/>
                <a:moveTo>
                  <a:pt x="14935" y="12927"/>
                </a:moveTo>
                <a:cubicBezTo>
                  <a:pt x="14948" y="12927"/>
                  <a:pt x="14956" y="12927"/>
                  <a:pt x="14969" y="12927"/>
                </a:cubicBezTo>
                <a:cubicBezTo>
                  <a:pt x="14956" y="12927"/>
                  <a:pt x="14943" y="12927"/>
                  <a:pt x="14935" y="12927"/>
                </a:cubicBezTo>
                <a:close/>
                <a:moveTo>
                  <a:pt x="9263" y="10061"/>
                </a:moveTo>
                <a:cubicBezTo>
                  <a:pt x="9263" y="10061"/>
                  <a:pt x="9263" y="10061"/>
                  <a:pt x="9263" y="10061"/>
                </a:cubicBezTo>
                <a:cubicBezTo>
                  <a:pt x="9246" y="10054"/>
                  <a:pt x="9224" y="10048"/>
                  <a:pt x="9203" y="10038"/>
                </a:cubicBezTo>
                <a:cubicBezTo>
                  <a:pt x="9203" y="10054"/>
                  <a:pt x="9203" y="10070"/>
                  <a:pt x="9203" y="10083"/>
                </a:cubicBezTo>
                <a:cubicBezTo>
                  <a:pt x="9224" y="10077"/>
                  <a:pt x="9241" y="10067"/>
                  <a:pt x="9263" y="10061"/>
                </a:cubicBezTo>
                <a:close/>
                <a:moveTo>
                  <a:pt x="9233" y="10128"/>
                </a:moveTo>
                <a:cubicBezTo>
                  <a:pt x="9254" y="10128"/>
                  <a:pt x="9276" y="10128"/>
                  <a:pt x="9297" y="10128"/>
                </a:cubicBezTo>
                <a:cubicBezTo>
                  <a:pt x="9276" y="10112"/>
                  <a:pt x="9254" y="10099"/>
                  <a:pt x="9233" y="10128"/>
                </a:cubicBezTo>
                <a:close/>
                <a:moveTo>
                  <a:pt x="9263" y="10061"/>
                </a:moveTo>
                <a:lnTo>
                  <a:pt x="9272" y="10057"/>
                </a:lnTo>
                <a:cubicBezTo>
                  <a:pt x="9272" y="10057"/>
                  <a:pt x="9263" y="10061"/>
                  <a:pt x="9263" y="10061"/>
                </a:cubicBezTo>
                <a:cubicBezTo>
                  <a:pt x="9263" y="10061"/>
                  <a:pt x="9263" y="10061"/>
                  <a:pt x="9263" y="10061"/>
                </a:cubicBezTo>
                <a:close/>
                <a:moveTo>
                  <a:pt x="7732" y="6074"/>
                </a:moveTo>
                <a:cubicBezTo>
                  <a:pt x="7741" y="6078"/>
                  <a:pt x="7749" y="6074"/>
                  <a:pt x="7758" y="6074"/>
                </a:cubicBezTo>
                <a:cubicBezTo>
                  <a:pt x="7758" y="6074"/>
                  <a:pt x="7762" y="6071"/>
                  <a:pt x="7762" y="6071"/>
                </a:cubicBezTo>
                <a:cubicBezTo>
                  <a:pt x="7771" y="6058"/>
                  <a:pt x="7779" y="6042"/>
                  <a:pt x="7788" y="6030"/>
                </a:cubicBezTo>
                <a:cubicBezTo>
                  <a:pt x="7788" y="6030"/>
                  <a:pt x="7788" y="6033"/>
                  <a:pt x="7788" y="6033"/>
                </a:cubicBezTo>
                <a:cubicBezTo>
                  <a:pt x="7788" y="6017"/>
                  <a:pt x="7788" y="6004"/>
                  <a:pt x="7788" y="5988"/>
                </a:cubicBezTo>
                <a:cubicBezTo>
                  <a:pt x="7788" y="5988"/>
                  <a:pt x="7792" y="5988"/>
                  <a:pt x="7792" y="5988"/>
                </a:cubicBezTo>
                <a:cubicBezTo>
                  <a:pt x="7771" y="5988"/>
                  <a:pt x="7749" y="5988"/>
                  <a:pt x="7732" y="5988"/>
                </a:cubicBezTo>
                <a:lnTo>
                  <a:pt x="7736" y="5985"/>
                </a:lnTo>
                <a:cubicBezTo>
                  <a:pt x="7732" y="5991"/>
                  <a:pt x="7732" y="5997"/>
                  <a:pt x="7728" y="6004"/>
                </a:cubicBezTo>
                <a:cubicBezTo>
                  <a:pt x="7719" y="5997"/>
                  <a:pt x="7711" y="5991"/>
                  <a:pt x="7706" y="5985"/>
                </a:cubicBezTo>
                <a:lnTo>
                  <a:pt x="7706" y="5985"/>
                </a:lnTo>
                <a:cubicBezTo>
                  <a:pt x="7698" y="6007"/>
                  <a:pt x="7685" y="6030"/>
                  <a:pt x="7676" y="6052"/>
                </a:cubicBezTo>
                <a:cubicBezTo>
                  <a:pt x="7693" y="6058"/>
                  <a:pt x="7715" y="6065"/>
                  <a:pt x="7732" y="6071"/>
                </a:cubicBezTo>
                <a:lnTo>
                  <a:pt x="7732" y="6074"/>
                </a:lnTo>
                <a:close/>
                <a:moveTo>
                  <a:pt x="7672" y="6049"/>
                </a:moveTo>
                <a:cubicBezTo>
                  <a:pt x="7663" y="6049"/>
                  <a:pt x="7650" y="6049"/>
                  <a:pt x="7642" y="6049"/>
                </a:cubicBezTo>
                <a:cubicBezTo>
                  <a:pt x="7633" y="6055"/>
                  <a:pt x="7620" y="6065"/>
                  <a:pt x="7612" y="6071"/>
                </a:cubicBezTo>
                <a:cubicBezTo>
                  <a:pt x="7612" y="6078"/>
                  <a:pt x="7612" y="6087"/>
                  <a:pt x="7612" y="6094"/>
                </a:cubicBezTo>
                <a:cubicBezTo>
                  <a:pt x="7620" y="6100"/>
                  <a:pt x="7633" y="6110"/>
                  <a:pt x="7642" y="6116"/>
                </a:cubicBezTo>
                <a:cubicBezTo>
                  <a:pt x="7650" y="6116"/>
                  <a:pt x="7663" y="6116"/>
                  <a:pt x="7672" y="6116"/>
                </a:cubicBezTo>
                <a:cubicBezTo>
                  <a:pt x="7672" y="6094"/>
                  <a:pt x="7672" y="6071"/>
                  <a:pt x="7672" y="6049"/>
                </a:cubicBezTo>
                <a:close/>
                <a:moveTo>
                  <a:pt x="7698" y="5981"/>
                </a:moveTo>
                <a:cubicBezTo>
                  <a:pt x="7711" y="5981"/>
                  <a:pt x="7719" y="5981"/>
                  <a:pt x="7732" y="5981"/>
                </a:cubicBezTo>
                <a:cubicBezTo>
                  <a:pt x="7732" y="5981"/>
                  <a:pt x="7728" y="5985"/>
                  <a:pt x="7728" y="5985"/>
                </a:cubicBezTo>
                <a:cubicBezTo>
                  <a:pt x="7728" y="5969"/>
                  <a:pt x="7728" y="5953"/>
                  <a:pt x="7728" y="5940"/>
                </a:cubicBezTo>
                <a:cubicBezTo>
                  <a:pt x="7728" y="5940"/>
                  <a:pt x="7728" y="5940"/>
                  <a:pt x="7728" y="5940"/>
                </a:cubicBezTo>
                <a:cubicBezTo>
                  <a:pt x="7719" y="5953"/>
                  <a:pt x="7711" y="5969"/>
                  <a:pt x="7698" y="5981"/>
                </a:cubicBezTo>
                <a:lnTo>
                  <a:pt x="7698" y="5981"/>
                </a:lnTo>
                <a:close/>
                <a:moveTo>
                  <a:pt x="7728" y="4977"/>
                </a:moveTo>
                <a:cubicBezTo>
                  <a:pt x="7728" y="4990"/>
                  <a:pt x="7728" y="5003"/>
                  <a:pt x="7728" y="5015"/>
                </a:cubicBezTo>
                <a:cubicBezTo>
                  <a:pt x="7749" y="5009"/>
                  <a:pt x="7771" y="4999"/>
                  <a:pt x="7788" y="4993"/>
                </a:cubicBezTo>
                <a:cubicBezTo>
                  <a:pt x="7771" y="4986"/>
                  <a:pt x="7749" y="4983"/>
                  <a:pt x="7728" y="4977"/>
                </a:cubicBezTo>
                <a:close/>
                <a:moveTo>
                  <a:pt x="7607" y="5035"/>
                </a:moveTo>
                <a:cubicBezTo>
                  <a:pt x="7629" y="5035"/>
                  <a:pt x="7650" y="5035"/>
                  <a:pt x="7672" y="5035"/>
                </a:cubicBezTo>
                <a:cubicBezTo>
                  <a:pt x="7650" y="5035"/>
                  <a:pt x="7629" y="5035"/>
                  <a:pt x="7607" y="5035"/>
                </a:cubicBezTo>
                <a:close/>
                <a:moveTo>
                  <a:pt x="7521" y="5035"/>
                </a:moveTo>
                <a:cubicBezTo>
                  <a:pt x="7530" y="5028"/>
                  <a:pt x="7543" y="5019"/>
                  <a:pt x="7551" y="5012"/>
                </a:cubicBezTo>
                <a:cubicBezTo>
                  <a:pt x="7543" y="5019"/>
                  <a:pt x="7530" y="5028"/>
                  <a:pt x="7521" y="5035"/>
                </a:cubicBezTo>
                <a:close/>
                <a:moveTo>
                  <a:pt x="7551" y="4990"/>
                </a:moveTo>
                <a:cubicBezTo>
                  <a:pt x="7551" y="4999"/>
                  <a:pt x="7551" y="5006"/>
                  <a:pt x="7551" y="5015"/>
                </a:cubicBezTo>
                <a:cubicBezTo>
                  <a:pt x="7577" y="5006"/>
                  <a:pt x="7582" y="4999"/>
                  <a:pt x="7551" y="4990"/>
                </a:cubicBezTo>
                <a:close/>
                <a:moveTo>
                  <a:pt x="7788" y="5741"/>
                </a:moveTo>
                <a:cubicBezTo>
                  <a:pt x="7809" y="5741"/>
                  <a:pt x="7831" y="5741"/>
                  <a:pt x="7852" y="5741"/>
                </a:cubicBezTo>
                <a:cubicBezTo>
                  <a:pt x="7852" y="5741"/>
                  <a:pt x="7852" y="5741"/>
                  <a:pt x="7852" y="5741"/>
                </a:cubicBezTo>
                <a:cubicBezTo>
                  <a:pt x="7874" y="5734"/>
                  <a:pt x="7891" y="5728"/>
                  <a:pt x="7913" y="5718"/>
                </a:cubicBezTo>
                <a:cubicBezTo>
                  <a:pt x="7913" y="5718"/>
                  <a:pt x="7913" y="5718"/>
                  <a:pt x="7913" y="5718"/>
                </a:cubicBezTo>
                <a:cubicBezTo>
                  <a:pt x="7904" y="5702"/>
                  <a:pt x="7891" y="5686"/>
                  <a:pt x="7883" y="5673"/>
                </a:cubicBezTo>
                <a:cubicBezTo>
                  <a:pt x="7874" y="5673"/>
                  <a:pt x="7861" y="5673"/>
                  <a:pt x="7852" y="5673"/>
                </a:cubicBezTo>
                <a:cubicBezTo>
                  <a:pt x="7771" y="5715"/>
                  <a:pt x="7775" y="5660"/>
                  <a:pt x="7762" y="5628"/>
                </a:cubicBezTo>
                <a:cubicBezTo>
                  <a:pt x="7762" y="5628"/>
                  <a:pt x="7766" y="5632"/>
                  <a:pt x="7766" y="5632"/>
                </a:cubicBezTo>
                <a:cubicBezTo>
                  <a:pt x="7736" y="5638"/>
                  <a:pt x="7706" y="5644"/>
                  <a:pt x="7676" y="5651"/>
                </a:cubicBezTo>
                <a:cubicBezTo>
                  <a:pt x="7676" y="5667"/>
                  <a:pt x="7676" y="5680"/>
                  <a:pt x="7676" y="5696"/>
                </a:cubicBezTo>
                <a:cubicBezTo>
                  <a:pt x="7698" y="5702"/>
                  <a:pt x="7715" y="5709"/>
                  <a:pt x="7736" y="5718"/>
                </a:cubicBezTo>
                <a:cubicBezTo>
                  <a:pt x="7745" y="5725"/>
                  <a:pt x="7758" y="5734"/>
                  <a:pt x="7766" y="5741"/>
                </a:cubicBezTo>
                <a:cubicBezTo>
                  <a:pt x="7766" y="5741"/>
                  <a:pt x="7779" y="5741"/>
                  <a:pt x="7788" y="5741"/>
                </a:cubicBezTo>
                <a:cubicBezTo>
                  <a:pt x="7788" y="5741"/>
                  <a:pt x="7788" y="5741"/>
                  <a:pt x="7788" y="5741"/>
                </a:cubicBezTo>
                <a:close/>
                <a:moveTo>
                  <a:pt x="7698" y="5564"/>
                </a:moveTo>
                <a:cubicBezTo>
                  <a:pt x="7706" y="5567"/>
                  <a:pt x="7711" y="5571"/>
                  <a:pt x="7719" y="5571"/>
                </a:cubicBezTo>
                <a:cubicBezTo>
                  <a:pt x="7711" y="5571"/>
                  <a:pt x="7706" y="5567"/>
                  <a:pt x="7698" y="5564"/>
                </a:cubicBezTo>
                <a:cubicBezTo>
                  <a:pt x="7702" y="5564"/>
                  <a:pt x="7698" y="5564"/>
                  <a:pt x="7698" y="5564"/>
                </a:cubicBezTo>
                <a:close/>
                <a:moveTo>
                  <a:pt x="9620" y="10478"/>
                </a:moveTo>
                <a:cubicBezTo>
                  <a:pt x="9598" y="10484"/>
                  <a:pt x="9577" y="10494"/>
                  <a:pt x="9560" y="10500"/>
                </a:cubicBezTo>
                <a:cubicBezTo>
                  <a:pt x="9581" y="10494"/>
                  <a:pt x="9598" y="10488"/>
                  <a:pt x="9620" y="10478"/>
                </a:cubicBezTo>
                <a:close/>
                <a:moveTo>
                  <a:pt x="9628" y="10520"/>
                </a:moveTo>
                <a:cubicBezTo>
                  <a:pt x="9620" y="10549"/>
                  <a:pt x="9620" y="10561"/>
                  <a:pt x="9616" y="10571"/>
                </a:cubicBezTo>
                <a:cubicBezTo>
                  <a:pt x="9624" y="10571"/>
                  <a:pt x="9637" y="10571"/>
                  <a:pt x="9646" y="10571"/>
                </a:cubicBezTo>
                <a:cubicBezTo>
                  <a:pt x="9646" y="10558"/>
                  <a:pt x="9641" y="10549"/>
                  <a:pt x="9628" y="10520"/>
                </a:cubicBezTo>
                <a:close/>
                <a:moveTo>
                  <a:pt x="9736" y="10613"/>
                </a:moveTo>
                <a:cubicBezTo>
                  <a:pt x="9745" y="10613"/>
                  <a:pt x="9757" y="10613"/>
                  <a:pt x="9766" y="10613"/>
                </a:cubicBezTo>
                <a:cubicBezTo>
                  <a:pt x="9766" y="10613"/>
                  <a:pt x="9766" y="10616"/>
                  <a:pt x="9766" y="10616"/>
                </a:cubicBezTo>
                <a:cubicBezTo>
                  <a:pt x="9762" y="10606"/>
                  <a:pt x="9757" y="10600"/>
                  <a:pt x="9753" y="10584"/>
                </a:cubicBezTo>
                <a:cubicBezTo>
                  <a:pt x="9745" y="10597"/>
                  <a:pt x="9740" y="10606"/>
                  <a:pt x="9736" y="10613"/>
                </a:cubicBezTo>
                <a:cubicBezTo>
                  <a:pt x="9740" y="10613"/>
                  <a:pt x="9736" y="10613"/>
                  <a:pt x="9736" y="10613"/>
                </a:cubicBezTo>
                <a:close/>
                <a:moveTo>
                  <a:pt x="9736" y="10658"/>
                </a:moveTo>
                <a:cubicBezTo>
                  <a:pt x="9736" y="10642"/>
                  <a:pt x="9736" y="10629"/>
                  <a:pt x="9736" y="10613"/>
                </a:cubicBezTo>
                <a:cubicBezTo>
                  <a:pt x="9736" y="10613"/>
                  <a:pt x="9736" y="10616"/>
                  <a:pt x="9736" y="10616"/>
                </a:cubicBezTo>
                <a:cubicBezTo>
                  <a:pt x="9727" y="10616"/>
                  <a:pt x="9714" y="10616"/>
                  <a:pt x="9706" y="10613"/>
                </a:cubicBezTo>
                <a:cubicBezTo>
                  <a:pt x="9706" y="10629"/>
                  <a:pt x="9706" y="10645"/>
                  <a:pt x="9706" y="10658"/>
                </a:cubicBezTo>
                <a:cubicBezTo>
                  <a:pt x="9719" y="10658"/>
                  <a:pt x="9727" y="10658"/>
                  <a:pt x="9736" y="10658"/>
                </a:cubicBezTo>
                <a:lnTo>
                  <a:pt x="9736" y="10658"/>
                </a:lnTo>
                <a:close/>
                <a:moveTo>
                  <a:pt x="9710" y="10613"/>
                </a:moveTo>
                <a:cubicBezTo>
                  <a:pt x="9702" y="10606"/>
                  <a:pt x="9689" y="10597"/>
                  <a:pt x="9680" y="10590"/>
                </a:cubicBezTo>
                <a:cubicBezTo>
                  <a:pt x="9680" y="10600"/>
                  <a:pt x="9680" y="10606"/>
                  <a:pt x="9680" y="10616"/>
                </a:cubicBezTo>
                <a:cubicBezTo>
                  <a:pt x="9689" y="10613"/>
                  <a:pt x="9697" y="10613"/>
                  <a:pt x="9710" y="10613"/>
                </a:cubicBezTo>
                <a:close/>
                <a:moveTo>
                  <a:pt x="9680" y="10590"/>
                </a:moveTo>
                <a:cubicBezTo>
                  <a:pt x="9680" y="10584"/>
                  <a:pt x="9684" y="10577"/>
                  <a:pt x="9684" y="10571"/>
                </a:cubicBezTo>
                <a:lnTo>
                  <a:pt x="9676" y="10565"/>
                </a:lnTo>
                <a:cubicBezTo>
                  <a:pt x="9667" y="10565"/>
                  <a:pt x="9659" y="10568"/>
                  <a:pt x="9650" y="10568"/>
                </a:cubicBezTo>
                <a:cubicBezTo>
                  <a:pt x="9650" y="10574"/>
                  <a:pt x="9650" y="10584"/>
                  <a:pt x="9650" y="10590"/>
                </a:cubicBezTo>
                <a:cubicBezTo>
                  <a:pt x="9659" y="10590"/>
                  <a:pt x="9667" y="10590"/>
                  <a:pt x="9680" y="10590"/>
                </a:cubicBezTo>
                <a:close/>
                <a:moveTo>
                  <a:pt x="9684" y="10571"/>
                </a:moveTo>
                <a:cubicBezTo>
                  <a:pt x="9689" y="10565"/>
                  <a:pt x="9693" y="10558"/>
                  <a:pt x="9697" y="10552"/>
                </a:cubicBezTo>
                <a:cubicBezTo>
                  <a:pt x="9689" y="10555"/>
                  <a:pt x="9680" y="10558"/>
                  <a:pt x="9671" y="10565"/>
                </a:cubicBezTo>
                <a:cubicBezTo>
                  <a:pt x="9676" y="10565"/>
                  <a:pt x="9684" y="10571"/>
                  <a:pt x="9684" y="10571"/>
                </a:cubicBezTo>
                <a:close/>
                <a:moveTo>
                  <a:pt x="7689" y="4887"/>
                </a:moveTo>
                <a:cubicBezTo>
                  <a:pt x="7706" y="4893"/>
                  <a:pt x="7719" y="4897"/>
                  <a:pt x="7728" y="4903"/>
                </a:cubicBezTo>
                <a:cubicBezTo>
                  <a:pt x="7728" y="4897"/>
                  <a:pt x="7728" y="4887"/>
                  <a:pt x="7728" y="4881"/>
                </a:cubicBezTo>
                <a:cubicBezTo>
                  <a:pt x="7719" y="4884"/>
                  <a:pt x="7706" y="4884"/>
                  <a:pt x="7689" y="4887"/>
                </a:cubicBezTo>
                <a:close/>
                <a:moveTo>
                  <a:pt x="7758" y="9512"/>
                </a:moveTo>
                <a:cubicBezTo>
                  <a:pt x="7758" y="9496"/>
                  <a:pt x="7758" y="9483"/>
                  <a:pt x="7758" y="9467"/>
                </a:cubicBezTo>
                <a:cubicBezTo>
                  <a:pt x="7758" y="9467"/>
                  <a:pt x="7762" y="9470"/>
                  <a:pt x="7762" y="9470"/>
                </a:cubicBezTo>
                <a:cubicBezTo>
                  <a:pt x="7749" y="9461"/>
                  <a:pt x="7741" y="9454"/>
                  <a:pt x="7728" y="9444"/>
                </a:cubicBezTo>
                <a:cubicBezTo>
                  <a:pt x="7728" y="9444"/>
                  <a:pt x="7732" y="9448"/>
                  <a:pt x="7732" y="9448"/>
                </a:cubicBezTo>
                <a:cubicBezTo>
                  <a:pt x="7723" y="9448"/>
                  <a:pt x="7711" y="9448"/>
                  <a:pt x="7702" y="9448"/>
                </a:cubicBezTo>
                <a:cubicBezTo>
                  <a:pt x="7702" y="9448"/>
                  <a:pt x="7698" y="9451"/>
                  <a:pt x="7698" y="9451"/>
                </a:cubicBezTo>
                <a:cubicBezTo>
                  <a:pt x="7698" y="9477"/>
                  <a:pt x="7693" y="9502"/>
                  <a:pt x="7693" y="9538"/>
                </a:cubicBezTo>
                <a:cubicBezTo>
                  <a:pt x="7719" y="9525"/>
                  <a:pt x="7741" y="9515"/>
                  <a:pt x="7758" y="9512"/>
                </a:cubicBezTo>
                <a:cubicBezTo>
                  <a:pt x="7758" y="9509"/>
                  <a:pt x="7758" y="9512"/>
                  <a:pt x="7758" y="9512"/>
                </a:cubicBezTo>
                <a:close/>
                <a:moveTo>
                  <a:pt x="7521" y="9467"/>
                </a:moveTo>
                <a:cubicBezTo>
                  <a:pt x="7551" y="9461"/>
                  <a:pt x="7582" y="9451"/>
                  <a:pt x="7612" y="9444"/>
                </a:cubicBezTo>
                <a:cubicBezTo>
                  <a:pt x="7590" y="9438"/>
                  <a:pt x="7573" y="9428"/>
                  <a:pt x="7551" y="9422"/>
                </a:cubicBezTo>
                <a:cubicBezTo>
                  <a:pt x="7530" y="9422"/>
                  <a:pt x="7513" y="9422"/>
                  <a:pt x="7491" y="9422"/>
                </a:cubicBezTo>
                <a:cubicBezTo>
                  <a:pt x="7491" y="9428"/>
                  <a:pt x="7491" y="9438"/>
                  <a:pt x="7491" y="9444"/>
                </a:cubicBezTo>
                <a:cubicBezTo>
                  <a:pt x="7500" y="9451"/>
                  <a:pt x="7513" y="9461"/>
                  <a:pt x="7521" y="9467"/>
                </a:cubicBezTo>
                <a:close/>
                <a:moveTo>
                  <a:pt x="7788" y="9554"/>
                </a:moveTo>
                <a:cubicBezTo>
                  <a:pt x="7788" y="9538"/>
                  <a:pt x="7788" y="9525"/>
                  <a:pt x="7788" y="9509"/>
                </a:cubicBezTo>
                <a:cubicBezTo>
                  <a:pt x="7788" y="9509"/>
                  <a:pt x="7788" y="9509"/>
                  <a:pt x="7788" y="9509"/>
                </a:cubicBezTo>
                <a:cubicBezTo>
                  <a:pt x="7779" y="9509"/>
                  <a:pt x="7766" y="9509"/>
                  <a:pt x="7758" y="9509"/>
                </a:cubicBezTo>
                <a:cubicBezTo>
                  <a:pt x="7758" y="9509"/>
                  <a:pt x="7758" y="9509"/>
                  <a:pt x="7758" y="9509"/>
                </a:cubicBezTo>
                <a:cubicBezTo>
                  <a:pt x="7758" y="9525"/>
                  <a:pt x="7758" y="9541"/>
                  <a:pt x="7754" y="9554"/>
                </a:cubicBezTo>
                <a:cubicBezTo>
                  <a:pt x="7766" y="9554"/>
                  <a:pt x="7779" y="9554"/>
                  <a:pt x="7788" y="9554"/>
                </a:cubicBezTo>
                <a:cubicBezTo>
                  <a:pt x="7788" y="9554"/>
                  <a:pt x="7788" y="9554"/>
                  <a:pt x="7788" y="9554"/>
                </a:cubicBezTo>
                <a:close/>
                <a:moveTo>
                  <a:pt x="7663" y="9480"/>
                </a:moveTo>
                <a:cubicBezTo>
                  <a:pt x="7659" y="9477"/>
                  <a:pt x="7659" y="9473"/>
                  <a:pt x="7655" y="9473"/>
                </a:cubicBezTo>
                <a:cubicBezTo>
                  <a:pt x="7650" y="9473"/>
                  <a:pt x="7646" y="9477"/>
                  <a:pt x="7646" y="9480"/>
                </a:cubicBezTo>
                <a:cubicBezTo>
                  <a:pt x="7650" y="9483"/>
                  <a:pt x="7650" y="9486"/>
                  <a:pt x="7655" y="9486"/>
                </a:cubicBezTo>
                <a:cubicBezTo>
                  <a:pt x="7659" y="9483"/>
                  <a:pt x="7659" y="9480"/>
                  <a:pt x="7663" y="9480"/>
                </a:cubicBezTo>
                <a:close/>
                <a:moveTo>
                  <a:pt x="10003" y="11229"/>
                </a:moveTo>
                <a:cubicBezTo>
                  <a:pt x="10003" y="11245"/>
                  <a:pt x="10003" y="11261"/>
                  <a:pt x="10003" y="11277"/>
                </a:cubicBezTo>
                <a:cubicBezTo>
                  <a:pt x="10037" y="11258"/>
                  <a:pt x="10028" y="11245"/>
                  <a:pt x="10003" y="11229"/>
                </a:cubicBezTo>
                <a:close/>
                <a:moveTo>
                  <a:pt x="15761" y="19561"/>
                </a:moveTo>
                <a:lnTo>
                  <a:pt x="15761" y="19561"/>
                </a:lnTo>
                <a:cubicBezTo>
                  <a:pt x="15752" y="19561"/>
                  <a:pt x="15743" y="19561"/>
                  <a:pt x="15730" y="19561"/>
                </a:cubicBezTo>
                <a:lnTo>
                  <a:pt x="15726" y="19564"/>
                </a:lnTo>
                <a:cubicBezTo>
                  <a:pt x="15726" y="19564"/>
                  <a:pt x="15730" y="19561"/>
                  <a:pt x="15730" y="19561"/>
                </a:cubicBezTo>
                <a:cubicBezTo>
                  <a:pt x="15730" y="19532"/>
                  <a:pt x="15640" y="19516"/>
                  <a:pt x="15700" y="19474"/>
                </a:cubicBezTo>
                <a:cubicBezTo>
                  <a:pt x="15709" y="19474"/>
                  <a:pt x="15718" y="19474"/>
                  <a:pt x="15726" y="19474"/>
                </a:cubicBezTo>
                <a:cubicBezTo>
                  <a:pt x="15739" y="19474"/>
                  <a:pt x="15748" y="19474"/>
                  <a:pt x="15761" y="19471"/>
                </a:cubicBezTo>
                <a:cubicBezTo>
                  <a:pt x="15761" y="19471"/>
                  <a:pt x="15756" y="19471"/>
                  <a:pt x="15756" y="19471"/>
                </a:cubicBezTo>
                <a:cubicBezTo>
                  <a:pt x="15769" y="19461"/>
                  <a:pt x="15782" y="19452"/>
                  <a:pt x="15804" y="19436"/>
                </a:cubicBezTo>
                <a:cubicBezTo>
                  <a:pt x="15812" y="19452"/>
                  <a:pt x="15816" y="19461"/>
                  <a:pt x="15821" y="19471"/>
                </a:cubicBezTo>
                <a:cubicBezTo>
                  <a:pt x="15821" y="19471"/>
                  <a:pt x="15816" y="19468"/>
                  <a:pt x="15816" y="19468"/>
                </a:cubicBezTo>
                <a:cubicBezTo>
                  <a:pt x="15838" y="19468"/>
                  <a:pt x="15859" y="19468"/>
                  <a:pt x="15877" y="19468"/>
                </a:cubicBezTo>
                <a:cubicBezTo>
                  <a:pt x="15877" y="19445"/>
                  <a:pt x="15877" y="19423"/>
                  <a:pt x="15877" y="19400"/>
                </a:cubicBezTo>
                <a:cubicBezTo>
                  <a:pt x="15855" y="19384"/>
                  <a:pt x="15834" y="19371"/>
                  <a:pt x="15816" y="19355"/>
                </a:cubicBezTo>
                <a:lnTo>
                  <a:pt x="15821" y="19359"/>
                </a:lnTo>
                <a:cubicBezTo>
                  <a:pt x="15786" y="19336"/>
                  <a:pt x="15761" y="19298"/>
                  <a:pt x="15700" y="19314"/>
                </a:cubicBezTo>
                <a:cubicBezTo>
                  <a:pt x="15700" y="19320"/>
                  <a:pt x="15700" y="19330"/>
                  <a:pt x="15705" y="19336"/>
                </a:cubicBezTo>
                <a:lnTo>
                  <a:pt x="15705" y="19333"/>
                </a:lnTo>
                <a:cubicBezTo>
                  <a:pt x="15748" y="19371"/>
                  <a:pt x="15696" y="19394"/>
                  <a:pt x="15674" y="19420"/>
                </a:cubicBezTo>
                <a:cubicBezTo>
                  <a:pt x="15662" y="19429"/>
                  <a:pt x="15649" y="19439"/>
                  <a:pt x="15636" y="19449"/>
                </a:cubicBezTo>
                <a:cubicBezTo>
                  <a:pt x="15631" y="19439"/>
                  <a:pt x="15623" y="19432"/>
                  <a:pt x="15619" y="19423"/>
                </a:cubicBezTo>
                <a:cubicBezTo>
                  <a:pt x="15610" y="19407"/>
                  <a:pt x="15597" y="19394"/>
                  <a:pt x="15588" y="19378"/>
                </a:cubicBezTo>
                <a:cubicBezTo>
                  <a:pt x="15580" y="19378"/>
                  <a:pt x="15567" y="19378"/>
                  <a:pt x="15558" y="19381"/>
                </a:cubicBezTo>
                <a:lnTo>
                  <a:pt x="15563" y="19378"/>
                </a:lnTo>
                <a:cubicBezTo>
                  <a:pt x="15550" y="19407"/>
                  <a:pt x="15588" y="19445"/>
                  <a:pt x="15533" y="19465"/>
                </a:cubicBezTo>
                <a:cubicBezTo>
                  <a:pt x="15533" y="19481"/>
                  <a:pt x="15533" y="19497"/>
                  <a:pt x="15537" y="19509"/>
                </a:cubicBezTo>
                <a:cubicBezTo>
                  <a:pt x="15537" y="19509"/>
                  <a:pt x="15533" y="19506"/>
                  <a:pt x="15533" y="19506"/>
                </a:cubicBezTo>
                <a:cubicBezTo>
                  <a:pt x="15550" y="19506"/>
                  <a:pt x="15571" y="19506"/>
                  <a:pt x="15588" y="19506"/>
                </a:cubicBezTo>
                <a:cubicBezTo>
                  <a:pt x="15593" y="19503"/>
                  <a:pt x="15601" y="19503"/>
                  <a:pt x="15606" y="19500"/>
                </a:cubicBezTo>
                <a:cubicBezTo>
                  <a:pt x="15601" y="19500"/>
                  <a:pt x="15593" y="19503"/>
                  <a:pt x="15588" y="19503"/>
                </a:cubicBezTo>
                <a:cubicBezTo>
                  <a:pt x="15588" y="19519"/>
                  <a:pt x="15588" y="19535"/>
                  <a:pt x="15593" y="19551"/>
                </a:cubicBezTo>
                <a:cubicBezTo>
                  <a:pt x="15601" y="19551"/>
                  <a:pt x="15614" y="19551"/>
                  <a:pt x="15623" y="19551"/>
                </a:cubicBezTo>
                <a:cubicBezTo>
                  <a:pt x="15631" y="19551"/>
                  <a:pt x="15644" y="19551"/>
                  <a:pt x="15653" y="19551"/>
                </a:cubicBezTo>
                <a:cubicBezTo>
                  <a:pt x="15662" y="19574"/>
                  <a:pt x="15674" y="19596"/>
                  <a:pt x="15683" y="19619"/>
                </a:cubicBezTo>
                <a:lnTo>
                  <a:pt x="15683" y="19619"/>
                </a:lnTo>
                <a:cubicBezTo>
                  <a:pt x="15692" y="19619"/>
                  <a:pt x="15705" y="19619"/>
                  <a:pt x="15713" y="19619"/>
                </a:cubicBezTo>
                <a:cubicBezTo>
                  <a:pt x="15743" y="19612"/>
                  <a:pt x="15773" y="19603"/>
                  <a:pt x="15804" y="19596"/>
                </a:cubicBezTo>
                <a:cubicBezTo>
                  <a:pt x="15804" y="19590"/>
                  <a:pt x="15804" y="19580"/>
                  <a:pt x="15804" y="19574"/>
                </a:cubicBezTo>
                <a:cubicBezTo>
                  <a:pt x="15782" y="19577"/>
                  <a:pt x="15773" y="19570"/>
                  <a:pt x="15761" y="19561"/>
                </a:cubicBezTo>
                <a:close/>
                <a:moveTo>
                  <a:pt x="15821" y="19365"/>
                </a:moveTo>
                <a:cubicBezTo>
                  <a:pt x="15834" y="19359"/>
                  <a:pt x="15847" y="19352"/>
                  <a:pt x="15825" y="19362"/>
                </a:cubicBezTo>
                <a:cubicBezTo>
                  <a:pt x="15851" y="19362"/>
                  <a:pt x="15834" y="19362"/>
                  <a:pt x="15821" y="19365"/>
                </a:cubicBezTo>
                <a:cubicBezTo>
                  <a:pt x="15821" y="19362"/>
                  <a:pt x="15821" y="19365"/>
                  <a:pt x="15821" y="19365"/>
                </a:cubicBezTo>
                <a:close/>
                <a:moveTo>
                  <a:pt x="15700" y="19298"/>
                </a:moveTo>
                <a:cubicBezTo>
                  <a:pt x="15722" y="19291"/>
                  <a:pt x="15743" y="19282"/>
                  <a:pt x="15761" y="19275"/>
                </a:cubicBezTo>
                <a:cubicBezTo>
                  <a:pt x="15743" y="19282"/>
                  <a:pt x="15722" y="19291"/>
                  <a:pt x="15700" y="19298"/>
                </a:cubicBezTo>
                <a:close/>
                <a:moveTo>
                  <a:pt x="9680" y="15616"/>
                </a:moveTo>
                <a:cubicBezTo>
                  <a:pt x="9680" y="15600"/>
                  <a:pt x="9680" y="15587"/>
                  <a:pt x="9676" y="15571"/>
                </a:cubicBezTo>
                <a:lnTo>
                  <a:pt x="9680" y="15575"/>
                </a:lnTo>
                <a:cubicBezTo>
                  <a:pt x="9671" y="15568"/>
                  <a:pt x="9659" y="15559"/>
                  <a:pt x="9650" y="15552"/>
                </a:cubicBezTo>
                <a:cubicBezTo>
                  <a:pt x="9650" y="15552"/>
                  <a:pt x="9654" y="15555"/>
                  <a:pt x="9654" y="15555"/>
                </a:cubicBezTo>
                <a:cubicBezTo>
                  <a:pt x="9646" y="15571"/>
                  <a:pt x="9633" y="15584"/>
                  <a:pt x="9624" y="15600"/>
                </a:cubicBezTo>
                <a:cubicBezTo>
                  <a:pt x="9633" y="15607"/>
                  <a:pt x="9646" y="15616"/>
                  <a:pt x="9654" y="15623"/>
                </a:cubicBezTo>
                <a:cubicBezTo>
                  <a:pt x="9659" y="15616"/>
                  <a:pt x="9667" y="15616"/>
                  <a:pt x="9680" y="15616"/>
                </a:cubicBezTo>
                <a:close/>
                <a:moveTo>
                  <a:pt x="9573" y="15539"/>
                </a:moveTo>
                <a:cubicBezTo>
                  <a:pt x="9564" y="15571"/>
                  <a:pt x="9560" y="15584"/>
                  <a:pt x="9560" y="15594"/>
                </a:cubicBezTo>
                <a:cubicBezTo>
                  <a:pt x="9568" y="15594"/>
                  <a:pt x="9581" y="15594"/>
                  <a:pt x="9590" y="15594"/>
                </a:cubicBezTo>
                <a:cubicBezTo>
                  <a:pt x="9585" y="15584"/>
                  <a:pt x="9585" y="15571"/>
                  <a:pt x="9573" y="15539"/>
                </a:cubicBezTo>
                <a:close/>
                <a:moveTo>
                  <a:pt x="9650" y="15552"/>
                </a:moveTo>
                <a:cubicBezTo>
                  <a:pt x="9650" y="15552"/>
                  <a:pt x="9646" y="15549"/>
                  <a:pt x="9650" y="15552"/>
                </a:cubicBezTo>
                <a:cubicBezTo>
                  <a:pt x="9659" y="15549"/>
                  <a:pt x="9667" y="15549"/>
                  <a:pt x="9680" y="15549"/>
                </a:cubicBezTo>
                <a:lnTo>
                  <a:pt x="9676" y="15552"/>
                </a:lnTo>
                <a:cubicBezTo>
                  <a:pt x="9676" y="15536"/>
                  <a:pt x="9676" y="15520"/>
                  <a:pt x="9676" y="15507"/>
                </a:cubicBezTo>
                <a:cubicBezTo>
                  <a:pt x="9667" y="15520"/>
                  <a:pt x="9659" y="15536"/>
                  <a:pt x="9650" y="15552"/>
                </a:cubicBezTo>
                <a:close/>
                <a:moveTo>
                  <a:pt x="9499" y="15504"/>
                </a:moveTo>
                <a:cubicBezTo>
                  <a:pt x="9499" y="15520"/>
                  <a:pt x="9499" y="15536"/>
                  <a:pt x="9499" y="15552"/>
                </a:cubicBezTo>
                <a:cubicBezTo>
                  <a:pt x="9547" y="15536"/>
                  <a:pt x="9521" y="15520"/>
                  <a:pt x="9499" y="15504"/>
                </a:cubicBezTo>
                <a:close/>
                <a:moveTo>
                  <a:pt x="9499" y="15462"/>
                </a:moveTo>
                <a:cubicBezTo>
                  <a:pt x="9499" y="15469"/>
                  <a:pt x="9499" y="15478"/>
                  <a:pt x="9499" y="15485"/>
                </a:cubicBezTo>
                <a:cubicBezTo>
                  <a:pt x="9521" y="15485"/>
                  <a:pt x="9542" y="15485"/>
                  <a:pt x="9560" y="15485"/>
                </a:cubicBezTo>
                <a:cubicBezTo>
                  <a:pt x="9560" y="15478"/>
                  <a:pt x="9560" y="15469"/>
                  <a:pt x="9560" y="15462"/>
                </a:cubicBezTo>
                <a:cubicBezTo>
                  <a:pt x="9542" y="15462"/>
                  <a:pt x="9521" y="15462"/>
                  <a:pt x="9499" y="15462"/>
                </a:cubicBezTo>
                <a:close/>
                <a:moveTo>
                  <a:pt x="9646" y="15440"/>
                </a:moveTo>
                <a:cubicBezTo>
                  <a:pt x="9646" y="15446"/>
                  <a:pt x="9646" y="15456"/>
                  <a:pt x="9646" y="15462"/>
                </a:cubicBezTo>
                <a:cubicBezTo>
                  <a:pt x="9654" y="15462"/>
                  <a:pt x="9667" y="15462"/>
                  <a:pt x="9676" y="15462"/>
                </a:cubicBezTo>
                <a:cubicBezTo>
                  <a:pt x="9676" y="15456"/>
                  <a:pt x="9676" y="15446"/>
                  <a:pt x="9676" y="15440"/>
                </a:cubicBezTo>
                <a:cubicBezTo>
                  <a:pt x="9667" y="15440"/>
                  <a:pt x="9659" y="15440"/>
                  <a:pt x="9646" y="15440"/>
                </a:cubicBezTo>
                <a:close/>
                <a:moveTo>
                  <a:pt x="8201" y="9643"/>
                </a:moveTo>
                <a:cubicBezTo>
                  <a:pt x="8214" y="9634"/>
                  <a:pt x="8222" y="9627"/>
                  <a:pt x="8235" y="9618"/>
                </a:cubicBezTo>
                <a:cubicBezTo>
                  <a:pt x="8235" y="9618"/>
                  <a:pt x="8231" y="9621"/>
                  <a:pt x="8231" y="9621"/>
                </a:cubicBezTo>
                <a:cubicBezTo>
                  <a:pt x="8231" y="9615"/>
                  <a:pt x="8231" y="9605"/>
                  <a:pt x="8231" y="9599"/>
                </a:cubicBezTo>
                <a:cubicBezTo>
                  <a:pt x="8231" y="9599"/>
                  <a:pt x="8235" y="9602"/>
                  <a:pt x="8235" y="9602"/>
                </a:cubicBezTo>
                <a:cubicBezTo>
                  <a:pt x="8192" y="9602"/>
                  <a:pt x="8145" y="9599"/>
                  <a:pt x="8145" y="9647"/>
                </a:cubicBezTo>
                <a:cubicBezTo>
                  <a:pt x="8162" y="9643"/>
                  <a:pt x="8184" y="9643"/>
                  <a:pt x="8201" y="9643"/>
                </a:cubicBezTo>
                <a:lnTo>
                  <a:pt x="8201" y="9643"/>
                </a:lnTo>
                <a:close/>
                <a:moveTo>
                  <a:pt x="8231" y="9512"/>
                </a:moveTo>
                <a:cubicBezTo>
                  <a:pt x="8222" y="9512"/>
                  <a:pt x="8209" y="9512"/>
                  <a:pt x="8201" y="9512"/>
                </a:cubicBezTo>
                <a:cubicBezTo>
                  <a:pt x="8201" y="9528"/>
                  <a:pt x="8201" y="9541"/>
                  <a:pt x="8201" y="9557"/>
                </a:cubicBezTo>
                <a:cubicBezTo>
                  <a:pt x="8201" y="9557"/>
                  <a:pt x="8201" y="9557"/>
                  <a:pt x="8201" y="9557"/>
                </a:cubicBezTo>
                <a:cubicBezTo>
                  <a:pt x="8209" y="9538"/>
                  <a:pt x="8222" y="9525"/>
                  <a:pt x="8231" y="9512"/>
                </a:cubicBezTo>
                <a:cubicBezTo>
                  <a:pt x="8231" y="9509"/>
                  <a:pt x="8231" y="9512"/>
                  <a:pt x="8231" y="9512"/>
                </a:cubicBezTo>
                <a:close/>
                <a:moveTo>
                  <a:pt x="8201" y="9554"/>
                </a:moveTo>
                <a:cubicBezTo>
                  <a:pt x="8179" y="9554"/>
                  <a:pt x="8158" y="9554"/>
                  <a:pt x="8141" y="9554"/>
                </a:cubicBezTo>
                <a:cubicBezTo>
                  <a:pt x="8141" y="9554"/>
                  <a:pt x="8141" y="9554"/>
                  <a:pt x="8141" y="9554"/>
                </a:cubicBezTo>
                <a:cubicBezTo>
                  <a:pt x="8162" y="9576"/>
                  <a:pt x="8179" y="9579"/>
                  <a:pt x="8201" y="9554"/>
                </a:cubicBezTo>
                <a:lnTo>
                  <a:pt x="8201" y="9554"/>
                </a:lnTo>
                <a:close/>
                <a:moveTo>
                  <a:pt x="14225" y="12991"/>
                </a:moveTo>
                <a:cubicBezTo>
                  <a:pt x="14225" y="13001"/>
                  <a:pt x="14225" y="13007"/>
                  <a:pt x="14225" y="13017"/>
                </a:cubicBezTo>
                <a:cubicBezTo>
                  <a:pt x="14247" y="13017"/>
                  <a:pt x="14268" y="13017"/>
                  <a:pt x="14286" y="13017"/>
                </a:cubicBezTo>
                <a:cubicBezTo>
                  <a:pt x="14268" y="13007"/>
                  <a:pt x="14247" y="13001"/>
                  <a:pt x="14225" y="12991"/>
                </a:cubicBezTo>
                <a:close/>
                <a:moveTo>
                  <a:pt x="14492" y="12969"/>
                </a:moveTo>
                <a:lnTo>
                  <a:pt x="14492" y="12969"/>
                </a:lnTo>
                <a:cubicBezTo>
                  <a:pt x="14483" y="12972"/>
                  <a:pt x="14475" y="12972"/>
                  <a:pt x="14462" y="12972"/>
                </a:cubicBezTo>
                <a:cubicBezTo>
                  <a:pt x="14462" y="12972"/>
                  <a:pt x="14466" y="12969"/>
                  <a:pt x="14466" y="12969"/>
                </a:cubicBezTo>
                <a:cubicBezTo>
                  <a:pt x="14466" y="12985"/>
                  <a:pt x="14466" y="13001"/>
                  <a:pt x="14462" y="13013"/>
                </a:cubicBezTo>
                <a:cubicBezTo>
                  <a:pt x="14470" y="13013"/>
                  <a:pt x="14483" y="13013"/>
                  <a:pt x="14492" y="13013"/>
                </a:cubicBezTo>
                <a:cubicBezTo>
                  <a:pt x="14492" y="13001"/>
                  <a:pt x="14492" y="12985"/>
                  <a:pt x="14492" y="12969"/>
                </a:cubicBezTo>
                <a:close/>
                <a:moveTo>
                  <a:pt x="14376" y="12994"/>
                </a:moveTo>
                <a:cubicBezTo>
                  <a:pt x="14393" y="12988"/>
                  <a:pt x="14415" y="12978"/>
                  <a:pt x="14432" y="12972"/>
                </a:cubicBezTo>
                <a:lnTo>
                  <a:pt x="14436" y="12975"/>
                </a:lnTo>
                <a:cubicBezTo>
                  <a:pt x="14415" y="12975"/>
                  <a:pt x="14393" y="12975"/>
                  <a:pt x="14376" y="12975"/>
                </a:cubicBezTo>
                <a:cubicBezTo>
                  <a:pt x="14376" y="12975"/>
                  <a:pt x="14380" y="12972"/>
                  <a:pt x="14380" y="12972"/>
                </a:cubicBezTo>
                <a:cubicBezTo>
                  <a:pt x="14376" y="12978"/>
                  <a:pt x="14376" y="12988"/>
                  <a:pt x="14376" y="12994"/>
                </a:cubicBezTo>
                <a:cubicBezTo>
                  <a:pt x="14380" y="12994"/>
                  <a:pt x="14376" y="12994"/>
                  <a:pt x="14376" y="12994"/>
                </a:cubicBezTo>
                <a:close/>
                <a:moveTo>
                  <a:pt x="14372" y="12972"/>
                </a:moveTo>
                <a:cubicBezTo>
                  <a:pt x="14372" y="12965"/>
                  <a:pt x="14372" y="12956"/>
                  <a:pt x="14372" y="12949"/>
                </a:cubicBezTo>
                <a:cubicBezTo>
                  <a:pt x="14372" y="12949"/>
                  <a:pt x="14376" y="12952"/>
                  <a:pt x="14376" y="12952"/>
                </a:cubicBezTo>
                <a:cubicBezTo>
                  <a:pt x="14367" y="12949"/>
                  <a:pt x="14359" y="12949"/>
                  <a:pt x="14350" y="12949"/>
                </a:cubicBezTo>
                <a:cubicBezTo>
                  <a:pt x="14346" y="12952"/>
                  <a:pt x="14341" y="12956"/>
                  <a:pt x="14337" y="12959"/>
                </a:cubicBezTo>
                <a:cubicBezTo>
                  <a:pt x="14350" y="12959"/>
                  <a:pt x="14363" y="12965"/>
                  <a:pt x="14372" y="12972"/>
                </a:cubicBezTo>
                <a:lnTo>
                  <a:pt x="14372" y="12972"/>
                </a:lnTo>
                <a:close/>
                <a:moveTo>
                  <a:pt x="14462" y="12972"/>
                </a:moveTo>
                <a:cubicBezTo>
                  <a:pt x="14462" y="12965"/>
                  <a:pt x="14462" y="12956"/>
                  <a:pt x="14462" y="12949"/>
                </a:cubicBezTo>
                <a:cubicBezTo>
                  <a:pt x="14462" y="12949"/>
                  <a:pt x="14466" y="12949"/>
                  <a:pt x="14466" y="12949"/>
                </a:cubicBezTo>
                <a:cubicBezTo>
                  <a:pt x="14453" y="12949"/>
                  <a:pt x="14445" y="12949"/>
                  <a:pt x="14432" y="12949"/>
                </a:cubicBezTo>
                <a:cubicBezTo>
                  <a:pt x="14432" y="12949"/>
                  <a:pt x="14436" y="12949"/>
                  <a:pt x="14436" y="12949"/>
                </a:cubicBezTo>
                <a:cubicBezTo>
                  <a:pt x="14436" y="12956"/>
                  <a:pt x="14436" y="12965"/>
                  <a:pt x="14436" y="12972"/>
                </a:cubicBezTo>
                <a:cubicBezTo>
                  <a:pt x="14436" y="12972"/>
                  <a:pt x="14432" y="12969"/>
                  <a:pt x="14432" y="12969"/>
                </a:cubicBezTo>
                <a:cubicBezTo>
                  <a:pt x="14445" y="12972"/>
                  <a:pt x="14453" y="12972"/>
                  <a:pt x="14462" y="12972"/>
                </a:cubicBezTo>
                <a:lnTo>
                  <a:pt x="14462" y="12972"/>
                </a:lnTo>
                <a:close/>
                <a:moveTo>
                  <a:pt x="14230" y="12994"/>
                </a:moveTo>
                <a:cubicBezTo>
                  <a:pt x="14230" y="12988"/>
                  <a:pt x="14230" y="12978"/>
                  <a:pt x="14230" y="12972"/>
                </a:cubicBezTo>
                <a:cubicBezTo>
                  <a:pt x="14221" y="12972"/>
                  <a:pt x="14208" y="12972"/>
                  <a:pt x="14200" y="12972"/>
                </a:cubicBezTo>
                <a:cubicBezTo>
                  <a:pt x="14208" y="12978"/>
                  <a:pt x="14217" y="12985"/>
                  <a:pt x="14230" y="12994"/>
                </a:cubicBezTo>
                <a:close/>
                <a:moveTo>
                  <a:pt x="14376" y="12994"/>
                </a:moveTo>
                <a:cubicBezTo>
                  <a:pt x="14372" y="12997"/>
                  <a:pt x="14372" y="12997"/>
                  <a:pt x="14367" y="13001"/>
                </a:cubicBezTo>
                <a:cubicBezTo>
                  <a:pt x="14372" y="12997"/>
                  <a:pt x="14376" y="12997"/>
                  <a:pt x="14376" y="12994"/>
                </a:cubicBezTo>
                <a:cubicBezTo>
                  <a:pt x="14380" y="12994"/>
                  <a:pt x="14376" y="12994"/>
                  <a:pt x="14376" y="12994"/>
                </a:cubicBezTo>
                <a:close/>
                <a:moveTo>
                  <a:pt x="14316" y="13039"/>
                </a:moveTo>
                <a:cubicBezTo>
                  <a:pt x="14307" y="13033"/>
                  <a:pt x="14294" y="13023"/>
                  <a:pt x="14286" y="13017"/>
                </a:cubicBezTo>
                <a:cubicBezTo>
                  <a:pt x="14286" y="13023"/>
                  <a:pt x="14286" y="13033"/>
                  <a:pt x="14286" y="13039"/>
                </a:cubicBezTo>
                <a:cubicBezTo>
                  <a:pt x="14294" y="13039"/>
                  <a:pt x="14307" y="13039"/>
                  <a:pt x="14316" y="13039"/>
                </a:cubicBezTo>
                <a:close/>
                <a:moveTo>
                  <a:pt x="5040" y="13411"/>
                </a:moveTo>
                <a:cubicBezTo>
                  <a:pt x="5049" y="13405"/>
                  <a:pt x="5062" y="13395"/>
                  <a:pt x="5070" y="13389"/>
                </a:cubicBezTo>
                <a:cubicBezTo>
                  <a:pt x="5062" y="13389"/>
                  <a:pt x="5049" y="13389"/>
                  <a:pt x="5040" y="13389"/>
                </a:cubicBezTo>
                <a:cubicBezTo>
                  <a:pt x="5040" y="13399"/>
                  <a:pt x="5040" y="13405"/>
                  <a:pt x="5040" y="13411"/>
                </a:cubicBezTo>
                <a:close/>
                <a:moveTo>
                  <a:pt x="7818" y="6338"/>
                </a:moveTo>
                <a:cubicBezTo>
                  <a:pt x="7827" y="6322"/>
                  <a:pt x="7840" y="6306"/>
                  <a:pt x="7848" y="6293"/>
                </a:cubicBezTo>
                <a:cubicBezTo>
                  <a:pt x="7848" y="6293"/>
                  <a:pt x="7848" y="6296"/>
                  <a:pt x="7848" y="6296"/>
                </a:cubicBezTo>
                <a:cubicBezTo>
                  <a:pt x="7848" y="6290"/>
                  <a:pt x="7848" y="6280"/>
                  <a:pt x="7848" y="6273"/>
                </a:cubicBezTo>
                <a:cubicBezTo>
                  <a:pt x="7848" y="6273"/>
                  <a:pt x="7852" y="6277"/>
                  <a:pt x="7852" y="6277"/>
                </a:cubicBezTo>
                <a:cubicBezTo>
                  <a:pt x="7831" y="6277"/>
                  <a:pt x="7809" y="6277"/>
                  <a:pt x="7792" y="6277"/>
                </a:cubicBezTo>
                <a:lnTo>
                  <a:pt x="7797" y="6277"/>
                </a:lnTo>
                <a:cubicBezTo>
                  <a:pt x="7797" y="6299"/>
                  <a:pt x="7797" y="6322"/>
                  <a:pt x="7792" y="6344"/>
                </a:cubicBezTo>
                <a:cubicBezTo>
                  <a:pt x="7797" y="6334"/>
                  <a:pt x="7809" y="6334"/>
                  <a:pt x="7818" y="6338"/>
                </a:cubicBezTo>
                <a:lnTo>
                  <a:pt x="7818" y="6338"/>
                </a:lnTo>
                <a:close/>
                <a:moveTo>
                  <a:pt x="7788" y="6270"/>
                </a:moveTo>
                <a:cubicBezTo>
                  <a:pt x="7788" y="6254"/>
                  <a:pt x="7788" y="6238"/>
                  <a:pt x="7788" y="6225"/>
                </a:cubicBezTo>
                <a:cubicBezTo>
                  <a:pt x="7779" y="6225"/>
                  <a:pt x="7766" y="6225"/>
                  <a:pt x="7758" y="6229"/>
                </a:cubicBezTo>
                <a:cubicBezTo>
                  <a:pt x="7758" y="6229"/>
                  <a:pt x="7758" y="6229"/>
                  <a:pt x="7758" y="6229"/>
                </a:cubicBezTo>
                <a:cubicBezTo>
                  <a:pt x="7732" y="6254"/>
                  <a:pt x="7736" y="6270"/>
                  <a:pt x="7788" y="6270"/>
                </a:cubicBezTo>
                <a:lnTo>
                  <a:pt x="7788" y="6270"/>
                </a:lnTo>
                <a:close/>
                <a:moveTo>
                  <a:pt x="7676" y="6257"/>
                </a:moveTo>
                <a:cubicBezTo>
                  <a:pt x="7676" y="6261"/>
                  <a:pt x="7680" y="6261"/>
                  <a:pt x="7685" y="6264"/>
                </a:cubicBezTo>
                <a:cubicBezTo>
                  <a:pt x="7689" y="6261"/>
                  <a:pt x="7693" y="6261"/>
                  <a:pt x="7693" y="6257"/>
                </a:cubicBezTo>
                <a:cubicBezTo>
                  <a:pt x="7693" y="6254"/>
                  <a:pt x="7689" y="6254"/>
                  <a:pt x="7685" y="6251"/>
                </a:cubicBezTo>
                <a:cubicBezTo>
                  <a:pt x="7680" y="6254"/>
                  <a:pt x="7676" y="6254"/>
                  <a:pt x="7676" y="6257"/>
                </a:cubicBezTo>
                <a:close/>
                <a:moveTo>
                  <a:pt x="7758" y="6225"/>
                </a:moveTo>
                <a:cubicBezTo>
                  <a:pt x="7749" y="6219"/>
                  <a:pt x="7736" y="6209"/>
                  <a:pt x="7728" y="6203"/>
                </a:cubicBezTo>
                <a:cubicBezTo>
                  <a:pt x="7728" y="6203"/>
                  <a:pt x="7728" y="6203"/>
                  <a:pt x="7728" y="6203"/>
                </a:cubicBezTo>
                <a:cubicBezTo>
                  <a:pt x="7736" y="6212"/>
                  <a:pt x="7749" y="6219"/>
                  <a:pt x="7758" y="6225"/>
                </a:cubicBezTo>
                <a:lnTo>
                  <a:pt x="7758" y="6225"/>
                </a:lnTo>
                <a:close/>
                <a:moveTo>
                  <a:pt x="9886" y="11097"/>
                </a:moveTo>
                <a:cubicBezTo>
                  <a:pt x="9886" y="11091"/>
                  <a:pt x="9886" y="11081"/>
                  <a:pt x="9886" y="11075"/>
                </a:cubicBezTo>
                <a:cubicBezTo>
                  <a:pt x="9865" y="11068"/>
                  <a:pt x="9848" y="11059"/>
                  <a:pt x="9826" y="11052"/>
                </a:cubicBezTo>
                <a:cubicBezTo>
                  <a:pt x="9826" y="11068"/>
                  <a:pt x="9826" y="11085"/>
                  <a:pt x="9826" y="11097"/>
                </a:cubicBezTo>
                <a:cubicBezTo>
                  <a:pt x="9843" y="11097"/>
                  <a:pt x="9865" y="11097"/>
                  <a:pt x="9886" y="11097"/>
                </a:cubicBezTo>
                <a:close/>
                <a:moveTo>
                  <a:pt x="9912" y="11030"/>
                </a:moveTo>
                <a:cubicBezTo>
                  <a:pt x="9904" y="11046"/>
                  <a:pt x="9891" y="11062"/>
                  <a:pt x="9882" y="11075"/>
                </a:cubicBezTo>
                <a:cubicBezTo>
                  <a:pt x="9921" y="11072"/>
                  <a:pt x="9968" y="11068"/>
                  <a:pt x="9912" y="11030"/>
                </a:cubicBezTo>
                <a:close/>
                <a:moveTo>
                  <a:pt x="9972" y="11142"/>
                </a:moveTo>
                <a:cubicBezTo>
                  <a:pt x="9972" y="11126"/>
                  <a:pt x="9972" y="11110"/>
                  <a:pt x="9972" y="11094"/>
                </a:cubicBezTo>
                <a:cubicBezTo>
                  <a:pt x="9972" y="11094"/>
                  <a:pt x="9972" y="11094"/>
                  <a:pt x="9972" y="11094"/>
                </a:cubicBezTo>
                <a:cubicBezTo>
                  <a:pt x="9964" y="11110"/>
                  <a:pt x="9951" y="11123"/>
                  <a:pt x="9942" y="11139"/>
                </a:cubicBezTo>
                <a:cubicBezTo>
                  <a:pt x="9955" y="11142"/>
                  <a:pt x="9964" y="11142"/>
                  <a:pt x="9972" y="11142"/>
                </a:cubicBezTo>
                <a:cubicBezTo>
                  <a:pt x="9977" y="11142"/>
                  <a:pt x="9972" y="11142"/>
                  <a:pt x="9972" y="11142"/>
                </a:cubicBezTo>
                <a:close/>
                <a:moveTo>
                  <a:pt x="490" y="8254"/>
                </a:moveTo>
                <a:cubicBezTo>
                  <a:pt x="512" y="8254"/>
                  <a:pt x="533" y="8254"/>
                  <a:pt x="551" y="8254"/>
                </a:cubicBezTo>
                <a:cubicBezTo>
                  <a:pt x="551" y="8238"/>
                  <a:pt x="551" y="8222"/>
                  <a:pt x="551" y="8209"/>
                </a:cubicBezTo>
                <a:cubicBezTo>
                  <a:pt x="512" y="8209"/>
                  <a:pt x="486" y="8218"/>
                  <a:pt x="490" y="8254"/>
                </a:cubicBezTo>
                <a:close/>
                <a:moveTo>
                  <a:pt x="460" y="8193"/>
                </a:moveTo>
                <a:cubicBezTo>
                  <a:pt x="452" y="8183"/>
                  <a:pt x="443" y="8174"/>
                  <a:pt x="435" y="8164"/>
                </a:cubicBezTo>
                <a:cubicBezTo>
                  <a:pt x="426" y="8180"/>
                  <a:pt x="413" y="8196"/>
                  <a:pt x="404" y="8209"/>
                </a:cubicBezTo>
                <a:cubicBezTo>
                  <a:pt x="422" y="8206"/>
                  <a:pt x="443" y="8199"/>
                  <a:pt x="460" y="8193"/>
                </a:cubicBezTo>
                <a:close/>
                <a:moveTo>
                  <a:pt x="7848" y="5741"/>
                </a:moveTo>
                <a:cubicBezTo>
                  <a:pt x="7848" y="5741"/>
                  <a:pt x="7848" y="5741"/>
                  <a:pt x="7848" y="5741"/>
                </a:cubicBezTo>
                <a:cubicBezTo>
                  <a:pt x="7831" y="5741"/>
                  <a:pt x="7809" y="5741"/>
                  <a:pt x="7788" y="5741"/>
                </a:cubicBezTo>
                <a:cubicBezTo>
                  <a:pt x="7788" y="5741"/>
                  <a:pt x="7792" y="5741"/>
                  <a:pt x="7792" y="5741"/>
                </a:cubicBezTo>
                <a:cubicBezTo>
                  <a:pt x="7792" y="5747"/>
                  <a:pt x="7792" y="5757"/>
                  <a:pt x="7792" y="5763"/>
                </a:cubicBezTo>
                <a:cubicBezTo>
                  <a:pt x="7805" y="5757"/>
                  <a:pt x="7827" y="5747"/>
                  <a:pt x="7848" y="5741"/>
                </a:cubicBezTo>
                <a:close/>
                <a:moveTo>
                  <a:pt x="7891" y="5766"/>
                </a:moveTo>
                <a:cubicBezTo>
                  <a:pt x="7887" y="5766"/>
                  <a:pt x="7887" y="5770"/>
                  <a:pt x="7883" y="5773"/>
                </a:cubicBezTo>
                <a:cubicBezTo>
                  <a:pt x="7887" y="5776"/>
                  <a:pt x="7887" y="5779"/>
                  <a:pt x="7891" y="5779"/>
                </a:cubicBezTo>
                <a:cubicBezTo>
                  <a:pt x="7895" y="5779"/>
                  <a:pt x="7895" y="5776"/>
                  <a:pt x="7900" y="5773"/>
                </a:cubicBezTo>
                <a:cubicBezTo>
                  <a:pt x="7895" y="5773"/>
                  <a:pt x="7895" y="5766"/>
                  <a:pt x="7891" y="5766"/>
                </a:cubicBezTo>
                <a:close/>
                <a:moveTo>
                  <a:pt x="7904" y="5827"/>
                </a:moveTo>
                <a:cubicBezTo>
                  <a:pt x="7913" y="5827"/>
                  <a:pt x="7926" y="5827"/>
                  <a:pt x="7934" y="5827"/>
                </a:cubicBezTo>
                <a:cubicBezTo>
                  <a:pt x="7934" y="5827"/>
                  <a:pt x="7930" y="5831"/>
                  <a:pt x="7930" y="5831"/>
                </a:cubicBezTo>
                <a:cubicBezTo>
                  <a:pt x="7930" y="5824"/>
                  <a:pt x="7930" y="5815"/>
                  <a:pt x="7930" y="5808"/>
                </a:cubicBezTo>
                <a:cubicBezTo>
                  <a:pt x="7930" y="5808"/>
                  <a:pt x="7930" y="5808"/>
                  <a:pt x="7930" y="5808"/>
                </a:cubicBezTo>
                <a:cubicBezTo>
                  <a:pt x="7926" y="5815"/>
                  <a:pt x="7917" y="5821"/>
                  <a:pt x="7904" y="5827"/>
                </a:cubicBezTo>
                <a:lnTo>
                  <a:pt x="7904" y="5827"/>
                </a:lnTo>
                <a:close/>
                <a:moveTo>
                  <a:pt x="10445" y="12025"/>
                </a:moveTo>
                <a:cubicBezTo>
                  <a:pt x="10445" y="12015"/>
                  <a:pt x="10445" y="12009"/>
                  <a:pt x="10445" y="11999"/>
                </a:cubicBezTo>
                <a:cubicBezTo>
                  <a:pt x="10445" y="11999"/>
                  <a:pt x="10450" y="12002"/>
                  <a:pt x="10450" y="12002"/>
                </a:cubicBezTo>
                <a:cubicBezTo>
                  <a:pt x="10420" y="12002"/>
                  <a:pt x="10390" y="12002"/>
                  <a:pt x="10359" y="12002"/>
                </a:cubicBezTo>
                <a:cubicBezTo>
                  <a:pt x="10385" y="12009"/>
                  <a:pt x="10415" y="12015"/>
                  <a:pt x="10445" y="12025"/>
                </a:cubicBezTo>
                <a:cubicBezTo>
                  <a:pt x="10445" y="12022"/>
                  <a:pt x="10445" y="12025"/>
                  <a:pt x="10445" y="12025"/>
                </a:cubicBezTo>
                <a:close/>
                <a:moveTo>
                  <a:pt x="10269" y="11890"/>
                </a:moveTo>
                <a:cubicBezTo>
                  <a:pt x="10269" y="11906"/>
                  <a:pt x="10269" y="11922"/>
                  <a:pt x="10269" y="11935"/>
                </a:cubicBezTo>
                <a:cubicBezTo>
                  <a:pt x="10291" y="11929"/>
                  <a:pt x="10312" y="11919"/>
                  <a:pt x="10329" y="11913"/>
                </a:cubicBezTo>
                <a:cubicBezTo>
                  <a:pt x="10321" y="11906"/>
                  <a:pt x="10308" y="11897"/>
                  <a:pt x="10299" y="11890"/>
                </a:cubicBezTo>
                <a:cubicBezTo>
                  <a:pt x="10291" y="11890"/>
                  <a:pt x="10278" y="11890"/>
                  <a:pt x="10269" y="11890"/>
                </a:cubicBezTo>
                <a:close/>
                <a:moveTo>
                  <a:pt x="10269" y="11935"/>
                </a:moveTo>
                <a:cubicBezTo>
                  <a:pt x="10248" y="11935"/>
                  <a:pt x="10226" y="11935"/>
                  <a:pt x="10209" y="11935"/>
                </a:cubicBezTo>
                <a:cubicBezTo>
                  <a:pt x="10209" y="11941"/>
                  <a:pt x="10209" y="11951"/>
                  <a:pt x="10209" y="11958"/>
                </a:cubicBezTo>
                <a:cubicBezTo>
                  <a:pt x="10230" y="11958"/>
                  <a:pt x="10252" y="11958"/>
                  <a:pt x="10269" y="11958"/>
                </a:cubicBezTo>
                <a:cubicBezTo>
                  <a:pt x="10269" y="11951"/>
                  <a:pt x="10269" y="11941"/>
                  <a:pt x="10269" y="11935"/>
                </a:cubicBezTo>
                <a:close/>
                <a:moveTo>
                  <a:pt x="10390" y="11958"/>
                </a:moveTo>
                <a:cubicBezTo>
                  <a:pt x="10385" y="11954"/>
                  <a:pt x="10381" y="11954"/>
                  <a:pt x="10381" y="11954"/>
                </a:cubicBezTo>
                <a:cubicBezTo>
                  <a:pt x="10381" y="11951"/>
                  <a:pt x="10381" y="11954"/>
                  <a:pt x="10390" y="11958"/>
                </a:cubicBezTo>
                <a:cubicBezTo>
                  <a:pt x="10385" y="11958"/>
                  <a:pt x="10390" y="11958"/>
                  <a:pt x="10390" y="11958"/>
                </a:cubicBezTo>
                <a:close/>
                <a:moveTo>
                  <a:pt x="10325" y="11977"/>
                </a:moveTo>
                <a:cubicBezTo>
                  <a:pt x="10334" y="11986"/>
                  <a:pt x="10347" y="11993"/>
                  <a:pt x="10359" y="12002"/>
                </a:cubicBezTo>
                <a:cubicBezTo>
                  <a:pt x="10347" y="11993"/>
                  <a:pt x="10338" y="11986"/>
                  <a:pt x="10325" y="11977"/>
                </a:cubicBezTo>
                <a:close/>
                <a:moveTo>
                  <a:pt x="5694" y="12112"/>
                </a:moveTo>
                <a:cubicBezTo>
                  <a:pt x="5698" y="12105"/>
                  <a:pt x="5698" y="12099"/>
                  <a:pt x="5702" y="12092"/>
                </a:cubicBezTo>
                <a:cubicBezTo>
                  <a:pt x="5698" y="12099"/>
                  <a:pt x="5694" y="12105"/>
                  <a:pt x="5694" y="12112"/>
                </a:cubicBezTo>
                <a:cubicBezTo>
                  <a:pt x="5689" y="12112"/>
                  <a:pt x="5694" y="12112"/>
                  <a:pt x="5694" y="12112"/>
                </a:cubicBezTo>
                <a:close/>
                <a:moveTo>
                  <a:pt x="5689" y="12131"/>
                </a:moveTo>
                <a:cubicBezTo>
                  <a:pt x="5689" y="12140"/>
                  <a:pt x="5689" y="12147"/>
                  <a:pt x="5689" y="12157"/>
                </a:cubicBezTo>
                <a:cubicBezTo>
                  <a:pt x="5689" y="12147"/>
                  <a:pt x="5689" y="12140"/>
                  <a:pt x="5689" y="12131"/>
                </a:cubicBezTo>
                <a:close/>
                <a:moveTo>
                  <a:pt x="10682" y="12375"/>
                </a:moveTo>
                <a:cubicBezTo>
                  <a:pt x="10682" y="12375"/>
                  <a:pt x="10682" y="12378"/>
                  <a:pt x="10682" y="12375"/>
                </a:cubicBezTo>
                <a:cubicBezTo>
                  <a:pt x="10669" y="12362"/>
                  <a:pt x="10660" y="12346"/>
                  <a:pt x="10648" y="12330"/>
                </a:cubicBezTo>
                <a:cubicBezTo>
                  <a:pt x="10648" y="12330"/>
                  <a:pt x="10652" y="12330"/>
                  <a:pt x="10652" y="12330"/>
                </a:cubicBezTo>
                <a:cubicBezTo>
                  <a:pt x="10639" y="12330"/>
                  <a:pt x="10630" y="12330"/>
                  <a:pt x="10617" y="12330"/>
                </a:cubicBezTo>
                <a:cubicBezTo>
                  <a:pt x="10617" y="12330"/>
                  <a:pt x="10622" y="12327"/>
                  <a:pt x="10622" y="12327"/>
                </a:cubicBezTo>
                <a:cubicBezTo>
                  <a:pt x="10622" y="12355"/>
                  <a:pt x="10622" y="12388"/>
                  <a:pt x="10622" y="12416"/>
                </a:cubicBezTo>
                <a:cubicBezTo>
                  <a:pt x="10643" y="12407"/>
                  <a:pt x="10665" y="12391"/>
                  <a:pt x="10682" y="12375"/>
                </a:cubicBezTo>
                <a:close/>
                <a:moveTo>
                  <a:pt x="10742" y="12465"/>
                </a:moveTo>
                <a:cubicBezTo>
                  <a:pt x="10742" y="12449"/>
                  <a:pt x="10742" y="12433"/>
                  <a:pt x="10742" y="12420"/>
                </a:cubicBezTo>
                <a:lnTo>
                  <a:pt x="10742" y="12423"/>
                </a:lnTo>
                <a:cubicBezTo>
                  <a:pt x="10734" y="12423"/>
                  <a:pt x="10721" y="12423"/>
                  <a:pt x="10712" y="12423"/>
                </a:cubicBezTo>
                <a:cubicBezTo>
                  <a:pt x="10712" y="12423"/>
                  <a:pt x="10712" y="12420"/>
                  <a:pt x="10712" y="12420"/>
                </a:cubicBezTo>
                <a:cubicBezTo>
                  <a:pt x="10721" y="12433"/>
                  <a:pt x="10734" y="12449"/>
                  <a:pt x="10742" y="12465"/>
                </a:cubicBezTo>
                <a:lnTo>
                  <a:pt x="10742" y="12465"/>
                </a:lnTo>
                <a:close/>
                <a:moveTo>
                  <a:pt x="10652" y="12465"/>
                </a:moveTo>
                <a:cubicBezTo>
                  <a:pt x="10656" y="12461"/>
                  <a:pt x="10660" y="12458"/>
                  <a:pt x="10656" y="12458"/>
                </a:cubicBezTo>
                <a:cubicBezTo>
                  <a:pt x="10660" y="12458"/>
                  <a:pt x="10656" y="12461"/>
                  <a:pt x="10652" y="12465"/>
                </a:cubicBezTo>
                <a:cubicBezTo>
                  <a:pt x="10652" y="12465"/>
                  <a:pt x="10652" y="12465"/>
                  <a:pt x="10652" y="12465"/>
                </a:cubicBezTo>
                <a:close/>
                <a:moveTo>
                  <a:pt x="7788" y="7416"/>
                </a:moveTo>
                <a:cubicBezTo>
                  <a:pt x="7797" y="7416"/>
                  <a:pt x="7809" y="7416"/>
                  <a:pt x="7818" y="7416"/>
                </a:cubicBezTo>
                <a:cubicBezTo>
                  <a:pt x="7818" y="7416"/>
                  <a:pt x="7814" y="7419"/>
                  <a:pt x="7814" y="7419"/>
                </a:cubicBezTo>
                <a:cubicBezTo>
                  <a:pt x="7814" y="7413"/>
                  <a:pt x="7814" y="7403"/>
                  <a:pt x="7814" y="7397"/>
                </a:cubicBezTo>
                <a:cubicBezTo>
                  <a:pt x="7814" y="7397"/>
                  <a:pt x="7814" y="7397"/>
                  <a:pt x="7814" y="7397"/>
                </a:cubicBezTo>
                <a:cubicBezTo>
                  <a:pt x="7809" y="7403"/>
                  <a:pt x="7797" y="7410"/>
                  <a:pt x="7788" y="7416"/>
                </a:cubicBezTo>
                <a:lnTo>
                  <a:pt x="7788" y="7416"/>
                </a:lnTo>
                <a:close/>
                <a:moveTo>
                  <a:pt x="611" y="8385"/>
                </a:moveTo>
                <a:cubicBezTo>
                  <a:pt x="607" y="8382"/>
                  <a:pt x="602" y="8382"/>
                  <a:pt x="602" y="8382"/>
                </a:cubicBezTo>
                <a:cubicBezTo>
                  <a:pt x="602" y="8379"/>
                  <a:pt x="607" y="8382"/>
                  <a:pt x="611" y="8385"/>
                </a:cubicBezTo>
                <a:cubicBezTo>
                  <a:pt x="611" y="8389"/>
                  <a:pt x="611" y="8385"/>
                  <a:pt x="611" y="8385"/>
                </a:cubicBezTo>
                <a:close/>
                <a:moveTo>
                  <a:pt x="7564" y="5728"/>
                </a:moveTo>
                <a:cubicBezTo>
                  <a:pt x="7547" y="5721"/>
                  <a:pt x="7534" y="5718"/>
                  <a:pt x="7521" y="5715"/>
                </a:cubicBezTo>
                <a:cubicBezTo>
                  <a:pt x="7521" y="5725"/>
                  <a:pt x="7521" y="5731"/>
                  <a:pt x="7521" y="5741"/>
                </a:cubicBezTo>
                <a:cubicBezTo>
                  <a:pt x="7534" y="5737"/>
                  <a:pt x="7547" y="5734"/>
                  <a:pt x="7564" y="5728"/>
                </a:cubicBezTo>
                <a:close/>
                <a:moveTo>
                  <a:pt x="8377" y="4617"/>
                </a:moveTo>
                <a:cubicBezTo>
                  <a:pt x="8424" y="4624"/>
                  <a:pt x="8442" y="4605"/>
                  <a:pt x="8437" y="4572"/>
                </a:cubicBezTo>
                <a:cubicBezTo>
                  <a:pt x="8429" y="4572"/>
                  <a:pt x="8416" y="4572"/>
                  <a:pt x="8407" y="4572"/>
                </a:cubicBezTo>
                <a:cubicBezTo>
                  <a:pt x="8399" y="4579"/>
                  <a:pt x="8386" y="4588"/>
                  <a:pt x="8377" y="4595"/>
                </a:cubicBezTo>
                <a:cubicBezTo>
                  <a:pt x="8377" y="4601"/>
                  <a:pt x="8377" y="4608"/>
                  <a:pt x="8377" y="4617"/>
                </a:cubicBezTo>
                <a:close/>
                <a:moveTo>
                  <a:pt x="8437" y="4572"/>
                </a:moveTo>
                <a:cubicBezTo>
                  <a:pt x="8446" y="4572"/>
                  <a:pt x="8459" y="4572"/>
                  <a:pt x="8467" y="4572"/>
                </a:cubicBezTo>
                <a:cubicBezTo>
                  <a:pt x="8467" y="4556"/>
                  <a:pt x="8467" y="4540"/>
                  <a:pt x="8467" y="4528"/>
                </a:cubicBezTo>
                <a:cubicBezTo>
                  <a:pt x="8459" y="4528"/>
                  <a:pt x="8446" y="4528"/>
                  <a:pt x="8437" y="4528"/>
                </a:cubicBezTo>
                <a:cubicBezTo>
                  <a:pt x="8437" y="4544"/>
                  <a:pt x="8437" y="4556"/>
                  <a:pt x="8437" y="4572"/>
                </a:cubicBezTo>
                <a:close/>
                <a:moveTo>
                  <a:pt x="8411" y="4662"/>
                </a:moveTo>
                <a:cubicBezTo>
                  <a:pt x="8416" y="4656"/>
                  <a:pt x="8416" y="4653"/>
                  <a:pt x="8420" y="4646"/>
                </a:cubicBezTo>
                <a:cubicBezTo>
                  <a:pt x="8416" y="4649"/>
                  <a:pt x="8411" y="4656"/>
                  <a:pt x="8411" y="4662"/>
                </a:cubicBezTo>
                <a:cubicBezTo>
                  <a:pt x="8407" y="4659"/>
                  <a:pt x="8411" y="4662"/>
                  <a:pt x="8411" y="4662"/>
                </a:cubicBezTo>
                <a:close/>
                <a:moveTo>
                  <a:pt x="8497" y="4595"/>
                </a:moveTo>
                <a:cubicBezTo>
                  <a:pt x="8497" y="4585"/>
                  <a:pt x="8497" y="4579"/>
                  <a:pt x="8493" y="4569"/>
                </a:cubicBezTo>
                <a:cubicBezTo>
                  <a:pt x="8493" y="4569"/>
                  <a:pt x="8497" y="4572"/>
                  <a:pt x="8497" y="4572"/>
                </a:cubicBezTo>
                <a:cubicBezTo>
                  <a:pt x="8489" y="4572"/>
                  <a:pt x="8476" y="4572"/>
                  <a:pt x="8463" y="4569"/>
                </a:cubicBezTo>
                <a:cubicBezTo>
                  <a:pt x="8476" y="4579"/>
                  <a:pt x="8489" y="4588"/>
                  <a:pt x="8497" y="4595"/>
                </a:cubicBezTo>
                <a:close/>
                <a:moveTo>
                  <a:pt x="4511" y="13168"/>
                </a:moveTo>
                <a:cubicBezTo>
                  <a:pt x="4503" y="13174"/>
                  <a:pt x="4490" y="13184"/>
                  <a:pt x="4481" y="13190"/>
                </a:cubicBezTo>
                <a:cubicBezTo>
                  <a:pt x="4490" y="13184"/>
                  <a:pt x="4498" y="13177"/>
                  <a:pt x="4511" y="13168"/>
                </a:cubicBezTo>
                <a:close/>
                <a:moveTo>
                  <a:pt x="15705" y="19121"/>
                </a:moveTo>
                <a:cubicBezTo>
                  <a:pt x="15705" y="19112"/>
                  <a:pt x="15705" y="19105"/>
                  <a:pt x="15705" y="19095"/>
                </a:cubicBezTo>
                <a:cubicBezTo>
                  <a:pt x="15705" y="19105"/>
                  <a:pt x="15705" y="19115"/>
                  <a:pt x="15705" y="19121"/>
                </a:cubicBezTo>
                <a:close/>
                <a:moveTo>
                  <a:pt x="9680" y="15064"/>
                </a:moveTo>
                <a:cubicBezTo>
                  <a:pt x="9671" y="15064"/>
                  <a:pt x="9659" y="15064"/>
                  <a:pt x="9650" y="15064"/>
                </a:cubicBezTo>
                <a:cubicBezTo>
                  <a:pt x="9650" y="15080"/>
                  <a:pt x="9650" y="15096"/>
                  <a:pt x="9650" y="15109"/>
                </a:cubicBezTo>
                <a:cubicBezTo>
                  <a:pt x="9680" y="15109"/>
                  <a:pt x="9710" y="15109"/>
                  <a:pt x="9740" y="15109"/>
                </a:cubicBezTo>
                <a:cubicBezTo>
                  <a:pt x="9740" y="15103"/>
                  <a:pt x="9740" y="15093"/>
                  <a:pt x="9740" y="15087"/>
                </a:cubicBezTo>
                <a:cubicBezTo>
                  <a:pt x="9719" y="15080"/>
                  <a:pt x="9697" y="15071"/>
                  <a:pt x="9680" y="15064"/>
                </a:cubicBezTo>
                <a:close/>
                <a:moveTo>
                  <a:pt x="15851" y="20713"/>
                </a:moveTo>
                <a:cubicBezTo>
                  <a:pt x="15872" y="20729"/>
                  <a:pt x="15890" y="20742"/>
                  <a:pt x="15911" y="20755"/>
                </a:cubicBezTo>
                <a:cubicBezTo>
                  <a:pt x="15911" y="20755"/>
                  <a:pt x="15907" y="20755"/>
                  <a:pt x="15907" y="20755"/>
                </a:cubicBezTo>
                <a:cubicBezTo>
                  <a:pt x="15915" y="20755"/>
                  <a:pt x="15928" y="20755"/>
                  <a:pt x="15937" y="20758"/>
                </a:cubicBezTo>
                <a:cubicBezTo>
                  <a:pt x="15937" y="20736"/>
                  <a:pt x="15937" y="20713"/>
                  <a:pt x="15937" y="20691"/>
                </a:cubicBezTo>
                <a:lnTo>
                  <a:pt x="15941" y="20694"/>
                </a:lnTo>
                <a:cubicBezTo>
                  <a:pt x="15928" y="20687"/>
                  <a:pt x="15920" y="20678"/>
                  <a:pt x="15907" y="20671"/>
                </a:cubicBezTo>
                <a:cubicBezTo>
                  <a:pt x="15907" y="20671"/>
                  <a:pt x="15911" y="20675"/>
                  <a:pt x="15911" y="20675"/>
                </a:cubicBezTo>
                <a:cubicBezTo>
                  <a:pt x="15902" y="20675"/>
                  <a:pt x="15890" y="20675"/>
                  <a:pt x="15881" y="20671"/>
                </a:cubicBezTo>
                <a:cubicBezTo>
                  <a:pt x="15872" y="20681"/>
                  <a:pt x="15859" y="20697"/>
                  <a:pt x="15851" y="20713"/>
                </a:cubicBezTo>
                <a:close/>
                <a:moveTo>
                  <a:pt x="15881" y="20665"/>
                </a:moveTo>
                <a:cubicBezTo>
                  <a:pt x="15859" y="20649"/>
                  <a:pt x="15842" y="20633"/>
                  <a:pt x="15821" y="20620"/>
                </a:cubicBezTo>
                <a:cubicBezTo>
                  <a:pt x="15812" y="20636"/>
                  <a:pt x="15799" y="20652"/>
                  <a:pt x="15791" y="20665"/>
                </a:cubicBezTo>
                <a:cubicBezTo>
                  <a:pt x="15821" y="20665"/>
                  <a:pt x="15851" y="20665"/>
                  <a:pt x="15881" y="20665"/>
                </a:cubicBezTo>
                <a:close/>
                <a:moveTo>
                  <a:pt x="15614" y="19651"/>
                </a:moveTo>
                <a:cubicBezTo>
                  <a:pt x="15606" y="19644"/>
                  <a:pt x="15597" y="19635"/>
                  <a:pt x="15584" y="19628"/>
                </a:cubicBezTo>
                <a:cubicBezTo>
                  <a:pt x="15576" y="19622"/>
                  <a:pt x="15563" y="19612"/>
                  <a:pt x="15554" y="19606"/>
                </a:cubicBezTo>
                <a:cubicBezTo>
                  <a:pt x="15490" y="19590"/>
                  <a:pt x="15524" y="19577"/>
                  <a:pt x="15554" y="19564"/>
                </a:cubicBezTo>
                <a:cubicBezTo>
                  <a:pt x="15541" y="19548"/>
                  <a:pt x="15533" y="19535"/>
                  <a:pt x="15520" y="19519"/>
                </a:cubicBezTo>
                <a:cubicBezTo>
                  <a:pt x="15520" y="19519"/>
                  <a:pt x="15524" y="19522"/>
                  <a:pt x="15524" y="19522"/>
                </a:cubicBezTo>
                <a:cubicBezTo>
                  <a:pt x="15515" y="19522"/>
                  <a:pt x="15503" y="19522"/>
                  <a:pt x="15494" y="19522"/>
                </a:cubicBezTo>
                <a:cubicBezTo>
                  <a:pt x="15494" y="19522"/>
                  <a:pt x="15498" y="19519"/>
                  <a:pt x="15498" y="19519"/>
                </a:cubicBezTo>
                <a:cubicBezTo>
                  <a:pt x="15490" y="19535"/>
                  <a:pt x="15477" y="19548"/>
                  <a:pt x="15468" y="19564"/>
                </a:cubicBezTo>
                <a:cubicBezTo>
                  <a:pt x="15447" y="19580"/>
                  <a:pt x="15425" y="19593"/>
                  <a:pt x="15404" y="19609"/>
                </a:cubicBezTo>
                <a:cubicBezTo>
                  <a:pt x="15412" y="19612"/>
                  <a:pt x="15421" y="19612"/>
                  <a:pt x="15429" y="19615"/>
                </a:cubicBezTo>
                <a:cubicBezTo>
                  <a:pt x="15421" y="19612"/>
                  <a:pt x="15417" y="19612"/>
                  <a:pt x="15408" y="19609"/>
                </a:cubicBezTo>
                <a:cubicBezTo>
                  <a:pt x="15391" y="19622"/>
                  <a:pt x="15369" y="19638"/>
                  <a:pt x="15352" y="19651"/>
                </a:cubicBezTo>
                <a:cubicBezTo>
                  <a:pt x="15343" y="19651"/>
                  <a:pt x="15331" y="19651"/>
                  <a:pt x="15322" y="19651"/>
                </a:cubicBezTo>
                <a:cubicBezTo>
                  <a:pt x="15313" y="19651"/>
                  <a:pt x="15300" y="19651"/>
                  <a:pt x="15292" y="19651"/>
                </a:cubicBezTo>
                <a:cubicBezTo>
                  <a:pt x="15292" y="19667"/>
                  <a:pt x="15292" y="19683"/>
                  <a:pt x="15292" y="19696"/>
                </a:cubicBezTo>
                <a:cubicBezTo>
                  <a:pt x="15300" y="19712"/>
                  <a:pt x="15313" y="19725"/>
                  <a:pt x="15322" y="19741"/>
                </a:cubicBezTo>
                <a:cubicBezTo>
                  <a:pt x="15352" y="19744"/>
                  <a:pt x="15378" y="19779"/>
                  <a:pt x="15408" y="19741"/>
                </a:cubicBezTo>
                <a:cubicBezTo>
                  <a:pt x="15399" y="19725"/>
                  <a:pt x="15339" y="19708"/>
                  <a:pt x="15412" y="19696"/>
                </a:cubicBezTo>
                <a:cubicBezTo>
                  <a:pt x="15412" y="19696"/>
                  <a:pt x="15412" y="19696"/>
                  <a:pt x="15412" y="19696"/>
                </a:cubicBezTo>
                <a:cubicBezTo>
                  <a:pt x="15412" y="19712"/>
                  <a:pt x="15412" y="19728"/>
                  <a:pt x="15408" y="19744"/>
                </a:cubicBezTo>
                <a:cubicBezTo>
                  <a:pt x="15421" y="19744"/>
                  <a:pt x="15429" y="19741"/>
                  <a:pt x="15442" y="19741"/>
                </a:cubicBezTo>
                <a:cubicBezTo>
                  <a:pt x="15451" y="19741"/>
                  <a:pt x="15459" y="19741"/>
                  <a:pt x="15472" y="19741"/>
                </a:cubicBezTo>
                <a:cubicBezTo>
                  <a:pt x="15481" y="19757"/>
                  <a:pt x="15490" y="19769"/>
                  <a:pt x="15503" y="19786"/>
                </a:cubicBezTo>
                <a:cubicBezTo>
                  <a:pt x="15524" y="19786"/>
                  <a:pt x="15546" y="19786"/>
                  <a:pt x="15563" y="19782"/>
                </a:cubicBezTo>
                <a:lnTo>
                  <a:pt x="15558" y="19786"/>
                </a:lnTo>
                <a:cubicBezTo>
                  <a:pt x="15558" y="19763"/>
                  <a:pt x="15558" y="19741"/>
                  <a:pt x="15558" y="19718"/>
                </a:cubicBezTo>
                <a:cubicBezTo>
                  <a:pt x="15550" y="19696"/>
                  <a:pt x="15541" y="19673"/>
                  <a:pt x="15533" y="19648"/>
                </a:cubicBezTo>
                <a:cubicBezTo>
                  <a:pt x="15520" y="19648"/>
                  <a:pt x="15507" y="19651"/>
                  <a:pt x="15498" y="19651"/>
                </a:cubicBezTo>
                <a:cubicBezTo>
                  <a:pt x="15498" y="19651"/>
                  <a:pt x="15494" y="19657"/>
                  <a:pt x="15494" y="19657"/>
                </a:cubicBezTo>
                <a:cubicBezTo>
                  <a:pt x="15494" y="19657"/>
                  <a:pt x="15503" y="19654"/>
                  <a:pt x="15503" y="19654"/>
                </a:cubicBezTo>
                <a:cubicBezTo>
                  <a:pt x="15511" y="19654"/>
                  <a:pt x="15524" y="19651"/>
                  <a:pt x="15533" y="19651"/>
                </a:cubicBezTo>
                <a:cubicBezTo>
                  <a:pt x="15550" y="19667"/>
                  <a:pt x="15567" y="19683"/>
                  <a:pt x="15589" y="19699"/>
                </a:cubicBezTo>
                <a:cubicBezTo>
                  <a:pt x="15597" y="19699"/>
                  <a:pt x="15610" y="19699"/>
                  <a:pt x="15619" y="19696"/>
                </a:cubicBezTo>
                <a:cubicBezTo>
                  <a:pt x="15619" y="19696"/>
                  <a:pt x="15614" y="19699"/>
                  <a:pt x="15614" y="19699"/>
                </a:cubicBezTo>
                <a:cubicBezTo>
                  <a:pt x="15614" y="19680"/>
                  <a:pt x="15614" y="19667"/>
                  <a:pt x="15614" y="19651"/>
                </a:cubicBezTo>
                <a:cubicBezTo>
                  <a:pt x="15614" y="19651"/>
                  <a:pt x="15614" y="19651"/>
                  <a:pt x="15614" y="19651"/>
                </a:cubicBezTo>
                <a:close/>
                <a:moveTo>
                  <a:pt x="15644" y="19696"/>
                </a:moveTo>
                <a:lnTo>
                  <a:pt x="15644" y="19696"/>
                </a:lnTo>
                <a:cubicBezTo>
                  <a:pt x="15632" y="19696"/>
                  <a:pt x="15623" y="19696"/>
                  <a:pt x="15614" y="19696"/>
                </a:cubicBezTo>
                <a:lnTo>
                  <a:pt x="15619" y="19692"/>
                </a:lnTo>
                <a:cubicBezTo>
                  <a:pt x="15597" y="19721"/>
                  <a:pt x="15580" y="19753"/>
                  <a:pt x="15558" y="19782"/>
                </a:cubicBezTo>
                <a:cubicBezTo>
                  <a:pt x="15558" y="19782"/>
                  <a:pt x="15563" y="19779"/>
                  <a:pt x="15563" y="19779"/>
                </a:cubicBezTo>
                <a:cubicBezTo>
                  <a:pt x="15550" y="19795"/>
                  <a:pt x="15541" y="19808"/>
                  <a:pt x="15528" y="19824"/>
                </a:cubicBezTo>
                <a:cubicBezTo>
                  <a:pt x="15550" y="19824"/>
                  <a:pt x="15567" y="19824"/>
                  <a:pt x="15589" y="19824"/>
                </a:cubicBezTo>
                <a:cubicBezTo>
                  <a:pt x="15597" y="19824"/>
                  <a:pt x="15606" y="19824"/>
                  <a:pt x="15619" y="19824"/>
                </a:cubicBezTo>
                <a:cubicBezTo>
                  <a:pt x="15640" y="19824"/>
                  <a:pt x="15657" y="19824"/>
                  <a:pt x="15679" y="19821"/>
                </a:cubicBezTo>
                <a:cubicBezTo>
                  <a:pt x="15679" y="19821"/>
                  <a:pt x="15675" y="19824"/>
                  <a:pt x="15675" y="19824"/>
                </a:cubicBezTo>
                <a:cubicBezTo>
                  <a:pt x="15692" y="19805"/>
                  <a:pt x="15614" y="19757"/>
                  <a:pt x="15705" y="19757"/>
                </a:cubicBezTo>
                <a:cubicBezTo>
                  <a:pt x="15705" y="19750"/>
                  <a:pt x="15705" y="19741"/>
                  <a:pt x="15705" y="19734"/>
                </a:cubicBezTo>
                <a:cubicBezTo>
                  <a:pt x="15683" y="19725"/>
                  <a:pt x="15666" y="19708"/>
                  <a:pt x="15644" y="19696"/>
                </a:cubicBezTo>
                <a:close/>
                <a:moveTo>
                  <a:pt x="15675" y="19628"/>
                </a:moveTo>
                <a:cubicBezTo>
                  <a:pt x="15653" y="19628"/>
                  <a:pt x="15632" y="19628"/>
                  <a:pt x="15614" y="19625"/>
                </a:cubicBezTo>
                <a:cubicBezTo>
                  <a:pt x="15614" y="19631"/>
                  <a:pt x="15614" y="19641"/>
                  <a:pt x="15614" y="19648"/>
                </a:cubicBezTo>
                <a:cubicBezTo>
                  <a:pt x="15614" y="19648"/>
                  <a:pt x="15614" y="19648"/>
                  <a:pt x="15614" y="19648"/>
                </a:cubicBezTo>
                <a:cubicBezTo>
                  <a:pt x="15636" y="19644"/>
                  <a:pt x="15653" y="19635"/>
                  <a:pt x="15675" y="19628"/>
                </a:cubicBezTo>
                <a:lnTo>
                  <a:pt x="15675" y="19628"/>
                </a:lnTo>
                <a:close/>
                <a:moveTo>
                  <a:pt x="15644" y="19696"/>
                </a:moveTo>
                <a:cubicBezTo>
                  <a:pt x="15649" y="19689"/>
                  <a:pt x="15653" y="19683"/>
                  <a:pt x="15657" y="19676"/>
                </a:cubicBezTo>
                <a:cubicBezTo>
                  <a:pt x="15653" y="19683"/>
                  <a:pt x="15649" y="19689"/>
                  <a:pt x="15644" y="19696"/>
                </a:cubicBezTo>
                <a:cubicBezTo>
                  <a:pt x="15644" y="19696"/>
                  <a:pt x="15644" y="19696"/>
                  <a:pt x="15644" y="19696"/>
                </a:cubicBezTo>
                <a:close/>
                <a:moveTo>
                  <a:pt x="7444" y="8161"/>
                </a:moveTo>
                <a:cubicBezTo>
                  <a:pt x="7440" y="8170"/>
                  <a:pt x="7435" y="8180"/>
                  <a:pt x="7435" y="8186"/>
                </a:cubicBezTo>
                <a:cubicBezTo>
                  <a:pt x="7444" y="8186"/>
                  <a:pt x="7457" y="8186"/>
                  <a:pt x="7465" y="8186"/>
                </a:cubicBezTo>
                <a:cubicBezTo>
                  <a:pt x="7457" y="8180"/>
                  <a:pt x="7448" y="8170"/>
                  <a:pt x="7444" y="8161"/>
                </a:cubicBezTo>
                <a:close/>
                <a:moveTo>
                  <a:pt x="7345" y="8145"/>
                </a:moveTo>
                <a:cubicBezTo>
                  <a:pt x="7354" y="8145"/>
                  <a:pt x="7367" y="8145"/>
                  <a:pt x="7375" y="8145"/>
                </a:cubicBezTo>
                <a:cubicBezTo>
                  <a:pt x="7375" y="8138"/>
                  <a:pt x="7375" y="8129"/>
                  <a:pt x="7375" y="8122"/>
                </a:cubicBezTo>
                <a:cubicBezTo>
                  <a:pt x="7367" y="8122"/>
                  <a:pt x="7354" y="8122"/>
                  <a:pt x="7345" y="8122"/>
                </a:cubicBezTo>
                <a:cubicBezTo>
                  <a:pt x="7345" y="8129"/>
                  <a:pt x="7345" y="8135"/>
                  <a:pt x="7345" y="8145"/>
                </a:cubicBezTo>
                <a:close/>
                <a:moveTo>
                  <a:pt x="7465" y="8100"/>
                </a:moveTo>
                <a:cubicBezTo>
                  <a:pt x="7453" y="8100"/>
                  <a:pt x="7444" y="8100"/>
                  <a:pt x="7431" y="8100"/>
                </a:cubicBezTo>
                <a:cubicBezTo>
                  <a:pt x="7444" y="8100"/>
                  <a:pt x="7453" y="8100"/>
                  <a:pt x="7465" y="8100"/>
                </a:cubicBezTo>
                <a:close/>
                <a:moveTo>
                  <a:pt x="7405" y="8100"/>
                </a:moveTo>
                <a:cubicBezTo>
                  <a:pt x="7397" y="8100"/>
                  <a:pt x="7384" y="8100"/>
                  <a:pt x="7375" y="8100"/>
                </a:cubicBezTo>
                <a:cubicBezTo>
                  <a:pt x="7375" y="8106"/>
                  <a:pt x="7375" y="8116"/>
                  <a:pt x="7375" y="8122"/>
                </a:cubicBezTo>
                <a:cubicBezTo>
                  <a:pt x="7384" y="8116"/>
                  <a:pt x="7397" y="8106"/>
                  <a:pt x="7405" y="8100"/>
                </a:cubicBezTo>
                <a:close/>
                <a:moveTo>
                  <a:pt x="9061" y="15372"/>
                </a:moveTo>
                <a:cubicBezTo>
                  <a:pt x="9052" y="15395"/>
                  <a:pt x="9039" y="15417"/>
                  <a:pt x="9031" y="15440"/>
                </a:cubicBezTo>
                <a:cubicBezTo>
                  <a:pt x="9031" y="15440"/>
                  <a:pt x="9031" y="15437"/>
                  <a:pt x="9031" y="15437"/>
                </a:cubicBezTo>
                <a:cubicBezTo>
                  <a:pt x="9052" y="15437"/>
                  <a:pt x="9069" y="15437"/>
                  <a:pt x="9091" y="15437"/>
                </a:cubicBezTo>
                <a:cubicBezTo>
                  <a:pt x="9091" y="15437"/>
                  <a:pt x="9091" y="15440"/>
                  <a:pt x="9091" y="15440"/>
                </a:cubicBezTo>
                <a:cubicBezTo>
                  <a:pt x="9091" y="15433"/>
                  <a:pt x="9091" y="15424"/>
                  <a:pt x="9095" y="15417"/>
                </a:cubicBezTo>
                <a:cubicBezTo>
                  <a:pt x="9078" y="15401"/>
                  <a:pt x="9069" y="15388"/>
                  <a:pt x="9061" y="15372"/>
                </a:cubicBezTo>
                <a:close/>
                <a:moveTo>
                  <a:pt x="8940" y="15462"/>
                </a:moveTo>
                <a:cubicBezTo>
                  <a:pt x="8970" y="15462"/>
                  <a:pt x="9001" y="15462"/>
                  <a:pt x="9031" y="15462"/>
                </a:cubicBezTo>
                <a:lnTo>
                  <a:pt x="9031" y="15466"/>
                </a:lnTo>
                <a:cubicBezTo>
                  <a:pt x="9031" y="15459"/>
                  <a:pt x="9031" y="15449"/>
                  <a:pt x="9031" y="15443"/>
                </a:cubicBezTo>
                <a:cubicBezTo>
                  <a:pt x="9031" y="15443"/>
                  <a:pt x="9031" y="15446"/>
                  <a:pt x="9031" y="15446"/>
                </a:cubicBezTo>
                <a:cubicBezTo>
                  <a:pt x="9001" y="15446"/>
                  <a:pt x="8970" y="15446"/>
                  <a:pt x="8940" y="15443"/>
                </a:cubicBezTo>
                <a:cubicBezTo>
                  <a:pt x="8940" y="15446"/>
                  <a:pt x="8940" y="15456"/>
                  <a:pt x="8940" y="15462"/>
                </a:cubicBezTo>
                <a:lnTo>
                  <a:pt x="8940" y="15462"/>
                </a:lnTo>
                <a:close/>
                <a:moveTo>
                  <a:pt x="8940" y="15376"/>
                </a:moveTo>
                <a:cubicBezTo>
                  <a:pt x="8932" y="15369"/>
                  <a:pt x="8919" y="15360"/>
                  <a:pt x="8910" y="15353"/>
                </a:cubicBezTo>
                <a:cubicBezTo>
                  <a:pt x="8910" y="15360"/>
                  <a:pt x="8910" y="15369"/>
                  <a:pt x="8910" y="15376"/>
                </a:cubicBezTo>
                <a:cubicBezTo>
                  <a:pt x="8919" y="15376"/>
                  <a:pt x="8932" y="15376"/>
                  <a:pt x="8940" y="15376"/>
                </a:cubicBezTo>
                <a:close/>
                <a:moveTo>
                  <a:pt x="8940" y="15440"/>
                </a:moveTo>
                <a:cubicBezTo>
                  <a:pt x="8927" y="15430"/>
                  <a:pt x="8919" y="15424"/>
                  <a:pt x="8906" y="15414"/>
                </a:cubicBezTo>
                <a:cubicBezTo>
                  <a:pt x="8919" y="15424"/>
                  <a:pt x="8932" y="15433"/>
                  <a:pt x="8940" y="15440"/>
                </a:cubicBezTo>
                <a:close/>
                <a:moveTo>
                  <a:pt x="7938" y="4948"/>
                </a:moveTo>
                <a:cubicBezTo>
                  <a:pt x="7938" y="4938"/>
                  <a:pt x="7938" y="4932"/>
                  <a:pt x="7938" y="4922"/>
                </a:cubicBezTo>
                <a:cubicBezTo>
                  <a:pt x="7934" y="4932"/>
                  <a:pt x="7938" y="4942"/>
                  <a:pt x="7938" y="4948"/>
                </a:cubicBezTo>
                <a:close/>
                <a:moveTo>
                  <a:pt x="8794" y="15173"/>
                </a:moveTo>
                <a:cubicBezTo>
                  <a:pt x="8794" y="15180"/>
                  <a:pt x="8794" y="15189"/>
                  <a:pt x="8794" y="15196"/>
                </a:cubicBezTo>
                <a:cubicBezTo>
                  <a:pt x="8794" y="15196"/>
                  <a:pt x="8794" y="15196"/>
                  <a:pt x="8794" y="15196"/>
                </a:cubicBezTo>
                <a:cubicBezTo>
                  <a:pt x="8803" y="15189"/>
                  <a:pt x="8816" y="15180"/>
                  <a:pt x="8824" y="15173"/>
                </a:cubicBezTo>
                <a:cubicBezTo>
                  <a:pt x="8811" y="15177"/>
                  <a:pt x="8803" y="15177"/>
                  <a:pt x="8794" y="15173"/>
                </a:cubicBezTo>
                <a:lnTo>
                  <a:pt x="8794" y="15173"/>
                </a:lnTo>
                <a:close/>
                <a:moveTo>
                  <a:pt x="8880" y="15218"/>
                </a:moveTo>
                <a:cubicBezTo>
                  <a:pt x="8876" y="15215"/>
                  <a:pt x="8872" y="15212"/>
                  <a:pt x="8876" y="15215"/>
                </a:cubicBezTo>
                <a:cubicBezTo>
                  <a:pt x="8872" y="15212"/>
                  <a:pt x="8876" y="15215"/>
                  <a:pt x="8880" y="15218"/>
                </a:cubicBezTo>
                <a:cubicBezTo>
                  <a:pt x="8880" y="15222"/>
                  <a:pt x="8880" y="15218"/>
                  <a:pt x="8880" y="15218"/>
                </a:cubicBezTo>
                <a:close/>
                <a:moveTo>
                  <a:pt x="8880" y="15222"/>
                </a:moveTo>
                <a:cubicBezTo>
                  <a:pt x="8880" y="15222"/>
                  <a:pt x="8880" y="15218"/>
                  <a:pt x="8880" y="15222"/>
                </a:cubicBezTo>
                <a:cubicBezTo>
                  <a:pt x="8893" y="15228"/>
                  <a:pt x="8902" y="15238"/>
                  <a:pt x="8910" y="15244"/>
                </a:cubicBezTo>
                <a:cubicBezTo>
                  <a:pt x="8910" y="15238"/>
                  <a:pt x="8910" y="15228"/>
                  <a:pt x="8910" y="15222"/>
                </a:cubicBezTo>
                <a:cubicBezTo>
                  <a:pt x="8902" y="15218"/>
                  <a:pt x="8889" y="15218"/>
                  <a:pt x="8880" y="15222"/>
                </a:cubicBezTo>
                <a:close/>
                <a:moveTo>
                  <a:pt x="2120" y="4858"/>
                </a:moveTo>
                <a:cubicBezTo>
                  <a:pt x="2107" y="4852"/>
                  <a:pt x="2099" y="4842"/>
                  <a:pt x="2086" y="4836"/>
                </a:cubicBezTo>
                <a:cubicBezTo>
                  <a:pt x="2086" y="4842"/>
                  <a:pt x="2086" y="4852"/>
                  <a:pt x="2086" y="4858"/>
                </a:cubicBezTo>
                <a:cubicBezTo>
                  <a:pt x="2099" y="4858"/>
                  <a:pt x="2107" y="4858"/>
                  <a:pt x="2120" y="4858"/>
                </a:cubicBezTo>
                <a:close/>
                <a:moveTo>
                  <a:pt x="9173" y="13787"/>
                </a:moveTo>
                <a:cubicBezTo>
                  <a:pt x="9181" y="13790"/>
                  <a:pt x="9186" y="13793"/>
                  <a:pt x="9194" y="13797"/>
                </a:cubicBezTo>
                <a:cubicBezTo>
                  <a:pt x="9190" y="13793"/>
                  <a:pt x="9186" y="13790"/>
                  <a:pt x="9173" y="13787"/>
                </a:cubicBezTo>
                <a:cubicBezTo>
                  <a:pt x="9177" y="13787"/>
                  <a:pt x="9173" y="13787"/>
                  <a:pt x="9173" y="13787"/>
                </a:cubicBezTo>
                <a:close/>
                <a:moveTo>
                  <a:pt x="9671" y="10629"/>
                </a:moveTo>
                <a:cubicBezTo>
                  <a:pt x="9676" y="10622"/>
                  <a:pt x="9680" y="10616"/>
                  <a:pt x="9680" y="10613"/>
                </a:cubicBezTo>
                <a:cubicBezTo>
                  <a:pt x="9667" y="10613"/>
                  <a:pt x="9659" y="10613"/>
                  <a:pt x="9646" y="10613"/>
                </a:cubicBezTo>
                <a:cubicBezTo>
                  <a:pt x="9654" y="10616"/>
                  <a:pt x="9663" y="10622"/>
                  <a:pt x="9671" y="10629"/>
                </a:cubicBezTo>
                <a:close/>
                <a:moveTo>
                  <a:pt x="7164" y="8738"/>
                </a:moveTo>
                <a:cubicBezTo>
                  <a:pt x="7186" y="8732"/>
                  <a:pt x="7207" y="8722"/>
                  <a:pt x="7225" y="8716"/>
                </a:cubicBezTo>
                <a:cubicBezTo>
                  <a:pt x="7216" y="8709"/>
                  <a:pt x="7203" y="8700"/>
                  <a:pt x="7195" y="8693"/>
                </a:cubicBezTo>
                <a:cubicBezTo>
                  <a:pt x="7186" y="8693"/>
                  <a:pt x="7173" y="8693"/>
                  <a:pt x="7164" y="8693"/>
                </a:cubicBezTo>
                <a:cubicBezTo>
                  <a:pt x="7164" y="8709"/>
                  <a:pt x="7164" y="8726"/>
                  <a:pt x="7164" y="8738"/>
                </a:cubicBezTo>
                <a:close/>
                <a:moveTo>
                  <a:pt x="7169" y="8738"/>
                </a:moveTo>
                <a:cubicBezTo>
                  <a:pt x="7160" y="8738"/>
                  <a:pt x="7147" y="8738"/>
                  <a:pt x="7139" y="8738"/>
                </a:cubicBezTo>
                <a:cubicBezTo>
                  <a:pt x="7139" y="8745"/>
                  <a:pt x="7139" y="8754"/>
                  <a:pt x="7139" y="8761"/>
                </a:cubicBezTo>
                <a:cubicBezTo>
                  <a:pt x="7147" y="8754"/>
                  <a:pt x="7160" y="8745"/>
                  <a:pt x="7169" y="8738"/>
                </a:cubicBezTo>
                <a:close/>
                <a:moveTo>
                  <a:pt x="9607" y="10446"/>
                </a:moveTo>
                <a:cubicBezTo>
                  <a:pt x="9564" y="10439"/>
                  <a:pt x="9547" y="10436"/>
                  <a:pt x="9530" y="10436"/>
                </a:cubicBezTo>
                <a:cubicBezTo>
                  <a:pt x="9530" y="10443"/>
                  <a:pt x="9530" y="10452"/>
                  <a:pt x="9530" y="10459"/>
                </a:cubicBezTo>
                <a:cubicBezTo>
                  <a:pt x="9547" y="10455"/>
                  <a:pt x="9564" y="10452"/>
                  <a:pt x="9607" y="10446"/>
                </a:cubicBezTo>
                <a:close/>
                <a:moveTo>
                  <a:pt x="7844" y="6999"/>
                </a:moveTo>
                <a:cubicBezTo>
                  <a:pt x="7844" y="6983"/>
                  <a:pt x="7844" y="6967"/>
                  <a:pt x="7844" y="6954"/>
                </a:cubicBezTo>
                <a:lnTo>
                  <a:pt x="7848" y="6954"/>
                </a:lnTo>
                <a:cubicBezTo>
                  <a:pt x="7835" y="6954"/>
                  <a:pt x="7827" y="6954"/>
                  <a:pt x="7814" y="6954"/>
                </a:cubicBezTo>
                <a:cubicBezTo>
                  <a:pt x="7814" y="6954"/>
                  <a:pt x="7818" y="6954"/>
                  <a:pt x="7818" y="6954"/>
                </a:cubicBezTo>
                <a:cubicBezTo>
                  <a:pt x="7805" y="6954"/>
                  <a:pt x="7797" y="6954"/>
                  <a:pt x="7784" y="6954"/>
                </a:cubicBezTo>
                <a:cubicBezTo>
                  <a:pt x="7784" y="6954"/>
                  <a:pt x="7788" y="6954"/>
                  <a:pt x="7788" y="6954"/>
                </a:cubicBezTo>
                <a:cubicBezTo>
                  <a:pt x="7779" y="6970"/>
                  <a:pt x="7766" y="6983"/>
                  <a:pt x="7758" y="6999"/>
                </a:cubicBezTo>
                <a:cubicBezTo>
                  <a:pt x="7758" y="6999"/>
                  <a:pt x="7758" y="6999"/>
                  <a:pt x="7758" y="6999"/>
                </a:cubicBezTo>
                <a:cubicBezTo>
                  <a:pt x="7788" y="6996"/>
                  <a:pt x="7818" y="6996"/>
                  <a:pt x="7844" y="6999"/>
                </a:cubicBezTo>
                <a:lnTo>
                  <a:pt x="7844" y="6999"/>
                </a:lnTo>
                <a:close/>
                <a:moveTo>
                  <a:pt x="7904" y="7041"/>
                </a:moveTo>
                <a:cubicBezTo>
                  <a:pt x="7904" y="7025"/>
                  <a:pt x="7904" y="7008"/>
                  <a:pt x="7904" y="6996"/>
                </a:cubicBezTo>
                <a:cubicBezTo>
                  <a:pt x="7904" y="6996"/>
                  <a:pt x="7908" y="6999"/>
                  <a:pt x="7908" y="6999"/>
                </a:cubicBezTo>
                <a:cubicBezTo>
                  <a:pt x="7887" y="6999"/>
                  <a:pt x="7865" y="6999"/>
                  <a:pt x="7848" y="6999"/>
                </a:cubicBezTo>
                <a:cubicBezTo>
                  <a:pt x="7848" y="6999"/>
                  <a:pt x="7848" y="6996"/>
                  <a:pt x="7848" y="6996"/>
                </a:cubicBezTo>
                <a:cubicBezTo>
                  <a:pt x="7865" y="7012"/>
                  <a:pt x="7887" y="7025"/>
                  <a:pt x="7904" y="7041"/>
                </a:cubicBezTo>
                <a:lnTo>
                  <a:pt x="7904" y="7041"/>
                </a:lnTo>
                <a:close/>
                <a:moveTo>
                  <a:pt x="7758" y="6996"/>
                </a:moveTo>
                <a:cubicBezTo>
                  <a:pt x="7758" y="6996"/>
                  <a:pt x="7758" y="6999"/>
                  <a:pt x="7758" y="6996"/>
                </a:cubicBezTo>
                <a:cubicBezTo>
                  <a:pt x="7749" y="6996"/>
                  <a:pt x="7741" y="6996"/>
                  <a:pt x="7728" y="6996"/>
                </a:cubicBezTo>
                <a:lnTo>
                  <a:pt x="7728" y="6996"/>
                </a:lnTo>
                <a:cubicBezTo>
                  <a:pt x="7728" y="7002"/>
                  <a:pt x="7728" y="7012"/>
                  <a:pt x="7723" y="7018"/>
                </a:cubicBezTo>
                <a:cubicBezTo>
                  <a:pt x="7736" y="7012"/>
                  <a:pt x="7749" y="7005"/>
                  <a:pt x="7758" y="6996"/>
                </a:cubicBezTo>
                <a:close/>
                <a:moveTo>
                  <a:pt x="15795" y="19940"/>
                </a:moveTo>
                <a:cubicBezTo>
                  <a:pt x="15782" y="19933"/>
                  <a:pt x="15773" y="19924"/>
                  <a:pt x="15761" y="19917"/>
                </a:cubicBezTo>
                <a:cubicBezTo>
                  <a:pt x="15752" y="19914"/>
                  <a:pt x="15743" y="19914"/>
                  <a:pt x="15735" y="19914"/>
                </a:cubicBezTo>
                <a:lnTo>
                  <a:pt x="15730" y="19920"/>
                </a:lnTo>
                <a:cubicBezTo>
                  <a:pt x="15730" y="19920"/>
                  <a:pt x="15735" y="19917"/>
                  <a:pt x="15735" y="19917"/>
                </a:cubicBezTo>
                <a:cubicBezTo>
                  <a:pt x="15743" y="19917"/>
                  <a:pt x="15752" y="19920"/>
                  <a:pt x="15756" y="19920"/>
                </a:cubicBezTo>
                <a:cubicBezTo>
                  <a:pt x="15769" y="19920"/>
                  <a:pt x="15782" y="19917"/>
                  <a:pt x="15791" y="19917"/>
                </a:cubicBezTo>
                <a:cubicBezTo>
                  <a:pt x="15791" y="19917"/>
                  <a:pt x="15791" y="19917"/>
                  <a:pt x="15791" y="19917"/>
                </a:cubicBezTo>
                <a:cubicBezTo>
                  <a:pt x="15791" y="19901"/>
                  <a:pt x="15791" y="19888"/>
                  <a:pt x="15795" y="19872"/>
                </a:cubicBezTo>
                <a:cubicBezTo>
                  <a:pt x="15786" y="19856"/>
                  <a:pt x="15773" y="19843"/>
                  <a:pt x="15765" y="19827"/>
                </a:cubicBezTo>
                <a:cubicBezTo>
                  <a:pt x="15735" y="19827"/>
                  <a:pt x="15705" y="19827"/>
                  <a:pt x="15675" y="19830"/>
                </a:cubicBezTo>
                <a:cubicBezTo>
                  <a:pt x="15675" y="19830"/>
                  <a:pt x="15679" y="19827"/>
                  <a:pt x="15679" y="19827"/>
                </a:cubicBezTo>
                <a:cubicBezTo>
                  <a:pt x="15679" y="19834"/>
                  <a:pt x="15679" y="19840"/>
                  <a:pt x="15679" y="19846"/>
                </a:cubicBezTo>
                <a:cubicBezTo>
                  <a:pt x="15679" y="19846"/>
                  <a:pt x="15679" y="19846"/>
                  <a:pt x="15679" y="19846"/>
                </a:cubicBezTo>
                <a:cubicBezTo>
                  <a:pt x="15666" y="19869"/>
                  <a:pt x="15657" y="19895"/>
                  <a:pt x="15644" y="19917"/>
                </a:cubicBezTo>
                <a:cubicBezTo>
                  <a:pt x="15644" y="19933"/>
                  <a:pt x="15644" y="19946"/>
                  <a:pt x="15644" y="19962"/>
                </a:cubicBezTo>
                <a:cubicBezTo>
                  <a:pt x="15644" y="19978"/>
                  <a:pt x="15644" y="19991"/>
                  <a:pt x="15644" y="20007"/>
                </a:cubicBezTo>
                <a:cubicBezTo>
                  <a:pt x="15666" y="20023"/>
                  <a:pt x="15687" y="20036"/>
                  <a:pt x="15705" y="20052"/>
                </a:cubicBezTo>
                <a:lnTo>
                  <a:pt x="15700" y="20052"/>
                </a:lnTo>
                <a:cubicBezTo>
                  <a:pt x="15709" y="20052"/>
                  <a:pt x="15722" y="20052"/>
                  <a:pt x="15730" y="20052"/>
                </a:cubicBezTo>
                <a:cubicBezTo>
                  <a:pt x="15730" y="20036"/>
                  <a:pt x="15730" y="20023"/>
                  <a:pt x="15730" y="20007"/>
                </a:cubicBezTo>
                <a:lnTo>
                  <a:pt x="15730" y="20007"/>
                </a:lnTo>
                <a:cubicBezTo>
                  <a:pt x="15696" y="19949"/>
                  <a:pt x="15769" y="19975"/>
                  <a:pt x="15791" y="19965"/>
                </a:cubicBezTo>
                <a:cubicBezTo>
                  <a:pt x="15791" y="19952"/>
                  <a:pt x="15791" y="19946"/>
                  <a:pt x="15795" y="19940"/>
                </a:cubicBezTo>
                <a:cubicBezTo>
                  <a:pt x="15791" y="19936"/>
                  <a:pt x="15795" y="19940"/>
                  <a:pt x="15795" y="19940"/>
                </a:cubicBezTo>
                <a:close/>
                <a:moveTo>
                  <a:pt x="15735" y="20004"/>
                </a:moveTo>
                <a:cubicBezTo>
                  <a:pt x="15743" y="20001"/>
                  <a:pt x="15748" y="20001"/>
                  <a:pt x="15756" y="19997"/>
                </a:cubicBezTo>
                <a:cubicBezTo>
                  <a:pt x="15752" y="19994"/>
                  <a:pt x="15748" y="19991"/>
                  <a:pt x="15748" y="19988"/>
                </a:cubicBezTo>
                <a:cubicBezTo>
                  <a:pt x="15739" y="19994"/>
                  <a:pt x="15735" y="19997"/>
                  <a:pt x="15735" y="20004"/>
                </a:cubicBezTo>
                <a:cubicBezTo>
                  <a:pt x="15735" y="20004"/>
                  <a:pt x="15735" y="20004"/>
                  <a:pt x="15735" y="20004"/>
                </a:cubicBezTo>
                <a:close/>
                <a:moveTo>
                  <a:pt x="15705" y="20248"/>
                </a:moveTo>
                <a:cubicBezTo>
                  <a:pt x="15705" y="20241"/>
                  <a:pt x="15705" y="20232"/>
                  <a:pt x="15700" y="20225"/>
                </a:cubicBezTo>
                <a:lnTo>
                  <a:pt x="15700" y="20228"/>
                </a:lnTo>
                <a:cubicBezTo>
                  <a:pt x="15700" y="20222"/>
                  <a:pt x="15700" y="20212"/>
                  <a:pt x="15700" y="20206"/>
                </a:cubicBezTo>
                <a:lnTo>
                  <a:pt x="15700" y="20206"/>
                </a:lnTo>
                <a:cubicBezTo>
                  <a:pt x="15700" y="20200"/>
                  <a:pt x="15700" y="20190"/>
                  <a:pt x="15700" y="20183"/>
                </a:cubicBezTo>
                <a:cubicBezTo>
                  <a:pt x="15679" y="20183"/>
                  <a:pt x="15662" y="20183"/>
                  <a:pt x="15640" y="20183"/>
                </a:cubicBezTo>
                <a:cubicBezTo>
                  <a:pt x="15640" y="20183"/>
                  <a:pt x="15636" y="20187"/>
                  <a:pt x="15636" y="20187"/>
                </a:cubicBezTo>
                <a:cubicBezTo>
                  <a:pt x="15627" y="20200"/>
                  <a:pt x="15619" y="20212"/>
                  <a:pt x="15610" y="20228"/>
                </a:cubicBezTo>
                <a:cubicBezTo>
                  <a:pt x="15610" y="20244"/>
                  <a:pt x="15610" y="20257"/>
                  <a:pt x="15614" y="20273"/>
                </a:cubicBezTo>
                <a:cubicBezTo>
                  <a:pt x="15614" y="20273"/>
                  <a:pt x="15610" y="20273"/>
                  <a:pt x="15610" y="20273"/>
                </a:cubicBezTo>
                <a:cubicBezTo>
                  <a:pt x="15619" y="20273"/>
                  <a:pt x="15632" y="20273"/>
                  <a:pt x="15640" y="20273"/>
                </a:cubicBezTo>
                <a:cubicBezTo>
                  <a:pt x="15666" y="20261"/>
                  <a:pt x="15683" y="20254"/>
                  <a:pt x="15705" y="20248"/>
                </a:cubicBezTo>
                <a:close/>
                <a:moveTo>
                  <a:pt x="15644" y="20135"/>
                </a:moveTo>
                <a:cubicBezTo>
                  <a:pt x="15636" y="20135"/>
                  <a:pt x="15623" y="20135"/>
                  <a:pt x="15614" y="20135"/>
                </a:cubicBezTo>
                <a:cubicBezTo>
                  <a:pt x="15614" y="20151"/>
                  <a:pt x="15614" y="20167"/>
                  <a:pt x="15614" y="20180"/>
                </a:cubicBezTo>
                <a:cubicBezTo>
                  <a:pt x="15623" y="20183"/>
                  <a:pt x="15632" y="20183"/>
                  <a:pt x="15640" y="20183"/>
                </a:cubicBezTo>
                <a:cubicBezTo>
                  <a:pt x="15640" y="20183"/>
                  <a:pt x="15644" y="20180"/>
                  <a:pt x="15644" y="20180"/>
                </a:cubicBezTo>
                <a:cubicBezTo>
                  <a:pt x="15644" y="20164"/>
                  <a:pt x="15644" y="20151"/>
                  <a:pt x="15644" y="20135"/>
                </a:cubicBezTo>
                <a:lnTo>
                  <a:pt x="15644" y="20135"/>
                </a:lnTo>
                <a:close/>
                <a:moveTo>
                  <a:pt x="15675" y="20094"/>
                </a:moveTo>
                <a:cubicBezTo>
                  <a:pt x="15666" y="20094"/>
                  <a:pt x="15653" y="20094"/>
                  <a:pt x="15644" y="20090"/>
                </a:cubicBezTo>
                <a:cubicBezTo>
                  <a:pt x="15644" y="20106"/>
                  <a:pt x="15644" y="20119"/>
                  <a:pt x="15644" y="20135"/>
                </a:cubicBezTo>
                <a:cubicBezTo>
                  <a:pt x="15644" y="20135"/>
                  <a:pt x="15649" y="20139"/>
                  <a:pt x="15649" y="20139"/>
                </a:cubicBezTo>
                <a:cubicBezTo>
                  <a:pt x="15653" y="20123"/>
                  <a:pt x="15662" y="20106"/>
                  <a:pt x="15675" y="20094"/>
                </a:cubicBezTo>
                <a:lnTo>
                  <a:pt x="15675" y="20094"/>
                </a:lnTo>
                <a:close/>
                <a:moveTo>
                  <a:pt x="15705" y="20049"/>
                </a:moveTo>
                <a:cubicBezTo>
                  <a:pt x="15696" y="20065"/>
                  <a:pt x="15683" y="20078"/>
                  <a:pt x="15675" y="20094"/>
                </a:cubicBezTo>
                <a:cubicBezTo>
                  <a:pt x="15675" y="20094"/>
                  <a:pt x="15670" y="20090"/>
                  <a:pt x="15670" y="20090"/>
                </a:cubicBezTo>
                <a:cubicBezTo>
                  <a:pt x="15679" y="20090"/>
                  <a:pt x="15692" y="20090"/>
                  <a:pt x="15700" y="20094"/>
                </a:cubicBezTo>
                <a:cubicBezTo>
                  <a:pt x="15705" y="20078"/>
                  <a:pt x="15705" y="20062"/>
                  <a:pt x="15705" y="20049"/>
                </a:cubicBezTo>
                <a:cubicBezTo>
                  <a:pt x="15705" y="20045"/>
                  <a:pt x="15705" y="20049"/>
                  <a:pt x="15705" y="20049"/>
                </a:cubicBezTo>
                <a:close/>
                <a:moveTo>
                  <a:pt x="8588" y="14978"/>
                </a:moveTo>
                <a:lnTo>
                  <a:pt x="8588" y="14978"/>
                </a:lnTo>
                <a:cubicBezTo>
                  <a:pt x="8596" y="14984"/>
                  <a:pt x="8605" y="14991"/>
                  <a:pt x="8618" y="15000"/>
                </a:cubicBezTo>
                <a:cubicBezTo>
                  <a:pt x="8618" y="15000"/>
                  <a:pt x="8614" y="14997"/>
                  <a:pt x="8614" y="14997"/>
                </a:cubicBezTo>
                <a:cubicBezTo>
                  <a:pt x="8635" y="14997"/>
                  <a:pt x="8652" y="14997"/>
                  <a:pt x="8674" y="14997"/>
                </a:cubicBezTo>
                <a:cubicBezTo>
                  <a:pt x="8674" y="14997"/>
                  <a:pt x="8669" y="14997"/>
                  <a:pt x="8669" y="14997"/>
                </a:cubicBezTo>
                <a:cubicBezTo>
                  <a:pt x="8678" y="14991"/>
                  <a:pt x="8691" y="14981"/>
                  <a:pt x="8700" y="14974"/>
                </a:cubicBezTo>
                <a:cubicBezTo>
                  <a:pt x="8700" y="14974"/>
                  <a:pt x="8700" y="14978"/>
                  <a:pt x="8700" y="14978"/>
                </a:cubicBezTo>
                <a:cubicBezTo>
                  <a:pt x="8691" y="14962"/>
                  <a:pt x="8682" y="14946"/>
                  <a:pt x="8669" y="14933"/>
                </a:cubicBezTo>
                <a:cubicBezTo>
                  <a:pt x="8648" y="14933"/>
                  <a:pt x="8631" y="14933"/>
                  <a:pt x="8609" y="14933"/>
                </a:cubicBezTo>
                <a:cubicBezTo>
                  <a:pt x="8605" y="14946"/>
                  <a:pt x="8596" y="14962"/>
                  <a:pt x="8588" y="14978"/>
                </a:cubicBezTo>
                <a:close/>
                <a:moveTo>
                  <a:pt x="8704" y="14978"/>
                </a:moveTo>
                <a:cubicBezTo>
                  <a:pt x="8704" y="14978"/>
                  <a:pt x="8704" y="14974"/>
                  <a:pt x="8704" y="14978"/>
                </a:cubicBezTo>
                <a:cubicBezTo>
                  <a:pt x="8708" y="14984"/>
                  <a:pt x="8708" y="14991"/>
                  <a:pt x="8708" y="15000"/>
                </a:cubicBezTo>
                <a:lnTo>
                  <a:pt x="8704" y="14997"/>
                </a:lnTo>
                <a:cubicBezTo>
                  <a:pt x="8734" y="14997"/>
                  <a:pt x="8764" y="14997"/>
                  <a:pt x="8794" y="15000"/>
                </a:cubicBezTo>
                <a:cubicBezTo>
                  <a:pt x="8794" y="14994"/>
                  <a:pt x="8794" y="14984"/>
                  <a:pt x="8794" y="14978"/>
                </a:cubicBezTo>
                <a:cubicBezTo>
                  <a:pt x="8764" y="14978"/>
                  <a:pt x="8734" y="14978"/>
                  <a:pt x="8704" y="14978"/>
                </a:cubicBezTo>
                <a:close/>
                <a:moveTo>
                  <a:pt x="8764" y="14933"/>
                </a:moveTo>
                <a:cubicBezTo>
                  <a:pt x="8755" y="14936"/>
                  <a:pt x="8751" y="14936"/>
                  <a:pt x="8743" y="14939"/>
                </a:cubicBezTo>
                <a:cubicBezTo>
                  <a:pt x="8747" y="14942"/>
                  <a:pt x="8751" y="14946"/>
                  <a:pt x="8755" y="14949"/>
                </a:cubicBezTo>
                <a:cubicBezTo>
                  <a:pt x="8755" y="14942"/>
                  <a:pt x="8760" y="14939"/>
                  <a:pt x="8764" y="14933"/>
                </a:cubicBezTo>
                <a:cubicBezTo>
                  <a:pt x="8764" y="14933"/>
                  <a:pt x="8764" y="14933"/>
                  <a:pt x="8764" y="14933"/>
                </a:cubicBezTo>
                <a:close/>
                <a:moveTo>
                  <a:pt x="7195" y="8100"/>
                </a:moveTo>
                <a:lnTo>
                  <a:pt x="7199" y="8103"/>
                </a:lnTo>
                <a:cubicBezTo>
                  <a:pt x="7203" y="8103"/>
                  <a:pt x="7199" y="8096"/>
                  <a:pt x="7195" y="8100"/>
                </a:cubicBezTo>
                <a:cubicBezTo>
                  <a:pt x="7199" y="8096"/>
                  <a:pt x="7195" y="8100"/>
                  <a:pt x="7195" y="8100"/>
                </a:cubicBezTo>
                <a:close/>
                <a:moveTo>
                  <a:pt x="9646" y="15154"/>
                </a:moveTo>
                <a:cubicBezTo>
                  <a:pt x="9654" y="15170"/>
                  <a:pt x="9667" y="15183"/>
                  <a:pt x="9676" y="15199"/>
                </a:cubicBezTo>
                <a:lnTo>
                  <a:pt x="9676" y="15199"/>
                </a:lnTo>
                <a:cubicBezTo>
                  <a:pt x="9684" y="15199"/>
                  <a:pt x="9697" y="15199"/>
                  <a:pt x="9706" y="15199"/>
                </a:cubicBezTo>
                <a:cubicBezTo>
                  <a:pt x="9714" y="15177"/>
                  <a:pt x="9727" y="15154"/>
                  <a:pt x="9736" y="15132"/>
                </a:cubicBezTo>
                <a:cubicBezTo>
                  <a:pt x="9710" y="15138"/>
                  <a:pt x="9676" y="15145"/>
                  <a:pt x="9646" y="15154"/>
                </a:cubicBezTo>
                <a:close/>
                <a:moveTo>
                  <a:pt x="9706" y="15196"/>
                </a:moveTo>
                <a:cubicBezTo>
                  <a:pt x="9706" y="15212"/>
                  <a:pt x="9706" y="15225"/>
                  <a:pt x="9706" y="15241"/>
                </a:cubicBezTo>
                <a:cubicBezTo>
                  <a:pt x="9714" y="15241"/>
                  <a:pt x="9727" y="15241"/>
                  <a:pt x="9736" y="15241"/>
                </a:cubicBezTo>
                <a:cubicBezTo>
                  <a:pt x="9736" y="15225"/>
                  <a:pt x="9736" y="15209"/>
                  <a:pt x="9736" y="15196"/>
                </a:cubicBezTo>
                <a:cubicBezTo>
                  <a:pt x="9727" y="15196"/>
                  <a:pt x="9719" y="15196"/>
                  <a:pt x="9706" y="15196"/>
                </a:cubicBezTo>
                <a:close/>
                <a:moveTo>
                  <a:pt x="9676" y="15196"/>
                </a:moveTo>
                <a:cubicBezTo>
                  <a:pt x="9671" y="15202"/>
                  <a:pt x="9667" y="15209"/>
                  <a:pt x="9663" y="15212"/>
                </a:cubicBezTo>
                <a:cubicBezTo>
                  <a:pt x="9671" y="15209"/>
                  <a:pt x="9676" y="15202"/>
                  <a:pt x="9676" y="15196"/>
                </a:cubicBezTo>
                <a:cubicBezTo>
                  <a:pt x="9680" y="15199"/>
                  <a:pt x="9676" y="15196"/>
                  <a:pt x="9676" y="15196"/>
                </a:cubicBezTo>
                <a:close/>
                <a:moveTo>
                  <a:pt x="9590" y="15218"/>
                </a:moveTo>
                <a:cubicBezTo>
                  <a:pt x="9590" y="15225"/>
                  <a:pt x="9590" y="15234"/>
                  <a:pt x="9590" y="15241"/>
                </a:cubicBezTo>
                <a:cubicBezTo>
                  <a:pt x="9598" y="15241"/>
                  <a:pt x="9611" y="15241"/>
                  <a:pt x="9620" y="15241"/>
                </a:cubicBezTo>
                <a:cubicBezTo>
                  <a:pt x="9611" y="15234"/>
                  <a:pt x="9598" y="15228"/>
                  <a:pt x="9590" y="15218"/>
                </a:cubicBezTo>
                <a:close/>
                <a:moveTo>
                  <a:pt x="8850" y="15331"/>
                </a:moveTo>
                <a:cubicBezTo>
                  <a:pt x="8863" y="15331"/>
                  <a:pt x="8872" y="15331"/>
                  <a:pt x="8884" y="15331"/>
                </a:cubicBezTo>
                <a:cubicBezTo>
                  <a:pt x="8872" y="15311"/>
                  <a:pt x="8859" y="15308"/>
                  <a:pt x="8850" y="15331"/>
                </a:cubicBezTo>
                <a:close/>
                <a:moveTo>
                  <a:pt x="8910" y="15353"/>
                </a:moveTo>
                <a:cubicBezTo>
                  <a:pt x="8902" y="15347"/>
                  <a:pt x="8889" y="15337"/>
                  <a:pt x="8880" y="15331"/>
                </a:cubicBezTo>
                <a:cubicBezTo>
                  <a:pt x="8880" y="15340"/>
                  <a:pt x="8880" y="15347"/>
                  <a:pt x="8880" y="15356"/>
                </a:cubicBezTo>
                <a:cubicBezTo>
                  <a:pt x="8889" y="15353"/>
                  <a:pt x="8902" y="15353"/>
                  <a:pt x="8910" y="15353"/>
                </a:cubicBezTo>
                <a:close/>
                <a:moveTo>
                  <a:pt x="8497" y="4572"/>
                </a:moveTo>
                <a:cubicBezTo>
                  <a:pt x="8502" y="4566"/>
                  <a:pt x="8506" y="4563"/>
                  <a:pt x="8506" y="4556"/>
                </a:cubicBezTo>
                <a:cubicBezTo>
                  <a:pt x="8502" y="4563"/>
                  <a:pt x="8497" y="4566"/>
                  <a:pt x="8497" y="4572"/>
                </a:cubicBezTo>
                <a:cubicBezTo>
                  <a:pt x="8493" y="4572"/>
                  <a:pt x="8497" y="4572"/>
                  <a:pt x="8497" y="4572"/>
                </a:cubicBezTo>
                <a:close/>
                <a:moveTo>
                  <a:pt x="7668" y="6755"/>
                </a:moveTo>
                <a:cubicBezTo>
                  <a:pt x="7676" y="6755"/>
                  <a:pt x="7689" y="6755"/>
                  <a:pt x="7698" y="6752"/>
                </a:cubicBezTo>
                <a:cubicBezTo>
                  <a:pt x="7698" y="6752"/>
                  <a:pt x="7693" y="6755"/>
                  <a:pt x="7693" y="6755"/>
                </a:cubicBezTo>
                <a:cubicBezTo>
                  <a:pt x="7702" y="6732"/>
                  <a:pt x="7715" y="6710"/>
                  <a:pt x="7723" y="6688"/>
                </a:cubicBezTo>
                <a:cubicBezTo>
                  <a:pt x="7723" y="6688"/>
                  <a:pt x="7728" y="6688"/>
                  <a:pt x="7728" y="6688"/>
                </a:cubicBezTo>
                <a:cubicBezTo>
                  <a:pt x="7719" y="6688"/>
                  <a:pt x="7706" y="6688"/>
                  <a:pt x="7698" y="6684"/>
                </a:cubicBezTo>
                <a:cubicBezTo>
                  <a:pt x="7689" y="6691"/>
                  <a:pt x="7676" y="6700"/>
                  <a:pt x="7668" y="6707"/>
                </a:cubicBezTo>
                <a:cubicBezTo>
                  <a:pt x="7668" y="6726"/>
                  <a:pt x="7668" y="6739"/>
                  <a:pt x="7668" y="6755"/>
                </a:cubicBezTo>
                <a:close/>
                <a:moveTo>
                  <a:pt x="7732" y="6601"/>
                </a:moveTo>
                <a:cubicBezTo>
                  <a:pt x="7702" y="6601"/>
                  <a:pt x="7672" y="6601"/>
                  <a:pt x="7642" y="6601"/>
                </a:cubicBezTo>
                <a:cubicBezTo>
                  <a:pt x="7642" y="6607"/>
                  <a:pt x="7642" y="6617"/>
                  <a:pt x="7642" y="6623"/>
                </a:cubicBezTo>
                <a:cubicBezTo>
                  <a:pt x="7668" y="6617"/>
                  <a:pt x="7698" y="6607"/>
                  <a:pt x="7732" y="6601"/>
                </a:cubicBezTo>
                <a:close/>
                <a:moveTo>
                  <a:pt x="344" y="8273"/>
                </a:moveTo>
                <a:cubicBezTo>
                  <a:pt x="344" y="8283"/>
                  <a:pt x="344" y="8289"/>
                  <a:pt x="344" y="8299"/>
                </a:cubicBezTo>
                <a:cubicBezTo>
                  <a:pt x="344" y="8292"/>
                  <a:pt x="344" y="8283"/>
                  <a:pt x="344" y="8273"/>
                </a:cubicBezTo>
                <a:close/>
                <a:moveTo>
                  <a:pt x="8704" y="15000"/>
                </a:moveTo>
                <a:cubicBezTo>
                  <a:pt x="8695" y="15000"/>
                  <a:pt x="8682" y="15000"/>
                  <a:pt x="8674" y="15000"/>
                </a:cubicBezTo>
                <a:cubicBezTo>
                  <a:pt x="8674" y="15000"/>
                  <a:pt x="8678" y="15000"/>
                  <a:pt x="8678" y="15000"/>
                </a:cubicBezTo>
                <a:cubicBezTo>
                  <a:pt x="8678" y="15007"/>
                  <a:pt x="8678" y="15016"/>
                  <a:pt x="8678" y="15023"/>
                </a:cubicBezTo>
                <a:lnTo>
                  <a:pt x="8674" y="15019"/>
                </a:lnTo>
                <a:cubicBezTo>
                  <a:pt x="8682" y="15019"/>
                  <a:pt x="8695" y="15019"/>
                  <a:pt x="8704" y="15023"/>
                </a:cubicBezTo>
                <a:cubicBezTo>
                  <a:pt x="8704" y="15013"/>
                  <a:pt x="8704" y="15007"/>
                  <a:pt x="8704" y="15000"/>
                </a:cubicBezTo>
                <a:lnTo>
                  <a:pt x="8704" y="15000"/>
                </a:lnTo>
                <a:close/>
                <a:moveTo>
                  <a:pt x="8674" y="15019"/>
                </a:moveTo>
                <a:cubicBezTo>
                  <a:pt x="8669" y="15026"/>
                  <a:pt x="8669" y="15029"/>
                  <a:pt x="8665" y="15035"/>
                </a:cubicBezTo>
                <a:cubicBezTo>
                  <a:pt x="8669" y="15032"/>
                  <a:pt x="8669" y="15026"/>
                  <a:pt x="8674" y="15019"/>
                </a:cubicBezTo>
                <a:cubicBezTo>
                  <a:pt x="8674" y="15023"/>
                  <a:pt x="8674" y="15019"/>
                  <a:pt x="8674" y="15019"/>
                </a:cubicBezTo>
                <a:close/>
                <a:moveTo>
                  <a:pt x="7431" y="9069"/>
                </a:moveTo>
                <a:cubicBezTo>
                  <a:pt x="7435" y="9075"/>
                  <a:pt x="7435" y="9079"/>
                  <a:pt x="7440" y="9085"/>
                </a:cubicBezTo>
                <a:cubicBezTo>
                  <a:pt x="7444" y="9082"/>
                  <a:pt x="7448" y="9079"/>
                  <a:pt x="7453" y="9075"/>
                </a:cubicBezTo>
                <a:cubicBezTo>
                  <a:pt x="7448" y="9075"/>
                  <a:pt x="7440" y="9072"/>
                  <a:pt x="7431" y="9069"/>
                </a:cubicBezTo>
                <a:cubicBezTo>
                  <a:pt x="7435" y="9069"/>
                  <a:pt x="7431" y="9069"/>
                  <a:pt x="7431" y="9069"/>
                </a:cubicBezTo>
                <a:close/>
                <a:moveTo>
                  <a:pt x="14612" y="3292"/>
                </a:moveTo>
                <a:cubicBezTo>
                  <a:pt x="14599" y="3301"/>
                  <a:pt x="14591" y="3308"/>
                  <a:pt x="14578" y="3318"/>
                </a:cubicBezTo>
                <a:cubicBezTo>
                  <a:pt x="14591" y="3308"/>
                  <a:pt x="14599" y="3301"/>
                  <a:pt x="14612" y="3292"/>
                </a:cubicBezTo>
                <a:close/>
                <a:moveTo>
                  <a:pt x="9203" y="10260"/>
                </a:moveTo>
                <a:cubicBezTo>
                  <a:pt x="9203" y="10276"/>
                  <a:pt x="9203" y="10292"/>
                  <a:pt x="9203" y="10305"/>
                </a:cubicBezTo>
                <a:cubicBezTo>
                  <a:pt x="9246" y="10289"/>
                  <a:pt x="9254" y="10273"/>
                  <a:pt x="9203" y="10260"/>
                </a:cubicBezTo>
                <a:close/>
                <a:moveTo>
                  <a:pt x="16173" y="20090"/>
                </a:moveTo>
                <a:cubicBezTo>
                  <a:pt x="16173" y="20119"/>
                  <a:pt x="16173" y="20151"/>
                  <a:pt x="16178" y="20180"/>
                </a:cubicBezTo>
                <a:lnTo>
                  <a:pt x="16173" y="20177"/>
                </a:lnTo>
                <a:cubicBezTo>
                  <a:pt x="16182" y="20193"/>
                  <a:pt x="16195" y="20209"/>
                  <a:pt x="16203" y="20222"/>
                </a:cubicBezTo>
                <a:cubicBezTo>
                  <a:pt x="16203" y="20222"/>
                  <a:pt x="16203" y="20222"/>
                  <a:pt x="16203" y="20222"/>
                </a:cubicBezTo>
                <a:cubicBezTo>
                  <a:pt x="16212" y="20238"/>
                  <a:pt x="16221" y="20251"/>
                  <a:pt x="16234" y="20267"/>
                </a:cubicBezTo>
                <a:cubicBezTo>
                  <a:pt x="16255" y="20267"/>
                  <a:pt x="16277" y="20267"/>
                  <a:pt x="16294" y="20267"/>
                </a:cubicBezTo>
                <a:cubicBezTo>
                  <a:pt x="16294" y="20244"/>
                  <a:pt x="16294" y="20222"/>
                  <a:pt x="16294" y="20200"/>
                </a:cubicBezTo>
                <a:cubicBezTo>
                  <a:pt x="16216" y="20193"/>
                  <a:pt x="16234" y="20148"/>
                  <a:pt x="16234" y="20113"/>
                </a:cubicBezTo>
                <a:cubicBezTo>
                  <a:pt x="16225" y="20106"/>
                  <a:pt x="16212" y="20097"/>
                  <a:pt x="16203" y="20090"/>
                </a:cubicBezTo>
                <a:cubicBezTo>
                  <a:pt x="16195" y="20090"/>
                  <a:pt x="16186" y="20090"/>
                  <a:pt x="16173" y="20090"/>
                </a:cubicBezTo>
                <a:close/>
                <a:moveTo>
                  <a:pt x="8351" y="14978"/>
                </a:moveTo>
                <a:cubicBezTo>
                  <a:pt x="8351" y="14978"/>
                  <a:pt x="8347" y="14978"/>
                  <a:pt x="8351" y="14978"/>
                </a:cubicBezTo>
                <a:cubicBezTo>
                  <a:pt x="8360" y="14974"/>
                  <a:pt x="8368" y="14974"/>
                  <a:pt x="8381" y="14974"/>
                </a:cubicBezTo>
                <a:cubicBezTo>
                  <a:pt x="8381" y="14974"/>
                  <a:pt x="8381" y="14978"/>
                  <a:pt x="8381" y="14978"/>
                </a:cubicBezTo>
                <a:cubicBezTo>
                  <a:pt x="8381" y="14962"/>
                  <a:pt x="8381" y="14946"/>
                  <a:pt x="8381" y="14930"/>
                </a:cubicBezTo>
                <a:cubicBezTo>
                  <a:pt x="8368" y="14949"/>
                  <a:pt x="8360" y="14962"/>
                  <a:pt x="8351" y="14978"/>
                </a:cubicBezTo>
                <a:close/>
                <a:moveTo>
                  <a:pt x="10415" y="12067"/>
                </a:moveTo>
                <a:cubicBezTo>
                  <a:pt x="10428" y="12067"/>
                  <a:pt x="10437" y="12067"/>
                  <a:pt x="10450" y="12067"/>
                </a:cubicBezTo>
                <a:cubicBezTo>
                  <a:pt x="10450" y="12067"/>
                  <a:pt x="10445" y="12070"/>
                  <a:pt x="10445" y="12070"/>
                </a:cubicBezTo>
                <a:cubicBezTo>
                  <a:pt x="10445" y="12063"/>
                  <a:pt x="10445" y="12054"/>
                  <a:pt x="10445" y="12047"/>
                </a:cubicBezTo>
                <a:cubicBezTo>
                  <a:pt x="10445" y="12047"/>
                  <a:pt x="10450" y="12047"/>
                  <a:pt x="10450" y="12047"/>
                </a:cubicBezTo>
                <a:cubicBezTo>
                  <a:pt x="10437" y="12054"/>
                  <a:pt x="10428" y="12060"/>
                  <a:pt x="10415" y="12067"/>
                </a:cubicBezTo>
                <a:cubicBezTo>
                  <a:pt x="10415" y="12067"/>
                  <a:pt x="10415" y="12067"/>
                  <a:pt x="10415" y="12067"/>
                </a:cubicBezTo>
                <a:close/>
                <a:moveTo>
                  <a:pt x="9207" y="15485"/>
                </a:moveTo>
                <a:cubicBezTo>
                  <a:pt x="9207" y="15478"/>
                  <a:pt x="9207" y="15469"/>
                  <a:pt x="9207" y="15462"/>
                </a:cubicBezTo>
                <a:cubicBezTo>
                  <a:pt x="9186" y="15446"/>
                  <a:pt x="9168" y="15433"/>
                  <a:pt x="9147" y="15417"/>
                </a:cubicBezTo>
                <a:cubicBezTo>
                  <a:pt x="9138" y="15417"/>
                  <a:pt x="9125" y="15417"/>
                  <a:pt x="9117" y="15417"/>
                </a:cubicBezTo>
                <a:cubicBezTo>
                  <a:pt x="9108" y="15427"/>
                  <a:pt x="9095" y="15433"/>
                  <a:pt x="9087" y="15443"/>
                </a:cubicBezTo>
                <a:cubicBezTo>
                  <a:pt x="9087" y="15443"/>
                  <a:pt x="9087" y="15440"/>
                  <a:pt x="9087" y="15440"/>
                </a:cubicBezTo>
                <a:cubicBezTo>
                  <a:pt x="9087" y="15446"/>
                  <a:pt x="9087" y="15456"/>
                  <a:pt x="9087" y="15462"/>
                </a:cubicBezTo>
                <a:lnTo>
                  <a:pt x="9087" y="15459"/>
                </a:lnTo>
                <a:cubicBezTo>
                  <a:pt x="9095" y="15475"/>
                  <a:pt x="9104" y="15488"/>
                  <a:pt x="9117" y="15504"/>
                </a:cubicBezTo>
                <a:cubicBezTo>
                  <a:pt x="9125" y="15504"/>
                  <a:pt x="9138" y="15504"/>
                  <a:pt x="9147" y="15504"/>
                </a:cubicBezTo>
                <a:cubicBezTo>
                  <a:pt x="9168" y="15501"/>
                  <a:pt x="9186" y="15491"/>
                  <a:pt x="9207" y="15485"/>
                </a:cubicBezTo>
                <a:close/>
                <a:moveTo>
                  <a:pt x="9323" y="15485"/>
                </a:moveTo>
                <a:cubicBezTo>
                  <a:pt x="9315" y="15485"/>
                  <a:pt x="9302" y="15485"/>
                  <a:pt x="9293" y="15485"/>
                </a:cubicBezTo>
                <a:cubicBezTo>
                  <a:pt x="9284" y="15491"/>
                  <a:pt x="9272" y="15501"/>
                  <a:pt x="9263" y="15507"/>
                </a:cubicBezTo>
                <a:cubicBezTo>
                  <a:pt x="9263" y="15514"/>
                  <a:pt x="9263" y="15523"/>
                  <a:pt x="9263" y="15530"/>
                </a:cubicBezTo>
                <a:cubicBezTo>
                  <a:pt x="9284" y="15536"/>
                  <a:pt x="9306" y="15546"/>
                  <a:pt x="9323" y="15552"/>
                </a:cubicBezTo>
                <a:cubicBezTo>
                  <a:pt x="9323" y="15530"/>
                  <a:pt x="9323" y="15507"/>
                  <a:pt x="9323" y="15485"/>
                </a:cubicBezTo>
                <a:close/>
                <a:moveTo>
                  <a:pt x="9147" y="15504"/>
                </a:moveTo>
                <a:cubicBezTo>
                  <a:pt x="9155" y="15514"/>
                  <a:pt x="9168" y="15520"/>
                  <a:pt x="9177" y="15530"/>
                </a:cubicBezTo>
                <a:cubicBezTo>
                  <a:pt x="9168" y="15520"/>
                  <a:pt x="9155" y="15514"/>
                  <a:pt x="9147" y="15504"/>
                </a:cubicBezTo>
                <a:close/>
                <a:moveTo>
                  <a:pt x="14165" y="13013"/>
                </a:moveTo>
                <a:cubicBezTo>
                  <a:pt x="14187" y="13020"/>
                  <a:pt x="14208" y="13029"/>
                  <a:pt x="14225" y="13036"/>
                </a:cubicBezTo>
                <a:cubicBezTo>
                  <a:pt x="14225" y="13029"/>
                  <a:pt x="14225" y="13020"/>
                  <a:pt x="14225" y="13013"/>
                </a:cubicBezTo>
                <a:cubicBezTo>
                  <a:pt x="14208" y="13013"/>
                  <a:pt x="14187" y="13013"/>
                  <a:pt x="14165" y="13013"/>
                </a:cubicBezTo>
                <a:close/>
                <a:moveTo>
                  <a:pt x="15821" y="19542"/>
                </a:moveTo>
                <a:cubicBezTo>
                  <a:pt x="15821" y="19519"/>
                  <a:pt x="15821" y="19497"/>
                  <a:pt x="15821" y="19474"/>
                </a:cubicBezTo>
                <a:cubicBezTo>
                  <a:pt x="15821" y="19474"/>
                  <a:pt x="15825" y="19477"/>
                  <a:pt x="15825" y="19477"/>
                </a:cubicBezTo>
                <a:cubicBezTo>
                  <a:pt x="15804" y="19477"/>
                  <a:pt x="15782" y="19477"/>
                  <a:pt x="15761" y="19477"/>
                </a:cubicBezTo>
                <a:cubicBezTo>
                  <a:pt x="15761" y="19477"/>
                  <a:pt x="15765" y="19477"/>
                  <a:pt x="15765" y="19477"/>
                </a:cubicBezTo>
                <a:cubicBezTo>
                  <a:pt x="15765" y="19484"/>
                  <a:pt x="15765" y="19493"/>
                  <a:pt x="15761" y="19500"/>
                </a:cubicBezTo>
                <a:cubicBezTo>
                  <a:pt x="15761" y="19506"/>
                  <a:pt x="15761" y="19513"/>
                  <a:pt x="15761" y="19522"/>
                </a:cubicBezTo>
                <a:cubicBezTo>
                  <a:pt x="15761" y="19538"/>
                  <a:pt x="15761" y="19551"/>
                  <a:pt x="15765" y="19567"/>
                </a:cubicBezTo>
                <a:cubicBezTo>
                  <a:pt x="15765" y="19567"/>
                  <a:pt x="15761" y="19564"/>
                  <a:pt x="15761" y="19564"/>
                </a:cubicBezTo>
                <a:cubicBezTo>
                  <a:pt x="15769" y="19564"/>
                  <a:pt x="15782" y="19564"/>
                  <a:pt x="15791" y="19567"/>
                </a:cubicBezTo>
                <a:cubicBezTo>
                  <a:pt x="15804" y="19554"/>
                  <a:pt x="15812" y="19548"/>
                  <a:pt x="15821" y="19542"/>
                </a:cubicBezTo>
                <a:close/>
                <a:moveTo>
                  <a:pt x="15881" y="19474"/>
                </a:moveTo>
                <a:cubicBezTo>
                  <a:pt x="15872" y="19487"/>
                  <a:pt x="15864" y="19497"/>
                  <a:pt x="15855" y="19516"/>
                </a:cubicBezTo>
                <a:cubicBezTo>
                  <a:pt x="15877" y="19519"/>
                  <a:pt x="15898" y="19519"/>
                  <a:pt x="15915" y="19522"/>
                </a:cubicBezTo>
                <a:cubicBezTo>
                  <a:pt x="15915" y="19506"/>
                  <a:pt x="15915" y="19490"/>
                  <a:pt x="15915" y="19477"/>
                </a:cubicBezTo>
                <a:cubicBezTo>
                  <a:pt x="15902" y="19474"/>
                  <a:pt x="15890" y="19474"/>
                  <a:pt x="15881" y="19474"/>
                </a:cubicBezTo>
                <a:close/>
                <a:moveTo>
                  <a:pt x="15941" y="19516"/>
                </a:moveTo>
                <a:cubicBezTo>
                  <a:pt x="15933" y="19516"/>
                  <a:pt x="15920" y="19516"/>
                  <a:pt x="15911" y="19516"/>
                </a:cubicBezTo>
                <a:cubicBezTo>
                  <a:pt x="15911" y="19532"/>
                  <a:pt x="15911" y="19548"/>
                  <a:pt x="15911" y="19561"/>
                </a:cubicBezTo>
                <a:cubicBezTo>
                  <a:pt x="15920" y="19561"/>
                  <a:pt x="15933" y="19561"/>
                  <a:pt x="15941" y="19561"/>
                </a:cubicBezTo>
                <a:cubicBezTo>
                  <a:pt x="15941" y="19548"/>
                  <a:pt x="15941" y="19532"/>
                  <a:pt x="15941" y="19516"/>
                </a:cubicBezTo>
                <a:close/>
                <a:moveTo>
                  <a:pt x="4829" y="9980"/>
                </a:moveTo>
                <a:cubicBezTo>
                  <a:pt x="4829" y="9987"/>
                  <a:pt x="4834" y="9990"/>
                  <a:pt x="4838" y="9997"/>
                </a:cubicBezTo>
                <a:cubicBezTo>
                  <a:pt x="4838" y="9987"/>
                  <a:pt x="4838" y="9980"/>
                  <a:pt x="4838" y="9971"/>
                </a:cubicBezTo>
                <a:cubicBezTo>
                  <a:pt x="4834" y="9974"/>
                  <a:pt x="4825" y="9977"/>
                  <a:pt x="4829" y="9980"/>
                </a:cubicBezTo>
                <a:close/>
                <a:moveTo>
                  <a:pt x="7229" y="10391"/>
                </a:moveTo>
                <a:cubicBezTo>
                  <a:pt x="7216" y="10391"/>
                  <a:pt x="7207" y="10391"/>
                  <a:pt x="7195" y="10391"/>
                </a:cubicBezTo>
                <a:cubicBezTo>
                  <a:pt x="7207" y="10391"/>
                  <a:pt x="7216" y="10391"/>
                  <a:pt x="7229" y="10391"/>
                </a:cubicBezTo>
                <a:close/>
                <a:moveTo>
                  <a:pt x="7225" y="10391"/>
                </a:moveTo>
                <a:cubicBezTo>
                  <a:pt x="7233" y="10391"/>
                  <a:pt x="7246" y="10391"/>
                  <a:pt x="7255" y="10391"/>
                </a:cubicBezTo>
                <a:cubicBezTo>
                  <a:pt x="7255" y="10385"/>
                  <a:pt x="7255" y="10375"/>
                  <a:pt x="7255" y="10369"/>
                </a:cubicBezTo>
                <a:cubicBezTo>
                  <a:pt x="7246" y="10369"/>
                  <a:pt x="7233" y="10369"/>
                  <a:pt x="7225" y="10369"/>
                </a:cubicBezTo>
                <a:cubicBezTo>
                  <a:pt x="7225" y="10378"/>
                  <a:pt x="7225" y="10385"/>
                  <a:pt x="7225" y="10391"/>
                </a:cubicBezTo>
                <a:close/>
                <a:moveTo>
                  <a:pt x="15554" y="19343"/>
                </a:moveTo>
                <a:cubicBezTo>
                  <a:pt x="15584" y="19343"/>
                  <a:pt x="15614" y="19343"/>
                  <a:pt x="15644" y="19343"/>
                </a:cubicBezTo>
                <a:cubicBezTo>
                  <a:pt x="15644" y="19343"/>
                  <a:pt x="15640" y="19346"/>
                  <a:pt x="15640" y="19346"/>
                </a:cubicBezTo>
                <a:cubicBezTo>
                  <a:pt x="15640" y="19339"/>
                  <a:pt x="15640" y="19330"/>
                  <a:pt x="15644" y="19323"/>
                </a:cubicBezTo>
                <a:cubicBezTo>
                  <a:pt x="15614" y="19317"/>
                  <a:pt x="15584" y="19307"/>
                  <a:pt x="15554" y="19301"/>
                </a:cubicBezTo>
                <a:cubicBezTo>
                  <a:pt x="15554" y="19314"/>
                  <a:pt x="15554" y="19327"/>
                  <a:pt x="15554" y="19343"/>
                </a:cubicBezTo>
                <a:lnTo>
                  <a:pt x="15554" y="19343"/>
                </a:lnTo>
                <a:close/>
                <a:moveTo>
                  <a:pt x="10476" y="12311"/>
                </a:moveTo>
                <a:cubicBezTo>
                  <a:pt x="10484" y="12295"/>
                  <a:pt x="10497" y="12278"/>
                  <a:pt x="10506" y="12266"/>
                </a:cubicBezTo>
                <a:cubicBezTo>
                  <a:pt x="10484" y="12259"/>
                  <a:pt x="10467" y="12250"/>
                  <a:pt x="10445" y="12243"/>
                </a:cubicBezTo>
                <a:cubicBezTo>
                  <a:pt x="10437" y="12243"/>
                  <a:pt x="10424" y="12243"/>
                  <a:pt x="10415" y="12243"/>
                </a:cubicBezTo>
                <a:cubicBezTo>
                  <a:pt x="10437" y="12266"/>
                  <a:pt x="10454" y="12288"/>
                  <a:pt x="10476" y="12311"/>
                </a:cubicBezTo>
                <a:close/>
                <a:moveTo>
                  <a:pt x="10531" y="12333"/>
                </a:moveTo>
                <a:cubicBezTo>
                  <a:pt x="10544" y="12333"/>
                  <a:pt x="10553" y="12333"/>
                  <a:pt x="10566" y="12333"/>
                </a:cubicBezTo>
                <a:cubicBezTo>
                  <a:pt x="10553" y="12314"/>
                  <a:pt x="10544" y="12307"/>
                  <a:pt x="10531" y="12333"/>
                </a:cubicBezTo>
                <a:close/>
                <a:moveTo>
                  <a:pt x="7680" y="6598"/>
                </a:moveTo>
                <a:cubicBezTo>
                  <a:pt x="7693" y="6559"/>
                  <a:pt x="7698" y="6546"/>
                  <a:pt x="7698" y="6533"/>
                </a:cubicBezTo>
                <a:cubicBezTo>
                  <a:pt x="7689" y="6533"/>
                  <a:pt x="7676" y="6533"/>
                  <a:pt x="7668" y="6533"/>
                </a:cubicBezTo>
                <a:cubicBezTo>
                  <a:pt x="7672" y="6546"/>
                  <a:pt x="7672" y="6559"/>
                  <a:pt x="7680" y="6598"/>
                </a:cubicBezTo>
                <a:close/>
                <a:moveTo>
                  <a:pt x="8596" y="4495"/>
                </a:moveTo>
                <a:cubicBezTo>
                  <a:pt x="8579" y="4489"/>
                  <a:pt x="8566" y="4486"/>
                  <a:pt x="8553" y="4483"/>
                </a:cubicBezTo>
                <a:cubicBezTo>
                  <a:pt x="8553" y="4492"/>
                  <a:pt x="8553" y="4499"/>
                  <a:pt x="8553" y="4508"/>
                </a:cubicBezTo>
                <a:cubicBezTo>
                  <a:pt x="8566" y="4505"/>
                  <a:pt x="8579" y="4499"/>
                  <a:pt x="8596" y="4495"/>
                </a:cubicBezTo>
                <a:close/>
                <a:moveTo>
                  <a:pt x="10033" y="11383"/>
                </a:moveTo>
                <a:cubicBezTo>
                  <a:pt x="10037" y="11396"/>
                  <a:pt x="10037" y="11409"/>
                  <a:pt x="10041" y="11422"/>
                </a:cubicBezTo>
                <a:cubicBezTo>
                  <a:pt x="10063" y="11415"/>
                  <a:pt x="10080" y="11409"/>
                  <a:pt x="10093" y="11405"/>
                </a:cubicBezTo>
                <a:cubicBezTo>
                  <a:pt x="10093" y="11389"/>
                  <a:pt x="10093" y="11373"/>
                  <a:pt x="10093" y="11361"/>
                </a:cubicBezTo>
                <a:cubicBezTo>
                  <a:pt x="10071" y="11367"/>
                  <a:pt x="10050" y="11377"/>
                  <a:pt x="10033" y="11383"/>
                </a:cubicBezTo>
                <a:close/>
                <a:moveTo>
                  <a:pt x="10179" y="11649"/>
                </a:moveTo>
                <a:cubicBezTo>
                  <a:pt x="10200" y="11640"/>
                  <a:pt x="10218" y="11633"/>
                  <a:pt x="10239" y="11624"/>
                </a:cubicBezTo>
                <a:cubicBezTo>
                  <a:pt x="10239" y="11624"/>
                  <a:pt x="10239" y="11627"/>
                  <a:pt x="10239" y="11627"/>
                </a:cubicBezTo>
                <a:cubicBezTo>
                  <a:pt x="10239" y="11611"/>
                  <a:pt x="10239" y="11595"/>
                  <a:pt x="10239" y="11582"/>
                </a:cubicBezTo>
                <a:cubicBezTo>
                  <a:pt x="10239" y="11582"/>
                  <a:pt x="10243" y="11585"/>
                  <a:pt x="10243" y="11585"/>
                </a:cubicBezTo>
                <a:cubicBezTo>
                  <a:pt x="10205" y="11585"/>
                  <a:pt x="10162" y="11585"/>
                  <a:pt x="10123" y="11585"/>
                </a:cubicBezTo>
                <a:cubicBezTo>
                  <a:pt x="10123" y="11601"/>
                  <a:pt x="10123" y="11617"/>
                  <a:pt x="10123" y="11630"/>
                </a:cubicBezTo>
                <a:cubicBezTo>
                  <a:pt x="10149" y="11624"/>
                  <a:pt x="10179" y="11614"/>
                  <a:pt x="10179" y="11649"/>
                </a:cubicBezTo>
                <a:close/>
                <a:moveTo>
                  <a:pt x="10299" y="11714"/>
                </a:moveTo>
                <a:cubicBezTo>
                  <a:pt x="10278" y="11714"/>
                  <a:pt x="10256" y="11714"/>
                  <a:pt x="10235" y="11714"/>
                </a:cubicBezTo>
                <a:cubicBezTo>
                  <a:pt x="10261" y="11742"/>
                  <a:pt x="10278" y="11736"/>
                  <a:pt x="10299" y="11714"/>
                </a:cubicBezTo>
                <a:close/>
                <a:moveTo>
                  <a:pt x="10329" y="11714"/>
                </a:moveTo>
                <a:cubicBezTo>
                  <a:pt x="10329" y="11714"/>
                  <a:pt x="10325" y="11717"/>
                  <a:pt x="10329" y="11714"/>
                </a:cubicBezTo>
                <a:cubicBezTo>
                  <a:pt x="10316" y="11707"/>
                  <a:pt x="10308" y="11701"/>
                  <a:pt x="10299" y="11694"/>
                </a:cubicBezTo>
                <a:cubicBezTo>
                  <a:pt x="10299" y="11694"/>
                  <a:pt x="10304" y="11694"/>
                  <a:pt x="10304" y="11694"/>
                </a:cubicBezTo>
                <a:cubicBezTo>
                  <a:pt x="10304" y="11701"/>
                  <a:pt x="10304" y="11710"/>
                  <a:pt x="10299" y="11717"/>
                </a:cubicBezTo>
                <a:cubicBezTo>
                  <a:pt x="10308" y="11714"/>
                  <a:pt x="10316" y="11714"/>
                  <a:pt x="10329" y="11714"/>
                </a:cubicBezTo>
                <a:close/>
                <a:moveTo>
                  <a:pt x="15911" y="19895"/>
                </a:moveTo>
                <a:cubicBezTo>
                  <a:pt x="15920" y="19888"/>
                  <a:pt x="15933" y="19879"/>
                  <a:pt x="15941" y="19872"/>
                </a:cubicBezTo>
                <a:cubicBezTo>
                  <a:pt x="15933" y="19872"/>
                  <a:pt x="15920" y="19872"/>
                  <a:pt x="15911" y="19872"/>
                </a:cubicBezTo>
                <a:cubicBezTo>
                  <a:pt x="15911" y="19879"/>
                  <a:pt x="15911" y="19885"/>
                  <a:pt x="15911" y="19895"/>
                </a:cubicBezTo>
                <a:close/>
                <a:moveTo>
                  <a:pt x="15842" y="19901"/>
                </a:moveTo>
                <a:cubicBezTo>
                  <a:pt x="15834" y="19907"/>
                  <a:pt x="15829" y="19911"/>
                  <a:pt x="15821" y="19917"/>
                </a:cubicBezTo>
                <a:cubicBezTo>
                  <a:pt x="15834" y="19917"/>
                  <a:pt x="15842" y="19917"/>
                  <a:pt x="15855" y="19917"/>
                </a:cubicBezTo>
                <a:cubicBezTo>
                  <a:pt x="15851" y="19911"/>
                  <a:pt x="15847" y="19904"/>
                  <a:pt x="15842" y="19901"/>
                </a:cubicBezTo>
                <a:close/>
                <a:moveTo>
                  <a:pt x="15911" y="19891"/>
                </a:moveTo>
                <a:cubicBezTo>
                  <a:pt x="15902" y="19898"/>
                  <a:pt x="15890" y="19907"/>
                  <a:pt x="15877" y="19914"/>
                </a:cubicBezTo>
                <a:cubicBezTo>
                  <a:pt x="15890" y="19914"/>
                  <a:pt x="15898" y="19914"/>
                  <a:pt x="15911" y="19914"/>
                </a:cubicBezTo>
                <a:cubicBezTo>
                  <a:pt x="15911" y="19907"/>
                  <a:pt x="15911" y="19901"/>
                  <a:pt x="15911" y="19891"/>
                </a:cubicBezTo>
                <a:close/>
                <a:moveTo>
                  <a:pt x="15821" y="19914"/>
                </a:moveTo>
                <a:cubicBezTo>
                  <a:pt x="15812" y="19914"/>
                  <a:pt x="15799" y="19914"/>
                  <a:pt x="15791" y="19917"/>
                </a:cubicBezTo>
                <a:cubicBezTo>
                  <a:pt x="15791" y="19917"/>
                  <a:pt x="15791" y="19917"/>
                  <a:pt x="15791" y="19917"/>
                </a:cubicBezTo>
                <a:cubicBezTo>
                  <a:pt x="15791" y="19927"/>
                  <a:pt x="15791" y="19933"/>
                  <a:pt x="15791" y="19943"/>
                </a:cubicBezTo>
                <a:cubicBezTo>
                  <a:pt x="15791" y="19943"/>
                  <a:pt x="15791" y="19940"/>
                  <a:pt x="15791" y="19940"/>
                </a:cubicBezTo>
                <a:cubicBezTo>
                  <a:pt x="15799" y="19940"/>
                  <a:pt x="15812" y="19940"/>
                  <a:pt x="15821" y="19940"/>
                </a:cubicBezTo>
                <a:cubicBezTo>
                  <a:pt x="15821" y="19930"/>
                  <a:pt x="15821" y="19924"/>
                  <a:pt x="15821" y="19914"/>
                </a:cubicBezTo>
                <a:close/>
                <a:moveTo>
                  <a:pt x="15881" y="19914"/>
                </a:moveTo>
                <a:cubicBezTo>
                  <a:pt x="15872" y="19914"/>
                  <a:pt x="15859" y="19914"/>
                  <a:pt x="15851" y="19914"/>
                </a:cubicBezTo>
                <a:cubicBezTo>
                  <a:pt x="15851" y="19920"/>
                  <a:pt x="15851" y="19930"/>
                  <a:pt x="15851" y="19936"/>
                </a:cubicBezTo>
                <a:cubicBezTo>
                  <a:pt x="15859" y="19936"/>
                  <a:pt x="15872" y="19936"/>
                  <a:pt x="15881" y="19936"/>
                </a:cubicBezTo>
                <a:cubicBezTo>
                  <a:pt x="15881" y="19930"/>
                  <a:pt x="15881" y="19924"/>
                  <a:pt x="15881" y="19914"/>
                </a:cubicBezTo>
                <a:close/>
                <a:moveTo>
                  <a:pt x="15941" y="19872"/>
                </a:moveTo>
                <a:cubicBezTo>
                  <a:pt x="15950" y="19856"/>
                  <a:pt x="15963" y="19840"/>
                  <a:pt x="15971" y="19827"/>
                </a:cubicBezTo>
                <a:cubicBezTo>
                  <a:pt x="15963" y="19827"/>
                  <a:pt x="15950" y="19827"/>
                  <a:pt x="15941" y="19827"/>
                </a:cubicBezTo>
                <a:cubicBezTo>
                  <a:pt x="15937" y="19840"/>
                  <a:pt x="15937" y="19856"/>
                  <a:pt x="15941" y="19872"/>
                </a:cubicBezTo>
                <a:close/>
                <a:moveTo>
                  <a:pt x="15967" y="19805"/>
                </a:moveTo>
                <a:cubicBezTo>
                  <a:pt x="15967" y="19811"/>
                  <a:pt x="15967" y="19821"/>
                  <a:pt x="15967" y="19827"/>
                </a:cubicBezTo>
                <a:cubicBezTo>
                  <a:pt x="15976" y="19827"/>
                  <a:pt x="15988" y="19827"/>
                  <a:pt x="15997" y="19827"/>
                </a:cubicBezTo>
                <a:cubicBezTo>
                  <a:pt x="15997" y="19821"/>
                  <a:pt x="15997" y="19811"/>
                  <a:pt x="15997" y="19805"/>
                </a:cubicBezTo>
                <a:cubicBezTo>
                  <a:pt x="15988" y="19805"/>
                  <a:pt x="15980" y="19805"/>
                  <a:pt x="15967" y="19805"/>
                </a:cubicBezTo>
                <a:close/>
                <a:moveTo>
                  <a:pt x="15967" y="19917"/>
                </a:moveTo>
                <a:cubicBezTo>
                  <a:pt x="15976" y="19917"/>
                  <a:pt x="15988" y="19917"/>
                  <a:pt x="15997" y="19917"/>
                </a:cubicBezTo>
                <a:cubicBezTo>
                  <a:pt x="15997" y="19911"/>
                  <a:pt x="15997" y="19901"/>
                  <a:pt x="15997" y="19895"/>
                </a:cubicBezTo>
                <a:cubicBezTo>
                  <a:pt x="15988" y="19901"/>
                  <a:pt x="15980" y="19907"/>
                  <a:pt x="15967" y="19917"/>
                </a:cubicBezTo>
                <a:close/>
                <a:moveTo>
                  <a:pt x="8024" y="15331"/>
                </a:moveTo>
                <a:cubicBezTo>
                  <a:pt x="8046" y="15331"/>
                  <a:pt x="8067" y="15331"/>
                  <a:pt x="8085" y="15331"/>
                </a:cubicBezTo>
                <a:cubicBezTo>
                  <a:pt x="8085" y="15315"/>
                  <a:pt x="8085" y="15299"/>
                  <a:pt x="8085" y="15286"/>
                </a:cubicBezTo>
                <a:cubicBezTo>
                  <a:pt x="8063" y="15299"/>
                  <a:pt x="8042" y="15315"/>
                  <a:pt x="8024" y="15331"/>
                </a:cubicBezTo>
                <a:close/>
                <a:moveTo>
                  <a:pt x="8497" y="14955"/>
                </a:moveTo>
                <a:cubicBezTo>
                  <a:pt x="8497" y="14965"/>
                  <a:pt x="8497" y="14971"/>
                  <a:pt x="8497" y="14981"/>
                </a:cubicBezTo>
                <a:lnTo>
                  <a:pt x="8493" y="14981"/>
                </a:lnTo>
                <a:cubicBezTo>
                  <a:pt x="8515" y="14981"/>
                  <a:pt x="8536" y="14981"/>
                  <a:pt x="8553" y="14981"/>
                </a:cubicBezTo>
                <a:lnTo>
                  <a:pt x="8549" y="14984"/>
                </a:lnTo>
                <a:cubicBezTo>
                  <a:pt x="8540" y="14968"/>
                  <a:pt x="8532" y="14952"/>
                  <a:pt x="8519" y="14939"/>
                </a:cubicBezTo>
                <a:cubicBezTo>
                  <a:pt x="8515" y="14939"/>
                  <a:pt x="8506" y="14949"/>
                  <a:pt x="8497" y="14955"/>
                </a:cubicBezTo>
                <a:lnTo>
                  <a:pt x="8497" y="14955"/>
                </a:lnTo>
                <a:close/>
                <a:moveTo>
                  <a:pt x="8558" y="14978"/>
                </a:moveTo>
                <a:cubicBezTo>
                  <a:pt x="8558" y="14984"/>
                  <a:pt x="8558" y="14994"/>
                  <a:pt x="8558" y="15000"/>
                </a:cubicBezTo>
                <a:lnTo>
                  <a:pt x="8558" y="14997"/>
                </a:lnTo>
                <a:cubicBezTo>
                  <a:pt x="8566" y="14997"/>
                  <a:pt x="8579" y="14997"/>
                  <a:pt x="8588" y="14997"/>
                </a:cubicBezTo>
                <a:lnTo>
                  <a:pt x="8583" y="15000"/>
                </a:lnTo>
                <a:cubicBezTo>
                  <a:pt x="8583" y="14994"/>
                  <a:pt x="8583" y="14984"/>
                  <a:pt x="8583" y="14978"/>
                </a:cubicBezTo>
                <a:cubicBezTo>
                  <a:pt x="8583" y="14978"/>
                  <a:pt x="8583" y="14981"/>
                  <a:pt x="8583" y="14981"/>
                </a:cubicBezTo>
                <a:cubicBezTo>
                  <a:pt x="8575" y="14978"/>
                  <a:pt x="8566" y="14978"/>
                  <a:pt x="8558" y="14978"/>
                </a:cubicBezTo>
                <a:cubicBezTo>
                  <a:pt x="8553" y="14978"/>
                  <a:pt x="8558" y="14978"/>
                  <a:pt x="8558" y="14978"/>
                </a:cubicBezTo>
                <a:close/>
                <a:moveTo>
                  <a:pt x="16057" y="20533"/>
                </a:moveTo>
                <a:lnTo>
                  <a:pt x="16057" y="20533"/>
                </a:lnTo>
                <a:cubicBezTo>
                  <a:pt x="16066" y="20533"/>
                  <a:pt x="16074" y="20533"/>
                  <a:pt x="16087" y="20533"/>
                </a:cubicBezTo>
                <a:cubicBezTo>
                  <a:pt x="16087" y="20533"/>
                  <a:pt x="16087" y="20537"/>
                  <a:pt x="16087" y="20537"/>
                </a:cubicBezTo>
                <a:cubicBezTo>
                  <a:pt x="16087" y="20514"/>
                  <a:pt x="16087" y="20492"/>
                  <a:pt x="16087" y="20469"/>
                </a:cubicBezTo>
                <a:lnTo>
                  <a:pt x="16092" y="20472"/>
                </a:lnTo>
                <a:cubicBezTo>
                  <a:pt x="16079" y="20472"/>
                  <a:pt x="16070" y="20472"/>
                  <a:pt x="16057" y="20472"/>
                </a:cubicBezTo>
                <a:cubicBezTo>
                  <a:pt x="16057" y="20472"/>
                  <a:pt x="16062" y="20469"/>
                  <a:pt x="16062" y="20469"/>
                </a:cubicBezTo>
                <a:cubicBezTo>
                  <a:pt x="16053" y="20476"/>
                  <a:pt x="16040" y="20485"/>
                  <a:pt x="16031" y="20492"/>
                </a:cubicBezTo>
                <a:cubicBezTo>
                  <a:pt x="16036" y="20501"/>
                  <a:pt x="16049" y="20517"/>
                  <a:pt x="16057" y="20533"/>
                </a:cubicBezTo>
                <a:close/>
                <a:moveTo>
                  <a:pt x="16057" y="20578"/>
                </a:moveTo>
                <a:cubicBezTo>
                  <a:pt x="16057" y="20562"/>
                  <a:pt x="16057" y="20549"/>
                  <a:pt x="16057" y="20533"/>
                </a:cubicBezTo>
                <a:cubicBezTo>
                  <a:pt x="16057" y="20533"/>
                  <a:pt x="16062" y="20533"/>
                  <a:pt x="16062" y="20533"/>
                </a:cubicBezTo>
                <a:cubicBezTo>
                  <a:pt x="16053" y="20549"/>
                  <a:pt x="16040" y="20562"/>
                  <a:pt x="16031" y="20578"/>
                </a:cubicBezTo>
                <a:cubicBezTo>
                  <a:pt x="16036" y="20578"/>
                  <a:pt x="16049" y="20575"/>
                  <a:pt x="16057" y="20578"/>
                </a:cubicBezTo>
                <a:lnTo>
                  <a:pt x="16057" y="20578"/>
                </a:lnTo>
                <a:close/>
                <a:moveTo>
                  <a:pt x="8467" y="14888"/>
                </a:moveTo>
                <a:cubicBezTo>
                  <a:pt x="8459" y="14888"/>
                  <a:pt x="8446" y="14888"/>
                  <a:pt x="8437" y="14888"/>
                </a:cubicBezTo>
                <a:cubicBezTo>
                  <a:pt x="8429" y="14904"/>
                  <a:pt x="8416" y="14917"/>
                  <a:pt x="8407" y="14933"/>
                </a:cubicBezTo>
                <a:cubicBezTo>
                  <a:pt x="8399" y="14949"/>
                  <a:pt x="8386" y="14965"/>
                  <a:pt x="8377" y="14978"/>
                </a:cubicBezTo>
                <a:cubicBezTo>
                  <a:pt x="8377" y="14978"/>
                  <a:pt x="8377" y="14974"/>
                  <a:pt x="8377" y="14974"/>
                </a:cubicBezTo>
                <a:cubicBezTo>
                  <a:pt x="8377" y="14991"/>
                  <a:pt x="8377" y="15007"/>
                  <a:pt x="8377" y="15019"/>
                </a:cubicBezTo>
                <a:cubicBezTo>
                  <a:pt x="8377" y="15019"/>
                  <a:pt x="8373" y="15016"/>
                  <a:pt x="8373" y="15016"/>
                </a:cubicBezTo>
                <a:cubicBezTo>
                  <a:pt x="8381" y="15016"/>
                  <a:pt x="8394" y="15016"/>
                  <a:pt x="8403" y="15016"/>
                </a:cubicBezTo>
                <a:cubicBezTo>
                  <a:pt x="8403" y="15016"/>
                  <a:pt x="8399" y="15016"/>
                  <a:pt x="8399" y="15016"/>
                </a:cubicBezTo>
                <a:cubicBezTo>
                  <a:pt x="8420" y="14987"/>
                  <a:pt x="8442" y="14997"/>
                  <a:pt x="8463" y="15016"/>
                </a:cubicBezTo>
                <a:cubicBezTo>
                  <a:pt x="8463" y="15016"/>
                  <a:pt x="8459" y="15016"/>
                  <a:pt x="8459" y="15016"/>
                </a:cubicBezTo>
                <a:cubicBezTo>
                  <a:pt x="8489" y="15010"/>
                  <a:pt x="8519" y="15000"/>
                  <a:pt x="8549" y="14994"/>
                </a:cubicBezTo>
                <a:cubicBezTo>
                  <a:pt x="8549" y="14994"/>
                  <a:pt x="8549" y="14997"/>
                  <a:pt x="8549" y="14997"/>
                </a:cubicBezTo>
                <a:cubicBezTo>
                  <a:pt x="8528" y="14991"/>
                  <a:pt x="8506" y="14981"/>
                  <a:pt x="8489" y="14974"/>
                </a:cubicBezTo>
                <a:cubicBezTo>
                  <a:pt x="8489" y="14974"/>
                  <a:pt x="8493" y="14974"/>
                  <a:pt x="8493" y="14974"/>
                </a:cubicBezTo>
                <a:cubicBezTo>
                  <a:pt x="8485" y="14971"/>
                  <a:pt x="8480" y="14968"/>
                  <a:pt x="8472" y="14965"/>
                </a:cubicBezTo>
                <a:cubicBezTo>
                  <a:pt x="8480" y="14958"/>
                  <a:pt x="8485" y="14955"/>
                  <a:pt x="8493" y="14949"/>
                </a:cubicBezTo>
                <a:cubicBezTo>
                  <a:pt x="8493" y="14949"/>
                  <a:pt x="8489" y="14952"/>
                  <a:pt x="8489" y="14952"/>
                </a:cubicBezTo>
                <a:cubicBezTo>
                  <a:pt x="8489" y="14946"/>
                  <a:pt x="8489" y="14936"/>
                  <a:pt x="8493" y="14930"/>
                </a:cubicBezTo>
                <a:cubicBezTo>
                  <a:pt x="8489" y="14917"/>
                  <a:pt x="8476" y="14904"/>
                  <a:pt x="8467" y="14888"/>
                </a:cubicBezTo>
                <a:close/>
                <a:moveTo>
                  <a:pt x="8467" y="14891"/>
                </a:moveTo>
                <a:cubicBezTo>
                  <a:pt x="8476" y="14891"/>
                  <a:pt x="8489" y="14891"/>
                  <a:pt x="8497" y="14891"/>
                </a:cubicBezTo>
                <a:cubicBezTo>
                  <a:pt x="8497" y="14875"/>
                  <a:pt x="8497" y="14859"/>
                  <a:pt x="8497" y="14846"/>
                </a:cubicBezTo>
                <a:cubicBezTo>
                  <a:pt x="8489" y="14846"/>
                  <a:pt x="8476" y="14846"/>
                  <a:pt x="8467" y="14846"/>
                </a:cubicBezTo>
                <a:cubicBezTo>
                  <a:pt x="8467" y="14859"/>
                  <a:pt x="8467" y="14875"/>
                  <a:pt x="8467" y="14891"/>
                </a:cubicBezTo>
                <a:close/>
                <a:moveTo>
                  <a:pt x="8437" y="14891"/>
                </a:moveTo>
                <a:cubicBezTo>
                  <a:pt x="8424" y="14891"/>
                  <a:pt x="8416" y="14891"/>
                  <a:pt x="8403" y="14891"/>
                </a:cubicBezTo>
                <a:cubicBezTo>
                  <a:pt x="8416" y="14891"/>
                  <a:pt x="8429" y="14891"/>
                  <a:pt x="8437" y="14891"/>
                </a:cubicBezTo>
                <a:close/>
                <a:moveTo>
                  <a:pt x="16234" y="20488"/>
                </a:moveTo>
                <a:cubicBezTo>
                  <a:pt x="16255" y="20482"/>
                  <a:pt x="16272" y="20472"/>
                  <a:pt x="16294" y="20466"/>
                </a:cubicBezTo>
                <a:cubicBezTo>
                  <a:pt x="16294" y="20466"/>
                  <a:pt x="16294" y="20466"/>
                  <a:pt x="16294" y="20466"/>
                </a:cubicBezTo>
                <a:cubicBezTo>
                  <a:pt x="16272" y="20460"/>
                  <a:pt x="16255" y="20450"/>
                  <a:pt x="16234" y="20443"/>
                </a:cubicBezTo>
                <a:cubicBezTo>
                  <a:pt x="16234" y="20460"/>
                  <a:pt x="16234" y="20476"/>
                  <a:pt x="16234" y="20488"/>
                </a:cubicBezTo>
                <a:lnTo>
                  <a:pt x="16234" y="20488"/>
                </a:lnTo>
                <a:close/>
                <a:moveTo>
                  <a:pt x="16087" y="20267"/>
                </a:moveTo>
                <a:cubicBezTo>
                  <a:pt x="16087" y="20273"/>
                  <a:pt x="16087" y="20283"/>
                  <a:pt x="16087" y="20289"/>
                </a:cubicBezTo>
                <a:cubicBezTo>
                  <a:pt x="16096" y="20289"/>
                  <a:pt x="16109" y="20289"/>
                  <a:pt x="16117" y="20289"/>
                </a:cubicBezTo>
                <a:cubicBezTo>
                  <a:pt x="16117" y="20283"/>
                  <a:pt x="16117" y="20273"/>
                  <a:pt x="16117" y="20267"/>
                </a:cubicBezTo>
                <a:cubicBezTo>
                  <a:pt x="16109" y="20267"/>
                  <a:pt x="16096" y="20267"/>
                  <a:pt x="16087" y="20267"/>
                </a:cubicBezTo>
                <a:close/>
                <a:moveTo>
                  <a:pt x="1914" y="6161"/>
                </a:moveTo>
                <a:cubicBezTo>
                  <a:pt x="1905" y="6155"/>
                  <a:pt x="1892" y="6145"/>
                  <a:pt x="1884" y="6139"/>
                </a:cubicBezTo>
                <a:cubicBezTo>
                  <a:pt x="1884" y="6145"/>
                  <a:pt x="1884" y="6155"/>
                  <a:pt x="1884" y="6161"/>
                </a:cubicBezTo>
                <a:cubicBezTo>
                  <a:pt x="1892" y="6161"/>
                  <a:pt x="1901" y="6161"/>
                  <a:pt x="1914" y="6161"/>
                </a:cubicBezTo>
                <a:close/>
                <a:moveTo>
                  <a:pt x="1884" y="6158"/>
                </a:moveTo>
                <a:cubicBezTo>
                  <a:pt x="1875" y="6158"/>
                  <a:pt x="1862" y="6158"/>
                  <a:pt x="1854" y="6158"/>
                </a:cubicBezTo>
                <a:cubicBezTo>
                  <a:pt x="1854" y="6164"/>
                  <a:pt x="1854" y="6174"/>
                  <a:pt x="1854" y="6180"/>
                </a:cubicBezTo>
                <a:cubicBezTo>
                  <a:pt x="1862" y="6174"/>
                  <a:pt x="1871" y="6168"/>
                  <a:pt x="1884" y="6158"/>
                </a:cubicBezTo>
                <a:close/>
                <a:moveTo>
                  <a:pt x="15761" y="20270"/>
                </a:moveTo>
                <a:cubicBezTo>
                  <a:pt x="15782" y="20270"/>
                  <a:pt x="15804" y="20270"/>
                  <a:pt x="15821" y="20270"/>
                </a:cubicBezTo>
                <a:cubicBezTo>
                  <a:pt x="15821" y="20254"/>
                  <a:pt x="15821" y="20238"/>
                  <a:pt x="15821" y="20225"/>
                </a:cubicBezTo>
                <a:cubicBezTo>
                  <a:pt x="15804" y="20238"/>
                  <a:pt x="15782" y="20254"/>
                  <a:pt x="15761" y="20270"/>
                </a:cubicBezTo>
                <a:close/>
                <a:moveTo>
                  <a:pt x="15705" y="20203"/>
                </a:moveTo>
                <a:cubicBezTo>
                  <a:pt x="15705" y="20209"/>
                  <a:pt x="15705" y="20219"/>
                  <a:pt x="15705" y="20225"/>
                </a:cubicBezTo>
                <a:cubicBezTo>
                  <a:pt x="15705" y="20225"/>
                  <a:pt x="15705" y="20222"/>
                  <a:pt x="15705" y="20222"/>
                </a:cubicBezTo>
                <a:cubicBezTo>
                  <a:pt x="15726" y="20216"/>
                  <a:pt x="15748" y="20206"/>
                  <a:pt x="15765" y="20200"/>
                </a:cubicBezTo>
                <a:cubicBezTo>
                  <a:pt x="15743" y="20200"/>
                  <a:pt x="15722" y="20203"/>
                  <a:pt x="15705" y="20203"/>
                </a:cubicBezTo>
                <a:lnTo>
                  <a:pt x="15705" y="20203"/>
                </a:lnTo>
                <a:close/>
                <a:moveTo>
                  <a:pt x="15735" y="20270"/>
                </a:moveTo>
                <a:cubicBezTo>
                  <a:pt x="15726" y="20264"/>
                  <a:pt x="15713" y="20254"/>
                  <a:pt x="15705" y="20248"/>
                </a:cubicBezTo>
                <a:cubicBezTo>
                  <a:pt x="15705" y="20254"/>
                  <a:pt x="15705" y="20264"/>
                  <a:pt x="15705" y="20270"/>
                </a:cubicBezTo>
                <a:cubicBezTo>
                  <a:pt x="15713" y="20270"/>
                  <a:pt x="15722" y="20270"/>
                  <a:pt x="15735" y="20270"/>
                </a:cubicBezTo>
                <a:close/>
                <a:moveTo>
                  <a:pt x="7964" y="9599"/>
                </a:moveTo>
                <a:cubicBezTo>
                  <a:pt x="7964" y="9615"/>
                  <a:pt x="7964" y="9631"/>
                  <a:pt x="7964" y="9643"/>
                </a:cubicBezTo>
                <a:cubicBezTo>
                  <a:pt x="7986" y="9643"/>
                  <a:pt x="8007" y="9643"/>
                  <a:pt x="8024" y="9643"/>
                </a:cubicBezTo>
                <a:cubicBezTo>
                  <a:pt x="8024" y="9637"/>
                  <a:pt x="8024" y="9627"/>
                  <a:pt x="8024" y="9621"/>
                </a:cubicBezTo>
                <a:cubicBezTo>
                  <a:pt x="8016" y="9615"/>
                  <a:pt x="8003" y="9605"/>
                  <a:pt x="7994" y="9599"/>
                </a:cubicBezTo>
                <a:cubicBezTo>
                  <a:pt x="7986" y="9599"/>
                  <a:pt x="7973" y="9599"/>
                  <a:pt x="7964" y="9599"/>
                </a:cubicBezTo>
                <a:close/>
                <a:moveTo>
                  <a:pt x="7878" y="9599"/>
                </a:moveTo>
                <a:cubicBezTo>
                  <a:pt x="7883" y="9592"/>
                  <a:pt x="7883" y="9586"/>
                  <a:pt x="7878" y="9576"/>
                </a:cubicBezTo>
                <a:cubicBezTo>
                  <a:pt x="7878" y="9576"/>
                  <a:pt x="7874" y="9573"/>
                  <a:pt x="7874" y="9573"/>
                </a:cubicBezTo>
                <a:cubicBezTo>
                  <a:pt x="7857" y="9573"/>
                  <a:pt x="7835" y="9576"/>
                  <a:pt x="7818" y="9576"/>
                </a:cubicBezTo>
                <a:cubicBezTo>
                  <a:pt x="7818" y="9576"/>
                  <a:pt x="7818" y="9576"/>
                  <a:pt x="7818" y="9576"/>
                </a:cubicBezTo>
                <a:cubicBezTo>
                  <a:pt x="7818" y="9582"/>
                  <a:pt x="7818" y="9592"/>
                  <a:pt x="7818" y="9599"/>
                </a:cubicBezTo>
                <a:cubicBezTo>
                  <a:pt x="7835" y="9599"/>
                  <a:pt x="7857" y="9599"/>
                  <a:pt x="7878" y="9599"/>
                </a:cubicBezTo>
                <a:close/>
                <a:moveTo>
                  <a:pt x="7943" y="9582"/>
                </a:moveTo>
                <a:cubicBezTo>
                  <a:pt x="7938" y="9589"/>
                  <a:pt x="7934" y="9592"/>
                  <a:pt x="7934" y="9599"/>
                </a:cubicBezTo>
                <a:cubicBezTo>
                  <a:pt x="7947" y="9599"/>
                  <a:pt x="7956" y="9599"/>
                  <a:pt x="7969" y="9599"/>
                </a:cubicBezTo>
                <a:cubicBezTo>
                  <a:pt x="7960" y="9592"/>
                  <a:pt x="7951" y="9589"/>
                  <a:pt x="7943" y="9582"/>
                </a:cubicBezTo>
                <a:close/>
                <a:moveTo>
                  <a:pt x="9353" y="15552"/>
                </a:moveTo>
                <a:cubicBezTo>
                  <a:pt x="9362" y="15546"/>
                  <a:pt x="9375" y="15536"/>
                  <a:pt x="9383" y="15530"/>
                </a:cubicBezTo>
                <a:cubicBezTo>
                  <a:pt x="9375" y="15536"/>
                  <a:pt x="9362" y="15543"/>
                  <a:pt x="9353" y="15552"/>
                </a:cubicBezTo>
                <a:close/>
                <a:moveTo>
                  <a:pt x="7758" y="6514"/>
                </a:moveTo>
                <a:cubicBezTo>
                  <a:pt x="7758" y="6514"/>
                  <a:pt x="7758" y="6511"/>
                  <a:pt x="7758" y="6514"/>
                </a:cubicBezTo>
                <a:cubicBezTo>
                  <a:pt x="7766" y="6511"/>
                  <a:pt x="7775" y="6511"/>
                  <a:pt x="7788" y="6511"/>
                </a:cubicBezTo>
                <a:lnTo>
                  <a:pt x="7784" y="6514"/>
                </a:lnTo>
                <a:cubicBezTo>
                  <a:pt x="7814" y="6469"/>
                  <a:pt x="7844" y="6424"/>
                  <a:pt x="7874" y="6379"/>
                </a:cubicBezTo>
                <a:cubicBezTo>
                  <a:pt x="7874" y="6379"/>
                  <a:pt x="7874" y="6379"/>
                  <a:pt x="7874" y="6379"/>
                </a:cubicBezTo>
                <a:cubicBezTo>
                  <a:pt x="7865" y="6379"/>
                  <a:pt x="7852" y="6379"/>
                  <a:pt x="7844" y="6379"/>
                </a:cubicBezTo>
                <a:lnTo>
                  <a:pt x="7848" y="6379"/>
                </a:lnTo>
                <a:cubicBezTo>
                  <a:pt x="7840" y="6395"/>
                  <a:pt x="7827" y="6408"/>
                  <a:pt x="7818" y="6424"/>
                </a:cubicBezTo>
                <a:cubicBezTo>
                  <a:pt x="7797" y="6431"/>
                  <a:pt x="7779" y="6440"/>
                  <a:pt x="7758" y="6447"/>
                </a:cubicBezTo>
                <a:cubicBezTo>
                  <a:pt x="7758" y="6469"/>
                  <a:pt x="7758" y="6492"/>
                  <a:pt x="7758" y="6514"/>
                </a:cubicBezTo>
                <a:close/>
                <a:moveTo>
                  <a:pt x="7844" y="6379"/>
                </a:moveTo>
                <a:cubicBezTo>
                  <a:pt x="7844" y="6363"/>
                  <a:pt x="7844" y="6351"/>
                  <a:pt x="7844" y="6334"/>
                </a:cubicBezTo>
                <a:cubicBezTo>
                  <a:pt x="7844" y="6334"/>
                  <a:pt x="7848" y="6338"/>
                  <a:pt x="7848" y="6338"/>
                </a:cubicBezTo>
                <a:cubicBezTo>
                  <a:pt x="7840" y="6338"/>
                  <a:pt x="7827" y="6338"/>
                  <a:pt x="7818" y="6338"/>
                </a:cubicBezTo>
                <a:cubicBezTo>
                  <a:pt x="7818" y="6338"/>
                  <a:pt x="7818" y="6334"/>
                  <a:pt x="7822" y="6334"/>
                </a:cubicBezTo>
                <a:cubicBezTo>
                  <a:pt x="7827" y="6351"/>
                  <a:pt x="7840" y="6363"/>
                  <a:pt x="7844" y="6379"/>
                </a:cubicBezTo>
                <a:lnTo>
                  <a:pt x="7844" y="6379"/>
                </a:lnTo>
                <a:close/>
                <a:moveTo>
                  <a:pt x="7818" y="6424"/>
                </a:moveTo>
                <a:cubicBezTo>
                  <a:pt x="7809" y="6418"/>
                  <a:pt x="7797" y="6408"/>
                  <a:pt x="7788" y="6402"/>
                </a:cubicBezTo>
                <a:cubicBezTo>
                  <a:pt x="7797" y="6408"/>
                  <a:pt x="7809" y="6418"/>
                  <a:pt x="7818" y="6424"/>
                </a:cubicBezTo>
                <a:close/>
                <a:moveTo>
                  <a:pt x="9740" y="15353"/>
                </a:moveTo>
                <a:cubicBezTo>
                  <a:pt x="9732" y="15347"/>
                  <a:pt x="9719" y="15337"/>
                  <a:pt x="9710" y="15331"/>
                </a:cubicBezTo>
                <a:cubicBezTo>
                  <a:pt x="9710" y="15331"/>
                  <a:pt x="9714" y="15331"/>
                  <a:pt x="9714" y="15331"/>
                </a:cubicBezTo>
                <a:cubicBezTo>
                  <a:pt x="9706" y="15331"/>
                  <a:pt x="9693" y="15331"/>
                  <a:pt x="9684" y="15328"/>
                </a:cubicBezTo>
                <a:cubicBezTo>
                  <a:pt x="9684" y="15344"/>
                  <a:pt x="9684" y="15356"/>
                  <a:pt x="9684" y="15372"/>
                </a:cubicBezTo>
                <a:cubicBezTo>
                  <a:pt x="9693" y="15388"/>
                  <a:pt x="9706" y="15401"/>
                  <a:pt x="9714" y="15417"/>
                </a:cubicBezTo>
                <a:cubicBezTo>
                  <a:pt x="9736" y="15417"/>
                  <a:pt x="9757" y="15417"/>
                  <a:pt x="9775" y="15417"/>
                </a:cubicBezTo>
                <a:cubicBezTo>
                  <a:pt x="9775" y="15411"/>
                  <a:pt x="9775" y="15401"/>
                  <a:pt x="9775" y="15395"/>
                </a:cubicBezTo>
                <a:cubicBezTo>
                  <a:pt x="9757" y="15382"/>
                  <a:pt x="9745" y="15366"/>
                  <a:pt x="9740" y="15353"/>
                </a:cubicBezTo>
                <a:cubicBezTo>
                  <a:pt x="9736" y="15350"/>
                  <a:pt x="9740" y="15353"/>
                  <a:pt x="9740" y="15353"/>
                </a:cubicBezTo>
                <a:close/>
                <a:moveTo>
                  <a:pt x="9620" y="15417"/>
                </a:moveTo>
                <a:cubicBezTo>
                  <a:pt x="9620" y="15424"/>
                  <a:pt x="9620" y="15433"/>
                  <a:pt x="9620" y="15440"/>
                </a:cubicBezTo>
                <a:cubicBezTo>
                  <a:pt x="9628" y="15440"/>
                  <a:pt x="9641" y="15440"/>
                  <a:pt x="9650" y="15440"/>
                </a:cubicBezTo>
                <a:cubicBezTo>
                  <a:pt x="9641" y="15433"/>
                  <a:pt x="9628" y="15424"/>
                  <a:pt x="9620" y="15417"/>
                </a:cubicBezTo>
                <a:close/>
                <a:moveTo>
                  <a:pt x="9676" y="15440"/>
                </a:moveTo>
                <a:cubicBezTo>
                  <a:pt x="9684" y="15433"/>
                  <a:pt x="9697" y="15424"/>
                  <a:pt x="9706" y="15417"/>
                </a:cubicBezTo>
                <a:cubicBezTo>
                  <a:pt x="9697" y="15424"/>
                  <a:pt x="9689" y="15433"/>
                  <a:pt x="9676" y="15440"/>
                </a:cubicBezTo>
                <a:close/>
                <a:moveTo>
                  <a:pt x="7582" y="9377"/>
                </a:moveTo>
                <a:cubicBezTo>
                  <a:pt x="7573" y="9393"/>
                  <a:pt x="7560" y="9409"/>
                  <a:pt x="7551" y="9422"/>
                </a:cubicBezTo>
                <a:cubicBezTo>
                  <a:pt x="7560" y="9409"/>
                  <a:pt x="7573" y="9393"/>
                  <a:pt x="7582" y="9377"/>
                </a:cubicBezTo>
                <a:close/>
                <a:moveTo>
                  <a:pt x="16178" y="20222"/>
                </a:moveTo>
                <a:lnTo>
                  <a:pt x="16178" y="20222"/>
                </a:lnTo>
                <a:cubicBezTo>
                  <a:pt x="16178" y="20209"/>
                  <a:pt x="16178" y="20193"/>
                  <a:pt x="16178" y="20177"/>
                </a:cubicBezTo>
                <a:cubicBezTo>
                  <a:pt x="16178" y="20177"/>
                  <a:pt x="16182" y="20180"/>
                  <a:pt x="16182" y="20180"/>
                </a:cubicBezTo>
                <a:cubicBezTo>
                  <a:pt x="16160" y="20180"/>
                  <a:pt x="16139" y="20180"/>
                  <a:pt x="16122" y="20180"/>
                </a:cubicBezTo>
                <a:cubicBezTo>
                  <a:pt x="16122" y="20187"/>
                  <a:pt x="16122" y="20196"/>
                  <a:pt x="16122" y="20203"/>
                </a:cubicBezTo>
                <a:cubicBezTo>
                  <a:pt x="16130" y="20209"/>
                  <a:pt x="16143" y="20219"/>
                  <a:pt x="16152" y="20225"/>
                </a:cubicBezTo>
                <a:cubicBezTo>
                  <a:pt x="16156" y="20225"/>
                  <a:pt x="16165" y="20225"/>
                  <a:pt x="16178" y="20222"/>
                </a:cubicBezTo>
                <a:close/>
                <a:moveTo>
                  <a:pt x="9676" y="14891"/>
                </a:moveTo>
                <a:cubicBezTo>
                  <a:pt x="9689" y="14891"/>
                  <a:pt x="9697" y="14891"/>
                  <a:pt x="9710" y="14891"/>
                </a:cubicBezTo>
                <a:cubicBezTo>
                  <a:pt x="9697" y="14891"/>
                  <a:pt x="9689" y="14891"/>
                  <a:pt x="9676" y="14891"/>
                </a:cubicBezTo>
                <a:close/>
                <a:moveTo>
                  <a:pt x="8386" y="14785"/>
                </a:moveTo>
                <a:cubicBezTo>
                  <a:pt x="8381" y="14792"/>
                  <a:pt x="8377" y="14795"/>
                  <a:pt x="8377" y="14801"/>
                </a:cubicBezTo>
                <a:cubicBezTo>
                  <a:pt x="8390" y="14801"/>
                  <a:pt x="8399" y="14801"/>
                  <a:pt x="8411" y="14801"/>
                </a:cubicBezTo>
                <a:cubicBezTo>
                  <a:pt x="8403" y="14795"/>
                  <a:pt x="8394" y="14792"/>
                  <a:pt x="8386" y="14785"/>
                </a:cubicBezTo>
                <a:close/>
                <a:moveTo>
                  <a:pt x="8618" y="14801"/>
                </a:moveTo>
                <a:cubicBezTo>
                  <a:pt x="8622" y="14769"/>
                  <a:pt x="8601" y="14753"/>
                  <a:pt x="8558" y="14756"/>
                </a:cubicBezTo>
                <a:cubicBezTo>
                  <a:pt x="8558" y="14763"/>
                  <a:pt x="8558" y="14772"/>
                  <a:pt x="8558" y="14779"/>
                </a:cubicBezTo>
                <a:cubicBezTo>
                  <a:pt x="8566" y="14785"/>
                  <a:pt x="8579" y="14795"/>
                  <a:pt x="8588" y="14801"/>
                </a:cubicBezTo>
                <a:cubicBezTo>
                  <a:pt x="8596" y="14801"/>
                  <a:pt x="8605" y="14801"/>
                  <a:pt x="8618" y="14801"/>
                </a:cubicBezTo>
                <a:close/>
                <a:moveTo>
                  <a:pt x="8644" y="14801"/>
                </a:moveTo>
                <a:cubicBezTo>
                  <a:pt x="8635" y="14801"/>
                  <a:pt x="8622" y="14801"/>
                  <a:pt x="8614" y="14801"/>
                </a:cubicBezTo>
                <a:cubicBezTo>
                  <a:pt x="8614" y="14817"/>
                  <a:pt x="8614" y="14833"/>
                  <a:pt x="8614" y="14846"/>
                </a:cubicBezTo>
                <a:cubicBezTo>
                  <a:pt x="8622" y="14846"/>
                  <a:pt x="8635" y="14846"/>
                  <a:pt x="8644" y="14846"/>
                </a:cubicBezTo>
                <a:cubicBezTo>
                  <a:pt x="8644" y="14830"/>
                  <a:pt x="8644" y="14814"/>
                  <a:pt x="8644" y="14801"/>
                </a:cubicBezTo>
                <a:close/>
                <a:moveTo>
                  <a:pt x="9590" y="14560"/>
                </a:moveTo>
                <a:cubicBezTo>
                  <a:pt x="9603" y="14551"/>
                  <a:pt x="9611" y="14544"/>
                  <a:pt x="9624" y="14535"/>
                </a:cubicBezTo>
                <a:cubicBezTo>
                  <a:pt x="9611" y="14544"/>
                  <a:pt x="9598" y="14551"/>
                  <a:pt x="9590" y="14560"/>
                </a:cubicBezTo>
                <a:close/>
                <a:moveTo>
                  <a:pt x="9383" y="14272"/>
                </a:moveTo>
                <a:cubicBezTo>
                  <a:pt x="9392" y="14272"/>
                  <a:pt x="9405" y="14272"/>
                  <a:pt x="9413" y="14272"/>
                </a:cubicBezTo>
                <a:cubicBezTo>
                  <a:pt x="9413" y="14256"/>
                  <a:pt x="9413" y="14239"/>
                  <a:pt x="9413" y="14227"/>
                </a:cubicBezTo>
                <a:cubicBezTo>
                  <a:pt x="9405" y="14243"/>
                  <a:pt x="9392" y="14259"/>
                  <a:pt x="9383" y="14272"/>
                </a:cubicBezTo>
                <a:close/>
                <a:moveTo>
                  <a:pt x="15700" y="19230"/>
                </a:moveTo>
                <a:cubicBezTo>
                  <a:pt x="15722" y="19237"/>
                  <a:pt x="15743" y="19246"/>
                  <a:pt x="15761" y="19253"/>
                </a:cubicBezTo>
                <a:cubicBezTo>
                  <a:pt x="15761" y="19246"/>
                  <a:pt x="15761" y="19237"/>
                  <a:pt x="15761" y="19230"/>
                </a:cubicBezTo>
                <a:cubicBezTo>
                  <a:pt x="15743" y="19230"/>
                  <a:pt x="15722" y="19230"/>
                  <a:pt x="15700" y="19230"/>
                </a:cubicBezTo>
                <a:close/>
                <a:moveTo>
                  <a:pt x="15911" y="20665"/>
                </a:moveTo>
                <a:cubicBezTo>
                  <a:pt x="15911" y="20665"/>
                  <a:pt x="15907" y="20665"/>
                  <a:pt x="15911" y="20665"/>
                </a:cubicBezTo>
                <a:cubicBezTo>
                  <a:pt x="15920" y="20665"/>
                  <a:pt x="15928" y="20665"/>
                  <a:pt x="15937" y="20665"/>
                </a:cubicBezTo>
                <a:lnTo>
                  <a:pt x="15945" y="20658"/>
                </a:lnTo>
                <a:cubicBezTo>
                  <a:pt x="15945" y="20636"/>
                  <a:pt x="15941" y="20617"/>
                  <a:pt x="15941" y="20594"/>
                </a:cubicBezTo>
                <a:cubicBezTo>
                  <a:pt x="15933" y="20594"/>
                  <a:pt x="15920" y="20594"/>
                  <a:pt x="15911" y="20594"/>
                </a:cubicBezTo>
                <a:cubicBezTo>
                  <a:pt x="15911" y="20620"/>
                  <a:pt x="15911" y="20642"/>
                  <a:pt x="15911" y="20665"/>
                </a:cubicBezTo>
                <a:close/>
                <a:moveTo>
                  <a:pt x="15937" y="20668"/>
                </a:moveTo>
                <a:cubicBezTo>
                  <a:pt x="15937" y="20675"/>
                  <a:pt x="15937" y="20681"/>
                  <a:pt x="15941" y="20687"/>
                </a:cubicBezTo>
                <a:cubicBezTo>
                  <a:pt x="15941" y="20687"/>
                  <a:pt x="15937" y="20684"/>
                  <a:pt x="15937" y="20684"/>
                </a:cubicBezTo>
                <a:cubicBezTo>
                  <a:pt x="15958" y="20678"/>
                  <a:pt x="15976" y="20668"/>
                  <a:pt x="15997" y="20662"/>
                </a:cubicBezTo>
                <a:cubicBezTo>
                  <a:pt x="15997" y="20662"/>
                  <a:pt x="15997" y="20665"/>
                  <a:pt x="15997" y="20665"/>
                </a:cubicBezTo>
                <a:cubicBezTo>
                  <a:pt x="15980" y="20665"/>
                  <a:pt x="15958" y="20662"/>
                  <a:pt x="15941" y="20662"/>
                </a:cubicBezTo>
                <a:lnTo>
                  <a:pt x="15937" y="20668"/>
                </a:lnTo>
                <a:close/>
                <a:moveTo>
                  <a:pt x="16001" y="20642"/>
                </a:moveTo>
                <a:cubicBezTo>
                  <a:pt x="16001" y="20633"/>
                  <a:pt x="16001" y="20626"/>
                  <a:pt x="16001" y="20617"/>
                </a:cubicBezTo>
                <a:cubicBezTo>
                  <a:pt x="15971" y="20626"/>
                  <a:pt x="15967" y="20636"/>
                  <a:pt x="16001" y="20642"/>
                </a:cubicBezTo>
                <a:close/>
                <a:moveTo>
                  <a:pt x="16001" y="20665"/>
                </a:moveTo>
                <a:cubicBezTo>
                  <a:pt x="16001" y="20665"/>
                  <a:pt x="15997" y="20665"/>
                  <a:pt x="16001" y="20665"/>
                </a:cubicBezTo>
                <a:cubicBezTo>
                  <a:pt x="16010" y="20665"/>
                  <a:pt x="16019" y="20665"/>
                  <a:pt x="16031" y="20665"/>
                </a:cubicBezTo>
                <a:cubicBezTo>
                  <a:pt x="16031" y="20658"/>
                  <a:pt x="16031" y="20649"/>
                  <a:pt x="16027" y="20642"/>
                </a:cubicBezTo>
                <a:lnTo>
                  <a:pt x="16027" y="20642"/>
                </a:lnTo>
                <a:cubicBezTo>
                  <a:pt x="16019" y="20642"/>
                  <a:pt x="16006" y="20642"/>
                  <a:pt x="15997" y="20639"/>
                </a:cubicBezTo>
                <a:cubicBezTo>
                  <a:pt x="15997" y="20649"/>
                  <a:pt x="16001" y="20658"/>
                  <a:pt x="16001" y="20665"/>
                </a:cubicBezTo>
                <a:close/>
                <a:moveTo>
                  <a:pt x="16117" y="20447"/>
                </a:moveTo>
                <a:lnTo>
                  <a:pt x="16117" y="20447"/>
                </a:lnTo>
                <a:cubicBezTo>
                  <a:pt x="16135" y="20443"/>
                  <a:pt x="16156" y="20443"/>
                  <a:pt x="16178" y="20443"/>
                </a:cubicBezTo>
                <a:cubicBezTo>
                  <a:pt x="16178" y="20443"/>
                  <a:pt x="16178" y="20443"/>
                  <a:pt x="16178" y="20443"/>
                </a:cubicBezTo>
                <a:cubicBezTo>
                  <a:pt x="16178" y="20427"/>
                  <a:pt x="16178" y="20415"/>
                  <a:pt x="16178" y="20399"/>
                </a:cubicBezTo>
                <a:cubicBezTo>
                  <a:pt x="16156" y="20399"/>
                  <a:pt x="16135" y="20399"/>
                  <a:pt x="16117" y="20399"/>
                </a:cubicBezTo>
                <a:cubicBezTo>
                  <a:pt x="16117" y="20415"/>
                  <a:pt x="16117" y="20431"/>
                  <a:pt x="16117" y="20447"/>
                </a:cubicBezTo>
                <a:close/>
                <a:moveTo>
                  <a:pt x="16062" y="20447"/>
                </a:moveTo>
                <a:cubicBezTo>
                  <a:pt x="16070" y="20450"/>
                  <a:pt x="16074" y="20450"/>
                  <a:pt x="16083" y="20447"/>
                </a:cubicBezTo>
                <a:lnTo>
                  <a:pt x="16092" y="20440"/>
                </a:lnTo>
                <a:cubicBezTo>
                  <a:pt x="16079" y="20418"/>
                  <a:pt x="16070" y="20418"/>
                  <a:pt x="16053" y="20437"/>
                </a:cubicBezTo>
                <a:lnTo>
                  <a:pt x="16062" y="20447"/>
                </a:lnTo>
                <a:close/>
                <a:moveTo>
                  <a:pt x="16057" y="20466"/>
                </a:moveTo>
                <a:cubicBezTo>
                  <a:pt x="16062" y="20460"/>
                  <a:pt x="16062" y="20453"/>
                  <a:pt x="16062" y="20447"/>
                </a:cubicBezTo>
                <a:cubicBezTo>
                  <a:pt x="16062" y="20447"/>
                  <a:pt x="16053" y="20440"/>
                  <a:pt x="16053" y="20440"/>
                </a:cubicBezTo>
                <a:cubicBezTo>
                  <a:pt x="16044" y="20440"/>
                  <a:pt x="16036" y="20443"/>
                  <a:pt x="16027" y="20443"/>
                </a:cubicBezTo>
                <a:cubicBezTo>
                  <a:pt x="16027" y="20450"/>
                  <a:pt x="16027" y="20460"/>
                  <a:pt x="16027" y="20466"/>
                </a:cubicBezTo>
                <a:cubicBezTo>
                  <a:pt x="16036" y="20466"/>
                  <a:pt x="16049" y="20466"/>
                  <a:pt x="16057" y="20466"/>
                </a:cubicBezTo>
                <a:lnTo>
                  <a:pt x="16057" y="20466"/>
                </a:lnTo>
                <a:close/>
                <a:moveTo>
                  <a:pt x="16083" y="20450"/>
                </a:moveTo>
                <a:cubicBezTo>
                  <a:pt x="16083" y="20456"/>
                  <a:pt x="16087" y="20463"/>
                  <a:pt x="16092" y="20469"/>
                </a:cubicBezTo>
                <a:cubicBezTo>
                  <a:pt x="16092" y="20469"/>
                  <a:pt x="16087" y="20466"/>
                  <a:pt x="16087" y="20466"/>
                </a:cubicBezTo>
                <a:cubicBezTo>
                  <a:pt x="16096" y="20469"/>
                  <a:pt x="16105" y="20472"/>
                  <a:pt x="16113" y="20472"/>
                </a:cubicBezTo>
                <a:cubicBezTo>
                  <a:pt x="16117" y="20469"/>
                  <a:pt x="16122" y="20466"/>
                  <a:pt x="16126" y="20463"/>
                </a:cubicBezTo>
                <a:cubicBezTo>
                  <a:pt x="16126" y="20456"/>
                  <a:pt x="16122" y="20450"/>
                  <a:pt x="16117" y="20447"/>
                </a:cubicBezTo>
                <a:cubicBezTo>
                  <a:pt x="16117" y="20447"/>
                  <a:pt x="16122" y="20450"/>
                  <a:pt x="16122" y="20450"/>
                </a:cubicBezTo>
                <a:cubicBezTo>
                  <a:pt x="16113" y="20447"/>
                  <a:pt x="16105" y="20447"/>
                  <a:pt x="16096" y="20447"/>
                </a:cubicBezTo>
                <a:lnTo>
                  <a:pt x="16083" y="20450"/>
                </a:lnTo>
                <a:close/>
                <a:moveTo>
                  <a:pt x="4477" y="13212"/>
                </a:moveTo>
                <a:cubicBezTo>
                  <a:pt x="4490" y="13222"/>
                  <a:pt x="4498" y="13228"/>
                  <a:pt x="4511" y="13238"/>
                </a:cubicBezTo>
                <a:cubicBezTo>
                  <a:pt x="4498" y="13228"/>
                  <a:pt x="4490" y="13222"/>
                  <a:pt x="4477" y="13212"/>
                </a:cubicBezTo>
                <a:close/>
                <a:moveTo>
                  <a:pt x="14638" y="12904"/>
                </a:moveTo>
                <a:cubicBezTo>
                  <a:pt x="14638" y="12888"/>
                  <a:pt x="14638" y="12875"/>
                  <a:pt x="14642" y="12859"/>
                </a:cubicBezTo>
                <a:cubicBezTo>
                  <a:pt x="14642" y="12859"/>
                  <a:pt x="14642" y="12856"/>
                  <a:pt x="14642" y="12856"/>
                </a:cubicBezTo>
                <a:lnTo>
                  <a:pt x="14630" y="12853"/>
                </a:lnTo>
                <a:cubicBezTo>
                  <a:pt x="14630" y="12853"/>
                  <a:pt x="14617" y="12853"/>
                  <a:pt x="14617" y="12853"/>
                </a:cubicBezTo>
                <a:cubicBezTo>
                  <a:pt x="14617" y="12853"/>
                  <a:pt x="14608" y="12863"/>
                  <a:pt x="14608" y="12863"/>
                </a:cubicBezTo>
                <a:cubicBezTo>
                  <a:pt x="14608" y="12875"/>
                  <a:pt x="14612" y="12888"/>
                  <a:pt x="14612" y="12901"/>
                </a:cubicBezTo>
                <a:cubicBezTo>
                  <a:pt x="14612" y="12901"/>
                  <a:pt x="14612" y="12901"/>
                  <a:pt x="14612" y="12901"/>
                </a:cubicBezTo>
                <a:cubicBezTo>
                  <a:pt x="14621" y="12904"/>
                  <a:pt x="14630" y="12904"/>
                  <a:pt x="14638" y="12904"/>
                </a:cubicBezTo>
                <a:lnTo>
                  <a:pt x="14638" y="12904"/>
                </a:lnTo>
                <a:close/>
                <a:moveTo>
                  <a:pt x="14673" y="12904"/>
                </a:moveTo>
                <a:cubicBezTo>
                  <a:pt x="14664" y="12904"/>
                  <a:pt x="14651" y="12904"/>
                  <a:pt x="14642" y="12904"/>
                </a:cubicBezTo>
                <a:cubicBezTo>
                  <a:pt x="14642" y="12904"/>
                  <a:pt x="14642" y="12904"/>
                  <a:pt x="14642" y="12904"/>
                </a:cubicBezTo>
                <a:cubicBezTo>
                  <a:pt x="14651" y="12911"/>
                  <a:pt x="14664" y="12920"/>
                  <a:pt x="14673" y="12927"/>
                </a:cubicBezTo>
                <a:cubicBezTo>
                  <a:pt x="14668" y="12920"/>
                  <a:pt x="14668" y="12914"/>
                  <a:pt x="14673" y="12904"/>
                </a:cubicBezTo>
                <a:lnTo>
                  <a:pt x="14673" y="12904"/>
                </a:lnTo>
                <a:close/>
                <a:moveTo>
                  <a:pt x="14694" y="12946"/>
                </a:moveTo>
                <a:cubicBezTo>
                  <a:pt x="14685" y="12940"/>
                  <a:pt x="14677" y="12933"/>
                  <a:pt x="14668" y="12927"/>
                </a:cubicBezTo>
                <a:cubicBezTo>
                  <a:pt x="14677" y="12933"/>
                  <a:pt x="14685" y="12940"/>
                  <a:pt x="14694" y="12946"/>
                </a:cubicBezTo>
                <a:close/>
                <a:moveTo>
                  <a:pt x="14608" y="12949"/>
                </a:moveTo>
                <a:cubicBezTo>
                  <a:pt x="14608" y="12959"/>
                  <a:pt x="14608" y="12965"/>
                  <a:pt x="14608" y="12975"/>
                </a:cubicBezTo>
                <a:cubicBezTo>
                  <a:pt x="14621" y="12975"/>
                  <a:pt x="14630" y="12975"/>
                  <a:pt x="14642" y="12975"/>
                </a:cubicBezTo>
                <a:cubicBezTo>
                  <a:pt x="14630" y="12962"/>
                  <a:pt x="14621" y="12956"/>
                  <a:pt x="14608" y="12949"/>
                </a:cubicBezTo>
                <a:close/>
                <a:moveTo>
                  <a:pt x="15589" y="20334"/>
                </a:moveTo>
                <a:cubicBezTo>
                  <a:pt x="15589" y="20328"/>
                  <a:pt x="15589" y="20318"/>
                  <a:pt x="15584" y="20312"/>
                </a:cubicBezTo>
                <a:lnTo>
                  <a:pt x="15584" y="20315"/>
                </a:lnTo>
                <a:cubicBezTo>
                  <a:pt x="15576" y="20299"/>
                  <a:pt x="15563" y="20283"/>
                  <a:pt x="15554" y="20267"/>
                </a:cubicBezTo>
                <a:cubicBezTo>
                  <a:pt x="15545" y="20267"/>
                  <a:pt x="15533" y="20267"/>
                  <a:pt x="15524" y="20267"/>
                </a:cubicBezTo>
                <a:cubicBezTo>
                  <a:pt x="15520" y="20273"/>
                  <a:pt x="15515" y="20280"/>
                  <a:pt x="15511" y="20286"/>
                </a:cubicBezTo>
                <a:cubicBezTo>
                  <a:pt x="15507" y="20280"/>
                  <a:pt x="15502" y="20273"/>
                  <a:pt x="15498" y="20267"/>
                </a:cubicBezTo>
                <a:cubicBezTo>
                  <a:pt x="15468" y="20267"/>
                  <a:pt x="15438" y="20267"/>
                  <a:pt x="15408" y="20270"/>
                </a:cubicBezTo>
                <a:lnTo>
                  <a:pt x="15412" y="20267"/>
                </a:lnTo>
                <a:cubicBezTo>
                  <a:pt x="15412" y="20283"/>
                  <a:pt x="15412" y="20299"/>
                  <a:pt x="15412" y="20312"/>
                </a:cubicBezTo>
                <a:lnTo>
                  <a:pt x="15412" y="20309"/>
                </a:lnTo>
                <a:cubicBezTo>
                  <a:pt x="15434" y="20315"/>
                  <a:pt x="15451" y="20325"/>
                  <a:pt x="15472" y="20331"/>
                </a:cubicBezTo>
                <a:cubicBezTo>
                  <a:pt x="15507" y="20334"/>
                  <a:pt x="15546" y="20334"/>
                  <a:pt x="15589" y="20334"/>
                </a:cubicBezTo>
                <a:close/>
                <a:moveTo>
                  <a:pt x="15584" y="20334"/>
                </a:moveTo>
                <a:cubicBezTo>
                  <a:pt x="15584" y="20341"/>
                  <a:pt x="15584" y="20350"/>
                  <a:pt x="15584" y="20357"/>
                </a:cubicBezTo>
                <a:cubicBezTo>
                  <a:pt x="15593" y="20357"/>
                  <a:pt x="15606" y="20357"/>
                  <a:pt x="15614" y="20357"/>
                </a:cubicBezTo>
                <a:cubicBezTo>
                  <a:pt x="15606" y="20350"/>
                  <a:pt x="15593" y="20341"/>
                  <a:pt x="15584" y="20334"/>
                </a:cubicBezTo>
                <a:close/>
                <a:moveTo>
                  <a:pt x="7642" y="10703"/>
                </a:moveTo>
                <a:cubicBezTo>
                  <a:pt x="7642" y="10696"/>
                  <a:pt x="7642" y="10687"/>
                  <a:pt x="7642" y="10680"/>
                </a:cubicBezTo>
                <a:cubicBezTo>
                  <a:pt x="7633" y="10680"/>
                  <a:pt x="7620" y="10680"/>
                  <a:pt x="7612" y="10680"/>
                </a:cubicBezTo>
                <a:cubicBezTo>
                  <a:pt x="7620" y="10687"/>
                  <a:pt x="7629" y="10693"/>
                  <a:pt x="7642" y="10703"/>
                </a:cubicBezTo>
                <a:close/>
                <a:moveTo>
                  <a:pt x="7551" y="10703"/>
                </a:moveTo>
                <a:cubicBezTo>
                  <a:pt x="7560" y="10696"/>
                  <a:pt x="7573" y="10687"/>
                  <a:pt x="7582" y="10680"/>
                </a:cubicBezTo>
                <a:cubicBezTo>
                  <a:pt x="7573" y="10680"/>
                  <a:pt x="7560" y="10680"/>
                  <a:pt x="7551" y="10680"/>
                </a:cubicBezTo>
                <a:cubicBezTo>
                  <a:pt x="7551" y="10687"/>
                  <a:pt x="7551" y="10693"/>
                  <a:pt x="7551" y="10703"/>
                </a:cubicBezTo>
                <a:close/>
                <a:moveTo>
                  <a:pt x="7612" y="10680"/>
                </a:moveTo>
                <a:cubicBezTo>
                  <a:pt x="7612" y="10674"/>
                  <a:pt x="7612" y="10664"/>
                  <a:pt x="7612" y="10658"/>
                </a:cubicBezTo>
                <a:cubicBezTo>
                  <a:pt x="7603" y="10658"/>
                  <a:pt x="7590" y="10658"/>
                  <a:pt x="7582" y="10658"/>
                </a:cubicBezTo>
                <a:cubicBezTo>
                  <a:pt x="7582" y="10664"/>
                  <a:pt x="7582" y="10674"/>
                  <a:pt x="7582" y="10680"/>
                </a:cubicBezTo>
                <a:cubicBezTo>
                  <a:pt x="7590" y="10680"/>
                  <a:pt x="7603" y="10680"/>
                  <a:pt x="7612" y="10680"/>
                </a:cubicBezTo>
                <a:close/>
                <a:moveTo>
                  <a:pt x="16148" y="19981"/>
                </a:moveTo>
                <a:cubicBezTo>
                  <a:pt x="16126" y="19981"/>
                  <a:pt x="16105" y="19981"/>
                  <a:pt x="16087" y="19981"/>
                </a:cubicBezTo>
                <a:cubicBezTo>
                  <a:pt x="16087" y="19988"/>
                  <a:pt x="16087" y="19997"/>
                  <a:pt x="16087" y="20004"/>
                </a:cubicBezTo>
                <a:cubicBezTo>
                  <a:pt x="16109" y="19997"/>
                  <a:pt x="16126" y="19988"/>
                  <a:pt x="16148" y="19981"/>
                </a:cubicBezTo>
                <a:close/>
                <a:moveTo>
                  <a:pt x="16143" y="19981"/>
                </a:moveTo>
                <a:cubicBezTo>
                  <a:pt x="16152" y="19981"/>
                  <a:pt x="16165" y="19981"/>
                  <a:pt x="16173" y="19981"/>
                </a:cubicBezTo>
                <a:cubicBezTo>
                  <a:pt x="16173" y="19975"/>
                  <a:pt x="16173" y="19965"/>
                  <a:pt x="16173" y="19959"/>
                </a:cubicBezTo>
                <a:cubicBezTo>
                  <a:pt x="16165" y="19965"/>
                  <a:pt x="16156" y="19975"/>
                  <a:pt x="16143" y="19981"/>
                </a:cubicBezTo>
                <a:close/>
                <a:moveTo>
                  <a:pt x="7521" y="5500"/>
                </a:moveTo>
                <a:cubicBezTo>
                  <a:pt x="7543" y="5500"/>
                  <a:pt x="7564" y="5500"/>
                  <a:pt x="7582" y="5500"/>
                </a:cubicBezTo>
                <a:cubicBezTo>
                  <a:pt x="7573" y="5484"/>
                  <a:pt x="7560" y="5468"/>
                  <a:pt x="7551" y="5455"/>
                </a:cubicBezTo>
                <a:cubicBezTo>
                  <a:pt x="7543" y="5461"/>
                  <a:pt x="7530" y="5471"/>
                  <a:pt x="7521" y="5478"/>
                </a:cubicBezTo>
                <a:cubicBezTo>
                  <a:pt x="7521" y="5484"/>
                  <a:pt x="7521" y="5490"/>
                  <a:pt x="7521" y="5500"/>
                </a:cubicBezTo>
                <a:close/>
                <a:moveTo>
                  <a:pt x="16087" y="19869"/>
                </a:moveTo>
                <a:cubicBezTo>
                  <a:pt x="16087" y="19885"/>
                  <a:pt x="16087" y="19901"/>
                  <a:pt x="16087" y="19914"/>
                </a:cubicBezTo>
                <a:cubicBezTo>
                  <a:pt x="16096" y="19914"/>
                  <a:pt x="16109" y="19914"/>
                  <a:pt x="16117" y="19914"/>
                </a:cubicBezTo>
                <a:cubicBezTo>
                  <a:pt x="16109" y="19901"/>
                  <a:pt x="16096" y="19885"/>
                  <a:pt x="16087" y="19869"/>
                </a:cubicBezTo>
                <a:close/>
                <a:moveTo>
                  <a:pt x="15352" y="20357"/>
                </a:moveTo>
                <a:cubicBezTo>
                  <a:pt x="15352" y="20341"/>
                  <a:pt x="15352" y="20325"/>
                  <a:pt x="15352" y="20312"/>
                </a:cubicBezTo>
                <a:cubicBezTo>
                  <a:pt x="15343" y="20328"/>
                  <a:pt x="15331" y="20344"/>
                  <a:pt x="15322" y="20357"/>
                </a:cubicBezTo>
                <a:cubicBezTo>
                  <a:pt x="15331" y="20357"/>
                  <a:pt x="15339" y="20357"/>
                  <a:pt x="15352" y="20357"/>
                </a:cubicBezTo>
                <a:close/>
                <a:moveTo>
                  <a:pt x="5664" y="8584"/>
                </a:moveTo>
                <a:cubicBezTo>
                  <a:pt x="5655" y="8600"/>
                  <a:pt x="5642" y="8616"/>
                  <a:pt x="5634" y="8629"/>
                </a:cubicBezTo>
                <a:cubicBezTo>
                  <a:pt x="5642" y="8629"/>
                  <a:pt x="5655" y="8629"/>
                  <a:pt x="5664" y="8629"/>
                </a:cubicBezTo>
                <a:cubicBezTo>
                  <a:pt x="5664" y="8613"/>
                  <a:pt x="5664" y="8597"/>
                  <a:pt x="5664" y="8584"/>
                </a:cubicBezTo>
                <a:close/>
                <a:moveTo>
                  <a:pt x="16117" y="19936"/>
                </a:moveTo>
                <a:cubicBezTo>
                  <a:pt x="16109" y="19930"/>
                  <a:pt x="16096" y="19920"/>
                  <a:pt x="16087" y="19914"/>
                </a:cubicBezTo>
                <a:cubicBezTo>
                  <a:pt x="16079" y="19914"/>
                  <a:pt x="16066" y="19914"/>
                  <a:pt x="16057" y="19914"/>
                </a:cubicBezTo>
                <a:cubicBezTo>
                  <a:pt x="16057" y="19936"/>
                  <a:pt x="16057" y="19959"/>
                  <a:pt x="16057" y="19981"/>
                </a:cubicBezTo>
                <a:cubicBezTo>
                  <a:pt x="16066" y="19981"/>
                  <a:pt x="16079" y="19981"/>
                  <a:pt x="16087" y="19981"/>
                </a:cubicBezTo>
                <a:cubicBezTo>
                  <a:pt x="16100" y="19968"/>
                  <a:pt x="16109" y="19952"/>
                  <a:pt x="16117" y="19936"/>
                </a:cubicBezTo>
                <a:close/>
                <a:moveTo>
                  <a:pt x="7551" y="7769"/>
                </a:moveTo>
                <a:cubicBezTo>
                  <a:pt x="7551" y="7769"/>
                  <a:pt x="7551" y="7769"/>
                  <a:pt x="7551" y="7769"/>
                </a:cubicBezTo>
                <a:cubicBezTo>
                  <a:pt x="7551" y="7763"/>
                  <a:pt x="7551" y="7756"/>
                  <a:pt x="7551" y="7747"/>
                </a:cubicBezTo>
                <a:cubicBezTo>
                  <a:pt x="7551" y="7747"/>
                  <a:pt x="7551" y="7747"/>
                  <a:pt x="7551" y="7747"/>
                </a:cubicBezTo>
                <a:cubicBezTo>
                  <a:pt x="7543" y="7747"/>
                  <a:pt x="7530" y="7747"/>
                  <a:pt x="7521" y="7747"/>
                </a:cubicBezTo>
                <a:cubicBezTo>
                  <a:pt x="7521" y="7753"/>
                  <a:pt x="7521" y="7763"/>
                  <a:pt x="7521" y="7769"/>
                </a:cubicBezTo>
                <a:cubicBezTo>
                  <a:pt x="7530" y="7769"/>
                  <a:pt x="7543" y="7769"/>
                  <a:pt x="7551" y="7769"/>
                </a:cubicBezTo>
                <a:close/>
                <a:moveTo>
                  <a:pt x="11035" y="12596"/>
                </a:moveTo>
                <a:lnTo>
                  <a:pt x="11035" y="12596"/>
                </a:lnTo>
                <a:cubicBezTo>
                  <a:pt x="11004" y="12596"/>
                  <a:pt x="10974" y="12596"/>
                  <a:pt x="10944" y="12599"/>
                </a:cubicBezTo>
                <a:cubicBezTo>
                  <a:pt x="10944" y="12599"/>
                  <a:pt x="10944" y="12599"/>
                  <a:pt x="10944" y="12599"/>
                </a:cubicBezTo>
                <a:cubicBezTo>
                  <a:pt x="10953" y="12615"/>
                  <a:pt x="10961" y="12628"/>
                  <a:pt x="10970" y="12644"/>
                </a:cubicBezTo>
                <a:cubicBezTo>
                  <a:pt x="10992" y="12651"/>
                  <a:pt x="11009" y="12660"/>
                  <a:pt x="11030" y="12667"/>
                </a:cubicBezTo>
                <a:cubicBezTo>
                  <a:pt x="11039" y="12667"/>
                  <a:pt x="11052" y="12667"/>
                  <a:pt x="11060" y="12667"/>
                </a:cubicBezTo>
                <a:cubicBezTo>
                  <a:pt x="11056" y="12641"/>
                  <a:pt x="11047" y="12619"/>
                  <a:pt x="11035" y="12596"/>
                </a:cubicBezTo>
                <a:close/>
                <a:moveTo>
                  <a:pt x="11095" y="12596"/>
                </a:moveTo>
                <a:cubicBezTo>
                  <a:pt x="11095" y="12587"/>
                  <a:pt x="11095" y="12580"/>
                  <a:pt x="11095" y="12571"/>
                </a:cubicBezTo>
                <a:cubicBezTo>
                  <a:pt x="11095" y="12571"/>
                  <a:pt x="11095" y="12574"/>
                  <a:pt x="11095" y="12574"/>
                </a:cubicBezTo>
                <a:cubicBezTo>
                  <a:pt x="11073" y="12580"/>
                  <a:pt x="11056" y="12590"/>
                  <a:pt x="11035" y="12596"/>
                </a:cubicBezTo>
                <a:cubicBezTo>
                  <a:pt x="11035" y="12596"/>
                  <a:pt x="11035" y="12596"/>
                  <a:pt x="11035" y="12596"/>
                </a:cubicBezTo>
                <a:cubicBezTo>
                  <a:pt x="11056" y="12596"/>
                  <a:pt x="11078" y="12596"/>
                  <a:pt x="11095" y="12596"/>
                </a:cubicBezTo>
                <a:lnTo>
                  <a:pt x="11095" y="12596"/>
                </a:lnTo>
                <a:close/>
                <a:moveTo>
                  <a:pt x="12454" y="12949"/>
                </a:moveTo>
                <a:cubicBezTo>
                  <a:pt x="12475" y="12949"/>
                  <a:pt x="12497" y="12949"/>
                  <a:pt x="12514" y="12949"/>
                </a:cubicBezTo>
                <a:cubicBezTo>
                  <a:pt x="12514" y="12943"/>
                  <a:pt x="12514" y="12933"/>
                  <a:pt x="12514" y="12927"/>
                </a:cubicBezTo>
                <a:cubicBezTo>
                  <a:pt x="12492" y="12933"/>
                  <a:pt x="12475" y="12943"/>
                  <a:pt x="12454" y="12949"/>
                </a:cubicBezTo>
                <a:close/>
                <a:moveTo>
                  <a:pt x="14522" y="12949"/>
                </a:moveTo>
                <a:cubicBezTo>
                  <a:pt x="14522" y="12949"/>
                  <a:pt x="14522" y="12949"/>
                  <a:pt x="14522" y="12949"/>
                </a:cubicBezTo>
                <a:cubicBezTo>
                  <a:pt x="14513" y="12949"/>
                  <a:pt x="14501" y="12949"/>
                  <a:pt x="14492" y="12949"/>
                </a:cubicBezTo>
                <a:cubicBezTo>
                  <a:pt x="14492" y="12949"/>
                  <a:pt x="14496" y="12949"/>
                  <a:pt x="14496" y="12949"/>
                </a:cubicBezTo>
                <a:cubicBezTo>
                  <a:pt x="14496" y="12956"/>
                  <a:pt x="14496" y="12965"/>
                  <a:pt x="14496" y="12972"/>
                </a:cubicBezTo>
                <a:cubicBezTo>
                  <a:pt x="14496" y="12972"/>
                  <a:pt x="14492" y="12969"/>
                  <a:pt x="14492" y="12969"/>
                </a:cubicBezTo>
                <a:cubicBezTo>
                  <a:pt x="14501" y="12969"/>
                  <a:pt x="14513" y="12969"/>
                  <a:pt x="14522" y="12972"/>
                </a:cubicBezTo>
                <a:cubicBezTo>
                  <a:pt x="14522" y="12965"/>
                  <a:pt x="14522" y="12956"/>
                  <a:pt x="14522" y="12949"/>
                </a:cubicBezTo>
                <a:close/>
                <a:moveTo>
                  <a:pt x="15997" y="20135"/>
                </a:moveTo>
                <a:cubicBezTo>
                  <a:pt x="16006" y="20135"/>
                  <a:pt x="16019" y="20135"/>
                  <a:pt x="16027" y="20135"/>
                </a:cubicBezTo>
                <a:cubicBezTo>
                  <a:pt x="16027" y="20113"/>
                  <a:pt x="16027" y="20090"/>
                  <a:pt x="16027" y="20068"/>
                </a:cubicBezTo>
                <a:cubicBezTo>
                  <a:pt x="16019" y="20068"/>
                  <a:pt x="16006" y="20068"/>
                  <a:pt x="15997" y="20068"/>
                </a:cubicBezTo>
                <a:cubicBezTo>
                  <a:pt x="15988" y="20074"/>
                  <a:pt x="15976" y="20084"/>
                  <a:pt x="15967" y="20090"/>
                </a:cubicBezTo>
                <a:cubicBezTo>
                  <a:pt x="15980" y="20106"/>
                  <a:pt x="15988" y="20123"/>
                  <a:pt x="15997" y="20135"/>
                </a:cubicBezTo>
                <a:close/>
                <a:moveTo>
                  <a:pt x="15821" y="19185"/>
                </a:moveTo>
                <a:cubicBezTo>
                  <a:pt x="15799" y="19192"/>
                  <a:pt x="15778" y="19201"/>
                  <a:pt x="15761" y="19208"/>
                </a:cubicBezTo>
                <a:cubicBezTo>
                  <a:pt x="15761" y="19214"/>
                  <a:pt x="15761" y="19224"/>
                  <a:pt x="15761" y="19230"/>
                </a:cubicBezTo>
                <a:cubicBezTo>
                  <a:pt x="15782" y="19230"/>
                  <a:pt x="15799" y="19230"/>
                  <a:pt x="15821" y="19230"/>
                </a:cubicBezTo>
                <a:cubicBezTo>
                  <a:pt x="15821" y="19217"/>
                  <a:pt x="15821" y="19201"/>
                  <a:pt x="15821" y="19185"/>
                </a:cubicBezTo>
                <a:close/>
                <a:moveTo>
                  <a:pt x="7728" y="6116"/>
                </a:moveTo>
                <a:cubicBezTo>
                  <a:pt x="7728" y="6100"/>
                  <a:pt x="7732" y="6087"/>
                  <a:pt x="7732" y="6071"/>
                </a:cubicBezTo>
                <a:cubicBezTo>
                  <a:pt x="7732" y="6071"/>
                  <a:pt x="7728" y="6068"/>
                  <a:pt x="7728" y="6068"/>
                </a:cubicBezTo>
                <a:cubicBezTo>
                  <a:pt x="7719" y="6084"/>
                  <a:pt x="7711" y="6100"/>
                  <a:pt x="7702" y="6116"/>
                </a:cubicBezTo>
                <a:cubicBezTo>
                  <a:pt x="7711" y="6116"/>
                  <a:pt x="7719" y="6116"/>
                  <a:pt x="7728" y="6116"/>
                </a:cubicBezTo>
                <a:lnTo>
                  <a:pt x="7728" y="6116"/>
                </a:lnTo>
                <a:close/>
                <a:moveTo>
                  <a:pt x="16324" y="20267"/>
                </a:moveTo>
                <a:cubicBezTo>
                  <a:pt x="16315" y="20267"/>
                  <a:pt x="16302" y="20267"/>
                  <a:pt x="16294" y="20267"/>
                </a:cubicBezTo>
                <a:cubicBezTo>
                  <a:pt x="16294" y="20283"/>
                  <a:pt x="16294" y="20299"/>
                  <a:pt x="16294" y="20312"/>
                </a:cubicBezTo>
                <a:cubicBezTo>
                  <a:pt x="16302" y="20312"/>
                  <a:pt x="16315" y="20312"/>
                  <a:pt x="16324" y="20312"/>
                </a:cubicBezTo>
                <a:cubicBezTo>
                  <a:pt x="16324" y="20299"/>
                  <a:pt x="16324" y="20283"/>
                  <a:pt x="16324" y="20267"/>
                </a:cubicBezTo>
                <a:close/>
                <a:moveTo>
                  <a:pt x="7732" y="6864"/>
                </a:moveTo>
                <a:cubicBezTo>
                  <a:pt x="7732" y="6864"/>
                  <a:pt x="7728" y="6867"/>
                  <a:pt x="7732" y="6864"/>
                </a:cubicBezTo>
                <a:cubicBezTo>
                  <a:pt x="7728" y="6851"/>
                  <a:pt x="7728" y="6835"/>
                  <a:pt x="7728" y="6819"/>
                </a:cubicBezTo>
                <a:cubicBezTo>
                  <a:pt x="7728" y="6819"/>
                  <a:pt x="7728" y="6819"/>
                  <a:pt x="7728" y="6819"/>
                </a:cubicBezTo>
                <a:cubicBezTo>
                  <a:pt x="7706" y="6819"/>
                  <a:pt x="7689" y="6819"/>
                  <a:pt x="7668" y="6819"/>
                </a:cubicBezTo>
                <a:cubicBezTo>
                  <a:pt x="7668" y="6835"/>
                  <a:pt x="7668" y="6851"/>
                  <a:pt x="7668" y="6864"/>
                </a:cubicBezTo>
                <a:cubicBezTo>
                  <a:pt x="7689" y="6864"/>
                  <a:pt x="7711" y="6864"/>
                  <a:pt x="7732" y="6864"/>
                </a:cubicBezTo>
                <a:close/>
                <a:moveTo>
                  <a:pt x="7698" y="6951"/>
                </a:moveTo>
                <a:cubicBezTo>
                  <a:pt x="7706" y="6944"/>
                  <a:pt x="7719" y="6935"/>
                  <a:pt x="7728" y="6928"/>
                </a:cubicBezTo>
                <a:cubicBezTo>
                  <a:pt x="7728" y="6928"/>
                  <a:pt x="7728" y="6931"/>
                  <a:pt x="7728" y="6931"/>
                </a:cubicBezTo>
                <a:cubicBezTo>
                  <a:pt x="7719" y="6931"/>
                  <a:pt x="7706" y="6931"/>
                  <a:pt x="7698" y="6928"/>
                </a:cubicBezTo>
                <a:cubicBezTo>
                  <a:pt x="7698" y="6938"/>
                  <a:pt x="7698" y="6944"/>
                  <a:pt x="7698" y="6951"/>
                </a:cubicBezTo>
                <a:lnTo>
                  <a:pt x="7698" y="6951"/>
                </a:lnTo>
                <a:close/>
                <a:moveTo>
                  <a:pt x="15589" y="20443"/>
                </a:moveTo>
                <a:cubicBezTo>
                  <a:pt x="15576" y="20443"/>
                  <a:pt x="15567" y="20443"/>
                  <a:pt x="15554" y="20443"/>
                </a:cubicBezTo>
                <a:cubicBezTo>
                  <a:pt x="15554" y="20453"/>
                  <a:pt x="15554" y="20460"/>
                  <a:pt x="15554" y="20469"/>
                </a:cubicBezTo>
                <a:cubicBezTo>
                  <a:pt x="15567" y="20460"/>
                  <a:pt x="15576" y="20450"/>
                  <a:pt x="15589" y="20443"/>
                </a:cubicBezTo>
                <a:close/>
                <a:moveTo>
                  <a:pt x="7698" y="6492"/>
                </a:moveTo>
                <a:cubicBezTo>
                  <a:pt x="7706" y="6476"/>
                  <a:pt x="7719" y="6460"/>
                  <a:pt x="7728" y="6447"/>
                </a:cubicBezTo>
                <a:cubicBezTo>
                  <a:pt x="7719" y="6447"/>
                  <a:pt x="7706" y="6447"/>
                  <a:pt x="7698" y="6447"/>
                </a:cubicBezTo>
                <a:cubicBezTo>
                  <a:pt x="7698" y="6460"/>
                  <a:pt x="7698" y="6476"/>
                  <a:pt x="7698" y="6492"/>
                </a:cubicBezTo>
                <a:close/>
                <a:moveTo>
                  <a:pt x="7702" y="6447"/>
                </a:moveTo>
                <a:cubicBezTo>
                  <a:pt x="7702" y="6440"/>
                  <a:pt x="7702" y="6431"/>
                  <a:pt x="7702" y="6424"/>
                </a:cubicBezTo>
                <a:cubicBezTo>
                  <a:pt x="7693" y="6424"/>
                  <a:pt x="7680" y="6424"/>
                  <a:pt x="7672" y="6424"/>
                </a:cubicBezTo>
                <a:cubicBezTo>
                  <a:pt x="7672" y="6431"/>
                  <a:pt x="7672" y="6440"/>
                  <a:pt x="7672" y="6447"/>
                </a:cubicBezTo>
                <a:cubicBezTo>
                  <a:pt x="7680" y="6447"/>
                  <a:pt x="7689" y="6447"/>
                  <a:pt x="7702" y="6447"/>
                </a:cubicBezTo>
                <a:close/>
                <a:moveTo>
                  <a:pt x="9534" y="15417"/>
                </a:moveTo>
                <a:cubicBezTo>
                  <a:pt x="9525" y="15417"/>
                  <a:pt x="9512" y="15417"/>
                  <a:pt x="9504" y="15417"/>
                </a:cubicBezTo>
                <a:cubicBezTo>
                  <a:pt x="9504" y="15424"/>
                  <a:pt x="9504" y="15433"/>
                  <a:pt x="9504" y="15440"/>
                </a:cubicBezTo>
                <a:cubicBezTo>
                  <a:pt x="9512" y="15433"/>
                  <a:pt x="9521" y="15424"/>
                  <a:pt x="9534" y="15417"/>
                </a:cubicBezTo>
                <a:close/>
                <a:moveTo>
                  <a:pt x="8523" y="14843"/>
                </a:moveTo>
                <a:cubicBezTo>
                  <a:pt x="8532" y="14849"/>
                  <a:pt x="8545" y="14859"/>
                  <a:pt x="8553" y="14865"/>
                </a:cubicBezTo>
                <a:cubicBezTo>
                  <a:pt x="8553" y="14859"/>
                  <a:pt x="8553" y="14849"/>
                  <a:pt x="8553" y="14843"/>
                </a:cubicBezTo>
                <a:cubicBezTo>
                  <a:pt x="8545" y="14843"/>
                  <a:pt x="8536" y="14843"/>
                  <a:pt x="8523" y="14843"/>
                </a:cubicBezTo>
                <a:close/>
                <a:moveTo>
                  <a:pt x="8996" y="13479"/>
                </a:moveTo>
                <a:cubicBezTo>
                  <a:pt x="9005" y="13479"/>
                  <a:pt x="9018" y="13479"/>
                  <a:pt x="9026" y="13479"/>
                </a:cubicBezTo>
                <a:cubicBezTo>
                  <a:pt x="9026" y="13463"/>
                  <a:pt x="9026" y="13447"/>
                  <a:pt x="9026" y="13434"/>
                </a:cubicBezTo>
                <a:cubicBezTo>
                  <a:pt x="9018" y="13434"/>
                  <a:pt x="9005" y="13434"/>
                  <a:pt x="8996" y="13434"/>
                </a:cubicBezTo>
                <a:cubicBezTo>
                  <a:pt x="8996" y="13450"/>
                  <a:pt x="8996" y="13463"/>
                  <a:pt x="8996" y="13479"/>
                </a:cubicBezTo>
                <a:close/>
                <a:moveTo>
                  <a:pt x="9001" y="13479"/>
                </a:moveTo>
                <a:cubicBezTo>
                  <a:pt x="8992" y="13479"/>
                  <a:pt x="8979" y="13479"/>
                  <a:pt x="8970" y="13479"/>
                </a:cubicBezTo>
                <a:cubicBezTo>
                  <a:pt x="8970" y="13485"/>
                  <a:pt x="8970" y="13495"/>
                  <a:pt x="8970" y="13501"/>
                </a:cubicBezTo>
                <a:cubicBezTo>
                  <a:pt x="8979" y="13492"/>
                  <a:pt x="8988" y="13485"/>
                  <a:pt x="9001" y="13479"/>
                </a:cubicBezTo>
                <a:close/>
                <a:moveTo>
                  <a:pt x="10949" y="12596"/>
                </a:moveTo>
                <a:cubicBezTo>
                  <a:pt x="10949" y="12596"/>
                  <a:pt x="10949" y="12596"/>
                  <a:pt x="10949" y="12596"/>
                </a:cubicBezTo>
                <a:cubicBezTo>
                  <a:pt x="10936" y="12583"/>
                  <a:pt x="10927" y="12567"/>
                  <a:pt x="10918" y="12554"/>
                </a:cubicBezTo>
                <a:lnTo>
                  <a:pt x="10918" y="12554"/>
                </a:lnTo>
                <a:cubicBezTo>
                  <a:pt x="10918" y="12571"/>
                  <a:pt x="10918" y="12587"/>
                  <a:pt x="10914" y="12599"/>
                </a:cubicBezTo>
                <a:cubicBezTo>
                  <a:pt x="10927" y="12596"/>
                  <a:pt x="10940" y="12596"/>
                  <a:pt x="10949" y="12596"/>
                </a:cubicBezTo>
                <a:close/>
                <a:moveTo>
                  <a:pt x="10888" y="12532"/>
                </a:moveTo>
                <a:cubicBezTo>
                  <a:pt x="10888" y="12526"/>
                  <a:pt x="10888" y="12516"/>
                  <a:pt x="10888" y="12510"/>
                </a:cubicBezTo>
                <a:cubicBezTo>
                  <a:pt x="10888" y="12510"/>
                  <a:pt x="10893" y="12513"/>
                  <a:pt x="10893" y="12513"/>
                </a:cubicBezTo>
                <a:cubicBezTo>
                  <a:pt x="10884" y="12513"/>
                  <a:pt x="10871" y="12513"/>
                  <a:pt x="10863" y="12513"/>
                </a:cubicBezTo>
                <a:cubicBezTo>
                  <a:pt x="10863" y="12513"/>
                  <a:pt x="10863" y="12513"/>
                  <a:pt x="10863" y="12513"/>
                </a:cubicBezTo>
                <a:cubicBezTo>
                  <a:pt x="10871" y="12516"/>
                  <a:pt x="10880" y="12522"/>
                  <a:pt x="10888" y="12532"/>
                </a:cubicBezTo>
                <a:lnTo>
                  <a:pt x="10888" y="12532"/>
                </a:lnTo>
                <a:close/>
                <a:moveTo>
                  <a:pt x="10918" y="12551"/>
                </a:moveTo>
                <a:cubicBezTo>
                  <a:pt x="10910" y="12545"/>
                  <a:pt x="10897" y="12535"/>
                  <a:pt x="10888" y="12529"/>
                </a:cubicBezTo>
                <a:cubicBezTo>
                  <a:pt x="10888" y="12529"/>
                  <a:pt x="10888" y="12529"/>
                  <a:pt x="10888" y="12529"/>
                </a:cubicBezTo>
                <a:cubicBezTo>
                  <a:pt x="10888" y="12535"/>
                  <a:pt x="10888" y="12545"/>
                  <a:pt x="10884" y="12551"/>
                </a:cubicBezTo>
                <a:cubicBezTo>
                  <a:pt x="10897" y="12551"/>
                  <a:pt x="10910" y="12551"/>
                  <a:pt x="10918" y="12551"/>
                </a:cubicBezTo>
                <a:lnTo>
                  <a:pt x="10918" y="12551"/>
                </a:lnTo>
                <a:close/>
                <a:moveTo>
                  <a:pt x="10506" y="12484"/>
                </a:moveTo>
                <a:cubicBezTo>
                  <a:pt x="10506" y="12490"/>
                  <a:pt x="10506" y="12500"/>
                  <a:pt x="10506" y="12506"/>
                </a:cubicBezTo>
                <a:cubicBezTo>
                  <a:pt x="10514" y="12506"/>
                  <a:pt x="10527" y="12506"/>
                  <a:pt x="10536" y="12506"/>
                </a:cubicBezTo>
                <a:cubicBezTo>
                  <a:pt x="10527" y="12500"/>
                  <a:pt x="10514" y="12494"/>
                  <a:pt x="10506" y="12484"/>
                </a:cubicBezTo>
                <a:close/>
                <a:moveTo>
                  <a:pt x="8287" y="12397"/>
                </a:moveTo>
                <a:cubicBezTo>
                  <a:pt x="8287" y="12413"/>
                  <a:pt x="8287" y="12429"/>
                  <a:pt x="8287" y="12442"/>
                </a:cubicBezTo>
                <a:cubicBezTo>
                  <a:pt x="8295" y="12442"/>
                  <a:pt x="8308" y="12442"/>
                  <a:pt x="8317" y="12442"/>
                </a:cubicBezTo>
                <a:cubicBezTo>
                  <a:pt x="8317" y="12426"/>
                  <a:pt x="8317" y="12410"/>
                  <a:pt x="8317" y="12397"/>
                </a:cubicBezTo>
                <a:cubicBezTo>
                  <a:pt x="8308" y="12397"/>
                  <a:pt x="8300" y="12397"/>
                  <a:pt x="8287" y="12397"/>
                </a:cubicBezTo>
                <a:close/>
                <a:moveTo>
                  <a:pt x="9736" y="10898"/>
                </a:moveTo>
                <a:cubicBezTo>
                  <a:pt x="9736" y="10905"/>
                  <a:pt x="9736" y="10914"/>
                  <a:pt x="9736" y="10921"/>
                </a:cubicBezTo>
                <a:cubicBezTo>
                  <a:pt x="9745" y="10921"/>
                  <a:pt x="9757" y="10921"/>
                  <a:pt x="9766" y="10921"/>
                </a:cubicBezTo>
                <a:cubicBezTo>
                  <a:pt x="9757" y="10914"/>
                  <a:pt x="9749" y="10905"/>
                  <a:pt x="9736" y="10898"/>
                </a:cubicBezTo>
                <a:close/>
                <a:moveTo>
                  <a:pt x="15761" y="19144"/>
                </a:moveTo>
                <a:cubicBezTo>
                  <a:pt x="15761" y="19150"/>
                  <a:pt x="15761" y="19160"/>
                  <a:pt x="15761" y="19166"/>
                </a:cubicBezTo>
                <a:cubicBezTo>
                  <a:pt x="15782" y="19166"/>
                  <a:pt x="15804" y="19166"/>
                  <a:pt x="15821" y="19166"/>
                </a:cubicBezTo>
                <a:cubicBezTo>
                  <a:pt x="15821" y="19160"/>
                  <a:pt x="15821" y="19150"/>
                  <a:pt x="15821" y="19144"/>
                </a:cubicBezTo>
                <a:cubicBezTo>
                  <a:pt x="15804" y="19144"/>
                  <a:pt x="15782" y="19144"/>
                  <a:pt x="15761" y="19144"/>
                </a:cubicBezTo>
                <a:close/>
                <a:moveTo>
                  <a:pt x="15730" y="20443"/>
                </a:moveTo>
                <a:cubicBezTo>
                  <a:pt x="15739" y="20443"/>
                  <a:pt x="15752" y="20443"/>
                  <a:pt x="15761" y="20443"/>
                </a:cubicBezTo>
                <a:cubicBezTo>
                  <a:pt x="15761" y="20427"/>
                  <a:pt x="15761" y="20411"/>
                  <a:pt x="15761" y="20399"/>
                </a:cubicBezTo>
                <a:cubicBezTo>
                  <a:pt x="15752" y="20399"/>
                  <a:pt x="15739" y="20399"/>
                  <a:pt x="15730" y="20399"/>
                </a:cubicBezTo>
                <a:cubicBezTo>
                  <a:pt x="15730" y="20415"/>
                  <a:pt x="15730" y="20431"/>
                  <a:pt x="15730" y="20443"/>
                </a:cubicBezTo>
                <a:close/>
                <a:moveTo>
                  <a:pt x="15881" y="20424"/>
                </a:moveTo>
                <a:cubicBezTo>
                  <a:pt x="15881" y="20418"/>
                  <a:pt x="15881" y="20408"/>
                  <a:pt x="15881" y="20402"/>
                </a:cubicBezTo>
                <a:cubicBezTo>
                  <a:pt x="15872" y="20402"/>
                  <a:pt x="15859" y="20402"/>
                  <a:pt x="15851" y="20402"/>
                </a:cubicBezTo>
                <a:cubicBezTo>
                  <a:pt x="15851" y="20408"/>
                  <a:pt x="15851" y="20418"/>
                  <a:pt x="15851" y="20424"/>
                </a:cubicBezTo>
                <a:cubicBezTo>
                  <a:pt x="15859" y="20424"/>
                  <a:pt x="15872" y="20424"/>
                  <a:pt x="15881" y="20424"/>
                </a:cubicBezTo>
                <a:close/>
                <a:moveTo>
                  <a:pt x="15937" y="19715"/>
                </a:moveTo>
                <a:cubicBezTo>
                  <a:pt x="15937" y="19721"/>
                  <a:pt x="15937" y="19731"/>
                  <a:pt x="15937" y="19737"/>
                </a:cubicBezTo>
                <a:cubicBezTo>
                  <a:pt x="15945" y="19737"/>
                  <a:pt x="15958" y="19737"/>
                  <a:pt x="15967" y="19737"/>
                </a:cubicBezTo>
                <a:cubicBezTo>
                  <a:pt x="15958" y="19731"/>
                  <a:pt x="15950" y="19725"/>
                  <a:pt x="15937" y="19715"/>
                </a:cubicBezTo>
                <a:close/>
                <a:moveTo>
                  <a:pt x="6102" y="4242"/>
                </a:moveTo>
                <a:cubicBezTo>
                  <a:pt x="6132" y="4242"/>
                  <a:pt x="6162" y="4242"/>
                  <a:pt x="6193" y="4242"/>
                </a:cubicBezTo>
                <a:cubicBezTo>
                  <a:pt x="6193" y="4235"/>
                  <a:pt x="6193" y="4226"/>
                  <a:pt x="6193" y="4219"/>
                </a:cubicBezTo>
                <a:cubicBezTo>
                  <a:pt x="6171" y="4213"/>
                  <a:pt x="6154" y="4203"/>
                  <a:pt x="6132" y="4197"/>
                </a:cubicBezTo>
                <a:cubicBezTo>
                  <a:pt x="6124" y="4203"/>
                  <a:pt x="6111" y="4213"/>
                  <a:pt x="6102" y="4219"/>
                </a:cubicBezTo>
                <a:cubicBezTo>
                  <a:pt x="6102" y="4226"/>
                  <a:pt x="6102" y="4235"/>
                  <a:pt x="6102" y="4242"/>
                </a:cubicBezTo>
                <a:close/>
                <a:moveTo>
                  <a:pt x="3208" y="8982"/>
                </a:moveTo>
                <a:cubicBezTo>
                  <a:pt x="3217" y="8976"/>
                  <a:pt x="3230" y="8966"/>
                  <a:pt x="3238" y="8960"/>
                </a:cubicBezTo>
                <a:cubicBezTo>
                  <a:pt x="3230" y="8960"/>
                  <a:pt x="3217" y="8960"/>
                  <a:pt x="3208" y="8960"/>
                </a:cubicBezTo>
                <a:cubicBezTo>
                  <a:pt x="3208" y="8966"/>
                  <a:pt x="3208" y="8973"/>
                  <a:pt x="3208" y="8982"/>
                </a:cubicBezTo>
                <a:close/>
                <a:moveTo>
                  <a:pt x="16062" y="19917"/>
                </a:moveTo>
                <a:cubicBezTo>
                  <a:pt x="16053" y="19911"/>
                  <a:pt x="16040" y="19901"/>
                  <a:pt x="16031" y="19895"/>
                </a:cubicBezTo>
                <a:cubicBezTo>
                  <a:pt x="16031" y="19904"/>
                  <a:pt x="16031" y="19911"/>
                  <a:pt x="16031" y="19920"/>
                </a:cubicBezTo>
                <a:cubicBezTo>
                  <a:pt x="16040" y="19917"/>
                  <a:pt x="16049" y="19917"/>
                  <a:pt x="16062" y="19917"/>
                </a:cubicBezTo>
                <a:close/>
                <a:moveTo>
                  <a:pt x="7551" y="6026"/>
                </a:moveTo>
                <a:cubicBezTo>
                  <a:pt x="7551" y="6042"/>
                  <a:pt x="7551" y="6058"/>
                  <a:pt x="7551" y="6071"/>
                </a:cubicBezTo>
                <a:cubicBezTo>
                  <a:pt x="7573" y="6071"/>
                  <a:pt x="7594" y="6071"/>
                  <a:pt x="7612" y="6071"/>
                </a:cubicBezTo>
                <a:cubicBezTo>
                  <a:pt x="7612" y="6065"/>
                  <a:pt x="7612" y="6055"/>
                  <a:pt x="7612" y="6049"/>
                </a:cubicBezTo>
                <a:cubicBezTo>
                  <a:pt x="7590" y="6042"/>
                  <a:pt x="7573" y="6033"/>
                  <a:pt x="7551" y="6026"/>
                </a:cubicBezTo>
                <a:close/>
                <a:moveTo>
                  <a:pt x="15821" y="20094"/>
                </a:moveTo>
                <a:cubicBezTo>
                  <a:pt x="15829" y="20094"/>
                  <a:pt x="15842" y="20094"/>
                  <a:pt x="15851" y="20094"/>
                </a:cubicBezTo>
                <a:cubicBezTo>
                  <a:pt x="15851" y="20078"/>
                  <a:pt x="15851" y="20065"/>
                  <a:pt x="15851" y="20049"/>
                </a:cubicBezTo>
                <a:cubicBezTo>
                  <a:pt x="15842" y="20049"/>
                  <a:pt x="15829" y="20049"/>
                  <a:pt x="15821" y="20049"/>
                </a:cubicBezTo>
                <a:cubicBezTo>
                  <a:pt x="15821" y="20062"/>
                  <a:pt x="15821" y="20078"/>
                  <a:pt x="15821" y="20094"/>
                </a:cubicBezTo>
                <a:close/>
                <a:moveTo>
                  <a:pt x="16294" y="20312"/>
                </a:moveTo>
                <a:cubicBezTo>
                  <a:pt x="16285" y="20312"/>
                  <a:pt x="16272" y="20312"/>
                  <a:pt x="16264" y="20312"/>
                </a:cubicBezTo>
                <a:cubicBezTo>
                  <a:pt x="16264" y="20328"/>
                  <a:pt x="16264" y="20344"/>
                  <a:pt x="16264" y="20357"/>
                </a:cubicBezTo>
                <a:cubicBezTo>
                  <a:pt x="16272" y="20357"/>
                  <a:pt x="16285" y="20357"/>
                  <a:pt x="16294" y="20357"/>
                </a:cubicBezTo>
                <a:cubicBezTo>
                  <a:pt x="16294" y="20341"/>
                  <a:pt x="16294" y="20325"/>
                  <a:pt x="16294" y="20312"/>
                </a:cubicBezTo>
                <a:close/>
                <a:moveTo>
                  <a:pt x="7702" y="6973"/>
                </a:moveTo>
                <a:cubicBezTo>
                  <a:pt x="7702" y="6973"/>
                  <a:pt x="7698" y="6976"/>
                  <a:pt x="7702" y="6973"/>
                </a:cubicBezTo>
                <a:cubicBezTo>
                  <a:pt x="7698" y="6967"/>
                  <a:pt x="7698" y="6960"/>
                  <a:pt x="7698" y="6951"/>
                </a:cubicBezTo>
                <a:cubicBezTo>
                  <a:pt x="7698" y="6951"/>
                  <a:pt x="7698" y="6951"/>
                  <a:pt x="7698" y="6951"/>
                </a:cubicBezTo>
                <a:cubicBezTo>
                  <a:pt x="7676" y="6951"/>
                  <a:pt x="7659" y="6951"/>
                  <a:pt x="7637" y="6951"/>
                </a:cubicBezTo>
                <a:cubicBezTo>
                  <a:pt x="7637" y="6957"/>
                  <a:pt x="7637" y="6967"/>
                  <a:pt x="7637" y="6973"/>
                </a:cubicBezTo>
                <a:cubicBezTo>
                  <a:pt x="7659" y="6976"/>
                  <a:pt x="7680" y="6973"/>
                  <a:pt x="7702" y="6973"/>
                </a:cubicBezTo>
                <a:close/>
                <a:moveTo>
                  <a:pt x="7668" y="7021"/>
                </a:moveTo>
                <a:cubicBezTo>
                  <a:pt x="7676" y="7021"/>
                  <a:pt x="7689" y="7021"/>
                  <a:pt x="7698" y="7021"/>
                </a:cubicBezTo>
                <a:cubicBezTo>
                  <a:pt x="7698" y="7015"/>
                  <a:pt x="7698" y="7005"/>
                  <a:pt x="7698" y="6999"/>
                </a:cubicBezTo>
                <a:cubicBezTo>
                  <a:pt x="7689" y="7005"/>
                  <a:pt x="7680" y="7012"/>
                  <a:pt x="7668" y="7021"/>
                </a:cubicBezTo>
                <a:close/>
                <a:moveTo>
                  <a:pt x="7728" y="6999"/>
                </a:moveTo>
                <a:cubicBezTo>
                  <a:pt x="7719" y="6992"/>
                  <a:pt x="7706" y="6983"/>
                  <a:pt x="7698" y="6976"/>
                </a:cubicBezTo>
                <a:cubicBezTo>
                  <a:pt x="7698" y="6976"/>
                  <a:pt x="7702" y="6976"/>
                  <a:pt x="7702" y="6976"/>
                </a:cubicBezTo>
                <a:cubicBezTo>
                  <a:pt x="7702" y="6986"/>
                  <a:pt x="7702" y="6992"/>
                  <a:pt x="7698" y="7002"/>
                </a:cubicBezTo>
                <a:cubicBezTo>
                  <a:pt x="7711" y="6999"/>
                  <a:pt x="7719" y="6996"/>
                  <a:pt x="7728" y="6999"/>
                </a:cubicBezTo>
                <a:lnTo>
                  <a:pt x="7728" y="6999"/>
                </a:lnTo>
                <a:close/>
                <a:moveTo>
                  <a:pt x="15614" y="20267"/>
                </a:moveTo>
                <a:cubicBezTo>
                  <a:pt x="15614" y="20267"/>
                  <a:pt x="15614" y="20270"/>
                  <a:pt x="15614" y="20267"/>
                </a:cubicBezTo>
                <a:cubicBezTo>
                  <a:pt x="15606" y="20267"/>
                  <a:pt x="15597" y="20267"/>
                  <a:pt x="15584" y="20267"/>
                </a:cubicBezTo>
                <a:cubicBezTo>
                  <a:pt x="15584" y="20283"/>
                  <a:pt x="15584" y="20299"/>
                  <a:pt x="15584" y="20315"/>
                </a:cubicBezTo>
                <a:cubicBezTo>
                  <a:pt x="15584" y="20315"/>
                  <a:pt x="15584" y="20312"/>
                  <a:pt x="15584" y="20312"/>
                </a:cubicBezTo>
                <a:cubicBezTo>
                  <a:pt x="15606" y="20312"/>
                  <a:pt x="15623" y="20312"/>
                  <a:pt x="15644" y="20312"/>
                </a:cubicBezTo>
                <a:cubicBezTo>
                  <a:pt x="15644" y="20305"/>
                  <a:pt x="15644" y="20296"/>
                  <a:pt x="15644" y="20289"/>
                </a:cubicBezTo>
                <a:cubicBezTo>
                  <a:pt x="15636" y="20283"/>
                  <a:pt x="15623" y="20273"/>
                  <a:pt x="15614" y="20267"/>
                </a:cubicBezTo>
                <a:close/>
                <a:moveTo>
                  <a:pt x="15937" y="20068"/>
                </a:moveTo>
                <a:cubicBezTo>
                  <a:pt x="15937" y="20074"/>
                  <a:pt x="15937" y="20084"/>
                  <a:pt x="15937" y="20090"/>
                </a:cubicBezTo>
                <a:cubicBezTo>
                  <a:pt x="15945" y="20090"/>
                  <a:pt x="15958" y="20090"/>
                  <a:pt x="15967" y="20090"/>
                </a:cubicBezTo>
                <a:cubicBezTo>
                  <a:pt x="15967" y="20084"/>
                  <a:pt x="15967" y="20074"/>
                  <a:pt x="15967" y="20068"/>
                </a:cubicBezTo>
                <a:cubicBezTo>
                  <a:pt x="15958" y="20068"/>
                  <a:pt x="15950" y="20068"/>
                  <a:pt x="15937" y="20068"/>
                </a:cubicBezTo>
                <a:close/>
                <a:moveTo>
                  <a:pt x="15378" y="20312"/>
                </a:moveTo>
                <a:lnTo>
                  <a:pt x="15378" y="20312"/>
                </a:lnTo>
                <a:cubicBezTo>
                  <a:pt x="15386" y="20299"/>
                  <a:pt x="15399" y="20283"/>
                  <a:pt x="15408" y="20267"/>
                </a:cubicBezTo>
                <a:cubicBezTo>
                  <a:pt x="15408" y="20267"/>
                  <a:pt x="15404" y="20270"/>
                  <a:pt x="15404" y="20270"/>
                </a:cubicBezTo>
                <a:cubicBezTo>
                  <a:pt x="15404" y="20264"/>
                  <a:pt x="15404" y="20254"/>
                  <a:pt x="15408" y="20248"/>
                </a:cubicBezTo>
                <a:cubicBezTo>
                  <a:pt x="15378" y="20257"/>
                  <a:pt x="15348" y="20264"/>
                  <a:pt x="15318" y="20273"/>
                </a:cubicBezTo>
                <a:cubicBezTo>
                  <a:pt x="15318" y="20273"/>
                  <a:pt x="15322" y="20270"/>
                  <a:pt x="15322" y="20270"/>
                </a:cubicBezTo>
                <a:cubicBezTo>
                  <a:pt x="15331" y="20286"/>
                  <a:pt x="15339" y="20299"/>
                  <a:pt x="15348" y="20315"/>
                </a:cubicBezTo>
                <a:cubicBezTo>
                  <a:pt x="15356" y="20312"/>
                  <a:pt x="15369" y="20312"/>
                  <a:pt x="15378" y="20312"/>
                </a:cubicBezTo>
                <a:close/>
                <a:moveTo>
                  <a:pt x="15408" y="20312"/>
                </a:moveTo>
                <a:cubicBezTo>
                  <a:pt x="15399" y="20312"/>
                  <a:pt x="15386" y="20312"/>
                  <a:pt x="15378" y="20312"/>
                </a:cubicBezTo>
                <a:cubicBezTo>
                  <a:pt x="15378" y="20312"/>
                  <a:pt x="15378" y="20312"/>
                  <a:pt x="15378" y="20312"/>
                </a:cubicBezTo>
                <a:cubicBezTo>
                  <a:pt x="15386" y="20318"/>
                  <a:pt x="15399" y="20328"/>
                  <a:pt x="15408" y="20334"/>
                </a:cubicBezTo>
                <a:cubicBezTo>
                  <a:pt x="15408" y="20328"/>
                  <a:pt x="15408" y="20318"/>
                  <a:pt x="15408" y="20312"/>
                </a:cubicBezTo>
                <a:lnTo>
                  <a:pt x="15408" y="20312"/>
                </a:lnTo>
                <a:close/>
                <a:moveTo>
                  <a:pt x="7668" y="6800"/>
                </a:moveTo>
                <a:cubicBezTo>
                  <a:pt x="7676" y="6793"/>
                  <a:pt x="7689" y="6784"/>
                  <a:pt x="7698" y="6777"/>
                </a:cubicBezTo>
                <a:cubicBezTo>
                  <a:pt x="7689" y="6777"/>
                  <a:pt x="7676" y="6777"/>
                  <a:pt x="7668" y="6777"/>
                </a:cubicBezTo>
                <a:cubicBezTo>
                  <a:pt x="7668" y="6784"/>
                  <a:pt x="7668" y="6790"/>
                  <a:pt x="7668" y="6800"/>
                </a:cubicBezTo>
                <a:close/>
                <a:moveTo>
                  <a:pt x="15821" y="20267"/>
                </a:moveTo>
                <a:cubicBezTo>
                  <a:pt x="15821" y="20273"/>
                  <a:pt x="15821" y="20283"/>
                  <a:pt x="15821" y="20289"/>
                </a:cubicBezTo>
                <a:cubicBezTo>
                  <a:pt x="15829" y="20289"/>
                  <a:pt x="15842" y="20289"/>
                  <a:pt x="15851" y="20289"/>
                </a:cubicBezTo>
                <a:cubicBezTo>
                  <a:pt x="15851" y="20283"/>
                  <a:pt x="15851" y="20273"/>
                  <a:pt x="15851" y="20267"/>
                </a:cubicBezTo>
                <a:cubicBezTo>
                  <a:pt x="15842" y="20267"/>
                  <a:pt x="15829" y="20267"/>
                  <a:pt x="15821" y="20267"/>
                </a:cubicBezTo>
                <a:close/>
                <a:moveTo>
                  <a:pt x="16203" y="20222"/>
                </a:moveTo>
                <a:cubicBezTo>
                  <a:pt x="16203" y="20222"/>
                  <a:pt x="16208" y="20225"/>
                  <a:pt x="16203" y="20222"/>
                </a:cubicBezTo>
                <a:cubicBezTo>
                  <a:pt x="16195" y="20222"/>
                  <a:pt x="16182" y="20222"/>
                  <a:pt x="16173" y="20222"/>
                </a:cubicBezTo>
                <a:cubicBezTo>
                  <a:pt x="16173" y="20222"/>
                  <a:pt x="16178" y="20219"/>
                  <a:pt x="16178" y="20219"/>
                </a:cubicBezTo>
                <a:cubicBezTo>
                  <a:pt x="16178" y="20235"/>
                  <a:pt x="16178" y="20248"/>
                  <a:pt x="16178" y="20264"/>
                </a:cubicBezTo>
                <a:cubicBezTo>
                  <a:pt x="16186" y="20264"/>
                  <a:pt x="16199" y="20264"/>
                  <a:pt x="16208" y="20264"/>
                </a:cubicBezTo>
                <a:cubicBezTo>
                  <a:pt x="16208" y="20254"/>
                  <a:pt x="16208" y="20238"/>
                  <a:pt x="16203" y="20222"/>
                </a:cubicBezTo>
                <a:close/>
                <a:moveTo>
                  <a:pt x="16057" y="20620"/>
                </a:moveTo>
                <a:cubicBezTo>
                  <a:pt x="16066" y="20626"/>
                  <a:pt x="16070" y="20630"/>
                  <a:pt x="16079" y="20636"/>
                </a:cubicBezTo>
                <a:cubicBezTo>
                  <a:pt x="16070" y="20639"/>
                  <a:pt x="16066" y="20642"/>
                  <a:pt x="16057" y="20642"/>
                </a:cubicBezTo>
                <a:lnTo>
                  <a:pt x="16057" y="20639"/>
                </a:lnTo>
                <a:cubicBezTo>
                  <a:pt x="16057" y="20646"/>
                  <a:pt x="16057" y="20655"/>
                  <a:pt x="16057" y="20662"/>
                </a:cubicBezTo>
                <a:cubicBezTo>
                  <a:pt x="16087" y="20662"/>
                  <a:pt x="16117" y="20662"/>
                  <a:pt x="16148" y="20659"/>
                </a:cubicBezTo>
                <a:cubicBezTo>
                  <a:pt x="16148" y="20659"/>
                  <a:pt x="16143" y="20662"/>
                  <a:pt x="16143" y="20662"/>
                </a:cubicBezTo>
                <a:cubicBezTo>
                  <a:pt x="16143" y="20639"/>
                  <a:pt x="16143" y="20617"/>
                  <a:pt x="16143" y="20594"/>
                </a:cubicBezTo>
                <a:lnTo>
                  <a:pt x="16148" y="20598"/>
                </a:lnTo>
                <a:cubicBezTo>
                  <a:pt x="16126" y="20591"/>
                  <a:pt x="16105" y="20581"/>
                  <a:pt x="16087" y="20575"/>
                </a:cubicBezTo>
                <a:cubicBezTo>
                  <a:pt x="16087" y="20575"/>
                  <a:pt x="16092" y="20575"/>
                  <a:pt x="16092" y="20575"/>
                </a:cubicBezTo>
                <a:cubicBezTo>
                  <a:pt x="16083" y="20575"/>
                  <a:pt x="16070" y="20575"/>
                  <a:pt x="16062" y="20575"/>
                </a:cubicBezTo>
                <a:cubicBezTo>
                  <a:pt x="16062" y="20575"/>
                  <a:pt x="16066" y="20575"/>
                  <a:pt x="16066" y="20575"/>
                </a:cubicBezTo>
                <a:cubicBezTo>
                  <a:pt x="16057" y="20591"/>
                  <a:pt x="16057" y="20607"/>
                  <a:pt x="16057" y="20620"/>
                </a:cubicBezTo>
                <a:lnTo>
                  <a:pt x="16057" y="20620"/>
                </a:lnTo>
                <a:close/>
                <a:moveTo>
                  <a:pt x="16027" y="20642"/>
                </a:moveTo>
                <a:cubicBezTo>
                  <a:pt x="16036" y="20642"/>
                  <a:pt x="16049" y="20642"/>
                  <a:pt x="16057" y="20642"/>
                </a:cubicBezTo>
                <a:cubicBezTo>
                  <a:pt x="16057" y="20642"/>
                  <a:pt x="16057" y="20646"/>
                  <a:pt x="16057" y="20646"/>
                </a:cubicBezTo>
                <a:cubicBezTo>
                  <a:pt x="16057" y="20636"/>
                  <a:pt x="16057" y="20630"/>
                  <a:pt x="16057" y="20620"/>
                </a:cubicBezTo>
                <a:cubicBezTo>
                  <a:pt x="16057" y="20620"/>
                  <a:pt x="16057" y="20620"/>
                  <a:pt x="16057" y="20620"/>
                </a:cubicBezTo>
                <a:cubicBezTo>
                  <a:pt x="16049" y="20620"/>
                  <a:pt x="16036" y="20620"/>
                  <a:pt x="16027" y="20620"/>
                </a:cubicBezTo>
                <a:cubicBezTo>
                  <a:pt x="16027" y="20626"/>
                  <a:pt x="16027" y="20636"/>
                  <a:pt x="16027" y="20642"/>
                </a:cubicBezTo>
                <a:lnTo>
                  <a:pt x="16027" y="20642"/>
                </a:lnTo>
                <a:close/>
                <a:moveTo>
                  <a:pt x="16148" y="20222"/>
                </a:moveTo>
                <a:cubicBezTo>
                  <a:pt x="16139" y="20222"/>
                  <a:pt x="16126" y="20222"/>
                  <a:pt x="16117" y="20222"/>
                </a:cubicBezTo>
                <a:cubicBezTo>
                  <a:pt x="16117" y="20238"/>
                  <a:pt x="16117" y="20254"/>
                  <a:pt x="16117" y="20267"/>
                </a:cubicBezTo>
                <a:cubicBezTo>
                  <a:pt x="16126" y="20267"/>
                  <a:pt x="16139" y="20267"/>
                  <a:pt x="16148" y="20267"/>
                </a:cubicBezTo>
                <a:cubicBezTo>
                  <a:pt x="16148" y="20254"/>
                  <a:pt x="16148" y="20238"/>
                  <a:pt x="16148" y="20222"/>
                </a:cubicBezTo>
                <a:close/>
                <a:moveTo>
                  <a:pt x="15851" y="19741"/>
                </a:moveTo>
                <a:cubicBezTo>
                  <a:pt x="15851" y="19734"/>
                  <a:pt x="15851" y="19725"/>
                  <a:pt x="15851" y="19718"/>
                </a:cubicBezTo>
                <a:cubicBezTo>
                  <a:pt x="15829" y="19718"/>
                  <a:pt x="15808" y="19718"/>
                  <a:pt x="15791" y="19718"/>
                </a:cubicBezTo>
                <a:cubicBezTo>
                  <a:pt x="15791" y="19734"/>
                  <a:pt x="15791" y="19750"/>
                  <a:pt x="15791" y="19763"/>
                </a:cubicBezTo>
                <a:cubicBezTo>
                  <a:pt x="15799" y="19763"/>
                  <a:pt x="15812" y="19763"/>
                  <a:pt x="15821" y="19763"/>
                </a:cubicBezTo>
                <a:cubicBezTo>
                  <a:pt x="15834" y="19753"/>
                  <a:pt x="15842" y="19747"/>
                  <a:pt x="15851" y="19741"/>
                </a:cubicBezTo>
                <a:close/>
                <a:moveTo>
                  <a:pt x="7551" y="7747"/>
                </a:moveTo>
                <a:cubicBezTo>
                  <a:pt x="7551" y="7747"/>
                  <a:pt x="7551" y="7747"/>
                  <a:pt x="7551" y="7747"/>
                </a:cubicBezTo>
                <a:cubicBezTo>
                  <a:pt x="7569" y="7747"/>
                  <a:pt x="7590" y="7747"/>
                  <a:pt x="7612" y="7747"/>
                </a:cubicBezTo>
                <a:cubicBezTo>
                  <a:pt x="7612" y="7747"/>
                  <a:pt x="7607" y="7747"/>
                  <a:pt x="7607" y="7747"/>
                </a:cubicBezTo>
                <a:cubicBezTo>
                  <a:pt x="7599" y="7731"/>
                  <a:pt x="7586" y="7718"/>
                  <a:pt x="7577" y="7702"/>
                </a:cubicBezTo>
                <a:cubicBezTo>
                  <a:pt x="7577" y="7702"/>
                  <a:pt x="7582" y="7702"/>
                  <a:pt x="7582" y="7702"/>
                </a:cubicBezTo>
                <a:cubicBezTo>
                  <a:pt x="7573" y="7702"/>
                  <a:pt x="7560" y="7702"/>
                  <a:pt x="7551" y="7698"/>
                </a:cubicBezTo>
                <a:cubicBezTo>
                  <a:pt x="7551" y="7718"/>
                  <a:pt x="7551" y="7731"/>
                  <a:pt x="7551" y="7747"/>
                </a:cubicBezTo>
                <a:close/>
                <a:moveTo>
                  <a:pt x="7551" y="7878"/>
                </a:moveTo>
                <a:cubicBezTo>
                  <a:pt x="7564" y="7885"/>
                  <a:pt x="7573" y="7894"/>
                  <a:pt x="7586" y="7901"/>
                </a:cubicBezTo>
                <a:cubicBezTo>
                  <a:pt x="7586" y="7901"/>
                  <a:pt x="7582" y="7901"/>
                  <a:pt x="7582" y="7901"/>
                </a:cubicBezTo>
                <a:cubicBezTo>
                  <a:pt x="7590" y="7901"/>
                  <a:pt x="7603" y="7901"/>
                  <a:pt x="7612" y="7901"/>
                </a:cubicBezTo>
                <a:cubicBezTo>
                  <a:pt x="7612" y="7901"/>
                  <a:pt x="7607" y="7904"/>
                  <a:pt x="7607" y="7904"/>
                </a:cubicBezTo>
                <a:cubicBezTo>
                  <a:pt x="7607" y="7888"/>
                  <a:pt x="7607" y="7872"/>
                  <a:pt x="7607" y="7859"/>
                </a:cubicBezTo>
                <a:cubicBezTo>
                  <a:pt x="7607" y="7859"/>
                  <a:pt x="7607" y="7862"/>
                  <a:pt x="7607" y="7862"/>
                </a:cubicBezTo>
                <a:cubicBezTo>
                  <a:pt x="7599" y="7853"/>
                  <a:pt x="7586" y="7846"/>
                  <a:pt x="7577" y="7837"/>
                </a:cubicBezTo>
                <a:cubicBezTo>
                  <a:pt x="7577" y="7837"/>
                  <a:pt x="7577" y="7837"/>
                  <a:pt x="7577" y="7837"/>
                </a:cubicBezTo>
                <a:cubicBezTo>
                  <a:pt x="7569" y="7837"/>
                  <a:pt x="7556" y="7837"/>
                  <a:pt x="7547" y="7837"/>
                </a:cubicBezTo>
                <a:cubicBezTo>
                  <a:pt x="7551" y="7849"/>
                  <a:pt x="7551" y="7865"/>
                  <a:pt x="7551" y="7878"/>
                </a:cubicBezTo>
                <a:close/>
                <a:moveTo>
                  <a:pt x="15644" y="19339"/>
                </a:moveTo>
                <a:cubicBezTo>
                  <a:pt x="15644" y="19355"/>
                  <a:pt x="15644" y="19371"/>
                  <a:pt x="15640" y="19384"/>
                </a:cubicBezTo>
                <a:cubicBezTo>
                  <a:pt x="15662" y="19368"/>
                  <a:pt x="15679" y="19352"/>
                  <a:pt x="15700" y="19339"/>
                </a:cubicBezTo>
                <a:cubicBezTo>
                  <a:pt x="15700" y="19339"/>
                  <a:pt x="15700" y="19343"/>
                  <a:pt x="15700" y="19343"/>
                </a:cubicBezTo>
                <a:cubicBezTo>
                  <a:pt x="15683" y="19343"/>
                  <a:pt x="15662" y="19343"/>
                  <a:pt x="15644" y="19339"/>
                </a:cubicBezTo>
                <a:cubicBezTo>
                  <a:pt x="15644" y="19343"/>
                  <a:pt x="15644" y="19339"/>
                  <a:pt x="15644" y="19339"/>
                </a:cubicBezTo>
                <a:close/>
                <a:moveTo>
                  <a:pt x="9646" y="15331"/>
                </a:moveTo>
                <a:cubicBezTo>
                  <a:pt x="9654" y="15331"/>
                  <a:pt x="9667" y="15331"/>
                  <a:pt x="9676" y="15331"/>
                </a:cubicBezTo>
                <a:cubicBezTo>
                  <a:pt x="9676" y="15315"/>
                  <a:pt x="9676" y="15299"/>
                  <a:pt x="9676" y="15286"/>
                </a:cubicBezTo>
                <a:cubicBezTo>
                  <a:pt x="9667" y="15286"/>
                  <a:pt x="9654" y="15286"/>
                  <a:pt x="9646" y="15286"/>
                </a:cubicBezTo>
                <a:cubicBezTo>
                  <a:pt x="9646" y="15299"/>
                  <a:pt x="9646" y="15315"/>
                  <a:pt x="9646" y="15331"/>
                </a:cubicBezTo>
                <a:close/>
                <a:moveTo>
                  <a:pt x="9736" y="15241"/>
                </a:moveTo>
                <a:cubicBezTo>
                  <a:pt x="9727" y="15257"/>
                  <a:pt x="9714" y="15270"/>
                  <a:pt x="9706" y="15286"/>
                </a:cubicBezTo>
                <a:cubicBezTo>
                  <a:pt x="9706" y="15302"/>
                  <a:pt x="9706" y="15315"/>
                  <a:pt x="9706" y="15331"/>
                </a:cubicBezTo>
                <a:cubicBezTo>
                  <a:pt x="9706" y="15331"/>
                  <a:pt x="9702" y="15331"/>
                  <a:pt x="9702" y="15331"/>
                </a:cubicBezTo>
                <a:cubicBezTo>
                  <a:pt x="9714" y="15331"/>
                  <a:pt x="9723" y="15331"/>
                  <a:pt x="9736" y="15331"/>
                </a:cubicBezTo>
                <a:lnTo>
                  <a:pt x="9732" y="15331"/>
                </a:lnTo>
                <a:cubicBezTo>
                  <a:pt x="9753" y="15315"/>
                  <a:pt x="9775" y="15299"/>
                  <a:pt x="9792" y="15286"/>
                </a:cubicBezTo>
                <a:cubicBezTo>
                  <a:pt x="9792" y="15286"/>
                  <a:pt x="9787" y="15286"/>
                  <a:pt x="9787" y="15286"/>
                </a:cubicBezTo>
                <a:cubicBezTo>
                  <a:pt x="9787" y="15279"/>
                  <a:pt x="9787" y="15270"/>
                  <a:pt x="9792" y="15263"/>
                </a:cubicBezTo>
                <a:cubicBezTo>
                  <a:pt x="9783" y="15257"/>
                  <a:pt x="9770" y="15247"/>
                  <a:pt x="9762" y="15241"/>
                </a:cubicBezTo>
                <a:cubicBezTo>
                  <a:pt x="9757" y="15241"/>
                  <a:pt x="9745" y="15241"/>
                  <a:pt x="9736" y="15241"/>
                </a:cubicBezTo>
                <a:close/>
                <a:moveTo>
                  <a:pt x="8295" y="9733"/>
                </a:moveTo>
                <a:cubicBezTo>
                  <a:pt x="8325" y="9714"/>
                  <a:pt x="8338" y="9698"/>
                  <a:pt x="8287" y="9685"/>
                </a:cubicBezTo>
                <a:cubicBezTo>
                  <a:pt x="8287" y="9685"/>
                  <a:pt x="8291" y="9685"/>
                  <a:pt x="8291" y="9685"/>
                </a:cubicBezTo>
                <a:cubicBezTo>
                  <a:pt x="8287" y="9698"/>
                  <a:pt x="8287" y="9711"/>
                  <a:pt x="8282" y="9724"/>
                </a:cubicBezTo>
                <a:cubicBezTo>
                  <a:pt x="8287" y="9727"/>
                  <a:pt x="8291" y="9730"/>
                  <a:pt x="8295" y="9733"/>
                </a:cubicBezTo>
                <a:close/>
                <a:moveTo>
                  <a:pt x="8282" y="9759"/>
                </a:moveTo>
                <a:cubicBezTo>
                  <a:pt x="8287" y="9756"/>
                  <a:pt x="8291" y="9749"/>
                  <a:pt x="8300" y="9746"/>
                </a:cubicBezTo>
                <a:cubicBezTo>
                  <a:pt x="8300" y="9743"/>
                  <a:pt x="8300" y="9737"/>
                  <a:pt x="8300" y="9733"/>
                </a:cubicBezTo>
                <a:cubicBezTo>
                  <a:pt x="8295" y="9730"/>
                  <a:pt x="8291" y="9727"/>
                  <a:pt x="8287" y="9724"/>
                </a:cubicBezTo>
                <a:cubicBezTo>
                  <a:pt x="8278" y="9724"/>
                  <a:pt x="8270" y="9724"/>
                  <a:pt x="8261" y="9727"/>
                </a:cubicBezTo>
                <a:cubicBezTo>
                  <a:pt x="8261" y="9733"/>
                  <a:pt x="8261" y="9743"/>
                  <a:pt x="8261" y="9749"/>
                </a:cubicBezTo>
                <a:cubicBezTo>
                  <a:pt x="8265" y="9756"/>
                  <a:pt x="8274" y="9759"/>
                  <a:pt x="8282" y="9759"/>
                </a:cubicBezTo>
                <a:close/>
                <a:moveTo>
                  <a:pt x="8588" y="14801"/>
                </a:moveTo>
                <a:cubicBezTo>
                  <a:pt x="8579" y="14801"/>
                  <a:pt x="8566" y="14801"/>
                  <a:pt x="8558" y="14801"/>
                </a:cubicBezTo>
                <a:cubicBezTo>
                  <a:pt x="8558" y="14817"/>
                  <a:pt x="8558" y="14833"/>
                  <a:pt x="8558" y="14846"/>
                </a:cubicBezTo>
                <a:cubicBezTo>
                  <a:pt x="8566" y="14846"/>
                  <a:pt x="8579" y="14846"/>
                  <a:pt x="8588" y="14846"/>
                </a:cubicBezTo>
                <a:cubicBezTo>
                  <a:pt x="8588" y="14830"/>
                  <a:pt x="8588" y="14814"/>
                  <a:pt x="8588" y="14801"/>
                </a:cubicBezTo>
                <a:close/>
                <a:moveTo>
                  <a:pt x="7315" y="10372"/>
                </a:moveTo>
                <a:cubicBezTo>
                  <a:pt x="7315" y="10366"/>
                  <a:pt x="7315" y="10356"/>
                  <a:pt x="7315" y="10350"/>
                </a:cubicBezTo>
                <a:cubicBezTo>
                  <a:pt x="7293" y="10350"/>
                  <a:pt x="7272" y="10350"/>
                  <a:pt x="7255" y="10350"/>
                </a:cubicBezTo>
                <a:cubicBezTo>
                  <a:pt x="7255" y="10356"/>
                  <a:pt x="7255" y="10366"/>
                  <a:pt x="7255" y="10372"/>
                </a:cubicBezTo>
                <a:cubicBezTo>
                  <a:pt x="7276" y="10372"/>
                  <a:pt x="7298" y="10372"/>
                  <a:pt x="7315" y="10372"/>
                </a:cubicBezTo>
                <a:close/>
                <a:moveTo>
                  <a:pt x="9912" y="10876"/>
                </a:moveTo>
                <a:cubicBezTo>
                  <a:pt x="9934" y="10869"/>
                  <a:pt x="9951" y="10860"/>
                  <a:pt x="9972" y="10853"/>
                </a:cubicBezTo>
                <a:cubicBezTo>
                  <a:pt x="9972" y="10853"/>
                  <a:pt x="9972" y="10857"/>
                  <a:pt x="9972" y="10857"/>
                </a:cubicBezTo>
                <a:cubicBezTo>
                  <a:pt x="9964" y="10850"/>
                  <a:pt x="9951" y="10841"/>
                  <a:pt x="9942" y="10834"/>
                </a:cubicBezTo>
                <a:cubicBezTo>
                  <a:pt x="9942" y="10834"/>
                  <a:pt x="9947" y="10834"/>
                  <a:pt x="9947" y="10834"/>
                </a:cubicBezTo>
                <a:cubicBezTo>
                  <a:pt x="9938" y="10834"/>
                  <a:pt x="9925" y="10834"/>
                  <a:pt x="9917" y="10834"/>
                </a:cubicBezTo>
                <a:cubicBezTo>
                  <a:pt x="9917" y="10834"/>
                  <a:pt x="9921" y="10831"/>
                  <a:pt x="9921" y="10831"/>
                </a:cubicBezTo>
                <a:cubicBezTo>
                  <a:pt x="9917" y="10847"/>
                  <a:pt x="9917" y="10863"/>
                  <a:pt x="9912" y="10876"/>
                </a:cubicBezTo>
                <a:lnTo>
                  <a:pt x="9912" y="10876"/>
                </a:lnTo>
                <a:close/>
                <a:moveTo>
                  <a:pt x="13636" y="13058"/>
                </a:moveTo>
                <a:cubicBezTo>
                  <a:pt x="13628" y="13058"/>
                  <a:pt x="13615" y="13058"/>
                  <a:pt x="13606" y="13058"/>
                </a:cubicBezTo>
                <a:cubicBezTo>
                  <a:pt x="13606" y="13065"/>
                  <a:pt x="13606" y="13074"/>
                  <a:pt x="13606" y="13081"/>
                </a:cubicBezTo>
                <a:cubicBezTo>
                  <a:pt x="13615" y="13081"/>
                  <a:pt x="13628" y="13081"/>
                  <a:pt x="13636" y="13081"/>
                </a:cubicBezTo>
                <a:cubicBezTo>
                  <a:pt x="13636" y="13074"/>
                  <a:pt x="13636" y="13065"/>
                  <a:pt x="13636" y="13058"/>
                </a:cubicBezTo>
                <a:close/>
                <a:moveTo>
                  <a:pt x="13843" y="13058"/>
                </a:moveTo>
                <a:cubicBezTo>
                  <a:pt x="13834" y="13058"/>
                  <a:pt x="13821" y="13058"/>
                  <a:pt x="13813" y="13058"/>
                </a:cubicBezTo>
                <a:cubicBezTo>
                  <a:pt x="13813" y="13065"/>
                  <a:pt x="13813" y="13074"/>
                  <a:pt x="13813" y="13081"/>
                </a:cubicBezTo>
                <a:cubicBezTo>
                  <a:pt x="13821" y="13081"/>
                  <a:pt x="13834" y="13081"/>
                  <a:pt x="13843" y="13081"/>
                </a:cubicBezTo>
                <a:cubicBezTo>
                  <a:pt x="13843" y="13074"/>
                  <a:pt x="13843" y="13065"/>
                  <a:pt x="13843" y="13058"/>
                </a:cubicBezTo>
                <a:close/>
                <a:moveTo>
                  <a:pt x="7818" y="9576"/>
                </a:moveTo>
                <a:cubicBezTo>
                  <a:pt x="7818" y="9576"/>
                  <a:pt x="7818" y="9576"/>
                  <a:pt x="7818" y="9576"/>
                </a:cubicBezTo>
                <a:cubicBezTo>
                  <a:pt x="7818" y="9570"/>
                  <a:pt x="7818" y="9563"/>
                  <a:pt x="7818" y="9554"/>
                </a:cubicBezTo>
                <a:cubicBezTo>
                  <a:pt x="7809" y="9554"/>
                  <a:pt x="7797" y="9554"/>
                  <a:pt x="7788" y="9557"/>
                </a:cubicBezTo>
                <a:cubicBezTo>
                  <a:pt x="7788" y="9557"/>
                  <a:pt x="7792" y="9554"/>
                  <a:pt x="7792" y="9554"/>
                </a:cubicBezTo>
                <a:cubicBezTo>
                  <a:pt x="7792" y="9560"/>
                  <a:pt x="7792" y="9570"/>
                  <a:pt x="7788" y="9576"/>
                </a:cubicBezTo>
                <a:cubicBezTo>
                  <a:pt x="7797" y="9576"/>
                  <a:pt x="7809" y="9576"/>
                  <a:pt x="7818" y="9576"/>
                </a:cubicBezTo>
                <a:close/>
                <a:moveTo>
                  <a:pt x="7315" y="8122"/>
                </a:moveTo>
                <a:cubicBezTo>
                  <a:pt x="7324" y="8122"/>
                  <a:pt x="7336" y="8122"/>
                  <a:pt x="7345" y="8122"/>
                </a:cubicBezTo>
                <a:cubicBezTo>
                  <a:pt x="7345" y="8116"/>
                  <a:pt x="7345" y="8106"/>
                  <a:pt x="7345" y="8100"/>
                </a:cubicBezTo>
                <a:cubicBezTo>
                  <a:pt x="7336" y="8100"/>
                  <a:pt x="7324" y="8100"/>
                  <a:pt x="7315" y="8100"/>
                </a:cubicBezTo>
                <a:cubicBezTo>
                  <a:pt x="7315" y="8106"/>
                  <a:pt x="7315" y="8116"/>
                  <a:pt x="7315" y="8122"/>
                </a:cubicBezTo>
                <a:close/>
                <a:moveTo>
                  <a:pt x="7577" y="7833"/>
                </a:moveTo>
                <a:cubicBezTo>
                  <a:pt x="7590" y="7833"/>
                  <a:pt x="7599" y="7833"/>
                  <a:pt x="7612" y="7833"/>
                </a:cubicBezTo>
                <a:cubicBezTo>
                  <a:pt x="7612" y="7833"/>
                  <a:pt x="7607" y="7837"/>
                  <a:pt x="7607" y="7837"/>
                </a:cubicBezTo>
                <a:cubicBezTo>
                  <a:pt x="7607" y="7830"/>
                  <a:pt x="7607" y="7820"/>
                  <a:pt x="7607" y="7814"/>
                </a:cubicBezTo>
                <a:cubicBezTo>
                  <a:pt x="7607" y="7814"/>
                  <a:pt x="7612" y="7814"/>
                  <a:pt x="7612" y="7814"/>
                </a:cubicBezTo>
                <a:cubicBezTo>
                  <a:pt x="7599" y="7814"/>
                  <a:pt x="7590" y="7814"/>
                  <a:pt x="7577" y="7814"/>
                </a:cubicBezTo>
                <a:cubicBezTo>
                  <a:pt x="7577" y="7814"/>
                  <a:pt x="7582" y="7814"/>
                  <a:pt x="7582" y="7814"/>
                </a:cubicBezTo>
                <a:cubicBezTo>
                  <a:pt x="7582" y="7820"/>
                  <a:pt x="7582" y="7827"/>
                  <a:pt x="7577" y="7833"/>
                </a:cubicBezTo>
                <a:lnTo>
                  <a:pt x="7577" y="7833"/>
                </a:lnTo>
                <a:close/>
                <a:moveTo>
                  <a:pt x="1733" y="18482"/>
                </a:moveTo>
                <a:cubicBezTo>
                  <a:pt x="1742" y="18498"/>
                  <a:pt x="1755" y="18515"/>
                  <a:pt x="1763" y="18527"/>
                </a:cubicBezTo>
                <a:cubicBezTo>
                  <a:pt x="1772" y="18521"/>
                  <a:pt x="1785" y="18511"/>
                  <a:pt x="1793" y="18505"/>
                </a:cubicBezTo>
                <a:cubicBezTo>
                  <a:pt x="1772" y="18498"/>
                  <a:pt x="1750" y="18489"/>
                  <a:pt x="1733" y="18482"/>
                </a:cubicBezTo>
                <a:close/>
                <a:moveTo>
                  <a:pt x="1781" y="18450"/>
                </a:moveTo>
                <a:cubicBezTo>
                  <a:pt x="1798" y="18457"/>
                  <a:pt x="1811" y="18460"/>
                  <a:pt x="1824" y="18463"/>
                </a:cubicBezTo>
                <a:cubicBezTo>
                  <a:pt x="1824" y="18457"/>
                  <a:pt x="1824" y="18447"/>
                  <a:pt x="1824" y="18441"/>
                </a:cubicBezTo>
                <a:cubicBezTo>
                  <a:pt x="1811" y="18441"/>
                  <a:pt x="1802" y="18444"/>
                  <a:pt x="1781" y="18450"/>
                </a:cubicBezTo>
                <a:close/>
                <a:moveTo>
                  <a:pt x="2060" y="19760"/>
                </a:moveTo>
                <a:lnTo>
                  <a:pt x="2060" y="19760"/>
                </a:lnTo>
                <a:cubicBezTo>
                  <a:pt x="2060" y="19753"/>
                  <a:pt x="2060" y="19747"/>
                  <a:pt x="2060" y="19741"/>
                </a:cubicBezTo>
                <a:cubicBezTo>
                  <a:pt x="2051" y="19741"/>
                  <a:pt x="2039" y="19741"/>
                  <a:pt x="2030" y="19741"/>
                </a:cubicBezTo>
                <a:cubicBezTo>
                  <a:pt x="2030" y="19747"/>
                  <a:pt x="2030" y="19757"/>
                  <a:pt x="2030" y="19763"/>
                </a:cubicBezTo>
                <a:cubicBezTo>
                  <a:pt x="2039" y="19760"/>
                  <a:pt x="2047" y="19760"/>
                  <a:pt x="2060" y="19760"/>
                </a:cubicBezTo>
                <a:close/>
                <a:moveTo>
                  <a:pt x="2056" y="19760"/>
                </a:moveTo>
                <a:lnTo>
                  <a:pt x="2060" y="19766"/>
                </a:lnTo>
                <a:cubicBezTo>
                  <a:pt x="2064" y="19766"/>
                  <a:pt x="2060" y="19760"/>
                  <a:pt x="2056" y="19760"/>
                </a:cubicBezTo>
                <a:cubicBezTo>
                  <a:pt x="2060" y="19760"/>
                  <a:pt x="2056" y="19760"/>
                  <a:pt x="2056" y="19760"/>
                </a:cubicBezTo>
                <a:close/>
                <a:moveTo>
                  <a:pt x="1673" y="18502"/>
                </a:moveTo>
                <a:cubicBezTo>
                  <a:pt x="1673" y="18518"/>
                  <a:pt x="1673" y="18534"/>
                  <a:pt x="1673" y="18547"/>
                </a:cubicBezTo>
                <a:cubicBezTo>
                  <a:pt x="1725" y="18534"/>
                  <a:pt x="1686" y="18518"/>
                  <a:pt x="1673" y="18502"/>
                </a:cubicBezTo>
                <a:close/>
                <a:moveTo>
                  <a:pt x="1677" y="18547"/>
                </a:moveTo>
                <a:cubicBezTo>
                  <a:pt x="1669" y="18547"/>
                  <a:pt x="1656" y="18547"/>
                  <a:pt x="1647" y="18547"/>
                </a:cubicBezTo>
                <a:cubicBezTo>
                  <a:pt x="1647" y="18553"/>
                  <a:pt x="1647" y="18563"/>
                  <a:pt x="1647" y="18569"/>
                </a:cubicBezTo>
                <a:cubicBezTo>
                  <a:pt x="1656" y="18569"/>
                  <a:pt x="1669" y="18569"/>
                  <a:pt x="1677" y="18569"/>
                </a:cubicBezTo>
                <a:cubicBezTo>
                  <a:pt x="1673" y="18563"/>
                  <a:pt x="1673" y="18556"/>
                  <a:pt x="1677" y="18547"/>
                </a:cubicBezTo>
                <a:close/>
                <a:moveTo>
                  <a:pt x="1849" y="19869"/>
                </a:moveTo>
                <a:cubicBezTo>
                  <a:pt x="1849" y="19885"/>
                  <a:pt x="1849" y="19901"/>
                  <a:pt x="1849" y="19914"/>
                </a:cubicBezTo>
                <a:cubicBezTo>
                  <a:pt x="1858" y="19914"/>
                  <a:pt x="1871" y="19914"/>
                  <a:pt x="1879" y="19914"/>
                </a:cubicBezTo>
                <a:cubicBezTo>
                  <a:pt x="1871" y="19901"/>
                  <a:pt x="1862" y="19885"/>
                  <a:pt x="1849" y="19869"/>
                </a:cubicBezTo>
                <a:close/>
                <a:moveTo>
                  <a:pt x="20813" y="20797"/>
                </a:moveTo>
                <a:cubicBezTo>
                  <a:pt x="20805" y="20797"/>
                  <a:pt x="20792" y="20797"/>
                  <a:pt x="20783" y="20797"/>
                </a:cubicBezTo>
                <a:cubicBezTo>
                  <a:pt x="20783" y="20803"/>
                  <a:pt x="20783" y="20813"/>
                  <a:pt x="20783" y="20819"/>
                </a:cubicBezTo>
                <a:cubicBezTo>
                  <a:pt x="20792" y="20813"/>
                  <a:pt x="20805" y="20803"/>
                  <a:pt x="20813" y="20797"/>
                </a:cubicBezTo>
                <a:close/>
                <a:moveTo>
                  <a:pt x="17532" y="21037"/>
                </a:moveTo>
                <a:cubicBezTo>
                  <a:pt x="17532" y="21044"/>
                  <a:pt x="17532" y="21053"/>
                  <a:pt x="17532" y="21060"/>
                </a:cubicBezTo>
                <a:cubicBezTo>
                  <a:pt x="17541" y="21060"/>
                  <a:pt x="17554" y="21060"/>
                  <a:pt x="17562" y="21060"/>
                </a:cubicBezTo>
                <a:cubicBezTo>
                  <a:pt x="17554" y="21053"/>
                  <a:pt x="17545" y="21047"/>
                  <a:pt x="17532" y="21037"/>
                </a:cubicBezTo>
                <a:close/>
                <a:moveTo>
                  <a:pt x="17597" y="21085"/>
                </a:moveTo>
                <a:cubicBezTo>
                  <a:pt x="17597" y="21079"/>
                  <a:pt x="17597" y="21069"/>
                  <a:pt x="17597" y="21063"/>
                </a:cubicBezTo>
                <a:cubicBezTo>
                  <a:pt x="17588" y="21063"/>
                  <a:pt x="17575" y="21063"/>
                  <a:pt x="17567" y="21063"/>
                </a:cubicBezTo>
                <a:cubicBezTo>
                  <a:pt x="17567" y="21069"/>
                  <a:pt x="17567" y="21079"/>
                  <a:pt x="17567" y="21085"/>
                </a:cubicBezTo>
                <a:cubicBezTo>
                  <a:pt x="17575" y="21085"/>
                  <a:pt x="17584" y="21085"/>
                  <a:pt x="17597" y="21085"/>
                </a:cubicBezTo>
                <a:close/>
                <a:moveTo>
                  <a:pt x="17532" y="21108"/>
                </a:moveTo>
                <a:cubicBezTo>
                  <a:pt x="17541" y="21108"/>
                  <a:pt x="17554" y="21108"/>
                  <a:pt x="17562" y="21108"/>
                </a:cubicBezTo>
                <a:cubicBezTo>
                  <a:pt x="17562" y="21101"/>
                  <a:pt x="17562" y="21092"/>
                  <a:pt x="17562" y="21085"/>
                </a:cubicBezTo>
                <a:cubicBezTo>
                  <a:pt x="17554" y="21085"/>
                  <a:pt x="17541" y="21085"/>
                  <a:pt x="17532" y="21085"/>
                </a:cubicBezTo>
                <a:cubicBezTo>
                  <a:pt x="17532" y="21092"/>
                  <a:pt x="17532" y="21098"/>
                  <a:pt x="17532" y="21108"/>
                </a:cubicBezTo>
                <a:close/>
                <a:moveTo>
                  <a:pt x="15911" y="21281"/>
                </a:moveTo>
                <a:cubicBezTo>
                  <a:pt x="15902" y="21281"/>
                  <a:pt x="15890" y="21281"/>
                  <a:pt x="15881" y="21281"/>
                </a:cubicBezTo>
                <a:cubicBezTo>
                  <a:pt x="15881" y="21281"/>
                  <a:pt x="15885" y="21281"/>
                  <a:pt x="15885" y="21281"/>
                </a:cubicBezTo>
                <a:cubicBezTo>
                  <a:pt x="15872" y="21288"/>
                  <a:pt x="15864" y="21297"/>
                  <a:pt x="15851" y="21304"/>
                </a:cubicBezTo>
                <a:cubicBezTo>
                  <a:pt x="15851" y="21304"/>
                  <a:pt x="15851" y="21300"/>
                  <a:pt x="15851" y="21300"/>
                </a:cubicBezTo>
                <a:cubicBezTo>
                  <a:pt x="15851" y="21307"/>
                  <a:pt x="15851" y="21316"/>
                  <a:pt x="15851" y="21323"/>
                </a:cubicBezTo>
                <a:cubicBezTo>
                  <a:pt x="15872" y="21323"/>
                  <a:pt x="15890" y="21323"/>
                  <a:pt x="15911" y="21323"/>
                </a:cubicBezTo>
                <a:cubicBezTo>
                  <a:pt x="15911" y="21310"/>
                  <a:pt x="15911" y="21297"/>
                  <a:pt x="15911" y="21281"/>
                </a:cubicBezTo>
                <a:lnTo>
                  <a:pt x="15911" y="21281"/>
                </a:lnTo>
                <a:close/>
                <a:moveTo>
                  <a:pt x="9766" y="19959"/>
                </a:moveTo>
                <a:cubicBezTo>
                  <a:pt x="9766" y="19975"/>
                  <a:pt x="9766" y="19991"/>
                  <a:pt x="9766" y="20004"/>
                </a:cubicBezTo>
                <a:cubicBezTo>
                  <a:pt x="9775" y="20004"/>
                  <a:pt x="9788" y="20004"/>
                  <a:pt x="9796" y="20004"/>
                </a:cubicBezTo>
                <a:cubicBezTo>
                  <a:pt x="9788" y="19988"/>
                  <a:pt x="9775" y="19975"/>
                  <a:pt x="9766" y="19959"/>
                </a:cubicBezTo>
                <a:close/>
                <a:moveTo>
                  <a:pt x="9736" y="19914"/>
                </a:moveTo>
                <a:cubicBezTo>
                  <a:pt x="9736" y="19930"/>
                  <a:pt x="9736" y="19946"/>
                  <a:pt x="9736" y="19959"/>
                </a:cubicBezTo>
                <a:cubicBezTo>
                  <a:pt x="9745" y="19959"/>
                  <a:pt x="9757" y="19959"/>
                  <a:pt x="9766" y="19959"/>
                </a:cubicBezTo>
                <a:cubicBezTo>
                  <a:pt x="9757" y="19946"/>
                  <a:pt x="9749" y="19930"/>
                  <a:pt x="9736" y="19914"/>
                </a:cubicBezTo>
                <a:close/>
                <a:moveTo>
                  <a:pt x="9684" y="19741"/>
                </a:moveTo>
                <a:lnTo>
                  <a:pt x="9689" y="19737"/>
                </a:lnTo>
                <a:cubicBezTo>
                  <a:pt x="9689" y="19737"/>
                  <a:pt x="9680" y="19741"/>
                  <a:pt x="9684" y="19741"/>
                </a:cubicBezTo>
                <a:cubicBezTo>
                  <a:pt x="9680" y="19741"/>
                  <a:pt x="9684" y="19741"/>
                  <a:pt x="9684" y="19741"/>
                </a:cubicBezTo>
                <a:close/>
                <a:moveTo>
                  <a:pt x="9680" y="19741"/>
                </a:moveTo>
                <a:cubicBezTo>
                  <a:pt x="9680" y="19741"/>
                  <a:pt x="9684" y="19741"/>
                  <a:pt x="9680" y="19741"/>
                </a:cubicBezTo>
                <a:cubicBezTo>
                  <a:pt x="9671" y="19741"/>
                  <a:pt x="9659" y="19741"/>
                  <a:pt x="9646" y="19737"/>
                </a:cubicBezTo>
                <a:cubicBezTo>
                  <a:pt x="9646" y="19747"/>
                  <a:pt x="9646" y="19753"/>
                  <a:pt x="9646" y="19763"/>
                </a:cubicBezTo>
                <a:cubicBezTo>
                  <a:pt x="9659" y="19753"/>
                  <a:pt x="9671" y="19747"/>
                  <a:pt x="9680" y="19741"/>
                </a:cubicBezTo>
                <a:close/>
                <a:moveTo>
                  <a:pt x="4511" y="21236"/>
                </a:moveTo>
                <a:cubicBezTo>
                  <a:pt x="4503" y="21236"/>
                  <a:pt x="4490" y="21236"/>
                  <a:pt x="4481" y="21236"/>
                </a:cubicBezTo>
                <a:cubicBezTo>
                  <a:pt x="4481" y="21252"/>
                  <a:pt x="4481" y="21268"/>
                  <a:pt x="4481" y="21281"/>
                </a:cubicBezTo>
                <a:cubicBezTo>
                  <a:pt x="4490" y="21281"/>
                  <a:pt x="4503" y="21281"/>
                  <a:pt x="4511" y="21281"/>
                </a:cubicBezTo>
                <a:cubicBezTo>
                  <a:pt x="4511" y="21268"/>
                  <a:pt x="4511" y="21252"/>
                  <a:pt x="4511" y="21236"/>
                </a:cubicBezTo>
                <a:close/>
                <a:moveTo>
                  <a:pt x="12101" y="16874"/>
                </a:moveTo>
                <a:cubicBezTo>
                  <a:pt x="12062" y="16881"/>
                  <a:pt x="12019" y="16891"/>
                  <a:pt x="11981" y="16897"/>
                </a:cubicBezTo>
                <a:cubicBezTo>
                  <a:pt x="11981" y="16897"/>
                  <a:pt x="11985" y="16897"/>
                  <a:pt x="11985" y="16897"/>
                </a:cubicBezTo>
                <a:cubicBezTo>
                  <a:pt x="11985" y="16919"/>
                  <a:pt x="11886" y="16942"/>
                  <a:pt x="11985" y="16964"/>
                </a:cubicBezTo>
                <a:cubicBezTo>
                  <a:pt x="11985" y="16961"/>
                  <a:pt x="11989" y="16958"/>
                  <a:pt x="11989" y="16955"/>
                </a:cubicBezTo>
                <a:cubicBezTo>
                  <a:pt x="11985" y="16958"/>
                  <a:pt x="11985" y="16958"/>
                  <a:pt x="11981" y="16961"/>
                </a:cubicBezTo>
                <a:cubicBezTo>
                  <a:pt x="11981" y="16971"/>
                  <a:pt x="11985" y="16977"/>
                  <a:pt x="11985" y="16987"/>
                </a:cubicBezTo>
                <a:lnTo>
                  <a:pt x="11985" y="16984"/>
                </a:lnTo>
                <a:cubicBezTo>
                  <a:pt x="12002" y="16990"/>
                  <a:pt x="12024" y="17000"/>
                  <a:pt x="12041" y="17006"/>
                </a:cubicBezTo>
                <a:cubicBezTo>
                  <a:pt x="12062" y="16961"/>
                  <a:pt x="12080" y="16916"/>
                  <a:pt x="12101" y="16874"/>
                </a:cubicBezTo>
                <a:cubicBezTo>
                  <a:pt x="12101" y="16871"/>
                  <a:pt x="12101" y="16874"/>
                  <a:pt x="12101" y="16874"/>
                </a:cubicBezTo>
                <a:close/>
                <a:moveTo>
                  <a:pt x="11804" y="16894"/>
                </a:moveTo>
                <a:cubicBezTo>
                  <a:pt x="11882" y="16939"/>
                  <a:pt x="11834" y="16996"/>
                  <a:pt x="11834" y="17051"/>
                </a:cubicBezTo>
                <a:cubicBezTo>
                  <a:pt x="11903" y="16990"/>
                  <a:pt x="11929" y="16932"/>
                  <a:pt x="11804" y="16894"/>
                </a:cubicBezTo>
                <a:close/>
                <a:moveTo>
                  <a:pt x="11985" y="16894"/>
                </a:moveTo>
                <a:cubicBezTo>
                  <a:pt x="11985" y="16894"/>
                  <a:pt x="11981" y="16897"/>
                  <a:pt x="11985" y="16894"/>
                </a:cubicBezTo>
                <a:cubicBezTo>
                  <a:pt x="11981" y="16871"/>
                  <a:pt x="11981" y="16849"/>
                  <a:pt x="11981" y="16826"/>
                </a:cubicBezTo>
                <a:lnTo>
                  <a:pt x="11981" y="16826"/>
                </a:lnTo>
                <a:cubicBezTo>
                  <a:pt x="11959" y="16826"/>
                  <a:pt x="11938" y="16826"/>
                  <a:pt x="11920" y="16826"/>
                </a:cubicBezTo>
                <a:cubicBezTo>
                  <a:pt x="11942" y="16849"/>
                  <a:pt x="11963" y="16871"/>
                  <a:pt x="11985" y="16894"/>
                </a:cubicBezTo>
                <a:close/>
                <a:moveTo>
                  <a:pt x="11985" y="16984"/>
                </a:moveTo>
                <a:cubicBezTo>
                  <a:pt x="11972" y="16990"/>
                  <a:pt x="11963" y="16996"/>
                  <a:pt x="11985" y="16984"/>
                </a:cubicBezTo>
                <a:cubicBezTo>
                  <a:pt x="11959" y="16987"/>
                  <a:pt x="11972" y="16987"/>
                  <a:pt x="11985" y="16984"/>
                </a:cubicBezTo>
                <a:cubicBezTo>
                  <a:pt x="11985" y="16987"/>
                  <a:pt x="11985" y="16984"/>
                  <a:pt x="11985" y="16984"/>
                </a:cubicBezTo>
                <a:close/>
                <a:moveTo>
                  <a:pt x="11925" y="16830"/>
                </a:moveTo>
                <a:cubicBezTo>
                  <a:pt x="11925" y="16820"/>
                  <a:pt x="11925" y="16814"/>
                  <a:pt x="11925" y="16804"/>
                </a:cubicBezTo>
                <a:cubicBezTo>
                  <a:pt x="11925" y="16814"/>
                  <a:pt x="11925" y="16823"/>
                  <a:pt x="11925" y="16830"/>
                </a:cubicBezTo>
                <a:close/>
                <a:moveTo>
                  <a:pt x="11908" y="16887"/>
                </a:moveTo>
                <a:lnTo>
                  <a:pt x="11908" y="16881"/>
                </a:lnTo>
                <a:lnTo>
                  <a:pt x="11899" y="16884"/>
                </a:lnTo>
                <a:lnTo>
                  <a:pt x="11908" y="16887"/>
                </a:lnTo>
                <a:close/>
                <a:moveTo>
                  <a:pt x="12161" y="16720"/>
                </a:moveTo>
                <a:cubicBezTo>
                  <a:pt x="12161" y="16720"/>
                  <a:pt x="12157" y="16717"/>
                  <a:pt x="12161" y="16720"/>
                </a:cubicBezTo>
                <a:cubicBezTo>
                  <a:pt x="12174" y="16724"/>
                  <a:pt x="12191" y="16730"/>
                  <a:pt x="12277" y="16762"/>
                </a:cubicBezTo>
                <a:cubicBezTo>
                  <a:pt x="12187" y="16749"/>
                  <a:pt x="12174" y="16746"/>
                  <a:pt x="12161" y="16743"/>
                </a:cubicBezTo>
                <a:lnTo>
                  <a:pt x="12166" y="16743"/>
                </a:lnTo>
                <a:cubicBezTo>
                  <a:pt x="12144" y="16759"/>
                  <a:pt x="12123" y="16772"/>
                  <a:pt x="12105" y="16788"/>
                </a:cubicBezTo>
                <a:cubicBezTo>
                  <a:pt x="12105" y="16794"/>
                  <a:pt x="12105" y="16804"/>
                  <a:pt x="12110" y="16810"/>
                </a:cubicBezTo>
                <a:lnTo>
                  <a:pt x="12105" y="16807"/>
                </a:lnTo>
                <a:cubicBezTo>
                  <a:pt x="12153" y="16801"/>
                  <a:pt x="12204" y="16794"/>
                  <a:pt x="12252" y="16788"/>
                </a:cubicBezTo>
                <a:lnTo>
                  <a:pt x="12252" y="16788"/>
                </a:lnTo>
                <a:cubicBezTo>
                  <a:pt x="12264" y="16772"/>
                  <a:pt x="12273" y="16756"/>
                  <a:pt x="12286" y="16740"/>
                </a:cubicBezTo>
                <a:cubicBezTo>
                  <a:pt x="12277" y="16724"/>
                  <a:pt x="12264" y="16711"/>
                  <a:pt x="12256" y="16695"/>
                </a:cubicBezTo>
                <a:cubicBezTo>
                  <a:pt x="12221" y="16704"/>
                  <a:pt x="12191" y="16711"/>
                  <a:pt x="12161" y="16720"/>
                </a:cubicBezTo>
                <a:close/>
                <a:moveTo>
                  <a:pt x="12277" y="16852"/>
                </a:moveTo>
                <a:cubicBezTo>
                  <a:pt x="12256" y="16846"/>
                  <a:pt x="12239" y="16839"/>
                  <a:pt x="12217" y="16830"/>
                </a:cubicBezTo>
                <a:lnTo>
                  <a:pt x="12217" y="16826"/>
                </a:lnTo>
                <a:cubicBezTo>
                  <a:pt x="12196" y="16849"/>
                  <a:pt x="12174" y="16871"/>
                  <a:pt x="12153" y="16894"/>
                </a:cubicBezTo>
                <a:cubicBezTo>
                  <a:pt x="12174" y="16900"/>
                  <a:pt x="12191" y="16910"/>
                  <a:pt x="12213" y="16916"/>
                </a:cubicBezTo>
                <a:cubicBezTo>
                  <a:pt x="12239" y="16897"/>
                  <a:pt x="12260" y="16874"/>
                  <a:pt x="12277" y="16852"/>
                </a:cubicBezTo>
                <a:close/>
                <a:moveTo>
                  <a:pt x="12011" y="16826"/>
                </a:moveTo>
                <a:cubicBezTo>
                  <a:pt x="12041" y="16903"/>
                  <a:pt x="12071" y="16810"/>
                  <a:pt x="12101" y="16826"/>
                </a:cubicBezTo>
                <a:cubicBezTo>
                  <a:pt x="12101" y="16826"/>
                  <a:pt x="12097" y="16826"/>
                  <a:pt x="12097" y="16826"/>
                </a:cubicBezTo>
                <a:cubicBezTo>
                  <a:pt x="12097" y="16820"/>
                  <a:pt x="12097" y="16810"/>
                  <a:pt x="12097" y="16804"/>
                </a:cubicBezTo>
                <a:lnTo>
                  <a:pt x="12101" y="16807"/>
                </a:lnTo>
                <a:cubicBezTo>
                  <a:pt x="12092" y="16801"/>
                  <a:pt x="12080" y="16791"/>
                  <a:pt x="12071" y="16785"/>
                </a:cubicBezTo>
                <a:cubicBezTo>
                  <a:pt x="12062" y="16785"/>
                  <a:pt x="12049" y="16785"/>
                  <a:pt x="12041" y="16788"/>
                </a:cubicBezTo>
                <a:lnTo>
                  <a:pt x="12045" y="16785"/>
                </a:lnTo>
                <a:cubicBezTo>
                  <a:pt x="12032" y="16801"/>
                  <a:pt x="12019" y="16814"/>
                  <a:pt x="12011" y="16826"/>
                </a:cubicBezTo>
                <a:lnTo>
                  <a:pt x="12011" y="16826"/>
                </a:lnTo>
                <a:close/>
                <a:moveTo>
                  <a:pt x="12101" y="16826"/>
                </a:moveTo>
                <a:cubicBezTo>
                  <a:pt x="12101" y="16842"/>
                  <a:pt x="12101" y="16858"/>
                  <a:pt x="12101" y="16871"/>
                </a:cubicBezTo>
                <a:cubicBezTo>
                  <a:pt x="12101" y="16871"/>
                  <a:pt x="12097" y="16871"/>
                  <a:pt x="12097" y="16871"/>
                </a:cubicBezTo>
                <a:cubicBezTo>
                  <a:pt x="12148" y="16858"/>
                  <a:pt x="12114" y="16842"/>
                  <a:pt x="12101" y="16826"/>
                </a:cubicBezTo>
                <a:lnTo>
                  <a:pt x="12101" y="16826"/>
                </a:lnTo>
                <a:close/>
                <a:moveTo>
                  <a:pt x="12243" y="16788"/>
                </a:moveTo>
                <a:cubicBezTo>
                  <a:pt x="12256" y="16788"/>
                  <a:pt x="12273" y="16791"/>
                  <a:pt x="12247" y="16788"/>
                </a:cubicBezTo>
                <a:cubicBezTo>
                  <a:pt x="12269" y="16797"/>
                  <a:pt x="12256" y="16791"/>
                  <a:pt x="12243" y="16788"/>
                </a:cubicBezTo>
                <a:cubicBezTo>
                  <a:pt x="12247" y="16785"/>
                  <a:pt x="12243" y="16788"/>
                  <a:pt x="12243" y="16788"/>
                </a:cubicBezTo>
                <a:close/>
                <a:moveTo>
                  <a:pt x="12277" y="16743"/>
                </a:moveTo>
                <a:cubicBezTo>
                  <a:pt x="12290" y="16743"/>
                  <a:pt x="12299" y="16743"/>
                  <a:pt x="12312" y="16743"/>
                </a:cubicBezTo>
                <a:cubicBezTo>
                  <a:pt x="12299" y="16743"/>
                  <a:pt x="12286" y="16743"/>
                  <a:pt x="12277" y="16743"/>
                </a:cubicBezTo>
                <a:close/>
                <a:moveTo>
                  <a:pt x="12338" y="16762"/>
                </a:moveTo>
                <a:cubicBezTo>
                  <a:pt x="12338" y="16756"/>
                  <a:pt x="12338" y="16746"/>
                  <a:pt x="12338" y="16740"/>
                </a:cubicBezTo>
                <a:cubicBezTo>
                  <a:pt x="12329" y="16740"/>
                  <a:pt x="12316" y="16740"/>
                  <a:pt x="12307" y="16740"/>
                </a:cubicBezTo>
                <a:cubicBezTo>
                  <a:pt x="12316" y="16749"/>
                  <a:pt x="12325" y="16756"/>
                  <a:pt x="12338" y="16762"/>
                </a:cubicBezTo>
                <a:close/>
                <a:moveTo>
                  <a:pt x="12221" y="16826"/>
                </a:moveTo>
                <a:cubicBezTo>
                  <a:pt x="12209" y="16826"/>
                  <a:pt x="12200" y="16826"/>
                  <a:pt x="12187" y="16826"/>
                </a:cubicBezTo>
                <a:lnTo>
                  <a:pt x="12187" y="16830"/>
                </a:lnTo>
                <a:cubicBezTo>
                  <a:pt x="12200" y="16830"/>
                  <a:pt x="12209" y="16830"/>
                  <a:pt x="12221" y="16826"/>
                </a:cubicBezTo>
                <a:cubicBezTo>
                  <a:pt x="12217" y="16830"/>
                  <a:pt x="12221" y="16826"/>
                  <a:pt x="12221" y="16826"/>
                </a:cubicBezTo>
                <a:close/>
                <a:moveTo>
                  <a:pt x="12187" y="16830"/>
                </a:moveTo>
                <a:cubicBezTo>
                  <a:pt x="12187" y="16833"/>
                  <a:pt x="12183" y="16836"/>
                  <a:pt x="12183" y="16839"/>
                </a:cubicBezTo>
                <a:cubicBezTo>
                  <a:pt x="12187" y="16833"/>
                  <a:pt x="12187" y="16833"/>
                  <a:pt x="12187" y="16830"/>
                </a:cubicBezTo>
                <a:cubicBezTo>
                  <a:pt x="12191" y="16830"/>
                  <a:pt x="12187" y="16830"/>
                  <a:pt x="12187" y="16830"/>
                </a:cubicBezTo>
                <a:close/>
                <a:moveTo>
                  <a:pt x="12161" y="16894"/>
                </a:moveTo>
                <a:cubicBezTo>
                  <a:pt x="12161" y="16903"/>
                  <a:pt x="12161" y="16910"/>
                  <a:pt x="12161" y="16919"/>
                </a:cubicBezTo>
                <a:cubicBezTo>
                  <a:pt x="12161" y="16910"/>
                  <a:pt x="12161" y="16903"/>
                  <a:pt x="12161" y="16894"/>
                </a:cubicBezTo>
                <a:close/>
                <a:moveTo>
                  <a:pt x="12363" y="16961"/>
                </a:moveTo>
                <a:lnTo>
                  <a:pt x="12363" y="16961"/>
                </a:lnTo>
                <a:cubicBezTo>
                  <a:pt x="12368" y="16974"/>
                  <a:pt x="12368" y="16990"/>
                  <a:pt x="12368" y="17006"/>
                </a:cubicBezTo>
                <a:lnTo>
                  <a:pt x="12368" y="17003"/>
                </a:lnTo>
                <a:cubicBezTo>
                  <a:pt x="12406" y="17003"/>
                  <a:pt x="12449" y="17003"/>
                  <a:pt x="12488" y="17006"/>
                </a:cubicBezTo>
                <a:cubicBezTo>
                  <a:pt x="12488" y="16990"/>
                  <a:pt x="12488" y="16974"/>
                  <a:pt x="12488" y="16961"/>
                </a:cubicBezTo>
                <a:cubicBezTo>
                  <a:pt x="12445" y="16961"/>
                  <a:pt x="12406" y="16961"/>
                  <a:pt x="12363" y="16961"/>
                </a:cubicBezTo>
                <a:close/>
                <a:moveTo>
                  <a:pt x="12342" y="17003"/>
                </a:moveTo>
                <a:cubicBezTo>
                  <a:pt x="12350" y="16990"/>
                  <a:pt x="12359" y="16974"/>
                  <a:pt x="12368" y="16961"/>
                </a:cubicBezTo>
                <a:cubicBezTo>
                  <a:pt x="12368" y="16961"/>
                  <a:pt x="12363" y="16964"/>
                  <a:pt x="12363" y="16964"/>
                </a:cubicBezTo>
                <a:cubicBezTo>
                  <a:pt x="12372" y="16913"/>
                  <a:pt x="12329" y="16945"/>
                  <a:pt x="12303" y="16945"/>
                </a:cubicBezTo>
                <a:lnTo>
                  <a:pt x="12307" y="16945"/>
                </a:lnTo>
                <a:cubicBezTo>
                  <a:pt x="12316" y="16968"/>
                  <a:pt x="12325" y="16990"/>
                  <a:pt x="12333" y="17012"/>
                </a:cubicBezTo>
                <a:lnTo>
                  <a:pt x="12342" y="17003"/>
                </a:lnTo>
                <a:close/>
                <a:moveTo>
                  <a:pt x="12458" y="16897"/>
                </a:moveTo>
                <a:cubicBezTo>
                  <a:pt x="12454" y="16907"/>
                  <a:pt x="12449" y="16919"/>
                  <a:pt x="12458" y="16900"/>
                </a:cubicBezTo>
                <a:cubicBezTo>
                  <a:pt x="12436" y="16913"/>
                  <a:pt x="12445" y="16907"/>
                  <a:pt x="12458" y="16897"/>
                </a:cubicBezTo>
                <a:cubicBezTo>
                  <a:pt x="12458" y="16897"/>
                  <a:pt x="12458" y="16897"/>
                  <a:pt x="12458" y="16897"/>
                </a:cubicBezTo>
                <a:close/>
                <a:moveTo>
                  <a:pt x="12484" y="16961"/>
                </a:moveTo>
                <a:cubicBezTo>
                  <a:pt x="12492" y="16961"/>
                  <a:pt x="12505" y="16961"/>
                  <a:pt x="12514" y="16961"/>
                </a:cubicBezTo>
                <a:cubicBezTo>
                  <a:pt x="12514" y="16945"/>
                  <a:pt x="12514" y="16929"/>
                  <a:pt x="12514" y="16916"/>
                </a:cubicBezTo>
                <a:cubicBezTo>
                  <a:pt x="12505" y="16932"/>
                  <a:pt x="12492" y="16945"/>
                  <a:pt x="12484" y="16961"/>
                </a:cubicBezTo>
                <a:close/>
                <a:moveTo>
                  <a:pt x="12307" y="16939"/>
                </a:moveTo>
                <a:cubicBezTo>
                  <a:pt x="12295" y="16935"/>
                  <a:pt x="12286" y="16932"/>
                  <a:pt x="12307" y="16939"/>
                </a:cubicBezTo>
                <a:cubicBezTo>
                  <a:pt x="12299" y="16923"/>
                  <a:pt x="12303" y="16932"/>
                  <a:pt x="12307" y="16939"/>
                </a:cubicBezTo>
                <a:cubicBezTo>
                  <a:pt x="12307" y="16942"/>
                  <a:pt x="12307" y="16939"/>
                  <a:pt x="12307" y="16939"/>
                </a:cubicBezTo>
                <a:close/>
                <a:moveTo>
                  <a:pt x="12398" y="16871"/>
                </a:moveTo>
                <a:cubicBezTo>
                  <a:pt x="12376" y="16871"/>
                  <a:pt x="12355" y="16871"/>
                  <a:pt x="12338" y="16871"/>
                </a:cubicBezTo>
                <a:cubicBezTo>
                  <a:pt x="12355" y="16891"/>
                  <a:pt x="12376" y="16900"/>
                  <a:pt x="12398" y="16871"/>
                </a:cubicBezTo>
                <a:close/>
                <a:moveTo>
                  <a:pt x="12458" y="16897"/>
                </a:moveTo>
                <a:cubicBezTo>
                  <a:pt x="12458" y="16897"/>
                  <a:pt x="12458" y="16897"/>
                  <a:pt x="12458" y="16897"/>
                </a:cubicBezTo>
                <a:cubicBezTo>
                  <a:pt x="12467" y="16887"/>
                  <a:pt x="12475" y="16878"/>
                  <a:pt x="12484" y="16871"/>
                </a:cubicBezTo>
                <a:cubicBezTo>
                  <a:pt x="12471" y="16871"/>
                  <a:pt x="12462" y="16871"/>
                  <a:pt x="12449" y="16871"/>
                </a:cubicBezTo>
                <a:cubicBezTo>
                  <a:pt x="12454" y="16881"/>
                  <a:pt x="12458" y="16891"/>
                  <a:pt x="12458" y="16897"/>
                </a:cubicBezTo>
                <a:close/>
                <a:moveTo>
                  <a:pt x="12368" y="17006"/>
                </a:moveTo>
                <a:cubicBezTo>
                  <a:pt x="12359" y="17003"/>
                  <a:pt x="12350" y="17003"/>
                  <a:pt x="12342" y="17003"/>
                </a:cubicBezTo>
                <a:cubicBezTo>
                  <a:pt x="12342" y="17003"/>
                  <a:pt x="12333" y="17009"/>
                  <a:pt x="12333" y="17009"/>
                </a:cubicBezTo>
                <a:cubicBezTo>
                  <a:pt x="12333" y="17016"/>
                  <a:pt x="12333" y="17022"/>
                  <a:pt x="12333" y="17032"/>
                </a:cubicBezTo>
                <a:cubicBezTo>
                  <a:pt x="12346" y="17019"/>
                  <a:pt x="12355" y="17012"/>
                  <a:pt x="12368" y="17006"/>
                </a:cubicBezTo>
                <a:lnTo>
                  <a:pt x="12368" y="17006"/>
                </a:lnTo>
                <a:close/>
                <a:moveTo>
                  <a:pt x="12484" y="17003"/>
                </a:moveTo>
                <a:cubicBezTo>
                  <a:pt x="12492" y="17009"/>
                  <a:pt x="12505" y="17019"/>
                  <a:pt x="12514" y="17025"/>
                </a:cubicBezTo>
                <a:cubicBezTo>
                  <a:pt x="12505" y="17019"/>
                  <a:pt x="12492" y="17012"/>
                  <a:pt x="12484" y="17003"/>
                </a:cubicBezTo>
                <a:close/>
                <a:moveTo>
                  <a:pt x="12402" y="17054"/>
                </a:moveTo>
                <a:cubicBezTo>
                  <a:pt x="12406" y="17048"/>
                  <a:pt x="12411" y="17041"/>
                  <a:pt x="12419" y="17035"/>
                </a:cubicBezTo>
                <a:cubicBezTo>
                  <a:pt x="12411" y="17038"/>
                  <a:pt x="12402" y="17045"/>
                  <a:pt x="12398" y="17048"/>
                </a:cubicBezTo>
                <a:cubicBezTo>
                  <a:pt x="12393" y="17048"/>
                  <a:pt x="12402" y="17054"/>
                  <a:pt x="12402" y="17054"/>
                </a:cubicBezTo>
                <a:close/>
                <a:moveTo>
                  <a:pt x="12428" y="17093"/>
                </a:moveTo>
                <a:cubicBezTo>
                  <a:pt x="12419" y="17086"/>
                  <a:pt x="12406" y="17077"/>
                  <a:pt x="12398" y="17070"/>
                </a:cubicBezTo>
                <a:cubicBezTo>
                  <a:pt x="12398" y="17077"/>
                  <a:pt x="12398" y="17086"/>
                  <a:pt x="12398" y="17093"/>
                </a:cubicBezTo>
                <a:cubicBezTo>
                  <a:pt x="12406" y="17093"/>
                  <a:pt x="12415" y="17093"/>
                  <a:pt x="12428" y="17093"/>
                </a:cubicBezTo>
                <a:close/>
                <a:moveTo>
                  <a:pt x="12161" y="17272"/>
                </a:moveTo>
                <a:cubicBezTo>
                  <a:pt x="12161" y="17256"/>
                  <a:pt x="12161" y="17240"/>
                  <a:pt x="12161" y="17228"/>
                </a:cubicBezTo>
                <a:cubicBezTo>
                  <a:pt x="12140" y="17228"/>
                  <a:pt x="12118" y="17228"/>
                  <a:pt x="12101" y="17228"/>
                </a:cubicBezTo>
                <a:cubicBezTo>
                  <a:pt x="12101" y="17234"/>
                  <a:pt x="12101" y="17244"/>
                  <a:pt x="12101" y="17250"/>
                </a:cubicBezTo>
                <a:cubicBezTo>
                  <a:pt x="12118" y="17256"/>
                  <a:pt x="12140" y="17263"/>
                  <a:pt x="12161" y="17272"/>
                </a:cubicBezTo>
                <a:close/>
                <a:moveTo>
                  <a:pt x="12514" y="17179"/>
                </a:moveTo>
                <a:cubicBezTo>
                  <a:pt x="12505" y="17195"/>
                  <a:pt x="12492" y="17208"/>
                  <a:pt x="12484" y="17224"/>
                </a:cubicBezTo>
                <a:cubicBezTo>
                  <a:pt x="12484" y="17240"/>
                  <a:pt x="12484" y="17253"/>
                  <a:pt x="12484" y="17269"/>
                </a:cubicBezTo>
                <a:cubicBezTo>
                  <a:pt x="12492" y="17269"/>
                  <a:pt x="12505" y="17269"/>
                  <a:pt x="12514" y="17269"/>
                </a:cubicBezTo>
                <a:cubicBezTo>
                  <a:pt x="12535" y="17269"/>
                  <a:pt x="12553" y="17269"/>
                  <a:pt x="12570" y="17269"/>
                </a:cubicBezTo>
                <a:cubicBezTo>
                  <a:pt x="12578" y="17269"/>
                  <a:pt x="12591" y="17269"/>
                  <a:pt x="12600" y="17269"/>
                </a:cubicBezTo>
                <a:cubicBezTo>
                  <a:pt x="12600" y="17253"/>
                  <a:pt x="12600" y="17240"/>
                  <a:pt x="12600" y="17224"/>
                </a:cubicBezTo>
                <a:cubicBezTo>
                  <a:pt x="12578" y="17208"/>
                  <a:pt x="12561" y="17195"/>
                  <a:pt x="12540" y="17179"/>
                </a:cubicBezTo>
                <a:cubicBezTo>
                  <a:pt x="12535" y="17179"/>
                  <a:pt x="12522" y="17179"/>
                  <a:pt x="12514" y="17179"/>
                </a:cubicBezTo>
                <a:close/>
                <a:moveTo>
                  <a:pt x="13817" y="15924"/>
                </a:moveTo>
                <a:cubicBezTo>
                  <a:pt x="13795" y="15918"/>
                  <a:pt x="13774" y="15908"/>
                  <a:pt x="13757" y="15902"/>
                </a:cubicBezTo>
                <a:cubicBezTo>
                  <a:pt x="13757" y="15908"/>
                  <a:pt x="13757" y="15918"/>
                  <a:pt x="13757" y="15924"/>
                </a:cubicBezTo>
                <a:cubicBezTo>
                  <a:pt x="13774" y="15924"/>
                  <a:pt x="13795" y="15924"/>
                  <a:pt x="13817" y="15924"/>
                </a:cubicBezTo>
                <a:close/>
                <a:moveTo>
                  <a:pt x="13787" y="15857"/>
                </a:moveTo>
                <a:cubicBezTo>
                  <a:pt x="13787" y="15857"/>
                  <a:pt x="13782" y="15860"/>
                  <a:pt x="13787" y="15857"/>
                </a:cubicBezTo>
                <a:cubicBezTo>
                  <a:pt x="13787" y="15851"/>
                  <a:pt x="13787" y="15844"/>
                  <a:pt x="13787" y="15835"/>
                </a:cubicBezTo>
                <a:cubicBezTo>
                  <a:pt x="13778" y="15835"/>
                  <a:pt x="13765" y="15835"/>
                  <a:pt x="13757" y="15835"/>
                </a:cubicBezTo>
                <a:cubicBezTo>
                  <a:pt x="13757" y="15841"/>
                  <a:pt x="13757" y="15851"/>
                  <a:pt x="13757" y="15857"/>
                </a:cubicBezTo>
                <a:cubicBezTo>
                  <a:pt x="13765" y="15860"/>
                  <a:pt x="13774" y="15857"/>
                  <a:pt x="13787" y="15857"/>
                </a:cubicBezTo>
                <a:close/>
                <a:moveTo>
                  <a:pt x="13782" y="15860"/>
                </a:moveTo>
                <a:cubicBezTo>
                  <a:pt x="13787" y="15863"/>
                  <a:pt x="13791" y="15867"/>
                  <a:pt x="13791" y="15867"/>
                </a:cubicBezTo>
                <a:cubicBezTo>
                  <a:pt x="13791" y="15867"/>
                  <a:pt x="13787" y="15860"/>
                  <a:pt x="13782" y="15860"/>
                </a:cubicBezTo>
                <a:cubicBezTo>
                  <a:pt x="13787" y="15857"/>
                  <a:pt x="13782" y="15860"/>
                  <a:pt x="13782" y="15860"/>
                </a:cubicBezTo>
                <a:close/>
                <a:moveTo>
                  <a:pt x="13696" y="16454"/>
                </a:moveTo>
                <a:cubicBezTo>
                  <a:pt x="13696" y="16464"/>
                  <a:pt x="13696" y="16470"/>
                  <a:pt x="13696" y="16480"/>
                </a:cubicBezTo>
                <a:cubicBezTo>
                  <a:pt x="13696" y="16470"/>
                  <a:pt x="13696" y="16460"/>
                  <a:pt x="13696" y="16454"/>
                </a:cubicBezTo>
                <a:close/>
                <a:moveTo>
                  <a:pt x="13727" y="16541"/>
                </a:moveTo>
                <a:cubicBezTo>
                  <a:pt x="13718" y="16541"/>
                  <a:pt x="13705" y="16541"/>
                  <a:pt x="13696" y="16541"/>
                </a:cubicBezTo>
                <a:cubicBezTo>
                  <a:pt x="13696" y="16547"/>
                  <a:pt x="13696" y="16557"/>
                  <a:pt x="13696" y="16563"/>
                </a:cubicBezTo>
                <a:cubicBezTo>
                  <a:pt x="13705" y="16557"/>
                  <a:pt x="13714" y="16550"/>
                  <a:pt x="13727" y="16541"/>
                </a:cubicBezTo>
                <a:close/>
                <a:moveTo>
                  <a:pt x="13813" y="16014"/>
                </a:moveTo>
                <a:cubicBezTo>
                  <a:pt x="13813" y="16008"/>
                  <a:pt x="13813" y="15998"/>
                  <a:pt x="13813" y="15992"/>
                </a:cubicBezTo>
                <a:cubicBezTo>
                  <a:pt x="13791" y="15976"/>
                  <a:pt x="13774" y="15963"/>
                  <a:pt x="13752" y="15947"/>
                </a:cubicBezTo>
                <a:cubicBezTo>
                  <a:pt x="13744" y="15969"/>
                  <a:pt x="13731" y="15992"/>
                  <a:pt x="13722" y="16014"/>
                </a:cubicBezTo>
                <a:cubicBezTo>
                  <a:pt x="13752" y="16014"/>
                  <a:pt x="13782" y="16014"/>
                  <a:pt x="13813" y="16014"/>
                </a:cubicBezTo>
                <a:close/>
                <a:moveTo>
                  <a:pt x="13757" y="15924"/>
                </a:moveTo>
                <a:cubicBezTo>
                  <a:pt x="13748" y="15931"/>
                  <a:pt x="13735" y="15941"/>
                  <a:pt x="13727" y="15947"/>
                </a:cubicBezTo>
                <a:cubicBezTo>
                  <a:pt x="13735" y="15947"/>
                  <a:pt x="13748" y="15947"/>
                  <a:pt x="13757" y="15947"/>
                </a:cubicBezTo>
                <a:cubicBezTo>
                  <a:pt x="13757" y="15941"/>
                  <a:pt x="13757" y="15931"/>
                  <a:pt x="13757" y="15924"/>
                </a:cubicBezTo>
                <a:close/>
                <a:moveTo>
                  <a:pt x="13933" y="15042"/>
                </a:moveTo>
                <a:cubicBezTo>
                  <a:pt x="13911" y="15048"/>
                  <a:pt x="13890" y="15058"/>
                  <a:pt x="13873" y="15064"/>
                </a:cubicBezTo>
                <a:cubicBezTo>
                  <a:pt x="13894" y="15064"/>
                  <a:pt x="13916" y="15064"/>
                  <a:pt x="13933" y="15064"/>
                </a:cubicBezTo>
                <a:cubicBezTo>
                  <a:pt x="13933" y="15058"/>
                  <a:pt x="13933" y="15051"/>
                  <a:pt x="13933" y="15042"/>
                </a:cubicBezTo>
                <a:close/>
                <a:moveTo>
                  <a:pt x="13696" y="16586"/>
                </a:moveTo>
                <a:cubicBezTo>
                  <a:pt x="13696" y="16579"/>
                  <a:pt x="13696" y="16570"/>
                  <a:pt x="13696" y="16563"/>
                </a:cubicBezTo>
                <a:cubicBezTo>
                  <a:pt x="13688" y="16570"/>
                  <a:pt x="13675" y="16579"/>
                  <a:pt x="13666" y="16586"/>
                </a:cubicBezTo>
                <a:cubicBezTo>
                  <a:pt x="13675" y="16586"/>
                  <a:pt x="13684" y="16586"/>
                  <a:pt x="13696" y="16586"/>
                </a:cubicBezTo>
                <a:close/>
                <a:moveTo>
                  <a:pt x="13873" y="15308"/>
                </a:moveTo>
                <a:cubicBezTo>
                  <a:pt x="13873" y="15302"/>
                  <a:pt x="13873" y="15292"/>
                  <a:pt x="13873" y="15286"/>
                </a:cubicBezTo>
                <a:cubicBezTo>
                  <a:pt x="13864" y="15286"/>
                  <a:pt x="13851" y="15286"/>
                  <a:pt x="13843" y="15286"/>
                </a:cubicBezTo>
                <a:cubicBezTo>
                  <a:pt x="13843" y="15292"/>
                  <a:pt x="13843" y="15302"/>
                  <a:pt x="13843" y="15308"/>
                </a:cubicBezTo>
                <a:cubicBezTo>
                  <a:pt x="13851" y="15308"/>
                  <a:pt x="13864" y="15308"/>
                  <a:pt x="13873" y="15308"/>
                </a:cubicBezTo>
                <a:close/>
                <a:moveTo>
                  <a:pt x="13752" y="16409"/>
                </a:moveTo>
                <a:cubicBezTo>
                  <a:pt x="13752" y="16416"/>
                  <a:pt x="13752" y="16425"/>
                  <a:pt x="13752" y="16432"/>
                </a:cubicBezTo>
                <a:cubicBezTo>
                  <a:pt x="13761" y="16432"/>
                  <a:pt x="13774" y="16432"/>
                  <a:pt x="13782" y="16432"/>
                </a:cubicBezTo>
                <a:cubicBezTo>
                  <a:pt x="13782" y="16425"/>
                  <a:pt x="13782" y="16416"/>
                  <a:pt x="13782" y="16409"/>
                </a:cubicBezTo>
                <a:cubicBezTo>
                  <a:pt x="13774" y="16409"/>
                  <a:pt x="13765" y="16409"/>
                  <a:pt x="13752" y="16409"/>
                </a:cubicBezTo>
                <a:close/>
                <a:moveTo>
                  <a:pt x="14225" y="14272"/>
                </a:moveTo>
                <a:cubicBezTo>
                  <a:pt x="14247" y="14272"/>
                  <a:pt x="14268" y="14272"/>
                  <a:pt x="14286" y="14272"/>
                </a:cubicBezTo>
                <a:cubicBezTo>
                  <a:pt x="14277" y="14256"/>
                  <a:pt x="14264" y="14239"/>
                  <a:pt x="14255" y="14227"/>
                </a:cubicBezTo>
                <a:cubicBezTo>
                  <a:pt x="14247" y="14227"/>
                  <a:pt x="14234" y="14227"/>
                  <a:pt x="14225" y="14227"/>
                </a:cubicBezTo>
                <a:cubicBezTo>
                  <a:pt x="14225" y="14243"/>
                  <a:pt x="14225" y="14259"/>
                  <a:pt x="14225" y="14272"/>
                </a:cubicBezTo>
                <a:close/>
                <a:moveTo>
                  <a:pt x="14230" y="14294"/>
                </a:moveTo>
                <a:cubicBezTo>
                  <a:pt x="14230" y="14288"/>
                  <a:pt x="14230" y="14278"/>
                  <a:pt x="14230" y="14272"/>
                </a:cubicBezTo>
                <a:cubicBezTo>
                  <a:pt x="14221" y="14272"/>
                  <a:pt x="14208" y="14272"/>
                  <a:pt x="14200" y="14272"/>
                </a:cubicBezTo>
                <a:cubicBezTo>
                  <a:pt x="14200" y="14278"/>
                  <a:pt x="14200" y="14288"/>
                  <a:pt x="14200" y="14294"/>
                </a:cubicBezTo>
                <a:cubicBezTo>
                  <a:pt x="14208" y="14294"/>
                  <a:pt x="14217" y="14294"/>
                  <a:pt x="14230" y="14294"/>
                </a:cubicBezTo>
                <a:close/>
                <a:moveTo>
                  <a:pt x="13696" y="16631"/>
                </a:moveTo>
                <a:cubicBezTo>
                  <a:pt x="13696" y="16624"/>
                  <a:pt x="13696" y="16615"/>
                  <a:pt x="13696" y="16608"/>
                </a:cubicBezTo>
                <a:cubicBezTo>
                  <a:pt x="13688" y="16608"/>
                  <a:pt x="13675" y="16608"/>
                  <a:pt x="13666" y="16608"/>
                </a:cubicBezTo>
                <a:cubicBezTo>
                  <a:pt x="13666" y="16615"/>
                  <a:pt x="13666" y="16624"/>
                  <a:pt x="13666" y="16631"/>
                </a:cubicBezTo>
                <a:cubicBezTo>
                  <a:pt x="13675" y="16631"/>
                  <a:pt x="13684" y="16631"/>
                  <a:pt x="13696" y="16631"/>
                </a:cubicBezTo>
                <a:close/>
                <a:moveTo>
                  <a:pt x="13636" y="16720"/>
                </a:moveTo>
                <a:cubicBezTo>
                  <a:pt x="13636" y="16714"/>
                  <a:pt x="13636" y="16704"/>
                  <a:pt x="13636" y="16698"/>
                </a:cubicBezTo>
                <a:cubicBezTo>
                  <a:pt x="13628" y="16698"/>
                  <a:pt x="13615" y="16698"/>
                  <a:pt x="13606" y="16698"/>
                </a:cubicBezTo>
                <a:cubicBezTo>
                  <a:pt x="13606" y="16704"/>
                  <a:pt x="13606" y="16714"/>
                  <a:pt x="13606" y="16720"/>
                </a:cubicBezTo>
                <a:cubicBezTo>
                  <a:pt x="13615" y="16720"/>
                  <a:pt x="13628" y="16720"/>
                  <a:pt x="13636" y="16720"/>
                </a:cubicBezTo>
                <a:close/>
                <a:moveTo>
                  <a:pt x="9620" y="17093"/>
                </a:moveTo>
                <a:cubicBezTo>
                  <a:pt x="9620" y="17102"/>
                  <a:pt x="9620" y="17109"/>
                  <a:pt x="9620" y="17118"/>
                </a:cubicBezTo>
                <a:cubicBezTo>
                  <a:pt x="9620" y="17109"/>
                  <a:pt x="9620" y="17099"/>
                  <a:pt x="9620" y="17093"/>
                </a:cubicBezTo>
                <a:close/>
                <a:moveTo>
                  <a:pt x="14346" y="19282"/>
                </a:moveTo>
                <a:cubicBezTo>
                  <a:pt x="14359" y="19298"/>
                  <a:pt x="14367" y="19311"/>
                  <a:pt x="14376" y="19320"/>
                </a:cubicBezTo>
                <a:cubicBezTo>
                  <a:pt x="14384" y="19320"/>
                  <a:pt x="14397" y="19320"/>
                  <a:pt x="14406" y="19320"/>
                </a:cubicBezTo>
                <a:cubicBezTo>
                  <a:pt x="14406" y="19304"/>
                  <a:pt x="14406" y="19288"/>
                  <a:pt x="14406" y="19275"/>
                </a:cubicBezTo>
                <a:cubicBezTo>
                  <a:pt x="14389" y="19275"/>
                  <a:pt x="14372" y="19278"/>
                  <a:pt x="14346" y="19282"/>
                </a:cubicBezTo>
                <a:close/>
                <a:moveTo>
                  <a:pt x="14406" y="19256"/>
                </a:moveTo>
                <a:cubicBezTo>
                  <a:pt x="14406" y="19250"/>
                  <a:pt x="14406" y="19240"/>
                  <a:pt x="14406" y="19233"/>
                </a:cubicBezTo>
                <a:cubicBezTo>
                  <a:pt x="14384" y="19233"/>
                  <a:pt x="14363" y="19233"/>
                  <a:pt x="14346" y="19233"/>
                </a:cubicBezTo>
                <a:cubicBezTo>
                  <a:pt x="14363" y="19240"/>
                  <a:pt x="14384" y="19246"/>
                  <a:pt x="14406" y="19256"/>
                </a:cubicBezTo>
                <a:close/>
                <a:moveTo>
                  <a:pt x="14402" y="19233"/>
                </a:moveTo>
                <a:cubicBezTo>
                  <a:pt x="14440" y="19233"/>
                  <a:pt x="14483" y="19233"/>
                  <a:pt x="14522" y="19233"/>
                </a:cubicBezTo>
                <a:cubicBezTo>
                  <a:pt x="14522" y="19217"/>
                  <a:pt x="14522" y="19201"/>
                  <a:pt x="14522" y="19189"/>
                </a:cubicBezTo>
                <a:cubicBezTo>
                  <a:pt x="14501" y="19182"/>
                  <a:pt x="14483" y="19172"/>
                  <a:pt x="14462" y="19166"/>
                </a:cubicBezTo>
                <a:cubicBezTo>
                  <a:pt x="14453" y="19166"/>
                  <a:pt x="14440" y="19166"/>
                  <a:pt x="14432" y="19166"/>
                </a:cubicBezTo>
                <a:cubicBezTo>
                  <a:pt x="14423" y="19189"/>
                  <a:pt x="14415" y="19211"/>
                  <a:pt x="14402" y="19233"/>
                </a:cubicBezTo>
                <a:close/>
                <a:moveTo>
                  <a:pt x="14462" y="19121"/>
                </a:moveTo>
                <a:cubicBezTo>
                  <a:pt x="14462" y="19137"/>
                  <a:pt x="14462" y="19153"/>
                  <a:pt x="14462" y="19166"/>
                </a:cubicBezTo>
                <a:cubicBezTo>
                  <a:pt x="14518" y="19150"/>
                  <a:pt x="14483" y="19137"/>
                  <a:pt x="14462" y="19121"/>
                </a:cubicBezTo>
                <a:close/>
                <a:moveTo>
                  <a:pt x="14759" y="19144"/>
                </a:moveTo>
                <a:cubicBezTo>
                  <a:pt x="14780" y="19137"/>
                  <a:pt x="14797" y="19128"/>
                  <a:pt x="14819" y="19121"/>
                </a:cubicBezTo>
                <a:cubicBezTo>
                  <a:pt x="14845" y="19121"/>
                  <a:pt x="14875" y="19118"/>
                  <a:pt x="14900" y="19118"/>
                </a:cubicBezTo>
                <a:cubicBezTo>
                  <a:pt x="14905" y="19121"/>
                  <a:pt x="14909" y="19124"/>
                  <a:pt x="14918" y="19128"/>
                </a:cubicBezTo>
                <a:cubicBezTo>
                  <a:pt x="14922" y="19134"/>
                  <a:pt x="14922" y="19137"/>
                  <a:pt x="14926" y="19144"/>
                </a:cubicBezTo>
                <a:cubicBezTo>
                  <a:pt x="14931" y="19137"/>
                  <a:pt x="14931" y="19131"/>
                  <a:pt x="14935" y="19128"/>
                </a:cubicBezTo>
                <a:lnTo>
                  <a:pt x="14944" y="19121"/>
                </a:lnTo>
                <a:cubicBezTo>
                  <a:pt x="14952" y="19121"/>
                  <a:pt x="14961" y="19121"/>
                  <a:pt x="14969" y="19124"/>
                </a:cubicBezTo>
                <a:lnTo>
                  <a:pt x="14965" y="19124"/>
                </a:lnTo>
                <a:cubicBezTo>
                  <a:pt x="14978" y="19124"/>
                  <a:pt x="14987" y="19124"/>
                  <a:pt x="14999" y="19124"/>
                </a:cubicBezTo>
                <a:lnTo>
                  <a:pt x="14995" y="19124"/>
                </a:lnTo>
                <a:cubicBezTo>
                  <a:pt x="15017" y="19124"/>
                  <a:pt x="15038" y="19124"/>
                  <a:pt x="15060" y="19124"/>
                </a:cubicBezTo>
                <a:cubicBezTo>
                  <a:pt x="15060" y="19124"/>
                  <a:pt x="15055" y="19124"/>
                  <a:pt x="15055" y="19124"/>
                </a:cubicBezTo>
                <a:cubicBezTo>
                  <a:pt x="15064" y="19140"/>
                  <a:pt x="15077" y="19156"/>
                  <a:pt x="15085" y="19169"/>
                </a:cubicBezTo>
                <a:cubicBezTo>
                  <a:pt x="15085" y="19169"/>
                  <a:pt x="15081" y="19166"/>
                  <a:pt x="15081" y="19166"/>
                </a:cubicBezTo>
                <a:cubicBezTo>
                  <a:pt x="15081" y="19182"/>
                  <a:pt x="15081" y="19198"/>
                  <a:pt x="15081" y="19211"/>
                </a:cubicBezTo>
                <a:cubicBezTo>
                  <a:pt x="15072" y="19211"/>
                  <a:pt x="15064" y="19211"/>
                  <a:pt x="15051" y="19208"/>
                </a:cubicBezTo>
                <a:cubicBezTo>
                  <a:pt x="15042" y="19208"/>
                  <a:pt x="15029" y="19208"/>
                  <a:pt x="15021" y="19208"/>
                </a:cubicBezTo>
                <a:cubicBezTo>
                  <a:pt x="15021" y="19208"/>
                  <a:pt x="15021" y="19208"/>
                  <a:pt x="15021" y="19208"/>
                </a:cubicBezTo>
                <a:cubicBezTo>
                  <a:pt x="15034" y="19208"/>
                  <a:pt x="15042" y="19208"/>
                  <a:pt x="15055" y="19208"/>
                </a:cubicBezTo>
                <a:cubicBezTo>
                  <a:pt x="15055" y="19224"/>
                  <a:pt x="15055" y="19240"/>
                  <a:pt x="15051" y="19256"/>
                </a:cubicBezTo>
                <a:cubicBezTo>
                  <a:pt x="15029" y="19262"/>
                  <a:pt x="15012" y="19272"/>
                  <a:pt x="14991" y="19278"/>
                </a:cubicBezTo>
                <a:cubicBezTo>
                  <a:pt x="14974" y="19294"/>
                  <a:pt x="14952" y="19307"/>
                  <a:pt x="14935" y="19323"/>
                </a:cubicBezTo>
                <a:cubicBezTo>
                  <a:pt x="14935" y="19323"/>
                  <a:pt x="14931" y="19327"/>
                  <a:pt x="14931" y="19327"/>
                </a:cubicBezTo>
                <a:lnTo>
                  <a:pt x="14935" y="19323"/>
                </a:lnTo>
                <a:cubicBezTo>
                  <a:pt x="14956" y="19323"/>
                  <a:pt x="14974" y="19320"/>
                  <a:pt x="14995" y="19320"/>
                </a:cubicBezTo>
                <a:cubicBezTo>
                  <a:pt x="14995" y="19330"/>
                  <a:pt x="14995" y="19336"/>
                  <a:pt x="14991" y="19346"/>
                </a:cubicBezTo>
                <a:lnTo>
                  <a:pt x="14995" y="19343"/>
                </a:lnTo>
                <a:cubicBezTo>
                  <a:pt x="14995" y="19359"/>
                  <a:pt x="14995" y="19371"/>
                  <a:pt x="14995" y="19388"/>
                </a:cubicBezTo>
                <a:lnTo>
                  <a:pt x="14995" y="19388"/>
                </a:lnTo>
                <a:cubicBezTo>
                  <a:pt x="15012" y="19394"/>
                  <a:pt x="15029" y="19400"/>
                  <a:pt x="15051" y="19407"/>
                </a:cubicBezTo>
                <a:cubicBezTo>
                  <a:pt x="15055" y="19410"/>
                  <a:pt x="15060" y="19413"/>
                  <a:pt x="15064" y="19416"/>
                </a:cubicBezTo>
                <a:cubicBezTo>
                  <a:pt x="15081" y="19445"/>
                  <a:pt x="14948" y="19423"/>
                  <a:pt x="15025" y="19474"/>
                </a:cubicBezTo>
                <a:cubicBezTo>
                  <a:pt x="15025" y="19490"/>
                  <a:pt x="15025" y="19506"/>
                  <a:pt x="15025" y="19519"/>
                </a:cubicBezTo>
                <a:cubicBezTo>
                  <a:pt x="15012" y="19519"/>
                  <a:pt x="15004" y="19522"/>
                  <a:pt x="14991" y="19522"/>
                </a:cubicBezTo>
                <a:cubicBezTo>
                  <a:pt x="14991" y="19522"/>
                  <a:pt x="14991" y="19522"/>
                  <a:pt x="14991" y="19522"/>
                </a:cubicBezTo>
                <a:cubicBezTo>
                  <a:pt x="14961" y="19564"/>
                  <a:pt x="14935" y="19519"/>
                  <a:pt x="14905" y="19519"/>
                </a:cubicBezTo>
                <a:cubicBezTo>
                  <a:pt x="14896" y="19519"/>
                  <a:pt x="14883" y="19519"/>
                  <a:pt x="14875" y="19519"/>
                </a:cubicBezTo>
                <a:cubicBezTo>
                  <a:pt x="14836" y="19526"/>
                  <a:pt x="14797" y="19535"/>
                  <a:pt x="14759" y="19542"/>
                </a:cubicBezTo>
                <a:cubicBezTo>
                  <a:pt x="14737" y="19542"/>
                  <a:pt x="14716" y="19542"/>
                  <a:pt x="14698" y="19542"/>
                </a:cubicBezTo>
                <a:cubicBezTo>
                  <a:pt x="14698" y="19532"/>
                  <a:pt x="14698" y="19522"/>
                  <a:pt x="14698" y="19516"/>
                </a:cubicBezTo>
                <a:cubicBezTo>
                  <a:pt x="14720" y="19474"/>
                  <a:pt x="14694" y="19465"/>
                  <a:pt x="14647" y="19474"/>
                </a:cubicBezTo>
                <a:cubicBezTo>
                  <a:pt x="14642" y="19474"/>
                  <a:pt x="14642" y="19471"/>
                  <a:pt x="14638" y="19468"/>
                </a:cubicBezTo>
                <a:cubicBezTo>
                  <a:pt x="14642" y="19468"/>
                  <a:pt x="14642" y="19471"/>
                  <a:pt x="14647" y="19471"/>
                </a:cubicBezTo>
                <a:cubicBezTo>
                  <a:pt x="14664" y="19487"/>
                  <a:pt x="14681" y="19500"/>
                  <a:pt x="14703" y="19516"/>
                </a:cubicBezTo>
                <a:cubicBezTo>
                  <a:pt x="14694" y="19522"/>
                  <a:pt x="14690" y="19526"/>
                  <a:pt x="14681" y="19532"/>
                </a:cubicBezTo>
                <a:cubicBezTo>
                  <a:pt x="14690" y="19535"/>
                  <a:pt x="14698" y="19535"/>
                  <a:pt x="14703" y="19538"/>
                </a:cubicBezTo>
                <a:cubicBezTo>
                  <a:pt x="14703" y="19545"/>
                  <a:pt x="14703" y="19554"/>
                  <a:pt x="14703" y="19561"/>
                </a:cubicBezTo>
                <a:cubicBezTo>
                  <a:pt x="14673" y="19567"/>
                  <a:pt x="14642" y="19577"/>
                  <a:pt x="14612" y="19583"/>
                </a:cubicBezTo>
                <a:cubicBezTo>
                  <a:pt x="14604" y="19577"/>
                  <a:pt x="14591" y="19567"/>
                  <a:pt x="14582" y="19561"/>
                </a:cubicBezTo>
                <a:cubicBezTo>
                  <a:pt x="14574" y="19561"/>
                  <a:pt x="14565" y="19561"/>
                  <a:pt x="14556" y="19561"/>
                </a:cubicBezTo>
                <a:cubicBezTo>
                  <a:pt x="14556" y="19561"/>
                  <a:pt x="14556" y="19561"/>
                  <a:pt x="14556" y="19561"/>
                </a:cubicBezTo>
                <a:cubicBezTo>
                  <a:pt x="14565" y="19561"/>
                  <a:pt x="14578" y="19561"/>
                  <a:pt x="14587" y="19561"/>
                </a:cubicBezTo>
                <a:cubicBezTo>
                  <a:pt x="14595" y="19567"/>
                  <a:pt x="14608" y="19577"/>
                  <a:pt x="14617" y="19583"/>
                </a:cubicBezTo>
                <a:cubicBezTo>
                  <a:pt x="14617" y="19590"/>
                  <a:pt x="14617" y="19599"/>
                  <a:pt x="14612" y="19606"/>
                </a:cubicBezTo>
                <a:lnTo>
                  <a:pt x="14612" y="19606"/>
                </a:lnTo>
                <a:cubicBezTo>
                  <a:pt x="14582" y="19612"/>
                  <a:pt x="14552" y="19622"/>
                  <a:pt x="14526" y="19628"/>
                </a:cubicBezTo>
                <a:cubicBezTo>
                  <a:pt x="14518" y="19628"/>
                  <a:pt x="14505" y="19628"/>
                  <a:pt x="14492" y="19628"/>
                </a:cubicBezTo>
                <a:cubicBezTo>
                  <a:pt x="14483" y="19606"/>
                  <a:pt x="14475" y="19583"/>
                  <a:pt x="14466" y="19558"/>
                </a:cubicBezTo>
                <a:cubicBezTo>
                  <a:pt x="14458" y="19558"/>
                  <a:pt x="14445" y="19561"/>
                  <a:pt x="14436" y="19561"/>
                </a:cubicBezTo>
                <a:cubicBezTo>
                  <a:pt x="14436" y="19561"/>
                  <a:pt x="14436" y="19561"/>
                  <a:pt x="14436" y="19561"/>
                </a:cubicBezTo>
                <a:cubicBezTo>
                  <a:pt x="14449" y="19561"/>
                  <a:pt x="14458" y="19558"/>
                  <a:pt x="14470" y="19558"/>
                </a:cubicBezTo>
                <a:cubicBezTo>
                  <a:pt x="14492" y="19577"/>
                  <a:pt x="14423" y="19615"/>
                  <a:pt x="14496" y="19625"/>
                </a:cubicBezTo>
                <a:cubicBezTo>
                  <a:pt x="14496" y="19641"/>
                  <a:pt x="14496" y="19657"/>
                  <a:pt x="14496" y="19670"/>
                </a:cubicBezTo>
                <a:cubicBezTo>
                  <a:pt x="14458" y="19676"/>
                  <a:pt x="14415" y="19686"/>
                  <a:pt x="14376" y="19692"/>
                </a:cubicBezTo>
                <a:cubicBezTo>
                  <a:pt x="14367" y="19676"/>
                  <a:pt x="14359" y="19660"/>
                  <a:pt x="14350" y="19644"/>
                </a:cubicBezTo>
                <a:cubicBezTo>
                  <a:pt x="14341" y="19644"/>
                  <a:pt x="14329" y="19648"/>
                  <a:pt x="14320" y="19648"/>
                </a:cubicBezTo>
                <a:cubicBezTo>
                  <a:pt x="14320" y="19648"/>
                  <a:pt x="14311" y="19651"/>
                  <a:pt x="14311" y="19651"/>
                </a:cubicBezTo>
                <a:lnTo>
                  <a:pt x="14320" y="19644"/>
                </a:lnTo>
                <a:cubicBezTo>
                  <a:pt x="14333" y="19644"/>
                  <a:pt x="14341" y="19641"/>
                  <a:pt x="14354" y="19641"/>
                </a:cubicBezTo>
                <a:cubicBezTo>
                  <a:pt x="14354" y="19657"/>
                  <a:pt x="14350" y="19673"/>
                  <a:pt x="14350" y="19689"/>
                </a:cubicBezTo>
                <a:cubicBezTo>
                  <a:pt x="14341" y="19705"/>
                  <a:pt x="14328" y="19718"/>
                  <a:pt x="14320" y="19734"/>
                </a:cubicBezTo>
                <a:cubicBezTo>
                  <a:pt x="14311" y="19734"/>
                  <a:pt x="14298" y="19734"/>
                  <a:pt x="14290" y="19734"/>
                </a:cubicBezTo>
                <a:cubicBezTo>
                  <a:pt x="14281" y="19718"/>
                  <a:pt x="14273" y="19705"/>
                  <a:pt x="14264" y="19689"/>
                </a:cubicBezTo>
                <a:cubicBezTo>
                  <a:pt x="14255" y="19686"/>
                  <a:pt x="14251" y="19686"/>
                  <a:pt x="14242" y="19683"/>
                </a:cubicBezTo>
                <a:cubicBezTo>
                  <a:pt x="14251" y="19683"/>
                  <a:pt x="14260" y="19686"/>
                  <a:pt x="14264" y="19686"/>
                </a:cubicBezTo>
                <a:cubicBezTo>
                  <a:pt x="14264" y="19702"/>
                  <a:pt x="14264" y="19718"/>
                  <a:pt x="14260" y="19734"/>
                </a:cubicBezTo>
                <a:cubicBezTo>
                  <a:pt x="14230" y="19728"/>
                  <a:pt x="14199" y="19718"/>
                  <a:pt x="14169" y="19712"/>
                </a:cubicBezTo>
                <a:cubicBezTo>
                  <a:pt x="14169" y="19689"/>
                  <a:pt x="14169" y="19667"/>
                  <a:pt x="14169" y="19644"/>
                </a:cubicBezTo>
                <a:cubicBezTo>
                  <a:pt x="14178" y="19628"/>
                  <a:pt x="14191" y="19615"/>
                  <a:pt x="14199" y="19599"/>
                </a:cubicBezTo>
                <a:cubicBezTo>
                  <a:pt x="14208" y="19599"/>
                  <a:pt x="14221" y="19599"/>
                  <a:pt x="14230" y="19599"/>
                </a:cubicBezTo>
                <a:cubicBezTo>
                  <a:pt x="14238" y="19606"/>
                  <a:pt x="14242" y="19612"/>
                  <a:pt x="14234" y="19603"/>
                </a:cubicBezTo>
                <a:cubicBezTo>
                  <a:pt x="14247" y="19609"/>
                  <a:pt x="14238" y="19603"/>
                  <a:pt x="14225" y="19599"/>
                </a:cubicBezTo>
                <a:cubicBezTo>
                  <a:pt x="14225" y="19583"/>
                  <a:pt x="14225" y="19567"/>
                  <a:pt x="14225" y="19551"/>
                </a:cubicBezTo>
                <a:cubicBezTo>
                  <a:pt x="14346" y="19561"/>
                  <a:pt x="14208" y="19471"/>
                  <a:pt x="14285" y="19465"/>
                </a:cubicBezTo>
                <a:lnTo>
                  <a:pt x="14281" y="19465"/>
                </a:lnTo>
                <a:cubicBezTo>
                  <a:pt x="14290" y="19465"/>
                  <a:pt x="14298" y="19461"/>
                  <a:pt x="14307" y="19461"/>
                </a:cubicBezTo>
                <a:cubicBezTo>
                  <a:pt x="14311" y="19465"/>
                  <a:pt x="14316" y="19465"/>
                  <a:pt x="14324" y="19468"/>
                </a:cubicBezTo>
                <a:lnTo>
                  <a:pt x="14328" y="19458"/>
                </a:lnTo>
                <a:lnTo>
                  <a:pt x="14341" y="19461"/>
                </a:lnTo>
                <a:lnTo>
                  <a:pt x="14341" y="19461"/>
                </a:lnTo>
                <a:cubicBezTo>
                  <a:pt x="14371" y="19461"/>
                  <a:pt x="14402" y="19461"/>
                  <a:pt x="14432" y="19461"/>
                </a:cubicBezTo>
                <a:cubicBezTo>
                  <a:pt x="14436" y="19465"/>
                  <a:pt x="14440" y="19471"/>
                  <a:pt x="14445" y="19474"/>
                </a:cubicBezTo>
                <a:cubicBezTo>
                  <a:pt x="14449" y="19471"/>
                  <a:pt x="14453" y="19465"/>
                  <a:pt x="14457" y="19461"/>
                </a:cubicBezTo>
                <a:cubicBezTo>
                  <a:pt x="14466" y="19461"/>
                  <a:pt x="14475" y="19461"/>
                  <a:pt x="14483" y="19465"/>
                </a:cubicBezTo>
                <a:cubicBezTo>
                  <a:pt x="14496" y="19465"/>
                  <a:pt x="14509" y="19465"/>
                  <a:pt x="14522" y="19465"/>
                </a:cubicBezTo>
                <a:cubicBezTo>
                  <a:pt x="14522" y="19465"/>
                  <a:pt x="14526" y="19461"/>
                  <a:pt x="14526" y="19461"/>
                </a:cubicBezTo>
                <a:cubicBezTo>
                  <a:pt x="14526" y="19461"/>
                  <a:pt x="14526" y="19465"/>
                  <a:pt x="14526" y="19465"/>
                </a:cubicBezTo>
                <a:cubicBezTo>
                  <a:pt x="14513" y="19465"/>
                  <a:pt x="14496" y="19465"/>
                  <a:pt x="14483" y="19465"/>
                </a:cubicBezTo>
                <a:cubicBezTo>
                  <a:pt x="14483" y="19449"/>
                  <a:pt x="14488" y="19432"/>
                  <a:pt x="14488" y="19416"/>
                </a:cubicBezTo>
                <a:cubicBezTo>
                  <a:pt x="14518" y="19400"/>
                  <a:pt x="14548" y="19388"/>
                  <a:pt x="14578" y="19371"/>
                </a:cubicBezTo>
                <a:cubicBezTo>
                  <a:pt x="14586" y="19371"/>
                  <a:pt x="14599" y="19371"/>
                  <a:pt x="14608" y="19371"/>
                </a:cubicBezTo>
                <a:cubicBezTo>
                  <a:pt x="14617" y="19371"/>
                  <a:pt x="14625" y="19371"/>
                  <a:pt x="14638" y="19371"/>
                </a:cubicBezTo>
                <a:cubicBezTo>
                  <a:pt x="14655" y="19362"/>
                  <a:pt x="14672" y="19355"/>
                  <a:pt x="14694" y="19346"/>
                </a:cubicBezTo>
                <a:cubicBezTo>
                  <a:pt x="14698" y="19349"/>
                  <a:pt x="14703" y="19352"/>
                  <a:pt x="14711" y="19352"/>
                </a:cubicBezTo>
                <a:cubicBezTo>
                  <a:pt x="14728" y="19349"/>
                  <a:pt x="14746" y="19349"/>
                  <a:pt x="14763" y="19346"/>
                </a:cubicBezTo>
                <a:cubicBezTo>
                  <a:pt x="14763" y="19346"/>
                  <a:pt x="14758" y="19349"/>
                  <a:pt x="14758" y="19349"/>
                </a:cubicBezTo>
                <a:cubicBezTo>
                  <a:pt x="14767" y="19336"/>
                  <a:pt x="14776" y="19320"/>
                  <a:pt x="14789" y="19307"/>
                </a:cubicBezTo>
                <a:lnTo>
                  <a:pt x="14793" y="19304"/>
                </a:lnTo>
                <a:cubicBezTo>
                  <a:pt x="14797" y="19301"/>
                  <a:pt x="14802" y="19298"/>
                  <a:pt x="14802" y="19298"/>
                </a:cubicBezTo>
                <a:cubicBezTo>
                  <a:pt x="14797" y="19291"/>
                  <a:pt x="14793" y="19288"/>
                  <a:pt x="14789" y="19282"/>
                </a:cubicBezTo>
                <a:lnTo>
                  <a:pt x="14793" y="19285"/>
                </a:lnTo>
                <a:cubicBezTo>
                  <a:pt x="14784" y="19278"/>
                  <a:pt x="14776" y="19272"/>
                  <a:pt x="14767" y="19266"/>
                </a:cubicBezTo>
                <a:cubicBezTo>
                  <a:pt x="14763" y="19262"/>
                  <a:pt x="14759" y="19259"/>
                  <a:pt x="14754" y="19256"/>
                </a:cubicBezTo>
                <a:cubicBezTo>
                  <a:pt x="14737" y="19253"/>
                  <a:pt x="14724" y="19246"/>
                  <a:pt x="14707" y="19243"/>
                </a:cubicBezTo>
                <a:cubicBezTo>
                  <a:pt x="14703" y="19240"/>
                  <a:pt x="14694" y="19233"/>
                  <a:pt x="14690" y="19230"/>
                </a:cubicBezTo>
                <a:cubicBezTo>
                  <a:pt x="14690" y="19224"/>
                  <a:pt x="14694" y="19217"/>
                  <a:pt x="14698" y="19214"/>
                </a:cubicBezTo>
                <a:cubicBezTo>
                  <a:pt x="14720" y="19208"/>
                  <a:pt x="14737" y="19201"/>
                  <a:pt x="14759" y="19192"/>
                </a:cubicBezTo>
                <a:cubicBezTo>
                  <a:pt x="14759" y="19176"/>
                  <a:pt x="14759" y="19163"/>
                  <a:pt x="14759" y="19147"/>
                </a:cubicBezTo>
                <a:cubicBezTo>
                  <a:pt x="14759" y="19160"/>
                  <a:pt x="14759" y="19150"/>
                  <a:pt x="14759" y="19144"/>
                </a:cubicBezTo>
                <a:close/>
                <a:moveTo>
                  <a:pt x="14819" y="19474"/>
                </a:moveTo>
                <a:lnTo>
                  <a:pt x="14823" y="19481"/>
                </a:lnTo>
                <a:cubicBezTo>
                  <a:pt x="14823" y="19481"/>
                  <a:pt x="14814" y="19474"/>
                  <a:pt x="14819" y="19474"/>
                </a:cubicBezTo>
                <a:cubicBezTo>
                  <a:pt x="14806" y="19474"/>
                  <a:pt x="14797" y="19474"/>
                  <a:pt x="14789" y="19474"/>
                </a:cubicBezTo>
                <a:cubicBezTo>
                  <a:pt x="14789" y="19474"/>
                  <a:pt x="14789" y="19474"/>
                  <a:pt x="14789" y="19474"/>
                </a:cubicBezTo>
                <a:cubicBezTo>
                  <a:pt x="14797" y="19474"/>
                  <a:pt x="14806" y="19474"/>
                  <a:pt x="14819" y="19474"/>
                </a:cubicBezTo>
                <a:close/>
                <a:moveTo>
                  <a:pt x="14909" y="19278"/>
                </a:moveTo>
                <a:cubicBezTo>
                  <a:pt x="14918" y="19269"/>
                  <a:pt x="14926" y="19259"/>
                  <a:pt x="14931" y="19250"/>
                </a:cubicBezTo>
                <a:lnTo>
                  <a:pt x="14939" y="19246"/>
                </a:lnTo>
                <a:cubicBezTo>
                  <a:pt x="14939" y="19246"/>
                  <a:pt x="14931" y="19250"/>
                  <a:pt x="14931" y="19250"/>
                </a:cubicBezTo>
                <a:cubicBezTo>
                  <a:pt x="14926" y="19262"/>
                  <a:pt x="14922" y="19272"/>
                  <a:pt x="14909" y="19278"/>
                </a:cubicBezTo>
                <a:cubicBezTo>
                  <a:pt x="14896" y="19278"/>
                  <a:pt x="14883" y="19278"/>
                  <a:pt x="14870" y="19275"/>
                </a:cubicBezTo>
                <a:cubicBezTo>
                  <a:pt x="14870" y="19275"/>
                  <a:pt x="14870" y="19275"/>
                  <a:pt x="14875" y="19272"/>
                </a:cubicBezTo>
                <a:cubicBezTo>
                  <a:pt x="14875" y="19282"/>
                  <a:pt x="14879" y="19291"/>
                  <a:pt x="14879" y="19298"/>
                </a:cubicBezTo>
                <a:cubicBezTo>
                  <a:pt x="14870" y="19314"/>
                  <a:pt x="14858" y="19327"/>
                  <a:pt x="14849" y="19343"/>
                </a:cubicBezTo>
                <a:cubicBezTo>
                  <a:pt x="14845" y="19349"/>
                  <a:pt x="14840" y="19352"/>
                  <a:pt x="14836" y="19359"/>
                </a:cubicBezTo>
                <a:cubicBezTo>
                  <a:pt x="14840" y="19352"/>
                  <a:pt x="14845" y="19346"/>
                  <a:pt x="14849" y="19343"/>
                </a:cubicBezTo>
                <a:cubicBezTo>
                  <a:pt x="14858" y="19327"/>
                  <a:pt x="14870" y="19314"/>
                  <a:pt x="14879" y="19298"/>
                </a:cubicBezTo>
                <a:cubicBezTo>
                  <a:pt x="14888" y="19294"/>
                  <a:pt x="14900" y="19285"/>
                  <a:pt x="14909" y="19278"/>
                </a:cubicBezTo>
                <a:close/>
                <a:moveTo>
                  <a:pt x="14759" y="19429"/>
                </a:moveTo>
                <a:cubicBezTo>
                  <a:pt x="14763" y="19426"/>
                  <a:pt x="14771" y="19423"/>
                  <a:pt x="14776" y="19420"/>
                </a:cubicBezTo>
                <a:cubicBezTo>
                  <a:pt x="14771" y="19426"/>
                  <a:pt x="14767" y="19426"/>
                  <a:pt x="14759" y="19429"/>
                </a:cubicBezTo>
                <a:cubicBezTo>
                  <a:pt x="14763" y="19429"/>
                  <a:pt x="14759" y="19429"/>
                  <a:pt x="14759" y="19429"/>
                </a:cubicBezTo>
                <a:close/>
                <a:moveTo>
                  <a:pt x="14359" y="19593"/>
                </a:moveTo>
                <a:cubicBezTo>
                  <a:pt x="14359" y="19590"/>
                  <a:pt x="14354" y="19587"/>
                  <a:pt x="14354" y="19587"/>
                </a:cubicBezTo>
                <a:cubicBezTo>
                  <a:pt x="14350" y="19587"/>
                  <a:pt x="14346" y="19587"/>
                  <a:pt x="14341" y="19590"/>
                </a:cubicBezTo>
                <a:cubicBezTo>
                  <a:pt x="14346" y="19593"/>
                  <a:pt x="14346" y="19596"/>
                  <a:pt x="14350" y="19599"/>
                </a:cubicBezTo>
                <a:cubicBezTo>
                  <a:pt x="14354" y="19596"/>
                  <a:pt x="14359" y="19596"/>
                  <a:pt x="14359" y="19593"/>
                </a:cubicBezTo>
                <a:close/>
                <a:moveTo>
                  <a:pt x="14380" y="19535"/>
                </a:moveTo>
                <a:lnTo>
                  <a:pt x="14380" y="19529"/>
                </a:lnTo>
                <a:lnTo>
                  <a:pt x="14367" y="19532"/>
                </a:lnTo>
                <a:lnTo>
                  <a:pt x="14380" y="19535"/>
                </a:lnTo>
                <a:close/>
                <a:moveTo>
                  <a:pt x="14896" y="19384"/>
                </a:moveTo>
                <a:lnTo>
                  <a:pt x="14888" y="19384"/>
                </a:lnTo>
                <a:lnTo>
                  <a:pt x="14892" y="19394"/>
                </a:lnTo>
                <a:lnTo>
                  <a:pt x="14896" y="19384"/>
                </a:lnTo>
                <a:close/>
                <a:moveTo>
                  <a:pt x="14810" y="19243"/>
                </a:moveTo>
                <a:lnTo>
                  <a:pt x="14802" y="19240"/>
                </a:lnTo>
                <a:lnTo>
                  <a:pt x="14802" y="19246"/>
                </a:lnTo>
                <a:lnTo>
                  <a:pt x="14810" y="19243"/>
                </a:lnTo>
                <a:close/>
                <a:moveTo>
                  <a:pt x="14690" y="19420"/>
                </a:moveTo>
                <a:lnTo>
                  <a:pt x="14681" y="19416"/>
                </a:lnTo>
                <a:lnTo>
                  <a:pt x="14681" y="19423"/>
                </a:lnTo>
                <a:lnTo>
                  <a:pt x="14690" y="19420"/>
                </a:lnTo>
                <a:close/>
                <a:moveTo>
                  <a:pt x="14952" y="19413"/>
                </a:moveTo>
                <a:lnTo>
                  <a:pt x="14948" y="19420"/>
                </a:lnTo>
                <a:lnTo>
                  <a:pt x="14956" y="19420"/>
                </a:lnTo>
                <a:lnTo>
                  <a:pt x="14952" y="19413"/>
                </a:lnTo>
                <a:close/>
                <a:moveTo>
                  <a:pt x="14862" y="19436"/>
                </a:moveTo>
                <a:lnTo>
                  <a:pt x="14857" y="19442"/>
                </a:lnTo>
                <a:lnTo>
                  <a:pt x="14866" y="19442"/>
                </a:lnTo>
                <a:lnTo>
                  <a:pt x="14862" y="19436"/>
                </a:lnTo>
                <a:close/>
                <a:moveTo>
                  <a:pt x="15055" y="19031"/>
                </a:moveTo>
                <a:lnTo>
                  <a:pt x="15047" y="19038"/>
                </a:lnTo>
                <a:cubicBezTo>
                  <a:pt x="15042" y="19044"/>
                  <a:pt x="15038" y="19051"/>
                  <a:pt x="15034" y="19054"/>
                </a:cubicBezTo>
                <a:cubicBezTo>
                  <a:pt x="15029" y="19047"/>
                  <a:pt x="15025" y="19041"/>
                  <a:pt x="15021" y="19034"/>
                </a:cubicBezTo>
                <a:cubicBezTo>
                  <a:pt x="15021" y="19034"/>
                  <a:pt x="15021" y="19034"/>
                  <a:pt x="15021" y="19034"/>
                </a:cubicBezTo>
                <a:cubicBezTo>
                  <a:pt x="14991" y="19034"/>
                  <a:pt x="14961" y="19034"/>
                  <a:pt x="14931" y="19034"/>
                </a:cubicBezTo>
                <a:cubicBezTo>
                  <a:pt x="14931" y="19034"/>
                  <a:pt x="14935" y="19031"/>
                  <a:pt x="14935" y="19031"/>
                </a:cubicBezTo>
                <a:cubicBezTo>
                  <a:pt x="14922" y="19041"/>
                  <a:pt x="14913" y="19047"/>
                  <a:pt x="14901" y="19057"/>
                </a:cubicBezTo>
                <a:cubicBezTo>
                  <a:pt x="14901" y="19057"/>
                  <a:pt x="14905" y="19057"/>
                  <a:pt x="14905" y="19057"/>
                </a:cubicBezTo>
                <a:cubicBezTo>
                  <a:pt x="14901" y="19076"/>
                  <a:pt x="14901" y="19099"/>
                  <a:pt x="14896" y="19118"/>
                </a:cubicBezTo>
                <a:cubicBezTo>
                  <a:pt x="14901" y="19121"/>
                  <a:pt x="14905" y="19124"/>
                  <a:pt x="14913" y="19128"/>
                </a:cubicBezTo>
                <a:cubicBezTo>
                  <a:pt x="14918" y="19128"/>
                  <a:pt x="14926" y="19128"/>
                  <a:pt x="14931" y="19124"/>
                </a:cubicBezTo>
                <a:cubicBezTo>
                  <a:pt x="14931" y="19124"/>
                  <a:pt x="14939" y="19118"/>
                  <a:pt x="14939" y="19118"/>
                </a:cubicBezTo>
                <a:cubicBezTo>
                  <a:pt x="14944" y="19112"/>
                  <a:pt x="14948" y="19108"/>
                  <a:pt x="14956" y="19102"/>
                </a:cubicBezTo>
                <a:cubicBezTo>
                  <a:pt x="14961" y="19108"/>
                  <a:pt x="14965" y="19115"/>
                  <a:pt x="14969" y="19121"/>
                </a:cubicBezTo>
                <a:cubicBezTo>
                  <a:pt x="14969" y="19121"/>
                  <a:pt x="14965" y="19121"/>
                  <a:pt x="14965" y="19121"/>
                </a:cubicBezTo>
                <a:cubicBezTo>
                  <a:pt x="14978" y="19121"/>
                  <a:pt x="14986" y="19121"/>
                  <a:pt x="14999" y="19121"/>
                </a:cubicBezTo>
                <a:cubicBezTo>
                  <a:pt x="14999" y="19121"/>
                  <a:pt x="14995" y="19121"/>
                  <a:pt x="14995" y="19121"/>
                </a:cubicBezTo>
                <a:cubicBezTo>
                  <a:pt x="15017" y="19121"/>
                  <a:pt x="15038" y="19121"/>
                  <a:pt x="15060" y="19121"/>
                </a:cubicBezTo>
                <a:cubicBezTo>
                  <a:pt x="15060" y="19121"/>
                  <a:pt x="15055" y="19121"/>
                  <a:pt x="15055" y="19121"/>
                </a:cubicBezTo>
                <a:cubicBezTo>
                  <a:pt x="15068" y="19121"/>
                  <a:pt x="15077" y="19121"/>
                  <a:pt x="15090" y="19121"/>
                </a:cubicBezTo>
                <a:cubicBezTo>
                  <a:pt x="15090" y="19121"/>
                  <a:pt x="15085" y="19124"/>
                  <a:pt x="15085" y="19124"/>
                </a:cubicBezTo>
                <a:cubicBezTo>
                  <a:pt x="15090" y="19115"/>
                  <a:pt x="15094" y="19105"/>
                  <a:pt x="15103" y="19092"/>
                </a:cubicBezTo>
                <a:cubicBezTo>
                  <a:pt x="15111" y="19105"/>
                  <a:pt x="15115" y="19115"/>
                  <a:pt x="15120" y="19124"/>
                </a:cubicBezTo>
                <a:lnTo>
                  <a:pt x="15115" y="19121"/>
                </a:lnTo>
                <a:cubicBezTo>
                  <a:pt x="15128" y="19121"/>
                  <a:pt x="15137" y="19121"/>
                  <a:pt x="15150" y="19121"/>
                </a:cubicBezTo>
                <a:cubicBezTo>
                  <a:pt x="15150" y="19121"/>
                  <a:pt x="15146" y="19124"/>
                  <a:pt x="15146" y="19124"/>
                </a:cubicBezTo>
                <a:cubicBezTo>
                  <a:pt x="15154" y="19108"/>
                  <a:pt x="15167" y="19092"/>
                  <a:pt x="15176" y="19076"/>
                </a:cubicBezTo>
                <a:lnTo>
                  <a:pt x="15171" y="19079"/>
                </a:lnTo>
                <a:cubicBezTo>
                  <a:pt x="15171" y="19063"/>
                  <a:pt x="15171" y="19051"/>
                  <a:pt x="15176" y="19034"/>
                </a:cubicBezTo>
                <a:cubicBezTo>
                  <a:pt x="15154" y="19028"/>
                  <a:pt x="15137" y="19018"/>
                  <a:pt x="15115" y="19012"/>
                </a:cubicBezTo>
                <a:cubicBezTo>
                  <a:pt x="15094" y="19018"/>
                  <a:pt x="15077" y="19025"/>
                  <a:pt x="15055" y="19031"/>
                </a:cubicBezTo>
                <a:close/>
                <a:moveTo>
                  <a:pt x="14814" y="19034"/>
                </a:moveTo>
                <a:cubicBezTo>
                  <a:pt x="14845" y="19041"/>
                  <a:pt x="14875" y="19047"/>
                  <a:pt x="14905" y="19057"/>
                </a:cubicBezTo>
                <a:cubicBezTo>
                  <a:pt x="14905" y="19057"/>
                  <a:pt x="14900" y="19057"/>
                  <a:pt x="14900" y="19057"/>
                </a:cubicBezTo>
                <a:cubicBezTo>
                  <a:pt x="14913" y="19051"/>
                  <a:pt x="14922" y="19041"/>
                  <a:pt x="14935" y="19031"/>
                </a:cubicBezTo>
                <a:lnTo>
                  <a:pt x="14931" y="19034"/>
                </a:lnTo>
                <a:cubicBezTo>
                  <a:pt x="14931" y="19028"/>
                  <a:pt x="14931" y="19018"/>
                  <a:pt x="14935" y="19012"/>
                </a:cubicBezTo>
                <a:cubicBezTo>
                  <a:pt x="14905" y="19006"/>
                  <a:pt x="14875" y="18996"/>
                  <a:pt x="14845" y="18990"/>
                </a:cubicBezTo>
                <a:lnTo>
                  <a:pt x="14849" y="18990"/>
                </a:lnTo>
                <a:cubicBezTo>
                  <a:pt x="14840" y="18990"/>
                  <a:pt x="14827" y="18990"/>
                  <a:pt x="14819" y="18990"/>
                </a:cubicBezTo>
                <a:cubicBezTo>
                  <a:pt x="14814" y="19002"/>
                  <a:pt x="14814" y="19018"/>
                  <a:pt x="14814" y="19034"/>
                </a:cubicBezTo>
                <a:close/>
                <a:moveTo>
                  <a:pt x="14819" y="19099"/>
                </a:moveTo>
                <a:cubicBezTo>
                  <a:pt x="14797" y="19105"/>
                  <a:pt x="14776" y="19115"/>
                  <a:pt x="14759" y="19121"/>
                </a:cubicBezTo>
                <a:cubicBezTo>
                  <a:pt x="14780" y="19121"/>
                  <a:pt x="14802" y="19121"/>
                  <a:pt x="14819" y="19121"/>
                </a:cubicBezTo>
                <a:cubicBezTo>
                  <a:pt x="14819" y="19115"/>
                  <a:pt x="14819" y="19105"/>
                  <a:pt x="14819" y="19099"/>
                </a:cubicBezTo>
                <a:close/>
                <a:moveTo>
                  <a:pt x="14879" y="19086"/>
                </a:moveTo>
                <a:cubicBezTo>
                  <a:pt x="14845" y="19079"/>
                  <a:pt x="14832" y="19079"/>
                  <a:pt x="14819" y="19076"/>
                </a:cubicBezTo>
                <a:cubicBezTo>
                  <a:pt x="14819" y="19083"/>
                  <a:pt x="14819" y="19092"/>
                  <a:pt x="14819" y="19099"/>
                </a:cubicBezTo>
                <a:cubicBezTo>
                  <a:pt x="14832" y="19095"/>
                  <a:pt x="14845" y="19092"/>
                  <a:pt x="14879" y="19086"/>
                </a:cubicBezTo>
                <a:close/>
                <a:moveTo>
                  <a:pt x="14341" y="19452"/>
                </a:moveTo>
                <a:cubicBezTo>
                  <a:pt x="14363" y="19445"/>
                  <a:pt x="14384" y="19436"/>
                  <a:pt x="14402" y="19429"/>
                </a:cubicBezTo>
                <a:cubicBezTo>
                  <a:pt x="14380" y="19429"/>
                  <a:pt x="14359" y="19429"/>
                  <a:pt x="14341" y="19429"/>
                </a:cubicBezTo>
                <a:cubicBezTo>
                  <a:pt x="14341" y="19436"/>
                  <a:pt x="14341" y="19445"/>
                  <a:pt x="14341" y="19452"/>
                </a:cubicBezTo>
                <a:close/>
                <a:moveTo>
                  <a:pt x="14329" y="19477"/>
                </a:moveTo>
                <a:cubicBezTo>
                  <a:pt x="14333" y="19477"/>
                  <a:pt x="14341" y="19477"/>
                  <a:pt x="14346" y="19474"/>
                </a:cubicBezTo>
                <a:cubicBezTo>
                  <a:pt x="14346" y="19474"/>
                  <a:pt x="14346" y="19474"/>
                  <a:pt x="14346" y="19474"/>
                </a:cubicBezTo>
                <a:cubicBezTo>
                  <a:pt x="14346" y="19468"/>
                  <a:pt x="14346" y="19458"/>
                  <a:pt x="14346" y="19452"/>
                </a:cubicBezTo>
                <a:cubicBezTo>
                  <a:pt x="14333" y="19458"/>
                  <a:pt x="14324" y="19465"/>
                  <a:pt x="14311" y="19474"/>
                </a:cubicBezTo>
                <a:cubicBezTo>
                  <a:pt x="14316" y="19474"/>
                  <a:pt x="14324" y="19477"/>
                  <a:pt x="14329" y="19477"/>
                </a:cubicBezTo>
                <a:close/>
                <a:moveTo>
                  <a:pt x="14707" y="19368"/>
                </a:moveTo>
                <a:cubicBezTo>
                  <a:pt x="14724" y="19365"/>
                  <a:pt x="14741" y="19365"/>
                  <a:pt x="14759" y="19362"/>
                </a:cubicBezTo>
                <a:lnTo>
                  <a:pt x="14754" y="19365"/>
                </a:lnTo>
                <a:cubicBezTo>
                  <a:pt x="14763" y="19352"/>
                  <a:pt x="14771" y="19336"/>
                  <a:pt x="14784" y="19323"/>
                </a:cubicBezTo>
                <a:cubicBezTo>
                  <a:pt x="14784" y="19323"/>
                  <a:pt x="14789" y="19320"/>
                  <a:pt x="14789" y="19320"/>
                </a:cubicBezTo>
                <a:cubicBezTo>
                  <a:pt x="14789" y="19314"/>
                  <a:pt x="14789" y="19304"/>
                  <a:pt x="14789" y="19298"/>
                </a:cubicBezTo>
                <a:cubicBezTo>
                  <a:pt x="14789" y="19298"/>
                  <a:pt x="14793" y="19301"/>
                  <a:pt x="14793" y="19301"/>
                </a:cubicBezTo>
                <a:cubicBezTo>
                  <a:pt x="14784" y="19294"/>
                  <a:pt x="14776" y="19288"/>
                  <a:pt x="14767" y="19282"/>
                </a:cubicBezTo>
                <a:cubicBezTo>
                  <a:pt x="14763" y="19278"/>
                  <a:pt x="14759" y="19275"/>
                  <a:pt x="14754" y="19272"/>
                </a:cubicBezTo>
                <a:cubicBezTo>
                  <a:pt x="14737" y="19272"/>
                  <a:pt x="14720" y="19275"/>
                  <a:pt x="14703" y="19275"/>
                </a:cubicBezTo>
                <a:lnTo>
                  <a:pt x="14703" y="19275"/>
                </a:lnTo>
                <a:cubicBezTo>
                  <a:pt x="14703" y="19282"/>
                  <a:pt x="14703" y="19288"/>
                  <a:pt x="14703" y="19294"/>
                </a:cubicBezTo>
                <a:cubicBezTo>
                  <a:pt x="14703" y="19294"/>
                  <a:pt x="14703" y="19298"/>
                  <a:pt x="14703" y="19298"/>
                </a:cubicBezTo>
                <a:cubicBezTo>
                  <a:pt x="14703" y="19311"/>
                  <a:pt x="14703" y="19323"/>
                  <a:pt x="14707" y="19336"/>
                </a:cubicBezTo>
                <a:cubicBezTo>
                  <a:pt x="14707" y="19336"/>
                  <a:pt x="14698" y="19343"/>
                  <a:pt x="14698" y="19343"/>
                </a:cubicBezTo>
                <a:cubicBezTo>
                  <a:pt x="14698" y="19349"/>
                  <a:pt x="14694" y="19352"/>
                  <a:pt x="14698" y="19359"/>
                </a:cubicBezTo>
                <a:cubicBezTo>
                  <a:pt x="14698" y="19365"/>
                  <a:pt x="14703" y="19365"/>
                  <a:pt x="14707" y="19368"/>
                </a:cubicBezTo>
                <a:close/>
                <a:moveTo>
                  <a:pt x="14694" y="19346"/>
                </a:moveTo>
                <a:cubicBezTo>
                  <a:pt x="14694" y="19346"/>
                  <a:pt x="14703" y="19339"/>
                  <a:pt x="14703" y="19339"/>
                </a:cubicBezTo>
                <a:cubicBezTo>
                  <a:pt x="14703" y="19327"/>
                  <a:pt x="14703" y="19314"/>
                  <a:pt x="14698" y="19301"/>
                </a:cubicBezTo>
                <a:cubicBezTo>
                  <a:pt x="14698" y="19301"/>
                  <a:pt x="14698" y="19298"/>
                  <a:pt x="14698" y="19298"/>
                </a:cubicBezTo>
                <a:cubicBezTo>
                  <a:pt x="14677" y="19298"/>
                  <a:pt x="14660" y="19298"/>
                  <a:pt x="14638" y="19298"/>
                </a:cubicBezTo>
                <a:cubicBezTo>
                  <a:pt x="14638" y="19304"/>
                  <a:pt x="14638" y="19314"/>
                  <a:pt x="14638" y="19320"/>
                </a:cubicBezTo>
                <a:cubicBezTo>
                  <a:pt x="14660" y="19330"/>
                  <a:pt x="14677" y="19336"/>
                  <a:pt x="14694" y="19346"/>
                </a:cubicBezTo>
                <a:close/>
                <a:moveTo>
                  <a:pt x="14698" y="19275"/>
                </a:moveTo>
                <a:cubicBezTo>
                  <a:pt x="14703" y="19269"/>
                  <a:pt x="14703" y="19266"/>
                  <a:pt x="14703" y="19259"/>
                </a:cubicBezTo>
                <a:cubicBezTo>
                  <a:pt x="14698" y="19256"/>
                  <a:pt x="14690" y="19250"/>
                  <a:pt x="14685" y="19246"/>
                </a:cubicBezTo>
                <a:cubicBezTo>
                  <a:pt x="14694" y="19256"/>
                  <a:pt x="14694" y="19266"/>
                  <a:pt x="14698" y="19275"/>
                </a:cubicBezTo>
                <a:lnTo>
                  <a:pt x="14698" y="19275"/>
                </a:lnTo>
                <a:close/>
                <a:moveTo>
                  <a:pt x="14230" y="19474"/>
                </a:moveTo>
                <a:lnTo>
                  <a:pt x="14230" y="19474"/>
                </a:lnTo>
                <a:cubicBezTo>
                  <a:pt x="14247" y="19471"/>
                  <a:pt x="14268" y="19471"/>
                  <a:pt x="14290" y="19471"/>
                </a:cubicBezTo>
                <a:cubicBezTo>
                  <a:pt x="14290" y="19471"/>
                  <a:pt x="14286" y="19471"/>
                  <a:pt x="14286" y="19471"/>
                </a:cubicBezTo>
                <a:cubicBezTo>
                  <a:pt x="14277" y="19455"/>
                  <a:pt x="14268" y="19442"/>
                  <a:pt x="14255" y="19426"/>
                </a:cubicBezTo>
                <a:cubicBezTo>
                  <a:pt x="14247" y="19426"/>
                  <a:pt x="14234" y="19426"/>
                  <a:pt x="14225" y="19426"/>
                </a:cubicBezTo>
                <a:cubicBezTo>
                  <a:pt x="14225" y="19445"/>
                  <a:pt x="14225" y="19458"/>
                  <a:pt x="14230" y="19474"/>
                </a:cubicBezTo>
                <a:close/>
                <a:moveTo>
                  <a:pt x="13993" y="19561"/>
                </a:moveTo>
                <a:lnTo>
                  <a:pt x="13993" y="19561"/>
                </a:lnTo>
                <a:cubicBezTo>
                  <a:pt x="14002" y="19574"/>
                  <a:pt x="14010" y="19590"/>
                  <a:pt x="14019" y="19606"/>
                </a:cubicBezTo>
                <a:cubicBezTo>
                  <a:pt x="14028" y="19612"/>
                  <a:pt x="14040" y="19622"/>
                  <a:pt x="14049" y="19628"/>
                </a:cubicBezTo>
                <a:cubicBezTo>
                  <a:pt x="14058" y="19628"/>
                  <a:pt x="14071" y="19628"/>
                  <a:pt x="14079" y="19628"/>
                </a:cubicBezTo>
                <a:cubicBezTo>
                  <a:pt x="14088" y="19606"/>
                  <a:pt x="14101" y="19583"/>
                  <a:pt x="14109" y="19561"/>
                </a:cubicBezTo>
                <a:cubicBezTo>
                  <a:pt x="14096" y="19561"/>
                  <a:pt x="14088" y="19561"/>
                  <a:pt x="14075" y="19561"/>
                </a:cubicBezTo>
                <a:cubicBezTo>
                  <a:pt x="14075" y="19561"/>
                  <a:pt x="14071" y="19564"/>
                  <a:pt x="14071" y="19564"/>
                </a:cubicBezTo>
                <a:cubicBezTo>
                  <a:pt x="14071" y="19564"/>
                  <a:pt x="14075" y="19561"/>
                  <a:pt x="14075" y="19561"/>
                </a:cubicBezTo>
                <a:cubicBezTo>
                  <a:pt x="14083" y="19561"/>
                  <a:pt x="14096" y="19561"/>
                  <a:pt x="14105" y="19561"/>
                </a:cubicBezTo>
                <a:cubicBezTo>
                  <a:pt x="14114" y="19561"/>
                  <a:pt x="14122" y="19564"/>
                  <a:pt x="14135" y="19561"/>
                </a:cubicBezTo>
                <a:cubicBezTo>
                  <a:pt x="14144" y="19554"/>
                  <a:pt x="14157" y="19545"/>
                  <a:pt x="14165" y="19538"/>
                </a:cubicBezTo>
                <a:cubicBezTo>
                  <a:pt x="14182" y="19516"/>
                  <a:pt x="14204" y="19493"/>
                  <a:pt x="14221" y="19471"/>
                </a:cubicBezTo>
                <a:lnTo>
                  <a:pt x="14225" y="19474"/>
                </a:lnTo>
                <a:cubicBezTo>
                  <a:pt x="14217" y="19474"/>
                  <a:pt x="14204" y="19474"/>
                  <a:pt x="14195" y="19474"/>
                </a:cubicBezTo>
                <a:cubicBezTo>
                  <a:pt x="14187" y="19474"/>
                  <a:pt x="14174" y="19474"/>
                  <a:pt x="14165" y="19474"/>
                </a:cubicBezTo>
                <a:cubicBezTo>
                  <a:pt x="14157" y="19474"/>
                  <a:pt x="14144" y="19474"/>
                  <a:pt x="14135" y="19474"/>
                </a:cubicBezTo>
                <a:cubicBezTo>
                  <a:pt x="14131" y="19484"/>
                  <a:pt x="14126" y="19497"/>
                  <a:pt x="14114" y="19516"/>
                </a:cubicBezTo>
                <a:cubicBezTo>
                  <a:pt x="14109" y="19493"/>
                  <a:pt x="14109" y="19484"/>
                  <a:pt x="14105" y="19474"/>
                </a:cubicBezTo>
                <a:cubicBezTo>
                  <a:pt x="14083" y="19474"/>
                  <a:pt x="14066" y="19474"/>
                  <a:pt x="14045" y="19474"/>
                </a:cubicBezTo>
                <a:cubicBezTo>
                  <a:pt x="14036" y="19474"/>
                  <a:pt x="14023" y="19474"/>
                  <a:pt x="14015" y="19474"/>
                </a:cubicBezTo>
                <a:cubicBezTo>
                  <a:pt x="14006" y="19474"/>
                  <a:pt x="13993" y="19474"/>
                  <a:pt x="13985" y="19474"/>
                </a:cubicBezTo>
                <a:lnTo>
                  <a:pt x="13989" y="19471"/>
                </a:lnTo>
                <a:cubicBezTo>
                  <a:pt x="13980" y="19477"/>
                  <a:pt x="13976" y="19484"/>
                  <a:pt x="13967" y="19490"/>
                </a:cubicBezTo>
                <a:cubicBezTo>
                  <a:pt x="13963" y="19484"/>
                  <a:pt x="13959" y="19477"/>
                  <a:pt x="13954" y="19471"/>
                </a:cubicBezTo>
                <a:lnTo>
                  <a:pt x="13959" y="19474"/>
                </a:lnTo>
                <a:cubicBezTo>
                  <a:pt x="13937" y="19487"/>
                  <a:pt x="13920" y="19503"/>
                  <a:pt x="13899" y="19516"/>
                </a:cubicBezTo>
                <a:cubicBezTo>
                  <a:pt x="13890" y="19532"/>
                  <a:pt x="13877" y="19545"/>
                  <a:pt x="13868" y="19561"/>
                </a:cubicBezTo>
                <a:cubicBezTo>
                  <a:pt x="13911" y="19561"/>
                  <a:pt x="13950" y="19561"/>
                  <a:pt x="13993" y="19561"/>
                </a:cubicBezTo>
                <a:close/>
                <a:moveTo>
                  <a:pt x="13959" y="19474"/>
                </a:moveTo>
                <a:cubicBezTo>
                  <a:pt x="13972" y="19474"/>
                  <a:pt x="13980" y="19474"/>
                  <a:pt x="13993" y="19474"/>
                </a:cubicBezTo>
                <a:cubicBezTo>
                  <a:pt x="13993" y="19474"/>
                  <a:pt x="13989" y="19477"/>
                  <a:pt x="13989" y="19477"/>
                </a:cubicBezTo>
                <a:cubicBezTo>
                  <a:pt x="13989" y="19461"/>
                  <a:pt x="13989" y="19445"/>
                  <a:pt x="13989" y="19432"/>
                </a:cubicBezTo>
                <a:cubicBezTo>
                  <a:pt x="13980" y="19445"/>
                  <a:pt x="13972" y="19458"/>
                  <a:pt x="13959" y="19474"/>
                </a:cubicBezTo>
                <a:cubicBezTo>
                  <a:pt x="13963" y="19474"/>
                  <a:pt x="13959" y="19474"/>
                  <a:pt x="13959" y="19474"/>
                </a:cubicBezTo>
                <a:close/>
                <a:moveTo>
                  <a:pt x="2826" y="20530"/>
                </a:moveTo>
                <a:cubicBezTo>
                  <a:pt x="2804" y="20530"/>
                  <a:pt x="2783" y="20530"/>
                  <a:pt x="2765" y="20530"/>
                </a:cubicBezTo>
                <a:cubicBezTo>
                  <a:pt x="2787" y="20553"/>
                  <a:pt x="2808" y="20569"/>
                  <a:pt x="2826" y="20530"/>
                </a:cubicBezTo>
                <a:close/>
                <a:moveTo>
                  <a:pt x="2649" y="20488"/>
                </a:moveTo>
                <a:cubicBezTo>
                  <a:pt x="2649" y="20495"/>
                  <a:pt x="2649" y="20504"/>
                  <a:pt x="2649" y="20511"/>
                </a:cubicBezTo>
                <a:cubicBezTo>
                  <a:pt x="2671" y="20511"/>
                  <a:pt x="2688" y="20511"/>
                  <a:pt x="2709" y="20511"/>
                </a:cubicBezTo>
                <a:cubicBezTo>
                  <a:pt x="2709" y="20504"/>
                  <a:pt x="2709" y="20495"/>
                  <a:pt x="2709" y="20488"/>
                </a:cubicBezTo>
                <a:cubicBezTo>
                  <a:pt x="2688" y="20488"/>
                  <a:pt x="2666" y="20488"/>
                  <a:pt x="2649" y="20488"/>
                </a:cubicBezTo>
                <a:close/>
                <a:moveTo>
                  <a:pt x="14255" y="14182"/>
                </a:moveTo>
                <a:cubicBezTo>
                  <a:pt x="14247" y="14182"/>
                  <a:pt x="14234" y="14182"/>
                  <a:pt x="14225" y="14182"/>
                </a:cubicBezTo>
                <a:cubicBezTo>
                  <a:pt x="14225" y="14188"/>
                  <a:pt x="14225" y="14198"/>
                  <a:pt x="14225" y="14204"/>
                </a:cubicBezTo>
                <a:cubicBezTo>
                  <a:pt x="14234" y="14204"/>
                  <a:pt x="14247" y="14204"/>
                  <a:pt x="14255" y="14204"/>
                </a:cubicBezTo>
                <a:cubicBezTo>
                  <a:pt x="14255" y="14198"/>
                  <a:pt x="14255" y="14191"/>
                  <a:pt x="14255" y="14182"/>
                </a:cubicBezTo>
                <a:close/>
                <a:moveTo>
                  <a:pt x="9706" y="15552"/>
                </a:moveTo>
                <a:cubicBezTo>
                  <a:pt x="9714" y="15536"/>
                  <a:pt x="9727" y="15520"/>
                  <a:pt x="9736" y="15507"/>
                </a:cubicBezTo>
                <a:cubicBezTo>
                  <a:pt x="9727" y="15507"/>
                  <a:pt x="9714" y="15507"/>
                  <a:pt x="9706" y="15507"/>
                </a:cubicBezTo>
                <a:cubicBezTo>
                  <a:pt x="9706" y="15520"/>
                  <a:pt x="9706" y="15536"/>
                  <a:pt x="9706" y="15552"/>
                </a:cubicBezTo>
                <a:close/>
                <a:moveTo>
                  <a:pt x="9680" y="15549"/>
                </a:moveTo>
                <a:cubicBezTo>
                  <a:pt x="9680" y="15555"/>
                  <a:pt x="9680" y="15565"/>
                  <a:pt x="9680" y="15571"/>
                </a:cubicBezTo>
                <a:cubicBezTo>
                  <a:pt x="9680" y="15571"/>
                  <a:pt x="9676" y="15568"/>
                  <a:pt x="9676" y="15568"/>
                </a:cubicBezTo>
                <a:cubicBezTo>
                  <a:pt x="9684" y="15568"/>
                  <a:pt x="9697" y="15568"/>
                  <a:pt x="9706" y="15568"/>
                </a:cubicBezTo>
                <a:lnTo>
                  <a:pt x="9702" y="15571"/>
                </a:lnTo>
                <a:cubicBezTo>
                  <a:pt x="9702" y="15565"/>
                  <a:pt x="9702" y="15555"/>
                  <a:pt x="9706" y="15549"/>
                </a:cubicBezTo>
                <a:cubicBezTo>
                  <a:pt x="9697" y="15549"/>
                  <a:pt x="9689" y="15552"/>
                  <a:pt x="9680" y="15549"/>
                </a:cubicBezTo>
                <a:lnTo>
                  <a:pt x="9680" y="15549"/>
                </a:lnTo>
                <a:close/>
                <a:moveTo>
                  <a:pt x="9706" y="15571"/>
                </a:moveTo>
                <a:cubicBezTo>
                  <a:pt x="9714" y="15575"/>
                  <a:pt x="9719" y="15578"/>
                  <a:pt x="9727" y="15581"/>
                </a:cubicBezTo>
                <a:cubicBezTo>
                  <a:pt x="9723" y="15578"/>
                  <a:pt x="9714" y="15575"/>
                  <a:pt x="9706" y="15571"/>
                </a:cubicBezTo>
                <a:cubicBezTo>
                  <a:pt x="9710" y="15571"/>
                  <a:pt x="9706" y="15571"/>
                  <a:pt x="9706" y="15571"/>
                </a:cubicBezTo>
                <a:close/>
                <a:moveTo>
                  <a:pt x="9766" y="15398"/>
                </a:moveTo>
                <a:cubicBezTo>
                  <a:pt x="9775" y="15398"/>
                  <a:pt x="9788" y="15398"/>
                  <a:pt x="9796" y="15398"/>
                </a:cubicBezTo>
                <a:cubicBezTo>
                  <a:pt x="9796" y="15392"/>
                  <a:pt x="9796" y="15382"/>
                  <a:pt x="9796" y="15376"/>
                </a:cubicBezTo>
                <a:cubicBezTo>
                  <a:pt x="9788" y="15382"/>
                  <a:pt x="9775" y="15388"/>
                  <a:pt x="9766" y="15398"/>
                </a:cubicBezTo>
                <a:close/>
                <a:moveTo>
                  <a:pt x="14286" y="20424"/>
                </a:moveTo>
                <a:cubicBezTo>
                  <a:pt x="14303" y="20402"/>
                  <a:pt x="14324" y="20379"/>
                  <a:pt x="14341" y="20357"/>
                </a:cubicBezTo>
                <a:cubicBezTo>
                  <a:pt x="14341" y="20357"/>
                  <a:pt x="14346" y="20360"/>
                  <a:pt x="14346" y="20360"/>
                </a:cubicBezTo>
                <a:cubicBezTo>
                  <a:pt x="14337" y="20360"/>
                  <a:pt x="14324" y="20360"/>
                  <a:pt x="14316" y="20357"/>
                </a:cubicBezTo>
                <a:cubicBezTo>
                  <a:pt x="14316" y="20360"/>
                  <a:pt x="14311" y="20363"/>
                  <a:pt x="14311" y="20366"/>
                </a:cubicBezTo>
                <a:cubicBezTo>
                  <a:pt x="14311" y="20363"/>
                  <a:pt x="14316" y="20363"/>
                  <a:pt x="14316" y="20360"/>
                </a:cubicBezTo>
                <a:cubicBezTo>
                  <a:pt x="14286" y="20283"/>
                  <a:pt x="14406" y="20296"/>
                  <a:pt x="14432" y="20251"/>
                </a:cubicBezTo>
                <a:lnTo>
                  <a:pt x="14432" y="20251"/>
                </a:lnTo>
                <a:cubicBezTo>
                  <a:pt x="14402" y="20244"/>
                  <a:pt x="14372" y="20235"/>
                  <a:pt x="14341" y="20228"/>
                </a:cubicBezTo>
                <a:cubicBezTo>
                  <a:pt x="14230" y="20222"/>
                  <a:pt x="14333" y="20344"/>
                  <a:pt x="14221" y="20341"/>
                </a:cubicBezTo>
                <a:cubicBezTo>
                  <a:pt x="14221" y="20341"/>
                  <a:pt x="14225" y="20338"/>
                  <a:pt x="14225" y="20338"/>
                </a:cubicBezTo>
                <a:cubicBezTo>
                  <a:pt x="14225" y="20344"/>
                  <a:pt x="14225" y="20354"/>
                  <a:pt x="14221" y="20360"/>
                </a:cubicBezTo>
                <a:cubicBezTo>
                  <a:pt x="14230" y="20382"/>
                  <a:pt x="14243" y="20405"/>
                  <a:pt x="14251" y="20427"/>
                </a:cubicBezTo>
                <a:cubicBezTo>
                  <a:pt x="14264" y="20424"/>
                  <a:pt x="14277" y="20424"/>
                  <a:pt x="14286" y="20424"/>
                </a:cubicBezTo>
                <a:close/>
                <a:moveTo>
                  <a:pt x="14225" y="20267"/>
                </a:moveTo>
                <a:cubicBezTo>
                  <a:pt x="14225" y="20244"/>
                  <a:pt x="14225" y="20222"/>
                  <a:pt x="14230" y="20200"/>
                </a:cubicBezTo>
                <a:cubicBezTo>
                  <a:pt x="14208" y="20183"/>
                  <a:pt x="14191" y="20171"/>
                  <a:pt x="14169" y="20155"/>
                </a:cubicBezTo>
                <a:cubicBezTo>
                  <a:pt x="14161" y="20148"/>
                  <a:pt x="14148" y="20139"/>
                  <a:pt x="14139" y="20132"/>
                </a:cubicBezTo>
                <a:cubicBezTo>
                  <a:pt x="14109" y="20139"/>
                  <a:pt x="14079" y="20148"/>
                  <a:pt x="14049" y="20155"/>
                </a:cubicBezTo>
                <a:cubicBezTo>
                  <a:pt x="14071" y="20161"/>
                  <a:pt x="14088" y="20171"/>
                  <a:pt x="14109" y="20177"/>
                </a:cubicBezTo>
                <a:cubicBezTo>
                  <a:pt x="14118" y="20193"/>
                  <a:pt x="14131" y="20206"/>
                  <a:pt x="14139" y="20222"/>
                </a:cubicBezTo>
                <a:cubicBezTo>
                  <a:pt x="14139" y="20222"/>
                  <a:pt x="14135" y="20219"/>
                  <a:pt x="14135" y="20219"/>
                </a:cubicBezTo>
                <a:cubicBezTo>
                  <a:pt x="14195" y="20206"/>
                  <a:pt x="14157" y="20299"/>
                  <a:pt x="14225" y="20267"/>
                </a:cubicBezTo>
                <a:lnTo>
                  <a:pt x="14225" y="20267"/>
                </a:lnTo>
                <a:close/>
                <a:moveTo>
                  <a:pt x="14195" y="20402"/>
                </a:moveTo>
                <a:cubicBezTo>
                  <a:pt x="14204" y="20386"/>
                  <a:pt x="14217" y="20370"/>
                  <a:pt x="14225" y="20357"/>
                </a:cubicBezTo>
                <a:cubicBezTo>
                  <a:pt x="14217" y="20370"/>
                  <a:pt x="14208" y="20386"/>
                  <a:pt x="14195" y="20402"/>
                </a:cubicBezTo>
                <a:close/>
                <a:moveTo>
                  <a:pt x="14152" y="20370"/>
                </a:moveTo>
                <a:cubicBezTo>
                  <a:pt x="14144" y="20382"/>
                  <a:pt x="14139" y="20392"/>
                  <a:pt x="14135" y="20402"/>
                </a:cubicBezTo>
                <a:cubicBezTo>
                  <a:pt x="14148" y="20402"/>
                  <a:pt x="14157" y="20402"/>
                  <a:pt x="14169" y="20402"/>
                </a:cubicBezTo>
                <a:cubicBezTo>
                  <a:pt x="14165" y="20392"/>
                  <a:pt x="14161" y="20382"/>
                  <a:pt x="14152" y="20370"/>
                </a:cubicBezTo>
                <a:close/>
                <a:moveTo>
                  <a:pt x="14225" y="20334"/>
                </a:moveTo>
                <a:cubicBezTo>
                  <a:pt x="14225" y="20328"/>
                  <a:pt x="14225" y="20318"/>
                  <a:pt x="14225" y="20312"/>
                </a:cubicBezTo>
                <a:lnTo>
                  <a:pt x="14225" y="20312"/>
                </a:lnTo>
                <a:cubicBezTo>
                  <a:pt x="14212" y="20315"/>
                  <a:pt x="14195" y="20318"/>
                  <a:pt x="14152" y="20325"/>
                </a:cubicBezTo>
                <a:cubicBezTo>
                  <a:pt x="14200" y="20331"/>
                  <a:pt x="14212" y="20331"/>
                  <a:pt x="14225" y="20334"/>
                </a:cubicBezTo>
                <a:lnTo>
                  <a:pt x="14225" y="20334"/>
                </a:lnTo>
                <a:close/>
                <a:moveTo>
                  <a:pt x="14109" y="20289"/>
                </a:moveTo>
                <a:cubicBezTo>
                  <a:pt x="14109" y="20305"/>
                  <a:pt x="14109" y="20322"/>
                  <a:pt x="14109" y="20338"/>
                </a:cubicBezTo>
                <a:cubicBezTo>
                  <a:pt x="14118" y="20318"/>
                  <a:pt x="14157" y="20305"/>
                  <a:pt x="14109" y="20289"/>
                </a:cubicBezTo>
                <a:close/>
                <a:moveTo>
                  <a:pt x="14225" y="20312"/>
                </a:moveTo>
                <a:cubicBezTo>
                  <a:pt x="14260" y="20299"/>
                  <a:pt x="14255" y="20283"/>
                  <a:pt x="14225" y="20270"/>
                </a:cubicBezTo>
                <a:cubicBezTo>
                  <a:pt x="14225" y="20270"/>
                  <a:pt x="14225" y="20270"/>
                  <a:pt x="14225" y="20270"/>
                </a:cubicBezTo>
                <a:cubicBezTo>
                  <a:pt x="14230" y="20283"/>
                  <a:pt x="14230" y="20299"/>
                  <a:pt x="14225" y="20312"/>
                </a:cubicBezTo>
                <a:lnTo>
                  <a:pt x="14225" y="20312"/>
                </a:lnTo>
                <a:close/>
                <a:moveTo>
                  <a:pt x="14135" y="20222"/>
                </a:moveTo>
                <a:cubicBezTo>
                  <a:pt x="14126" y="20238"/>
                  <a:pt x="14114" y="20251"/>
                  <a:pt x="14105" y="20267"/>
                </a:cubicBezTo>
                <a:cubicBezTo>
                  <a:pt x="14105" y="20267"/>
                  <a:pt x="14109" y="20270"/>
                  <a:pt x="14109" y="20270"/>
                </a:cubicBezTo>
                <a:cubicBezTo>
                  <a:pt x="14118" y="20254"/>
                  <a:pt x="14131" y="20238"/>
                  <a:pt x="14135" y="20222"/>
                </a:cubicBezTo>
                <a:lnTo>
                  <a:pt x="14135" y="20222"/>
                </a:lnTo>
                <a:close/>
                <a:moveTo>
                  <a:pt x="14105" y="20267"/>
                </a:moveTo>
                <a:cubicBezTo>
                  <a:pt x="14109" y="20267"/>
                  <a:pt x="14109" y="20270"/>
                  <a:pt x="14105" y="20267"/>
                </a:cubicBezTo>
                <a:cubicBezTo>
                  <a:pt x="14096" y="20267"/>
                  <a:pt x="14088" y="20267"/>
                  <a:pt x="14075" y="20267"/>
                </a:cubicBezTo>
                <a:cubicBezTo>
                  <a:pt x="14075" y="20277"/>
                  <a:pt x="14075" y="20283"/>
                  <a:pt x="14075" y="20293"/>
                </a:cubicBezTo>
                <a:lnTo>
                  <a:pt x="14075" y="20289"/>
                </a:lnTo>
                <a:cubicBezTo>
                  <a:pt x="14083" y="20289"/>
                  <a:pt x="14096" y="20289"/>
                  <a:pt x="14105" y="20289"/>
                </a:cubicBezTo>
                <a:cubicBezTo>
                  <a:pt x="14109" y="20283"/>
                  <a:pt x="14109" y="20273"/>
                  <a:pt x="14105" y="20267"/>
                </a:cubicBezTo>
                <a:close/>
                <a:moveTo>
                  <a:pt x="13993" y="20357"/>
                </a:moveTo>
                <a:cubicBezTo>
                  <a:pt x="13993" y="20328"/>
                  <a:pt x="13993" y="20296"/>
                  <a:pt x="13993" y="20267"/>
                </a:cubicBezTo>
                <a:lnTo>
                  <a:pt x="13993" y="20270"/>
                </a:lnTo>
                <a:cubicBezTo>
                  <a:pt x="13985" y="20264"/>
                  <a:pt x="13972" y="20254"/>
                  <a:pt x="13963" y="20244"/>
                </a:cubicBezTo>
                <a:cubicBezTo>
                  <a:pt x="13954" y="20261"/>
                  <a:pt x="13942" y="20273"/>
                  <a:pt x="13933" y="20289"/>
                </a:cubicBezTo>
                <a:lnTo>
                  <a:pt x="13933" y="20286"/>
                </a:lnTo>
                <a:cubicBezTo>
                  <a:pt x="13942" y="20309"/>
                  <a:pt x="13954" y="20331"/>
                  <a:pt x="13963" y="20354"/>
                </a:cubicBezTo>
                <a:cubicBezTo>
                  <a:pt x="13972" y="20357"/>
                  <a:pt x="13980" y="20357"/>
                  <a:pt x="13993" y="20357"/>
                </a:cubicBezTo>
                <a:close/>
                <a:moveTo>
                  <a:pt x="14079" y="20289"/>
                </a:moveTo>
                <a:cubicBezTo>
                  <a:pt x="14071" y="20280"/>
                  <a:pt x="14058" y="20273"/>
                  <a:pt x="14049" y="20264"/>
                </a:cubicBezTo>
                <a:cubicBezTo>
                  <a:pt x="14040" y="20264"/>
                  <a:pt x="14028" y="20264"/>
                  <a:pt x="14019" y="20267"/>
                </a:cubicBezTo>
                <a:lnTo>
                  <a:pt x="14019" y="20267"/>
                </a:lnTo>
                <a:cubicBezTo>
                  <a:pt x="14028" y="20289"/>
                  <a:pt x="14040" y="20312"/>
                  <a:pt x="14049" y="20334"/>
                </a:cubicBezTo>
                <a:cubicBezTo>
                  <a:pt x="14058" y="20318"/>
                  <a:pt x="14071" y="20305"/>
                  <a:pt x="14079" y="20289"/>
                </a:cubicBezTo>
                <a:lnTo>
                  <a:pt x="14079" y="20289"/>
                </a:lnTo>
                <a:close/>
                <a:moveTo>
                  <a:pt x="14019" y="20267"/>
                </a:moveTo>
                <a:cubicBezTo>
                  <a:pt x="14019" y="20261"/>
                  <a:pt x="14019" y="20251"/>
                  <a:pt x="14019" y="20244"/>
                </a:cubicBezTo>
                <a:cubicBezTo>
                  <a:pt x="14010" y="20244"/>
                  <a:pt x="13997" y="20244"/>
                  <a:pt x="13989" y="20244"/>
                </a:cubicBezTo>
                <a:cubicBezTo>
                  <a:pt x="13989" y="20251"/>
                  <a:pt x="13989" y="20261"/>
                  <a:pt x="13993" y="20267"/>
                </a:cubicBezTo>
                <a:cubicBezTo>
                  <a:pt x="13993" y="20267"/>
                  <a:pt x="13993" y="20264"/>
                  <a:pt x="13993" y="20264"/>
                </a:cubicBezTo>
                <a:cubicBezTo>
                  <a:pt x="14002" y="20267"/>
                  <a:pt x="14010" y="20267"/>
                  <a:pt x="14019" y="20267"/>
                </a:cubicBezTo>
                <a:lnTo>
                  <a:pt x="14019" y="20267"/>
                </a:lnTo>
                <a:close/>
                <a:moveTo>
                  <a:pt x="13993" y="20424"/>
                </a:moveTo>
                <a:cubicBezTo>
                  <a:pt x="13993" y="20418"/>
                  <a:pt x="13993" y="20408"/>
                  <a:pt x="13993" y="20402"/>
                </a:cubicBezTo>
                <a:cubicBezTo>
                  <a:pt x="13985" y="20402"/>
                  <a:pt x="13972" y="20402"/>
                  <a:pt x="13963" y="20402"/>
                </a:cubicBezTo>
                <a:cubicBezTo>
                  <a:pt x="13963" y="20408"/>
                  <a:pt x="13963" y="20418"/>
                  <a:pt x="13963" y="20424"/>
                </a:cubicBezTo>
                <a:cubicBezTo>
                  <a:pt x="13972" y="20424"/>
                  <a:pt x="13980" y="20424"/>
                  <a:pt x="13993" y="20424"/>
                </a:cubicBezTo>
                <a:close/>
                <a:moveTo>
                  <a:pt x="13963" y="20354"/>
                </a:moveTo>
                <a:cubicBezTo>
                  <a:pt x="13954" y="20370"/>
                  <a:pt x="13942" y="20386"/>
                  <a:pt x="13933" y="20399"/>
                </a:cubicBezTo>
                <a:cubicBezTo>
                  <a:pt x="13942" y="20399"/>
                  <a:pt x="13954" y="20399"/>
                  <a:pt x="13963" y="20399"/>
                </a:cubicBezTo>
                <a:cubicBezTo>
                  <a:pt x="13963" y="20386"/>
                  <a:pt x="13963" y="20370"/>
                  <a:pt x="13963" y="20354"/>
                </a:cubicBezTo>
                <a:close/>
                <a:moveTo>
                  <a:pt x="15967" y="21127"/>
                </a:moveTo>
                <a:cubicBezTo>
                  <a:pt x="15967" y="21127"/>
                  <a:pt x="15971" y="21127"/>
                  <a:pt x="15967" y="21127"/>
                </a:cubicBezTo>
                <a:cubicBezTo>
                  <a:pt x="15958" y="21121"/>
                  <a:pt x="15945" y="21114"/>
                  <a:pt x="15937" y="21105"/>
                </a:cubicBezTo>
                <a:cubicBezTo>
                  <a:pt x="15937" y="21105"/>
                  <a:pt x="15941" y="21105"/>
                  <a:pt x="15941" y="21105"/>
                </a:cubicBezTo>
                <a:cubicBezTo>
                  <a:pt x="15933" y="21105"/>
                  <a:pt x="15920" y="21105"/>
                  <a:pt x="15911" y="21101"/>
                </a:cubicBezTo>
                <a:cubicBezTo>
                  <a:pt x="15902" y="21117"/>
                  <a:pt x="15890" y="21130"/>
                  <a:pt x="15881" y="21146"/>
                </a:cubicBezTo>
                <a:cubicBezTo>
                  <a:pt x="15890" y="21169"/>
                  <a:pt x="15902" y="21191"/>
                  <a:pt x="15911" y="21214"/>
                </a:cubicBezTo>
                <a:cubicBezTo>
                  <a:pt x="15920" y="21214"/>
                  <a:pt x="15933" y="21214"/>
                  <a:pt x="15941" y="21214"/>
                </a:cubicBezTo>
                <a:cubicBezTo>
                  <a:pt x="15950" y="21188"/>
                  <a:pt x="15958" y="21156"/>
                  <a:pt x="15967" y="21127"/>
                </a:cubicBezTo>
                <a:close/>
                <a:moveTo>
                  <a:pt x="15881" y="21060"/>
                </a:moveTo>
                <a:cubicBezTo>
                  <a:pt x="15890" y="21076"/>
                  <a:pt x="15902" y="21092"/>
                  <a:pt x="15911" y="21108"/>
                </a:cubicBezTo>
                <a:cubicBezTo>
                  <a:pt x="15902" y="21092"/>
                  <a:pt x="15890" y="21076"/>
                  <a:pt x="15881" y="21060"/>
                </a:cubicBezTo>
                <a:close/>
                <a:moveTo>
                  <a:pt x="15872" y="21044"/>
                </a:moveTo>
                <a:cubicBezTo>
                  <a:pt x="15864" y="21050"/>
                  <a:pt x="15859" y="21056"/>
                  <a:pt x="15851" y="21063"/>
                </a:cubicBezTo>
                <a:cubicBezTo>
                  <a:pt x="15864" y="21063"/>
                  <a:pt x="15872" y="21063"/>
                  <a:pt x="15885" y="21063"/>
                </a:cubicBezTo>
                <a:cubicBezTo>
                  <a:pt x="15877" y="21056"/>
                  <a:pt x="15877" y="21050"/>
                  <a:pt x="15872" y="21044"/>
                </a:cubicBezTo>
                <a:close/>
                <a:moveTo>
                  <a:pt x="15967" y="21018"/>
                </a:moveTo>
                <a:cubicBezTo>
                  <a:pt x="15967" y="21002"/>
                  <a:pt x="15967" y="20986"/>
                  <a:pt x="15967" y="20973"/>
                </a:cubicBezTo>
                <a:cubicBezTo>
                  <a:pt x="15967" y="20973"/>
                  <a:pt x="15967" y="20973"/>
                  <a:pt x="15967" y="20973"/>
                </a:cubicBezTo>
                <a:cubicBezTo>
                  <a:pt x="15958" y="20989"/>
                  <a:pt x="15945" y="21002"/>
                  <a:pt x="15937" y="21018"/>
                </a:cubicBezTo>
                <a:lnTo>
                  <a:pt x="15937" y="21018"/>
                </a:lnTo>
                <a:cubicBezTo>
                  <a:pt x="15950" y="21015"/>
                  <a:pt x="15958" y="21018"/>
                  <a:pt x="15967" y="21018"/>
                </a:cubicBezTo>
                <a:lnTo>
                  <a:pt x="15967" y="21018"/>
                </a:lnTo>
                <a:close/>
                <a:moveTo>
                  <a:pt x="15705" y="20973"/>
                </a:moveTo>
                <a:cubicBezTo>
                  <a:pt x="15705" y="20989"/>
                  <a:pt x="15705" y="21005"/>
                  <a:pt x="15705" y="21021"/>
                </a:cubicBezTo>
                <a:cubicBezTo>
                  <a:pt x="15705" y="21002"/>
                  <a:pt x="15705" y="20986"/>
                  <a:pt x="15705" y="20973"/>
                </a:cubicBezTo>
                <a:close/>
                <a:moveTo>
                  <a:pt x="15614" y="20973"/>
                </a:moveTo>
                <a:cubicBezTo>
                  <a:pt x="15614" y="20989"/>
                  <a:pt x="15614" y="21005"/>
                  <a:pt x="15614" y="21021"/>
                </a:cubicBezTo>
                <a:cubicBezTo>
                  <a:pt x="15614" y="21002"/>
                  <a:pt x="15614" y="20986"/>
                  <a:pt x="15614" y="20973"/>
                </a:cubicBezTo>
                <a:close/>
                <a:moveTo>
                  <a:pt x="15825" y="20999"/>
                </a:moveTo>
                <a:cubicBezTo>
                  <a:pt x="15825" y="20992"/>
                  <a:pt x="15829" y="20983"/>
                  <a:pt x="15825" y="20992"/>
                </a:cubicBezTo>
                <a:cubicBezTo>
                  <a:pt x="15834" y="20983"/>
                  <a:pt x="15829" y="20989"/>
                  <a:pt x="15825" y="20999"/>
                </a:cubicBezTo>
                <a:cubicBezTo>
                  <a:pt x="15821" y="20995"/>
                  <a:pt x="15825" y="20999"/>
                  <a:pt x="15825" y="20999"/>
                </a:cubicBezTo>
                <a:close/>
                <a:moveTo>
                  <a:pt x="15941" y="20931"/>
                </a:moveTo>
                <a:cubicBezTo>
                  <a:pt x="15920" y="20931"/>
                  <a:pt x="15898" y="20931"/>
                  <a:pt x="15881" y="20931"/>
                </a:cubicBezTo>
                <a:cubicBezTo>
                  <a:pt x="15881" y="20931"/>
                  <a:pt x="15881" y="20931"/>
                  <a:pt x="15881" y="20931"/>
                </a:cubicBezTo>
                <a:cubicBezTo>
                  <a:pt x="15898" y="20938"/>
                  <a:pt x="15920" y="20960"/>
                  <a:pt x="15941" y="20931"/>
                </a:cubicBezTo>
                <a:lnTo>
                  <a:pt x="15941" y="20931"/>
                </a:lnTo>
                <a:close/>
                <a:moveTo>
                  <a:pt x="15713" y="20947"/>
                </a:moveTo>
                <a:cubicBezTo>
                  <a:pt x="15709" y="20957"/>
                  <a:pt x="15705" y="20963"/>
                  <a:pt x="15705" y="20973"/>
                </a:cubicBezTo>
                <a:cubicBezTo>
                  <a:pt x="15713" y="20973"/>
                  <a:pt x="15726" y="20973"/>
                  <a:pt x="15735" y="20973"/>
                </a:cubicBezTo>
                <a:cubicBezTo>
                  <a:pt x="15726" y="20967"/>
                  <a:pt x="15722" y="20957"/>
                  <a:pt x="15713" y="20947"/>
                </a:cubicBezTo>
                <a:close/>
                <a:moveTo>
                  <a:pt x="15778" y="20944"/>
                </a:moveTo>
                <a:lnTo>
                  <a:pt x="15778" y="20938"/>
                </a:lnTo>
                <a:lnTo>
                  <a:pt x="15769" y="20941"/>
                </a:lnTo>
                <a:lnTo>
                  <a:pt x="15778" y="20944"/>
                </a:lnTo>
                <a:close/>
                <a:moveTo>
                  <a:pt x="15902" y="20983"/>
                </a:moveTo>
                <a:lnTo>
                  <a:pt x="15894" y="20983"/>
                </a:lnTo>
                <a:lnTo>
                  <a:pt x="15898" y="20989"/>
                </a:lnTo>
                <a:lnTo>
                  <a:pt x="15902" y="20983"/>
                </a:lnTo>
                <a:close/>
                <a:moveTo>
                  <a:pt x="15735" y="21018"/>
                </a:moveTo>
                <a:cubicBezTo>
                  <a:pt x="15726" y="21018"/>
                  <a:pt x="15713" y="21018"/>
                  <a:pt x="15705" y="21018"/>
                </a:cubicBezTo>
                <a:cubicBezTo>
                  <a:pt x="15705" y="21024"/>
                  <a:pt x="15705" y="21034"/>
                  <a:pt x="15705" y="21040"/>
                </a:cubicBezTo>
                <a:cubicBezTo>
                  <a:pt x="15713" y="21040"/>
                  <a:pt x="15726" y="21040"/>
                  <a:pt x="15735" y="21040"/>
                </a:cubicBezTo>
                <a:cubicBezTo>
                  <a:pt x="15735" y="21031"/>
                  <a:pt x="15735" y="21024"/>
                  <a:pt x="15735" y="21018"/>
                </a:cubicBezTo>
                <a:close/>
                <a:moveTo>
                  <a:pt x="15937" y="21015"/>
                </a:moveTo>
                <a:cubicBezTo>
                  <a:pt x="15933" y="21018"/>
                  <a:pt x="15928" y="21024"/>
                  <a:pt x="15933" y="21021"/>
                </a:cubicBezTo>
                <a:cubicBezTo>
                  <a:pt x="15933" y="21024"/>
                  <a:pt x="15937" y="21021"/>
                  <a:pt x="15937" y="21015"/>
                </a:cubicBezTo>
                <a:cubicBezTo>
                  <a:pt x="15941" y="21018"/>
                  <a:pt x="15937" y="21015"/>
                  <a:pt x="15937" y="21015"/>
                </a:cubicBezTo>
                <a:close/>
                <a:moveTo>
                  <a:pt x="15644" y="20886"/>
                </a:moveTo>
                <a:cubicBezTo>
                  <a:pt x="15644" y="20880"/>
                  <a:pt x="15644" y="20870"/>
                  <a:pt x="15644" y="20864"/>
                </a:cubicBezTo>
                <a:cubicBezTo>
                  <a:pt x="15636" y="20870"/>
                  <a:pt x="15623" y="20880"/>
                  <a:pt x="15614" y="20886"/>
                </a:cubicBezTo>
                <a:cubicBezTo>
                  <a:pt x="15623" y="20886"/>
                  <a:pt x="15636" y="20886"/>
                  <a:pt x="15644" y="20886"/>
                </a:cubicBezTo>
                <a:close/>
                <a:moveTo>
                  <a:pt x="15589" y="20886"/>
                </a:moveTo>
                <a:cubicBezTo>
                  <a:pt x="15567" y="20864"/>
                  <a:pt x="15546" y="20845"/>
                  <a:pt x="15528" y="20886"/>
                </a:cubicBezTo>
                <a:cubicBezTo>
                  <a:pt x="15546" y="20886"/>
                  <a:pt x="15567" y="20886"/>
                  <a:pt x="15589" y="20886"/>
                </a:cubicBezTo>
                <a:close/>
                <a:moveTo>
                  <a:pt x="15614" y="20883"/>
                </a:moveTo>
                <a:cubicBezTo>
                  <a:pt x="15601" y="20883"/>
                  <a:pt x="15593" y="20883"/>
                  <a:pt x="15580" y="20883"/>
                </a:cubicBezTo>
                <a:cubicBezTo>
                  <a:pt x="15593" y="20883"/>
                  <a:pt x="15606" y="20883"/>
                  <a:pt x="15614" y="20883"/>
                </a:cubicBezTo>
                <a:close/>
                <a:moveTo>
                  <a:pt x="12338" y="16698"/>
                </a:moveTo>
                <a:cubicBezTo>
                  <a:pt x="12338" y="16714"/>
                  <a:pt x="12338" y="16727"/>
                  <a:pt x="12338" y="16743"/>
                </a:cubicBezTo>
                <a:cubicBezTo>
                  <a:pt x="12346" y="16743"/>
                  <a:pt x="12359" y="16743"/>
                  <a:pt x="12368" y="16743"/>
                </a:cubicBezTo>
                <a:cubicBezTo>
                  <a:pt x="12368" y="16724"/>
                  <a:pt x="12389" y="16692"/>
                  <a:pt x="12338" y="16698"/>
                </a:cubicBezTo>
                <a:lnTo>
                  <a:pt x="12338" y="16698"/>
                </a:lnTo>
                <a:close/>
                <a:moveTo>
                  <a:pt x="14406" y="19166"/>
                </a:moveTo>
                <a:cubicBezTo>
                  <a:pt x="14384" y="19166"/>
                  <a:pt x="14363" y="19166"/>
                  <a:pt x="14346" y="19166"/>
                </a:cubicBezTo>
                <a:cubicBezTo>
                  <a:pt x="14346" y="19172"/>
                  <a:pt x="14346" y="19182"/>
                  <a:pt x="14346" y="19189"/>
                </a:cubicBezTo>
                <a:cubicBezTo>
                  <a:pt x="14363" y="19182"/>
                  <a:pt x="14384" y="19172"/>
                  <a:pt x="14406" y="19166"/>
                </a:cubicBezTo>
                <a:close/>
                <a:moveTo>
                  <a:pt x="14346" y="20533"/>
                </a:moveTo>
                <a:cubicBezTo>
                  <a:pt x="14324" y="20533"/>
                  <a:pt x="14303" y="20533"/>
                  <a:pt x="14286" y="20533"/>
                </a:cubicBezTo>
                <a:cubicBezTo>
                  <a:pt x="14286" y="20533"/>
                  <a:pt x="14290" y="20530"/>
                  <a:pt x="14290" y="20530"/>
                </a:cubicBezTo>
                <a:cubicBezTo>
                  <a:pt x="14290" y="20546"/>
                  <a:pt x="14290" y="20559"/>
                  <a:pt x="14290" y="20575"/>
                </a:cubicBezTo>
                <a:lnTo>
                  <a:pt x="14290" y="20575"/>
                </a:lnTo>
                <a:cubicBezTo>
                  <a:pt x="14311" y="20575"/>
                  <a:pt x="14329" y="20578"/>
                  <a:pt x="14350" y="20578"/>
                </a:cubicBezTo>
                <a:cubicBezTo>
                  <a:pt x="14346" y="20562"/>
                  <a:pt x="14346" y="20546"/>
                  <a:pt x="14346" y="20533"/>
                </a:cubicBezTo>
                <a:lnTo>
                  <a:pt x="14346" y="20533"/>
                </a:lnTo>
                <a:close/>
                <a:moveTo>
                  <a:pt x="14298" y="20681"/>
                </a:moveTo>
                <a:cubicBezTo>
                  <a:pt x="14290" y="20694"/>
                  <a:pt x="14286" y="20700"/>
                  <a:pt x="14281" y="20710"/>
                </a:cubicBezTo>
                <a:cubicBezTo>
                  <a:pt x="14294" y="20710"/>
                  <a:pt x="14303" y="20710"/>
                  <a:pt x="14316" y="20710"/>
                </a:cubicBezTo>
                <a:cubicBezTo>
                  <a:pt x="14311" y="20700"/>
                  <a:pt x="14307" y="20694"/>
                  <a:pt x="14298" y="20681"/>
                </a:cubicBezTo>
                <a:close/>
                <a:moveTo>
                  <a:pt x="14320" y="20626"/>
                </a:moveTo>
                <a:cubicBezTo>
                  <a:pt x="14320" y="20630"/>
                  <a:pt x="14316" y="20633"/>
                  <a:pt x="14316" y="20633"/>
                </a:cubicBezTo>
                <a:cubicBezTo>
                  <a:pt x="14316" y="20636"/>
                  <a:pt x="14320" y="20636"/>
                  <a:pt x="14324" y="20636"/>
                </a:cubicBezTo>
                <a:cubicBezTo>
                  <a:pt x="14324" y="20633"/>
                  <a:pt x="14329" y="20630"/>
                  <a:pt x="14329" y="20630"/>
                </a:cubicBezTo>
                <a:cubicBezTo>
                  <a:pt x="14329" y="20626"/>
                  <a:pt x="14324" y="20626"/>
                  <a:pt x="14320" y="20626"/>
                </a:cubicBezTo>
                <a:close/>
                <a:moveTo>
                  <a:pt x="14225" y="20620"/>
                </a:moveTo>
                <a:cubicBezTo>
                  <a:pt x="14225" y="20636"/>
                  <a:pt x="14225" y="20652"/>
                  <a:pt x="14225" y="20668"/>
                </a:cubicBezTo>
                <a:cubicBezTo>
                  <a:pt x="14225" y="20649"/>
                  <a:pt x="14225" y="20636"/>
                  <a:pt x="14225" y="20620"/>
                </a:cubicBezTo>
                <a:close/>
                <a:moveTo>
                  <a:pt x="14204" y="20604"/>
                </a:moveTo>
                <a:cubicBezTo>
                  <a:pt x="14200" y="20610"/>
                  <a:pt x="14200" y="20617"/>
                  <a:pt x="14195" y="20623"/>
                </a:cubicBezTo>
                <a:cubicBezTo>
                  <a:pt x="14204" y="20623"/>
                  <a:pt x="14217" y="20623"/>
                  <a:pt x="14225" y="20623"/>
                </a:cubicBezTo>
                <a:cubicBezTo>
                  <a:pt x="14221" y="20617"/>
                  <a:pt x="14212" y="20610"/>
                  <a:pt x="14204" y="20604"/>
                </a:cubicBezTo>
                <a:close/>
                <a:moveTo>
                  <a:pt x="14286" y="20530"/>
                </a:moveTo>
                <a:lnTo>
                  <a:pt x="14286" y="20530"/>
                </a:lnTo>
                <a:cubicBezTo>
                  <a:pt x="14281" y="20524"/>
                  <a:pt x="14281" y="20517"/>
                  <a:pt x="14281" y="20508"/>
                </a:cubicBezTo>
                <a:lnTo>
                  <a:pt x="14281" y="20511"/>
                </a:lnTo>
                <a:cubicBezTo>
                  <a:pt x="14273" y="20517"/>
                  <a:pt x="14260" y="20527"/>
                  <a:pt x="14251" y="20533"/>
                </a:cubicBezTo>
                <a:cubicBezTo>
                  <a:pt x="14264" y="20533"/>
                  <a:pt x="14277" y="20533"/>
                  <a:pt x="14286" y="20530"/>
                </a:cubicBezTo>
                <a:close/>
                <a:moveTo>
                  <a:pt x="14225" y="20530"/>
                </a:moveTo>
                <a:cubicBezTo>
                  <a:pt x="14238" y="20530"/>
                  <a:pt x="14247" y="20530"/>
                  <a:pt x="14260" y="20530"/>
                </a:cubicBezTo>
                <a:cubicBezTo>
                  <a:pt x="14247" y="20530"/>
                  <a:pt x="14234" y="20530"/>
                  <a:pt x="14225" y="20530"/>
                </a:cubicBezTo>
                <a:close/>
                <a:moveTo>
                  <a:pt x="14286" y="20575"/>
                </a:moveTo>
                <a:lnTo>
                  <a:pt x="14281" y="20578"/>
                </a:lnTo>
                <a:cubicBezTo>
                  <a:pt x="14281" y="20578"/>
                  <a:pt x="14286" y="20575"/>
                  <a:pt x="14286" y="20575"/>
                </a:cubicBezTo>
                <a:cubicBezTo>
                  <a:pt x="14286" y="20575"/>
                  <a:pt x="14286" y="20575"/>
                  <a:pt x="14286" y="20575"/>
                </a:cubicBezTo>
                <a:close/>
                <a:moveTo>
                  <a:pt x="14376" y="20575"/>
                </a:moveTo>
                <a:cubicBezTo>
                  <a:pt x="14363" y="20575"/>
                  <a:pt x="14354" y="20575"/>
                  <a:pt x="14341" y="20575"/>
                </a:cubicBezTo>
                <a:cubicBezTo>
                  <a:pt x="14354" y="20575"/>
                  <a:pt x="14367" y="20575"/>
                  <a:pt x="14376" y="20575"/>
                </a:cubicBezTo>
                <a:close/>
                <a:moveTo>
                  <a:pt x="13873" y="19827"/>
                </a:moveTo>
                <a:cubicBezTo>
                  <a:pt x="13894" y="19827"/>
                  <a:pt x="13916" y="19827"/>
                  <a:pt x="13937" y="19830"/>
                </a:cubicBezTo>
                <a:cubicBezTo>
                  <a:pt x="13946" y="19808"/>
                  <a:pt x="13954" y="19786"/>
                  <a:pt x="13967" y="19763"/>
                </a:cubicBezTo>
                <a:cubicBezTo>
                  <a:pt x="13976" y="19757"/>
                  <a:pt x="13989" y="19747"/>
                  <a:pt x="13997" y="19741"/>
                </a:cubicBezTo>
                <a:cubicBezTo>
                  <a:pt x="13989" y="19725"/>
                  <a:pt x="13976" y="19712"/>
                  <a:pt x="13967" y="19696"/>
                </a:cubicBezTo>
                <a:lnTo>
                  <a:pt x="13972" y="19696"/>
                </a:lnTo>
                <a:cubicBezTo>
                  <a:pt x="13963" y="19696"/>
                  <a:pt x="13950" y="19696"/>
                  <a:pt x="13942" y="19696"/>
                </a:cubicBezTo>
                <a:cubicBezTo>
                  <a:pt x="13933" y="19696"/>
                  <a:pt x="13924" y="19696"/>
                  <a:pt x="13911" y="19696"/>
                </a:cubicBezTo>
                <a:cubicBezTo>
                  <a:pt x="13903" y="19712"/>
                  <a:pt x="13890" y="19725"/>
                  <a:pt x="13881" y="19741"/>
                </a:cubicBezTo>
                <a:cubicBezTo>
                  <a:pt x="13873" y="19769"/>
                  <a:pt x="13873" y="19798"/>
                  <a:pt x="13873" y="19827"/>
                </a:cubicBezTo>
                <a:lnTo>
                  <a:pt x="13873" y="19827"/>
                </a:lnTo>
                <a:close/>
                <a:moveTo>
                  <a:pt x="13813" y="19763"/>
                </a:moveTo>
                <a:cubicBezTo>
                  <a:pt x="13821" y="19757"/>
                  <a:pt x="13834" y="19747"/>
                  <a:pt x="13843" y="19741"/>
                </a:cubicBezTo>
                <a:lnTo>
                  <a:pt x="13838" y="19744"/>
                </a:lnTo>
                <a:cubicBezTo>
                  <a:pt x="13843" y="19702"/>
                  <a:pt x="13817" y="19705"/>
                  <a:pt x="13778" y="19721"/>
                </a:cubicBezTo>
                <a:cubicBezTo>
                  <a:pt x="13778" y="19737"/>
                  <a:pt x="13778" y="19750"/>
                  <a:pt x="13778" y="19766"/>
                </a:cubicBezTo>
                <a:cubicBezTo>
                  <a:pt x="13791" y="19760"/>
                  <a:pt x="13804" y="19760"/>
                  <a:pt x="13813" y="19763"/>
                </a:cubicBezTo>
                <a:cubicBezTo>
                  <a:pt x="13813" y="19760"/>
                  <a:pt x="13813" y="19763"/>
                  <a:pt x="13813" y="19763"/>
                </a:cubicBezTo>
                <a:close/>
                <a:moveTo>
                  <a:pt x="13843" y="19741"/>
                </a:moveTo>
                <a:cubicBezTo>
                  <a:pt x="13843" y="19741"/>
                  <a:pt x="13843" y="19737"/>
                  <a:pt x="13843" y="19741"/>
                </a:cubicBezTo>
                <a:cubicBezTo>
                  <a:pt x="13834" y="19747"/>
                  <a:pt x="13825" y="19753"/>
                  <a:pt x="13813" y="19763"/>
                </a:cubicBezTo>
                <a:cubicBezTo>
                  <a:pt x="13813" y="19763"/>
                  <a:pt x="13813" y="19760"/>
                  <a:pt x="13813" y="19760"/>
                </a:cubicBezTo>
                <a:cubicBezTo>
                  <a:pt x="13864" y="19802"/>
                  <a:pt x="13860" y="19757"/>
                  <a:pt x="13873" y="19737"/>
                </a:cubicBezTo>
                <a:cubicBezTo>
                  <a:pt x="13864" y="19737"/>
                  <a:pt x="13851" y="19741"/>
                  <a:pt x="13843" y="19741"/>
                </a:cubicBezTo>
                <a:close/>
                <a:moveTo>
                  <a:pt x="8880" y="15571"/>
                </a:moveTo>
                <a:cubicBezTo>
                  <a:pt x="8880" y="15578"/>
                  <a:pt x="8880" y="15587"/>
                  <a:pt x="8880" y="15594"/>
                </a:cubicBezTo>
                <a:cubicBezTo>
                  <a:pt x="8889" y="15594"/>
                  <a:pt x="8902" y="15594"/>
                  <a:pt x="8910" y="15594"/>
                </a:cubicBezTo>
                <a:cubicBezTo>
                  <a:pt x="8910" y="15587"/>
                  <a:pt x="8910" y="15578"/>
                  <a:pt x="8910" y="15571"/>
                </a:cubicBezTo>
                <a:cubicBezTo>
                  <a:pt x="8902" y="15571"/>
                  <a:pt x="8889" y="15571"/>
                  <a:pt x="8880" y="15571"/>
                </a:cubicBezTo>
                <a:close/>
                <a:moveTo>
                  <a:pt x="8910" y="15616"/>
                </a:moveTo>
                <a:cubicBezTo>
                  <a:pt x="8932" y="15616"/>
                  <a:pt x="8953" y="15616"/>
                  <a:pt x="8970" y="15616"/>
                </a:cubicBezTo>
                <a:cubicBezTo>
                  <a:pt x="8949" y="15610"/>
                  <a:pt x="8927" y="15600"/>
                  <a:pt x="8910" y="15594"/>
                </a:cubicBezTo>
                <a:cubicBezTo>
                  <a:pt x="8910" y="15600"/>
                  <a:pt x="8910" y="15610"/>
                  <a:pt x="8910" y="15616"/>
                </a:cubicBezTo>
                <a:close/>
                <a:moveTo>
                  <a:pt x="13959" y="19651"/>
                </a:moveTo>
                <a:cubicBezTo>
                  <a:pt x="13959" y="19635"/>
                  <a:pt x="13959" y="19622"/>
                  <a:pt x="13959" y="19606"/>
                </a:cubicBezTo>
                <a:cubicBezTo>
                  <a:pt x="13959" y="19606"/>
                  <a:pt x="13963" y="19609"/>
                  <a:pt x="13963" y="19609"/>
                </a:cubicBezTo>
                <a:cubicBezTo>
                  <a:pt x="13954" y="19625"/>
                  <a:pt x="13942" y="19638"/>
                  <a:pt x="13933" y="19654"/>
                </a:cubicBezTo>
                <a:cubicBezTo>
                  <a:pt x="13942" y="19651"/>
                  <a:pt x="13950" y="19651"/>
                  <a:pt x="13959" y="19651"/>
                </a:cubicBezTo>
                <a:lnTo>
                  <a:pt x="13959" y="19651"/>
                </a:lnTo>
                <a:close/>
                <a:moveTo>
                  <a:pt x="13959" y="19606"/>
                </a:moveTo>
                <a:cubicBezTo>
                  <a:pt x="13967" y="19606"/>
                  <a:pt x="13980" y="19606"/>
                  <a:pt x="13989" y="19609"/>
                </a:cubicBezTo>
                <a:cubicBezTo>
                  <a:pt x="13989" y="19593"/>
                  <a:pt x="13989" y="19577"/>
                  <a:pt x="13989" y="19564"/>
                </a:cubicBezTo>
                <a:cubicBezTo>
                  <a:pt x="13989" y="19564"/>
                  <a:pt x="13989" y="19564"/>
                  <a:pt x="13989" y="19564"/>
                </a:cubicBezTo>
                <a:cubicBezTo>
                  <a:pt x="13980" y="19577"/>
                  <a:pt x="13972" y="19593"/>
                  <a:pt x="13959" y="19606"/>
                </a:cubicBezTo>
                <a:lnTo>
                  <a:pt x="13959" y="19606"/>
                </a:lnTo>
                <a:close/>
                <a:moveTo>
                  <a:pt x="13959" y="19692"/>
                </a:moveTo>
                <a:cubicBezTo>
                  <a:pt x="13980" y="19708"/>
                  <a:pt x="13997" y="19725"/>
                  <a:pt x="14019" y="19737"/>
                </a:cubicBezTo>
                <a:cubicBezTo>
                  <a:pt x="14028" y="19737"/>
                  <a:pt x="14040" y="19737"/>
                  <a:pt x="14049" y="19737"/>
                </a:cubicBezTo>
                <a:cubicBezTo>
                  <a:pt x="14058" y="19721"/>
                  <a:pt x="14071" y="19708"/>
                  <a:pt x="14079" y="19692"/>
                </a:cubicBezTo>
                <a:cubicBezTo>
                  <a:pt x="14079" y="19676"/>
                  <a:pt x="14079" y="19660"/>
                  <a:pt x="14079" y="19648"/>
                </a:cubicBezTo>
                <a:cubicBezTo>
                  <a:pt x="14071" y="19648"/>
                  <a:pt x="14058" y="19648"/>
                  <a:pt x="14049" y="19648"/>
                </a:cubicBezTo>
                <a:cubicBezTo>
                  <a:pt x="14028" y="19648"/>
                  <a:pt x="14010" y="19648"/>
                  <a:pt x="13989" y="19648"/>
                </a:cubicBezTo>
                <a:cubicBezTo>
                  <a:pt x="13980" y="19648"/>
                  <a:pt x="13967" y="19648"/>
                  <a:pt x="13959" y="19651"/>
                </a:cubicBezTo>
                <a:cubicBezTo>
                  <a:pt x="13959" y="19651"/>
                  <a:pt x="13959" y="19651"/>
                  <a:pt x="13959" y="19651"/>
                </a:cubicBezTo>
                <a:cubicBezTo>
                  <a:pt x="13963" y="19664"/>
                  <a:pt x="13963" y="19680"/>
                  <a:pt x="13959" y="19692"/>
                </a:cubicBezTo>
                <a:lnTo>
                  <a:pt x="13959" y="19692"/>
                </a:lnTo>
                <a:close/>
                <a:moveTo>
                  <a:pt x="13813" y="19474"/>
                </a:moveTo>
                <a:cubicBezTo>
                  <a:pt x="13834" y="19474"/>
                  <a:pt x="13856" y="19474"/>
                  <a:pt x="13873" y="19474"/>
                </a:cubicBezTo>
                <a:cubicBezTo>
                  <a:pt x="13851" y="19445"/>
                  <a:pt x="13834" y="19461"/>
                  <a:pt x="13813" y="19474"/>
                </a:cubicBezTo>
                <a:close/>
                <a:moveTo>
                  <a:pt x="13899" y="19429"/>
                </a:moveTo>
                <a:cubicBezTo>
                  <a:pt x="13903" y="19432"/>
                  <a:pt x="13911" y="19436"/>
                  <a:pt x="13907" y="19432"/>
                </a:cubicBezTo>
                <a:cubicBezTo>
                  <a:pt x="13911" y="19436"/>
                  <a:pt x="13907" y="19432"/>
                  <a:pt x="13899" y="19429"/>
                </a:cubicBezTo>
                <a:cubicBezTo>
                  <a:pt x="13903" y="19429"/>
                  <a:pt x="13899" y="19429"/>
                  <a:pt x="13899" y="19429"/>
                </a:cubicBezTo>
                <a:close/>
                <a:moveTo>
                  <a:pt x="9796" y="15286"/>
                </a:moveTo>
                <a:cubicBezTo>
                  <a:pt x="9796" y="15286"/>
                  <a:pt x="9796" y="15286"/>
                  <a:pt x="9796" y="15286"/>
                </a:cubicBezTo>
                <a:cubicBezTo>
                  <a:pt x="9800" y="15299"/>
                  <a:pt x="9800" y="15315"/>
                  <a:pt x="9800" y="15331"/>
                </a:cubicBezTo>
                <a:lnTo>
                  <a:pt x="9800" y="15331"/>
                </a:lnTo>
                <a:cubicBezTo>
                  <a:pt x="9809" y="15331"/>
                  <a:pt x="9822" y="15331"/>
                  <a:pt x="9831" y="15331"/>
                </a:cubicBezTo>
                <a:cubicBezTo>
                  <a:pt x="9818" y="15315"/>
                  <a:pt x="9805" y="15302"/>
                  <a:pt x="9796" y="15286"/>
                </a:cubicBezTo>
                <a:close/>
                <a:moveTo>
                  <a:pt x="9818" y="15254"/>
                </a:moveTo>
                <a:cubicBezTo>
                  <a:pt x="9809" y="15250"/>
                  <a:pt x="9800" y="15244"/>
                  <a:pt x="9796" y="15241"/>
                </a:cubicBezTo>
                <a:cubicBezTo>
                  <a:pt x="9796" y="15250"/>
                  <a:pt x="9796" y="15257"/>
                  <a:pt x="9796" y="15267"/>
                </a:cubicBezTo>
                <a:cubicBezTo>
                  <a:pt x="9805" y="15260"/>
                  <a:pt x="9809" y="15257"/>
                  <a:pt x="9818" y="15254"/>
                </a:cubicBezTo>
                <a:close/>
                <a:moveTo>
                  <a:pt x="9745" y="15183"/>
                </a:moveTo>
                <a:cubicBezTo>
                  <a:pt x="9740" y="15189"/>
                  <a:pt x="9736" y="15193"/>
                  <a:pt x="9736" y="15199"/>
                </a:cubicBezTo>
                <a:cubicBezTo>
                  <a:pt x="9745" y="15199"/>
                  <a:pt x="9757" y="15199"/>
                  <a:pt x="9770" y="15199"/>
                </a:cubicBezTo>
                <a:cubicBezTo>
                  <a:pt x="9762" y="15193"/>
                  <a:pt x="9753" y="15189"/>
                  <a:pt x="9745" y="15183"/>
                </a:cubicBezTo>
                <a:close/>
                <a:moveTo>
                  <a:pt x="13486" y="20180"/>
                </a:moveTo>
                <a:cubicBezTo>
                  <a:pt x="13486" y="20164"/>
                  <a:pt x="13486" y="20151"/>
                  <a:pt x="13486" y="20135"/>
                </a:cubicBezTo>
                <a:cubicBezTo>
                  <a:pt x="13486" y="20135"/>
                  <a:pt x="13486" y="20135"/>
                  <a:pt x="13486" y="20135"/>
                </a:cubicBezTo>
                <a:cubicBezTo>
                  <a:pt x="13469" y="20139"/>
                  <a:pt x="13451" y="20139"/>
                  <a:pt x="13430" y="20142"/>
                </a:cubicBezTo>
                <a:cubicBezTo>
                  <a:pt x="13438" y="20155"/>
                  <a:pt x="13447" y="20167"/>
                  <a:pt x="13456" y="20180"/>
                </a:cubicBezTo>
                <a:lnTo>
                  <a:pt x="13451" y="20180"/>
                </a:lnTo>
                <a:cubicBezTo>
                  <a:pt x="13469" y="20177"/>
                  <a:pt x="13477" y="20177"/>
                  <a:pt x="13486" y="20180"/>
                </a:cubicBezTo>
                <a:lnTo>
                  <a:pt x="13486" y="20180"/>
                </a:lnTo>
                <a:close/>
                <a:moveTo>
                  <a:pt x="13546" y="20225"/>
                </a:moveTo>
                <a:cubicBezTo>
                  <a:pt x="13546" y="20219"/>
                  <a:pt x="13546" y="20209"/>
                  <a:pt x="13546" y="20203"/>
                </a:cubicBezTo>
                <a:cubicBezTo>
                  <a:pt x="13537" y="20196"/>
                  <a:pt x="13524" y="20187"/>
                  <a:pt x="13516" y="20180"/>
                </a:cubicBezTo>
                <a:cubicBezTo>
                  <a:pt x="13507" y="20180"/>
                  <a:pt x="13494" y="20180"/>
                  <a:pt x="13486" y="20183"/>
                </a:cubicBezTo>
                <a:cubicBezTo>
                  <a:pt x="13486" y="20183"/>
                  <a:pt x="13486" y="20183"/>
                  <a:pt x="13486" y="20183"/>
                </a:cubicBezTo>
                <a:cubicBezTo>
                  <a:pt x="13486" y="20200"/>
                  <a:pt x="13486" y="20212"/>
                  <a:pt x="13486" y="20228"/>
                </a:cubicBezTo>
                <a:cubicBezTo>
                  <a:pt x="13507" y="20225"/>
                  <a:pt x="13529" y="20222"/>
                  <a:pt x="13546" y="20225"/>
                </a:cubicBezTo>
                <a:lnTo>
                  <a:pt x="13546" y="20225"/>
                </a:lnTo>
                <a:close/>
                <a:moveTo>
                  <a:pt x="13456" y="20270"/>
                </a:moveTo>
                <a:cubicBezTo>
                  <a:pt x="13464" y="20254"/>
                  <a:pt x="13477" y="20238"/>
                  <a:pt x="13486" y="20222"/>
                </a:cubicBezTo>
                <a:cubicBezTo>
                  <a:pt x="13477" y="20238"/>
                  <a:pt x="13469" y="20254"/>
                  <a:pt x="13456" y="20270"/>
                </a:cubicBezTo>
                <a:close/>
                <a:moveTo>
                  <a:pt x="13490" y="20135"/>
                </a:moveTo>
                <a:cubicBezTo>
                  <a:pt x="13490" y="20135"/>
                  <a:pt x="13486" y="20135"/>
                  <a:pt x="13490" y="20135"/>
                </a:cubicBezTo>
                <a:cubicBezTo>
                  <a:pt x="13499" y="20135"/>
                  <a:pt x="13507" y="20135"/>
                  <a:pt x="13520" y="20135"/>
                </a:cubicBezTo>
                <a:cubicBezTo>
                  <a:pt x="13520" y="20119"/>
                  <a:pt x="13520" y="20106"/>
                  <a:pt x="13520" y="20090"/>
                </a:cubicBezTo>
                <a:lnTo>
                  <a:pt x="13520" y="20090"/>
                </a:lnTo>
                <a:cubicBezTo>
                  <a:pt x="13512" y="20090"/>
                  <a:pt x="13499" y="20090"/>
                  <a:pt x="13490" y="20090"/>
                </a:cubicBezTo>
                <a:cubicBezTo>
                  <a:pt x="13486" y="20106"/>
                  <a:pt x="13490" y="20123"/>
                  <a:pt x="13490" y="20135"/>
                </a:cubicBezTo>
                <a:close/>
                <a:moveTo>
                  <a:pt x="13460" y="20090"/>
                </a:moveTo>
                <a:cubicBezTo>
                  <a:pt x="13438" y="20090"/>
                  <a:pt x="13417" y="20090"/>
                  <a:pt x="13395" y="20090"/>
                </a:cubicBezTo>
                <a:cubicBezTo>
                  <a:pt x="13417" y="20090"/>
                  <a:pt x="13438" y="20090"/>
                  <a:pt x="13460" y="20090"/>
                </a:cubicBezTo>
                <a:close/>
                <a:moveTo>
                  <a:pt x="13284" y="20090"/>
                </a:moveTo>
                <a:cubicBezTo>
                  <a:pt x="13271" y="20090"/>
                  <a:pt x="13262" y="20090"/>
                  <a:pt x="13249" y="20090"/>
                </a:cubicBezTo>
                <a:cubicBezTo>
                  <a:pt x="13258" y="20097"/>
                  <a:pt x="13271" y="20106"/>
                  <a:pt x="13279" y="20113"/>
                </a:cubicBezTo>
                <a:cubicBezTo>
                  <a:pt x="13284" y="20106"/>
                  <a:pt x="13284" y="20100"/>
                  <a:pt x="13284" y="20090"/>
                </a:cubicBezTo>
                <a:close/>
                <a:moveTo>
                  <a:pt x="13370" y="20090"/>
                </a:moveTo>
                <a:cubicBezTo>
                  <a:pt x="13357" y="20090"/>
                  <a:pt x="13348" y="20090"/>
                  <a:pt x="13335" y="20090"/>
                </a:cubicBezTo>
                <a:cubicBezTo>
                  <a:pt x="13348" y="20090"/>
                  <a:pt x="13361" y="20090"/>
                  <a:pt x="13370" y="20090"/>
                </a:cubicBezTo>
                <a:close/>
                <a:moveTo>
                  <a:pt x="13460" y="20177"/>
                </a:moveTo>
                <a:cubicBezTo>
                  <a:pt x="13460" y="20180"/>
                  <a:pt x="13456" y="20183"/>
                  <a:pt x="13456" y="20187"/>
                </a:cubicBezTo>
                <a:cubicBezTo>
                  <a:pt x="13456" y="20183"/>
                  <a:pt x="13460" y="20183"/>
                  <a:pt x="13460" y="20177"/>
                </a:cubicBezTo>
                <a:cubicBezTo>
                  <a:pt x="13460" y="20180"/>
                  <a:pt x="13460" y="20177"/>
                  <a:pt x="13460" y="20177"/>
                </a:cubicBezTo>
                <a:close/>
                <a:moveTo>
                  <a:pt x="13516" y="19891"/>
                </a:moveTo>
                <a:cubicBezTo>
                  <a:pt x="13507" y="19898"/>
                  <a:pt x="13494" y="19907"/>
                  <a:pt x="13486" y="19914"/>
                </a:cubicBezTo>
                <a:cubicBezTo>
                  <a:pt x="13477" y="19920"/>
                  <a:pt x="13464" y="19930"/>
                  <a:pt x="13456" y="19936"/>
                </a:cubicBezTo>
                <a:cubicBezTo>
                  <a:pt x="13456" y="19943"/>
                  <a:pt x="13456" y="19952"/>
                  <a:pt x="13460" y="19959"/>
                </a:cubicBezTo>
                <a:cubicBezTo>
                  <a:pt x="13460" y="19959"/>
                  <a:pt x="13456" y="19959"/>
                  <a:pt x="13456" y="19959"/>
                </a:cubicBezTo>
                <a:cubicBezTo>
                  <a:pt x="13477" y="19959"/>
                  <a:pt x="13494" y="19959"/>
                  <a:pt x="13516" y="19959"/>
                </a:cubicBezTo>
                <a:cubicBezTo>
                  <a:pt x="13516" y="19959"/>
                  <a:pt x="13512" y="19959"/>
                  <a:pt x="13512" y="19959"/>
                </a:cubicBezTo>
                <a:cubicBezTo>
                  <a:pt x="13533" y="19952"/>
                  <a:pt x="13555" y="19943"/>
                  <a:pt x="13576" y="19936"/>
                </a:cubicBezTo>
                <a:lnTo>
                  <a:pt x="13572" y="19936"/>
                </a:lnTo>
                <a:cubicBezTo>
                  <a:pt x="13572" y="19930"/>
                  <a:pt x="13572" y="19920"/>
                  <a:pt x="13572" y="19914"/>
                </a:cubicBezTo>
                <a:cubicBezTo>
                  <a:pt x="13572" y="19914"/>
                  <a:pt x="13572" y="19914"/>
                  <a:pt x="13572" y="19914"/>
                </a:cubicBezTo>
                <a:cubicBezTo>
                  <a:pt x="13563" y="19907"/>
                  <a:pt x="13550" y="19898"/>
                  <a:pt x="13542" y="19891"/>
                </a:cubicBezTo>
                <a:cubicBezTo>
                  <a:pt x="13537" y="19891"/>
                  <a:pt x="13529" y="19891"/>
                  <a:pt x="13516" y="19891"/>
                </a:cubicBezTo>
                <a:close/>
                <a:moveTo>
                  <a:pt x="13516" y="19981"/>
                </a:moveTo>
                <a:cubicBezTo>
                  <a:pt x="13546" y="19981"/>
                  <a:pt x="13576" y="19981"/>
                  <a:pt x="13606" y="19981"/>
                </a:cubicBezTo>
                <a:cubicBezTo>
                  <a:pt x="13606" y="19965"/>
                  <a:pt x="13606" y="19949"/>
                  <a:pt x="13602" y="19936"/>
                </a:cubicBezTo>
                <a:cubicBezTo>
                  <a:pt x="13602" y="19936"/>
                  <a:pt x="13606" y="19940"/>
                  <a:pt x="13606" y="19940"/>
                </a:cubicBezTo>
                <a:cubicBezTo>
                  <a:pt x="13598" y="19940"/>
                  <a:pt x="13585" y="19940"/>
                  <a:pt x="13576" y="19940"/>
                </a:cubicBezTo>
                <a:lnTo>
                  <a:pt x="13580" y="19940"/>
                </a:lnTo>
                <a:cubicBezTo>
                  <a:pt x="13559" y="19946"/>
                  <a:pt x="13537" y="19956"/>
                  <a:pt x="13516" y="19962"/>
                </a:cubicBezTo>
                <a:cubicBezTo>
                  <a:pt x="13516" y="19962"/>
                  <a:pt x="13520" y="19962"/>
                  <a:pt x="13520" y="19962"/>
                </a:cubicBezTo>
                <a:cubicBezTo>
                  <a:pt x="13520" y="19965"/>
                  <a:pt x="13520" y="19975"/>
                  <a:pt x="13516" y="19981"/>
                </a:cubicBezTo>
                <a:lnTo>
                  <a:pt x="13516" y="19981"/>
                </a:lnTo>
                <a:close/>
                <a:moveTo>
                  <a:pt x="13460" y="19959"/>
                </a:moveTo>
                <a:cubicBezTo>
                  <a:pt x="13456" y="19962"/>
                  <a:pt x="13451" y="19965"/>
                  <a:pt x="13456" y="19965"/>
                </a:cubicBezTo>
                <a:cubicBezTo>
                  <a:pt x="13451" y="19965"/>
                  <a:pt x="13456" y="19962"/>
                  <a:pt x="13460" y="19959"/>
                </a:cubicBezTo>
                <a:cubicBezTo>
                  <a:pt x="13460" y="19959"/>
                  <a:pt x="13460" y="19959"/>
                  <a:pt x="13460" y="19959"/>
                </a:cubicBezTo>
                <a:close/>
                <a:moveTo>
                  <a:pt x="13486" y="20004"/>
                </a:moveTo>
                <a:cubicBezTo>
                  <a:pt x="13494" y="20004"/>
                  <a:pt x="13507" y="20004"/>
                  <a:pt x="13516" y="20004"/>
                </a:cubicBezTo>
                <a:cubicBezTo>
                  <a:pt x="13516" y="19997"/>
                  <a:pt x="13516" y="19988"/>
                  <a:pt x="13512" y="19981"/>
                </a:cubicBezTo>
                <a:cubicBezTo>
                  <a:pt x="13512" y="19981"/>
                  <a:pt x="13512" y="19981"/>
                  <a:pt x="13512" y="19981"/>
                </a:cubicBezTo>
                <a:cubicBezTo>
                  <a:pt x="13507" y="19988"/>
                  <a:pt x="13499" y="19997"/>
                  <a:pt x="13486" y="20004"/>
                </a:cubicBezTo>
                <a:lnTo>
                  <a:pt x="13486" y="20004"/>
                </a:lnTo>
                <a:close/>
                <a:moveTo>
                  <a:pt x="13490" y="20026"/>
                </a:moveTo>
                <a:cubicBezTo>
                  <a:pt x="13490" y="20020"/>
                  <a:pt x="13490" y="20013"/>
                  <a:pt x="13490" y="20004"/>
                </a:cubicBezTo>
                <a:cubicBezTo>
                  <a:pt x="13490" y="20004"/>
                  <a:pt x="13486" y="20004"/>
                  <a:pt x="13486" y="20004"/>
                </a:cubicBezTo>
                <a:cubicBezTo>
                  <a:pt x="13486" y="20010"/>
                  <a:pt x="13486" y="20020"/>
                  <a:pt x="13490" y="20026"/>
                </a:cubicBezTo>
                <a:lnTo>
                  <a:pt x="13490" y="20026"/>
                </a:lnTo>
                <a:close/>
                <a:moveTo>
                  <a:pt x="13516" y="20049"/>
                </a:moveTo>
                <a:cubicBezTo>
                  <a:pt x="13516" y="20042"/>
                  <a:pt x="13516" y="20033"/>
                  <a:pt x="13516" y="20026"/>
                </a:cubicBezTo>
                <a:cubicBezTo>
                  <a:pt x="13507" y="20026"/>
                  <a:pt x="13494" y="20026"/>
                  <a:pt x="13486" y="20026"/>
                </a:cubicBezTo>
                <a:cubicBezTo>
                  <a:pt x="13486" y="20026"/>
                  <a:pt x="13486" y="20026"/>
                  <a:pt x="13486" y="20026"/>
                </a:cubicBezTo>
                <a:cubicBezTo>
                  <a:pt x="13486" y="20033"/>
                  <a:pt x="13486" y="20042"/>
                  <a:pt x="13486" y="20049"/>
                </a:cubicBezTo>
                <a:cubicBezTo>
                  <a:pt x="13499" y="20049"/>
                  <a:pt x="13507" y="20045"/>
                  <a:pt x="13516" y="20049"/>
                </a:cubicBezTo>
                <a:lnTo>
                  <a:pt x="13516" y="20049"/>
                </a:lnTo>
                <a:close/>
                <a:moveTo>
                  <a:pt x="13516" y="20090"/>
                </a:moveTo>
                <a:cubicBezTo>
                  <a:pt x="13524" y="20090"/>
                  <a:pt x="13537" y="20090"/>
                  <a:pt x="13546" y="20094"/>
                </a:cubicBezTo>
                <a:cubicBezTo>
                  <a:pt x="13537" y="20078"/>
                  <a:pt x="13524" y="20065"/>
                  <a:pt x="13516" y="20049"/>
                </a:cubicBezTo>
                <a:cubicBezTo>
                  <a:pt x="13516" y="20049"/>
                  <a:pt x="13520" y="20049"/>
                  <a:pt x="13520" y="20049"/>
                </a:cubicBezTo>
                <a:cubicBezTo>
                  <a:pt x="13520" y="20062"/>
                  <a:pt x="13520" y="20078"/>
                  <a:pt x="13516" y="20090"/>
                </a:cubicBezTo>
                <a:lnTo>
                  <a:pt x="13516" y="20090"/>
                </a:lnTo>
                <a:close/>
                <a:moveTo>
                  <a:pt x="15292" y="19144"/>
                </a:moveTo>
                <a:cubicBezTo>
                  <a:pt x="15300" y="19160"/>
                  <a:pt x="15313" y="19172"/>
                  <a:pt x="15322" y="19189"/>
                </a:cubicBezTo>
                <a:cubicBezTo>
                  <a:pt x="15283" y="19243"/>
                  <a:pt x="15318" y="19275"/>
                  <a:pt x="15382" y="19298"/>
                </a:cubicBezTo>
                <a:cubicBezTo>
                  <a:pt x="15391" y="19314"/>
                  <a:pt x="15404" y="19327"/>
                  <a:pt x="15412" y="19343"/>
                </a:cubicBezTo>
                <a:cubicBezTo>
                  <a:pt x="15412" y="19349"/>
                  <a:pt x="15412" y="19359"/>
                  <a:pt x="15412" y="19365"/>
                </a:cubicBezTo>
                <a:lnTo>
                  <a:pt x="15412" y="19362"/>
                </a:lnTo>
                <a:cubicBezTo>
                  <a:pt x="15374" y="19362"/>
                  <a:pt x="15331" y="19362"/>
                  <a:pt x="15292" y="19365"/>
                </a:cubicBezTo>
                <a:cubicBezTo>
                  <a:pt x="15275" y="19343"/>
                  <a:pt x="15253" y="19343"/>
                  <a:pt x="15236" y="19365"/>
                </a:cubicBezTo>
                <a:cubicBezTo>
                  <a:pt x="15236" y="19371"/>
                  <a:pt x="15236" y="19378"/>
                  <a:pt x="15236" y="19388"/>
                </a:cubicBezTo>
                <a:cubicBezTo>
                  <a:pt x="15223" y="19404"/>
                  <a:pt x="15214" y="19420"/>
                  <a:pt x="15202" y="19432"/>
                </a:cubicBezTo>
                <a:cubicBezTo>
                  <a:pt x="15202" y="19432"/>
                  <a:pt x="15202" y="19429"/>
                  <a:pt x="15202" y="19429"/>
                </a:cubicBezTo>
                <a:cubicBezTo>
                  <a:pt x="15193" y="19445"/>
                  <a:pt x="15180" y="19461"/>
                  <a:pt x="15171" y="19474"/>
                </a:cubicBezTo>
                <a:lnTo>
                  <a:pt x="15176" y="19474"/>
                </a:lnTo>
                <a:cubicBezTo>
                  <a:pt x="15167" y="19474"/>
                  <a:pt x="15154" y="19474"/>
                  <a:pt x="15146" y="19477"/>
                </a:cubicBezTo>
                <a:cubicBezTo>
                  <a:pt x="15137" y="19461"/>
                  <a:pt x="15124" y="19445"/>
                  <a:pt x="15116" y="19432"/>
                </a:cubicBezTo>
                <a:cubicBezTo>
                  <a:pt x="15098" y="19426"/>
                  <a:pt x="15081" y="19423"/>
                  <a:pt x="15068" y="19416"/>
                </a:cubicBezTo>
                <a:cubicBezTo>
                  <a:pt x="15064" y="19413"/>
                  <a:pt x="15060" y="19410"/>
                  <a:pt x="15055" y="19407"/>
                </a:cubicBezTo>
                <a:cubicBezTo>
                  <a:pt x="15038" y="19400"/>
                  <a:pt x="15021" y="19394"/>
                  <a:pt x="14999" y="19388"/>
                </a:cubicBezTo>
                <a:cubicBezTo>
                  <a:pt x="14999" y="19388"/>
                  <a:pt x="14999" y="19388"/>
                  <a:pt x="14999" y="19388"/>
                </a:cubicBezTo>
                <a:cubicBezTo>
                  <a:pt x="14999" y="19371"/>
                  <a:pt x="14999" y="19359"/>
                  <a:pt x="14999" y="19343"/>
                </a:cubicBezTo>
                <a:cubicBezTo>
                  <a:pt x="14999" y="19343"/>
                  <a:pt x="14995" y="19346"/>
                  <a:pt x="14995" y="19346"/>
                </a:cubicBezTo>
                <a:cubicBezTo>
                  <a:pt x="15017" y="19336"/>
                  <a:pt x="15034" y="19330"/>
                  <a:pt x="15055" y="19320"/>
                </a:cubicBezTo>
                <a:cubicBezTo>
                  <a:pt x="15128" y="19314"/>
                  <a:pt x="15141" y="19278"/>
                  <a:pt x="15141" y="19233"/>
                </a:cubicBezTo>
                <a:cubicBezTo>
                  <a:pt x="15150" y="19227"/>
                  <a:pt x="15163" y="19217"/>
                  <a:pt x="15171" y="19211"/>
                </a:cubicBezTo>
                <a:cubicBezTo>
                  <a:pt x="15180" y="19211"/>
                  <a:pt x="15193" y="19211"/>
                  <a:pt x="15202" y="19214"/>
                </a:cubicBezTo>
                <a:lnTo>
                  <a:pt x="15197" y="19214"/>
                </a:lnTo>
                <a:cubicBezTo>
                  <a:pt x="15210" y="19214"/>
                  <a:pt x="15219" y="19214"/>
                  <a:pt x="15232" y="19214"/>
                </a:cubicBezTo>
                <a:lnTo>
                  <a:pt x="15227" y="19217"/>
                </a:lnTo>
                <a:cubicBezTo>
                  <a:pt x="15227" y="19201"/>
                  <a:pt x="15227" y="19185"/>
                  <a:pt x="15227" y="19169"/>
                </a:cubicBezTo>
                <a:lnTo>
                  <a:pt x="15227" y="19172"/>
                </a:lnTo>
                <a:cubicBezTo>
                  <a:pt x="15253" y="19160"/>
                  <a:pt x="15270" y="19150"/>
                  <a:pt x="15292" y="19144"/>
                </a:cubicBezTo>
                <a:close/>
                <a:moveTo>
                  <a:pt x="15318" y="19320"/>
                </a:moveTo>
                <a:lnTo>
                  <a:pt x="15326" y="19323"/>
                </a:lnTo>
                <a:lnTo>
                  <a:pt x="15318" y="19320"/>
                </a:lnTo>
                <a:cubicBezTo>
                  <a:pt x="15309" y="19314"/>
                  <a:pt x="15300" y="19304"/>
                  <a:pt x="15292" y="19294"/>
                </a:cubicBezTo>
                <a:cubicBezTo>
                  <a:pt x="15283" y="19294"/>
                  <a:pt x="15275" y="19294"/>
                  <a:pt x="15266" y="19298"/>
                </a:cubicBezTo>
                <a:lnTo>
                  <a:pt x="15262" y="19301"/>
                </a:lnTo>
                <a:lnTo>
                  <a:pt x="15266" y="19298"/>
                </a:lnTo>
                <a:cubicBezTo>
                  <a:pt x="15275" y="19298"/>
                  <a:pt x="15288" y="19298"/>
                  <a:pt x="15296" y="19294"/>
                </a:cubicBezTo>
                <a:cubicBezTo>
                  <a:pt x="15300" y="19304"/>
                  <a:pt x="15309" y="19314"/>
                  <a:pt x="15318" y="19320"/>
                </a:cubicBezTo>
                <a:close/>
                <a:moveTo>
                  <a:pt x="15098" y="19355"/>
                </a:moveTo>
                <a:cubicBezTo>
                  <a:pt x="15103" y="19355"/>
                  <a:pt x="15103" y="19359"/>
                  <a:pt x="15107" y="19359"/>
                </a:cubicBezTo>
                <a:cubicBezTo>
                  <a:pt x="15107" y="19355"/>
                  <a:pt x="15103" y="19352"/>
                  <a:pt x="15103" y="19349"/>
                </a:cubicBezTo>
                <a:cubicBezTo>
                  <a:pt x="15103" y="19349"/>
                  <a:pt x="15098" y="19352"/>
                  <a:pt x="15098" y="19355"/>
                </a:cubicBezTo>
                <a:close/>
                <a:moveTo>
                  <a:pt x="15197" y="19269"/>
                </a:moveTo>
                <a:cubicBezTo>
                  <a:pt x="15201" y="19269"/>
                  <a:pt x="15206" y="19266"/>
                  <a:pt x="15206" y="19266"/>
                </a:cubicBezTo>
                <a:cubicBezTo>
                  <a:pt x="15201" y="19266"/>
                  <a:pt x="15193" y="19266"/>
                  <a:pt x="15189" y="19262"/>
                </a:cubicBezTo>
                <a:cubicBezTo>
                  <a:pt x="15193" y="19266"/>
                  <a:pt x="15193" y="19269"/>
                  <a:pt x="15197" y="19269"/>
                </a:cubicBezTo>
                <a:close/>
                <a:moveTo>
                  <a:pt x="15193" y="19330"/>
                </a:moveTo>
                <a:lnTo>
                  <a:pt x="15184" y="19327"/>
                </a:lnTo>
                <a:lnTo>
                  <a:pt x="15184" y="19333"/>
                </a:lnTo>
                <a:lnTo>
                  <a:pt x="15193" y="19330"/>
                </a:lnTo>
                <a:close/>
                <a:moveTo>
                  <a:pt x="15171" y="19076"/>
                </a:moveTo>
                <a:cubicBezTo>
                  <a:pt x="15163" y="19092"/>
                  <a:pt x="15150" y="19108"/>
                  <a:pt x="15141" y="19124"/>
                </a:cubicBezTo>
                <a:cubicBezTo>
                  <a:pt x="15141" y="19124"/>
                  <a:pt x="15146" y="19121"/>
                  <a:pt x="15146" y="19121"/>
                </a:cubicBezTo>
                <a:cubicBezTo>
                  <a:pt x="15133" y="19121"/>
                  <a:pt x="15124" y="19121"/>
                  <a:pt x="15111" y="19121"/>
                </a:cubicBezTo>
                <a:cubicBezTo>
                  <a:pt x="15111" y="19121"/>
                  <a:pt x="15116" y="19124"/>
                  <a:pt x="15116" y="19124"/>
                </a:cubicBezTo>
                <a:cubicBezTo>
                  <a:pt x="15103" y="19124"/>
                  <a:pt x="15094" y="19124"/>
                  <a:pt x="15081" y="19124"/>
                </a:cubicBezTo>
                <a:cubicBezTo>
                  <a:pt x="15081" y="19124"/>
                  <a:pt x="15085" y="19121"/>
                  <a:pt x="15085" y="19121"/>
                </a:cubicBezTo>
                <a:cubicBezTo>
                  <a:pt x="15085" y="19137"/>
                  <a:pt x="15085" y="19153"/>
                  <a:pt x="15085" y="19166"/>
                </a:cubicBezTo>
                <a:cubicBezTo>
                  <a:pt x="15085" y="19166"/>
                  <a:pt x="15081" y="19163"/>
                  <a:pt x="15081" y="19163"/>
                </a:cubicBezTo>
                <a:cubicBezTo>
                  <a:pt x="15111" y="19163"/>
                  <a:pt x="15141" y="19163"/>
                  <a:pt x="15171" y="19163"/>
                </a:cubicBezTo>
                <a:lnTo>
                  <a:pt x="15171" y="19163"/>
                </a:lnTo>
                <a:cubicBezTo>
                  <a:pt x="15180" y="19134"/>
                  <a:pt x="15193" y="19102"/>
                  <a:pt x="15202" y="19073"/>
                </a:cubicBezTo>
                <a:cubicBezTo>
                  <a:pt x="15193" y="19076"/>
                  <a:pt x="15180" y="19076"/>
                  <a:pt x="15171" y="19076"/>
                </a:cubicBezTo>
                <a:lnTo>
                  <a:pt x="15171" y="19076"/>
                </a:lnTo>
                <a:close/>
                <a:moveTo>
                  <a:pt x="15257" y="19031"/>
                </a:moveTo>
                <a:cubicBezTo>
                  <a:pt x="15257" y="19063"/>
                  <a:pt x="15279" y="19076"/>
                  <a:pt x="15318" y="19076"/>
                </a:cubicBezTo>
                <a:cubicBezTo>
                  <a:pt x="15309" y="19060"/>
                  <a:pt x="15296" y="19044"/>
                  <a:pt x="15288" y="19031"/>
                </a:cubicBezTo>
                <a:cubicBezTo>
                  <a:pt x="15279" y="19031"/>
                  <a:pt x="15270" y="19031"/>
                  <a:pt x="15257" y="19031"/>
                </a:cubicBezTo>
                <a:close/>
                <a:moveTo>
                  <a:pt x="15171" y="19166"/>
                </a:moveTo>
                <a:cubicBezTo>
                  <a:pt x="15171" y="19172"/>
                  <a:pt x="15171" y="19182"/>
                  <a:pt x="15171" y="19189"/>
                </a:cubicBezTo>
                <a:cubicBezTo>
                  <a:pt x="15184" y="19195"/>
                  <a:pt x="15193" y="19205"/>
                  <a:pt x="15206" y="19211"/>
                </a:cubicBezTo>
                <a:cubicBezTo>
                  <a:pt x="15206" y="19211"/>
                  <a:pt x="15201" y="19211"/>
                  <a:pt x="15201" y="19211"/>
                </a:cubicBezTo>
                <a:cubicBezTo>
                  <a:pt x="15214" y="19211"/>
                  <a:pt x="15223" y="19211"/>
                  <a:pt x="15236" y="19211"/>
                </a:cubicBezTo>
                <a:cubicBezTo>
                  <a:pt x="15236" y="19211"/>
                  <a:pt x="15232" y="19214"/>
                  <a:pt x="15232" y="19214"/>
                </a:cubicBezTo>
                <a:cubicBezTo>
                  <a:pt x="15232" y="19198"/>
                  <a:pt x="15232" y="19182"/>
                  <a:pt x="15232" y="19166"/>
                </a:cubicBezTo>
                <a:cubicBezTo>
                  <a:pt x="15232" y="19166"/>
                  <a:pt x="15232" y="19169"/>
                  <a:pt x="15232" y="19169"/>
                </a:cubicBezTo>
                <a:cubicBezTo>
                  <a:pt x="15210" y="19166"/>
                  <a:pt x="15193" y="19166"/>
                  <a:pt x="15171" y="19166"/>
                </a:cubicBezTo>
                <a:lnTo>
                  <a:pt x="15171" y="19166"/>
                </a:lnTo>
                <a:close/>
                <a:moveTo>
                  <a:pt x="15292" y="19121"/>
                </a:moveTo>
                <a:cubicBezTo>
                  <a:pt x="15283" y="19118"/>
                  <a:pt x="15270" y="19118"/>
                  <a:pt x="15288" y="19121"/>
                </a:cubicBezTo>
                <a:cubicBezTo>
                  <a:pt x="15275" y="19112"/>
                  <a:pt x="15283" y="19118"/>
                  <a:pt x="15292" y="19121"/>
                </a:cubicBezTo>
                <a:cubicBezTo>
                  <a:pt x="15288" y="19121"/>
                  <a:pt x="15292" y="19121"/>
                  <a:pt x="15292" y="19121"/>
                </a:cubicBezTo>
                <a:close/>
                <a:moveTo>
                  <a:pt x="15322" y="19121"/>
                </a:moveTo>
                <a:cubicBezTo>
                  <a:pt x="15313" y="19121"/>
                  <a:pt x="15300" y="19121"/>
                  <a:pt x="15292" y="19124"/>
                </a:cubicBezTo>
                <a:cubicBezTo>
                  <a:pt x="15292" y="19124"/>
                  <a:pt x="15296" y="19121"/>
                  <a:pt x="15296" y="19121"/>
                </a:cubicBezTo>
                <a:cubicBezTo>
                  <a:pt x="15296" y="19128"/>
                  <a:pt x="15296" y="19137"/>
                  <a:pt x="15292" y="19144"/>
                </a:cubicBezTo>
                <a:cubicBezTo>
                  <a:pt x="15300" y="19144"/>
                  <a:pt x="15313" y="19144"/>
                  <a:pt x="15322" y="19144"/>
                </a:cubicBezTo>
                <a:cubicBezTo>
                  <a:pt x="15322" y="19137"/>
                  <a:pt x="15322" y="19128"/>
                  <a:pt x="15322" y="19121"/>
                </a:cubicBezTo>
                <a:close/>
                <a:moveTo>
                  <a:pt x="15025" y="18990"/>
                </a:moveTo>
                <a:cubicBezTo>
                  <a:pt x="15025" y="19006"/>
                  <a:pt x="15025" y="19018"/>
                  <a:pt x="15025" y="19034"/>
                </a:cubicBezTo>
                <a:cubicBezTo>
                  <a:pt x="15025" y="19034"/>
                  <a:pt x="15025" y="19034"/>
                  <a:pt x="15025" y="19034"/>
                </a:cubicBezTo>
                <a:cubicBezTo>
                  <a:pt x="15034" y="19038"/>
                  <a:pt x="15042" y="19038"/>
                  <a:pt x="15051" y="19038"/>
                </a:cubicBezTo>
                <a:cubicBezTo>
                  <a:pt x="15051" y="19038"/>
                  <a:pt x="15060" y="19031"/>
                  <a:pt x="15060" y="19031"/>
                </a:cubicBezTo>
                <a:cubicBezTo>
                  <a:pt x="15060" y="19018"/>
                  <a:pt x="15060" y="19002"/>
                  <a:pt x="15060" y="18990"/>
                </a:cubicBezTo>
                <a:cubicBezTo>
                  <a:pt x="15042" y="18990"/>
                  <a:pt x="15034" y="18990"/>
                  <a:pt x="15025" y="18990"/>
                </a:cubicBezTo>
                <a:lnTo>
                  <a:pt x="15025" y="18990"/>
                </a:lnTo>
                <a:close/>
                <a:moveTo>
                  <a:pt x="8734" y="15328"/>
                </a:moveTo>
                <a:cubicBezTo>
                  <a:pt x="8725" y="15344"/>
                  <a:pt x="8712" y="15360"/>
                  <a:pt x="8704" y="15372"/>
                </a:cubicBezTo>
                <a:cubicBezTo>
                  <a:pt x="8712" y="15372"/>
                  <a:pt x="8725" y="15372"/>
                  <a:pt x="8734" y="15372"/>
                </a:cubicBezTo>
                <a:cubicBezTo>
                  <a:pt x="8734" y="15360"/>
                  <a:pt x="8734" y="15344"/>
                  <a:pt x="8734" y="15328"/>
                </a:cubicBezTo>
                <a:close/>
                <a:moveTo>
                  <a:pt x="8558" y="15331"/>
                </a:moveTo>
                <a:cubicBezTo>
                  <a:pt x="8536" y="15324"/>
                  <a:pt x="8515" y="15315"/>
                  <a:pt x="8493" y="15308"/>
                </a:cubicBezTo>
                <a:cubicBezTo>
                  <a:pt x="8515" y="15315"/>
                  <a:pt x="8536" y="15324"/>
                  <a:pt x="8558" y="15331"/>
                </a:cubicBezTo>
                <a:close/>
                <a:moveTo>
                  <a:pt x="8644" y="15331"/>
                </a:moveTo>
                <a:cubicBezTo>
                  <a:pt x="8644" y="15331"/>
                  <a:pt x="8644" y="15328"/>
                  <a:pt x="8644" y="15331"/>
                </a:cubicBezTo>
                <a:cubicBezTo>
                  <a:pt x="8644" y="15328"/>
                  <a:pt x="8644" y="15331"/>
                  <a:pt x="8644" y="15331"/>
                </a:cubicBezTo>
                <a:close/>
                <a:moveTo>
                  <a:pt x="8622" y="15385"/>
                </a:moveTo>
                <a:cubicBezTo>
                  <a:pt x="8626" y="15388"/>
                  <a:pt x="8626" y="15392"/>
                  <a:pt x="8631" y="15392"/>
                </a:cubicBezTo>
                <a:cubicBezTo>
                  <a:pt x="8635" y="15392"/>
                  <a:pt x="8635" y="15388"/>
                  <a:pt x="8639" y="15385"/>
                </a:cubicBezTo>
                <a:cubicBezTo>
                  <a:pt x="8635" y="15382"/>
                  <a:pt x="8635" y="15382"/>
                  <a:pt x="8631" y="15379"/>
                </a:cubicBezTo>
                <a:cubicBezTo>
                  <a:pt x="8626" y="15379"/>
                  <a:pt x="8622" y="15382"/>
                  <a:pt x="8622" y="15385"/>
                </a:cubicBezTo>
                <a:close/>
                <a:moveTo>
                  <a:pt x="15408" y="19275"/>
                </a:moveTo>
                <a:cubicBezTo>
                  <a:pt x="15399" y="19282"/>
                  <a:pt x="15386" y="19291"/>
                  <a:pt x="15378" y="19298"/>
                </a:cubicBezTo>
                <a:cubicBezTo>
                  <a:pt x="15386" y="19291"/>
                  <a:pt x="15399" y="19282"/>
                  <a:pt x="15408" y="19275"/>
                </a:cubicBezTo>
                <a:close/>
                <a:moveTo>
                  <a:pt x="15464" y="19362"/>
                </a:moveTo>
                <a:cubicBezTo>
                  <a:pt x="15494" y="19368"/>
                  <a:pt x="15524" y="19378"/>
                  <a:pt x="15554" y="19384"/>
                </a:cubicBezTo>
                <a:cubicBezTo>
                  <a:pt x="15554" y="19384"/>
                  <a:pt x="15550" y="19388"/>
                  <a:pt x="15550" y="19388"/>
                </a:cubicBezTo>
                <a:cubicBezTo>
                  <a:pt x="15550" y="19371"/>
                  <a:pt x="15550" y="19355"/>
                  <a:pt x="15550" y="19343"/>
                </a:cubicBezTo>
                <a:cubicBezTo>
                  <a:pt x="15550" y="19343"/>
                  <a:pt x="15554" y="19346"/>
                  <a:pt x="15554" y="19346"/>
                </a:cubicBezTo>
                <a:cubicBezTo>
                  <a:pt x="15524" y="19346"/>
                  <a:pt x="15494" y="19346"/>
                  <a:pt x="15464" y="19343"/>
                </a:cubicBezTo>
                <a:cubicBezTo>
                  <a:pt x="15468" y="19349"/>
                  <a:pt x="15468" y="19355"/>
                  <a:pt x="15464" y="19362"/>
                </a:cubicBezTo>
                <a:lnTo>
                  <a:pt x="15464" y="19362"/>
                </a:lnTo>
                <a:close/>
                <a:moveTo>
                  <a:pt x="15408" y="19365"/>
                </a:moveTo>
                <a:cubicBezTo>
                  <a:pt x="15429" y="19365"/>
                  <a:pt x="15447" y="19365"/>
                  <a:pt x="15468" y="19365"/>
                </a:cubicBezTo>
                <a:cubicBezTo>
                  <a:pt x="15468" y="19365"/>
                  <a:pt x="15468" y="19365"/>
                  <a:pt x="15468" y="19365"/>
                </a:cubicBezTo>
                <a:cubicBezTo>
                  <a:pt x="15477" y="19400"/>
                  <a:pt x="15490" y="19439"/>
                  <a:pt x="15498" y="19474"/>
                </a:cubicBezTo>
                <a:cubicBezTo>
                  <a:pt x="15498" y="19490"/>
                  <a:pt x="15498" y="19506"/>
                  <a:pt x="15494" y="19519"/>
                </a:cubicBezTo>
                <a:cubicBezTo>
                  <a:pt x="15494" y="19519"/>
                  <a:pt x="15498" y="19516"/>
                  <a:pt x="15498" y="19516"/>
                </a:cubicBezTo>
                <a:cubicBezTo>
                  <a:pt x="15490" y="19516"/>
                  <a:pt x="15477" y="19516"/>
                  <a:pt x="15468" y="19519"/>
                </a:cubicBezTo>
                <a:cubicBezTo>
                  <a:pt x="15447" y="19519"/>
                  <a:pt x="15429" y="19519"/>
                  <a:pt x="15408" y="19519"/>
                </a:cubicBezTo>
                <a:cubicBezTo>
                  <a:pt x="15378" y="19519"/>
                  <a:pt x="15348" y="19519"/>
                  <a:pt x="15318" y="19519"/>
                </a:cubicBezTo>
                <a:cubicBezTo>
                  <a:pt x="15309" y="19503"/>
                  <a:pt x="15300" y="19490"/>
                  <a:pt x="15292" y="19477"/>
                </a:cubicBezTo>
                <a:cubicBezTo>
                  <a:pt x="15292" y="19477"/>
                  <a:pt x="15292" y="19477"/>
                  <a:pt x="15292" y="19477"/>
                </a:cubicBezTo>
                <a:cubicBezTo>
                  <a:pt x="15283" y="19506"/>
                  <a:pt x="15270" y="19535"/>
                  <a:pt x="15262" y="19564"/>
                </a:cubicBezTo>
                <a:cubicBezTo>
                  <a:pt x="15262" y="19564"/>
                  <a:pt x="15257" y="19567"/>
                  <a:pt x="15257" y="19567"/>
                </a:cubicBezTo>
                <a:lnTo>
                  <a:pt x="15262" y="19564"/>
                </a:lnTo>
                <a:cubicBezTo>
                  <a:pt x="15270" y="19564"/>
                  <a:pt x="15283" y="19564"/>
                  <a:pt x="15292" y="19564"/>
                </a:cubicBezTo>
                <a:cubicBezTo>
                  <a:pt x="15283" y="19587"/>
                  <a:pt x="15270" y="19609"/>
                  <a:pt x="15262" y="19631"/>
                </a:cubicBezTo>
                <a:cubicBezTo>
                  <a:pt x="15240" y="19625"/>
                  <a:pt x="15223" y="19615"/>
                  <a:pt x="15201" y="19609"/>
                </a:cubicBezTo>
                <a:cubicBezTo>
                  <a:pt x="15193" y="19609"/>
                  <a:pt x="15184" y="19609"/>
                  <a:pt x="15171" y="19609"/>
                </a:cubicBezTo>
                <a:cubicBezTo>
                  <a:pt x="15150" y="19615"/>
                  <a:pt x="15133" y="19625"/>
                  <a:pt x="15111" y="19631"/>
                </a:cubicBezTo>
                <a:cubicBezTo>
                  <a:pt x="15111" y="19615"/>
                  <a:pt x="15111" y="19599"/>
                  <a:pt x="15111" y="19587"/>
                </a:cubicBezTo>
                <a:cubicBezTo>
                  <a:pt x="15111" y="19564"/>
                  <a:pt x="15111" y="19542"/>
                  <a:pt x="15111" y="19519"/>
                </a:cubicBezTo>
                <a:cubicBezTo>
                  <a:pt x="15133" y="19503"/>
                  <a:pt x="15154" y="19490"/>
                  <a:pt x="15171" y="19474"/>
                </a:cubicBezTo>
                <a:cubicBezTo>
                  <a:pt x="15171" y="19474"/>
                  <a:pt x="15167" y="19474"/>
                  <a:pt x="15167" y="19474"/>
                </a:cubicBezTo>
                <a:cubicBezTo>
                  <a:pt x="15176" y="19497"/>
                  <a:pt x="15189" y="19519"/>
                  <a:pt x="15197" y="19538"/>
                </a:cubicBezTo>
                <a:cubicBezTo>
                  <a:pt x="15197" y="19538"/>
                  <a:pt x="15197" y="19538"/>
                  <a:pt x="15197" y="19538"/>
                </a:cubicBezTo>
                <a:cubicBezTo>
                  <a:pt x="15244" y="19503"/>
                  <a:pt x="15214" y="19465"/>
                  <a:pt x="15197" y="19429"/>
                </a:cubicBezTo>
                <a:cubicBezTo>
                  <a:pt x="15197" y="19429"/>
                  <a:pt x="15197" y="19432"/>
                  <a:pt x="15197" y="19432"/>
                </a:cubicBezTo>
                <a:cubicBezTo>
                  <a:pt x="15227" y="19426"/>
                  <a:pt x="15257" y="19416"/>
                  <a:pt x="15288" y="19410"/>
                </a:cubicBezTo>
                <a:cubicBezTo>
                  <a:pt x="15326" y="19404"/>
                  <a:pt x="15365" y="19397"/>
                  <a:pt x="15404" y="19388"/>
                </a:cubicBezTo>
                <a:cubicBezTo>
                  <a:pt x="15404" y="19388"/>
                  <a:pt x="15404" y="19388"/>
                  <a:pt x="15404" y="19388"/>
                </a:cubicBezTo>
                <a:cubicBezTo>
                  <a:pt x="15408" y="19378"/>
                  <a:pt x="15408" y="19371"/>
                  <a:pt x="15408" y="19365"/>
                </a:cubicBezTo>
                <a:lnTo>
                  <a:pt x="15408" y="19365"/>
                </a:lnTo>
                <a:close/>
                <a:moveTo>
                  <a:pt x="15378" y="19474"/>
                </a:moveTo>
                <a:cubicBezTo>
                  <a:pt x="15386" y="19468"/>
                  <a:pt x="15395" y="19458"/>
                  <a:pt x="15408" y="19452"/>
                </a:cubicBezTo>
                <a:lnTo>
                  <a:pt x="15412" y="19449"/>
                </a:lnTo>
                <a:cubicBezTo>
                  <a:pt x="15412" y="19449"/>
                  <a:pt x="15408" y="19455"/>
                  <a:pt x="15408" y="19455"/>
                </a:cubicBezTo>
                <a:cubicBezTo>
                  <a:pt x="15399" y="19461"/>
                  <a:pt x="15391" y="19468"/>
                  <a:pt x="15378" y="19474"/>
                </a:cubicBezTo>
                <a:lnTo>
                  <a:pt x="15374" y="19477"/>
                </a:lnTo>
                <a:lnTo>
                  <a:pt x="15378" y="19474"/>
                </a:lnTo>
                <a:close/>
                <a:moveTo>
                  <a:pt x="15335" y="19439"/>
                </a:moveTo>
                <a:lnTo>
                  <a:pt x="15331" y="19445"/>
                </a:lnTo>
                <a:lnTo>
                  <a:pt x="15339" y="19445"/>
                </a:lnTo>
                <a:lnTo>
                  <a:pt x="15335" y="19439"/>
                </a:lnTo>
                <a:close/>
                <a:moveTo>
                  <a:pt x="9616" y="15706"/>
                </a:moveTo>
                <a:cubicBezTo>
                  <a:pt x="9620" y="15709"/>
                  <a:pt x="9624" y="15713"/>
                  <a:pt x="9624" y="15709"/>
                </a:cubicBezTo>
                <a:cubicBezTo>
                  <a:pt x="9624" y="15709"/>
                  <a:pt x="9624" y="15706"/>
                  <a:pt x="9616" y="15706"/>
                </a:cubicBezTo>
                <a:cubicBezTo>
                  <a:pt x="9620" y="15703"/>
                  <a:pt x="9616" y="15706"/>
                  <a:pt x="9616" y="15706"/>
                </a:cubicBezTo>
                <a:close/>
                <a:moveTo>
                  <a:pt x="9710" y="15748"/>
                </a:moveTo>
                <a:cubicBezTo>
                  <a:pt x="9702" y="15745"/>
                  <a:pt x="9697" y="15742"/>
                  <a:pt x="9689" y="15738"/>
                </a:cubicBezTo>
                <a:cubicBezTo>
                  <a:pt x="9693" y="15745"/>
                  <a:pt x="9702" y="15748"/>
                  <a:pt x="9710" y="15748"/>
                </a:cubicBezTo>
                <a:cubicBezTo>
                  <a:pt x="9706" y="15751"/>
                  <a:pt x="9710" y="15748"/>
                  <a:pt x="9710" y="15748"/>
                </a:cubicBezTo>
                <a:close/>
                <a:moveTo>
                  <a:pt x="14905" y="18900"/>
                </a:moveTo>
                <a:cubicBezTo>
                  <a:pt x="14896" y="18916"/>
                  <a:pt x="14888" y="18932"/>
                  <a:pt x="14875" y="18945"/>
                </a:cubicBezTo>
                <a:lnTo>
                  <a:pt x="14875" y="18941"/>
                </a:lnTo>
                <a:cubicBezTo>
                  <a:pt x="14896" y="18957"/>
                  <a:pt x="14913" y="18974"/>
                  <a:pt x="14935" y="18986"/>
                </a:cubicBezTo>
                <a:cubicBezTo>
                  <a:pt x="14956" y="18980"/>
                  <a:pt x="14974" y="18970"/>
                  <a:pt x="14995" y="18964"/>
                </a:cubicBezTo>
                <a:lnTo>
                  <a:pt x="14991" y="18964"/>
                </a:lnTo>
                <a:cubicBezTo>
                  <a:pt x="14991" y="18957"/>
                  <a:pt x="14991" y="18948"/>
                  <a:pt x="14995" y="18941"/>
                </a:cubicBezTo>
                <a:cubicBezTo>
                  <a:pt x="14965" y="18929"/>
                  <a:pt x="14935" y="18916"/>
                  <a:pt x="14905" y="18900"/>
                </a:cubicBezTo>
                <a:close/>
                <a:moveTo>
                  <a:pt x="14905" y="18855"/>
                </a:moveTo>
                <a:cubicBezTo>
                  <a:pt x="14905" y="18871"/>
                  <a:pt x="14905" y="18887"/>
                  <a:pt x="14905" y="18903"/>
                </a:cubicBezTo>
                <a:cubicBezTo>
                  <a:pt x="14952" y="18887"/>
                  <a:pt x="14918" y="18871"/>
                  <a:pt x="14905" y="18855"/>
                </a:cubicBezTo>
                <a:close/>
                <a:moveTo>
                  <a:pt x="13692" y="20289"/>
                </a:moveTo>
                <a:cubicBezTo>
                  <a:pt x="13692" y="20283"/>
                  <a:pt x="13692" y="20273"/>
                  <a:pt x="13696" y="20267"/>
                </a:cubicBezTo>
                <a:cubicBezTo>
                  <a:pt x="13675" y="20267"/>
                  <a:pt x="13653" y="20267"/>
                  <a:pt x="13636" y="20267"/>
                </a:cubicBezTo>
                <a:cubicBezTo>
                  <a:pt x="13632" y="20273"/>
                  <a:pt x="13632" y="20280"/>
                  <a:pt x="13628" y="20286"/>
                </a:cubicBezTo>
                <a:cubicBezTo>
                  <a:pt x="13619" y="20280"/>
                  <a:pt x="13615" y="20273"/>
                  <a:pt x="13606" y="20267"/>
                </a:cubicBezTo>
                <a:cubicBezTo>
                  <a:pt x="13598" y="20267"/>
                  <a:pt x="13585" y="20267"/>
                  <a:pt x="13576" y="20270"/>
                </a:cubicBezTo>
                <a:cubicBezTo>
                  <a:pt x="13576" y="20270"/>
                  <a:pt x="13580" y="20270"/>
                  <a:pt x="13580" y="20270"/>
                </a:cubicBezTo>
                <a:cubicBezTo>
                  <a:pt x="13580" y="20293"/>
                  <a:pt x="13580" y="20315"/>
                  <a:pt x="13576" y="20338"/>
                </a:cubicBezTo>
                <a:cubicBezTo>
                  <a:pt x="13615" y="20318"/>
                  <a:pt x="13653" y="20305"/>
                  <a:pt x="13692" y="20289"/>
                </a:cubicBezTo>
                <a:lnTo>
                  <a:pt x="13692" y="20289"/>
                </a:lnTo>
                <a:close/>
                <a:moveTo>
                  <a:pt x="13512" y="20299"/>
                </a:moveTo>
                <a:cubicBezTo>
                  <a:pt x="13494" y="20296"/>
                  <a:pt x="13477" y="20293"/>
                  <a:pt x="13460" y="20289"/>
                </a:cubicBezTo>
                <a:cubicBezTo>
                  <a:pt x="13469" y="20305"/>
                  <a:pt x="13481" y="20322"/>
                  <a:pt x="13490" y="20338"/>
                </a:cubicBezTo>
                <a:cubicBezTo>
                  <a:pt x="13494" y="20325"/>
                  <a:pt x="13503" y="20312"/>
                  <a:pt x="13512" y="20299"/>
                </a:cubicBezTo>
                <a:close/>
                <a:moveTo>
                  <a:pt x="13576" y="20376"/>
                </a:moveTo>
                <a:cubicBezTo>
                  <a:pt x="13598" y="20382"/>
                  <a:pt x="13619" y="20392"/>
                  <a:pt x="13636" y="20399"/>
                </a:cubicBezTo>
                <a:cubicBezTo>
                  <a:pt x="13615" y="20392"/>
                  <a:pt x="13598" y="20386"/>
                  <a:pt x="13576" y="20376"/>
                </a:cubicBezTo>
                <a:close/>
                <a:moveTo>
                  <a:pt x="13576" y="20379"/>
                </a:moveTo>
                <a:cubicBezTo>
                  <a:pt x="13576" y="20363"/>
                  <a:pt x="13576" y="20347"/>
                  <a:pt x="13576" y="20331"/>
                </a:cubicBezTo>
                <a:cubicBezTo>
                  <a:pt x="13576" y="20347"/>
                  <a:pt x="13576" y="20363"/>
                  <a:pt x="13576" y="20379"/>
                </a:cubicBezTo>
                <a:close/>
                <a:moveTo>
                  <a:pt x="13576" y="20270"/>
                </a:moveTo>
                <a:cubicBezTo>
                  <a:pt x="13576" y="20254"/>
                  <a:pt x="13576" y="20241"/>
                  <a:pt x="13576" y="20225"/>
                </a:cubicBezTo>
                <a:cubicBezTo>
                  <a:pt x="13567" y="20225"/>
                  <a:pt x="13555" y="20225"/>
                  <a:pt x="13546" y="20225"/>
                </a:cubicBezTo>
                <a:cubicBezTo>
                  <a:pt x="13546" y="20225"/>
                  <a:pt x="13546" y="20222"/>
                  <a:pt x="13546" y="20222"/>
                </a:cubicBezTo>
                <a:cubicBezTo>
                  <a:pt x="13559" y="20238"/>
                  <a:pt x="13567" y="20254"/>
                  <a:pt x="13576" y="20270"/>
                </a:cubicBezTo>
                <a:cubicBezTo>
                  <a:pt x="13576" y="20267"/>
                  <a:pt x="13576" y="20270"/>
                  <a:pt x="13576" y="20270"/>
                </a:cubicBezTo>
                <a:close/>
                <a:moveTo>
                  <a:pt x="14845" y="18990"/>
                </a:moveTo>
                <a:cubicBezTo>
                  <a:pt x="14853" y="18974"/>
                  <a:pt x="14866" y="18961"/>
                  <a:pt x="14875" y="18945"/>
                </a:cubicBezTo>
                <a:cubicBezTo>
                  <a:pt x="14875" y="18945"/>
                  <a:pt x="14875" y="18948"/>
                  <a:pt x="14875" y="18948"/>
                </a:cubicBezTo>
                <a:cubicBezTo>
                  <a:pt x="14866" y="18948"/>
                  <a:pt x="14853" y="18948"/>
                  <a:pt x="14845" y="18948"/>
                </a:cubicBezTo>
                <a:cubicBezTo>
                  <a:pt x="14845" y="18961"/>
                  <a:pt x="14849" y="18974"/>
                  <a:pt x="14845" y="18990"/>
                </a:cubicBezTo>
                <a:lnTo>
                  <a:pt x="14845" y="18990"/>
                </a:lnTo>
                <a:close/>
                <a:moveTo>
                  <a:pt x="14836" y="18919"/>
                </a:moveTo>
                <a:cubicBezTo>
                  <a:pt x="14827" y="18929"/>
                  <a:pt x="14823" y="18938"/>
                  <a:pt x="14814" y="18948"/>
                </a:cubicBezTo>
                <a:cubicBezTo>
                  <a:pt x="14823" y="18948"/>
                  <a:pt x="14836" y="18948"/>
                  <a:pt x="14845" y="18948"/>
                </a:cubicBezTo>
                <a:cubicBezTo>
                  <a:pt x="14845" y="18938"/>
                  <a:pt x="14840" y="18929"/>
                  <a:pt x="14836" y="18919"/>
                </a:cubicBezTo>
                <a:close/>
                <a:moveTo>
                  <a:pt x="9796" y="15331"/>
                </a:moveTo>
                <a:cubicBezTo>
                  <a:pt x="9775" y="15331"/>
                  <a:pt x="9753" y="15331"/>
                  <a:pt x="9736" y="15331"/>
                </a:cubicBezTo>
                <a:cubicBezTo>
                  <a:pt x="9736" y="15331"/>
                  <a:pt x="9740" y="15331"/>
                  <a:pt x="9740" y="15331"/>
                </a:cubicBezTo>
                <a:cubicBezTo>
                  <a:pt x="9740" y="15340"/>
                  <a:pt x="9740" y="15347"/>
                  <a:pt x="9740" y="15356"/>
                </a:cubicBezTo>
                <a:cubicBezTo>
                  <a:pt x="9740" y="15356"/>
                  <a:pt x="9740" y="15353"/>
                  <a:pt x="9740" y="15353"/>
                </a:cubicBezTo>
                <a:cubicBezTo>
                  <a:pt x="9762" y="15353"/>
                  <a:pt x="9783" y="15353"/>
                  <a:pt x="9800" y="15353"/>
                </a:cubicBezTo>
                <a:cubicBezTo>
                  <a:pt x="9796" y="15344"/>
                  <a:pt x="9796" y="15337"/>
                  <a:pt x="9796" y="15331"/>
                </a:cubicBezTo>
                <a:lnTo>
                  <a:pt x="9796" y="15331"/>
                </a:lnTo>
                <a:close/>
                <a:moveTo>
                  <a:pt x="15374" y="19246"/>
                </a:moveTo>
                <a:cubicBezTo>
                  <a:pt x="15386" y="19250"/>
                  <a:pt x="15399" y="19253"/>
                  <a:pt x="15408" y="19256"/>
                </a:cubicBezTo>
                <a:cubicBezTo>
                  <a:pt x="15408" y="19240"/>
                  <a:pt x="15408" y="19224"/>
                  <a:pt x="15408" y="19211"/>
                </a:cubicBezTo>
                <a:cubicBezTo>
                  <a:pt x="15395" y="19221"/>
                  <a:pt x="15386" y="19233"/>
                  <a:pt x="15374" y="19246"/>
                </a:cubicBezTo>
                <a:close/>
                <a:moveTo>
                  <a:pt x="15201" y="20357"/>
                </a:moveTo>
                <a:cubicBezTo>
                  <a:pt x="15201" y="20341"/>
                  <a:pt x="15201" y="20325"/>
                  <a:pt x="15201" y="20312"/>
                </a:cubicBezTo>
                <a:cubicBezTo>
                  <a:pt x="15180" y="20315"/>
                  <a:pt x="15154" y="20315"/>
                  <a:pt x="15128" y="20318"/>
                </a:cubicBezTo>
                <a:cubicBezTo>
                  <a:pt x="15141" y="20331"/>
                  <a:pt x="15154" y="20344"/>
                  <a:pt x="15167" y="20357"/>
                </a:cubicBezTo>
                <a:cubicBezTo>
                  <a:pt x="15180" y="20357"/>
                  <a:pt x="15193" y="20357"/>
                  <a:pt x="15201" y="20357"/>
                </a:cubicBezTo>
                <a:close/>
                <a:moveTo>
                  <a:pt x="15275" y="20299"/>
                </a:moveTo>
                <a:cubicBezTo>
                  <a:pt x="15283" y="20283"/>
                  <a:pt x="15283" y="20273"/>
                  <a:pt x="15288" y="20267"/>
                </a:cubicBezTo>
                <a:cubicBezTo>
                  <a:pt x="15279" y="20267"/>
                  <a:pt x="15266" y="20267"/>
                  <a:pt x="15257" y="20267"/>
                </a:cubicBezTo>
                <a:cubicBezTo>
                  <a:pt x="15262" y="20277"/>
                  <a:pt x="15270" y="20283"/>
                  <a:pt x="15275" y="20299"/>
                </a:cubicBezTo>
                <a:close/>
                <a:moveTo>
                  <a:pt x="15201" y="20312"/>
                </a:moveTo>
                <a:cubicBezTo>
                  <a:pt x="15210" y="20296"/>
                  <a:pt x="15223" y="20280"/>
                  <a:pt x="15232" y="20267"/>
                </a:cubicBezTo>
                <a:cubicBezTo>
                  <a:pt x="15223" y="20283"/>
                  <a:pt x="15210" y="20299"/>
                  <a:pt x="15201" y="20312"/>
                </a:cubicBezTo>
                <a:close/>
                <a:moveTo>
                  <a:pt x="15322" y="20267"/>
                </a:moveTo>
                <a:cubicBezTo>
                  <a:pt x="15322" y="20267"/>
                  <a:pt x="15318" y="20270"/>
                  <a:pt x="15322" y="20267"/>
                </a:cubicBezTo>
                <a:cubicBezTo>
                  <a:pt x="15318" y="20254"/>
                  <a:pt x="15318" y="20238"/>
                  <a:pt x="15318" y="20222"/>
                </a:cubicBezTo>
                <a:cubicBezTo>
                  <a:pt x="15318" y="20222"/>
                  <a:pt x="15322" y="20225"/>
                  <a:pt x="15322" y="20225"/>
                </a:cubicBezTo>
                <a:cubicBezTo>
                  <a:pt x="15309" y="20241"/>
                  <a:pt x="15300" y="20254"/>
                  <a:pt x="15288" y="20270"/>
                </a:cubicBezTo>
                <a:cubicBezTo>
                  <a:pt x="15300" y="20267"/>
                  <a:pt x="15309" y="20267"/>
                  <a:pt x="15322" y="20267"/>
                </a:cubicBezTo>
                <a:close/>
                <a:moveTo>
                  <a:pt x="15262" y="20270"/>
                </a:moveTo>
                <a:cubicBezTo>
                  <a:pt x="15257" y="20261"/>
                  <a:pt x="15253" y="20251"/>
                  <a:pt x="15244" y="20232"/>
                </a:cubicBezTo>
                <a:cubicBezTo>
                  <a:pt x="15236" y="20251"/>
                  <a:pt x="15236" y="20261"/>
                  <a:pt x="15232" y="20270"/>
                </a:cubicBezTo>
                <a:cubicBezTo>
                  <a:pt x="15240" y="20270"/>
                  <a:pt x="15253" y="20270"/>
                  <a:pt x="15262" y="20270"/>
                </a:cubicBezTo>
                <a:close/>
                <a:moveTo>
                  <a:pt x="15253" y="20341"/>
                </a:moveTo>
                <a:cubicBezTo>
                  <a:pt x="15244" y="20347"/>
                  <a:pt x="15240" y="20350"/>
                  <a:pt x="15232" y="20357"/>
                </a:cubicBezTo>
                <a:cubicBezTo>
                  <a:pt x="15240" y="20357"/>
                  <a:pt x="15253" y="20357"/>
                  <a:pt x="15266" y="20357"/>
                </a:cubicBezTo>
                <a:cubicBezTo>
                  <a:pt x="15257" y="20350"/>
                  <a:pt x="15253" y="20347"/>
                  <a:pt x="15253" y="20341"/>
                </a:cubicBezTo>
                <a:close/>
                <a:moveTo>
                  <a:pt x="15201" y="20354"/>
                </a:moveTo>
                <a:cubicBezTo>
                  <a:pt x="15210" y="20360"/>
                  <a:pt x="15223" y="20370"/>
                  <a:pt x="15232" y="20376"/>
                </a:cubicBezTo>
                <a:cubicBezTo>
                  <a:pt x="15232" y="20370"/>
                  <a:pt x="15232" y="20360"/>
                  <a:pt x="15232" y="20354"/>
                </a:cubicBezTo>
                <a:cubicBezTo>
                  <a:pt x="15223" y="20354"/>
                  <a:pt x="15210" y="20354"/>
                  <a:pt x="15201" y="20354"/>
                </a:cubicBezTo>
                <a:close/>
                <a:moveTo>
                  <a:pt x="13490" y="19891"/>
                </a:moveTo>
                <a:cubicBezTo>
                  <a:pt x="13481" y="19891"/>
                  <a:pt x="13469" y="19891"/>
                  <a:pt x="13460" y="19891"/>
                </a:cubicBezTo>
                <a:cubicBezTo>
                  <a:pt x="13460" y="19898"/>
                  <a:pt x="13460" y="19907"/>
                  <a:pt x="13460" y="19914"/>
                </a:cubicBezTo>
                <a:cubicBezTo>
                  <a:pt x="13469" y="19914"/>
                  <a:pt x="13481" y="19914"/>
                  <a:pt x="13490" y="19914"/>
                </a:cubicBezTo>
                <a:cubicBezTo>
                  <a:pt x="13490" y="19907"/>
                  <a:pt x="13490" y="19901"/>
                  <a:pt x="13490" y="19891"/>
                </a:cubicBezTo>
                <a:close/>
                <a:moveTo>
                  <a:pt x="12041" y="16740"/>
                </a:moveTo>
                <a:cubicBezTo>
                  <a:pt x="12049" y="16740"/>
                  <a:pt x="12062" y="16740"/>
                  <a:pt x="12071" y="16743"/>
                </a:cubicBezTo>
                <a:cubicBezTo>
                  <a:pt x="12080" y="16743"/>
                  <a:pt x="12088" y="16743"/>
                  <a:pt x="12101" y="16743"/>
                </a:cubicBezTo>
                <a:cubicBezTo>
                  <a:pt x="12123" y="16743"/>
                  <a:pt x="12140" y="16743"/>
                  <a:pt x="12161" y="16743"/>
                </a:cubicBezTo>
                <a:cubicBezTo>
                  <a:pt x="12161" y="16743"/>
                  <a:pt x="12157" y="16743"/>
                  <a:pt x="12157" y="16743"/>
                </a:cubicBezTo>
                <a:cubicBezTo>
                  <a:pt x="12157" y="16736"/>
                  <a:pt x="12157" y="16727"/>
                  <a:pt x="12157" y="16720"/>
                </a:cubicBezTo>
                <a:cubicBezTo>
                  <a:pt x="12157" y="16720"/>
                  <a:pt x="12157" y="16724"/>
                  <a:pt x="12157" y="16724"/>
                </a:cubicBezTo>
                <a:cubicBezTo>
                  <a:pt x="12105" y="16717"/>
                  <a:pt x="12058" y="16708"/>
                  <a:pt x="12006" y="16701"/>
                </a:cubicBezTo>
                <a:cubicBezTo>
                  <a:pt x="12019" y="16711"/>
                  <a:pt x="12032" y="16727"/>
                  <a:pt x="12041" y="16740"/>
                </a:cubicBezTo>
                <a:lnTo>
                  <a:pt x="12041" y="16740"/>
                </a:lnTo>
                <a:close/>
                <a:moveTo>
                  <a:pt x="12277" y="16631"/>
                </a:moveTo>
                <a:cubicBezTo>
                  <a:pt x="12269" y="16653"/>
                  <a:pt x="12256" y="16675"/>
                  <a:pt x="12247" y="16701"/>
                </a:cubicBezTo>
                <a:cubicBezTo>
                  <a:pt x="12256" y="16675"/>
                  <a:pt x="12269" y="16653"/>
                  <a:pt x="12277" y="16631"/>
                </a:cubicBezTo>
                <a:close/>
                <a:moveTo>
                  <a:pt x="12277" y="16608"/>
                </a:moveTo>
                <a:cubicBezTo>
                  <a:pt x="12277" y="16618"/>
                  <a:pt x="12277" y="16624"/>
                  <a:pt x="12277" y="16634"/>
                </a:cubicBezTo>
                <a:cubicBezTo>
                  <a:pt x="12277" y="16624"/>
                  <a:pt x="12277" y="16615"/>
                  <a:pt x="12277" y="16608"/>
                </a:cubicBezTo>
                <a:close/>
                <a:moveTo>
                  <a:pt x="12041" y="16653"/>
                </a:moveTo>
                <a:lnTo>
                  <a:pt x="12049" y="16656"/>
                </a:lnTo>
                <a:cubicBezTo>
                  <a:pt x="12045" y="16656"/>
                  <a:pt x="12041" y="16650"/>
                  <a:pt x="12041" y="16653"/>
                </a:cubicBezTo>
                <a:cubicBezTo>
                  <a:pt x="12041" y="16650"/>
                  <a:pt x="12041" y="16653"/>
                  <a:pt x="12041" y="16653"/>
                </a:cubicBezTo>
                <a:close/>
                <a:moveTo>
                  <a:pt x="13692" y="15947"/>
                </a:moveTo>
                <a:cubicBezTo>
                  <a:pt x="13705" y="15947"/>
                  <a:pt x="13714" y="15947"/>
                  <a:pt x="13727" y="15947"/>
                </a:cubicBezTo>
                <a:cubicBezTo>
                  <a:pt x="13714" y="15947"/>
                  <a:pt x="13705" y="15947"/>
                  <a:pt x="13692" y="15947"/>
                </a:cubicBezTo>
                <a:close/>
                <a:moveTo>
                  <a:pt x="13636" y="19917"/>
                </a:moveTo>
                <a:cubicBezTo>
                  <a:pt x="13645" y="19901"/>
                  <a:pt x="13658" y="19885"/>
                  <a:pt x="13666" y="19872"/>
                </a:cubicBezTo>
                <a:cubicBezTo>
                  <a:pt x="13658" y="19885"/>
                  <a:pt x="13645" y="19901"/>
                  <a:pt x="13636" y="19917"/>
                </a:cubicBezTo>
                <a:close/>
                <a:moveTo>
                  <a:pt x="13576" y="19914"/>
                </a:moveTo>
                <a:cubicBezTo>
                  <a:pt x="13585" y="19914"/>
                  <a:pt x="13598" y="19914"/>
                  <a:pt x="13606" y="19914"/>
                </a:cubicBezTo>
                <a:cubicBezTo>
                  <a:pt x="13606" y="19914"/>
                  <a:pt x="13606" y="19914"/>
                  <a:pt x="13606" y="19914"/>
                </a:cubicBezTo>
                <a:cubicBezTo>
                  <a:pt x="13598" y="19907"/>
                  <a:pt x="13585" y="19898"/>
                  <a:pt x="13576" y="19891"/>
                </a:cubicBezTo>
                <a:cubicBezTo>
                  <a:pt x="13576" y="19901"/>
                  <a:pt x="13576" y="19907"/>
                  <a:pt x="13576" y="19914"/>
                </a:cubicBezTo>
                <a:lnTo>
                  <a:pt x="13576" y="19914"/>
                </a:lnTo>
                <a:close/>
                <a:moveTo>
                  <a:pt x="13606" y="19917"/>
                </a:moveTo>
                <a:cubicBezTo>
                  <a:pt x="13606" y="19917"/>
                  <a:pt x="13606" y="19914"/>
                  <a:pt x="13606" y="19917"/>
                </a:cubicBezTo>
                <a:cubicBezTo>
                  <a:pt x="13606" y="19924"/>
                  <a:pt x="13606" y="19933"/>
                  <a:pt x="13606" y="19940"/>
                </a:cubicBezTo>
                <a:cubicBezTo>
                  <a:pt x="13606" y="19940"/>
                  <a:pt x="13602" y="19936"/>
                  <a:pt x="13602" y="19936"/>
                </a:cubicBezTo>
                <a:cubicBezTo>
                  <a:pt x="13610" y="19936"/>
                  <a:pt x="13623" y="19936"/>
                  <a:pt x="13632" y="19936"/>
                </a:cubicBezTo>
                <a:cubicBezTo>
                  <a:pt x="13632" y="19936"/>
                  <a:pt x="13628" y="19936"/>
                  <a:pt x="13628" y="19936"/>
                </a:cubicBezTo>
                <a:cubicBezTo>
                  <a:pt x="13628" y="19930"/>
                  <a:pt x="13628" y="19920"/>
                  <a:pt x="13632" y="19914"/>
                </a:cubicBezTo>
                <a:cubicBezTo>
                  <a:pt x="13628" y="19914"/>
                  <a:pt x="13615" y="19914"/>
                  <a:pt x="13606" y="19917"/>
                </a:cubicBezTo>
                <a:close/>
                <a:moveTo>
                  <a:pt x="8970" y="15507"/>
                </a:moveTo>
                <a:cubicBezTo>
                  <a:pt x="8949" y="15507"/>
                  <a:pt x="8927" y="15507"/>
                  <a:pt x="8910" y="15507"/>
                </a:cubicBezTo>
                <a:cubicBezTo>
                  <a:pt x="8910" y="15507"/>
                  <a:pt x="8915" y="15507"/>
                  <a:pt x="8915" y="15507"/>
                </a:cubicBezTo>
                <a:cubicBezTo>
                  <a:pt x="8915" y="15530"/>
                  <a:pt x="8915" y="15552"/>
                  <a:pt x="8915" y="15575"/>
                </a:cubicBezTo>
                <a:cubicBezTo>
                  <a:pt x="8927" y="15552"/>
                  <a:pt x="8949" y="15530"/>
                  <a:pt x="8970" y="15507"/>
                </a:cubicBezTo>
                <a:cubicBezTo>
                  <a:pt x="8970" y="15504"/>
                  <a:pt x="8970" y="15507"/>
                  <a:pt x="8970" y="15507"/>
                </a:cubicBezTo>
                <a:close/>
                <a:moveTo>
                  <a:pt x="8880" y="15507"/>
                </a:moveTo>
                <a:cubicBezTo>
                  <a:pt x="8889" y="15507"/>
                  <a:pt x="8902" y="15507"/>
                  <a:pt x="8910" y="15504"/>
                </a:cubicBezTo>
                <a:cubicBezTo>
                  <a:pt x="8910" y="15504"/>
                  <a:pt x="8906" y="15504"/>
                  <a:pt x="8906" y="15504"/>
                </a:cubicBezTo>
                <a:cubicBezTo>
                  <a:pt x="8915" y="15488"/>
                  <a:pt x="8927" y="15472"/>
                  <a:pt x="8936" y="15459"/>
                </a:cubicBezTo>
                <a:cubicBezTo>
                  <a:pt x="8936" y="15459"/>
                  <a:pt x="8940" y="15462"/>
                  <a:pt x="8940" y="15462"/>
                </a:cubicBezTo>
                <a:cubicBezTo>
                  <a:pt x="8919" y="15462"/>
                  <a:pt x="8897" y="15462"/>
                  <a:pt x="8880" y="15459"/>
                </a:cubicBezTo>
                <a:cubicBezTo>
                  <a:pt x="8880" y="15475"/>
                  <a:pt x="8880" y="15491"/>
                  <a:pt x="8880" y="15507"/>
                </a:cubicBezTo>
                <a:close/>
                <a:moveTo>
                  <a:pt x="8996" y="15507"/>
                </a:moveTo>
                <a:cubicBezTo>
                  <a:pt x="8992" y="15501"/>
                  <a:pt x="8988" y="15498"/>
                  <a:pt x="8983" y="15491"/>
                </a:cubicBezTo>
                <a:cubicBezTo>
                  <a:pt x="8979" y="15498"/>
                  <a:pt x="8975" y="15501"/>
                  <a:pt x="8971" y="15507"/>
                </a:cubicBezTo>
                <a:cubicBezTo>
                  <a:pt x="8971" y="15507"/>
                  <a:pt x="8971" y="15507"/>
                  <a:pt x="8971" y="15507"/>
                </a:cubicBezTo>
                <a:cubicBezTo>
                  <a:pt x="8979" y="15504"/>
                  <a:pt x="8988" y="15504"/>
                  <a:pt x="8996" y="15507"/>
                </a:cubicBezTo>
                <a:lnTo>
                  <a:pt x="8996" y="15507"/>
                </a:lnTo>
                <a:close/>
                <a:moveTo>
                  <a:pt x="9031" y="15507"/>
                </a:moveTo>
                <a:cubicBezTo>
                  <a:pt x="9022" y="15507"/>
                  <a:pt x="9009" y="15507"/>
                  <a:pt x="9001" y="15507"/>
                </a:cubicBezTo>
                <a:cubicBezTo>
                  <a:pt x="9001" y="15507"/>
                  <a:pt x="9001" y="15504"/>
                  <a:pt x="9001" y="15504"/>
                </a:cubicBezTo>
                <a:cubicBezTo>
                  <a:pt x="9009" y="15510"/>
                  <a:pt x="9022" y="15520"/>
                  <a:pt x="9031" y="15526"/>
                </a:cubicBezTo>
                <a:cubicBezTo>
                  <a:pt x="9031" y="15520"/>
                  <a:pt x="9026" y="15514"/>
                  <a:pt x="9031" y="15507"/>
                </a:cubicBezTo>
                <a:lnTo>
                  <a:pt x="9031" y="15507"/>
                </a:lnTo>
                <a:close/>
                <a:moveTo>
                  <a:pt x="8983" y="15565"/>
                </a:moveTo>
                <a:lnTo>
                  <a:pt x="8983" y="15559"/>
                </a:lnTo>
                <a:lnTo>
                  <a:pt x="8975" y="15562"/>
                </a:lnTo>
                <a:lnTo>
                  <a:pt x="8983" y="15565"/>
                </a:lnTo>
                <a:close/>
                <a:moveTo>
                  <a:pt x="9087" y="15462"/>
                </a:moveTo>
                <a:cubicBezTo>
                  <a:pt x="9065" y="15462"/>
                  <a:pt x="9048" y="15462"/>
                  <a:pt x="9026" y="15462"/>
                </a:cubicBezTo>
                <a:cubicBezTo>
                  <a:pt x="9026" y="15462"/>
                  <a:pt x="9026" y="15459"/>
                  <a:pt x="9026" y="15459"/>
                </a:cubicBezTo>
                <a:cubicBezTo>
                  <a:pt x="9026" y="15475"/>
                  <a:pt x="9026" y="15491"/>
                  <a:pt x="9026" y="15504"/>
                </a:cubicBezTo>
                <a:cubicBezTo>
                  <a:pt x="9026" y="15504"/>
                  <a:pt x="9022" y="15504"/>
                  <a:pt x="9022" y="15504"/>
                </a:cubicBezTo>
                <a:cubicBezTo>
                  <a:pt x="9048" y="15491"/>
                  <a:pt x="9065" y="15475"/>
                  <a:pt x="9087" y="15462"/>
                </a:cubicBezTo>
                <a:lnTo>
                  <a:pt x="9087" y="15462"/>
                </a:lnTo>
                <a:close/>
                <a:moveTo>
                  <a:pt x="15528" y="21060"/>
                </a:moveTo>
                <a:cubicBezTo>
                  <a:pt x="15507" y="21076"/>
                  <a:pt x="15485" y="21092"/>
                  <a:pt x="15468" y="21105"/>
                </a:cubicBezTo>
                <a:cubicBezTo>
                  <a:pt x="15490" y="21105"/>
                  <a:pt x="15511" y="21105"/>
                  <a:pt x="15528" y="21105"/>
                </a:cubicBezTo>
                <a:cubicBezTo>
                  <a:pt x="15528" y="21092"/>
                  <a:pt x="15528" y="21076"/>
                  <a:pt x="15528" y="21060"/>
                </a:cubicBezTo>
                <a:close/>
                <a:moveTo>
                  <a:pt x="15438" y="21108"/>
                </a:moveTo>
                <a:cubicBezTo>
                  <a:pt x="15429" y="21092"/>
                  <a:pt x="15417" y="21076"/>
                  <a:pt x="15408" y="21063"/>
                </a:cubicBezTo>
                <a:cubicBezTo>
                  <a:pt x="15408" y="21079"/>
                  <a:pt x="15408" y="21095"/>
                  <a:pt x="15408" y="21108"/>
                </a:cubicBezTo>
                <a:cubicBezTo>
                  <a:pt x="15417" y="21108"/>
                  <a:pt x="15429" y="21108"/>
                  <a:pt x="15438" y="21108"/>
                </a:cubicBezTo>
                <a:close/>
                <a:moveTo>
                  <a:pt x="15434" y="21105"/>
                </a:moveTo>
                <a:cubicBezTo>
                  <a:pt x="15442" y="21114"/>
                  <a:pt x="15455" y="21121"/>
                  <a:pt x="15468" y="21130"/>
                </a:cubicBezTo>
                <a:cubicBezTo>
                  <a:pt x="15468" y="21121"/>
                  <a:pt x="15468" y="21114"/>
                  <a:pt x="15468" y="21105"/>
                </a:cubicBezTo>
                <a:cubicBezTo>
                  <a:pt x="15460" y="21105"/>
                  <a:pt x="15447" y="21105"/>
                  <a:pt x="15434" y="21105"/>
                </a:cubicBezTo>
                <a:close/>
                <a:moveTo>
                  <a:pt x="13400" y="19474"/>
                </a:moveTo>
                <a:lnTo>
                  <a:pt x="13400" y="19474"/>
                </a:lnTo>
                <a:cubicBezTo>
                  <a:pt x="13417" y="19474"/>
                  <a:pt x="13438" y="19474"/>
                  <a:pt x="13460" y="19474"/>
                </a:cubicBezTo>
                <a:cubicBezTo>
                  <a:pt x="13460" y="19474"/>
                  <a:pt x="13456" y="19477"/>
                  <a:pt x="13456" y="19477"/>
                </a:cubicBezTo>
                <a:cubicBezTo>
                  <a:pt x="13456" y="19471"/>
                  <a:pt x="13456" y="19461"/>
                  <a:pt x="13456" y="19455"/>
                </a:cubicBezTo>
                <a:cubicBezTo>
                  <a:pt x="13447" y="19439"/>
                  <a:pt x="13434" y="19426"/>
                  <a:pt x="13425" y="19410"/>
                </a:cubicBezTo>
                <a:cubicBezTo>
                  <a:pt x="13417" y="19410"/>
                  <a:pt x="13404" y="19410"/>
                  <a:pt x="13395" y="19410"/>
                </a:cubicBezTo>
                <a:cubicBezTo>
                  <a:pt x="13400" y="19429"/>
                  <a:pt x="13400" y="19452"/>
                  <a:pt x="13400" y="19474"/>
                </a:cubicBezTo>
                <a:close/>
                <a:moveTo>
                  <a:pt x="13430" y="19609"/>
                </a:moveTo>
                <a:cubicBezTo>
                  <a:pt x="13430" y="19609"/>
                  <a:pt x="13430" y="19609"/>
                  <a:pt x="13430" y="19609"/>
                </a:cubicBezTo>
                <a:cubicBezTo>
                  <a:pt x="13434" y="19609"/>
                  <a:pt x="13430" y="19609"/>
                  <a:pt x="13430" y="19609"/>
                </a:cubicBezTo>
                <a:close/>
                <a:moveTo>
                  <a:pt x="13400" y="19516"/>
                </a:moveTo>
                <a:cubicBezTo>
                  <a:pt x="13400" y="19503"/>
                  <a:pt x="13400" y="19487"/>
                  <a:pt x="13400" y="19474"/>
                </a:cubicBezTo>
                <a:cubicBezTo>
                  <a:pt x="13400" y="19474"/>
                  <a:pt x="13395" y="19474"/>
                  <a:pt x="13395" y="19474"/>
                </a:cubicBezTo>
                <a:cubicBezTo>
                  <a:pt x="13400" y="19487"/>
                  <a:pt x="13400" y="19503"/>
                  <a:pt x="13400" y="19516"/>
                </a:cubicBezTo>
                <a:lnTo>
                  <a:pt x="13400" y="19516"/>
                </a:lnTo>
                <a:close/>
                <a:moveTo>
                  <a:pt x="13460" y="19497"/>
                </a:moveTo>
                <a:cubicBezTo>
                  <a:pt x="13451" y="19503"/>
                  <a:pt x="13438" y="19513"/>
                  <a:pt x="13430" y="19519"/>
                </a:cubicBezTo>
                <a:cubicBezTo>
                  <a:pt x="13430" y="19519"/>
                  <a:pt x="13430" y="19516"/>
                  <a:pt x="13430" y="19516"/>
                </a:cubicBezTo>
                <a:cubicBezTo>
                  <a:pt x="13438" y="19516"/>
                  <a:pt x="13451" y="19516"/>
                  <a:pt x="13460" y="19519"/>
                </a:cubicBezTo>
                <a:cubicBezTo>
                  <a:pt x="13460" y="19513"/>
                  <a:pt x="13460" y="19503"/>
                  <a:pt x="13460" y="19497"/>
                </a:cubicBezTo>
                <a:lnTo>
                  <a:pt x="13460" y="19497"/>
                </a:lnTo>
                <a:close/>
                <a:moveTo>
                  <a:pt x="13327" y="19526"/>
                </a:moveTo>
                <a:lnTo>
                  <a:pt x="13327" y="19532"/>
                </a:lnTo>
                <a:lnTo>
                  <a:pt x="13335" y="19529"/>
                </a:lnTo>
                <a:lnTo>
                  <a:pt x="13327" y="19526"/>
                </a:lnTo>
                <a:close/>
                <a:moveTo>
                  <a:pt x="13430" y="19519"/>
                </a:moveTo>
                <a:cubicBezTo>
                  <a:pt x="13421" y="19519"/>
                  <a:pt x="13408" y="19519"/>
                  <a:pt x="13400" y="19519"/>
                </a:cubicBezTo>
                <a:cubicBezTo>
                  <a:pt x="13400" y="19519"/>
                  <a:pt x="13400" y="19516"/>
                  <a:pt x="13400" y="19516"/>
                </a:cubicBezTo>
                <a:cubicBezTo>
                  <a:pt x="13400" y="19522"/>
                  <a:pt x="13400" y="19532"/>
                  <a:pt x="13400" y="19538"/>
                </a:cubicBezTo>
                <a:cubicBezTo>
                  <a:pt x="13400" y="19538"/>
                  <a:pt x="13395" y="19535"/>
                  <a:pt x="13395" y="19535"/>
                </a:cubicBezTo>
                <a:cubicBezTo>
                  <a:pt x="13408" y="19532"/>
                  <a:pt x="13417" y="19526"/>
                  <a:pt x="13430" y="19519"/>
                </a:cubicBezTo>
                <a:lnTo>
                  <a:pt x="13430" y="19519"/>
                </a:lnTo>
                <a:close/>
                <a:moveTo>
                  <a:pt x="13400" y="19538"/>
                </a:moveTo>
                <a:cubicBezTo>
                  <a:pt x="13395" y="19542"/>
                  <a:pt x="13395" y="19545"/>
                  <a:pt x="13395" y="19542"/>
                </a:cubicBezTo>
                <a:cubicBezTo>
                  <a:pt x="13391" y="19545"/>
                  <a:pt x="13395" y="19542"/>
                  <a:pt x="13400" y="19538"/>
                </a:cubicBezTo>
                <a:cubicBezTo>
                  <a:pt x="13400" y="19538"/>
                  <a:pt x="13400" y="19538"/>
                  <a:pt x="13400" y="19538"/>
                </a:cubicBezTo>
                <a:close/>
                <a:moveTo>
                  <a:pt x="13340" y="19587"/>
                </a:moveTo>
                <a:cubicBezTo>
                  <a:pt x="13331" y="19580"/>
                  <a:pt x="13322" y="19580"/>
                  <a:pt x="13314" y="19587"/>
                </a:cubicBezTo>
                <a:cubicBezTo>
                  <a:pt x="13314" y="19587"/>
                  <a:pt x="13314" y="19587"/>
                  <a:pt x="13314" y="19587"/>
                </a:cubicBezTo>
                <a:cubicBezTo>
                  <a:pt x="13314" y="19587"/>
                  <a:pt x="13327" y="19587"/>
                  <a:pt x="13327" y="19587"/>
                </a:cubicBezTo>
                <a:lnTo>
                  <a:pt x="13340" y="19587"/>
                </a:lnTo>
                <a:lnTo>
                  <a:pt x="13340" y="19587"/>
                </a:lnTo>
                <a:close/>
                <a:moveTo>
                  <a:pt x="13279" y="19609"/>
                </a:moveTo>
                <a:cubicBezTo>
                  <a:pt x="13288" y="19603"/>
                  <a:pt x="13301" y="19593"/>
                  <a:pt x="13309" y="19587"/>
                </a:cubicBezTo>
                <a:cubicBezTo>
                  <a:pt x="13309" y="19587"/>
                  <a:pt x="13309" y="19587"/>
                  <a:pt x="13309" y="19587"/>
                </a:cubicBezTo>
                <a:cubicBezTo>
                  <a:pt x="13301" y="19590"/>
                  <a:pt x="13288" y="19599"/>
                  <a:pt x="13279" y="19609"/>
                </a:cubicBezTo>
                <a:cubicBezTo>
                  <a:pt x="13279" y="19606"/>
                  <a:pt x="13279" y="19609"/>
                  <a:pt x="13279" y="19609"/>
                </a:cubicBezTo>
                <a:close/>
                <a:moveTo>
                  <a:pt x="13340" y="19583"/>
                </a:moveTo>
                <a:cubicBezTo>
                  <a:pt x="13340" y="19583"/>
                  <a:pt x="13340" y="19587"/>
                  <a:pt x="13340" y="19583"/>
                </a:cubicBezTo>
                <a:cubicBezTo>
                  <a:pt x="13340" y="19587"/>
                  <a:pt x="13340" y="19583"/>
                  <a:pt x="13340" y="19583"/>
                </a:cubicBezTo>
                <a:close/>
                <a:moveTo>
                  <a:pt x="13503" y="19590"/>
                </a:moveTo>
                <a:cubicBezTo>
                  <a:pt x="13499" y="19593"/>
                  <a:pt x="13494" y="19593"/>
                  <a:pt x="13494" y="19596"/>
                </a:cubicBezTo>
                <a:cubicBezTo>
                  <a:pt x="13494" y="19599"/>
                  <a:pt x="13499" y="19599"/>
                  <a:pt x="13503" y="19603"/>
                </a:cubicBezTo>
                <a:cubicBezTo>
                  <a:pt x="13507" y="19599"/>
                  <a:pt x="13507" y="19599"/>
                  <a:pt x="13512" y="19596"/>
                </a:cubicBezTo>
                <a:cubicBezTo>
                  <a:pt x="13507" y="19593"/>
                  <a:pt x="13507" y="19590"/>
                  <a:pt x="13503" y="19590"/>
                </a:cubicBezTo>
                <a:close/>
                <a:moveTo>
                  <a:pt x="13340" y="19651"/>
                </a:moveTo>
                <a:cubicBezTo>
                  <a:pt x="13348" y="19651"/>
                  <a:pt x="13361" y="19651"/>
                  <a:pt x="13374" y="19651"/>
                </a:cubicBezTo>
                <a:cubicBezTo>
                  <a:pt x="13361" y="19631"/>
                  <a:pt x="13348" y="19625"/>
                  <a:pt x="13340" y="19651"/>
                </a:cubicBezTo>
                <a:close/>
                <a:moveTo>
                  <a:pt x="15791" y="21194"/>
                </a:moveTo>
                <a:cubicBezTo>
                  <a:pt x="15799" y="21194"/>
                  <a:pt x="15812" y="21194"/>
                  <a:pt x="15821" y="21191"/>
                </a:cubicBezTo>
                <a:lnTo>
                  <a:pt x="15821" y="21194"/>
                </a:lnTo>
                <a:cubicBezTo>
                  <a:pt x="15821" y="21178"/>
                  <a:pt x="15821" y="21162"/>
                  <a:pt x="15821" y="21150"/>
                </a:cubicBezTo>
                <a:cubicBezTo>
                  <a:pt x="15821" y="21150"/>
                  <a:pt x="15825" y="21153"/>
                  <a:pt x="15825" y="21153"/>
                </a:cubicBezTo>
                <a:cubicBezTo>
                  <a:pt x="15804" y="21153"/>
                  <a:pt x="15782" y="21153"/>
                  <a:pt x="15765" y="21150"/>
                </a:cubicBezTo>
                <a:cubicBezTo>
                  <a:pt x="15769" y="21166"/>
                  <a:pt x="15782" y="21178"/>
                  <a:pt x="15791" y="21194"/>
                </a:cubicBezTo>
                <a:close/>
                <a:moveTo>
                  <a:pt x="14492" y="20222"/>
                </a:moveTo>
                <a:cubicBezTo>
                  <a:pt x="14483" y="20222"/>
                  <a:pt x="14470" y="20222"/>
                  <a:pt x="14462" y="20222"/>
                </a:cubicBezTo>
                <a:lnTo>
                  <a:pt x="14462" y="20222"/>
                </a:lnTo>
                <a:cubicBezTo>
                  <a:pt x="14453" y="20206"/>
                  <a:pt x="14440" y="20193"/>
                  <a:pt x="14432" y="20177"/>
                </a:cubicBezTo>
                <a:cubicBezTo>
                  <a:pt x="14410" y="20161"/>
                  <a:pt x="14393" y="20148"/>
                  <a:pt x="14372" y="20132"/>
                </a:cubicBezTo>
                <a:cubicBezTo>
                  <a:pt x="14402" y="20126"/>
                  <a:pt x="14432" y="20119"/>
                  <a:pt x="14462" y="20110"/>
                </a:cubicBezTo>
                <a:lnTo>
                  <a:pt x="14458" y="20110"/>
                </a:lnTo>
                <a:cubicBezTo>
                  <a:pt x="14509" y="20100"/>
                  <a:pt x="14556" y="20094"/>
                  <a:pt x="14608" y="20084"/>
                </a:cubicBezTo>
                <a:cubicBezTo>
                  <a:pt x="14608" y="20106"/>
                  <a:pt x="14608" y="20129"/>
                  <a:pt x="14608" y="20151"/>
                </a:cubicBezTo>
                <a:cubicBezTo>
                  <a:pt x="14578" y="20158"/>
                  <a:pt x="14548" y="20167"/>
                  <a:pt x="14518" y="20174"/>
                </a:cubicBezTo>
                <a:cubicBezTo>
                  <a:pt x="14513" y="20167"/>
                  <a:pt x="14509" y="20161"/>
                  <a:pt x="14513" y="20171"/>
                </a:cubicBezTo>
                <a:cubicBezTo>
                  <a:pt x="14505" y="20164"/>
                  <a:pt x="14513" y="20171"/>
                  <a:pt x="14518" y="20174"/>
                </a:cubicBezTo>
                <a:cubicBezTo>
                  <a:pt x="14518" y="20180"/>
                  <a:pt x="14518" y="20190"/>
                  <a:pt x="14518" y="20196"/>
                </a:cubicBezTo>
                <a:cubicBezTo>
                  <a:pt x="14513" y="20209"/>
                  <a:pt x="14501" y="20216"/>
                  <a:pt x="14492" y="20222"/>
                </a:cubicBezTo>
                <a:lnTo>
                  <a:pt x="14492" y="20222"/>
                </a:lnTo>
                <a:close/>
                <a:moveTo>
                  <a:pt x="14565" y="20129"/>
                </a:moveTo>
                <a:lnTo>
                  <a:pt x="14569" y="20123"/>
                </a:lnTo>
                <a:lnTo>
                  <a:pt x="14561" y="20123"/>
                </a:lnTo>
                <a:lnTo>
                  <a:pt x="14565" y="20129"/>
                </a:lnTo>
                <a:close/>
                <a:moveTo>
                  <a:pt x="14578" y="20331"/>
                </a:moveTo>
                <a:cubicBezTo>
                  <a:pt x="14608" y="20331"/>
                  <a:pt x="14638" y="20331"/>
                  <a:pt x="14668" y="20331"/>
                </a:cubicBezTo>
                <a:lnTo>
                  <a:pt x="14668" y="20331"/>
                </a:lnTo>
                <a:cubicBezTo>
                  <a:pt x="14677" y="20315"/>
                  <a:pt x="14690" y="20299"/>
                  <a:pt x="14698" y="20286"/>
                </a:cubicBezTo>
                <a:lnTo>
                  <a:pt x="14694" y="20289"/>
                </a:lnTo>
                <a:cubicBezTo>
                  <a:pt x="14673" y="20264"/>
                  <a:pt x="14651" y="20238"/>
                  <a:pt x="14608" y="20267"/>
                </a:cubicBezTo>
                <a:cubicBezTo>
                  <a:pt x="14608" y="20273"/>
                  <a:pt x="14608" y="20283"/>
                  <a:pt x="14608" y="20289"/>
                </a:cubicBezTo>
                <a:lnTo>
                  <a:pt x="14617" y="20293"/>
                </a:lnTo>
                <a:cubicBezTo>
                  <a:pt x="14617" y="20293"/>
                  <a:pt x="14612" y="20289"/>
                  <a:pt x="14612" y="20289"/>
                </a:cubicBezTo>
                <a:cubicBezTo>
                  <a:pt x="14604" y="20283"/>
                  <a:pt x="14591" y="20273"/>
                  <a:pt x="14582" y="20267"/>
                </a:cubicBezTo>
                <a:cubicBezTo>
                  <a:pt x="14574" y="20267"/>
                  <a:pt x="14561" y="20267"/>
                  <a:pt x="14552" y="20270"/>
                </a:cubicBezTo>
                <a:cubicBezTo>
                  <a:pt x="14552" y="20270"/>
                  <a:pt x="14552" y="20270"/>
                  <a:pt x="14552" y="20270"/>
                </a:cubicBezTo>
                <a:cubicBezTo>
                  <a:pt x="14561" y="20289"/>
                  <a:pt x="14574" y="20312"/>
                  <a:pt x="14578" y="20331"/>
                </a:cubicBezTo>
                <a:lnTo>
                  <a:pt x="14578" y="20331"/>
                </a:lnTo>
                <a:close/>
                <a:moveTo>
                  <a:pt x="14286" y="20511"/>
                </a:moveTo>
                <a:cubicBezTo>
                  <a:pt x="14307" y="20517"/>
                  <a:pt x="14329" y="20527"/>
                  <a:pt x="14346" y="20533"/>
                </a:cubicBezTo>
                <a:cubicBezTo>
                  <a:pt x="14346" y="20533"/>
                  <a:pt x="14341" y="20530"/>
                  <a:pt x="14341" y="20530"/>
                </a:cubicBezTo>
                <a:cubicBezTo>
                  <a:pt x="14350" y="20530"/>
                  <a:pt x="14363" y="20530"/>
                  <a:pt x="14372" y="20533"/>
                </a:cubicBezTo>
                <a:cubicBezTo>
                  <a:pt x="14380" y="20517"/>
                  <a:pt x="14393" y="20504"/>
                  <a:pt x="14402" y="20488"/>
                </a:cubicBezTo>
                <a:cubicBezTo>
                  <a:pt x="14380" y="20482"/>
                  <a:pt x="14359" y="20472"/>
                  <a:pt x="14341" y="20466"/>
                </a:cubicBezTo>
                <a:cubicBezTo>
                  <a:pt x="14324" y="20482"/>
                  <a:pt x="14307" y="20495"/>
                  <a:pt x="14286" y="20511"/>
                </a:cubicBezTo>
                <a:cubicBezTo>
                  <a:pt x="14286" y="20511"/>
                  <a:pt x="14286" y="20511"/>
                  <a:pt x="14286" y="20511"/>
                </a:cubicBezTo>
                <a:close/>
                <a:moveTo>
                  <a:pt x="14372" y="20421"/>
                </a:moveTo>
                <a:lnTo>
                  <a:pt x="14372" y="20421"/>
                </a:lnTo>
                <a:cubicBezTo>
                  <a:pt x="14346" y="20421"/>
                  <a:pt x="14311" y="20421"/>
                  <a:pt x="14281" y="20421"/>
                </a:cubicBezTo>
                <a:cubicBezTo>
                  <a:pt x="14303" y="20437"/>
                  <a:pt x="14324" y="20453"/>
                  <a:pt x="14341" y="20466"/>
                </a:cubicBezTo>
                <a:cubicBezTo>
                  <a:pt x="14354" y="20453"/>
                  <a:pt x="14363" y="20437"/>
                  <a:pt x="14372" y="20421"/>
                </a:cubicBezTo>
                <a:close/>
                <a:moveTo>
                  <a:pt x="14578" y="20331"/>
                </a:moveTo>
                <a:cubicBezTo>
                  <a:pt x="14574" y="20341"/>
                  <a:pt x="14569" y="20350"/>
                  <a:pt x="14578" y="20334"/>
                </a:cubicBezTo>
                <a:cubicBezTo>
                  <a:pt x="14561" y="20347"/>
                  <a:pt x="14569" y="20341"/>
                  <a:pt x="14578" y="20331"/>
                </a:cubicBezTo>
                <a:cubicBezTo>
                  <a:pt x="14582" y="20334"/>
                  <a:pt x="14578" y="20331"/>
                  <a:pt x="14578" y="20331"/>
                </a:cubicBezTo>
                <a:close/>
                <a:moveTo>
                  <a:pt x="14402" y="20357"/>
                </a:moveTo>
                <a:cubicBezTo>
                  <a:pt x="14389" y="20347"/>
                  <a:pt x="14376" y="20338"/>
                  <a:pt x="14363" y="20328"/>
                </a:cubicBezTo>
                <a:cubicBezTo>
                  <a:pt x="14354" y="20338"/>
                  <a:pt x="14350" y="20347"/>
                  <a:pt x="14341" y="20357"/>
                </a:cubicBezTo>
                <a:cubicBezTo>
                  <a:pt x="14341" y="20357"/>
                  <a:pt x="14337" y="20354"/>
                  <a:pt x="14341" y="20354"/>
                </a:cubicBezTo>
                <a:cubicBezTo>
                  <a:pt x="14363" y="20354"/>
                  <a:pt x="14384" y="20357"/>
                  <a:pt x="14402" y="20357"/>
                </a:cubicBezTo>
                <a:lnTo>
                  <a:pt x="14402" y="20357"/>
                </a:lnTo>
                <a:close/>
                <a:moveTo>
                  <a:pt x="14638" y="20379"/>
                </a:moveTo>
                <a:lnTo>
                  <a:pt x="14638" y="20379"/>
                </a:lnTo>
                <a:cubicBezTo>
                  <a:pt x="14660" y="20386"/>
                  <a:pt x="14681" y="20392"/>
                  <a:pt x="14698" y="20402"/>
                </a:cubicBezTo>
                <a:cubicBezTo>
                  <a:pt x="14698" y="20395"/>
                  <a:pt x="14698" y="20386"/>
                  <a:pt x="14698" y="20379"/>
                </a:cubicBezTo>
                <a:cubicBezTo>
                  <a:pt x="14681" y="20379"/>
                  <a:pt x="14660" y="20379"/>
                  <a:pt x="14638" y="20379"/>
                </a:cubicBezTo>
                <a:close/>
                <a:moveTo>
                  <a:pt x="14436" y="20357"/>
                </a:moveTo>
                <a:cubicBezTo>
                  <a:pt x="14453" y="20350"/>
                  <a:pt x="14475" y="20341"/>
                  <a:pt x="14492" y="20334"/>
                </a:cubicBezTo>
                <a:lnTo>
                  <a:pt x="14492" y="20334"/>
                </a:lnTo>
                <a:cubicBezTo>
                  <a:pt x="14470" y="20341"/>
                  <a:pt x="14453" y="20347"/>
                  <a:pt x="14436" y="20357"/>
                </a:cubicBezTo>
                <a:cubicBezTo>
                  <a:pt x="14432" y="20354"/>
                  <a:pt x="14436" y="20357"/>
                  <a:pt x="14436" y="20357"/>
                </a:cubicBezTo>
                <a:close/>
                <a:moveTo>
                  <a:pt x="14522" y="20267"/>
                </a:moveTo>
                <a:cubicBezTo>
                  <a:pt x="14501" y="20273"/>
                  <a:pt x="14483" y="20283"/>
                  <a:pt x="14462" y="20289"/>
                </a:cubicBezTo>
                <a:lnTo>
                  <a:pt x="14466" y="20293"/>
                </a:lnTo>
                <a:cubicBezTo>
                  <a:pt x="14483" y="20283"/>
                  <a:pt x="14505" y="20277"/>
                  <a:pt x="14522" y="20267"/>
                </a:cubicBezTo>
                <a:cubicBezTo>
                  <a:pt x="14522" y="20267"/>
                  <a:pt x="14522" y="20267"/>
                  <a:pt x="14522" y="20267"/>
                </a:cubicBezTo>
                <a:close/>
                <a:moveTo>
                  <a:pt x="14466" y="20225"/>
                </a:moveTo>
                <a:cubicBezTo>
                  <a:pt x="14458" y="20225"/>
                  <a:pt x="14445" y="20225"/>
                  <a:pt x="14436" y="20222"/>
                </a:cubicBezTo>
                <a:cubicBezTo>
                  <a:pt x="14436" y="20228"/>
                  <a:pt x="14436" y="20238"/>
                  <a:pt x="14440" y="20244"/>
                </a:cubicBezTo>
                <a:cubicBezTo>
                  <a:pt x="14440" y="20244"/>
                  <a:pt x="14440" y="20244"/>
                  <a:pt x="14440" y="20244"/>
                </a:cubicBezTo>
                <a:cubicBezTo>
                  <a:pt x="14445" y="20238"/>
                  <a:pt x="14453" y="20232"/>
                  <a:pt x="14466" y="20225"/>
                </a:cubicBezTo>
                <a:lnTo>
                  <a:pt x="14466" y="20225"/>
                </a:lnTo>
                <a:close/>
                <a:moveTo>
                  <a:pt x="14522" y="20248"/>
                </a:moveTo>
                <a:cubicBezTo>
                  <a:pt x="14522" y="20241"/>
                  <a:pt x="14522" y="20232"/>
                  <a:pt x="14526" y="20225"/>
                </a:cubicBezTo>
                <a:cubicBezTo>
                  <a:pt x="14513" y="20225"/>
                  <a:pt x="14505" y="20225"/>
                  <a:pt x="14492" y="20225"/>
                </a:cubicBezTo>
                <a:cubicBezTo>
                  <a:pt x="14492" y="20225"/>
                  <a:pt x="14492" y="20225"/>
                  <a:pt x="14492" y="20225"/>
                </a:cubicBezTo>
                <a:cubicBezTo>
                  <a:pt x="14505" y="20232"/>
                  <a:pt x="14513" y="20238"/>
                  <a:pt x="14522" y="20248"/>
                </a:cubicBezTo>
                <a:lnTo>
                  <a:pt x="14522" y="20248"/>
                </a:lnTo>
                <a:close/>
                <a:moveTo>
                  <a:pt x="14552" y="20270"/>
                </a:moveTo>
                <a:cubicBezTo>
                  <a:pt x="14544" y="20264"/>
                  <a:pt x="14531" y="20254"/>
                  <a:pt x="14522" y="20248"/>
                </a:cubicBezTo>
                <a:cubicBezTo>
                  <a:pt x="14522" y="20248"/>
                  <a:pt x="14522" y="20248"/>
                  <a:pt x="14522" y="20248"/>
                </a:cubicBezTo>
                <a:cubicBezTo>
                  <a:pt x="14522" y="20254"/>
                  <a:pt x="14522" y="20264"/>
                  <a:pt x="14522" y="20270"/>
                </a:cubicBezTo>
                <a:cubicBezTo>
                  <a:pt x="14522" y="20270"/>
                  <a:pt x="14518" y="20267"/>
                  <a:pt x="14518" y="20267"/>
                </a:cubicBezTo>
                <a:cubicBezTo>
                  <a:pt x="14531" y="20267"/>
                  <a:pt x="14544" y="20267"/>
                  <a:pt x="14552" y="20270"/>
                </a:cubicBezTo>
                <a:lnTo>
                  <a:pt x="14552" y="20270"/>
                </a:lnTo>
                <a:close/>
                <a:moveTo>
                  <a:pt x="14462" y="20289"/>
                </a:moveTo>
                <a:cubicBezTo>
                  <a:pt x="14458" y="20296"/>
                  <a:pt x="14453" y="20299"/>
                  <a:pt x="14449" y="20305"/>
                </a:cubicBezTo>
                <a:cubicBezTo>
                  <a:pt x="14453" y="20302"/>
                  <a:pt x="14458" y="20296"/>
                  <a:pt x="14462" y="20289"/>
                </a:cubicBezTo>
                <a:cubicBezTo>
                  <a:pt x="14466" y="20289"/>
                  <a:pt x="14462" y="20289"/>
                  <a:pt x="14462" y="20289"/>
                </a:cubicBezTo>
                <a:close/>
                <a:moveTo>
                  <a:pt x="14492" y="20334"/>
                </a:moveTo>
                <a:cubicBezTo>
                  <a:pt x="14496" y="20331"/>
                  <a:pt x="14501" y="20328"/>
                  <a:pt x="14501" y="20328"/>
                </a:cubicBezTo>
                <a:cubicBezTo>
                  <a:pt x="14501" y="20328"/>
                  <a:pt x="14496" y="20331"/>
                  <a:pt x="14492" y="20334"/>
                </a:cubicBezTo>
                <a:cubicBezTo>
                  <a:pt x="14492" y="20334"/>
                  <a:pt x="14492" y="20334"/>
                  <a:pt x="14492" y="20334"/>
                </a:cubicBezTo>
                <a:close/>
                <a:moveTo>
                  <a:pt x="14698" y="20354"/>
                </a:moveTo>
                <a:cubicBezTo>
                  <a:pt x="14690" y="20347"/>
                  <a:pt x="14677" y="20338"/>
                  <a:pt x="14668" y="20331"/>
                </a:cubicBezTo>
                <a:cubicBezTo>
                  <a:pt x="14668" y="20331"/>
                  <a:pt x="14668" y="20331"/>
                  <a:pt x="14668" y="20331"/>
                </a:cubicBezTo>
                <a:cubicBezTo>
                  <a:pt x="14677" y="20341"/>
                  <a:pt x="14690" y="20350"/>
                  <a:pt x="14698" y="20354"/>
                </a:cubicBezTo>
                <a:lnTo>
                  <a:pt x="14698" y="20354"/>
                </a:lnTo>
                <a:close/>
                <a:moveTo>
                  <a:pt x="14402" y="20357"/>
                </a:moveTo>
                <a:cubicBezTo>
                  <a:pt x="14415" y="20357"/>
                  <a:pt x="14423" y="20357"/>
                  <a:pt x="14436" y="20357"/>
                </a:cubicBezTo>
                <a:cubicBezTo>
                  <a:pt x="14436" y="20357"/>
                  <a:pt x="14432" y="20354"/>
                  <a:pt x="14432" y="20354"/>
                </a:cubicBezTo>
                <a:cubicBezTo>
                  <a:pt x="14423" y="20357"/>
                  <a:pt x="14415" y="20357"/>
                  <a:pt x="14402" y="20357"/>
                </a:cubicBezTo>
                <a:cubicBezTo>
                  <a:pt x="14406" y="20357"/>
                  <a:pt x="14402" y="20357"/>
                  <a:pt x="14402" y="20357"/>
                </a:cubicBezTo>
                <a:close/>
                <a:moveTo>
                  <a:pt x="14642" y="20376"/>
                </a:moveTo>
                <a:cubicBezTo>
                  <a:pt x="14638" y="20376"/>
                  <a:pt x="14634" y="20373"/>
                  <a:pt x="14630" y="20373"/>
                </a:cubicBezTo>
                <a:cubicBezTo>
                  <a:pt x="14634" y="20376"/>
                  <a:pt x="14634" y="20376"/>
                  <a:pt x="14642" y="20376"/>
                </a:cubicBezTo>
                <a:cubicBezTo>
                  <a:pt x="14638" y="20379"/>
                  <a:pt x="14642" y="20376"/>
                  <a:pt x="14642" y="20376"/>
                </a:cubicBezTo>
                <a:close/>
                <a:moveTo>
                  <a:pt x="14728" y="20357"/>
                </a:moveTo>
                <a:cubicBezTo>
                  <a:pt x="14720" y="20357"/>
                  <a:pt x="14707" y="20357"/>
                  <a:pt x="14698" y="20357"/>
                </a:cubicBezTo>
                <a:cubicBezTo>
                  <a:pt x="14698" y="20357"/>
                  <a:pt x="14703" y="20354"/>
                  <a:pt x="14703" y="20354"/>
                </a:cubicBezTo>
                <a:cubicBezTo>
                  <a:pt x="14703" y="20360"/>
                  <a:pt x="14703" y="20370"/>
                  <a:pt x="14698" y="20376"/>
                </a:cubicBezTo>
                <a:cubicBezTo>
                  <a:pt x="14707" y="20370"/>
                  <a:pt x="14716" y="20363"/>
                  <a:pt x="14728" y="20357"/>
                </a:cubicBezTo>
                <a:lnTo>
                  <a:pt x="14728" y="20357"/>
                </a:lnTo>
                <a:close/>
                <a:moveTo>
                  <a:pt x="14466" y="20399"/>
                </a:moveTo>
                <a:cubicBezTo>
                  <a:pt x="14470" y="20395"/>
                  <a:pt x="14470" y="20392"/>
                  <a:pt x="14475" y="20389"/>
                </a:cubicBezTo>
                <a:cubicBezTo>
                  <a:pt x="14466" y="20395"/>
                  <a:pt x="14466" y="20395"/>
                  <a:pt x="14466" y="20399"/>
                </a:cubicBezTo>
                <a:lnTo>
                  <a:pt x="14466" y="20399"/>
                </a:lnTo>
                <a:close/>
                <a:moveTo>
                  <a:pt x="14376" y="20424"/>
                </a:moveTo>
                <a:cubicBezTo>
                  <a:pt x="14380" y="20421"/>
                  <a:pt x="14384" y="20418"/>
                  <a:pt x="14384" y="20418"/>
                </a:cubicBezTo>
                <a:cubicBezTo>
                  <a:pt x="14380" y="20418"/>
                  <a:pt x="14376" y="20418"/>
                  <a:pt x="14376" y="20424"/>
                </a:cubicBezTo>
                <a:cubicBezTo>
                  <a:pt x="14372" y="20421"/>
                  <a:pt x="14376" y="20424"/>
                  <a:pt x="14376" y="20424"/>
                </a:cubicBezTo>
                <a:close/>
                <a:moveTo>
                  <a:pt x="14462" y="20399"/>
                </a:moveTo>
                <a:lnTo>
                  <a:pt x="14458" y="20405"/>
                </a:lnTo>
                <a:cubicBezTo>
                  <a:pt x="14458" y="20405"/>
                  <a:pt x="14466" y="20399"/>
                  <a:pt x="14462" y="20399"/>
                </a:cubicBezTo>
                <a:cubicBezTo>
                  <a:pt x="14466" y="20399"/>
                  <a:pt x="14462" y="20399"/>
                  <a:pt x="14462" y="20399"/>
                </a:cubicBezTo>
                <a:close/>
                <a:moveTo>
                  <a:pt x="14453" y="20453"/>
                </a:moveTo>
                <a:lnTo>
                  <a:pt x="14445" y="20453"/>
                </a:lnTo>
                <a:lnTo>
                  <a:pt x="14449" y="20460"/>
                </a:lnTo>
                <a:lnTo>
                  <a:pt x="14453" y="20453"/>
                </a:lnTo>
                <a:close/>
                <a:moveTo>
                  <a:pt x="13843" y="19827"/>
                </a:moveTo>
                <a:cubicBezTo>
                  <a:pt x="13825" y="19840"/>
                  <a:pt x="13813" y="19853"/>
                  <a:pt x="13787" y="19872"/>
                </a:cubicBezTo>
                <a:cubicBezTo>
                  <a:pt x="13834" y="19872"/>
                  <a:pt x="13868" y="19872"/>
                  <a:pt x="13903" y="19872"/>
                </a:cubicBezTo>
                <a:cubicBezTo>
                  <a:pt x="13890" y="19856"/>
                  <a:pt x="13881" y="19840"/>
                  <a:pt x="13868" y="19827"/>
                </a:cubicBezTo>
                <a:cubicBezTo>
                  <a:pt x="13868" y="19827"/>
                  <a:pt x="13873" y="19827"/>
                  <a:pt x="13873" y="19827"/>
                </a:cubicBezTo>
                <a:cubicBezTo>
                  <a:pt x="13864" y="19827"/>
                  <a:pt x="13851" y="19827"/>
                  <a:pt x="13843" y="19827"/>
                </a:cubicBezTo>
                <a:cubicBezTo>
                  <a:pt x="13843" y="19827"/>
                  <a:pt x="13843" y="19827"/>
                  <a:pt x="13843" y="19827"/>
                </a:cubicBezTo>
                <a:close/>
                <a:moveTo>
                  <a:pt x="13752" y="19827"/>
                </a:moveTo>
                <a:cubicBezTo>
                  <a:pt x="13782" y="19827"/>
                  <a:pt x="13813" y="19827"/>
                  <a:pt x="13843" y="19827"/>
                </a:cubicBezTo>
                <a:cubicBezTo>
                  <a:pt x="13843" y="19827"/>
                  <a:pt x="13843" y="19830"/>
                  <a:pt x="13843" y="19830"/>
                </a:cubicBezTo>
                <a:cubicBezTo>
                  <a:pt x="13813" y="19792"/>
                  <a:pt x="13782" y="19805"/>
                  <a:pt x="13752" y="19827"/>
                </a:cubicBezTo>
                <a:lnTo>
                  <a:pt x="13752" y="19827"/>
                </a:lnTo>
                <a:close/>
                <a:moveTo>
                  <a:pt x="13727" y="19872"/>
                </a:moveTo>
                <a:cubicBezTo>
                  <a:pt x="13735" y="19856"/>
                  <a:pt x="13744" y="19843"/>
                  <a:pt x="13757" y="19827"/>
                </a:cubicBezTo>
                <a:cubicBezTo>
                  <a:pt x="13757" y="19827"/>
                  <a:pt x="13757" y="19827"/>
                  <a:pt x="13757" y="19827"/>
                </a:cubicBezTo>
                <a:cubicBezTo>
                  <a:pt x="13744" y="19840"/>
                  <a:pt x="13735" y="19856"/>
                  <a:pt x="13727" y="19872"/>
                </a:cubicBezTo>
                <a:lnTo>
                  <a:pt x="13727" y="19872"/>
                </a:lnTo>
                <a:close/>
                <a:moveTo>
                  <a:pt x="13722" y="19895"/>
                </a:moveTo>
                <a:cubicBezTo>
                  <a:pt x="13722" y="19888"/>
                  <a:pt x="13722" y="19879"/>
                  <a:pt x="13722" y="19872"/>
                </a:cubicBezTo>
                <a:cubicBezTo>
                  <a:pt x="13722" y="19872"/>
                  <a:pt x="13727" y="19872"/>
                  <a:pt x="13727" y="19872"/>
                </a:cubicBezTo>
                <a:cubicBezTo>
                  <a:pt x="13714" y="19872"/>
                  <a:pt x="13705" y="19872"/>
                  <a:pt x="13692" y="19869"/>
                </a:cubicBezTo>
                <a:cubicBezTo>
                  <a:pt x="13705" y="19879"/>
                  <a:pt x="13714" y="19885"/>
                  <a:pt x="13722" y="19895"/>
                </a:cubicBezTo>
                <a:lnTo>
                  <a:pt x="13722" y="19895"/>
                </a:lnTo>
                <a:close/>
                <a:moveTo>
                  <a:pt x="13636" y="19936"/>
                </a:moveTo>
                <a:cubicBezTo>
                  <a:pt x="13636" y="19952"/>
                  <a:pt x="13636" y="19965"/>
                  <a:pt x="13632" y="19981"/>
                </a:cubicBezTo>
                <a:cubicBezTo>
                  <a:pt x="13662" y="19988"/>
                  <a:pt x="13692" y="19997"/>
                  <a:pt x="13722" y="20004"/>
                </a:cubicBezTo>
                <a:cubicBezTo>
                  <a:pt x="13731" y="20004"/>
                  <a:pt x="13744" y="20004"/>
                  <a:pt x="13752" y="20004"/>
                </a:cubicBezTo>
                <a:cubicBezTo>
                  <a:pt x="13752" y="19988"/>
                  <a:pt x="13752" y="19975"/>
                  <a:pt x="13752" y="19959"/>
                </a:cubicBezTo>
                <a:cubicBezTo>
                  <a:pt x="13739" y="19943"/>
                  <a:pt x="13731" y="19930"/>
                  <a:pt x="13718" y="19914"/>
                </a:cubicBezTo>
                <a:lnTo>
                  <a:pt x="13718" y="19914"/>
                </a:lnTo>
                <a:cubicBezTo>
                  <a:pt x="13696" y="19924"/>
                  <a:pt x="13666" y="19930"/>
                  <a:pt x="13636" y="19936"/>
                </a:cubicBezTo>
                <a:lnTo>
                  <a:pt x="13636" y="19936"/>
                </a:lnTo>
                <a:close/>
                <a:moveTo>
                  <a:pt x="13722" y="19914"/>
                </a:moveTo>
                <a:cubicBezTo>
                  <a:pt x="13735" y="19914"/>
                  <a:pt x="13744" y="19914"/>
                  <a:pt x="13757" y="19914"/>
                </a:cubicBezTo>
                <a:cubicBezTo>
                  <a:pt x="13748" y="19907"/>
                  <a:pt x="13735" y="19898"/>
                  <a:pt x="13727" y="19891"/>
                </a:cubicBezTo>
                <a:cubicBezTo>
                  <a:pt x="13727" y="19891"/>
                  <a:pt x="13727" y="19891"/>
                  <a:pt x="13727" y="19891"/>
                </a:cubicBezTo>
                <a:cubicBezTo>
                  <a:pt x="13727" y="19901"/>
                  <a:pt x="13727" y="19907"/>
                  <a:pt x="13722" y="19914"/>
                </a:cubicBezTo>
                <a:lnTo>
                  <a:pt x="13722" y="19914"/>
                </a:lnTo>
                <a:close/>
                <a:moveTo>
                  <a:pt x="15232" y="20045"/>
                </a:moveTo>
                <a:cubicBezTo>
                  <a:pt x="15232" y="20055"/>
                  <a:pt x="15232" y="20062"/>
                  <a:pt x="15232" y="20071"/>
                </a:cubicBezTo>
                <a:lnTo>
                  <a:pt x="15232" y="20071"/>
                </a:lnTo>
                <a:cubicBezTo>
                  <a:pt x="15240" y="20087"/>
                  <a:pt x="15249" y="20100"/>
                  <a:pt x="15257" y="20116"/>
                </a:cubicBezTo>
                <a:cubicBezTo>
                  <a:pt x="15257" y="20116"/>
                  <a:pt x="15257" y="20116"/>
                  <a:pt x="15257" y="20116"/>
                </a:cubicBezTo>
                <a:cubicBezTo>
                  <a:pt x="15249" y="20132"/>
                  <a:pt x="15240" y="20145"/>
                  <a:pt x="15227" y="20161"/>
                </a:cubicBezTo>
                <a:lnTo>
                  <a:pt x="15223" y="20161"/>
                </a:lnTo>
                <a:cubicBezTo>
                  <a:pt x="15244" y="20167"/>
                  <a:pt x="15266" y="20177"/>
                  <a:pt x="15283" y="20183"/>
                </a:cubicBezTo>
                <a:cubicBezTo>
                  <a:pt x="15283" y="20183"/>
                  <a:pt x="15283" y="20180"/>
                  <a:pt x="15283" y="20180"/>
                </a:cubicBezTo>
                <a:cubicBezTo>
                  <a:pt x="15292" y="20196"/>
                  <a:pt x="15305" y="20212"/>
                  <a:pt x="15313" y="20225"/>
                </a:cubicBezTo>
                <a:cubicBezTo>
                  <a:pt x="15313" y="20225"/>
                  <a:pt x="15309" y="20222"/>
                  <a:pt x="15309" y="20222"/>
                </a:cubicBezTo>
                <a:cubicBezTo>
                  <a:pt x="15331" y="20209"/>
                  <a:pt x="15352" y="20193"/>
                  <a:pt x="15369" y="20180"/>
                </a:cubicBezTo>
                <a:cubicBezTo>
                  <a:pt x="15369" y="20158"/>
                  <a:pt x="15369" y="20135"/>
                  <a:pt x="15369" y="20113"/>
                </a:cubicBezTo>
                <a:cubicBezTo>
                  <a:pt x="15352" y="20116"/>
                  <a:pt x="15335" y="20116"/>
                  <a:pt x="15313" y="20119"/>
                </a:cubicBezTo>
                <a:cubicBezTo>
                  <a:pt x="15313" y="20103"/>
                  <a:pt x="15309" y="20084"/>
                  <a:pt x="15309" y="20068"/>
                </a:cubicBezTo>
                <a:cubicBezTo>
                  <a:pt x="15305" y="20062"/>
                  <a:pt x="15300" y="20058"/>
                  <a:pt x="15296" y="20052"/>
                </a:cubicBezTo>
                <a:cubicBezTo>
                  <a:pt x="15296" y="20052"/>
                  <a:pt x="15305" y="20049"/>
                  <a:pt x="15309" y="20045"/>
                </a:cubicBezTo>
                <a:cubicBezTo>
                  <a:pt x="15300" y="20029"/>
                  <a:pt x="15288" y="20017"/>
                  <a:pt x="15279" y="20001"/>
                </a:cubicBezTo>
                <a:cubicBezTo>
                  <a:pt x="15270" y="20001"/>
                  <a:pt x="15262" y="20001"/>
                  <a:pt x="15249" y="20001"/>
                </a:cubicBezTo>
                <a:cubicBezTo>
                  <a:pt x="15240" y="20001"/>
                  <a:pt x="15227" y="20001"/>
                  <a:pt x="15219" y="20004"/>
                </a:cubicBezTo>
                <a:lnTo>
                  <a:pt x="15219" y="20004"/>
                </a:lnTo>
                <a:cubicBezTo>
                  <a:pt x="15232" y="20017"/>
                  <a:pt x="15232" y="20033"/>
                  <a:pt x="15232" y="20045"/>
                </a:cubicBezTo>
                <a:lnTo>
                  <a:pt x="15232" y="20045"/>
                </a:lnTo>
                <a:close/>
                <a:moveTo>
                  <a:pt x="15115" y="20094"/>
                </a:moveTo>
                <a:cubicBezTo>
                  <a:pt x="15107" y="20094"/>
                  <a:pt x="15094" y="20094"/>
                  <a:pt x="15085" y="20090"/>
                </a:cubicBezTo>
                <a:cubicBezTo>
                  <a:pt x="15085" y="20113"/>
                  <a:pt x="15085" y="20135"/>
                  <a:pt x="15085" y="20158"/>
                </a:cubicBezTo>
                <a:cubicBezTo>
                  <a:pt x="15085" y="20158"/>
                  <a:pt x="15081" y="20158"/>
                  <a:pt x="15081" y="20158"/>
                </a:cubicBezTo>
                <a:cubicBezTo>
                  <a:pt x="15111" y="20148"/>
                  <a:pt x="15146" y="20135"/>
                  <a:pt x="15180" y="20123"/>
                </a:cubicBezTo>
                <a:cubicBezTo>
                  <a:pt x="15150" y="20110"/>
                  <a:pt x="15133" y="20100"/>
                  <a:pt x="15115" y="20094"/>
                </a:cubicBezTo>
                <a:cubicBezTo>
                  <a:pt x="15111" y="20090"/>
                  <a:pt x="15115" y="20094"/>
                  <a:pt x="15115" y="20094"/>
                </a:cubicBezTo>
                <a:close/>
                <a:moveTo>
                  <a:pt x="15171" y="20004"/>
                </a:moveTo>
                <a:cubicBezTo>
                  <a:pt x="15171" y="19988"/>
                  <a:pt x="15171" y="19972"/>
                  <a:pt x="15176" y="19959"/>
                </a:cubicBezTo>
                <a:cubicBezTo>
                  <a:pt x="15146" y="19959"/>
                  <a:pt x="15116" y="19959"/>
                  <a:pt x="15085" y="19959"/>
                </a:cubicBezTo>
                <a:cubicBezTo>
                  <a:pt x="15085" y="19975"/>
                  <a:pt x="15085" y="19991"/>
                  <a:pt x="15090" y="20004"/>
                </a:cubicBezTo>
                <a:lnTo>
                  <a:pt x="15085" y="20001"/>
                </a:lnTo>
                <a:cubicBezTo>
                  <a:pt x="15094" y="20001"/>
                  <a:pt x="15107" y="20001"/>
                  <a:pt x="15116" y="20001"/>
                </a:cubicBezTo>
                <a:lnTo>
                  <a:pt x="15111" y="20001"/>
                </a:lnTo>
                <a:cubicBezTo>
                  <a:pt x="15124" y="20001"/>
                  <a:pt x="15133" y="20001"/>
                  <a:pt x="15146" y="20001"/>
                </a:cubicBezTo>
                <a:lnTo>
                  <a:pt x="15141" y="20001"/>
                </a:lnTo>
                <a:cubicBezTo>
                  <a:pt x="15154" y="20004"/>
                  <a:pt x="15163" y="20004"/>
                  <a:pt x="15171" y="20004"/>
                </a:cubicBezTo>
                <a:lnTo>
                  <a:pt x="15171" y="20004"/>
                </a:lnTo>
                <a:close/>
                <a:moveTo>
                  <a:pt x="14965" y="20270"/>
                </a:moveTo>
                <a:cubicBezTo>
                  <a:pt x="14965" y="20254"/>
                  <a:pt x="14965" y="20241"/>
                  <a:pt x="14961" y="20225"/>
                </a:cubicBezTo>
                <a:lnTo>
                  <a:pt x="14965" y="20225"/>
                </a:lnTo>
                <a:cubicBezTo>
                  <a:pt x="14935" y="20225"/>
                  <a:pt x="14905" y="20225"/>
                  <a:pt x="14875" y="20225"/>
                </a:cubicBezTo>
                <a:lnTo>
                  <a:pt x="14875" y="20225"/>
                </a:lnTo>
                <a:cubicBezTo>
                  <a:pt x="14892" y="20241"/>
                  <a:pt x="14913" y="20254"/>
                  <a:pt x="14931" y="20270"/>
                </a:cubicBezTo>
                <a:cubicBezTo>
                  <a:pt x="14943" y="20270"/>
                  <a:pt x="14956" y="20270"/>
                  <a:pt x="14965" y="20270"/>
                </a:cubicBezTo>
                <a:close/>
                <a:moveTo>
                  <a:pt x="15055" y="20203"/>
                </a:moveTo>
                <a:cubicBezTo>
                  <a:pt x="15034" y="20193"/>
                  <a:pt x="15017" y="20187"/>
                  <a:pt x="14995" y="20177"/>
                </a:cubicBezTo>
                <a:cubicBezTo>
                  <a:pt x="14986" y="20193"/>
                  <a:pt x="14978" y="20209"/>
                  <a:pt x="14969" y="20222"/>
                </a:cubicBezTo>
                <a:cubicBezTo>
                  <a:pt x="14969" y="20222"/>
                  <a:pt x="14965" y="20222"/>
                  <a:pt x="14965" y="20222"/>
                </a:cubicBezTo>
                <a:cubicBezTo>
                  <a:pt x="14995" y="20216"/>
                  <a:pt x="15021" y="20209"/>
                  <a:pt x="15055" y="20203"/>
                </a:cubicBezTo>
                <a:lnTo>
                  <a:pt x="15055" y="20203"/>
                </a:lnTo>
                <a:close/>
                <a:moveTo>
                  <a:pt x="14965" y="20399"/>
                </a:moveTo>
                <a:cubicBezTo>
                  <a:pt x="14956" y="20405"/>
                  <a:pt x="14943" y="20415"/>
                  <a:pt x="14935" y="20421"/>
                </a:cubicBezTo>
                <a:cubicBezTo>
                  <a:pt x="14935" y="20427"/>
                  <a:pt x="14935" y="20437"/>
                  <a:pt x="14935" y="20443"/>
                </a:cubicBezTo>
                <a:cubicBezTo>
                  <a:pt x="14956" y="20443"/>
                  <a:pt x="14978" y="20443"/>
                  <a:pt x="14995" y="20443"/>
                </a:cubicBezTo>
                <a:cubicBezTo>
                  <a:pt x="14986" y="20431"/>
                  <a:pt x="14974" y="20415"/>
                  <a:pt x="14965" y="20399"/>
                </a:cubicBezTo>
                <a:close/>
                <a:moveTo>
                  <a:pt x="15115" y="20026"/>
                </a:moveTo>
                <a:cubicBezTo>
                  <a:pt x="15107" y="20020"/>
                  <a:pt x="15094" y="20010"/>
                  <a:pt x="15085" y="20004"/>
                </a:cubicBezTo>
                <a:cubicBezTo>
                  <a:pt x="15085" y="20004"/>
                  <a:pt x="15090" y="20007"/>
                  <a:pt x="15090" y="20007"/>
                </a:cubicBezTo>
                <a:cubicBezTo>
                  <a:pt x="15081" y="20007"/>
                  <a:pt x="15068" y="20007"/>
                  <a:pt x="15060" y="20004"/>
                </a:cubicBezTo>
                <a:cubicBezTo>
                  <a:pt x="15060" y="20020"/>
                  <a:pt x="15060" y="20036"/>
                  <a:pt x="15060" y="20049"/>
                </a:cubicBezTo>
                <a:cubicBezTo>
                  <a:pt x="15081" y="20049"/>
                  <a:pt x="15103" y="20049"/>
                  <a:pt x="15120" y="20045"/>
                </a:cubicBezTo>
                <a:lnTo>
                  <a:pt x="15115" y="20049"/>
                </a:lnTo>
                <a:cubicBezTo>
                  <a:pt x="15111" y="20039"/>
                  <a:pt x="15111" y="20033"/>
                  <a:pt x="15115" y="20026"/>
                </a:cubicBezTo>
                <a:lnTo>
                  <a:pt x="15115" y="20026"/>
                </a:lnTo>
                <a:close/>
                <a:moveTo>
                  <a:pt x="15115" y="20045"/>
                </a:moveTo>
                <a:cubicBezTo>
                  <a:pt x="15115" y="20062"/>
                  <a:pt x="15115" y="20074"/>
                  <a:pt x="15115" y="20090"/>
                </a:cubicBezTo>
                <a:cubicBezTo>
                  <a:pt x="15115" y="20090"/>
                  <a:pt x="15111" y="20090"/>
                  <a:pt x="15111" y="20090"/>
                </a:cubicBezTo>
                <a:cubicBezTo>
                  <a:pt x="15128" y="20081"/>
                  <a:pt x="15141" y="20071"/>
                  <a:pt x="15171" y="20055"/>
                </a:cubicBezTo>
                <a:cubicBezTo>
                  <a:pt x="15141" y="20052"/>
                  <a:pt x="15124" y="20049"/>
                  <a:pt x="15115" y="20045"/>
                </a:cubicBezTo>
                <a:lnTo>
                  <a:pt x="15115" y="20045"/>
                </a:lnTo>
                <a:close/>
                <a:moveTo>
                  <a:pt x="15111" y="20203"/>
                </a:moveTo>
                <a:cubicBezTo>
                  <a:pt x="15103" y="20187"/>
                  <a:pt x="15090" y="20174"/>
                  <a:pt x="15081" y="20158"/>
                </a:cubicBezTo>
                <a:cubicBezTo>
                  <a:pt x="15081" y="20158"/>
                  <a:pt x="15085" y="20158"/>
                  <a:pt x="15085" y="20158"/>
                </a:cubicBezTo>
                <a:cubicBezTo>
                  <a:pt x="15077" y="20158"/>
                  <a:pt x="15064" y="20158"/>
                  <a:pt x="15055" y="20155"/>
                </a:cubicBezTo>
                <a:cubicBezTo>
                  <a:pt x="15055" y="20171"/>
                  <a:pt x="15055" y="20187"/>
                  <a:pt x="15055" y="20200"/>
                </a:cubicBezTo>
                <a:cubicBezTo>
                  <a:pt x="15055" y="20200"/>
                  <a:pt x="15051" y="20196"/>
                  <a:pt x="15051" y="20196"/>
                </a:cubicBezTo>
                <a:cubicBezTo>
                  <a:pt x="15072" y="20200"/>
                  <a:pt x="15094" y="20200"/>
                  <a:pt x="15111" y="20203"/>
                </a:cubicBezTo>
                <a:cubicBezTo>
                  <a:pt x="15115" y="20200"/>
                  <a:pt x="15111" y="20203"/>
                  <a:pt x="15111" y="20203"/>
                </a:cubicBezTo>
                <a:close/>
                <a:moveTo>
                  <a:pt x="15141" y="20225"/>
                </a:moveTo>
                <a:cubicBezTo>
                  <a:pt x="15154" y="20222"/>
                  <a:pt x="15171" y="20222"/>
                  <a:pt x="15146" y="20225"/>
                </a:cubicBezTo>
                <a:cubicBezTo>
                  <a:pt x="15167" y="20232"/>
                  <a:pt x="15154" y="20228"/>
                  <a:pt x="15141" y="20225"/>
                </a:cubicBezTo>
                <a:cubicBezTo>
                  <a:pt x="15146" y="20222"/>
                  <a:pt x="15141" y="20225"/>
                  <a:pt x="15141" y="20225"/>
                </a:cubicBezTo>
                <a:close/>
                <a:moveTo>
                  <a:pt x="14995" y="20443"/>
                </a:moveTo>
                <a:cubicBezTo>
                  <a:pt x="15017" y="20450"/>
                  <a:pt x="15038" y="20460"/>
                  <a:pt x="15055" y="20466"/>
                </a:cubicBezTo>
                <a:cubicBezTo>
                  <a:pt x="15055" y="20460"/>
                  <a:pt x="15055" y="20450"/>
                  <a:pt x="15055" y="20443"/>
                </a:cubicBezTo>
                <a:cubicBezTo>
                  <a:pt x="15034" y="20443"/>
                  <a:pt x="15012" y="20443"/>
                  <a:pt x="14995" y="20443"/>
                </a:cubicBezTo>
                <a:close/>
                <a:moveTo>
                  <a:pt x="14935" y="20357"/>
                </a:moveTo>
                <a:cubicBezTo>
                  <a:pt x="14944" y="20341"/>
                  <a:pt x="14956" y="20325"/>
                  <a:pt x="14965" y="20309"/>
                </a:cubicBezTo>
                <a:cubicBezTo>
                  <a:pt x="14956" y="20325"/>
                  <a:pt x="14943" y="20341"/>
                  <a:pt x="14935" y="20357"/>
                </a:cubicBezTo>
                <a:close/>
                <a:moveTo>
                  <a:pt x="15025" y="20312"/>
                </a:moveTo>
                <a:cubicBezTo>
                  <a:pt x="15034" y="20305"/>
                  <a:pt x="15042" y="20302"/>
                  <a:pt x="15025" y="20312"/>
                </a:cubicBezTo>
                <a:cubicBezTo>
                  <a:pt x="15047" y="20309"/>
                  <a:pt x="15034" y="20309"/>
                  <a:pt x="15025" y="20312"/>
                </a:cubicBezTo>
                <a:lnTo>
                  <a:pt x="15025" y="20312"/>
                </a:lnTo>
                <a:close/>
                <a:moveTo>
                  <a:pt x="15111" y="20270"/>
                </a:moveTo>
                <a:cubicBezTo>
                  <a:pt x="15124" y="20270"/>
                  <a:pt x="15133" y="20273"/>
                  <a:pt x="15120" y="20270"/>
                </a:cubicBezTo>
                <a:cubicBezTo>
                  <a:pt x="15128" y="20277"/>
                  <a:pt x="15120" y="20273"/>
                  <a:pt x="15111" y="20270"/>
                </a:cubicBezTo>
                <a:lnTo>
                  <a:pt x="15111" y="20270"/>
                </a:lnTo>
                <a:close/>
                <a:moveTo>
                  <a:pt x="14991" y="20312"/>
                </a:moveTo>
                <a:cubicBezTo>
                  <a:pt x="14991" y="20312"/>
                  <a:pt x="14991" y="20315"/>
                  <a:pt x="14991" y="20312"/>
                </a:cubicBezTo>
                <a:cubicBezTo>
                  <a:pt x="14991" y="20299"/>
                  <a:pt x="14991" y="20283"/>
                  <a:pt x="14991" y="20267"/>
                </a:cubicBezTo>
                <a:lnTo>
                  <a:pt x="14991" y="20267"/>
                </a:lnTo>
                <a:cubicBezTo>
                  <a:pt x="14982" y="20267"/>
                  <a:pt x="14969" y="20267"/>
                  <a:pt x="14961" y="20267"/>
                </a:cubicBezTo>
                <a:cubicBezTo>
                  <a:pt x="14961" y="20283"/>
                  <a:pt x="14961" y="20296"/>
                  <a:pt x="14961" y="20312"/>
                </a:cubicBezTo>
                <a:cubicBezTo>
                  <a:pt x="14974" y="20312"/>
                  <a:pt x="14982" y="20312"/>
                  <a:pt x="14991" y="20312"/>
                </a:cubicBezTo>
                <a:close/>
                <a:moveTo>
                  <a:pt x="14995" y="20267"/>
                </a:moveTo>
                <a:cubicBezTo>
                  <a:pt x="14999" y="20264"/>
                  <a:pt x="15008" y="20257"/>
                  <a:pt x="15012" y="20254"/>
                </a:cubicBezTo>
                <a:cubicBezTo>
                  <a:pt x="15004" y="20257"/>
                  <a:pt x="14999" y="20264"/>
                  <a:pt x="14995" y="20267"/>
                </a:cubicBezTo>
                <a:cubicBezTo>
                  <a:pt x="14991" y="20267"/>
                  <a:pt x="14995" y="20267"/>
                  <a:pt x="14995" y="20267"/>
                </a:cubicBezTo>
                <a:close/>
                <a:moveTo>
                  <a:pt x="15111" y="20270"/>
                </a:moveTo>
                <a:cubicBezTo>
                  <a:pt x="15111" y="20254"/>
                  <a:pt x="15111" y="20238"/>
                  <a:pt x="15115" y="20222"/>
                </a:cubicBezTo>
                <a:cubicBezTo>
                  <a:pt x="15115" y="20222"/>
                  <a:pt x="15120" y="20225"/>
                  <a:pt x="15120" y="20225"/>
                </a:cubicBezTo>
                <a:cubicBezTo>
                  <a:pt x="15072" y="20238"/>
                  <a:pt x="15098" y="20254"/>
                  <a:pt x="15111" y="20270"/>
                </a:cubicBezTo>
                <a:cubicBezTo>
                  <a:pt x="15111" y="20270"/>
                  <a:pt x="15111" y="20270"/>
                  <a:pt x="15111" y="20270"/>
                </a:cubicBezTo>
                <a:close/>
                <a:moveTo>
                  <a:pt x="15292" y="20180"/>
                </a:moveTo>
                <a:cubicBezTo>
                  <a:pt x="15270" y="20180"/>
                  <a:pt x="15249" y="20180"/>
                  <a:pt x="15232" y="20180"/>
                </a:cubicBezTo>
                <a:lnTo>
                  <a:pt x="15236" y="20180"/>
                </a:lnTo>
                <a:cubicBezTo>
                  <a:pt x="15253" y="20190"/>
                  <a:pt x="15270" y="20216"/>
                  <a:pt x="15292" y="20180"/>
                </a:cubicBezTo>
                <a:lnTo>
                  <a:pt x="15292" y="20180"/>
                </a:lnTo>
                <a:close/>
                <a:moveTo>
                  <a:pt x="15232" y="20004"/>
                </a:moveTo>
                <a:cubicBezTo>
                  <a:pt x="15232" y="19988"/>
                  <a:pt x="15232" y="19972"/>
                  <a:pt x="15236" y="19959"/>
                </a:cubicBezTo>
                <a:cubicBezTo>
                  <a:pt x="15227" y="19959"/>
                  <a:pt x="15214" y="19959"/>
                  <a:pt x="15206" y="19959"/>
                </a:cubicBezTo>
                <a:cubicBezTo>
                  <a:pt x="15206" y="19975"/>
                  <a:pt x="15206" y="19991"/>
                  <a:pt x="15210" y="20004"/>
                </a:cubicBezTo>
                <a:lnTo>
                  <a:pt x="15210" y="20001"/>
                </a:lnTo>
                <a:cubicBezTo>
                  <a:pt x="15210" y="20004"/>
                  <a:pt x="15223" y="20004"/>
                  <a:pt x="15232" y="20004"/>
                </a:cubicBezTo>
                <a:lnTo>
                  <a:pt x="15232" y="20004"/>
                </a:lnTo>
                <a:close/>
                <a:moveTo>
                  <a:pt x="15146" y="20004"/>
                </a:moveTo>
                <a:cubicBezTo>
                  <a:pt x="15133" y="20004"/>
                  <a:pt x="15124" y="20004"/>
                  <a:pt x="15111" y="20004"/>
                </a:cubicBezTo>
                <a:cubicBezTo>
                  <a:pt x="15111" y="20004"/>
                  <a:pt x="15116" y="20004"/>
                  <a:pt x="15116" y="20004"/>
                </a:cubicBezTo>
                <a:cubicBezTo>
                  <a:pt x="15116" y="20010"/>
                  <a:pt x="15116" y="20020"/>
                  <a:pt x="15116" y="20026"/>
                </a:cubicBezTo>
                <a:cubicBezTo>
                  <a:pt x="15116" y="20026"/>
                  <a:pt x="15116" y="20026"/>
                  <a:pt x="15116" y="20026"/>
                </a:cubicBezTo>
                <a:cubicBezTo>
                  <a:pt x="15124" y="20017"/>
                  <a:pt x="15133" y="20010"/>
                  <a:pt x="15146" y="20004"/>
                </a:cubicBezTo>
                <a:lnTo>
                  <a:pt x="15146" y="20004"/>
                </a:lnTo>
                <a:close/>
                <a:moveTo>
                  <a:pt x="15201" y="20004"/>
                </a:moveTo>
                <a:cubicBezTo>
                  <a:pt x="15193" y="20004"/>
                  <a:pt x="15180" y="20004"/>
                  <a:pt x="15171" y="20004"/>
                </a:cubicBezTo>
                <a:cubicBezTo>
                  <a:pt x="15171" y="20004"/>
                  <a:pt x="15171" y="20001"/>
                  <a:pt x="15171" y="20001"/>
                </a:cubicBezTo>
                <a:cubicBezTo>
                  <a:pt x="15180" y="20023"/>
                  <a:pt x="15193" y="20023"/>
                  <a:pt x="15201" y="20004"/>
                </a:cubicBezTo>
                <a:lnTo>
                  <a:pt x="15201" y="20004"/>
                </a:lnTo>
                <a:close/>
                <a:moveTo>
                  <a:pt x="15232" y="20071"/>
                </a:moveTo>
                <a:cubicBezTo>
                  <a:pt x="15232" y="20062"/>
                  <a:pt x="15232" y="20055"/>
                  <a:pt x="15232" y="20045"/>
                </a:cubicBezTo>
                <a:cubicBezTo>
                  <a:pt x="15232" y="20045"/>
                  <a:pt x="15236" y="20045"/>
                  <a:pt x="15236" y="20045"/>
                </a:cubicBezTo>
                <a:cubicBezTo>
                  <a:pt x="15232" y="20049"/>
                  <a:pt x="15223" y="20052"/>
                  <a:pt x="15227" y="20052"/>
                </a:cubicBezTo>
                <a:cubicBezTo>
                  <a:pt x="15223" y="20058"/>
                  <a:pt x="15227" y="20065"/>
                  <a:pt x="15232" y="20071"/>
                </a:cubicBezTo>
                <a:cubicBezTo>
                  <a:pt x="15232" y="20068"/>
                  <a:pt x="15232" y="20071"/>
                  <a:pt x="15232" y="20071"/>
                </a:cubicBezTo>
                <a:close/>
                <a:moveTo>
                  <a:pt x="15158" y="20174"/>
                </a:moveTo>
                <a:lnTo>
                  <a:pt x="15158" y="20167"/>
                </a:lnTo>
                <a:lnTo>
                  <a:pt x="15150" y="20171"/>
                </a:lnTo>
                <a:lnTo>
                  <a:pt x="15158" y="20174"/>
                </a:lnTo>
                <a:close/>
                <a:moveTo>
                  <a:pt x="15232" y="20180"/>
                </a:moveTo>
                <a:cubicBezTo>
                  <a:pt x="15232" y="20174"/>
                  <a:pt x="15232" y="20167"/>
                  <a:pt x="15232" y="20158"/>
                </a:cubicBezTo>
                <a:cubicBezTo>
                  <a:pt x="15232" y="20158"/>
                  <a:pt x="15227" y="20158"/>
                  <a:pt x="15227" y="20158"/>
                </a:cubicBezTo>
                <a:cubicBezTo>
                  <a:pt x="15232" y="20164"/>
                  <a:pt x="15232" y="20174"/>
                  <a:pt x="15232" y="20180"/>
                </a:cubicBezTo>
                <a:lnTo>
                  <a:pt x="15232" y="20180"/>
                </a:lnTo>
                <a:close/>
                <a:moveTo>
                  <a:pt x="15115" y="20200"/>
                </a:moveTo>
                <a:cubicBezTo>
                  <a:pt x="15115" y="20206"/>
                  <a:pt x="15115" y="20216"/>
                  <a:pt x="15115" y="20222"/>
                </a:cubicBezTo>
                <a:cubicBezTo>
                  <a:pt x="15115" y="20222"/>
                  <a:pt x="15111" y="20219"/>
                  <a:pt x="15111" y="20219"/>
                </a:cubicBezTo>
                <a:cubicBezTo>
                  <a:pt x="15120" y="20219"/>
                  <a:pt x="15133" y="20219"/>
                  <a:pt x="15141" y="20219"/>
                </a:cubicBezTo>
                <a:cubicBezTo>
                  <a:pt x="15141" y="20219"/>
                  <a:pt x="15141" y="20222"/>
                  <a:pt x="15141" y="20222"/>
                </a:cubicBezTo>
                <a:cubicBezTo>
                  <a:pt x="15133" y="20216"/>
                  <a:pt x="15120" y="20209"/>
                  <a:pt x="15115" y="20200"/>
                </a:cubicBezTo>
                <a:cubicBezTo>
                  <a:pt x="15111" y="20203"/>
                  <a:pt x="15115" y="20200"/>
                  <a:pt x="15115" y="20200"/>
                </a:cubicBezTo>
                <a:close/>
                <a:moveTo>
                  <a:pt x="15025" y="20312"/>
                </a:moveTo>
                <a:cubicBezTo>
                  <a:pt x="15012" y="20312"/>
                  <a:pt x="15004" y="20312"/>
                  <a:pt x="14991" y="20312"/>
                </a:cubicBezTo>
                <a:cubicBezTo>
                  <a:pt x="14991" y="20312"/>
                  <a:pt x="14991" y="20312"/>
                  <a:pt x="14991" y="20312"/>
                </a:cubicBezTo>
                <a:cubicBezTo>
                  <a:pt x="15004" y="20318"/>
                  <a:pt x="15012" y="20325"/>
                  <a:pt x="15025" y="20331"/>
                </a:cubicBezTo>
                <a:lnTo>
                  <a:pt x="15021" y="20331"/>
                </a:lnTo>
                <a:cubicBezTo>
                  <a:pt x="15025" y="20328"/>
                  <a:pt x="15025" y="20318"/>
                  <a:pt x="15025" y="20312"/>
                </a:cubicBezTo>
                <a:cubicBezTo>
                  <a:pt x="15025" y="20312"/>
                  <a:pt x="15025" y="20312"/>
                  <a:pt x="15025" y="20312"/>
                </a:cubicBezTo>
                <a:close/>
                <a:moveTo>
                  <a:pt x="15021" y="20334"/>
                </a:moveTo>
                <a:cubicBezTo>
                  <a:pt x="15021" y="20341"/>
                  <a:pt x="15021" y="20347"/>
                  <a:pt x="15021" y="20354"/>
                </a:cubicBezTo>
                <a:cubicBezTo>
                  <a:pt x="15021" y="20354"/>
                  <a:pt x="15025" y="20354"/>
                  <a:pt x="15025" y="20354"/>
                </a:cubicBezTo>
                <a:cubicBezTo>
                  <a:pt x="15025" y="20347"/>
                  <a:pt x="15025" y="20341"/>
                  <a:pt x="15021" y="20334"/>
                </a:cubicBezTo>
                <a:cubicBezTo>
                  <a:pt x="15025" y="20334"/>
                  <a:pt x="15021" y="20334"/>
                  <a:pt x="15021" y="20334"/>
                </a:cubicBezTo>
                <a:close/>
                <a:moveTo>
                  <a:pt x="15025" y="20354"/>
                </a:moveTo>
                <a:lnTo>
                  <a:pt x="15021" y="20360"/>
                </a:lnTo>
                <a:cubicBezTo>
                  <a:pt x="15017" y="20360"/>
                  <a:pt x="15025" y="20357"/>
                  <a:pt x="15025" y="20354"/>
                </a:cubicBezTo>
                <a:cubicBezTo>
                  <a:pt x="15025" y="20357"/>
                  <a:pt x="15025" y="20354"/>
                  <a:pt x="15025" y="20354"/>
                </a:cubicBezTo>
                <a:close/>
                <a:moveTo>
                  <a:pt x="14905" y="20289"/>
                </a:moveTo>
                <a:cubicBezTo>
                  <a:pt x="14913" y="20283"/>
                  <a:pt x="14926" y="20273"/>
                  <a:pt x="14935" y="20267"/>
                </a:cubicBezTo>
                <a:cubicBezTo>
                  <a:pt x="14926" y="20273"/>
                  <a:pt x="14913" y="20283"/>
                  <a:pt x="14905" y="20289"/>
                </a:cubicBezTo>
                <a:close/>
                <a:moveTo>
                  <a:pt x="11748" y="17051"/>
                </a:moveTo>
                <a:lnTo>
                  <a:pt x="11753" y="17041"/>
                </a:lnTo>
                <a:cubicBezTo>
                  <a:pt x="11753" y="17041"/>
                  <a:pt x="11744" y="17051"/>
                  <a:pt x="11748" y="17051"/>
                </a:cubicBezTo>
                <a:cubicBezTo>
                  <a:pt x="11744" y="17051"/>
                  <a:pt x="11748" y="17051"/>
                  <a:pt x="11748" y="17051"/>
                </a:cubicBezTo>
                <a:close/>
                <a:moveTo>
                  <a:pt x="11718" y="16984"/>
                </a:moveTo>
                <a:cubicBezTo>
                  <a:pt x="11710" y="16984"/>
                  <a:pt x="11701" y="16984"/>
                  <a:pt x="11688" y="16987"/>
                </a:cubicBezTo>
                <a:cubicBezTo>
                  <a:pt x="11697" y="16984"/>
                  <a:pt x="11710" y="16984"/>
                  <a:pt x="11718" y="16984"/>
                </a:cubicBezTo>
                <a:close/>
                <a:moveTo>
                  <a:pt x="11744" y="16939"/>
                </a:moveTo>
                <a:cubicBezTo>
                  <a:pt x="11744" y="16948"/>
                  <a:pt x="11744" y="16955"/>
                  <a:pt x="11744" y="16964"/>
                </a:cubicBezTo>
                <a:cubicBezTo>
                  <a:pt x="11744" y="16955"/>
                  <a:pt x="11744" y="16945"/>
                  <a:pt x="11744" y="16939"/>
                </a:cubicBezTo>
                <a:close/>
                <a:moveTo>
                  <a:pt x="11714" y="16984"/>
                </a:moveTo>
                <a:cubicBezTo>
                  <a:pt x="11727" y="16974"/>
                  <a:pt x="11736" y="16968"/>
                  <a:pt x="11748" y="16958"/>
                </a:cubicBezTo>
                <a:cubicBezTo>
                  <a:pt x="11736" y="16968"/>
                  <a:pt x="11727" y="16977"/>
                  <a:pt x="11714" y="16984"/>
                </a:cubicBezTo>
                <a:close/>
                <a:moveTo>
                  <a:pt x="11822" y="16964"/>
                </a:moveTo>
                <a:cubicBezTo>
                  <a:pt x="11817" y="16964"/>
                  <a:pt x="11813" y="16968"/>
                  <a:pt x="11813" y="16971"/>
                </a:cubicBezTo>
                <a:cubicBezTo>
                  <a:pt x="11817" y="16974"/>
                  <a:pt x="11817" y="16977"/>
                  <a:pt x="11822" y="16977"/>
                </a:cubicBezTo>
                <a:cubicBezTo>
                  <a:pt x="11826" y="16977"/>
                  <a:pt x="11830" y="16974"/>
                  <a:pt x="11830" y="16971"/>
                </a:cubicBezTo>
                <a:cubicBezTo>
                  <a:pt x="11826" y="16971"/>
                  <a:pt x="11826" y="16964"/>
                  <a:pt x="11822" y="16964"/>
                </a:cubicBezTo>
                <a:close/>
                <a:moveTo>
                  <a:pt x="12041" y="16785"/>
                </a:moveTo>
                <a:cubicBezTo>
                  <a:pt x="12041" y="16769"/>
                  <a:pt x="12041" y="16753"/>
                  <a:pt x="12041" y="16740"/>
                </a:cubicBezTo>
                <a:cubicBezTo>
                  <a:pt x="12041" y="16740"/>
                  <a:pt x="12045" y="16740"/>
                  <a:pt x="12045" y="16740"/>
                </a:cubicBezTo>
                <a:cubicBezTo>
                  <a:pt x="12024" y="16756"/>
                  <a:pt x="12002" y="16769"/>
                  <a:pt x="11985" y="16785"/>
                </a:cubicBezTo>
                <a:cubicBezTo>
                  <a:pt x="12002" y="16785"/>
                  <a:pt x="12024" y="16785"/>
                  <a:pt x="12041" y="16785"/>
                </a:cubicBezTo>
                <a:lnTo>
                  <a:pt x="12041" y="16785"/>
                </a:lnTo>
                <a:close/>
                <a:moveTo>
                  <a:pt x="11981" y="16826"/>
                </a:moveTo>
                <a:cubicBezTo>
                  <a:pt x="11989" y="16826"/>
                  <a:pt x="12002" y="16826"/>
                  <a:pt x="12011" y="16826"/>
                </a:cubicBezTo>
                <a:cubicBezTo>
                  <a:pt x="12011" y="16826"/>
                  <a:pt x="12011" y="16826"/>
                  <a:pt x="12011" y="16826"/>
                </a:cubicBezTo>
                <a:cubicBezTo>
                  <a:pt x="12002" y="16820"/>
                  <a:pt x="11989" y="16810"/>
                  <a:pt x="11981" y="16804"/>
                </a:cubicBezTo>
                <a:cubicBezTo>
                  <a:pt x="11981" y="16814"/>
                  <a:pt x="11981" y="16823"/>
                  <a:pt x="11981" y="16826"/>
                </a:cubicBezTo>
                <a:lnTo>
                  <a:pt x="11981" y="16826"/>
                </a:lnTo>
                <a:close/>
                <a:moveTo>
                  <a:pt x="13456" y="19474"/>
                </a:moveTo>
                <a:cubicBezTo>
                  <a:pt x="13456" y="19474"/>
                  <a:pt x="13460" y="19474"/>
                  <a:pt x="13456" y="19474"/>
                </a:cubicBezTo>
                <a:cubicBezTo>
                  <a:pt x="13460" y="19481"/>
                  <a:pt x="13460" y="19487"/>
                  <a:pt x="13460" y="19497"/>
                </a:cubicBezTo>
                <a:cubicBezTo>
                  <a:pt x="13460" y="19497"/>
                  <a:pt x="13456" y="19497"/>
                  <a:pt x="13456" y="19497"/>
                </a:cubicBezTo>
                <a:cubicBezTo>
                  <a:pt x="13469" y="19490"/>
                  <a:pt x="13477" y="19481"/>
                  <a:pt x="13490" y="19474"/>
                </a:cubicBezTo>
                <a:cubicBezTo>
                  <a:pt x="13477" y="19474"/>
                  <a:pt x="13469" y="19474"/>
                  <a:pt x="13456" y="19474"/>
                </a:cubicBezTo>
                <a:close/>
                <a:moveTo>
                  <a:pt x="12338" y="16698"/>
                </a:moveTo>
                <a:cubicBezTo>
                  <a:pt x="12329" y="16692"/>
                  <a:pt x="12320" y="16688"/>
                  <a:pt x="12338" y="16698"/>
                </a:cubicBezTo>
                <a:cubicBezTo>
                  <a:pt x="12329" y="16685"/>
                  <a:pt x="12329" y="16692"/>
                  <a:pt x="12338" y="16698"/>
                </a:cubicBezTo>
                <a:cubicBezTo>
                  <a:pt x="12333" y="16698"/>
                  <a:pt x="12338" y="16698"/>
                  <a:pt x="12338" y="16698"/>
                </a:cubicBezTo>
                <a:close/>
                <a:moveTo>
                  <a:pt x="12368" y="16631"/>
                </a:moveTo>
                <a:cubicBezTo>
                  <a:pt x="12389" y="16637"/>
                  <a:pt x="12406" y="16647"/>
                  <a:pt x="12428" y="16653"/>
                </a:cubicBezTo>
                <a:cubicBezTo>
                  <a:pt x="12428" y="16653"/>
                  <a:pt x="12428" y="16650"/>
                  <a:pt x="12432" y="16650"/>
                </a:cubicBezTo>
                <a:cubicBezTo>
                  <a:pt x="12411" y="16643"/>
                  <a:pt x="12389" y="16637"/>
                  <a:pt x="12368" y="16631"/>
                </a:cubicBezTo>
                <a:lnTo>
                  <a:pt x="12368" y="16631"/>
                </a:lnTo>
                <a:close/>
                <a:moveTo>
                  <a:pt x="12368" y="16631"/>
                </a:moveTo>
                <a:cubicBezTo>
                  <a:pt x="12368" y="16631"/>
                  <a:pt x="12372" y="16627"/>
                  <a:pt x="12368" y="16631"/>
                </a:cubicBezTo>
                <a:cubicBezTo>
                  <a:pt x="12372" y="16627"/>
                  <a:pt x="12368" y="16631"/>
                  <a:pt x="12368" y="16631"/>
                </a:cubicBezTo>
                <a:close/>
                <a:moveTo>
                  <a:pt x="14995" y="18967"/>
                </a:moveTo>
                <a:cubicBezTo>
                  <a:pt x="14995" y="18974"/>
                  <a:pt x="14995" y="18983"/>
                  <a:pt x="14995" y="18990"/>
                </a:cubicBezTo>
                <a:cubicBezTo>
                  <a:pt x="15004" y="18990"/>
                  <a:pt x="15017" y="18990"/>
                  <a:pt x="15025" y="18986"/>
                </a:cubicBezTo>
                <a:cubicBezTo>
                  <a:pt x="15025" y="18986"/>
                  <a:pt x="15025" y="18990"/>
                  <a:pt x="15025" y="18990"/>
                </a:cubicBezTo>
                <a:cubicBezTo>
                  <a:pt x="15012" y="18983"/>
                  <a:pt x="15004" y="18974"/>
                  <a:pt x="14995" y="18967"/>
                </a:cubicBezTo>
                <a:lnTo>
                  <a:pt x="14995" y="18967"/>
                </a:lnTo>
                <a:close/>
                <a:moveTo>
                  <a:pt x="14109" y="20928"/>
                </a:moveTo>
                <a:cubicBezTo>
                  <a:pt x="14109" y="20938"/>
                  <a:pt x="14109" y="20944"/>
                  <a:pt x="14109" y="20954"/>
                </a:cubicBezTo>
                <a:cubicBezTo>
                  <a:pt x="14109" y="20944"/>
                  <a:pt x="14109" y="20935"/>
                  <a:pt x="14109" y="20928"/>
                </a:cubicBezTo>
                <a:close/>
                <a:moveTo>
                  <a:pt x="13163" y="19670"/>
                </a:moveTo>
                <a:cubicBezTo>
                  <a:pt x="13150" y="19680"/>
                  <a:pt x="13142" y="19686"/>
                  <a:pt x="13129" y="19696"/>
                </a:cubicBezTo>
                <a:cubicBezTo>
                  <a:pt x="13142" y="19689"/>
                  <a:pt x="13155" y="19680"/>
                  <a:pt x="13163" y="19670"/>
                </a:cubicBezTo>
                <a:close/>
                <a:moveTo>
                  <a:pt x="14849" y="20289"/>
                </a:moveTo>
                <a:cubicBezTo>
                  <a:pt x="14810" y="20305"/>
                  <a:pt x="14789" y="20299"/>
                  <a:pt x="14789" y="20267"/>
                </a:cubicBezTo>
                <a:cubicBezTo>
                  <a:pt x="14789" y="20267"/>
                  <a:pt x="14793" y="20267"/>
                  <a:pt x="14793" y="20267"/>
                </a:cubicBezTo>
                <a:cubicBezTo>
                  <a:pt x="14784" y="20267"/>
                  <a:pt x="14771" y="20267"/>
                  <a:pt x="14763" y="20267"/>
                </a:cubicBezTo>
                <a:cubicBezTo>
                  <a:pt x="14763" y="20289"/>
                  <a:pt x="14763" y="20312"/>
                  <a:pt x="14767" y="20334"/>
                </a:cubicBezTo>
                <a:cubicBezTo>
                  <a:pt x="14767" y="20334"/>
                  <a:pt x="14767" y="20334"/>
                  <a:pt x="14767" y="20334"/>
                </a:cubicBezTo>
                <a:cubicBezTo>
                  <a:pt x="14797" y="20341"/>
                  <a:pt x="14827" y="20350"/>
                  <a:pt x="14858" y="20357"/>
                </a:cubicBezTo>
                <a:cubicBezTo>
                  <a:pt x="14849" y="20334"/>
                  <a:pt x="14845" y="20312"/>
                  <a:pt x="14849" y="20289"/>
                </a:cubicBezTo>
                <a:lnTo>
                  <a:pt x="14849" y="20289"/>
                </a:lnTo>
                <a:close/>
                <a:moveTo>
                  <a:pt x="14754" y="20402"/>
                </a:moveTo>
                <a:cubicBezTo>
                  <a:pt x="14776" y="20402"/>
                  <a:pt x="14797" y="20402"/>
                  <a:pt x="14819" y="20402"/>
                </a:cubicBezTo>
                <a:cubicBezTo>
                  <a:pt x="14797" y="20370"/>
                  <a:pt x="14776" y="20389"/>
                  <a:pt x="14754" y="20402"/>
                </a:cubicBezTo>
                <a:close/>
                <a:moveTo>
                  <a:pt x="14759" y="20334"/>
                </a:moveTo>
                <a:cubicBezTo>
                  <a:pt x="14750" y="20341"/>
                  <a:pt x="14737" y="20350"/>
                  <a:pt x="14728" y="20357"/>
                </a:cubicBezTo>
                <a:cubicBezTo>
                  <a:pt x="14728" y="20357"/>
                  <a:pt x="14728" y="20357"/>
                  <a:pt x="14728" y="20357"/>
                </a:cubicBezTo>
                <a:cubicBezTo>
                  <a:pt x="14741" y="20350"/>
                  <a:pt x="14750" y="20341"/>
                  <a:pt x="14759" y="20334"/>
                </a:cubicBezTo>
                <a:cubicBezTo>
                  <a:pt x="14759" y="20334"/>
                  <a:pt x="14759" y="20334"/>
                  <a:pt x="14759" y="20334"/>
                </a:cubicBezTo>
                <a:close/>
                <a:moveTo>
                  <a:pt x="15851" y="21281"/>
                </a:moveTo>
                <a:cubicBezTo>
                  <a:pt x="15864" y="21281"/>
                  <a:pt x="15872" y="21281"/>
                  <a:pt x="15885" y="21281"/>
                </a:cubicBezTo>
                <a:cubicBezTo>
                  <a:pt x="15885" y="21281"/>
                  <a:pt x="15881" y="21281"/>
                  <a:pt x="15881" y="21281"/>
                </a:cubicBezTo>
                <a:cubicBezTo>
                  <a:pt x="15881" y="21265"/>
                  <a:pt x="15881" y="21252"/>
                  <a:pt x="15881" y="21236"/>
                </a:cubicBezTo>
                <a:cubicBezTo>
                  <a:pt x="15881" y="21236"/>
                  <a:pt x="15881" y="21239"/>
                  <a:pt x="15881" y="21239"/>
                </a:cubicBezTo>
                <a:cubicBezTo>
                  <a:pt x="15872" y="21252"/>
                  <a:pt x="15864" y="21268"/>
                  <a:pt x="15851" y="21281"/>
                </a:cubicBezTo>
                <a:lnTo>
                  <a:pt x="15851" y="21281"/>
                </a:lnTo>
                <a:close/>
                <a:moveTo>
                  <a:pt x="15851" y="21150"/>
                </a:moveTo>
                <a:cubicBezTo>
                  <a:pt x="15851" y="21166"/>
                  <a:pt x="15851" y="21182"/>
                  <a:pt x="15851" y="21194"/>
                </a:cubicBezTo>
                <a:lnTo>
                  <a:pt x="15851" y="21191"/>
                </a:lnTo>
                <a:cubicBezTo>
                  <a:pt x="15859" y="21175"/>
                  <a:pt x="15872" y="21162"/>
                  <a:pt x="15881" y="21146"/>
                </a:cubicBezTo>
                <a:cubicBezTo>
                  <a:pt x="15872" y="21150"/>
                  <a:pt x="15859" y="21150"/>
                  <a:pt x="15851" y="21150"/>
                </a:cubicBezTo>
                <a:lnTo>
                  <a:pt x="15851" y="21150"/>
                </a:lnTo>
                <a:close/>
                <a:moveTo>
                  <a:pt x="15851" y="21191"/>
                </a:moveTo>
                <a:cubicBezTo>
                  <a:pt x="15842" y="21191"/>
                  <a:pt x="15834" y="21191"/>
                  <a:pt x="15821" y="21191"/>
                </a:cubicBezTo>
                <a:cubicBezTo>
                  <a:pt x="15821" y="21191"/>
                  <a:pt x="15821" y="21194"/>
                  <a:pt x="15821" y="21194"/>
                </a:cubicBezTo>
                <a:cubicBezTo>
                  <a:pt x="15829" y="21194"/>
                  <a:pt x="15842" y="21194"/>
                  <a:pt x="15851" y="21191"/>
                </a:cubicBezTo>
                <a:lnTo>
                  <a:pt x="15851" y="21191"/>
                </a:lnTo>
                <a:close/>
                <a:moveTo>
                  <a:pt x="15881" y="21239"/>
                </a:moveTo>
                <a:cubicBezTo>
                  <a:pt x="15881" y="21239"/>
                  <a:pt x="15881" y="21236"/>
                  <a:pt x="15881" y="21239"/>
                </a:cubicBezTo>
                <a:cubicBezTo>
                  <a:pt x="15890" y="21236"/>
                  <a:pt x="15902" y="21236"/>
                  <a:pt x="15911" y="21236"/>
                </a:cubicBezTo>
                <a:cubicBezTo>
                  <a:pt x="15911" y="21236"/>
                  <a:pt x="15907" y="21236"/>
                  <a:pt x="15907" y="21239"/>
                </a:cubicBezTo>
                <a:cubicBezTo>
                  <a:pt x="15907" y="21233"/>
                  <a:pt x="15907" y="21223"/>
                  <a:pt x="15907" y="21217"/>
                </a:cubicBezTo>
                <a:cubicBezTo>
                  <a:pt x="15902" y="21223"/>
                  <a:pt x="15890" y="21230"/>
                  <a:pt x="15881" y="21239"/>
                </a:cubicBezTo>
                <a:close/>
                <a:moveTo>
                  <a:pt x="15851" y="21304"/>
                </a:moveTo>
                <a:cubicBezTo>
                  <a:pt x="15851" y="21297"/>
                  <a:pt x="15851" y="21288"/>
                  <a:pt x="15851" y="21281"/>
                </a:cubicBezTo>
                <a:cubicBezTo>
                  <a:pt x="15851" y="21281"/>
                  <a:pt x="15855" y="21284"/>
                  <a:pt x="15855" y="21284"/>
                </a:cubicBezTo>
                <a:cubicBezTo>
                  <a:pt x="15847" y="21284"/>
                  <a:pt x="15834" y="21284"/>
                  <a:pt x="15825" y="21281"/>
                </a:cubicBezTo>
                <a:cubicBezTo>
                  <a:pt x="15825" y="21288"/>
                  <a:pt x="15825" y="21297"/>
                  <a:pt x="15825" y="21304"/>
                </a:cubicBezTo>
                <a:cubicBezTo>
                  <a:pt x="15829" y="21304"/>
                  <a:pt x="15842" y="21304"/>
                  <a:pt x="15851" y="21304"/>
                </a:cubicBezTo>
                <a:lnTo>
                  <a:pt x="15851" y="21304"/>
                </a:lnTo>
                <a:close/>
                <a:moveTo>
                  <a:pt x="14819" y="20225"/>
                </a:moveTo>
                <a:cubicBezTo>
                  <a:pt x="14810" y="20241"/>
                  <a:pt x="14797" y="20254"/>
                  <a:pt x="14789" y="20270"/>
                </a:cubicBezTo>
                <a:cubicBezTo>
                  <a:pt x="14789" y="20270"/>
                  <a:pt x="14784" y="20270"/>
                  <a:pt x="14784" y="20270"/>
                </a:cubicBezTo>
                <a:cubicBezTo>
                  <a:pt x="14806" y="20270"/>
                  <a:pt x="14827" y="20270"/>
                  <a:pt x="14845" y="20270"/>
                </a:cubicBezTo>
                <a:cubicBezTo>
                  <a:pt x="14845" y="20270"/>
                  <a:pt x="14840" y="20270"/>
                  <a:pt x="14840" y="20270"/>
                </a:cubicBezTo>
                <a:cubicBezTo>
                  <a:pt x="14836" y="20254"/>
                  <a:pt x="14827" y="20238"/>
                  <a:pt x="14819" y="20225"/>
                </a:cubicBezTo>
                <a:cubicBezTo>
                  <a:pt x="14814" y="20222"/>
                  <a:pt x="14819" y="20225"/>
                  <a:pt x="14819" y="20225"/>
                </a:cubicBezTo>
                <a:close/>
                <a:moveTo>
                  <a:pt x="14875" y="20225"/>
                </a:moveTo>
                <a:cubicBezTo>
                  <a:pt x="14875" y="20219"/>
                  <a:pt x="14875" y="20209"/>
                  <a:pt x="14879" y="20203"/>
                </a:cubicBezTo>
                <a:cubicBezTo>
                  <a:pt x="14857" y="20209"/>
                  <a:pt x="14840" y="20219"/>
                  <a:pt x="14819" y="20225"/>
                </a:cubicBezTo>
                <a:cubicBezTo>
                  <a:pt x="14819" y="20225"/>
                  <a:pt x="14819" y="20225"/>
                  <a:pt x="14819" y="20225"/>
                </a:cubicBezTo>
                <a:cubicBezTo>
                  <a:pt x="14836" y="20222"/>
                  <a:pt x="14857" y="20222"/>
                  <a:pt x="14875" y="20225"/>
                </a:cubicBezTo>
                <a:cubicBezTo>
                  <a:pt x="14879" y="20222"/>
                  <a:pt x="14875" y="20225"/>
                  <a:pt x="14875" y="20225"/>
                </a:cubicBezTo>
                <a:close/>
                <a:moveTo>
                  <a:pt x="14845" y="20267"/>
                </a:moveTo>
                <a:cubicBezTo>
                  <a:pt x="14845" y="20267"/>
                  <a:pt x="14849" y="20267"/>
                  <a:pt x="14845" y="20267"/>
                </a:cubicBezTo>
                <a:cubicBezTo>
                  <a:pt x="14849" y="20273"/>
                  <a:pt x="14849" y="20283"/>
                  <a:pt x="14849" y="20289"/>
                </a:cubicBezTo>
                <a:cubicBezTo>
                  <a:pt x="14849" y="20289"/>
                  <a:pt x="14845" y="20286"/>
                  <a:pt x="14845" y="20286"/>
                </a:cubicBezTo>
                <a:cubicBezTo>
                  <a:pt x="14857" y="20286"/>
                  <a:pt x="14866" y="20286"/>
                  <a:pt x="14879" y="20289"/>
                </a:cubicBezTo>
                <a:cubicBezTo>
                  <a:pt x="14866" y="20283"/>
                  <a:pt x="14857" y="20277"/>
                  <a:pt x="14845" y="20267"/>
                </a:cubicBezTo>
                <a:close/>
                <a:moveTo>
                  <a:pt x="15825" y="21150"/>
                </a:moveTo>
                <a:cubicBezTo>
                  <a:pt x="15825" y="21150"/>
                  <a:pt x="15821" y="21150"/>
                  <a:pt x="15825" y="21150"/>
                </a:cubicBezTo>
                <a:cubicBezTo>
                  <a:pt x="15834" y="21146"/>
                  <a:pt x="15842" y="21146"/>
                  <a:pt x="15855" y="21146"/>
                </a:cubicBezTo>
                <a:cubicBezTo>
                  <a:pt x="15855" y="21146"/>
                  <a:pt x="15855" y="21150"/>
                  <a:pt x="15855" y="21150"/>
                </a:cubicBezTo>
                <a:cubicBezTo>
                  <a:pt x="15847" y="21143"/>
                  <a:pt x="15834" y="21134"/>
                  <a:pt x="15825" y="21127"/>
                </a:cubicBezTo>
                <a:cubicBezTo>
                  <a:pt x="15821" y="21134"/>
                  <a:pt x="15821" y="21143"/>
                  <a:pt x="15825" y="21150"/>
                </a:cubicBezTo>
                <a:close/>
                <a:moveTo>
                  <a:pt x="14260" y="20421"/>
                </a:moveTo>
                <a:cubicBezTo>
                  <a:pt x="14247" y="20431"/>
                  <a:pt x="14238" y="20437"/>
                  <a:pt x="14225" y="20447"/>
                </a:cubicBezTo>
                <a:cubicBezTo>
                  <a:pt x="14234" y="20437"/>
                  <a:pt x="14247" y="20431"/>
                  <a:pt x="14260" y="20421"/>
                </a:cubicBezTo>
                <a:close/>
                <a:moveTo>
                  <a:pt x="13903" y="20402"/>
                </a:moveTo>
                <a:cubicBezTo>
                  <a:pt x="13899" y="20395"/>
                  <a:pt x="13894" y="20392"/>
                  <a:pt x="13890" y="20386"/>
                </a:cubicBezTo>
                <a:cubicBezTo>
                  <a:pt x="13881" y="20392"/>
                  <a:pt x="13877" y="20395"/>
                  <a:pt x="13868" y="20402"/>
                </a:cubicBezTo>
                <a:cubicBezTo>
                  <a:pt x="13881" y="20402"/>
                  <a:pt x="13894" y="20402"/>
                  <a:pt x="13903" y="20402"/>
                </a:cubicBezTo>
                <a:close/>
                <a:moveTo>
                  <a:pt x="13899" y="20399"/>
                </a:moveTo>
                <a:cubicBezTo>
                  <a:pt x="13907" y="20405"/>
                  <a:pt x="13920" y="20415"/>
                  <a:pt x="13929" y="20421"/>
                </a:cubicBezTo>
                <a:cubicBezTo>
                  <a:pt x="13929" y="20415"/>
                  <a:pt x="13929" y="20405"/>
                  <a:pt x="13929" y="20399"/>
                </a:cubicBezTo>
                <a:cubicBezTo>
                  <a:pt x="13920" y="20399"/>
                  <a:pt x="13911" y="20399"/>
                  <a:pt x="13899" y="20399"/>
                </a:cubicBezTo>
                <a:close/>
                <a:moveTo>
                  <a:pt x="13933" y="20289"/>
                </a:moveTo>
                <a:cubicBezTo>
                  <a:pt x="13911" y="20283"/>
                  <a:pt x="13894" y="20273"/>
                  <a:pt x="13873" y="20267"/>
                </a:cubicBezTo>
                <a:cubicBezTo>
                  <a:pt x="13864" y="20267"/>
                  <a:pt x="13851" y="20267"/>
                  <a:pt x="13843" y="20267"/>
                </a:cubicBezTo>
                <a:cubicBezTo>
                  <a:pt x="13864" y="20289"/>
                  <a:pt x="13886" y="20312"/>
                  <a:pt x="13903" y="20334"/>
                </a:cubicBezTo>
                <a:cubicBezTo>
                  <a:pt x="13903" y="20334"/>
                  <a:pt x="13903" y="20334"/>
                  <a:pt x="13903" y="20334"/>
                </a:cubicBezTo>
                <a:cubicBezTo>
                  <a:pt x="13911" y="20318"/>
                  <a:pt x="13920" y="20302"/>
                  <a:pt x="13933" y="20289"/>
                </a:cubicBezTo>
                <a:lnTo>
                  <a:pt x="13933" y="20289"/>
                </a:lnTo>
                <a:close/>
                <a:moveTo>
                  <a:pt x="13843" y="20357"/>
                </a:moveTo>
                <a:cubicBezTo>
                  <a:pt x="13821" y="20357"/>
                  <a:pt x="13804" y="20357"/>
                  <a:pt x="13782" y="20357"/>
                </a:cubicBezTo>
                <a:cubicBezTo>
                  <a:pt x="13782" y="20357"/>
                  <a:pt x="13782" y="20357"/>
                  <a:pt x="13782" y="20357"/>
                </a:cubicBezTo>
                <a:cubicBezTo>
                  <a:pt x="13804" y="20373"/>
                  <a:pt x="13821" y="20382"/>
                  <a:pt x="13843" y="20357"/>
                </a:cubicBezTo>
                <a:lnTo>
                  <a:pt x="13843" y="20357"/>
                </a:lnTo>
                <a:close/>
                <a:moveTo>
                  <a:pt x="13757" y="20354"/>
                </a:moveTo>
                <a:cubicBezTo>
                  <a:pt x="13748" y="20354"/>
                  <a:pt x="13735" y="20354"/>
                  <a:pt x="13727" y="20354"/>
                </a:cubicBezTo>
                <a:cubicBezTo>
                  <a:pt x="13727" y="20370"/>
                  <a:pt x="13727" y="20386"/>
                  <a:pt x="13727" y="20399"/>
                </a:cubicBezTo>
                <a:cubicBezTo>
                  <a:pt x="13735" y="20386"/>
                  <a:pt x="13744" y="20370"/>
                  <a:pt x="13757" y="20354"/>
                </a:cubicBezTo>
                <a:close/>
                <a:moveTo>
                  <a:pt x="13903" y="20334"/>
                </a:moveTo>
                <a:cubicBezTo>
                  <a:pt x="13881" y="20341"/>
                  <a:pt x="13860" y="20350"/>
                  <a:pt x="13843" y="20357"/>
                </a:cubicBezTo>
                <a:cubicBezTo>
                  <a:pt x="13843" y="20357"/>
                  <a:pt x="13847" y="20357"/>
                  <a:pt x="13847" y="20357"/>
                </a:cubicBezTo>
                <a:cubicBezTo>
                  <a:pt x="13864" y="20350"/>
                  <a:pt x="13881" y="20341"/>
                  <a:pt x="13903" y="20334"/>
                </a:cubicBezTo>
                <a:cubicBezTo>
                  <a:pt x="13903" y="20334"/>
                  <a:pt x="13903" y="20334"/>
                  <a:pt x="13903" y="20334"/>
                </a:cubicBezTo>
                <a:close/>
                <a:moveTo>
                  <a:pt x="13782" y="20357"/>
                </a:moveTo>
                <a:cubicBezTo>
                  <a:pt x="13782" y="20357"/>
                  <a:pt x="13782" y="20357"/>
                  <a:pt x="13782" y="20357"/>
                </a:cubicBezTo>
                <a:cubicBezTo>
                  <a:pt x="13782" y="20344"/>
                  <a:pt x="13782" y="20328"/>
                  <a:pt x="13782" y="20312"/>
                </a:cubicBezTo>
                <a:cubicBezTo>
                  <a:pt x="13774" y="20312"/>
                  <a:pt x="13761" y="20312"/>
                  <a:pt x="13752" y="20312"/>
                </a:cubicBezTo>
                <a:cubicBezTo>
                  <a:pt x="13752" y="20312"/>
                  <a:pt x="13757" y="20312"/>
                  <a:pt x="13757" y="20312"/>
                </a:cubicBezTo>
                <a:cubicBezTo>
                  <a:pt x="13757" y="20328"/>
                  <a:pt x="13757" y="20341"/>
                  <a:pt x="13752" y="20357"/>
                </a:cubicBezTo>
                <a:cubicBezTo>
                  <a:pt x="13765" y="20357"/>
                  <a:pt x="13774" y="20357"/>
                  <a:pt x="13782" y="20357"/>
                </a:cubicBezTo>
                <a:close/>
                <a:moveTo>
                  <a:pt x="13752" y="20312"/>
                </a:moveTo>
                <a:cubicBezTo>
                  <a:pt x="13752" y="20296"/>
                  <a:pt x="13752" y="20283"/>
                  <a:pt x="13752" y="20267"/>
                </a:cubicBezTo>
                <a:cubicBezTo>
                  <a:pt x="13744" y="20267"/>
                  <a:pt x="13731" y="20267"/>
                  <a:pt x="13722" y="20267"/>
                </a:cubicBezTo>
                <a:cubicBezTo>
                  <a:pt x="13714" y="20273"/>
                  <a:pt x="13701" y="20283"/>
                  <a:pt x="13692" y="20289"/>
                </a:cubicBezTo>
                <a:cubicBezTo>
                  <a:pt x="13692" y="20289"/>
                  <a:pt x="13692" y="20286"/>
                  <a:pt x="13692" y="20286"/>
                </a:cubicBezTo>
                <a:cubicBezTo>
                  <a:pt x="13714" y="20296"/>
                  <a:pt x="13735" y="20302"/>
                  <a:pt x="13752" y="20312"/>
                </a:cubicBezTo>
                <a:lnTo>
                  <a:pt x="13752" y="20312"/>
                </a:lnTo>
                <a:close/>
                <a:moveTo>
                  <a:pt x="13714" y="20341"/>
                </a:moveTo>
                <a:cubicBezTo>
                  <a:pt x="13705" y="20347"/>
                  <a:pt x="13701" y="20350"/>
                  <a:pt x="13692" y="20357"/>
                </a:cubicBezTo>
                <a:cubicBezTo>
                  <a:pt x="13705" y="20357"/>
                  <a:pt x="13714" y="20357"/>
                  <a:pt x="13727" y="20357"/>
                </a:cubicBezTo>
                <a:cubicBezTo>
                  <a:pt x="13722" y="20350"/>
                  <a:pt x="13718" y="20347"/>
                  <a:pt x="13714" y="20341"/>
                </a:cubicBezTo>
                <a:close/>
                <a:moveTo>
                  <a:pt x="13572" y="16701"/>
                </a:moveTo>
                <a:cubicBezTo>
                  <a:pt x="13563" y="16701"/>
                  <a:pt x="13559" y="16701"/>
                  <a:pt x="13550" y="16701"/>
                </a:cubicBezTo>
                <a:cubicBezTo>
                  <a:pt x="13550" y="16708"/>
                  <a:pt x="13550" y="16714"/>
                  <a:pt x="13546" y="16720"/>
                </a:cubicBezTo>
                <a:cubicBezTo>
                  <a:pt x="13555" y="16720"/>
                  <a:pt x="13567" y="16720"/>
                  <a:pt x="13576" y="16720"/>
                </a:cubicBezTo>
                <a:cubicBezTo>
                  <a:pt x="13572" y="16714"/>
                  <a:pt x="13572" y="16708"/>
                  <a:pt x="13572" y="16701"/>
                </a:cubicBezTo>
                <a:close/>
                <a:moveTo>
                  <a:pt x="15941" y="21236"/>
                </a:moveTo>
                <a:cubicBezTo>
                  <a:pt x="15933" y="21236"/>
                  <a:pt x="15920" y="21236"/>
                  <a:pt x="15911" y="21236"/>
                </a:cubicBezTo>
                <a:cubicBezTo>
                  <a:pt x="15911" y="21236"/>
                  <a:pt x="15915" y="21233"/>
                  <a:pt x="15915" y="21233"/>
                </a:cubicBezTo>
                <a:cubicBezTo>
                  <a:pt x="15915" y="21249"/>
                  <a:pt x="15915" y="21265"/>
                  <a:pt x="15915" y="21278"/>
                </a:cubicBezTo>
                <a:cubicBezTo>
                  <a:pt x="15915" y="21278"/>
                  <a:pt x="15911" y="21275"/>
                  <a:pt x="15911" y="21275"/>
                </a:cubicBezTo>
                <a:cubicBezTo>
                  <a:pt x="15920" y="21275"/>
                  <a:pt x="15933" y="21275"/>
                  <a:pt x="15941" y="21278"/>
                </a:cubicBezTo>
                <a:cubicBezTo>
                  <a:pt x="15941" y="21268"/>
                  <a:pt x="15941" y="21252"/>
                  <a:pt x="15941" y="21236"/>
                </a:cubicBezTo>
                <a:close/>
                <a:moveTo>
                  <a:pt x="14759" y="10943"/>
                </a:moveTo>
                <a:cubicBezTo>
                  <a:pt x="14771" y="10953"/>
                  <a:pt x="14780" y="10959"/>
                  <a:pt x="14793" y="10969"/>
                </a:cubicBezTo>
                <a:cubicBezTo>
                  <a:pt x="14780" y="10959"/>
                  <a:pt x="14767" y="10950"/>
                  <a:pt x="14759" y="10943"/>
                </a:cubicBezTo>
                <a:close/>
                <a:moveTo>
                  <a:pt x="10832" y="7548"/>
                </a:moveTo>
                <a:cubicBezTo>
                  <a:pt x="10811" y="7548"/>
                  <a:pt x="10789" y="7548"/>
                  <a:pt x="10768" y="7548"/>
                </a:cubicBezTo>
                <a:cubicBezTo>
                  <a:pt x="10789" y="7548"/>
                  <a:pt x="10811" y="7548"/>
                  <a:pt x="10832" y="7548"/>
                </a:cubicBezTo>
                <a:close/>
                <a:moveTo>
                  <a:pt x="7818" y="9509"/>
                </a:moveTo>
                <a:cubicBezTo>
                  <a:pt x="7818" y="9525"/>
                  <a:pt x="7818" y="9541"/>
                  <a:pt x="7818" y="9554"/>
                </a:cubicBezTo>
                <a:cubicBezTo>
                  <a:pt x="7865" y="9541"/>
                  <a:pt x="7848" y="9525"/>
                  <a:pt x="7818" y="9509"/>
                </a:cubicBezTo>
                <a:close/>
                <a:moveTo>
                  <a:pt x="8171" y="9512"/>
                </a:moveTo>
                <a:cubicBezTo>
                  <a:pt x="8184" y="9512"/>
                  <a:pt x="8192" y="9512"/>
                  <a:pt x="8205" y="9512"/>
                </a:cubicBezTo>
                <a:cubicBezTo>
                  <a:pt x="8196" y="9505"/>
                  <a:pt x="8184" y="9496"/>
                  <a:pt x="8175" y="9489"/>
                </a:cubicBezTo>
                <a:cubicBezTo>
                  <a:pt x="8171" y="9496"/>
                  <a:pt x="8171" y="9502"/>
                  <a:pt x="8171" y="9512"/>
                </a:cubicBezTo>
                <a:close/>
                <a:moveTo>
                  <a:pt x="8558" y="9685"/>
                </a:moveTo>
                <a:cubicBezTo>
                  <a:pt x="8536" y="9685"/>
                  <a:pt x="8515" y="9685"/>
                  <a:pt x="8497" y="9685"/>
                </a:cubicBezTo>
                <a:cubicBezTo>
                  <a:pt x="8515" y="9717"/>
                  <a:pt x="8536" y="9711"/>
                  <a:pt x="8558" y="9685"/>
                </a:cubicBezTo>
                <a:close/>
                <a:moveTo>
                  <a:pt x="8446" y="9714"/>
                </a:moveTo>
                <a:cubicBezTo>
                  <a:pt x="8442" y="9720"/>
                  <a:pt x="8437" y="9727"/>
                  <a:pt x="8437" y="9733"/>
                </a:cubicBezTo>
                <a:cubicBezTo>
                  <a:pt x="8446" y="9733"/>
                  <a:pt x="8459" y="9733"/>
                  <a:pt x="8467" y="9733"/>
                </a:cubicBezTo>
                <a:cubicBezTo>
                  <a:pt x="8463" y="9724"/>
                  <a:pt x="8454" y="9720"/>
                  <a:pt x="8446" y="9714"/>
                </a:cubicBezTo>
                <a:close/>
                <a:moveTo>
                  <a:pt x="7814" y="6225"/>
                </a:moveTo>
                <a:cubicBezTo>
                  <a:pt x="7822" y="6232"/>
                  <a:pt x="7835" y="6241"/>
                  <a:pt x="7844" y="6248"/>
                </a:cubicBezTo>
                <a:cubicBezTo>
                  <a:pt x="7844" y="6241"/>
                  <a:pt x="7844" y="6232"/>
                  <a:pt x="7844" y="6225"/>
                </a:cubicBezTo>
                <a:cubicBezTo>
                  <a:pt x="7835" y="6225"/>
                  <a:pt x="7827" y="6225"/>
                  <a:pt x="7814" y="6225"/>
                </a:cubicBezTo>
                <a:close/>
                <a:moveTo>
                  <a:pt x="7788" y="6225"/>
                </a:moveTo>
                <a:cubicBezTo>
                  <a:pt x="7801" y="6225"/>
                  <a:pt x="7809" y="6225"/>
                  <a:pt x="7822" y="6225"/>
                </a:cubicBezTo>
                <a:cubicBezTo>
                  <a:pt x="7809" y="6225"/>
                  <a:pt x="7797" y="6225"/>
                  <a:pt x="7788" y="6225"/>
                </a:cubicBezTo>
                <a:close/>
                <a:moveTo>
                  <a:pt x="7908" y="5677"/>
                </a:moveTo>
                <a:cubicBezTo>
                  <a:pt x="7908" y="5660"/>
                  <a:pt x="7908" y="5648"/>
                  <a:pt x="7908" y="5632"/>
                </a:cubicBezTo>
                <a:cubicBezTo>
                  <a:pt x="7900" y="5632"/>
                  <a:pt x="7887" y="5632"/>
                  <a:pt x="7878" y="5632"/>
                </a:cubicBezTo>
                <a:cubicBezTo>
                  <a:pt x="7878" y="5648"/>
                  <a:pt x="7878" y="5664"/>
                  <a:pt x="7878" y="5677"/>
                </a:cubicBezTo>
                <a:cubicBezTo>
                  <a:pt x="7887" y="5677"/>
                  <a:pt x="7895" y="5677"/>
                  <a:pt x="7908" y="5677"/>
                </a:cubicBezTo>
                <a:close/>
                <a:moveTo>
                  <a:pt x="10858" y="12465"/>
                </a:moveTo>
                <a:cubicBezTo>
                  <a:pt x="10867" y="12465"/>
                  <a:pt x="10880" y="12465"/>
                  <a:pt x="10888" y="12465"/>
                </a:cubicBezTo>
                <a:cubicBezTo>
                  <a:pt x="10888" y="12449"/>
                  <a:pt x="10888" y="12433"/>
                  <a:pt x="10888" y="12420"/>
                </a:cubicBezTo>
                <a:cubicBezTo>
                  <a:pt x="10880" y="12420"/>
                  <a:pt x="10867" y="12420"/>
                  <a:pt x="10858" y="12420"/>
                </a:cubicBezTo>
                <a:cubicBezTo>
                  <a:pt x="10858" y="12436"/>
                  <a:pt x="10858" y="12449"/>
                  <a:pt x="10858" y="12465"/>
                </a:cubicBezTo>
                <a:close/>
                <a:moveTo>
                  <a:pt x="7938" y="6424"/>
                </a:moveTo>
                <a:lnTo>
                  <a:pt x="7938" y="6424"/>
                </a:lnTo>
                <a:cubicBezTo>
                  <a:pt x="7947" y="6424"/>
                  <a:pt x="7956" y="6424"/>
                  <a:pt x="7969" y="6424"/>
                </a:cubicBezTo>
                <a:cubicBezTo>
                  <a:pt x="7969" y="6408"/>
                  <a:pt x="7969" y="6392"/>
                  <a:pt x="7969" y="6376"/>
                </a:cubicBezTo>
                <a:cubicBezTo>
                  <a:pt x="7956" y="6392"/>
                  <a:pt x="7947" y="6408"/>
                  <a:pt x="7938" y="6424"/>
                </a:cubicBezTo>
                <a:close/>
                <a:moveTo>
                  <a:pt x="7788" y="6514"/>
                </a:moveTo>
                <a:cubicBezTo>
                  <a:pt x="7792" y="6517"/>
                  <a:pt x="7797" y="6521"/>
                  <a:pt x="7797" y="6521"/>
                </a:cubicBezTo>
                <a:cubicBezTo>
                  <a:pt x="7797" y="6521"/>
                  <a:pt x="7792" y="6514"/>
                  <a:pt x="7788" y="6514"/>
                </a:cubicBezTo>
                <a:cubicBezTo>
                  <a:pt x="7788" y="6511"/>
                  <a:pt x="7788" y="6514"/>
                  <a:pt x="7788" y="6514"/>
                </a:cubicBezTo>
                <a:close/>
                <a:moveTo>
                  <a:pt x="7891" y="6482"/>
                </a:moveTo>
                <a:lnTo>
                  <a:pt x="7891" y="6476"/>
                </a:lnTo>
                <a:lnTo>
                  <a:pt x="7883" y="6479"/>
                </a:lnTo>
                <a:lnTo>
                  <a:pt x="7891" y="6482"/>
                </a:lnTo>
                <a:close/>
                <a:moveTo>
                  <a:pt x="7934" y="6421"/>
                </a:moveTo>
                <a:cubicBezTo>
                  <a:pt x="7934" y="6424"/>
                  <a:pt x="7930" y="6428"/>
                  <a:pt x="7930" y="6431"/>
                </a:cubicBezTo>
                <a:cubicBezTo>
                  <a:pt x="7934" y="6431"/>
                  <a:pt x="7934" y="6428"/>
                  <a:pt x="7934" y="6421"/>
                </a:cubicBezTo>
                <a:cubicBezTo>
                  <a:pt x="7938" y="6424"/>
                  <a:pt x="7934" y="6421"/>
                  <a:pt x="7934" y="6421"/>
                </a:cubicBezTo>
                <a:close/>
                <a:moveTo>
                  <a:pt x="10949" y="12506"/>
                </a:moveTo>
                <a:cubicBezTo>
                  <a:pt x="10961" y="12506"/>
                  <a:pt x="10970" y="12506"/>
                  <a:pt x="10983" y="12506"/>
                </a:cubicBezTo>
                <a:cubicBezTo>
                  <a:pt x="10970" y="12506"/>
                  <a:pt x="10957" y="12506"/>
                  <a:pt x="10949" y="12506"/>
                </a:cubicBezTo>
                <a:close/>
                <a:moveTo>
                  <a:pt x="10987" y="12564"/>
                </a:moveTo>
                <a:lnTo>
                  <a:pt x="10996" y="12564"/>
                </a:lnTo>
                <a:lnTo>
                  <a:pt x="10992" y="12558"/>
                </a:lnTo>
                <a:lnTo>
                  <a:pt x="10987" y="12564"/>
                </a:lnTo>
                <a:close/>
                <a:moveTo>
                  <a:pt x="16057" y="20931"/>
                </a:moveTo>
                <a:cubicBezTo>
                  <a:pt x="16079" y="20931"/>
                  <a:pt x="16100" y="20931"/>
                  <a:pt x="16117" y="20931"/>
                </a:cubicBezTo>
                <a:cubicBezTo>
                  <a:pt x="16117" y="20925"/>
                  <a:pt x="16117" y="20915"/>
                  <a:pt x="16117" y="20909"/>
                </a:cubicBezTo>
                <a:cubicBezTo>
                  <a:pt x="16109" y="20902"/>
                  <a:pt x="16096" y="20893"/>
                  <a:pt x="16087" y="20886"/>
                </a:cubicBezTo>
                <a:cubicBezTo>
                  <a:pt x="16079" y="20886"/>
                  <a:pt x="16066" y="20886"/>
                  <a:pt x="16057" y="20886"/>
                </a:cubicBezTo>
                <a:cubicBezTo>
                  <a:pt x="16057" y="20899"/>
                  <a:pt x="16057" y="20915"/>
                  <a:pt x="16057" y="20931"/>
                </a:cubicBezTo>
                <a:close/>
                <a:moveTo>
                  <a:pt x="15967" y="20797"/>
                </a:moveTo>
                <a:cubicBezTo>
                  <a:pt x="15988" y="20813"/>
                  <a:pt x="16010" y="20829"/>
                  <a:pt x="16027" y="20841"/>
                </a:cubicBezTo>
                <a:cubicBezTo>
                  <a:pt x="16010" y="20825"/>
                  <a:pt x="15988" y="20813"/>
                  <a:pt x="15967" y="20797"/>
                </a:cubicBezTo>
                <a:close/>
                <a:moveTo>
                  <a:pt x="16027" y="20886"/>
                </a:moveTo>
                <a:cubicBezTo>
                  <a:pt x="16036" y="20886"/>
                  <a:pt x="16049" y="20886"/>
                  <a:pt x="16057" y="20886"/>
                </a:cubicBezTo>
                <a:cubicBezTo>
                  <a:pt x="16057" y="20870"/>
                  <a:pt x="16057" y="20857"/>
                  <a:pt x="16057" y="20841"/>
                </a:cubicBezTo>
                <a:cubicBezTo>
                  <a:pt x="16049" y="20841"/>
                  <a:pt x="16036" y="20841"/>
                  <a:pt x="16027" y="20841"/>
                </a:cubicBezTo>
                <a:cubicBezTo>
                  <a:pt x="16027" y="20854"/>
                  <a:pt x="16027" y="20870"/>
                  <a:pt x="16027" y="20886"/>
                </a:cubicBezTo>
                <a:close/>
                <a:moveTo>
                  <a:pt x="15937" y="20797"/>
                </a:moveTo>
                <a:cubicBezTo>
                  <a:pt x="15945" y="20797"/>
                  <a:pt x="15958" y="20797"/>
                  <a:pt x="15967" y="20797"/>
                </a:cubicBezTo>
                <a:cubicBezTo>
                  <a:pt x="15967" y="20780"/>
                  <a:pt x="15967" y="20768"/>
                  <a:pt x="15967" y="20752"/>
                </a:cubicBezTo>
                <a:cubicBezTo>
                  <a:pt x="15958" y="20752"/>
                  <a:pt x="15945" y="20752"/>
                  <a:pt x="15937" y="20752"/>
                </a:cubicBezTo>
                <a:cubicBezTo>
                  <a:pt x="15937" y="20768"/>
                  <a:pt x="15937" y="20784"/>
                  <a:pt x="15937" y="20797"/>
                </a:cubicBezTo>
                <a:close/>
                <a:moveTo>
                  <a:pt x="16117" y="20755"/>
                </a:moveTo>
                <a:cubicBezTo>
                  <a:pt x="16126" y="20755"/>
                  <a:pt x="16139" y="20755"/>
                  <a:pt x="16148" y="20755"/>
                </a:cubicBezTo>
                <a:cubicBezTo>
                  <a:pt x="16148" y="20739"/>
                  <a:pt x="16148" y="20726"/>
                  <a:pt x="16148" y="20710"/>
                </a:cubicBezTo>
                <a:cubicBezTo>
                  <a:pt x="16139" y="20710"/>
                  <a:pt x="16126" y="20710"/>
                  <a:pt x="16117" y="20710"/>
                </a:cubicBezTo>
                <a:cubicBezTo>
                  <a:pt x="16117" y="20723"/>
                  <a:pt x="16117" y="20739"/>
                  <a:pt x="16117" y="20755"/>
                </a:cubicBezTo>
                <a:close/>
                <a:moveTo>
                  <a:pt x="15997" y="20752"/>
                </a:moveTo>
                <a:cubicBezTo>
                  <a:pt x="15997" y="20752"/>
                  <a:pt x="15997" y="20755"/>
                  <a:pt x="15997" y="20752"/>
                </a:cubicBezTo>
                <a:cubicBezTo>
                  <a:pt x="16006" y="20739"/>
                  <a:pt x="16014" y="20723"/>
                  <a:pt x="16027" y="20707"/>
                </a:cubicBezTo>
                <a:cubicBezTo>
                  <a:pt x="16027" y="20707"/>
                  <a:pt x="16027" y="20710"/>
                  <a:pt x="16027" y="20710"/>
                </a:cubicBezTo>
                <a:cubicBezTo>
                  <a:pt x="16006" y="20726"/>
                  <a:pt x="15984" y="20739"/>
                  <a:pt x="15967" y="20755"/>
                </a:cubicBezTo>
                <a:cubicBezTo>
                  <a:pt x="15980" y="20752"/>
                  <a:pt x="15988" y="20752"/>
                  <a:pt x="15997" y="20752"/>
                </a:cubicBezTo>
                <a:close/>
                <a:moveTo>
                  <a:pt x="16057" y="20752"/>
                </a:moveTo>
                <a:cubicBezTo>
                  <a:pt x="16036" y="20752"/>
                  <a:pt x="16019" y="20752"/>
                  <a:pt x="15997" y="20752"/>
                </a:cubicBezTo>
                <a:cubicBezTo>
                  <a:pt x="15997" y="20752"/>
                  <a:pt x="15997" y="20755"/>
                  <a:pt x="15997" y="20755"/>
                </a:cubicBezTo>
                <a:cubicBezTo>
                  <a:pt x="16019" y="20755"/>
                  <a:pt x="16040" y="20755"/>
                  <a:pt x="16057" y="20752"/>
                </a:cubicBezTo>
                <a:lnTo>
                  <a:pt x="16057" y="20752"/>
                </a:lnTo>
                <a:close/>
                <a:moveTo>
                  <a:pt x="16057" y="20707"/>
                </a:moveTo>
                <a:cubicBezTo>
                  <a:pt x="16057" y="20723"/>
                  <a:pt x="16057" y="20739"/>
                  <a:pt x="16057" y="20752"/>
                </a:cubicBezTo>
                <a:cubicBezTo>
                  <a:pt x="16057" y="20752"/>
                  <a:pt x="16053" y="20748"/>
                  <a:pt x="16053" y="20748"/>
                </a:cubicBezTo>
                <a:cubicBezTo>
                  <a:pt x="16062" y="20748"/>
                  <a:pt x="16074" y="20748"/>
                  <a:pt x="16083" y="20748"/>
                </a:cubicBezTo>
                <a:cubicBezTo>
                  <a:pt x="16083" y="20732"/>
                  <a:pt x="16083" y="20716"/>
                  <a:pt x="16083" y="20703"/>
                </a:cubicBezTo>
                <a:cubicBezTo>
                  <a:pt x="16079" y="20710"/>
                  <a:pt x="16066" y="20710"/>
                  <a:pt x="16057" y="20707"/>
                </a:cubicBezTo>
                <a:lnTo>
                  <a:pt x="16057" y="20707"/>
                </a:lnTo>
                <a:close/>
                <a:moveTo>
                  <a:pt x="16117" y="20710"/>
                </a:moveTo>
                <a:cubicBezTo>
                  <a:pt x="16113" y="20703"/>
                  <a:pt x="16109" y="20700"/>
                  <a:pt x="16109" y="20694"/>
                </a:cubicBezTo>
                <a:cubicBezTo>
                  <a:pt x="16100" y="20700"/>
                  <a:pt x="16096" y="20703"/>
                  <a:pt x="16087" y="20710"/>
                </a:cubicBezTo>
                <a:cubicBezTo>
                  <a:pt x="16096" y="20710"/>
                  <a:pt x="16109" y="20710"/>
                  <a:pt x="16117" y="20710"/>
                </a:cubicBezTo>
                <a:close/>
                <a:moveTo>
                  <a:pt x="16031" y="20710"/>
                </a:moveTo>
                <a:cubicBezTo>
                  <a:pt x="16031" y="20710"/>
                  <a:pt x="16027" y="20707"/>
                  <a:pt x="16031" y="20710"/>
                </a:cubicBezTo>
                <a:cubicBezTo>
                  <a:pt x="16040" y="20707"/>
                  <a:pt x="16049" y="20707"/>
                  <a:pt x="16062" y="20707"/>
                </a:cubicBezTo>
                <a:cubicBezTo>
                  <a:pt x="16062" y="20707"/>
                  <a:pt x="16057" y="20710"/>
                  <a:pt x="16057" y="20710"/>
                </a:cubicBezTo>
                <a:cubicBezTo>
                  <a:pt x="16057" y="20694"/>
                  <a:pt x="16057" y="20678"/>
                  <a:pt x="16062" y="20665"/>
                </a:cubicBezTo>
                <a:cubicBezTo>
                  <a:pt x="16053" y="20665"/>
                  <a:pt x="16040" y="20665"/>
                  <a:pt x="16031" y="20665"/>
                </a:cubicBezTo>
                <a:cubicBezTo>
                  <a:pt x="16027" y="20678"/>
                  <a:pt x="16027" y="20694"/>
                  <a:pt x="16031" y="20710"/>
                </a:cubicBezTo>
                <a:close/>
                <a:moveTo>
                  <a:pt x="7878" y="5564"/>
                </a:moveTo>
                <a:cubicBezTo>
                  <a:pt x="7870" y="5564"/>
                  <a:pt x="7857" y="5564"/>
                  <a:pt x="7848" y="5564"/>
                </a:cubicBezTo>
                <a:cubicBezTo>
                  <a:pt x="7848" y="5587"/>
                  <a:pt x="7848" y="5609"/>
                  <a:pt x="7848" y="5632"/>
                </a:cubicBezTo>
                <a:cubicBezTo>
                  <a:pt x="7857" y="5632"/>
                  <a:pt x="7870" y="5632"/>
                  <a:pt x="7878" y="5632"/>
                </a:cubicBezTo>
                <a:cubicBezTo>
                  <a:pt x="7878" y="5609"/>
                  <a:pt x="7878" y="5587"/>
                  <a:pt x="7878" y="5564"/>
                </a:cubicBezTo>
                <a:close/>
                <a:moveTo>
                  <a:pt x="7818" y="5628"/>
                </a:moveTo>
                <a:cubicBezTo>
                  <a:pt x="7814" y="5641"/>
                  <a:pt x="7805" y="5651"/>
                  <a:pt x="7797" y="5667"/>
                </a:cubicBezTo>
                <a:cubicBezTo>
                  <a:pt x="7814" y="5670"/>
                  <a:pt x="7831" y="5670"/>
                  <a:pt x="7848" y="5673"/>
                </a:cubicBezTo>
                <a:cubicBezTo>
                  <a:pt x="7848" y="5657"/>
                  <a:pt x="7848" y="5641"/>
                  <a:pt x="7848" y="5628"/>
                </a:cubicBezTo>
                <a:cubicBezTo>
                  <a:pt x="7840" y="5628"/>
                  <a:pt x="7827" y="5628"/>
                  <a:pt x="7818" y="5628"/>
                </a:cubicBezTo>
                <a:close/>
                <a:moveTo>
                  <a:pt x="15494" y="19474"/>
                </a:moveTo>
                <a:cubicBezTo>
                  <a:pt x="15507" y="19474"/>
                  <a:pt x="15515" y="19474"/>
                  <a:pt x="15528" y="19474"/>
                </a:cubicBezTo>
                <a:cubicBezTo>
                  <a:pt x="15515" y="19452"/>
                  <a:pt x="15507" y="19458"/>
                  <a:pt x="15494" y="19474"/>
                </a:cubicBezTo>
                <a:close/>
                <a:moveTo>
                  <a:pt x="15675" y="19432"/>
                </a:moveTo>
                <a:cubicBezTo>
                  <a:pt x="15666" y="19416"/>
                  <a:pt x="15653" y="19404"/>
                  <a:pt x="15644" y="19388"/>
                </a:cubicBezTo>
                <a:cubicBezTo>
                  <a:pt x="15636" y="19388"/>
                  <a:pt x="15623" y="19388"/>
                  <a:pt x="15614" y="19388"/>
                </a:cubicBezTo>
                <a:cubicBezTo>
                  <a:pt x="15614" y="19404"/>
                  <a:pt x="15614" y="19420"/>
                  <a:pt x="15614" y="19432"/>
                </a:cubicBezTo>
                <a:cubicBezTo>
                  <a:pt x="15636" y="19432"/>
                  <a:pt x="15653" y="19432"/>
                  <a:pt x="15675" y="19432"/>
                </a:cubicBezTo>
                <a:close/>
                <a:moveTo>
                  <a:pt x="15735" y="19474"/>
                </a:moveTo>
                <a:cubicBezTo>
                  <a:pt x="15726" y="19474"/>
                  <a:pt x="15713" y="19474"/>
                  <a:pt x="15705" y="19474"/>
                </a:cubicBezTo>
                <a:cubicBezTo>
                  <a:pt x="15700" y="19506"/>
                  <a:pt x="15726" y="19519"/>
                  <a:pt x="15765" y="19519"/>
                </a:cubicBezTo>
                <a:cubicBezTo>
                  <a:pt x="15765" y="19513"/>
                  <a:pt x="15765" y="19503"/>
                  <a:pt x="15765" y="19497"/>
                </a:cubicBezTo>
                <a:cubicBezTo>
                  <a:pt x="15752" y="19487"/>
                  <a:pt x="15743" y="19481"/>
                  <a:pt x="15735" y="19474"/>
                </a:cubicBezTo>
                <a:close/>
                <a:moveTo>
                  <a:pt x="15606" y="19371"/>
                </a:moveTo>
                <a:cubicBezTo>
                  <a:pt x="15597" y="19378"/>
                  <a:pt x="15593" y="19381"/>
                  <a:pt x="15584" y="19388"/>
                </a:cubicBezTo>
                <a:cubicBezTo>
                  <a:pt x="15597" y="19388"/>
                  <a:pt x="15606" y="19388"/>
                  <a:pt x="15619" y="19388"/>
                </a:cubicBezTo>
                <a:cubicBezTo>
                  <a:pt x="15614" y="19381"/>
                  <a:pt x="15610" y="19375"/>
                  <a:pt x="15606" y="19371"/>
                </a:cubicBezTo>
                <a:close/>
                <a:moveTo>
                  <a:pt x="15614" y="19609"/>
                </a:moveTo>
                <a:cubicBezTo>
                  <a:pt x="15623" y="19593"/>
                  <a:pt x="15636" y="19577"/>
                  <a:pt x="15644" y="19564"/>
                </a:cubicBezTo>
                <a:cubicBezTo>
                  <a:pt x="15636" y="19564"/>
                  <a:pt x="15623" y="19564"/>
                  <a:pt x="15614" y="19564"/>
                </a:cubicBezTo>
                <a:cubicBezTo>
                  <a:pt x="15614" y="19577"/>
                  <a:pt x="15614" y="19593"/>
                  <a:pt x="15614" y="19609"/>
                </a:cubicBezTo>
                <a:close/>
                <a:moveTo>
                  <a:pt x="15614" y="19606"/>
                </a:moveTo>
                <a:cubicBezTo>
                  <a:pt x="15606" y="19606"/>
                  <a:pt x="15593" y="19606"/>
                  <a:pt x="15584" y="19606"/>
                </a:cubicBezTo>
                <a:cubicBezTo>
                  <a:pt x="15584" y="19612"/>
                  <a:pt x="15584" y="19622"/>
                  <a:pt x="15584" y="19628"/>
                </a:cubicBezTo>
                <a:cubicBezTo>
                  <a:pt x="15593" y="19628"/>
                  <a:pt x="15606" y="19628"/>
                  <a:pt x="15614" y="19628"/>
                </a:cubicBezTo>
                <a:cubicBezTo>
                  <a:pt x="15614" y="19622"/>
                  <a:pt x="15614" y="19612"/>
                  <a:pt x="15614" y="19606"/>
                </a:cubicBezTo>
                <a:close/>
                <a:moveTo>
                  <a:pt x="15589" y="19561"/>
                </a:moveTo>
                <a:cubicBezTo>
                  <a:pt x="15580" y="19561"/>
                  <a:pt x="15567" y="19561"/>
                  <a:pt x="15558" y="19561"/>
                </a:cubicBezTo>
                <a:cubicBezTo>
                  <a:pt x="15558" y="19577"/>
                  <a:pt x="15558" y="19593"/>
                  <a:pt x="15558" y="19606"/>
                </a:cubicBezTo>
                <a:cubicBezTo>
                  <a:pt x="15567" y="19606"/>
                  <a:pt x="15580" y="19606"/>
                  <a:pt x="15589" y="19606"/>
                </a:cubicBezTo>
                <a:cubicBezTo>
                  <a:pt x="15589" y="19593"/>
                  <a:pt x="15589" y="19577"/>
                  <a:pt x="15589" y="19561"/>
                </a:cubicBezTo>
                <a:close/>
                <a:moveTo>
                  <a:pt x="15288" y="19564"/>
                </a:moveTo>
                <a:cubicBezTo>
                  <a:pt x="15335" y="19570"/>
                  <a:pt x="15382" y="19593"/>
                  <a:pt x="15408" y="19542"/>
                </a:cubicBezTo>
                <a:cubicBezTo>
                  <a:pt x="15378" y="19535"/>
                  <a:pt x="15348" y="19526"/>
                  <a:pt x="15318" y="19519"/>
                </a:cubicBezTo>
                <a:cubicBezTo>
                  <a:pt x="15309" y="19532"/>
                  <a:pt x="15300" y="19548"/>
                  <a:pt x="15288" y="19564"/>
                </a:cubicBezTo>
                <a:close/>
                <a:moveTo>
                  <a:pt x="15408" y="19542"/>
                </a:moveTo>
                <a:cubicBezTo>
                  <a:pt x="15429" y="19548"/>
                  <a:pt x="15447" y="19558"/>
                  <a:pt x="15468" y="19564"/>
                </a:cubicBezTo>
                <a:cubicBezTo>
                  <a:pt x="15468" y="19548"/>
                  <a:pt x="15468" y="19532"/>
                  <a:pt x="15468" y="19519"/>
                </a:cubicBezTo>
                <a:cubicBezTo>
                  <a:pt x="15447" y="19519"/>
                  <a:pt x="15425" y="19519"/>
                  <a:pt x="15408" y="19519"/>
                </a:cubicBezTo>
                <a:cubicBezTo>
                  <a:pt x="15408" y="19526"/>
                  <a:pt x="15408" y="19532"/>
                  <a:pt x="15408" y="19542"/>
                </a:cubicBezTo>
                <a:close/>
                <a:moveTo>
                  <a:pt x="15331" y="19603"/>
                </a:moveTo>
                <a:cubicBezTo>
                  <a:pt x="15322" y="19631"/>
                  <a:pt x="15322" y="19641"/>
                  <a:pt x="15318" y="19651"/>
                </a:cubicBezTo>
                <a:cubicBezTo>
                  <a:pt x="15326" y="19651"/>
                  <a:pt x="15339" y="19651"/>
                  <a:pt x="15348" y="19651"/>
                </a:cubicBezTo>
                <a:cubicBezTo>
                  <a:pt x="15348" y="19641"/>
                  <a:pt x="15343" y="19631"/>
                  <a:pt x="15331" y="19603"/>
                </a:cubicBezTo>
                <a:close/>
                <a:moveTo>
                  <a:pt x="15292" y="19651"/>
                </a:moveTo>
                <a:cubicBezTo>
                  <a:pt x="15283" y="19644"/>
                  <a:pt x="15270" y="19635"/>
                  <a:pt x="15262" y="19628"/>
                </a:cubicBezTo>
                <a:cubicBezTo>
                  <a:pt x="15262" y="19635"/>
                  <a:pt x="15262" y="19644"/>
                  <a:pt x="15262" y="19651"/>
                </a:cubicBezTo>
                <a:cubicBezTo>
                  <a:pt x="15270" y="19651"/>
                  <a:pt x="15279" y="19651"/>
                  <a:pt x="15292" y="19651"/>
                </a:cubicBezTo>
                <a:close/>
                <a:moveTo>
                  <a:pt x="15550" y="19866"/>
                </a:moveTo>
                <a:cubicBezTo>
                  <a:pt x="15550" y="19872"/>
                  <a:pt x="15550" y="19879"/>
                  <a:pt x="15550" y="19872"/>
                </a:cubicBezTo>
                <a:cubicBezTo>
                  <a:pt x="15546" y="19879"/>
                  <a:pt x="15550" y="19872"/>
                  <a:pt x="15550" y="19866"/>
                </a:cubicBezTo>
                <a:cubicBezTo>
                  <a:pt x="15541" y="19853"/>
                  <a:pt x="15537" y="19840"/>
                  <a:pt x="15528" y="19824"/>
                </a:cubicBezTo>
                <a:cubicBezTo>
                  <a:pt x="15520" y="19824"/>
                  <a:pt x="15507" y="19824"/>
                  <a:pt x="15498" y="19824"/>
                </a:cubicBezTo>
                <a:cubicBezTo>
                  <a:pt x="15498" y="19824"/>
                  <a:pt x="15498" y="19824"/>
                  <a:pt x="15498" y="19824"/>
                </a:cubicBezTo>
                <a:cubicBezTo>
                  <a:pt x="15498" y="19808"/>
                  <a:pt x="15498" y="19795"/>
                  <a:pt x="15498" y="19779"/>
                </a:cubicBezTo>
                <a:cubicBezTo>
                  <a:pt x="15490" y="19779"/>
                  <a:pt x="15477" y="19779"/>
                  <a:pt x="15468" y="19782"/>
                </a:cubicBezTo>
                <a:cubicBezTo>
                  <a:pt x="15468" y="19782"/>
                  <a:pt x="15472" y="19779"/>
                  <a:pt x="15472" y="19779"/>
                </a:cubicBezTo>
                <a:cubicBezTo>
                  <a:pt x="15460" y="19779"/>
                  <a:pt x="15451" y="19779"/>
                  <a:pt x="15438" y="19779"/>
                </a:cubicBezTo>
                <a:cubicBezTo>
                  <a:pt x="15438" y="19779"/>
                  <a:pt x="15442" y="19779"/>
                  <a:pt x="15442" y="19779"/>
                </a:cubicBezTo>
                <a:cubicBezTo>
                  <a:pt x="15404" y="19779"/>
                  <a:pt x="15361" y="19779"/>
                  <a:pt x="15322" y="19779"/>
                </a:cubicBezTo>
                <a:lnTo>
                  <a:pt x="15322" y="19776"/>
                </a:lnTo>
                <a:cubicBezTo>
                  <a:pt x="15352" y="19792"/>
                  <a:pt x="15382" y="19805"/>
                  <a:pt x="15408" y="19821"/>
                </a:cubicBezTo>
                <a:cubicBezTo>
                  <a:pt x="15408" y="19837"/>
                  <a:pt x="15408" y="19850"/>
                  <a:pt x="15408" y="19866"/>
                </a:cubicBezTo>
                <a:cubicBezTo>
                  <a:pt x="15408" y="19872"/>
                  <a:pt x="15408" y="19882"/>
                  <a:pt x="15412" y="19888"/>
                </a:cubicBezTo>
                <a:lnTo>
                  <a:pt x="15408" y="19885"/>
                </a:lnTo>
                <a:cubicBezTo>
                  <a:pt x="15417" y="19891"/>
                  <a:pt x="15429" y="19901"/>
                  <a:pt x="15438" y="19907"/>
                </a:cubicBezTo>
                <a:lnTo>
                  <a:pt x="15434" y="19904"/>
                </a:lnTo>
                <a:cubicBezTo>
                  <a:pt x="15447" y="19907"/>
                  <a:pt x="15455" y="19907"/>
                  <a:pt x="15468" y="19911"/>
                </a:cubicBezTo>
                <a:cubicBezTo>
                  <a:pt x="15468" y="19904"/>
                  <a:pt x="15468" y="19898"/>
                  <a:pt x="15468" y="19904"/>
                </a:cubicBezTo>
                <a:cubicBezTo>
                  <a:pt x="15472" y="19898"/>
                  <a:pt x="15468" y="19904"/>
                  <a:pt x="15464" y="19907"/>
                </a:cubicBezTo>
                <a:cubicBezTo>
                  <a:pt x="15494" y="19920"/>
                  <a:pt x="15524" y="19936"/>
                  <a:pt x="15550" y="19949"/>
                </a:cubicBezTo>
                <a:cubicBezTo>
                  <a:pt x="15550" y="19949"/>
                  <a:pt x="15546" y="19949"/>
                  <a:pt x="15546" y="19949"/>
                </a:cubicBezTo>
                <a:cubicBezTo>
                  <a:pt x="15554" y="19949"/>
                  <a:pt x="15567" y="19949"/>
                  <a:pt x="15576" y="19949"/>
                </a:cubicBezTo>
                <a:cubicBezTo>
                  <a:pt x="15576" y="19949"/>
                  <a:pt x="15571" y="19952"/>
                  <a:pt x="15571" y="19952"/>
                </a:cubicBezTo>
                <a:cubicBezTo>
                  <a:pt x="15580" y="19936"/>
                  <a:pt x="15593" y="19920"/>
                  <a:pt x="15601" y="19907"/>
                </a:cubicBezTo>
                <a:cubicBezTo>
                  <a:pt x="15601" y="19907"/>
                  <a:pt x="15601" y="19911"/>
                  <a:pt x="15601" y="19911"/>
                </a:cubicBezTo>
                <a:cubicBezTo>
                  <a:pt x="15601" y="19882"/>
                  <a:pt x="15601" y="19850"/>
                  <a:pt x="15601" y="19821"/>
                </a:cubicBezTo>
                <a:cubicBezTo>
                  <a:pt x="15593" y="19821"/>
                  <a:pt x="15580" y="19821"/>
                  <a:pt x="15571" y="19821"/>
                </a:cubicBezTo>
                <a:cubicBezTo>
                  <a:pt x="15571" y="19840"/>
                  <a:pt x="15563" y="19853"/>
                  <a:pt x="15550" y="19866"/>
                </a:cubicBezTo>
                <a:close/>
                <a:moveTo>
                  <a:pt x="15292" y="19737"/>
                </a:moveTo>
                <a:cubicBezTo>
                  <a:pt x="15279" y="19737"/>
                  <a:pt x="15270" y="19737"/>
                  <a:pt x="15257" y="19737"/>
                </a:cubicBezTo>
                <a:lnTo>
                  <a:pt x="15262" y="19737"/>
                </a:lnTo>
                <a:cubicBezTo>
                  <a:pt x="15249" y="19737"/>
                  <a:pt x="15240" y="19737"/>
                  <a:pt x="15227" y="19734"/>
                </a:cubicBezTo>
                <a:cubicBezTo>
                  <a:pt x="15227" y="19750"/>
                  <a:pt x="15227" y="19763"/>
                  <a:pt x="15227" y="19779"/>
                </a:cubicBezTo>
                <a:cubicBezTo>
                  <a:pt x="15249" y="19795"/>
                  <a:pt x="15262" y="19808"/>
                  <a:pt x="15227" y="19824"/>
                </a:cubicBezTo>
                <a:cubicBezTo>
                  <a:pt x="15227" y="19840"/>
                  <a:pt x="15227" y="19853"/>
                  <a:pt x="15232" y="19869"/>
                </a:cubicBezTo>
                <a:lnTo>
                  <a:pt x="15227" y="19866"/>
                </a:lnTo>
                <a:cubicBezTo>
                  <a:pt x="15236" y="19866"/>
                  <a:pt x="15249" y="19866"/>
                  <a:pt x="15257" y="19869"/>
                </a:cubicBezTo>
                <a:cubicBezTo>
                  <a:pt x="15266" y="19869"/>
                  <a:pt x="15275" y="19869"/>
                  <a:pt x="15288" y="19869"/>
                </a:cubicBezTo>
                <a:cubicBezTo>
                  <a:pt x="15404" y="19859"/>
                  <a:pt x="15270" y="19802"/>
                  <a:pt x="15318" y="19779"/>
                </a:cubicBezTo>
                <a:cubicBezTo>
                  <a:pt x="15318" y="19779"/>
                  <a:pt x="15318" y="19782"/>
                  <a:pt x="15318" y="19782"/>
                </a:cubicBezTo>
                <a:cubicBezTo>
                  <a:pt x="15318" y="19766"/>
                  <a:pt x="15318" y="19753"/>
                  <a:pt x="15322" y="19737"/>
                </a:cubicBezTo>
                <a:cubicBezTo>
                  <a:pt x="15309" y="19737"/>
                  <a:pt x="15300" y="19741"/>
                  <a:pt x="15292" y="19737"/>
                </a:cubicBezTo>
                <a:lnTo>
                  <a:pt x="15292" y="19737"/>
                </a:lnTo>
                <a:close/>
                <a:moveTo>
                  <a:pt x="15438" y="19782"/>
                </a:moveTo>
                <a:cubicBezTo>
                  <a:pt x="15438" y="19782"/>
                  <a:pt x="15434" y="19782"/>
                  <a:pt x="15438" y="19782"/>
                </a:cubicBezTo>
                <a:cubicBezTo>
                  <a:pt x="15447" y="19782"/>
                  <a:pt x="15460" y="19782"/>
                  <a:pt x="15468" y="19782"/>
                </a:cubicBezTo>
                <a:cubicBezTo>
                  <a:pt x="15468" y="19782"/>
                  <a:pt x="15464" y="19786"/>
                  <a:pt x="15464" y="19786"/>
                </a:cubicBezTo>
                <a:cubicBezTo>
                  <a:pt x="15464" y="19769"/>
                  <a:pt x="15464" y="19753"/>
                  <a:pt x="15468" y="19741"/>
                </a:cubicBezTo>
                <a:cubicBezTo>
                  <a:pt x="15460" y="19741"/>
                  <a:pt x="15447" y="19741"/>
                  <a:pt x="15438" y="19741"/>
                </a:cubicBezTo>
                <a:cubicBezTo>
                  <a:pt x="15438" y="19753"/>
                  <a:pt x="15438" y="19769"/>
                  <a:pt x="15438" y="19782"/>
                </a:cubicBezTo>
                <a:close/>
                <a:moveTo>
                  <a:pt x="15589" y="19692"/>
                </a:moveTo>
                <a:cubicBezTo>
                  <a:pt x="15580" y="19699"/>
                  <a:pt x="15567" y="19708"/>
                  <a:pt x="15558" y="19715"/>
                </a:cubicBezTo>
                <a:cubicBezTo>
                  <a:pt x="15567" y="19708"/>
                  <a:pt x="15576" y="19702"/>
                  <a:pt x="15589" y="19692"/>
                </a:cubicBezTo>
                <a:close/>
                <a:moveTo>
                  <a:pt x="15201" y="19651"/>
                </a:moveTo>
                <a:cubicBezTo>
                  <a:pt x="15193" y="19660"/>
                  <a:pt x="15180" y="19667"/>
                  <a:pt x="15171" y="19676"/>
                </a:cubicBezTo>
                <a:cubicBezTo>
                  <a:pt x="15171" y="19676"/>
                  <a:pt x="15176" y="19673"/>
                  <a:pt x="15176" y="19673"/>
                </a:cubicBezTo>
                <a:cubicBezTo>
                  <a:pt x="15184" y="19689"/>
                  <a:pt x="15193" y="19705"/>
                  <a:pt x="15206" y="19718"/>
                </a:cubicBezTo>
                <a:cubicBezTo>
                  <a:pt x="15214" y="19718"/>
                  <a:pt x="15223" y="19718"/>
                  <a:pt x="15236" y="19718"/>
                </a:cubicBezTo>
                <a:cubicBezTo>
                  <a:pt x="15245" y="19725"/>
                  <a:pt x="15257" y="19734"/>
                  <a:pt x="15266" y="19741"/>
                </a:cubicBezTo>
                <a:cubicBezTo>
                  <a:pt x="15266" y="19741"/>
                  <a:pt x="15262" y="19741"/>
                  <a:pt x="15262" y="19741"/>
                </a:cubicBezTo>
                <a:cubicBezTo>
                  <a:pt x="15275" y="19741"/>
                  <a:pt x="15283" y="19741"/>
                  <a:pt x="15296" y="19741"/>
                </a:cubicBezTo>
                <a:cubicBezTo>
                  <a:pt x="15296" y="19741"/>
                  <a:pt x="15292" y="19744"/>
                  <a:pt x="15292" y="19744"/>
                </a:cubicBezTo>
                <a:cubicBezTo>
                  <a:pt x="15292" y="19728"/>
                  <a:pt x="15292" y="19715"/>
                  <a:pt x="15292" y="19699"/>
                </a:cubicBezTo>
                <a:cubicBezTo>
                  <a:pt x="15283" y="19683"/>
                  <a:pt x="15270" y="19670"/>
                  <a:pt x="15262" y="19654"/>
                </a:cubicBezTo>
                <a:cubicBezTo>
                  <a:pt x="15240" y="19651"/>
                  <a:pt x="15219" y="19651"/>
                  <a:pt x="15201" y="19651"/>
                </a:cubicBezTo>
                <a:lnTo>
                  <a:pt x="15201" y="19651"/>
                </a:lnTo>
                <a:close/>
                <a:moveTo>
                  <a:pt x="15614" y="19917"/>
                </a:moveTo>
                <a:cubicBezTo>
                  <a:pt x="15614" y="19917"/>
                  <a:pt x="15614" y="19914"/>
                  <a:pt x="15614" y="19917"/>
                </a:cubicBezTo>
                <a:cubicBezTo>
                  <a:pt x="15614" y="19930"/>
                  <a:pt x="15614" y="19946"/>
                  <a:pt x="15619" y="19962"/>
                </a:cubicBezTo>
                <a:lnTo>
                  <a:pt x="15614" y="19959"/>
                </a:lnTo>
                <a:cubicBezTo>
                  <a:pt x="15623" y="19959"/>
                  <a:pt x="15636" y="19959"/>
                  <a:pt x="15644" y="19959"/>
                </a:cubicBezTo>
                <a:cubicBezTo>
                  <a:pt x="15644" y="19943"/>
                  <a:pt x="15644" y="19927"/>
                  <a:pt x="15644" y="19914"/>
                </a:cubicBezTo>
                <a:cubicBezTo>
                  <a:pt x="15636" y="19914"/>
                  <a:pt x="15623" y="19914"/>
                  <a:pt x="15614" y="19917"/>
                </a:cubicBezTo>
                <a:close/>
                <a:moveTo>
                  <a:pt x="15554" y="20090"/>
                </a:moveTo>
                <a:lnTo>
                  <a:pt x="15554" y="20090"/>
                </a:lnTo>
                <a:cubicBezTo>
                  <a:pt x="15567" y="20103"/>
                  <a:pt x="15576" y="20119"/>
                  <a:pt x="15584" y="20135"/>
                </a:cubicBezTo>
                <a:lnTo>
                  <a:pt x="15584" y="20135"/>
                </a:lnTo>
                <a:cubicBezTo>
                  <a:pt x="15593" y="20135"/>
                  <a:pt x="15606" y="20135"/>
                  <a:pt x="15614" y="20135"/>
                </a:cubicBezTo>
                <a:cubicBezTo>
                  <a:pt x="15623" y="20119"/>
                  <a:pt x="15636" y="20106"/>
                  <a:pt x="15644" y="20090"/>
                </a:cubicBezTo>
                <a:cubicBezTo>
                  <a:pt x="15614" y="20062"/>
                  <a:pt x="15584" y="20078"/>
                  <a:pt x="15554" y="20090"/>
                </a:cubicBezTo>
                <a:close/>
                <a:moveTo>
                  <a:pt x="15614" y="20004"/>
                </a:moveTo>
                <a:cubicBezTo>
                  <a:pt x="15601" y="20004"/>
                  <a:pt x="15593" y="20004"/>
                  <a:pt x="15580" y="20004"/>
                </a:cubicBezTo>
                <a:lnTo>
                  <a:pt x="15584" y="20007"/>
                </a:lnTo>
                <a:cubicBezTo>
                  <a:pt x="15576" y="20007"/>
                  <a:pt x="15563" y="20007"/>
                  <a:pt x="15554" y="20007"/>
                </a:cubicBezTo>
                <a:cubicBezTo>
                  <a:pt x="15554" y="20007"/>
                  <a:pt x="15558" y="20004"/>
                  <a:pt x="15558" y="20004"/>
                </a:cubicBezTo>
                <a:cubicBezTo>
                  <a:pt x="15558" y="20020"/>
                  <a:pt x="15558" y="20033"/>
                  <a:pt x="15558" y="20049"/>
                </a:cubicBezTo>
                <a:cubicBezTo>
                  <a:pt x="15558" y="20049"/>
                  <a:pt x="15558" y="20049"/>
                  <a:pt x="15558" y="20049"/>
                </a:cubicBezTo>
                <a:cubicBezTo>
                  <a:pt x="15601" y="20049"/>
                  <a:pt x="15653" y="20058"/>
                  <a:pt x="15649" y="20004"/>
                </a:cubicBezTo>
                <a:cubicBezTo>
                  <a:pt x="15636" y="20004"/>
                  <a:pt x="15623" y="20004"/>
                  <a:pt x="15614" y="20004"/>
                </a:cubicBezTo>
                <a:cubicBezTo>
                  <a:pt x="15614" y="20004"/>
                  <a:pt x="15614" y="20004"/>
                  <a:pt x="15614" y="20004"/>
                </a:cubicBezTo>
                <a:close/>
                <a:moveTo>
                  <a:pt x="15558" y="20049"/>
                </a:moveTo>
                <a:cubicBezTo>
                  <a:pt x="15550" y="20049"/>
                  <a:pt x="15537" y="20049"/>
                  <a:pt x="15528" y="20049"/>
                </a:cubicBezTo>
                <a:lnTo>
                  <a:pt x="15528" y="20045"/>
                </a:lnTo>
                <a:cubicBezTo>
                  <a:pt x="15528" y="20062"/>
                  <a:pt x="15528" y="20078"/>
                  <a:pt x="15528" y="20090"/>
                </a:cubicBezTo>
                <a:cubicBezTo>
                  <a:pt x="15528" y="20090"/>
                  <a:pt x="15524" y="20087"/>
                  <a:pt x="15524" y="20087"/>
                </a:cubicBezTo>
                <a:cubicBezTo>
                  <a:pt x="15533" y="20087"/>
                  <a:pt x="15546" y="20087"/>
                  <a:pt x="15554" y="20087"/>
                </a:cubicBezTo>
                <a:cubicBezTo>
                  <a:pt x="15554" y="20087"/>
                  <a:pt x="15554" y="20087"/>
                  <a:pt x="15554" y="20087"/>
                </a:cubicBezTo>
                <a:cubicBezTo>
                  <a:pt x="15554" y="20078"/>
                  <a:pt x="15554" y="20062"/>
                  <a:pt x="15558" y="20049"/>
                </a:cubicBezTo>
                <a:cubicBezTo>
                  <a:pt x="15554" y="20045"/>
                  <a:pt x="15558" y="20049"/>
                  <a:pt x="15558" y="20049"/>
                </a:cubicBezTo>
                <a:close/>
                <a:moveTo>
                  <a:pt x="15614" y="19959"/>
                </a:moveTo>
                <a:cubicBezTo>
                  <a:pt x="15606" y="19959"/>
                  <a:pt x="15593" y="19959"/>
                  <a:pt x="15584" y="19959"/>
                </a:cubicBezTo>
                <a:cubicBezTo>
                  <a:pt x="15584" y="19959"/>
                  <a:pt x="15589" y="19956"/>
                  <a:pt x="15589" y="19956"/>
                </a:cubicBezTo>
                <a:cubicBezTo>
                  <a:pt x="15589" y="19972"/>
                  <a:pt x="15589" y="19985"/>
                  <a:pt x="15589" y="20001"/>
                </a:cubicBezTo>
                <a:cubicBezTo>
                  <a:pt x="15589" y="20001"/>
                  <a:pt x="15584" y="19997"/>
                  <a:pt x="15584" y="19997"/>
                </a:cubicBezTo>
                <a:cubicBezTo>
                  <a:pt x="15597" y="19997"/>
                  <a:pt x="15606" y="19997"/>
                  <a:pt x="15619" y="19997"/>
                </a:cubicBezTo>
                <a:cubicBezTo>
                  <a:pt x="15619" y="19997"/>
                  <a:pt x="15614" y="19997"/>
                  <a:pt x="15614" y="19997"/>
                </a:cubicBezTo>
                <a:cubicBezTo>
                  <a:pt x="15614" y="19988"/>
                  <a:pt x="15614" y="19975"/>
                  <a:pt x="15614" y="19959"/>
                </a:cubicBezTo>
                <a:lnTo>
                  <a:pt x="15614" y="19959"/>
                </a:lnTo>
                <a:close/>
                <a:moveTo>
                  <a:pt x="15614" y="20225"/>
                </a:moveTo>
                <a:cubicBezTo>
                  <a:pt x="15614" y="20209"/>
                  <a:pt x="15614" y="20193"/>
                  <a:pt x="15614" y="20180"/>
                </a:cubicBezTo>
                <a:cubicBezTo>
                  <a:pt x="15584" y="20180"/>
                  <a:pt x="15554" y="20180"/>
                  <a:pt x="15524" y="20180"/>
                </a:cubicBezTo>
                <a:cubicBezTo>
                  <a:pt x="15524" y="20196"/>
                  <a:pt x="15524" y="20212"/>
                  <a:pt x="15524" y="20225"/>
                </a:cubicBezTo>
                <a:cubicBezTo>
                  <a:pt x="15554" y="20225"/>
                  <a:pt x="15584" y="20225"/>
                  <a:pt x="15614" y="20225"/>
                </a:cubicBezTo>
                <a:close/>
                <a:moveTo>
                  <a:pt x="15528" y="20222"/>
                </a:moveTo>
                <a:cubicBezTo>
                  <a:pt x="15520" y="20238"/>
                  <a:pt x="15507" y="20254"/>
                  <a:pt x="15498" y="20267"/>
                </a:cubicBezTo>
                <a:cubicBezTo>
                  <a:pt x="15507" y="20267"/>
                  <a:pt x="15520" y="20267"/>
                  <a:pt x="15528" y="20267"/>
                </a:cubicBezTo>
                <a:cubicBezTo>
                  <a:pt x="15528" y="20254"/>
                  <a:pt x="15528" y="20238"/>
                  <a:pt x="15528" y="20222"/>
                </a:cubicBezTo>
                <a:close/>
                <a:moveTo>
                  <a:pt x="15567" y="20254"/>
                </a:moveTo>
                <a:cubicBezTo>
                  <a:pt x="15563" y="20261"/>
                  <a:pt x="15558" y="20264"/>
                  <a:pt x="15554" y="20270"/>
                </a:cubicBezTo>
                <a:cubicBezTo>
                  <a:pt x="15567" y="20270"/>
                  <a:pt x="15576" y="20270"/>
                  <a:pt x="15589" y="20270"/>
                </a:cubicBezTo>
                <a:cubicBezTo>
                  <a:pt x="15580" y="20264"/>
                  <a:pt x="15571" y="20257"/>
                  <a:pt x="15567" y="20254"/>
                </a:cubicBezTo>
                <a:close/>
                <a:moveTo>
                  <a:pt x="15408" y="20090"/>
                </a:moveTo>
                <a:lnTo>
                  <a:pt x="15408" y="20090"/>
                </a:lnTo>
                <a:cubicBezTo>
                  <a:pt x="15408" y="20094"/>
                  <a:pt x="15412" y="20100"/>
                  <a:pt x="15412" y="20106"/>
                </a:cubicBezTo>
                <a:cubicBezTo>
                  <a:pt x="15412" y="20110"/>
                  <a:pt x="15408" y="20113"/>
                  <a:pt x="15404" y="20113"/>
                </a:cubicBezTo>
                <a:lnTo>
                  <a:pt x="15408" y="20110"/>
                </a:lnTo>
                <a:cubicBezTo>
                  <a:pt x="15399" y="20132"/>
                  <a:pt x="15386" y="20155"/>
                  <a:pt x="15378" y="20177"/>
                </a:cubicBezTo>
                <a:cubicBezTo>
                  <a:pt x="15386" y="20193"/>
                  <a:pt x="15399" y="20206"/>
                  <a:pt x="15408" y="20222"/>
                </a:cubicBezTo>
                <a:cubicBezTo>
                  <a:pt x="15447" y="20206"/>
                  <a:pt x="15485" y="20193"/>
                  <a:pt x="15528" y="20177"/>
                </a:cubicBezTo>
                <a:cubicBezTo>
                  <a:pt x="15528" y="20171"/>
                  <a:pt x="15528" y="20161"/>
                  <a:pt x="15524" y="20155"/>
                </a:cubicBezTo>
                <a:lnTo>
                  <a:pt x="15528" y="20158"/>
                </a:lnTo>
                <a:cubicBezTo>
                  <a:pt x="15511" y="20158"/>
                  <a:pt x="15490" y="20155"/>
                  <a:pt x="15421" y="20148"/>
                </a:cubicBezTo>
                <a:cubicBezTo>
                  <a:pt x="15490" y="20139"/>
                  <a:pt x="15507" y="20135"/>
                  <a:pt x="15528" y="20132"/>
                </a:cubicBezTo>
                <a:lnTo>
                  <a:pt x="15528" y="20135"/>
                </a:lnTo>
                <a:cubicBezTo>
                  <a:pt x="15528" y="20119"/>
                  <a:pt x="15528" y="20103"/>
                  <a:pt x="15528" y="20090"/>
                </a:cubicBezTo>
                <a:cubicBezTo>
                  <a:pt x="15528" y="20090"/>
                  <a:pt x="15533" y="20094"/>
                  <a:pt x="15533" y="20094"/>
                </a:cubicBezTo>
                <a:cubicBezTo>
                  <a:pt x="15524" y="20094"/>
                  <a:pt x="15511" y="20090"/>
                  <a:pt x="15503" y="20090"/>
                </a:cubicBezTo>
                <a:cubicBezTo>
                  <a:pt x="15503" y="20090"/>
                  <a:pt x="15503" y="20090"/>
                  <a:pt x="15503" y="20090"/>
                </a:cubicBezTo>
                <a:cubicBezTo>
                  <a:pt x="15511" y="20074"/>
                  <a:pt x="15524" y="20062"/>
                  <a:pt x="15533" y="20045"/>
                </a:cubicBezTo>
                <a:cubicBezTo>
                  <a:pt x="15533" y="20045"/>
                  <a:pt x="15533" y="20049"/>
                  <a:pt x="15533" y="20049"/>
                </a:cubicBezTo>
                <a:cubicBezTo>
                  <a:pt x="15533" y="20033"/>
                  <a:pt x="15537" y="20017"/>
                  <a:pt x="15537" y="20001"/>
                </a:cubicBezTo>
                <a:cubicBezTo>
                  <a:pt x="15515" y="20007"/>
                  <a:pt x="15494" y="20017"/>
                  <a:pt x="15468" y="20023"/>
                </a:cubicBezTo>
                <a:cubicBezTo>
                  <a:pt x="15468" y="20029"/>
                  <a:pt x="15464" y="20036"/>
                  <a:pt x="15464" y="20042"/>
                </a:cubicBezTo>
                <a:cubicBezTo>
                  <a:pt x="15468" y="20036"/>
                  <a:pt x="15468" y="20033"/>
                  <a:pt x="15472" y="20026"/>
                </a:cubicBezTo>
                <a:cubicBezTo>
                  <a:pt x="15481" y="19997"/>
                  <a:pt x="15498" y="19984"/>
                  <a:pt x="15537" y="20004"/>
                </a:cubicBezTo>
                <a:cubicBezTo>
                  <a:pt x="15546" y="20004"/>
                  <a:pt x="15554" y="20007"/>
                  <a:pt x="15563" y="20007"/>
                </a:cubicBezTo>
                <a:cubicBezTo>
                  <a:pt x="15563" y="20007"/>
                  <a:pt x="15558" y="20010"/>
                  <a:pt x="15558" y="20010"/>
                </a:cubicBezTo>
                <a:cubicBezTo>
                  <a:pt x="15558" y="19994"/>
                  <a:pt x="15558" y="19978"/>
                  <a:pt x="15558" y="19965"/>
                </a:cubicBezTo>
                <a:cubicBezTo>
                  <a:pt x="15558" y="19965"/>
                  <a:pt x="15563" y="19965"/>
                  <a:pt x="15563" y="19965"/>
                </a:cubicBezTo>
                <a:cubicBezTo>
                  <a:pt x="15524" y="19965"/>
                  <a:pt x="15481" y="19965"/>
                  <a:pt x="15442" y="19965"/>
                </a:cubicBezTo>
                <a:lnTo>
                  <a:pt x="15447" y="19962"/>
                </a:lnTo>
                <a:cubicBezTo>
                  <a:pt x="15438" y="19978"/>
                  <a:pt x="15425" y="19994"/>
                  <a:pt x="15417" y="20007"/>
                </a:cubicBezTo>
                <a:cubicBezTo>
                  <a:pt x="15417" y="20007"/>
                  <a:pt x="15417" y="20004"/>
                  <a:pt x="15417" y="20004"/>
                </a:cubicBezTo>
                <a:cubicBezTo>
                  <a:pt x="15412" y="20045"/>
                  <a:pt x="15365" y="20045"/>
                  <a:pt x="15326" y="20049"/>
                </a:cubicBezTo>
                <a:cubicBezTo>
                  <a:pt x="15326" y="20055"/>
                  <a:pt x="15326" y="20065"/>
                  <a:pt x="15326" y="20071"/>
                </a:cubicBezTo>
                <a:cubicBezTo>
                  <a:pt x="15348" y="20078"/>
                  <a:pt x="15378" y="20084"/>
                  <a:pt x="15408" y="20090"/>
                </a:cubicBezTo>
                <a:close/>
                <a:moveTo>
                  <a:pt x="15584" y="20135"/>
                </a:moveTo>
                <a:cubicBezTo>
                  <a:pt x="15563" y="20135"/>
                  <a:pt x="15546" y="20135"/>
                  <a:pt x="15524" y="20135"/>
                </a:cubicBezTo>
                <a:cubicBezTo>
                  <a:pt x="15524" y="20135"/>
                  <a:pt x="15524" y="20132"/>
                  <a:pt x="15524" y="20132"/>
                </a:cubicBezTo>
                <a:cubicBezTo>
                  <a:pt x="15524" y="20139"/>
                  <a:pt x="15524" y="20148"/>
                  <a:pt x="15524" y="20155"/>
                </a:cubicBezTo>
                <a:cubicBezTo>
                  <a:pt x="15524" y="20155"/>
                  <a:pt x="15520" y="20151"/>
                  <a:pt x="15520" y="20151"/>
                </a:cubicBezTo>
                <a:cubicBezTo>
                  <a:pt x="15546" y="20148"/>
                  <a:pt x="15563" y="20142"/>
                  <a:pt x="15584" y="20135"/>
                </a:cubicBezTo>
                <a:lnTo>
                  <a:pt x="15584" y="20135"/>
                </a:lnTo>
                <a:close/>
                <a:moveTo>
                  <a:pt x="15455" y="20235"/>
                </a:moveTo>
                <a:cubicBezTo>
                  <a:pt x="15429" y="20228"/>
                  <a:pt x="15417" y="20225"/>
                  <a:pt x="15408" y="20222"/>
                </a:cubicBezTo>
                <a:cubicBezTo>
                  <a:pt x="15408" y="20232"/>
                  <a:pt x="15408" y="20238"/>
                  <a:pt x="15408" y="20248"/>
                </a:cubicBezTo>
                <a:cubicBezTo>
                  <a:pt x="15421" y="20244"/>
                  <a:pt x="15434" y="20241"/>
                  <a:pt x="15455" y="20235"/>
                </a:cubicBezTo>
                <a:close/>
                <a:moveTo>
                  <a:pt x="12071" y="16785"/>
                </a:moveTo>
                <a:cubicBezTo>
                  <a:pt x="12080" y="16785"/>
                  <a:pt x="12092" y="16785"/>
                  <a:pt x="12101" y="16785"/>
                </a:cubicBezTo>
                <a:cubicBezTo>
                  <a:pt x="12101" y="16769"/>
                  <a:pt x="12101" y="16753"/>
                  <a:pt x="12101" y="16740"/>
                </a:cubicBezTo>
                <a:cubicBezTo>
                  <a:pt x="12092" y="16740"/>
                  <a:pt x="12080" y="16740"/>
                  <a:pt x="12071" y="16740"/>
                </a:cubicBezTo>
                <a:cubicBezTo>
                  <a:pt x="12071" y="16756"/>
                  <a:pt x="12071" y="16772"/>
                  <a:pt x="12071" y="16785"/>
                </a:cubicBezTo>
                <a:close/>
                <a:moveTo>
                  <a:pt x="14492" y="19718"/>
                </a:moveTo>
                <a:cubicBezTo>
                  <a:pt x="14492" y="19718"/>
                  <a:pt x="14492" y="19715"/>
                  <a:pt x="14492" y="19718"/>
                </a:cubicBezTo>
                <a:cubicBezTo>
                  <a:pt x="14509" y="19708"/>
                  <a:pt x="14531" y="19702"/>
                  <a:pt x="14552" y="19692"/>
                </a:cubicBezTo>
                <a:cubicBezTo>
                  <a:pt x="14552" y="19692"/>
                  <a:pt x="14548" y="19696"/>
                  <a:pt x="14548" y="19696"/>
                </a:cubicBezTo>
                <a:cubicBezTo>
                  <a:pt x="14561" y="19696"/>
                  <a:pt x="14569" y="19696"/>
                  <a:pt x="14582" y="19696"/>
                </a:cubicBezTo>
                <a:cubicBezTo>
                  <a:pt x="14582" y="19696"/>
                  <a:pt x="14578" y="19696"/>
                  <a:pt x="14578" y="19696"/>
                </a:cubicBezTo>
                <a:cubicBezTo>
                  <a:pt x="14617" y="19702"/>
                  <a:pt x="14660" y="19712"/>
                  <a:pt x="14698" y="19718"/>
                </a:cubicBezTo>
                <a:cubicBezTo>
                  <a:pt x="14698" y="19718"/>
                  <a:pt x="14694" y="19721"/>
                  <a:pt x="14694" y="19721"/>
                </a:cubicBezTo>
                <a:cubicBezTo>
                  <a:pt x="14694" y="19712"/>
                  <a:pt x="14694" y="19705"/>
                  <a:pt x="14694" y="19696"/>
                </a:cubicBezTo>
                <a:lnTo>
                  <a:pt x="14694" y="19699"/>
                </a:lnTo>
                <a:cubicBezTo>
                  <a:pt x="14685" y="19683"/>
                  <a:pt x="14673" y="19670"/>
                  <a:pt x="14664" y="19654"/>
                </a:cubicBezTo>
                <a:cubicBezTo>
                  <a:pt x="14664" y="19654"/>
                  <a:pt x="14664" y="19654"/>
                  <a:pt x="14664" y="19654"/>
                </a:cubicBezTo>
                <a:cubicBezTo>
                  <a:pt x="14612" y="19648"/>
                  <a:pt x="14565" y="19638"/>
                  <a:pt x="14513" y="19631"/>
                </a:cubicBezTo>
                <a:cubicBezTo>
                  <a:pt x="14505" y="19648"/>
                  <a:pt x="14492" y="19660"/>
                  <a:pt x="14483" y="19676"/>
                </a:cubicBezTo>
                <a:cubicBezTo>
                  <a:pt x="14492" y="19686"/>
                  <a:pt x="14492" y="19702"/>
                  <a:pt x="14492" y="19718"/>
                </a:cubicBezTo>
                <a:close/>
                <a:moveTo>
                  <a:pt x="14668" y="19651"/>
                </a:moveTo>
                <a:cubicBezTo>
                  <a:pt x="14677" y="19651"/>
                  <a:pt x="14690" y="19651"/>
                  <a:pt x="14698" y="19651"/>
                </a:cubicBezTo>
                <a:lnTo>
                  <a:pt x="14698" y="19651"/>
                </a:lnTo>
                <a:cubicBezTo>
                  <a:pt x="14698" y="19635"/>
                  <a:pt x="14698" y="19622"/>
                  <a:pt x="14698" y="19606"/>
                </a:cubicBezTo>
                <a:cubicBezTo>
                  <a:pt x="14698" y="19606"/>
                  <a:pt x="14698" y="19606"/>
                  <a:pt x="14698" y="19606"/>
                </a:cubicBezTo>
                <a:cubicBezTo>
                  <a:pt x="14690" y="19622"/>
                  <a:pt x="14681" y="19635"/>
                  <a:pt x="14668" y="19651"/>
                </a:cubicBezTo>
                <a:lnTo>
                  <a:pt x="14668" y="19651"/>
                </a:lnTo>
                <a:close/>
                <a:moveTo>
                  <a:pt x="14698" y="19606"/>
                </a:moveTo>
                <a:cubicBezTo>
                  <a:pt x="14698" y="19606"/>
                  <a:pt x="14698" y="19606"/>
                  <a:pt x="14698" y="19606"/>
                </a:cubicBezTo>
                <a:cubicBezTo>
                  <a:pt x="14707" y="19606"/>
                  <a:pt x="14720" y="19606"/>
                  <a:pt x="14728" y="19606"/>
                </a:cubicBezTo>
                <a:lnTo>
                  <a:pt x="14728" y="19606"/>
                </a:lnTo>
                <a:cubicBezTo>
                  <a:pt x="14720" y="19590"/>
                  <a:pt x="14707" y="19574"/>
                  <a:pt x="14698" y="19561"/>
                </a:cubicBezTo>
                <a:cubicBezTo>
                  <a:pt x="14698" y="19577"/>
                  <a:pt x="14698" y="19593"/>
                  <a:pt x="14698" y="19606"/>
                </a:cubicBezTo>
                <a:close/>
                <a:moveTo>
                  <a:pt x="14612" y="19606"/>
                </a:moveTo>
                <a:cubicBezTo>
                  <a:pt x="14617" y="19612"/>
                  <a:pt x="14617" y="19615"/>
                  <a:pt x="14621" y="19622"/>
                </a:cubicBezTo>
                <a:cubicBezTo>
                  <a:pt x="14625" y="19619"/>
                  <a:pt x="14630" y="19615"/>
                  <a:pt x="14634" y="19612"/>
                </a:cubicBezTo>
                <a:cubicBezTo>
                  <a:pt x="14625" y="19612"/>
                  <a:pt x="14617" y="19609"/>
                  <a:pt x="14612" y="19606"/>
                </a:cubicBezTo>
                <a:cubicBezTo>
                  <a:pt x="14608" y="19606"/>
                  <a:pt x="14612" y="19606"/>
                  <a:pt x="14612" y="19606"/>
                </a:cubicBezTo>
                <a:close/>
                <a:moveTo>
                  <a:pt x="14165" y="19609"/>
                </a:moveTo>
                <a:cubicBezTo>
                  <a:pt x="14174" y="19609"/>
                  <a:pt x="14187" y="19609"/>
                  <a:pt x="14195" y="19609"/>
                </a:cubicBezTo>
                <a:cubicBezTo>
                  <a:pt x="14204" y="19593"/>
                  <a:pt x="14217" y="19580"/>
                  <a:pt x="14225" y="19564"/>
                </a:cubicBezTo>
                <a:cubicBezTo>
                  <a:pt x="14204" y="19558"/>
                  <a:pt x="14187" y="19548"/>
                  <a:pt x="14165" y="19542"/>
                </a:cubicBezTo>
                <a:cubicBezTo>
                  <a:pt x="14157" y="19548"/>
                  <a:pt x="14144" y="19558"/>
                  <a:pt x="14135" y="19564"/>
                </a:cubicBezTo>
                <a:cubicBezTo>
                  <a:pt x="14148" y="19577"/>
                  <a:pt x="14157" y="19593"/>
                  <a:pt x="14165" y="19609"/>
                </a:cubicBezTo>
                <a:close/>
                <a:moveTo>
                  <a:pt x="15171" y="19185"/>
                </a:moveTo>
                <a:cubicBezTo>
                  <a:pt x="15141" y="19192"/>
                  <a:pt x="15111" y="19201"/>
                  <a:pt x="15081" y="19208"/>
                </a:cubicBezTo>
                <a:cubicBezTo>
                  <a:pt x="15103" y="19214"/>
                  <a:pt x="15124" y="19224"/>
                  <a:pt x="15141" y="19230"/>
                </a:cubicBezTo>
                <a:cubicBezTo>
                  <a:pt x="15150" y="19224"/>
                  <a:pt x="15163" y="19214"/>
                  <a:pt x="15171" y="19208"/>
                </a:cubicBezTo>
                <a:cubicBezTo>
                  <a:pt x="15171" y="19201"/>
                  <a:pt x="15171" y="19195"/>
                  <a:pt x="15171" y="19185"/>
                </a:cubicBezTo>
                <a:close/>
                <a:moveTo>
                  <a:pt x="14995" y="19320"/>
                </a:moveTo>
                <a:cubicBezTo>
                  <a:pt x="15017" y="19320"/>
                  <a:pt x="15038" y="19320"/>
                  <a:pt x="15055" y="19320"/>
                </a:cubicBezTo>
                <a:cubicBezTo>
                  <a:pt x="15055" y="19304"/>
                  <a:pt x="15055" y="19288"/>
                  <a:pt x="15055" y="19275"/>
                </a:cubicBezTo>
                <a:cubicBezTo>
                  <a:pt x="15034" y="19275"/>
                  <a:pt x="15017" y="19275"/>
                  <a:pt x="14995" y="19275"/>
                </a:cubicBezTo>
                <a:cubicBezTo>
                  <a:pt x="14995" y="19291"/>
                  <a:pt x="14995" y="19304"/>
                  <a:pt x="14995" y="19320"/>
                </a:cubicBezTo>
                <a:close/>
                <a:moveTo>
                  <a:pt x="15107" y="19282"/>
                </a:moveTo>
                <a:cubicBezTo>
                  <a:pt x="15107" y="19275"/>
                  <a:pt x="15111" y="19269"/>
                  <a:pt x="15111" y="19262"/>
                </a:cubicBezTo>
                <a:cubicBezTo>
                  <a:pt x="15090" y="19259"/>
                  <a:pt x="15073" y="19256"/>
                  <a:pt x="15051" y="19253"/>
                </a:cubicBezTo>
                <a:cubicBezTo>
                  <a:pt x="15051" y="19259"/>
                  <a:pt x="15051" y="19269"/>
                  <a:pt x="15051" y="19275"/>
                </a:cubicBezTo>
                <a:cubicBezTo>
                  <a:pt x="15072" y="19278"/>
                  <a:pt x="15090" y="19278"/>
                  <a:pt x="15107" y="19282"/>
                </a:cubicBezTo>
                <a:close/>
                <a:moveTo>
                  <a:pt x="15051" y="19596"/>
                </a:moveTo>
                <a:cubicBezTo>
                  <a:pt x="15077" y="19593"/>
                  <a:pt x="15094" y="19590"/>
                  <a:pt x="15111" y="19587"/>
                </a:cubicBezTo>
                <a:cubicBezTo>
                  <a:pt x="15090" y="19564"/>
                  <a:pt x="15072" y="19542"/>
                  <a:pt x="15051" y="19519"/>
                </a:cubicBezTo>
                <a:cubicBezTo>
                  <a:pt x="15042" y="19519"/>
                  <a:pt x="15029" y="19519"/>
                  <a:pt x="15021" y="19519"/>
                </a:cubicBezTo>
                <a:cubicBezTo>
                  <a:pt x="15012" y="19558"/>
                  <a:pt x="15004" y="19593"/>
                  <a:pt x="14991" y="19631"/>
                </a:cubicBezTo>
                <a:cubicBezTo>
                  <a:pt x="14991" y="19631"/>
                  <a:pt x="14991" y="19631"/>
                  <a:pt x="14991" y="19631"/>
                </a:cubicBezTo>
                <a:cubicBezTo>
                  <a:pt x="15029" y="19638"/>
                  <a:pt x="15068" y="19644"/>
                  <a:pt x="15111" y="19654"/>
                </a:cubicBezTo>
                <a:cubicBezTo>
                  <a:pt x="15111" y="19654"/>
                  <a:pt x="15111" y="19654"/>
                  <a:pt x="15111" y="19654"/>
                </a:cubicBezTo>
                <a:cubicBezTo>
                  <a:pt x="15111" y="19648"/>
                  <a:pt x="15111" y="19638"/>
                  <a:pt x="15115" y="19631"/>
                </a:cubicBezTo>
                <a:cubicBezTo>
                  <a:pt x="15094" y="19619"/>
                  <a:pt x="15077" y="19609"/>
                  <a:pt x="15051" y="19596"/>
                </a:cubicBezTo>
                <a:close/>
                <a:moveTo>
                  <a:pt x="14909" y="19561"/>
                </a:moveTo>
                <a:cubicBezTo>
                  <a:pt x="14900" y="19577"/>
                  <a:pt x="14888" y="19593"/>
                  <a:pt x="14879" y="19606"/>
                </a:cubicBezTo>
                <a:lnTo>
                  <a:pt x="14883" y="19603"/>
                </a:lnTo>
                <a:cubicBezTo>
                  <a:pt x="14883" y="19619"/>
                  <a:pt x="14883" y="19635"/>
                  <a:pt x="14879" y="19648"/>
                </a:cubicBezTo>
                <a:cubicBezTo>
                  <a:pt x="14888" y="19648"/>
                  <a:pt x="14900" y="19648"/>
                  <a:pt x="14909" y="19648"/>
                </a:cubicBezTo>
                <a:cubicBezTo>
                  <a:pt x="14918" y="19648"/>
                  <a:pt x="14926" y="19648"/>
                  <a:pt x="14939" y="19648"/>
                </a:cubicBezTo>
                <a:cubicBezTo>
                  <a:pt x="14961" y="19648"/>
                  <a:pt x="14978" y="19648"/>
                  <a:pt x="14999" y="19648"/>
                </a:cubicBezTo>
                <a:cubicBezTo>
                  <a:pt x="14999" y="19641"/>
                  <a:pt x="14999" y="19631"/>
                  <a:pt x="14999" y="19625"/>
                </a:cubicBezTo>
                <a:cubicBezTo>
                  <a:pt x="14999" y="19625"/>
                  <a:pt x="14999" y="19625"/>
                  <a:pt x="14999" y="19625"/>
                </a:cubicBezTo>
                <a:cubicBezTo>
                  <a:pt x="14956" y="19615"/>
                  <a:pt x="14982" y="19551"/>
                  <a:pt x="14909" y="19561"/>
                </a:cubicBezTo>
                <a:lnTo>
                  <a:pt x="14909" y="19561"/>
                </a:lnTo>
                <a:close/>
                <a:moveTo>
                  <a:pt x="14879" y="19564"/>
                </a:moveTo>
                <a:cubicBezTo>
                  <a:pt x="14879" y="19564"/>
                  <a:pt x="14875" y="19561"/>
                  <a:pt x="14879" y="19564"/>
                </a:cubicBezTo>
                <a:cubicBezTo>
                  <a:pt x="14888" y="19561"/>
                  <a:pt x="14896" y="19561"/>
                  <a:pt x="14909" y="19561"/>
                </a:cubicBezTo>
                <a:cubicBezTo>
                  <a:pt x="14909" y="19561"/>
                  <a:pt x="14905" y="19564"/>
                  <a:pt x="14905" y="19564"/>
                </a:cubicBezTo>
                <a:cubicBezTo>
                  <a:pt x="14905" y="19548"/>
                  <a:pt x="14905" y="19535"/>
                  <a:pt x="14909" y="19519"/>
                </a:cubicBezTo>
                <a:cubicBezTo>
                  <a:pt x="14900" y="19519"/>
                  <a:pt x="14888" y="19519"/>
                  <a:pt x="14879" y="19519"/>
                </a:cubicBezTo>
                <a:cubicBezTo>
                  <a:pt x="14875" y="19532"/>
                  <a:pt x="14875" y="19548"/>
                  <a:pt x="14879" y="19564"/>
                </a:cubicBezTo>
                <a:close/>
                <a:moveTo>
                  <a:pt x="15111" y="19497"/>
                </a:moveTo>
                <a:lnTo>
                  <a:pt x="15111" y="19497"/>
                </a:lnTo>
                <a:cubicBezTo>
                  <a:pt x="15103" y="19490"/>
                  <a:pt x="15090" y="19484"/>
                  <a:pt x="15081" y="19474"/>
                </a:cubicBezTo>
                <a:cubicBezTo>
                  <a:pt x="15081" y="19474"/>
                  <a:pt x="15085" y="19477"/>
                  <a:pt x="15085" y="19477"/>
                </a:cubicBezTo>
                <a:cubicBezTo>
                  <a:pt x="15077" y="19477"/>
                  <a:pt x="15064" y="19477"/>
                  <a:pt x="15055" y="19474"/>
                </a:cubicBezTo>
                <a:cubicBezTo>
                  <a:pt x="15055" y="19490"/>
                  <a:pt x="15055" y="19506"/>
                  <a:pt x="15055" y="19519"/>
                </a:cubicBezTo>
                <a:cubicBezTo>
                  <a:pt x="15077" y="19519"/>
                  <a:pt x="15098" y="19519"/>
                  <a:pt x="15115" y="19519"/>
                </a:cubicBezTo>
                <a:cubicBezTo>
                  <a:pt x="15115" y="19513"/>
                  <a:pt x="15111" y="19503"/>
                  <a:pt x="15111" y="19497"/>
                </a:cubicBezTo>
                <a:close/>
                <a:moveTo>
                  <a:pt x="15085" y="19474"/>
                </a:moveTo>
                <a:cubicBezTo>
                  <a:pt x="15085" y="19474"/>
                  <a:pt x="15081" y="19474"/>
                  <a:pt x="15085" y="19474"/>
                </a:cubicBezTo>
                <a:cubicBezTo>
                  <a:pt x="15094" y="19471"/>
                  <a:pt x="15107" y="19471"/>
                  <a:pt x="15116" y="19471"/>
                </a:cubicBezTo>
                <a:lnTo>
                  <a:pt x="15116" y="19471"/>
                </a:lnTo>
                <a:cubicBezTo>
                  <a:pt x="15116" y="19455"/>
                  <a:pt x="15116" y="19439"/>
                  <a:pt x="15116" y="19426"/>
                </a:cubicBezTo>
                <a:cubicBezTo>
                  <a:pt x="15103" y="19445"/>
                  <a:pt x="15094" y="19461"/>
                  <a:pt x="15085" y="19474"/>
                </a:cubicBezTo>
                <a:close/>
                <a:moveTo>
                  <a:pt x="15021" y="19474"/>
                </a:moveTo>
                <a:cubicBezTo>
                  <a:pt x="15034" y="19474"/>
                  <a:pt x="15042" y="19474"/>
                  <a:pt x="15055" y="19474"/>
                </a:cubicBezTo>
                <a:cubicBezTo>
                  <a:pt x="15042" y="19474"/>
                  <a:pt x="15034" y="19474"/>
                  <a:pt x="15021" y="19474"/>
                </a:cubicBezTo>
                <a:close/>
                <a:moveTo>
                  <a:pt x="14728" y="19606"/>
                </a:moveTo>
                <a:cubicBezTo>
                  <a:pt x="14741" y="19631"/>
                  <a:pt x="14754" y="19654"/>
                  <a:pt x="14698" y="19651"/>
                </a:cubicBezTo>
                <a:cubicBezTo>
                  <a:pt x="14698" y="19651"/>
                  <a:pt x="14698" y="19651"/>
                  <a:pt x="14698" y="19651"/>
                </a:cubicBezTo>
                <a:cubicBezTo>
                  <a:pt x="14698" y="19667"/>
                  <a:pt x="14698" y="19680"/>
                  <a:pt x="14698" y="19696"/>
                </a:cubicBezTo>
                <a:cubicBezTo>
                  <a:pt x="14698" y="19696"/>
                  <a:pt x="14698" y="19692"/>
                  <a:pt x="14698" y="19692"/>
                </a:cubicBezTo>
                <a:cubicBezTo>
                  <a:pt x="14716" y="19696"/>
                  <a:pt x="14728" y="19696"/>
                  <a:pt x="14759" y="19702"/>
                </a:cubicBezTo>
                <a:cubicBezTo>
                  <a:pt x="14728" y="19708"/>
                  <a:pt x="14716" y="19715"/>
                  <a:pt x="14698" y="19718"/>
                </a:cubicBezTo>
                <a:cubicBezTo>
                  <a:pt x="14698" y="19718"/>
                  <a:pt x="14703" y="19715"/>
                  <a:pt x="14703" y="19715"/>
                </a:cubicBezTo>
                <a:cubicBezTo>
                  <a:pt x="14703" y="19721"/>
                  <a:pt x="14703" y="19731"/>
                  <a:pt x="14698" y="19737"/>
                </a:cubicBezTo>
                <a:cubicBezTo>
                  <a:pt x="14720" y="19744"/>
                  <a:pt x="14737" y="19753"/>
                  <a:pt x="14759" y="19760"/>
                </a:cubicBezTo>
                <a:cubicBezTo>
                  <a:pt x="14767" y="19753"/>
                  <a:pt x="14780" y="19744"/>
                  <a:pt x="14789" y="19737"/>
                </a:cubicBezTo>
                <a:cubicBezTo>
                  <a:pt x="14797" y="19731"/>
                  <a:pt x="14810" y="19725"/>
                  <a:pt x="14819" y="19715"/>
                </a:cubicBezTo>
                <a:cubicBezTo>
                  <a:pt x="14827" y="19692"/>
                  <a:pt x="14840" y="19670"/>
                  <a:pt x="14849" y="19648"/>
                </a:cubicBezTo>
                <a:cubicBezTo>
                  <a:pt x="14849" y="19631"/>
                  <a:pt x="14849" y="19619"/>
                  <a:pt x="14845" y="19603"/>
                </a:cubicBezTo>
                <a:cubicBezTo>
                  <a:pt x="14845" y="19603"/>
                  <a:pt x="14849" y="19603"/>
                  <a:pt x="14849" y="19603"/>
                </a:cubicBezTo>
                <a:cubicBezTo>
                  <a:pt x="14810" y="19606"/>
                  <a:pt x="14767" y="19606"/>
                  <a:pt x="14728" y="19606"/>
                </a:cubicBezTo>
                <a:lnTo>
                  <a:pt x="14728" y="19606"/>
                </a:lnTo>
                <a:close/>
                <a:moveTo>
                  <a:pt x="14849" y="19606"/>
                </a:moveTo>
                <a:cubicBezTo>
                  <a:pt x="14849" y="19606"/>
                  <a:pt x="14845" y="19606"/>
                  <a:pt x="14849" y="19606"/>
                </a:cubicBezTo>
                <a:cubicBezTo>
                  <a:pt x="14858" y="19606"/>
                  <a:pt x="14866" y="19606"/>
                  <a:pt x="14879" y="19606"/>
                </a:cubicBezTo>
                <a:cubicBezTo>
                  <a:pt x="14879" y="19606"/>
                  <a:pt x="14875" y="19609"/>
                  <a:pt x="14875" y="19609"/>
                </a:cubicBezTo>
                <a:cubicBezTo>
                  <a:pt x="14875" y="19593"/>
                  <a:pt x="14875" y="19577"/>
                  <a:pt x="14875" y="19564"/>
                </a:cubicBezTo>
                <a:cubicBezTo>
                  <a:pt x="14875" y="19564"/>
                  <a:pt x="14879" y="19567"/>
                  <a:pt x="14879" y="19567"/>
                </a:cubicBezTo>
                <a:cubicBezTo>
                  <a:pt x="14840" y="19561"/>
                  <a:pt x="14797" y="19551"/>
                  <a:pt x="14759" y="19545"/>
                </a:cubicBezTo>
                <a:cubicBezTo>
                  <a:pt x="14789" y="19561"/>
                  <a:pt x="14819" y="19583"/>
                  <a:pt x="14849" y="19606"/>
                </a:cubicBezTo>
                <a:close/>
                <a:moveTo>
                  <a:pt x="14109" y="19741"/>
                </a:moveTo>
                <a:lnTo>
                  <a:pt x="14109" y="19741"/>
                </a:lnTo>
                <a:cubicBezTo>
                  <a:pt x="14101" y="19763"/>
                  <a:pt x="14092" y="19786"/>
                  <a:pt x="14079" y="19808"/>
                </a:cubicBezTo>
                <a:lnTo>
                  <a:pt x="14079" y="19805"/>
                </a:lnTo>
                <a:cubicBezTo>
                  <a:pt x="14071" y="19821"/>
                  <a:pt x="14058" y="19837"/>
                  <a:pt x="14049" y="19850"/>
                </a:cubicBezTo>
                <a:cubicBezTo>
                  <a:pt x="14049" y="19850"/>
                  <a:pt x="14049" y="19846"/>
                  <a:pt x="14049" y="19846"/>
                </a:cubicBezTo>
                <a:cubicBezTo>
                  <a:pt x="14079" y="19840"/>
                  <a:pt x="14109" y="19830"/>
                  <a:pt x="14139" y="19824"/>
                </a:cubicBezTo>
                <a:cubicBezTo>
                  <a:pt x="14139" y="19824"/>
                  <a:pt x="14135" y="19827"/>
                  <a:pt x="14135" y="19827"/>
                </a:cubicBezTo>
                <a:cubicBezTo>
                  <a:pt x="14139" y="19818"/>
                  <a:pt x="14139" y="19808"/>
                  <a:pt x="14148" y="19792"/>
                </a:cubicBezTo>
                <a:cubicBezTo>
                  <a:pt x="14157" y="19808"/>
                  <a:pt x="14165" y="19818"/>
                  <a:pt x="14169" y="19827"/>
                </a:cubicBezTo>
                <a:cubicBezTo>
                  <a:pt x="14169" y="19827"/>
                  <a:pt x="14165" y="19824"/>
                  <a:pt x="14165" y="19824"/>
                </a:cubicBezTo>
                <a:cubicBezTo>
                  <a:pt x="14178" y="19824"/>
                  <a:pt x="14187" y="19824"/>
                  <a:pt x="14200" y="19824"/>
                </a:cubicBezTo>
                <a:cubicBezTo>
                  <a:pt x="14200" y="19824"/>
                  <a:pt x="14195" y="19824"/>
                  <a:pt x="14195" y="19824"/>
                </a:cubicBezTo>
                <a:cubicBezTo>
                  <a:pt x="14204" y="19808"/>
                  <a:pt x="14217" y="19792"/>
                  <a:pt x="14225" y="19779"/>
                </a:cubicBezTo>
                <a:cubicBezTo>
                  <a:pt x="14225" y="19779"/>
                  <a:pt x="14225" y="19782"/>
                  <a:pt x="14225" y="19782"/>
                </a:cubicBezTo>
                <a:cubicBezTo>
                  <a:pt x="14208" y="19760"/>
                  <a:pt x="14187" y="19737"/>
                  <a:pt x="14169" y="19715"/>
                </a:cubicBezTo>
                <a:cubicBezTo>
                  <a:pt x="14148" y="19725"/>
                  <a:pt x="14126" y="19731"/>
                  <a:pt x="14109" y="19741"/>
                </a:cubicBezTo>
                <a:close/>
                <a:moveTo>
                  <a:pt x="14079" y="19741"/>
                </a:moveTo>
                <a:lnTo>
                  <a:pt x="14079" y="19741"/>
                </a:lnTo>
                <a:cubicBezTo>
                  <a:pt x="14088" y="19737"/>
                  <a:pt x="14096" y="19737"/>
                  <a:pt x="14109" y="19737"/>
                </a:cubicBezTo>
                <a:cubicBezTo>
                  <a:pt x="14109" y="19737"/>
                  <a:pt x="14105" y="19737"/>
                  <a:pt x="14105" y="19737"/>
                </a:cubicBezTo>
                <a:cubicBezTo>
                  <a:pt x="14105" y="19721"/>
                  <a:pt x="14105" y="19705"/>
                  <a:pt x="14109" y="19692"/>
                </a:cubicBezTo>
                <a:cubicBezTo>
                  <a:pt x="14101" y="19692"/>
                  <a:pt x="14088" y="19692"/>
                  <a:pt x="14079" y="19692"/>
                </a:cubicBezTo>
                <a:cubicBezTo>
                  <a:pt x="14079" y="19708"/>
                  <a:pt x="14079" y="19725"/>
                  <a:pt x="14079" y="19741"/>
                </a:cubicBezTo>
                <a:close/>
                <a:moveTo>
                  <a:pt x="14139" y="19651"/>
                </a:moveTo>
                <a:cubicBezTo>
                  <a:pt x="14131" y="19651"/>
                  <a:pt x="14118" y="19651"/>
                  <a:pt x="14109" y="19651"/>
                </a:cubicBezTo>
                <a:cubicBezTo>
                  <a:pt x="14109" y="19667"/>
                  <a:pt x="14109" y="19683"/>
                  <a:pt x="14109" y="19696"/>
                </a:cubicBezTo>
                <a:cubicBezTo>
                  <a:pt x="14118" y="19680"/>
                  <a:pt x="14131" y="19664"/>
                  <a:pt x="14139" y="19651"/>
                </a:cubicBezTo>
                <a:close/>
                <a:moveTo>
                  <a:pt x="14169" y="19651"/>
                </a:moveTo>
                <a:cubicBezTo>
                  <a:pt x="14169" y="19635"/>
                  <a:pt x="14169" y="19619"/>
                  <a:pt x="14169" y="19606"/>
                </a:cubicBezTo>
                <a:cubicBezTo>
                  <a:pt x="14161" y="19622"/>
                  <a:pt x="14148" y="19638"/>
                  <a:pt x="14139" y="19651"/>
                </a:cubicBezTo>
                <a:cubicBezTo>
                  <a:pt x="14148" y="19651"/>
                  <a:pt x="14157" y="19651"/>
                  <a:pt x="14169" y="19651"/>
                </a:cubicBezTo>
                <a:close/>
                <a:moveTo>
                  <a:pt x="14341" y="19692"/>
                </a:moveTo>
                <a:cubicBezTo>
                  <a:pt x="14350" y="19692"/>
                  <a:pt x="14363" y="19692"/>
                  <a:pt x="14372" y="19692"/>
                </a:cubicBezTo>
                <a:cubicBezTo>
                  <a:pt x="14410" y="19702"/>
                  <a:pt x="14449" y="19708"/>
                  <a:pt x="14488" y="19718"/>
                </a:cubicBezTo>
                <a:cubicBezTo>
                  <a:pt x="14488" y="19718"/>
                  <a:pt x="14483" y="19715"/>
                  <a:pt x="14483" y="19715"/>
                </a:cubicBezTo>
                <a:cubicBezTo>
                  <a:pt x="14531" y="19747"/>
                  <a:pt x="14535" y="19715"/>
                  <a:pt x="14544" y="19692"/>
                </a:cubicBezTo>
                <a:cubicBezTo>
                  <a:pt x="14544" y="19692"/>
                  <a:pt x="14539" y="19696"/>
                  <a:pt x="14539" y="19696"/>
                </a:cubicBezTo>
                <a:cubicBezTo>
                  <a:pt x="14552" y="19696"/>
                  <a:pt x="14561" y="19696"/>
                  <a:pt x="14574" y="19696"/>
                </a:cubicBezTo>
                <a:cubicBezTo>
                  <a:pt x="14574" y="19696"/>
                  <a:pt x="14569" y="19696"/>
                  <a:pt x="14569" y="19696"/>
                </a:cubicBezTo>
                <a:cubicBezTo>
                  <a:pt x="14578" y="19712"/>
                  <a:pt x="14591" y="19725"/>
                  <a:pt x="14604" y="19741"/>
                </a:cubicBezTo>
                <a:cubicBezTo>
                  <a:pt x="14582" y="19757"/>
                  <a:pt x="14565" y="19769"/>
                  <a:pt x="14544" y="19786"/>
                </a:cubicBezTo>
                <a:cubicBezTo>
                  <a:pt x="14535" y="19786"/>
                  <a:pt x="14522" y="19786"/>
                  <a:pt x="14513" y="19786"/>
                </a:cubicBezTo>
                <a:cubicBezTo>
                  <a:pt x="14513" y="19786"/>
                  <a:pt x="14518" y="19782"/>
                  <a:pt x="14518" y="19782"/>
                </a:cubicBezTo>
                <a:cubicBezTo>
                  <a:pt x="14518" y="19792"/>
                  <a:pt x="14518" y="19798"/>
                  <a:pt x="14518" y="19808"/>
                </a:cubicBezTo>
                <a:cubicBezTo>
                  <a:pt x="14496" y="19814"/>
                  <a:pt x="14479" y="19824"/>
                  <a:pt x="14458" y="19830"/>
                </a:cubicBezTo>
                <a:cubicBezTo>
                  <a:pt x="14449" y="19830"/>
                  <a:pt x="14436" y="19830"/>
                  <a:pt x="14427" y="19830"/>
                </a:cubicBezTo>
                <a:cubicBezTo>
                  <a:pt x="14419" y="19830"/>
                  <a:pt x="14410" y="19830"/>
                  <a:pt x="14397" y="19830"/>
                </a:cubicBezTo>
                <a:cubicBezTo>
                  <a:pt x="14389" y="19830"/>
                  <a:pt x="14376" y="19830"/>
                  <a:pt x="14367" y="19830"/>
                </a:cubicBezTo>
                <a:cubicBezTo>
                  <a:pt x="14367" y="19814"/>
                  <a:pt x="14367" y="19798"/>
                  <a:pt x="14372" y="19786"/>
                </a:cubicBezTo>
                <a:lnTo>
                  <a:pt x="14372" y="19789"/>
                </a:lnTo>
                <a:cubicBezTo>
                  <a:pt x="14393" y="19760"/>
                  <a:pt x="14376" y="19750"/>
                  <a:pt x="14341" y="19741"/>
                </a:cubicBezTo>
                <a:lnTo>
                  <a:pt x="14346" y="19744"/>
                </a:lnTo>
                <a:cubicBezTo>
                  <a:pt x="14346" y="19725"/>
                  <a:pt x="14346" y="19708"/>
                  <a:pt x="14341" y="19692"/>
                </a:cubicBezTo>
                <a:close/>
                <a:moveTo>
                  <a:pt x="14445" y="19757"/>
                </a:moveTo>
                <a:cubicBezTo>
                  <a:pt x="14445" y="19760"/>
                  <a:pt x="14440" y="19763"/>
                  <a:pt x="14440" y="19763"/>
                </a:cubicBezTo>
                <a:cubicBezTo>
                  <a:pt x="14445" y="19760"/>
                  <a:pt x="14449" y="19760"/>
                  <a:pt x="14453" y="19757"/>
                </a:cubicBezTo>
                <a:cubicBezTo>
                  <a:pt x="14453" y="19757"/>
                  <a:pt x="14449" y="19757"/>
                  <a:pt x="14445" y="19757"/>
                </a:cubicBezTo>
                <a:close/>
                <a:moveTo>
                  <a:pt x="14225" y="19786"/>
                </a:moveTo>
                <a:cubicBezTo>
                  <a:pt x="14225" y="19786"/>
                  <a:pt x="14225" y="19782"/>
                  <a:pt x="14225" y="19786"/>
                </a:cubicBezTo>
                <a:cubicBezTo>
                  <a:pt x="14247" y="19789"/>
                  <a:pt x="14268" y="19798"/>
                  <a:pt x="14286" y="19805"/>
                </a:cubicBezTo>
                <a:cubicBezTo>
                  <a:pt x="14286" y="19805"/>
                  <a:pt x="14286" y="19808"/>
                  <a:pt x="14286" y="19808"/>
                </a:cubicBezTo>
                <a:cubicBezTo>
                  <a:pt x="14286" y="19786"/>
                  <a:pt x="14286" y="19763"/>
                  <a:pt x="14286" y="19741"/>
                </a:cubicBezTo>
                <a:cubicBezTo>
                  <a:pt x="14277" y="19741"/>
                  <a:pt x="14264" y="19741"/>
                  <a:pt x="14255" y="19741"/>
                </a:cubicBezTo>
                <a:cubicBezTo>
                  <a:pt x="14247" y="19753"/>
                  <a:pt x="14234" y="19769"/>
                  <a:pt x="14225" y="19786"/>
                </a:cubicBezTo>
                <a:close/>
                <a:moveTo>
                  <a:pt x="14286" y="19808"/>
                </a:moveTo>
                <a:cubicBezTo>
                  <a:pt x="14286" y="19808"/>
                  <a:pt x="14286" y="19805"/>
                  <a:pt x="14286" y="19808"/>
                </a:cubicBezTo>
                <a:cubicBezTo>
                  <a:pt x="14255" y="19814"/>
                  <a:pt x="14225" y="19821"/>
                  <a:pt x="14195" y="19830"/>
                </a:cubicBezTo>
                <a:lnTo>
                  <a:pt x="14200" y="19830"/>
                </a:lnTo>
                <a:cubicBezTo>
                  <a:pt x="14187" y="19830"/>
                  <a:pt x="14178" y="19830"/>
                  <a:pt x="14165" y="19830"/>
                </a:cubicBezTo>
                <a:cubicBezTo>
                  <a:pt x="14165" y="19830"/>
                  <a:pt x="14169" y="19834"/>
                  <a:pt x="14169" y="19834"/>
                </a:cubicBezTo>
                <a:cubicBezTo>
                  <a:pt x="14157" y="19834"/>
                  <a:pt x="14148" y="19834"/>
                  <a:pt x="14135" y="19834"/>
                </a:cubicBezTo>
                <a:cubicBezTo>
                  <a:pt x="14135" y="19834"/>
                  <a:pt x="14139" y="19830"/>
                  <a:pt x="14139" y="19830"/>
                </a:cubicBezTo>
                <a:cubicBezTo>
                  <a:pt x="14139" y="19846"/>
                  <a:pt x="14139" y="19863"/>
                  <a:pt x="14139" y="19875"/>
                </a:cubicBezTo>
                <a:lnTo>
                  <a:pt x="14135" y="19872"/>
                </a:lnTo>
                <a:cubicBezTo>
                  <a:pt x="14165" y="19872"/>
                  <a:pt x="14195" y="19872"/>
                  <a:pt x="14225" y="19875"/>
                </a:cubicBezTo>
                <a:cubicBezTo>
                  <a:pt x="14247" y="19875"/>
                  <a:pt x="14264" y="19875"/>
                  <a:pt x="14286" y="19875"/>
                </a:cubicBezTo>
                <a:cubicBezTo>
                  <a:pt x="14294" y="19875"/>
                  <a:pt x="14307" y="19875"/>
                  <a:pt x="14316" y="19875"/>
                </a:cubicBezTo>
                <a:cubicBezTo>
                  <a:pt x="14324" y="19859"/>
                  <a:pt x="14337" y="19846"/>
                  <a:pt x="14346" y="19830"/>
                </a:cubicBezTo>
                <a:cubicBezTo>
                  <a:pt x="14354" y="19814"/>
                  <a:pt x="14367" y="19802"/>
                  <a:pt x="14376" y="19786"/>
                </a:cubicBezTo>
                <a:cubicBezTo>
                  <a:pt x="14376" y="19786"/>
                  <a:pt x="14376" y="19789"/>
                  <a:pt x="14376" y="19789"/>
                </a:cubicBezTo>
                <a:cubicBezTo>
                  <a:pt x="14367" y="19773"/>
                  <a:pt x="14354" y="19757"/>
                  <a:pt x="14346" y="19741"/>
                </a:cubicBezTo>
                <a:cubicBezTo>
                  <a:pt x="14346" y="19741"/>
                  <a:pt x="14350" y="19744"/>
                  <a:pt x="14350" y="19744"/>
                </a:cubicBezTo>
                <a:cubicBezTo>
                  <a:pt x="14341" y="19744"/>
                  <a:pt x="14329" y="19744"/>
                  <a:pt x="14320" y="19741"/>
                </a:cubicBezTo>
                <a:cubicBezTo>
                  <a:pt x="14303" y="19760"/>
                  <a:pt x="14294" y="19782"/>
                  <a:pt x="14286" y="19808"/>
                </a:cubicBezTo>
                <a:close/>
                <a:moveTo>
                  <a:pt x="14935" y="19012"/>
                </a:moveTo>
                <a:cubicBezTo>
                  <a:pt x="14956" y="19006"/>
                  <a:pt x="14978" y="18996"/>
                  <a:pt x="14995" y="18990"/>
                </a:cubicBezTo>
                <a:cubicBezTo>
                  <a:pt x="14974" y="18990"/>
                  <a:pt x="14952" y="18990"/>
                  <a:pt x="14935" y="18990"/>
                </a:cubicBezTo>
                <a:cubicBezTo>
                  <a:pt x="14935" y="18996"/>
                  <a:pt x="14935" y="19006"/>
                  <a:pt x="14935" y="19012"/>
                </a:cubicBezTo>
                <a:close/>
                <a:moveTo>
                  <a:pt x="14079" y="19628"/>
                </a:moveTo>
                <a:cubicBezTo>
                  <a:pt x="14079" y="19635"/>
                  <a:pt x="14079" y="19644"/>
                  <a:pt x="14079" y="19651"/>
                </a:cubicBezTo>
                <a:cubicBezTo>
                  <a:pt x="14088" y="19651"/>
                  <a:pt x="14101" y="19651"/>
                  <a:pt x="14109" y="19651"/>
                </a:cubicBezTo>
                <a:cubicBezTo>
                  <a:pt x="14101" y="19644"/>
                  <a:pt x="14088" y="19635"/>
                  <a:pt x="14079" y="19628"/>
                </a:cubicBezTo>
                <a:close/>
                <a:moveTo>
                  <a:pt x="14049" y="19628"/>
                </a:moveTo>
                <a:cubicBezTo>
                  <a:pt x="14040" y="19622"/>
                  <a:pt x="14028" y="19612"/>
                  <a:pt x="14019" y="19606"/>
                </a:cubicBezTo>
                <a:cubicBezTo>
                  <a:pt x="14010" y="19606"/>
                  <a:pt x="13997" y="19606"/>
                  <a:pt x="13989" y="19606"/>
                </a:cubicBezTo>
                <a:cubicBezTo>
                  <a:pt x="13989" y="19622"/>
                  <a:pt x="13989" y="19638"/>
                  <a:pt x="13989" y="19651"/>
                </a:cubicBezTo>
                <a:cubicBezTo>
                  <a:pt x="14010" y="19651"/>
                  <a:pt x="14032" y="19651"/>
                  <a:pt x="14049" y="19651"/>
                </a:cubicBezTo>
                <a:cubicBezTo>
                  <a:pt x="14049" y="19644"/>
                  <a:pt x="14049" y="19635"/>
                  <a:pt x="14049" y="19628"/>
                </a:cubicBezTo>
                <a:close/>
                <a:moveTo>
                  <a:pt x="14346" y="20094"/>
                </a:moveTo>
                <a:cubicBezTo>
                  <a:pt x="14333" y="20090"/>
                  <a:pt x="14324" y="20090"/>
                  <a:pt x="14311" y="20087"/>
                </a:cubicBezTo>
                <a:cubicBezTo>
                  <a:pt x="14311" y="20087"/>
                  <a:pt x="14311" y="20094"/>
                  <a:pt x="14311" y="20094"/>
                </a:cubicBezTo>
                <a:cubicBezTo>
                  <a:pt x="14311" y="20094"/>
                  <a:pt x="14316" y="20087"/>
                  <a:pt x="14316" y="20087"/>
                </a:cubicBezTo>
                <a:cubicBezTo>
                  <a:pt x="14307" y="20065"/>
                  <a:pt x="14298" y="20042"/>
                  <a:pt x="14350" y="20045"/>
                </a:cubicBezTo>
                <a:lnTo>
                  <a:pt x="14350" y="20049"/>
                </a:lnTo>
                <a:cubicBezTo>
                  <a:pt x="14341" y="20033"/>
                  <a:pt x="14333" y="20017"/>
                  <a:pt x="14324" y="20004"/>
                </a:cubicBezTo>
                <a:cubicBezTo>
                  <a:pt x="14316" y="20004"/>
                  <a:pt x="14303" y="20004"/>
                  <a:pt x="14294" y="20004"/>
                </a:cubicBezTo>
                <a:cubicBezTo>
                  <a:pt x="14286" y="20004"/>
                  <a:pt x="14277" y="20004"/>
                  <a:pt x="14264" y="20004"/>
                </a:cubicBezTo>
                <a:cubicBezTo>
                  <a:pt x="14264" y="19991"/>
                  <a:pt x="14264" y="19975"/>
                  <a:pt x="14264" y="19962"/>
                </a:cubicBezTo>
                <a:cubicBezTo>
                  <a:pt x="14243" y="19946"/>
                  <a:pt x="14221" y="19930"/>
                  <a:pt x="14204" y="19917"/>
                </a:cubicBezTo>
                <a:cubicBezTo>
                  <a:pt x="14195" y="19956"/>
                  <a:pt x="14182" y="19991"/>
                  <a:pt x="14174" y="20029"/>
                </a:cubicBezTo>
                <a:cubicBezTo>
                  <a:pt x="14182" y="20033"/>
                  <a:pt x="14191" y="20036"/>
                  <a:pt x="14195" y="20036"/>
                </a:cubicBezTo>
                <a:cubicBezTo>
                  <a:pt x="14187" y="20039"/>
                  <a:pt x="14178" y="20045"/>
                  <a:pt x="14174" y="20049"/>
                </a:cubicBezTo>
                <a:cubicBezTo>
                  <a:pt x="14182" y="20078"/>
                  <a:pt x="14195" y="20110"/>
                  <a:pt x="14208" y="20139"/>
                </a:cubicBezTo>
                <a:lnTo>
                  <a:pt x="14204" y="20135"/>
                </a:lnTo>
                <a:cubicBezTo>
                  <a:pt x="14212" y="20139"/>
                  <a:pt x="14221" y="20139"/>
                  <a:pt x="14234" y="20135"/>
                </a:cubicBezTo>
                <a:cubicBezTo>
                  <a:pt x="14238" y="20129"/>
                  <a:pt x="14243" y="20123"/>
                  <a:pt x="14238" y="20129"/>
                </a:cubicBezTo>
                <a:cubicBezTo>
                  <a:pt x="14247" y="20126"/>
                  <a:pt x="14238" y="20129"/>
                  <a:pt x="14230" y="20132"/>
                </a:cubicBezTo>
                <a:cubicBezTo>
                  <a:pt x="14230" y="20142"/>
                  <a:pt x="14234" y="20148"/>
                  <a:pt x="14234" y="20158"/>
                </a:cubicBezTo>
                <a:lnTo>
                  <a:pt x="14230" y="20158"/>
                </a:lnTo>
                <a:cubicBezTo>
                  <a:pt x="14251" y="20158"/>
                  <a:pt x="14273" y="20158"/>
                  <a:pt x="14290" y="20158"/>
                </a:cubicBezTo>
                <a:cubicBezTo>
                  <a:pt x="14290" y="20158"/>
                  <a:pt x="14286" y="20158"/>
                  <a:pt x="14286" y="20158"/>
                </a:cubicBezTo>
                <a:cubicBezTo>
                  <a:pt x="14298" y="20158"/>
                  <a:pt x="14307" y="20158"/>
                  <a:pt x="14320" y="20158"/>
                </a:cubicBezTo>
                <a:cubicBezTo>
                  <a:pt x="14320" y="20158"/>
                  <a:pt x="14320" y="20155"/>
                  <a:pt x="14320" y="20155"/>
                </a:cubicBezTo>
                <a:cubicBezTo>
                  <a:pt x="14341" y="20148"/>
                  <a:pt x="14359" y="20142"/>
                  <a:pt x="14380" y="20135"/>
                </a:cubicBezTo>
                <a:cubicBezTo>
                  <a:pt x="14363" y="20123"/>
                  <a:pt x="14354" y="20106"/>
                  <a:pt x="14346" y="20094"/>
                </a:cubicBezTo>
                <a:lnTo>
                  <a:pt x="14346" y="20094"/>
                </a:lnTo>
                <a:close/>
                <a:moveTo>
                  <a:pt x="14341" y="20225"/>
                </a:moveTo>
                <a:cubicBezTo>
                  <a:pt x="14372" y="20225"/>
                  <a:pt x="14402" y="20225"/>
                  <a:pt x="14432" y="20225"/>
                </a:cubicBezTo>
                <a:cubicBezTo>
                  <a:pt x="14432" y="20209"/>
                  <a:pt x="14432" y="20193"/>
                  <a:pt x="14432" y="20180"/>
                </a:cubicBezTo>
                <a:cubicBezTo>
                  <a:pt x="14406" y="20193"/>
                  <a:pt x="14346" y="20180"/>
                  <a:pt x="14341" y="20225"/>
                </a:cubicBezTo>
                <a:close/>
                <a:moveTo>
                  <a:pt x="14316" y="20158"/>
                </a:moveTo>
                <a:cubicBezTo>
                  <a:pt x="14316" y="20158"/>
                  <a:pt x="14316" y="20158"/>
                  <a:pt x="14316" y="20158"/>
                </a:cubicBezTo>
                <a:cubicBezTo>
                  <a:pt x="14307" y="20161"/>
                  <a:pt x="14294" y="20161"/>
                  <a:pt x="14286" y="20161"/>
                </a:cubicBezTo>
                <a:lnTo>
                  <a:pt x="14290" y="20161"/>
                </a:lnTo>
                <a:cubicBezTo>
                  <a:pt x="14268" y="20167"/>
                  <a:pt x="14247" y="20177"/>
                  <a:pt x="14230" y="20183"/>
                </a:cubicBezTo>
                <a:lnTo>
                  <a:pt x="14230" y="20183"/>
                </a:lnTo>
                <a:cubicBezTo>
                  <a:pt x="14230" y="20190"/>
                  <a:pt x="14230" y="20200"/>
                  <a:pt x="14230" y="20206"/>
                </a:cubicBezTo>
                <a:cubicBezTo>
                  <a:pt x="14264" y="20196"/>
                  <a:pt x="14311" y="20200"/>
                  <a:pt x="14316" y="20158"/>
                </a:cubicBezTo>
                <a:close/>
                <a:moveTo>
                  <a:pt x="14109" y="20177"/>
                </a:moveTo>
                <a:cubicBezTo>
                  <a:pt x="14096" y="20183"/>
                  <a:pt x="14088" y="20193"/>
                  <a:pt x="14075" y="20200"/>
                </a:cubicBezTo>
                <a:cubicBezTo>
                  <a:pt x="14088" y="20193"/>
                  <a:pt x="14101" y="20187"/>
                  <a:pt x="14109" y="20177"/>
                </a:cubicBezTo>
                <a:close/>
                <a:moveTo>
                  <a:pt x="14079" y="20200"/>
                </a:moveTo>
                <a:cubicBezTo>
                  <a:pt x="14071" y="20200"/>
                  <a:pt x="14058" y="20200"/>
                  <a:pt x="14049" y="20200"/>
                </a:cubicBezTo>
                <a:cubicBezTo>
                  <a:pt x="14049" y="20206"/>
                  <a:pt x="14049" y="20216"/>
                  <a:pt x="14049" y="20222"/>
                </a:cubicBezTo>
                <a:cubicBezTo>
                  <a:pt x="14058" y="20216"/>
                  <a:pt x="14071" y="20209"/>
                  <a:pt x="14079" y="20200"/>
                </a:cubicBezTo>
                <a:close/>
                <a:moveTo>
                  <a:pt x="14049" y="20248"/>
                </a:moveTo>
                <a:cubicBezTo>
                  <a:pt x="14049" y="20238"/>
                  <a:pt x="14049" y="20232"/>
                  <a:pt x="14049" y="20222"/>
                </a:cubicBezTo>
                <a:cubicBezTo>
                  <a:pt x="14040" y="20228"/>
                  <a:pt x="14028" y="20238"/>
                  <a:pt x="14019" y="20244"/>
                </a:cubicBezTo>
                <a:cubicBezTo>
                  <a:pt x="14028" y="20248"/>
                  <a:pt x="14040" y="20248"/>
                  <a:pt x="14049" y="20248"/>
                </a:cubicBezTo>
                <a:close/>
                <a:moveTo>
                  <a:pt x="14079" y="20267"/>
                </a:moveTo>
                <a:cubicBezTo>
                  <a:pt x="14071" y="20261"/>
                  <a:pt x="14058" y="20251"/>
                  <a:pt x="14049" y="20244"/>
                </a:cubicBezTo>
                <a:cubicBezTo>
                  <a:pt x="14049" y="20251"/>
                  <a:pt x="14049" y="20261"/>
                  <a:pt x="14049" y="20267"/>
                </a:cubicBezTo>
                <a:cubicBezTo>
                  <a:pt x="14058" y="20267"/>
                  <a:pt x="14071" y="20267"/>
                  <a:pt x="14079" y="20267"/>
                </a:cubicBezTo>
                <a:close/>
                <a:moveTo>
                  <a:pt x="13899" y="19914"/>
                </a:moveTo>
                <a:cubicBezTo>
                  <a:pt x="13924" y="19924"/>
                  <a:pt x="13950" y="19933"/>
                  <a:pt x="13972" y="19946"/>
                </a:cubicBezTo>
                <a:cubicBezTo>
                  <a:pt x="13959" y="19952"/>
                  <a:pt x="13942" y="19956"/>
                  <a:pt x="13929" y="19962"/>
                </a:cubicBezTo>
                <a:lnTo>
                  <a:pt x="13929" y="19959"/>
                </a:lnTo>
                <a:cubicBezTo>
                  <a:pt x="13946" y="19975"/>
                  <a:pt x="13963" y="19991"/>
                  <a:pt x="13985" y="20007"/>
                </a:cubicBezTo>
                <a:cubicBezTo>
                  <a:pt x="13993" y="20010"/>
                  <a:pt x="14002" y="20010"/>
                  <a:pt x="14006" y="20013"/>
                </a:cubicBezTo>
                <a:cubicBezTo>
                  <a:pt x="13997" y="20010"/>
                  <a:pt x="13993" y="20010"/>
                  <a:pt x="13985" y="20007"/>
                </a:cubicBezTo>
                <a:cubicBezTo>
                  <a:pt x="13967" y="20029"/>
                  <a:pt x="13946" y="20049"/>
                  <a:pt x="13929" y="20071"/>
                </a:cubicBezTo>
                <a:lnTo>
                  <a:pt x="13924" y="20078"/>
                </a:lnTo>
                <a:cubicBezTo>
                  <a:pt x="13924" y="20078"/>
                  <a:pt x="13933" y="20074"/>
                  <a:pt x="13933" y="20074"/>
                </a:cubicBezTo>
                <a:cubicBezTo>
                  <a:pt x="13920" y="20052"/>
                  <a:pt x="13911" y="20029"/>
                  <a:pt x="13899" y="20007"/>
                </a:cubicBezTo>
                <a:lnTo>
                  <a:pt x="13903" y="20007"/>
                </a:lnTo>
                <a:cubicBezTo>
                  <a:pt x="13881" y="20039"/>
                  <a:pt x="13860" y="20036"/>
                  <a:pt x="13838" y="20007"/>
                </a:cubicBezTo>
                <a:lnTo>
                  <a:pt x="13843" y="20007"/>
                </a:lnTo>
                <a:cubicBezTo>
                  <a:pt x="13830" y="20007"/>
                  <a:pt x="13821" y="20007"/>
                  <a:pt x="13808" y="20007"/>
                </a:cubicBezTo>
                <a:cubicBezTo>
                  <a:pt x="13808" y="20007"/>
                  <a:pt x="13813" y="20004"/>
                  <a:pt x="13813" y="20004"/>
                </a:cubicBezTo>
                <a:cubicBezTo>
                  <a:pt x="13813" y="20020"/>
                  <a:pt x="13813" y="20033"/>
                  <a:pt x="13813" y="20049"/>
                </a:cubicBezTo>
                <a:lnTo>
                  <a:pt x="13808" y="20045"/>
                </a:lnTo>
                <a:cubicBezTo>
                  <a:pt x="13873" y="20090"/>
                  <a:pt x="13808" y="20110"/>
                  <a:pt x="13778" y="20135"/>
                </a:cubicBezTo>
                <a:cubicBezTo>
                  <a:pt x="13800" y="20142"/>
                  <a:pt x="13821" y="20151"/>
                  <a:pt x="13838" y="20158"/>
                </a:cubicBezTo>
                <a:lnTo>
                  <a:pt x="13834" y="20161"/>
                </a:lnTo>
                <a:cubicBezTo>
                  <a:pt x="13851" y="20100"/>
                  <a:pt x="13942" y="20126"/>
                  <a:pt x="13985" y="20094"/>
                </a:cubicBezTo>
                <a:cubicBezTo>
                  <a:pt x="13985" y="20094"/>
                  <a:pt x="13980" y="20097"/>
                  <a:pt x="13980" y="20097"/>
                </a:cubicBezTo>
                <a:cubicBezTo>
                  <a:pt x="13989" y="20090"/>
                  <a:pt x="13997" y="20084"/>
                  <a:pt x="14002" y="20078"/>
                </a:cubicBezTo>
                <a:cubicBezTo>
                  <a:pt x="14006" y="20084"/>
                  <a:pt x="14006" y="20090"/>
                  <a:pt x="14010" y="20097"/>
                </a:cubicBezTo>
                <a:cubicBezTo>
                  <a:pt x="14010" y="20097"/>
                  <a:pt x="14006" y="20094"/>
                  <a:pt x="14006" y="20094"/>
                </a:cubicBezTo>
                <a:cubicBezTo>
                  <a:pt x="14045" y="20110"/>
                  <a:pt x="14083" y="20126"/>
                  <a:pt x="14126" y="20139"/>
                </a:cubicBezTo>
                <a:cubicBezTo>
                  <a:pt x="14135" y="20139"/>
                  <a:pt x="14148" y="20139"/>
                  <a:pt x="14157" y="20139"/>
                </a:cubicBezTo>
                <a:lnTo>
                  <a:pt x="14157" y="20142"/>
                </a:lnTo>
                <a:cubicBezTo>
                  <a:pt x="14139" y="20113"/>
                  <a:pt x="14118" y="20081"/>
                  <a:pt x="14101" y="20052"/>
                </a:cubicBezTo>
                <a:cubicBezTo>
                  <a:pt x="14092" y="20052"/>
                  <a:pt x="14079" y="20052"/>
                  <a:pt x="14071" y="20052"/>
                </a:cubicBezTo>
                <a:cubicBezTo>
                  <a:pt x="14071" y="20055"/>
                  <a:pt x="14066" y="20058"/>
                  <a:pt x="14066" y="20062"/>
                </a:cubicBezTo>
                <a:cubicBezTo>
                  <a:pt x="14071" y="20058"/>
                  <a:pt x="14071" y="20055"/>
                  <a:pt x="14075" y="20052"/>
                </a:cubicBezTo>
                <a:cubicBezTo>
                  <a:pt x="14083" y="20045"/>
                  <a:pt x="14096" y="20036"/>
                  <a:pt x="14105" y="20029"/>
                </a:cubicBezTo>
                <a:cubicBezTo>
                  <a:pt x="14114" y="20013"/>
                  <a:pt x="14126" y="20001"/>
                  <a:pt x="14135" y="19985"/>
                </a:cubicBezTo>
                <a:cubicBezTo>
                  <a:pt x="14049" y="19991"/>
                  <a:pt x="14126" y="19927"/>
                  <a:pt x="14083" y="19914"/>
                </a:cubicBezTo>
                <a:cubicBezTo>
                  <a:pt x="14101" y="19917"/>
                  <a:pt x="14118" y="19920"/>
                  <a:pt x="14135" y="19920"/>
                </a:cubicBezTo>
                <a:cubicBezTo>
                  <a:pt x="14135" y="19904"/>
                  <a:pt x="14135" y="19888"/>
                  <a:pt x="14131" y="19875"/>
                </a:cubicBezTo>
                <a:cubicBezTo>
                  <a:pt x="14131" y="19875"/>
                  <a:pt x="14135" y="19879"/>
                  <a:pt x="14135" y="19879"/>
                </a:cubicBezTo>
                <a:cubicBezTo>
                  <a:pt x="14105" y="19879"/>
                  <a:pt x="14075" y="19879"/>
                  <a:pt x="14049" y="19879"/>
                </a:cubicBezTo>
                <a:cubicBezTo>
                  <a:pt x="14036" y="19885"/>
                  <a:pt x="14028" y="19891"/>
                  <a:pt x="14015" y="19898"/>
                </a:cubicBezTo>
                <a:cubicBezTo>
                  <a:pt x="14015" y="19898"/>
                  <a:pt x="14015" y="19904"/>
                  <a:pt x="14015" y="19904"/>
                </a:cubicBezTo>
                <a:cubicBezTo>
                  <a:pt x="14015" y="19904"/>
                  <a:pt x="14019" y="19901"/>
                  <a:pt x="14015" y="19901"/>
                </a:cubicBezTo>
                <a:cubicBezTo>
                  <a:pt x="14028" y="19895"/>
                  <a:pt x="14036" y="19888"/>
                  <a:pt x="14049" y="19882"/>
                </a:cubicBezTo>
                <a:cubicBezTo>
                  <a:pt x="14049" y="19872"/>
                  <a:pt x="14045" y="19866"/>
                  <a:pt x="14045" y="19856"/>
                </a:cubicBezTo>
                <a:cubicBezTo>
                  <a:pt x="14045" y="19856"/>
                  <a:pt x="14045" y="19859"/>
                  <a:pt x="14045" y="19859"/>
                </a:cubicBezTo>
                <a:cubicBezTo>
                  <a:pt x="14036" y="19843"/>
                  <a:pt x="14023" y="19827"/>
                  <a:pt x="14015" y="19814"/>
                </a:cubicBezTo>
                <a:cubicBezTo>
                  <a:pt x="14015" y="19814"/>
                  <a:pt x="14015" y="19818"/>
                  <a:pt x="14015" y="19818"/>
                </a:cubicBezTo>
                <a:cubicBezTo>
                  <a:pt x="14006" y="19802"/>
                  <a:pt x="13993" y="19786"/>
                  <a:pt x="13985" y="19773"/>
                </a:cubicBezTo>
                <a:cubicBezTo>
                  <a:pt x="13976" y="19773"/>
                  <a:pt x="13963" y="19773"/>
                  <a:pt x="13954" y="19773"/>
                </a:cubicBezTo>
                <a:cubicBezTo>
                  <a:pt x="13946" y="19795"/>
                  <a:pt x="13933" y="19818"/>
                  <a:pt x="13924" y="19840"/>
                </a:cubicBezTo>
                <a:cubicBezTo>
                  <a:pt x="13916" y="19856"/>
                  <a:pt x="13903" y="19869"/>
                  <a:pt x="13894" y="19885"/>
                </a:cubicBezTo>
                <a:cubicBezTo>
                  <a:pt x="13903" y="19885"/>
                  <a:pt x="13903" y="19901"/>
                  <a:pt x="13899" y="19914"/>
                </a:cubicBezTo>
                <a:lnTo>
                  <a:pt x="13899" y="19914"/>
                </a:lnTo>
                <a:close/>
                <a:moveTo>
                  <a:pt x="13989" y="20180"/>
                </a:moveTo>
                <a:cubicBezTo>
                  <a:pt x="14002" y="20171"/>
                  <a:pt x="14010" y="20164"/>
                  <a:pt x="14023" y="20155"/>
                </a:cubicBezTo>
                <a:cubicBezTo>
                  <a:pt x="14023" y="20155"/>
                  <a:pt x="14019" y="20158"/>
                  <a:pt x="14019" y="20158"/>
                </a:cubicBezTo>
                <a:cubicBezTo>
                  <a:pt x="14019" y="20135"/>
                  <a:pt x="14019" y="20113"/>
                  <a:pt x="14019" y="20090"/>
                </a:cubicBezTo>
                <a:cubicBezTo>
                  <a:pt x="14019" y="20090"/>
                  <a:pt x="14023" y="20094"/>
                  <a:pt x="14023" y="20094"/>
                </a:cubicBezTo>
                <a:cubicBezTo>
                  <a:pt x="14015" y="20094"/>
                  <a:pt x="14002" y="20094"/>
                  <a:pt x="13993" y="20094"/>
                </a:cubicBezTo>
                <a:cubicBezTo>
                  <a:pt x="13993" y="20094"/>
                  <a:pt x="13997" y="20090"/>
                  <a:pt x="13997" y="20090"/>
                </a:cubicBezTo>
                <a:cubicBezTo>
                  <a:pt x="13959" y="20113"/>
                  <a:pt x="13920" y="20135"/>
                  <a:pt x="13877" y="20158"/>
                </a:cubicBezTo>
                <a:cubicBezTo>
                  <a:pt x="13877" y="20158"/>
                  <a:pt x="13877" y="20158"/>
                  <a:pt x="13877" y="20158"/>
                </a:cubicBezTo>
                <a:cubicBezTo>
                  <a:pt x="13911" y="20164"/>
                  <a:pt x="13950" y="20171"/>
                  <a:pt x="13989" y="20180"/>
                </a:cubicBezTo>
                <a:lnTo>
                  <a:pt x="13989" y="20180"/>
                </a:lnTo>
                <a:close/>
                <a:moveTo>
                  <a:pt x="14049" y="20158"/>
                </a:moveTo>
                <a:cubicBezTo>
                  <a:pt x="14040" y="20158"/>
                  <a:pt x="14028" y="20158"/>
                  <a:pt x="14019" y="20161"/>
                </a:cubicBezTo>
                <a:cubicBezTo>
                  <a:pt x="14019" y="20161"/>
                  <a:pt x="14023" y="20158"/>
                  <a:pt x="14023" y="20158"/>
                </a:cubicBezTo>
                <a:cubicBezTo>
                  <a:pt x="14010" y="20167"/>
                  <a:pt x="14002" y="20174"/>
                  <a:pt x="13989" y="20183"/>
                </a:cubicBezTo>
                <a:cubicBezTo>
                  <a:pt x="13989" y="20183"/>
                  <a:pt x="13989" y="20183"/>
                  <a:pt x="13989" y="20183"/>
                </a:cubicBezTo>
                <a:cubicBezTo>
                  <a:pt x="13989" y="20190"/>
                  <a:pt x="13989" y="20200"/>
                  <a:pt x="13989" y="20206"/>
                </a:cubicBezTo>
                <a:cubicBezTo>
                  <a:pt x="14010" y="20206"/>
                  <a:pt x="14032" y="20206"/>
                  <a:pt x="14049" y="20206"/>
                </a:cubicBezTo>
                <a:cubicBezTo>
                  <a:pt x="14049" y="20187"/>
                  <a:pt x="14049" y="20171"/>
                  <a:pt x="14049" y="20158"/>
                </a:cubicBezTo>
                <a:close/>
                <a:moveTo>
                  <a:pt x="14200" y="20158"/>
                </a:moveTo>
                <a:lnTo>
                  <a:pt x="14200" y="20158"/>
                </a:lnTo>
                <a:cubicBezTo>
                  <a:pt x="14200" y="20151"/>
                  <a:pt x="14200" y="20145"/>
                  <a:pt x="14200" y="20135"/>
                </a:cubicBezTo>
                <a:cubicBezTo>
                  <a:pt x="14200" y="20135"/>
                  <a:pt x="14204" y="20139"/>
                  <a:pt x="14204" y="20139"/>
                </a:cubicBezTo>
                <a:cubicBezTo>
                  <a:pt x="14195" y="20139"/>
                  <a:pt x="14182" y="20139"/>
                  <a:pt x="14174" y="20139"/>
                </a:cubicBezTo>
                <a:cubicBezTo>
                  <a:pt x="14174" y="20139"/>
                  <a:pt x="14174" y="20135"/>
                  <a:pt x="14174" y="20135"/>
                </a:cubicBezTo>
                <a:cubicBezTo>
                  <a:pt x="14174" y="20142"/>
                  <a:pt x="14174" y="20151"/>
                  <a:pt x="14169" y="20158"/>
                </a:cubicBezTo>
                <a:cubicBezTo>
                  <a:pt x="14178" y="20158"/>
                  <a:pt x="14187" y="20158"/>
                  <a:pt x="14200" y="20158"/>
                </a:cubicBezTo>
                <a:close/>
                <a:moveTo>
                  <a:pt x="14225" y="20180"/>
                </a:moveTo>
                <a:cubicBezTo>
                  <a:pt x="14225" y="20174"/>
                  <a:pt x="14225" y="20164"/>
                  <a:pt x="14225" y="20158"/>
                </a:cubicBezTo>
                <a:cubicBezTo>
                  <a:pt x="14225" y="20158"/>
                  <a:pt x="14230" y="20158"/>
                  <a:pt x="14230" y="20158"/>
                </a:cubicBezTo>
                <a:cubicBezTo>
                  <a:pt x="14221" y="20158"/>
                  <a:pt x="14208" y="20158"/>
                  <a:pt x="14200" y="20158"/>
                </a:cubicBezTo>
                <a:cubicBezTo>
                  <a:pt x="14200" y="20158"/>
                  <a:pt x="14200" y="20158"/>
                  <a:pt x="14200" y="20158"/>
                </a:cubicBezTo>
                <a:cubicBezTo>
                  <a:pt x="14208" y="20164"/>
                  <a:pt x="14217" y="20171"/>
                  <a:pt x="14225" y="20180"/>
                </a:cubicBezTo>
                <a:lnTo>
                  <a:pt x="14225" y="20180"/>
                </a:lnTo>
                <a:close/>
                <a:moveTo>
                  <a:pt x="13873" y="20158"/>
                </a:moveTo>
                <a:cubicBezTo>
                  <a:pt x="13873" y="20158"/>
                  <a:pt x="13873" y="20158"/>
                  <a:pt x="13873" y="20158"/>
                </a:cubicBezTo>
                <a:cubicBezTo>
                  <a:pt x="13864" y="20158"/>
                  <a:pt x="13851" y="20158"/>
                  <a:pt x="13843" y="20158"/>
                </a:cubicBezTo>
                <a:cubicBezTo>
                  <a:pt x="13843" y="20158"/>
                  <a:pt x="13847" y="20155"/>
                  <a:pt x="13847" y="20155"/>
                </a:cubicBezTo>
                <a:cubicBezTo>
                  <a:pt x="13838" y="20171"/>
                  <a:pt x="13825" y="20183"/>
                  <a:pt x="13817" y="20200"/>
                </a:cubicBezTo>
                <a:cubicBezTo>
                  <a:pt x="13817" y="20222"/>
                  <a:pt x="13817" y="20244"/>
                  <a:pt x="13817" y="20267"/>
                </a:cubicBezTo>
                <a:cubicBezTo>
                  <a:pt x="13817" y="20267"/>
                  <a:pt x="13813" y="20264"/>
                  <a:pt x="13813" y="20264"/>
                </a:cubicBezTo>
                <a:cubicBezTo>
                  <a:pt x="13821" y="20264"/>
                  <a:pt x="13834" y="20264"/>
                  <a:pt x="13843" y="20267"/>
                </a:cubicBezTo>
                <a:cubicBezTo>
                  <a:pt x="13851" y="20251"/>
                  <a:pt x="13864" y="20238"/>
                  <a:pt x="13873" y="20222"/>
                </a:cubicBezTo>
                <a:cubicBezTo>
                  <a:pt x="13873" y="20203"/>
                  <a:pt x="13873" y="20180"/>
                  <a:pt x="13873" y="20158"/>
                </a:cubicBezTo>
                <a:close/>
                <a:moveTo>
                  <a:pt x="13903" y="20225"/>
                </a:moveTo>
                <a:lnTo>
                  <a:pt x="13903" y="20225"/>
                </a:lnTo>
                <a:cubicBezTo>
                  <a:pt x="13894" y="20225"/>
                  <a:pt x="13881" y="20225"/>
                  <a:pt x="13873" y="20222"/>
                </a:cubicBezTo>
                <a:cubicBezTo>
                  <a:pt x="13873" y="20238"/>
                  <a:pt x="13873" y="20254"/>
                  <a:pt x="13873" y="20267"/>
                </a:cubicBezTo>
                <a:cubicBezTo>
                  <a:pt x="13881" y="20254"/>
                  <a:pt x="13890" y="20238"/>
                  <a:pt x="13903" y="20225"/>
                </a:cubicBezTo>
                <a:close/>
                <a:moveTo>
                  <a:pt x="13959" y="20248"/>
                </a:moveTo>
                <a:cubicBezTo>
                  <a:pt x="13967" y="20248"/>
                  <a:pt x="13980" y="20248"/>
                  <a:pt x="13989" y="20248"/>
                </a:cubicBezTo>
                <a:cubicBezTo>
                  <a:pt x="13989" y="20232"/>
                  <a:pt x="13989" y="20216"/>
                  <a:pt x="13989" y="20203"/>
                </a:cubicBezTo>
                <a:cubicBezTo>
                  <a:pt x="13980" y="20216"/>
                  <a:pt x="13972" y="20232"/>
                  <a:pt x="13959" y="20248"/>
                </a:cubicBezTo>
                <a:close/>
                <a:moveTo>
                  <a:pt x="13903" y="20225"/>
                </a:moveTo>
                <a:cubicBezTo>
                  <a:pt x="13903" y="20219"/>
                  <a:pt x="13907" y="20212"/>
                  <a:pt x="13907" y="20206"/>
                </a:cubicBezTo>
                <a:cubicBezTo>
                  <a:pt x="13907" y="20212"/>
                  <a:pt x="13903" y="20219"/>
                  <a:pt x="13903" y="20225"/>
                </a:cubicBezTo>
                <a:cubicBezTo>
                  <a:pt x="13903" y="20225"/>
                  <a:pt x="13903" y="20225"/>
                  <a:pt x="13903" y="20225"/>
                </a:cubicBezTo>
                <a:close/>
                <a:moveTo>
                  <a:pt x="13989" y="19737"/>
                </a:moveTo>
                <a:cubicBezTo>
                  <a:pt x="13989" y="19747"/>
                  <a:pt x="13989" y="19753"/>
                  <a:pt x="13989" y="19763"/>
                </a:cubicBezTo>
                <a:cubicBezTo>
                  <a:pt x="13997" y="19757"/>
                  <a:pt x="14010" y="19747"/>
                  <a:pt x="14019" y="19741"/>
                </a:cubicBezTo>
                <a:cubicBezTo>
                  <a:pt x="14010" y="19737"/>
                  <a:pt x="14002" y="19737"/>
                  <a:pt x="13989" y="19737"/>
                </a:cubicBezTo>
                <a:close/>
                <a:moveTo>
                  <a:pt x="14019" y="19805"/>
                </a:moveTo>
                <a:cubicBezTo>
                  <a:pt x="14019" y="19805"/>
                  <a:pt x="14019" y="19805"/>
                  <a:pt x="14019" y="19805"/>
                </a:cubicBezTo>
                <a:cubicBezTo>
                  <a:pt x="14036" y="19802"/>
                  <a:pt x="14058" y="19802"/>
                  <a:pt x="14079" y="19805"/>
                </a:cubicBezTo>
                <a:lnTo>
                  <a:pt x="14079" y="19808"/>
                </a:lnTo>
                <a:cubicBezTo>
                  <a:pt x="14079" y="19786"/>
                  <a:pt x="14079" y="19763"/>
                  <a:pt x="14079" y="19741"/>
                </a:cubicBezTo>
                <a:cubicBezTo>
                  <a:pt x="14079" y="19741"/>
                  <a:pt x="14083" y="19744"/>
                  <a:pt x="14083" y="19744"/>
                </a:cubicBezTo>
                <a:cubicBezTo>
                  <a:pt x="14075" y="19744"/>
                  <a:pt x="14062" y="19744"/>
                  <a:pt x="14053" y="19741"/>
                </a:cubicBezTo>
                <a:cubicBezTo>
                  <a:pt x="14040" y="19760"/>
                  <a:pt x="14032" y="19782"/>
                  <a:pt x="14019" y="19805"/>
                </a:cubicBezTo>
                <a:close/>
                <a:moveTo>
                  <a:pt x="13516" y="20180"/>
                </a:moveTo>
                <a:cubicBezTo>
                  <a:pt x="13524" y="20180"/>
                  <a:pt x="13537" y="20180"/>
                  <a:pt x="13546" y="20177"/>
                </a:cubicBezTo>
                <a:lnTo>
                  <a:pt x="13542" y="20180"/>
                </a:lnTo>
                <a:cubicBezTo>
                  <a:pt x="13563" y="20158"/>
                  <a:pt x="13585" y="20161"/>
                  <a:pt x="13606" y="20180"/>
                </a:cubicBezTo>
                <a:lnTo>
                  <a:pt x="13602" y="20177"/>
                </a:lnTo>
                <a:cubicBezTo>
                  <a:pt x="13610" y="20177"/>
                  <a:pt x="13623" y="20177"/>
                  <a:pt x="13632" y="20177"/>
                </a:cubicBezTo>
                <a:lnTo>
                  <a:pt x="13628" y="20180"/>
                </a:lnTo>
                <a:cubicBezTo>
                  <a:pt x="13641" y="20164"/>
                  <a:pt x="13649" y="20151"/>
                  <a:pt x="13662" y="20135"/>
                </a:cubicBezTo>
                <a:cubicBezTo>
                  <a:pt x="13662" y="20129"/>
                  <a:pt x="13662" y="20119"/>
                  <a:pt x="13662" y="20113"/>
                </a:cubicBezTo>
                <a:cubicBezTo>
                  <a:pt x="13653" y="20106"/>
                  <a:pt x="13641" y="20097"/>
                  <a:pt x="13632" y="20090"/>
                </a:cubicBezTo>
                <a:lnTo>
                  <a:pt x="13636" y="20090"/>
                </a:lnTo>
                <a:cubicBezTo>
                  <a:pt x="13628" y="20090"/>
                  <a:pt x="13615" y="20090"/>
                  <a:pt x="13606" y="20090"/>
                </a:cubicBezTo>
                <a:cubicBezTo>
                  <a:pt x="13606" y="20090"/>
                  <a:pt x="13610" y="20087"/>
                  <a:pt x="13610" y="20087"/>
                </a:cubicBezTo>
                <a:cubicBezTo>
                  <a:pt x="13580" y="20103"/>
                  <a:pt x="13550" y="20116"/>
                  <a:pt x="13520" y="20132"/>
                </a:cubicBezTo>
                <a:cubicBezTo>
                  <a:pt x="13516" y="20151"/>
                  <a:pt x="13516" y="20164"/>
                  <a:pt x="13516" y="20180"/>
                </a:cubicBezTo>
                <a:close/>
                <a:moveTo>
                  <a:pt x="13606" y="20225"/>
                </a:moveTo>
                <a:cubicBezTo>
                  <a:pt x="13606" y="20209"/>
                  <a:pt x="13606" y="20193"/>
                  <a:pt x="13606" y="20180"/>
                </a:cubicBezTo>
                <a:lnTo>
                  <a:pt x="13610" y="20183"/>
                </a:lnTo>
                <a:cubicBezTo>
                  <a:pt x="13589" y="20183"/>
                  <a:pt x="13567" y="20183"/>
                  <a:pt x="13546" y="20183"/>
                </a:cubicBezTo>
                <a:cubicBezTo>
                  <a:pt x="13546" y="20183"/>
                  <a:pt x="13550" y="20180"/>
                  <a:pt x="13550" y="20180"/>
                </a:cubicBezTo>
                <a:cubicBezTo>
                  <a:pt x="13550" y="20187"/>
                  <a:pt x="13550" y="20196"/>
                  <a:pt x="13550" y="20203"/>
                </a:cubicBezTo>
                <a:cubicBezTo>
                  <a:pt x="13559" y="20209"/>
                  <a:pt x="13572" y="20219"/>
                  <a:pt x="13580" y="20225"/>
                </a:cubicBezTo>
                <a:cubicBezTo>
                  <a:pt x="13585" y="20225"/>
                  <a:pt x="13598" y="20222"/>
                  <a:pt x="13606" y="20225"/>
                </a:cubicBezTo>
                <a:lnTo>
                  <a:pt x="13606" y="20225"/>
                </a:lnTo>
                <a:close/>
                <a:moveTo>
                  <a:pt x="13606" y="20090"/>
                </a:moveTo>
                <a:cubicBezTo>
                  <a:pt x="13606" y="20090"/>
                  <a:pt x="13606" y="20094"/>
                  <a:pt x="13606" y="20090"/>
                </a:cubicBezTo>
                <a:cubicBezTo>
                  <a:pt x="13602" y="20078"/>
                  <a:pt x="13606" y="20062"/>
                  <a:pt x="13606" y="20045"/>
                </a:cubicBezTo>
                <a:cubicBezTo>
                  <a:pt x="13606" y="20045"/>
                  <a:pt x="13610" y="20049"/>
                  <a:pt x="13610" y="20049"/>
                </a:cubicBezTo>
                <a:cubicBezTo>
                  <a:pt x="13602" y="20065"/>
                  <a:pt x="13589" y="20078"/>
                  <a:pt x="13580" y="20094"/>
                </a:cubicBezTo>
                <a:cubicBezTo>
                  <a:pt x="13585" y="20090"/>
                  <a:pt x="13598" y="20090"/>
                  <a:pt x="13606" y="20090"/>
                </a:cubicBezTo>
                <a:close/>
                <a:moveTo>
                  <a:pt x="13580" y="20090"/>
                </a:moveTo>
                <a:cubicBezTo>
                  <a:pt x="13567" y="20090"/>
                  <a:pt x="13559" y="20090"/>
                  <a:pt x="13546" y="20090"/>
                </a:cubicBezTo>
                <a:cubicBezTo>
                  <a:pt x="13555" y="20113"/>
                  <a:pt x="13567" y="20113"/>
                  <a:pt x="13580" y="20090"/>
                </a:cubicBezTo>
                <a:close/>
                <a:moveTo>
                  <a:pt x="13606" y="19981"/>
                </a:moveTo>
                <a:cubicBezTo>
                  <a:pt x="13606" y="20004"/>
                  <a:pt x="13606" y="20026"/>
                  <a:pt x="13610" y="20049"/>
                </a:cubicBezTo>
                <a:cubicBezTo>
                  <a:pt x="13610" y="20049"/>
                  <a:pt x="13606" y="20045"/>
                  <a:pt x="13606" y="20045"/>
                </a:cubicBezTo>
                <a:cubicBezTo>
                  <a:pt x="13615" y="20045"/>
                  <a:pt x="13628" y="20045"/>
                  <a:pt x="13636" y="20045"/>
                </a:cubicBezTo>
                <a:cubicBezTo>
                  <a:pt x="13636" y="20045"/>
                  <a:pt x="13636" y="20045"/>
                  <a:pt x="13636" y="20045"/>
                </a:cubicBezTo>
                <a:cubicBezTo>
                  <a:pt x="13636" y="20023"/>
                  <a:pt x="13636" y="20001"/>
                  <a:pt x="13636" y="19978"/>
                </a:cubicBezTo>
                <a:cubicBezTo>
                  <a:pt x="13628" y="19981"/>
                  <a:pt x="13615" y="19981"/>
                  <a:pt x="13606" y="19981"/>
                </a:cubicBezTo>
                <a:close/>
                <a:moveTo>
                  <a:pt x="13542" y="20010"/>
                </a:moveTo>
                <a:cubicBezTo>
                  <a:pt x="13533" y="20007"/>
                  <a:pt x="13524" y="20004"/>
                  <a:pt x="13516" y="20001"/>
                </a:cubicBezTo>
                <a:cubicBezTo>
                  <a:pt x="13516" y="20010"/>
                  <a:pt x="13516" y="20017"/>
                  <a:pt x="13516" y="20026"/>
                </a:cubicBezTo>
                <a:cubicBezTo>
                  <a:pt x="13524" y="20020"/>
                  <a:pt x="13533" y="20017"/>
                  <a:pt x="13542" y="20010"/>
                </a:cubicBezTo>
                <a:close/>
                <a:moveTo>
                  <a:pt x="15292" y="19410"/>
                </a:moveTo>
                <a:cubicBezTo>
                  <a:pt x="15292" y="19394"/>
                  <a:pt x="15292" y="19378"/>
                  <a:pt x="15292" y="19365"/>
                </a:cubicBezTo>
                <a:cubicBezTo>
                  <a:pt x="15270" y="19365"/>
                  <a:pt x="15249" y="19365"/>
                  <a:pt x="15232" y="19365"/>
                </a:cubicBezTo>
                <a:cubicBezTo>
                  <a:pt x="15232" y="19371"/>
                  <a:pt x="15232" y="19381"/>
                  <a:pt x="15232" y="19388"/>
                </a:cubicBezTo>
                <a:cubicBezTo>
                  <a:pt x="15249" y="19394"/>
                  <a:pt x="15270" y="19400"/>
                  <a:pt x="15292" y="19410"/>
                </a:cubicBezTo>
                <a:close/>
                <a:moveTo>
                  <a:pt x="15115" y="19474"/>
                </a:moveTo>
                <a:cubicBezTo>
                  <a:pt x="15115" y="19481"/>
                  <a:pt x="15115" y="19490"/>
                  <a:pt x="15115" y="19497"/>
                </a:cubicBezTo>
                <a:cubicBezTo>
                  <a:pt x="15115" y="19497"/>
                  <a:pt x="15115" y="19497"/>
                  <a:pt x="15115" y="19497"/>
                </a:cubicBezTo>
                <a:cubicBezTo>
                  <a:pt x="15124" y="19490"/>
                  <a:pt x="15137" y="19481"/>
                  <a:pt x="15146" y="19474"/>
                </a:cubicBezTo>
                <a:cubicBezTo>
                  <a:pt x="15133" y="19474"/>
                  <a:pt x="15124" y="19474"/>
                  <a:pt x="15115" y="19474"/>
                </a:cubicBezTo>
                <a:lnTo>
                  <a:pt x="15115" y="19474"/>
                </a:lnTo>
                <a:close/>
                <a:moveTo>
                  <a:pt x="15111" y="19651"/>
                </a:moveTo>
                <a:cubicBezTo>
                  <a:pt x="15133" y="19657"/>
                  <a:pt x="15150" y="19667"/>
                  <a:pt x="15171" y="19673"/>
                </a:cubicBezTo>
                <a:lnTo>
                  <a:pt x="15167" y="19676"/>
                </a:lnTo>
                <a:cubicBezTo>
                  <a:pt x="15167" y="19667"/>
                  <a:pt x="15167" y="19660"/>
                  <a:pt x="15167" y="19651"/>
                </a:cubicBezTo>
                <a:cubicBezTo>
                  <a:pt x="15167" y="19651"/>
                  <a:pt x="15171" y="19651"/>
                  <a:pt x="15171" y="19651"/>
                </a:cubicBezTo>
                <a:cubicBezTo>
                  <a:pt x="15154" y="19651"/>
                  <a:pt x="15133" y="19651"/>
                  <a:pt x="15111" y="19651"/>
                </a:cubicBezTo>
                <a:lnTo>
                  <a:pt x="15111" y="19651"/>
                </a:lnTo>
                <a:close/>
                <a:moveTo>
                  <a:pt x="15171" y="19651"/>
                </a:moveTo>
                <a:cubicBezTo>
                  <a:pt x="15171" y="19651"/>
                  <a:pt x="15171" y="19651"/>
                  <a:pt x="15171" y="19651"/>
                </a:cubicBezTo>
                <a:cubicBezTo>
                  <a:pt x="15180" y="19651"/>
                  <a:pt x="15189" y="19651"/>
                  <a:pt x="15202" y="19651"/>
                </a:cubicBezTo>
                <a:cubicBezTo>
                  <a:pt x="15202" y="19651"/>
                  <a:pt x="15197" y="19651"/>
                  <a:pt x="15197" y="19651"/>
                </a:cubicBezTo>
                <a:cubicBezTo>
                  <a:pt x="15197" y="19635"/>
                  <a:pt x="15197" y="19622"/>
                  <a:pt x="15197" y="19606"/>
                </a:cubicBezTo>
                <a:cubicBezTo>
                  <a:pt x="15189" y="19606"/>
                  <a:pt x="15176" y="19606"/>
                  <a:pt x="15167" y="19606"/>
                </a:cubicBezTo>
                <a:cubicBezTo>
                  <a:pt x="15171" y="19622"/>
                  <a:pt x="15171" y="19635"/>
                  <a:pt x="15171" y="19651"/>
                </a:cubicBezTo>
                <a:close/>
                <a:moveTo>
                  <a:pt x="13787" y="20267"/>
                </a:moveTo>
                <a:cubicBezTo>
                  <a:pt x="13787" y="20267"/>
                  <a:pt x="13782" y="20270"/>
                  <a:pt x="13787" y="20267"/>
                </a:cubicBezTo>
                <a:cubicBezTo>
                  <a:pt x="13765" y="20238"/>
                  <a:pt x="13748" y="20209"/>
                  <a:pt x="13727" y="20177"/>
                </a:cubicBezTo>
                <a:cubicBezTo>
                  <a:pt x="13688" y="20193"/>
                  <a:pt x="13645" y="20209"/>
                  <a:pt x="13606" y="20225"/>
                </a:cubicBezTo>
                <a:lnTo>
                  <a:pt x="13610" y="20222"/>
                </a:lnTo>
                <a:cubicBezTo>
                  <a:pt x="13610" y="20238"/>
                  <a:pt x="13610" y="20251"/>
                  <a:pt x="13606" y="20267"/>
                </a:cubicBezTo>
                <a:cubicBezTo>
                  <a:pt x="13615" y="20267"/>
                  <a:pt x="13628" y="20267"/>
                  <a:pt x="13636" y="20267"/>
                </a:cubicBezTo>
                <a:cubicBezTo>
                  <a:pt x="13653" y="20267"/>
                  <a:pt x="13675" y="20267"/>
                  <a:pt x="13692" y="20267"/>
                </a:cubicBezTo>
                <a:cubicBezTo>
                  <a:pt x="13701" y="20267"/>
                  <a:pt x="13714" y="20267"/>
                  <a:pt x="13722" y="20267"/>
                </a:cubicBezTo>
                <a:cubicBezTo>
                  <a:pt x="13731" y="20267"/>
                  <a:pt x="13739" y="20267"/>
                  <a:pt x="13752" y="20267"/>
                </a:cubicBezTo>
                <a:cubicBezTo>
                  <a:pt x="13765" y="20267"/>
                  <a:pt x="13774" y="20267"/>
                  <a:pt x="13787" y="20267"/>
                </a:cubicBezTo>
                <a:close/>
                <a:moveTo>
                  <a:pt x="14698" y="20222"/>
                </a:moveTo>
                <a:cubicBezTo>
                  <a:pt x="14720" y="20238"/>
                  <a:pt x="14741" y="20254"/>
                  <a:pt x="14759" y="20267"/>
                </a:cubicBezTo>
                <a:cubicBezTo>
                  <a:pt x="14737" y="20254"/>
                  <a:pt x="14720" y="20238"/>
                  <a:pt x="14698" y="20222"/>
                </a:cubicBezTo>
                <a:close/>
                <a:moveTo>
                  <a:pt x="14703" y="20203"/>
                </a:moveTo>
                <a:cubicBezTo>
                  <a:pt x="14681" y="20203"/>
                  <a:pt x="14660" y="20203"/>
                  <a:pt x="14642" y="20203"/>
                </a:cubicBezTo>
                <a:cubicBezTo>
                  <a:pt x="14642" y="20203"/>
                  <a:pt x="14642" y="20203"/>
                  <a:pt x="14642" y="20203"/>
                </a:cubicBezTo>
                <a:cubicBezTo>
                  <a:pt x="14664" y="20209"/>
                  <a:pt x="14681" y="20219"/>
                  <a:pt x="14703" y="20225"/>
                </a:cubicBezTo>
                <a:cubicBezTo>
                  <a:pt x="14698" y="20216"/>
                  <a:pt x="14698" y="20209"/>
                  <a:pt x="14703" y="20203"/>
                </a:cubicBezTo>
                <a:lnTo>
                  <a:pt x="14703" y="20203"/>
                </a:lnTo>
                <a:close/>
                <a:moveTo>
                  <a:pt x="14574" y="20212"/>
                </a:moveTo>
                <a:cubicBezTo>
                  <a:pt x="14544" y="20206"/>
                  <a:pt x="14531" y="20203"/>
                  <a:pt x="14518" y="20203"/>
                </a:cubicBezTo>
                <a:cubicBezTo>
                  <a:pt x="14518" y="20209"/>
                  <a:pt x="14518" y="20219"/>
                  <a:pt x="14518" y="20225"/>
                </a:cubicBezTo>
                <a:cubicBezTo>
                  <a:pt x="14535" y="20222"/>
                  <a:pt x="14548" y="20219"/>
                  <a:pt x="14574" y="20212"/>
                </a:cubicBezTo>
                <a:close/>
                <a:moveTo>
                  <a:pt x="14642" y="20203"/>
                </a:moveTo>
                <a:cubicBezTo>
                  <a:pt x="14642" y="20203"/>
                  <a:pt x="14638" y="20203"/>
                  <a:pt x="14642" y="20203"/>
                </a:cubicBezTo>
                <a:cubicBezTo>
                  <a:pt x="14642" y="20187"/>
                  <a:pt x="14642" y="20174"/>
                  <a:pt x="14642" y="20158"/>
                </a:cubicBezTo>
                <a:cubicBezTo>
                  <a:pt x="14642" y="20158"/>
                  <a:pt x="14647" y="20161"/>
                  <a:pt x="14647" y="20161"/>
                </a:cubicBezTo>
                <a:cubicBezTo>
                  <a:pt x="14638" y="20161"/>
                  <a:pt x="14625" y="20161"/>
                  <a:pt x="14617" y="20161"/>
                </a:cubicBezTo>
                <a:cubicBezTo>
                  <a:pt x="14621" y="20171"/>
                  <a:pt x="14630" y="20187"/>
                  <a:pt x="14642" y="20203"/>
                </a:cubicBezTo>
                <a:close/>
                <a:moveTo>
                  <a:pt x="14578" y="20270"/>
                </a:moveTo>
                <a:cubicBezTo>
                  <a:pt x="14591" y="20270"/>
                  <a:pt x="14599" y="20270"/>
                  <a:pt x="14612" y="20270"/>
                </a:cubicBezTo>
                <a:cubicBezTo>
                  <a:pt x="14599" y="20270"/>
                  <a:pt x="14591" y="20270"/>
                  <a:pt x="14578" y="20270"/>
                </a:cubicBezTo>
                <a:close/>
                <a:moveTo>
                  <a:pt x="14698" y="20289"/>
                </a:moveTo>
                <a:cubicBezTo>
                  <a:pt x="14707" y="20293"/>
                  <a:pt x="14711" y="20293"/>
                  <a:pt x="14720" y="20296"/>
                </a:cubicBezTo>
                <a:cubicBezTo>
                  <a:pt x="14711" y="20296"/>
                  <a:pt x="14707" y="20293"/>
                  <a:pt x="14698" y="20289"/>
                </a:cubicBezTo>
                <a:cubicBezTo>
                  <a:pt x="14698" y="20289"/>
                  <a:pt x="14698" y="20289"/>
                  <a:pt x="14698" y="20289"/>
                </a:cubicBezTo>
                <a:close/>
                <a:moveTo>
                  <a:pt x="14462" y="20004"/>
                </a:moveTo>
                <a:cubicBezTo>
                  <a:pt x="14453" y="20004"/>
                  <a:pt x="14440" y="20004"/>
                  <a:pt x="14432" y="20004"/>
                </a:cubicBezTo>
                <a:cubicBezTo>
                  <a:pt x="14423" y="20004"/>
                  <a:pt x="14410" y="20004"/>
                  <a:pt x="14402" y="20004"/>
                </a:cubicBezTo>
                <a:cubicBezTo>
                  <a:pt x="14393" y="20004"/>
                  <a:pt x="14380" y="20004"/>
                  <a:pt x="14372" y="20004"/>
                </a:cubicBezTo>
                <a:cubicBezTo>
                  <a:pt x="14363" y="20020"/>
                  <a:pt x="14354" y="20036"/>
                  <a:pt x="14341" y="20049"/>
                </a:cubicBezTo>
                <a:cubicBezTo>
                  <a:pt x="14341" y="20049"/>
                  <a:pt x="14341" y="20045"/>
                  <a:pt x="14341" y="20045"/>
                </a:cubicBezTo>
                <a:cubicBezTo>
                  <a:pt x="14341" y="20062"/>
                  <a:pt x="14341" y="20078"/>
                  <a:pt x="14341" y="20090"/>
                </a:cubicBezTo>
                <a:cubicBezTo>
                  <a:pt x="14341" y="20090"/>
                  <a:pt x="14337" y="20090"/>
                  <a:pt x="14337" y="20090"/>
                </a:cubicBezTo>
                <a:cubicBezTo>
                  <a:pt x="14380" y="20062"/>
                  <a:pt x="14462" y="20062"/>
                  <a:pt x="14462" y="20004"/>
                </a:cubicBezTo>
                <a:lnTo>
                  <a:pt x="14462" y="20004"/>
                </a:lnTo>
                <a:close/>
                <a:moveTo>
                  <a:pt x="14552" y="20004"/>
                </a:moveTo>
                <a:cubicBezTo>
                  <a:pt x="14552" y="19988"/>
                  <a:pt x="14552" y="19972"/>
                  <a:pt x="14556" y="19959"/>
                </a:cubicBezTo>
                <a:cubicBezTo>
                  <a:pt x="14522" y="19972"/>
                  <a:pt x="14496" y="19972"/>
                  <a:pt x="14496" y="19936"/>
                </a:cubicBezTo>
                <a:cubicBezTo>
                  <a:pt x="14488" y="19936"/>
                  <a:pt x="14475" y="19936"/>
                  <a:pt x="14466" y="19936"/>
                </a:cubicBezTo>
                <a:cubicBezTo>
                  <a:pt x="14466" y="19959"/>
                  <a:pt x="14466" y="19981"/>
                  <a:pt x="14470" y="20004"/>
                </a:cubicBezTo>
                <a:cubicBezTo>
                  <a:pt x="14470" y="20004"/>
                  <a:pt x="14466" y="20001"/>
                  <a:pt x="14466" y="20001"/>
                </a:cubicBezTo>
                <a:cubicBezTo>
                  <a:pt x="14492" y="20004"/>
                  <a:pt x="14522" y="20004"/>
                  <a:pt x="14552" y="20004"/>
                </a:cubicBezTo>
                <a:lnTo>
                  <a:pt x="14552" y="20004"/>
                </a:lnTo>
                <a:close/>
                <a:moveTo>
                  <a:pt x="14608" y="20049"/>
                </a:moveTo>
                <a:cubicBezTo>
                  <a:pt x="14599" y="20033"/>
                  <a:pt x="14591" y="20017"/>
                  <a:pt x="14582" y="20004"/>
                </a:cubicBezTo>
                <a:cubicBezTo>
                  <a:pt x="14574" y="20004"/>
                  <a:pt x="14561" y="20004"/>
                  <a:pt x="14552" y="20007"/>
                </a:cubicBezTo>
                <a:cubicBezTo>
                  <a:pt x="14552" y="20007"/>
                  <a:pt x="14552" y="20004"/>
                  <a:pt x="14552" y="20004"/>
                </a:cubicBezTo>
                <a:cubicBezTo>
                  <a:pt x="14574" y="20017"/>
                  <a:pt x="14591" y="20033"/>
                  <a:pt x="14608" y="20049"/>
                </a:cubicBezTo>
                <a:cubicBezTo>
                  <a:pt x="14612" y="20045"/>
                  <a:pt x="14608" y="20049"/>
                  <a:pt x="14608" y="20049"/>
                </a:cubicBezTo>
                <a:close/>
                <a:moveTo>
                  <a:pt x="14462" y="20116"/>
                </a:moveTo>
                <a:cubicBezTo>
                  <a:pt x="14453" y="20106"/>
                  <a:pt x="14445" y="20097"/>
                  <a:pt x="14436" y="20087"/>
                </a:cubicBezTo>
                <a:cubicBezTo>
                  <a:pt x="14432" y="20090"/>
                  <a:pt x="14427" y="20090"/>
                  <a:pt x="14427" y="20094"/>
                </a:cubicBezTo>
                <a:cubicBezTo>
                  <a:pt x="14440" y="20100"/>
                  <a:pt x="14449" y="20106"/>
                  <a:pt x="14462" y="20116"/>
                </a:cubicBezTo>
                <a:cubicBezTo>
                  <a:pt x="14462" y="20113"/>
                  <a:pt x="14462" y="20116"/>
                  <a:pt x="14462" y="20116"/>
                </a:cubicBezTo>
                <a:close/>
                <a:moveTo>
                  <a:pt x="14638" y="20094"/>
                </a:moveTo>
                <a:cubicBezTo>
                  <a:pt x="14638" y="20078"/>
                  <a:pt x="14638" y="20065"/>
                  <a:pt x="14638" y="20049"/>
                </a:cubicBezTo>
                <a:cubicBezTo>
                  <a:pt x="14630" y="20049"/>
                  <a:pt x="14617" y="20049"/>
                  <a:pt x="14608" y="20049"/>
                </a:cubicBezTo>
                <a:cubicBezTo>
                  <a:pt x="14608" y="20049"/>
                  <a:pt x="14608" y="20049"/>
                  <a:pt x="14608" y="20049"/>
                </a:cubicBezTo>
                <a:cubicBezTo>
                  <a:pt x="14608" y="20065"/>
                  <a:pt x="14608" y="20078"/>
                  <a:pt x="14608" y="20094"/>
                </a:cubicBezTo>
                <a:cubicBezTo>
                  <a:pt x="14621" y="20090"/>
                  <a:pt x="14630" y="20090"/>
                  <a:pt x="14638" y="20094"/>
                </a:cubicBezTo>
                <a:cubicBezTo>
                  <a:pt x="14642" y="20090"/>
                  <a:pt x="14638" y="20094"/>
                  <a:pt x="14638" y="20094"/>
                </a:cubicBezTo>
                <a:close/>
                <a:moveTo>
                  <a:pt x="14509" y="20049"/>
                </a:moveTo>
                <a:cubicBezTo>
                  <a:pt x="14505" y="20052"/>
                  <a:pt x="14505" y="20058"/>
                  <a:pt x="14501" y="20062"/>
                </a:cubicBezTo>
                <a:cubicBezTo>
                  <a:pt x="14505" y="20062"/>
                  <a:pt x="14509" y="20065"/>
                  <a:pt x="14509" y="20062"/>
                </a:cubicBezTo>
                <a:cubicBezTo>
                  <a:pt x="14513" y="20062"/>
                  <a:pt x="14513" y="20058"/>
                  <a:pt x="14513" y="20055"/>
                </a:cubicBezTo>
                <a:cubicBezTo>
                  <a:pt x="14513" y="20052"/>
                  <a:pt x="14509" y="20049"/>
                  <a:pt x="14509" y="20049"/>
                </a:cubicBezTo>
                <a:close/>
                <a:moveTo>
                  <a:pt x="14759" y="20094"/>
                </a:moveTo>
                <a:cubicBezTo>
                  <a:pt x="14750" y="20094"/>
                  <a:pt x="14737" y="20094"/>
                  <a:pt x="14728" y="20090"/>
                </a:cubicBezTo>
                <a:cubicBezTo>
                  <a:pt x="14724" y="20103"/>
                  <a:pt x="14720" y="20116"/>
                  <a:pt x="14703" y="20158"/>
                </a:cubicBezTo>
                <a:cubicBezTo>
                  <a:pt x="14703" y="20116"/>
                  <a:pt x="14703" y="20103"/>
                  <a:pt x="14703" y="20090"/>
                </a:cubicBezTo>
                <a:cubicBezTo>
                  <a:pt x="14681" y="20090"/>
                  <a:pt x="14660" y="20090"/>
                  <a:pt x="14642" y="20094"/>
                </a:cubicBezTo>
                <a:cubicBezTo>
                  <a:pt x="14642" y="20094"/>
                  <a:pt x="14647" y="20090"/>
                  <a:pt x="14647" y="20090"/>
                </a:cubicBezTo>
                <a:cubicBezTo>
                  <a:pt x="14647" y="20113"/>
                  <a:pt x="14647" y="20135"/>
                  <a:pt x="14647" y="20158"/>
                </a:cubicBezTo>
                <a:cubicBezTo>
                  <a:pt x="14647" y="20158"/>
                  <a:pt x="14642" y="20155"/>
                  <a:pt x="14642" y="20155"/>
                </a:cubicBezTo>
                <a:cubicBezTo>
                  <a:pt x="14664" y="20171"/>
                  <a:pt x="14685" y="20187"/>
                  <a:pt x="14703" y="20200"/>
                </a:cubicBezTo>
                <a:lnTo>
                  <a:pt x="14698" y="20200"/>
                </a:lnTo>
                <a:cubicBezTo>
                  <a:pt x="14724" y="20187"/>
                  <a:pt x="14797" y="20216"/>
                  <a:pt x="14759" y="20155"/>
                </a:cubicBezTo>
                <a:cubicBezTo>
                  <a:pt x="14759" y="20158"/>
                  <a:pt x="14754" y="20158"/>
                  <a:pt x="14754" y="20161"/>
                </a:cubicBezTo>
                <a:cubicBezTo>
                  <a:pt x="14754" y="20158"/>
                  <a:pt x="14759" y="20158"/>
                  <a:pt x="14759" y="20155"/>
                </a:cubicBezTo>
                <a:cubicBezTo>
                  <a:pt x="14759" y="20135"/>
                  <a:pt x="14759" y="20113"/>
                  <a:pt x="14759" y="20094"/>
                </a:cubicBezTo>
                <a:lnTo>
                  <a:pt x="14759" y="20094"/>
                </a:lnTo>
                <a:close/>
                <a:moveTo>
                  <a:pt x="13813" y="19981"/>
                </a:moveTo>
                <a:cubicBezTo>
                  <a:pt x="13821" y="19991"/>
                  <a:pt x="13834" y="19997"/>
                  <a:pt x="13843" y="20007"/>
                </a:cubicBezTo>
                <a:cubicBezTo>
                  <a:pt x="13843" y="20007"/>
                  <a:pt x="13838" y="20007"/>
                  <a:pt x="13838" y="20007"/>
                </a:cubicBezTo>
                <a:cubicBezTo>
                  <a:pt x="13860" y="20007"/>
                  <a:pt x="13881" y="20007"/>
                  <a:pt x="13903" y="20007"/>
                </a:cubicBezTo>
                <a:cubicBezTo>
                  <a:pt x="13903" y="20007"/>
                  <a:pt x="13899" y="20007"/>
                  <a:pt x="13899" y="20007"/>
                </a:cubicBezTo>
                <a:cubicBezTo>
                  <a:pt x="13907" y="19991"/>
                  <a:pt x="13920" y="19975"/>
                  <a:pt x="13929" y="19962"/>
                </a:cubicBezTo>
                <a:cubicBezTo>
                  <a:pt x="13929" y="19962"/>
                  <a:pt x="13929" y="19965"/>
                  <a:pt x="13929" y="19965"/>
                </a:cubicBezTo>
                <a:cubicBezTo>
                  <a:pt x="13920" y="19949"/>
                  <a:pt x="13907" y="19933"/>
                  <a:pt x="13899" y="19920"/>
                </a:cubicBezTo>
                <a:cubicBezTo>
                  <a:pt x="13899" y="19920"/>
                  <a:pt x="13899" y="19924"/>
                  <a:pt x="13899" y="19924"/>
                </a:cubicBezTo>
                <a:cubicBezTo>
                  <a:pt x="13778" y="19866"/>
                  <a:pt x="13886" y="19991"/>
                  <a:pt x="13813" y="19981"/>
                </a:cubicBezTo>
                <a:lnTo>
                  <a:pt x="13813" y="19981"/>
                </a:lnTo>
                <a:close/>
                <a:moveTo>
                  <a:pt x="13752" y="19914"/>
                </a:moveTo>
                <a:cubicBezTo>
                  <a:pt x="13752" y="19930"/>
                  <a:pt x="13752" y="19946"/>
                  <a:pt x="13752" y="19962"/>
                </a:cubicBezTo>
                <a:cubicBezTo>
                  <a:pt x="13778" y="19946"/>
                  <a:pt x="13787" y="19930"/>
                  <a:pt x="13752" y="19914"/>
                </a:cubicBezTo>
                <a:close/>
                <a:moveTo>
                  <a:pt x="13782" y="20004"/>
                </a:moveTo>
                <a:cubicBezTo>
                  <a:pt x="13791" y="20004"/>
                  <a:pt x="13804" y="20004"/>
                  <a:pt x="13813" y="20004"/>
                </a:cubicBezTo>
                <a:lnTo>
                  <a:pt x="13808" y="20007"/>
                </a:lnTo>
                <a:cubicBezTo>
                  <a:pt x="13808" y="19997"/>
                  <a:pt x="13808" y="19991"/>
                  <a:pt x="13808" y="19981"/>
                </a:cubicBezTo>
                <a:cubicBezTo>
                  <a:pt x="13808" y="19981"/>
                  <a:pt x="13808" y="19981"/>
                  <a:pt x="13808" y="19981"/>
                </a:cubicBezTo>
                <a:cubicBezTo>
                  <a:pt x="13804" y="19988"/>
                  <a:pt x="13795" y="19997"/>
                  <a:pt x="13782" y="20004"/>
                </a:cubicBezTo>
                <a:lnTo>
                  <a:pt x="13782" y="20004"/>
                </a:lnTo>
                <a:close/>
                <a:moveTo>
                  <a:pt x="13757" y="20026"/>
                </a:moveTo>
                <a:cubicBezTo>
                  <a:pt x="13765" y="20017"/>
                  <a:pt x="13774" y="20010"/>
                  <a:pt x="13782" y="20001"/>
                </a:cubicBezTo>
                <a:cubicBezTo>
                  <a:pt x="13782" y="20001"/>
                  <a:pt x="13782" y="20004"/>
                  <a:pt x="13782" y="20004"/>
                </a:cubicBezTo>
                <a:cubicBezTo>
                  <a:pt x="13774" y="20004"/>
                  <a:pt x="13761" y="20004"/>
                  <a:pt x="13752" y="20004"/>
                </a:cubicBezTo>
                <a:cubicBezTo>
                  <a:pt x="13752" y="20010"/>
                  <a:pt x="13752" y="20017"/>
                  <a:pt x="13757" y="20026"/>
                </a:cubicBezTo>
                <a:lnTo>
                  <a:pt x="13757" y="20026"/>
                </a:lnTo>
                <a:close/>
                <a:moveTo>
                  <a:pt x="13666" y="20049"/>
                </a:moveTo>
                <a:lnTo>
                  <a:pt x="13666" y="20049"/>
                </a:lnTo>
                <a:cubicBezTo>
                  <a:pt x="13684" y="20039"/>
                  <a:pt x="13705" y="20033"/>
                  <a:pt x="13727" y="20026"/>
                </a:cubicBezTo>
                <a:lnTo>
                  <a:pt x="13727" y="20029"/>
                </a:lnTo>
                <a:cubicBezTo>
                  <a:pt x="13727" y="20023"/>
                  <a:pt x="13727" y="20013"/>
                  <a:pt x="13731" y="20007"/>
                </a:cubicBezTo>
                <a:cubicBezTo>
                  <a:pt x="13705" y="20017"/>
                  <a:pt x="13688" y="20033"/>
                  <a:pt x="13666" y="20049"/>
                </a:cubicBezTo>
                <a:close/>
                <a:moveTo>
                  <a:pt x="13636" y="20045"/>
                </a:moveTo>
                <a:cubicBezTo>
                  <a:pt x="13636" y="20062"/>
                  <a:pt x="13636" y="20074"/>
                  <a:pt x="13636" y="20090"/>
                </a:cubicBezTo>
                <a:cubicBezTo>
                  <a:pt x="13636" y="20090"/>
                  <a:pt x="13632" y="20090"/>
                  <a:pt x="13632" y="20090"/>
                </a:cubicBezTo>
                <a:cubicBezTo>
                  <a:pt x="13645" y="20090"/>
                  <a:pt x="13653" y="20090"/>
                  <a:pt x="13666" y="20090"/>
                </a:cubicBezTo>
                <a:cubicBezTo>
                  <a:pt x="13666" y="20074"/>
                  <a:pt x="13666" y="20062"/>
                  <a:pt x="13662" y="20045"/>
                </a:cubicBezTo>
                <a:cubicBezTo>
                  <a:pt x="13662" y="20045"/>
                  <a:pt x="13662" y="20045"/>
                  <a:pt x="13662" y="20045"/>
                </a:cubicBezTo>
                <a:cubicBezTo>
                  <a:pt x="13658" y="20049"/>
                  <a:pt x="13645" y="20049"/>
                  <a:pt x="13636" y="20045"/>
                </a:cubicBezTo>
                <a:lnTo>
                  <a:pt x="13636" y="20045"/>
                </a:lnTo>
                <a:close/>
                <a:moveTo>
                  <a:pt x="13727" y="20023"/>
                </a:moveTo>
                <a:cubicBezTo>
                  <a:pt x="13731" y="20029"/>
                  <a:pt x="13739" y="20033"/>
                  <a:pt x="13744" y="20039"/>
                </a:cubicBezTo>
                <a:cubicBezTo>
                  <a:pt x="13748" y="20036"/>
                  <a:pt x="13752" y="20029"/>
                  <a:pt x="13757" y="20026"/>
                </a:cubicBezTo>
                <a:cubicBezTo>
                  <a:pt x="13757" y="20026"/>
                  <a:pt x="13752" y="20023"/>
                  <a:pt x="13752" y="20023"/>
                </a:cubicBezTo>
                <a:cubicBezTo>
                  <a:pt x="13744" y="20026"/>
                  <a:pt x="13735" y="20026"/>
                  <a:pt x="13727" y="20023"/>
                </a:cubicBezTo>
                <a:lnTo>
                  <a:pt x="13727" y="20023"/>
                </a:lnTo>
                <a:close/>
                <a:moveTo>
                  <a:pt x="15292" y="19959"/>
                </a:moveTo>
                <a:cubicBezTo>
                  <a:pt x="15331" y="19943"/>
                  <a:pt x="15369" y="19930"/>
                  <a:pt x="15412" y="19914"/>
                </a:cubicBezTo>
                <a:lnTo>
                  <a:pt x="15408" y="19917"/>
                </a:lnTo>
                <a:cubicBezTo>
                  <a:pt x="15408" y="19911"/>
                  <a:pt x="15408" y="19901"/>
                  <a:pt x="15408" y="19895"/>
                </a:cubicBezTo>
                <a:cubicBezTo>
                  <a:pt x="15408" y="19895"/>
                  <a:pt x="15412" y="19898"/>
                  <a:pt x="15412" y="19898"/>
                </a:cubicBezTo>
                <a:cubicBezTo>
                  <a:pt x="15374" y="19898"/>
                  <a:pt x="15331" y="19898"/>
                  <a:pt x="15292" y="19895"/>
                </a:cubicBezTo>
                <a:cubicBezTo>
                  <a:pt x="15270" y="19901"/>
                  <a:pt x="15253" y="19911"/>
                  <a:pt x="15232" y="19917"/>
                </a:cubicBezTo>
                <a:cubicBezTo>
                  <a:pt x="15232" y="19917"/>
                  <a:pt x="15232" y="19917"/>
                  <a:pt x="15232" y="19917"/>
                </a:cubicBezTo>
                <a:cubicBezTo>
                  <a:pt x="15232" y="19933"/>
                  <a:pt x="15232" y="19946"/>
                  <a:pt x="15227" y="19962"/>
                </a:cubicBezTo>
                <a:cubicBezTo>
                  <a:pt x="15249" y="19959"/>
                  <a:pt x="15270" y="19959"/>
                  <a:pt x="15292" y="19959"/>
                </a:cubicBezTo>
                <a:close/>
                <a:moveTo>
                  <a:pt x="15408" y="20004"/>
                </a:moveTo>
                <a:cubicBezTo>
                  <a:pt x="15408" y="19988"/>
                  <a:pt x="15408" y="19972"/>
                  <a:pt x="15408" y="19959"/>
                </a:cubicBezTo>
                <a:lnTo>
                  <a:pt x="15408" y="19959"/>
                </a:lnTo>
                <a:cubicBezTo>
                  <a:pt x="15399" y="19975"/>
                  <a:pt x="15391" y="19988"/>
                  <a:pt x="15378" y="20004"/>
                </a:cubicBezTo>
                <a:cubicBezTo>
                  <a:pt x="15378" y="20004"/>
                  <a:pt x="15374" y="20001"/>
                  <a:pt x="15374" y="20001"/>
                </a:cubicBezTo>
                <a:cubicBezTo>
                  <a:pt x="15386" y="20004"/>
                  <a:pt x="15399" y="20004"/>
                  <a:pt x="15408" y="20004"/>
                </a:cubicBezTo>
                <a:lnTo>
                  <a:pt x="15408" y="20004"/>
                </a:lnTo>
                <a:close/>
                <a:moveTo>
                  <a:pt x="15343" y="19968"/>
                </a:moveTo>
                <a:cubicBezTo>
                  <a:pt x="15313" y="19962"/>
                  <a:pt x="15300" y="19959"/>
                  <a:pt x="15292" y="19959"/>
                </a:cubicBezTo>
                <a:cubicBezTo>
                  <a:pt x="15292" y="19968"/>
                  <a:pt x="15292" y="19975"/>
                  <a:pt x="15292" y="19985"/>
                </a:cubicBezTo>
                <a:cubicBezTo>
                  <a:pt x="15300" y="19978"/>
                  <a:pt x="15318" y="19975"/>
                  <a:pt x="15343" y="19968"/>
                </a:cubicBezTo>
                <a:close/>
                <a:moveTo>
                  <a:pt x="15408" y="19959"/>
                </a:moveTo>
                <a:cubicBezTo>
                  <a:pt x="15417" y="19959"/>
                  <a:pt x="15429" y="19959"/>
                  <a:pt x="15438" y="19959"/>
                </a:cubicBezTo>
                <a:cubicBezTo>
                  <a:pt x="15438" y="19959"/>
                  <a:pt x="15434" y="19962"/>
                  <a:pt x="15434" y="19962"/>
                </a:cubicBezTo>
                <a:cubicBezTo>
                  <a:pt x="15434" y="19946"/>
                  <a:pt x="15434" y="19930"/>
                  <a:pt x="15434" y="19917"/>
                </a:cubicBezTo>
                <a:lnTo>
                  <a:pt x="15438" y="19920"/>
                </a:lnTo>
                <a:cubicBezTo>
                  <a:pt x="15429" y="19920"/>
                  <a:pt x="15417" y="19920"/>
                  <a:pt x="15408" y="19920"/>
                </a:cubicBezTo>
                <a:cubicBezTo>
                  <a:pt x="15408" y="19920"/>
                  <a:pt x="15412" y="19917"/>
                  <a:pt x="15412" y="19917"/>
                </a:cubicBezTo>
                <a:cubicBezTo>
                  <a:pt x="15408" y="19930"/>
                  <a:pt x="15408" y="19943"/>
                  <a:pt x="15408" y="19959"/>
                </a:cubicBezTo>
                <a:lnTo>
                  <a:pt x="15408" y="19959"/>
                </a:lnTo>
                <a:close/>
                <a:moveTo>
                  <a:pt x="15292" y="19981"/>
                </a:moveTo>
                <a:cubicBezTo>
                  <a:pt x="15283" y="19988"/>
                  <a:pt x="15270" y="19997"/>
                  <a:pt x="15262" y="20004"/>
                </a:cubicBezTo>
                <a:cubicBezTo>
                  <a:pt x="15270" y="20004"/>
                  <a:pt x="15283" y="20004"/>
                  <a:pt x="15292" y="20004"/>
                </a:cubicBezTo>
                <a:cubicBezTo>
                  <a:pt x="15292" y="19997"/>
                  <a:pt x="15292" y="19988"/>
                  <a:pt x="15292" y="19981"/>
                </a:cubicBezTo>
                <a:close/>
                <a:moveTo>
                  <a:pt x="15378" y="20001"/>
                </a:moveTo>
                <a:lnTo>
                  <a:pt x="15374" y="20007"/>
                </a:lnTo>
                <a:cubicBezTo>
                  <a:pt x="15374" y="20007"/>
                  <a:pt x="15378" y="20004"/>
                  <a:pt x="15378" y="20001"/>
                </a:cubicBezTo>
                <a:cubicBezTo>
                  <a:pt x="15378" y="20004"/>
                  <a:pt x="15378" y="20001"/>
                  <a:pt x="15378" y="20001"/>
                </a:cubicBezTo>
                <a:close/>
                <a:moveTo>
                  <a:pt x="15408" y="20116"/>
                </a:moveTo>
                <a:cubicBezTo>
                  <a:pt x="15408" y="20106"/>
                  <a:pt x="15408" y="20100"/>
                  <a:pt x="15408" y="20090"/>
                </a:cubicBezTo>
                <a:cubicBezTo>
                  <a:pt x="15408" y="20090"/>
                  <a:pt x="15412" y="20090"/>
                  <a:pt x="15412" y="20090"/>
                </a:cubicBezTo>
                <a:cubicBezTo>
                  <a:pt x="15399" y="20097"/>
                  <a:pt x="15391" y="20106"/>
                  <a:pt x="15378" y="20113"/>
                </a:cubicBezTo>
                <a:cubicBezTo>
                  <a:pt x="15386" y="20113"/>
                  <a:pt x="15399" y="20113"/>
                  <a:pt x="15408" y="20116"/>
                </a:cubicBezTo>
                <a:cubicBezTo>
                  <a:pt x="15408" y="20113"/>
                  <a:pt x="15408" y="20116"/>
                  <a:pt x="15408" y="20116"/>
                </a:cubicBezTo>
                <a:close/>
                <a:moveTo>
                  <a:pt x="14845" y="20004"/>
                </a:moveTo>
                <a:lnTo>
                  <a:pt x="14845" y="20004"/>
                </a:lnTo>
                <a:cubicBezTo>
                  <a:pt x="14849" y="20017"/>
                  <a:pt x="14849" y="20033"/>
                  <a:pt x="14849" y="20049"/>
                </a:cubicBezTo>
                <a:cubicBezTo>
                  <a:pt x="14849" y="20049"/>
                  <a:pt x="14845" y="20049"/>
                  <a:pt x="14845" y="20049"/>
                </a:cubicBezTo>
                <a:cubicBezTo>
                  <a:pt x="14875" y="20049"/>
                  <a:pt x="14905" y="20049"/>
                  <a:pt x="14935" y="20049"/>
                </a:cubicBezTo>
                <a:lnTo>
                  <a:pt x="14931" y="20049"/>
                </a:lnTo>
                <a:cubicBezTo>
                  <a:pt x="14952" y="20026"/>
                  <a:pt x="14974" y="20026"/>
                  <a:pt x="14991" y="20049"/>
                </a:cubicBezTo>
                <a:lnTo>
                  <a:pt x="14991" y="20049"/>
                </a:lnTo>
                <a:cubicBezTo>
                  <a:pt x="14999" y="20049"/>
                  <a:pt x="15012" y="20049"/>
                  <a:pt x="15021" y="20052"/>
                </a:cubicBezTo>
                <a:cubicBezTo>
                  <a:pt x="15021" y="20036"/>
                  <a:pt x="15021" y="20020"/>
                  <a:pt x="15021" y="20007"/>
                </a:cubicBezTo>
                <a:cubicBezTo>
                  <a:pt x="14965" y="20004"/>
                  <a:pt x="14905" y="20004"/>
                  <a:pt x="14845" y="20004"/>
                </a:cubicBezTo>
                <a:close/>
                <a:moveTo>
                  <a:pt x="14814" y="20090"/>
                </a:moveTo>
                <a:cubicBezTo>
                  <a:pt x="14836" y="20106"/>
                  <a:pt x="14857" y="20123"/>
                  <a:pt x="14875" y="20135"/>
                </a:cubicBezTo>
                <a:cubicBezTo>
                  <a:pt x="14875" y="20135"/>
                  <a:pt x="14870" y="20132"/>
                  <a:pt x="14870" y="20132"/>
                </a:cubicBezTo>
                <a:cubicBezTo>
                  <a:pt x="14879" y="20132"/>
                  <a:pt x="14892" y="20132"/>
                  <a:pt x="14900" y="20132"/>
                </a:cubicBezTo>
                <a:cubicBezTo>
                  <a:pt x="14900" y="20132"/>
                  <a:pt x="14896" y="20135"/>
                  <a:pt x="14896" y="20135"/>
                </a:cubicBezTo>
                <a:cubicBezTo>
                  <a:pt x="14905" y="20119"/>
                  <a:pt x="14918" y="20103"/>
                  <a:pt x="14926" y="20090"/>
                </a:cubicBezTo>
                <a:lnTo>
                  <a:pt x="14922" y="20090"/>
                </a:lnTo>
                <a:cubicBezTo>
                  <a:pt x="14922" y="20084"/>
                  <a:pt x="14922" y="20074"/>
                  <a:pt x="14922" y="20068"/>
                </a:cubicBezTo>
                <a:lnTo>
                  <a:pt x="14926" y="20071"/>
                </a:lnTo>
                <a:cubicBezTo>
                  <a:pt x="14896" y="20065"/>
                  <a:pt x="14866" y="20055"/>
                  <a:pt x="14836" y="20049"/>
                </a:cubicBezTo>
                <a:cubicBezTo>
                  <a:pt x="14836" y="20049"/>
                  <a:pt x="14840" y="20049"/>
                  <a:pt x="14840" y="20049"/>
                </a:cubicBezTo>
                <a:cubicBezTo>
                  <a:pt x="14836" y="20062"/>
                  <a:pt x="14827" y="20078"/>
                  <a:pt x="14814" y="20090"/>
                </a:cubicBezTo>
                <a:lnTo>
                  <a:pt x="14814" y="20090"/>
                </a:lnTo>
                <a:close/>
                <a:moveTo>
                  <a:pt x="15025" y="20110"/>
                </a:moveTo>
                <a:cubicBezTo>
                  <a:pt x="15047" y="20103"/>
                  <a:pt x="15064" y="20097"/>
                  <a:pt x="15081" y="20094"/>
                </a:cubicBezTo>
                <a:cubicBezTo>
                  <a:pt x="15072" y="20078"/>
                  <a:pt x="15060" y="20065"/>
                  <a:pt x="15051" y="20049"/>
                </a:cubicBezTo>
                <a:cubicBezTo>
                  <a:pt x="15042" y="20049"/>
                  <a:pt x="15029" y="20049"/>
                  <a:pt x="15021" y="20049"/>
                </a:cubicBezTo>
                <a:cubicBezTo>
                  <a:pt x="15025" y="20065"/>
                  <a:pt x="15025" y="20087"/>
                  <a:pt x="15025" y="20110"/>
                </a:cubicBezTo>
                <a:close/>
                <a:moveTo>
                  <a:pt x="14935" y="20135"/>
                </a:moveTo>
                <a:lnTo>
                  <a:pt x="14935" y="20135"/>
                </a:lnTo>
                <a:cubicBezTo>
                  <a:pt x="14926" y="20135"/>
                  <a:pt x="14918" y="20135"/>
                  <a:pt x="14905" y="20135"/>
                </a:cubicBezTo>
                <a:cubicBezTo>
                  <a:pt x="14905" y="20135"/>
                  <a:pt x="14909" y="20132"/>
                  <a:pt x="14909" y="20132"/>
                </a:cubicBezTo>
                <a:cubicBezTo>
                  <a:pt x="14900" y="20148"/>
                  <a:pt x="14888" y="20164"/>
                  <a:pt x="14879" y="20177"/>
                </a:cubicBezTo>
                <a:cubicBezTo>
                  <a:pt x="14879" y="20177"/>
                  <a:pt x="14883" y="20177"/>
                  <a:pt x="14883" y="20177"/>
                </a:cubicBezTo>
                <a:cubicBezTo>
                  <a:pt x="14883" y="20183"/>
                  <a:pt x="14883" y="20193"/>
                  <a:pt x="14879" y="20200"/>
                </a:cubicBezTo>
                <a:cubicBezTo>
                  <a:pt x="14935" y="20200"/>
                  <a:pt x="14931" y="20164"/>
                  <a:pt x="14935" y="20135"/>
                </a:cubicBezTo>
                <a:close/>
                <a:moveTo>
                  <a:pt x="14991" y="20158"/>
                </a:moveTo>
                <a:cubicBezTo>
                  <a:pt x="15012" y="20158"/>
                  <a:pt x="15034" y="20158"/>
                  <a:pt x="15051" y="20158"/>
                </a:cubicBezTo>
                <a:cubicBezTo>
                  <a:pt x="15034" y="20129"/>
                  <a:pt x="15012" y="20135"/>
                  <a:pt x="14991" y="20158"/>
                </a:cubicBezTo>
                <a:close/>
                <a:moveTo>
                  <a:pt x="14935" y="20090"/>
                </a:moveTo>
                <a:cubicBezTo>
                  <a:pt x="14935" y="20106"/>
                  <a:pt x="14935" y="20123"/>
                  <a:pt x="14935" y="20135"/>
                </a:cubicBezTo>
                <a:cubicBezTo>
                  <a:pt x="14935" y="20135"/>
                  <a:pt x="14931" y="20135"/>
                  <a:pt x="14931" y="20135"/>
                </a:cubicBezTo>
                <a:cubicBezTo>
                  <a:pt x="14982" y="20119"/>
                  <a:pt x="14948" y="20106"/>
                  <a:pt x="14935" y="20090"/>
                </a:cubicBezTo>
                <a:lnTo>
                  <a:pt x="14935" y="20090"/>
                </a:lnTo>
                <a:close/>
                <a:moveTo>
                  <a:pt x="14995" y="20049"/>
                </a:moveTo>
                <a:cubicBezTo>
                  <a:pt x="14974" y="20049"/>
                  <a:pt x="14952" y="20049"/>
                  <a:pt x="14935" y="20049"/>
                </a:cubicBezTo>
                <a:cubicBezTo>
                  <a:pt x="14935" y="20049"/>
                  <a:pt x="14939" y="20049"/>
                  <a:pt x="14939" y="20049"/>
                </a:cubicBezTo>
                <a:cubicBezTo>
                  <a:pt x="14939" y="20055"/>
                  <a:pt x="14939" y="20065"/>
                  <a:pt x="14939" y="20071"/>
                </a:cubicBezTo>
                <a:cubicBezTo>
                  <a:pt x="14939" y="20071"/>
                  <a:pt x="14935" y="20068"/>
                  <a:pt x="14935" y="20068"/>
                </a:cubicBezTo>
                <a:cubicBezTo>
                  <a:pt x="14952" y="20062"/>
                  <a:pt x="14974" y="20055"/>
                  <a:pt x="14995" y="20049"/>
                </a:cubicBezTo>
                <a:cubicBezTo>
                  <a:pt x="14995" y="20045"/>
                  <a:pt x="14995" y="20049"/>
                  <a:pt x="14995" y="20049"/>
                </a:cubicBezTo>
                <a:close/>
                <a:moveTo>
                  <a:pt x="14995" y="20158"/>
                </a:moveTo>
                <a:cubicBezTo>
                  <a:pt x="14995" y="20167"/>
                  <a:pt x="14995" y="20174"/>
                  <a:pt x="14995" y="20183"/>
                </a:cubicBezTo>
                <a:cubicBezTo>
                  <a:pt x="14995" y="20174"/>
                  <a:pt x="14995" y="20164"/>
                  <a:pt x="14995" y="20158"/>
                </a:cubicBezTo>
                <a:close/>
                <a:moveTo>
                  <a:pt x="15081" y="19936"/>
                </a:moveTo>
                <a:cubicBezTo>
                  <a:pt x="15081" y="19943"/>
                  <a:pt x="15081" y="19952"/>
                  <a:pt x="15085" y="19959"/>
                </a:cubicBezTo>
                <a:cubicBezTo>
                  <a:pt x="15021" y="19965"/>
                  <a:pt x="14965" y="19956"/>
                  <a:pt x="14935" y="19911"/>
                </a:cubicBezTo>
                <a:lnTo>
                  <a:pt x="14935" y="19911"/>
                </a:lnTo>
                <a:cubicBezTo>
                  <a:pt x="14918" y="19898"/>
                  <a:pt x="14896" y="19882"/>
                  <a:pt x="14879" y="19869"/>
                </a:cubicBezTo>
                <a:cubicBezTo>
                  <a:pt x="14879" y="19869"/>
                  <a:pt x="14879" y="19869"/>
                  <a:pt x="14879" y="19869"/>
                </a:cubicBezTo>
                <a:cubicBezTo>
                  <a:pt x="14901" y="19863"/>
                  <a:pt x="14918" y="19853"/>
                  <a:pt x="14939" y="19846"/>
                </a:cubicBezTo>
                <a:cubicBezTo>
                  <a:pt x="14978" y="19840"/>
                  <a:pt x="15021" y="19830"/>
                  <a:pt x="15060" y="19824"/>
                </a:cubicBezTo>
                <a:cubicBezTo>
                  <a:pt x="15060" y="19840"/>
                  <a:pt x="15060" y="19856"/>
                  <a:pt x="15060" y="19869"/>
                </a:cubicBezTo>
                <a:cubicBezTo>
                  <a:pt x="15051" y="19882"/>
                  <a:pt x="15038" y="19898"/>
                  <a:pt x="15029" y="19911"/>
                </a:cubicBezTo>
                <a:cubicBezTo>
                  <a:pt x="15029" y="19911"/>
                  <a:pt x="15029" y="19911"/>
                  <a:pt x="15029" y="19911"/>
                </a:cubicBezTo>
                <a:cubicBezTo>
                  <a:pt x="15038" y="19911"/>
                  <a:pt x="15051" y="19911"/>
                  <a:pt x="15060" y="19914"/>
                </a:cubicBezTo>
                <a:cubicBezTo>
                  <a:pt x="15064" y="19924"/>
                  <a:pt x="15072" y="19930"/>
                  <a:pt x="15081" y="19936"/>
                </a:cubicBezTo>
                <a:lnTo>
                  <a:pt x="15081" y="19936"/>
                </a:lnTo>
                <a:close/>
                <a:moveTo>
                  <a:pt x="14986" y="19882"/>
                </a:moveTo>
                <a:lnTo>
                  <a:pt x="14978" y="19879"/>
                </a:lnTo>
                <a:lnTo>
                  <a:pt x="14978" y="19885"/>
                </a:lnTo>
                <a:lnTo>
                  <a:pt x="14986" y="19882"/>
                </a:lnTo>
                <a:close/>
                <a:moveTo>
                  <a:pt x="14728" y="19917"/>
                </a:moveTo>
                <a:cubicBezTo>
                  <a:pt x="14720" y="19917"/>
                  <a:pt x="14707" y="19917"/>
                  <a:pt x="14698" y="19917"/>
                </a:cubicBezTo>
                <a:cubicBezTo>
                  <a:pt x="14690" y="19924"/>
                  <a:pt x="14677" y="19933"/>
                  <a:pt x="14668" y="19940"/>
                </a:cubicBezTo>
                <a:cubicBezTo>
                  <a:pt x="14668" y="19962"/>
                  <a:pt x="14668" y="19985"/>
                  <a:pt x="14668" y="20007"/>
                </a:cubicBezTo>
                <a:cubicBezTo>
                  <a:pt x="14690" y="20007"/>
                  <a:pt x="14711" y="20007"/>
                  <a:pt x="14728" y="20007"/>
                </a:cubicBezTo>
                <a:cubicBezTo>
                  <a:pt x="14728" y="20007"/>
                  <a:pt x="14724" y="20007"/>
                  <a:pt x="14724" y="20007"/>
                </a:cubicBezTo>
                <a:cubicBezTo>
                  <a:pt x="14728" y="19975"/>
                  <a:pt x="14728" y="19943"/>
                  <a:pt x="14728" y="19917"/>
                </a:cubicBezTo>
                <a:lnTo>
                  <a:pt x="14728" y="19917"/>
                </a:lnTo>
                <a:close/>
                <a:moveTo>
                  <a:pt x="14759" y="19917"/>
                </a:moveTo>
                <a:cubicBezTo>
                  <a:pt x="14767" y="19901"/>
                  <a:pt x="14780" y="19885"/>
                  <a:pt x="14789" y="19872"/>
                </a:cubicBezTo>
                <a:cubicBezTo>
                  <a:pt x="14789" y="19872"/>
                  <a:pt x="14789" y="19875"/>
                  <a:pt x="14789" y="19875"/>
                </a:cubicBezTo>
                <a:cubicBezTo>
                  <a:pt x="14789" y="19859"/>
                  <a:pt x="14789" y="19843"/>
                  <a:pt x="14793" y="19830"/>
                </a:cubicBezTo>
                <a:cubicBezTo>
                  <a:pt x="14776" y="19837"/>
                  <a:pt x="14754" y="19846"/>
                  <a:pt x="14737" y="19853"/>
                </a:cubicBezTo>
                <a:lnTo>
                  <a:pt x="14737" y="19853"/>
                </a:lnTo>
                <a:cubicBezTo>
                  <a:pt x="14737" y="19875"/>
                  <a:pt x="14737" y="19898"/>
                  <a:pt x="14733" y="19924"/>
                </a:cubicBezTo>
                <a:cubicBezTo>
                  <a:pt x="14733" y="19924"/>
                  <a:pt x="14728" y="19920"/>
                  <a:pt x="14728" y="19920"/>
                </a:cubicBezTo>
                <a:cubicBezTo>
                  <a:pt x="14737" y="19914"/>
                  <a:pt x="14746" y="19914"/>
                  <a:pt x="14759" y="19917"/>
                </a:cubicBezTo>
                <a:lnTo>
                  <a:pt x="14759" y="19917"/>
                </a:lnTo>
                <a:close/>
                <a:moveTo>
                  <a:pt x="14814" y="19917"/>
                </a:moveTo>
                <a:cubicBezTo>
                  <a:pt x="14827" y="19901"/>
                  <a:pt x="14836" y="19885"/>
                  <a:pt x="14849" y="19869"/>
                </a:cubicBezTo>
                <a:lnTo>
                  <a:pt x="14853" y="19872"/>
                </a:lnTo>
                <a:cubicBezTo>
                  <a:pt x="14832" y="19872"/>
                  <a:pt x="14810" y="19872"/>
                  <a:pt x="14793" y="19872"/>
                </a:cubicBezTo>
                <a:cubicBezTo>
                  <a:pt x="14793" y="19872"/>
                  <a:pt x="14793" y="19869"/>
                  <a:pt x="14793" y="19869"/>
                </a:cubicBezTo>
                <a:cubicBezTo>
                  <a:pt x="14793" y="19885"/>
                  <a:pt x="14793" y="19901"/>
                  <a:pt x="14793" y="19914"/>
                </a:cubicBezTo>
                <a:lnTo>
                  <a:pt x="14793" y="19914"/>
                </a:lnTo>
                <a:cubicBezTo>
                  <a:pt x="14797" y="19917"/>
                  <a:pt x="14806" y="19917"/>
                  <a:pt x="14814" y="19917"/>
                </a:cubicBezTo>
                <a:lnTo>
                  <a:pt x="14814" y="19917"/>
                </a:lnTo>
                <a:close/>
                <a:moveTo>
                  <a:pt x="14728" y="20004"/>
                </a:moveTo>
                <a:cubicBezTo>
                  <a:pt x="14716" y="20020"/>
                  <a:pt x="14707" y="20036"/>
                  <a:pt x="14694" y="20049"/>
                </a:cubicBezTo>
                <a:cubicBezTo>
                  <a:pt x="14716" y="20049"/>
                  <a:pt x="14737" y="20049"/>
                  <a:pt x="14754" y="20045"/>
                </a:cubicBezTo>
                <a:cubicBezTo>
                  <a:pt x="14754" y="20045"/>
                  <a:pt x="14750" y="20045"/>
                  <a:pt x="14750" y="20045"/>
                </a:cubicBezTo>
                <a:cubicBezTo>
                  <a:pt x="14746" y="20033"/>
                  <a:pt x="14737" y="20017"/>
                  <a:pt x="14728" y="20004"/>
                </a:cubicBezTo>
                <a:lnTo>
                  <a:pt x="14728" y="20004"/>
                </a:lnTo>
                <a:close/>
                <a:moveTo>
                  <a:pt x="14845" y="20135"/>
                </a:moveTo>
                <a:cubicBezTo>
                  <a:pt x="14836" y="20119"/>
                  <a:pt x="14823" y="20103"/>
                  <a:pt x="14814" y="20090"/>
                </a:cubicBezTo>
                <a:cubicBezTo>
                  <a:pt x="14814" y="20090"/>
                  <a:pt x="14819" y="20094"/>
                  <a:pt x="14819" y="20094"/>
                </a:cubicBezTo>
                <a:cubicBezTo>
                  <a:pt x="14810" y="20094"/>
                  <a:pt x="14797" y="20094"/>
                  <a:pt x="14789" y="20090"/>
                </a:cubicBezTo>
                <a:cubicBezTo>
                  <a:pt x="14789" y="20119"/>
                  <a:pt x="14806" y="20135"/>
                  <a:pt x="14845" y="20135"/>
                </a:cubicBezTo>
                <a:lnTo>
                  <a:pt x="14845" y="20135"/>
                </a:lnTo>
                <a:close/>
                <a:moveTo>
                  <a:pt x="14759" y="20049"/>
                </a:moveTo>
                <a:cubicBezTo>
                  <a:pt x="14759" y="20049"/>
                  <a:pt x="14759" y="20045"/>
                  <a:pt x="14759" y="20049"/>
                </a:cubicBezTo>
                <a:cubicBezTo>
                  <a:pt x="14763" y="20062"/>
                  <a:pt x="14763" y="20078"/>
                  <a:pt x="14763" y="20094"/>
                </a:cubicBezTo>
                <a:cubicBezTo>
                  <a:pt x="14763" y="20094"/>
                  <a:pt x="14759" y="20094"/>
                  <a:pt x="14759" y="20094"/>
                </a:cubicBezTo>
                <a:cubicBezTo>
                  <a:pt x="14767" y="20094"/>
                  <a:pt x="14780" y="20094"/>
                  <a:pt x="14789" y="20097"/>
                </a:cubicBezTo>
                <a:cubicBezTo>
                  <a:pt x="14780" y="20078"/>
                  <a:pt x="14767" y="20062"/>
                  <a:pt x="14759" y="20049"/>
                </a:cubicBezTo>
                <a:close/>
                <a:moveTo>
                  <a:pt x="14845" y="20004"/>
                </a:moveTo>
                <a:cubicBezTo>
                  <a:pt x="14840" y="19994"/>
                  <a:pt x="14840" y="19988"/>
                  <a:pt x="14832" y="19968"/>
                </a:cubicBezTo>
                <a:cubicBezTo>
                  <a:pt x="14823" y="19988"/>
                  <a:pt x="14819" y="19994"/>
                  <a:pt x="14814" y="20004"/>
                </a:cubicBezTo>
                <a:cubicBezTo>
                  <a:pt x="14814" y="20004"/>
                  <a:pt x="14810" y="20001"/>
                  <a:pt x="14810" y="20001"/>
                </a:cubicBezTo>
                <a:cubicBezTo>
                  <a:pt x="14827" y="20001"/>
                  <a:pt x="14836" y="20004"/>
                  <a:pt x="14845" y="20004"/>
                </a:cubicBezTo>
                <a:lnTo>
                  <a:pt x="14845" y="20004"/>
                </a:lnTo>
                <a:close/>
                <a:moveTo>
                  <a:pt x="14931" y="19911"/>
                </a:moveTo>
                <a:cubicBezTo>
                  <a:pt x="14922" y="19927"/>
                  <a:pt x="14913" y="19943"/>
                  <a:pt x="14905" y="19956"/>
                </a:cubicBezTo>
                <a:lnTo>
                  <a:pt x="14909" y="19959"/>
                </a:lnTo>
                <a:cubicBezTo>
                  <a:pt x="14918" y="19946"/>
                  <a:pt x="14926" y="19930"/>
                  <a:pt x="14931" y="19911"/>
                </a:cubicBezTo>
                <a:cubicBezTo>
                  <a:pt x="14935" y="19914"/>
                  <a:pt x="14931" y="19911"/>
                  <a:pt x="14931" y="19911"/>
                </a:cubicBezTo>
                <a:close/>
                <a:moveTo>
                  <a:pt x="14814" y="19917"/>
                </a:moveTo>
                <a:cubicBezTo>
                  <a:pt x="14823" y="19917"/>
                  <a:pt x="14832" y="19920"/>
                  <a:pt x="14823" y="19917"/>
                </a:cubicBezTo>
                <a:cubicBezTo>
                  <a:pt x="14832" y="19920"/>
                  <a:pt x="14823" y="19920"/>
                  <a:pt x="14814" y="19917"/>
                </a:cubicBezTo>
                <a:cubicBezTo>
                  <a:pt x="14814" y="19917"/>
                  <a:pt x="14814" y="19917"/>
                  <a:pt x="14814" y="19917"/>
                </a:cubicBezTo>
                <a:close/>
                <a:moveTo>
                  <a:pt x="14875" y="19872"/>
                </a:moveTo>
                <a:cubicBezTo>
                  <a:pt x="14875" y="19863"/>
                  <a:pt x="14875" y="19856"/>
                  <a:pt x="14879" y="19846"/>
                </a:cubicBezTo>
                <a:cubicBezTo>
                  <a:pt x="14870" y="19846"/>
                  <a:pt x="14857" y="19846"/>
                  <a:pt x="14849" y="19846"/>
                </a:cubicBezTo>
                <a:cubicBezTo>
                  <a:pt x="14849" y="19853"/>
                  <a:pt x="14849" y="19863"/>
                  <a:pt x="14853" y="19869"/>
                </a:cubicBezTo>
                <a:cubicBezTo>
                  <a:pt x="14853" y="19869"/>
                  <a:pt x="14849" y="19866"/>
                  <a:pt x="14849" y="19866"/>
                </a:cubicBezTo>
                <a:cubicBezTo>
                  <a:pt x="14857" y="19869"/>
                  <a:pt x="14866" y="19869"/>
                  <a:pt x="14875" y="19872"/>
                </a:cubicBezTo>
                <a:cubicBezTo>
                  <a:pt x="14879" y="19872"/>
                  <a:pt x="14875" y="19872"/>
                  <a:pt x="14875" y="19872"/>
                </a:cubicBezTo>
                <a:close/>
                <a:moveTo>
                  <a:pt x="14789" y="19914"/>
                </a:moveTo>
                <a:cubicBezTo>
                  <a:pt x="14780" y="19914"/>
                  <a:pt x="14767" y="19914"/>
                  <a:pt x="14759" y="19914"/>
                </a:cubicBezTo>
                <a:cubicBezTo>
                  <a:pt x="14759" y="19914"/>
                  <a:pt x="14759" y="19914"/>
                  <a:pt x="14759" y="19914"/>
                </a:cubicBezTo>
                <a:cubicBezTo>
                  <a:pt x="14767" y="19917"/>
                  <a:pt x="14780" y="19917"/>
                  <a:pt x="14789" y="19914"/>
                </a:cubicBezTo>
                <a:cubicBezTo>
                  <a:pt x="14789" y="19917"/>
                  <a:pt x="14789" y="19914"/>
                  <a:pt x="14789" y="19914"/>
                </a:cubicBezTo>
                <a:close/>
                <a:moveTo>
                  <a:pt x="14771" y="19962"/>
                </a:moveTo>
                <a:cubicBezTo>
                  <a:pt x="14767" y="19962"/>
                  <a:pt x="14763" y="19965"/>
                  <a:pt x="14763" y="19968"/>
                </a:cubicBezTo>
                <a:cubicBezTo>
                  <a:pt x="14767" y="19972"/>
                  <a:pt x="14767" y="19975"/>
                  <a:pt x="14771" y="19975"/>
                </a:cubicBezTo>
                <a:cubicBezTo>
                  <a:pt x="14776" y="19975"/>
                  <a:pt x="14780" y="19972"/>
                  <a:pt x="14780" y="19968"/>
                </a:cubicBezTo>
                <a:cubicBezTo>
                  <a:pt x="14780" y="19968"/>
                  <a:pt x="14776" y="19962"/>
                  <a:pt x="14771" y="19962"/>
                </a:cubicBezTo>
                <a:close/>
                <a:moveTo>
                  <a:pt x="14905" y="19959"/>
                </a:moveTo>
                <a:cubicBezTo>
                  <a:pt x="14900" y="19962"/>
                  <a:pt x="14896" y="19965"/>
                  <a:pt x="14900" y="19965"/>
                </a:cubicBezTo>
                <a:cubicBezTo>
                  <a:pt x="14896" y="19965"/>
                  <a:pt x="14900" y="19962"/>
                  <a:pt x="14905" y="19959"/>
                </a:cubicBezTo>
                <a:cubicBezTo>
                  <a:pt x="14909" y="19959"/>
                  <a:pt x="14905" y="19959"/>
                  <a:pt x="14905" y="19959"/>
                </a:cubicBezTo>
                <a:close/>
                <a:moveTo>
                  <a:pt x="15021" y="20004"/>
                </a:moveTo>
                <a:cubicBezTo>
                  <a:pt x="15034" y="20004"/>
                  <a:pt x="15042" y="20004"/>
                  <a:pt x="15055" y="20004"/>
                </a:cubicBezTo>
                <a:cubicBezTo>
                  <a:pt x="15042" y="19985"/>
                  <a:pt x="15034" y="19981"/>
                  <a:pt x="15021" y="20004"/>
                </a:cubicBezTo>
                <a:close/>
                <a:moveTo>
                  <a:pt x="14819" y="20001"/>
                </a:moveTo>
                <a:cubicBezTo>
                  <a:pt x="14819" y="20004"/>
                  <a:pt x="14814" y="20007"/>
                  <a:pt x="14814" y="20010"/>
                </a:cubicBezTo>
                <a:cubicBezTo>
                  <a:pt x="14814" y="20007"/>
                  <a:pt x="14819" y="20007"/>
                  <a:pt x="14819" y="20001"/>
                </a:cubicBezTo>
                <a:cubicBezTo>
                  <a:pt x="14819" y="20004"/>
                  <a:pt x="14819" y="20001"/>
                  <a:pt x="14819" y="20001"/>
                </a:cubicBezTo>
                <a:close/>
                <a:moveTo>
                  <a:pt x="15171" y="19917"/>
                </a:moveTo>
                <a:cubicBezTo>
                  <a:pt x="15150" y="19911"/>
                  <a:pt x="15133" y="19901"/>
                  <a:pt x="15111" y="19895"/>
                </a:cubicBezTo>
                <a:cubicBezTo>
                  <a:pt x="15103" y="19901"/>
                  <a:pt x="15090" y="19911"/>
                  <a:pt x="15081" y="19917"/>
                </a:cubicBezTo>
                <a:cubicBezTo>
                  <a:pt x="15081" y="19924"/>
                  <a:pt x="15081" y="19933"/>
                  <a:pt x="15085" y="19940"/>
                </a:cubicBezTo>
                <a:cubicBezTo>
                  <a:pt x="15085" y="19940"/>
                  <a:pt x="15085" y="19940"/>
                  <a:pt x="15085" y="19940"/>
                </a:cubicBezTo>
                <a:cubicBezTo>
                  <a:pt x="15111" y="19930"/>
                  <a:pt x="15141" y="19920"/>
                  <a:pt x="15171" y="19917"/>
                </a:cubicBezTo>
                <a:cubicBezTo>
                  <a:pt x="15171" y="19914"/>
                  <a:pt x="15171" y="19917"/>
                  <a:pt x="15171" y="19917"/>
                </a:cubicBezTo>
                <a:close/>
                <a:moveTo>
                  <a:pt x="15201" y="19917"/>
                </a:moveTo>
                <a:cubicBezTo>
                  <a:pt x="15193" y="19917"/>
                  <a:pt x="15180" y="19917"/>
                  <a:pt x="15171" y="19917"/>
                </a:cubicBezTo>
                <a:cubicBezTo>
                  <a:pt x="15171" y="19917"/>
                  <a:pt x="15171" y="19914"/>
                  <a:pt x="15171" y="19914"/>
                </a:cubicBezTo>
                <a:cubicBezTo>
                  <a:pt x="15171" y="19930"/>
                  <a:pt x="15171" y="19946"/>
                  <a:pt x="15167" y="19959"/>
                </a:cubicBezTo>
                <a:cubicBezTo>
                  <a:pt x="15176" y="19959"/>
                  <a:pt x="15189" y="19959"/>
                  <a:pt x="15197" y="19959"/>
                </a:cubicBezTo>
                <a:cubicBezTo>
                  <a:pt x="15201" y="19946"/>
                  <a:pt x="15201" y="19930"/>
                  <a:pt x="15201" y="19917"/>
                </a:cubicBezTo>
                <a:lnTo>
                  <a:pt x="15201" y="19917"/>
                </a:lnTo>
                <a:close/>
                <a:moveTo>
                  <a:pt x="15232" y="19917"/>
                </a:moveTo>
                <a:cubicBezTo>
                  <a:pt x="15232" y="19901"/>
                  <a:pt x="15232" y="19885"/>
                  <a:pt x="15232" y="19872"/>
                </a:cubicBezTo>
                <a:lnTo>
                  <a:pt x="15236" y="19875"/>
                </a:lnTo>
                <a:cubicBezTo>
                  <a:pt x="15227" y="19875"/>
                  <a:pt x="15214" y="19875"/>
                  <a:pt x="15206" y="19872"/>
                </a:cubicBezTo>
                <a:cubicBezTo>
                  <a:pt x="15206" y="19888"/>
                  <a:pt x="15206" y="19904"/>
                  <a:pt x="15210" y="19917"/>
                </a:cubicBezTo>
                <a:cubicBezTo>
                  <a:pt x="15210" y="19917"/>
                  <a:pt x="15210" y="19917"/>
                  <a:pt x="15210" y="19917"/>
                </a:cubicBezTo>
                <a:cubicBezTo>
                  <a:pt x="15210" y="19914"/>
                  <a:pt x="15223" y="19914"/>
                  <a:pt x="15232" y="19917"/>
                </a:cubicBezTo>
                <a:lnTo>
                  <a:pt x="15232" y="19917"/>
                </a:lnTo>
                <a:close/>
                <a:moveTo>
                  <a:pt x="14875" y="20180"/>
                </a:moveTo>
                <a:cubicBezTo>
                  <a:pt x="14875" y="20164"/>
                  <a:pt x="14875" y="20148"/>
                  <a:pt x="14875" y="20135"/>
                </a:cubicBezTo>
                <a:lnTo>
                  <a:pt x="14879" y="20139"/>
                </a:lnTo>
                <a:cubicBezTo>
                  <a:pt x="14870" y="20139"/>
                  <a:pt x="14857" y="20139"/>
                  <a:pt x="14849" y="20139"/>
                </a:cubicBezTo>
                <a:lnTo>
                  <a:pt x="14849" y="20135"/>
                </a:lnTo>
                <a:cubicBezTo>
                  <a:pt x="14857" y="20148"/>
                  <a:pt x="14866" y="20164"/>
                  <a:pt x="14875" y="20180"/>
                </a:cubicBezTo>
                <a:lnTo>
                  <a:pt x="14875" y="20180"/>
                </a:lnTo>
                <a:close/>
                <a:moveTo>
                  <a:pt x="13813" y="20267"/>
                </a:moveTo>
                <a:cubicBezTo>
                  <a:pt x="13813" y="20267"/>
                  <a:pt x="13813" y="20270"/>
                  <a:pt x="13813" y="20267"/>
                </a:cubicBezTo>
                <a:cubicBezTo>
                  <a:pt x="13804" y="20270"/>
                  <a:pt x="13795" y="20270"/>
                  <a:pt x="13782" y="20270"/>
                </a:cubicBezTo>
                <a:cubicBezTo>
                  <a:pt x="13782" y="20270"/>
                  <a:pt x="13787" y="20267"/>
                  <a:pt x="13787" y="20267"/>
                </a:cubicBezTo>
                <a:cubicBezTo>
                  <a:pt x="13787" y="20283"/>
                  <a:pt x="13787" y="20299"/>
                  <a:pt x="13782" y="20312"/>
                </a:cubicBezTo>
                <a:cubicBezTo>
                  <a:pt x="13791" y="20299"/>
                  <a:pt x="13804" y="20283"/>
                  <a:pt x="13813" y="20267"/>
                </a:cubicBezTo>
                <a:close/>
                <a:moveTo>
                  <a:pt x="15408" y="19872"/>
                </a:moveTo>
                <a:cubicBezTo>
                  <a:pt x="15408" y="19856"/>
                  <a:pt x="15408" y="19840"/>
                  <a:pt x="15408" y="19827"/>
                </a:cubicBezTo>
                <a:cubicBezTo>
                  <a:pt x="15382" y="19840"/>
                  <a:pt x="15361" y="19856"/>
                  <a:pt x="15408" y="19872"/>
                </a:cubicBezTo>
                <a:close/>
                <a:moveTo>
                  <a:pt x="15292" y="19895"/>
                </a:moveTo>
                <a:cubicBezTo>
                  <a:pt x="15292" y="19888"/>
                  <a:pt x="15292" y="19879"/>
                  <a:pt x="15292" y="19872"/>
                </a:cubicBezTo>
                <a:cubicBezTo>
                  <a:pt x="15283" y="19872"/>
                  <a:pt x="15270" y="19872"/>
                  <a:pt x="15262" y="19872"/>
                </a:cubicBezTo>
                <a:cubicBezTo>
                  <a:pt x="15270" y="19879"/>
                  <a:pt x="15279" y="19885"/>
                  <a:pt x="15292" y="19895"/>
                </a:cubicBezTo>
                <a:close/>
                <a:moveTo>
                  <a:pt x="15141" y="19782"/>
                </a:moveTo>
                <a:cubicBezTo>
                  <a:pt x="15154" y="19782"/>
                  <a:pt x="15163" y="19782"/>
                  <a:pt x="15176" y="19782"/>
                </a:cubicBezTo>
                <a:cubicBezTo>
                  <a:pt x="15176" y="19782"/>
                  <a:pt x="15171" y="19786"/>
                  <a:pt x="15171" y="19786"/>
                </a:cubicBezTo>
                <a:cubicBezTo>
                  <a:pt x="15180" y="19769"/>
                  <a:pt x="15193" y="19757"/>
                  <a:pt x="15206" y="19741"/>
                </a:cubicBezTo>
                <a:cubicBezTo>
                  <a:pt x="15184" y="19741"/>
                  <a:pt x="15163" y="19744"/>
                  <a:pt x="15141" y="19744"/>
                </a:cubicBezTo>
                <a:cubicBezTo>
                  <a:pt x="15141" y="19744"/>
                  <a:pt x="15141" y="19744"/>
                  <a:pt x="15141" y="19744"/>
                </a:cubicBezTo>
                <a:cubicBezTo>
                  <a:pt x="15141" y="19753"/>
                  <a:pt x="15141" y="19769"/>
                  <a:pt x="15141" y="19782"/>
                </a:cubicBezTo>
                <a:lnTo>
                  <a:pt x="15141" y="19782"/>
                </a:lnTo>
                <a:close/>
                <a:moveTo>
                  <a:pt x="15171" y="19782"/>
                </a:moveTo>
                <a:cubicBezTo>
                  <a:pt x="15171" y="19782"/>
                  <a:pt x="15171" y="19782"/>
                  <a:pt x="15171" y="19782"/>
                </a:cubicBezTo>
                <a:cubicBezTo>
                  <a:pt x="15176" y="19789"/>
                  <a:pt x="15171" y="19795"/>
                  <a:pt x="15171" y="19805"/>
                </a:cubicBezTo>
                <a:lnTo>
                  <a:pt x="15171" y="19802"/>
                </a:lnTo>
                <a:cubicBezTo>
                  <a:pt x="15180" y="19808"/>
                  <a:pt x="15193" y="19818"/>
                  <a:pt x="15202" y="19824"/>
                </a:cubicBezTo>
                <a:cubicBezTo>
                  <a:pt x="15202" y="19824"/>
                  <a:pt x="15197" y="19821"/>
                  <a:pt x="15197" y="19821"/>
                </a:cubicBezTo>
                <a:cubicBezTo>
                  <a:pt x="15206" y="19821"/>
                  <a:pt x="15219" y="19821"/>
                  <a:pt x="15227" y="19824"/>
                </a:cubicBezTo>
                <a:cubicBezTo>
                  <a:pt x="15227" y="19808"/>
                  <a:pt x="15227" y="19792"/>
                  <a:pt x="15227" y="19779"/>
                </a:cubicBezTo>
                <a:cubicBezTo>
                  <a:pt x="15210" y="19782"/>
                  <a:pt x="15193" y="19782"/>
                  <a:pt x="15171" y="19782"/>
                </a:cubicBezTo>
                <a:close/>
                <a:moveTo>
                  <a:pt x="15201" y="19741"/>
                </a:moveTo>
                <a:cubicBezTo>
                  <a:pt x="15210" y="19741"/>
                  <a:pt x="15223" y="19741"/>
                  <a:pt x="15232" y="19741"/>
                </a:cubicBezTo>
                <a:cubicBezTo>
                  <a:pt x="15232" y="19734"/>
                  <a:pt x="15232" y="19725"/>
                  <a:pt x="15232" y="19718"/>
                </a:cubicBezTo>
                <a:cubicBezTo>
                  <a:pt x="15223" y="19718"/>
                  <a:pt x="15210" y="19718"/>
                  <a:pt x="15201" y="19718"/>
                </a:cubicBezTo>
                <a:cubicBezTo>
                  <a:pt x="15201" y="19725"/>
                  <a:pt x="15201" y="19731"/>
                  <a:pt x="15201" y="19741"/>
                </a:cubicBezTo>
                <a:close/>
                <a:moveTo>
                  <a:pt x="15201" y="19872"/>
                </a:moveTo>
                <a:cubicBezTo>
                  <a:pt x="15201" y="19856"/>
                  <a:pt x="15201" y="19840"/>
                  <a:pt x="15201" y="19827"/>
                </a:cubicBezTo>
                <a:lnTo>
                  <a:pt x="15206" y="19830"/>
                </a:lnTo>
                <a:cubicBezTo>
                  <a:pt x="15197" y="19830"/>
                  <a:pt x="15184" y="19830"/>
                  <a:pt x="15176" y="19830"/>
                </a:cubicBezTo>
                <a:cubicBezTo>
                  <a:pt x="15171" y="19834"/>
                  <a:pt x="15167" y="19840"/>
                  <a:pt x="15158" y="19843"/>
                </a:cubicBezTo>
                <a:cubicBezTo>
                  <a:pt x="15163" y="19840"/>
                  <a:pt x="15171" y="19837"/>
                  <a:pt x="15176" y="19830"/>
                </a:cubicBezTo>
                <a:cubicBezTo>
                  <a:pt x="15176" y="19824"/>
                  <a:pt x="15171" y="19814"/>
                  <a:pt x="15171" y="19808"/>
                </a:cubicBezTo>
                <a:cubicBezTo>
                  <a:pt x="15171" y="19808"/>
                  <a:pt x="15171" y="19811"/>
                  <a:pt x="15171" y="19811"/>
                </a:cubicBezTo>
                <a:cubicBezTo>
                  <a:pt x="15163" y="19805"/>
                  <a:pt x="15150" y="19795"/>
                  <a:pt x="15141" y="19789"/>
                </a:cubicBezTo>
                <a:cubicBezTo>
                  <a:pt x="15141" y="19789"/>
                  <a:pt x="15146" y="19792"/>
                  <a:pt x="15146" y="19792"/>
                </a:cubicBezTo>
                <a:cubicBezTo>
                  <a:pt x="15137" y="19792"/>
                  <a:pt x="15124" y="19792"/>
                  <a:pt x="15115" y="19792"/>
                </a:cubicBezTo>
                <a:cubicBezTo>
                  <a:pt x="15115" y="19792"/>
                  <a:pt x="15115" y="19792"/>
                  <a:pt x="15115" y="19792"/>
                </a:cubicBezTo>
                <a:cubicBezTo>
                  <a:pt x="15103" y="19792"/>
                  <a:pt x="15094" y="19792"/>
                  <a:pt x="15081" y="19792"/>
                </a:cubicBezTo>
                <a:lnTo>
                  <a:pt x="15081" y="19795"/>
                </a:lnTo>
                <a:cubicBezTo>
                  <a:pt x="15055" y="19795"/>
                  <a:pt x="15034" y="19798"/>
                  <a:pt x="14999" y="19798"/>
                </a:cubicBezTo>
                <a:cubicBezTo>
                  <a:pt x="15021" y="19814"/>
                  <a:pt x="15034" y="19827"/>
                  <a:pt x="15051" y="19840"/>
                </a:cubicBezTo>
                <a:cubicBezTo>
                  <a:pt x="15068" y="19856"/>
                  <a:pt x="15085" y="19869"/>
                  <a:pt x="15051" y="19882"/>
                </a:cubicBezTo>
                <a:cubicBezTo>
                  <a:pt x="15051" y="19898"/>
                  <a:pt x="15051" y="19911"/>
                  <a:pt x="15051" y="19927"/>
                </a:cubicBezTo>
                <a:cubicBezTo>
                  <a:pt x="15060" y="19927"/>
                  <a:pt x="15072" y="19927"/>
                  <a:pt x="15081" y="19927"/>
                </a:cubicBezTo>
                <a:cubicBezTo>
                  <a:pt x="15090" y="19920"/>
                  <a:pt x="15103" y="19911"/>
                  <a:pt x="15111" y="19904"/>
                </a:cubicBezTo>
                <a:cubicBezTo>
                  <a:pt x="15141" y="19885"/>
                  <a:pt x="15171" y="19879"/>
                  <a:pt x="15201" y="19872"/>
                </a:cubicBezTo>
                <a:close/>
                <a:moveTo>
                  <a:pt x="14965" y="19760"/>
                </a:moveTo>
                <a:cubicBezTo>
                  <a:pt x="14956" y="19760"/>
                  <a:pt x="14943" y="19760"/>
                  <a:pt x="14935" y="19760"/>
                </a:cubicBezTo>
                <a:cubicBezTo>
                  <a:pt x="14913" y="19789"/>
                  <a:pt x="14896" y="19821"/>
                  <a:pt x="14875" y="19850"/>
                </a:cubicBezTo>
                <a:cubicBezTo>
                  <a:pt x="14896" y="19850"/>
                  <a:pt x="14918" y="19850"/>
                  <a:pt x="14935" y="19850"/>
                </a:cubicBezTo>
                <a:cubicBezTo>
                  <a:pt x="14948" y="19821"/>
                  <a:pt x="14956" y="19789"/>
                  <a:pt x="14965" y="19760"/>
                </a:cubicBezTo>
                <a:close/>
                <a:moveTo>
                  <a:pt x="15072" y="19680"/>
                </a:moveTo>
                <a:cubicBezTo>
                  <a:pt x="15042" y="19667"/>
                  <a:pt x="15021" y="19660"/>
                  <a:pt x="14995" y="19651"/>
                </a:cubicBezTo>
                <a:cubicBezTo>
                  <a:pt x="14986" y="19673"/>
                  <a:pt x="14948" y="19696"/>
                  <a:pt x="14995" y="19718"/>
                </a:cubicBezTo>
                <a:cubicBezTo>
                  <a:pt x="15021" y="19705"/>
                  <a:pt x="15042" y="19696"/>
                  <a:pt x="15072" y="19680"/>
                </a:cubicBezTo>
                <a:close/>
                <a:moveTo>
                  <a:pt x="15068" y="19750"/>
                </a:moveTo>
                <a:cubicBezTo>
                  <a:pt x="15029" y="19731"/>
                  <a:pt x="15012" y="19725"/>
                  <a:pt x="14995" y="19715"/>
                </a:cubicBezTo>
                <a:cubicBezTo>
                  <a:pt x="14986" y="19731"/>
                  <a:pt x="14974" y="19747"/>
                  <a:pt x="14965" y="19760"/>
                </a:cubicBezTo>
                <a:cubicBezTo>
                  <a:pt x="14991" y="19760"/>
                  <a:pt x="15017" y="19757"/>
                  <a:pt x="15068" y="19750"/>
                </a:cubicBezTo>
                <a:close/>
                <a:moveTo>
                  <a:pt x="15141" y="19741"/>
                </a:moveTo>
                <a:cubicBezTo>
                  <a:pt x="15133" y="19731"/>
                  <a:pt x="15128" y="19725"/>
                  <a:pt x="15141" y="19741"/>
                </a:cubicBezTo>
                <a:cubicBezTo>
                  <a:pt x="15137" y="19721"/>
                  <a:pt x="15137" y="19731"/>
                  <a:pt x="15141" y="19741"/>
                </a:cubicBezTo>
                <a:cubicBezTo>
                  <a:pt x="15141" y="19741"/>
                  <a:pt x="15141" y="19741"/>
                  <a:pt x="15141" y="19741"/>
                </a:cubicBezTo>
                <a:close/>
                <a:moveTo>
                  <a:pt x="15085" y="19782"/>
                </a:moveTo>
                <a:cubicBezTo>
                  <a:pt x="15094" y="19782"/>
                  <a:pt x="15107" y="19782"/>
                  <a:pt x="15116" y="19782"/>
                </a:cubicBezTo>
                <a:cubicBezTo>
                  <a:pt x="15116" y="19782"/>
                  <a:pt x="15116" y="19782"/>
                  <a:pt x="15116" y="19782"/>
                </a:cubicBezTo>
                <a:cubicBezTo>
                  <a:pt x="15103" y="19782"/>
                  <a:pt x="15094" y="19782"/>
                  <a:pt x="15085" y="19782"/>
                </a:cubicBezTo>
                <a:lnTo>
                  <a:pt x="15085" y="19782"/>
                </a:lnTo>
                <a:close/>
                <a:moveTo>
                  <a:pt x="14698" y="19737"/>
                </a:moveTo>
                <a:cubicBezTo>
                  <a:pt x="14677" y="19744"/>
                  <a:pt x="14655" y="19753"/>
                  <a:pt x="14638" y="19760"/>
                </a:cubicBezTo>
                <a:cubicBezTo>
                  <a:pt x="14647" y="19786"/>
                  <a:pt x="14664" y="19795"/>
                  <a:pt x="14698" y="19782"/>
                </a:cubicBezTo>
                <a:cubicBezTo>
                  <a:pt x="14698" y="19769"/>
                  <a:pt x="14698" y="19753"/>
                  <a:pt x="14698" y="19737"/>
                </a:cubicBezTo>
                <a:close/>
                <a:moveTo>
                  <a:pt x="14642" y="19763"/>
                </a:moveTo>
                <a:cubicBezTo>
                  <a:pt x="14634" y="19757"/>
                  <a:pt x="14621" y="19747"/>
                  <a:pt x="14612" y="19741"/>
                </a:cubicBezTo>
                <a:cubicBezTo>
                  <a:pt x="14621" y="19747"/>
                  <a:pt x="14630" y="19753"/>
                  <a:pt x="14642" y="19763"/>
                </a:cubicBezTo>
                <a:close/>
                <a:moveTo>
                  <a:pt x="14935" y="19651"/>
                </a:moveTo>
                <a:cubicBezTo>
                  <a:pt x="14926" y="19651"/>
                  <a:pt x="14913" y="19651"/>
                  <a:pt x="14905" y="19651"/>
                </a:cubicBezTo>
                <a:cubicBezTo>
                  <a:pt x="14896" y="19657"/>
                  <a:pt x="14883" y="19667"/>
                  <a:pt x="14875" y="19673"/>
                </a:cubicBezTo>
                <a:cubicBezTo>
                  <a:pt x="14875" y="19680"/>
                  <a:pt x="14875" y="19689"/>
                  <a:pt x="14875" y="19696"/>
                </a:cubicBezTo>
                <a:cubicBezTo>
                  <a:pt x="14918" y="19699"/>
                  <a:pt x="14943" y="19683"/>
                  <a:pt x="14935" y="19651"/>
                </a:cubicBezTo>
                <a:close/>
                <a:moveTo>
                  <a:pt x="14879" y="19692"/>
                </a:moveTo>
                <a:cubicBezTo>
                  <a:pt x="14857" y="19699"/>
                  <a:pt x="14836" y="19708"/>
                  <a:pt x="14819" y="19715"/>
                </a:cubicBezTo>
                <a:cubicBezTo>
                  <a:pt x="14819" y="19721"/>
                  <a:pt x="14819" y="19731"/>
                  <a:pt x="14819" y="19737"/>
                </a:cubicBezTo>
                <a:cubicBezTo>
                  <a:pt x="14840" y="19737"/>
                  <a:pt x="14862" y="19737"/>
                  <a:pt x="14879" y="19737"/>
                </a:cubicBezTo>
                <a:cubicBezTo>
                  <a:pt x="14879" y="19725"/>
                  <a:pt x="14879" y="19708"/>
                  <a:pt x="14879" y="19692"/>
                </a:cubicBezTo>
                <a:close/>
                <a:moveTo>
                  <a:pt x="14875" y="19737"/>
                </a:moveTo>
                <a:cubicBezTo>
                  <a:pt x="14896" y="19744"/>
                  <a:pt x="14918" y="19753"/>
                  <a:pt x="14935" y="19760"/>
                </a:cubicBezTo>
                <a:cubicBezTo>
                  <a:pt x="14939" y="19721"/>
                  <a:pt x="14909" y="19725"/>
                  <a:pt x="14875" y="19737"/>
                </a:cubicBezTo>
                <a:close/>
                <a:moveTo>
                  <a:pt x="14879" y="19651"/>
                </a:moveTo>
                <a:cubicBezTo>
                  <a:pt x="14870" y="19651"/>
                  <a:pt x="14857" y="19651"/>
                  <a:pt x="14849" y="19651"/>
                </a:cubicBezTo>
                <a:cubicBezTo>
                  <a:pt x="14857" y="19657"/>
                  <a:pt x="14870" y="19667"/>
                  <a:pt x="14879" y="19673"/>
                </a:cubicBezTo>
                <a:cubicBezTo>
                  <a:pt x="14879" y="19667"/>
                  <a:pt x="14879" y="19657"/>
                  <a:pt x="14879" y="19651"/>
                </a:cubicBezTo>
                <a:close/>
                <a:moveTo>
                  <a:pt x="14845" y="19782"/>
                </a:moveTo>
                <a:cubicBezTo>
                  <a:pt x="14836" y="19766"/>
                  <a:pt x="14827" y="19753"/>
                  <a:pt x="14819" y="19737"/>
                </a:cubicBezTo>
                <a:cubicBezTo>
                  <a:pt x="14810" y="19737"/>
                  <a:pt x="14797" y="19737"/>
                  <a:pt x="14789" y="19737"/>
                </a:cubicBezTo>
                <a:cubicBezTo>
                  <a:pt x="14780" y="19744"/>
                  <a:pt x="14767" y="19753"/>
                  <a:pt x="14759" y="19760"/>
                </a:cubicBezTo>
                <a:cubicBezTo>
                  <a:pt x="14759" y="19766"/>
                  <a:pt x="14759" y="19776"/>
                  <a:pt x="14759" y="19782"/>
                </a:cubicBezTo>
                <a:cubicBezTo>
                  <a:pt x="14789" y="19782"/>
                  <a:pt x="14819" y="19782"/>
                  <a:pt x="14845" y="19782"/>
                </a:cubicBezTo>
                <a:cubicBezTo>
                  <a:pt x="14849" y="19782"/>
                  <a:pt x="14845" y="19782"/>
                  <a:pt x="14845" y="19782"/>
                </a:cubicBezTo>
                <a:close/>
                <a:moveTo>
                  <a:pt x="14698" y="19782"/>
                </a:moveTo>
                <a:cubicBezTo>
                  <a:pt x="14720" y="19792"/>
                  <a:pt x="14741" y="19814"/>
                  <a:pt x="14763" y="19782"/>
                </a:cubicBezTo>
                <a:cubicBezTo>
                  <a:pt x="14737" y="19782"/>
                  <a:pt x="14720" y="19782"/>
                  <a:pt x="14698" y="19782"/>
                </a:cubicBezTo>
                <a:close/>
                <a:moveTo>
                  <a:pt x="14552" y="19805"/>
                </a:moveTo>
                <a:cubicBezTo>
                  <a:pt x="14561" y="19811"/>
                  <a:pt x="14574" y="19821"/>
                  <a:pt x="14582" y="19827"/>
                </a:cubicBezTo>
                <a:cubicBezTo>
                  <a:pt x="14591" y="19827"/>
                  <a:pt x="14604" y="19827"/>
                  <a:pt x="14612" y="19827"/>
                </a:cubicBezTo>
                <a:cubicBezTo>
                  <a:pt x="14612" y="19827"/>
                  <a:pt x="14612" y="19827"/>
                  <a:pt x="14612" y="19827"/>
                </a:cubicBezTo>
                <a:cubicBezTo>
                  <a:pt x="14617" y="19795"/>
                  <a:pt x="14595" y="19782"/>
                  <a:pt x="14552" y="19782"/>
                </a:cubicBezTo>
                <a:cubicBezTo>
                  <a:pt x="14552" y="19789"/>
                  <a:pt x="14552" y="19798"/>
                  <a:pt x="14552" y="19805"/>
                </a:cubicBezTo>
                <a:lnTo>
                  <a:pt x="14552" y="19805"/>
                </a:lnTo>
                <a:close/>
                <a:moveTo>
                  <a:pt x="14638" y="19872"/>
                </a:moveTo>
                <a:lnTo>
                  <a:pt x="14638" y="19872"/>
                </a:lnTo>
                <a:cubicBezTo>
                  <a:pt x="14651" y="19885"/>
                  <a:pt x="14660" y="19901"/>
                  <a:pt x="14668" y="19917"/>
                </a:cubicBezTo>
                <a:cubicBezTo>
                  <a:pt x="14668" y="19917"/>
                  <a:pt x="14664" y="19914"/>
                  <a:pt x="14664" y="19914"/>
                </a:cubicBezTo>
                <a:cubicBezTo>
                  <a:pt x="14673" y="19914"/>
                  <a:pt x="14685" y="19914"/>
                  <a:pt x="14694" y="19917"/>
                </a:cubicBezTo>
                <a:cubicBezTo>
                  <a:pt x="14681" y="19901"/>
                  <a:pt x="14660" y="19888"/>
                  <a:pt x="14638" y="19872"/>
                </a:cubicBezTo>
                <a:close/>
                <a:moveTo>
                  <a:pt x="14733" y="19846"/>
                </a:moveTo>
                <a:cubicBezTo>
                  <a:pt x="14724" y="19846"/>
                  <a:pt x="14711" y="19843"/>
                  <a:pt x="14724" y="19846"/>
                </a:cubicBezTo>
                <a:cubicBezTo>
                  <a:pt x="14716" y="19840"/>
                  <a:pt x="14724" y="19843"/>
                  <a:pt x="14733" y="19846"/>
                </a:cubicBezTo>
                <a:cubicBezTo>
                  <a:pt x="14733" y="19850"/>
                  <a:pt x="14733" y="19846"/>
                  <a:pt x="14733" y="19846"/>
                </a:cubicBezTo>
                <a:close/>
                <a:moveTo>
                  <a:pt x="14612" y="19827"/>
                </a:moveTo>
                <a:cubicBezTo>
                  <a:pt x="14612" y="19843"/>
                  <a:pt x="14612" y="19859"/>
                  <a:pt x="14612" y="19872"/>
                </a:cubicBezTo>
                <a:lnTo>
                  <a:pt x="14608" y="19869"/>
                </a:lnTo>
                <a:cubicBezTo>
                  <a:pt x="14617" y="19869"/>
                  <a:pt x="14630" y="19869"/>
                  <a:pt x="14638" y="19869"/>
                </a:cubicBezTo>
                <a:cubicBezTo>
                  <a:pt x="14638" y="19869"/>
                  <a:pt x="14638" y="19872"/>
                  <a:pt x="14638" y="19872"/>
                </a:cubicBezTo>
                <a:cubicBezTo>
                  <a:pt x="14630" y="19856"/>
                  <a:pt x="14621" y="19843"/>
                  <a:pt x="14612" y="19827"/>
                </a:cubicBezTo>
                <a:lnTo>
                  <a:pt x="14612" y="19827"/>
                </a:lnTo>
                <a:close/>
                <a:moveTo>
                  <a:pt x="14845" y="19782"/>
                </a:moveTo>
                <a:cubicBezTo>
                  <a:pt x="14853" y="19786"/>
                  <a:pt x="14857" y="19789"/>
                  <a:pt x="14866" y="19789"/>
                </a:cubicBezTo>
                <a:cubicBezTo>
                  <a:pt x="14862" y="19789"/>
                  <a:pt x="14853" y="19786"/>
                  <a:pt x="14845" y="19782"/>
                </a:cubicBezTo>
                <a:cubicBezTo>
                  <a:pt x="14849" y="19782"/>
                  <a:pt x="14845" y="19782"/>
                  <a:pt x="14845" y="19782"/>
                </a:cubicBezTo>
                <a:close/>
                <a:moveTo>
                  <a:pt x="14784" y="19827"/>
                </a:moveTo>
                <a:cubicBezTo>
                  <a:pt x="14797" y="19827"/>
                  <a:pt x="14806" y="19827"/>
                  <a:pt x="14819" y="19827"/>
                </a:cubicBezTo>
                <a:cubicBezTo>
                  <a:pt x="14810" y="19827"/>
                  <a:pt x="14797" y="19827"/>
                  <a:pt x="14784" y="19827"/>
                </a:cubicBezTo>
                <a:close/>
                <a:moveTo>
                  <a:pt x="14849" y="19850"/>
                </a:moveTo>
                <a:cubicBezTo>
                  <a:pt x="14840" y="19843"/>
                  <a:pt x="14827" y="19834"/>
                  <a:pt x="14819" y="19827"/>
                </a:cubicBezTo>
                <a:cubicBezTo>
                  <a:pt x="14827" y="19834"/>
                  <a:pt x="14836" y="19843"/>
                  <a:pt x="14849" y="19850"/>
                </a:cubicBezTo>
                <a:close/>
                <a:moveTo>
                  <a:pt x="14492" y="19917"/>
                </a:moveTo>
                <a:cubicBezTo>
                  <a:pt x="14505" y="19917"/>
                  <a:pt x="14513" y="19917"/>
                  <a:pt x="14526" y="19917"/>
                </a:cubicBezTo>
                <a:cubicBezTo>
                  <a:pt x="14526" y="19917"/>
                  <a:pt x="14526" y="19917"/>
                  <a:pt x="14526" y="19917"/>
                </a:cubicBezTo>
                <a:cubicBezTo>
                  <a:pt x="14535" y="19917"/>
                  <a:pt x="14548" y="19917"/>
                  <a:pt x="14556" y="19917"/>
                </a:cubicBezTo>
                <a:lnTo>
                  <a:pt x="14552" y="19920"/>
                </a:lnTo>
                <a:cubicBezTo>
                  <a:pt x="14552" y="19904"/>
                  <a:pt x="14552" y="19888"/>
                  <a:pt x="14556" y="19875"/>
                </a:cubicBezTo>
                <a:cubicBezTo>
                  <a:pt x="14513" y="19872"/>
                  <a:pt x="14513" y="19856"/>
                  <a:pt x="14526" y="19830"/>
                </a:cubicBezTo>
                <a:cubicBezTo>
                  <a:pt x="14526" y="19830"/>
                  <a:pt x="14526" y="19830"/>
                  <a:pt x="14526" y="19830"/>
                </a:cubicBezTo>
                <a:cubicBezTo>
                  <a:pt x="14505" y="19830"/>
                  <a:pt x="14488" y="19830"/>
                  <a:pt x="14466" y="19830"/>
                </a:cubicBezTo>
                <a:cubicBezTo>
                  <a:pt x="14458" y="19853"/>
                  <a:pt x="14445" y="19875"/>
                  <a:pt x="14436" y="19898"/>
                </a:cubicBezTo>
                <a:cubicBezTo>
                  <a:pt x="14445" y="19914"/>
                  <a:pt x="14458" y="19927"/>
                  <a:pt x="14466" y="19943"/>
                </a:cubicBezTo>
                <a:cubicBezTo>
                  <a:pt x="14475" y="19930"/>
                  <a:pt x="14483" y="19924"/>
                  <a:pt x="14492" y="19917"/>
                </a:cubicBezTo>
                <a:cubicBezTo>
                  <a:pt x="14492" y="19914"/>
                  <a:pt x="14492" y="19917"/>
                  <a:pt x="14492" y="19917"/>
                </a:cubicBezTo>
                <a:close/>
                <a:moveTo>
                  <a:pt x="14436" y="19827"/>
                </a:moveTo>
                <a:cubicBezTo>
                  <a:pt x="14427" y="19827"/>
                  <a:pt x="14415" y="19827"/>
                  <a:pt x="14406" y="19827"/>
                </a:cubicBezTo>
                <a:cubicBezTo>
                  <a:pt x="14397" y="19827"/>
                  <a:pt x="14389" y="19827"/>
                  <a:pt x="14376" y="19827"/>
                </a:cubicBezTo>
                <a:cubicBezTo>
                  <a:pt x="14367" y="19827"/>
                  <a:pt x="14354" y="19827"/>
                  <a:pt x="14346" y="19827"/>
                </a:cubicBezTo>
                <a:cubicBezTo>
                  <a:pt x="14346" y="19843"/>
                  <a:pt x="14346" y="19859"/>
                  <a:pt x="14346" y="19872"/>
                </a:cubicBezTo>
                <a:cubicBezTo>
                  <a:pt x="14376" y="19879"/>
                  <a:pt x="14406" y="19888"/>
                  <a:pt x="14436" y="19895"/>
                </a:cubicBezTo>
                <a:cubicBezTo>
                  <a:pt x="14436" y="19872"/>
                  <a:pt x="14436" y="19850"/>
                  <a:pt x="14436" y="19827"/>
                </a:cubicBezTo>
                <a:close/>
                <a:moveTo>
                  <a:pt x="14522" y="19827"/>
                </a:moveTo>
                <a:cubicBezTo>
                  <a:pt x="14522" y="19827"/>
                  <a:pt x="14522" y="19827"/>
                  <a:pt x="14522" y="19827"/>
                </a:cubicBezTo>
                <a:cubicBezTo>
                  <a:pt x="14531" y="19827"/>
                  <a:pt x="14539" y="19827"/>
                  <a:pt x="14552" y="19827"/>
                </a:cubicBezTo>
                <a:cubicBezTo>
                  <a:pt x="14552" y="19821"/>
                  <a:pt x="14552" y="19811"/>
                  <a:pt x="14548" y="19805"/>
                </a:cubicBezTo>
                <a:cubicBezTo>
                  <a:pt x="14548" y="19805"/>
                  <a:pt x="14548" y="19808"/>
                  <a:pt x="14548" y="19808"/>
                </a:cubicBezTo>
                <a:cubicBezTo>
                  <a:pt x="14539" y="19808"/>
                  <a:pt x="14526" y="19808"/>
                  <a:pt x="14518" y="19808"/>
                </a:cubicBezTo>
                <a:cubicBezTo>
                  <a:pt x="14522" y="19811"/>
                  <a:pt x="14522" y="19821"/>
                  <a:pt x="14522" y="19827"/>
                </a:cubicBezTo>
                <a:close/>
                <a:moveTo>
                  <a:pt x="14316" y="19869"/>
                </a:moveTo>
                <a:cubicBezTo>
                  <a:pt x="14316" y="19882"/>
                  <a:pt x="14316" y="19898"/>
                  <a:pt x="14316" y="19911"/>
                </a:cubicBezTo>
                <a:cubicBezTo>
                  <a:pt x="14320" y="19917"/>
                  <a:pt x="14324" y="19920"/>
                  <a:pt x="14329" y="19927"/>
                </a:cubicBezTo>
                <a:cubicBezTo>
                  <a:pt x="14324" y="19920"/>
                  <a:pt x="14320" y="19917"/>
                  <a:pt x="14316" y="19911"/>
                </a:cubicBezTo>
                <a:cubicBezTo>
                  <a:pt x="14303" y="19911"/>
                  <a:pt x="14294" y="19914"/>
                  <a:pt x="14281" y="19914"/>
                </a:cubicBezTo>
                <a:cubicBezTo>
                  <a:pt x="14273" y="19930"/>
                  <a:pt x="14260" y="19943"/>
                  <a:pt x="14251" y="19959"/>
                </a:cubicBezTo>
                <a:cubicBezTo>
                  <a:pt x="14251" y="19975"/>
                  <a:pt x="14251" y="19988"/>
                  <a:pt x="14251" y="20004"/>
                </a:cubicBezTo>
                <a:cubicBezTo>
                  <a:pt x="14260" y="20004"/>
                  <a:pt x="14273" y="20004"/>
                  <a:pt x="14281" y="20004"/>
                </a:cubicBezTo>
                <a:cubicBezTo>
                  <a:pt x="14290" y="20004"/>
                  <a:pt x="14298" y="20004"/>
                  <a:pt x="14311" y="20004"/>
                </a:cubicBezTo>
                <a:cubicBezTo>
                  <a:pt x="14333" y="20004"/>
                  <a:pt x="14350" y="20004"/>
                  <a:pt x="14372" y="20004"/>
                </a:cubicBezTo>
                <a:cubicBezTo>
                  <a:pt x="14380" y="19956"/>
                  <a:pt x="14393" y="19911"/>
                  <a:pt x="14341" y="19869"/>
                </a:cubicBezTo>
                <a:cubicBezTo>
                  <a:pt x="14337" y="19869"/>
                  <a:pt x="14324" y="19869"/>
                  <a:pt x="14316" y="19869"/>
                </a:cubicBezTo>
                <a:close/>
                <a:moveTo>
                  <a:pt x="14286" y="19917"/>
                </a:moveTo>
                <a:cubicBezTo>
                  <a:pt x="14286" y="19901"/>
                  <a:pt x="14286" y="19885"/>
                  <a:pt x="14286" y="19872"/>
                </a:cubicBezTo>
                <a:cubicBezTo>
                  <a:pt x="14264" y="19872"/>
                  <a:pt x="14243" y="19872"/>
                  <a:pt x="14225" y="19872"/>
                </a:cubicBezTo>
                <a:cubicBezTo>
                  <a:pt x="14247" y="19885"/>
                  <a:pt x="14264" y="19901"/>
                  <a:pt x="14286" y="19917"/>
                </a:cubicBezTo>
                <a:close/>
                <a:moveTo>
                  <a:pt x="14169" y="19914"/>
                </a:moveTo>
                <a:cubicBezTo>
                  <a:pt x="14161" y="19914"/>
                  <a:pt x="14148" y="19914"/>
                  <a:pt x="14139" y="19914"/>
                </a:cubicBezTo>
                <a:cubicBezTo>
                  <a:pt x="14139" y="19936"/>
                  <a:pt x="14139" y="19959"/>
                  <a:pt x="14139" y="19981"/>
                </a:cubicBezTo>
                <a:cubicBezTo>
                  <a:pt x="14148" y="19959"/>
                  <a:pt x="14157" y="19936"/>
                  <a:pt x="14169" y="19914"/>
                </a:cubicBezTo>
                <a:close/>
                <a:moveTo>
                  <a:pt x="14178" y="19898"/>
                </a:moveTo>
                <a:cubicBezTo>
                  <a:pt x="14174" y="19904"/>
                  <a:pt x="14169" y="19907"/>
                  <a:pt x="14169" y="19914"/>
                </a:cubicBezTo>
                <a:cubicBezTo>
                  <a:pt x="14178" y="19914"/>
                  <a:pt x="14191" y="19914"/>
                  <a:pt x="14204" y="19914"/>
                </a:cubicBezTo>
                <a:cubicBezTo>
                  <a:pt x="14191" y="19911"/>
                  <a:pt x="14182" y="19904"/>
                  <a:pt x="14178" y="19898"/>
                </a:cubicBezTo>
                <a:close/>
                <a:moveTo>
                  <a:pt x="14169" y="20049"/>
                </a:moveTo>
                <a:cubicBezTo>
                  <a:pt x="14169" y="20042"/>
                  <a:pt x="14169" y="20033"/>
                  <a:pt x="14169" y="20026"/>
                </a:cubicBezTo>
                <a:cubicBezTo>
                  <a:pt x="14148" y="20026"/>
                  <a:pt x="14126" y="20026"/>
                  <a:pt x="14109" y="20026"/>
                </a:cubicBezTo>
                <a:cubicBezTo>
                  <a:pt x="14109" y="20033"/>
                  <a:pt x="14109" y="20042"/>
                  <a:pt x="14109" y="20049"/>
                </a:cubicBezTo>
                <a:cubicBezTo>
                  <a:pt x="14126" y="20049"/>
                  <a:pt x="14148" y="20049"/>
                  <a:pt x="14169" y="20049"/>
                </a:cubicBezTo>
                <a:close/>
                <a:moveTo>
                  <a:pt x="13757" y="20180"/>
                </a:moveTo>
                <a:cubicBezTo>
                  <a:pt x="13757" y="20164"/>
                  <a:pt x="13757" y="20148"/>
                  <a:pt x="13757" y="20135"/>
                </a:cubicBezTo>
                <a:cubicBezTo>
                  <a:pt x="13748" y="20135"/>
                  <a:pt x="13735" y="20135"/>
                  <a:pt x="13727" y="20135"/>
                </a:cubicBezTo>
                <a:cubicBezTo>
                  <a:pt x="13727" y="20151"/>
                  <a:pt x="13727" y="20167"/>
                  <a:pt x="13727" y="20180"/>
                </a:cubicBezTo>
                <a:cubicBezTo>
                  <a:pt x="13735" y="20180"/>
                  <a:pt x="13744" y="20180"/>
                  <a:pt x="13757" y="20180"/>
                </a:cubicBezTo>
                <a:close/>
                <a:moveTo>
                  <a:pt x="13770" y="20113"/>
                </a:moveTo>
                <a:cubicBezTo>
                  <a:pt x="13765" y="20119"/>
                  <a:pt x="13761" y="20129"/>
                  <a:pt x="13757" y="20135"/>
                </a:cubicBezTo>
                <a:cubicBezTo>
                  <a:pt x="13765" y="20135"/>
                  <a:pt x="13778" y="20135"/>
                  <a:pt x="13787" y="20135"/>
                </a:cubicBezTo>
                <a:cubicBezTo>
                  <a:pt x="13778" y="20129"/>
                  <a:pt x="13774" y="20119"/>
                  <a:pt x="13770" y="20113"/>
                </a:cubicBezTo>
                <a:close/>
                <a:moveTo>
                  <a:pt x="13813" y="20045"/>
                </a:moveTo>
                <a:cubicBezTo>
                  <a:pt x="13808" y="20049"/>
                  <a:pt x="13804" y="20052"/>
                  <a:pt x="13808" y="20052"/>
                </a:cubicBezTo>
                <a:cubicBezTo>
                  <a:pt x="13804" y="20055"/>
                  <a:pt x="13808" y="20052"/>
                  <a:pt x="13813" y="20045"/>
                </a:cubicBezTo>
                <a:cubicBezTo>
                  <a:pt x="13813" y="20049"/>
                  <a:pt x="13813" y="20045"/>
                  <a:pt x="13813" y="20045"/>
                </a:cubicBezTo>
                <a:close/>
                <a:moveTo>
                  <a:pt x="13696" y="20090"/>
                </a:moveTo>
                <a:cubicBezTo>
                  <a:pt x="13701" y="20084"/>
                  <a:pt x="13705" y="20081"/>
                  <a:pt x="13709" y="20074"/>
                </a:cubicBezTo>
                <a:cubicBezTo>
                  <a:pt x="13705" y="20081"/>
                  <a:pt x="13701" y="20087"/>
                  <a:pt x="13696" y="20090"/>
                </a:cubicBezTo>
                <a:cubicBezTo>
                  <a:pt x="13696" y="20090"/>
                  <a:pt x="13696" y="20090"/>
                  <a:pt x="13696" y="20090"/>
                </a:cubicBezTo>
                <a:close/>
                <a:moveTo>
                  <a:pt x="13696" y="20090"/>
                </a:moveTo>
                <a:cubicBezTo>
                  <a:pt x="13696" y="20090"/>
                  <a:pt x="13696" y="20090"/>
                  <a:pt x="13696" y="20090"/>
                </a:cubicBezTo>
                <a:cubicBezTo>
                  <a:pt x="13688" y="20090"/>
                  <a:pt x="13675" y="20090"/>
                  <a:pt x="13666" y="20090"/>
                </a:cubicBezTo>
                <a:cubicBezTo>
                  <a:pt x="13666" y="20097"/>
                  <a:pt x="13666" y="20106"/>
                  <a:pt x="13666" y="20113"/>
                </a:cubicBezTo>
                <a:cubicBezTo>
                  <a:pt x="13675" y="20113"/>
                  <a:pt x="13688" y="20113"/>
                  <a:pt x="13696" y="20113"/>
                </a:cubicBezTo>
                <a:cubicBezTo>
                  <a:pt x="13696" y="20106"/>
                  <a:pt x="13696" y="20100"/>
                  <a:pt x="13696" y="20090"/>
                </a:cubicBezTo>
                <a:close/>
                <a:moveTo>
                  <a:pt x="13727" y="20135"/>
                </a:moveTo>
                <a:cubicBezTo>
                  <a:pt x="13718" y="20129"/>
                  <a:pt x="13705" y="20119"/>
                  <a:pt x="13696" y="20113"/>
                </a:cubicBezTo>
                <a:cubicBezTo>
                  <a:pt x="13696" y="20123"/>
                  <a:pt x="13696" y="20129"/>
                  <a:pt x="13696" y="20139"/>
                </a:cubicBezTo>
                <a:cubicBezTo>
                  <a:pt x="13705" y="20135"/>
                  <a:pt x="13714" y="20135"/>
                  <a:pt x="13727" y="20135"/>
                </a:cubicBezTo>
                <a:close/>
                <a:moveTo>
                  <a:pt x="13813" y="20203"/>
                </a:moveTo>
                <a:cubicBezTo>
                  <a:pt x="13791" y="20196"/>
                  <a:pt x="13770" y="20187"/>
                  <a:pt x="13752" y="20180"/>
                </a:cubicBezTo>
                <a:cubicBezTo>
                  <a:pt x="13774" y="20187"/>
                  <a:pt x="13795" y="20193"/>
                  <a:pt x="13813" y="20203"/>
                </a:cubicBezTo>
                <a:close/>
                <a:moveTo>
                  <a:pt x="13684" y="20148"/>
                </a:moveTo>
                <a:cubicBezTo>
                  <a:pt x="13688" y="20142"/>
                  <a:pt x="13692" y="20139"/>
                  <a:pt x="13696" y="20132"/>
                </a:cubicBezTo>
                <a:cubicBezTo>
                  <a:pt x="13684" y="20132"/>
                  <a:pt x="13675" y="20132"/>
                  <a:pt x="13662" y="20132"/>
                </a:cubicBezTo>
                <a:cubicBezTo>
                  <a:pt x="13671" y="20139"/>
                  <a:pt x="13679" y="20145"/>
                  <a:pt x="13684" y="20148"/>
                </a:cubicBezTo>
                <a:close/>
                <a:moveTo>
                  <a:pt x="13636" y="20180"/>
                </a:moveTo>
                <a:cubicBezTo>
                  <a:pt x="13641" y="20183"/>
                  <a:pt x="13645" y="20187"/>
                  <a:pt x="13645" y="20183"/>
                </a:cubicBezTo>
                <a:cubicBezTo>
                  <a:pt x="13645" y="20187"/>
                  <a:pt x="13641" y="20183"/>
                  <a:pt x="13636" y="20180"/>
                </a:cubicBezTo>
                <a:cubicBezTo>
                  <a:pt x="13636" y="20177"/>
                  <a:pt x="13636" y="20180"/>
                  <a:pt x="13636" y="20180"/>
                </a:cubicBezTo>
                <a:close/>
                <a:moveTo>
                  <a:pt x="14415" y="19959"/>
                </a:moveTo>
                <a:cubicBezTo>
                  <a:pt x="14406" y="19985"/>
                  <a:pt x="14406" y="19994"/>
                  <a:pt x="14402" y="20004"/>
                </a:cubicBezTo>
                <a:cubicBezTo>
                  <a:pt x="14410" y="20004"/>
                  <a:pt x="14423" y="20004"/>
                  <a:pt x="14432" y="20004"/>
                </a:cubicBezTo>
                <a:cubicBezTo>
                  <a:pt x="14432" y="19994"/>
                  <a:pt x="14427" y="19981"/>
                  <a:pt x="14415" y="19959"/>
                </a:cubicBezTo>
                <a:close/>
                <a:moveTo>
                  <a:pt x="14582" y="19917"/>
                </a:moveTo>
                <a:cubicBezTo>
                  <a:pt x="14574" y="19917"/>
                  <a:pt x="14561" y="19917"/>
                  <a:pt x="14552" y="19917"/>
                </a:cubicBezTo>
                <a:cubicBezTo>
                  <a:pt x="14552" y="19917"/>
                  <a:pt x="14556" y="19914"/>
                  <a:pt x="14556" y="19914"/>
                </a:cubicBezTo>
                <a:cubicBezTo>
                  <a:pt x="14556" y="19930"/>
                  <a:pt x="14556" y="19946"/>
                  <a:pt x="14552" y="19959"/>
                </a:cubicBezTo>
                <a:cubicBezTo>
                  <a:pt x="14561" y="19959"/>
                  <a:pt x="14574" y="19959"/>
                  <a:pt x="14582" y="19959"/>
                </a:cubicBezTo>
                <a:cubicBezTo>
                  <a:pt x="14582" y="19946"/>
                  <a:pt x="14582" y="19930"/>
                  <a:pt x="14582" y="19917"/>
                </a:cubicBezTo>
                <a:lnTo>
                  <a:pt x="14582" y="19917"/>
                </a:lnTo>
                <a:close/>
                <a:moveTo>
                  <a:pt x="14522" y="19914"/>
                </a:moveTo>
                <a:cubicBezTo>
                  <a:pt x="14522" y="19914"/>
                  <a:pt x="14522" y="19917"/>
                  <a:pt x="14522" y="19914"/>
                </a:cubicBezTo>
                <a:cubicBezTo>
                  <a:pt x="14513" y="19914"/>
                  <a:pt x="14501" y="19914"/>
                  <a:pt x="14492" y="19914"/>
                </a:cubicBezTo>
                <a:cubicBezTo>
                  <a:pt x="14492" y="19914"/>
                  <a:pt x="14496" y="19914"/>
                  <a:pt x="14496" y="19914"/>
                </a:cubicBezTo>
                <a:cubicBezTo>
                  <a:pt x="14496" y="19920"/>
                  <a:pt x="14496" y="19930"/>
                  <a:pt x="14496" y="19936"/>
                </a:cubicBezTo>
                <a:cubicBezTo>
                  <a:pt x="14501" y="19930"/>
                  <a:pt x="14513" y="19924"/>
                  <a:pt x="14522" y="19914"/>
                </a:cubicBezTo>
                <a:close/>
                <a:moveTo>
                  <a:pt x="14578" y="20004"/>
                </a:moveTo>
                <a:cubicBezTo>
                  <a:pt x="14599" y="20004"/>
                  <a:pt x="14621" y="20004"/>
                  <a:pt x="14638" y="20004"/>
                </a:cubicBezTo>
                <a:cubicBezTo>
                  <a:pt x="14617" y="19988"/>
                  <a:pt x="14595" y="19972"/>
                  <a:pt x="14578" y="19959"/>
                </a:cubicBezTo>
                <a:cubicBezTo>
                  <a:pt x="14578" y="19975"/>
                  <a:pt x="14578" y="19988"/>
                  <a:pt x="14578" y="20004"/>
                </a:cubicBezTo>
                <a:close/>
                <a:moveTo>
                  <a:pt x="14638" y="20004"/>
                </a:moveTo>
                <a:cubicBezTo>
                  <a:pt x="14638" y="20020"/>
                  <a:pt x="14638" y="20033"/>
                  <a:pt x="14638" y="20049"/>
                </a:cubicBezTo>
                <a:cubicBezTo>
                  <a:pt x="14647" y="20049"/>
                  <a:pt x="14660" y="20049"/>
                  <a:pt x="14668" y="20049"/>
                </a:cubicBezTo>
                <a:cubicBezTo>
                  <a:pt x="14668" y="20033"/>
                  <a:pt x="14668" y="20017"/>
                  <a:pt x="14668" y="20004"/>
                </a:cubicBezTo>
                <a:cubicBezTo>
                  <a:pt x="14660" y="20004"/>
                  <a:pt x="14651" y="20004"/>
                  <a:pt x="14638" y="20004"/>
                </a:cubicBezTo>
                <a:close/>
                <a:moveTo>
                  <a:pt x="14698" y="20071"/>
                </a:moveTo>
                <a:cubicBezTo>
                  <a:pt x="14698" y="20065"/>
                  <a:pt x="14698" y="20055"/>
                  <a:pt x="14698" y="20049"/>
                </a:cubicBezTo>
                <a:cubicBezTo>
                  <a:pt x="14690" y="20049"/>
                  <a:pt x="14677" y="20049"/>
                  <a:pt x="14668" y="20049"/>
                </a:cubicBezTo>
                <a:cubicBezTo>
                  <a:pt x="14677" y="20055"/>
                  <a:pt x="14690" y="20062"/>
                  <a:pt x="14698" y="20071"/>
                </a:cubicBezTo>
                <a:close/>
                <a:moveTo>
                  <a:pt x="14698" y="20068"/>
                </a:moveTo>
                <a:cubicBezTo>
                  <a:pt x="14698" y="20074"/>
                  <a:pt x="14698" y="20084"/>
                  <a:pt x="14698" y="20090"/>
                </a:cubicBezTo>
                <a:cubicBezTo>
                  <a:pt x="14711" y="20090"/>
                  <a:pt x="14720" y="20090"/>
                  <a:pt x="14733" y="20090"/>
                </a:cubicBezTo>
                <a:cubicBezTo>
                  <a:pt x="14720" y="20084"/>
                  <a:pt x="14707" y="20078"/>
                  <a:pt x="14698" y="20068"/>
                </a:cubicBezTo>
                <a:close/>
                <a:moveTo>
                  <a:pt x="14673" y="19917"/>
                </a:moveTo>
                <a:cubicBezTo>
                  <a:pt x="14651" y="19917"/>
                  <a:pt x="14630" y="19917"/>
                  <a:pt x="14612" y="19917"/>
                </a:cubicBezTo>
                <a:lnTo>
                  <a:pt x="14612" y="19917"/>
                </a:lnTo>
                <a:cubicBezTo>
                  <a:pt x="14634" y="19924"/>
                  <a:pt x="14651" y="19933"/>
                  <a:pt x="14673" y="19940"/>
                </a:cubicBezTo>
                <a:cubicBezTo>
                  <a:pt x="14668" y="19930"/>
                  <a:pt x="14668" y="19924"/>
                  <a:pt x="14673" y="19917"/>
                </a:cubicBezTo>
                <a:lnTo>
                  <a:pt x="14673" y="19917"/>
                </a:lnTo>
                <a:close/>
                <a:moveTo>
                  <a:pt x="14608" y="19917"/>
                </a:moveTo>
                <a:cubicBezTo>
                  <a:pt x="14608" y="19901"/>
                  <a:pt x="14608" y="19888"/>
                  <a:pt x="14608" y="19872"/>
                </a:cubicBezTo>
                <a:lnTo>
                  <a:pt x="14612" y="19875"/>
                </a:lnTo>
                <a:cubicBezTo>
                  <a:pt x="14604" y="19875"/>
                  <a:pt x="14591" y="19875"/>
                  <a:pt x="14582" y="19872"/>
                </a:cubicBezTo>
                <a:cubicBezTo>
                  <a:pt x="14582" y="19888"/>
                  <a:pt x="14582" y="19904"/>
                  <a:pt x="14587" y="19917"/>
                </a:cubicBezTo>
                <a:cubicBezTo>
                  <a:pt x="14587" y="19917"/>
                  <a:pt x="14587" y="19917"/>
                  <a:pt x="14587" y="19917"/>
                </a:cubicBezTo>
                <a:cubicBezTo>
                  <a:pt x="14591" y="19914"/>
                  <a:pt x="14599" y="19914"/>
                  <a:pt x="14608" y="19917"/>
                </a:cubicBezTo>
                <a:lnTo>
                  <a:pt x="14608" y="19917"/>
                </a:lnTo>
                <a:close/>
                <a:moveTo>
                  <a:pt x="14582" y="19827"/>
                </a:moveTo>
                <a:cubicBezTo>
                  <a:pt x="14574" y="19827"/>
                  <a:pt x="14561" y="19827"/>
                  <a:pt x="14552" y="19827"/>
                </a:cubicBezTo>
                <a:cubicBezTo>
                  <a:pt x="14552" y="19843"/>
                  <a:pt x="14552" y="19859"/>
                  <a:pt x="14552" y="19872"/>
                </a:cubicBezTo>
                <a:cubicBezTo>
                  <a:pt x="14561" y="19872"/>
                  <a:pt x="14574" y="19872"/>
                  <a:pt x="14582" y="19872"/>
                </a:cubicBezTo>
                <a:cubicBezTo>
                  <a:pt x="14582" y="19856"/>
                  <a:pt x="14582" y="19840"/>
                  <a:pt x="14582" y="19827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218788" y="1226626"/>
            <a:ext cx="4812956" cy="2470445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4635362" y="3930645"/>
            <a:ext cx="5714586" cy="1015950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975602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4076AB4-850B-15D6-712C-E592DA4DB184}"/>
              </a:ext>
            </a:extLst>
          </p:cNvPr>
          <p:cNvGrpSpPr/>
          <p:nvPr userDrawn="1"/>
        </p:nvGrpSpPr>
        <p:grpSpPr>
          <a:xfrm>
            <a:off x="1693" y="0"/>
            <a:ext cx="12189348" cy="6858000"/>
            <a:chOff x="94589599" y="2590800"/>
            <a:chExt cx="16254718" cy="9145268"/>
          </a:xfrm>
          <a:solidFill>
            <a:schemeClr val="accent5"/>
          </a:solidFill>
        </p:grpSpPr>
        <p:sp>
          <p:nvSpPr>
            <p:cNvPr id="9" name="Shape">
              <a:extLst>
                <a:ext uri="{FF2B5EF4-FFF2-40B4-BE49-F238E27FC236}">
                  <a16:creationId xmlns:a16="http://schemas.microsoft.com/office/drawing/2014/main" id="{8300FCD0-3AC5-2676-A361-33527F152842}"/>
                </a:ext>
              </a:extLst>
            </p:cNvPr>
            <p:cNvSpPr/>
            <p:nvPr/>
          </p:nvSpPr>
          <p:spPr>
            <a:xfrm>
              <a:off x="94589599" y="2590800"/>
              <a:ext cx="16254718" cy="91452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97" y="20946"/>
                  </a:moveTo>
                  <a:cubicBezTo>
                    <a:pt x="21544" y="20952"/>
                    <a:pt x="21490" y="20958"/>
                    <a:pt x="21440" y="20949"/>
                  </a:cubicBezTo>
                  <a:cubicBezTo>
                    <a:pt x="21399" y="20928"/>
                    <a:pt x="21343" y="20943"/>
                    <a:pt x="21337" y="20856"/>
                  </a:cubicBezTo>
                  <a:cubicBezTo>
                    <a:pt x="21327" y="20754"/>
                    <a:pt x="21384" y="20727"/>
                    <a:pt x="21426" y="20709"/>
                  </a:cubicBezTo>
                  <a:cubicBezTo>
                    <a:pt x="21484" y="20685"/>
                    <a:pt x="21541" y="20664"/>
                    <a:pt x="21598" y="20649"/>
                  </a:cubicBezTo>
                  <a:lnTo>
                    <a:pt x="21598" y="6302"/>
                  </a:lnTo>
                  <a:cubicBezTo>
                    <a:pt x="21269" y="6083"/>
                    <a:pt x="20937" y="5885"/>
                    <a:pt x="20606" y="5678"/>
                  </a:cubicBezTo>
                  <a:cubicBezTo>
                    <a:pt x="20297" y="5486"/>
                    <a:pt x="20017" y="5198"/>
                    <a:pt x="19727" y="4943"/>
                  </a:cubicBezTo>
                  <a:cubicBezTo>
                    <a:pt x="19406" y="4664"/>
                    <a:pt x="19087" y="4382"/>
                    <a:pt x="18799" y="3989"/>
                  </a:cubicBezTo>
                  <a:cubicBezTo>
                    <a:pt x="18642" y="3776"/>
                    <a:pt x="18473" y="3564"/>
                    <a:pt x="18292" y="3393"/>
                  </a:cubicBezTo>
                  <a:cubicBezTo>
                    <a:pt x="18169" y="3279"/>
                    <a:pt x="18056" y="3120"/>
                    <a:pt x="17955" y="2952"/>
                  </a:cubicBezTo>
                  <a:cubicBezTo>
                    <a:pt x="17642" y="2433"/>
                    <a:pt x="17295" y="1989"/>
                    <a:pt x="16972" y="1497"/>
                  </a:cubicBezTo>
                  <a:cubicBezTo>
                    <a:pt x="16726" y="1119"/>
                    <a:pt x="16465" y="777"/>
                    <a:pt x="16191" y="474"/>
                  </a:cubicBezTo>
                  <a:cubicBezTo>
                    <a:pt x="16054" y="324"/>
                    <a:pt x="15930" y="138"/>
                    <a:pt x="15791" y="0"/>
                  </a:cubicBezTo>
                  <a:lnTo>
                    <a:pt x="14422" y="0"/>
                  </a:lnTo>
                  <a:cubicBezTo>
                    <a:pt x="14541" y="120"/>
                    <a:pt x="14666" y="210"/>
                    <a:pt x="14801" y="264"/>
                  </a:cubicBezTo>
                  <a:cubicBezTo>
                    <a:pt x="14907" y="306"/>
                    <a:pt x="15006" y="369"/>
                    <a:pt x="15077" y="540"/>
                  </a:cubicBezTo>
                  <a:cubicBezTo>
                    <a:pt x="15130" y="663"/>
                    <a:pt x="15219" y="675"/>
                    <a:pt x="15297" y="711"/>
                  </a:cubicBezTo>
                  <a:cubicBezTo>
                    <a:pt x="15379" y="747"/>
                    <a:pt x="15449" y="810"/>
                    <a:pt x="15496" y="939"/>
                  </a:cubicBezTo>
                  <a:cubicBezTo>
                    <a:pt x="15523" y="1014"/>
                    <a:pt x="15560" y="1077"/>
                    <a:pt x="15609" y="1104"/>
                  </a:cubicBezTo>
                  <a:cubicBezTo>
                    <a:pt x="15695" y="1149"/>
                    <a:pt x="15761" y="1239"/>
                    <a:pt x="15806" y="1380"/>
                  </a:cubicBezTo>
                  <a:cubicBezTo>
                    <a:pt x="15845" y="1503"/>
                    <a:pt x="15921" y="1527"/>
                    <a:pt x="15985" y="1587"/>
                  </a:cubicBezTo>
                  <a:cubicBezTo>
                    <a:pt x="16044" y="1641"/>
                    <a:pt x="16102" y="1716"/>
                    <a:pt x="16073" y="1848"/>
                  </a:cubicBezTo>
                  <a:cubicBezTo>
                    <a:pt x="16043" y="1983"/>
                    <a:pt x="15973" y="1920"/>
                    <a:pt x="15919" y="1896"/>
                  </a:cubicBezTo>
                  <a:cubicBezTo>
                    <a:pt x="15857" y="1866"/>
                    <a:pt x="15798" y="1818"/>
                    <a:pt x="15757" y="1728"/>
                  </a:cubicBezTo>
                  <a:cubicBezTo>
                    <a:pt x="15703" y="1608"/>
                    <a:pt x="15622" y="1572"/>
                    <a:pt x="15557" y="1491"/>
                  </a:cubicBezTo>
                  <a:cubicBezTo>
                    <a:pt x="15393" y="1287"/>
                    <a:pt x="15222" y="1113"/>
                    <a:pt x="15045" y="948"/>
                  </a:cubicBezTo>
                  <a:cubicBezTo>
                    <a:pt x="14898" y="810"/>
                    <a:pt x="14753" y="672"/>
                    <a:pt x="14595" y="576"/>
                  </a:cubicBezTo>
                  <a:cubicBezTo>
                    <a:pt x="14394" y="456"/>
                    <a:pt x="14181" y="396"/>
                    <a:pt x="14007" y="153"/>
                  </a:cubicBezTo>
                  <a:cubicBezTo>
                    <a:pt x="13970" y="102"/>
                    <a:pt x="13916" y="84"/>
                    <a:pt x="13867" y="72"/>
                  </a:cubicBezTo>
                  <a:cubicBezTo>
                    <a:pt x="13788" y="51"/>
                    <a:pt x="13709" y="27"/>
                    <a:pt x="13629" y="6"/>
                  </a:cubicBezTo>
                  <a:lnTo>
                    <a:pt x="11435" y="6"/>
                  </a:lnTo>
                  <a:cubicBezTo>
                    <a:pt x="11309" y="54"/>
                    <a:pt x="11182" y="120"/>
                    <a:pt x="11062" y="231"/>
                  </a:cubicBezTo>
                  <a:cubicBezTo>
                    <a:pt x="10860" y="417"/>
                    <a:pt x="10617" y="459"/>
                    <a:pt x="10391" y="561"/>
                  </a:cubicBezTo>
                  <a:cubicBezTo>
                    <a:pt x="10369" y="570"/>
                    <a:pt x="10344" y="579"/>
                    <a:pt x="10330" y="537"/>
                  </a:cubicBezTo>
                  <a:cubicBezTo>
                    <a:pt x="10313" y="480"/>
                    <a:pt x="10340" y="450"/>
                    <a:pt x="10359" y="417"/>
                  </a:cubicBezTo>
                  <a:cubicBezTo>
                    <a:pt x="10468" y="225"/>
                    <a:pt x="10600" y="105"/>
                    <a:pt x="10738" y="3"/>
                  </a:cubicBezTo>
                  <a:lnTo>
                    <a:pt x="9135" y="3"/>
                  </a:lnTo>
                  <a:cubicBezTo>
                    <a:pt x="8987" y="135"/>
                    <a:pt x="8840" y="270"/>
                    <a:pt x="8691" y="402"/>
                  </a:cubicBezTo>
                  <a:cubicBezTo>
                    <a:pt x="8153" y="882"/>
                    <a:pt x="7604" y="1311"/>
                    <a:pt x="7032" y="1635"/>
                  </a:cubicBezTo>
                  <a:cubicBezTo>
                    <a:pt x="6869" y="1728"/>
                    <a:pt x="6720" y="1902"/>
                    <a:pt x="6545" y="1926"/>
                  </a:cubicBezTo>
                  <a:cubicBezTo>
                    <a:pt x="6327" y="1953"/>
                    <a:pt x="6119" y="2067"/>
                    <a:pt x="5907" y="2136"/>
                  </a:cubicBezTo>
                  <a:cubicBezTo>
                    <a:pt x="5493" y="2268"/>
                    <a:pt x="5083" y="2427"/>
                    <a:pt x="4660" y="2370"/>
                  </a:cubicBezTo>
                  <a:cubicBezTo>
                    <a:pt x="4373" y="2331"/>
                    <a:pt x="4089" y="2487"/>
                    <a:pt x="3807" y="2433"/>
                  </a:cubicBezTo>
                  <a:cubicBezTo>
                    <a:pt x="3277" y="2331"/>
                    <a:pt x="2749" y="2484"/>
                    <a:pt x="2221" y="2376"/>
                  </a:cubicBezTo>
                  <a:cubicBezTo>
                    <a:pt x="2056" y="2343"/>
                    <a:pt x="1887" y="2319"/>
                    <a:pt x="1720" y="2325"/>
                  </a:cubicBezTo>
                  <a:cubicBezTo>
                    <a:pt x="1185" y="2337"/>
                    <a:pt x="648" y="2358"/>
                    <a:pt x="118" y="2196"/>
                  </a:cubicBezTo>
                  <a:cubicBezTo>
                    <a:pt x="91" y="2187"/>
                    <a:pt x="64" y="2196"/>
                    <a:pt x="37" y="2199"/>
                  </a:cubicBezTo>
                  <a:cubicBezTo>
                    <a:pt x="24" y="2202"/>
                    <a:pt x="12" y="2202"/>
                    <a:pt x="0" y="2205"/>
                  </a:cubicBezTo>
                  <a:lnTo>
                    <a:pt x="0" y="3531"/>
                  </a:lnTo>
                  <a:cubicBezTo>
                    <a:pt x="44" y="3767"/>
                    <a:pt x="101" y="3998"/>
                    <a:pt x="143" y="4238"/>
                  </a:cubicBezTo>
                  <a:cubicBezTo>
                    <a:pt x="240" y="4790"/>
                    <a:pt x="366" y="5330"/>
                    <a:pt x="444" y="5885"/>
                  </a:cubicBezTo>
                  <a:cubicBezTo>
                    <a:pt x="535" y="6551"/>
                    <a:pt x="655" y="7205"/>
                    <a:pt x="709" y="7892"/>
                  </a:cubicBezTo>
                  <a:cubicBezTo>
                    <a:pt x="770" y="8663"/>
                    <a:pt x="793" y="9413"/>
                    <a:pt x="673" y="10160"/>
                  </a:cubicBezTo>
                  <a:cubicBezTo>
                    <a:pt x="589" y="10679"/>
                    <a:pt x="560" y="11224"/>
                    <a:pt x="388" y="11707"/>
                  </a:cubicBezTo>
                  <a:cubicBezTo>
                    <a:pt x="262" y="12067"/>
                    <a:pt x="132" y="12424"/>
                    <a:pt x="0" y="12778"/>
                  </a:cubicBezTo>
                  <a:lnTo>
                    <a:pt x="0" y="14644"/>
                  </a:lnTo>
                  <a:cubicBezTo>
                    <a:pt x="73" y="14455"/>
                    <a:pt x="137" y="14257"/>
                    <a:pt x="211" y="14068"/>
                  </a:cubicBezTo>
                  <a:cubicBezTo>
                    <a:pt x="321" y="13786"/>
                    <a:pt x="402" y="13471"/>
                    <a:pt x="520" y="13195"/>
                  </a:cubicBezTo>
                  <a:cubicBezTo>
                    <a:pt x="533" y="13165"/>
                    <a:pt x="540" y="13123"/>
                    <a:pt x="552" y="13090"/>
                  </a:cubicBezTo>
                  <a:cubicBezTo>
                    <a:pt x="601" y="12961"/>
                    <a:pt x="662" y="12796"/>
                    <a:pt x="751" y="12868"/>
                  </a:cubicBezTo>
                  <a:cubicBezTo>
                    <a:pt x="849" y="12946"/>
                    <a:pt x="783" y="13123"/>
                    <a:pt x="761" y="13252"/>
                  </a:cubicBezTo>
                  <a:cubicBezTo>
                    <a:pt x="699" y="13627"/>
                    <a:pt x="550" y="13924"/>
                    <a:pt x="429" y="14236"/>
                  </a:cubicBezTo>
                  <a:cubicBezTo>
                    <a:pt x="322" y="14512"/>
                    <a:pt x="267" y="14842"/>
                    <a:pt x="127" y="15085"/>
                  </a:cubicBezTo>
                  <a:cubicBezTo>
                    <a:pt x="57" y="15205"/>
                    <a:pt x="111" y="15391"/>
                    <a:pt x="218" y="15373"/>
                  </a:cubicBezTo>
                  <a:cubicBezTo>
                    <a:pt x="413" y="15337"/>
                    <a:pt x="552" y="15505"/>
                    <a:pt x="699" y="15685"/>
                  </a:cubicBezTo>
                  <a:cubicBezTo>
                    <a:pt x="908" y="15940"/>
                    <a:pt x="1168" y="15898"/>
                    <a:pt x="1401" y="16024"/>
                  </a:cubicBezTo>
                  <a:cubicBezTo>
                    <a:pt x="1487" y="16072"/>
                    <a:pt x="1576" y="16099"/>
                    <a:pt x="1657" y="16174"/>
                  </a:cubicBezTo>
                  <a:cubicBezTo>
                    <a:pt x="1693" y="16207"/>
                    <a:pt x="1743" y="16231"/>
                    <a:pt x="1735" y="16321"/>
                  </a:cubicBezTo>
                  <a:cubicBezTo>
                    <a:pt x="1725" y="16429"/>
                    <a:pt x="1666" y="16414"/>
                    <a:pt x="1624" y="16411"/>
                  </a:cubicBezTo>
                  <a:cubicBezTo>
                    <a:pt x="1516" y="16402"/>
                    <a:pt x="1408" y="16381"/>
                    <a:pt x="1299" y="16363"/>
                  </a:cubicBezTo>
                  <a:cubicBezTo>
                    <a:pt x="1075" y="16324"/>
                    <a:pt x="871" y="16201"/>
                    <a:pt x="682" y="15967"/>
                  </a:cubicBezTo>
                  <a:cubicBezTo>
                    <a:pt x="548" y="15799"/>
                    <a:pt x="380" y="15790"/>
                    <a:pt x="223" y="15829"/>
                  </a:cubicBezTo>
                  <a:cubicBezTo>
                    <a:pt x="133" y="15850"/>
                    <a:pt x="61" y="15811"/>
                    <a:pt x="0" y="15742"/>
                  </a:cubicBezTo>
                  <a:lnTo>
                    <a:pt x="0" y="16909"/>
                  </a:lnTo>
                  <a:cubicBezTo>
                    <a:pt x="34" y="16924"/>
                    <a:pt x="69" y="16942"/>
                    <a:pt x="103" y="16957"/>
                  </a:cubicBezTo>
                  <a:cubicBezTo>
                    <a:pt x="268" y="17035"/>
                    <a:pt x="442" y="17056"/>
                    <a:pt x="611" y="17122"/>
                  </a:cubicBezTo>
                  <a:cubicBezTo>
                    <a:pt x="1362" y="17413"/>
                    <a:pt x="2089" y="17878"/>
                    <a:pt x="2854" y="18069"/>
                  </a:cubicBezTo>
                  <a:cubicBezTo>
                    <a:pt x="2888" y="18078"/>
                    <a:pt x="2926" y="18105"/>
                    <a:pt x="2952" y="18144"/>
                  </a:cubicBezTo>
                  <a:cubicBezTo>
                    <a:pt x="3043" y="18291"/>
                    <a:pt x="3152" y="18366"/>
                    <a:pt x="3269" y="18396"/>
                  </a:cubicBezTo>
                  <a:cubicBezTo>
                    <a:pt x="3672" y="18504"/>
                    <a:pt x="4028" y="18858"/>
                    <a:pt x="4408" y="19089"/>
                  </a:cubicBezTo>
                  <a:cubicBezTo>
                    <a:pt x="4616" y="19215"/>
                    <a:pt x="4811" y="19416"/>
                    <a:pt x="5004" y="19608"/>
                  </a:cubicBezTo>
                  <a:cubicBezTo>
                    <a:pt x="5254" y="19854"/>
                    <a:pt x="5503" y="20109"/>
                    <a:pt x="5736" y="20397"/>
                  </a:cubicBezTo>
                  <a:cubicBezTo>
                    <a:pt x="5880" y="20574"/>
                    <a:pt x="6010" y="20781"/>
                    <a:pt x="6180" y="20877"/>
                  </a:cubicBezTo>
                  <a:cubicBezTo>
                    <a:pt x="6195" y="20886"/>
                    <a:pt x="6209" y="20916"/>
                    <a:pt x="6221" y="20940"/>
                  </a:cubicBezTo>
                  <a:cubicBezTo>
                    <a:pt x="6337" y="21207"/>
                    <a:pt x="6491" y="21402"/>
                    <a:pt x="6641" y="21600"/>
                  </a:cubicBezTo>
                  <a:lnTo>
                    <a:pt x="21600" y="21600"/>
                  </a:lnTo>
                  <a:lnTo>
                    <a:pt x="21600" y="20946"/>
                  </a:lnTo>
                  <a:close/>
                  <a:moveTo>
                    <a:pt x="2516" y="3827"/>
                  </a:moveTo>
                  <a:cubicBezTo>
                    <a:pt x="2509" y="3881"/>
                    <a:pt x="2481" y="3899"/>
                    <a:pt x="2455" y="3911"/>
                  </a:cubicBezTo>
                  <a:cubicBezTo>
                    <a:pt x="2434" y="3920"/>
                    <a:pt x="2410" y="3935"/>
                    <a:pt x="2388" y="3929"/>
                  </a:cubicBezTo>
                  <a:cubicBezTo>
                    <a:pt x="2142" y="3854"/>
                    <a:pt x="1893" y="3983"/>
                    <a:pt x="1644" y="3905"/>
                  </a:cubicBezTo>
                  <a:cubicBezTo>
                    <a:pt x="1490" y="3857"/>
                    <a:pt x="1328" y="3890"/>
                    <a:pt x="1171" y="3899"/>
                  </a:cubicBezTo>
                  <a:cubicBezTo>
                    <a:pt x="1058" y="3905"/>
                    <a:pt x="1006" y="4052"/>
                    <a:pt x="1046" y="4259"/>
                  </a:cubicBezTo>
                  <a:cubicBezTo>
                    <a:pt x="1146" y="4757"/>
                    <a:pt x="1203" y="5276"/>
                    <a:pt x="1288" y="5783"/>
                  </a:cubicBezTo>
                  <a:cubicBezTo>
                    <a:pt x="1318" y="5963"/>
                    <a:pt x="1323" y="6146"/>
                    <a:pt x="1315" y="6332"/>
                  </a:cubicBezTo>
                  <a:cubicBezTo>
                    <a:pt x="1311" y="6413"/>
                    <a:pt x="1298" y="6497"/>
                    <a:pt x="1240" y="6506"/>
                  </a:cubicBezTo>
                  <a:cubicBezTo>
                    <a:pt x="1185" y="6515"/>
                    <a:pt x="1156" y="6449"/>
                    <a:pt x="1144" y="6368"/>
                  </a:cubicBezTo>
                  <a:cubicBezTo>
                    <a:pt x="1067" y="5804"/>
                    <a:pt x="938" y="5270"/>
                    <a:pt x="857" y="4709"/>
                  </a:cubicBezTo>
                  <a:cubicBezTo>
                    <a:pt x="817" y="4427"/>
                    <a:pt x="776" y="4136"/>
                    <a:pt x="716" y="3863"/>
                  </a:cubicBezTo>
                  <a:cubicBezTo>
                    <a:pt x="670" y="3656"/>
                    <a:pt x="707" y="3573"/>
                    <a:pt x="817" y="3552"/>
                  </a:cubicBezTo>
                  <a:cubicBezTo>
                    <a:pt x="1105" y="3501"/>
                    <a:pt x="1394" y="3498"/>
                    <a:pt x="1683" y="3537"/>
                  </a:cubicBezTo>
                  <a:cubicBezTo>
                    <a:pt x="1850" y="3558"/>
                    <a:pt x="2018" y="3525"/>
                    <a:pt x="2182" y="3599"/>
                  </a:cubicBezTo>
                  <a:cubicBezTo>
                    <a:pt x="2275" y="3632"/>
                    <a:pt x="2371" y="3638"/>
                    <a:pt x="2459" y="3710"/>
                  </a:cubicBezTo>
                  <a:cubicBezTo>
                    <a:pt x="2489" y="3731"/>
                    <a:pt x="2525" y="3752"/>
                    <a:pt x="2516" y="3827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0" name="Shape">
              <a:extLst>
                <a:ext uri="{FF2B5EF4-FFF2-40B4-BE49-F238E27FC236}">
                  <a16:creationId xmlns:a16="http://schemas.microsoft.com/office/drawing/2014/main" id="{A70F36A9-2F91-47CC-C090-762381324384}"/>
                </a:ext>
              </a:extLst>
            </p:cNvPr>
            <p:cNvSpPr/>
            <p:nvPr/>
          </p:nvSpPr>
          <p:spPr>
            <a:xfrm>
              <a:off x="104114599" y="2882900"/>
              <a:ext cx="6481050" cy="58995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2" h="21592" extrusionOk="0">
                  <a:moveTo>
                    <a:pt x="21592" y="13411"/>
                  </a:moveTo>
                  <a:cubicBezTo>
                    <a:pt x="21461" y="13425"/>
                    <a:pt x="21351" y="13360"/>
                    <a:pt x="21347" y="13221"/>
                  </a:cubicBezTo>
                  <a:cubicBezTo>
                    <a:pt x="21342" y="13067"/>
                    <a:pt x="21448" y="12993"/>
                    <a:pt x="21592" y="13002"/>
                  </a:cubicBezTo>
                  <a:cubicBezTo>
                    <a:pt x="21592" y="13142"/>
                    <a:pt x="21592" y="13276"/>
                    <a:pt x="21592" y="13411"/>
                  </a:cubicBezTo>
                  <a:close/>
                  <a:moveTo>
                    <a:pt x="21592" y="9409"/>
                  </a:moveTo>
                  <a:cubicBezTo>
                    <a:pt x="21452" y="9381"/>
                    <a:pt x="21355" y="9456"/>
                    <a:pt x="21351" y="9590"/>
                  </a:cubicBezTo>
                  <a:cubicBezTo>
                    <a:pt x="21342" y="9748"/>
                    <a:pt x="21452" y="9818"/>
                    <a:pt x="21592" y="9814"/>
                  </a:cubicBezTo>
                  <a:cubicBezTo>
                    <a:pt x="21592" y="9679"/>
                    <a:pt x="21592" y="9544"/>
                    <a:pt x="21592" y="9409"/>
                  </a:cubicBezTo>
                  <a:close/>
                  <a:moveTo>
                    <a:pt x="21592" y="10571"/>
                  </a:moveTo>
                  <a:cubicBezTo>
                    <a:pt x="21469" y="10581"/>
                    <a:pt x="21355" y="10632"/>
                    <a:pt x="21351" y="10776"/>
                  </a:cubicBezTo>
                  <a:cubicBezTo>
                    <a:pt x="21342" y="10938"/>
                    <a:pt x="21486" y="10976"/>
                    <a:pt x="21592" y="11036"/>
                  </a:cubicBezTo>
                  <a:cubicBezTo>
                    <a:pt x="21592" y="10878"/>
                    <a:pt x="21592" y="10725"/>
                    <a:pt x="21592" y="10571"/>
                  </a:cubicBezTo>
                  <a:close/>
                  <a:moveTo>
                    <a:pt x="21592" y="14225"/>
                  </a:moveTo>
                  <a:cubicBezTo>
                    <a:pt x="21457" y="14187"/>
                    <a:pt x="21364" y="14239"/>
                    <a:pt x="21359" y="14397"/>
                  </a:cubicBezTo>
                  <a:cubicBezTo>
                    <a:pt x="21359" y="14559"/>
                    <a:pt x="21461" y="14601"/>
                    <a:pt x="21592" y="14573"/>
                  </a:cubicBezTo>
                  <a:cubicBezTo>
                    <a:pt x="21592" y="14457"/>
                    <a:pt x="21592" y="14341"/>
                    <a:pt x="21592" y="14225"/>
                  </a:cubicBezTo>
                  <a:close/>
                  <a:moveTo>
                    <a:pt x="21592" y="11789"/>
                  </a:moveTo>
                  <a:cubicBezTo>
                    <a:pt x="21474" y="11784"/>
                    <a:pt x="21380" y="11826"/>
                    <a:pt x="21372" y="11975"/>
                  </a:cubicBezTo>
                  <a:cubicBezTo>
                    <a:pt x="21364" y="12138"/>
                    <a:pt x="21465" y="12189"/>
                    <a:pt x="21592" y="12198"/>
                  </a:cubicBezTo>
                  <a:cubicBezTo>
                    <a:pt x="21592" y="12059"/>
                    <a:pt x="21592" y="11924"/>
                    <a:pt x="21592" y="11789"/>
                  </a:cubicBezTo>
                  <a:close/>
                  <a:moveTo>
                    <a:pt x="21592" y="8191"/>
                  </a:moveTo>
                  <a:cubicBezTo>
                    <a:pt x="21465" y="8205"/>
                    <a:pt x="21380" y="8266"/>
                    <a:pt x="21380" y="8419"/>
                  </a:cubicBezTo>
                  <a:cubicBezTo>
                    <a:pt x="21380" y="8573"/>
                    <a:pt x="21478" y="8600"/>
                    <a:pt x="21592" y="8596"/>
                  </a:cubicBezTo>
                  <a:cubicBezTo>
                    <a:pt x="21592" y="8461"/>
                    <a:pt x="21592" y="8326"/>
                    <a:pt x="21592" y="8191"/>
                  </a:cubicBezTo>
                  <a:close/>
                  <a:moveTo>
                    <a:pt x="21592" y="6974"/>
                  </a:moveTo>
                  <a:cubicBezTo>
                    <a:pt x="21490" y="7001"/>
                    <a:pt x="21376" y="7034"/>
                    <a:pt x="21380" y="7183"/>
                  </a:cubicBezTo>
                  <a:cubicBezTo>
                    <a:pt x="21385" y="7327"/>
                    <a:pt x="21465" y="7383"/>
                    <a:pt x="21592" y="7378"/>
                  </a:cubicBezTo>
                  <a:cubicBezTo>
                    <a:pt x="21592" y="7243"/>
                    <a:pt x="21592" y="7108"/>
                    <a:pt x="21592" y="6974"/>
                  </a:cubicBezTo>
                  <a:close/>
                  <a:moveTo>
                    <a:pt x="21592" y="16605"/>
                  </a:moveTo>
                  <a:cubicBezTo>
                    <a:pt x="21465" y="16591"/>
                    <a:pt x="21385" y="16656"/>
                    <a:pt x="21385" y="16795"/>
                  </a:cubicBezTo>
                  <a:cubicBezTo>
                    <a:pt x="21385" y="16939"/>
                    <a:pt x="21490" y="16948"/>
                    <a:pt x="21592" y="16948"/>
                  </a:cubicBezTo>
                  <a:cubicBezTo>
                    <a:pt x="21592" y="16837"/>
                    <a:pt x="21592" y="16721"/>
                    <a:pt x="21592" y="16605"/>
                  </a:cubicBezTo>
                  <a:close/>
                  <a:moveTo>
                    <a:pt x="21592" y="5811"/>
                  </a:moveTo>
                  <a:cubicBezTo>
                    <a:pt x="21469" y="5811"/>
                    <a:pt x="21385" y="5872"/>
                    <a:pt x="21385" y="6011"/>
                  </a:cubicBezTo>
                  <a:cubicBezTo>
                    <a:pt x="21385" y="6155"/>
                    <a:pt x="21482" y="6202"/>
                    <a:pt x="21592" y="6216"/>
                  </a:cubicBezTo>
                  <a:cubicBezTo>
                    <a:pt x="21592" y="6081"/>
                    <a:pt x="21592" y="5946"/>
                    <a:pt x="21592" y="5811"/>
                  </a:cubicBezTo>
                  <a:close/>
                  <a:moveTo>
                    <a:pt x="21592" y="17767"/>
                  </a:moveTo>
                  <a:cubicBezTo>
                    <a:pt x="21474" y="17771"/>
                    <a:pt x="21380" y="17818"/>
                    <a:pt x="21385" y="17962"/>
                  </a:cubicBezTo>
                  <a:cubicBezTo>
                    <a:pt x="21389" y="18106"/>
                    <a:pt x="21490" y="18115"/>
                    <a:pt x="21592" y="18111"/>
                  </a:cubicBezTo>
                  <a:cubicBezTo>
                    <a:pt x="21592" y="17999"/>
                    <a:pt x="21592" y="17883"/>
                    <a:pt x="21592" y="17767"/>
                  </a:cubicBezTo>
                  <a:close/>
                  <a:moveTo>
                    <a:pt x="21592" y="15387"/>
                  </a:moveTo>
                  <a:cubicBezTo>
                    <a:pt x="21474" y="15391"/>
                    <a:pt x="21380" y="15438"/>
                    <a:pt x="21385" y="15587"/>
                  </a:cubicBezTo>
                  <a:cubicBezTo>
                    <a:pt x="21389" y="15735"/>
                    <a:pt x="21490" y="15740"/>
                    <a:pt x="21592" y="15735"/>
                  </a:cubicBezTo>
                  <a:cubicBezTo>
                    <a:pt x="21592" y="15619"/>
                    <a:pt x="21592" y="15503"/>
                    <a:pt x="21592" y="15387"/>
                  </a:cubicBezTo>
                  <a:close/>
                  <a:moveTo>
                    <a:pt x="18300" y="13393"/>
                  </a:moveTo>
                  <a:cubicBezTo>
                    <a:pt x="18419" y="13374"/>
                    <a:pt x="18503" y="13309"/>
                    <a:pt x="18499" y="13170"/>
                  </a:cubicBezTo>
                  <a:cubicBezTo>
                    <a:pt x="18495" y="13049"/>
                    <a:pt x="18419" y="12970"/>
                    <a:pt x="18309" y="12979"/>
                  </a:cubicBezTo>
                  <a:cubicBezTo>
                    <a:pt x="18211" y="12988"/>
                    <a:pt x="18114" y="13025"/>
                    <a:pt x="18106" y="13165"/>
                  </a:cubicBezTo>
                  <a:cubicBezTo>
                    <a:pt x="18101" y="13309"/>
                    <a:pt x="18190" y="13365"/>
                    <a:pt x="18300" y="13393"/>
                  </a:cubicBezTo>
                  <a:close/>
                  <a:moveTo>
                    <a:pt x="19591" y="10790"/>
                  </a:moveTo>
                  <a:cubicBezTo>
                    <a:pt x="19582" y="10660"/>
                    <a:pt x="19502" y="10590"/>
                    <a:pt x="19392" y="10576"/>
                  </a:cubicBezTo>
                  <a:cubicBezTo>
                    <a:pt x="19265" y="10557"/>
                    <a:pt x="19180" y="10660"/>
                    <a:pt x="19180" y="10771"/>
                  </a:cubicBezTo>
                  <a:cubicBezTo>
                    <a:pt x="19180" y="10897"/>
                    <a:pt x="19290" y="10957"/>
                    <a:pt x="19400" y="10971"/>
                  </a:cubicBezTo>
                  <a:cubicBezTo>
                    <a:pt x="19506" y="10985"/>
                    <a:pt x="19578" y="10924"/>
                    <a:pt x="19591" y="10790"/>
                  </a:cubicBezTo>
                  <a:close/>
                  <a:moveTo>
                    <a:pt x="19586" y="13202"/>
                  </a:moveTo>
                  <a:cubicBezTo>
                    <a:pt x="19586" y="13053"/>
                    <a:pt x="19515" y="13002"/>
                    <a:pt x="19405" y="12998"/>
                  </a:cubicBezTo>
                  <a:cubicBezTo>
                    <a:pt x="19282" y="12993"/>
                    <a:pt x="19193" y="13053"/>
                    <a:pt x="19180" y="13183"/>
                  </a:cubicBezTo>
                  <a:cubicBezTo>
                    <a:pt x="19168" y="13328"/>
                    <a:pt x="19273" y="13388"/>
                    <a:pt x="19383" y="13393"/>
                  </a:cubicBezTo>
                  <a:cubicBezTo>
                    <a:pt x="19493" y="13397"/>
                    <a:pt x="19574" y="13328"/>
                    <a:pt x="19586" y="13202"/>
                  </a:cubicBezTo>
                  <a:close/>
                  <a:moveTo>
                    <a:pt x="16367" y="10771"/>
                  </a:moveTo>
                  <a:cubicBezTo>
                    <a:pt x="16324" y="10632"/>
                    <a:pt x="16252" y="10562"/>
                    <a:pt x="16130" y="10571"/>
                  </a:cubicBezTo>
                  <a:cubicBezTo>
                    <a:pt x="16011" y="10581"/>
                    <a:pt x="15952" y="10673"/>
                    <a:pt x="15956" y="10780"/>
                  </a:cubicBezTo>
                  <a:cubicBezTo>
                    <a:pt x="15960" y="10892"/>
                    <a:pt x="16037" y="10971"/>
                    <a:pt x="16147" y="10971"/>
                  </a:cubicBezTo>
                  <a:cubicBezTo>
                    <a:pt x="16278" y="10966"/>
                    <a:pt x="16333" y="10873"/>
                    <a:pt x="16367" y="10771"/>
                  </a:cubicBezTo>
                  <a:close/>
                  <a:moveTo>
                    <a:pt x="19586" y="9586"/>
                  </a:moveTo>
                  <a:cubicBezTo>
                    <a:pt x="19578" y="9428"/>
                    <a:pt x="19485" y="9400"/>
                    <a:pt x="19366" y="9405"/>
                  </a:cubicBezTo>
                  <a:cubicBezTo>
                    <a:pt x="19252" y="9409"/>
                    <a:pt x="19176" y="9484"/>
                    <a:pt x="19180" y="9595"/>
                  </a:cubicBezTo>
                  <a:cubicBezTo>
                    <a:pt x="19184" y="9725"/>
                    <a:pt x="19282" y="9804"/>
                    <a:pt x="19392" y="9800"/>
                  </a:cubicBezTo>
                  <a:cubicBezTo>
                    <a:pt x="19510" y="9800"/>
                    <a:pt x="19578" y="9716"/>
                    <a:pt x="19586" y="9586"/>
                  </a:cubicBezTo>
                  <a:close/>
                  <a:moveTo>
                    <a:pt x="19595" y="11980"/>
                  </a:moveTo>
                  <a:cubicBezTo>
                    <a:pt x="19570" y="11849"/>
                    <a:pt x="19493" y="11794"/>
                    <a:pt x="19375" y="11789"/>
                  </a:cubicBezTo>
                  <a:cubicBezTo>
                    <a:pt x="19223" y="11780"/>
                    <a:pt x="19214" y="11891"/>
                    <a:pt x="19210" y="12017"/>
                  </a:cubicBezTo>
                  <a:cubicBezTo>
                    <a:pt x="19210" y="12152"/>
                    <a:pt x="19273" y="12203"/>
                    <a:pt x="19392" y="12193"/>
                  </a:cubicBezTo>
                  <a:cubicBezTo>
                    <a:pt x="19510" y="12179"/>
                    <a:pt x="19586" y="12124"/>
                    <a:pt x="19595" y="11980"/>
                  </a:cubicBezTo>
                  <a:close/>
                  <a:moveTo>
                    <a:pt x="20648" y="10813"/>
                  </a:moveTo>
                  <a:cubicBezTo>
                    <a:pt x="20648" y="10669"/>
                    <a:pt x="20568" y="10594"/>
                    <a:pt x="20454" y="10585"/>
                  </a:cubicBezTo>
                  <a:cubicBezTo>
                    <a:pt x="20331" y="10571"/>
                    <a:pt x="20238" y="10660"/>
                    <a:pt x="20238" y="10785"/>
                  </a:cubicBezTo>
                  <a:cubicBezTo>
                    <a:pt x="20238" y="10906"/>
                    <a:pt x="20323" y="10990"/>
                    <a:pt x="20450" y="10990"/>
                  </a:cubicBezTo>
                  <a:cubicBezTo>
                    <a:pt x="20564" y="10980"/>
                    <a:pt x="20640" y="10943"/>
                    <a:pt x="20648" y="10813"/>
                  </a:cubicBezTo>
                  <a:close/>
                  <a:moveTo>
                    <a:pt x="20648" y="9632"/>
                  </a:moveTo>
                  <a:cubicBezTo>
                    <a:pt x="20653" y="9474"/>
                    <a:pt x="20589" y="9409"/>
                    <a:pt x="20475" y="9400"/>
                  </a:cubicBezTo>
                  <a:cubicBezTo>
                    <a:pt x="20348" y="9386"/>
                    <a:pt x="20263" y="9451"/>
                    <a:pt x="20251" y="9586"/>
                  </a:cubicBezTo>
                  <a:cubicBezTo>
                    <a:pt x="20238" y="9721"/>
                    <a:pt x="20323" y="9800"/>
                    <a:pt x="20441" y="9809"/>
                  </a:cubicBezTo>
                  <a:cubicBezTo>
                    <a:pt x="20572" y="9823"/>
                    <a:pt x="20627" y="9730"/>
                    <a:pt x="20648" y="9632"/>
                  </a:cubicBezTo>
                  <a:close/>
                  <a:moveTo>
                    <a:pt x="19430" y="8191"/>
                  </a:moveTo>
                  <a:cubicBezTo>
                    <a:pt x="19265" y="8187"/>
                    <a:pt x="19193" y="8275"/>
                    <a:pt x="19189" y="8401"/>
                  </a:cubicBezTo>
                  <a:cubicBezTo>
                    <a:pt x="19189" y="8512"/>
                    <a:pt x="19256" y="8596"/>
                    <a:pt x="19375" y="8596"/>
                  </a:cubicBezTo>
                  <a:cubicBezTo>
                    <a:pt x="19502" y="8596"/>
                    <a:pt x="19578" y="8521"/>
                    <a:pt x="19578" y="8391"/>
                  </a:cubicBezTo>
                  <a:cubicBezTo>
                    <a:pt x="19582" y="8266"/>
                    <a:pt x="19498" y="8210"/>
                    <a:pt x="19430" y="8191"/>
                  </a:cubicBezTo>
                  <a:close/>
                  <a:moveTo>
                    <a:pt x="20445" y="8596"/>
                  </a:moveTo>
                  <a:cubicBezTo>
                    <a:pt x="20555" y="8591"/>
                    <a:pt x="20636" y="8545"/>
                    <a:pt x="20644" y="8414"/>
                  </a:cubicBezTo>
                  <a:cubicBezTo>
                    <a:pt x="20653" y="8275"/>
                    <a:pt x="20581" y="8196"/>
                    <a:pt x="20454" y="8196"/>
                  </a:cubicBezTo>
                  <a:cubicBezTo>
                    <a:pt x="20344" y="8196"/>
                    <a:pt x="20272" y="8261"/>
                    <a:pt x="20268" y="8391"/>
                  </a:cubicBezTo>
                  <a:cubicBezTo>
                    <a:pt x="20272" y="8517"/>
                    <a:pt x="20340" y="8577"/>
                    <a:pt x="20445" y="8596"/>
                  </a:cubicBezTo>
                  <a:close/>
                  <a:moveTo>
                    <a:pt x="20450" y="13411"/>
                  </a:moveTo>
                  <a:cubicBezTo>
                    <a:pt x="20551" y="13393"/>
                    <a:pt x="20632" y="13342"/>
                    <a:pt x="20640" y="13216"/>
                  </a:cubicBezTo>
                  <a:cubicBezTo>
                    <a:pt x="20644" y="13077"/>
                    <a:pt x="20568" y="13007"/>
                    <a:pt x="20445" y="13002"/>
                  </a:cubicBezTo>
                  <a:cubicBezTo>
                    <a:pt x="20327" y="12998"/>
                    <a:pt x="20259" y="13067"/>
                    <a:pt x="20255" y="13188"/>
                  </a:cubicBezTo>
                  <a:cubicBezTo>
                    <a:pt x="20242" y="13323"/>
                    <a:pt x="20331" y="13388"/>
                    <a:pt x="20450" y="13411"/>
                  </a:cubicBezTo>
                  <a:close/>
                  <a:moveTo>
                    <a:pt x="15101" y="10966"/>
                  </a:moveTo>
                  <a:cubicBezTo>
                    <a:pt x="15216" y="10938"/>
                    <a:pt x="15296" y="10869"/>
                    <a:pt x="15292" y="10752"/>
                  </a:cubicBezTo>
                  <a:cubicBezTo>
                    <a:pt x="15288" y="10636"/>
                    <a:pt x="15220" y="10557"/>
                    <a:pt x="15101" y="10562"/>
                  </a:cubicBezTo>
                  <a:cubicBezTo>
                    <a:pt x="14996" y="10567"/>
                    <a:pt x="14903" y="10627"/>
                    <a:pt x="14903" y="10743"/>
                  </a:cubicBezTo>
                  <a:cubicBezTo>
                    <a:pt x="14903" y="10873"/>
                    <a:pt x="15004" y="10934"/>
                    <a:pt x="15101" y="10966"/>
                  </a:cubicBezTo>
                  <a:close/>
                  <a:moveTo>
                    <a:pt x="15097" y="11775"/>
                  </a:moveTo>
                  <a:cubicBezTo>
                    <a:pt x="14983" y="11780"/>
                    <a:pt x="14907" y="11854"/>
                    <a:pt x="14903" y="11970"/>
                  </a:cubicBezTo>
                  <a:cubicBezTo>
                    <a:pt x="14894" y="12110"/>
                    <a:pt x="15000" y="12179"/>
                    <a:pt x="15110" y="12175"/>
                  </a:cubicBezTo>
                  <a:cubicBezTo>
                    <a:pt x="15216" y="12170"/>
                    <a:pt x="15292" y="12077"/>
                    <a:pt x="15292" y="11961"/>
                  </a:cubicBezTo>
                  <a:cubicBezTo>
                    <a:pt x="15288" y="11836"/>
                    <a:pt x="15207" y="11780"/>
                    <a:pt x="15097" y="11775"/>
                  </a:cubicBezTo>
                  <a:close/>
                  <a:moveTo>
                    <a:pt x="18300" y="8191"/>
                  </a:moveTo>
                  <a:cubicBezTo>
                    <a:pt x="18194" y="8191"/>
                    <a:pt x="18114" y="8256"/>
                    <a:pt x="18110" y="8391"/>
                  </a:cubicBezTo>
                  <a:cubicBezTo>
                    <a:pt x="18106" y="8512"/>
                    <a:pt x="18186" y="8582"/>
                    <a:pt x="18287" y="8591"/>
                  </a:cubicBezTo>
                  <a:cubicBezTo>
                    <a:pt x="18414" y="8605"/>
                    <a:pt x="18486" y="8531"/>
                    <a:pt x="18486" y="8391"/>
                  </a:cubicBezTo>
                  <a:cubicBezTo>
                    <a:pt x="18491" y="8270"/>
                    <a:pt x="18436" y="8196"/>
                    <a:pt x="18300" y="8191"/>
                  </a:cubicBezTo>
                  <a:close/>
                  <a:moveTo>
                    <a:pt x="17247" y="13383"/>
                  </a:moveTo>
                  <a:cubicBezTo>
                    <a:pt x="17348" y="13360"/>
                    <a:pt x="17433" y="13309"/>
                    <a:pt x="17424" y="13179"/>
                  </a:cubicBezTo>
                  <a:cubicBezTo>
                    <a:pt x="17416" y="13025"/>
                    <a:pt x="17306" y="12998"/>
                    <a:pt x="17200" y="12998"/>
                  </a:cubicBezTo>
                  <a:cubicBezTo>
                    <a:pt x="17099" y="12993"/>
                    <a:pt x="17031" y="13063"/>
                    <a:pt x="17035" y="13179"/>
                  </a:cubicBezTo>
                  <a:cubicBezTo>
                    <a:pt x="17039" y="13318"/>
                    <a:pt x="17132" y="13369"/>
                    <a:pt x="17247" y="13383"/>
                  </a:cubicBezTo>
                  <a:close/>
                  <a:moveTo>
                    <a:pt x="17416" y="8349"/>
                  </a:moveTo>
                  <a:cubicBezTo>
                    <a:pt x="17386" y="8238"/>
                    <a:pt x="17314" y="8177"/>
                    <a:pt x="17204" y="8191"/>
                  </a:cubicBezTo>
                  <a:cubicBezTo>
                    <a:pt x="17090" y="8205"/>
                    <a:pt x="17027" y="8280"/>
                    <a:pt x="17052" y="8405"/>
                  </a:cubicBezTo>
                  <a:cubicBezTo>
                    <a:pt x="17073" y="8521"/>
                    <a:pt x="17154" y="8596"/>
                    <a:pt x="17259" y="8582"/>
                  </a:cubicBezTo>
                  <a:cubicBezTo>
                    <a:pt x="17361" y="8568"/>
                    <a:pt x="17424" y="8489"/>
                    <a:pt x="17416" y="8349"/>
                  </a:cubicBezTo>
                  <a:close/>
                  <a:moveTo>
                    <a:pt x="16147" y="8577"/>
                  </a:moveTo>
                  <a:cubicBezTo>
                    <a:pt x="16257" y="8568"/>
                    <a:pt x="16337" y="8507"/>
                    <a:pt x="16337" y="8387"/>
                  </a:cubicBezTo>
                  <a:cubicBezTo>
                    <a:pt x="16337" y="8270"/>
                    <a:pt x="16278" y="8191"/>
                    <a:pt x="16155" y="8187"/>
                  </a:cubicBezTo>
                  <a:cubicBezTo>
                    <a:pt x="16037" y="8182"/>
                    <a:pt x="15965" y="8256"/>
                    <a:pt x="15956" y="8373"/>
                  </a:cubicBezTo>
                  <a:cubicBezTo>
                    <a:pt x="15948" y="8503"/>
                    <a:pt x="16049" y="8545"/>
                    <a:pt x="16147" y="8577"/>
                  </a:cubicBezTo>
                  <a:close/>
                  <a:moveTo>
                    <a:pt x="18152" y="11975"/>
                  </a:moveTo>
                  <a:cubicBezTo>
                    <a:pt x="18152" y="12100"/>
                    <a:pt x="18207" y="12184"/>
                    <a:pt x="18321" y="12184"/>
                  </a:cubicBezTo>
                  <a:cubicBezTo>
                    <a:pt x="18431" y="12184"/>
                    <a:pt x="18508" y="12105"/>
                    <a:pt x="18512" y="11989"/>
                  </a:cubicBezTo>
                  <a:cubicBezTo>
                    <a:pt x="18512" y="11873"/>
                    <a:pt x="18444" y="11794"/>
                    <a:pt x="18330" y="11784"/>
                  </a:cubicBezTo>
                  <a:cubicBezTo>
                    <a:pt x="18211" y="11775"/>
                    <a:pt x="18152" y="11845"/>
                    <a:pt x="18152" y="11975"/>
                  </a:cubicBezTo>
                  <a:close/>
                  <a:moveTo>
                    <a:pt x="19582" y="14406"/>
                  </a:moveTo>
                  <a:cubicBezTo>
                    <a:pt x="19578" y="14271"/>
                    <a:pt x="19498" y="14206"/>
                    <a:pt x="19400" y="14192"/>
                  </a:cubicBezTo>
                  <a:cubicBezTo>
                    <a:pt x="19294" y="14178"/>
                    <a:pt x="19206" y="14248"/>
                    <a:pt x="19201" y="14373"/>
                  </a:cubicBezTo>
                  <a:cubicBezTo>
                    <a:pt x="19197" y="14494"/>
                    <a:pt x="19252" y="14573"/>
                    <a:pt x="19375" y="14578"/>
                  </a:cubicBezTo>
                  <a:cubicBezTo>
                    <a:pt x="19489" y="14578"/>
                    <a:pt x="19553" y="14517"/>
                    <a:pt x="19582" y="14406"/>
                  </a:cubicBezTo>
                  <a:close/>
                  <a:moveTo>
                    <a:pt x="16163" y="13360"/>
                  </a:moveTo>
                  <a:cubicBezTo>
                    <a:pt x="16265" y="13365"/>
                    <a:pt x="16328" y="13300"/>
                    <a:pt x="16333" y="13193"/>
                  </a:cubicBezTo>
                  <a:cubicBezTo>
                    <a:pt x="16333" y="13053"/>
                    <a:pt x="16244" y="12998"/>
                    <a:pt x="16121" y="12998"/>
                  </a:cubicBezTo>
                  <a:cubicBezTo>
                    <a:pt x="16020" y="13002"/>
                    <a:pt x="15943" y="13044"/>
                    <a:pt x="15948" y="13160"/>
                  </a:cubicBezTo>
                  <a:cubicBezTo>
                    <a:pt x="15952" y="13300"/>
                    <a:pt x="16032" y="13365"/>
                    <a:pt x="16163" y="13360"/>
                  </a:cubicBezTo>
                  <a:close/>
                  <a:moveTo>
                    <a:pt x="18486" y="7183"/>
                  </a:moveTo>
                  <a:cubicBezTo>
                    <a:pt x="18482" y="7048"/>
                    <a:pt x="18402" y="6987"/>
                    <a:pt x="18300" y="6992"/>
                  </a:cubicBezTo>
                  <a:cubicBezTo>
                    <a:pt x="18211" y="6997"/>
                    <a:pt x="18122" y="7053"/>
                    <a:pt x="18118" y="7164"/>
                  </a:cubicBezTo>
                  <a:cubicBezTo>
                    <a:pt x="18118" y="7285"/>
                    <a:pt x="18190" y="7359"/>
                    <a:pt x="18300" y="7369"/>
                  </a:cubicBezTo>
                  <a:cubicBezTo>
                    <a:pt x="18414" y="7383"/>
                    <a:pt x="18478" y="7308"/>
                    <a:pt x="18486" y="7183"/>
                  </a:cubicBezTo>
                  <a:close/>
                  <a:moveTo>
                    <a:pt x="18279" y="14573"/>
                  </a:moveTo>
                  <a:cubicBezTo>
                    <a:pt x="18436" y="14569"/>
                    <a:pt x="18491" y="14494"/>
                    <a:pt x="18491" y="14373"/>
                  </a:cubicBezTo>
                  <a:cubicBezTo>
                    <a:pt x="18491" y="14234"/>
                    <a:pt x="18393" y="14192"/>
                    <a:pt x="18296" y="14192"/>
                  </a:cubicBezTo>
                  <a:cubicBezTo>
                    <a:pt x="18194" y="14197"/>
                    <a:pt x="18106" y="14253"/>
                    <a:pt x="18114" y="14387"/>
                  </a:cubicBezTo>
                  <a:cubicBezTo>
                    <a:pt x="18122" y="14517"/>
                    <a:pt x="18211" y="14555"/>
                    <a:pt x="18279" y="14573"/>
                  </a:cubicBezTo>
                  <a:close/>
                  <a:moveTo>
                    <a:pt x="20458" y="14578"/>
                  </a:moveTo>
                  <a:cubicBezTo>
                    <a:pt x="20568" y="14573"/>
                    <a:pt x="20644" y="14522"/>
                    <a:pt x="20640" y="14392"/>
                  </a:cubicBezTo>
                  <a:cubicBezTo>
                    <a:pt x="20636" y="14262"/>
                    <a:pt x="20555" y="14211"/>
                    <a:pt x="20450" y="14211"/>
                  </a:cubicBezTo>
                  <a:cubicBezTo>
                    <a:pt x="20340" y="14211"/>
                    <a:pt x="20263" y="14266"/>
                    <a:pt x="20268" y="14401"/>
                  </a:cubicBezTo>
                  <a:cubicBezTo>
                    <a:pt x="20268" y="14536"/>
                    <a:pt x="20348" y="14578"/>
                    <a:pt x="20458" y="14578"/>
                  </a:cubicBezTo>
                  <a:close/>
                  <a:moveTo>
                    <a:pt x="14044" y="10571"/>
                  </a:moveTo>
                  <a:cubicBezTo>
                    <a:pt x="13917" y="10571"/>
                    <a:pt x="13841" y="10622"/>
                    <a:pt x="13832" y="10734"/>
                  </a:cubicBezTo>
                  <a:cubicBezTo>
                    <a:pt x="13824" y="10864"/>
                    <a:pt x="13904" y="10920"/>
                    <a:pt x="14014" y="10924"/>
                  </a:cubicBezTo>
                  <a:cubicBezTo>
                    <a:pt x="14111" y="10929"/>
                    <a:pt x="14187" y="10892"/>
                    <a:pt x="14192" y="10766"/>
                  </a:cubicBezTo>
                  <a:cubicBezTo>
                    <a:pt x="14200" y="10632"/>
                    <a:pt x="14128" y="10581"/>
                    <a:pt x="14044" y="10571"/>
                  </a:cubicBezTo>
                  <a:close/>
                  <a:moveTo>
                    <a:pt x="17234" y="10938"/>
                  </a:moveTo>
                  <a:cubicBezTo>
                    <a:pt x="17340" y="10924"/>
                    <a:pt x="17429" y="10887"/>
                    <a:pt x="17424" y="10752"/>
                  </a:cubicBezTo>
                  <a:cubicBezTo>
                    <a:pt x="17424" y="10618"/>
                    <a:pt x="17340" y="10571"/>
                    <a:pt x="17230" y="10571"/>
                  </a:cubicBezTo>
                  <a:cubicBezTo>
                    <a:pt x="17132" y="10571"/>
                    <a:pt x="17060" y="10622"/>
                    <a:pt x="17052" y="10739"/>
                  </a:cubicBezTo>
                  <a:cubicBezTo>
                    <a:pt x="17044" y="10878"/>
                    <a:pt x="17128" y="10924"/>
                    <a:pt x="17234" y="10938"/>
                  </a:cubicBezTo>
                  <a:close/>
                  <a:moveTo>
                    <a:pt x="17048" y="9581"/>
                  </a:moveTo>
                  <a:cubicBezTo>
                    <a:pt x="17065" y="9725"/>
                    <a:pt x="17145" y="9762"/>
                    <a:pt x="17255" y="9758"/>
                  </a:cubicBezTo>
                  <a:cubicBezTo>
                    <a:pt x="17369" y="9753"/>
                    <a:pt x="17446" y="9688"/>
                    <a:pt x="17429" y="9558"/>
                  </a:cubicBezTo>
                  <a:cubicBezTo>
                    <a:pt x="17412" y="9428"/>
                    <a:pt x="17314" y="9400"/>
                    <a:pt x="17209" y="9405"/>
                  </a:cubicBezTo>
                  <a:cubicBezTo>
                    <a:pt x="17103" y="9414"/>
                    <a:pt x="17052" y="9474"/>
                    <a:pt x="17048" y="9581"/>
                  </a:cubicBezTo>
                  <a:close/>
                  <a:moveTo>
                    <a:pt x="15089" y="8568"/>
                  </a:moveTo>
                  <a:cubicBezTo>
                    <a:pt x="15190" y="8554"/>
                    <a:pt x="15266" y="8498"/>
                    <a:pt x="15262" y="8368"/>
                  </a:cubicBezTo>
                  <a:cubicBezTo>
                    <a:pt x="15262" y="8256"/>
                    <a:pt x="15199" y="8191"/>
                    <a:pt x="15093" y="8191"/>
                  </a:cubicBezTo>
                  <a:cubicBezTo>
                    <a:pt x="14983" y="8191"/>
                    <a:pt x="14894" y="8242"/>
                    <a:pt x="14890" y="8368"/>
                  </a:cubicBezTo>
                  <a:cubicBezTo>
                    <a:pt x="14886" y="8493"/>
                    <a:pt x="14983" y="8540"/>
                    <a:pt x="15089" y="8568"/>
                  </a:cubicBezTo>
                  <a:close/>
                  <a:moveTo>
                    <a:pt x="20467" y="12193"/>
                  </a:moveTo>
                  <a:cubicBezTo>
                    <a:pt x="20577" y="12170"/>
                    <a:pt x="20640" y="12105"/>
                    <a:pt x="20640" y="11984"/>
                  </a:cubicBezTo>
                  <a:cubicBezTo>
                    <a:pt x="20640" y="11854"/>
                    <a:pt x="20564" y="11789"/>
                    <a:pt x="20458" y="11798"/>
                  </a:cubicBezTo>
                  <a:cubicBezTo>
                    <a:pt x="20352" y="11803"/>
                    <a:pt x="20272" y="11873"/>
                    <a:pt x="20280" y="11998"/>
                  </a:cubicBezTo>
                  <a:cubicBezTo>
                    <a:pt x="20285" y="12110"/>
                    <a:pt x="20361" y="12175"/>
                    <a:pt x="20467" y="12193"/>
                  </a:cubicBezTo>
                  <a:close/>
                  <a:moveTo>
                    <a:pt x="16151" y="6978"/>
                  </a:moveTo>
                  <a:cubicBezTo>
                    <a:pt x="16049" y="6997"/>
                    <a:pt x="15956" y="7053"/>
                    <a:pt x="15965" y="7173"/>
                  </a:cubicBezTo>
                  <a:cubicBezTo>
                    <a:pt x="15969" y="7290"/>
                    <a:pt x="16058" y="7364"/>
                    <a:pt x="16163" y="7364"/>
                  </a:cubicBezTo>
                  <a:cubicBezTo>
                    <a:pt x="16257" y="7364"/>
                    <a:pt x="16328" y="7294"/>
                    <a:pt x="16333" y="7183"/>
                  </a:cubicBezTo>
                  <a:cubicBezTo>
                    <a:pt x="16328" y="7053"/>
                    <a:pt x="16257" y="6997"/>
                    <a:pt x="16151" y="6978"/>
                  </a:cubicBezTo>
                  <a:close/>
                  <a:moveTo>
                    <a:pt x="18491" y="9581"/>
                  </a:moveTo>
                  <a:cubicBezTo>
                    <a:pt x="18478" y="9456"/>
                    <a:pt x="18393" y="9414"/>
                    <a:pt x="18287" y="9409"/>
                  </a:cubicBezTo>
                  <a:cubicBezTo>
                    <a:pt x="18190" y="9409"/>
                    <a:pt x="18110" y="9446"/>
                    <a:pt x="18101" y="9567"/>
                  </a:cubicBezTo>
                  <a:cubicBezTo>
                    <a:pt x="18093" y="9702"/>
                    <a:pt x="18173" y="9753"/>
                    <a:pt x="18283" y="9758"/>
                  </a:cubicBezTo>
                  <a:cubicBezTo>
                    <a:pt x="18397" y="9762"/>
                    <a:pt x="18474" y="9721"/>
                    <a:pt x="18491" y="9581"/>
                  </a:cubicBezTo>
                  <a:close/>
                  <a:moveTo>
                    <a:pt x="15076" y="9400"/>
                  </a:moveTo>
                  <a:cubicBezTo>
                    <a:pt x="14958" y="9400"/>
                    <a:pt x="14890" y="9470"/>
                    <a:pt x="14894" y="9590"/>
                  </a:cubicBezTo>
                  <a:cubicBezTo>
                    <a:pt x="14898" y="9707"/>
                    <a:pt x="14979" y="9767"/>
                    <a:pt x="15093" y="9762"/>
                  </a:cubicBezTo>
                  <a:cubicBezTo>
                    <a:pt x="15211" y="9758"/>
                    <a:pt x="15275" y="9674"/>
                    <a:pt x="15275" y="9563"/>
                  </a:cubicBezTo>
                  <a:cubicBezTo>
                    <a:pt x="15279" y="9437"/>
                    <a:pt x="15182" y="9400"/>
                    <a:pt x="15076" y="9400"/>
                  </a:cubicBezTo>
                  <a:close/>
                  <a:moveTo>
                    <a:pt x="15085" y="12988"/>
                  </a:moveTo>
                  <a:cubicBezTo>
                    <a:pt x="14979" y="12998"/>
                    <a:pt x="14898" y="13044"/>
                    <a:pt x="14898" y="13156"/>
                  </a:cubicBezTo>
                  <a:cubicBezTo>
                    <a:pt x="14898" y="13290"/>
                    <a:pt x="14979" y="13355"/>
                    <a:pt x="15101" y="13355"/>
                  </a:cubicBezTo>
                  <a:cubicBezTo>
                    <a:pt x="15207" y="13355"/>
                    <a:pt x="15262" y="13290"/>
                    <a:pt x="15262" y="13179"/>
                  </a:cubicBezTo>
                  <a:cubicBezTo>
                    <a:pt x="15262" y="13044"/>
                    <a:pt x="15182" y="12998"/>
                    <a:pt x="15085" y="12988"/>
                  </a:cubicBezTo>
                  <a:close/>
                  <a:moveTo>
                    <a:pt x="17420" y="7173"/>
                  </a:moveTo>
                  <a:cubicBezTo>
                    <a:pt x="17403" y="7048"/>
                    <a:pt x="17327" y="6983"/>
                    <a:pt x="17225" y="6987"/>
                  </a:cubicBezTo>
                  <a:cubicBezTo>
                    <a:pt x="17137" y="6992"/>
                    <a:pt x="17056" y="7043"/>
                    <a:pt x="17056" y="7164"/>
                  </a:cubicBezTo>
                  <a:cubicBezTo>
                    <a:pt x="17056" y="7290"/>
                    <a:pt x="17132" y="7364"/>
                    <a:pt x="17234" y="7369"/>
                  </a:cubicBezTo>
                  <a:cubicBezTo>
                    <a:pt x="17335" y="7373"/>
                    <a:pt x="17403" y="7294"/>
                    <a:pt x="17420" y="7173"/>
                  </a:cubicBezTo>
                  <a:close/>
                  <a:moveTo>
                    <a:pt x="19413" y="6997"/>
                  </a:moveTo>
                  <a:cubicBezTo>
                    <a:pt x="19316" y="7015"/>
                    <a:pt x="19227" y="7048"/>
                    <a:pt x="19218" y="7183"/>
                  </a:cubicBezTo>
                  <a:cubicBezTo>
                    <a:pt x="19210" y="7299"/>
                    <a:pt x="19269" y="7364"/>
                    <a:pt x="19366" y="7373"/>
                  </a:cubicBezTo>
                  <a:cubicBezTo>
                    <a:pt x="19489" y="7383"/>
                    <a:pt x="19570" y="7313"/>
                    <a:pt x="19582" y="7183"/>
                  </a:cubicBezTo>
                  <a:cubicBezTo>
                    <a:pt x="19586" y="7066"/>
                    <a:pt x="19506" y="7020"/>
                    <a:pt x="19413" y="6997"/>
                  </a:cubicBezTo>
                  <a:close/>
                  <a:moveTo>
                    <a:pt x="20640" y="7220"/>
                  </a:moveTo>
                  <a:cubicBezTo>
                    <a:pt x="20648" y="7067"/>
                    <a:pt x="20564" y="7015"/>
                    <a:pt x="20462" y="7006"/>
                  </a:cubicBezTo>
                  <a:cubicBezTo>
                    <a:pt x="20373" y="7001"/>
                    <a:pt x="20289" y="7043"/>
                    <a:pt x="20276" y="7164"/>
                  </a:cubicBezTo>
                  <a:cubicBezTo>
                    <a:pt x="20263" y="7290"/>
                    <a:pt x="20331" y="7359"/>
                    <a:pt x="20441" y="7373"/>
                  </a:cubicBezTo>
                  <a:cubicBezTo>
                    <a:pt x="20555" y="7387"/>
                    <a:pt x="20623" y="7331"/>
                    <a:pt x="20640" y="7220"/>
                  </a:cubicBezTo>
                  <a:close/>
                  <a:moveTo>
                    <a:pt x="16362" y="11956"/>
                  </a:moveTo>
                  <a:cubicBezTo>
                    <a:pt x="16333" y="11840"/>
                    <a:pt x="16261" y="11784"/>
                    <a:pt x="16151" y="11784"/>
                  </a:cubicBezTo>
                  <a:cubicBezTo>
                    <a:pt x="16024" y="11784"/>
                    <a:pt x="15977" y="11863"/>
                    <a:pt x="15990" y="11989"/>
                  </a:cubicBezTo>
                  <a:cubicBezTo>
                    <a:pt x="16003" y="12124"/>
                    <a:pt x="16092" y="12161"/>
                    <a:pt x="16197" y="12147"/>
                  </a:cubicBezTo>
                  <a:cubicBezTo>
                    <a:pt x="16303" y="12138"/>
                    <a:pt x="16354" y="12073"/>
                    <a:pt x="16362" y="11956"/>
                  </a:cubicBezTo>
                  <a:close/>
                  <a:moveTo>
                    <a:pt x="19379" y="5811"/>
                  </a:moveTo>
                  <a:cubicBezTo>
                    <a:pt x="19273" y="5830"/>
                    <a:pt x="19206" y="5891"/>
                    <a:pt x="19218" y="6021"/>
                  </a:cubicBezTo>
                  <a:cubicBezTo>
                    <a:pt x="19231" y="6151"/>
                    <a:pt x="19320" y="6188"/>
                    <a:pt x="19426" y="6179"/>
                  </a:cubicBezTo>
                  <a:cubicBezTo>
                    <a:pt x="19527" y="6169"/>
                    <a:pt x="19586" y="6095"/>
                    <a:pt x="19578" y="5988"/>
                  </a:cubicBezTo>
                  <a:cubicBezTo>
                    <a:pt x="19570" y="5872"/>
                    <a:pt x="19489" y="5816"/>
                    <a:pt x="19379" y="5811"/>
                  </a:cubicBezTo>
                  <a:close/>
                  <a:moveTo>
                    <a:pt x="20475" y="5811"/>
                  </a:moveTo>
                  <a:cubicBezTo>
                    <a:pt x="20361" y="5839"/>
                    <a:pt x="20276" y="5891"/>
                    <a:pt x="20280" y="6021"/>
                  </a:cubicBezTo>
                  <a:cubicBezTo>
                    <a:pt x="20285" y="6142"/>
                    <a:pt x="20378" y="6188"/>
                    <a:pt x="20462" y="6188"/>
                  </a:cubicBezTo>
                  <a:cubicBezTo>
                    <a:pt x="20564" y="6188"/>
                    <a:pt x="20649" y="6128"/>
                    <a:pt x="20640" y="5993"/>
                  </a:cubicBezTo>
                  <a:cubicBezTo>
                    <a:pt x="20636" y="5867"/>
                    <a:pt x="20551" y="5839"/>
                    <a:pt x="20475" y="5811"/>
                  </a:cubicBezTo>
                  <a:close/>
                  <a:moveTo>
                    <a:pt x="17225" y="14573"/>
                  </a:moveTo>
                  <a:cubicBezTo>
                    <a:pt x="17331" y="14564"/>
                    <a:pt x="17399" y="14499"/>
                    <a:pt x="17407" y="14397"/>
                  </a:cubicBezTo>
                  <a:cubicBezTo>
                    <a:pt x="17420" y="14267"/>
                    <a:pt x="17331" y="14197"/>
                    <a:pt x="17230" y="14192"/>
                  </a:cubicBezTo>
                  <a:cubicBezTo>
                    <a:pt x="17141" y="14187"/>
                    <a:pt x="17056" y="14243"/>
                    <a:pt x="17052" y="14359"/>
                  </a:cubicBezTo>
                  <a:cubicBezTo>
                    <a:pt x="17048" y="14490"/>
                    <a:pt x="17128" y="14541"/>
                    <a:pt x="17225" y="14573"/>
                  </a:cubicBezTo>
                  <a:close/>
                  <a:moveTo>
                    <a:pt x="13997" y="13355"/>
                  </a:moveTo>
                  <a:cubicBezTo>
                    <a:pt x="14116" y="13346"/>
                    <a:pt x="14187" y="13300"/>
                    <a:pt x="14196" y="13188"/>
                  </a:cubicBezTo>
                  <a:cubicBezTo>
                    <a:pt x="14204" y="13058"/>
                    <a:pt x="14132" y="13002"/>
                    <a:pt x="14018" y="13002"/>
                  </a:cubicBezTo>
                  <a:cubicBezTo>
                    <a:pt x="13921" y="13002"/>
                    <a:pt x="13845" y="13049"/>
                    <a:pt x="13841" y="13160"/>
                  </a:cubicBezTo>
                  <a:cubicBezTo>
                    <a:pt x="13832" y="13286"/>
                    <a:pt x="13917" y="13332"/>
                    <a:pt x="13997" y="13355"/>
                  </a:cubicBezTo>
                  <a:close/>
                  <a:moveTo>
                    <a:pt x="12935" y="9367"/>
                  </a:moveTo>
                  <a:cubicBezTo>
                    <a:pt x="12846" y="9381"/>
                    <a:pt x="12774" y="9418"/>
                    <a:pt x="12766" y="9539"/>
                  </a:cubicBezTo>
                  <a:cubicBezTo>
                    <a:pt x="12753" y="9674"/>
                    <a:pt x="12829" y="9735"/>
                    <a:pt x="12931" y="9744"/>
                  </a:cubicBezTo>
                  <a:cubicBezTo>
                    <a:pt x="13028" y="9753"/>
                    <a:pt x="13096" y="9688"/>
                    <a:pt x="13109" y="9577"/>
                  </a:cubicBezTo>
                  <a:cubicBezTo>
                    <a:pt x="13117" y="9446"/>
                    <a:pt x="13045" y="9391"/>
                    <a:pt x="12935" y="9367"/>
                  </a:cubicBezTo>
                  <a:close/>
                  <a:moveTo>
                    <a:pt x="20636" y="15568"/>
                  </a:moveTo>
                  <a:cubicBezTo>
                    <a:pt x="20606" y="15470"/>
                    <a:pt x="20547" y="15396"/>
                    <a:pt x="20450" y="15396"/>
                  </a:cubicBezTo>
                  <a:cubicBezTo>
                    <a:pt x="20352" y="15396"/>
                    <a:pt x="20276" y="15461"/>
                    <a:pt x="20280" y="15577"/>
                  </a:cubicBezTo>
                  <a:cubicBezTo>
                    <a:pt x="20280" y="15703"/>
                    <a:pt x="20356" y="15777"/>
                    <a:pt x="20467" y="15768"/>
                  </a:cubicBezTo>
                  <a:cubicBezTo>
                    <a:pt x="20560" y="15759"/>
                    <a:pt x="20623" y="15684"/>
                    <a:pt x="20636" y="15568"/>
                  </a:cubicBezTo>
                  <a:close/>
                  <a:moveTo>
                    <a:pt x="19396" y="15763"/>
                  </a:moveTo>
                  <a:cubicBezTo>
                    <a:pt x="19498" y="15740"/>
                    <a:pt x="19574" y="15675"/>
                    <a:pt x="19574" y="15573"/>
                  </a:cubicBezTo>
                  <a:cubicBezTo>
                    <a:pt x="19570" y="15452"/>
                    <a:pt x="19476" y="15387"/>
                    <a:pt x="19371" y="15401"/>
                  </a:cubicBezTo>
                  <a:cubicBezTo>
                    <a:pt x="19278" y="15410"/>
                    <a:pt x="19210" y="15480"/>
                    <a:pt x="19218" y="15596"/>
                  </a:cubicBezTo>
                  <a:cubicBezTo>
                    <a:pt x="19227" y="15717"/>
                    <a:pt x="19311" y="15745"/>
                    <a:pt x="19396" y="15763"/>
                  </a:cubicBezTo>
                  <a:close/>
                  <a:moveTo>
                    <a:pt x="12944" y="10571"/>
                  </a:moveTo>
                  <a:cubicBezTo>
                    <a:pt x="12842" y="10576"/>
                    <a:pt x="12762" y="10622"/>
                    <a:pt x="12762" y="10752"/>
                  </a:cubicBezTo>
                  <a:cubicBezTo>
                    <a:pt x="12762" y="10869"/>
                    <a:pt x="12829" y="10915"/>
                    <a:pt x="12931" y="10924"/>
                  </a:cubicBezTo>
                  <a:cubicBezTo>
                    <a:pt x="13045" y="10934"/>
                    <a:pt x="13121" y="10869"/>
                    <a:pt x="13117" y="10748"/>
                  </a:cubicBezTo>
                  <a:cubicBezTo>
                    <a:pt x="13113" y="10650"/>
                    <a:pt x="13054" y="10576"/>
                    <a:pt x="12944" y="10571"/>
                  </a:cubicBezTo>
                  <a:close/>
                  <a:moveTo>
                    <a:pt x="16176" y="9758"/>
                  </a:moveTo>
                  <a:cubicBezTo>
                    <a:pt x="16273" y="9744"/>
                    <a:pt x="16358" y="9693"/>
                    <a:pt x="16354" y="9586"/>
                  </a:cubicBezTo>
                  <a:cubicBezTo>
                    <a:pt x="16350" y="9451"/>
                    <a:pt x="16248" y="9405"/>
                    <a:pt x="16134" y="9405"/>
                  </a:cubicBezTo>
                  <a:cubicBezTo>
                    <a:pt x="16028" y="9405"/>
                    <a:pt x="15969" y="9470"/>
                    <a:pt x="15973" y="9577"/>
                  </a:cubicBezTo>
                  <a:cubicBezTo>
                    <a:pt x="15982" y="9702"/>
                    <a:pt x="16075" y="9744"/>
                    <a:pt x="16176" y="9758"/>
                  </a:cubicBezTo>
                  <a:close/>
                  <a:moveTo>
                    <a:pt x="14196" y="9581"/>
                  </a:moveTo>
                  <a:cubicBezTo>
                    <a:pt x="14196" y="9446"/>
                    <a:pt x="14120" y="9400"/>
                    <a:pt x="14027" y="9391"/>
                  </a:cubicBezTo>
                  <a:cubicBezTo>
                    <a:pt x="13929" y="9381"/>
                    <a:pt x="13849" y="9437"/>
                    <a:pt x="13841" y="9544"/>
                  </a:cubicBezTo>
                  <a:cubicBezTo>
                    <a:pt x="13832" y="9669"/>
                    <a:pt x="13912" y="9744"/>
                    <a:pt x="14018" y="9748"/>
                  </a:cubicBezTo>
                  <a:cubicBezTo>
                    <a:pt x="14111" y="9748"/>
                    <a:pt x="14175" y="9674"/>
                    <a:pt x="14196" y="9581"/>
                  </a:cubicBezTo>
                  <a:close/>
                  <a:moveTo>
                    <a:pt x="14192" y="8373"/>
                  </a:moveTo>
                  <a:cubicBezTo>
                    <a:pt x="14175" y="8275"/>
                    <a:pt x="14124" y="8201"/>
                    <a:pt x="14023" y="8191"/>
                  </a:cubicBezTo>
                  <a:cubicBezTo>
                    <a:pt x="13908" y="8182"/>
                    <a:pt x="13832" y="8238"/>
                    <a:pt x="13832" y="8368"/>
                  </a:cubicBezTo>
                  <a:cubicBezTo>
                    <a:pt x="13832" y="8484"/>
                    <a:pt x="13904" y="8531"/>
                    <a:pt x="14006" y="8535"/>
                  </a:cubicBezTo>
                  <a:cubicBezTo>
                    <a:pt x="14111" y="8545"/>
                    <a:pt x="14171" y="8484"/>
                    <a:pt x="14192" y="8373"/>
                  </a:cubicBezTo>
                  <a:close/>
                  <a:moveTo>
                    <a:pt x="11877" y="9367"/>
                  </a:moveTo>
                  <a:cubicBezTo>
                    <a:pt x="11780" y="9381"/>
                    <a:pt x="11704" y="9423"/>
                    <a:pt x="11700" y="9544"/>
                  </a:cubicBezTo>
                  <a:cubicBezTo>
                    <a:pt x="11695" y="9674"/>
                    <a:pt x="11772" y="9744"/>
                    <a:pt x="11877" y="9744"/>
                  </a:cubicBezTo>
                  <a:cubicBezTo>
                    <a:pt x="11970" y="9739"/>
                    <a:pt x="12038" y="9669"/>
                    <a:pt x="12042" y="9558"/>
                  </a:cubicBezTo>
                  <a:cubicBezTo>
                    <a:pt x="12042" y="9432"/>
                    <a:pt x="11966" y="9391"/>
                    <a:pt x="11877" y="9367"/>
                  </a:cubicBezTo>
                  <a:close/>
                  <a:moveTo>
                    <a:pt x="9736" y="9725"/>
                  </a:moveTo>
                  <a:cubicBezTo>
                    <a:pt x="9838" y="9707"/>
                    <a:pt x="9910" y="9656"/>
                    <a:pt x="9910" y="9544"/>
                  </a:cubicBezTo>
                  <a:cubicBezTo>
                    <a:pt x="9906" y="9432"/>
                    <a:pt x="9821" y="9372"/>
                    <a:pt x="9732" y="9372"/>
                  </a:cubicBezTo>
                  <a:cubicBezTo>
                    <a:pt x="9635" y="9377"/>
                    <a:pt x="9542" y="9432"/>
                    <a:pt x="9554" y="9567"/>
                  </a:cubicBezTo>
                  <a:cubicBezTo>
                    <a:pt x="9571" y="9683"/>
                    <a:pt x="9652" y="9716"/>
                    <a:pt x="9736" y="9725"/>
                  </a:cubicBezTo>
                  <a:close/>
                  <a:moveTo>
                    <a:pt x="18482" y="5983"/>
                  </a:moveTo>
                  <a:cubicBezTo>
                    <a:pt x="18482" y="5872"/>
                    <a:pt x="18431" y="5811"/>
                    <a:pt x="18321" y="5811"/>
                  </a:cubicBezTo>
                  <a:cubicBezTo>
                    <a:pt x="18211" y="5811"/>
                    <a:pt x="18127" y="5867"/>
                    <a:pt x="18122" y="5988"/>
                  </a:cubicBezTo>
                  <a:cubicBezTo>
                    <a:pt x="18118" y="6114"/>
                    <a:pt x="18207" y="6165"/>
                    <a:pt x="18317" y="6165"/>
                  </a:cubicBezTo>
                  <a:cubicBezTo>
                    <a:pt x="18423" y="6165"/>
                    <a:pt x="18478" y="6104"/>
                    <a:pt x="18482" y="5983"/>
                  </a:cubicBezTo>
                  <a:close/>
                  <a:moveTo>
                    <a:pt x="9918" y="11966"/>
                  </a:moveTo>
                  <a:cubicBezTo>
                    <a:pt x="9914" y="11845"/>
                    <a:pt x="9851" y="11798"/>
                    <a:pt x="9749" y="11789"/>
                  </a:cubicBezTo>
                  <a:cubicBezTo>
                    <a:pt x="9639" y="11780"/>
                    <a:pt x="9580" y="11840"/>
                    <a:pt x="9584" y="11952"/>
                  </a:cubicBezTo>
                  <a:cubicBezTo>
                    <a:pt x="9588" y="12059"/>
                    <a:pt x="9639" y="12133"/>
                    <a:pt x="9745" y="12133"/>
                  </a:cubicBezTo>
                  <a:cubicBezTo>
                    <a:pt x="9851" y="12133"/>
                    <a:pt x="9906" y="12073"/>
                    <a:pt x="9918" y="11966"/>
                  </a:cubicBezTo>
                  <a:close/>
                  <a:moveTo>
                    <a:pt x="16324" y="14383"/>
                  </a:moveTo>
                  <a:cubicBezTo>
                    <a:pt x="16333" y="14262"/>
                    <a:pt x="16265" y="14206"/>
                    <a:pt x="16168" y="14201"/>
                  </a:cubicBezTo>
                  <a:cubicBezTo>
                    <a:pt x="16075" y="14197"/>
                    <a:pt x="15994" y="14229"/>
                    <a:pt x="15986" y="14355"/>
                  </a:cubicBezTo>
                  <a:cubicBezTo>
                    <a:pt x="15977" y="14490"/>
                    <a:pt x="16053" y="14550"/>
                    <a:pt x="16159" y="14559"/>
                  </a:cubicBezTo>
                  <a:cubicBezTo>
                    <a:pt x="16252" y="14569"/>
                    <a:pt x="16320" y="14504"/>
                    <a:pt x="16324" y="14383"/>
                  </a:cubicBezTo>
                  <a:close/>
                  <a:moveTo>
                    <a:pt x="14196" y="11961"/>
                  </a:moveTo>
                  <a:cubicBezTo>
                    <a:pt x="14187" y="11845"/>
                    <a:pt x="14120" y="11794"/>
                    <a:pt x="14018" y="11794"/>
                  </a:cubicBezTo>
                  <a:cubicBezTo>
                    <a:pt x="13912" y="11794"/>
                    <a:pt x="13853" y="11868"/>
                    <a:pt x="13849" y="11975"/>
                  </a:cubicBezTo>
                  <a:cubicBezTo>
                    <a:pt x="13845" y="12087"/>
                    <a:pt x="13921" y="12142"/>
                    <a:pt x="14022" y="12142"/>
                  </a:cubicBezTo>
                  <a:cubicBezTo>
                    <a:pt x="14132" y="12133"/>
                    <a:pt x="14183" y="12073"/>
                    <a:pt x="14196" y="11961"/>
                  </a:cubicBezTo>
                  <a:close/>
                  <a:moveTo>
                    <a:pt x="18508" y="10757"/>
                  </a:moveTo>
                  <a:cubicBezTo>
                    <a:pt x="18474" y="10636"/>
                    <a:pt x="18393" y="10576"/>
                    <a:pt x="18292" y="10581"/>
                  </a:cubicBezTo>
                  <a:cubicBezTo>
                    <a:pt x="18203" y="10585"/>
                    <a:pt x="18106" y="10646"/>
                    <a:pt x="18123" y="10752"/>
                  </a:cubicBezTo>
                  <a:cubicBezTo>
                    <a:pt x="18135" y="10859"/>
                    <a:pt x="18224" y="10924"/>
                    <a:pt x="18334" y="10924"/>
                  </a:cubicBezTo>
                  <a:cubicBezTo>
                    <a:pt x="18431" y="10920"/>
                    <a:pt x="18486" y="10859"/>
                    <a:pt x="18508" y="10757"/>
                  </a:cubicBezTo>
                  <a:close/>
                  <a:moveTo>
                    <a:pt x="19354" y="4654"/>
                  </a:moveTo>
                  <a:cubicBezTo>
                    <a:pt x="19282" y="4663"/>
                    <a:pt x="19214" y="4719"/>
                    <a:pt x="19223" y="4835"/>
                  </a:cubicBezTo>
                  <a:cubicBezTo>
                    <a:pt x="19231" y="4947"/>
                    <a:pt x="19299" y="5003"/>
                    <a:pt x="19400" y="4998"/>
                  </a:cubicBezTo>
                  <a:cubicBezTo>
                    <a:pt x="19506" y="4993"/>
                    <a:pt x="19570" y="4914"/>
                    <a:pt x="19565" y="4817"/>
                  </a:cubicBezTo>
                  <a:cubicBezTo>
                    <a:pt x="19561" y="4715"/>
                    <a:pt x="19489" y="4645"/>
                    <a:pt x="19354" y="4654"/>
                  </a:cubicBezTo>
                  <a:close/>
                  <a:moveTo>
                    <a:pt x="20458" y="4998"/>
                  </a:moveTo>
                  <a:cubicBezTo>
                    <a:pt x="20585" y="4993"/>
                    <a:pt x="20644" y="4942"/>
                    <a:pt x="20640" y="4821"/>
                  </a:cubicBezTo>
                  <a:cubicBezTo>
                    <a:pt x="20636" y="4701"/>
                    <a:pt x="20568" y="4649"/>
                    <a:pt x="20467" y="4654"/>
                  </a:cubicBezTo>
                  <a:cubicBezTo>
                    <a:pt x="20361" y="4654"/>
                    <a:pt x="20293" y="4728"/>
                    <a:pt x="20297" y="4835"/>
                  </a:cubicBezTo>
                  <a:cubicBezTo>
                    <a:pt x="20302" y="4938"/>
                    <a:pt x="20369" y="5007"/>
                    <a:pt x="20458" y="4998"/>
                  </a:cubicBezTo>
                  <a:close/>
                  <a:moveTo>
                    <a:pt x="13121" y="13179"/>
                  </a:moveTo>
                  <a:cubicBezTo>
                    <a:pt x="13104" y="13077"/>
                    <a:pt x="13058" y="13002"/>
                    <a:pt x="12952" y="13002"/>
                  </a:cubicBezTo>
                  <a:cubicBezTo>
                    <a:pt x="12855" y="13002"/>
                    <a:pt x="12774" y="13030"/>
                    <a:pt x="12774" y="13160"/>
                  </a:cubicBezTo>
                  <a:cubicBezTo>
                    <a:pt x="12774" y="13276"/>
                    <a:pt x="12842" y="13337"/>
                    <a:pt x="12935" y="13346"/>
                  </a:cubicBezTo>
                  <a:cubicBezTo>
                    <a:pt x="13041" y="13360"/>
                    <a:pt x="13092" y="13281"/>
                    <a:pt x="13121" y="13179"/>
                  </a:cubicBezTo>
                  <a:close/>
                  <a:moveTo>
                    <a:pt x="15262" y="14369"/>
                  </a:moveTo>
                  <a:cubicBezTo>
                    <a:pt x="15266" y="14253"/>
                    <a:pt x="15190" y="14201"/>
                    <a:pt x="15097" y="14197"/>
                  </a:cubicBezTo>
                  <a:cubicBezTo>
                    <a:pt x="15004" y="14197"/>
                    <a:pt x="14928" y="14248"/>
                    <a:pt x="14928" y="14364"/>
                  </a:cubicBezTo>
                  <a:cubicBezTo>
                    <a:pt x="14928" y="14485"/>
                    <a:pt x="15000" y="14541"/>
                    <a:pt x="15093" y="14541"/>
                  </a:cubicBezTo>
                  <a:cubicBezTo>
                    <a:pt x="15182" y="14545"/>
                    <a:pt x="15258" y="14494"/>
                    <a:pt x="15262" y="14369"/>
                  </a:cubicBezTo>
                  <a:close/>
                  <a:moveTo>
                    <a:pt x="8852" y="10748"/>
                  </a:moveTo>
                  <a:cubicBezTo>
                    <a:pt x="8827" y="10650"/>
                    <a:pt x="8780" y="10576"/>
                    <a:pt x="8674" y="10576"/>
                  </a:cubicBezTo>
                  <a:cubicBezTo>
                    <a:pt x="8577" y="10576"/>
                    <a:pt x="8501" y="10618"/>
                    <a:pt x="8497" y="10739"/>
                  </a:cubicBezTo>
                  <a:cubicBezTo>
                    <a:pt x="8492" y="10855"/>
                    <a:pt x="8564" y="10906"/>
                    <a:pt x="8662" y="10915"/>
                  </a:cubicBezTo>
                  <a:cubicBezTo>
                    <a:pt x="8767" y="10924"/>
                    <a:pt x="8814" y="10841"/>
                    <a:pt x="8852" y="10748"/>
                  </a:cubicBezTo>
                  <a:close/>
                  <a:moveTo>
                    <a:pt x="17416" y="5988"/>
                  </a:moveTo>
                  <a:cubicBezTo>
                    <a:pt x="17391" y="5867"/>
                    <a:pt x="17327" y="5811"/>
                    <a:pt x="17230" y="5811"/>
                  </a:cubicBezTo>
                  <a:cubicBezTo>
                    <a:pt x="17128" y="5811"/>
                    <a:pt x="17056" y="5867"/>
                    <a:pt x="17056" y="5979"/>
                  </a:cubicBezTo>
                  <a:cubicBezTo>
                    <a:pt x="17056" y="6100"/>
                    <a:pt x="17132" y="6160"/>
                    <a:pt x="17247" y="6160"/>
                  </a:cubicBezTo>
                  <a:cubicBezTo>
                    <a:pt x="17357" y="6155"/>
                    <a:pt x="17378" y="6058"/>
                    <a:pt x="17416" y="5988"/>
                  </a:cubicBezTo>
                  <a:close/>
                  <a:moveTo>
                    <a:pt x="17225" y="4636"/>
                  </a:moveTo>
                  <a:cubicBezTo>
                    <a:pt x="17132" y="4640"/>
                    <a:pt x="17069" y="4701"/>
                    <a:pt x="17073" y="4812"/>
                  </a:cubicBezTo>
                  <a:cubicBezTo>
                    <a:pt x="17077" y="4919"/>
                    <a:pt x="17154" y="4989"/>
                    <a:pt x="17251" y="4984"/>
                  </a:cubicBezTo>
                  <a:cubicBezTo>
                    <a:pt x="17340" y="4979"/>
                    <a:pt x="17399" y="4905"/>
                    <a:pt x="17403" y="4812"/>
                  </a:cubicBezTo>
                  <a:cubicBezTo>
                    <a:pt x="17412" y="4696"/>
                    <a:pt x="17340" y="4640"/>
                    <a:pt x="17225" y="4636"/>
                  </a:cubicBezTo>
                  <a:close/>
                  <a:moveTo>
                    <a:pt x="13109" y="11952"/>
                  </a:moveTo>
                  <a:cubicBezTo>
                    <a:pt x="13092" y="11845"/>
                    <a:pt x="13037" y="11780"/>
                    <a:pt x="12931" y="11789"/>
                  </a:cubicBezTo>
                  <a:cubicBezTo>
                    <a:pt x="12829" y="11798"/>
                    <a:pt x="12766" y="11854"/>
                    <a:pt x="12770" y="11970"/>
                  </a:cubicBezTo>
                  <a:cubicBezTo>
                    <a:pt x="12774" y="12091"/>
                    <a:pt x="12842" y="12138"/>
                    <a:pt x="12944" y="12133"/>
                  </a:cubicBezTo>
                  <a:cubicBezTo>
                    <a:pt x="13054" y="12138"/>
                    <a:pt x="13092" y="12059"/>
                    <a:pt x="13109" y="11952"/>
                  </a:cubicBezTo>
                  <a:close/>
                  <a:moveTo>
                    <a:pt x="12051" y="10766"/>
                  </a:moveTo>
                  <a:cubicBezTo>
                    <a:pt x="12038" y="10646"/>
                    <a:pt x="11987" y="10571"/>
                    <a:pt x="11869" y="10571"/>
                  </a:cubicBezTo>
                  <a:cubicBezTo>
                    <a:pt x="11763" y="10571"/>
                    <a:pt x="11708" y="10632"/>
                    <a:pt x="11704" y="10743"/>
                  </a:cubicBezTo>
                  <a:cubicBezTo>
                    <a:pt x="11704" y="10859"/>
                    <a:pt x="11759" y="10915"/>
                    <a:pt x="11865" y="10920"/>
                  </a:cubicBezTo>
                  <a:cubicBezTo>
                    <a:pt x="11970" y="10929"/>
                    <a:pt x="12030" y="10878"/>
                    <a:pt x="12051" y="10766"/>
                  </a:cubicBezTo>
                  <a:close/>
                  <a:moveTo>
                    <a:pt x="8844" y="11961"/>
                  </a:moveTo>
                  <a:cubicBezTo>
                    <a:pt x="8818" y="11863"/>
                    <a:pt x="8772" y="11789"/>
                    <a:pt x="8666" y="11789"/>
                  </a:cubicBezTo>
                  <a:cubicBezTo>
                    <a:pt x="8573" y="11789"/>
                    <a:pt x="8509" y="11845"/>
                    <a:pt x="8501" y="11938"/>
                  </a:cubicBezTo>
                  <a:cubicBezTo>
                    <a:pt x="8488" y="12054"/>
                    <a:pt x="8568" y="12114"/>
                    <a:pt x="8657" y="12128"/>
                  </a:cubicBezTo>
                  <a:cubicBezTo>
                    <a:pt x="8763" y="12147"/>
                    <a:pt x="8814" y="12059"/>
                    <a:pt x="8844" y="11961"/>
                  </a:cubicBezTo>
                  <a:close/>
                  <a:moveTo>
                    <a:pt x="12038" y="13170"/>
                  </a:moveTo>
                  <a:cubicBezTo>
                    <a:pt x="12034" y="13058"/>
                    <a:pt x="11979" y="12998"/>
                    <a:pt x="11877" y="12998"/>
                  </a:cubicBezTo>
                  <a:cubicBezTo>
                    <a:pt x="11776" y="12998"/>
                    <a:pt x="11712" y="13044"/>
                    <a:pt x="11712" y="13165"/>
                  </a:cubicBezTo>
                  <a:cubicBezTo>
                    <a:pt x="11712" y="13286"/>
                    <a:pt x="11780" y="13342"/>
                    <a:pt x="11873" y="13342"/>
                  </a:cubicBezTo>
                  <a:cubicBezTo>
                    <a:pt x="11966" y="13346"/>
                    <a:pt x="12038" y="13295"/>
                    <a:pt x="12038" y="13170"/>
                  </a:cubicBezTo>
                  <a:close/>
                  <a:moveTo>
                    <a:pt x="7600" y="10915"/>
                  </a:moveTo>
                  <a:cubicBezTo>
                    <a:pt x="7701" y="10906"/>
                    <a:pt x="7765" y="10850"/>
                    <a:pt x="7760" y="10734"/>
                  </a:cubicBezTo>
                  <a:cubicBezTo>
                    <a:pt x="7756" y="10636"/>
                    <a:pt x="7705" y="10576"/>
                    <a:pt x="7612" y="10571"/>
                  </a:cubicBezTo>
                  <a:cubicBezTo>
                    <a:pt x="7511" y="10567"/>
                    <a:pt x="7443" y="10618"/>
                    <a:pt x="7439" y="10734"/>
                  </a:cubicBezTo>
                  <a:cubicBezTo>
                    <a:pt x="7439" y="10850"/>
                    <a:pt x="7507" y="10901"/>
                    <a:pt x="7600" y="10915"/>
                  </a:cubicBezTo>
                  <a:close/>
                  <a:moveTo>
                    <a:pt x="10980" y="10743"/>
                  </a:moveTo>
                  <a:cubicBezTo>
                    <a:pt x="10972" y="10622"/>
                    <a:pt x="10908" y="10571"/>
                    <a:pt x="10807" y="10571"/>
                  </a:cubicBezTo>
                  <a:cubicBezTo>
                    <a:pt x="10701" y="10571"/>
                    <a:pt x="10638" y="10636"/>
                    <a:pt x="10642" y="10748"/>
                  </a:cubicBezTo>
                  <a:cubicBezTo>
                    <a:pt x="10646" y="10859"/>
                    <a:pt x="10709" y="10915"/>
                    <a:pt x="10815" y="10915"/>
                  </a:cubicBezTo>
                  <a:cubicBezTo>
                    <a:pt x="10930" y="10915"/>
                    <a:pt x="10980" y="10855"/>
                    <a:pt x="10980" y="10743"/>
                  </a:cubicBezTo>
                  <a:close/>
                  <a:moveTo>
                    <a:pt x="6703" y="10762"/>
                  </a:moveTo>
                  <a:cubicBezTo>
                    <a:pt x="6698" y="10632"/>
                    <a:pt x="6643" y="10576"/>
                    <a:pt x="6538" y="10576"/>
                  </a:cubicBezTo>
                  <a:cubicBezTo>
                    <a:pt x="6453" y="10576"/>
                    <a:pt x="6385" y="10613"/>
                    <a:pt x="6377" y="10725"/>
                  </a:cubicBezTo>
                  <a:cubicBezTo>
                    <a:pt x="6368" y="10841"/>
                    <a:pt x="6428" y="10906"/>
                    <a:pt x="6529" y="10915"/>
                  </a:cubicBezTo>
                  <a:cubicBezTo>
                    <a:pt x="6635" y="10924"/>
                    <a:pt x="6694" y="10864"/>
                    <a:pt x="6703" y="10762"/>
                  </a:cubicBezTo>
                  <a:close/>
                  <a:moveTo>
                    <a:pt x="16147" y="6160"/>
                  </a:moveTo>
                  <a:cubicBezTo>
                    <a:pt x="16278" y="6151"/>
                    <a:pt x="16324" y="6081"/>
                    <a:pt x="16316" y="5970"/>
                  </a:cubicBezTo>
                  <a:cubicBezTo>
                    <a:pt x="16312" y="5849"/>
                    <a:pt x="16235" y="5807"/>
                    <a:pt x="16138" y="5811"/>
                  </a:cubicBezTo>
                  <a:cubicBezTo>
                    <a:pt x="16028" y="5816"/>
                    <a:pt x="15977" y="5881"/>
                    <a:pt x="15986" y="5997"/>
                  </a:cubicBezTo>
                  <a:cubicBezTo>
                    <a:pt x="15994" y="6114"/>
                    <a:pt x="16070" y="6155"/>
                    <a:pt x="16147" y="6160"/>
                  </a:cubicBezTo>
                  <a:close/>
                  <a:moveTo>
                    <a:pt x="18317" y="15396"/>
                  </a:moveTo>
                  <a:cubicBezTo>
                    <a:pt x="18216" y="15410"/>
                    <a:pt x="18144" y="15456"/>
                    <a:pt x="18144" y="15577"/>
                  </a:cubicBezTo>
                  <a:cubicBezTo>
                    <a:pt x="18144" y="15680"/>
                    <a:pt x="18199" y="15740"/>
                    <a:pt x="18292" y="15745"/>
                  </a:cubicBezTo>
                  <a:cubicBezTo>
                    <a:pt x="18389" y="15754"/>
                    <a:pt x="18469" y="15717"/>
                    <a:pt x="18474" y="15591"/>
                  </a:cubicBezTo>
                  <a:cubicBezTo>
                    <a:pt x="18482" y="15466"/>
                    <a:pt x="18402" y="15424"/>
                    <a:pt x="18317" y="15396"/>
                  </a:cubicBezTo>
                  <a:close/>
                  <a:moveTo>
                    <a:pt x="17390" y="11970"/>
                  </a:moveTo>
                  <a:cubicBezTo>
                    <a:pt x="17374" y="11873"/>
                    <a:pt x="17340" y="11780"/>
                    <a:pt x="17225" y="11794"/>
                  </a:cubicBezTo>
                  <a:cubicBezTo>
                    <a:pt x="17120" y="11808"/>
                    <a:pt x="17073" y="11891"/>
                    <a:pt x="17082" y="11994"/>
                  </a:cubicBezTo>
                  <a:cubicBezTo>
                    <a:pt x="17090" y="12100"/>
                    <a:pt x="17162" y="12161"/>
                    <a:pt x="17268" y="12156"/>
                  </a:cubicBezTo>
                  <a:cubicBezTo>
                    <a:pt x="17378" y="12147"/>
                    <a:pt x="17378" y="12054"/>
                    <a:pt x="17390" y="11970"/>
                  </a:cubicBezTo>
                  <a:close/>
                  <a:moveTo>
                    <a:pt x="20509" y="16595"/>
                  </a:moveTo>
                  <a:cubicBezTo>
                    <a:pt x="20344" y="16614"/>
                    <a:pt x="20276" y="16679"/>
                    <a:pt x="20285" y="16786"/>
                  </a:cubicBezTo>
                  <a:cubicBezTo>
                    <a:pt x="20293" y="16888"/>
                    <a:pt x="20365" y="16958"/>
                    <a:pt x="20467" y="16948"/>
                  </a:cubicBezTo>
                  <a:cubicBezTo>
                    <a:pt x="20568" y="16939"/>
                    <a:pt x="20636" y="16869"/>
                    <a:pt x="20627" y="16763"/>
                  </a:cubicBezTo>
                  <a:cubicBezTo>
                    <a:pt x="20615" y="16665"/>
                    <a:pt x="20555" y="16591"/>
                    <a:pt x="20509" y="16595"/>
                  </a:cubicBezTo>
                  <a:close/>
                  <a:moveTo>
                    <a:pt x="19548" y="16781"/>
                  </a:moveTo>
                  <a:cubicBezTo>
                    <a:pt x="19540" y="16674"/>
                    <a:pt x="19493" y="16605"/>
                    <a:pt x="19388" y="16605"/>
                  </a:cubicBezTo>
                  <a:cubicBezTo>
                    <a:pt x="19282" y="16609"/>
                    <a:pt x="19223" y="16670"/>
                    <a:pt x="19223" y="16786"/>
                  </a:cubicBezTo>
                  <a:cubicBezTo>
                    <a:pt x="19223" y="16888"/>
                    <a:pt x="19286" y="16939"/>
                    <a:pt x="19375" y="16948"/>
                  </a:cubicBezTo>
                  <a:cubicBezTo>
                    <a:pt x="19481" y="16962"/>
                    <a:pt x="19531" y="16897"/>
                    <a:pt x="19548" y="16781"/>
                  </a:cubicBezTo>
                  <a:close/>
                  <a:moveTo>
                    <a:pt x="11860" y="8182"/>
                  </a:moveTo>
                  <a:cubicBezTo>
                    <a:pt x="11755" y="8187"/>
                    <a:pt x="11704" y="8252"/>
                    <a:pt x="11708" y="8368"/>
                  </a:cubicBezTo>
                  <a:cubicBezTo>
                    <a:pt x="11712" y="8475"/>
                    <a:pt x="11780" y="8526"/>
                    <a:pt x="11860" y="8531"/>
                  </a:cubicBezTo>
                  <a:cubicBezTo>
                    <a:pt x="11958" y="8535"/>
                    <a:pt x="12034" y="8484"/>
                    <a:pt x="12030" y="8359"/>
                  </a:cubicBezTo>
                  <a:cubicBezTo>
                    <a:pt x="12025" y="8242"/>
                    <a:pt x="11966" y="8187"/>
                    <a:pt x="11860" y="8182"/>
                  </a:cubicBezTo>
                  <a:close/>
                  <a:moveTo>
                    <a:pt x="9901" y="8354"/>
                  </a:moveTo>
                  <a:cubicBezTo>
                    <a:pt x="9893" y="8238"/>
                    <a:pt x="9834" y="8182"/>
                    <a:pt x="9732" y="8177"/>
                  </a:cubicBezTo>
                  <a:cubicBezTo>
                    <a:pt x="9639" y="8173"/>
                    <a:pt x="9576" y="8229"/>
                    <a:pt x="9567" y="8322"/>
                  </a:cubicBezTo>
                  <a:cubicBezTo>
                    <a:pt x="9554" y="8438"/>
                    <a:pt x="9631" y="8503"/>
                    <a:pt x="9719" y="8517"/>
                  </a:cubicBezTo>
                  <a:cubicBezTo>
                    <a:pt x="9821" y="8535"/>
                    <a:pt x="9876" y="8452"/>
                    <a:pt x="9901" y="8354"/>
                  </a:cubicBezTo>
                  <a:close/>
                  <a:moveTo>
                    <a:pt x="10976" y="9549"/>
                  </a:moveTo>
                  <a:cubicBezTo>
                    <a:pt x="10963" y="9437"/>
                    <a:pt x="10887" y="9381"/>
                    <a:pt x="10798" y="9381"/>
                  </a:cubicBezTo>
                  <a:cubicBezTo>
                    <a:pt x="10701" y="9381"/>
                    <a:pt x="10625" y="9446"/>
                    <a:pt x="10625" y="9558"/>
                  </a:cubicBezTo>
                  <a:cubicBezTo>
                    <a:pt x="10625" y="9669"/>
                    <a:pt x="10705" y="9735"/>
                    <a:pt x="10803" y="9730"/>
                  </a:cubicBezTo>
                  <a:cubicBezTo>
                    <a:pt x="10887" y="9721"/>
                    <a:pt x="10972" y="9674"/>
                    <a:pt x="10976" y="9549"/>
                  </a:cubicBezTo>
                  <a:close/>
                  <a:moveTo>
                    <a:pt x="12042" y="11966"/>
                  </a:moveTo>
                  <a:cubicBezTo>
                    <a:pt x="12038" y="11849"/>
                    <a:pt x="11987" y="11789"/>
                    <a:pt x="11882" y="11784"/>
                  </a:cubicBezTo>
                  <a:cubicBezTo>
                    <a:pt x="11776" y="11784"/>
                    <a:pt x="11712" y="11836"/>
                    <a:pt x="11712" y="11952"/>
                  </a:cubicBezTo>
                  <a:cubicBezTo>
                    <a:pt x="11712" y="12068"/>
                    <a:pt x="11767" y="12128"/>
                    <a:pt x="11873" y="12133"/>
                  </a:cubicBezTo>
                  <a:cubicBezTo>
                    <a:pt x="11979" y="12142"/>
                    <a:pt x="12030" y="12077"/>
                    <a:pt x="12042" y="11966"/>
                  </a:cubicBezTo>
                  <a:close/>
                  <a:moveTo>
                    <a:pt x="10976" y="11938"/>
                  </a:moveTo>
                  <a:cubicBezTo>
                    <a:pt x="10968" y="11826"/>
                    <a:pt x="10896" y="11784"/>
                    <a:pt x="10798" y="11789"/>
                  </a:cubicBezTo>
                  <a:cubicBezTo>
                    <a:pt x="10693" y="11794"/>
                    <a:pt x="10638" y="11863"/>
                    <a:pt x="10646" y="11975"/>
                  </a:cubicBezTo>
                  <a:cubicBezTo>
                    <a:pt x="10655" y="12087"/>
                    <a:pt x="10722" y="12142"/>
                    <a:pt x="10828" y="12133"/>
                  </a:cubicBezTo>
                  <a:cubicBezTo>
                    <a:pt x="10930" y="12124"/>
                    <a:pt x="10980" y="12059"/>
                    <a:pt x="10976" y="11938"/>
                  </a:cubicBezTo>
                  <a:close/>
                  <a:moveTo>
                    <a:pt x="347" y="9553"/>
                  </a:moveTo>
                  <a:cubicBezTo>
                    <a:pt x="335" y="9442"/>
                    <a:pt x="271" y="9386"/>
                    <a:pt x="191" y="9367"/>
                  </a:cubicBezTo>
                  <a:cubicBezTo>
                    <a:pt x="89" y="9344"/>
                    <a:pt x="13" y="9418"/>
                    <a:pt x="0" y="9521"/>
                  </a:cubicBezTo>
                  <a:cubicBezTo>
                    <a:pt x="-8" y="9609"/>
                    <a:pt x="51" y="9683"/>
                    <a:pt x="140" y="9697"/>
                  </a:cubicBezTo>
                  <a:cubicBezTo>
                    <a:pt x="250" y="9707"/>
                    <a:pt x="297" y="9623"/>
                    <a:pt x="347" y="9553"/>
                  </a:cubicBezTo>
                  <a:close/>
                  <a:moveTo>
                    <a:pt x="8657" y="9372"/>
                  </a:moveTo>
                  <a:cubicBezTo>
                    <a:pt x="8581" y="9391"/>
                    <a:pt x="8497" y="9418"/>
                    <a:pt x="8492" y="9544"/>
                  </a:cubicBezTo>
                  <a:cubicBezTo>
                    <a:pt x="8488" y="9651"/>
                    <a:pt x="8543" y="9702"/>
                    <a:pt x="8632" y="9711"/>
                  </a:cubicBezTo>
                  <a:cubicBezTo>
                    <a:pt x="8729" y="9721"/>
                    <a:pt x="8810" y="9688"/>
                    <a:pt x="8818" y="9567"/>
                  </a:cubicBezTo>
                  <a:cubicBezTo>
                    <a:pt x="8835" y="9446"/>
                    <a:pt x="8767" y="9391"/>
                    <a:pt x="8657" y="9372"/>
                  </a:cubicBezTo>
                  <a:close/>
                  <a:moveTo>
                    <a:pt x="15258" y="5970"/>
                  </a:moveTo>
                  <a:cubicBezTo>
                    <a:pt x="15254" y="5867"/>
                    <a:pt x="15203" y="5811"/>
                    <a:pt x="15110" y="5811"/>
                  </a:cubicBezTo>
                  <a:cubicBezTo>
                    <a:pt x="15013" y="5807"/>
                    <a:pt x="14932" y="5853"/>
                    <a:pt x="14924" y="5965"/>
                  </a:cubicBezTo>
                  <a:cubicBezTo>
                    <a:pt x="14911" y="6086"/>
                    <a:pt x="15008" y="6137"/>
                    <a:pt x="15089" y="6142"/>
                  </a:cubicBezTo>
                  <a:cubicBezTo>
                    <a:pt x="15178" y="6146"/>
                    <a:pt x="15250" y="6086"/>
                    <a:pt x="15258" y="5970"/>
                  </a:cubicBezTo>
                  <a:close/>
                  <a:moveTo>
                    <a:pt x="17407" y="15559"/>
                  </a:moveTo>
                  <a:cubicBezTo>
                    <a:pt x="17374" y="15456"/>
                    <a:pt x="17310" y="15391"/>
                    <a:pt x="17213" y="15410"/>
                  </a:cubicBezTo>
                  <a:cubicBezTo>
                    <a:pt x="17128" y="15424"/>
                    <a:pt x="17061" y="15494"/>
                    <a:pt x="17073" y="15587"/>
                  </a:cubicBezTo>
                  <a:cubicBezTo>
                    <a:pt x="17086" y="15689"/>
                    <a:pt x="17158" y="15749"/>
                    <a:pt x="17264" y="15735"/>
                  </a:cubicBezTo>
                  <a:cubicBezTo>
                    <a:pt x="17357" y="15721"/>
                    <a:pt x="17386" y="15642"/>
                    <a:pt x="17407" y="15559"/>
                  </a:cubicBezTo>
                  <a:close/>
                  <a:moveTo>
                    <a:pt x="187" y="10911"/>
                  </a:moveTo>
                  <a:cubicBezTo>
                    <a:pt x="271" y="10887"/>
                    <a:pt x="364" y="10864"/>
                    <a:pt x="352" y="10739"/>
                  </a:cubicBezTo>
                  <a:cubicBezTo>
                    <a:pt x="339" y="10636"/>
                    <a:pt x="284" y="10571"/>
                    <a:pt x="178" y="10567"/>
                  </a:cubicBezTo>
                  <a:cubicBezTo>
                    <a:pt x="81" y="10567"/>
                    <a:pt x="39" y="10622"/>
                    <a:pt x="34" y="10725"/>
                  </a:cubicBezTo>
                  <a:cubicBezTo>
                    <a:pt x="26" y="10841"/>
                    <a:pt x="85" y="10897"/>
                    <a:pt x="187" y="10911"/>
                  </a:cubicBezTo>
                  <a:close/>
                  <a:moveTo>
                    <a:pt x="2510" y="10725"/>
                  </a:moveTo>
                  <a:cubicBezTo>
                    <a:pt x="2484" y="10627"/>
                    <a:pt x="2425" y="10562"/>
                    <a:pt x="2328" y="10562"/>
                  </a:cubicBezTo>
                  <a:cubicBezTo>
                    <a:pt x="2230" y="10562"/>
                    <a:pt x="2154" y="10604"/>
                    <a:pt x="2163" y="10725"/>
                  </a:cubicBezTo>
                  <a:cubicBezTo>
                    <a:pt x="2171" y="10832"/>
                    <a:pt x="2243" y="10901"/>
                    <a:pt x="2332" y="10901"/>
                  </a:cubicBezTo>
                  <a:cubicBezTo>
                    <a:pt x="2416" y="10897"/>
                    <a:pt x="2497" y="10841"/>
                    <a:pt x="2510" y="10725"/>
                  </a:cubicBezTo>
                  <a:close/>
                  <a:moveTo>
                    <a:pt x="18347" y="4649"/>
                  </a:moveTo>
                  <a:cubicBezTo>
                    <a:pt x="18228" y="4649"/>
                    <a:pt x="18156" y="4691"/>
                    <a:pt x="18152" y="4812"/>
                  </a:cubicBezTo>
                  <a:cubicBezTo>
                    <a:pt x="18148" y="4933"/>
                    <a:pt x="18216" y="4989"/>
                    <a:pt x="18313" y="4989"/>
                  </a:cubicBezTo>
                  <a:cubicBezTo>
                    <a:pt x="18398" y="4989"/>
                    <a:pt x="18461" y="4938"/>
                    <a:pt x="18474" y="4835"/>
                  </a:cubicBezTo>
                  <a:cubicBezTo>
                    <a:pt x="18486" y="4724"/>
                    <a:pt x="18431" y="4663"/>
                    <a:pt x="18347" y="4649"/>
                  </a:cubicBezTo>
                  <a:close/>
                  <a:moveTo>
                    <a:pt x="13092" y="8401"/>
                  </a:moveTo>
                  <a:cubicBezTo>
                    <a:pt x="13092" y="8266"/>
                    <a:pt x="13049" y="8191"/>
                    <a:pt x="12939" y="8196"/>
                  </a:cubicBezTo>
                  <a:cubicBezTo>
                    <a:pt x="12842" y="8196"/>
                    <a:pt x="12774" y="8252"/>
                    <a:pt x="12770" y="8368"/>
                  </a:cubicBezTo>
                  <a:cubicBezTo>
                    <a:pt x="12766" y="8480"/>
                    <a:pt x="12842" y="8521"/>
                    <a:pt x="12918" y="8535"/>
                  </a:cubicBezTo>
                  <a:cubicBezTo>
                    <a:pt x="13020" y="8549"/>
                    <a:pt x="13079" y="8484"/>
                    <a:pt x="13092" y="8401"/>
                  </a:cubicBezTo>
                  <a:close/>
                  <a:moveTo>
                    <a:pt x="7595" y="12133"/>
                  </a:moveTo>
                  <a:cubicBezTo>
                    <a:pt x="7718" y="12110"/>
                    <a:pt x="7765" y="12035"/>
                    <a:pt x="7765" y="11928"/>
                  </a:cubicBezTo>
                  <a:cubicBezTo>
                    <a:pt x="7760" y="11817"/>
                    <a:pt x="7693" y="11784"/>
                    <a:pt x="7604" y="11789"/>
                  </a:cubicBezTo>
                  <a:cubicBezTo>
                    <a:pt x="7507" y="11789"/>
                    <a:pt x="7456" y="11854"/>
                    <a:pt x="7452" y="11947"/>
                  </a:cubicBezTo>
                  <a:cubicBezTo>
                    <a:pt x="7439" y="12063"/>
                    <a:pt x="7532" y="12091"/>
                    <a:pt x="7595" y="12133"/>
                  </a:cubicBezTo>
                  <a:close/>
                  <a:moveTo>
                    <a:pt x="15089" y="7331"/>
                  </a:moveTo>
                  <a:cubicBezTo>
                    <a:pt x="15186" y="7327"/>
                    <a:pt x="15258" y="7285"/>
                    <a:pt x="15266" y="7169"/>
                  </a:cubicBezTo>
                  <a:cubicBezTo>
                    <a:pt x="15275" y="7048"/>
                    <a:pt x="15195" y="6992"/>
                    <a:pt x="15106" y="6992"/>
                  </a:cubicBezTo>
                  <a:cubicBezTo>
                    <a:pt x="15021" y="6992"/>
                    <a:pt x="14932" y="7025"/>
                    <a:pt x="14932" y="7155"/>
                  </a:cubicBezTo>
                  <a:cubicBezTo>
                    <a:pt x="14924" y="7276"/>
                    <a:pt x="14987" y="7322"/>
                    <a:pt x="15089" y="7331"/>
                  </a:cubicBezTo>
                  <a:close/>
                  <a:moveTo>
                    <a:pt x="2306" y="9702"/>
                  </a:moveTo>
                  <a:cubicBezTo>
                    <a:pt x="2408" y="9688"/>
                    <a:pt x="2467" y="9642"/>
                    <a:pt x="2467" y="9539"/>
                  </a:cubicBezTo>
                  <a:cubicBezTo>
                    <a:pt x="2467" y="9418"/>
                    <a:pt x="2387" y="9372"/>
                    <a:pt x="2298" y="9372"/>
                  </a:cubicBezTo>
                  <a:cubicBezTo>
                    <a:pt x="2218" y="9372"/>
                    <a:pt x="2146" y="9418"/>
                    <a:pt x="2150" y="9530"/>
                  </a:cubicBezTo>
                  <a:cubicBezTo>
                    <a:pt x="2158" y="9646"/>
                    <a:pt x="2226" y="9688"/>
                    <a:pt x="2306" y="9702"/>
                  </a:cubicBezTo>
                  <a:close/>
                  <a:moveTo>
                    <a:pt x="12030" y="7159"/>
                  </a:moveTo>
                  <a:cubicBezTo>
                    <a:pt x="12025" y="7048"/>
                    <a:pt x="11966" y="6987"/>
                    <a:pt x="11886" y="6983"/>
                  </a:cubicBezTo>
                  <a:cubicBezTo>
                    <a:pt x="11793" y="6978"/>
                    <a:pt x="11716" y="7029"/>
                    <a:pt x="11716" y="7150"/>
                  </a:cubicBezTo>
                  <a:cubicBezTo>
                    <a:pt x="11716" y="7252"/>
                    <a:pt x="11759" y="7313"/>
                    <a:pt x="11856" y="7318"/>
                  </a:cubicBezTo>
                  <a:cubicBezTo>
                    <a:pt x="11953" y="7317"/>
                    <a:pt x="12017" y="7266"/>
                    <a:pt x="12030" y="7159"/>
                  </a:cubicBezTo>
                  <a:close/>
                  <a:moveTo>
                    <a:pt x="13083" y="7187"/>
                  </a:moveTo>
                  <a:cubicBezTo>
                    <a:pt x="13096" y="7057"/>
                    <a:pt x="13028" y="7001"/>
                    <a:pt x="12952" y="6992"/>
                  </a:cubicBezTo>
                  <a:cubicBezTo>
                    <a:pt x="12867" y="6983"/>
                    <a:pt x="12779" y="7015"/>
                    <a:pt x="12770" y="7141"/>
                  </a:cubicBezTo>
                  <a:cubicBezTo>
                    <a:pt x="12762" y="7248"/>
                    <a:pt x="12821" y="7304"/>
                    <a:pt x="12901" y="7317"/>
                  </a:cubicBezTo>
                  <a:cubicBezTo>
                    <a:pt x="13003" y="7327"/>
                    <a:pt x="13070" y="7280"/>
                    <a:pt x="13083" y="7187"/>
                  </a:cubicBezTo>
                  <a:close/>
                  <a:moveTo>
                    <a:pt x="9918" y="10748"/>
                  </a:moveTo>
                  <a:cubicBezTo>
                    <a:pt x="9901" y="10641"/>
                    <a:pt x="9838" y="10581"/>
                    <a:pt x="9741" y="10576"/>
                  </a:cubicBezTo>
                  <a:cubicBezTo>
                    <a:pt x="9635" y="10567"/>
                    <a:pt x="9567" y="10636"/>
                    <a:pt x="9563" y="10743"/>
                  </a:cubicBezTo>
                  <a:cubicBezTo>
                    <a:pt x="9559" y="10850"/>
                    <a:pt x="9631" y="10915"/>
                    <a:pt x="9732" y="10920"/>
                  </a:cubicBezTo>
                  <a:cubicBezTo>
                    <a:pt x="9834" y="10920"/>
                    <a:pt x="9889" y="10850"/>
                    <a:pt x="9918" y="10748"/>
                  </a:cubicBezTo>
                  <a:close/>
                  <a:moveTo>
                    <a:pt x="9918" y="13170"/>
                  </a:moveTo>
                  <a:cubicBezTo>
                    <a:pt x="9914" y="13049"/>
                    <a:pt x="9855" y="12998"/>
                    <a:pt x="9749" y="12998"/>
                  </a:cubicBezTo>
                  <a:cubicBezTo>
                    <a:pt x="9656" y="12998"/>
                    <a:pt x="9601" y="13044"/>
                    <a:pt x="9592" y="13146"/>
                  </a:cubicBezTo>
                  <a:cubicBezTo>
                    <a:pt x="9580" y="13267"/>
                    <a:pt x="9652" y="13328"/>
                    <a:pt x="9745" y="13332"/>
                  </a:cubicBezTo>
                  <a:cubicBezTo>
                    <a:pt x="9838" y="13342"/>
                    <a:pt x="9910" y="13286"/>
                    <a:pt x="9918" y="13170"/>
                  </a:cubicBezTo>
                  <a:close/>
                  <a:moveTo>
                    <a:pt x="10811" y="13351"/>
                  </a:moveTo>
                  <a:cubicBezTo>
                    <a:pt x="10896" y="13332"/>
                    <a:pt x="10976" y="13295"/>
                    <a:pt x="10976" y="13174"/>
                  </a:cubicBezTo>
                  <a:cubicBezTo>
                    <a:pt x="10980" y="13072"/>
                    <a:pt x="10930" y="13011"/>
                    <a:pt x="10836" y="13002"/>
                  </a:cubicBezTo>
                  <a:cubicBezTo>
                    <a:pt x="10739" y="12993"/>
                    <a:pt x="10663" y="13025"/>
                    <a:pt x="10650" y="13151"/>
                  </a:cubicBezTo>
                  <a:cubicBezTo>
                    <a:pt x="10646" y="13272"/>
                    <a:pt x="10710" y="13323"/>
                    <a:pt x="10811" y="13351"/>
                  </a:cubicBezTo>
                  <a:close/>
                  <a:moveTo>
                    <a:pt x="7600" y="12998"/>
                  </a:moveTo>
                  <a:cubicBezTo>
                    <a:pt x="7507" y="13002"/>
                    <a:pt x="7447" y="13058"/>
                    <a:pt x="7447" y="13156"/>
                  </a:cubicBezTo>
                  <a:cubicBezTo>
                    <a:pt x="7447" y="13276"/>
                    <a:pt x="7532" y="13328"/>
                    <a:pt x="7625" y="13323"/>
                  </a:cubicBezTo>
                  <a:cubicBezTo>
                    <a:pt x="7710" y="13323"/>
                    <a:pt x="7786" y="13262"/>
                    <a:pt x="7782" y="13160"/>
                  </a:cubicBezTo>
                  <a:cubicBezTo>
                    <a:pt x="7777" y="13049"/>
                    <a:pt x="7705" y="12998"/>
                    <a:pt x="7600" y="12998"/>
                  </a:cubicBezTo>
                  <a:close/>
                  <a:moveTo>
                    <a:pt x="10972" y="8349"/>
                  </a:moveTo>
                  <a:cubicBezTo>
                    <a:pt x="10963" y="8242"/>
                    <a:pt x="10913" y="8196"/>
                    <a:pt x="10820" y="8187"/>
                  </a:cubicBezTo>
                  <a:cubicBezTo>
                    <a:pt x="10718" y="8182"/>
                    <a:pt x="10646" y="8229"/>
                    <a:pt x="10638" y="8340"/>
                  </a:cubicBezTo>
                  <a:cubicBezTo>
                    <a:pt x="10625" y="8461"/>
                    <a:pt x="10710" y="8517"/>
                    <a:pt x="10798" y="8521"/>
                  </a:cubicBezTo>
                  <a:cubicBezTo>
                    <a:pt x="10891" y="8521"/>
                    <a:pt x="10959" y="8452"/>
                    <a:pt x="10972" y="8349"/>
                  </a:cubicBezTo>
                  <a:close/>
                  <a:moveTo>
                    <a:pt x="12922" y="14513"/>
                  </a:moveTo>
                  <a:cubicBezTo>
                    <a:pt x="13037" y="14517"/>
                    <a:pt x="13100" y="14462"/>
                    <a:pt x="13100" y="14350"/>
                  </a:cubicBezTo>
                  <a:cubicBezTo>
                    <a:pt x="13104" y="14248"/>
                    <a:pt x="13041" y="14178"/>
                    <a:pt x="12956" y="14187"/>
                  </a:cubicBezTo>
                  <a:cubicBezTo>
                    <a:pt x="12876" y="14197"/>
                    <a:pt x="12783" y="14243"/>
                    <a:pt x="12779" y="14359"/>
                  </a:cubicBezTo>
                  <a:cubicBezTo>
                    <a:pt x="12779" y="14462"/>
                    <a:pt x="12850" y="14504"/>
                    <a:pt x="12922" y="14513"/>
                  </a:cubicBezTo>
                  <a:close/>
                  <a:moveTo>
                    <a:pt x="11890" y="14192"/>
                  </a:moveTo>
                  <a:cubicBezTo>
                    <a:pt x="11801" y="14211"/>
                    <a:pt x="11721" y="14253"/>
                    <a:pt x="11725" y="14373"/>
                  </a:cubicBezTo>
                  <a:cubicBezTo>
                    <a:pt x="11725" y="14476"/>
                    <a:pt x="11793" y="14517"/>
                    <a:pt x="11882" y="14522"/>
                  </a:cubicBezTo>
                  <a:cubicBezTo>
                    <a:pt x="11987" y="14527"/>
                    <a:pt x="12047" y="14476"/>
                    <a:pt x="12047" y="14355"/>
                  </a:cubicBezTo>
                  <a:cubicBezTo>
                    <a:pt x="12042" y="14243"/>
                    <a:pt x="11970" y="14211"/>
                    <a:pt x="11890" y="14192"/>
                  </a:cubicBezTo>
                  <a:close/>
                  <a:moveTo>
                    <a:pt x="5641" y="10720"/>
                  </a:moveTo>
                  <a:cubicBezTo>
                    <a:pt x="5632" y="10618"/>
                    <a:pt x="5569" y="10567"/>
                    <a:pt x="5467" y="10571"/>
                  </a:cubicBezTo>
                  <a:cubicBezTo>
                    <a:pt x="5374" y="10576"/>
                    <a:pt x="5323" y="10632"/>
                    <a:pt x="5323" y="10734"/>
                  </a:cubicBezTo>
                  <a:cubicBezTo>
                    <a:pt x="5323" y="10859"/>
                    <a:pt x="5408" y="10906"/>
                    <a:pt x="5497" y="10901"/>
                  </a:cubicBezTo>
                  <a:cubicBezTo>
                    <a:pt x="5577" y="10901"/>
                    <a:pt x="5641" y="10845"/>
                    <a:pt x="5641" y="10720"/>
                  </a:cubicBezTo>
                  <a:close/>
                  <a:moveTo>
                    <a:pt x="4388" y="12133"/>
                  </a:moveTo>
                  <a:cubicBezTo>
                    <a:pt x="4477" y="12124"/>
                    <a:pt x="4540" y="12073"/>
                    <a:pt x="4549" y="11980"/>
                  </a:cubicBezTo>
                  <a:cubicBezTo>
                    <a:pt x="4557" y="11873"/>
                    <a:pt x="4498" y="11808"/>
                    <a:pt x="4397" y="11789"/>
                  </a:cubicBezTo>
                  <a:cubicBezTo>
                    <a:pt x="4295" y="11775"/>
                    <a:pt x="4249" y="11849"/>
                    <a:pt x="4244" y="11933"/>
                  </a:cubicBezTo>
                  <a:cubicBezTo>
                    <a:pt x="4236" y="12031"/>
                    <a:pt x="4287" y="12114"/>
                    <a:pt x="4388" y="12133"/>
                  </a:cubicBezTo>
                  <a:close/>
                  <a:moveTo>
                    <a:pt x="7595" y="9377"/>
                  </a:moveTo>
                  <a:cubicBezTo>
                    <a:pt x="7515" y="9395"/>
                    <a:pt x="7439" y="9414"/>
                    <a:pt x="7435" y="9530"/>
                  </a:cubicBezTo>
                  <a:cubicBezTo>
                    <a:pt x="7430" y="9651"/>
                    <a:pt x="7494" y="9707"/>
                    <a:pt x="7595" y="9707"/>
                  </a:cubicBezTo>
                  <a:cubicBezTo>
                    <a:pt x="7684" y="9707"/>
                    <a:pt x="7748" y="9665"/>
                    <a:pt x="7756" y="9558"/>
                  </a:cubicBezTo>
                  <a:cubicBezTo>
                    <a:pt x="7765" y="9432"/>
                    <a:pt x="7684" y="9395"/>
                    <a:pt x="7595" y="9377"/>
                  </a:cubicBezTo>
                  <a:close/>
                  <a:moveTo>
                    <a:pt x="6538" y="12128"/>
                  </a:moveTo>
                  <a:cubicBezTo>
                    <a:pt x="6635" y="12114"/>
                    <a:pt x="6703" y="12063"/>
                    <a:pt x="6703" y="11947"/>
                  </a:cubicBezTo>
                  <a:cubicBezTo>
                    <a:pt x="6703" y="11845"/>
                    <a:pt x="6652" y="11794"/>
                    <a:pt x="6555" y="11789"/>
                  </a:cubicBezTo>
                  <a:cubicBezTo>
                    <a:pt x="6461" y="11784"/>
                    <a:pt x="6398" y="11840"/>
                    <a:pt x="6385" y="11928"/>
                  </a:cubicBezTo>
                  <a:cubicBezTo>
                    <a:pt x="6368" y="12049"/>
                    <a:pt x="6453" y="12096"/>
                    <a:pt x="6538" y="12128"/>
                  </a:cubicBezTo>
                  <a:close/>
                  <a:moveTo>
                    <a:pt x="5641" y="9544"/>
                  </a:moveTo>
                  <a:cubicBezTo>
                    <a:pt x="5624" y="9432"/>
                    <a:pt x="5556" y="9372"/>
                    <a:pt x="5467" y="9367"/>
                  </a:cubicBezTo>
                  <a:cubicBezTo>
                    <a:pt x="5382" y="9367"/>
                    <a:pt x="5319" y="9418"/>
                    <a:pt x="5319" y="9525"/>
                  </a:cubicBezTo>
                  <a:cubicBezTo>
                    <a:pt x="5319" y="9623"/>
                    <a:pt x="5361" y="9688"/>
                    <a:pt x="5454" y="9697"/>
                  </a:cubicBezTo>
                  <a:cubicBezTo>
                    <a:pt x="5556" y="9711"/>
                    <a:pt x="5611" y="9646"/>
                    <a:pt x="5641" y="9544"/>
                  </a:cubicBezTo>
                  <a:close/>
                  <a:moveTo>
                    <a:pt x="20610" y="17957"/>
                  </a:moveTo>
                  <a:cubicBezTo>
                    <a:pt x="20598" y="17850"/>
                    <a:pt x="20547" y="17785"/>
                    <a:pt x="20462" y="17781"/>
                  </a:cubicBezTo>
                  <a:cubicBezTo>
                    <a:pt x="20361" y="17771"/>
                    <a:pt x="20293" y="17850"/>
                    <a:pt x="20293" y="17952"/>
                  </a:cubicBezTo>
                  <a:cubicBezTo>
                    <a:pt x="20293" y="18055"/>
                    <a:pt x="20361" y="18124"/>
                    <a:pt x="20462" y="18115"/>
                  </a:cubicBezTo>
                  <a:cubicBezTo>
                    <a:pt x="20555" y="18106"/>
                    <a:pt x="20593" y="18036"/>
                    <a:pt x="20610" y="17957"/>
                  </a:cubicBezTo>
                  <a:close/>
                  <a:moveTo>
                    <a:pt x="8683" y="13007"/>
                  </a:moveTo>
                  <a:cubicBezTo>
                    <a:pt x="8577" y="12993"/>
                    <a:pt x="8518" y="13053"/>
                    <a:pt x="8514" y="13165"/>
                  </a:cubicBezTo>
                  <a:cubicBezTo>
                    <a:pt x="8505" y="13272"/>
                    <a:pt x="8581" y="13314"/>
                    <a:pt x="8662" y="13323"/>
                  </a:cubicBezTo>
                  <a:cubicBezTo>
                    <a:pt x="8763" y="13332"/>
                    <a:pt x="8831" y="13276"/>
                    <a:pt x="8831" y="13165"/>
                  </a:cubicBezTo>
                  <a:cubicBezTo>
                    <a:pt x="8831" y="13067"/>
                    <a:pt x="8784" y="13002"/>
                    <a:pt x="8683" y="13007"/>
                  </a:cubicBezTo>
                  <a:close/>
                  <a:moveTo>
                    <a:pt x="19540" y="17939"/>
                  </a:moveTo>
                  <a:cubicBezTo>
                    <a:pt x="19536" y="17827"/>
                    <a:pt x="19472" y="17781"/>
                    <a:pt x="19388" y="17781"/>
                  </a:cubicBezTo>
                  <a:cubicBezTo>
                    <a:pt x="19303" y="17781"/>
                    <a:pt x="19231" y="17846"/>
                    <a:pt x="19227" y="17939"/>
                  </a:cubicBezTo>
                  <a:cubicBezTo>
                    <a:pt x="19223" y="18050"/>
                    <a:pt x="19294" y="18115"/>
                    <a:pt x="19396" y="18106"/>
                  </a:cubicBezTo>
                  <a:cubicBezTo>
                    <a:pt x="19485" y="18101"/>
                    <a:pt x="19540" y="18041"/>
                    <a:pt x="19540" y="17939"/>
                  </a:cubicBezTo>
                  <a:close/>
                  <a:moveTo>
                    <a:pt x="18309" y="16605"/>
                  </a:moveTo>
                  <a:cubicBezTo>
                    <a:pt x="18220" y="16614"/>
                    <a:pt x="18165" y="16660"/>
                    <a:pt x="18161" y="16767"/>
                  </a:cubicBezTo>
                  <a:cubicBezTo>
                    <a:pt x="18156" y="16893"/>
                    <a:pt x="18228" y="16944"/>
                    <a:pt x="18321" y="16939"/>
                  </a:cubicBezTo>
                  <a:cubicBezTo>
                    <a:pt x="18402" y="16939"/>
                    <a:pt x="18469" y="16879"/>
                    <a:pt x="18474" y="16777"/>
                  </a:cubicBezTo>
                  <a:cubicBezTo>
                    <a:pt x="18474" y="16665"/>
                    <a:pt x="18406" y="16614"/>
                    <a:pt x="18309" y="16605"/>
                  </a:cubicBezTo>
                  <a:close/>
                  <a:moveTo>
                    <a:pt x="15254" y="15568"/>
                  </a:moveTo>
                  <a:cubicBezTo>
                    <a:pt x="15254" y="15447"/>
                    <a:pt x="15182" y="15401"/>
                    <a:pt x="15101" y="15405"/>
                  </a:cubicBezTo>
                  <a:cubicBezTo>
                    <a:pt x="15021" y="15410"/>
                    <a:pt x="14949" y="15461"/>
                    <a:pt x="14941" y="15563"/>
                  </a:cubicBezTo>
                  <a:cubicBezTo>
                    <a:pt x="14932" y="15670"/>
                    <a:pt x="14991" y="15726"/>
                    <a:pt x="15080" y="15726"/>
                  </a:cubicBezTo>
                  <a:cubicBezTo>
                    <a:pt x="15178" y="15731"/>
                    <a:pt x="15241" y="15670"/>
                    <a:pt x="15254" y="15568"/>
                  </a:cubicBezTo>
                  <a:close/>
                  <a:moveTo>
                    <a:pt x="16307" y="15642"/>
                  </a:moveTo>
                  <a:cubicBezTo>
                    <a:pt x="16320" y="15480"/>
                    <a:pt x="16261" y="15415"/>
                    <a:pt x="16180" y="15405"/>
                  </a:cubicBezTo>
                  <a:cubicBezTo>
                    <a:pt x="16087" y="15391"/>
                    <a:pt x="16011" y="15452"/>
                    <a:pt x="15998" y="15559"/>
                  </a:cubicBezTo>
                  <a:cubicBezTo>
                    <a:pt x="15986" y="15675"/>
                    <a:pt x="16053" y="15731"/>
                    <a:pt x="16155" y="15735"/>
                  </a:cubicBezTo>
                  <a:cubicBezTo>
                    <a:pt x="16244" y="15735"/>
                    <a:pt x="16303" y="15689"/>
                    <a:pt x="16307" y="15642"/>
                  </a:cubicBezTo>
                  <a:close/>
                  <a:moveTo>
                    <a:pt x="20644" y="3659"/>
                  </a:moveTo>
                  <a:cubicBezTo>
                    <a:pt x="20636" y="3539"/>
                    <a:pt x="20585" y="3487"/>
                    <a:pt x="20492" y="3487"/>
                  </a:cubicBezTo>
                  <a:cubicBezTo>
                    <a:pt x="20403" y="3487"/>
                    <a:pt x="20340" y="3529"/>
                    <a:pt x="20331" y="3636"/>
                  </a:cubicBezTo>
                  <a:cubicBezTo>
                    <a:pt x="20323" y="3762"/>
                    <a:pt x="20399" y="3817"/>
                    <a:pt x="20492" y="3813"/>
                  </a:cubicBezTo>
                  <a:cubicBezTo>
                    <a:pt x="20572" y="3808"/>
                    <a:pt x="20627" y="3743"/>
                    <a:pt x="20644" y="3659"/>
                  </a:cubicBezTo>
                  <a:close/>
                  <a:moveTo>
                    <a:pt x="14069" y="14211"/>
                  </a:moveTo>
                  <a:cubicBezTo>
                    <a:pt x="13934" y="14206"/>
                    <a:pt x="13857" y="14262"/>
                    <a:pt x="13853" y="14369"/>
                  </a:cubicBezTo>
                  <a:cubicBezTo>
                    <a:pt x="13849" y="14466"/>
                    <a:pt x="13917" y="14522"/>
                    <a:pt x="14010" y="14522"/>
                  </a:cubicBezTo>
                  <a:cubicBezTo>
                    <a:pt x="14111" y="14527"/>
                    <a:pt x="14188" y="14485"/>
                    <a:pt x="14188" y="14364"/>
                  </a:cubicBezTo>
                  <a:cubicBezTo>
                    <a:pt x="14187" y="14271"/>
                    <a:pt x="14124" y="14215"/>
                    <a:pt x="14069" y="14211"/>
                  </a:cubicBezTo>
                  <a:close/>
                  <a:moveTo>
                    <a:pt x="9715" y="7308"/>
                  </a:moveTo>
                  <a:cubicBezTo>
                    <a:pt x="9796" y="7294"/>
                    <a:pt x="9868" y="7262"/>
                    <a:pt x="9872" y="7155"/>
                  </a:cubicBezTo>
                  <a:cubicBezTo>
                    <a:pt x="9876" y="7039"/>
                    <a:pt x="9829" y="6978"/>
                    <a:pt x="9724" y="6974"/>
                  </a:cubicBezTo>
                  <a:cubicBezTo>
                    <a:pt x="9631" y="6974"/>
                    <a:pt x="9571" y="7025"/>
                    <a:pt x="9559" y="7118"/>
                  </a:cubicBezTo>
                  <a:cubicBezTo>
                    <a:pt x="9546" y="7234"/>
                    <a:pt x="9635" y="7271"/>
                    <a:pt x="9715" y="7308"/>
                  </a:cubicBezTo>
                  <a:close/>
                  <a:moveTo>
                    <a:pt x="6550" y="13002"/>
                  </a:moveTo>
                  <a:cubicBezTo>
                    <a:pt x="6474" y="12993"/>
                    <a:pt x="6406" y="13039"/>
                    <a:pt x="6398" y="13137"/>
                  </a:cubicBezTo>
                  <a:cubicBezTo>
                    <a:pt x="6390" y="13253"/>
                    <a:pt x="6461" y="13314"/>
                    <a:pt x="6563" y="13314"/>
                  </a:cubicBezTo>
                  <a:cubicBezTo>
                    <a:pt x="6648" y="13314"/>
                    <a:pt x="6720" y="13272"/>
                    <a:pt x="6715" y="13165"/>
                  </a:cubicBezTo>
                  <a:cubicBezTo>
                    <a:pt x="6715" y="13067"/>
                    <a:pt x="6660" y="13007"/>
                    <a:pt x="6550" y="13002"/>
                  </a:cubicBezTo>
                  <a:close/>
                  <a:moveTo>
                    <a:pt x="12914" y="4938"/>
                  </a:moveTo>
                  <a:cubicBezTo>
                    <a:pt x="13020" y="4933"/>
                    <a:pt x="13079" y="4896"/>
                    <a:pt x="13087" y="4789"/>
                  </a:cubicBezTo>
                  <a:cubicBezTo>
                    <a:pt x="13096" y="4682"/>
                    <a:pt x="13028" y="4622"/>
                    <a:pt x="12952" y="4617"/>
                  </a:cubicBezTo>
                  <a:cubicBezTo>
                    <a:pt x="12863" y="4612"/>
                    <a:pt x="12779" y="4659"/>
                    <a:pt x="12779" y="4780"/>
                  </a:cubicBezTo>
                  <a:cubicBezTo>
                    <a:pt x="12779" y="4887"/>
                    <a:pt x="12855" y="4924"/>
                    <a:pt x="12914" y="4938"/>
                  </a:cubicBezTo>
                  <a:close/>
                  <a:moveTo>
                    <a:pt x="8666" y="8507"/>
                  </a:moveTo>
                  <a:cubicBezTo>
                    <a:pt x="8750" y="8489"/>
                    <a:pt x="8810" y="8447"/>
                    <a:pt x="8814" y="8340"/>
                  </a:cubicBezTo>
                  <a:cubicBezTo>
                    <a:pt x="8818" y="8229"/>
                    <a:pt x="8759" y="8182"/>
                    <a:pt x="8666" y="8182"/>
                  </a:cubicBezTo>
                  <a:cubicBezTo>
                    <a:pt x="8564" y="8182"/>
                    <a:pt x="8492" y="8229"/>
                    <a:pt x="8501" y="8354"/>
                  </a:cubicBezTo>
                  <a:cubicBezTo>
                    <a:pt x="8505" y="8461"/>
                    <a:pt x="8585" y="8489"/>
                    <a:pt x="8666" y="8507"/>
                  </a:cubicBezTo>
                  <a:close/>
                  <a:moveTo>
                    <a:pt x="10963" y="7141"/>
                  </a:moveTo>
                  <a:cubicBezTo>
                    <a:pt x="10942" y="7053"/>
                    <a:pt x="10891" y="6983"/>
                    <a:pt x="10807" y="6983"/>
                  </a:cubicBezTo>
                  <a:cubicBezTo>
                    <a:pt x="10722" y="6983"/>
                    <a:pt x="10655" y="7025"/>
                    <a:pt x="10650" y="7136"/>
                  </a:cubicBezTo>
                  <a:cubicBezTo>
                    <a:pt x="10646" y="7243"/>
                    <a:pt x="10705" y="7304"/>
                    <a:pt x="10794" y="7299"/>
                  </a:cubicBezTo>
                  <a:cubicBezTo>
                    <a:pt x="10879" y="7299"/>
                    <a:pt x="10938" y="7238"/>
                    <a:pt x="10963" y="7141"/>
                  </a:cubicBezTo>
                  <a:close/>
                  <a:moveTo>
                    <a:pt x="1393" y="9539"/>
                  </a:moveTo>
                  <a:cubicBezTo>
                    <a:pt x="1388" y="9418"/>
                    <a:pt x="1308" y="9391"/>
                    <a:pt x="1236" y="9372"/>
                  </a:cubicBezTo>
                  <a:cubicBezTo>
                    <a:pt x="1147" y="9353"/>
                    <a:pt x="1075" y="9414"/>
                    <a:pt x="1075" y="9507"/>
                  </a:cubicBezTo>
                  <a:cubicBezTo>
                    <a:pt x="1075" y="9609"/>
                    <a:pt x="1134" y="9688"/>
                    <a:pt x="1236" y="9688"/>
                  </a:cubicBezTo>
                  <a:cubicBezTo>
                    <a:pt x="1329" y="9697"/>
                    <a:pt x="1359" y="9609"/>
                    <a:pt x="1393" y="9539"/>
                  </a:cubicBezTo>
                  <a:close/>
                  <a:moveTo>
                    <a:pt x="11869" y="4612"/>
                  </a:moveTo>
                  <a:cubicBezTo>
                    <a:pt x="11788" y="4631"/>
                    <a:pt x="11717" y="4654"/>
                    <a:pt x="11712" y="4766"/>
                  </a:cubicBezTo>
                  <a:cubicBezTo>
                    <a:pt x="11708" y="4873"/>
                    <a:pt x="11767" y="4928"/>
                    <a:pt x="11856" y="4933"/>
                  </a:cubicBezTo>
                  <a:cubicBezTo>
                    <a:pt x="11945" y="4938"/>
                    <a:pt x="12013" y="4877"/>
                    <a:pt x="12021" y="4784"/>
                  </a:cubicBezTo>
                  <a:cubicBezTo>
                    <a:pt x="12030" y="4682"/>
                    <a:pt x="11949" y="4645"/>
                    <a:pt x="11869" y="4612"/>
                  </a:cubicBezTo>
                  <a:close/>
                  <a:moveTo>
                    <a:pt x="10777" y="14517"/>
                  </a:moveTo>
                  <a:cubicBezTo>
                    <a:pt x="10925" y="14513"/>
                    <a:pt x="10976" y="14462"/>
                    <a:pt x="10980" y="14359"/>
                  </a:cubicBezTo>
                  <a:cubicBezTo>
                    <a:pt x="10985" y="14248"/>
                    <a:pt x="10921" y="14201"/>
                    <a:pt x="10832" y="14206"/>
                  </a:cubicBezTo>
                  <a:cubicBezTo>
                    <a:pt x="10743" y="14211"/>
                    <a:pt x="10654" y="14253"/>
                    <a:pt x="10663" y="14378"/>
                  </a:cubicBezTo>
                  <a:cubicBezTo>
                    <a:pt x="10671" y="14480"/>
                    <a:pt x="10739" y="14517"/>
                    <a:pt x="10777" y="14517"/>
                  </a:cubicBezTo>
                  <a:close/>
                  <a:moveTo>
                    <a:pt x="8653" y="7290"/>
                  </a:moveTo>
                  <a:cubicBezTo>
                    <a:pt x="8738" y="7266"/>
                    <a:pt x="8810" y="7229"/>
                    <a:pt x="8805" y="7122"/>
                  </a:cubicBezTo>
                  <a:cubicBezTo>
                    <a:pt x="8801" y="7015"/>
                    <a:pt x="8729" y="6974"/>
                    <a:pt x="8640" y="6978"/>
                  </a:cubicBezTo>
                  <a:cubicBezTo>
                    <a:pt x="8552" y="6983"/>
                    <a:pt x="8488" y="7025"/>
                    <a:pt x="8492" y="7136"/>
                  </a:cubicBezTo>
                  <a:cubicBezTo>
                    <a:pt x="8501" y="7248"/>
                    <a:pt x="8577" y="7271"/>
                    <a:pt x="8653" y="7290"/>
                  </a:cubicBezTo>
                  <a:close/>
                  <a:moveTo>
                    <a:pt x="19396" y="3483"/>
                  </a:moveTo>
                  <a:cubicBezTo>
                    <a:pt x="19299" y="3487"/>
                    <a:pt x="19252" y="3552"/>
                    <a:pt x="19248" y="3645"/>
                  </a:cubicBezTo>
                  <a:cubicBezTo>
                    <a:pt x="19244" y="3748"/>
                    <a:pt x="19316" y="3808"/>
                    <a:pt x="19400" y="3808"/>
                  </a:cubicBezTo>
                  <a:cubicBezTo>
                    <a:pt x="19493" y="3808"/>
                    <a:pt x="19578" y="3743"/>
                    <a:pt x="19570" y="3632"/>
                  </a:cubicBezTo>
                  <a:cubicBezTo>
                    <a:pt x="19557" y="3548"/>
                    <a:pt x="19489" y="3483"/>
                    <a:pt x="19396" y="3483"/>
                  </a:cubicBezTo>
                  <a:close/>
                  <a:moveTo>
                    <a:pt x="16312" y="3641"/>
                  </a:moveTo>
                  <a:cubicBezTo>
                    <a:pt x="16312" y="3511"/>
                    <a:pt x="16244" y="3450"/>
                    <a:pt x="16163" y="3450"/>
                  </a:cubicBezTo>
                  <a:cubicBezTo>
                    <a:pt x="16079" y="3446"/>
                    <a:pt x="16011" y="3511"/>
                    <a:pt x="16007" y="3608"/>
                  </a:cubicBezTo>
                  <a:cubicBezTo>
                    <a:pt x="16003" y="3711"/>
                    <a:pt x="16070" y="3766"/>
                    <a:pt x="16159" y="3771"/>
                  </a:cubicBezTo>
                  <a:cubicBezTo>
                    <a:pt x="16248" y="3780"/>
                    <a:pt x="16295" y="3715"/>
                    <a:pt x="16312" y="3641"/>
                  </a:cubicBezTo>
                  <a:close/>
                  <a:moveTo>
                    <a:pt x="17412" y="3608"/>
                  </a:moveTo>
                  <a:cubicBezTo>
                    <a:pt x="17382" y="3515"/>
                    <a:pt x="17331" y="3441"/>
                    <a:pt x="17242" y="3455"/>
                  </a:cubicBezTo>
                  <a:cubicBezTo>
                    <a:pt x="17162" y="3464"/>
                    <a:pt x="17094" y="3525"/>
                    <a:pt x="17099" y="3632"/>
                  </a:cubicBezTo>
                  <a:cubicBezTo>
                    <a:pt x="17103" y="3738"/>
                    <a:pt x="17166" y="3785"/>
                    <a:pt x="17255" y="3780"/>
                  </a:cubicBezTo>
                  <a:cubicBezTo>
                    <a:pt x="17357" y="3771"/>
                    <a:pt x="17390" y="3697"/>
                    <a:pt x="17412" y="3608"/>
                  </a:cubicBezTo>
                  <a:close/>
                  <a:moveTo>
                    <a:pt x="5328" y="11942"/>
                  </a:moveTo>
                  <a:cubicBezTo>
                    <a:pt x="5336" y="12049"/>
                    <a:pt x="5404" y="12105"/>
                    <a:pt x="5480" y="12110"/>
                  </a:cubicBezTo>
                  <a:cubicBezTo>
                    <a:pt x="5577" y="12114"/>
                    <a:pt x="5641" y="12045"/>
                    <a:pt x="5641" y="11928"/>
                  </a:cubicBezTo>
                  <a:cubicBezTo>
                    <a:pt x="5636" y="11822"/>
                    <a:pt x="5569" y="11784"/>
                    <a:pt x="5480" y="11789"/>
                  </a:cubicBezTo>
                  <a:cubicBezTo>
                    <a:pt x="5387" y="11794"/>
                    <a:pt x="5336" y="11845"/>
                    <a:pt x="5328" y="11942"/>
                  </a:cubicBezTo>
                  <a:close/>
                  <a:moveTo>
                    <a:pt x="6694" y="9563"/>
                  </a:moveTo>
                  <a:cubicBezTo>
                    <a:pt x="6694" y="9451"/>
                    <a:pt x="6631" y="9400"/>
                    <a:pt x="6546" y="9391"/>
                  </a:cubicBezTo>
                  <a:cubicBezTo>
                    <a:pt x="6466" y="9381"/>
                    <a:pt x="6385" y="9405"/>
                    <a:pt x="6377" y="9521"/>
                  </a:cubicBezTo>
                  <a:cubicBezTo>
                    <a:pt x="6368" y="9637"/>
                    <a:pt x="6415" y="9702"/>
                    <a:pt x="6529" y="9702"/>
                  </a:cubicBezTo>
                  <a:cubicBezTo>
                    <a:pt x="6618" y="9702"/>
                    <a:pt x="6677" y="9660"/>
                    <a:pt x="6694" y="9563"/>
                  </a:cubicBezTo>
                  <a:close/>
                  <a:moveTo>
                    <a:pt x="3517" y="11961"/>
                  </a:moveTo>
                  <a:cubicBezTo>
                    <a:pt x="3500" y="11849"/>
                    <a:pt x="3445" y="11770"/>
                    <a:pt x="3347" y="11770"/>
                  </a:cubicBezTo>
                  <a:cubicBezTo>
                    <a:pt x="3275" y="11770"/>
                    <a:pt x="3220" y="11836"/>
                    <a:pt x="3220" y="11924"/>
                  </a:cubicBezTo>
                  <a:cubicBezTo>
                    <a:pt x="3216" y="12031"/>
                    <a:pt x="3267" y="12119"/>
                    <a:pt x="3364" y="12128"/>
                  </a:cubicBezTo>
                  <a:cubicBezTo>
                    <a:pt x="3449" y="12128"/>
                    <a:pt x="3491" y="12045"/>
                    <a:pt x="3517" y="11961"/>
                  </a:cubicBezTo>
                  <a:close/>
                  <a:moveTo>
                    <a:pt x="16155" y="4640"/>
                  </a:moveTo>
                  <a:cubicBezTo>
                    <a:pt x="16070" y="4645"/>
                    <a:pt x="16003" y="4677"/>
                    <a:pt x="15994" y="4784"/>
                  </a:cubicBezTo>
                  <a:cubicBezTo>
                    <a:pt x="15986" y="4905"/>
                    <a:pt x="16062" y="4956"/>
                    <a:pt x="16155" y="4961"/>
                  </a:cubicBezTo>
                  <a:cubicBezTo>
                    <a:pt x="16252" y="4966"/>
                    <a:pt x="16320" y="4910"/>
                    <a:pt x="16312" y="4789"/>
                  </a:cubicBezTo>
                  <a:cubicBezTo>
                    <a:pt x="16307" y="4682"/>
                    <a:pt x="16244" y="4645"/>
                    <a:pt x="16155" y="4640"/>
                  </a:cubicBezTo>
                  <a:close/>
                  <a:moveTo>
                    <a:pt x="11865" y="6109"/>
                  </a:moveTo>
                  <a:cubicBezTo>
                    <a:pt x="11953" y="6109"/>
                    <a:pt x="12021" y="6067"/>
                    <a:pt x="12025" y="5960"/>
                  </a:cubicBezTo>
                  <a:cubicBezTo>
                    <a:pt x="12030" y="5835"/>
                    <a:pt x="11949" y="5798"/>
                    <a:pt x="11852" y="5798"/>
                  </a:cubicBezTo>
                  <a:cubicBezTo>
                    <a:pt x="11759" y="5798"/>
                    <a:pt x="11700" y="5849"/>
                    <a:pt x="11708" y="5960"/>
                  </a:cubicBezTo>
                  <a:cubicBezTo>
                    <a:pt x="11712" y="6062"/>
                    <a:pt x="11776" y="6104"/>
                    <a:pt x="11865" y="6109"/>
                  </a:cubicBezTo>
                  <a:close/>
                  <a:moveTo>
                    <a:pt x="8806" y="5956"/>
                  </a:moveTo>
                  <a:cubicBezTo>
                    <a:pt x="8797" y="5835"/>
                    <a:pt x="8734" y="5784"/>
                    <a:pt x="8649" y="5784"/>
                  </a:cubicBezTo>
                  <a:cubicBezTo>
                    <a:pt x="8569" y="5784"/>
                    <a:pt x="8492" y="5825"/>
                    <a:pt x="8492" y="5932"/>
                  </a:cubicBezTo>
                  <a:cubicBezTo>
                    <a:pt x="8488" y="6039"/>
                    <a:pt x="8556" y="6086"/>
                    <a:pt x="8640" y="6090"/>
                  </a:cubicBezTo>
                  <a:cubicBezTo>
                    <a:pt x="8734" y="6100"/>
                    <a:pt x="8772" y="6021"/>
                    <a:pt x="8806" y="5956"/>
                  </a:cubicBezTo>
                  <a:close/>
                  <a:moveTo>
                    <a:pt x="7790" y="14359"/>
                  </a:moveTo>
                  <a:cubicBezTo>
                    <a:pt x="7777" y="14257"/>
                    <a:pt x="7722" y="14197"/>
                    <a:pt x="7638" y="14197"/>
                  </a:cubicBezTo>
                  <a:cubicBezTo>
                    <a:pt x="7553" y="14197"/>
                    <a:pt x="7485" y="14239"/>
                    <a:pt x="7490" y="14350"/>
                  </a:cubicBezTo>
                  <a:cubicBezTo>
                    <a:pt x="7490" y="14452"/>
                    <a:pt x="7536" y="14513"/>
                    <a:pt x="7629" y="14513"/>
                  </a:cubicBezTo>
                  <a:cubicBezTo>
                    <a:pt x="7722" y="14513"/>
                    <a:pt x="7760" y="14438"/>
                    <a:pt x="7790" y="14359"/>
                  </a:cubicBezTo>
                  <a:close/>
                  <a:moveTo>
                    <a:pt x="9779" y="14192"/>
                  </a:moveTo>
                  <a:cubicBezTo>
                    <a:pt x="9681" y="14225"/>
                    <a:pt x="9601" y="14248"/>
                    <a:pt x="9609" y="14359"/>
                  </a:cubicBezTo>
                  <a:cubicBezTo>
                    <a:pt x="9618" y="14462"/>
                    <a:pt x="9681" y="14513"/>
                    <a:pt x="9770" y="14508"/>
                  </a:cubicBezTo>
                  <a:cubicBezTo>
                    <a:pt x="9859" y="14504"/>
                    <a:pt x="9923" y="14452"/>
                    <a:pt x="9918" y="14350"/>
                  </a:cubicBezTo>
                  <a:cubicBezTo>
                    <a:pt x="9914" y="14243"/>
                    <a:pt x="9834" y="14220"/>
                    <a:pt x="9779" y="14192"/>
                  </a:cubicBezTo>
                  <a:close/>
                  <a:moveTo>
                    <a:pt x="14162" y="7169"/>
                  </a:moveTo>
                  <a:cubicBezTo>
                    <a:pt x="14154" y="7048"/>
                    <a:pt x="14103" y="6987"/>
                    <a:pt x="14010" y="6997"/>
                  </a:cubicBezTo>
                  <a:cubicBezTo>
                    <a:pt x="13929" y="7006"/>
                    <a:pt x="13849" y="7053"/>
                    <a:pt x="13853" y="7159"/>
                  </a:cubicBezTo>
                  <a:cubicBezTo>
                    <a:pt x="13857" y="7252"/>
                    <a:pt x="13917" y="7317"/>
                    <a:pt x="14010" y="7317"/>
                  </a:cubicBezTo>
                  <a:cubicBezTo>
                    <a:pt x="14111" y="7317"/>
                    <a:pt x="14141" y="7243"/>
                    <a:pt x="14162" y="7169"/>
                  </a:cubicBezTo>
                  <a:close/>
                  <a:moveTo>
                    <a:pt x="14192" y="15563"/>
                  </a:moveTo>
                  <a:cubicBezTo>
                    <a:pt x="14171" y="15470"/>
                    <a:pt x="14124" y="15401"/>
                    <a:pt x="14039" y="15401"/>
                  </a:cubicBezTo>
                  <a:cubicBezTo>
                    <a:pt x="13959" y="15401"/>
                    <a:pt x="13887" y="15442"/>
                    <a:pt x="13879" y="15545"/>
                  </a:cubicBezTo>
                  <a:cubicBezTo>
                    <a:pt x="13870" y="15647"/>
                    <a:pt x="13925" y="15712"/>
                    <a:pt x="14006" y="15721"/>
                  </a:cubicBezTo>
                  <a:cubicBezTo>
                    <a:pt x="14107" y="15735"/>
                    <a:pt x="14158" y="15656"/>
                    <a:pt x="14192" y="15563"/>
                  </a:cubicBezTo>
                  <a:close/>
                  <a:moveTo>
                    <a:pt x="14175" y="5946"/>
                  </a:moveTo>
                  <a:cubicBezTo>
                    <a:pt x="14158" y="5863"/>
                    <a:pt x="14111" y="5807"/>
                    <a:pt x="14018" y="5807"/>
                  </a:cubicBezTo>
                  <a:cubicBezTo>
                    <a:pt x="13921" y="5807"/>
                    <a:pt x="13866" y="5867"/>
                    <a:pt x="13862" y="5960"/>
                  </a:cubicBezTo>
                  <a:cubicBezTo>
                    <a:pt x="13857" y="6058"/>
                    <a:pt x="13921" y="6109"/>
                    <a:pt x="14018" y="6109"/>
                  </a:cubicBezTo>
                  <a:cubicBezTo>
                    <a:pt x="14103" y="6104"/>
                    <a:pt x="14158" y="6053"/>
                    <a:pt x="14175" y="5946"/>
                  </a:cubicBezTo>
                  <a:close/>
                  <a:moveTo>
                    <a:pt x="7743" y="7132"/>
                  </a:moveTo>
                  <a:cubicBezTo>
                    <a:pt x="7727" y="7048"/>
                    <a:pt x="7688" y="6978"/>
                    <a:pt x="7595" y="6974"/>
                  </a:cubicBezTo>
                  <a:cubicBezTo>
                    <a:pt x="7507" y="6969"/>
                    <a:pt x="7447" y="7011"/>
                    <a:pt x="7435" y="7118"/>
                  </a:cubicBezTo>
                  <a:cubicBezTo>
                    <a:pt x="7426" y="7225"/>
                    <a:pt x="7485" y="7276"/>
                    <a:pt x="7570" y="7280"/>
                  </a:cubicBezTo>
                  <a:cubicBezTo>
                    <a:pt x="7659" y="7285"/>
                    <a:pt x="7718" y="7238"/>
                    <a:pt x="7743" y="7132"/>
                  </a:cubicBezTo>
                  <a:close/>
                  <a:moveTo>
                    <a:pt x="19392" y="2618"/>
                  </a:moveTo>
                  <a:cubicBezTo>
                    <a:pt x="19498" y="2623"/>
                    <a:pt x="19557" y="2553"/>
                    <a:pt x="19570" y="2474"/>
                  </a:cubicBezTo>
                  <a:cubicBezTo>
                    <a:pt x="19582" y="2367"/>
                    <a:pt x="19506" y="2297"/>
                    <a:pt x="19409" y="2293"/>
                  </a:cubicBezTo>
                  <a:cubicBezTo>
                    <a:pt x="19324" y="2293"/>
                    <a:pt x="19265" y="2344"/>
                    <a:pt x="19265" y="2451"/>
                  </a:cubicBezTo>
                  <a:cubicBezTo>
                    <a:pt x="19261" y="2548"/>
                    <a:pt x="19311" y="2604"/>
                    <a:pt x="19392" y="2618"/>
                  </a:cubicBezTo>
                  <a:close/>
                  <a:moveTo>
                    <a:pt x="4435" y="13300"/>
                  </a:moveTo>
                  <a:cubicBezTo>
                    <a:pt x="4524" y="13300"/>
                    <a:pt x="4587" y="13262"/>
                    <a:pt x="4583" y="13151"/>
                  </a:cubicBezTo>
                  <a:cubicBezTo>
                    <a:pt x="4579" y="13049"/>
                    <a:pt x="4524" y="12988"/>
                    <a:pt x="4435" y="12988"/>
                  </a:cubicBezTo>
                  <a:cubicBezTo>
                    <a:pt x="4337" y="12988"/>
                    <a:pt x="4265" y="13049"/>
                    <a:pt x="4270" y="13165"/>
                  </a:cubicBezTo>
                  <a:cubicBezTo>
                    <a:pt x="4274" y="13276"/>
                    <a:pt x="4350" y="13300"/>
                    <a:pt x="4435" y="13300"/>
                  </a:cubicBezTo>
                  <a:close/>
                  <a:moveTo>
                    <a:pt x="3529" y="13156"/>
                  </a:moveTo>
                  <a:cubicBezTo>
                    <a:pt x="3521" y="13063"/>
                    <a:pt x="3470" y="13007"/>
                    <a:pt x="3377" y="13002"/>
                  </a:cubicBezTo>
                  <a:cubicBezTo>
                    <a:pt x="3280" y="12993"/>
                    <a:pt x="3225" y="13053"/>
                    <a:pt x="3216" y="13151"/>
                  </a:cubicBezTo>
                  <a:cubicBezTo>
                    <a:pt x="3208" y="13258"/>
                    <a:pt x="3275" y="13300"/>
                    <a:pt x="3364" y="13300"/>
                  </a:cubicBezTo>
                  <a:cubicBezTo>
                    <a:pt x="3462" y="13300"/>
                    <a:pt x="3529" y="13276"/>
                    <a:pt x="3529" y="13156"/>
                  </a:cubicBezTo>
                  <a:close/>
                  <a:moveTo>
                    <a:pt x="18321" y="2609"/>
                  </a:moveTo>
                  <a:cubicBezTo>
                    <a:pt x="18410" y="2581"/>
                    <a:pt x="18482" y="2548"/>
                    <a:pt x="18474" y="2432"/>
                  </a:cubicBezTo>
                  <a:cubicBezTo>
                    <a:pt x="18465" y="2325"/>
                    <a:pt x="18402" y="2274"/>
                    <a:pt x="18317" y="2284"/>
                  </a:cubicBezTo>
                  <a:cubicBezTo>
                    <a:pt x="18232" y="2288"/>
                    <a:pt x="18165" y="2349"/>
                    <a:pt x="18169" y="2446"/>
                  </a:cubicBezTo>
                  <a:cubicBezTo>
                    <a:pt x="18173" y="2553"/>
                    <a:pt x="18262" y="2572"/>
                    <a:pt x="18321" y="2609"/>
                  </a:cubicBezTo>
                  <a:close/>
                  <a:moveTo>
                    <a:pt x="12931" y="6109"/>
                  </a:moveTo>
                  <a:cubicBezTo>
                    <a:pt x="13032" y="6104"/>
                    <a:pt x="13092" y="6058"/>
                    <a:pt x="13087" y="5951"/>
                  </a:cubicBezTo>
                  <a:cubicBezTo>
                    <a:pt x="13087" y="5844"/>
                    <a:pt x="13028" y="5802"/>
                    <a:pt x="12935" y="5802"/>
                  </a:cubicBezTo>
                  <a:cubicBezTo>
                    <a:pt x="12838" y="5807"/>
                    <a:pt x="12766" y="5849"/>
                    <a:pt x="12774" y="5970"/>
                  </a:cubicBezTo>
                  <a:cubicBezTo>
                    <a:pt x="12783" y="6086"/>
                    <a:pt x="12859" y="6100"/>
                    <a:pt x="12931" y="6109"/>
                  </a:cubicBezTo>
                  <a:close/>
                  <a:moveTo>
                    <a:pt x="7600" y="8493"/>
                  </a:moveTo>
                  <a:cubicBezTo>
                    <a:pt x="7693" y="8480"/>
                    <a:pt x="7752" y="8428"/>
                    <a:pt x="7744" y="8326"/>
                  </a:cubicBezTo>
                  <a:cubicBezTo>
                    <a:pt x="7739" y="8219"/>
                    <a:pt x="7672" y="8182"/>
                    <a:pt x="7578" y="8187"/>
                  </a:cubicBezTo>
                  <a:cubicBezTo>
                    <a:pt x="7485" y="8191"/>
                    <a:pt x="7430" y="8247"/>
                    <a:pt x="7435" y="8349"/>
                  </a:cubicBezTo>
                  <a:cubicBezTo>
                    <a:pt x="7443" y="8461"/>
                    <a:pt x="7515" y="8489"/>
                    <a:pt x="7600" y="8493"/>
                  </a:cubicBezTo>
                  <a:close/>
                  <a:moveTo>
                    <a:pt x="6690" y="8345"/>
                  </a:moveTo>
                  <a:cubicBezTo>
                    <a:pt x="6681" y="8247"/>
                    <a:pt x="6631" y="8196"/>
                    <a:pt x="6538" y="8191"/>
                  </a:cubicBezTo>
                  <a:cubicBezTo>
                    <a:pt x="6449" y="8187"/>
                    <a:pt x="6381" y="8215"/>
                    <a:pt x="6377" y="8326"/>
                  </a:cubicBezTo>
                  <a:cubicBezTo>
                    <a:pt x="6373" y="8433"/>
                    <a:pt x="6428" y="8480"/>
                    <a:pt x="6521" y="8489"/>
                  </a:cubicBezTo>
                  <a:cubicBezTo>
                    <a:pt x="6614" y="8493"/>
                    <a:pt x="6665" y="8442"/>
                    <a:pt x="6690" y="8345"/>
                  </a:cubicBezTo>
                  <a:close/>
                  <a:moveTo>
                    <a:pt x="18478" y="3641"/>
                  </a:moveTo>
                  <a:cubicBezTo>
                    <a:pt x="18469" y="3525"/>
                    <a:pt x="18410" y="3478"/>
                    <a:pt x="18321" y="3483"/>
                  </a:cubicBezTo>
                  <a:cubicBezTo>
                    <a:pt x="18232" y="3487"/>
                    <a:pt x="18165" y="3529"/>
                    <a:pt x="18169" y="3636"/>
                  </a:cubicBezTo>
                  <a:cubicBezTo>
                    <a:pt x="18169" y="3743"/>
                    <a:pt x="18237" y="3785"/>
                    <a:pt x="18326" y="3785"/>
                  </a:cubicBezTo>
                  <a:cubicBezTo>
                    <a:pt x="18414" y="3785"/>
                    <a:pt x="18465" y="3729"/>
                    <a:pt x="18478" y="3641"/>
                  </a:cubicBezTo>
                  <a:close/>
                  <a:moveTo>
                    <a:pt x="20505" y="1159"/>
                  </a:moveTo>
                  <a:cubicBezTo>
                    <a:pt x="20407" y="1159"/>
                    <a:pt x="20340" y="1205"/>
                    <a:pt x="20340" y="1303"/>
                  </a:cubicBezTo>
                  <a:cubicBezTo>
                    <a:pt x="20335" y="1400"/>
                    <a:pt x="20407" y="1456"/>
                    <a:pt x="20492" y="1452"/>
                  </a:cubicBezTo>
                  <a:cubicBezTo>
                    <a:pt x="20581" y="1452"/>
                    <a:pt x="20636" y="1386"/>
                    <a:pt x="20636" y="1289"/>
                  </a:cubicBezTo>
                  <a:cubicBezTo>
                    <a:pt x="20636" y="1201"/>
                    <a:pt x="20572" y="1168"/>
                    <a:pt x="20505" y="1159"/>
                  </a:cubicBezTo>
                  <a:close/>
                  <a:moveTo>
                    <a:pt x="10951" y="5942"/>
                  </a:moveTo>
                  <a:cubicBezTo>
                    <a:pt x="10938" y="5830"/>
                    <a:pt x="10875" y="5793"/>
                    <a:pt x="10790" y="5798"/>
                  </a:cubicBezTo>
                  <a:cubicBezTo>
                    <a:pt x="10705" y="5802"/>
                    <a:pt x="10625" y="5844"/>
                    <a:pt x="10629" y="5942"/>
                  </a:cubicBezTo>
                  <a:cubicBezTo>
                    <a:pt x="10629" y="6049"/>
                    <a:pt x="10705" y="6104"/>
                    <a:pt x="10803" y="6100"/>
                  </a:cubicBezTo>
                  <a:cubicBezTo>
                    <a:pt x="10896" y="6095"/>
                    <a:pt x="10930" y="6025"/>
                    <a:pt x="10951" y="5942"/>
                  </a:cubicBezTo>
                  <a:close/>
                  <a:moveTo>
                    <a:pt x="5670" y="14369"/>
                  </a:moveTo>
                  <a:cubicBezTo>
                    <a:pt x="5653" y="14229"/>
                    <a:pt x="5581" y="14201"/>
                    <a:pt x="5497" y="14206"/>
                  </a:cubicBezTo>
                  <a:cubicBezTo>
                    <a:pt x="5416" y="14211"/>
                    <a:pt x="5366" y="14257"/>
                    <a:pt x="5370" y="14355"/>
                  </a:cubicBezTo>
                  <a:cubicBezTo>
                    <a:pt x="5374" y="14457"/>
                    <a:pt x="5425" y="14513"/>
                    <a:pt x="5518" y="14513"/>
                  </a:cubicBezTo>
                  <a:cubicBezTo>
                    <a:pt x="5615" y="14508"/>
                    <a:pt x="5641" y="14425"/>
                    <a:pt x="5670" y="14369"/>
                  </a:cubicBezTo>
                  <a:close/>
                  <a:moveTo>
                    <a:pt x="7722" y="5928"/>
                  </a:moveTo>
                  <a:cubicBezTo>
                    <a:pt x="7718" y="5830"/>
                    <a:pt x="7663" y="5770"/>
                    <a:pt x="7574" y="5774"/>
                  </a:cubicBezTo>
                  <a:cubicBezTo>
                    <a:pt x="7502" y="5774"/>
                    <a:pt x="7439" y="5816"/>
                    <a:pt x="7430" y="5909"/>
                  </a:cubicBezTo>
                  <a:cubicBezTo>
                    <a:pt x="7418" y="6016"/>
                    <a:pt x="7473" y="6081"/>
                    <a:pt x="7557" y="6090"/>
                  </a:cubicBezTo>
                  <a:cubicBezTo>
                    <a:pt x="7650" y="6100"/>
                    <a:pt x="7701" y="6030"/>
                    <a:pt x="7722" y="5928"/>
                  </a:cubicBezTo>
                  <a:close/>
                  <a:moveTo>
                    <a:pt x="4430" y="10571"/>
                  </a:moveTo>
                  <a:cubicBezTo>
                    <a:pt x="4320" y="10581"/>
                    <a:pt x="4261" y="10627"/>
                    <a:pt x="4265" y="10734"/>
                  </a:cubicBezTo>
                  <a:cubicBezTo>
                    <a:pt x="4270" y="10845"/>
                    <a:pt x="4350" y="10873"/>
                    <a:pt x="4430" y="10873"/>
                  </a:cubicBezTo>
                  <a:cubicBezTo>
                    <a:pt x="4519" y="10873"/>
                    <a:pt x="4587" y="10832"/>
                    <a:pt x="4579" y="10720"/>
                  </a:cubicBezTo>
                  <a:cubicBezTo>
                    <a:pt x="4570" y="10613"/>
                    <a:pt x="4498" y="10576"/>
                    <a:pt x="4430" y="10571"/>
                  </a:cubicBezTo>
                  <a:close/>
                  <a:moveTo>
                    <a:pt x="1405" y="10739"/>
                  </a:moveTo>
                  <a:cubicBezTo>
                    <a:pt x="1371" y="10641"/>
                    <a:pt x="1325" y="10562"/>
                    <a:pt x="1223" y="10562"/>
                  </a:cubicBezTo>
                  <a:cubicBezTo>
                    <a:pt x="1143" y="10562"/>
                    <a:pt x="1092" y="10618"/>
                    <a:pt x="1092" y="10706"/>
                  </a:cubicBezTo>
                  <a:cubicBezTo>
                    <a:pt x="1088" y="10804"/>
                    <a:pt x="1126" y="10878"/>
                    <a:pt x="1228" y="10869"/>
                  </a:cubicBezTo>
                  <a:cubicBezTo>
                    <a:pt x="1304" y="10869"/>
                    <a:pt x="1376" y="10841"/>
                    <a:pt x="1405" y="10739"/>
                  </a:cubicBezTo>
                  <a:close/>
                  <a:moveTo>
                    <a:pt x="15250" y="4784"/>
                  </a:moveTo>
                  <a:cubicBezTo>
                    <a:pt x="15233" y="4682"/>
                    <a:pt x="15173" y="4640"/>
                    <a:pt x="15085" y="4645"/>
                  </a:cubicBezTo>
                  <a:cubicBezTo>
                    <a:pt x="14996" y="4649"/>
                    <a:pt x="14932" y="4691"/>
                    <a:pt x="14941" y="4803"/>
                  </a:cubicBezTo>
                  <a:cubicBezTo>
                    <a:pt x="14949" y="4910"/>
                    <a:pt x="15013" y="4947"/>
                    <a:pt x="15101" y="4947"/>
                  </a:cubicBezTo>
                  <a:cubicBezTo>
                    <a:pt x="15195" y="4942"/>
                    <a:pt x="15241" y="4887"/>
                    <a:pt x="15250" y="4784"/>
                  </a:cubicBezTo>
                  <a:close/>
                  <a:moveTo>
                    <a:pt x="11894" y="15707"/>
                  </a:moveTo>
                  <a:cubicBezTo>
                    <a:pt x="11975" y="15680"/>
                    <a:pt x="12042" y="15647"/>
                    <a:pt x="12034" y="15535"/>
                  </a:cubicBezTo>
                  <a:cubicBezTo>
                    <a:pt x="12025" y="15442"/>
                    <a:pt x="11975" y="15391"/>
                    <a:pt x="11898" y="15396"/>
                  </a:cubicBezTo>
                  <a:cubicBezTo>
                    <a:pt x="11814" y="15401"/>
                    <a:pt x="11742" y="15456"/>
                    <a:pt x="11742" y="15554"/>
                  </a:cubicBezTo>
                  <a:cubicBezTo>
                    <a:pt x="11733" y="15656"/>
                    <a:pt x="11810" y="15693"/>
                    <a:pt x="11894" y="15707"/>
                  </a:cubicBezTo>
                  <a:close/>
                  <a:moveTo>
                    <a:pt x="16083" y="16902"/>
                  </a:moveTo>
                  <a:cubicBezTo>
                    <a:pt x="16244" y="16902"/>
                    <a:pt x="16312" y="16874"/>
                    <a:pt x="16307" y="16758"/>
                  </a:cubicBezTo>
                  <a:cubicBezTo>
                    <a:pt x="16303" y="16656"/>
                    <a:pt x="16252" y="16605"/>
                    <a:pt x="16159" y="16605"/>
                  </a:cubicBezTo>
                  <a:cubicBezTo>
                    <a:pt x="16058" y="16605"/>
                    <a:pt x="16024" y="16679"/>
                    <a:pt x="16020" y="16772"/>
                  </a:cubicBezTo>
                  <a:cubicBezTo>
                    <a:pt x="16020" y="16865"/>
                    <a:pt x="16079" y="16902"/>
                    <a:pt x="16083" y="16902"/>
                  </a:cubicBezTo>
                  <a:close/>
                  <a:moveTo>
                    <a:pt x="5573" y="13300"/>
                  </a:moveTo>
                  <a:cubicBezTo>
                    <a:pt x="5594" y="13295"/>
                    <a:pt x="5653" y="13244"/>
                    <a:pt x="5645" y="13142"/>
                  </a:cubicBezTo>
                  <a:cubicBezTo>
                    <a:pt x="5636" y="13035"/>
                    <a:pt x="5569" y="12998"/>
                    <a:pt x="5480" y="13002"/>
                  </a:cubicBezTo>
                  <a:cubicBezTo>
                    <a:pt x="5382" y="13007"/>
                    <a:pt x="5336" y="13077"/>
                    <a:pt x="5340" y="13170"/>
                  </a:cubicBezTo>
                  <a:cubicBezTo>
                    <a:pt x="5344" y="13272"/>
                    <a:pt x="5416" y="13309"/>
                    <a:pt x="5573" y="13300"/>
                  </a:cubicBezTo>
                  <a:close/>
                  <a:moveTo>
                    <a:pt x="20500" y="2618"/>
                  </a:moveTo>
                  <a:cubicBezTo>
                    <a:pt x="20581" y="2609"/>
                    <a:pt x="20644" y="2558"/>
                    <a:pt x="20636" y="2456"/>
                  </a:cubicBezTo>
                  <a:cubicBezTo>
                    <a:pt x="20632" y="2349"/>
                    <a:pt x="20560" y="2316"/>
                    <a:pt x="20471" y="2321"/>
                  </a:cubicBezTo>
                  <a:cubicBezTo>
                    <a:pt x="20386" y="2325"/>
                    <a:pt x="20318" y="2367"/>
                    <a:pt x="20327" y="2479"/>
                  </a:cubicBezTo>
                  <a:cubicBezTo>
                    <a:pt x="20340" y="2581"/>
                    <a:pt x="20407" y="2618"/>
                    <a:pt x="20500" y="2618"/>
                  </a:cubicBezTo>
                  <a:close/>
                  <a:moveTo>
                    <a:pt x="15101" y="16897"/>
                  </a:moveTo>
                  <a:cubicBezTo>
                    <a:pt x="15186" y="16893"/>
                    <a:pt x="15254" y="16856"/>
                    <a:pt x="15245" y="16749"/>
                  </a:cubicBezTo>
                  <a:cubicBezTo>
                    <a:pt x="15241" y="16665"/>
                    <a:pt x="15186" y="16609"/>
                    <a:pt x="15110" y="16609"/>
                  </a:cubicBezTo>
                  <a:cubicBezTo>
                    <a:pt x="15021" y="16605"/>
                    <a:pt x="14953" y="16660"/>
                    <a:pt x="14945" y="16753"/>
                  </a:cubicBezTo>
                  <a:cubicBezTo>
                    <a:pt x="14936" y="16860"/>
                    <a:pt x="15013" y="16893"/>
                    <a:pt x="15101" y="16897"/>
                  </a:cubicBezTo>
                  <a:close/>
                  <a:moveTo>
                    <a:pt x="18287" y="18106"/>
                  </a:moveTo>
                  <a:cubicBezTo>
                    <a:pt x="18376" y="18087"/>
                    <a:pt x="18457" y="18041"/>
                    <a:pt x="18465" y="17948"/>
                  </a:cubicBezTo>
                  <a:cubicBezTo>
                    <a:pt x="18474" y="17846"/>
                    <a:pt x="18393" y="17790"/>
                    <a:pt x="18313" y="17790"/>
                  </a:cubicBezTo>
                  <a:cubicBezTo>
                    <a:pt x="18232" y="17790"/>
                    <a:pt x="18165" y="17846"/>
                    <a:pt x="18161" y="17952"/>
                  </a:cubicBezTo>
                  <a:cubicBezTo>
                    <a:pt x="18161" y="18055"/>
                    <a:pt x="18232" y="18073"/>
                    <a:pt x="18287" y="18106"/>
                  </a:cubicBezTo>
                  <a:close/>
                  <a:moveTo>
                    <a:pt x="19527" y="19175"/>
                  </a:moveTo>
                  <a:cubicBezTo>
                    <a:pt x="19540" y="19031"/>
                    <a:pt x="19489" y="18980"/>
                    <a:pt x="19413" y="18970"/>
                  </a:cubicBezTo>
                  <a:cubicBezTo>
                    <a:pt x="19328" y="18961"/>
                    <a:pt x="19256" y="18994"/>
                    <a:pt x="19252" y="19105"/>
                  </a:cubicBezTo>
                  <a:cubicBezTo>
                    <a:pt x="19248" y="19198"/>
                    <a:pt x="19290" y="19259"/>
                    <a:pt x="19371" y="19268"/>
                  </a:cubicBezTo>
                  <a:cubicBezTo>
                    <a:pt x="19455" y="19277"/>
                    <a:pt x="19523" y="19231"/>
                    <a:pt x="19527" y="19175"/>
                  </a:cubicBezTo>
                  <a:close/>
                  <a:moveTo>
                    <a:pt x="6381" y="7104"/>
                  </a:moveTo>
                  <a:cubicBezTo>
                    <a:pt x="6381" y="7201"/>
                    <a:pt x="6423" y="7252"/>
                    <a:pt x="6508" y="7262"/>
                  </a:cubicBezTo>
                  <a:cubicBezTo>
                    <a:pt x="6601" y="7276"/>
                    <a:pt x="6669" y="7229"/>
                    <a:pt x="6681" y="7132"/>
                  </a:cubicBezTo>
                  <a:cubicBezTo>
                    <a:pt x="6690" y="7048"/>
                    <a:pt x="6639" y="6983"/>
                    <a:pt x="6554" y="6978"/>
                  </a:cubicBezTo>
                  <a:cubicBezTo>
                    <a:pt x="6466" y="6969"/>
                    <a:pt x="6398" y="7001"/>
                    <a:pt x="6381" y="7104"/>
                  </a:cubicBezTo>
                  <a:close/>
                  <a:moveTo>
                    <a:pt x="15101" y="3436"/>
                  </a:moveTo>
                  <a:cubicBezTo>
                    <a:pt x="15013" y="3478"/>
                    <a:pt x="14936" y="3511"/>
                    <a:pt x="14941" y="3613"/>
                  </a:cubicBezTo>
                  <a:cubicBezTo>
                    <a:pt x="14945" y="3720"/>
                    <a:pt x="15021" y="3766"/>
                    <a:pt x="15097" y="3762"/>
                  </a:cubicBezTo>
                  <a:cubicBezTo>
                    <a:pt x="15178" y="3757"/>
                    <a:pt x="15250" y="3697"/>
                    <a:pt x="15245" y="3594"/>
                  </a:cubicBezTo>
                  <a:cubicBezTo>
                    <a:pt x="15245" y="3497"/>
                    <a:pt x="15165" y="3464"/>
                    <a:pt x="15101" y="3436"/>
                  </a:cubicBezTo>
                  <a:close/>
                  <a:moveTo>
                    <a:pt x="17386" y="16753"/>
                  </a:moveTo>
                  <a:cubicBezTo>
                    <a:pt x="17374" y="16679"/>
                    <a:pt x="17335" y="16609"/>
                    <a:pt x="17238" y="16614"/>
                  </a:cubicBezTo>
                  <a:cubicBezTo>
                    <a:pt x="17145" y="16618"/>
                    <a:pt x="17099" y="16674"/>
                    <a:pt x="17099" y="16781"/>
                  </a:cubicBezTo>
                  <a:cubicBezTo>
                    <a:pt x="17099" y="16883"/>
                    <a:pt x="17158" y="16925"/>
                    <a:pt x="17230" y="16925"/>
                  </a:cubicBezTo>
                  <a:cubicBezTo>
                    <a:pt x="17314" y="16930"/>
                    <a:pt x="17382" y="16883"/>
                    <a:pt x="17386" y="16753"/>
                  </a:cubicBezTo>
                  <a:close/>
                  <a:moveTo>
                    <a:pt x="301" y="8335"/>
                  </a:moveTo>
                  <a:cubicBezTo>
                    <a:pt x="305" y="8219"/>
                    <a:pt x="246" y="8177"/>
                    <a:pt x="174" y="8173"/>
                  </a:cubicBezTo>
                  <a:cubicBezTo>
                    <a:pt x="89" y="8168"/>
                    <a:pt x="17" y="8205"/>
                    <a:pt x="22" y="8317"/>
                  </a:cubicBezTo>
                  <a:cubicBezTo>
                    <a:pt x="26" y="8405"/>
                    <a:pt x="77" y="8461"/>
                    <a:pt x="149" y="8470"/>
                  </a:cubicBezTo>
                  <a:cubicBezTo>
                    <a:pt x="237" y="8475"/>
                    <a:pt x="292" y="8414"/>
                    <a:pt x="301" y="8335"/>
                  </a:cubicBezTo>
                  <a:close/>
                  <a:moveTo>
                    <a:pt x="9914" y="15596"/>
                  </a:moveTo>
                  <a:cubicBezTo>
                    <a:pt x="9923" y="15461"/>
                    <a:pt x="9863" y="15410"/>
                    <a:pt x="9791" y="15401"/>
                  </a:cubicBezTo>
                  <a:cubicBezTo>
                    <a:pt x="9702" y="15387"/>
                    <a:pt x="9639" y="15456"/>
                    <a:pt x="9626" y="15549"/>
                  </a:cubicBezTo>
                  <a:cubicBezTo>
                    <a:pt x="9618" y="15638"/>
                    <a:pt x="9681" y="15693"/>
                    <a:pt x="9753" y="15703"/>
                  </a:cubicBezTo>
                  <a:cubicBezTo>
                    <a:pt x="9846" y="15712"/>
                    <a:pt x="9897" y="15652"/>
                    <a:pt x="9914" y="15596"/>
                  </a:cubicBezTo>
                  <a:close/>
                  <a:moveTo>
                    <a:pt x="3559" y="14355"/>
                  </a:moveTo>
                  <a:cubicBezTo>
                    <a:pt x="3542" y="14243"/>
                    <a:pt x="3478" y="14211"/>
                    <a:pt x="3390" y="14220"/>
                  </a:cubicBezTo>
                  <a:cubicBezTo>
                    <a:pt x="3313" y="14225"/>
                    <a:pt x="3258" y="14262"/>
                    <a:pt x="3263" y="14359"/>
                  </a:cubicBezTo>
                  <a:cubicBezTo>
                    <a:pt x="3267" y="14462"/>
                    <a:pt x="3322" y="14517"/>
                    <a:pt x="3411" y="14513"/>
                  </a:cubicBezTo>
                  <a:cubicBezTo>
                    <a:pt x="3504" y="14508"/>
                    <a:pt x="3542" y="14438"/>
                    <a:pt x="3559" y="14355"/>
                  </a:cubicBezTo>
                  <a:close/>
                  <a:moveTo>
                    <a:pt x="4617" y="14346"/>
                  </a:moveTo>
                  <a:cubicBezTo>
                    <a:pt x="4596" y="14234"/>
                    <a:pt x="4528" y="14206"/>
                    <a:pt x="4443" y="14215"/>
                  </a:cubicBezTo>
                  <a:cubicBezTo>
                    <a:pt x="4363" y="14225"/>
                    <a:pt x="4312" y="14271"/>
                    <a:pt x="4316" y="14359"/>
                  </a:cubicBezTo>
                  <a:cubicBezTo>
                    <a:pt x="4320" y="14462"/>
                    <a:pt x="4380" y="14517"/>
                    <a:pt x="4473" y="14508"/>
                  </a:cubicBezTo>
                  <a:cubicBezTo>
                    <a:pt x="4557" y="14504"/>
                    <a:pt x="4600" y="14434"/>
                    <a:pt x="4617" y="14346"/>
                  </a:cubicBezTo>
                  <a:close/>
                  <a:moveTo>
                    <a:pt x="16312" y="2442"/>
                  </a:moveTo>
                  <a:cubicBezTo>
                    <a:pt x="16295" y="2330"/>
                    <a:pt x="16240" y="2274"/>
                    <a:pt x="16151" y="2284"/>
                  </a:cubicBezTo>
                  <a:cubicBezTo>
                    <a:pt x="16066" y="2293"/>
                    <a:pt x="16003" y="2358"/>
                    <a:pt x="16007" y="2456"/>
                  </a:cubicBezTo>
                  <a:cubicBezTo>
                    <a:pt x="16011" y="2539"/>
                    <a:pt x="16079" y="2586"/>
                    <a:pt x="16155" y="2586"/>
                  </a:cubicBezTo>
                  <a:cubicBezTo>
                    <a:pt x="16244" y="2586"/>
                    <a:pt x="16299" y="2530"/>
                    <a:pt x="16312" y="2442"/>
                  </a:cubicBezTo>
                  <a:close/>
                  <a:moveTo>
                    <a:pt x="6741" y="14346"/>
                  </a:moveTo>
                  <a:cubicBezTo>
                    <a:pt x="6715" y="14248"/>
                    <a:pt x="6656" y="14206"/>
                    <a:pt x="6571" y="14211"/>
                  </a:cubicBezTo>
                  <a:cubicBezTo>
                    <a:pt x="6487" y="14215"/>
                    <a:pt x="6419" y="14257"/>
                    <a:pt x="6428" y="14369"/>
                  </a:cubicBezTo>
                  <a:cubicBezTo>
                    <a:pt x="6436" y="14471"/>
                    <a:pt x="6495" y="14522"/>
                    <a:pt x="6584" y="14508"/>
                  </a:cubicBezTo>
                  <a:cubicBezTo>
                    <a:pt x="6673" y="14499"/>
                    <a:pt x="6720" y="14434"/>
                    <a:pt x="6741" y="14346"/>
                  </a:cubicBezTo>
                  <a:close/>
                  <a:moveTo>
                    <a:pt x="8856" y="14355"/>
                  </a:moveTo>
                  <a:cubicBezTo>
                    <a:pt x="8839" y="14248"/>
                    <a:pt x="8772" y="14215"/>
                    <a:pt x="8687" y="14211"/>
                  </a:cubicBezTo>
                  <a:cubicBezTo>
                    <a:pt x="8598" y="14211"/>
                    <a:pt x="8530" y="14248"/>
                    <a:pt x="8535" y="14359"/>
                  </a:cubicBezTo>
                  <a:cubicBezTo>
                    <a:pt x="8539" y="14443"/>
                    <a:pt x="8581" y="14504"/>
                    <a:pt x="8662" y="14513"/>
                  </a:cubicBezTo>
                  <a:cubicBezTo>
                    <a:pt x="8767" y="14522"/>
                    <a:pt x="8818" y="14443"/>
                    <a:pt x="8856" y="14355"/>
                  </a:cubicBezTo>
                  <a:close/>
                  <a:moveTo>
                    <a:pt x="10794" y="4928"/>
                  </a:moveTo>
                  <a:cubicBezTo>
                    <a:pt x="10879" y="4905"/>
                    <a:pt x="10938" y="4859"/>
                    <a:pt x="10930" y="4752"/>
                  </a:cubicBezTo>
                  <a:cubicBezTo>
                    <a:pt x="10921" y="4654"/>
                    <a:pt x="10853" y="4622"/>
                    <a:pt x="10786" y="4622"/>
                  </a:cubicBezTo>
                  <a:cubicBezTo>
                    <a:pt x="10718" y="4626"/>
                    <a:pt x="10655" y="4659"/>
                    <a:pt x="10650" y="4761"/>
                  </a:cubicBezTo>
                  <a:cubicBezTo>
                    <a:pt x="10650" y="4873"/>
                    <a:pt x="10714" y="4910"/>
                    <a:pt x="10794" y="4928"/>
                  </a:cubicBezTo>
                  <a:close/>
                  <a:moveTo>
                    <a:pt x="5607" y="8340"/>
                  </a:moveTo>
                  <a:cubicBezTo>
                    <a:pt x="5594" y="8229"/>
                    <a:pt x="5552" y="8187"/>
                    <a:pt x="5463" y="8187"/>
                  </a:cubicBezTo>
                  <a:cubicBezTo>
                    <a:pt x="5366" y="8191"/>
                    <a:pt x="5315" y="8242"/>
                    <a:pt x="5319" y="8349"/>
                  </a:cubicBezTo>
                  <a:cubicBezTo>
                    <a:pt x="5327" y="8461"/>
                    <a:pt x="5395" y="8489"/>
                    <a:pt x="5488" y="8484"/>
                  </a:cubicBezTo>
                  <a:cubicBezTo>
                    <a:pt x="5586" y="8475"/>
                    <a:pt x="5590" y="8396"/>
                    <a:pt x="5607" y="8340"/>
                  </a:cubicBezTo>
                  <a:close/>
                  <a:moveTo>
                    <a:pt x="14158" y="3632"/>
                  </a:moveTo>
                  <a:cubicBezTo>
                    <a:pt x="14149" y="3497"/>
                    <a:pt x="14094" y="3446"/>
                    <a:pt x="14018" y="3446"/>
                  </a:cubicBezTo>
                  <a:cubicBezTo>
                    <a:pt x="13938" y="3450"/>
                    <a:pt x="13866" y="3501"/>
                    <a:pt x="13879" y="3613"/>
                  </a:cubicBezTo>
                  <a:cubicBezTo>
                    <a:pt x="13887" y="3720"/>
                    <a:pt x="13955" y="3766"/>
                    <a:pt x="14039" y="3752"/>
                  </a:cubicBezTo>
                  <a:cubicBezTo>
                    <a:pt x="14116" y="3743"/>
                    <a:pt x="14162" y="3687"/>
                    <a:pt x="14158" y="3632"/>
                  </a:cubicBezTo>
                  <a:close/>
                  <a:moveTo>
                    <a:pt x="6368" y="5932"/>
                  </a:moveTo>
                  <a:cubicBezTo>
                    <a:pt x="6368" y="6025"/>
                    <a:pt x="6423" y="6076"/>
                    <a:pt x="6495" y="6076"/>
                  </a:cubicBezTo>
                  <a:cubicBezTo>
                    <a:pt x="6576" y="6076"/>
                    <a:pt x="6648" y="6039"/>
                    <a:pt x="6656" y="5932"/>
                  </a:cubicBezTo>
                  <a:cubicBezTo>
                    <a:pt x="6665" y="5825"/>
                    <a:pt x="6593" y="5770"/>
                    <a:pt x="6516" y="5770"/>
                  </a:cubicBezTo>
                  <a:cubicBezTo>
                    <a:pt x="6436" y="5770"/>
                    <a:pt x="6368" y="5825"/>
                    <a:pt x="6368" y="5932"/>
                  </a:cubicBezTo>
                  <a:close/>
                  <a:moveTo>
                    <a:pt x="5450" y="6081"/>
                  </a:moveTo>
                  <a:cubicBezTo>
                    <a:pt x="5531" y="6049"/>
                    <a:pt x="5590" y="6002"/>
                    <a:pt x="5586" y="5900"/>
                  </a:cubicBezTo>
                  <a:cubicBezTo>
                    <a:pt x="5581" y="5802"/>
                    <a:pt x="5509" y="5770"/>
                    <a:pt x="5442" y="5774"/>
                  </a:cubicBezTo>
                  <a:cubicBezTo>
                    <a:pt x="5357" y="5779"/>
                    <a:pt x="5298" y="5839"/>
                    <a:pt x="5306" y="5946"/>
                  </a:cubicBezTo>
                  <a:cubicBezTo>
                    <a:pt x="5319" y="6035"/>
                    <a:pt x="5382" y="6067"/>
                    <a:pt x="5450" y="6081"/>
                  </a:cubicBezTo>
                  <a:close/>
                  <a:moveTo>
                    <a:pt x="8793" y="3585"/>
                  </a:moveTo>
                  <a:cubicBezTo>
                    <a:pt x="8780" y="3501"/>
                    <a:pt x="8746" y="3446"/>
                    <a:pt x="8662" y="3436"/>
                  </a:cubicBezTo>
                  <a:cubicBezTo>
                    <a:pt x="8581" y="3427"/>
                    <a:pt x="8518" y="3464"/>
                    <a:pt x="8505" y="3552"/>
                  </a:cubicBezTo>
                  <a:cubicBezTo>
                    <a:pt x="8488" y="3659"/>
                    <a:pt x="8552" y="3711"/>
                    <a:pt x="8640" y="3724"/>
                  </a:cubicBezTo>
                  <a:cubicBezTo>
                    <a:pt x="8725" y="3729"/>
                    <a:pt x="8763" y="3659"/>
                    <a:pt x="8793" y="3585"/>
                  </a:cubicBezTo>
                  <a:close/>
                  <a:moveTo>
                    <a:pt x="3572" y="15535"/>
                  </a:moveTo>
                  <a:cubicBezTo>
                    <a:pt x="3546" y="15452"/>
                    <a:pt x="3495" y="15382"/>
                    <a:pt x="3407" y="15396"/>
                  </a:cubicBezTo>
                  <a:cubicBezTo>
                    <a:pt x="3326" y="15410"/>
                    <a:pt x="3258" y="15466"/>
                    <a:pt x="3267" y="15568"/>
                  </a:cubicBezTo>
                  <a:cubicBezTo>
                    <a:pt x="3275" y="15656"/>
                    <a:pt x="3339" y="15693"/>
                    <a:pt x="3415" y="15693"/>
                  </a:cubicBezTo>
                  <a:cubicBezTo>
                    <a:pt x="3500" y="15693"/>
                    <a:pt x="3559" y="15638"/>
                    <a:pt x="3572" y="15535"/>
                  </a:cubicBezTo>
                  <a:close/>
                  <a:moveTo>
                    <a:pt x="15085" y="2562"/>
                  </a:moveTo>
                  <a:cubicBezTo>
                    <a:pt x="15173" y="2567"/>
                    <a:pt x="15245" y="2535"/>
                    <a:pt x="15245" y="2428"/>
                  </a:cubicBezTo>
                  <a:cubicBezTo>
                    <a:pt x="15245" y="2344"/>
                    <a:pt x="15190" y="2284"/>
                    <a:pt x="15114" y="2279"/>
                  </a:cubicBezTo>
                  <a:cubicBezTo>
                    <a:pt x="15025" y="2274"/>
                    <a:pt x="14962" y="2339"/>
                    <a:pt x="14953" y="2428"/>
                  </a:cubicBezTo>
                  <a:cubicBezTo>
                    <a:pt x="14945" y="2511"/>
                    <a:pt x="15004" y="2562"/>
                    <a:pt x="15085" y="2562"/>
                  </a:cubicBezTo>
                  <a:close/>
                  <a:moveTo>
                    <a:pt x="9694" y="6100"/>
                  </a:moveTo>
                  <a:cubicBezTo>
                    <a:pt x="9796" y="6090"/>
                    <a:pt x="9851" y="6044"/>
                    <a:pt x="9859" y="5960"/>
                  </a:cubicBezTo>
                  <a:cubicBezTo>
                    <a:pt x="9872" y="5844"/>
                    <a:pt x="9804" y="5807"/>
                    <a:pt x="9711" y="5807"/>
                  </a:cubicBezTo>
                  <a:cubicBezTo>
                    <a:pt x="9635" y="5807"/>
                    <a:pt x="9567" y="5839"/>
                    <a:pt x="9559" y="5932"/>
                  </a:cubicBezTo>
                  <a:cubicBezTo>
                    <a:pt x="9554" y="6039"/>
                    <a:pt x="9639" y="6067"/>
                    <a:pt x="9694" y="6100"/>
                  </a:cubicBezTo>
                  <a:close/>
                  <a:moveTo>
                    <a:pt x="2251" y="7262"/>
                  </a:moveTo>
                  <a:cubicBezTo>
                    <a:pt x="2353" y="7262"/>
                    <a:pt x="2408" y="7220"/>
                    <a:pt x="2412" y="7132"/>
                  </a:cubicBezTo>
                  <a:cubicBezTo>
                    <a:pt x="2421" y="7025"/>
                    <a:pt x="2366" y="6978"/>
                    <a:pt x="2273" y="6974"/>
                  </a:cubicBezTo>
                  <a:cubicBezTo>
                    <a:pt x="2188" y="6969"/>
                    <a:pt x="2133" y="7015"/>
                    <a:pt x="2129" y="7099"/>
                  </a:cubicBezTo>
                  <a:cubicBezTo>
                    <a:pt x="2129" y="7197"/>
                    <a:pt x="2184" y="7252"/>
                    <a:pt x="2251" y="7262"/>
                  </a:cubicBezTo>
                  <a:close/>
                  <a:moveTo>
                    <a:pt x="18474" y="1280"/>
                  </a:moveTo>
                  <a:cubicBezTo>
                    <a:pt x="18469" y="1177"/>
                    <a:pt x="18406" y="1149"/>
                    <a:pt x="18330" y="1149"/>
                  </a:cubicBezTo>
                  <a:cubicBezTo>
                    <a:pt x="18254" y="1149"/>
                    <a:pt x="18186" y="1196"/>
                    <a:pt x="18182" y="1284"/>
                  </a:cubicBezTo>
                  <a:cubicBezTo>
                    <a:pt x="18177" y="1396"/>
                    <a:pt x="18262" y="1438"/>
                    <a:pt x="18342" y="1433"/>
                  </a:cubicBezTo>
                  <a:cubicBezTo>
                    <a:pt x="18410" y="1424"/>
                    <a:pt x="18478" y="1382"/>
                    <a:pt x="18474" y="1280"/>
                  </a:cubicBezTo>
                  <a:close/>
                  <a:moveTo>
                    <a:pt x="9863" y="3608"/>
                  </a:moveTo>
                  <a:cubicBezTo>
                    <a:pt x="9868" y="3497"/>
                    <a:pt x="9825" y="3446"/>
                    <a:pt x="9745" y="3432"/>
                  </a:cubicBezTo>
                  <a:cubicBezTo>
                    <a:pt x="9656" y="3418"/>
                    <a:pt x="9588" y="3455"/>
                    <a:pt x="9584" y="3562"/>
                  </a:cubicBezTo>
                  <a:cubicBezTo>
                    <a:pt x="9580" y="3645"/>
                    <a:pt x="9614" y="3711"/>
                    <a:pt x="9698" y="3720"/>
                  </a:cubicBezTo>
                  <a:cubicBezTo>
                    <a:pt x="9796" y="3734"/>
                    <a:pt x="9842" y="3678"/>
                    <a:pt x="9863" y="3608"/>
                  </a:cubicBezTo>
                  <a:close/>
                  <a:moveTo>
                    <a:pt x="20602" y="19115"/>
                  </a:moveTo>
                  <a:cubicBezTo>
                    <a:pt x="20589" y="18984"/>
                    <a:pt x="20522" y="18966"/>
                    <a:pt x="20437" y="18970"/>
                  </a:cubicBezTo>
                  <a:cubicBezTo>
                    <a:pt x="20352" y="18975"/>
                    <a:pt x="20310" y="19031"/>
                    <a:pt x="20314" y="19119"/>
                  </a:cubicBezTo>
                  <a:cubicBezTo>
                    <a:pt x="20318" y="19217"/>
                    <a:pt x="20373" y="19277"/>
                    <a:pt x="20466" y="19268"/>
                  </a:cubicBezTo>
                  <a:cubicBezTo>
                    <a:pt x="20564" y="19263"/>
                    <a:pt x="20598" y="19194"/>
                    <a:pt x="20602" y="19115"/>
                  </a:cubicBezTo>
                  <a:close/>
                  <a:moveTo>
                    <a:pt x="5683" y="15531"/>
                  </a:moveTo>
                  <a:cubicBezTo>
                    <a:pt x="5649" y="15447"/>
                    <a:pt x="5598" y="15382"/>
                    <a:pt x="5509" y="15391"/>
                  </a:cubicBezTo>
                  <a:cubicBezTo>
                    <a:pt x="5433" y="15401"/>
                    <a:pt x="5378" y="15452"/>
                    <a:pt x="5382" y="15540"/>
                  </a:cubicBezTo>
                  <a:cubicBezTo>
                    <a:pt x="5387" y="15647"/>
                    <a:pt x="5459" y="15675"/>
                    <a:pt x="5548" y="15670"/>
                  </a:cubicBezTo>
                  <a:cubicBezTo>
                    <a:pt x="5628" y="15670"/>
                    <a:pt x="5666" y="15614"/>
                    <a:pt x="5683" y="15531"/>
                  </a:cubicBezTo>
                  <a:close/>
                  <a:moveTo>
                    <a:pt x="6741" y="15531"/>
                  </a:moveTo>
                  <a:cubicBezTo>
                    <a:pt x="6707" y="15447"/>
                    <a:pt x="6656" y="15377"/>
                    <a:pt x="6563" y="15396"/>
                  </a:cubicBezTo>
                  <a:cubicBezTo>
                    <a:pt x="6491" y="15410"/>
                    <a:pt x="6432" y="15456"/>
                    <a:pt x="6436" y="15549"/>
                  </a:cubicBezTo>
                  <a:cubicBezTo>
                    <a:pt x="6444" y="15661"/>
                    <a:pt x="6516" y="15684"/>
                    <a:pt x="6605" y="15680"/>
                  </a:cubicBezTo>
                  <a:cubicBezTo>
                    <a:pt x="6690" y="15675"/>
                    <a:pt x="6728" y="15619"/>
                    <a:pt x="6741" y="15531"/>
                  </a:cubicBezTo>
                  <a:close/>
                  <a:moveTo>
                    <a:pt x="7650" y="15391"/>
                  </a:moveTo>
                  <a:cubicBezTo>
                    <a:pt x="7566" y="15401"/>
                    <a:pt x="7498" y="15438"/>
                    <a:pt x="7494" y="15545"/>
                  </a:cubicBezTo>
                  <a:cubicBezTo>
                    <a:pt x="7490" y="15638"/>
                    <a:pt x="7549" y="15680"/>
                    <a:pt x="7629" y="15684"/>
                  </a:cubicBezTo>
                  <a:cubicBezTo>
                    <a:pt x="7718" y="15689"/>
                    <a:pt x="7790" y="15638"/>
                    <a:pt x="7794" y="15540"/>
                  </a:cubicBezTo>
                  <a:cubicBezTo>
                    <a:pt x="7794" y="15461"/>
                    <a:pt x="7727" y="15410"/>
                    <a:pt x="7650" y="15391"/>
                  </a:cubicBezTo>
                  <a:close/>
                  <a:moveTo>
                    <a:pt x="119" y="6969"/>
                  </a:moveTo>
                  <a:cubicBezTo>
                    <a:pt x="77" y="6964"/>
                    <a:pt x="22" y="7006"/>
                    <a:pt x="17" y="7099"/>
                  </a:cubicBezTo>
                  <a:cubicBezTo>
                    <a:pt x="13" y="7183"/>
                    <a:pt x="68" y="7248"/>
                    <a:pt x="140" y="7257"/>
                  </a:cubicBezTo>
                  <a:cubicBezTo>
                    <a:pt x="229" y="7266"/>
                    <a:pt x="297" y="7220"/>
                    <a:pt x="301" y="7113"/>
                  </a:cubicBezTo>
                  <a:cubicBezTo>
                    <a:pt x="301" y="7020"/>
                    <a:pt x="242" y="6978"/>
                    <a:pt x="119" y="6969"/>
                  </a:cubicBezTo>
                  <a:close/>
                  <a:moveTo>
                    <a:pt x="8636" y="4612"/>
                  </a:moveTo>
                  <a:cubicBezTo>
                    <a:pt x="8564" y="4626"/>
                    <a:pt x="8505" y="4659"/>
                    <a:pt x="8497" y="4752"/>
                  </a:cubicBezTo>
                  <a:cubicBezTo>
                    <a:pt x="8488" y="4868"/>
                    <a:pt x="8560" y="4896"/>
                    <a:pt x="8645" y="4896"/>
                  </a:cubicBezTo>
                  <a:cubicBezTo>
                    <a:pt x="8725" y="4896"/>
                    <a:pt x="8772" y="4849"/>
                    <a:pt x="8772" y="4756"/>
                  </a:cubicBezTo>
                  <a:cubicBezTo>
                    <a:pt x="8767" y="4663"/>
                    <a:pt x="8708" y="4631"/>
                    <a:pt x="8636" y="4612"/>
                  </a:cubicBezTo>
                  <a:close/>
                  <a:moveTo>
                    <a:pt x="2285" y="8187"/>
                  </a:moveTo>
                  <a:cubicBezTo>
                    <a:pt x="2205" y="8191"/>
                    <a:pt x="2150" y="8224"/>
                    <a:pt x="2154" y="8322"/>
                  </a:cubicBezTo>
                  <a:cubicBezTo>
                    <a:pt x="2154" y="8424"/>
                    <a:pt x="2201" y="8484"/>
                    <a:pt x="2294" y="8480"/>
                  </a:cubicBezTo>
                  <a:cubicBezTo>
                    <a:pt x="2391" y="8475"/>
                    <a:pt x="2429" y="8410"/>
                    <a:pt x="2425" y="8312"/>
                  </a:cubicBezTo>
                  <a:cubicBezTo>
                    <a:pt x="2421" y="8210"/>
                    <a:pt x="2361" y="8187"/>
                    <a:pt x="2285" y="8187"/>
                  </a:cubicBezTo>
                  <a:close/>
                  <a:moveTo>
                    <a:pt x="1232" y="8475"/>
                  </a:moveTo>
                  <a:cubicBezTo>
                    <a:pt x="1308" y="8461"/>
                    <a:pt x="1359" y="8414"/>
                    <a:pt x="1363" y="8326"/>
                  </a:cubicBezTo>
                  <a:cubicBezTo>
                    <a:pt x="1367" y="8210"/>
                    <a:pt x="1304" y="8177"/>
                    <a:pt x="1211" y="8182"/>
                  </a:cubicBezTo>
                  <a:cubicBezTo>
                    <a:pt x="1126" y="8187"/>
                    <a:pt x="1088" y="8242"/>
                    <a:pt x="1092" y="8335"/>
                  </a:cubicBezTo>
                  <a:cubicBezTo>
                    <a:pt x="1101" y="8424"/>
                    <a:pt x="1147" y="8470"/>
                    <a:pt x="1232" y="8475"/>
                  </a:cubicBezTo>
                  <a:close/>
                  <a:moveTo>
                    <a:pt x="8708" y="15396"/>
                  </a:moveTo>
                  <a:cubicBezTo>
                    <a:pt x="8628" y="15415"/>
                    <a:pt x="8556" y="15447"/>
                    <a:pt x="8552" y="15549"/>
                  </a:cubicBezTo>
                  <a:cubicBezTo>
                    <a:pt x="8547" y="15642"/>
                    <a:pt x="8615" y="15680"/>
                    <a:pt x="8687" y="15684"/>
                  </a:cubicBezTo>
                  <a:cubicBezTo>
                    <a:pt x="8776" y="15689"/>
                    <a:pt x="8848" y="15642"/>
                    <a:pt x="8848" y="15540"/>
                  </a:cubicBezTo>
                  <a:cubicBezTo>
                    <a:pt x="8852" y="15461"/>
                    <a:pt x="8780" y="15424"/>
                    <a:pt x="8708" y="15396"/>
                  </a:cubicBezTo>
                  <a:close/>
                  <a:moveTo>
                    <a:pt x="12008" y="3562"/>
                  </a:moveTo>
                  <a:cubicBezTo>
                    <a:pt x="11996" y="3497"/>
                    <a:pt x="11953" y="3436"/>
                    <a:pt x="11873" y="3441"/>
                  </a:cubicBezTo>
                  <a:cubicBezTo>
                    <a:pt x="11784" y="3446"/>
                    <a:pt x="11725" y="3501"/>
                    <a:pt x="11725" y="3604"/>
                  </a:cubicBezTo>
                  <a:cubicBezTo>
                    <a:pt x="11725" y="3687"/>
                    <a:pt x="11776" y="3720"/>
                    <a:pt x="11843" y="3729"/>
                  </a:cubicBezTo>
                  <a:cubicBezTo>
                    <a:pt x="11937" y="3734"/>
                    <a:pt x="11987" y="3678"/>
                    <a:pt x="12008" y="3562"/>
                  </a:cubicBezTo>
                  <a:close/>
                  <a:moveTo>
                    <a:pt x="4464" y="15391"/>
                  </a:moveTo>
                  <a:cubicBezTo>
                    <a:pt x="4384" y="15419"/>
                    <a:pt x="4316" y="15447"/>
                    <a:pt x="4320" y="15545"/>
                  </a:cubicBezTo>
                  <a:cubicBezTo>
                    <a:pt x="4325" y="15656"/>
                    <a:pt x="4401" y="15684"/>
                    <a:pt x="4485" y="15680"/>
                  </a:cubicBezTo>
                  <a:cubicBezTo>
                    <a:pt x="4574" y="15680"/>
                    <a:pt x="4612" y="15605"/>
                    <a:pt x="4604" y="15526"/>
                  </a:cubicBezTo>
                  <a:cubicBezTo>
                    <a:pt x="4596" y="15442"/>
                    <a:pt x="4532" y="15405"/>
                    <a:pt x="4464" y="15391"/>
                  </a:cubicBezTo>
                  <a:close/>
                  <a:moveTo>
                    <a:pt x="19409" y="1154"/>
                  </a:moveTo>
                  <a:cubicBezTo>
                    <a:pt x="19337" y="1159"/>
                    <a:pt x="19273" y="1191"/>
                    <a:pt x="19269" y="1298"/>
                  </a:cubicBezTo>
                  <a:cubicBezTo>
                    <a:pt x="19269" y="1391"/>
                    <a:pt x="19328" y="1438"/>
                    <a:pt x="19396" y="1447"/>
                  </a:cubicBezTo>
                  <a:cubicBezTo>
                    <a:pt x="19489" y="1456"/>
                    <a:pt x="19540" y="1386"/>
                    <a:pt x="19548" y="1293"/>
                  </a:cubicBezTo>
                  <a:cubicBezTo>
                    <a:pt x="19561" y="1205"/>
                    <a:pt x="19506" y="1159"/>
                    <a:pt x="19409" y="1154"/>
                  </a:cubicBezTo>
                  <a:close/>
                  <a:moveTo>
                    <a:pt x="8708" y="16893"/>
                  </a:moveTo>
                  <a:cubicBezTo>
                    <a:pt x="8789" y="16888"/>
                    <a:pt x="8848" y="16851"/>
                    <a:pt x="8856" y="16763"/>
                  </a:cubicBezTo>
                  <a:cubicBezTo>
                    <a:pt x="8865" y="16670"/>
                    <a:pt x="8810" y="16618"/>
                    <a:pt x="8729" y="16609"/>
                  </a:cubicBezTo>
                  <a:cubicBezTo>
                    <a:pt x="8645" y="16600"/>
                    <a:pt x="8590" y="16646"/>
                    <a:pt x="8581" y="16735"/>
                  </a:cubicBezTo>
                  <a:cubicBezTo>
                    <a:pt x="8577" y="16823"/>
                    <a:pt x="8632" y="16869"/>
                    <a:pt x="8708" y="16893"/>
                  </a:cubicBezTo>
                  <a:close/>
                  <a:moveTo>
                    <a:pt x="9724" y="4905"/>
                  </a:moveTo>
                  <a:cubicBezTo>
                    <a:pt x="9808" y="4887"/>
                    <a:pt x="9876" y="4840"/>
                    <a:pt x="9863" y="4733"/>
                  </a:cubicBezTo>
                  <a:cubicBezTo>
                    <a:pt x="9851" y="4645"/>
                    <a:pt x="9796" y="4598"/>
                    <a:pt x="9715" y="4612"/>
                  </a:cubicBezTo>
                  <a:cubicBezTo>
                    <a:pt x="9639" y="4626"/>
                    <a:pt x="9588" y="4682"/>
                    <a:pt x="9588" y="4770"/>
                  </a:cubicBezTo>
                  <a:cubicBezTo>
                    <a:pt x="9588" y="4868"/>
                    <a:pt x="9643" y="4900"/>
                    <a:pt x="9724" y="4905"/>
                  </a:cubicBezTo>
                  <a:close/>
                  <a:moveTo>
                    <a:pt x="5590" y="7146"/>
                  </a:moveTo>
                  <a:cubicBezTo>
                    <a:pt x="5590" y="7043"/>
                    <a:pt x="5556" y="6983"/>
                    <a:pt x="5471" y="6974"/>
                  </a:cubicBezTo>
                  <a:cubicBezTo>
                    <a:pt x="5378" y="6964"/>
                    <a:pt x="5315" y="7020"/>
                    <a:pt x="5306" y="7113"/>
                  </a:cubicBezTo>
                  <a:cubicBezTo>
                    <a:pt x="5298" y="7192"/>
                    <a:pt x="5340" y="7257"/>
                    <a:pt x="5425" y="7262"/>
                  </a:cubicBezTo>
                  <a:cubicBezTo>
                    <a:pt x="5518" y="7271"/>
                    <a:pt x="5573" y="7229"/>
                    <a:pt x="5590" y="7146"/>
                  </a:cubicBezTo>
                  <a:close/>
                  <a:moveTo>
                    <a:pt x="14145" y="4794"/>
                  </a:moveTo>
                  <a:cubicBezTo>
                    <a:pt x="14145" y="4701"/>
                    <a:pt x="14107" y="4649"/>
                    <a:pt x="14022" y="4649"/>
                  </a:cubicBezTo>
                  <a:cubicBezTo>
                    <a:pt x="13946" y="4649"/>
                    <a:pt x="13883" y="4668"/>
                    <a:pt x="13879" y="4770"/>
                  </a:cubicBezTo>
                  <a:cubicBezTo>
                    <a:pt x="13874" y="4877"/>
                    <a:pt x="13929" y="4928"/>
                    <a:pt x="14018" y="4938"/>
                  </a:cubicBezTo>
                  <a:cubicBezTo>
                    <a:pt x="14099" y="4942"/>
                    <a:pt x="14141" y="4882"/>
                    <a:pt x="14145" y="4794"/>
                  </a:cubicBezTo>
                  <a:close/>
                  <a:moveTo>
                    <a:pt x="20441" y="20430"/>
                  </a:moveTo>
                  <a:cubicBezTo>
                    <a:pt x="20534" y="20430"/>
                    <a:pt x="20589" y="20379"/>
                    <a:pt x="20593" y="20272"/>
                  </a:cubicBezTo>
                  <a:cubicBezTo>
                    <a:pt x="20598" y="20174"/>
                    <a:pt x="20538" y="20137"/>
                    <a:pt x="20458" y="20137"/>
                  </a:cubicBezTo>
                  <a:cubicBezTo>
                    <a:pt x="20378" y="20137"/>
                    <a:pt x="20323" y="20179"/>
                    <a:pt x="20323" y="20272"/>
                  </a:cubicBezTo>
                  <a:cubicBezTo>
                    <a:pt x="20323" y="20365"/>
                    <a:pt x="20357" y="20425"/>
                    <a:pt x="20441" y="20430"/>
                  </a:cubicBezTo>
                  <a:close/>
                  <a:moveTo>
                    <a:pt x="12017" y="2414"/>
                  </a:moveTo>
                  <a:cubicBezTo>
                    <a:pt x="11992" y="2335"/>
                    <a:pt x="11958" y="2274"/>
                    <a:pt x="11873" y="2274"/>
                  </a:cubicBezTo>
                  <a:cubicBezTo>
                    <a:pt x="11788" y="2274"/>
                    <a:pt x="11738" y="2316"/>
                    <a:pt x="11725" y="2404"/>
                  </a:cubicBezTo>
                  <a:cubicBezTo>
                    <a:pt x="11712" y="2497"/>
                    <a:pt x="11767" y="2548"/>
                    <a:pt x="11848" y="2558"/>
                  </a:cubicBezTo>
                  <a:cubicBezTo>
                    <a:pt x="11941" y="2572"/>
                    <a:pt x="11987" y="2497"/>
                    <a:pt x="12017" y="2414"/>
                  </a:cubicBezTo>
                  <a:close/>
                  <a:moveTo>
                    <a:pt x="10697" y="15554"/>
                  </a:moveTo>
                  <a:cubicBezTo>
                    <a:pt x="10693" y="15638"/>
                    <a:pt x="10731" y="15707"/>
                    <a:pt x="10807" y="15717"/>
                  </a:cubicBezTo>
                  <a:cubicBezTo>
                    <a:pt x="10883" y="15721"/>
                    <a:pt x="10963" y="15693"/>
                    <a:pt x="10976" y="15582"/>
                  </a:cubicBezTo>
                  <a:cubicBezTo>
                    <a:pt x="10989" y="15466"/>
                    <a:pt x="10921" y="15424"/>
                    <a:pt x="10836" y="15424"/>
                  </a:cubicBezTo>
                  <a:cubicBezTo>
                    <a:pt x="10769" y="15424"/>
                    <a:pt x="10697" y="15447"/>
                    <a:pt x="10697" y="15554"/>
                  </a:cubicBezTo>
                  <a:close/>
                  <a:moveTo>
                    <a:pt x="16307" y="17929"/>
                  </a:moveTo>
                  <a:cubicBezTo>
                    <a:pt x="16290" y="17841"/>
                    <a:pt x="16231" y="17794"/>
                    <a:pt x="16163" y="17794"/>
                  </a:cubicBezTo>
                  <a:cubicBezTo>
                    <a:pt x="16075" y="17790"/>
                    <a:pt x="16015" y="17855"/>
                    <a:pt x="16020" y="17957"/>
                  </a:cubicBezTo>
                  <a:cubicBezTo>
                    <a:pt x="16024" y="18045"/>
                    <a:pt x="16096" y="18083"/>
                    <a:pt x="16172" y="18073"/>
                  </a:cubicBezTo>
                  <a:cubicBezTo>
                    <a:pt x="16244" y="18064"/>
                    <a:pt x="16303" y="18027"/>
                    <a:pt x="16307" y="17929"/>
                  </a:cubicBezTo>
                  <a:close/>
                  <a:moveTo>
                    <a:pt x="12918" y="2562"/>
                  </a:moveTo>
                  <a:cubicBezTo>
                    <a:pt x="13032" y="2553"/>
                    <a:pt x="13087" y="2507"/>
                    <a:pt x="13087" y="2418"/>
                  </a:cubicBezTo>
                  <a:cubicBezTo>
                    <a:pt x="13087" y="2325"/>
                    <a:pt x="13037" y="2274"/>
                    <a:pt x="12956" y="2274"/>
                  </a:cubicBezTo>
                  <a:cubicBezTo>
                    <a:pt x="12863" y="2274"/>
                    <a:pt x="12800" y="2330"/>
                    <a:pt x="12808" y="2432"/>
                  </a:cubicBezTo>
                  <a:cubicBezTo>
                    <a:pt x="12808" y="2511"/>
                    <a:pt x="12863" y="2572"/>
                    <a:pt x="12918" y="2562"/>
                  </a:cubicBezTo>
                  <a:close/>
                  <a:moveTo>
                    <a:pt x="1359" y="7146"/>
                  </a:moveTo>
                  <a:cubicBezTo>
                    <a:pt x="1363" y="7034"/>
                    <a:pt x="1321" y="6983"/>
                    <a:pt x="1240" y="6969"/>
                  </a:cubicBezTo>
                  <a:cubicBezTo>
                    <a:pt x="1147" y="6955"/>
                    <a:pt x="1084" y="7001"/>
                    <a:pt x="1075" y="7099"/>
                  </a:cubicBezTo>
                  <a:cubicBezTo>
                    <a:pt x="1067" y="7183"/>
                    <a:pt x="1118" y="7243"/>
                    <a:pt x="1194" y="7257"/>
                  </a:cubicBezTo>
                  <a:cubicBezTo>
                    <a:pt x="1287" y="7271"/>
                    <a:pt x="1338" y="7215"/>
                    <a:pt x="1359" y="7146"/>
                  </a:cubicBezTo>
                  <a:close/>
                  <a:moveTo>
                    <a:pt x="17378" y="2428"/>
                  </a:moveTo>
                  <a:cubicBezTo>
                    <a:pt x="17374" y="2358"/>
                    <a:pt x="17344" y="2288"/>
                    <a:pt x="17259" y="2284"/>
                  </a:cubicBezTo>
                  <a:cubicBezTo>
                    <a:pt x="17175" y="2284"/>
                    <a:pt x="17111" y="2339"/>
                    <a:pt x="17107" y="2437"/>
                  </a:cubicBezTo>
                  <a:cubicBezTo>
                    <a:pt x="17103" y="2535"/>
                    <a:pt x="17166" y="2562"/>
                    <a:pt x="17242" y="2567"/>
                  </a:cubicBezTo>
                  <a:cubicBezTo>
                    <a:pt x="17323" y="2572"/>
                    <a:pt x="17378" y="2539"/>
                    <a:pt x="17378" y="2428"/>
                  </a:cubicBezTo>
                  <a:close/>
                  <a:moveTo>
                    <a:pt x="12960" y="15419"/>
                  </a:moveTo>
                  <a:cubicBezTo>
                    <a:pt x="12893" y="15438"/>
                    <a:pt x="12825" y="15456"/>
                    <a:pt x="12821" y="15559"/>
                  </a:cubicBezTo>
                  <a:cubicBezTo>
                    <a:pt x="12817" y="15675"/>
                    <a:pt x="12889" y="15707"/>
                    <a:pt x="12973" y="15703"/>
                  </a:cubicBezTo>
                  <a:cubicBezTo>
                    <a:pt x="13045" y="15698"/>
                    <a:pt x="13100" y="15652"/>
                    <a:pt x="13100" y="15554"/>
                  </a:cubicBezTo>
                  <a:cubicBezTo>
                    <a:pt x="13096" y="15452"/>
                    <a:pt x="13032" y="15433"/>
                    <a:pt x="12960" y="15419"/>
                  </a:cubicBezTo>
                  <a:close/>
                  <a:moveTo>
                    <a:pt x="5586" y="4747"/>
                  </a:moveTo>
                  <a:cubicBezTo>
                    <a:pt x="5577" y="4659"/>
                    <a:pt x="5531" y="4603"/>
                    <a:pt x="5454" y="4598"/>
                  </a:cubicBezTo>
                  <a:cubicBezTo>
                    <a:pt x="5378" y="4594"/>
                    <a:pt x="5323" y="4649"/>
                    <a:pt x="5319" y="4738"/>
                  </a:cubicBezTo>
                  <a:cubicBezTo>
                    <a:pt x="5315" y="4826"/>
                    <a:pt x="5357" y="4877"/>
                    <a:pt x="5442" y="4877"/>
                  </a:cubicBezTo>
                  <a:cubicBezTo>
                    <a:pt x="5522" y="4877"/>
                    <a:pt x="5573" y="4835"/>
                    <a:pt x="5586" y="4747"/>
                  </a:cubicBezTo>
                  <a:close/>
                  <a:moveTo>
                    <a:pt x="14027" y="16605"/>
                  </a:moveTo>
                  <a:cubicBezTo>
                    <a:pt x="13942" y="16609"/>
                    <a:pt x="13900" y="16679"/>
                    <a:pt x="13896" y="16753"/>
                  </a:cubicBezTo>
                  <a:cubicBezTo>
                    <a:pt x="13891" y="16842"/>
                    <a:pt x="13955" y="16883"/>
                    <a:pt x="14031" y="16888"/>
                  </a:cubicBezTo>
                  <a:cubicBezTo>
                    <a:pt x="14120" y="16893"/>
                    <a:pt x="14162" y="16832"/>
                    <a:pt x="14158" y="16749"/>
                  </a:cubicBezTo>
                  <a:cubicBezTo>
                    <a:pt x="14158" y="16670"/>
                    <a:pt x="14116" y="16605"/>
                    <a:pt x="14027" y="16605"/>
                  </a:cubicBezTo>
                  <a:close/>
                  <a:moveTo>
                    <a:pt x="19405" y="20137"/>
                  </a:moveTo>
                  <a:cubicBezTo>
                    <a:pt x="19320" y="20137"/>
                    <a:pt x="19265" y="20174"/>
                    <a:pt x="19265" y="20272"/>
                  </a:cubicBezTo>
                  <a:cubicBezTo>
                    <a:pt x="19265" y="20360"/>
                    <a:pt x="19303" y="20421"/>
                    <a:pt x="19383" y="20425"/>
                  </a:cubicBezTo>
                  <a:cubicBezTo>
                    <a:pt x="19472" y="20430"/>
                    <a:pt x="19531" y="20374"/>
                    <a:pt x="19531" y="20272"/>
                  </a:cubicBezTo>
                  <a:cubicBezTo>
                    <a:pt x="19531" y="20174"/>
                    <a:pt x="19472" y="20146"/>
                    <a:pt x="19405" y="20137"/>
                  </a:cubicBezTo>
                  <a:close/>
                  <a:moveTo>
                    <a:pt x="10786" y="2270"/>
                  </a:moveTo>
                  <a:cubicBezTo>
                    <a:pt x="10705" y="2274"/>
                    <a:pt x="10655" y="2321"/>
                    <a:pt x="10659" y="2414"/>
                  </a:cubicBezTo>
                  <a:cubicBezTo>
                    <a:pt x="10663" y="2516"/>
                    <a:pt x="10726" y="2567"/>
                    <a:pt x="10815" y="2553"/>
                  </a:cubicBezTo>
                  <a:cubicBezTo>
                    <a:pt x="10891" y="2544"/>
                    <a:pt x="10930" y="2479"/>
                    <a:pt x="10925" y="2390"/>
                  </a:cubicBezTo>
                  <a:cubicBezTo>
                    <a:pt x="10925" y="2288"/>
                    <a:pt x="10862" y="2270"/>
                    <a:pt x="10786" y="2270"/>
                  </a:cubicBezTo>
                  <a:close/>
                  <a:moveTo>
                    <a:pt x="9863" y="2400"/>
                  </a:moveTo>
                  <a:cubicBezTo>
                    <a:pt x="9851" y="2311"/>
                    <a:pt x="9800" y="2274"/>
                    <a:pt x="9724" y="2265"/>
                  </a:cubicBezTo>
                  <a:cubicBezTo>
                    <a:pt x="9635" y="2260"/>
                    <a:pt x="9593" y="2307"/>
                    <a:pt x="9593" y="2400"/>
                  </a:cubicBezTo>
                  <a:cubicBezTo>
                    <a:pt x="9593" y="2493"/>
                    <a:pt x="9652" y="2544"/>
                    <a:pt x="9724" y="2544"/>
                  </a:cubicBezTo>
                  <a:cubicBezTo>
                    <a:pt x="9791" y="2539"/>
                    <a:pt x="9846" y="2488"/>
                    <a:pt x="9863" y="2400"/>
                  </a:cubicBezTo>
                  <a:close/>
                  <a:moveTo>
                    <a:pt x="18469" y="19101"/>
                  </a:moveTo>
                  <a:cubicBezTo>
                    <a:pt x="18448" y="19012"/>
                    <a:pt x="18397" y="18975"/>
                    <a:pt x="18321" y="18975"/>
                  </a:cubicBezTo>
                  <a:cubicBezTo>
                    <a:pt x="18237" y="18975"/>
                    <a:pt x="18165" y="19017"/>
                    <a:pt x="18169" y="19119"/>
                  </a:cubicBezTo>
                  <a:cubicBezTo>
                    <a:pt x="18173" y="19203"/>
                    <a:pt x="18245" y="19254"/>
                    <a:pt x="18313" y="19254"/>
                  </a:cubicBezTo>
                  <a:cubicBezTo>
                    <a:pt x="18397" y="19254"/>
                    <a:pt x="18453" y="19194"/>
                    <a:pt x="18469" y="19101"/>
                  </a:cubicBezTo>
                  <a:close/>
                  <a:moveTo>
                    <a:pt x="10934" y="3566"/>
                  </a:moveTo>
                  <a:cubicBezTo>
                    <a:pt x="10913" y="3483"/>
                    <a:pt x="10870" y="3432"/>
                    <a:pt x="10790" y="3436"/>
                  </a:cubicBezTo>
                  <a:cubicBezTo>
                    <a:pt x="10697" y="3446"/>
                    <a:pt x="10650" y="3506"/>
                    <a:pt x="10659" y="3608"/>
                  </a:cubicBezTo>
                  <a:cubicBezTo>
                    <a:pt x="10667" y="3706"/>
                    <a:pt x="10731" y="3729"/>
                    <a:pt x="10811" y="3720"/>
                  </a:cubicBezTo>
                  <a:cubicBezTo>
                    <a:pt x="10891" y="3711"/>
                    <a:pt x="10925" y="3655"/>
                    <a:pt x="10934" y="3566"/>
                  </a:cubicBezTo>
                  <a:close/>
                  <a:moveTo>
                    <a:pt x="2247" y="6049"/>
                  </a:moveTo>
                  <a:cubicBezTo>
                    <a:pt x="2336" y="6053"/>
                    <a:pt x="2400" y="6016"/>
                    <a:pt x="2404" y="5928"/>
                  </a:cubicBezTo>
                  <a:cubicBezTo>
                    <a:pt x="2412" y="5825"/>
                    <a:pt x="2340" y="5770"/>
                    <a:pt x="2260" y="5770"/>
                  </a:cubicBezTo>
                  <a:cubicBezTo>
                    <a:pt x="2184" y="5770"/>
                    <a:pt x="2129" y="5839"/>
                    <a:pt x="2125" y="5918"/>
                  </a:cubicBezTo>
                  <a:cubicBezTo>
                    <a:pt x="2116" y="5997"/>
                    <a:pt x="2171" y="6049"/>
                    <a:pt x="2247" y="6049"/>
                  </a:cubicBezTo>
                  <a:close/>
                  <a:moveTo>
                    <a:pt x="7701" y="4849"/>
                  </a:moveTo>
                  <a:cubicBezTo>
                    <a:pt x="7705" y="4673"/>
                    <a:pt x="7672" y="4608"/>
                    <a:pt x="7587" y="4598"/>
                  </a:cubicBezTo>
                  <a:cubicBezTo>
                    <a:pt x="7506" y="4589"/>
                    <a:pt x="7452" y="4640"/>
                    <a:pt x="7443" y="4728"/>
                  </a:cubicBezTo>
                  <a:cubicBezTo>
                    <a:pt x="7430" y="4821"/>
                    <a:pt x="7477" y="4873"/>
                    <a:pt x="7561" y="4882"/>
                  </a:cubicBezTo>
                  <a:cubicBezTo>
                    <a:pt x="7638" y="4891"/>
                    <a:pt x="7697" y="4868"/>
                    <a:pt x="7701" y="4849"/>
                  </a:cubicBezTo>
                  <a:close/>
                  <a:moveTo>
                    <a:pt x="17378" y="17920"/>
                  </a:moveTo>
                  <a:cubicBezTo>
                    <a:pt x="17374" y="17836"/>
                    <a:pt x="17319" y="17785"/>
                    <a:pt x="17242" y="17790"/>
                  </a:cubicBezTo>
                  <a:cubicBezTo>
                    <a:pt x="17175" y="17794"/>
                    <a:pt x="17103" y="17836"/>
                    <a:pt x="17107" y="17934"/>
                  </a:cubicBezTo>
                  <a:cubicBezTo>
                    <a:pt x="17107" y="18032"/>
                    <a:pt x="17175" y="18064"/>
                    <a:pt x="17247" y="18069"/>
                  </a:cubicBezTo>
                  <a:cubicBezTo>
                    <a:pt x="17331" y="18073"/>
                    <a:pt x="17378" y="18027"/>
                    <a:pt x="17378" y="17920"/>
                  </a:cubicBezTo>
                  <a:close/>
                  <a:moveTo>
                    <a:pt x="3567" y="16763"/>
                  </a:moveTo>
                  <a:cubicBezTo>
                    <a:pt x="3559" y="16679"/>
                    <a:pt x="3521" y="16614"/>
                    <a:pt x="3440" y="16609"/>
                  </a:cubicBezTo>
                  <a:cubicBezTo>
                    <a:pt x="3352" y="16600"/>
                    <a:pt x="3318" y="16670"/>
                    <a:pt x="3309" y="16749"/>
                  </a:cubicBezTo>
                  <a:cubicBezTo>
                    <a:pt x="3301" y="16828"/>
                    <a:pt x="3347" y="16874"/>
                    <a:pt x="3415" y="16883"/>
                  </a:cubicBezTo>
                  <a:cubicBezTo>
                    <a:pt x="3495" y="16893"/>
                    <a:pt x="3542" y="16846"/>
                    <a:pt x="3567" y="16763"/>
                  </a:cubicBezTo>
                  <a:close/>
                  <a:moveTo>
                    <a:pt x="4634" y="16730"/>
                  </a:moveTo>
                  <a:cubicBezTo>
                    <a:pt x="4617" y="16646"/>
                    <a:pt x="4562" y="16609"/>
                    <a:pt x="4485" y="16605"/>
                  </a:cubicBezTo>
                  <a:cubicBezTo>
                    <a:pt x="4397" y="16600"/>
                    <a:pt x="4350" y="16660"/>
                    <a:pt x="4354" y="16744"/>
                  </a:cubicBezTo>
                  <a:cubicBezTo>
                    <a:pt x="4359" y="16828"/>
                    <a:pt x="4418" y="16893"/>
                    <a:pt x="4494" y="16879"/>
                  </a:cubicBezTo>
                  <a:cubicBezTo>
                    <a:pt x="4562" y="16869"/>
                    <a:pt x="4621" y="16818"/>
                    <a:pt x="4634" y="16730"/>
                  </a:cubicBezTo>
                  <a:close/>
                  <a:moveTo>
                    <a:pt x="9652" y="16744"/>
                  </a:moveTo>
                  <a:cubicBezTo>
                    <a:pt x="9660" y="16832"/>
                    <a:pt x="9707" y="16888"/>
                    <a:pt x="9783" y="16888"/>
                  </a:cubicBezTo>
                  <a:cubicBezTo>
                    <a:pt x="9859" y="16888"/>
                    <a:pt x="9918" y="16842"/>
                    <a:pt x="9914" y="16749"/>
                  </a:cubicBezTo>
                  <a:cubicBezTo>
                    <a:pt x="9914" y="16660"/>
                    <a:pt x="9863" y="16609"/>
                    <a:pt x="9783" y="16609"/>
                  </a:cubicBezTo>
                  <a:cubicBezTo>
                    <a:pt x="9702" y="16605"/>
                    <a:pt x="9660" y="16656"/>
                    <a:pt x="9652" y="16744"/>
                  </a:cubicBezTo>
                  <a:close/>
                  <a:moveTo>
                    <a:pt x="10841" y="16893"/>
                  </a:moveTo>
                  <a:cubicBezTo>
                    <a:pt x="10921" y="16883"/>
                    <a:pt x="10972" y="16842"/>
                    <a:pt x="10972" y="16749"/>
                  </a:cubicBezTo>
                  <a:cubicBezTo>
                    <a:pt x="10972" y="16656"/>
                    <a:pt x="10925" y="16600"/>
                    <a:pt x="10841" y="16609"/>
                  </a:cubicBezTo>
                  <a:cubicBezTo>
                    <a:pt x="10765" y="16614"/>
                    <a:pt x="10705" y="16670"/>
                    <a:pt x="10701" y="16753"/>
                  </a:cubicBezTo>
                  <a:cubicBezTo>
                    <a:pt x="10701" y="16837"/>
                    <a:pt x="10756" y="16888"/>
                    <a:pt x="10841" y="16893"/>
                  </a:cubicBezTo>
                  <a:close/>
                  <a:moveTo>
                    <a:pt x="11890" y="16893"/>
                  </a:moveTo>
                  <a:cubicBezTo>
                    <a:pt x="11979" y="16883"/>
                    <a:pt x="12034" y="16837"/>
                    <a:pt x="12034" y="16744"/>
                  </a:cubicBezTo>
                  <a:cubicBezTo>
                    <a:pt x="12034" y="16651"/>
                    <a:pt x="11983" y="16600"/>
                    <a:pt x="11903" y="16600"/>
                  </a:cubicBezTo>
                  <a:cubicBezTo>
                    <a:pt x="11818" y="16600"/>
                    <a:pt x="11772" y="16656"/>
                    <a:pt x="11767" y="16744"/>
                  </a:cubicBezTo>
                  <a:cubicBezTo>
                    <a:pt x="11763" y="16842"/>
                    <a:pt x="11822" y="16879"/>
                    <a:pt x="11890" y="16893"/>
                  </a:cubicBezTo>
                  <a:close/>
                  <a:moveTo>
                    <a:pt x="12952" y="16605"/>
                  </a:moveTo>
                  <a:cubicBezTo>
                    <a:pt x="12872" y="16614"/>
                    <a:pt x="12825" y="16660"/>
                    <a:pt x="12829" y="16753"/>
                  </a:cubicBezTo>
                  <a:cubicBezTo>
                    <a:pt x="12834" y="16846"/>
                    <a:pt x="12884" y="16893"/>
                    <a:pt x="12965" y="16888"/>
                  </a:cubicBezTo>
                  <a:cubicBezTo>
                    <a:pt x="13049" y="16888"/>
                    <a:pt x="13092" y="16832"/>
                    <a:pt x="13092" y="16739"/>
                  </a:cubicBezTo>
                  <a:cubicBezTo>
                    <a:pt x="13087" y="16651"/>
                    <a:pt x="13037" y="16605"/>
                    <a:pt x="12952" y="16605"/>
                  </a:cubicBezTo>
                  <a:close/>
                  <a:moveTo>
                    <a:pt x="6648" y="4724"/>
                  </a:moveTo>
                  <a:cubicBezTo>
                    <a:pt x="6635" y="4640"/>
                    <a:pt x="6588" y="4589"/>
                    <a:pt x="6508" y="4594"/>
                  </a:cubicBezTo>
                  <a:cubicBezTo>
                    <a:pt x="6415" y="4598"/>
                    <a:pt x="6368" y="4663"/>
                    <a:pt x="6381" y="4766"/>
                  </a:cubicBezTo>
                  <a:cubicBezTo>
                    <a:pt x="6394" y="4859"/>
                    <a:pt x="6453" y="4887"/>
                    <a:pt x="6529" y="4877"/>
                  </a:cubicBezTo>
                  <a:cubicBezTo>
                    <a:pt x="6614" y="4873"/>
                    <a:pt x="6648" y="4817"/>
                    <a:pt x="6648" y="4724"/>
                  </a:cubicBezTo>
                  <a:close/>
                  <a:moveTo>
                    <a:pt x="12944" y="3455"/>
                  </a:moveTo>
                  <a:cubicBezTo>
                    <a:pt x="12867" y="3473"/>
                    <a:pt x="12795" y="3506"/>
                    <a:pt x="12795" y="3599"/>
                  </a:cubicBezTo>
                  <a:cubicBezTo>
                    <a:pt x="12795" y="3692"/>
                    <a:pt x="12859" y="3729"/>
                    <a:pt x="12939" y="3734"/>
                  </a:cubicBezTo>
                  <a:cubicBezTo>
                    <a:pt x="13020" y="3738"/>
                    <a:pt x="13079" y="3687"/>
                    <a:pt x="13083" y="3599"/>
                  </a:cubicBezTo>
                  <a:cubicBezTo>
                    <a:pt x="13083" y="3506"/>
                    <a:pt x="13011" y="3473"/>
                    <a:pt x="12944" y="3455"/>
                  </a:cubicBezTo>
                  <a:close/>
                  <a:moveTo>
                    <a:pt x="14154" y="2423"/>
                  </a:moveTo>
                  <a:cubicBezTo>
                    <a:pt x="14149" y="2344"/>
                    <a:pt x="14111" y="2284"/>
                    <a:pt x="14031" y="2279"/>
                  </a:cubicBezTo>
                  <a:cubicBezTo>
                    <a:pt x="13938" y="2274"/>
                    <a:pt x="13879" y="2321"/>
                    <a:pt x="13883" y="2428"/>
                  </a:cubicBezTo>
                  <a:cubicBezTo>
                    <a:pt x="13883" y="2516"/>
                    <a:pt x="13938" y="2562"/>
                    <a:pt x="14018" y="2562"/>
                  </a:cubicBezTo>
                  <a:cubicBezTo>
                    <a:pt x="14099" y="2562"/>
                    <a:pt x="14145" y="2516"/>
                    <a:pt x="14154" y="2423"/>
                  </a:cubicBezTo>
                  <a:close/>
                  <a:moveTo>
                    <a:pt x="13087" y="1266"/>
                  </a:moveTo>
                  <a:cubicBezTo>
                    <a:pt x="13075" y="1168"/>
                    <a:pt x="13024" y="1117"/>
                    <a:pt x="12948" y="1117"/>
                  </a:cubicBezTo>
                  <a:cubicBezTo>
                    <a:pt x="12867" y="1117"/>
                    <a:pt x="12821" y="1177"/>
                    <a:pt x="12825" y="1266"/>
                  </a:cubicBezTo>
                  <a:cubicBezTo>
                    <a:pt x="12829" y="1345"/>
                    <a:pt x="12872" y="1391"/>
                    <a:pt x="12944" y="1391"/>
                  </a:cubicBezTo>
                  <a:cubicBezTo>
                    <a:pt x="13020" y="1391"/>
                    <a:pt x="13062" y="1335"/>
                    <a:pt x="13087" y="1266"/>
                  </a:cubicBezTo>
                  <a:close/>
                  <a:moveTo>
                    <a:pt x="16100" y="1410"/>
                  </a:moveTo>
                  <a:cubicBezTo>
                    <a:pt x="16240" y="1396"/>
                    <a:pt x="16303" y="1368"/>
                    <a:pt x="16303" y="1275"/>
                  </a:cubicBezTo>
                  <a:cubicBezTo>
                    <a:pt x="16303" y="1182"/>
                    <a:pt x="16235" y="1140"/>
                    <a:pt x="16168" y="1135"/>
                  </a:cubicBezTo>
                  <a:cubicBezTo>
                    <a:pt x="16096" y="1131"/>
                    <a:pt x="16032" y="1177"/>
                    <a:pt x="16037" y="1270"/>
                  </a:cubicBezTo>
                  <a:cubicBezTo>
                    <a:pt x="16037" y="1363"/>
                    <a:pt x="16079" y="1414"/>
                    <a:pt x="16100" y="1410"/>
                  </a:cubicBezTo>
                  <a:close/>
                  <a:moveTo>
                    <a:pt x="20467" y="21592"/>
                  </a:moveTo>
                  <a:cubicBezTo>
                    <a:pt x="20543" y="21578"/>
                    <a:pt x="20593" y="21536"/>
                    <a:pt x="20589" y="21443"/>
                  </a:cubicBezTo>
                  <a:cubicBezTo>
                    <a:pt x="20585" y="21350"/>
                    <a:pt x="20534" y="21304"/>
                    <a:pt x="20454" y="21308"/>
                  </a:cubicBezTo>
                  <a:cubicBezTo>
                    <a:pt x="20373" y="21313"/>
                    <a:pt x="20327" y="21364"/>
                    <a:pt x="20327" y="21453"/>
                  </a:cubicBezTo>
                  <a:cubicBezTo>
                    <a:pt x="20331" y="21550"/>
                    <a:pt x="20382" y="21587"/>
                    <a:pt x="20467" y="21592"/>
                  </a:cubicBezTo>
                  <a:close/>
                  <a:moveTo>
                    <a:pt x="19540" y="122"/>
                  </a:moveTo>
                  <a:cubicBezTo>
                    <a:pt x="19536" y="25"/>
                    <a:pt x="19485" y="-8"/>
                    <a:pt x="19404" y="1"/>
                  </a:cubicBezTo>
                  <a:cubicBezTo>
                    <a:pt x="19328" y="11"/>
                    <a:pt x="19273" y="62"/>
                    <a:pt x="19278" y="145"/>
                  </a:cubicBezTo>
                  <a:cubicBezTo>
                    <a:pt x="19282" y="234"/>
                    <a:pt x="19349" y="276"/>
                    <a:pt x="19421" y="271"/>
                  </a:cubicBezTo>
                  <a:cubicBezTo>
                    <a:pt x="19498" y="271"/>
                    <a:pt x="19544" y="215"/>
                    <a:pt x="19540" y="122"/>
                  </a:cubicBezTo>
                  <a:close/>
                  <a:moveTo>
                    <a:pt x="20636" y="122"/>
                  </a:moveTo>
                  <a:cubicBezTo>
                    <a:pt x="20615" y="43"/>
                    <a:pt x="20564" y="6"/>
                    <a:pt x="20488" y="11"/>
                  </a:cubicBezTo>
                  <a:cubicBezTo>
                    <a:pt x="20403" y="11"/>
                    <a:pt x="20361" y="66"/>
                    <a:pt x="20369" y="155"/>
                  </a:cubicBezTo>
                  <a:cubicBezTo>
                    <a:pt x="20378" y="238"/>
                    <a:pt x="20428" y="299"/>
                    <a:pt x="20509" y="280"/>
                  </a:cubicBezTo>
                  <a:cubicBezTo>
                    <a:pt x="20577" y="266"/>
                    <a:pt x="20636" y="220"/>
                    <a:pt x="20636" y="122"/>
                  </a:cubicBezTo>
                  <a:close/>
                  <a:moveTo>
                    <a:pt x="19527" y="21453"/>
                  </a:moveTo>
                  <a:cubicBezTo>
                    <a:pt x="19519" y="21360"/>
                    <a:pt x="19468" y="21313"/>
                    <a:pt x="19392" y="21308"/>
                  </a:cubicBezTo>
                  <a:cubicBezTo>
                    <a:pt x="19320" y="21304"/>
                    <a:pt x="19278" y="21350"/>
                    <a:pt x="19269" y="21429"/>
                  </a:cubicBezTo>
                  <a:cubicBezTo>
                    <a:pt x="19256" y="21518"/>
                    <a:pt x="19294" y="21583"/>
                    <a:pt x="19379" y="21587"/>
                  </a:cubicBezTo>
                  <a:cubicBezTo>
                    <a:pt x="19455" y="21587"/>
                    <a:pt x="19506" y="21536"/>
                    <a:pt x="19527" y="21453"/>
                  </a:cubicBezTo>
                  <a:close/>
                  <a:moveTo>
                    <a:pt x="14018" y="18055"/>
                  </a:moveTo>
                  <a:cubicBezTo>
                    <a:pt x="14103" y="18059"/>
                    <a:pt x="14154" y="18022"/>
                    <a:pt x="14158" y="17929"/>
                  </a:cubicBezTo>
                  <a:cubicBezTo>
                    <a:pt x="14158" y="17850"/>
                    <a:pt x="14116" y="17794"/>
                    <a:pt x="14052" y="17790"/>
                  </a:cubicBezTo>
                  <a:cubicBezTo>
                    <a:pt x="13963" y="17781"/>
                    <a:pt x="13900" y="17846"/>
                    <a:pt x="13896" y="17943"/>
                  </a:cubicBezTo>
                  <a:cubicBezTo>
                    <a:pt x="13887" y="18018"/>
                    <a:pt x="13951" y="18050"/>
                    <a:pt x="14018" y="18055"/>
                  </a:cubicBezTo>
                  <a:close/>
                  <a:moveTo>
                    <a:pt x="17378" y="1289"/>
                  </a:moveTo>
                  <a:cubicBezTo>
                    <a:pt x="17382" y="1196"/>
                    <a:pt x="17335" y="1145"/>
                    <a:pt x="17259" y="1135"/>
                  </a:cubicBezTo>
                  <a:cubicBezTo>
                    <a:pt x="17183" y="1126"/>
                    <a:pt x="17128" y="1187"/>
                    <a:pt x="17115" y="1266"/>
                  </a:cubicBezTo>
                  <a:cubicBezTo>
                    <a:pt x="17103" y="1359"/>
                    <a:pt x="17162" y="1396"/>
                    <a:pt x="17238" y="1405"/>
                  </a:cubicBezTo>
                  <a:cubicBezTo>
                    <a:pt x="17319" y="1419"/>
                    <a:pt x="17374" y="1386"/>
                    <a:pt x="17378" y="1289"/>
                  </a:cubicBezTo>
                  <a:close/>
                  <a:moveTo>
                    <a:pt x="18469" y="20277"/>
                  </a:moveTo>
                  <a:cubicBezTo>
                    <a:pt x="18452" y="20193"/>
                    <a:pt x="18406" y="20146"/>
                    <a:pt x="18326" y="20142"/>
                  </a:cubicBezTo>
                  <a:cubicBezTo>
                    <a:pt x="18254" y="20137"/>
                    <a:pt x="18211" y="20174"/>
                    <a:pt x="18199" y="20253"/>
                  </a:cubicBezTo>
                  <a:cubicBezTo>
                    <a:pt x="18182" y="20356"/>
                    <a:pt x="18245" y="20393"/>
                    <a:pt x="18317" y="20402"/>
                  </a:cubicBezTo>
                  <a:cubicBezTo>
                    <a:pt x="18397" y="20407"/>
                    <a:pt x="18448" y="20356"/>
                    <a:pt x="18469" y="20277"/>
                  </a:cubicBezTo>
                  <a:close/>
                  <a:moveTo>
                    <a:pt x="15237" y="1284"/>
                  </a:moveTo>
                  <a:cubicBezTo>
                    <a:pt x="15228" y="1201"/>
                    <a:pt x="15186" y="1140"/>
                    <a:pt x="15110" y="1145"/>
                  </a:cubicBezTo>
                  <a:cubicBezTo>
                    <a:pt x="15038" y="1145"/>
                    <a:pt x="14975" y="1182"/>
                    <a:pt x="14975" y="1280"/>
                  </a:cubicBezTo>
                  <a:cubicBezTo>
                    <a:pt x="14975" y="1354"/>
                    <a:pt x="15008" y="1400"/>
                    <a:pt x="15085" y="1405"/>
                  </a:cubicBezTo>
                  <a:cubicBezTo>
                    <a:pt x="15165" y="1405"/>
                    <a:pt x="15216" y="1373"/>
                    <a:pt x="15237" y="1284"/>
                  </a:cubicBezTo>
                  <a:close/>
                  <a:moveTo>
                    <a:pt x="14145" y="1266"/>
                  </a:moveTo>
                  <a:cubicBezTo>
                    <a:pt x="14137" y="1168"/>
                    <a:pt x="14082" y="1126"/>
                    <a:pt x="14022" y="1131"/>
                  </a:cubicBezTo>
                  <a:cubicBezTo>
                    <a:pt x="13955" y="1135"/>
                    <a:pt x="13883" y="1182"/>
                    <a:pt x="13891" y="1275"/>
                  </a:cubicBezTo>
                  <a:cubicBezTo>
                    <a:pt x="13900" y="1359"/>
                    <a:pt x="13963" y="1410"/>
                    <a:pt x="14044" y="1396"/>
                  </a:cubicBezTo>
                  <a:cubicBezTo>
                    <a:pt x="14116" y="1382"/>
                    <a:pt x="14145" y="1326"/>
                    <a:pt x="14145" y="1266"/>
                  </a:cubicBezTo>
                  <a:close/>
                  <a:moveTo>
                    <a:pt x="11860" y="1396"/>
                  </a:moveTo>
                  <a:cubicBezTo>
                    <a:pt x="11937" y="1382"/>
                    <a:pt x="11992" y="1331"/>
                    <a:pt x="11996" y="1247"/>
                  </a:cubicBezTo>
                  <a:cubicBezTo>
                    <a:pt x="12000" y="1177"/>
                    <a:pt x="11953" y="1122"/>
                    <a:pt x="11886" y="1117"/>
                  </a:cubicBezTo>
                  <a:cubicBezTo>
                    <a:pt x="11805" y="1108"/>
                    <a:pt x="11746" y="1159"/>
                    <a:pt x="11738" y="1242"/>
                  </a:cubicBezTo>
                  <a:cubicBezTo>
                    <a:pt x="11725" y="1321"/>
                    <a:pt x="11784" y="1373"/>
                    <a:pt x="11860" y="1396"/>
                  </a:cubicBezTo>
                  <a:close/>
                  <a:moveTo>
                    <a:pt x="7557" y="3706"/>
                  </a:moveTo>
                  <a:cubicBezTo>
                    <a:pt x="7633" y="3687"/>
                    <a:pt x="7697" y="3659"/>
                    <a:pt x="7701" y="3566"/>
                  </a:cubicBezTo>
                  <a:cubicBezTo>
                    <a:pt x="7705" y="3487"/>
                    <a:pt x="7672" y="3441"/>
                    <a:pt x="7595" y="3432"/>
                  </a:cubicBezTo>
                  <a:cubicBezTo>
                    <a:pt x="7515" y="3422"/>
                    <a:pt x="7456" y="3455"/>
                    <a:pt x="7443" y="3548"/>
                  </a:cubicBezTo>
                  <a:cubicBezTo>
                    <a:pt x="7426" y="3645"/>
                    <a:pt x="7498" y="3673"/>
                    <a:pt x="7557" y="3706"/>
                  </a:cubicBezTo>
                  <a:close/>
                  <a:moveTo>
                    <a:pt x="7794" y="16721"/>
                  </a:moveTo>
                  <a:cubicBezTo>
                    <a:pt x="7773" y="16632"/>
                    <a:pt x="7722" y="16595"/>
                    <a:pt x="7642" y="16600"/>
                  </a:cubicBezTo>
                  <a:cubicBezTo>
                    <a:pt x="7566" y="16605"/>
                    <a:pt x="7532" y="16660"/>
                    <a:pt x="7532" y="16735"/>
                  </a:cubicBezTo>
                  <a:cubicBezTo>
                    <a:pt x="7532" y="16823"/>
                    <a:pt x="7578" y="16893"/>
                    <a:pt x="7659" y="16879"/>
                  </a:cubicBezTo>
                  <a:cubicBezTo>
                    <a:pt x="7731" y="16869"/>
                    <a:pt x="7786" y="16814"/>
                    <a:pt x="7794" y="16721"/>
                  </a:cubicBezTo>
                  <a:close/>
                  <a:moveTo>
                    <a:pt x="132" y="6039"/>
                  </a:moveTo>
                  <a:cubicBezTo>
                    <a:pt x="229" y="6039"/>
                    <a:pt x="280" y="5970"/>
                    <a:pt x="280" y="5900"/>
                  </a:cubicBezTo>
                  <a:cubicBezTo>
                    <a:pt x="280" y="5825"/>
                    <a:pt x="220" y="5756"/>
                    <a:pt x="140" y="5760"/>
                  </a:cubicBezTo>
                  <a:cubicBezTo>
                    <a:pt x="60" y="5765"/>
                    <a:pt x="22" y="5835"/>
                    <a:pt x="26" y="5918"/>
                  </a:cubicBezTo>
                  <a:cubicBezTo>
                    <a:pt x="30" y="5993"/>
                    <a:pt x="64" y="6049"/>
                    <a:pt x="132" y="6039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64184" y="729725"/>
            <a:ext cx="8123155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79871" y="2120009"/>
            <a:ext cx="9615947" cy="3379644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482947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Cover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D9E4A0F2-01A5-895B-9400-FBC81E6C15AB}"/>
              </a:ext>
            </a:extLst>
          </p:cNvPr>
          <p:cNvSpPr/>
          <p:nvPr/>
        </p:nvSpPr>
        <p:spPr>
          <a:xfrm>
            <a:off x="856570" y="144217"/>
            <a:ext cx="10695435" cy="60979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20" extrusionOk="0">
                <a:moveTo>
                  <a:pt x="13810" y="21218"/>
                </a:moveTo>
                <a:cubicBezTo>
                  <a:pt x="13620" y="21188"/>
                  <a:pt x="13421" y="21235"/>
                  <a:pt x="13242" y="21059"/>
                </a:cubicBezTo>
                <a:cubicBezTo>
                  <a:pt x="13213" y="21028"/>
                  <a:pt x="13178" y="21035"/>
                  <a:pt x="13149" y="21066"/>
                </a:cubicBezTo>
                <a:cubicBezTo>
                  <a:pt x="13054" y="21164"/>
                  <a:pt x="12950" y="21151"/>
                  <a:pt x="12843" y="21137"/>
                </a:cubicBezTo>
                <a:cubicBezTo>
                  <a:pt x="12258" y="21056"/>
                  <a:pt x="11680" y="20886"/>
                  <a:pt x="11100" y="20727"/>
                </a:cubicBezTo>
                <a:cubicBezTo>
                  <a:pt x="10957" y="20686"/>
                  <a:pt x="10809" y="20696"/>
                  <a:pt x="10670" y="20615"/>
                </a:cubicBezTo>
                <a:cubicBezTo>
                  <a:pt x="10619" y="20584"/>
                  <a:pt x="10561" y="20564"/>
                  <a:pt x="10538" y="20479"/>
                </a:cubicBezTo>
                <a:cubicBezTo>
                  <a:pt x="10495" y="20313"/>
                  <a:pt x="10431" y="20285"/>
                  <a:pt x="10334" y="20326"/>
                </a:cubicBezTo>
                <a:cubicBezTo>
                  <a:pt x="10286" y="20346"/>
                  <a:pt x="10230" y="20326"/>
                  <a:pt x="10177" y="20316"/>
                </a:cubicBezTo>
                <a:cubicBezTo>
                  <a:pt x="9815" y="20245"/>
                  <a:pt x="9454" y="20163"/>
                  <a:pt x="9091" y="20106"/>
                </a:cubicBezTo>
                <a:cubicBezTo>
                  <a:pt x="8878" y="20072"/>
                  <a:pt x="8665" y="20095"/>
                  <a:pt x="8452" y="20126"/>
                </a:cubicBezTo>
                <a:cubicBezTo>
                  <a:pt x="8171" y="20163"/>
                  <a:pt x="7887" y="20173"/>
                  <a:pt x="7604" y="20126"/>
                </a:cubicBezTo>
                <a:cubicBezTo>
                  <a:pt x="7498" y="20109"/>
                  <a:pt x="7397" y="20095"/>
                  <a:pt x="7300" y="20194"/>
                </a:cubicBezTo>
                <a:cubicBezTo>
                  <a:pt x="7271" y="20224"/>
                  <a:pt x="7230" y="20245"/>
                  <a:pt x="7195" y="20241"/>
                </a:cubicBezTo>
                <a:cubicBezTo>
                  <a:pt x="6905" y="20211"/>
                  <a:pt x="6631" y="20380"/>
                  <a:pt x="6346" y="20418"/>
                </a:cubicBezTo>
                <a:cubicBezTo>
                  <a:pt x="5953" y="20472"/>
                  <a:pt x="5559" y="20536"/>
                  <a:pt x="5173" y="20686"/>
                </a:cubicBezTo>
                <a:cubicBezTo>
                  <a:pt x="5115" y="20710"/>
                  <a:pt x="5053" y="20713"/>
                  <a:pt x="4993" y="20716"/>
                </a:cubicBezTo>
                <a:cubicBezTo>
                  <a:pt x="4816" y="20730"/>
                  <a:pt x="4638" y="20723"/>
                  <a:pt x="4469" y="20849"/>
                </a:cubicBezTo>
                <a:cubicBezTo>
                  <a:pt x="4423" y="20883"/>
                  <a:pt x="4367" y="20893"/>
                  <a:pt x="4314" y="20889"/>
                </a:cubicBezTo>
                <a:cubicBezTo>
                  <a:pt x="4022" y="20855"/>
                  <a:pt x="3738" y="20971"/>
                  <a:pt x="3452" y="21032"/>
                </a:cubicBezTo>
                <a:cubicBezTo>
                  <a:pt x="3075" y="21110"/>
                  <a:pt x="2701" y="21195"/>
                  <a:pt x="2323" y="21242"/>
                </a:cubicBezTo>
                <a:cubicBezTo>
                  <a:pt x="2110" y="21269"/>
                  <a:pt x="1889" y="21303"/>
                  <a:pt x="1679" y="21402"/>
                </a:cubicBezTo>
                <a:cubicBezTo>
                  <a:pt x="1474" y="21500"/>
                  <a:pt x="1261" y="21429"/>
                  <a:pt x="1057" y="21514"/>
                </a:cubicBezTo>
                <a:cubicBezTo>
                  <a:pt x="968" y="21551"/>
                  <a:pt x="919" y="21432"/>
                  <a:pt x="927" y="21290"/>
                </a:cubicBezTo>
                <a:cubicBezTo>
                  <a:pt x="947" y="20933"/>
                  <a:pt x="933" y="20587"/>
                  <a:pt x="850" y="20248"/>
                </a:cubicBezTo>
                <a:cubicBezTo>
                  <a:pt x="817" y="20116"/>
                  <a:pt x="840" y="19966"/>
                  <a:pt x="846" y="19821"/>
                </a:cubicBezTo>
                <a:cubicBezTo>
                  <a:pt x="861" y="19481"/>
                  <a:pt x="857" y="19149"/>
                  <a:pt x="792" y="18813"/>
                </a:cubicBezTo>
                <a:cubicBezTo>
                  <a:pt x="741" y="18555"/>
                  <a:pt x="768" y="18273"/>
                  <a:pt x="782" y="18002"/>
                </a:cubicBezTo>
                <a:cubicBezTo>
                  <a:pt x="792" y="17825"/>
                  <a:pt x="784" y="17663"/>
                  <a:pt x="720" y="17517"/>
                </a:cubicBezTo>
                <a:cubicBezTo>
                  <a:pt x="666" y="17391"/>
                  <a:pt x="660" y="17252"/>
                  <a:pt x="669" y="17106"/>
                </a:cubicBezTo>
                <a:cubicBezTo>
                  <a:pt x="697" y="16645"/>
                  <a:pt x="700" y="16183"/>
                  <a:pt x="605" y="15735"/>
                </a:cubicBezTo>
                <a:cubicBezTo>
                  <a:pt x="594" y="15678"/>
                  <a:pt x="582" y="15613"/>
                  <a:pt x="588" y="15556"/>
                </a:cubicBezTo>
                <a:cubicBezTo>
                  <a:pt x="648" y="14972"/>
                  <a:pt x="522" y="14409"/>
                  <a:pt x="510" y="13835"/>
                </a:cubicBezTo>
                <a:cubicBezTo>
                  <a:pt x="495" y="13106"/>
                  <a:pt x="446" y="12380"/>
                  <a:pt x="388" y="11660"/>
                </a:cubicBezTo>
                <a:cubicBezTo>
                  <a:pt x="334" y="10999"/>
                  <a:pt x="373" y="10323"/>
                  <a:pt x="258" y="9675"/>
                </a:cubicBezTo>
                <a:cubicBezTo>
                  <a:pt x="239" y="9567"/>
                  <a:pt x="253" y="9445"/>
                  <a:pt x="251" y="9329"/>
                </a:cubicBezTo>
                <a:cubicBezTo>
                  <a:pt x="245" y="9031"/>
                  <a:pt x="253" y="8739"/>
                  <a:pt x="191" y="8444"/>
                </a:cubicBezTo>
                <a:cubicBezTo>
                  <a:pt x="132" y="8162"/>
                  <a:pt x="179" y="7850"/>
                  <a:pt x="161" y="7551"/>
                </a:cubicBezTo>
                <a:cubicBezTo>
                  <a:pt x="148" y="7314"/>
                  <a:pt x="140" y="7080"/>
                  <a:pt x="96" y="6849"/>
                </a:cubicBezTo>
                <a:cubicBezTo>
                  <a:pt x="43" y="6574"/>
                  <a:pt x="86" y="6279"/>
                  <a:pt x="82" y="5994"/>
                </a:cubicBezTo>
                <a:cubicBezTo>
                  <a:pt x="80" y="5835"/>
                  <a:pt x="68" y="5685"/>
                  <a:pt x="43" y="5533"/>
                </a:cubicBezTo>
                <a:cubicBezTo>
                  <a:pt x="-15" y="5166"/>
                  <a:pt x="2" y="4789"/>
                  <a:pt x="4" y="4416"/>
                </a:cubicBezTo>
                <a:cubicBezTo>
                  <a:pt x="4" y="4294"/>
                  <a:pt x="68" y="4264"/>
                  <a:pt x="127" y="4223"/>
                </a:cubicBezTo>
                <a:cubicBezTo>
                  <a:pt x="301" y="4097"/>
                  <a:pt x="485" y="4009"/>
                  <a:pt x="650" y="3850"/>
                </a:cubicBezTo>
                <a:cubicBezTo>
                  <a:pt x="681" y="3819"/>
                  <a:pt x="716" y="3789"/>
                  <a:pt x="749" y="3782"/>
                </a:cubicBezTo>
                <a:cubicBezTo>
                  <a:pt x="838" y="3768"/>
                  <a:pt x="906" y="3717"/>
                  <a:pt x="966" y="3595"/>
                </a:cubicBezTo>
                <a:cubicBezTo>
                  <a:pt x="1028" y="3470"/>
                  <a:pt x="1133" y="3425"/>
                  <a:pt x="1216" y="3371"/>
                </a:cubicBezTo>
                <a:cubicBezTo>
                  <a:pt x="1375" y="3266"/>
                  <a:pt x="1509" y="3059"/>
                  <a:pt x="1689" y="3052"/>
                </a:cubicBezTo>
                <a:cubicBezTo>
                  <a:pt x="1697" y="3052"/>
                  <a:pt x="1709" y="3052"/>
                  <a:pt x="1712" y="3045"/>
                </a:cubicBezTo>
                <a:cubicBezTo>
                  <a:pt x="1842" y="2828"/>
                  <a:pt x="2038" y="2835"/>
                  <a:pt x="2182" y="2665"/>
                </a:cubicBezTo>
                <a:cubicBezTo>
                  <a:pt x="2211" y="2631"/>
                  <a:pt x="2242" y="2594"/>
                  <a:pt x="2277" y="2581"/>
                </a:cubicBezTo>
                <a:cubicBezTo>
                  <a:pt x="2471" y="2506"/>
                  <a:pt x="2637" y="2333"/>
                  <a:pt x="2812" y="2184"/>
                </a:cubicBezTo>
                <a:cubicBezTo>
                  <a:pt x="2839" y="2160"/>
                  <a:pt x="2872" y="2146"/>
                  <a:pt x="2903" y="2136"/>
                </a:cubicBezTo>
                <a:cubicBezTo>
                  <a:pt x="2926" y="2126"/>
                  <a:pt x="2955" y="2143"/>
                  <a:pt x="2975" y="2123"/>
                </a:cubicBezTo>
                <a:cubicBezTo>
                  <a:pt x="3149" y="1936"/>
                  <a:pt x="3362" y="1922"/>
                  <a:pt x="3541" y="1763"/>
                </a:cubicBezTo>
                <a:cubicBezTo>
                  <a:pt x="3587" y="1722"/>
                  <a:pt x="3634" y="1685"/>
                  <a:pt x="3686" y="1671"/>
                </a:cubicBezTo>
                <a:cubicBezTo>
                  <a:pt x="3791" y="1644"/>
                  <a:pt x="3892" y="1610"/>
                  <a:pt x="3983" y="1508"/>
                </a:cubicBezTo>
                <a:cubicBezTo>
                  <a:pt x="3998" y="1491"/>
                  <a:pt x="4022" y="1471"/>
                  <a:pt x="4039" y="1474"/>
                </a:cubicBezTo>
                <a:cubicBezTo>
                  <a:pt x="4277" y="1525"/>
                  <a:pt x="4495" y="1359"/>
                  <a:pt x="4706" y="1244"/>
                </a:cubicBezTo>
                <a:cubicBezTo>
                  <a:pt x="4977" y="1094"/>
                  <a:pt x="5264" y="1132"/>
                  <a:pt x="5530" y="976"/>
                </a:cubicBezTo>
                <a:cubicBezTo>
                  <a:pt x="5658" y="901"/>
                  <a:pt x="5794" y="901"/>
                  <a:pt x="5925" y="928"/>
                </a:cubicBezTo>
                <a:cubicBezTo>
                  <a:pt x="6081" y="962"/>
                  <a:pt x="6230" y="949"/>
                  <a:pt x="6383" y="915"/>
                </a:cubicBezTo>
                <a:cubicBezTo>
                  <a:pt x="6728" y="840"/>
                  <a:pt x="7069" y="837"/>
                  <a:pt x="7420" y="901"/>
                </a:cubicBezTo>
                <a:cubicBezTo>
                  <a:pt x="7787" y="966"/>
                  <a:pt x="8147" y="1084"/>
                  <a:pt x="8514" y="1139"/>
                </a:cubicBezTo>
                <a:cubicBezTo>
                  <a:pt x="8611" y="1152"/>
                  <a:pt x="8696" y="1196"/>
                  <a:pt x="8752" y="1342"/>
                </a:cubicBezTo>
                <a:cubicBezTo>
                  <a:pt x="8793" y="1447"/>
                  <a:pt x="8855" y="1464"/>
                  <a:pt x="8925" y="1451"/>
                </a:cubicBezTo>
                <a:cubicBezTo>
                  <a:pt x="9059" y="1427"/>
                  <a:pt x="9186" y="1451"/>
                  <a:pt x="9320" y="1495"/>
                </a:cubicBezTo>
                <a:cubicBezTo>
                  <a:pt x="9824" y="1658"/>
                  <a:pt x="10336" y="1729"/>
                  <a:pt x="10846" y="1827"/>
                </a:cubicBezTo>
                <a:cubicBezTo>
                  <a:pt x="11222" y="1899"/>
                  <a:pt x="11600" y="1960"/>
                  <a:pt x="11980" y="1994"/>
                </a:cubicBezTo>
                <a:cubicBezTo>
                  <a:pt x="12149" y="2011"/>
                  <a:pt x="12294" y="1878"/>
                  <a:pt x="12455" y="1868"/>
                </a:cubicBezTo>
                <a:cubicBezTo>
                  <a:pt x="12523" y="1865"/>
                  <a:pt x="12591" y="1841"/>
                  <a:pt x="12661" y="1851"/>
                </a:cubicBezTo>
                <a:cubicBezTo>
                  <a:pt x="12812" y="1875"/>
                  <a:pt x="12959" y="1868"/>
                  <a:pt x="13099" y="1753"/>
                </a:cubicBezTo>
                <a:cubicBezTo>
                  <a:pt x="13130" y="1726"/>
                  <a:pt x="13169" y="1709"/>
                  <a:pt x="13204" y="1712"/>
                </a:cubicBezTo>
                <a:cubicBezTo>
                  <a:pt x="13525" y="1736"/>
                  <a:pt x="13836" y="1583"/>
                  <a:pt x="14152" y="1542"/>
                </a:cubicBezTo>
                <a:cubicBezTo>
                  <a:pt x="14212" y="1536"/>
                  <a:pt x="14272" y="1508"/>
                  <a:pt x="14330" y="1485"/>
                </a:cubicBezTo>
                <a:cubicBezTo>
                  <a:pt x="14479" y="1420"/>
                  <a:pt x="14627" y="1352"/>
                  <a:pt x="14782" y="1362"/>
                </a:cubicBezTo>
                <a:cubicBezTo>
                  <a:pt x="14793" y="1362"/>
                  <a:pt x="14807" y="1366"/>
                  <a:pt x="14819" y="1359"/>
                </a:cubicBezTo>
                <a:cubicBezTo>
                  <a:pt x="15139" y="1115"/>
                  <a:pt x="15501" y="1288"/>
                  <a:pt x="15823" y="1074"/>
                </a:cubicBezTo>
                <a:cubicBezTo>
                  <a:pt x="15887" y="1030"/>
                  <a:pt x="15959" y="1040"/>
                  <a:pt x="16027" y="1050"/>
                </a:cubicBezTo>
                <a:cubicBezTo>
                  <a:pt x="16174" y="1071"/>
                  <a:pt x="16317" y="1037"/>
                  <a:pt x="16453" y="938"/>
                </a:cubicBezTo>
                <a:cubicBezTo>
                  <a:pt x="16564" y="857"/>
                  <a:pt x="16674" y="874"/>
                  <a:pt x="16783" y="949"/>
                </a:cubicBezTo>
                <a:cubicBezTo>
                  <a:pt x="16885" y="1016"/>
                  <a:pt x="16973" y="1006"/>
                  <a:pt x="17068" y="894"/>
                </a:cubicBezTo>
                <a:cubicBezTo>
                  <a:pt x="17174" y="765"/>
                  <a:pt x="17298" y="704"/>
                  <a:pt x="17434" y="725"/>
                </a:cubicBezTo>
                <a:cubicBezTo>
                  <a:pt x="17597" y="748"/>
                  <a:pt x="17754" y="714"/>
                  <a:pt x="17911" y="626"/>
                </a:cubicBezTo>
                <a:cubicBezTo>
                  <a:pt x="18138" y="497"/>
                  <a:pt x="18376" y="562"/>
                  <a:pt x="18609" y="575"/>
                </a:cubicBezTo>
                <a:cubicBezTo>
                  <a:pt x="18683" y="579"/>
                  <a:pt x="18749" y="552"/>
                  <a:pt x="18820" y="524"/>
                </a:cubicBezTo>
                <a:cubicBezTo>
                  <a:pt x="19109" y="419"/>
                  <a:pt x="19388" y="212"/>
                  <a:pt x="19693" y="243"/>
                </a:cubicBezTo>
                <a:cubicBezTo>
                  <a:pt x="19807" y="253"/>
                  <a:pt x="19920" y="222"/>
                  <a:pt x="20022" y="134"/>
                </a:cubicBezTo>
                <a:cubicBezTo>
                  <a:pt x="20100" y="66"/>
                  <a:pt x="20176" y="53"/>
                  <a:pt x="20251" y="138"/>
                </a:cubicBezTo>
                <a:cubicBezTo>
                  <a:pt x="20315" y="209"/>
                  <a:pt x="20371" y="199"/>
                  <a:pt x="20428" y="110"/>
                </a:cubicBezTo>
                <a:cubicBezTo>
                  <a:pt x="20472" y="43"/>
                  <a:pt x="20515" y="-49"/>
                  <a:pt x="20585" y="32"/>
                </a:cubicBezTo>
                <a:cubicBezTo>
                  <a:pt x="20658" y="117"/>
                  <a:pt x="20767" y="168"/>
                  <a:pt x="20759" y="365"/>
                </a:cubicBezTo>
                <a:cubicBezTo>
                  <a:pt x="20740" y="966"/>
                  <a:pt x="20819" y="1556"/>
                  <a:pt x="20811" y="2156"/>
                </a:cubicBezTo>
                <a:cubicBezTo>
                  <a:pt x="20808" y="2421"/>
                  <a:pt x="20891" y="2682"/>
                  <a:pt x="20899" y="2954"/>
                </a:cubicBezTo>
                <a:cubicBezTo>
                  <a:pt x="20901" y="3049"/>
                  <a:pt x="20918" y="3147"/>
                  <a:pt x="20910" y="3239"/>
                </a:cubicBezTo>
                <a:cubicBezTo>
                  <a:pt x="20875" y="3643"/>
                  <a:pt x="20908" y="4043"/>
                  <a:pt x="20930" y="4443"/>
                </a:cubicBezTo>
                <a:cubicBezTo>
                  <a:pt x="20951" y="4823"/>
                  <a:pt x="20951" y="5210"/>
                  <a:pt x="20978" y="5580"/>
                </a:cubicBezTo>
                <a:cubicBezTo>
                  <a:pt x="21019" y="6136"/>
                  <a:pt x="21013" y="6700"/>
                  <a:pt x="21075" y="7243"/>
                </a:cubicBezTo>
                <a:cubicBezTo>
                  <a:pt x="21127" y="7690"/>
                  <a:pt x="21116" y="8118"/>
                  <a:pt x="21122" y="8556"/>
                </a:cubicBezTo>
                <a:cubicBezTo>
                  <a:pt x="21127" y="8919"/>
                  <a:pt x="21120" y="9289"/>
                  <a:pt x="21184" y="9648"/>
                </a:cubicBezTo>
                <a:cubicBezTo>
                  <a:pt x="21221" y="9852"/>
                  <a:pt x="21199" y="10069"/>
                  <a:pt x="21191" y="10279"/>
                </a:cubicBezTo>
                <a:cubicBezTo>
                  <a:pt x="21182" y="10527"/>
                  <a:pt x="21184" y="10768"/>
                  <a:pt x="21209" y="11012"/>
                </a:cubicBezTo>
                <a:cubicBezTo>
                  <a:pt x="21288" y="11813"/>
                  <a:pt x="21292" y="12624"/>
                  <a:pt x="21335" y="13431"/>
                </a:cubicBezTo>
                <a:cubicBezTo>
                  <a:pt x="21358" y="13866"/>
                  <a:pt x="21424" y="14297"/>
                  <a:pt x="21426" y="14728"/>
                </a:cubicBezTo>
                <a:cubicBezTo>
                  <a:pt x="21428" y="15464"/>
                  <a:pt x="21535" y="16190"/>
                  <a:pt x="21509" y="16926"/>
                </a:cubicBezTo>
                <a:cubicBezTo>
                  <a:pt x="21504" y="17069"/>
                  <a:pt x="21521" y="17211"/>
                  <a:pt x="21554" y="17347"/>
                </a:cubicBezTo>
                <a:cubicBezTo>
                  <a:pt x="21585" y="17476"/>
                  <a:pt x="21564" y="17568"/>
                  <a:pt x="21504" y="17673"/>
                </a:cubicBezTo>
                <a:cubicBezTo>
                  <a:pt x="21327" y="17978"/>
                  <a:pt x="21091" y="18063"/>
                  <a:pt x="20868" y="18195"/>
                </a:cubicBezTo>
                <a:cubicBezTo>
                  <a:pt x="20841" y="18212"/>
                  <a:pt x="20809" y="18212"/>
                  <a:pt x="20786" y="18236"/>
                </a:cubicBezTo>
                <a:cubicBezTo>
                  <a:pt x="20596" y="18440"/>
                  <a:pt x="20391" y="18531"/>
                  <a:pt x="20166" y="18511"/>
                </a:cubicBezTo>
                <a:cubicBezTo>
                  <a:pt x="20123" y="18507"/>
                  <a:pt x="20086" y="18541"/>
                  <a:pt x="20065" y="18606"/>
                </a:cubicBezTo>
                <a:cubicBezTo>
                  <a:pt x="19968" y="18908"/>
                  <a:pt x="19788" y="18999"/>
                  <a:pt x="19613" y="19101"/>
                </a:cubicBezTo>
                <a:cubicBezTo>
                  <a:pt x="19542" y="19145"/>
                  <a:pt x="19468" y="19173"/>
                  <a:pt x="19406" y="19257"/>
                </a:cubicBezTo>
                <a:cubicBezTo>
                  <a:pt x="19384" y="19288"/>
                  <a:pt x="19357" y="19312"/>
                  <a:pt x="19330" y="19318"/>
                </a:cubicBezTo>
                <a:cubicBezTo>
                  <a:pt x="19105" y="19369"/>
                  <a:pt x="18925" y="19607"/>
                  <a:pt x="18721" y="19729"/>
                </a:cubicBezTo>
                <a:cubicBezTo>
                  <a:pt x="18545" y="19838"/>
                  <a:pt x="18380" y="19997"/>
                  <a:pt x="18184" y="20055"/>
                </a:cubicBezTo>
                <a:cubicBezTo>
                  <a:pt x="18023" y="20102"/>
                  <a:pt x="17859" y="20204"/>
                  <a:pt x="17705" y="20299"/>
                </a:cubicBezTo>
                <a:cubicBezTo>
                  <a:pt x="17481" y="20438"/>
                  <a:pt x="17256" y="20557"/>
                  <a:pt x="17023" y="20638"/>
                </a:cubicBezTo>
                <a:cubicBezTo>
                  <a:pt x="16973" y="20655"/>
                  <a:pt x="16918" y="20669"/>
                  <a:pt x="16872" y="20706"/>
                </a:cubicBezTo>
                <a:cubicBezTo>
                  <a:pt x="16730" y="20822"/>
                  <a:pt x="16581" y="20852"/>
                  <a:pt x="16428" y="20883"/>
                </a:cubicBezTo>
                <a:cubicBezTo>
                  <a:pt x="16050" y="20954"/>
                  <a:pt x="15676" y="21056"/>
                  <a:pt x="15298" y="21137"/>
                </a:cubicBezTo>
                <a:cubicBezTo>
                  <a:pt x="15199" y="21157"/>
                  <a:pt x="15096" y="21178"/>
                  <a:pt x="14995" y="21164"/>
                </a:cubicBezTo>
                <a:cubicBezTo>
                  <a:pt x="14605" y="21110"/>
                  <a:pt x="14214" y="21398"/>
                  <a:pt x="13810" y="21218"/>
                </a:cubicBezTo>
                <a:close/>
                <a:moveTo>
                  <a:pt x="14902" y="17690"/>
                </a:moveTo>
                <a:cubicBezTo>
                  <a:pt x="14906" y="17561"/>
                  <a:pt x="14902" y="17415"/>
                  <a:pt x="14799" y="17405"/>
                </a:cubicBezTo>
                <a:cubicBezTo>
                  <a:pt x="14683" y="17395"/>
                  <a:pt x="14664" y="17568"/>
                  <a:pt x="14644" y="17710"/>
                </a:cubicBezTo>
                <a:cubicBezTo>
                  <a:pt x="14627" y="17849"/>
                  <a:pt x="14677" y="17931"/>
                  <a:pt x="14757" y="17948"/>
                </a:cubicBezTo>
                <a:cubicBezTo>
                  <a:pt x="14865" y="17971"/>
                  <a:pt x="14890" y="17842"/>
                  <a:pt x="14902" y="17690"/>
                </a:cubicBezTo>
                <a:close/>
                <a:moveTo>
                  <a:pt x="20618" y="14429"/>
                </a:moveTo>
                <a:cubicBezTo>
                  <a:pt x="20614" y="14548"/>
                  <a:pt x="20637" y="14639"/>
                  <a:pt x="20713" y="14639"/>
                </a:cubicBezTo>
                <a:cubicBezTo>
                  <a:pt x="20819" y="14643"/>
                  <a:pt x="20848" y="14497"/>
                  <a:pt x="20870" y="14361"/>
                </a:cubicBezTo>
                <a:cubicBezTo>
                  <a:pt x="20887" y="14242"/>
                  <a:pt x="20837" y="14208"/>
                  <a:pt x="20778" y="14202"/>
                </a:cubicBezTo>
                <a:cubicBezTo>
                  <a:pt x="20682" y="14188"/>
                  <a:pt x="20633" y="14276"/>
                  <a:pt x="20618" y="14429"/>
                </a:cubicBezTo>
                <a:close/>
                <a:moveTo>
                  <a:pt x="5939" y="4664"/>
                </a:moveTo>
                <a:cubicBezTo>
                  <a:pt x="5945" y="4555"/>
                  <a:pt x="5953" y="4430"/>
                  <a:pt x="5871" y="4416"/>
                </a:cubicBezTo>
                <a:cubicBezTo>
                  <a:pt x="5763" y="4396"/>
                  <a:pt x="5749" y="4559"/>
                  <a:pt x="5728" y="4688"/>
                </a:cubicBezTo>
                <a:cubicBezTo>
                  <a:pt x="5710" y="4796"/>
                  <a:pt x="5728" y="4905"/>
                  <a:pt x="5805" y="4918"/>
                </a:cubicBezTo>
                <a:cubicBezTo>
                  <a:pt x="5912" y="4932"/>
                  <a:pt x="5920" y="4783"/>
                  <a:pt x="5939" y="4664"/>
                </a:cubicBezTo>
                <a:close/>
                <a:moveTo>
                  <a:pt x="983" y="11677"/>
                </a:moveTo>
                <a:cubicBezTo>
                  <a:pt x="972" y="11576"/>
                  <a:pt x="980" y="11433"/>
                  <a:pt x="877" y="11419"/>
                </a:cubicBezTo>
                <a:cubicBezTo>
                  <a:pt x="803" y="11409"/>
                  <a:pt x="778" y="11494"/>
                  <a:pt x="774" y="11599"/>
                </a:cubicBezTo>
                <a:cubicBezTo>
                  <a:pt x="770" y="11725"/>
                  <a:pt x="774" y="11864"/>
                  <a:pt x="869" y="11888"/>
                </a:cubicBezTo>
                <a:cubicBezTo>
                  <a:pt x="945" y="11908"/>
                  <a:pt x="974" y="11806"/>
                  <a:pt x="983" y="11677"/>
                </a:cubicBezTo>
                <a:close/>
                <a:moveTo>
                  <a:pt x="11333" y="18735"/>
                </a:moveTo>
                <a:cubicBezTo>
                  <a:pt x="11333" y="18636"/>
                  <a:pt x="11340" y="18514"/>
                  <a:pt x="11247" y="18504"/>
                </a:cubicBezTo>
                <a:cubicBezTo>
                  <a:pt x="11170" y="18497"/>
                  <a:pt x="11127" y="18579"/>
                  <a:pt x="11119" y="18701"/>
                </a:cubicBezTo>
                <a:cubicBezTo>
                  <a:pt x="11112" y="18820"/>
                  <a:pt x="11123" y="18949"/>
                  <a:pt x="11211" y="18969"/>
                </a:cubicBezTo>
                <a:cubicBezTo>
                  <a:pt x="11304" y="18989"/>
                  <a:pt x="11321" y="18867"/>
                  <a:pt x="11333" y="18735"/>
                </a:cubicBezTo>
                <a:close/>
                <a:moveTo>
                  <a:pt x="20819" y="17110"/>
                </a:moveTo>
                <a:cubicBezTo>
                  <a:pt x="20811" y="17225"/>
                  <a:pt x="20833" y="17310"/>
                  <a:pt x="20906" y="17313"/>
                </a:cubicBezTo>
                <a:cubicBezTo>
                  <a:pt x="20999" y="17320"/>
                  <a:pt x="21044" y="17222"/>
                  <a:pt x="21060" y="17079"/>
                </a:cubicBezTo>
                <a:cubicBezTo>
                  <a:pt x="21073" y="16967"/>
                  <a:pt x="21040" y="16913"/>
                  <a:pt x="20976" y="16903"/>
                </a:cubicBezTo>
                <a:cubicBezTo>
                  <a:pt x="20883" y="16889"/>
                  <a:pt x="20831" y="16960"/>
                  <a:pt x="20819" y="17110"/>
                </a:cubicBezTo>
                <a:close/>
                <a:moveTo>
                  <a:pt x="12285" y="19753"/>
                </a:moveTo>
                <a:cubicBezTo>
                  <a:pt x="12182" y="19732"/>
                  <a:pt x="12116" y="19793"/>
                  <a:pt x="12110" y="19919"/>
                </a:cubicBezTo>
                <a:cubicBezTo>
                  <a:pt x="12104" y="20038"/>
                  <a:pt x="12141" y="20112"/>
                  <a:pt x="12211" y="20129"/>
                </a:cubicBezTo>
                <a:cubicBezTo>
                  <a:pt x="12290" y="20150"/>
                  <a:pt x="12368" y="20034"/>
                  <a:pt x="12374" y="19895"/>
                </a:cubicBezTo>
                <a:cubicBezTo>
                  <a:pt x="12380" y="19783"/>
                  <a:pt x="12337" y="19759"/>
                  <a:pt x="12285" y="19753"/>
                </a:cubicBezTo>
                <a:close/>
                <a:moveTo>
                  <a:pt x="15633" y="19057"/>
                </a:moveTo>
                <a:cubicBezTo>
                  <a:pt x="15703" y="19071"/>
                  <a:pt x="15759" y="19033"/>
                  <a:pt x="15767" y="18911"/>
                </a:cubicBezTo>
                <a:cubicBezTo>
                  <a:pt x="15776" y="18755"/>
                  <a:pt x="15699" y="18728"/>
                  <a:pt x="15633" y="18704"/>
                </a:cubicBezTo>
                <a:cubicBezTo>
                  <a:pt x="15573" y="18684"/>
                  <a:pt x="15528" y="18731"/>
                  <a:pt x="15522" y="18840"/>
                </a:cubicBezTo>
                <a:cubicBezTo>
                  <a:pt x="15517" y="18962"/>
                  <a:pt x="15555" y="19040"/>
                  <a:pt x="15633" y="19057"/>
                </a:cubicBezTo>
                <a:close/>
                <a:moveTo>
                  <a:pt x="3374" y="4033"/>
                </a:moveTo>
                <a:cubicBezTo>
                  <a:pt x="3364" y="3921"/>
                  <a:pt x="3339" y="3816"/>
                  <a:pt x="3262" y="3809"/>
                </a:cubicBezTo>
                <a:cubicBezTo>
                  <a:pt x="3186" y="3805"/>
                  <a:pt x="3145" y="3900"/>
                  <a:pt x="3137" y="4016"/>
                </a:cubicBezTo>
                <a:cubicBezTo>
                  <a:pt x="3130" y="4135"/>
                  <a:pt x="3180" y="4185"/>
                  <a:pt x="3242" y="4196"/>
                </a:cubicBezTo>
                <a:cubicBezTo>
                  <a:pt x="3310" y="4209"/>
                  <a:pt x="3360" y="4162"/>
                  <a:pt x="3374" y="4033"/>
                </a:cubicBezTo>
                <a:close/>
                <a:moveTo>
                  <a:pt x="1784" y="7070"/>
                </a:moveTo>
                <a:cubicBezTo>
                  <a:pt x="1848" y="7080"/>
                  <a:pt x="1901" y="7056"/>
                  <a:pt x="1906" y="6930"/>
                </a:cubicBezTo>
                <a:cubicBezTo>
                  <a:pt x="1912" y="6815"/>
                  <a:pt x="1887" y="6720"/>
                  <a:pt x="1809" y="6717"/>
                </a:cubicBezTo>
                <a:cubicBezTo>
                  <a:pt x="1740" y="6713"/>
                  <a:pt x="1678" y="6764"/>
                  <a:pt x="1674" y="6897"/>
                </a:cubicBezTo>
                <a:cubicBezTo>
                  <a:pt x="1668" y="7019"/>
                  <a:pt x="1722" y="7056"/>
                  <a:pt x="1784" y="7070"/>
                </a:cubicBezTo>
                <a:close/>
                <a:moveTo>
                  <a:pt x="2695" y="20333"/>
                </a:moveTo>
                <a:cubicBezTo>
                  <a:pt x="2699" y="20262"/>
                  <a:pt x="2707" y="20197"/>
                  <a:pt x="2670" y="20156"/>
                </a:cubicBezTo>
                <a:cubicBezTo>
                  <a:pt x="2631" y="20116"/>
                  <a:pt x="2598" y="20150"/>
                  <a:pt x="2573" y="20197"/>
                </a:cubicBezTo>
                <a:cubicBezTo>
                  <a:pt x="2533" y="20272"/>
                  <a:pt x="2488" y="20343"/>
                  <a:pt x="2455" y="20428"/>
                </a:cubicBezTo>
                <a:cubicBezTo>
                  <a:pt x="2430" y="20489"/>
                  <a:pt x="2432" y="20587"/>
                  <a:pt x="2490" y="20570"/>
                </a:cubicBezTo>
                <a:cubicBezTo>
                  <a:pt x="2577" y="20547"/>
                  <a:pt x="2661" y="20486"/>
                  <a:pt x="2695" y="20333"/>
                </a:cubicBezTo>
                <a:close/>
                <a:moveTo>
                  <a:pt x="16474" y="17123"/>
                </a:moveTo>
                <a:cubicBezTo>
                  <a:pt x="16461" y="17031"/>
                  <a:pt x="16480" y="16892"/>
                  <a:pt x="16393" y="16875"/>
                </a:cubicBezTo>
                <a:cubicBezTo>
                  <a:pt x="16325" y="16862"/>
                  <a:pt x="16296" y="16957"/>
                  <a:pt x="16292" y="17062"/>
                </a:cubicBezTo>
                <a:cubicBezTo>
                  <a:pt x="16288" y="17167"/>
                  <a:pt x="16298" y="17276"/>
                  <a:pt x="16377" y="17293"/>
                </a:cubicBezTo>
                <a:cubicBezTo>
                  <a:pt x="16443" y="17306"/>
                  <a:pt x="16469" y="17235"/>
                  <a:pt x="16474" y="17123"/>
                </a:cubicBezTo>
                <a:close/>
                <a:moveTo>
                  <a:pt x="9344" y="19251"/>
                </a:moveTo>
                <a:cubicBezTo>
                  <a:pt x="9274" y="19240"/>
                  <a:pt x="9225" y="19278"/>
                  <a:pt x="9219" y="19407"/>
                </a:cubicBezTo>
                <a:cubicBezTo>
                  <a:pt x="9216" y="19512"/>
                  <a:pt x="9235" y="19600"/>
                  <a:pt x="9307" y="19607"/>
                </a:cubicBezTo>
                <a:cubicBezTo>
                  <a:pt x="9382" y="19614"/>
                  <a:pt x="9427" y="19546"/>
                  <a:pt x="9435" y="19420"/>
                </a:cubicBezTo>
                <a:cubicBezTo>
                  <a:pt x="9442" y="19312"/>
                  <a:pt x="9404" y="19261"/>
                  <a:pt x="9344" y="19251"/>
                </a:cubicBezTo>
                <a:close/>
                <a:moveTo>
                  <a:pt x="3355" y="18962"/>
                </a:moveTo>
                <a:cubicBezTo>
                  <a:pt x="3364" y="18850"/>
                  <a:pt x="3355" y="18762"/>
                  <a:pt x="3281" y="18738"/>
                </a:cubicBezTo>
                <a:cubicBezTo>
                  <a:pt x="3217" y="18718"/>
                  <a:pt x="3165" y="18755"/>
                  <a:pt x="3153" y="18871"/>
                </a:cubicBezTo>
                <a:cubicBezTo>
                  <a:pt x="3141" y="18982"/>
                  <a:pt x="3168" y="19081"/>
                  <a:pt x="3236" y="19111"/>
                </a:cubicBezTo>
                <a:cubicBezTo>
                  <a:pt x="3310" y="19145"/>
                  <a:pt x="3335" y="19050"/>
                  <a:pt x="3355" y="18962"/>
                </a:cubicBezTo>
                <a:close/>
                <a:moveTo>
                  <a:pt x="7399" y="1624"/>
                </a:moveTo>
                <a:cubicBezTo>
                  <a:pt x="7393" y="1502"/>
                  <a:pt x="7343" y="1451"/>
                  <a:pt x="7281" y="1430"/>
                </a:cubicBezTo>
                <a:cubicBezTo>
                  <a:pt x="7215" y="1410"/>
                  <a:pt x="7172" y="1471"/>
                  <a:pt x="7164" y="1580"/>
                </a:cubicBezTo>
                <a:cubicBezTo>
                  <a:pt x="7159" y="1688"/>
                  <a:pt x="7191" y="1763"/>
                  <a:pt x="7259" y="1770"/>
                </a:cubicBezTo>
                <a:cubicBezTo>
                  <a:pt x="7323" y="1776"/>
                  <a:pt x="7378" y="1743"/>
                  <a:pt x="7399" y="1624"/>
                </a:cubicBezTo>
                <a:close/>
                <a:moveTo>
                  <a:pt x="18347" y="19101"/>
                </a:moveTo>
                <a:cubicBezTo>
                  <a:pt x="18349" y="18996"/>
                  <a:pt x="18318" y="18942"/>
                  <a:pt x="18262" y="18932"/>
                </a:cubicBezTo>
                <a:cubicBezTo>
                  <a:pt x="18188" y="18918"/>
                  <a:pt x="18132" y="18966"/>
                  <a:pt x="18120" y="19098"/>
                </a:cubicBezTo>
                <a:cubicBezTo>
                  <a:pt x="18113" y="19193"/>
                  <a:pt x="18142" y="19261"/>
                  <a:pt x="18202" y="19261"/>
                </a:cubicBezTo>
                <a:cubicBezTo>
                  <a:pt x="18272" y="19261"/>
                  <a:pt x="18332" y="19227"/>
                  <a:pt x="18347" y="19101"/>
                </a:cubicBezTo>
                <a:close/>
                <a:moveTo>
                  <a:pt x="8281" y="2455"/>
                </a:moveTo>
                <a:cubicBezTo>
                  <a:pt x="8213" y="2448"/>
                  <a:pt x="8159" y="2489"/>
                  <a:pt x="8151" y="2611"/>
                </a:cubicBezTo>
                <a:cubicBezTo>
                  <a:pt x="8143" y="2730"/>
                  <a:pt x="8194" y="2777"/>
                  <a:pt x="8256" y="2788"/>
                </a:cubicBezTo>
                <a:cubicBezTo>
                  <a:pt x="8324" y="2798"/>
                  <a:pt x="8376" y="2754"/>
                  <a:pt x="8384" y="2631"/>
                </a:cubicBezTo>
                <a:cubicBezTo>
                  <a:pt x="8392" y="2506"/>
                  <a:pt x="8341" y="2469"/>
                  <a:pt x="8281" y="2455"/>
                </a:cubicBezTo>
                <a:close/>
                <a:moveTo>
                  <a:pt x="20763" y="11518"/>
                </a:moveTo>
                <a:cubicBezTo>
                  <a:pt x="20765" y="11450"/>
                  <a:pt x="20767" y="11379"/>
                  <a:pt x="20711" y="11365"/>
                </a:cubicBezTo>
                <a:cubicBezTo>
                  <a:pt x="20660" y="11352"/>
                  <a:pt x="20523" y="11497"/>
                  <a:pt x="20521" y="11572"/>
                </a:cubicBezTo>
                <a:cubicBezTo>
                  <a:pt x="20517" y="11681"/>
                  <a:pt x="20565" y="11704"/>
                  <a:pt x="20616" y="11715"/>
                </a:cubicBezTo>
                <a:cubicBezTo>
                  <a:pt x="20705" y="11735"/>
                  <a:pt x="20749" y="11660"/>
                  <a:pt x="20763" y="11518"/>
                </a:cubicBezTo>
                <a:close/>
                <a:moveTo>
                  <a:pt x="19604" y="3948"/>
                </a:moveTo>
                <a:cubicBezTo>
                  <a:pt x="19549" y="3948"/>
                  <a:pt x="19483" y="3945"/>
                  <a:pt x="19476" y="4087"/>
                </a:cubicBezTo>
                <a:cubicBezTo>
                  <a:pt x="19470" y="4192"/>
                  <a:pt x="19510" y="4253"/>
                  <a:pt x="19569" y="4264"/>
                </a:cubicBezTo>
                <a:cubicBezTo>
                  <a:pt x="19637" y="4277"/>
                  <a:pt x="19691" y="4230"/>
                  <a:pt x="19704" y="4111"/>
                </a:cubicBezTo>
                <a:cubicBezTo>
                  <a:pt x="19720" y="3992"/>
                  <a:pt x="19669" y="3962"/>
                  <a:pt x="19604" y="3948"/>
                </a:cubicBezTo>
                <a:close/>
                <a:moveTo>
                  <a:pt x="1150" y="8437"/>
                </a:moveTo>
                <a:cubicBezTo>
                  <a:pt x="1150" y="8345"/>
                  <a:pt x="1152" y="8237"/>
                  <a:pt x="1080" y="8233"/>
                </a:cubicBezTo>
                <a:cubicBezTo>
                  <a:pt x="999" y="8230"/>
                  <a:pt x="978" y="8345"/>
                  <a:pt x="966" y="8457"/>
                </a:cubicBezTo>
                <a:cubicBezTo>
                  <a:pt x="956" y="8549"/>
                  <a:pt x="976" y="8630"/>
                  <a:pt x="1036" y="8637"/>
                </a:cubicBezTo>
                <a:cubicBezTo>
                  <a:pt x="1113" y="8644"/>
                  <a:pt x="1137" y="8542"/>
                  <a:pt x="1150" y="8437"/>
                </a:cubicBezTo>
                <a:close/>
                <a:moveTo>
                  <a:pt x="4192" y="5098"/>
                </a:moveTo>
                <a:cubicBezTo>
                  <a:pt x="4196" y="4996"/>
                  <a:pt x="4179" y="4915"/>
                  <a:pt x="4113" y="4901"/>
                </a:cubicBezTo>
                <a:cubicBezTo>
                  <a:pt x="4047" y="4888"/>
                  <a:pt x="4002" y="4946"/>
                  <a:pt x="3994" y="5057"/>
                </a:cubicBezTo>
                <a:cubicBezTo>
                  <a:pt x="3987" y="5166"/>
                  <a:pt x="4018" y="5248"/>
                  <a:pt x="4084" y="5264"/>
                </a:cubicBezTo>
                <a:cubicBezTo>
                  <a:pt x="4157" y="5281"/>
                  <a:pt x="4184" y="5200"/>
                  <a:pt x="4192" y="5098"/>
                </a:cubicBezTo>
                <a:close/>
                <a:moveTo>
                  <a:pt x="17262" y="15355"/>
                </a:moveTo>
                <a:cubicBezTo>
                  <a:pt x="17263" y="15243"/>
                  <a:pt x="17230" y="15179"/>
                  <a:pt x="17163" y="15176"/>
                </a:cubicBezTo>
                <a:cubicBezTo>
                  <a:pt x="17101" y="15172"/>
                  <a:pt x="17048" y="15213"/>
                  <a:pt x="17046" y="15328"/>
                </a:cubicBezTo>
                <a:cubicBezTo>
                  <a:pt x="17044" y="15447"/>
                  <a:pt x="17097" y="15508"/>
                  <a:pt x="17163" y="15518"/>
                </a:cubicBezTo>
                <a:cubicBezTo>
                  <a:pt x="17227" y="15525"/>
                  <a:pt x="17256" y="15457"/>
                  <a:pt x="17262" y="15355"/>
                </a:cubicBezTo>
                <a:close/>
                <a:moveTo>
                  <a:pt x="19978" y="15732"/>
                </a:moveTo>
                <a:cubicBezTo>
                  <a:pt x="19923" y="15722"/>
                  <a:pt x="19867" y="15718"/>
                  <a:pt x="19852" y="15834"/>
                </a:cubicBezTo>
                <a:cubicBezTo>
                  <a:pt x="19840" y="15932"/>
                  <a:pt x="19869" y="16014"/>
                  <a:pt x="19927" y="16037"/>
                </a:cubicBezTo>
                <a:cubicBezTo>
                  <a:pt x="19995" y="16061"/>
                  <a:pt x="20049" y="16000"/>
                  <a:pt x="20065" y="15891"/>
                </a:cubicBezTo>
                <a:cubicBezTo>
                  <a:pt x="20080" y="15790"/>
                  <a:pt x="20028" y="15752"/>
                  <a:pt x="19978" y="15732"/>
                </a:cubicBezTo>
                <a:close/>
                <a:moveTo>
                  <a:pt x="19239" y="17707"/>
                </a:moveTo>
                <a:cubicBezTo>
                  <a:pt x="19225" y="17608"/>
                  <a:pt x="19194" y="17530"/>
                  <a:pt x="19129" y="17523"/>
                </a:cubicBezTo>
                <a:cubicBezTo>
                  <a:pt x="19067" y="17520"/>
                  <a:pt x="19034" y="17591"/>
                  <a:pt x="19030" y="17690"/>
                </a:cubicBezTo>
                <a:cubicBezTo>
                  <a:pt x="19026" y="17795"/>
                  <a:pt x="19067" y="17836"/>
                  <a:pt x="19121" y="17839"/>
                </a:cubicBezTo>
                <a:cubicBezTo>
                  <a:pt x="19177" y="17846"/>
                  <a:pt x="19224" y="17815"/>
                  <a:pt x="19239" y="17707"/>
                </a:cubicBezTo>
                <a:close/>
                <a:moveTo>
                  <a:pt x="6009" y="19532"/>
                </a:moveTo>
                <a:cubicBezTo>
                  <a:pt x="5958" y="19536"/>
                  <a:pt x="5912" y="19569"/>
                  <a:pt x="5904" y="19675"/>
                </a:cubicBezTo>
                <a:cubicBezTo>
                  <a:pt x="5896" y="19773"/>
                  <a:pt x="5920" y="19854"/>
                  <a:pt x="5984" y="19871"/>
                </a:cubicBezTo>
                <a:cubicBezTo>
                  <a:pt x="6053" y="19888"/>
                  <a:pt x="6088" y="19817"/>
                  <a:pt x="6094" y="19709"/>
                </a:cubicBezTo>
                <a:cubicBezTo>
                  <a:pt x="6098" y="19614"/>
                  <a:pt x="6075" y="19549"/>
                  <a:pt x="6009" y="19532"/>
                </a:cubicBezTo>
                <a:close/>
                <a:moveTo>
                  <a:pt x="13467" y="2265"/>
                </a:moveTo>
                <a:cubicBezTo>
                  <a:pt x="13407" y="2258"/>
                  <a:pt x="13366" y="2302"/>
                  <a:pt x="13357" y="2404"/>
                </a:cubicBezTo>
                <a:cubicBezTo>
                  <a:pt x="13345" y="2509"/>
                  <a:pt x="13374" y="2574"/>
                  <a:pt x="13438" y="2584"/>
                </a:cubicBezTo>
                <a:cubicBezTo>
                  <a:pt x="13500" y="2594"/>
                  <a:pt x="13537" y="2543"/>
                  <a:pt x="13543" y="2438"/>
                </a:cubicBezTo>
                <a:cubicBezTo>
                  <a:pt x="13551" y="2343"/>
                  <a:pt x="13527" y="2282"/>
                  <a:pt x="13467" y="2265"/>
                </a:cubicBezTo>
                <a:close/>
                <a:moveTo>
                  <a:pt x="8333" y="18524"/>
                </a:moveTo>
                <a:cubicBezTo>
                  <a:pt x="8390" y="18524"/>
                  <a:pt x="8438" y="18494"/>
                  <a:pt x="8446" y="18385"/>
                </a:cubicBezTo>
                <a:cubicBezTo>
                  <a:pt x="8454" y="18277"/>
                  <a:pt x="8413" y="18222"/>
                  <a:pt x="8353" y="18212"/>
                </a:cubicBezTo>
                <a:cubicBezTo>
                  <a:pt x="8291" y="18202"/>
                  <a:pt x="8254" y="18260"/>
                  <a:pt x="8248" y="18362"/>
                </a:cubicBezTo>
                <a:cubicBezTo>
                  <a:pt x="8240" y="18460"/>
                  <a:pt x="8275" y="18507"/>
                  <a:pt x="8333" y="18524"/>
                </a:cubicBezTo>
                <a:close/>
                <a:moveTo>
                  <a:pt x="5132" y="6184"/>
                </a:moveTo>
                <a:cubicBezTo>
                  <a:pt x="5136" y="6089"/>
                  <a:pt x="5131" y="6008"/>
                  <a:pt x="5065" y="5994"/>
                </a:cubicBezTo>
                <a:cubicBezTo>
                  <a:pt x="5001" y="5980"/>
                  <a:pt x="4964" y="6038"/>
                  <a:pt x="4962" y="6143"/>
                </a:cubicBezTo>
                <a:cubicBezTo>
                  <a:pt x="4960" y="6238"/>
                  <a:pt x="4977" y="6326"/>
                  <a:pt x="5041" y="6343"/>
                </a:cubicBezTo>
                <a:cubicBezTo>
                  <a:pt x="5117" y="6367"/>
                  <a:pt x="5125" y="6269"/>
                  <a:pt x="5132" y="6184"/>
                </a:cubicBezTo>
                <a:close/>
                <a:moveTo>
                  <a:pt x="2598" y="5417"/>
                </a:moveTo>
                <a:cubicBezTo>
                  <a:pt x="2598" y="5312"/>
                  <a:pt x="2564" y="5268"/>
                  <a:pt x="2509" y="5261"/>
                </a:cubicBezTo>
                <a:cubicBezTo>
                  <a:pt x="2451" y="5254"/>
                  <a:pt x="2416" y="5305"/>
                  <a:pt x="2414" y="5400"/>
                </a:cubicBezTo>
                <a:cubicBezTo>
                  <a:pt x="2412" y="5499"/>
                  <a:pt x="2436" y="5580"/>
                  <a:pt x="2500" y="5583"/>
                </a:cubicBezTo>
                <a:cubicBezTo>
                  <a:pt x="2564" y="5587"/>
                  <a:pt x="2589" y="5509"/>
                  <a:pt x="2598" y="5417"/>
                </a:cubicBezTo>
                <a:close/>
                <a:moveTo>
                  <a:pt x="18962" y="14972"/>
                </a:moveTo>
                <a:cubicBezTo>
                  <a:pt x="19022" y="14969"/>
                  <a:pt x="19059" y="14914"/>
                  <a:pt x="19063" y="14812"/>
                </a:cubicBezTo>
                <a:cubicBezTo>
                  <a:pt x="19067" y="14711"/>
                  <a:pt x="19024" y="14673"/>
                  <a:pt x="18970" y="14667"/>
                </a:cubicBezTo>
                <a:cubicBezTo>
                  <a:pt x="18911" y="14660"/>
                  <a:pt x="18877" y="14704"/>
                  <a:pt x="18877" y="14806"/>
                </a:cubicBezTo>
                <a:cubicBezTo>
                  <a:pt x="18877" y="14897"/>
                  <a:pt x="18902" y="14958"/>
                  <a:pt x="18962" y="14972"/>
                </a:cubicBezTo>
                <a:close/>
                <a:moveTo>
                  <a:pt x="18844" y="3127"/>
                </a:moveTo>
                <a:cubicBezTo>
                  <a:pt x="18847" y="3045"/>
                  <a:pt x="18844" y="2967"/>
                  <a:pt x="18782" y="2964"/>
                </a:cubicBezTo>
                <a:cubicBezTo>
                  <a:pt x="18721" y="2961"/>
                  <a:pt x="18683" y="3015"/>
                  <a:pt x="18673" y="3117"/>
                </a:cubicBezTo>
                <a:cubicBezTo>
                  <a:pt x="18665" y="3208"/>
                  <a:pt x="18683" y="3286"/>
                  <a:pt x="18745" y="3293"/>
                </a:cubicBezTo>
                <a:cubicBezTo>
                  <a:pt x="18811" y="3300"/>
                  <a:pt x="18834" y="3222"/>
                  <a:pt x="18844" y="3127"/>
                </a:cubicBezTo>
                <a:close/>
                <a:moveTo>
                  <a:pt x="16629" y="19905"/>
                </a:moveTo>
                <a:cubicBezTo>
                  <a:pt x="16633" y="19807"/>
                  <a:pt x="16616" y="19736"/>
                  <a:pt x="16554" y="19729"/>
                </a:cubicBezTo>
                <a:cubicBezTo>
                  <a:pt x="16496" y="19722"/>
                  <a:pt x="16467" y="19783"/>
                  <a:pt x="16459" y="19875"/>
                </a:cubicBezTo>
                <a:cubicBezTo>
                  <a:pt x="16453" y="19966"/>
                  <a:pt x="16469" y="20045"/>
                  <a:pt x="16527" y="20058"/>
                </a:cubicBezTo>
                <a:cubicBezTo>
                  <a:pt x="16593" y="20075"/>
                  <a:pt x="16618" y="19997"/>
                  <a:pt x="16629" y="19905"/>
                </a:cubicBezTo>
                <a:close/>
                <a:moveTo>
                  <a:pt x="1030" y="14035"/>
                </a:moveTo>
                <a:cubicBezTo>
                  <a:pt x="980" y="14035"/>
                  <a:pt x="925" y="14035"/>
                  <a:pt x="921" y="14144"/>
                </a:cubicBezTo>
                <a:cubicBezTo>
                  <a:pt x="918" y="14249"/>
                  <a:pt x="964" y="14300"/>
                  <a:pt x="1020" y="14314"/>
                </a:cubicBezTo>
                <a:cubicBezTo>
                  <a:pt x="1080" y="14327"/>
                  <a:pt x="1108" y="14256"/>
                  <a:pt x="1115" y="14168"/>
                </a:cubicBezTo>
                <a:cubicBezTo>
                  <a:pt x="1123" y="14066"/>
                  <a:pt x="1077" y="14049"/>
                  <a:pt x="1030" y="14035"/>
                </a:cubicBezTo>
                <a:close/>
                <a:moveTo>
                  <a:pt x="1631" y="4494"/>
                </a:moveTo>
                <a:cubicBezTo>
                  <a:pt x="1687" y="4501"/>
                  <a:pt x="1730" y="4474"/>
                  <a:pt x="1736" y="4372"/>
                </a:cubicBezTo>
                <a:cubicBezTo>
                  <a:pt x="1740" y="4270"/>
                  <a:pt x="1701" y="4223"/>
                  <a:pt x="1647" y="4219"/>
                </a:cubicBezTo>
                <a:cubicBezTo>
                  <a:pt x="1594" y="4216"/>
                  <a:pt x="1544" y="4240"/>
                  <a:pt x="1540" y="4342"/>
                </a:cubicBezTo>
                <a:cubicBezTo>
                  <a:pt x="1534" y="4440"/>
                  <a:pt x="1579" y="4477"/>
                  <a:pt x="1631" y="4494"/>
                </a:cubicBezTo>
                <a:close/>
                <a:moveTo>
                  <a:pt x="3295" y="6754"/>
                </a:moveTo>
                <a:cubicBezTo>
                  <a:pt x="3351" y="6754"/>
                  <a:pt x="3378" y="6683"/>
                  <a:pt x="3409" y="6622"/>
                </a:cubicBezTo>
                <a:cubicBezTo>
                  <a:pt x="3444" y="6557"/>
                  <a:pt x="3525" y="6496"/>
                  <a:pt x="3477" y="6401"/>
                </a:cubicBezTo>
                <a:cubicBezTo>
                  <a:pt x="3440" y="6326"/>
                  <a:pt x="3401" y="6462"/>
                  <a:pt x="3360" y="6493"/>
                </a:cubicBezTo>
                <a:cubicBezTo>
                  <a:pt x="3327" y="6520"/>
                  <a:pt x="3295" y="6547"/>
                  <a:pt x="3271" y="6591"/>
                </a:cubicBezTo>
                <a:cubicBezTo>
                  <a:pt x="3236" y="6652"/>
                  <a:pt x="3242" y="6713"/>
                  <a:pt x="3295" y="6754"/>
                </a:cubicBezTo>
                <a:close/>
                <a:moveTo>
                  <a:pt x="4237" y="20167"/>
                </a:moveTo>
                <a:cubicBezTo>
                  <a:pt x="4293" y="20163"/>
                  <a:pt x="4312" y="20099"/>
                  <a:pt x="4316" y="20017"/>
                </a:cubicBezTo>
                <a:cubicBezTo>
                  <a:pt x="4322" y="19922"/>
                  <a:pt x="4299" y="19858"/>
                  <a:pt x="4239" y="19851"/>
                </a:cubicBezTo>
                <a:cubicBezTo>
                  <a:pt x="4184" y="19848"/>
                  <a:pt x="4155" y="19899"/>
                  <a:pt x="4157" y="19987"/>
                </a:cubicBezTo>
                <a:cubicBezTo>
                  <a:pt x="4159" y="20078"/>
                  <a:pt x="4181" y="20146"/>
                  <a:pt x="4237" y="20167"/>
                </a:cubicBezTo>
                <a:close/>
                <a:moveTo>
                  <a:pt x="9221" y="3493"/>
                </a:moveTo>
                <a:cubicBezTo>
                  <a:pt x="9167" y="3490"/>
                  <a:pt x="9126" y="3527"/>
                  <a:pt x="9119" y="3622"/>
                </a:cubicBezTo>
                <a:cubicBezTo>
                  <a:pt x="9111" y="3714"/>
                  <a:pt x="9146" y="3761"/>
                  <a:pt x="9196" y="3772"/>
                </a:cubicBezTo>
                <a:cubicBezTo>
                  <a:pt x="9252" y="3785"/>
                  <a:pt x="9293" y="3751"/>
                  <a:pt x="9299" y="3649"/>
                </a:cubicBezTo>
                <a:cubicBezTo>
                  <a:pt x="9303" y="3568"/>
                  <a:pt x="9274" y="3514"/>
                  <a:pt x="9221" y="3493"/>
                </a:cubicBezTo>
                <a:close/>
                <a:moveTo>
                  <a:pt x="10615" y="4830"/>
                </a:moveTo>
                <a:cubicBezTo>
                  <a:pt x="10617" y="4745"/>
                  <a:pt x="10594" y="4684"/>
                  <a:pt x="10546" y="4667"/>
                </a:cubicBezTo>
                <a:cubicBezTo>
                  <a:pt x="10491" y="4647"/>
                  <a:pt x="10449" y="4691"/>
                  <a:pt x="10439" y="4783"/>
                </a:cubicBezTo>
                <a:cubicBezTo>
                  <a:pt x="10427" y="4884"/>
                  <a:pt x="10466" y="4932"/>
                  <a:pt x="10520" y="4946"/>
                </a:cubicBezTo>
                <a:cubicBezTo>
                  <a:pt x="10571" y="4959"/>
                  <a:pt x="10604" y="4918"/>
                  <a:pt x="10615" y="4830"/>
                </a:cubicBezTo>
                <a:close/>
                <a:moveTo>
                  <a:pt x="2242" y="17713"/>
                </a:moveTo>
                <a:cubicBezTo>
                  <a:pt x="2193" y="17710"/>
                  <a:pt x="2147" y="17720"/>
                  <a:pt x="2143" y="17815"/>
                </a:cubicBezTo>
                <a:cubicBezTo>
                  <a:pt x="2137" y="17920"/>
                  <a:pt x="2186" y="17948"/>
                  <a:pt x="2236" y="17954"/>
                </a:cubicBezTo>
                <a:cubicBezTo>
                  <a:pt x="2282" y="17961"/>
                  <a:pt x="2329" y="17944"/>
                  <a:pt x="2335" y="17853"/>
                </a:cubicBezTo>
                <a:cubicBezTo>
                  <a:pt x="2341" y="17747"/>
                  <a:pt x="2288" y="17727"/>
                  <a:pt x="2242" y="17713"/>
                </a:cubicBezTo>
                <a:close/>
                <a:moveTo>
                  <a:pt x="3923" y="2296"/>
                </a:moveTo>
                <a:cubicBezTo>
                  <a:pt x="3868" y="2299"/>
                  <a:pt x="3841" y="2353"/>
                  <a:pt x="3837" y="2438"/>
                </a:cubicBezTo>
                <a:cubicBezTo>
                  <a:pt x="3832" y="2523"/>
                  <a:pt x="3849" y="2591"/>
                  <a:pt x="3905" y="2598"/>
                </a:cubicBezTo>
                <a:cubicBezTo>
                  <a:pt x="3958" y="2601"/>
                  <a:pt x="3989" y="2550"/>
                  <a:pt x="3992" y="2462"/>
                </a:cubicBezTo>
                <a:cubicBezTo>
                  <a:pt x="3994" y="2380"/>
                  <a:pt x="3977" y="2316"/>
                  <a:pt x="3923" y="2296"/>
                </a:cubicBezTo>
                <a:close/>
                <a:moveTo>
                  <a:pt x="15016" y="20492"/>
                </a:moveTo>
                <a:cubicBezTo>
                  <a:pt x="15016" y="20421"/>
                  <a:pt x="15005" y="20357"/>
                  <a:pt x="14954" y="20346"/>
                </a:cubicBezTo>
                <a:cubicBezTo>
                  <a:pt x="14896" y="20333"/>
                  <a:pt x="14865" y="20394"/>
                  <a:pt x="14855" y="20486"/>
                </a:cubicBezTo>
                <a:cubicBezTo>
                  <a:pt x="14848" y="20560"/>
                  <a:pt x="14865" y="20625"/>
                  <a:pt x="14914" y="20638"/>
                </a:cubicBezTo>
                <a:cubicBezTo>
                  <a:pt x="14976" y="20652"/>
                  <a:pt x="15001" y="20584"/>
                  <a:pt x="15016" y="20492"/>
                </a:cubicBezTo>
                <a:close/>
                <a:moveTo>
                  <a:pt x="18161" y="16316"/>
                </a:moveTo>
                <a:cubicBezTo>
                  <a:pt x="18115" y="16319"/>
                  <a:pt x="18082" y="16356"/>
                  <a:pt x="18078" y="16448"/>
                </a:cubicBezTo>
                <a:cubicBezTo>
                  <a:pt x="18076" y="16529"/>
                  <a:pt x="18091" y="16611"/>
                  <a:pt x="18146" y="16607"/>
                </a:cubicBezTo>
                <a:cubicBezTo>
                  <a:pt x="18198" y="16607"/>
                  <a:pt x="18227" y="16529"/>
                  <a:pt x="18237" y="16444"/>
                </a:cubicBezTo>
                <a:cubicBezTo>
                  <a:pt x="18246" y="16356"/>
                  <a:pt x="18210" y="16326"/>
                  <a:pt x="18161" y="16316"/>
                </a:cubicBezTo>
                <a:close/>
                <a:moveTo>
                  <a:pt x="5691" y="1776"/>
                </a:moveTo>
                <a:cubicBezTo>
                  <a:pt x="5644" y="1770"/>
                  <a:pt x="5606" y="1797"/>
                  <a:pt x="5598" y="1888"/>
                </a:cubicBezTo>
                <a:cubicBezTo>
                  <a:pt x="5590" y="1970"/>
                  <a:pt x="5604" y="2044"/>
                  <a:pt x="5660" y="2058"/>
                </a:cubicBezTo>
                <a:cubicBezTo>
                  <a:pt x="5716" y="2072"/>
                  <a:pt x="5751" y="2011"/>
                  <a:pt x="5761" y="1922"/>
                </a:cubicBezTo>
                <a:cubicBezTo>
                  <a:pt x="5770" y="1838"/>
                  <a:pt x="5741" y="1793"/>
                  <a:pt x="5691" y="1776"/>
                </a:cubicBezTo>
                <a:close/>
                <a:moveTo>
                  <a:pt x="1474" y="19586"/>
                </a:moveTo>
                <a:cubicBezTo>
                  <a:pt x="1519" y="19576"/>
                  <a:pt x="1553" y="19536"/>
                  <a:pt x="1559" y="19447"/>
                </a:cubicBezTo>
                <a:cubicBezTo>
                  <a:pt x="1565" y="19356"/>
                  <a:pt x="1532" y="19305"/>
                  <a:pt x="1482" y="19301"/>
                </a:cubicBezTo>
                <a:cubicBezTo>
                  <a:pt x="1429" y="19295"/>
                  <a:pt x="1396" y="19342"/>
                  <a:pt x="1393" y="19430"/>
                </a:cubicBezTo>
                <a:cubicBezTo>
                  <a:pt x="1387" y="19515"/>
                  <a:pt x="1418" y="19566"/>
                  <a:pt x="1474" y="19586"/>
                </a:cubicBezTo>
                <a:close/>
                <a:moveTo>
                  <a:pt x="14033" y="19413"/>
                </a:moveTo>
                <a:cubicBezTo>
                  <a:pt x="14030" y="19318"/>
                  <a:pt x="13993" y="19288"/>
                  <a:pt x="13946" y="19281"/>
                </a:cubicBezTo>
                <a:cubicBezTo>
                  <a:pt x="13904" y="19278"/>
                  <a:pt x="13859" y="19288"/>
                  <a:pt x="13859" y="19376"/>
                </a:cubicBezTo>
                <a:cubicBezTo>
                  <a:pt x="13859" y="19471"/>
                  <a:pt x="13902" y="19519"/>
                  <a:pt x="13954" y="19525"/>
                </a:cubicBezTo>
                <a:cubicBezTo>
                  <a:pt x="13999" y="19536"/>
                  <a:pt x="14028" y="19495"/>
                  <a:pt x="14033" y="19413"/>
                </a:cubicBezTo>
                <a:close/>
                <a:moveTo>
                  <a:pt x="15268" y="1722"/>
                </a:moveTo>
                <a:cubicBezTo>
                  <a:pt x="15311" y="1722"/>
                  <a:pt x="15369" y="1732"/>
                  <a:pt x="15375" y="1641"/>
                </a:cubicBezTo>
                <a:cubicBezTo>
                  <a:pt x="15383" y="1529"/>
                  <a:pt x="15317" y="1529"/>
                  <a:pt x="15272" y="1519"/>
                </a:cubicBezTo>
                <a:cubicBezTo>
                  <a:pt x="15234" y="1508"/>
                  <a:pt x="15183" y="1505"/>
                  <a:pt x="15177" y="1597"/>
                </a:cubicBezTo>
                <a:cubicBezTo>
                  <a:pt x="15171" y="1688"/>
                  <a:pt x="15222" y="1709"/>
                  <a:pt x="15268" y="1722"/>
                </a:cubicBezTo>
                <a:close/>
                <a:moveTo>
                  <a:pt x="17874" y="2207"/>
                </a:moveTo>
                <a:cubicBezTo>
                  <a:pt x="17876" y="2126"/>
                  <a:pt x="17868" y="2055"/>
                  <a:pt x="17812" y="2041"/>
                </a:cubicBezTo>
                <a:cubicBezTo>
                  <a:pt x="17768" y="2031"/>
                  <a:pt x="17744" y="2078"/>
                  <a:pt x="17742" y="2146"/>
                </a:cubicBezTo>
                <a:cubicBezTo>
                  <a:pt x="17740" y="2228"/>
                  <a:pt x="17744" y="2319"/>
                  <a:pt x="17804" y="2336"/>
                </a:cubicBezTo>
                <a:cubicBezTo>
                  <a:pt x="17857" y="2350"/>
                  <a:pt x="17868" y="2275"/>
                  <a:pt x="17874" y="2207"/>
                </a:cubicBezTo>
                <a:close/>
                <a:moveTo>
                  <a:pt x="8012" y="19139"/>
                </a:moveTo>
                <a:cubicBezTo>
                  <a:pt x="8012" y="19067"/>
                  <a:pt x="8004" y="18993"/>
                  <a:pt x="7950" y="18972"/>
                </a:cubicBezTo>
                <a:cubicBezTo>
                  <a:pt x="7899" y="18955"/>
                  <a:pt x="7876" y="19013"/>
                  <a:pt x="7872" y="19088"/>
                </a:cubicBezTo>
                <a:cubicBezTo>
                  <a:pt x="7870" y="19166"/>
                  <a:pt x="7878" y="19247"/>
                  <a:pt x="7932" y="19264"/>
                </a:cubicBezTo>
                <a:cubicBezTo>
                  <a:pt x="7984" y="19284"/>
                  <a:pt x="8002" y="19217"/>
                  <a:pt x="8012" y="19139"/>
                </a:cubicBezTo>
                <a:close/>
                <a:moveTo>
                  <a:pt x="19813" y="13119"/>
                </a:moveTo>
                <a:cubicBezTo>
                  <a:pt x="19774" y="13119"/>
                  <a:pt x="19726" y="13102"/>
                  <a:pt x="19718" y="13194"/>
                </a:cubicBezTo>
                <a:cubicBezTo>
                  <a:pt x="19710" y="13279"/>
                  <a:pt x="19749" y="13313"/>
                  <a:pt x="19792" y="13323"/>
                </a:cubicBezTo>
                <a:cubicBezTo>
                  <a:pt x="19832" y="13333"/>
                  <a:pt x="19877" y="13333"/>
                  <a:pt x="19889" y="13248"/>
                </a:cubicBezTo>
                <a:cubicBezTo>
                  <a:pt x="19898" y="13153"/>
                  <a:pt x="19856" y="13133"/>
                  <a:pt x="19813" y="13119"/>
                </a:cubicBezTo>
                <a:close/>
                <a:moveTo>
                  <a:pt x="10038" y="2173"/>
                </a:moveTo>
                <a:cubicBezTo>
                  <a:pt x="10041" y="2095"/>
                  <a:pt x="10016" y="2048"/>
                  <a:pt x="9972" y="2038"/>
                </a:cubicBezTo>
                <a:cubicBezTo>
                  <a:pt x="9933" y="2028"/>
                  <a:pt x="9896" y="2044"/>
                  <a:pt x="9892" y="2123"/>
                </a:cubicBezTo>
                <a:cubicBezTo>
                  <a:pt x="9888" y="2201"/>
                  <a:pt x="9919" y="2248"/>
                  <a:pt x="9960" y="2265"/>
                </a:cubicBezTo>
                <a:cubicBezTo>
                  <a:pt x="10001" y="2282"/>
                  <a:pt x="10028" y="2245"/>
                  <a:pt x="10038" y="2173"/>
                </a:cubicBezTo>
                <a:close/>
                <a:moveTo>
                  <a:pt x="1334" y="16814"/>
                </a:moveTo>
                <a:cubicBezTo>
                  <a:pt x="1340" y="16743"/>
                  <a:pt x="1323" y="16696"/>
                  <a:pt x="1282" y="16679"/>
                </a:cubicBezTo>
                <a:cubicBezTo>
                  <a:pt x="1243" y="16662"/>
                  <a:pt x="1208" y="16685"/>
                  <a:pt x="1201" y="16757"/>
                </a:cubicBezTo>
                <a:cubicBezTo>
                  <a:pt x="1191" y="16831"/>
                  <a:pt x="1210" y="16889"/>
                  <a:pt x="1257" y="16906"/>
                </a:cubicBezTo>
                <a:cubicBezTo>
                  <a:pt x="1299" y="16920"/>
                  <a:pt x="1325" y="16882"/>
                  <a:pt x="1334" y="16814"/>
                </a:cubicBezTo>
                <a:close/>
                <a:moveTo>
                  <a:pt x="2352" y="3039"/>
                </a:moveTo>
                <a:cubicBezTo>
                  <a:pt x="2348" y="2964"/>
                  <a:pt x="2319" y="2933"/>
                  <a:pt x="2279" y="2927"/>
                </a:cubicBezTo>
                <a:cubicBezTo>
                  <a:pt x="2248" y="2923"/>
                  <a:pt x="2218" y="2940"/>
                  <a:pt x="2218" y="3001"/>
                </a:cubicBezTo>
                <a:cubicBezTo>
                  <a:pt x="2218" y="3076"/>
                  <a:pt x="2250" y="3110"/>
                  <a:pt x="2290" y="3113"/>
                </a:cubicBezTo>
                <a:cubicBezTo>
                  <a:pt x="2323" y="3117"/>
                  <a:pt x="2346" y="3093"/>
                  <a:pt x="2352" y="3039"/>
                </a:cubicBezTo>
                <a:close/>
                <a:moveTo>
                  <a:pt x="7393" y="4189"/>
                </a:moveTo>
                <a:cubicBezTo>
                  <a:pt x="7391" y="4250"/>
                  <a:pt x="7403" y="4297"/>
                  <a:pt x="7442" y="4304"/>
                </a:cubicBezTo>
                <a:cubicBezTo>
                  <a:pt x="7480" y="4311"/>
                  <a:pt x="7496" y="4264"/>
                  <a:pt x="7500" y="4206"/>
                </a:cubicBezTo>
                <a:cubicBezTo>
                  <a:pt x="7504" y="4145"/>
                  <a:pt x="7492" y="4094"/>
                  <a:pt x="7453" y="4090"/>
                </a:cubicBezTo>
                <a:cubicBezTo>
                  <a:pt x="7414" y="4084"/>
                  <a:pt x="7399" y="4131"/>
                  <a:pt x="7393" y="4189"/>
                </a:cubicBezTo>
                <a:close/>
                <a:moveTo>
                  <a:pt x="937" y="5851"/>
                </a:moveTo>
                <a:cubicBezTo>
                  <a:pt x="939" y="5801"/>
                  <a:pt x="937" y="5753"/>
                  <a:pt x="904" y="5736"/>
                </a:cubicBezTo>
                <a:cubicBezTo>
                  <a:pt x="875" y="5723"/>
                  <a:pt x="859" y="5756"/>
                  <a:pt x="854" y="5797"/>
                </a:cubicBezTo>
                <a:cubicBezTo>
                  <a:pt x="848" y="5851"/>
                  <a:pt x="848" y="5909"/>
                  <a:pt x="890" y="5923"/>
                </a:cubicBezTo>
                <a:cubicBezTo>
                  <a:pt x="921" y="5933"/>
                  <a:pt x="931" y="5892"/>
                  <a:pt x="937" y="5851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C8837030-483C-2453-FC09-17A57865227B}"/>
              </a:ext>
            </a:extLst>
          </p:cNvPr>
          <p:cNvSpPr/>
          <p:nvPr/>
        </p:nvSpPr>
        <p:spPr>
          <a:xfrm>
            <a:off x="29727" y="144217"/>
            <a:ext cx="8615150" cy="6659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7" h="21594" extrusionOk="0">
                <a:moveTo>
                  <a:pt x="12508" y="0"/>
                </a:moveTo>
                <a:cubicBezTo>
                  <a:pt x="12658" y="215"/>
                  <a:pt x="12703" y="440"/>
                  <a:pt x="12552" y="689"/>
                </a:cubicBezTo>
                <a:cubicBezTo>
                  <a:pt x="12494" y="786"/>
                  <a:pt x="12544" y="861"/>
                  <a:pt x="12585" y="938"/>
                </a:cubicBezTo>
                <a:cubicBezTo>
                  <a:pt x="12655" y="1069"/>
                  <a:pt x="12583" y="1481"/>
                  <a:pt x="12475" y="1546"/>
                </a:cubicBezTo>
                <a:cubicBezTo>
                  <a:pt x="12414" y="1581"/>
                  <a:pt x="12352" y="1546"/>
                  <a:pt x="12304" y="1493"/>
                </a:cubicBezTo>
                <a:cubicBezTo>
                  <a:pt x="12263" y="1450"/>
                  <a:pt x="12198" y="1406"/>
                  <a:pt x="12253" y="1319"/>
                </a:cubicBezTo>
                <a:cubicBezTo>
                  <a:pt x="12299" y="1247"/>
                  <a:pt x="12258" y="1272"/>
                  <a:pt x="12229" y="1269"/>
                </a:cubicBezTo>
                <a:cubicBezTo>
                  <a:pt x="12145" y="1256"/>
                  <a:pt x="12087" y="1194"/>
                  <a:pt x="12113" y="1085"/>
                </a:cubicBezTo>
                <a:cubicBezTo>
                  <a:pt x="12140" y="973"/>
                  <a:pt x="12229" y="967"/>
                  <a:pt x="12292" y="1010"/>
                </a:cubicBezTo>
                <a:cubicBezTo>
                  <a:pt x="12378" y="1073"/>
                  <a:pt x="12446" y="1048"/>
                  <a:pt x="12477" y="951"/>
                </a:cubicBezTo>
                <a:cubicBezTo>
                  <a:pt x="12518" y="823"/>
                  <a:pt x="12417" y="817"/>
                  <a:pt x="12361" y="767"/>
                </a:cubicBezTo>
                <a:cubicBezTo>
                  <a:pt x="12294" y="705"/>
                  <a:pt x="12166" y="683"/>
                  <a:pt x="12224" y="505"/>
                </a:cubicBezTo>
                <a:cubicBezTo>
                  <a:pt x="12224" y="502"/>
                  <a:pt x="12195" y="480"/>
                  <a:pt x="12178" y="471"/>
                </a:cubicBezTo>
                <a:cubicBezTo>
                  <a:pt x="12123" y="436"/>
                  <a:pt x="12080" y="387"/>
                  <a:pt x="12106" y="302"/>
                </a:cubicBezTo>
                <a:cubicBezTo>
                  <a:pt x="12133" y="221"/>
                  <a:pt x="12195" y="221"/>
                  <a:pt x="12251" y="224"/>
                </a:cubicBezTo>
                <a:cubicBezTo>
                  <a:pt x="12313" y="228"/>
                  <a:pt x="12366" y="262"/>
                  <a:pt x="12417" y="365"/>
                </a:cubicBezTo>
                <a:cubicBezTo>
                  <a:pt x="12414" y="218"/>
                  <a:pt x="12414" y="106"/>
                  <a:pt x="12443" y="0"/>
                </a:cubicBezTo>
                <a:cubicBezTo>
                  <a:pt x="12467" y="0"/>
                  <a:pt x="12489" y="0"/>
                  <a:pt x="12508" y="0"/>
                </a:cubicBezTo>
                <a:close/>
                <a:moveTo>
                  <a:pt x="11694" y="440"/>
                </a:moveTo>
                <a:cubicBezTo>
                  <a:pt x="11637" y="527"/>
                  <a:pt x="11552" y="518"/>
                  <a:pt x="11475" y="536"/>
                </a:cubicBezTo>
                <a:cubicBezTo>
                  <a:pt x="11475" y="536"/>
                  <a:pt x="11478" y="533"/>
                  <a:pt x="11480" y="533"/>
                </a:cubicBezTo>
                <a:cubicBezTo>
                  <a:pt x="11608" y="614"/>
                  <a:pt x="11680" y="792"/>
                  <a:pt x="11822" y="851"/>
                </a:cubicBezTo>
                <a:cubicBezTo>
                  <a:pt x="11856" y="867"/>
                  <a:pt x="11839" y="917"/>
                  <a:pt x="11824" y="954"/>
                </a:cubicBezTo>
                <a:cubicBezTo>
                  <a:pt x="11803" y="1010"/>
                  <a:pt x="11786" y="1069"/>
                  <a:pt x="11762" y="1135"/>
                </a:cubicBezTo>
                <a:cubicBezTo>
                  <a:pt x="11721" y="998"/>
                  <a:pt x="11649" y="967"/>
                  <a:pt x="11560" y="1004"/>
                </a:cubicBezTo>
                <a:cubicBezTo>
                  <a:pt x="11514" y="1023"/>
                  <a:pt x="11483" y="1066"/>
                  <a:pt x="11490" y="1141"/>
                </a:cubicBezTo>
                <a:cubicBezTo>
                  <a:pt x="11509" y="1316"/>
                  <a:pt x="11731" y="1599"/>
                  <a:pt x="11865" y="1624"/>
                </a:cubicBezTo>
                <a:lnTo>
                  <a:pt x="11861" y="1631"/>
                </a:lnTo>
                <a:cubicBezTo>
                  <a:pt x="11882" y="1490"/>
                  <a:pt x="11962" y="1387"/>
                  <a:pt x="12008" y="1263"/>
                </a:cubicBezTo>
                <a:cubicBezTo>
                  <a:pt x="12036" y="1182"/>
                  <a:pt x="12073" y="1085"/>
                  <a:pt x="12017" y="1023"/>
                </a:cubicBezTo>
                <a:cubicBezTo>
                  <a:pt x="11875" y="854"/>
                  <a:pt x="11935" y="689"/>
                  <a:pt x="12008" y="527"/>
                </a:cubicBezTo>
                <a:cubicBezTo>
                  <a:pt x="12085" y="355"/>
                  <a:pt x="12017" y="224"/>
                  <a:pt x="11945" y="94"/>
                </a:cubicBezTo>
                <a:cubicBezTo>
                  <a:pt x="11911" y="34"/>
                  <a:pt x="11865" y="50"/>
                  <a:pt x="11820" y="72"/>
                </a:cubicBezTo>
                <a:cubicBezTo>
                  <a:pt x="11774" y="94"/>
                  <a:pt x="11752" y="134"/>
                  <a:pt x="11769" y="196"/>
                </a:cubicBezTo>
                <a:cubicBezTo>
                  <a:pt x="11793" y="293"/>
                  <a:pt x="11762" y="362"/>
                  <a:pt x="11709" y="421"/>
                </a:cubicBezTo>
                <a:cubicBezTo>
                  <a:pt x="11706" y="424"/>
                  <a:pt x="11699" y="430"/>
                  <a:pt x="11694" y="440"/>
                </a:cubicBezTo>
                <a:close/>
                <a:moveTo>
                  <a:pt x="9845" y="9628"/>
                </a:moveTo>
                <a:cubicBezTo>
                  <a:pt x="9742" y="9522"/>
                  <a:pt x="9739" y="9413"/>
                  <a:pt x="9828" y="9291"/>
                </a:cubicBezTo>
                <a:cubicBezTo>
                  <a:pt x="9852" y="9257"/>
                  <a:pt x="9874" y="9219"/>
                  <a:pt x="9900" y="9188"/>
                </a:cubicBezTo>
                <a:cubicBezTo>
                  <a:pt x="9978" y="9088"/>
                  <a:pt x="10023" y="8995"/>
                  <a:pt x="9920" y="8873"/>
                </a:cubicBezTo>
                <a:cubicBezTo>
                  <a:pt x="9790" y="8717"/>
                  <a:pt x="9717" y="8699"/>
                  <a:pt x="9602" y="8826"/>
                </a:cubicBezTo>
                <a:cubicBezTo>
                  <a:pt x="9429" y="9020"/>
                  <a:pt x="9429" y="9045"/>
                  <a:pt x="9604" y="9250"/>
                </a:cubicBezTo>
                <a:cubicBezTo>
                  <a:pt x="9626" y="9279"/>
                  <a:pt x="9652" y="9300"/>
                  <a:pt x="9674" y="9328"/>
                </a:cubicBezTo>
                <a:cubicBezTo>
                  <a:pt x="9749" y="9428"/>
                  <a:pt x="9787" y="9509"/>
                  <a:pt x="9652" y="9597"/>
                </a:cubicBezTo>
                <a:cubicBezTo>
                  <a:pt x="9571" y="9650"/>
                  <a:pt x="9457" y="9727"/>
                  <a:pt x="9489" y="9874"/>
                </a:cubicBezTo>
                <a:cubicBezTo>
                  <a:pt x="9520" y="10017"/>
                  <a:pt x="9626" y="10105"/>
                  <a:pt x="9742" y="10130"/>
                </a:cubicBezTo>
                <a:cubicBezTo>
                  <a:pt x="9819" y="10145"/>
                  <a:pt x="9951" y="9943"/>
                  <a:pt x="9953" y="9824"/>
                </a:cubicBezTo>
                <a:cubicBezTo>
                  <a:pt x="9963" y="9718"/>
                  <a:pt x="9896" y="9678"/>
                  <a:pt x="9845" y="9628"/>
                </a:cubicBezTo>
                <a:close/>
                <a:moveTo>
                  <a:pt x="11940" y="4346"/>
                </a:moveTo>
                <a:cubicBezTo>
                  <a:pt x="11983" y="4253"/>
                  <a:pt x="12015" y="4181"/>
                  <a:pt x="11902" y="4119"/>
                </a:cubicBezTo>
                <a:cubicBezTo>
                  <a:pt x="11798" y="4059"/>
                  <a:pt x="11767" y="3944"/>
                  <a:pt x="11834" y="3807"/>
                </a:cubicBezTo>
                <a:cubicBezTo>
                  <a:pt x="11875" y="3723"/>
                  <a:pt x="11923" y="3645"/>
                  <a:pt x="11957" y="3557"/>
                </a:cubicBezTo>
                <a:cubicBezTo>
                  <a:pt x="11981" y="3495"/>
                  <a:pt x="11998" y="3414"/>
                  <a:pt x="11942" y="3358"/>
                </a:cubicBezTo>
                <a:cubicBezTo>
                  <a:pt x="11904" y="3320"/>
                  <a:pt x="11880" y="3242"/>
                  <a:pt x="11815" y="3271"/>
                </a:cubicBezTo>
                <a:cubicBezTo>
                  <a:pt x="11752" y="3299"/>
                  <a:pt x="11769" y="3373"/>
                  <a:pt x="11757" y="3451"/>
                </a:cubicBezTo>
                <a:cubicBezTo>
                  <a:pt x="11687" y="3330"/>
                  <a:pt x="11593" y="3283"/>
                  <a:pt x="11519" y="3389"/>
                </a:cubicBezTo>
                <a:cubicBezTo>
                  <a:pt x="11451" y="3486"/>
                  <a:pt x="11507" y="3582"/>
                  <a:pt x="11572" y="3676"/>
                </a:cubicBezTo>
                <a:cubicBezTo>
                  <a:pt x="11735" y="3907"/>
                  <a:pt x="11706" y="3981"/>
                  <a:pt x="11557" y="4150"/>
                </a:cubicBezTo>
                <a:cubicBezTo>
                  <a:pt x="11502" y="4212"/>
                  <a:pt x="11511" y="4271"/>
                  <a:pt x="11536" y="4343"/>
                </a:cubicBezTo>
                <a:cubicBezTo>
                  <a:pt x="11579" y="4477"/>
                  <a:pt x="11685" y="4558"/>
                  <a:pt x="11723" y="4708"/>
                </a:cubicBezTo>
                <a:cubicBezTo>
                  <a:pt x="11772" y="4555"/>
                  <a:pt x="11880" y="4474"/>
                  <a:pt x="11940" y="4346"/>
                </a:cubicBezTo>
                <a:close/>
                <a:moveTo>
                  <a:pt x="11179" y="4805"/>
                </a:moveTo>
                <a:cubicBezTo>
                  <a:pt x="11107" y="4742"/>
                  <a:pt x="11073" y="4829"/>
                  <a:pt x="11061" y="4917"/>
                </a:cubicBezTo>
                <a:cubicBezTo>
                  <a:pt x="11059" y="4929"/>
                  <a:pt x="11042" y="4942"/>
                  <a:pt x="11027" y="4951"/>
                </a:cubicBezTo>
                <a:cubicBezTo>
                  <a:pt x="10859" y="5066"/>
                  <a:pt x="10854" y="5091"/>
                  <a:pt x="10958" y="5291"/>
                </a:cubicBezTo>
                <a:cubicBezTo>
                  <a:pt x="11061" y="5487"/>
                  <a:pt x="11059" y="5556"/>
                  <a:pt x="10909" y="5681"/>
                </a:cubicBezTo>
                <a:cubicBezTo>
                  <a:pt x="10816" y="5762"/>
                  <a:pt x="10859" y="5840"/>
                  <a:pt x="10893" y="5902"/>
                </a:cubicBezTo>
                <a:cubicBezTo>
                  <a:pt x="11008" y="6120"/>
                  <a:pt x="11145" y="6114"/>
                  <a:pt x="11271" y="5911"/>
                </a:cubicBezTo>
                <a:cubicBezTo>
                  <a:pt x="11328" y="5818"/>
                  <a:pt x="11348" y="5749"/>
                  <a:pt x="11251" y="5677"/>
                </a:cubicBezTo>
                <a:cubicBezTo>
                  <a:pt x="11213" y="5649"/>
                  <a:pt x="11194" y="5581"/>
                  <a:pt x="11155" y="5553"/>
                </a:cubicBezTo>
                <a:cubicBezTo>
                  <a:pt x="11090" y="5500"/>
                  <a:pt x="11092" y="5475"/>
                  <a:pt x="11148" y="5403"/>
                </a:cubicBezTo>
                <a:cubicBezTo>
                  <a:pt x="11220" y="5303"/>
                  <a:pt x="11290" y="5194"/>
                  <a:pt x="11309" y="5051"/>
                </a:cubicBezTo>
                <a:cubicBezTo>
                  <a:pt x="11326" y="4920"/>
                  <a:pt x="11239" y="4858"/>
                  <a:pt x="11179" y="4805"/>
                </a:cubicBezTo>
                <a:close/>
                <a:moveTo>
                  <a:pt x="11865" y="1627"/>
                </a:moveTo>
                <a:cubicBezTo>
                  <a:pt x="11834" y="1721"/>
                  <a:pt x="11803" y="1811"/>
                  <a:pt x="11764" y="1917"/>
                </a:cubicBezTo>
                <a:cubicBezTo>
                  <a:pt x="11704" y="1774"/>
                  <a:pt x="11620" y="1765"/>
                  <a:pt x="11531" y="1796"/>
                </a:cubicBezTo>
                <a:cubicBezTo>
                  <a:pt x="11475" y="1815"/>
                  <a:pt x="11446" y="1868"/>
                  <a:pt x="11473" y="1949"/>
                </a:cubicBezTo>
                <a:cubicBezTo>
                  <a:pt x="11495" y="2011"/>
                  <a:pt x="11536" y="2058"/>
                  <a:pt x="11562" y="2117"/>
                </a:cubicBezTo>
                <a:cubicBezTo>
                  <a:pt x="11637" y="2285"/>
                  <a:pt x="11752" y="2438"/>
                  <a:pt x="11916" y="2491"/>
                </a:cubicBezTo>
                <a:lnTo>
                  <a:pt x="11911" y="2491"/>
                </a:lnTo>
                <a:cubicBezTo>
                  <a:pt x="11822" y="2345"/>
                  <a:pt x="11904" y="2226"/>
                  <a:pt x="11955" y="2114"/>
                </a:cubicBezTo>
                <a:cubicBezTo>
                  <a:pt x="12075" y="1849"/>
                  <a:pt x="12068" y="1799"/>
                  <a:pt x="11858" y="1631"/>
                </a:cubicBezTo>
                <a:cubicBezTo>
                  <a:pt x="11861" y="1631"/>
                  <a:pt x="11865" y="1627"/>
                  <a:pt x="11865" y="1627"/>
                </a:cubicBezTo>
                <a:close/>
                <a:moveTo>
                  <a:pt x="302" y="16615"/>
                </a:moveTo>
                <a:cubicBezTo>
                  <a:pt x="300" y="16752"/>
                  <a:pt x="447" y="17008"/>
                  <a:pt x="533" y="17017"/>
                </a:cubicBezTo>
                <a:cubicBezTo>
                  <a:pt x="610" y="17023"/>
                  <a:pt x="793" y="16780"/>
                  <a:pt x="793" y="16674"/>
                </a:cubicBezTo>
                <a:cubicBezTo>
                  <a:pt x="791" y="16527"/>
                  <a:pt x="646" y="16331"/>
                  <a:pt x="538" y="16331"/>
                </a:cubicBezTo>
                <a:cubicBezTo>
                  <a:pt x="442" y="16328"/>
                  <a:pt x="304" y="16493"/>
                  <a:pt x="302" y="16615"/>
                </a:cubicBezTo>
                <a:close/>
                <a:moveTo>
                  <a:pt x="5048" y="13285"/>
                </a:moveTo>
                <a:cubicBezTo>
                  <a:pt x="5043" y="13375"/>
                  <a:pt x="5248" y="13678"/>
                  <a:pt x="5316" y="13681"/>
                </a:cubicBezTo>
                <a:cubicBezTo>
                  <a:pt x="5359" y="13684"/>
                  <a:pt x="5578" y="13378"/>
                  <a:pt x="5578" y="13319"/>
                </a:cubicBezTo>
                <a:cubicBezTo>
                  <a:pt x="5578" y="13235"/>
                  <a:pt x="5388" y="12989"/>
                  <a:pt x="5320" y="12989"/>
                </a:cubicBezTo>
                <a:cubicBezTo>
                  <a:pt x="5234" y="12986"/>
                  <a:pt x="5056" y="13182"/>
                  <a:pt x="5048" y="13285"/>
                </a:cubicBezTo>
                <a:close/>
                <a:moveTo>
                  <a:pt x="3832" y="14915"/>
                </a:moveTo>
                <a:cubicBezTo>
                  <a:pt x="3774" y="15074"/>
                  <a:pt x="3890" y="15131"/>
                  <a:pt x="3957" y="15209"/>
                </a:cubicBezTo>
                <a:cubicBezTo>
                  <a:pt x="3977" y="15230"/>
                  <a:pt x="3998" y="15249"/>
                  <a:pt x="4013" y="15277"/>
                </a:cubicBezTo>
                <a:cubicBezTo>
                  <a:pt x="4083" y="15417"/>
                  <a:pt x="4148" y="15380"/>
                  <a:pt x="4210" y="15271"/>
                </a:cubicBezTo>
                <a:cubicBezTo>
                  <a:pt x="4232" y="15233"/>
                  <a:pt x="4256" y="15202"/>
                  <a:pt x="4280" y="15165"/>
                </a:cubicBezTo>
                <a:cubicBezTo>
                  <a:pt x="4331" y="15090"/>
                  <a:pt x="4401" y="15012"/>
                  <a:pt x="4352" y="14909"/>
                </a:cubicBezTo>
                <a:cubicBezTo>
                  <a:pt x="4299" y="14797"/>
                  <a:pt x="4225" y="14707"/>
                  <a:pt x="4107" y="14713"/>
                </a:cubicBezTo>
                <a:cubicBezTo>
                  <a:pt x="3989" y="14719"/>
                  <a:pt x="3885" y="14772"/>
                  <a:pt x="3832" y="14915"/>
                </a:cubicBezTo>
                <a:close/>
                <a:moveTo>
                  <a:pt x="6300" y="11601"/>
                </a:moveTo>
                <a:cubicBezTo>
                  <a:pt x="6300" y="11682"/>
                  <a:pt x="6503" y="11994"/>
                  <a:pt x="6553" y="11994"/>
                </a:cubicBezTo>
                <a:cubicBezTo>
                  <a:pt x="6589" y="11991"/>
                  <a:pt x="6823" y="11642"/>
                  <a:pt x="6825" y="11586"/>
                </a:cubicBezTo>
                <a:cubicBezTo>
                  <a:pt x="6828" y="11508"/>
                  <a:pt x="6623" y="11299"/>
                  <a:pt x="6546" y="11299"/>
                </a:cubicBezTo>
                <a:cubicBezTo>
                  <a:pt x="6443" y="11299"/>
                  <a:pt x="6300" y="11473"/>
                  <a:pt x="6300" y="11601"/>
                </a:cubicBezTo>
                <a:close/>
                <a:moveTo>
                  <a:pt x="1126" y="17004"/>
                </a:moveTo>
                <a:cubicBezTo>
                  <a:pt x="1195" y="17008"/>
                  <a:pt x="1381" y="16764"/>
                  <a:pt x="1378" y="16671"/>
                </a:cubicBezTo>
                <a:cubicBezTo>
                  <a:pt x="1374" y="16521"/>
                  <a:pt x="1227" y="16356"/>
                  <a:pt x="1104" y="16362"/>
                </a:cubicBezTo>
                <a:cubicBezTo>
                  <a:pt x="988" y="16368"/>
                  <a:pt x="880" y="16515"/>
                  <a:pt x="882" y="16658"/>
                </a:cubicBezTo>
                <a:cubicBezTo>
                  <a:pt x="885" y="16758"/>
                  <a:pt x="1056" y="17001"/>
                  <a:pt x="1126" y="17004"/>
                </a:cubicBezTo>
                <a:close/>
                <a:moveTo>
                  <a:pt x="6922" y="11576"/>
                </a:moveTo>
                <a:cubicBezTo>
                  <a:pt x="6919" y="11701"/>
                  <a:pt x="7078" y="11901"/>
                  <a:pt x="7175" y="11894"/>
                </a:cubicBezTo>
                <a:cubicBezTo>
                  <a:pt x="7247" y="11888"/>
                  <a:pt x="7432" y="11676"/>
                  <a:pt x="7435" y="11592"/>
                </a:cubicBezTo>
                <a:cubicBezTo>
                  <a:pt x="7439" y="11502"/>
                  <a:pt x="7244" y="11249"/>
                  <a:pt x="7170" y="11249"/>
                </a:cubicBezTo>
                <a:cubicBezTo>
                  <a:pt x="7093" y="11252"/>
                  <a:pt x="6922" y="11473"/>
                  <a:pt x="6922" y="11576"/>
                </a:cubicBezTo>
                <a:close/>
                <a:moveTo>
                  <a:pt x="4198" y="15561"/>
                </a:moveTo>
                <a:cubicBezTo>
                  <a:pt x="4092" y="15461"/>
                  <a:pt x="3955" y="15511"/>
                  <a:pt x="3861" y="15682"/>
                </a:cubicBezTo>
                <a:cubicBezTo>
                  <a:pt x="3782" y="15826"/>
                  <a:pt x="3880" y="15891"/>
                  <a:pt x="3945" y="15972"/>
                </a:cubicBezTo>
                <a:cubicBezTo>
                  <a:pt x="3965" y="15994"/>
                  <a:pt x="3982" y="16019"/>
                  <a:pt x="4003" y="16035"/>
                </a:cubicBezTo>
                <a:cubicBezTo>
                  <a:pt x="4049" y="16072"/>
                  <a:pt x="4083" y="16188"/>
                  <a:pt x="4153" y="16106"/>
                </a:cubicBezTo>
                <a:cubicBezTo>
                  <a:pt x="4237" y="16007"/>
                  <a:pt x="4333" y="15916"/>
                  <a:pt x="4379" y="15770"/>
                </a:cubicBezTo>
                <a:cubicBezTo>
                  <a:pt x="4343" y="15661"/>
                  <a:pt x="4261" y="15623"/>
                  <a:pt x="4198" y="15561"/>
                </a:cubicBezTo>
                <a:close/>
                <a:moveTo>
                  <a:pt x="5670" y="12431"/>
                </a:moveTo>
                <a:cubicBezTo>
                  <a:pt x="5655" y="12530"/>
                  <a:pt x="5853" y="12823"/>
                  <a:pt x="5920" y="12817"/>
                </a:cubicBezTo>
                <a:cubicBezTo>
                  <a:pt x="5985" y="12811"/>
                  <a:pt x="6187" y="12543"/>
                  <a:pt x="6187" y="12462"/>
                </a:cubicBezTo>
                <a:cubicBezTo>
                  <a:pt x="6187" y="12340"/>
                  <a:pt x="6014" y="12187"/>
                  <a:pt x="5857" y="12194"/>
                </a:cubicBezTo>
                <a:cubicBezTo>
                  <a:pt x="5783" y="12225"/>
                  <a:pt x="5691" y="12284"/>
                  <a:pt x="5670" y="12431"/>
                </a:cubicBezTo>
                <a:close/>
                <a:moveTo>
                  <a:pt x="6269" y="12431"/>
                </a:moveTo>
                <a:cubicBezTo>
                  <a:pt x="6262" y="12487"/>
                  <a:pt x="6488" y="12795"/>
                  <a:pt x="6541" y="12802"/>
                </a:cubicBezTo>
                <a:cubicBezTo>
                  <a:pt x="6589" y="12808"/>
                  <a:pt x="6804" y="12521"/>
                  <a:pt x="6811" y="12446"/>
                </a:cubicBezTo>
                <a:cubicBezTo>
                  <a:pt x="6818" y="12353"/>
                  <a:pt x="6650" y="12172"/>
                  <a:pt x="6546" y="12162"/>
                </a:cubicBezTo>
                <a:cubicBezTo>
                  <a:pt x="6481" y="12156"/>
                  <a:pt x="6279" y="12350"/>
                  <a:pt x="6269" y="12431"/>
                </a:cubicBezTo>
                <a:close/>
                <a:moveTo>
                  <a:pt x="4439" y="14102"/>
                </a:moveTo>
                <a:cubicBezTo>
                  <a:pt x="4429" y="14270"/>
                  <a:pt x="4576" y="14429"/>
                  <a:pt x="4750" y="14410"/>
                </a:cubicBezTo>
                <a:cubicBezTo>
                  <a:pt x="4858" y="14398"/>
                  <a:pt x="4923" y="14276"/>
                  <a:pt x="4947" y="14145"/>
                </a:cubicBezTo>
                <a:cubicBezTo>
                  <a:pt x="4966" y="14049"/>
                  <a:pt x="4783" y="13815"/>
                  <a:pt x="4702" y="13815"/>
                </a:cubicBezTo>
                <a:cubicBezTo>
                  <a:pt x="4627" y="13812"/>
                  <a:pt x="4444" y="14011"/>
                  <a:pt x="4439" y="14102"/>
                </a:cubicBezTo>
                <a:close/>
                <a:moveTo>
                  <a:pt x="5667" y="13285"/>
                </a:moveTo>
                <a:cubicBezTo>
                  <a:pt x="5662" y="13347"/>
                  <a:pt x="5862" y="13634"/>
                  <a:pt x="5915" y="13643"/>
                </a:cubicBezTo>
                <a:cubicBezTo>
                  <a:pt x="5963" y="13653"/>
                  <a:pt x="6180" y="13363"/>
                  <a:pt x="6182" y="13285"/>
                </a:cubicBezTo>
                <a:cubicBezTo>
                  <a:pt x="6187" y="13188"/>
                  <a:pt x="6026" y="13011"/>
                  <a:pt x="5925" y="13004"/>
                </a:cubicBezTo>
                <a:cubicBezTo>
                  <a:pt x="5850" y="12998"/>
                  <a:pt x="5672" y="13191"/>
                  <a:pt x="5667" y="13285"/>
                </a:cubicBezTo>
                <a:close/>
                <a:moveTo>
                  <a:pt x="8005" y="10597"/>
                </a:moveTo>
                <a:cubicBezTo>
                  <a:pt x="7849" y="10432"/>
                  <a:pt x="7731" y="10438"/>
                  <a:pt x="7574" y="10610"/>
                </a:cubicBezTo>
                <a:cubicBezTo>
                  <a:pt x="7529" y="10660"/>
                  <a:pt x="7519" y="10697"/>
                  <a:pt x="7541" y="10756"/>
                </a:cubicBezTo>
                <a:cubicBezTo>
                  <a:pt x="7594" y="10890"/>
                  <a:pt x="7673" y="10996"/>
                  <a:pt x="7765" y="11087"/>
                </a:cubicBezTo>
                <a:cubicBezTo>
                  <a:pt x="7784" y="11109"/>
                  <a:pt x="7842" y="11115"/>
                  <a:pt x="7849" y="11099"/>
                </a:cubicBezTo>
                <a:cubicBezTo>
                  <a:pt x="7914" y="10975"/>
                  <a:pt x="8015" y="10878"/>
                  <a:pt x="8054" y="10731"/>
                </a:cubicBezTo>
                <a:cubicBezTo>
                  <a:pt x="8063" y="10666"/>
                  <a:pt x="8041" y="10635"/>
                  <a:pt x="8005" y="10597"/>
                </a:cubicBezTo>
                <a:close/>
                <a:moveTo>
                  <a:pt x="3488" y="15486"/>
                </a:moveTo>
                <a:cubicBezTo>
                  <a:pt x="3413" y="15492"/>
                  <a:pt x="3257" y="15739"/>
                  <a:pt x="3257" y="15848"/>
                </a:cubicBezTo>
                <a:cubicBezTo>
                  <a:pt x="3259" y="15919"/>
                  <a:pt x="3440" y="16156"/>
                  <a:pt x="3493" y="16153"/>
                </a:cubicBezTo>
                <a:cubicBezTo>
                  <a:pt x="3560" y="16150"/>
                  <a:pt x="3746" y="15898"/>
                  <a:pt x="3743" y="15813"/>
                </a:cubicBezTo>
                <a:cubicBezTo>
                  <a:pt x="3738" y="15704"/>
                  <a:pt x="3565" y="15480"/>
                  <a:pt x="3488" y="15486"/>
                </a:cubicBezTo>
                <a:close/>
                <a:moveTo>
                  <a:pt x="11918" y="2491"/>
                </a:moveTo>
                <a:cubicBezTo>
                  <a:pt x="11834" y="2560"/>
                  <a:pt x="11779" y="2719"/>
                  <a:pt x="11644" y="2563"/>
                </a:cubicBezTo>
                <a:cubicBezTo>
                  <a:pt x="11593" y="2504"/>
                  <a:pt x="11480" y="2550"/>
                  <a:pt x="11466" y="2694"/>
                </a:cubicBezTo>
                <a:cubicBezTo>
                  <a:pt x="11456" y="2775"/>
                  <a:pt x="11682" y="3124"/>
                  <a:pt x="11745" y="3133"/>
                </a:cubicBezTo>
                <a:cubicBezTo>
                  <a:pt x="11764" y="3136"/>
                  <a:pt x="11791" y="3130"/>
                  <a:pt x="11803" y="3115"/>
                </a:cubicBezTo>
                <a:cubicBezTo>
                  <a:pt x="11892" y="2996"/>
                  <a:pt x="11959" y="2859"/>
                  <a:pt x="12012" y="2709"/>
                </a:cubicBezTo>
                <a:cubicBezTo>
                  <a:pt x="12056" y="2588"/>
                  <a:pt x="11930" y="2578"/>
                  <a:pt x="11916" y="2491"/>
                </a:cubicBezTo>
                <a:cubicBezTo>
                  <a:pt x="11916" y="2491"/>
                  <a:pt x="11918" y="2491"/>
                  <a:pt x="11918" y="2491"/>
                </a:cubicBezTo>
                <a:close/>
                <a:moveTo>
                  <a:pt x="5578" y="14139"/>
                </a:moveTo>
                <a:cubicBezTo>
                  <a:pt x="5583" y="14077"/>
                  <a:pt x="5381" y="13824"/>
                  <a:pt x="5323" y="13818"/>
                </a:cubicBezTo>
                <a:cubicBezTo>
                  <a:pt x="5251" y="13812"/>
                  <a:pt x="5056" y="14042"/>
                  <a:pt x="5053" y="14136"/>
                </a:cubicBezTo>
                <a:cubicBezTo>
                  <a:pt x="5051" y="14195"/>
                  <a:pt x="5270" y="14463"/>
                  <a:pt x="5320" y="14463"/>
                </a:cubicBezTo>
                <a:cubicBezTo>
                  <a:pt x="5364" y="14467"/>
                  <a:pt x="5573" y="14201"/>
                  <a:pt x="5578" y="14139"/>
                </a:cubicBezTo>
                <a:close/>
                <a:moveTo>
                  <a:pt x="1398" y="17481"/>
                </a:moveTo>
                <a:cubicBezTo>
                  <a:pt x="1398" y="17463"/>
                  <a:pt x="1395" y="17435"/>
                  <a:pt x="1386" y="17425"/>
                </a:cubicBezTo>
                <a:cubicBezTo>
                  <a:pt x="1294" y="17338"/>
                  <a:pt x="1208" y="17229"/>
                  <a:pt x="1104" y="17182"/>
                </a:cubicBezTo>
                <a:cubicBezTo>
                  <a:pt x="1020" y="17142"/>
                  <a:pt x="870" y="17338"/>
                  <a:pt x="875" y="17441"/>
                </a:cubicBezTo>
                <a:cubicBezTo>
                  <a:pt x="880" y="17562"/>
                  <a:pt x="1053" y="17796"/>
                  <a:pt x="1135" y="17790"/>
                </a:cubicBezTo>
                <a:cubicBezTo>
                  <a:pt x="1181" y="17790"/>
                  <a:pt x="1393" y="17541"/>
                  <a:pt x="1398" y="17481"/>
                </a:cubicBezTo>
                <a:close/>
                <a:moveTo>
                  <a:pt x="4458" y="14975"/>
                </a:moveTo>
                <a:cubicBezTo>
                  <a:pt x="4456" y="15078"/>
                  <a:pt x="4615" y="15286"/>
                  <a:pt x="4699" y="15293"/>
                </a:cubicBezTo>
                <a:cubicBezTo>
                  <a:pt x="4783" y="15299"/>
                  <a:pt x="4940" y="15090"/>
                  <a:pt x="4935" y="14972"/>
                </a:cubicBezTo>
                <a:cubicBezTo>
                  <a:pt x="4933" y="14853"/>
                  <a:pt x="4805" y="14691"/>
                  <a:pt x="4711" y="14691"/>
                </a:cubicBezTo>
                <a:cubicBezTo>
                  <a:pt x="4598" y="14688"/>
                  <a:pt x="4463" y="14841"/>
                  <a:pt x="4458" y="14975"/>
                </a:cubicBezTo>
                <a:close/>
                <a:moveTo>
                  <a:pt x="7427" y="12396"/>
                </a:moveTo>
                <a:cubicBezTo>
                  <a:pt x="7427" y="12325"/>
                  <a:pt x="7232" y="12109"/>
                  <a:pt x="7170" y="12113"/>
                </a:cubicBezTo>
                <a:cubicBezTo>
                  <a:pt x="7095" y="12113"/>
                  <a:pt x="6917" y="12334"/>
                  <a:pt x="6917" y="12424"/>
                </a:cubicBezTo>
                <a:cubicBezTo>
                  <a:pt x="6919" y="12521"/>
                  <a:pt x="7093" y="12736"/>
                  <a:pt x="7170" y="12736"/>
                </a:cubicBezTo>
                <a:cubicBezTo>
                  <a:pt x="7247" y="12733"/>
                  <a:pt x="7430" y="12496"/>
                  <a:pt x="7427" y="12396"/>
                </a:cubicBezTo>
                <a:close/>
                <a:moveTo>
                  <a:pt x="6284" y="13263"/>
                </a:moveTo>
                <a:cubicBezTo>
                  <a:pt x="6284" y="13322"/>
                  <a:pt x="6491" y="13606"/>
                  <a:pt x="6541" y="13609"/>
                </a:cubicBezTo>
                <a:cubicBezTo>
                  <a:pt x="6601" y="13615"/>
                  <a:pt x="6784" y="13366"/>
                  <a:pt x="6794" y="13266"/>
                </a:cubicBezTo>
                <a:cubicBezTo>
                  <a:pt x="6801" y="13163"/>
                  <a:pt x="6652" y="13001"/>
                  <a:pt x="6546" y="12998"/>
                </a:cubicBezTo>
                <a:cubicBezTo>
                  <a:pt x="6471" y="12992"/>
                  <a:pt x="6286" y="13182"/>
                  <a:pt x="6284" y="13263"/>
                </a:cubicBezTo>
                <a:close/>
                <a:moveTo>
                  <a:pt x="307" y="17447"/>
                </a:moveTo>
                <a:cubicBezTo>
                  <a:pt x="304" y="17569"/>
                  <a:pt x="456" y="17787"/>
                  <a:pt x="545" y="17793"/>
                </a:cubicBezTo>
                <a:cubicBezTo>
                  <a:pt x="613" y="17796"/>
                  <a:pt x="791" y="17584"/>
                  <a:pt x="789" y="17503"/>
                </a:cubicBezTo>
                <a:cubicBezTo>
                  <a:pt x="786" y="17388"/>
                  <a:pt x="625" y="17160"/>
                  <a:pt x="543" y="17160"/>
                </a:cubicBezTo>
                <a:cubicBezTo>
                  <a:pt x="451" y="17157"/>
                  <a:pt x="309" y="17332"/>
                  <a:pt x="307" y="17447"/>
                </a:cubicBezTo>
                <a:close/>
                <a:moveTo>
                  <a:pt x="5696" y="14124"/>
                </a:moveTo>
                <a:cubicBezTo>
                  <a:pt x="5698" y="14217"/>
                  <a:pt x="5865" y="14438"/>
                  <a:pt x="5927" y="14435"/>
                </a:cubicBezTo>
                <a:cubicBezTo>
                  <a:pt x="6002" y="14432"/>
                  <a:pt x="6168" y="14201"/>
                  <a:pt x="6166" y="14105"/>
                </a:cubicBezTo>
                <a:cubicBezTo>
                  <a:pt x="6163" y="13999"/>
                  <a:pt x="6007" y="13812"/>
                  <a:pt x="5925" y="13815"/>
                </a:cubicBezTo>
                <a:cubicBezTo>
                  <a:pt x="5841" y="13821"/>
                  <a:pt x="5694" y="14021"/>
                  <a:pt x="5696" y="14124"/>
                </a:cubicBezTo>
                <a:close/>
                <a:moveTo>
                  <a:pt x="7517" y="11573"/>
                </a:moveTo>
                <a:cubicBezTo>
                  <a:pt x="7517" y="11626"/>
                  <a:pt x="7738" y="11851"/>
                  <a:pt x="7796" y="11857"/>
                </a:cubicBezTo>
                <a:cubicBezTo>
                  <a:pt x="7846" y="11863"/>
                  <a:pt x="8058" y="11629"/>
                  <a:pt x="8066" y="11561"/>
                </a:cubicBezTo>
                <a:cubicBezTo>
                  <a:pt x="8073" y="11492"/>
                  <a:pt x="7883" y="11289"/>
                  <a:pt x="7805" y="11286"/>
                </a:cubicBezTo>
                <a:cubicBezTo>
                  <a:pt x="7733" y="11280"/>
                  <a:pt x="7517" y="11495"/>
                  <a:pt x="7517" y="11573"/>
                </a:cubicBezTo>
                <a:close/>
                <a:moveTo>
                  <a:pt x="1952" y="17438"/>
                </a:moveTo>
                <a:cubicBezTo>
                  <a:pt x="1954" y="17332"/>
                  <a:pt x="1812" y="17157"/>
                  <a:pt x="1718" y="17170"/>
                </a:cubicBezTo>
                <a:cubicBezTo>
                  <a:pt x="1605" y="17185"/>
                  <a:pt x="1516" y="17266"/>
                  <a:pt x="1484" y="17413"/>
                </a:cubicBezTo>
                <a:cubicBezTo>
                  <a:pt x="1463" y="17513"/>
                  <a:pt x="1636" y="17762"/>
                  <a:pt x="1718" y="17768"/>
                </a:cubicBezTo>
                <a:cubicBezTo>
                  <a:pt x="1795" y="17774"/>
                  <a:pt x="1949" y="17556"/>
                  <a:pt x="1952" y="17438"/>
                </a:cubicBezTo>
                <a:close/>
                <a:moveTo>
                  <a:pt x="12130" y="1977"/>
                </a:moveTo>
                <a:cubicBezTo>
                  <a:pt x="12191" y="2089"/>
                  <a:pt x="12263" y="2195"/>
                  <a:pt x="12337" y="2292"/>
                </a:cubicBezTo>
                <a:cubicBezTo>
                  <a:pt x="12395" y="2366"/>
                  <a:pt x="12453" y="2363"/>
                  <a:pt x="12496" y="2254"/>
                </a:cubicBezTo>
                <a:cubicBezTo>
                  <a:pt x="12532" y="2161"/>
                  <a:pt x="12578" y="2070"/>
                  <a:pt x="12617" y="1977"/>
                </a:cubicBezTo>
                <a:cubicBezTo>
                  <a:pt x="12643" y="1914"/>
                  <a:pt x="12638" y="1849"/>
                  <a:pt x="12605" y="1790"/>
                </a:cubicBezTo>
                <a:cubicBezTo>
                  <a:pt x="12571" y="1730"/>
                  <a:pt x="12501" y="1718"/>
                  <a:pt x="12484" y="1752"/>
                </a:cubicBezTo>
                <a:cubicBezTo>
                  <a:pt x="12410" y="1896"/>
                  <a:pt x="12325" y="1799"/>
                  <a:pt x="12268" y="1783"/>
                </a:cubicBezTo>
                <a:cubicBezTo>
                  <a:pt x="12125" y="1786"/>
                  <a:pt x="12073" y="1868"/>
                  <a:pt x="12130" y="1977"/>
                </a:cubicBezTo>
                <a:close/>
                <a:moveTo>
                  <a:pt x="2296" y="17157"/>
                </a:moveTo>
                <a:cubicBezTo>
                  <a:pt x="2209" y="17157"/>
                  <a:pt x="2070" y="17329"/>
                  <a:pt x="2070" y="17438"/>
                </a:cubicBezTo>
                <a:cubicBezTo>
                  <a:pt x="2070" y="17541"/>
                  <a:pt x="2219" y="17740"/>
                  <a:pt x="2301" y="17746"/>
                </a:cubicBezTo>
                <a:cubicBezTo>
                  <a:pt x="2380" y="17753"/>
                  <a:pt x="2542" y="17544"/>
                  <a:pt x="2544" y="17435"/>
                </a:cubicBezTo>
                <a:cubicBezTo>
                  <a:pt x="2544" y="17338"/>
                  <a:pt x="2383" y="17157"/>
                  <a:pt x="2296" y="17157"/>
                </a:cubicBezTo>
                <a:close/>
                <a:moveTo>
                  <a:pt x="7175" y="12948"/>
                </a:moveTo>
                <a:cubicBezTo>
                  <a:pt x="7110" y="12945"/>
                  <a:pt x="6955" y="13151"/>
                  <a:pt x="6951" y="13244"/>
                </a:cubicBezTo>
                <a:cubicBezTo>
                  <a:pt x="6948" y="13353"/>
                  <a:pt x="7090" y="13559"/>
                  <a:pt x="7170" y="13565"/>
                </a:cubicBezTo>
                <a:cubicBezTo>
                  <a:pt x="7249" y="13572"/>
                  <a:pt x="7399" y="13375"/>
                  <a:pt x="7401" y="13263"/>
                </a:cubicBezTo>
                <a:cubicBezTo>
                  <a:pt x="7408" y="13166"/>
                  <a:pt x="7252" y="12954"/>
                  <a:pt x="7175" y="12948"/>
                </a:cubicBezTo>
                <a:close/>
                <a:moveTo>
                  <a:pt x="5323" y="14660"/>
                </a:moveTo>
                <a:cubicBezTo>
                  <a:pt x="5243" y="14650"/>
                  <a:pt x="5101" y="14819"/>
                  <a:pt x="5089" y="14937"/>
                </a:cubicBezTo>
                <a:cubicBezTo>
                  <a:pt x="5080" y="15031"/>
                  <a:pt x="5226" y="15246"/>
                  <a:pt x="5308" y="15258"/>
                </a:cubicBezTo>
                <a:cubicBezTo>
                  <a:pt x="5390" y="15271"/>
                  <a:pt x="5525" y="15109"/>
                  <a:pt x="5535" y="14981"/>
                </a:cubicBezTo>
                <a:cubicBezTo>
                  <a:pt x="5542" y="14856"/>
                  <a:pt x="5422" y="14672"/>
                  <a:pt x="5323" y="14660"/>
                </a:cubicBezTo>
                <a:close/>
                <a:moveTo>
                  <a:pt x="1732" y="16945"/>
                </a:moveTo>
                <a:cubicBezTo>
                  <a:pt x="1810" y="16942"/>
                  <a:pt x="1961" y="16749"/>
                  <a:pt x="1959" y="16658"/>
                </a:cubicBezTo>
                <a:cubicBezTo>
                  <a:pt x="1956" y="16559"/>
                  <a:pt x="1805" y="16340"/>
                  <a:pt x="1730" y="16337"/>
                </a:cubicBezTo>
                <a:cubicBezTo>
                  <a:pt x="1600" y="16331"/>
                  <a:pt x="1535" y="16434"/>
                  <a:pt x="1533" y="16636"/>
                </a:cubicBezTo>
                <a:cubicBezTo>
                  <a:pt x="1533" y="16789"/>
                  <a:pt x="1636" y="16951"/>
                  <a:pt x="1732" y="16945"/>
                </a:cubicBezTo>
                <a:close/>
                <a:moveTo>
                  <a:pt x="3729" y="16615"/>
                </a:moveTo>
                <a:cubicBezTo>
                  <a:pt x="3731" y="16515"/>
                  <a:pt x="3567" y="16325"/>
                  <a:pt x="3483" y="16331"/>
                </a:cubicBezTo>
                <a:cubicBezTo>
                  <a:pt x="3387" y="16337"/>
                  <a:pt x="3262" y="16499"/>
                  <a:pt x="3262" y="16615"/>
                </a:cubicBezTo>
                <a:cubicBezTo>
                  <a:pt x="3262" y="16727"/>
                  <a:pt x="3411" y="16920"/>
                  <a:pt x="3493" y="16917"/>
                </a:cubicBezTo>
                <a:cubicBezTo>
                  <a:pt x="3560" y="16911"/>
                  <a:pt x="3726" y="16696"/>
                  <a:pt x="3729" y="16615"/>
                </a:cubicBezTo>
                <a:close/>
                <a:moveTo>
                  <a:pt x="2648" y="16630"/>
                </a:moveTo>
                <a:cubicBezTo>
                  <a:pt x="2650" y="16718"/>
                  <a:pt x="2838" y="16951"/>
                  <a:pt x="2900" y="16945"/>
                </a:cubicBezTo>
                <a:cubicBezTo>
                  <a:pt x="2968" y="16936"/>
                  <a:pt x="3134" y="16702"/>
                  <a:pt x="3129" y="16624"/>
                </a:cubicBezTo>
                <a:cubicBezTo>
                  <a:pt x="3127" y="16577"/>
                  <a:pt x="2920" y="16362"/>
                  <a:pt x="2881" y="16365"/>
                </a:cubicBezTo>
                <a:cubicBezTo>
                  <a:pt x="2773" y="16365"/>
                  <a:pt x="2645" y="16512"/>
                  <a:pt x="2648" y="16630"/>
                </a:cubicBezTo>
                <a:close/>
                <a:moveTo>
                  <a:pt x="9166" y="10435"/>
                </a:moveTo>
                <a:cubicBezTo>
                  <a:pt x="9096" y="10370"/>
                  <a:pt x="9053" y="10435"/>
                  <a:pt x="9005" y="10482"/>
                </a:cubicBezTo>
                <a:cubicBezTo>
                  <a:pt x="8976" y="10510"/>
                  <a:pt x="8952" y="10535"/>
                  <a:pt x="8916" y="10551"/>
                </a:cubicBezTo>
                <a:cubicBezTo>
                  <a:pt x="8870" y="10569"/>
                  <a:pt x="8817" y="10600"/>
                  <a:pt x="8812" y="10678"/>
                </a:cubicBezTo>
                <a:cubicBezTo>
                  <a:pt x="8807" y="10766"/>
                  <a:pt x="8860" y="10803"/>
                  <a:pt x="8908" y="10841"/>
                </a:cubicBezTo>
                <a:cubicBezTo>
                  <a:pt x="8935" y="10862"/>
                  <a:pt x="8964" y="10878"/>
                  <a:pt x="8983" y="10903"/>
                </a:cubicBezTo>
                <a:cubicBezTo>
                  <a:pt x="9022" y="10956"/>
                  <a:pt x="9079" y="11009"/>
                  <a:pt x="9113" y="10947"/>
                </a:cubicBezTo>
                <a:cubicBezTo>
                  <a:pt x="9171" y="10841"/>
                  <a:pt x="9303" y="10828"/>
                  <a:pt x="9318" y="10688"/>
                </a:cubicBezTo>
                <a:cubicBezTo>
                  <a:pt x="9301" y="10560"/>
                  <a:pt x="9233" y="10501"/>
                  <a:pt x="9166" y="10435"/>
                </a:cubicBezTo>
                <a:close/>
                <a:moveTo>
                  <a:pt x="5316" y="15489"/>
                </a:moveTo>
                <a:cubicBezTo>
                  <a:pt x="5226" y="15495"/>
                  <a:pt x="5099" y="15676"/>
                  <a:pt x="5106" y="15788"/>
                </a:cubicBezTo>
                <a:cubicBezTo>
                  <a:pt x="5111" y="15898"/>
                  <a:pt x="5260" y="16069"/>
                  <a:pt x="5342" y="16060"/>
                </a:cubicBezTo>
                <a:cubicBezTo>
                  <a:pt x="5422" y="16050"/>
                  <a:pt x="5549" y="15870"/>
                  <a:pt x="5547" y="15767"/>
                </a:cubicBezTo>
                <a:cubicBezTo>
                  <a:pt x="5544" y="15654"/>
                  <a:pt x="5402" y="15483"/>
                  <a:pt x="5316" y="15489"/>
                </a:cubicBezTo>
                <a:close/>
                <a:moveTo>
                  <a:pt x="6305" y="14120"/>
                </a:moveTo>
                <a:cubicBezTo>
                  <a:pt x="6313" y="14186"/>
                  <a:pt x="6500" y="14398"/>
                  <a:pt x="6551" y="14395"/>
                </a:cubicBezTo>
                <a:cubicBezTo>
                  <a:pt x="6601" y="14392"/>
                  <a:pt x="6784" y="14155"/>
                  <a:pt x="6784" y="14089"/>
                </a:cubicBezTo>
                <a:cubicBezTo>
                  <a:pt x="6787" y="13986"/>
                  <a:pt x="6638" y="13809"/>
                  <a:pt x="6556" y="13815"/>
                </a:cubicBezTo>
                <a:cubicBezTo>
                  <a:pt x="6471" y="13818"/>
                  <a:pt x="6298" y="14030"/>
                  <a:pt x="6305" y="14120"/>
                </a:cubicBezTo>
                <a:close/>
                <a:moveTo>
                  <a:pt x="5932" y="15230"/>
                </a:moveTo>
                <a:cubicBezTo>
                  <a:pt x="6021" y="15240"/>
                  <a:pt x="6161" y="15056"/>
                  <a:pt x="6163" y="14931"/>
                </a:cubicBezTo>
                <a:cubicBezTo>
                  <a:pt x="6166" y="14825"/>
                  <a:pt x="6038" y="14666"/>
                  <a:pt x="5946" y="14660"/>
                </a:cubicBezTo>
                <a:cubicBezTo>
                  <a:pt x="5857" y="14657"/>
                  <a:pt x="5720" y="14822"/>
                  <a:pt x="5720" y="14934"/>
                </a:cubicBezTo>
                <a:cubicBezTo>
                  <a:pt x="5718" y="15065"/>
                  <a:pt x="5831" y="15221"/>
                  <a:pt x="5932" y="15230"/>
                </a:cubicBezTo>
                <a:close/>
                <a:moveTo>
                  <a:pt x="10628" y="7430"/>
                </a:moveTo>
                <a:cubicBezTo>
                  <a:pt x="10630" y="7336"/>
                  <a:pt x="10469" y="7137"/>
                  <a:pt x="10384" y="7133"/>
                </a:cubicBezTo>
                <a:cubicBezTo>
                  <a:pt x="10315" y="7130"/>
                  <a:pt x="10165" y="7333"/>
                  <a:pt x="10170" y="7430"/>
                </a:cubicBezTo>
                <a:cubicBezTo>
                  <a:pt x="10175" y="7542"/>
                  <a:pt x="10324" y="7732"/>
                  <a:pt x="10406" y="7732"/>
                </a:cubicBezTo>
                <a:cubicBezTo>
                  <a:pt x="10474" y="7726"/>
                  <a:pt x="10623" y="7526"/>
                  <a:pt x="10628" y="7430"/>
                </a:cubicBezTo>
                <a:close/>
                <a:moveTo>
                  <a:pt x="10849" y="6694"/>
                </a:moveTo>
                <a:cubicBezTo>
                  <a:pt x="10878" y="6812"/>
                  <a:pt x="10965" y="6890"/>
                  <a:pt x="11054" y="6937"/>
                </a:cubicBezTo>
                <a:cubicBezTo>
                  <a:pt x="11107" y="6965"/>
                  <a:pt x="11275" y="6713"/>
                  <a:pt x="11275" y="6616"/>
                </a:cubicBezTo>
                <a:cubicBezTo>
                  <a:pt x="11275" y="6519"/>
                  <a:pt x="11133" y="6301"/>
                  <a:pt x="11071" y="6301"/>
                </a:cubicBezTo>
                <a:cubicBezTo>
                  <a:pt x="11006" y="6301"/>
                  <a:pt x="10825" y="6594"/>
                  <a:pt x="10849" y="6694"/>
                </a:cubicBezTo>
                <a:close/>
                <a:moveTo>
                  <a:pt x="3854" y="16605"/>
                </a:moveTo>
                <a:cubicBezTo>
                  <a:pt x="3852" y="16689"/>
                  <a:pt x="4013" y="16889"/>
                  <a:pt x="4085" y="16889"/>
                </a:cubicBezTo>
                <a:cubicBezTo>
                  <a:pt x="4150" y="16892"/>
                  <a:pt x="4321" y="16689"/>
                  <a:pt x="4326" y="16605"/>
                </a:cubicBezTo>
                <a:cubicBezTo>
                  <a:pt x="4331" y="16509"/>
                  <a:pt x="4189" y="16325"/>
                  <a:pt x="4104" y="16322"/>
                </a:cubicBezTo>
                <a:cubicBezTo>
                  <a:pt x="4027" y="16318"/>
                  <a:pt x="3856" y="16509"/>
                  <a:pt x="3854" y="16605"/>
                </a:cubicBezTo>
                <a:close/>
                <a:moveTo>
                  <a:pt x="7767" y="12141"/>
                </a:moveTo>
                <a:cubicBezTo>
                  <a:pt x="7690" y="12141"/>
                  <a:pt x="7565" y="12309"/>
                  <a:pt x="7567" y="12403"/>
                </a:cubicBezTo>
                <a:cubicBezTo>
                  <a:pt x="7567" y="12440"/>
                  <a:pt x="7781" y="12721"/>
                  <a:pt x="7810" y="12721"/>
                </a:cubicBezTo>
                <a:cubicBezTo>
                  <a:pt x="7863" y="12724"/>
                  <a:pt x="8046" y="12474"/>
                  <a:pt x="8044" y="12403"/>
                </a:cubicBezTo>
                <a:cubicBezTo>
                  <a:pt x="8044" y="12300"/>
                  <a:pt x="7873" y="12138"/>
                  <a:pt x="7767" y="12141"/>
                </a:cubicBezTo>
                <a:close/>
                <a:moveTo>
                  <a:pt x="7805" y="12948"/>
                </a:moveTo>
                <a:cubicBezTo>
                  <a:pt x="7733" y="12951"/>
                  <a:pt x="7567" y="13176"/>
                  <a:pt x="7574" y="13260"/>
                </a:cubicBezTo>
                <a:cubicBezTo>
                  <a:pt x="7582" y="13347"/>
                  <a:pt x="7750" y="13528"/>
                  <a:pt x="7820" y="13525"/>
                </a:cubicBezTo>
                <a:cubicBezTo>
                  <a:pt x="7895" y="13522"/>
                  <a:pt x="8044" y="13319"/>
                  <a:pt x="8039" y="13232"/>
                </a:cubicBezTo>
                <a:cubicBezTo>
                  <a:pt x="8034" y="13135"/>
                  <a:pt x="7875" y="12945"/>
                  <a:pt x="7805" y="12948"/>
                </a:cubicBezTo>
                <a:close/>
                <a:moveTo>
                  <a:pt x="2900" y="17151"/>
                </a:moveTo>
                <a:cubicBezTo>
                  <a:pt x="2809" y="17145"/>
                  <a:pt x="2684" y="17288"/>
                  <a:pt x="2679" y="17407"/>
                </a:cubicBezTo>
                <a:cubicBezTo>
                  <a:pt x="2674" y="17509"/>
                  <a:pt x="2821" y="17734"/>
                  <a:pt x="2893" y="17734"/>
                </a:cubicBezTo>
                <a:cubicBezTo>
                  <a:pt x="2956" y="17737"/>
                  <a:pt x="3115" y="17528"/>
                  <a:pt x="3119" y="17444"/>
                </a:cubicBezTo>
                <a:cubicBezTo>
                  <a:pt x="3122" y="17329"/>
                  <a:pt x="2994" y="17157"/>
                  <a:pt x="2900" y="17151"/>
                </a:cubicBezTo>
                <a:close/>
                <a:moveTo>
                  <a:pt x="11940" y="5796"/>
                </a:moveTo>
                <a:cubicBezTo>
                  <a:pt x="11940" y="5762"/>
                  <a:pt x="11755" y="5537"/>
                  <a:pt x="11721" y="5534"/>
                </a:cubicBezTo>
                <a:cubicBezTo>
                  <a:pt x="11675" y="5531"/>
                  <a:pt x="11475" y="5765"/>
                  <a:pt x="11473" y="5827"/>
                </a:cubicBezTo>
                <a:cubicBezTo>
                  <a:pt x="11471" y="5874"/>
                  <a:pt x="11658" y="6133"/>
                  <a:pt x="11697" y="6136"/>
                </a:cubicBezTo>
                <a:cubicBezTo>
                  <a:pt x="11750" y="6136"/>
                  <a:pt x="11938" y="5874"/>
                  <a:pt x="11940" y="5796"/>
                </a:cubicBezTo>
                <a:close/>
                <a:moveTo>
                  <a:pt x="10151" y="9023"/>
                </a:moveTo>
                <a:cubicBezTo>
                  <a:pt x="10156" y="9123"/>
                  <a:pt x="10295" y="9300"/>
                  <a:pt x="10368" y="9300"/>
                </a:cubicBezTo>
                <a:cubicBezTo>
                  <a:pt x="10447" y="9300"/>
                  <a:pt x="10582" y="9110"/>
                  <a:pt x="10582" y="8998"/>
                </a:cubicBezTo>
                <a:cubicBezTo>
                  <a:pt x="10582" y="8904"/>
                  <a:pt x="10454" y="8717"/>
                  <a:pt x="10389" y="8720"/>
                </a:cubicBezTo>
                <a:cubicBezTo>
                  <a:pt x="10324" y="8724"/>
                  <a:pt x="10149" y="8945"/>
                  <a:pt x="10151" y="9023"/>
                </a:cubicBezTo>
                <a:close/>
                <a:moveTo>
                  <a:pt x="2055" y="16655"/>
                </a:moveTo>
                <a:cubicBezTo>
                  <a:pt x="2058" y="16736"/>
                  <a:pt x="2250" y="16961"/>
                  <a:pt x="2310" y="16961"/>
                </a:cubicBezTo>
                <a:cubicBezTo>
                  <a:pt x="2363" y="16961"/>
                  <a:pt x="2532" y="16727"/>
                  <a:pt x="2527" y="16658"/>
                </a:cubicBezTo>
                <a:cubicBezTo>
                  <a:pt x="2517" y="16552"/>
                  <a:pt x="2359" y="16409"/>
                  <a:pt x="2226" y="16424"/>
                </a:cubicBezTo>
                <a:cubicBezTo>
                  <a:pt x="2139" y="16421"/>
                  <a:pt x="2045" y="16465"/>
                  <a:pt x="2055" y="16655"/>
                </a:cubicBezTo>
                <a:close/>
                <a:moveTo>
                  <a:pt x="8506" y="9525"/>
                </a:moveTo>
                <a:cubicBezTo>
                  <a:pt x="8480" y="9578"/>
                  <a:pt x="8453" y="9609"/>
                  <a:pt x="8403" y="9628"/>
                </a:cubicBezTo>
                <a:cubicBezTo>
                  <a:pt x="8106" y="9743"/>
                  <a:pt x="8087" y="9852"/>
                  <a:pt x="8309" y="10114"/>
                </a:cubicBezTo>
                <a:cubicBezTo>
                  <a:pt x="8323" y="10133"/>
                  <a:pt x="8338" y="10151"/>
                  <a:pt x="8352" y="10170"/>
                </a:cubicBezTo>
                <a:cubicBezTo>
                  <a:pt x="8473" y="10298"/>
                  <a:pt x="8538" y="10167"/>
                  <a:pt x="8605" y="10070"/>
                </a:cubicBezTo>
                <a:cubicBezTo>
                  <a:pt x="8668" y="9980"/>
                  <a:pt x="8757" y="9886"/>
                  <a:pt x="8631" y="9759"/>
                </a:cubicBezTo>
                <a:cubicBezTo>
                  <a:pt x="8571" y="9703"/>
                  <a:pt x="8504" y="9640"/>
                  <a:pt x="8506" y="9525"/>
                </a:cubicBezTo>
                <a:cubicBezTo>
                  <a:pt x="8504" y="9525"/>
                  <a:pt x="8506" y="9525"/>
                  <a:pt x="8506" y="9525"/>
                </a:cubicBezTo>
                <a:close/>
                <a:moveTo>
                  <a:pt x="8323" y="9852"/>
                </a:moveTo>
                <a:cubicBezTo>
                  <a:pt x="8333" y="9790"/>
                  <a:pt x="8359" y="9727"/>
                  <a:pt x="8422" y="9731"/>
                </a:cubicBezTo>
                <a:cubicBezTo>
                  <a:pt x="8475" y="9734"/>
                  <a:pt x="8482" y="9790"/>
                  <a:pt x="8485" y="9843"/>
                </a:cubicBezTo>
                <a:cubicBezTo>
                  <a:pt x="8489" y="9924"/>
                  <a:pt x="8448" y="9939"/>
                  <a:pt x="8398" y="9939"/>
                </a:cubicBezTo>
                <a:cubicBezTo>
                  <a:pt x="8355" y="9936"/>
                  <a:pt x="8311" y="9924"/>
                  <a:pt x="8323" y="9852"/>
                </a:cubicBezTo>
                <a:close/>
                <a:moveTo>
                  <a:pt x="10604" y="8194"/>
                </a:moveTo>
                <a:cubicBezTo>
                  <a:pt x="10606" y="8112"/>
                  <a:pt x="10454" y="7907"/>
                  <a:pt x="10394" y="7910"/>
                </a:cubicBezTo>
                <a:cubicBezTo>
                  <a:pt x="10339" y="7913"/>
                  <a:pt x="10173" y="8134"/>
                  <a:pt x="10170" y="8209"/>
                </a:cubicBezTo>
                <a:cubicBezTo>
                  <a:pt x="10168" y="8318"/>
                  <a:pt x="10303" y="8515"/>
                  <a:pt x="10382" y="8515"/>
                </a:cubicBezTo>
                <a:cubicBezTo>
                  <a:pt x="10462" y="8515"/>
                  <a:pt x="10601" y="8315"/>
                  <a:pt x="10604" y="8194"/>
                </a:cubicBezTo>
                <a:close/>
                <a:moveTo>
                  <a:pt x="12557" y="2575"/>
                </a:moveTo>
                <a:cubicBezTo>
                  <a:pt x="12436" y="2566"/>
                  <a:pt x="12313" y="2544"/>
                  <a:pt x="12193" y="2560"/>
                </a:cubicBezTo>
                <a:cubicBezTo>
                  <a:pt x="12094" y="2572"/>
                  <a:pt x="12087" y="2675"/>
                  <a:pt x="12140" y="2765"/>
                </a:cubicBezTo>
                <a:cubicBezTo>
                  <a:pt x="12195" y="2856"/>
                  <a:pt x="12263" y="2937"/>
                  <a:pt x="12328" y="3018"/>
                </a:cubicBezTo>
                <a:cubicBezTo>
                  <a:pt x="12354" y="3052"/>
                  <a:pt x="12400" y="3090"/>
                  <a:pt x="12422" y="3059"/>
                </a:cubicBezTo>
                <a:cubicBezTo>
                  <a:pt x="12499" y="2940"/>
                  <a:pt x="12566" y="2809"/>
                  <a:pt x="12624" y="2703"/>
                </a:cubicBezTo>
                <a:cubicBezTo>
                  <a:pt x="12619" y="2619"/>
                  <a:pt x="12595" y="2578"/>
                  <a:pt x="12557" y="2575"/>
                </a:cubicBezTo>
                <a:close/>
                <a:moveTo>
                  <a:pt x="12930" y="1007"/>
                </a:moveTo>
                <a:cubicBezTo>
                  <a:pt x="12838" y="982"/>
                  <a:pt x="12718" y="1094"/>
                  <a:pt x="12764" y="1150"/>
                </a:cubicBezTo>
                <a:cubicBezTo>
                  <a:pt x="12855" y="1263"/>
                  <a:pt x="12877" y="1440"/>
                  <a:pt x="12995" y="1521"/>
                </a:cubicBezTo>
                <a:cubicBezTo>
                  <a:pt x="13024" y="1543"/>
                  <a:pt x="13057" y="1559"/>
                  <a:pt x="13077" y="1518"/>
                </a:cubicBezTo>
                <a:cubicBezTo>
                  <a:pt x="13139" y="1400"/>
                  <a:pt x="13219" y="1291"/>
                  <a:pt x="13238" y="1141"/>
                </a:cubicBezTo>
                <a:cubicBezTo>
                  <a:pt x="13252" y="1038"/>
                  <a:pt x="13195" y="1013"/>
                  <a:pt x="13130" y="988"/>
                </a:cubicBezTo>
                <a:cubicBezTo>
                  <a:pt x="13029" y="951"/>
                  <a:pt x="13086" y="1076"/>
                  <a:pt x="13050" y="1107"/>
                </a:cubicBezTo>
                <a:cubicBezTo>
                  <a:pt x="13009" y="1082"/>
                  <a:pt x="12983" y="1020"/>
                  <a:pt x="12930" y="1007"/>
                </a:cubicBezTo>
                <a:close/>
                <a:moveTo>
                  <a:pt x="6556" y="14650"/>
                </a:moveTo>
                <a:cubicBezTo>
                  <a:pt x="6464" y="14647"/>
                  <a:pt x="6339" y="14797"/>
                  <a:pt x="6341" y="14909"/>
                </a:cubicBezTo>
                <a:cubicBezTo>
                  <a:pt x="6344" y="15021"/>
                  <a:pt x="6476" y="15193"/>
                  <a:pt x="6563" y="15196"/>
                </a:cubicBezTo>
                <a:cubicBezTo>
                  <a:pt x="6652" y="15199"/>
                  <a:pt x="6760" y="15046"/>
                  <a:pt x="6760" y="14919"/>
                </a:cubicBezTo>
                <a:cubicBezTo>
                  <a:pt x="6760" y="14791"/>
                  <a:pt x="6654" y="14654"/>
                  <a:pt x="6556" y="14650"/>
                </a:cubicBezTo>
                <a:close/>
                <a:moveTo>
                  <a:pt x="11049" y="7121"/>
                </a:moveTo>
                <a:cubicBezTo>
                  <a:pt x="10977" y="7124"/>
                  <a:pt x="10820" y="7324"/>
                  <a:pt x="10823" y="7405"/>
                </a:cubicBezTo>
                <a:cubicBezTo>
                  <a:pt x="10828" y="7505"/>
                  <a:pt x="10979" y="7707"/>
                  <a:pt x="11047" y="7704"/>
                </a:cubicBezTo>
                <a:cubicBezTo>
                  <a:pt x="11112" y="7701"/>
                  <a:pt x="11271" y="7458"/>
                  <a:pt x="11266" y="7374"/>
                </a:cubicBezTo>
                <a:cubicBezTo>
                  <a:pt x="11263" y="7305"/>
                  <a:pt x="11102" y="7118"/>
                  <a:pt x="11049" y="7121"/>
                </a:cubicBezTo>
                <a:close/>
                <a:moveTo>
                  <a:pt x="8819" y="9833"/>
                </a:moveTo>
                <a:cubicBezTo>
                  <a:pt x="8802" y="9908"/>
                  <a:pt x="8993" y="10183"/>
                  <a:pt x="9058" y="10192"/>
                </a:cubicBezTo>
                <a:cubicBezTo>
                  <a:pt x="9130" y="10201"/>
                  <a:pt x="9306" y="10002"/>
                  <a:pt x="9298" y="9893"/>
                </a:cubicBezTo>
                <a:cubicBezTo>
                  <a:pt x="9282" y="9646"/>
                  <a:pt x="9106" y="9734"/>
                  <a:pt x="8993" y="9665"/>
                </a:cubicBezTo>
                <a:cubicBezTo>
                  <a:pt x="8911" y="9668"/>
                  <a:pt x="8843" y="9718"/>
                  <a:pt x="8819" y="9833"/>
                </a:cubicBezTo>
                <a:close/>
                <a:moveTo>
                  <a:pt x="1123" y="17996"/>
                </a:moveTo>
                <a:cubicBezTo>
                  <a:pt x="1024" y="17993"/>
                  <a:pt x="906" y="18130"/>
                  <a:pt x="902" y="18248"/>
                </a:cubicBezTo>
                <a:cubicBezTo>
                  <a:pt x="897" y="18358"/>
                  <a:pt x="1046" y="18551"/>
                  <a:pt x="1140" y="18535"/>
                </a:cubicBezTo>
                <a:cubicBezTo>
                  <a:pt x="1258" y="18517"/>
                  <a:pt x="1306" y="18404"/>
                  <a:pt x="1323" y="18283"/>
                </a:cubicBezTo>
                <a:cubicBezTo>
                  <a:pt x="1325" y="18121"/>
                  <a:pt x="1234" y="17996"/>
                  <a:pt x="1123" y="17996"/>
                </a:cubicBezTo>
                <a:close/>
                <a:moveTo>
                  <a:pt x="1506" y="18248"/>
                </a:moveTo>
                <a:cubicBezTo>
                  <a:pt x="1511" y="18367"/>
                  <a:pt x="1631" y="18529"/>
                  <a:pt x="1713" y="18526"/>
                </a:cubicBezTo>
                <a:cubicBezTo>
                  <a:pt x="1790" y="18523"/>
                  <a:pt x="1920" y="18345"/>
                  <a:pt x="1920" y="18239"/>
                </a:cubicBezTo>
                <a:cubicBezTo>
                  <a:pt x="1923" y="18133"/>
                  <a:pt x="1790" y="17968"/>
                  <a:pt x="1706" y="17968"/>
                </a:cubicBezTo>
                <a:cubicBezTo>
                  <a:pt x="1617" y="17971"/>
                  <a:pt x="1504" y="18127"/>
                  <a:pt x="1506" y="18248"/>
                </a:cubicBezTo>
                <a:close/>
                <a:moveTo>
                  <a:pt x="10587" y="9802"/>
                </a:moveTo>
                <a:cubicBezTo>
                  <a:pt x="10587" y="9684"/>
                  <a:pt x="10476" y="9553"/>
                  <a:pt x="10380" y="9559"/>
                </a:cubicBezTo>
                <a:cubicBezTo>
                  <a:pt x="10286" y="9565"/>
                  <a:pt x="10139" y="9737"/>
                  <a:pt x="10153" y="9837"/>
                </a:cubicBezTo>
                <a:cubicBezTo>
                  <a:pt x="10175" y="9983"/>
                  <a:pt x="10250" y="10064"/>
                  <a:pt x="10348" y="10074"/>
                </a:cubicBezTo>
                <a:cubicBezTo>
                  <a:pt x="10476" y="10074"/>
                  <a:pt x="10587" y="9939"/>
                  <a:pt x="10587" y="9802"/>
                </a:cubicBezTo>
                <a:close/>
                <a:moveTo>
                  <a:pt x="4933" y="15785"/>
                </a:moveTo>
                <a:cubicBezTo>
                  <a:pt x="4942" y="15676"/>
                  <a:pt x="4783" y="15486"/>
                  <a:pt x="4694" y="15492"/>
                </a:cubicBezTo>
                <a:cubicBezTo>
                  <a:pt x="4608" y="15495"/>
                  <a:pt x="4458" y="15692"/>
                  <a:pt x="4482" y="15792"/>
                </a:cubicBezTo>
                <a:cubicBezTo>
                  <a:pt x="4519" y="15932"/>
                  <a:pt x="4629" y="15963"/>
                  <a:pt x="4711" y="16010"/>
                </a:cubicBezTo>
                <a:cubicBezTo>
                  <a:pt x="4827" y="15982"/>
                  <a:pt x="4918" y="15938"/>
                  <a:pt x="4933" y="15785"/>
                </a:cubicBezTo>
                <a:close/>
                <a:moveTo>
                  <a:pt x="2298" y="17965"/>
                </a:moveTo>
                <a:cubicBezTo>
                  <a:pt x="2202" y="17965"/>
                  <a:pt x="2082" y="18114"/>
                  <a:pt x="2091" y="18236"/>
                </a:cubicBezTo>
                <a:cubicBezTo>
                  <a:pt x="2103" y="18386"/>
                  <a:pt x="2183" y="18473"/>
                  <a:pt x="2291" y="18498"/>
                </a:cubicBezTo>
                <a:cubicBezTo>
                  <a:pt x="2383" y="18520"/>
                  <a:pt x="2508" y="18361"/>
                  <a:pt x="2508" y="18242"/>
                </a:cubicBezTo>
                <a:cubicBezTo>
                  <a:pt x="2508" y="18124"/>
                  <a:pt x="2387" y="17965"/>
                  <a:pt x="2298" y="17965"/>
                </a:cubicBezTo>
                <a:close/>
                <a:moveTo>
                  <a:pt x="11714" y="6370"/>
                </a:moveTo>
                <a:cubicBezTo>
                  <a:pt x="11637" y="6348"/>
                  <a:pt x="11473" y="6507"/>
                  <a:pt x="11471" y="6594"/>
                </a:cubicBezTo>
                <a:cubicBezTo>
                  <a:pt x="11468" y="6688"/>
                  <a:pt x="11622" y="6912"/>
                  <a:pt x="11694" y="6918"/>
                </a:cubicBezTo>
                <a:cubicBezTo>
                  <a:pt x="11750" y="6925"/>
                  <a:pt x="11904" y="6703"/>
                  <a:pt x="11914" y="6588"/>
                </a:cubicBezTo>
                <a:cubicBezTo>
                  <a:pt x="11880" y="6482"/>
                  <a:pt x="11810" y="6398"/>
                  <a:pt x="11714" y="6370"/>
                </a:cubicBezTo>
                <a:close/>
                <a:moveTo>
                  <a:pt x="5956" y="15489"/>
                </a:moveTo>
                <a:cubicBezTo>
                  <a:pt x="5872" y="15492"/>
                  <a:pt x="5742" y="15654"/>
                  <a:pt x="5742" y="15760"/>
                </a:cubicBezTo>
                <a:cubicBezTo>
                  <a:pt x="5742" y="15860"/>
                  <a:pt x="5865" y="16025"/>
                  <a:pt x="5944" y="16029"/>
                </a:cubicBezTo>
                <a:cubicBezTo>
                  <a:pt x="6021" y="16032"/>
                  <a:pt x="6151" y="15857"/>
                  <a:pt x="6149" y="15751"/>
                </a:cubicBezTo>
                <a:cubicBezTo>
                  <a:pt x="6146" y="15617"/>
                  <a:pt x="6050" y="15486"/>
                  <a:pt x="5956" y="15489"/>
                </a:cubicBezTo>
                <a:close/>
                <a:moveTo>
                  <a:pt x="4114" y="17129"/>
                </a:moveTo>
                <a:cubicBezTo>
                  <a:pt x="4042" y="17129"/>
                  <a:pt x="3895" y="17310"/>
                  <a:pt x="3895" y="17403"/>
                </a:cubicBezTo>
                <a:cubicBezTo>
                  <a:pt x="3895" y="17497"/>
                  <a:pt x="4056" y="17721"/>
                  <a:pt x="4119" y="17690"/>
                </a:cubicBezTo>
                <a:cubicBezTo>
                  <a:pt x="4210" y="17644"/>
                  <a:pt x="4295" y="17562"/>
                  <a:pt x="4311" y="17419"/>
                </a:cubicBezTo>
                <a:cubicBezTo>
                  <a:pt x="4316" y="17307"/>
                  <a:pt x="4193" y="17129"/>
                  <a:pt x="4114" y="17129"/>
                </a:cubicBezTo>
                <a:close/>
                <a:moveTo>
                  <a:pt x="11244" y="8200"/>
                </a:moveTo>
                <a:cubicBezTo>
                  <a:pt x="11251" y="8106"/>
                  <a:pt x="11133" y="7925"/>
                  <a:pt x="11059" y="7913"/>
                </a:cubicBezTo>
                <a:cubicBezTo>
                  <a:pt x="11003" y="7904"/>
                  <a:pt x="10823" y="8112"/>
                  <a:pt x="10820" y="8187"/>
                </a:cubicBezTo>
                <a:cubicBezTo>
                  <a:pt x="10816" y="8287"/>
                  <a:pt x="10948" y="8468"/>
                  <a:pt x="11030" y="8474"/>
                </a:cubicBezTo>
                <a:cubicBezTo>
                  <a:pt x="11107" y="8480"/>
                  <a:pt x="11237" y="8315"/>
                  <a:pt x="11244" y="8200"/>
                </a:cubicBezTo>
                <a:close/>
                <a:moveTo>
                  <a:pt x="11495" y="5013"/>
                </a:moveTo>
                <a:cubicBezTo>
                  <a:pt x="11478" y="5172"/>
                  <a:pt x="11608" y="5238"/>
                  <a:pt x="11675" y="5322"/>
                </a:cubicBezTo>
                <a:cubicBezTo>
                  <a:pt x="11733" y="5391"/>
                  <a:pt x="11820" y="5272"/>
                  <a:pt x="11870" y="5188"/>
                </a:cubicBezTo>
                <a:cubicBezTo>
                  <a:pt x="11909" y="5126"/>
                  <a:pt x="11986" y="5063"/>
                  <a:pt x="11935" y="4970"/>
                </a:cubicBezTo>
                <a:cubicBezTo>
                  <a:pt x="11894" y="4892"/>
                  <a:pt x="11834" y="4820"/>
                  <a:pt x="11728" y="4820"/>
                </a:cubicBezTo>
                <a:cubicBezTo>
                  <a:pt x="11656" y="4870"/>
                  <a:pt x="11514" y="4833"/>
                  <a:pt x="11495" y="5013"/>
                </a:cubicBezTo>
                <a:close/>
                <a:moveTo>
                  <a:pt x="7384" y="14089"/>
                </a:moveTo>
                <a:cubicBezTo>
                  <a:pt x="7394" y="13968"/>
                  <a:pt x="7278" y="13815"/>
                  <a:pt x="7182" y="13815"/>
                </a:cubicBezTo>
                <a:cubicBezTo>
                  <a:pt x="7095" y="13815"/>
                  <a:pt x="6968" y="13971"/>
                  <a:pt x="6965" y="14083"/>
                </a:cubicBezTo>
                <a:cubicBezTo>
                  <a:pt x="6963" y="14195"/>
                  <a:pt x="7071" y="14317"/>
                  <a:pt x="7206" y="14317"/>
                </a:cubicBezTo>
                <a:cubicBezTo>
                  <a:pt x="7276" y="14286"/>
                  <a:pt x="7372" y="14248"/>
                  <a:pt x="7384" y="14089"/>
                </a:cubicBezTo>
                <a:close/>
                <a:moveTo>
                  <a:pt x="11023" y="10367"/>
                </a:moveTo>
                <a:cubicBezTo>
                  <a:pt x="10948" y="10351"/>
                  <a:pt x="10806" y="10535"/>
                  <a:pt x="10803" y="10635"/>
                </a:cubicBezTo>
                <a:cubicBezTo>
                  <a:pt x="10801" y="10747"/>
                  <a:pt x="10934" y="10915"/>
                  <a:pt x="11020" y="10894"/>
                </a:cubicBezTo>
                <a:cubicBezTo>
                  <a:pt x="11129" y="10869"/>
                  <a:pt x="11201" y="10781"/>
                  <a:pt x="11218" y="10641"/>
                </a:cubicBezTo>
                <a:cubicBezTo>
                  <a:pt x="11206" y="10479"/>
                  <a:pt x="11133" y="10392"/>
                  <a:pt x="11023" y="10367"/>
                </a:cubicBezTo>
                <a:close/>
                <a:moveTo>
                  <a:pt x="8470" y="10382"/>
                </a:moveTo>
                <a:cubicBezTo>
                  <a:pt x="8386" y="10314"/>
                  <a:pt x="8364" y="10448"/>
                  <a:pt x="8318" y="10498"/>
                </a:cubicBezTo>
                <a:cubicBezTo>
                  <a:pt x="8263" y="10560"/>
                  <a:pt x="8172" y="10625"/>
                  <a:pt x="8316" y="10706"/>
                </a:cubicBezTo>
                <a:cubicBezTo>
                  <a:pt x="8338" y="10719"/>
                  <a:pt x="8417" y="10766"/>
                  <a:pt x="8388" y="10878"/>
                </a:cubicBezTo>
                <a:cubicBezTo>
                  <a:pt x="8371" y="10947"/>
                  <a:pt x="8456" y="10978"/>
                  <a:pt x="8504" y="10959"/>
                </a:cubicBezTo>
                <a:cubicBezTo>
                  <a:pt x="8605" y="10922"/>
                  <a:pt x="8627" y="10781"/>
                  <a:pt x="8694" y="10688"/>
                </a:cubicBezTo>
                <a:cubicBezTo>
                  <a:pt x="8629" y="10566"/>
                  <a:pt x="8562" y="10457"/>
                  <a:pt x="8470" y="10382"/>
                </a:cubicBezTo>
                <a:close/>
                <a:moveTo>
                  <a:pt x="3707" y="17413"/>
                </a:moveTo>
                <a:cubicBezTo>
                  <a:pt x="3702" y="17260"/>
                  <a:pt x="3620" y="17173"/>
                  <a:pt x="3512" y="17148"/>
                </a:cubicBezTo>
                <a:cubicBezTo>
                  <a:pt x="3423" y="17129"/>
                  <a:pt x="3254" y="17326"/>
                  <a:pt x="3266" y="17428"/>
                </a:cubicBezTo>
                <a:cubicBezTo>
                  <a:pt x="3286" y="17612"/>
                  <a:pt x="3413" y="17597"/>
                  <a:pt x="3507" y="17634"/>
                </a:cubicBezTo>
                <a:cubicBezTo>
                  <a:pt x="3616" y="17615"/>
                  <a:pt x="3712" y="17578"/>
                  <a:pt x="3707" y="17413"/>
                </a:cubicBezTo>
                <a:close/>
                <a:moveTo>
                  <a:pt x="540" y="17974"/>
                </a:moveTo>
                <a:cubicBezTo>
                  <a:pt x="447" y="17974"/>
                  <a:pt x="338" y="18111"/>
                  <a:pt x="338" y="18230"/>
                </a:cubicBezTo>
                <a:cubicBezTo>
                  <a:pt x="338" y="18339"/>
                  <a:pt x="456" y="18510"/>
                  <a:pt x="533" y="18492"/>
                </a:cubicBezTo>
                <a:cubicBezTo>
                  <a:pt x="627" y="18467"/>
                  <a:pt x="716" y="18404"/>
                  <a:pt x="757" y="18305"/>
                </a:cubicBezTo>
                <a:cubicBezTo>
                  <a:pt x="757" y="18158"/>
                  <a:pt x="625" y="17974"/>
                  <a:pt x="540" y="17974"/>
                </a:cubicBezTo>
                <a:close/>
                <a:moveTo>
                  <a:pt x="752" y="19053"/>
                </a:moveTo>
                <a:cubicBezTo>
                  <a:pt x="757" y="18953"/>
                  <a:pt x="637" y="18800"/>
                  <a:pt x="553" y="18794"/>
                </a:cubicBezTo>
                <a:cubicBezTo>
                  <a:pt x="461" y="18788"/>
                  <a:pt x="324" y="18944"/>
                  <a:pt x="341" y="19053"/>
                </a:cubicBezTo>
                <a:cubicBezTo>
                  <a:pt x="360" y="19193"/>
                  <a:pt x="435" y="19277"/>
                  <a:pt x="526" y="19305"/>
                </a:cubicBezTo>
                <a:cubicBezTo>
                  <a:pt x="622" y="19305"/>
                  <a:pt x="748" y="19153"/>
                  <a:pt x="752" y="19053"/>
                </a:cubicBezTo>
                <a:close/>
                <a:moveTo>
                  <a:pt x="5135" y="16599"/>
                </a:moveTo>
                <a:cubicBezTo>
                  <a:pt x="5147" y="16742"/>
                  <a:pt x="5222" y="16820"/>
                  <a:pt x="5328" y="16830"/>
                </a:cubicBezTo>
                <a:cubicBezTo>
                  <a:pt x="5410" y="16836"/>
                  <a:pt x="5568" y="16640"/>
                  <a:pt x="5549" y="16555"/>
                </a:cubicBezTo>
                <a:cubicBezTo>
                  <a:pt x="5518" y="16421"/>
                  <a:pt x="5436" y="16343"/>
                  <a:pt x="5342" y="16318"/>
                </a:cubicBezTo>
                <a:cubicBezTo>
                  <a:pt x="5229" y="16322"/>
                  <a:pt x="5123" y="16468"/>
                  <a:pt x="5135" y="16599"/>
                </a:cubicBezTo>
                <a:close/>
                <a:moveTo>
                  <a:pt x="11047" y="8724"/>
                </a:moveTo>
                <a:cubicBezTo>
                  <a:pt x="10967" y="8711"/>
                  <a:pt x="10808" y="8904"/>
                  <a:pt x="10823" y="9001"/>
                </a:cubicBezTo>
                <a:cubicBezTo>
                  <a:pt x="10844" y="9129"/>
                  <a:pt x="10907" y="9232"/>
                  <a:pt x="11013" y="9257"/>
                </a:cubicBezTo>
                <a:cubicBezTo>
                  <a:pt x="11092" y="9275"/>
                  <a:pt x="11239" y="9079"/>
                  <a:pt x="11239" y="8964"/>
                </a:cubicBezTo>
                <a:cubicBezTo>
                  <a:pt x="11208" y="8848"/>
                  <a:pt x="11157" y="8742"/>
                  <a:pt x="11047" y="8724"/>
                </a:cubicBezTo>
                <a:close/>
                <a:moveTo>
                  <a:pt x="11001" y="10058"/>
                </a:moveTo>
                <a:cubicBezTo>
                  <a:pt x="11068" y="10070"/>
                  <a:pt x="11213" y="9880"/>
                  <a:pt x="11215" y="9790"/>
                </a:cubicBezTo>
                <a:cubicBezTo>
                  <a:pt x="11218" y="9668"/>
                  <a:pt x="11109" y="9506"/>
                  <a:pt x="11025" y="9531"/>
                </a:cubicBezTo>
                <a:cubicBezTo>
                  <a:pt x="10921" y="9559"/>
                  <a:pt x="10844" y="9643"/>
                  <a:pt x="10832" y="9771"/>
                </a:cubicBezTo>
                <a:cubicBezTo>
                  <a:pt x="10837" y="9943"/>
                  <a:pt x="10888" y="10039"/>
                  <a:pt x="11001" y="10058"/>
                </a:cubicBezTo>
                <a:close/>
                <a:moveTo>
                  <a:pt x="12133" y="3455"/>
                </a:moveTo>
                <a:cubicBezTo>
                  <a:pt x="12123" y="3551"/>
                  <a:pt x="12299" y="3816"/>
                  <a:pt x="12369" y="3813"/>
                </a:cubicBezTo>
                <a:cubicBezTo>
                  <a:pt x="12426" y="3810"/>
                  <a:pt x="12595" y="3567"/>
                  <a:pt x="12585" y="3476"/>
                </a:cubicBezTo>
                <a:cubicBezTo>
                  <a:pt x="12557" y="3211"/>
                  <a:pt x="12402" y="3358"/>
                  <a:pt x="12296" y="3342"/>
                </a:cubicBezTo>
                <a:cubicBezTo>
                  <a:pt x="12224" y="3336"/>
                  <a:pt x="12147" y="3324"/>
                  <a:pt x="12133" y="3455"/>
                </a:cubicBezTo>
                <a:close/>
                <a:moveTo>
                  <a:pt x="12768" y="2647"/>
                </a:moveTo>
                <a:cubicBezTo>
                  <a:pt x="12764" y="2803"/>
                  <a:pt x="12879" y="2884"/>
                  <a:pt x="12944" y="2996"/>
                </a:cubicBezTo>
                <a:cubicBezTo>
                  <a:pt x="12963" y="3027"/>
                  <a:pt x="12983" y="3083"/>
                  <a:pt x="13029" y="3046"/>
                </a:cubicBezTo>
                <a:cubicBezTo>
                  <a:pt x="13033" y="3043"/>
                  <a:pt x="13036" y="3037"/>
                  <a:pt x="13038" y="3030"/>
                </a:cubicBezTo>
                <a:cubicBezTo>
                  <a:pt x="13098" y="2918"/>
                  <a:pt x="13180" y="2822"/>
                  <a:pt x="13212" y="2688"/>
                </a:cubicBezTo>
                <a:cubicBezTo>
                  <a:pt x="13240" y="2572"/>
                  <a:pt x="13171" y="2485"/>
                  <a:pt x="13118" y="2538"/>
                </a:cubicBezTo>
                <a:cubicBezTo>
                  <a:pt x="13033" y="2625"/>
                  <a:pt x="12976" y="2600"/>
                  <a:pt x="12915" y="2550"/>
                </a:cubicBezTo>
                <a:cubicBezTo>
                  <a:pt x="12841" y="2547"/>
                  <a:pt x="12771" y="2578"/>
                  <a:pt x="12768" y="2647"/>
                </a:cubicBezTo>
                <a:close/>
                <a:moveTo>
                  <a:pt x="12571" y="4250"/>
                </a:moveTo>
                <a:cubicBezTo>
                  <a:pt x="12573" y="4165"/>
                  <a:pt x="12429" y="3994"/>
                  <a:pt x="12359" y="3997"/>
                </a:cubicBezTo>
                <a:cubicBezTo>
                  <a:pt x="12292" y="3997"/>
                  <a:pt x="12128" y="4175"/>
                  <a:pt x="12128" y="4250"/>
                </a:cubicBezTo>
                <a:cubicBezTo>
                  <a:pt x="12128" y="4362"/>
                  <a:pt x="12248" y="4502"/>
                  <a:pt x="12347" y="4505"/>
                </a:cubicBezTo>
                <a:cubicBezTo>
                  <a:pt x="12431" y="4508"/>
                  <a:pt x="12571" y="4346"/>
                  <a:pt x="12571" y="4250"/>
                </a:cubicBezTo>
                <a:close/>
                <a:moveTo>
                  <a:pt x="4728" y="17157"/>
                </a:moveTo>
                <a:cubicBezTo>
                  <a:pt x="4620" y="17167"/>
                  <a:pt x="4531" y="17238"/>
                  <a:pt x="4526" y="17400"/>
                </a:cubicBezTo>
                <a:cubicBezTo>
                  <a:pt x="4521" y="17513"/>
                  <a:pt x="4639" y="17662"/>
                  <a:pt x="4723" y="17659"/>
                </a:cubicBezTo>
                <a:cubicBezTo>
                  <a:pt x="4815" y="17656"/>
                  <a:pt x="4911" y="17516"/>
                  <a:pt x="4909" y="17354"/>
                </a:cubicBezTo>
                <a:cubicBezTo>
                  <a:pt x="4899" y="17248"/>
                  <a:pt x="4841" y="17148"/>
                  <a:pt x="4728" y="17157"/>
                </a:cubicBezTo>
                <a:close/>
                <a:moveTo>
                  <a:pt x="9932" y="10647"/>
                </a:moveTo>
                <a:cubicBezTo>
                  <a:pt x="9939" y="10544"/>
                  <a:pt x="9804" y="10382"/>
                  <a:pt x="9717" y="10382"/>
                </a:cubicBezTo>
                <a:cubicBezTo>
                  <a:pt x="9640" y="10382"/>
                  <a:pt x="9496" y="10579"/>
                  <a:pt x="9508" y="10685"/>
                </a:cubicBezTo>
                <a:cubicBezTo>
                  <a:pt x="9525" y="10859"/>
                  <a:pt x="9645" y="10847"/>
                  <a:pt x="9737" y="10878"/>
                </a:cubicBezTo>
                <a:cubicBezTo>
                  <a:pt x="9848" y="10862"/>
                  <a:pt x="9920" y="10794"/>
                  <a:pt x="9932" y="10647"/>
                </a:cubicBezTo>
                <a:close/>
                <a:moveTo>
                  <a:pt x="11675" y="7929"/>
                </a:moveTo>
                <a:cubicBezTo>
                  <a:pt x="11574" y="7953"/>
                  <a:pt x="11499" y="8035"/>
                  <a:pt x="11473" y="8162"/>
                </a:cubicBezTo>
                <a:cubicBezTo>
                  <a:pt x="11456" y="8243"/>
                  <a:pt x="11605" y="8452"/>
                  <a:pt x="11673" y="8459"/>
                </a:cubicBezTo>
                <a:cubicBezTo>
                  <a:pt x="11743" y="8465"/>
                  <a:pt x="11885" y="8281"/>
                  <a:pt x="11885" y="8178"/>
                </a:cubicBezTo>
                <a:cubicBezTo>
                  <a:pt x="11885" y="8088"/>
                  <a:pt x="11745" y="7913"/>
                  <a:pt x="11675" y="7929"/>
                </a:cubicBezTo>
                <a:close/>
                <a:moveTo>
                  <a:pt x="12761" y="1858"/>
                </a:moveTo>
                <a:cubicBezTo>
                  <a:pt x="12747" y="1896"/>
                  <a:pt x="12744" y="1955"/>
                  <a:pt x="12768" y="1967"/>
                </a:cubicBezTo>
                <a:cubicBezTo>
                  <a:pt x="12872" y="2023"/>
                  <a:pt x="12891" y="2167"/>
                  <a:pt x="12961" y="2254"/>
                </a:cubicBezTo>
                <a:cubicBezTo>
                  <a:pt x="12988" y="2288"/>
                  <a:pt x="13019" y="2317"/>
                  <a:pt x="13053" y="2273"/>
                </a:cubicBezTo>
                <a:cubicBezTo>
                  <a:pt x="13139" y="2167"/>
                  <a:pt x="13197" y="2036"/>
                  <a:pt x="13216" y="1883"/>
                </a:cubicBezTo>
                <a:cubicBezTo>
                  <a:pt x="13224" y="1839"/>
                  <a:pt x="13199" y="1811"/>
                  <a:pt x="13166" y="1796"/>
                </a:cubicBezTo>
                <a:cubicBezTo>
                  <a:pt x="13156" y="1793"/>
                  <a:pt x="13142" y="1783"/>
                  <a:pt x="13137" y="1790"/>
                </a:cubicBezTo>
                <a:cubicBezTo>
                  <a:pt x="13050" y="1868"/>
                  <a:pt x="12963" y="1818"/>
                  <a:pt x="12901" y="1790"/>
                </a:cubicBezTo>
                <a:cubicBezTo>
                  <a:pt x="12831" y="1783"/>
                  <a:pt x="12788" y="1799"/>
                  <a:pt x="12761" y="1858"/>
                </a:cubicBezTo>
                <a:close/>
                <a:moveTo>
                  <a:pt x="7803" y="14314"/>
                </a:moveTo>
                <a:cubicBezTo>
                  <a:pt x="7878" y="14329"/>
                  <a:pt x="8013" y="14170"/>
                  <a:pt x="8020" y="14074"/>
                </a:cubicBezTo>
                <a:cubicBezTo>
                  <a:pt x="8027" y="13958"/>
                  <a:pt x="7921" y="13812"/>
                  <a:pt x="7827" y="13812"/>
                </a:cubicBezTo>
                <a:cubicBezTo>
                  <a:pt x="7731" y="13812"/>
                  <a:pt x="7608" y="13955"/>
                  <a:pt x="7603" y="14089"/>
                </a:cubicBezTo>
                <a:cubicBezTo>
                  <a:pt x="7637" y="14201"/>
                  <a:pt x="7700" y="14292"/>
                  <a:pt x="7803" y="14314"/>
                </a:cubicBezTo>
                <a:close/>
                <a:moveTo>
                  <a:pt x="6992" y="14894"/>
                </a:moveTo>
                <a:cubicBezTo>
                  <a:pt x="6977" y="14997"/>
                  <a:pt x="7102" y="15152"/>
                  <a:pt x="7187" y="15152"/>
                </a:cubicBezTo>
                <a:cubicBezTo>
                  <a:pt x="7266" y="15156"/>
                  <a:pt x="7394" y="15000"/>
                  <a:pt x="7399" y="14897"/>
                </a:cubicBezTo>
                <a:cubicBezTo>
                  <a:pt x="7401" y="14781"/>
                  <a:pt x="7290" y="14638"/>
                  <a:pt x="7184" y="14641"/>
                </a:cubicBezTo>
                <a:cubicBezTo>
                  <a:pt x="7081" y="14663"/>
                  <a:pt x="7011" y="14753"/>
                  <a:pt x="6992" y="14894"/>
                </a:cubicBezTo>
                <a:close/>
                <a:moveTo>
                  <a:pt x="2896" y="17968"/>
                </a:moveTo>
                <a:cubicBezTo>
                  <a:pt x="2787" y="17990"/>
                  <a:pt x="2713" y="18080"/>
                  <a:pt x="2684" y="18217"/>
                </a:cubicBezTo>
                <a:cubicBezTo>
                  <a:pt x="2667" y="18298"/>
                  <a:pt x="2831" y="18520"/>
                  <a:pt x="2891" y="18488"/>
                </a:cubicBezTo>
                <a:cubicBezTo>
                  <a:pt x="2982" y="18442"/>
                  <a:pt x="3066" y="18370"/>
                  <a:pt x="3093" y="18252"/>
                </a:cubicBezTo>
                <a:cubicBezTo>
                  <a:pt x="3095" y="18136"/>
                  <a:pt x="2968" y="17955"/>
                  <a:pt x="2896" y="17968"/>
                </a:cubicBezTo>
                <a:close/>
                <a:moveTo>
                  <a:pt x="5342" y="17145"/>
                </a:moveTo>
                <a:cubicBezTo>
                  <a:pt x="5241" y="17163"/>
                  <a:pt x="5159" y="17232"/>
                  <a:pt x="5142" y="17375"/>
                </a:cubicBezTo>
                <a:cubicBezTo>
                  <a:pt x="5130" y="17488"/>
                  <a:pt x="5246" y="17631"/>
                  <a:pt x="5340" y="17625"/>
                </a:cubicBezTo>
                <a:cubicBezTo>
                  <a:pt x="5458" y="17615"/>
                  <a:pt x="5511" y="17503"/>
                  <a:pt x="5540" y="17375"/>
                </a:cubicBezTo>
                <a:cubicBezTo>
                  <a:pt x="5544" y="17269"/>
                  <a:pt x="5426" y="17129"/>
                  <a:pt x="5342" y="17145"/>
                </a:cubicBezTo>
                <a:close/>
                <a:moveTo>
                  <a:pt x="12352" y="5556"/>
                </a:moveTo>
                <a:cubicBezTo>
                  <a:pt x="12294" y="5553"/>
                  <a:pt x="12116" y="5743"/>
                  <a:pt x="12118" y="5808"/>
                </a:cubicBezTo>
                <a:cubicBezTo>
                  <a:pt x="12121" y="5908"/>
                  <a:pt x="12258" y="6089"/>
                  <a:pt x="12333" y="6086"/>
                </a:cubicBezTo>
                <a:cubicBezTo>
                  <a:pt x="12410" y="6083"/>
                  <a:pt x="12537" y="5905"/>
                  <a:pt x="12535" y="5799"/>
                </a:cubicBezTo>
                <a:cubicBezTo>
                  <a:pt x="12532" y="5721"/>
                  <a:pt x="12412" y="5559"/>
                  <a:pt x="12352" y="5556"/>
                </a:cubicBezTo>
                <a:close/>
                <a:moveTo>
                  <a:pt x="12135" y="5035"/>
                </a:moveTo>
                <a:cubicBezTo>
                  <a:pt x="12140" y="5172"/>
                  <a:pt x="12222" y="5288"/>
                  <a:pt x="12337" y="5316"/>
                </a:cubicBezTo>
                <a:cubicBezTo>
                  <a:pt x="12422" y="5335"/>
                  <a:pt x="12569" y="5123"/>
                  <a:pt x="12552" y="5004"/>
                </a:cubicBezTo>
                <a:cubicBezTo>
                  <a:pt x="12530" y="4864"/>
                  <a:pt x="12434" y="4864"/>
                  <a:pt x="12342" y="4848"/>
                </a:cubicBezTo>
                <a:cubicBezTo>
                  <a:pt x="12253" y="4876"/>
                  <a:pt x="12128" y="4876"/>
                  <a:pt x="12135" y="5035"/>
                </a:cubicBezTo>
                <a:close/>
                <a:moveTo>
                  <a:pt x="6763" y="15739"/>
                </a:moveTo>
                <a:cubicBezTo>
                  <a:pt x="6768" y="15623"/>
                  <a:pt x="6664" y="15489"/>
                  <a:pt x="6563" y="15489"/>
                </a:cubicBezTo>
                <a:cubicBezTo>
                  <a:pt x="6471" y="15486"/>
                  <a:pt x="6356" y="15620"/>
                  <a:pt x="6358" y="15735"/>
                </a:cubicBezTo>
                <a:cubicBezTo>
                  <a:pt x="6363" y="15898"/>
                  <a:pt x="6481" y="15919"/>
                  <a:pt x="6546" y="15991"/>
                </a:cubicBezTo>
                <a:cubicBezTo>
                  <a:pt x="6630" y="15994"/>
                  <a:pt x="6760" y="15832"/>
                  <a:pt x="6763" y="15739"/>
                </a:cubicBezTo>
                <a:close/>
                <a:moveTo>
                  <a:pt x="4911" y="16583"/>
                </a:moveTo>
                <a:cubicBezTo>
                  <a:pt x="4909" y="16431"/>
                  <a:pt x="4822" y="16353"/>
                  <a:pt x="4714" y="16328"/>
                </a:cubicBezTo>
                <a:cubicBezTo>
                  <a:pt x="4629" y="16309"/>
                  <a:pt x="4506" y="16459"/>
                  <a:pt x="4502" y="16568"/>
                </a:cubicBezTo>
                <a:cubicBezTo>
                  <a:pt x="4497" y="16674"/>
                  <a:pt x="4620" y="16792"/>
                  <a:pt x="4738" y="16795"/>
                </a:cubicBezTo>
                <a:cubicBezTo>
                  <a:pt x="4846" y="16795"/>
                  <a:pt x="4913" y="16721"/>
                  <a:pt x="4911" y="16583"/>
                </a:cubicBezTo>
                <a:close/>
                <a:moveTo>
                  <a:pt x="11853" y="9796"/>
                </a:moveTo>
                <a:cubicBezTo>
                  <a:pt x="11870" y="9684"/>
                  <a:pt x="11755" y="9515"/>
                  <a:pt x="11666" y="9528"/>
                </a:cubicBezTo>
                <a:cubicBezTo>
                  <a:pt x="11562" y="9544"/>
                  <a:pt x="11487" y="9631"/>
                  <a:pt x="11471" y="9768"/>
                </a:cubicBezTo>
                <a:cubicBezTo>
                  <a:pt x="11456" y="9886"/>
                  <a:pt x="11562" y="10027"/>
                  <a:pt x="11678" y="10030"/>
                </a:cubicBezTo>
                <a:cubicBezTo>
                  <a:pt x="11776" y="10024"/>
                  <a:pt x="11834" y="9930"/>
                  <a:pt x="11853" y="9796"/>
                </a:cubicBezTo>
                <a:close/>
                <a:moveTo>
                  <a:pt x="1713" y="18803"/>
                </a:moveTo>
                <a:cubicBezTo>
                  <a:pt x="1610" y="18806"/>
                  <a:pt x="1530" y="18888"/>
                  <a:pt x="1513" y="19031"/>
                </a:cubicBezTo>
                <a:cubicBezTo>
                  <a:pt x="1501" y="19137"/>
                  <a:pt x="1634" y="19327"/>
                  <a:pt x="1701" y="19290"/>
                </a:cubicBezTo>
                <a:cubicBezTo>
                  <a:pt x="1785" y="19246"/>
                  <a:pt x="1887" y="19193"/>
                  <a:pt x="1899" y="19037"/>
                </a:cubicBezTo>
                <a:cubicBezTo>
                  <a:pt x="1891" y="18884"/>
                  <a:pt x="1822" y="18797"/>
                  <a:pt x="1713" y="18803"/>
                </a:cubicBezTo>
                <a:close/>
                <a:moveTo>
                  <a:pt x="3502" y="17968"/>
                </a:moveTo>
                <a:cubicBezTo>
                  <a:pt x="3399" y="17986"/>
                  <a:pt x="3322" y="18061"/>
                  <a:pt x="3302" y="18202"/>
                </a:cubicBezTo>
                <a:cubicBezTo>
                  <a:pt x="3288" y="18314"/>
                  <a:pt x="3399" y="18460"/>
                  <a:pt x="3493" y="18467"/>
                </a:cubicBezTo>
                <a:cubicBezTo>
                  <a:pt x="3560" y="18470"/>
                  <a:pt x="3702" y="18311"/>
                  <a:pt x="3702" y="18230"/>
                </a:cubicBezTo>
                <a:cubicBezTo>
                  <a:pt x="3705" y="18127"/>
                  <a:pt x="3579" y="17955"/>
                  <a:pt x="3502" y="17968"/>
                </a:cubicBezTo>
                <a:close/>
                <a:moveTo>
                  <a:pt x="4102" y="17965"/>
                </a:moveTo>
                <a:cubicBezTo>
                  <a:pt x="3996" y="17986"/>
                  <a:pt x="3921" y="18080"/>
                  <a:pt x="3917" y="18214"/>
                </a:cubicBezTo>
                <a:cubicBezTo>
                  <a:pt x="3914" y="18351"/>
                  <a:pt x="3989" y="18445"/>
                  <a:pt x="4097" y="18460"/>
                </a:cubicBezTo>
                <a:cubicBezTo>
                  <a:pt x="4196" y="18473"/>
                  <a:pt x="4295" y="18345"/>
                  <a:pt x="4295" y="18217"/>
                </a:cubicBezTo>
                <a:cubicBezTo>
                  <a:pt x="4295" y="18096"/>
                  <a:pt x="4189" y="17949"/>
                  <a:pt x="4102" y="17965"/>
                </a:cubicBezTo>
                <a:close/>
                <a:moveTo>
                  <a:pt x="923" y="19047"/>
                </a:moveTo>
                <a:cubicBezTo>
                  <a:pt x="923" y="19146"/>
                  <a:pt x="1049" y="19312"/>
                  <a:pt x="1128" y="19299"/>
                </a:cubicBezTo>
                <a:cubicBezTo>
                  <a:pt x="1236" y="19287"/>
                  <a:pt x="1304" y="19199"/>
                  <a:pt x="1318" y="19059"/>
                </a:cubicBezTo>
                <a:cubicBezTo>
                  <a:pt x="1330" y="18950"/>
                  <a:pt x="1215" y="18800"/>
                  <a:pt x="1126" y="18794"/>
                </a:cubicBezTo>
                <a:cubicBezTo>
                  <a:pt x="1051" y="18794"/>
                  <a:pt x="923" y="18950"/>
                  <a:pt x="923" y="19047"/>
                </a:cubicBezTo>
                <a:close/>
                <a:moveTo>
                  <a:pt x="5971" y="16303"/>
                </a:moveTo>
                <a:cubicBezTo>
                  <a:pt x="5894" y="16294"/>
                  <a:pt x="5761" y="16446"/>
                  <a:pt x="5756" y="16549"/>
                </a:cubicBezTo>
                <a:cubicBezTo>
                  <a:pt x="5751" y="16655"/>
                  <a:pt x="5857" y="16808"/>
                  <a:pt x="5937" y="16808"/>
                </a:cubicBezTo>
                <a:cubicBezTo>
                  <a:pt x="6016" y="16808"/>
                  <a:pt x="6134" y="16655"/>
                  <a:pt x="6137" y="16546"/>
                </a:cubicBezTo>
                <a:cubicBezTo>
                  <a:pt x="6142" y="16446"/>
                  <a:pt x="6048" y="16312"/>
                  <a:pt x="5971" y="16303"/>
                </a:cubicBezTo>
                <a:close/>
                <a:moveTo>
                  <a:pt x="12333" y="6354"/>
                </a:moveTo>
                <a:cubicBezTo>
                  <a:pt x="12229" y="6367"/>
                  <a:pt x="12147" y="6469"/>
                  <a:pt x="12121" y="6607"/>
                </a:cubicBezTo>
                <a:cubicBezTo>
                  <a:pt x="12106" y="6685"/>
                  <a:pt x="12248" y="6865"/>
                  <a:pt x="12309" y="6865"/>
                </a:cubicBezTo>
                <a:cubicBezTo>
                  <a:pt x="12393" y="6865"/>
                  <a:pt x="12508" y="6694"/>
                  <a:pt x="12506" y="6554"/>
                </a:cubicBezTo>
                <a:cubicBezTo>
                  <a:pt x="12494" y="6444"/>
                  <a:pt x="12434" y="6342"/>
                  <a:pt x="12333" y="6354"/>
                </a:cubicBezTo>
                <a:close/>
                <a:moveTo>
                  <a:pt x="11666" y="8724"/>
                </a:moveTo>
                <a:cubicBezTo>
                  <a:pt x="11552" y="8739"/>
                  <a:pt x="11499" y="8848"/>
                  <a:pt x="11480" y="8973"/>
                </a:cubicBezTo>
                <a:cubicBezTo>
                  <a:pt x="11461" y="9088"/>
                  <a:pt x="11579" y="9238"/>
                  <a:pt x="11675" y="9222"/>
                </a:cubicBezTo>
                <a:cubicBezTo>
                  <a:pt x="11781" y="9204"/>
                  <a:pt x="11846" y="9116"/>
                  <a:pt x="11861" y="8998"/>
                </a:cubicBezTo>
                <a:cubicBezTo>
                  <a:pt x="11861" y="8858"/>
                  <a:pt x="11755" y="8711"/>
                  <a:pt x="11666" y="8724"/>
                </a:cubicBezTo>
                <a:close/>
                <a:moveTo>
                  <a:pt x="2281" y="18797"/>
                </a:moveTo>
                <a:cubicBezTo>
                  <a:pt x="2180" y="18819"/>
                  <a:pt x="2106" y="18912"/>
                  <a:pt x="2111" y="19034"/>
                </a:cubicBezTo>
                <a:cubicBezTo>
                  <a:pt x="2113" y="19162"/>
                  <a:pt x="2190" y="19262"/>
                  <a:pt x="2301" y="19271"/>
                </a:cubicBezTo>
                <a:cubicBezTo>
                  <a:pt x="2387" y="19277"/>
                  <a:pt x="2510" y="19115"/>
                  <a:pt x="2505" y="19018"/>
                </a:cubicBezTo>
                <a:cubicBezTo>
                  <a:pt x="2498" y="18916"/>
                  <a:pt x="2366" y="18778"/>
                  <a:pt x="2281" y="18797"/>
                </a:cubicBezTo>
                <a:close/>
                <a:moveTo>
                  <a:pt x="11649" y="10370"/>
                </a:moveTo>
                <a:cubicBezTo>
                  <a:pt x="11543" y="10388"/>
                  <a:pt x="11471" y="10470"/>
                  <a:pt x="11473" y="10622"/>
                </a:cubicBezTo>
                <a:cubicBezTo>
                  <a:pt x="11475" y="10766"/>
                  <a:pt x="11548" y="10850"/>
                  <a:pt x="11646" y="10850"/>
                </a:cubicBezTo>
                <a:cubicBezTo>
                  <a:pt x="11747" y="10850"/>
                  <a:pt x="11834" y="10784"/>
                  <a:pt x="11839" y="10660"/>
                </a:cubicBezTo>
                <a:cubicBezTo>
                  <a:pt x="11839" y="10482"/>
                  <a:pt x="11747" y="10351"/>
                  <a:pt x="11649" y="10370"/>
                </a:cubicBezTo>
                <a:close/>
                <a:moveTo>
                  <a:pt x="7020" y="15735"/>
                </a:moveTo>
                <a:cubicBezTo>
                  <a:pt x="7020" y="15879"/>
                  <a:pt x="7102" y="15954"/>
                  <a:pt x="7203" y="15947"/>
                </a:cubicBezTo>
                <a:cubicBezTo>
                  <a:pt x="7307" y="15941"/>
                  <a:pt x="7399" y="15860"/>
                  <a:pt x="7391" y="15714"/>
                </a:cubicBezTo>
                <a:cubicBezTo>
                  <a:pt x="7386" y="15576"/>
                  <a:pt x="7312" y="15489"/>
                  <a:pt x="7187" y="15483"/>
                </a:cubicBezTo>
                <a:cubicBezTo>
                  <a:pt x="7085" y="15505"/>
                  <a:pt x="7020" y="15595"/>
                  <a:pt x="7020" y="15735"/>
                </a:cubicBezTo>
                <a:close/>
                <a:moveTo>
                  <a:pt x="12325" y="7146"/>
                </a:moveTo>
                <a:cubicBezTo>
                  <a:pt x="12243" y="7133"/>
                  <a:pt x="12104" y="7311"/>
                  <a:pt x="12118" y="7398"/>
                </a:cubicBezTo>
                <a:cubicBezTo>
                  <a:pt x="12140" y="7533"/>
                  <a:pt x="12207" y="7626"/>
                  <a:pt x="12316" y="7635"/>
                </a:cubicBezTo>
                <a:cubicBezTo>
                  <a:pt x="12395" y="7642"/>
                  <a:pt x="12506" y="7476"/>
                  <a:pt x="12504" y="7352"/>
                </a:cubicBezTo>
                <a:cubicBezTo>
                  <a:pt x="12489" y="7239"/>
                  <a:pt x="12424" y="7158"/>
                  <a:pt x="12325" y="7146"/>
                </a:cubicBezTo>
                <a:close/>
                <a:moveTo>
                  <a:pt x="355" y="19801"/>
                </a:moveTo>
                <a:cubicBezTo>
                  <a:pt x="350" y="19938"/>
                  <a:pt x="425" y="20047"/>
                  <a:pt x="531" y="20057"/>
                </a:cubicBezTo>
                <a:cubicBezTo>
                  <a:pt x="637" y="20066"/>
                  <a:pt x="716" y="19973"/>
                  <a:pt x="723" y="19829"/>
                </a:cubicBezTo>
                <a:cubicBezTo>
                  <a:pt x="731" y="19676"/>
                  <a:pt x="642" y="19617"/>
                  <a:pt x="555" y="19589"/>
                </a:cubicBezTo>
                <a:cubicBezTo>
                  <a:pt x="430" y="19589"/>
                  <a:pt x="357" y="19673"/>
                  <a:pt x="355" y="19801"/>
                </a:cubicBezTo>
                <a:close/>
                <a:moveTo>
                  <a:pt x="10375" y="10388"/>
                </a:moveTo>
                <a:cubicBezTo>
                  <a:pt x="10281" y="10388"/>
                  <a:pt x="10175" y="10529"/>
                  <a:pt x="10180" y="10644"/>
                </a:cubicBezTo>
                <a:cubicBezTo>
                  <a:pt x="10182" y="10700"/>
                  <a:pt x="10206" y="10738"/>
                  <a:pt x="10233" y="10781"/>
                </a:cubicBezTo>
                <a:cubicBezTo>
                  <a:pt x="10288" y="10878"/>
                  <a:pt x="10389" y="10772"/>
                  <a:pt x="10457" y="10875"/>
                </a:cubicBezTo>
                <a:cubicBezTo>
                  <a:pt x="10476" y="10903"/>
                  <a:pt x="10568" y="10769"/>
                  <a:pt x="10575" y="10678"/>
                </a:cubicBezTo>
                <a:cubicBezTo>
                  <a:pt x="10572" y="10532"/>
                  <a:pt x="10469" y="10388"/>
                  <a:pt x="10375" y="10388"/>
                </a:cubicBezTo>
                <a:close/>
                <a:moveTo>
                  <a:pt x="933" y="19829"/>
                </a:moveTo>
                <a:cubicBezTo>
                  <a:pt x="935" y="19954"/>
                  <a:pt x="1003" y="20047"/>
                  <a:pt x="1111" y="20054"/>
                </a:cubicBezTo>
                <a:cubicBezTo>
                  <a:pt x="1208" y="20060"/>
                  <a:pt x="1323" y="19926"/>
                  <a:pt x="1311" y="19817"/>
                </a:cubicBezTo>
                <a:cubicBezTo>
                  <a:pt x="1297" y="19676"/>
                  <a:pt x="1222" y="19601"/>
                  <a:pt x="1114" y="19583"/>
                </a:cubicBezTo>
                <a:cubicBezTo>
                  <a:pt x="1005" y="19608"/>
                  <a:pt x="928" y="19692"/>
                  <a:pt x="933" y="19829"/>
                </a:cubicBezTo>
                <a:close/>
                <a:moveTo>
                  <a:pt x="2715" y="19015"/>
                </a:moveTo>
                <a:cubicBezTo>
                  <a:pt x="2720" y="19143"/>
                  <a:pt x="2790" y="19255"/>
                  <a:pt x="2888" y="19246"/>
                </a:cubicBezTo>
                <a:cubicBezTo>
                  <a:pt x="2975" y="19237"/>
                  <a:pt x="3083" y="19174"/>
                  <a:pt x="3083" y="19025"/>
                </a:cubicBezTo>
                <a:cubicBezTo>
                  <a:pt x="3083" y="18878"/>
                  <a:pt x="2999" y="18813"/>
                  <a:pt x="2883" y="18791"/>
                </a:cubicBezTo>
                <a:cubicBezTo>
                  <a:pt x="2809" y="18835"/>
                  <a:pt x="2710" y="18875"/>
                  <a:pt x="2715" y="19015"/>
                </a:cubicBezTo>
                <a:close/>
                <a:moveTo>
                  <a:pt x="11213" y="11461"/>
                </a:moveTo>
                <a:cubicBezTo>
                  <a:pt x="11215" y="11358"/>
                  <a:pt x="11073" y="11159"/>
                  <a:pt x="11023" y="11208"/>
                </a:cubicBezTo>
                <a:cubicBezTo>
                  <a:pt x="10946" y="11283"/>
                  <a:pt x="10844" y="11367"/>
                  <a:pt x="10840" y="11520"/>
                </a:cubicBezTo>
                <a:cubicBezTo>
                  <a:pt x="10835" y="11654"/>
                  <a:pt x="10919" y="11689"/>
                  <a:pt x="10989" y="11704"/>
                </a:cubicBezTo>
                <a:cubicBezTo>
                  <a:pt x="11097" y="11701"/>
                  <a:pt x="11210" y="11573"/>
                  <a:pt x="11213" y="11461"/>
                </a:cubicBezTo>
                <a:close/>
                <a:moveTo>
                  <a:pt x="1704" y="19595"/>
                </a:moveTo>
                <a:cubicBezTo>
                  <a:pt x="1595" y="19592"/>
                  <a:pt x="1528" y="19676"/>
                  <a:pt x="1530" y="19810"/>
                </a:cubicBezTo>
                <a:cubicBezTo>
                  <a:pt x="1530" y="19938"/>
                  <a:pt x="1593" y="20038"/>
                  <a:pt x="1696" y="20047"/>
                </a:cubicBezTo>
                <a:cubicBezTo>
                  <a:pt x="1807" y="20054"/>
                  <a:pt x="1867" y="19960"/>
                  <a:pt x="1896" y="19829"/>
                </a:cubicBezTo>
                <a:cubicBezTo>
                  <a:pt x="1877" y="19683"/>
                  <a:pt x="1814" y="19598"/>
                  <a:pt x="1704" y="19595"/>
                </a:cubicBezTo>
                <a:close/>
                <a:moveTo>
                  <a:pt x="4904" y="18214"/>
                </a:moveTo>
                <a:cubicBezTo>
                  <a:pt x="4904" y="18077"/>
                  <a:pt x="4832" y="17971"/>
                  <a:pt x="4723" y="17968"/>
                </a:cubicBezTo>
                <a:cubicBezTo>
                  <a:pt x="4610" y="17965"/>
                  <a:pt x="4550" y="18064"/>
                  <a:pt x="4555" y="18217"/>
                </a:cubicBezTo>
                <a:cubicBezTo>
                  <a:pt x="4557" y="18351"/>
                  <a:pt x="4612" y="18423"/>
                  <a:pt x="4740" y="18423"/>
                </a:cubicBezTo>
                <a:cubicBezTo>
                  <a:pt x="4805" y="18392"/>
                  <a:pt x="4901" y="18354"/>
                  <a:pt x="4904" y="18214"/>
                </a:cubicBezTo>
                <a:close/>
                <a:moveTo>
                  <a:pt x="13202" y="3451"/>
                </a:moveTo>
                <a:cubicBezTo>
                  <a:pt x="13163" y="3239"/>
                  <a:pt x="13019" y="3342"/>
                  <a:pt x="12923" y="3317"/>
                </a:cubicBezTo>
                <a:cubicBezTo>
                  <a:pt x="12855" y="3299"/>
                  <a:pt x="12773" y="3330"/>
                  <a:pt x="12768" y="3451"/>
                </a:cubicBezTo>
                <a:cubicBezTo>
                  <a:pt x="12764" y="3545"/>
                  <a:pt x="12901" y="3698"/>
                  <a:pt x="12978" y="3698"/>
                </a:cubicBezTo>
                <a:cubicBezTo>
                  <a:pt x="13074" y="3698"/>
                  <a:pt x="13219" y="3548"/>
                  <a:pt x="13202" y="3451"/>
                </a:cubicBezTo>
                <a:close/>
                <a:moveTo>
                  <a:pt x="12347" y="7935"/>
                </a:moveTo>
                <a:cubicBezTo>
                  <a:pt x="12268" y="7919"/>
                  <a:pt x="12128" y="8059"/>
                  <a:pt x="12121" y="8153"/>
                </a:cubicBezTo>
                <a:cubicBezTo>
                  <a:pt x="12111" y="8253"/>
                  <a:pt x="12217" y="8406"/>
                  <a:pt x="12304" y="8399"/>
                </a:cubicBezTo>
                <a:cubicBezTo>
                  <a:pt x="12410" y="8390"/>
                  <a:pt x="12465" y="8293"/>
                  <a:pt x="12501" y="8175"/>
                </a:cubicBezTo>
                <a:cubicBezTo>
                  <a:pt x="12477" y="8059"/>
                  <a:pt x="12451" y="7953"/>
                  <a:pt x="12347" y="7935"/>
                </a:cubicBezTo>
                <a:close/>
                <a:moveTo>
                  <a:pt x="8439" y="11268"/>
                </a:moveTo>
                <a:cubicBezTo>
                  <a:pt x="8367" y="11268"/>
                  <a:pt x="8304" y="11318"/>
                  <a:pt x="8318" y="11405"/>
                </a:cubicBezTo>
                <a:cubicBezTo>
                  <a:pt x="8345" y="11548"/>
                  <a:pt x="8350" y="11717"/>
                  <a:pt x="8432" y="11816"/>
                </a:cubicBezTo>
                <a:cubicBezTo>
                  <a:pt x="8480" y="11873"/>
                  <a:pt x="8658" y="11642"/>
                  <a:pt x="8663" y="11526"/>
                </a:cubicBezTo>
                <a:cubicBezTo>
                  <a:pt x="8665" y="11430"/>
                  <a:pt x="8523" y="11268"/>
                  <a:pt x="8439" y="11268"/>
                </a:cubicBezTo>
                <a:close/>
                <a:moveTo>
                  <a:pt x="12973" y="4786"/>
                </a:moveTo>
                <a:cubicBezTo>
                  <a:pt x="12935" y="4783"/>
                  <a:pt x="12752" y="4973"/>
                  <a:pt x="12761" y="5013"/>
                </a:cubicBezTo>
                <a:cubicBezTo>
                  <a:pt x="12795" y="5141"/>
                  <a:pt x="12853" y="5250"/>
                  <a:pt x="12959" y="5288"/>
                </a:cubicBezTo>
                <a:cubicBezTo>
                  <a:pt x="13016" y="5310"/>
                  <a:pt x="13142" y="5132"/>
                  <a:pt x="13142" y="5041"/>
                </a:cubicBezTo>
                <a:cubicBezTo>
                  <a:pt x="13144" y="4970"/>
                  <a:pt x="13024" y="4789"/>
                  <a:pt x="12973" y="4786"/>
                </a:cubicBezTo>
                <a:close/>
                <a:moveTo>
                  <a:pt x="12311" y="8739"/>
                </a:moveTo>
                <a:cubicBezTo>
                  <a:pt x="12215" y="8739"/>
                  <a:pt x="12121" y="8811"/>
                  <a:pt x="12116" y="8964"/>
                </a:cubicBezTo>
                <a:cubicBezTo>
                  <a:pt x="12111" y="9107"/>
                  <a:pt x="12181" y="9185"/>
                  <a:pt x="12287" y="9185"/>
                </a:cubicBezTo>
                <a:cubicBezTo>
                  <a:pt x="12390" y="9185"/>
                  <a:pt x="12455" y="9101"/>
                  <a:pt x="12477" y="9010"/>
                </a:cubicBezTo>
                <a:cubicBezTo>
                  <a:pt x="12482" y="8820"/>
                  <a:pt x="12407" y="8739"/>
                  <a:pt x="12311" y="8739"/>
                </a:cubicBezTo>
                <a:close/>
                <a:moveTo>
                  <a:pt x="3500" y="18794"/>
                </a:moveTo>
                <a:cubicBezTo>
                  <a:pt x="3401" y="18803"/>
                  <a:pt x="3322" y="18878"/>
                  <a:pt x="3329" y="19022"/>
                </a:cubicBezTo>
                <a:cubicBezTo>
                  <a:pt x="3334" y="19156"/>
                  <a:pt x="3411" y="19249"/>
                  <a:pt x="3507" y="19246"/>
                </a:cubicBezTo>
                <a:cubicBezTo>
                  <a:pt x="3601" y="19240"/>
                  <a:pt x="3671" y="19153"/>
                  <a:pt x="3681" y="19015"/>
                </a:cubicBezTo>
                <a:cubicBezTo>
                  <a:pt x="3661" y="18878"/>
                  <a:pt x="3608" y="18785"/>
                  <a:pt x="3500" y="18794"/>
                </a:cubicBezTo>
                <a:close/>
                <a:moveTo>
                  <a:pt x="12467" y="9768"/>
                </a:moveTo>
                <a:cubicBezTo>
                  <a:pt x="12470" y="9625"/>
                  <a:pt x="12395" y="9537"/>
                  <a:pt x="12296" y="9544"/>
                </a:cubicBezTo>
                <a:cubicBezTo>
                  <a:pt x="12207" y="9547"/>
                  <a:pt x="12118" y="9621"/>
                  <a:pt x="12118" y="9765"/>
                </a:cubicBezTo>
                <a:cubicBezTo>
                  <a:pt x="12118" y="9905"/>
                  <a:pt x="12183" y="9977"/>
                  <a:pt x="12294" y="9989"/>
                </a:cubicBezTo>
                <a:cubicBezTo>
                  <a:pt x="12395" y="9974"/>
                  <a:pt x="12465" y="9908"/>
                  <a:pt x="12467" y="9768"/>
                </a:cubicBezTo>
                <a:close/>
                <a:moveTo>
                  <a:pt x="6399" y="16530"/>
                </a:moveTo>
                <a:cubicBezTo>
                  <a:pt x="6402" y="16668"/>
                  <a:pt x="6464" y="16786"/>
                  <a:pt x="6558" y="16771"/>
                </a:cubicBezTo>
                <a:cubicBezTo>
                  <a:pt x="6638" y="16758"/>
                  <a:pt x="6753" y="16693"/>
                  <a:pt x="6748" y="16537"/>
                </a:cubicBezTo>
                <a:cubicBezTo>
                  <a:pt x="6746" y="16409"/>
                  <a:pt x="6671" y="16334"/>
                  <a:pt x="6577" y="16303"/>
                </a:cubicBezTo>
                <a:cubicBezTo>
                  <a:pt x="6483" y="16337"/>
                  <a:pt x="6397" y="16378"/>
                  <a:pt x="6399" y="16530"/>
                </a:cubicBezTo>
                <a:close/>
                <a:moveTo>
                  <a:pt x="2313" y="19595"/>
                </a:moveTo>
                <a:cubicBezTo>
                  <a:pt x="2204" y="19586"/>
                  <a:pt x="2135" y="19670"/>
                  <a:pt x="2130" y="19807"/>
                </a:cubicBezTo>
                <a:cubicBezTo>
                  <a:pt x="2127" y="19948"/>
                  <a:pt x="2209" y="20029"/>
                  <a:pt x="2308" y="20032"/>
                </a:cubicBezTo>
                <a:cubicBezTo>
                  <a:pt x="2399" y="20035"/>
                  <a:pt x="2477" y="19976"/>
                  <a:pt x="2479" y="19810"/>
                </a:cubicBezTo>
                <a:cubicBezTo>
                  <a:pt x="2477" y="19689"/>
                  <a:pt x="2419" y="19605"/>
                  <a:pt x="2313" y="19595"/>
                </a:cubicBezTo>
                <a:close/>
                <a:moveTo>
                  <a:pt x="12951" y="7143"/>
                </a:moveTo>
                <a:cubicBezTo>
                  <a:pt x="12865" y="7143"/>
                  <a:pt x="12752" y="7286"/>
                  <a:pt x="12764" y="7389"/>
                </a:cubicBezTo>
                <a:cubicBezTo>
                  <a:pt x="12778" y="7508"/>
                  <a:pt x="12831" y="7601"/>
                  <a:pt x="12937" y="7598"/>
                </a:cubicBezTo>
                <a:cubicBezTo>
                  <a:pt x="13050" y="7595"/>
                  <a:pt x="13081" y="7470"/>
                  <a:pt x="13118" y="7398"/>
                </a:cubicBezTo>
                <a:cubicBezTo>
                  <a:pt x="13115" y="7258"/>
                  <a:pt x="13029" y="7143"/>
                  <a:pt x="12951" y="7143"/>
                </a:cubicBezTo>
                <a:close/>
                <a:moveTo>
                  <a:pt x="5325" y="18411"/>
                </a:moveTo>
                <a:cubicBezTo>
                  <a:pt x="5407" y="18429"/>
                  <a:pt x="5530" y="18289"/>
                  <a:pt x="5523" y="18192"/>
                </a:cubicBezTo>
                <a:cubicBezTo>
                  <a:pt x="5511" y="18064"/>
                  <a:pt x="5448" y="17974"/>
                  <a:pt x="5349" y="17971"/>
                </a:cubicBezTo>
                <a:cubicBezTo>
                  <a:pt x="5248" y="17968"/>
                  <a:pt x="5181" y="18046"/>
                  <a:pt x="5169" y="18167"/>
                </a:cubicBezTo>
                <a:cubicBezTo>
                  <a:pt x="5169" y="18320"/>
                  <a:pt x="5234" y="18389"/>
                  <a:pt x="5325" y="18411"/>
                </a:cubicBezTo>
                <a:close/>
                <a:moveTo>
                  <a:pt x="7820" y="14666"/>
                </a:moveTo>
                <a:cubicBezTo>
                  <a:pt x="7724" y="14666"/>
                  <a:pt x="7632" y="14744"/>
                  <a:pt x="7639" y="14881"/>
                </a:cubicBezTo>
                <a:cubicBezTo>
                  <a:pt x="7644" y="15006"/>
                  <a:pt x="7721" y="15093"/>
                  <a:pt x="7822" y="15106"/>
                </a:cubicBezTo>
                <a:cubicBezTo>
                  <a:pt x="7909" y="15115"/>
                  <a:pt x="8020" y="14975"/>
                  <a:pt x="8015" y="14859"/>
                </a:cubicBezTo>
                <a:cubicBezTo>
                  <a:pt x="7993" y="14732"/>
                  <a:pt x="7916" y="14663"/>
                  <a:pt x="7820" y="14666"/>
                </a:cubicBezTo>
                <a:close/>
                <a:moveTo>
                  <a:pt x="370" y="20621"/>
                </a:moveTo>
                <a:cubicBezTo>
                  <a:pt x="374" y="20752"/>
                  <a:pt x="444" y="20842"/>
                  <a:pt x="536" y="20836"/>
                </a:cubicBezTo>
                <a:cubicBezTo>
                  <a:pt x="632" y="20830"/>
                  <a:pt x="714" y="20727"/>
                  <a:pt x="716" y="20605"/>
                </a:cubicBezTo>
                <a:cubicBezTo>
                  <a:pt x="719" y="20478"/>
                  <a:pt x="646" y="20393"/>
                  <a:pt x="521" y="20384"/>
                </a:cubicBezTo>
                <a:cubicBezTo>
                  <a:pt x="435" y="20412"/>
                  <a:pt x="365" y="20478"/>
                  <a:pt x="370" y="20621"/>
                </a:cubicBezTo>
                <a:close/>
                <a:moveTo>
                  <a:pt x="5973" y="17132"/>
                </a:moveTo>
                <a:cubicBezTo>
                  <a:pt x="5901" y="17114"/>
                  <a:pt x="5785" y="17276"/>
                  <a:pt x="5788" y="17379"/>
                </a:cubicBezTo>
                <a:cubicBezTo>
                  <a:pt x="5792" y="17516"/>
                  <a:pt x="5860" y="17591"/>
                  <a:pt x="5954" y="17591"/>
                </a:cubicBezTo>
                <a:cubicBezTo>
                  <a:pt x="6048" y="17591"/>
                  <a:pt x="6110" y="17500"/>
                  <a:pt x="6144" y="17382"/>
                </a:cubicBezTo>
                <a:cubicBezTo>
                  <a:pt x="6117" y="17260"/>
                  <a:pt x="6072" y="17160"/>
                  <a:pt x="5973" y="17132"/>
                </a:cubicBezTo>
                <a:close/>
                <a:moveTo>
                  <a:pt x="4287" y="19006"/>
                </a:moveTo>
                <a:cubicBezTo>
                  <a:pt x="4295" y="18872"/>
                  <a:pt x="4213" y="18785"/>
                  <a:pt x="4128" y="18778"/>
                </a:cubicBezTo>
                <a:cubicBezTo>
                  <a:pt x="4037" y="18772"/>
                  <a:pt x="3948" y="18844"/>
                  <a:pt x="3941" y="18987"/>
                </a:cubicBezTo>
                <a:cubicBezTo>
                  <a:pt x="3931" y="19134"/>
                  <a:pt x="4013" y="19193"/>
                  <a:pt x="4114" y="19234"/>
                </a:cubicBezTo>
                <a:cubicBezTo>
                  <a:pt x="4193" y="19193"/>
                  <a:pt x="4280" y="19140"/>
                  <a:pt x="4287" y="19006"/>
                </a:cubicBezTo>
                <a:close/>
                <a:moveTo>
                  <a:pt x="8901" y="13185"/>
                </a:moveTo>
                <a:cubicBezTo>
                  <a:pt x="8925" y="13304"/>
                  <a:pt x="8966" y="13425"/>
                  <a:pt x="9082" y="13441"/>
                </a:cubicBezTo>
                <a:cubicBezTo>
                  <a:pt x="9173" y="13450"/>
                  <a:pt x="9289" y="13288"/>
                  <a:pt x="9282" y="13170"/>
                </a:cubicBezTo>
                <a:cubicBezTo>
                  <a:pt x="9272" y="13048"/>
                  <a:pt x="9200" y="13017"/>
                  <a:pt x="9132" y="12998"/>
                </a:cubicBezTo>
                <a:cubicBezTo>
                  <a:pt x="9010" y="13001"/>
                  <a:pt x="8884" y="13098"/>
                  <a:pt x="8901" y="13185"/>
                </a:cubicBezTo>
                <a:close/>
                <a:moveTo>
                  <a:pt x="13549" y="608"/>
                </a:moveTo>
                <a:cubicBezTo>
                  <a:pt x="13570" y="658"/>
                  <a:pt x="13618" y="717"/>
                  <a:pt x="13674" y="705"/>
                </a:cubicBezTo>
                <a:cubicBezTo>
                  <a:pt x="13753" y="686"/>
                  <a:pt x="13782" y="589"/>
                  <a:pt x="13811" y="511"/>
                </a:cubicBezTo>
                <a:cubicBezTo>
                  <a:pt x="13833" y="452"/>
                  <a:pt x="13833" y="349"/>
                  <a:pt x="13785" y="334"/>
                </a:cubicBezTo>
                <a:cubicBezTo>
                  <a:pt x="13686" y="306"/>
                  <a:pt x="13602" y="203"/>
                  <a:pt x="13493" y="240"/>
                </a:cubicBezTo>
                <a:cubicBezTo>
                  <a:pt x="13438" y="259"/>
                  <a:pt x="13382" y="290"/>
                  <a:pt x="13392" y="383"/>
                </a:cubicBezTo>
                <a:cubicBezTo>
                  <a:pt x="13402" y="468"/>
                  <a:pt x="13452" y="480"/>
                  <a:pt x="13505" y="483"/>
                </a:cubicBezTo>
                <a:cubicBezTo>
                  <a:pt x="13546" y="486"/>
                  <a:pt x="13587" y="483"/>
                  <a:pt x="13623" y="483"/>
                </a:cubicBezTo>
                <a:cubicBezTo>
                  <a:pt x="13628" y="567"/>
                  <a:pt x="13484" y="465"/>
                  <a:pt x="13549" y="608"/>
                </a:cubicBezTo>
                <a:close/>
                <a:moveTo>
                  <a:pt x="13000" y="433"/>
                </a:moveTo>
                <a:cubicBezTo>
                  <a:pt x="12973" y="508"/>
                  <a:pt x="12898" y="505"/>
                  <a:pt x="12858" y="564"/>
                </a:cubicBezTo>
                <a:cubicBezTo>
                  <a:pt x="12925" y="667"/>
                  <a:pt x="12980" y="817"/>
                  <a:pt x="13084" y="773"/>
                </a:cubicBezTo>
                <a:cubicBezTo>
                  <a:pt x="13175" y="736"/>
                  <a:pt x="13207" y="592"/>
                  <a:pt x="13216" y="461"/>
                </a:cubicBezTo>
                <a:cubicBezTo>
                  <a:pt x="13219" y="430"/>
                  <a:pt x="13226" y="396"/>
                  <a:pt x="13233" y="365"/>
                </a:cubicBezTo>
                <a:cubicBezTo>
                  <a:pt x="13264" y="259"/>
                  <a:pt x="13199" y="240"/>
                  <a:pt x="13149" y="215"/>
                </a:cubicBezTo>
                <a:cubicBezTo>
                  <a:pt x="13094" y="190"/>
                  <a:pt x="13050" y="196"/>
                  <a:pt x="13045" y="299"/>
                </a:cubicBezTo>
                <a:cubicBezTo>
                  <a:pt x="13043" y="346"/>
                  <a:pt x="13014" y="393"/>
                  <a:pt x="12997" y="440"/>
                </a:cubicBezTo>
                <a:cubicBezTo>
                  <a:pt x="13000" y="443"/>
                  <a:pt x="13000" y="433"/>
                  <a:pt x="13000" y="433"/>
                </a:cubicBezTo>
                <a:close/>
                <a:moveTo>
                  <a:pt x="12947" y="7938"/>
                </a:moveTo>
                <a:cubicBezTo>
                  <a:pt x="12845" y="7941"/>
                  <a:pt x="12778" y="8028"/>
                  <a:pt x="12766" y="8162"/>
                </a:cubicBezTo>
                <a:cubicBezTo>
                  <a:pt x="12756" y="8268"/>
                  <a:pt x="12862" y="8406"/>
                  <a:pt x="12942" y="8387"/>
                </a:cubicBezTo>
                <a:cubicBezTo>
                  <a:pt x="13041" y="8362"/>
                  <a:pt x="13096" y="8275"/>
                  <a:pt x="13120" y="8153"/>
                </a:cubicBezTo>
                <a:cubicBezTo>
                  <a:pt x="13101" y="8022"/>
                  <a:pt x="13043" y="7935"/>
                  <a:pt x="12947" y="7938"/>
                </a:cubicBezTo>
                <a:close/>
                <a:moveTo>
                  <a:pt x="13382" y="1864"/>
                </a:moveTo>
                <a:cubicBezTo>
                  <a:pt x="13358" y="1942"/>
                  <a:pt x="13411" y="1980"/>
                  <a:pt x="13455" y="2017"/>
                </a:cubicBezTo>
                <a:cubicBezTo>
                  <a:pt x="13479" y="2036"/>
                  <a:pt x="13505" y="2039"/>
                  <a:pt x="13525" y="2083"/>
                </a:cubicBezTo>
                <a:cubicBezTo>
                  <a:pt x="13556" y="2161"/>
                  <a:pt x="13614" y="2214"/>
                  <a:pt x="13691" y="2173"/>
                </a:cubicBezTo>
                <a:cubicBezTo>
                  <a:pt x="13768" y="2133"/>
                  <a:pt x="13809" y="2052"/>
                  <a:pt x="13823" y="1945"/>
                </a:cubicBezTo>
                <a:cubicBezTo>
                  <a:pt x="13833" y="1880"/>
                  <a:pt x="13804" y="1793"/>
                  <a:pt x="13763" y="1818"/>
                </a:cubicBezTo>
                <a:cubicBezTo>
                  <a:pt x="13669" y="1874"/>
                  <a:pt x="13597" y="1790"/>
                  <a:pt x="13515" y="1790"/>
                </a:cubicBezTo>
                <a:cubicBezTo>
                  <a:pt x="13462" y="1790"/>
                  <a:pt x="13404" y="1796"/>
                  <a:pt x="13382" y="1864"/>
                </a:cubicBezTo>
                <a:close/>
                <a:moveTo>
                  <a:pt x="1118" y="20814"/>
                </a:moveTo>
                <a:cubicBezTo>
                  <a:pt x="1220" y="20817"/>
                  <a:pt x="1289" y="20743"/>
                  <a:pt x="1289" y="20612"/>
                </a:cubicBezTo>
                <a:cubicBezTo>
                  <a:pt x="1289" y="20493"/>
                  <a:pt x="1246" y="20393"/>
                  <a:pt x="1135" y="20390"/>
                </a:cubicBezTo>
                <a:cubicBezTo>
                  <a:pt x="1024" y="20387"/>
                  <a:pt x="967" y="20462"/>
                  <a:pt x="952" y="20599"/>
                </a:cubicBezTo>
                <a:cubicBezTo>
                  <a:pt x="959" y="20733"/>
                  <a:pt x="1020" y="20808"/>
                  <a:pt x="1118" y="20814"/>
                </a:cubicBezTo>
                <a:close/>
                <a:moveTo>
                  <a:pt x="13407" y="3439"/>
                </a:moveTo>
                <a:cubicBezTo>
                  <a:pt x="13404" y="3504"/>
                  <a:pt x="13565" y="3729"/>
                  <a:pt x="13616" y="3732"/>
                </a:cubicBezTo>
                <a:cubicBezTo>
                  <a:pt x="13676" y="3735"/>
                  <a:pt x="13799" y="3557"/>
                  <a:pt x="13792" y="3467"/>
                </a:cubicBezTo>
                <a:cubicBezTo>
                  <a:pt x="13782" y="3292"/>
                  <a:pt x="13669" y="3348"/>
                  <a:pt x="13604" y="3324"/>
                </a:cubicBezTo>
                <a:cubicBezTo>
                  <a:pt x="13481" y="3314"/>
                  <a:pt x="13409" y="3361"/>
                  <a:pt x="13407" y="3439"/>
                </a:cubicBezTo>
                <a:close/>
                <a:moveTo>
                  <a:pt x="4559" y="18994"/>
                </a:moveTo>
                <a:cubicBezTo>
                  <a:pt x="4557" y="19115"/>
                  <a:pt x="4622" y="19202"/>
                  <a:pt x="4709" y="19206"/>
                </a:cubicBezTo>
                <a:cubicBezTo>
                  <a:pt x="4808" y="19212"/>
                  <a:pt x="4892" y="19131"/>
                  <a:pt x="4899" y="18997"/>
                </a:cubicBezTo>
                <a:cubicBezTo>
                  <a:pt x="4906" y="18869"/>
                  <a:pt x="4824" y="18806"/>
                  <a:pt x="4740" y="18763"/>
                </a:cubicBezTo>
                <a:cubicBezTo>
                  <a:pt x="4651" y="18800"/>
                  <a:pt x="4562" y="18850"/>
                  <a:pt x="4559" y="18994"/>
                </a:cubicBezTo>
                <a:close/>
                <a:moveTo>
                  <a:pt x="12927" y="8736"/>
                </a:moveTo>
                <a:cubicBezTo>
                  <a:pt x="12826" y="8739"/>
                  <a:pt x="12761" y="8826"/>
                  <a:pt x="12761" y="8967"/>
                </a:cubicBezTo>
                <a:cubicBezTo>
                  <a:pt x="12761" y="9107"/>
                  <a:pt x="12838" y="9179"/>
                  <a:pt x="12925" y="9173"/>
                </a:cubicBezTo>
                <a:cubicBezTo>
                  <a:pt x="13014" y="9169"/>
                  <a:pt x="13081" y="9082"/>
                  <a:pt x="13091" y="8948"/>
                </a:cubicBezTo>
                <a:cubicBezTo>
                  <a:pt x="13072" y="8833"/>
                  <a:pt x="13026" y="8733"/>
                  <a:pt x="12927" y="8736"/>
                </a:cubicBezTo>
                <a:close/>
                <a:moveTo>
                  <a:pt x="11800" y="11455"/>
                </a:moveTo>
                <a:cubicBezTo>
                  <a:pt x="11798" y="11324"/>
                  <a:pt x="11743" y="11221"/>
                  <a:pt x="11632" y="11224"/>
                </a:cubicBezTo>
                <a:cubicBezTo>
                  <a:pt x="11531" y="11227"/>
                  <a:pt x="11475" y="11321"/>
                  <a:pt x="11475" y="11445"/>
                </a:cubicBezTo>
                <a:cubicBezTo>
                  <a:pt x="11475" y="11573"/>
                  <a:pt x="11528" y="11654"/>
                  <a:pt x="11639" y="11661"/>
                </a:cubicBezTo>
                <a:cubicBezTo>
                  <a:pt x="11728" y="11648"/>
                  <a:pt x="11803" y="11592"/>
                  <a:pt x="11800" y="11455"/>
                </a:cubicBezTo>
                <a:close/>
                <a:moveTo>
                  <a:pt x="2725" y="19810"/>
                </a:moveTo>
                <a:cubicBezTo>
                  <a:pt x="2727" y="19932"/>
                  <a:pt x="2794" y="20022"/>
                  <a:pt x="2896" y="20013"/>
                </a:cubicBezTo>
                <a:cubicBezTo>
                  <a:pt x="2994" y="20004"/>
                  <a:pt x="3071" y="19938"/>
                  <a:pt x="3069" y="19792"/>
                </a:cubicBezTo>
                <a:cubicBezTo>
                  <a:pt x="3066" y="19655"/>
                  <a:pt x="2992" y="19605"/>
                  <a:pt x="2905" y="19577"/>
                </a:cubicBezTo>
                <a:cubicBezTo>
                  <a:pt x="2804" y="19608"/>
                  <a:pt x="2725" y="19676"/>
                  <a:pt x="2725" y="19810"/>
                </a:cubicBezTo>
                <a:close/>
                <a:moveTo>
                  <a:pt x="13732" y="7367"/>
                </a:moveTo>
                <a:cubicBezTo>
                  <a:pt x="13732" y="7227"/>
                  <a:pt x="13664" y="7152"/>
                  <a:pt x="13570" y="7155"/>
                </a:cubicBezTo>
                <a:cubicBezTo>
                  <a:pt x="13481" y="7158"/>
                  <a:pt x="13407" y="7227"/>
                  <a:pt x="13409" y="7370"/>
                </a:cubicBezTo>
                <a:cubicBezTo>
                  <a:pt x="13411" y="7505"/>
                  <a:pt x="13472" y="7554"/>
                  <a:pt x="13565" y="7570"/>
                </a:cubicBezTo>
                <a:cubicBezTo>
                  <a:pt x="13655" y="7551"/>
                  <a:pt x="13732" y="7514"/>
                  <a:pt x="13732" y="7367"/>
                </a:cubicBezTo>
                <a:close/>
                <a:moveTo>
                  <a:pt x="7216" y="16306"/>
                </a:moveTo>
                <a:cubicBezTo>
                  <a:pt x="7119" y="16312"/>
                  <a:pt x="7045" y="16403"/>
                  <a:pt x="7047" y="16540"/>
                </a:cubicBezTo>
                <a:cubicBezTo>
                  <a:pt x="7049" y="16665"/>
                  <a:pt x="7122" y="16736"/>
                  <a:pt x="7208" y="16733"/>
                </a:cubicBezTo>
                <a:cubicBezTo>
                  <a:pt x="7309" y="16730"/>
                  <a:pt x="7367" y="16633"/>
                  <a:pt x="7396" y="16509"/>
                </a:cubicBezTo>
                <a:cubicBezTo>
                  <a:pt x="7370" y="16393"/>
                  <a:pt x="7305" y="16300"/>
                  <a:pt x="7216" y="16306"/>
                </a:cubicBezTo>
                <a:close/>
                <a:moveTo>
                  <a:pt x="2298" y="20390"/>
                </a:moveTo>
                <a:cubicBezTo>
                  <a:pt x="2204" y="20378"/>
                  <a:pt x="2139" y="20471"/>
                  <a:pt x="2137" y="20580"/>
                </a:cubicBezTo>
                <a:cubicBezTo>
                  <a:pt x="2132" y="20702"/>
                  <a:pt x="2200" y="20799"/>
                  <a:pt x="2296" y="20799"/>
                </a:cubicBezTo>
                <a:cubicBezTo>
                  <a:pt x="2383" y="20799"/>
                  <a:pt x="2457" y="20733"/>
                  <a:pt x="2484" y="20596"/>
                </a:cubicBezTo>
                <a:cubicBezTo>
                  <a:pt x="2460" y="20478"/>
                  <a:pt x="2390" y="20406"/>
                  <a:pt x="2298" y="20390"/>
                </a:cubicBezTo>
                <a:close/>
                <a:moveTo>
                  <a:pt x="3500" y="19577"/>
                </a:moveTo>
                <a:cubicBezTo>
                  <a:pt x="3411" y="19583"/>
                  <a:pt x="3329" y="19661"/>
                  <a:pt x="3339" y="19789"/>
                </a:cubicBezTo>
                <a:cubicBezTo>
                  <a:pt x="3346" y="19904"/>
                  <a:pt x="3411" y="20010"/>
                  <a:pt x="3507" y="19997"/>
                </a:cubicBezTo>
                <a:cubicBezTo>
                  <a:pt x="3591" y="19988"/>
                  <a:pt x="3664" y="19910"/>
                  <a:pt x="3678" y="19776"/>
                </a:cubicBezTo>
                <a:cubicBezTo>
                  <a:pt x="3649" y="19667"/>
                  <a:pt x="3596" y="19570"/>
                  <a:pt x="3500" y="19577"/>
                </a:cubicBezTo>
                <a:close/>
                <a:moveTo>
                  <a:pt x="4285" y="19789"/>
                </a:moveTo>
                <a:cubicBezTo>
                  <a:pt x="4285" y="19664"/>
                  <a:pt x="4208" y="19570"/>
                  <a:pt x="4116" y="19573"/>
                </a:cubicBezTo>
                <a:cubicBezTo>
                  <a:pt x="4030" y="19577"/>
                  <a:pt x="3945" y="19658"/>
                  <a:pt x="3950" y="19792"/>
                </a:cubicBezTo>
                <a:cubicBezTo>
                  <a:pt x="3955" y="19907"/>
                  <a:pt x="4022" y="19976"/>
                  <a:pt x="4116" y="20007"/>
                </a:cubicBezTo>
                <a:cubicBezTo>
                  <a:pt x="4193" y="19963"/>
                  <a:pt x="4287" y="19920"/>
                  <a:pt x="4285" y="19789"/>
                </a:cubicBezTo>
                <a:close/>
                <a:moveTo>
                  <a:pt x="1542" y="20587"/>
                </a:moveTo>
                <a:cubicBezTo>
                  <a:pt x="1547" y="20718"/>
                  <a:pt x="1607" y="20814"/>
                  <a:pt x="1704" y="20799"/>
                </a:cubicBezTo>
                <a:cubicBezTo>
                  <a:pt x="1785" y="20783"/>
                  <a:pt x="1882" y="20711"/>
                  <a:pt x="1884" y="20580"/>
                </a:cubicBezTo>
                <a:cubicBezTo>
                  <a:pt x="1884" y="20465"/>
                  <a:pt x="1814" y="20397"/>
                  <a:pt x="1718" y="20393"/>
                </a:cubicBezTo>
                <a:cubicBezTo>
                  <a:pt x="1622" y="20390"/>
                  <a:pt x="1540" y="20478"/>
                  <a:pt x="1542" y="20587"/>
                </a:cubicBezTo>
                <a:close/>
                <a:moveTo>
                  <a:pt x="12453" y="10594"/>
                </a:moveTo>
                <a:cubicBezTo>
                  <a:pt x="12453" y="10470"/>
                  <a:pt x="12388" y="10379"/>
                  <a:pt x="12289" y="10382"/>
                </a:cubicBezTo>
                <a:cubicBezTo>
                  <a:pt x="12198" y="10385"/>
                  <a:pt x="12121" y="10454"/>
                  <a:pt x="12123" y="10591"/>
                </a:cubicBezTo>
                <a:cubicBezTo>
                  <a:pt x="12123" y="10713"/>
                  <a:pt x="12181" y="10781"/>
                  <a:pt x="12280" y="10784"/>
                </a:cubicBezTo>
                <a:cubicBezTo>
                  <a:pt x="12376" y="10784"/>
                  <a:pt x="12451" y="10725"/>
                  <a:pt x="12453" y="10594"/>
                </a:cubicBezTo>
                <a:close/>
                <a:moveTo>
                  <a:pt x="14235" y="636"/>
                </a:moveTo>
                <a:cubicBezTo>
                  <a:pt x="14281" y="692"/>
                  <a:pt x="14307" y="680"/>
                  <a:pt x="14348" y="627"/>
                </a:cubicBezTo>
                <a:cubicBezTo>
                  <a:pt x="14478" y="449"/>
                  <a:pt x="14456" y="343"/>
                  <a:pt x="14285" y="268"/>
                </a:cubicBezTo>
                <a:cubicBezTo>
                  <a:pt x="14196" y="231"/>
                  <a:pt x="14119" y="206"/>
                  <a:pt x="14045" y="293"/>
                </a:cubicBezTo>
                <a:cubicBezTo>
                  <a:pt x="14018" y="324"/>
                  <a:pt x="14018" y="362"/>
                  <a:pt x="14037" y="399"/>
                </a:cubicBezTo>
                <a:cubicBezTo>
                  <a:pt x="14090" y="511"/>
                  <a:pt x="14177" y="483"/>
                  <a:pt x="14269" y="486"/>
                </a:cubicBezTo>
                <a:cubicBezTo>
                  <a:pt x="14206" y="530"/>
                  <a:pt x="14180" y="567"/>
                  <a:pt x="14235" y="636"/>
                </a:cubicBezTo>
                <a:close/>
                <a:moveTo>
                  <a:pt x="10560" y="11480"/>
                </a:moveTo>
                <a:cubicBezTo>
                  <a:pt x="10563" y="11314"/>
                  <a:pt x="10452" y="11296"/>
                  <a:pt x="10365" y="11280"/>
                </a:cubicBezTo>
                <a:cubicBezTo>
                  <a:pt x="10257" y="11258"/>
                  <a:pt x="10199" y="11383"/>
                  <a:pt x="10199" y="11489"/>
                </a:cubicBezTo>
                <a:cubicBezTo>
                  <a:pt x="10199" y="11629"/>
                  <a:pt x="10310" y="11636"/>
                  <a:pt x="10377" y="11654"/>
                </a:cubicBezTo>
                <a:cubicBezTo>
                  <a:pt x="10486" y="11654"/>
                  <a:pt x="10558" y="11617"/>
                  <a:pt x="10560" y="11480"/>
                </a:cubicBezTo>
                <a:close/>
                <a:moveTo>
                  <a:pt x="13580" y="6379"/>
                </a:moveTo>
                <a:cubicBezTo>
                  <a:pt x="13486" y="6388"/>
                  <a:pt x="13407" y="6441"/>
                  <a:pt x="13411" y="6582"/>
                </a:cubicBezTo>
                <a:cubicBezTo>
                  <a:pt x="13416" y="6713"/>
                  <a:pt x="13486" y="6791"/>
                  <a:pt x="13580" y="6791"/>
                </a:cubicBezTo>
                <a:cubicBezTo>
                  <a:pt x="13676" y="6791"/>
                  <a:pt x="13732" y="6700"/>
                  <a:pt x="13734" y="6588"/>
                </a:cubicBezTo>
                <a:cubicBezTo>
                  <a:pt x="13729" y="6441"/>
                  <a:pt x="13681" y="6370"/>
                  <a:pt x="13580" y="6379"/>
                </a:cubicBezTo>
                <a:close/>
                <a:moveTo>
                  <a:pt x="5951" y="17968"/>
                </a:moveTo>
                <a:cubicBezTo>
                  <a:pt x="5860" y="17980"/>
                  <a:pt x="5804" y="18055"/>
                  <a:pt x="5809" y="18183"/>
                </a:cubicBezTo>
                <a:cubicBezTo>
                  <a:pt x="5816" y="18305"/>
                  <a:pt x="5869" y="18386"/>
                  <a:pt x="5966" y="18379"/>
                </a:cubicBezTo>
                <a:cubicBezTo>
                  <a:pt x="6057" y="18373"/>
                  <a:pt x="6127" y="18311"/>
                  <a:pt x="6139" y="18167"/>
                </a:cubicBezTo>
                <a:cubicBezTo>
                  <a:pt x="6096" y="18074"/>
                  <a:pt x="6062" y="17952"/>
                  <a:pt x="5951" y="17968"/>
                </a:cubicBezTo>
                <a:close/>
                <a:moveTo>
                  <a:pt x="2898" y="20384"/>
                </a:moveTo>
                <a:cubicBezTo>
                  <a:pt x="2818" y="20381"/>
                  <a:pt x="2734" y="20446"/>
                  <a:pt x="2741" y="20580"/>
                </a:cubicBezTo>
                <a:cubicBezTo>
                  <a:pt x="2749" y="20708"/>
                  <a:pt x="2818" y="20792"/>
                  <a:pt x="2915" y="20786"/>
                </a:cubicBezTo>
                <a:cubicBezTo>
                  <a:pt x="3001" y="20783"/>
                  <a:pt x="3059" y="20699"/>
                  <a:pt x="3076" y="20574"/>
                </a:cubicBezTo>
                <a:cubicBezTo>
                  <a:pt x="3054" y="20459"/>
                  <a:pt x="2980" y="20387"/>
                  <a:pt x="2898" y="20384"/>
                </a:cubicBezTo>
                <a:close/>
                <a:moveTo>
                  <a:pt x="6748" y="17360"/>
                </a:moveTo>
                <a:cubicBezTo>
                  <a:pt x="6758" y="17226"/>
                  <a:pt x="6671" y="17151"/>
                  <a:pt x="6587" y="17145"/>
                </a:cubicBezTo>
                <a:cubicBezTo>
                  <a:pt x="6498" y="17138"/>
                  <a:pt x="6418" y="17223"/>
                  <a:pt x="6416" y="17347"/>
                </a:cubicBezTo>
                <a:cubicBezTo>
                  <a:pt x="6414" y="17463"/>
                  <a:pt x="6474" y="17538"/>
                  <a:pt x="6568" y="17547"/>
                </a:cubicBezTo>
                <a:cubicBezTo>
                  <a:pt x="6666" y="17547"/>
                  <a:pt x="6741" y="17488"/>
                  <a:pt x="6748" y="17360"/>
                </a:cubicBezTo>
                <a:close/>
                <a:moveTo>
                  <a:pt x="8275" y="14071"/>
                </a:moveTo>
                <a:cubicBezTo>
                  <a:pt x="8294" y="14217"/>
                  <a:pt x="8405" y="14220"/>
                  <a:pt x="8480" y="14233"/>
                </a:cubicBezTo>
                <a:cubicBezTo>
                  <a:pt x="8569" y="14248"/>
                  <a:pt x="8631" y="14145"/>
                  <a:pt x="8631" y="14033"/>
                </a:cubicBezTo>
                <a:cubicBezTo>
                  <a:pt x="8629" y="13902"/>
                  <a:pt x="8545" y="13852"/>
                  <a:pt x="8470" y="13821"/>
                </a:cubicBezTo>
                <a:cubicBezTo>
                  <a:pt x="8386" y="13818"/>
                  <a:pt x="8263" y="13977"/>
                  <a:pt x="8275" y="14071"/>
                </a:cubicBezTo>
                <a:close/>
                <a:moveTo>
                  <a:pt x="524" y="21188"/>
                </a:moveTo>
                <a:cubicBezTo>
                  <a:pt x="427" y="21192"/>
                  <a:pt x="374" y="21266"/>
                  <a:pt x="377" y="21391"/>
                </a:cubicBezTo>
                <a:cubicBezTo>
                  <a:pt x="377" y="21528"/>
                  <a:pt x="451" y="21600"/>
                  <a:pt x="543" y="21594"/>
                </a:cubicBezTo>
                <a:cubicBezTo>
                  <a:pt x="622" y="21588"/>
                  <a:pt x="697" y="21522"/>
                  <a:pt x="697" y="21385"/>
                </a:cubicBezTo>
                <a:cubicBezTo>
                  <a:pt x="678" y="21263"/>
                  <a:pt x="622" y="21185"/>
                  <a:pt x="524" y="21188"/>
                </a:cubicBezTo>
                <a:close/>
                <a:moveTo>
                  <a:pt x="9318" y="11539"/>
                </a:moveTo>
                <a:cubicBezTo>
                  <a:pt x="9313" y="11449"/>
                  <a:pt x="9152" y="11271"/>
                  <a:pt x="9075" y="11277"/>
                </a:cubicBezTo>
                <a:cubicBezTo>
                  <a:pt x="8918" y="11286"/>
                  <a:pt x="9007" y="11452"/>
                  <a:pt x="8993" y="11536"/>
                </a:cubicBezTo>
                <a:cubicBezTo>
                  <a:pt x="8969" y="11670"/>
                  <a:pt x="9070" y="11695"/>
                  <a:pt x="9140" y="11704"/>
                </a:cubicBezTo>
                <a:cubicBezTo>
                  <a:pt x="9221" y="11704"/>
                  <a:pt x="9320" y="11604"/>
                  <a:pt x="9318" y="11539"/>
                </a:cubicBezTo>
                <a:close/>
                <a:moveTo>
                  <a:pt x="13404" y="2678"/>
                </a:moveTo>
                <a:cubicBezTo>
                  <a:pt x="13399" y="2772"/>
                  <a:pt x="13551" y="2949"/>
                  <a:pt x="13631" y="2928"/>
                </a:cubicBezTo>
                <a:cubicBezTo>
                  <a:pt x="13724" y="2903"/>
                  <a:pt x="13806" y="2747"/>
                  <a:pt x="13799" y="2691"/>
                </a:cubicBezTo>
                <a:cubicBezTo>
                  <a:pt x="13775" y="2513"/>
                  <a:pt x="13621" y="2610"/>
                  <a:pt x="13539" y="2547"/>
                </a:cubicBezTo>
                <a:cubicBezTo>
                  <a:pt x="13469" y="2560"/>
                  <a:pt x="13409" y="2575"/>
                  <a:pt x="13404" y="2678"/>
                </a:cubicBezTo>
                <a:close/>
                <a:moveTo>
                  <a:pt x="8629" y="12365"/>
                </a:moveTo>
                <a:cubicBezTo>
                  <a:pt x="8636" y="12203"/>
                  <a:pt x="8545" y="12147"/>
                  <a:pt x="8451" y="12122"/>
                </a:cubicBezTo>
                <a:cubicBezTo>
                  <a:pt x="8395" y="12109"/>
                  <a:pt x="8311" y="12134"/>
                  <a:pt x="8304" y="12247"/>
                </a:cubicBezTo>
                <a:cubicBezTo>
                  <a:pt x="8292" y="12443"/>
                  <a:pt x="8359" y="12530"/>
                  <a:pt x="8521" y="12543"/>
                </a:cubicBezTo>
                <a:cubicBezTo>
                  <a:pt x="8612" y="12546"/>
                  <a:pt x="8624" y="12459"/>
                  <a:pt x="8629" y="12365"/>
                </a:cubicBezTo>
                <a:close/>
                <a:moveTo>
                  <a:pt x="1109" y="21192"/>
                </a:moveTo>
                <a:cubicBezTo>
                  <a:pt x="1012" y="21195"/>
                  <a:pt x="962" y="21276"/>
                  <a:pt x="959" y="21394"/>
                </a:cubicBezTo>
                <a:cubicBezTo>
                  <a:pt x="957" y="21528"/>
                  <a:pt x="1032" y="21584"/>
                  <a:pt x="1118" y="21581"/>
                </a:cubicBezTo>
                <a:cubicBezTo>
                  <a:pt x="1203" y="21578"/>
                  <a:pt x="1277" y="21531"/>
                  <a:pt x="1277" y="21376"/>
                </a:cubicBezTo>
                <a:cubicBezTo>
                  <a:pt x="1263" y="21270"/>
                  <a:pt x="1210" y="21188"/>
                  <a:pt x="1109" y="21192"/>
                </a:cubicBezTo>
                <a:close/>
                <a:moveTo>
                  <a:pt x="13565" y="8349"/>
                </a:moveTo>
                <a:cubicBezTo>
                  <a:pt x="13659" y="8343"/>
                  <a:pt x="13720" y="8259"/>
                  <a:pt x="13724" y="8147"/>
                </a:cubicBezTo>
                <a:cubicBezTo>
                  <a:pt x="13729" y="8031"/>
                  <a:pt x="13662" y="7941"/>
                  <a:pt x="13573" y="7944"/>
                </a:cubicBezTo>
                <a:cubicBezTo>
                  <a:pt x="13484" y="7947"/>
                  <a:pt x="13409" y="8016"/>
                  <a:pt x="13409" y="8162"/>
                </a:cubicBezTo>
                <a:cubicBezTo>
                  <a:pt x="13419" y="8284"/>
                  <a:pt x="13469" y="8356"/>
                  <a:pt x="13565" y="8349"/>
                </a:cubicBezTo>
                <a:close/>
                <a:moveTo>
                  <a:pt x="7671" y="15711"/>
                </a:moveTo>
                <a:cubicBezTo>
                  <a:pt x="7671" y="15813"/>
                  <a:pt x="7748" y="15907"/>
                  <a:pt x="7837" y="15901"/>
                </a:cubicBezTo>
                <a:cubicBezTo>
                  <a:pt x="7923" y="15894"/>
                  <a:pt x="8013" y="15829"/>
                  <a:pt x="8013" y="15698"/>
                </a:cubicBezTo>
                <a:cubicBezTo>
                  <a:pt x="8013" y="15564"/>
                  <a:pt x="7923" y="15520"/>
                  <a:pt x="7834" y="15486"/>
                </a:cubicBezTo>
                <a:cubicBezTo>
                  <a:pt x="7750" y="15523"/>
                  <a:pt x="7671" y="15598"/>
                  <a:pt x="7671" y="15711"/>
                </a:cubicBezTo>
                <a:close/>
                <a:moveTo>
                  <a:pt x="13419" y="5790"/>
                </a:moveTo>
                <a:cubicBezTo>
                  <a:pt x="13421" y="5914"/>
                  <a:pt x="13481" y="6011"/>
                  <a:pt x="13594" y="6008"/>
                </a:cubicBezTo>
                <a:cubicBezTo>
                  <a:pt x="13693" y="6005"/>
                  <a:pt x="13749" y="5921"/>
                  <a:pt x="13749" y="5808"/>
                </a:cubicBezTo>
                <a:cubicBezTo>
                  <a:pt x="13749" y="5693"/>
                  <a:pt x="13693" y="5615"/>
                  <a:pt x="13563" y="5618"/>
                </a:cubicBezTo>
                <a:cubicBezTo>
                  <a:pt x="13505" y="5631"/>
                  <a:pt x="13416" y="5665"/>
                  <a:pt x="13419" y="5790"/>
                </a:cubicBezTo>
                <a:close/>
                <a:moveTo>
                  <a:pt x="12903" y="9971"/>
                </a:moveTo>
                <a:cubicBezTo>
                  <a:pt x="12995" y="9971"/>
                  <a:pt x="13069" y="9877"/>
                  <a:pt x="13077" y="9762"/>
                </a:cubicBezTo>
                <a:cubicBezTo>
                  <a:pt x="13081" y="9650"/>
                  <a:pt x="13019" y="9562"/>
                  <a:pt x="12923" y="9562"/>
                </a:cubicBezTo>
                <a:cubicBezTo>
                  <a:pt x="12826" y="9562"/>
                  <a:pt x="12771" y="9625"/>
                  <a:pt x="12766" y="9724"/>
                </a:cubicBezTo>
                <a:cubicBezTo>
                  <a:pt x="12761" y="9883"/>
                  <a:pt x="12814" y="9971"/>
                  <a:pt x="12903" y="9971"/>
                </a:cubicBezTo>
                <a:close/>
                <a:moveTo>
                  <a:pt x="1547" y="21379"/>
                </a:moveTo>
                <a:cubicBezTo>
                  <a:pt x="1545" y="21503"/>
                  <a:pt x="1600" y="21578"/>
                  <a:pt x="1701" y="21566"/>
                </a:cubicBezTo>
                <a:cubicBezTo>
                  <a:pt x="1788" y="21556"/>
                  <a:pt x="1862" y="21516"/>
                  <a:pt x="1862" y="21382"/>
                </a:cubicBezTo>
                <a:cubicBezTo>
                  <a:pt x="1862" y="21251"/>
                  <a:pt x="1800" y="21198"/>
                  <a:pt x="1708" y="21185"/>
                </a:cubicBezTo>
                <a:cubicBezTo>
                  <a:pt x="1614" y="21195"/>
                  <a:pt x="1549" y="21254"/>
                  <a:pt x="1547" y="21379"/>
                </a:cubicBezTo>
                <a:close/>
                <a:moveTo>
                  <a:pt x="12776" y="4209"/>
                </a:moveTo>
                <a:cubicBezTo>
                  <a:pt x="12756" y="4287"/>
                  <a:pt x="12807" y="4321"/>
                  <a:pt x="12850" y="4359"/>
                </a:cubicBezTo>
                <a:cubicBezTo>
                  <a:pt x="12874" y="4377"/>
                  <a:pt x="12908" y="4374"/>
                  <a:pt x="12920" y="4421"/>
                </a:cubicBezTo>
                <a:cubicBezTo>
                  <a:pt x="12951" y="4546"/>
                  <a:pt x="12966" y="4555"/>
                  <a:pt x="13036" y="4493"/>
                </a:cubicBezTo>
                <a:cubicBezTo>
                  <a:pt x="13106" y="4430"/>
                  <a:pt x="13168" y="4343"/>
                  <a:pt x="13156" y="4234"/>
                </a:cubicBezTo>
                <a:cubicBezTo>
                  <a:pt x="13144" y="4115"/>
                  <a:pt x="13050" y="4168"/>
                  <a:pt x="12990" y="4153"/>
                </a:cubicBezTo>
                <a:cubicBezTo>
                  <a:pt x="12961" y="4147"/>
                  <a:pt x="12930" y="4134"/>
                  <a:pt x="12915" y="4131"/>
                </a:cubicBezTo>
                <a:cubicBezTo>
                  <a:pt x="12848" y="4125"/>
                  <a:pt x="12793" y="4134"/>
                  <a:pt x="12776" y="4209"/>
                </a:cubicBezTo>
                <a:close/>
                <a:moveTo>
                  <a:pt x="5354" y="18778"/>
                </a:moveTo>
                <a:cubicBezTo>
                  <a:pt x="5270" y="18778"/>
                  <a:pt x="5195" y="18847"/>
                  <a:pt x="5193" y="18975"/>
                </a:cubicBezTo>
                <a:cubicBezTo>
                  <a:pt x="5193" y="19096"/>
                  <a:pt x="5248" y="19177"/>
                  <a:pt x="5344" y="19171"/>
                </a:cubicBezTo>
                <a:cubicBezTo>
                  <a:pt x="5436" y="19168"/>
                  <a:pt x="5491" y="19093"/>
                  <a:pt x="5518" y="18975"/>
                </a:cubicBezTo>
                <a:cubicBezTo>
                  <a:pt x="5491" y="18875"/>
                  <a:pt x="5443" y="18775"/>
                  <a:pt x="5354" y="18778"/>
                </a:cubicBezTo>
                <a:close/>
                <a:moveTo>
                  <a:pt x="12768" y="5799"/>
                </a:moveTo>
                <a:cubicBezTo>
                  <a:pt x="12773" y="5924"/>
                  <a:pt x="12855" y="6030"/>
                  <a:pt x="12959" y="6039"/>
                </a:cubicBezTo>
                <a:cubicBezTo>
                  <a:pt x="13077" y="6048"/>
                  <a:pt x="13089" y="5899"/>
                  <a:pt x="13101" y="5802"/>
                </a:cubicBezTo>
                <a:cubicBezTo>
                  <a:pt x="13115" y="5690"/>
                  <a:pt x="13026" y="5665"/>
                  <a:pt x="12954" y="5646"/>
                </a:cubicBezTo>
                <a:cubicBezTo>
                  <a:pt x="12879" y="5674"/>
                  <a:pt x="12764" y="5668"/>
                  <a:pt x="12768" y="5799"/>
                </a:cubicBezTo>
                <a:close/>
                <a:moveTo>
                  <a:pt x="8470" y="13456"/>
                </a:moveTo>
                <a:cubicBezTo>
                  <a:pt x="8562" y="13466"/>
                  <a:pt x="8631" y="13341"/>
                  <a:pt x="8631" y="13213"/>
                </a:cubicBezTo>
                <a:cubicBezTo>
                  <a:pt x="8634" y="13073"/>
                  <a:pt x="8550" y="12998"/>
                  <a:pt x="8456" y="12986"/>
                </a:cubicBezTo>
                <a:cubicBezTo>
                  <a:pt x="8352" y="12973"/>
                  <a:pt x="8357" y="13088"/>
                  <a:pt x="8357" y="13179"/>
                </a:cubicBezTo>
                <a:cubicBezTo>
                  <a:pt x="8338" y="13313"/>
                  <a:pt x="8374" y="13444"/>
                  <a:pt x="8470" y="13456"/>
                </a:cubicBezTo>
                <a:close/>
                <a:moveTo>
                  <a:pt x="9272" y="14011"/>
                </a:moveTo>
                <a:cubicBezTo>
                  <a:pt x="9272" y="13880"/>
                  <a:pt x="9188" y="13821"/>
                  <a:pt x="9091" y="13818"/>
                </a:cubicBezTo>
                <a:cubicBezTo>
                  <a:pt x="8969" y="13818"/>
                  <a:pt x="8964" y="13949"/>
                  <a:pt x="8957" y="14058"/>
                </a:cubicBezTo>
                <a:cubicBezTo>
                  <a:pt x="8947" y="14180"/>
                  <a:pt x="9017" y="14211"/>
                  <a:pt x="9099" y="14208"/>
                </a:cubicBezTo>
                <a:cubicBezTo>
                  <a:pt x="9200" y="14208"/>
                  <a:pt x="9272" y="14136"/>
                  <a:pt x="9272" y="14011"/>
                </a:cubicBezTo>
                <a:close/>
                <a:moveTo>
                  <a:pt x="2159" y="21354"/>
                </a:moveTo>
                <a:cubicBezTo>
                  <a:pt x="2149" y="21472"/>
                  <a:pt x="2197" y="21547"/>
                  <a:pt x="2284" y="21559"/>
                </a:cubicBezTo>
                <a:cubicBezTo>
                  <a:pt x="2373" y="21569"/>
                  <a:pt x="2448" y="21510"/>
                  <a:pt x="2460" y="21391"/>
                </a:cubicBezTo>
                <a:cubicBezTo>
                  <a:pt x="2474" y="21263"/>
                  <a:pt x="2402" y="21210"/>
                  <a:pt x="2320" y="21188"/>
                </a:cubicBezTo>
                <a:cubicBezTo>
                  <a:pt x="2226" y="21185"/>
                  <a:pt x="2168" y="21235"/>
                  <a:pt x="2159" y="21354"/>
                </a:cubicBezTo>
                <a:close/>
                <a:moveTo>
                  <a:pt x="11516" y="7361"/>
                </a:moveTo>
                <a:cubicBezTo>
                  <a:pt x="11523" y="7486"/>
                  <a:pt x="11591" y="7579"/>
                  <a:pt x="11687" y="7570"/>
                </a:cubicBezTo>
                <a:cubicBezTo>
                  <a:pt x="11774" y="7564"/>
                  <a:pt x="11837" y="7473"/>
                  <a:pt x="11824" y="7349"/>
                </a:cubicBezTo>
                <a:cubicBezTo>
                  <a:pt x="11815" y="7239"/>
                  <a:pt x="11767" y="7152"/>
                  <a:pt x="11670" y="7124"/>
                </a:cubicBezTo>
                <a:cubicBezTo>
                  <a:pt x="11598" y="7177"/>
                  <a:pt x="11509" y="7227"/>
                  <a:pt x="11516" y="7361"/>
                </a:cubicBezTo>
                <a:close/>
                <a:moveTo>
                  <a:pt x="12766" y="6597"/>
                </a:moveTo>
                <a:cubicBezTo>
                  <a:pt x="12778" y="6719"/>
                  <a:pt x="12853" y="6819"/>
                  <a:pt x="12951" y="6815"/>
                </a:cubicBezTo>
                <a:cubicBezTo>
                  <a:pt x="13043" y="6812"/>
                  <a:pt x="13113" y="6713"/>
                  <a:pt x="13110" y="6597"/>
                </a:cubicBezTo>
                <a:cubicBezTo>
                  <a:pt x="13106" y="6460"/>
                  <a:pt x="13009" y="6438"/>
                  <a:pt x="12918" y="6435"/>
                </a:cubicBezTo>
                <a:cubicBezTo>
                  <a:pt x="12831" y="6432"/>
                  <a:pt x="12756" y="6479"/>
                  <a:pt x="12766" y="6597"/>
                </a:cubicBezTo>
                <a:close/>
                <a:moveTo>
                  <a:pt x="14025" y="1864"/>
                </a:moveTo>
                <a:cubicBezTo>
                  <a:pt x="14009" y="1930"/>
                  <a:pt x="14047" y="1977"/>
                  <a:pt x="14083" y="2014"/>
                </a:cubicBezTo>
                <a:cubicBezTo>
                  <a:pt x="14107" y="2039"/>
                  <a:pt x="14136" y="2055"/>
                  <a:pt x="14160" y="2076"/>
                </a:cubicBezTo>
                <a:cubicBezTo>
                  <a:pt x="14196" y="2105"/>
                  <a:pt x="14220" y="2211"/>
                  <a:pt x="14264" y="2161"/>
                </a:cubicBezTo>
                <a:cubicBezTo>
                  <a:pt x="14319" y="2095"/>
                  <a:pt x="14408" y="2045"/>
                  <a:pt x="14408" y="1921"/>
                </a:cubicBezTo>
                <a:cubicBezTo>
                  <a:pt x="14408" y="1874"/>
                  <a:pt x="14396" y="1802"/>
                  <a:pt x="14360" y="1821"/>
                </a:cubicBezTo>
                <a:cubicBezTo>
                  <a:pt x="14281" y="1861"/>
                  <a:pt x="14223" y="1780"/>
                  <a:pt x="14155" y="1786"/>
                </a:cubicBezTo>
                <a:cubicBezTo>
                  <a:pt x="14100" y="1783"/>
                  <a:pt x="14047" y="1793"/>
                  <a:pt x="14025" y="1864"/>
                </a:cubicBezTo>
                <a:close/>
                <a:moveTo>
                  <a:pt x="4747" y="19577"/>
                </a:moveTo>
                <a:cubicBezTo>
                  <a:pt x="4680" y="19580"/>
                  <a:pt x="4593" y="19651"/>
                  <a:pt x="4586" y="19770"/>
                </a:cubicBezTo>
                <a:cubicBezTo>
                  <a:pt x="4579" y="19882"/>
                  <a:pt x="4622" y="19963"/>
                  <a:pt x="4714" y="19973"/>
                </a:cubicBezTo>
                <a:cubicBezTo>
                  <a:pt x="4812" y="19982"/>
                  <a:pt x="4863" y="19895"/>
                  <a:pt x="4901" y="19792"/>
                </a:cubicBezTo>
                <a:cubicBezTo>
                  <a:pt x="4882" y="19676"/>
                  <a:pt x="4824" y="19570"/>
                  <a:pt x="4747" y="19577"/>
                </a:cubicBezTo>
                <a:close/>
                <a:moveTo>
                  <a:pt x="13402" y="8945"/>
                </a:moveTo>
                <a:cubicBezTo>
                  <a:pt x="13399" y="9063"/>
                  <a:pt x="13450" y="9138"/>
                  <a:pt x="13537" y="9138"/>
                </a:cubicBezTo>
                <a:cubicBezTo>
                  <a:pt x="13621" y="9138"/>
                  <a:pt x="13691" y="9079"/>
                  <a:pt x="13700" y="8957"/>
                </a:cubicBezTo>
                <a:cubicBezTo>
                  <a:pt x="13710" y="8826"/>
                  <a:pt x="13640" y="8773"/>
                  <a:pt x="13553" y="8742"/>
                </a:cubicBezTo>
                <a:cubicBezTo>
                  <a:pt x="13464" y="8761"/>
                  <a:pt x="13404" y="8820"/>
                  <a:pt x="13402" y="8945"/>
                </a:cubicBezTo>
                <a:close/>
                <a:moveTo>
                  <a:pt x="3510" y="20384"/>
                </a:moveTo>
                <a:cubicBezTo>
                  <a:pt x="3435" y="20400"/>
                  <a:pt x="3360" y="20487"/>
                  <a:pt x="3365" y="20605"/>
                </a:cubicBezTo>
                <a:cubicBezTo>
                  <a:pt x="3368" y="20711"/>
                  <a:pt x="3430" y="20777"/>
                  <a:pt x="3510" y="20764"/>
                </a:cubicBezTo>
                <a:cubicBezTo>
                  <a:pt x="3589" y="20749"/>
                  <a:pt x="3654" y="20690"/>
                  <a:pt x="3683" y="20565"/>
                </a:cubicBezTo>
                <a:cubicBezTo>
                  <a:pt x="3618" y="20509"/>
                  <a:pt x="3594" y="20365"/>
                  <a:pt x="3510" y="20384"/>
                </a:cubicBezTo>
                <a:close/>
                <a:moveTo>
                  <a:pt x="9717" y="11358"/>
                </a:moveTo>
                <a:cubicBezTo>
                  <a:pt x="9619" y="11355"/>
                  <a:pt x="9566" y="11449"/>
                  <a:pt x="9563" y="11561"/>
                </a:cubicBezTo>
                <a:cubicBezTo>
                  <a:pt x="9559" y="11704"/>
                  <a:pt x="9648" y="11738"/>
                  <a:pt x="9742" y="11745"/>
                </a:cubicBezTo>
                <a:cubicBezTo>
                  <a:pt x="9840" y="11751"/>
                  <a:pt x="9862" y="11673"/>
                  <a:pt x="9864" y="11545"/>
                </a:cubicBezTo>
                <a:cubicBezTo>
                  <a:pt x="9860" y="11445"/>
                  <a:pt x="9816" y="11361"/>
                  <a:pt x="9717" y="11358"/>
                </a:cubicBezTo>
                <a:close/>
                <a:moveTo>
                  <a:pt x="3970" y="20565"/>
                </a:moveTo>
                <a:cubicBezTo>
                  <a:pt x="3970" y="20680"/>
                  <a:pt x="4027" y="20758"/>
                  <a:pt x="4109" y="20755"/>
                </a:cubicBezTo>
                <a:cubicBezTo>
                  <a:pt x="4193" y="20752"/>
                  <a:pt x="4271" y="20680"/>
                  <a:pt x="4271" y="20562"/>
                </a:cubicBezTo>
                <a:cubicBezTo>
                  <a:pt x="4271" y="20453"/>
                  <a:pt x="4208" y="20387"/>
                  <a:pt x="4107" y="20390"/>
                </a:cubicBezTo>
                <a:cubicBezTo>
                  <a:pt x="4035" y="20400"/>
                  <a:pt x="3970" y="20446"/>
                  <a:pt x="3970" y="20565"/>
                </a:cubicBezTo>
                <a:close/>
                <a:moveTo>
                  <a:pt x="6455" y="18158"/>
                </a:moveTo>
                <a:cubicBezTo>
                  <a:pt x="6455" y="18276"/>
                  <a:pt x="6503" y="18345"/>
                  <a:pt x="6594" y="18336"/>
                </a:cubicBezTo>
                <a:cubicBezTo>
                  <a:pt x="6679" y="18329"/>
                  <a:pt x="6746" y="18276"/>
                  <a:pt x="6748" y="18161"/>
                </a:cubicBezTo>
                <a:cubicBezTo>
                  <a:pt x="6751" y="18033"/>
                  <a:pt x="6674" y="17990"/>
                  <a:pt x="6597" y="17958"/>
                </a:cubicBezTo>
                <a:cubicBezTo>
                  <a:pt x="6508" y="17983"/>
                  <a:pt x="6452" y="18043"/>
                  <a:pt x="6455" y="18158"/>
                </a:cubicBezTo>
                <a:close/>
                <a:moveTo>
                  <a:pt x="5513" y="19767"/>
                </a:moveTo>
                <a:cubicBezTo>
                  <a:pt x="5513" y="19661"/>
                  <a:pt x="5443" y="19586"/>
                  <a:pt x="5361" y="19583"/>
                </a:cubicBezTo>
                <a:cubicBezTo>
                  <a:pt x="5267" y="19580"/>
                  <a:pt x="5207" y="19661"/>
                  <a:pt x="5205" y="19779"/>
                </a:cubicBezTo>
                <a:cubicBezTo>
                  <a:pt x="5205" y="19882"/>
                  <a:pt x="5258" y="19944"/>
                  <a:pt x="5357" y="19944"/>
                </a:cubicBezTo>
                <a:cubicBezTo>
                  <a:pt x="5434" y="19935"/>
                  <a:pt x="5513" y="19888"/>
                  <a:pt x="5513" y="19767"/>
                </a:cubicBezTo>
                <a:close/>
                <a:moveTo>
                  <a:pt x="14346" y="7355"/>
                </a:moveTo>
                <a:cubicBezTo>
                  <a:pt x="14346" y="7239"/>
                  <a:pt x="14288" y="7186"/>
                  <a:pt x="14211" y="7180"/>
                </a:cubicBezTo>
                <a:cubicBezTo>
                  <a:pt x="14119" y="7174"/>
                  <a:pt x="14047" y="7224"/>
                  <a:pt x="14047" y="7361"/>
                </a:cubicBezTo>
                <a:cubicBezTo>
                  <a:pt x="14047" y="7470"/>
                  <a:pt x="14105" y="7520"/>
                  <a:pt x="14182" y="7548"/>
                </a:cubicBezTo>
                <a:cubicBezTo>
                  <a:pt x="14257" y="7511"/>
                  <a:pt x="14348" y="7498"/>
                  <a:pt x="14346" y="7355"/>
                </a:cubicBezTo>
                <a:close/>
                <a:moveTo>
                  <a:pt x="9758" y="13360"/>
                </a:moveTo>
                <a:cubicBezTo>
                  <a:pt x="9838" y="13350"/>
                  <a:pt x="9925" y="13300"/>
                  <a:pt x="9922" y="13173"/>
                </a:cubicBezTo>
                <a:cubicBezTo>
                  <a:pt x="9922" y="13054"/>
                  <a:pt x="9857" y="12986"/>
                  <a:pt x="9763" y="12982"/>
                </a:cubicBezTo>
                <a:cubicBezTo>
                  <a:pt x="9643" y="12979"/>
                  <a:pt x="9640" y="13101"/>
                  <a:pt x="9624" y="13207"/>
                </a:cubicBezTo>
                <a:cubicBezTo>
                  <a:pt x="9607" y="13353"/>
                  <a:pt x="9696" y="13366"/>
                  <a:pt x="9758" y="13360"/>
                </a:cubicBezTo>
                <a:close/>
                <a:moveTo>
                  <a:pt x="14206" y="6385"/>
                </a:moveTo>
                <a:cubicBezTo>
                  <a:pt x="14129" y="6388"/>
                  <a:pt x="14047" y="6432"/>
                  <a:pt x="14045" y="6550"/>
                </a:cubicBezTo>
                <a:cubicBezTo>
                  <a:pt x="14042" y="6666"/>
                  <a:pt x="14102" y="6750"/>
                  <a:pt x="14196" y="6753"/>
                </a:cubicBezTo>
                <a:cubicBezTo>
                  <a:pt x="14283" y="6756"/>
                  <a:pt x="14329" y="6681"/>
                  <a:pt x="14348" y="6585"/>
                </a:cubicBezTo>
                <a:cubicBezTo>
                  <a:pt x="14341" y="6457"/>
                  <a:pt x="14293" y="6382"/>
                  <a:pt x="14206" y="6385"/>
                </a:cubicBezTo>
                <a:close/>
                <a:moveTo>
                  <a:pt x="9132" y="14663"/>
                </a:moveTo>
                <a:cubicBezTo>
                  <a:pt x="9050" y="14654"/>
                  <a:pt x="8993" y="14719"/>
                  <a:pt x="8983" y="14841"/>
                </a:cubicBezTo>
                <a:cubicBezTo>
                  <a:pt x="8976" y="14959"/>
                  <a:pt x="9029" y="15021"/>
                  <a:pt x="9106" y="15025"/>
                </a:cubicBezTo>
                <a:cubicBezTo>
                  <a:pt x="9193" y="15031"/>
                  <a:pt x="9260" y="14975"/>
                  <a:pt x="9282" y="14856"/>
                </a:cubicBezTo>
                <a:cubicBezTo>
                  <a:pt x="9277" y="14728"/>
                  <a:pt x="9205" y="14672"/>
                  <a:pt x="9132" y="14663"/>
                </a:cubicBezTo>
                <a:close/>
                <a:moveTo>
                  <a:pt x="12891" y="10784"/>
                </a:moveTo>
                <a:cubicBezTo>
                  <a:pt x="12985" y="10784"/>
                  <a:pt x="13053" y="10719"/>
                  <a:pt x="13053" y="10600"/>
                </a:cubicBezTo>
                <a:cubicBezTo>
                  <a:pt x="13050" y="10485"/>
                  <a:pt x="12983" y="10404"/>
                  <a:pt x="12891" y="10410"/>
                </a:cubicBezTo>
                <a:cubicBezTo>
                  <a:pt x="12805" y="10417"/>
                  <a:pt x="12761" y="10501"/>
                  <a:pt x="12761" y="10616"/>
                </a:cubicBezTo>
                <a:cubicBezTo>
                  <a:pt x="12764" y="10722"/>
                  <a:pt x="12805" y="10784"/>
                  <a:pt x="12891" y="10784"/>
                </a:cubicBezTo>
                <a:close/>
                <a:moveTo>
                  <a:pt x="3057" y="21347"/>
                </a:moveTo>
                <a:cubicBezTo>
                  <a:pt x="3052" y="21245"/>
                  <a:pt x="2987" y="21192"/>
                  <a:pt x="2908" y="21192"/>
                </a:cubicBezTo>
                <a:cubicBezTo>
                  <a:pt x="2816" y="21192"/>
                  <a:pt x="2765" y="21257"/>
                  <a:pt x="2765" y="21376"/>
                </a:cubicBezTo>
                <a:cubicBezTo>
                  <a:pt x="2765" y="21488"/>
                  <a:pt x="2814" y="21541"/>
                  <a:pt x="2905" y="21541"/>
                </a:cubicBezTo>
                <a:cubicBezTo>
                  <a:pt x="2985" y="21519"/>
                  <a:pt x="3064" y="21478"/>
                  <a:pt x="3057" y="21347"/>
                </a:cubicBezTo>
                <a:close/>
                <a:moveTo>
                  <a:pt x="5843" y="18944"/>
                </a:moveTo>
                <a:cubicBezTo>
                  <a:pt x="5841" y="19053"/>
                  <a:pt x="5872" y="19137"/>
                  <a:pt x="5973" y="19140"/>
                </a:cubicBezTo>
                <a:cubicBezTo>
                  <a:pt x="6064" y="19140"/>
                  <a:pt x="6125" y="19071"/>
                  <a:pt x="6132" y="18969"/>
                </a:cubicBezTo>
                <a:cubicBezTo>
                  <a:pt x="6139" y="18856"/>
                  <a:pt x="6057" y="18810"/>
                  <a:pt x="5985" y="18772"/>
                </a:cubicBezTo>
                <a:cubicBezTo>
                  <a:pt x="5910" y="18797"/>
                  <a:pt x="5843" y="18831"/>
                  <a:pt x="5843" y="18944"/>
                </a:cubicBezTo>
                <a:close/>
                <a:moveTo>
                  <a:pt x="14676" y="330"/>
                </a:moveTo>
                <a:cubicBezTo>
                  <a:pt x="14654" y="443"/>
                  <a:pt x="14741" y="477"/>
                  <a:pt x="14813" y="493"/>
                </a:cubicBezTo>
                <a:cubicBezTo>
                  <a:pt x="14835" y="496"/>
                  <a:pt x="14844" y="514"/>
                  <a:pt x="14856" y="536"/>
                </a:cubicBezTo>
                <a:cubicBezTo>
                  <a:pt x="14931" y="655"/>
                  <a:pt x="14981" y="567"/>
                  <a:pt x="15013" y="489"/>
                </a:cubicBezTo>
                <a:cubicBezTo>
                  <a:pt x="15068" y="349"/>
                  <a:pt x="15013" y="265"/>
                  <a:pt x="14859" y="253"/>
                </a:cubicBezTo>
                <a:cubicBezTo>
                  <a:pt x="14786" y="228"/>
                  <a:pt x="14695" y="228"/>
                  <a:pt x="14676" y="330"/>
                </a:cubicBezTo>
                <a:close/>
                <a:moveTo>
                  <a:pt x="8350" y="14878"/>
                </a:moveTo>
                <a:cubicBezTo>
                  <a:pt x="8342" y="14956"/>
                  <a:pt x="8362" y="15068"/>
                  <a:pt x="8451" y="15065"/>
                </a:cubicBezTo>
                <a:cubicBezTo>
                  <a:pt x="8550" y="15062"/>
                  <a:pt x="8629" y="14990"/>
                  <a:pt x="8634" y="14850"/>
                </a:cubicBezTo>
                <a:cubicBezTo>
                  <a:pt x="8641" y="14725"/>
                  <a:pt x="8562" y="14691"/>
                  <a:pt x="8485" y="14654"/>
                </a:cubicBezTo>
                <a:cubicBezTo>
                  <a:pt x="8388" y="14675"/>
                  <a:pt x="8359" y="14781"/>
                  <a:pt x="8350" y="14878"/>
                </a:cubicBezTo>
                <a:close/>
                <a:moveTo>
                  <a:pt x="7374" y="17341"/>
                </a:moveTo>
                <a:cubicBezTo>
                  <a:pt x="7372" y="17223"/>
                  <a:pt x="7321" y="17163"/>
                  <a:pt x="7230" y="17160"/>
                </a:cubicBezTo>
                <a:cubicBezTo>
                  <a:pt x="7143" y="17157"/>
                  <a:pt x="7088" y="17223"/>
                  <a:pt x="7083" y="17322"/>
                </a:cubicBezTo>
                <a:cubicBezTo>
                  <a:pt x="7078" y="17432"/>
                  <a:pt x="7129" y="17506"/>
                  <a:pt x="7242" y="17506"/>
                </a:cubicBezTo>
                <a:cubicBezTo>
                  <a:pt x="7309" y="17503"/>
                  <a:pt x="7377" y="17475"/>
                  <a:pt x="7374" y="17341"/>
                </a:cubicBezTo>
                <a:close/>
                <a:moveTo>
                  <a:pt x="13568" y="4858"/>
                </a:moveTo>
                <a:cubicBezTo>
                  <a:pt x="13488" y="4842"/>
                  <a:pt x="13419" y="4907"/>
                  <a:pt x="13423" y="5010"/>
                </a:cubicBezTo>
                <a:cubicBezTo>
                  <a:pt x="13428" y="5113"/>
                  <a:pt x="13484" y="5225"/>
                  <a:pt x="13575" y="5222"/>
                </a:cubicBezTo>
                <a:cubicBezTo>
                  <a:pt x="13645" y="5219"/>
                  <a:pt x="13724" y="5176"/>
                  <a:pt x="13736" y="5048"/>
                </a:cubicBezTo>
                <a:cubicBezTo>
                  <a:pt x="13727" y="4914"/>
                  <a:pt x="13647" y="4870"/>
                  <a:pt x="13568" y="4858"/>
                </a:cubicBezTo>
                <a:close/>
                <a:moveTo>
                  <a:pt x="4740" y="20381"/>
                </a:moveTo>
                <a:cubicBezTo>
                  <a:pt x="4663" y="20381"/>
                  <a:pt x="4596" y="20440"/>
                  <a:pt x="4596" y="20546"/>
                </a:cubicBezTo>
                <a:cubicBezTo>
                  <a:pt x="4596" y="20643"/>
                  <a:pt x="4637" y="20724"/>
                  <a:pt x="4726" y="20727"/>
                </a:cubicBezTo>
                <a:cubicBezTo>
                  <a:pt x="4817" y="20730"/>
                  <a:pt x="4858" y="20662"/>
                  <a:pt x="4868" y="20552"/>
                </a:cubicBezTo>
                <a:cubicBezTo>
                  <a:pt x="4880" y="20428"/>
                  <a:pt x="4817" y="20381"/>
                  <a:pt x="4740" y="20381"/>
                </a:cubicBezTo>
                <a:close/>
                <a:moveTo>
                  <a:pt x="14358" y="5780"/>
                </a:moveTo>
                <a:cubicBezTo>
                  <a:pt x="14360" y="5677"/>
                  <a:pt x="14281" y="5628"/>
                  <a:pt x="14208" y="5624"/>
                </a:cubicBezTo>
                <a:cubicBezTo>
                  <a:pt x="14124" y="5621"/>
                  <a:pt x="14059" y="5687"/>
                  <a:pt x="14057" y="5799"/>
                </a:cubicBezTo>
                <a:cubicBezTo>
                  <a:pt x="14054" y="5902"/>
                  <a:pt x="14115" y="5958"/>
                  <a:pt x="14204" y="5971"/>
                </a:cubicBezTo>
                <a:cubicBezTo>
                  <a:pt x="14273" y="5939"/>
                  <a:pt x="14353" y="5886"/>
                  <a:pt x="14358" y="5780"/>
                </a:cubicBezTo>
                <a:close/>
                <a:moveTo>
                  <a:pt x="9609" y="13996"/>
                </a:moveTo>
                <a:cubicBezTo>
                  <a:pt x="9604" y="14114"/>
                  <a:pt x="9672" y="14167"/>
                  <a:pt x="9756" y="14170"/>
                </a:cubicBezTo>
                <a:cubicBezTo>
                  <a:pt x="9848" y="14173"/>
                  <a:pt x="9903" y="14108"/>
                  <a:pt x="9903" y="13993"/>
                </a:cubicBezTo>
                <a:cubicBezTo>
                  <a:pt x="9903" y="13880"/>
                  <a:pt x="9845" y="13818"/>
                  <a:pt x="9795" y="13815"/>
                </a:cubicBezTo>
                <a:cubicBezTo>
                  <a:pt x="9662" y="13815"/>
                  <a:pt x="9614" y="13890"/>
                  <a:pt x="9609" y="13996"/>
                </a:cubicBezTo>
                <a:close/>
                <a:moveTo>
                  <a:pt x="14189" y="7969"/>
                </a:moveTo>
                <a:cubicBezTo>
                  <a:pt x="14100" y="7972"/>
                  <a:pt x="14035" y="8035"/>
                  <a:pt x="14033" y="8141"/>
                </a:cubicBezTo>
                <a:cubicBezTo>
                  <a:pt x="14030" y="8237"/>
                  <a:pt x="14088" y="8306"/>
                  <a:pt x="14172" y="8309"/>
                </a:cubicBezTo>
                <a:cubicBezTo>
                  <a:pt x="14266" y="8312"/>
                  <a:pt x="14310" y="8243"/>
                  <a:pt x="14331" y="8137"/>
                </a:cubicBezTo>
                <a:cubicBezTo>
                  <a:pt x="14312" y="8041"/>
                  <a:pt x="14278" y="7966"/>
                  <a:pt x="14189" y="7969"/>
                </a:cubicBezTo>
                <a:close/>
                <a:moveTo>
                  <a:pt x="13395" y="9765"/>
                </a:moveTo>
                <a:cubicBezTo>
                  <a:pt x="13399" y="9868"/>
                  <a:pt x="13448" y="9943"/>
                  <a:pt x="13532" y="9939"/>
                </a:cubicBezTo>
                <a:cubicBezTo>
                  <a:pt x="13616" y="9936"/>
                  <a:pt x="13676" y="9877"/>
                  <a:pt x="13674" y="9752"/>
                </a:cubicBezTo>
                <a:cubicBezTo>
                  <a:pt x="13671" y="9631"/>
                  <a:pt x="13614" y="9597"/>
                  <a:pt x="13532" y="9597"/>
                </a:cubicBezTo>
                <a:cubicBezTo>
                  <a:pt x="13448" y="9600"/>
                  <a:pt x="13392" y="9650"/>
                  <a:pt x="13395" y="9765"/>
                </a:cubicBezTo>
                <a:close/>
                <a:moveTo>
                  <a:pt x="14668" y="1871"/>
                </a:moveTo>
                <a:cubicBezTo>
                  <a:pt x="14668" y="2014"/>
                  <a:pt x="14770" y="2058"/>
                  <a:pt x="14849" y="2105"/>
                </a:cubicBezTo>
                <a:cubicBezTo>
                  <a:pt x="14926" y="2148"/>
                  <a:pt x="14969" y="2061"/>
                  <a:pt x="14993" y="1983"/>
                </a:cubicBezTo>
                <a:cubicBezTo>
                  <a:pt x="15032" y="1846"/>
                  <a:pt x="14969" y="1786"/>
                  <a:pt x="14786" y="1786"/>
                </a:cubicBezTo>
                <a:cubicBezTo>
                  <a:pt x="14736" y="1790"/>
                  <a:pt x="14668" y="1790"/>
                  <a:pt x="14668" y="1871"/>
                </a:cubicBezTo>
                <a:close/>
                <a:moveTo>
                  <a:pt x="3652" y="21369"/>
                </a:moveTo>
                <a:cubicBezTo>
                  <a:pt x="3652" y="21248"/>
                  <a:pt x="3596" y="21188"/>
                  <a:pt x="3505" y="21188"/>
                </a:cubicBezTo>
                <a:cubicBezTo>
                  <a:pt x="3418" y="21188"/>
                  <a:pt x="3365" y="21257"/>
                  <a:pt x="3368" y="21360"/>
                </a:cubicBezTo>
                <a:cubicBezTo>
                  <a:pt x="3372" y="21457"/>
                  <a:pt x="3416" y="21538"/>
                  <a:pt x="3507" y="21531"/>
                </a:cubicBezTo>
                <a:cubicBezTo>
                  <a:pt x="3591" y="21525"/>
                  <a:pt x="3652" y="21485"/>
                  <a:pt x="3652" y="21369"/>
                </a:cubicBezTo>
                <a:close/>
                <a:moveTo>
                  <a:pt x="14379" y="2622"/>
                </a:moveTo>
                <a:cubicBezTo>
                  <a:pt x="14276" y="2719"/>
                  <a:pt x="14211" y="2529"/>
                  <a:pt x="14117" y="2560"/>
                </a:cubicBezTo>
                <a:cubicBezTo>
                  <a:pt x="14078" y="2572"/>
                  <a:pt x="14037" y="2594"/>
                  <a:pt x="14025" y="2650"/>
                </a:cubicBezTo>
                <a:cubicBezTo>
                  <a:pt x="14018" y="2681"/>
                  <a:pt x="14233" y="2940"/>
                  <a:pt x="14254" y="2928"/>
                </a:cubicBezTo>
                <a:cubicBezTo>
                  <a:pt x="14329" y="2878"/>
                  <a:pt x="14375" y="2794"/>
                  <a:pt x="14406" y="2684"/>
                </a:cubicBezTo>
                <a:cubicBezTo>
                  <a:pt x="14399" y="2666"/>
                  <a:pt x="14389" y="2644"/>
                  <a:pt x="14379" y="2622"/>
                </a:cubicBezTo>
                <a:close/>
                <a:moveTo>
                  <a:pt x="14196" y="4851"/>
                </a:moveTo>
                <a:cubicBezTo>
                  <a:pt x="14129" y="4854"/>
                  <a:pt x="14047" y="4914"/>
                  <a:pt x="14059" y="5023"/>
                </a:cubicBezTo>
                <a:cubicBezTo>
                  <a:pt x="14069" y="5123"/>
                  <a:pt x="14134" y="5197"/>
                  <a:pt x="14220" y="5200"/>
                </a:cubicBezTo>
                <a:cubicBezTo>
                  <a:pt x="14300" y="5204"/>
                  <a:pt x="14334" y="5132"/>
                  <a:pt x="14351" y="5032"/>
                </a:cubicBezTo>
                <a:cubicBezTo>
                  <a:pt x="14319" y="4945"/>
                  <a:pt x="14278" y="4848"/>
                  <a:pt x="14196" y="4851"/>
                </a:cubicBezTo>
                <a:close/>
                <a:moveTo>
                  <a:pt x="8511" y="15841"/>
                </a:moveTo>
                <a:cubicBezTo>
                  <a:pt x="8586" y="15832"/>
                  <a:pt x="8641" y="15782"/>
                  <a:pt x="8636" y="15679"/>
                </a:cubicBezTo>
                <a:cubicBezTo>
                  <a:pt x="8629" y="15548"/>
                  <a:pt x="8545" y="15495"/>
                  <a:pt x="8463" y="15505"/>
                </a:cubicBezTo>
                <a:cubicBezTo>
                  <a:pt x="8388" y="15511"/>
                  <a:pt x="8350" y="15601"/>
                  <a:pt x="8333" y="15698"/>
                </a:cubicBezTo>
                <a:cubicBezTo>
                  <a:pt x="8362" y="15813"/>
                  <a:pt x="8427" y="15848"/>
                  <a:pt x="8511" y="15841"/>
                </a:cubicBezTo>
                <a:close/>
                <a:moveTo>
                  <a:pt x="14673" y="3426"/>
                </a:moveTo>
                <a:cubicBezTo>
                  <a:pt x="14676" y="3542"/>
                  <a:pt x="14748" y="3638"/>
                  <a:pt x="14842" y="3638"/>
                </a:cubicBezTo>
                <a:cubicBezTo>
                  <a:pt x="14914" y="3638"/>
                  <a:pt x="14989" y="3561"/>
                  <a:pt x="14984" y="3467"/>
                </a:cubicBezTo>
                <a:cubicBezTo>
                  <a:pt x="14979" y="3373"/>
                  <a:pt x="14909" y="3308"/>
                  <a:pt x="14808" y="3311"/>
                </a:cubicBezTo>
                <a:cubicBezTo>
                  <a:pt x="14760" y="3320"/>
                  <a:pt x="14668" y="3327"/>
                  <a:pt x="14673" y="3426"/>
                </a:cubicBezTo>
                <a:close/>
                <a:moveTo>
                  <a:pt x="14700" y="4212"/>
                </a:moveTo>
                <a:cubicBezTo>
                  <a:pt x="14702" y="4318"/>
                  <a:pt x="14726" y="4418"/>
                  <a:pt x="14825" y="4415"/>
                </a:cubicBezTo>
                <a:cubicBezTo>
                  <a:pt x="14909" y="4412"/>
                  <a:pt x="14979" y="4331"/>
                  <a:pt x="14984" y="4228"/>
                </a:cubicBezTo>
                <a:cubicBezTo>
                  <a:pt x="14986" y="4128"/>
                  <a:pt x="14909" y="4084"/>
                  <a:pt x="14822" y="4069"/>
                </a:cubicBezTo>
                <a:cubicBezTo>
                  <a:pt x="14762" y="4078"/>
                  <a:pt x="14695" y="4094"/>
                  <a:pt x="14700" y="4212"/>
                </a:cubicBezTo>
                <a:close/>
                <a:moveTo>
                  <a:pt x="14035" y="1113"/>
                </a:moveTo>
                <a:cubicBezTo>
                  <a:pt x="14021" y="1210"/>
                  <a:pt x="14100" y="1219"/>
                  <a:pt x="14148" y="1241"/>
                </a:cubicBezTo>
                <a:cubicBezTo>
                  <a:pt x="14199" y="1266"/>
                  <a:pt x="14259" y="1250"/>
                  <a:pt x="14310" y="1288"/>
                </a:cubicBezTo>
                <a:cubicBezTo>
                  <a:pt x="14396" y="1353"/>
                  <a:pt x="14403" y="1266"/>
                  <a:pt x="14403" y="1191"/>
                </a:cubicBezTo>
                <a:cubicBezTo>
                  <a:pt x="14403" y="1001"/>
                  <a:pt x="14264" y="1060"/>
                  <a:pt x="14194" y="995"/>
                </a:cubicBezTo>
                <a:cubicBezTo>
                  <a:pt x="14122" y="998"/>
                  <a:pt x="14050" y="1013"/>
                  <a:pt x="14035" y="1113"/>
                </a:cubicBezTo>
                <a:close/>
                <a:moveTo>
                  <a:pt x="14680" y="5783"/>
                </a:moveTo>
                <a:cubicBezTo>
                  <a:pt x="14685" y="5877"/>
                  <a:pt x="14731" y="5961"/>
                  <a:pt x="14820" y="5958"/>
                </a:cubicBezTo>
                <a:cubicBezTo>
                  <a:pt x="14902" y="5955"/>
                  <a:pt x="14957" y="5893"/>
                  <a:pt x="14962" y="5790"/>
                </a:cubicBezTo>
                <a:cubicBezTo>
                  <a:pt x="14967" y="5674"/>
                  <a:pt x="14902" y="5631"/>
                  <a:pt x="14832" y="5621"/>
                </a:cubicBezTo>
                <a:cubicBezTo>
                  <a:pt x="14738" y="5624"/>
                  <a:pt x="14676" y="5674"/>
                  <a:pt x="14680" y="5783"/>
                </a:cubicBezTo>
                <a:close/>
                <a:moveTo>
                  <a:pt x="14820" y="7183"/>
                </a:moveTo>
                <a:cubicBezTo>
                  <a:pt x="14741" y="7177"/>
                  <a:pt x="14676" y="7227"/>
                  <a:pt x="14671" y="7336"/>
                </a:cubicBezTo>
                <a:cubicBezTo>
                  <a:pt x="14666" y="7445"/>
                  <a:pt x="14714" y="7508"/>
                  <a:pt x="14801" y="7514"/>
                </a:cubicBezTo>
                <a:cubicBezTo>
                  <a:pt x="14888" y="7520"/>
                  <a:pt x="14931" y="7455"/>
                  <a:pt x="14943" y="7358"/>
                </a:cubicBezTo>
                <a:cubicBezTo>
                  <a:pt x="14940" y="7249"/>
                  <a:pt x="14895" y="7190"/>
                  <a:pt x="14820" y="7183"/>
                </a:cubicBezTo>
                <a:close/>
                <a:moveTo>
                  <a:pt x="13717" y="4225"/>
                </a:moveTo>
                <a:cubicBezTo>
                  <a:pt x="13717" y="4115"/>
                  <a:pt x="13645" y="4066"/>
                  <a:pt x="13565" y="4069"/>
                </a:cubicBezTo>
                <a:cubicBezTo>
                  <a:pt x="13481" y="4072"/>
                  <a:pt x="13414" y="4131"/>
                  <a:pt x="13419" y="4250"/>
                </a:cubicBezTo>
                <a:cubicBezTo>
                  <a:pt x="13421" y="4349"/>
                  <a:pt x="13474" y="4402"/>
                  <a:pt x="13546" y="4387"/>
                </a:cubicBezTo>
                <a:cubicBezTo>
                  <a:pt x="13643" y="4380"/>
                  <a:pt x="13720" y="4346"/>
                  <a:pt x="13717" y="4225"/>
                </a:cubicBezTo>
                <a:close/>
                <a:moveTo>
                  <a:pt x="5499" y="20552"/>
                </a:moveTo>
                <a:cubicBezTo>
                  <a:pt x="5499" y="20443"/>
                  <a:pt x="5443" y="20387"/>
                  <a:pt x="5361" y="20390"/>
                </a:cubicBezTo>
                <a:cubicBezTo>
                  <a:pt x="5289" y="20393"/>
                  <a:pt x="5234" y="20437"/>
                  <a:pt x="5229" y="20540"/>
                </a:cubicBezTo>
                <a:cubicBezTo>
                  <a:pt x="5224" y="20652"/>
                  <a:pt x="5284" y="20699"/>
                  <a:pt x="5357" y="20727"/>
                </a:cubicBezTo>
                <a:cubicBezTo>
                  <a:pt x="5426" y="20693"/>
                  <a:pt x="5501" y="20668"/>
                  <a:pt x="5499" y="20552"/>
                </a:cubicBezTo>
                <a:close/>
                <a:moveTo>
                  <a:pt x="15314" y="315"/>
                </a:moveTo>
                <a:cubicBezTo>
                  <a:pt x="15292" y="374"/>
                  <a:pt x="15328" y="412"/>
                  <a:pt x="15357" y="449"/>
                </a:cubicBezTo>
                <a:cubicBezTo>
                  <a:pt x="15403" y="511"/>
                  <a:pt x="15533" y="436"/>
                  <a:pt x="15511" y="611"/>
                </a:cubicBezTo>
                <a:cubicBezTo>
                  <a:pt x="15509" y="624"/>
                  <a:pt x="15557" y="605"/>
                  <a:pt x="15569" y="577"/>
                </a:cubicBezTo>
                <a:cubicBezTo>
                  <a:pt x="15612" y="493"/>
                  <a:pt x="15653" y="383"/>
                  <a:pt x="15610" y="302"/>
                </a:cubicBezTo>
                <a:cubicBezTo>
                  <a:pt x="15581" y="249"/>
                  <a:pt x="15492" y="253"/>
                  <a:pt x="15456" y="240"/>
                </a:cubicBezTo>
                <a:cubicBezTo>
                  <a:pt x="15379" y="237"/>
                  <a:pt x="15333" y="256"/>
                  <a:pt x="15314" y="315"/>
                </a:cubicBezTo>
                <a:close/>
                <a:moveTo>
                  <a:pt x="14030" y="8954"/>
                </a:moveTo>
                <a:cubicBezTo>
                  <a:pt x="14035" y="9060"/>
                  <a:pt x="14088" y="9116"/>
                  <a:pt x="14175" y="9113"/>
                </a:cubicBezTo>
                <a:cubicBezTo>
                  <a:pt x="14257" y="9110"/>
                  <a:pt x="14307" y="9042"/>
                  <a:pt x="14312" y="8951"/>
                </a:cubicBezTo>
                <a:cubicBezTo>
                  <a:pt x="14317" y="8842"/>
                  <a:pt x="14247" y="8802"/>
                  <a:pt x="14172" y="8783"/>
                </a:cubicBezTo>
                <a:cubicBezTo>
                  <a:pt x="14100" y="8811"/>
                  <a:pt x="14023" y="8839"/>
                  <a:pt x="14030" y="8954"/>
                </a:cubicBezTo>
                <a:close/>
                <a:moveTo>
                  <a:pt x="12280" y="11274"/>
                </a:moveTo>
                <a:cubicBezTo>
                  <a:pt x="12183" y="11268"/>
                  <a:pt x="12145" y="11355"/>
                  <a:pt x="12142" y="11464"/>
                </a:cubicBezTo>
                <a:cubicBezTo>
                  <a:pt x="12140" y="11564"/>
                  <a:pt x="12188" y="11620"/>
                  <a:pt x="12268" y="11623"/>
                </a:cubicBezTo>
                <a:cubicBezTo>
                  <a:pt x="12361" y="11629"/>
                  <a:pt x="12407" y="11564"/>
                  <a:pt x="12419" y="11439"/>
                </a:cubicBezTo>
                <a:cubicBezTo>
                  <a:pt x="12407" y="11342"/>
                  <a:pt x="12359" y="11280"/>
                  <a:pt x="12280" y="11274"/>
                </a:cubicBezTo>
                <a:close/>
                <a:moveTo>
                  <a:pt x="4114" y="21188"/>
                </a:moveTo>
                <a:cubicBezTo>
                  <a:pt x="4027" y="21198"/>
                  <a:pt x="3986" y="21263"/>
                  <a:pt x="3991" y="21372"/>
                </a:cubicBezTo>
                <a:cubicBezTo>
                  <a:pt x="3998" y="21472"/>
                  <a:pt x="4047" y="21535"/>
                  <a:pt x="4124" y="21519"/>
                </a:cubicBezTo>
                <a:cubicBezTo>
                  <a:pt x="4193" y="21503"/>
                  <a:pt x="4261" y="21463"/>
                  <a:pt x="4258" y="21310"/>
                </a:cubicBezTo>
                <a:cubicBezTo>
                  <a:pt x="4246" y="21235"/>
                  <a:pt x="4198" y="21179"/>
                  <a:pt x="4114" y="21188"/>
                </a:cubicBezTo>
                <a:close/>
                <a:moveTo>
                  <a:pt x="14808" y="7982"/>
                </a:moveTo>
                <a:cubicBezTo>
                  <a:pt x="14736" y="7975"/>
                  <a:pt x="14678" y="8025"/>
                  <a:pt x="14673" y="8128"/>
                </a:cubicBezTo>
                <a:cubicBezTo>
                  <a:pt x="14666" y="8228"/>
                  <a:pt x="14707" y="8296"/>
                  <a:pt x="14784" y="8306"/>
                </a:cubicBezTo>
                <a:cubicBezTo>
                  <a:pt x="14866" y="8315"/>
                  <a:pt x="14914" y="8253"/>
                  <a:pt x="14933" y="8153"/>
                </a:cubicBezTo>
                <a:cubicBezTo>
                  <a:pt x="14928" y="8047"/>
                  <a:pt x="14880" y="7988"/>
                  <a:pt x="14808" y="7982"/>
                </a:cubicBezTo>
                <a:close/>
                <a:moveTo>
                  <a:pt x="14676" y="6560"/>
                </a:moveTo>
                <a:cubicBezTo>
                  <a:pt x="14680" y="6660"/>
                  <a:pt x="14726" y="6725"/>
                  <a:pt x="14815" y="6722"/>
                </a:cubicBezTo>
                <a:cubicBezTo>
                  <a:pt x="14904" y="6719"/>
                  <a:pt x="14948" y="6647"/>
                  <a:pt x="14953" y="6550"/>
                </a:cubicBezTo>
                <a:cubicBezTo>
                  <a:pt x="14957" y="6444"/>
                  <a:pt x="14895" y="6407"/>
                  <a:pt x="14808" y="6407"/>
                </a:cubicBezTo>
                <a:cubicBezTo>
                  <a:pt x="14745" y="6416"/>
                  <a:pt x="14671" y="6441"/>
                  <a:pt x="14676" y="6560"/>
                </a:cubicBezTo>
                <a:close/>
                <a:moveTo>
                  <a:pt x="14165" y="9606"/>
                </a:moveTo>
                <a:cubicBezTo>
                  <a:pt x="14086" y="9606"/>
                  <a:pt x="14028" y="9656"/>
                  <a:pt x="14025" y="9771"/>
                </a:cubicBezTo>
                <a:cubicBezTo>
                  <a:pt x="14023" y="9877"/>
                  <a:pt x="14081" y="9933"/>
                  <a:pt x="14151" y="9933"/>
                </a:cubicBezTo>
                <a:cubicBezTo>
                  <a:pt x="14225" y="9933"/>
                  <a:pt x="14288" y="9883"/>
                  <a:pt x="14290" y="9765"/>
                </a:cubicBezTo>
                <a:cubicBezTo>
                  <a:pt x="14283" y="9668"/>
                  <a:pt x="14245" y="9603"/>
                  <a:pt x="14165" y="9606"/>
                </a:cubicBezTo>
                <a:close/>
                <a:moveTo>
                  <a:pt x="18" y="18560"/>
                </a:moveTo>
                <a:cubicBezTo>
                  <a:pt x="259" y="18270"/>
                  <a:pt x="259" y="18220"/>
                  <a:pt x="18" y="18011"/>
                </a:cubicBezTo>
                <a:cubicBezTo>
                  <a:pt x="18" y="18198"/>
                  <a:pt x="18" y="18373"/>
                  <a:pt x="18" y="18560"/>
                </a:cubicBezTo>
                <a:close/>
                <a:moveTo>
                  <a:pt x="14697" y="5007"/>
                </a:moveTo>
                <a:cubicBezTo>
                  <a:pt x="14704" y="5113"/>
                  <a:pt x="14748" y="5179"/>
                  <a:pt x="14837" y="5172"/>
                </a:cubicBezTo>
                <a:cubicBezTo>
                  <a:pt x="14914" y="5166"/>
                  <a:pt x="14957" y="5107"/>
                  <a:pt x="14962" y="5007"/>
                </a:cubicBezTo>
                <a:cubicBezTo>
                  <a:pt x="14969" y="4876"/>
                  <a:pt x="14895" y="4864"/>
                  <a:pt x="14830" y="4858"/>
                </a:cubicBezTo>
                <a:cubicBezTo>
                  <a:pt x="14743" y="4858"/>
                  <a:pt x="14690" y="4889"/>
                  <a:pt x="14697" y="5007"/>
                </a:cubicBezTo>
                <a:close/>
                <a:moveTo>
                  <a:pt x="10529" y="12431"/>
                </a:moveTo>
                <a:cubicBezTo>
                  <a:pt x="10580" y="12378"/>
                  <a:pt x="10594" y="12287"/>
                  <a:pt x="10543" y="12219"/>
                </a:cubicBezTo>
                <a:cubicBezTo>
                  <a:pt x="10406" y="12022"/>
                  <a:pt x="10341" y="12281"/>
                  <a:pt x="10235" y="12309"/>
                </a:cubicBezTo>
                <a:cubicBezTo>
                  <a:pt x="10341" y="12334"/>
                  <a:pt x="10387" y="12586"/>
                  <a:pt x="10529" y="12431"/>
                </a:cubicBezTo>
                <a:close/>
                <a:moveTo>
                  <a:pt x="6115" y="19751"/>
                </a:moveTo>
                <a:cubicBezTo>
                  <a:pt x="6108" y="19639"/>
                  <a:pt x="6055" y="19589"/>
                  <a:pt x="5971" y="19598"/>
                </a:cubicBezTo>
                <a:cubicBezTo>
                  <a:pt x="5891" y="19605"/>
                  <a:pt x="5848" y="19667"/>
                  <a:pt x="5853" y="19764"/>
                </a:cubicBezTo>
                <a:cubicBezTo>
                  <a:pt x="5857" y="19867"/>
                  <a:pt x="5913" y="19910"/>
                  <a:pt x="5999" y="19901"/>
                </a:cubicBezTo>
                <a:cubicBezTo>
                  <a:pt x="6064" y="19898"/>
                  <a:pt x="6120" y="19860"/>
                  <a:pt x="6115" y="19751"/>
                </a:cubicBezTo>
                <a:close/>
                <a:moveTo>
                  <a:pt x="10399" y="13335"/>
                </a:moveTo>
                <a:cubicBezTo>
                  <a:pt x="10478" y="13332"/>
                  <a:pt x="10541" y="13285"/>
                  <a:pt x="10539" y="13173"/>
                </a:cubicBezTo>
                <a:cubicBezTo>
                  <a:pt x="10536" y="13057"/>
                  <a:pt x="10474" y="12992"/>
                  <a:pt x="10392" y="12989"/>
                </a:cubicBezTo>
                <a:cubicBezTo>
                  <a:pt x="10307" y="12986"/>
                  <a:pt x="10293" y="13079"/>
                  <a:pt x="10291" y="13207"/>
                </a:cubicBezTo>
                <a:cubicBezTo>
                  <a:pt x="10286" y="13272"/>
                  <a:pt x="10315" y="13338"/>
                  <a:pt x="10399" y="13335"/>
                </a:cubicBezTo>
                <a:close/>
                <a:moveTo>
                  <a:pt x="7875" y="16674"/>
                </a:moveTo>
                <a:cubicBezTo>
                  <a:pt x="7960" y="16677"/>
                  <a:pt x="8015" y="16605"/>
                  <a:pt x="8013" y="16506"/>
                </a:cubicBezTo>
                <a:cubicBezTo>
                  <a:pt x="8010" y="16393"/>
                  <a:pt x="7936" y="16340"/>
                  <a:pt x="7854" y="16331"/>
                </a:cubicBezTo>
                <a:cubicBezTo>
                  <a:pt x="7767" y="16318"/>
                  <a:pt x="7760" y="16406"/>
                  <a:pt x="7755" y="16496"/>
                </a:cubicBezTo>
                <a:cubicBezTo>
                  <a:pt x="7762" y="16583"/>
                  <a:pt x="7784" y="16671"/>
                  <a:pt x="7875" y="16674"/>
                </a:cubicBezTo>
                <a:close/>
                <a:moveTo>
                  <a:pt x="15010" y="1207"/>
                </a:moveTo>
                <a:cubicBezTo>
                  <a:pt x="15025" y="1185"/>
                  <a:pt x="15046" y="1144"/>
                  <a:pt x="15042" y="1126"/>
                </a:cubicBezTo>
                <a:cubicBezTo>
                  <a:pt x="15034" y="1104"/>
                  <a:pt x="14989" y="1076"/>
                  <a:pt x="14981" y="1082"/>
                </a:cubicBezTo>
                <a:cubicBezTo>
                  <a:pt x="14928" y="1141"/>
                  <a:pt x="14914" y="1069"/>
                  <a:pt x="14885" y="1041"/>
                </a:cubicBezTo>
                <a:cubicBezTo>
                  <a:pt x="14825" y="982"/>
                  <a:pt x="14762" y="998"/>
                  <a:pt x="14702" y="1044"/>
                </a:cubicBezTo>
                <a:cubicBezTo>
                  <a:pt x="14676" y="1063"/>
                  <a:pt x="14644" y="1091"/>
                  <a:pt x="14666" y="1135"/>
                </a:cubicBezTo>
                <a:cubicBezTo>
                  <a:pt x="14704" y="1210"/>
                  <a:pt x="14750" y="1281"/>
                  <a:pt x="14827" y="1319"/>
                </a:cubicBezTo>
                <a:cubicBezTo>
                  <a:pt x="14871" y="1238"/>
                  <a:pt x="14960" y="1278"/>
                  <a:pt x="15010" y="1207"/>
                </a:cubicBezTo>
                <a:close/>
                <a:moveTo>
                  <a:pt x="4873" y="21357"/>
                </a:moveTo>
                <a:cubicBezTo>
                  <a:pt x="4882" y="21260"/>
                  <a:pt x="4839" y="21195"/>
                  <a:pt x="4757" y="21188"/>
                </a:cubicBezTo>
                <a:cubicBezTo>
                  <a:pt x="4673" y="21182"/>
                  <a:pt x="4620" y="21226"/>
                  <a:pt x="4615" y="21341"/>
                </a:cubicBezTo>
                <a:cubicBezTo>
                  <a:pt x="4610" y="21441"/>
                  <a:pt x="4658" y="21482"/>
                  <a:pt x="4728" y="21485"/>
                </a:cubicBezTo>
                <a:cubicBezTo>
                  <a:pt x="4805" y="21497"/>
                  <a:pt x="4863" y="21457"/>
                  <a:pt x="4873" y="21357"/>
                </a:cubicBezTo>
                <a:close/>
                <a:moveTo>
                  <a:pt x="15314" y="3436"/>
                </a:moveTo>
                <a:cubicBezTo>
                  <a:pt x="15319" y="3529"/>
                  <a:pt x="15355" y="3620"/>
                  <a:pt x="15446" y="3614"/>
                </a:cubicBezTo>
                <a:cubicBezTo>
                  <a:pt x="15526" y="3607"/>
                  <a:pt x="15583" y="3561"/>
                  <a:pt x="15583" y="3445"/>
                </a:cubicBezTo>
                <a:cubicBezTo>
                  <a:pt x="15586" y="3314"/>
                  <a:pt x="15506" y="3330"/>
                  <a:pt x="15441" y="3314"/>
                </a:cubicBezTo>
                <a:cubicBezTo>
                  <a:pt x="15386" y="3330"/>
                  <a:pt x="15309" y="3327"/>
                  <a:pt x="15314" y="3436"/>
                </a:cubicBezTo>
                <a:close/>
                <a:moveTo>
                  <a:pt x="6746" y="18959"/>
                </a:moveTo>
                <a:cubicBezTo>
                  <a:pt x="6741" y="18859"/>
                  <a:pt x="6688" y="18797"/>
                  <a:pt x="6601" y="18797"/>
                </a:cubicBezTo>
                <a:cubicBezTo>
                  <a:pt x="6517" y="18797"/>
                  <a:pt x="6481" y="18859"/>
                  <a:pt x="6483" y="18959"/>
                </a:cubicBezTo>
                <a:cubicBezTo>
                  <a:pt x="6486" y="19065"/>
                  <a:pt x="6536" y="19109"/>
                  <a:pt x="6616" y="19106"/>
                </a:cubicBezTo>
                <a:cubicBezTo>
                  <a:pt x="6693" y="19109"/>
                  <a:pt x="6748" y="19056"/>
                  <a:pt x="6746" y="18959"/>
                </a:cubicBezTo>
                <a:close/>
                <a:moveTo>
                  <a:pt x="15441" y="4072"/>
                </a:moveTo>
                <a:cubicBezTo>
                  <a:pt x="15372" y="4081"/>
                  <a:pt x="15309" y="4122"/>
                  <a:pt x="15314" y="4231"/>
                </a:cubicBezTo>
                <a:cubicBezTo>
                  <a:pt x="15319" y="4327"/>
                  <a:pt x="15369" y="4399"/>
                  <a:pt x="15441" y="4390"/>
                </a:cubicBezTo>
                <a:cubicBezTo>
                  <a:pt x="15514" y="4384"/>
                  <a:pt x="15574" y="4327"/>
                  <a:pt x="15579" y="4215"/>
                </a:cubicBezTo>
                <a:cubicBezTo>
                  <a:pt x="15567" y="4112"/>
                  <a:pt x="15516" y="4062"/>
                  <a:pt x="15441" y="4072"/>
                </a:cubicBezTo>
                <a:close/>
                <a:moveTo>
                  <a:pt x="13522" y="10435"/>
                </a:moveTo>
                <a:cubicBezTo>
                  <a:pt x="13440" y="10438"/>
                  <a:pt x="13404" y="10501"/>
                  <a:pt x="13402" y="10600"/>
                </a:cubicBezTo>
                <a:cubicBezTo>
                  <a:pt x="13399" y="10706"/>
                  <a:pt x="13445" y="10766"/>
                  <a:pt x="13520" y="10766"/>
                </a:cubicBezTo>
                <a:cubicBezTo>
                  <a:pt x="13599" y="10766"/>
                  <a:pt x="13652" y="10710"/>
                  <a:pt x="13664" y="10591"/>
                </a:cubicBezTo>
                <a:cubicBezTo>
                  <a:pt x="13650" y="10498"/>
                  <a:pt x="13611" y="10429"/>
                  <a:pt x="13522" y="10435"/>
                </a:cubicBezTo>
                <a:close/>
                <a:moveTo>
                  <a:pt x="9905" y="12247"/>
                </a:moveTo>
                <a:cubicBezTo>
                  <a:pt x="9845" y="12141"/>
                  <a:pt x="9749" y="12060"/>
                  <a:pt x="9612" y="12166"/>
                </a:cubicBezTo>
                <a:cubicBezTo>
                  <a:pt x="9775" y="12234"/>
                  <a:pt x="9730" y="12431"/>
                  <a:pt x="9799" y="12599"/>
                </a:cubicBezTo>
                <a:cubicBezTo>
                  <a:pt x="9838" y="12459"/>
                  <a:pt x="9990" y="12399"/>
                  <a:pt x="9905" y="12247"/>
                </a:cubicBezTo>
                <a:close/>
                <a:moveTo>
                  <a:pt x="14676" y="2666"/>
                </a:moveTo>
                <a:cubicBezTo>
                  <a:pt x="14678" y="2781"/>
                  <a:pt x="14750" y="2850"/>
                  <a:pt x="14839" y="2856"/>
                </a:cubicBezTo>
                <a:cubicBezTo>
                  <a:pt x="14916" y="2862"/>
                  <a:pt x="14950" y="2778"/>
                  <a:pt x="14950" y="2703"/>
                </a:cubicBezTo>
                <a:cubicBezTo>
                  <a:pt x="14950" y="2597"/>
                  <a:pt x="14885" y="2550"/>
                  <a:pt x="14808" y="2544"/>
                </a:cubicBezTo>
                <a:cubicBezTo>
                  <a:pt x="14738" y="2541"/>
                  <a:pt x="14673" y="2578"/>
                  <a:pt x="14676" y="2666"/>
                </a:cubicBezTo>
                <a:close/>
                <a:moveTo>
                  <a:pt x="15314" y="5004"/>
                </a:moveTo>
                <a:cubicBezTo>
                  <a:pt x="15316" y="5101"/>
                  <a:pt x="15355" y="5163"/>
                  <a:pt x="15434" y="5166"/>
                </a:cubicBezTo>
                <a:cubicBezTo>
                  <a:pt x="15516" y="5172"/>
                  <a:pt x="15559" y="5101"/>
                  <a:pt x="15569" y="5017"/>
                </a:cubicBezTo>
                <a:cubicBezTo>
                  <a:pt x="15581" y="4907"/>
                  <a:pt x="15516" y="4876"/>
                  <a:pt x="15451" y="4864"/>
                </a:cubicBezTo>
                <a:cubicBezTo>
                  <a:pt x="15372" y="4864"/>
                  <a:pt x="15311" y="4889"/>
                  <a:pt x="15314" y="5004"/>
                </a:cubicBezTo>
                <a:close/>
                <a:moveTo>
                  <a:pt x="7370" y="18142"/>
                </a:moveTo>
                <a:cubicBezTo>
                  <a:pt x="7362" y="18039"/>
                  <a:pt x="7309" y="17993"/>
                  <a:pt x="7232" y="17996"/>
                </a:cubicBezTo>
                <a:cubicBezTo>
                  <a:pt x="7153" y="17999"/>
                  <a:pt x="7105" y="18058"/>
                  <a:pt x="7110" y="18158"/>
                </a:cubicBezTo>
                <a:cubicBezTo>
                  <a:pt x="7114" y="18258"/>
                  <a:pt x="7170" y="18305"/>
                  <a:pt x="7254" y="18305"/>
                </a:cubicBezTo>
                <a:cubicBezTo>
                  <a:pt x="7324" y="18292"/>
                  <a:pt x="7379" y="18252"/>
                  <a:pt x="7370" y="18142"/>
                </a:cubicBezTo>
                <a:close/>
                <a:moveTo>
                  <a:pt x="15567" y="5780"/>
                </a:moveTo>
                <a:cubicBezTo>
                  <a:pt x="15567" y="5687"/>
                  <a:pt x="15518" y="5621"/>
                  <a:pt x="15439" y="5624"/>
                </a:cubicBezTo>
                <a:cubicBezTo>
                  <a:pt x="15367" y="5628"/>
                  <a:pt x="15311" y="5668"/>
                  <a:pt x="15311" y="5777"/>
                </a:cubicBezTo>
                <a:cubicBezTo>
                  <a:pt x="15311" y="5883"/>
                  <a:pt x="15355" y="5933"/>
                  <a:pt x="15446" y="5927"/>
                </a:cubicBezTo>
                <a:cubicBezTo>
                  <a:pt x="15514" y="5930"/>
                  <a:pt x="15567" y="5874"/>
                  <a:pt x="15567" y="5780"/>
                </a:cubicBezTo>
                <a:close/>
                <a:moveTo>
                  <a:pt x="9284" y="12346"/>
                </a:moveTo>
                <a:cubicBezTo>
                  <a:pt x="9279" y="12244"/>
                  <a:pt x="9217" y="12206"/>
                  <a:pt x="9144" y="12209"/>
                </a:cubicBezTo>
                <a:cubicBezTo>
                  <a:pt x="9075" y="12209"/>
                  <a:pt x="9022" y="12253"/>
                  <a:pt x="9031" y="12353"/>
                </a:cubicBezTo>
                <a:cubicBezTo>
                  <a:pt x="9041" y="12443"/>
                  <a:pt x="9060" y="12533"/>
                  <a:pt x="9149" y="12558"/>
                </a:cubicBezTo>
                <a:cubicBezTo>
                  <a:pt x="9214" y="12512"/>
                  <a:pt x="9289" y="12465"/>
                  <a:pt x="9284" y="12346"/>
                </a:cubicBezTo>
                <a:close/>
                <a:moveTo>
                  <a:pt x="11644" y="12147"/>
                </a:moveTo>
                <a:cubicBezTo>
                  <a:pt x="11560" y="12150"/>
                  <a:pt x="11511" y="12219"/>
                  <a:pt x="11519" y="12328"/>
                </a:cubicBezTo>
                <a:cubicBezTo>
                  <a:pt x="11526" y="12434"/>
                  <a:pt x="11581" y="12471"/>
                  <a:pt x="11658" y="12468"/>
                </a:cubicBezTo>
                <a:cubicBezTo>
                  <a:pt x="11740" y="12462"/>
                  <a:pt x="11774" y="12399"/>
                  <a:pt x="11776" y="12290"/>
                </a:cubicBezTo>
                <a:cubicBezTo>
                  <a:pt x="11767" y="12197"/>
                  <a:pt x="11716" y="12144"/>
                  <a:pt x="11644" y="12147"/>
                </a:cubicBezTo>
                <a:close/>
                <a:moveTo>
                  <a:pt x="14786" y="8802"/>
                </a:moveTo>
                <a:cubicBezTo>
                  <a:pt x="14709" y="8802"/>
                  <a:pt x="14654" y="8848"/>
                  <a:pt x="14654" y="8948"/>
                </a:cubicBezTo>
                <a:cubicBezTo>
                  <a:pt x="14654" y="9042"/>
                  <a:pt x="14697" y="9107"/>
                  <a:pt x="14777" y="9110"/>
                </a:cubicBezTo>
                <a:cubicBezTo>
                  <a:pt x="14854" y="9113"/>
                  <a:pt x="14897" y="9060"/>
                  <a:pt x="14907" y="8967"/>
                </a:cubicBezTo>
                <a:cubicBezTo>
                  <a:pt x="14904" y="8858"/>
                  <a:pt x="14866" y="8802"/>
                  <a:pt x="14786" y="8802"/>
                </a:cubicBezTo>
                <a:close/>
                <a:moveTo>
                  <a:pt x="9272" y="15664"/>
                </a:moveTo>
                <a:cubicBezTo>
                  <a:pt x="9270" y="15570"/>
                  <a:pt x="9209" y="15514"/>
                  <a:pt x="9137" y="15508"/>
                </a:cubicBezTo>
                <a:cubicBezTo>
                  <a:pt x="9060" y="15502"/>
                  <a:pt x="9012" y="15558"/>
                  <a:pt x="9010" y="15661"/>
                </a:cubicBezTo>
                <a:cubicBezTo>
                  <a:pt x="9007" y="15770"/>
                  <a:pt x="9070" y="15798"/>
                  <a:pt x="9137" y="15817"/>
                </a:cubicBezTo>
                <a:cubicBezTo>
                  <a:pt x="9212" y="15804"/>
                  <a:pt x="9274" y="15764"/>
                  <a:pt x="9272" y="15664"/>
                </a:cubicBezTo>
                <a:close/>
                <a:moveTo>
                  <a:pt x="15292" y="7349"/>
                </a:moveTo>
                <a:cubicBezTo>
                  <a:pt x="15294" y="7442"/>
                  <a:pt x="15343" y="7514"/>
                  <a:pt x="15422" y="7501"/>
                </a:cubicBezTo>
                <a:cubicBezTo>
                  <a:pt x="15490" y="7489"/>
                  <a:pt x="15552" y="7445"/>
                  <a:pt x="15545" y="7333"/>
                </a:cubicBezTo>
                <a:cubicBezTo>
                  <a:pt x="15538" y="7236"/>
                  <a:pt x="15482" y="7205"/>
                  <a:pt x="15415" y="7205"/>
                </a:cubicBezTo>
                <a:cubicBezTo>
                  <a:pt x="15343" y="7211"/>
                  <a:pt x="15290" y="7258"/>
                  <a:pt x="15292" y="7349"/>
                </a:cubicBezTo>
                <a:close/>
                <a:moveTo>
                  <a:pt x="15429" y="6413"/>
                </a:moveTo>
                <a:cubicBezTo>
                  <a:pt x="15350" y="6413"/>
                  <a:pt x="15299" y="6460"/>
                  <a:pt x="15304" y="6563"/>
                </a:cubicBezTo>
                <a:cubicBezTo>
                  <a:pt x="15306" y="6653"/>
                  <a:pt x="15350" y="6716"/>
                  <a:pt x="15420" y="6713"/>
                </a:cubicBezTo>
                <a:cubicBezTo>
                  <a:pt x="15492" y="6706"/>
                  <a:pt x="15540" y="6653"/>
                  <a:pt x="15545" y="6585"/>
                </a:cubicBezTo>
                <a:cubicBezTo>
                  <a:pt x="15547" y="6448"/>
                  <a:pt x="15502" y="6413"/>
                  <a:pt x="15429" y="6413"/>
                </a:cubicBezTo>
                <a:close/>
                <a:moveTo>
                  <a:pt x="6009" y="20393"/>
                </a:moveTo>
                <a:cubicBezTo>
                  <a:pt x="5932" y="20390"/>
                  <a:pt x="5879" y="20434"/>
                  <a:pt x="5879" y="20540"/>
                </a:cubicBezTo>
                <a:cubicBezTo>
                  <a:pt x="5877" y="20633"/>
                  <a:pt x="5918" y="20686"/>
                  <a:pt x="5992" y="20690"/>
                </a:cubicBezTo>
                <a:cubicBezTo>
                  <a:pt x="6072" y="20693"/>
                  <a:pt x="6108" y="20627"/>
                  <a:pt x="6134" y="20543"/>
                </a:cubicBezTo>
                <a:cubicBezTo>
                  <a:pt x="6113" y="20462"/>
                  <a:pt x="6081" y="20397"/>
                  <a:pt x="6009" y="20393"/>
                </a:cubicBezTo>
                <a:close/>
                <a:moveTo>
                  <a:pt x="14187" y="3314"/>
                </a:moveTo>
                <a:cubicBezTo>
                  <a:pt x="14124" y="3317"/>
                  <a:pt x="14050" y="3327"/>
                  <a:pt x="14050" y="3430"/>
                </a:cubicBezTo>
                <a:cubicBezTo>
                  <a:pt x="14047" y="3536"/>
                  <a:pt x="14105" y="3626"/>
                  <a:pt x="14184" y="3645"/>
                </a:cubicBezTo>
                <a:cubicBezTo>
                  <a:pt x="14269" y="3663"/>
                  <a:pt x="14273" y="3564"/>
                  <a:pt x="14276" y="3501"/>
                </a:cubicBezTo>
                <a:cubicBezTo>
                  <a:pt x="14276" y="3398"/>
                  <a:pt x="14276" y="3311"/>
                  <a:pt x="14187" y="3314"/>
                </a:cubicBezTo>
                <a:close/>
                <a:moveTo>
                  <a:pt x="14644" y="9780"/>
                </a:moveTo>
                <a:cubicBezTo>
                  <a:pt x="14647" y="9874"/>
                  <a:pt x="14692" y="9946"/>
                  <a:pt x="14770" y="9943"/>
                </a:cubicBezTo>
                <a:cubicBezTo>
                  <a:pt x="14842" y="9939"/>
                  <a:pt x="14900" y="9874"/>
                  <a:pt x="14895" y="9777"/>
                </a:cubicBezTo>
                <a:cubicBezTo>
                  <a:pt x="14892" y="9681"/>
                  <a:pt x="14839" y="9628"/>
                  <a:pt x="14765" y="9637"/>
                </a:cubicBezTo>
                <a:cubicBezTo>
                  <a:pt x="14685" y="9634"/>
                  <a:pt x="14642" y="9687"/>
                  <a:pt x="14644" y="9780"/>
                </a:cubicBezTo>
                <a:close/>
                <a:moveTo>
                  <a:pt x="13024" y="11458"/>
                </a:moveTo>
                <a:cubicBezTo>
                  <a:pt x="13026" y="11361"/>
                  <a:pt x="12978" y="11293"/>
                  <a:pt x="12903" y="11286"/>
                </a:cubicBezTo>
                <a:cubicBezTo>
                  <a:pt x="12824" y="11280"/>
                  <a:pt x="12783" y="11346"/>
                  <a:pt x="12778" y="11445"/>
                </a:cubicBezTo>
                <a:cubicBezTo>
                  <a:pt x="12773" y="11548"/>
                  <a:pt x="12817" y="11604"/>
                  <a:pt x="12894" y="11620"/>
                </a:cubicBezTo>
                <a:cubicBezTo>
                  <a:pt x="12968" y="11608"/>
                  <a:pt x="13021" y="11558"/>
                  <a:pt x="13024" y="11458"/>
                </a:cubicBezTo>
                <a:close/>
                <a:moveTo>
                  <a:pt x="15309" y="1101"/>
                </a:moveTo>
                <a:cubicBezTo>
                  <a:pt x="15319" y="1200"/>
                  <a:pt x="15372" y="1294"/>
                  <a:pt x="15456" y="1288"/>
                </a:cubicBezTo>
                <a:cubicBezTo>
                  <a:pt x="15518" y="1285"/>
                  <a:pt x="15615" y="1244"/>
                  <a:pt x="15600" y="1135"/>
                </a:cubicBezTo>
                <a:cubicBezTo>
                  <a:pt x="15586" y="1023"/>
                  <a:pt x="15475" y="1048"/>
                  <a:pt x="15424" y="995"/>
                </a:cubicBezTo>
                <a:cubicBezTo>
                  <a:pt x="15357" y="1001"/>
                  <a:pt x="15299" y="1020"/>
                  <a:pt x="15309" y="1101"/>
                </a:cubicBezTo>
                <a:close/>
                <a:moveTo>
                  <a:pt x="13667" y="1219"/>
                </a:moveTo>
                <a:cubicBezTo>
                  <a:pt x="13693" y="1119"/>
                  <a:pt x="13671" y="1057"/>
                  <a:pt x="13590" y="1023"/>
                </a:cubicBezTo>
                <a:cubicBezTo>
                  <a:pt x="13513" y="988"/>
                  <a:pt x="13450" y="1007"/>
                  <a:pt x="13395" y="1082"/>
                </a:cubicBezTo>
                <a:cubicBezTo>
                  <a:pt x="13361" y="1129"/>
                  <a:pt x="13387" y="1175"/>
                  <a:pt x="13409" y="1203"/>
                </a:cubicBezTo>
                <a:cubicBezTo>
                  <a:pt x="13467" y="1281"/>
                  <a:pt x="13534" y="1316"/>
                  <a:pt x="13616" y="1253"/>
                </a:cubicBezTo>
                <a:cubicBezTo>
                  <a:pt x="13633" y="1241"/>
                  <a:pt x="13652" y="1225"/>
                  <a:pt x="13669" y="1213"/>
                </a:cubicBezTo>
                <a:lnTo>
                  <a:pt x="13667" y="1219"/>
                </a:lnTo>
                <a:close/>
                <a:moveTo>
                  <a:pt x="6496" y="19739"/>
                </a:moveTo>
                <a:cubicBezTo>
                  <a:pt x="6491" y="19838"/>
                  <a:pt x="6546" y="19891"/>
                  <a:pt x="6623" y="19891"/>
                </a:cubicBezTo>
                <a:cubicBezTo>
                  <a:pt x="6695" y="19891"/>
                  <a:pt x="6741" y="19835"/>
                  <a:pt x="6739" y="19745"/>
                </a:cubicBezTo>
                <a:cubicBezTo>
                  <a:pt x="6736" y="19658"/>
                  <a:pt x="6691" y="19605"/>
                  <a:pt x="6621" y="19595"/>
                </a:cubicBezTo>
                <a:cubicBezTo>
                  <a:pt x="6549" y="19602"/>
                  <a:pt x="6500" y="19658"/>
                  <a:pt x="6496" y="19739"/>
                </a:cubicBezTo>
                <a:close/>
                <a:moveTo>
                  <a:pt x="8639" y="16506"/>
                </a:moveTo>
                <a:cubicBezTo>
                  <a:pt x="8643" y="16393"/>
                  <a:pt x="8583" y="16340"/>
                  <a:pt x="8506" y="16328"/>
                </a:cubicBezTo>
                <a:cubicBezTo>
                  <a:pt x="8429" y="16315"/>
                  <a:pt x="8381" y="16406"/>
                  <a:pt x="8388" y="16468"/>
                </a:cubicBezTo>
                <a:cubicBezTo>
                  <a:pt x="8398" y="16540"/>
                  <a:pt x="8434" y="16633"/>
                  <a:pt x="8521" y="16643"/>
                </a:cubicBezTo>
                <a:cubicBezTo>
                  <a:pt x="8583" y="16640"/>
                  <a:pt x="8634" y="16599"/>
                  <a:pt x="8639" y="16506"/>
                </a:cubicBezTo>
                <a:close/>
                <a:moveTo>
                  <a:pt x="15410" y="2553"/>
                </a:moveTo>
                <a:cubicBezTo>
                  <a:pt x="15357" y="2541"/>
                  <a:pt x="15304" y="2585"/>
                  <a:pt x="15311" y="2666"/>
                </a:cubicBezTo>
                <a:cubicBezTo>
                  <a:pt x="15323" y="2797"/>
                  <a:pt x="15422" y="2812"/>
                  <a:pt x="15492" y="2831"/>
                </a:cubicBezTo>
                <a:cubicBezTo>
                  <a:pt x="15567" y="2850"/>
                  <a:pt x="15581" y="2747"/>
                  <a:pt x="15608" y="2644"/>
                </a:cubicBezTo>
                <a:cubicBezTo>
                  <a:pt x="15542" y="2610"/>
                  <a:pt x="15477" y="2569"/>
                  <a:pt x="15410" y="2553"/>
                </a:cubicBezTo>
                <a:close/>
                <a:moveTo>
                  <a:pt x="14261" y="10635"/>
                </a:moveTo>
                <a:cubicBezTo>
                  <a:pt x="14264" y="10532"/>
                  <a:pt x="14230" y="10473"/>
                  <a:pt x="14148" y="10466"/>
                </a:cubicBezTo>
                <a:cubicBezTo>
                  <a:pt x="14069" y="10460"/>
                  <a:pt x="14023" y="10504"/>
                  <a:pt x="14021" y="10613"/>
                </a:cubicBezTo>
                <a:cubicBezTo>
                  <a:pt x="14021" y="10713"/>
                  <a:pt x="14059" y="10756"/>
                  <a:pt x="14141" y="10759"/>
                </a:cubicBezTo>
                <a:cubicBezTo>
                  <a:pt x="14194" y="10750"/>
                  <a:pt x="14259" y="10750"/>
                  <a:pt x="14261" y="10635"/>
                </a:cubicBezTo>
                <a:close/>
                <a:moveTo>
                  <a:pt x="9763" y="14688"/>
                </a:moveTo>
                <a:cubicBezTo>
                  <a:pt x="9691" y="14691"/>
                  <a:pt x="9643" y="14732"/>
                  <a:pt x="9648" y="14828"/>
                </a:cubicBezTo>
                <a:cubicBezTo>
                  <a:pt x="9652" y="14915"/>
                  <a:pt x="9701" y="14984"/>
                  <a:pt x="9763" y="14987"/>
                </a:cubicBezTo>
                <a:cubicBezTo>
                  <a:pt x="9828" y="14990"/>
                  <a:pt x="9893" y="14947"/>
                  <a:pt x="9896" y="14825"/>
                </a:cubicBezTo>
                <a:cubicBezTo>
                  <a:pt x="9886" y="14738"/>
                  <a:pt x="9843" y="14688"/>
                  <a:pt x="9763" y="14688"/>
                </a:cubicBezTo>
                <a:close/>
                <a:moveTo>
                  <a:pt x="15287" y="8137"/>
                </a:moveTo>
                <a:cubicBezTo>
                  <a:pt x="15285" y="8228"/>
                  <a:pt x="15328" y="8293"/>
                  <a:pt x="15396" y="8293"/>
                </a:cubicBezTo>
                <a:cubicBezTo>
                  <a:pt x="15458" y="8296"/>
                  <a:pt x="15514" y="8256"/>
                  <a:pt x="15518" y="8156"/>
                </a:cubicBezTo>
                <a:cubicBezTo>
                  <a:pt x="15523" y="8059"/>
                  <a:pt x="15487" y="8010"/>
                  <a:pt x="15412" y="8006"/>
                </a:cubicBezTo>
                <a:cubicBezTo>
                  <a:pt x="15343" y="8003"/>
                  <a:pt x="15290" y="8044"/>
                  <a:pt x="15287" y="8137"/>
                </a:cubicBezTo>
                <a:close/>
                <a:moveTo>
                  <a:pt x="10387" y="13846"/>
                </a:moveTo>
                <a:cubicBezTo>
                  <a:pt x="10317" y="13852"/>
                  <a:pt x="10279" y="13915"/>
                  <a:pt x="10276" y="14002"/>
                </a:cubicBezTo>
                <a:cubicBezTo>
                  <a:pt x="10274" y="14111"/>
                  <a:pt x="10332" y="14152"/>
                  <a:pt x="10406" y="14145"/>
                </a:cubicBezTo>
                <a:cubicBezTo>
                  <a:pt x="10474" y="14139"/>
                  <a:pt x="10519" y="14095"/>
                  <a:pt x="10512" y="13943"/>
                </a:cubicBezTo>
                <a:cubicBezTo>
                  <a:pt x="10507" y="13893"/>
                  <a:pt x="10466" y="13837"/>
                  <a:pt x="10387" y="13846"/>
                </a:cubicBezTo>
                <a:close/>
                <a:moveTo>
                  <a:pt x="5491" y="21338"/>
                </a:moveTo>
                <a:cubicBezTo>
                  <a:pt x="5491" y="21241"/>
                  <a:pt x="5446" y="21192"/>
                  <a:pt x="5376" y="21192"/>
                </a:cubicBezTo>
                <a:cubicBezTo>
                  <a:pt x="5296" y="21188"/>
                  <a:pt x="5253" y="21248"/>
                  <a:pt x="5255" y="21351"/>
                </a:cubicBezTo>
                <a:cubicBezTo>
                  <a:pt x="5258" y="21441"/>
                  <a:pt x="5306" y="21472"/>
                  <a:pt x="5371" y="21482"/>
                </a:cubicBezTo>
                <a:cubicBezTo>
                  <a:pt x="5424" y="21457"/>
                  <a:pt x="5494" y="21444"/>
                  <a:pt x="5491" y="21338"/>
                </a:cubicBezTo>
                <a:close/>
                <a:moveTo>
                  <a:pt x="13411" y="11452"/>
                </a:moveTo>
                <a:cubicBezTo>
                  <a:pt x="13411" y="11542"/>
                  <a:pt x="13445" y="11611"/>
                  <a:pt x="13517" y="11614"/>
                </a:cubicBezTo>
                <a:cubicBezTo>
                  <a:pt x="13587" y="11617"/>
                  <a:pt x="13635" y="11561"/>
                  <a:pt x="13635" y="11470"/>
                </a:cubicBezTo>
                <a:cubicBezTo>
                  <a:pt x="13635" y="11380"/>
                  <a:pt x="13606" y="11302"/>
                  <a:pt x="13520" y="11305"/>
                </a:cubicBezTo>
                <a:cubicBezTo>
                  <a:pt x="13440" y="11302"/>
                  <a:pt x="13411" y="11361"/>
                  <a:pt x="13411" y="11452"/>
                </a:cubicBezTo>
                <a:close/>
                <a:moveTo>
                  <a:pt x="167" y="19028"/>
                </a:moveTo>
                <a:cubicBezTo>
                  <a:pt x="162" y="18934"/>
                  <a:pt x="93" y="18881"/>
                  <a:pt x="11" y="18853"/>
                </a:cubicBezTo>
                <a:cubicBezTo>
                  <a:pt x="11" y="19009"/>
                  <a:pt x="11" y="19149"/>
                  <a:pt x="11" y="19312"/>
                </a:cubicBezTo>
                <a:cubicBezTo>
                  <a:pt x="102" y="19237"/>
                  <a:pt x="172" y="19153"/>
                  <a:pt x="167" y="19028"/>
                </a:cubicBezTo>
                <a:close/>
                <a:moveTo>
                  <a:pt x="11030" y="13011"/>
                </a:moveTo>
                <a:cubicBezTo>
                  <a:pt x="10953" y="13011"/>
                  <a:pt x="10895" y="13051"/>
                  <a:pt x="10895" y="13154"/>
                </a:cubicBezTo>
                <a:cubicBezTo>
                  <a:pt x="10895" y="13238"/>
                  <a:pt x="10938" y="13297"/>
                  <a:pt x="11015" y="13297"/>
                </a:cubicBezTo>
                <a:cubicBezTo>
                  <a:pt x="11092" y="13297"/>
                  <a:pt x="11138" y="13247"/>
                  <a:pt x="11155" y="13154"/>
                </a:cubicBezTo>
                <a:cubicBezTo>
                  <a:pt x="11141" y="13060"/>
                  <a:pt x="11102" y="13014"/>
                  <a:pt x="11030" y="13011"/>
                </a:cubicBezTo>
                <a:close/>
                <a:moveTo>
                  <a:pt x="7136" y="18941"/>
                </a:moveTo>
                <a:cubicBezTo>
                  <a:pt x="7134" y="19043"/>
                  <a:pt x="7194" y="19084"/>
                  <a:pt x="7252" y="19087"/>
                </a:cubicBezTo>
                <a:cubicBezTo>
                  <a:pt x="7312" y="19093"/>
                  <a:pt x="7370" y="19053"/>
                  <a:pt x="7372" y="18953"/>
                </a:cubicBezTo>
                <a:cubicBezTo>
                  <a:pt x="7374" y="18853"/>
                  <a:pt x="7321" y="18822"/>
                  <a:pt x="7249" y="18797"/>
                </a:cubicBezTo>
                <a:cubicBezTo>
                  <a:pt x="7203" y="18825"/>
                  <a:pt x="7138" y="18838"/>
                  <a:pt x="7136" y="18941"/>
                </a:cubicBezTo>
                <a:close/>
                <a:moveTo>
                  <a:pt x="11117" y="12209"/>
                </a:moveTo>
                <a:cubicBezTo>
                  <a:pt x="11023" y="12212"/>
                  <a:pt x="10974" y="12268"/>
                  <a:pt x="10970" y="12387"/>
                </a:cubicBezTo>
                <a:cubicBezTo>
                  <a:pt x="10967" y="12456"/>
                  <a:pt x="10977" y="12530"/>
                  <a:pt x="11052" y="12515"/>
                </a:cubicBezTo>
                <a:cubicBezTo>
                  <a:pt x="11141" y="12493"/>
                  <a:pt x="11189" y="12412"/>
                  <a:pt x="11210" y="12303"/>
                </a:cubicBezTo>
                <a:cubicBezTo>
                  <a:pt x="11203" y="12225"/>
                  <a:pt x="11172" y="12206"/>
                  <a:pt x="11117" y="12209"/>
                </a:cubicBezTo>
                <a:close/>
                <a:moveTo>
                  <a:pt x="16185" y="3436"/>
                </a:moveTo>
                <a:cubicBezTo>
                  <a:pt x="16185" y="3336"/>
                  <a:pt x="16120" y="3311"/>
                  <a:pt x="16053" y="3314"/>
                </a:cubicBezTo>
                <a:cubicBezTo>
                  <a:pt x="15995" y="3317"/>
                  <a:pt x="15933" y="3348"/>
                  <a:pt x="15935" y="3436"/>
                </a:cubicBezTo>
                <a:cubicBezTo>
                  <a:pt x="15937" y="3529"/>
                  <a:pt x="15993" y="3585"/>
                  <a:pt x="16079" y="3589"/>
                </a:cubicBezTo>
                <a:cubicBezTo>
                  <a:pt x="16147" y="3582"/>
                  <a:pt x="16185" y="3517"/>
                  <a:pt x="16185" y="3436"/>
                </a:cubicBezTo>
                <a:close/>
                <a:moveTo>
                  <a:pt x="14242" y="11430"/>
                </a:moveTo>
                <a:cubicBezTo>
                  <a:pt x="14235" y="11346"/>
                  <a:pt x="14184" y="11280"/>
                  <a:pt x="14119" y="11280"/>
                </a:cubicBezTo>
                <a:cubicBezTo>
                  <a:pt x="14052" y="11283"/>
                  <a:pt x="14016" y="11358"/>
                  <a:pt x="14016" y="11445"/>
                </a:cubicBezTo>
                <a:cubicBezTo>
                  <a:pt x="14018" y="11539"/>
                  <a:pt x="14064" y="11586"/>
                  <a:pt x="14127" y="11583"/>
                </a:cubicBezTo>
                <a:cubicBezTo>
                  <a:pt x="14213" y="11579"/>
                  <a:pt x="14249" y="11517"/>
                  <a:pt x="14242" y="11430"/>
                </a:cubicBezTo>
                <a:close/>
                <a:moveTo>
                  <a:pt x="16041" y="6426"/>
                </a:moveTo>
                <a:cubicBezTo>
                  <a:pt x="15983" y="6429"/>
                  <a:pt x="15930" y="6457"/>
                  <a:pt x="15930" y="6554"/>
                </a:cubicBezTo>
                <a:cubicBezTo>
                  <a:pt x="15930" y="6641"/>
                  <a:pt x="15966" y="6688"/>
                  <a:pt x="16034" y="6691"/>
                </a:cubicBezTo>
                <a:cubicBezTo>
                  <a:pt x="16106" y="6691"/>
                  <a:pt x="16144" y="6638"/>
                  <a:pt x="16161" y="6550"/>
                </a:cubicBezTo>
                <a:cubicBezTo>
                  <a:pt x="16147" y="6463"/>
                  <a:pt x="16104" y="6423"/>
                  <a:pt x="16041" y="6426"/>
                </a:cubicBezTo>
                <a:close/>
                <a:moveTo>
                  <a:pt x="15957" y="4218"/>
                </a:moveTo>
                <a:cubicBezTo>
                  <a:pt x="15954" y="4315"/>
                  <a:pt x="15993" y="4368"/>
                  <a:pt x="16067" y="4362"/>
                </a:cubicBezTo>
                <a:cubicBezTo>
                  <a:pt x="16135" y="4356"/>
                  <a:pt x="16185" y="4303"/>
                  <a:pt x="16183" y="4212"/>
                </a:cubicBezTo>
                <a:cubicBezTo>
                  <a:pt x="16181" y="4128"/>
                  <a:pt x="16130" y="4094"/>
                  <a:pt x="16060" y="4091"/>
                </a:cubicBezTo>
                <a:cubicBezTo>
                  <a:pt x="16005" y="4097"/>
                  <a:pt x="15957" y="4125"/>
                  <a:pt x="15957" y="4218"/>
                </a:cubicBezTo>
                <a:close/>
                <a:moveTo>
                  <a:pt x="16159" y="5771"/>
                </a:moveTo>
                <a:cubicBezTo>
                  <a:pt x="16161" y="5674"/>
                  <a:pt x="16106" y="5653"/>
                  <a:pt x="16046" y="5653"/>
                </a:cubicBezTo>
                <a:cubicBezTo>
                  <a:pt x="15983" y="5653"/>
                  <a:pt x="15933" y="5681"/>
                  <a:pt x="15935" y="5774"/>
                </a:cubicBezTo>
                <a:cubicBezTo>
                  <a:pt x="15937" y="5855"/>
                  <a:pt x="15976" y="5905"/>
                  <a:pt x="16041" y="5918"/>
                </a:cubicBezTo>
                <a:cubicBezTo>
                  <a:pt x="16104" y="5905"/>
                  <a:pt x="16157" y="5865"/>
                  <a:pt x="16159" y="5771"/>
                </a:cubicBezTo>
                <a:close/>
                <a:moveTo>
                  <a:pt x="7878" y="17167"/>
                </a:moveTo>
                <a:cubicBezTo>
                  <a:pt x="7805" y="17170"/>
                  <a:pt x="7769" y="17238"/>
                  <a:pt x="7774" y="17332"/>
                </a:cubicBezTo>
                <a:cubicBezTo>
                  <a:pt x="7779" y="17413"/>
                  <a:pt x="7815" y="17469"/>
                  <a:pt x="7883" y="17469"/>
                </a:cubicBezTo>
                <a:cubicBezTo>
                  <a:pt x="7957" y="17469"/>
                  <a:pt x="7991" y="17410"/>
                  <a:pt x="7996" y="17319"/>
                </a:cubicBezTo>
                <a:cubicBezTo>
                  <a:pt x="7989" y="17226"/>
                  <a:pt x="7948" y="17163"/>
                  <a:pt x="7878" y="17167"/>
                </a:cubicBezTo>
                <a:close/>
                <a:moveTo>
                  <a:pt x="12971" y="262"/>
                </a:moveTo>
                <a:cubicBezTo>
                  <a:pt x="12911" y="218"/>
                  <a:pt x="12845" y="218"/>
                  <a:pt x="12785" y="271"/>
                </a:cubicBezTo>
                <a:cubicBezTo>
                  <a:pt x="12752" y="299"/>
                  <a:pt x="12742" y="343"/>
                  <a:pt x="12764" y="390"/>
                </a:cubicBezTo>
                <a:cubicBezTo>
                  <a:pt x="12802" y="474"/>
                  <a:pt x="12862" y="496"/>
                  <a:pt x="12932" y="477"/>
                </a:cubicBezTo>
                <a:cubicBezTo>
                  <a:pt x="12956" y="471"/>
                  <a:pt x="12976" y="449"/>
                  <a:pt x="13000" y="433"/>
                </a:cubicBezTo>
                <a:cubicBezTo>
                  <a:pt x="13000" y="433"/>
                  <a:pt x="13000" y="443"/>
                  <a:pt x="13000" y="443"/>
                </a:cubicBezTo>
                <a:cubicBezTo>
                  <a:pt x="13041" y="371"/>
                  <a:pt x="13029" y="306"/>
                  <a:pt x="12971" y="262"/>
                </a:cubicBezTo>
                <a:close/>
                <a:moveTo>
                  <a:pt x="16836" y="362"/>
                </a:moveTo>
                <a:cubicBezTo>
                  <a:pt x="16831" y="221"/>
                  <a:pt x="16737" y="256"/>
                  <a:pt x="16674" y="243"/>
                </a:cubicBezTo>
                <a:cubicBezTo>
                  <a:pt x="16619" y="231"/>
                  <a:pt x="16563" y="256"/>
                  <a:pt x="16573" y="346"/>
                </a:cubicBezTo>
                <a:cubicBezTo>
                  <a:pt x="16583" y="436"/>
                  <a:pt x="16633" y="477"/>
                  <a:pt x="16679" y="477"/>
                </a:cubicBezTo>
                <a:cubicBezTo>
                  <a:pt x="16761" y="461"/>
                  <a:pt x="16838" y="477"/>
                  <a:pt x="16836" y="362"/>
                </a:cubicBezTo>
                <a:close/>
                <a:moveTo>
                  <a:pt x="16166" y="2684"/>
                </a:moveTo>
                <a:cubicBezTo>
                  <a:pt x="16173" y="2594"/>
                  <a:pt x="16132" y="2553"/>
                  <a:pt x="16067" y="2550"/>
                </a:cubicBezTo>
                <a:cubicBezTo>
                  <a:pt x="16007" y="2547"/>
                  <a:pt x="15942" y="2572"/>
                  <a:pt x="15937" y="2650"/>
                </a:cubicBezTo>
                <a:cubicBezTo>
                  <a:pt x="15930" y="2744"/>
                  <a:pt x="15995" y="2794"/>
                  <a:pt x="16063" y="2822"/>
                </a:cubicBezTo>
                <a:cubicBezTo>
                  <a:pt x="16125" y="2815"/>
                  <a:pt x="16159" y="2762"/>
                  <a:pt x="16166" y="2684"/>
                </a:cubicBezTo>
                <a:close/>
                <a:moveTo>
                  <a:pt x="15280" y="8964"/>
                </a:moveTo>
                <a:cubicBezTo>
                  <a:pt x="15285" y="9054"/>
                  <a:pt x="15328" y="9110"/>
                  <a:pt x="15398" y="9110"/>
                </a:cubicBezTo>
                <a:cubicBezTo>
                  <a:pt x="15465" y="9110"/>
                  <a:pt x="15506" y="9054"/>
                  <a:pt x="15504" y="8973"/>
                </a:cubicBezTo>
                <a:cubicBezTo>
                  <a:pt x="15499" y="8889"/>
                  <a:pt x="15461" y="8826"/>
                  <a:pt x="15393" y="8833"/>
                </a:cubicBezTo>
                <a:cubicBezTo>
                  <a:pt x="15319" y="8836"/>
                  <a:pt x="15275" y="8873"/>
                  <a:pt x="15280" y="8964"/>
                </a:cubicBezTo>
                <a:close/>
                <a:moveTo>
                  <a:pt x="5997" y="21192"/>
                </a:moveTo>
                <a:cubicBezTo>
                  <a:pt x="5930" y="21188"/>
                  <a:pt x="5886" y="21248"/>
                  <a:pt x="5884" y="21323"/>
                </a:cubicBezTo>
                <a:cubicBezTo>
                  <a:pt x="5881" y="21404"/>
                  <a:pt x="5930" y="21450"/>
                  <a:pt x="5997" y="21447"/>
                </a:cubicBezTo>
                <a:cubicBezTo>
                  <a:pt x="6062" y="21444"/>
                  <a:pt x="6103" y="21410"/>
                  <a:pt x="6110" y="21316"/>
                </a:cubicBezTo>
                <a:cubicBezTo>
                  <a:pt x="6103" y="21235"/>
                  <a:pt x="6060" y="21195"/>
                  <a:pt x="5997" y="21192"/>
                </a:cubicBezTo>
                <a:close/>
                <a:moveTo>
                  <a:pt x="11011" y="13855"/>
                </a:moveTo>
                <a:cubicBezTo>
                  <a:pt x="10938" y="13859"/>
                  <a:pt x="10914" y="13924"/>
                  <a:pt x="10917" y="14002"/>
                </a:cubicBezTo>
                <a:cubicBezTo>
                  <a:pt x="10919" y="14083"/>
                  <a:pt x="10958" y="14133"/>
                  <a:pt x="11025" y="14130"/>
                </a:cubicBezTo>
                <a:cubicBezTo>
                  <a:pt x="11090" y="14127"/>
                  <a:pt x="11129" y="14086"/>
                  <a:pt x="11129" y="13980"/>
                </a:cubicBezTo>
                <a:cubicBezTo>
                  <a:pt x="11119" y="13908"/>
                  <a:pt x="11085" y="13849"/>
                  <a:pt x="11011" y="13855"/>
                </a:cubicBezTo>
                <a:close/>
                <a:moveTo>
                  <a:pt x="16161" y="5001"/>
                </a:moveTo>
                <a:cubicBezTo>
                  <a:pt x="16164" y="4907"/>
                  <a:pt x="16108" y="4876"/>
                  <a:pt x="16051" y="4873"/>
                </a:cubicBezTo>
                <a:cubicBezTo>
                  <a:pt x="15986" y="4870"/>
                  <a:pt x="15942" y="4914"/>
                  <a:pt x="15945" y="5004"/>
                </a:cubicBezTo>
                <a:cubicBezTo>
                  <a:pt x="15949" y="5088"/>
                  <a:pt x="15983" y="5138"/>
                  <a:pt x="16053" y="5135"/>
                </a:cubicBezTo>
                <a:cubicBezTo>
                  <a:pt x="16125" y="5135"/>
                  <a:pt x="16161" y="5088"/>
                  <a:pt x="16161" y="5001"/>
                </a:cubicBezTo>
                <a:close/>
                <a:moveTo>
                  <a:pt x="16031" y="7224"/>
                </a:moveTo>
                <a:cubicBezTo>
                  <a:pt x="15971" y="7224"/>
                  <a:pt x="15925" y="7264"/>
                  <a:pt x="15923" y="7355"/>
                </a:cubicBezTo>
                <a:cubicBezTo>
                  <a:pt x="15923" y="7442"/>
                  <a:pt x="15959" y="7486"/>
                  <a:pt x="16026" y="7483"/>
                </a:cubicBezTo>
                <a:cubicBezTo>
                  <a:pt x="16089" y="7480"/>
                  <a:pt x="16132" y="7442"/>
                  <a:pt x="16137" y="7355"/>
                </a:cubicBezTo>
                <a:cubicBezTo>
                  <a:pt x="16135" y="7264"/>
                  <a:pt x="16094" y="7221"/>
                  <a:pt x="16031" y="7224"/>
                </a:cubicBezTo>
                <a:close/>
                <a:moveTo>
                  <a:pt x="9778" y="15527"/>
                </a:moveTo>
                <a:cubicBezTo>
                  <a:pt x="9708" y="15520"/>
                  <a:pt x="9669" y="15573"/>
                  <a:pt x="9667" y="15651"/>
                </a:cubicBezTo>
                <a:cubicBezTo>
                  <a:pt x="9664" y="15742"/>
                  <a:pt x="9708" y="15798"/>
                  <a:pt x="9780" y="15798"/>
                </a:cubicBezTo>
                <a:cubicBezTo>
                  <a:pt x="9843" y="15801"/>
                  <a:pt x="9881" y="15751"/>
                  <a:pt x="9896" y="15670"/>
                </a:cubicBezTo>
                <a:cubicBezTo>
                  <a:pt x="9886" y="15583"/>
                  <a:pt x="9850" y="15530"/>
                  <a:pt x="9778" y="15527"/>
                </a:cubicBezTo>
                <a:close/>
                <a:moveTo>
                  <a:pt x="7993" y="18149"/>
                </a:moveTo>
                <a:cubicBezTo>
                  <a:pt x="7991" y="18055"/>
                  <a:pt x="7960" y="17996"/>
                  <a:pt x="7880" y="18002"/>
                </a:cubicBezTo>
                <a:cubicBezTo>
                  <a:pt x="7822" y="18005"/>
                  <a:pt x="7784" y="18049"/>
                  <a:pt x="7784" y="18127"/>
                </a:cubicBezTo>
                <a:cubicBezTo>
                  <a:pt x="7786" y="18223"/>
                  <a:pt x="7830" y="18267"/>
                  <a:pt x="7902" y="18270"/>
                </a:cubicBezTo>
                <a:cubicBezTo>
                  <a:pt x="7967" y="18273"/>
                  <a:pt x="7996" y="18227"/>
                  <a:pt x="7993" y="18149"/>
                </a:cubicBezTo>
                <a:close/>
                <a:moveTo>
                  <a:pt x="11663" y="234"/>
                </a:moveTo>
                <a:cubicBezTo>
                  <a:pt x="11598" y="218"/>
                  <a:pt x="11504" y="193"/>
                  <a:pt x="11490" y="321"/>
                </a:cubicBezTo>
                <a:cubicBezTo>
                  <a:pt x="11478" y="418"/>
                  <a:pt x="11543" y="468"/>
                  <a:pt x="11615" y="483"/>
                </a:cubicBezTo>
                <a:cubicBezTo>
                  <a:pt x="11646" y="489"/>
                  <a:pt x="11675" y="474"/>
                  <a:pt x="11694" y="440"/>
                </a:cubicBezTo>
                <a:cubicBezTo>
                  <a:pt x="11699" y="430"/>
                  <a:pt x="11706" y="424"/>
                  <a:pt x="11711" y="418"/>
                </a:cubicBezTo>
                <a:cubicBezTo>
                  <a:pt x="11774" y="318"/>
                  <a:pt x="11745" y="256"/>
                  <a:pt x="11663" y="234"/>
                </a:cubicBezTo>
                <a:close/>
                <a:moveTo>
                  <a:pt x="15273" y="9790"/>
                </a:moveTo>
                <a:cubicBezTo>
                  <a:pt x="15270" y="9890"/>
                  <a:pt x="15316" y="9939"/>
                  <a:pt x="15384" y="9939"/>
                </a:cubicBezTo>
                <a:cubicBezTo>
                  <a:pt x="15444" y="9939"/>
                  <a:pt x="15490" y="9893"/>
                  <a:pt x="15490" y="9805"/>
                </a:cubicBezTo>
                <a:cubicBezTo>
                  <a:pt x="15490" y="9718"/>
                  <a:pt x="15451" y="9674"/>
                  <a:pt x="15386" y="9671"/>
                </a:cubicBezTo>
                <a:cubicBezTo>
                  <a:pt x="15321" y="9668"/>
                  <a:pt x="15278" y="9696"/>
                  <a:pt x="15273" y="9790"/>
                </a:cubicBezTo>
                <a:close/>
                <a:moveTo>
                  <a:pt x="17194" y="324"/>
                </a:moveTo>
                <a:cubicBezTo>
                  <a:pt x="17197" y="408"/>
                  <a:pt x="17247" y="474"/>
                  <a:pt x="17315" y="468"/>
                </a:cubicBezTo>
                <a:cubicBezTo>
                  <a:pt x="17373" y="465"/>
                  <a:pt x="17447" y="436"/>
                  <a:pt x="17447" y="340"/>
                </a:cubicBezTo>
                <a:cubicBezTo>
                  <a:pt x="17447" y="203"/>
                  <a:pt x="17339" y="290"/>
                  <a:pt x="17303" y="240"/>
                </a:cubicBezTo>
                <a:cubicBezTo>
                  <a:pt x="17245" y="237"/>
                  <a:pt x="17192" y="253"/>
                  <a:pt x="17194" y="324"/>
                </a:cubicBezTo>
                <a:close/>
                <a:moveTo>
                  <a:pt x="11531" y="13154"/>
                </a:moveTo>
                <a:cubicBezTo>
                  <a:pt x="11533" y="13244"/>
                  <a:pt x="11579" y="13297"/>
                  <a:pt x="11649" y="13291"/>
                </a:cubicBezTo>
                <a:cubicBezTo>
                  <a:pt x="11714" y="13288"/>
                  <a:pt x="11755" y="13232"/>
                  <a:pt x="11755" y="13154"/>
                </a:cubicBezTo>
                <a:cubicBezTo>
                  <a:pt x="11755" y="13067"/>
                  <a:pt x="11711" y="13011"/>
                  <a:pt x="11605" y="13020"/>
                </a:cubicBezTo>
                <a:cubicBezTo>
                  <a:pt x="11574" y="13029"/>
                  <a:pt x="11528" y="13070"/>
                  <a:pt x="11531" y="13154"/>
                </a:cubicBezTo>
                <a:close/>
                <a:moveTo>
                  <a:pt x="12383" y="12306"/>
                </a:moveTo>
                <a:cubicBezTo>
                  <a:pt x="12383" y="12219"/>
                  <a:pt x="12333" y="12181"/>
                  <a:pt x="12270" y="12181"/>
                </a:cubicBezTo>
                <a:cubicBezTo>
                  <a:pt x="12205" y="12181"/>
                  <a:pt x="12162" y="12231"/>
                  <a:pt x="12162" y="12312"/>
                </a:cubicBezTo>
                <a:cubicBezTo>
                  <a:pt x="12159" y="12393"/>
                  <a:pt x="12200" y="12443"/>
                  <a:pt x="12270" y="12452"/>
                </a:cubicBezTo>
                <a:cubicBezTo>
                  <a:pt x="12328" y="12440"/>
                  <a:pt x="12383" y="12403"/>
                  <a:pt x="12383" y="12306"/>
                </a:cubicBezTo>
                <a:close/>
                <a:moveTo>
                  <a:pt x="10397" y="14700"/>
                </a:moveTo>
                <a:cubicBezTo>
                  <a:pt x="10339" y="14700"/>
                  <a:pt x="10281" y="14738"/>
                  <a:pt x="10281" y="14825"/>
                </a:cubicBezTo>
                <a:cubicBezTo>
                  <a:pt x="10281" y="14915"/>
                  <a:pt x="10329" y="14968"/>
                  <a:pt x="10401" y="14965"/>
                </a:cubicBezTo>
                <a:cubicBezTo>
                  <a:pt x="10466" y="14962"/>
                  <a:pt x="10505" y="14919"/>
                  <a:pt x="10510" y="14831"/>
                </a:cubicBezTo>
                <a:cubicBezTo>
                  <a:pt x="10502" y="14744"/>
                  <a:pt x="10457" y="14700"/>
                  <a:pt x="10397" y="14700"/>
                </a:cubicBezTo>
                <a:close/>
                <a:moveTo>
                  <a:pt x="16046" y="1793"/>
                </a:moveTo>
                <a:cubicBezTo>
                  <a:pt x="15998" y="1780"/>
                  <a:pt x="15928" y="1793"/>
                  <a:pt x="15933" y="1874"/>
                </a:cubicBezTo>
                <a:cubicBezTo>
                  <a:pt x="15937" y="1942"/>
                  <a:pt x="15976" y="2042"/>
                  <a:pt x="16048" y="2020"/>
                </a:cubicBezTo>
                <a:cubicBezTo>
                  <a:pt x="16099" y="2005"/>
                  <a:pt x="16195" y="2042"/>
                  <a:pt x="16195" y="1883"/>
                </a:cubicBezTo>
                <a:cubicBezTo>
                  <a:pt x="16173" y="1805"/>
                  <a:pt x="16104" y="1808"/>
                  <a:pt x="16046" y="1793"/>
                </a:cubicBezTo>
                <a:close/>
                <a:moveTo>
                  <a:pt x="14184" y="4075"/>
                </a:moveTo>
                <a:cubicBezTo>
                  <a:pt x="14119" y="4075"/>
                  <a:pt x="14078" y="4134"/>
                  <a:pt x="14076" y="4215"/>
                </a:cubicBezTo>
                <a:cubicBezTo>
                  <a:pt x="14074" y="4299"/>
                  <a:pt x="14100" y="4387"/>
                  <a:pt x="14172" y="4387"/>
                </a:cubicBezTo>
                <a:cubicBezTo>
                  <a:pt x="14266" y="4387"/>
                  <a:pt x="14211" y="4256"/>
                  <a:pt x="14245" y="4215"/>
                </a:cubicBezTo>
                <a:cubicBezTo>
                  <a:pt x="14257" y="4131"/>
                  <a:pt x="14245" y="4072"/>
                  <a:pt x="14184" y="4075"/>
                </a:cubicBezTo>
                <a:close/>
                <a:moveTo>
                  <a:pt x="16696" y="1007"/>
                </a:moveTo>
                <a:cubicBezTo>
                  <a:pt x="16641" y="991"/>
                  <a:pt x="16576" y="1016"/>
                  <a:pt x="16573" y="1104"/>
                </a:cubicBezTo>
                <a:cubicBezTo>
                  <a:pt x="16571" y="1197"/>
                  <a:pt x="16633" y="1235"/>
                  <a:pt x="16694" y="1247"/>
                </a:cubicBezTo>
                <a:cubicBezTo>
                  <a:pt x="16763" y="1263"/>
                  <a:pt x="16790" y="1197"/>
                  <a:pt x="16812" y="1122"/>
                </a:cubicBezTo>
                <a:cubicBezTo>
                  <a:pt x="16809" y="1032"/>
                  <a:pt x="16742" y="1020"/>
                  <a:pt x="16696" y="1007"/>
                </a:cubicBezTo>
                <a:close/>
                <a:moveTo>
                  <a:pt x="14757" y="10485"/>
                </a:moveTo>
                <a:cubicBezTo>
                  <a:pt x="14692" y="10479"/>
                  <a:pt x="14652" y="10532"/>
                  <a:pt x="14647" y="10613"/>
                </a:cubicBezTo>
                <a:cubicBezTo>
                  <a:pt x="14642" y="10697"/>
                  <a:pt x="14678" y="10744"/>
                  <a:pt x="14748" y="10747"/>
                </a:cubicBezTo>
                <a:cubicBezTo>
                  <a:pt x="14815" y="10750"/>
                  <a:pt x="14856" y="10719"/>
                  <a:pt x="14856" y="10588"/>
                </a:cubicBezTo>
                <a:cubicBezTo>
                  <a:pt x="14856" y="10541"/>
                  <a:pt x="14822" y="10491"/>
                  <a:pt x="14757" y="10485"/>
                </a:cubicBezTo>
                <a:close/>
                <a:moveTo>
                  <a:pt x="8521" y="17185"/>
                </a:moveTo>
                <a:cubicBezTo>
                  <a:pt x="8453" y="17185"/>
                  <a:pt x="8415" y="17232"/>
                  <a:pt x="8424" y="17326"/>
                </a:cubicBezTo>
                <a:cubicBezTo>
                  <a:pt x="8434" y="17416"/>
                  <a:pt x="8482" y="17444"/>
                  <a:pt x="8545" y="17441"/>
                </a:cubicBezTo>
                <a:cubicBezTo>
                  <a:pt x="8605" y="17438"/>
                  <a:pt x="8639" y="17394"/>
                  <a:pt x="8636" y="17313"/>
                </a:cubicBezTo>
                <a:cubicBezTo>
                  <a:pt x="8629" y="17220"/>
                  <a:pt x="8581" y="17185"/>
                  <a:pt x="8521" y="17185"/>
                </a:cubicBezTo>
                <a:close/>
                <a:moveTo>
                  <a:pt x="12256" y="13020"/>
                </a:moveTo>
                <a:cubicBezTo>
                  <a:pt x="12193" y="13032"/>
                  <a:pt x="12157" y="13085"/>
                  <a:pt x="12162" y="13170"/>
                </a:cubicBezTo>
                <a:cubicBezTo>
                  <a:pt x="12166" y="13254"/>
                  <a:pt x="12215" y="13282"/>
                  <a:pt x="12268" y="13276"/>
                </a:cubicBezTo>
                <a:cubicBezTo>
                  <a:pt x="12328" y="13269"/>
                  <a:pt x="12369" y="13219"/>
                  <a:pt x="12376" y="13129"/>
                </a:cubicBezTo>
                <a:cubicBezTo>
                  <a:pt x="12354" y="13067"/>
                  <a:pt x="12325" y="13007"/>
                  <a:pt x="12256" y="13020"/>
                </a:cubicBezTo>
                <a:close/>
                <a:moveTo>
                  <a:pt x="15909" y="8144"/>
                </a:moveTo>
                <a:cubicBezTo>
                  <a:pt x="15911" y="8218"/>
                  <a:pt x="15935" y="8284"/>
                  <a:pt x="16010" y="8281"/>
                </a:cubicBezTo>
                <a:cubicBezTo>
                  <a:pt x="16079" y="8278"/>
                  <a:pt x="16113" y="8228"/>
                  <a:pt x="16111" y="8144"/>
                </a:cubicBezTo>
                <a:cubicBezTo>
                  <a:pt x="16111" y="8063"/>
                  <a:pt x="16063" y="8035"/>
                  <a:pt x="16007" y="8028"/>
                </a:cubicBezTo>
                <a:cubicBezTo>
                  <a:pt x="15952" y="8035"/>
                  <a:pt x="15906" y="8066"/>
                  <a:pt x="15909" y="8144"/>
                </a:cubicBezTo>
                <a:close/>
                <a:moveTo>
                  <a:pt x="16067" y="240"/>
                </a:moveTo>
                <a:cubicBezTo>
                  <a:pt x="16005" y="243"/>
                  <a:pt x="15952" y="265"/>
                  <a:pt x="15952" y="359"/>
                </a:cubicBezTo>
                <a:cubicBezTo>
                  <a:pt x="15952" y="449"/>
                  <a:pt x="16000" y="486"/>
                  <a:pt x="16065" y="483"/>
                </a:cubicBezTo>
                <a:cubicBezTo>
                  <a:pt x="16128" y="480"/>
                  <a:pt x="16169" y="433"/>
                  <a:pt x="16173" y="349"/>
                </a:cubicBezTo>
                <a:cubicBezTo>
                  <a:pt x="16166" y="262"/>
                  <a:pt x="16125" y="237"/>
                  <a:pt x="16067" y="240"/>
                </a:cubicBezTo>
                <a:close/>
                <a:moveTo>
                  <a:pt x="15306" y="1889"/>
                </a:moveTo>
                <a:cubicBezTo>
                  <a:pt x="15314" y="1983"/>
                  <a:pt x="15362" y="2055"/>
                  <a:pt x="15434" y="2055"/>
                </a:cubicBezTo>
                <a:cubicBezTo>
                  <a:pt x="15494" y="2055"/>
                  <a:pt x="15530" y="1983"/>
                  <a:pt x="15528" y="1902"/>
                </a:cubicBezTo>
                <a:cubicBezTo>
                  <a:pt x="15526" y="1808"/>
                  <a:pt x="15473" y="1786"/>
                  <a:pt x="15410" y="1790"/>
                </a:cubicBezTo>
                <a:cubicBezTo>
                  <a:pt x="15359" y="1793"/>
                  <a:pt x="15299" y="1796"/>
                  <a:pt x="15306" y="1889"/>
                </a:cubicBezTo>
                <a:close/>
                <a:moveTo>
                  <a:pt x="18" y="20038"/>
                </a:moveTo>
                <a:cubicBezTo>
                  <a:pt x="189" y="19851"/>
                  <a:pt x="189" y="19789"/>
                  <a:pt x="18" y="19639"/>
                </a:cubicBezTo>
                <a:cubicBezTo>
                  <a:pt x="18" y="19779"/>
                  <a:pt x="18" y="19904"/>
                  <a:pt x="18" y="20038"/>
                </a:cubicBezTo>
                <a:close/>
                <a:moveTo>
                  <a:pt x="16775" y="4212"/>
                </a:moveTo>
                <a:cubicBezTo>
                  <a:pt x="16775" y="4131"/>
                  <a:pt x="16732" y="4100"/>
                  <a:pt x="16674" y="4103"/>
                </a:cubicBezTo>
                <a:cubicBezTo>
                  <a:pt x="16616" y="4106"/>
                  <a:pt x="16573" y="4134"/>
                  <a:pt x="16576" y="4218"/>
                </a:cubicBezTo>
                <a:cubicBezTo>
                  <a:pt x="16578" y="4296"/>
                  <a:pt x="16619" y="4331"/>
                  <a:pt x="16681" y="4331"/>
                </a:cubicBezTo>
                <a:cubicBezTo>
                  <a:pt x="16732" y="4321"/>
                  <a:pt x="16775" y="4290"/>
                  <a:pt x="16775" y="4212"/>
                </a:cubicBezTo>
                <a:close/>
                <a:moveTo>
                  <a:pt x="16660" y="2560"/>
                </a:moveTo>
                <a:cubicBezTo>
                  <a:pt x="16612" y="2560"/>
                  <a:pt x="16566" y="2588"/>
                  <a:pt x="16573" y="2666"/>
                </a:cubicBezTo>
                <a:cubicBezTo>
                  <a:pt x="16580" y="2753"/>
                  <a:pt x="16626" y="2787"/>
                  <a:pt x="16691" y="2787"/>
                </a:cubicBezTo>
                <a:cubicBezTo>
                  <a:pt x="16751" y="2787"/>
                  <a:pt x="16787" y="2750"/>
                  <a:pt x="16785" y="2647"/>
                </a:cubicBezTo>
                <a:cubicBezTo>
                  <a:pt x="16775" y="2563"/>
                  <a:pt x="16713" y="2560"/>
                  <a:pt x="16660" y="2560"/>
                </a:cubicBezTo>
                <a:close/>
                <a:moveTo>
                  <a:pt x="13000" y="12309"/>
                </a:moveTo>
                <a:cubicBezTo>
                  <a:pt x="12995" y="12231"/>
                  <a:pt x="12949" y="12187"/>
                  <a:pt x="12896" y="12191"/>
                </a:cubicBezTo>
                <a:cubicBezTo>
                  <a:pt x="12841" y="12197"/>
                  <a:pt x="12790" y="12240"/>
                  <a:pt x="12788" y="12328"/>
                </a:cubicBezTo>
                <a:cubicBezTo>
                  <a:pt x="12785" y="12421"/>
                  <a:pt x="12843" y="12424"/>
                  <a:pt x="12896" y="12443"/>
                </a:cubicBezTo>
                <a:cubicBezTo>
                  <a:pt x="12947" y="12424"/>
                  <a:pt x="13004" y="12406"/>
                  <a:pt x="13000" y="12309"/>
                </a:cubicBezTo>
                <a:close/>
                <a:moveTo>
                  <a:pt x="16149" y="1147"/>
                </a:moveTo>
                <a:cubicBezTo>
                  <a:pt x="16164" y="1051"/>
                  <a:pt x="16113" y="1013"/>
                  <a:pt x="16055" y="1007"/>
                </a:cubicBezTo>
                <a:cubicBezTo>
                  <a:pt x="16002" y="1004"/>
                  <a:pt x="15933" y="1026"/>
                  <a:pt x="15935" y="1113"/>
                </a:cubicBezTo>
                <a:cubicBezTo>
                  <a:pt x="15937" y="1194"/>
                  <a:pt x="15993" y="1244"/>
                  <a:pt x="16055" y="1272"/>
                </a:cubicBezTo>
                <a:cubicBezTo>
                  <a:pt x="16118" y="1269"/>
                  <a:pt x="16137" y="1213"/>
                  <a:pt x="16149" y="1147"/>
                </a:cubicBezTo>
                <a:close/>
                <a:moveTo>
                  <a:pt x="6616" y="20421"/>
                </a:moveTo>
                <a:cubicBezTo>
                  <a:pt x="6558" y="20425"/>
                  <a:pt x="6515" y="20450"/>
                  <a:pt x="6522" y="20534"/>
                </a:cubicBezTo>
                <a:cubicBezTo>
                  <a:pt x="6529" y="20612"/>
                  <a:pt x="6563" y="20665"/>
                  <a:pt x="6633" y="20658"/>
                </a:cubicBezTo>
                <a:cubicBezTo>
                  <a:pt x="6691" y="20652"/>
                  <a:pt x="6724" y="20615"/>
                  <a:pt x="6727" y="20543"/>
                </a:cubicBezTo>
                <a:cubicBezTo>
                  <a:pt x="6727" y="20443"/>
                  <a:pt x="6681" y="20418"/>
                  <a:pt x="6616" y="20421"/>
                </a:cubicBezTo>
                <a:close/>
                <a:moveTo>
                  <a:pt x="15896" y="8967"/>
                </a:moveTo>
                <a:cubicBezTo>
                  <a:pt x="15896" y="9051"/>
                  <a:pt x="15933" y="9107"/>
                  <a:pt x="15998" y="9110"/>
                </a:cubicBezTo>
                <a:cubicBezTo>
                  <a:pt x="16055" y="9113"/>
                  <a:pt x="16094" y="9057"/>
                  <a:pt x="16099" y="8989"/>
                </a:cubicBezTo>
                <a:cubicBezTo>
                  <a:pt x="16101" y="8908"/>
                  <a:pt x="16060" y="8858"/>
                  <a:pt x="15990" y="8842"/>
                </a:cubicBezTo>
                <a:cubicBezTo>
                  <a:pt x="15942" y="8858"/>
                  <a:pt x="15896" y="8889"/>
                  <a:pt x="15896" y="8967"/>
                </a:cubicBezTo>
                <a:close/>
                <a:moveTo>
                  <a:pt x="11124" y="14838"/>
                </a:moveTo>
                <a:cubicBezTo>
                  <a:pt x="11126" y="14750"/>
                  <a:pt x="11078" y="14703"/>
                  <a:pt x="11020" y="14700"/>
                </a:cubicBezTo>
                <a:cubicBezTo>
                  <a:pt x="10970" y="14700"/>
                  <a:pt x="10919" y="14741"/>
                  <a:pt x="10917" y="14816"/>
                </a:cubicBezTo>
                <a:cubicBezTo>
                  <a:pt x="10914" y="14903"/>
                  <a:pt x="10965" y="14937"/>
                  <a:pt x="11030" y="14959"/>
                </a:cubicBezTo>
                <a:cubicBezTo>
                  <a:pt x="11068" y="14934"/>
                  <a:pt x="11121" y="14915"/>
                  <a:pt x="11124" y="14838"/>
                </a:cubicBezTo>
                <a:close/>
                <a:moveTo>
                  <a:pt x="13510" y="12187"/>
                </a:moveTo>
                <a:cubicBezTo>
                  <a:pt x="13455" y="12181"/>
                  <a:pt x="13414" y="12234"/>
                  <a:pt x="13407" y="12306"/>
                </a:cubicBezTo>
                <a:cubicBezTo>
                  <a:pt x="13399" y="12393"/>
                  <a:pt x="13450" y="12440"/>
                  <a:pt x="13508" y="12443"/>
                </a:cubicBezTo>
                <a:cubicBezTo>
                  <a:pt x="13558" y="12446"/>
                  <a:pt x="13604" y="12406"/>
                  <a:pt x="13614" y="12328"/>
                </a:cubicBezTo>
                <a:cubicBezTo>
                  <a:pt x="13611" y="12240"/>
                  <a:pt x="13570" y="12194"/>
                  <a:pt x="13510" y="12187"/>
                </a:cubicBezTo>
                <a:close/>
                <a:moveTo>
                  <a:pt x="16746" y="6560"/>
                </a:moveTo>
                <a:cubicBezTo>
                  <a:pt x="16749" y="6482"/>
                  <a:pt x="16718" y="6457"/>
                  <a:pt x="16662" y="6454"/>
                </a:cubicBezTo>
                <a:cubicBezTo>
                  <a:pt x="16602" y="6451"/>
                  <a:pt x="16556" y="6479"/>
                  <a:pt x="16554" y="6557"/>
                </a:cubicBezTo>
                <a:cubicBezTo>
                  <a:pt x="16551" y="6625"/>
                  <a:pt x="16583" y="6685"/>
                  <a:pt x="16653" y="6681"/>
                </a:cubicBezTo>
                <a:cubicBezTo>
                  <a:pt x="16708" y="6678"/>
                  <a:pt x="16744" y="6641"/>
                  <a:pt x="16746" y="6560"/>
                </a:cubicBezTo>
                <a:close/>
                <a:moveTo>
                  <a:pt x="11637" y="13862"/>
                </a:moveTo>
                <a:cubicBezTo>
                  <a:pt x="11584" y="13862"/>
                  <a:pt x="11538" y="13908"/>
                  <a:pt x="11533" y="13983"/>
                </a:cubicBezTo>
                <a:cubicBezTo>
                  <a:pt x="11528" y="14067"/>
                  <a:pt x="11579" y="14114"/>
                  <a:pt x="11639" y="14120"/>
                </a:cubicBezTo>
                <a:cubicBezTo>
                  <a:pt x="11694" y="14127"/>
                  <a:pt x="11731" y="14077"/>
                  <a:pt x="11743" y="13989"/>
                </a:cubicBezTo>
                <a:cubicBezTo>
                  <a:pt x="11731" y="13921"/>
                  <a:pt x="11699" y="13862"/>
                  <a:pt x="11637" y="13862"/>
                </a:cubicBezTo>
                <a:close/>
                <a:moveTo>
                  <a:pt x="16785" y="1917"/>
                </a:moveTo>
                <a:cubicBezTo>
                  <a:pt x="16785" y="1827"/>
                  <a:pt x="16730" y="1802"/>
                  <a:pt x="16672" y="1796"/>
                </a:cubicBezTo>
                <a:cubicBezTo>
                  <a:pt x="16619" y="1790"/>
                  <a:pt x="16563" y="1805"/>
                  <a:pt x="16571" y="1896"/>
                </a:cubicBezTo>
                <a:cubicBezTo>
                  <a:pt x="16576" y="1977"/>
                  <a:pt x="16624" y="2014"/>
                  <a:pt x="16681" y="2030"/>
                </a:cubicBezTo>
                <a:cubicBezTo>
                  <a:pt x="16737" y="2020"/>
                  <a:pt x="16785" y="2002"/>
                  <a:pt x="16785" y="1917"/>
                </a:cubicBezTo>
                <a:close/>
                <a:moveTo>
                  <a:pt x="16573" y="3445"/>
                </a:moveTo>
                <a:cubicBezTo>
                  <a:pt x="16578" y="3529"/>
                  <a:pt x="16621" y="3579"/>
                  <a:pt x="16686" y="3570"/>
                </a:cubicBezTo>
                <a:cubicBezTo>
                  <a:pt x="16742" y="3564"/>
                  <a:pt x="16780" y="3520"/>
                  <a:pt x="16780" y="3439"/>
                </a:cubicBezTo>
                <a:cubicBezTo>
                  <a:pt x="16780" y="3352"/>
                  <a:pt x="16727" y="3336"/>
                  <a:pt x="16677" y="3324"/>
                </a:cubicBezTo>
                <a:cubicBezTo>
                  <a:pt x="16624" y="3342"/>
                  <a:pt x="16568" y="3358"/>
                  <a:pt x="16573" y="3445"/>
                </a:cubicBezTo>
                <a:close/>
                <a:moveTo>
                  <a:pt x="15892" y="9812"/>
                </a:moveTo>
                <a:cubicBezTo>
                  <a:pt x="15899" y="9883"/>
                  <a:pt x="15923" y="9946"/>
                  <a:pt x="15983" y="9939"/>
                </a:cubicBezTo>
                <a:cubicBezTo>
                  <a:pt x="16041" y="9933"/>
                  <a:pt x="16096" y="9893"/>
                  <a:pt x="16092" y="9809"/>
                </a:cubicBezTo>
                <a:cubicBezTo>
                  <a:pt x="16087" y="9731"/>
                  <a:pt x="16036" y="9690"/>
                  <a:pt x="15976" y="9681"/>
                </a:cubicBezTo>
                <a:cubicBezTo>
                  <a:pt x="15916" y="9690"/>
                  <a:pt x="15884" y="9731"/>
                  <a:pt x="15892" y="9812"/>
                </a:cubicBezTo>
                <a:close/>
                <a:moveTo>
                  <a:pt x="10300" y="15654"/>
                </a:moveTo>
                <a:cubicBezTo>
                  <a:pt x="10298" y="15732"/>
                  <a:pt x="10344" y="15773"/>
                  <a:pt x="10399" y="15776"/>
                </a:cubicBezTo>
                <a:cubicBezTo>
                  <a:pt x="10457" y="15779"/>
                  <a:pt x="10502" y="15739"/>
                  <a:pt x="10502" y="15661"/>
                </a:cubicBezTo>
                <a:cubicBezTo>
                  <a:pt x="10502" y="15589"/>
                  <a:pt x="10454" y="15548"/>
                  <a:pt x="10399" y="15530"/>
                </a:cubicBezTo>
                <a:cubicBezTo>
                  <a:pt x="10348" y="15545"/>
                  <a:pt x="10303" y="15576"/>
                  <a:pt x="10300" y="15654"/>
                </a:cubicBezTo>
                <a:close/>
                <a:moveTo>
                  <a:pt x="15374" y="10510"/>
                </a:moveTo>
                <a:cubicBezTo>
                  <a:pt x="15304" y="10498"/>
                  <a:pt x="15263" y="10551"/>
                  <a:pt x="15258" y="10632"/>
                </a:cubicBezTo>
                <a:cubicBezTo>
                  <a:pt x="15254" y="10710"/>
                  <a:pt x="15297" y="10747"/>
                  <a:pt x="15357" y="10750"/>
                </a:cubicBezTo>
                <a:cubicBezTo>
                  <a:pt x="15415" y="10753"/>
                  <a:pt x="15458" y="10731"/>
                  <a:pt x="15468" y="10644"/>
                </a:cubicBezTo>
                <a:cubicBezTo>
                  <a:pt x="15461" y="10572"/>
                  <a:pt x="15434" y="10519"/>
                  <a:pt x="15374" y="10510"/>
                </a:cubicBezTo>
                <a:close/>
                <a:moveTo>
                  <a:pt x="7362" y="19739"/>
                </a:moveTo>
                <a:cubicBezTo>
                  <a:pt x="7360" y="19667"/>
                  <a:pt x="7324" y="19620"/>
                  <a:pt x="7259" y="19623"/>
                </a:cubicBezTo>
                <a:cubicBezTo>
                  <a:pt x="7208" y="19626"/>
                  <a:pt x="7165" y="19639"/>
                  <a:pt x="7163" y="19720"/>
                </a:cubicBezTo>
                <a:cubicBezTo>
                  <a:pt x="7160" y="19810"/>
                  <a:pt x="7199" y="19851"/>
                  <a:pt x="7259" y="19857"/>
                </a:cubicBezTo>
                <a:cubicBezTo>
                  <a:pt x="7326" y="19860"/>
                  <a:pt x="7365" y="19814"/>
                  <a:pt x="7362" y="19739"/>
                </a:cubicBezTo>
                <a:close/>
                <a:moveTo>
                  <a:pt x="16641" y="7252"/>
                </a:moveTo>
                <a:cubicBezTo>
                  <a:pt x="16583" y="7255"/>
                  <a:pt x="16542" y="7286"/>
                  <a:pt x="16547" y="7367"/>
                </a:cubicBezTo>
                <a:cubicBezTo>
                  <a:pt x="16551" y="7433"/>
                  <a:pt x="16580" y="7473"/>
                  <a:pt x="16636" y="7473"/>
                </a:cubicBezTo>
                <a:cubicBezTo>
                  <a:pt x="16696" y="7473"/>
                  <a:pt x="16725" y="7427"/>
                  <a:pt x="16734" y="7355"/>
                </a:cubicBezTo>
                <a:cubicBezTo>
                  <a:pt x="16720" y="7292"/>
                  <a:pt x="16696" y="7249"/>
                  <a:pt x="16641" y="7252"/>
                </a:cubicBezTo>
                <a:close/>
                <a:moveTo>
                  <a:pt x="9055" y="16487"/>
                </a:moveTo>
                <a:cubicBezTo>
                  <a:pt x="9053" y="16568"/>
                  <a:pt x="9087" y="16615"/>
                  <a:pt x="9144" y="16621"/>
                </a:cubicBezTo>
                <a:cubicBezTo>
                  <a:pt x="9200" y="16627"/>
                  <a:pt x="9243" y="16587"/>
                  <a:pt x="9248" y="16506"/>
                </a:cubicBezTo>
                <a:cubicBezTo>
                  <a:pt x="9253" y="16415"/>
                  <a:pt x="9209" y="16378"/>
                  <a:pt x="9156" y="16365"/>
                </a:cubicBezTo>
                <a:cubicBezTo>
                  <a:pt x="9082" y="16359"/>
                  <a:pt x="9058" y="16409"/>
                  <a:pt x="9055" y="16487"/>
                </a:cubicBezTo>
                <a:close/>
                <a:moveTo>
                  <a:pt x="13404" y="13141"/>
                </a:moveTo>
                <a:cubicBezTo>
                  <a:pt x="13402" y="13223"/>
                  <a:pt x="13440" y="13260"/>
                  <a:pt x="13500" y="13257"/>
                </a:cubicBezTo>
                <a:cubicBezTo>
                  <a:pt x="13561" y="13254"/>
                  <a:pt x="13604" y="13213"/>
                  <a:pt x="13602" y="13141"/>
                </a:cubicBezTo>
                <a:cubicBezTo>
                  <a:pt x="13602" y="13073"/>
                  <a:pt x="13558" y="13026"/>
                  <a:pt x="13498" y="13017"/>
                </a:cubicBezTo>
                <a:cubicBezTo>
                  <a:pt x="13448" y="13029"/>
                  <a:pt x="13407" y="13064"/>
                  <a:pt x="13404" y="13141"/>
                </a:cubicBezTo>
                <a:close/>
                <a:moveTo>
                  <a:pt x="114" y="20596"/>
                </a:moveTo>
                <a:cubicBezTo>
                  <a:pt x="109" y="20534"/>
                  <a:pt x="88" y="20468"/>
                  <a:pt x="37" y="20468"/>
                </a:cubicBezTo>
                <a:cubicBezTo>
                  <a:pt x="-23" y="20471"/>
                  <a:pt x="8" y="20546"/>
                  <a:pt x="3" y="20590"/>
                </a:cubicBezTo>
                <a:cubicBezTo>
                  <a:pt x="-1" y="20655"/>
                  <a:pt x="1" y="20721"/>
                  <a:pt x="1" y="20799"/>
                </a:cubicBezTo>
                <a:cubicBezTo>
                  <a:pt x="105" y="20764"/>
                  <a:pt x="121" y="20686"/>
                  <a:pt x="114" y="20596"/>
                </a:cubicBezTo>
                <a:close/>
                <a:moveTo>
                  <a:pt x="8513" y="18002"/>
                </a:moveTo>
                <a:cubicBezTo>
                  <a:pt x="8463" y="18008"/>
                  <a:pt x="8427" y="18052"/>
                  <a:pt x="8432" y="18124"/>
                </a:cubicBezTo>
                <a:cubicBezTo>
                  <a:pt x="8439" y="18211"/>
                  <a:pt x="8485" y="18248"/>
                  <a:pt x="8550" y="18242"/>
                </a:cubicBezTo>
                <a:cubicBezTo>
                  <a:pt x="8603" y="18239"/>
                  <a:pt x="8634" y="18198"/>
                  <a:pt x="8631" y="18108"/>
                </a:cubicBezTo>
                <a:cubicBezTo>
                  <a:pt x="8612" y="18055"/>
                  <a:pt x="8581" y="17993"/>
                  <a:pt x="8513" y="18002"/>
                </a:cubicBezTo>
                <a:close/>
                <a:moveTo>
                  <a:pt x="15971" y="10516"/>
                </a:moveTo>
                <a:cubicBezTo>
                  <a:pt x="15916" y="10516"/>
                  <a:pt x="15875" y="10566"/>
                  <a:pt x="15875" y="10641"/>
                </a:cubicBezTo>
                <a:cubicBezTo>
                  <a:pt x="15875" y="10716"/>
                  <a:pt x="15913" y="10756"/>
                  <a:pt x="15974" y="10753"/>
                </a:cubicBezTo>
                <a:cubicBezTo>
                  <a:pt x="16031" y="10750"/>
                  <a:pt x="16067" y="10716"/>
                  <a:pt x="16072" y="10635"/>
                </a:cubicBezTo>
                <a:cubicBezTo>
                  <a:pt x="16063" y="10563"/>
                  <a:pt x="16026" y="10516"/>
                  <a:pt x="15971" y="10516"/>
                </a:cubicBezTo>
                <a:close/>
                <a:moveTo>
                  <a:pt x="16607" y="8876"/>
                </a:moveTo>
                <a:cubicBezTo>
                  <a:pt x="16554" y="8873"/>
                  <a:pt x="16513" y="8904"/>
                  <a:pt x="16513" y="8973"/>
                </a:cubicBezTo>
                <a:cubicBezTo>
                  <a:pt x="16511" y="9054"/>
                  <a:pt x="16549" y="9110"/>
                  <a:pt x="16614" y="9110"/>
                </a:cubicBezTo>
                <a:cubicBezTo>
                  <a:pt x="16669" y="9113"/>
                  <a:pt x="16694" y="9063"/>
                  <a:pt x="16706" y="8998"/>
                </a:cubicBezTo>
                <a:cubicBezTo>
                  <a:pt x="16694" y="8929"/>
                  <a:pt x="16667" y="8879"/>
                  <a:pt x="16607" y="8876"/>
                </a:cubicBezTo>
                <a:close/>
                <a:moveTo>
                  <a:pt x="17303" y="3345"/>
                </a:moveTo>
                <a:cubicBezTo>
                  <a:pt x="17252" y="3342"/>
                  <a:pt x="17204" y="3348"/>
                  <a:pt x="17197" y="3423"/>
                </a:cubicBezTo>
                <a:cubicBezTo>
                  <a:pt x="17187" y="3508"/>
                  <a:pt x="17233" y="3542"/>
                  <a:pt x="17288" y="3551"/>
                </a:cubicBezTo>
                <a:cubicBezTo>
                  <a:pt x="17341" y="3561"/>
                  <a:pt x="17375" y="3523"/>
                  <a:pt x="17389" y="3451"/>
                </a:cubicBezTo>
                <a:cubicBezTo>
                  <a:pt x="17387" y="3380"/>
                  <a:pt x="17356" y="3352"/>
                  <a:pt x="17303" y="3345"/>
                </a:cubicBezTo>
                <a:close/>
                <a:moveTo>
                  <a:pt x="11627" y="14700"/>
                </a:moveTo>
                <a:cubicBezTo>
                  <a:pt x="11572" y="14703"/>
                  <a:pt x="11531" y="14763"/>
                  <a:pt x="11536" y="14831"/>
                </a:cubicBezTo>
                <a:cubicBezTo>
                  <a:pt x="11540" y="14906"/>
                  <a:pt x="11589" y="14934"/>
                  <a:pt x="11649" y="14928"/>
                </a:cubicBezTo>
                <a:cubicBezTo>
                  <a:pt x="11702" y="14922"/>
                  <a:pt x="11728" y="14881"/>
                  <a:pt x="11738" y="14819"/>
                </a:cubicBezTo>
                <a:cubicBezTo>
                  <a:pt x="11719" y="14747"/>
                  <a:pt x="11680" y="14697"/>
                  <a:pt x="11627" y="14700"/>
                </a:cubicBezTo>
                <a:close/>
                <a:moveTo>
                  <a:pt x="17281" y="4106"/>
                </a:moveTo>
                <a:cubicBezTo>
                  <a:pt x="17228" y="4109"/>
                  <a:pt x="17192" y="4140"/>
                  <a:pt x="17192" y="4212"/>
                </a:cubicBezTo>
                <a:cubicBezTo>
                  <a:pt x="17192" y="4290"/>
                  <a:pt x="17235" y="4331"/>
                  <a:pt x="17291" y="4327"/>
                </a:cubicBezTo>
                <a:cubicBezTo>
                  <a:pt x="17339" y="4324"/>
                  <a:pt x="17373" y="4287"/>
                  <a:pt x="17387" y="4218"/>
                </a:cubicBezTo>
                <a:cubicBezTo>
                  <a:pt x="17368" y="4153"/>
                  <a:pt x="17341" y="4103"/>
                  <a:pt x="17281" y="4106"/>
                </a:cubicBezTo>
                <a:close/>
                <a:moveTo>
                  <a:pt x="17308" y="2572"/>
                </a:moveTo>
                <a:cubicBezTo>
                  <a:pt x="17257" y="2569"/>
                  <a:pt x="17199" y="2582"/>
                  <a:pt x="17197" y="2666"/>
                </a:cubicBezTo>
                <a:cubicBezTo>
                  <a:pt x="17197" y="2725"/>
                  <a:pt x="17233" y="2772"/>
                  <a:pt x="17283" y="2778"/>
                </a:cubicBezTo>
                <a:cubicBezTo>
                  <a:pt x="17341" y="2787"/>
                  <a:pt x="17377" y="2747"/>
                  <a:pt x="17394" y="2681"/>
                </a:cubicBezTo>
                <a:cubicBezTo>
                  <a:pt x="17397" y="2600"/>
                  <a:pt x="17353" y="2575"/>
                  <a:pt x="17308" y="2572"/>
                </a:cubicBezTo>
                <a:close/>
                <a:moveTo>
                  <a:pt x="17828" y="340"/>
                </a:moveTo>
                <a:cubicBezTo>
                  <a:pt x="17825" y="424"/>
                  <a:pt x="17878" y="474"/>
                  <a:pt x="17922" y="455"/>
                </a:cubicBezTo>
                <a:cubicBezTo>
                  <a:pt x="17967" y="436"/>
                  <a:pt x="18059" y="458"/>
                  <a:pt x="18056" y="352"/>
                </a:cubicBezTo>
                <a:cubicBezTo>
                  <a:pt x="18054" y="249"/>
                  <a:pt x="17965" y="277"/>
                  <a:pt x="17924" y="240"/>
                </a:cubicBezTo>
                <a:cubicBezTo>
                  <a:pt x="17864" y="237"/>
                  <a:pt x="17828" y="268"/>
                  <a:pt x="17828" y="340"/>
                </a:cubicBezTo>
                <a:close/>
                <a:moveTo>
                  <a:pt x="12788" y="13154"/>
                </a:moveTo>
                <a:cubicBezTo>
                  <a:pt x="12793" y="13235"/>
                  <a:pt x="12836" y="13266"/>
                  <a:pt x="12891" y="13260"/>
                </a:cubicBezTo>
                <a:cubicBezTo>
                  <a:pt x="12949" y="13257"/>
                  <a:pt x="12990" y="13216"/>
                  <a:pt x="12983" y="13138"/>
                </a:cubicBezTo>
                <a:cubicBezTo>
                  <a:pt x="12976" y="13064"/>
                  <a:pt x="12932" y="13032"/>
                  <a:pt x="12877" y="13020"/>
                </a:cubicBezTo>
                <a:cubicBezTo>
                  <a:pt x="12829" y="13042"/>
                  <a:pt x="12783" y="13076"/>
                  <a:pt x="12788" y="13154"/>
                </a:cubicBezTo>
                <a:close/>
                <a:moveTo>
                  <a:pt x="16665" y="4895"/>
                </a:moveTo>
                <a:cubicBezTo>
                  <a:pt x="16619" y="4898"/>
                  <a:pt x="16568" y="4901"/>
                  <a:pt x="16573" y="4988"/>
                </a:cubicBezTo>
                <a:cubicBezTo>
                  <a:pt x="16578" y="5070"/>
                  <a:pt x="16621" y="5094"/>
                  <a:pt x="16679" y="5088"/>
                </a:cubicBezTo>
                <a:cubicBezTo>
                  <a:pt x="16737" y="5085"/>
                  <a:pt x="16754" y="5035"/>
                  <a:pt x="16766" y="4976"/>
                </a:cubicBezTo>
                <a:cubicBezTo>
                  <a:pt x="16759" y="4898"/>
                  <a:pt x="16710" y="4892"/>
                  <a:pt x="16665" y="4895"/>
                </a:cubicBezTo>
                <a:close/>
                <a:moveTo>
                  <a:pt x="15347" y="13020"/>
                </a:moveTo>
                <a:cubicBezTo>
                  <a:pt x="15292" y="13026"/>
                  <a:pt x="15251" y="13076"/>
                  <a:pt x="15254" y="13148"/>
                </a:cubicBezTo>
                <a:cubicBezTo>
                  <a:pt x="15256" y="13219"/>
                  <a:pt x="15302" y="13260"/>
                  <a:pt x="15359" y="13254"/>
                </a:cubicBezTo>
                <a:cubicBezTo>
                  <a:pt x="15415" y="13247"/>
                  <a:pt x="15446" y="13201"/>
                  <a:pt x="15458" y="13132"/>
                </a:cubicBezTo>
                <a:cubicBezTo>
                  <a:pt x="15437" y="13064"/>
                  <a:pt x="15403" y="13017"/>
                  <a:pt x="15347" y="13020"/>
                </a:cubicBezTo>
                <a:close/>
                <a:moveTo>
                  <a:pt x="11015" y="15536"/>
                </a:moveTo>
                <a:cubicBezTo>
                  <a:pt x="10967" y="15539"/>
                  <a:pt x="10929" y="15583"/>
                  <a:pt x="10929" y="15651"/>
                </a:cubicBezTo>
                <a:cubicBezTo>
                  <a:pt x="10929" y="15729"/>
                  <a:pt x="10962" y="15770"/>
                  <a:pt x="11027" y="15764"/>
                </a:cubicBezTo>
                <a:cubicBezTo>
                  <a:pt x="11080" y="15760"/>
                  <a:pt x="11109" y="15723"/>
                  <a:pt x="11121" y="15658"/>
                </a:cubicBezTo>
                <a:cubicBezTo>
                  <a:pt x="11104" y="15586"/>
                  <a:pt x="11073" y="15533"/>
                  <a:pt x="11015" y="15536"/>
                </a:cubicBezTo>
                <a:close/>
                <a:moveTo>
                  <a:pt x="7276" y="20425"/>
                </a:moveTo>
                <a:cubicBezTo>
                  <a:pt x="7220" y="20425"/>
                  <a:pt x="7179" y="20462"/>
                  <a:pt x="7177" y="20521"/>
                </a:cubicBezTo>
                <a:cubicBezTo>
                  <a:pt x="7172" y="20593"/>
                  <a:pt x="7213" y="20643"/>
                  <a:pt x="7271" y="20649"/>
                </a:cubicBezTo>
                <a:cubicBezTo>
                  <a:pt x="7329" y="20655"/>
                  <a:pt x="7346" y="20596"/>
                  <a:pt x="7365" y="20531"/>
                </a:cubicBezTo>
                <a:cubicBezTo>
                  <a:pt x="7350" y="20484"/>
                  <a:pt x="7336" y="20428"/>
                  <a:pt x="7276" y="20425"/>
                </a:cubicBezTo>
                <a:close/>
                <a:moveTo>
                  <a:pt x="16638" y="5671"/>
                </a:moveTo>
                <a:cubicBezTo>
                  <a:pt x="16592" y="5677"/>
                  <a:pt x="16566" y="5712"/>
                  <a:pt x="16571" y="5780"/>
                </a:cubicBezTo>
                <a:cubicBezTo>
                  <a:pt x="16576" y="5852"/>
                  <a:pt x="16607" y="5886"/>
                  <a:pt x="16662" y="5883"/>
                </a:cubicBezTo>
                <a:cubicBezTo>
                  <a:pt x="16715" y="5880"/>
                  <a:pt x="16749" y="5849"/>
                  <a:pt x="16751" y="5771"/>
                </a:cubicBezTo>
                <a:cubicBezTo>
                  <a:pt x="16734" y="5696"/>
                  <a:pt x="16694" y="5665"/>
                  <a:pt x="16638" y="5671"/>
                </a:cubicBezTo>
                <a:close/>
                <a:moveTo>
                  <a:pt x="20888" y="12184"/>
                </a:moveTo>
                <a:cubicBezTo>
                  <a:pt x="20831" y="12181"/>
                  <a:pt x="20792" y="12231"/>
                  <a:pt x="20785" y="12303"/>
                </a:cubicBezTo>
                <a:cubicBezTo>
                  <a:pt x="20778" y="12371"/>
                  <a:pt x="20809" y="12415"/>
                  <a:pt x="20864" y="12418"/>
                </a:cubicBezTo>
                <a:cubicBezTo>
                  <a:pt x="20924" y="12421"/>
                  <a:pt x="20961" y="12387"/>
                  <a:pt x="20968" y="12309"/>
                </a:cubicBezTo>
                <a:cubicBezTo>
                  <a:pt x="20968" y="12237"/>
                  <a:pt x="20941" y="12187"/>
                  <a:pt x="20888" y="12184"/>
                </a:cubicBezTo>
                <a:close/>
                <a:moveTo>
                  <a:pt x="20879" y="13020"/>
                </a:moveTo>
                <a:cubicBezTo>
                  <a:pt x="20823" y="13026"/>
                  <a:pt x="20780" y="13054"/>
                  <a:pt x="20780" y="13138"/>
                </a:cubicBezTo>
                <a:cubicBezTo>
                  <a:pt x="20780" y="13213"/>
                  <a:pt x="20821" y="13244"/>
                  <a:pt x="20869" y="13244"/>
                </a:cubicBezTo>
                <a:cubicBezTo>
                  <a:pt x="20922" y="13241"/>
                  <a:pt x="20965" y="13207"/>
                  <a:pt x="20968" y="13123"/>
                </a:cubicBezTo>
                <a:cubicBezTo>
                  <a:pt x="20963" y="13051"/>
                  <a:pt x="20932" y="13014"/>
                  <a:pt x="20879" y="13020"/>
                </a:cubicBezTo>
                <a:close/>
                <a:moveTo>
                  <a:pt x="20260" y="10547"/>
                </a:moveTo>
                <a:cubicBezTo>
                  <a:pt x="20202" y="10551"/>
                  <a:pt x="20173" y="10594"/>
                  <a:pt x="20176" y="10660"/>
                </a:cubicBezTo>
                <a:cubicBezTo>
                  <a:pt x="20178" y="10744"/>
                  <a:pt x="20233" y="10753"/>
                  <a:pt x="20286" y="10753"/>
                </a:cubicBezTo>
                <a:cubicBezTo>
                  <a:pt x="20339" y="10750"/>
                  <a:pt x="20368" y="10716"/>
                  <a:pt x="20375" y="10647"/>
                </a:cubicBezTo>
                <a:cubicBezTo>
                  <a:pt x="20356" y="10569"/>
                  <a:pt x="20318" y="10544"/>
                  <a:pt x="20260" y="10547"/>
                </a:cubicBezTo>
                <a:close/>
                <a:moveTo>
                  <a:pt x="16718" y="8159"/>
                </a:moveTo>
                <a:cubicBezTo>
                  <a:pt x="16718" y="8084"/>
                  <a:pt x="16669" y="8056"/>
                  <a:pt x="16624" y="8056"/>
                </a:cubicBezTo>
                <a:cubicBezTo>
                  <a:pt x="16576" y="8056"/>
                  <a:pt x="16532" y="8084"/>
                  <a:pt x="16535" y="8162"/>
                </a:cubicBezTo>
                <a:cubicBezTo>
                  <a:pt x="16537" y="8231"/>
                  <a:pt x="16561" y="8275"/>
                  <a:pt x="16633" y="8278"/>
                </a:cubicBezTo>
                <a:cubicBezTo>
                  <a:pt x="16672" y="8268"/>
                  <a:pt x="16718" y="8240"/>
                  <a:pt x="16718" y="8159"/>
                </a:cubicBezTo>
                <a:close/>
                <a:moveTo>
                  <a:pt x="14736" y="11358"/>
                </a:moveTo>
                <a:cubicBezTo>
                  <a:pt x="14683" y="11361"/>
                  <a:pt x="14656" y="11411"/>
                  <a:pt x="14664" y="11480"/>
                </a:cubicBezTo>
                <a:cubicBezTo>
                  <a:pt x="14671" y="11548"/>
                  <a:pt x="14704" y="11583"/>
                  <a:pt x="14757" y="11583"/>
                </a:cubicBezTo>
                <a:cubicBezTo>
                  <a:pt x="14813" y="11583"/>
                  <a:pt x="14839" y="11545"/>
                  <a:pt x="14839" y="11470"/>
                </a:cubicBezTo>
                <a:cubicBezTo>
                  <a:pt x="14830" y="11395"/>
                  <a:pt x="14791" y="11355"/>
                  <a:pt x="14736" y="11358"/>
                </a:cubicBezTo>
                <a:close/>
                <a:moveTo>
                  <a:pt x="15966" y="13023"/>
                </a:moveTo>
                <a:cubicBezTo>
                  <a:pt x="15909" y="13011"/>
                  <a:pt x="15872" y="13057"/>
                  <a:pt x="15865" y="13132"/>
                </a:cubicBezTo>
                <a:cubicBezTo>
                  <a:pt x="15858" y="13213"/>
                  <a:pt x="15909" y="13229"/>
                  <a:pt x="15949" y="13241"/>
                </a:cubicBezTo>
                <a:cubicBezTo>
                  <a:pt x="16000" y="13254"/>
                  <a:pt x="16034" y="13216"/>
                  <a:pt x="16046" y="13151"/>
                </a:cubicBezTo>
                <a:cubicBezTo>
                  <a:pt x="16041" y="13079"/>
                  <a:pt x="16014" y="13032"/>
                  <a:pt x="15966" y="13023"/>
                </a:cubicBezTo>
                <a:close/>
                <a:moveTo>
                  <a:pt x="15463" y="11467"/>
                </a:moveTo>
                <a:cubicBezTo>
                  <a:pt x="15458" y="11389"/>
                  <a:pt x="15422" y="11346"/>
                  <a:pt x="15364" y="11352"/>
                </a:cubicBezTo>
                <a:cubicBezTo>
                  <a:pt x="15316" y="11358"/>
                  <a:pt x="15280" y="11399"/>
                  <a:pt x="15280" y="11467"/>
                </a:cubicBezTo>
                <a:cubicBezTo>
                  <a:pt x="15282" y="11548"/>
                  <a:pt x="15328" y="11573"/>
                  <a:pt x="15379" y="11583"/>
                </a:cubicBezTo>
                <a:cubicBezTo>
                  <a:pt x="15429" y="11570"/>
                  <a:pt x="15465" y="11539"/>
                  <a:pt x="15463" y="11467"/>
                </a:cubicBezTo>
                <a:close/>
                <a:moveTo>
                  <a:pt x="7899" y="18828"/>
                </a:moveTo>
                <a:cubicBezTo>
                  <a:pt x="7849" y="18831"/>
                  <a:pt x="7803" y="18850"/>
                  <a:pt x="7813" y="18928"/>
                </a:cubicBezTo>
                <a:cubicBezTo>
                  <a:pt x="7820" y="18997"/>
                  <a:pt x="7854" y="19059"/>
                  <a:pt x="7914" y="19053"/>
                </a:cubicBezTo>
                <a:cubicBezTo>
                  <a:pt x="7960" y="19047"/>
                  <a:pt x="7998" y="19006"/>
                  <a:pt x="7993" y="18928"/>
                </a:cubicBezTo>
                <a:cubicBezTo>
                  <a:pt x="7984" y="18863"/>
                  <a:pt x="7955" y="18828"/>
                  <a:pt x="7899" y="18828"/>
                </a:cubicBezTo>
                <a:close/>
                <a:moveTo>
                  <a:pt x="19246" y="343"/>
                </a:moveTo>
                <a:cubicBezTo>
                  <a:pt x="19244" y="253"/>
                  <a:pt x="19193" y="243"/>
                  <a:pt x="19138" y="246"/>
                </a:cubicBezTo>
                <a:cubicBezTo>
                  <a:pt x="19085" y="246"/>
                  <a:pt x="19046" y="281"/>
                  <a:pt x="19049" y="349"/>
                </a:cubicBezTo>
                <a:cubicBezTo>
                  <a:pt x="19051" y="424"/>
                  <a:pt x="19097" y="440"/>
                  <a:pt x="19150" y="430"/>
                </a:cubicBezTo>
                <a:cubicBezTo>
                  <a:pt x="19193" y="418"/>
                  <a:pt x="19248" y="433"/>
                  <a:pt x="19246" y="343"/>
                </a:cubicBezTo>
                <a:close/>
                <a:moveTo>
                  <a:pt x="14738" y="13026"/>
                </a:moveTo>
                <a:cubicBezTo>
                  <a:pt x="14690" y="13039"/>
                  <a:pt x="14637" y="13076"/>
                  <a:pt x="14639" y="13151"/>
                </a:cubicBezTo>
                <a:cubicBezTo>
                  <a:pt x="14642" y="13213"/>
                  <a:pt x="14685" y="13257"/>
                  <a:pt x="14736" y="13244"/>
                </a:cubicBezTo>
                <a:cubicBezTo>
                  <a:pt x="14786" y="13235"/>
                  <a:pt x="14830" y="13198"/>
                  <a:pt x="14837" y="13123"/>
                </a:cubicBezTo>
                <a:cubicBezTo>
                  <a:pt x="14815" y="13070"/>
                  <a:pt x="14791" y="13014"/>
                  <a:pt x="14738" y="13026"/>
                </a:cubicBezTo>
                <a:close/>
                <a:moveTo>
                  <a:pt x="15364" y="12206"/>
                </a:moveTo>
                <a:cubicBezTo>
                  <a:pt x="15309" y="12203"/>
                  <a:pt x="15268" y="12253"/>
                  <a:pt x="15266" y="12328"/>
                </a:cubicBezTo>
                <a:cubicBezTo>
                  <a:pt x="15263" y="12399"/>
                  <a:pt x="15299" y="12434"/>
                  <a:pt x="15352" y="12431"/>
                </a:cubicBezTo>
                <a:cubicBezTo>
                  <a:pt x="15408" y="12431"/>
                  <a:pt x="15451" y="12409"/>
                  <a:pt x="15463" y="12328"/>
                </a:cubicBezTo>
                <a:cubicBezTo>
                  <a:pt x="15461" y="12247"/>
                  <a:pt x="15415" y="12209"/>
                  <a:pt x="15364" y="12206"/>
                </a:cubicBezTo>
                <a:close/>
                <a:moveTo>
                  <a:pt x="17211" y="1902"/>
                </a:moveTo>
                <a:cubicBezTo>
                  <a:pt x="17214" y="1974"/>
                  <a:pt x="17252" y="2011"/>
                  <a:pt x="17298" y="2014"/>
                </a:cubicBezTo>
                <a:cubicBezTo>
                  <a:pt x="17344" y="2017"/>
                  <a:pt x="17389" y="1992"/>
                  <a:pt x="17397" y="1921"/>
                </a:cubicBezTo>
                <a:cubicBezTo>
                  <a:pt x="17406" y="1827"/>
                  <a:pt x="17349" y="1821"/>
                  <a:pt x="17300" y="1802"/>
                </a:cubicBezTo>
                <a:cubicBezTo>
                  <a:pt x="17252" y="1805"/>
                  <a:pt x="17211" y="1821"/>
                  <a:pt x="17211" y="1902"/>
                </a:cubicBezTo>
                <a:close/>
                <a:moveTo>
                  <a:pt x="9869" y="16484"/>
                </a:moveTo>
                <a:cubicBezTo>
                  <a:pt x="9867" y="16415"/>
                  <a:pt x="9838" y="16365"/>
                  <a:pt x="9785" y="16371"/>
                </a:cubicBezTo>
                <a:cubicBezTo>
                  <a:pt x="9730" y="16375"/>
                  <a:pt x="9684" y="16421"/>
                  <a:pt x="9689" y="16496"/>
                </a:cubicBezTo>
                <a:cubicBezTo>
                  <a:pt x="9693" y="16552"/>
                  <a:pt x="9730" y="16602"/>
                  <a:pt x="9816" y="16593"/>
                </a:cubicBezTo>
                <a:cubicBezTo>
                  <a:pt x="9843" y="16593"/>
                  <a:pt x="9872" y="16555"/>
                  <a:pt x="9869" y="16484"/>
                </a:cubicBezTo>
                <a:close/>
                <a:moveTo>
                  <a:pt x="17182" y="6575"/>
                </a:moveTo>
                <a:cubicBezTo>
                  <a:pt x="17187" y="6644"/>
                  <a:pt x="17214" y="6685"/>
                  <a:pt x="17269" y="6675"/>
                </a:cubicBezTo>
                <a:cubicBezTo>
                  <a:pt x="17320" y="6669"/>
                  <a:pt x="17353" y="6622"/>
                  <a:pt x="17353" y="6560"/>
                </a:cubicBezTo>
                <a:cubicBezTo>
                  <a:pt x="17353" y="6491"/>
                  <a:pt x="17310" y="6466"/>
                  <a:pt x="17259" y="6460"/>
                </a:cubicBezTo>
                <a:cubicBezTo>
                  <a:pt x="17209" y="6469"/>
                  <a:pt x="17178" y="6501"/>
                  <a:pt x="17182" y="6575"/>
                </a:cubicBezTo>
                <a:close/>
                <a:moveTo>
                  <a:pt x="13407" y="13986"/>
                </a:moveTo>
                <a:cubicBezTo>
                  <a:pt x="13409" y="14055"/>
                  <a:pt x="13445" y="14092"/>
                  <a:pt x="13498" y="14089"/>
                </a:cubicBezTo>
                <a:cubicBezTo>
                  <a:pt x="13551" y="14086"/>
                  <a:pt x="13585" y="14049"/>
                  <a:pt x="13582" y="13977"/>
                </a:cubicBezTo>
                <a:cubicBezTo>
                  <a:pt x="13582" y="13905"/>
                  <a:pt x="13541" y="13880"/>
                  <a:pt x="13493" y="13868"/>
                </a:cubicBezTo>
                <a:cubicBezTo>
                  <a:pt x="13450" y="13890"/>
                  <a:pt x="13402" y="13912"/>
                  <a:pt x="13407" y="13986"/>
                </a:cubicBezTo>
                <a:close/>
                <a:moveTo>
                  <a:pt x="10312" y="16484"/>
                </a:moveTo>
                <a:cubicBezTo>
                  <a:pt x="10315" y="16549"/>
                  <a:pt x="10353" y="16593"/>
                  <a:pt x="10404" y="16593"/>
                </a:cubicBezTo>
                <a:cubicBezTo>
                  <a:pt x="10457" y="16593"/>
                  <a:pt x="10486" y="16549"/>
                  <a:pt x="10483" y="16477"/>
                </a:cubicBezTo>
                <a:cubicBezTo>
                  <a:pt x="10481" y="16406"/>
                  <a:pt x="10450" y="16371"/>
                  <a:pt x="10394" y="16365"/>
                </a:cubicBezTo>
                <a:cubicBezTo>
                  <a:pt x="10346" y="16378"/>
                  <a:pt x="10310" y="16418"/>
                  <a:pt x="10312" y="16484"/>
                </a:cubicBezTo>
                <a:close/>
                <a:moveTo>
                  <a:pt x="17363" y="4988"/>
                </a:moveTo>
                <a:cubicBezTo>
                  <a:pt x="17365" y="4920"/>
                  <a:pt x="17336" y="4895"/>
                  <a:pt x="17288" y="4895"/>
                </a:cubicBezTo>
                <a:cubicBezTo>
                  <a:pt x="17243" y="4895"/>
                  <a:pt x="17192" y="4892"/>
                  <a:pt x="17190" y="4976"/>
                </a:cubicBezTo>
                <a:cubicBezTo>
                  <a:pt x="17190" y="5045"/>
                  <a:pt x="17216" y="5085"/>
                  <a:pt x="17288" y="5088"/>
                </a:cubicBezTo>
                <a:cubicBezTo>
                  <a:pt x="17329" y="5094"/>
                  <a:pt x="17361" y="5063"/>
                  <a:pt x="17363" y="4988"/>
                </a:cubicBezTo>
                <a:close/>
                <a:moveTo>
                  <a:pt x="100" y="21463"/>
                </a:moveTo>
                <a:cubicBezTo>
                  <a:pt x="117" y="21407"/>
                  <a:pt x="126" y="21347"/>
                  <a:pt x="93" y="21294"/>
                </a:cubicBezTo>
                <a:cubicBezTo>
                  <a:pt x="76" y="21266"/>
                  <a:pt x="49" y="21248"/>
                  <a:pt x="25" y="21270"/>
                </a:cubicBezTo>
                <a:cubicBezTo>
                  <a:pt x="-18" y="21304"/>
                  <a:pt x="11" y="21363"/>
                  <a:pt x="6" y="21413"/>
                </a:cubicBezTo>
                <a:cubicBezTo>
                  <a:pt x="3" y="21450"/>
                  <a:pt x="6" y="21491"/>
                  <a:pt x="6" y="21538"/>
                </a:cubicBezTo>
                <a:cubicBezTo>
                  <a:pt x="66" y="21547"/>
                  <a:pt x="85" y="21506"/>
                  <a:pt x="100" y="21463"/>
                </a:cubicBezTo>
                <a:close/>
                <a:moveTo>
                  <a:pt x="18651" y="343"/>
                </a:moveTo>
                <a:cubicBezTo>
                  <a:pt x="18644" y="265"/>
                  <a:pt x="18567" y="290"/>
                  <a:pt x="18524" y="256"/>
                </a:cubicBezTo>
                <a:cubicBezTo>
                  <a:pt x="18488" y="224"/>
                  <a:pt x="18444" y="271"/>
                  <a:pt x="18449" y="337"/>
                </a:cubicBezTo>
                <a:cubicBezTo>
                  <a:pt x="18454" y="402"/>
                  <a:pt x="18488" y="443"/>
                  <a:pt x="18553" y="440"/>
                </a:cubicBezTo>
                <a:cubicBezTo>
                  <a:pt x="18591" y="430"/>
                  <a:pt x="18658" y="430"/>
                  <a:pt x="18651" y="343"/>
                </a:cubicBezTo>
                <a:close/>
                <a:moveTo>
                  <a:pt x="13669" y="1213"/>
                </a:moveTo>
                <a:cubicBezTo>
                  <a:pt x="13700" y="1244"/>
                  <a:pt x="13698" y="1347"/>
                  <a:pt x="13763" y="1303"/>
                </a:cubicBezTo>
                <a:cubicBezTo>
                  <a:pt x="13804" y="1278"/>
                  <a:pt x="13828" y="1219"/>
                  <a:pt x="13838" y="1160"/>
                </a:cubicBezTo>
                <a:cubicBezTo>
                  <a:pt x="13845" y="1126"/>
                  <a:pt x="13821" y="1097"/>
                  <a:pt x="13797" y="1088"/>
                </a:cubicBezTo>
                <a:cubicBezTo>
                  <a:pt x="13729" y="1060"/>
                  <a:pt x="13712" y="1135"/>
                  <a:pt x="13683" y="1185"/>
                </a:cubicBezTo>
                <a:cubicBezTo>
                  <a:pt x="13676" y="1194"/>
                  <a:pt x="13671" y="1207"/>
                  <a:pt x="13667" y="1216"/>
                </a:cubicBezTo>
                <a:cubicBezTo>
                  <a:pt x="13667" y="1219"/>
                  <a:pt x="13669" y="1213"/>
                  <a:pt x="13669" y="1213"/>
                </a:cubicBezTo>
                <a:close/>
                <a:moveTo>
                  <a:pt x="14122" y="13032"/>
                </a:moveTo>
                <a:cubicBezTo>
                  <a:pt x="14071" y="13023"/>
                  <a:pt x="14028" y="13064"/>
                  <a:pt x="14021" y="13129"/>
                </a:cubicBezTo>
                <a:cubicBezTo>
                  <a:pt x="14013" y="13207"/>
                  <a:pt x="14057" y="13251"/>
                  <a:pt x="14115" y="13251"/>
                </a:cubicBezTo>
                <a:cubicBezTo>
                  <a:pt x="14165" y="13251"/>
                  <a:pt x="14199" y="13213"/>
                  <a:pt x="14206" y="13166"/>
                </a:cubicBezTo>
                <a:cubicBezTo>
                  <a:pt x="14213" y="13067"/>
                  <a:pt x="14168" y="13042"/>
                  <a:pt x="14122" y="13032"/>
                </a:cubicBezTo>
                <a:close/>
                <a:moveTo>
                  <a:pt x="14122" y="12206"/>
                </a:moveTo>
                <a:cubicBezTo>
                  <a:pt x="14076" y="12206"/>
                  <a:pt x="14023" y="12222"/>
                  <a:pt x="14021" y="12297"/>
                </a:cubicBezTo>
                <a:cubicBezTo>
                  <a:pt x="14016" y="12378"/>
                  <a:pt x="14064" y="12412"/>
                  <a:pt x="14119" y="12418"/>
                </a:cubicBezTo>
                <a:cubicBezTo>
                  <a:pt x="14175" y="12424"/>
                  <a:pt x="14201" y="12381"/>
                  <a:pt x="14208" y="12315"/>
                </a:cubicBezTo>
                <a:cubicBezTo>
                  <a:pt x="14211" y="12234"/>
                  <a:pt x="14170" y="12209"/>
                  <a:pt x="14122" y="12206"/>
                </a:cubicBezTo>
                <a:close/>
                <a:moveTo>
                  <a:pt x="17912" y="3348"/>
                </a:moveTo>
                <a:cubicBezTo>
                  <a:pt x="17861" y="3352"/>
                  <a:pt x="17816" y="3358"/>
                  <a:pt x="17816" y="3436"/>
                </a:cubicBezTo>
                <a:cubicBezTo>
                  <a:pt x="17816" y="3486"/>
                  <a:pt x="17833" y="3539"/>
                  <a:pt x="17888" y="3539"/>
                </a:cubicBezTo>
                <a:cubicBezTo>
                  <a:pt x="17938" y="3539"/>
                  <a:pt x="17977" y="3523"/>
                  <a:pt x="17982" y="3445"/>
                </a:cubicBezTo>
                <a:cubicBezTo>
                  <a:pt x="17984" y="3383"/>
                  <a:pt x="17967" y="3348"/>
                  <a:pt x="17912" y="3348"/>
                </a:cubicBezTo>
                <a:close/>
                <a:moveTo>
                  <a:pt x="9245" y="17316"/>
                </a:moveTo>
                <a:cubicBezTo>
                  <a:pt x="9238" y="17248"/>
                  <a:pt x="9197" y="17198"/>
                  <a:pt x="9140" y="17207"/>
                </a:cubicBezTo>
                <a:cubicBezTo>
                  <a:pt x="9091" y="17213"/>
                  <a:pt x="9058" y="17257"/>
                  <a:pt x="9067" y="17329"/>
                </a:cubicBezTo>
                <a:cubicBezTo>
                  <a:pt x="9075" y="17397"/>
                  <a:pt x="9113" y="17422"/>
                  <a:pt x="9161" y="17432"/>
                </a:cubicBezTo>
                <a:cubicBezTo>
                  <a:pt x="9207" y="17413"/>
                  <a:pt x="9253" y="17385"/>
                  <a:pt x="9245" y="17316"/>
                </a:cubicBezTo>
                <a:close/>
                <a:moveTo>
                  <a:pt x="17274" y="11480"/>
                </a:moveTo>
                <a:cubicBezTo>
                  <a:pt x="17274" y="11408"/>
                  <a:pt x="17233" y="11374"/>
                  <a:pt x="17187" y="11371"/>
                </a:cubicBezTo>
                <a:cubicBezTo>
                  <a:pt x="17137" y="11367"/>
                  <a:pt x="17098" y="11405"/>
                  <a:pt x="17098" y="11477"/>
                </a:cubicBezTo>
                <a:cubicBezTo>
                  <a:pt x="17098" y="11545"/>
                  <a:pt x="17129" y="11583"/>
                  <a:pt x="17187" y="11586"/>
                </a:cubicBezTo>
                <a:cubicBezTo>
                  <a:pt x="17233" y="11576"/>
                  <a:pt x="17274" y="11555"/>
                  <a:pt x="17274" y="11480"/>
                </a:cubicBezTo>
                <a:close/>
                <a:moveTo>
                  <a:pt x="12171" y="13993"/>
                </a:moveTo>
                <a:cubicBezTo>
                  <a:pt x="12176" y="14071"/>
                  <a:pt x="12207" y="14117"/>
                  <a:pt x="12268" y="14108"/>
                </a:cubicBezTo>
                <a:cubicBezTo>
                  <a:pt x="12313" y="14102"/>
                  <a:pt x="12354" y="14067"/>
                  <a:pt x="12354" y="13996"/>
                </a:cubicBezTo>
                <a:cubicBezTo>
                  <a:pt x="12354" y="13912"/>
                  <a:pt x="12311" y="13890"/>
                  <a:pt x="12258" y="13880"/>
                </a:cubicBezTo>
                <a:cubicBezTo>
                  <a:pt x="12207" y="13893"/>
                  <a:pt x="12169" y="13918"/>
                  <a:pt x="12171" y="13993"/>
                </a:cubicBezTo>
                <a:close/>
                <a:moveTo>
                  <a:pt x="17190" y="5777"/>
                </a:moveTo>
                <a:cubicBezTo>
                  <a:pt x="17192" y="5849"/>
                  <a:pt x="17223" y="5883"/>
                  <a:pt x="17276" y="5880"/>
                </a:cubicBezTo>
                <a:cubicBezTo>
                  <a:pt x="17327" y="5877"/>
                  <a:pt x="17361" y="5836"/>
                  <a:pt x="17358" y="5768"/>
                </a:cubicBezTo>
                <a:cubicBezTo>
                  <a:pt x="17356" y="5699"/>
                  <a:pt x="17312" y="5690"/>
                  <a:pt x="17271" y="5693"/>
                </a:cubicBezTo>
                <a:cubicBezTo>
                  <a:pt x="17231" y="5699"/>
                  <a:pt x="17190" y="5706"/>
                  <a:pt x="17190" y="5777"/>
                </a:cubicBezTo>
                <a:close/>
                <a:moveTo>
                  <a:pt x="16568" y="13029"/>
                </a:moveTo>
                <a:cubicBezTo>
                  <a:pt x="16520" y="13026"/>
                  <a:pt x="16479" y="13060"/>
                  <a:pt x="16477" y="13135"/>
                </a:cubicBezTo>
                <a:cubicBezTo>
                  <a:pt x="16474" y="13207"/>
                  <a:pt x="16508" y="13247"/>
                  <a:pt x="16559" y="13254"/>
                </a:cubicBezTo>
                <a:cubicBezTo>
                  <a:pt x="16612" y="13260"/>
                  <a:pt x="16638" y="13207"/>
                  <a:pt x="16657" y="13148"/>
                </a:cubicBezTo>
                <a:cubicBezTo>
                  <a:pt x="16648" y="13076"/>
                  <a:pt x="16616" y="13032"/>
                  <a:pt x="16568" y="13029"/>
                </a:cubicBezTo>
                <a:close/>
                <a:moveTo>
                  <a:pt x="18398" y="13023"/>
                </a:moveTo>
                <a:cubicBezTo>
                  <a:pt x="18345" y="13026"/>
                  <a:pt x="18319" y="13070"/>
                  <a:pt x="18319" y="13141"/>
                </a:cubicBezTo>
                <a:cubicBezTo>
                  <a:pt x="18319" y="13216"/>
                  <a:pt x="18355" y="13247"/>
                  <a:pt x="18403" y="13247"/>
                </a:cubicBezTo>
                <a:cubicBezTo>
                  <a:pt x="18454" y="13244"/>
                  <a:pt x="18483" y="13201"/>
                  <a:pt x="18485" y="13135"/>
                </a:cubicBezTo>
                <a:cubicBezTo>
                  <a:pt x="18473" y="13070"/>
                  <a:pt x="18451" y="13017"/>
                  <a:pt x="18398" y="13023"/>
                </a:cubicBezTo>
                <a:close/>
                <a:moveTo>
                  <a:pt x="17173" y="13026"/>
                </a:moveTo>
                <a:cubicBezTo>
                  <a:pt x="17125" y="13029"/>
                  <a:pt x="17088" y="13067"/>
                  <a:pt x="17091" y="13141"/>
                </a:cubicBezTo>
                <a:cubicBezTo>
                  <a:pt x="17093" y="13213"/>
                  <a:pt x="17122" y="13251"/>
                  <a:pt x="17175" y="13251"/>
                </a:cubicBezTo>
                <a:cubicBezTo>
                  <a:pt x="17228" y="13251"/>
                  <a:pt x="17252" y="13201"/>
                  <a:pt x="17262" y="13141"/>
                </a:cubicBezTo>
                <a:cubicBezTo>
                  <a:pt x="17250" y="13076"/>
                  <a:pt x="17223" y="13023"/>
                  <a:pt x="17173" y="13026"/>
                </a:cubicBezTo>
                <a:close/>
                <a:moveTo>
                  <a:pt x="17238" y="7268"/>
                </a:moveTo>
                <a:cubicBezTo>
                  <a:pt x="17199" y="7274"/>
                  <a:pt x="17153" y="7299"/>
                  <a:pt x="17161" y="7364"/>
                </a:cubicBezTo>
                <a:cubicBezTo>
                  <a:pt x="17168" y="7436"/>
                  <a:pt x="17206" y="7483"/>
                  <a:pt x="17267" y="7470"/>
                </a:cubicBezTo>
                <a:cubicBezTo>
                  <a:pt x="17310" y="7461"/>
                  <a:pt x="17336" y="7423"/>
                  <a:pt x="17332" y="7339"/>
                </a:cubicBezTo>
                <a:cubicBezTo>
                  <a:pt x="17329" y="7283"/>
                  <a:pt x="17286" y="7261"/>
                  <a:pt x="17238" y="7268"/>
                </a:cubicBezTo>
                <a:close/>
                <a:moveTo>
                  <a:pt x="18502" y="11467"/>
                </a:moveTo>
                <a:cubicBezTo>
                  <a:pt x="18497" y="11402"/>
                  <a:pt x="18461" y="11358"/>
                  <a:pt x="18410" y="11361"/>
                </a:cubicBezTo>
                <a:cubicBezTo>
                  <a:pt x="18362" y="11364"/>
                  <a:pt x="18321" y="11411"/>
                  <a:pt x="18329" y="11477"/>
                </a:cubicBezTo>
                <a:cubicBezTo>
                  <a:pt x="18336" y="11536"/>
                  <a:pt x="18362" y="11586"/>
                  <a:pt x="18435" y="11579"/>
                </a:cubicBezTo>
                <a:cubicBezTo>
                  <a:pt x="18475" y="11576"/>
                  <a:pt x="18507" y="11536"/>
                  <a:pt x="18502" y="11467"/>
                </a:cubicBezTo>
                <a:close/>
                <a:moveTo>
                  <a:pt x="17794" y="11367"/>
                </a:moveTo>
                <a:cubicBezTo>
                  <a:pt x="17748" y="11371"/>
                  <a:pt x="17702" y="11405"/>
                  <a:pt x="17710" y="11477"/>
                </a:cubicBezTo>
                <a:cubicBezTo>
                  <a:pt x="17717" y="11539"/>
                  <a:pt x="17751" y="11583"/>
                  <a:pt x="17804" y="11579"/>
                </a:cubicBezTo>
                <a:cubicBezTo>
                  <a:pt x="17857" y="11576"/>
                  <a:pt x="17885" y="11539"/>
                  <a:pt x="17888" y="11470"/>
                </a:cubicBezTo>
                <a:cubicBezTo>
                  <a:pt x="17878" y="11402"/>
                  <a:pt x="17842" y="11367"/>
                  <a:pt x="17794" y="11367"/>
                </a:cubicBezTo>
                <a:close/>
                <a:moveTo>
                  <a:pt x="14639" y="13968"/>
                </a:moveTo>
                <a:cubicBezTo>
                  <a:pt x="14632" y="14039"/>
                  <a:pt x="14673" y="14080"/>
                  <a:pt x="14724" y="14083"/>
                </a:cubicBezTo>
                <a:cubicBezTo>
                  <a:pt x="14772" y="14086"/>
                  <a:pt x="14813" y="14055"/>
                  <a:pt x="14815" y="13980"/>
                </a:cubicBezTo>
                <a:cubicBezTo>
                  <a:pt x="14818" y="13908"/>
                  <a:pt x="14784" y="13874"/>
                  <a:pt x="14733" y="13859"/>
                </a:cubicBezTo>
                <a:cubicBezTo>
                  <a:pt x="14685" y="13868"/>
                  <a:pt x="14647" y="13905"/>
                  <a:pt x="14639" y="13968"/>
                </a:cubicBezTo>
                <a:close/>
                <a:moveTo>
                  <a:pt x="21464" y="13020"/>
                </a:moveTo>
                <a:cubicBezTo>
                  <a:pt x="21408" y="13029"/>
                  <a:pt x="21389" y="13079"/>
                  <a:pt x="21394" y="13148"/>
                </a:cubicBezTo>
                <a:cubicBezTo>
                  <a:pt x="21399" y="13223"/>
                  <a:pt x="21442" y="13251"/>
                  <a:pt x="21490" y="13244"/>
                </a:cubicBezTo>
                <a:cubicBezTo>
                  <a:pt x="21536" y="13238"/>
                  <a:pt x="21572" y="13194"/>
                  <a:pt x="21577" y="13126"/>
                </a:cubicBezTo>
                <a:cubicBezTo>
                  <a:pt x="21558" y="13057"/>
                  <a:pt x="21524" y="13011"/>
                  <a:pt x="21464" y="13020"/>
                </a:cubicBezTo>
                <a:close/>
                <a:moveTo>
                  <a:pt x="15345" y="13862"/>
                </a:moveTo>
                <a:cubicBezTo>
                  <a:pt x="15294" y="13859"/>
                  <a:pt x="15256" y="13902"/>
                  <a:pt x="15251" y="13968"/>
                </a:cubicBezTo>
                <a:cubicBezTo>
                  <a:pt x="15246" y="14039"/>
                  <a:pt x="15292" y="14074"/>
                  <a:pt x="15340" y="14083"/>
                </a:cubicBezTo>
                <a:cubicBezTo>
                  <a:pt x="15393" y="14092"/>
                  <a:pt x="15427" y="14052"/>
                  <a:pt x="15432" y="13980"/>
                </a:cubicBezTo>
                <a:cubicBezTo>
                  <a:pt x="15427" y="13908"/>
                  <a:pt x="15396" y="13862"/>
                  <a:pt x="15345" y="13862"/>
                </a:cubicBezTo>
                <a:close/>
                <a:moveTo>
                  <a:pt x="18408" y="12206"/>
                </a:moveTo>
                <a:cubicBezTo>
                  <a:pt x="18360" y="12209"/>
                  <a:pt x="18321" y="12244"/>
                  <a:pt x="18324" y="12315"/>
                </a:cubicBezTo>
                <a:cubicBezTo>
                  <a:pt x="18326" y="12390"/>
                  <a:pt x="18365" y="12415"/>
                  <a:pt x="18415" y="12415"/>
                </a:cubicBezTo>
                <a:cubicBezTo>
                  <a:pt x="18471" y="12415"/>
                  <a:pt x="18495" y="12374"/>
                  <a:pt x="18502" y="12309"/>
                </a:cubicBezTo>
                <a:cubicBezTo>
                  <a:pt x="18490" y="12247"/>
                  <a:pt x="18459" y="12203"/>
                  <a:pt x="18408" y="12206"/>
                </a:cubicBezTo>
                <a:close/>
                <a:moveTo>
                  <a:pt x="17784" y="13026"/>
                </a:moveTo>
                <a:cubicBezTo>
                  <a:pt x="17734" y="13026"/>
                  <a:pt x="17702" y="13067"/>
                  <a:pt x="17702" y="13141"/>
                </a:cubicBezTo>
                <a:cubicBezTo>
                  <a:pt x="17702" y="13210"/>
                  <a:pt x="17741" y="13238"/>
                  <a:pt x="17780" y="13241"/>
                </a:cubicBezTo>
                <a:cubicBezTo>
                  <a:pt x="17830" y="13247"/>
                  <a:pt x="17864" y="13204"/>
                  <a:pt x="17873" y="13132"/>
                </a:cubicBezTo>
                <a:cubicBezTo>
                  <a:pt x="17866" y="13073"/>
                  <a:pt x="17835" y="13026"/>
                  <a:pt x="17784" y="13026"/>
                </a:cubicBezTo>
                <a:close/>
                <a:moveTo>
                  <a:pt x="16571" y="10544"/>
                </a:moveTo>
                <a:cubicBezTo>
                  <a:pt x="16520" y="10551"/>
                  <a:pt x="16501" y="10588"/>
                  <a:pt x="16503" y="10650"/>
                </a:cubicBezTo>
                <a:cubicBezTo>
                  <a:pt x="16508" y="10725"/>
                  <a:pt x="16544" y="10750"/>
                  <a:pt x="16597" y="10747"/>
                </a:cubicBezTo>
                <a:cubicBezTo>
                  <a:pt x="16653" y="10744"/>
                  <a:pt x="16681" y="10710"/>
                  <a:pt x="16686" y="10641"/>
                </a:cubicBezTo>
                <a:cubicBezTo>
                  <a:pt x="16669" y="10563"/>
                  <a:pt x="16629" y="10538"/>
                  <a:pt x="16571" y="10544"/>
                </a:cubicBezTo>
                <a:close/>
                <a:moveTo>
                  <a:pt x="17898" y="1026"/>
                </a:moveTo>
                <a:cubicBezTo>
                  <a:pt x="17857" y="1026"/>
                  <a:pt x="17811" y="1044"/>
                  <a:pt x="17820" y="1113"/>
                </a:cubicBezTo>
                <a:cubicBezTo>
                  <a:pt x="17830" y="1191"/>
                  <a:pt x="17881" y="1216"/>
                  <a:pt x="17934" y="1207"/>
                </a:cubicBezTo>
                <a:cubicBezTo>
                  <a:pt x="17972" y="1200"/>
                  <a:pt x="18016" y="1185"/>
                  <a:pt x="18013" y="1104"/>
                </a:cubicBezTo>
                <a:cubicBezTo>
                  <a:pt x="17999" y="1035"/>
                  <a:pt x="17948" y="1026"/>
                  <a:pt x="17898" y="1026"/>
                </a:cubicBezTo>
                <a:close/>
                <a:moveTo>
                  <a:pt x="19029" y="10547"/>
                </a:moveTo>
                <a:cubicBezTo>
                  <a:pt x="18974" y="10547"/>
                  <a:pt x="18940" y="10582"/>
                  <a:pt x="18940" y="10647"/>
                </a:cubicBezTo>
                <a:cubicBezTo>
                  <a:pt x="18940" y="10713"/>
                  <a:pt x="18974" y="10753"/>
                  <a:pt x="19029" y="10750"/>
                </a:cubicBezTo>
                <a:cubicBezTo>
                  <a:pt x="19080" y="10747"/>
                  <a:pt x="19116" y="10719"/>
                  <a:pt x="19121" y="10647"/>
                </a:cubicBezTo>
                <a:cubicBezTo>
                  <a:pt x="19114" y="10582"/>
                  <a:pt x="19085" y="10551"/>
                  <a:pt x="19029" y="10547"/>
                </a:cubicBezTo>
                <a:close/>
                <a:moveTo>
                  <a:pt x="16506" y="9815"/>
                </a:moveTo>
                <a:cubicBezTo>
                  <a:pt x="16506" y="9890"/>
                  <a:pt x="16544" y="9918"/>
                  <a:pt x="16595" y="9921"/>
                </a:cubicBezTo>
                <a:cubicBezTo>
                  <a:pt x="16648" y="9924"/>
                  <a:pt x="16689" y="9899"/>
                  <a:pt x="16686" y="9821"/>
                </a:cubicBezTo>
                <a:cubicBezTo>
                  <a:pt x="16684" y="9749"/>
                  <a:pt x="16650" y="9715"/>
                  <a:pt x="16580" y="9712"/>
                </a:cubicBezTo>
                <a:cubicBezTo>
                  <a:pt x="16544" y="9712"/>
                  <a:pt x="16508" y="9740"/>
                  <a:pt x="16506" y="9815"/>
                </a:cubicBezTo>
                <a:close/>
                <a:moveTo>
                  <a:pt x="12877" y="13887"/>
                </a:moveTo>
                <a:cubicBezTo>
                  <a:pt x="12826" y="13887"/>
                  <a:pt x="12785" y="13915"/>
                  <a:pt x="12788" y="13989"/>
                </a:cubicBezTo>
                <a:cubicBezTo>
                  <a:pt x="12790" y="14064"/>
                  <a:pt x="12826" y="14089"/>
                  <a:pt x="12879" y="14089"/>
                </a:cubicBezTo>
                <a:cubicBezTo>
                  <a:pt x="12932" y="14089"/>
                  <a:pt x="12963" y="14055"/>
                  <a:pt x="12968" y="13986"/>
                </a:cubicBezTo>
                <a:cubicBezTo>
                  <a:pt x="12966" y="13912"/>
                  <a:pt x="12930" y="13887"/>
                  <a:pt x="12877" y="13887"/>
                </a:cubicBezTo>
                <a:close/>
                <a:moveTo>
                  <a:pt x="17377" y="1150"/>
                </a:moveTo>
                <a:cubicBezTo>
                  <a:pt x="17365" y="1097"/>
                  <a:pt x="17356" y="1013"/>
                  <a:pt x="17283" y="1026"/>
                </a:cubicBezTo>
                <a:cubicBezTo>
                  <a:pt x="17245" y="1032"/>
                  <a:pt x="17190" y="1032"/>
                  <a:pt x="17192" y="1097"/>
                </a:cubicBezTo>
                <a:cubicBezTo>
                  <a:pt x="17197" y="1169"/>
                  <a:pt x="17231" y="1232"/>
                  <a:pt x="17300" y="1232"/>
                </a:cubicBezTo>
                <a:cubicBezTo>
                  <a:pt x="17339" y="1222"/>
                  <a:pt x="17394" y="1222"/>
                  <a:pt x="17377" y="1150"/>
                </a:cubicBezTo>
                <a:close/>
                <a:moveTo>
                  <a:pt x="20178" y="11445"/>
                </a:moveTo>
                <a:cubicBezTo>
                  <a:pt x="20171" y="11520"/>
                  <a:pt x="20207" y="11573"/>
                  <a:pt x="20267" y="11579"/>
                </a:cubicBezTo>
                <a:cubicBezTo>
                  <a:pt x="20315" y="11586"/>
                  <a:pt x="20342" y="11536"/>
                  <a:pt x="20346" y="11480"/>
                </a:cubicBezTo>
                <a:cubicBezTo>
                  <a:pt x="20351" y="11411"/>
                  <a:pt x="20310" y="11377"/>
                  <a:pt x="20262" y="11349"/>
                </a:cubicBezTo>
                <a:cubicBezTo>
                  <a:pt x="20221" y="11358"/>
                  <a:pt x="20183" y="11389"/>
                  <a:pt x="20178" y="11445"/>
                </a:cubicBezTo>
                <a:close/>
                <a:moveTo>
                  <a:pt x="17093" y="13961"/>
                </a:moveTo>
                <a:cubicBezTo>
                  <a:pt x="17088" y="14033"/>
                  <a:pt x="17122" y="14077"/>
                  <a:pt x="17170" y="14083"/>
                </a:cubicBezTo>
                <a:cubicBezTo>
                  <a:pt x="17214" y="14086"/>
                  <a:pt x="17245" y="14049"/>
                  <a:pt x="17247" y="13986"/>
                </a:cubicBezTo>
                <a:cubicBezTo>
                  <a:pt x="17252" y="13915"/>
                  <a:pt x="17223" y="13877"/>
                  <a:pt x="17173" y="13862"/>
                </a:cubicBezTo>
                <a:cubicBezTo>
                  <a:pt x="17129" y="13874"/>
                  <a:pt x="17096" y="13899"/>
                  <a:pt x="17093" y="13961"/>
                </a:cubicBezTo>
                <a:close/>
                <a:moveTo>
                  <a:pt x="6553" y="21319"/>
                </a:moveTo>
                <a:cubicBezTo>
                  <a:pt x="6551" y="21379"/>
                  <a:pt x="6587" y="21410"/>
                  <a:pt x="6633" y="21413"/>
                </a:cubicBezTo>
                <a:cubicBezTo>
                  <a:pt x="6683" y="21416"/>
                  <a:pt x="6727" y="21394"/>
                  <a:pt x="6724" y="21319"/>
                </a:cubicBezTo>
                <a:cubicBezTo>
                  <a:pt x="6724" y="21260"/>
                  <a:pt x="6691" y="21229"/>
                  <a:pt x="6635" y="21223"/>
                </a:cubicBezTo>
                <a:cubicBezTo>
                  <a:pt x="6597" y="21226"/>
                  <a:pt x="6553" y="21251"/>
                  <a:pt x="6553" y="21319"/>
                </a:cubicBezTo>
                <a:close/>
                <a:moveTo>
                  <a:pt x="17885" y="12318"/>
                </a:moveTo>
                <a:cubicBezTo>
                  <a:pt x="17890" y="12247"/>
                  <a:pt x="17849" y="12215"/>
                  <a:pt x="17799" y="12212"/>
                </a:cubicBezTo>
                <a:cubicBezTo>
                  <a:pt x="17748" y="12212"/>
                  <a:pt x="17710" y="12237"/>
                  <a:pt x="17707" y="12312"/>
                </a:cubicBezTo>
                <a:cubicBezTo>
                  <a:pt x="17705" y="12387"/>
                  <a:pt x="17741" y="12415"/>
                  <a:pt x="17789" y="12418"/>
                </a:cubicBezTo>
                <a:cubicBezTo>
                  <a:pt x="17847" y="12421"/>
                  <a:pt x="17883" y="12387"/>
                  <a:pt x="17885" y="12318"/>
                </a:cubicBezTo>
                <a:close/>
                <a:moveTo>
                  <a:pt x="16477" y="12315"/>
                </a:moveTo>
                <a:cubicBezTo>
                  <a:pt x="16479" y="12390"/>
                  <a:pt x="16518" y="12418"/>
                  <a:pt x="16568" y="12415"/>
                </a:cubicBezTo>
                <a:cubicBezTo>
                  <a:pt x="16621" y="12415"/>
                  <a:pt x="16660" y="12384"/>
                  <a:pt x="16657" y="12312"/>
                </a:cubicBezTo>
                <a:cubicBezTo>
                  <a:pt x="16657" y="12240"/>
                  <a:pt x="16616" y="12215"/>
                  <a:pt x="16561" y="12206"/>
                </a:cubicBezTo>
                <a:cubicBezTo>
                  <a:pt x="16518" y="12222"/>
                  <a:pt x="16474" y="12240"/>
                  <a:pt x="16477" y="12315"/>
                </a:cubicBezTo>
                <a:close/>
                <a:moveTo>
                  <a:pt x="19121" y="11495"/>
                </a:moveTo>
                <a:cubicBezTo>
                  <a:pt x="19123" y="11427"/>
                  <a:pt x="19111" y="11358"/>
                  <a:pt x="19049" y="11349"/>
                </a:cubicBezTo>
                <a:cubicBezTo>
                  <a:pt x="18993" y="11339"/>
                  <a:pt x="18969" y="11392"/>
                  <a:pt x="18967" y="11458"/>
                </a:cubicBezTo>
                <a:cubicBezTo>
                  <a:pt x="18964" y="11526"/>
                  <a:pt x="18984" y="11570"/>
                  <a:pt x="19037" y="11579"/>
                </a:cubicBezTo>
                <a:cubicBezTo>
                  <a:pt x="19085" y="11586"/>
                  <a:pt x="19118" y="11561"/>
                  <a:pt x="19121" y="11495"/>
                </a:cubicBezTo>
                <a:close/>
                <a:moveTo>
                  <a:pt x="15971" y="12222"/>
                </a:moveTo>
                <a:cubicBezTo>
                  <a:pt x="15923" y="12222"/>
                  <a:pt x="15872" y="12234"/>
                  <a:pt x="15868" y="12306"/>
                </a:cubicBezTo>
                <a:cubicBezTo>
                  <a:pt x="15863" y="12371"/>
                  <a:pt x="15899" y="12415"/>
                  <a:pt x="15952" y="12418"/>
                </a:cubicBezTo>
                <a:cubicBezTo>
                  <a:pt x="16007" y="12421"/>
                  <a:pt x="16034" y="12378"/>
                  <a:pt x="16046" y="12312"/>
                </a:cubicBezTo>
                <a:cubicBezTo>
                  <a:pt x="16053" y="12240"/>
                  <a:pt x="16017" y="12222"/>
                  <a:pt x="15971" y="12222"/>
                </a:cubicBezTo>
                <a:close/>
                <a:moveTo>
                  <a:pt x="12966" y="14819"/>
                </a:moveTo>
                <a:cubicBezTo>
                  <a:pt x="12966" y="14744"/>
                  <a:pt x="12920" y="14722"/>
                  <a:pt x="12870" y="14725"/>
                </a:cubicBezTo>
                <a:cubicBezTo>
                  <a:pt x="12824" y="14728"/>
                  <a:pt x="12790" y="14756"/>
                  <a:pt x="12788" y="14819"/>
                </a:cubicBezTo>
                <a:cubicBezTo>
                  <a:pt x="12785" y="14891"/>
                  <a:pt x="12819" y="14925"/>
                  <a:pt x="12877" y="14925"/>
                </a:cubicBezTo>
                <a:cubicBezTo>
                  <a:pt x="12930" y="14922"/>
                  <a:pt x="12968" y="14891"/>
                  <a:pt x="12966" y="14819"/>
                </a:cubicBezTo>
                <a:close/>
                <a:moveTo>
                  <a:pt x="17972" y="4985"/>
                </a:moveTo>
                <a:cubicBezTo>
                  <a:pt x="17975" y="4914"/>
                  <a:pt x="17936" y="4904"/>
                  <a:pt x="17890" y="4904"/>
                </a:cubicBezTo>
                <a:cubicBezTo>
                  <a:pt x="17842" y="4904"/>
                  <a:pt x="17808" y="4929"/>
                  <a:pt x="17811" y="4992"/>
                </a:cubicBezTo>
                <a:cubicBezTo>
                  <a:pt x="17813" y="5051"/>
                  <a:pt x="17845" y="5085"/>
                  <a:pt x="17895" y="5085"/>
                </a:cubicBezTo>
                <a:cubicBezTo>
                  <a:pt x="17941" y="5082"/>
                  <a:pt x="17967" y="5045"/>
                  <a:pt x="17972" y="4985"/>
                </a:cubicBezTo>
                <a:close/>
                <a:moveTo>
                  <a:pt x="11632" y="15539"/>
                </a:moveTo>
                <a:cubicBezTo>
                  <a:pt x="11584" y="15539"/>
                  <a:pt x="11545" y="15576"/>
                  <a:pt x="11548" y="15648"/>
                </a:cubicBezTo>
                <a:cubicBezTo>
                  <a:pt x="11550" y="15714"/>
                  <a:pt x="11581" y="15760"/>
                  <a:pt x="11632" y="15757"/>
                </a:cubicBezTo>
                <a:cubicBezTo>
                  <a:pt x="11682" y="15757"/>
                  <a:pt x="11714" y="15717"/>
                  <a:pt x="11716" y="15667"/>
                </a:cubicBezTo>
                <a:cubicBezTo>
                  <a:pt x="11716" y="15576"/>
                  <a:pt x="11678" y="15539"/>
                  <a:pt x="11632" y="15539"/>
                </a:cubicBezTo>
                <a:close/>
                <a:moveTo>
                  <a:pt x="17291" y="10657"/>
                </a:moveTo>
                <a:cubicBezTo>
                  <a:pt x="17291" y="10582"/>
                  <a:pt x="17250" y="10541"/>
                  <a:pt x="17187" y="10547"/>
                </a:cubicBezTo>
                <a:cubicBezTo>
                  <a:pt x="17137" y="10554"/>
                  <a:pt x="17115" y="10594"/>
                  <a:pt x="17117" y="10653"/>
                </a:cubicBezTo>
                <a:cubicBezTo>
                  <a:pt x="17122" y="10725"/>
                  <a:pt x="17161" y="10753"/>
                  <a:pt x="17204" y="10756"/>
                </a:cubicBezTo>
                <a:cubicBezTo>
                  <a:pt x="17262" y="10756"/>
                  <a:pt x="17291" y="10710"/>
                  <a:pt x="17291" y="10657"/>
                </a:cubicBezTo>
                <a:close/>
                <a:moveTo>
                  <a:pt x="17890" y="4112"/>
                </a:moveTo>
                <a:cubicBezTo>
                  <a:pt x="17847" y="4115"/>
                  <a:pt x="17811" y="4150"/>
                  <a:pt x="17808" y="4209"/>
                </a:cubicBezTo>
                <a:cubicBezTo>
                  <a:pt x="17808" y="4281"/>
                  <a:pt x="17849" y="4303"/>
                  <a:pt x="17900" y="4303"/>
                </a:cubicBezTo>
                <a:cubicBezTo>
                  <a:pt x="17943" y="4299"/>
                  <a:pt x="17982" y="4290"/>
                  <a:pt x="17977" y="4215"/>
                </a:cubicBezTo>
                <a:cubicBezTo>
                  <a:pt x="17975" y="4144"/>
                  <a:pt x="17943" y="4109"/>
                  <a:pt x="17890" y="4112"/>
                </a:cubicBezTo>
                <a:close/>
                <a:moveTo>
                  <a:pt x="17216" y="9718"/>
                </a:moveTo>
                <a:cubicBezTo>
                  <a:pt x="17163" y="9712"/>
                  <a:pt x="17127" y="9746"/>
                  <a:pt x="17125" y="9818"/>
                </a:cubicBezTo>
                <a:cubicBezTo>
                  <a:pt x="17122" y="9880"/>
                  <a:pt x="17156" y="9915"/>
                  <a:pt x="17202" y="9918"/>
                </a:cubicBezTo>
                <a:cubicBezTo>
                  <a:pt x="17252" y="9924"/>
                  <a:pt x="17293" y="9905"/>
                  <a:pt x="17305" y="9833"/>
                </a:cubicBezTo>
                <a:cubicBezTo>
                  <a:pt x="17300" y="9762"/>
                  <a:pt x="17267" y="9724"/>
                  <a:pt x="17216" y="9718"/>
                </a:cubicBezTo>
                <a:close/>
                <a:moveTo>
                  <a:pt x="19744" y="9843"/>
                </a:moveTo>
                <a:cubicBezTo>
                  <a:pt x="19749" y="9771"/>
                  <a:pt x="19718" y="9727"/>
                  <a:pt x="19667" y="9721"/>
                </a:cubicBezTo>
                <a:cubicBezTo>
                  <a:pt x="19614" y="9715"/>
                  <a:pt x="19581" y="9752"/>
                  <a:pt x="19581" y="9827"/>
                </a:cubicBezTo>
                <a:cubicBezTo>
                  <a:pt x="19581" y="9896"/>
                  <a:pt x="19612" y="9918"/>
                  <a:pt x="19658" y="9927"/>
                </a:cubicBezTo>
                <a:cubicBezTo>
                  <a:pt x="19701" y="9924"/>
                  <a:pt x="19740" y="9908"/>
                  <a:pt x="19744" y="9843"/>
                </a:cubicBezTo>
                <a:close/>
                <a:moveTo>
                  <a:pt x="20286" y="9718"/>
                </a:moveTo>
                <a:cubicBezTo>
                  <a:pt x="20233" y="9709"/>
                  <a:pt x="20200" y="9746"/>
                  <a:pt x="20195" y="9818"/>
                </a:cubicBezTo>
                <a:cubicBezTo>
                  <a:pt x="20192" y="9880"/>
                  <a:pt x="20221" y="9911"/>
                  <a:pt x="20267" y="9918"/>
                </a:cubicBezTo>
                <a:cubicBezTo>
                  <a:pt x="20318" y="9924"/>
                  <a:pt x="20356" y="9908"/>
                  <a:pt x="20373" y="9833"/>
                </a:cubicBezTo>
                <a:cubicBezTo>
                  <a:pt x="20363" y="9774"/>
                  <a:pt x="20337" y="9724"/>
                  <a:pt x="20286" y="9718"/>
                </a:cubicBezTo>
                <a:close/>
                <a:moveTo>
                  <a:pt x="17235" y="8078"/>
                </a:moveTo>
                <a:cubicBezTo>
                  <a:pt x="17194" y="8081"/>
                  <a:pt x="17151" y="8081"/>
                  <a:pt x="17151" y="8156"/>
                </a:cubicBezTo>
                <a:cubicBezTo>
                  <a:pt x="17151" y="8222"/>
                  <a:pt x="17168" y="8271"/>
                  <a:pt x="17226" y="8278"/>
                </a:cubicBezTo>
                <a:cubicBezTo>
                  <a:pt x="17281" y="8284"/>
                  <a:pt x="17312" y="8253"/>
                  <a:pt x="17320" y="8181"/>
                </a:cubicBezTo>
                <a:cubicBezTo>
                  <a:pt x="17315" y="8119"/>
                  <a:pt x="17293" y="8072"/>
                  <a:pt x="17235" y="8078"/>
                </a:cubicBezTo>
                <a:close/>
                <a:moveTo>
                  <a:pt x="15870" y="11442"/>
                </a:moveTo>
                <a:cubicBezTo>
                  <a:pt x="15877" y="11502"/>
                  <a:pt x="15882" y="11579"/>
                  <a:pt x="15952" y="11583"/>
                </a:cubicBezTo>
                <a:cubicBezTo>
                  <a:pt x="16005" y="11583"/>
                  <a:pt x="16017" y="11533"/>
                  <a:pt x="16017" y="11477"/>
                </a:cubicBezTo>
                <a:cubicBezTo>
                  <a:pt x="16017" y="11405"/>
                  <a:pt x="15986" y="11371"/>
                  <a:pt x="15935" y="11355"/>
                </a:cubicBezTo>
                <a:cubicBezTo>
                  <a:pt x="15899" y="11364"/>
                  <a:pt x="15865" y="11392"/>
                  <a:pt x="15870" y="11442"/>
                </a:cubicBezTo>
                <a:close/>
                <a:moveTo>
                  <a:pt x="16568" y="11361"/>
                </a:moveTo>
                <a:cubicBezTo>
                  <a:pt x="16515" y="11352"/>
                  <a:pt x="16484" y="11399"/>
                  <a:pt x="16482" y="11464"/>
                </a:cubicBezTo>
                <a:cubicBezTo>
                  <a:pt x="16479" y="11530"/>
                  <a:pt x="16511" y="11579"/>
                  <a:pt x="16563" y="11576"/>
                </a:cubicBezTo>
                <a:cubicBezTo>
                  <a:pt x="16609" y="11576"/>
                  <a:pt x="16631" y="11530"/>
                  <a:pt x="16636" y="11427"/>
                </a:cubicBezTo>
                <a:cubicBezTo>
                  <a:pt x="16638" y="11411"/>
                  <a:pt x="16614" y="11367"/>
                  <a:pt x="16568" y="11361"/>
                </a:cubicBezTo>
                <a:close/>
                <a:moveTo>
                  <a:pt x="17883" y="5693"/>
                </a:moveTo>
                <a:cubicBezTo>
                  <a:pt x="17837" y="5696"/>
                  <a:pt x="17801" y="5709"/>
                  <a:pt x="17806" y="5783"/>
                </a:cubicBezTo>
                <a:cubicBezTo>
                  <a:pt x="17811" y="5843"/>
                  <a:pt x="17840" y="5880"/>
                  <a:pt x="17885" y="5877"/>
                </a:cubicBezTo>
                <a:cubicBezTo>
                  <a:pt x="17931" y="5874"/>
                  <a:pt x="17958" y="5836"/>
                  <a:pt x="17967" y="5780"/>
                </a:cubicBezTo>
                <a:cubicBezTo>
                  <a:pt x="17960" y="5718"/>
                  <a:pt x="17931" y="5690"/>
                  <a:pt x="17883" y="5693"/>
                </a:cubicBezTo>
                <a:close/>
                <a:moveTo>
                  <a:pt x="14090" y="14713"/>
                </a:moveTo>
                <a:cubicBezTo>
                  <a:pt x="14052" y="14722"/>
                  <a:pt x="14013" y="14753"/>
                  <a:pt x="14018" y="14822"/>
                </a:cubicBezTo>
                <a:cubicBezTo>
                  <a:pt x="14023" y="14884"/>
                  <a:pt x="14059" y="14915"/>
                  <a:pt x="14102" y="14915"/>
                </a:cubicBezTo>
                <a:cubicBezTo>
                  <a:pt x="14153" y="14915"/>
                  <a:pt x="14182" y="14869"/>
                  <a:pt x="14194" y="14806"/>
                </a:cubicBezTo>
                <a:cubicBezTo>
                  <a:pt x="14175" y="14744"/>
                  <a:pt x="14143" y="14700"/>
                  <a:pt x="14090" y="14713"/>
                </a:cubicBezTo>
                <a:close/>
                <a:moveTo>
                  <a:pt x="14107" y="13862"/>
                </a:moveTo>
                <a:cubicBezTo>
                  <a:pt x="14059" y="13865"/>
                  <a:pt x="14021" y="13908"/>
                  <a:pt x="14023" y="13977"/>
                </a:cubicBezTo>
                <a:cubicBezTo>
                  <a:pt x="14025" y="14046"/>
                  <a:pt x="14069" y="14083"/>
                  <a:pt x="14115" y="14080"/>
                </a:cubicBezTo>
                <a:cubicBezTo>
                  <a:pt x="14160" y="14077"/>
                  <a:pt x="14201" y="14046"/>
                  <a:pt x="14199" y="13965"/>
                </a:cubicBezTo>
                <a:cubicBezTo>
                  <a:pt x="14187" y="13905"/>
                  <a:pt x="14155" y="13862"/>
                  <a:pt x="14107" y="13862"/>
                </a:cubicBezTo>
                <a:close/>
                <a:moveTo>
                  <a:pt x="17823" y="2650"/>
                </a:moveTo>
                <a:cubicBezTo>
                  <a:pt x="17818" y="2725"/>
                  <a:pt x="17854" y="2759"/>
                  <a:pt x="17902" y="2765"/>
                </a:cubicBezTo>
                <a:cubicBezTo>
                  <a:pt x="17951" y="2772"/>
                  <a:pt x="17996" y="2737"/>
                  <a:pt x="18003" y="2675"/>
                </a:cubicBezTo>
                <a:cubicBezTo>
                  <a:pt x="18011" y="2597"/>
                  <a:pt x="17960" y="2585"/>
                  <a:pt x="17907" y="2578"/>
                </a:cubicBezTo>
                <a:cubicBezTo>
                  <a:pt x="17876" y="2588"/>
                  <a:pt x="17828" y="2575"/>
                  <a:pt x="17823" y="2650"/>
                </a:cubicBezTo>
                <a:close/>
                <a:moveTo>
                  <a:pt x="14664" y="12309"/>
                </a:moveTo>
                <a:cubicBezTo>
                  <a:pt x="14666" y="12378"/>
                  <a:pt x="14685" y="12427"/>
                  <a:pt x="14745" y="12418"/>
                </a:cubicBezTo>
                <a:cubicBezTo>
                  <a:pt x="14791" y="12412"/>
                  <a:pt x="14844" y="12390"/>
                  <a:pt x="14842" y="12318"/>
                </a:cubicBezTo>
                <a:cubicBezTo>
                  <a:pt x="14839" y="12250"/>
                  <a:pt x="14789" y="12231"/>
                  <a:pt x="14757" y="12222"/>
                </a:cubicBezTo>
                <a:cubicBezTo>
                  <a:pt x="14692" y="12215"/>
                  <a:pt x="14661" y="12240"/>
                  <a:pt x="14664" y="12309"/>
                </a:cubicBezTo>
                <a:close/>
                <a:moveTo>
                  <a:pt x="17871" y="6666"/>
                </a:moveTo>
                <a:cubicBezTo>
                  <a:pt x="17910" y="6663"/>
                  <a:pt x="17946" y="6635"/>
                  <a:pt x="17946" y="6563"/>
                </a:cubicBezTo>
                <a:cubicBezTo>
                  <a:pt x="17946" y="6497"/>
                  <a:pt x="17922" y="6460"/>
                  <a:pt x="17873" y="6463"/>
                </a:cubicBezTo>
                <a:cubicBezTo>
                  <a:pt x="17830" y="6466"/>
                  <a:pt x="17794" y="6491"/>
                  <a:pt x="17799" y="6563"/>
                </a:cubicBezTo>
                <a:cubicBezTo>
                  <a:pt x="17799" y="6628"/>
                  <a:pt x="17828" y="6669"/>
                  <a:pt x="17871" y="6666"/>
                </a:cubicBezTo>
                <a:close/>
                <a:moveTo>
                  <a:pt x="17192" y="12212"/>
                </a:moveTo>
                <a:cubicBezTo>
                  <a:pt x="17141" y="12209"/>
                  <a:pt x="17098" y="12228"/>
                  <a:pt x="17093" y="12303"/>
                </a:cubicBezTo>
                <a:cubicBezTo>
                  <a:pt x="17088" y="12374"/>
                  <a:pt x="17120" y="12412"/>
                  <a:pt x="17175" y="12415"/>
                </a:cubicBezTo>
                <a:cubicBezTo>
                  <a:pt x="17233" y="12421"/>
                  <a:pt x="17255" y="12371"/>
                  <a:pt x="17271" y="12309"/>
                </a:cubicBezTo>
                <a:cubicBezTo>
                  <a:pt x="17264" y="12256"/>
                  <a:pt x="17238" y="12219"/>
                  <a:pt x="17192" y="12212"/>
                </a:cubicBezTo>
                <a:close/>
                <a:moveTo>
                  <a:pt x="13503" y="14722"/>
                </a:moveTo>
                <a:cubicBezTo>
                  <a:pt x="13455" y="14719"/>
                  <a:pt x="13407" y="14738"/>
                  <a:pt x="13407" y="14813"/>
                </a:cubicBezTo>
                <a:cubicBezTo>
                  <a:pt x="13407" y="14878"/>
                  <a:pt x="13440" y="14922"/>
                  <a:pt x="13491" y="14925"/>
                </a:cubicBezTo>
                <a:cubicBezTo>
                  <a:pt x="13544" y="14928"/>
                  <a:pt x="13568" y="14878"/>
                  <a:pt x="13582" y="14809"/>
                </a:cubicBezTo>
                <a:cubicBezTo>
                  <a:pt x="13578" y="14753"/>
                  <a:pt x="13549" y="14722"/>
                  <a:pt x="13503" y="14722"/>
                </a:cubicBezTo>
                <a:close/>
                <a:moveTo>
                  <a:pt x="17209" y="8911"/>
                </a:moveTo>
                <a:cubicBezTo>
                  <a:pt x="17163" y="8914"/>
                  <a:pt x="17127" y="8942"/>
                  <a:pt x="17132" y="9004"/>
                </a:cubicBezTo>
                <a:cubicBezTo>
                  <a:pt x="17137" y="9067"/>
                  <a:pt x="17168" y="9113"/>
                  <a:pt x="17223" y="9110"/>
                </a:cubicBezTo>
                <a:cubicBezTo>
                  <a:pt x="17276" y="9110"/>
                  <a:pt x="17308" y="9073"/>
                  <a:pt x="17305" y="8985"/>
                </a:cubicBezTo>
                <a:cubicBezTo>
                  <a:pt x="17298" y="8929"/>
                  <a:pt x="17259" y="8904"/>
                  <a:pt x="17209" y="8911"/>
                </a:cubicBezTo>
                <a:close/>
                <a:moveTo>
                  <a:pt x="14635" y="14809"/>
                </a:moveTo>
                <a:cubicBezTo>
                  <a:pt x="14637" y="14875"/>
                  <a:pt x="14673" y="14922"/>
                  <a:pt x="14724" y="14919"/>
                </a:cubicBezTo>
                <a:cubicBezTo>
                  <a:pt x="14772" y="14915"/>
                  <a:pt x="14806" y="14862"/>
                  <a:pt x="14798" y="14797"/>
                </a:cubicBezTo>
                <a:cubicBezTo>
                  <a:pt x="14791" y="14741"/>
                  <a:pt x="14755" y="14713"/>
                  <a:pt x="14709" y="14707"/>
                </a:cubicBezTo>
                <a:cubicBezTo>
                  <a:pt x="14676" y="14725"/>
                  <a:pt x="14632" y="14744"/>
                  <a:pt x="14635" y="14809"/>
                </a:cubicBezTo>
                <a:close/>
                <a:moveTo>
                  <a:pt x="15420" y="14825"/>
                </a:moveTo>
                <a:cubicBezTo>
                  <a:pt x="15429" y="14756"/>
                  <a:pt x="15386" y="14713"/>
                  <a:pt x="15343" y="14703"/>
                </a:cubicBezTo>
                <a:cubicBezTo>
                  <a:pt x="15294" y="14694"/>
                  <a:pt x="15256" y="14741"/>
                  <a:pt x="15254" y="14806"/>
                </a:cubicBezTo>
                <a:cubicBezTo>
                  <a:pt x="15251" y="14872"/>
                  <a:pt x="15290" y="14891"/>
                  <a:pt x="15333" y="14906"/>
                </a:cubicBezTo>
                <a:cubicBezTo>
                  <a:pt x="15376" y="14906"/>
                  <a:pt x="15412" y="14878"/>
                  <a:pt x="15420" y="14825"/>
                </a:cubicBezTo>
                <a:close/>
                <a:moveTo>
                  <a:pt x="18519" y="1796"/>
                </a:moveTo>
                <a:cubicBezTo>
                  <a:pt x="18480" y="1799"/>
                  <a:pt x="18449" y="1824"/>
                  <a:pt x="18449" y="1877"/>
                </a:cubicBezTo>
                <a:cubicBezTo>
                  <a:pt x="18449" y="1949"/>
                  <a:pt x="18485" y="1980"/>
                  <a:pt x="18536" y="1983"/>
                </a:cubicBezTo>
                <a:cubicBezTo>
                  <a:pt x="18581" y="1986"/>
                  <a:pt x="18608" y="1946"/>
                  <a:pt x="18622" y="1889"/>
                </a:cubicBezTo>
                <a:cubicBezTo>
                  <a:pt x="18598" y="1839"/>
                  <a:pt x="18569" y="1796"/>
                  <a:pt x="18519" y="1796"/>
                </a:cubicBezTo>
                <a:close/>
                <a:moveTo>
                  <a:pt x="19636" y="11355"/>
                </a:moveTo>
                <a:cubicBezTo>
                  <a:pt x="19590" y="11355"/>
                  <a:pt x="19564" y="11408"/>
                  <a:pt x="19566" y="11464"/>
                </a:cubicBezTo>
                <a:cubicBezTo>
                  <a:pt x="19566" y="11523"/>
                  <a:pt x="19583" y="11583"/>
                  <a:pt x="19643" y="11583"/>
                </a:cubicBezTo>
                <a:cubicBezTo>
                  <a:pt x="19696" y="11583"/>
                  <a:pt x="19713" y="11542"/>
                  <a:pt x="19711" y="11480"/>
                </a:cubicBezTo>
                <a:cubicBezTo>
                  <a:pt x="19711" y="11414"/>
                  <a:pt x="19692" y="11355"/>
                  <a:pt x="19636" y="11355"/>
                </a:cubicBezTo>
                <a:close/>
                <a:moveTo>
                  <a:pt x="9152" y="18033"/>
                </a:moveTo>
                <a:cubicBezTo>
                  <a:pt x="9106" y="18036"/>
                  <a:pt x="9070" y="18064"/>
                  <a:pt x="9072" y="18124"/>
                </a:cubicBezTo>
                <a:cubicBezTo>
                  <a:pt x="9075" y="18189"/>
                  <a:pt x="9115" y="18227"/>
                  <a:pt x="9166" y="18223"/>
                </a:cubicBezTo>
                <a:cubicBezTo>
                  <a:pt x="9209" y="18223"/>
                  <a:pt x="9238" y="18186"/>
                  <a:pt x="9245" y="18127"/>
                </a:cubicBezTo>
                <a:cubicBezTo>
                  <a:pt x="9233" y="18064"/>
                  <a:pt x="9207" y="18027"/>
                  <a:pt x="9152" y="18033"/>
                </a:cubicBezTo>
                <a:close/>
                <a:moveTo>
                  <a:pt x="18507" y="10647"/>
                </a:moveTo>
                <a:cubicBezTo>
                  <a:pt x="18507" y="10576"/>
                  <a:pt x="18468" y="10551"/>
                  <a:pt x="18415" y="10551"/>
                </a:cubicBezTo>
                <a:cubicBezTo>
                  <a:pt x="18365" y="10551"/>
                  <a:pt x="18338" y="10588"/>
                  <a:pt x="18336" y="10644"/>
                </a:cubicBezTo>
                <a:cubicBezTo>
                  <a:pt x="18336" y="10706"/>
                  <a:pt x="18360" y="10756"/>
                  <a:pt x="18394" y="10753"/>
                </a:cubicBezTo>
                <a:cubicBezTo>
                  <a:pt x="18473" y="10750"/>
                  <a:pt x="18507" y="10716"/>
                  <a:pt x="18507" y="10647"/>
                </a:cubicBezTo>
                <a:close/>
                <a:moveTo>
                  <a:pt x="18473" y="13965"/>
                </a:moveTo>
                <a:cubicBezTo>
                  <a:pt x="18471" y="13899"/>
                  <a:pt x="18437" y="13865"/>
                  <a:pt x="18396" y="13865"/>
                </a:cubicBezTo>
                <a:cubicBezTo>
                  <a:pt x="18345" y="13865"/>
                  <a:pt x="18314" y="13908"/>
                  <a:pt x="18319" y="13983"/>
                </a:cubicBezTo>
                <a:cubicBezTo>
                  <a:pt x="18324" y="14052"/>
                  <a:pt x="18360" y="14064"/>
                  <a:pt x="18398" y="14074"/>
                </a:cubicBezTo>
                <a:cubicBezTo>
                  <a:pt x="18447" y="14058"/>
                  <a:pt x="18475" y="14030"/>
                  <a:pt x="18473" y="13965"/>
                </a:cubicBezTo>
                <a:close/>
                <a:moveTo>
                  <a:pt x="9775" y="17204"/>
                </a:moveTo>
                <a:cubicBezTo>
                  <a:pt x="9730" y="17204"/>
                  <a:pt x="9701" y="17251"/>
                  <a:pt x="9696" y="17304"/>
                </a:cubicBezTo>
                <a:cubicBezTo>
                  <a:pt x="9691" y="17363"/>
                  <a:pt x="9720" y="17400"/>
                  <a:pt x="9766" y="17403"/>
                </a:cubicBezTo>
                <a:cubicBezTo>
                  <a:pt x="9816" y="17407"/>
                  <a:pt x="9852" y="17382"/>
                  <a:pt x="9862" y="17313"/>
                </a:cubicBezTo>
                <a:cubicBezTo>
                  <a:pt x="9857" y="17244"/>
                  <a:pt x="9828" y="17204"/>
                  <a:pt x="9775" y="17204"/>
                </a:cubicBezTo>
                <a:close/>
                <a:moveTo>
                  <a:pt x="15947" y="13868"/>
                </a:moveTo>
                <a:cubicBezTo>
                  <a:pt x="15906" y="13871"/>
                  <a:pt x="15868" y="13908"/>
                  <a:pt x="15868" y="13971"/>
                </a:cubicBezTo>
                <a:cubicBezTo>
                  <a:pt x="15868" y="14039"/>
                  <a:pt x="15901" y="14083"/>
                  <a:pt x="15954" y="14083"/>
                </a:cubicBezTo>
                <a:cubicBezTo>
                  <a:pt x="16000" y="14083"/>
                  <a:pt x="16024" y="14039"/>
                  <a:pt x="16036" y="13980"/>
                </a:cubicBezTo>
                <a:cubicBezTo>
                  <a:pt x="16022" y="13921"/>
                  <a:pt x="16000" y="13862"/>
                  <a:pt x="15947" y="13868"/>
                </a:cubicBezTo>
                <a:close/>
                <a:moveTo>
                  <a:pt x="20200" y="8995"/>
                </a:moveTo>
                <a:cubicBezTo>
                  <a:pt x="20200" y="9063"/>
                  <a:pt x="20241" y="9101"/>
                  <a:pt x="20286" y="9104"/>
                </a:cubicBezTo>
                <a:cubicBezTo>
                  <a:pt x="20334" y="9107"/>
                  <a:pt x="20375" y="9067"/>
                  <a:pt x="20373" y="8998"/>
                </a:cubicBezTo>
                <a:cubicBezTo>
                  <a:pt x="20371" y="8926"/>
                  <a:pt x="20325" y="8908"/>
                  <a:pt x="20279" y="8898"/>
                </a:cubicBezTo>
                <a:cubicBezTo>
                  <a:pt x="20241" y="8914"/>
                  <a:pt x="20200" y="8932"/>
                  <a:pt x="20200" y="8995"/>
                </a:cubicBezTo>
                <a:close/>
                <a:moveTo>
                  <a:pt x="20929" y="15617"/>
                </a:moveTo>
                <a:cubicBezTo>
                  <a:pt x="20929" y="15555"/>
                  <a:pt x="20898" y="15523"/>
                  <a:pt x="20850" y="15520"/>
                </a:cubicBezTo>
                <a:cubicBezTo>
                  <a:pt x="20804" y="15517"/>
                  <a:pt x="20763" y="15539"/>
                  <a:pt x="20763" y="15601"/>
                </a:cubicBezTo>
                <a:cubicBezTo>
                  <a:pt x="20763" y="15667"/>
                  <a:pt x="20799" y="15704"/>
                  <a:pt x="20855" y="15720"/>
                </a:cubicBezTo>
                <a:cubicBezTo>
                  <a:pt x="20891" y="15704"/>
                  <a:pt x="20929" y="15679"/>
                  <a:pt x="20929" y="15617"/>
                </a:cubicBezTo>
                <a:close/>
                <a:moveTo>
                  <a:pt x="16549" y="13868"/>
                </a:moveTo>
                <a:cubicBezTo>
                  <a:pt x="16508" y="13871"/>
                  <a:pt x="16472" y="13902"/>
                  <a:pt x="16477" y="13971"/>
                </a:cubicBezTo>
                <a:cubicBezTo>
                  <a:pt x="16484" y="14042"/>
                  <a:pt x="16523" y="14077"/>
                  <a:pt x="16571" y="14077"/>
                </a:cubicBezTo>
                <a:cubicBezTo>
                  <a:pt x="16616" y="14080"/>
                  <a:pt x="16641" y="14033"/>
                  <a:pt x="16643" y="13983"/>
                </a:cubicBezTo>
                <a:cubicBezTo>
                  <a:pt x="16633" y="13908"/>
                  <a:pt x="16600" y="13865"/>
                  <a:pt x="16549" y="13868"/>
                </a:cubicBezTo>
                <a:close/>
                <a:moveTo>
                  <a:pt x="18439" y="8911"/>
                </a:moveTo>
                <a:cubicBezTo>
                  <a:pt x="18394" y="8911"/>
                  <a:pt x="18357" y="8939"/>
                  <a:pt x="18362" y="9001"/>
                </a:cubicBezTo>
                <a:cubicBezTo>
                  <a:pt x="18367" y="9063"/>
                  <a:pt x="18401" y="9110"/>
                  <a:pt x="18451" y="9110"/>
                </a:cubicBezTo>
                <a:cubicBezTo>
                  <a:pt x="18497" y="9110"/>
                  <a:pt x="18521" y="9070"/>
                  <a:pt x="18533" y="9014"/>
                </a:cubicBezTo>
                <a:cubicBezTo>
                  <a:pt x="18521" y="8948"/>
                  <a:pt x="18492" y="8908"/>
                  <a:pt x="18439" y="8911"/>
                </a:cubicBezTo>
                <a:close/>
                <a:moveTo>
                  <a:pt x="19655" y="8911"/>
                </a:moveTo>
                <a:cubicBezTo>
                  <a:pt x="19610" y="8917"/>
                  <a:pt x="19576" y="8951"/>
                  <a:pt x="19586" y="9017"/>
                </a:cubicBezTo>
                <a:cubicBezTo>
                  <a:pt x="19595" y="9082"/>
                  <a:pt x="19634" y="9123"/>
                  <a:pt x="19684" y="9107"/>
                </a:cubicBezTo>
                <a:cubicBezTo>
                  <a:pt x="19725" y="9098"/>
                  <a:pt x="19757" y="9057"/>
                  <a:pt x="19759" y="8998"/>
                </a:cubicBezTo>
                <a:cubicBezTo>
                  <a:pt x="19744" y="8929"/>
                  <a:pt x="19706" y="8901"/>
                  <a:pt x="19655" y="8911"/>
                </a:cubicBezTo>
                <a:close/>
                <a:moveTo>
                  <a:pt x="17830" y="9718"/>
                </a:moveTo>
                <a:cubicBezTo>
                  <a:pt x="17787" y="9712"/>
                  <a:pt x="17748" y="9743"/>
                  <a:pt x="17741" y="9802"/>
                </a:cubicBezTo>
                <a:cubicBezTo>
                  <a:pt x="17731" y="9877"/>
                  <a:pt x="17770" y="9908"/>
                  <a:pt x="17823" y="9911"/>
                </a:cubicBezTo>
                <a:cubicBezTo>
                  <a:pt x="17869" y="9915"/>
                  <a:pt x="17902" y="9899"/>
                  <a:pt x="17917" y="9833"/>
                </a:cubicBezTo>
                <a:cubicBezTo>
                  <a:pt x="17907" y="9774"/>
                  <a:pt x="17878" y="9727"/>
                  <a:pt x="17830" y="9718"/>
                </a:cubicBezTo>
                <a:close/>
                <a:moveTo>
                  <a:pt x="11018" y="16362"/>
                </a:moveTo>
                <a:cubicBezTo>
                  <a:pt x="10962" y="16362"/>
                  <a:pt x="10938" y="16406"/>
                  <a:pt x="10938" y="16474"/>
                </a:cubicBezTo>
                <a:cubicBezTo>
                  <a:pt x="10938" y="16537"/>
                  <a:pt x="10972" y="16574"/>
                  <a:pt x="11013" y="16577"/>
                </a:cubicBezTo>
                <a:cubicBezTo>
                  <a:pt x="11061" y="16580"/>
                  <a:pt x="11100" y="16549"/>
                  <a:pt x="11097" y="16434"/>
                </a:cubicBezTo>
                <a:cubicBezTo>
                  <a:pt x="11095" y="16409"/>
                  <a:pt x="11073" y="16362"/>
                  <a:pt x="11018" y="16362"/>
                </a:cubicBezTo>
                <a:close/>
                <a:moveTo>
                  <a:pt x="21377" y="14788"/>
                </a:moveTo>
                <a:cubicBezTo>
                  <a:pt x="21377" y="14838"/>
                  <a:pt x="21406" y="14884"/>
                  <a:pt x="21457" y="14887"/>
                </a:cubicBezTo>
                <a:cubicBezTo>
                  <a:pt x="21510" y="14887"/>
                  <a:pt x="21546" y="14859"/>
                  <a:pt x="21546" y="14788"/>
                </a:cubicBezTo>
                <a:cubicBezTo>
                  <a:pt x="21546" y="14725"/>
                  <a:pt x="21514" y="14697"/>
                  <a:pt x="21445" y="14688"/>
                </a:cubicBezTo>
                <a:cubicBezTo>
                  <a:pt x="21413" y="14682"/>
                  <a:pt x="21377" y="14722"/>
                  <a:pt x="21377" y="14788"/>
                </a:cubicBezTo>
                <a:close/>
                <a:moveTo>
                  <a:pt x="17902" y="1805"/>
                </a:moveTo>
                <a:cubicBezTo>
                  <a:pt x="17861" y="1808"/>
                  <a:pt x="17825" y="1836"/>
                  <a:pt x="17830" y="1902"/>
                </a:cubicBezTo>
                <a:cubicBezTo>
                  <a:pt x="17837" y="1974"/>
                  <a:pt x="17873" y="1998"/>
                  <a:pt x="17924" y="1995"/>
                </a:cubicBezTo>
                <a:cubicBezTo>
                  <a:pt x="17970" y="1992"/>
                  <a:pt x="17996" y="1958"/>
                  <a:pt x="18001" y="1899"/>
                </a:cubicBezTo>
                <a:cubicBezTo>
                  <a:pt x="17989" y="1836"/>
                  <a:pt x="17951" y="1802"/>
                  <a:pt x="17902" y="1805"/>
                </a:cubicBezTo>
                <a:close/>
                <a:moveTo>
                  <a:pt x="12174" y="15654"/>
                </a:moveTo>
                <a:cubicBezTo>
                  <a:pt x="12178" y="15726"/>
                  <a:pt x="12215" y="15760"/>
                  <a:pt x="12265" y="15751"/>
                </a:cubicBezTo>
                <a:cubicBezTo>
                  <a:pt x="12309" y="15742"/>
                  <a:pt x="12333" y="15701"/>
                  <a:pt x="12328" y="15639"/>
                </a:cubicBezTo>
                <a:cubicBezTo>
                  <a:pt x="12323" y="15573"/>
                  <a:pt x="12287" y="15558"/>
                  <a:pt x="12246" y="15548"/>
                </a:cubicBezTo>
                <a:cubicBezTo>
                  <a:pt x="12200" y="15564"/>
                  <a:pt x="12169" y="15589"/>
                  <a:pt x="12174" y="15654"/>
                </a:cubicBezTo>
                <a:close/>
                <a:moveTo>
                  <a:pt x="21553" y="13961"/>
                </a:moveTo>
                <a:cubicBezTo>
                  <a:pt x="21551" y="13893"/>
                  <a:pt x="21524" y="13849"/>
                  <a:pt x="21466" y="13855"/>
                </a:cubicBezTo>
                <a:cubicBezTo>
                  <a:pt x="21411" y="13862"/>
                  <a:pt x="21387" y="13905"/>
                  <a:pt x="21392" y="13977"/>
                </a:cubicBezTo>
                <a:cubicBezTo>
                  <a:pt x="21396" y="14046"/>
                  <a:pt x="21435" y="14058"/>
                  <a:pt x="21478" y="14058"/>
                </a:cubicBezTo>
                <a:cubicBezTo>
                  <a:pt x="21526" y="14055"/>
                  <a:pt x="21555" y="14027"/>
                  <a:pt x="21553" y="13961"/>
                </a:cubicBezTo>
                <a:close/>
                <a:moveTo>
                  <a:pt x="17828" y="8081"/>
                </a:moveTo>
                <a:cubicBezTo>
                  <a:pt x="17780" y="8084"/>
                  <a:pt x="17748" y="8106"/>
                  <a:pt x="17760" y="8175"/>
                </a:cubicBezTo>
                <a:cubicBezTo>
                  <a:pt x="17772" y="8237"/>
                  <a:pt x="17799" y="8281"/>
                  <a:pt x="17852" y="8278"/>
                </a:cubicBezTo>
                <a:cubicBezTo>
                  <a:pt x="17902" y="8275"/>
                  <a:pt x="17919" y="8231"/>
                  <a:pt x="17919" y="8172"/>
                </a:cubicBezTo>
                <a:cubicBezTo>
                  <a:pt x="17914" y="8100"/>
                  <a:pt x="17878" y="8078"/>
                  <a:pt x="17828" y="8081"/>
                </a:cubicBezTo>
                <a:close/>
                <a:moveTo>
                  <a:pt x="18972" y="8989"/>
                </a:moveTo>
                <a:cubicBezTo>
                  <a:pt x="18964" y="9060"/>
                  <a:pt x="19003" y="9101"/>
                  <a:pt x="19051" y="9107"/>
                </a:cubicBezTo>
                <a:cubicBezTo>
                  <a:pt x="19102" y="9113"/>
                  <a:pt x="19140" y="9070"/>
                  <a:pt x="19142" y="9004"/>
                </a:cubicBezTo>
                <a:cubicBezTo>
                  <a:pt x="19145" y="8948"/>
                  <a:pt x="19111" y="8911"/>
                  <a:pt x="19049" y="8908"/>
                </a:cubicBezTo>
                <a:cubicBezTo>
                  <a:pt x="19017" y="8911"/>
                  <a:pt x="18976" y="8926"/>
                  <a:pt x="18972" y="8989"/>
                </a:cubicBezTo>
                <a:close/>
                <a:moveTo>
                  <a:pt x="12335" y="14834"/>
                </a:moveTo>
                <a:cubicBezTo>
                  <a:pt x="12340" y="14778"/>
                  <a:pt x="12321" y="14732"/>
                  <a:pt x="12268" y="14728"/>
                </a:cubicBezTo>
                <a:cubicBezTo>
                  <a:pt x="12215" y="14725"/>
                  <a:pt x="12174" y="14744"/>
                  <a:pt x="12174" y="14822"/>
                </a:cubicBezTo>
                <a:cubicBezTo>
                  <a:pt x="12174" y="14881"/>
                  <a:pt x="12205" y="14915"/>
                  <a:pt x="12246" y="14925"/>
                </a:cubicBezTo>
                <a:cubicBezTo>
                  <a:pt x="12304" y="14931"/>
                  <a:pt x="12330" y="14891"/>
                  <a:pt x="12335" y="14834"/>
                </a:cubicBezTo>
                <a:close/>
                <a:moveTo>
                  <a:pt x="17727" y="10647"/>
                </a:moveTo>
                <a:cubicBezTo>
                  <a:pt x="17727" y="10716"/>
                  <a:pt x="17763" y="10750"/>
                  <a:pt x="17818" y="10747"/>
                </a:cubicBezTo>
                <a:cubicBezTo>
                  <a:pt x="17866" y="10744"/>
                  <a:pt x="17895" y="10706"/>
                  <a:pt x="17893" y="10647"/>
                </a:cubicBezTo>
                <a:cubicBezTo>
                  <a:pt x="17890" y="10579"/>
                  <a:pt x="17854" y="10544"/>
                  <a:pt x="17789" y="10551"/>
                </a:cubicBezTo>
                <a:cubicBezTo>
                  <a:pt x="17746" y="10541"/>
                  <a:pt x="17727" y="10591"/>
                  <a:pt x="17727" y="10647"/>
                </a:cubicBezTo>
                <a:close/>
                <a:moveTo>
                  <a:pt x="18512" y="9818"/>
                </a:moveTo>
                <a:cubicBezTo>
                  <a:pt x="18504" y="9759"/>
                  <a:pt x="18473" y="9718"/>
                  <a:pt x="18430" y="9721"/>
                </a:cubicBezTo>
                <a:cubicBezTo>
                  <a:pt x="18377" y="9724"/>
                  <a:pt x="18345" y="9765"/>
                  <a:pt x="18353" y="9840"/>
                </a:cubicBezTo>
                <a:cubicBezTo>
                  <a:pt x="18360" y="9908"/>
                  <a:pt x="18401" y="9918"/>
                  <a:pt x="18442" y="9918"/>
                </a:cubicBezTo>
                <a:cubicBezTo>
                  <a:pt x="18492" y="9915"/>
                  <a:pt x="18521" y="9883"/>
                  <a:pt x="18512" y="9818"/>
                </a:cubicBezTo>
                <a:close/>
                <a:moveTo>
                  <a:pt x="19126" y="9830"/>
                </a:moveTo>
                <a:cubicBezTo>
                  <a:pt x="19123" y="9765"/>
                  <a:pt x="19092" y="9734"/>
                  <a:pt x="19051" y="9727"/>
                </a:cubicBezTo>
                <a:cubicBezTo>
                  <a:pt x="18998" y="9718"/>
                  <a:pt x="18962" y="9756"/>
                  <a:pt x="18964" y="9827"/>
                </a:cubicBezTo>
                <a:cubicBezTo>
                  <a:pt x="18967" y="9893"/>
                  <a:pt x="19000" y="9915"/>
                  <a:pt x="19046" y="9915"/>
                </a:cubicBezTo>
                <a:cubicBezTo>
                  <a:pt x="19092" y="9915"/>
                  <a:pt x="19128" y="9905"/>
                  <a:pt x="19126" y="9830"/>
                </a:cubicBezTo>
                <a:close/>
                <a:moveTo>
                  <a:pt x="20778" y="13946"/>
                </a:moveTo>
                <a:cubicBezTo>
                  <a:pt x="20773" y="14018"/>
                  <a:pt x="20804" y="14055"/>
                  <a:pt x="20859" y="14055"/>
                </a:cubicBezTo>
                <a:cubicBezTo>
                  <a:pt x="20905" y="14055"/>
                  <a:pt x="20939" y="14036"/>
                  <a:pt x="20939" y="13968"/>
                </a:cubicBezTo>
                <a:cubicBezTo>
                  <a:pt x="20939" y="13899"/>
                  <a:pt x="20915" y="13855"/>
                  <a:pt x="20859" y="13855"/>
                </a:cubicBezTo>
                <a:cubicBezTo>
                  <a:pt x="20809" y="13855"/>
                  <a:pt x="20780" y="13887"/>
                  <a:pt x="20778" y="13946"/>
                </a:cubicBezTo>
                <a:close/>
                <a:moveTo>
                  <a:pt x="20768" y="14785"/>
                </a:moveTo>
                <a:cubicBezTo>
                  <a:pt x="20773" y="14844"/>
                  <a:pt x="20806" y="14891"/>
                  <a:pt x="20862" y="14887"/>
                </a:cubicBezTo>
                <a:cubicBezTo>
                  <a:pt x="20910" y="14884"/>
                  <a:pt x="20936" y="14847"/>
                  <a:pt x="20934" y="14788"/>
                </a:cubicBezTo>
                <a:cubicBezTo>
                  <a:pt x="20932" y="14713"/>
                  <a:pt x="20896" y="14688"/>
                  <a:pt x="20831" y="14691"/>
                </a:cubicBezTo>
                <a:cubicBezTo>
                  <a:pt x="20787" y="14682"/>
                  <a:pt x="20763" y="14732"/>
                  <a:pt x="20768" y="14785"/>
                </a:cubicBezTo>
                <a:close/>
                <a:moveTo>
                  <a:pt x="17859" y="7283"/>
                </a:moveTo>
                <a:cubicBezTo>
                  <a:pt x="17816" y="7283"/>
                  <a:pt x="17772" y="7296"/>
                  <a:pt x="17777" y="7364"/>
                </a:cubicBezTo>
                <a:cubicBezTo>
                  <a:pt x="17780" y="7420"/>
                  <a:pt x="17811" y="7464"/>
                  <a:pt x="17857" y="7464"/>
                </a:cubicBezTo>
                <a:cubicBezTo>
                  <a:pt x="17900" y="7467"/>
                  <a:pt x="17931" y="7433"/>
                  <a:pt x="17943" y="7377"/>
                </a:cubicBezTo>
                <a:cubicBezTo>
                  <a:pt x="17931" y="7324"/>
                  <a:pt x="17907" y="7286"/>
                  <a:pt x="17859" y="7283"/>
                </a:cubicBezTo>
                <a:close/>
                <a:moveTo>
                  <a:pt x="18473" y="5702"/>
                </a:moveTo>
                <a:cubicBezTo>
                  <a:pt x="18427" y="5706"/>
                  <a:pt x="18413" y="5743"/>
                  <a:pt x="18418" y="5796"/>
                </a:cubicBezTo>
                <a:cubicBezTo>
                  <a:pt x="18422" y="5849"/>
                  <a:pt x="18451" y="5880"/>
                  <a:pt x="18490" y="5877"/>
                </a:cubicBezTo>
                <a:cubicBezTo>
                  <a:pt x="18533" y="5874"/>
                  <a:pt x="18565" y="5840"/>
                  <a:pt x="18560" y="5755"/>
                </a:cubicBezTo>
                <a:cubicBezTo>
                  <a:pt x="18555" y="5706"/>
                  <a:pt x="18516" y="5696"/>
                  <a:pt x="18473" y="5702"/>
                </a:cubicBezTo>
                <a:close/>
                <a:moveTo>
                  <a:pt x="8542" y="18838"/>
                </a:moveTo>
                <a:cubicBezTo>
                  <a:pt x="8497" y="18828"/>
                  <a:pt x="8460" y="18853"/>
                  <a:pt x="8456" y="18919"/>
                </a:cubicBezTo>
                <a:cubicBezTo>
                  <a:pt x="8451" y="18984"/>
                  <a:pt x="8485" y="19015"/>
                  <a:pt x="8530" y="19025"/>
                </a:cubicBezTo>
                <a:cubicBezTo>
                  <a:pt x="8571" y="19031"/>
                  <a:pt x="8600" y="19009"/>
                  <a:pt x="8607" y="18953"/>
                </a:cubicBezTo>
                <a:cubicBezTo>
                  <a:pt x="8610" y="18888"/>
                  <a:pt x="8591" y="18844"/>
                  <a:pt x="8542" y="18838"/>
                </a:cubicBezTo>
                <a:close/>
                <a:moveTo>
                  <a:pt x="16019" y="14813"/>
                </a:moveTo>
                <a:cubicBezTo>
                  <a:pt x="16022" y="14747"/>
                  <a:pt x="15993" y="14710"/>
                  <a:pt x="15949" y="14707"/>
                </a:cubicBezTo>
                <a:cubicBezTo>
                  <a:pt x="15906" y="14700"/>
                  <a:pt x="15870" y="14728"/>
                  <a:pt x="15863" y="14794"/>
                </a:cubicBezTo>
                <a:cubicBezTo>
                  <a:pt x="15856" y="14869"/>
                  <a:pt x="15896" y="14897"/>
                  <a:pt x="15942" y="14919"/>
                </a:cubicBezTo>
                <a:cubicBezTo>
                  <a:pt x="15988" y="14906"/>
                  <a:pt x="16017" y="14878"/>
                  <a:pt x="16019" y="14813"/>
                </a:cubicBezTo>
                <a:close/>
                <a:moveTo>
                  <a:pt x="21440" y="15520"/>
                </a:moveTo>
                <a:cubicBezTo>
                  <a:pt x="21399" y="15527"/>
                  <a:pt x="21370" y="15561"/>
                  <a:pt x="21380" y="15611"/>
                </a:cubicBezTo>
                <a:cubicBezTo>
                  <a:pt x="21389" y="15679"/>
                  <a:pt x="21430" y="15707"/>
                  <a:pt x="21483" y="15695"/>
                </a:cubicBezTo>
                <a:cubicBezTo>
                  <a:pt x="21519" y="15686"/>
                  <a:pt x="21553" y="15664"/>
                  <a:pt x="21546" y="15595"/>
                </a:cubicBezTo>
                <a:cubicBezTo>
                  <a:pt x="21529" y="15536"/>
                  <a:pt x="21490" y="15514"/>
                  <a:pt x="21440" y="15520"/>
                </a:cubicBezTo>
                <a:close/>
                <a:moveTo>
                  <a:pt x="17919" y="9010"/>
                </a:moveTo>
                <a:cubicBezTo>
                  <a:pt x="17917" y="8936"/>
                  <a:pt x="17878" y="8911"/>
                  <a:pt x="17825" y="8911"/>
                </a:cubicBezTo>
                <a:cubicBezTo>
                  <a:pt x="17775" y="8911"/>
                  <a:pt x="17751" y="8954"/>
                  <a:pt x="17753" y="9014"/>
                </a:cubicBezTo>
                <a:cubicBezTo>
                  <a:pt x="17758" y="9070"/>
                  <a:pt x="17789" y="9107"/>
                  <a:pt x="17837" y="9110"/>
                </a:cubicBezTo>
                <a:cubicBezTo>
                  <a:pt x="17878" y="9095"/>
                  <a:pt x="17922" y="9079"/>
                  <a:pt x="17919" y="9010"/>
                </a:cubicBezTo>
                <a:close/>
                <a:moveTo>
                  <a:pt x="19053" y="8084"/>
                </a:moveTo>
                <a:cubicBezTo>
                  <a:pt x="19010" y="8088"/>
                  <a:pt x="18988" y="8122"/>
                  <a:pt x="18991" y="8172"/>
                </a:cubicBezTo>
                <a:cubicBezTo>
                  <a:pt x="18993" y="8237"/>
                  <a:pt x="19022" y="8281"/>
                  <a:pt x="19077" y="8278"/>
                </a:cubicBezTo>
                <a:cubicBezTo>
                  <a:pt x="19126" y="8275"/>
                  <a:pt x="19147" y="8237"/>
                  <a:pt x="19150" y="8169"/>
                </a:cubicBezTo>
                <a:cubicBezTo>
                  <a:pt x="19135" y="8112"/>
                  <a:pt x="19106" y="8081"/>
                  <a:pt x="19053" y="8084"/>
                </a:cubicBezTo>
                <a:close/>
                <a:moveTo>
                  <a:pt x="18379" y="8169"/>
                </a:moveTo>
                <a:cubicBezTo>
                  <a:pt x="18382" y="8225"/>
                  <a:pt x="18401" y="8271"/>
                  <a:pt x="18449" y="8278"/>
                </a:cubicBezTo>
                <a:cubicBezTo>
                  <a:pt x="18495" y="8284"/>
                  <a:pt x="18528" y="8259"/>
                  <a:pt x="18536" y="8197"/>
                </a:cubicBezTo>
                <a:cubicBezTo>
                  <a:pt x="18543" y="8125"/>
                  <a:pt x="18512" y="8088"/>
                  <a:pt x="18466" y="8081"/>
                </a:cubicBezTo>
                <a:cubicBezTo>
                  <a:pt x="18408" y="8081"/>
                  <a:pt x="18377" y="8100"/>
                  <a:pt x="18379" y="8169"/>
                </a:cubicBezTo>
                <a:close/>
                <a:moveTo>
                  <a:pt x="17782" y="14071"/>
                </a:moveTo>
                <a:cubicBezTo>
                  <a:pt x="17820" y="14071"/>
                  <a:pt x="17861" y="14042"/>
                  <a:pt x="17861" y="13974"/>
                </a:cubicBezTo>
                <a:cubicBezTo>
                  <a:pt x="17861" y="13899"/>
                  <a:pt x="17825" y="13865"/>
                  <a:pt x="17775" y="13868"/>
                </a:cubicBezTo>
                <a:cubicBezTo>
                  <a:pt x="17731" y="13871"/>
                  <a:pt x="17700" y="13905"/>
                  <a:pt x="17705" y="13974"/>
                </a:cubicBezTo>
                <a:cubicBezTo>
                  <a:pt x="17700" y="14049"/>
                  <a:pt x="17743" y="14071"/>
                  <a:pt x="17782" y="14071"/>
                </a:cubicBezTo>
                <a:close/>
                <a:moveTo>
                  <a:pt x="16621" y="15636"/>
                </a:moveTo>
                <a:cubicBezTo>
                  <a:pt x="16624" y="15573"/>
                  <a:pt x="16588" y="15536"/>
                  <a:pt x="16547" y="15533"/>
                </a:cubicBezTo>
                <a:cubicBezTo>
                  <a:pt x="16498" y="15530"/>
                  <a:pt x="16474" y="15573"/>
                  <a:pt x="16479" y="15636"/>
                </a:cubicBezTo>
                <a:cubicBezTo>
                  <a:pt x="16484" y="15689"/>
                  <a:pt x="16508" y="15717"/>
                  <a:pt x="16549" y="15723"/>
                </a:cubicBezTo>
                <a:cubicBezTo>
                  <a:pt x="16588" y="15714"/>
                  <a:pt x="16619" y="15686"/>
                  <a:pt x="16621" y="15636"/>
                </a:cubicBezTo>
                <a:close/>
                <a:moveTo>
                  <a:pt x="16629" y="14809"/>
                </a:moveTo>
                <a:cubicBezTo>
                  <a:pt x="16631" y="14741"/>
                  <a:pt x="16597" y="14710"/>
                  <a:pt x="16556" y="14707"/>
                </a:cubicBezTo>
                <a:cubicBezTo>
                  <a:pt x="16515" y="14703"/>
                  <a:pt x="16477" y="14728"/>
                  <a:pt x="16474" y="14797"/>
                </a:cubicBezTo>
                <a:cubicBezTo>
                  <a:pt x="16470" y="14862"/>
                  <a:pt x="16498" y="14894"/>
                  <a:pt x="16547" y="14900"/>
                </a:cubicBezTo>
                <a:cubicBezTo>
                  <a:pt x="16590" y="14894"/>
                  <a:pt x="16626" y="14878"/>
                  <a:pt x="16629" y="14809"/>
                </a:cubicBezTo>
                <a:close/>
                <a:moveTo>
                  <a:pt x="12949" y="15648"/>
                </a:moveTo>
                <a:cubicBezTo>
                  <a:pt x="12949" y="15583"/>
                  <a:pt x="12918" y="15555"/>
                  <a:pt x="12870" y="15561"/>
                </a:cubicBezTo>
                <a:cubicBezTo>
                  <a:pt x="12826" y="15567"/>
                  <a:pt x="12788" y="15589"/>
                  <a:pt x="12790" y="15654"/>
                </a:cubicBezTo>
                <a:cubicBezTo>
                  <a:pt x="12793" y="15714"/>
                  <a:pt x="12831" y="15742"/>
                  <a:pt x="12877" y="15757"/>
                </a:cubicBezTo>
                <a:cubicBezTo>
                  <a:pt x="12915" y="15739"/>
                  <a:pt x="12947" y="15711"/>
                  <a:pt x="12949" y="15648"/>
                </a:cubicBezTo>
                <a:close/>
                <a:moveTo>
                  <a:pt x="11709" y="16468"/>
                </a:moveTo>
                <a:cubicBezTo>
                  <a:pt x="11709" y="16403"/>
                  <a:pt x="11678" y="16371"/>
                  <a:pt x="11634" y="16365"/>
                </a:cubicBezTo>
                <a:cubicBezTo>
                  <a:pt x="11589" y="16362"/>
                  <a:pt x="11557" y="16396"/>
                  <a:pt x="11557" y="16459"/>
                </a:cubicBezTo>
                <a:cubicBezTo>
                  <a:pt x="11555" y="16521"/>
                  <a:pt x="11584" y="16555"/>
                  <a:pt x="11634" y="16562"/>
                </a:cubicBezTo>
                <a:cubicBezTo>
                  <a:pt x="11678" y="16559"/>
                  <a:pt x="11709" y="16534"/>
                  <a:pt x="11709" y="16468"/>
                </a:cubicBezTo>
                <a:close/>
                <a:moveTo>
                  <a:pt x="12260" y="16368"/>
                </a:moveTo>
                <a:cubicBezTo>
                  <a:pt x="12212" y="16365"/>
                  <a:pt x="12183" y="16409"/>
                  <a:pt x="12178" y="16465"/>
                </a:cubicBezTo>
                <a:cubicBezTo>
                  <a:pt x="12176" y="16515"/>
                  <a:pt x="12205" y="16552"/>
                  <a:pt x="12243" y="16555"/>
                </a:cubicBezTo>
                <a:cubicBezTo>
                  <a:pt x="12294" y="16562"/>
                  <a:pt x="12318" y="16524"/>
                  <a:pt x="12323" y="16456"/>
                </a:cubicBezTo>
                <a:cubicBezTo>
                  <a:pt x="12321" y="16409"/>
                  <a:pt x="12301" y="16371"/>
                  <a:pt x="12260" y="16368"/>
                </a:cubicBezTo>
                <a:close/>
                <a:moveTo>
                  <a:pt x="10409" y="17201"/>
                </a:moveTo>
                <a:cubicBezTo>
                  <a:pt x="10360" y="17195"/>
                  <a:pt x="10332" y="17229"/>
                  <a:pt x="10327" y="17288"/>
                </a:cubicBezTo>
                <a:cubicBezTo>
                  <a:pt x="10322" y="17350"/>
                  <a:pt x="10348" y="17388"/>
                  <a:pt x="10394" y="17391"/>
                </a:cubicBezTo>
                <a:cubicBezTo>
                  <a:pt x="10437" y="17394"/>
                  <a:pt x="10469" y="17363"/>
                  <a:pt x="10481" y="17301"/>
                </a:cubicBezTo>
                <a:cubicBezTo>
                  <a:pt x="10478" y="17244"/>
                  <a:pt x="10452" y="17207"/>
                  <a:pt x="10409" y="17201"/>
                </a:cubicBezTo>
                <a:close/>
                <a:moveTo>
                  <a:pt x="10946" y="17294"/>
                </a:moveTo>
                <a:cubicBezTo>
                  <a:pt x="10948" y="17357"/>
                  <a:pt x="10984" y="17388"/>
                  <a:pt x="11027" y="17385"/>
                </a:cubicBezTo>
                <a:cubicBezTo>
                  <a:pt x="11064" y="17382"/>
                  <a:pt x="11095" y="17354"/>
                  <a:pt x="11095" y="17297"/>
                </a:cubicBezTo>
                <a:cubicBezTo>
                  <a:pt x="11095" y="17235"/>
                  <a:pt x="11068" y="17204"/>
                  <a:pt x="11015" y="17198"/>
                </a:cubicBezTo>
                <a:cubicBezTo>
                  <a:pt x="10974" y="17204"/>
                  <a:pt x="10941" y="17229"/>
                  <a:pt x="10946" y="17294"/>
                </a:cubicBezTo>
                <a:close/>
                <a:moveTo>
                  <a:pt x="7902" y="19639"/>
                </a:moveTo>
                <a:cubicBezTo>
                  <a:pt x="7856" y="19636"/>
                  <a:pt x="7822" y="19673"/>
                  <a:pt x="7822" y="19736"/>
                </a:cubicBezTo>
                <a:cubicBezTo>
                  <a:pt x="7822" y="19785"/>
                  <a:pt x="7846" y="19823"/>
                  <a:pt x="7890" y="19826"/>
                </a:cubicBezTo>
                <a:cubicBezTo>
                  <a:pt x="7938" y="19832"/>
                  <a:pt x="7967" y="19801"/>
                  <a:pt x="7981" y="19732"/>
                </a:cubicBezTo>
                <a:cubicBezTo>
                  <a:pt x="7972" y="19686"/>
                  <a:pt x="7945" y="19642"/>
                  <a:pt x="7902" y="19639"/>
                </a:cubicBezTo>
                <a:close/>
                <a:moveTo>
                  <a:pt x="7984" y="20527"/>
                </a:moveTo>
                <a:cubicBezTo>
                  <a:pt x="7981" y="20474"/>
                  <a:pt x="7948" y="20431"/>
                  <a:pt x="7902" y="20434"/>
                </a:cubicBezTo>
                <a:cubicBezTo>
                  <a:pt x="7861" y="20437"/>
                  <a:pt x="7818" y="20465"/>
                  <a:pt x="7822" y="20527"/>
                </a:cubicBezTo>
                <a:cubicBezTo>
                  <a:pt x="7827" y="20580"/>
                  <a:pt x="7854" y="20624"/>
                  <a:pt x="7883" y="20621"/>
                </a:cubicBezTo>
                <a:cubicBezTo>
                  <a:pt x="7952" y="20618"/>
                  <a:pt x="7984" y="20584"/>
                  <a:pt x="7984" y="20527"/>
                </a:cubicBezTo>
                <a:close/>
                <a:moveTo>
                  <a:pt x="18521" y="3352"/>
                </a:moveTo>
                <a:cubicBezTo>
                  <a:pt x="18483" y="3348"/>
                  <a:pt x="18449" y="3348"/>
                  <a:pt x="18444" y="3417"/>
                </a:cubicBezTo>
                <a:cubicBezTo>
                  <a:pt x="18442" y="3470"/>
                  <a:pt x="18451" y="3517"/>
                  <a:pt x="18492" y="3523"/>
                </a:cubicBezTo>
                <a:cubicBezTo>
                  <a:pt x="18533" y="3529"/>
                  <a:pt x="18572" y="3504"/>
                  <a:pt x="18584" y="3445"/>
                </a:cubicBezTo>
                <a:cubicBezTo>
                  <a:pt x="18581" y="3389"/>
                  <a:pt x="18567" y="3355"/>
                  <a:pt x="18521" y="3352"/>
                </a:cubicBezTo>
                <a:close/>
                <a:moveTo>
                  <a:pt x="19578" y="10647"/>
                </a:moveTo>
                <a:cubicBezTo>
                  <a:pt x="19581" y="10703"/>
                  <a:pt x="19607" y="10747"/>
                  <a:pt x="19653" y="10747"/>
                </a:cubicBezTo>
                <a:cubicBezTo>
                  <a:pt x="19706" y="10750"/>
                  <a:pt x="19740" y="10710"/>
                  <a:pt x="19735" y="10641"/>
                </a:cubicBezTo>
                <a:cubicBezTo>
                  <a:pt x="19732" y="10582"/>
                  <a:pt x="19699" y="10554"/>
                  <a:pt x="19653" y="10551"/>
                </a:cubicBezTo>
                <a:cubicBezTo>
                  <a:pt x="19607" y="10554"/>
                  <a:pt x="19576" y="10588"/>
                  <a:pt x="19578" y="10647"/>
                </a:cubicBezTo>
                <a:close/>
                <a:moveTo>
                  <a:pt x="18540" y="7380"/>
                </a:moveTo>
                <a:cubicBezTo>
                  <a:pt x="18538" y="7321"/>
                  <a:pt x="18507" y="7283"/>
                  <a:pt x="18461" y="7286"/>
                </a:cubicBezTo>
                <a:cubicBezTo>
                  <a:pt x="18415" y="7286"/>
                  <a:pt x="18379" y="7314"/>
                  <a:pt x="18389" y="7383"/>
                </a:cubicBezTo>
                <a:cubicBezTo>
                  <a:pt x="18396" y="7439"/>
                  <a:pt x="18432" y="7467"/>
                  <a:pt x="18475" y="7476"/>
                </a:cubicBezTo>
                <a:cubicBezTo>
                  <a:pt x="18512" y="7461"/>
                  <a:pt x="18543" y="7433"/>
                  <a:pt x="18540" y="7380"/>
                </a:cubicBezTo>
                <a:close/>
                <a:moveTo>
                  <a:pt x="14021" y="15648"/>
                </a:moveTo>
                <a:cubicBezTo>
                  <a:pt x="14030" y="15711"/>
                  <a:pt x="14064" y="15732"/>
                  <a:pt x="14110" y="15726"/>
                </a:cubicBezTo>
                <a:cubicBezTo>
                  <a:pt x="14153" y="15723"/>
                  <a:pt x="14172" y="15689"/>
                  <a:pt x="14172" y="15636"/>
                </a:cubicBezTo>
                <a:cubicBezTo>
                  <a:pt x="14172" y="15567"/>
                  <a:pt x="14134" y="15555"/>
                  <a:pt x="14093" y="15542"/>
                </a:cubicBezTo>
                <a:cubicBezTo>
                  <a:pt x="14054" y="15561"/>
                  <a:pt x="14011" y="15580"/>
                  <a:pt x="14021" y="15648"/>
                </a:cubicBezTo>
                <a:close/>
                <a:moveTo>
                  <a:pt x="19003" y="7377"/>
                </a:moveTo>
                <a:cubicBezTo>
                  <a:pt x="19010" y="7436"/>
                  <a:pt x="19044" y="7467"/>
                  <a:pt x="19087" y="7467"/>
                </a:cubicBezTo>
                <a:cubicBezTo>
                  <a:pt x="19126" y="7467"/>
                  <a:pt x="19155" y="7436"/>
                  <a:pt x="19152" y="7380"/>
                </a:cubicBezTo>
                <a:cubicBezTo>
                  <a:pt x="19147" y="7314"/>
                  <a:pt x="19111" y="7299"/>
                  <a:pt x="19061" y="7286"/>
                </a:cubicBezTo>
                <a:cubicBezTo>
                  <a:pt x="19037" y="7308"/>
                  <a:pt x="18996" y="7317"/>
                  <a:pt x="19003" y="7377"/>
                </a:cubicBezTo>
                <a:close/>
                <a:moveTo>
                  <a:pt x="18444" y="2672"/>
                </a:moveTo>
                <a:cubicBezTo>
                  <a:pt x="18444" y="2731"/>
                  <a:pt x="18473" y="2750"/>
                  <a:pt x="18514" y="2747"/>
                </a:cubicBezTo>
                <a:cubicBezTo>
                  <a:pt x="18555" y="2744"/>
                  <a:pt x="18596" y="2731"/>
                  <a:pt x="18596" y="2663"/>
                </a:cubicBezTo>
                <a:cubicBezTo>
                  <a:pt x="18596" y="2603"/>
                  <a:pt x="18565" y="2591"/>
                  <a:pt x="18526" y="2591"/>
                </a:cubicBezTo>
                <a:cubicBezTo>
                  <a:pt x="18480" y="2591"/>
                  <a:pt x="18444" y="2600"/>
                  <a:pt x="18444" y="2672"/>
                </a:cubicBezTo>
                <a:close/>
                <a:moveTo>
                  <a:pt x="18618" y="1122"/>
                </a:moveTo>
                <a:cubicBezTo>
                  <a:pt x="18618" y="1048"/>
                  <a:pt x="18569" y="1035"/>
                  <a:pt x="18521" y="1038"/>
                </a:cubicBezTo>
                <a:cubicBezTo>
                  <a:pt x="18485" y="1041"/>
                  <a:pt x="18449" y="1057"/>
                  <a:pt x="18456" y="1116"/>
                </a:cubicBezTo>
                <a:cubicBezTo>
                  <a:pt x="18463" y="1175"/>
                  <a:pt x="18497" y="1200"/>
                  <a:pt x="18545" y="1194"/>
                </a:cubicBezTo>
                <a:cubicBezTo>
                  <a:pt x="18584" y="1197"/>
                  <a:pt x="18618" y="1175"/>
                  <a:pt x="18618" y="1122"/>
                </a:cubicBezTo>
                <a:close/>
                <a:moveTo>
                  <a:pt x="18490" y="6491"/>
                </a:moveTo>
                <a:cubicBezTo>
                  <a:pt x="18447" y="6491"/>
                  <a:pt x="18408" y="6491"/>
                  <a:pt x="18413" y="6569"/>
                </a:cubicBezTo>
                <a:cubicBezTo>
                  <a:pt x="18415" y="6619"/>
                  <a:pt x="18427" y="6660"/>
                  <a:pt x="18471" y="6663"/>
                </a:cubicBezTo>
                <a:cubicBezTo>
                  <a:pt x="18516" y="6666"/>
                  <a:pt x="18545" y="6632"/>
                  <a:pt x="18560" y="6566"/>
                </a:cubicBezTo>
                <a:cubicBezTo>
                  <a:pt x="18550" y="6526"/>
                  <a:pt x="18533" y="6491"/>
                  <a:pt x="18490" y="6491"/>
                </a:cubicBezTo>
                <a:close/>
                <a:moveTo>
                  <a:pt x="18471" y="14794"/>
                </a:moveTo>
                <a:cubicBezTo>
                  <a:pt x="18473" y="14725"/>
                  <a:pt x="18432" y="14703"/>
                  <a:pt x="18391" y="14700"/>
                </a:cubicBezTo>
                <a:cubicBezTo>
                  <a:pt x="18357" y="14700"/>
                  <a:pt x="18324" y="14725"/>
                  <a:pt x="18321" y="14781"/>
                </a:cubicBezTo>
                <a:cubicBezTo>
                  <a:pt x="18319" y="14844"/>
                  <a:pt x="18343" y="14878"/>
                  <a:pt x="18389" y="14884"/>
                </a:cubicBezTo>
                <a:cubicBezTo>
                  <a:pt x="18437" y="14884"/>
                  <a:pt x="18468" y="14856"/>
                  <a:pt x="18471" y="14794"/>
                </a:cubicBezTo>
                <a:close/>
                <a:moveTo>
                  <a:pt x="18394" y="15530"/>
                </a:moveTo>
                <a:cubicBezTo>
                  <a:pt x="18353" y="15523"/>
                  <a:pt x="18329" y="15555"/>
                  <a:pt x="18321" y="15605"/>
                </a:cubicBezTo>
                <a:cubicBezTo>
                  <a:pt x="18314" y="15664"/>
                  <a:pt x="18331" y="15707"/>
                  <a:pt x="18379" y="15720"/>
                </a:cubicBezTo>
                <a:cubicBezTo>
                  <a:pt x="18427" y="15729"/>
                  <a:pt x="18451" y="15689"/>
                  <a:pt x="18466" y="15636"/>
                </a:cubicBezTo>
                <a:cubicBezTo>
                  <a:pt x="18456" y="15580"/>
                  <a:pt x="18437" y="15536"/>
                  <a:pt x="18394" y="15530"/>
                </a:cubicBezTo>
                <a:close/>
                <a:moveTo>
                  <a:pt x="17091" y="15642"/>
                </a:moveTo>
                <a:cubicBezTo>
                  <a:pt x="17093" y="15695"/>
                  <a:pt x="17117" y="15723"/>
                  <a:pt x="17161" y="15723"/>
                </a:cubicBezTo>
                <a:cubicBezTo>
                  <a:pt x="17209" y="15723"/>
                  <a:pt x="17240" y="15686"/>
                  <a:pt x="17235" y="15629"/>
                </a:cubicBezTo>
                <a:cubicBezTo>
                  <a:pt x="17231" y="15580"/>
                  <a:pt x="17199" y="15539"/>
                  <a:pt x="17153" y="15530"/>
                </a:cubicBezTo>
                <a:cubicBezTo>
                  <a:pt x="17108" y="15545"/>
                  <a:pt x="17088" y="15583"/>
                  <a:pt x="17091" y="15642"/>
                </a:cubicBezTo>
                <a:close/>
                <a:moveTo>
                  <a:pt x="19757" y="256"/>
                </a:moveTo>
                <a:cubicBezTo>
                  <a:pt x="19720" y="249"/>
                  <a:pt x="19684" y="268"/>
                  <a:pt x="19675" y="324"/>
                </a:cubicBezTo>
                <a:cubicBezTo>
                  <a:pt x="19665" y="380"/>
                  <a:pt x="19689" y="418"/>
                  <a:pt x="19730" y="421"/>
                </a:cubicBezTo>
                <a:cubicBezTo>
                  <a:pt x="19771" y="424"/>
                  <a:pt x="19810" y="402"/>
                  <a:pt x="19824" y="346"/>
                </a:cubicBezTo>
                <a:cubicBezTo>
                  <a:pt x="19829" y="274"/>
                  <a:pt x="19790" y="259"/>
                  <a:pt x="19757" y="256"/>
                </a:cubicBezTo>
                <a:close/>
                <a:moveTo>
                  <a:pt x="19687" y="8091"/>
                </a:moveTo>
                <a:cubicBezTo>
                  <a:pt x="19646" y="8078"/>
                  <a:pt x="19617" y="8112"/>
                  <a:pt x="19610" y="8162"/>
                </a:cubicBezTo>
                <a:cubicBezTo>
                  <a:pt x="19600" y="8222"/>
                  <a:pt x="19624" y="8265"/>
                  <a:pt x="19670" y="8278"/>
                </a:cubicBezTo>
                <a:cubicBezTo>
                  <a:pt x="19716" y="8287"/>
                  <a:pt x="19747" y="8256"/>
                  <a:pt x="19761" y="8197"/>
                </a:cubicBezTo>
                <a:cubicBezTo>
                  <a:pt x="19761" y="8134"/>
                  <a:pt x="19728" y="8103"/>
                  <a:pt x="19687" y="8091"/>
                </a:cubicBezTo>
                <a:close/>
                <a:moveTo>
                  <a:pt x="16010" y="15636"/>
                </a:moveTo>
                <a:cubicBezTo>
                  <a:pt x="16010" y="15576"/>
                  <a:pt x="15974" y="15539"/>
                  <a:pt x="15933" y="15536"/>
                </a:cubicBezTo>
                <a:cubicBezTo>
                  <a:pt x="15899" y="15533"/>
                  <a:pt x="15868" y="15564"/>
                  <a:pt x="15863" y="15620"/>
                </a:cubicBezTo>
                <a:cubicBezTo>
                  <a:pt x="15858" y="15682"/>
                  <a:pt x="15882" y="15717"/>
                  <a:pt x="15925" y="15726"/>
                </a:cubicBezTo>
                <a:cubicBezTo>
                  <a:pt x="15978" y="15726"/>
                  <a:pt x="16010" y="15698"/>
                  <a:pt x="16010" y="15636"/>
                </a:cubicBezTo>
                <a:close/>
                <a:moveTo>
                  <a:pt x="8359" y="3361"/>
                </a:moveTo>
                <a:cubicBezTo>
                  <a:pt x="8302" y="3355"/>
                  <a:pt x="8256" y="3392"/>
                  <a:pt x="8258" y="3470"/>
                </a:cubicBezTo>
                <a:cubicBezTo>
                  <a:pt x="8261" y="3570"/>
                  <a:pt x="8299" y="3648"/>
                  <a:pt x="8386" y="3654"/>
                </a:cubicBezTo>
                <a:cubicBezTo>
                  <a:pt x="8451" y="3657"/>
                  <a:pt x="8506" y="3635"/>
                  <a:pt x="8516" y="3539"/>
                </a:cubicBezTo>
                <a:cubicBezTo>
                  <a:pt x="8509" y="3411"/>
                  <a:pt x="8441" y="3373"/>
                  <a:pt x="8359" y="3361"/>
                </a:cubicBezTo>
                <a:close/>
                <a:moveTo>
                  <a:pt x="8928" y="3508"/>
                </a:moveTo>
                <a:cubicBezTo>
                  <a:pt x="8932" y="3592"/>
                  <a:pt x="8971" y="3654"/>
                  <a:pt x="9046" y="3648"/>
                </a:cubicBezTo>
                <a:cubicBezTo>
                  <a:pt x="9115" y="3645"/>
                  <a:pt x="9164" y="3604"/>
                  <a:pt x="9171" y="3511"/>
                </a:cubicBezTo>
                <a:cubicBezTo>
                  <a:pt x="9178" y="3398"/>
                  <a:pt x="9113" y="3392"/>
                  <a:pt x="9050" y="3383"/>
                </a:cubicBezTo>
                <a:cubicBezTo>
                  <a:pt x="8990" y="3392"/>
                  <a:pt x="8923" y="3398"/>
                  <a:pt x="8928" y="3508"/>
                </a:cubicBezTo>
                <a:close/>
                <a:moveTo>
                  <a:pt x="11097" y="424"/>
                </a:moveTo>
                <a:cubicBezTo>
                  <a:pt x="11177" y="274"/>
                  <a:pt x="11078" y="231"/>
                  <a:pt x="11006" y="212"/>
                </a:cubicBezTo>
                <a:cubicBezTo>
                  <a:pt x="10905" y="187"/>
                  <a:pt x="10840" y="253"/>
                  <a:pt x="10847" y="399"/>
                </a:cubicBezTo>
                <a:cubicBezTo>
                  <a:pt x="10912" y="477"/>
                  <a:pt x="10984" y="514"/>
                  <a:pt x="11071" y="474"/>
                </a:cubicBezTo>
                <a:cubicBezTo>
                  <a:pt x="11080" y="455"/>
                  <a:pt x="11088" y="440"/>
                  <a:pt x="11097" y="424"/>
                </a:cubicBezTo>
                <a:close/>
                <a:moveTo>
                  <a:pt x="981" y="11732"/>
                </a:moveTo>
                <a:cubicBezTo>
                  <a:pt x="1022" y="11738"/>
                  <a:pt x="1063" y="11754"/>
                  <a:pt x="1102" y="11748"/>
                </a:cubicBezTo>
                <a:cubicBezTo>
                  <a:pt x="1162" y="11742"/>
                  <a:pt x="1234" y="11723"/>
                  <a:pt x="1229" y="11620"/>
                </a:cubicBezTo>
                <a:cubicBezTo>
                  <a:pt x="1224" y="11517"/>
                  <a:pt x="1162" y="11445"/>
                  <a:pt x="1085" y="11455"/>
                </a:cubicBezTo>
                <a:cubicBezTo>
                  <a:pt x="935" y="11473"/>
                  <a:pt x="974" y="11617"/>
                  <a:pt x="986" y="11738"/>
                </a:cubicBezTo>
                <a:cubicBezTo>
                  <a:pt x="986" y="11742"/>
                  <a:pt x="981" y="11732"/>
                  <a:pt x="981" y="11732"/>
                </a:cubicBezTo>
                <a:close/>
                <a:moveTo>
                  <a:pt x="1807" y="11707"/>
                </a:moveTo>
                <a:cubicBezTo>
                  <a:pt x="1810" y="11670"/>
                  <a:pt x="1822" y="11626"/>
                  <a:pt x="1812" y="11592"/>
                </a:cubicBezTo>
                <a:cubicBezTo>
                  <a:pt x="1788" y="11505"/>
                  <a:pt x="1735" y="11445"/>
                  <a:pt x="1660" y="11477"/>
                </a:cubicBezTo>
                <a:cubicBezTo>
                  <a:pt x="1605" y="11498"/>
                  <a:pt x="1540" y="11548"/>
                  <a:pt x="1566" y="11645"/>
                </a:cubicBezTo>
                <a:cubicBezTo>
                  <a:pt x="1590" y="11735"/>
                  <a:pt x="1655" y="11767"/>
                  <a:pt x="1728" y="11745"/>
                </a:cubicBezTo>
                <a:cubicBezTo>
                  <a:pt x="1757" y="11735"/>
                  <a:pt x="1783" y="11717"/>
                  <a:pt x="1812" y="11701"/>
                </a:cubicBezTo>
                <a:cubicBezTo>
                  <a:pt x="1812" y="11701"/>
                  <a:pt x="1807" y="11707"/>
                  <a:pt x="1807" y="11707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47737D4D-E618-3801-47CB-6F9BD42B235B}"/>
              </a:ext>
            </a:extLst>
          </p:cNvPr>
          <p:cNvSpPr/>
          <p:nvPr/>
        </p:nvSpPr>
        <p:spPr>
          <a:xfrm>
            <a:off x="5375359" y="1098770"/>
            <a:ext cx="6401417" cy="57592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1" h="21486" extrusionOk="0">
                <a:moveTo>
                  <a:pt x="20942" y="17755"/>
                </a:moveTo>
                <a:cubicBezTo>
                  <a:pt x="20819" y="17561"/>
                  <a:pt x="20754" y="17343"/>
                  <a:pt x="20644" y="17142"/>
                </a:cubicBezTo>
                <a:cubicBezTo>
                  <a:pt x="20663" y="17210"/>
                  <a:pt x="20679" y="17278"/>
                  <a:pt x="20702" y="17343"/>
                </a:cubicBezTo>
                <a:cubicBezTo>
                  <a:pt x="20809" y="17658"/>
                  <a:pt x="20783" y="17960"/>
                  <a:pt x="20624" y="18243"/>
                </a:cubicBezTo>
                <a:cubicBezTo>
                  <a:pt x="20456" y="18541"/>
                  <a:pt x="20284" y="18838"/>
                  <a:pt x="20112" y="19133"/>
                </a:cubicBezTo>
                <a:cubicBezTo>
                  <a:pt x="20073" y="19197"/>
                  <a:pt x="20041" y="19276"/>
                  <a:pt x="19960" y="19298"/>
                </a:cubicBezTo>
                <a:cubicBezTo>
                  <a:pt x="19921" y="19308"/>
                  <a:pt x="19937" y="19348"/>
                  <a:pt x="19937" y="19373"/>
                </a:cubicBezTo>
                <a:cubicBezTo>
                  <a:pt x="19953" y="19703"/>
                  <a:pt x="19983" y="20029"/>
                  <a:pt x="20002" y="20366"/>
                </a:cubicBezTo>
                <a:cubicBezTo>
                  <a:pt x="20171" y="20044"/>
                  <a:pt x="20342" y="19721"/>
                  <a:pt x="20514" y="19398"/>
                </a:cubicBezTo>
                <a:cubicBezTo>
                  <a:pt x="20524" y="19402"/>
                  <a:pt x="20534" y="19405"/>
                  <a:pt x="20543" y="19412"/>
                </a:cubicBezTo>
                <a:cubicBezTo>
                  <a:pt x="20521" y="19538"/>
                  <a:pt x="20579" y="19660"/>
                  <a:pt x="20527" y="19789"/>
                </a:cubicBezTo>
                <a:cubicBezTo>
                  <a:pt x="20459" y="19961"/>
                  <a:pt x="20498" y="20158"/>
                  <a:pt x="20443" y="20338"/>
                </a:cubicBezTo>
                <a:cubicBezTo>
                  <a:pt x="20342" y="20664"/>
                  <a:pt x="20190" y="20965"/>
                  <a:pt x="20057" y="21274"/>
                </a:cubicBezTo>
                <a:cubicBezTo>
                  <a:pt x="20028" y="21346"/>
                  <a:pt x="19927" y="21356"/>
                  <a:pt x="19915" y="21460"/>
                </a:cubicBezTo>
                <a:cubicBezTo>
                  <a:pt x="19908" y="21507"/>
                  <a:pt x="19795" y="21482"/>
                  <a:pt x="19782" y="21421"/>
                </a:cubicBezTo>
                <a:cubicBezTo>
                  <a:pt x="19775" y="21396"/>
                  <a:pt x="19778" y="21371"/>
                  <a:pt x="19775" y="21346"/>
                </a:cubicBezTo>
                <a:cubicBezTo>
                  <a:pt x="19762" y="20488"/>
                  <a:pt x="19746" y="19631"/>
                  <a:pt x="19733" y="18774"/>
                </a:cubicBezTo>
                <a:cubicBezTo>
                  <a:pt x="19730" y="18616"/>
                  <a:pt x="19769" y="18465"/>
                  <a:pt x="19804" y="18297"/>
                </a:cubicBezTo>
                <a:cubicBezTo>
                  <a:pt x="19856" y="18483"/>
                  <a:pt x="19869" y="18666"/>
                  <a:pt x="19915" y="18842"/>
                </a:cubicBezTo>
                <a:cubicBezTo>
                  <a:pt x="19885" y="18128"/>
                  <a:pt x="19837" y="17425"/>
                  <a:pt x="19607" y="16744"/>
                </a:cubicBezTo>
                <a:cubicBezTo>
                  <a:pt x="19380" y="16069"/>
                  <a:pt x="19088" y="15434"/>
                  <a:pt x="18722" y="14839"/>
                </a:cubicBezTo>
                <a:cubicBezTo>
                  <a:pt x="18842" y="14943"/>
                  <a:pt x="18936" y="15072"/>
                  <a:pt x="19030" y="15205"/>
                </a:cubicBezTo>
                <a:cubicBezTo>
                  <a:pt x="19344" y="15639"/>
                  <a:pt x="19620" y="16102"/>
                  <a:pt x="19879" y="16582"/>
                </a:cubicBezTo>
                <a:cubicBezTo>
                  <a:pt x="20015" y="16833"/>
                  <a:pt x="20051" y="17106"/>
                  <a:pt x="20064" y="17386"/>
                </a:cubicBezTo>
                <a:cubicBezTo>
                  <a:pt x="20067" y="17432"/>
                  <a:pt x="20064" y="17479"/>
                  <a:pt x="20073" y="17526"/>
                </a:cubicBezTo>
                <a:cubicBezTo>
                  <a:pt x="20128" y="17292"/>
                  <a:pt x="20103" y="17056"/>
                  <a:pt x="20125" y="16823"/>
                </a:cubicBezTo>
                <a:cubicBezTo>
                  <a:pt x="20158" y="17092"/>
                  <a:pt x="20193" y="17364"/>
                  <a:pt x="20226" y="17633"/>
                </a:cubicBezTo>
                <a:cubicBezTo>
                  <a:pt x="20232" y="17633"/>
                  <a:pt x="20239" y="17633"/>
                  <a:pt x="20242" y="17633"/>
                </a:cubicBezTo>
                <a:cubicBezTo>
                  <a:pt x="20255" y="17414"/>
                  <a:pt x="20268" y="17199"/>
                  <a:pt x="20278" y="16980"/>
                </a:cubicBezTo>
                <a:cubicBezTo>
                  <a:pt x="20297" y="17335"/>
                  <a:pt x="20365" y="17683"/>
                  <a:pt x="20355" y="18042"/>
                </a:cubicBezTo>
                <a:cubicBezTo>
                  <a:pt x="20378" y="17945"/>
                  <a:pt x="20397" y="17852"/>
                  <a:pt x="20423" y="17741"/>
                </a:cubicBezTo>
                <a:cubicBezTo>
                  <a:pt x="20453" y="17891"/>
                  <a:pt x="20414" y="18021"/>
                  <a:pt x="20417" y="18157"/>
                </a:cubicBezTo>
                <a:cubicBezTo>
                  <a:pt x="20491" y="18031"/>
                  <a:pt x="20537" y="17895"/>
                  <a:pt x="20550" y="17744"/>
                </a:cubicBezTo>
                <a:cubicBezTo>
                  <a:pt x="20566" y="17533"/>
                  <a:pt x="20530" y="17332"/>
                  <a:pt x="20479" y="17131"/>
                </a:cubicBezTo>
                <a:cubicBezTo>
                  <a:pt x="20388" y="16758"/>
                  <a:pt x="20284" y="16389"/>
                  <a:pt x="20109" y="16055"/>
                </a:cubicBezTo>
                <a:cubicBezTo>
                  <a:pt x="20047" y="15940"/>
                  <a:pt x="19999" y="15800"/>
                  <a:pt x="19840" y="15800"/>
                </a:cubicBezTo>
                <a:cubicBezTo>
                  <a:pt x="19798" y="15800"/>
                  <a:pt x="19769" y="15736"/>
                  <a:pt x="19756" y="15689"/>
                </a:cubicBezTo>
                <a:cubicBezTo>
                  <a:pt x="19678" y="15427"/>
                  <a:pt x="19513" y="15230"/>
                  <a:pt x="19357" y="15026"/>
                </a:cubicBezTo>
                <a:cubicBezTo>
                  <a:pt x="19211" y="14839"/>
                  <a:pt x="19075" y="14645"/>
                  <a:pt x="18906" y="14484"/>
                </a:cubicBezTo>
                <a:cubicBezTo>
                  <a:pt x="18735" y="14323"/>
                  <a:pt x="18521" y="14244"/>
                  <a:pt x="18307" y="14175"/>
                </a:cubicBezTo>
                <a:cubicBezTo>
                  <a:pt x="17808" y="14018"/>
                  <a:pt x="17305" y="13863"/>
                  <a:pt x="16806" y="13706"/>
                </a:cubicBezTo>
                <a:cubicBezTo>
                  <a:pt x="16783" y="13698"/>
                  <a:pt x="16761" y="13698"/>
                  <a:pt x="16741" y="13695"/>
                </a:cubicBezTo>
                <a:cubicBezTo>
                  <a:pt x="16728" y="13720"/>
                  <a:pt x="16741" y="13731"/>
                  <a:pt x="16751" y="13741"/>
                </a:cubicBezTo>
                <a:cubicBezTo>
                  <a:pt x="17415" y="14405"/>
                  <a:pt x="18022" y="15133"/>
                  <a:pt x="18670" y="15815"/>
                </a:cubicBezTo>
                <a:cubicBezTo>
                  <a:pt x="18793" y="15944"/>
                  <a:pt x="18919" y="16066"/>
                  <a:pt x="19052" y="16184"/>
                </a:cubicBezTo>
                <a:cubicBezTo>
                  <a:pt x="19114" y="16238"/>
                  <a:pt x="19153" y="16328"/>
                  <a:pt x="19133" y="16378"/>
                </a:cubicBezTo>
                <a:cubicBezTo>
                  <a:pt x="19104" y="16453"/>
                  <a:pt x="19082" y="16554"/>
                  <a:pt x="18952" y="16557"/>
                </a:cubicBezTo>
                <a:cubicBezTo>
                  <a:pt x="18757" y="16561"/>
                  <a:pt x="18589" y="16665"/>
                  <a:pt x="18440" y="16812"/>
                </a:cubicBezTo>
                <a:cubicBezTo>
                  <a:pt x="18378" y="16873"/>
                  <a:pt x="18385" y="16901"/>
                  <a:pt x="18440" y="16955"/>
                </a:cubicBezTo>
                <a:cubicBezTo>
                  <a:pt x="18673" y="17181"/>
                  <a:pt x="18913" y="17400"/>
                  <a:pt x="19169" y="17597"/>
                </a:cubicBezTo>
                <a:cubicBezTo>
                  <a:pt x="19302" y="17698"/>
                  <a:pt x="19428" y="17805"/>
                  <a:pt x="19558" y="17917"/>
                </a:cubicBezTo>
                <a:cubicBezTo>
                  <a:pt x="19620" y="17967"/>
                  <a:pt x="19671" y="18031"/>
                  <a:pt x="19704" y="18110"/>
                </a:cubicBezTo>
                <a:cubicBezTo>
                  <a:pt x="19720" y="18150"/>
                  <a:pt x="19736" y="18196"/>
                  <a:pt x="19697" y="18225"/>
                </a:cubicBezTo>
                <a:cubicBezTo>
                  <a:pt x="19655" y="18257"/>
                  <a:pt x="19626" y="18221"/>
                  <a:pt x="19600" y="18189"/>
                </a:cubicBezTo>
                <a:cubicBezTo>
                  <a:pt x="19376" y="17888"/>
                  <a:pt x="19094" y="17658"/>
                  <a:pt x="18812" y="17432"/>
                </a:cubicBezTo>
                <a:cubicBezTo>
                  <a:pt x="18612" y="17271"/>
                  <a:pt x="18394" y="17127"/>
                  <a:pt x="18206" y="16952"/>
                </a:cubicBezTo>
                <a:cubicBezTo>
                  <a:pt x="18112" y="16866"/>
                  <a:pt x="18025" y="16769"/>
                  <a:pt x="17937" y="16676"/>
                </a:cubicBezTo>
                <a:cubicBezTo>
                  <a:pt x="17843" y="16575"/>
                  <a:pt x="17850" y="16514"/>
                  <a:pt x="17963" y="16435"/>
                </a:cubicBezTo>
                <a:cubicBezTo>
                  <a:pt x="18206" y="16267"/>
                  <a:pt x="18459" y="16137"/>
                  <a:pt x="18751" y="16112"/>
                </a:cubicBezTo>
                <a:cubicBezTo>
                  <a:pt x="18761" y="16059"/>
                  <a:pt x="18722" y="16041"/>
                  <a:pt x="18699" y="16019"/>
                </a:cubicBezTo>
                <a:cubicBezTo>
                  <a:pt x="18352" y="15671"/>
                  <a:pt x="17999" y="15330"/>
                  <a:pt x="17655" y="14979"/>
                </a:cubicBezTo>
                <a:cubicBezTo>
                  <a:pt x="16819" y="14125"/>
                  <a:pt x="16012" y="13246"/>
                  <a:pt x="15335" y="12228"/>
                </a:cubicBezTo>
                <a:cubicBezTo>
                  <a:pt x="15331" y="12221"/>
                  <a:pt x="15325" y="12217"/>
                  <a:pt x="15299" y="12221"/>
                </a:cubicBezTo>
                <a:cubicBezTo>
                  <a:pt x="15399" y="12447"/>
                  <a:pt x="15500" y="12673"/>
                  <a:pt x="15597" y="12902"/>
                </a:cubicBezTo>
                <a:cubicBezTo>
                  <a:pt x="15698" y="13135"/>
                  <a:pt x="15811" y="13361"/>
                  <a:pt x="15928" y="13584"/>
                </a:cubicBezTo>
                <a:cubicBezTo>
                  <a:pt x="16044" y="13806"/>
                  <a:pt x="16168" y="14021"/>
                  <a:pt x="16275" y="14254"/>
                </a:cubicBezTo>
                <a:cubicBezTo>
                  <a:pt x="16135" y="14057"/>
                  <a:pt x="16006" y="13849"/>
                  <a:pt x="15856" y="13659"/>
                </a:cubicBezTo>
                <a:cubicBezTo>
                  <a:pt x="15711" y="13472"/>
                  <a:pt x="15571" y="13286"/>
                  <a:pt x="15458" y="13071"/>
                </a:cubicBezTo>
                <a:cubicBezTo>
                  <a:pt x="16265" y="15833"/>
                  <a:pt x="17052" y="18594"/>
                  <a:pt x="17370" y="21485"/>
                </a:cubicBezTo>
                <a:cubicBezTo>
                  <a:pt x="17292" y="21417"/>
                  <a:pt x="17305" y="21313"/>
                  <a:pt x="17292" y="21224"/>
                </a:cubicBezTo>
                <a:cubicBezTo>
                  <a:pt x="17043" y="19671"/>
                  <a:pt x="16758" y="18121"/>
                  <a:pt x="16346" y="16607"/>
                </a:cubicBezTo>
                <a:cubicBezTo>
                  <a:pt x="16135" y="15836"/>
                  <a:pt x="15853" y="15094"/>
                  <a:pt x="15565" y="14358"/>
                </a:cubicBezTo>
                <a:cubicBezTo>
                  <a:pt x="15510" y="14219"/>
                  <a:pt x="15442" y="14089"/>
                  <a:pt x="15325" y="13964"/>
                </a:cubicBezTo>
                <a:cubicBezTo>
                  <a:pt x="15292" y="14179"/>
                  <a:pt x="15335" y="14380"/>
                  <a:pt x="15283" y="14574"/>
                </a:cubicBezTo>
                <a:cubicBezTo>
                  <a:pt x="15234" y="14262"/>
                  <a:pt x="15205" y="13950"/>
                  <a:pt x="15195" y="13634"/>
                </a:cubicBezTo>
                <a:cubicBezTo>
                  <a:pt x="15182" y="13139"/>
                  <a:pt x="15195" y="12640"/>
                  <a:pt x="15147" y="12145"/>
                </a:cubicBezTo>
                <a:cubicBezTo>
                  <a:pt x="15127" y="11941"/>
                  <a:pt x="15085" y="11736"/>
                  <a:pt x="15043" y="11532"/>
                </a:cubicBezTo>
                <a:cubicBezTo>
                  <a:pt x="15020" y="11421"/>
                  <a:pt x="14949" y="11342"/>
                  <a:pt x="14855" y="11270"/>
                </a:cubicBezTo>
                <a:cubicBezTo>
                  <a:pt x="14803" y="11460"/>
                  <a:pt x="14839" y="11650"/>
                  <a:pt x="14803" y="11855"/>
                </a:cubicBezTo>
                <a:cubicBezTo>
                  <a:pt x="14868" y="11805"/>
                  <a:pt x="14910" y="11754"/>
                  <a:pt x="14975" y="11744"/>
                </a:cubicBezTo>
                <a:cubicBezTo>
                  <a:pt x="14997" y="11815"/>
                  <a:pt x="14968" y="11869"/>
                  <a:pt x="14923" y="11909"/>
                </a:cubicBezTo>
                <a:cubicBezTo>
                  <a:pt x="14573" y="12213"/>
                  <a:pt x="14336" y="12622"/>
                  <a:pt x="14083" y="13017"/>
                </a:cubicBezTo>
                <a:cubicBezTo>
                  <a:pt x="14028" y="13103"/>
                  <a:pt x="13976" y="13200"/>
                  <a:pt x="13873" y="13264"/>
                </a:cubicBezTo>
                <a:cubicBezTo>
                  <a:pt x="13905" y="13117"/>
                  <a:pt x="13973" y="13010"/>
                  <a:pt x="14035" y="12902"/>
                </a:cubicBezTo>
                <a:cubicBezTo>
                  <a:pt x="14197" y="12630"/>
                  <a:pt x="14398" y="12386"/>
                  <a:pt x="14592" y="12142"/>
                </a:cubicBezTo>
                <a:cubicBezTo>
                  <a:pt x="14670" y="12041"/>
                  <a:pt x="14715" y="11941"/>
                  <a:pt x="14715" y="11801"/>
                </a:cubicBezTo>
                <a:cubicBezTo>
                  <a:pt x="14715" y="11550"/>
                  <a:pt x="14741" y="11302"/>
                  <a:pt x="14758" y="11015"/>
                </a:cubicBezTo>
                <a:cubicBezTo>
                  <a:pt x="14563" y="11306"/>
                  <a:pt x="14349" y="11546"/>
                  <a:pt x="14229" y="11844"/>
                </a:cubicBezTo>
                <a:cubicBezTo>
                  <a:pt x="14054" y="12282"/>
                  <a:pt x="13769" y="12587"/>
                  <a:pt x="13412" y="12830"/>
                </a:cubicBezTo>
                <a:cubicBezTo>
                  <a:pt x="13390" y="12845"/>
                  <a:pt x="13367" y="12863"/>
                  <a:pt x="13348" y="12881"/>
                </a:cubicBezTo>
                <a:cubicBezTo>
                  <a:pt x="13341" y="12884"/>
                  <a:pt x="13338" y="12895"/>
                  <a:pt x="13331" y="12906"/>
                </a:cubicBezTo>
                <a:cubicBezTo>
                  <a:pt x="13455" y="13021"/>
                  <a:pt x="13617" y="13085"/>
                  <a:pt x="13707" y="13257"/>
                </a:cubicBezTo>
                <a:cubicBezTo>
                  <a:pt x="13672" y="13232"/>
                  <a:pt x="13636" y="13211"/>
                  <a:pt x="13604" y="13186"/>
                </a:cubicBezTo>
                <a:cubicBezTo>
                  <a:pt x="13419" y="13042"/>
                  <a:pt x="13218" y="12924"/>
                  <a:pt x="13014" y="12816"/>
                </a:cubicBezTo>
                <a:cubicBezTo>
                  <a:pt x="12832" y="12719"/>
                  <a:pt x="12644" y="12665"/>
                  <a:pt x="12437" y="12687"/>
                </a:cubicBezTo>
                <a:cubicBezTo>
                  <a:pt x="12255" y="12705"/>
                  <a:pt x="12067" y="12698"/>
                  <a:pt x="11889" y="12633"/>
                </a:cubicBezTo>
                <a:cubicBezTo>
                  <a:pt x="11782" y="12597"/>
                  <a:pt x="11695" y="12533"/>
                  <a:pt x="11652" y="12411"/>
                </a:cubicBezTo>
                <a:cubicBezTo>
                  <a:pt x="11568" y="12167"/>
                  <a:pt x="11416" y="11977"/>
                  <a:pt x="11251" y="11797"/>
                </a:cubicBezTo>
                <a:cubicBezTo>
                  <a:pt x="11082" y="11618"/>
                  <a:pt x="10913" y="11439"/>
                  <a:pt x="10735" y="11270"/>
                </a:cubicBezTo>
                <a:cubicBezTo>
                  <a:pt x="10586" y="11127"/>
                  <a:pt x="10463" y="10958"/>
                  <a:pt x="10366" y="10772"/>
                </a:cubicBezTo>
                <a:cubicBezTo>
                  <a:pt x="10246" y="10542"/>
                  <a:pt x="10123" y="10309"/>
                  <a:pt x="10025" y="10065"/>
                </a:cubicBezTo>
                <a:cubicBezTo>
                  <a:pt x="9996" y="9997"/>
                  <a:pt x="9967" y="9929"/>
                  <a:pt x="9961" y="9846"/>
                </a:cubicBezTo>
                <a:cubicBezTo>
                  <a:pt x="10009" y="9835"/>
                  <a:pt x="10042" y="9921"/>
                  <a:pt x="10080" y="9878"/>
                </a:cubicBezTo>
                <a:cubicBezTo>
                  <a:pt x="10119" y="9835"/>
                  <a:pt x="10084" y="9764"/>
                  <a:pt x="10100" y="9710"/>
                </a:cubicBezTo>
                <a:cubicBezTo>
                  <a:pt x="10087" y="9703"/>
                  <a:pt x="10080" y="9696"/>
                  <a:pt x="10074" y="9699"/>
                </a:cubicBezTo>
                <a:cubicBezTo>
                  <a:pt x="9879" y="9789"/>
                  <a:pt x="9879" y="9789"/>
                  <a:pt x="9944" y="10026"/>
                </a:cubicBezTo>
                <a:cubicBezTo>
                  <a:pt x="10055" y="10406"/>
                  <a:pt x="10249" y="10736"/>
                  <a:pt x="10453" y="11059"/>
                </a:cubicBezTo>
                <a:cubicBezTo>
                  <a:pt x="10567" y="11234"/>
                  <a:pt x="10661" y="11421"/>
                  <a:pt x="10735" y="11629"/>
                </a:cubicBezTo>
                <a:cubicBezTo>
                  <a:pt x="10356" y="11457"/>
                  <a:pt x="9944" y="10836"/>
                  <a:pt x="9808" y="10234"/>
                </a:cubicBezTo>
                <a:cubicBezTo>
                  <a:pt x="9773" y="10266"/>
                  <a:pt x="9773" y="10320"/>
                  <a:pt x="9750" y="10356"/>
                </a:cubicBezTo>
                <a:cubicBezTo>
                  <a:pt x="9679" y="10460"/>
                  <a:pt x="9688" y="10531"/>
                  <a:pt x="9805" y="10574"/>
                </a:cubicBezTo>
                <a:cubicBezTo>
                  <a:pt x="9844" y="10589"/>
                  <a:pt x="9857" y="10628"/>
                  <a:pt x="9867" y="10671"/>
                </a:cubicBezTo>
                <a:cubicBezTo>
                  <a:pt x="9948" y="11051"/>
                  <a:pt x="9957" y="11435"/>
                  <a:pt x="9886" y="11819"/>
                </a:cubicBezTo>
                <a:cubicBezTo>
                  <a:pt x="9854" y="11998"/>
                  <a:pt x="9750" y="12131"/>
                  <a:pt x="9627" y="12242"/>
                </a:cubicBezTo>
                <a:cubicBezTo>
                  <a:pt x="9601" y="12267"/>
                  <a:pt x="9572" y="12285"/>
                  <a:pt x="9539" y="12314"/>
                </a:cubicBezTo>
                <a:cubicBezTo>
                  <a:pt x="9948" y="12662"/>
                  <a:pt x="9828" y="13121"/>
                  <a:pt x="9753" y="13566"/>
                </a:cubicBezTo>
                <a:cubicBezTo>
                  <a:pt x="9734" y="13681"/>
                  <a:pt x="9633" y="13727"/>
                  <a:pt x="9555" y="13785"/>
                </a:cubicBezTo>
                <a:cubicBezTo>
                  <a:pt x="9478" y="13842"/>
                  <a:pt x="9377" y="13874"/>
                  <a:pt x="9328" y="13953"/>
                </a:cubicBezTo>
                <a:cubicBezTo>
                  <a:pt x="9273" y="14039"/>
                  <a:pt x="9367" y="14140"/>
                  <a:pt x="9380" y="14236"/>
                </a:cubicBezTo>
                <a:cubicBezTo>
                  <a:pt x="9409" y="14470"/>
                  <a:pt x="9409" y="14699"/>
                  <a:pt x="9319" y="14922"/>
                </a:cubicBezTo>
                <a:cubicBezTo>
                  <a:pt x="9176" y="15262"/>
                  <a:pt x="8933" y="15420"/>
                  <a:pt x="8596" y="15391"/>
                </a:cubicBezTo>
                <a:cubicBezTo>
                  <a:pt x="8269" y="15366"/>
                  <a:pt x="7944" y="15420"/>
                  <a:pt x="7620" y="15452"/>
                </a:cubicBezTo>
                <a:cubicBezTo>
                  <a:pt x="7429" y="15470"/>
                  <a:pt x="7241" y="15517"/>
                  <a:pt x="7069" y="15621"/>
                </a:cubicBezTo>
                <a:cubicBezTo>
                  <a:pt x="7034" y="15643"/>
                  <a:pt x="6998" y="15650"/>
                  <a:pt x="6959" y="15635"/>
                </a:cubicBezTo>
                <a:cubicBezTo>
                  <a:pt x="6894" y="15614"/>
                  <a:pt x="6829" y="15592"/>
                  <a:pt x="6917" y="15510"/>
                </a:cubicBezTo>
                <a:cubicBezTo>
                  <a:pt x="6894" y="15478"/>
                  <a:pt x="6865" y="15488"/>
                  <a:pt x="6842" y="15478"/>
                </a:cubicBezTo>
                <a:cubicBezTo>
                  <a:pt x="6794" y="15460"/>
                  <a:pt x="6791" y="15434"/>
                  <a:pt x="6826" y="15399"/>
                </a:cubicBezTo>
                <a:cubicBezTo>
                  <a:pt x="6859" y="15366"/>
                  <a:pt x="6897" y="15348"/>
                  <a:pt x="6936" y="15334"/>
                </a:cubicBezTo>
                <a:cubicBezTo>
                  <a:pt x="7134" y="15262"/>
                  <a:pt x="7335" y="15223"/>
                  <a:pt x="7542" y="15183"/>
                </a:cubicBezTo>
                <a:cubicBezTo>
                  <a:pt x="7471" y="15183"/>
                  <a:pt x="7400" y="15183"/>
                  <a:pt x="7322" y="15183"/>
                </a:cubicBezTo>
                <a:cubicBezTo>
                  <a:pt x="7342" y="15130"/>
                  <a:pt x="7374" y="15137"/>
                  <a:pt x="7400" y="15137"/>
                </a:cubicBezTo>
                <a:cubicBezTo>
                  <a:pt x="7611" y="15133"/>
                  <a:pt x="7824" y="15104"/>
                  <a:pt x="8032" y="15158"/>
                </a:cubicBezTo>
                <a:cubicBezTo>
                  <a:pt x="8162" y="15191"/>
                  <a:pt x="8194" y="15065"/>
                  <a:pt x="8265" y="15011"/>
                </a:cubicBezTo>
                <a:cubicBezTo>
                  <a:pt x="8291" y="15047"/>
                  <a:pt x="8236" y="15065"/>
                  <a:pt x="8272" y="15112"/>
                </a:cubicBezTo>
                <a:cubicBezTo>
                  <a:pt x="8294" y="14965"/>
                  <a:pt x="8473" y="15018"/>
                  <a:pt x="8489" y="14857"/>
                </a:cubicBezTo>
                <a:cubicBezTo>
                  <a:pt x="8518" y="14907"/>
                  <a:pt x="8470" y="14940"/>
                  <a:pt x="8499" y="14979"/>
                </a:cubicBezTo>
                <a:cubicBezTo>
                  <a:pt x="8541" y="14957"/>
                  <a:pt x="8544" y="14907"/>
                  <a:pt x="8567" y="14871"/>
                </a:cubicBezTo>
                <a:cubicBezTo>
                  <a:pt x="8599" y="14907"/>
                  <a:pt x="8541" y="14940"/>
                  <a:pt x="8570" y="14975"/>
                </a:cubicBezTo>
                <a:cubicBezTo>
                  <a:pt x="8635" y="14940"/>
                  <a:pt x="8635" y="14850"/>
                  <a:pt x="8693" y="14789"/>
                </a:cubicBezTo>
                <a:cubicBezTo>
                  <a:pt x="8683" y="14850"/>
                  <a:pt x="8674" y="14900"/>
                  <a:pt x="8657" y="14990"/>
                </a:cubicBezTo>
                <a:cubicBezTo>
                  <a:pt x="8693" y="14932"/>
                  <a:pt x="8713" y="14904"/>
                  <a:pt x="8732" y="14875"/>
                </a:cubicBezTo>
                <a:cubicBezTo>
                  <a:pt x="8755" y="14904"/>
                  <a:pt x="8726" y="14925"/>
                  <a:pt x="8729" y="14950"/>
                </a:cubicBezTo>
                <a:cubicBezTo>
                  <a:pt x="8764" y="14965"/>
                  <a:pt x="8845" y="14839"/>
                  <a:pt x="8836" y="14993"/>
                </a:cubicBezTo>
                <a:cubicBezTo>
                  <a:pt x="8833" y="15058"/>
                  <a:pt x="8884" y="14907"/>
                  <a:pt x="8907" y="15015"/>
                </a:cubicBezTo>
                <a:cubicBezTo>
                  <a:pt x="8920" y="15079"/>
                  <a:pt x="8936" y="15115"/>
                  <a:pt x="8907" y="15176"/>
                </a:cubicBezTo>
                <a:cubicBezTo>
                  <a:pt x="9011" y="15061"/>
                  <a:pt x="9050" y="14907"/>
                  <a:pt x="9127" y="14767"/>
                </a:cubicBezTo>
                <a:cubicBezTo>
                  <a:pt x="9140" y="14889"/>
                  <a:pt x="9056" y="14965"/>
                  <a:pt x="9030" y="15076"/>
                </a:cubicBezTo>
                <a:cubicBezTo>
                  <a:pt x="9196" y="14993"/>
                  <a:pt x="9254" y="14846"/>
                  <a:pt x="9267" y="14678"/>
                </a:cubicBezTo>
                <a:cubicBezTo>
                  <a:pt x="9280" y="14531"/>
                  <a:pt x="9283" y="14380"/>
                  <a:pt x="9286" y="14233"/>
                </a:cubicBezTo>
                <a:cubicBezTo>
                  <a:pt x="9290" y="14071"/>
                  <a:pt x="9140" y="13881"/>
                  <a:pt x="8991" y="13867"/>
                </a:cubicBezTo>
                <a:cubicBezTo>
                  <a:pt x="8670" y="13835"/>
                  <a:pt x="8350" y="13810"/>
                  <a:pt x="8029" y="13785"/>
                </a:cubicBezTo>
                <a:cubicBezTo>
                  <a:pt x="7805" y="13770"/>
                  <a:pt x="7581" y="13802"/>
                  <a:pt x="7364" y="13842"/>
                </a:cubicBezTo>
                <a:cubicBezTo>
                  <a:pt x="7196" y="13874"/>
                  <a:pt x="7079" y="13795"/>
                  <a:pt x="6940" y="13698"/>
                </a:cubicBezTo>
                <a:cubicBezTo>
                  <a:pt x="7568" y="13440"/>
                  <a:pt x="8197" y="13666"/>
                  <a:pt x="8816" y="13641"/>
                </a:cubicBezTo>
                <a:cubicBezTo>
                  <a:pt x="8816" y="13627"/>
                  <a:pt x="8816" y="13616"/>
                  <a:pt x="8816" y="13602"/>
                </a:cubicBezTo>
                <a:cubicBezTo>
                  <a:pt x="8732" y="13602"/>
                  <a:pt x="8651" y="13602"/>
                  <a:pt x="8567" y="13602"/>
                </a:cubicBezTo>
                <a:cubicBezTo>
                  <a:pt x="8479" y="13602"/>
                  <a:pt x="8392" y="13602"/>
                  <a:pt x="8304" y="13602"/>
                </a:cubicBezTo>
                <a:cubicBezTo>
                  <a:pt x="8304" y="13594"/>
                  <a:pt x="8304" y="13587"/>
                  <a:pt x="8304" y="13580"/>
                </a:cubicBezTo>
                <a:cubicBezTo>
                  <a:pt x="8434" y="13580"/>
                  <a:pt x="8567" y="13566"/>
                  <a:pt x="8693" y="13584"/>
                </a:cubicBezTo>
                <a:cubicBezTo>
                  <a:pt x="8800" y="13598"/>
                  <a:pt x="8852" y="13541"/>
                  <a:pt x="8875" y="13447"/>
                </a:cubicBezTo>
                <a:cubicBezTo>
                  <a:pt x="8894" y="13365"/>
                  <a:pt x="8901" y="13451"/>
                  <a:pt x="8914" y="13447"/>
                </a:cubicBezTo>
                <a:cubicBezTo>
                  <a:pt x="8988" y="13422"/>
                  <a:pt x="8988" y="13354"/>
                  <a:pt x="8998" y="13254"/>
                </a:cubicBezTo>
                <a:cubicBezTo>
                  <a:pt x="9014" y="13325"/>
                  <a:pt x="9021" y="13358"/>
                  <a:pt x="9030" y="13404"/>
                </a:cubicBezTo>
                <a:cubicBezTo>
                  <a:pt x="9076" y="13376"/>
                  <a:pt x="9046" y="13311"/>
                  <a:pt x="9092" y="13300"/>
                </a:cubicBezTo>
                <a:cubicBezTo>
                  <a:pt x="9118" y="13315"/>
                  <a:pt x="9085" y="13354"/>
                  <a:pt x="9108" y="13379"/>
                </a:cubicBezTo>
                <a:cubicBezTo>
                  <a:pt x="9144" y="13383"/>
                  <a:pt x="9111" y="13322"/>
                  <a:pt x="9147" y="13325"/>
                </a:cubicBezTo>
                <a:cubicBezTo>
                  <a:pt x="9153" y="13368"/>
                  <a:pt x="9163" y="13411"/>
                  <a:pt x="9170" y="13458"/>
                </a:cubicBezTo>
                <a:cubicBezTo>
                  <a:pt x="9212" y="13444"/>
                  <a:pt x="9183" y="13401"/>
                  <a:pt x="9205" y="13386"/>
                </a:cubicBezTo>
                <a:cubicBezTo>
                  <a:pt x="9238" y="13422"/>
                  <a:pt x="9218" y="13526"/>
                  <a:pt x="9312" y="13490"/>
                </a:cubicBezTo>
                <a:cubicBezTo>
                  <a:pt x="9335" y="13483"/>
                  <a:pt x="9358" y="13576"/>
                  <a:pt x="9335" y="13609"/>
                </a:cubicBezTo>
                <a:cubicBezTo>
                  <a:pt x="9303" y="13655"/>
                  <a:pt x="9264" y="13698"/>
                  <a:pt x="9221" y="13752"/>
                </a:cubicBezTo>
                <a:cubicBezTo>
                  <a:pt x="9290" y="13734"/>
                  <a:pt x="9315" y="13673"/>
                  <a:pt x="9358" y="13637"/>
                </a:cubicBezTo>
                <a:cubicBezTo>
                  <a:pt x="9377" y="13623"/>
                  <a:pt x="9400" y="13573"/>
                  <a:pt x="9419" y="13616"/>
                </a:cubicBezTo>
                <a:cubicBezTo>
                  <a:pt x="9484" y="13756"/>
                  <a:pt x="9523" y="13620"/>
                  <a:pt x="9546" y="13594"/>
                </a:cubicBezTo>
                <a:cubicBezTo>
                  <a:pt x="9656" y="13455"/>
                  <a:pt x="9672" y="13272"/>
                  <a:pt x="9701" y="13099"/>
                </a:cubicBezTo>
                <a:cubicBezTo>
                  <a:pt x="9714" y="13024"/>
                  <a:pt x="9704" y="12945"/>
                  <a:pt x="9714" y="12870"/>
                </a:cubicBezTo>
                <a:cubicBezTo>
                  <a:pt x="9750" y="12640"/>
                  <a:pt x="9591" y="12508"/>
                  <a:pt x="9497" y="12346"/>
                </a:cubicBezTo>
                <a:cubicBezTo>
                  <a:pt x="9487" y="12328"/>
                  <a:pt x="9471" y="12325"/>
                  <a:pt x="9458" y="12335"/>
                </a:cubicBezTo>
                <a:cubicBezTo>
                  <a:pt x="9361" y="12396"/>
                  <a:pt x="9270" y="12343"/>
                  <a:pt x="9186" y="12300"/>
                </a:cubicBezTo>
                <a:cubicBezTo>
                  <a:pt x="8735" y="12077"/>
                  <a:pt x="8256" y="12070"/>
                  <a:pt x="7776" y="12074"/>
                </a:cubicBezTo>
                <a:cubicBezTo>
                  <a:pt x="7533" y="12077"/>
                  <a:pt x="7329" y="11980"/>
                  <a:pt x="7134" y="11833"/>
                </a:cubicBezTo>
                <a:cubicBezTo>
                  <a:pt x="7111" y="11819"/>
                  <a:pt x="7095" y="11794"/>
                  <a:pt x="7060" y="11762"/>
                </a:cubicBezTo>
                <a:cubicBezTo>
                  <a:pt x="7186" y="11762"/>
                  <a:pt x="7270" y="11844"/>
                  <a:pt x="7406" y="11855"/>
                </a:cubicBezTo>
                <a:cubicBezTo>
                  <a:pt x="7322" y="11805"/>
                  <a:pt x="7267" y="11769"/>
                  <a:pt x="7212" y="11736"/>
                </a:cubicBezTo>
                <a:cubicBezTo>
                  <a:pt x="7215" y="11729"/>
                  <a:pt x="7215" y="11722"/>
                  <a:pt x="7218" y="11715"/>
                </a:cubicBezTo>
                <a:cubicBezTo>
                  <a:pt x="7325" y="11754"/>
                  <a:pt x="7436" y="11790"/>
                  <a:pt x="7543" y="11833"/>
                </a:cubicBezTo>
                <a:cubicBezTo>
                  <a:pt x="7679" y="11883"/>
                  <a:pt x="7824" y="11966"/>
                  <a:pt x="7954" y="11930"/>
                </a:cubicBezTo>
                <a:cubicBezTo>
                  <a:pt x="8158" y="11873"/>
                  <a:pt x="8337" y="11959"/>
                  <a:pt x="8525" y="11988"/>
                </a:cubicBezTo>
                <a:cubicBezTo>
                  <a:pt x="8651" y="12009"/>
                  <a:pt x="8774" y="12045"/>
                  <a:pt x="8904" y="12066"/>
                </a:cubicBezTo>
                <a:cubicBezTo>
                  <a:pt x="8797" y="11991"/>
                  <a:pt x="8670" y="12005"/>
                  <a:pt x="8554" y="11941"/>
                </a:cubicBezTo>
                <a:cubicBezTo>
                  <a:pt x="8855" y="12074"/>
                  <a:pt x="9072" y="11937"/>
                  <a:pt x="9251" y="11661"/>
                </a:cubicBezTo>
                <a:cubicBezTo>
                  <a:pt x="9257" y="11672"/>
                  <a:pt x="9260" y="11686"/>
                  <a:pt x="9267" y="11697"/>
                </a:cubicBezTo>
                <a:cubicBezTo>
                  <a:pt x="9270" y="11740"/>
                  <a:pt x="9270" y="11787"/>
                  <a:pt x="9273" y="11833"/>
                </a:cubicBezTo>
                <a:cubicBezTo>
                  <a:pt x="9335" y="11808"/>
                  <a:pt x="9354" y="11744"/>
                  <a:pt x="9400" y="11697"/>
                </a:cubicBezTo>
                <a:cubicBezTo>
                  <a:pt x="9397" y="11823"/>
                  <a:pt x="9325" y="11912"/>
                  <a:pt x="9270" y="12034"/>
                </a:cubicBezTo>
                <a:cubicBezTo>
                  <a:pt x="9429" y="11995"/>
                  <a:pt x="9516" y="11851"/>
                  <a:pt x="9662" y="11808"/>
                </a:cubicBezTo>
                <a:cubicBezTo>
                  <a:pt x="9623" y="11927"/>
                  <a:pt x="9572" y="12031"/>
                  <a:pt x="9513" y="12135"/>
                </a:cubicBezTo>
                <a:cubicBezTo>
                  <a:pt x="9627" y="12063"/>
                  <a:pt x="9721" y="11973"/>
                  <a:pt x="9753" y="11826"/>
                </a:cubicBezTo>
                <a:cubicBezTo>
                  <a:pt x="9808" y="11564"/>
                  <a:pt x="9837" y="11302"/>
                  <a:pt x="9834" y="11033"/>
                </a:cubicBezTo>
                <a:cubicBezTo>
                  <a:pt x="9831" y="10822"/>
                  <a:pt x="9753" y="10660"/>
                  <a:pt x="9594" y="10574"/>
                </a:cubicBezTo>
                <a:cubicBezTo>
                  <a:pt x="9189" y="10359"/>
                  <a:pt x="8787" y="10122"/>
                  <a:pt x="8317" y="10126"/>
                </a:cubicBezTo>
                <a:cubicBezTo>
                  <a:pt x="7808" y="10133"/>
                  <a:pt x="7306" y="10090"/>
                  <a:pt x="6829" y="9875"/>
                </a:cubicBezTo>
                <a:cubicBezTo>
                  <a:pt x="6687" y="9810"/>
                  <a:pt x="6551" y="9731"/>
                  <a:pt x="6421" y="9649"/>
                </a:cubicBezTo>
                <a:cubicBezTo>
                  <a:pt x="6376" y="9620"/>
                  <a:pt x="6343" y="9588"/>
                  <a:pt x="6353" y="9516"/>
                </a:cubicBezTo>
                <a:cubicBezTo>
                  <a:pt x="6402" y="9190"/>
                  <a:pt x="6447" y="8863"/>
                  <a:pt x="6496" y="8537"/>
                </a:cubicBezTo>
                <a:cubicBezTo>
                  <a:pt x="6499" y="8512"/>
                  <a:pt x="6512" y="8490"/>
                  <a:pt x="6525" y="8465"/>
                </a:cubicBezTo>
                <a:cubicBezTo>
                  <a:pt x="6515" y="8623"/>
                  <a:pt x="6534" y="8767"/>
                  <a:pt x="6645" y="8881"/>
                </a:cubicBezTo>
                <a:cubicBezTo>
                  <a:pt x="6671" y="8831"/>
                  <a:pt x="6648" y="8774"/>
                  <a:pt x="6664" y="8720"/>
                </a:cubicBezTo>
                <a:cubicBezTo>
                  <a:pt x="6671" y="8827"/>
                  <a:pt x="6658" y="8935"/>
                  <a:pt x="6735" y="9021"/>
                </a:cubicBezTo>
                <a:cubicBezTo>
                  <a:pt x="6761" y="9003"/>
                  <a:pt x="6735" y="8960"/>
                  <a:pt x="6755" y="8932"/>
                </a:cubicBezTo>
                <a:cubicBezTo>
                  <a:pt x="6758" y="8935"/>
                  <a:pt x="6761" y="8942"/>
                  <a:pt x="6765" y="8946"/>
                </a:cubicBezTo>
                <a:cubicBezTo>
                  <a:pt x="6778" y="9100"/>
                  <a:pt x="6833" y="9244"/>
                  <a:pt x="6875" y="9383"/>
                </a:cubicBezTo>
                <a:cubicBezTo>
                  <a:pt x="6894" y="9452"/>
                  <a:pt x="6920" y="9520"/>
                  <a:pt x="6930" y="9591"/>
                </a:cubicBezTo>
                <a:cubicBezTo>
                  <a:pt x="6966" y="9807"/>
                  <a:pt x="7056" y="9914"/>
                  <a:pt x="7248" y="9947"/>
                </a:cubicBezTo>
                <a:cubicBezTo>
                  <a:pt x="7345" y="9965"/>
                  <a:pt x="7445" y="9961"/>
                  <a:pt x="7546" y="9968"/>
                </a:cubicBezTo>
                <a:cubicBezTo>
                  <a:pt x="7614" y="9972"/>
                  <a:pt x="7627" y="9947"/>
                  <a:pt x="7611" y="9871"/>
                </a:cubicBezTo>
                <a:cubicBezTo>
                  <a:pt x="7555" y="9613"/>
                  <a:pt x="7559" y="9455"/>
                  <a:pt x="7601" y="9244"/>
                </a:cubicBezTo>
                <a:cubicBezTo>
                  <a:pt x="7565" y="9247"/>
                  <a:pt x="7549" y="9279"/>
                  <a:pt x="7530" y="9301"/>
                </a:cubicBezTo>
                <a:cubicBezTo>
                  <a:pt x="7497" y="9337"/>
                  <a:pt x="7410" y="9326"/>
                  <a:pt x="7458" y="9437"/>
                </a:cubicBezTo>
                <a:cubicBezTo>
                  <a:pt x="7484" y="9498"/>
                  <a:pt x="7306" y="9591"/>
                  <a:pt x="7215" y="9566"/>
                </a:cubicBezTo>
                <a:cubicBezTo>
                  <a:pt x="7079" y="9527"/>
                  <a:pt x="6927" y="9315"/>
                  <a:pt x="6914" y="9143"/>
                </a:cubicBezTo>
                <a:cubicBezTo>
                  <a:pt x="7030" y="9201"/>
                  <a:pt x="7047" y="9204"/>
                  <a:pt x="7141" y="9197"/>
                </a:cubicBezTo>
                <a:cubicBezTo>
                  <a:pt x="7137" y="9190"/>
                  <a:pt x="7134" y="9179"/>
                  <a:pt x="7128" y="9179"/>
                </a:cubicBezTo>
                <a:cubicBezTo>
                  <a:pt x="6920" y="9172"/>
                  <a:pt x="6914" y="8964"/>
                  <a:pt x="6836" y="8824"/>
                </a:cubicBezTo>
                <a:cubicBezTo>
                  <a:pt x="6833" y="8817"/>
                  <a:pt x="6833" y="8806"/>
                  <a:pt x="6836" y="8799"/>
                </a:cubicBezTo>
                <a:cubicBezTo>
                  <a:pt x="6917" y="8677"/>
                  <a:pt x="6807" y="8645"/>
                  <a:pt x="6752" y="8594"/>
                </a:cubicBezTo>
                <a:cubicBezTo>
                  <a:pt x="6648" y="8498"/>
                  <a:pt x="6534" y="8408"/>
                  <a:pt x="6457" y="8261"/>
                </a:cubicBezTo>
                <a:cubicBezTo>
                  <a:pt x="6392" y="8433"/>
                  <a:pt x="6363" y="8598"/>
                  <a:pt x="6327" y="8759"/>
                </a:cubicBezTo>
                <a:cubicBezTo>
                  <a:pt x="6288" y="8935"/>
                  <a:pt x="6217" y="9086"/>
                  <a:pt x="6077" y="9186"/>
                </a:cubicBezTo>
                <a:cubicBezTo>
                  <a:pt x="5938" y="9287"/>
                  <a:pt x="5854" y="9419"/>
                  <a:pt x="5821" y="9602"/>
                </a:cubicBezTo>
                <a:cubicBezTo>
                  <a:pt x="5802" y="9717"/>
                  <a:pt x="5760" y="9825"/>
                  <a:pt x="5721" y="9957"/>
                </a:cubicBezTo>
                <a:cubicBezTo>
                  <a:pt x="5844" y="9882"/>
                  <a:pt x="5951" y="9825"/>
                  <a:pt x="6068" y="9800"/>
                </a:cubicBezTo>
                <a:cubicBezTo>
                  <a:pt x="6103" y="9792"/>
                  <a:pt x="6155" y="9778"/>
                  <a:pt x="6175" y="9821"/>
                </a:cubicBezTo>
                <a:cubicBezTo>
                  <a:pt x="6194" y="9861"/>
                  <a:pt x="6142" y="9878"/>
                  <a:pt x="6120" y="9904"/>
                </a:cubicBezTo>
                <a:cubicBezTo>
                  <a:pt x="5876" y="10169"/>
                  <a:pt x="5731" y="10488"/>
                  <a:pt x="5692" y="10865"/>
                </a:cubicBezTo>
                <a:cubicBezTo>
                  <a:pt x="5676" y="11023"/>
                  <a:pt x="5714" y="11180"/>
                  <a:pt x="5760" y="11328"/>
                </a:cubicBezTo>
                <a:cubicBezTo>
                  <a:pt x="5876" y="11697"/>
                  <a:pt x="5851" y="12038"/>
                  <a:pt x="5646" y="12368"/>
                </a:cubicBezTo>
                <a:cubicBezTo>
                  <a:pt x="5530" y="12561"/>
                  <a:pt x="5478" y="12784"/>
                  <a:pt x="5491" y="13021"/>
                </a:cubicBezTo>
                <a:cubicBezTo>
                  <a:pt x="5500" y="13186"/>
                  <a:pt x="5565" y="13261"/>
                  <a:pt x="5714" y="13264"/>
                </a:cubicBezTo>
                <a:cubicBezTo>
                  <a:pt x="5789" y="13264"/>
                  <a:pt x="5867" y="13275"/>
                  <a:pt x="5954" y="13221"/>
                </a:cubicBezTo>
                <a:cubicBezTo>
                  <a:pt x="5909" y="13214"/>
                  <a:pt x="5876" y="13207"/>
                  <a:pt x="5834" y="13200"/>
                </a:cubicBezTo>
                <a:cubicBezTo>
                  <a:pt x="5864" y="13153"/>
                  <a:pt x="5919" y="13153"/>
                  <a:pt x="5945" y="13121"/>
                </a:cubicBezTo>
                <a:cubicBezTo>
                  <a:pt x="5974" y="13085"/>
                  <a:pt x="6100" y="13146"/>
                  <a:pt x="6035" y="13013"/>
                </a:cubicBezTo>
                <a:cubicBezTo>
                  <a:pt x="6052" y="13003"/>
                  <a:pt x="6068" y="12992"/>
                  <a:pt x="6084" y="12985"/>
                </a:cubicBezTo>
                <a:cubicBezTo>
                  <a:pt x="6424" y="12870"/>
                  <a:pt x="6771" y="12830"/>
                  <a:pt x="7128" y="12891"/>
                </a:cubicBezTo>
                <a:cubicBezTo>
                  <a:pt x="7173" y="12899"/>
                  <a:pt x="7218" y="12899"/>
                  <a:pt x="7267" y="12913"/>
                </a:cubicBezTo>
                <a:cubicBezTo>
                  <a:pt x="7225" y="12917"/>
                  <a:pt x="7183" y="12920"/>
                  <a:pt x="7115" y="12927"/>
                </a:cubicBezTo>
                <a:cubicBezTo>
                  <a:pt x="7179" y="12952"/>
                  <a:pt x="7215" y="12967"/>
                  <a:pt x="7267" y="12988"/>
                </a:cubicBezTo>
                <a:cubicBezTo>
                  <a:pt x="6975" y="13096"/>
                  <a:pt x="6677" y="13096"/>
                  <a:pt x="6395" y="13214"/>
                </a:cubicBezTo>
                <a:cubicBezTo>
                  <a:pt x="6606" y="13254"/>
                  <a:pt x="6803" y="13189"/>
                  <a:pt x="7030" y="13189"/>
                </a:cubicBezTo>
                <a:cubicBezTo>
                  <a:pt x="6855" y="13297"/>
                  <a:pt x="6680" y="13243"/>
                  <a:pt x="6505" y="13300"/>
                </a:cubicBezTo>
                <a:cubicBezTo>
                  <a:pt x="6590" y="13315"/>
                  <a:pt x="6664" y="13297"/>
                  <a:pt x="6758" y="13336"/>
                </a:cubicBezTo>
                <a:cubicBezTo>
                  <a:pt x="6372" y="13580"/>
                  <a:pt x="5983" y="13659"/>
                  <a:pt x="5565" y="13587"/>
                </a:cubicBezTo>
                <a:cubicBezTo>
                  <a:pt x="5546" y="13623"/>
                  <a:pt x="5565" y="13655"/>
                  <a:pt x="5575" y="13681"/>
                </a:cubicBezTo>
                <a:cubicBezTo>
                  <a:pt x="5650" y="13917"/>
                  <a:pt x="5663" y="14150"/>
                  <a:pt x="5594" y="14391"/>
                </a:cubicBezTo>
                <a:cubicBezTo>
                  <a:pt x="5585" y="14430"/>
                  <a:pt x="5575" y="14473"/>
                  <a:pt x="5572" y="14516"/>
                </a:cubicBezTo>
                <a:cubicBezTo>
                  <a:pt x="5565" y="14610"/>
                  <a:pt x="5556" y="14721"/>
                  <a:pt x="5640" y="14771"/>
                </a:cubicBezTo>
                <a:cubicBezTo>
                  <a:pt x="5731" y="14825"/>
                  <a:pt x="5831" y="14778"/>
                  <a:pt x="5915" y="14731"/>
                </a:cubicBezTo>
                <a:cubicBezTo>
                  <a:pt x="6003" y="14685"/>
                  <a:pt x="5996" y="14670"/>
                  <a:pt x="6090" y="14656"/>
                </a:cubicBezTo>
                <a:cubicBezTo>
                  <a:pt x="6285" y="14627"/>
                  <a:pt x="6479" y="14610"/>
                  <a:pt x="6677" y="14617"/>
                </a:cubicBezTo>
                <a:cubicBezTo>
                  <a:pt x="6713" y="14617"/>
                  <a:pt x="6774" y="14588"/>
                  <a:pt x="6771" y="14678"/>
                </a:cubicBezTo>
                <a:cubicBezTo>
                  <a:pt x="6771" y="14706"/>
                  <a:pt x="6803" y="14739"/>
                  <a:pt x="6742" y="14742"/>
                </a:cubicBezTo>
                <a:cubicBezTo>
                  <a:pt x="6635" y="14746"/>
                  <a:pt x="6528" y="14767"/>
                  <a:pt x="6408" y="14782"/>
                </a:cubicBezTo>
                <a:cubicBezTo>
                  <a:pt x="6470" y="14853"/>
                  <a:pt x="6593" y="14760"/>
                  <a:pt x="6596" y="14893"/>
                </a:cubicBezTo>
                <a:cubicBezTo>
                  <a:pt x="6599" y="15008"/>
                  <a:pt x="6483" y="14954"/>
                  <a:pt x="6440" y="15011"/>
                </a:cubicBezTo>
                <a:cubicBezTo>
                  <a:pt x="6460" y="15047"/>
                  <a:pt x="6502" y="15008"/>
                  <a:pt x="6531" y="15044"/>
                </a:cubicBezTo>
                <a:cubicBezTo>
                  <a:pt x="6379" y="15151"/>
                  <a:pt x="6194" y="15083"/>
                  <a:pt x="6009" y="15173"/>
                </a:cubicBezTo>
                <a:cubicBezTo>
                  <a:pt x="6136" y="15173"/>
                  <a:pt x="6230" y="15173"/>
                  <a:pt x="6324" y="15173"/>
                </a:cubicBezTo>
                <a:cubicBezTo>
                  <a:pt x="6145" y="15219"/>
                  <a:pt x="5964" y="15248"/>
                  <a:pt x="5779" y="15226"/>
                </a:cubicBezTo>
                <a:cubicBezTo>
                  <a:pt x="5685" y="15216"/>
                  <a:pt x="5659" y="15237"/>
                  <a:pt x="5692" y="15338"/>
                </a:cubicBezTo>
                <a:cubicBezTo>
                  <a:pt x="5750" y="15517"/>
                  <a:pt x="5757" y="15696"/>
                  <a:pt x="5737" y="15886"/>
                </a:cubicBezTo>
                <a:cubicBezTo>
                  <a:pt x="5685" y="16399"/>
                  <a:pt x="5990" y="16758"/>
                  <a:pt x="6499" y="16794"/>
                </a:cubicBezTo>
                <a:cubicBezTo>
                  <a:pt x="6687" y="16808"/>
                  <a:pt x="6875" y="16812"/>
                  <a:pt x="7063" y="16815"/>
                </a:cubicBezTo>
                <a:cubicBezTo>
                  <a:pt x="7105" y="16815"/>
                  <a:pt x="7144" y="16808"/>
                  <a:pt x="7179" y="16772"/>
                </a:cubicBezTo>
                <a:cubicBezTo>
                  <a:pt x="7251" y="16701"/>
                  <a:pt x="7338" y="16658"/>
                  <a:pt x="7429" y="16607"/>
                </a:cubicBezTo>
                <a:cubicBezTo>
                  <a:pt x="7429" y="16650"/>
                  <a:pt x="7397" y="16654"/>
                  <a:pt x="7380" y="16672"/>
                </a:cubicBezTo>
                <a:cubicBezTo>
                  <a:pt x="7361" y="16701"/>
                  <a:pt x="7367" y="16729"/>
                  <a:pt x="7380" y="16754"/>
                </a:cubicBezTo>
                <a:cubicBezTo>
                  <a:pt x="7397" y="16783"/>
                  <a:pt x="7419" y="16762"/>
                  <a:pt x="7442" y="16754"/>
                </a:cubicBezTo>
                <a:cubicBezTo>
                  <a:pt x="7581" y="16686"/>
                  <a:pt x="7737" y="16679"/>
                  <a:pt x="7880" y="16625"/>
                </a:cubicBezTo>
                <a:cubicBezTo>
                  <a:pt x="7925" y="16607"/>
                  <a:pt x="8006" y="16625"/>
                  <a:pt x="8064" y="16586"/>
                </a:cubicBezTo>
                <a:cubicBezTo>
                  <a:pt x="8097" y="16564"/>
                  <a:pt x="8126" y="16536"/>
                  <a:pt x="8158" y="16511"/>
                </a:cubicBezTo>
                <a:cubicBezTo>
                  <a:pt x="8181" y="16543"/>
                  <a:pt x="8123" y="16557"/>
                  <a:pt x="8142" y="16597"/>
                </a:cubicBezTo>
                <a:cubicBezTo>
                  <a:pt x="8282" y="16546"/>
                  <a:pt x="8333" y="16403"/>
                  <a:pt x="8418" y="16274"/>
                </a:cubicBezTo>
                <a:cubicBezTo>
                  <a:pt x="8424" y="16374"/>
                  <a:pt x="8356" y="16432"/>
                  <a:pt x="8337" y="16514"/>
                </a:cubicBezTo>
                <a:cubicBezTo>
                  <a:pt x="8440" y="16453"/>
                  <a:pt x="8460" y="16424"/>
                  <a:pt x="8551" y="16191"/>
                </a:cubicBezTo>
                <a:cubicBezTo>
                  <a:pt x="8538" y="16277"/>
                  <a:pt x="8528" y="16328"/>
                  <a:pt x="8521" y="16381"/>
                </a:cubicBezTo>
                <a:cubicBezTo>
                  <a:pt x="8554" y="16392"/>
                  <a:pt x="8557" y="16353"/>
                  <a:pt x="8580" y="16349"/>
                </a:cubicBezTo>
                <a:cubicBezTo>
                  <a:pt x="8602" y="16399"/>
                  <a:pt x="8560" y="16439"/>
                  <a:pt x="8560" y="16503"/>
                </a:cubicBezTo>
                <a:cubicBezTo>
                  <a:pt x="8687" y="16403"/>
                  <a:pt x="8729" y="16277"/>
                  <a:pt x="8739" y="16130"/>
                </a:cubicBezTo>
                <a:cubicBezTo>
                  <a:pt x="8797" y="16256"/>
                  <a:pt x="8732" y="16367"/>
                  <a:pt x="8693" y="16478"/>
                </a:cubicBezTo>
                <a:cubicBezTo>
                  <a:pt x="8845" y="16421"/>
                  <a:pt x="8923" y="16306"/>
                  <a:pt x="8930" y="16127"/>
                </a:cubicBezTo>
                <a:cubicBezTo>
                  <a:pt x="8936" y="15890"/>
                  <a:pt x="8920" y="15657"/>
                  <a:pt x="8894" y="15402"/>
                </a:cubicBezTo>
                <a:cubicBezTo>
                  <a:pt x="8962" y="15474"/>
                  <a:pt x="9037" y="15488"/>
                  <a:pt x="9108" y="15510"/>
                </a:cubicBezTo>
                <a:cubicBezTo>
                  <a:pt x="9409" y="15603"/>
                  <a:pt x="9691" y="15743"/>
                  <a:pt x="9957" y="15919"/>
                </a:cubicBezTo>
                <a:cubicBezTo>
                  <a:pt x="10006" y="15951"/>
                  <a:pt x="10058" y="15973"/>
                  <a:pt x="9999" y="16069"/>
                </a:cubicBezTo>
                <a:cubicBezTo>
                  <a:pt x="9854" y="16310"/>
                  <a:pt x="9682" y="16392"/>
                  <a:pt x="9435" y="16292"/>
                </a:cubicBezTo>
                <a:cubicBezTo>
                  <a:pt x="9338" y="16252"/>
                  <a:pt x="9244" y="16202"/>
                  <a:pt x="9150" y="16159"/>
                </a:cubicBezTo>
                <a:cubicBezTo>
                  <a:pt x="9108" y="16141"/>
                  <a:pt x="9089" y="16130"/>
                  <a:pt x="9076" y="16198"/>
                </a:cubicBezTo>
                <a:cubicBezTo>
                  <a:pt x="8956" y="16801"/>
                  <a:pt x="8651" y="17059"/>
                  <a:pt x="8223" y="17106"/>
                </a:cubicBezTo>
                <a:cubicBezTo>
                  <a:pt x="7983" y="17131"/>
                  <a:pt x="7743" y="17174"/>
                  <a:pt x="7507" y="17206"/>
                </a:cubicBezTo>
                <a:cubicBezTo>
                  <a:pt x="7426" y="17217"/>
                  <a:pt x="7403" y="17260"/>
                  <a:pt x="7377" y="17353"/>
                </a:cubicBezTo>
                <a:cubicBezTo>
                  <a:pt x="7280" y="17680"/>
                  <a:pt x="7189" y="18028"/>
                  <a:pt x="6833" y="18143"/>
                </a:cubicBezTo>
                <a:cubicBezTo>
                  <a:pt x="6800" y="18153"/>
                  <a:pt x="6787" y="18168"/>
                  <a:pt x="6781" y="18200"/>
                </a:cubicBezTo>
                <a:cubicBezTo>
                  <a:pt x="6771" y="18250"/>
                  <a:pt x="6748" y="18297"/>
                  <a:pt x="6748" y="18347"/>
                </a:cubicBezTo>
                <a:cubicBezTo>
                  <a:pt x="6732" y="18928"/>
                  <a:pt x="6405" y="19283"/>
                  <a:pt x="6029" y="19613"/>
                </a:cubicBezTo>
                <a:cubicBezTo>
                  <a:pt x="5805" y="19807"/>
                  <a:pt x="5559" y="19897"/>
                  <a:pt x="5274" y="19893"/>
                </a:cubicBezTo>
                <a:cubicBezTo>
                  <a:pt x="4875" y="19893"/>
                  <a:pt x="4476" y="19853"/>
                  <a:pt x="4084" y="19778"/>
                </a:cubicBezTo>
                <a:cubicBezTo>
                  <a:pt x="3967" y="19757"/>
                  <a:pt x="3867" y="19696"/>
                  <a:pt x="3776" y="19620"/>
                </a:cubicBezTo>
                <a:cubicBezTo>
                  <a:pt x="3676" y="19534"/>
                  <a:pt x="3572" y="19459"/>
                  <a:pt x="3442" y="19394"/>
                </a:cubicBezTo>
                <a:cubicBezTo>
                  <a:pt x="3471" y="19570"/>
                  <a:pt x="3575" y="19688"/>
                  <a:pt x="3643" y="19825"/>
                </a:cubicBezTo>
                <a:cubicBezTo>
                  <a:pt x="3718" y="19968"/>
                  <a:pt x="3825" y="20008"/>
                  <a:pt x="3964" y="20011"/>
                </a:cubicBezTo>
                <a:cubicBezTo>
                  <a:pt x="4347" y="20022"/>
                  <a:pt x="4729" y="20058"/>
                  <a:pt x="5115" y="20011"/>
                </a:cubicBezTo>
                <a:cubicBezTo>
                  <a:pt x="5186" y="20004"/>
                  <a:pt x="5254" y="19965"/>
                  <a:pt x="5338" y="19993"/>
                </a:cubicBezTo>
                <a:cubicBezTo>
                  <a:pt x="5160" y="20033"/>
                  <a:pt x="4992" y="20072"/>
                  <a:pt x="4823" y="20108"/>
                </a:cubicBezTo>
                <a:cubicBezTo>
                  <a:pt x="5014" y="20126"/>
                  <a:pt x="5199" y="20079"/>
                  <a:pt x="5419" y="20054"/>
                </a:cubicBezTo>
                <a:cubicBezTo>
                  <a:pt x="5225" y="20176"/>
                  <a:pt x="5034" y="20169"/>
                  <a:pt x="4852" y="20227"/>
                </a:cubicBezTo>
                <a:cubicBezTo>
                  <a:pt x="4982" y="20248"/>
                  <a:pt x="5105" y="20198"/>
                  <a:pt x="5235" y="20234"/>
                </a:cubicBezTo>
                <a:cubicBezTo>
                  <a:pt x="5099" y="20277"/>
                  <a:pt x="4959" y="20320"/>
                  <a:pt x="4823" y="20363"/>
                </a:cubicBezTo>
                <a:cubicBezTo>
                  <a:pt x="4943" y="20356"/>
                  <a:pt x="5063" y="20374"/>
                  <a:pt x="5183" y="20345"/>
                </a:cubicBezTo>
                <a:cubicBezTo>
                  <a:pt x="5050" y="20449"/>
                  <a:pt x="4881" y="20413"/>
                  <a:pt x="4739" y="20488"/>
                </a:cubicBezTo>
                <a:cubicBezTo>
                  <a:pt x="4852" y="20481"/>
                  <a:pt x="4966" y="20470"/>
                  <a:pt x="5112" y="20460"/>
                </a:cubicBezTo>
                <a:cubicBezTo>
                  <a:pt x="4966" y="20549"/>
                  <a:pt x="4826" y="20542"/>
                  <a:pt x="4693" y="20607"/>
                </a:cubicBezTo>
                <a:cubicBezTo>
                  <a:pt x="4791" y="20621"/>
                  <a:pt x="4875" y="20574"/>
                  <a:pt x="4992" y="20607"/>
                </a:cubicBezTo>
                <a:cubicBezTo>
                  <a:pt x="4638" y="20668"/>
                  <a:pt x="4314" y="20707"/>
                  <a:pt x="3987" y="20747"/>
                </a:cubicBezTo>
                <a:cubicBezTo>
                  <a:pt x="4314" y="20797"/>
                  <a:pt x="4635" y="20722"/>
                  <a:pt x="4959" y="20711"/>
                </a:cubicBezTo>
                <a:cubicBezTo>
                  <a:pt x="4635" y="20826"/>
                  <a:pt x="4301" y="20872"/>
                  <a:pt x="3964" y="20887"/>
                </a:cubicBezTo>
                <a:cubicBezTo>
                  <a:pt x="4253" y="20922"/>
                  <a:pt x="4538" y="20876"/>
                  <a:pt x="4823" y="20858"/>
                </a:cubicBezTo>
                <a:cubicBezTo>
                  <a:pt x="4632" y="20965"/>
                  <a:pt x="4418" y="20983"/>
                  <a:pt x="4181" y="21041"/>
                </a:cubicBezTo>
                <a:cubicBezTo>
                  <a:pt x="4350" y="21062"/>
                  <a:pt x="4486" y="21008"/>
                  <a:pt x="4645" y="21034"/>
                </a:cubicBezTo>
                <a:cubicBezTo>
                  <a:pt x="4415" y="21123"/>
                  <a:pt x="4194" y="21156"/>
                  <a:pt x="3980" y="21216"/>
                </a:cubicBezTo>
                <a:cubicBezTo>
                  <a:pt x="4236" y="21213"/>
                  <a:pt x="4489" y="21166"/>
                  <a:pt x="4742" y="21127"/>
                </a:cubicBezTo>
                <a:cubicBezTo>
                  <a:pt x="4590" y="21238"/>
                  <a:pt x="4411" y="21281"/>
                  <a:pt x="4217" y="21371"/>
                </a:cubicBezTo>
                <a:cubicBezTo>
                  <a:pt x="4350" y="21389"/>
                  <a:pt x="4454" y="21371"/>
                  <a:pt x="4554" y="21364"/>
                </a:cubicBezTo>
                <a:cubicBezTo>
                  <a:pt x="4379" y="21439"/>
                  <a:pt x="4194" y="21471"/>
                  <a:pt x="4006" y="21475"/>
                </a:cubicBezTo>
                <a:cubicBezTo>
                  <a:pt x="3082" y="21482"/>
                  <a:pt x="2155" y="21478"/>
                  <a:pt x="1232" y="21478"/>
                </a:cubicBezTo>
                <a:cubicBezTo>
                  <a:pt x="1180" y="21478"/>
                  <a:pt x="1144" y="21457"/>
                  <a:pt x="1112" y="21417"/>
                </a:cubicBezTo>
                <a:cubicBezTo>
                  <a:pt x="995" y="21285"/>
                  <a:pt x="898" y="21134"/>
                  <a:pt x="820" y="20955"/>
                </a:cubicBezTo>
                <a:cubicBezTo>
                  <a:pt x="791" y="21023"/>
                  <a:pt x="820" y="21077"/>
                  <a:pt x="827" y="21148"/>
                </a:cubicBezTo>
                <a:cubicBezTo>
                  <a:pt x="729" y="21030"/>
                  <a:pt x="642" y="20919"/>
                  <a:pt x="590" y="20786"/>
                </a:cubicBezTo>
                <a:cubicBezTo>
                  <a:pt x="525" y="20621"/>
                  <a:pt x="334" y="20574"/>
                  <a:pt x="308" y="20352"/>
                </a:cubicBezTo>
                <a:cubicBezTo>
                  <a:pt x="279" y="20442"/>
                  <a:pt x="350" y="20531"/>
                  <a:pt x="276" y="20557"/>
                </a:cubicBezTo>
                <a:cubicBezTo>
                  <a:pt x="204" y="20578"/>
                  <a:pt x="159" y="20496"/>
                  <a:pt x="133" y="20435"/>
                </a:cubicBezTo>
                <a:cubicBezTo>
                  <a:pt x="84" y="20309"/>
                  <a:pt x="81" y="20169"/>
                  <a:pt x="100" y="20040"/>
                </a:cubicBezTo>
                <a:cubicBezTo>
                  <a:pt x="185" y="19513"/>
                  <a:pt x="240" y="18975"/>
                  <a:pt x="395" y="18462"/>
                </a:cubicBezTo>
                <a:cubicBezTo>
                  <a:pt x="428" y="18351"/>
                  <a:pt x="467" y="18239"/>
                  <a:pt x="499" y="18128"/>
                </a:cubicBezTo>
                <a:cubicBezTo>
                  <a:pt x="347" y="18386"/>
                  <a:pt x="259" y="18681"/>
                  <a:pt x="130" y="18953"/>
                </a:cubicBezTo>
                <a:cubicBezTo>
                  <a:pt x="130" y="18638"/>
                  <a:pt x="201" y="18340"/>
                  <a:pt x="295" y="18049"/>
                </a:cubicBezTo>
                <a:cubicBezTo>
                  <a:pt x="386" y="17759"/>
                  <a:pt x="509" y="17486"/>
                  <a:pt x="645" y="17217"/>
                </a:cubicBezTo>
                <a:cubicBezTo>
                  <a:pt x="408" y="17565"/>
                  <a:pt x="269" y="17967"/>
                  <a:pt x="107" y="18358"/>
                </a:cubicBezTo>
                <a:cubicBezTo>
                  <a:pt x="117" y="18146"/>
                  <a:pt x="182" y="17956"/>
                  <a:pt x="250" y="17762"/>
                </a:cubicBezTo>
                <a:cubicBezTo>
                  <a:pt x="415" y="17289"/>
                  <a:pt x="626" y="16844"/>
                  <a:pt x="921" y="16453"/>
                </a:cubicBezTo>
                <a:cubicBezTo>
                  <a:pt x="953" y="16410"/>
                  <a:pt x="950" y="16360"/>
                  <a:pt x="966" y="16313"/>
                </a:cubicBezTo>
                <a:cubicBezTo>
                  <a:pt x="1053" y="16059"/>
                  <a:pt x="1151" y="15811"/>
                  <a:pt x="1254" y="15567"/>
                </a:cubicBezTo>
                <a:cubicBezTo>
                  <a:pt x="1267" y="15535"/>
                  <a:pt x="1280" y="15499"/>
                  <a:pt x="1284" y="15460"/>
                </a:cubicBezTo>
                <a:cubicBezTo>
                  <a:pt x="739" y="16066"/>
                  <a:pt x="431" y="16826"/>
                  <a:pt x="104" y="17583"/>
                </a:cubicBezTo>
                <a:cubicBezTo>
                  <a:pt x="107" y="17404"/>
                  <a:pt x="178" y="17246"/>
                  <a:pt x="191" y="17067"/>
                </a:cubicBezTo>
                <a:cubicBezTo>
                  <a:pt x="126" y="17232"/>
                  <a:pt x="62" y="17396"/>
                  <a:pt x="0" y="17561"/>
                </a:cubicBezTo>
                <a:cubicBezTo>
                  <a:pt x="29" y="17307"/>
                  <a:pt x="100" y="17070"/>
                  <a:pt x="188" y="16837"/>
                </a:cubicBezTo>
                <a:cubicBezTo>
                  <a:pt x="460" y="16120"/>
                  <a:pt x="801" y="15449"/>
                  <a:pt x="1339" y="14929"/>
                </a:cubicBezTo>
                <a:cubicBezTo>
                  <a:pt x="1627" y="14649"/>
                  <a:pt x="1938" y="14416"/>
                  <a:pt x="2305" y="14280"/>
                </a:cubicBezTo>
                <a:cubicBezTo>
                  <a:pt x="2347" y="14265"/>
                  <a:pt x="2379" y="14240"/>
                  <a:pt x="2408" y="14204"/>
                </a:cubicBezTo>
                <a:cubicBezTo>
                  <a:pt x="2723" y="13828"/>
                  <a:pt x="3079" y="13508"/>
                  <a:pt x="3439" y="13193"/>
                </a:cubicBezTo>
                <a:cubicBezTo>
                  <a:pt x="3640" y="13017"/>
                  <a:pt x="3857" y="12863"/>
                  <a:pt x="4100" y="12759"/>
                </a:cubicBezTo>
                <a:cubicBezTo>
                  <a:pt x="4185" y="12723"/>
                  <a:pt x="4217" y="12615"/>
                  <a:pt x="4317" y="12594"/>
                </a:cubicBezTo>
                <a:cubicBezTo>
                  <a:pt x="4321" y="12687"/>
                  <a:pt x="4285" y="12755"/>
                  <a:pt x="4249" y="12823"/>
                </a:cubicBezTo>
                <a:cubicBezTo>
                  <a:pt x="4091" y="13128"/>
                  <a:pt x="3928" y="13433"/>
                  <a:pt x="3766" y="13734"/>
                </a:cubicBezTo>
                <a:cubicBezTo>
                  <a:pt x="3578" y="14079"/>
                  <a:pt x="3510" y="14470"/>
                  <a:pt x="3413" y="14846"/>
                </a:cubicBezTo>
                <a:cubicBezTo>
                  <a:pt x="3170" y="15768"/>
                  <a:pt x="2940" y="16697"/>
                  <a:pt x="2697" y="17619"/>
                </a:cubicBezTo>
                <a:cubicBezTo>
                  <a:pt x="2600" y="17988"/>
                  <a:pt x="2499" y="18358"/>
                  <a:pt x="2441" y="18738"/>
                </a:cubicBezTo>
                <a:cubicBezTo>
                  <a:pt x="2431" y="18803"/>
                  <a:pt x="2412" y="18874"/>
                  <a:pt x="2382" y="18928"/>
                </a:cubicBezTo>
                <a:cubicBezTo>
                  <a:pt x="2269" y="19129"/>
                  <a:pt x="2159" y="19333"/>
                  <a:pt x="2068" y="19549"/>
                </a:cubicBezTo>
                <a:cubicBezTo>
                  <a:pt x="2042" y="19613"/>
                  <a:pt x="1993" y="19653"/>
                  <a:pt x="1929" y="19620"/>
                </a:cubicBezTo>
                <a:cubicBezTo>
                  <a:pt x="1857" y="19584"/>
                  <a:pt x="1841" y="19631"/>
                  <a:pt x="1825" y="19689"/>
                </a:cubicBezTo>
                <a:cubicBezTo>
                  <a:pt x="1805" y="19767"/>
                  <a:pt x="1779" y="19843"/>
                  <a:pt x="1744" y="19911"/>
                </a:cubicBezTo>
                <a:cubicBezTo>
                  <a:pt x="1663" y="20065"/>
                  <a:pt x="1543" y="20083"/>
                  <a:pt x="1429" y="19950"/>
                </a:cubicBezTo>
                <a:cubicBezTo>
                  <a:pt x="1413" y="19929"/>
                  <a:pt x="1407" y="19893"/>
                  <a:pt x="1355" y="19897"/>
                </a:cubicBezTo>
                <a:cubicBezTo>
                  <a:pt x="1423" y="20040"/>
                  <a:pt x="1488" y="20173"/>
                  <a:pt x="1556" y="20305"/>
                </a:cubicBezTo>
                <a:cubicBezTo>
                  <a:pt x="1575" y="20345"/>
                  <a:pt x="1601" y="20313"/>
                  <a:pt x="1621" y="20291"/>
                </a:cubicBezTo>
                <a:cubicBezTo>
                  <a:pt x="1916" y="19940"/>
                  <a:pt x="2224" y="19599"/>
                  <a:pt x="2480" y="19211"/>
                </a:cubicBezTo>
                <a:cubicBezTo>
                  <a:pt x="2551" y="19104"/>
                  <a:pt x="2551" y="18964"/>
                  <a:pt x="2580" y="18838"/>
                </a:cubicBezTo>
                <a:cubicBezTo>
                  <a:pt x="2872" y="17518"/>
                  <a:pt x="3164" y="16202"/>
                  <a:pt x="3504" y="14896"/>
                </a:cubicBezTo>
                <a:cubicBezTo>
                  <a:pt x="3552" y="14710"/>
                  <a:pt x="3611" y="14527"/>
                  <a:pt x="3676" y="14348"/>
                </a:cubicBezTo>
                <a:cubicBezTo>
                  <a:pt x="3672" y="14581"/>
                  <a:pt x="3624" y="14803"/>
                  <a:pt x="3585" y="15026"/>
                </a:cubicBezTo>
                <a:cubicBezTo>
                  <a:pt x="3462" y="15725"/>
                  <a:pt x="3332" y="16421"/>
                  <a:pt x="3232" y="17124"/>
                </a:cubicBezTo>
                <a:cubicBezTo>
                  <a:pt x="3222" y="17203"/>
                  <a:pt x="3219" y="17264"/>
                  <a:pt x="3290" y="17321"/>
                </a:cubicBezTo>
                <a:cubicBezTo>
                  <a:pt x="3413" y="17422"/>
                  <a:pt x="3439" y="17583"/>
                  <a:pt x="3452" y="17741"/>
                </a:cubicBezTo>
                <a:cubicBezTo>
                  <a:pt x="3471" y="17949"/>
                  <a:pt x="3452" y="18157"/>
                  <a:pt x="3371" y="18351"/>
                </a:cubicBezTo>
                <a:cubicBezTo>
                  <a:pt x="3267" y="18595"/>
                  <a:pt x="3348" y="18813"/>
                  <a:pt x="3442" y="19029"/>
                </a:cubicBezTo>
                <a:cubicBezTo>
                  <a:pt x="3458" y="19061"/>
                  <a:pt x="3488" y="19086"/>
                  <a:pt x="3507" y="19118"/>
                </a:cubicBezTo>
                <a:cubicBezTo>
                  <a:pt x="3737" y="19484"/>
                  <a:pt x="4048" y="19635"/>
                  <a:pt x="4450" y="19567"/>
                </a:cubicBezTo>
                <a:cubicBezTo>
                  <a:pt x="4560" y="19549"/>
                  <a:pt x="4674" y="19556"/>
                  <a:pt x="4784" y="19556"/>
                </a:cubicBezTo>
                <a:cubicBezTo>
                  <a:pt x="4846" y="19556"/>
                  <a:pt x="4878" y="19527"/>
                  <a:pt x="4907" y="19466"/>
                </a:cubicBezTo>
                <a:cubicBezTo>
                  <a:pt x="5063" y="19111"/>
                  <a:pt x="5296" y="18817"/>
                  <a:pt x="5546" y="18541"/>
                </a:cubicBezTo>
                <a:cubicBezTo>
                  <a:pt x="5604" y="18476"/>
                  <a:pt x="5669" y="18447"/>
                  <a:pt x="5753" y="18455"/>
                </a:cubicBezTo>
                <a:cubicBezTo>
                  <a:pt x="5805" y="18462"/>
                  <a:pt x="5860" y="18455"/>
                  <a:pt x="5915" y="18440"/>
                </a:cubicBezTo>
                <a:cubicBezTo>
                  <a:pt x="5688" y="18376"/>
                  <a:pt x="5465" y="18311"/>
                  <a:pt x="5238" y="18250"/>
                </a:cubicBezTo>
                <a:cubicBezTo>
                  <a:pt x="5607" y="18272"/>
                  <a:pt x="5964" y="18376"/>
                  <a:pt x="6327" y="18476"/>
                </a:cubicBezTo>
                <a:cubicBezTo>
                  <a:pt x="5954" y="18849"/>
                  <a:pt x="5705" y="19301"/>
                  <a:pt x="5442" y="19757"/>
                </a:cubicBezTo>
                <a:cubicBezTo>
                  <a:pt x="5549" y="19775"/>
                  <a:pt x="5643" y="19746"/>
                  <a:pt x="5734" y="19696"/>
                </a:cubicBezTo>
                <a:cubicBezTo>
                  <a:pt x="5857" y="19624"/>
                  <a:pt x="5964" y="19527"/>
                  <a:pt x="6051" y="19409"/>
                </a:cubicBezTo>
                <a:cubicBezTo>
                  <a:pt x="6272" y="19111"/>
                  <a:pt x="6457" y="18781"/>
                  <a:pt x="6628" y="18444"/>
                </a:cubicBezTo>
                <a:cubicBezTo>
                  <a:pt x="6755" y="18200"/>
                  <a:pt x="6761" y="17949"/>
                  <a:pt x="6735" y="17673"/>
                </a:cubicBezTo>
                <a:cubicBezTo>
                  <a:pt x="6590" y="17884"/>
                  <a:pt x="6424" y="18049"/>
                  <a:pt x="6227" y="18182"/>
                </a:cubicBezTo>
                <a:cubicBezTo>
                  <a:pt x="6168" y="18221"/>
                  <a:pt x="6116" y="18229"/>
                  <a:pt x="6045" y="18211"/>
                </a:cubicBezTo>
                <a:cubicBezTo>
                  <a:pt x="5753" y="18135"/>
                  <a:pt x="5471" y="18028"/>
                  <a:pt x="5186" y="17938"/>
                </a:cubicBezTo>
                <a:cubicBezTo>
                  <a:pt x="5014" y="17888"/>
                  <a:pt x="4894" y="17752"/>
                  <a:pt x="4768" y="17633"/>
                </a:cubicBezTo>
                <a:cubicBezTo>
                  <a:pt x="4492" y="17368"/>
                  <a:pt x="4259" y="17056"/>
                  <a:pt x="4032" y="16740"/>
                </a:cubicBezTo>
                <a:cubicBezTo>
                  <a:pt x="3925" y="16593"/>
                  <a:pt x="3928" y="16424"/>
                  <a:pt x="3915" y="16259"/>
                </a:cubicBezTo>
                <a:cubicBezTo>
                  <a:pt x="3877" y="15761"/>
                  <a:pt x="3851" y="15259"/>
                  <a:pt x="3857" y="14760"/>
                </a:cubicBezTo>
                <a:cubicBezTo>
                  <a:pt x="3860" y="14401"/>
                  <a:pt x="3915" y="14054"/>
                  <a:pt x="4009" y="13702"/>
                </a:cubicBezTo>
                <a:cubicBezTo>
                  <a:pt x="4045" y="13774"/>
                  <a:pt x="3984" y="13824"/>
                  <a:pt x="4009" y="13892"/>
                </a:cubicBezTo>
                <a:cubicBezTo>
                  <a:pt x="4055" y="13838"/>
                  <a:pt x="4074" y="13770"/>
                  <a:pt x="4097" y="13709"/>
                </a:cubicBezTo>
                <a:cubicBezTo>
                  <a:pt x="4418" y="12838"/>
                  <a:pt x="4748" y="11973"/>
                  <a:pt x="4975" y="11066"/>
                </a:cubicBezTo>
                <a:cubicBezTo>
                  <a:pt x="5076" y="10657"/>
                  <a:pt x="5251" y="10284"/>
                  <a:pt x="5513" y="9972"/>
                </a:cubicBezTo>
                <a:cubicBezTo>
                  <a:pt x="5549" y="9929"/>
                  <a:pt x="5572" y="9882"/>
                  <a:pt x="5585" y="9828"/>
                </a:cubicBezTo>
                <a:cubicBezTo>
                  <a:pt x="5624" y="9688"/>
                  <a:pt x="5666" y="9545"/>
                  <a:pt x="5698" y="9401"/>
                </a:cubicBezTo>
                <a:cubicBezTo>
                  <a:pt x="5724" y="9283"/>
                  <a:pt x="5779" y="9197"/>
                  <a:pt x="5876" y="9136"/>
                </a:cubicBezTo>
                <a:cubicBezTo>
                  <a:pt x="6055" y="9032"/>
                  <a:pt x="6145" y="8863"/>
                  <a:pt x="6223" y="8655"/>
                </a:cubicBezTo>
                <a:cubicBezTo>
                  <a:pt x="6350" y="8333"/>
                  <a:pt x="6327" y="8031"/>
                  <a:pt x="6246" y="7708"/>
                </a:cubicBezTo>
                <a:cubicBezTo>
                  <a:pt x="6162" y="7375"/>
                  <a:pt x="6094" y="7034"/>
                  <a:pt x="6058" y="6686"/>
                </a:cubicBezTo>
                <a:cubicBezTo>
                  <a:pt x="6045" y="6553"/>
                  <a:pt x="6055" y="6424"/>
                  <a:pt x="6090" y="6295"/>
                </a:cubicBezTo>
                <a:cubicBezTo>
                  <a:pt x="6162" y="6048"/>
                  <a:pt x="6321" y="5908"/>
                  <a:pt x="6554" y="5890"/>
                </a:cubicBezTo>
                <a:cubicBezTo>
                  <a:pt x="6956" y="5861"/>
                  <a:pt x="7273" y="6019"/>
                  <a:pt x="7491" y="6399"/>
                </a:cubicBezTo>
                <a:cubicBezTo>
                  <a:pt x="7630" y="6643"/>
                  <a:pt x="7760" y="6894"/>
                  <a:pt x="7886" y="7145"/>
                </a:cubicBezTo>
                <a:cubicBezTo>
                  <a:pt x="8006" y="7382"/>
                  <a:pt x="8022" y="7626"/>
                  <a:pt x="7993" y="7884"/>
                </a:cubicBezTo>
                <a:cubicBezTo>
                  <a:pt x="7977" y="8031"/>
                  <a:pt x="7951" y="8178"/>
                  <a:pt x="7931" y="8325"/>
                </a:cubicBezTo>
                <a:cubicBezTo>
                  <a:pt x="7912" y="8494"/>
                  <a:pt x="7867" y="8648"/>
                  <a:pt x="7737" y="8756"/>
                </a:cubicBezTo>
                <a:cubicBezTo>
                  <a:pt x="7692" y="8792"/>
                  <a:pt x="7679" y="8849"/>
                  <a:pt x="7666" y="8910"/>
                </a:cubicBezTo>
                <a:cubicBezTo>
                  <a:pt x="7611" y="9154"/>
                  <a:pt x="7662" y="9383"/>
                  <a:pt x="7740" y="9609"/>
                </a:cubicBezTo>
                <a:cubicBezTo>
                  <a:pt x="7779" y="9724"/>
                  <a:pt x="7782" y="9875"/>
                  <a:pt x="7854" y="9950"/>
                </a:cubicBezTo>
                <a:cubicBezTo>
                  <a:pt x="7925" y="10026"/>
                  <a:pt x="8064" y="9979"/>
                  <a:pt x="8175" y="9993"/>
                </a:cubicBezTo>
                <a:cubicBezTo>
                  <a:pt x="8411" y="10018"/>
                  <a:pt x="8648" y="10036"/>
                  <a:pt x="8884" y="10047"/>
                </a:cubicBezTo>
                <a:cubicBezTo>
                  <a:pt x="9014" y="10054"/>
                  <a:pt x="9121" y="10101"/>
                  <a:pt x="9218" y="10194"/>
                </a:cubicBezTo>
                <a:cubicBezTo>
                  <a:pt x="9306" y="10277"/>
                  <a:pt x="9406" y="10341"/>
                  <a:pt x="9507" y="10399"/>
                </a:cubicBezTo>
                <a:cubicBezTo>
                  <a:pt x="9565" y="10431"/>
                  <a:pt x="9604" y="10431"/>
                  <a:pt x="9640" y="10352"/>
                </a:cubicBezTo>
                <a:cubicBezTo>
                  <a:pt x="9727" y="10144"/>
                  <a:pt x="9821" y="9939"/>
                  <a:pt x="9802" y="9699"/>
                </a:cubicBezTo>
                <a:cubicBezTo>
                  <a:pt x="9792" y="9563"/>
                  <a:pt x="9873" y="9520"/>
                  <a:pt x="9973" y="9509"/>
                </a:cubicBezTo>
                <a:cubicBezTo>
                  <a:pt x="10077" y="9498"/>
                  <a:pt x="10100" y="9441"/>
                  <a:pt x="10097" y="9337"/>
                </a:cubicBezTo>
                <a:cubicBezTo>
                  <a:pt x="10084" y="8806"/>
                  <a:pt x="10074" y="8275"/>
                  <a:pt x="10067" y="7744"/>
                </a:cubicBezTo>
                <a:cubicBezTo>
                  <a:pt x="10067" y="7637"/>
                  <a:pt x="10045" y="7572"/>
                  <a:pt x="9928" y="7576"/>
                </a:cubicBezTo>
                <a:cubicBezTo>
                  <a:pt x="9821" y="7579"/>
                  <a:pt x="9727" y="7515"/>
                  <a:pt x="9688" y="7407"/>
                </a:cubicBezTo>
                <a:cubicBezTo>
                  <a:pt x="9568" y="7074"/>
                  <a:pt x="9403" y="6761"/>
                  <a:pt x="9345" y="6399"/>
                </a:cubicBezTo>
                <a:cubicBezTo>
                  <a:pt x="9325" y="6266"/>
                  <a:pt x="9312" y="6130"/>
                  <a:pt x="9322" y="5994"/>
                </a:cubicBezTo>
                <a:cubicBezTo>
                  <a:pt x="9341" y="5682"/>
                  <a:pt x="9361" y="5366"/>
                  <a:pt x="9358" y="5054"/>
                </a:cubicBezTo>
                <a:cubicBezTo>
                  <a:pt x="9354" y="4911"/>
                  <a:pt x="9409" y="4789"/>
                  <a:pt x="9507" y="4695"/>
                </a:cubicBezTo>
                <a:cubicBezTo>
                  <a:pt x="9604" y="4602"/>
                  <a:pt x="9662" y="4609"/>
                  <a:pt x="9740" y="4728"/>
                </a:cubicBezTo>
                <a:cubicBezTo>
                  <a:pt x="9763" y="4670"/>
                  <a:pt x="9740" y="4617"/>
                  <a:pt x="9724" y="4570"/>
                </a:cubicBezTo>
                <a:cubicBezTo>
                  <a:pt x="9666" y="4369"/>
                  <a:pt x="9653" y="4157"/>
                  <a:pt x="9581" y="3957"/>
                </a:cubicBezTo>
                <a:cubicBezTo>
                  <a:pt x="9510" y="3759"/>
                  <a:pt x="9507" y="3544"/>
                  <a:pt x="9497" y="3329"/>
                </a:cubicBezTo>
                <a:cubicBezTo>
                  <a:pt x="9497" y="3307"/>
                  <a:pt x="9500" y="3279"/>
                  <a:pt x="9510" y="3268"/>
                </a:cubicBezTo>
                <a:cubicBezTo>
                  <a:pt x="9656" y="3160"/>
                  <a:pt x="9591" y="3006"/>
                  <a:pt x="9591" y="2863"/>
                </a:cubicBezTo>
                <a:cubicBezTo>
                  <a:pt x="9591" y="2784"/>
                  <a:pt x="9588" y="2701"/>
                  <a:pt x="9591" y="2622"/>
                </a:cubicBezTo>
                <a:cubicBezTo>
                  <a:pt x="9591" y="2590"/>
                  <a:pt x="9601" y="2561"/>
                  <a:pt x="9636" y="2561"/>
                </a:cubicBezTo>
                <a:cubicBezTo>
                  <a:pt x="9666" y="2561"/>
                  <a:pt x="9669" y="2586"/>
                  <a:pt x="9679" y="2611"/>
                </a:cubicBezTo>
                <a:cubicBezTo>
                  <a:pt x="9701" y="2676"/>
                  <a:pt x="9695" y="2751"/>
                  <a:pt x="9743" y="2827"/>
                </a:cubicBezTo>
                <a:cubicBezTo>
                  <a:pt x="9747" y="2737"/>
                  <a:pt x="9727" y="2669"/>
                  <a:pt x="9704" y="2601"/>
                </a:cubicBezTo>
                <a:cubicBezTo>
                  <a:pt x="9646" y="2436"/>
                  <a:pt x="9695" y="2271"/>
                  <a:pt x="9698" y="2106"/>
                </a:cubicBezTo>
                <a:cubicBezTo>
                  <a:pt x="9701" y="1905"/>
                  <a:pt x="9717" y="1726"/>
                  <a:pt x="9854" y="1578"/>
                </a:cubicBezTo>
                <a:cubicBezTo>
                  <a:pt x="9922" y="1180"/>
                  <a:pt x="10174" y="908"/>
                  <a:pt x="10392" y="614"/>
                </a:cubicBezTo>
                <a:cubicBezTo>
                  <a:pt x="10440" y="549"/>
                  <a:pt x="10528" y="528"/>
                  <a:pt x="10596" y="484"/>
                </a:cubicBezTo>
                <a:cubicBezTo>
                  <a:pt x="10664" y="441"/>
                  <a:pt x="10674" y="556"/>
                  <a:pt x="10706" y="599"/>
                </a:cubicBezTo>
                <a:cubicBezTo>
                  <a:pt x="10719" y="617"/>
                  <a:pt x="10709" y="657"/>
                  <a:pt x="10719" y="696"/>
                </a:cubicBezTo>
                <a:cubicBezTo>
                  <a:pt x="10849" y="510"/>
                  <a:pt x="11014" y="380"/>
                  <a:pt x="11215" y="302"/>
                </a:cubicBezTo>
                <a:cubicBezTo>
                  <a:pt x="11095" y="259"/>
                  <a:pt x="11046" y="266"/>
                  <a:pt x="10774" y="337"/>
                </a:cubicBezTo>
                <a:cubicBezTo>
                  <a:pt x="11020" y="169"/>
                  <a:pt x="11283" y="33"/>
                  <a:pt x="11571" y="147"/>
                </a:cubicBezTo>
                <a:cubicBezTo>
                  <a:pt x="11860" y="262"/>
                  <a:pt x="12122" y="233"/>
                  <a:pt x="12404" y="133"/>
                </a:cubicBezTo>
                <a:cubicBezTo>
                  <a:pt x="13033" y="-93"/>
                  <a:pt x="13662" y="-3"/>
                  <a:pt x="14284" y="190"/>
                </a:cubicBezTo>
                <a:cubicBezTo>
                  <a:pt x="14586" y="284"/>
                  <a:pt x="14900" y="319"/>
                  <a:pt x="15205" y="406"/>
                </a:cubicBezTo>
                <a:cubicBezTo>
                  <a:pt x="15335" y="441"/>
                  <a:pt x="15425" y="513"/>
                  <a:pt x="15451" y="653"/>
                </a:cubicBezTo>
                <a:cubicBezTo>
                  <a:pt x="15487" y="847"/>
                  <a:pt x="15639" y="936"/>
                  <a:pt x="15740" y="1069"/>
                </a:cubicBezTo>
                <a:cubicBezTo>
                  <a:pt x="15847" y="1209"/>
                  <a:pt x="15980" y="1299"/>
                  <a:pt x="16145" y="1360"/>
                </a:cubicBezTo>
                <a:cubicBezTo>
                  <a:pt x="16550" y="1507"/>
                  <a:pt x="16852" y="1794"/>
                  <a:pt x="16997" y="2253"/>
                </a:cubicBezTo>
                <a:cubicBezTo>
                  <a:pt x="17004" y="2271"/>
                  <a:pt x="17007" y="2264"/>
                  <a:pt x="17059" y="2296"/>
                </a:cubicBezTo>
                <a:cubicBezTo>
                  <a:pt x="17085" y="2310"/>
                  <a:pt x="17098" y="2357"/>
                  <a:pt x="17108" y="2393"/>
                </a:cubicBezTo>
                <a:cubicBezTo>
                  <a:pt x="17182" y="2633"/>
                  <a:pt x="17185" y="2880"/>
                  <a:pt x="17143" y="3121"/>
                </a:cubicBezTo>
                <a:cubicBezTo>
                  <a:pt x="17030" y="3766"/>
                  <a:pt x="16871" y="4398"/>
                  <a:pt x="16667" y="5015"/>
                </a:cubicBezTo>
                <a:cubicBezTo>
                  <a:pt x="16621" y="5151"/>
                  <a:pt x="16618" y="5298"/>
                  <a:pt x="16579" y="5434"/>
                </a:cubicBezTo>
                <a:cubicBezTo>
                  <a:pt x="16566" y="5485"/>
                  <a:pt x="16592" y="5488"/>
                  <a:pt x="16625" y="5499"/>
                </a:cubicBezTo>
                <a:cubicBezTo>
                  <a:pt x="16783" y="5542"/>
                  <a:pt x="16829" y="5624"/>
                  <a:pt x="16800" y="5804"/>
                </a:cubicBezTo>
                <a:cubicBezTo>
                  <a:pt x="16796" y="5832"/>
                  <a:pt x="16796" y="5868"/>
                  <a:pt x="16783" y="5890"/>
                </a:cubicBezTo>
                <a:cubicBezTo>
                  <a:pt x="16654" y="6119"/>
                  <a:pt x="16689" y="6381"/>
                  <a:pt x="16680" y="6632"/>
                </a:cubicBezTo>
                <a:cubicBezTo>
                  <a:pt x="16670" y="6909"/>
                  <a:pt x="16595" y="7149"/>
                  <a:pt x="16443" y="7357"/>
                </a:cubicBezTo>
                <a:cubicBezTo>
                  <a:pt x="16352" y="7482"/>
                  <a:pt x="16291" y="7619"/>
                  <a:pt x="16252" y="7773"/>
                </a:cubicBezTo>
                <a:cubicBezTo>
                  <a:pt x="16216" y="7920"/>
                  <a:pt x="16158" y="8060"/>
                  <a:pt x="16083" y="8189"/>
                </a:cubicBezTo>
                <a:cubicBezTo>
                  <a:pt x="16031" y="8279"/>
                  <a:pt x="15963" y="8354"/>
                  <a:pt x="15873" y="8376"/>
                </a:cubicBezTo>
                <a:cubicBezTo>
                  <a:pt x="15785" y="8393"/>
                  <a:pt x="15753" y="8447"/>
                  <a:pt x="15724" y="8526"/>
                </a:cubicBezTo>
                <a:cubicBezTo>
                  <a:pt x="15578" y="8910"/>
                  <a:pt x="15474" y="9308"/>
                  <a:pt x="15406" y="9717"/>
                </a:cubicBezTo>
                <a:cubicBezTo>
                  <a:pt x="15361" y="10008"/>
                  <a:pt x="15263" y="10269"/>
                  <a:pt x="15098" y="10503"/>
                </a:cubicBezTo>
                <a:cubicBezTo>
                  <a:pt x="15017" y="10621"/>
                  <a:pt x="14936" y="10739"/>
                  <a:pt x="14868" y="10865"/>
                </a:cubicBezTo>
                <a:cubicBezTo>
                  <a:pt x="14790" y="11005"/>
                  <a:pt x="14809" y="11091"/>
                  <a:pt x="14926" y="11188"/>
                </a:cubicBezTo>
                <a:cubicBezTo>
                  <a:pt x="15069" y="11306"/>
                  <a:pt x="15072" y="11485"/>
                  <a:pt x="15104" y="11654"/>
                </a:cubicBezTo>
                <a:cubicBezTo>
                  <a:pt x="15117" y="11722"/>
                  <a:pt x="15130" y="11787"/>
                  <a:pt x="15169" y="11840"/>
                </a:cubicBezTo>
                <a:cubicBezTo>
                  <a:pt x="15555" y="12375"/>
                  <a:pt x="15960" y="12891"/>
                  <a:pt x="16414" y="13358"/>
                </a:cubicBezTo>
                <a:cubicBezTo>
                  <a:pt x="16534" y="13483"/>
                  <a:pt x="16673" y="13505"/>
                  <a:pt x="16819" y="13533"/>
                </a:cubicBezTo>
                <a:cubicBezTo>
                  <a:pt x="17357" y="13637"/>
                  <a:pt x="17905" y="13698"/>
                  <a:pt x="18427" y="13892"/>
                </a:cubicBezTo>
                <a:cubicBezTo>
                  <a:pt x="18566" y="13942"/>
                  <a:pt x="18702" y="14003"/>
                  <a:pt x="18806" y="14122"/>
                </a:cubicBezTo>
                <a:cubicBezTo>
                  <a:pt x="18858" y="14183"/>
                  <a:pt x="18903" y="14247"/>
                  <a:pt x="18874" y="14337"/>
                </a:cubicBezTo>
                <a:cubicBezTo>
                  <a:pt x="18858" y="14391"/>
                  <a:pt x="18887" y="14405"/>
                  <a:pt x="18916" y="14423"/>
                </a:cubicBezTo>
                <a:cubicBezTo>
                  <a:pt x="19250" y="14613"/>
                  <a:pt x="19474" y="14922"/>
                  <a:pt x="19675" y="15255"/>
                </a:cubicBezTo>
                <a:cubicBezTo>
                  <a:pt x="19749" y="15377"/>
                  <a:pt x="19830" y="15485"/>
                  <a:pt x="19944" y="15564"/>
                </a:cubicBezTo>
                <a:cubicBezTo>
                  <a:pt x="20112" y="15678"/>
                  <a:pt x="20209" y="15851"/>
                  <a:pt x="20284" y="16048"/>
                </a:cubicBezTo>
                <a:cubicBezTo>
                  <a:pt x="20372" y="16292"/>
                  <a:pt x="20436" y="16546"/>
                  <a:pt x="20498" y="16797"/>
                </a:cubicBezTo>
                <a:cubicBezTo>
                  <a:pt x="20511" y="16844"/>
                  <a:pt x="20514" y="16937"/>
                  <a:pt x="20595" y="16851"/>
                </a:cubicBezTo>
                <a:cubicBezTo>
                  <a:pt x="20615" y="16830"/>
                  <a:pt x="20644" y="16851"/>
                  <a:pt x="20670" y="16869"/>
                </a:cubicBezTo>
                <a:cubicBezTo>
                  <a:pt x="20731" y="16912"/>
                  <a:pt x="20773" y="16970"/>
                  <a:pt x="20803" y="17041"/>
                </a:cubicBezTo>
                <a:cubicBezTo>
                  <a:pt x="20900" y="17271"/>
                  <a:pt x="20929" y="17511"/>
                  <a:pt x="20942" y="17755"/>
                </a:cubicBezTo>
                <a:close/>
                <a:moveTo>
                  <a:pt x="12767" y="2490"/>
                </a:moveTo>
                <a:cubicBezTo>
                  <a:pt x="12599" y="2439"/>
                  <a:pt x="12554" y="2271"/>
                  <a:pt x="12479" y="2127"/>
                </a:cubicBezTo>
                <a:cubicBezTo>
                  <a:pt x="12485" y="2253"/>
                  <a:pt x="12521" y="2368"/>
                  <a:pt x="12602" y="2457"/>
                </a:cubicBezTo>
                <a:cubicBezTo>
                  <a:pt x="12648" y="2507"/>
                  <a:pt x="12699" y="2554"/>
                  <a:pt x="12767" y="2490"/>
                </a:cubicBezTo>
                <a:cubicBezTo>
                  <a:pt x="12790" y="2515"/>
                  <a:pt x="12810" y="2547"/>
                  <a:pt x="12858" y="2518"/>
                </a:cubicBezTo>
                <a:cubicBezTo>
                  <a:pt x="12780" y="2385"/>
                  <a:pt x="12703" y="2256"/>
                  <a:pt x="12628" y="2127"/>
                </a:cubicBezTo>
                <a:cubicBezTo>
                  <a:pt x="12635" y="2267"/>
                  <a:pt x="12732" y="2364"/>
                  <a:pt x="12767" y="2490"/>
                </a:cubicBezTo>
                <a:close/>
                <a:moveTo>
                  <a:pt x="10239" y="4950"/>
                </a:moveTo>
                <a:cubicBezTo>
                  <a:pt x="10178" y="4997"/>
                  <a:pt x="10236" y="5011"/>
                  <a:pt x="10262" y="5022"/>
                </a:cubicBezTo>
                <a:cubicBezTo>
                  <a:pt x="10346" y="5054"/>
                  <a:pt x="10434" y="5072"/>
                  <a:pt x="10524" y="5040"/>
                </a:cubicBezTo>
                <a:cubicBezTo>
                  <a:pt x="10453" y="4975"/>
                  <a:pt x="10359" y="5022"/>
                  <a:pt x="10288" y="4972"/>
                </a:cubicBezTo>
                <a:cubicBezTo>
                  <a:pt x="10405" y="4972"/>
                  <a:pt x="10405" y="4972"/>
                  <a:pt x="10512" y="4918"/>
                </a:cubicBezTo>
                <a:cubicBezTo>
                  <a:pt x="10327" y="4947"/>
                  <a:pt x="10207" y="4825"/>
                  <a:pt x="10067" y="4735"/>
                </a:cubicBezTo>
                <a:cubicBezTo>
                  <a:pt x="10097" y="4846"/>
                  <a:pt x="10174" y="4889"/>
                  <a:pt x="10239" y="4950"/>
                </a:cubicBezTo>
                <a:close/>
                <a:moveTo>
                  <a:pt x="11847" y="1302"/>
                </a:moveTo>
                <a:cubicBezTo>
                  <a:pt x="11941" y="1442"/>
                  <a:pt x="12058" y="1399"/>
                  <a:pt x="12171" y="1345"/>
                </a:cubicBezTo>
                <a:cubicBezTo>
                  <a:pt x="12161" y="1317"/>
                  <a:pt x="12113" y="1338"/>
                  <a:pt x="12116" y="1302"/>
                </a:cubicBezTo>
                <a:cubicBezTo>
                  <a:pt x="12210" y="1274"/>
                  <a:pt x="12285" y="1202"/>
                  <a:pt x="12379" y="1187"/>
                </a:cubicBezTo>
                <a:cubicBezTo>
                  <a:pt x="12340" y="1173"/>
                  <a:pt x="12301" y="1159"/>
                  <a:pt x="12246" y="1134"/>
                </a:cubicBezTo>
                <a:cubicBezTo>
                  <a:pt x="12330" y="1116"/>
                  <a:pt x="12401" y="1152"/>
                  <a:pt x="12473" y="1109"/>
                </a:cubicBezTo>
                <a:cubicBezTo>
                  <a:pt x="12414" y="1069"/>
                  <a:pt x="12366" y="1044"/>
                  <a:pt x="12301" y="1037"/>
                </a:cubicBezTo>
                <a:cubicBezTo>
                  <a:pt x="12391" y="976"/>
                  <a:pt x="12482" y="1044"/>
                  <a:pt x="12586" y="1008"/>
                </a:cubicBezTo>
                <a:cubicBezTo>
                  <a:pt x="12508" y="969"/>
                  <a:pt x="12453" y="936"/>
                  <a:pt x="12395" y="904"/>
                </a:cubicBezTo>
                <a:cubicBezTo>
                  <a:pt x="12395" y="901"/>
                  <a:pt x="12398" y="897"/>
                  <a:pt x="12398" y="890"/>
                </a:cubicBezTo>
                <a:cubicBezTo>
                  <a:pt x="12476" y="908"/>
                  <a:pt x="12550" y="926"/>
                  <a:pt x="12641" y="947"/>
                </a:cubicBezTo>
                <a:cubicBezTo>
                  <a:pt x="12576" y="857"/>
                  <a:pt x="12476" y="865"/>
                  <a:pt x="12391" y="786"/>
                </a:cubicBezTo>
                <a:cubicBezTo>
                  <a:pt x="12515" y="807"/>
                  <a:pt x="12615" y="829"/>
                  <a:pt x="12716" y="847"/>
                </a:cubicBezTo>
                <a:cubicBezTo>
                  <a:pt x="12712" y="789"/>
                  <a:pt x="12651" y="793"/>
                  <a:pt x="12651" y="736"/>
                </a:cubicBezTo>
                <a:cubicBezTo>
                  <a:pt x="12725" y="764"/>
                  <a:pt x="12793" y="789"/>
                  <a:pt x="12868" y="814"/>
                </a:cubicBezTo>
                <a:cubicBezTo>
                  <a:pt x="12855" y="746"/>
                  <a:pt x="12790" y="743"/>
                  <a:pt x="12767" y="692"/>
                </a:cubicBezTo>
                <a:cubicBezTo>
                  <a:pt x="12874" y="696"/>
                  <a:pt x="12959" y="764"/>
                  <a:pt x="13069" y="786"/>
                </a:cubicBezTo>
                <a:cubicBezTo>
                  <a:pt x="13001" y="703"/>
                  <a:pt x="12930" y="660"/>
                  <a:pt x="12858" y="603"/>
                </a:cubicBezTo>
                <a:cubicBezTo>
                  <a:pt x="12965" y="606"/>
                  <a:pt x="13049" y="671"/>
                  <a:pt x="13163" y="692"/>
                </a:cubicBezTo>
                <a:cubicBezTo>
                  <a:pt x="13105" y="592"/>
                  <a:pt x="12998" y="585"/>
                  <a:pt x="12949" y="499"/>
                </a:cubicBezTo>
                <a:cubicBezTo>
                  <a:pt x="13114" y="495"/>
                  <a:pt x="13257" y="578"/>
                  <a:pt x="13425" y="614"/>
                </a:cubicBezTo>
                <a:cubicBezTo>
                  <a:pt x="13079" y="287"/>
                  <a:pt x="12664" y="176"/>
                  <a:pt x="12265" y="312"/>
                </a:cubicBezTo>
                <a:cubicBezTo>
                  <a:pt x="12090" y="373"/>
                  <a:pt x="11921" y="459"/>
                  <a:pt x="11711" y="334"/>
                </a:cubicBezTo>
                <a:cubicBezTo>
                  <a:pt x="11769" y="420"/>
                  <a:pt x="11844" y="420"/>
                  <a:pt x="11876" y="481"/>
                </a:cubicBezTo>
                <a:cubicBezTo>
                  <a:pt x="11821" y="524"/>
                  <a:pt x="11763" y="510"/>
                  <a:pt x="11708" y="506"/>
                </a:cubicBezTo>
                <a:cubicBezTo>
                  <a:pt x="11617" y="499"/>
                  <a:pt x="11526" y="474"/>
                  <a:pt x="11432" y="474"/>
                </a:cubicBezTo>
                <a:cubicBezTo>
                  <a:pt x="11037" y="463"/>
                  <a:pt x="10891" y="617"/>
                  <a:pt x="10868" y="940"/>
                </a:cubicBezTo>
                <a:cubicBezTo>
                  <a:pt x="10858" y="1087"/>
                  <a:pt x="10920" y="1223"/>
                  <a:pt x="11017" y="1263"/>
                </a:cubicBezTo>
                <a:cubicBezTo>
                  <a:pt x="10884" y="1087"/>
                  <a:pt x="10884" y="890"/>
                  <a:pt x="11014" y="750"/>
                </a:cubicBezTo>
                <a:cubicBezTo>
                  <a:pt x="10982" y="861"/>
                  <a:pt x="10917" y="994"/>
                  <a:pt x="11007" y="1069"/>
                </a:cubicBezTo>
                <a:cubicBezTo>
                  <a:pt x="11063" y="1119"/>
                  <a:pt x="11079" y="1302"/>
                  <a:pt x="11218" y="1198"/>
                </a:cubicBezTo>
                <a:cubicBezTo>
                  <a:pt x="11221" y="1198"/>
                  <a:pt x="11238" y="1220"/>
                  <a:pt x="11247" y="1234"/>
                </a:cubicBezTo>
                <a:cubicBezTo>
                  <a:pt x="11267" y="1259"/>
                  <a:pt x="11283" y="1284"/>
                  <a:pt x="11315" y="1331"/>
                </a:cubicBezTo>
                <a:cubicBezTo>
                  <a:pt x="11322" y="1266"/>
                  <a:pt x="11299" y="1248"/>
                  <a:pt x="11286" y="1223"/>
                </a:cubicBezTo>
                <a:cubicBezTo>
                  <a:pt x="11257" y="1170"/>
                  <a:pt x="11312" y="1152"/>
                  <a:pt x="11325" y="1162"/>
                </a:cubicBezTo>
                <a:cubicBezTo>
                  <a:pt x="11432" y="1259"/>
                  <a:pt x="11562" y="1134"/>
                  <a:pt x="11672" y="1241"/>
                </a:cubicBezTo>
                <a:cubicBezTo>
                  <a:pt x="11656" y="1123"/>
                  <a:pt x="11630" y="1030"/>
                  <a:pt x="11656" y="918"/>
                </a:cubicBezTo>
                <a:cubicBezTo>
                  <a:pt x="11665" y="994"/>
                  <a:pt x="11685" y="1055"/>
                  <a:pt x="11682" y="1112"/>
                </a:cubicBezTo>
                <a:cubicBezTo>
                  <a:pt x="11675" y="1234"/>
                  <a:pt x="11730" y="1284"/>
                  <a:pt x="11827" y="1291"/>
                </a:cubicBezTo>
                <a:cubicBezTo>
                  <a:pt x="11837" y="1295"/>
                  <a:pt x="11840" y="1299"/>
                  <a:pt x="11847" y="1302"/>
                </a:cubicBezTo>
                <a:close/>
                <a:moveTo>
                  <a:pt x="16576" y="3817"/>
                </a:moveTo>
                <a:cubicBezTo>
                  <a:pt x="16589" y="3820"/>
                  <a:pt x="16592" y="3813"/>
                  <a:pt x="16589" y="3802"/>
                </a:cubicBezTo>
                <a:cubicBezTo>
                  <a:pt x="16680" y="3716"/>
                  <a:pt x="16800" y="3659"/>
                  <a:pt x="16826" y="3508"/>
                </a:cubicBezTo>
                <a:cubicBezTo>
                  <a:pt x="16881" y="3673"/>
                  <a:pt x="16864" y="3824"/>
                  <a:pt x="16761" y="3949"/>
                </a:cubicBezTo>
                <a:cubicBezTo>
                  <a:pt x="16651" y="4086"/>
                  <a:pt x="16508" y="4139"/>
                  <a:pt x="16336" y="4139"/>
                </a:cubicBezTo>
                <a:cubicBezTo>
                  <a:pt x="16427" y="4193"/>
                  <a:pt x="16505" y="4154"/>
                  <a:pt x="16589" y="4139"/>
                </a:cubicBezTo>
                <a:cubicBezTo>
                  <a:pt x="16537" y="4218"/>
                  <a:pt x="16463" y="4240"/>
                  <a:pt x="16398" y="4269"/>
                </a:cubicBezTo>
                <a:cubicBezTo>
                  <a:pt x="16427" y="4351"/>
                  <a:pt x="16531" y="4233"/>
                  <a:pt x="16531" y="4337"/>
                </a:cubicBezTo>
                <a:cubicBezTo>
                  <a:pt x="16531" y="4426"/>
                  <a:pt x="16430" y="4376"/>
                  <a:pt x="16391" y="4426"/>
                </a:cubicBezTo>
                <a:cubicBezTo>
                  <a:pt x="16446" y="4466"/>
                  <a:pt x="16498" y="4398"/>
                  <a:pt x="16560" y="4419"/>
                </a:cubicBezTo>
                <a:cubicBezTo>
                  <a:pt x="16476" y="4512"/>
                  <a:pt x="16378" y="4495"/>
                  <a:pt x="16268" y="4459"/>
                </a:cubicBezTo>
                <a:cubicBezTo>
                  <a:pt x="16401" y="4581"/>
                  <a:pt x="16638" y="4505"/>
                  <a:pt x="16702" y="4340"/>
                </a:cubicBezTo>
                <a:cubicBezTo>
                  <a:pt x="16683" y="4330"/>
                  <a:pt x="16667" y="4376"/>
                  <a:pt x="16644" y="4344"/>
                </a:cubicBezTo>
                <a:cubicBezTo>
                  <a:pt x="16754" y="4172"/>
                  <a:pt x="16813" y="3967"/>
                  <a:pt x="16890" y="3777"/>
                </a:cubicBezTo>
                <a:cubicBezTo>
                  <a:pt x="17023" y="3458"/>
                  <a:pt x="17059" y="3117"/>
                  <a:pt x="17030" y="2769"/>
                </a:cubicBezTo>
                <a:cubicBezTo>
                  <a:pt x="17017" y="2601"/>
                  <a:pt x="17020" y="2425"/>
                  <a:pt x="16936" y="2278"/>
                </a:cubicBezTo>
                <a:cubicBezTo>
                  <a:pt x="16774" y="1998"/>
                  <a:pt x="16524" y="1833"/>
                  <a:pt x="16249" y="1675"/>
                </a:cubicBezTo>
                <a:cubicBezTo>
                  <a:pt x="16294" y="1869"/>
                  <a:pt x="16343" y="2045"/>
                  <a:pt x="16297" y="2231"/>
                </a:cubicBezTo>
                <a:cubicBezTo>
                  <a:pt x="16284" y="2167"/>
                  <a:pt x="16275" y="2102"/>
                  <a:pt x="16258" y="2005"/>
                </a:cubicBezTo>
                <a:cubicBezTo>
                  <a:pt x="16255" y="2084"/>
                  <a:pt x="16245" y="2131"/>
                  <a:pt x="16252" y="2177"/>
                </a:cubicBezTo>
                <a:cubicBezTo>
                  <a:pt x="16262" y="2256"/>
                  <a:pt x="16184" y="2238"/>
                  <a:pt x="16168" y="2285"/>
                </a:cubicBezTo>
                <a:cubicBezTo>
                  <a:pt x="16138" y="2264"/>
                  <a:pt x="16096" y="2264"/>
                  <a:pt x="16090" y="2213"/>
                </a:cubicBezTo>
                <a:cubicBezTo>
                  <a:pt x="16087" y="2195"/>
                  <a:pt x="16067" y="2163"/>
                  <a:pt x="16057" y="2163"/>
                </a:cubicBezTo>
                <a:cubicBezTo>
                  <a:pt x="15963" y="2174"/>
                  <a:pt x="15908" y="2099"/>
                  <a:pt x="15840" y="2045"/>
                </a:cubicBezTo>
                <a:cubicBezTo>
                  <a:pt x="15746" y="1969"/>
                  <a:pt x="15727" y="1876"/>
                  <a:pt x="15753" y="1754"/>
                </a:cubicBezTo>
                <a:cubicBezTo>
                  <a:pt x="15769" y="1682"/>
                  <a:pt x="15795" y="1611"/>
                  <a:pt x="15788" y="1500"/>
                </a:cubicBezTo>
                <a:cubicBezTo>
                  <a:pt x="15737" y="1650"/>
                  <a:pt x="15698" y="1772"/>
                  <a:pt x="15707" y="1908"/>
                </a:cubicBezTo>
                <a:cubicBezTo>
                  <a:pt x="15672" y="1891"/>
                  <a:pt x="15655" y="1862"/>
                  <a:pt x="15646" y="1830"/>
                </a:cubicBezTo>
                <a:cubicBezTo>
                  <a:pt x="15607" y="1722"/>
                  <a:pt x="15655" y="1629"/>
                  <a:pt x="15681" y="1535"/>
                </a:cubicBezTo>
                <a:cubicBezTo>
                  <a:pt x="15698" y="1471"/>
                  <a:pt x="15733" y="1410"/>
                  <a:pt x="15685" y="1345"/>
                </a:cubicBezTo>
                <a:cubicBezTo>
                  <a:pt x="15561" y="1173"/>
                  <a:pt x="15487" y="976"/>
                  <a:pt x="15419" y="771"/>
                </a:cubicBezTo>
                <a:cubicBezTo>
                  <a:pt x="15390" y="682"/>
                  <a:pt x="15328" y="635"/>
                  <a:pt x="15250" y="617"/>
                </a:cubicBezTo>
                <a:cubicBezTo>
                  <a:pt x="15130" y="588"/>
                  <a:pt x="15010" y="567"/>
                  <a:pt x="14891" y="545"/>
                </a:cubicBezTo>
                <a:cubicBezTo>
                  <a:pt x="14657" y="502"/>
                  <a:pt x="14430" y="416"/>
                  <a:pt x="14190" y="513"/>
                </a:cubicBezTo>
                <a:cubicBezTo>
                  <a:pt x="14083" y="556"/>
                  <a:pt x="13983" y="517"/>
                  <a:pt x="13886" y="463"/>
                </a:cubicBezTo>
                <a:cubicBezTo>
                  <a:pt x="13844" y="441"/>
                  <a:pt x="13805" y="402"/>
                  <a:pt x="13740" y="423"/>
                </a:cubicBezTo>
                <a:cubicBezTo>
                  <a:pt x="13824" y="470"/>
                  <a:pt x="13902" y="506"/>
                  <a:pt x="13973" y="556"/>
                </a:cubicBezTo>
                <a:cubicBezTo>
                  <a:pt x="14083" y="635"/>
                  <a:pt x="14190" y="718"/>
                  <a:pt x="14233" y="865"/>
                </a:cubicBezTo>
                <a:cubicBezTo>
                  <a:pt x="14246" y="908"/>
                  <a:pt x="14229" y="908"/>
                  <a:pt x="14207" y="933"/>
                </a:cubicBezTo>
                <a:cubicBezTo>
                  <a:pt x="14161" y="979"/>
                  <a:pt x="14171" y="918"/>
                  <a:pt x="14155" y="911"/>
                </a:cubicBezTo>
                <a:cubicBezTo>
                  <a:pt x="14139" y="904"/>
                  <a:pt x="14135" y="875"/>
                  <a:pt x="14109" y="886"/>
                </a:cubicBezTo>
                <a:cubicBezTo>
                  <a:pt x="14113" y="947"/>
                  <a:pt x="14155" y="1001"/>
                  <a:pt x="14142" y="1073"/>
                </a:cubicBezTo>
                <a:cubicBezTo>
                  <a:pt x="14083" y="1001"/>
                  <a:pt x="14070" y="897"/>
                  <a:pt x="13989" y="847"/>
                </a:cubicBezTo>
                <a:cubicBezTo>
                  <a:pt x="13964" y="911"/>
                  <a:pt x="14022" y="954"/>
                  <a:pt x="14009" y="1012"/>
                </a:cubicBezTo>
                <a:cubicBezTo>
                  <a:pt x="13960" y="994"/>
                  <a:pt x="13957" y="915"/>
                  <a:pt x="13895" y="908"/>
                </a:cubicBezTo>
                <a:cubicBezTo>
                  <a:pt x="13905" y="958"/>
                  <a:pt x="13960" y="994"/>
                  <a:pt x="13934" y="1037"/>
                </a:cubicBezTo>
                <a:cubicBezTo>
                  <a:pt x="13905" y="1087"/>
                  <a:pt x="13870" y="1019"/>
                  <a:pt x="13831" y="1022"/>
                </a:cubicBezTo>
                <a:cubicBezTo>
                  <a:pt x="13847" y="1087"/>
                  <a:pt x="13915" y="1166"/>
                  <a:pt x="13821" y="1198"/>
                </a:cubicBezTo>
                <a:cubicBezTo>
                  <a:pt x="13782" y="1213"/>
                  <a:pt x="13756" y="1227"/>
                  <a:pt x="13740" y="1263"/>
                </a:cubicBezTo>
                <a:cubicBezTo>
                  <a:pt x="13701" y="1335"/>
                  <a:pt x="13604" y="1342"/>
                  <a:pt x="13581" y="1417"/>
                </a:cubicBezTo>
                <a:cubicBezTo>
                  <a:pt x="13549" y="1525"/>
                  <a:pt x="13536" y="1367"/>
                  <a:pt x="13513" y="1417"/>
                </a:cubicBezTo>
                <a:cubicBezTo>
                  <a:pt x="13532" y="1514"/>
                  <a:pt x="13448" y="1611"/>
                  <a:pt x="13364" y="1589"/>
                </a:cubicBezTo>
                <a:cubicBezTo>
                  <a:pt x="13367" y="1618"/>
                  <a:pt x="13370" y="1650"/>
                  <a:pt x="13374" y="1693"/>
                </a:cubicBezTo>
                <a:cubicBezTo>
                  <a:pt x="13335" y="1657"/>
                  <a:pt x="13312" y="1636"/>
                  <a:pt x="13283" y="1607"/>
                </a:cubicBezTo>
                <a:cubicBezTo>
                  <a:pt x="13267" y="1654"/>
                  <a:pt x="13318" y="1679"/>
                  <a:pt x="13296" y="1722"/>
                </a:cubicBezTo>
                <a:cubicBezTo>
                  <a:pt x="13234" y="1661"/>
                  <a:pt x="13169" y="1604"/>
                  <a:pt x="13108" y="1543"/>
                </a:cubicBezTo>
                <a:cubicBezTo>
                  <a:pt x="13195" y="1700"/>
                  <a:pt x="13283" y="1851"/>
                  <a:pt x="13338" y="2023"/>
                </a:cubicBezTo>
                <a:cubicBezTo>
                  <a:pt x="13273" y="1937"/>
                  <a:pt x="13218" y="1847"/>
                  <a:pt x="13156" y="1761"/>
                </a:cubicBezTo>
                <a:cubicBezTo>
                  <a:pt x="13040" y="1600"/>
                  <a:pt x="13014" y="1575"/>
                  <a:pt x="12943" y="1543"/>
                </a:cubicBezTo>
                <a:cubicBezTo>
                  <a:pt x="13315" y="2081"/>
                  <a:pt x="13315" y="2081"/>
                  <a:pt x="13377" y="2619"/>
                </a:cubicBezTo>
                <a:cubicBezTo>
                  <a:pt x="13396" y="2590"/>
                  <a:pt x="13403" y="2554"/>
                  <a:pt x="13422" y="2547"/>
                </a:cubicBezTo>
                <a:cubicBezTo>
                  <a:pt x="13455" y="2533"/>
                  <a:pt x="13425" y="2629"/>
                  <a:pt x="13451" y="2590"/>
                </a:cubicBezTo>
                <a:cubicBezTo>
                  <a:pt x="13519" y="2497"/>
                  <a:pt x="13519" y="2597"/>
                  <a:pt x="13519" y="2619"/>
                </a:cubicBezTo>
                <a:cubicBezTo>
                  <a:pt x="13516" y="2733"/>
                  <a:pt x="13578" y="2683"/>
                  <a:pt x="13610" y="2662"/>
                </a:cubicBezTo>
                <a:cubicBezTo>
                  <a:pt x="13646" y="2637"/>
                  <a:pt x="13672" y="2586"/>
                  <a:pt x="13701" y="2550"/>
                </a:cubicBezTo>
                <a:cubicBezTo>
                  <a:pt x="13707" y="2543"/>
                  <a:pt x="13711" y="2525"/>
                  <a:pt x="13727" y="2540"/>
                </a:cubicBezTo>
                <a:cubicBezTo>
                  <a:pt x="13733" y="2572"/>
                  <a:pt x="13688" y="2594"/>
                  <a:pt x="13704" y="2622"/>
                </a:cubicBezTo>
                <a:cubicBezTo>
                  <a:pt x="13759" y="2640"/>
                  <a:pt x="13792" y="2540"/>
                  <a:pt x="13795" y="2568"/>
                </a:cubicBezTo>
                <a:cubicBezTo>
                  <a:pt x="13808" y="2676"/>
                  <a:pt x="13834" y="2590"/>
                  <a:pt x="13847" y="2579"/>
                </a:cubicBezTo>
                <a:cubicBezTo>
                  <a:pt x="13870" y="2558"/>
                  <a:pt x="13892" y="2533"/>
                  <a:pt x="13915" y="2507"/>
                </a:cubicBezTo>
                <a:cubicBezTo>
                  <a:pt x="13931" y="2540"/>
                  <a:pt x="13892" y="2561"/>
                  <a:pt x="13918" y="2590"/>
                </a:cubicBezTo>
                <a:cubicBezTo>
                  <a:pt x="13967" y="2472"/>
                  <a:pt x="14109" y="2504"/>
                  <a:pt x="14168" y="2385"/>
                </a:cubicBezTo>
                <a:cubicBezTo>
                  <a:pt x="14145" y="2572"/>
                  <a:pt x="14275" y="2436"/>
                  <a:pt x="14317" y="2500"/>
                </a:cubicBezTo>
                <a:cubicBezTo>
                  <a:pt x="14265" y="2572"/>
                  <a:pt x="14213" y="2647"/>
                  <a:pt x="14158" y="2723"/>
                </a:cubicBezTo>
                <a:cubicBezTo>
                  <a:pt x="14126" y="2655"/>
                  <a:pt x="14223" y="2640"/>
                  <a:pt x="14210" y="2579"/>
                </a:cubicBezTo>
                <a:cubicBezTo>
                  <a:pt x="14019" y="2715"/>
                  <a:pt x="13980" y="2791"/>
                  <a:pt x="14028" y="2931"/>
                </a:cubicBezTo>
                <a:cubicBezTo>
                  <a:pt x="14080" y="2866"/>
                  <a:pt x="14090" y="2769"/>
                  <a:pt x="14164" y="2719"/>
                </a:cubicBezTo>
                <a:cubicBezTo>
                  <a:pt x="14164" y="2744"/>
                  <a:pt x="14145" y="2766"/>
                  <a:pt x="14168" y="2798"/>
                </a:cubicBezTo>
                <a:cubicBezTo>
                  <a:pt x="14216" y="2705"/>
                  <a:pt x="14265" y="2615"/>
                  <a:pt x="14372" y="2536"/>
                </a:cubicBezTo>
                <a:cubicBezTo>
                  <a:pt x="14310" y="2669"/>
                  <a:pt x="14265" y="2766"/>
                  <a:pt x="14203" y="2895"/>
                </a:cubicBezTo>
                <a:cubicBezTo>
                  <a:pt x="14271" y="2841"/>
                  <a:pt x="14284" y="2791"/>
                  <a:pt x="14307" y="2748"/>
                </a:cubicBezTo>
                <a:cubicBezTo>
                  <a:pt x="14456" y="2490"/>
                  <a:pt x="14654" y="2285"/>
                  <a:pt x="14887" y="2127"/>
                </a:cubicBezTo>
                <a:cubicBezTo>
                  <a:pt x="14946" y="2088"/>
                  <a:pt x="14962" y="2059"/>
                  <a:pt x="14942" y="1998"/>
                </a:cubicBezTo>
                <a:cubicBezTo>
                  <a:pt x="14988" y="2016"/>
                  <a:pt x="14959" y="2091"/>
                  <a:pt x="15017" y="2099"/>
                </a:cubicBezTo>
                <a:cubicBezTo>
                  <a:pt x="15046" y="2041"/>
                  <a:pt x="14991" y="1980"/>
                  <a:pt x="15014" y="1919"/>
                </a:cubicBezTo>
                <a:cubicBezTo>
                  <a:pt x="15104" y="1962"/>
                  <a:pt x="15104" y="2063"/>
                  <a:pt x="15150" y="2127"/>
                </a:cubicBezTo>
                <a:cubicBezTo>
                  <a:pt x="15202" y="2073"/>
                  <a:pt x="15160" y="2009"/>
                  <a:pt x="15176" y="1948"/>
                </a:cubicBezTo>
                <a:cubicBezTo>
                  <a:pt x="15244" y="2009"/>
                  <a:pt x="15237" y="2102"/>
                  <a:pt x="15292" y="2199"/>
                </a:cubicBezTo>
                <a:cubicBezTo>
                  <a:pt x="15289" y="2102"/>
                  <a:pt x="15286" y="2041"/>
                  <a:pt x="15283" y="1980"/>
                </a:cubicBezTo>
                <a:cubicBezTo>
                  <a:pt x="15289" y="1980"/>
                  <a:pt x="15292" y="1977"/>
                  <a:pt x="15299" y="1977"/>
                </a:cubicBezTo>
                <a:cubicBezTo>
                  <a:pt x="15328" y="2055"/>
                  <a:pt x="15354" y="2138"/>
                  <a:pt x="15383" y="2220"/>
                </a:cubicBezTo>
                <a:cubicBezTo>
                  <a:pt x="15419" y="2156"/>
                  <a:pt x="15386" y="2088"/>
                  <a:pt x="15399" y="2023"/>
                </a:cubicBezTo>
                <a:cubicBezTo>
                  <a:pt x="15477" y="2177"/>
                  <a:pt x="15493" y="2335"/>
                  <a:pt x="15487" y="2525"/>
                </a:cubicBezTo>
                <a:cubicBezTo>
                  <a:pt x="15584" y="2389"/>
                  <a:pt x="15587" y="2253"/>
                  <a:pt x="15591" y="2116"/>
                </a:cubicBezTo>
                <a:cubicBezTo>
                  <a:pt x="15610" y="2203"/>
                  <a:pt x="15685" y="2264"/>
                  <a:pt x="15675" y="2364"/>
                </a:cubicBezTo>
                <a:cubicBezTo>
                  <a:pt x="15675" y="2368"/>
                  <a:pt x="15688" y="2378"/>
                  <a:pt x="15691" y="2378"/>
                </a:cubicBezTo>
                <a:cubicBezTo>
                  <a:pt x="15798" y="2307"/>
                  <a:pt x="15795" y="2533"/>
                  <a:pt x="15895" y="2472"/>
                </a:cubicBezTo>
                <a:cubicBezTo>
                  <a:pt x="15889" y="2547"/>
                  <a:pt x="15915" y="2586"/>
                  <a:pt x="15986" y="2583"/>
                </a:cubicBezTo>
                <a:cubicBezTo>
                  <a:pt x="15950" y="2715"/>
                  <a:pt x="16044" y="2672"/>
                  <a:pt x="16096" y="2676"/>
                </a:cubicBezTo>
                <a:cubicBezTo>
                  <a:pt x="16103" y="2705"/>
                  <a:pt x="16080" y="2705"/>
                  <a:pt x="16074" y="2715"/>
                </a:cubicBezTo>
                <a:cubicBezTo>
                  <a:pt x="16061" y="2730"/>
                  <a:pt x="16044" y="2744"/>
                  <a:pt x="16057" y="2776"/>
                </a:cubicBezTo>
                <a:cubicBezTo>
                  <a:pt x="16343" y="2683"/>
                  <a:pt x="16404" y="2425"/>
                  <a:pt x="16440" y="2142"/>
                </a:cubicBezTo>
                <a:cubicBezTo>
                  <a:pt x="16456" y="2249"/>
                  <a:pt x="16424" y="2350"/>
                  <a:pt x="16414" y="2454"/>
                </a:cubicBezTo>
                <a:cubicBezTo>
                  <a:pt x="16463" y="2378"/>
                  <a:pt x="16463" y="2289"/>
                  <a:pt x="16511" y="2181"/>
                </a:cubicBezTo>
                <a:cubicBezTo>
                  <a:pt x="16514" y="2256"/>
                  <a:pt x="16514" y="2296"/>
                  <a:pt x="16521" y="2339"/>
                </a:cubicBezTo>
                <a:cubicBezTo>
                  <a:pt x="16524" y="2378"/>
                  <a:pt x="16514" y="2429"/>
                  <a:pt x="16573" y="2429"/>
                </a:cubicBezTo>
                <a:cubicBezTo>
                  <a:pt x="16615" y="2429"/>
                  <a:pt x="16573" y="2368"/>
                  <a:pt x="16618" y="2357"/>
                </a:cubicBezTo>
                <a:cubicBezTo>
                  <a:pt x="16638" y="2572"/>
                  <a:pt x="16485" y="2755"/>
                  <a:pt x="16492" y="2967"/>
                </a:cubicBezTo>
                <a:cubicBezTo>
                  <a:pt x="16501" y="2970"/>
                  <a:pt x="16511" y="2970"/>
                  <a:pt x="16521" y="2974"/>
                </a:cubicBezTo>
                <a:cubicBezTo>
                  <a:pt x="16553" y="2859"/>
                  <a:pt x="16589" y="2748"/>
                  <a:pt x="16631" y="2608"/>
                </a:cubicBezTo>
                <a:cubicBezTo>
                  <a:pt x="16657" y="2823"/>
                  <a:pt x="16560" y="2988"/>
                  <a:pt x="16553" y="3200"/>
                </a:cubicBezTo>
                <a:cubicBezTo>
                  <a:pt x="16579" y="3146"/>
                  <a:pt x="16595" y="3117"/>
                  <a:pt x="16615" y="3074"/>
                </a:cubicBezTo>
                <a:cubicBezTo>
                  <a:pt x="16595" y="3236"/>
                  <a:pt x="16631" y="3393"/>
                  <a:pt x="16505" y="3505"/>
                </a:cubicBezTo>
                <a:cubicBezTo>
                  <a:pt x="16599" y="3483"/>
                  <a:pt x="16608" y="3368"/>
                  <a:pt x="16699" y="3318"/>
                </a:cubicBezTo>
                <a:cubicBezTo>
                  <a:pt x="16644" y="3408"/>
                  <a:pt x="16676" y="3494"/>
                  <a:pt x="16660" y="3569"/>
                </a:cubicBezTo>
                <a:cubicBezTo>
                  <a:pt x="16631" y="3705"/>
                  <a:pt x="16527" y="3788"/>
                  <a:pt x="16420" y="3860"/>
                </a:cubicBezTo>
                <a:cubicBezTo>
                  <a:pt x="16488" y="3878"/>
                  <a:pt x="16531" y="3838"/>
                  <a:pt x="16576" y="3817"/>
                </a:cubicBezTo>
                <a:close/>
                <a:moveTo>
                  <a:pt x="11682" y="2687"/>
                </a:moveTo>
                <a:cubicBezTo>
                  <a:pt x="11503" y="2662"/>
                  <a:pt x="11332" y="2615"/>
                  <a:pt x="11140" y="2533"/>
                </a:cubicBezTo>
                <a:cubicBezTo>
                  <a:pt x="11319" y="2708"/>
                  <a:pt x="11497" y="2805"/>
                  <a:pt x="11708" y="2809"/>
                </a:cubicBezTo>
                <a:cubicBezTo>
                  <a:pt x="11740" y="2809"/>
                  <a:pt x="11779" y="2816"/>
                  <a:pt x="11789" y="2845"/>
                </a:cubicBezTo>
                <a:cubicBezTo>
                  <a:pt x="11802" y="2888"/>
                  <a:pt x="11759" y="2909"/>
                  <a:pt x="11734" y="2931"/>
                </a:cubicBezTo>
                <a:cubicBezTo>
                  <a:pt x="11630" y="3006"/>
                  <a:pt x="11520" y="3063"/>
                  <a:pt x="11406" y="3110"/>
                </a:cubicBezTo>
                <a:cubicBezTo>
                  <a:pt x="11238" y="3182"/>
                  <a:pt x="11079" y="3171"/>
                  <a:pt x="10923" y="3063"/>
                </a:cubicBezTo>
                <a:cubicBezTo>
                  <a:pt x="10768" y="2956"/>
                  <a:pt x="10667" y="2794"/>
                  <a:pt x="10550" y="2615"/>
                </a:cubicBezTo>
                <a:cubicBezTo>
                  <a:pt x="10667" y="3063"/>
                  <a:pt x="10897" y="3225"/>
                  <a:pt x="11202" y="3203"/>
                </a:cubicBezTo>
                <a:cubicBezTo>
                  <a:pt x="11231" y="3200"/>
                  <a:pt x="11276" y="3171"/>
                  <a:pt x="11289" y="3225"/>
                </a:cubicBezTo>
                <a:cubicBezTo>
                  <a:pt x="11302" y="3279"/>
                  <a:pt x="11254" y="3293"/>
                  <a:pt x="11221" y="3311"/>
                </a:cubicBezTo>
                <a:cubicBezTo>
                  <a:pt x="11127" y="3358"/>
                  <a:pt x="11030" y="3358"/>
                  <a:pt x="10930" y="3336"/>
                </a:cubicBezTo>
                <a:cubicBezTo>
                  <a:pt x="10777" y="3300"/>
                  <a:pt x="10651" y="3210"/>
                  <a:pt x="10508" y="3103"/>
                </a:cubicBezTo>
                <a:cubicBezTo>
                  <a:pt x="10609" y="3268"/>
                  <a:pt x="10683" y="3304"/>
                  <a:pt x="11082" y="3404"/>
                </a:cubicBezTo>
                <a:cubicBezTo>
                  <a:pt x="10988" y="3519"/>
                  <a:pt x="10923" y="3655"/>
                  <a:pt x="10913" y="3802"/>
                </a:cubicBezTo>
                <a:cubicBezTo>
                  <a:pt x="10891" y="4111"/>
                  <a:pt x="10884" y="4419"/>
                  <a:pt x="10881" y="4728"/>
                </a:cubicBezTo>
                <a:cubicBezTo>
                  <a:pt x="10878" y="4993"/>
                  <a:pt x="10797" y="5187"/>
                  <a:pt x="10541" y="5244"/>
                </a:cubicBezTo>
                <a:cubicBezTo>
                  <a:pt x="10524" y="5248"/>
                  <a:pt x="10512" y="5255"/>
                  <a:pt x="10499" y="5262"/>
                </a:cubicBezTo>
                <a:cubicBezTo>
                  <a:pt x="10469" y="5276"/>
                  <a:pt x="10460" y="5294"/>
                  <a:pt x="10479" y="5330"/>
                </a:cubicBezTo>
                <a:cubicBezTo>
                  <a:pt x="10534" y="5431"/>
                  <a:pt x="10502" y="5535"/>
                  <a:pt x="10476" y="5635"/>
                </a:cubicBezTo>
                <a:cubicBezTo>
                  <a:pt x="10463" y="5685"/>
                  <a:pt x="10430" y="5743"/>
                  <a:pt x="10469" y="5789"/>
                </a:cubicBezTo>
                <a:cubicBezTo>
                  <a:pt x="10515" y="5847"/>
                  <a:pt x="10492" y="5897"/>
                  <a:pt x="10473" y="5951"/>
                </a:cubicBezTo>
                <a:cubicBezTo>
                  <a:pt x="10427" y="6084"/>
                  <a:pt x="10327" y="6159"/>
                  <a:pt x="10223" y="6245"/>
                </a:cubicBezTo>
                <a:cubicBezTo>
                  <a:pt x="10301" y="6252"/>
                  <a:pt x="10337" y="6170"/>
                  <a:pt x="10405" y="6184"/>
                </a:cubicBezTo>
                <a:cubicBezTo>
                  <a:pt x="10392" y="6284"/>
                  <a:pt x="10320" y="6327"/>
                  <a:pt x="10255" y="6385"/>
                </a:cubicBezTo>
                <a:cubicBezTo>
                  <a:pt x="10317" y="6399"/>
                  <a:pt x="10346" y="6342"/>
                  <a:pt x="10398" y="6335"/>
                </a:cubicBezTo>
                <a:cubicBezTo>
                  <a:pt x="10369" y="6410"/>
                  <a:pt x="10314" y="6449"/>
                  <a:pt x="10246" y="6496"/>
                </a:cubicBezTo>
                <a:cubicBezTo>
                  <a:pt x="10337" y="6507"/>
                  <a:pt x="10362" y="6424"/>
                  <a:pt x="10398" y="6417"/>
                </a:cubicBezTo>
                <a:cubicBezTo>
                  <a:pt x="10518" y="6485"/>
                  <a:pt x="10333" y="6510"/>
                  <a:pt x="10401" y="6600"/>
                </a:cubicBezTo>
                <a:cubicBezTo>
                  <a:pt x="10447" y="6661"/>
                  <a:pt x="10369" y="6736"/>
                  <a:pt x="10311" y="6801"/>
                </a:cubicBezTo>
                <a:cubicBezTo>
                  <a:pt x="10362" y="6797"/>
                  <a:pt x="10405" y="6779"/>
                  <a:pt x="10408" y="6840"/>
                </a:cubicBezTo>
                <a:cubicBezTo>
                  <a:pt x="10411" y="6869"/>
                  <a:pt x="10414" y="6901"/>
                  <a:pt x="10375" y="6909"/>
                </a:cubicBezTo>
                <a:cubicBezTo>
                  <a:pt x="10327" y="6919"/>
                  <a:pt x="10158" y="6826"/>
                  <a:pt x="10139" y="6769"/>
                </a:cubicBezTo>
                <a:cubicBezTo>
                  <a:pt x="10100" y="6661"/>
                  <a:pt x="10106" y="6532"/>
                  <a:pt x="10029" y="6435"/>
                </a:cubicBezTo>
                <a:cubicBezTo>
                  <a:pt x="10006" y="6406"/>
                  <a:pt x="10035" y="6385"/>
                  <a:pt x="10055" y="6363"/>
                </a:cubicBezTo>
                <a:cubicBezTo>
                  <a:pt x="10074" y="6342"/>
                  <a:pt x="10116" y="6349"/>
                  <a:pt x="10119" y="6302"/>
                </a:cubicBezTo>
                <a:cubicBezTo>
                  <a:pt x="10071" y="6288"/>
                  <a:pt x="10022" y="6270"/>
                  <a:pt x="9999" y="6213"/>
                </a:cubicBezTo>
                <a:cubicBezTo>
                  <a:pt x="9977" y="6159"/>
                  <a:pt x="9977" y="6112"/>
                  <a:pt x="10055" y="6119"/>
                </a:cubicBezTo>
                <a:cubicBezTo>
                  <a:pt x="10191" y="6130"/>
                  <a:pt x="10285" y="6055"/>
                  <a:pt x="10343" y="5908"/>
                </a:cubicBezTo>
                <a:cubicBezTo>
                  <a:pt x="10317" y="5933"/>
                  <a:pt x="10291" y="5958"/>
                  <a:pt x="10268" y="5987"/>
                </a:cubicBezTo>
                <a:cubicBezTo>
                  <a:pt x="10200" y="6062"/>
                  <a:pt x="10113" y="6130"/>
                  <a:pt x="10025" y="6084"/>
                </a:cubicBezTo>
                <a:cubicBezTo>
                  <a:pt x="9935" y="6037"/>
                  <a:pt x="9961" y="5922"/>
                  <a:pt x="9961" y="5822"/>
                </a:cubicBezTo>
                <a:cubicBezTo>
                  <a:pt x="9964" y="5725"/>
                  <a:pt x="9980" y="5614"/>
                  <a:pt x="9912" y="5531"/>
                </a:cubicBezTo>
                <a:cubicBezTo>
                  <a:pt x="9747" y="5330"/>
                  <a:pt x="9636" y="5115"/>
                  <a:pt x="9727" y="4828"/>
                </a:cubicBezTo>
                <a:cubicBezTo>
                  <a:pt x="9750" y="4753"/>
                  <a:pt x="9691" y="4695"/>
                  <a:pt x="9620" y="4717"/>
                </a:cubicBezTo>
                <a:cubicBezTo>
                  <a:pt x="9562" y="4735"/>
                  <a:pt x="9523" y="4778"/>
                  <a:pt x="9507" y="4850"/>
                </a:cubicBezTo>
                <a:cubicBezTo>
                  <a:pt x="9487" y="4939"/>
                  <a:pt x="9529" y="5000"/>
                  <a:pt x="9572" y="5068"/>
                </a:cubicBezTo>
                <a:cubicBezTo>
                  <a:pt x="9782" y="5395"/>
                  <a:pt x="9951" y="5736"/>
                  <a:pt x="9811" y="6162"/>
                </a:cubicBezTo>
                <a:cubicBezTo>
                  <a:pt x="9795" y="6209"/>
                  <a:pt x="9792" y="6263"/>
                  <a:pt x="9789" y="6313"/>
                </a:cubicBezTo>
                <a:cubicBezTo>
                  <a:pt x="9782" y="6428"/>
                  <a:pt x="9808" y="6532"/>
                  <a:pt x="9892" y="6622"/>
                </a:cubicBezTo>
                <a:cubicBezTo>
                  <a:pt x="9896" y="6356"/>
                  <a:pt x="9896" y="6356"/>
                  <a:pt x="9961" y="6238"/>
                </a:cubicBezTo>
                <a:cubicBezTo>
                  <a:pt x="9938" y="6449"/>
                  <a:pt x="10025" y="6596"/>
                  <a:pt x="10061" y="6758"/>
                </a:cubicBezTo>
                <a:cubicBezTo>
                  <a:pt x="10106" y="6984"/>
                  <a:pt x="10093" y="7213"/>
                  <a:pt x="10113" y="7443"/>
                </a:cubicBezTo>
                <a:cubicBezTo>
                  <a:pt x="10158" y="7938"/>
                  <a:pt x="10239" y="8422"/>
                  <a:pt x="10307" y="8914"/>
                </a:cubicBezTo>
                <a:cubicBezTo>
                  <a:pt x="10385" y="9462"/>
                  <a:pt x="10537" y="9975"/>
                  <a:pt x="10855" y="10416"/>
                </a:cubicBezTo>
                <a:cubicBezTo>
                  <a:pt x="10930" y="10520"/>
                  <a:pt x="10998" y="10635"/>
                  <a:pt x="11118" y="10711"/>
                </a:cubicBezTo>
                <a:cubicBezTo>
                  <a:pt x="11114" y="10646"/>
                  <a:pt x="11085" y="10614"/>
                  <a:pt x="11063" y="10578"/>
                </a:cubicBezTo>
                <a:cubicBezTo>
                  <a:pt x="10985" y="10452"/>
                  <a:pt x="10920" y="10320"/>
                  <a:pt x="10858" y="10180"/>
                </a:cubicBezTo>
                <a:cubicBezTo>
                  <a:pt x="10651" y="9713"/>
                  <a:pt x="10586" y="9193"/>
                  <a:pt x="10427" y="8709"/>
                </a:cubicBezTo>
                <a:cubicBezTo>
                  <a:pt x="10401" y="8630"/>
                  <a:pt x="10369" y="8551"/>
                  <a:pt x="10379" y="8462"/>
                </a:cubicBezTo>
                <a:cubicBezTo>
                  <a:pt x="10405" y="8415"/>
                  <a:pt x="10405" y="8365"/>
                  <a:pt x="10385" y="8315"/>
                </a:cubicBezTo>
                <a:cubicBezTo>
                  <a:pt x="10330" y="7884"/>
                  <a:pt x="10356" y="7450"/>
                  <a:pt x="10375" y="7016"/>
                </a:cubicBezTo>
                <a:cubicBezTo>
                  <a:pt x="10456" y="7325"/>
                  <a:pt x="10596" y="7612"/>
                  <a:pt x="10657" y="7924"/>
                </a:cubicBezTo>
                <a:cubicBezTo>
                  <a:pt x="10667" y="7981"/>
                  <a:pt x="10677" y="8042"/>
                  <a:pt x="10680" y="8099"/>
                </a:cubicBezTo>
                <a:cubicBezTo>
                  <a:pt x="10690" y="8533"/>
                  <a:pt x="10722" y="8964"/>
                  <a:pt x="10797" y="9387"/>
                </a:cubicBezTo>
                <a:cubicBezTo>
                  <a:pt x="10865" y="9774"/>
                  <a:pt x="11027" y="10122"/>
                  <a:pt x="11182" y="10506"/>
                </a:cubicBezTo>
                <a:cubicBezTo>
                  <a:pt x="11199" y="10406"/>
                  <a:pt x="11192" y="10338"/>
                  <a:pt x="11173" y="10273"/>
                </a:cubicBezTo>
                <a:cubicBezTo>
                  <a:pt x="11050" y="9807"/>
                  <a:pt x="10933" y="9337"/>
                  <a:pt x="10806" y="8874"/>
                </a:cubicBezTo>
                <a:cubicBezTo>
                  <a:pt x="10738" y="8619"/>
                  <a:pt x="10742" y="8379"/>
                  <a:pt x="10836" y="8132"/>
                </a:cubicBezTo>
                <a:cubicBezTo>
                  <a:pt x="10875" y="8031"/>
                  <a:pt x="10917" y="7977"/>
                  <a:pt x="11014" y="7988"/>
                </a:cubicBezTo>
                <a:cubicBezTo>
                  <a:pt x="10998" y="8035"/>
                  <a:pt x="10933" y="8010"/>
                  <a:pt x="10923" y="8067"/>
                </a:cubicBezTo>
                <a:cubicBezTo>
                  <a:pt x="11027" y="8031"/>
                  <a:pt x="11007" y="8150"/>
                  <a:pt x="11053" y="8185"/>
                </a:cubicBezTo>
                <a:cubicBezTo>
                  <a:pt x="11114" y="8236"/>
                  <a:pt x="11108" y="8279"/>
                  <a:pt x="11059" y="8336"/>
                </a:cubicBezTo>
                <a:cubicBezTo>
                  <a:pt x="10956" y="8465"/>
                  <a:pt x="10917" y="8612"/>
                  <a:pt x="10952" y="8784"/>
                </a:cubicBezTo>
                <a:cubicBezTo>
                  <a:pt x="11027" y="9172"/>
                  <a:pt x="11153" y="9538"/>
                  <a:pt x="11254" y="9914"/>
                </a:cubicBezTo>
                <a:cubicBezTo>
                  <a:pt x="11400" y="10463"/>
                  <a:pt x="11578" y="10998"/>
                  <a:pt x="11785" y="11521"/>
                </a:cubicBezTo>
                <a:cubicBezTo>
                  <a:pt x="11876" y="11754"/>
                  <a:pt x="12012" y="11934"/>
                  <a:pt x="12236" y="12016"/>
                </a:cubicBezTo>
                <a:cubicBezTo>
                  <a:pt x="12327" y="12048"/>
                  <a:pt x="12421" y="12074"/>
                  <a:pt x="12511" y="12099"/>
                </a:cubicBezTo>
                <a:cubicBezTo>
                  <a:pt x="12774" y="12178"/>
                  <a:pt x="13043" y="12145"/>
                  <a:pt x="13312" y="12170"/>
                </a:cubicBezTo>
                <a:cubicBezTo>
                  <a:pt x="13594" y="12196"/>
                  <a:pt x="13814" y="12031"/>
                  <a:pt x="14019" y="11837"/>
                </a:cubicBezTo>
                <a:cubicBezTo>
                  <a:pt x="14035" y="11822"/>
                  <a:pt x="14045" y="11797"/>
                  <a:pt x="14057" y="11776"/>
                </a:cubicBezTo>
                <a:cubicBezTo>
                  <a:pt x="14417" y="11166"/>
                  <a:pt x="14780" y="10556"/>
                  <a:pt x="15137" y="9943"/>
                </a:cubicBezTo>
                <a:cubicBezTo>
                  <a:pt x="15305" y="9660"/>
                  <a:pt x="15399" y="9340"/>
                  <a:pt x="15461" y="9010"/>
                </a:cubicBezTo>
                <a:cubicBezTo>
                  <a:pt x="15380" y="9143"/>
                  <a:pt x="15318" y="9290"/>
                  <a:pt x="15202" y="9423"/>
                </a:cubicBezTo>
                <a:cubicBezTo>
                  <a:pt x="15234" y="9247"/>
                  <a:pt x="15257" y="9100"/>
                  <a:pt x="15296" y="8953"/>
                </a:cubicBezTo>
                <a:cubicBezTo>
                  <a:pt x="15315" y="8881"/>
                  <a:pt x="15341" y="8774"/>
                  <a:pt x="15396" y="8763"/>
                </a:cubicBezTo>
                <a:cubicBezTo>
                  <a:pt x="15532" y="8745"/>
                  <a:pt x="15581" y="8641"/>
                  <a:pt x="15633" y="8533"/>
                </a:cubicBezTo>
                <a:cubicBezTo>
                  <a:pt x="15795" y="8189"/>
                  <a:pt x="15892" y="7820"/>
                  <a:pt x="15957" y="7443"/>
                </a:cubicBezTo>
                <a:cubicBezTo>
                  <a:pt x="15976" y="7325"/>
                  <a:pt x="15989" y="7203"/>
                  <a:pt x="16041" y="7095"/>
                </a:cubicBezTo>
                <a:cubicBezTo>
                  <a:pt x="16103" y="7117"/>
                  <a:pt x="16122" y="7059"/>
                  <a:pt x="16148" y="7020"/>
                </a:cubicBezTo>
                <a:cubicBezTo>
                  <a:pt x="16206" y="6923"/>
                  <a:pt x="16236" y="6815"/>
                  <a:pt x="16252" y="6686"/>
                </a:cubicBezTo>
                <a:cubicBezTo>
                  <a:pt x="16184" y="6761"/>
                  <a:pt x="16138" y="6826"/>
                  <a:pt x="16135" y="6926"/>
                </a:cubicBezTo>
                <a:cubicBezTo>
                  <a:pt x="16132" y="6995"/>
                  <a:pt x="16090" y="7052"/>
                  <a:pt x="16044" y="7099"/>
                </a:cubicBezTo>
                <a:cubicBezTo>
                  <a:pt x="16015" y="7099"/>
                  <a:pt x="15996" y="7095"/>
                  <a:pt x="15983" y="7059"/>
                </a:cubicBezTo>
                <a:cubicBezTo>
                  <a:pt x="15944" y="6948"/>
                  <a:pt x="15950" y="6837"/>
                  <a:pt x="15973" y="6726"/>
                </a:cubicBezTo>
                <a:cubicBezTo>
                  <a:pt x="16006" y="6564"/>
                  <a:pt x="16031" y="6403"/>
                  <a:pt x="15993" y="6238"/>
                </a:cubicBezTo>
                <a:cubicBezTo>
                  <a:pt x="15989" y="6216"/>
                  <a:pt x="15983" y="6191"/>
                  <a:pt x="15989" y="6177"/>
                </a:cubicBezTo>
                <a:cubicBezTo>
                  <a:pt x="16051" y="6026"/>
                  <a:pt x="16002" y="5893"/>
                  <a:pt x="15941" y="5761"/>
                </a:cubicBezTo>
                <a:cubicBezTo>
                  <a:pt x="15892" y="5657"/>
                  <a:pt x="15879" y="5546"/>
                  <a:pt x="15905" y="5427"/>
                </a:cubicBezTo>
                <a:cubicBezTo>
                  <a:pt x="15950" y="5208"/>
                  <a:pt x="16031" y="4997"/>
                  <a:pt x="16015" y="4760"/>
                </a:cubicBezTo>
                <a:cubicBezTo>
                  <a:pt x="16009" y="4649"/>
                  <a:pt x="16057" y="4530"/>
                  <a:pt x="16080" y="4416"/>
                </a:cubicBezTo>
                <a:cubicBezTo>
                  <a:pt x="16125" y="4193"/>
                  <a:pt x="16077" y="3971"/>
                  <a:pt x="16080" y="3745"/>
                </a:cubicBezTo>
                <a:cubicBezTo>
                  <a:pt x="16080" y="3652"/>
                  <a:pt x="16077" y="3558"/>
                  <a:pt x="16080" y="3465"/>
                </a:cubicBezTo>
                <a:cubicBezTo>
                  <a:pt x="16080" y="3429"/>
                  <a:pt x="16083" y="3401"/>
                  <a:pt x="16051" y="3375"/>
                </a:cubicBezTo>
                <a:cubicBezTo>
                  <a:pt x="15950" y="3300"/>
                  <a:pt x="15889" y="3185"/>
                  <a:pt x="15808" y="3089"/>
                </a:cubicBezTo>
                <a:cubicBezTo>
                  <a:pt x="15795" y="3074"/>
                  <a:pt x="15779" y="3038"/>
                  <a:pt x="15772" y="3042"/>
                </a:cubicBezTo>
                <a:cubicBezTo>
                  <a:pt x="15652" y="3096"/>
                  <a:pt x="15600" y="2970"/>
                  <a:pt x="15519" y="2927"/>
                </a:cubicBezTo>
                <a:cubicBezTo>
                  <a:pt x="15471" y="2902"/>
                  <a:pt x="15445" y="2909"/>
                  <a:pt x="15409" y="2945"/>
                </a:cubicBezTo>
                <a:cubicBezTo>
                  <a:pt x="15309" y="3060"/>
                  <a:pt x="15189" y="3139"/>
                  <a:pt x="15072" y="3228"/>
                </a:cubicBezTo>
                <a:cubicBezTo>
                  <a:pt x="15066" y="3236"/>
                  <a:pt x="15056" y="3236"/>
                  <a:pt x="15043" y="3239"/>
                </a:cubicBezTo>
                <a:cubicBezTo>
                  <a:pt x="15043" y="3207"/>
                  <a:pt x="15072" y="3193"/>
                  <a:pt x="15056" y="3157"/>
                </a:cubicBezTo>
                <a:cubicBezTo>
                  <a:pt x="14962" y="3200"/>
                  <a:pt x="14881" y="3268"/>
                  <a:pt x="14793" y="3329"/>
                </a:cubicBezTo>
                <a:cubicBezTo>
                  <a:pt x="14771" y="3343"/>
                  <a:pt x="14745" y="3358"/>
                  <a:pt x="14722" y="3368"/>
                </a:cubicBezTo>
                <a:cubicBezTo>
                  <a:pt x="14670" y="3246"/>
                  <a:pt x="14634" y="3365"/>
                  <a:pt x="14602" y="3383"/>
                </a:cubicBezTo>
                <a:cubicBezTo>
                  <a:pt x="14446" y="3476"/>
                  <a:pt x="14301" y="3580"/>
                  <a:pt x="14145" y="3673"/>
                </a:cubicBezTo>
                <a:cubicBezTo>
                  <a:pt x="14048" y="3731"/>
                  <a:pt x="13938" y="3745"/>
                  <a:pt x="13866" y="3634"/>
                </a:cubicBezTo>
                <a:cubicBezTo>
                  <a:pt x="13821" y="3566"/>
                  <a:pt x="13759" y="3523"/>
                  <a:pt x="13701" y="3512"/>
                </a:cubicBezTo>
                <a:cubicBezTo>
                  <a:pt x="13354" y="3454"/>
                  <a:pt x="13075" y="3210"/>
                  <a:pt x="12748" y="3099"/>
                </a:cubicBezTo>
                <a:cubicBezTo>
                  <a:pt x="12654" y="3067"/>
                  <a:pt x="12521" y="2977"/>
                  <a:pt x="12482" y="2827"/>
                </a:cubicBezTo>
                <a:cubicBezTo>
                  <a:pt x="12476" y="2794"/>
                  <a:pt x="12463" y="2762"/>
                  <a:pt x="12450" y="2733"/>
                </a:cubicBezTo>
                <a:cubicBezTo>
                  <a:pt x="12440" y="2708"/>
                  <a:pt x="12427" y="2676"/>
                  <a:pt x="12395" y="2676"/>
                </a:cubicBezTo>
                <a:cubicBezTo>
                  <a:pt x="12226" y="2687"/>
                  <a:pt x="12045" y="2658"/>
                  <a:pt x="11896" y="2723"/>
                </a:cubicBezTo>
                <a:cubicBezTo>
                  <a:pt x="11740" y="2791"/>
                  <a:pt x="11627" y="2730"/>
                  <a:pt x="11494" y="2698"/>
                </a:cubicBezTo>
                <a:cubicBezTo>
                  <a:pt x="11555" y="2672"/>
                  <a:pt x="11623" y="2712"/>
                  <a:pt x="11682" y="2662"/>
                </a:cubicBezTo>
                <a:cubicBezTo>
                  <a:pt x="11724" y="2658"/>
                  <a:pt x="11769" y="2658"/>
                  <a:pt x="11837" y="2655"/>
                </a:cubicBezTo>
                <a:cubicBezTo>
                  <a:pt x="11513" y="2464"/>
                  <a:pt x="11358" y="2185"/>
                  <a:pt x="11345" y="1804"/>
                </a:cubicBezTo>
                <a:cubicBezTo>
                  <a:pt x="11289" y="2195"/>
                  <a:pt x="11413" y="2479"/>
                  <a:pt x="11682" y="2687"/>
                </a:cubicBezTo>
                <a:close/>
                <a:moveTo>
                  <a:pt x="7115" y="8716"/>
                </a:moveTo>
                <a:cubicBezTo>
                  <a:pt x="7115" y="8716"/>
                  <a:pt x="7115" y="8716"/>
                  <a:pt x="7115" y="8716"/>
                </a:cubicBezTo>
                <a:cubicBezTo>
                  <a:pt x="7205" y="8713"/>
                  <a:pt x="7299" y="8706"/>
                  <a:pt x="7390" y="8695"/>
                </a:cubicBezTo>
                <a:cubicBezTo>
                  <a:pt x="7543" y="8673"/>
                  <a:pt x="7679" y="8609"/>
                  <a:pt x="7743" y="8447"/>
                </a:cubicBezTo>
                <a:cubicBezTo>
                  <a:pt x="7873" y="8117"/>
                  <a:pt x="7931" y="7773"/>
                  <a:pt x="7831" y="7421"/>
                </a:cubicBezTo>
                <a:cubicBezTo>
                  <a:pt x="7705" y="6984"/>
                  <a:pt x="7474" y="6596"/>
                  <a:pt x="7264" y="6205"/>
                </a:cubicBezTo>
                <a:cubicBezTo>
                  <a:pt x="7199" y="6084"/>
                  <a:pt x="7089" y="6005"/>
                  <a:pt x="6966" y="5983"/>
                </a:cubicBezTo>
                <a:cubicBezTo>
                  <a:pt x="6538" y="5904"/>
                  <a:pt x="6210" y="6030"/>
                  <a:pt x="6233" y="6586"/>
                </a:cubicBezTo>
                <a:cubicBezTo>
                  <a:pt x="6240" y="6776"/>
                  <a:pt x="6314" y="6937"/>
                  <a:pt x="6385" y="7099"/>
                </a:cubicBezTo>
                <a:cubicBezTo>
                  <a:pt x="6557" y="7490"/>
                  <a:pt x="6752" y="7870"/>
                  <a:pt x="6891" y="8282"/>
                </a:cubicBezTo>
                <a:cubicBezTo>
                  <a:pt x="6923" y="8379"/>
                  <a:pt x="6969" y="8483"/>
                  <a:pt x="6930" y="8587"/>
                </a:cubicBezTo>
                <a:cubicBezTo>
                  <a:pt x="6888" y="8691"/>
                  <a:pt x="6917" y="8723"/>
                  <a:pt x="7011" y="8716"/>
                </a:cubicBezTo>
                <a:cubicBezTo>
                  <a:pt x="7043" y="8713"/>
                  <a:pt x="7079" y="8716"/>
                  <a:pt x="7115" y="8716"/>
                </a:cubicBezTo>
                <a:close/>
                <a:moveTo>
                  <a:pt x="3938" y="13085"/>
                </a:moveTo>
                <a:cubicBezTo>
                  <a:pt x="3877" y="13074"/>
                  <a:pt x="3847" y="13107"/>
                  <a:pt x="3818" y="13128"/>
                </a:cubicBezTo>
                <a:cubicBezTo>
                  <a:pt x="3426" y="13404"/>
                  <a:pt x="3060" y="13720"/>
                  <a:pt x="2719" y="14068"/>
                </a:cubicBezTo>
                <a:cubicBezTo>
                  <a:pt x="2026" y="14771"/>
                  <a:pt x="1540" y="15610"/>
                  <a:pt x="1365" y="16647"/>
                </a:cubicBezTo>
                <a:cubicBezTo>
                  <a:pt x="1352" y="16719"/>
                  <a:pt x="1342" y="16787"/>
                  <a:pt x="1329" y="16858"/>
                </a:cubicBezTo>
                <a:cubicBezTo>
                  <a:pt x="1319" y="16923"/>
                  <a:pt x="1297" y="16991"/>
                  <a:pt x="1322" y="17074"/>
                </a:cubicBezTo>
                <a:cubicBezTo>
                  <a:pt x="1559" y="16059"/>
                  <a:pt x="1922" y="15137"/>
                  <a:pt x="2606" y="14369"/>
                </a:cubicBezTo>
                <a:cubicBezTo>
                  <a:pt x="2567" y="14473"/>
                  <a:pt x="2535" y="14549"/>
                  <a:pt x="2506" y="14627"/>
                </a:cubicBezTo>
                <a:cubicBezTo>
                  <a:pt x="2619" y="14459"/>
                  <a:pt x="2710" y="14279"/>
                  <a:pt x="2846" y="14118"/>
                </a:cubicBezTo>
                <a:cubicBezTo>
                  <a:pt x="2843" y="14208"/>
                  <a:pt x="2778" y="14265"/>
                  <a:pt x="2788" y="14362"/>
                </a:cubicBezTo>
                <a:cubicBezTo>
                  <a:pt x="2901" y="14175"/>
                  <a:pt x="2992" y="13996"/>
                  <a:pt x="3131" y="13853"/>
                </a:cubicBezTo>
                <a:cubicBezTo>
                  <a:pt x="3157" y="13885"/>
                  <a:pt x="3102" y="13914"/>
                  <a:pt x="3141" y="13949"/>
                </a:cubicBezTo>
                <a:cubicBezTo>
                  <a:pt x="3222" y="13838"/>
                  <a:pt x="3306" y="13731"/>
                  <a:pt x="3390" y="13620"/>
                </a:cubicBezTo>
                <a:cubicBezTo>
                  <a:pt x="3420" y="13580"/>
                  <a:pt x="3478" y="13519"/>
                  <a:pt x="3497" y="13548"/>
                </a:cubicBezTo>
                <a:cubicBezTo>
                  <a:pt x="3559" y="13641"/>
                  <a:pt x="3585" y="13530"/>
                  <a:pt x="3634" y="13523"/>
                </a:cubicBezTo>
                <a:cubicBezTo>
                  <a:pt x="3598" y="13680"/>
                  <a:pt x="3514" y="13810"/>
                  <a:pt x="3501" y="13960"/>
                </a:cubicBezTo>
                <a:cubicBezTo>
                  <a:pt x="3669" y="13688"/>
                  <a:pt x="3796" y="13386"/>
                  <a:pt x="3938" y="13085"/>
                </a:cubicBezTo>
                <a:close/>
                <a:moveTo>
                  <a:pt x="16508" y="6776"/>
                </a:moveTo>
                <a:cubicBezTo>
                  <a:pt x="16498" y="6912"/>
                  <a:pt x="16414" y="6980"/>
                  <a:pt x="16356" y="7066"/>
                </a:cubicBezTo>
                <a:cubicBezTo>
                  <a:pt x="16271" y="7195"/>
                  <a:pt x="16077" y="7239"/>
                  <a:pt x="16109" y="7457"/>
                </a:cubicBezTo>
                <a:cubicBezTo>
                  <a:pt x="15986" y="7597"/>
                  <a:pt x="15996" y="7791"/>
                  <a:pt x="15941" y="7959"/>
                </a:cubicBezTo>
                <a:cubicBezTo>
                  <a:pt x="15928" y="8002"/>
                  <a:pt x="15912" y="8060"/>
                  <a:pt x="15947" y="8081"/>
                </a:cubicBezTo>
                <a:cubicBezTo>
                  <a:pt x="15996" y="8110"/>
                  <a:pt x="16038" y="8071"/>
                  <a:pt x="16067" y="8020"/>
                </a:cubicBezTo>
                <a:cubicBezTo>
                  <a:pt x="16138" y="7902"/>
                  <a:pt x="16181" y="7769"/>
                  <a:pt x="16206" y="7633"/>
                </a:cubicBezTo>
                <a:cubicBezTo>
                  <a:pt x="16226" y="7529"/>
                  <a:pt x="16265" y="7436"/>
                  <a:pt x="16333" y="7353"/>
                </a:cubicBezTo>
                <a:cubicBezTo>
                  <a:pt x="16450" y="7213"/>
                  <a:pt x="16521" y="7048"/>
                  <a:pt x="16560" y="6862"/>
                </a:cubicBezTo>
                <a:cubicBezTo>
                  <a:pt x="16602" y="6657"/>
                  <a:pt x="16563" y="6453"/>
                  <a:pt x="16579" y="6245"/>
                </a:cubicBezTo>
                <a:cubicBezTo>
                  <a:pt x="16544" y="6299"/>
                  <a:pt x="16459" y="6320"/>
                  <a:pt x="16488" y="6414"/>
                </a:cubicBezTo>
                <a:cubicBezTo>
                  <a:pt x="16514" y="6489"/>
                  <a:pt x="16495" y="6564"/>
                  <a:pt x="16498" y="6639"/>
                </a:cubicBezTo>
                <a:cubicBezTo>
                  <a:pt x="16488" y="6618"/>
                  <a:pt x="16485" y="6593"/>
                  <a:pt x="16476" y="6571"/>
                </a:cubicBezTo>
                <a:cubicBezTo>
                  <a:pt x="16463" y="6535"/>
                  <a:pt x="16463" y="6475"/>
                  <a:pt x="16411" y="6485"/>
                </a:cubicBezTo>
                <a:cubicBezTo>
                  <a:pt x="16356" y="6492"/>
                  <a:pt x="16375" y="6550"/>
                  <a:pt x="16375" y="6589"/>
                </a:cubicBezTo>
                <a:cubicBezTo>
                  <a:pt x="16378" y="6729"/>
                  <a:pt x="16378" y="6869"/>
                  <a:pt x="16323" y="7016"/>
                </a:cubicBezTo>
                <a:cubicBezTo>
                  <a:pt x="16411" y="6952"/>
                  <a:pt x="16443" y="6862"/>
                  <a:pt x="16508" y="6776"/>
                </a:cubicBezTo>
                <a:close/>
                <a:moveTo>
                  <a:pt x="5740" y="17038"/>
                </a:moveTo>
                <a:cubicBezTo>
                  <a:pt x="5841" y="17231"/>
                  <a:pt x="5961" y="17328"/>
                  <a:pt x="6139" y="17332"/>
                </a:cubicBezTo>
                <a:cubicBezTo>
                  <a:pt x="6181" y="17332"/>
                  <a:pt x="6223" y="17346"/>
                  <a:pt x="6265" y="17350"/>
                </a:cubicBezTo>
                <a:cubicBezTo>
                  <a:pt x="6512" y="17379"/>
                  <a:pt x="6755" y="17414"/>
                  <a:pt x="7001" y="17314"/>
                </a:cubicBezTo>
                <a:cubicBezTo>
                  <a:pt x="7455" y="17131"/>
                  <a:pt x="7918" y="16991"/>
                  <a:pt x="8388" y="16866"/>
                </a:cubicBezTo>
                <a:cubicBezTo>
                  <a:pt x="8466" y="16844"/>
                  <a:pt x="8551" y="16830"/>
                  <a:pt x="8619" y="16754"/>
                </a:cubicBezTo>
                <a:cubicBezTo>
                  <a:pt x="8599" y="16751"/>
                  <a:pt x="8586" y="16747"/>
                  <a:pt x="8576" y="16751"/>
                </a:cubicBezTo>
                <a:cubicBezTo>
                  <a:pt x="8139" y="16887"/>
                  <a:pt x="7692" y="16991"/>
                  <a:pt x="7261" y="17145"/>
                </a:cubicBezTo>
                <a:cubicBezTo>
                  <a:pt x="6966" y="17249"/>
                  <a:pt x="6667" y="17296"/>
                  <a:pt x="6356" y="17239"/>
                </a:cubicBezTo>
                <a:cubicBezTo>
                  <a:pt x="6149" y="17199"/>
                  <a:pt x="5954" y="17135"/>
                  <a:pt x="5740" y="17038"/>
                </a:cubicBezTo>
                <a:close/>
                <a:moveTo>
                  <a:pt x="10443" y="4089"/>
                </a:moveTo>
                <a:cubicBezTo>
                  <a:pt x="10482" y="4071"/>
                  <a:pt x="10531" y="4107"/>
                  <a:pt x="10554" y="4057"/>
                </a:cubicBezTo>
                <a:cubicBezTo>
                  <a:pt x="10567" y="4032"/>
                  <a:pt x="10541" y="4018"/>
                  <a:pt x="10524" y="4014"/>
                </a:cubicBezTo>
                <a:cubicBezTo>
                  <a:pt x="10346" y="3960"/>
                  <a:pt x="10217" y="3835"/>
                  <a:pt x="10116" y="3662"/>
                </a:cubicBezTo>
                <a:cubicBezTo>
                  <a:pt x="10194" y="3853"/>
                  <a:pt x="10265" y="4043"/>
                  <a:pt x="10388" y="4200"/>
                </a:cubicBezTo>
                <a:cubicBezTo>
                  <a:pt x="10353" y="4222"/>
                  <a:pt x="10333" y="4165"/>
                  <a:pt x="10288" y="4179"/>
                </a:cubicBezTo>
                <a:cubicBezTo>
                  <a:pt x="10324" y="4247"/>
                  <a:pt x="10359" y="4308"/>
                  <a:pt x="10408" y="4398"/>
                </a:cubicBezTo>
                <a:cubicBezTo>
                  <a:pt x="10236" y="4290"/>
                  <a:pt x="10168" y="4122"/>
                  <a:pt x="10071" y="3985"/>
                </a:cubicBezTo>
                <a:cubicBezTo>
                  <a:pt x="10123" y="4125"/>
                  <a:pt x="10178" y="4261"/>
                  <a:pt x="10268" y="4376"/>
                </a:cubicBezTo>
                <a:cubicBezTo>
                  <a:pt x="10281" y="4394"/>
                  <a:pt x="10311" y="4405"/>
                  <a:pt x="10301" y="4434"/>
                </a:cubicBezTo>
                <a:cubicBezTo>
                  <a:pt x="10285" y="4487"/>
                  <a:pt x="10281" y="4606"/>
                  <a:pt x="10301" y="4627"/>
                </a:cubicBezTo>
                <a:cubicBezTo>
                  <a:pt x="10379" y="4713"/>
                  <a:pt x="10469" y="4742"/>
                  <a:pt x="10593" y="4703"/>
                </a:cubicBezTo>
                <a:cubicBezTo>
                  <a:pt x="10547" y="4674"/>
                  <a:pt x="10518" y="4656"/>
                  <a:pt x="10492" y="4638"/>
                </a:cubicBezTo>
                <a:cubicBezTo>
                  <a:pt x="10515" y="4602"/>
                  <a:pt x="10567" y="4638"/>
                  <a:pt x="10576" y="4581"/>
                </a:cubicBezTo>
                <a:cubicBezTo>
                  <a:pt x="10537" y="4545"/>
                  <a:pt x="10489" y="4584"/>
                  <a:pt x="10450" y="4556"/>
                </a:cubicBezTo>
                <a:cubicBezTo>
                  <a:pt x="10476" y="4520"/>
                  <a:pt x="10524" y="4566"/>
                  <a:pt x="10547" y="4523"/>
                </a:cubicBezTo>
                <a:cubicBezTo>
                  <a:pt x="10537" y="4477"/>
                  <a:pt x="10489" y="4502"/>
                  <a:pt x="10473" y="4462"/>
                </a:cubicBezTo>
                <a:cubicBezTo>
                  <a:pt x="10512" y="4455"/>
                  <a:pt x="10547" y="4448"/>
                  <a:pt x="10583" y="4437"/>
                </a:cubicBezTo>
                <a:cubicBezTo>
                  <a:pt x="10618" y="4426"/>
                  <a:pt x="10631" y="4398"/>
                  <a:pt x="10602" y="4376"/>
                </a:cubicBezTo>
                <a:cubicBezTo>
                  <a:pt x="10573" y="4351"/>
                  <a:pt x="10518" y="4351"/>
                  <a:pt x="10599" y="4319"/>
                </a:cubicBezTo>
                <a:cubicBezTo>
                  <a:pt x="10622" y="4312"/>
                  <a:pt x="10612" y="4265"/>
                  <a:pt x="10580" y="4251"/>
                </a:cubicBezTo>
                <a:cubicBezTo>
                  <a:pt x="10547" y="4236"/>
                  <a:pt x="10512" y="4229"/>
                  <a:pt x="10476" y="4218"/>
                </a:cubicBezTo>
                <a:cubicBezTo>
                  <a:pt x="10512" y="4190"/>
                  <a:pt x="10580" y="4226"/>
                  <a:pt x="10576" y="4175"/>
                </a:cubicBezTo>
                <a:cubicBezTo>
                  <a:pt x="10570" y="4107"/>
                  <a:pt x="10479" y="4143"/>
                  <a:pt x="10443" y="4089"/>
                </a:cubicBezTo>
                <a:close/>
                <a:moveTo>
                  <a:pt x="9795" y="7224"/>
                </a:moveTo>
                <a:cubicBezTo>
                  <a:pt x="9828" y="7005"/>
                  <a:pt x="9837" y="6790"/>
                  <a:pt x="9630" y="6654"/>
                </a:cubicBezTo>
                <a:cubicBezTo>
                  <a:pt x="9581" y="6622"/>
                  <a:pt x="9568" y="6557"/>
                  <a:pt x="9559" y="6500"/>
                </a:cubicBezTo>
                <a:cubicBezTo>
                  <a:pt x="9536" y="6360"/>
                  <a:pt x="9529" y="6223"/>
                  <a:pt x="9591" y="6091"/>
                </a:cubicBezTo>
                <a:cubicBezTo>
                  <a:pt x="9617" y="6033"/>
                  <a:pt x="9640" y="5969"/>
                  <a:pt x="9594" y="5915"/>
                </a:cubicBezTo>
                <a:cubicBezTo>
                  <a:pt x="9513" y="5818"/>
                  <a:pt x="9523" y="5718"/>
                  <a:pt x="9562" y="5610"/>
                </a:cubicBezTo>
                <a:cubicBezTo>
                  <a:pt x="9601" y="5502"/>
                  <a:pt x="9578" y="5402"/>
                  <a:pt x="9529" y="5302"/>
                </a:cubicBezTo>
                <a:cubicBezTo>
                  <a:pt x="9510" y="5467"/>
                  <a:pt x="9491" y="5628"/>
                  <a:pt x="9458" y="5786"/>
                </a:cubicBezTo>
                <a:cubicBezTo>
                  <a:pt x="9416" y="5990"/>
                  <a:pt x="9416" y="6198"/>
                  <a:pt x="9435" y="6406"/>
                </a:cubicBezTo>
                <a:cubicBezTo>
                  <a:pt x="9445" y="6500"/>
                  <a:pt x="9465" y="6596"/>
                  <a:pt x="9533" y="6657"/>
                </a:cubicBezTo>
                <a:cubicBezTo>
                  <a:pt x="9704" y="6797"/>
                  <a:pt x="9779" y="6991"/>
                  <a:pt x="9795" y="7224"/>
                </a:cubicBezTo>
                <a:close/>
                <a:moveTo>
                  <a:pt x="10330" y="3587"/>
                </a:moveTo>
                <a:cubicBezTo>
                  <a:pt x="10155" y="3566"/>
                  <a:pt x="10142" y="3361"/>
                  <a:pt x="10042" y="3250"/>
                </a:cubicBezTo>
                <a:cubicBezTo>
                  <a:pt x="10110" y="3440"/>
                  <a:pt x="10184" y="3623"/>
                  <a:pt x="10320" y="3763"/>
                </a:cubicBezTo>
                <a:cubicBezTo>
                  <a:pt x="10333" y="3777"/>
                  <a:pt x="10359" y="3795"/>
                  <a:pt x="10356" y="3809"/>
                </a:cubicBezTo>
                <a:cubicBezTo>
                  <a:pt x="10343" y="3928"/>
                  <a:pt x="10434" y="3885"/>
                  <a:pt x="10479" y="3906"/>
                </a:cubicBezTo>
                <a:cubicBezTo>
                  <a:pt x="10505" y="3917"/>
                  <a:pt x="10554" y="3928"/>
                  <a:pt x="10560" y="3870"/>
                </a:cubicBezTo>
                <a:cubicBezTo>
                  <a:pt x="10567" y="3809"/>
                  <a:pt x="10570" y="3748"/>
                  <a:pt x="10563" y="3688"/>
                </a:cubicBezTo>
                <a:cubicBezTo>
                  <a:pt x="10560" y="3655"/>
                  <a:pt x="10563" y="3601"/>
                  <a:pt x="10599" y="3584"/>
                </a:cubicBezTo>
                <a:cubicBezTo>
                  <a:pt x="10489" y="3472"/>
                  <a:pt x="10375" y="3365"/>
                  <a:pt x="10281" y="3236"/>
                </a:cubicBezTo>
                <a:cubicBezTo>
                  <a:pt x="10181" y="3099"/>
                  <a:pt x="10136" y="2931"/>
                  <a:pt x="10067" y="2751"/>
                </a:cubicBezTo>
                <a:cubicBezTo>
                  <a:pt x="10067" y="2956"/>
                  <a:pt x="10178" y="3268"/>
                  <a:pt x="10330" y="3587"/>
                </a:cubicBezTo>
                <a:close/>
                <a:moveTo>
                  <a:pt x="2185" y="18376"/>
                </a:moveTo>
                <a:cubicBezTo>
                  <a:pt x="2181" y="18469"/>
                  <a:pt x="2178" y="18541"/>
                  <a:pt x="2159" y="18609"/>
                </a:cubicBezTo>
                <a:cubicBezTo>
                  <a:pt x="2136" y="18691"/>
                  <a:pt x="2091" y="18767"/>
                  <a:pt x="2016" y="18774"/>
                </a:cubicBezTo>
                <a:cubicBezTo>
                  <a:pt x="1864" y="18785"/>
                  <a:pt x="1873" y="18889"/>
                  <a:pt x="1890" y="19003"/>
                </a:cubicBezTo>
                <a:cubicBezTo>
                  <a:pt x="1896" y="19057"/>
                  <a:pt x="1909" y="19111"/>
                  <a:pt x="1929" y="19161"/>
                </a:cubicBezTo>
                <a:cubicBezTo>
                  <a:pt x="1971" y="19283"/>
                  <a:pt x="2026" y="19298"/>
                  <a:pt x="2100" y="19197"/>
                </a:cubicBezTo>
                <a:cubicBezTo>
                  <a:pt x="2249" y="18985"/>
                  <a:pt x="2360" y="18691"/>
                  <a:pt x="2185" y="18376"/>
                </a:cubicBezTo>
                <a:close/>
                <a:moveTo>
                  <a:pt x="14113" y="11779"/>
                </a:moveTo>
                <a:cubicBezTo>
                  <a:pt x="14450" y="11371"/>
                  <a:pt x="14754" y="10933"/>
                  <a:pt x="15030" y="10474"/>
                </a:cubicBezTo>
                <a:cubicBezTo>
                  <a:pt x="15127" y="10312"/>
                  <a:pt x="15202" y="10140"/>
                  <a:pt x="15231" y="9943"/>
                </a:cubicBezTo>
                <a:cubicBezTo>
                  <a:pt x="14887" y="10578"/>
                  <a:pt x="14505" y="11184"/>
                  <a:pt x="14113" y="11779"/>
                </a:cubicBezTo>
                <a:close/>
                <a:moveTo>
                  <a:pt x="1650" y="19007"/>
                </a:moveTo>
                <a:cubicBezTo>
                  <a:pt x="1611" y="19075"/>
                  <a:pt x="1617" y="19133"/>
                  <a:pt x="1604" y="19186"/>
                </a:cubicBezTo>
                <a:cubicBezTo>
                  <a:pt x="1588" y="19272"/>
                  <a:pt x="1585" y="19366"/>
                  <a:pt x="1520" y="19430"/>
                </a:cubicBezTo>
                <a:cubicBezTo>
                  <a:pt x="1488" y="19462"/>
                  <a:pt x="1400" y="19434"/>
                  <a:pt x="1433" y="19538"/>
                </a:cubicBezTo>
                <a:cubicBezTo>
                  <a:pt x="1452" y="19595"/>
                  <a:pt x="1442" y="19663"/>
                  <a:pt x="1475" y="19721"/>
                </a:cubicBezTo>
                <a:cubicBezTo>
                  <a:pt x="1501" y="19764"/>
                  <a:pt x="1536" y="19782"/>
                  <a:pt x="1582" y="19778"/>
                </a:cubicBezTo>
                <a:cubicBezTo>
                  <a:pt x="1663" y="19771"/>
                  <a:pt x="1818" y="19534"/>
                  <a:pt x="1779" y="19459"/>
                </a:cubicBezTo>
                <a:cubicBezTo>
                  <a:pt x="1711" y="19323"/>
                  <a:pt x="1685" y="19172"/>
                  <a:pt x="1650" y="19007"/>
                </a:cubicBezTo>
                <a:close/>
                <a:moveTo>
                  <a:pt x="16265" y="6439"/>
                </a:moveTo>
                <a:cubicBezTo>
                  <a:pt x="16372" y="6338"/>
                  <a:pt x="16482" y="6252"/>
                  <a:pt x="16573" y="6145"/>
                </a:cubicBezTo>
                <a:cubicBezTo>
                  <a:pt x="16670" y="6030"/>
                  <a:pt x="16738" y="5890"/>
                  <a:pt x="16709" y="5718"/>
                </a:cubicBezTo>
                <a:cubicBezTo>
                  <a:pt x="16699" y="5660"/>
                  <a:pt x="16673" y="5585"/>
                  <a:pt x="16625" y="5574"/>
                </a:cubicBezTo>
                <a:cubicBezTo>
                  <a:pt x="16563" y="5560"/>
                  <a:pt x="16570" y="5650"/>
                  <a:pt x="16544" y="5689"/>
                </a:cubicBezTo>
                <a:cubicBezTo>
                  <a:pt x="16531" y="5707"/>
                  <a:pt x="16511" y="5732"/>
                  <a:pt x="16511" y="5754"/>
                </a:cubicBezTo>
                <a:cubicBezTo>
                  <a:pt x="16508" y="5929"/>
                  <a:pt x="16407" y="6030"/>
                  <a:pt x="16288" y="6119"/>
                </a:cubicBezTo>
                <a:cubicBezTo>
                  <a:pt x="16258" y="6141"/>
                  <a:pt x="16245" y="6184"/>
                  <a:pt x="16268" y="6234"/>
                </a:cubicBezTo>
                <a:cubicBezTo>
                  <a:pt x="16375" y="6116"/>
                  <a:pt x="16488" y="6015"/>
                  <a:pt x="16573" y="5865"/>
                </a:cubicBezTo>
                <a:cubicBezTo>
                  <a:pt x="16557" y="6058"/>
                  <a:pt x="16472" y="6180"/>
                  <a:pt x="16346" y="6274"/>
                </a:cubicBezTo>
                <a:cubicBezTo>
                  <a:pt x="16300" y="6310"/>
                  <a:pt x="16236" y="6338"/>
                  <a:pt x="16265" y="6439"/>
                </a:cubicBezTo>
                <a:close/>
                <a:moveTo>
                  <a:pt x="12605" y="1790"/>
                </a:moveTo>
                <a:cubicBezTo>
                  <a:pt x="12800" y="2106"/>
                  <a:pt x="13024" y="2403"/>
                  <a:pt x="13092" y="2798"/>
                </a:cubicBezTo>
                <a:cubicBezTo>
                  <a:pt x="13079" y="2371"/>
                  <a:pt x="12842" y="2077"/>
                  <a:pt x="12605" y="1790"/>
                </a:cubicBezTo>
                <a:close/>
                <a:moveTo>
                  <a:pt x="10845" y="3408"/>
                </a:moveTo>
                <a:cubicBezTo>
                  <a:pt x="10505" y="3307"/>
                  <a:pt x="10324" y="3060"/>
                  <a:pt x="10207" y="2733"/>
                </a:cubicBezTo>
                <a:cubicBezTo>
                  <a:pt x="10281" y="3157"/>
                  <a:pt x="10531" y="3429"/>
                  <a:pt x="10845" y="3408"/>
                </a:cubicBezTo>
                <a:close/>
                <a:moveTo>
                  <a:pt x="10492" y="5140"/>
                </a:moveTo>
                <a:cubicBezTo>
                  <a:pt x="10184" y="5119"/>
                  <a:pt x="9957" y="4964"/>
                  <a:pt x="9837" y="4642"/>
                </a:cubicBezTo>
                <a:cubicBezTo>
                  <a:pt x="9896" y="4982"/>
                  <a:pt x="10168" y="5187"/>
                  <a:pt x="10492" y="5140"/>
                </a:cubicBezTo>
                <a:close/>
                <a:moveTo>
                  <a:pt x="11821" y="2479"/>
                </a:moveTo>
                <a:cubicBezTo>
                  <a:pt x="11662" y="2307"/>
                  <a:pt x="11500" y="2174"/>
                  <a:pt x="11452" y="1941"/>
                </a:cubicBezTo>
                <a:cubicBezTo>
                  <a:pt x="11448" y="2174"/>
                  <a:pt x="11620" y="2429"/>
                  <a:pt x="11821" y="2479"/>
                </a:cubicBezTo>
                <a:close/>
                <a:moveTo>
                  <a:pt x="10609" y="578"/>
                </a:moveTo>
                <a:cubicBezTo>
                  <a:pt x="10463" y="818"/>
                  <a:pt x="10499" y="1141"/>
                  <a:pt x="10693" y="1252"/>
                </a:cubicBezTo>
                <a:cubicBezTo>
                  <a:pt x="10541" y="1030"/>
                  <a:pt x="10537" y="807"/>
                  <a:pt x="10609" y="578"/>
                </a:cubicBezTo>
                <a:close/>
                <a:moveTo>
                  <a:pt x="16326" y="4756"/>
                </a:moveTo>
                <a:cubicBezTo>
                  <a:pt x="16550" y="4774"/>
                  <a:pt x="16693" y="4652"/>
                  <a:pt x="16751" y="4380"/>
                </a:cubicBezTo>
                <a:cubicBezTo>
                  <a:pt x="16638" y="4566"/>
                  <a:pt x="16524" y="4724"/>
                  <a:pt x="16326" y="4756"/>
                </a:cubicBezTo>
                <a:close/>
                <a:moveTo>
                  <a:pt x="10729" y="1012"/>
                </a:moveTo>
                <a:cubicBezTo>
                  <a:pt x="10732" y="1241"/>
                  <a:pt x="10829" y="1370"/>
                  <a:pt x="11017" y="1413"/>
                </a:cubicBezTo>
                <a:cubicBezTo>
                  <a:pt x="10787" y="1191"/>
                  <a:pt x="10787" y="1191"/>
                  <a:pt x="10729" y="1012"/>
                </a:cubicBezTo>
                <a:close/>
                <a:moveTo>
                  <a:pt x="20015" y="20829"/>
                </a:moveTo>
                <a:cubicBezTo>
                  <a:pt x="20041" y="20707"/>
                  <a:pt x="20067" y="20610"/>
                  <a:pt x="20057" y="20510"/>
                </a:cubicBezTo>
                <a:cubicBezTo>
                  <a:pt x="20054" y="20478"/>
                  <a:pt x="20041" y="20452"/>
                  <a:pt x="20009" y="20452"/>
                </a:cubicBezTo>
                <a:cubicBezTo>
                  <a:pt x="19989" y="20452"/>
                  <a:pt x="19986" y="20474"/>
                  <a:pt x="19986" y="20488"/>
                </a:cubicBezTo>
                <a:cubicBezTo>
                  <a:pt x="19996" y="20592"/>
                  <a:pt x="19970" y="20700"/>
                  <a:pt x="20015" y="20829"/>
                </a:cubicBezTo>
                <a:close/>
                <a:moveTo>
                  <a:pt x="12314" y="2479"/>
                </a:moveTo>
                <a:cubicBezTo>
                  <a:pt x="12145" y="2350"/>
                  <a:pt x="12080" y="2185"/>
                  <a:pt x="12048" y="1987"/>
                </a:cubicBezTo>
                <a:cubicBezTo>
                  <a:pt x="12025" y="2217"/>
                  <a:pt x="12135" y="2436"/>
                  <a:pt x="12314" y="2479"/>
                </a:cubicBezTo>
                <a:close/>
                <a:moveTo>
                  <a:pt x="16151" y="4918"/>
                </a:moveTo>
                <a:cubicBezTo>
                  <a:pt x="16187" y="5058"/>
                  <a:pt x="16236" y="5151"/>
                  <a:pt x="16326" y="5205"/>
                </a:cubicBezTo>
                <a:cubicBezTo>
                  <a:pt x="16369" y="5230"/>
                  <a:pt x="16394" y="5194"/>
                  <a:pt x="16417" y="5162"/>
                </a:cubicBezTo>
                <a:cubicBezTo>
                  <a:pt x="16291" y="5140"/>
                  <a:pt x="16249" y="5018"/>
                  <a:pt x="16151" y="4918"/>
                </a:cubicBezTo>
                <a:close/>
                <a:moveTo>
                  <a:pt x="10622" y="4760"/>
                </a:moveTo>
                <a:cubicBezTo>
                  <a:pt x="10502" y="4774"/>
                  <a:pt x="10408" y="4789"/>
                  <a:pt x="10301" y="4803"/>
                </a:cubicBezTo>
                <a:cubicBezTo>
                  <a:pt x="10456" y="4893"/>
                  <a:pt x="10521" y="4889"/>
                  <a:pt x="10622" y="4760"/>
                </a:cubicBezTo>
                <a:close/>
                <a:moveTo>
                  <a:pt x="12255" y="2020"/>
                </a:moveTo>
                <a:cubicBezTo>
                  <a:pt x="12242" y="2206"/>
                  <a:pt x="12310" y="2368"/>
                  <a:pt x="12401" y="2518"/>
                </a:cubicBezTo>
                <a:cubicBezTo>
                  <a:pt x="12362" y="2350"/>
                  <a:pt x="12272" y="2199"/>
                  <a:pt x="12255" y="2020"/>
                </a:cubicBezTo>
                <a:close/>
                <a:moveTo>
                  <a:pt x="12155" y="2446"/>
                </a:moveTo>
                <a:cubicBezTo>
                  <a:pt x="12009" y="2375"/>
                  <a:pt x="11951" y="2246"/>
                  <a:pt x="11879" y="2106"/>
                </a:cubicBezTo>
                <a:cubicBezTo>
                  <a:pt x="11909" y="2321"/>
                  <a:pt x="11986" y="2418"/>
                  <a:pt x="12155" y="2446"/>
                </a:cubicBezTo>
                <a:close/>
                <a:moveTo>
                  <a:pt x="16074" y="5305"/>
                </a:moveTo>
                <a:cubicBezTo>
                  <a:pt x="16096" y="5481"/>
                  <a:pt x="16171" y="5546"/>
                  <a:pt x="16333" y="5517"/>
                </a:cubicBezTo>
                <a:cubicBezTo>
                  <a:pt x="16219" y="5470"/>
                  <a:pt x="16135" y="5416"/>
                  <a:pt x="16074" y="5305"/>
                </a:cubicBezTo>
                <a:close/>
                <a:moveTo>
                  <a:pt x="11630" y="1973"/>
                </a:moveTo>
                <a:cubicBezTo>
                  <a:pt x="11630" y="2127"/>
                  <a:pt x="11704" y="2242"/>
                  <a:pt x="11798" y="2342"/>
                </a:cubicBezTo>
                <a:cubicBezTo>
                  <a:pt x="11733" y="2224"/>
                  <a:pt x="11675" y="2102"/>
                  <a:pt x="11630" y="1973"/>
                </a:cubicBezTo>
                <a:close/>
                <a:moveTo>
                  <a:pt x="14489" y="2647"/>
                </a:moveTo>
                <a:cubicBezTo>
                  <a:pt x="14560" y="2543"/>
                  <a:pt x="14654" y="2457"/>
                  <a:pt x="14725" y="2353"/>
                </a:cubicBezTo>
                <a:cubicBezTo>
                  <a:pt x="14625" y="2429"/>
                  <a:pt x="14527" y="2511"/>
                  <a:pt x="14489" y="2647"/>
                </a:cubicBezTo>
                <a:close/>
                <a:moveTo>
                  <a:pt x="11189" y="2723"/>
                </a:moveTo>
                <a:cubicBezTo>
                  <a:pt x="11092" y="2662"/>
                  <a:pt x="11014" y="2572"/>
                  <a:pt x="10917" y="2511"/>
                </a:cubicBezTo>
                <a:cubicBezTo>
                  <a:pt x="10985" y="2619"/>
                  <a:pt x="11072" y="2694"/>
                  <a:pt x="11189" y="2723"/>
                </a:cubicBezTo>
                <a:close/>
                <a:moveTo>
                  <a:pt x="13675" y="506"/>
                </a:moveTo>
                <a:cubicBezTo>
                  <a:pt x="13766" y="563"/>
                  <a:pt x="13853" y="621"/>
                  <a:pt x="13944" y="678"/>
                </a:cubicBezTo>
                <a:cubicBezTo>
                  <a:pt x="13879" y="567"/>
                  <a:pt x="13782" y="524"/>
                  <a:pt x="13675" y="506"/>
                </a:cubicBezTo>
                <a:close/>
                <a:moveTo>
                  <a:pt x="10832" y="2884"/>
                </a:moveTo>
                <a:cubicBezTo>
                  <a:pt x="10900" y="2984"/>
                  <a:pt x="10985" y="3056"/>
                  <a:pt x="11127" y="3096"/>
                </a:cubicBezTo>
                <a:cubicBezTo>
                  <a:pt x="11011" y="3013"/>
                  <a:pt x="10920" y="2949"/>
                  <a:pt x="10832" y="2884"/>
                </a:cubicBezTo>
                <a:close/>
                <a:moveTo>
                  <a:pt x="10106" y="5660"/>
                </a:moveTo>
                <a:cubicBezTo>
                  <a:pt x="10171" y="5746"/>
                  <a:pt x="10213" y="5736"/>
                  <a:pt x="10314" y="5610"/>
                </a:cubicBezTo>
                <a:cubicBezTo>
                  <a:pt x="10239" y="5632"/>
                  <a:pt x="10178" y="5667"/>
                  <a:pt x="10106" y="5660"/>
                </a:cubicBezTo>
                <a:close/>
                <a:moveTo>
                  <a:pt x="14709" y="19932"/>
                </a:moveTo>
                <a:cubicBezTo>
                  <a:pt x="14673" y="19968"/>
                  <a:pt x="14651" y="20058"/>
                  <a:pt x="14696" y="20144"/>
                </a:cubicBezTo>
                <a:cubicBezTo>
                  <a:pt x="14741" y="20234"/>
                  <a:pt x="14706" y="20313"/>
                  <a:pt x="14715" y="20395"/>
                </a:cubicBezTo>
                <a:cubicBezTo>
                  <a:pt x="14715" y="20399"/>
                  <a:pt x="14712" y="20402"/>
                  <a:pt x="14712" y="20406"/>
                </a:cubicBezTo>
                <a:cubicBezTo>
                  <a:pt x="14712" y="20474"/>
                  <a:pt x="14784" y="20521"/>
                  <a:pt x="14767" y="20585"/>
                </a:cubicBezTo>
                <a:cubicBezTo>
                  <a:pt x="14754" y="20643"/>
                  <a:pt x="14767" y="20696"/>
                  <a:pt x="14761" y="20743"/>
                </a:cubicBezTo>
                <a:cubicBezTo>
                  <a:pt x="14751" y="20811"/>
                  <a:pt x="14790" y="20908"/>
                  <a:pt x="14699" y="20965"/>
                </a:cubicBezTo>
                <a:cubicBezTo>
                  <a:pt x="14437" y="19631"/>
                  <a:pt x="14330" y="18272"/>
                  <a:pt x="14077" y="16937"/>
                </a:cubicBezTo>
                <a:cubicBezTo>
                  <a:pt x="14096" y="17386"/>
                  <a:pt x="14181" y="17820"/>
                  <a:pt x="14236" y="18264"/>
                </a:cubicBezTo>
                <a:cubicBezTo>
                  <a:pt x="14200" y="18099"/>
                  <a:pt x="14164" y="17931"/>
                  <a:pt x="14129" y="17766"/>
                </a:cubicBezTo>
                <a:cubicBezTo>
                  <a:pt x="14151" y="18236"/>
                  <a:pt x="14226" y="18698"/>
                  <a:pt x="14242" y="19168"/>
                </a:cubicBezTo>
                <a:cubicBezTo>
                  <a:pt x="14139" y="18508"/>
                  <a:pt x="13951" y="17866"/>
                  <a:pt x="13853" y="17203"/>
                </a:cubicBezTo>
                <a:cubicBezTo>
                  <a:pt x="13798" y="16826"/>
                  <a:pt x="13886" y="16500"/>
                  <a:pt x="14074" y="16191"/>
                </a:cubicBezTo>
                <a:cubicBezTo>
                  <a:pt x="14109" y="16130"/>
                  <a:pt x="14152" y="16087"/>
                  <a:pt x="14064" y="16016"/>
                </a:cubicBezTo>
                <a:cubicBezTo>
                  <a:pt x="13989" y="15955"/>
                  <a:pt x="14015" y="15829"/>
                  <a:pt x="14012" y="15729"/>
                </a:cubicBezTo>
                <a:cubicBezTo>
                  <a:pt x="14012" y="15703"/>
                  <a:pt x="14032" y="15678"/>
                  <a:pt x="14012" y="15657"/>
                </a:cubicBezTo>
                <a:cubicBezTo>
                  <a:pt x="13831" y="15452"/>
                  <a:pt x="13772" y="15169"/>
                  <a:pt x="13620" y="14943"/>
                </a:cubicBezTo>
                <a:cubicBezTo>
                  <a:pt x="13607" y="14925"/>
                  <a:pt x="13600" y="14907"/>
                  <a:pt x="13588" y="14889"/>
                </a:cubicBezTo>
                <a:cubicBezTo>
                  <a:pt x="13565" y="14857"/>
                  <a:pt x="13539" y="14828"/>
                  <a:pt x="13500" y="14850"/>
                </a:cubicBezTo>
                <a:cubicBezTo>
                  <a:pt x="13468" y="14871"/>
                  <a:pt x="13474" y="14904"/>
                  <a:pt x="13481" y="14939"/>
                </a:cubicBezTo>
                <a:cubicBezTo>
                  <a:pt x="13506" y="15079"/>
                  <a:pt x="13565" y="15201"/>
                  <a:pt x="13617" y="15330"/>
                </a:cubicBezTo>
                <a:cubicBezTo>
                  <a:pt x="13646" y="15399"/>
                  <a:pt x="13672" y="15467"/>
                  <a:pt x="13682" y="15549"/>
                </a:cubicBezTo>
                <a:cubicBezTo>
                  <a:pt x="13555" y="15334"/>
                  <a:pt x="13432" y="15119"/>
                  <a:pt x="13286" y="14871"/>
                </a:cubicBezTo>
                <a:cubicBezTo>
                  <a:pt x="13276" y="15079"/>
                  <a:pt x="13331" y="15252"/>
                  <a:pt x="13293" y="15452"/>
                </a:cubicBezTo>
                <a:cubicBezTo>
                  <a:pt x="13166" y="15072"/>
                  <a:pt x="13137" y="14699"/>
                  <a:pt x="13085" y="14297"/>
                </a:cubicBezTo>
                <a:cubicBezTo>
                  <a:pt x="13024" y="14441"/>
                  <a:pt x="12978" y="14552"/>
                  <a:pt x="12930" y="14663"/>
                </a:cubicBezTo>
                <a:cubicBezTo>
                  <a:pt x="12836" y="14868"/>
                  <a:pt x="12748" y="15076"/>
                  <a:pt x="12599" y="15241"/>
                </a:cubicBezTo>
                <a:cubicBezTo>
                  <a:pt x="12567" y="15277"/>
                  <a:pt x="12573" y="15302"/>
                  <a:pt x="12592" y="15338"/>
                </a:cubicBezTo>
                <a:cubicBezTo>
                  <a:pt x="13127" y="16428"/>
                  <a:pt x="13474" y="17608"/>
                  <a:pt x="13857" y="18767"/>
                </a:cubicBezTo>
                <a:cubicBezTo>
                  <a:pt x="14070" y="19412"/>
                  <a:pt x="14262" y="20061"/>
                  <a:pt x="14450" y="20714"/>
                </a:cubicBezTo>
                <a:cubicBezTo>
                  <a:pt x="14459" y="20754"/>
                  <a:pt x="14485" y="20790"/>
                  <a:pt x="14469" y="20851"/>
                </a:cubicBezTo>
                <a:cubicBezTo>
                  <a:pt x="14372" y="20567"/>
                  <a:pt x="14278" y="20298"/>
                  <a:pt x="14181" y="20029"/>
                </a:cubicBezTo>
                <a:cubicBezTo>
                  <a:pt x="13474" y="18074"/>
                  <a:pt x="12716" y="16145"/>
                  <a:pt x="11808" y="14294"/>
                </a:cubicBezTo>
                <a:cubicBezTo>
                  <a:pt x="11335" y="13329"/>
                  <a:pt x="10768" y="12436"/>
                  <a:pt x="10191" y="11546"/>
                </a:cubicBezTo>
                <a:cubicBezTo>
                  <a:pt x="10142" y="11471"/>
                  <a:pt x="10100" y="11392"/>
                  <a:pt x="10055" y="11310"/>
                </a:cubicBezTo>
                <a:cubicBezTo>
                  <a:pt x="10038" y="11281"/>
                  <a:pt x="10029" y="11252"/>
                  <a:pt x="10035" y="11206"/>
                </a:cubicBezTo>
                <a:cubicBezTo>
                  <a:pt x="10259" y="11525"/>
                  <a:pt x="10482" y="11837"/>
                  <a:pt x="10700" y="12160"/>
                </a:cubicBezTo>
                <a:cubicBezTo>
                  <a:pt x="10917" y="12482"/>
                  <a:pt x="11131" y="12809"/>
                  <a:pt x="11338" y="13139"/>
                </a:cubicBezTo>
                <a:cubicBezTo>
                  <a:pt x="11549" y="13472"/>
                  <a:pt x="11756" y="13810"/>
                  <a:pt x="11957" y="14150"/>
                </a:cubicBezTo>
                <a:cubicBezTo>
                  <a:pt x="12155" y="14488"/>
                  <a:pt x="12340" y="14835"/>
                  <a:pt x="12537" y="15191"/>
                </a:cubicBezTo>
                <a:cubicBezTo>
                  <a:pt x="12573" y="15097"/>
                  <a:pt x="12602" y="15011"/>
                  <a:pt x="12641" y="14929"/>
                </a:cubicBezTo>
                <a:cubicBezTo>
                  <a:pt x="12894" y="14380"/>
                  <a:pt x="13218" y="13878"/>
                  <a:pt x="13513" y="13358"/>
                </a:cubicBezTo>
                <a:cubicBezTo>
                  <a:pt x="13545" y="13300"/>
                  <a:pt x="13578" y="13272"/>
                  <a:pt x="13623" y="13347"/>
                </a:cubicBezTo>
                <a:cubicBezTo>
                  <a:pt x="13643" y="13383"/>
                  <a:pt x="13682" y="13390"/>
                  <a:pt x="13714" y="13390"/>
                </a:cubicBezTo>
                <a:cubicBezTo>
                  <a:pt x="13853" y="13379"/>
                  <a:pt x="13996" y="13422"/>
                  <a:pt x="14122" y="13318"/>
                </a:cubicBezTo>
                <a:cubicBezTo>
                  <a:pt x="14187" y="13264"/>
                  <a:pt x="14252" y="13300"/>
                  <a:pt x="14307" y="13358"/>
                </a:cubicBezTo>
                <a:cubicBezTo>
                  <a:pt x="14485" y="13533"/>
                  <a:pt x="14602" y="13759"/>
                  <a:pt x="14725" y="13978"/>
                </a:cubicBezTo>
                <a:cubicBezTo>
                  <a:pt x="14949" y="14383"/>
                  <a:pt x="15182" y="14782"/>
                  <a:pt x="15341" y="15226"/>
                </a:cubicBezTo>
                <a:cubicBezTo>
                  <a:pt x="15361" y="15280"/>
                  <a:pt x="15390" y="15334"/>
                  <a:pt x="15377" y="15417"/>
                </a:cubicBezTo>
                <a:cubicBezTo>
                  <a:pt x="15247" y="15216"/>
                  <a:pt x="15124" y="15026"/>
                  <a:pt x="15001" y="14839"/>
                </a:cubicBezTo>
                <a:cubicBezTo>
                  <a:pt x="14975" y="15097"/>
                  <a:pt x="14910" y="15341"/>
                  <a:pt x="14920" y="15592"/>
                </a:cubicBezTo>
                <a:cubicBezTo>
                  <a:pt x="14923" y="15693"/>
                  <a:pt x="14952" y="15782"/>
                  <a:pt x="15030" y="15833"/>
                </a:cubicBezTo>
                <a:cubicBezTo>
                  <a:pt x="15325" y="16016"/>
                  <a:pt x="15432" y="16331"/>
                  <a:pt x="15523" y="16658"/>
                </a:cubicBezTo>
                <a:cubicBezTo>
                  <a:pt x="15905" y="18046"/>
                  <a:pt x="16288" y="19434"/>
                  <a:pt x="16670" y="20822"/>
                </a:cubicBezTo>
                <a:cubicBezTo>
                  <a:pt x="16722" y="21012"/>
                  <a:pt x="16780" y="21202"/>
                  <a:pt x="16839" y="21389"/>
                </a:cubicBezTo>
                <a:cubicBezTo>
                  <a:pt x="16858" y="21453"/>
                  <a:pt x="16848" y="21471"/>
                  <a:pt x="16790" y="21471"/>
                </a:cubicBezTo>
                <a:cubicBezTo>
                  <a:pt x="16657" y="21468"/>
                  <a:pt x="16521" y="21468"/>
                  <a:pt x="16388" y="21471"/>
                </a:cubicBezTo>
                <a:cubicBezTo>
                  <a:pt x="16333" y="21471"/>
                  <a:pt x="16294" y="21446"/>
                  <a:pt x="16258" y="21403"/>
                </a:cubicBezTo>
                <a:cubicBezTo>
                  <a:pt x="16171" y="21299"/>
                  <a:pt x="16077" y="21206"/>
                  <a:pt x="15957" y="21120"/>
                </a:cubicBezTo>
                <a:cubicBezTo>
                  <a:pt x="15960" y="21256"/>
                  <a:pt x="16125" y="21299"/>
                  <a:pt x="16083" y="21453"/>
                </a:cubicBezTo>
                <a:cubicBezTo>
                  <a:pt x="16009" y="21381"/>
                  <a:pt x="15934" y="21313"/>
                  <a:pt x="15860" y="21245"/>
                </a:cubicBezTo>
                <a:cubicBezTo>
                  <a:pt x="15876" y="21324"/>
                  <a:pt x="15944" y="21360"/>
                  <a:pt x="15967" y="21453"/>
                </a:cubicBezTo>
                <a:cubicBezTo>
                  <a:pt x="15740" y="21306"/>
                  <a:pt x="15587" y="21095"/>
                  <a:pt x="15438" y="20890"/>
                </a:cubicBezTo>
                <a:cubicBezTo>
                  <a:pt x="15357" y="20779"/>
                  <a:pt x="15286" y="20653"/>
                  <a:pt x="15195" y="20542"/>
                </a:cubicBezTo>
                <a:cubicBezTo>
                  <a:pt x="15150" y="20485"/>
                  <a:pt x="15095" y="20438"/>
                  <a:pt x="15085" y="20356"/>
                </a:cubicBezTo>
                <a:cubicBezTo>
                  <a:pt x="15137" y="20331"/>
                  <a:pt x="15173" y="20327"/>
                  <a:pt x="15221" y="20384"/>
                </a:cubicBezTo>
                <a:cubicBezTo>
                  <a:pt x="15305" y="20488"/>
                  <a:pt x="15409" y="20574"/>
                  <a:pt x="15506" y="20668"/>
                </a:cubicBezTo>
                <a:cubicBezTo>
                  <a:pt x="15283" y="20377"/>
                  <a:pt x="15030" y="20112"/>
                  <a:pt x="14897" y="19753"/>
                </a:cubicBezTo>
                <a:cubicBezTo>
                  <a:pt x="14907" y="19742"/>
                  <a:pt x="14920" y="19732"/>
                  <a:pt x="14929" y="19724"/>
                </a:cubicBezTo>
                <a:cubicBezTo>
                  <a:pt x="15124" y="19918"/>
                  <a:pt x="15318" y="20108"/>
                  <a:pt x="15513" y="20302"/>
                </a:cubicBezTo>
                <a:cubicBezTo>
                  <a:pt x="15390" y="20094"/>
                  <a:pt x="15211" y="19943"/>
                  <a:pt x="15082" y="19742"/>
                </a:cubicBezTo>
                <a:cubicBezTo>
                  <a:pt x="15079" y="19735"/>
                  <a:pt x="15072" y="19728"/>
                  <a:pt x="15069" y="19721"/>
                </a:cubicBezTo>
                <a:cubicBezTo>
                  <a:pt x="15033" y="19584"/>
                  <a:pt x="14916" y="19506"/>
                  <a:pt x="14861" y="19384"/>
                </a:cubicBezTo>
                <a:cubicBezTo>
                  <a:pt x="14929" y="19409"/>
                  <a:pt x="14975" y="19470"/>
                  <a:pt x="15020" y="19523"/>
                </a:cubicBezTo>
                <a:cubicBezTo>
                  <a:pt x="15179" y="19703"/>
                  <a:pt x="15335" y="19886"/>
                  <a:pt x="15493" y="20065"/>
                </a:cubicBezTo>
                <a:cubicBezTo>
                  <a:pt x="15503" y="20058"/>
                  <a:pt x="15510" y="20051"/>
                  <a:pt x="15519" y="20040"/>
                </a:cubicBezTo>
                <a:cubicBezTo>
                  <a:pt x="15510" y="20022"/>
                  <a:pt x="15503" y="20004"/>
                  <a:pt x="15493" y="19990"/>
                </a:cubicBezTo>
                <a:cubicBezTo>
                  <a:pt x="15260" y="19681"/>
                  <a:pt x="14991" y="19402"/>
                  <a:pt x="14797" y="19057"/>
                </a:cubicBezTo>
                <a:cubicBezTo>
                  <a:pt x="14784" y="19036"/>
                  <a:pt x="14787" y="19021"/>
                  <a:pt x="14806" y="19007"/>
                </a:cubicBezTo>
                <a:cubicBezTo>
                  <a:pt x="14920" y="19072"/>
                  <a:pt x="15004" y="19176"/>
                  <a:pt x="15098" y="19269"/>
                </a:cubicBezTo>
                <a:cubicBezTo>
                  <a:pt x="15211" y="19376"/>
                  <a:pt x="15322" y="19488"/>
                  <a:pt x="15432" y="19599"/>
                </a:cubicBezTo>
                <a:cubicBezTo>
                  <a:pt x="15267" y="19366"/>
                  <a:pt x="15085" y="19154"/>
                  <a:pt x="14910" y="18935"/>
                </a:cubicBezTo>
                <a:cubicBezTo>
                  <a:pt x="14861" y="18874"/>
                  <a:pt x="14793" y="18810"/>
                  <a:pt x="14793" y="18734"/>
                </a:cubicBezTo>
                <a:cubicBezTo>
                  <a:pt x="14793" y="18684"/>
                  <a:pt x="14800" y="18634"/>
                  <a:pt x="14784" y="18584"/>
                </a:cubicBezTo>
                <a:cubicBezTo>
                  <a:pt x="14988" y="18792"/>
                  <a:pt x="15192" y="19000"/>
                  <a:pt x="15393" y="19208"/>
                </a:cubicBezTo>
                <a:cubicBezTo>
                  <a:pt x="15176" y="18867"/>
                  <a:pt x="14878" y="18602"/>
                  <a:pt x="14660" y="18261"/>
                </a:cubicBezTo>
                <a:cubicBezTo>
                  <a:pt x="14861" y="18365"/>
                  <a:pt x="15001" y="18548"/>
                  <a:pt x="15169" y="18691"/>
                </a:cubicBezTo>
                <a:cubicBezTo>
                  <a:pt x="15121" y="18612"/>
                  <a:pt x="15062" y="18544"/>
                  <a:pt x="15007" y="18476"/>
                </a:cubicBezTo>
                <a:cubicBezTo>
                  <a:pt x="14887" y="18325"/>
                  <a:pt x="14767" y="18178"/>
                  <a:pt x="14670" y="18010"/>
                </a:cubicBezTo>
                <a:cubicBezTo>
                  <a:pt x="14644" y="17963"/>
                  <a:pt x="14615" y="17909"/>
                  <a:pt x="14657" y="17874"/>
                </a:cubicBezTo>
                <a:cubicBezTo>
                  <a:pt x="14696" y="17838"/>
                  <a:pt x="14719" y="17902"/>
                  <a:pt x="14745" y="17927"/>
                </a:cubicBezTo>
                <a:cubicBezTo>
                  <a:pt x="14845" y="18028"/>
                  <a:pt x="14946" y="18132"/>
                  <a:pt x="15046" y="18236"/>
                </a:cubicBezTo>
                <a:cubicBezTo>
                  <a:pt x="14955" y="18096"/>
                  <a:pt x="14848" y="17974"/>
                  <a:pt x="14748" y="17848"/>
                </a:cubicBezTo>
                <a:cubicBezTo>
                  <a:pt x="14670" y="17755"/>
                  <a:pt x="14599" y="17655"/>
                  <a:pt x="14524" y="17561"/>
                </a:cubicBezTo>
                <a:cubicBezTo>
                  <a:pt x="14508" y="17544"/>
                  <a:pt x="14492" y="17522"/>
                  <a:pt x="14518" y="17497"/>
                </a:cubicBezTo>
                <a:cubicBezTo>
                  <a:pt x="14527" y="17486"/>
                  <a:pt x="14537" y="17490"/>
                  <a:pt x="14553" y="17504"/>
                </a:cubicBezTo>
                <a:cubicBezTo>
                  <a:pt x="14722" y="17665"/>
                  <a:pt x="14894" y="17820"/>
                  <a:pt x="15066" y="17978"/>
                </a:cubicBezTo>
                <a:cubicBezTo>
                  <a:pt x="15075" y="17988"/>
                  <a:pt x="15088" y="18003"/>
                  <a:pt x="15117" y="17967"/>
                </a:cubicBezTo>
                <a:cubicBezTo>
                  <a:pt x="15036" y="17881"/>
                  <a:pt x="14949" y="17798"/>
                  <a:pt x="14871" y="17709"/>
                </a:cubicBezTo>
                <a:cubicBezTo>
                  <a:pt x="14712" y="17529"/>
                  <a:pt x="14524" y="17375"/>
                  <a:pt x="14485" y="17102"/>
                </a:cubicBezTo>
                <a:cubicBezTo>
                  <a:pt x="14709" y="17203"/>
                  <a:pt x="14858" y="17422"/>
                  <a:pt x="15072" y="17544"/>
                </a:cubicBezTo>
                <a:cubicBezTo>
                  <a:pt x="14939" y="17393"/>
                  <a:pt x="14806" y="17242"/>
                  <a:pt x="14664" y="17110"/>
                </a:cubicBezTo>
                <a:cubicBezTo>
                  <a:pt x="14592" y="17045"/>
                  <a:pt x="14583" y="16930"/>
                  <a:pt x="14508" y="16884"/>
                </a:cubicBezTo>
                <a:cubicBezTo>
                  <a:pt x="14427" y="16833"/>
                  <a:pt x="14388" y="16754"/>
                  <a:pt x="14349" y="16668"/>
                </a:cubicBezTo>
                <a:cubicBezTo>
                  <a:pt x="14537" y="16805"/>
                  <a:pt x="14686" y="16998"/>
                  <a:pt x="14891" y="17113"/>
                </a:cubicBezTo>
                <a:cubicBezTo>
                  <a:pt x="14813" y="17020"/>
                  <a:pt x="14728" y="16937"/>
                  <a:pt x="14647" y="16848"/>
                </a:cubicBezTo>
                <a:cubicBezTo>
                  <a:pt x="14563" y="16762"/>
                  <a:pt x="14482" y="16672"/>
                  <a:pt x="14401" y="16582"/>
                </a:cubicBezTo>
                <a:cubicBezTo>
                  <a:pt x="14177" y="16342"/>
                  <a:pt x="14181" y="16224"/>
                  <a:pt x="14417" y="15998"/>
                </a:cubicBezTo>
                <a:cubicBezTo>
                  <a:pt x="14424" y="15990"/>
                  <a:pt x="14430" y="15987"/>
                  <a:pt x="14437" y="15983"/>
                </a:cubicBezTo>
                <a:cubicBezTo>
                  <a:pt x="14433" y="16005"/>
                  <a:pt x="14424" y="16037"/>
                  <a:pt x="14430" y="16041"/>
                </a:cubicBezTo>
                <a:cubicBezTo>
                  <a:pt x="14576" y="16155"/>
                  <a:pt x="14722" y="16267"/>
                  <a:pt x="14871" y="16378"/>
                </a:cubicBezTo>
                <a:cubicBezTo>
                  <a:pt x="14878" y="16381"/>
                  <a:pt x="14900" y="16378"/>
                  <a:pt x="14900" y="16374"/>
                </a:cubicBezTo>
                <a:cubicBezTo>
                  <a:pt x="14903" y="16360"/>
                  <a:pt x="14907" y="16335"/>
                  <a:pt x="14900" y="16328"/>
                </a:cubicBezTo>
                <a:cubicBezTo>
                  <a:pt x="14884" y="16310"/>
                  <a:pt x="14861" y="16302"/>
                  <a:pt x="14845" y="16288"/>
                </a:cubicBezTo>
                <a:cubicBezTo>
                  <a:pt x="14712" y="16184"/>
                  <a:pt x="14550" y="16120"/>
                  <a:pt x="14437" y="15983"/>
                </a:cubicBezTo>
                <a:cubicBezTo>
                  <a:pt x="14446" y="15976"/>
                  <a:pt x="14456" y="15965"/>
                  <a:pt x="14466" y="15958"/>
                </a:cubicBezTo>
                <a:cubicBezTo>
                  <a:pt x="14605" y="16051"/>
                  <a:pt x="14741" y="16148"/>
                  <a:pt x="14881" y="16241"/>
                </a:cubicBezTo>
                <a:cubicBezTo>
                  <a:pt x="14887" y="16231"/>
                  <a:pt x="14894" y="16220"/>
                  <a:pt x="14900" y="16209"/>
                </a:cubicBezTo>
                <a:cubicBezTo>
                  <a:pt x="14816" y="16091"/>
                  <a:pt x="14686" y="16033"/>
                  <a:pt x="14573" y="15937"/>
                </a:cubicBezTo>
                <a:cubicBezTo>
                  <a:pt x="14634" y="15908"/>
                  <a:pt x="14677" y="15926"/>
                  <a:pt x="14715" y="15962"/>
                </a:cubicBezTo>
                <a:cubicBezTo>
                  <a:pt x="14754" y="15994"/>
                  <a:pt x="14797" y="16023"/>
                  <a:pt x="14842" y="16048"/>
                </a:cubicBezTo>
                <a:cubicBezTo>
                  <a:pt x="14858" y="16059"/>
                  <a:pt x="14884" y="16062"/>
                  <a:pt x="14894" y="16041"/>
                </a:cubicBezTo>
                <a:cubicBezTo>
                  <a:pt x="14907" y="16012"/>
                  <a:pt x="14884" y="16005"/>
                  <a:pt x="14865" y="15990"/>
                </a:cubicBezTo>
                <a:cubicBezTo>
                  <a:pt x="14806" y="15951"/>
                  <a:pt x="14722" y="15937"/>
                  <a:pt x="14703" y="15843"/>
                </a:cubicBezTo>
                <a:cubicBezTo>
                  <a:pt x="14754" y="15872"/>
                  <a:pt x="14803" y="15904"/>
                  <a:pt x="14868" y="15886"/>
                </a:cubicBezTo>
                <a:cubicBezTo>
                  <a:pt x="14839" y="15833"/>
                  <a:pt x="14790" y="15829"/>
                  <a:pt x="14748" y="15804"/>
                </a:cubicBezTo>
                <a:cubicBezTo>
                  <a:pt x="14764" y="15797"/>
                  <a:pt x="14774" y="15793"/>
                  <a:pt x="14784" y="15790"/>
                </a:cubicBezTo>
                <a:cubicBezTo>
                  <a:pt x="14813" y="15779"/>
                  <a:pt x="14855" y="15772"/>
                  <a:pt x="14835" y="15725"/>
                </a:cubicBezTo>
                <a:cubicBezTo>
                  <a:pt x="14816" y="15682"/>
                  <a:pt x="14784" y="15721"/>
                  <a:pt x="14761" y="15732"/>
                </a:cubicBezTo>
                <a:cubicBezTo>
                  <a:pt x="14670" y="15779"/>
                  <a:pt x="14570" y="15811"/>
                  <a:pt x="14489" y="15886"/>
                </a:cubicBezTo>
                <a:cubicBezTo>
                  <a:pt x="14391" y="15929"/>
                  <a:pt x="14310" y="16019"/>
                  <a:pt x="14207" y="16048"/>
                </a:cubicBezTo>
                <a:cubicBezTo>
                  <a:pt x="14187" y="16055"/>
                  <a:pt x="14164" y="16066"/>
                  <a:pt x="14174" y="16087"/>
                </a:cubicBezTo>
                <a:cubicBezTo>
                  <a:pt x="14223" y="16231"/>
                  <a:pt x="14158" y="16389"/>
                  <a:pt x="14216" y="16532"/>
                </a:cubicBezTo>
                <a:cubicBezTo>
                  <a:pt x="14181" y="16636"/>
                  <a:pt x="14213" y="16736"/>
                  <a:pt x="14229" y="16833"/>
                </a:cubicBezTo>
                <a:cubicBezTo>
                  <a:pt x="14314" y="17357"/>
                  <a:pt x="14408" y="17881"/>
                  <a:pt x="14498" y="18404"/>
                </a:cubicBezTo>
                <a:cubicBezTo>
                  <a:pt x="14518" y="18512"/>
                  <a:pt x="14505" y="18634"/>
                  <a:pt x="14586" y="18724"/>
                </a:cubicBezTo>
                <a:cubicBezTo>
                  <a:pt x="14534" y="18802"/>
                  <a:pt x="14576" y="19046"/>
                  <a:pt x="14654" y="19104"/>
                </a:cubicBezTo>
                <a:cubicBezTo>
                  <a:pt x="14553" y="19154"/>
                  <a:pt x="14612" y="19208"/>
                  <a:pt x="14651" y="19258"/>
                </a:cubicBezTo>
                <a:cubicBezTo>
                  <a:pt x="14618" y="19258"/>
                  <a:pt x="14618" y="19276"/>
                  <a:pt x="14621" y="19305"/>
                </a:cubicBezTo>
                <a:cubicBezTo>
                  <a:pt x="14625" y="19358"/>
                  <a:pt x="14638" y="19409"/>
                  <a:pt x="14644" y="19459"/>
                </a:cubicBezTo>
                <a:cubicBezTo>
                  <a:pt x="14654" y="19624"/>
                  <a:pt x="14631" y="19792"/>
                  <a:pt x="14709" y="19932"/>
                </a:cubicBezTo>
                <a:close/>
                <a:moveTo>
                  <a:pt x="14258" y="15148"/>
                </a:moveTo>
                <a:cubicBezTo>
                  <a:pt x="14226" y="15140"/>
                  <a:pt x="14194" y="15133"/>
                  <a:pt x="14135" y="15122"/>
                </a:cubicBezTo>
                <a:cubicBezTo>
                  <a:pt x="14275" y="15237"/>
                  <a:pt x="14391" y="15330"/>
                  <a:pt x="14521" y="15438"/>
                </a:cubicBezTo>
                <a:cubicBezTo>
                  <a:pt x="14511" y="15391"/>
                  <a:pt x="14505" y="15370"/>
                  <a:pt x="14502" y="15345"/>
                </a:cubicBezTo>
                <a:cubicBezTo>
                  <a:pt x="14586" y="15352"/>
                  <a:pt x="14628" y="15460"/>
                  <a:pt x="14719" y="15463"/>
                </a:cubicBezTo>
                <a:cubicBezTo>
                  <a:pt x="14709" y="15406"/>
                  <a:pt x="14680" y="15366"/>
                  <a:pt x="14634" y="15345"/>
                </a:cubicBezTo>
                <a:cubicBezTo>
                  <a:pt x="14527" y="15122"/>
                  <a:pt x="14320" y="15040"/>
                  <a:pt x="14139" y="14922"/>
                </a:cubicBezTo>
                <a:cubicBezTo>
                  <a:pt x="14168" y="14950"/>
                  <a:pt x="14197" y="14983"/>
                  <a:pt x="14226" y="15011"/>
                </a:cubicBezTo>
                <a:cubicBezTo>
                  <a:pt x="14129" y="15090"/>
                  <a:pt x="14249" y="15101"/>
                  <a:pt x="14258" y="15148"/>
                </a:cubicBezTo>
                <a:close/>
                <a:moveTo>
                  <a:pt x="14570" y="15707"/>
                </a:moveTo>
                <a:cubicBezTo>
                  <a:pt x="14599" y="15693"/>
                  <a:pt x="14625" y="15678"/>
                  <a:pt x="14644" y="15671"/>
                </a:cubicBezTo>
                <a:cubicBezTo>
                  <a:pt x="14482" y="15485"/>
                  <a:pt x="14327" y="15287"/>
                  <a:pt x="14100" y="15183"/>
                </a:cubicBezTo>
                <a:cubicBezTo>
                  <a:pt x="14190" y="15388"/>
                  <a:pt x="14340" y="15535"/>
                  <a:pt x="14479" y="15693"/>
                </a:cubicBezTo>
                <a:cubicBezTo>
                  <a:pt x="14511" y="15725"/>
                  <a:pt x="14537" y="15743"/>
                  <a:pt x="14570" y="15707"/>
                </a:cubicBezTo>
                <a:lnTo>
                  <a:pt x="14570" y="15707"/>
                </a:lnTo>
                <a:close/>
                <a:moveTo>
                  <a:pt x="14411" y="14272"/>
                </a:moveTo>
                <a:cubicBezTo>
                  <a:pt x="14469" y="14269"/>
                  <a:pt x="14502" y="14348"/>
                  <a:pt x="14583" y="14337"/>
                </a:cubicBezTo>
                <a:cubicBezTo>
                  <a:pt x="14330" y="14161"/>
                  <a:pt x="14148" y="13892"/>
                  <a:pt x="13840" y="13853"/>
                </a:cubicBezTo>
                <a:cubicBezTo>
                  <a:pt x="13951" y="13939"/>
                  <a:pt x="14096" y="13949"/>
                  <a:pt x="14187" y="14071"/>
                </a:cubicBezTo>
                <a:cubicBezTo>
                  <a:pt x="14093" y="14046"/>
                  <a:pt x="14019" y="13960"/>
                  <a:pt x="13912" y="13964"/>
                </a:cubicBezTo>
                <a:cubicBezTo>
                  <a:pt x="13915" y="14010"/>
                  <a:pt x="13973" y="13993"/>
                  <a:pt x="13973" y="14039"/>
                </a:cubicBezTo>
                <a:cubicBezTo>
                  <a:pt x="13899" y="14032"/>
                  <a:pt x="13892" y="14043"/>
                  <a:pt x="13902" y="14054"/>
                </a:cubicBezTo>
                <a:cubicBezTo>
                  <a:pt x="13957" y="14111"/>
                  <a:pt x="13921" y="14226"/>
                  <a:pt x="14019" y="14254"/>
                </a:cubicBezTo>
                <a:cubicBezTo>
                  <a:pt x="13902" y="14219"/>
                  <a:pt x="13944" y="14337"/>
                  <a:pt x="13947" y="14358"/>
                </a:cubicBezTo>
                <a:cubicBezTo>
                  <a:pt x="13957" y="14470"/>
                  <a:pt x="13973" y="14581"/>
                  <a:pt x="14093" y="14645"/>
                </a:cubicBezTo>
                <a:cubicBezTo>
                  <a:pt x="14015" y="14656"/>
                  <a:pt x="13983" y="14581"/>
                  <a:pt x="13899" y="14588"/>
                </a:cubicBezTo>
                <a:cubicBezTo>
                  <a:pt x="14126" y="14753"/>
                  <a:pt x="14317" y="14932"/>
                  <a:pt x="14508" y="15108"/>
                </a:cubicBezTo>
                <a:cubicBezTo>
                  <a:pt x="14495" y="15040"/>
                  <a:pt x="14427" y="15029"/>
                  <a:pt x="14414" y="14968"/>
                </a:cubicBezTo>
                <a:cubicBezTo>
                  <a:pt x="14453" y="14936"/>
                  <a:pt x="14485" y="14997"/>
                  <a:pt x="14524" y="14972"/>
                </a:cubicBezTo>
                <a:cubicBezTo>
                  <a:pt x="14505" y="14954"/>
                  <a:pt x="14485" y="14936"/>
                  <a:pt x="14472" y="14918"/>
                </a:cubicBezTo>
                <a:cubicBezTo>
                  <a:pt x="14437" y="14878"/>
                  <a:pt x="14404" y="14624"/>
                  <a:pt x="14414" y="14627"/>
                </a:cubicBezTo>
                <a:cubicBezTo>
                  <a:pt x="14527" y="14660"/>
                  <a:pt x="14414" y="14523"/>
                  <a:pt x="14482" y="14520"/>
                </a:cubicBezTo>
                <a:cubicBezTo>
                  <a:pt x="14502" y="14520"/>
                  <a:pt x="14502" y="14498"/>
                  <a:pt x="14421" y="14391"/>
                </a:cubicBezTo>
                <a:cubicBezTo>
                  <a:pt x="14443" y="14355"/>
                  <a:pt x="14469" y="14434"/>
                  <a:pt x="14495" y="14387"/>
                </a:cubicBezTo>
                <a:cubicBezTo>
                  <a:pt x="14469" y="14351"/>
                  <a:pt x="14440" y="14312"/>
                  <a:pt x="14411" y="14272"/>
                </a:cubicBezTo>
                <a:close/>
                <a:moveTo>
                  <a:pt x="13568" y="13569"/>
                </a:moveTo>
                <a:cubicBezTo>
                  <a:pt x="13769" y="13591"/>
                  <a:pt x="13970" y="13616"/>
                  <a:pt x="14181" y="13641"/>
                </a:cubicBezTo>
                <a:cubicBezTo>
                  <a:pt x="14090" y="13533"/>
                  <a:pt x="13788" y="13490"/>
                  <a:pt x="13568" y="13569"/>
                </a:cubicBezTo>
                <a:close/>
                <a:moveTo>
                  <a:pt x="13487" y="13663"/>
                </a:moveTo>
                <a:cubicBezTo>
                  <a:pt x="13694" y="13684"/>
                  <a:pt x="13902" y="13702"/>
                  <a:pt x="14109" y="13724"/>
                </a:cubicBezTo>
                <a:cubicBezTo>
                  <a:pt x="13908" y="13630"/>
                  <a:pt x="13698" y="13630"/>
                  <a:pt x="13487" y="13663"/>
                </a:cubicBezTo>
                <a:close/>
                <a:moveTo>
                  <a:pt x="13610" y="13437"/>
                </a:moveTo>
                <a:cubicBezTo>
                  <a:pt x="13766" y="13512"/>
                  <a:pt x="13931" y="13476"/>
                  <a:pt x="14090" y="13498"/>
                </a:cubicBezTo>
                <a:cubicBezTo>
                  <a:pt x="13934" y="13411"/>
                  <a:pt x="13769" y="13455"/>
                  <a:pt x="13610" y="13437"/>
                </a:cubicBezTo>
                <a:close/>
                <a:moveTo>
                  <a:pt x="14628" y="16320"/>
                </a:moveTo>
                <a:cubicBezTo>
                  <a:pt x="14706" y="16424"/>
                  <a:pt x="14800" y="16503"/>
                  <a:pt x="14920" y="16543"/>
                </a:cubicBezTo>
                <a:cubicBezTo>
                  <a:pt x="14845" y="16435"/>
                  <a:pt x="14725" y="16392"/>
                  <a:pt x="14628" y="16320"/>
                </a:cubicBezTo>
                <a:close/>
                <a:moveTo>
                  <a:pt x="12495" y="21446"/>
                </a:moveTo>
                <a:cubicBezTo>
                  <a:pt x="12479" y="21435"/>
                  <a:pt x="12460" y="21425"/>
                  <a:pt x="12447" y="21414"/>
                </a:cubicBezTo>
                <a:cubicBezTo>
                  <a:pt x="11267" y="20313"/>
                  <a:pt x="10288" y="19032"/>
                  <a:pt x="9542" y="17536"/>
                </a:cubicBezTo>
                <a:cubicBezTo>
                  <a:pt x="9507" y="17468"/>
                  <a:pt x="9500" y="17407"/>
                  <a:pt x="9516" y="17332"/>
                </a:cubicBezTo>
                <a:cubicBezTo>
                  <a:pt x="9578" y="17074"/>
                  <a:pt x="9675" y="16830"/>
                  <a:pt x="9769" y="16582"/>
                </a:cubicBezTo>
                <a:cubicBezTo>
                  <a:pt x="9802" y="16500"/>
                  <a:pt x="9844" y="16417"/>
                  <a:pt x="9847" y="16313"/>
                </a:cubicBezTo>
                <a:cubicBezTo>
                  <a:pt x="9779" y="16342"/>
                  <a:pt x="9737" y="16392"/>
                  <a:pt x="9701" y="16446"/>
                </a:cubicBezTo>
                <a:cubicBezTo>
                  <a:pt x="9617" y="16571"/>
                  <a:pt x="9546" y="16708"/>
                  <a:pt x="9491" y="16851"/>
                </a:cubicBezTo>
                <a:cubicBezTo>
                  <a:pt x="9322" y="17289"/>
                  <a:pt x="9270" y="17734"/>
                  <a:pt x="9442" y="18186"/>
                </a:cubicBezTo>
                <a:cubicBezTo>
                  <a:pt x="9568" y="18512"/>
                  <a:pt x="9701" y="18835"/>
                  <a:pt x="9857" y="19150"/>
                </a:cubicBezTo>
                <a:cubicBezTo>
                  <a:pt x="10259" y="19965"/>
                  <a:pt x="10722" y="20732"/>
                  <a:pt x="11296" y="21410"/>
                </a:cubicBezTo>
                <a:cubicBezTo>
                  <a:pt x="11325" y="21442"/>
                  <a:pt x="11345" y="21485"/>
                  <a:pt x="11396" y="21485"/>
                </a:cubicBezTo>
                <a:cubicBezTo>
                  <a:pt x="11756" y="21485"/>
                  <a:pt x="12116" y="21485"/>
                  <a:pt x="12476" y="21485"/>
                </a:cubicBezTo>
                <a:cubicBezTo>
                  <a:pt x="12482" y="21471"/>
                  <a:pt x="12489" y="21460"/>
                  <a:pt x="12495" y="21446"/>
                </a:cubicBezTo>
                <a:close/>
                <a:moveTo>
                  <a:pt x="7021" y="18734"/>
                </a:moveTo>
                <a:cubicBezTo>
                  <a:pt x="7017" y="18781"/>
                  <a:pt x="7014" y="18828"/>
                  <a:pt x="6982" y="18863"/>
                </a:cubicBezTo>
                <a:cubicBezTo>
                  <a:pt x="6920" y="18932"/>
                  <a:pt x="6891" y="19018"/>
                  <a:pt x="6859" y="19104"/>
                </a:cubicBezTo>
                <a:cubicBezTo>
                  <a:pt x="6603" y="19775"/>
                  <a:pt x="6308" y="20427"/>
                  <a:pt x="5935" y="21030"/>
                </a:cubicBezTo>
                <a:cubicBezTo>
                  <a:pt x="5844" y="21177"/>
                  <a:pt x="5744" y="21320"/>
                  <a:pt x="5643" y="21471"/>
                </a:cubicBezTo>
                <a:cubicBezTo>
                  <a:pt x="6376" y="21471"/>
                  <a:pt x="7098" y="21471"/>
                  <a:pt x="7831" y="21471"/>
                </a:cubicBezTo>
                <a:cubicBezTo>
                  <a:pt x="7747" y="21216"/>
                  <a:pt x="7695" y="20965"/>
                  <a:pt x="7646" y="20714"/>
                </a:cubicBezTo>
                <a:cubicBezTo>
                  <a:pt x="7598" y="20463"/>
                  <a:pt x="7552" y="20209"/>
                  <a:pt x="7526" y="19950"/>
                </a:cubicBezTo>
                <a:cubicBezTo>
                  <a:pt x="7500" y="19699"/>
                  <a:pt x="7474" y="19448"/>
                  <a:pt x="7449" y="19172"/>
                </a:cubicBezTo>
                <a:cubicBezTo>
                  <a:pt x="7429" y="19480"/>
                  <a:pt x="7449" y="19764"/>
                  <a:pt x="7465" y="20047"/>
                </a:cubicBezTo>
                <a:cubicBezTo>
                  <a:pt x="7484" y="20331"/>
                  <a:pt x="7523" y="20610"/>
                  <a:pt x="7552" y="20890"/>
                </a:cubicBezTo>
                <a:cubicBezTo>
                  <a:pt x="7367" y="20280"/>
                  <a:pt x="7316" y="19649"/>
                  <a:pt x="7254" y="19018"/>
                </a:cubicBezTo>
                <a:cubicBezTo>
                  <a:pt x="7218" y="19298"/>
                  <a:pt x="7238" y="19574"/>
                  <a:pt x="7231" y="19886"/>
                </a:cubicBezTo>
                <a:cubicBezTo>
                  <a:pt x="7141" y="19466"/>
                  <a:pt x="7176" y="19068"/>
                  <a:pt x="7150" y="18684"/>
                </a:cubicBezTo>
                <a:cubicBezTo>
                  <a:pt x="7102" y="18684"/>
                  <a:pt x="7137" y="18738"/>
                  <a:pt x="7095" y="18734"/>
                </a:cubicBezTo>
                <a:cubicBezTo>
                  <a:pt x="7092" y="18641"/>
                  <a:pt x="7095" y="18548"/>
                  <a:pt x="7056" y="18429"/>
                </a:cubicBezTo>
                <a:cubicBezTo>
                  <a:pt x="7037" y="18551"/>
                  <a:pt x="7027" y="18645"/>
                  <a:pt x="7021" y="18734"/>
                </a:cubicBezTo>
                <a:close/>
                <a:moveTo>
                  <a:pt x="21023" y="20779"/>
                </a:moveTo>
                <a:cubicBezTo>
                  <a:pt x="20952" y="20625"/>
                  <a:pt x="20880" y="20467"/>
                  <a:pt x="20809" y="20313"/>
                </a:cubicBezTo>
                <a:cubicBezTo>
                  <a:pt x="20803" y="20316"/>
                  <a:pt x="20796" y="20320"/>
                  <a:pt x="20790" y="20320"/>
                </a:cubicBezTo>
                <a:cubicBezTo>
                  <a:pt x="20838" y="20474"/>
                  <a:pt x="20884" y="20632"/>
                  <a:pt x="20932" y="20786"/>
                </a:cubicBezTo>
                <a:cubicBezTo>
                  <a:pt x="20926" y="20790"/>
                  <a:pt x="20919" y="20793"/>
                  <a:pt x="20913" y="20797"/>
                </a:cubicBezTo>
                <a:cubicBezTo>
                  <a:pt x="20871" y="20718"/>
                  <a:pt x="20829" y="20643"/>
                  <a:pt x="20770" y="20535"/>
                </a:cubicBezTo>
                <a:cubicBezTo>
                  <a:pt x="20806" y="20704"/>
                  <a:pt x="20855" y="20836"/>
                  <a:pt x="20877" y="20976"/>
                </a:cubicBezTo>
                <a:cubicBezTo>
                  <a:pt x="20906" y="21159"/>
                  <a:pt x="21107" y="21155"/>
                  <a:pt x="21192" y="21292"/>
                </a:cubicBezTo>
                <a:cubicBezTo>
                  <a:pt x="21211" y="21324"/>
                  <a:pt x="21412" y="21410"/>
                  <a:pt x="21422" y="21428"/>
                </a:cubicBezTo>
                <a:cubicBezTo>
                  <a:pt x="21464" y="21507"/>
                  <a:pt x="21516" y="21432"/>
                  <a:pt x="21561" y="21435"/>
                </a:cubicBezTo>
                <a:cubicBezTo>
                  <a:pt x="21600" y="21439"/>
                  <a:pt x="21571" y="21378"/>
                  <a:pt x="21564" y="21349"/>
                </a:cubicBezTo>
                <a:cubicBezTo>
                  <a:pt x="21422" y="20736"/>
                  <a:pt x="21263" y="20126"/>
                  <a:pt x="21065" y="19527"/>
                </a:cubicBezTo>
                <a:cubicBezTo>
                  <a:pt x="21036" y="19441"/>
                  <a:pt x="21026" y="19358"/>
                  <a:pt x="21042" y="19269"/>
                </a:cubicBezTo>
                <a:cubicBezTo>
                  <a:pt x="21078" y="19064"/>
                  <a:pt x="21107" y="18860"/>
                  <a:pt x="21133" y="18655"/>
                </a:cubicBezTo>
                <a:cubicBezTo>
                  <a:pt x="21153" y="18516"/>
                  <a:pt x="21175" y="18379"/>
                  <a:pt x="21166" y="18239"/>
                </a:cubicBezTo>
                <a:cubicBezTo>
                  <a:pt x="21159" y="18164"/>
                  <a:pt x="21136" y="18089"/>
                  <a:pt x="21062" y="18078"/>
                </a:cubicBezTo>
                <a:cubicBezTo>
                  <a:pt x="20981" y="18067"/>
                  <a:pt x="20971" y="18153"/>
                  <a:pt x="20958" y="18218"/>
                </a:cubicBezTo>
                <a:cubicBezTo>
                  <a:pt x="20919" y="18433"/>
                  <a:pt x="20887" y="18652"/>
                  <a:pt x="20845" y="18867"/>
                </a:cubicBezTo>
                <a:cubicBezTo>
                  <a:pt x="20806" y="19054"/>
                  <a:pt x="20819" y="19233"/>
                  <a:pt x="20861" y="19419"/>
                </a:cubicBezTo>
                <a:cubicBezTo>
                  <a:pt x="20939" y="19760"/>
                  <a:pt x="21000" y="20101"/>
                  <a:pt x="21068" y="20445"/>
                </a:cubicBezTo>
                <a:cubicBezTo>
                  <a:pt x="21062" y="20449"/>
                  <a:pt x="21055" y="20452"/>
                  <a:pt x="21049" y="20452"/>
                </a:cubicBezTo>
                <a:cubicBezTo>
                  <a:pt x="20987" y="20320"/>
                  <a:pt x="20926" y="20187"/>
                  <a:pt x="20864" y="20051"/>
                </a:cubicBezTo>
                <a:cubicBezTo>
                  <a:pt x="20880" y="20298"/>
                  <a:pt x="20965" y="20535"/>
                  <a:pt x="21023" y="20779"/>
                </a:cubicBezTo>
                <a:close/>
                <a:moveTo>
                  <a:pt x="7640" y="19789"/>
                </a:moveTo>
                <a:cubicBezTo>
                  <a:pt x="7637" y="20323"/>
                  <a:pt x="7727" y="20840"/>
                  <a:pt x="7850" y="21353"/>
                </a:cubicBezTo>
                <a:cubicBezTo>
                  <a:pt x="7863" y="21407"/>
                  <a:pt x="7863" y="21507"/>
                  <a:pt x="7948" y="21471"/>
                </a:cubicBezTo>
                <a:cubicBezTo>
                  <a:pt x="8006" y="21450"/>
                  <a:pt x="7957" y="21374"/>
                  <a:pt x="7951" y="21328"/>
                </a:cubicBezTo>
                <a:cubicBezTo>
                  <a:pt x="7841" y="20772"/>
                  <a:pt x="7701" y="20223"/>
                  <a:pt x="7640" y="19649"/>
                </a:cubicBezTo>
                <a:cubicBezTo>
                  <a:pt x="7640" y="19696"/>
                  <a:pt x="7640" y="19742"/>
                  <a:pt x="7640" y="19789"/>
                </a:cubicBezTo>
                <a:close/>
                <a:moveTo>
                  <a:pt x="19299" y="19064"/>
                </a:moveTo>
                <a:cubicBezTo>
                  <a:pt x="19166" y="18950"/>
                  <a:pt x="19033" y="18835"/>
                  <a:pt x="18900" y="18724"/>
                </a:cubicBezTo>
                <a:cubicBezTo>
                  <a:pt x="18861" y="18691"/>
                  <a:pt x="18816" y="18663"/>
                  <a:pt x="18770" y="18645"/>
                </a:cubicBezTo>
                <a:cubicBezTo>
                  <a:pt x="18731" y="18627"/>
                  <a:pt x="18696" y="18655"/>
                  <a:pt x="18676" y="18695"/>
                </a:cubicBezTo>
                <a:cubicBezTo>
                  <a:pt x="18657" y="18734"/>
                  <a:pt x="18686" y="18759"/>
                  <a:pt x="18709" y="18781"/>
                </a:cubicBezTo>
                <a:cubicBezTo>
                  <a:pt x="18874" y="18924"/>
                  <a:pt x="19039" y="19068"/>
                  <a:pt x="19195" y="19226"/>
                </a:cubicBezTo>
                <a:cubicBezTo>
                  <a:pt x="19218" y="19247"/>
                  <a:pt x="19247" y="19262"/>
                  <a:pt x="19276" y="19265"/>
                </a:cubicBezTo>
                <a:cubicBezTo>
                  <a:pt x="19341" y="19280"/>
                  <a:pt x="19364" y="19229"/>
                  <a:pt x="19376" y="19168"/>
                </a:cubicBezTo>
                <a:cubicBezTo>
                  <a:pt x="19367" y="19118"/>
                  <a:pt x="19334" y="19093"/>
                  <a:pt x="19299" y="19064"/>
                </a:cubicBezTo>
                <a:close/>
                <a:moveTo>
                  <a:pt x="10301" y="15255"/>
                </a:moveTo>
                <a:cubicBezTo>
                  <a:pt x="10330" y="15269"/>
                  <a:pt x="10379" y="15205"/>
                  <a:pt x="10336" y="15144"/>
                </a:cubicBezTo>
                <a:cubicBezTo>
                  <a:pt x="10226" y="14990"/>
                  <a:pt x="9870" y="14968"/>
                  <a:pt x="9730" y="15108"/>
                </a:cubicBezTo>
                <a:cubicBezTo>
                  <a:pt x="9769" y="15130"/>
                  <a:pt x="9808" y="15083"/>
                  <a:pt x="9850" y="15115"/>
                </a:cubicBezTo>
                <a:cubicBezTo>
                  <a:pt x="9828" y="15148"/>
                  <a:pt x="9808" y="15176"/>
                  <a:pt x="9789" y="15205"/>
                </a:cubicBezTo>
                <a:cubicBezTo>
                  <a:pt x="9854" y="15155"/>
                  <a:pt x="9918" y="15158"/>
                  <a:pt x="9999" y="15162"/>
                </a:cubicBezTo>
                <a:cubicBezTo>
                  <a:pt x="9961" y="15212"/>
                  <a:pt x="9931" y="15248"/>
                  <a:pt x="9902" y="15287"/>
                </a:cubicBezTo>
                <a:cubicBezTo>
                  <a:pt x="9948" y="15298"/>
                  <a:pt x="9961" y="15259"/>
                  <a:pt x="9986" y="15244"/>
                </a:cubicBezTo>
                <a:cubicBezTo>
                  <a:pt x="10080" y="15194"/>
                  <a:pt x="10106" y="15208"/>
                  <a:pt x="10097" y="15320"/>
                </a:cubicBezTo>
                <a:cubicBezTo>
                  <a:pt x="10161" y="15284"/>
                  <a:pt x="10210" y="15212"/>
                  <a:pt x="10301" y="15255"/>
                </a:cubicBezTo>
                <a:close/>
                <a:moveTo>
                  <a:pt x="16884" y="15650"/>
                </a:moveTo>
                <a:cubicBezTo>
                  <a:pt x="16631" y="15187"/>
                  <a:pt x="16365" y="14757"/>
                  <a:pt x="16083" y="14344"/>
                </a:cubicBezTo>
                <a:cubicBezTo>
                  <a:pt x="16229" y="14735"/>
                  <a:pt x="16673" y="15456"/>
                  <a:pt x="16884" y="15650"/>
                </a:cubicBezTo>
                <a:close/>
                <a:moveTo>
                  <a:pt x="5167" y="18720"/>
                </a:moveTo>
                <a:cubicBezTo>
                  <a:pt x="4868" y="18795"/>
                  <a:pt x="4577" y="18892"/>
                  <a:pt x="4317" y="19075"/>
                </a:cubicBezTo>
                <a:cubicBezTo>
                  <a:pt x="4619" y="19011"/>
                  <a:pt x="4917" y="18935"/>
                  <a:pt x="5167" y="18720"/>
                </a:cubicBezTo>
                <a:close/>
                <a:moveTo>
                  <a:pt x="6116" y="11586"/>
                </a:moveTo>
                <a:cubicBezTo>
                  <a:pt x="6356" y="11661"/>
                  <a:pt x="6356" y="11661"/>
                  <a:pt x="6541" y="11600"/>
                </a:cubicBezTo>
                <a:cubicBezTo>
                  <a:pt x="6577" y="11589"/>
                  <a:pt x="6615" y="11579"/>
                  <a:pt x="6651" y="11561"/>
                </a:cubicBezTo>
                <a:cubicBezTo>
                  <a:pt x="6667" y="11550"/>
                  <a:pt x="6716" y="11568"/>
                  <a:pt x="6697" y="11528"/>
                </a:cubicBezTo>
                <a:cubicBezTo>
                  <a:pt x="6690" y="11514"/>
                  <a:pt x="6687" y="11460"/>
                  <a:pt x="6641" y="11471"/>
                </a:cubicBezTo>
                <a:cubicBezTo>
                  <a:pt x="6596" y="11478"/>
                  <a:pt x="6544" y="11475"/>
                  <a:pt x="6479" y="11475"/>
                </a:cubicBezTo>
                <a:cubicBezTo>
                  <a:pt x="6515" y="11446"/>
                  <a:pt x="6531" y="11432"/>
                  <a:pt x="6573" y="11396"/>
                </a:cubicBezTo>
                <a:cubicBezTo>
                  <a:pt x="6392" y="11428"/>
                  <a:pt x="6252" y="11485"/>
                  <a:pt x="6116" y="11586"/>
                </a:cubicBezTo>
                <a:close/>
                <a:moveTo>
                  <a:pt x="18044" y="20105"/>
                </a:moveTo>
                <a:cubicBezTo>
                  <a:pt x="18249" y="20470"/>
                  <a:pt x="18508" y="20782"/>
                  <a:pt x="18832" y="21030"/>
                </a:cubicBezTo>
                <a:cubicBezTo>
                  <a:pt x="18576" y="20714"/>
                  <a:pt x="18323" y="20399"/>
                  <a:pt x="18067" y="20083"/>
                </a:cubicBezTo>
                <a:cubicBezTo>
                  <a:pt x="18061" y="20090"/>
                  <a:pt x="18051" y="20097"/>
                  <a:pt x="18044" y="20105"/>
                </a:cubicBezTo>
                <a:close/>
                <a:moveTo>
                  <a:pt x="16501" y="14796"/>
                </a:moveTo>
                <a:cubicBezTo>
                  <a:pt x="16275" y="14394"/>
                  <a:pt x="16070" y="14018"/>
                  <a:pt x="15808" y="13645"/>
                </a:cubicBezTo>
                <a:cubicBezTo>
                  <a:pt x="15889" y="13924"/>
                  <a:pt x="16320" y="14638"/>
                  <a:pt x="16501" y="14796"/>
                </a:cubicBezTo>
                <a:close/>
                <a:moveTo>
                  <a:pt x="18414" y="20022"/>
                </a:moveTo>
                <a:cubicBezTo>
                  <a:pt x="18167" y="19692"/>
                  <a:pt x="17937" y="19355"/>
                  <a:pt x="17652" y="19021"/>
                </a:cubicBezTo>
                <a:cubicBezTo>
                  <a:pt x="17766" y="19330"/>
                  <a:pt x="18229" y="19929"/>
                  <a:pt x="18414" y="20022"/>
                </a:cubicBezTo>
                <a:close/>
                <a:moveTo>
                  <a:pt x="5300" y="18465"/>
                </a:moveTo>
                <a:cubicBezTo>
                  <a:pt x="5001" y="18577"/>
                  <a:pt x="4700" y="18677"/>
                  <a:pt x="4424" y="18849"/>
                </a:cubicBezTo>
                <a:cubicBezTo>
                  <a:pt x="4726" y="18752"/>
                  <a:pt x="5043" y="18698"/>
                  <a:pt x="5300" y="18465"/>
                </a:cubicBezTo>
                <a:close/>
                <a:moveTo>
                  <a:pt x="17046" y="17142"/>
                </a:moveTo>
                <a:cubicBezTo>
                  <a:pt x="17231" y="17522"/>
                  <a:pt x="17454" y="17870"/>
                  <a:pt x="17736" y="18171"/>
                </a:cubicBezTo>
                <a:cubicBezTo>
                  <a:pt x="17513" y="17823"/>
                  <a:pt x="17302" y="17465"/>
                  <a:pt x="17046" y="17142"/>
                </a:cubicBezTo>
                <a:close/>
                <a:moveTo>
                  <a:pt x="18602" y="21037"/>
                </a:moveTo>
                <a:cubicBezTo>
                  <a:pt x="18540" y="20951"/>
                  <a:pt x="18482" y="20861"/>
                  <a:pt x="18414" y="20782"/>
                </a:cubicBezTo>
                <a:cubicBezTo>
                  <a:pt x="18346" y="20704"/>
                  <a:pt x="18271" y="20632"/>
                  <a:pt x="18193" y="20549"/>
                </a:cubicBezTo>
                <a:cubicBezTo>
                  <a:pt x="18317" y="20825"/>
                  <a:pt x="18612" y="21209"/>
                  <a:pt x="18790" y="21310"/>
                </a:cubicBezTo>
                <a:cubicBezTo>
                  <a:pt x="18725" y="21220"/>
                  <a:pt x="18663" y="21127"/>
                  <a:pt x="18602" y="21037"/>
                </a:cubicBezTo>
                <a:close/>
                <a:moveTo>
                  <a:pt x="17921" y="19642"/>
                </a:moveTo>
                <a:cubicBezTo>
                  <a:pt x="18073" y="19965"/>
                  <a:pt x="18278" y="20237"/>
                  <a:pt x="18543" y="20456"/>
                </a:cubicBezTo>
                <a:cubicBezTo>
                  <a:pt x="18346" y="20173"/>
                  <a:pt x="18148" y="19893"/>
                  <a:pt x="17921" y="19642"/>
                </a:cubicBezTo>
                <a:close/>
                <a:moveTo>
                  <a:pt x="16751" y="16202"/>
                </a:moveTo>
                <a:cubicBezTo>
                  <a:pt x="16907" y="16564"/>
                  <a:pt x="17130" y="16869"/>
                  <a:pt x="17373" y="17163"/>
                </a:cubicBezTo>
                <a:cubicBezTo>
                  <a:pt x="17189" y="16823"/>
                  <a:pt x="16978" y="16507"/>
                  <a:pt x="16751" y="16202"/>
                </a:cubicBezTo>
                <a:close/>
                <a:moveTo>
                  <a:pt x="17412" y="18218"/>
                </a:moveTo>
                <a:cubicBezTo>
                  <a:pt x="17568" y="18537"/>
                  <a:pt x="17762" y="18820"/>
                  <a:pt x="18015" y="19054"/>
                </a:cubicBezTo>
                <a:cubicBezTo>
                  <a:pt x="17834" y="18759"/>
                  <a:pt x="17636" y="18476"/>
                  <a:pt x="17412" y="18218"/>
                </a:cubicBezTo>
                <a:close/>
                <a:moveTo>
                  <a:pt x="16420" y="15183"/>
                </a:moveTo>
                <a:cubicBezTo>
                  <a:pt x="16579" y="15538"/>
                  <a:pt x="16800" y="15843"/>
                  <a:pt x="17023" y="16148"/>
                </a:cubicBezTo>
                <a:cubicBezTo>
                  <a:pt x="16848" y="15807"/>
                  <a:pt x="16654" y="15481"/>
                  <a:pt x="16420" y="15183"/>
                </a:cubicBezTo>
                <a:close/>
                <a:moveTo>
                  <a:pt x="17607" y="18713"/>
                </a:moveTo>
                <a:cubicBezTo>
                  <a:pt x="17749" y="19061"/>
                  <a:pt x="17979" y="19330"/>
                  <a:pt x="18242" y="19567"/>
                </a:cubicBezTo>
                <a:cubicBezTo>
                  <a:pt x="18031" y="19283"/>
                  <a:pt x="17821" y="18996"/>
                  <a:pt x="17607" y="18713"/>
                </a:cubicBezTo>
                <a:close/>
                <a:moveTo>
                  <a:pt x="17445" y="17504"/>
                </a:moveTo>
                <a:cubicBezTo>
                  <a:pt x="17286" y="17199"/>
                  <a:pt x="17101" y="16916"/>
                  <a:pt x="16884" y="16658"/>
                </a:cubicBezTo>
                <a:cubicBezTo>
                  <a:pt x="17046" y="16959"/>
                  <a:pt x="17224" y="17249"/>
                  <a:pt x="17445" y="17504"/>
                </a:cubicBezTo>
                <a:close/>
                <a:moveTo>
                  <a:pt x="17189" y="16658"/>
                </a:moveTo>
                <a:cubicBezTo>
                  <a:pt x="17023" y="16346"/>
                  <a:pt x="16861" y="16033"/>
                  <a:pt x="16638" y="15768"/>
                </a:cubicBezTo>
                <a:cubicBezTo>
                  <a:pt x="16783" y="16094"/>
                  <a:pt x="16978" y="16381"/>
                  <a:pt x="17189" y="16658"/>
                </a:cubicBezTo>
                <a:close/>
                <a:moveTo>
                  <a:pt x="17814" y="18519"/>
                </a:moveTo>
                <a:cubicBezTo>
                  <a:pt x="17642" y="18257"/>
                  <a:pt x="17487" y="17981"/>
                  <a:pt x="17276" y="17752"/>
                </a:cubicBezTo>
                <a:cubicBezTo>
                  <a:pt x="17412" y="18042"/>
                  <a:pt x="17591" y="18304"/>
                  <a:pt x="17814" y="18519"/>
                </a:cubicBezTo>
                <a:close/>
                <a:moveTo>
                  <a:pt x="7672" y="10366"/>
                </a:moveTo>
                <a:cubicBezTo>
                  <a:pt x="7990" y="10388"/>
                  <a:pt x="8304" y="10409"/>
                  <a:pt x="8622" y="10434"/>
                </a:cubicBezTo>
                <a:cubicBezTo>
                  <a:pt x="8388" y="10345"/>
                  <a:pt x="7799" y="10295"/>
                  <a:pt x="7672" y="10366"/>
                </a:cubicBezTo>
                <a:close/>
                <a:moveTo>
                  <a:pt x="5066" y="21034"/>
                </a:moveTo>
                <a:cubicBezTo>
                  <a:pt x="5351" y="21023"/>
                  <a:pt x="5578" y="20879"/>
                  <a:pt x="5789" y="20686"/>
                </a:cubicBezTo>
                <a:cubicBezTo>
                  <a:pt x="5549" y="20804"/>
                  <a:pt x="5309" y="20919"/>
                  <a:pt x="5066" y="21034"/>
                </a:cubicBezTo>
                <a:close/>
                <a:moveTo>
                  <a:pt x="6888" y="16460"/>
                </a:moveTo>
                <a:cubicBezTo>
                  <a:pt x="6680" y="16507"/>
                  <a:pt x="6486" y="16561"/>
                  <a:pt x="6308" y="16704"/>
                </a:cubicBezTo>
                <a:cubicBezTo>
                  <a:pt x="6437" y="16733"/>
                  <a:pt x="6784" y="16586"/>
                  <a:pt x="6888" y="16460"/>
                </a:cubicBezTo>
                <a:close/>
                <a:moveTo>
                  <a:pt x="4496" y="18677"/>
                </a:moveTo>
                <a:cubicBezTo>
                  <a:pt x="4778" y="18616"/>
                  <a:pt x="5037" y="18487"/>
                  <a:pt x="5300" y="18358"/>
                </a:cubicBezTo>
                <a:cubicBezTo>
                  <a:pt x="5005" y="18379"/>
                  <a:pt x="4765" y="18573"/>
                  <a:pt x="4496" y="18677"/>
                </a:cubicBezTo>
                <a:close/>
                <a:moveTo>
                  <a:pt x="7332" y="16536"/>
                </a:moveTo>
                <a:cubicBezTo>
                  <a:pt x="7179" y="16600"/>
                  <a:pt x="7027" y="16668"/>
                  <a:pt x="6878" y="16733"/>
                </a:cubicBezTo>
                <a:cubicBezTo>
                  <a:pt x="7069" y="16780"/>
                  <a:pt x="7209" y="16676"/>
                  <a:pt x="7332" y="16536"/>
                </a:cubicBezTo>
                <a:close/>
                <a:moveTo>
                  <a:pt x="9549" y="11604"/>
                </a:moveTo>
                <a:cubicBezTo>
                  <a:pt x="9659" y="11432"/>
                  <a:pt x="9640" y="11241"/>
                  <a:pt x="9617" y="11051"/>
                </a:cubicBezTo>
                <a:cubicBezTo>
                  <a:pt x="9594" y="11238"/>
                  <a:pt x="9572" y="11421"/>
                  <a:pt x="9549" y="11604"/>
                </a:cubicBezTo>
                <a:close/>
                <a:moveTo>
                  <a:pt x="5578" y="20915"/>
                </a:moveTo>
                <a:cubicBezTo>
                  <a:pt x="5410" y="20998"/>
                  <a:pt x="5257" y="21073"/>
                  <a:pt x="5108" y="21148"/>
                </a:cubicBezTo>
                <a:cubicBezTo>
                  <a:pt x="5309" y="21105"/>
                  <a:pt x="5500" y="21005"/>
                  <a:pt x="5578" y="20915"/>
                </a:cubicBezTo>
                <a:close/>
                <a:moveTo>
                  <a:pt x="4992" y="18325"/>
                </a:moveTo>
                <a:cubicBezTo>
                  <a:pt x="4830" y="18386"/>
                  <a:pt x="4664" y="18447"/>
                  <a:pt x="4502" y="18508"/>
                </a:cubicBezTo>
                <a:cubicBezTo>
                  <a:pt x="4684" y="18487"/>
                  <a:pt x="4846" y="18433"/>
                  <a:pt x="4992" y="18325"/>
                </a:cubicBezTo>
                <a:close/>
                <a:moveTo>
                  <a:pt x="4460" y="18412"/>
                </a:moveTo>
                <a:cubicBezTo>
                  <a:pt x="4616" y="18386"/>
                  <a:pt x="4758" y="18322"/>
                  <a:pt x="4901" y="18257"/>
                </a:cubicBezTo>
                <a:cubicBezTo>
                  <a:pt x="4745" y="18282"/>
                  <a:pt x="4596" y="18322"/>
                  <a:pt x="4460" y="18412"/>
                </a:cubicBezTo>
                <a:close/>
                <a:moveTo>
                  <a:pt x="18618" y="21371"/>
                </a:moveTo>
                <a:cubicBezTo>
                  <a:pt x="18556" y="21245"/>
                  <a:pt x="18482" y="21127"/>
                  <a:pt x="18378" y="21041"/>
                </a:cubicBezTo>
                <a:cubicBezTo>
                  <a:pt x="18436" y="21170"/>
                  <a:pt x="18508" y="21288"/>
                  <a:pt x="18618" y="21371"/>
                </a:cubicBezTo>
                <a:close/>
                <a:moveTo>
                  <a:pt x="5507" y="20553"/>
                </a:moveTo>
                <a:cubicBezTo>
                  <a:pt x="5646" y="20549"/>
                  <a:pt x="5779" y="20521"/>
                  <a:pt x="5889" y="20413"/>
                </a:cubicBezTo>
                <a:cubicBezTo>
                  <a:pt x="5763" y="20460"/>
                  <a:pt x="5633" y="20506"/>
                  <a:pt x="5507" y="20553"/>
                </a:cubicBezTo>
                <a:close/>
                <a:moveTo>
                  <a:pt x="6709" y="16686"/>
                </a:moveTo>
                <a:cubicBezTo>
                  <a:pt x="6836" y="16665"/>
                  <a:pt x="6956" y="16629"/>
                  <a:pt x="7063" y="16550"/>
                </a:cubicBezTo>
                <a:cubicBezTo>
                  <a:pt x="6940" y="16579"/>
                  <a:pt x="6823" y="16625"/>
                  <a:pt x="6709" y="16686"/>
                </a:cubicBezTo>
                <a:close/>
                <a:moveTo>
                  <a:pt x="6771" y="12812"/>
                </a:moveTo>
                <a:cubicBezTo>
                  <a:pt x="6930" y="12812"/>
                  <a:pt x="7085" y="12812"/>
                  <a:pt x="7244" y="12812"/>
                </a:cubicBezTo>
                <a:cubicBezTo>
                  <a:pt x="7244" y="12809"/>
                  <a:pt x="7244" y="12805"/>
                  <a:pt x="7244" y="12802"/>
                </a:cubicBezTo>
                <a:cubicBezTo>
                  <a:pt x="7089" y="12802"/>
                  <a:pt x="6930" y="12802"/>
                  <a:pt x="6774" y="12802"/>
                </a:cubicBezTo>
                <a:cubicBezTo>
                  <a:pt x="6774" y="12809"/>
                  <a:pt x="6771" y="12809"/>
                  <a:pt x="6771" y="12812"/>
                </a:cubicBezTo>
                <a:close/>
                <a:moveTo>
                  <a:pt x="15163" y="20754"/>
                </a:moveTo>
                <a:cubicBezTo>
                  <a:pt x="15234" y="20836"/>
                  <a:pt x="15309" y="20919"/>
                  <a:pt x="15380" y="20998"/>
                </a:cubicBezTo>
                <a:cubicBezTo>
                  <a:pt x="15315" y="20904"/>
                  <a:pt x="15254" y="20815"/>
                  <a:pt x="15163" y="20754"/>
                </a:cubicBezTo>
                <a:close/>
                <a:moveTo>
                  <a:pt x="6288" y="11378"/>
                </a:moveTo>
                <a:cubicBezTo>
                  <a:pt x="6204" y="11406"/>
                  <a:pt x="6107" y="11403"/>
                  <a:pt x="6019" y="11507"/>
                </a:cubicBezTo>
                <a:cubicBezTo>
                  <a:pt x="6133" y="11471"/>
                  <a:pt x="6214" y="11432"/>
                  <a:pt x="6288" y="11378"/>
                </a:cubicBezTo>
                <a:close/>
                <a:moveTo>
                  <a:pt x="6016" y="19990"/>
                </a:moveTo>
                <a:cubicBezTo>
                  <a:pt x="5925" y="20018"/>
                  <a:pt x="5841" y="20061"/>
                  <a:pt x="5766" y="20126"/>
                </a:cubicBezTo>
                <a:cubicBezTo>
                  <a:pt x="5860" y="20112"/>
                  <a:pt x="5945" y="20061"/>
                  <a:pt x="6016" y="19990"/>
                </a:cubicBezTo>
                <a:close/>
                <a:moveTo>
                  <a:pt x="4376" y="19254"/>
                </a:moveTo>
                <a:cubicBezTo>
                  <a:pt x="4476" y="19233"/>
                  <a:pt x="4577" y="19208"/>
                  <a:pt x="4667" y="19147"/>
                </a:cubicBezTo>
                <a:cubicBezTo>
                  <a:pt x="4567" y="19168"/>
                  <a:pt x="4467" y="19197"/>
                  <a:pt x="4376" y="19254"/>
                </a:cubicBezTo>
                <a:close/>
                <a:moveTo>
                  <a:pt x="6217" y="16546"/>
                </a:moveTo>
                <a:cubicBezTo>
                  <a:pt x="6301" y="16511"/>
                  <a:pt x="6389" y="16471"/>
                  <a:pt x="6473" y="16435"/>
                </a:cubicBezTo>
                <a:cubicBezTo>
                  <a:pt x="6372" y="16428"/>
                  <a:pt x="6288" y="16475"/>
                  <a:pt x="6217" y="16546"/>
                </a:cubicBezTo>
                <a:close/>
                <a:moveTo>
                  <a:pt x="11918" y="1245"/>
                </a:moveTo>
                <a:cubicBezTo>
                  <a:pt x="11837" y="1166"/>
                  <a:pt x="11912" y="1048"/>
                  <a:pt x="11860" y="958"/>
                </a:cubicBezTo>
                <a:cubicBezTo>
                  <a:pt x="11792" y="1037"/>
                  <a:pt x="11870" y="1119"/>
                  <a:pt x="11844" y="1202"/>
                </a:cubicBezTo>
                <a:cubicBezTo>
                  <a:pt x="11802" y="1130"/>
                  <a:pt x="11821" y="1051"/>
                  <a:pt x="11789" y="965"/>
                </a:cubicBezTo>
                <a:cubicBezTo>
                  <a:pt x="11772" y="1094"/>
                  <a:pt x="11792" y="1195"/>
                  <a:pt x="11827" y="1292"/>
                </a:cubicBezTo>
                <a:cubicBezTo>
                  <a:pt x="11831" y="1295"/>
                  <a:pt x="11837" y="1299"/>
                  <a:pt x="11840" y="1302"/>
                </a:cubicBezTo>
                <a:cubicBezTo>
                  <a:pt x="11860" y="1302"/>
                  <a:pt x="11879" y="1302"/>
                  <a:pt x="11899" y="1302"/>
                </a:cubicBezTo>
                <a:cubicBezTo>
                  <a:pt x="11909" y="1284"/>
                  <a:pt x="11915" y="1263"/>
                  <a:pt x="11918" y="1245"/>
                </a:cubicBezTo>
                <a:close/>
                <a:moveTo>
                  <a:pt x="10388" y="8318"/>
                </a:moveTo>
                <a:cubicBezTo>
                  <a:pt x="10346" y="8211"/>
                  <a:pt x="10333" y="8096"/>
                  <a:pt x="10324" y="7981"/>
                </a:cubicBezTo>
                <a:cubicBezTo>
                  <a:pt x="10314" y="8146"/>
                  <a:pt x="10320" y="8311"/>
                  <a:pt x="10382" y="8465"/>
                </a:cubicBezTo>
                <a:cubicBezTo>
                  <a:pt x="10408" y="8419"/>
                  <a:pt x="10408" y="8368"/>
                  <a:pt x="10388" y="8318"/>
                </a:cubicBezTo>
                <a:close/>
                <a:moveTo>
                  <a:pt x="15079" y="19749"/>
                </a:moveTo>
                <a:cubicBezTo>
                  <a:pt x="15075" y="19742"/>
                  <a:pt x="15069" y="19735"/>
                  <a:pt x="15066" y="19728"/>
                </a:cubicBezTo>
                <a:cubicBezTo>
                  <a:pt x="14978" y="19642"/>
                  <a:pt x="14916" y="19523"/>
                  <a:pt x="14800" y="19473"/>
                </a:cubicBezTo>
                <a:cubicBezTo>
                  <a:pt x="14884" y="19574"/>
                  <a:pt x="14965" y="19678"/>
                  <a:pt x="15079" y="19749"/>
                </a:cubicBezTo>
                <a:close/>
                <a:moveTo>
                  <a:pt x="10875" y="6137"/>
                </a:moveTo>
                <a:cubicBezTo>
                  <a:pt x="10871" y="6091"/>
                  <a:pt x="10855" y="6048"/>
                  <a:pt x="10803" y="5994"/>
                </a:cubicBezTo>
                <a:cubicBezTo>
                  <a:pt x="10888" y="6023"/>
                  <a:pt x="10936" y="6030"/>
                  <a:pt x="10982" y="5962"/>
                </a:cubicBezTo>
                <a:cubicBezTo>
                  <a:pt x="11076" y="5822"/>
                  <a:pt x="11205" y="5739"/>
                  <a:pt x="11354" y="5682"/>
                </a:cubicBezTo>
                <a:cubicBezTo>
                  <a:pt x="11442" y="5646"/>
                  <a:pt x="11516" y="5714"/>
                  <a:pt x="11601" y="5693"/>
                </a:cubicBezTo>
                <a:cubicBezTo>
                  <a:pt x="11601" y="5642"/>
                  <a:pt x="11558" y="5632"/>
                  <a:pt x="11539" y="5596"/>
                </a:cubicBezTo>
                <a:cubicBezTo>
                  <a:pt x="11636" y="5614"/>
                  <a:pt x="11704" y="5700"/>
                  <a:pt x="11802" y="5711"/>
                </a:cubicBezTo>
                <a:cubicBezTo>
                  <a:pt x="11805" y="5646"/>
                  <a:pt x="11717" y="5667"/>
                  <a:pt x="11724" y="5596"/>
                </a:cubicBezTo>
                <a:cubicBezTo>
                  <a:pt x="11928" y="5711"/>
                  <a:pt x="12126" y="5822"/>
                  <a:pt x="12346" y="5947"/>
                </a:cubicBezTo>
                <a:cubicBezTo>
                  <a:pt x="12307" y="5897"/>
                  <a:pt x="12281" y="5865"/>
                  <a:pt x="12242" y="5811"/>
                </a:cubicBezTo>
                <a:cubicBezTo>
                  <a:pt x="12450" y="5893"/>
                  <a:pt x="12554" y="6091"/>
                  <a:pt x="12706" y="6231"/>
                </a:cubicBezTo>
                <a:cubicBezTo>
                  <a:pt x="12716" y="6162"/>
                  <a:pt x="12670" y="6127"/>
                  <a:pt x="12670" y="6066"/>
                </a:cubicBezTo>
                <a:cubicBezTo>
                  <a:pt x="12732" y="6112"/>
                  <a:pt x="12748" y="6188"/>
                  <a:pt x="12784" y="6245"/>
                </a:cubicBezTo>
                <a:cubicBezTo>
                  <a:pt x="12826" y="6227"/>
                  <a:pt x="12787" y="6188"/>
                  <a:pt x="12816" y="6166"/>
                </a:cubicBezTo>
                <a:cubicBezTo>
                  <a:pt x="12832" y="6198"/>
                  <a:pt x="12852" y="6234"/>
                  <a:pt x="12874" y="6270"/>
                </a:cubicBezTo>
                <a:cubicBezTo>
                  <a:pt x="12910" y="6266"/>
                  <a:pt x="12891" y="6227"/>
                  <a:pt x="12910" y="6209"/>
                </a:cubicBezTo>
                <a:cubicBezTo>
                  <a:pt x="12913" y="6238"/>
                  <a:pt x="12917" y="6263"/>
                  <a:pt x="12923" y="6295"/>
                </a:cubicBezTo>
                <a:cubicBezTo>
                  <a:pt x="12955" y="6274"/>
                  <a:pt x="12943" y="6241"/>
                  <a:pt x="12952" y="6216"/>
                </a:cubicBezTo>
                <a:cubicBezTo>
                  <a:pt x="12968" y="6256"/>
                  <a:pt x="12968" y="6306"/>
                  <a:pt x="12998" y="6335"/>
                </a:cubicBezTo>
                <a:cubicBezTo>
                  <a:pt x="13027" y="6317"/>
                  <a:pt x="13007" y="6281"/>
                  <a:pt x="13020" y="6256"/>
                </a:cubicBezTo>
                <a:cubicBezTo>
                  <a:pt x="13056" y="6281"/>
                  <a:pt x="13007" y="6338"/>
                  <a:pt x="13062" y="6370"/>
                </a:cubicBezTo>
                <a:cubicBezTo>
                  <a:pt x="13105" y="6399"/>
                  <a:pt x="13121" y="6439"/>
                  <a:pt x="13130" y="6367"/>
                </a:cubicBezTo>
                <a:cubicBezTo>
                  <a:pt x="13273" y="6944"/>
                  <a:pt x="13260" y="7536"/>
                  <a:pt x="13205" y="8135"/>
                </a:cubicBezTo>
                <a:cubicBezTo>
                  <a:pt x="13173" y="8121"/>
                  <a:pt x="13202" y="8074"/>
                  <a:pt x="13176" y="8060"/>
                </a:cubicBezTo>
                <a:cubicBezTo>
                  <a:pt x="13173" y="8099"/>
                  <a:pt x="13169" y="8135"/>
                  <a:pt x="13166" y="8175"/>
                </a:cubicBezTo>
                <a:cubicBezTo>
                  <a:pt x="13163" y="8175"/>
                  <a:pt x="13160" y="8175"/>
                  <a:pt x="13156" y="8175"/>
                </a:cubicBezTo>
                <a:cubicBezTo>
                  <a:pt x="13150" y="8071"/>
                  <a:pt x="13143" y="7967"/>
                  <a:pt x="13137" y="7859"/>
                </a:cubicBezTo>
                <a:cubicBezTo>
                  <a:pt x="13124" y="7931"/>
                  <a:pt x="13140" y="8010"/>
                  <a:pt x="13105" y="8099"/>
                </a:cubicBezTo>
                <a:cubicBezTo>
                  <a:pt x="13088" y="7834"/>
                  <a:pt x="13098" y="7590"/>
                  <a:pt x="13137" y="7346"/>
                </a:cubicBezTo>
                <a:cubicBezTo>
                  <a:pt x="13176" y="7095"/>
                  <a:pt x="13130" y="6984"/>
                  <a:pt x="12962" y="6887"/>
                </a:cubicBezTo>
                <a:cubicBezTo>
                  <a:pt x="12917" y="6862"/>
                  <a:pt x="12871" y="6844"/>
                  <a:pt x="12819" y="6855"/>
                </a:cubicBezTo>
                <a:cubicBezTo>
                  <a:pt x="12716" y="6873"/>
                  <a:pt x="12615" y="6837"/>
                  <a:pt x="12511" y="6830"/>
                </a:cubicBezTo>
                <a:cubicBezTo>
                  <a:pt x="12460" y="6826"/>
                  <a:pt x="12489" y="6787"/>
                  <a:pt x="12479" y="6761"/>
                </a:cubicBezTo>
                <a:cubicBezTo>
                  <a:pt x="12453" y="6683"/>
                  <a:pt x="12385" y="6632"/>
                  <a:pt x="12304" y="6586"/>
                </a:cubicBezTo>
                <a:cubicBezTo>
                  <a:pt x="12307" y="6661"/>
                  <a:pt x="12317" y="6736"/>
                  <a:pt x="12272" y="6783"/>
                </a:cubicBezTo>
                <a:cubicBezTo>
                  <a:pt x="12226" y="6830"/>
                  <a:pt x="12158" y="6815"/>
                  <a:pt x="12106" y="6801"/>
                </a:cubicBezTo>
                <a:cubicBezTo>
                  <a:pt x="11977" y="6758"/>
                  <a:pt x="11837" y="6804"/>
                  <a:pt x="11714" y="6729"/>
                </a:cubicBezTo>
                <a:cubicBezTo>
                  <a:pt x="11737" y="6729"/>
                  <a:pt x="11759" y="6733"/>
                  <a:pt x="11782" y="6729"/>
                </a:cubicBezTo>
                <a:cubicBezTo>
                  <a:pt x="11808" y="6726"/>
                  <a:pt x="11850" y="6754"/>
                  <a:pt x="11853" y="6704"/>
                </a:cubicBezTo>
                <a:cubicBezTo>
                  <a:pt x="11857" y="6672"/>
                  <a:pt x="11831" y="6629"/>
                  <a:pt x="11805" y="6629"/>
                </a:cubicBezTo>
                <a:cubicBezTo>
                  <a:pt x="11746" y="6625"/>
                  <a:pt x="11688" y="6629"/>
                  <a:pt x="11633" y="6647"/>
                </a:cubicBezTo>
                <a:cubicBezTo>
                  <a:pt x="11610" y="6654"/>
                  <a:pt x="11646" y="6686"/>
                  <a:pt x="11652" y="6708"/>
                </a:cubicBezTo>
                <a:cubicBezTo>
                  <a:pt x="11575" y="6657"/>
                  <a:pt x="11510" y="6722"/>
                  <a:pt x="11439" y="6729"/>
                </a:cubicBezTo>
                <a:cubicBezTo>
                  <a:pt x="11302" y="6740"/>
                  <a:pt x="11160" y="6754"/>
                  <a:pt x="11027" y="6729"/>
                </a:cubicBezTo>
                <a:cubicBezTo>
                  <a:pt x="10900" y="6704"/>
                  <a:pt x="10810" y="6747"/>
                  <a:pt x="10729" y="6837"/>
                </a:cubicBezTo>
                <a:cubicBezTo>
                  <a:pt x="10683" y="6887"/>
                  <a:pt x="10635" y="6905"/>
                  <a:pt x="10567" y="6876"/>
                </a:cubicBezTo>
                <a:cubicBezTo>
                  <a:pt x="10583" y="6790"/>
                  <a:pt x="10654" y="6747"/>
                  <a:pt x="10700" y="6686"/>
                </a:cubicBezTo>
                <a:cubicBezTo>
                  <a:pt x="10787" y="6564"/>
                  <a:pt x="10881" y="6604"/>
                  <a:pt x="10985" y="6650"/>
                </a:cubicBezTo>
                <a:cubicBezTo>
                  <a:pt x="11108" y="6704"/>
                  <a:pt x="11241" y="6718"/>
                  <a:pt x="11380" y="6654"/>
                </a:cubicBezTo>
                <a:cubicBezTo>
                  <a:pt x="11345" y="6593"/>
                  <a:pt x="11283" y="6622"/>
                  <a:pt x="11241" y="6550"/>
                </a:cubicBezTo>
                <a:cubicBezTo>
                  <a:pt x="11578" y="6596"/>
                  <a:pt x="11886" y="6471"/>
                  <a:pt x="12210" y="6471"/>
                </a:cubicBezTo>
                <a:cubicBezTo>
                  <a:pt x="12184" y="6406"/>
                  <a:pt x="12135" y="6406"/>
                  <a:pt x="12087" y="6406"/>
                </a:cubicBezTo>
                <a:cubicBezTo>
                  <a:pt x="11909" y="6399"/>
                  <a:pt x="11737" y="6449"/>
                  <a:pt x="11562" y="6471"/>
                </a:cubicBezTo>
                <a:cubicBezTo>
                  <a:pt x="11500" y="6478"/>
                  <a:pt x="11442" y="6489"/>
                  <a:pt x="11358" y="6471"/>
                </a:cubicBezTo>
                <a:cubicBezTo>
                  <a:pt x="11484" y="6442"/>
                  <a:pt x="11588" y="6421"/>
                  <a:pt x="11698" y="6396"/>
                </a:cubicBezTo>
                <a:cubicBezTo>
                  <a:pt x="11652" y="6370"/>
                  <a:pt x="11604" y="6403"/>
                  <a:pt x="11558" y="6370"/>
                </a:cubicBezTo>
                <a:cubicBezTo>
                  <a:pt x="11737" y="6345"/>
                  <a:pt x="11918" y="6320"/>
                  <a:pt x="12119" y="6292"/>
                </a:cubicBezTo>
                <a:cubicBezTo>
                  <a:pt x="11896" y="6145"/>
                  <a:pt x="11678" y="6080"/>
                  <a:pt x="11442" y="6166"/>
                </a:cubicBezTo>
                <a:cubicBezTo>
                  <a:pt x="11354" y="6198"/>
                  <a:pt x="11264" y="6202"/>
                  <a:pt x="11176" y="6234"/>
                </a:cubicBezTo>
                <a:cubicBezTo>
                  <a:pt x="11098" y="6266"/>
                  <a:pt x="11024" y="6205"/>
                  <a:pt x="10952" y="6170"/>
                </a:cubicBezTo>
                <a:cubicBezTo>
                  <a:pt x="10926" y="6155"/>
                  <a:pt x="10900" y="6145"/>
                  <a:pt x="10875" y="6137"/>
                </a:cubicBezTo>
                <a:close/>
                <a:moveTo>
                  <a:pt x="12139" y="6747"/>
                </a:moveTo>
                <a:cubicBezTo>
                  <a:pt x="12148" y="6783"/>
                  <a:pt x="12171" y="6787"/>
                  <a:pt x="12194" y="6783"/>
                </a:cubicBezTo>
                <a:cubicBezTo>
                  <a:pt x="12252" y="6772"/>
                  <a:pt x="12242" y="6715"/>
                  <a:pt x="12246" y="6672"/>
                </a:cubicBezTo>
                <a:cubicBezTo>
                  <a:pt x="12249" y="6647"/>
                  <a:pt x="12226" y="6622"/>
                  <a:pt x="12216" y="6632"/>
                </a:cubicBezTo>
                <a:cubicBezTo>
                  <a:pt x="12184" y="6665"/>
                  <a:pt x="12165" y="6708"/>
                  <a:pt x="12139" y="6747"/>
                </a:cubicBezTo>
                <a:close/>
                <a:moveTo>
                  <a:pt x="13850" y="6930"/>
                </a:moveTo>
                <a:cubicBezTo>
                  <a:pt x="13850" y="7038"/>
                  <a:pt x="13814" y="7149"/>
                  <a:pt x="13863" y="7274"/>
                </a:cubicBezTo>
                <a:cubicBezTo>
                  <a:pt x="13902" y="7149"/>
                  <a:pt x="14080" y="7013"/>
                  <a:pt x="14181" y="7030"/>
                </a:cubicBezTo>
                <a:cubicBezTo>
                  <a:pt x="14239" y="7041"/>
                  <a:pt x="14271" y="7034"/>
                  <a:pt x="14310" y="6980"/>
                </a:cubicBezTo>
                <a:cubicBezTo>
                  <a:pt x="14388" y="6876"/>
                  <a:pt x="14427" y="6887"/>
                  <a:pt x="14485" y="7005"/>
                </a:cubicBezTo>
                <a:cubicBezTo>
                  <a:pt x="14498" y="7030"/>
                  <a:pt x="14508" y="7056"/>
                  <a:pt x="14540" y="7063"/>
                </a:cubicBezTo>
                <a:cubicBezTo>
                  <a:pt x="14628" y="7081"/>
                  <a:pt x="14715" y="7102"/>
                  <a:pt x="14819" y="7081"/>
                </a:cubicBezTo>
                <a:cubicBezTo>
                  <a:pt x="14771" y="7056"/>
                  <a:pt x="14722" y="7052"/>
                  <a:pt x="14722" y="6984"/>
                </a:cubicBezTo>
                <a:cubicBezTo>
                  <a:pt x="14800" y="6991"/>
                  <a:pt x="14848" y="7052"/>
                  <a:pt x="14903" y="7084"/>
                </a:cubicBezTo>
                <a:cubicBezTo>
                  <a:pt x="14942" y="7027"/>
                  <a:pt x="14874" y="6955"/>
                  <a:pt x="14916" y="6923"/>
                </a:cubicBezTo>
                <a:cubicBezTo>
                  <a:pt x="14978" y="6880"/>
                  <a:pt x="14981" y="6987"/>
                  <a:pt x="15027" y="7002"/>
                </a:cubicBezTo>
                <a:cubicBezTo>
                  <a:pt x="15043" y="7005"/>
                  <a:pt x="15059" y="7005"/>
                  <a:pt x="15072" y="7013"/>
                </a:cubicBezTo>
                <a:cubicBezTo>
                  <a:pt x="15124" y="7048"/>
                  <a:pt x="15205" y="7030"/>
                  <a:pt x="15234" y="7117"/>
                </a:cubicBezTo>
                <a:cubicBezTo>
                  <a:pt x="15244" y="7138"/>
                  <a:pt x="15299" y="7167"/>
                  <a:pt x="15312" y="7160"/>
                </a:cubicBezTo>
                <a:cubicBezTo>
                  <a:pt x="15386" y="7106"/>
                  <a:pt x="15461" y="7163"/>
                  <a:pt x="15532" y="7149"/>
                </a:cubicBezTo>
                <a:cubicBezTo>
                  <a:pt x="15581" y="7138"/>
                  <a:pt x="15633" y="7152"/>
                  <a:pt x="15681" y="7099"/>
                </a:cubicBezTo>
                <a:cubicBezTo>
                  <a:pt x="15581" y="7138"/>
                  <a:pt x="15493" y="7120"/>
                  <a:pt x="15416" y="7063"/>
                </a:cubicBezTo>
                <a:cubicBezTo>
                  <a:pt x="15425" y="7030"/>
                  <a:pt x="15451" y="7048"/>
                  <a:pt x="15464" y="7038"/>
                </a:cubicBezTo>
                <a:cubicBezTo>
                  <a:pt x="15403" y="7013"/>
                  <a:pt x="15403" y="6916"/>
                  <a:pt x="15377" y="6901"/>
                </a:cubicBezTo>
                <a:cubicBezTo>
                  <a:pt x="15117" y="6751"/>
                  <a:pt x="14842" y="6632"/>
                  <a:pt x="14534" y="6708"/>
                </a:cubicBezTo>
                <a:cubicBezTo>
                  <a:pt x="14557" y="6657"/>
                  <a:pt x="14596" y="6647"/>
                  <a:pt x="14631" y="6636"/>
                </a:cubicBezTo>
                <a:cubicBezTo>
                  <a:pt x="14784" y="6579"/>
                  <a:pt x="14936" y="6528"/>
                  <a:pt x="15088" y="6467"/>
                </a:cubicBezTo>
                <a:cubicBezTo>
                  <a:pt x="15250" y="6403"/>
                  <a:pt x="15386" y="6457"/>
                  <a:pt x="15519" y="6553"/>
                </a:cubicBezTo>
                <a:cubicBezTo>
                  <a:pt x="15587" y="6604"/>
                  <a:pt x="15659" y="6643"/>
                  <a:pt x="15727" y="6686"/>
                </a:cubicBezTo>
                <a:cubicBezTo>
                  <a:pt x="15795" y="6733"/>
                  <a:pt x="15814" y="6693"/>
                  <a:pt x="15811" y="6625"/>
                </a:cubicBezTo>
                <a:cubicBezTo>
                  <a:pt x="15811" y="6593"/>
                  <a:pt x="15808" y="6561"/>
                  <a:pt x="15795" y="6528"/>
                </a:cubicBezTo>
                <a:cubicBezTo>
                  <a:pt x="15730" y="6353"/>
                  <a:pt x="15652" y="6188"/>
                  <a:pt x="15474" y="6109"/>
                </a:cubicBezTo>
                <a:cubicBezTo>
                  <a:pt x="15510" y="6091"/>
                  <a:pt x="15532" y="6076"/>
                  <a:pt x="15555" y="6066"/>
                </a:cubicBezTo>
                <a:cubicBezTo>
                  <a:pt x="14939" y="5933"/>
                  <a:pt x="14446" y="6220"/>
                  <a:pt x="13986" y="6593"/>
                </a:cubicBezTo>
                <a:cubicBezTo>
                  <a:pt x="13989" y="6575"/>
                  <a:pt x="13999" y="6532"/>
                  <a:pt x="14019" y="6457"/>
                </a:cubicBezTo>
                <a:cubicBezTo>
                  <a:pt x="13964" y="6546"/>
                  <a:pt x="13947" y="6611"/>
                  <a:pt x="13928" y="6679"/>
                </a:cubicBezTo>
                <a:cubicBezTo>
                  <a:pt x="13964" y="6683"/>
                  <a:pt x="13999" y="6683"/>
                  <a:pt x="14064" y="6686"/>
                </a:cubicBezTo>
                <a:cubicBezTo>
                  <a:pt x="13957" y="6761"/>
                  <a:pt x="13853" y="6790"/>
                  <a:pt x="13850" y="6930"/>
                </a:cubicBezTo>
                <a:close/>
                <a:moveTo>
                  <a:pt x="14570" y="9287"/>
                </a:moveTo>
                <a:cubicBezTo>
                  <a:pt x="14540" y="9229"/>
                  <a:pt x="14476" y="9276"/>
                  <a:pt x="14443" y="9215"/>
                </a:cubicBezTo>
                <a:cubicBezTo>
                  <a:pt x="14502" y="9204"/>
                  <a:pt x="14553" y="9183"/>
                  <a:pt x="14602" y="9154"/>
                </a:cubicBezTo>
                <a:cubicBezTo>
                  <a:pt x="14677" y="9114"/>
                  <a:pt x="14712" y="9186"/>
                  <a:pt x="14738" y="9229"/>
                </a:cubicBezTo>
                <a:cubicBezTo>
                  <a:pt x="14771" y="9283"/>
                  <a:pt x="14709" y="9301"/>
                  <a:pt x="14680" y="9315"/>
                </a:cubicBezTo>
                <a:cubicBezTo>
                  <a:pt x="14414" y="9459"/>
                  <a:pt x="14216" y="9699"/>
                  <a:pt x="13980" y="9886"/>
                </a:cubicBezTo>
                <a:cubicBezTo>
                  <a:pt x="13779" y="10043"/>
                  <a:pt x="13558" y="10119"/>
                  <a:pt x="13312" y="10112"/>
                </a:cubicBezTo>
                <a:cubicBezTo>
                  <a:pt x="12968" y="10097"/>
                  <a:pt x="12638" y="10022"/>
                  <a:pt x="12340" y="9817"/>
                </a:cubicBezTo>
                <a:cubicBezTo>
                  <a:pt x="12191" y="9713"/>
                  <a:pt x="12077" y="9570"/>
                  <a:pt x="11964" y="9430"/>
                </a:cubicBezTo>
                <a:cubicBezTo>
                  <a:pt x="11847" y="9287"/>
                  <a:pt x="11746" y="9122"/>
                  <a:pt x="11581" y="9032"/>
                </a:cubicBezTo>
                <a:cubicBezTo>
                  <a:pt x="11558" y="9021"/>
                  <a:pt x="11542" y="9003"/>
                  <a:pt x="11549" y="8975"/>
                </a:cubicBezTo>
                <a:cubicBezTo>
                  <a:pt x="11562" y="8921"/>
                  <a:pt x="11607" y="8906"/>
                  <a:pt x="11649" y="8906"/>
                </a:cubicBezTo>
                <a:cubicBezTo>
                  <a:pt x="11766" y="8906"/>
                  <a:pt x="11873" y="8942"/>
                  <a:pt x="11999" y="9014"/>
                </a:cubicBezTo>
                <a:cubicBezTo>
                  <a:pt x="11899" y="9018"/>
                  <a:pt x="11818" y="8985"/>
                  <a:pt x="11740" y="9014"/>
                </a:cubicBezTo>
                <a:cubicBezTo>
                  <a:pt x="11743" y="9064"/>
                  <a:pt x="11779" y="9068"/>
                  <a:pt x="11802" y="9082"/>
                </a:cubicBezTo>
                <a:cubicBezTo>
                  <a:pt x="12155" y="9279"/>
                  <a:pt x="12511" y="9455"/>
                  <a:pt x="12887" y="9588"/>
                </a:cubicBezTo>
                <a:cubicBezTo>
                  <a:pt x="13140" y="9678"/>
                  <a:pt x="13393" y="9660"/>
                  <a:pt x="13646" y="9606"/>
                </a:cubicBezTo>
                <a:cubicBezTo>
                  <a:pt x="13905" y="9552"/>
                  <a:pt x="14161" y="9484"/>
                  <a:pt x="14408" y="9380"/>
                </a:cubicBezTo>
                <a:cubicBezTo>
                  <a:pt x="14472" y="9358"/>
                  <a:pt x="14537" y="9351"/>
                  <a:pt x="14570" y="9287"/>
                </a:cubicBezTo>
                <a:close/>
                <a:moveTo>
                  <a:pt x="13960" y="9828"/>
                </a:moveTo>
                <a:cubicBezTo>
                  <a:pt x="13951" y="9814"/>
                  <a:pt x="13938" y="9803"/>
                  <a:pt x="13934" y="9789"/>
                </a:cubicBezTo>
                <a:cubicBezTo>
                  <a:pt x="13918" y="9746"/>
                  <a:pt x="13938" y="9670"/>
                  <a:pt x="13860" y="9692"/>
                </a:cubicBezTo>
                <a:cubicBezTo>
                  <a:pt x="13801" y="9706"/>
                  <a:pt x="13717" y="9692"/>
                  <a:pt x="13730" y="9817"/>
                </a:cubicBezTo>
                <a:cubicBezTo>
                  <a:pt x="13714" y="9731"/>
                  <a:pt x="13675" y="9721"/>
                  <a:pt x="13610" y="9735"/>
                </a:cubicBezTo>
                <a:cubicBezTo>
                  <a:pt x="13529" y="9753"/>
                  <a:pt x="13448" y="9767"/>
                  <a:pt x="13367" y="9764"/>
                </a:cubicBezTo>
                <a:cubicBezTo>
                  <a:pt x="13244" y="9760"/>
                  <a:pt x="13166" y="9796"/>
                  <a:pt x="13179" y="9957"/>
                </a:cubicBezTo>
                <a:cubicBezTo>
                  <a:pt x="13169" y="9771"/>
                  <a:pt x="13147" y="9753"/>
                  <a:pt x="12981" y="9739"/>
                </a:cubicBezTo>
                <a:cubicBezTo>
                  <a:pt x="12865" y="9728"/>
                  <a:pt x="12930" y="9832"/>
                  <a:pt x="12900" y="9875"/>
                </a:cubicBezTo>
                <a:cubicBezTo>
                  <a:pt x="12884" y="9717"/>
                  <a:pt x="12823" y="9660"/>
                  <a:pt x="12716" y="9692"/>
                </a:cubicBezTo>
                <a:cubicBezTo>
                  <a:pt x="12693" y="9699"/>
                  <a:pt x="12667" y="9785"/>
                  <a:pt x="12644" y="9681"/>
                </a:cubicBezTo>
                <a:cubicBezTo>
                  <a:pt x="12635" y="9631"/>
                  <a:pt x="12541" y="9627"/>
                  <a:pt x="12485" y="9645"/>
                </a:cubicBezTo>
                <a:cubicBezTo>
                  <a:pt x="12434" y="9660"/>
                  <a:pt x="12450" y="9724"/>
                  <a:pt x="12447" y="9767"/>
                </a:cubicBezTo>
                <a:cubicBezTo>
                  <a:pt x="12440" y="9850"/>
                  <a:pt x="12502" y="9857"/>
                  <a:pt x="12550" y="9878"/>
                </a:cubicBezTo>
                <a:cubicBezTo>
                  <a:pt x="12865" y="10033"/>
                  <a:pt x="13195" y="10047"/>
                  <a:pt x="13529" y="10022"/>
                </a:cubicBezTo>
                <a:cubicBezTo>
                  <a:pt x="13691" y="10004"/>
                  <a:pt x="13844" y="9961"/>
                  <a:pt x="13960" y="9828"/>
                </a:cubicBezTo>
                <a:cubicBezTo>
                  <a:pt x="13993" y="9807"/>
                  <a:pt x="14022" y="9782"/>
                  <a:pt x="14045" y="9749"/>
                </a:cubicBezTo>
                <a:cubicBezTo>
                  <a:pt x="14064" y="9724"/>
                  <a:pt x="14070" y="9699"/>
                  <a:pt x="14061" y="9667"/>
                </a:cubicBezTo>
                <a:cubicBezTo>
                  <a:pt x="14054" y="9642"/>
                  <a:pt x="14032" y="9638"/>
                  <a:pt x="14015" y="9645"/>
                </a:cubicBezTo>
                <a:cubicBezTo>
                  <a:pt x="13989" y="9656"/>
                  <a:pt x="13951" y="9656"/>
                  <a:pt x="13951" y="9703"/>
                </a:cubicBezTo>
                <a:cubicBezTo>
                  <a:pt x="13951" y="9746"/>
                  <a:pt x="13938" y="9789"/>
                  <a:pt x="13960" y="9828"/>
                </a:cubicBezTo>
                <a:close/>
                <a:moveTo>
                  <a:pt x="13954" y="8831"/>
                </a:moveTo>
                <a:cubicBezTo>
                  <a:pt x="13973" y="8813"/>
                  <a:pt x="14009" y="8802"/>
                  <a:pt x="14002" y="8766"/>
                </a:cubicBezTo>
                <a:cubicBezTo>
                  <a:pt x="13989" y="8723"/>
                  <a:pt x="13954" y="8738"/>
                  <a:pt x="13925" y="8741"/>
                </a:cubicBezTo>
                <a:cubicBezTo>
                  <a:pt x="13821" y="8749"/>
                  <a:pt x="13776" y="8835"/>
                  <a:pt x="13730" y="8917"/>
                </a:cubicBezTo>
                <a:cubicBezTo>
                  <a:pt x="13643" y="9086"/>
                  <a:pt x="13526" y="9136"/>
                  <a:pt x="13354" y="9082"/>
                </a:cubicBezTo>
                <a:cubicBezTo>
                  <a:pt x="13254" y="9050"/>
                  <a:pt x="13163" y="9000"/>
                  <a:pt x="13108" y="8906"/>
                </a:cubicBezTo>
                <a:cubicBezTo>
                  <a:pt x="13014" y="8752"/>
                  <a:pt x="12881" y="8723"/>
                  <a:pt x="12732" y="8716"/>
                </a:cubicBezTo>
                <a:cubicBezTo>
                  <a:pt x="12612" y="8713"/>
                  <a:pt x="12573" y="8659"/>
                  <a:pt x="12567" y="8523"/>
                </a:cubicBezTo>
                <a:cubicBezTo>
                  <a:pt x="12563" y="8415"/>
                  <a:pt x="12602" y="8318"/>
                  <a:pt x="12631" y="8196"/>
                </a:cubicBezTo>
                <a:cubicBezTo>
                  <a:pt x="12479" y="8350"/>
                  <a:pt x="12463" y="8530"/>
                  <a:pt x="12450" y="8720"/>
                </a:cubicBezTo>
                <a:cubicBezTo>
                  <a:pt x="12437" y="8985"/>
                  <a:pt x="12511" y="9168"/>
                  <a:pt x="12751" y="9254"/>
                </a:cubicBezTo>
                <a:cubicBezTo>
                  <a:pt x="12823" y="9279"/>
                  <a:pt x="12884" y="9330"/>
                  <a:pt x="12920" y="9416"/>
                </a:cubicBezTo>
                <a:cubicBezTo>
                  <a:pt x="12994" y="9584"/>
                  <a:pt x="13101" y="9624"/>
                  <a:pt x="13257" y="9541"/>
                </a:cubicBezTo>
                <a:cubicBezTo>
                  <a:pt x="13357" y="9491"/>
                  <a:pt x="13442" y="9416"/>
                  <a:pt x="13490" y="9308"/>
                </a:cubicBezTo>
                <a:cubicBezTo>
                  <a:pt x="13565" y="9147"/>
                  <a:pt x="13685" y="9053"/>
                  <a:pt x="13834" y="8992"/>
                </a:cubicBezTo>
                <a:cubicBezTo>
                  <a:pt x="13921" y="8957"/>
                  <a:pt x="14009" y="8921"/>
                  <a:pt x="14070" y="8842"/>
                </a:cubicBezTo>
                <a:cubicBezTo>
                  <a:pt x="14145" y="8756"/>
                  <a:pt x="14187" y="8655"/>
                  <a:pt x="14152" y="8533"/>
                </a:cubicBezTo>
                <a:cubicBezTo>
                  <a:pt x="14116" y="8774"/>
                  <a:pt x="14074" y="8831"/>
                  <a:pt x="13879" y="8881"/>
                </a:cubicBezTo>
                <a:cubicBezTo>
                  <a:pt x="13912" y="8867"/>
                  <a:pt x="13934" y="8849"/>
                  <a:pt x="13954" y="8831"/>
                </a:cubicBezTo>
                <a:close/>
                <a:moveTo>
                  <a:pt x="12401" y="10592"/>
                </a:moveTo>
                <a:cubicBezTo>
                  <a:pt x="12456" y="10617"/>
                  <a:pt x="12463" y="10621"/>
                  <a:pt x="12443" y="10675"/>
                </a:cubicBezTo>
                <a:cubicBezTo>
                  <a:pt x="12434" y="10703"/>
                  <a:pt x="12447" y="10696"/>
                  <a:pt x="12460" y="10703"/>
                </a:cubicBezTo>
                <a:cubicBezTo>
                  <a:pt x="12547" y="10772"/>
                  <a:pt x="12644" y="10789"/>
                  <a:pt x="12755" y="10786"/>
                </a:cubicBezTo>
                <a:cubicBezTo>
                  <a:pt x="13011" y="10775"/>
                  <a:pt x="13263" y="10707"/>
                  <a:pt x="13519" y="10725"/>
                </a:cubicBezTo>
                <a:cubicBezTo>
                  <a:pt x="13562" y="10729"/>
                  <a:pt x="13604" y="10714"/>
                  <a:pt x="13643" y="10703"/>
                </a:cubicBezTo>
                <a:cubicBezTo>
                  <a:pt x="13665" y="10696"/>
                  <a:pt x="13691" y="10689"/>
                  <a:pt x="13704" y="10671"/>
                </a:cubicBezTo>
                <a:cubicBezTo>
                  <a:pt x="13782" y="10538"/>
                  <a:pt x="13837" y="10388"/>
                  <a:pt x="13931" y="10259"/>
                </a:cubicBezTo>
                <a:cubicBezTo>
                  <a:pt x="13711" y="10445"/>
                  <a:pt x="13461" y="10474"/>
                  <a:pt x="13202" y="10463"/>
                </a:cubicBezTo>
                <a:cubicBezTo>
                  <a:pt x="12826" y="10452"/>
                  <a:pt x="12602" y="10381"/>
                  <a:pt x="12482" y="10230"/>
                </a:cubicBezTo>
                <a:cubicBezTo>
                  <a:pt x="12554" y="10259"/>
                  <a:pt x="12622" y="10291"/>
                  <a:pt x="12690" y="10320"/>
                </a:cubicBezTo>
                <a:cubicBezTo>
                  <a:pt x="12550" y="10219"/>
                  <a:pt x="12417" y="10104"/>
                  <a:pt x="12268" y="9982"/>
                </a:cubicBezTo>
                <a:cubicBezTo>
                  <a:pt x="12307" y="10126"/>
                  <a:pt x="12323" y="10251"/>
                  <a:pt x="12372" y="10359"/>
                </a:cubicBezTo>
                <a:cubicBezTo>
                  <a:pt x="12398" y="10420"/>
                  <a:pt x="12375" y="10528"/>
                  <a:pt x="12502" y="10549"/>
                </a:cubicBezTo>
                <a:cubicBezTo>
                  <a:pt x="12450" y="10571"/>
                  <a:pt x="12427" y="10581"/>
                  <a:pt x="12401" y="10592"/>
                </a:cubicBezTo>
                <a:close/>
                <a:moveTo>
                  <a:pt x="13374" y="11955"/>
                </a:moveTo>
                <a:cubicBezTo>
                  <a:pt x="13309" y="11927"/>
                  <a:pt x="13231" y="11851"/>
                  <a:pt x="13150" y="11891"/>
                </a:cubicBezTo>
                <a:cubicBezTo>
                  <a:pt x="12975" y="11977"/>
                  <a:pt x="12810" y="11970"/>
                  <a:pt x="12625" y="11898"/>
                </a:cubicBezTo>
                <a:cubicBezTo>
                  <a:pt x="12272" y="11762"/>
                  <a:pt x="11996" y="11532"/>
                  <a:pt x="11857" y="11148"/>
                </a:cubicBezTo>
                <a:cubicBezTo>
                  <a:pt x="11763" y="10893"/>
                  <a:pt x="11682" y="10632"/>
                  <a:pt x="11552" y="10391"/>
                </a:cubicBezTo>
                <a:cubicBezTo>
                  <a:pt x="11542" y="10373"/>
                  <a:pt x="11555" y="10327"/>
                  <a:pt x="11507" y="10345"/>
                </a:cubicBezTo>
                <a:cubicBezTo>
                  <a:pt x="11461" y="10359"/>
                  <a:pt x="11471" y="10381"/>
                  <a:pt x="11481" y="10416"/>
                </a:cubicBezTo>
                <a:cubicBezTo>
                  <a:pt x="11588" y="10850"/>
                  <a:pt x="11727" y="11270"/>
                  <a:pt x="11925" y="11665"/>
                </a:cubicBezTo>
                <a:cubicBezTo>
                  <a:pt x="11967" y="11751"/>
                  <a:pt x="12025" y="11830"/>
                  <a:pt x="12103" y="11876"/>
                </a:cubicBezTo>
                <a:cubicBezTo>
                  <a:pt x="12385" y="12038"/>
                  <a:pt x="12696" y="12081"/>
                  <a:pt x="13004" y="12070"/>
                </a:cubicBezTo>
                <a:cubicBezTo>
                  <a:pt x="13108" y="12066"/>
                  <a:pt x="13195" y="12023"/>
                  <a:pt x="13306" y="12088"/>
                </a:cubicBezTo>
                <a:cubicBezTo>
                  <a:pt x="13412" y="12149"/>
                  <a:pt x="13539" y="12099"/>
                  <a:pt x="13659" y="12063"/>
                </a:cubicBezTo>
                <a:cubicBezTo>
                  <a:pt x="13613" y="12063"/>
                  <a:pt x="13571" y="12063"/>
                  <a:pt x="13516" y="12063"/>
                </a:cubicBezTo>
                <a:cubicBezTo>
                  <a:pt x="13555" y="12016"/>
                  <a:pt x="13597" y="12045"/>
                  <a:pt x="13646" y="12016"/>
                </a:cubicBezTo>
                <a:cubicBezTo>
                  <a:pt x="13542" y="12005"/>
                  <a:pt x="13461" y="11991"/>
                  <a:pt x="13374" y="11955"/>
                </a:cubicBezTo>
                <a:close/>
                <a:moveTo>
                  <a:pt x="11396" y="3655"/>
                </a:moveTo>
                <a:cubicBezTo>
                  <a:pt x="11315" y="3713"/>
                  <a:pt x="11280" y="3766"/>
                  <a:pt x="11241" y="3827"/>
                </a:cubicBezTo>
                <a:cubicBezTo>
                  <a:pt x="11186" y="3910"/>
                  <a:pt x="11225" y="4000"/>
                  <a:pt x="11212" y="4082"/>
                </a:cubicBezTo>
                <a:cubicBezTo>
                  <a:pt x="11205" y="4114"/>
                  <a:pt x="11186" y="4154"/>
                  <a:pt x="11195" y="4175"/>
                </a:cubicBezTo>
                <a:cubicBezTo>
                  <a:pt x="11241" y="4287"/>
                  <a:pt x="11182" y="4398"/>
                  <a:pt x="11208" y="4512"/>
                </a:cubicBezTo>
                <a:cubicBezTo>
                  <a:pt x="11225" y="4591"/>
                  <a:pt x="11218" y="4703"/>
                  <a:pt x="11195" y="4767"/>
                </a:cubicBezTo>
                <a:cubicBezTo>
                  <a:pt x="11144" y="4914"/>
                  <a:pt x="11257" y="5029"/>
                  <a:pt x="11221" y="5155"/>
                </a:cubicBezTo>
                <a:cubicBezTo>
                  <a:pt x="11195" y="5248"/>
                  <a:pt x="11264" y="5359"/>
                  <a:pt x="11202" y="5427"/>
                </a:cubicBezTo>
                <a:cubicBezTo>
                  <a:pt x="11105" y="5542"/>
                  <a:pt x="11088" y="5693"/>
                  <a:pt x="11004" y="5818"/>
                </a:cubicBezTo>
                <a:cubicBezTo>
                  <a:pt x="11264" y="5671"/>
                  <a:pt x="11377" y="5391"/>
                  <a:pt x="11549" y="5165"/>
                </a:cubicBezTo>
                <a:cubicBezTo>
                  <a:pt x="11497" y="5169"/>
                  <a:pt x="11481" y="5251"/>
                  <a:pt x="11419" y="5219"/>
                </a:cubicBezTo>
                <a:cubicBezTo>
                  <a:pt x="11464" y="5158"/>
                  <a:pt x="11513" y="5101"/>
                  <a:pt x="11526" y="5025"/>
                </a:cubicBezTo>
                <a:cubicBezTo>
                  <a:pt x="11536" y="4957"/>
                  <a:pt x="11448" y="4889"/>
                  <a:pt x="11526" y="4825"/>
                </a:cubicBezTo>
                <a:cubicBezTo>
                  <a:pt x="11494" y="4807"/>
                  <a:pt x="11468" y="4860"/>
                  <a:pt x="11468" y="4835"/>
                </a:cubicBezTo>
                <a:cubicBezTo>
                  <a:pt x="11474" y="4703"/>
                  <a:pt x="11419" y="4559"/>
                  <a:pt x="11503" y="4434"/>
                </a:cubicBezTo>
                <a:cubicBezTo>
                  <a:pt x="11523" y="4401"/>
                  <a:pt x="11546" y="4358"/>
                  <a:pt x="11520" y="4340"/>
                </a:cubicBezTo>
                <a:cubicBezTo>
                  <a:pt x="11422" y="4272"/>
                  <a:pt x="11422" y="4276"/>
                  <a:pt x="11455" y="4190"/>
                </a:cubicBezTo>
                <a:cubicBezTo>
                  <a:pt x="11455" y="4186"/>
                  <a:pt x="11448" y="4179"/>
                  <a:pt x="11448" y="4172"/>
                </a:cubicBezTo>
                <a:cubicBezTo>
                  <a:pt x="11429" y="4186"/>
                  <a:pt x="11413" y="4200"/>
                  <a:pt x="11396" y="4211"/>
                </a:cubicBezTo>
                <a:cubicBezTo>
                  <a:pt x="11367" y="4025"/>
                  <a:pt x="11283" y="3853"/>
                  <a:pt x="11396" y="3655"/>
                </a:cubicBezTo>
                <a:close/>
                <a:moveTo>
                  <a:pt x="15098" y="9513"/>
                </a:moveTo>
                <a:cubicBezTo>
                  <a:pt x="15160" y="9373"/>
                  <a:pt x="15218" y="9229"/>
                  <a:pt x="15221" y="9068"/>
                </a:cubicBezTo>
                <a:cubicBezTo>
                  <a:pt x="15221" y="8906"/>
                  <a:pt x="15143" y="8838"/>
                  <a:pt x="15010" y="8792"/>
                </a:cubicBezTo>
                <a:cubicBezTo>
                  <a:pt x="14868" y="8745"/>
                  <a:pt x="14712" y="8734"/>
                  <a:pt x="14586" y="8634"/>
                </a:cubicBezTo>
                <a:cubicBezTo>
                  <a:pt x="14492" y="8558"/>
                  <a:pt x="14382" y="8508"/>
                  <a:pt x="14278" y="8444"/>
                </a:cubicBezTo>
                <a:cubicBezTo>
                  <a:pt x="14262" y="8497"/>
                  <a:pt x="14336" y="8515"/>
                  <a:pt x="14307" y="8558"/>
                </a:cubicBezTo>
                <a:cubicBezTo>
                  <a:pt x="14246" y="8645"/>
                  <a:pt x="14242" y="8648"/>
                  <a:pt x="14291" y="8720"/>
                </a:cubicBezTo>
                <a:cubicBezTo>
                  <a:pt x="14398" y="8871"/>
                  <a:pt x="14540" y="8967"/>
                  <a:pt x="14706" y="9025"/>
                </a:cubicBezTo>
                <a:cubicBezTo>
                  <a:pt x="14923" y="9100"/>
                  <a:pt x="14946" y="9143"/>
                  <a:pt x="14878" y="9376"/>
                </a:cubicBezTo>
                <a:cubicBezTo>
                  <a:pt x="14874" y="9383"/>
                  <a:pt x="14881" y="9391"/>
                  <a:pt x="14884" y="9398"/>
                </a:cubicBezTo>
                <a:cubicBezTo>
                  <a:pt x="14975" y="9351"/>
                  <a:pt x="15001" y="9236"/>
                  <a:pt x="15085" y="9179"/>
                </a:cubicBezTo>
                <a:cubicBezTo>
                  <a:pt x="15040" y="9656"/>
                  <a:pt x="14741" y="10004"/>
                  <a:pt x="14566" y="10413"/>
                </a:cubicBezTo>
                <a:cubicBezTo>
                  <a:pt x="14764" y="10126"/>
                  <a:pt x="14959" y="9839"/>
                  <a:pt x="15098" y="9513"/>
                </a:cubicBezTo>
                <a:close/>
                <a:moveTo>
                  <a:pt x="11944" y="8433"/>
                </a:moveTo>
                <a:cubicBezTo>
                  <a:pt x="11789" y="8544"/>
                  <a:pt x="11594" y="8533"/>
                  <a:pt x="11413" y="8566"/>
                </a:cubicBezTo>
                <a:cubicBezTo>
                  <a:pt x="11345" y="8576"/>
                  <a:pt x="11338" y="8519"/>
                  <a:pt x="11319" y="8476"/>
                </a:cubicBezTo>
                <a:cubicBezTo>
                  <a:pt x="11315" y="8469"/>
                  <a:pt x="11289" y="8480"/>
                  <a:pt x="11273" y="8476"/>
                </a:cubicBezTo>
                <a:cubicBezTo>
                  <a:pt x="11182" y="8454"/>
                  <a:pt x="11101" y="8472"/>
                  <a:pt x="11050" y="8562"/>
                </a:cubicBezTo>
                <a:cubicBezTo>
                  <a:pt x="10994" y="8659"/>
                  <a:pt x="11004" y="8763"/>
                  <a:pt x="11046" y="8867"/>
                </a:cubicBezTo>
                <a:cubicBezTo>
                  <a:pt x="11072" y="8928"/>
                  <a:pt x="11101" y="8928"/>
                  <a:pt x="11137" y="8878"/>
                </a:cubicBezTo>
                <a:cubicBezTo>
                  <a:pt x="11173" y="8827"/>
                  <a:pt x="11202" y="8763"/>
                  <a:pt x="11276" y="8749"/>
                </a:cubicBezTo>
                <a:cubicBezTo>
                  <a:pt x="11267" y="8863"/>
                  <a:pt x="11199" y="8971"/>
                  <a:pt x="11283" y="9082"/>
                </a:cubicBezTo>
                <a:cubicBezTo>
                  <a:pt x="11319" y="8827"/>
                  <a:pt x="11351" y="8784"/>
                  <a:pt x="11591" y="8727"/>
                </a:cubicBezTo>
                <a:cubicBezTo>
                  <a:pt x="11853" y="8666"/>
                  <a:pt x="12087" y="8537"/>
                  <a:pt x="12323" y="8347"/>
                </a:cubicBezTo>
                <a:cubicBezTo>
                  <a:pt x="12174" y="8336"/>
                  <a:pt x="12061" y="8350"/>
                  <a:pt x="11944" y="8433"/>
                </a:cubicBezTo>
                <a:close/>
                <a:moveTo>
                  <a:pt x="14297" y="7264"/>
                </a:moveTo>
                <a:cubicBezTo>
                  <a:pt x="14414" y="7393"/>
                  <a:pt x="14540" y="7454"/>
                  <a:pt x="14670" y="7464"/>
                </a:cubicBezTo>
                <a:cubicBezTo>
                  <a:pt x="14809" y="7475"/>
                  <a:pt x="14962" y="7518"/>
                  <a:pt x="15091" y="7407"/>
                </a:cubicBezTo>
                <a:cubicBezTo>
                  <a:pt x="15062" y="7371"/>
                  <a:pt x="15017" y="7418"/>
                  <a:pt x="14985" y="7378"/>
                </a:cubicBezTo>
                <a:cubicBezTo>
                  <a:pt x="15014" y="7357"/>
                  <a:pt x="15040" y="7335"/>
                  <a:pt x="15069" y="7314"/>
                </a:cubicBezTo>
                <a:cubicBezTo>
                  <a:pt x="14809" y="7411"/>
                  <a:pt x="14563" y="7299"/>
                  <a:pt x="14297" y="7264"/>
                </a:cubicBezTo>
                <a:close/>
                <a:moveTo>
                  <a:pt x="10748" y="6116"/>
                </a:moveTo>
                <a:cubicBezTo>
                  <a:pt x="10797" y="6213"/>
                  <a:pt x="10836" y="6299"/>
                  <a:pt x="10878" y="6381"/>
                </a:cubicBezTo>
                <a:lnTo>
                  <a:pt x="10878" y="6381"/>
                </a:lnTo>
                <a:cubicBezTo>
                  <a:pt x="10946" y="6482"/>
                  <a:pt x="11050" y="6460"/>
                  <a:pt x="11140" y="6478"/>
                </a:cubicBezTo>
                <a:cubicBezTo>
                  <a:pt x="11153" y="6482"/>
                  <a:pt x="11176" y="6471"/>
                  <a:pt x="11179" y="6460"/>
                </a:cubicBezTo>
                <a:cubicBezTo>
                  <a:pt x="11189" y="6431"/>
                  <a:pt x="11166" y="6410"/>
                  <a:pt x="11147" y="6399"/>
                </a:cubicBezTo>
                <a:cubicBezTo>
                  <a:pt x="11059" y="6345"/>
                  <a:pt x="10994" y="6263"/>
                  <a:pt x="10952" y="6166"/>
                </a:cubicBezTo>
                <a:cubicBezTo>
                  <a:pt x="10926" y="6159"/>
                  <a:pt x="10900" y="6148"/>
                  <a:pt x="10875" y="6141"/>
                </a:cubicBezTo>
                <a:cubicBezTo>
                  <a:pt x="10836" y="6130"/>
                  <a:pt x="10797" y="6123"/>
                  <a:pt x="10748" y="6116"/>
                </a:cubicBezTo>
                <a:close/>
                <a:moveTo>
                  <a:pt x="12090" y="7203"/>
                </a:moveTo>
                <a:cubicBezTo>
                  <a:pt x="12119" y="7145"/>
                  <a:pt x="12194" y="7156"/>
                  <a:pt x="12236" y="7084"/>
                </a:cubicBezTo>
                <a:cubicBezTo>
                  <a:pt x="11993" y="7156"/>
                  <a:pt x="11769" y="7077"/>
                  <a:pt x="11542" y="7041"/>
                </a:cubicBezTo>
                <a:cubicBezTo>
                  <a:pt x="11601" y="7102"/>
                  <a:pt x="11675" y="7102"/>
                  <a:pt x="11740" y="7120"/>
                </a:cubicBezTo>
                <a:cubicBezTo>
                  <a:pt x="11743" y="7174"/>
                  <a:pt x="11682" y="7149"/>
                  <a:pt x="11688" y="7195"/>
                </a:cubicBezTo>
                <a:cubicBezTo>
                  <a:pt x="11782" y="7238"/>
                  <a:pt x="11873" y="7235"/>
                  <a:pt x="11970" y="7213"/>
                </a:cubicBezTo>
                <a:cubicBezTo>
                  <a:pt x="12009" y="7206"/>
                  <a:pt x="12045" y="7174"/>
                  <a:pt x="12090" y="7203"/>
                </a:cubicBezTo>
                <a:lnTo>
                  <a:pt x="12090" y="7203"/>
                </a:lnTo>
                <a:close/>
                <a:moveTo>
                  <a:pt x="13351" y="5424"/>
                </a:moveTo>
                <a:cubicBezTo>
                  <a:pt x="13014" y="5284"/>
                  <a:pt x="12677" y="5133"/>
                  <a:pt x="12310" y="5115"/>
                </a:cubicBezTo>
                <a:cubicBezTo>
                  <a:pt x="12664" y="5198"/>
                  <a:pt x="13001" y="5337"/>
                  <a:pt x="13351" y="5424"/>
                </a:cubicBezTo>
                <a:close/>
                <a:moveTo>
                  <a:pt x="11672" y="5176"/>
                </a:moveTo>
                <a:cubicBezTo>
                  <a:pt x="12045" y="5119"/>
                  <a:pt x="12362" y="5334"/>
                  <a:pt x="12706" y="5441"/>
                </a:cubicBezTo>
                <a:cubicBezTo>
                  <a:pt x="12375" y="5287"/>
                  <a:pt x="12051" y="5086"/>
                  <a:pt x="11672" y="5176"/>
                </a:cubicBezTo>
                <a:close/>
                <a:moveTo>
                  <a:pt x="13552" y="9021"/>
                </a:moveTo>
                <a:cubicBezTo>
                  <a:pt x="13626" y="9007"/>
                  <a:pt x="13643" y="8989"/>
                  <a:pt x="13662" y="8917"/>
                </a:cubicBezTo>
                <a:cubicBezTo>
                  <a:pt x="13494" y="9000"/>
                  <a:pt x="13338" y="8942"/>
                  <a:pt x="13160" y="8863"/>
                </a:cubicBezTo>
                <a:cubicBezTo>
                  <a:pt x="13273" y="9028"/>
                  <a:pt x="13406" y="9050"/>
                  <a:pt x="13552" y="9021"/>
                </a:cubicBezTo>
                <a:close/>
                <a:moveTo>
                  <a:pt x="13902" y="5517"/>
                </a:moveTo>
                <a:cubicBezTo>
                  <a:pt x="14203" y="5542"/>
                  <a:pt x="14508" y="5549"/>
                  <a:pt x="14806" y="5467"/>
                </a:cubicBezTo>
                <a:cubicBezTo>
                  <a:pt x="14502" y="5492"/>
                  <a:pt x="14200" y="5499"/>
                  <a:pt x="13902" y="5517"/>
                </a:cubicBezTo>
                <a:close/>
                <a:moveTo>
                  <a:pt x="13630" y="4936"/>
                </a:moveTo>
                <a:cubicBezTo>
                  <a:pt x="13925" y="4968"/>
                  <a:pt x="14216" y="4964"/>
                  <a:pt x="14508" y="4903"/>
                </a:cubicBezTo>
                <a:cubicBezTo>
                  <a:pt x="14216" y="4925"/>
                  <a:pt x="13921" y="4929"/>
                  <a:pt x="13630" y="4936"/>
                </a:cubicBezTo>
                <a:close/>
                <a:moveTo>
                  <a:pt x="10800" y="7041"/>
                </a:moveTo>
                <a:cubicBezTo>
                  <a:pt x="10836" y="6995"/>
                  <a:pt x="10868" y="6948"/>
                  <a:pt x="10910" y="6894"/>
                </a:cubicBezTo>
                <a:cubicBezTo>
                  <a:pt x="10784" y="6873"/>
                  <a:pt x="10735" y="6984"/>
                  <a:pt x="10664" y="7041"/>
                </a:cubicBezTo>
                <a:cubicBezTo>
                  <a:pt x="10648" y="7056"/>
                  <a:pt x="10622" y="7074"/>
                  <a:pt x="10635" y="7102"/>
                </a:cubicBezTo>
                <a:cubicBezTo>
                  <a:pt x="10654" y="7138"/>
                  <a:pt x="10680" y="7109"/>
                  <a:pt x="10706" y="7109"/>
                </a:cubicBezTo>
                <a:cubicBezTo>
                  <a:pt x="10738" y="7084"/>
                  <a:pt x="10771" y="7063"/>
                  <a:pt x="10800" y="7041"/>
                </a:cubicBezTo>
                <a:close/>
                <a:moveTo>
                  <a:pt x="12735" y="8573"/>
                </a:moveTo>
                <a:cubicBezTo>
                  <a:pt x="12712" y="8573"/>
                  <a:pt x="12677" y="8544"/>
                  <a:pt x="12670" y="8591"/>
                </a:cubicBezTo>
                <a:cubicBezTo>
                  <a:pt x="12664" y="8634"/>
                  <a:pt x="12696" y="8648"/>
                  <a:pt x="12729" y="8652"/>
                </a:cubicBezTo>
                <a:cubicBezTo>
                  <a:pt x="12806" y="8666"/>
                  <a:pt x="12887" y="8677"/>
                  <a:pt x="12985" y="8691"/>
                </a:cubicBezTo>
                <a:cubicBezTo>
                  <a:pt x="12907" y="8594"/>
                  <a:pt x="12823" y="8576"/>
                  <a:pt x="12735" y="8573"/>
                </a:cubicBezTo>
                <a:close/>
                <a:moveTo>
                  <a:pt x="10593" y="7314"/>
                </a:moveTo>
                <a:cubicBezTo>
                  <a:pt x="10644" y="7267"/>
                  <a:pt x="10693" y="7235"/>
                  <a:pt x="10732" y="7192"/>
                </a:cubicBezTo>
                <a:cubicBezTo>
                  <a:pt x="10771" y="7152"/>
                  <a:pt x="10836" y="7124"/>
                  <a:pt x="10800" y="7041"/>
                </a:cubicBezTo>
                <a:cubicBezTo>
                  <a:pt x="10768" y="7063"/>
                  <a:pt x="10735" y="7084"/>
                  <a:pt x="10706" y="7106"/>
                </a:cubicBezTo>
                <a:cubicBezTo>
                  <a:pt x="10690" y="7181"/>
                  <a:pt x="10596" y="7210"/>
                  <a:pt x="10593" y="7314"/>
                </a:cubicBezTo>
                <a:close/>
                <a:moveTo>
                  <a:pt x="10949" y="7088"/>
                </a:moveTo>
                <a:cubicBezTo>
                  <a:pt x="10823" y="7149"/>
                  <a:pt x="10725" y="7246"/>
                  <a:pt x="10664" y="7386"/>
                </a:cubicBezTo>
                <a:cubicBezTo>
                  <a:pt x="10758" y="7285"/>
                  <a:pt x="10852" y="7188"/>
                  <a:pt x="10949" y="7088"/>
                </a:cubicBezTo>
                <a:close/>
                <a:moveTo>
                  <a:pt x="11750" y="7023"/>
                </a:moveTo>
                <a:cubicBezTo>
                  <a:pt x="11795" y="7038"/>
                  <a:pt x="11818" y="7002"/>
                  <a:pt x="11850" y="6980"/>
                </a:cubicBezTo>
                <a:cubicBezTo>
                  <a:pt x="11824" y="6952"/>
                  <a:pt x="11795" y="6937"/>
                  <a:pt x="11759" y="6941"/>
                </a:cubicBezTo>
                <a:cubicBezTo>
                  <a:pt x="11685" y="6948"/>
                  <a:pt x="11610" y="6959"/>
                  <a:pt x="11513" y="6969"/>
                </a:cubicBezTo>
                <a:cubicBezTo>
                  <a:pt x="11607" y="7013"/>
                  <a:pt x="11682" y="7005"/>
                  <a:pt x="11750" y="7023"/>
                </a:cubicBezTo>
                <a:close/>
                <a:moveTo>
                  <a:pt x="13267" y="7203"/>
                </a:moveTo>
                <a:cubicBezTo>
                  <a:pt x="13267" y="7364"/>
                  <a:pt x="13267" y="7529"/>
                  <a:pt x="13267" y="7690"/>
                </a:cubicBezTo>
                <a:cubicBezTo>
                  <a:pt x="13270" y="7690"/>
                  <a:pt x="13270" y="7690"/>
                  <a:pt x="13273" y="7690"/>
                </a:cubicBezTo>
                <a:cubicBezTo>
                  <a:pt x="13273" y="7529"/>
                  <a:pt x="13273" y="7364"/>
                  <a:pt x="13273" y="7203"/>
                </a:cubicBezTo>
                <a:cubicBezTo>
                  <a:pt x="13270" y="7203"/>
                  <a:pt x="13270" y="7203"/>
                  <a:pt x="13267" y="7203"/>
                </a:cubicBezTo>
                <a:close/>
                <a:moveTo>
                  <a:pt x="10878" y="6381"/>
                </a:moveTo>
                <a:cubicBezTo>
                  <a:pt x="10881" y="6453"/>
                  <a:pt x="10803" y="6370"/>
                  <a:pt x="10800" y="6439"/>
                </a:cubicBezTo>
                <a:cubicBezTo>
                  <a:pt x="10849" y="6500"/>
                  <a:pt x="10910" y="6543"/>
                  <a:pt x="11004" y="6546"/>
                </a:cubicBezTo>
                <a:cubicBezTo>
                  <a:pt x="10959" y="6485"/>
                  <a:pt x="10875" y="6471"/>
                  <a:pt x="10878" y="6381"/>
                </a:cubicBezTo>
                <a:cubicBezTo>
                  <a:pt x="10878" y="6381"/>
                  <a:pt x="10878" y="6381"/>
                  <a:pt x="10878" y="6381"/>
                </a:cubicBezTo>
                <a:close/>
                <a:moveTo>
                  <a:pt x="12090" y="7203"/>
                </a:moveTo>
                <a:cubicBezTo>
                  <a:pt x="12239" y="7228"/>
                  <a:pt x="12362" y="7152"/>
                  <a:pt x="12489" y="7074"/>
                </a:cubicBezTo>
                <a:cubicBezTo>
                  <a:pt x="12353" y="7120"/>
                  <a:pt x="12226" y="7185"/>
                  <a:pt x="12090" y="7203"/>
                </a:cubicBezTo>
                <a:cubicBezTo>
                  <a:pt x="12090" y="7203"/>
                  <a:pt x="12090" y="7203"/>
                  <a:pt x="12090" y="7203"/>
                </a:cubicBezTo>
                <a:close/>
                <a:moveTo>
                  <a:pt x="13092" y="11607"/>
                </a:moveTo>
                <a:cubicBezTo>
                  <a:pt x="13179" y="11647"/>
                  <a:pt x="13250" y="11593"/>
                  <a:pt x="13325" y="11582"/>
                </a:cubicBezTo>
                <a:cubicBezTo>
                  <a:pt x="13250" y="11550"/>
                  <a:pt x="13173" y="11536"/>
                  <a:pt x="13092" y="11607"/>
                </a:cubicBezTo>
                <a:close/>
                <a:moveTo>
                  <a:pt x="12839" y="10825"/>
                </a:moveTo>
                <a:cubicBezTo>
                  <a:pt x="12972" y="10825"/>
                  <a:pt x="13105" y="10825"/>
                  <a:pt x="13237" y="10825"/>
                </a:cubicBezTo>
                <a:cubicBezTo>
                  <a:pt x="13237" y="10822"/>
                  <a:pt x="13237" y="10818"/>
                  <a:pt x="13237" y="10815"/>
                </a:cubicBezTo>
                <a:cubicBezTo>
                  <a:pt x="13105" y="10815"/>
                  <a:pt x="12972" y="10815"/>
                  <a:pt x="12842" y="10815"/>
                </a:cubicBezTo>
                <a:cubicBezTo>
                  <a:pt x="12839" y="10822"/>
                  <a:pt x="12839" y="10825"/>
                  <a:pt x="12839" y="10825"/>
                </a:cubicBezTo>
                <a:close/>
                <a:moveTo>
                  <a:pt x="16897" y="3311"/>
                </a:moveTo>
                <a:cubicBezTo>
                  <a:pt x="16900" y="3336"/>
                  <a:pt x="16890" y="3368"/>
                  <a:pt x="16920" y="3375"/>
                </a:cubicBezTo>
                <a:cubicBezTo>
                  <a:pt x="16955" y="3383"/>
                  <a:pt x="16958" y="3347"/>
                  <a:pt x="16965" y="3318"/>
                </a:cubicBezTo>
                <a:cubicBezTo>
                  <a:pt x="17004" y="3139"/>
                  <a:pt x="17020" y="2959"/>
                  <a:pt x="16997" y="2776"/>
                </a:cubicBezTo>
                <a:cubicBezTo>
                  <a:pt x="16984" y="2680"/>
                  <a:pt x="16926" y="2597"/>
                  <a:pt x="16929" y="2490"/>
                </a:cubicBezTo>
                <a:cubicBezTo>
                  <a:pt x="16929" y="2762"/>
                  <a:pt x="16871" y="3035"/>
                  <a:pt x="16897" y="3311"/>
                </a:cubicBezTo>
                <a:close/>
                <a:moveTo>
                  <a:pt x="14968" y="875"/>
                </a:moveTo>
                <a:cubicBezTo>
                  <a:pt x="15053" y="1116"/>
                  <a:pt x="15066" y="1381"/>
                  <a:pt x="15189" y="1604"/>
                </a:cubicBezTo>
                <a:cubicBezTo>
                  <a:pt x="15195" y="1331"/>
                  <a:pt x="15130" y="1087"/>
                  <a:pt x="14968" y="875"/>
                </a:cubicBezTo>
                <a:close/>
                <a:moveTo>
                  <a:pt x="15224" y="1083"/>
                </a:moveTo>
                <a:cubicBezTo>
                  <a:pt x="15257" y="1306"/>
                  <a:pt x="15231" y="1543"/>
                  <a:pt x="15344" y="1747"/>
                </a:cubicBezTo>
                <a:cubicBezTo>
                  <a:pt x="15380" y="1510"/>
                  <a:pt x="15322" y="1292"/>
                  <a:pt x="15224" y="1083"/>
                </a:cubicBezTo>
                <a:close/>
                <a:moveTo>
                  <a:pt x="14942" y="1338"/>
                </a:moveTo>
                <a:cubicBezTo>
                  <a:pt x="14952" y="1335"/>
                  <a:pt x="14962" y="1327"/>
                  <a:pt x="14972" y="1324"/>
                </a:cubicBezTo>
                <a:cubicBezTo>
                  <a:pt x="14923" y="1098"/>
                  <a:pt x="14829" y="897"/>
                  <a:pt x="14683" y="721"/>
                </a:cubicBezTo>
                <a:cubicBezTo>
                  <a:pt x="14767" y="926"/>
                  <a:pt x="14855" y="1134"/>
                  <a:pt x="14942" y="1338"/>
                </a:cubicBezTo>
                <a:close/>
                <a:moveTo>
                  <a:pt x="15338" y="1005"/>
                </a:moveTo>
                <a:cubicBezTo>
                  <a:pt x="15341" y="1284"/>
                  <a:pt x="15419" y="1532"/>
                  <a:pt x="15399" y="1786"/>
                </a:cubicBezTo>
                <a:cubicBezTo>
                  <a:pt x="15458" y="1525"/>
                  <a:pt x="15425" y="1277"/>
                  <a:pt x="15338" y="1005"/>
                </a:cubicBezTo>
                <a:close/>
                <a:moveTo>
                  <a:pt x="16790" y="3045"/>
                </a:moveTo>
                <a:cubicBezTo>
                  <a:pt x="16809" y="2837"/>
                  <a:pt x="16826" y="2629"/>
                  <a:pt x="16790" y="2421"/>
                </a:cubicBezTo>
                <a:cubicBezTo>
                  <a:pt x="16764" y="2633"/>
                  <a:pt x="16738" y="2841"/>
                  <a:pt x="16790" y="3045"/>
                </a:cubicBezTo>
                <a:close/>
                <a:moveTo>
                  <a:pt x="14696" y="1141"/>
                </a:moveTo>
                <a:cubicBezTo>
                  <a:pt x="14628" y="965"/>
                  <a:pt x="14576" y="782"/>
                  <a:pt x="14450" y="639"/>
                </a:cubicBezTo>
                <a:cubicBezTo>
                  <a:pt x="14502" y="822"/>
                  <a:pt x="14596" y="983"/>
                  <a:pt x="14696" y="1141"/>
                </a:cubicBezTo>
                <a:close/>
                <a:moveTo>
                  <a:pt x="16845" y="3142"/>
                </a:moveTo>
                <a:cubicBezTo>
                  <a:pt x="16877" y="2931"/>
                  <a:pt x="16903" y="2715"/>
                  <a:pt x="16858" y="2497"/>
                </a:cubicBezTo>
                <a:cubicBezTo>
                  <a:pt x="16861" y="2712"/>
                  <a:pt x="16835" y="2927"/>
                  <a:pt x="16845" y="3142"/>
                </a:cubicBezTo>
                <a:close/>
                <a:moveTo>
                  <a:pt x="16696" y="2418"/>
                </a:moveTo>
                <a:cubicBezTo>
                  <a:pt x="16683" y="2597"/>
                  <a:pt x="16670" y="2773"/>
                  <a:pt x="16657" y="2952"/>
                </a:cubicBezTo>
                <a:cubicBezTo>
                  <a:pt x="16732" y="2776"/>
                  <a:pt x="16719" y="2597"/>
                  <a:pt x="16696" y="2418"/>
                </a:cubicBezTo>
                <a:close/>
                <a:moveTo>
                  <a:pt x="14618" y="700"/>
                </a:moveTo>
                <a:cubicBezTo>
                  <a:pt x="14654" y="879"/>
                  <a:pt x="14712" y="1048"/>
                  <a:pt x="14829" y="1180"/>
                </a:cubicBezTo>
                <a:cubicBezTo>
                  <a:pt x="14758" y="1019"/>
                  <a:pt x="14686" y="861"/>
                  <a:pt x="14618" y="700"/>
                </a:cubicBezTo>
                <a:close/>
                <a:moveTo>
                  <a:pt x="14848" y="861"/>
                </a:moveTo>
                <a:cubicBezTo>
                  <a:pt x="14929" y="1048"/>
                  <a:pt x="14988" y="1231"/>
                  <a:pt x="15043" y="1413"/>
                </a:cubicBezTo>
                <a:cubicBezTo>
                  <a:pt x="15036" y="1231"/>
                  <a:pt x="14946" y="976"/>
                  <a:pt x="14848" y="861"/>
                </a:cubicBezTo>
                <a:close/>
                <a:moveTo>
                  <a:pt x="14508" y="1005"/>
                </a:moveTo>
                <a:cubicBezTo>
                  <a:pt x="14515" y="1001"/>
                  <a:pt x="14524" y="994"/>
                  <a:pt x="14531" y="990"/>
                </a:cubicBezTo>
                <a:cubicBezTo>
                  <a:pt x="14482" y="875"/>
                  <a:pt x="14433" y="761"/>
                  <a:pt x="14378" y="635"/>
                </a:cubicBezTo>
                <a:cubicBezTo>
                  <a:pt x="14362" y="736"/>
                  <a:pt x="14333" y="692"/>
                  <a:pt x="14294" y="667"/>
                </a:cubicBezTo>
                <a:cubicBezTo>
                  <a:pt x="14372" y="779"/>
                  <a:pt x="14456" y="879"/>
                  <a:pt x="14508" y="1005"/>
                </a:cubicBezTo>
                <a:close/>
                <a:moveTo>
                  <a:pt x="15497" y="1880"/>
                </a:moveTo>
                <a:cubicBezTo>
                  <a:pt x="15510" y="1715"/>
                  <a:pt x="15578" y="1550"/>
                  <a:pt x="15516" y="1381"/>
                </a:cubicBezTo>
                <a:cubicBezTo>
                  <a:pt x="15558" y="1550"/>
                  <a:pt x="15477" y="1715"/>
                  <a:pt x="15497" y="1880"/>
                </a:cubicBezTo>
                <a:close/>
                <a:moveTo>
                  <a:pt x="11322" y="1048"/>
                </a:moveTo>
                <a:cubicBezTo>
                  <a:pt x="11338" y="951"/>
                  <a:pt x="11309" y="847"/>
                  <a:pt x="11358" y="753"/>
                </a:cubicBezTo>
                <a:cubicBezTo>
                  <a:pt x="11241" y="865"/>
                  <a:pt x="11228" y="979"/>
                  <a:pt x="11322" y="1048"/>
                </a:cubicBezTo>
                <a:close/>
                <a:moveTo>
                  <a:pt x="11435" y="1109"/>
                </a:moveTo>
                <a:cubicBezTo>
                  <a:pt x="11445" y="1019"/>
                  <a:pt x="11413" y="929"/>
                  <a:pt x="11458" y="843"/>
                </a:cubicBezTo>
                <a:cubicBezTo>
                  <a:pt x="11354" y="990"/>
                  <a:pt x="11351" y="1044"/>
                  <a:pt x="11435" y="1109"/>
                </a:cubicBezTo>
                <a:close/>
                <a:moveTo>
                  <a:pt x="11944" y="1274"/>
                </a:moveTo>
                <a:cubicBezTo>
                  <a:pt x="11941" y="1198"/>
                  <a:pt x="11938" y="1123"/>
                  <a:pt x="11931" y="1015"/>
                </a:cubicBezTo>
                <a:cubicBezTo>
                  <a:pt x="11896" y="1112"/>
                  <a:pt x="11896" y="1177"/>
                  <a:pt x="11918" y="1245"/>
                </a:cubicBezTo>
                <a:cubicBezTo>
                  <a:pt x="11912" y="1263"/>
                  <a:pt x="11909" y="1284"/>
                  <a:pt x="11902" y="1302"/>
                </a:cubicBezTo>
                <a:cubicBezTo>
                  <a:pt x="11944" y="1338"/>
                  <a:pt x="11947" y="1302"/>
                  <a:pt x="11944" y="1274"/>
                </a:cubicBezTo>
                <a:close/>
                <a:moveTo>
                  <a:pt x="16404" y="7156"/>
                </a:moveTo>
                <a:cubicBezTo>
                  <a:pt x="16310" y="7246"/>
                  <a:pt x="16206" y="7332"/>
                  <a:pt x="16184" y="7518"/>
                </a:cubicBezTo>
                <a:cubicBezTo>
                  <a:pt x="16275" y="7386"/>
                  <a:pt x="16349" y="7278"/>
                  <a:pt x="16404" y="7156"/>
                </a:cubicBezTo>
                <a:close/>
                <a:moveTo>
                  <a:pt x="14570" y="15707"/>
                </a:moveTo>
                <a:cubicBezTo>
                  <a:pt x="14537" y="15567"/>
                  <a:pt x="14427" y="15503"/>
                  <a:pt x="14343" y="15413"/>
                </a:cubicBezTo>
                <a:cubicBezTo>
                  <a:pt x="14408" y="15524"/>
                  <a:pt x="14466" y="15635"/>
                  <a:pt x="14570" y="15707"/>
                </a:cubicBezTo>
                <a:cubicBezTo>
                  <a:pt x="14573" y="15703"/>
                  <a:pt x="14570" y="15707"/>
                  <a:pt x="14570" y="15707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535451" y="1219200"/>
            <a:ext cx="5037627" cy="2477871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1711577" y="4004395"/>
            <a:ext cx="3439011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7077918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8017FFD6-0ACB-FDF7-B64A-B412CCCBE687}"/>
              </a:ext>
            </a:extLst>
          </p:cNvPr>
          <p:cNvSpPr/>
          <p:nvPr/>
        </p:nvSpPr>
        <p:spPr>
          <a:xfrm>
            <a:off x="241242" y="144217"/>
            <a:ext cx="11169627" cy="63646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6" h="21521" extrusionOk="0">
                <a:moveTo>
                  <a:pt x="13805" y="21213"/>
                </a:moveTo>
                <a:cubicBezTo>
                  <a:pt x="13616" y="21180"/>
                  <a:pt x="13415" y="21229"/>
                  <a:pt x="13237" y="21054"/>
                </a:cubicBezTo>
                <a:cubicBezTo>
                  <a:pt x="13207" y="21024"/>
                  <a:pt x="13174" y="21031"/>
                  <a:pt x="13144" y="21060"/>
                </a:cubicBezTo>
                <a:cubicBezTo>
                  <a:pt x="13048" y="21158"/>
                  <a:pt x="12944" y="21148"/>
                  <a:pt x="12838" y="21132"/>
                </a:cubicBezTo>
                <a:cubicBezTo>
                  <a:pt x="12253" y="21050"/>
                  <a:pt x="11674" y="20881"/>
                  <a:pt x="11097" y="20722"/>
                </a:cubicBezTo>
                <a:cubicBezTo>
                  <a:pt x="10954" y="20683"/>
                  <a:pt x="10805" y="20689"/>
                  <a:pt x="10666" y="20611"/>
                </a:cubicBezTo>
                <a:cubicBezTo>
                  <a:pt x="10616" y="20582"/>
                  <a:pt x="10557" y="20563"/>
                  <a:pt x="10534" y="20475"/>
                </a:cubicBezTo>
                <a:cubicBezTo>
                  <a:pt x="10492" y="20309"/>
                  <a:pt x="10427" y="20280"/>
                  <a:pt x="10330" y="20322"/>
                </a:cubicBezTo>
                <a:cubicBezTo>
                  <a:pt x="10282" y="20345"/>
                  <a:pt x="10226" y="20322"/>
                  <a:pt x="10174" y="20312"/>
                </a:cubicBezTo>
                <a:cubicBezTo>
                  <a:pt x="9812" y="20241"/>
                  <a:pt x="9452" y="20160"/>
                  <a:pt x="9090" y="20101"/>
                </a:cubicBezTo>
                <a:cubicBezTo>
                  <a:pt x="8877" y="20069"/>
                  <a:pt x="8663" y="20091"/>
                  <a:pt x="8450" y="20121"/>
                </a:cubicBezTo>
                <a:cubicBezTo>
                  <a:pt x="8167" y="20160"/>
                  <a:pt x="7885" y="20169"/>
                  <a:pt x="7603" y="20121"/>
                </a:cubicBezTo>
                <a:cubicBezTo>
                  <a:pt x="7495" y="20101"/>
                  <a:pt x="7395" y="20091"/>
                  <a:pt x="7299" y="20189"/>
                </a:cubicBezTo>
                <a:cubicBezTo>
                  <a:pt x="7269" y="20218"/>
                  <a:pt x="7230" y="20241"/>
                  <a:pt x="7195" y="20238"/>
                </a:cubicBezTo>
                <a:cubicBezTo>
                  <a:pt x="6905" y="20205"/>
                  <a:pt x="6630" y="20377"/>
                  <a:pt x="6345" y="20416"/>
                </a:cubicBezTo>
                <a:cubicBezTo>
                  <a:pt x="5951" y="20472"/>
                  <a:pt x="5557" y="20533"/>
                  <a:pt x="5171" y="20686"/>
                </a:cubicBezTo>
                <a:cubicBezTo>
                  <a:pt x="5114" y="20709"/>
                  <a:pt x="5051" y="20712"/>
                  <a:pt x="4991" y="20715"/>
                </a:cubicBezTo>
                <a:cubicBezTo>
                  <a:pt x="4815" y="20728"/>
                  <a:pt x="4637" y="20722"/>
                  <a:pt x="4468" y="20849"/>
                </a:cubicBezTo>
                <a:cubicBezTo>
                  <a:pt x="4421" y="20885"/>
                  <a:pt x="4364" y="20894"/>
                  <a:pt x="4314" y="20888"/>
                </a:cubicBezTo>
                <a:cubicBezTo>
                  <a:pt x="4020" y="20855"/>
                  <a:pt x="3738" y="20969"/>
                  <a:pt x="3451" y="21031"/>
                </a:cubicBezTo>
                <a:cubicBezTo>
                  <a:pt x="3076" y="21109"/>
                  <a:pt x="2701" y="21197"/>
                  <a:pt x="2322" y="21242"/>
                </a:cubicBezTo>
                <a:cubicBezTo>
                  <a:pt x="2110" y="21268"/>
                  <a:pt x="1888" y="21304"/>
                  <a:pt x="1680" y="21401"/>
                </a:cubicBezTo>
                <a:cubicBezTo>
                  <a:pt x="1474" y="21499"/>
                  <a:pt x="1262" y="21427"/>
                  <a:pt x="1056" y="21515"/>
                </a:cubicBezTo>
                <a:cubicBezTo>
                  <a:pt x="967" y="21551"/>
                  <a:pt x="919" y="21434"/>
                  <a:pt x="926" y="21291"/>
                </a:cubicBezTo>
                <a:cubicBezTo>
                  <a:pt x="945" y="20933"/>
                  <a:pt x="932" y="20585"/>
                  <a:pt x="848" y="20247"/>
                </a:cubicBezTo>
                <a:cubicBezTo>
                  <a:pt x="816" y="20117"/>
                  <a:pt x="839" y="19964"/>
                  <a:pt x="844" y="19821"/>
                </a:cubicBezTo>
                <a:cubicBezTo>
                  <a:pt x="859" y="19480"/>
                  <a:pt x="855" y="19148"/>
                  <a:pt x="790" y="18814"/>
                </a:cubicBezTo>
                <a:cubicBezTo>
                  <a:pt x="740" y="18557"/>
                  <a:pt x="768" y="18274"/>
                  <a:pt x="781" y="18004"/>
                </a:cubicBezTo>
                <a:cubicBezTo>
                  <a:pt x="790" y="17825"/>
                  <a:pt x="783" y="17666"/>
                  <a:pt x="720" y="17516"/>
                </a:cubicBezTo>
                <a:cubicBezTo>
                  <a:pt x="666" y="17393"/>
                  <a:pt x="661" y="17253"/>
                  <a:pt x="670" y="17107"/>
                </a:cubicBezTo>
                <a:cubicBezTo>
                  <a:pt x="696" y="16645"/>
                  <a:pt x="700" y="16184"/>
                  <a:pt x="607" y="15735"/>
                </a:cubicBezTo>
                <a:cubicBezTo>
                  <a:pt x="596" y="15676"/>
                  <a:pt x="584" y="15611"/>
                  <a:pt x="590" y="15553"/>
                </a:cubicBezTo>
                <a:cubicBezTo>
                  <a:pt x="649" y="14968"/>
                  <a:pt x="523" y="14405"/>
                  <a:pt x="512" y="13830"/>
                </a:cubicBezTo>
                <a:cubicBezTo>
                  <a:pt x="497" y="13098"/>
                  <a:pt x="447" y="12373"/>
                  <a:pt x="390" y="11655"/>
                </a:cubicBezTo>
                <a:cubicBezTo>
                  <a:pt x="336" y="10995"/>
                  <a:pt x="375" y="10319"/>
                  <a:pt x="260" y="9668"/>
                </a:cubicBezTo>
                <a:cubicBezTo>
                  <a:pt x="241" y="9561"/>
                  <a:pt x="254" y="9438"/>
                  <a:pt x="252" y="9324"/>
                </a:cubicBezTo>
                <a:cubicBezTo>
                  <a:pt x="247" y="9025"/>
                  <a:pt x="254" y="8732"/>
                  <a:pt x="191" y="8436"/>
                </a:cubicBezTo>
                <a:cubicBezTo>
                  <a:pt x="132" y="8153"/>
                  <a:pt x="180" y="7841"/>
                  <a:pt x="161" y="7542"/>
                </a:cubicBezTo>
                <a:cubicBezTo>
                  <a:pt x="146" y="7305"/>
                  <a:pt x="141" y="7071"/>
                  <a:pt x="96" y="6840"/>
                </a:cubicBezTo>
                <a:cubicBezTo>
                  <a:pt x="44" y="6564"/>
                  <a:pt x="85" y="6271"/>
                  <a:pt x="81" y="5985"/>
                </a:cubicBezTo>
                <a:cubicBezTo>
                  <a:pt x="80" y="5826"/>
                  <a:pt x="67" y="5676"/>
                  <a:pt x="42" y="5523"/>
                </a:cubicBezTo>
                <a:cubicBezTo>
                  <a:pt x="-17" y="5156"/>
                  <a:pt x="3" y="4779"/>
                  <a:pt x="3" y="4405"/>
                </a:cubicBezTo>
                <a:cubicBezTo>
                  <a:pt x="3" y="4285"/>
                  <a:pt x="67" y="4255"/>
                  <a:pt x="126" y="4213"/>
                </a:cubicBezTo>
                <a:cubicBezTo>
                  <a:pt x="300" y="4090"/>
                  <a:pt x="484" y="3999"/>
                  <a:pt x="649" y="3839"/>
                </a:cubicBezTo>
                <a:cubicBezTo>
                  <a:pt x="681" y="3810"/>
                  <a:pt x="714" y="3777"/>
                  <a:pt x="750" y="3774"/>
                </a:cubicBezTo>
                <a:cubicBezTo>
                  <a:pt x="839" y="3761"/>
                  <a:pt x="907" y="3709"/>
                  <a:pt x="967" y="3589"/>
                </a:cubicBezTo>
                <a:cubicBezTo>
                  <a:pt x="1030" y="3465"/>
                  <a:pt x="1134" y="3417"/>
                  <a:pt x="1217" y="3365"/>
                </a:cubicBezTo>
                <a:cubicBezTo>
                  <a:pt x="1375" y="3261"/>
                  <a:pt x="1511" y="3053"/>
                  <a:pt x="1691" y="3046"/>
                </a:cubicBezTo>
                <a:cubicBezTo>
                  <a:pt x="1698" y="3046"/>
                  <a:pt x="1709" y="3046"/>
                  <a:pt x="1715" y="3039"/>
                </a:cubicBezTo>
                <a:cubicBezTo>
                  <a:pt x="1845" y="2822"/>
                  <a:pt x="2042" y="2831"/>
                  <a:pt x="2185" y="2659"/>
                </a:cubicBezTo>
                <a:cubicBezTo>
                  <a:pt x="2214" y="2623"/>
                  <a:pt x="2246" y="2588"/>
                  <a:pt x="2279" y="2575"/>
                </a:cubicBezTo>
                <a:cubicBezTo>
                  <a:pt x="2472" y="2500"/>
                  <a:pt x="2641" y="2328"/>
                  <a:pt x="2814" y="2178"/>
                </a:cubicBezTo>
                <a:cubicBezTo>
                  <a:pt x="2842" y="2155"/>
                  <a:pt x="2873" y="2142"/>
                  <a:pt x="2905" y="2129"/>
                </a:cubicBezTo>
                <a:cubicBezTo>
                  <a:pt x="2929" y="2119"/>
                  <a:pt x="2959" y="2136"/>
                  <a:pt x="2977" y="2116"/>
                </a:cubicBezTo>
                <a:cubicBezTo>
                  <a:pt x="3152" y="1931"/>
                  <a:pt x="3365" y="1918"/>
                  <a:pt x="3543" y="1755"/>
                </a:cubicBezTo>
                <a:cubicBezTo>
                  <a:pt x="3590" y="1713"/>
                  <a:pt x="3638" y="1677"/>
                  <a:pt x="3690" y="1664"/>
                </a:cubicBezTo>
                <a:cubicBezTo>
                  <a:pt x="3794" y="1638"/>
                  <a:pt x="3896" y="1603"/>
                  <a:pt x="3987" y="1502"/>
                </a:cubicBezTo>
                <a:cubicBezTo>
                  <a:pt x="4004" y="1482"/>
                  <a:pt x="4026" y="1463"/>
                  <a:pt x="4043" y="1469"/>
                </a:cubicBezTo>
                <a:cubicBezTo>
                  <a:pt x="4280" y="1518"/>
                  <a:pt x="4498" y="1355"/>
                  <a:pt x="4709" y="1235"/>
                </a:cubicBezTo>
                <a:cubicBezTo>
                  <a:pt x="4980" y="1086"/>
                  <a:pt x="5268" y="1121"/>
                  <a:pt x="5533" y="969"/>
                </a:cubicBezTo>
                <a:cubicBezTo>
                  <a:pt x="5660" y="894"/>
                  <a:pt x="5797" y="894"/>
                  <a:pt x="5929" y="923"/>
                </a:cubicBezTo>
                <a:cubicBezTo>
                  <a:pt x="6083" y="959"/>
                  <a:pt x="6233" y="943"/>
                  <a:pt x="6387" y="910"/>
                </a:cubicBezTo>
                <a:cubicBezTo>
                  <a:pt x="6733" y="835"/>
                  <a:pt x="7074" y="832"/>
                  <a:pt x="7425" y="897"/>
                </a:cubicBezTo>
                <a:cubicBezTo>
                  <a:pt x="7791" y="962"/>
                  <a:pt x="8153" y="1082"/>
                  <a:pt x="8518" y="1138"/>
                </a:cubicBezTo>
                <a:cubicBezTo>
                  <a:pt x="8615" y="1151"/>
                  <a:pt x="8700" y="1196"/>
                  <a:pt x="8758" y="1342"/>
                </a:cubicBezTo>
                <a:cubicBezTo>
                  <a:pt x="8799" y="1450"/>
                  <a:pt x="8862" y="1463"/>
                  <a:pt x="8929" y="1450"/>
                </a:cubicBezTo>
                <a:cubicBezTo>
                  <a:pt x="9062" y="1427"/>
                  <a:pt x="9190" y="1450"/>
                  <a:pt x="9324" y="1492"/>
                </a:cubicBezTo>
                <a:cubicBezTo>
                  <a:pt x="9829" y="1655"/>
                  <a:pt x="10341" y="1726"/>
                  <a:pt x="10850" y="1824"/>
                </a:cubicBezTo>
                <a:cubicBezTo>
                  <a:pt x="11227" y="1895"/>
                  <a:pt x="11603" y="1957"/>
                  <a:pt x="11984" y="1993"/>
                </a:cubicBezTo>
                <a:cubicBezTo>
                  <a:pt x="12151" y="2009"/>
                  <a:pt x="12298" y="1876"/>
                  <a:pt x="12459" y="1866"/>
                </a:cubicBezTo>
                <a:cubicBezTo>
                  <a:pt x="12528" y="1863"/>
                  <a:pt x="12595" y="1837"/>
                  <a:pt x="12663" y="1850"/>
                </a:cubicBezTo>
                <a:cubicBezTo>
                  <a:pt x="12814" y="1872"/>
                  <a:pt x="12962" y="1866"/>
                  <a:pt x="13102" y="1752"/>
                </a:cubicBezTo>
                <a:cubicBezTo>
                  <a:pt x="13133" y="1726"/>
                  <a:pt x="13172" y="1707"/>
                  <a:pt x="13207" y="1710"/>
                </a:cubicBezTo>
                <a:cubicBezTo>
                  <a:pt x="13528" y="1733"/>
                  <a:pt x="13838" y="1580"/>
                  <a:pt x="14156" y="1541"/>
                </a:cubicBezTo>
                <a:cubicBezTo>
                  <a:pt x="14215" y="1534"/>
                  <a:pt x="14275" y="1508"/>
                  <a:pt x="14334" y="1482"/>
                </a:cubicBezTo>
                <a:cubicBezTo>
                  <a:pt x="14483" y="1417"/>
                  <a:pt x="14631" y="1349"/>
                  <a:pt x="14787" y="1359"/>
                </a:cubicBezTo>
                <a:cubicBezTo>
                  <a:pt x="14798" y="1359"/>
                  <a:pt x="14813" y="1362"/>
                  <a:pt x="14822" y="1355"/>
                </a:cubicBezTo>
                <a:cubicBezTo>
                  <a:pt x="15142" y="1112"/>
                  <a:pt x="15504" y="1284"/>
                  <a:pt x="15827" y="1069"/>
                </a:cubicBezTo>
                <a:cubicBezTo>
                  <a:pt x="15890" y="1027"/>
                  <a:pt x="15962" y="1037"/>
                  <a:pt x="16031" y="1047"/>
                </a:cubicBezTo>
                <a:cubicBezTo>
                  <a:pt x="16179" y="1066"/>
                  <a:pt x="16322" y="1034"/>
                  <a:pt x="16458" y="936"/>
                </a:cubicBezTo>
                <a:cubicBezTo>
                  <a:pt x="16569" y="855"/>
                  <a:pt x="16679" y="871"/>
                  <a:pt x="16788" y="946"/>
                </a:cubicBezTo>
                <a:cubicBezTo>
                  <a:pt x="16890" y="1014"/>
                  <a:pt x="16979" y="1004"/>
                  <a:pt x="17072" y="891"/>
                </a:cubicBezTo>
                <a:cubicBezTo>
                  <a:pt x="17178" y="764"/>
                  <a:pt x="17304" y="702"/>
                  <a:pt x="17438" y="722"/>
                </a:cubicBezTo>
                <a:cubicBezTo>
                  <a:pt x="17601" y="748"/>
                  <a:pt x="17757" y="712"/>
                  <a:pt x="17915" y="624"/>
                </a:cubicBezTo>
                <a:cubicBezTo>
                  <a:pt x="18141" y="494"/>
                  <a:pt x="18379" y="559"/>
                  <a:pt x="18613" y="575"/>
                </a:cubicBezTo>
                <a:cubicBezTo>
                  <a:pt x="18687" y="578"/>
                  <a:pt x="18752" y="552"/>
                  <a:pt x="18823" y="526"/>
                </a:cubicBezTo>
                <a:cubicBezTo>
                  <a:pt x="19112" y="422"/>
                  <a:pt x="19391" y="214"/>
                  <a:pt x="19695" y="244"/>
                </a:cubicBezTo>
                <a:cubicBezTo>
                  <a:pt x="19810" y="253"/>
                  <a:pt x="19922" y="224"/>
                  <a:pt x="20024" y="133"/>
                </a:cubicBezTo>
                <a:cubicBezTo>
                  <a:pt x="20102" y="65"/>
                  <a:pt x="20176" y="49"/>
                  <a:pt x="20252" y="136"/>
                </a:cubicBezTo>
                <a:cubicBezTo>
                  <a:pt x="20315" y="208"/>
                  <a:pt x="20373" y="195"/>
                  <a:pt x="20428" y="110"/>
                </a:cubicBezTo>
                <a:cubicBezTo>
                  <a:pt x="20473" y="42"/>
                  <a:pt x="20516" y="-49"/>
                  <a:pt x="20584" y="32"/>
                </a:cubicBezTo>
                <a:cubicBezTo>
                  <a:pt x="20659" y="117"/>
                  <a:pt x="20766" y="166"/>
                  <a:pt x="20759" y="364"/>
                </a:cubicBezTo>
                <a:cubicBezTo>
                  <a:pt x="20740" y="962"/>
                  <a:pt x="20820" y="1554"/>
                  <a:pt x="20811" y="2155"/>
                </a:cubicBezTo>
                <a:cubicBezTo>
                  <a:pt x="20807" y="2419"/>
                  <a:pt x="20891" y="2679"/>
                  <a:pt x="20898" y="2955"/>
                </a:cubicBezTo>
                <a:cubicBezTo>
                  <a:pt x="20900" y="3049"/>
                  <a:pt x="20918" y="3147"/>
                  <a:pt x="20909" y="3241"/>
                </a:cubicBezTo>
                <a:cubicBezTo>
                  <a:pt x="20876" y="3644"/>
                  <a:pt x="20907" y="4044"/>
                  <a:pt x="20930" y="4444"/>
                </a:cubicBezTo>
                <a:cubicBezTo>
                  <a:pt x="20950" y="4824"/>
                  <a:pt x="20950" y="5211"/>
                  <a:pt x="20978" y="5582"/>
                </a:cubicBezTo>
                <a:cubicBezTo>
                  <a:pt x="21019" y="6138"/>
                  <a:pt x="21011" y="6703"/>
                  <a:pt x="21074" y="7243"/>
                </a:cubicBezTo>
                <a:cubicBezTo>
                  <a:pt x="21126" y="7689"/>
                  <a:pt x="21115" y="8118"/>
                  <a:pt x="21121" y="8557"/>
                </a:cubicBezTo>
                <a:cubicBezTo>
                  <a:pt x="21126" y="8921"/>
                  <a:pt x="21119" y="9288"/>
                  <a:pt x="21182" y="9649"/>
                </a:cubicBezTo>
                <a:cubicBezTo>
                  <a:pt x="21217" y="9854"/>
                  <a:pt x="21197" y="10072"/>
                  <a:pt x="21189" y="10280"/>
                </a:cubicBezTo>
                <a:cubicBezTo>
                  <a:pt x="21180" y="10527"/>
                  <a:pt x="21182" y="10771"/>
                  <a:pt x="21206" y="11014"/>
                </a:cubicBezTo>
                <a:cubicBezTo>
                  <a:pt x="21286" y="11817"/>
                  <a:pt x="21290" y="12627"/>
                  <a:pt x="21332" y="13436"/>
                </a:cubicBezTo>
                <a:cubicBezTo>
                  <a:pt x="21355" y="13869"/>
                  <a:pt x="21422" y="14301"/>
                  <a:pt x="21423" y="14734"/>
                </a:cubicBezTo>
                <a:cubicBezTo>
                  <a:pt x="21425" y="15472"/>
                  <a:pt x="21531" y="16197"/>
                  <a:pt x="21507" y="16935"/>
                </a:cubicBezTo>
                <a:cubicBezTo>
                  <a:pt x="21501" y="17078"/>
                  <a:pt x="21518" y="17221"/>
                  <a:pt x="21551" y="17357"/>
                </a:cubicBezTo>
                <a:cubicBezTo>
                  <a:pt x="21583" y="17487"/>
                  <a:pt x="21561" y="17578"/>
                  <a:pt x="21501" y="17682"/>
                </a:cubicBezTo>
                <a:cubicBezTo>
                  <a:pt x="21325" y="17988"/>
                  <a:pt x="21089" y="18072"/>
                  <a:pt x="20865" y="18202"/>
                </a:cubicBezTo>
                <a:cubicBezTo>
                  <a:pt x="20839" y="18219"/>
                  <a:pt x="20807" y="18219"/>
                  <a:pt x="20783" y="18241"/>
                </a:cubicBezTo>
                <a:cubicBezTo>
                  <a:pt x="20594" y="18443"/>
                  <a:pt x="20388" y="18537"/>
                  <a:pt x="20161" y="18518"/>
                </a:cubicBezTo>
                <a:cubicBezTo>
                  <a:pt x="20118" y="18515"/>
                  <a:pt x="20081" y="18547"/>
                  <a:pt x="20061" y="18612"/>
                </a:cubicBezTo>
                <a:cubicBezTo>
                  <a:pt x="19962" y="18914"/>
                  <a:pt x="19782" y="19005"/>
                  <a:pt x="19610" y="19106"/>
                </a:cubicBezTo>
                <a:cubicBezTo>
                  <a:pt x="19537" y="19148"/>
                  <a:pt x="19463" y="19178"/>
                  <a:pt x="19404" y="19266"/>
                </a:cubicBezTo>
                <a:cubicBezTo>
                  <a:pt x="19383" y="19295"/>
                  <a:pt x="19355" y="19321"/>
                  <a:pt x="19329" y="19327"/>
                </a:cubicBezTo>
                <a:cubicBezTo>
                  <a:pt x="19105" y="19379"/>
                  <a:pt x="18925" y="19613"/>
                  <a:pt x="18722" y="19737"/>
                </a:cubicBezTo>
                <a:cubicBezTo>
                  <a:pt x="18546" y="19844"/>
                  <a:pt x="18381" y="20007"/>
                  <a:pt x="18186" y="20065"/>
                </a:cubicBezTo>
                <a:cubicBezTo>
                  <a:pt x="18026" y="20114"/>
                  <a:pt x="17861" y="20215"/>
                  <a:pt x="17707" y="20309"/>
                </a:cubicBezTo>
                <a:cubicBezTo>
                  <a:pt x="17482" y="20449"/>
                  <a:pt x="17258" y="20569"/>
                  <a:pt x="17024" y="20650"/>
                </a:cubicBezTo>
                <a:cubicBezTo>
                  <a:pt x="16972" y="20667"/>
                  <a:pt x="16918" y="20683"/>
                  <a:pt x="16874" y="20719"/>
                </a:cubicBezTo>
                <a:cubicBezTo>
                  <a:pt x="16732" y="20833"/>
                  <a:pt x="16584" y="20865"/>
                  <a:pt x="16430" y="20894"/>
                </a:cubicBezTo>
                <a:cubicBezTo>
                  <a:pt x="16053" y="20966"/>
                  <a:pt x="15676" y="21067"/>
                  <a:pt x="15299" y="21151"/>
                </a:cubicBezTo>
                <a:cubicBezTo>
                  <a:pt x="15199" y="21174"/>
                  <a:pt x="15097" y="21190"/>
                  <a:pt x="14997" y="21180"/>
                </a:cubicBezTo>
                <a:cubicBezTo>
                  <a:pt x="14600" y="21106"/>
                  <a:pt x="14208" y="21392"/>
                  <a:pt x="13805" y="21213"/>
                </a:cubicBezTo>
                <a:close/>
                <a:moveTo>
                  <a:pt x="14897" y="17685"/>
                </a:moveTo>
                <a:cubicBezTo>
                  <a:pt x="14900" y="17555"/>
                  <a:pt x="14897" y="17409"/>
                  <a:pt x="14794" y="17399"/>
                </a:cubicBezTo>
                <a:cubicBezTo>
                  <a:pt x="14679" y="17390"/>
                  <a:pt x="14659" y="17562"/>
                  <a:pt x="14640" y="17705"/>
                </a:cubicBezTo>
                <a:cubicBezTo>
                  <a:pt x="14622" y="17845"/>
                  <a:pt x="14674" y="17926"/>
                  <a:pt x="14752" y="17942"/>
                </a:cubicBezTo>
                <a:cubicBezTo>
                  <a:pt x="14859" y="17965"/>
                  <a:pt x="14885" y="17835"/>
                  <a:pt x="14897" y="17685"/>
                </a:cubicBezTo>
                <a:close/>
                <a:moveTo>
                  <a:pt x="20610" y="14418"/>
                </a:moveTo>
                <a:cubicBezTo>
                  <a:pt x="20607" y="14538"/>
                  <a:pt x="20631" y="14626"/>
                  <a:pt x="20707" y="14630"/>
                </a:cubicBezTo>
                <a:cubicBezTo>
                  <a:pt x="20814" y="14633"/>
                  <a:pt x="20844" y="14486"/>
                  <a:pt x="20865" y="14350"/>
                </a:cubicBezTo>
                <a:cubicBezTo>
                  <a:pt x="20883" y="14233"/>
                  <a:pt x="20831" y="14197"/>
                  <a:pt x="20774" y="14191"/>
                </a:cubicBezTo>
                <a:cubicBezTo>
                  <a:pt x="20677" y="14178"/>
                  <a:pt x="20627" y="14265"/>
                  <a:pt x="20610" y="14418"/>
                </a:cubicBezTo>
                <a:close/>
                <a:moveTo>
                  <a:pt x="5932" y="4649"/>
                </a:moveTo>
                <a:cubicBezTo>
                  <a:pt x="5938" y="4538"/>
                  <a:pt x="5945" y="4415"/>
                  <a:pt x="5866" y="4398"/>
                </a:cubicBezTo>
                <a:cubicBezTo>
                  <a:pt x="5756" y="4379"/>
                  <a:pt x="5743" y="4541"/>
                  <a:pt x="5723" y="4668"/>
                </a:cubicBezTo>
                <a:cubicBezTo>
                  <a:pt x="5706" y="4779"/>
                  <a:pt x="5723" y="4886"/>
                  <a:pt x="5801" y="4899"/>
                </a:cubicBezTo>
                <a:cubicBezTo>
                  <a:pt x="5906" y="4915"/>
                  <a:pt x="5914" y="4766"/>
                  <a:pt x="5932" y="4649"/>
                </a:cubicBezTo>
                <a:close/>
                <a:moveTo>
                  <a:pt x="978" y="11665"/>
                </a:moveTo>
                <a:cubicBezTo>
                  <a:pt x="967" y="11564"/>
                  <a:pt x="974" y="11421"/>
                  <a:pt x="872" y="11408"/>
                </a:cubicBezTo>
                <a:cubicBezTo>
                  <a:pt x="800" y="11398"/>
                  <a:pt x="774" y="11482"/>
                  <a:pt x="770" y="11590"/>
                </a:cubicBezTo>
                <a:cubicBezTo>
                  <a:pt x="766" y="11717"/>
                  <a:pt x="770" y="11853"/>
                  <a:pt x="865" y="11876"/>
                </a:cubicBezTo>
                <a:cubicBezTo>
                  <a:pt x="939" y="11895"/>
                  <a:pt x="967" y="11795"/>
                  <a:pt x="978" y="11665"/>
                </a:cubicBezTo>
                <a:close/>
                <a:moveTo>
                  <a:pt x="11327" y="18729"/>
                </a:moveTo>
                <a:cubicBezTo>
                  <a:pt x="11327" y="18632"/>
                  <a:pt x="11334" y="18508"/>
                  <a:pt x="11242" y="18498"/>
                </a:cubicBezTo>
                <a:cubicBezTo>
                  <a:pt x="11165" y="18492"/>
                  <a:pt x="11121" y="18573"/>
                  <a:pt x="11113" y="18693"/>
                </a:cubicBezTo>
                <a:cubicBezTo>
                  <a:pt x="11106" y="18814"/>
                  <a:pt x="11117" y="18940"/>
                  <a:pt x="11206" y="18960"/>
                </a:cubicBezTo>
                <a:cubicBezTo>
                  <a:pt x="11297" y="18983"/>
                  <a:pt x="11316" y="18862"/>
                  <a:pt x="11327" y="18729"/>
                </a:cubicBezTo>
                <a:close/>
                <a:moveTo>
                  <a:pt x="20813" y="17104"/>
                </a:moveTo>
                <a:cubicBezTo>
                  <a:pt x="20805" y="17221"/>
                  <a:pt x="20827" y="17302"/>
                  <a:pt x="20900" y="17308"/>
                </a:cubicBezTo>
                <a:cubicBezTo>
                  <a:pt x="20993" y="17315"/>
                  <a:pt x="21037" y="17214"/>
                  <a:pt x="21054" y="17074"/>
                </a:cubicBezTo>
                <a:cubicBezTo>
                  <a:pt x="21067" y="16964"/>
                  <a:pt x="21035" y="16909"/>
                  <a:pt x="20970" y="16899"/>
                </a:cubicBezTo>
                <a:cubicBezTo>
                  <a:pt x="20878" y="16882"/>
                  <a:pt x="20826" y="16951"/>
                  <a:pt x="20813" y="17104"/>
                </a:cubicBezTo>
                <a:close/>
                <a:moveTo>
                  <a:pt x="12279" y="19747"/>
                </a:moveTo>
                <a:cubicBezTo>
                  <a:pt x="12175" y="19727"/>
                  <a:pt x="12110" y="19789"/>
                  <a:pt x="12105" y="19912"/>
                </a:cubicBezTo>
                <a:cubicBezTo>
                  <a:pt x="12099" y="20033"/>
                  <a:pt x="12136" y="20104"/>
                  <a:pt x="12205" y="20124"/>
                </a:cubicBezTo>
                <a:cubicBezTo>
                  <a:pt x="12283" y="20147"/>
                  <a:pt x="12361" y="20030"/>
                  <a:pt x="12368" y="19890"/>
                </a:cubicBezTo>
                <a:cubicBezTo>
                  <a:pt x="12374" y="19776"/>
                  <a:pt x="12331" y="19753"/>
                  <a:pt x="12279" y="19747"/>
                </a:cubicBezTo>
                <a:close/>
                <a:moveTo>
                  <a:pt x="15628" y="19051"/>
                </a:moveTo>
                <a:cubicBezTo>
                  <a:pt x="15697" y="19064"/>
                  <a:pt x="15754" y="19028"/>
                  <a:pt x="15762" y="18905"/>
                </a:cubicBezTo>
                <a:cubicBezTo>
                  <a:pt x="15771" y="18749"/>
                  <a:pt x="15695" y="18719"/>
                  <a:pt x="15628" y="18697"/>
                </a:cubicBezTo>
                <a:cubicBezTo>
                  <a:pt x="15569" y="18677"/>
                  <a:pt x="15522" y="18723"/>
                  <a:pt x="15518" y="18830"/>
                </a:cubicBezTo>
                <a:cubicBezTo>
                  <a:pt x="15511" y="18957"/>
                  <a:pt x="15550" y="19035"/>
                  <a:pt x="15628" y="19051"/>
                </a:cubicBezTo>
                <a:close/>
                <a:moveTo>
                  <a:pt x="3367" y="4015"/>
                </a:moveTo>
                <a:cubicBezTo>
                  <a:pt x="3358" y="3904"/>
                  <a:pt x="3332" y="3797"/>
                  <a:pt x="3256" y="3790"/>
                </a:cubicBezTo>
                <a:cubicBezTo>
                  <a:pt x="3181" y="3787"/>
                  <a:pt x="3139" y="3882"/>
                  <a:pt x="3133" y="3999"/>
                </a:cubicBezTo>
                <a:cubicBezTo>
                  <a:pt x="3126" y="4116"/>
                  <a:pt x="3176" y="4171"/>
                  <a:pt x="3239" y="4181"/>
                </a:cubicBezTo>
                <a:cubicBezTo>
                  <a:pt x="3304" y="4190"/>
                  <a:pt x="3354" y="4145"/>
                  <a:pt x="3367" y="4015"/>
                </a:cubicBezTo>
                <a:close/>
                <a:moveTo>
                  <a:pt x="1778" y="7055"/>
                </a:moveTo>
                <a:cubicBezTo>
                  <a:pt x="1841" y="7064"/>
                  <a:pt x="1895" y="7042"/>
                  <a:pt x="1901" y="6915"/>
                </a:cubicBezTo>
                <a:cubicBezTo>
                  <a:pt x="1906" y="6801"/>
                  <a:pt x="1880" y="6703"/>
                  <a:pt x="1804" y="6700"/>
                </a:cubicBezTo>
                <a:cubicBezTo>
                  <a:pt x="1734" y="6697"/>
                  <a:pt x="1672" y="6749"/>
                  <a:pt x="1667" y="6879"/>
                </a:cubicBezTo>
                <a:cubicBezTo>
                  <a:pt x="1661" y="7003"/>
                  <a:pt x="1717" y="7042"/>
                  <a:pt x="1778" y="7055"/>
                </a:cubicBezTo>
                <a:close/>
                <a:moveTo>
                  <a:pt x="2689" y="20329"/>
                </a:moveTo>
                <a:cubicBezTo>
                  <a:pt x="2693" y="20257"/>
                  <a:pt x="2702" y="20192"/>
                  <a:pt x="2664" y="20153"/>
                </a:cubicBezTo>
                <a:cubicBezTo>
                  <a:pt x="2625" y="20111"/>
                  <a:pt x="2593" y="20147"/>
                  <a:pt x="2567" y="20192"/>
                </a:cubicBezTo>
                <a:cubicBezTo>
                  <a:pt x="2526" y="20267"/>
                  <a:pt x="2482" y="20338"/>
                  <a:pt x="2448" y="20423"/>
                </a:cubicBezTo>
                <a:cubicBezTo>
                  <a:pt x="2422" y="20485"/>
                  <a:pt x="2424" y="20582"/>
                  <a:pt x="2483" y="20566"/>
                </a:cubicBezTo>
                <a:cubicBezTo>
                  <a:pt x="2571" y="20540"/>
                  <a:pt x="2654" y="20478"/>
                  <a:pt x="2689" y="20329"/>
                </a:cubicBezTo>
                <a:close/>
                <a:moveTo>
                  <a:pt x="16467" y="17117"/>
                </a:moveTo>
                <a:cubicBezTo>
                  <a:pt x="16454" y="17026"/>
                  <a:pt x="16474" y="16886"/>
                  <a:pt x="16385" y="16869"/>
                </a:cubicBezTo>
                <a:cubicBezTo>
                  <a:pt x="16319" y="16856"/>
                  <a:pt x="16289" y="16951"/>
                  <a:pt x="16285" y="17058"/>
                </a:cubicBezTo>
                <a:cubicBezTo>
                  <a:pt x="16281" y="17165"/>
                  <a:pt x="16291" y="17269"/>
                  <a:pt x="16370" y="17289"/>
                </a:cubicBezTo>
                <a:cubicBezTo>
                  <a:pt x="16437" y="17299"/>
                  <a:pt x="16463" y="17227"/>
                  <a:pt x="16467" y="17117"/>
                </a:cubicBezTo>
                <a:close/>
                <a:moveTo>
                  <a:pt x="9337" y="19243"/>
                </a:moveTo>
                <a:cubicBezTo>
                  <a:pt x="9266" y="19233"/>
                  <a:pt x="9218" y="19269"/>
                  <a:pt x="9213" y="19399"/>
                </a:cubicBezTo>
                <a:cubicBezTo>
                  <a:pt x="9209" y="19506"/>
                  <a:pt x="9229" y="19591"/>
                  <a:pt x="9300" y="19600"/>
                </a:cubicBezTo>
                <a:cubicBezTo>
                  <a:pt x="9376" y="19610"/>
                  <a:pt x="9420" y="19539"/>
                  <a:pt x="9428" y="19412"/>
                </a:cubicBezTo>
                <a:cubicBezTo>
                  <a:pt x="9437" y="19305"/>
                  <a:pt x="9398" y="19256"/>
                  <a:pt x="9337" y="19243"/>
                </a:cubicBezTo>
                <a:close/>
                <a:moveTo>
                  <a:pt x="3348" y="18953"/>
                </a:moveTo>
                <a:cubicBezTo>
                  <a:pt x="3358" y="18843"/>
                  <a:pt x="3348" y="18752"/>
                  <a:pt x="3274" y="18729"/>
                </a:cubicBezTo>
                <a:cubicBezTo>
                  <a:pt x="3211" y="18710"/>
                  <a:pt x="3159" y="18749"/>
                  <a:pt x="3146" y="18862"/>
                </a:cubicBezTo>
                <a:cubicBezTo>
                  <a:pt x="3135" y="18976"/>
                  <a:pt x="3161" y="19074"/>
                  <a:pt x="3230" y="19103"/>
                </a:cubicBezTo>
                <a:cubicBezTo>
                  <a:pt x="3302" y="19139"/>
                  <a:pt x="3330" y="19044"/>
                  <a:pt x="3348" y="18953"/>
                </a:cubicBezTo>
                <a:close/>
                <a:moveTo>
                  <a:pt x="7392" y="1606"/>
                </a:moveTo>
                <a:cubicBezTo>
                  <a:pt x="7386" y="1482"/>
                  <a:pt x="7336" y="1430"/>
                  <a:pt x="7275" y="1411"/>
                </a:cubicBezTo>
                <a:cubicBezTo>
                  <a:pt x="7208" y="1391"/>
                  <a:pt x="7165" y="1450"/>
                  <a:pt x="7159" y="1560"/>
                </a:cubicBezTo>
                <a:cubicBezTo>
                  <a:pt x="7154" y="1668"/>
                  <a:pt x="7185" y="1746"/>
                  <a:pt x="7254" y="1752"/>
                </a:cubicBezTo>
                <a:cubicBezTo>
                  <a:pt x="7317" y="1759"/>
                  <a:pt x="7371" y="1723"/>
                  <a:pt x="7392" y="1606"/>
                </a:cubicBezTo>
                <a:close/>
                <a:moveTo>
                  <a:pt x="18342" y="19096"/>
                </a:moveTo>
                <a:cubicBezTo>
                  <a:pt x="18344" y="18989"/>
                  <a:pt x="18312" y="18937"/>
                  <a:pt x="18256" y="18927"/>
                </a:cubicBezTo>
                <a:cubicBezTo>
                  <a:pt x="18182" y="18914"/>
                  <a:pt x="18127" y="18960"/>
                  <a:pt x="18115" y="19093"/>
                </a:cubicBezTo>
                <a:cubicBezTo>
                  <a:pt x="18108" y="19187"/>
                  <a:pt x="18138" y="19256"/>
                  <a:pt x="18197" y="19259"/>
                </a:cubicBezTo>
                <a:cubicBezTo>
                  <a:pt x="18266" y="19256"/>
                  <a:pt x="18325" y="19220"/>
                  <a:pt x="18342" y="19096"/>
                </a:cubicBezTo>
                <a:close/>
                <a:moveTo>
                  <a:pt x="8275" y="2435"/>
                </a:moveTo>
                <a:cubicBezTo>
                  <a:pt x="8206" y="2428"/>
                  <a:pt x="8154" y="2467"/>
                  <a:pt x="8145" y="2591"/>
                </a:cubicBezTo>
                <a:cubicBezTo>
                  <a:pt x="8138" y="2711"/>
                  <a:pt x="8188" y="2757"/>
                  <a:pt x="8249" y="2766"/>
                </a:cubicBezTo>
                <a:cubicBezTo>
                  <a:pt x="8316" y="2776"/>
                  <a:pt x="8370" y="2734"/>
                  <a:pt x="8377" y="2610"/>
                </a:cubicBezTo>
                <a:cubicBezTo>
                  <a:pt x="8387" y="2487"/>
                  <a:pt x="8336" y="2448"/>
                  <a:pt x="8275" y="2435"/>
                </a:cubicBezTo>
                <a:close/>
                <a:moveTo>
                  <a:pt x="20757" y="11505"/>
                </a:moveTo>
                <a:cubicBezTo>
                  <a:pt x="20759" y="11437"/>
                  <a:pt x="20761" y="11369"/>
                  <a:pt x="20705" y="11352"/>
                </a:cubicBezTo>
                <a:cubicBezTo>
                  <a:pt x="20655" y="11339"/>
                  <a:pt x="20517" y="11486"/>
                  <a:pt x="20516" y="11561"/>
                </a:cubicBezTo>
                <a:cubicBezTo>
                  <a:pt x="20512" y="11671"/>
                  <a:pt x="20560" y="11691"/>
                  <a:pt x="20610" y="11704"/>
                </a:cubicBezTo>
                <a:cubicBezTo>
                  <a:pt x="20699" y="11723"/>
                  <a:pt x="20744" y="11648"/>
                  <a:pt x="20757" y="11505"/>
                </a:cubicBezTo>
                <a:close/>
                <a:moveTo>
                  <a:pt x="19597" y="3930"/>
                </a:moveTo>
                <a:cubicBezTo>
                  <a:pt x="19543" y="3930"/>
                  <a:pt x="19476" y="3927"/>
                  <a:pt x="19469" y="4070"/>
                </a:cubicBezTo>
                <a:cubicBezTo>
                  <a:pt x="19463" y="4177"/>
                  <a:pt x="19504" y="4236"/>
                  <a:pt x="19563" y="4249"/>
                </a:cubicBezTo>
                <a:cubicBezTo>
                  <a:pt x="19632" y="4262"/>
                  <a:pt x="19686" y="4216"/>
                  <a:pt x="19699" y="4096"/>
                </a:cubicBezTo>
                <a:cubicBezTo>
                  <a:pt x="19714" y="3976"/>
                  <a:pt x="19664" y="3943"/>
                  <a:pt x="19597" y="3930"/>
                </a:cubicBezTo>
                <a:close/>
                <a:moveTo>
                  <a:pt x="1143" y="8423"/>
                </a:moveTo>
                <a:cubicBezTo>
                  <a:pt x="1143" y="8332"/>
                  <a:pt x="1145" y="8225"/>
                  <a:pt x="1075" y="8218"/>
                </a:cubicBezTo>
                <a:cubicBezTo>
                  <a:pt x="995" y="8215"/>
                  <a:pt x="972" y="8332"/>
                  <a:pt x="959" y="8443"/>
                </a:cubicBezTo>
                <a:cubicBezTo>
                  <a:pt x="950" y="8534"/>
                  <a:pt x="969" y="8615"/>
                  <a:pt x="1030" y="8622"/>
                </a:cubicBezTo>
                <a:cubicBezTo>
                  <a:pt x="1108" y="8628"/>
                  <a:pt x="1130" y="8527"/>
                  <a:pt x="1143" y="8423"/>
                </a:cubicBezTo>
                <a:close/>
                <a:moveTo>
                  <a:pt x="4186" y="5081"/>
                </a:moveTo>
                <a:cubicBezTo>
                  <a:pt x="4189" y="4977"/>
                  <a:pt x="4173" y="4896"/>
                  <a:pt x="4106" y="4886"/>
                </a:cubicBezTo>
                <a:cubicBezTo>
                  <a:pt x="4041" y="4873"/>
                  <a:pt x="3996" y="4928"/>
                  <a:pt x="3989" y="5042"/>
                </a:cubicBezTo>
                <a:cubicBezTo>
                  <a:pt x="3981" y="5149"/>
                  <a:pt x="4011" y="5231"/>
                  <a:pt x="4078" y="5247"/>
                </a:cubicBezTo>
                <a:cubicBezTo>
                  <a:pt x="4152" y="5263"/>
                  <a:pt x="4178" y="5182"/>
                  <a:pt x="4186" y="5081"/>
                </a:cubicBezTo>
                <a:close/>
                <a:moveTo>
                  <a:pt x="17256" y="15345"/>
                </a:moveTo>
                <a:cubicBezTo>
                  <a:pt x="17260" y="15231"/>
                  <a:pt x="17224" y="15169"/>
                  <a:pt x="17158" y="15166"/>
                </a:cubicBezTo>
                <a:cubicBezTo>
                  <a:pt x="17096" y="15163"/>
                  <a:pt x="17042" y="15205"/>
                  <a:pt x="17041" y="15319"/>
                </a:cubicBezTo>
                <a:cubicBezTo>
                  <a:pt x="17039" y="15439"/>
                  <a:pt x="17091" y="15498"/>
                  <a:pt x="17158" y="15507"/>
                </a:cubicBezTo>
                <a:cubicBezTo>
                  <a:pt x="17221" y="15517"/>
                  <a:pt x="17250" y="15449"/>
                  <a:pt x="17256" y="15345"/>
                </a:cubicBezTo>
                <a:close/>
                <a:moveTo>
                  <a:pt x="19974" y="15722"/>
                </a:moveTo>
                <a:cubicBezTo>
                  <a:pt x="19920" y="15712"/>
                  <a:pt x="19862" y="15706"/>
                  <a:pt x="19847" y="15823"/>
                </a:cubicBezTo>
                <a:cubicBezTo>
                  <a:pt x="19834" y="15923"/>
                  <a:pt x="19864" y="16005"/>
                  <a:pt x="19922" y="16024"/>
                </a:cubicBezTo>
                <a:cubicBezTo>
                  <a:pt x="19988" y="16050"/>
                  <a:pt x="20044" y="15985"/>
                  <a:pt x="20061" y="15878"/>
                </a:cubicBezTo>
                <a:cubicBezTo>
                  <a:pt x="20076" y="15780"/>
                  <a:pt x="20022" y="15745"/>
                  <a:pt x="19974" y="15722"/>
                </a:cubicBezTo>
                <a:close/>
                <a:moveTo>
                  <a:pt x="19233" y="17702"/>
                </a:moveTo>
                <a:cubicBezTo>
                  <a:pt x="19220" y="17601"/>
                  <a:pt x="19188" y="17523"/>
                  <a:pt x="19123" y="17520"/>
                </a:cubicBezTo>
                <a:cubicBezTo>
                  <a:pt x="19060" y="17516"/>
                  <a:pt x="19029" y="17585"/>
                  <a:pt x="19025" y="17685"/>
                </a:cubicBezTo>
                <a:cubicBezTo>
                  <a:pt x="19021" y="17790"/>
                  <a:pt x="19060" y="17832"/>
                  <a:pt x="19116" y="17835"/>
                </a:cubicBezTo>
                <a:cubicBezTo>
                  <a:pt x="19172" y="17838"/>
                  <a:pt x="19218" y="17809"/>
                  <a:pt x="19233" y="17702"/>
                </a:cubicBezTo>
                <a:close/>
                <a:moveTo>
                  <a:pt x="6001" y="19526"/>
                </a:moveTo>
                <a:cubicBezTo>
                  <a:pt x="5949" y="19529"/>
                  <a:pt x="5905" y="19561"/>
                  <a:pt x="5897" y="19669"/>
                </a:cubicBezTo>
                <a:cubicBezTo>
                  <a:pt x="5890" y="19769"/>
                  <a:pt x="5914" y="19847"/>
                  <a:pt x="5975" y="19864"/>
                </a:cubicBezTo>
                <a:cubicBezTo>
                  <a:pt x="6044" y="19880"/>
                  <a:pt x="6079" y="19808"/>
                  <a:pt x="6087" y="19698"/>
                </a:cubicBezTo>
                <a:cubicBezTo>
                  <a:pt x="6092" y="19607"/>
                  <a:pt x="6068" y="19542"/>
                  <a:pt x="6001" y="19526"/>
                </a:cubicBezTo>
                <a:close/>
                <a:moveTo>
                  <a:pt x="13462" y="2243"/>
                </a:moveTo>
                <a:cubicBezTo>
                  <a:pt x="13402" y="2236"/>
                  <a:pt x="13361" y="2279"/>
                  <a:pt x="13350" y="2383"/>
                </a:cubicBezTo>
                <a:cubicBezTo>
                  <a:pt x="13339" y="2490"/>
                  <a:pt x="13369" y="2552"/>
                  <a:pt x="13432" y="2562"/>
                </a:cubicBezTo>
                <a:cubicBezTo>
                  <a:pt x="13495" y="2571"/>
                  <a:pt x="13530" y="2523"/>
                  <a:pt x="13538" y="2415"/>
                </a:cubicBezTo>
                <a:cubicBezTo>
                  <a:pt x="13543" y="2324"/>
                  <a:pt x="13521" y="2262"/>
                  <a:pt x="13462" y="2243"/>
                </a:cubicBezTo>
                <a:close/>
                <a:moveTo>
                  <a:pt x="8327" y="18518"/>
                </a:moveTo>
                <a:cubicBezTo>
                  <a:pt x="8383" y="18518"/>
                  <a:pt x="8431" y="18489"/>
                  <a:pt x="8438" y="18378"/>
                </a:cubicBezTo>
                <a:cubicBezTo>
                  <a:pt x="8446" y="18271"/>
                  <a:pt x="8405" y="18212"/>
                  <a:pt x="8346" y="18202"/>
                </a:cubicBezTo>
                <a:cubicBezTo>
                  <a:pt x="8283" y="18193"/>
                  <a:pt x="8245" y="18248"/>
                  <a:pt x="8240" y="18352"/>
                </a:cubicBezTo>
                <a:cubicBezTo>
                  <a:pt x="8234" y="18453"/>
                  <a:pt x="8270" y="18502"/>
                  <a:pt x="8327" y="18518"/>
                </a:cubicBezTo>
                <a:close/>
                <a:moveTo>
                  <a:pt x="5127" y="6167"/>
                </a:moveTo>
                <a:cubicBezTo>
                  <a:pt x="5131" y="6073"/>
                  <a:pt x="5125" y="5991"/>
                  <a:pt x="5060" y="5978"/>
                </a:cubicBezTo>
                <a:cubicBezTo>
                  <a:pt x="4995" y="5965"/>
                  <a:pt x="4960" y="6024"/>
                  <a:pt x="4958" y="6128"/>
                </a:cubicBezTo>
                <a:cubicBezTo>
                  <a:pt x="4954" y="6226"/>
                  <a:pt x="4975" y="6310"/>
                  <a:pt x="5038" y="6326"/>
                </a:cubicBezTo>
                <a:cubicBezTo>
                  <a:pt x="5110" y="6349"/>
                  <a:pt x="5118" y="6252"/>
                  <a:pt x="5127" y="6167"/>
                </a:cubicBezTo>
                <a:close/>
                <a:moveTo>
                  <a:pt x="2593" y="5400"/>
                </a:moveTo>
                <a:cubicBezTo>
                  <a:pt x="2593" y="5296"/>
                  <a:pt x="2558" y="5250"/>
                  <a:pt x="2504" y="5244"/>
                </a:cubicBezTo>
                <a:cubicBezTo>
                  <a:pt x="2446" y="5237"/>
                  <a:pt x="2411" y="5286"/>
                  <a:pt x="2409" y="5384"/>
                </a:cubicBezTo>
                <a:cubicBezTo>
                  <a:pt x="2407" y="5481"/>
                  <a:pt x="2431" y="5562"/>
                  <a:pt x="2495" y="5566"/>
                </a:cubicBezTo>
                <a:cubicBezTo>
                  <a:pt x="2558" y="5572"/>
                  <a:pt x="2582" y="5491"/>
                  <a:pt x="2593" y="5400"/>
                </a:cubicBezTo>
                <a:close/>
                <a:moveTo>
                  <a:pt x="18956" y="14961"/>
                </a:moveTo>
                <a:cubicBezTo>
                  <a:pt x="19016" y="14958"/>
                  <a:pt x="19055" y="14903"/>
                  <a:pt x="19058" y="14802"/>
                </a:cubicBezTo>
                <a:cubicBezTo>
                  <a:pt x="19062" y="14701"/>
                  <a:pt x="19019" y="14662"/>
                  <a:pt x="18966" y="14656"/>
                </a:cubicBezTo>
                <a:cubicBezTo>
                  <a:pt x="18908" y="14649"/>
                  <a:pt x="18873" y="14695"/>
                  <a:pt x="18871" y="14795"/>
                </a:cubicBezTo>
                <a:cubicBezTo>
                  <a:pt x="18869" y="14886"/>
                  <a:pt x="18897" y="14948"/>
                  <a:pt x="18956" y="14961"/>
                </a:cubicBezTo>
                <a:close/>
                <a:moveTo>
                  <a:pt x="18838" y="3111"/>
                </a:moveTo>
                <a:cubicBezTo>
                  <a:pt x="18841" y="3030"/>
                  <a:pt x="18838" y="2952"/>
                  <a:pt x="18776" y="2948"/>
                </a:cubicBezTo>
                <a:cubicBezTo>
                  <a:pt x="18717" y="2945"/>
                  <a:pt x="18676" y="2997"/>
                  <a:pt x="18669" y="3101"/>
                </a:cubicBezTo>
                <a:cubicBezTo>
                  <a:pt x="18661" y="3192"/>
                  <a:pt x="18678" y="3270"/>
                  <a:pt x="18739" y="3277"/>
                </a:cubicBezTo>
                <a:cubicBezTo>
                  <a:pt x="18804" y="3283"/>
                  <a:pt x="18828" y="3202"/>
                  <a:pt x="18838" y="3111"/>
                </a:cubicBezTo>
                <a:close/>
                <a:moveTo>
                  <a:pt x="16623" y="19899"/>
                </a:moveTo>
                <a:cubicBezTo>
                  <a:pt x="16627" y="19802"/>
                  <a:pt x="16608" y="19730"/>
                  <a:pt x="16549" y="19724"/>
                </a:cubicBezTo>
                <a:cubicBezTo>
                  <a:pt x="16491" y="19717"/>
                  <a:pt x="16461" y="19779"/>
                  <a:pt x="16454" y="19870"/>
                </a:cubicBezTo>
                <a:cubicBezTo>
                  <a:pt x="16447" y="19961"/>
                  <a:pt x="16465" y="20039"/>
                  <a:pt x="16523" y="20052"/>
                </a:cubicBezTo>
                <a:cubicBezTo>
                  <a:pt x="16586" y="20069"/>
                  <a:pt x="16612" y="19990"/>
                  <a:pt x="16623" y="19899"/>
                </a:cubicBezTo>
                <a:close/>
                <a:moveTo>
                  <a:pt x="1023" y="14025"/>
                </a:moveTo>
                <a:cubicBezTo>
                  <a:pt x="972" y="14025"/>
                  <a:pt x="919" y="14025"/>
                  <a:pt x="913" y="14132"/>
                </a:cubicBezTo>
                <a:cubicBezTo>
                  <a:pt x="909" y="14239"/>
                  <a:pt x="956" y="14288"/>
                  <a:pt x="1013" y="14301"/>
                </a:cubicBezTo>
                <a:cubicBezTo>
                  <a:pt x="1075" y="14314"/>
                  <a:pt x="1102" y="14246"/>
                  <a:pt x="1108" y="14155"/>
                </a:cubicBezTo>
                <a:cubicBezTo>
                  <a:pt x="1115" y="14057"/>
                  <a:pt x="1069" y="14038"/>
                  <a:pt x="1023" y="14025"/>
                </a:cubicBezTo>
                <a:close/>
                <a:moveTo>
                  <a:pt x="1624" y="4476"/>
                </a:moveTo>
                <a:cubicBezTo>
                  <a:pt x="1680" y="4483"/>
                  <a:pt x="1724" y="4457"/>
                  <a:pt x="1728" y="4353"/>
                </a:cubicBezTo>
                <a:cubicBezTo>
                  <a:pt x="1732" y="4252"/>
                  <a:pt x="1695" y="4203"/>
                  <a:pt x="1639" y="4200"/>
                </a:cubicBezTo>
                <a:cubicBezTo>
                  <a:pt x="1587" y="4197"/>
                  <a:pt x="1537" y="4220"/>
                  <a:pt x="1533" y="4320"/>
                </a:cubicBezTo>
                <a:cubicBezTo>
                  <a:pt x="1527" y="4421"/>
                  <a:pt x="1572" y="4460"/>
                  <a:pt x="1624" y="4476"/>
                </a:cubicBezTo>
                <a:close/>
                <a:moveTo>
                  <a:pt x="3287" y="6736"/>
                </a:moveTo>
                <a:cubicBezTo>
                  <a:pt x="3343" y="6736"/>
                  <a:pt x="3371" y="6664"/>
                  <a:pt x="3402" y="6606"/>
                </a:cubicBezTo>
                <a:cubicBezTo>
                  <a:pt x="3436" y="6541"/>
                  <a:pt x="3519" y="6482"/>
                  <a:pt x="3469" y="6385"/>
                </a:cubicBezTo>
                <a:cubicBezTo>
                  <a:pt x="3432" y="6310"/>
                  <a:pt x="3393" y="6443"/>
                  <a:pt x="3352" y="6479"/>
                </a:cubicBezTo>
                <a:cubicBezTo>
                  <a:pt x="3321" y="6505"/>
                  <a:pt x="3285" y="6534"/>
                  <a:pt x="3263" y="6577"/>
                </a:cubicBezTo>
                <a:cubicBezTo>
                  <a:pt x="3230" y="6635"/>
                  <a:pt x="3235" y="6700"/>
                  <a:pt x="3287" y="6736"/>
                </a:cubicBezTo>
                <a:close/>
                <a:moveTo>
                  <a:pt x="4230" y="20163"/>
                </a:moveTo>
                <a:cubicBezTo>
                  <a:pt x="4288" y="20160"/>
                  <a:pt x="4304" y="20095"/>
                  <a:pt x="4310" y="20013"/>
                </a:cubicBezTo>
                <a:cubicBezTo>
                  <a:pt x="4316" y="19916"/>
                  <a:pt x="4293" y="19854"/>
                  <a:pt x="4232" y="19847"/>
                </a:cubicBezTo>
                <a:cubicBezTo>
                  <a:pt x="4178" y="19844"/>
                  <a:pt x="4149" y="19893"/>
                  <a:pt x="4150" y="19984"/>
                </a:cubicBezTo>
                <a:cubicBezTo>
                  <a:pt x="4154" y="20072"/>
                  <a:pt x="4175" y="20140"/>
                  <a:pt x="4230" y="20163"/>
                </a:cubicBezTo>
                <a:close/>
                <a:moveTo>
                  <a:pt x="9214" y="3475"/>
                </a:moveTo>
                <a:cubicBezTo>
                  <a:pt x="9161" y="3472"/>
                  <a:pt x="9120" y="3511"/>
                  <a:pt x="9110" y="3605"/>
                </a:cubicBezTo>
                <a:cubicBezTo>
                  <a:pt x="9103" y="3696"/>
                  <a:pt x="9138" y="3742"/>
                  <a:pt x="9187" y="3755"/>
                </a:cubicBezTo>
                <a:cubicBezTo>
                  <a:pt x="9242" y="3768"/>
                  <a:pt x="9283" y="3735"/>
                  <a:pt x="9289" y="3634"/>
                </a:cubicBezTo>
                <a:cubicBezTo>
                  <a:pt x="9296" y="3550"/>
                  <a:pt x="9266" y="3495"/>
                  <a:pt x="9214" y="3475"/>
                </a:cubicBezTo>
                <a:close/>
                <a:moveTo>
                  <a:pt x="10610" y="4815"/>
                </a:moveTo>
                <a:cubicBezTo>
                  <a:pt x="10614" y="4730"/>
                  <a:pt x="10590" y="4668"/>
                  <a:pt x="10540" y="4652"/>
                </a:cubicBezTo>
                <a:cubicBezTo>
                  <a:pt x="10484" y="4633"/>
                  <a:pt x="10443" y="4675"/>
                  <a:pt x="10432" y="4769"/>
                </a:cubicBezTo>
                <a:cubicBezTo>
                  <a:pt x="10421" y="4870"/>
                  <a:pt x="10458" y="4919"/>
                  <a:pt x="10512" y="4932"/>
                </a:cubicBezTo>
                <a:cubicBezTo>
                  <a:pt x="10564" y="4941"/>
                  <a:pt x="10597" y="4899"/>
                  <a:pt x="10610" y="4815"/>
                </a:cubicBezTo>
                <a:close/>
                <a:moveTo>
                  <a:pt x="2237" y="17705"/>
                </a:moveTo>
                <a:cubicBezTo>
                  <a:pt x="2188" y="17702"/>
                  <a:pt x="2142" y="17712"/>
                  <a:pt x="2136" y="17806"/>
                </a:cubicBezTo>
                <a:cubicBezTo>
                  <a:pt x="2131" y="17913"/>
                  <a:pt x="2179" y="17939"/>
                  <a:pt x="2229" y="17946"/>
                </a:cubicBezTo>
                <a:cubicBezTo>
                  <a:pt x="2276" y="17952"/>
                  <a:pt x="2324" y="17936"/>
                  <a:pt x="2328" y="17845"/>
                </a:cubicBezTo>
                <a:cubicBezTo>
                  <a:pt x="2335" y="17738"/>
                  <a:pt x="2283" y="17718"/>
                  <a:pt x="2237" y="17705"/>
                </a:cubicBezTo>
                <a:close/>
                <a:moveTo>
                  <a:pt x="3917" y="2279"/>
                </a:moveTo>
                <a:cubicBezTo>
                  <a:pt x="3863" y="2282"/>
                  <a:pt x="3837" y="2334"/>
                  <a:pt x="3831" y="2419"/>
                </a:cubicBezTo>
                <a:cubicBezTo>
                  <a:pt x="3826" y="2503"/>
                  <a:pt x="3844" y="2571"/>
                  <a:pt x="3900" y="2578"/>
                </a:cubicBezTo>
                <a:cubicBezTo>
                  <a:pt x="3952" y="2581"/>
                  <a:pt x="3983" y="2529"/>
                  <a:pt x="3987" y="2441"/>
                </a:cubicBezTo>
                <a:cubicBezTo>
                  <a:pt x="3989" y="2360"/>
                  <a:pt x="3970" y="2295"/>
                  <a:pt x="3917" y="2279"/>
                </a:cubicBezTo>
                <a:close/>
                <a:moveTo>
                  <a:pt x="15010" y="20488"/>
                </a:moveTo>
                <a:cubicBezTo>
                  <a:pt x="15010" y="20416"/>
                  <a:pt x="14999" y="20355"/>
                  <a:pt x="14949" y="20342"/>
                </a:cubicBezTo>
                <a:cubicBezTo>
                  <a:pt x="14889" y="20329"/>
                  <a:pt x="14859" y="20387"/>
                  <a:pt x="14850" y="20478"/>
                </a:cubicBezTo>
                <a:cubicBezTo>
                  <a:pt x="14843" y="20553"/>
                  <a:pt x="14859" y="20618"/>
                  <a:pt x="14908" y="20631"/>
                </a:cubicBezTo>
                <a:cubicBezTo>
                  <a:pt x="14969" y="20647"/>
                  <a:pt x="14995" y="20579"/>
                  <a:pt x="15010" y="20488"/>
                </a:cubicBezTo>
                <a:close/>
                <a:moveTo>
                  <a:pt x="18156" y="16307"/>
                </a:moveTo>
                <a:cubicBezTo>
                  <a:pt x="18110" y="16310"/>
                  <a:pt x="18076" y="16349"/>
                  <a:pt x="18073" y="16437"/>
                </a:cubicBezTo>
                <a:cubicBezTo>
                  <a:pt x="18071" y="16518"/>
                  <a:pt x="18086" y="16600"/>
                  <a:pt x="18140" y="16596"/>
                </a:cubicBezTo>
                <a:cubicBezTo>
                  <a:pt x="18192" y="16596"/>
                  <a:pt x="18221" y="16518"/>
                  <a:pt x="18231" y="16434"/>
                </a:cubicBezTo>
                <a:cubicBezTo>
                  <a:pt x="18240" y="16346"/>
                  <a:pt x="18205" y="16317"/>
                  <a:pt x="18156" y="16307"/>
                </a:cubicBezTo>
                <a:close/>
                <a:moveTo>
                  <a:pt x="5686" y="1755"/>
                </a:moveTo>
                <a:cubicBezTo>
                  <a:pt x="5639" y="1749"/>
                  <a:pt x="5600" y="1778"/>
                  <a:pt x="5591" y="1869"/>
                </a:cubicBezTo>
                <a:cubicBezTo>
                  <a:pt x="5583" y="1954"/>
                  <a:pt x="5596" y="2025"/>
                  <a:pt x="5652" y="2038"/>
                </a:cubicBezTo>
                <a:cubicBezTo>
                  <a:pt x="5710" y="2051"/>
                  <a:pt x="5743" y="1993"/>
                  <a:pt x="5754" y="1902"/>
                </a:cubicBezTo>
                <a:cubicBezTo>
                  <a:pt x="5764" y="1817"/>
                  <a:pt x="5734" y="1775"/>
                  <a:pt x="5686" y="1755"/>
                </a:cubicBezTo>
                <a:close/>
                <a:moveTo>
                  <a:pt x="1468" y="19581"/>
                </a:moveTo>
                <a:cubicBezTo>
                  <a:pt x="1513" y="19568"/>
                  <a:pt x="1548" y="19529"/>
                  <a:pt x="1553" y="19444"/>
                </a:cubicBezTo>
                <a:cubicBezTo>
                  <a:pt x="1559" y="19353"/>
                  <a:pt x="1527" y="19301"/>
                  <a:pt x="1475" y="19298"/>
                </a:cubicBezTo>
                <a:cubicBezTo>
                  <a:pt x="1423" y="19292"/>
                  <a:pt x="1390" y="19340"/>
                  <a:pt x="1386" y="19428"/>
                </a:cubicBezTo>
                <a:cubicBezTo>
                  <a:pt x="1381" y="19509"/>
                  <a:pt x="1412" y="19561"/>
                  <a:pt x="1468" y="19581"/>
                </a:cubicBezTo>
                <a:close/>
                <a:moveTo>
                  <a:pt x="14028" y="19409"/>
                </a:moveTo>
                <a:cubicBezTo>
                  <a:pt x="14024" y="19314"/>
                  <a:pt x="13989" y="19282"/>
                  <a:pt x="13941" y="19275"/>
                </a:cubicBezTo>
                <a:cubicBezTo>
                  <a:pt x="13898" y="19269"/>
                  <a:pt x="13853" y="19282"/>
                  <a:pt x="13853" y="19370"/>
                </a:cubicBezTo>
                <a:cubicBezTo>
                  <a:pt x="13853" y="19467"/>
                  <a:pt x="13896" y="19513"/>
                  <a:pt x="13948" y="19519"/>
                </a:cubicBezTo>
                <a:cubicBezTo>
                  <a:pt x="13994" y="19529"/>
                  <a:pt x="14022" y="19490"/>
                  <a:pt x="14028" y="19409"/>
                </a:cubicBezTo>
                <a:close/>
                <a:moveTo>
                  <a:pt x="15262" y="1703"/>
                </a:moveTo>
                <a:cubicBezTo>
                  <a:pt x="15305" y="1703"/>
                  <a:pt x="15364" y="1713"/>
                  <a:pt x="15370" y="1622"/>
                </a:cubicBezTo>
                <a:cubicBezTo>
                  <a:pt x="15377" y="1512"/>
                  <a:pt x="15312" y="1512"/>
                  <a:pt x="15266" y="1498"/>
                </a:cubicBezTo>
                <a:cubicBezTo>
                  <a:pt x="15227" y="1489"/>
                  <a:pt x="15177" y="1485"/>
                  <a:pt x="15171" y="1577"/>
                </a:cubicBezTo>
                <a:cubicBezTo>
                  <a:pt x="15166" y="1668"/>
                  <a:pt x="15216" y="1687"/>
                  <a:pt x="15262" y="1703"/>
                </a:cubicBezTo>
                <a:close/>
                <a:moveTo>
                  <a:pt x="17869" y="2188"/>
                </a:moveTo>
                <a:cubicBezTo>
                  <a:pt x="17870" y="2106"/>
                  <a:pt x="17863" y="2035"/>
                  <a:pt x="17805" y="2022"/>
                </a:cubicBezTo>
                <a:cubicBezTo>
                  <a:pt x="17761" y="2012"/>
                  <a:pt x="17739" y="2061"/>
                  <a:pt x="17737" y="2129"/>
                </a:cubicBezTo>
                <a:cubicBezTo>
                  <a:pt x="17735" y="2210"/>
                  <a:pt x="17739" y="2305"/>
                  <a:pt x="17800" y="2318"/>
                </a:cubicBezTo>
                <a:cubicBezTo>
                  <a:pt x="17852" y="2331"/>
                  <a:pt x="17863" y="2256"/>
                  <a:pt x="17869" y="2188"/>
                </a:cubicBezTo>
                <a:close/>
                <a:moveTo>
                  <a:pt x="8006" y="19132"/>
                </a:moveTo>
                <a:cubicBezTo>
                  <a:pt x="8006" y="19061"/>
                  <a:pt x="7999" y="18986"/>
                  <a:pt x="7945" y="18966"/>
                </a:cubicBezTo>
                <a:cubicBezTo>
                  <a:pt x="7895" y="18950"/>
                  <a:pt x="7870" y="19005"/>
                  <a:pt x="7869" y="19083"/>
                </a:cubicBezTo>
                <a:cubicBezTo>
                  <a:pt x="7867" y="19161"/>
                  <a:pt x="7874" y="19243"/>
                  <a:pt x="7928" y="19259"/>
                </a:cubicBezTo>
                <a:cubicBezTo>
                  <a:pt x="7978" y="19275"/>
                  <a:pt x="7995" y="19210"/>
                  <a:pt x="8006" y="19132"/>
                </a:cubicBezTo>
                <a:close/>
                <a:moveTo>
                  <a:pt x="19807" y="13108"/>
                </a:moveTo>
                <a:cubicBezTo>
                  <a:pt x="19768" y="13108"/>
                  <a:pt x="19719" y="13089"/>
                  <a:pt x="19712" y="13183"/>
                </a:cubicBezTo>
                <a:cubicBezTo>
                  <a:pt x="19703" y="13267"/>
                  <a:pt x="19742" y="13300"/>
                  <a:pt x="19784" y="13310"/>
                </a:cubicBezTo>
                <a:cubicBezTo>
                  <a:pt x="19825" y="13319"/>
                  <a:pt x="19870" y="13319"/>
                  <a:pt x="19881" y="13235"/>
                </a:cubicBezTo>
                <a:cubicBezTo>
                  <a:pt x="19892" y="13144"/>
                  <a:pt x="19849" y="13124"/>
                  <a:pt x="19807" y="13108"/>
                </a:cubicBezTo>
                <a:close/>
                <a:moveTo>
                  <a:pt x="10031" y="2155"/>
                </a:moveTo>
                <a:cubicBezTo>
                  <a:pt x="10035" y="2077"/>
                  <a:pt x="10011" y="2028"/>
                  <a:pt x="9964" y="2019"/>
                </a:cubicBezTo>
                <a:cubicBezTo>
                  <a:pt x="9925" y="2009"/>
                  <a:pt x="9890" y="2025"/>
                  <a:pt x="9885" y="2103"/>
                </a:cubicBezTo>
                <a:cubicBezTo>
                  <a:pt x="9881" y="2181"/>
                  <a:pt x="9911" y="2230"/>
                  <a:pt x="9953" y="2246"/>
                </a:cubicBezTo>
                <a:cubicBezTo>
                  <a:pt x="9996" y="2262"/>
                  <a:pt x="10022" y="2227"/>
                  <a:pt x="10031" y="2155"/>
                </a:cubicBezTo>
                <a:close/>
                <a:moveTo>
                  <a:pt x="1327" y="16804"/>
                </a:moveTo>
                <a:cubicBezTo>
                  <a:pt x="1333" y="16736"/>
                  <a:pt x="1316" y="16684"/>
                  <a:pt x="1275" y="16668"/>
                </a:cubicBezTo>
                <a:cubicBezTo>
                  <a:pt x="1236" y="16652"/>
                  <a:pt x="1203" y="16674"/>
                  <a:pt x="1193" y="16746"/>
                </a:cubicBezTo>
                <a:cubicBezTo>
                  <a:pt x="1184" y="16821"/>
                  <a:pt x="1203" y="16879"/>
                  <a:pt x="1251" y="16895"/>
                </a:cubicBezTo>
                <a:cubicBezTo>
                  <a:pt x="1294" y="16912"/>
                  <a:pt x="1318" y="16876"/>
                  <a:pt x="1327" y="16804"/>
                </a:cubicBezTo>
                <a:close/>
                <a:moveTo>
                  <a:pt x="2346" y="3020"/>
                </a:moveTo>
                <a:cubicBezTo>
                  <a:pt x="2342" y="2942"/>
                  <a:pt x="2313" y="2916"/>
                  <a:pt x="2274" y="2909"/>
                </a:cubicBezTo>
                <a:cubicBezTo>
                  <a:pt x="2242" y="2903"/>
                  <a:pt x="2214" y="2922"/>
                  <a:pt x="2214" y="2984"/>
                </a:cubicBezTo>
                <a:cubicBezTo>
                  <a:pt x="2214" y="3059"/>
                  <a:pt x="2246" y="3092"/>
                  <a:pt x="2285" y="3098"/>
                </a:cubicBezTo>
                <a:cubicBezTo>
                  <a:pt x="2316" y="3098"/>
                  <a:pt x="2341" y="3075"/>
                  <a:pt x="2346" y="3020"/>
                </a:cubicBezTo>
                <a:close/>
                <a:moveTo>
                  <a:pt x="7388" y="4171"/>
                </a:moveTo>
                <a:cubicBezTo>
                  <a:pt x="7386" y="4233"/>
                  <a:pt x="7399" y="4281"/>
                  <a:pt x="7436" y="4288"/>
                </a:cubicBezTo>
                <a:cubicBezTo>
                  <a:pt x="7475" y="4294"/>
                  <a:pt x="7492" y="4249"/>
                  <a:pt x="7495" y="4190"/>
                </a:cubicBezTo>
                <a:cubicBezTo>
                  <a:pt x="7499" y="4132"/>
                  <a:pt x="7486" y="4080"/>
                  <a:pt x="7449" y="4073"/>
                </a:cubicBezTo>
                <a:cubicBezTo>
                  <a:pt x="7408" y="4067"/>
                  <a:pt x="7393" y="4112"/>
                  <a:pt x="7388" y="4171"/>
                </a:cubicBezTo>
                <a:close/>
                <a:moveTo>
                  <a:pt x="932" y="5835"/>
                </a:moveTo>
                <a:cubicBezTo>
                  <a:pt x="933" y="5787"/>
                  <a:pt x="932" y="5738"/>
                  <a:pt x="898" y="5722"/>
                </a:cubicBezTo>
                <a:cubicBezTo>
                  <a:pt x="868" y="5705"/>
                  <a:pt x="854" y="5741"/>
                  <a:pt x="848" y="5783"/>
                </a:cubicBezTo>
                <a:cubicBezTo>
                  <a:pt x="842" y="5839"/>
                  <a:pt x="842" y="5897"/>
                  <a:pt x="885" y="5910"/>
                </a:cubicBezTo>
                <a:cubicBezTo>
                  <a:pt x="915" y="5917"/>
                  <a:pt x="924" y="5878"/>
                  <a:pt x="932" y="5835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DDF03DF7-33E5-68ED-D1E3-444848F8A3DD}"/>
              </a:ext>
            </a:extLst>
          </p:cNvPr>
          <p:cNvSpPr/>
          <p:nvPr/>
        </p:nvSpPr>
        <p:spPr>
          <a:xfrm>
            <a:off x="3385167" y="144217"/>
            <a:ext cx="8614544" cy="66592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591" extrusionOk="0">
                <a:moveTo>
                  <a:pt x="9129" y="0"/>
                </a:moveTo>
                <a:cubicBezTo>
                  <a:pt x="9158" y="106"/>
                  <a:pt x="9158" y="218"/>
                  <a:pt x="9155" y="365"/>
                </a:cubicBezTo>
                <a:cubicBezTo>
                  <a:pt x="9203" y="262"/>
                  <a:pt x="9259" y="228"/>
                  <a:pt x="9321" y="224"/>
                </a:cubicBezTo>
                <a:cubicBezTo>
                  <a:pt x="9377" y="221"/>
                  <a:pt x="9442" y="221"/>
                  <a:pt x="9466" y="302"/>
                </a:cubicBezTo>
                <a:cubicBezTo>
                  <a:pt x="9492" y="390"/>
                  <a:pt x="9449" y="436"/>
                  <a:pt x="9394" y="471"/>
                </a:cubicBezTo>
                <a:cubicBezTo>
                  <a:pt x="9377" y="480"/>
                  <a:pt x="9348" y="502"/>
                  <a:pt x="9348" y="505"/>
                </a:cubicBezTo>
                <a:cubicBezTo>
                  <a:pt x="9406" y="683"/>
                  <a:pt x="9281" y="705"/>
                  <a:pt x="9211" y="767"/>
                </a:cubicBezTo>
                <a:cubicBezTo>
                  <a:pt x="9155" y="817"/>
                  <a:pt x="9052" y="823"/>
                  <a:pt x="9095" y="951"/>
                </a:cubicBezTo>
                <a:cubicBezTo>
                  <a:pt x="9126" y="1051"/>
                  <a:pt x="9194" y="1075"/>
                  <a:pt x="9281" y="1010"/>
                </a:cubicBezTo>
                <a:cubicBezTo>
                  <a:pt x="9343" y="963"/>
                  <a:pt x="9432" y="973"/>
                  <a:pt x="9459" y="1085"/>
                </a:cubicBezTo>
                <a:cubicBezTo>
                  <a:pt x="9485" y="1194"/>
                  <a:pt x="9427" y="1256"/>
                  <a:pt x="9343" y="1269"/>
                </a:cubicBezTo>
                <a:cubicBezTo>
                  <a:pt x="9314" y="1272"/>
                  <a:pt x="9273" y="1247"/>
                  <a:pt x="9319" y="1319"/>
                </a:cubicBezTo>
                <a:cubicBezTo>
                  <a:pt x="9374" y="1403"/>
                  <a:pt x="9309" y="1450"/>
                  <a:pt x="9268" y="1493"/>
                </a:cubicBezTo>
                <a:cubicBezTo>
                  <a:pt x="9220" y="1543"/>
                  <a:pt x="9158" y="1580"/>
                  <a:pt x="9098" y="1546"/>
                </a:cubicBezTo>
                <a:cubicBezTo>
                  <a:pt x="8989" y="1481"/>
                  <a:pt x="8917" y="1069"/>
                  <a:pt x="8987" y="938"/>
                </a:cubicBezTo>
                <a:cubicBezTo>
                  <a:pt x="9028" y="860"/>
                  <a:pt x="9078" y="786"/>
                  <a:pt x="9020" y="689"/>
                </a:cubicBezTo>
                <a:cubicBezTo>
                  <a:pt x="8869" y="440"/>
                  <a:pt x="8917" y="215"/>
                  <a:pt x="9064" y="0"/>
                </a:cubicBezTo>
                <a:cubicBezTo>
                  <a:pt x="9088" y="0"/>
                  <a:pt x="9110" y="0"/>
                  <a:pt x="9129" y="0"/>
                </a:cubicBezTo>
                <a:close/>
                <a:moveTo>
                  <a:pt x="9866" y="418"/>
                </a:moveTo>
                <a:cubicBezTo>
                  <a:pt x="9813" y="358"/>
                  <a:pt x="9781" y="290"/>
                  <a:pt x="9805" y="193"/>
                </a:cubicBezTo>
                <a:cubicBezTo>
                  <a:pt x="9822" y="131"/>
                  <a:pt x="9801" y="90"/>
                  <a:pt x="9755" y="69"/>
                </a:cubicBezTo>
                <a:cubicBezTo>
                  <a:pt x="9709" y="47"/>
                  <a:pt x="9663" y="31"/>
                  <a:pt x="9630" y="90"/>
                </a:cubicBezTo>
                <a:cubicBezTo>
                  <a:pt x="9557" y="221"/>
                  <a:pt x="9490" y="352"/>
                  <a:pt x="9567" y="524"/>
                </a:cubicBezTo>
                <a:cubicBezTo>
                  <a:pt x="9639" y="686"/>
                  <a:pt x="9702" y="851"/>
                  <a:pt x="9557" y="1019"/>
                </a:cubicBezTo>
                <a:cubicBezTo>
                  <a:pt x="9502" y="1085"/>
                  <a:pt x="9541" y="1181"/>
                  <a:pt x="9567" y="1259"/>
                </a:cubicBezTo>
                <a:cubicBezTo>
                  <a:pt x="9613" y="1384"/>
                  <a:pt x="9692" y="1487"/>
                  <a:pt x="9714" y="1627"/>
                </a:cubicBezTo>
                <a:lnTo>
                  <a:pt x="9709" y="1621"/>
                </a:lnTo>
                <a:cubicBezTo>
                  <a:pt x="9844" y="1596"/>
                  <a:pt x="10066" y="1309"/>
                  <a:pt x="10085" y="1138"/>
                </a:cubicBezTo>
                <a:cubicBezTo>
                  <a:pt x="10092" y="1066"/>
                  <a:pt x="10061" y="1019"/>
                  <a:pt x="10015" y="1001"/>
                </a:cubicBezTo>
                <a:cubicBezTo>
                  <a:pt x="9926" y="966"/>
                  <a:pt x="9854" y="998"/>
                  <a:pt x="9813" y="1132"/>
                </a:cubicBezTo>
                <a:cubicBezTo>
                  <a:pt x="9791" y="1066"/>
                  <a:pt x="9772" y="1007"/>
                  <a:pt x="9750" y="951"/>
                </a:cubicBezTo>
                <a:cubicBezTo>
                  <a:pt x="9736" y="913"/>
                  <a:pt x="9719" y="860"/>
                  <a:pt x="9753" y="848"/>
                </a:cubicBezTo>
                <a:cubicBezTo>
                  <a:pt x="9895" y="789"/>
                  <a:pt x="9967" y="611"/>
                  <a:pt x="10094" y="530"/>
                </a:cubicBezTo>
                <a:cubicBezTo>
                  <a:pt x="10094" y="530"/>
                  <a:pt x="10097" y="533"/>
                  <a:pt x="10099" y="533"/>
                </a:cubicBezTo>
                <a:cubicBezTo>
                  <a:pt x="10025" y="511"/>
                  <a:pt x="9940" y="524"/>
                  <a:pt x="9880" y="436"/>
                </a:cubicBezTo>
                <a:cubicBezTo>
                  <a:pt x="9878" y="430"/>
                  <a:pt x="9873" y="424"/>
                  <a:pt x="9866" y="418"/>
                </a:cubicBezTo>
                <a:close/>
                <a:moveTo>
                  <a:pt x="11624" y="9826"/>
                </a:moveTo>
                <a:cubicBezTo>
                  <a:pt x="11628" y="9941"/>
                  <a:pt x="11758" y="10147"/>
                  <a:pt x="11835" y="10131"/>
                </a:cubicBezTo>
                <a:cubicBezTo>
                  <a:pt x="11951" y="10106"/>
                  <a:pt x="12057" y="10019"/>
                  <a:pt x="12088" y="9876"/>
                </a:cubicBezTo>
                <a:cubicBezTo>
                  <a:pt x="12120" y="9729"/>
                  <a:pt x="12009" y="9651"/>
                  <a:pt x="11925" y="9598"/>
                </a:cubicBezTo>
                <a:cubicBezTo>
                  <a:pt x="11790" y="9514"/>
                  <a:pt x="11826" y="9430"/>
                  <a:pt x="11903" y="9330"/>
                </a:cubicBezTo>
                <a:cubicBezTo>
                  <a:pt x="11925" y="9302"/>
                  <a:pt x="11949" y="9277"/>
                  <a:pt x="11973" y="9252"/>
                </a:cubicBezTo>
                <a:cubicBezTo>
                  <a:pt x="12148" y="9047"/>
                  <a:pt x="12148" y="9025"/>
                  <a:pt x="11975" y="8828"/>
                </a:cubicBezTo>
                <a:cubicBezTo>
                  <a:pt x="11862" y="8700"/>
                  <a:pt x="11790" y="8716"/>
                  <a:pt x="11657" y="8875"/>
                </a:cubicBezTo>
                <a:cubicBezTo>
                  <a:pt x="11554" y="9000"/>
                  <a:pt x="11599" y="9093"/>
                  <a:pt x="11677" y="9190"/>
                </a:cubicBezTo>
                <a:cubicBezTo>
                  <a:pt x="11703" y="9221"/>
                  <a:pt x="11725" y="9258"/>
                  <a:pt x="11749" y="9293"/>
                </a:cubicBezTo>
                <a:cubicBezTo>
                  <a:pt x="11838" y="9411"/>
                  <a:pt x="11835" y="9523"/>
                  <a:pt x="11732" y="9629"/>
                </a:cubicBezTo>
                <a:cubicBezTo>
                  <a:pt x="11684" y="9676"/>
                  <a:pt x="11616" y="9717"/>
                  <a:pt x="11624" y="9826"/>
                </a:cubicBezTo>
                <a:close/>
                <a:moveTo>
                  <a:pt x="9854" y="4710"/>
                </a:moveTo>
                <a:cubicBezTo>
                  <a:pt x="9892" y="4564"/>
                  <a:pt x="9998" y="4483"/>
                  <a:pt x="10041" y="4346"/>
                </a:cubicBezTo>
                <a:cubicBezTo>
                  <a:pt x="10066" y="4274"/>
                  <a:pt x="10075" y="4215"/>
                  <a:pt x="10020" y="4152"/>
                </a:cubicBezTo>
                <a:cubicBezTo>
                  <a:pt x="9871" y="3981"/>
                  <a:pt x="9842" y="3909"/>
                  <a:pt x="10005" y="3678"/>
                </a:cubicBezTo>
                <a:cubicBezTo>
                  <a:pt x="10073" y="3585"/>
                  <a:pt x="10128" y="3485"/>
                  <a:pt x="10058" y="3392"/>
                </a:cubicBezTo>
                <a:cubicBezTo>
                  <a:pt x="9986" y="3289"/>
                  <a:pt x="9890" y="3336"/>
                  <a:pt x="9820" y="3454"/>
                </a:cubicBezTo>
                <a:cubicBezTo>
                  <a:pt x="9808" y="3376"/>
                  <a:pt x="9822" y="3301"/>
                  <a:pt x="9762" y="3273"/>
                </a:cubicBezTo>
                <a:cubicBezTo>
                  <a:pt x="9697" y="3245"/>
                  <a:pt x="9673" y="3323"/>
                  <a:pt x="9635" y="3360"/>
                </a:cubicBezTo>
                <a:cubicBezTo>
                  <a:pt x="9577" y="3417"/>
                  <a:pt x="9596" y="3498"/>
                  <a:pt x="9620" y="3560"/>
                </a:cubicBezTo>
                <a:cubicBezTo>
                  <a:pt x="9654" y="3647"/>
                  <a:pt x="9702" y="3725"/>
                  <a:pt x="9743" y="3809"/>
                </a:cubicBezTo>
                <a:cubicBezTo>
                  <a:pt x="9810" y="3943"/>
                  <a:pt x="9779" y="4062"/>
                  <a:pt x="9675" y="4121"/>
                </a:cubicBezTo>
                <a:cubicBezTo>
                  <a:pt x="9562" y="4183"/>
                  <a:pt x="9596" y="4255"/>
                  <a:pt x="9637" y="4349"/>
                </a:cubicBezTo>
                <a:cubicBezTo>
                  <a:pt x="9697" y="4473"/>
                  <a:pt x="9805" y="4554"/>
                  <a:pt x="9854" y="4710"/>
                </a:cubicBezTo>
                <a:close/>
                <a:moveTo>
                  <a:pt x="10268" y="5056"/>
                </a:moveTo>
                <a:cubicBezTo>
                  <a:pt x="10287" y="5197"/>
                  <a:pt x="10357" y="5309"/>
                  <a:pt x="10429" y="5409"/>
                </a:cubicBezTo>
                <a:cubicBezTo>
                  <a:pt x="10482" y="5483"/>
                  <a:pt x="10487" y="5508"/>
                  <a:pt x="10422" y="5558"/>
                </a:cubicBezTo>
                <a:cubicBezTo>
                  <a:pt x="10383" y="5589"/>
                  <a:pt x="10364" y="5655"/>
                  <a:pt x="10326" y="5683"/>
                </a:cubicBezTo>
                <a:cubicBezTo>
                  <a:pt x="10229" y="5755"/>
                  <a:pt x="10249" y="5823"/>
                  <a:pt x="10306" y="5917"/>
                </a:cubicBezTo>
                <a:cubicBezTo>
                  <a:pt x="10432" y="6119"/>
                  <a:pt x="10569" y="6122"/>
                  <a:pt x="10684" y="5907"/>
                </a:cubicBezTo>
                <a:cubicBezTo>
                  <a:pt x="10718" y="5842"/>
                  <a:pt x="10764" y="5764"/>
                  <a:pt x="10668" y="5686"/>
                </a:cubicBezTo>
                <a:cubicBezTo>
                  <a:pt x="10518" y="5558"/>
                  <a:pt x="10518" y="5493"/>
                  <a:pt x="10619" y="5296"/>
                </a:cubicBezTo>
                <a:cubicBezTo>
                  <a:pt x="10723" y="5094"/>
                  <a:pt x="10718" y="5072"/>
                  <a:pt x="10550" y="4957"/>
                </a:cubicBezTo>
                <a:cubicBezTo>
                  <a:pt x="10538" y="4947"/>
                  <a:pt x="10518" y="4935"/>
                  <a:pt x="10516" y="4922"/>
                </a:cubicBezTo>
                <a:cubicBezTo>
                  <a:pt x="10501" y="4835"/>
                  <a:pt x="10468" y="4748"/>
                  <a:pt x="10398" y="4810"/>
                </a:cubicBezTo>
                <a:cubicBezTo>
                  <a:pt x="10338" y="4857"/>
                  <a:pt x="10251" y="4919"/>
                  <a:pt x="10268" y="5056"/>
                </a:cubicBezTo>
                <a:close/>
                <a:moveTo>
                  <a:pt x="9716" y="1630"/>
                </a:moveTo>
                <a:cubicBezTo>
                  <a:pt x="9507" y="1796"/>
                  <a:pt x="9500" y="1845"/>
                  <a:pt x="9620" y="2114"/>
                </a:cubicBezTo>
                <a:cubicBezTo>
                  <a:pt x="9673" y="2229"/>
                  <a:pt x="9753" y="2347"/>
                  <a:pt x="9663" y="2491"/>
                </a:cubicBezTo>
                <a:lnTo>
                  <a:pt x="9659" y="2491"/>
                </a:lnTo>
                <a:cubicBezTo>
                  <a:pt x="9822" y="2438"/>
                  <a:pt x="9938" y="2285"/>
                  <a:pt x="10013" y="2117"/>
                </a:cubicBezTo>
                <a:cubicBezTo>
                  <a:pt x="10039" y="2057"/>
                  <a:pt x="10080" y="2011"/>
                  <a:pt x="10102" y="1948"/>
                </a:cubicBezTo>
                <a:cubicBezTo>
                  <a:pt x="10128" y="1870"/>
                  <a:pt x="10099" y="1817"/>
                  <a:pt x="10044" y="1796"/>
                </a:cubicBezTo>
                <a:cubicBezTo>
                  <a:pt x="9955" y="1764"/>
                  <a:pt x="9871" y="1774"/>
                  <a:pt x="9810" y="1917"/>
                </a:cubicBezTo>
                <a:cubicBezTo>
                  <a:pt x="9774" y="1811"/>
                  <a:pt x="9743" y="1718"/>
                  <a:pt x="9709" y="1627"/>
                </a:cubicBezTo>
                <a:cubicBezTo>
                  <a:pt x="9712" y="1627"/>
                  <a:pt x="9716" y="1630"/>
                  <a:pt x="9716" y="1630"/>
                </a:cubicBezTo>
                <a:close/>
                <a:moveTo>
                  <a:pt x="21039" y="16329"/>
                </a:moveTo>
                <a:cubicBezTo>
                  <a:pt x="20931" y="16329"/>
                  <a:pt x="20786" y="16525"/>
                  <a:pt x="20784" y="16671"/>
                </a:cubicBezTo>
                <a:cubicBezTo>
                  <a:pt x="20781" y="16781"/>
                  <a:pt x="20964" y="17024"/>
                  <a:pt x="21044" y="17014"/>
                </a:cubicBezTo>
                <a:cubicBezTo>
                  <a:pt x="21133" y="17005"/>
                  <a:pt x="21280" y="16753"/>
                  <a:pt x="21275" y="16612"/>
                </a:cubicBezTo>
                <a:cubicBezTo>
                  <a:pt x="21273" y="16491"/>
                  <a:pt x="21135" y="16325"/>
                  <a:pt x="21039" y="16329"/>
                </a:cubicBezTo>
                <a:close/>
                <a:moveTo>
                  <a:pt x="16257" y="12987"/>
                </a:moveTo>
                <a:cubicBezTo>
                  <a:pt x="16192" y="12990"/>
                  <a:pt x="16001" y="13233"/>
                  <a:pt x="15999" y="13317"/>
                </a:cubicBezTo>
                <a:cubicBezTo>
                  <a:pt x="15999" y="13376"/>
                  <a:pt x="16218" y="13682"/>
                  <a:pt x="16261" y="13679"/>
                </a:cubicBezTo>
                <a:cubicBezTo>
                  <a:pt x="16329" y="13676"/>
                  <a:pt x="16534" y="13373"/>
                  <a:pt x="16529" y="13283"/>
                </a:cubicBezTo>
                <a:cubicBezTo>
                  <a:pt x="16524" y="13180"/>
                  <a:pt x="16343" y="12984"/>
                  <a:pt x="16257" y="12987"/>
                </a:cubicBezTo>
                <a:close/>
                <a:moveTo>
                  <a:pt x="17470" y="14714"/>
                </a:moveTo>
                <a:cubicBezTo>
                  <a:pt x="17355" y="14704"/>
                  <a:pt x="17278" y="14798"/>
                  <a:pt x="17225" y="14910"/>
                </a:cubicBezTo>
                <a:cubicBezTo>
                  <a:pt x="17174" y="15016"/>
                  <a:pt x="17246" y="15091"/>
                  <a:pt x="17297" y="15166"/>
                </a:cubicBezTo>
                <a:cubicBezTo>
                  <a:pt x="17321" y="15200"/>
                  <a:pt x="17345" y="15234"/>
                  <a:pt x="17367" y="15272"/>
                </a:cubicBezTo>
                <a:cubicBezTo>
                  <a:pt x="17432" y="15381"/>
                  <a:pt x="17494" y="15421"/>
                  <a:pt x="17564" y="15278"/>
                </a:cubicBezTo>
                <a:cubicBezTo>
                  <a:pt x="17579" y="15250"/>
                  <a:pt x="17600" y="15231"/>
                  <a:pt x="17620" y="15209"/>
                </a:cubicBezTo>
                <a:cubicBezTo>
                  <a:pt x="17687" y="15128"/>
                  <a:pt x="17803" y="15075"/>
                  <a:pt x="17745" y="14916"/>
                </a:cubicBezTo>
                <a:cubicBezTo>
                  <a:pt x="17694" y="14770"/>
                  <a:pt x="17588" y="14717"/>
                  <a:pt x="17470" y="14714"/>
                </a:cubicBezTo>
                <a:close/>
                <a:moveTo>
                  <a:pt x="15033" y="11297"/>
                </a:moveTo>
                <a:cubicBezTo>
                  <a:pt x="14956" y="11297"/>
                  <a:pt x="14752" y="11506"/>
                  <a:pt x="14754" y="11584"/>
                </a:cubicBezTo>
                <a:cubicBezTo>
                  <a:pt x="14754" y="11640"/>
                  <a:pt x="14988" y="11989"/>
                  <a:pt x="15026" y="11992"/>
                </a:cubicBezTo>
                <a:cubicBezTo>
                  <a:pt x="15077" y="11995"/>
                  <a:pt x="15279" y="11681"/>
                  <a:pt x="15279" y="11600"/>
                </a:cubicBezTo>
                <a:cubicBezTo>
                  <a:pt x="15277" y="11472"/>
                  <a:pt x="15134" y="11297"/>
                  <a:pt x="15033" y="11297"/>
                </a:cubicBezTo>
                <a:close/>
                <a:moveTo>
                  <a:pt x="20697" y="16656"/>
                </a:moveTo>
                <a:cubicBezTo>
                  <a:pt x="20699" y="16513"/>
                  <a:pt x="20591" y="16366"/>
                  <a:pt x="20475" y="16360"/>
                </a:cubicBezTo>
                <a:cubicBezTo>
                  <a:pt x="20353" y="16354"/>
                  <a:pt x="20206" y="16522"/>
                  <a:pt x="20201" y="16668"/>
                </a:cubicBezTo>
                <a:cubicBezTo>
                  <a:pt x="20199" y="16762"/>
                  <a:pt x="20384" y="17005"/>
                  <a:pt x="20454" y="17002"/>
                </a:cubicBezTo>
                <a:cubicBezTo>
                  <a:pt x="20524" y="16999"/>
                  <a:pt x="20695" y="16756"/>
                  <a:pt x="20697" y="16656"/>
                </a:cubicBezTo>
                <a:close/>
                <a:moveTo>
                  <a:pt x="14407" y="11247"/>
                </a:moveTo>
                <a:cubicBezTo>
                  <a:pt x="14333" y="11247"/>
                  <a:pt x="14140" y="11497"/>
                  <a:pt x="14142" y="11590"/>
                </a:cubicBezTo>
                <a:cubicBezTo>
                  <a:pt x="14147" y="11674"/>
                  <a:pt x="14330" y="11886"/>
                  <a:pt x="14402" y="11893"/>
                </a:cubicBezTo>
                <a:cubicBezTo>
                  <a:pt x="14499" y="11899"/>
                  <a:pt x="14658" y="11702"/>
                  <a:pt x="14655" y="11575"/>
                </a:cubicBezTo>
                <a:cubicBezTo>
                  <a:pt x="14655" y="11472"/>
                  <a:pt x="14487" y="11250"/>
                  <a:pt x="14407" y="11247"/>
                </a:cubicBezTo>
                <a:close/>
                <a:moveTo>
                  <a:pt x="17201" y="15771"/>
                </a:moveTo>
                <a:cubicBezTo>
                  <a:pt x="17246" y="15914"/>
                  <a:pt x="17343" y="16008"/>
                  <a:pt x="17427" y="16107"/>
                </a:cubicBezTo>
                <a:cubicBezTo>
                  <a:pt x="17497" y="16188"/>
                  <a:pt x="17530" y="16073"/>
                  <a:pt x="17576" y="16036"/>
                </a:cubicBezTo>
                <a:cubicBezTo>
                  <a:pt x="17598" y="16020"/>
                  <a:pt x="17617" y="15995"/>
                  <a:pt x="17634" y="15973"/>
                </a:cubicBezTo>
                <a:cubicBezTo>
                  <a:pt x="17699" y="15895"/>
                  <a:pt x="17798" y="15830"/>
                  <a:pt x="17718" y="15683"/>
                </a:cubicBezTo>
                <a:cubicBezTo>
                  <a:pt x="17624" y="15512"/>
                  <a:pt x="17485" y="15462"/>
                  <a:pt x="17381" y="15562"/>
                </a:cubicBezTo>
                <a:cubicBezTo>
                  <a:pt x="17316" y="15621"/>
                  <a:pt x="17234" y="15658"/>
                  <a:pt x="17201" y="15771"/>
                </a:cubicBezTo>
                <a:close/>
                <a:moveTo>
                  <a:pt x="15720" y="12192"/>
                </a:moveTo>
                <a:cubicBezTo>
                  <a:pt x="15563" y="12186"/>
                  <a:pt x="15390" y="12342"/>
                  <a:pt x="15390" y="12460"/>
                </a:cubicBezTo>
                <a:cubicBezTo>
                  <a:pt x="15390" y="12541"/>
                  <a:pt x="15592" y="12812"/>
                  <a:pt x="15657" y="12815"/>
                </a:cubicBezTo>
                <a:cubicBezTo>
                  <a:pt x="15724" y="12822"/>
                  <a:pt x="15922" y="12529"/>
                  <a:pt x="15907" y="12429"/>
                </a:cubicBezTo>
                <a:cubicBezTo>
                  <a:pt x="15888" y="12282"/>
                  <a:pt x="15794" y="12223"/>
                  <a:pt x="15720" y="12192"/>
                </a:cubicBezTo>
                <a:close/>
                <a:moveTo>
                  <a:pt x="15031" y="12161"/>
                </a:moveTo>
                <a:cubicBezTo>
                  <a:pt x="14927" y="12170"/>
                  <a:pt x="14759" y="12351"/>
                  <a:pt x="14766" y="12444"/>
                </a:cubicBezTo>
                <a:cubicBezTo>
                  <a:pt x="14771" y="12522"/>
                  <a:pt x="14988" y="12806"/>
                  <a:pt x="15036" y="12800"/>
                </a:cubicBezTo>
                <a:cubicBezTo>
                  <a:pt x="15089" y="12794"/>
                  <a:pt x="15315" y="12485"/>
                  <a:pt x="15308" y="12429"/>
                </a:cubicBezTo>
                <a:cubicBezTo>
                  <a:pt x="15298" y="12348"/>
                  <a:pt x="15098" y="12154"/>
                  <a:pt x="15031" y="12161"/>
                </a:cubicBezTo>
                <a:close/>
                <a:moveTo>
                  <a:pt x="16875" y="13813"/>
                </a:moveTo>
                <a:cubicBezTo>
                  <a:pt x="16794" y="13816"/>
                  <a:pt x="16611" y="14050"/>
                  <a:pt x="16630" y="14143"/>
                </a:cubicBezTo>
                <a:cubicBezTo>
                  <a:pt x="16656" y="14274"/>
                  <a:pt x="16719" y="14396"/>
                  <a:pt x="16827" y="14408"/>
                </a:cubicBezTo>
                <a:cubicBezTo>
                  <a:pt x="17003" y="14427"/>
                  <a:pt x="17148" y="14268"/>
                  <a:pt x="17138" y="14100"/>
                </a:cubicBezTo>
                <a:cubicBezTo>
                  <a:pt x="17133" y="14009"/>
                  <a:pt x="16953" y="13810"/>
                  <a:pt x="16875" y="13813"/>
                </a:cubicBezTo>
                <a:close/>
                <a:moveTo>
                  <a:pt x="15652" y="13002"/>
                </a:moveTo>
                <a:cubicBezTo>
                  <a:pt x="15551" y="13009"/>
                  <a:pt x="15390" y="13186"/>
                  <a:pt x="15395" y="13283"/>
                </a:cubicBezTo>
                <a:cubicBezTo>
                  <a:pt x="15399" y="13361"/>
                  <a:pt x="15614" y="13651"/>
                  <a:pt x="15662" y="13641"/>
                </a:cubicBezTo>
                <a:cubicBezTo>
                  <a:pt x="15715" y="13632"/>
                  <a:pt x="15912" y="13345"/>
                  <a:pt x="15910" y="13283"/>
                </a:cubicBezTo>
                <a:cubicBezTo>
                  <a:pt x="15905" y="13189"/>
                  <a:pt x="15727" y="12996"/>
                  <a:pt x="15652" y="13002"/>
                </a:cubicBezTo>
                <a:close/>
                <a:moveTo>
                  <a:pt x="13523" y="10730"/>
                </a:moveTo>
                <a:cubicBezTo>
                  <a:pt x="13562" y="10876"/>
                  <a:pt x="13663" y="10973"/>
                  <a:pt x="13728" y="11098"/>
                </a:cubicBezTo>
                <a:cubicBezTo>
                  <a:pt x="13735" y="11113"/>
                  <a:pt x="13793" y="11107"/>
                  <a:pt x="13812" y="11085"/>
                </a:cubicBezTo>
                <a:cubicBezTo>
                  <a:pt x="13902" y="10995"/>
                  <a:pt x="13983" y="10889"/>
                  <a:pt x="14036" y="10755"/>
                </a:cubicBezTo>
                <a:cubicBezTo>
                  <a:pt x="14060" y="10696"/>
                  <a:pt x="14048" y="10655"/>
                  <a:pt x="14003" y="10608"/>
                </a:cubicBezTo>
                <a:cubicBezTo>
                  <a:pt x="13846" y="10437"/>
                  <a:pt x="13728" y="10431"/>
                  <a:pt x="13572" y="10596"/>
                </a:cubicBezTo>
                <a:cubicBezTo>
                  <a:pt x="13536" y="10633"/>
                  <a:pt x="13516" y="10664"/>
                  <a:pt x="13523" y="10730"/>
                </a:cubicBezTo>
                <a:close/>
                <a:moveTo>
                  <a:pt x="17834" y="15811"/>
                </a:moveTo>
                <a:cubicBezTo>
                  <a:pt x="17829" y="15895"/>
                  <a:pt x="18017" y="16148"/>
                  <a:pt x="18084" y="16151"/>
                </a:cubicBezTo>
                <a:cubicBezTo>
                  <a:pt x="18137" y="16154"/>
                  <a:pt x="18320" y="15917"/>
                  <a:pt x="18320" y="15845"/>
                </a:cubicBezTo>
                <a:cubicBezTo>
                  <a:pt x="18323" y="15736"/>
                  <a:pt x="18164" y="15490"/>
                  <a:pt x="18089" y="15484"/>
                </a:cubicBezTo>
                <a:cubicBezTo>
                  <a:pt x="18012" y="15478"/>
                  <a:pt x="17839" y="15702"/>
                  <a:pt x="17834" y="15811"/>
                </a:cubicBezTo>
                <a:close/>
                <a:moveTo>
                  <a:pt x="9663" y="2491"/>
                </a:moveTo>
                <a:cubicBezTo>
                  <a:pt x="9649" y="2578"/>
                  <a:pt x="9524" y="2587"/>
                  <a:pt x="9567" y="2709"/>
                </a:cubicBezTo>
                <a:cubicBezTo>
                  <a:pt x="9620" y="2859"/>
                  <a:pt x="9687" y="2996"/>
                  <a:pt x="9777" y="3114"/>
                </a:cubicBezTo>
                <a:cubicBezTo>
                  <a:pt x="9789" y="3130"/>
                  <a:pt x="9815" y="3133"/>
                  <a:pt x="9834" y="3133"/>
                </a:cubicBezTo>
                <a:cubicBezTo>
                  <a:pt x="9897" y="3124"/>
                  <a:pt x="10121" y="2774"/>
                  <a:pt x="10114" y="2693"/>
                </a:cubicBezTo>
                <a:cubicBezTo>
                  <a:pt x="10097" y="2553"/>
                  <a:pt x="9986" y="2503"/>
                  <a:pt x="9936" y="2562"/>
                </a:cubicBezTo>
                <a:cubicBezTo>
                  <a:pt x="9801" y="2718"/>
                  <a:pt x="9745" y="2559"/>
                  <a:pt x="9661" y="2491"/>
                </a:cubicBezTo>
                <a:cubicBezTo>
                  <a:pt x="9659" y="2491"/>
                  <a:pt x="9663" y="2491"/>
                  <a:pt x="9663" y="2491"/>
                </a:cubicBezTo>
                <a:close/>
                <a:moveTo>
                  <a:pt x="16257" y="14464"/>
                </a:moveTo>
                <a:cubicBezTo>
                  <a:pt x="16307" y="14464"/>
                  <a:pt x="16526" y="14196"/>
                  <a:pt x="16524" y="14137"/>
                </a:cubicBezTo>
                <a:cubicBezTo>
                  <a:pt x="16521" y="14040"/>
                  <a:pt x="16329" y="13810"/>
                  <a:pt x="16254" y="13819"/>
                </a:cubicBezTo>
                <a:cubicBezTo>
                  <a:pt x="16196" y="13825"/>
                  <a:pt x="15994" y="14078"/>
                  <a:pt x="15999" y="14140"/>
                </a:cubicBezTo>
                <a:cubicBezTo>
                  <a:pt x="16006" y="14199"/>
                  <a:pt x="16213" y="14464"/>
                  <a:pt x="16257" y="14464"/>
                </a:cubicBezTo>
                <a:close/>
                <a:moveTo>
                  <a:pt x="20442" y="17791"/>
                </a:moveTo>
                <a:cubicBezTo>
                  <a:pt x="20524" y="17794"/>
                  <a:pt x="20697" y="17560"/>
                  <a:pt x="20702" y="17441"/>
                </a:cubicBezTo>
                <a:cubicBezTo>
                  <a:pt x="20707" y="17339"/>
                  <a:pt x="20557" y="17142"/>
                  <a:pt x="20473" y="17183"/>
                </a:cubicBezTo>
                <a:cubicBezTo>
                  <a:pt x="20370" y="17233"/>
                  <a:pt x="20283" y="17342"/>
                  <a:pt x="20191" y="17426"/>
                </a:cubicBezTo>
                <a:cubicBezTo>
                  <a:pt x="20182" y="17435"/>
                  <a:pt x="20179" y="17463"/>
                  <a:pt x="20179" y="17482"/>
                </a:cubicBezTo>
                <a:cubicBezTo>
                  <a:pt x="20184" y="17538"/>
                  <a:pt x="20396" y="17788"/>
                  <a:pt x="20442" y="17791"/>
                </a:cubicBezTo>
                <a:close/>
                <a:moveTo>
                  <a:pt x="16863" y="14689"/>
                </a:moveTo>
                <a:cubicBezTo>
                  <a:pt x="16770" y="14692"/>
                  <a:pt x="16644" y="14851"/>
                  <a:pt x="16639" y="14969"/>
                </a:cubicBezTo>
                <a:cubicBezTo>
                  <a:pt x="16637" y="15085"/>
                  <a:pt x="16791" y="15294"/>
                  <a:pt x="16875" y="15291"/>
                </a:cubicBezTo>
                <a:cubicBezTo>
                  <a:pt x="16960" y="15284"/>
                  <a:pt x="17119" y="15075"/>
                  <a:pt x="17116" y="14973"/>
                </a:cubicBezTo>
                <a:cubicBezTo>
                  <a:pt x="17116" y="14839"/>
                  <a:pt x="16979" y="14686"/>
                  <a:pt x="16863" y="14689"/>
                </a:cubicBezTo>
                <a:close/>
                <a:moveTo>
                  <a:pt x="14407" y="12731"/>
                </a:moveTo>
                <a:cubicBezTo>
                  <a:pt x="14484" y="12731"/>
                  <a:pt x="14658" y="12516"/>
                  <a:pt x="14660" y="12419"/>
                </a:cubicBezTo>
                <a:cubicBezTo>
                  <a:pt x="14662" y="12329"/>
                  <a:pt x="14482" y="12111"/>
                  <a:pt x="14407" y="12108"/>
                </a:cubicBezTo>
                <a:cubicBezTo>
                  <a:pt x="14345" y="12108"/>
                  <a:pt x="14150" y="12320"/>
                  <a:pt x="14150" y="12391"/>
                </a:cubicBezTo>
                <a:cubicBezTo>
                  <a:pt x="14150" y="12494"/>
                  <a:pt x="14330" y="12731"/>
                  <a:pt x="14407" y="12731"/>
                </a:cubicBezTo>
                <a:close/>
                <a:moveTo>
                  <a:pt x="15033" y="12996"/>
                </a:moveTo>
                <a:cubicBezTo>
                  <a:pt x="14927" y="13002"/>
                  <a:pt x="14778" y="13164"/>
                  <a:pt x="14785" y="13264"/>
                </a:cubicBezTo>
                <a:cubicBezTo>
                  <a:pt x="14793" y="13364"/>
                  <a:pt x="14976" y="13613"/>
                  <a:pt x="15038" y="13607"/>
                </a:cubicBezTo>
                <a:cubicBezTo>
                  <a:pt x="15086" y="13604"/>
                  <a:pt x="15296" y="13320"/>
                  <a:pt x="15296" y="13261"/>
                </a:cubicBezTo>
                <a:cubicBezTo>
                  <a:pt x="15293" y="13180"/>
                  <a:pt x="15106" y="12990"/>
                  <a:pt x="15033" y="12996"/>
                </a:cubicBezTo>
                <a:close/>
                <a:moveTo>
                  <a:pt x="21034" y="17155"/>
                </a:moveTo>
                <a:cubicBezTo>
                  <a:pt x="20952" y="17155"/>
                  <a:pt x="20793" y="17379"/>
                  <a:pt x="20788" y="17498"/>
                </a:cubicBezTo>
                <a:cubicBezTo>
                  <a:pt x="20786" y="17582"/>
                  <a:pt x="20964" y="17794"/>
                  <a:pt x="21032" y="17788"/>
                </a:cubicBezTo>
                <a:cubicBezTo>
                  <a:pt x="21123" y="17781"/>
                  <a:pt x="21273" y="17566"/>
                  <a:pt x="21270" y="17441"/>
                </a:cubicBezTo>
                <a:cubicBezTo>
                  <a:pt x="21270" y="17329"/>
                  <a:pt x="21126" y="17155"/>
                  <a:pt x="21034" y="17155"/>
                </a:cubicBezTo>
                <a:close/>
                <a:moveTo>
                  <a:pt x="15652" y="13813"/>
                </a:moveTo>
                <a:cubicBezTo>
                  <a:pt x="15568" y="13810"/>
                  <a:pt x="15411" y="13997"/>
                  <a:pt x="15411" y="14103"/>
                </a:cubicBezTo>
                <a:cubicBezTo>
                  <a:pt x="15409" y="14199"/>
                  <a:pt x="15575" y="14430"/>
                  <a:pt x="15650" y="14433"/>
                </a:cubicBezTo>
                <a:cubicBezTo>
                  <a:pt x="15715" y="14436"/>
                  <a:pt x="15879" y="14215"/>
                  <a:pt x="15881" y="14122"/>
                </a:cubicBezTo>
                <a:cubicBezTo>
                  <a:pt x="15886" y="14019"/>
                  <a:pt x="15736" y="13819"/>
                  <a:pt x="15652" y="13813"/>
                </a:cubicBezTo>
                <a:close/>
                <a:moveTo>
                  <a:pt x="13772" y="11282"/>
                </a:moveTo>
                <a:cubicBezTo>
                  <a:pt x="13694" y="11288"/>
                  <a:pt x="13504" y="11487"/>
                  <a:pt x="13511" y="11556"/>
                </a:cubicBezTo>
                <a:cubicBezTo>
                  <a:pt x="13519" y="11625"/>
                  <a:pt x="13731" y="11858"/>
                  <a:pt x="13781" y="11852"/>
                </a:cubicBezTo>
                <a:cubicBezTo>
                  <a:pt x="13839" y="11846"/>
                  <a:pt x="14060" y="11621"/>
                  <a:pt x="14060" y="11568"/>
                </a:cubicBezTo>
                <a:cubicBezTo>
                  <a:pt x="14060" y="11494"/>
                  <a:pt x="13844" y="11279"/>
                  <a:pt x="13772" y="11282"/>
                </a:cubicBezTo>
                <a:close/>
                <a:moveTo>
                  <a:pt x="19859" y="17766"/>
                </a:moveTo>
                <a:cubicBezTo>
                  <a:pt x="19941" y="17759"/>
                  <a:pt x="20114" y="17510"/>
                  <a:pt x="20093" y="17410"/>
                </a:cubicBezTo>
                <a:cubicBezTo>
                  <a:pt x="20061" y="17264"/>
                  <a:pt x="19972" y="17183"/>
                  <a:pt x="19859" y="17167"/>
                </a:cubicBezTo>
                <a:cubicBezTo>
                  <a:pt x="19767" y="17155"/>
                  <a:pt x="19625" y="17329"/>
                  <a:pt x="19625" y="17435"/>
                </a:cubicBezTo>
                <a:cubicBezTo>
                  <a:pt x="19628" y="17554"/>
                  <a:pt x="19784" y="17772"/>
                  <a:pt x="19859" y="17766"/>
                </a:cubicBezTo>
                <a:close/>
                <a:moveTo>
                  <a:pt x="9314" y="1789"/>
                </a:moveTo>
                <a:cubicBezTo>
                  <a:pt x="9254" y="1802"/>
                  <a:pt x="9172" y="1898"/>
                  <a:pt x="9098" y="1758"/>
                </a:cubicBezTo>
                <a:cubicBezTo>
                  <a:pt x="9081" y="1724"/>
                  <a:pt x="9011" y="1736"/>
                  <a:pt x="8977" y="1796"/>
                </a:cubicBezTo>
                <a:cubicBezTo>
                  <a:pt x="8943" y="1855"/>
                  <a:pt x="8939" y="1917"/>
                  <a:pt x="8965" y="1983"/>
                </a:cubicBezTo>
                <a:cubicBezTo>
                  <a:pt x="9004" y="2076"/>
                  <a:pt x="9047" y="2167"/>
                  <a:pt x="9085" y="2260"/>
                </a:cubicBezTo>
                <a:cubicBezTo>
                  <a:pt x="9129" y="2369"/>
                  <a:pt x="9187" y="2369"/>
                  <a:pt x="9244" y="2297"/>
                </a:cubicBezTo>
                <a:cubicBezTo>
                  <a:pt x="9319" y="2201"/>
                  <a:pt x="9391" y="2095"/>
                  <a:pt x="9452" y="1983"/>
                </a:cubicBezTo>
                <a:cubicBezTo>
                  <a:pt x="9507" y="1867"/>
                  <a:pt x="9454" y="1786"/>
                  <a:pt x="9314" y="1789"/>
                </a:cubicBezTo>
                <a:close/>
                <a:moveTo>
                  <a:pt x="19035" y="17432"/>
                </a:moveTo>
                <a:cubicBezTo>
                  <a:pt x="19038" y="17541"/>
                  <a:pt x="19199" y="17750"/>
                  <a:pt x="19279" y="17744"/>
                </a:cubicBezTo>
                <a:cubicBezTo>
                  <a:pt x="19361" y="17738"/>
                  <a:pt x="19510" y="17538"/>
                  <a:pt x="19510" y="17435"/>
                </a:cubicBezTo>
                <a:cubicBezTo>
                  <a:pt x="19510" y="17326"/>
                  <a:pt x="19370" y="17155"/>
                  <a:pt x="19283" y="17155"/>
                </a:cubicBezTo>
                <a:cubicBezTo>
                  <a:pt x="19194" y="17155"/>
                  <a:pt x="19033" y="17335"/>
                  <a:pt x="19035" y="17432"/>
                </a:cubicBezTo>
                <a:close/>
                <a:moveTo>
                  <a:pt x="14174" y="13258"/>
                </a:moveTo>
                <a:cubicBezTo>
                  <a:pt x="14178" y="13370"/>
                  <a:pt x="14328" y="13567"/>
                  <a:pt x="14405" y="13560"/>
                </a:cubicBezTo>
                <a:cubicBezTo>
                  <a:pt x="14487" y="13554"/>
                  <a:pt x="14629" y="13348"/>
                  <a:pt x="14624" y="13239"/>
                </a:cubicBezTo>
                <a:cubicBezTo>
                  <a:pt x="14622" y="13146"/>
                  <a:pt x="14465" y="12940"/>
                  <a:pt x="14400" y="12943"/>
                </a:cubicBezTo>
                <a:cubicBezTo>
                  <a:pt x="14328" y="12953"/>
                  <a:pt x="14171" y="13164"/>
                  <a:pt x="14174" y="13258"/>
                </a:cubicBezTo>
                <a:close/>
                <a:moveTo>
                  <a:pt x="16045" y="14979"/>
                </a:moveTo>
                <a:cubicBezTo>
                  <a:pt x="16054" y="15103"/>
                  <a:pt x="16187" y="15269"/>
                  <a:pt x="16271" y="15256"/>
                </a:cubicBezTo>
                <a:cubicBezTo>
                  <a:pt x="16351" y="15244"/>
                  <a:pt x="16497" y="15029"/>
                  <a:pt x="16490" y="14935"/>
                </a:cubicBezTo>
                <a:cubicBezTo>
                  <a:pt x="16478" y="14817"/>
                  <a:pt x="16336" y="14648"/>
                  <a:pt x="16257" y="14658"/>
                </a:cubicBezTo>
                <a:cubicBezTo>
                  <a:pt x="16155" y="14670"/>
                  <a:pt x="16035" y="14854"/>
                  <a:pt x="16045" y="14979"/>
                </a:cubicBezTo>
                <a:close/>
                <a:moveTo>
                  <a:pt x="20044" y="16634"/>
                </a:moveTo>
                <a:cubicBezTo>
                  <a:pt x="20044" y="16428"/>
                  <a:pt x="19977" y="16329"/>
                  <a:pt x="19847" y="16335"/>
                </a:cubicBezTo>
                <a:cubicBezTo>
                  <a:pt x="19775" y="16338"/>
                  <a:pt x="19621" y="16553"/>
                  <a:pt x="19618" y="16656"/>
                </a:cubicBezTo>
                <a:cubicBezTo>
                  <a:pt x="19618" y="16746"/>
                  <a:pt x="19767" y="16940"/>
                  <a:pt x="19845" y="16943"/>
                </a:cubicBezTo>
                <a:cubicBezTo>
                  <a:pt x="19943" y="16949"/>
                  <a:pt x="20047" y="16787"/>
                  <a:pt x="20044" y="16634"/>
                </a:cubicBezTo>
                <a:close/>
                <a:moveTo>
                  <a:pt x="18084" y="16912"/>
                </a:moveTo>
                <a:cubicBezTo>
                  <a:pt x="18166" y="16918"/>
                  <a:pt x="18315" y="16724"/>
                  <a:pt x="18315" y="16609"/>
                </a:cubicBezTo>
                <a:cubicBezTo>
                  <a:pt x="18315" y="16494"/>
                  <a:pt x="18190" y="16329"/>
                  <a:pt x="18094" y="16325"/>
                </a:cubicBezTo>
                <a:cubicBezTo>
                  <a:pt x="18012" y="16319"/>
                  <a:pt x="17848" y="16513"/>
                  <a:pt x="17848" y="16609"/>
                </a:cubicBezTo>
                <a:cubicBezTo>
                  <a:pt x="17851" y="16693"/>
                  <a:pt x="18017" y="16908"/>
                  <a:pt x="18084" y="16912"/>
                </a:cubicBezTo>
                <a:close/>
                <a:moveTo>
                  <a:pt x="18698" y="16360"/>
                </a:moveTo>
                <a:cubicBezTo>
                  <a:pt x="18657" y="16360"/>
                  <a:pt x="18453" y="16572"/>
                  <a:pt x="18450" y="16619"/>
                </a:cubicBezTo>
                <a:cubicBezTo>
                  <a:pt x="18445" y="16696"/>
                  <a:pt x="18612" y="16933"/>
                  <a:pt x="18679" y="16940"/>
                </a:cubicBezTo>
                <a:cubicBezTo>
                  <a:pt x="18742" y="16946"/>
                  <a:pt x="18929" y="16715"/>
                  <a:pt x="18932" y="16625"/>
                </a:cubicBezTo>
                <a:cubicBezTo>
                  <a:pt x="18934" y="16509"/>
                  <a:pt x="18807" y="16363"/>
                  <a:pt x="18698" y="16360"/>
                </a:cubicBezTo>
                <a:close/>
                <a:moveTo>
                  <a:pt x="12262" y="10689"/>
                </a:moveTo>
                <a:cubicBezTo>
                  <a:pt x="12276" y="10830"/>
                  <a:pt x="12409" y="10842"/>
                  <a:pt x="12466" y="10948"/>
                </a:cubicBezTo>
                <a:cubicBezTo>
                  <a:pt x="12500" y="11010"/>
                  <a:pt x="12558" y="10957"/>
                  <a:pt x="12596" y="10904"/>
                </a:cubicBezTo>
                <a:cubicBezTo>
                  <a:pt x="12616" y="10876"/>
                  <a:pt x="12645" y="10861"/>
                  <a:pt x="12671" y="10842"/>
                </a:cubicBezTo>
                <a:cubicBezTo>
                  <a:pt x="12719" y="10805"/>
                  <a:pt x="12772" y="10767"/>
                  <a:pt x="12767" y="10680"/>
                </a:cubicBezTo>
                <a:cubicBezTo>
                  <a:pt x="12763" y="10602"/>
                  <a:pt x="12712" y="10571"/>
                  <a:pt x="12664" y="10552"/>
                </a:cubicBezTo>
                <a:cubicBezTo>
                  <a:pt x="12628" y="10540"/>
                  <a:pt x="12601" y="10512"/>
                  <a:pt x="12575" y="10484"/>
                </a:cubicBezTo>
                <a:cubicBezTo>
                  <a:pt x="12527" y="10437"/>
                  <a:pt x="12483" y="10368"/>
                  <a:pt x="12413" y="10437"/>
                </a:cubicBezTo>
                <a:cubicBezTo>
                  <a:pt x="12346" y="10499"/>
                  <a:pt x="12276" y="10558"/>
                  <a:pt x="12262" y="10689"/>
                </a:cubicBezTo>
                <a:close/>
                <a:moveTo>
                  <a:pt x="16033" y="15764"/>
                </a:moveTo>
                <a:cubicBezTo>
                  <a:pt x="16030" y="15867"/>
                  <a:pt x="16158" y="16048"/>
                  <a:pt x="16237" y="16057"/>
                </a:cubicBezTo>
                <a:cubicBezTo>
                  <a:pt x="16319" y="16067"/>
                  <a:pt x="16468" y="15895"/>
                  <a:pt x="16473" y="15786"/>
                </a:cubicBezTo>
                <a:cubicBezTo>
                  <a:pt x="16481" y="15674"/>
                  <a:pt x="16351" y="15490"/>
                  <a:pt x="16264" y="15487"/>
                </a:cubicBezTo>
                <a:cubicBezTo>
                  <a:pt x="16177" y="15481"/>
                  <a:pt x="16035" y="15652"/>
                  <a:pt x="16033" y="15764"/>
                </a:cubicBezTo>
                <a:close/>
                <a:moveTo>
                  <a:pt x="15024" y="13813"/>
                </a:moveTo>
                <a:cubicBezTo>
                  <a:pt x="14942" y="13807"/>
                  <a:pt x="14793" y="13987"/>
                  <a:pt x="14795" y="14087"/>
                </a:cubicBezTo>
                <a:cubicBezTo>
                  <a:pt x="14795" y="14153"/>
                  <a:pt x="14978" y="14390"/>
                  <a:pt x="15028" y="14393"/>
                </a:cubicBezTo>
                <a:cubicBezTo>
                  <a:pt x="15079" y="14396"/>
                  <a:pt x="15269" y="14187"/>
                  <a:pt x="15274" y="14118"/>
                </a:cubicBezTo>
                <a:cubicBezTo>
                  <a:pt x="15281" y="14028"/>
                  <a:pt x="15108" y="13816"/>
                  <a:pt x="15024" y="13813"/>
                </a:cubicBezTo>
                <a:close/>
                <a:moveTo>
                  <a:pt x="15859" y="14932"/>
                </a:moveTo>
                <a:cubicBezTo>
                  <a:pt x="15859" y="14817"/>
                  <a:pt x="15722" y="14651"/>
                  <a:pt x="15633" y="14658"/>
                </a:cubicBezTo>
                <a:cubicBezTo>
                  <a:pt x="15544" y="14661"/>
                  <a:pt x="15416" y="14823"/>
                  <a:pt x="15416" y="14929"/>
                </a:cubicBezTo>
                <a:cubicBezTo>
                  <a:pt x="15419" y="15054"/>
                  <a:pt x="15558" y="15238"/>
                  <a:pt x="15647" y="15228"/>
                </a:cubicBezTo>
                <a:cubicBezTo>
                  <a:pt x="15748" y="15219"/>
                  <a:pt x="15859" y="15063"/>
                  <a:pt x="15859" y="14932"/>
                </a:cubicBezTo>
                <a:close/>
                <a:moveTo>
                  <a:pt x="11173" y="7728"/>
                </a:moveTo>
                <a:cubicBezTo>
                  <a:pt x="11255" y="7731"/>
                  <a:pt x="11404" y="7538"/>
                  <a:pt x="11409" y="7425"/>
                </a:cubicBezTo>
                <a:cubicBezTo>
                  <a:pt x="11412" y="7332"/>
                  <a:pt x="11262" y="7126"/>
                  <a:pt x="11195" y="7129"/>
                </a:cubicBezTo>
                <a:cubicBezTo>
                  <a:pt x="11111" y="7136"/>
                  <a:pt x="10949" y="7332"/>
                  <a:pt x="10952" y="7425"/>
                </a:cubicBezTo>
                <a:cubicBezTo>
                  <a:pt x="10954" y="7525"/>
                  <a:pt x="11103" y="7725"/>
                  <a:pt x="11173" y="7728"/>
                </a:cubicBezTo>
                <a:close/>
                <a:moveTo>
                  <a:pt x="10506" y="6300"/>
                </a:moveTo>
                <a:cubicBezTo>
                  <a:pt x="10444" y="6300"/>
                  <a:pt x="10302" y="6518"/>
                  <a:pt x="10302" y="6615"/>
                </a:cubicBezTo>
                <a:cubicBezTo>
                  <a:pt x="10302" y="6709"/>
                  <a:pt x="10468" y="6964"/>
                  <a:pt x="10523" y="6936"/>
                </a:cubicBezTo>
                <a:cubicBezTo>
                  <a:pt x="10612" y="6889"/>
                  <a:pt x="10696" y="6811"/>
                  <a:pt x="10728" y="6693"/>
                </a:cubicBezTo>
                <a:cubicBezTo>
                  <a:pt x="10754" y="6593"/>
                  <a:pt x="10571" y="6300"/>
                  <a:pt x="10506" y="6300"/>
                </a:cubicBezTo>
                <a:close/>
                <a:moveTo>
                  <a:pt x="17473" y="16319"/>
                </a:moveTo>
                <a:cubicBezTo>
                  <a:pt x="17388" y="16322"/>
                  <a:pt x="17246" y="16506"/>
                  <a:pt x="17251" y="16603"/>
                </a:cubicBezTo>
                <a:cubicBezTo>
                  <a:pt x="17256" y="16687"/>
                  <a:pt x="17427" y="16887"/>
                  <a:pt x="17492" y="16887"/>
                </a:cubicBezTo>
                <a:cubicBezTo>
                  <a:pt x="17564" y="16883"/>
                  <a:pt x="17725" y="16684"/>
                  <a:pt x="17723" y="16603"/>
                </a:cubicBezTo>
                <a:cubicBezTo>
                  <a:pt x="17721" y="16506"/>
                  <a:pt x="17552" y="16316"/>
                  <a:pt x="17473" y="16319"/>
                </a:cubicBezTo>
                <a:close/>
                <a:moveTo>
                  <a:pt x="13531" y="12401"/>
                </a:moveTo>
                <a:cubicBezTo>
                  <a:pt x="13528" y="12472"/>
                  <a:pt x="13714" y="12722"/>
                  <a:pt x="13764" y="12719"/>
                </a:cubicBezTo>
                <a:cubicBezTo>
                  <a:pt x="13793" y="12719"/>
                  <a:pt x="14005" y="12438"/>
                  <a:pt x="14007" y="12401"/>
                </a:cubicBezTo>
                <a:cubicBezTo>
                  <a:pt x="14010" y="12304"/>
                  <a:pt x="13885" y="12139"/>
                  <a:pt x="13808" y="12139"/>
                </a:cubicBezTo>
                <a:cubicBezTo>
                  <a:pt x="13704" y="12136"/>
                  <a:pt x="13533" y="12298"/>
                  <a:pt x="13531" y="12401"/>
                </a:cubicBezTo>
                <a:close/>
                <a:moveTo>
                  <a:pt x="13538" y="13230"/>
                </a:moveTo>
                <a:cubicBezTo>
                  <a:pt x="13533" y="13320"/>
                  <a:pt x="13682" y="13520"/>
                  <a:pt x="13757" y="13523"/>
                </a:cubicBezTo>
                <a:cubicBezTo>
                  <a:pt x="13827" y="13526"/>
                  <a:pt x="13995" y="13345"/>
                  <a:pt x="14003" y="13258"/>
                </a:cubicBezTo>
                <a:cubicBezTo>
                  <a:pt x="14010" y="13174"/>
                  <a:pt x="13841" y="12953"/>
                  <a:pt x="13772" y="12946"/>
                </a:cubicBezTo>
                <a:cubicBezTo>
                  <a:pt x="13702" y="12943"/>
                  <a:pt x="13543" y="13133"/>
                  <a:pt x="13538" y="13230"/>
                </a:cubicBezTo>
                <a:close/>
                <a:moveTo>
                  <a:pt x="18460" y="17438"/>
                </a:moveTo>
                <a:cubicBezTo>
                  <a:pt x="18462" y="17526"/>
                  <a:pt x="18624" y="17731"/>
                  <a:pt x="18686" y="17728"/>
                </a:cubicBezTo>
                <a:cubicBezTo>
                  <a:pt x="18759" y="17725"/>
                  <a:pt x="18905" y="17501"/>
                  <a:pt x="18901" y="17401"/>
                </a:cubicBezTo>
                <a:cubicBezTo>
                  <a:pt x="18896" y="17286"/>
                  <a:pt x="18771" y="17139"/>
                  <a:pt x="18679" y="17145"/>
                </a:cubicBezTo>
                <a:cubicBezTo>
                  <a:pt x="18585" y="17155"/>
                  <a:pt x="18455" y="17326"/>
                  <a:pt x="18460" y="17438"/>
                </a:cubicBezTo>
                <a:close/>
                <a:moveTo>
                  <a:pt x="9883" y="6135"/>
                </a:moveTo>
                <a:cubicBezTo>
                  <a:pt x="9919" y="6135"/>
                  <a:pt x="10106" y="5876"/>
                  <a:pt x="10106" y="5826"/>
                </a:cubicBezTo>
                <a:cubicBezTo>
                  <a:pt x="10104" y="5764"/>
                  <a:pt x="9904" y="5530"/>
                  <a:pt x="9858" y="5533"/>
                </a:cubicBezTo>
                <a:cubicBezTo>
                  <a:pt x="9825" y="5536"/>
                  <a:pt x="9639" y="5758"/>
                  <a:pt x="9639" y="5795"/>
                </a:cubicBezTo>
                <a:cubicBezTo>
                  <a:pt x="9639" y="5873"/>
                  <a:pt x="9827" y="6135"/>
                  <a:pt x="9883" y="6135"/>
                </a:cubicBezTo>
                <a:close/>
                <a:moveTo>
                  <a:pt x="11188" y="8719"/>
                </a:moveTo>
                <a:cubicBezTo>
                  <a:pt x="11123" y="8716"/>
                  <a:pt x="10995" y="8903"/>
                  <a:pt x="10995" y="8997"/>
                </a:cubicBezTo>
                <a:cubicBezTo>
                  <a:pt x="10995" y="9109"/>
                  <a:pt x="11130" y="9299"/>
                  <a:pt x="11209" y="9299"/>
                </a:cubicBezTo>
                <a:cubicBezTo>
                  <a:pt x="11284" y="9299"/>
                  <a:pt x="11421" y="9121"/>
                  <a:pt x="11426" y="9022"/>
                </a:cubicBezTo>
                <a:cubicBezTo>
                  <a:pt x="11431" y="8944"/>
                  <a:pt x="11253" y="8722"/>
                  <a:pt x="11188" y="8719"/>
                </a:cubicBezTo>
                <a:close/>
                <a:moveTo>
                  <a:pt x="19351" y="16422"/>
                </a:moveTo>
                <a:cubicBezTo>
                  <a:pt x="19221" y="16410"/>
                  <a:pt x="19060" y="16553"/>
                  <a:pt x="19050" y="16656"/>
                </a:cubicBezTo>
                <a:cubicBezTo>
                  <a:pt x="19043" y="16724"/>
                  <a:pt x="19211" y="16958"/>
                  <a:pt x="19267" y="16958"/>
                </a:cubicBezTo>
                <a:cubicBezTo>
                  <a:pt x="19329" y="16958"/>
                  <a:pt x="19519" y="16734"/>
                  <a:pt x="19522" y="16653"/>
                </a:cubicBezTo>
                <a:cubicBezTo>
                  <a:pt x="19532" y="16463"/>
                  <a:pt x="19440" y="16419"/>
                  <a:pt x="19351" y="16422"/>
                </a:cubicBezTo>
                <a:close/>
                <a:moveTo>
                  <a:pt x="13073" y="9523"/>
                </a:moveTo>
                <a:cubicBezTo>
                  <a:pt x="13073" y="9639"/>
                  <a:pt x="13006" y="9698"/>
                  <a:pt x="12948" y="9757"/>
                </a:cubicBezTo>
                <a:cubicBezTo>
                  <a:pt x="12823" y="9885"/>
                  <a:pt x="12912" y="9979"/>
                  <a:pt x="12974" y="10069"/>
                </a:cubicBezTo>
                <a:cubicBezTo>
                  <a:pt x="13039" y="10163"/>
                  <a:pt x="13104" y="10297"/>
                  <a:pt x="13227" y="10169"/>
                </a:cubicBezTo>
                <a:cubicBezTo>
                  <a:pt x="13244" y="10153"/>
                  <a:pt x="13256" y="10131"/>
                  <a:pt x="13271" y="10113"/>
                </a:cubicBezTo>
                <a:cubicBezTo>
                  <a:pt x="13492" y="9851"/>
                  <a:pt x="13473" y="9739"/>
                  <a:pt x="13177" y="9626"/>
                </a:cubicBezTo>
                <a:cubicBezTo>
                  <a:pt x="13126" y="9608"/>
                  <a:pt x="13097" y="9576"/>
                  <a:pt x="13073" y="9523"/>
                </a:cubicBezTo>
                <a:cubicBezTo>
                  <a:pt x="13071" y="9523"/>
                  <a:pt x="13073" y="9523"/>
                  <a:pt x="13073" y="9523"/>
                </a:cubicBezTo>
                <a:close/>
                <a:moveTo>
                  <a:pt x="13179" y="9938"/>
                </a:moveTo>
                <a:cubicBezTo>
                  <a:pt x="13129" y="9938"/>
                  <a:pt x="13088" y="9922"/>
                  <a:pt x="13092" y="9841"/>
                </a:cubicBezTo>
                <a:cubicBezTo>
                  <a:pt x="13095" y="9788"/>
                  <a:pt x="13104" y="9732"/>
                  <a:pt x="13155" y="9729"/>
                </a:cubicBezTo>
                <a:cubicBezTo>
                  <a:pt x="13218" y="9726"/>
                  <a:pt x="13244" y="9788"/>
                  <a:pt x="13254" y="9851"/>
                </a:cubicBezTo>
                <a:cubicBezTo>
                  <a:pt x="13266" y="9922"/>
                  <a:pt x="13222" y="9935"/>
                  <a:pt x="13179" y="9938"/>
                </a:cubicBezTo>
                <a:close/>
                <a:moveTo>
                  <a:pt x="11197" y="8513"/>
                </a:moveTo>
                <a:cubicBezTo>
                  <a:pt x="11274" y="8513"/>
                  <a:pt x="11412" y="8317"/>
                  <a:pt x="11409" y="8208"/>
                </a:cubicBezTo>
                <a:cubicBezTo>
                  <a:pt x="11407" y="8130"/>
                  <a:pt x="11241" y="7909"/>
                  <a:pt x="11185" y="7909"/>
                </a:cubicBezTo>
                <a:cubicBezTo>
                  <a:pt x="11125" y="7906"/>
                  <a:pt x="10973" y="8111"/>
                  <a:pt x="10976" y="8192"/>
                </a:cubicBezTo>
                <a:cubicBezTo>
                  <a:pt x="10978" y="8314"/>
                  <a:pt x="11115" y="8513"/>
                  <a:pt x="11197" y="8513"/>
                </a:cubicBezTo>
                <a:close/>
                <a:moveTo>
                  <a:pt x="8953" y="2700"/>
                </a:moveTo>
                <a:cubicBezTo>
                  <a:pt x="9013" y="2806"/>
                  <a:pt x="9078" y="2937"/>
                  <a:pt x="9155" y="3055"/>
                </a:cubicBezTo>
                <a:cubicBezTo>
                  <a:pt x="9177" y="3086"/>
                  <a:pt x="9223" y="3049"/>
                  <a:pt x="9249" y="3014"/>
                </a:cubicBezTo>
                <a:cubicBezTo>
                  <a:pt x="9314" y="2933"/>
                  <a:pt x="9382" y="2855"/>
                  <a:pt x="9437" y="2762"/>
                </a:cubicBezTo>
                <a:cubicBezTo>
                  <a:pt x="9490" y="2672"/>
                  <a:pt x="9483" y="2569"/>
                  <a:pt x="9384" y="2556"/>
                </a:cubicBezTo>
                <a:cubicBezTo>
                  <a:pt x="9264" y="2541"/>
                  <a:pt x="9141" y="2559"/>
                  <a:pt x="9020" y="2572"/>
                </a:cubicBezTo>
                <a:cubicBezTo>
                  <a:pt x="8982" y="2578"/>
                  <a:pt x="8960" y="2619"/>
                  <a:pt x="8953" y="2700"/>
                </a:cubicBezTo>
                <a:close/>
                <a:moveTo>
                  <a:pt x="8524" y="1107"/>
                </a:moveTo>
                <a:cubicBezTo>
                  <a:pt x="8488" y="1075"/>
                  <a:pt x="8548" y="951"/>
                  <a:pt x="8445" y="988"/>
                </a:cubicBezTo>
                <a:cubicBezTo>
                  <a:pt x="8380" y="1013"/>
                  <a:pt x="8322" y="1035"/>
                  <a:pt x="8337" y="1141"/>
                </a:cubicBezTo>
                <a:cubicBezTo>
                  <a:pt x="8358" y="1287"/>
                  <a:pt x="8435" y="1397"/>
                  <a:pt x="8498" y="1518"/>
                </a:cubicBezTo>
                <a:cubicBezTo>
                  <a:pt x="8520" y="1559"/>
                  <a:pt x="8551" y="1543"/>
                  <a:pt x="8580" y="1521"/>
                </a:cubicBezTo>
                <a:cubicBezTo>
                  <a:pt x="8695" y="1440"/>
                  <a:pt x="8719" y="1263"/>
                  <a:pt x="8811" y="1150"/>
                </a:cubicBezTo>
                <a:cubicBezTo>
                  <a:pt x="8857" y="1094"/>
                  <a:pt x="8736" y="982"/>
                  <a:pt x="8645" y="1007"/>
                </a:cubicBezTo>
                <a:cubicBezTo>
                  <a:pt x="8594" y="1019"/>
                  <a:pt x="8568" y="1082"/>
                  <a:pt x="8524" y="1107"/>
                </a:cubicBezTo>
                <a:close/>
                <a:moveTo>
                  <a:pt x="14819" y="14916"/>
                </a:moveTo>
                <a:cubicBezTo>
                  <a:pt x="14821" y="15044"/>
                  <a:pt x="14930" y="15197"/>
                  <a:pt x="15016" y="15194"/>
                </a:cubicBezTo>
                <a:cubicBezTo>
                  <a:pt x="15103" y="15191"/>
                  <a:pt x="15236" y="15019"/>
                  <a:pt x="15238" y="14907"/>
                </a:cubicBezTo>
                <a:cubicBezTo>
                  <a:pt x="15240" y="14795"/>
                  <a:pt x="15115" y="14645"/>
                  <a:pt x="15024" y="14648"/>
                </a:cubicBezTo>
                <a:cubicBezTo>
                  <a:pt x="14923" y="14651"/>
                  <a:pt x="14817" y="14789"/>
                  <a:pt x="14819" y="14916"/>
                </a:cubicBezTo>
                <a:close/>
                <a:moveTo>
                  <a:pt x="10311" y="7372"/>
                </a:moveTo>
                <a:cubicBezTo>
                  <a:pt x="10306" y="7457"/>
                  <a:pt x="10465" y="7700"/>
                  <a:pt x="10530" y="7703"/>
                </a:cubicBezTo>
                <a:cubicBezTo>
                  <a:pt x="10598" y="7706"/>
                  <a:pt x="10747" y="7503"/>
                  <a:pt x="10754" y="7404"/>
                </a:cubicBezTo>
                <a:cubicBezTo>
                  <a:pt x="10759" y="7323"/>
                  <a:pt x="10600" y="7123"/>
                  <a:pt x="10528" y="7120"/>
                </a:cubicBezTo>
                <a:cubicBezTo>
                  <a:pt x="10477" y="7117"/>
                  <a:pt x="10316" y="7304"/>
                  <a:pt x="10311" y="7372"/>
                </a:cubicBezTo>
                <a:close/>
                <a:moveTo>
                  <a:pt x="12584" y="9664"/>
                </a:moveTo>
                <a:cubicBezTo>
                  <a:pt x="12471" y="9732"/>
                  <a:pt x="12295" y="9645"/>
                  <a:pt x="12279" y="9891"/>
                </a:cubicBezTo>
                <a:cubicBezTo>
                  <a:pt x="12271" y="9997"/>
                  <a:pt x="12447" y="10200"/>
                  <a:pt x="12519" y="10191"/>
                </a:cubicBezTo>
                <a:cubicBezTo>
                  <a:pt x="12584" y="10181"/>
                  <a:pt x="12772" y="9907"/>
                  <a:pt x="12758" y="9832"/>
                </a:cubicBezTo>
                <a:cubicBezTo>
                  <a:pt x="12734" y="9717"/>
                  <a:pt x="12669" y="9667"/>
                  <a:pt x="12584" y="9664"/>
                </a:cubicBezTo>
                <a:close/>
                <a:moveTo>
                  <a:pt x="20254" y="18277"/>
                </a:moveTo>
                <a:cubicBezTo>
                  <a:pt x="20271" y="18399"/>
                  <a:pt x="20319" y="18511"/>
                  <a:pt x="20437" y="18529"/>
                </a:cubicBezTo>
                <a:cubicBezTo>
                  <a:pt x="20528" y="18545"/>
                  <a:pt x="20680" y="18352"/>
                  <a:pt x="20675" y="18243"/>
                </a:cubicBezTo>
                <a:cubicBezTo>
                  <a:pt x="20671" y="18124"/>
                  <a:pt x="20553" y="17987"/>
                  <a:pt x="20454" y="17990"/>
                </a:cubicBezTo>
                <a:cubicBezTo>
                  <a:pt x="20343" y="17993"/>
                  <a:pt x="20252" y="18118"/>
                  <a:pt x="20254" y="18277"/>
                </a:cubicBezTo>
                <a:close/>
                <a:moveTo>
                  <a:pt x="19871" y="17968"/>
                </a:moveTo>
                <a:cubicBezTo>
                  <a:pt x="19787" y="17968"/>
                  <a:pt x="19654" y="18134"/>
                  <a:pt x="19657" y="18240"/>
                </a:cubicBezTo>
                <a:cubicBezTo>
                  <a:pt x="19659" y="18346"/>
                  <a:pt x="19789" y="18523"/>
                  <a:pt x="19864" y="18526"/>
                </a:cubicBezTo>
                <a:cubicBezTo>
                  <a:pt x="19946" y="18529"/>
                  <a:pt x="20068" y="18364"/>
                  <a:pt x="20071" y="18249"/>
                </a:cubicBezTo>
                <a:cubicBezTo>
                  <a:pt x="20076" y="18124"/>
                  <a:pt x="19963" y="17968"/>
                  <a:pt x="19871" y="17968"/>
                </a:cubicBezTo>
                <a:close/>
                <a:moveTo>
                  <a:pt x="11231" y="10075"/>
                </a:moveTo>
                <a:cubicBezTo>
                  <a:pt x="11332" y="10063"/>
                  <a:pt x="11407" y="9982"/>
                  <a:pt x="11426" y="9838"/>
                </a:cubicBezTo>
                <a:cubicBezTo>
                  <a:pt x="11441" y="9739"/>
                  <a:pt x="11294" y="9567"/>
                  <a:pt x="11200" y="9561"/>
                </a:cubicBezTo>
                <a:cubicBezTo>
                  <a:pt x="11103" y="9555"/>
                  <a:pt x="10993" y="9682"/>
                  <a:pt x="10993" y="9804"/>
                </a:cubicBezTo>
                <a:cubicBezTo>
                  <a:pt x="10990" y="9938"/>
                  <a:pt x="11101" y="10072"/>
                  <a:pt x="11231" y="10075"/>
                </a:cubicBezTo>
                <a:close/>
                <a:moveTo>
                  <a:pt x="16868" y="16004"/>
                </a:moveTo>
                <a:cubicBezTo>
                  <a:pt x="16950" y="15958"/>
                  <a:pt x="17061" y="15926"/>
                  <a:pt x="17097" y="15786"/>
                </a:cubicBezTo>
                <a:cubicBezTo>
                  <a:pt x="17121" y="15686"/>
                  <a:pt x="16972" y="15493"/>
                  <a:pt x="16885" y="15487"/>
                </a:cubicBezTo>
                <a:cubicBezTo>
                  <a:pt x="16796" y="15484"/>
                  <a:pt x="16637" y="15671"/>
                  <a:pt x="16647" y="15780"/>
                </a:cubicBezTo>
                <a:cubicBezTo>
                  <a:pt x="16659" y="15936"/>
                  <a:pt x="16750" y="15979"/>
                  <a:pt x="16868" y="16004"/>
                </a:cubicBezTo>
                <a:close/>
                <a:moveTo>
                  <a:pt x="19072" y="18240"/>
                </a:moveTo>
                <a:cubicBezTo>
                  <a:pt x="19072" y="18355"/>
                  <a:pt x="19197" y="18514"/>
                  <a:pt x="19288" y="18495"/>
                </a:cubicBezTo>
                <a:cubicBezTo>
                  <a:pt x="19397" y="18470"/>
                  <a:pt x="19474" y="18386"/>
                  <a:pt x="19488" y="18233"/>
                </a:cubicBezTo>
                <a:cubicBezTo>
                  <a:pt x="19498" y="18115"/>
                  <a:pt x="19380" y="17965"/>
                  <a:pt x="19281" y="17962"/>
                </a:cubicBezTo>
                <a:cubicBezTo>
                  <a:pt x="19190" y="17962"/>
                  <a:pt x="19072" y="18121"/>
                  <a:pt x="19072" y="18240"/>
                </a:cubicBezTo>
                <a:close/>
                <a:moveTo>
                  <a:pt x="9666" y="6587"/>
                </a:moveTo>
                <a:cubicBezTo>
                  <a:pt x="9673" y="6702"/>
                  <a:pt x="9830" y="6920"/>
                  <a:pt x="9885" y="6917"/>
                </a:cubicBezTo>
                <a:cubicBezTo>
                  <a:pt x="9957" y="6911"/>
                  <a:pt x="10111" y="6690"/>
                  <a:pt x="10109" y="6593"/>
                </a:cubicBezTo>
                <a:cubicBezTo>
                  <a:pt x="10106" y="6509"/>
                  <a:pt x="9943" y="6347"/>
                  <a:pt x="9866" y="6369"/>
                </a:cubicBezTo>
                <a:cubicBezTo>
                  <a:pt x="9767" y="6397"/>
                  <a:pt x="9697" y="6481"/>
                  <a:pt x="9666" y="6587"/>
                </a:cubicBezTo>
                <a:close/>
                <a:moveTo>
                  <a:pt x="15428" y="15749"/>
                </a:moveTo>
                <a:cubicBezTo>
                  <a:pt x="15426" y="15852"/>
                  <a:pt x="15556" y="16029"/>
                  <a:pt x="15633" y="16026"/>
                </a:cubicBezTo>
                <a:cubicBezTo>
                  <a:pt x="15712" y="16023"/>
                  <a:pt x="15835" y="15858"/>
                  <a:pt x="15835" y="15758"/>
                </a:cubicBezTo>
                <a:cubicBezTo>
                  <a:pt x="15835" y="15652"/>
                  <a:pt x="15708" y="15490"/>
                  <a:pt x="15621" y="15487"/>
                </a:cubicBezTo>
                <a:cubicBezTo>
                  <a:pt x="15529" y="15484"/>
                  <a:pt x="15431" y="15615"/>
                  <a:pt x="15428" y="15749"/>
                </a:cubicBezTo>
                <a:close/>
                <a:moveTo>
                  <a:pt x="17266" y="17417"/>
                </a:moveTo>
                <a:cubicBezTo>
                  <a:pt x="17285" y="17560"/>
                  <a:pt x="17367" y="17641"/>
                  <a:pt x="17458" y="17688"/>
                </a:cubicBezTo>
                <a:cubicBezTo>
                  <a:pt x="17521" y="17719"/>
                  <a:pt x="17682" y="17494"/>
                  <a:pt x="17682" y="17401"/>
                </a:cubicBezTo>
                <a:cubicBezTo>
                  <a:pt x="17682" y="17307"/>
                  <a:pt x="17538" y="17127"/>
                  <a:pt x="17463" y="17127"/>
                </a:cubicBezTo>
                <a:cubicBezTo>
                  <a:pt x="17384" y="17127"/>
                  <a:pt x="17263" y="17304"/>
                  <a:pt x="17266" y="17417"/>
                </a:cubicBezTo>
                <a:close/>
                <a:moveTo>
                  <a:pt x="10547" y="8476"/>
                </a:moveTo>
                <a:cubicBezTo>
                  <a:pt x="10629" y="8470"/>
                  <a:pt x="10761" y="8289"/>
                  <a:pt x="10757" y="8189"/>
                </a:cubicBezTo>
                <a:cubicBezTo>
                  <a:pt x="10754" y="8114"/>
                  <a:pt x="10574" y="7906"/>
                  <a:pt x="10518" y="7915"/>
                </a:cubicBezTo>
                <a:cubicBezTo>
                  <a:pt x="10444" y="7924"/>
                  <a:pt x="10328" y="8108"/>
                  <a:pt x="10333" y="8202"/>
                </a:cubicBezTo>
                <a:cubicBezTo>
                  <a:pt x="10342" y="8314"/>
                  <a:pt x="10470" y="8479"/>
                  <a:pt x="10547" y="8476"/>
                </a:cubicBezTo>
                <a:close/>
                <a:moveTo>
                  <a:pt x="9851" y="4819"/>
                </a:moveTo>
                <a:cubicBezTo>
                  <a:pt x="9745" y="4819"/>
                  <a:pt x="9685" y="4891"/>
                  <a:pt x="9644" y="4969"/>
                </a:cubicBezTo>
                <a:cubicBezTo>
                  <a:pt x="9594" y="5063"/>
                  <a:pt x="9671" y="5122"/>
                  <a:pt x="9709" y="5187"/>
                </a:cubicBezTo>
                <a:cubicBezTo>
                  <a:pt x="9760" y="5271"/>
                  <a:pt x="9846" y="5390"/>
                  <a:pt x="9904" y="5321"/>
                </a:cubicBezTo>
                <a:cubicBezTo>
                  <a:pt x="9972" y="5240"/>
                  <a:pt x="10102" y="5172"/>
                  <a:pt x="10085" y="5013"/>
                </a:cubicBezTo>
                <a:cubicBezTo>
                  <a:pt x="10066" y="4832"/>
                  <a:pt x="9923" y="4869"/>
                  <a:pt x="9851" y="4819"/>
                </a:cubicBezTo>
                <a:close/>
                <a:moveTo>
                  <a:pt x="14374" y="14315"/>
                </a:moveTo>
                <a:cubicBezTo>
                  <a:pt x="14508" y="14312"/>
                  <a:pt x="14617" y="14190"/>
                  <a:pt x="14614" y="14081"/>
                </a:cubicBezTo>
                <a:cubicBezTo>
                  <a:pt x="14612" y="13969"/>
                  <a:pt x="14484" y="13813"/>
                  <a:pt x="14398" y="13813"/>
                </a:cubicBezTo>
                <a:cubicBezTo>
                  <a:pt x="14301" y="13813"/>
                  <a:pt x="14186" y="13966"/>
                  <a:pt x="14195" y="14087"/>
                </a:cubicBezTo>
                <a:cubicBezTo>
                  <a:pt x="14205" y="14246"/>
                  <a:pt x="14304" y="14284"/>
                  <a:pt x="14374" y="14315"/>
                </a:cubicBezTo>
                <a:close/>
                <a:moveTo>
                  <a:pt x="10357" y="10639"/>
                </a:moveTo>
                <a:cubicBezTo>
                  <a:pt x="10374" y="10780"/>
                  <a:pt x="10448" y="10867"/>
                  <a:pt x="10554" y="10892"/>
                </a:cubicBezTo>
                <a:cubicBezTo>
                  <a:pt x="10641" y="10914"/>
                  <a:pt x="10776" y="10742"/>
                  <a:pt x="10771" y="10633"/>
                </a:cubicBezTo>
                <a:cubicBezTo>
                  <a:pt x="10769" y="10533"/>
                  <a:pt x="10627" y="10350"/>
                  <a:pt x="10552" y="10365"/>
                </a:cubicBezTo>
                <a:cubicBezTo>
                  <a:pt x="10444" y="10390"/>
                  <a:pt x="10371" y="10477"/>
                  <a:pt x="10357" y="10639"/>
                </a:cubicBezTo>
                <a:close/>
                <a:moveTo>
                  <a:pt x="12883" y="10689"/>
                </a:moveTo>
                <a:cubicBezTo>
                  <a:pt x="12950" y="10783"/>
                  <a:pt x="12972" y="10923"/>
                  <a:pt x="13073" y="10961"/>
                </a:cubicBezTo>
                <a:cubicBezTo>
                  <a:pt x="13121" y="10979"/>
                  <a:pt x="13206" y="10948"/>
                  <a:pt x="13189" y="10879"/>
                </a:cubicBezTo>
                <a:cubicBezTo>
                  <a:pt x="13160" y="10767"/>
                  <a:pt x="13239" y="10717"/>
                  <a:pt x="13261" y="10708"/>
                </a:cubicBezTo>
                <a:cubicBezTo>
                  <a:pt x="13405" y="10627"/>
                  <a:pt x="13314" y="10565"/>
                  <a:pt x="13259" y="10499"/>
                </a:cubicBezTo>
                <a:cubicBezTo>
                  <a:pt x="13213" y="10446"/>
                  <a:pt x="13191" y="10315"/>
                  <a:pt x="13107" y="10384"/>
                </a:cubicBezTo>
                <a:cubicBezTo>
                  <a:pt x="13018" y="10456"/>
                  <a:pt x="12948" y="10565"/>
                  <a:pt x="12883" y="10689"/>
                </a:cubicBezTo>
                <a:close/>
                <a:moveTo>
                  <a:pt x="18070" y="17632"/>
                </a:moveTo>
                <a:cubicBezTo>
                  <a:pt x="18164" y="17594"/>
                  <a:pt x="18291" y="17613"/>
                  <a:pt x="18311" y="17426"/>
                </a:cubicBezTo>
                <a:cubicBezTo>
                  <a:pt x="18323" y="17320"/>
                  <a:pt x="18154" y="17124"/>
                  <a:pt x="18065" y="17145"/>
                </a:cubicBezTo>
                <a:cubicBezTo>
                  <a:pt x="17957" y="17170"/>
                  <a:pt x="17875" y="17254"/>
                  <a:pt x="17870" y="17410"/>
                </a:cubicBezTo>
                <a:cubicBezTo>
                  <a:pt x="17865" y="17576"/>
                  <a:pt x="17961" y="17613"/>
                  <a:pt x="18070" y="17632"/>
                </a:cubicBezTo>
                <a:close/>
                <a:moveTo>
                  <a:pt x="20820" y="18302"/>
                </a:moveTo>
                <a:cubicBezTo>
                  <a:pt x="20861" y="18402"/>
                  <a:pt x="20950" y="18461"/>
                  <a:pt x="21044" y="18489"/>
                </a:cubicBezTo>
                <a:cubicBezTo>
                  <a:pt x="21121" y="18511"/>
                  <a:pt x="21239" y="18336"/>
                  <a:pt x="21239" y="18227"/>
                </a:cubicBezTo>
                <a:cubicBezTo>
                  <a:pt x="21239" y="18109"/>
                  <a:pt x="21130" y="17971"/>
                  <a:pt x="21037" y="17971"/>
                </a:cubicBezTo>
                <a:cubicBezTo>
                  <a:pt x="20952" y="17971"/>
                  <a:pt x="20820" y="18155"/>
                  <a:pt x="20820" y="18302"/>
                </a:cubicBezTo>
                <a:close/>
                <a:moveTo>
                  <a:pt x="21053" y="19299"/>
                </a:moveTo>
                <a:cubicBezTo>
                  <a:pt x="21145" y="19274"/>
                  <a:pt x="21220" y="19187"/>
                  <a:pt x="21239" y="19047"/>
                </a:cubicBezTo>
                <a:cubicBezTo>
                  <a:pt x="21256" y="18935"/>
                  <a:pt x="21118" y="18782"/>
                  <a:pt x="21027" y="18788"/>
                </a:cubicBezTo>
                <a:cubicBezTo>
                  <a:pt x="20943" y="18794"/>
                  <a:pt x="20822" y="18950"/>
                  <a:pt x="20827" y="19047"/>
                </a:cubicBezTo>
                <a:cubicBezTo>
                  <a:pt x="20829" y="19150"/>
                  <a:pt x="20957" y="19303"/>
                  <a:pt x="21053" y="19299"/>
                </a:cubicBezTo>
                <a:close/>
                <a:moveTo>
                  <a:pt x="16235" y="16313"/>
                </a:moveTo>
                <a:cubicBezTo>
                  <a:pt x="16141" y="16338"/>
                  <a:pt x="16059" y="16416"/>
                  <a:pt x="16028" y="16550"/>
                </a:cubicBezTo>
                <a:cubicBezTo>
                  <a:pt x="16009" y="16634"/>
                  <a:pt x="16167" y="16830"/>
                  <a:pt x="16249" y="16824"/>
                </a:cubicBezTo>
                <a:cubicBezTo>
                  <a:pt x="16358" y="16815"/>
                  <a:pt x="16430" y="16740"/>
                  <a:pt x="16442" y="16594"/>
                </a:cubicBezTo>
                <a:cubicBezTo>
                  <a:pt x="16454" y="16466"/>
                  <a:pt x="16348" y="16319"/>
                  <a:pt x="16235" y="16313"/>
                </a:cubicBezTo>
                <a:close/>
                <a:moveTo>
                  <a:pt x="10340" y="8962"/>
                </a:moveTo>
                <a:cubicBezTo>
                  <a:pt x="10340" y="9081"/>
                  <a:pt x="10487" y="9274"/>
                  <a:pt x="10566" y="9255"/>
                </a:cubicBezTo>
                <a:cubicBezTo>
                  <a:pt x="10670" y="9230"/>
                  <a:pt x="10733" y="9131"/>
                  <a:pt x="10757" y="9000"/>
                </a:cubicBezTo>
                <a:cubicBezTo>
                  <a:pt x="10774" y="8903"/>
                  <a:pt x="10615" y="8710"/>
                  <a:pt x="10533" y="8722"/>
                </a:cubicBezTo>
                <a:cubicBezTo>
                  <a:pt x="10422" y="8741"/>
                  <a:pt x="10371" y="8847"/>
                  <a:pt x="10340" y="8962"/>
                </a:cubicBezTo>
                <a:close/>
                <a:moveTo>
                  <a:pt x="10747" y="9770"/>
                </a:moveTo>
                <a:cubicBezTo>
                  <a:pt x="10737" y="9642"/>
                  <a:pt x="10660" y="9558"/>
                  <a:pt x="10554" y="9530"/>
                </a:cubicBezTo>
                <a:cubicBezTo>
                  <a:pt x="10470" y="9508"/>
                  <a:pt x="10362" y="9667"/>
                  <a:pt x="10364" y="9788"/>
                </a:cubicBezTo>
                <a:cubicBezTo>
                  <a:pt x="10367" y="9879"/>
                  <a:pt x="10511" y="10069"/>
                  <a:pt x="10578" y="10057"/>
                </a:cubicBezTo>
                <a:cubicBezTo>
                  <a:pt x="10692" y="10038"/>
                  <a:pt x="10742" y="9941"/>
                  <a:pt x="10747" y="9770"/>
                </a:cubicBezTo>
                <a:close/>
                <a:moveTo>
                  <a:pt x="9283" y="3339"/>
                </a:moveTo>
                <a:cubicBezTo>
                  <a:pt x="9177" y="3354"/>
                  <a:pt x="9023" y="3211"/>
                  <a:pt x="8994" y="3473"/>
                </a:cubicBezTo>
                <a:cubicBezTo>
                  <a:pt x="8984" y="3566"/>
                  <a:pt x="9151" y="3806"/>
                  <a:pt x="9211" y="3809"/>
                </a:cubicBezTo>
                <a:cubicBezTo>
                  <a:pt x="9281" y="3813"/>
                  <a:pt x="9454" y="3551"/>
                  <a:pt x="9447" y="3451"/>
                </a:cubicBezTo>
                <a:cubicBezTo>
                  <a:pt x="9432" y="3323"/>
                  <a:pt x="9353" y="3336"/>
                  <a:pt x="9283" y="3339"/>
                </a:cubicBezTo>
                <a:close/>
                <a:moveTo>
                  <a:pt x="8662" y="2550"/>
                </a:moveTo>
                <a:cubicBezTo>
                  <a:pt x="8601" y="2600"/>
                  <a:pt x="8544" y="2625"/>
                  <a:pt x="8459" y="2538"/>
                </a:cubicBezTo>
                <a:cubicBezTo>
                  <a:pt x="8406" y="2485"/>
                  <a:pt x="8337" y="2572"/>
                  <a:pt x="8365" y="2687"/>
                </a:cubicBezTo>
                <a:cubicBezTo>
                  <a:pt x="8399" y="2821"/>
                  <a:pt x="8479" y="2918"/>
                  <a:pt x="8539" y="3030"/>
                </a:cubicBezTo>
                <a:cubicBezTo>
                  <a:pt x="8541" y="3036"/>
                  <a:pt x="8544" y="3043"/>
                  <a:pt x="8548" y="3046"/>
                </a:cubicBezTo>
                <a:cubicBezTo>
                  <a:pt x="8594" y="3083"/>
                  <a:pt x="8616" y="3027"/>
                  <a:pt x="8633" y="2996"/>
                </a:cubicBezTo>
                <a:cubicBezTo>
                  <a:pt x="8698" y="2884"/>
                  <a:pt x="8813" y="2806"/>
                  <a:pt x="8809" y="2647"/>
                </a:cubicBezTo>
                <a:cubicBezTo>
                  <a:pt x="8809" y="2578"/>
                  <a:pt x="8736" y="2547"/>
                  <a:pt x="8662" y="2550"/>
                </a:cubicBezTo>
                <a:close/>
                <a:moveTo>
                  <a:pt x="9228" y="4505"/>
                </a:moveTo>
                <a:cubicBezTo>
                  <a:pt x="9326" y="4501"/>
                  <a:pt x="9447" y="4361"/>
                  <a:pt x="9447" y="4249"/>
                </a:cubicBezTo>
                <a:cubicBezTo>
                  <a:pt x="9447" y="4177"/>
                  <a:pt x="9285" y="4000"/>
                  <a:pt x="9216" y="3996"/>
                </a:cubicBezTo>
                <a:cubicBezTo>
                  <a:pt x="9146" y="3996"/>
                  <a:pt x="9004" y="4168"/>
                  <a:pt x="9004" y="4249"/>
                </a:cubicBezTo>
                <a:cubicBezTo>
                  <a:pt x="9008" y="4346"/>
                  <a:pt x="9148" y="4508"/>
                  <a:pt x="9228" y="4505"/>
                </a:cubicBezTo>
                <a:close/>
                <a:moveTo>
                  <a:pt x="16668" y="17351"/>
                </a:moveTo>
                <a:cubicBezTo>
                  <a:pt x="16666" y="17513"/>
                  <a:pt x="16765" y="17653"/>
                  <a:pt x="16854" y="17657"/>
                </a:cubicBezTo>
                <a:cubicBezTo>
                  <a:pt x="16938" y="17657"/>
                  <a:pt x="17056" y="17510"/>
                  <a:pt x="17051" y="17398"/>
                </a:cubicBezTo>
                <a:cubicBezTo>
                  <a:pt x="17044" y="17236"/>
                  <a:pt x="16957" y="17161"/>
                  <a:pt x="16849" y="17155"/>
                </a:cubicBezTo>
                <a:cubicBezTo>
                  <a:pt x="16738" y="17145"/>
                  <a:pt x="16678" y="17245"/>
                  <a:pt x="16668" y="17351"/>
                </a:cubicBezTo>
                <a:close/>
                <a:moveTo>
                  <a:pt x="11843" y="10876"/>
                </a:moveTo>
                <a:cubicBezTo>
                  <a:pt x="11934" y="10845"/>
                  <a:pt x="12055" y="10861"/>
                  <a:pt x="12071" y="10683"/>
                </a:cubicBezTo>
                <a:cubicBezTo>
                  <a:pt x="12081" y="10577"/>
                  <a:pt x="11937" y="10381"/>
                  <a:pt x="11862" y="10381"/>
                </a:cubicBezTo>
                <a:cubicBezTo>
                  <a:pt x="11775" y="10381"/>
                  <a:pt x="11640" y="10540"/>
                  <a:pt x="11648" y="10646"/>
                </a:cubicBezTo>
                <a:cubicBezTo>
                  <a:pt x="11657" y="10792"/>
                  <a:pt x="11732" y="10861"/>
                  <a:pt x="11843" y="10876"/>
                </a:cubicBezTo>
                <a:close/>
                <a:moveTo>
                  <a:pt x="9695" y="8177"/>
                </a:moveTo>
                <a:cubicBezTo>
                  <a:pt x="9695" y="8277"/>
                  <a:pt x="9837" y="8464"/>
                  <a:pt x="9907" y="8457"/>
                </a:cubicBezTo>
                <a:cubicBezTo>
                  <a:pt x="9972" y="8451"/>
                  <a:pt x="10123" y="8245"/>
                  <a:pt x="10106" y="8161"/>
                </a:cubicBezTo>
                <a:cubicBezTo>
                  <a:pt x="10080" y="8033"/>
                  <a:pt x="10003" y="7952"/>
                  <a:pt x="9904" y="7927"/>
                </a:cubicBezTo>
                <a:cubicBezTo>
                  <a:pt x="9832" y="7912"/>
                  <a:pt x="9692" y="8086"/>
                  <a:pt x="9695" y="8177"/>
                </a:cubicBezTo>
                <a:close/>
                <a:moveTo>
                  <a:pt x="8676" y="1789"/>
                </a:moveTo>
                <a:cubicBezTo>
                  <a:pt x="8614" y="1817"/>
                  <a:pt x="8527" y="1867"/>
                  <a:pt x="8440" y="1789"/>
                </a:cubicBezTo>
                <a:cubicBezTo>
                  <a:pt x="8435" y="1783"/>
                  <a:pt x="8421" y="1792"/>
                  <a:pt x="8411" y="1796"/>
                </a:cubicBezTo>
                <a:cubicBezTo>
                  <a:pt x="8380" y="1808"/>
                  <a:pt x="8356" y="1836"/>
                  <a:pt x="8361" y="1883"/>
                </a:cubicBezTo>
                <a:cubicBezTo>
                  <a:pt x="8382" y="2036"/>
                  <a:pt x="8440" y="2167"/>
                  <a:pt x="8524" y="2273"/>
                </a:cubicBezTo>
                <a:cubicBezTo>
                  <a:pt x="8558" y="2313"/>
                  <a:pt x="8589" y="2288"/>
                  <a:pt x="8616" y="2254"/>
                </a:cubicBezTo>
                <a:cubicBezTo>
                  <a:pt x="8686" y="2163"/>
                  <a:pt x="8705" y="2020"/>
                  <a:pt x="8809" y="1967"/>
                </a:cubicBezTo>
                <a:cubicBezTo>
                  <a:pt x="8833" y="1955"/>
                  <a:pt x="8830" y="1895"/>
                  <a:pt x="8816" y="1858"/>
                </a:cubicBezTo>
                <a:cubicBezTo>
                  <a:pt x="8792" y="1799"/>
                  <a:pt x="8746" y="1783"/>
                  <a:pt x="8676" y="1789"/>
                </a:cubicBezTo>
                <a:close/>
                <a:moveTo>
                  <a:pt x="13974" y="14090"/>
                </a:moveTo>
                <a:cubicBezTo>
                  <a:pt x="13969" y="13956"/>
                  <a:pt x="13846" y="13813"/>
                  <a:pt x="13750" y="13813"/>
                </a:cubicBezTo>
                <a:cubicBezTo>
                  <a:pt x="13658" y="13813"/>
                  <a:pt x="13550" y="13956"/>
                  <a:pt x="13557" y="14075"/>
                </a:cubicBezTo>
                <a:cubicBezTo>
                  <a:pt x="13562" y="14171"/>
                  <a:pt x="13699" y="14330"/>
                  <a:pt x="13774" y="14315"/>
                </a:cubicBezTo>
                <a:cubicBezTo>
                  <a:pt x="13877" y="14290"/>
                  <a:pt x="13940" y="14199"/>
                  <a:pt x="13974" y="14090"/>
                </a:cubicBezTo>
                <a:close/>
                <a:moveTo>
                  <a:pt x="14393" y="14642"/>
                </a:moveTo>
                <a:cubicBezTo>
                  <a:pt x="14287" y="14639"/>
                  <a:pt x="14176" y="14782"/>
                  <a:pt x="14178" y="14898"/>
                </a:cubicBezTo>
                <a:cubicBezTo>
                  <a:pt x="14181" y="14997"/>
                  <a:pt x="14311" y="15153"/>
                  <a:pt x="14390" y="15153"/>
                </a:cubicBezTo>
                <a:cubicBezTo>
                  <a:pt x="14475" y="15150"/>
                  <a:pt x="14600" y="14997"/>
                  <a:pt x="14585" y="14895"/>
                </a:cubicBezTo>
                <a:cubicBezTo>
                  <a:pt x="14566" y="14751"/>
                  <a:pt x="14496" y="14661"/>
                  <a:pt x="14393" y="14642"/>
                </a:cubicBezTo>
                <a:close/>
                <a:moveTo>
                  <a:pt x="18484" y="18249"/>
                </a:moveTo>
                <a:cubicBezTo>
                  <a:pt x="18511" y="18367"/>
                  <a:pt x="18595" y="18439"/>
                  <a:pt x="18686" y="18486"/>
                </a:cubicBezTo>
                <a:cubicBezTo>
                  <a:pt x="18746" y="18517"/>
                  <a:pt x="18913" y="18296"/>
                  <a:pt x="18893" y="18215"/>
                </a:cubicBezTo>
                <a:cubicBezTo>
                  <a:pt x="18864" y="18081"/>
                  <a:pt x="18790" y="17987"/>
                  <a:pt x="18681" y="17965"/>
                </a:cubicBezTo>
                <a:cubicBezTo>
                  <a:pt x="18612" y="17953"/>
                  <a:pt x="18482" y="18134"/>
                  <a:pt x="18484" y="18249"/>
                </a:cubicBezTo>
                <a:close/>
                <a:moveTo>
                  <a:pt x="16037" y="17370"/>
                </a:moveTo>
                <a:cubicBezTo>
                  <a:pt x="16066" y="17501"/>
                  <a:pt x="16119" y="17610"/>
                  <a:pt x="16237" y="17619"/>
                </a:cubicBezTo>
                <a:cubicBezTo>
                  <a:pt x="16331" y="17629"/>
                  <a:pt x="16447" y="17482"/>
                  <a:pt x="16435" y="17370"/>
                </a:cubicBezTo>
                <a:cubicBezTo>
                  <a:pt x="16418" y="17226"/>
                  <a:pt x="16336" y="17158"/>
                  <a:pt x="16235" y="17139"/>
                </a:cubicBezTo>
                <a:cubicBezTo>
                  <a:pt x="16151" y="17127"/>
                  <a:pt x="16035" y="17267"/>
                  <a:pt x="16037" y="17370"/>
                </a:cubicBezTo>
                <a:close/>
                <a:moveTo>
                  <a:pt x="9045" y="5801"/>
                </a:moveTo>
                <a:cubicBezTo>
                  <a:pt x="9045" y="5907"/>
                  <a:pt x="9170" y="6088"/>
                  <a:pt x="9247" y="6088"/>
                </a:cubicBezTo>
                <a:cubicBezTo>
                  <a:pt x="9319" y="6088"/>
                  <a:pt x="9459" y="5910"/>
                  <a:pt x="9461" y="5811"/>
                </a:cubicBezTo>
                <a:cubicBezTo>
                  <a:pt x="9461" y="5745"/>
                  <a:pt x="9285" y="5552"/>
                  <a:pt x="9228" y="5558"/>
                </a:cubicBezTo>
                <a:cubicBezTo>
                  <a:pt x="9165" y="5558"/>
                  <a:pt x="9045" y="5720"/>
                  <a:pt x="9045" y="5801"/>
                </a:cubicBezTo>
                <a:close/>
                <a:moveTo>
                  <a:pt x="9237" y="4847"/>
                </a:moveTo>
                <a:cubicBezTo>
                  <a:pt x="9146" y="4863"/>
                  <a:pt x="9049" y="4863"/>
                  <a:pt x="9028" y="5003"/>
                </a:cubicBezTo>
                <a:cubicBezTo>
                  <a:pt x="9011" y="5122"/>
                  <a:pt x="9158" y="5334"/>
                  <a:pt x="9242" y="5315"/>
                </a:cubicBezTo>
                <a:cubicBezTo>
                  <a:pt x="9358" y="5287"/>
                  <a:pt x="9439" y="5172"/>
                  <a:pt x="9444" y="5034"/>
                </a:cubicBezTo>
                <a:cubicBezTo>
                  <a:pt x="9449" y="4876"/>
                  <a:pt x="9324" y="4876"/>
                  <a:pt x="9237" y="4847"/>
                </a:cubicBezTo>
                <a:close/>
                <a:moveTo>
                  <a:pt x="15028" y="15986"/>
                </a:moveTo>
                <a:cubicBezTo>
                  <a:pt x="15094" y="15917"/>
                  <a:pt x="15212" y="15895"/>
                  <a:pt x="15216" y="15730"/>
                </a:cubicBezTo>
                <a:cubicBezTo>
                  <a:pt x="15219" y="15618"/>
                  <a:pt x="15103" y="15481"/>
                  <a:pt x="15012" y="15484"/>
                </a:cubicBezTo>
                <a:cubicBezTo>
                  <a:pt x="14913" y="15487"/>
                  <a:pt x="14809" y="15618"/>
                  <a:pt x="14812" y="15733"/>
                </a:cubicBezTo>
                <a:cubicBezTo>
                  <a:pt x="14817" y="15830"/>
                  <a:pt x="14947" y="15992"/>
                  <a:pt x="15028" y="15986"/>
                </a:cubicBezTo>
                <a:close/>
                <a:moveTo>
                  <a:pt x="16842" y="16793"/>
                </a:moveTo>
                <a:cubicBezTo>
                  <a:pt x="16960" y="16790"/>
                  <a:pt x="17083" y="16671"/>
                  <a:pt x="17078" y="16566"/>
                </a:cubicBezTo>
                <a:cubicBezTo>
                  <a:pt x="17073" y="16456"/>
                  <a:pt x="16950" y="16307"/>
                  <a:pt x="16866" y="16325"/>
                </a:cubicBezTo>
                <a:cubicBezTo>
                  <a:pt x="16757" y="16347"/>
                  <a:pt x="16671" y="16428"/>
                  <a:pt x="16668" y="16581"/>
                </a:cubicBezTo>
                <a:cubicBezTo>
                  <a:pt x="16666" y="16718"/>
                  <a:pt x="16731" y="16793"/>
                  <a:pt x="16842" y="16793"/>
                </a:cubicBezTo>
                <a:close/>
                <a:moveTo>
                  <a:pt x="9899" y="10032"/>
                </a:moveTo>
                <a:cubicBezTo>
                  <a:pt x="10015" y="10028"/>
                  <a:pt x="10121" y="9888"/>
                  <a:pt x="10106" y="9770"/>
                </a:cubicBezTo>
                <a:cubicBezTo>
                  <a:pt x="10090" y="9633"/>
                  <a:pt x="10015" y="9545"/>
                  <a:pt x="9911" y="9530"/>
                </a:cubicBezTo>
                <a:cubicBezTo>
                  <a:pt x="9822" y="9517"/>
                  <a:pt x="9709" y="9686"/>
                  <a:pt x="9724" y="9798"/>
                </a:cubicBezTo>
                <a:cubicBezTo>
                  <a:pt x="9743" y="9929"/>
                  <a:pt x="9803" y="10022"/>
                  <a:pt x="9899" y="10032"/>
                </a:cubicBezTo>
                <a:close/>
                <a:moveTo>
                  <a:pt x="19678" y="19034"/>
                </a:moveTo>
                <a:cubicBezTo>
                  <a:pt x="19688" y="19187"/>
                  <a:pt x="19792" y="19240"/>
                  <a:pt x="19876" y="19287"/>
                </a:cubicBezTo>
                <a:cubicBezTo>
                  <a:pt x="19943" y="19324"/>
                  <a:pt x="20078" y="19134"/>
                  <a:pt x="20064" y="19028"/>
                </a:cubicBezTo>
                <a:cubicBezTo>
                  <a:pt x="20047" y="18888"/>
                  <a:pt x="19967" y="18807"/>
                  <a:pt x="19864" y="18801"/>
                </a:cubicBezTo>
                <a:cubicBezTo>
                  <a:pt x="19755" y="18794"/>
                  <a:pt x="19688" y="18882"/>
                  <a:pt x="19678" y="19034"/>
                </a:cubicBezTo>
                <a:close/>
                <a:moveTo>
                  <a:pt x="17875" y="18224"/>
                </a:moveTo>
                <a:cubicBezTo>
                  <a:pt x="17877" y="18305"/>
                  <a:pt x="18017" y="18464"/>
                  <a:pt x="18084" y="18461"/>
                </a:cubicBezTo>
                <a:cubicBezTo>
                  <a:pt x="18178" y="18455"/>
                  <a:pt x="18289" y="18308"/>
                  <a:pt x="18275" y="18196"/>
                </a:cubicBezTo>
                <a:cubicBezTo>
                  <a:pt x="18255" y="18056"/>
                  <a:pt x="18178" y="17981"/>
                  <a:pt x="18075" y="17962"/>
                </a:cubicBezTo>
                <a:cubicBezTo>
                  <a:pt x="17998" y="17953"/>
                  <a:pt x="17872" y="18124"/>
                  <a:pt x="17875" y="18224"/>
                </a:cubicBezTo>
                <a:close/>
                <a:moveTo>
                  <a:pt x="17282" y="18215"/>
                </a:moveTo>
                <a:cubicBezTo>
                  <a:pt x="17282" y="18342"/>
                  <a:pt x="17381" y="18470"/>
                  <a:pt x="17480" y="18458"/>
                </a:cubicBezTo>
                <a:cubicBezTo>
                  <a:pt x="17588" y="18442"/>
                  <a:pt x="17663" y="18349"/>
                  <a:pt x="17660" y="18211"/>
                </a:cubicBezTo>
                <a:cubicBezTo>
                  <a:pt x="17658" y="18077"/>
                  <a:pt x="17583" y="17984"/>
                  <a:pt x="17475" y="17962"/>
                </a:cubicBezTo>
                <a:cubicBezTo>
                  <a:pt x="17391" y="17946"/>
                  <a:pt x="17282" y="18093"/>
                  <a:pt x="17282" y="18215"/>
                </a:cubicBezTo>
                <a:close/>
                <a:moveTo>
                  <a:pt x="20451" y="18794"/>
                </a:moveTo>
                <a:cubicBezTo>
                  <a:pt x="20362" y="18801"/>
                  <a:pt x="20247" y="18950"/>
                  <a:pt x="20259" y="19059"/>
                </a:cubicBezTo>
                <a:cubicBezTo>
                  <a:pt x="20273" y="19197"/>
                  <a:pt x="20341" y="19284"/>
                  <a:pt x="20449" y="19299"/>
                </a:cubicBezTo>
                <a:cubicBezTo>
                  <a:pt x="20528" y="19309"/>
                  <a:pt x="20654" y="19144"/>
                  <a:pt x="20654" y="19047"/>
                </a:cubicBezTo>
                <a:cubicBezTo>
                  <a:pt x="20656" y="18947"/>
                  <a:pt x="20526" y="18791"/>
                  <a:pt x="20451" y="18794"/>
                </a:cubicBezTo>
                <a:close/>
                <a:moveTo>
                  <a:pt x="15440" y="16547"/>
                </a:moveTo>
                <a:cubicBezTo>
                  <a:pt x="15443" y="16653"/>
                  <a:pt x="15563" y="16809"/>
                  <a:pt x="15640" y="16809"/>
                </a:cubicBezTo>
                <a:cubicBezTo>
                  <a:pt x="15720" y="16809"/>
                  <a:pt x="15826" y="16656"/>
                  <a:pt x="15821" y="16550"/>
                </a:cubicBezTo>
                <a:cubicBezTo>
                  <a:pt x="15816" y="16447"/>
                  <a:pt x="15683" y="16294"/>
                  <a:pt x="15606" y="16304"/>
                </a:cubicBezTo>
                <a:cubicBezTo>
                  <a:pt x="15529" y="16310"/>
                  <a:pt x="15438" y="16444"/>
                  <a:pt x="15440" y="16547"/>
                </a:cubicBezTo>
                <a:close/>
                <a:moveTo>
                  <a:pt x="9073" y="6553"/>
                </a:moveTo>
                <a:cubicBezTo>
                  <a:pt x="9069" y="6696"/>
                  <a:pt x="9187" y="6864"/>
                  <a:pt x="9271" y="6864"/>
                </a:cubicBezTo>
                <a:cubicBezTo>
                  <a:pt x="9334" y="6864"/>
                  <a:pt x="9473" y="6684"/>
                  <a:pt x="9459" y="6606"/>
                </a:cubicBezTo>
                <a:cubicBezTo>
                  <a:pt x="9435" y="6465"/>
                  <a:pt x="9350" y="6366"/>
                  <a:pt x="9247" y="6353"/>
                </a:cubicBezTo>
                <a:cubicBezTo>
                  <a:pt x="9146" y="6341"/>
                  <a:pt x="9085" y="6444"/>
                  <a:pt x="9073" y="6553"/>
                </a:cubicBezTo>
                <a:close/>
                <a:moveTo>
                  <a:pt x="9719" y="8997"/>
                </a:moveTo>
                <a:cubicBezTo>
                  <a:pt x="9736" y="9118"/>
                  <a:pt x="9798" y="9202"/>
                  <a:pt x="9904" y="9221"/>
                </a:cubicBezTo>
                <a:cubicBezTo>
                  <a:pt x="9998" y="9237"/>
                  <a:pt x="10116" y="9087"/>
                  <a:pt x="10099" y="8972"/>
                </a:cubicBezTo>
                <a:cubicBezTo>
                  <a:pt x="10080" y="8847"/>
                  <a:pt x="10027" y="8735"/>
                  <a:pt x="9914" y="8722"/>
                </a:cubicBezTo>
                <a:cubicBezTo>
                  <a:pt x="9825" y="8710"/>
                  <a:pt x="9716" y="8856"/>
                  <a:pt x="9719" y="8997"/>
                </a:cubicBezTo>
                <a:close/>
                <a:moveTo>
                  <a:pt x="19074" y="19016"/>
                </a:moveTo>
                <a:cubicBezTo>
                  <a:pt x="19069" y="19112"/>
                  <a:pt x="19194" y="19274"/>
                  <a:pt x="19279" y="19268"/>
                </a:cubicBezTo>
                <a:cubicBezTo>
                  <a:pt x="19389" y="19259"/>
                  <a:pt x="19466" y="19159"/>
                  <a:pt x="19469" y="19031"/>
                </a:cubicBezTo>
                <a:cubicBezTo>
                  <a:pt x="19471" y="18910"/>
                  <a:pt x="19397" y="18816"/>
                  <a:pt x="19298" y="18794"/>
                </a:cubicBezTo>
                <a:cubicBezTo>
                  <a:pt x="19211" y="18776"/>
                  <a:pt x="19079" y="18913"/>
                  <a:pt x="19074" y="19016"/>
                </a:cubicBezTo>
                <a:close/>
                <a:moveTo>
                  <a:pt x="9740" y="10658"/>
                </a:moveTo>
                <a:cubicBezTo>
                  <a:pt x="9745" y="10783"/>
                  <a:pt x="9832" y="10848"/>
                  <a:pt x="9933" y="10848"/>
                </a:cubicBezTo>
                <a:cubicBezTo>
                  <a:pt x="10032" y="10848"/>
                  <a:pt x="10106" y="10764"/>
                  <a:pt x="10106" y="10621"/>
                </a:cubicBezTo>
                <a:cubicBezTo>
                  <a:pt x="10109" y="10468"/>
                  <a:pt x="10037" y="10387"/>
                  <a:pt x="9931" y="10368"/>
                </a:cubicBezTo>
                <a:cubicBezTo>
                  <a:pt x="9830" y="10350"/>
                  <a:pt x="9740" y="10480"/>
                  <a:pt x="9740" y="10658"/>
                </a:cubicBezTo>
                <a:close/>
                <a:moveTo>
                  <a:pt x="14388" y="15481"/>
                </a:moveTo>
                <a:cubicBezTo>
                  <a:pt x="14263" y="15487"/>
                  <a:pt x="14191" y="15574"/>
                  <a:pt x="14183" y="15711"/>
                </a:cubicBezTo>
                <a:cubicBezTo>
                  <a:pt x="14178" y="15858"/>
                  <a:pt x="14268" y="15939"/>
                  <a:pt x="14371" y="15945"/>
                </a:cubicBezTo>
                <a:cubicBezTo>
                  <a:pt x="14472" y="15951"/>
                  <a:pt x="14554" y="15877"/>
                  <a:pt x="14554" y="15733"/>
                </a:cubicBezTo>
                <a:cubicBezTo>
                  <a:pt x="14557" y="15593"/>
                  <a:pt x="14494" y="15502"/>
                  <a:pt x="14388" y="15481"/>
                </a:cubicBezTo>
                <a:close/>
                <a:moveTo>
                  <a:pt x="9073" y="7351"/>
                </a:moveTo>
                <a:cubicBezTo>
                  <a:pt x="9071" y="7475"/>
                  <a:pt x="9182" y="7641"/>
                  <a:pt x="9261" y="7634"/>
                </a:cubicBezTo>
                <a:cubicBezTo>
                  <a:pt x="9372" y="7625"/>
                  <a:pt x="9437" y="7531"/>
                  <a:pt x="9459" y="7397"/>
                </a:cubicBezTo>
                <a:cubicBezTo>
                  <a:pt x="9473" y="7310"/>
                  <a:pt x="9334" y="7132"/>
                  <a:pt x="9252" y="7145"/>
                </a:cubicBezTo>
                <a:cubicBezTo>
                  <a:pt x="9153" y="7157"/>
                  <a:pt x="9090" y="7238"/>
                  <a:pt x="9073" y="7351"/>
                </a:cubicBezTo>
                <a:close/>
                <a:moveTo>
                  <a:pt x="21022" y="19586"/>
                </a:moveTo>
                <a:cubicBezTo>
                  <a:pt x="20935" y="19617"/>
                  <a:pt x="20846" y="19673"/>
                  <a:pt x="20854" y="19826"/>
                </a:cubicBezTo>
                <a:cubicBezTo>
                  <a:pt x="20861" y="19970"/>
                  <a:pt x="20940" y="20060"/>
                  <a:pt x="21046" y="20054"/>
                </a:cubicBezTo>
                <a:cubicBezTo>
                  <a:pt x="21155" y="20044"/>
                  <a:pt x="21227" y="19935"/>
                  <a:pt x="21222" y="19798"/>
                </a:cubicBezTo>
                <a:cubicBezTo>
                  <a:pt x="21220" y="19670"/>
                  <a:pt x="21147" y="19586"/>
                  <a:pt x="21022" y="19586"/>
                </a:cubicBezTo>
                <a:close/>
                <a:moveTo>
                  <a:pt x="11007" y="10680"/>
                </a:moveTo>
                <a:cubicBezTo>
                  <a:pt x="11014" y="10770"/>
                  <a:pt x="11106" y="10904"/>
                  <a:pt x="11125" y="10876"/>
                </a:cubicBezTo>
                <a:cubicBezTo>
                  <a:pt x="11193" y="10774"/>
                  <a:pt x="11294" y="10879"/>
                  <a:pt x="11349" y="10783"/>
                </a:cubicBezTo>
                <a:cubicBezTo>
                  <a:pt x="11373" y="10739"/>
                  <a:pt x="11400" y="10699"/>
                  <a:pt x="11402" y="10646"/>
                </a:cubicBezTo>
                <a:cubicBezTo>
                  <a:pt x="11407" y="10527"/>
                  <a:pt x="11301" y="10390"/>
                  <a:pt x="11207" y="10390"/>
                </a:cubicBezTo>
                <a:cubicBezTo>
                  <a:pt x="11108" y="10387"/>
                  <a:pt x="11005" y="10530"/>
                  <a:pt x="11007" y="10680"/>
                </a:cubicBezTo>
                <a:close/>
                <a:moveTo>
                  <a:pt x="20463" y="19580"/>
                </a:moveTo>
                <a:cubicBezTo>
                  <a:pt x="20355" y="19599"/>
                  <a:pt x="20280" y="19673"/>
                  <a:pt x="20266" y="19814"/>
                </a:cubicBezTo>
                <a:cubicBezTo>
                  <a:pt x="20254" y="19923"/>
                  <a:pt x="20370" y="20057"/>
                  <a:pt x="20466" y="20051"/>
                </a:cubicBezTo>
                <a:cubicBezTo>
                  <a:pt x="20574" y="20044"/>
                  <a:pt x="20642" y="19951"/>
                  <a:pt x="20644" y="19826"/>
                </a:cubicBezTo>
                <a:cubicBezTo>
                  <a:pt x="20649" y="19689"/>
                  <a:pt x="20572" y="19605"/>
                  <a:pt x="20463" y="19580"/>
                </a:cubicBezTo>
                <a:close/>
                <a:moveTo>
                  <a:pt x="18691" y="18785"/>
                </a:moveTo>
                <a:cubicBezTo>
                  <a:pt x="18578" y="18807"/>
                  <a:pt x="18491" y="18872"/>
                  <a:pt x="18491" y="19019"/>
                </a:cubicBezTo>
                <a:cubicBezTo>
                  <a:pt x="18491" y="19165"/>
                  <a:pt x="18600" y="19231"/>
                  <a:pt x="18686" y="19240"/>
                </a:cubicBezTo>
                <a:cubicBezTo>
                  <a:pt x="18787" y="19250"/>
                  <a:pt x="18857" y="19137"/>
                  <a:pt x="18860" y="19009"/>
                </a:cubicBezTo>
                <a:cubicBezTo>
                  <a:pt x="18867" y="18872"/>
                  <a:pt x="18768" y="18832"/>
                  <a:pt x="18691" y="18785"/>
                </a:cubicBezTo>
                <a:close/>
                <a:moveTo>
                  <a:pt x="10591" y="11699"/>
                </a:moveTo>
                <a:cubicBezTo>
                  <a:pt x="10660" y="11681"/>
                  <a:pt x="10742" y="11649"/>
                  <a:pt x="10740" y="11515"/>
                </a:cubicBezTo>
                <a:cubicBezTo>
                  <a:pt x="10735" y="11366"/>
                  <a:pt x="10634" y="11279"/>
                  <a:pt x="10557" y="11204"/>
                </a:cubicBezTo>
                <a:cubicBezTo>
                  <a:pt x="10506" y="11154"/>
                  <a:pt x="10364" y="11353"/>
                  <a:pt x="10367" y="11456"/>
                </a:cubicBezTo>
                <a:cubicBezTo>
                  <a:pt x="10369" y="11572"/>
                  <a:pt x="10480" y="11699"/>
                  <a:pt x="10591" y="11699"/>
                </a:cubicBezTo>
                <a:close/>
                <a:moveTo>
                  <a:pt x="19683" y="19823"/>
                </a:moveTo>
                <a:cubicBezTo>
                  <a:pt x="19712" y="19957"/>
                  <a:pt x="19772" y="20051"/>
                  <a:pt x="19883" y="20041"/>
                </a:cubicBezTo>
                <a:cubicBezTo>
                  <a:pt x="19989" y="20035"/>
                  <a:pt x="20049" y="19935"/>
                  <a:pt x="20049" y="19804"/>
                </a:cubicBezTo>
                <a:cubicBezTo>
                  <a:pt x="20049" y="19670"/>
                  <a:pt x="19984" y="19586"/>
                  <a:pt x="19876" y="19589"/>
                </a:cubicBezTo>
                <a:cubicBezTo>
                  <a:pt x="19763" y="19596"/>
                  <a:pt x="19702" y="19680"/>
                  <a:pt x="19683" y="19823"/>
                </a:cubicBezTo>
                <a:close/>
                <a:moveTo>
                  <a:pt x="16839" y="18420"/>
                </a:moveTo>
                <a:cubicBezTo>
                  <a:pt x="16965" y="18420"/>
                  <a:pt x="17020" y="18352"/>
                  <a:pt x="17025" y="18215"/>
                </a:cubicBezTo>
                <a:cubicBezTo>
                  <a:pt x="17030" y="18065"/>
                  <a:pt x="16969" y="17965"/>
                  <a:pt x="16856" y="17965"/>
                </a:cubicBezTo>
                <a:cubicBezTo>
                  <a:pt x="16748" y="17968"/>
                  <a:pt x="16676" y="18074"/>
                  <a:pt x="16676" y="18211"/>
                </a:cubicBezTo>
                <a:cubicBezTo>
                  <a:pt x="16676" y="18352"/>
                  <a:pt x="16772" y="18389"/>
                  <a:pt x="16839" y="18420"/>
                </a:cubicBezTo>
                <a:close/>
                <a:moveTo>
                  <a:pt x="8601" y="3697"/>
                </a:moveTo>
                <a:cubicBezTo>
                  <a:pt x="8679" y="3700"/>
                  <a:pt x="8816" y="3548"/>
                  <a:pt x="8811" y="3451"/>
                </a:cubicBezTo>
                <a:cubicBezTo>
                  <a:pt x="8806" y="3329"/>
                  <a:pt x="8724" y="3298"/>
                  <a:pt x="8657" y="3317"/>
                </a:cubicBezTo>
                <a:cubicBezTo>
                  <a:pt x="8561" y="3342"/>
                  <a:pt x="8416" y="3239"/>
                  <a:pt x="8378" y="3451"/>
                </a:cubicBezTo>
                <a:cubicBezTo>
                  <a:pt x="8358" y="3548"/>
                  <a:pt x="8505" y="3697"/>
                  <a:pt x="8601" y="3697"/>
                </a:cubicBezTo>
                <a:close/>
                <a:moveTo>
                  <a:pt x="9078" y="8171"/>
                </a:moveTo>
                <a:cubicBezTo>
                  <a:pt x="9114" y="8289"/>
                  <a:pt x="9172" y="8386"/>
                  <a:pt x="9276" y="8395"/>
                </a:cubicBezTo>
                <a:cubicBezTo>
                  <a:pt x="9362" y="8404"/>
                  <a:pt x="9468" y="8252"/>
                  <a:pt x="9459" y="8149"/>
                </a:cubicBezTo>
                <a:cubicBezTo>
                  <a:pt x="9452" y="8052"/>
                  <a:pt x="9312" y="7915"/>
                  <a:pt x="9232" y="7930"/>
                </a:cubicBezTo>
                <a:cubicBezTo>
                  <a:pt x="9129" y="7952"/>
                  <a:pt x="9100" y="8058"/>
                  <a:pt x="9078" y="8171"/>
                </a:cubicBezTo>
                <a:close/>
                <a:moveTo>
                  <a:pt x="12914" y="11522"/>
                </a:moveTo>
                <a:cubicBezTo>
                  <a:pt x="12919" y="11640"/>
                  <a:pt x="13097" y="11868"/>
                  <a:pt x="13145" y="11812"/>
                </a:cubicBezTo>
                <a:cubicBezTo>
                  <a:pt x="13227" y="11712"/>
                  <a:pt x="13235" y="11540"/>
                  <a:pt x="13259" y="11400"/>
                </a:cubicBezTo>
                <a:cubicBezTo>
                  <a:pt x="13273" y="11313"/>
                  <a:pt x="13210" y="11263"/>
                  <a:pt x="13138" y="11263"/>
                </a:cubicBezTo>
                <a:cubicBezTo>
                  <a:pt x="13054" y="11266"/>
                  <a:pt x="12912" y="11428"/>
                  <a:pt x="12914" y="11522"/>
                </a:cubicBezTo>
                <a:close/>
                <a:moveTo>
                  <a:pt x="8435" y="5038"/>
                </a:moveTo>
                <a:cubicBezTo>
                  <a:pt x="8438" y="5128"/>
                  <a:pt x="8561" y="5306"/>
                  <a:pt x="8618" y="5284"/>
                </a:cubicBezTo>
                <a:cubicBezTo>
                  <a:pt x="8724" y="5246"/>
                  <a:pt x="8782" y="5137"/>
                  <a:pt x="8816" y="5010"/>
                </a:cubicBezTo>
                <a:cubicBezTo>
                  <a:pt x="8825" y="4969"/>
                  <a:pt x="8642" y="4779"/>
                  <a:pt x="8604" y="4782"/>
                </a:cubicBezTo>
                <a:cubicBezTo>
                  <a:pt x="8556" y="4788"/>
                  <a:pt x="8435" y="4969"/>
                  <a:pt x="8435" y="5038"/>
                </a:cubicBezTo>
                <a:close/>
                <a:moveTo>
                  <a:pt x="9102" y="9012"/>
                </a:moveTo>
                <a:cubicBezTo>
                  <a:pt x="9124" y="9103"/>
                  <a:pt x="9187" y="9187"/>
                  <a:pt x="9293" y="9187"/>
                </a:cubicBezTo>
                <a:cubicBezTo>
                  <a:pt x="9399" y="9187"/>
                  <a:pt x="9468" y="9109"/>
                  <a:pt x="9464" y="8965"/>
                </a:cubicBezTo>
                <a:cubicBezTo>
                  <a:pt x="9459" y="8813"/>
                  <a:pt x="9365" y="8741"/>
                  <a:pt x="9268" y="8741"/>
                </a:cubicBezTo>
                <a:cubicBezTo>
                  <a:pt x="9170" y="8738"/>
                  <a:pt x="9095" y="8819"/>
                  <a:pt x="9102" y="9012"/>
                </a:cubicBezTo>
                <a:close/>
                <a:moveTo>
                  <a:pt x="17896" y="19009"/>
                </a:moveTo>
                <a:cubicBezTo>
                  <a:pt x="17908" y="19147"/>
                  <a:pt x="17976" y="19237"/>
                  <a:pt x="18070" y="19240"/>
                </a:cubicBezTo>
                <a:cubicBezTo>
                  <a:pt x="18166" y="19246"/>
                  <a:pt x="18243" y="19153"/>
                  <a:pt x="18248" y="19016"/>
                </a:cubicBezTo>
                <a:cubicBezTo>
                  <a:pt x="18253" y="18872"/>
                  <a:pt x="18176" y="18798"/>
                  <a:pt x="18077" y="18788"/>
                </a:cubicBezTo>
                <a:cubicBezTo>
                  <a:pt x="17969" y="18782"/>
                  <a:pt x="17916" y="18875"/>
                  <a:pt x="17896" y="19009"/>
                </a:cubicBezTo>
                <a:close/>
                <a:moveTo>
                  <a:pt x="9283" y="9988"/>
                </a:moveTo>
                <a:cubicBezTo>
                  <a:pt x="9394" y="9975"/>
                  <a:pt x="9461" y="9904"/>
                  <a:pt x="9459" y="9763"/>
                </a:cubicBezTo>
                <a:cubicBezTo>
                  <a:pt x="9459" y="9620"/>
                  <a:pt x="9370" y="9545"/>
                  <a:pt x="9281" y="9542"/>
                </a:cubicBezTo>
                <a:cubicBezTo>
                  <a:pt x="9184" y="9536"/>
                  <a:pt x="9107" y="9626"/>
                  <a:pt x="9110" y="9767"/>
                </a:cubicBezTo>
                <a:cubicBezTo>
                  <a:pt x="9112" y="9907"/>
                  <a:pt x="9184" y="9972"/>
                  <a:pt x="9283" y="9988"/>
                </a:cubicBezTo>
                <a:close/>
                <a:moveTo>
                  <a:pt x="14997" y="16301"/>
                </a:moveTo>
                <a:cubicBezTo>
                  <a:pt x="14903" y="16332"/>
                  <a:pt x="14829" y="16407"/>
                  <a:pt x="14826" y="16534"/>
                </a:cubicBezTo>
                <a:cubicBezTo>
                  <a:pt x="14821" y="16687"/>
                  <a:pt x="14939" y="16756"/>
                  <a:pt x="15016" y="16768"/>
                </a:cubicBezTo>
                <a:cubicBezTo>
                  <a:pt x="15113" y="16784"/>
                  <a:pt x="15173" y="16665"/>
                  <a:pt x="15175" y="16528"/>
                </a:cubicBezTo>
                <a:cubicBezTo>
                  <a:pt x="15180" y="16375"/>
                  <a:pt x="15094" y="16335"/>
                  <a:pt x="14997" y="16301"/>
                </a:cubicBezTo>
                <a:close/>
                <a:moveTo>
                  <a:pt x="19098" y="19808"/>
                </a:moveTo>
                <a:cubicBezTo>
                  <a:pt x="19100" y="19973"/>
                  <a:pt x="19180" y="20032"/>
                  <a:pt x="19269" y="20029"/>
                </a:cubicBezTo>
                <a:cubicBezTo>
                  <a:pt x="19368" y="20026"/>
                  <a:pt x="19450" y="19945"/>
                  <a:pt x="19447" y="19804"/>
                </a:cubicBezTo>
                <a:cubicBezTo>
                  <a:pt x="19445" y="19667"/>
                  <a:pt x="19373" y="19586"/>
                  <a:pt x="19264" y="19592"/>
                </a:cubicBezTo>
                <a:cubicBezTo>
                  <a:pt x="19158" y="19602"/>
                  <a:pt x="19100" y="19686"/>
                  <a:pt x="19098" y="19808"/>
                </a:cubicBezTo>
                <a:close/>
                <a:moveTo>
                  <a:pt x="8459" y="7397"/>
                </a:moveTo>
                <a:cubicBezTo>
                  <a:pt x="8498" y="7472"/>
                  <a:pt x="8527" y="7594"/>
                  <a:pt x="8640" y="7597"/>
                </a:cubicBezTo>
                <a:cubicBezTo>
                  <a:pt x="8744" y="7600"/>
                  <a:pt x="8797" y="7510"/>
                  <a:pt x="8813" y="7388"/>
                </a:cubicBezTo>
                <a:cubicBezTo>
                  <a:pt x="8828" y="7285"/>
                  <a:pt x="8712" y="7142"/>
                  <a:pt x="8626" y="7142"/>
                </a:cubicBezTo>
                <a:cubicBezTo>
                  <a:pt x="8551" y="7142"/>
                  <a:pt x="8464" y="7257"/>
                  <a:pt x="8459" y="7397"/>
                </a:cubicBezTo>
                <a:close/>
                <a:moveTo>
                  <a:pt x="16408" y="18162"/>
                </a:moveTo>
                <a:cubicBezTo>
                  <a:pt x="16396" y="18040"/>
                  <a:pt x="16329" y="17962"/>
                  <a:pt x="16228" y="17965"/>
                </a:cubicBezTo>
                <a:cubicBezTo>
                  <a:pt x="16131" y="17968"/>
                  <a:pt x="16066" y="18062"/>
                  <a:pt x="16054" y="18187"/>
                </a:cubicBezTo>
                <a:cubicBezTo>
                  <a:pt x="16045" y="18283"/>
                  <a:pt x="16170" y="18423"/>
                  <a:pt x="16252" y="18405"/>
                </a:cubicBezTo>
                <a:cubicBezTo>
                  <a:pt x="16343" y="18386"/>
                  <a:pt x="16408" y="18317"/>
                  <a:pt x="16408" y="18162"/>
                </a:cubicBezTo>
                <a:close/>
                <a:moveTo>
                  <a:pt x="13562" y="14857"/>
                </a:moveTo>
                <a:cubicBezTo>
                  <a:pt x="13560" y="14973"/>
                  <a:pt x="13668" y="15113"/>
                  <a:pt x="13755" y="15103"/>
                </a:cubicBezTo>
                <a:cubicBezTo>
                  <a:pt x="13858" y="15091"/>
                  <a:pt x="13933" y="15001"/>
                  <a:pt x="13938" y="14879"/>
                </a:cubicBezTo>
                <a:cubicBezTo>
                  <a:pt x="13945" y="14742"/>
                  <a:pt x="13853" y="14664"/>
                  <a:pt x="13757" y="14664"/>
                </a:cubicBezTo>
                <a:cubicBezTo>
                  <a:pt x="13663" y="14661"/>
                  <a:pt x="13584" y="14729"/>
                  <a:pt x="13562" y="14857"/>
                </a:cubicBezTo>
                <a:close/>
                <a:moveTo>
                  <a:pt x="21056" y="20384"/>
                </a:moveTo>
                <a:cubicBezTo>
                  <a:pt x="20933" y="20390"/>
                  <a:pt x="20858" y="20478"/>
                  <a:pt x="20861" y="20606"/>
                </a:cubicBezTo>
                <a:cubicBezTo>
                  <a:pt x="20863" y="20730"/>
                  <a:pt x="20945" y="20833"/>
                  <a:pt x="21041" y="20836"/>
                </a:cubicBezTo>
                <a:cubicBezTo>
                  <a:pt x="21133" y="20839"/>
                  <a:pt x="21203" y="20752"/>
                  <a:pt x="21207" y="20621"/>
                </a:cubicBezTo>
                <a:cubicBezTo>
                  <a:pt x="21212" y="20475"/>
                  <a:pt x="21142" y="20409"/>
                  <a:pt x="21056" y="20384"/>
                </a:cubicBezTo>
                <a:close/>
                <a:moveTo>
                  <a:pt x="15433" y="17382"/>
                </a:moveTo>
                <a:cubicBezTo>
                  <a:pt x="15467" y="17498"/>
                  <a:pt x="15529" y="17591"/>
                  <a:pt x="15623" y="17591"/>
                </a:cubicBezTo>
                <a:cubicBezTo>
                  <a:pt x="15715" y="17591"/>
                  <a:pt x="15785" y="17513"/>
                  <a:pt x="15789" y="17379"/>
                </a:cubicBezTo>
                <a:cubicBezTo>
                  <a:pt x="15792" y="17276"/>
                  <a:pt x="15676" y="17114"/>
                  <a:pt x="15604" y="17133"/>
                </a:cubicBezTo>
                <a:cubicBezTo>
                  <a:pt x="15508" y="17158"/>
                  <a:pt x="15460" y="17258"/>
                  <a:pt x="15433" y="17382"/>
                </a:cubicBezTo>
                <a:close/>
                <a:moveTo>
                  <a:pt x="17463" y="19234"/>
                </a:moveTo>
                <a:cubicBezTo>
                  <a:pt x="17564" y="19193"/>
                  <a:pt x="17644" y="19134"/>
                  <a:pt x="17636" y="18988"/>
                </a:cubicBezTo>
                <a:cubicBezTo>
                  <a:pt x="17627" y="18844"/>
                  <a:pt x="17540" y="18773"/>
                  <a:pt x="17449" y="18779"/>
                </a:cubicBezTo>
                <a:cubicBezTo>
                  <a:pt x="17364" y="18785"/>
                  <a:pt x="17282" y="18869"/>
                  <a:pt x="17290" y="19006"/>
                </a:cubicBezTo>
                <a:cubicBezTo>
                  <a:pt x="17299" y="19137"/>
                  <a:pt x="17384" y="19190"/>
                  <a:pt x="17463" y="19234"/>
                </a:cubicBezTo>
                <a:close/>
                <a:moveTo>
                  <a:pt x="12447" y="12996"/>
                </a:moveTo>
                <a:cubicBezTo>
                  <a:pt x="12380" y="13015"/>
                  <a:pt x="12307" y="13043"/>
                  <a:pt x="12298" y="13168"/>
                </a:cubicBezTo>
                <a:cubicBezTo>
                  <a:pt x="12288" y="13286"/>
                  <a:pt x="12406" y="13451"/>
                  <a:pt x="12498" y="13439"/>
                </a:cubicBezTo>
                <a:cubicBezTo>
                  <a:pt x="12613" y="13426"/>
                  <a:pt x="12654" y="13302"/>
                  <a:pt x="12678" y="13183"/>
                </a:cubicBezTo>
                <a:cubicBezTo>
                  <a:pt x="12693" y="13096"/>
                  <a:pt x="12567" y="12999"/>
                  <a:pt x="12447" y="12996"/>
                </a:cubicBezTo>
                <a:close/>
                <a:moveTo>
                  <a:pt x="7951" y="483"/>
                </a:moveTo>
                <a:cubicBezTo>
                  <a:pt x="7990" y="483"/>
                  <a:pt x="8028" y="483"/>
                  <a:pt x="8069" y="483"/>
                </a:cubicBezTo>
                <a:cubicBezTo>
                  <a:pt x="8122" y="480"/>
                  <a:pt x="8175" y="468"/>
                  <a:pt x="8182" y="383"/>
                </a:cubicBezTo>
                <a:cubicBezTo>
                  <a:pt x="8192" y="290"/>
                  <a:pt x="8137" y="259"/>
                  <a:pt x="8081" y="240"/>
                </a:cubicBezTo>
                <a:cubicBezTo>
                  <a:pt x="7973" y="203"/>
                  <a:pt x="7889" y="305"/>
                  <a:pt x="7790" y="334"/>
                </a:cubicBezTo>
                <a:cubicBezTo>
                  <a:pt x="7742" y="346"/>
                  <a:pt x="7742" y="452"/>
                  <a:pt x="7763" y="511"/>
                </a:cubicBezTo>
                <a:cubicBezTo>
                  <a:pt x="7795" y="589"/>
                  <a:pt x="7821" y="689"/>
                  <a:pt x="7901" y="705"/>
                </a:cubicBezTo>
                <a:cubicBezTo>
                  <a:pt x="7956" y="717"/>
                  <a:pt x="8004" y="658"/>
                  <a:pt x="8026" y="608"/>
                </a:cubicBezTo>
                <a:cubicBezTo>
                  <a:pt x="8093" y="464"/>
                  <a:pt x="7951" y="567"/>
                  <a:pt x="7951" y="483"/>
                </a:cubicBezTo>
                <a:close/>
                <a:moveTo>
                  <a:pt x="8577" y="443"/>
                </a:moveTo>
                <a:cubicBezTo>
                  <a:pt x="8561" y="396"/>
                  <a:pt x="8532" y="349"/>
                  <a:pt x="8529" y="302"/>
                </a:cubicBezTo>
                <a:cubicBezTo>
                  <a:pt x="8524" y="203"/>
                  <a:pt x="8479" y="196"/>
                  <a:pt x="8426" y="218"/>
                </a:cubicBezTo>
                <a:cubicBezTo>
                  <a:pt x="8375" y="240"/>
                  <a:pt x="8313" y="262"/>
                  <a:pt x="8341" y="368"/>
                </a:cubicBezTo>
                <a:cubicBezTo>
                  <a:pt x="8351" y="399"/>
                  <a:pt x="8356" y="430"/>
                  <a:pt x="8358" y="464"/>
                </a:cubicBezTo>
                <a:cubicBezTo>
                  <a:pt x="8370" y="595"/>
                  <a:pt x="8402" y="739"/>
                  <a:pt x="8491" y="776"/>
                </a:cubicBezTo>
                <a:cubicBezTo>
                  <a:pt x="8594" y="817"/>
                  <a:pt x="8650" y="667"/>
                  <a:pt x="8717" y="567"/>
                </a:cubicBezTo>
                <a:cubicBezTo>
                  <a:pt x="8676" y="508"/>
                  <a:pt x="8601" y="511"/>
                  <a:pt x="8575" y="436"/>
                </a:cubicBezTo>
                <a:cubicBezTo>
                  <a:pt x="8577" y="433"/>
                  <a:pt x="8577" y="443"/>
                  <a:pt x="8577" y="443"/>
                </a:cubicBezTo>
                <a:close/>
                <a:moveTo>
                  <a:pt x="8459" y="8152"/>
                </a:moveTo>
                <a:cubicBezTo>
                  <a:pt x="8483" y="8273"/>
                  <a:pt x="8541" y="8364"/>
                  <a:pt x="8638" y="8386"/>
                </a:cubicBezTo>
                <a:cubicBezTo>
                  <a:pt x="8717" y="8404"/>
                  <a:pt x="8823" y="8267"/>
                  <a:pt x="8813" y="8161"/>
                </a:cubicBezTo>
                <a:cubicBezTo>
                  <a:pt x="8801" y="8027"/>
                  <a:pt x="8734" y="7940"/>
                  <a:pt x="8633" y="7937"/>
                </a:cubicBezTo>
                <a:cubicBezTo>
                  <a:pt x="8534" y="7934"/>
                  <a:pt x="8479" y="8021"/>
                  <a:pt x="8459" y="8152"/>
                </a:cubicBezTo>
                <a:close/>
                <a:moveTo>
                  <a:pt x="8062" y="1789"/>
                </a:moveTo>
                <a:cubicBezTo>
                  <a:pt x="7980" y="1789"/>
                  <a:pt x="7908" y="1870"/>
                  <a:pt x="7814" y="1817"/>
                </a:cubicBezTo>
                <a:cubicBezTo>
                  <a:pt x="7773" y="1792"/>
                  <a:pt x="7744" y="1880"/>
                  <a:pt x="7754" y="1945"/>
                </a:cubicBezTo>
                <a:cubicBezTo>
                  <a:pt x="7768" y="2048"/>
                  <a:pt x="7809" y="2129"/>
                  <a:pt x="7886" y="2173"/>
                </a:cubicBezTo>
                <a:cubicBezTo>
                  <a:pt x="7963" y="2213"/>
                  <a:pt x="8021" y="2163"/>
                  <a:pt x="8052" y="2082"/>
                </a:cubicBezTo>
                <a:cubicBezTo>
                  <a:pt x="8072" y="2039"/>
                  <a:pt x="8098" y="2036"/>
                  <a:pt x="8122" y="2017"/>
                </a:cubicBezTo>
                <a:cubicBezTo>
                  <a:pt x="8166" y="1980"/>
                  <a:pt x="8219" y="1942"/>
                  <a:pt x="8195" y="1864"/>
                </a:cubicBezTo>
                <a:cubicBezTo>
                  <a:pt x="8173" y="1796"/>
                  <a:pt x="8115" y="1789"/>
                  <a:pt x="8062" y="1789"/>
                </a:cubicBezTo>
                <a:close/>
                <a:moveTo>
                  <a:pt x="20625" y="20593"/>
                </a:moveTo>
                <a:cubicBezTo>
                  <a:pt x="20610" y="20456"/>
                  <a:pt x="20553" y="20381"/>
                  <a:pt x="20442" y="20384"/>
                </a:cubicBezTo>
                <a:cubicBezTo>
                  <a:pt x="20329" y="20387"/>
                  <a:pt x="20285" y="20487"/>
                  <a:pt x="20288" y="20606"/>
                </a:cubicBezTo>
                <a:cubicBezTo>
                  <a:pt x="20288" y="20736"/>
                  <a:pt x="20360" y="20811"/>
                  <a:pt x="20459" y="20808"/>
                </a:cubicBezTo>
                <a:cubicBezTo>
                  <a:pt x="20560" y="20805"/>
                  <a:pt x="20618" y="20730"/>
                  <a:pt x="20625" y="20593"/>
                </a:cubicBezTo>
                <a:close/>
                <a:moveTo>
                  <a:pt x="7973" y="3320"/>
                </a:moveTo>
                <a:cubicBezTo>
                  <a:pt x="7908" y="3345"/>
                  <a:pt x="7795" y="3292"/>
                  <a:pt x="7785" y="3463"/>
                </a:cubicBezTo>
                <a:cubicBezTo>
                  <a:pt x="7780" y="3554"/>
                  <a:pt x="7901" y="3731"/>
                  <a:pt x="7961" y="3728"/>
                </a:cubicBezTo>
                <a:cubicBezTo>
                  <a:pt x="8009" y="3725"/>
                  <a:pt x="8170" y="3501"/>
                  <a:pt x="8170" y="3435"/>
                </a:cubicBezTo>
                <a:cubicBezTo>
                  <a:pt x="8170" y="3360"/>
                  <a:pt x="8098" y="3314"/>
                  <a:pt x="7973" y="3320"/>
                </a:cubicBezTo>
                <a:close/>
                <a:moveTo>
                  <a:pt x="16837" y="18760"/>
                </a:moveTo>
                <a:cubicBezTo>
                  <a:pt x="16750" y="18804"/>
                  <a:pt x="16668" y="18869"/>
                  <a:pt x="16678" y="18994"/>
                </a:cubicBezTo>
                <a:cubicBezTo>
                  <a:pt x="16688" y="19125"/>
                  <a:pt x="16769" y="19209"/>
                  <a:pt x="16868" y="19203"/>
                </a:cubicBezTo>
                <a:cubicBezTo>
                  <a:pt x="16955" y="19197"/>
                  <a:pt x="17020" y="19112"/>
                  <a:pt x="17018" y="18991"/>
                </a:cubicBezTo>
                <a:cubicBezTo>
                  <a:pt x="17015" y="18847"/>
                  <a:pt x="16928" y="18798"/>
                  <a:pt x="16837" y="18760"/>
                </a:cubicBezTo>
                <a:close/>
                <a:moveTo>
                  <a:pt x="8486" y="8950"/>
                </a:moveTo>
                <a:cubicBezTo>
                  <a:pt x="8493" y="9087"/>
                  <a:pt x="8561" y="9171"/>
                  <a:pt x="8652" y="9174"/>
                </a:cubicBezTo>
                <a:cubicBezTo>
                  <a:pt x="8739" y="9177"/>
                  <a:pt x="8818" y="9109"/>
                  <a:pt x="8816" y="8969"/>
                </a:cubicBezTo>
                <a:cubicBezTo>
                  <a:pt x="8816" y="8828"/>
                  <a:pt x="8748" y="8741"/>
                  <a:pt x="8650" y="8738"/>
                </a:cubicBezTo>
                <a:cubicBezTo>
                  <a:pt x="8553" y="8732"/>
                  <a:pt x="8508" y="8831"/>
                  <a:pt x="8486" y="8950"/>
                </a:cubicBezTo>
                <a:close/>
                <a:moveTo>
                  <a:pt x="9940" y="11665"/>
                </a:moveTo>
                <a:cubicBezTo>
                  <a:pt x="10051" y="11656"/>
                  <a:pt x="10106" y="11578"/>
                  <a:pt x="10104" y="11450"/>
                </a:cubicBezTo>
                <a:cubicBezTo>
                  <a:pt x="10104" y="11322"/>
                  <a:pt x="10046" y="11232"/>
                  <a:pt x="9948" y="11229"/>
                </a:cubicBezTo>
                <a:cubicBezTo>
                  <a:pt x="9837" y="11226"/>
                  <a:pt x="9781" y="11325"/>
                  <a:pt x="9779" y="11459"/>
                </a:cubicBezTo>
                <a:cubicBezTo>
                  <a:pt x="9774" y="11590"/>
                  <a:pt x="9849" y="11646"/>
                  <a:pt x="9940" y="11665"/>
                </a:cubicBezTo>
                <a:close/>
                <a:moveTo>
                  <a:pt x="18674" y="19571"/>
                </a:moveTo>
                <a:cubicBezTo>
                  <a:pt x="18588" y="19599"/>
                  <a:pt x="18513" y="19649"/>
                  <a:pt x="18510" y="19786"/>
                </a:cubicBezTo>
                <a:cubicBezTo>
                  <a:pt x="18508" y="19932"/>
                  <a:pt x="18585" y="20001"/>
                  <a:pt x="18684" y="20007"/>
                </a:cubicBezTo>
                <a:cubicBezTo>
                  <a:pt x="18785" y="20016"/>
                  <a:pt x="18852" y="19926"/>
                  <a:pt x="18855" y="19804"/>
                </a:cubicBezTo>
                <a:cubicBezTo>
                  <a:pt x="18855" y="19673"/>
                  <a:pt x="18773" y="19605"/>
                  <a:pt x="18674" y="19571"/>
                </a:cubicBezTo>
                <a:close/>
                <a:moveTo>
                  <a:pt x="8014" y="7569"/>
                </a:moveTo>
                <a:cubicBezTo>
                  <a:pt x="8108" y="7553"/>
                  <a:pt x="8168" y="7503"/>
                  <a:pt x="8170" y="7369"/>
                </a:cubicBezTo>
                <a:cubicBezTo>
                  <a:pt x="8173" y="7226"/>
                  <a:pt x="8096" y="7157"/>
                  <a:pt x="8009" y="7154"/>
                </a:cubicBezTo>
                <a:cubicBezTo>
                  <a:pt x="7915" y="7151"/>
                  <a:pt x="7848" y="7226"/>
                  <a:pt x="7848" y="7366"/>
                </a:cubicBezTo>
                <a:cubicBezTo>
                  <a:pt x="7845" y="7513"/>
                  <a:pt x="7922" y="7550"/>
                  <a:pt x="8014" y="7569"/>
                </a:cubicBezTo>
                <a:close/>
                <a:moveTo>
                  <a:pt x="14183" y="16506"/>
                </a:moveTo>
                <a:cubicBezTo>
                  <a:pt x="14212" y="16634"/>
                  <a:pt x="14270" y="16731"/>
                  <a:pt x="14371" y="16731"/>
                </a:cubicBezTo>
                <a:cubicBezTo>
                  <a:pt x="14458" y="16731"/>
                  <a:pt x="14530" y="16659"/>
                  <a:pt x="14532" y="16537"/>
                </a:cubicBezTo>
                <a:cubicBezTo>
                  <a:pt x="14535" y="16400"/>
                  <a:pt x="14460" y="16310"/>
                  <a:pt x="14364" y="16304"/>
                </a:cubicBezTo>
                <a:cubicBezTo>
                  <a:pt x="14272" y="16297"/>
                  <a:pt x="14210" y="16391"/>
                  <a:pt x="14183" y="16506"/>
                </a:cubicBezTo>
                <a:close/>
                <a:moveTo>
                  <a:pt x="19093" y="20593"/>
                </a:moveTo>
                <a:cubicBezTo>
                  <a:pt x="19122" y="20730"/>
                  <a:pt x="19194" y="20796"/>
                  <a:pt x="19281" y="20796"/>
                </a:cubicBezTo>
                <a:cubicBezTo>
                  <a:pt x="19377" y="20796"/>
                  <a:pt x="19445" y="20699"/>
                  <a:pt x="19440" y="20578"/>
                </a:cubicBezTo>
                <a:cubicBezTo>
                  <a:pt x="19435" y="20468"/>
                  <a:pt x="19373" y="20375"/>
                  <a:pt x="19279" y="20387"/>
                </a:cubicBezTo>
                <a:cubicBezTo>
                  <a:pt x="19190" y="20403"/>
                  <a:pt x="19120" y="20475"/>
                  <a:pt x="19093" y="20593"/>
                </a:cubicBezTo>
                <a:close/>
                <a:moveTo>
                  <a:pt x="17899" y="19776"/>
                </a:moveTo>
                <a:cubicBezTo>
                  <a:pt x="17913" y="19910"/>
                  <a:pt x="17983" y="19985"/>
                  <a:pt x="18070" y="19998"/>
                </a:cubicBezTo>
                <a:cubicBezTo>
                  <a:pt x="18169" y="20010"/>
                  <a:pt x="18231" y="19901"/>
                  <a:pt x="18238" y="19789"/>
                </a:cubicBezTo>
                <a:cubicBezTo>
                  <a:pt x="18248" y="19661"/>
                  <a:pt x="18164" y="19583"/>
                  <a:pt x="18077" y="19577"/>
                </a:cubicBezTo>
                <a:cubicBezTo>
                  <a:pt x="17983" y="19567"/>
                  <a:pt x="17928" y="19664"/>
                  <a:pt x="17899" y="19776"/>
                </a:cubicBezTo>
                <a:close/>
                <a:moveTo>
                  <a:pt x="17463" y="20004"/>
                </a:moveTo>
                <a:cubicBezTo>
                  <a:pt x="17557" y="19976"/>
                  <a:pt x="17624" y="19904"/>
                  <a:pt x="17629" y="19789"/>
                </a:cubicBezTo>
                <a:cubicBezTo>
                  <a:pt x="17634" y="19655"/>
                  <a:pt x="17550" y="19577"/>
                  <a:pt x="17463" y="19571"/>
                </a:cubicBezTo>
                <a:cubicBezTo>
                  <a:pt x="17372" y="19567"/>
                  <a:pt x="17294" y="19661"/>
                  <a:pt x="17294" y="19786"/>
                </a:cubicBezTo>
                <a:cubicBezTo>
                  <a:pt x="17292" y="19917"/>
                  <a:pt x="17386" y="19960"/>
                  <a:pt x="17463" y="20004"/>
                </a:cubicBezTo>
                <a:close/>
                <a:moveTo>
                  <a:pt x="19859" y="20390"/>
                </a:moveTo>
                <a:cubicBezTo>
                  <a:pt x="19763" y="20394"/>
                  <a:pt x="19693" y="20462"/>
                  <a:pt x="19693" y="20578"/>
                </a:cubicBezTo>
                <a:cubicBezTo>
                  <a:pt x="19693" y="20708"/>
                  <a:pt x="19792" y="20783"/>
                  <a:pt x="19873" y="20796"/>
                </a:cubicBezTo>
                <a:cubicBezTo>
                  <a:pt x="19970" y="20811"/>
                  <a:pt x="20030" y="20715"/>
                  <a:pt x="20035" y="20584"/>
                </a:cubicBezTo>
                <a:cubicBezTo>
                  <a:pt x="20040" y="20475"/>
                  <a:pt x="19958" y="20387"/>
                  <a:pt x="19859" y="20390"/>
                </a:cubicBezTo>
                <a:close/>
                <a:moveTo>
                  <a:pt x="9302" y="10783"/>
                </a:moveTo>
                <a:cubicBezTo>
                  <a:pt x="9401" y="10783"/>
                  <a:pt x="9456" y="10714"/>
                  <a:pt x="9459" y="10590"/>
                </a:cubicBezTo>
                <a:cubicBezTo>
                  <a:pt x="9459" y="10452"/>
                  <a:pt x="9384" y="10384"/>
                  <a:pt x="9293" y="10381"/>
                </a:cubicBezTo>
                <a:cubicBezTo>
                  <a:pt x="9194" y="10378"/>
                  <a:pt x="9126" y="10468"/>
                  <a:pt x="9129" y="10593"/>
                </a:cubicBezTo>
                <a:cubicBezTo>
                  <a:pt x="9126" y="10724"/>
                  <a:pt x="9201" y="10783"/>
                  <a:pt x="9302" y="10783"/>
                </a:cubicBezTo>
                <a:close/>
                <a:moveTo>
                  <a:pt x="7311" y="489"/>
                </a:moveTo>
                <a:cubicBezTo>
                  <a:pt x="7402" y="483"/>
                  <a:pt x="7489" y="514"/>
                  <a:pt x="7542" y="402"/>
                </a:cubicBezTo>
                <a:cubicBezTo>
                  <a:pt x="7561" y="362"/>
                  <a:pt x="7561" y="327"/>
                  <a:pt x="7535" y="296"/>
                </a:cubicBezTo>
                <a:cubicBezTo>
                  <a:pt x="7460" y="209"/>
                  <a:pt x="7383" y="234"/>
                  <a:pt x="7294" y="271"/>
                </a:cubicBezTo>
                <a:cubicBezTo>
                  <a:pt x="7123" y="346"/>
                  <a:pt x="7101" y="452"/>
                  <a:pt x="7231" y="630"/>
                </a:cubicBezTo>
                <a:cubicBezTo>
                  <a:pt x="7272" y="683"/>
                  <a:pt x="7299" y="695"/>
                  <a:pt x="7344" y="639"/>
                </a:cubicBezTo>
                <a:cubicBezTo>
                  <a:pt x="7397" y="567"/>
                  <a:pt x="7371" y="530"/>
                  <a:pt x="7311" y="489"/>
                </a:cubicBezTo>
                <a:close/>
                <a:moveTo>
                  <a:pt x="11202" y="11653"/>
                </a:moveTo>
                <a:cubicBezTo>
                  <a:pt x="11272" y="11634"/>
                  <a:pt x="11383" y="11628"/>
                  <a:pt x="11380" y="11487"/>
                </a:cubicBezTo>
                <a:cubicBezTo>
                  <a:pt x="11380" y="11381"/>
                  <a:pt x="11323" y="11260"/>
                  <a:pt x="11214" y="11279"/>
                </a:cubicBezTo>
                <a:cubicBezTo>
                  <a:pt x="11127" y="11294"/>
                  <a:pt x="11017" y="11313"/>
                  <a:pt x="11019" y="11478"/>
                </a:cubicBezTo>
                <a:cubicBezTo>
                  <a:pt x="11019" y="11615"/>
                  <a:pt x="11094" y="11653"/>
                  <a:pt x="11202" y="11653"/>
                </a:cubicBezTo>
                <a:close/>
                <a:moveTo>
                  <a:pt x="7843" y="6587"/>
                </a:moveTo>
                <a:cubicBezTo>
                  <a:pt x="7845" y="6699"/>
                  <a:pt x="7903" y="6786"/>
                  <a:pt x="7997" y="6790"/>
                </a:cubicBezTo>
                <a:cubicBezTo>
                  <a:pt x="8089" y="6790"/>
                  <a:pt x="8161" y="6709"/>
                  <a:pt x="8166" y="6581"/>
                </a:cubicBezTo>
                <a:cubicBezTo>
                  <a:pt x="8170" y="6440"/>
                  <a:pt x="8091" y="6387"/>
                  <a:pt x="7997" y="6378"/>
                </a:cubicBezTo>
                <a:cubicBezTo>
                  <a:pt x="7898" y="6369"/>
                  <a:pt x="7848" y="6440"/>
                  <a:pt x="7843" y="6587"/>
                </a:cubicBezTo>
                <a:close/>
                <a:moveTo>
                  <a:pt x="15438" y="18162"/>
                </a:moveTo>
                <a:cubicBezTo>
                  <a:pt x="15450" y="18308"/>
                  <a:pt x="15520" y="18367"/>
                  <a:pt x="15611" y="18374"/>
                </a:cubicBezTo>
                <a:cubicBezTo>
                  <a:pt x="15708" y="18380"/>
                  <a:pt x="15761" y="18299"/>
                  <a:pt x="15768" y="18177"/>
                </a:cubicBezTo>
                <a:cubicBezTo>
                  <a:pt x="15775" y="18052"/>
                  <a:pt x="15717" y="17975"/>
                  <a:pt x="15626" y="17962"/>
                </a:cubicBezTo>
                <a:cubicBezTo>
                  <a:pt x="15517" y="17950"/>
                  <a:pt x="15484" y="18071"/>
                  <a:pt x="15438" y="18162"/>
                </a:cubicBezTo>
                <a:close/>
                <a:moveTo>
                  <a:pt x="18501" y="20574"/>
                </a:moveTo>
                <a:cubicBezTo>
                  <a:pt x="18518" y="20699"/>
                  <a:pt x="18578" y="20780"/>
                  <a:pt x="18662" y="20786"/>
                </a:cubicBezTo>
                <a:cubicBezTo>
                  <a:pt x="18756" y="20789"/>
                  <a:pt x="18828" y="20708"/>
                  <a:pt x="18836" y="20581"/>
                </a:cubicBezTo>
                <a:cubicBezTo>
                  <a:pt x="18843" y="20447"/>
                  <a:pt x="18761" y="20381"/>
                  <a:pt x="18679" y="20384"/>
                </a:cubicBezTo>
                <a:cubicBezTo>
                  <a:pt x="18597" y="20384"/>
                  <a:pt x="18523" y="20456"/>
                  <a:pt x="18501" y="20574"/>
                </a:cubicBezTo>
                <a:close/>
                <a:moveTo>
                  <a:pt x="15009" y="17547"/>
                </a:moveTo>
                <a:cubicBezTo>
                  <a:pt x="15103" y="17538"/>
                  <a:pt x="15163" y="17463"/>
                  <a:pt x="15161" y="17348"/>
                </a:cubicBezTo>
                <a:cubicBezTo>
                  <a:pt x="15159" y="17220"/>
                  <a:pt x="15079" y="17139"/>
                  <a:pt x="14990" y="17145"/>
                </a:cubicBezTo>
                <a:cubicBezTo>
                  <a:pt x="14906" y="17152"/>
                  <a:pt x="14819" y="17226"/>
                  <a:pt x="14829" y="17360"/>
                </a:cubicBezTo>
                <a:cubicBezTo>
                  <a:pt x="14836" y="17485"/>
                  <a:pt x="14911" y="17544"/>
                  <a:pt x="15009" y="17547"/>
                </a:cubicBezTo>
                <a:close/>
                <a:moveTo>
                  <a:pt x="13109" y="13816"/>
                </a:moveTo>
                <a:cubicBezTo>
                  <a:pt x="13035" y="13847"/>
                  <a:pt x="12950" y="13900"/>
                  <a:pt x="12948" y="14028"/>
                </a:cubicBezTo>
                <a:cubicBezTo>
                  <a:pt x="12946" y="14143"/>
                  <a:pt x="13008" y="14243"/>
                  <a:pt x="13100" y="14228"/>
                </a:cubicBezTo>
                <a:cubicBezTo>
                  <a:pt x="13174" y="14215"/>
                  <a:pt x="13285" y="14212"/>
                  <a:pt x="13304" y="14065"/>
                </a:cubicBezTo>
                <a:cubicBezTo>
                  <a:pt x="13314" y="13975"/>
                  <a:pt x="13194" y="13816"/>
                  <a:pt x="13109" y="13816"/>
                </a:cubicBezTo>
                <a:close/>
                <a:moveTo>
                  <a:pt x="20882" y="21382"/>
                </a:moveTo>
                <a:cubicBezTo>
                  <a:pt x="20885" y="21519"/>
                  <a:pt x="20957" y="21581"/>
                  <a:pt x="21037" y="21591"/>
                </a:cubicBezTo>
                <a:cubicBezTo>
                  <a:pt x="21128" y="21600"/>
                  <a:pt x="21203" y="21525"/>
                  <a:pt x="21203" y="21388"/>
                </a:cubicBezTo>
                <a:cubicBezTo>
                  <a:pt x="21203" y="21263"/>
                  <a:pt x="21150" y="21189"/>
                  <a:pt x="21056" y="21185"/>
                </a:cubicBezTo>
                <a:cubicBezTo>
                  <a:pt x="20955" y="21182"/>
                  <a:pt x="20899" y="21260"/>
                  <a:pt x="20882" y="21382"/>
                </a:cubicBezTo>
                <a:close/>
                <a:moveTo>
                  <a:pt x="12437" y="11702"/>
                </a:moveTo>
                <a:cubicBezTo>
                  <a:pt x="12510" y="11693"/>
                  <a:pt x="12608" y="11671"/>
                  <a:pt x="12584" y="11534"/>
                </a:cubicBezTo>
                <a:cubicBezTo>
                  <a:pt x="12570" y="11453"/>
                  <a:pt x="12659" y="11285"/>
                  <a:pt x="12502" y="11275"/>
                </a:cubicBezTo>
                <a:cubicBezTo>
                  <a:pt x="12425" y="11269"/>
                  <a:pt x="12264" y="11447"/>
                  <a:pt x="12259" y="11537"/>
                </a:cubicBezTo>
                <a:cubicBezTo>
                  <a:pt x="12257" y="11603"/>
                  <a:pt x="12358" y="11702"/>
                  <a:pt x="12437" y="11702"/>
                </a:cubicBezTo>
                <a:close/>
                <a:moveTo>
                  <a:pt x="8038" y="2544"/>
                </a:moveTo>
                <a:cubicBezTo>
                  <a:pt x="7956" y="2606"/>
                  <a:pt x="7802" y="2509"/>
                  <a:pt x="7778" y="2687"/>
                </a:cubicBezTo>
                <a:cubicBezTo>
                  <a:pt x="7771" y="2743"/>
                  <a:pt x="7853" y="2899"/>
                  <a:pt x="7946" y="2924"/>
                </a:cubicBezTo>
                <a:cubicBezTo>
                  <a:pt x="8028" y="2946"/>
                  <a:pt x="8178" y="2771"/>
                  <a:pt x="8173" y="2675"/>
                </a:cubicBezTo>
                <a:cubicBezTo>
                  <a:pt x="8170" y="2575"/>
                  <a:pt x="8108" y="2559"/>
                  <a:pt x="8038" y="2544"/>
                </a:cubicBezTo>
                <a:close/>
                <a:moveTo>
                  <a:pt x="13056" y="12541"/>
                </a:moveTo>
                <a:cubicBezTo>
                  <a:pt x="13218" y="12529"/>
                  <a:pt x="13283" y="12441"/>
                  <a:pt x="13273" y="12245"/>
                </a:cubicBezTo>
                <a:cubicBezTo>
                  <a:pt x="13266" y="12133"/>
                  <a:pt x="13182" y="12108"/>
                  <a:pt x="13126" y="12120"/>
                </a:cubicBezTo>
                <a:cubicBezTo>
                  <a:pt x="13035" y="12142"/>
                  <a:pt x="12941" y="12201"/>
                  <a:pt x="12948" y="12363"/>
                </a:cubicBezTo>
                <a:cubicBezTo>
                  <a:pt x="12953" y="12457"/>
                  <a:pt x="12965" y="12544"/>
                  <a:pt x="13056" y="12541"/>
                </a:cubicBezTo>
                <a:close/>
                <a:moveTo>
                  <a:pt x="20300" y="21372"/>
                </a:moveTo>
                <a:cubicBezTo>
                  <a:pt x="20302" y="21525"/>
                  <a:pt x="20377" y="21575"/>
                  <a:pt x="20459" y="21578"/>
                </a:cubicBezTo>
                <a:cubicBezTo>
                  <a:pt x="20545" y="21581"/>
                  <a:pt x="20620" y="21525"/>
                  <a:pt x="20618" y="21391"/>
                </a:cubicBezTo>
                <a:cubicBezTo>
                  <a:pt x="20615" y="21270"/>
                  <a:pt x="20565" y="21192"/>
                  <a:pt x="20468" y="21189"/>
                </a:cubicBezTo>
                <a:cubicBezTo>
                  <a:pt x="20367" y="21185"/>
                  <a:pt x="20317" y="21266"/>
                  <a:pt x="20300" y="21372"/>
                </a:cubicBezTo>
                <a:close/>
                <a:moveTo>
                  <a:pt x="8168" y="8161"/>
                </a:moveTo>
                <a:cubicBezTo>
                  <a:pt x="8168" y="8015"/>
                  <a:pt x="8096" y="7946"/>
                  <a:pt x="8004" y="7943"/>
                </a:cubicBezTo>
                <a:cubicBezTo>
                  <a:pt x="7915" y="7940"/>
                  <a:pt x="7848" y="8027"/>
                  <a:pt x="7853" y="8146"/>
                </a:cubicBezTo>
                <a:cubicBezTo>
                  <a:pt x="7855" y="8258"/>
                  <a:pt x="7915" y="8342"/>
                  <a:pt x="8012" y="8348"/>
                </a:cubicBezTo>
                <a:cubicBezTo>
                  <a:pt x="8110" y="8354"/>
                  <a:pt x="8161" y="8283"/>
                  <a:pt x="8168" y="8161"/>
                </a:cubicBezTo>
                <a:close/>
                <a:moveTo>
                  <a:pt x="13740" y="15484"/>
                </a:moveTo>
                <a:cubicBezTo>
                  <a:pt x="13651" y="15518"/>
                  <a:pt x="13562" y="15562"/>
                  <a:pt x="13562" y="15696"/>
                </a:cubicBezTo>
                <a:cubicBezTo>
                  <a:pt x="13562" y="15827"/>
                  <a:pt x="13651" y="15892"/>
                  <a:pt x="13738" y="15898"/>
                </a:cubicBezTo>
                <a:cubicBezTo>
                  <a:pt x="13827" y="15905"/>
                  <a:pt x="13904" y="15811"/>
                  <a:pt x="13904" y="15708"/>
                </a:cubicBezTo>
                <a:cubicBezTo>
                  <a:pt x="13909" y="15596"/>
                  <a:pt x="13829" y="15521"/>
                  <a:pt x="13740" y="15484"/>
                </a:cubicBezTo>
                <a:close/>
                <a:moveTo>
                  <a:pt x="8016" y="5617"/>
                </a:moveTo>
                <a:cubicBezTo>
                  <a:pt x="7889" y="5614"/>
                  <a:pt x="7831" y="5692"/>
                  <a:pt x="7831" y="5808"/>
                </a:cubicBezTo>
                <a:cubicBezTo>
                  <a:pt x="7831" y="5920"/>
                  <a:pt x="7886" y="6004"/>
                  <a:pt x="7985" y="6007"/>
                </a:cubicBezTo>
                <a:cubicBezTo>
                  <a:pt x="8098" y="6010"/>
                  <a:pt x="8158" y="5914"/>
                  <a:pt x="8161" y="5789"/>
                </a:cubicBezTo>
                <a:cubicBezTo>
                  <a:pt x="8161" y="5664"/>
                  <a:pt x="8072" y="5630"/>
                  <a:pt x="8016" y="5617"/>
                </a:cubicBezTo>
                <a:close/>
                <a:moveTo>
                  <a:pt x="8813" y="9726"/>
                </a:moveTo>
                <a:cubicBezTo>
                  <a:pt x="8809" y="9626"/>
                  <a:pt x="8751" y="9564"/>
                  <a:pt x="8657" y="9564"/>
                </a:cubicBezTo>
                <a:cubicBezTo>
                  <a:pt x="8558" y="9564"/>
                  <a:pt x="8496" y="9651"/>
                  <a:pt x="8503" y="9763"/>
                </a:cubicBezTo>
                <a:cubicBezTo>
                  <a:pt x="8508" y="9879"/>
                  <a:pt x="8585" y="9972"/>
                  <a:pt x="8676" y="9972"/>
                </a:cubicBezTo>
                <a:cubicBezTo>
                  <a:pt x="8765" y="9969"/>
                  <a:pt x="8816" y="9882"/>
                  <a:pt x="8813" y="9726"/>
                </a:cubicBezTo>
                <a:close/>
                <a:moveTo>
                  <a:pt x="19871" y="21182"/>
                </a:moveTo>
                <a:cubicBezTo>
                  <a:pt x="19780" y="21195"/>
                  <a:pt x="19717" y="21248"/>
                  <a:pt x="19717" y="21379"/>
                </a:cubicBezTo>
                <a:cubicBezTo>
                  <a:pt x="19717" y="21516"/>
                  <a:pt x="19794" y="21553"/>
                  <a:pt x="19878" y="21563"/>
                </a:cubicBezTo>
                <a:cubicBezTo>
                  <a:pt x="19979" y="21575"/>
                  <a:pt x="20035" y="21497"/>
                  <a:pt x="20032" y="21376"/>
                </a:cubicBezTo>
                <a:cubicBezTo>
                  <a:pt x="20028" y="21251"/>
                  <a:pt x="19965" y="21192"/>
                  <a:pt x="19871" y="21182"/>
                </a:cubicBezTo>
                <a:close/>
                <a:moveTo>
                  <a:pt x="8659" y="4130"/>
                </a:moveTo>
                <a:cubicBezTo>
                  <a:pt x="8645" y="4134"/>
                  <a:pt x="8616" y="4146"/>
                  <a:pt x="8585" y="4152"/>
                </a:cubicBezTo>
                <a:cubicBezTo>
                  <a:pt x="8524" y="4165"/>
                  <a:pt x="8431" y="4112"/>
                  <a:pt x="8418" y="4233"/>
                </a:cubicBezTo>
                <a:cubicBezTo>
                  <a:pt x="8406" y="4342"/>
                  <a:pt x="8469" y="4430"/>
                  <a:pt x="8539" y="4492"/>
                </a:cubicBezTo>
                <a:cubicBezTo>
                  <a:pt x="8609" y="4554"/>
                  <a:pt x="8623" y="4545"/>
                  <a:pt x="8654" y="4420"/>
                </a:cubicBezTo>
                <a:cubicBezTo>
                  <a:pt x="8666" y="4374"/>
                  <a:pt x="8700" y="4377"/>
                  <a:pt x="8724" y="4358"/>
                </a:cubicBezTo>
                <a:cubicBezTo>
                  <a:pt x="8768" y="4321"/>
                  <a:pt x="8818" y="4289"/>
                  <a:pt x="8799" y="4208"/>
                </a:cubicBezTo>
                <a:cubicBezTo>
                  <a:pt x="8784" y="4134"/>
                  <a:pt x="8729" y="4124"/>
                  <a:pt x="8659" y="4130"/>
                </a:cubicBezTo>
                <a:close/>
                <a:moveTo>
                  <a:pt x="16057" y="18972"/>
                </a:moveTo>
                <a:cubicBezTo>
                  <a:pt x="16086" y="19094"/>
                  <a:pt x="16141" y="19165"/>
                  <a:pt x="16230" y="19168"/>
                </a:cubicBezTo>
                <a:cubicBezTo>
                  <a:pt x="16326" y="19172"/>
                  <a:pt x="16382" y="19094"/>
                  <a:pt x="16382" y="18972"/>
                </a:cubicBezTo>
                <a:cubicBezTo>
                  <a:pt x="16382" y="18844"/>
                  <a:pt x="16305" y="18776"/>
                  <a:pt x="16220" y="18776"/>
                </a:cubicBezTo>
                <a:cubicBezTo>
                  <a:pt x="16134" y="18773"/>
                  <a:pt x="16086" y="18872"/>
                  <a:pt x="16057" y="18972"/>
                </a:cubicBezTo>
                <a:close/>
                <a:moveTo>
                  <a:pt x="8623" y="5645"/>
                </a:moveTo>
                <a:cubicBezTo>
                  <a:pt x="8551" y="5664"/>
                  <a:pt x="8464" y="5689"/>
                  <a:pt x="8476" y="5801"/>
                </a:cubicBezTo>
                <a:cubicBezTo>
                  <a:pt x="8488" y="5898"/>
                  <a:pt x="8500" y="6048"/>
                  <a:pt x="8618" y="6038"/>
                </a:cubicBezTo>
                <a:cubicBezTo>
                  <a:pt x="8724" y="6029"/>
                  <a:pt x="8806" y="5923"/>
                  <a:pt x="8809" y="5798"/>
                </a:cubicBezTo>
                <a:cubicBezTo>
                  <a:pt x="8813" y="5667"/>
                  <a:pt x="8698" y="5674"/>
                  <a:pt x="8623" y="5645"/>
                </a:cubicBezTo>
                <a:close/>
                <a:moveTo>
                  <a:pt x="13220" y="13177"/>
                </a:moveTo>
                <a:cubicBezTo>
                  <a:pt x="13220" y="13083"/>
                  <a:pt x="13225" y="12968"/>
                  <a:pt x="13121" y="12984"/>
                </a:cubicBezTo>
                <a:cubicBezTo>
                  <a:pt x="13027" y="12996"/>
                  <a:pt x="12943" y="13074"/>
                  <a:pt x="12946" y="13211"/>
                </a:cubicBezTo>
                <a:cubicBezTo>
                  <a:pt x="12948" y="13339"/>
                  <a:pt x="13015" y="13464"/>
                  <a:pt x="13107" y="13454"/>
                </a:cubicBezTo>
                <a:cubicBezTo>
                  <a:pt x="13203" y="13442"/>
                  <a:pt x="13239" y="13311"/>
                  <a:pt x="13220" y="13177"/>
                </a:cubicBezTo>
                <a:close/>
                <a:moveTo>
                  <a:pt x="12478" y="14206"/>
                </a:moveTo>
                <a:cubicBezTo>
                  <a:pt x="12560" y="14209"/>
                  <a:pt x="12630" y="14178"/>
                  <a:pt x="12620" y="14056"/>
                </a:cubicBezTo>
                <a:cubicBezTo>
                  <a:pt x="12613" y="13950"/>
                  <a:pt x="12608" y="13816"/>
                  <a:pt x="12486" y="13816"/>
                </a:cubicBezTo>
                <a:cubicBezTo>
                  <a:pt x="12389" y="13816"/>
                  <a:pt x="12305" y="13878"/>
                  <a:pt x="12305" y="14009"/>
                </a:cubicBezTo>
                <a:cubicBezTo>
                  <a:pt x="12305" y="14134"/>
                  <a:pt x="12377" y="14206"/>
                  <a:pt x="12478" y="14206"/>
                </a:cubicBezTo>
                <a:close/>
                <a:moveTo>
                  <a:pt x="19257" y="21185"/>
                </a:moveTo>
                <a:cubicBezTo>
                  <a:pt x="19175" y="21207"/>
                  <a:pt x="19103" y="21260"/>
                  <a:pt x="19117" y="21388"/>
                </a:cubicBezTo>
                <a:cubicBezTo>
                  <a:pt x="19129" y="21506"/>
                  <a:pt x="19206" y="21566"/>
                  <a:pt x="19293" y="21556"/>
                </a:cubicBezTo>
                <a:cubicBezTo>
                  <a:pt x="19380" y="21547"/>
                  <a:pt x="19428" y="21469"/>
                  <a:pt x="19418" y="21351"/>
                </a:cubicBezTo>
                <a:cubicBezTo>
                  <a:pt x="19411" y="21232"/>
                  <a:pt x="19353" y="21182"/>
                  <a:pt x="19257" y="21185"/>
                </a:cubicBezTo>
                <a:close/>
                <a:moveTo>
                  <a:pt x="9904" y="7123"/>
                </a:moveTo>
                <a:cubicBezTo>
                  <a:pt x="9808" y="7151"/>
                  <a:pt x="9760" y="7238"/>
                  <a:pt x="9750" y="7348"/>
                </a:cubicBezTo>
                <a:cubicBezTo>
                  <a:pt x="9738" y="7472"/>
                  <a:pt x="9801" y="7560"/>
                  <a:pt x="9887" y="7569"/>
                </a:cubicBezTo>
                <a:cubicBezTo>
                  <a:pt x="9984" y="7578"/>
                  <a:pt x="10051" y="7485"/>
                  <a:pt x="10058" y="7360"/>
                </a:cubicBezTo>
                <a:cubicBezTo>
                  <a:pt x="10068" y="7226"/>
                  <a:pt x="9981" y="7176"/>
                  <a:pt x="9904" y="7123"/>
                </a:cubicBezTo>
                <a:close/>
                <a:moveTo>
                  <a:pt x="8659" y="6434"/>
                </a:moveTo>
                <a:cubicBezTo>
                  <a:pt x="8570" y="6437"/>
                  <a:pt x="8471" y="6456"/>
                  <a:pt x="8467" y="6596"/>
                </a:cubicBezTo>
                <a:cubicBezTo>
                  <a:pt x="8464" y="6708"/>
                  <a:pt x="8532" y="6811"/>
                  <a:pt x="8626" y="6814"/>
                </a:cubicBezTo>
                <a:cubicBezTo>
                  <a:pt x="8724" y="6818"/>
                  <a:pt x="8801" y="6718"/>
                  <a:pt x="8811" y="6596"/>
                </a:cubicBezTo>
                <a:cubicBezTo>
                  <a:pt x="8823" y="6478"/>
                  <a:pt x="8746" y="6431"/>
                  <a:pt x="8659" y="6434"/>
                </a:cubicBezTo>
                <a:close/>
                <a:moveTo>
                  <a:pt x="7424" y="1783"/>
                </a:moveTo>
                <a:cubicBezTo>
                  <a:pt x="7354" y="1774"/>
                  <a:pt x="7296" y="1858"/>
                  <a:pt x="7219" y="1817"/>
                </a:cubicBezTo>
                <a:cubicBezTo>
                  <a:pt x="7183" y="1799"/>
                  <a:pt x="7171" y="1867"/>
                  <a:pt x="7171" y="1917"/>
                </a:cubicBezTo>
                <a:cubicBezTo>
                  <a:pt x="7171" y="2045"/>
                  <a:pt x="7260" y="2092"/>
                  <a:pt x="7316" y="2157"/>
                </a:cubicBezTo>
                <a:cubicBezTo>
                  <a:pt x="7359" y="2207"/>
                  <a:pt x="7383" y="2104"/>
                  <a:pt x="7419" y="2073"/>
                </a:cubicBezTo>
                <a:cubicBezTo>
                  <a:pt x="7446" y="2051"/>
                  <a:pt x="7475" y="2036"/>
                  <a:pt x="7496" y="2011"/>
                </a:cubicBezTo>
                <a:cubicBezTo>
                  <a:pt x="7532" y="1973"/>
                  <a:pt x="7573" y="1930"/>
                  <a:pt x="7554" y="1861"/>
                </a:cubicBezTo>
                <a:cubicBezTo>
                  <a:pt x="7532" y="1792"/>
                  <a:pt x="7477" y="1783"/>
                  <a:pt x="7424" y="1783"/>
                </a:cubicBezTo>
                <a:close/>
                <a:moveTo>
                  <a:pt x="16676" y="19789"/>
                </a:moveTo>
                <a:cubicBezTo>
                  <a:pt x="16714" y="19889"/>
                  <a:pt x="16765" y="19976"/>
                  <a:pt x="16863" y="19970"/>
                </a:cubicBezTo>
                <a:cubicBezTo>
                  <a:pt x="16957" y="19960"/>
                  <a:pt x="16998" y="19879"/>
                  <a:pt x="16991" y="19767"/>
                </a:cubicBezTo>
                <a:cubicBezTo>
                  <a:pt x="16984" y="19645"/>
                  <a:pt x="16897" y="19577"/>
                  <a:pt x="16830" y="19574"/>
                </a:cubicBezTo>
                <a:cubicBezTo>
                  <a:pt x="16753" y="19567"/>
                  <a:pt x="16697" y="19673"/>
                  <a:pt x="16676" y="19789"/>
                </a:cubicBezTo>
                <a:close/>
                <a:moveTo>
                  <a:pt x="8024" y="8744"/>
                </a:moveTo>
                <a:cubicBezTo>
                  <a:pt x="7937" y="8775"/>
                  <a:pt x="7867" y="8825"/>
                  <a:pt x="7877" y="8959"/>
                </a:cubicBezTo>
                <a:cubicBezTo>
                  <a:pt x="7886" y="9081"/>
                  <a:pt x="7956" y="9140"/>
                  <a:pt x="8040" y="9140"/>
                </a:cubicBezTo>
                <a:cubicBezTo>
                  <a:pt x="8127" y="9140"/>
                  <a:pt x="8178" y="9062"/>
                  <a:pt x="8175" y="8947"/>
                </a:cubicBezTo>
                <a:cubicBezTo>
                  <a:pt x="8173" y="8819"/>
                  <a:pt x="8113" y="8760"/>
                  <a:pt x="8024" y="8744"/>
                </a:cubicBezTo>
                <a:close/>
                <a:moveTo>
                  <a:pt x="17896" y="20559"/>
                </a:moveTo>
                <a:cubicBezTo>
                  <a:pt x="17925" y="20684"/>
                  <a:pt x="17990" y="20746"/>
                  <a:pt x="18070" y="20758"/>
                </a:cubicBezTo>
                <a:cubicBezTo>
                  <a:pt x="18149" y="20774"/>
                  <a:pt x="18212" y="20705"/>
                  <a:pt x="18214" y="20599"/>
                </a:cubicBezTo>
                <a:cubicBezTo>
                  <a:pt x="18217" y="20481"/>
                  <a:pt x="18144" y="20394"/>
                  <a:pt x="18070" y="20378"/>
                </a:cubicBezTo>
                <a:cubicBezTo>
                  <a:pt x="17983" y="20362"/>
                  <a:pt x="17959" y="20506"/>
                  <a:pt x="17896" y="20559"/>
                </a:cubicBezTo>
                <a:close/>
                <a:moveTo>
                  <a:pt x="11715" y="11547"/>
                </a:moveTo>
                <a:cubicBezTo>
                  <a:pt x="11717" y="11671"/>
                  <a:pt x="11739" y="11752"/>
                  <a:pt x="11838" y="11746"/>
                </a:cubicBezTo>
                <a:cubicBezTo>
                  <a:pt x="11932" y="11740"/>
                  <a:pt x="12021" y="11706"/>
                  <a:pt x="12016" y="11562"/>
                </a:cubicBezTo>
                <a:cubicBezTo>
                  <a:pt x="12014" y="11450"/>
                  <a:pt x="11961" y="11356"/>
                  <a:pt x="11862" y="11360"/>
                </a:cubicBezTo>
                <a:cubicBezTo>
                  <a:pt x="11763" y="11360"/>
                  <a:pt x="11720" y="11444"/>
                  <a:pt x="11715" y="11547"/>
                </a:cubicBezTo>
                <a:close/>
                <a:moveTo>
                  <a:pt x="17470" y="20384"/>
                </a:moveTo>
                <a:cubicBezTo>
                  <a:pt x="17369" y="20384"/>
                  <a:pt x="17309" y="20450"/>
                  <a:pt x="17306" y="20556"/>
                </a:cubicBezTo>
                <a:cubicBezTo>
                  <a:pt x="17306" y="20674"/>
                  <a:pt x="17384" y="20749"/>
                  <a:pt x="17468" y="20749"/>
                </a:cubicBezTo>
                <a:cubicBezTo>
                  <a:pt x="17550" y="20752"/>
                  <a:pt x="17610" y="20674"/>
                  <a:pt x="17607" y="20559"/>
                </a:cubicBezTo>
                <a:cubicBezTo>
                  <a:pt x="17607" y="20443"/>
                  <a:pt x="17542" y="20397"/>
                  <a:pt x="17470" y="20384"/>
                </a:cubicBezTo>
                <a:close/>
                <a:moveTo>
                  <a:pt x="14983" y="17959"/>
                </a:moveTo>
                <a:cubicBezTo>
                  <a:pt x="14903" y="17987"/>
                  <a:pt x="14826" y="18034"/>
                  <a:pt x="14831" y="18162"/>
                </a:cubicBezTo>
                <a:cubicBezTo>
                  <a:pt x="14833" y="18277"/>
                  <a:pt x="14901" y="18330"/>
                  <a:pt x="14985" y="18336"/>
                </a:cubicBezTo>
                <a:cubicBezTo>
                  <a:pt x="15079" y="18342"/>
                  <a:pt x="15125" y="18274"/>
                  <a:pt x="15125" y="18158"/>
                </a:cubicBezTo>
                <a:cubicBezTo>
                  <a:pt x="15125" y="18040"/>
                  <a:pt x="15072" y="17981"/>
                  <a:pt x="14983" y="17959"/>
                </a:cubicBezTo>
                <a:close/>
                <a:moveTo>
                  <a:pt x="16220" y="19938"/>
                </a:moveTo>
                <a:cubicBezTo>
                  <a:pt x="16319" y="19942"/>
                  <a:pt x="16372" y="19876"/>
                  <a:pt x="16372" y="19773"/>
                </a:cubicBezTo>
                <a:cubicBezTo>
                  <a:pt x="16372" y="19655"/>
                  <a:pt x="16310" y="19574"/>
                  <a:pt x="16216" y="19577"/>
                </a:cubicBezTo>
                <a:cubicBezTo>
                  <a:pt x="16131" y="19580"/>
                  <a:pt x="16064" y="19655"/>
                  <a:pt x="16064" y="19761"/>
                </a:cubicBezTo>
                <a:cubicBezTo>
                  <a:pt x="16064" y="19885"/>
                  <a:pt x="16143" y="19932"/>
                  <a:pt x="16220" y="19938"/>
                </a:cubicBezTo>
                <a:close/>
                <a:moveTo>
                  <a:pt x="7395" y="7544"/>
                </a:moveTo>
                <a:cubicBezTo>
                  <a:pt x="7472" y="7519"/>
                  <a:pt x="7532" y="7466"/>
                  <a:pt x="7530" y="7357"/>
                </a:cubicBezTo>
                <a:cubicBezTo>
                  <a:pt x="7530" y="7223"/>
                  <a:pt x="7458" y="7173"/>
                  <a:pt x="7366" y="7176"/>
                </a:cubicBezTo>
                <a:cubicBezTo>
                  <a:pt x="7287" y="7179"/>
                  <a:pt x="7231" y="7235"/>
                  <a:pt x="7231" y="7351"/>
                </a:cubicBezTo>
                <a:cubicBezTo>
                  <a:pt x="7231" y="7497"/>
                  <a:pt x="7323" y="7510"/>
                  <a:pt x="7395" y="7544"/>
                </a:cubicBezTo>
                <a:close/>
                <a:moveTo>
                  <a:pt x="11953" y="13205"/>
                </a:moveTo>
                <a:cubicBezTo>
                  <a:pt x="11939" y="13099"/>
                  <a:pt x="11934" y="12977"/>
                  <a:pt x="11814" y="12981"/>
                </a:cubicBezTo>
                <a:cubicBezTo>
                  <a:pt x="11720" y="12984"/>
                  <a:pt x="11655" y="13052"/>
                  <a:pt x="11655" y="13171"/>
                </a:cubicBezTo>
                <a:cubicBezTo>
                  <a:pt x="11655" y="13299"/>
                  <a:pt x="11742" y="13348"/>
                  <a:pt x="11819" y="13358"/>
                </a:cubicBezTo>
                <a:cubicBezTo>
                  <a:pt x="11884" y="13364"/>
                  <a:pt x="11970" y="13352"/>
                  <a:pt x="11953" y="13205"/>
                </a:cubicBezTo>
                <a:close/>
                <a:moveTo>
                  <a:pt x="7231" y="6584"/>
                </a:moveTo>
                <a:cubicBezTo>
                  <a:pt x="7248" y="6680"/>
                  <a:pt x="7296" y="6755"/>
                  <a:pt x="7383" y="6752"/>
                </a:cubicBezTo>
                <a:cubicBezTo>
                  <a:pt x="7477" y="6749"/>
                  <a:pt x="7535" y="6665"/>
                  <a:pt x="7535" y="6550"/>
                </a:cubicBezTo>
                <a:cubicBezTo>
                  <a:pt x="7532" y="6431"/>
                  <a:pt x="7450" y="6387"/>
                  <a:pt x="7373" y="6384"/>
                </a:cubicBezTo>
                <a:cubicBezTo>
                  <a:pt x="7287" y="6381"/>
                  <a:pt x="7236" y="6456"/>
                  <a:pt x="7231" y="6584"/>
                </a:cubicBezTo>
                <a:close/>
                <a:moveTo>
                  <a:pt x="12295" y="14854"/>
                </a:moveTo>
                <a:cubicBezTo>
                  <a:pt x="12317" y="14973"/>
                  <a:pt x="12387" y="15032"/>
                  <a:pt x="12471" y="15022"/>
                </a:cubicBezTo>
                <a:cubicBezTo>
                  <a:pt x="12546" y="15016"/>
                  <a:pt x="12601" y="14954"/>
                  <a:pt x="12594" y="14839"/>
                </a:cubicBezTo>
                <a:cubicBezTo>
                  <a:pt x="12584" y="14720"/>
                  <a:pt x="12527" y="14651"/>
                  <a:pt x="12445" y="14661"/>
                </a:cubicBezTo>
                <a:cubicBezTo>
                  <a:pt x="12372" y="14670"/>
                  <a:pt x="12300" y="14726"/>
                  <a:pt x="12295" y="14854"/>
                </a:cubicBezTo>
                <a:close/>
                <a:moveTo>
                  <a:pt x="8816" y="10611"/>
                </a:moveTo>
                <a:cubicBezTo>
                  <a:pt x="8816" y="10496"/>
                  <a:pt x="8775" y="10412"/>
                  <a:pt x="8686" y="10406"/>
                </a:cubicBezTo>
                <a:cubicBezTo>
                  <a:pt x="8594" y="10399"/>
                  <a:pt x="8527" y="10480"/>
                  <a:pt x="8524" y="10596"/>
                </a:cubicBezTo>
                <a:cubicBezTo>
                  <a:pt x="8522" y="10714"/>
                  <a:pt x="8589" y="10780"/>
                  <a:pt x="8686" y="10780"/>
                </a:cubicBezTo>
                <a:cubicBezTo>
                  <a:pt x="8772" y="10783"/>
                  <a:pt x="8816" y="10721"/>
                  <a:pt x="8816" y="10611"/>
                </a:cubicBezTo>
                <a:close/>
                <a:moveTo>
                  <a:pt x="18674" y="21535"/>
                </a:moveTo>
                <a:cubicBezTo>
                  <a:pt x="18766" y="21538"/>
                  <a:pt x="18814" y="21482"/>
                  <a:pt x="18814" y="21369"/>
                </a:cubicBezTo>
                <a:cubicBezTo>
                  <a:pt x="18814" y="21254"/>
                  <a:pt x="18761" y="21185"/>
                  <a:pt x="18672" y="21185"/>
                </a:cubicBezTo>
                <a:cubicBezTo>
                  <a:pt x="18592" y="21185"/>
                  <a:pt x="18527" y="21238"/>
                  <a:pt x="18523" y="21341"/>
                </a:cubicBezTo>
                <a:cubicBezTo>
                  <a:pt x="18513" y="21475"/>
                  <a:pt x="18592" y="21516"/>
                  <a:pt x="18674" y="21535"/>
                </a:cubicBezTo>
                <a:close/>
                <a:moveTo>
                  <a:pt x="15592" y="18769"/>
                </a:moveTo>
                <a:cubicBezTo>
                  <a:pt x="15517" y="18807"/>
                  <a:pt x="15438" y="18851"/>
                  <a:pt x="15445" y="18966"/>
                </a:cubicBezTo>
                <a:cubicBezTo>
                  <a:pt x="15452" y="19069"/>
                  <a:pt x="15513" y="19137"/>
                  <a:pt x="15604" y="19137"/>
                </a:cubicBezTo>
                <a:cubicBezTo>
                  <a:pt x="15705" y="19137"/>
                  <a:pt x="15736" y="19050"/>
                  <a:pt x="15734" y="18941"/>
                </a:cubicBezTo>
                <a:cubicBezTo>
                  <a:pt x="15734" y="18829"/>
                  <a:pt x="15667" y="18794"/>
                  <a:pt x="15592" y="18769"/>
                </a:cubicBezTo>
                <a:close/>
                <a:moveTo>
                  <a:pt x="6718" y="246"/>
                </a:moveTo>
                <a:cubicBezTo>
                  <a:pt x="6564" y="262"/>
                  <a:pt x="6509" y="343"/>
                  <a:pt x="6564" y="483"/>
                </a:cubicBezTo>
                <a:cubicBezTo>
                  <a:pt x="6596" y="564"/>
                  <a:pt x="6646" y="648"/>
                  <a:pt x="6721" y="530"/>
                </a:cubicBezTo>
                <a:cubicBezTo>
                  <a:pt x="6735" y="508"/>
                  <a:pt x="6742" y="493"/>
                  <a:pt x="6764" y="486"/>
                </a:cubicBezTo>
                <a:cubicBezTo>
                  <a:pt x="6839" y="471"/>
                  <a:pt x="6923" y="436"/>
                  <a:pt x="6901" y="324"/>
                </a:cubicBezTo>
                <a:cubicBezTo>
                  <a:pt x="6882" y="228"/>
                  <a:pt x="6793" y="228"/>
                  <a:pt x="6718" y="246"/>
                </a:cubicBezTo>
                <a:close/>
                <a:moveTo>
                  <a:pt x="13092" y="14655"/>
                </a:moveTo>
                <a:cubicBezTo>
                  <a:pt x="13015" y="14692"/>
                  <a:pt x="12936" y="14726"/>
                  <a:pt x="12943" y="14851"/>
                </a:cubicBezTo>
                <a:cubicBezTo>
                  <a:pt x="12950" y="14991"/>
                  <a:pt x="13030" y="15060"/>
                  <a:pt x="13126" y="15066"/>
                </a:cubicBezTo>
                <a:cubicBezTo>
                  <a:pt x="13213" y="15069"/>
                  <a:pt x="13232" y="14957"/>
                  <a:pt x="13227" y="14879"/>
                </a:cubicBezTo>
                <a:cubicBezTo>
                  <a:pt x="13220" y="14779"/>
                  <a:pt x="13189" y="14673"/>
                  <a:pt x="13092" y="14655"/>
                </a:cubicBezTo>
                <a:close/>
                <a:moveTo>
                  <a:pt x="14335" y="17504"/>
                </a:moveTo>
                <a:cubicBezTo>
                  <a:pt x="14448" y="17504"/>
                  <a:pt x="14499" y="17429"/>
                  <a:pt x="14494" y="17320"/>
                </a:cubicBezTo>
                <a:cubicBezTo>
                  <a:pt x="14489" y="17223"/>
                  <a:pt x="14434" y="17155"/>
                  <a:pt x="14347" y="17158"/>
                </a:cubicBezTo>
                <a:cubicBezTo>
                  <a:pt x="14256" y="17161"/>
                  <a:pt x="14205" y="17220"/>
                  <a:pt x="14203" y="17339"/>
                </a:cubicBezTo>
                <a:cubicBezTo>
                  <a:pt x="14200" y="17473"/>
                  <a:pt x="14268" y="17501"/>
                  <a:pt x="14335" y="17504"/>
                </a:cubicBezTo>
                <a:close/>
                <a:moveTo>
                  <a:pt x="7843" y="5041"/>
                </a:moveTo>
                <a:cubicBezTo>
                  <a:pt x="7855" y="5169"/>
                  <a:pt x="7934" y="5215"/>
                  <a:pt x="8004" y="5215"/>
                </a:cubicBezTo>
                <a:cubicBezTo>
                  <a:pt x="8096" y="5218"/>
                  <a:pt x="8151" y="5109"/>
                  <a:pt x="8156" y="5003"/>
                </a:cubicBezTo>
                <a:cubicBezTo>
                  <a:pt x="8161" y="4900"/>
                  <a:pt x="8089" y="4838"/>
                  <a:pt x="8012" y="4851"/>
                </a:cubicBezTo>
                <a:cubicBezTo>
                  <a:pt x="7930" y="4869"/>
                  <a:pt x="7853" y="4913"/>
                  <a:pt x="7843" y="5041"/>
                </a:cubicBezTo>
                <a:close/>
                <a:moveTo>
                  <a:pt x="16709" y="20553"/>
                </a:moveTo>
                <a:cubicBezTo>
                  <a:pt x="16719" y="20659"/>
                  <a:pt x="16762" y="20730"/>
                  <a:pt x="16851" y="20727"/>
                </a:cubicBezTo>
                <a:cubicBezTo>
                  <a:pt x="16940" y="20724"/>
                  <a:pt x="16981" y="20643"/>
                  <a:pt x="16981" y="20546"/>
                </a:cubicBezTo>
                <a:cubicBezTo>
                  <a:pt x="16981" y="20437"/>
                  <a:pt x="16914" y="20381"/>
                  <a:pt x="16837" y="20381"/>
                </a:cubicBezTo>
                <a:cubicBezTo>
                  <a:pt x="16762" y="20378"/>
                  <a:pt x="16697" y="20425"/>
                  <a:pt x="16709" y="20553"/>
                </a:cubicBezTo>
                <a:close/>
                <a:moveTo>
                  <a:pt x="7376" y="5970"/>
                </a:moveTo>
                <a:cubicBezTo>
                  <a:pt x="7465" y="5960"/>
                  <a:pt x="7525" y="5904"/>
                  <a:pt x="7523" y="5798"/>
                </a:cubicBezTo>
                <a:cubicBezTo>
                  <a:pt x="7520" y="5686"/>
                  <a:pt x="7455" y="5621"/>
                  <a:pt x="7371" y="5624"/>
                </a:cubicBezTo>
                <a:cubicBezTo>
                  <a:pt x="7299" y="5627"/>
                  <a:pt x="7217" y="5677"/>
                  <a:pt x="7222" y="5780"/>
                </a:cubicBezTo>
                <a:cubicBezTo>
                  <a:pt x="7224" y="5886"/>
                  <a:pt x="7306" y="5939"/>
                  <a:pt x="7376" y="5970"/>
                </a:cubicBezTo>
                <a:close/>
                <a:moveTo>
                  <a:pt x="11782" y="13816"/>
                </a:moveTo>
                <a:cubicBezTo>
                  <a:pt x="11732" y="13819"/>
                  <a:pt x="11674" y="13881"/>
                  <a:pt x="11674" y="13994"/>
                </a:cubicBezTo>
                <a:cubicBezTo>
                  <a:pt x="11672" y="14106"/>
                  <a:pt x="11730" y="14175"/>
                  <a:pt x="11821" y="14171"/>
                </a:cubicBezTo>
                <a:cubicBezTo>
                  <a:pt x="11908" y="14168"/>
                  <a:pt x="11973" y="14115"/>
                  <a:pt x="11968" y="13997"/>
                </a:cubicBezTo>
                <a:cubicBezTo>
                  <a:pt x="11963" y="13888"/>
                  <a:pt x="11915" y="13813"/>
                  <a:pt x="11782" y="13816"/>
                </a:cubicBezTo>
                <a:close/>
                <a:moveTo>
                  <a:pt x="7248" y="8136"/>
                </a:moveTo>
                <a:cubicBezTo>
                  <a:pt x="7270" y="8242"/>
                  <a:pt x="7313" y="8311"/>
                  <a:pt x="7407" y="8308"/>
                </a:cubicBezTo>
                <a:cubicBezTo>
                  <a:pt x="7491" y="8305"/>
                  <a:pt x="7549" y="8233"/>
                  <a:pt x="7547" y="8139"/>
                </a:cubicBezTo>
                <a:cubicBezTo>
                  <a:pt x="7544" y="8033"/>
                  <a:pt x="7479" y="7971"/>
                  <a:pt x="7390" y="7968"/>
                </a:cubicBezTo>
                <a:cubicBezTo>
                  <a:pt x="7299" y="7965"/>
                  <a:pt x="7265" y="8040"/>
                  <a:pt x="7248" y="8136"/>
                </a:cubicBezTo>
                <a:close/>
                <a:moveTo>
                  <a:pt x="8048" y="9598"/>
                </a:moveTo>
                <a:cubicBezTo>
                  <a:pt x="7966" y="9595"/>
                  <a:pt x="7908" y="9633"/>
                  <a:pt x="7906" y="9754"/>
                </a:cubicBezTo>
                <a:cubicBezTo>
                  <a:pt x="7903" y="9879"/>
                  <a:pt x="7963" y="9938"/>
                  <a:pt x="8048" y="9941"/>
                </a:cubicBezTo>
                <a:cubicBezTo>
                  <a:pt x="8132" y="9944"/>
                  <a:pt x="8180" y="9869"/>
                  <a:pt x="8185" y="9767"/>
                </a:cubicBezTo>
                <a:cubicBezTo>
                  <a:pt x="8187" y="9648"/>
                  <a:pt x="8132" y="9598"/>
                  <a:pt x="8048" y="9598"/>
                </a:cubicBezTo>
                <a:close/>
                <a:moveTo>
                  <a:pt x="6791" y="1786"/>
                </a:moveTo>
                <a:cubicBezTo>
                  <a:pt x="6610" y="1786"/>
                  <a:pt x="6545" y="1842"/>
                  <a:pt x="6584" y="1983"/>
                </a:cubicBezTo>
                <a:cubicBezTo>
                  <a:pt x="6605" y="2064"/>
                  <a:pt x="6649" y="2148"/>
                  <a:pt x="6728" y="2104"/>
                </a:cubicBezTo>
                <a:cubicBezTo>
                  <a:pt x="6807" y="2061"/>
                  <a:pt x="6909" y="2014"/>
                  <a:pt x="6909" y="1870"/>
                </a:cubicBezTo>
                <a:cubicBezTo>
                  <a:pt x="6909" y="1789"/>
                  <a:pt x="6841" y="1789"/>
                  <a:pt x="6791" y="1786"/>
                </a:cubicBezTo>
                <a:close/>
                <a:moveTo>
                  <a:pt x="18067" y="21525"/>
                </a:moveTo>
                <a:cubicBezTo>
                  <a:pt x="18161" y="21531"/>
                  <a:pt x="18205" y="21450"/>
                  <a:pt x="18207" y="21354"/>
                </a:cubicBezTo>
                <a:cubicBezTo>
                  <a:pt x="18212" y="21251"/>
                  <a:pt x="18157" y="21182"/>
                  <a:pt x="18070" y="21182"/>
                </a:cubicBezTo>
                <a:cubicBezTo>
                  <a:pt x="17978" y="21182"/>
                  <a:pt x="17923" y="21242"/>
                  <a:pt x="17923" y="21363"/>
                </a:cubicBezTo>
                <a:cubicBezTo>
                  <a:pt x="17925" y="21482"/>
                  <a:pt x="17988" y="21522"/>
                  <a:pt x="18067" y="21525"/>
                </a:cubicBezTo>
                <a:close/>
                <a:moveTo>
                  <a:pt x="7171" y="2684"/>
                </a:moveTo>
                <a:cubicBezTo>
                  <a:pt x="7202" y="2796"/>
                  <a:pt x="7248" y="2877"/>
                  <a:pt x="7323" y="2927"/>
                </a:cubicBezTo>
                <a:cubicBezTo>
                  <a:pt x="7344" y="2943"/>
                  <a:pt x="7559" y="2681"/>
                  <a:pt x="7552" y="2650"/>
                </a:cubicBezTo>
                <a:cubicBezTo>
                  <a:pt x="7537" y="2594"/>
                  <a:pt x="7499" y="2572"/>
                  <a:pt x="7460" y="2559"/>
                </a:cubicBezTo>
                <a:cubicBezTo>
                  <a:pt x="7366" y="2528"/>
                  <a:pt x="7304" y="2718"/>
                  <a:pt x="7198" y="2622"/>
                </a:cubicBezTo>
                <a:cubicBezTo>
                  <a:pt x="7188" y="2643"/>
                  <a:pt x="7178" y="2665"/>
                  <a:pt x="7171" y="2684"/>
                </a:cubicBezTo>
                <a:close/>
                <a:moveTo>
                  <a:pt x="7229" y="5034"/>
                </a:moveTo>
                <a:cubicBezTo>
                  <a:pt x="7246" y="5131"/>
                  <a:pt x="7279" y="5203"/>
                  <a:pt x="7359" y="5203"/>
                </a:cubicBezTo>
                <a:cubicBezTo>
                  <a:pt x="7446" y="5200"/>
                  <a:pt x="7508" y="5128"/>
                  <a:pt x="7520" y="5025"/>
                </a:cubicBezTo>
                <a:cubicBezTo>
                  <a:pt x="7532" y="4916"/>
                  <a:pt x="7450" y="4857"/>
                  <a:pt x="7383" y="4854"/>
                </a:cubicBezTo>
                <a:cubicBezTo>
                  <a:pt x="7301" y="4847"/>
                  <a:pt x="7260" y="4944"/>
                  <a:pt x="7229" y="5034"/>
                </a:cubicBezTo>
                <a:close/>
                <a:moveTo>
                  <a:pt x="13244" y="15693"/>
                </a:moveTo>
                <a:cubicBezTo>
                  <a:pt x="13227" y="15596"/>
                  <a:pt x="13186" y="15502"/>
                  <a:pt x="13114" y="15499"/>
                </a:cubicBezTo>
                <a:cubicBezTo>
                  <a:pt x="13032" y="15493"/>
                  <a:pt x="12948" y="15543"/>
                  <a:pt x="12941" y="15674"/>
                </a:cubicBezTo>
                <a:cubicBezTo>
                  <a:pt x="12936" y="15777"/>
                  <a:pt x="12991" y="15830"/>
                  <a:pt x="13066" y="15836"/>
                </a:cubicBezTo>
                <a:cubicBezTo>
                  <a:pt x="13150" y="15845"/>
                  <a:pt x="13218" y="15811"/>
                  <a:pt x="13244" y="15693"/>
                </a:cubicBezTo>
                <a:close/>
                <a:moveTo>
                  <a:pt x="6771" y="3307"/>
                </a:moveTo>
                <a:cubicBezTo>
                  <a:pt x="6670" y="3307"/>
                  <a:pt x="6600" y="3370"/>
                  <a:pt x="6596" y="3463"/>
                </a:cubicBezTo>
                <a:cubicBezTo>
                  <a:pt x="6591" y="3557"/>
                  <a:pt x="6665" y="3635"/>
                  <a:pt x="6738" y="3635"/>
                </a:cubicBezTo>
                <a:cubicBezTo>
                  <a:pt x="6834" y="3635"/>
                  <a:pt x="6904" y="3538"/>
                  <a:pt x="6906" y="3423"/>
                </a:cubicBezTo>
                <a:cubicBezTo>
                  <a:pt x="6909" y="3326"/>
                  <a:pt x="6820" y="3320"/>
                  <a:pt x="6771" y="3307"/>
                </a:cubicBezTo>
                <a:close/>
                <a:moveTo>
                  <a:pt x="6759" y="4068"/>
                </a:moveTo>
                <a:cubicBezTo>
                  <a:pt x="6670" y="4081"/>
                  <a:pt x="6593" y="4127"/>
                  <a:pt x="6598" y="4227"/>
                </a:cubicBezTo>
                <a:cubicBezTo>
                  <a:pt x="6600" y="4330"/>
                  <a:pt x="6673" y="4411"/>
                  <a:pt x="6757" y="4414"/>
                </a:cubicBezTo>
                <a:cubicBezTo>
                  <a:pt x="6853" y="4417"/>
                  <a:pt x="6880" y="4318"/>
                  <a:pt x="6882" y="4212"/>
                </a:cubicBezTo>
                <a:cubicBezTo>
                  <a:pt x="6882" y="4093"/>
                  <a:pt x="6817" y="4077"/>
                  <a:pt x="6759" y="4068"/>
                </a:cubicBezTo>
                <a:close/>
                <a:moveTo>
                  <a:pt x="7383" y="998"/>
                </a:moveTo>
                <a:cubicBezTo>
                  <a:pt x="7313" y="1063"/>
                  <a:pt x="7174" y="1004"/>
                  <a:pt x="7174" y="1194"/>
                </a:cubicBezTo>
                <a:cubicBezTo>
                  <a:pt x="7174" y="1269"/>
                  <a:pt x="7181" y="1356"/>
                  <a:pt x="7267" y="1291"/>
                </a:cubicBezTo>
                <a:cubicBezTo>
                  <a:pt x="7318" y="1253"/>
                  <a:pt x="7378" y="1269"/>
                  <a:pt x="7429" y="1244"/>
                </a:cubicBezTo>
                <a:cubicBezTo>
                  <a:pt x="7477" y="1222"/>
                  <a:pt x="7554" y="1210"/>
                  <a:pt x="7542" y="1116"/>
                </a:cubicBezTo>
                <a:cubicBezTo>
                  <a:pt x="7527" y="1013"/>
                  <a:pt x="7455" y="998"/>
                  <a:pt x="7383" y="998"/>
                </a:cubicBezTo>
                <a:close/>
                <a:moveTo>
                  <a:pt x="6750" y="5621"/>
                </a:moveTo>
                <a:cubicBezTo>
                  <a:pt x="6677" y="5633"/>
                  <a:pt x="6612" y="5674"/>
                  <a:pt x="6620" y="5789"/>
                </a:cubicBezTo>
                <a:cubicBezTo>
                  <a:pt x="6624" y="5895"/>
                  <a:pt x="6680" y="5957"/>
                  <a:pt x="6762" y="5957"/>
                </a:cubicBezTo>
                <a:cubicBezTo>
                  <a:pt x="6851" y="5960"/>
                  <a:pt x="6897" y="5876"/>
                  <a:pt x="6901" y="5783"/>
                </a:cubicBezTo>
                <a:cubicBezTo>
                  <a:pt x="6904" y="5674"/>
                  <a:pt x="6839" y="5624"/>
                  <a:pt x="6750" y="5621"/>
                </a:cubicBezTo>
                <a:close/>
                <a:moveTo>
                  <a:pt x="6637" y="7360"/>
                </a:moveTo>
                <a:cubicBezTo>
                  <a:pt x="6649" y="7457"/>
                  <a:pt x="6692" y="7519"/>
                  <a:pt x="6779" y="7516"/>
                </a:cubicBezTo>
                <a:cubicBezTo>
                  <a:pt x="6863" y="7510"/>
                  <a:pt x="6913" y="7444"/>
                  <a:pt x="6909" y="7338"/>
                </a:cubicBezTo>
                <a:cubicBezTo>
                  <a:pt x="6904" y="7229"/>
                  <a:pt x="6839" y="7179"/>
                  <a:pt x="6759" y="7185"/>
                </a:cubicBezTo>
                <a:cubicBezTo>
                  <a:pt x="6682" y="7189"/>
                  <a:pt x="6637" y="7248"/>
                  <a:pt x="6637" y="7360"/>
                </a:cubicBezTo>
                <a:close/>
                <a:moveTo>
                  <a:pt x="8031" y="4383"/>
                </a:moveTo>
                <a:cubicBezTo>
                  <a:pt x="8103" y="4399"/>
                  <a:pt x="8154" y="4346"/>
                  <a:pt x="8158" y="4246"/>
                </a:cubicBezTo>
                <a:cubicBezTo>
                  <a:pt x="8163" y="4127"/>
                  <a:pt x="8096" y="4068"/>
                  <a:pt x="8012" y="4065"/>
                </a:cubicBezTo>
                <a:cubicBezTo>
                  <a:pt x="7934" y="4062"/>
                  <a:pt x="7862" y="4112"/>
                  <a:pt x="7860" y="4221"/>
                </a:cubicBezTo>
                <a:cubicBezTo>
                  <a:pt x="7857" y="4346"/>
                  <a:pt x="7934" y="4380"/>
                  <a:pt x="8031" y="4383"/>
                </a:cubicBezTo>
                <a:close/>
                <a:moveTo>
                  <a:pt x="16220" y="20721"/>
                </a:moveTo>
                <a:cubicBezTo>
                  <a:pt x="16293" y="20693"/>
                  <a:pt x="16353" y="20649"/>
                  <a:pt x="16348" y="20534"/>
                </a:cubicBezTo>
                <a:cubicBezTo>
                  <a:pt x="16343" y="20431"/>
                  <a:pt x="16288" y="20387"/>
                  <a:pt x="16216" y="20384"/>
                </a:cubicBezTo>
                <a:cubicBezTo>
                  <a:pt x="16134" y="20381"/>
                  <a:pt x="16078" y="20437"/>
                  <a:pt x="16078" y="20546"/>
                </a:cubicBezTo>
                <a:cubicBezTo>
                  <a:pt x="16078" y="20665"/>
                  <a:pt x="16151" y="20690"/>
                  <a:pt x="16220" y="20721"/>
                </a:cubicBezTo>
                <a:close/>
                <a:moveTo>
                  <a:pt x="6121" y="240"/>
                </a:moveTo>
                <a:cubicBezTo>
                  <a:pt x="6085" y="253"/>
                  <a:pt x="5994" y="249"/>
                  <a:pt x="5967" y="302"/>
                </a:cubicBezTo>
                <a:cubicBezTo>
                  <a:pt x="5924" y="383"/>
                  <a:pt x="5965" y="493"/>
                  <a:pt x="6008" y="577"/>
                </a:cubicBezTo>
                <a:cubicBezTo>
                  <a:pt x="6022" y="605"/>
                  <a:pt x="6068" y="623"/>
                  <a:pt x="6066" y="611"/>
                </a:cubicBezTo>
                <a:cubicBezTo>
                  <a:pt x="6044" y="436"/>
                  <a:pt x="6174" y="511"/>
                  <a:pt x="6220" y="449"/>
                </a:cubicBezTo>
                <a:cubicBezTo>
                  <a:pt x="6249" y="408"/>
                  <a:pt x="6283" y="371"/>
                  <a:pt x="6263" y="315"/>
                </a:cubicBezTo>
                <a:cubicBezTo>
                  <a:pt x="6244" y="256"/>
                  <a:pt x="6201" y="237"/>
                  <a:pt x="6121" y="240"/>
                </a:cubicBezTo>
                <a:close/>
                <a:moveTo>
                  <a:pt x="7405" y="8782"/>
                </a:moveTo>
                <a:cubicBezTo>
                  <a:pt x="7330" y="8800"/>
                  <a:pt x="7260" y="8841"/>
                  <a:pt x="7265" y="8950"/>
                </a:cubicBezTo>
                <a:cubicBezTo>
                  <a:pt x="7270" y="9040"/>
                  <a:pt x="7323" y="9106"/>
                  <a:pt x="7402" y="9112"/>
                </a:cubicBezTo>
                <a:cubicBezTo>
                  <a:pt x="7489" y="9115"/>
                  <a:pt x="7542" y="9059"/>
                  <a:pt x="7547" y="8953"/>
                </a:cubicBezTo>
                <a:cubicBezTo>
                  <a:pt x="7554" y="8838"/>
                  <a:pt x="7477" y="8810"/>
                  <a:pt x="7405" y="8782"/>
                </a:cubicBezTo>
                <a:close/>
                <a:moveTo>
                  <a:pt x="9160" y="11441"/>
                </a:moveTo>
                <a:cubicBezTo>
                  <a:pt x="9175" y="11562"/>
                  <a:pt x="9220" y="11628"/>
                  <a:pt x="9312" y="11625"/>
                </a:cubicBezTo>
                <a:cubicBezTo>
                  <a:pt x="9391" y="11621"/>
                  <a:pt x="9437" y="11565"/>
                  <a:pt x="9437" y="11466"/>
                </a:cubicBezTo>
                <a:cubicBezTo>
                  <a:pt x="9435" y="11356"/>
                  <a:pt x="9394" y="11272"/>
                  <a:pt x="9300" y="11275"/>
                </a:cubicBezTo>
                <a:cubicBezTo>
                  <a:pt x="9218" y="11279"/>
                  <a:pt x="9170" y="11341"/>
                  <a:pt x="9160" y="11441"/>
                </a:cubicBezTo>
                <a:close/>
                <a:moveTo>
                  <a:pt x="17319" y="21307"/>
                </a:moveTo>
                <a:cubicBezTo>
                  <a:pt x="17316" y="21457"/>
                  <a:pt x="17384" y="21500"/>
                  <a:pt x="17453" y="21516"/>
                </a:cubicBezTo>
                <a:cubicBezTo>
                  <a:pt x="17530" y="21531"/>
                  <a:pt x="17581" y="21469"/>
                  <a:pt x="17586" y="21369"/>
                </a:cubicBezTo>
                <a:cubicBezTo>
                  <a:pt x="17593" y="21260"/>
                  <a:pt x="17550" y="21195"/>
                  <a:pt x="17463" y="21185"/>
                </a:cubicBezTo>
                <a:cubicBezTo>
                  <a:pt x="17379" y="21176"/>
                  <a:pt x="17333" y="21232"/>
                  <a:pt x="17319" y="21307"/>
                </a:cubicBezTo>
                <a:close/>
                <a:moveTo>
                  <a:pt x="6646" y="8152"/>
                </a:moveTo>
                <a:cubicBezTo>
                  <a:pt x="6665" y="8252"/>
                  <a:pt x="6714" y="8314"/>
                  <a:pt x="6795" y="8305"/>
                </a:cubicBezTo>
                <a:cubicBezTo>
                  <a:pt x="6873" y="8295"/>
                  <a:pt x="6913" y="8227"/>
                  <a:pt x="6906" y="8127"/>
                </a:cubicBezTo>
                <a:cubicBezTo>
                  <a:pt x="6899" y="8024"/>
                  <a:pt x="6844" y="7974"/>
                  <a:pt x="6771" y="7980"/>
                </a:cubicBezTo>
                <a:cubicBezTo>
                  <a:pt x="6697" y="7987"/>
                  <a:pt x="6649" y="8046"/>
                  <a:pt x="6646" y="8152"/>
                </a:cubicBezTo>
                <a:close/>
                <a:moveTo>
                  <a:pt x="6769" y="6409"/>
                </a:moveTo>
                <a:cubicBezTo>
                  <a:pt x="6682" y="6412"/>
                  <a:pt x="6620" y="6450"/>
                  <a:pt x="6624" y="6553"/>
                </a:cubicBezTo>
                <a:cubicBezTo>
                  <a:pt x="6629" y="6649"/>
                  <a:pt x="6673" y="6721"/>
                  <a:pt x="6762" y="6724"/>
                </a:cubicBezTo>
                <a:cubicBezTo>
                  <a:pt x="6851" y="6727"/>
                  <a:pt x="6897" y="6662"/>
                  <a:pt x="6901" y="6562"/>
                </a:cubicBezTo>
                <a:cubicBezTo>
                  <a:pt x="6906" y="6440"/>
                  <a:pt x="6834" y="6415"/>
                  <a:pt x="6769" y="6409"/>
                </a:cubicBezTo>
                <a:close/>
                <a:moveTo>
                  <a:pt x="7287" y="9763"/>
                </a:moveTo>
                <a:cubicBezTo>
                  <a:pt x="7289" y="9882"/>
                  <a:pt x="7352" y="9935"/>
                  <a:pt x="7426" y="9932"/>
                </a:cubicBezTo>
                <a:cubicBezTo>
                  <a:pt x="7496" y="9932"/>
                  <a:pt x="7552" y="9876"/>
                  <a:pt x="7552" y="9770"/>
                </a:cubicBezTo>
                <a:cubicBezTo>
                  <a:pt x="7549" y="9654"/>
                  <a:pt x="7491" y="9608"/>
                  <a:pt x="7412" y="9605"/>
                </a:cubicBezTo>
                <a:cubicBezTo>
                  <a:pt x="7332" y="9601"/>
                  <a:pt x="7294" y="9667"/>
                  <a:pt x="7287" y="9763"/>
                </a:cubicBezTo>
                <a:close/>
                <a:moveTo>
                  <a:pt x="21561" y="18009"/>
                </a:moveTo>
                <a:cubicBezTo>
                  <a:pt x="21321" y="18218"/>
                  <a:pt x="21321" y="18271"/>
                  <a:pt x="21561" y="18557"/>
                </a:cubicBezTo>
                <a:cubicBezTo>
                  <a:pt x="21561" y="18370"/>
                  <a:pt x="21561" y="18196"/>
                  <a:pt x="21561" y="18009"/>
                </a:cubicBezTo>
                <a:close/>
                <a:moveTo>
                  <a:pt x="6747" y="4857"/>
                </a:moveTo>
                <a:cubicBezTo>
                  <a:pt x="6682" y="4863"/>
                  <a:pt x="6608" y="4872"/>
                  <a:pt x="6615" y="5006"/>
                </a:cubicBezTo>
                <a:cubicBezTo>
                  <a:pt x="6620" y="5106"/>
                  <a:pt x="6663" y="5165"/>
                  <a:pt x="6740" y="5172"/>
                </a:cubicBezTo>
                <a:cubicBezTo>
                  <a:pt x="6829" y="5178"/>
                  <a:pt x="6870" y="5112"/>
                  <a:pt x="6880" y="5006"/>
                </a:cubicBezTo>
                <a:cubicBezTo>
                  <a:pt x="6889" y="4888"/>
                  <a:pt x="6834" y="4857"/>
                  <a:pt x="6747" y="4857"/>
                </a:cubicBezTo>
                <a:close/>
                <a:moveTo>
                  <a:pt x="11342" y="12304"/>
                </a:moveTo>
                <a:cubicBezTo>
                  <a:pt x="11236" y="12276"/>
                  <a:pt x="11173" y="12017"/>
                  <a:pt x="11034" y="12214"/>
                </a:cubicBezTo>
                <a:cubicBezTo>
                  <a:pt x="10983" y="12285"/>
                  <a:pt x="10997" y="12373"/>
                  <a:pt x="11048" y="12426"/>
                </a:cubicBezTo>
                <a:cubicBezTo>
                  <a:pt x="11193" y="12585"/>
                  <a:pt x="11238" y="12332"/>
                  <a:pt x="11342" y="12304"/>
                </a:cubicBezTo>
                <a:close/>
                <a:moveTo>
                  <a:pt x="15582" y="19898"/>
                </a:moveTo>
                <a:cubicBezTo>
                  <a:pt x="15667" y="19907"/>
                  <a:pt x="15722" y="19864"/>
                  <a:pt x="15729" y="19761"/>
                </a:cubicBezTo>
                <a:cubicBezTo>
                  <a:pt x="15734" y="19661"/>
                  <a:pt x="15691" y="19602"/>
                  <a:pt x="15611" y="19596"/>
                </a:cubicBezTo>
                <a:cubicBezTo>
                  <a:pt x="15527" y="19589"/>
                  <a:pt x="15472" y="19639"/>
                  <a:pt x="15467" y="19748"/>
                </a:cubicBezTo>
                <a:cubicBezTo>
                  <a:pt x="15457" y="19857"/>
                  <a:pt x="15513" y="19895"/>
                  <a:pt x="15582" y="19898"/>
                </a:cubicBezTo>
                <a:close/>
                <a:moveTo>
                  <a:pt x="11289" y="13205"/>
                </a:moveTo>
                <a:cubicBezTo>
                  <a:pt x="11286" y="13077"/>
                  <a:pt x="11272" y="12984"/>
                  <a:pt x="11188" y="12987"/>
                </a:cubicBezTo>
                <a:cubicBezTo>
                  <a:pt x="11106" y="12990"/>
                  <a:pt x="11043" y="13055"/>
                  <a:pt x="11041" y="13171"/>
                </a:cubicBezTo>
                <a:cubicBezTo>
                  <a:pt x="11038" y="13283"/>
                  <a:pt x="11099" y="13330"/>
                  <a:pt x="11180" y="13333"/>
                </a:cubicBezTo>
                <a:cubicBezTo>
                  <a:pt x="11265" y="13336"/>
                  <a:pt x="11294" y="13270"/>
                  <a:pt x="11289" y="13205"/>
                </a:cubicBezTo>
                <a:close/>
                <a:moveTo>
                  <a:pt x="13822" y="16491"/>
                </a:moveTo>
                <a:cubicBezTo>
                  <a:pt x="13817" y="16400"/>
                  <a:pt x="13808" y="16316"/>
                  <a:pt x="13723" y="16325"/>
                </a:cubicBezTo>
                <a:cubicBezTo>
                  <a:pt x="13644" y="16338"/>
                  <a:pt x="13569" y="16388"/>
                  <a:pt x="13564" y="16500"/>
                </a:cubicBezTo>
                <a:cubicBezTo>
                  <a:pt x="13562" y="16600"/>
                  <a:pt x="13615" y="16671"/>
                  <a:pt x="13702" y="16668"/>
                </a:cubicBezTo>
                <a:cubicBezTo>
                  <a:pt x="13793" y="16668"/>
                  <a:pt x="13815" y="16581"/>
                  <a:pt x="13822" y="16491"/>
                </a:cubicBezTo>
                <a:close/>
                <a:moveTo>
                  <a:pt x="6750" y="1319"/>
                </a:moveTo>
                <a:cubicBezTo>
                  <a:pt x="6829" y="1281"/>
                  <a:pt x="6873" y="1210"/>
                  <a:pt x="6911" y="1135"/>
                </a:cubicBezTo>
                <a:cubicBezTo>
                  <a:pt x="6933" y="1091"/>
                  <a:pt x="6901" y="1063"/>
                  <a:pt x="6875" y="1044"/>
                </a:cubicBezTo>
                <a:cubicBezTo>
                  <a:pt x="6815" y="998"/>
                  <a:pt x="6752" y="982"/>
                  <a:pt x="6692" y="1041"/>
                </a:cubicBezTo>
                <a:cubicBezTo>
                  <a:pt x="6663" y="1069"/>
                  <a:pt x="6651" y="1144"/>
                  <a:pt x="6596" y="1082"/>
                </a:cubicBezTo>
                <a:cubicBezTo>
                  <a:pt x="6588" y="1075"/>
                  <a:pt x="6543" y="1104"/>
                  <a:pt x="6535" y="1125"/>
                </a:cubicBezTo>
                <a:cubicBezTo>
                  <a:pt x="6531" y="1144"/>
                  <a:pt x="6550" y="1185"/>
                  <a:pt x="6567" y="1206"/>
                </a:cubicBezTo>
                <a:cubicBezTo>
                  <a:pt x="6620" y="1278"/>
                  <a:pt x="6706" y="1238"/>
                  <a:pt x="6750" y="1319"/>
                </a:cubicBezTo>
                <a:close/>
                <a:moveTo>
                  <a:pt x="16849" y="21485"/>
                </a:moveTo>
                <a:cubicBezTo>
                  <a:pt x="16919" y="21478"/>
                  <a:pt x="16965" y="21441"/>
                  <a:pt x="16962" y="21341"/>
                </a:cubicBezTo>
                <a:cubicBezTo>
                  <a:pt x="16957" y="21226"/>
                  <a:pt x="16904" y="21182"/>
                  <a:pt x="16820" y="21189"/>
                </a:cubicBezTo>
                <a:cubicBezTo>
                  <a:pt x="16741" y="21195"/>
                  <a:pt x="16697" y="21257"/>
                  <a:pt x="16704" y="21357"/>
                </a:cubicBezTo>
                <a:cubicBezTo>
                  <a:pt x="16714" y="21453"/>
                  <a:pt x="16774" y="21494"/>
                  <a:pt x="16849" y="21485"/>
                </a:cubicBezTo>
                <a:close/>
                <a:moveTo>
                  <a:pt x="6136" y="3314"/>
                </a:moveTo>
                <a:cubicBezTo>
                  <a:pt x="6068" y="3329"/>
                  <a:pt x="5991" y="3314"/>
                  <a:pt x="5994" y="3445"/>
                </a:cubicBezTo>
                <a:cubicBezTo>
                  <a:pt x="5996" y="3560"/>
                  <a:pt x="6051" y="3610"/>
                  <a:pt x="6131" y="3613"/>
                </a:cubicBezTo>
                <a:cubicBezTo>
                  <a:pt x="6222" y="3619"/>
                  <a:pt x="6258" y="3529"/>
                  <a:pt x="6263" y="3435"/>
                </a:cubicBezTo>
                <a:cubicBezTo>
                  <a:pt x="6271" y="3326"/>
                  <a:pt x="6193" y="3329"/>
                  <a:pt x="6136" y="3314"/>
                </a:cubicBezTo>
                <a:close/>
                <a:moveTo>
                  <a:pt x="14961" y="19103"/>
                </a:moveTo>
                <a:cubicBezTo>
                  <a:pt x="15041" y="19106"/>
                  <a:pt x="15091" y="19062"/>
                  <a:pt x="15094" y="18957"/>
                </a:cubicBezTo>
                <a:cubicBezTo>
                  <a:pt x="15096" y="18857"/>
                  <a:pt x="15060" y="18794"/>
                  <a:pt x="14976" y="18794"/>
                </a:cubicBezTo>
                <a:cubicBezTo>
                  <a:pt x="14891" y="18794"/>
                  <a:pt x="14836" y="18860"/>
                  <a:pt x="14831" y="18957"/>
                </a:cubicBezTo>
                <a:cubicBezTo>
                  <a:pt x="14829" y="19053"/>
                  <a:pt x="14884" y="19106"/>
                  <a:pt x="14961" y="19103"/>
                </a:cubicBezTo>
                <a:close/>
                <a:moveTo>
                  <a:pt x="5998" y="4215"/>
                </a:moveTo>
                <a:cubicBezTo>
                  <a:pt x="6003" y="4327"/>
                  <a:pt x="6063" y="4383"/>
                  <a:pt x="6136" y="4389"/>
                </a:cubicBezTo>
                <a:cubicBezTo>
                  <a:pt x="6208" y="4395"/>
                  <a:pt x="6258" y="4327"/>
                  <a:pt x="6263" y="4230"/>
                </a:cubicBezTo>
                <a:cubicBezTo>
                  <a:pt x="6268" y="4121"/>
                  <a:pt x="6205" y="4081"/>
                  <a:pt x="6136" y="4071"/>
                </a:cubicBezTo>
                <a:cubicBezTo>
                  <a:pt x="6061" y="4062"/>
                  <a:pt x="6013" y="4112"/>
                  <a:pt x="5998" y="4215"/>
                </a:cubicBezTo>
                <a:close/>
                <a:moveTo>
                  <a:pt x="7913" y="10593"/>
                </a:moveTo>
                <a:cubicBezTo>
                  <a:pt x="7925" y="10708"/>
                  <a:pt x="7978" y="10767"/>
                  <a:pt x="8057" y="10767"/>
                </a:cubicBezTo>
                <a:cubicBezTo>
                  <a:pt x="8134" y="10767"/>
                  <a:pt x="8180" y="10708"/>
                  <a:pt x="8175" y="10602"/>
                </a:cubicBezTo>
                <a:cubicBezTo>
                  <a:pt x="8173" y="10502"/>
                  <a:pt x="8137" y="10440"/>
                  <a:pt x="8055" y="10437"/>
                </a:cubicBezTo>
                <a:cubicBezTo>
                  <a:pt x="7968" y="10427"/>
                  <a:pt x="7930" y="10496"/>
                  <a:pt x="7913" y="10593"/>
                </a:cubicBezTo>
                <a:close/>
                <a:moveTo>
                  <a:pt x="11778" y="12600"/>
                </a:moveTo>
                <a:cubicBezTo>
                  <a:pt x="11847" y="12429"/>
                  <a:pt x="11802" y="12236"/>
                  <a:pt x="11965" y="12167"/>
                </a:cubicBezTo>
                <a:cubicBezTo>
                  <a:pt x="11831" y="12061"/>
                  <a:pt x="11732" y="12139"/>
                  <a:pt x="11672" y="12248"/>
                </a:cubicBezTo>
                <a:cubicBezTo>
                  <a:pt x="11590" y="12398"/>
                  <a:pt x="11739" y="12457"/>
                  <a:pt x="11778" y="12600"/>
                </a:cubicBezTo>
                <a:close/>
                <a:moveTo>
                  <a:pt x="6771" y="2544"/>
                </a:moveTo>
                <a:cubicBezTo>
                  <a:pt x="6694" y="2550"/>
                  <a:pt x="6627" y="2597"/>
                  <a:pt x="6629" y="2703"/>
                </a:cubicBezTo>
                <a:cubicBezTo>
                  <a:pt x="6629" y="2778"/>
                  <a:pt x="6665" y="2862"/>
                  <a:pt x="6740" y="2855"/>
                </a:cubicBezTo>
                <a:cubicBezTo>
                  <a:pt x="6829" y="2846"/>
                  <a:pt x="6901" y="2781"/>
                  <a:pt x="6904" y="2665"/>
                </a:cubicBezTo>
                <a:cubicBezTo>
                  <a:pt x="6906" y="2578"/>
                  <a:pt x="6841" y="2541"/>
                  <a:pt x="6771" y="2544"/>
                </a:cubicBezTo>
                <a:close/>
                <a:moveTo>
                  <a:pt x="6126" y="4863"/>
                </a:moveTo>
                <a:cubicBezTo>
                  <a:pt x="6061" y="4872"/>
                  <a:pt x="5996" y="4907"/>
                  <a:pt x="6008" y="5016"/>
                </a:cubicBezTo>
                <a:cubicBezTo>
                  <a:pt x="6018" y="5103"/>
                  <a:pt x="6061" y="5172"/>
                  <a:pt x="6143" y="5165"/>
                </a:cubicBezTo>
                <a:cubicBezTo>
                  <a:pt x="6222" y="5159"/>
                  <a:pt x="6261" y="5097"/>
                  <a:pt x="6263" y="5003"/>
                </a:cubicBezTo>
                <a:cubicBezTo>
                  <a:pt x="6266" y="4888"/>
                  <a:pt x="6205" y="4863"/>
                  <a:pt x="6126" y="4863"/>
                </a:cubicBezTo>
                <a:close/>
                <a:moveTo>
                  <a:pt x="14321" y="18299"/>
                </a:moveTo>
                <a:cubicBezTo>
                  <a:pt x="14405" y="18299"/>
                  <a:pt x="14463" y="18255"/>
                  <a:pt x="14465" y="18152"/>
                </a:cubicBezTo>
                <a:cubicBezTo>
                  <a:pt x="14470" y="18052"/>
                  <a:pt x="14422" y="17990"/>
                  <a:pt x="14342" y="17990"/>
                </a:cubicBezTo>
                <a:cubicBezTo>
                  <a:pt x="14268" y="17987"/>
                  <a:pt x="14212" y="18034"/>
                  <a:pt x="14205" y="18137"/>
                </a:cubicBezTo>
                <a:cubicBezTo>
                  <a:pt x="14200" y="18249"/>
                  <a:pt x="14253" y="18289"/>
                  <a:pt x="14321" y="18299"/>
                </a:cubicBezTo>
                <a:close/>
                <a:moveTo>
                  <a:pt x="6133" y="5926"/>
                </a:moveTo>
                <a:cubicBezTo>
                  <a:pt x="6225" y="5929"/>
                  <a:pt x="6268" y="5879"/>
                  <a:pt x="6268" y="5776"/>
                </a:cubicBezTo>
                <a:cubicBezTo>
                  <a:pt x="6268" y="5667"/>
                  <a:pt x="6213" y="5627"/>
                  <a:pt x="6140" y="5624"/>
                </a:cubicBezTo>
                <a:cubicBezTo>
                  <a:pt x="6061" y="5621"/>
                  <a:pt x="6013" y="5686"/>
                  <a:pt x="6013" y="5780"/>
                </a:cubicBezTo>
                <a:cubicBezTo>
                  <a:pt x="6013" y="5873"/>
                  <a:pt x="6063" y="5929"/>
                  <a:pt x="6133" y="5926"/>
                </a:cubicBezTo>
                <a:close/>
                <a:moveTo>
                  <a:pt x="12430" y="12557"/>
                </a:moveTo>
                <a:cubicBezTo>
                  <a:pt x="12517" y="12532"/>
                  <a:pt x="12539" y="12438"/>
                  <a:pt x="12548" y="12351"/>
                </a:cubicBezTo>
                <a:cubicBezTo>
                  <a:pt x="12558" y="12254"/>
                  <a:pt x="12505" y="12211"/>
                  <a:pt x="12435" y="12207"/>
                </a:cubicBezTo>
                <a:cubicBezTo>
                  <a:pt x="12363" y="12207"/>
                  <a:pt x="12300" y="12242"/>
                  <a:pt x="12295" y="12345"/>
                </a:cubicBezTo>
                <a:cubicBezTo>
                  <a:pt x="12288" y="12463"/>
                  <a:pt x="12365" y="12510"/>
                  <a:pt x="12430" y="12557"/>
                </a:cubicBezTo>
                <a:close/>
                <a:moveTo>
                  <a:pt x="9803" y="12289"/>
                </a:moveTo>
                <a:cubicBezTo>
                  <a:pt x="9805" y="12398"/>
                  <a:pt x="9837" y="12460"/>
                  <a:pt x="9921" y="12466"/>
                </a:cubicBezTo>
                <a:cubicBezTo>
                  <a:pt x="9998" y="12472"/>
                  <a:pt x="10054" y="12432"/>
                  <a:pt x="10061" y="12326"/>
                </a:cubicBezTo>
                <a:cubicBezTo>
                  <a:pt x="10068" y="12217"/>
                  <a:pt x="10020" y="12148"/>
                  <a:pt x="9936" y="12145"/>
                </a:cubicBezTo>
                <a:cubicBezTo>
                  <a:pt x="9861" y="12142"/>
                  <a:pt x="9810" y="12195"/>
                  <a:pt x="9803" y="12289"/>
                </a:cubicBezTo>
                <a:close/>
                <a:moveTo>
                  <a:pt x="6670" y="8965"/>
                </a:moveTo>
                <a:cubicBezTo>
                  <a:pt x="6680" y="9059"/>
                  <a:pt x="6723" y="9112"/>
                  <a:pt x="6800" y="9109"/>
                </a:cubicBezTo>
                <a:cubicBezTo>
                  <a:pt x="6880" y="9106"/>
                  <a:pt x="6925" y="9040"/>
                  <a:pt x="6923" y="8947"/>
                </a:cubicBezTo>
                <a:cubicBezTo>
                  <a:pt x="6923" y="8847"/>
                  <a:pt x="6868" y="8800"/>
                  <a:pt x="6791" y="8800"/>
                </a:cubicBezTo>
                <a:cubicBezTo>
                  <a:pt x="6711" y="8800"/>
                  <a:pt x="6673" y="8856"/>
                  <a:pt x="6670" y="8965"/>
                </a:cubicBezTo>
                <a:close/>
                <a:moveTo>
                  <a:pt x="12440" y="15814"/>
                </a:moveTo>
                <a:cubicBezTo>
                  <a:pt x="12505" y="15796"/>
                  <a:pt x="12570" y="15767"/>
                  <a:pt x="12567" y="15658"/>
                </a:cubicBezTo>
                <a:cubicBezTo>
                  <a:pt x="12565" y="15555"/>
                  <a:pt x="12517" y="15499"/>
                  <a:pt x="12440" y="15506"/>
                </a:cubicBezTo>
                <a:cubicBezTo>
                  <a:pt x="12368" y="15512"/>
                  <a:pt x="12310" y="15568"/>
                  <a:pt x="12305" y="15661"/>
                </a:cubicBezTo>
                <a:cubicBezTo>
                  <a:pt x="12303" y="15761"/>
                  <a:pt x="12365" y="15802"/>
                  <a:pt x="12440" y="15814"/>
                </a:cubicBezTo>
                <a:close/>
                <a:moveTo>
                  <a:pt x="6165" y="7207"/>
                </a:moveTo>
                <a:cubicBezTo>
                  <a:pt x="6097" y="7207"/>
                  <a:pt x="6042" y="7238"/>
                  <a:pt x="6035" y="7335"/>
                </a:cubicBezTo>
                <a:cubicBezTo>
                  <a:pt x="6025" y="7444"/>
                  <a:pt x="6090" y="7491"/>
                  <a:pt x="6157" y="7503"/>
                </a:cubicBezTo>
                <a:cubicBezTo>
                  <a:pt x="6237" y="7516"/>
                  <a:pt x="6285" y="7444"/>
                  <a:pt x="6287" y="7351"/>
                </a:cubicBezTo>
                <a:cubicBezTo>
                  <a:pt x="6287" y="7257"/>
                  <a:pt x="6237" y="7210"/>
                  <a:pt x="6165" y="7207"/>
                </a:cubicBezTo>
                <a:close/>
                <a:moveTo>
                  <a:pt x="6032" y="6584"/>
                </a:moveTo>
                <a:cubicBezTo>
                  <a:pt x="6037" y="6652"/>
                  <a:pt x="6085" y="6709"/>
                  <a:pt x="6157" y="6712"/>
                </a:cubicBezTo>
                <a:cubicBezTo>
                  <a:pt x="6230" y="6715"/>
                  <a:pt x="6270" y="6652"/>
                  <a:pt x="6273" y="6562"/>
                </a:cubicBezTo>
                <a:cubicBezTo>
                  <a:pt x="6275" y="6456"/>
                  <a:pt x="6227" y="6412"/>
                  <a:pt x="6148" y="6412"/>
                </a:cubicBezTo>
                <a:cubicBezTo>
                  <a:pt x="6075" y="6412"/>
                  <a:pt x="6030" y="6447"/>
                  <a:pt x="6032" y="6584"/>
                </a:cubicBezTo>
                <a:close/>
                <a:moveTo>
                  <a:pt x="15445" y="20540"/>
                </a:moveTo>
                <a:cubicBezTo>
                  <a:pt x="15472" y="20624"/>
                  <a:pt x="15508" y="20690"/>
                  <a:pt x="15587" y="20687"/>
                </a:cubicBezTo>
                <a:cubicBezTo>
                  <a:pt x="15659" y="20684"/>
                  <a:pt x="15700" y="20631"/>
                  <a:pt x="15700" y="20537"/>
                </a:cubicBezTo>
                <a:cubicBezTo>
                  <a:pt x="15698" y="20431"/>
                  <a:pt x="15647" y="20390"/>
                  <a:pt x="15570" y="20390"/>
                </a:cubicBezTo>
                <a:cubicBezTo>
                  <a:pt x="15496" y="20394"/>
                  <a:pt x="15467" y="20459"/>
                  <a:pt x="15445" y="20540"/>
                </a:cubicBezTo>
                <a:close/>
                <a:moveTo>
                  <a:pt x="7304" y="3501"/>
                </a:moveTo>
                <a:cubicBezTo>
                  <a:pt x="7306" y="3563"/>
                  <a:pt x="7311" y="3663"/>
                  <a:pt x="7395" y="3644"/>
                </a:cubicBezTo>
                <a:cubicBezTo>
                  <a:pt x="7475" y="3625"/>
                  <a:pt x="7530" y="3535"/>
                  <a:pt x="7530" y="3429"/>
                </a:cubicBezTo>
                <a:cubicBezTo>
                  <a:pt x="7527" y="3329"/>
                  <a:pt x="7453" y="3317"/>
                  <a:pt x="7393" y="3314"/>
                </a:cubicBezTo>
                <a:cubicBezTo>
                  <a:pt x="7301" y="3311"/>
                  <a:pt x="7304" y="3398"/>
                  <a:pt x="7304" y="3501"/>
                </a:cubicBezTo>
                <a:close/>
                <a:moveTo>
                  <a:pt x="6812" y="9636"/>
                </a:moveTo>
                <a:cubicBezTo>
                  <a:pt x="6738" y="9626"/>
                  <a:pt x="6685" y="9679"/>
                  <a:pt x="6682" y="9776"/>
                </a:cubicBezTo>
                <a:cubicBezTo>
                  <a:pt x="6680" y="9873"/>
                  <a:pt x="6738" y="9935"/>
                  <a:pt x="6807" y="9941"/>
                </a:cubicBezTo>
                <a:cubicBezTo>
                  <a:pt x="6885" y="9944"/>
                  <a:pt x="6930" y="9873"/>
                  <a:pt x="6933" y="9779"/>
                </a:cubicBezTo>
                <a:cubicBezTo>
                  <a:pt x="6935" y="9686"/>
                  <a:pt x="6892" y="9633"/>
                  <a:pt x="6812" y="9636"/>
                </a:cubicBezTo>
                <a:close/>
                <a:moveTo>
                  <a:pt x="8683" y="11618"/>
                </a:moveTo>
                <a:cubicBezTo>
                  <a:pt x="8760" y="11603"/>
                  <a:pt x="8804" y="11547"/>
                  <a:pt x="8799" y="11444"/>
                </a:cubicBezTo>
                <a:cubicBezTo>
                  <a:pt x="8794" y="11344"/>
                  <a:pt x="8753" y="11275"/>
                  <a:pt x="8674" y="11285"/>
                </a:cubicBezTo>
                <a:cubicBezTo>
                  <a:pt x="8599" y="11291"/>
                  <a:pt x="8551" y="11360"/>
                  <a:pt x="8553" y="11456"/>
                </a:cubicBezTo>
                <a:cubicBezTo>
                  <a:pt x="8556" y="11556"/>
                  <a:pt x="8609" y="11606"/>
                  <a:pt x="8683" y="11618"/>
                </a:cubicBezTo>
                <a:close/>
                <a:moveTo>
                  <a:pt x="6155" y="994"/>
                </a:moveTo>
                <a:cubicBezTo>
                  <a:pt x="6104" y="1044"/>
                  <a:pt x="5994" y="1022"/>
                  <a:pt x="5979" y="1135"/>
                </a:cubicBezTo>
                <a:cubicBezTo>
                  <a:pt x="5965" y="1244"/>
                  <a:pt x="6061" y="1284"/>
                  <a:pt x="6124" y="1287"/>
                </a:cubicBezTo>
                <a:cubicBezTo>
                  <a:pt x="6208" y="1294"/>
                  <a:pt x="6258" y="1200"/>
                  <a:pt x="6271" y="1100"/>
                </a:cubicBezTo>
                <a:cubicBezTo>
                  <a:pt x="6278" y="1019"/>
                  <a:pt x="6220" y="1001"/>
                  <a:pt x="6155" y="994"/>
                </a:cubicBezTo>
                <a:close/>
                <a:moveTo>
                  <a:pt x="7908" y="1213"/>
                </a:moveTo>
                <a:cubicBezTo>
                  <a:pt x="7925" y="1225"/>
                  <a:pt x="7942" y="1241"/>
                  <a:pt x="7961" y="1253"/>
                </a:cubicBezTo>
                <a:cubicBezTo>
                  <a:pt x="8040" y="1316"/>
                  <a:pt x="8110" y="1281"/>
                  <a:pt x="8168" y="1203"/>
                </a:cubicBezTo>
                <a:cubicBezTo>
                  <a:pt x="8190" y="1172"/>
                  <a:pt x="8216" y="1128"/>
                  <a:pt x="8182" y="1082"/>
                </a:cubicBezTo>
                <a:cubicBezTo>
                  <a:pt x="8127" y="1007"/>
                  <a:pt x="8064" y="988"/>
                  <a:pt x="7987" y="1022"/>
                </a:cubicBezTo>
                <a:cubicBezTo>
                  <a:pt x="7908" y="1057"/>
                  <a:pt x="7884" y="1119"/>
                  <a:pt x="7910" y="1219"/>
                </a:cubicBezTo>
                <a:lnTo>
                  <a:pt x="7908" y="1213"/>
                </a:lnTo>
                <a:close/>
                <a:moveTo>
                  <a:pt x="14956" y="19596"/>
                </a:moveTo>
                <a:cubicBezTo>
                  <a:pt x="14886" y="19605"/>
                  <a:pt x="14841" y="19658"/>
                  <a:pt x="14838" y="19745"/>
                </a:cubicBezTo>
                <a:cubicBezTo>
                  <a:pt x="14836" y="19836"/>
                  <a:pt x="14882" y="19892"/>
                  <a:pt x="14954" y="19892"/>
                </a:cubicBezTo>
                <a:cubicBezTo>
                  <a:pt x="15031" y="19892"/>
                  <a:pt x="15086" y="19839"/>
                  <a:pt x="15081" y="19739"/>
                </a:cubicBezTo>
                <a:cubicBezTo>
                  <a:pt x="15077" y="19655"/>
                  <a:pt x="15028" y="19599"/>
                  <a:pt x="14956" y="19596"/>
                </a:cubicBezTo>
                <a:close/>
                <a:moveTo>
                  <a:pt x="13059" y="16643"/>
                </a:moveTo>
                <a:cubicBezTo>
                  <a:pt x="13145" y="16634"/>
                  <a:pt x="13184" y="16537"/>
                  <a:pt x="13191" y="16469"/>
                </a:cubicBezTo>
                <a:cubicBezTo>
                  <a:pt x="13198" y="16407"/>
                  <a:pt x="13148" y="16316"/>
                  <a:pt x="13073" y="16329"/>
                </a:cubicBezTo>
                <a:cubicBezTo>
                  <a:pt x="12996" y="16341"/>
                  <a:pt x="12936" y="16391"/>
                  <a:pt x="12941" y="16506"/>
                </a:cubicBezTo>
                <a:cubicBezTo>
                  <a:pt x="12943" y="16597"/>
                  <a:pt x="12994" y="16637"/>
                  <a:pt x="13059" y="16643"/>
                </a:cubicBezTo>
                <a:close/>
                <a:moveTo>
                  <a:pt x="5972" y="2640"/>
                </a:moveTo>
                <a:cubicBezTo>
                  <a:pt x="5998" y="2743"/>
                  <a:pt x="6013" y="2849"/>
                  <a:pt x="6087" y="2827"/>
                </a:cubicBezTo>
                <a:cubicBezTo>
                  <a:pt x="6157" y="2809"/>
                  <a:pt x="6256" y="2793"/>
                  <a:pt x="6268" y="2662"/>
                </a:cubicBezTo>
                <a:cubicBezTo>
                  <a:pt x="6275" y="2581"/>
                  <a:pt x="6225" y="2538"/>
                  <a:pt x="6169" y="2550"/>
                </a:cubicBezTo>
                <a:cubicBezTo>
                  <a:pt x="6100" y="2569"/>
                  <a:pt x="6035" y="2609"/>
                  <a:pt x="5972" y="2640"/>
                </a:cubicBezTo>
                <a:close/>
                <a:moveTo>
                  <a:pt x="7436" y="10758"/>
                </a:moveTo>
                <a:cubicBezTo>
                  <a:pt x="7518" y="10755"/>
                  <a:pt x="7559" y="10711"/>
                  <a:pt x="7556" y="10611"/>
                </a:cubicBezTo>
                <a:cubicBezTo>
                  <a:pt x="7554" y="10502"/>
                  <a:pt x="7508" y="10459"/>
                  <a:pt x="7429" y="10465"/>
                </a:cubicBezTo>
                <a:cubicBezTo>
                  <a:pt x="7347" y="10471"/>
                  <a:pt x="7313" y="10530"/>
                  <a:pt x="7316" y="10633"/>
                </a:cubicBezTo>
                <a:cubicBezTo>
                  <a:pt x="7318" y="10749"/>
                  <a:pt x="7383" y="10749"/>
                  <a:pt x="7436" y="10758"/>
                </a:cubicBezTo>
                <a:close/>
                <a:moveTo>
                  <a:pt x="11681" y="14826"/>
                </a:moveTo>
                <a:cubicBezTo>
                  <a:pt x="11686" y="14944"/>
                  <a:pt x="11749" y="14991"/>
                  <a:pt x="11814" y="14988"/>
                </a:cubicBezTo>
                <a:cubicBezTo>
                  <a:pt x="11876" y="14985"/>
                  <a:pt x="11925" y="14916"/>
                  <a:pt x="11929" y="14829"/>
                </a:cubicBezTo>
                <a:cubicBezTo>
                  <a:pt x="11934" y="14733"/>
                  <a:pt x="11886" y="14692"/>
                  <a:pt x="11814" y="14689"/>
                </a:cubicBezTo>
                <a:cubicBezTo>
                  <a:pt x="11737" y="14686"/>
                  <a:pt x="11693" y="14736"/>
                  <a:pt x="11681" y="14826"/>
                </a:cubicBezTo>
                <a:close/>
                <a:moveTo>
                  <a:pt x="6165" y="8005"/>
                </a:moveTo>
                <a:cubicBezTo>
                  <a:pt x="6090" y="8005"/>
                  <a:pt x="6054" y="8058"/>
                  <a:pt x="6059" y="8155"/>
                </a:cubicBezTo>
                <a:cubicBezTo>
                  <a:pt x="6063" y="8255"/>
                  <a:pt x="6121" y="8295"/>
                  <a:pt x="6181" y="8292"/>
                </a:cubicBezTo>
                <a:cubicBezTo>
                  <a:pt x="6249" y="8289"/>
                  <a:pt x="6295" y="8224"/>
                  <a:pt x="6290" y="8136"/>
                </a:cubicBezTo>
                <a:cubicBezTo>
                  <a:pt x="6287" y="8043"/>
                  <a:pt x="6237" y="8002"/>
                  <a:pt x="6165" y="8005"/>
                </a:cubicBezTo>
                <a:close/>
                <a:moveTo>
                  <a:pt x="11067" y="13941"/>
                </a:moveTo>
                <a:cubicBezTo>
                  <a:pt x="11060" y="14093"/>
                  <a:pt x="11106" y="14137"/>
                  <a:pt x="11173" y="14143"/>
                </a:cubicBezTo>
                <a:cubicBezTo>
                  <a:pt x="11248" y="14150"/>
                  <a:pt x="11303" y="14109"/>
                  <a:pt x="11303" y="14000"/>
                </a:cubicBezTo>
                <a:cubicBezTo>
                  <a:pt x="11301" y="13913"/>
                  <a:pt x="11262" y="13850"/>
                  <a:pt x="11193" y="13844"/>
                </a:cubicBezTo>
                <a:cubicBezTo>
                  <a:pt x="11111" y="13835"/>
                  <a:pt x="11070" y="13891"/>
                  <a:pt x="11067" y="13941"/>
                </a:cubicBezTo>
                <a:close/>
                <a:moveTo>
                  <a:pt x="16208" y="21478"/>
                </a:moveTo>
                <a:cubicBezTo>
                  <a:pt x="16273" y="21469"/>
                  <a:pt x="16322" y="21438"/>
                  <a:pt x="16324" y="21347"/>
                </a:cubicBezTo>
                <a:cubicBezTo>
                  <a:pt x="16326" y="21245"/>
                  <a:pt x="16283" y="21185"/>
                  <a:pt x="16204" y="21189"/>
                </a:cubicBezTo>
                <a:cubicBezTo>
                  <a:pt x="16134" y="21192"/>
                  <a:pt x="16088" y="21238"/>
                  <a:pt x="16088" y="21335"/>
                </a:cubicBezTo>
                <a:cubicBezTo>
                  <a:pt x="16086" y="21441"/>
                  <a:pt x="16153" y="21453"/>
                  <a:pt x="16208" y="21478"/>
                </a:cubicBezTo>
                <a:close/>
                <a:moveTo>
                  <a:pt x="8060" y="11303"/>
                </a:moveTo>
                <a:cubicBezTo>
                  <a:pt x="7971" y="11300"/>
                  <a:pt x="7944" y="11378"/>
                  <a:pt x="7944" y="11469"/>
                </a:cubicBezTo>
                <a:cubicBezTo>
                  <a:pt x="7944" y="11559"/>
                  <a:pt x="7995" y="11615"/>
                  <a:pt x="8062" y="11612"/>
                </a:cubicBezTo>
                <a:cubicBezTo>
                  <a:pt x="8134" y="11609"/>
                  <a:pt x="8168" y="11540"/>
                  <a:pt x="8168" y="11450"/>
                </a:cubicBezTo>
                <a:cubicBezTo>
                  <a:pt x="8168" y="11360"/>
                  <a:pt x="8139" y="11300"/>
                  <a:pt x="8060" y="11303"/>
                </a:cubicBezTo>
                <a:close/>
                <a:moveTo>
                  <a:pt x="21566" y="19309"/>
                </a:moveTo>
                <a:cubicBezTo>
                  <a:pt x="21566" y="19147"/>
                  <a:pt x="21566" y="19006"/>
                  <a:pt x="21566" y="18851"/>
                </a:cubicBezTo>
                <a:cubicBezTo>
                  <a:pt x="21484" y="18879"/>
                  <a:pt x="21415" y="18932"/>
                  <a:pt x="21410" y="19025"/>
                </a:cubicBezTo>
                <a:cubicBezTo>
                  <a:pt x="21405" y="19150"/>
                  <a:pt x="21475" y="19234"/>
                  <a:pt x="21566" y="19309"/>
                </a:cubicBezTo>
                <a:close/>
                <a:moveTo>
                  <a:pt x="10422" y="13152"/>
                </a:moveTo>
                <a:cubicBezTo>
                  <a:pt x="10439" y="13249"/>
                  <a:pt x="10485" y="13295"/>
                  <a:pt x="10562" y="13295"/>
                </a:cubicBezTo>
                <a:cubicBezTo>
                  <a:pt x="10639" y="13295"/>
                  <a:pt x="10682" y="13236"/>
                  <a:pt x="10682" y="13152"/>
                </a:cubicBezTo>
                <a:cubicBezTo>
                  <a:pt x="10682" y="13049"/>
                  <a:pt x="10624" y="13006"/>
                  <a:pt x="10547" y="13009"/>
                </a:cubicBezTo>
                <a:cubicBezTo>
                  <a:pt x="10475" y="13012"/>
                  <a:pt x="10436" y="13059"/>
                  <a:pt x="10422" y="13152"/>
                </a:cubicBezTo>
                <a:close/>
                <a:moveTo>
                  <a:pt x="14328" y="18794"/>
                </a:moveTo>
                <a:cubicBezTo>
                  <a:pt x="14256" y="18819"/>
                  <a:pt x="14203" y="18847"/>
                  <a:pt x="14205" y="18950"/>
                </a:cubicBezTo>
                <a:cubicBezTo>
                  <a:pt x="14207" y="19050"/>
                  <a:pt x="14265" y="19091"/>
                  <a:pt x="14325" y="19084"/>
                </a:cubicBezTo>
                <a:cubicBezTo>
                  <a:pt x="14383" y="19078"/>
                  <a:pt x="14443" y="19038"/>
                  <a:pt x="14441" y="18938"/>
                </a:cubicBezTo>
                <a:cubicBezTo>
                  <a:pt x="14439" y="18835"/>
                  <a:pt x="14376" y="18822"/>
                  <a:pt x="14328" y="18794"/>
                </a:cubicBezTo>
                <a:close/>
                <a:moveTo>
                  <a:pt x="10369" y="12301"/>
                </a:moveTo>
                <a:cubicBezTo>
                  <a:pt x="10391" y="12410"/>
                  <a:pt x="10439" y="12491"/>
                  <a:pt x="10528" y="12513"/>
                </a:cubicBezTo>
                <a:cubicBezTo>
                  <a:pt x="10603" y="12532"/>
                  <a:pt x="10612" y="12457"/>
                  <a:pt x="10610" y="12385"/>
                </a:cubicBezTo>
                <a:cubicBezTo>
                  <a:pt x="10605" y="12267"/>
                  <a:pt x="10557" y="12211"/>
                  <a:pt x="10463" y="12207"/>
                </a:cubicBezTo>
                <a:cubicBezTo>
                  <a:pt x="10405" y="12204"/>
                  <a:pt x="10376" y="12223"/>
                  <a:pt x="10369" y="12301"/>
                </a:cubicBezTo>
                <a:close/>
                <a:moveTo>
                  <a:pt x="5498" y="3585"/>
                </a:moveTo>
                <a:cubicBezTo>
                  <a:pt x="5584" y="3582"/>
                  <a:pt x="5637" y="3529"/>
                  <a:pt x="5642" y="3432"/>
                </a:cubicBezTo>
                <a:cubicBezTo>
                  <a:pt x="5644" y="3345"/>
                  <a:pt x="5582" y="3317"/>
                  <a:pt x="5524" y="3311"/>
                </a:cubicBezTo>
                <a:cubicBezTo>
                  <a:pt x="5457" y="3304"/>
                  <a:pt x="5394" y="3332"/>
                  <a:pt x="5392" y="3432"/>
                </a:cubicBezTo>
                <a:cubicBezTo>
                  <a:pt x="5392" y="3516"/>
                  <a:pt x="5430" y="3582"/>
                  <a:pt x="5498" y="3585"/>
                </a:cubicBezTo>
                <a:close/>
                <a:moveTo>
                  <a:pt x="7448" y="11584"/>
                </a:moveTo>
                <a:cubicBezTo>
                  <a:pt x="7511" y="11584"/>
                  <a:pt x="7556" y="11540"/>
                  <a:pt x="7559" y="11447"/>
                </a:cubicBezTo>
                <a:cubicBezTo>
                  <a:pt x="7561" y="11360"/>
                  <a:pt x="7523" y="11285"/>
                  <a:pt x="7455" y="11282"/>
                </a:cubicBezTo>
                <a:cubicBezTo>
                  <a:pt x="7393" y="11279"/>
                  <a:pt x="7340" y="11344"/>
                  <a:pt x="7332" y="11431"/>
                </a:cubicBezTo>
                <a:cubicBezTo>
                  <a:pt x="7328" y="11515"/>
                  <a:pt x="7364" y="11578"/>
                  <a:pt x="7448" y="11584"/>
                </a:cubicBezTo>
                <a:close/>
                <a:moveTo>
                  <a:pt x="5418" y="6546"/>
                </a:moveTo>
                <a:cubicBezTo>
                  <a:pt x="5435" y="6634"/>
                  <a:pt x="5471" y="6690"/>
                  <a:pt x="5546" y="6687"/>
                </a:cubicBezTo>
                <a:cubicBezTo>
                  <a:pt x="5613" y="6687"/>
                  <a:pt x="5649" y="6640"/>
                  <a:pt x="5649" y="6550"/>
                </a:cubicBezTo>
                <a:cubicBezTo>
                  <a:pt x="5649" y="6453"/>
                  <a:pt x="5596" y="6425"/>
                  <a:pt x="5538" y="6422"/>
                </a:cubicBezTo>
                <a:cubicBezTo>
                  <a:pt x="5476" y="6422"/>
                  <a:pt x="5430" y="6462"/>
                  <a:pt x="5418" y="6546"/>
                </a:cubicBezTo>
                <a:close/>
                <a:moveTo>
                  <a:pt x="5519" y="4090"/>
                </a:moveTo>
                <a:cubicBezTo>
                  <a:pt x="5449" y="4090"/>
                  <a:pt x="5396" y="4124"/>
                  <a:pt x="5396" y="4212"/>
                </a:cubicBezTo>
                <a:cubicBezTo>
                  <a:pt x="5394" y="4302"/>
                  <a:pt x="5445" y="4355"/>
                  <a:pt x="5512" y="4361"/>
                </a:cubicBezTo>
                <a:cubicBezTo>
                  <a:pt x="5587" y="4367"/>
                  <a:pt x="5623" y="4314"/>
                  <a:pt x="5623" y="4218"/>
                </a:cubicBezTo>
                <a:cubicBezTo>
                  <a:pt x="5620" y="4124"/>
                  <a:pt x="5575" y="4096"/>
                  <a:pt x="5519" y="4090"/>
                </a:cubicBezTo>
                <a:close/>
                <a:moveTo>
                  <a:pt x="5538" y="5920"/>
                </a:moveTo>
                <a:cubicBezTo>
                  <a:pt x="5603" y="5904"/>
                  <a:pt x="5642" y="5854"/>
                  <a:pt x="5644" y="5776"/>
                </a:cubicBezTo>
                <a:cubicBezTo>
                  <a:pt x="5647" y="5683"/>
                  <a:pt x="5596" y="5655"/>
                  <a:pt x="5534" y="5655"/>
                </a:cubicBezTo>
                <a:cubicBezTo>
                  <a:pt x="5473" y="5655"/>
                  <a:pt x="5418" y="5677"/>
                  <a:pt x="5420" y="5773"/>
                </a:cubicBezTo>
                <a:cubicBezTo>
                  <a:pt x="5420" y="5864"/>
                  <a:pt x="5473" y="5904"/>
                  <a:pt x="5538" y="5920"/>
                </a:cubicBezTo>
                <a:close/>
                <a:moveTo>
                  <a:pt x="13579" y="17317"/>
                </a:moveTo>
                <a:cubicBezTo>
                  <a:pt x="13584" y="17407"/>
                  <a:pt x="13617" y="17466"/>
                  <a:pt x="13692" y="17466"/>
                </a:cubicBezTo>
                <a:cubicBezTo>
                  <a:pt x="13759" y="17466"/>
                  <a:pt x="13796" y="17410"/>
                  <a:pt x="13800" y="17329"/>
                </a:cubicBezTo>
                <a:cubicBezTo>
                  <a:pt x="13805" y="17236"/>
                  <a:pt x="13769" y="17167"/>
                  <a:pt x="13697" y="17164"/>
                </a:cubicBezTo>
                <a:cubicBezTo>
                  <a:pt x="13629" y="17161"/>
                  <a:pt x="13591" y="17223"/>
                  <a:pt x="13579" y="17317"/>
                </a:cubicBezTo>
                <a:close/>
                <a:moveTo>
                  <a:pt x="8577" y="443"/>
                </a:moveTo>
                <a:cubicBezTo>
                  <a:pt x="8577" y="443"/>
                  <a:pt x="8577" y="433"/>
                  <a:pt x="8577" y="433"/>
                </a:cubicBezTo>
                <a:cubicBezTo>
                  <a:pt x="8599" y="449"/>
                  <a:pt x="8621" y="471"/>
                  <a:pt x="8645" y="477"/>
                </a:cubicBezTo>
                <a:cubicBezTo>
                  <a:pt x="8715" y="496"/>
                  <a:pt x="8775" y="474"/>
                  <a:pt x="8813" y="390"/>
                </a:cubicBezTo>
                <a:cubicBezTo>
                  <a:pt x="8835" y="343"/>
                  <a:pt x="8825" y="299"/>
                  <a:pt x="8792" y="271"/>
                </a:cubicBezTo>
                <a:cubicBezTo>
                  <a:pt x="8732" y="221"/>
                  <a:pt x="8666" y="218"/>
                  <a:pt x="8606" y="262"/>
                </a:cubicBezTo>
                <a:cubicBezTo>
                  <a:pt x="8548" y="305"/>
                  <a:pt x="8539" y="371"/>
                  <a:pt x="8577" y="443"/>
                </a:cubicBezTo>
                <a:close/>
                <a:moveTo>
                  <a:pt x="4900" y="474"/>
                </a:moveTo>
                <a:cubicBezTo>
                  <a:pt x="4946" y="474"/>
                  <a:pt x="4999" y="430"/>
                  <a:pt x="5006" y="343"/>
                </a:cubicBezTo>
                <a:cubicBezTo>
                  <a:pt x="5016" y="253"/>
                  <a:pt x="4961" y="231"/>
                  <a:pt x="4905" y="240"/>
                </a:cubicBezTo>
                <a:cubicBezTo>
                  <a:pt x="4843" y="253"/>
                  <a:pt x="4746" y="221"/>
                  <a:pt x="4744" y="358"/>
                </a:cubicBezTo>
                <a:cubicBezTo>
                  <a:pt x="4741" y="477"/>
                  <a:pt x="4818" y="461"/>
                  <a:pt x="4900" y="474"/>
                </a:cubicBezTo>
                <a:close/>
                <a:moveTo>
                  <a:pt x="5519" y="2821"/>
                </a:moveTo>
                <a:cubicBezTo>
                  <a:pt x="5584" y="2793"/>
                  <a:pt x="5652" y="2743"/>
                  <a:pt x="5644" y="2650"/>
                </a:cubicBezTo>
                <a:cubicBezTo>
                  <a:pt x="5640" y="2572"/>
                  <a:pt x="5575" y="2547"/>
                  <a:pt x="5514" y="2550"/>
                </a:cubicBezTo>
                <a:cubicBezTo>
                  <a:pt x="5447" y="2553"/>
                  <a:pt x="5408" y="2594"/>
                  <a:pt x="5416" y="2684"/>
                </a:cubicBezTo>
                <a:cubicBezTo>
                  <a:pt x="5418" y="2762"/>
                  <a:pt x="5452" y="2815"/>
                  <a:pt x="5519" y="2821"/>
                </a:cubicBezTo>
                <a:close/>
                <a:moveTo>
                  <a:pt x="6184" y="8831"/>
                </a:moveTo>
                <a:cubicBezTo>
                  <a:pt x="6116" y="8825"/>
                  <a:pt x="6078" y="8888"/>
                  <a:pt x="6073" y="8972"/>
                </a:cubicBezTo>
                <a:cubicBezTo>
                  <a:pt x="6071" y="9053"/>
                  <a:pt x="6112" y="9109"/>
                  <a:pt x="6179" y="9109"/>
                </a:cubicBezTo>
                <a:cubicBezTo>
                  <a:pt x="6251" y="9109"/>
                  <a:pt x="6292" y="9053"/>
                  <a:pt x="6297" y="8962"/>
                </a:cubicBezTo>
                <a:cubicBezTo>
                  <a:pt x="6304" y="8872"/>
                  <a:pt x="6258" y="8835"/>
                  <a:pt x="6184" y="8831"/>
                </a:cubicBezTo>
                <a:close/>
                <a:moveTo>
                  <a:pt x="15467" y="21316"/>
                </a:moveTo>
                <a:cubicBezTo>
                  <a:pt x="15472" y="21410"/>
                  <a:pt x="15513" y="21444"/>
                  <a:pt x="15580" y="21447"/>
                </a:cubicBezTo>
                <a:cubicBezTo>
                  <a:pt x="15647" y="21450"/>
                  <a:pt x="15693" y="21404"/>
                  <a:pt x="15693" y="21323"/>
                </a:cubicBezTo>
                <a:cubicBezTo>
                  <a:pt x="15691" y="21248"/>
                  <a:pt x="15647" y="21189"/>
                  <a:pt x="15580" y="21192"/>
                </a:cubicBezTo>
                <a:cubicBezTo>
                  <a:pt x="15517" y="21192"/>
                  <a:pt x="15474" y="21232"/>
                  <a:pt x="15467" y="21316"/>
                </a:cubicBezTo>
                <a:close/>
                <a:moveTo>
                  <a:pt x="10448" y="13975"/>
                </a:moveTo>
                <a:cubicBezTo>
                  <a:pt x="10448" y="14081"/>
                  <a:pt x="10487" y="14122"/>
                  <a:pt x="10552" y="14125"/>
                </a:cubicBezTo>
                <a:cubicBezTo>
                  <a:pt x="10619" y="14128"/>
                  <a:pt x="10658" y="14075"/>
                  <a:pt x="10660" y="13997"/>
                </a:cubicBezTo>
                <a:cubicBezTo>
                  <a:pt x="10663" y="13922"/>
                  <a:pt x="10636" y="13857"/>
                  <a:pt x="10566" y="13850"/>
                </a:cubicBezTo>
                <a:cubicBezTo>
                  <a:pt x="10492" y="13847"/>
                  <a:pt x="10460" y="13906"/>
                  <a:pt x="10448" y="13975"/>
                </a:cubicBezTo>
                <a:close/>
                <a:moveTo>
                  <a:pt x="5522" y="5134"/>
                </a:moveTo>
                <a:cubicBezTo>
                  <a:pt x="5591" y="5137"/>
                  <a:pt x="5628" y="5087"/>
                  <a:pt x="5630" y="5003"/>
                </a:cubicBezTo>
                <a:cubicBezTo>
                  <a:pt x="5635" y="4913"/>
                  <a:pt x="5589" y="4869"/>
                  <a:pt x="5524" y="4872"/>
                </a:cubicBezTo>
                <a:cubicBezTo>
                  <a:pt x="5466" y="4876"/>
                  <a:pt x="5411" y="4907"/>
                  <a:pt x="5413" y="5000"/>
                </a:cubicBezTo>
                <a:cubicBezTo>
                  <a:pt x="5418" y="5087"/>
                  <a:pt x="5454" y="5134"/>
                  <a:pt x="5522" y="5134"/>
                </a:cubicBezTo>
                <a:close/>
                <a:moveTo>
                  <a:pt x="5440" y="7354"/>
                </a:moveTo>
                <a:cubicBezTo>
                  <a:pt x="5445" y="7441"/>
                  <a:pt x="5485" y="7478"/>
                  <a:pt x="5551" y="7482"/>
                </a:cubicBezTo>
                <a:cubicBezTo>
                  <a:pt x="5618" y="7485"/>
                  <a:pt x="5654" y="7441"/>
                  <a:pt x="5654" y="7354"/>
                </a:cubicBezTo>
                <a:cubicBezTo>
                  <a:pt x="5654" y="7263"/>
                  <a:pt x="5606" y="7223"/>
                  <a:pt x="5546" y="7223"/>
                </a:cubicBezTo>
                <a:cubicBezTo>
                  <a:pt x="5485" y="7220"/>
                  <a:pt x="5442" y="7263"/>
                  <a:pt x="5440" y="7354"/>
                </a:cubicBezTo>
                <a:close/>
                <a:moveTo>
                  <a:pt x="11681" y="15668"/>
                </a:moveTo>
                <a:cubicBezTo>
                  <a:pt x="11696" y="15749"/>
                  <a:pt x="11734" y="15799"/>
                  <a:pt x="11797" y="15796"/>
                </a:cubicBezTo>
                <a:cubicBezTo>
                  <a:pt x="11867" y="15792"/>
                  <a:pt x="11913" y="15739"/>
                  <a:pt x="11910" y="15649"/>
                </a:cubicBezTo>
                <a:cubicBezTo>
                  <a:pt x="11908" y="15571"/>
                  <a:pt x="11869" y="15518"/>
                  <a:pt x="11799" y="15524"/>
                </a:cubicBezTo>
                <a:cubicBezTo>
                  <a:pt x="11727" y="15527"/>
                  <a:pt x="11693" y="15580"/>
                  <a:pt x="11681" y="15668"/>
                </a:cubicBezTo>
                <a:close/>
                <a:moveTo>
                  <a:pt x="13675" y="18268"/>
                </a:moveTo>
                <a:cubicBezTo>
                  <a:pt x="13747" y="18264"/>
                  <a:pt x="13791" y="18221"/>
                  <a:pt x="13793" y="18124"/>
                </a:cubicBezTo>
                <a:cubicBezTo>
                  <a:pt x="13793" y="18046"/>
                  <a:pt x="13755" y="18003"/>
                  <a:pt x="13697" y="17999"/>
                </a:cubicBezTo>
                <a:cubicBezTo>
                  <a:pt x="13620" y="17993"/>
                  <a:pt x="13588" y="18056"/>
                  <a:pt x="13584" y="18146"/>
                </a:cubicBezTo>
                <a:cubicBezTo>
                  <a:pt x="13584" y="18224"/>
                  <a:pt x="13610" y="18271"/>
                  <a:pt x="13675" y="18268"/>
                </a:cubicBezTo>
                <a:close/>
                <a:moveTo>
                  <a:pt x="9866" y="418"/>
                </a:moveTo>
                <a:cubicBezTo>
                  <a:pt x="9873" y="424"/>
                  <a:pt x="9878" y="433"/>
                  <a:pt x="9883" y="440"/>
                </a:cubicBezTo>
                <a:cubicBezTo>
                  <a:pt x="9902" y="474"/>
                  <a:pt x="9931" y="489"/>
                  <a:pt x="9962" y="483"/>
                </a:cubicBezTo>
                <a:cubicBezTo>
                  <a:pt x="10034" y="471"/>
                  <a:pt x="10097" y="418"/>
                  <a:pt x="10087" y="321"/>
                </a:cubicBezTo>
                <a:cubicBezTo>
                  <a:pt x="10073" y="193"/>
                  <a:pt x="9981" y="218"/>
                  <a:pt x="9914" y="234"/>
                </a:cubicBezTo>
                <a:cubicBezTo>
                  <a:pt x="9834" y="256"/>
                  <a:pt x="9803" y="318"/>
                  <a:pt x="9866" y="418"/>
                </a:cubicBezTo>
                <a:close/>
                <a:moveTo>
                  <a:pt x="6191" y="9670"/>
                </a:moveTo>
                <a:cubicBezTo>
                  <a:pt x="6124" y="9673"/>
                  <a:pt x="6085" y="9714"/>
                  <a:pt x="6087" y="9804"/>
                </a:cubicBezTo>
                <a:cubicBezTo>
                  <a:pt x="6087" y="9891"/>
                  <a:pt x="6136" y="9941"/>
                  <a:pt x="6193" y="9938"/>
                </a:cubicBezTo>
                <a:cubicBezTo>
                  <a:pt x="6258" y="9938"/>
                  <a:pt x="6307" y="9888"/>
                  <a:pt x="6304" y="9788"/>
                </a:cubicBezTo>
                <a:cubicBezTo>
                  <a:pt x="6302" y="9695"/>
                  <a:pt x="6256" y="9667"/>
                  <a:pt x="6191" y="9670"/>
                </a:cubicBezTo>
                <a:close/>
                <a:moveTo>
                  <a:pt x="4274" y="243"/>
                </a:moveTo>
                <a:cubicBezTo>
                  <a:pt x="4238" y="293"/>
                  <a:pt x="4132" y="206"/>
                  <a:pt x="4130" y="343"/>
                </a:cubicBezTo>
                <a:cubicBezTo>
                  <a:pt x="4130" y="440"/>
                  <a:pt x="4207" y="464"/>
                  <a:pt x="4262" y="471"/>
                </a:cubicBezTo>
                <a:cubicBezTo>
                  <a:pt x="4330" y="477"/>
                  <a:pt x="4380" y="408"/>
                  <a:pt x="4383" y="327"/>
                </a:cubicBezTo>
                <a:cubicBezTo>
                  <a:pt x="4385" y="253"/>
                  <a:pt x="4332" y="237"/>
                  <a:pt x="4274" y="243"/>
                </a:cubicBezTo>
                <a:close/>
                <a:moveTo>
                  <a:pt x="9974" y="13018"/>
                </a:moveTo>
                <a:cubicBezTo>
                  <a:pt x="9868" y="13009"/>
                  <a:pt x="9827" y="13065"/>
                  <a:pt x="9825" y="13152"/>
                </a:cubicBezTo>
                <a:cubicBezTo>
                  <a:pt x="9825" y="13230"/>
                  <a:pt x="9866" y="13286"/>
                  <a:pt x="9931" y="13289"/>
                </a:cubicBezTo>
                <a:cubicBezTo>
                  <a:pt x="10003" y="13292"/>
                  <a:pt x="10049" y="13242"/>
                  <a:pt x="10049" y="13152"/>
                </a:cubicBezTo>
                <a:cubicBezTo>
                  <a:pt x="10049" y="13068"/>
                  <a:pt x="10003" y="13027"/>
                  <a:pt x="9974" y="13018"/>
                </a:cubicBezTo>
                <a:close/>
                <a:moveTo>
                  <a:pt x="9309" y="12454"/>
                </a:moveTo>
                <a:cubicBezTo>
                  <a:pt x="9379" y="12444"/>
                  <a:pt x="9420" y="12395"/>
                  <a:pt x="9418" y="12313"/>
                </a:cubicBezTo>
                <a:cubicBezTo>
                  <a:pt x="9415" y="12232"/>
                  <a:pt x="9374" y="12183"/>
                  <a:pt x="9309" y="12183"/>
                </a:cubicBezTo>
                <a:cubicBezTo>
                  <a:pt x="9247" y="12183"/>
                  <a:pt x="9196" y="12220"/>
                  <a:pt x="9196" y="12307"/>
                </a:cubicBezTo>
                <a:cubicBezTo>
                  <a:pt x="9194" y="12401"/>
                  <a:pt x="9249" y="12438"/>
                  <a:pt x="9309" y="12454"/>
                </a:cubicBezTo>
                <a:close/>
                <a:moveTo>
                  <a:pt x="11067" y="14826"/>
                </a:moveTo>
                <a:cubicBezTo>
                  <a:pt x="11075" y="14913"/>
                  <a:pt x="11111" y="14957"/>
                  <a:pt x="11176" y="14960"/>
                </a:cubicBezTo>
                <a:cubicBezTo>
                  <a:pt x="11248" y="14963"/>
                  <a:pt x="11296" y="14910"/>
                  <a:pt x="11296" y="14820"/>
                </a:cubicBezTo>
                <a:cubicBezTo>
                  <a:pt x="11296" y="14733"/>
                  <a:pt x="11238" y="14695"/>
                  <a:pt x="11180" y="14695"/>
                </a:cubicBezTo>
                <a:cubicBezTo>
                  <a:pt x="11123" y="14698"/>
                  <a:pt x="11077" y="14742"/>
                  <a:pt x="11067" y="14826"/>
                </a:cubicBezTo>
                <a:close/>
                <a:moveTo>
                  <a:pt x="5382" y="1883"/>
                </a:moveTo>
                <a:cubicBezTo>
                  <a:pt x="5380" y="2042"/>
                  <a:pt x="5476" y="2004"/>
                  <a:pt x="5529" y="2020"/>
                </a:cubicBezTo>
                <a:cubicBezTo>
                  <a:pt x="5601" y="2042"/>
                  <a:pt x="5640" y="1945"/>
                  <a:pt x="5644" y="1874"/>
                </a:cubicBezTo>
                <a:cubicBezTo>
                  <a:pt x="5652" y="1789"/>
                  <a:pt x="5582" y="1777"/>
                  <a:pt x="5531" y="1792"/>
                </a:cubicBezTo>
                <a:cubicBezTo>
                  <a:pt x="5476" y="1808"/>
                  <a:pt x="5404" y="1805"/>
                  <a:pt x="5382" y="1883"/>
                </a:cubicBezTo>
                <a:close/>
                <a:moveTo>
                  <a:pt x="7332" y="4212"/>
                </a:moveTo>
                <a:cubicBezTo>
                  <a:pt x="7369" y="4255"/>
                  <a:pt x="7313" y="4383"/>
                  <a:pt x="7405" y="4383"/>
                </a:cubicBezTo>
                <a:cubicBezTo>
                  <a:pt x="7477" y="4383"/>
                  <a:pt x="7503" y="4293"/>
                  <a:pt x="7501" y="4212"/>
                </a:cubicBezTo>
                <a:cubicBezTo>
                  <a:pt x="7499" y="4134"/>
                  <a:pt x="7458" y="4074"/>
                  <a:pt x="7393" y="4071"/>
                </a:cubicBezTo>
                <a:cubicBezTo>
                  <a:pt x="7332" y="4071"/>
                  <a:pt x="7323" y="4130"/>
                  <a:pt x="7332" y="4212"/>
                </a:cubicBezTo>
                <a:close/>
                <a:moveTo>
                  <a:pt x="4765" y="1122"/>
                </a:moveTo>
                <a:cubicBezTo>
                  <a:pt x="4790" y="1197"/>
                  <a:pt x="4814" y="1263"/>
                  <a:pt x="4883" y="1247"/>
                </a:cubicBezTo>
                <a:cubicBezTo>
                  <a:pt x="4946" y="1231"/>
                  <a:pt x="5009" y="1194"/>
                  <a:pt x="5004" y="1104"/>
                </a:cubicBezTo>
                <a:cubicBezTo>
                  <a:pt x="5001" y="1013"/>
                  <a:pt x="4934" y="991"/>
                  <a:pt x="4881" y="1007"/>
                </a:cubicBezTo>
                <a:cubicBezTo>
                  <a:pt x="4835" y="1019"/>
                  <a:pt x="4770" y="1032"/>
                  <a:pt x="4765" y="1122"/>
                </a:cubicBezTo>
                <a:close/>
                <a:moveTo>
                  <a:pt x="6723" y="10590"/>
                </a:moveTo>
                <a:cubicBezTo>
                  <a:pt x="6723" y="10721"/>
                  <a:pt x="6764" y="10752"/>
                  <a:pt x="6832" y="10749"/>
                </a:cubicBezTo>
                <a:cubicBezTo>
                  <a:pt x="6901" y="10745"/>
                  <a:pt x="6938" y="10699"/>
                  <a:pt x="6933" y="10615"/>
                </a:cubicBezTo>
                <a:cubicBezTo>
                  <a:pt x="6928" y="10533"/>
                  <a:pt x="6887" y="10480"/>
                  <a:pt x="6822" y="10487"/>
                </a:cubicBezTo>
                <a:cubicBezTo>
                  <a:pt x="6757" y="10490"/>
                  <a:pt x="6721" y="10540"/>
                  <a:pt x="6723" y="10590"/>
                </a:cubicBezTo>
                <a:close/>
                <a:moveTo>
                  <a:pt x="12943" y="17311"/>
                </a:moveTo>
                <a:cubicBezTo>
                  <a:pt x="12941" y="17392"/>
                  <a:pt x="12974" y="17435"/>
                  <a:pt x="13035" y="17438"/>
                </a:cubicBezTo>
                <a:cubicBezTo>
                  <a:pt x="13097" y="17445"/>
                  <a:pt x="13145" y="17417"/>
                  <a:pt x="13155" y="17323"/>
                </a:cubicBezTo>
                <a:cubicBezTo>
                  <a:pt x="13165" y="17230"/>
                  <a:pt x="13126" y="17183"/>
                  <a:pt x="13059" y="17183"/>
                </a:cubicBezTo>
                <a:cubicBezTo>
                  <a:pt x="12996" y="17183"/>
                  <a:pt x="12948" y="17217"/>
                  <a:pt x="12943" y="17311"/>
                </a:cubicBezTo>
                <a:close/>
                <a:moveTo>
                  <a:pt x="9199" y="13130"/>
                </a:moveTo>
                <a:cubicBezTo>
                  <a:pt x="9208" y="13221"/>
                  <a:pt x="9249" y="13267"/>
                  <a:pt x="9307" y="13277"/>
                </a:cubicBezTo>
                <a:cubicBezTo>
                  <a:pt x="9360" y="13283"/>
                  <a:pt x="9408" y="13255"/>
                  <a:pt x="9413" y="13171"/>
                </a:cubicBezTo>
                <a:cubicBezTo>
                  <a:pt x="9418" y="13083"/>
                  <a:pt x="9384" y="13034"/>
                  <a:pt x="9319" y="13021"/>
                </a:cubicBezTo>
                <a:cubicBezTo>
                  <a:pt x="9254" y="13006"/>
                  <a:pt x="9223" y="13065"/>
                  <a:pt x="9199" y="13130"/>
                </a:cubicBezTo>
                <a:close/>
                <a:moveTo>
                  <a:pt x="5567" y="8027"/>
                </a:moveTo>
                <a:cubicBezTo>
                  <a:pt x="5512" y="8033"/>
                  <a:pt x="5466" y="8061"/>
                  <a:pt x="5464" y="8142"/>
                </a:cubicBezTo>
                <a:cubicBezTo>
                  <a:pt x="5464" y="8227"/>
                  <a:pt x="5495" y="8277"/>
                  <a:pt x="5565" y="8280"/>
                </a:cubicBezTo>
                <a:cubicBezTo>
                  <a:pt x="5642" y="8283"/>
                  <a:pt x="5664" y="8217"/>
                  <a:pt x="5666" y="8142"/>
                </a:cubicBezTo>
                <a:cubicBezTo>
                  <a:pt x="5671" y="8065"/>
                  <a:pt x="5625" y="8033"/>
                  <a:pt x="5567" y="8027"/>
                </a:cubicBezTo>
                <a:close/>
                <a:moveTo>
                  <a:pt x="5406" y="346"/>
                </a:moveTo>
                <a:cubicBezTo>
                  <a:pt x="5413" y="430"/>
                  <a:pt x="5452" y="477"/>
                  <a:pt x="5514" y="480"/>
                </a:cubicBezTo>
                <a:cubicBezTo>
                  <a:pt x="5577" y="483"/>
                  <a:pt x="5628" y="443"/>
                  <a:pt x="5628" y="355"/>
                </a:cubicBezTo>
                <a:cubicBezTo>
                  <a:pt x="5628" y="262"/>
                  <a:pt x="5575" y="240"/>
                  <a:pt x="5512" y="237"/>
                </a:cubicBezTo>
                <a:cubicBezTo>
                  <a:pt x="5452" y="237"/>
                  <a:pt x="5411" y="262"/>
                  <a:pt x="5406" y="346"/>
                </a:cubicBezTo>
                <a:close/>
                <a:moveTo>
                  <a:pt x="6167" y="1786"/>
                </a:moveTo>
                <a:cubicBezTo>
                  <a:pt x="6104" y="1783"/>
                  <a:pt x="6051" y="1805"/>
                  <a:pt x="6049" y="1898"/>
                </a:cubicBezTo>
                <a:cubicBezTo>
                  <a:pt x="6047" y="1980"/>
                  <a:pt x="6080" y="2051"/>
                  <a:pt x="6143" y="2051"/>
                </a:cubicBezTo>
                <a:cubicBezTo>
                  <a:pt x="6215" y="2051"/>
                  <a:pt x="6263" y="1980"/>
                  <a:pt x="6271" y="1886"/>
                </a:cubicBezTo>
                <a:cubicBezTo>
                  <a:pt x="6278" y="1796"/>
                  <a:pt x="6218" y="1792"/>
                  <a:pt x="6167" y="1786"/>
                </a:cubicBezTo>
                <a:close/>
                <a:moveTo>
                  <a:pt x="21561" y="19633"/>
                </a:moveTo>
                <a:cubicBezTo>
                  <a:pt x="21391" y="19786"/>
                  <a:pt x="21391" y="19848"/>
                  <a:pt x="21561" y="20032"/>
                </a:cubicBezTo>
                <a:cubicBezTo>
                  <a:pt x="21561" y="19901"/>
                  <a:pt x="21561" y="19776"/>
                  <a:pt x="21561" y="19633"/>
                </a:cubicBezTo>
                <a:close/>
                <a:moveTo>
                  <a:pt x="4896" y="4330"/>
                </a:moveTo>
                <a:cubicBezTo>
                  <a:pt x="4958" y="4330"/>
                  <a:pt x="4999" y="4293"/>
                  <a:pt x="5001" y="4218"/>
                </a:cubicBezTo>
                <a:cubicBezTo>
                  <a:pt x="5004" y="4134"/>
                  <a:pt x="4961" y="4106"/>
                  <a:pt x="4903" y="4102"/>
                </a:cubicBezTo>
                <a:cubicBezTo>
                  <a:pt x="4845" y="4099"/>
                  <a:pt x="4802" y="4130"/>
                  <a:pt x="4802" y="4212"/>
                </a:cubicBezTo>
                <a:cubicBezTo>
                  <a:pt x="4802" y="4289"/>
                  <a:pt x="4845" y="4321"/>
                  <a:pt x="4896" y="4330"/>
                </a:cubicBezTo>
                <a:close/>
                <a:moveTo>
                  <a:pt x="4797" y="2647"/>
                </a:moveTo>
                <a:cubicBezTo>
                  <a:pt x="4794" y="2749"/>
                  <a:pt x="4828" y="2787"/>
                  <a:pt x="4891" y="2787"/>
                </a:cubicBezTo>
                <a:cubicBezTo>
                  <a:pt x="4953" y="2787"/>
                  <a:pt x="5001" y="2753"/>
                  <a:pt x="5009" y="2665"/>
                </a:cubicBezTo>
                <a:cubicBezTo>
                  <a:pt x="5014" y="2587"/>
                  <a:pt x="4970" y="2559"/>
                  <a:pt x="4922" y="2559"/>
                </a:cubicBezTo>
                <a:cubicBezTo>
                  <a:pt x="4864" y="2559"/>
                  <a:pt x="4802" y="2562"/>
                  <a:pt x="4797" y="2647"/>
                </a:cubicBezTo>
                <a:close/>
                <a:moveTo>
                  <a:pt x="8683" y="12444"/>
                </a:moveTo>
                <a:cubicBezTo>
                  <a:pt x="8734" y="12423"/>
                  <a:pt x="8794" y="12419"/>
                  <a:pt x="8792" y="12329"/>
                </a:cubicBezTo>
                <a:cubicBezTo>
                  <a:pt x="8789" y="12242"/>
                  <a:pt x="8739" y="12195"/>
                  <a:pt x="8683" y="12192"/>
                </a:cubicBezTo>
                <a:cubicBezTo>
                  <a:pt x="8630" y="12186"/>
                  <a:pt x="8585" y="12232"/>
                  <a:pt x="8580" y="12310"/>
                </a:cubicBezTo>
                <a:cubicBezTo>
                  <a:pt x="8573" y="12404"/>
                  <a:pt x="8633" y="12423"/>
                  <a:pt x="8683" y="12444"/>
                </a:cubicBezTo>
                <a:close/>
                <a:moveTo>
                  <a:pt x="5522" y="1275"/>
                </a:moveTo>
                <a:cubicBezTo>
                  <a:pt x="5587" y="1247"/>
                  <a:pt x="5640" y="1194"/>
                  <a:pt x="5642" y="1116"/>
                </a:cubicBezTo>
                <a:cubicBezTo>
                  <a:pt x="5644" y="1026"/>
                  <a:pt x="5577" y="1004"/>
                  <a:pt x="5522" y="1010"/>
                </a:cubicBezTo>
                <a:cubicBezTo>
                  <a:pt x="5464" y="1016"/>
                  <a:pt x="5413" y="1054"/>
                  <a:pt x="5428" y="1150"/>
                </a:cubicBezTo>
                <a:cubicBezTo>
                  <a:pt x="5440" y="1213"/>
                  <a:pt x="5461" y="1269"/>
                  <a:pt x="5522" y="1275"/>
                </a:cubicBezTo>
                <a:close/>
                <a:moveTo>
                  <a:pt x="14850" y="20543"/>
                </a:moveTo>
                <a:cubicBezTo>
                  <a:pt x="14853" y="20615"/>
                  <a:pt x="14884" y="20655"/>
                  <a:pt x="14944" y="20659"/>
                </a:cubicBezTo>
                <a:cubicBezTo>
                  <a:pt x="15012" y="20665"/>
                  <a:pt x="15045" y="20609"/>
                  <a:pt x="15055" y="20534"/>
                </a:cubicBezTo>
                <a:cubicBezTo>
                  <a:pt x="15062" y="20450"/>
                  <a:pt x="15019" y="20422"/>
                  <a:pt x="14961" y="20422"/>
                </a:cubicBezTo>
                <a:cubicBezTo>
                  <a:pt x="14898" y="20415"/>
                  <a:pt x="14853" y="20440"/>
                  <a:pt x="14850" y="20543"/>
                </a:cubicBezTo>
                <a:close/>
                <a:moveTo>
                  <a:pt x="5587" y="8841"/>
                </a:moveTo>
                <a:cubicBezTo>
                  <a:pt x="5517" y="8856"/>
                  <a:pt x="5476" y="8903"/>
                  <a:pt x="5478" y="8987"/>
                </a:cubicBezTo>
                <a:cubicBezTo>
                  <a:pt x="5481" y="9059"/>
                  <a:pt x="5519" y="9112"/>
                  <a:pt x="5579" y="9109"/>
                </a:cubicBezTo>
                <a:cubicBezTo>
                  <a:pt x="5644" y="9106"/>
                  <a:pt x="5681" y="9050"/>
                  <a:pt x="5681" y="8965"/>
                </a:cubicBezTo>
                <a:cubicBezTo>
                  <a:pt x="5681" y="8888"/>
                  <a:pt x="5635" y="8856"/>
                  <a:pt x="5587" y="8841"/>
                </a:cubicBezTo>
                <a:close/>
                <a:moveTo>
                  <a:pt x="10550" y="14957"/>
                </a:moveTo>
                <a:cubicBezTo>
                  <a:pt x="10615" y="14935"/>
                  <a:pt x="10665" y="14901"/>
                  <a:pt x="10663" y="14814"/>
                </a:cubicBezTo>
                <a:cubicBezTo>
                  <a:pt x="10660" y="14736"/>
                  <a:pt x="10607" y="14695"/>
                  <a:pt x="10559" y="14698"/>
                </a:cubicBezTo>
                <a:cubicBezTo>
                  <a:pt x="10501" y="14698"/>
                  <a:pt x="10453" y="14745"/>
                  <a:pt x="10456" y="14835"/>
                </a:cubicBezTo>
                <a:cubicBezTo>
                  <a:pt x="10458" y="14913"/>
                  <a:pt x="10511" y="14932"/>
                  <a:pt x="10550" y="14957"/>
                </a:cubicBezTo>
                <a:close/>
                <a:moveTo>
                  <a:pt x="7961" y="12326"/>
                </a:moveTo>
                <a:cubicBezTo>
                  <a:pt x="7973" y="12404"/>
                  <a:pt x="8016" y="12441"/>
                  <a:pt x="8067" y="12441"/>
                </a:cubicBezTo>
                <a:cubicBezTo>
                  <a:pt x="8127" y="12438"/>
                  <a:pt x="8178" y="12395"/>
                  <a:pt x="8168" y="12304"/>
                </a:cubicBezTo>
                <a:cubicBezTo>
                  <a:pt x="8161" y="12236"/>
                  <a:pt x="8120" y="12183"/>
                  <a:pt x="8064" y="12186"/>
                </a:cubicBezTo>
                <a:cubicBezTo>
                  <a:pt x="8007" y="12192"/>
                  <a:pt x="7966" y="12239"/>
                  <a:pt x="7961" y="12326"/>
                </a:cubicBezTo>
                <a:close/>
                <a:moveTo>
                  <a:pt x="4924" y="6680"/>
                </a:moveTo>
                <a:cubicBezTo>
                  <a:pt x="4994" y="6684"/>
                  <a:pt x="5026" y="6627"/>
                  <a:pt x="5023" y="6556"/>
                </a:cubicBezTo>
                <a:cubicBezTo>
                  <a:pt x="5021" y="6478"/>
                  <a:pt x="4975" y="6450"/>
                  <a:pt x="4915" y="6453"/>
                </a:cubicBezTo>
                <a:cubicBezTo>
                  <a:pt x="4859" y="6456"/>
                  <a:pt x="4826" y="6481"/>
                  <a:pt x="4831" y="6559"/>
                </a:cubicBezTo>
                <a:cubicBezTo>
                  <a:pt x="4833" y="6640"/>
                  <a:pt x="4869" y="6677"/>
                  <a:pt x="4924" y="6680"/>
                </a:cubicBezTo>
                <a:close/>
                <a:moveTo>
                  <a:pt x="9834" y="13984"/>
                </a:moveTo>
                <a:cubicBezTo>
                  <a:pt x="9846" y="14072"/>
                  <a:pt x="9883" y="14118"/>
                  <a:pt x="9938" y="14115"/>
                </a:cubicBezTo>
                <a:cubicBezTo>
                  <a:pt x="9996" y="14109"/>
                  <a:pt x="10046" y="14062"/>
                  <a:pt x="10044" y="13978"/>
                </a:cubicBezTo>
                <a:cubicBezTo>
                  <a:pt x="10041" y="13906"/>
                  <a:pt x="9996" y="13860"/>
                  <a:pt x="9940" y="13857"/>
                </a:cubicBezTo>
                <a:cubicBezTo>
                  <a:pt x="9878" y="13860"/>
                  <a:pt x="9846" y="13919"/>
                  <a:pt x="9834" y="13984"/>
                </a:cubicBezTo>
                <a:close/>
                <a:moveTo>
                  <a:pt x="4898" y="2026"/>
                </a:moveTo>
                <a:cubicBezTo>
                  <a:pt x="4956" y="2011"/>
                  <a:pt x="5004" y="1973"/>
                  <a:pt x="5009" y="1892"/>
                </a:cubicBezTo>
                <a:cubicBezTo>
                  <a:pt x="5014" y="1802"/>
                  <a:pt x="4961" y="1786"/>
                  <a:pt x="4908" y="1792"/>
                </a:cubicBezTo>
                <a:cubicBezTo>
                  <a:pt x="4850" y="1799"/>
                  <a:pt x="4794" y="1827"/>
                  <a:pt x="4794" y="1914"/>
                </a:cubicBezTo>
                <a:cubicBezTo>
                  <a:pt x="4792" y="2001"/>
                  <a:pt x="4840" y="2020"/>
                  <a:pt x="4898" y="2026"/>
                </a:cubicBezTo>
                <a:close/>
                <a:moveTo>
                  <a:pt x="4900" y="3326"/>
                </a:moveTo>
                <a:cubicBezTo>
                  <a:pt x="4850" y="3339"/>
                  <a:pt x="4797" y="3351"/>
                  <a:pt x="4797" y="3442"/>
                </a:cubicBezTo>
                <a:cubicBezTo>
                  <a:pt x="4797" y="3523"/>
                  <a:pt x="4835" y="3563"/>
                  <a:pt x="4891" y="3572"/>
                </a:cubicBezTo>
                <a:cubicBezTo>
                  <a:pt x="4956" y="3579"/>
                  <a:pt x="4999" y="3532"/>
                  <a:pt x="5004" y="3448"/>
                </a:cubicBezTo>
                <a:cubicBezTo>
                  <a:pt x="5009" y="3357"/>
                  <a:pt x="4953" y="3342"/>
                  <a:pt x="4900" y="3326"/>
                </a:cubicBezTo>
                <a:close/>
                <a:moveTo>
                  <a:pt x="5601" y="9679"/>
                </a:moveTo>
                <a:cubicBezTo>
                  <a:pt x="5541" y="9689"/>
                  <a:pt x="5490" y="9729"/>
                  <a:pt x="5485" y="9807"/>
                </a:cubicBezTo>
                <a:cubicBezTo>
                  <a:pt x="5481" y="9894"/>
                  <a:pt x="5538" y="9935"/>
                  <a:pt x="5594" y="9938"/>
                </a:cubicBezTo>
                <a:cubicBezTo>
                  <a:pt x="5654" y="9944"/>
                  <a:pt x="5681" y="9879"/>
                  <a:pt x="5685" y="9810"/>
                </a:cubicBezTo>
                <a:cubicBezTo>
                  <a:pt x="5695" y="9729"/>
                  <a:pt x="5661" y="9689"/>
                  <a:pt x="5601" y="9679"/>
                </a:cubicBezTo>
                <a:close/>
                <a:moveTo>
                  <a:pt x="11178" y="15527"/>
                </a:moveTo>
                <a:cubicBezTo>
                  <a:pt x="11123" y="15549"/>
                  <a:pt x="11077" y="15587"/>
                  <a:pt x="11075" y="15658"/>
                </a:cubicBezTo>
                <a:cubicBezTo>
                  <a:pt x="11075" y="15733"/>
                  <a:pt x="11120" y="15777"/>
                  <a:pt x="11178" y="15774"/>
                </a:cubicBezTo>
                <a:cubicBezTo>
                  <a:pt x="11233" y="15771"/>
                  <a:pt x="11279" y="15730"/>
                  <a:pt x="11277" y="15652"/>
                </a:cubicBezTo>
                <a:cubicBezTo>
                  <a:pt x="11277" y="15574"/>
                  <a:pt x="11229" y="15543"/>
                  <a:pt x="11178" y="15527"/>
                </a:cubicBezTo>
                <a:close/>
                <a:moveTo>
                  <a:pt x="6112" y="10643"/>
                </a:moveTo>
                <a:cubicBezTo>
                  <a:pt x="6121" y="10727"/>
                  <a:pt x="6165" y="10749"/>
                  <a:pt x="6222" y="10749"/>
                </a:cubicBezTo>
                <a:cubicBezTo>
                  <a:pt x="6283" y="10745"/>
                  <a:pt x="6326" y="10708"/>
                  <a:pt x="6321" y="10630"/>
                </a:cubicBezTo>
                <a:cubicBezTo>
                  <a:pt x="6316" y="10552"/>
                  <a:pt x="6273" y="10499"/>
                  <a:pt x="6205" y="10509"/>
                </a:cubicBezTo>
                <a:cubicBezTo>
                  <a:pt x="6143" y="10518"/>
                  <a:pt x="6116" y="10571"/>
                  <a:pt x="6112" y="10643"/>
                </a:cubicBezTo>
                <a:close/>
                <a:moveTo>
                  <a:pt x="14318" y="19857"/>
                </a:moveTo>
                <a:cubicBezTo>
                  <a:pt x="14378" y="19848"/>
                  <a:pt x="14419" y="19811"/>
                  <a:pt x="14414" y="19720"/>
                </a:cubicBezTo>
                <a:cubicBezTo>
                  <a:pt x="14412" y="19639"/>
                  <a:pt x="14369" y="19627"/>
                  <a:pt x="14318" y="19624"/>
                </a:cubicBezTo>
                <a:cubicBezTo>
                  <a:pt x="14256" y="19620"/>
                  <a:pt x="14219" y="19667"/>
                  <a:pt x="14215" y="19739"/>
                </a:cubicBezTo>
                <a:cubicBezTo>
                  <a:pt x="14212" y="19811"/>
                  <a:pt x="14251" y="19857"/>
                  <a:pt x="14318" y="19857"/>
                </a:cubicBezTo>
                <a:close/>
                <a:moveTo>
                  <a:pt x="4847" y="7357"/>
                </a:moveTo>
                <a:cubicBezTo>
                  <a:pt x="4855" y="7429"/>
                  <a:pt x="4883" y="7475"/>
                  <a:pt x="4946" y="7475"/>
                </a:cubicBezTo>
                <a:cubicBezTo>
                  <a:pt x="5001" y="7475"/>
                  <a:pt x="5030" y="7435"/>
                  <a:pt x="5035" y="7369"/>
                </a:cubicBezTo>
                <a:cubicBezTo>
                  <a:pt x="5040" y="7285"/>
                  <a:pt x="4999" y="7257"/>
                  <a:pt x="4941" y="7254"/>
                </a:cubicBezTo>
                <a:cubicBezTo>
                  <a:pt x="4881" y="7248"/>
                  <a:pt x="4857" y="7291"/>
                  <a:pt x="4847" y="7357"/>
                </a:cubicBezTo>
                <a:close/>
                <a:moveTo>
                  <a:pt x="12421" y="16360"/>
                </a:moveTo>
                <a:cubicBezTo>
                  <a:pt x="12368" y="16372"/>
                  <a:pt x="12324" y="16413"/>
                  <a:pt x="12329" y="16500"/>
                </a:cubicBezTo>
                <a:cubicBezTo>
                  <a:pt x="12334" y="16578"/>
                  <a:pt x="12377" y="16622"/>
                  <a:pt x="12433" y="16615"/>
                </a:cubicBezTo>
                <a:cubicBezTo>
                  <a:pt x="12488" y="16609"/>
                  <a:pt x="12524" y="16562"/>
                  <a:pt x="12522" y="16481"/>
                </a:cubicBezTo>
                <a:cubicBezTo>
                  <a:pt x="12519" y="16407"/>
                  <a:pt x="12495" y="16357"/>
                  <a:pt x="12421" y="16360"/>
                </a:cubicBezTo>
                <a:close/>
                <a:moveTo>
                  <a:pt x="8077" y="13015"/>
                </a:moveTo>
                <a:cubicBezTo>
                  <a:pt x="8016" y="13024"/>
                  <a:pt x="7975" y="13071"/>
                  <a:pt x="7973" y="13140"/>
                </a:cubicBezTo>
                <a:cubicBezTo>
                  <a:pt x="7973" y="13211"/>
                  <a:pt x="8016" y="13252"/>
                  <a:pt x="8074" y="13255"/>
                </a:cubicBezTo>
                <a:cubicBezTo>
                  <a:pt x="8134" y="13258"/>
                  <a:pt x="8173" y="13221"/>
                  <a:pt x="8170" y="13140"/>
                </a:cubicBezTo>
                <a:cubicBezTo>
                  <a:pt x="8173" y="13062"/>
                  <a:pt x="8130" y="13027"/>
                  <a:pt x="8077" y="13015"/>
                </a:cubicBezTo>
                <a:close/>
                <a:moveTo>
                  <a:pt x="21574" y="20796"/>
                </a:moveTo>
                <a:cubicBezTo>
                  <a:pt x="21574" y="20718"/>
                  <a:pt x="21578" y="20652"/>
                  <a:pt x="21571" y="20587"/>
                </a:cubicBezTo>
                <a:cubicBezTo>
                  <a:pt x="21566" y="20543"/>
                  <a:pt x="21600" y="20468"/>
                  <a:pt x="21537" y="20465"/>
                </a:cubicBezTo>
                <a:cubicBezTo>
                  <a:pt x="21487" y="20462"/>
                  <a:pt x="21465" y="20528"/>
                  <a:pt x="21460" y="20593"/>
                </a:cubicBezTo>
                <a:cubicBezTo>
                  <a:pt x="21458" y="20684"/>
                  <a:pt x="21472" y="20761"/>
                  <a:pt x="21574" y="20796"/>
                </a:cubicBezTo>
                <a:close/>
                <a:moveTo>
                  <a:pt x="12946" y="18105"/>
                </a:moveTo>
                <a:cubicBezTo>
                  <a:pt x="12946" y="18196"/>
                  <a:pt x="12974" y="18233"/>
                  <a:pt x="13027" y="18240"/>
                </a:cubicBezTo>
                <a:cubicBezTo>
                  <a:pt x="13092" y="18246"/>
                  <a:pt x="13138" y="18205"/>
                  <a:pt x="13145" y="18121"/>
                </a:cubicBezTo>
                <a:cubicBezTo>
                  <a:pt x="13150" y="18052"/>
                  <a:pt x="13114" y="18009"/>
                  <a:pt x="13064" y="17999"/>
                </a:cubicBezTo>
                <a:cubicBezTo>
                  <a:pt x="12996" y="17990"/>
                  <a:pt x="12965" y="18052"/>
                  <a:pt x="12946" y="18105"/>
                </a:cubicBezTo>
                <a:close/>
                <a:moveTo>
                  <a:pt x="5505" y="10633"/>
                </a:moveTo>
                <a:cubicBezTo>
                  <a:pt x="5510" y="10714"/>
                  <a:pt x="5546" y="10749"/>
                  <a:pt x="5603" y="10752"/>
                </a:cubicBezTo>
                <a:cubicBezTo>
                  <a:pt x="5666" y="10755"/>
                  <a:pt x="5702" y="10714"/>
                  <a:pt x="5702" y="10639"/>
                </a:cubicBezTo>
                <a:cubicBezTo>
                  <a:pt x="5702" y="10565"/>
                  <a:pt x="5661" y="10518"/>
                  <a:pt x="5606" y="10515"/>
                </a:cubicBezTo>
                <a:cubicBezTo>
                  <a:pt x="5553" y="10515"/>
                  <a:pt x="5517" y="10562"/>
                  <a:pt x="5505" y="10633"/>
                </a:cubicBezTo>
                <a:close/>
                <a:moveTo>
                  <a:pt x="4874" y="9000"/>
                </a:moveTo>
                <a:cubicBezTo>
                  <a:pt x="4886" y="9062"/>
                  <a:pt x="4910" y="9112"/>
                  <a:pt x="4965" y="9112"/>
                </a:cubicBezTo>
                <a:cubicBezTo>
                  <a:pt x="5030" y="9109"/>
                  <a:pt x="5069" y="9056"/>
                  <a:pt x="5066" y="8975"/>
                </a:cubicBezTo>
                <a:cubicBezTo>
                  <a:pt x="5066" y="8906"/>
                  <a:pt x="5026" y="8875"/>
                  <a:pt x="4973" y="8878"/>
                </a:cubicBezTo>
                <a:cubicBezTo>
                  <a:pt x="4910" y="8878"/>
                  <a:pt x="4883" y="8928"/>
                  <a:pt x="4874" y="9000"/>
                </a:cubicBezTo>
                <a:close/>
                <a:moveTo>
                  <a:pt x="4190" y="3451"/>
                </a:moveTo>
                <a:cubicBezTo>
                  <a:pt x="4204" y="3523"/>
                  <a:pt x="4236" y="3560"/>
                  <a:pt x="4291" y="3551"/>
                </a:cubicBezTo>
                <a:cubicBezTo>
                  <a:pt x="4346" y="3541"/>
                  <a:pt x="4392" y="3507"/>
                  <a:pt x="4383" y="3423"/>
                </a:cubicBezTo>
                <a:cubicBezTo>
                  <a:pt x="4373" y="3348"/>
                  <a:pt x="4327" y="3342"/>
                  <a:pt x="4277" y="3345"/>
                </a:cubicBezTo>
                <a:cubicBezTo>
                  <a:pt x="4221" y="3351"/>
                  <a:pt x="4190" y="3379"/>
                  <a:pt x="4190" y="3451"/>
                </a:cubicBezTo>
                <a:close/>
                <a:moveTo>
                  <a:pt x="9844" y="14817"/>
                </a:moveTo>
                <a:cubicBezTo>
                  <a:pt x="9851" y="14879"/>
                  <a:pt x="9878" y="14920"/>
                  <a:pt x="9933" y="14926"/>
                </a:cubicBezTo>
                <a:cubicBezTo>
                  <a:pt x="9993" y="14935"/>
                  <a:pt x="10039" y="14904"/>
                  <a:pt x="10046" y="14829"/>
                </a:cubicBezTo>
                <a:cubicBezTo>
                  <a:pt x="10051" y="14757"/>
                  <a:pt x="10010" y="14701"/>
                  <a:pt x="9955" y="14698"/>
                </a:cubicBezTo>
                <a:cubicBezTo>
                  <a:pt x="9897" y="14695"/>
                  <a:pt x="9861" y="14745"/>
                  <a:pt x="9844" y="14817"/>
                </a:cubicBezTo>
                <a:close/>
                <a:moveTo>
                  <a:pt x="4192" y="4218"/>
                </a:moveTo>
                <a:cubicBezTo>
                  <a:pt x="4204" y="4283"/>
                  <a:pt x="4238" y="4324"/>
                  <a:pt x="4289" y="4327"/>
                </a:cubicBezTo>
                <a:cubicBezTo>
                  <a:pt x="4346" y="4330"/>
                  <a:pt x="4387" y="4289"/>
                  <a:pt x="4387" y="4212"/>
                </a:cubicBezTo>
                <a:cubicBezTo>
                  <a:pt x="4387" y="4143"/>
                  <a:pt x="4351" y="4109"/>
                  <a:pt x="4298" y="4106"/>
                </a:cubicBezTo>
                <a:cubicBezTo>
                  <a:pt x="4238" y="4102"/>
                  <a:pt x="4209" y="4152"/>
                  <a:pt x="4192" y="4218"/>
                </a:cubicBezTo>
                <a:close/>
                <a:moveTo>
                  <a:pt x="4185" y="2681"/>
                </a:moveTo>
                <a:cubicBezTo>
                  <a:pt x="4202" y="2746"/>
                  <a:pt x="4236" y="2787"/>
                  <a:pt x="4296" y="2778"/>
                </a:cubicBezTo>
                <a:cubicBezTo>
                  <a:pt x="4346" y="2768"/>
                  <a:pt x="4385" y="2725"/>
                  <a:pt x="4383" y="2665"/>
                </a:cubicBezTo>
                <a:cubicBezTo>
                  <a:pt x="4383" y="2581"/>
                  <a:pt x="4322" y="2569"/>
                  <a:pt x="4272" y="2572"/>
                </a:cubicBezTo>
                <a:cubicBezTo>
                  <a:pt x="4224" y="2575"/>
                  <a:pt x="4183" y="2600"/>
                  <a:pt x="4185" y="2681"/>
                </a:cubicBezTo>
                <a:close/>
                <a:moveTo>
                  <a:pt x="3653" y="240"/>
                </a:moveTo>
                <a:cubicBezTo>
                  <a:pt x="3612" y="274"/>
                  <a:pt x="3523" y="249"/>
                  <a:pt x="3521" y="352"/>
                </a:cubicBezTo>
                <a:cubicBezTo>
                  <a:pt x="3518" y="458"/>
                  <a:pt x="3610" y="436"/>
                  <a:pt x="3655" y="455"/>
                </a:cubicBezTo>
                <a:cubicBezTo>
                  <a:pt x="3701" y="474"/>
                  <a:pt x="3752" y="421"/>
                  <a:pt x="3749" y="340"/>
                </a:cubicBezTo>
                <a:cubicBezTo>
                  <a:pt x="3749" y="268"/>
                  <a:pt x="3716" y="237"/>
                  <a:pt x="3653" y="240"/>
                </a:cubicBezTo>
                <a:close/>
                <a:moveTo>
                  <a:pt x="8700" y="13021"/>
                </a:moveTo>
                <a:cubicBezTo>
                  <a:pt x="8645" y="13034"/>
                  <a:pt x="8599" y="13068"/>
                  <a:pt x="8594" y="13140"/>
                </a:cubicBezTo>
                <a:cubicBezTo>
                  <a:pt x="8587" y="13217"/>
                  <a:pt x="8628" y="13258"/>
                  <a:pt x="8686" y="13261"/>
                </a:cubicBezTo>
                <a:cubicBezTo>
                  <a:pt x="8744" y="13264"/>
                  <a:pt x="8787" y="13236"/>
                  <a:pt x="8789" y="13155"/>
                </a:cubicBezTo>
                <a:cubicBezTo>
                  <a:pt x="8794" y="13074"/>
                  <a:pt x="8751" y="13040"/>
                  <a:pt x="8700" y="13021"/>
                </a:cubicBezTo>
                <a:close/>
                <a:moveTo>
                  <a:pt x="4811" y="4978"/>
                </a:moveTo>
                <a:cubicBezTo>
                  <a:pt x="4823" y="5038"/>
                  <a:pt x="4843" y="5087"/>
                  <a:pt x="4898" y="5091"/>
                </a:cubicBezTo>
                <a:cubicBezTo>
                  <a:pt x="4956" y="5094"/>
                  <a:pt x="4999" y="5072"/>
                  <a:pt x="5004" y="4991"/>
                </a:cubicBezTo>
                <a:cubicBezTo>
                  <a:pt x="5011" y="4904"/>
                  <a:pt x="4958" y="4900"/>
                  <a:pt x="4912" y="4897"/>
                </a:cubicBezTo>
                <a:cubicBezTo>
                  <a:pt x="4867" y="4891"/>
                  <a:pt x="4821" y="4897"/>
                  <a:pt x="4811" y="4978"/>
                </a:cubicBezTo>
                <a:close/>
                <a:moveTo>
                  <a:pt x="6119" y="13127"/>
                </a:moveTo>
                <a:cubicBezTo>
                  <a:pt x="6131" y="13196"/>
                  <a:pt x="6162" y="13242"/>
                  <a:pt x="6218" y="13249"/>
                </a:cubicBezTo>
                <a:cubicBezTo>
                  <a:pt x="6275" y="13258"/>
                  <a:pt x="6321" y="13214"/>
                  <a:pt x="6323" y="13143"/>
                </a:cubicBezTo>
                <a:cubicBezTo>
                  <a:pt x="6326" y="13074"/>
                  <a:pt x="6287" y="13021"/>
                  <a:pt x="6230" y="13015"/>
                </a:cubicBezTo>
                <a:cubicBezTo>
                  <a:pt x="6174" y="13015"/>
                  <a:pt x="6143" y="13062"/>
                  <a:pt x="6119" y="13127"/>
                </a:cubicBezTo>
                <a:close/>
                <a:moveTo>
                  <a:pt x="10458" y="15655"/>
                </a:moveTo>
                <a:cubicBezTo>
                  <a:pt x="10468" y="15721"/>
                  <a:pt x="10497" y="15758"/>
                  <a:pt x="10552" y="15761"/>
                </a:cubicBezTo>
                <a:cubicBezTo>
                  <a:pt x="10615" y="15767"/>
                  <a:pt x="10651" y="15727"/>
                  <a:pt x="10651" y="15649"/>
                </a:cubicBezTo>
                <a:cubicBezTo>
                  <a:pt x="10651" y="15580"/>
                  <a:pt x="10612" y="15537"/>
                  <a:pt x="10564" y="15534"/>
                </a:cubicBezTo>
                <a:cubicBezTo>
                  <a:pt x="10506" y="15531"/>
                  <a:pt x="10473" y="15584"/>
                  <a:pt x="10458" y="15655"/>
                </a:cubicBezTo>
                <a:close/>
                <a:moveTo>
                  <a:pt x="14212" y="20528"/>
                </a:moveTo>
                <a:cubicBezTo>
                  <a:pt x="14231" y="20593"/>
                  <a:pt x="14248" y="20652"/>
                  <a:pt x="14306" y="20646"/>
                </a:cubicBezTo>
                <a:cubicBezTo>
                  <a:pt x="14366" y="20640"/>
                  <a:pt x="14405" y="20590"/>
                  <a:pt x="14400" y="20518"/>
                </a:cubicBezTo>
                <a:cubicBezTo>
                  <a:pt x="14395" y="20459"/>
                  <a:pt x="14357" y="20419"/>
                  <a:pt x="14301" y="20422"/>
                </a:cubicBezTo>
                <a:cubicBezTo>
                  <a:pt x="14241" y="20425"/>
                  <a:pt x="14229" y="20481"/>
                  <a:pt x="14212" y="20528"/>
                </a:cubicBezTo>
                <a:close/>
                <a:moveTo>
                  <a:pt x="4831" y="5770"/>
                </a:moveTo>
                <a:cubicBezTo>
                  <a:pt x="4833" y="5848"/>
                  <a:pt x="4867" y="5879"/>
                  <a:pt x="4920" y="5882"/>
                </a:cubicBezTo>
                <a:cubicBezTo>
                  <a:pt x="4975" y="5886"/>
                  <a:pt x="5006" y="5854"/>
                  <a:pt x="5011" y="5780"/>
                </a:cubicBezTo>
                <a:cubicBezTo>
                  <a:pt x="5016" y="5714"/>
                  <a:pt x="4989" y="5677"/>
                  <a:pt x="4944" y="5670"/>
                </a:cubicBezTo>
                <a:cubicBezTo>
                  <a:pt x="4883" y="5664"/>
                  <a:pt x="4843" y="5695"/>
                  <a:pt x="4831" y="5770"/>
                </a:cubicBezTo>
                <a:close/>
                <a:moveTo>
                  <a:pt x="612" y="12310"/>
                </a:moveTo>
                <a:cubicBezTo>
                  <a:pt x="619" y="12385"/>
                  <a:pt x="655" y="12423"/>
                  <a:pt x="715" y="12419"/>
                </a:cubicBezTo>
                <a:cubicBezTo>
                  <a:pt x="771" y="12416"/>
                  <a:pt x="802" y="12373"/>
                  <a:pt x="795" y="12304"/>
                </a:cubicBezTo>
                <a:cubicBezTo>
                  <a:pt x="787" y="12232"/>
                  <a:pt x="749" y="12183"/>
                  <a:pt x="691" y="12186"/>
                </a:cubicBezTo>
                <a:cubicBezTo>
                  <a:pt x="636" y="12186"/>
                  <a:pt x="609" y="12236"/>
                  <a:pt x="612" y="12310"/>
                </a:cubicBezTo>
                <a:close/>
                <a:moveTo>
                  <a:pt x="612" y="13118"/>
                </a:moveTo>
                <a:cubicBezTo>
                  <a:pt x="612" y="13205"/>
                  <a:pt x="657" y="13239"/>
                  <a:pt x="710" y="13239"/>
                </a:cubicBezTo>
                <a:cubicBezTo>
                  <a:pt x="759" y="13242"/>
                  <a:pt x="799" y="13208"/>
                  <a:pt x="799" y="13133"/>
                </a:cubicBezTo>
                <a:cubicBezTo>
                  <a:pt x="799" y="13049"/>
                  <a:pt x="756" y="13021"/>
                  <a:pt x="701" y="13015"/>
                </a:cubicBezTo>
                <a:cubicBezTo>
                  <a:pt x="645" y="13012"/>
                  <a:pt x="616" y="13049"/>
                  <a:pt x="612" y="13118"/>
                </a:cubicBezTo>
                <a:close/>
                <a:moveTo>
                  <a:pt x="1202" y="10646"/>
                </a:moveTo>
                <a:cubicBezTo>
                  <a:pt x="1209" y="10714"/>
                  <a:pt x="1235" y="10749"/>
                  <a:pt x="1291" y="10752"/>
                </a:cubicBezTo>
                <a:cubicBezTo>
                  <a:pt x="1346" y="10755"/>
                  <a:pt x="1399" y="10745"/>
                  <a:pt x="1401" y="10658"/>
                </a:cubicBezTo>
                <a:cubicBezTo>
                  <a:pt x="1404" y="10596"/>
                  <a:pt x="1375" y="10549"/>
                  <a:pt x="1317" y="10546"/>
                </a:cubicBezTo>
                <a:cubicBezTo>
                  <a:pt x="1262" y="10543"/>
                  <a:pt x="1221" y="10568"/>
                  <a:pt x="1202" y="10646"/>
                </a:cubicBezTo>
                <a:close/>
                <a:moveTo>
                  <a:pt x="4946" y="8277"/>
                </a:moveTo>
                <a:cubicBezTo>
                  <a:pt x="5018" y="8273"/>
                  <a:pt x="5042" y="8230"/>
                  <a:pt x="5045" y="8161"/>
                </a:cubicBezTo>
                <a:cubicBezTo>
                  <a:pt x="5047" y="8083"/>
                  <a:pt x="5004" y="8055"/>
                  <a:pt x="4956" y="8055"/>
                </a:cubicBezTo>
                <a:cubicBezTo>
                  <a:pt x="4908" y="8055"/>
                  <a:pt x="4862" y="8083"/>
                  <a:pt x="4862" y="8158"/>
                </a:cubicBezTo>
                <a:cubicBezTo>
                  <a:pt x="4859" y="8239"/>
                  <a:pt x="4905" y="8267"/>
                  <a:pt x="4946" y="8277"/>
                </a:cubicBezTo>
                <a:close/>
                <a:moveTo>
                  <a:pt x="6738" y="11469"/>
                </a:moveTo>
                <a:cubicBezTo>
                  <a:pt x="6738" y="11540"/>
                  <a:pt x="6764" y="11578"/>
                  <a:pt x="6820" y="11581"/>
                </a:cubicBezTo>
                <a:cubicBezTo>
                  <a:pt x="6873" y="11581"/>
                  <a:pt x="6906" y="11547"/>
                  <a:pt x="6913" y="11478"/>
                </a:cubicBezTo>
                <a:cubicBezTo>
                  <a:pt x="6923" y="11406"/>
                  <a:pt x="6894" y="11360"/>
                  <a:pt x="6841" y="11356"/>
                </a:cubicBezTo>
                <a:cubicBezTo>
                  <a:pt x="6788" y="11353"/>
                  <a:pt x="6747" y="11394"/>
                  <a:pt x="6738" y="11469"/>
                </a:cubicBezTo>
                <a:close/>
                <a:moveTo>
                  <a:pt x="5534" y="13146"/>
                </a:moveTo>
                <a:cubicBezTo>
                  <a:pt x="5546" y="13211"/>
                  <a:pt x="5577" y="13249"/>
                  <a:pt x="5630" y="13236"/>
                </a:cubicBezTo>
                <a:cubicBezTo>
                  <a:pt x="5671" y="13227"/>
                  <a:pt x="5724" y="13211"/>
                  <a:pt x="5714" y="13127"/>
                </a:cubicBezTo>
                <a:cubicBezTo>
                  <a:pt x="5707" y="13052"/>
                  <a:pt x="5671" y="13009"/>
                  <a:pt x="5613" y="13018"/>
                </a:cubicBezTo>
                <a:cubicBezTo>
                  <a:pt x="5565" y="13030"/>
                  <a:pt x="5536" y="13077"/>
                  <a:pt x="5534" y="13146"/>
                </a:cubicBezTo>
                <a:close/>
                <a:moveTo>
                  <a:pt x="6198" y="11581"/>
                </a:moveTo>
                <a:cubicBezTo>
                  <a:pt x="6251" y="11572"/>
                  <a:pt x="6297" y="11547"/>
                  <a:pt x="6297" y="11466"/>
                </a:cubicBezTo>
                <a:cubicBezTo>
                  <a:pt x="6299" y="11397"/>
                  <a:pt x="6261" y="11356"/>
                  <a:pt x="6213" y="11350"/>
                </a:cubicBezTo>
                <a:cubicBezTo>
                  <a:pt x="6155" y="11344"/>
                  <a:pt x="6119" y="11388"/>
                  <a:pt x="6114" y="11466"/>
                </a:cubicBezTo>
                <a:cubicBezTo>
                  <a:pt x="6112" y="11537"/>
                  <a:pt x="6148" y="11568"/>
                  <a:pt x="6198" y="11581"/>
                </a:cubicBezTo>
                <a:close/>
                <a:moveTo>
                  <a:pt x="13586" y="18928"/>
                </a:moveTo>
                <a:cubicBezTo>
                  <a:pt x="13581" y="19006"/>
                  <a:pt x="13620" y="19047"/>
                  <a:pt x="13666" y="19053"/>
                </a:cubicBezTo>
                <a:cubicBezTo>
                  <a:pt x="13726" y="19059"/>
                  <a:pt x="13757" y="18997"/>
                  <a:pt x="13767" y="18928"/>
                </a:cubicBezTo>
                <a:cubicBezTo>
                  <a:pt x="13776" y="18847"/>
                  <a:pt x="13731" y="18832"/>
                  <a:pt x="13680" y="18829"/>
                </a:cubicBezTo>
                <a:cubicBezTo>
                  <a:pt x="13625" y="18826"/>
                  <a:pt x="13593" y="18860"/>
                  <a:pt x="13586" y="18928"/>
                </a:cubicBezTo>
                <a:close/>
                <a:moveTo>
                  <a:pt x="2427" y="427"/>
                </a:moveTo>
                <a:cubicBezTo>
                  <a:pt x="2478" y="436"/>
                  <a:pt x="2526" y="421"/>
                  <a:pt x="2528" y="346"/>
                </a:cubicBezTo>
                <a:cubicBezTo>
                  <a:pt x="2531" y="277"/>
                  <a:pt x="2492" y="246"/>
                  <a:pt x="2439" y="243"/>
                </a:cubicBezTo>
                <a:cubicBezTo>
                  <a:pt x="2384" y="243"/>
                  <a:pt x="2336" y="253"/>
                  <a:pt x="2331" y="340"/>
                </a:cubicBezTo>
                <a:cubicBezTo>
                  <a:pt x="2329" y="433"/>
                  <a:pt x="2386" y="418"/>
                  <a:pt x="2427" y="427"/>
                </a:cubicBezTo>
                <a:close/>
                <a:moveTo>
                  <a:pt x="6740" y="13124"/>
                </a:moveTo>
                <a:cubicBezTo>
                  <a:pt x="6747" y="13202"/>
                  <a:pt x="6791" y="13236"/>
                  <a:pt x="6841" y="13246"/>
                </a:cubicBezTo>
                <a:cubicBezTo>
                  <a:pt x="6892" y="13255"/>
                  <a:pt x="6935" y="13211"/>
                  <a:pt x="6938" y="13152"/>
                </a:cubicBezTo>
                <a:cubicBezTo>
                  <a:pt x="6942" y="13077"/>
                  <a:pt x="6889" y="13040"/>
                  <a:pt x="6839" y="13027"/>
                </a:cubicBezTo>
                <a:cubicBezTo>
                  <a:pt x="6786" y="13012"/>
                  <a:pt x="6762" y="13068"/>
                  <a:pt x="6740" y="13124"/>
                </a:cubicBezTo>
                <a:close/>
                <a:moveTo>
                  <a:pt x="6116" y="12326"/>
                </a:moveTo>
                <a:cubicBezTo>
                  <a:pt x="6128" y="12407"/>
                  <a:pt x="6172" y="12429"/>
                  <a:pt x="6227" y="12429"/>
                </a:cubicBezTo>
                <a:cubicBezTo>
                  <a:pt x="6280" y="12429"/>
                  <a:pt x="6319" y="12395"/>
                  <a:pt x="6314" y="12326"/>
                </a:cubicBezTo>
                <a:cubicBezTo>
                  <a:pt x="6311" y="12251"/>
                  <a:pt x="6271" y="12201"/>
                  <a:pt x="6215" y="12204"/>
                </a:cubicBezTo>
                <a:cubicBezTo>
                  <a:pt x="6162" y="12207"/>
                  <a:pt x="6116" y="12245"/>
                  <a:pt x="6116" y="12326"/>
                </a:cubicBezTo>
                <a:close/>
                <a:moveTo>
                  <a:pt x="4277" y="1799"/>
                </a:moveTo>
                <a:cubicBezTo>
                  <a:pt x="4228" y="1817"/>
                  <a:pt x="4171" y="1827"/>
                  <a:pt x="4180" y="1917"/>
                </a:cubicBezTo>
                <a:cubicBezTo>
                  <a:pt x="4188" y="1989"/>
                  <a:pt x="4233" y="2014"/>
                  <a:pt x="4279" y="2011"/>
                </a:cubicBezTo>
                <a:cubicBezTo>
                  <a:pt x="4325" y="2008"/>
                  <a:pt x="4366" y="1970"/>
                  <a:pt x="4366" y="1898"/>
                </a:cubicBezTo>
                <a:cubicBezTo>
                  <a:pt x="4368" y="1821"/>
                  <a:pt x="4325" y="1805"/>
                  <a:pt x="4277" y="1799"/>
                </a:cubicBezTo>
                <a:close/>
                <a:moveTo>
                  <a:pt x="11761" y="16594"/>
                </a:moveTo>
                <a:cubicBezTo>
                  <a:pt x="11847" y="16603"/>
                  <a:pt x="11884" y="16553"/>
                  <a:pt x="11888" y="16497"/>
                </a:cubicBezTo>
                <a:cubicBezTo>
                  <a:pt x="11896" y="16422"/>
                  <a:pt x="11847" y="16375"/>
                  <a:pt x="11792" y="16372"/>
                </a:cubicBezTo>
                <a:cubicBezTo>
                  <a:pt x="11739" y="16369"/>
                  <a:pt x="11710" y="16416"/>
                  <a:pt x="11708" y="16484"/>
                </a:cubicBezTo>
                <a:cubicBezTo>
                  <a:pt x="11705" y="16553"/>
                  <a:pt x="11737" y="16590"/>
                  <a:pt x="11761" y="16594"/>
                </a:cubicBezTo>
                <a:close/>
                <a:moveTo>
                  <a:pt x="4318" y="6462"/>
                </a:moveTo>
                <a:cubicBezTo>
                  <a:pt x="4269" y="6465"/>
                  <a:pt x="4226" y="6493"/>
                  <a:pt x="4224" y="6562"/>
                </a:cubicBezTo>
                <a:cubicBezTo>
                  <a:pt x="4224" y="6624"/>
                  <a:pt x="4255" y="6668"/>
                  <a:pt x="4308" y="6677"/>
                </a:cubicBezTo>
                <a:cubicBezTo>
                  <a:pt x="4363" y="6687"/>
                  <a:pt x="4390" y="6646"/>
                  <a:pt x="4395" y="6578"/>
                </a:cubicBezTo>
                <a:cubicBezTo>
                  <a:pt x="4402" y="6500"/>
                  <a:pt x="4371" y="6468"/>
                  <a:pt x="4318" y="6462"/>
                </a:cubicBezTo>
                <a:close/>
                <a:moveTo>
                  <a:pt x="8084" y="13866"/>
                </a:moveTo>
                <a:cubicBezTo>
                  <a:pt x="8038" y="13878"/>
                  <a:pt x="7997" y="13903"/>
                  <a:pt x="7995" y="13975"/>
                </a:cubicBezTo>
                <a:cubicBezTo>
                  <a:pt x="7995" y="14044"/>
                  <a:pt x="8026" y="14084"/>
                  <a:pt x="8079" y="14087"/>
                </a:cubicBezTo>
                <a:cubicBezTo>
                  <a:pt x="8132" y="14090"/>
                  <a:pt x="8168" y="14050"/>
                  <a:pt x="8170" y="13984"/>
                </a:cubicBezTo>
                <a:cubicBezTo>
                  <a:pt x="8175" y="13910"/>
                  <a:pt x="8130" y="13888"/>
                  <a:pt x="8084" y="13866"/>
                </a:cubicBezTo>
                <a:close/>
                <a:moveTo>
                  <a:pt x="11183" y="16363"/>
                </a:moveTo>
                <a:cubicBezTo>
                  <a:pt x="11130" y="16369"/>
                  <a:pt x="11096" y="16403"/>
                  <a:pt x="11094" y="16475"/>
                </a:cubicBezTo>
                <a:cubicBezTo>
                  <a:pt x="11091" y="16547"/>
                  <a:pt x="11120" y="16590"/>
                  <a:pt x="11173" y="16590"/>
                </a:cubicBezTo>
                <a:cubicBezTo>
                  <a:pt x="11224" y="16590"/>
                  <a:pt x="11262" y="16547"/>
                  <a:pt x="11265" y="16481"/>
                </a:cubicBezTo>
                <a:cubicBezTo>
                  <a:pt x="11270" y="16416"/>
                  <a:pt x="11233" y="16375"/>
                  <a:pt x="11183" y="16363"/>
                </a:cubicBezTo>
                <a:close/>
                <a:moveTo>
                  <a:pt x="4289" y="5091"/>
                </a:moveTo>
                <a:cubicBezTo>
                  <a:pt x="4361" y="5087"/>
                  <a:pt x="4387" y="5047"/>
                  <a:pt x="4387" y="4978"/>
                </a:cubicBezTo>
                <a:cubicBezTo>
                  <a:pt x="4385" y="4894"/>
                  <a:pt x="4334" y="4894"/>
                  <a:pt x="4289" y="4897"/>
                </a:cubicBezTo>
                <a:cubicBezTo>
                  <a:pt x="4241" y="4897"/>
                  <a:pt x="4212" y="4925"/>
                  <a:pt x="4214" y="4991"/>
                </a:cubicBezTo>
                <a:cubicBezTo>
                  <a:pt x="4216" y="5063"/>
                  <a:pt x="4248" y="5094"/>
                  <a:pt x="4289" y="5091"/>
                </a:cubicBezTo>
                <a:close/>
                <a:moveTo>
                  <a:pt x="21571" y="21535"/>
                </a:moveTo>
                <a:cubicBezTo>
                  <a:pt x="21571" y="21488"/>
                  <a:pt x="21574" y="21447"/>
                  <a:pt x="21571" y="21410"/>
                </a:cubicBezTo>
                <a:cubicBezTo>
                  <a:pt x="21566" y="21360"/>
                  <a:pt x="21593" y="21301"/>
                  <a:pt x="21552" y="21266"/>
                </a:cubicBezTo>
                <a:cubicBezTo>
                  <a:pt x="21528" y="21248"/>
                  <a:pt x="21501" y="21266"/>
                  <a:pt x="21484" y="21291"/>
                </a:cubicBezTo>
                <a:cubicBezTo>
                  <a:pt x="21451" y="21344"/>
                  <a:pt x="21460" y="21404"/>
                  <a:pt x="21477" y="21460"/>
                </a:cubicBezTo>
                <a:cubicBezTo>
                  <a:pt x="21492" y="21503"/>
                  <a:pt x="21511" y="21544"/>
                  <a:pt x="21571" y="21535"/>
                </a:cubicBezTo>
                <a:close/>
                <a:moveTo>
                  <a:pt x="3027" y="436"/>
                </a:moveTo>
                <a:cubicBezTo>
                  <a:pt x="3092" y="440"/>
                  <a:pt x="3126" y="402"/>
                  <a:pt x="3130" y="334"/>
                </a:cubicBezTo>
                <a:cubicBezTo>
                  <a:pt x="3135" y="268"/>
                  <a:pt x="3092" y="221"/>
                  <a:pt x="3056" y="253"/>
                </a:cubicBezTo>
                <a:cubicBezTo>
                  <a:pt x="3012" y="287"/>
                  <a:pt x="2935" y="265"/>
                  <a:pt x="2928" y="340"/>
                </a:cubicBezTo>
                <a:cubicBezTo>
                  <a:pt x="2921" y="430"/>
                  <a:pt x="2986" y="430"/>
                  <a:pt x="3027" y="436"/>
                </a:cubicBezTo>
                <a:close/>
                <a:moveTo>
                  <a:pt x="7910" y="1219"/>
                </a:moveTo>
                <a:cubicBezTo>
                  <a:pt x="7906" y="1210"/>
                  <a:pt x="7898" y="1197"/>
                  <a:pt x="7894" y="1188"/>
                </a:cubicBezTo>
                <a:cubicBezTo>
                  <a:pt x="7865" y="1138"/>
                  <a:pt x="7848" y="1060"/>
                  <a:pt x="7780" y="1091"/>
                </a:cubicBezTo>
                <a:cubicBezTo>
                  <a:pt x="7754" y="1100"/>
                  <a:pt x="7732" y="1128"/>
                  <a:pt x="7739" y="1163"/>
                </a:cubicBezTo>
                <a:cubicBezTo>
                  <a:pt x="7749" y="1222"/>
                  <a:pt x="7773" y="1278"/>
                  <a:pt x="7814" y="1306"/>
                </a:cubicBezTo>
                <a:cubicBezTo>
                  <a:pt x="7881" y="1347"/>
                  <a:pt x="7877" y="1244"/>
                  <a:pt x="7908" y="1216"/>
                </a:cubicBezTo>
                <a:cubicBezTo>
                  <a:pt x="7908" y="1213"/>
                  <a:pt x="7910" y="1219"/>
                  <a:pt x="7910" y="1219"/>
                </a:cubicBezTo>
                <a:close/>
                <a:moveTo>
                  <a:pt x="7369" y="13164"/>
                </a:moveTo>
                <a:cubicBezTo>
                  <a:pt x="7376" y="13211"/>
                  <a:pt x="7409" y="13249"/>
                  <a:pt x="7460" y="13249"/>
                </a:cubicBezTo>
                <a:cubicBezTo>
                  <a:pt x="7518" y="13249"/>
                  <a:pt x="7561" y="13202"/>
                  <a:pt x="7554" y="13127"/>
                </a:cubicBezTo>
                <a:cubicBezTo>
                  <a:pt x="7549" y="13062"/>
                  <a:pt x="7503" y="13024"/>
                  <a:pt x="7453" y="13030"/>
                </a:cubicBezTo>
                <a:cubicBezTo>
                  <a:pt x="7412" y="13040"/>
                  <a:pt x="7366" y="13065"/>
                  <a:pt x="7369" y="13164"/>
                </a:cubicBezTo>
                <a:close/>
                <a:moveTo>
                  <a:pt x="7371" y="12313"/>
                </a:moveTo>
                <a:cubicBezTo>
                  <a:pt x="7376" y="12379"/>
                  <a:pt x="7405" y="12423"/>
                  <a:pt x="7460" y="12416"/>
                </a:cubicBezTo>
                <a:cubicBezTo>
                  <a:pt x="7515" y="12410"/>
                  <a:pt x="7561" y="12376"/>
                  <a:pt x="7559" y="12295"/>
                </a:cubicBezTo>
                <a:cubicBezTo>
                  <a:pt x="7556" y="12220"/>
                  <a:pt x="7503" y="12204"/>
                  <a:pt x="7458" y="12204"/>
                </a:cubicBezTo>
                <a:cubicBezTo>
                  <a:pt x="7407" y="12207"/>
                  <a:pt x="7366" y="12232"/>
                  <a:pt x="7371" y="12313"/>
                </a:cubicBezTo>
                <a:close/>
                <a:moveTo>
                  <a:pt x="3595" y="3445"/>
                </a:moveTo>
                <a:cubicBezTo>
                  <a:pt x="3600" y="3519"/>
                  <a:pt x="3639" y="3538"/>
                  <a:pt x="3689" y="3538"/>
                </a:cubicBezTo>
                <a:cubicBezTo>
                  <a:pt x="3744" y="3538"/>
                  <a:pt x="3761" y="3485"/>
                  <a:pt x="3761" y="3435"/>
                </a:cubicBezTo>
                <a:cubicBezTo>
                  <a:pt x="3761" y="3357"/>
                  <a:pt x="3713" y="3351"/>
                  <a:pt x="3665" y="3348"/>
                </a:cubicBezTo>
                <a:cubicBezTo>
                  <a:pt x="3610" y="3348"/>
                  <a:pt x="3595" y="3382"/>
                  <a:pt x="3595" y="3445"/>
                </a:cubicBezTo>
                <a:close/>
                <a:moveTo>
                  <a:pt x="12416" y="17429"/>
                </a:moveTo>
                <a:cubicBezTo>
                  <a:pt x="12464" y="17420"/>
                  <a:pt x="12502" y="17395"/>
                  <a:pt x="12510" y="17326"/>
                </a:cubicBezTo>
                <a:cubicBezTo>
                  <a:pt x="12519" y="17254"/>
                  <a:pt x="12486" y="17211"/>
                  <a:pt x="12437" y="17205"/>
                </a:cubicBezTo>
                <a:cubicBezTo>
                  <a:pt x="12380" y="17195"/>
                  <a:pt x="12339" y="17245"/>
                  <a:pt x="12332" y="17314"/>
                </a:cubicBezTo>
                <a:cubicBezTo>
                  <a:pt x="12327" y="17382"/>
                  <a:pt x="12372" y="17410"/>
                  <a:pt x="12416" y="17429"/>
                </a:cubicBezTo>
                <a:close/>
                <a:moveTo>
                  <a:pt x="4392" y="11581"/>
                </a:moveTo>
                <a:cubicBezTo>
                  <a:pt x="4450" y="11578"/>
                  <a:pt x="4481" y="11540"/>
                  <a:pt x="4481" y="11472"/>
                </a:cubicBezTo>
                <a:cubicBezTo>
                  <a:pt x="4481" y="11403"/>
                  <a:pt x="4443" y="11363"/>
                  <a:pt x="4392" y="11366"/>
                </a:cubicBezTo>
                <a:cubicBezTo>
                  <a:pt x="4344" y="11369"/>
                  <a:pt x="4303" y="11403"/>
                  <a:pt x="4306" y="11475"/>
                </a:cubicBezTo>
                <a:cubicBezTo>
                  <a:pt x="4306" y="11553"/>
                  <a:pt x="4346" y="11575"/>
                  <a:pt x="4392" y="11581"/>
                </a:cubicBezTo>
                <a:close/>
                <a:moveTo>
                  <a:pt x="9321" y="13878"/>
                </a:moveTo>
                <a:cubicBezTo>
                  <a:pt x="9268" y="13888"/>
                  <a:pt x="9225" y="13910"/>
                  <a:pt x="9225" y="13994"/>
                </a:cubicBezTo>
                <a:cubicBezTo>
                  <a:pt x="9225" y="14065"/>
                  <a:pt x="9266" y="14100"/>
                  <a:pt x="9312" y="14106"/>
                </a:cubicBezTo>
                <a:cubicBezTo>
                  <a:pt x="9372" y="14115"/>
                  <a:pt x="9403" y="14069"/>
                  <a:pt x="9408" y="13991"/>
                </a:cubicBezTo>
                <a:cubicBezTo>
                  <a:pt x="9411" y="13916"/>
                  <a:pt x="9370" y="13891"/>
                  <a:pt x="9321" y="13878"/>
                </a:cubicBezTo>
                <a:close/>
                <a:moveTo>
                  <a:pt x="4306" y="5692"/>
                </a:moveTo>
                <a:cubicBezTo>
                  <a:pt x="4262" y="5692"/>
                  <a:pt x="4221" y="5702"/>
                  <a:pt x="4219" y="5767"/>
                </a:cubicBezTo>
                <a:cubicBezTo>
                  <a:pt x="4216" y="5836"/>
                  <a:pt x="4250" y="5876"/>
                  <a:pt x="4301" y="5879"/>
                </a:cubicBezTo>
                <a:cubicBezTo>
                  <a:pt x="4354" y="5882"/>
                  <a:pt x="4385" y="5845"/>
                  <a:pt x="4387" y="5776"/>
                </a:cubicBezTo>
                <a:cubicBezTo>
                  <a:pt x="4390" y="5705"/>
                  <a:pt x="4349" y="5698"/>
                  <a:pt x="4306" y="5692"/>
                </a:cubicBezTo>
                <a:close/>
                <a:moveTo>
                  <a:pt x="4920" y="13143"/>
                </a:moveTo>
                <a:cubicBezTo>
                  <a:pt x="4939" y="13202"/>
                  <a:pt x="4965" y="13252"/>
                  <a:pt x="5018" y="13249"/>
                </a:cubicBezTo>
                <a:cubicBezTo>
                  <a:pt x="5069" y="13246"/>
                  <a:pt x="5103" y="13205"/>
                  <a:pt x="5100" y="13130"/>
                </a:cubicBezTo>
                <a:cubicBezTo>
                  <a:pt x="5098" y="13059"/>
                  <a:pt x="5057" y="13021"/>
                  <a:pt x="5009" y="13024"/>
                </a:cubicBezTo>
                <a:cubicBezTo>
                  <a:pt x="4963" y="13030"/>
                  <a:pt x="4929" y="13074"/>
                  <a:pt x="4920" y="13143"/>
                </a:cubicBezTo>
                <a:close/>
                <a:moveTo>
                  <a:pt x="3092" y="13130"/>
                </a:moveTo>
                <a:cubicBezTo>
                  <a:pt x="3094" y="13199"/>
                  <a:pt x="3123" y="13242"/>
                  <a:pt x="3174" y="13242"/>
                </a:cubicBezTo>
                <a:cubicBezTo>
                  <a:pt x="3222" y="13246"/>
                  <a:pt x="3258" y="13211"/>
                  <a:pt x="3258" y="13136"/>
                </a:cubicBezTo>
                <a:cubicBezTo>
                  <a:pt x="3258" y="13068"/>
                  <a:pt x="3232" y="13024"/>
                  <a:pt x="3179" y="13018"/>
                </a:cubicBezTo>
                <a:cubicBezTo>
                  <a:pt x="3126" y="13015"/>
                  <a:pt x="3104" y="13068"/>
                  <a:pt x="3092" y="13130"/>
                </a:cubicBezTo>
                <a:close/>
                <a:moveTo>
                  <a:pt x="4315" y="13140"/>
                </a:moveTo>
                <a:cubicBezTo>
                  <a:pt x="4327" y="13199"/>
                  <a:pt x="4351" y="13249"/>
                  <a:pt x="4402" y="13249"/>
                </a:cubicBezTo>
                <a:cubicBezTo>
                  <a:pt x="4455" y="13249"/>
                  <a:pt x="4484" y="13211"/>
                  <a:pt x="4486" y="13140"/>
                </a:cubicBezTo>
                <a:cubicBezTo>
                  <a:pt x="4489" y="13068"/>
                  <a:pt x="4452" y="13027"/>
                  <a:pt x="4404" y="13024"/>
                </a:cubicBezTo>
                <a:cubicBezTo>
                  <a:pt x="4354" y="13021"/>
                  <a:pt x="4330" y="13074"/>
                  <a:pt x="4315" y="13140"/>
                </a:cubicBezTo>
                <a:close/>
                <a:moveTo>
                  <a:pt x="4245" y="7338"/>
                </a:moveTo>
                <a:cubicBezTo>
                  <a:pt x="4241" y="7422"/>
                  <a:pt x="4267" y="7460"/>
                  <a:pt x="4310" y="7469"/>
                </a:cubicBezTo>
                <a:cubicBezTo>
                  <a:pt x="4371" y="7482"/>
                  <a:pt x="4409" y="7435"/>
                  <a:pt x="4416" y="7363"/>
                </a:cubicBezTo>
                <a:cubicBezTo>
                  <a:pt x="4424" y="7298"/>
                  <a:pt x="4378" y="7270"/>
                  <a:pt x="4339" y="7267"/>
                </a:cubicBezTo>
                <a:cubicBezTo>
                  <a:pt x="4294" y="7260"/>
                  <a:pt x="4250" y="7282"/>
                  <a:pt x="4245" y="7338"/>
                </a:cubicBezTo>
                <a:close/>
                <a:moveTo>
                  <a:pt x="3140" y="11581"/>
                </a:moveTo>
                <a:cubicBezTo>
                  <a:pt x="3212" y="11587"/>
                  <a:pt x="3241" y="11534"/>
                  <a:pt x="3246" y="11478"/>
                </a:cubicBezTo>
                <a:cubicBezTo>
                  <a:pt x="3253" y="11409"/>
                  <a:pt x="3212" y="11366"/>
                  <a:pt x="3164" y="11363"/>
                </a:cubicBezTo>
                <a:cubicBezTo>
                  <a:pt x="3116" y="11360"/>
                  <a:pt x="3077" y="11403"/>
                  <a:pt x="3073" y="11469"/>
                </a:cubicBezTo>
                <a:cubicBezTo>
                  <a:pt x="3073" y="11534"/>
                  <a:pt x="3102" y="11575"/>
                  <a:pt x="3140" y="11581"/>
                </a:cubicBezTo>
                <a:close/>
                <a:moveTo>
                  <a:pt x="3689" y="11469"/>
                </a:moveTo>
                <a:cubicBezTo>
                  <a:pt x="3692" y="11537"/>
                  <a:pt x="3720" y="11578"/>
                  <a:pt x="3773" y="11578"/>
                </a:cubicBezTo>
                <a:cubicBezTo>
                  <a:pt x="3826" y="11581"/>
                  <a:pt x="3860" y="11537"/>
                  <a:pt x="3867" y="11475"/>
                </a:cubicBezTo>
                <a:cubicBezTo>
                  <a:pt x="3875" y="11403"/>
                  <a:pt x="3831" y="11366"/>
                  <a:pt x="3783" y="11366"/>
                </a:cubicBezTo>
                <a:cubicBezTo>
                  <a:pt x="3737" y="11366"/>
                  <a:pt x="3699" y="11400"/>
                  <a:pt x="3689" y="11469"/>
                </a:cubicBezTo>
                <a:close/>
                <a:moveTo>
                  <a:pt x="6844" y="13853"/>
                </a:moveTo>
                <a:cubicBezTo>
                  <a:pt x="6793" y="13869"/>
                  <a:pt x="6759" y="13903"/>
                  <a:pt x="6762" y="13975"/>
                </a:cubicBezTo>
                <a:cubicBezTo>
                  <a:pt x="6764" y="14050"/>
                  <a:pt x="6805" y="14081"/>
                  <a:pt x="6853" y="14078"/>
                </a:cubicBezTo>
                <a:cubicBezTo>
                  <a:pt x="6904" y="14075"/>
                  <a:pt x="6945" y="14034"/>
                  <a:pt x="6938" y="13963"/>
                </a:cubicBezTo>
                <a:cubicBezTo>
                  <a:pt x="6933" y="13903"/>
                  <a:pt x="6894" y="13866"/>
                  <a:pt x="6844" y="13853"/>
                </a:cubicBezTo>
                <a:close/>
                <a:moveTo>
                  <a:pt x="0" y="13124"/>
                </a:moveTo>
                <a:cubicBezTo>
                  <a:pt x="7" y="13193"/>
                  <a:pt x="41" y="13233"/>
                  <a:pt x="87" y="13242"/>
                </a:cubicBezTo>
                <a:cubicBezTo>
                  <a:pt x="135" y="13249"/>
                  <a:pt x="176" y="13221"/>
                  <a:pt x="183" y="13146"/>
                </a:cubicBezTo>
                <a:cubicBezTo>
                  <a:pt x="188" y="13077"/>
                  <a:pt x="169" y="13027"/>
                  <a:pt x="113" y="13018"/>
                </a:cubicBezTo>
                <a:cubicBezTo>
                  <a:pt x="53" y="13009"/>
                  <a:pt x="22" y="13055"/>
                  <a:pt x="0" y="13124"/>
                </a:cubicBezTo>
                <a:close/>
                <a:moveTo>
                  <a:pt x="6148" y="13978"/>
                </a:moveTo>
                <a:cubicBezTo>
                  <a:pt x="6153" y="14050"/>
                  <a:pt x="6186" y="14090"/>
                  <a:pt x="6239" y="14081"/>
                </a:cubicBezTo>
                <a:cubicBezTo>
                  <a:pt x="6285" y="14075"/>
                  <a:pt x="6331" y="14037"/>
                  <a:pt x="6328" y="13966"/>
                </a:cubicBezTo>
                <a:cubicBezTo>
                  <a:pt x="6326" y="13900"/>
                  <a:pt x="6285" y="13857"/>
                  <a:pt x="6234" y="13860"/>
                </a:cubicBezTo>
                <a:cubicBezTo>
                  <a:pt x="6184" y="13860"/>
                  <a:pt x="6153" y="13906"/>
                  <a:pt x="6148" y="13978"/>
                </a:cubicBezTo>
                <a:close/>
                <a:moveTo>
                  <a:pt x="3077" y="12310"/>
                </a:moveTo>
                <a:cubicBezTo>
                  <a:pt x="3085" y="12376"/>
                  <a:pt x="3111" y="12416"/>
                  <a:pt x="3164" y="12416"/>
                </a:cubicBezTo>
                <a:cubicBezTo>
                  <a:pt x="3215" y="12416"/>
                  <a:pt x="3253" y="12391"/>
                  <a:pt x="3256" y="12317"/>
                </a:cubicBezTo>
                <a:cubicBezTo>
                  <a:pt x="3258" y="12245"/>
                  <a:pt x="3220" y="12207"/>
                  <a:pt x="3171" y="12207"/>
                </a:cubicBezTo>
                <a:cubicBezTo>
                  <a:pt x="3121" y="12201"/>
                  <a:pt x="3089" y="12245"/>
                  <a:pt x="3077" y="12310"/>
                </a:cubicBezTo>
                <a:close/>
                <a:moveTo>
                  <a:pt x="3704" y="13130"/>
                </a:moveTo>
                <a:cubicBezTo>
                  <a:pt x="3713" y="13202"/>
                  <a:pt x="3747" y="13246"/>
                  <a:pt x="3797" y="13239"/>
                </a:cubicBezTo>
                <a:cubicBezTo>
                  <a:pt x="3836" y="13236"/>
                  <a:pt x="3875" y="13205"/>
                  <a:pt x="3875" y="13140"/>
                </a:cubicBezTo>
                <a:cubicBezTo>
                  <a:pt x="3875" y="13068"/>
                  <a:pt x="3843" y="13027"/>
                  <a:pt x="3793" y="13024"/>
                </a:cubicBezTo>
                <a:cubicBezTo>
                  <a:pt x="3742" y="13024"/>
                  <a:pt x="3713" y="13071"/>
                  <a:pt x="3704" y="13130"/>
                </a:cubicBezTo>
                <a:close/>
                <a:moveTo>
                  <a:pt x="4891" y="10643"/>
                </a:moveTo>
                <a:cubicBezTo>
                  <a:pt x="4896" y="10711"/>
                  <a:pt x="4924" y="10745"/>
                  <a:pt x="4980" y="10749"/>
                </a:cubicBezTo>
                <a:cubicBezTo>
                  <a:pt x="5033" y="10752"/>
                  <a:pt x="5069" y="10727"/>
                  <a:pt x="5074" y="10652"/>
                </a:cubicBezTo>
                <a:cubicBezTo>
                  <a:pt x="5079" y="10590"/>
                  <a:pt x="5057" y="10552"/>
                  <a:pt x="5006" y="10546"/>
                </a:cubicBezTo>
                <a:cubicBezTo>
                  <a:pt x="4948" y="10537"/>
                  <a:pt x="4908" y="10562"/>
                  <a:pt x="4891" y="10643"/>
                </a:cubicBezTo>
                <a:close/>
                <a:moveTo>
                  <a:pt x="3566" y="1104"/>
                </a:moveTo>
                <a:cubicBezTo>
                  <a:pt x="3564" y="1188"/>
                  <a:pt x="3607" y="1200"/>
                  <a:pt x="3646" y="1206"/>
                </a:cubicBezTo>
                <a:cubicBezTo>
                  <a:pt x="3699" y="1216"/>
                  <a:pt x="3749" y="1191"/>
                  <a:pt x="3759" y="1113"/>
                </a:cubicBezTo>
                <a:cubicBezTo>
                  <a:pt x="3769" y="1041"/>
                  <a:pt x="3723" y="1026"/>
                  <a:pt x="3682" y="1026"/>
                </a:cubicBezTo>
                <a:cubicBezTo>
                  <a:pt x="3631" y="1026"/>
                  <a:pt x="3581" y="1035"/>
                  <a:pt x="3566" y="1104"/>
                </a:cubicBezTo>
                <a:close/>
                <a:moveTo>
                  <a:pt x="2456" y="10649"/>
                </a:moveTo>
                <a:cubicBezTo>
                  <a:pt x="2461" y="10721"/>
                  <a:pt x="2495" y="10749"/>
                  <a:pt x="2548" y="10752"/>
                </a:cubicBezTo>
                <a:cubicBezTo>
                  <a:pt x="2603" y="10755"/>
                  <a:pt x="2637" y="10717"/>
                  <a:pt x="2637" y="10649"/>
                </a:cubicBezTo>
                <a:cubicBezTo>
                  <a:pt x="2637" y="10580"/>
                  <a:pt x="2603" y="10546"/>
                  <a:pt x="2548" y="10549"/>
                </a:cubicBezTo>
                <a:cubicBezTo>
                  <a:pt x="2495" y="10549"/>
                  <a:pt x="2463" y="10580"/>
                  <a:pt x="2456" y="10649"/>
                </a:cubicBezTo>
                <a:close/>
                <a:moveTo>
                  <a:pt x="4997" y="9710"/>
                </a:moveTo>
                <a:cubicBezTo>
                  <a:pt x="4927" y="9714"/>
                  <a:pt x="4891" y="9748"/>
                  <a:pt x="4891" y="9820"/>
                </a:cubicBezTo>
                <a:cubicBezTo>
                  <a:pt x="4888" y="9898"/>
                  <a:pt x="4929" y="9919"/>
                  <a:pt x="4982" y="9919"/>
                </a:cubicBezTo>
                <a:cubicBezTo>
                  <a:pt x="5033" y="9916"/>
                  <a:pt x="5074" y="9891"/>
                  <a:pt x="5071" y="9813"/>
                </a:cubicBezTo>
                <a:cubicBezTo>
                  <a:pt x="5069" y="9739"/>
                  <a:pt x="5033" y="9710"/>
                  <a:pt x="4997" y="9710"/>
                </a:cubicBezTo>
                <a:close/>
                <a:moveTo>
                  <a:pt x="8609" y="13984"/>
                </a:moveTo>
                <a:cubicBezTo>
                  <a:pt x="8614" y="14056"/>
                  <a:pt x="8645" y="14087"/>
                  <a:pt x="8698" y="14087"/>
                </a:cubicBezTo>
                <a:cubicBezTo>
                  <a:pt x="8751" y="14087"/>
                  <a:pt x="8787" y="14062"/>
                  <a:pt x="8789" y="13987"/>
                </a:cubicBezTo>
                <a:cubicBezTo>
                  <a:pt x="8792" y="13913"/>
                  <a:pt x="8751" y="13885"/>
                  <a:pt x="8700" y="13885"/>
                </a:cubicBezTo>
                <a:cubicBezTo>
                  <a:pt x="8650" y="13885"/>
                  <a:pt x="8614" y="13910"/>
                  <a:pt x="8609" y="13984"/>
                </a:cubicBezTo>
                <a:close/>
                <a:moveTo>
                  <a:pt x="4277" y="1234"/>
                </a:moveTo>
                <a:cubicBezTo>
                  <a:pt x="4346" y="1234"/>
                  <a:pt x="4380" y="1172"/>
                  <a:pt x="4385" y="1100"/>
                </a:cubicBezTo>
                <a:cubicBezTo>
                  <a:pt x="4390" y="1035"/>
                  <a:pt x="4334" y="1035"/>
                  <a:pt x="4294" y="1029"/>
                </a:cubicBezTo>
                <a:cubicBezTo>
                  <a:pt x="4221" y="1016"/>
                  <a:pt x="4212" y="1100"/>
                  <a:pt x="4200" y="1153"/>
                </a:cubicBezTo>
                <a:cubicBezTo>
                  <a:pt x="4183" y="1222"/>
                  <a:pt x="4241" y="1222"/>
                  <a:pt x="4277" y="1234"/>
                </a:cubicBezTo>
                <a:close/>
                <a:moveTo>
                  <a:pt x="1317" y="11344"/>
                </a:moveTo>
                <a:cubicBezTo>
                  <a:pt x="1269" y="11372"/>
                  <a:pt x="1228" y="11406"/>
                  <a:pt x="1233" y="11475"/>
                </a:cubicBezTo>
                <a:cubicBezTo>
                  <a:pt x="1235" y="11531"/>
                  <a:pt x="1264" y="11578"/>
                  <a:pt x="1312" y="11575"/>
                </a:cubicBezTo>
                <a:cubicBezTo>
                  <a:pt x="1370" y="11568"/>
                  <a:pt x="1406" y="11519"/>
                  <a:pt x="1401" y="11441"/>
                </a:cubicBezTo>
                <a:cubicBezTo>
                  <a:pt x="1394" y="11388"/>
                  <a:pt x="1358" y="11356"/>
                  <a:pt x="1317" y="11344"/>
                </a:cubicBezTo>
                <a:close/>
                <a:moveTo>
                  <a:pt x="4407" y="13860"/>
                </a:moveTo>
                <a:cubicBezTo>
                  <a:pt x="4356" y="13875"/>
                  <a:pt x="4327" y="13913"/>
                  <a:pt x="4332" y="13984"/>
                </a:cubicBezTo>
                <a:cubicBezTo>
                  <a:pt x="4337" y="14047"/>
                  <a:pt x="4368" y="14087"/>
                  <a:pt x="4409" y="14081"/>
                </a:cubicBezTo>
                <a:cubicBezTo>
                  <a:pt x="4457" y="14075"/>
                  <a:pt x="4491" y="14031"/>
                  <a:pt x="4486" y="13959"/>
                </a:cubicBezTo>
                <a:cubicBezTo>
                  <a:pt x="4481" y="13897"/>
                  <a:pt x="4448" y="13872"/>
                  <a:pt x="4407" y="13860"/>
                </a:cubicBezTo>
                <a:close/>
                <a:moveTo>
                  <a:pt x="14942" y="21217"/>
                </a:moveTo>
                <a:cubicBezTo>
                  <a:pt x="14886" y="21223"/>
                  <a:pt x="14853" y="21254"/>
                  <a:pt x="14853" y="21313"/>
                </a:cubicBezTo>
                <a:cubicBezTo>
                  <a:pt x="14853" y="21388"/>
                  <a:pt x="14894" y="21410"/>
                  <a:pt x="14944" y="21407"/>
                </a:cubicBezTo>
                <a:cubicBezTo>
                  <a:pt x="14990" y="21404"/>
                  <a:pt x="15026" y="21376"/>
                  <a:pt x="15024" y="21313"/>
                </a:cubicBezTo>
                <a:cubicBezTo>
                  <a:pt x="15024" y="21248"/>
                  <a:pt x="14983" y="21223"/>
                  <a:pt x="14942" y="21217"/>
                </a:cubicBezTo>
                <a:close/>
                <a:moveTo>
                  <a:pt x="3790" y="12416"/>
                </a:moveTo>
                <a:cubicBezTo>
                  <a:pt x="3838" y="12413"/>
                  <a:pt x="3875" y="12385"/>
                  <a:pt x="3872" y="12310"/>
                </a:cubicBezTo>
                <a:cubicBezTo>
                  <a:pt x="3870" y="12236"/>
                  <a:pt x="3831" y="12211"/>
                  <a:pt x="3781" y="12211"/>
                </a:cubicBezTo>
                <a:cubicBezTo>
                  <a:pt x="3730" y="12211"/>
                  <a:pt x="3689" y="12242"/>
                  <a:pt x="3694" y="12317"/>
                </a:cubicBezTo>
                <a:cubicBezTo>
                  <a:pt x="3696" y="12385"/>
                  <a:pt x="3732" y="12419"/>
                  <a:pt x="3790" y="12416"/>
                </a:cubicBezTo>
                <a:close/>
                <a:moveTo>
                  <a:pt x="5016" y="12207"/>
                </a:moveTo>
                <a:cubicBezTo>
                  <a:pt x="4961" y="12214"/>
                  <a:pt x="4920" y="12242"/>
                  <a:pt x="4920" y="12313"/>
                </a:cubicBezTo>
                <a:cubicBezTo>
                  <a:pt x="4920" y="12385"/>
                  <a:pt x="4958" y="12416"/>
                  <a:pt x="5009" y="12416"/>
                </a:cubicBezTo>
                <a:cubicBezTo>
                  <a:pt x="5059" y="12416"/>
                  <a:pt x="5098" y="12388"/>
                  <a:pt x="5100" y="12317"/>
                </a:cubicBezTo>
                <a:cubicBezTo>
                  <a:pt x="5103" y="12239"/>
                  <a:pt x="5059" y="12220"/>
                  <a:pt x="5016" y="12207"/>
                </a:cubicBezTo>
                <a:close/>
                <a:moveTo>
                  <a:pt x="2543" y="11581"/>
                </a:moveTo>
                <a:cubicBezTo>
                  <a:pt x="2596" y="11572"/>
                  <a:pt x="2615" y="11528"/>
                  <a:pt x="2613" y="11459"/>
                </a:cubicBezTo>
                <a:cubicBezTo>
                  <a:pt x="2610" y="11394"/>
                  <a:pt x="2586" y="11341"/>
                  <a:pt x="2531" y="11350"/>
                </a:cubicBezTo>
                <a:cubicBezTo>
                  <a:pt x="2468" y="11360"/>
                  <a:pt x="2454" y="11425"/>
                  <a:pt x="2459" y="11497"/>
                </a:cubicBezTo>
                <a:cubicBezTo>
                  <a:pt x="2461" y="11559"/>
                  <a:pt x="2492" y="11584"/>
                  <a:pt x="2543" y="11581"/>
                </a:cubicBezTo>
                <a:close/>
                <a:moveTo>
                  <a:pt x="5529" y="12310"/>
                </a:moveTo>
                <a:cubicBezTo>
                  <a:pt x="5541" y="12373"/>
                  <a:pt x="5570" y="12416"/>
                  <a:pt x="5623" y="12416"/>
                </a:cubicBezTo>
                <a:cubicBezTo>
                  <a:pt x="5678" y="12413"/>
                  <a:pt x="5712" y="12370"/>
                  <a:pt x="5707" y="12304"/>
                </a:cubicBezTo>
                <a:cubicBezTo>
                  <a:pt x="5702" y="12232"/>
                  <a:pt x="5654" y="12217"/>
                  <a:pt x="5603" y="12220"/>
                </a:cubicBezTo>
                <a:cubicBezTo>
                  <a:pt x="5560" y="12220"/>
                  <a:pt x="5526" y="12239"/>
                  <a:pt x="5529" y="12310"/>
                </a:cubicBezTo>
                <a:close/>
                <a:moveTo>
                  <a:pt x="8698" y="14926"/>
                </a:moveTo>
                <a:cubicBezTo>
                  <a:pt x="8756" y="14926"/>
                  <a:pt x="8789" y="14892"/>
                  <a:pt x="8787" y="14820"/>
                </a:cubicBezTo>
                <a:cubicBezTo>
                  <a:pt x="8784" y="14757"/>
                  <a:pt x="8753" y="14729"/>
                  <a:pt x="8705" y="14726"/>
                </a:cubicBezTo>
                <a:cubicBezTo>
                  <a:pt x="8654" y="14723"/>
                  <a:pt x="8611" y="14745"/>
                  <a:pt x="8609" y="14820"/>
                </a:cubicBezTo>
                <a:cubicBezTo>
                  <a:pt x="8611" y="14888"/>
                  <a:pt x="8650" y="14920"/>
                  <a:pt x="8698" y="14926"/>
                </a:cubicBezTo>
                <a:close/>
                <a:moveTo>
                  <a:pt x="3684" y="5084"/>
                </a:moveTo>
                <a:cubicBezTo>
                  <a:pt x="3735" y="5087"/>
                  <a:pt x="3766" y="5050"/>
                  <a:pt x="3769" y="4991"/>
                </a:cubicBezTo>
                <a:cubicBezTo>
                  <a:pt x="3771" y="4925"/>
                  <a:pt x="3737" y="4900"/>
                  <a:pt x="3689" y="4904"/>
                </a:cubicBezTo>
                <a:cubicBezTo>
                  <a:pt x="3643" y="4904"/>
                  <a:pt x="3605" y="4913"/>
                  <a:pt x="3607" y="4985"/>
                </a:cubicBezTo>
                <a:cubicBezTo>
                  <a:pt x="3610" y="5044"/>
                  <a:pt x="3639" y="5081"/>
                  <a:pt x="3684" y="5084"/>
                </a:cubicBezTo>
                <a:close/>
                <a:moveTo>
                  <a:pt x="9861" y="15665"/>
                </a:moveTo>
                <a:cubicBezTo>
                  <a:pt x="9863" y="15714"/>
                  <a:pt x="9895" y="15755"/>
                  <a:pt x="9945" y="15755"/>
                </a:cubicBezTo>
                <a:cubicBezTo>
                  <a:pt x="9998" y="15755"/>
                  <a:pt x="10027" y="15711"/>
                  <a:pt x="10029" y="15646"/>
                </a:cubicBezTo>
                <a:cubicBezTo>
                  <a:pt x="10032" y="15574"/>
                  <a:pt x="9993" y="15534"/>
                  <a:pt x="9945" y="15537"/>
                </a:cubicBezTo>
                <a:cubicBezTo>
                  <a:pt x="9902" y="15537"/>
                  <a:pt x="9861" y="15574"/>
                  <a:pt x="9861" y="15665"/>
                </a:cubicBezTo>
                <a:close/>
                <a:moveTo>
                  <a:pt x="4373" y="10755"/>
                </a:moveTo>
                <a:cubicBezTo>
                  <a:pt x="4416" y="10752"/>
                  <a:pt x="4455" y="10724"/>
                  <a:pt x="4460" y="10652"/>
                </a:cubicBezTo>
                <a:cubicBezTo>
                  <a:pt x="4462" y="10590"/>
                  <a:pt x="4440" y="10552"/>
                  <a:pt x="4390" y="10546"/>
                </a:cubicBezTo>
                <a:cubicBezTo>
                  <a:pt x="4327" y="10537"/>
                  <a:pt x="4289" y="10580"/>
                  <a:pt x="4286" y="10655"/>
                </a:cubicBezTo>
                <a:cubicBezTo>
                  <a:pt x="4286" y="10708"/>
                  <a:pt x="4315" y="10755"/>
                  <a:pt x="4373" y="10755"/>
                </a:cubicBezTo>
                <a:close/>
                <a:moveTo>
                  <a:pt x="3598" y="4212"/>
                </a:moveTo>
                <a:cubicBezTo>
                  <a:pt x="3593" y="4286"/>
                  <a:pt x="3631" y="4299"/>
                  <a:pt x="3675" y="4299"/>
                </a:cubicBezTo>
                <a:cubicBezTo>
                  <a:pt x="3725" y="4302"/>
                  <a:pt x="3769" y="4277"/>
                  <a:pt x="3766" y="4205"/>
                </a:cubicBezTo>
                <a:cubicBezTo>
                  <a:pt x="3766" y="4149"/>
                  <a:pt x="3728" y="4115"/>
                  <a:pt x="3684" y="4109"/>
                </a:cubicBezTo>
                <a:cubicBezTo>
                  <a:pt x="3636" y="4109"/>
                  <a:pt x="3602" y="4143"/>
                  <a:pt x="3598" y="4212"/>
                </a:cubicBezTo>
                <a:close/>
                <a:moveTo>
                  <a:pt x="4274" y="9832"/>
                </a:moveTo>
                <a:cubicBezTo>
                  <a:pt x="4286" y="9904"/>
                  <a:pt x="4327" y="9922"/>
                  <a:pt x="4378" y="9916"/>
                </a:cubicBezTo>
                <a:cubicBezTo>
                  <a:pt x="4424" y="9910"/>
                  <a:pt x="4457" y="9879"/>
                  <a:pt x="4455" y="9816"/>
                </a:cubicBezTo>
                <a:cubicBezTo>
                  <a:pt x="4452" y="9745"/>
                  <a:pt x="4416" y="9710"/>
                  <a:pt x="4363" y="9717"/>
                </a:cubicBezTo>
                <a:cubicBezTo>
                  <a:pt x="4313" y="9723"/>
                  <a:pt x="4279" y="9760"/>
                  <a:pt x="4274" y="9832"/>
                </a:cubicBezTo>
                <a:close/>
                <a:moveTo>
                  <a:pt x="1922" y="9922"/>
                </a:moveTo>
                <a:cubicBezTo>
                  <a:pt x="1967" y="9913"/>
                  <a:pt x="1999" y="9891"/>
                  <a:pt x="1999" y="9823"/>
                </a:cubicBezTo>
                <a:cubicBezTo>
                  <a:pt x="1996" y="9748"/>
                  <a:pt x="1965" y="9710"/>
                  <a:pt x="1912" y="9717"/>
                </a:cubicBezTo>
                <a:cubicBezTo>
                  <a:pt x="1861" y="9723"/>
                  <a:pt x="1830" y="9767"/>
                  <a:pt x="1835" y="9838"/>
                </a:cubicBezTo>
                <a:cubicBezTo>
                  <a:pt x="1837" y="9907"/>
                  <a:pt x="1878" y="9922"/>
                  <a:pt x="1922" y="9922"/>
                </a:cubicBezTo>
                <a:close/>
                <a:moveTo>
                  <a:pt x="1204" y="9832"/>
                </a:moveTo>
                <a:cubicBezTo>
                  <a:pt x="1218" y="9907"/>
                  <a:pt x="1259" y="9919"/>
                  <a:pt x="1310" y="9916"/>
                </a:cubicBezTo>
                <a:cubicBezTo>
                  <a:pt x="1358" y="9910"/>
                  <a:pt x="1387" y="9879"/>
                  <a:pt x="1382" y="9816"/>
                </a:cubicBezTo>
                <a:cubicBezTo>
                  <a:pt x="1377" y="9745"/>
                  <a:pt x="1344" y="9710"/>
                  <a:pt x="1291" y="9717"/>
                </a:cubicBezTo>
                <a:cubicBezTo>
                  <a:pt x="1240" y="9723"/>
                  <a:pt x="1214" y="9773"/>
                  <a:pt x="1204" y="9832"/>
                </a:cubicBezTo>
                <a:close/>
                <a:moveTo>
                  <a:pt x="4257" y="8180"/>
                </a:moveTo>
                <a:cubicBezTo>
                  <a:pt x="4265" y="8252"/>
                  <a:pt x="4296" y="8283"/>
                  <a:pt x="4351" y="8277"/>
                </a:cubicBezTo>
                <a:cubicBezTo>
                  <a:pt x="4409" y="8270"/>
                  <a:pt x="4426" y="8220"/>
                  <a:pt x="4426" y="8155"/>
                </a:cubicBezTo>
                <a:cubicBezTo>
                  <a:pt x="4426" y="8080"/>
                  <a:pt x="4385" y="8080"/>
                  <a:pt x="4342" y="8077"/>
                </a:cubicBezTo>
                <a:cubicBezTo>
                  <a:pt x="4284" y="8071"/>
                  <a:pt x="4265" y="8118"/>
                  <a:pt x="4257" y="8180"/>
                </a:cubicBezTo>
                <a:close/>
                <a:moveTo>
                  <a:pt x="5642" y="11353"/>
                </a:moveTo>
                <a:cubicBezTo>
                  <a:pt x="5594" y="11372"/>
                  <a:pt x="5560" y="11406"/>
                  <a:pt x="5560" y="11475"/>
                </a:cubicBezTo>
                <a:cubicBezTo>
                  <a:pt x="5560" y="11534"/>
                  <a:pt x="5572" y="11584"/>
                  <a:pt x="5625" y="11581"/>
                </a:cubicBezTo>
                <a:cubicBezTo>
                  <a:pt x="5695" y="11578"/>
                  <a:pt x="5700" y="11500"/>
                  <a:pt x="5707" y="11441"/>
                </a:cubicBezTo>
                <a:cubicBezTo>
                  <a:pt x="5714" y="11391"/>
                  <a:pt x="5678" y="11363"/>
                  <a:pt x="5642" y="11353"/>
                </a:cubicBezTo>
                <a:close/>
                <a:moveTo>
                  <a:pt x="4941" y="11425"/>
                </a:moveTo>
                <a:cubicBezTo>
                  <a:pt x="4946" y="11528"/>
                  <a:pt x="4968" y="11575"/>
                  <a:pt x="5014" y="11575"/>
                </a:cubicBezTo>
                <a:cubicBezTo>
                  <a:pt x="5066" y="11575"/>
                  <a:pt x="5098" y="11528"/>
                  <a:pt x="5095" y="11462"/>
                </a:cubicBezTo>
                <a:cubicBezTo>
                  <a:pt x="5093" y="11397"/>
                  <a:pt x="5062" y="11350"/>
                  <a:pt x="5009" y="11360"/>
                </a:cubicBezTo>
                <a:cubicBezTo>
                  <a:pt x="4965" y="11366"/>
                  <a:pt x="4941" y="11409"/>
                  <a:pt x="4941" y="11425"/>
                </a:cubicBezTo>
                <a:close/>
                <a:moveTo>
                  <a:pt x="3610" y="5780"/>
                </a:moveTo>
                <a:cubicBezTo>
                  <a:pt x="3619" y="5836"/>
                  <a:pt x="3648" y="5870"/>
                  <a:pt x="3692" y="5876"/>
                </a:cubicBezTo>
                <a:cubicBezTo>
                  <a:pt x="3740" y="5879"/>
                  <a:pt x="3769" y="5845"/>
                  <a:pt x="3771" y="5783"/>
                </a:cubicBezTo>
                <a:cubicBezTo>
                  <a:pt x="3776" y="5711"/>
                  <a:pt x="3740" y="5695"/>
                  <a:pt x="3694" y="5692"/>
                </a:cubicBezTo>
                <a:cubicBezTo>
                  <a:pt x="3648" y="5689"/>
                  <a:pt x="3619" y="5717"/>
                  <a:pt x="3610" y="5780"/>
                </a:cubicBezTo>
                <a:close/>
                <a:moveTo>
                  <a:pt x="7385" y="14804"/>
                </a:moveTo>
                <a:cubicBezTo>
                  <a:pt x="7397" y="14870"/>
                  <a:pt x="7426" y="14916"/>
                  <a:pt x="7477" y="14913"/>
                </a:cubicBezTo>
                <a:cubicBezTo>
                  <a:pt x="7518" y="14913"/>
                  <a:pt x="7554" y="14879"/>
                  <a:pt x="7561" y="14820"/>
                </a:cubicBezTo>
                <a:cubicBezTo>
                  <a:pt x="7566" y="14754"/>
                  <a:pt x="7527" y="14723"/>
                  <a:pt x="7489" y="14711"/>
                </a:cubicBezTo>
                <a:cubicBezTo>
                  <a:pt x="7436" y="14698"/>
                  <a:pt x="7402" y="14742"/>
                  <a:pt x="7385" y="14804"/>
                </a:cubicBezTo>
                <a:close/>
                <a:moveTo>
                  <a:pt x="7378" y="13963"/>
                </a:moveTo>
                <a:cubicBezTo>
                  <a:pt x="7376" y="14040"/>
                  <a:pt x="7417" y="14075"/>
                  <a:pt x="7462" y="14078"/>
                </a:cubicBezTo>
                <a:cubicBezTo>
                  <a:pt x="7511" y="14081"/>
                  <a:pt x="7554" y="14047"/>
                  <a:pt x="7554" y="13975"/>
                </a:cubicBezTo>
                <a:cubicBezTo>
                  <a:pt x="7556" y="13910"/>
                  <a:pt x="7518" y="13863"/>
                  <a:pt x="7470" y="13860"/>
                </a:cubicBezTo>
                <a:cubicBezTo>
                  <a:pt x="7424" y="13860"/>
                  <a:pt x="7390" y="13903"/>
                  <a:pt x="7378" y="13963"/>
                </a:cubicBezTo>
                <a:close/>
                <a:moveTo>
                  <a:pt x="3670" y="2578"/>
                </a:moveTo>
                <a:cubicBezTo>
                  <a:pt x="3617" y="2584"/>
                  <a:pt x="3566" y="2600"/>
                  <a:pt x="3574" y="2675"/>
                </a:cubicBezTo>
                <a:cubicBezTo>
                  <a:pt x="3581" y="2737"/>
                  <a:pt x="3624" y="2771"/>
                  <a:pt x="3675" y="2765"/>
                </a:cubicBezTo>
                <a:cubicBezTo>
                  <a:pt x="3723" y="2759"/>
                  <a:pt x="3759" y="2721"/>
                  <a:pt x="3754" y="2650"/>
                </a:cubicBezTo>
                <a:cubicBezTo>
                  <a:pt x="3752" y="2575"/>
                  <a:pt x="3704" y="2587"/>
                  <a:pt x="3670" y="2578"/>
                </a:cubicBezTo>
                <a:close/>
                <a:moveTo>
                  <a:pt x="6822" y="12220"/>
                </a:moveTo>
                <a:cubicBezTo>
                  <a:pt x="6791" y="12226"/>
                  <a:pt x="6740" y="12248"/>
                  <a:pt x="6738" y="12317"/>
                </a:cubicBezTo>
                <a:cubicBezTo>
                  <a:pt x="6735" y="12388"/>
                  <a:pt x="6788" y="12410"/>
                  <a:pt x="6834" y="12416"/>
                </a:cubicBezTo>
                <a:cubicBezTo>
                  <a:pt x="6894" y="12426"/>
                  <a:pt x="6913" y="12376"/>
                  <a:pt x="6916" y="12307"/>
                </a:cubicBezTo>
                <a:cubicBezTo>
                  <a:pt x="6916" y="12239"/>
                  <a:pt x="6887" y="12214"/>
                  <a:pt x="6822" y="12220"/>
                </a:cubicBezTo>
                <a:close/>
                <a:moveTo>
                  <a:pt x="3776" y="6562"/>
                </a:moveTo>
                <a:cubicBezTo>
                  <a:pt x="3781" y="6493"/>
                  <a:pt x="3744" y="6465"/>
                  <a:pt x="3701" y="6462"/>
                </a:cubicBezTo>
                <a:cubicBezTo>
                  <a:pt x="3653" y="6459"/>
                  <a:pt x="3631" y="6493"/>
                  <a:pt x="3629" y="6562"/>
                </a:cubicBezTo>
                <a:cubicBezTo>
                  <a:pt x="3629" y="6634"/>
                  <a:pt x="3665" y="6659"/>
                  <a:pt x="3704" y="6665"/>
                </a:cubicBezTo>
                <a:cubicBezTo>
                  <a:pt x="3752" y="6668"/>
                  <a:pt x="3781" y="6627"/>
                  <a:pt x="3776" y="6562"/>
                </a:cubicBezTo>
                <a:close/>
                <a:moveTo>
                  <a:pt x="4308" y="12313"/>
                </a:moveTo>
                <a:cubicBezTo>
                  <a:pt x="4325" y="12373"/>
                  <a:pt x="4346" y="12423"/>
                  <a:pt x="4404" y="12419"/>
                </a:cubicBezTo>
                <a:cubicBezTo>
                  <a:pt x="4457" y="12413"/>
                  <a:pt x="4491" y="12379"/>
                  <a:pt x="4486" y="12307"/>
                </a:cubicBezTo>
                <a:cubicBezTo>
                  <a:pt x="4481" y="12232"/>
                  <a:pt x="4438" y="12211"/>
                  <a:pt x="4387" y="12217"/>
                </a:cubicBezTo>
                <a:cubicBezTo>
                  <a:pt x="4342" y="12217"/>
                  <a:pt x="4315" y="12254"/>
                  <a:pt x="4308" y="12313"/>
                </a:cubicBezTo>
                <a:close/>
                <a:moveTo>
                  <a:pt x="7992" y="14807"/>
                </a:moveTo>
                <a:cubicBezTo>
                  <a:pt x="8007" y="14873"/>
                  <a:pt x="8031" y="14923"/>
                  <a:pt x="8084" y="14923"/>
                </a:cubicBezTo>
                <a:cubicBezTo>
                  <a:pt x="8137" y="14920"/>
                  <a:pt x="8170" y="14876"/>
                  <a:pt x="8168" y="14810"/>
                </a:cubicBezTo>
                <a:cubicBezTo>
                  <a:pt x="8168" y="14736"/>
                  <a:pt x="8120" y="14717"/>
                  <a:pt x="8072" y="14720"/>
                </a:cubicBezTo>
                <a:cubicBezTo>
                  <a:pt x="8031" y="14720"/>
                  <a:pt x="8002" y="14751"/>
                  <a:pt x="7992" y="14807"/>
                </a:cubicBezTo>
                <a:close/>
                <a:moveTo>
                  <a:pt x="4272" y="8987"/>
                </a:moveTo>
                <a:cubicBezTo>
                  <a:pt x="4272" y="9071"/>
                  <a:pt x="4303" y="9109"/>
                  <a:pt x="4354" y="9112"/>
                </a:cubicBezTo>
                <a:cubicBezTo>
                  <a:pt x="4407" y="9115"/>
                  <a:pt x="4440" y="9068"/>
                  <a:pt x="4445" y="9006"/>
                </a:cubicBezTo>
                <a:cubicBezTo>
                  <a:pt x="4450" y="8944"/>
                  <a:pt x="4414" y="8916"/>
                  <a:pt x="4368" y="8912"/>
                </a:cubicBezTo>
                <a:cubicBezTo>
                  <a:pt x="4318" y="8903"/>
                  <a:pt x="4281" y="8928"/>
                  <a:pt x="4272" y="8987"/>
                </a:cubicBezTo>
                <a:close/>
                <a:moveTo>
                  <a:pt x="6868" y="14701"/>
                </a:moveTo>
                <a:cubicBezTo>
                  <a:pt x="6822" y="14708"/>
                  <a:pt x="6786" y="14736"/>
                  <a:pt x="6779" y="14792"/>
                </a:cubicBezTo>
                <a:cubicBezTo>
                  <a:pt x="6771" y="14857"/>
                  <a:pt x="6805" y="14910"/>
                  <a:pt x="6853" y="14913"/>
                </a:cubicBezTo>
                <a:cubicBezTo>
                  <a:pt x="6904" y="14916"/>
                  <a:pt x="6938" y="14873"/>
                  <a:pt x="6942" y="14804"/>
                </a:cubicBezTo>
                <a:cubicBezTo>
                  <a:pt x="6947" y="14742"/>
                  <a:pt x="6904" y="14723"/>
                  <a:pt x="6868" y="14701"/>
                </a:cubicBezTo>
                <a:close/>
                <a:moveTo>
                  <a:pt x="6249" y="14904"/>
                </a:moveTo>
                <a:cubicBezTo>
                  <a:pt x="6290" y="14888"/>
                  <a:pt x="6331" y="14867"/>
                  <a:pt x="6328" y="14804"/>
                </a:cubicBezTo>
                <a:cubicBezTo>
                  <a:pt x="6326" y="14739"/>
                  <a:pt x="6287" y="14692"/>
                  <a:pt x="6239" y="14701"/>
                </a:cubicBezTo>
                <a:cubicBezTo>
                  <a:pt x="6193" y="14708"/>
                  <a:pt x="6153" y="14751"/>
                  <a:pt x="6162" y="14823"/>
                </a:cubicBezTo>
                <a:cubicBezTo>
                  <a:pt x="6165" y="14876"/>
                  <a:pt x="6203" y="14904"/>
                  <a:pt x="6249" y="14904"/>
                </a:cubicBezTo>
                <a:close/>
                <a:moveTo>
                  <a:pt x="2957" y="1889"/>
                </a:moveTo>
                <a:cubicBezTo>
                  <a:pt x="2972" y="1948"/>
                  <a:pt x="2998" y="1986"/>
                  <a:pt x="3044" y="1983"/>
                </a:cubicBezTo>
                <a:cubicBezTo>
                  <a:pt x="3094" y="1980"/>
                  <a:pt x="3130" y="1948"/>
                  <a:pt x="3130" y="1877"/>
                </a:cubicBezTo>
                <a:cubicBezTo>
                  <a:pt x="3130" y="1824"/>
                  <a:pt x="3099" y="1799"/>
                  <a:pt x="3061" y="1796"/>
                </a:cubicBezTo>
                <a:cubicBezTo>
                  <a:pt x="3008" y="1796"/>
                  <a:pt x="2981" y="1839"/>
                  <a:pt x="2957" y="1889"/>
                </a:cubicBezTo>
                <a:close/>
                <a:moveTo>
                  <a:pt x="1866" y="11478"/>
                </a:moveTo>
                <a:cubicBezTo>
                  <a:pt x="1864" y="11537"/>
                  <a:pt x="1881" y="11581"/>
                  <a:pt x="1934" y="11581"/>
                </a:cubicBezTo>
                <a:cubicBezTo>
                  <a:pt x="1994" y="11581"/>
                  <a:pt x="2011" y="11522"/>
                  <a:pt x="2011" y="11462"/>
                </a:cubicBezTo>
                <a:cubicBezTo>
                  <a:pt x="2011" y="11406"/>
                  <a:pt x="1987" y="11353"/>
                  <a:pt x="1941" y="11353"/>
                </a:cubicBezTo>
                <a:cubicBezTo>
                  <a:pt x="1885" y="11353"/>
                  <a:pt x="1869" y="11413"/>
                  <a:pt x="1866" y="11478"/>
                </a:cubicBezTo>
                <a:close/>
                <a:moveTo>
                  <a:pt x="12332" y="18127"/>
                </a:moveTo>
                <a:cubicBezTo>
                  <a:pt x="12339" y="18187"/>
                  <a:pt x="12370" y="18221"/>
                  <a:pt x="12411" y="18224"/>
                </a:cubicBezTo>
                <a:cubicBezTo>
                  <a:pt x="12459" y="18227"/>
                  <a:pt x="12500" y="18187"/>
                  <a:pt x="12505" y="18124"/>
                </a:cubicBezTo>
                <a:cubicBezTo>
                  <a:pt x="12507" y="18065"/>
                  <a:pt x="12471" y="18037"/>
                  <a:pt x="12425" y="18034"/>
                </a:cubicBezTo>
                <a:cubicBezTo>
                  <a:pt x="12372" y="18024"/>
                  <a:pt x="12344" y="18062"/>
                  <a:pt x="12332" y="18127"/>
                </a:cubicBezTo>
                <a:close/>
                <a:moveTo>
                  <a:pt x="3183" y="10749"/>
                </a:moveTo>
                <a:cubicBezTo>
                  <a:pt x="3217" y="10752"/>
                  <a:pt x="3241" y="10702"/>
                  <a:pt x="3241" y="10639"/>
                </a:cubicBezTo>
                <a:cubicBezTo>
                  <a:pt x="3241" y="10583"/>
                  <a:pt x="3212" y="10546"/>
                  <a:pt x="3162" y="10546"/>
                </a:cubicBezTo>
                <a:cubicBezTo>
                  <a:pt x="3109" y="10546"/>
                  <a:pt x="3073" y="10574"/>
                  <a:pt x="3070" y="10643"/>
                </a:cubicBezTo>
                <a:cubicBezTo>
                  <a:pt x="3070" y="10714"/>
                  <a:pt x="3106" y="10749"/>
                  <a:pt x="3183" y="10749"/>
                </a:cubicBezTo>
                <a:close/>
                <a:moveTo>
                  <a:pt x="3179" y="14069"/>
                </a:moveTo>
                <a:cubicBezTo>
                  <a:pt x="3215" y="14059"/>
                  <a:pt x="3253" y="14047"/>
                  <a:pt x="3258" y="13978"/>
                </a:cubicBezTo>
                <a:cubicBezTo>
                  <a:pt x="3263" y="13903"/>
                  <a:pt x="3232" y="13863"/>
                  <a:pt x="3181" y="13860"/>
                </a:cubicBezTo>
                <a:cubicBezTo>
                  <a:pt x="3140" y="13860"/>
                  <a:pt x="3106" y="13897"/>
                  <a:pt x="3104" y="13959"/>
                </a:cubicBezTo>
                <a:cubicBezTo>
                  <a:pt x="3102" y="14028"/>
                  <a:pt x="3130" y="14056"/>
                  <a:pt x="3179" y="14069"/>
                </a:cubicBezTo>
                <a:close/>
                <a:moveTo>
                  <a:pt x="11715" y="17311"/>
                </a:moveTo>
                <a:cubicBezTo>
                  <a:pt x="11725" y="17382"/>
                  <a:pt x="11761" y="17404"/>
                  <a:pt x="11811" y="17401"/>
                </a:cubicBezTo>
                <a:cubicBezTo>
                  <a:pt x="11860" y="17398"/>
                  <a:pt x="11888" y="17360"/>
                  <a:pt x="11881" y="17301"/>
                </a:cubicBezTo>
                <a:cubicBezTo>
                  <a:pt x="11876" y="17248"/>
                  <a:pt x="11847" y="17201"/>
                  <a:pt x="11802" y="17201"/>
                </a:cubicBezTo>
                <a:cubicBezTo>
                  <a:pt x="11751" y="17201"/>
                  <a:pt x="11722" y="17242"/>
                  <a:pt x="11715" y="17311"/>
                </a:cubicBezTo>
                <a:close/>
                <a:moveTo>
                  <a:pt x="5543" y="13978"/>
                </a:moveTo>
                <a:cubicBezTo>
                  <a:pt x="5555" y="14034"/>
                  <a:pt x="5582" y="14081"/>
                  <a:pt x="5625" y="14081"/>
                </a:cubicBezTo>
                <a:cubicBezTo>
                  <a:pt x="5676" y="14081"/>
                  <a:pt x="5712" y="14037"/>
                  <a:pt x="5712" y="13969"/>
                </a:cubicBezTo>
                <a:cubicBezTo>
                  <a:pt x="5712" y="13910"/>
                  <a:pt x="5671" y="13872"/>
                  <a:pt x="5632" y="13866"/>
                </a:cubicBezTo>
                <a:cubicBezTo>
                  <a:pt x="5577" y="13860"/>
                  <a:pt x="5555" y="13919"/>
                  <a:pt x="5543" y="13978"/>
                </a:cubicBezTo>
                <a:close/>
                <a:moveTo>
                  <a:pt x="1298" y="8897"/>
                </a:moveTo>
                <a:cubicBezTo>
                  <a:pt x="1252" y="8909"/>
                  <a:pt x="1204" y="8925"/>
                  <a:pt x="1204" y="8997"/>
                </a:cubicBezTo>
                <a:cubicBezTo>
                  <a:pt x="1202" y="9065"/>
                  <a:pt x="1245" y="9103"/>
                  <a:pt x="1291" y="9103"/>
                </a:cubicBezTo>
                <a:cubicBezTo>
                  <a:pt x="1336" y="9099"/>
                  <a:pt x="1377" y="9062"/>
                  <a:pt x="1377" y="8994"/>
                </a:cubicBezTo>
                <a:cubicBezTo>
                  <a:pt x="1377" y="8931"/>
                  <a:pt x="1336" y="8912"/>
                  <a:pt x="1298" y="8897"/>
                </a:cubicBezTo>
                <a:close/>
                <a:moveTo>
                  <a:pt x="722" y="15721"/>
                </a:moveTo>
                <a:cubicBezTo>
                  <a:pt x="778" y="15705"/>
                  <a:pt x="816" y="15668"/>
                  <a:pt x="814" y="15602"/>
                </a:cubicBezTo>
                <a:cubicBezTo>
                  <a:pt x="814" y="15540"/>
                  <a:pt x="773" y="15518"/>
                  <a:pt x="727" y="15521"/>
                </a:cubicBezTo>
                <a:cubicBezTo>
                  <a:pt x="679" y="15524"/>
                  <a:pt x="648" y="15559"/>
                  <a:pt x="648" y="15618"/>
                </a:cubicBezTo>
                <a:cubicBezTo>
                  <a:pt x="650" y="15677"/>
                  <a:pt x="686" y="15702"/>
                  <a:pt x="722" y="15721"/>
                </a:cubicBezTo>
                <a:close/>
                <a:moveTo>
                  <a:pt x="4934" y="13984"/>
                </a:moveTo>
                <a:cubicBezTo>
                  <a:pt x="4936" y="14034"/>
                  <a:pt x="4963" y="14078"/>
                  <a:pt x="5006" y="14078"/>
                </a:cubicBezTo>
                <a:cubicBezTo>
                  <a:pt x="5052" y="14075"/>
                  <a:pt x="5093" y="14044"/>
                  <a:pt x="5100" y="13972"/>
                </a:cubicBezTo>
                <a:cubicBezTo>
                  <a:pt x="5105" y="13903"/>
                  <a:pt x="5069" y="13869"/>
                  <a:pt x="5028" y="13869"/>
                </a:cubicBezTo>
                <a:cubicBezTo>
                  <a:pt x="4980" y="13863"/>
                  <a:pt x="4944" y="13906"/>
                  <a:pt x="4934" y="13984"/>
                </a:cubicBezTo>
                <a:close/>
                <a:moveTo>
                  <a:pt x="3046" y="9012"/>
                </a:moveTo>
                <a:cubicBezTo>
                  <a:pt x="3058" y="9065"/>
                  <a:pt x="3082" y="9109"/>
                  <a:pt x="3128" y="9109"/>
                </a:cubicBezTo>
                <a:cubicBezTo>
                  <a:pt x="3179" y="9109"/>
                  <a:pt x="3215" y="9062"/>
                  <a:pt x="3217" y="9000"/>
                </a:cubicBezTo>
                <a:cubicBezTo>
                  <a:pt x="3222" y="8937"/>
                  <a:pt x="3183" y="8909"/>
                  <a:pt x="3140" y="8909"/>
                </a:cubicBezTo>
                <a:cubicBezTo>
                  <a:pt x="3087" y="8906"/>
                  <a:pt x="3058" y="8947"/>
                  <a:pt x="3046" y="9012"/>
                </a:cubicBezTo>
                <a:close/>
                <a:moveTo>
                  <a:pt x="1818" y="9000"/>
                </a:moveTo>
                <a:cubicBezTo>
                  <a:pt x="1820" y="9059"/>
                  <a:pt x="1852" y="9096"/>
                  <a:pt x="1893" y="9109"/>
                </a:cubicBezTo>
                <a:cubicBezTo>
                  <a:pt x="1946" y="9121"/>
                  <a:pt x="1982" y="9084"/>
                  <a:pt x="1991" y="9018"/>
                </a:cubicBezTo>
                <a:cubicBezTo>
                  <a:pt x="2001" y="8953"/>
                  <a:pt x="1967" y="8919"/>
                  <a:pt x="1922" y="8912"/>
                </a:cubicBezTo>
                <a:cubicBezTo>
                  <a:pt x="1871" y="8900"/>
                  <a:pt x="1835" y="8928"/>
                  <a:pt x="1818" y="9000"/>
                </a:cubicBezTo>
                <a:close/>
                <a:moveTo>
                  <a:pt x="3663" y="9835"/>
                </a:moveTo>
                <a:cubicBezTo>
                  <a:pt x="3677" y="9901"/>
                  <a:pt x="3711" y="9916"/>
                  <a:pt x="3757" y="9913"/>
                </a:cubicBezTo>
                <a:cubicBezTo>
                  <a:pt x="3809" y="9907"/>
                  <a:pt x="3848" y="9879"/>
                  <a:pt x="3838" y="9804"/>
                </a:cubicBezTo>
                <a:cubicBezTo>
                  <a:pt x="3831" y="9745"/>
                  <a:pt x="3795" y="9714"/>
                  <a:pt x="3749" y="9720"/>
                </a:cubicBezTo>
                <a:cubicBezTo>
                  <a:pt x="3699" y="9726"/>
                  <a:pt x="3672" y="9773"/>
                  <a:pt x="3663" y="9835"/>
                </a:cubicBezTo>
                <a:close/>
                <a:moveTo>
                  <a:pt x="10482" y="16431"/>
                </a:moveTo>
                <a:cubicBezTo>
                  <a:pt x="10480" y="16547"/>
                  <a:pt x="10518" y="16578"/>
                  <a:pt x="10566" y="16575"/>
                </a:cubicBezTo>
                <a:cubicBezTo>
                  <a:pt x="10607" y="16572"/>
                  <a:pt x="10639" y="16537"/>
                  <a:pt x="10641" y="16472"/>
                </a:cubicBezTo>
                <a:cubicBezTo>
                  <a:pt x="10641" y="16403"/>
                  <a:pt x="10617" y="16360"/>
                  <a:pt x="10562" y="16360"/>
                </a:cubicBezTo>
                <a:cubicBezTo>
                  <a:pt x="10504" y="16360"/>
                  <a:pt x="10485" y="16407"/>
                  <a:pt x="10482" y="16431"/>
                </a:cubicBezTo>
                <a:close/>
                <a:moveTo>
                  <a:pt x="130" y="14683"/>
                </a:moveTo>
                <a:cubicBezTo>
                  <a:pt x="60" y="14689"/>
                  <a:pt x="29" y="14720"/>
                  <a:pt x="29" y="14782"/>
                </a:cubicBezTo>
                <a:cubicBezTo>
                  <a:pt x="29" y="14854"/>
                  <a:pt x="67" y="14882"/>
                  <a:pt x="118" y="14882"/>
                </a:cubicBezTo>
                <a:cubicBezTo>
                  <a:pt x="169" y="14882"/>
                  <a:pt x="197" y="14835"/>
                  <a:pt x="197" y="14782"/>
                </a:cubicBezTo>
                <a:cubicBezTo>
                  <a:pt x="200" y="14720"/>
                  <a:pt x="166" y="14680"/>
                  <a:pt x="130" y="14683"/>
                </a:cubicBezTo>
                <a:close/>
                <a:moveTo>
                  <a:pt x="3574" y="1898"/>
                </a:moveTo>
                <a:cubicBezTo>
                  <a:pt x="3578" y="1958"/>
                  <a:pt x="3605" y="1992"/>
                  <a:pt x="3651" y="1995"/>
                </a:cubicBezTo>
                <a:cubicBezTo>
                  <a:pt x="3701" y="1998"/>
                  <a:pt x="3737" y="1973"/>
                  <a:pt x="3744" y="1902"/>
                </a:cubicBezTo>
                <a:cubicBezTo>
                  <a:pt x="3752" y="1833"/>
                  <a:pt x="3716" y="1805"/>
                  <a:pt x="3672" y="1805"/>
                </a:cubicBezTo>
                <a:cubicBezTo>
                  <a:pt x="3629" y="1802"/>
                  <a:pt x="3590" y="1836"/>
                  <a:pt x="3574" y="1898"/>
                </a:cubicBezTo>
                <a:close/>
                <a:moveTo>
                  <a:pt x="9334" y="15546"/>
                </a:moveTo>
                <a:cubicBezTo>
                  <a:pt x="9293" y="15552"/>
                  <a:pt x="9259" y="15568"/>
                  <a:pt x="9252" y="15637"/>
                </a:cubicBezTo>
                <a:cubicBezTo>
                  <a:pt x="9247" y="15699"/>
                  <a:pt x="9271" y="15743"/>
                  <a:pt x="9314" y="15749"/>
                </a:cubicBezTo>
                <a:cubicBezTo>
                  <a:pt x="9365" y="15758"/>
                  <a:pt x="9401" y="15724"/>
                  <a:pt x="9406" y="15652"/>
                </a:cubicBezTo>
                <a:cubicBezTo>
                  <a:pt x="9411" y="15587"/>
                  <a:pt x="9377" y="15562"/>
                  <a:pt x="9334" y="15546"/>
                </a:cubicBezTo>
                <a:close/>
                <a:moveTo>
                  <a:pt x="99" y="14056"/>
                </a:moveTo>
                <a:cubicBezTo>
                  <a:pt x="142" y="14056"/>
                  <a:pt x="181" y="14044"/>
                  <a:pt x="185" y="13975"/>
                </a:cubicBezTo>
                <a:cubicBezTo>
                  <a:pt x="190" y="13906"/>
                  <a:pt x="166" y="13860"/>
                  <a:pt x="111" y="13853"/>
                </a:cubicBezTo>
                <a:cubicBezTo>
                  <a:pt x="53" y="13847"/>
                  <a:pt x="26" y="13891"/>
                  <a:pt x="24" y="13959"/>
                </a:cubicBezTo>
                <a:cubicBezTo>
                  <a:pt x="22" y="14025"/>
                  <a:pt x="53" y="14053"/>
                  <a:pt x="99" y="14056"/>
                </a:cubicBezTo>
                <a:close/>
                <a:moveTo>
                  <a:pt x="3658" y="8171"/>
                </a:moveTo>
                <a:cubicBezTo>
                  <a:pt x="3660" y="8233"/>
                  <a:pt x="3675" y="8273"/>
                  <a:pt x="3725" y="8277"/>
                </a:cubicBezTo>
                <a:cubicBezTo>
                  <a:pt x="3781" y="8280"/>
                  <a:pt x="3807" y="8236"/>
                  <a:pt x="3817" y="8174"/>
                </a:cubicBezTo>
                <a:cubicBezTo>
                  <a:pt x="3829" y="8105"/>
                  <a:pt x="3797" y="8080"/>
                  <a:pt x="3749" y="8080"/>
                </a:cubicBezTo>
                <a:cubicBezTo>
                  <a:pt x="3699" y="8077"/>
                  <a:pt x="3663" y="8099"/>
                  <a:pt x="3658" y="8171"/>
                </a:cubicBezTo>
                <a:close/>
                <a:moveTo>
                  <a:pt x="2531" y="8906"/>
                </a:moveTo>
                <a:cubicBezTo>
                  <a:pt x="2471" y="8909"/>
                  <a:pt x="2437" y="8947"/>
                  <a:pt x="2437" y="9003"/>
                </a:cubicBezTo>
                <a:cubicBezTo>
                  <a:pt x="2439" y="9068"/>
                  <a:pt x="2475" y="9112"/>
                  <a:pt x="2528" y="9106"/>
                </a:cubicBezTo>
                <a:cubicBezTo>
                  <a:pt x="2577" y="9099"/>
                  <a:pt x="2615" y="9059"/>
                  <a:pt x="2608" y="8987"/>
                </a:cubicBezTo>
                <a:cubicBezTo>
                  <a:pt x="2601" y="8925"/>
                  <a:pt x="2562" y="8909"/>
                  <a:pt x="2531" y="8906"/>
                </a:cubicBezTo>
                <a:close/>
                <a:moveTo>
                  <a:pt x="9334" y="14923"/>
                </a:moveTo>
                <a:cubicBezTo>
                  <a:pt x="9372" y="14913"/>
                  <a:pt x="9403" y="14879"/>
                  <a:pt x="9406" y="14820"/>
                </a:cubicBezTo>
                <a:cubicBezTo>
                  <a:pt x="9406" y="14742"/>
                  <a:pt x="9365" y="14723"/>
                  <a:pt x="9312" y="14726"/>
                </a:cubicBezTo>
                <a:cubicBezTo>
                  <a:pt x="9259" y="14729"/>
                  <a:pt x="9237" y="14773"/>
                  <a:pt x="9244" y="14832"/>
                </a:cubicBezTo>
                <a:cubicBezTo>
                  <a:pt x="9249" y="14888"/>
                  <a:pt x="9276" y="14929"/>
                  <a:pt x="9334" y="14923"/>
                </a:cubicBezTo>
                <a:close/>
                <a:moveTo>
                  <a:pt x="3788" y="10549"/>
                </a:moveTo>
                <a:cubicBezTo>
                  <a:pt x="3723" y="10543"/>
                  <a:pt x="3687" y="10577"/>
                  <a:pt x="3684" y="10646"/>
                </a:cubicBezTo>
                <a:cubicBezTo>
                  <a:pt x="3682" y="10705"/>
                  <a:pt x="3711" y="10742"/>
                  <a:pt x="3759" y="10745"/>
                </a:cubicBezTo>
                <a:cubicBezTo>
                  <a:pt x="3814" y="10749"/>
                  <a:pt x="3848" y="10714"/>
                  <a:pt x="3850" y="10646"/>
                </a:cubicBezTo>
                <a:cubicBezTo>
                  <a:pt x="3850" y="10590"/>
                  <a:pt x="3831" y="10540"/>
                  <a:pt x="3788" y="10549"/>
                </a:cubicBezTo>
                <a:close/>
                <a:moveTo>
                  <a:pt x="3135" y="9916"/>
                </a:moveTo>
                <a:cubicBezTo>
                  <a:pt x="3179" y="9916"/>
                  <a:pt x="3220" y="9907"/>
                  <a:pt x="3224" y="9838"/>
                </a:cubicBezTo>
                <a:cubicBezTo>
                  <a:pt x="3232" y="9763"/>
                  <a:pt x="3200" y="9723"/>
                  <a:pt x="3147" y="9720"/>
                </a:cubicBezTo>
                <a:cubicBezTo>
                  <a:pt x="3102" y="9717"/>
                  <a:pt x="3073" y="9757"/>
                  <a:pt x="3065" y="9816"/>
                </a:cubicBezTo>
                <a:cubicBezTo>
                  <a:pt x="3058" y="9882"/>
                  <a:pt x="3085" y="9913"/>
                  <a:pt x="3135" y="9916"/>
                </a:cubicBezTo>
                <a:close/>
                <a:moveTo>
                  <a:pt x="2531" y="9910"/>
                </a:moveTo>
                <a:cubicBezTo>
                  <a:pt x="2577" y="9910"/>
                  <a:pt x="2613" y="9888"/>
                  <a:pt x="2613" y="9823"/>
                </a:cubicBezTo>
                <a:cubicBezTo>
                  <a:pt x="2615" y="9751"/>
                  <a:pt x="2579" y="9714"/>
                  <a:pt x="2526" y="9723"/>
                </a:cubicBezTo>
                <a:cubicBezTo>
                  <a:pt x="2485" y="9729"/>
                  <a:pt x="2454" y="9763"/>
                  <a:pt x="2451" y="9826"/>
                </a:cubicBezTo>
                <a:cubicBezTo>
                  <a:pt x="2451" y="9904"/>
                  <a:pt x="2487" y="9913"/>
                  <a:pt x="2531" y="9910"/>
                </a:cubicBezTo>
                <a:close/>
                <a:moveTo>
                  <a:pt x="720" y="13853"/>
                </a:moveTo>
                <a:cubicBezTo>
                  <a:pt x="662" y="13857"/>
                  <a:pt x="641" y="13897"/>
                  <a:pt x="641" y="13966"/>
                </a:cubicBezTo>
                <a:cubicBezTo>
                  <a:pt x="641" y="14034"/>
                  <a:pt x="674" y="14053"/>
                  <a:pt x="720" y="14053"/>
                </a:cubicBezTo>
                <a:cubicBezTo>
                  <a:pt x="775" y="14053"/>
                  <a:pt x="804" y="14016"/>
                  <a:pt x="802" y="13944"/>
                </a:cubicBezTo>
                <a:cubicBezTo>
                  <a:pt x="797" y="13885"/>
                  <a:pt x="768" y="13853"/>
                  <a:pt x="720" y="13853"/>
                </a:cubicBezTo>
                <a:close/>
                <a:moveTo>
                  <a:pt x="751" y="14686"/>
                </a:moveTo>
                <a:cubicBezTo>
                  <a:pt x="686" y="14683"/>
                  <a:pt x="648" y="14708"/>
                  <a:pt x="648" y="14782"/>
                </a:cubicBezTo>
                <a:cubicBezTo>
                  <a:pt x="645" y="14842"/>
                  <a:pt x="672" y="14879"/>
                  <a:pt x="720" y="14882"/>
                </a:cubicBezTo>
                <a:cubicBezTo>
                  <a:pt x="775" y="14885"/>
                  <a:pt x="809" y="14839"/>
                  <a:pt x="814" y="14779"/>
                </a:cubicBezTo>
                <a:cubicBezTo>
                  <a:pt x="814" y="14729"/>
                  <a:pt x="792" y="14680"/>
                  <a:pt x="751" y="14686"/>
                </a:cubicBezTo>
                <a:close/>
                <a:moveTo>
                  <a:pt x="3634" y="7379"/>
                </a:moveTo>
                <a:cubicBezTo>
                  <a:pt x="3646" y="7438"/>
                  <a:pt x="3677" y="7469"/>
                  <a:pt x="3720" y="7466"/>
                </a:cubicBezTo>
                <a:cubicBezTo>
                  <a:pt x="3766" y="7463"/>
                  <a:pt x="3795" y="7419"/>
                  <a:pt x="3800" y="7366"/>
                </a:cubicBezTo>
                <a:cubicBezTo>
                  <a:pt x="3805" y="7298"/>
                  <a:pt x="3761" y="7285"/>
                  <a:pt x="3718" y="7285"/>
                </a:cubicBezTo>
                <a:cubicBezTo>
                  <a:pt x="3670" y="7285"/>
                  <a:pt x="3646" y="7323"/>
                  <a:pt x="3634" y="7379"/>
                </a:cubicBezTo>
                <a:close/>
                <a:moveTo>
                  <a:pt x="3017" y="5755"/>
                </a:moveTo>
                <a:cubicBezTo>
                  <a:pt x="3015" y="5839"/>
                  <a:pt x="3044" y="5873"/>
                  <a:pt x="3087" y="5876"/>
                </a:cubicBezTo>
                <a:cubicBezTo>
                  <a:pt x="3126" y="5879"/>
                  <a:pt x="3152" y="5845"/>
                  <a:pt x="3159" y="5795"/>
                </a:cubicBezTo>
                <a:cubicBezTo>
                  <a:pt x="3164" y="5742"/>
                  <a:pt x="3150" y="5705"/>
                  <a:pt x="3104" y="5702"/>
                </a:cubicBezTo>
                <a:cubicBezTo>
                  <a:pt x="3061" y="5695"/>
                  <a:pt x="3022" y="5705"/>
                  <a:pt x="3017" y="5755"/>
                </a:cubicBezTo>
                <a:close/>
                <a:moveTo>
                  <a:pt x="12972" y="18947"/>
                </a:moveTo>
                <a:cubicBezTo>
                  <a:pt x="12979" y="19003"/>
                  <a:pt x="13008" y="19025"/>
                  <a:pt x="13049" y="19019"/>
                </a:cubicBezTo>
                <a:cubicBezTo>
                  <a:pt x="13095" y="19009"/>
                  <a:pt x="13129" y="18978"/>
                  <a:pt x="13124" y="18913"/>
                </a:cubicBezTo>
                <a:cubicBezTo>
                  <a:pt x="13119" y="18847"/>
                  <a:pt x="13083" y="18822"/>
                  <a:pt x="13037" y="18832"/>
                </a:cubicBezTo>
                <a:cubicBezTo>
                  <a:pt x="12989" y="18841"/>
                  <a:pt x="12967" y="18885"/>
                  <a:pt x="12972" y="18947"/>
                </a:cubicBezTo>
                <a:close/>
                <a:moveTo>
                  <a:pt x="5635" y="14913"/>
                </a:moveTo>
                <a:cubicBezTo>
                  <a:pt x="5681" y="14892"/>
                  <a:pt x="5721" y="14863"/>
                  <a:pt x="5714" y="14789"/>
                </a:cubicBezTo>
                <a:cubicBezTo>
                  <a:pt x="5709" y="14726"/>
                  <a:pt x="5671" y="14698"/>
                  <a:pt x="5628" y="14701"/>
                </a:cubicBezTo>
                <a:cubicBezTo>
                  <a:pt x="5584" y="14708"/>
                  <a:pt x="5555" y="14742"/>
                  <a:pt x="5558" y="14807"/>
                </a:cubicBezTo>
                <a:cubicBezTo>
                  <a:pt x="5563" y="14876"/>
                  <a:pt x="5591" y="14904"/>
                  <a:pt x="5635" y="14913"/>
                </a:cubicBezTo>
                <a:close/>
                <a:moveTo>
                  <a:pt x="34" y="15596"/>
                </a:moveTo>
                <a:cubicBezTo>
                  <a:pt x="26" y="15665"/>
                  <a:pt x="60" y="15686"/>
                  <a:pt x="96" y="15696"/>
                </a:cubicBezTo>
                <a:cubicBezTo>
                  <a:pt x="149" y="15711"/>
                  <a:pt x="190" y="15680"/>
                  <a:pt x="200" y="15612"/>
                </a:cubicBezTo>
                <a:cubicBezTo>
                  <a:pt x="207" y="15559"/>
                  <a:pt x="181" y="15524"/>
                  <a:pt x="140" y="15521"/>
                </a:cubicBezTo>
                <a:cubicBezTo>
                  <a:pt x="89" y="15512"/>
                  <a:pt x="51" y="15534"/>
                  <a:pt x="34" y="15596"/>
                </a:cubicBezTo>
                <a:close/>
                <a:moveTo>
                  <a:pt x="3737" y="9109"/>
                </a:moveTo>
                <a:cubicBezTo>
                  <a:pt x="3785" y="9106"/>
                  <a:pt x="3819" y="9068"/>
                  <a:pt x="3822" y="9012"/>
                </a:cubicBezTo>
                <a:cubicBezTo>
                  <a:pt x="3826" y="8953"/>
                  <a:pt x="3802" y="8909"/>
                  <a:pt x="3749" y="8909"/>
                </a:cubicBezTo>
                <a:cubicBezTo>
                  <a:pt x="3696" y="8909"/>
                  <a:pt x="3658" y="8937"/>
                  <a:pt x="3655" y="9009"/>
                </a:cubicBezTo>
                <a:cubicBezTo>
                  <a:pt x="3658" y="9078"/>
                  <a:pt x="3699" y="9093"/>
                  <a:pt x="3737" y="9109"/>
                </a:cubicBezTo>
                <a:close/>
                <a:moveTo>
                  <a:pt x="2427" y="8167"/>
                </a:moveTo>
                <a:cubicBezTo>
                  <a:pt x="2430" y="8239"/>
                  <a:pt x="2451" y="8273"/>
                  <a:pt x="2500" y="8277"/>
                </a:cubicBezTo>
                <a:cubicBezTo>
                  <a:pt x="2555" y="8280"/>
                  <a:pt x="2584" y="8236"/>
                  <a:pt x="2586" y="8171"/>
                </a:cubicBezTo>
                <a:cubicBezTo>
                  <a:pt x="2589" y="8121"/>
                  <a:pt x="2567" y="8086"/>
                  <a:pt x="2524" y="8083"/>
                </a:cubicBezTo>
                <a:cubicBezTo>
                  <a:pt x="2473" y="8080"/>
                  <a:pt x="2442" y="8111"/>
                  <a:pt x="2427" y="8167"/>
                </a:cubicBezTo>
                <a:close/>
                <a:moveTo>
                  <a:pt x="3114" y="8080"/>
                </a:moveTo>
                <a:cubicBezTo>
                  <a:pt x="3068" y="8086"/>
                  <a:pt x="3039" y="8124"/>
                  <a:pt x="3044" y="8195"/>
                </a:cubicBezTo>
                <a:cubicBezTo>
                  <a:pt x="3049" y="8258"/>
                  <a:pt x="3082" y="8283"/>
                  <a:pt x="3130" y="8277"/>
                </a:cubicBezTo>
                <a:cubicBezTo>
                  <a:pt x="3179" y="8270"/>
                  <a:pt x="3198" y="8224"/>
                  <a:pt x="3200" y="8167"/>
                </a:cubicBezTo>
                <a:cubicBezTo>
                  <a:pt x="3203" y="8099"/>
                  <a:pt x="3169" y="8080"/>
                  <a:pt x="3114" y="8080"/>
                </a:cubicBezTo>
                <a:close/>
                <a:moveTo>
                  <a:pt x="3875" y="13975"/>
                </a:moveTo>
                <a:cubicBezTo>
                  <a:pt x="3882" y="13906"/>
                  <a:pt x="3848" y="13872"/>
                  <a:pt x="3805" y="13869"/>
                </a:cubicBezTo>
                <a:cubicBezTo>
                  <a:pt x="3754" y="13866"/>
                  <a:pt x="3718" y="13897"/>
                  <a:pt x="3718" y="13975"/>
                </a:cubicBezTo>
                <a:cubicBezTo>
                  <a:pt x="3718" y="14044"/>
                  <a:pt x="3759" y="14072"/>
                  <a:pt x="3797" y="14072"/>
                </a:cubicBezTo>
                <a:cubicBezTo>
                  <a:pt x="3834" y="14069"/>
                  <a:pt x="3879" y="14047"/>
                  <a:pt x="3875" y="13975"/>
                </a:cubicBezTo>
                <a:close/>
                <a:moveTo>
                  <a:pt x="5030" y="15721"/>
                </a:moveTo>
                <a:cubicBezTo>
                  <a:pt x="5071" y="15718"/>
                  <a:pt x="5095" y="15690"/>
                  <a:pt x="5100" y="15633"/>
                </a:cubicBezTo>
                <a:cubicBezTo>
                  <a:pt x="5105" y="15571"/>
                  <a:pt x="5081" y="15524"/>
                  <a:pt x="5033" y="15531"/>
                </a:cubicBezTo>
                <a:cubicBezTo>
                  <a:pt x="4989" y="15534"/>
                  <a:pt x="4953" y="15574"/>
                  <a:pt x="4958" y="15633"/>
                </a:cubicBezTo>
                <a:cubicBezTo>
                  <a:pt x="4958" y="15683"/>
                  <a:pt x="4989" y="15711"/>
                  <a:pt x="5030" y="15721"/>
                </a:cubicBezTo>
                <a:close/>
                <a:moveTo>
                  <a:pt x="5033" y="14895"/>
                </a:moveTo>
                <a:cubicBezTo>
                  <a:pt x="5081" y="14888"/>
                  <a:pt x="5107" y="14860"/>
                  <a:pt x="5105" y="14792"/>
                </a:cubicBezTo>
                <a:cubicBezTo>
                  <a:pt x="5100" y="14726"/>
                  <a:pt x="5064" y="14698"/>
                  <a:pt x="5023" y="14701"/>
                </a:cubicBezTo>
                <a:cubicBezTo>
                  <a:pt x="4982" y="14704"/>
                  <a:pt x="4948" y="14739"/>
                  <a:pt x="4951" y="14804"/>
                </a:cubicBezTo>
                <a:cubicBezTo>
                  <a:pt x="4951" y="14876"/>
                  <a:pt x="4987" y="14892"/>
                  <a:pt x="5033" y="14895"/>
                </a:cubicBezTo>
                <a:close/>
                <a:moveTo>
                  <a:pt x="8700" y="15755"/>
                </a:moveTo>
                <a:cubicBezTo>
                  <a:pt x="8746" y="15739"/>
                  <a:pt x="8784" y="15711"/>
                  <a:pt x="8787" y="15652"/>
                </a:cubicBezTo>
                <a:cubicBezTo>
                  <a:pt x="8789" y="15587"/>
                  <a:pt x="8753" y="15562"/>
                  <a:pt x="8707" y="15559"/>
                </a:cubicBezTo>
                <a:cubicBezTo>
                  <a:pt x="8659" y="15552"/>
                  <a:pt x="8628" y="15580"/>
                  <a:pt x="8628" y="15646"/>
                </a:cubicBezTo>
                <a:cubicBezTo>
                  <a:pt x="8630" y="15708"/>
                  <a:pt x="8664" y="15736"/>
                  <a:pt x="8700" y="15755"/>
                </a:cubicBezTo>
                <a:close/>
                <a:moveTo>
                  <a:pt x="9945" y="16559"/>
                </a:moveTo>
                <a:cubicBezTo>
                  <a:pt x="9996" y="16553"/>
                  <a:pt x="10022" y="16522"/>
                  <a:pt x="10022" y="16456"/>
                </a:cubicBezTo>
                <a:cubicBezTo>
                  <a:pt x="10020" y="16394"/>
                  <a:pt x="9991" y="16357"/>
                  <a:pt x="9945" y="16363"/>
                </a:cubicBezTo>
                <a:cubicBezTo>
                  <a:pt x="9902" y="16366"/>
                  <a:pt x="9870" y="16400"/>
                  <a:pt x="9870" y="16466"/>
                </a:cubicBezTo>
                <a:cubicBezTo>
                  <a:pt x="9871" y="16531"/>
                  <a:pt x="9902" y="16556"/>
                  <a:pt x="9945" y="16559"/>
                </a:cubicBezTo>
                <a:close/>
                <a:moveTo>
                  <a:pt x="9252" y="16453"/>
                </a:moveTo>
                <a:cubicBezTo>
                  <a:pt x="9259" y="16522"/>
                  <a:pt x="9283" y="16556"/>
                  <a:pt x="9331" y="16553"/>
                </a:cubicBezTo>
                <a:cubicBezTo>
                  <a:pt x="9372" y="16550"/>
                  <a:pt x="9401" y="16513"/>
                  <a:pt x="9396" y="16463"/>
                </a:cubicBezTo>
                <a:cubicBezTo>
                  <a:pt x="9391" y="16407"/>
                  <a:pt x="9362" y="16363"/>
                  <a:pt x="9314" y="16366"/>
                </a:cubicBezTo>
                <a:cubicBezTo>
                  <a:pt x="9276" y="16369"/>
                  <a:pt x="9256" y="16407"/>
                  <a:pt x="9252" y="16453"/>
                </a:cubicBezTo>
                <a:close/>
                <a:moveTo>
                  <a:pt x="11099" y="17298"/>
                </a:moveTo>
                <a:cubicBezTo>
                  <a:pt x="11108" y="17360"/>
                  <a:pt x="11140" y="17392"/>
                  <a:pt x="11185" y="17388"/>
                </a:cubicBezTo>
                <a:cubicBezTo>
                  <a:pt x="11233" y="17385"/>
                  <a:pt x="11258" y="17348"/>
                  <a:pt x="11253" y="17286"/>
                </a:cubicBezTo>
                <a:cubicBezTo>
                  <a:pt x="11248" y="17226"/>
                  <a:pt x="11219" y="17192"/>
                  <a:pt x="11171" y="17198"/>
                </a:cubicBezTo>
                <a:cubicBezTo>
                  <a:pt x="11125" y="17205"/>
                  <a:pt x="11101" y="17242"/>
                  <a:pt x="11099" y="17298"/>
                </a:cubicBezTo>
                <a:close/>
                <a:moveTo>
                  <a:pt x="10564" y="17195"/>
                </a:moveTo>
                <a:cubicBezTo>
                  <a:pt x="10511" y="17201"/>
                  <a:pt x="10485" y="17233"/>
                  <a:pt x="10485" y="17295"/>
                </a:cubicBezTo>
                <a:cubicBezTo>
                  <a:pt x="10485" y="17351"/>
                  <a:pt x="10516" y="17379"/>
                  <a:pt x="10552" y="17382"/>
                </a:cubicBezTo>
                <a:cubicBezTo>
                  <a:pt x="10595" y="17385"/>
                  <a:pt x="10631" y="17354"/>
                  <a:pt x="10634" y="17292"/>
                </a:cubicBezTo>
                <a:cubicBezTo>
                  <a:pt x="10636" y="17226"/>
                  <a:pt x="10605" y="17201"/>
                  <a:pt x="10564" y="17195"/>
                </a:cubicBezTo>
                <a:close/>
                <a:moveTo>
                  <a:pt x="13596" y="19730"/>
                </a:moveTo>
                <a:cubicBezTo>
                  <a:pt x="13610" y="19795"/>
                  <a:pt x="13639" y="19829"/>
                  <a:pt x="13687" y="19823"/>
                </a:cubicBezTo>
                <a:cubicBezTo>
                  <a:pt x="13731" y="19817"/>
                  <a:pt x="13755" y="19779"/>
                  <a:pt x="13755" y="19733"/>
                </a:cubicBezTo>
                <a:cubicBezTo>
                  <a:pt x="13757" y="19670"/>
                  <a:pt x="13723" y="19633"/>
                  <a:pt x="13675" y="19636"/>
                </a:cubicBezTo>
                <a:cubicBezTo>
                  <a:pt x="13632" y="19639"/>
                  <a:pt x="13605" y="19683"/>
                  <a:pt x="13596" y="19730"/>
                </a:cubicBezTo>
                <a:close/>
                <a:moveTo>
                  <a:pt x="13694" y="20618"/>
                </a:moveTo>
                <a:cubicBezTo>
                  <a:pt x="13723" y="20621"/>
                  <a:pt x="13752" y="20578"/>
                  <a:pt x="13755" y="20525"/>
                </a:cubicBezTo>
                <a:cubicBezTo>
                  <a:pt x="13759" y="20462"/>
                  <a:pt x="13716" y="20434"/>
                  <a:pt x="13675" y="20431"/>
                </a:cubicBezTo>
                <a:cubicBezTo>
                  <a:pt x="13629" y="20428"/>
                  <a:pt x="13596" y="20472"/>
                  <a:pt x="13593" y="20525"/>
                </a:cubicBezTo>
                <a:cubicBezTo>
                  <a:pt x="13593" y="20581"/>
                  <a:pt x="13627" y="20615"/>
                  <a:pt x="13694" y="20618"/>
                </a:cubicBezTo>
                <a:close/>
                <a:moveTo>
                  <a:pt x="2991" y="3442"/>
                </a:moveTo>
                <a:cubicBezTo>
                  <a:pt x="3005" y="3501"/>
                  <a:pt x="3044" y="3526"/>
                  <a:pt x="3082" y="3519"/>
                </a:cubicBezTo>
                <a:cubicBezTo>
                  <a:pt x="3123" y="3513"/>
                  <a:pt x="3133" y="3466"/>
                  <a:pt x="3130" y="3413"/>
                </a:cubicBezTo>
                <a:cubicBezTo>
                  <a:pt x="3126" y="3345"/>
                  <a:pt x="3092" y="3348"/>
                  <a:pt x="3053" y="3348"/>
                </a:cubicBezTo>
                <a:cubicBezTo>
                  <a:pt x="3012" y="3354"/>
                  <a:pt x="2996" y="3389"/>
                  <a:pt x="2991" y="3442"/>
                </a:cubicBezTo>
                <a:close/>
                <a:moveTo>
                  <a:pt x="1924" y="10549"/>
                </a:moveTo>
                <a:cubicBezTo>
                  <a:pt x="1878" y="10552"/>
                  <a:pt x="1845" y="10580"/>
                  <a:pt x="1842" y="10639"/>
                </a:cubicBezTo>
                <a:cubicBezTo>
                  <a:pt x="1837" y="10708"/>
                  <a:pt x="1871" y="10749"/>
                  <a:pt x="1924" y="10745"/>
                </a:cubicBezTo>
                <a:cubicBezTo>
                  <a:pt x="1970" y="10742"/>
                  <a:pt x="1999" y="10702"/>
                  <a:pt x="1999" y="10646"/>
                </a:cubicBezTo>
                <a:cubicBezTo>
                  <a:pt x="2001" y="10586"/>
                  <a:pt x="1970" y="10552"/>
                  <a:pt x="1924" y="10549"/>
                </a:cubicBezTo>
                <a:close/>
                <a:moveTo>
                  <a:pt x="3104" y="7472"/>
                </a:moveTo>
                <a:cubicBezTo>
                  <a:pt x="3147" y="7466"/>
                  <a:pt x="3183" y="7438"/>
                  <a:pt x="3191" y="7379"/>
                </a:cubicBezTo>
                <a:cubicBezTo>
                  <a:pt x="3200" y="7310"/>
                  <a:pt x="3164" y="7285"/>
                  <a:pt x="3118" y="7282"/>
                </a:cubicBezTo>
                <a:cubicBezTo>
                  <a:pt x="3070" y="7282"/>
                  <a:pt x="3039" y="7316"/>
                  <a:pt x="3039" y="7376"/>
                </a:cubicBezTo>
                <a:cubicBezTo>
                  <a:pt x="3037" y="7432"/>
                  <a:pt x="3065" y="7460"/>
                  <a:pt x="3104" y="7472"/>
                </a:cubicBezTo>
                <a:close/>
                <a:moveTo>
                  <a:pt x="7484" y="15540"/>
                </a:moveTo>
                <a:cubicBezTo>
                  <a:pt x="7443" y="15549"/>
                  <a:pt x="7405" y="15562"/>
                  <a:pt x="7405" y="15633"/>
                </a:cubicBezTo>
                <a:cubicBezTo>
                  <a:pt x="7405" y="15686"/>
                  <a:pt x="7424" y="15721"/>
                  <a:pt x="7467" y="15724"/>
                </a:cubicBezTo>
                <a:cubicBezTo>
                  <a:pt x="7513" y="15727"/>
                  <a:pt x="7549" y="15708"/>
                  <a:pt x="7556" y="15646"/>
                </a:cubicBezTo>
                <a:cubicBezTo>
                  <a:pt x="7566" y="15577"/>
                  <a:pt x="7525" y="15559"/>
                  <a:pt x="7484" y="15540"/>
                </a:cubicBezTo>
                <a:close/>
                <a:moveTo>
                  <a:pt x="2519" y="7285"/>
                </a:moveTo>
                <a:cubicBezTo>
                  <a:pt x="2468" y="7298"/>
                  <a:pt x="2430" y="7313"/>
                  <a:pt x="2427" y="7379"/>
                </a:cubicBezTo>
                <a:cubicBezTo>
                  <a:pt x="2425" y="7435"/>
                  <a:pt x="2456" y="7466"/>
                  <a:pt x="2492" y="7466"/>
                </a:cubicBezTo>
                <a:cubicBezTo>
                  <a:pt x="2536" y="7466"/>
                  <a:pt x="2572" y="7435"/>
                  <a:pt x="2577" y="7376"/>
                </a:cubicBezTo>
                <a:cubicBezTo>
                  <a:pt x="2581" y="7316"/>
                  <a:pt x="2543" y="7307"/>
                  <a:pt x="2519" y="7285"/>
                </a:cubicBezTo>
                <a:close/>
                <a:moveTo>
                  <a:pt x="3053" y="2591"/>
                </a:moveTo>
                <a:cubicBezTo>
                  <a:pt x="3015" y="2591"/>
                  <a:pt x="2984" y="2603"/>
                  <a:pt x="2984" y="2662"/>
                </a:cubicBezTo>
                <a:cubicBezTo>
                  <a:pt x="2984" y="2731"/>
                  <a:pt x="3022" y="2746"/>
                  <a:pt x="3065" y="2746"/>
                </a:cubicBezTo>
                <a:cubicBezTo>
                  <a:pt x="3104" y="2746"/>
                  <a:pt x="3133" y="2731"/>
                  <a:pt x="3135" y="2672"/>
                </a:cubicBezTo>
                <a:cubicBezTo>
                  <a:pt x="3135" y="2600"/>
                  <a:pt x="3099" y="2591"/>
                  <a:pt x="3053" y="2591"/>
                </a:cubicBezTo>
                <a:close/>
                <a:moveTo>
                  <a:pt x="3034" y="1194"/>
                </a:moveTo>
                <a:cubicBezTo>
                  <a:pt x="3080" y="1200"/>
                  <a:pt x="3116" y="1175"/>
                  <a:pt x="3123" y="1116"/>
                </a:cubicBezTo>
                <a:cubicBezTo>
                  <a:pt x="3130" y="1057"/>
                  <a:pt x="3094" y="1038"/>
                  <a:pt x="3058" y="1038"/>
                </a:cubicBezTo>
                <a:cubicBezTo>
                  <a:pt x="3010" y="1035"/>
                  <a:pt x="2962" y="1051"/>
                  <a:pt x="2962" y="1122"/>
                </a:cubicBezTo>
                <a:cubicBezTo>
                  <a:pt x="2959" y="1175"/>
                  <a:pt x="2996" y="1197"/>
                  <a:pt x="3034" y="1194"/>
                </a:cubicBezTo>
                <a:close/>
                <a:moveTo>
                  <a:pt x="3020" y="6565"/>
                </a:moveTo>
                <a:cubicBezTo>
                  <a:pt x="3034" y="6631"/>
                  <a:pt x="3063" y="6665"/>
                  <a:pt x="3109" y="6662"/>
                </a:cubicBezTo>
                <a:cubicBezTo>
                  <a:pt x="3152" y="6662"/>
                  <a:pt x="3164" y="6618"/>
                  <a:pt x="3167" y="6568"/>
                </a:cubicBezTo>
                <a:cubicBezTo>
                  <a:pt x="3171" y="6490"/>
                  <a:pt x="3133" y="6487"/>
                  <a:pt x="3089" y="6490"/>
                </a:cubicBezTo>
                <a:cubicBezTo>
                  <a:pt x="3044" y="6490"/>
                  <a:pt x="3029" y="6525"/>
                  <a:pt x="3020" y="6565"/>
                </a:cubicBezTo>
                <a:close/>
                <a:moveTo>
                  <a:pt x="3188" y="14885"/>
                </a:moveTo>
                <a:cubicBezTo>
                  <a:pt x="3236" y="14879"/>
                  <a:pt x="3260" y="14845"/>
                  <a:pt x="3256" y="14782"/>
                </a:cubicBezTo>
                <a:cubicBezTo>
                  <a:pt x="3253" y="14726"/>
                  <a:pt x="3220" y="14698"/>
                  <a:pt x="3186" y="14701"/>
                </a:cubicBezTo>
                <a:cubicBezTo>
                  <a:pt x="3147" y="14701"/>
                  <a:pt x="3104" y="14726"/>
                  <a:pt x="3106" y="14795"/>
                </a:cubicBezTo>
                <a:cubicBezTo>
                  <a:pt x="3109" y="14854"/>
                  <a:pt x="3140" y="14882"/>
                  <a:pt x="3188" y="14885"/>
                </a:cubicBezTo>
                <a:close/>
                <a:moveTo>
                  <a:pt x="3114" y="15633"/>
                </a:moveTo>
                <a:cubicBezTo>
                  <a:pt x="3128" y="15686"/>
                  <a:pt x="3152" y="15730"/>
                  <a:pt x="3200" y="15718"/>
                </a:cubicBezTo>
                <a:cubicBezTo>
                  <a:pt x="3248" y="15708"/>
                  <a:pt x="3263" y="15661"/>
                  <a:pt x="3258" y="15602"/>
                </a:cubicBezTo>
                <a:cubicBezTo>
                  <a:pt x="3253" y="15549"/>
                  <a:pt x="3227" y="15521"/>
                  <a:pt x="3186" y="15527"/>
                </a:cubicBezTo>
                <a:cubicBezTo>
                  <a:pt x="3140" y="15534"/>
                  <a:pt x="3121" y="15577"/>
                  <a:pt x="3114" y="15633"/>
                </a:cubicBezTo>
                <a:close/>
                <a:moveTo>
                  <a:pt x="4426" y="15527"/>
                </a:moveTo>
                <a:cubicBezTo>
                  <a:pt x="4380" y="15534"/>
                  <a:pt x="4349" y="15574"/>
                  <a:pt x="4344" y="15627"/>
                </a:cubicBezTo>
                <a:cubicBezTo>
                  <a:pt x="4339" y="15683"/>
                  <a:pt x="4373" y="15721"/>
                  <a:pt x="4419" y="15721"/>
                </a:cubicBezTo>
                <a:cubicBezTo>
                  <a:pt x="4460" y="15721"/>
                  <a:pt x="4484" y="15696"/>
                  <a:pt x="4489" y="15640"/>
                </a:cubicBezTo>
                <a:cubicBezTo>
                  <a:pt x="4491" y="15580"/>
                  <a:pt x="4472" y="15543"/>
                  <a:pt x="4426" y="15527"/>
                </a:cubicBezTo>
                <a:close/>
                <a:moveTo>
                  <a:pt x="1753" y="343"/>
                </a:moveTo>
                <a:cubicBezTo>
                  <a:pt x="1767" y="402"/>
                  <a:pt x="1806" y="421"/>
                  <a:pt x="1847" y="418"/>
                </a:cubicBezTo>
                <a:cubicBezTo>
                  <a:pt x="1888" y="415"/>
                  <a:pt x="1912" y="377"/>
                  <a:pt x="1902" y="321"/>
                </a:cubicBezTo>
                <a:cubicBezTo>
                  <a:pt x="1893" y="265"/>
                  <a:pt x="1857" y="249"/>
                  <a:pt x="1820" y="253"/>
                </a:cubicBezTo>
                <a:cubicBezTo>
                  <a:pt x="1789" y="259"/>
                  <a:pt x="1751" y="274"/>
                  <a:pt x="1753" y="343"/>
                </a:cubicBezTo>
                <a:close/>
                <a:moveTo>
                  <a:pt x="1816" y="8192"/>
                </a:moveTo>
                <a:cubicBezTo>
                  <a:pt x="1830" y="8255"/>
                  <a:pt x="1859" y="8286"/>
                  <a:pt x="1907" y="8273"/>
                </a:cubicBezTo>
                <a:cubicBezTo>
                  <a:pt x="1955" y="8264"/>
                  <a:pt x="1977" y="8220"/>
                  <a:pt x="1967" y="8158"/>
                </a:cubicBezTo>
                <a:cubicBezTo>
                  <a:pt x="1960" y="8108"/>
                  <a:pt x="1931" y="8074"/>
                  <a:pt x="1890" y="8086"/>
                </a:cubicBezTo>
                <a:cubicBezTo>
                  <a:pt x="1849" y="8102"/>
                  <a:pt x="1816" y="8133"/>
                  <a:pt x="1816" y="8192"/>
                </a:cubicBezTo>
                <a:close/>
                <a:moveTo>
                  <a:pt x="5649" y="15721"/>
                </a:moveTo>
                <a:cubicBezTo>
                  <a:pt x="5693" y="15711"/>
                  <a:pt x="5719" y="15677"/>
                  <a:pt x="5712" y="15615"/>
                </a:cubicBezTo>
                <a:cubicBezTo>
                  <a:pt x="5707" y="15562"/>
                  <a:pt x="5676" y="15531"/>
                  <a:pt x="5642" y="15531"/>
                </a:cubicBezTo>
                <a:cubicBezTo>
                  <a:pt x="5601" y="15534"/>
                  <a:pt x="5565" y="15571"/>
                  <a:pt x="5565" y="15630"/>
                </a:cubicBezTo>
                <a:cubicBezTo>
                  <a:pt x="5567" y="15696"/>
                  <a:pt x="5601" y="15724"/>
                  <a:pt x="5649" y="15721"/>
                </a:cubicBezTo>
                <a:close/>
                <a:moveTo>
                  <a:pt x="13061" y="3538"/>
                </a:moveTo>
                <a:cubicBezTo>
                  <a:pt x="13071" y="3635"/>
                  <a:pt x="13126" y="3660"/>
                  <a:pt x="13191" y="3654"/>
                </a:cubicBezTo>
                <a:cubicBezTo>
                  <a:pt x="13278" y="3647"/>
                  <a:pt x="13316" y="3569"/>
                  <a:pt x="13319" y="3470"/>
                </a:cubicBezTo>
                <a:cubicBezTo>
                  <a:pt x="13321" y="3392"/>
                  <a:pt x="13275" y="3351"/>
                  <a:pt x="13218" y="3360"/>
                </a:cubicBezTo>
                <a:cubicBezTo>
                  <a:pt x="13138" y="3373"/>
                  <a:pt x="13071" y="3410"/>
                  <a:pt x="13061" y="3538"/>
                </a:cubicBezTo>
                <a:close/>
                <a:moveTo>
                  <a:pt x="12524" y="3385"/>
                </a:moveTo>
                <a:cubicBezTo>
                  <a:pt x="12462" y="3392"/>
                  <a:pt x="12397" y="3401"/>
                  <a:pt x="12404" y="3513"/>
                </a:cubicBezTo>
                <a:cubicBezTo>
                  <a:pt x="12411" y="3607"/>
                  <a:pt x="12462" y="3644"/>
                  <a:pt x="12529" y="3650"/>
                </a:cubicBezTo>
                <a:cubicBezTo>
                  <a:pt x="12606" y="3657"/>
                  <a:pt x="12642" y="3594"/>
                  <a:pt x="12647" y="3510"/>
                </a:cubicBezTo>
                <a:cubicBezTo>
                  <a:pt x="12657" y="3398"/>
                  <a:pt x="12587" y="3392"/>
                  <a:pt x="12524" y="3385"/>
                </a:cubicBezTo>
                <a:close/>
                <a:moveTo>
                  <a:pt x="10506" y="474"/>
                </a:moveTo>
                <a:cubicBezTo>
                  <a:pt x="10593" y="514"/>
                  <a:pt x="10665" y="477"/>
                  <a:pt x="10730" y="399"/>
                </a:cubicBezTo>
                <a:cubicBezTo>
                  <a:pt x="10737" y="249"/>
                  <a:pt x="10672" y="184"/>
                  <a:pt x="10571" y="212"/>
                </a:cubicBezTo>
                <a:cubicBezTo>
                  <a:pt x="10497" y="231"/>
                  <a:pt x="10400" y="274"/>
                  <a:pt x="10480" y="424"/>
                </a:cubicBezTo>
                <a:cubicBezTo>
                  <a:pt x="10489" y="440"/>
                  <a:pt x="10499" y="455"/>
                  <a:pt x="10506" y="474"/>
                </a:cubicBezTo>
                <a:close/>
                <a:moveTo>
                  <a:pt x="20591" y="11740"/>
                </a:moveTo>
                <a:cubicBezTo>
                  <a:pt x="20605" y="11618"/>
                  <a:pt x="20642" y="11472"/>
                  <a:pt x="20492" y="11456"/>
                </a:cubicBezTo>
                <a:cubicBezTo>
                  <a:pt x="20415" y="11447"/>
                  <a:pt x="20353" y="11519"/>
                  <a:pt x="20348" y="11621"/>
                </a:cubicBezTo>
                <a:cubicBezTo>
                  <a:pt x="20343" y="11724"/>
                  <a:pt x="20415" y="11743"/>
                  <a:pt x="20475" y="11749"/>
                </a:cubicBezTo>
                <a:cubicBezTo>
                  <a:pt x="20514" y="11755"/>
                  <a:pt x="20555" y="11740"/>
                  <a:pt x="20596" y="11734"/>
                </a:cubicBezTo>
                <a:cubicBezTo>
                  <a:pt x="20598" y="11731"/>
                  <a:pt x="20591" y="11740"/>
                  <a:pt x="20591" y="11740"/>
                </a:cubicBezTo>
                <a:close/>
                <a:moveTo>
                  <a:pt x="19767" y="11699"/>
                </a:moveTo>
                <a:cubicBezTo>
                  <a:pt x="19796" y="11715"/>
                  <a:pt x="19823" y="11734"/>
                  <a:pt x="19852" y="11743"/>
                </a:cubicBezTo>
                <a:cubicBezTo>
                  <a:pt x="19924" y="11765"/>
                  <a:pt x="19989" y="11737"/>
                  <a:pt x="20013" y="11643"/>
                </a:cubicBezTo>
                <a:cubicBezTo>
                  <a:pt x="20040" y="11547"/>
                  <a:pt x="19975" y="11497"/>
                  <a:pt x="19919" y="11475"/>
                </a:cubicBezTo>
                <a:cubicBezTo>
                  <a:pt x="19845" y="11444"/>
                  <a:pt x="19794" y="11503"/>
                  <a:pt x="19767" y="11590"/>
                </a:cubicBezTo>
                <a:cubicBezTo>
                  <a:pt x="19758" y="11625"/>
                  <a:pt x="19770" y="11665"/>
                  <a:pt x="19772" y="11706"/>
                </a:cubicBezTo>
                <a:cubicBezTo>
                  <a:pt x="19772" y="11706"/>
                  <a:pt x="19767" y="11699"/>
                  <a:pt x="19767" y="11699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179871" y="993912"/>
            <a:ext cx="9615947" cy="913453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179871" y="2120008"/>
            <a:ext cx="9615947" cy="35728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705208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Cov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2111CF46-9BEB-548E-8A0B-FFD84C181976}"/>
              </a:ext>
            </a:extLst>
          </p:cNvPr>
          <p:cNvSpPr/>
          <p:nvPr/>
        </p:nvSpPr>
        <p:spPr>
          <a:xfrm>
            <a:off x="8343938" y="125053"/>
            <a:ext cx="221714" cy="1594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5" h="20694" extrusionOk="0">
                <a:moveTo>
                  <a:pt x="9287" y="33"/>
                </a:moveTo>
                <a:cubicBezTo>
                  <a:pt x="2788" y="533"/>
                  <a:pt x="-415" y="4653"/>
                  <a:pt x="43" y="12020"/>
                </a:cubicBezTo>
                <a:cubicBezTo>
                  <a:pt x="409" y="18512"/>
                  <a:pt x="3338" y="21134"/>
                  <a:pt x="9561" y="20635"/>
                </a:cubicBezTo>
                <a:cubicBezTo>
                  <a:pt x="16060" y="20135"/>
                  <a:pt x="21185" y="15516"/>
                  <a:pt x="21094" y="10272"/>
                </a:cubicBezTo>
                <a:cubicBezTo>
                  <a:pt x="21094" y="4653"/>
                  <a:pt x="15145" y="-466"/>
                  <a:pt x="9287" y="33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641818B3-350C-8497-8875-03577457FDF2}"/>
              </a:ext>
            </a:extLst>
          </p:cNvPr>
          <p:cNvSpPr/>
          <p:nvPr/>
        </p:nvSpPr>
        <p:spPr>
          <a:xfrm>
            <a:off x="7959159" y="125054"/>
            <a:ext cx="198663" cy="1570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3" h="20502" extrusionOk="0">
                <a:moveTo>
                  <a:pt x="9147" y="74"/>
                </a:moveTo>
                <a:cubicBezTo>
                  <a:pt x="2860" y="702"/>
                  <a:pt x="-284" y="4720"/>
                  <a:pt x="20" y="11753"/>
                </a:cubicBezTo>
                <a:cubicBezTo>
                  <a:pt x="325" y="18158"/>
                  <a:pt x="3671" y="21046"/>
                  <a:pt x="9857" y="20418"/>
                </a:cubicBezTo>
                <a:cubicBezTo>
                  <a:pt x="17969" y="19665"/>
                  <a:pt x="21316" y="16525"/>
                  <a:pt x="20910" y="9995"/>
                </a:cubicBezTo>
                <a:cubicBezTo>
                  <a:pt x="20505" y="2837"/>
                  <a:pt x="16448" y="-554"/>
                  <a:pt x="9147" y="74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213126D4-DB38-119E-BFEB-3670C47345C0}"/>
              </a:ext>
            </a:extLst>
          </p:cNvPr>
          <p:cNvSpPr/>
          <p:nvPr/>
        </p:nvSpPr>
        <p:spPr>
          <a:xfrm>
            <a:off x="8719099" y="144293"/>
            <a:ext cx="239504" cy="160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71" h="20115" extrusionOk="0">
                <a:moveTo>
                  <a:pt x="8830" y="45"/>
                </a:moveTo>
                <a:cubicBezTo>
                  <a:pt x="4847" y="528"/>
                  <a:pt x="1324" y="1734"/>
                  <a:pt x="405" y="7647"/>
                </a:cubicBezTo>
                <a:cubicBezTo>
                  <a:pt x="-208" y="11629"/>
                  <a:pt x="-591" y="15370"/>
                  <a:pt x="2856" y="17784"/>
                </a:cubicBezTo>
                <a:cubicBezTo>
                  <a:pt x="7145" y="20680"/>
                  <a:pt x="15341" y="20921"/>
                  <a:pt x="17332" y="18266"/>
                </a:cubicBezTo>
                <a:cubicBezTo>
                  <a:pt x="17792" y="17663"/>
                  <a:pt x="18098" y="16939"/>
                  <a:pt x="18328" y="16215"/>
                </a:cubicBezTo>
                <a:cubicBezTo>
                  <a:pt x="21009" y="7526"/>
                  <a:pt x="16107" y="-679"/>
                  <a:pt x="8830" y="45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B7656EB7-533C-B312-476A-03EC527F8434}"/>
              </a:ext>
            </a:extLst>
          </p:cNvPr>
          <p:cNvSpPr/>
          <p:nvPr/>
        </p:nvSpPr>
        <p:spPr>
          <a:xfrm>
            <a:off x="9113497" y="173151"/>
            <a:ext cx="303461" cy="1523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02" h="20986" extrusionOk="0">
                <a:moveTo>
                  <a:pt x="6438" y="3"/>
                </a:moveTo>
                <a:cubicBezTo>
                  <a:pt x="2330" y="-129"/>
                  <a:pt x="607" y="3316"/>
                  <a:pt x="77" y="8617"/>
                </a:cubicBezTo>
                <a:cubicBezTo>
                  <a:pt x="-453" y="13918"/>
                  <a:pt x="1800" y="18688"/>
                  <a:pt x="5311" y="19616"/>
                </a:cubicBezTo>
                <a:cubicBezTo>
                  <a:pt x="8094" y="20411"/>
                  <a:pt x="10877" y="20543"/>
                  <a:pt x="13726" y="20941"/>
                </a:cubicBezTo>
                <a:cubicBezTo>
                  <a:pt x="17834" y="21471"/>
                  <a:pt x="20484" y="17230"/>
                  <a:pt x="20882" y="9545"/>
                </a:cubicBezTo>
                <a:cubicBezTo>
                  <a:pt x="21147" y="3979"/>
                  <a:pt x="18762" y="-129"/>
                  <a:pt x="14985" y="4"/>
                </a:cubicBezTo>
                <a:cubicBezTo>
                  <a:pt x="11937" y="136"/>
                  <a:pt x="9022" y="666"/>
                  <a:pt x="6438" y="3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8" name="Shape">
            <a:extLst>
              <a:ext uri="{FF2B5EF4-FFF2-40B4-BE49-F238E27FC236}">
                <a16:creationId xmlns:a16="http://schemas.microsoft.com/office/drawing/2014/main" id="{D51152DA-1974-7D84-80C9-C9A93553BF31}"/>
              </a:ext>
            </a:extLst>
          </p:cNvPr>
          <p:cNvSpPr/>
          <p:nvPr/>
        </p:nvSpPr>
        <p:spPr>
          <a:xfrm>
            <a:off x="7564760" y="163531"/>
            <a:ext cx="159800" cy="1263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32" h="21009" extrusionOk="0">
                <a:moveTo>
                  <a:pt x="12144" y="24"/>
                </a:moveTo>
                <a:cubicBezTo>
                  <a:pt x="4859" y="504"/>
                  <a:pt x="-126" y="5304"/>
                  <a:pt x="2" y="11864"/>
                </a:cubicBezTo>
                <a:cubicBezTo>
                  <a:pt x="257" y="18584"/>
                  <a:pt x="4092" y="21304"/>
                  <a:pt x="10610" y="20984"/>
                </a:cubicBezTo>
                <a:cubicBezTo>
                  <a:pt x="17895" y="20664"/>
                  <a:pt x="21474" y="16824"/>
                  <a:pt x="21218" y="9464"/>
                </a:cubicBezTo>
                <a:cubicBezTo>
                  <a:pt x="20963" y="2584"/>
                  <a:pt x="18151" y="-296"/>
                  <a:pt x="12144" y="24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E8CBCC83-76B0-FD3C-25A7-B10B29ECC431}"/>
              </a:ext>
            </a:extLst>
          </p:cNvPr>
          <p:cNvSpPr/>
          <p:nvPr/>
        </p:nvSpPr>
        <p:spPr>
          <a:xfrm>
            <a:off x="908081" y="1500639"/>
            <a:ext cx="1484895" cy="44038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70" h="21525" extrusionOk="0">
                <a:moveTo>
                  <a:pt x="547" y="668"/>
                </a:moveTo>
                <a:cubicBezTo>
                  <a:pt x="862" y="743"/>
                  <a:pt x="1109" y="833"/>
                  <a:pt x="1219" y="941"/>
                </a:cubicBezTo>
                <a:cubicBezTo>
                  <a:pt x="2000" y="1735"/>
                  <a:pt x="4250" y="2347"/>
                  <a:pt x="4743" y="3179"/>
                </a:cubicBezTo>
                <a:cubicBezTo>
                  <a:pt x="4757" y="3207"/>
                  <a:pt x="4826" y="3240"/>
                  <a:pt x="4908" y="3263"/>
                </a:cubicBezTo>
                <a:cubicBezTo>
                  <a:pt x="6074" y="3635"/>
                  <a:pt x="6471" y="4119"/>
                  <a:pt x="7322" y="4538"/>
                </a:cubicBezTo>
                <a:cubicBezTo>
                  <a:pt x="8899" y="5304"/>
                  <a:pt x="10229" y="6108"/>
                  <a:pt x="11669" y="6898"/>
                </a:cubicBezTo>
                <a:cubicBezTo>
                  <a:pt x="12341" y="7269"/>
                  <a:pt x="13095" y="7636"/>
                  <a:pt x="13644" y="8026"/>
                </a:cubicBezTo>
                <a:cubicBezTo>
                  <a:pt x="13959" y="8257"/>
                  <a:pt x="14288" y="8473"/>
                  <a:pt x="14768" y="8685"/>
                </a:cubicBezTo>
                <a:cubicBezTo>
                  <a:pt x="15468" y="8990"/>
                  <a:pt x="15920" y="9310"/>
                  <a:pt x="15440" y="9714"/>
                </a:cubicBezTo>
                <a:cubicBezTo>
                  <a:pt x="14960" y="10133"/>
                  <a:pt x="14467" y="10561"/>
                  <a:pt x="13959" y="10974"/>
                </a:cubicBezTo>
                <a:cubicBezTo>
                  <a:pt x="13507" y="11341"/>
                  <a:pt x="13287" y="11722"/>
                  <a:pt x="12725" y="12075"/>
                </a:cubicBezTo>
                <a:cubicBezTo>
                  <a:pt x="11943" y="12554"/>
                  <a:pt x="11655" y="13071"/>
                  <a:pt x="10942" y="13560"/>
                </a:cubicBezTo>
                <a:cubicBezTo>
                  <a:pt x="9982" y="14214"/>
                  <a:pt x="9365" y="14905"/>
                  <a:pt x="8693" y="15582"/>
                </a:cubicBezTo>
                <a:cubicBezTo>
                  <a:pt x="8254" y="16024"/>
                  <a:pt x="7568" y="16447"/>
                  <a:pt x="7253" y="16894"/>
                </a:cubicBezTo>
                <a:cubicBezTo>
                  <a:pt x="6883" y="17435"/>
                  <a:pt x="5840" y="17933"/>
                  <a:pt x="5731" y="18488"/>
                </a:cubicBezTo>
                <a:cubicBezTo>
                  <a:pt x="5731" y="18502"/>
                  <a:pt x="5703" y="18521"/>
                  <a:pt x="5676" y="18535"/>
                </a:cubicBezTo>
                <a:cubicBezTo>
                  <a:pt x="4908" y="18963"/>
                  <a:pt x="4743" y="19447"/>
                  <a:pt x="3948" y="19875"/>
                </a:cubicBezTo>
                <a:cubicBezTo>
                  <a:pt x="3728" y="19992"/>
                  <a:pt x="3660" y="20138"/>
                  <a:pt x="3591" y="20270"/>
                </a:cubicBezTo>
                <a:cubicBezTo>
                  <a:pt x="3523" y="20406"/>
                  <a:pt x="3660" y="20547"/>
                  <a:pt x="4167" y="20580"/>
                </a:cubicBezTo>
                <a:cubicBezTo>
                  <a:pt x="5388" y="20660"/>
                  <a:pt x="6361" y="20881"/>
                  <a:pt x="7637" y="20947"/>
                </a:cubicBezTo>
                <a:cubicBezTo>
                  <a:pt x="9132" y="21022"/>
                  <a:pt x="10462" y="21267"/>
                  <a:pt x="12039" y="21304"/>
                </a:cubicBezTo>
                <a:cubicBezTo>
                  <a:pt x="12204" y="21309"/>
                  <a:pt x="12382" y="21337"/>
                  <a:pt x="12505" y="21365"/>
                </a:cubicBezTo>
                <a:cubicBezTo>
                  <a:pt x="13177" y="21544"/>
                  <a:pt x="14055" y="21520"/>
                  <a:pt x="14851" y="21525"/>
                </a:cubicBezTo>
                <a:cubicBezTo>
                  <a:pt x="15440" y="21520"/>
                  <a:pt x="15920" y="21483"/>
                  <a:pt x="16044" y="21314"/>
                </a:cubicBezTo>
                <a:cubicBezTo>
                  <a:pt x="16153" y="21154"/>
                  <a:pt x="15989" y="21013"/>
                  <a:pt x="15427" y="20928"/>
                </a:cubicBezTo>
                <a:cubicBezTo>
                  <a:pt x="15221" y="20900"/>
                  <a:pt x="14988" y="20881"/>
                  <a:pt x="14768" y="20862"/>
                </a:cubicBezTo>
                <a:cubicBezTo>
                  <a:pt x="12931" y="20716"/>
                  <a:pt x="11161" y="20514"/>
                  <a:pt x="9269" y="20397"/>
                </a:cubicBezTo>
                <a:cubicBezTo>
                  <a:pt x="8185" y="20326"/>
                  <a:pt x="7678" y="20133"/>
                  <a:pt x="8103" y="19894"/>
                </a:cubicBezTo>
                <a:cubicBezTo>
                  <a:pt x="8665" y="19579"/>
                  <a:pt x="8885" y="19240"/>
                  <a:pt x="9310" y="18916"/>
                </a:cubicBezTo>
                <a:cubicBezTo>
                  <a:pt x="9941" y="18441"/>
                  <a:pt x="10613" y="17966"/>
                  <a:pt x="11079" y="17477"/>
                </a:cubicBezTo>
                <a:cubicBezTo>
                  <a:pt x="11559" y="16969"/>
                  <a:pt x="12176" y="16471"/>
                  <a:pt x="12835" y="15986"/>
                </a:cubicBezTo>
                <a:cubicBezTo>
                  <a:pt x="13945" y="15182"/>
                  <a:pt x="14796" y="14355"/>
                  <a:pt x="15879" y="13546"/>
                </a:cubicBezTo>
                <a:cubicBezTo>
                  <a:pt x="16935" y="12747"/>
                  <a:pt x="18005" y="11943"/>
                  <a:pt x="18937" y="11134"/>
                </a:cubicBezTo>
                <a:cubicBezTo>
                  <a:pt x="19500" y="10645"/>
                  <a:pt x="20021" y="10147"/>
                  <a:pt x="20844" y="9681"/>
                </a:cubicBezTo>
                <a:cubicBezTo>
                  <a:pt x="21502" y="9310"/>
                  <a:pt x="21077" y="8981"/>
                  <a:pt x="20350" y="8671"/>
                </a:cubicBezTo>
                <a:cubicBezTo>
                  <a:pt x="20131" y="8576"/>
                  <a:pt x="19897" y="8487"/>
                  <a:pt x="19719" y="8388"/>
                </a:cubicBezTo>
                <a:cubicBezTo>
                  <a:pt x="18115" y="7519"/>
                  <a:pt x="16702" y="6625"/>
                  <a:pt x="15070" y="5755"/>
                </a:cubicBezTo>
                <a:cubicBezTo>
                  <a:pt x="14425" y="5417"/>
                  <a:pt x="13630" y="5092"/>
                  <a:pt x="13164" y="4726"/>
                </a:cubicBezTo>
                <a:cubicBezTo>
                  <a:pt x="12643" y="4307"/>
                  <a:pt x="11696" y="3945"/>
                  <a:pt x="10997" y="3550"/>
                </a:cubicBezTo>
                <a:cubicBezTo>
                  <a:pt x="10544" y="3296"/>
                  <a:pt x="10243" y="3014"/>
                  <a:pt x="9612" y="2793"/>
                </a:cubicBezTo>
                <a:cubicBezTo>
                  <a:pt x="8569" y="2427"/>
                  <a:pt x="8254" y="1961"/>
                  <a:pt x="7267" y="1590"/>
                </a:cubicBezTo>
                <a:cubicBezTo>
                  <a:pt x="7088" y="1524"/>
                  <a:pt x="7020" y="1425"/>
                  <a:pt x="7006" y="1340"/>
                </a:cubicBezTo>
                <a:cubicBezTo>
                  <a:pt x="6979" y="917"/>
                  <a:pt x="5923" y="753"/>
                  <a:pt x="4702" y="607"/>
                </a:cubicBezTo>
                <a:cubicBezTo>
                  <a:pt x="3632" y="475"/>
                  <a:pt x="2549" y="344"/>
                  <a:pt x="1616" y="146"/>
                </a:cubicBezTo>
                <a:cubicBezTo>
                  <a:pt x="1246" y="66"/>
                  <a:pt x="972" y="-56"/>
                  <a:pt x="423" y="29"/>
                </a:cubicBezTo>
                <a:cubicBezTo>
                  <a:pt x="-98" y="104"/>
                  <a:pt x="-2" y="245"/>
                  <a:pt x="25" y="372"/>
                </a:cubicBezTo>
                <a:cubicBezTo>
                  <a:pt x="53" y="494"/>
                  <a:pt x="218" y="593"/>
                  <a:pt x="547" y="668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BDB9BB55-6BB2-1955-2F9C-E7E3F7793A08}"/>
              </a:ext>
            </a:extLst>
          </p:cNvPr>
          <p:cNvSpPr/>
          <p:nvPr/>
        </p:nvSpPr>
        <p:spPr>
          <a:xfrm>
            <a:off x="7170362" y="192390"/>
            <a:ext cx="116206" cy="93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46" h="21019" extrusionOk="0">
                <a:moveTo>
                  <a:pt x="9253" y="0"/>
                </a:moveTo>
                <a:cubicBezTo>
                  <a:pt x="3811" y="1512"/>
                  <a:pt x="-611" y="4536"/>
                  <a:pt x="70" y="10584"/>
                </a:cubicBezTo>
                <a:cubicBezTo>
                  <a:pt x="920" y="17496"/>
                  <a:pt x="5512" y="21600"/>
                  <a:pt x="12825" y="20952"/>
                </a:cubicBezTo>
                <a:cubicBezTo>
                  <a:pt x="18608" y="20304"/>
                  <a:pt x="20989" y="15984"/>
                  <a:pt x="20479" y="10584"/>
                </a:cubicBezTo>
                <a:cubicBezTo>
                  <a:pt x="19968" y="3888"/>
                  <a:pt x="16397" y="0"/>
                  <a:pt x="9253" y="0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D581BA67-67ED-16FE-78F7-6281E2402CA9}"/>
              </a:ext>
            </a:extLst>
          </p:cNvPr>
          <p:cNvSpPr/>
          <p:nvPr/>
        </p:nvSpPr>
        <p:spPr>
          <a:xfrm>
            <a:off x="10190879" y="278965"/>
            <a:ext cx="389033" cy="1778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03" h="21124" extrusionOk="0">
                <a:moveTo>
                  <a:pt x="5304" y="0"/>
                </a:moveTo>
                <a:cubicBezTo>
                  <a:pt x="2502" y="229"/>
                  <a:pt x="668" y="1714"/>
                  <a:pt x="158" y="6057"/>
                </a:cubicBezTo>
                <a:cubicBezTo>
                  <a:pt x="-402" y="10629"/>
                  <a:pt x="515" y="14171"/>
                  <a:pt x="3011" y="15657"/>
                </a:cubicBezTo>
                <a:cubicBezTo>
                  <a:pt x="7291" y="18286"/>
                  <a:pt x="11723" y="19886"/>
                  <a:pt x="16257" y="21029"/>
                </a:cubicBezTo>
                <a:cubicBezTo>
                  <a:pt x="18294" y="21600"/>
                  <a:pt x="19568" y="19543"/>
                  <a:pt x="20281" y="16343"/>
                </a:cubicBezTo>
                <a:cubicBezTo>
                  <a:pt x="21198" y="11886"/>
                  <a:pt x="20128" y="7314"/>
                  <a:pt x="17377" y="4914"/>
                </a:cubicBezTo>
                <a:cubicBezTo>
                  <a:pt x="13455" y="1600"/>
                  <a:pt x="9125" y="686"/>
                  <a:pt x="5304" y="0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6" name="Shape">
            <a:extLst>
              <a:ext uri="{FF2B5EF4-FFF2-40B4-BE49-F238E27FC236}">
                <a16:creationId xmlns:a16="http://schemas.microsoft.com/office/drawing/2014/main" id="{E69D5870-8759-7C71-430A-3F590738659A}"/>
              </a:ext>
            </a:extLst>
          </p:cNvPr>
          <p:cNvSpPr/>
          <p:nvPr/>
        </p:nvSpPr>
        <p:spPr>
          <a:xfrm>
            <a:off x="11566464" y="529071"/>
            <a:ext cx="321461" cy="1746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30" h="19134" extrusionOk="0">
                <a:moveTo>
                  <a:pt x="4010" y="293"/>
                </a:moveTo>
                <a:cubicBezTo>
                  <a:pt x="1596" y="1557"/>
                  <a:pt x="452" y="4192"/>
                  <a:pt x="71" y="7353"/>
                </a:cubicBezTo>
                <a:cubicBezTo>
                  <a:pt x="-247" y="9776"/>
                  <a:pt x="515" y="11673"/>
                  <a:pt x="2104" y="12621"/>
                </a:cubicBezTo>
                <a:cubicBezTo>
                  <a:pt x="5915" y="14834"/>
                  <a:pt x="9664" y="17257"/>
                  <a:pt x="13666" y="18732"/>
                </a:cubicBezTo>
                <a:cubicBezTo>
                  <a:pt x="18113" y="20418"/>
                  <a:pt x="21353" y="16625"/>
                  <a:pt x="21226" y="10830"/>
                </a:cubicBezTo>
                <a:cubicBezTo>
                  <a:pt x="21162" y="9249"/>
                  <a:pt x="20972" y="7669"/>
                  <a:pt x="20273" y="6299"/>
                </a:cubicBezTo>
                <a:cubicBezTo>
                  <a:pt x="18367" y="3243"/>
                  <a:pt x="6805" y="-1182"/>
                  <a:pt x="4010" y="293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2BD73E03-C9D7-68B9-5E78-26285D262A4A}"/>
              </a:ext>
            </a:extLst>
          </p:cNvPr>
          <p:cNvSpPr/>
          <p:nvPr/>
        </p:nvSpPr>
        <p:spPr>
          <a:xfrm>
            <a:off x="12015319" y="625267"/>
            <a:ext cx="176681" cy="1786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836" h="20363" extrusionOk="0">
                <a:moveTo>
                  <a:pt x="1584" y="5671"/>
                </a:moveTo>
                <a:cubicBezTo>
                  <a:pt x="-1764" y="12140"/>
                  <a:pt x="72" y="15319"/>
                  <a:pt x="8280" y="17403"/>
                </a:cubicBezTo>
                <a:cubicBezTo>
                  <a:pt x="12168" y="18389"/>
                  <a:pt x="15948" y="19376"/>
                  <a:pt x="19836" y="20363"/>
                </a:cubicBezTo>
                <a:lnTo>
                  <a:pt x="19836" y="2710"/>
                </a:lnTo>
                <a:cubicBezTo>
                  <a:pt x="18324" y="2162"/>
                  <a:pt x="16920" y="1723"/>
                  <a:pt x="15408" y="1175"/>
                </a:cubicBezTo>
                <a:cubicBezTo>
                  <a:pt x="8388" y="-1237"/>
                  <a:pt x="4608" y="-31"/>
                  <a:pt x="1584" y="5671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7D485896-6825-375B-A8EB-30E9FE6C1E88}"/>
              </a:ext>
            </a:extLst>
          </p:cNvPr>
          <p:cNvSpPr/>
          <p:nvPr/>
        </p:nvSpPr>
        <p:spPr>
          <a:xfrm>
            <a:off x="9507895" y="202009"/>
            <a:ext cx="560917" cy="1905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4" h="21078" extrusionOk="0">
                <a:moveTo>
                  <a:pt x="3855" y="53"/>
                </a:moveTo>
                <a:cubicBezTo>
                  <a:pt x="1911" y="-373"/>
                  <a:pt x="297" y="1755"/>
                  <a:pt x="41" y="6969"/>
                </a:cubicBezTo>
                <a:cubicBezTo>
                  <a:pt x="-216" y="12076"/>
                  <a:pt x="737" y="14524"/>
                  <a:pt x="3268" y="15162"/>
                </a:cubicBezTo>
                <a:cubicBezTo>
                  <a:pt x="6752" y="16120"/>
                  <a:pt x="10199" y="17503"/>
                  <a:pt x="13499" y="20376"/>
                </a:cubicBezTo>
                <a:cubicBezTo>
                  <a:pt x="14380" y="21120"/>
                  <a:pt x="15333" y="21227"/>
                  <a:pt x="16470" y="20908"/>
                </a:cubicBezTo>
                <a:cubicBezTo>
                  <a:pt x="16873" y="20695"/>
                  <a:pt x="17533" y="20482"/>
                  <a:pt x="18120" y="20269"/>
                </a:cubicBezTo>
                <a:cubicBezTo>
                  <a:pt x="19697" y="19525"/>
                  <a:pt x="21384" y="18567"/>
                  <a:pt x="21384" y="13885"/>
                </a:cubicBezTo>
                <a:cubicBezTo>
                  <a:pt x="21384" y="9203"/>
                  <a:pt x="20541" y="5054"/>
                  <a:pt x="18414" y="4202"/>
                </a:cubicBezTo>
                <a:cubicBezTo>
                  <a:pt x="13609" y="2500"/>
                  <a:pt x="8732" y="1117"/>
                  <a:pt x="3855" y="53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BF8FFD03-0FBF-3ED5-4827-89DE0084FA79}"/>
              </a:ext>
            </a:extLst>
          </p:cNvPr>
          <p:cNvSpPr/>
          <p:nvPr/>
        </p:nvSpPr>
        <p:spPr>
          <a:xfrm>
            <a:off x="2148994" y="5839023"/>
            <a:ext cx="234183" cy="1576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62" h="19665" extrusionOk="0">
                <a:moveTo>
                  <a:pt x="11322" y="19028"/>
                </a:moveTo>
                <a:cubicBezTo>
                  <a:pt x="15199" y="20828"/>
                  <a:pt x="17494" y="18668"/>
                  <a:pt x="18760" y="14348"/>
                </a:cubicBezTo>
                <a:cubicBezTo>
                  <a:pt x="21054" y="6308"/>
                  <a:pt x="15199" y="-772"/>
                  <a:pt x="7050" y="68"/>
                </a:cubicBezTo>
                <a:cubicBezTo>
                  <a:pt x="3410" y="308"/>
                  <a:pt x="878" y="2228"/>
                  <a:pt x="166" y="6788"/>
                </a:cubicBezTo>
                <a:cubicBezTo>
                  <a:pt x="-546" y="11468"/>
                  <a:pt x="1036" y="14468"/>
                  <a:pt x="4834" y="16028"/>
                </a:cubicBezTo>
                <a:cubicBezTo>
                  <a:pt x="7050" y="16868"/>
                  <a:pt x="9186" y="18068"/>
                  <a:pt x="11322" y="19028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53B0FE7C-388F-3C20-792D-650D9F157001}"/>
              </a:ext>
            </a:extLst>
          </p:cNvPr>
          <p:cNvSpPr/>
          <p:nvPr/>
        </p:nvSpPr>
        <p:spPr>
          <a:xfrm>
            <a:off x="10691092" y="355921"/>
            <a:ext cx="765060" cy="2564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7" h="20345" extrusionOk="0">
                <a:moveTo>
                  <a:pt x="19084" y="8328"/>
                </a:moveTo>
                <a:cubicBezTo>
                  <a:pt x="16729" y="6496"/>
                  <a:pt x="14106" y="7107"/>
                  <a:pt x="11831" y="4359"/>
                </a:cubicBezTo>
                <a:cubicBezTo>
                  <a:pt x="11242" y="3672"/>
                  <a:pt x="10465" y="4283"/>
                  <a:pt x="9850" y="5122"/>
                </a:cubicBezTo>
                <a:cubicBezTo>
                  <a:pt x="9395" y="5733"/>
                  <a:pt x="8940" y="5962"/>
                  <a:pt x="8645" y="4893"/>
                </a:cubicBezTo>
                <a:cubicBezTo>
                  <a:pt x="7200" y="-526"/>
                  <a:pt x="4550" y="1077"/>
                  <a:pt x="2409" y="85"/>
                </a:cubicBezTo>
                <a:cubicBezTo>
                  <a:pt x="1258" y="-450"/>
                  <a:pt x="375" y="1611"/>
                  <a:pt x="80" y="4359"/>
                </a:cubicBezTo>
                <a:cubicBezTo>
                  <a:pt x="-214" y="7030"/>
                  <a:pt x="321" y="8862"/>
                  <a:pt x="1338" y="10007"/>
                </a:cubicBezTo>
                <a:cubicBezTo>
                  <a:pt x="2837" y="11762"/>
                  <a:pt x="4470" y="12220"/>
                  <a:pt x="6156" y="12068"/>
                </a:cubicBezTo>
                <a:cubicBezTo>
                  <a:pt x="7147" y="11991"/>
                  <a:pt x="8057" y="12373"/>
                  <a:pt x="8993" y="13136"/>
                </a:cubicBezTo>
                <a:cubicBezTo>
                  <a:pt x="12125" y="15731"/>
                  <a:pt x="15230" y="18479"/>
                  <a:pt x="18522" y="20082"/>
                </a:cubicBezTo>
                <a:cubicBezTo>
                  <a:pt x="20476" y="21074"/>
                  <a:pt x="21386" y="19242"/>
                  <a:pt x="21279" y="14815"/>
                </a:cubicBezTo>
                <a:cubicBezTo>
                  <a:pt x="21198" y="11533"/>
                  <a:pt x="20529" y="9473"/>
                  <a:pt x="19084" y="8328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1F1D7574-C040-A12C-B13B-394AAF86EA59}"/>
              </a:ext>
            </a:extLst>
          </p:cNvPr>
          <p:cNvSpPr/>
          <p:nvPr/>
        </p:nvSpPr>
        <p:spPr>
          <a:xfrm>
            <a:off x="11713716" y="1616073"/>
            <a:ext cx="478284" cy="1849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9" h="21600" extrusionOk="0">
                <a:moveTo>
                  <a:pt x="14606" y="3628"/>
                </a:moveTo>
                <a:cubicBezTo>
                  <a:pt x="13545" y="3965"/>
                  <a:pt x="13927" y="4482"/>
                  <a:pt x="12994" y="4830"/>
                </a:cubicBezTo>
                <a:cubicBezTo>
                  <a:pt x="9938" y="5987"/>
                  <a:pt x="8962" y="7279"/>
                  <a:pt x="6798" y="8492"/>
                </a:cubicBezTo>
                <a:cubicBezTo>
                  <a:pt x="4634" y="9716"/>
                  <a:pt x="3403" y="10997"/>
                  <a:pt x="645" y="12176"/>
                </a:cubicBezTo>
                <a:cubicBezTo>
                  <a:pt x="-501" y="12670"/>
                  <a:pt x="-34" y="13108"/>
                  <a:pt x="1366" y="13513"/>
                </a:cubicBezTo>
                <a:cubicBezTo>
                  <a:pt x="2258" y="13771"/>
                  <a:pt x="3233" y="14018"/>
                  <a:pt x="3615" y="14344"/>
                </a:cubicBezTo>
                <a:cubicBezTo>
                  <a:pt x="5016" y="15433"/>
                  <a:pt x="7944" y="16377"/>
                  <a:pt x="10490" y="17332"/>
                </a:cubicBezTo>
                <a:cubicBezTo>
                  <a:pt x="14224" y="18736"/>
                  <a:pt x="17534" y="20185"/>
                  <a:pt x="21099" y="21600"/>
                </a:cubicBezTo>
                <a:lnTo>
                  <a:pt x="21099" y="13928"/>
                </a:lnTo>
                <a:cubicBezTo>
                  <a:pt x="21014" y="13883"/>
                  <a:pt x="20929" y="13827"/>
                  <a:pt x="20887" y="13782"/>
                </a:cubicBezTo>
                <a:cubicBezTo>
                  <a:pt x="20632" y="13558"/>
                  <a:pt x="19911" y="13389"/>
                  <a:pt x="19147" y="13221"/>
                </a:cubicBezTo>
                <a:cubicBezTo>
                  <a:pt x="16389" y="12648"/>
                  <a:pt x="15795" y="11996"/>
                  <a:pt x="17449" y="11255"/>
                </a:cubicBezTo>
                <a:cubicBezTo>
                  <a:pt x="18553" y="10761"/>
                  <a:pt x="19104" y="10244"/>
                  <a:pt x="19868" y="9727"/>
                </a:cubicBezTo>
                <a:cubicBezTo>
                  <a:pt x="20293" y="9435"/>
                  <a:pt x="20717" y="9154"/>
                  <a:pt x="21099" y="8862"/>
                </a:cubicBezTo>
                <a:lnTo>
                  <a:pt x="21099" y="0"/>
                </a:lnTo>
                <a:cubicBezTo>
                  <a:pt x="20887" y="101"/>
                  <a:pt x="20717" y="202"/>
                  <a:pt x="20505" y="303"/>
                </a:cubicBezTo>
                <a:cubicBezTo>
                  <a:pt x="18383" y="1393"/>
                  <a:pt x="17789" y="2595"/>
                  <a:pt x="14606" y="3628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F10364AD-ADC0-20EC-4C05-B5CDFFE13CD1}"/>
              </a:ext>
            </a:extLst>
          </p:cNvPr>
          <p:cNvSpPr/>
          <p:nvPr/>
        </p:nvSpPr>
        <p:spPr>
          <a:xfrm>
            <a:off x="6852919" y="6300759"/>
            <a:ext cx="182317" cy="1174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87" h="20773" extrusionOk="0">
                <a:moveTo>
                  <a:pt x="11278" y="20726"/>
                </a:moveTo>
                <a:cubicBezTo>
                  <a:pt x="17670" y="20045"/>
                  <a:pt x="21196" y="15623"/>
                  <a:pt x="20865" y="6949"/>
                </a:cubicBezTo>
                <a:cubicBezTo>
                  <a:pt x="20535" y="146"/>
                  <a:pt x="15686" y="-364"/>
                  <a:pt x="10286" y="146"/>
                </a:cubicBezTo>
                <a:cubicBezTo>
                  <a:pt x="3122" y="827"/>
                  <a:pt x="-404" y="4738"/>
                  <a:pt x="37" y="11371"/>
                </a:cubicBezTo>
                <a:cubicBezTo>
                  <a:pt x="478" y="17664"/>
                  <a:pt x="4776" y="21236"/>
                  <a:pt x="11278" y="20726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AFB70F4B-2963-AF9F-3CF9-E70F63FF9B60}"/>
              </a:ext>
            </a:extLst>
          </p:cNvPr>
          <p:cNvSpPr/>
          <p:nvPr/>
        </p:nvSpPr>
        <p:spPr>
          <a:xfrm>
            <a:off x="6458520" y="6319997"/>
            <a:ext cx="185959" cy="122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83" h="20537" extrusionOk="0">
                <a:moveTo>
                  <a:pt x="9909" y="20536"/>
                </a:moveTo>
                <a:cubicBezTo>
                  <a:pt x="17724" y="19892"/>
                  <a:pt x="21089" y="16506"/>
                  <a:pt x="20980" y="10059"/>
                </a:cubicBezTo>
                <a:cubicBezTo>
                  <a:pt x="20872" y="3611"/>
                  <a:pt x="17290" y="-580"/>
                  <a:pt x="12406" y="65"/>
                </a:cubicBezTo>
                <a:cubicBezTo>
                  <a:pt x="6002" y="871"/>
                  <a:pt x="-511" y="7641"/>
                  <a:pt x="32" y="13444"/>
                </a:cubicBezTo>
                <a:cubicBezTo>
                  <a:pt x="791" y="21020"/>
                  <a:pt x="6001" y="20214"/>
                  <a:pt x="9909" y="20536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4BC2F612-E602-B149-8FDE-3AC94A1694A8}"/>
              </a:ext>
            </a:extLst>
          </p:cNvPr>
          <p:cNvSpPr/>
          <p:nvPr/>
        </p:nvSpPr>
        <p:spPr>
          <a:xfrm>
            <a:off x="5650485" y="6310378"/>
            <a:ext cx="199697" cy="1685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6" h="20682" extrusionOk="0">
                <a:moveTo>
                  <a:pt x="10775" y="20631"/>
                </a:moveTo>
                <a:cubicBezTo>
                  <a:pt x="18209" y="20159"/>
                  <a:pt x="21223" y="16500"/>
                  <a:pt x="20821" y="8710"/>
                </a:cubicBezTo>
                <a:cubicBezTo>
                  <a:pt x="20419" y="1628"/>
                  <a:pt x="18209" y="-497"/>
                  <a:pt x="11880" y="93"/>
                </a:cubicBezTo>
                <a:cubicBezTo>
                  <a:pt x="4144" y="801"/>
                  <a:pt x="-377" y="5523"/>
                  <a:pt x="25" y="12605"/>
                </a:cubicBezTo>
                <a:cubicBezTo>
                  <a:pt x="326" y="18270"/>
                  <a:pt x="4144" y="21103"/>
                  <a:pt x="10775" y="20631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228FBCB9-872D-6D42-03F6-4C523EE63052}"/>
              </a:ext>
            </a:extLst>
          </p:cNvPr>
          <p:cNvSpPr/>
          <p:nvPr/>
        </p:nvSpPr>
        <p:spPr>
          <a:xfrm>
            <a:off x="7276177" y="6291139"/>
            <a:ext cx="140966" cy="98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8" h="20723" extrusionOk="0">
                <a:moveTo>
                  <a:pt x="11199" y="20670"/>
                </a:moveTo>
                <a:cubicBezTo>
                  <a:pt x="17128" y="20266"/>
                  <a:pt x="21081" y="16633"/>
                  <a:pt x="20657" y="9366"/>
                </a:cubicBezTo>
                <a:cubicBezTo>
                  <a:pt x="20375" y="2300"/>
                  <a:pt x="16281" y="-526"/>
                  <a:pt x="9928" y="80"/>
                </a:cubicBezTo>
                <a:cubicBezTo>
                  <a:pt x="4281" y="1291"/>
                  <a:pt x="-519" y="4117"/>
                  <a:pt x="46" y="11990"/>
                </a:cubicBezTo>
                <a:cubicBezTo>
                  <a:pt x="751" y="19257"/>
                  <a:pt x="5693" y="21074"/>
                  <a:pt x="11199" y="20670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45ACE7D2-6471-33A7-5D39-749C3C1841C2}"/>
              </a:ext>
            </a:extLst>
          </p:cNvPr>
          <p:cNvSpPr/>
          <p:nvPr/>
        </p:nvSpPr>
        <p:spPr>
          <a:xfrm>
            <a:off x="2524154" y="5915980"/>
            <a:ext cx="251631" cy="1574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168" h="20676" extrusionOk="0">
                <a:moveTo>
                  <a:pt x="11031" y="20618"/>
                </a:moveTo>
                <a:cubicBezTo>
                  <a:pt x="18740" y="19860"/>
                  <a:pt x="19782" y="17334"/>
                  <a:pt x="16170" y="8113"/>
                </a:cubicBezTo>
                <a:cubicBezTo>
                  <a:pt x="15962" y="7608"/>
                  <a:pt x="15754" y="6976"/>
                  <a:pt x="15545" y="6471"/>
                </a:cubicBezTo>
                <a:cubicBezTo>
                  <a:pt x="14156" y="1418"/>
                  <a:pt x="11586" y="-603"/>
                  <a:pt x="8322" y="155"/>
                </a:cubicBezTo>
                <a:cubicBezTo>
                  <a:pt x="1933" y="786"/>
                  <a:pt x="-1818" y="8239"/>
                  <a:pt x="891" y="14555"/>
                </a:cubicBezTo>
                <a:cubicBezTo>
                  <a:pt x="3183" y="19608"/>
                  <a:pt x="6933" y="20997"/>
                  <a:pt x="11031" y="20618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A9B02591-3AA4-C873-8923-333CB1EB87E5}"/>
              </a:ext>
            </a:extLst>
          </p:cNvPr>
          <p:cNvSpPr/>
          <p:nvPr/>
        </p:nvSpPr>
        <p:spPr>
          <a:xfrm>
            <a:off x="8055355" y="6204563"/>
            <a:ext cx="103053" cy="438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36" h="18250" extrusionOk="0">
                <a:moveTo>
                  <a:pt x="11213" y="18250"/>
                </a:moveTo>
                <a:cubicBezTo>
                  <a:pt x="15141" y="16650"/>
                  <a:pt x="21228" y="18650"/>
                  <a:pt x="21031" y="9450"/>
                </a:cubicBezTo>
                <a:cubicBezTo>
                  <a:pt x="20639" y="-1350"/>
                  <a:pt x="14159" y="-150"/>
                  <a:pt x="9250" y="250"/>
                </a:cubicBezTo>
                <a:cubicBezTo>
                  <a:pt x="4930" y="650"/>
                  <a:pt x="-372" y="2250"/>
                  <a:pt x="21" y="10650"/>
                </a:cubicBezTo>
                <a:cubicBezTo>
                  <a:pt x="806" y="20250"/>
                  <a:pt x="6893" y="17450"/>
                  <a:pt x="11213" y="18250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7FF36C07-8CA4-6B59-3AC1-7548556E1166}"/>
              </a:ext>
            </a:extLst>
          </p:cNvPr>
          <p:cNvSpPr/>
          <p:nvPr/>
        </p:nvSpPr>
        <p:spPr>
          <a:xfrm>
            <a:off x="1510204" y="413638"/>
            <a:ext cx="10681796" cy="576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4" h="21552" extrusionOk="0">
                <a:moveTo>
                  <a:pt x="21550" y="12248"/>
                </a:moveTo>
                <a:cubicBezTo>
                  <a:pt x="21459" y="11982"/>
                  <a:pt x="21372" y="11712"/>
                  <a:pt x="21274" y="11450"/>
                </a:cubicBezTo>
                <a:cubicBezTo>
                  <a:pt x="21123" y="11040"/>
                  <a:pt x="21018" y="10594"/>
                  <a:pt x="20834" y="10210"/>
                </a:cubicBezTo>
                <a:cubicBezTo>
                  <a:pt x="20818" y="10177"/>
                  <a:pt x="20813" y="10131"/>
                  <a:pt x="20805" y="10091"/>
                </a:cubicBezTo>
                <a:cubicBezTo>
                  <a:pt x="20741" y="9742"/>
                  <a:pt x="20552" y="9487"/>
                  <a:pt x="20498" y="9132"/>
                </a:cubicBezTo>
                <a:cubicBezTo>
                  <a:pt x="20494" y="9106"/>
                  <a:pt x="20475" y="9081"/>
                  <a:pt x="20461" y="9060"/>
                </a:cubicBezTo>
                <a:cubicBezTo>
                  <a:pt x="20331" y="8840"/>
                  <a:pt x="20306" y="8592"/>
                  <a:pt x="20372" y="8312"/>
                </a:cubicBezTo>
                <a:cubicBezTo>
                  <a:pt x="20417" y="8122"/>
                  <a:pt x="20484" y="7938"/>
                  <a:pt x="20512" y="7741"/>
                </a:cubicBezTo>
                <a:cubicBezTo>
                  <a:pt x="20560" y="7385"/>
                  <a:pt x="20679" y="7065"/>
                  <a:pt x="20748" y="6716"/>
                </a:cubicBezTo>
                <a:cubicBezTo>
                  <a:pt x="20816" y="6382"/>
                  <a:pt x="20943" y="6073"/>
                  <a:pt x="20997" y="5732"/>
                </a:cubicBezTo>
                <a:cubicBezTo>
                  <a:pt x="21049" y="5401"/>
                  <a:pt x="21183" y="5110"/>
                  <a:pt x="21218" y="4776"/>
                </a:cubicBezTo>
                <a:cubicBezTo>
                  <a:pt x="21224" y="4725"/>
                  <a:pt x="21247" y="4671"/>
                  <a:pt x="21269" y="4628"/>
                </a:cubicBezTo>
                <a:cubicBezTo>
                  <a:pt x="21311" y="4538"/>
                  <a:pt x="21335" y="4445"/>
                  <a:pt x="21342" y="4337"/>
                </a:cubicBezTo>
                <a:cubicBezTo>
                  <a:pt x="21352" y="4183"/>
                  <a:pt x="21381" y="4035"/>
                  <a:pt x="21445" y="3906"/>
                </a:cubicBezTo>
                <a:cubicBezTo>
                  <a:pt x="21472" y="3848"/>
                  <a:pt x="21492" y="3784"/>
                  <a:pt x="21490" y="3715"/>
                </a:cubicBezTo>
                <a:cubicBezTo>
                  <a:pt x="21486" y="3568"/>
                  <a:pt x="21513" y="3435"/>
                  <a:pt x="21550" y="3306"/>
                </a:cubicBezTo>
                <a:lnTo>
                  <a:pt x="21550" y="1900"/>
                </a:lnTo>
                <a:cubicBezTo>
                  <a:pt x="21480" y="1868"/>
                  <a:pt x="21412" y="1832"/>
                  <a:pt x="21344" y="1796"/>
                </a:cubicBezTo>
                <a:cubicBezTo>
                  <a:pt x="21131" y="1685"/>
                  <a:pt x="20917" y="1573"/>
                  <a:pt x="20698" y="1494"/>
                </a:cubicBezTo>
                <a:cubicBezTo>
                  <a:pt x="20368" y="1379"/>
                  <a:pt x="20050" y="1217"/>
                  <a:pt x="19720" y="1102"/>
                </a:cubicBezTo>
                <a:cubicBezTo>
                  <a:pt x="19454" y="1013"/>
                  <a:pt x="19196" y="876"/>
                  <a:pt x="18928" y="808"/>
                </a:cubicBezTo>
                <a:cubicBezTo>
                  <a:pt x="18642" y="736"/>
                  <a:pt x="18363" y="635"/>
                  <a:pt x="18078" y="567"/>
                </a:cubicBezTo>
                <a:cubicBezTo>
                  <a:pt x="17666" y="470"/>
                  <a:pt x="17253" y="373"/>
                  <a:pt x="16841" y="276"/>
                </a:cubicBezTo>
                <a:cubicBezTo>
                  <a:pt x="16457" y="186"/>
                  <a:pt x="16057" y="197"/>
                  <a:pt x="15667" y="107"/>
                </a:cubicBezTo>
                <a:cubicBezTo>
                  <a:pt x="15333" y="31"/>
                  <a:pt x="14987" y="89"/>
                  <a:pt x="14650" y="21"/>
                </a:cubicBezTo>
                <a:cubicBezTo>
                  <a:pt x="14329" y="-44"/>
                  <a:pt x="14005" y="64"/>
                  <a:pt x="13681" y="60"/>
                </a:cubicBezTo>
                <a:cubicBezTo>
                  <a:pt x="13297" y="57"/>
                  <a:pt x="12909" y="35"/>
                  <a:pt x="12520" y="96"/>
                </a:cubicBezTo>
                <a:cubicBezTo>
                  <a:pt x="12247" y="139"/>
                  <a:pt x="11973" y="204"/>
                  <a:pt x="11697" y="150"/>
                </a:cubicBezTo>
                <a:cubicBezTo>
                  <a:pt x="11633" y="136"/>
                  <a:pt x="11565" y="172"/>
                  <a:pt x="11499" y="182"/>
                </a:cubicBezTo>
                <a:cubicBezTo>
                  <a:pt x="11266" y="222"/>
                  <a:pt x="11043" y="337"/>
                  <a:pt x="10808" y="355"/>
                </a:cubicBezTo>
                <a:cubicBezTo>
                  <a:pt x="10467" y="384"/>
                  <a:pt x="10127" y="459"/>
                  <a:pt x="9789" y="535"/>
                </a:cubicBezTo>
                <a:cubicBezTo>
                  <a:pt x="9376" y="624"/>
                  <a:pt x="8972" y="797"/>
                  <a:pt x="8559" y="898"/>
                </a:cubicBezTo>
                <a:cubicBezTo>
                  <a:pt x="8308" y="959"/>
                  <a:pt x="8048" y="970"/>
                  <a:pt x="7811" y="1128"/>
                </a:cubicBezTo>
                <a:cubicBezTo>
                  <a:pt x="7672" y="1221"/>
                  <a:pt x="7528" y="1286"/>
                  <a:pt x="7380" y="1329"/>
                </a:cubicBezTo>
                <a:cubicBezTo>
                  <a:pt x="7227" y="1372"/>
                  <a:pt x="7080" y="1433"/>
                  <a:pt x="6940" y="1541"/>
                </a:cubicBezTo>
                <a:cubicBezTo>
                  <a:pt x="6864" y="1598"/>
                  <a:pt x="6783" y="1634"/>
                  <a:pt x="6699" y="1649"/>
                </a:cubicBezTo>
                <a:cubicBezTo>
                  <a:pt x="6317" y="1706"/>
                  <a:pt x="5989" y="2055"/>
                  <a:pt x="5608" y="2127"/>
                </a:cubicBezTo>
                <a:cubicBezTo>
                  <a:pt x="5593" y="2130"/>
                  <a:pt x="5575" y="2145"/>
                  <a:pt x="5564" y="2163"/>
                </a:cubicBezTo>
                <a:cubicBezTo>
                  <a:pt x="5437" y="2353"/>
                  <a:pt x="5274" y="2407"/>
                  <a:pt x="5109" y="2450"/>
                </a:cubicBezTo>
                <a:cubicBezTo>
                  <a:pt x="5014" y="2475"/>
                  <a:pt x="4925" y="2533"/>
                  <a:pt x="4840" y="2598"/>
                </a:cubicBezTo>
                <a:cubicBezTo>
                  <a:pt x="4589" y="2784"/>
                  <a:pt x="4329" y="2946"/>
                  <a:pt x="4067" y="3086"/>
                </a:cubicBezTo>
                <a:cubicBezTo>
                  <a:pt x="3737" y="3262"/>
                  <a:pt x="3425" y="3518"/>
                  <a:pt x="3081" y="3643"/>
                </a:cubicBezTo>
                <a:cubicBezTo>
                  <a:pt x="3054" y="3654"/>
                  <a:pt x="3027" y="3676"/>
                  <a:pt x="3001" y="3701"/>
                </a:cubicBezTo>
                <a:cubicBezTo>
                  <a:pt x="2545" y="4107"/>
                  <a:pt x="2021" y="4233"/>
                  <a:pt x="1540" y="4531"/>
                </a:cubicBezTo>
                <a:cubicBezTo>
                  <a:pt x="1385" y="4628"/>
                  <a:pt x="1204" y="4635"/>
                  <a:pt x="1035" y="4664"/>
                </a:cubicBezTo>
                <a:cubicBezTo>
                  <a:pt x="758" y="4707"/>
                  <a:pt x="480" y="4768"/>
                  <a:pt x="201" y="4747"/>
                </a:cubicBezTo>
                <a:cubicBezTo>
                  <a:pt x="10" y="4732"/>
                  <a:pt x="-46" y="4883"/>
                  <a:pt x="37" y="5139"/>
                </a:cubicBezTo>
                <a:cubicBezTo>
                  <a:pt x="47" y="5167"/>
                  <a:pt x="55" y="5192"/>
                  <a:pt x="69" y="5218"/>
                </a:cubicBezTo>
                <a:cubicBezTo>
                  <a:pt x="150" y="5354"/>
                  <a:pt x="189" y="5530"/>
                  <a:pt x="247" y="5688"/>
                </a:cubicBezTo>
                <a:cubicBezTo>
                  <a:pt x="342" y="5936"/>
                  <a:pt x="402" y="6206"/>
                  <a:pt x="497" y="6450"/>
                </a:cubicBezTo>
                <a:cubicBezTo>
                  <a:pt x="692" y="6950"/>
                  <a:pt x="859" y="7471"/>
                  <a:pt x="1035" y="7985"/>
                </a:cubicBezTo>
                <a:cubicBezTo>
                  <a:pt x="1117" y="8219"/>
                  <a:pt x="1210" y="8449"/>
                  <a:pt x="1278" y="8693"/>
                </a:cubicBezTo>
                <a:cubicBezTo>
                  <a:pt x="1367" y="9016"/>
                  <a:pt x="1487" y="9318"/>
                  <a:pt x="1592" y="9631"/>
                </a:cubicBezTo>
                <a:cubicBezTo>
                  <a:pt x="1742" y="10073"/>
                  <a:pt x="1897" y="10508"/>
                  <a:pt x="2043" y="10950"/>
                </a:cubicBezTo>
                <a:cubicBezTo>
                  <a:pt x="2072" y="11040"/>
                  <a:pt x="2074" y="11133"/>
                  <a:pt x="2050" y="11234"/>
                </a:cubicBezTo>
                <a:cubicBezTo>
                  <a:pt x="1973" y="11572"/>
                  <a:pt x="1901" y="11910"/>
                  <a:pt x="1827" y="12248"/>
                </a:cubicBezTo>
                <a:cubicBezTo>
                  <a:pt x="1746" y="12621"/>
                  <a:pt x="1647" y="12988"/>
                  <a:pt x="1567" y="13365"/>
                </a:cubicBezTo>
                <a:cubicBezTo>
                  <a:pt x="1520" y="13592"/>
                  <a:pt x="1478" y="13829"/>
                  <a:pt x="1406" y="14041"/>
                </a:cubicBezTo>
                <a:cubicBezTo>
                  <a:pt x="1301" y="14350"/>
                  <a:pt x="1247" y="14688"/>
                  <a:pt x="1167" y="15008"/>
                </a:cubicBezTo>
                <a:cubicBezTo>
                  <a:pt x="1049" y="15482"/>
                  <a:pt x="952" y="15971"/>
                  <a:pt x="839" y="16453"/>
                </a:cubicBezTo>
                <a:cubicBezTo>
                  <a:pt x="651" y="17254"/>
                  <a:pt x="476" y="18063"/>
                  <a:pt x="298" y="18868"/>
                </a:cubicBezTo>
                <a:cubicBezTo>
                  <a:pt x="251" y="19080"/>
                  <a:pt x="284" y="19216"/>
                  <a:pt x="424" y="19295"/>
                </a:cubicBezTo>
                <a:cubicBezTo>
                  <a:pt x="637" y="19418"/>
                  <a:pt x="855" y="19529"/>
                  <a:pt x="1076" y="19622"/>
                </a:cubicBezTo>
                <a:cubicBezTo>
                  <a:pt x="1352" y="19741"/>
                  <a:pt x="1621" y="19896"/>
                  <a:pt x="1907" y="19971"/>
                </a:cubicBezTo>
                <a:cubicBezTo>
                  <a:pt x="2285" y="20068"/>
                  <a:pt x="2605" y="20435"/>
                  <a:pt x="3007" y="20420"/>
                </a:cubicBezTo>
                <a:cubicBezTo>
                  <a:pt x="3044" y="20420"/>
                  <a:pt x="3079" y="20453"/>
                  <a:pt x="3116" y="20460"/>
                </a:cubicBezTo>
                <a:cubicBezTo>
                  <a:pt x="3368" y="20507"/>
                  <a:pt x="3601" y="20654"/>
                  <a:pt x="3850" y="20708"/>
                </a:cubicBezTo>
                <a:cubicBezTo>
                  <a:pt x="4011" y="20744"/>
                  <a:pt x="4164" y="20794"/>
                  <a:pt x="4321" y="20855"/>
                </a:cubicBezTo>
                <a:cubicBezTo>
                  <a:pt x="4589" y="20963"/>
                  <a:pt x="4871" y="20995"/>
                  <a:pt x="5142" y="21092"/>
                </a:cubicBezTo>
                <a:cubicBezTo>
                  <a:pt x="5327" y="21157"/>
                  <a:pt x="5529" y="21161"/>
                  <a:pt x="5719" y="21218"/>
                </a:cubicBezTo>
                <a:cubicBezTo>
                  <a:pt x="5868" y="21265"/>
                  <a:pt x="6018" y="21315"/>
                  <a:pt x="6173" y="21308"/>
                </a:cubicBezTo>
                <a:cubicBezTo>
                  <a:pt x="6325" y="21301"/>
                  <a:pt x="6472" y="21333"/>
                  <a:pt x="6614" y="21409"/>
                </a:cubicBezTo>
                <a:cubicBezTo>
                  <a:pt x="6736" y="21473"/>
                  <a:pt x="6862" y="21491"/>
                  <a:pt x="6994" y="21473"/>
                </a:cubicBezTo>
                <a:cubicBezTo>
                  <a:pt x="7101" y="21459"/>
                  <a:pt x="7212" y="21452"/>
                  <a:pt x="7318" y="21466"/>
                </a:cubicBezTo>
                <a:cubicBezTo>
                  <a:pt x="8005" y="21556"/>
                  <a:pt x="8695" y="21549"/>
                  <a:pt x="9384" y="21552"/>
                </a:cubicBezTo>
                <a:cubicBezTo>
                  <a:pt x="9558" y="21552"/>
                  <a:pt x="9735" y="21484"/>
                  <a:pt x="9908" y="21509"/>
                </a:cubicBezTo>
                <a:cubicBezTo>
                  <a:pt x="10238" y="21552"/>
                  <a:pt x="10566" y="21477"/>
                  <a:pt x="10890" y="21434"/>
                </a:cubicBezTo>
                <a:cubicBezTo>
                  <a:pt x="11220" y="21387"/>
                  <a:pt x="11552" y="21366"/>
                  <a:pt x="11884" y="21268"/>
                </a:cubicBezTo>
                <a:cubicBezTo>
                  <a:pt x="12351" y="21132"/>
                  <a:pt x="12829" y="21107"/>
                  <a:pt x="13295" y="20941"/>
                </a:cubicBezTo>
                <a:cubicBezTo>
                  <a:pt x="13559" y="20848"/>
                  <a:pt x="13819" y="20719"/>
                  <a:pt x="14089" y="20675"/>
                </a:cubicBezTo>
                <a:cubicBezTo>
                  <a:pt x="14263" y="20647"/>
                  <a:pt x="14436" y="20582"/>
                  <a:pt x="14597" y="20478"/>
                </a:cubicBezTo>
                <a:cubicBezTo>
                  <a:pt x="14817" y="20338"/>
                  <a:pt x="15044" y="20269"/>
                  <a:pt x="15275" y="20201"/>
                </a:cubicBezTo>
                <a:cubicBezTo>
                  <a:pt x="15560" y="20115"/>
                  <a:pt x="15818" y="19881"/>
                  <a:pt x="16111" y="19824"/>
                </a:cubicBezTo>
                <a:cubicBezTo>
                  <a:pt x="16146" y="19817"/>
                  <a:pt x="16181" y="19781"/>
                  <a:pt x="16212" y="19748"/>
                </a:cubicBezTo>
                <a:cubicBezTo>
                  <a:pt x="16313" y="19640"/>
                  <a:pt x="16426" y="19579"/>
                  <a:pt x="16542" y="19522"/>
                </a:cubicBezTo>
                <a:cubicBezTo>
                  <a:pt x="16637" y="19475"/>
                  <a:pt x="16736" y="19436"/>
                  <a:pt x="16824" y="19360"/>
                </a:cubicBezTo>
                <a:cubicBezTo>
                  <a:pt x="17043" y="19166"/>
                  <a:pt x="17315" y="19141"/>
                  <a:pt x="17519" y="18893"/>
                </a:cubicBezTo>
                <a:cubicBezTo>
                  <a:pt x="17528" y="18882"/>
                  <a:pt x="17542" y="18878"/>
                  <a:pt x="17553" y="18875"/>
                </a:cubicBezTo>
                <a:cubicBezTo>
                  <a:pt x="17717" y="18821"/>
                  <a:pt x="17860" y="18710"/>
                  <a:pt x="18012" y="18605"/>
                </a:cubicBezTo>
                <a:cubicBezTo>
                  <a:pt x="18229" y="18454"/>
                  <a:pt x="18448" y="18318"/>
                  <a:pt x="18662" y="18145"/>
                </a:cubicBezTo>
                <a:cubicBezTo>
                  <a:pt x="18854" y="17991"/>
                  <a:pt x="19046" y="17825"/>
                  <a:pt x="19250" y="17692"/>
                </a:cubicBezTo>
                <a:cubicBezTo>
                  <a:pt x="19489" y="17534"/>
                  <a:pt x="19687" y="17243"/>
                  <a:pt x="19966" y="17218"/>
                </a:cubicBezTo>
                <a:cubicBezTo>
                  <a:pt x="19990" y="17214"/>
                  <a:pt x="20015" y="17193"/>
                  <a:pt x="20034" y="17171"/>
                </a:cubicBezTo>
                <a:cubicBezTo>
                  <a:pt x="20230" y="16974"/>
                  <a:pt x="20442" y="16833"/>
                  <a:pt x="20677" y="16765"/>
                </a:cubicBezTo>
                <a:cubicBezTo>
                  <a:pt x="20906" y="16697"/>
                  <a:pt x="21133" y="16603"/>
                  <a:pt x="21356" y="16496"/>
                </a:cubicBezTo>
                <a:cubicBezTo>
                  <a:pt x="21422" y="16463"/>
                  <a:pt x="21488" y="16435"/>
                  <a:pt x="21554" y="16409"/>
                </a:cubicBezTo>
                <a:lnTo>
                  <a:pt x="21554" y="12248"/>
                </a:ln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68ADC197-A95C-4AEB-6A33-1C82568D30D3}"/>
              </a:ext>
            </a:extLst>
          </p:cNvPr>
          <p:cNvSpPr/>
          <p:nvPr/>
        </p:nvSpPr>
        <p:spPr>
          <a:xfrm>
            <a:off x="6044883" y="6310377"/>
            <a:ext cx="205137" cy="1495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29" h="20350" extrusionOk="0">
                <a:moveTo>
                  <a:pt x="12202" y="20242"/>
                </a:moveTo>
                <a:cubicBezTo>
                  <a:pt x="18445" y="19718"/>
                  <a:pt x="21318" y="16183"/>
                  <a:pt x="21120" y="9638"/>
                </a:cubicBezTo>
                <a:cubicBezTo>
                  <a:pt x="20823" y="2700"/>
                  <a:pt x="17454" y="-573"/>
                  <a:pt x="11112" y="82"/>
                </a:cubicBezTo>
                <a:cubicBezTo>
                  <a:pt x="3780" y="867"/>
                  <a:pt x="-282" y="5056"/>
                  <a:pt x="15" y="11340"/>
                </a:cubicBezTo>
                <a:cubicBezTo>
                  <a:pt x="313" y="17492"/>
                  <a:pt x="4969" y="21027"/>
                  <a:pt x="12202" y="20242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12DA9321-BD4A-5CF3-28F1-9AE202BD33A8}"/>
              </a:ext>
            </a:extLst>
          </p:cNvPr>
          <p:cNvSpPr/>
          <p:nvPr/>
        </p:nvSpPr>
        <p:spPr>
          <a:xfrm>
            <a:off x="5073315" y="6281519"/>
            <a:ext cx="405997" cy="1625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54" h="21600" extrusionOk="0">
                <a:moveTo>
                  <a:pt x="16075" y="21600"/>
                </a:moveTo>
                <a:cubicBezTo>
                  <a:pt x="17871" y="21600"/>
                  <a:pt x="19517" y="20705"/>
                  <a:pt x="20465" y="17127"/>
                </a:cubicBezTo>
                <a:cubicBezTo>
                  <a:pt x="21463" y="13292"/>
                  <a:pt x="21114" y="9458"/>
                  <a:pt x="20016" y="6135"/>
                </a:cubicBezTo>
                <a:cubicBezTo>
                  <a:pt x="18670" y="2173"/>
                  <a:pt x="16574" y="639"/>
                  <a:pt x="14280" y="383"/>
                </a:cubicBezTo>
                <a:cubicBezTo>
                  <a:pt x="11835" y="128"/>
                  <a:pt x="9391" y="128"/>
                  <a:pt x="6947" y="0"/>
                </a:cubicBezTo>
                <a:cubicBezTo>
                  <a:pt x="6947" y="0"/>
                  <a:pt x="6947" y="128"/>
                  <a:pt x="6947" y="128"/>
                </a:cubicBezTo>
                <a:cubicBezTo>
                  <a:pt x="6398" y="128"/>
                  <a:pt x="5899" y="128"/>
                  <a:pt x="5350" y="256"/>
                </a:cubicBezTo>
                <a:cubicBezTo>
                  <a:pt x="1360" y="767"/>
                  <a:pt x="212" y="3323"/>
                  <a:pt x="13" y="12398"/>
                </a:cubicBezTo>
                <a:cubicBezTo>
                  <a:pt x="-137" y="18405"/>
                  <a:pt x="1060" y="20705"/>
                  <a:pt x="4951" y="21089"/>
                </a:cubicBezTo>
                <a:cubicBezTo>
                  <a:pt x="8643" y="21472"/>
                  <a:pt x="12334" y="21600"/>
                  <a:pt x="16075" y="21600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EADC8492-023C-F996-4EB0-42B9CBF11DCD}"/>
              </a:ext>
            </a:extLst>
          </p:cNvPr>
          <p:cNvSpPr/>
          <p:nvPr/>
        </p:nvSpPr>
        <p:spPr>
          <a:xfrm>
            <a:off x="3216757" y="6069891"/>
            <a:ext cx="226146" cy="148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6" h="20517" extrusionOk="0">
                <a:moveTo>
                  <a:pt x="14165" y="20474"/>
                </a:moveTo>
                <a:cubicBezTo>
                  <a:pt x="17976" y="20209"/>
                  <a:pt x="21425" y="15041"/>
                  <a:pt x="21334" y="9608"/>
                </a:cubicBezTo>
                <a:cubicBezTo>
                  <a:pt x="21243" y="3777"/>
                  <a:pt x="15344" y="-596"/>
                  <a:pt x="8175" y="67"/>
                </a:cubicBezTo>
                <a:cubicBezTo>
                  <a:pt x="3455" y="464"/>
                  <a:pt x="-175" y="5500"/>
                  <a:pt x="6" y="11330"/>
                </a:cubicBezTo>
                <a:cubicBezTo>
                  <a:pt x="97" y="16631"/>
                  <a:pt x="6995" y="21004"/>
                  <a:pt x="14165" y="20474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3329473D-99CC-0D9D-73EB-BA4472ABC619}"/>
              </a:ext>
            </a:extLst>
          </p:cNvPr>
          <p:cNvSpPr/>
          <p:nvPr/>
        </p:nvSpPr>
        <p:spPr>
          <a:xfrm>
            <a:off x="2822358" y="5992935"/>
            <a:ext cx="222730" cy="1590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1" h="19956" extrusionOk="0">
                <a:moveTo>
                  <a:pt x="17580" y="19074"/>
                </a:moveTo>
                <a:cubicBezTo>
                  <a:pt x="21516" y="17264"/>
                  <a:pt x="21241" y="13041"/>
                  <a:pt x="21150" y="9300"/>
                </a:cubicBezTo>
                <a:cubicBezTo>
                  <a:pt x="20784" y="2663"/>
                  <a:pt x="18862" y="129"/>
                  <a:pt x="14285" y="8"/>
                </a:cubicBezTo>
                <a:cubicBezTo>
                  <a:pt x="9160" y="-233"/>
                  <a:pt x="99" y="4835"/>
                  <a:pt x="8" y="8093"/>
                </a:cubicBezTo>
                <a:cubicBezTo>
                  <a:pt x="-84" y="11351"/>
                  <a:pt x="648" y="14971"/>
                  <a:pt x="3760" y="16540"/>
                </a:cubicBezTo>
                <a:cubicBezTo>
                  <a:pt x="7970" y="18712"/>
                  <a:pt x="12547" y="21367"/>
                  <a:pt x="17580" y="19074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5BEF92A3-3A4C-498E-74A9-8321E592A5AF}"/>
              </a:ext>
            </a:extLst>
          </p:cNvPr>
          <p:cNvSpPr/>
          <p:nvPr/>
        </p:nvSpPr>
        <p:spPr>
          <a:xfrm>
            <a:off x="3601536" y="6127607"/>
            <a:ext cx="517659" cy="1894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31" h="21163" extrusionOk="0">
                <a:moveTo>
                  <a:pt x="17727" y="21163"/>
                </a:moveTo>
                <a:cubicBezTo>
                  <a:pt x="19623" y="20411"/>
                  <a:pt x="20359" y="17079"/>
                  <a:pt x="20746" y="13426"/>
                </a:cubicBezTo>
                <a:cubicBezTo>
                  <a:pt x="21133" y="9772"/>
                  <a:pt x="20165" y="7730"/>
                  <a:pt x="18656" y="6656"/>
                </a:cubicBezTo>
                <a:cubicBezTo>
                  <a:pt x="13972" y="3324"/>
                  <a:pt x="9094" y="1605"/>
                  <a:pt x="4217" y="100"/>
                </a:cubicBezTo>
                <a:cubicBezTo>
                  <a:pt x="2359" y="-437"/>
                  <a:pt x="888" y="1175"/>
                  <a:pt x="230" y="5151"/>
                </a:cubicBezTo>
                <a:cubicBezTo>
                  <a:pt x="-467" y="9342"/>
                  <a:pt x="501" y="11921"/>
                  <a:pt x="2088" y="13963"/>
                </a:cubicBezTo>
                <a:cubicBezTo>
                  <a:pt x="6849" y="20196"/>
                  <a:pt x="12423" y="18906"/>
                  <a:pt x="17727" y="21163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535B9388-DC92-F4EB-9B3A-E05C105967B3}"/>
              </a:ext>
            </a:extLst>
          </p:cNvPr>
          <p:cNvSpPr/>
          <p:nvPr/>
        </p:nvSpPr>
        <p:spPr>
          <a:xfrm>
            <a:off x="4525006" y="6252661"/>
            <a:ext cx="449970" cy="1630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71" h="21290" extrusionOk="0">
                <a:moveTo>
                  <a:pt x="4135" y="19841"/>
                </a:moveTo>
                <a:cubicBezTo>
                  <a:pt x="8447" y="21474"/>
                  <a:pt x="12845" y="21348"/>
                  <a:pt x="17200" y="21223"/>
                </a:cubicBezTo>
                <a:cubicBezTo>
                  <a:pt x="19813" y="21097"/>
                  <a:pt x="21337" y="14190"/>
                  <a:pt x="19682" y="9544"/>
                </a:cubicBezTo>
                <a:cubicBezTo>
                  <a:pt x="18158" y="5148"/>
                  <a:pt x="16155" y="1255"/>
                  <a:pt x="13585" y="627"/>
                </a:cubicBezTo>
                <a:cubicBezTo>
                  <a:pt x="10450" y="-126"/>
                  <a:pt x="7271" y="125"/>
                  <a:pt x="3395" y="0"/>
                </a:cubicBezTo>
                <a:cubicBezTo>
                  <a:pt x="1131" y="376"/>
                  <a:pt x="-263" y="4395"/>
                  <a:pt x="42" y="11051"/>
                </a:cubicBezTo>
                <a:cubicBezTo>
                  <a:pt x="347" y="16576"/>
                  <a:pt x="2001" y="19088"/>
                  <a:pt x="4135" y="19841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FF33AEBF-87A1-4B6A-1EAC-3D5722768FF0}"/>
              </a:ext>
            </a:extLst>
          </p:cNvPr>
          <p:cNvSpPr/>
          <p:nvPr/>
        </p:nvSpPr>
        <p:spPr>
          <a:xfrm>
            <a:off x="4207562" y="6214183"/>
            <a:ext cx="189170" cy="15068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24" h="20383" extrusionOk="0">
                <a:moveTo>
                  <a:pt x="12472" y="20292"/>
                </a:moveTo>
                <a:cubicBezTo>
                  <a:pt x="18856" y="19772"/>
                  <a:pt x="21303" y="16779"/>
                  <a:pt x="20877" y="9883"/>
                </a:cubicBezTo>
                <a:cubicBezTo>
                  <a:pt x="20345" y="2206"/>
                  <a:pt x="17153" y="-657"/>
                  <a:pt x="9918" y="124"/>
                </a:cubicBezTo>
                <a:cubicBezTo>
                  <a:pt x="2789" y="904"/>
                  <a:pt x="-297" y="4287"/>
                  <a:pt x="22" y="11054"/>
                </a:cubicBezTo>
                <a:cubicBezTo>
                  <a:pt x="342" y="18080"/>
                  <a:pt x="4385" y="20943"/>
                  <a:pt x="12472" y="20292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E3151343-D763-1B65-C507-1D5819E4CEF4}"/>
              </a:ext>
            </a:extLst>
          </p:cNvPr>
          <p:cNvSpPr/>
          <p:nvPr/>
        </p:nvSpPr>
        <p:spPr>
          <a:xfrm>
            <a:off x="0" y="0"/>
            <a:ext cx="8717277" cy="23916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7" h="21413" extrusionOk="0">
                <a:moveTo>
                  <a:pt x="569" y="2584"/>
                </a:moveTo>
                <a:cubicBezTo>
                  <a:pt x="431" y="2593"/>
                  <a:pt x="335" y="2265"/>
                  <a:pt x="333" y="1766"/>
                </a:cubicBezTo>
                <a:cubicBezTo>
                  <a:pt x="331" y="1266"/>
                  <a:pt x="424" y="948"/>
                  <a:pt x="566" y="965"/>
                </a:cubicBezTo>
                <a:cubicBezTo>
                  <a:pt x="707" y="973"/>
                  <a:pt x="778" y="1249"/>
                  <a:pt x="778" y="1774"/>
                </a:cubicBezTo>
                <a:cubicBezTo>
                  <a:pt x="778" y="2317"/>
                  <a:pt x="711" y="2575"/>
                  <a:pt x="569" y="2584"/>
                </a:cubicBezTo>
                <a:close/>
                <a:moveTo>
                  <a:pt x="1356" y="1740"/>
                </a:moveTo>
                <a:cubicBezTo>
                  <a:pt x="1356" y="1258"/>
                  <a:pt x="1266" y="956"/>
                  <a:pt x="1130" y="973"/>
                </a:cubicBezTo>
                <a:cubicBezTo>
                  <a:pt x="999" y="982"/>
                  <a:pt x="921" y="1301"/>
                  <a:pt x="923" y="1817"/>
                </a:cubicBezTo>
                <a:cubicBezTo>
                  <a:pt x="925" y="2291"/>
                  <a:pt x="1018" y="2610"/>
                  <a:pt x="1149" y="2601"/>
                </a:cubicBezTo>
                <a:cubicBezTo>
                  <a:pt x="1278" y="2584"/>
                  <a:pt x="1356" y="2257"/>
                  <a:pt x="1356" y="1740"/>
                </a:cubicBezTo>
                <a:close/>
                <a:moveTo>
                  <a:pt x="547" y="3101"/>
                </a:moveTo>
                <a:cubicBezTo>
                  <a:pt x="421" y="3109"/>
                  <a:pt x="338" y="3419"/>
                  <a:pt x="335" y="3876"/>
                </a:cubicBezTo>
                <a:cubicBezTo>
                  <a:pt x="333" y="4384"/>
                  <a:pt x="423" y="4685"/>
                  <a:pt x="571" y="4668"/>
                </a:cubicBezTo>
                <a:cubicBezTo>
                  <a:pt x="709" y="4651"/>
                  <a:pt x="780" y="4384"/>
                  <a:pt x="778" y="3902"/>
                </a:cubicBezTo>
                <a:cubicBezTo>
                  <a:pt x="778" y="3376"/>
                  <a:pt x="697" y="3092"/>
                  <a:pt x="547" y="3101"/>
                </a:cubicBezTo>
                <a:close/>
                <a:moveTo>
                  <a:pt x="1142" y="4651"/>
                </a:moveTo>
                <a:cubicBezTo>
                  <a:pt x="1278" y="4651"/>
                  <a:pt x="1346" y="4375"/>
                  <a:pt x="1346" y="3867"/>
                </a:cubicBezTo>
                <a:cubicBezTo>
                  <a:pt x="1346" y="3385"/>
                  <a:pt x="1268" y="3109"/>
                  <a:pt x="1132" y="3109"/>
                </a:cubicBezTo>
                <a:cubicBezTo>
                  <a:pt x="1004" y="3109"/>
                  <a:pt x="911" y="3419"/>
                  <a:pt x="914" y="3867"/>
                </a:cubicBezTo>
                <a:cubicBezTo>
                  <a:pt x="914" y="4341"/>
                  <a:pt x="1004" y="4660"/>
                  <a:pt x="1142" y="4651"/>
                </a:cubicBezTo>
                <a:close/>
                <a:moveTo>
                  <a:pt x="1910" y="1740"/>
                </a:moveTo>
                <a:cubicBezTo>
                  <a:pt x="1910" y="1283"/>
                  <a:pt x="1822" y="982"/>
                  <a:pt x="1694" y="991"/>
                </a:cubicBezTo>
                <a:cubicBezTo>
                  <a:pt x="1580" y="999"/>
                  <a:pt x="1492" y="1327"/>
                  <a:pt x="1492" y="1757"/>
                </a:cubicBezTo>
                <a:cubicBezTo>
                  <a:pt x="1492" y="2239"/>
                  <a:pt x="1587" y="2584"/>
                  <a:pt x="1715" y="2567"/>
                </a:cubicBezTo>
                <a:cubicBezTo>
                  <a:pt x="1846" y="2550"/>
                  <a:pt x="1913" y="2274"/>
                  <a:pt x="1910" y="1740"/>
                </a:cubicBezTo>
                <a:close/>
                <a:moveTo>
                  <a:pt x="569" y="6701"/>
                </a:moveTo>
                <a:cubicBezTo>
                  <a:pt x="695" y="6701"/>
                  <a:pt x="773" y="6425"/>
                  <a:pt x="776" y="5986"/>
                </a:cubicBezTo>
                <a:cubicBezTo>
                  <a:pt x="776" y="5538"/>
                  <a:pt x="673" y="5185"/>
                  <a:pt x="547" y="5202"/>
                </a:cubicBezTo>
                <a:cubicBezTo>
                  <a:pt x="426" y="5219"/>
                  <a:pt x="333" y="5572"/>
                  <a:pt x="338" y="6003"/>
                </a:cubicBezTo>
                <a:cubicBezTo>
                  <a:pt x="345" y="6434"/>
                  <a:pt x="433" y="6709"/>
                  <a:pt x="569" y="6701"/>
                </a:cubicBezTo>
                <a:close/>
                <a:moveTo>
                  <a:pt x="1147" y="6701"/>
                </a:moveTo>
                <a:cubicBezTo>
                  <a:pt x="1268" y="6684"/>
                  <a:pt x="1349" y="6373"/>
                  <a:pt x="1342" y="5943"/>
                </a:cubicBezTo>
                <a:cubicBezTo>
                  <a:pt x="1335" y="5521"/>
                  <a:pt x="1230" y="5185"/>
                  <a:pt x="1111" y="5237"/>
                </a:cubicBezTo>
                <a:cubicBezTo>
                  <a:pt x="994" y="5288"/>
                  <a:pt x="923" y="5529"/>
                  <a:pt x="925" y="5986"/>
                </a:cubicBezTo>
                <a:cubicBezTo>
                  <a:pt x="928" y="6442"/>
                  <a:pt x="1011" y="6709"/>
                  <a:pt x="1147" y="6701"/>
                </a:cubicBezTo>
                <a:close/>
                <a:moveTo>
                  <a:pt x="1710" y="3135"/>
                </a:moveTo>
                <a:cubicBezTo>
                  <a:pt x="1596" y="3127"/>
                  <a:pt x="1503" y="3437"/>
                  <a:pt x="1496" y="3859"/>
                </a:cubicBezTo>
                <a:cubicBezTo>
                  <a:pt x="1489" y="4272"/>
                  <a:pt x="1589" y="4625"/>
                  <a:pt x="1713" y="4634"/>
                </a:cubicBezTo>
                <a:cubicBezTo>
                  <a:pt x="1829" y="4642"/>
                  <a:pt x="1906" y="4375"/>
                  <a:pt x="1910" y="3936"/>
                </a:cubicBezTo>
                <a:cubicBezTo>
                  <a:pt x="1913" y="3445"/>
                  <a:pt x="1841" y="3152"/>
                  <a:pt x="1710" y="3135"/>
                </a:cubicBezTo>
                <a:close/>
                <a:moveTo>
                  <a:pt x="2284" y="2498"/>
                </a:moveTo>
                <a:cubicBezTo>
                  <a:pt x="2407" y="2498"/>
                  <a:pt x="2479" y="2222"/>
                  <a:pt x="2474" y="1749"/>
                </a:cubicBezTo>
                <a:cubicBezTo>
                  <a:pt x="2469" y="1284"/>
                  <a:pt x="2396" y="1077"/>
                  <a:pt x="2277" y="1060"/>
                </a:cubicBezTo>
                <a:cubicBezTo>
                  <a:pt x="2148" y="1034"/>
                  <a:pt x="2077" y="1309"/>
                  <a:pt x="2079" y="1783"/>
                </a:cubicBezTo>
                <a:cubicBezTo>
                  <a:pt x="2082" y="2248"/>
                  <a:pt x="2155" y="2498"/>
                  <a:pt x="2284" y="2498"/>
                </a:cubicBezTo>
                <a:close/>
                <a:moveTo>
                  <a:pt x="1694" y="5288"/>
                </a:moveTo>
                <a:cubicBezTo>
                  <a:pt x="1570" y="5297"/>
                  <a:pt x="1501" y="5555"/>
                  <a:pt x="1506" y="5994"/>
                </a:cubicBezTo>
                <a:cubicBezTo>
                  <a:pt x="1511" y="6408"/>
                  <a:pt x="1594" y="6683"/>
                  <a:pt x="1708" y="6683"/>
                </a:cubicBezTo>
                <a:cubicBezTo>
                  <a:pt x="1829" y="6683"/>
                  <a:pt x="1906" y="6408"/>
                  <a:pt x="1906" y="5986"/>
                </a:cubicBezTo>
                <a:cubicBezTo>
                  <a:pt x="1906" y="5555"/>
                  <a:pt x="1825" y="5280"/>
                  <a:pt x="1694" y="5288"/>
                </a:cubicBezTo>
                <a:close/>
                <a:moveTo>
                  <a:pt x="2303" y="4599"/>
                </a:moveTo>
                <a:cubicBezTo>
                  <a:pt x="2415" y="4565"/>
                  <a:pt x="2481" y="4246"/>
                  <a:pt x="2472" y="3816"/>
                </a:cubicBezTo>
                <a:cubicBezTo>
                  <a:pt x="2462" y="3437"/>
                  <a:pt x="2362" y="3135"/>
                  <a:pt x="2260" y="3161"/>
                </a:cubicBezTo>
                <a:cubicBezTo>
                  <a:pt x="2148" y="3187"/>
                  <a:pt x="2079" y="3488"/>
                  <a:pt x="2086" y="3928"/>
                </a:cubicBezTo>
                <a:cubicBezTo>
                  <a:pt x="2091" y="4341"/>
                  <a:pt x="2186" y="4634"/>
                  <a:pt x="2303" y="4599"/>
                </a:cubicBezTo>
                <a:close/>
                <a:moveTo>
                  <a:pt x="2862" y="2489"/>
                </a:moveTo>
                <a:cubicBezTo>
                  <a:pt x="2957" y="2472"/>
                  <a:pt x="3024" y="2265"/>
                  <a:pt x="3033" y="1843"/>
                </a:cubicBezTo>
                <a:cubicBezTo>
                  <a:pt x="3043" y="1439"/>
                  <a:pt x="2962" y="1111"/>
                  <a:pt x="2852" y="1085"/>
                </a:cubicBezTo>
                <a:cubicBezTo>
                  <a:pt x="2738" y="1060"/>
                  <a:pt x="2655" y="1344"/>
                  <a:pt x="2650" y="1757"/>
                </a:cubicBezTo>
                <a:cubicBezTo>
                  <a:pt x="2648" y="2162"/>
                  <a:pt x="2729" y="2481"/>
                  <a:pt x="2862" y="2489"/>
                </a:cubicBezTo>
                <a:close/>
                <a:moveTo>
                  <a:pt x="519" y="7441"/>
                </a:moveTo>
                <a:cubicBezTo>
                  <a:pt x="443" y="7467"/>
                  <a:pt x="364" y="7622"/>
                  <a:pt x="362" y="8079"/>
                </a:cubicBezTo>
                <a:cubicBezTo>
                  <a:pt x="359" y="8483"/>
                  <a:pt x="454" y="8794"/>
                  <a:pt x="578" y="8759"/>
                </a:cubicBezTo>
                <a:cubicBezTo>
                  <a:pt x="688" y="8733"/>
                  <a:pt x="752" y="8527"/>
                  <a:pt x="752" y="8113"/>
                </a:cubicBezTo>
                <a:cubicBezTo>
                  <a:pt x="749" y="7683"/>
                  <a:pt x="676" y="7433"/>
                  <a:pt x="519" y="7441"/>
                </a:cubicBezTo>
                <a:close/>
                <a:moveTo>
                  <a:pt x="2084" y="5960"/>
                </a:moveTo>
                <a:cubicBezTo>
                  <a:pt x="2091" y="6382"/>
                  <a:pt x="2158" y="6606"/>
                  <a:pt x="2267" y="6649"/>
                </a:cubicBezTo>
                <a:cubicBezTo>
                  <a:pt x="2365" y="6692"/>
                  <a:pt x="2462" y="6373"/>
                  <a:pt x="2467" y="6020"/>
                </a:cubicBezTo>
                <a:cubicBezTo>
                  <a:pt x="2472" y="5659"/>
                  <a:pt x="2377" y="5280"/>
                  <a:pt x="2274" y="5297"/>
                </a:cubicBezTo>
                <a:cubicBezTo>
                  <a:pt x="2165" y="5314"/>
                  <a:pt x="2098" y="5547"/>
                  <a:pt x="2084" y="5960"/>
                </a:cubicBezTo>
                <a:close/>
                <a:moveTo>
                  <a:pt x="1318" y="8087"/>
                </a:moveTo>
                <a:cubicBezTo>
                  <a:pt x="1313" y="7683"/>
                  <a:pt x="1249" y="7459"/>
                  <a:pt x="1132" y="7441"/>
                </a:cubicBezTo>
                <a:cubicBezTo>
                  <a:pt x="1025" y="7424"/>
                  <a:pt x="925" y="7734"/>
                  <a:pt x="935" y="8087"/>
                </a:cubicBezTo>
                <a:cubicBezTo>
                  <a:pt x="947" y="8483"/>
                  <a:pt x="1006" y="8742"/>
                  <a:pt x="1128" y="8750"/>
                </a:cubicBezTo>
                <a:cubicBezTo>
                  <a:pt x="1247" y="8759"/>
                  <a:pt x="1311" y="8552"/>
                  <a:pt x="1318" y="8087"/>
                </a:cubicBezTo>
                <a:close/>
                <a:moveTo>
                  <a:pt x="2838" y="3230"/>
                </a:moveTo>
                <a:cubicBezTo>
                  <a:pt x="2736" y="3230"/>
                  <a:pt x="2643" y="3549"/>
                  <a:pt x="2655" y="3910"/>
                </a:cubicBezTo>
                <a:cubicBezTo>
                  <a:pt x="2669" y="4298"/>
                  <a:pt x="2726" y="4556"/>
                  <a:pt x="2848" y="4556"/>
                </a:cubicBezTo>
                <a:cubicBezTo>
                  <a:pt x="2964" y="4556"/>
                  <a:pt x="3019" y="4315"/>
                  <a:pt x="3031" y="3945"/>
                </a:cubicBezTo>
                <a:cubicBezTo>
                  <a:pt x="3043" y="3557"/>
                  <a:pt x="2950" y="3230"/>
                  <a:pt x="2838" y="3230"/>
                </a:cubicBezTo>
                <a:close/>
                <a:moveTo>
                  <a:pt x="3421" y="2420"/>
                </a:moveTo>
                <a:cubicBezTo>
                  <a:pt x="3535" y="2412"/>
                  <a:pt x="3592" y="2179"/>
                  <a:pt x="3597" y="1783"/>
                </a:cubicBezTo>
                <a:cubicBezTo>
                  <a:pt x="3602" y="1439"/>
                  <a:pt x="3497" y="1060"/>
                  <a:pt x="3409" y="1103"/>
                </a:cubicBezTo>
                <a:cubicBezTo>
                  <a:pt x="3307" y="1154"/>
                  <a:pt x="3238" y="1361"/>
                  <a:pt x="3235" y="1766"/>
                </a:cubicBezTo>
                <a:cubicBezTo>
                  <a:pt x="3233" y="2179"/>
                  <a:pt x="3307" y="2429"/>
                  <a:pt x="3421" y="2420"/>
                </a:cubicBezTo>
                <a:close/>
                <a:moveTo>
                  <a:pt x="1882" y="8096"/>
                </a:moveTo>
                <a:cubicBezTo>
                  <a:pt x="1877" y="7657"/>
                  <a:pt x="1803" y="7450"/>
                  <a:pt x="1694" y="7450"/>
                </a:cubicBezTo>
                <a:cubicBezTo>
                  <a:pt x="1584" y="7450"/>
                  <a:pt x="1523" y="7700"/>
                  <a:pt x="1525" y="8096"/>
                </a:cubicBezTo>
                <a:cubicBezTo>
                  <a:pt x="1527" y="8518"/>
                  <a:pt x="1596" y="8733"/>
                  <a:pt x="1715" y="8725"/>
                </a:cubicBezTo>
                <a:cubicBezTo>
                  <a:pt x="1827" y="8725"/>
                  <a:pt x="1882" y="8509"/>
                  <a:pt x="1882" y="8096"/>
                </a:cubicBezTo>
                <a:close/>
                <a:moveTo>
                  <a:pt x="3385" y="3247"/>
                </a:moveTo>
                <a:cubicBezTo>
                  <a:pt x="3302" y="3264"/>
                  <a:pt x="3245" y="3488"/>
                  <a:pt x="3242" y="3893"/>
                </a:cubicBezTo>
                <a:cubicBezTo>
                  <a:pt x="3240" y="4315"/>
                  <a:pt x="3314" y="4513"/>
                  <a:pt x="3418" y="4530"/>
                </a:cubicBezTo>
                <a:cubicBezTo>
                  <a:pt x="3526" y="4556"/>
                  <a:pt x="3583" y="4306"/>
                  <a:pt x="3595" y="3945"/>
                </a:cubicBezTo>
                <a:cubicBezTo>
                  <a:pt x="3606" y="3566"/>
                  <a:pt x="3521" y="3247"/>
                  <a:pt x="3385" y="3247"/>
                </a:cubicBezTo>
                <a:close/>
                <a:moveTo>
                  <a:pt x="2855" y="5374"/>
                </a:moveTo>
                <a:cubicBezTo>
                  <a:pt x="2719" y="5357"/>
                  <a:pt x="2664" y="5616"/>
                  <a:pt x="2664" y="5994"/>
                </a:cubicBezTo>
                <a:cubicBezTo>
                  <a:pt x="2667" y="6382"/>
                  <a:pt x="2733" y="6606"/>
                  <a:pt x="2845" y="6606"/>
                </a:cubicBezTo>
                <a:cubicBezTo>
                  <a:pt x="2959" y="6606"/>
                  <a:pt x="3024" y="6348"/>
                  <a:pt x="3021" y="5977"/>
                </a:cubicBezTo>
                <a:cubicBezTo>
                  <a:pt x="3024" y="5598"/>
                  <a:pt x="2952" y="5374"/>
                  <a:pt x="2855" y="5374"/>
                </a:cubicBezTo>
                <a:close/>
                <a:moveTo>
                  <a:pt x="4165" y="1826"/>
                </a:moveTo>
                <a:cubicBezTo>
                  <a:pt x="4163" y="1387"/>
                  <a:pt x="4099" y="1146"/>
                  <a:pt x="3997" y="1128"/>
                </a:cubicBezTo>
                <a:cubicBezTo>
                  <a:pt x="3887" y="1111"/>
                  <a:pt x="3823" y="1404"/>
                  <a:pt x="3818" y="1774"/>
                </a:cubicBezTo>
                <a:cubicBezTo>
                  <a:pt x="3813" y="2153"/>
                  <a:pt x="3878" y="2395"/>
                  <a:pt x="3992" y="2412"/>
                </a:cubicBezTo>
                <a:cubicBezTo>
                  <a:pt x="4108" y="2420"/>
                  <a:pt x="4158" y="2179"/>
                  <a:pt x="4165" y="1826"/>
                </a:cubicBezTo>
                <a:close/>
                <a:moveTo>
                  <a:pt x="2446" y="8105"/>
                </a:moveTo>
                <a:cubicBezTo>
                  <a:pt x="2441" y="7674"/>
                  <a:pt x="2369" y="7528"/>
                  <a:pt x="2260" y="7519"/>
                </a:cubicBezTo>
                <a:cubicBezTo>
                  <a:pt x="2146" y="7510"/>
                  <a:pt x="2091" y="7769"/>
                  <a:pt x="2096" y="8122"/>
                </a:cubicBezTo>
                <a:cubicBezTo>
                  <a:pt x="2101" y="8501"/>
                  <a:pt x="2174" y="8733"/>
                  <a:pt x="2286" y="8725"/>
                </a:cubicBezTo>
                <a:cubicBezTo>
                  <a:pt x="2393" y="8716"/>
                  <a:pt x="2448" y="8501"/>
                  <a:pt x="2446" y="8105"/>
                </a:cubicBezTo>
                <a:close/>
                <a:moveTo>
                  <a:pt x="4165" y="3867"/>
                </a:moveTo>
                <a:cubicBezTo>
                  <a:pt x="4158" y="3480"/>
                  <a:pt x="4096" y="3256"/>
                  <a:pt x="3987" y="3256"/>
                </a:cubicBezTo>
                <a:cubicBezTo>
                  <a:pt x="3885" y="3256"/>
                  <a:pt x="3816" y="3514"/>
                  <a:pt x="3816" y="3867"/>
                </a:cubicBezTo>
                <a:cubicBezTo>
                  <a:pt x="3816" y="4246"/>
                  <a:pt x="3892" y="4505"/>
                  <a:pt x="3997" y="4505"/>
                </a:cubicBezTo>
                <a:cubicBezTo>
                  <a:pt x="4099" y="4513"/>
                  <a:pt x="4161" y="4281"/>
                  <a:pt x="4165" y="3867"/>
                </a:cubicBezTo>
                <a:close/>
                <a:moveTo>
                  <a:pt x="3411" y="5392"/>
                </a:moveTo>
                <a:cubicBezTo>
                  <a:pt x="3309" y="5426"/>
                  <a:pt x="3242" y="5616"/>
                  <a:pt x="3247" y="5995"/>
                </a:cubicBezTo>
                <a:cubicBezTo>
                  <a:pt x="3252" y="6391"/>
                  <a:pt x="3319" y="6589"/>
                  <a:pt x="3433" y="6580"/>
                </a:cubicBezTo>
                <a:cubicBezTo>
                  <a:pt x="3537" y="6572"/>
                  <a:pt x="3592" y="6330"/>
                  <a:pt x="3590" y="6012"/>
                </a:cubicBezTo>
                <a:cubicBezTo>
                  <a:pt x="3585" y="5650"/>
                  <a:pt x="3533" y="5366"/>
                  <a:pt x="3411" y="5392"/>
                </a:cubicBezTo>
                <a:close/>
                <a:moveTo>
                  <a:pt x="4734" y="1783"/>
                </a:moveTo>
                <a:cubicBezTo>
                  <a:pt x="4732" y="1370"/>
                  <a:pt x="4672" y="1180"/>
                  <a:pt x="4567" y="1180"/>
                </a:cubicBezTo>
                <a:cubicBezTo>
                  <a:pt x="4463" y="1180"/>
                  <a:pt x="4401" y="1404"/>
                  <a:pt x="4403" y="1783"/>
                </a:cubicBezTo>
                <a:cubicBezTo>
                  <a:pt x="4406" y="2153"/>
                  <a:pt x="4470" y="2369"/>
                  <a:pt x="4575" y="2377"/>
                </a:cubicBezTo>
                <a:cubicBezTo>
                  <a:pt x="4689" y="2395"/>
                  <a:pt x="4727" y="2136"/>
                  <a:pt x="4734" y="1783"/>
                </a:cubicBezTo>
                <a:close/>
                <a:moveTo>
                  <a:pt x="2833" y="7536"/>
                </a:moveTo>
                <a:cubicBezTo>
                  <a:pt x="2726" y="7562"/>
                  <a:pt x="2672" y="7769"/>
                  <a:pt x="2674" y="8113"/>
                </a:cubicBezTo>
                <a:cubicBezTo>
                  <a:pt x="2674" y="8492"/>
                  <a:pt x="2748" y="8707"/>
                  <a:pt x="2843" y="8707"/>
                </a:cubicBezTo>
                <a:cubicBezTo>
                  <a:pt x="2940" y="8707"/>
                  <a:pt x="3009" y="8484"/>
                  <a:pt x="3005" y="8096"/>
                </a:cubicBezTo>
                <a:cubicBezTo>
                  <a:pt x="3000" y="7717"/>
                  <a:pt x="2926" y="7562"/>
                  <a:pt x="2833" y="7536"/>
                </a:cubicBezTo>
                <a:close/>
                <a:moveTo>
                  <a:pt x="3985" y="5392"/>
                </a:moveTo>
                <a:cubicBezTo>
                  <a:pt x="3882" y="5426"/>
                  <a:pt x="3828" y="5633"/>
                  <a:pt x="3832" y="5995"/>
                </a:cubicBezTo>
                <a:cubicBezTo>
                  <a:pt x="3840" y="6373"/>
                  <a:pt x="3901" y="6589"/>
                  <a:pt x="4008" y="6572"/>
                </a:cubicBezTo>
                <a:cubicBezTo>
                  <a:pt x="4108" y="6563"/>
                  <a:pt x="4165" y="6322"/>
                  <a:pt x="4161" y="5977"/>
                </a:cubicBezTo>
                <a:cubicBezTo>
                  <a:pt x="4156" y="5598"/>
                  <a:pt x="4085" y="5417"/>
                  <a:pt x="3985" y="5392"/>
                </a:cubicBezTo>
                <a:close/>
                <a:moveTo>
                  <a:pt x="4734" y="3928"/>
                </a:moveTo>
                <a:cubicBezTo>
                  <a:pt x="4736" y="3540"/>
                  <a:pt x="4682" y="3299"/>
                  <a:pt x="4579" y="3282"/>
                </a:cubicBezTo>
                <a:cubicBezTo>
                  <a:pt x="4477" y="3256"/>
                  <a:pt x="4408" y="3497"/>
                  <a:pt x="4406" y="3867"/>
                </a:cubicBezTo>
                <a:cubicBezTo>
                  <a:pt x="4403" y="4255"/>
                  <a:pt x="4477" y="4453"/>
                  <a:pt x="4575" y="4479"/>
                </a:cubicBezTo>
                <a:cubicBezTo>
                  <a:pt x="4675" y="4496"/>
                  <a:pt x="4732" y="4298"/>
                  <a:pt x="4734" y="3928"/>
                </a:cubicBezTo>
                <a:close/>
                <a:moveTo>
                  <a:pt x="569" y="9681"/>
                </a:moveTo>
                <a:cubicBezTo>
                  <a:pt x="447" y="9689"/>
                  <a:pt x="385" y="9861"/>
                  <a:pt x="385" y="10223"/>
                </a:cubicBezTo>
                <a:cubicBezTo>
                  <a:pt x="385" y="10619"/>
                  <a:pt x="457" y="10774"/>
                  <a:pt x="559" y="10774"/>
                </a:cubicBezTo>
                <a:cubicBezTo>
                  <a:pt x="659" y="10774"/>
                  <a:pt x="718" y="10602"/>
                  <a:pt x="718" y="10232"/>
                </a:cubicBezTo>
                <a:cubicBezTo>
                  <a:pt x="716" y="9853"/>
                  <a:pt x="652" y="9681"/>
                  <a:pt x="569" y="9681"/>
                </a:cubicBezTo>
                <a:close/>
                <a:moveTo>
                  <a:pt x="4736" y="5995"/>
                </a:moveTo>
                <a:cubicBezTo>
                  <a:pt x="4729" y="5616"/>
                  <a:pt x="4670" y="5400"/>
                  <a:pt x="4565" y="5409"/>
                </a:cubicBezTo>
                <a:cubicBezTo>
                  <a:pt x="4468" y="5417"/>
                  <a:pt x="4408" y="5650"/>
                  <a:pt x="4410" y="5995"/>
                </a:cubicBezTo>
                <a:cubicBezTo>
                  <a:pt x="4415" y="6339"/>
                  <a:pt x="4479" y="6554"/>
                  <a:pt x="4575" y="6563"/>
                </a:cubicBezTo>
                <a:cubicBezTo>
                  <a:pt x="4675" y="6572"/>
                  <a:pt x="4732" y="6373"/>
                  <a:pt x="4736" y="5995"/>
                </a:cubicBezTo>
                <a:close/>
                <a:moveTo>
                  <a:pt x="5162" y="1189"/>
                </a:moveTo>
                <a:cubicBezTo>
                  <a:pt x="5060" y="1206"/>
                  <a:pt x="5003" y="1413"/>
                  <a:pt x="4998" y="1749"/>
                </a:cubicBezTo>
                <a:cubicBezTo>
                  <a:pt x="4993" y="2136"/>
                  <a:pt x="5069" y="2343"/>
                  <a:pt x="5165" y="2351"/>
                </a:cubicBezTo>
                <a:cubicBezTo>
                  <a:pt x="5262" y="2360"/>
                  <a:pt x="5319" y="2102"/>
                  <a:pt x="5317" y="1766"/>
                </a:cubicBezTo>
                <a:cubicBezTo>
                  <a:pt x="5317" y="1439"/>
                  <a:pt x="5260" y="1223"/>
                  <a:pt x="5162" y="1189"/>
                </a:cubicBezTo>
                <a:close/>
                <a:moveTo>
                  <a:pt x="5324" y="5977"/>
                </a:moveTo>
                <a:cubicBezTo>
                  <a:pt x="5312" y="5633"/>
                  <a:pt x="5253" y="5426"/>
                  <a:pt x="5160" y="5409"/>
                </a:cubicBezTo>
                <a:cubicBezTo>
                  <a:pt x="5060" y="5392"/>
                  <a:pt x="5003" y="5659"/>
                  <a:pt x="5005" y="5986"/>
                </a:cubicBezTo>
                <a:cubicBezTo>
                  <a:pt x="5005" y="6356"/>
                  <a:pt x="5086" y="6563"/>
                  <a:pt x="5181" y="6554"/>
                </a:cubicBezTo>
                <a:cubicBezTo>
                  <a:pt x="5269" y="6546"/>
                  <a:pt x="5317" y="6313"/>
                  <a:pt x="5324" y="5977"/>
                </a:cubicBezTo>
                <a:close/>
                <a:moveTo>
                  <a:pt x="5322" y="3919"/>
                </a:moveTo>
                <a:cubicBezTo>
                  <a:pt x="5314" y="3540"/>
                  <a:pt x="5257" y="3299"/>
                  <a:pt x="5157" y="3299"/>
                </a:cubicBezTo>
                <a:cubicBezTo>
                  <a:pt x="5062" y="3290"/>
                  <a:pt x="4996" y="3506"/>
                  <a:pt x="5000" y="3859"/>
                </a:cubicBezTo>
                <a:cubicBezTo>
                  <a:pt x="5003" y="4186"/>
                  <a:pt x="5058" y="4418"/>
                  <a:pt x="5157" y="4436"/>
                </a:cubicBezTo>
                <a:cubicBezTo>
                  <a:pt x="5260" y="4453"/>
                  <a:pt x="5310" y="4272"/>
                  <a:pt x="5322" y="3919"/>
                </a:cubicBezTo>
                <a:close/>
                <a:moveTo>
                  <a:pt x="1156" y="9698"/>
                </a:moveTo>
                <a:cubicBezTo>
                  <a:pt x="1023" y="9672"/>
                  <a:pt x="963" y="9887"/>
                  <a:pt x="961" y="10223"/>
                </a:cubicBezTo>
                <a:cubicBezTo>
                  <a:pt x="959" y="10576"/>
                  <a:pt x="1028" y="10757"/>
                  <a:pt x="1123" y="10783"/>
                </a:cubicBezTo>
                <a:cubicBezTo>
                  <a:pt x="1228" y="10809"/>
                  <a:pt x="1280" y="10611"/>
                  <a:pt x="1285" y="10249"/>
                </a:cubicBezTo>
                <a:cubicBezTo>
                  <a:pt x="1289" y="9870"/>
                  <a:pt x="1223" y="9715"/>
                  <a:pt x="1156" y="9698"/>
                </a:cubicBezTo>
                <a:close/>
                <a:moveTo>
                  <a:pt x="7" y="1766"/>
                </a:moveTo>
                <a:cubicBezTo>
                  <a:pt x="7" y="1869"/>
                  <a:pt x="2" y="1981"/>
                  <a:pt x="7" y="2084"/>
                </a:cubicBezTo>
                <a:cubicBezTo>
                  <a:pt x="14" y="2248"/>
                  <a:pt x="-24" y="2498"/>
                  <a:pt x="36" y="2550"/>
                </a:cubicBezTo>
                <a:cubicBezTo>
                  <a:pt x="93" y="2601"/>
                  <a:pt x="143" y="2420"/>
                  <a:pt x="178" y="2239"/>
                </a:cubicBezTo>
                <a:cubicBezTo>
                  <a:pt x="221" y="2016"/>
                  <a:pt x="226" y="1766"/>
                  <a:pt x="207" y="1525"/>
                </a:cubicBezTo>
                <a:cubicBezTo>
                  <a:pt x="181" y="1232"/>
                  <a:pt x="131" y="896"/>
                  <a:pt x="40" y="956"/>
                </a:cubicBezTo>
                <a:cubicBezTo>
                  <a:pt x="-28" y="999"/>
                  <a:pt x="19" y="1352"/>
                  <a:pt x="10" y="1559"/>
                </a:cubicBezTo>
                <a:cubicBezTo>
                  <a:pt x="5" y="1628"/>
                  <a:pt x="7" y="1697"/>
                  <a:pt x="7" y="1766"/>
                </a:cubicBezTo>
                <a:close/>
                <a:moveTo>
                  <a:pt x="3571" y="8156"/>
                </a:moveTo>
                <a:cubicBezTo>
                  <a:pt x="3573" y="7777"/>
                  <a:pt x="3514" y="7588"/>
                  <a:pt x="3421" y="7562"/>
                </a:cubicBezTo>
                <a:cubicBezTo>
                  <a:pt x="3323" y="7536"/>
                  <a:pt x="3254" y="7751"/>
                  <a:pt x="3252" y="8087"/>
                </a:cubicBezTo>
                <a:cubicBezTo>
                  <a:pt x="3250" y="8423"/>
                  <a:pt x="3319" y="8630"/>
                  <a:pt x="3416" y="8639"/>
                </a:cubicBezTo>
                <a:cubicBezTo>
                  <a:pt x="3509" y="8656"/>
                  <a:pt x="3568" y="8518"/>
                  <a:pt x="3571" y="8156"/>
                </a:cubicBezTo>
                <a:close/>
                <a:moveTo>
                  <a:pt x="3975" y="8647"/>
                </a:moveTo>
                <a:cubicBezTo>
                  <a:pt x="4099" y="8656"/>
                  <a:pt x="4146" y="8440"/>
                  <a:pt x="4146" y="8122"/>
                </a:cubicBezTo>
                <a:cubicBezTo>
                  <a:pt x="4146" y="7786"/>
                  <a:pt x="4085" y="7588"/>
                  <a:pt x="3997" y="7571"/>
                </a:cubicBezTo>
                <a:cubicBezTo>
                  <a:pt x="3909" y="7553"/>
                  <a:pt x="3842" y="7760"/>
                  <a:pt x="3840" y="8087"/>
                </a:cubicBezTo>
                <a:cubicBezTo>
                  <a:pt x="3840" y="8432"/>
                  <a:pt x="3899" y="8639"/>
                  <a:pt x="3975" y="8647"/>
                </a:cubicBezTo>
                <a:close/>
                <a:moveTo>
                  <a:pt x="1851" y="10258"/>
                </a:moveTo>
                <a:cubicBezTo>
                  <a:pt x="1846" y="9896"/>
                  <a:pt x="1787" y="9715"/>
                  <a:pt x="1691" y="9706"/>
                </a:cubicBezTo>
                <a:cubicBezTo>
                  <a:pt x="1599" y="9698"/>
                  <a:pt x="1544" y="9896"/>
                  <a:pt x="1544" y="10232"/>
                </a:cubicBezTo>
                <a:cubicBezTo>
                  <a:pt x="1544" y="10594"/>
                  <a:pt x="1601" y="10783"/>
                  <a:pt x="1703" y="10783"/>
                </a:cubicBezTo>
                <a:cubicBezTo>
                  <a:pt x="1796" y="10783"/>
                  <a:pt x="1846" y="10611"/>
                  <a:pt x="1851" y="10258"/>
                </a:cubicBezTo>
                <a:close/>
                <a:moveTo>
                  <a:pt x="7" y="3833"/>
                </a:moveTo>
                <a:cubicBezTo>
                  <a:pt x="7" y="3962"/>
                  <a:pt x="2" y="4057"/>
                  <a:pt x="7" y="4143"/>
                </a:cubicBezTo>
                <a:cubicBezTo>
                  <a:pt x="19" y="4306"/>
                  <a:pt x="-28" y="4582"/>
                  <a:pt x="45" y="4634"/>
                </a:cubicBezTo>
                <a:cubicBezTo>
                  <a:pt x="117" y="4685"/>
                  <a:pt x="162" y="4487"/>
                  <a:pt x="186" y="4255"/>
                </a:cubicBezTo>
                <a:cubicBezTo>
                  <a:pt x="193" y="4186"/>
                  <a:pt x="205" y="4126"/>
                  <a:pt x="207" y="4057"/>
                </a:cubicBezTo>
                <a:cubicBezTo>
                  <a:pt x="224" y="3729"/>
                  <a:pt x="188" y="3462"/>
                  <a:pt x="124" y="3247"/>
                </a:cubicBezTo>
                <a:cubicBezTo>
                  <a:pt x="98" y="3161"/>
                  <a:pt x="55" y="3058"/>
                  <a:pt x="31" y="3135"/>
                </a:cubicBezTo>
                <a:cubicBezTo>
                  <a:pt x="-31" y="3333"/>
                  <a:pt x="24" y="3626"/>
                  <a:pt x="7" y="3833"/>
                </a:cubicBezTo>
                <a:close/>
                <a:moveTo>
                  <a:pt x="2267" y="10774"/>
                </a:moveTo>
                <a:cubicBezTo>
                  <a:pt x="2362" y="10774"/>
                  <a:pt x="2417" y="10602"/>
                  <a:pt x="2417" y="10258"/>
                </a:cubicBezTo>
                <a:cubicBezTo>
                  <a:pt x="2417" y="9905"/>
                  <a:pt x="2348" y="9732"/>
                  <a:pt x="2265" y="9732"/>
                </a:cubicBezTo>
                <a:cubicBezTo>
                  <a:pt x="2177" y="9724"/>
                  <a:pt x="2112" y="9905"/>
                  <a:pt x="2117" y="10258"/>
                </a:cubicBezTo>
                <a:cubicBezTo>
                  <a:pt x="2117" y="10594"/>
                  <a:pt x="2170" y="10774"/>
                  <a:pt x="2267" y="10774"/>
                </a:cubicBezTo>
                <a:close/>
                <a:moveTo>
                  <a:pt x="5755" y="2300"/>
                </a:moveTo>
                <a:cubicBezTo>
                  <a:pt x="5843" y="2291"/>
                  <a:pt x="5895" y="2110"/>
                  <a:pt x="5892" y="1766"/>
                </a:cubicBezTo>
                <a:cubicBezTo>
                  <a:pt x="5890" y="1439"/>
                  <a:pt x="5843" y="1206"/>
                  <a:pt x="5747" y="1215"/>
                </a:cubicBezTo>
                <a:cubicBezTo>
                  <a:pt x="5657" y="1223"/>
                  <a:pt x="5595" y="1430"/>
                  <a:pt x="5595" y="1757"/>
                </a:cubicBezTo>
                <a:cubicBezTo>
                  <a:pt x="5595" y="2076"/>
                  <a:pt x="5650" y="2283"/>
                  <a:pt x="5755" y="2300"/>
                </a:cubicBezTo>
                <a:close/>
                <a:moveTo>
                  <a:pt x="5731" y="5478"/>
                </a:moveTo>
                <a:cubicBezTo>
                  <a:pt x="5659" y="5469"/>
                  <a:pt x="5600" y="5650"/>
                  <a:pt x="5598" y="5977"/>
                </a:cubicBezTo>
                <a:cubicBezTo>
                  <a:pt x="5595" y="6330"/>
                  <a:pt x="5669" y="6528"/>
                  <a:pt x="5762" y="6537"/>
                </a:cubicBezTo>
                <a:cubicBezTo>
                  <a:pt x="5845" y="6546"/>
                  <a:pt x="5900" y="6339"/>
                  <a:pt x="5900" y="6020"/>
                </a:cubicBezTo>
                <a:cubicBezTo>
                  <a:pt x="5897" y="5702"/>
                  <a:pt x="5852" y="5486"/>
                  <a:pt x="5731" y="5478"/>
                </a:cubicBezTo>
                <a:close/>
                <a:moveTo>
                  <a:pt x="5895" y="3936"/>
                </a:moveTo>
                <a:cubicBezTo>
                  <a:pt x="5890" y="3609"/>
                  <a:pt x="5862" y="3368"/>
                  <a:pt x="5759" y="3342"/>
                </a:cubicBezTo>
                <a:cubicBezTo>
                  <a:pt x="5659" y="3325"/>
                  <a:pt x="5605" y="3540"/>
                  <a:pt x="5600" y="3841"/>
                </a:cubicBezTo>
                <a:cubicBezTo>
                  <a:pt x="5595" y="4186"/>
                  <a:pt x="5657" y="4401"/>
                  <a:pt x="5757" y="4418"/>
                </a:cubicBezTo>
                <a:cubicBezTo>
                  <a:pt x="5847" y="4436"/>
                  <a:pt x="5888" y="4238"/>
                  <a:pt x="5895" y="3936"/>
                </a:cubicBezTo>
                <a:close/>
                <a:moveTo>
                  <a:pt x="4570" y="7605"/>
                </a:moveTo>
                <a:cubicBezTo>
                  <a:pt x="4487" y="7639"/>
                  <a:pt x="4427" y="7777"/>
                  <a:pt x="4432" y="8113"/>
                </a:cubicBezTo>
                <a:cubicBezTo>
                  <a:pt x="4434" y="8492"/>
                  <a:pt x="4503" y="8639"/>
                  <a:pt x="4598" y="8621"/>
                </a:cubicBezTo>
                <a:cubicBezTo>
                  <a:pt x="4689" y="8613"/>
                  <a:pt x="4732" y="8432"/>
                  <a:pt x="4729" y="8105"/>
                </a:cubicBezTo>
                <a:cubicBezTo>
                  <a:pt x="4722" y="7751"/>
                  <a:pt x="4655" y="7631"/>
                  <a:pt x="4570" y="7605"/>
                </a:cubicBezTo>
                <a:close/>
                <a:moveTo>
                  <a:pt x="6485" y="3876"/>
                </a:moveTo>
                <a:cubicBezTo>
                  <a:pt x="6480" y="3549"/>
                  <a:pt x="6437" y="3342"/>
                  <a:pt x="6340" y="3342"/>
                </a:cubicBezTo>
                <a:cubicBezTo>
                  <a:pt x="6249" y="3342"/>
                  <a:pt x="6199" y="3549"/>
                  <a:pt x="6197" y="3833"/>
                </a:cubicBezTo>
                <a:cubicBezTo>
                  <a:pt x="6195" y="4177"/>
                  <a:pt x="6259" y="4401"/>
                  <a:pt x="6354" y="4401"/>
                </a:cubicBezTo>
                <a:cubicBezTo>
                  <a:pt x="6442" y="4401"/>
                  <a:pt x="6487" y="4203"/>
                  <a:pt x="6485" y="3876"/>
                </a:cubicBezTo>
                <a:close/>
                <a:moveTo>
                  <a:pt x="6482" y="1792"/>
                </a:moveTo>
                <a:cubicBezTo>
                  <a:pt x="6480" y="1439"/>
                  <a:pt x="6430" y="1215"/>
                  <a:pt x="6340" y="1215"/>
                </a:cubicBezTo>
                <a:cubicBezTo>
                  <a:pt x="6247" y="1215"/>
                  <a:pt x="6195" y="1473"/>
                  <a:pt x="6199" y="1783"/>
                </a:cubicBezTo>
                <a:cubicBezTo>
                  <a:pt x="6202" y="2076"/>
                  <a:pt x="6259" y="2265"/>
                  <a:pt x="6347" y="2274"/>
                </a:cubicBezTo>
                <a:cubicBezTo>
                  <a:pt x="6442" y="2283"/>
                  <a:pt x="6478" y="2093"/>
                  <a:pt x="6482" y="1792"/>
                </a:cubicBezTo>
                <a:close/>
                <a:moveTo>
                  <a:pt x="7077" y="3945"/>
                </a:moveTo>
                <a:cubicBezTo>
                  <a:pt x="7075" y="3574"/>
                  <a:pt x="7034" y="3350"/>
                  <a:pt x="6937" y="3359"/>
                </a:cubicBezTo>
                <a:cubicBezTo>
                  <a:pt x="6851" y="3368"/>
                  <a:pt x="6804" y="3566"/>
                  <a:pt x="6806" y="3884"/>
                </a:cubicBezTo>
                <a:cubicBezTo>
                  <a:pt x="6808" y="4229"/>
                  <a:pt x="6873" y="4401"/>
                  <a:pt x="6958" y="4401"/>
                </a:cubicBezTo>
                <a:cubicBezTo>
                  <a:pt x="7034" y="4393"/>
                  <a:pt x="7084" y="4220"/>
                  <a:pt x="7077" y="3945"/>
                </a:cubicBezTo>
                <a:close/>
                <a:moveTo>
                  <a:pt x="5148" y="7622"/>
                </a:moveTo>
                <a:cubicBezTo>
                  <a:pt x="5084" y="7631"/>
                  <a:pt x="5024" y="7769"/>
                  <a:pt x="5019" y="8087"/>
                </a:cubicBezTo>
                <a:cubicBezTo>
                  <a:pt x="5015" y="8423"/>
                  <a:pt x="5067" y="8613"/>
                  <a:pt x="5160" y="8630"/>
                </a:cubicBezTo>
                <a:cubicBezTo>
                  <a:pt x="5255" y="8656"/>
                  <a:pt x="5314" y="8475"/>
                  <a:pt x="5317" y="8148"/>
                </a:cubicBezTo>
                <a:cubicBezTo>
                  <a:pt x="5317" y="7838"/>
                  <a:pt x="5262" y="7639"/>
                  <a:pt x="5148" y="7622"/>
                </a:cubicBezTo>
                <a:close/>
                <a:moveTo>
                  <a:pt x="7" y="6012"/>
                </a:moveTo>
                <a:cubicBezTo>
                  <a:pt x="7" y="6063"/>
                  <a:pt x="5" y="6124"/>
                  <a:pt x="7" y="6175"/>
                </a:cubicBezTo>
                <a:cubicBezTo>
                  <a:pt x="19" y="6348"/>
                  <a:pt x="-26" y="6632"/>
                  <a:pt x="36" y="6692"/>
                </a:cubicBezTo>
                <a:cubicBezTo>
                  <a:pt x="109" y="6752"/>
                  <a:pt x="157" y="6520"/>
                  <a:pt x="186" y="6270"/>
                </a:cubicBezTo>
                <a:cubicBezTo>
                  <a:pt x="212" y="6055"/>
                  <a:pt x="202" y="5857"/>
                  <a:pt x="181" y="5650"/>
                </a:cubicBezTo>
                <a:cubicBezTo>
                  <a:pt x="155" y="5409"/>
                  <a:pt x="105" y="5219"/>
                  <a:pt x="41" y="5254"/>
                </a:cubicBezTo>
                <a:cubicBezTo>
                  <a:pt x="-31" y="5297"/>
                  <a:pt x="19" y="5581"/>
                  <a:pt x="7" y="5745"/>
                </a:cubicBezTo>
                <a:cubicBezTo>
                  <a:pt x="2" y="5831"/>
                  <a:pt x="7" y="5926"/>
                  <a:pt x="7" y="6012"/>
                </a:cubicBezTo>
                <a:close/>
                <a:moveTo>
                  <a:pt x="6349" y="5495"/>
                </a:moveTo>
                <a:cubicBezTo>
                  <a:pt x="6259" y="5486"/>
                  <a:pt x="6209" y="5667"/>
                  <a:pt x="6204" y="5977"/>
                </a:cubicBezTo>
                <a:cubicBezTo>
                  <a:pt x="6199" y="6322"/>
                  <a:pt x="6264" y="6503"/>
                  <a:pt x="6349" y="6528"/>
                </a:cubicBezTo>
                <a:cubicBezTo>
                  <a:pt x="6435" y="6554"/>
                  <a:pt x="6487" y="6348"/>
                  <a:pt x="6490" y="6038"/>
                </a:cubicBezTo>
                <a:cubicBezTo>
                  <a:pt x="6492" y="5702"/>
                  <a:pt x="6442" y="5512"/>
                  <a:pt x="6349" y="5495"/>
                </a:cubicBezTo>
                <a:close/>
                <a:moveTo>
                  <a:pt x="2831" y="9793"/>
                </a:moveTo>
                <a:cubicBezTo>
                  <a:pt x="2736" y="9767"/>
                  <a:pt x="2688" y="9982"/>
                  <a:pt x="2691" y="10266"/>
                </a:cubicBezTo>
                <a:cubicBezTo>
                  <a:pt x="2693" y="10550"/>
                  <a:pt x="2743" y="10757"/>
                  <a:pt x="2833" y="10766"/>
                </a:cubicBezTo>
                <a:cubicBezTo>
                  <a:pt x="2921" y="10774"/>
                  <a:pt x="2976" y="10628"/>
                  <a:pt x="2978" y="10301"/>
                </a:cubicBezTo>
                <a:cubicBezTo>
                  <a:pt x="2981" y="9939"/>
                  <a:pt x="2919" y="9810"/>
                  <a:pt x="2831" y="9793"/>
                </a:cubicBezTo>
                <a:close/>
                <a:moveTo>
                  <a:pt x="545" y="11920"/>
                </a:moveTo>
                <a:cubicBezTo>
                  <a:pt x="450" y="11937"/>
                  <a:pt x="393" y="12109"/>
                  <a:pt x="397" y="12411"/>
                </a:cubicBezTo>
                <a:cubicBezTo>
                  <a:pt x="404" y="12747"/>
                  <a:pt x="478" y="12884"/>
                  <a:pt x="566" y="12876"/>
                </a:cubicBezTo>
                <a:cubicBezTo>
                  <a:pt x="640" y="12867"/>
                  <a:pt x="697" y="12738"/>
                  <a:pt x="692" y="12411"/>
                </a:cubicBezTo>
                <a:cubicBezTo>
                  <a:pt x="688" y="12049"/>
                  <a:pt x="623" y="11937"/>
                  <a:pt x="545" y="11920"/>
                </a:cubicBezTo>
                <a:close/>
                <a:moveTo>
                  <a:pt x="5762" y="7648"/>
                </a:moveTo>
                <a:cubicBezTo>
                  <a:pt x="5659" y="7648"/>
                  <a:pt x="5600" y="7846"/>
                  <a:pt x="5602" y="8139"/>
                </a:cubicBezTo>
                <a:cubicBezTo>
                  <a:pt x="5607" y="8449"/>
                  <a:pt x="5669" y="8639"/>
                  <a:pt x="5766" y="8621"/>
                </a:cubicBezTo>
                <a:cubicBezTo>
                  <a:pt x="5854" y="8613"/>
                  <a:pt x="5890" y="8440"/>
                  <a:pt x="5888" y="8139"/>
                </a:cubicBezTo>
                <a:cubicBezTo>
                  <a:pt x="5885" y="7812"/>
                  <a:pt x="5835" y="7657"/>
                  <a:pt x="5762" y="7648"/>
                </a:cubicBezTo>
                <a:close/>
                <a:moveTo>
                  <a:pt x="7084" y="5995"/>
                </a:moveTo>
                <a:cubicBezTo>
                  <a:pt x="7072" y="5710"/>
                  <a:pt x="7034" y="5504"/>
                  <a:pt x="6944" y="5504"/>
                </a:cubicBezTo>
                <a:cubicBezTo>
                  <a:pt x="6856" y="5512"/>
                  <a:pt x="6804" y="5676"/>
                  <a:pt x="6808" y="6003"/>
                </a:cubicBezTo>
                <a:cubicBezTo>
                  <a:pt x="6813" y="6348"/>
                  <a:pt x="6870" y="6511"/>
                  <a:pt x="6965" y="6494"/>
                </a:cubicBezTo>
                <a:cubicBezTo>
                  <a:pt x="7051" y="6485"/>
                  <a:pt x="7082" y="6287"/>
                  <a:pt x="7084" y="5995"/>
                </a:cubicBezTo>
                <a:close/>
                <a:moveTo>
                  <a:pt x="7691" y="3893"/>
                </a:moveTo>
                <a:cubicBezTo>
                  <a:pt x="7669" y="3583"/>
                  <a:pt x="7629" y="3333"/>
                  <a:pt x="7534" y="3368"/>
                </a:cubicBezTo>
                <a:cubicBezTo>
                  <a:pt x="7458" y="3394"/>
                  <a:pt x="7408" y="3600"/>
                  <a:pt x="7413" y="3884"/>
                </a:cubicBezTo>
                <a:cubicBezTo>
                  <a:pt x="7420" y="4177"/>
                  <a:pt x="7472" y="4375"/>
                  <a:pt x="7560" y="4367"/>
                </a:cubicBezTo>
                <a:cubicBezTo>
                  <a:pt x="7641" y="4358"/>
                  <a:pt x="7684" y="4186"/>
                  <a:pt x="7691" y="3893"/>
                </a:cubicBezTo>
                <a:close/>
                <a:moveTo>
                  <a:pt x="1132" y="11928"/>
                </a:moveTo>
                <a:cubicBezTo>
                  <a:pt x="1018" y="11954"/>
                  <a:pt x="966" y="12118"/>
                  <a:pt x="973" y="12402"/>
                </a:cubicBezTo>
                <a:cubicBezTo>
                  <a:pt x="980" y="12738"/>
                  <a:pt x="1052" y="12893"/>
                  <a:pt x="1140" y="12867"/>
                </a:cubicBezTo>
                <a:cubicBezTo>
                  <a:pt x="1216" y="12850"/>
                  <a:pt x="1268" y="12669"/>
                  <a:pt x="1256" y="12368"/>
                </a:cubicBezTo>
                <a:cubicBezTo>
                  <a:pt x="1244" y="12049"/>
                  <a:pt x="1185" y="11928"/>
                  <a:pt x="1132" y="11928"/>
                </a:cubicBezTo>
                <a:close/>
                <a:moveTo>
                  <a:pt x="7075" y="1697"/>
                </a:moveTo>
                <a:cubicBezTo>
                  <a:pt x="7072" y="1421"/>
                  <a:pt x="7013" y="1258"/>
                  <a:pt x="6934" y="1258"/>
                </a:cubicBezTo>
                <a:cubicBezTo>
                  <a:pt x="6858" y="1258"/>
                  <a:pt x="6808" y="1447"/>
                  <a:pt x="6808" y="1749"/>
                </a:cubicBezTo>
                <a:cubicBezTo>
                  <a:pt x="6811" y="2093"/>
                  <a:pt x="6865" y="2274"/>
                  <a:pt x="6958" y="2265"/>
                </a:cubicBezTo>
                <a:cubicBezTo>
                  <a:pt x="7044" y="2257"/>
                  <a:pt x="7075" y="2041"/>
                  <a:pt x="7075" y="1697"/>
                </a:cubicBezTo>
                <a:close/>
                <a:moveTo>
                  <a:pt x="7546" y="1240"/>
                </a:moveTo>
                <a:cubicBezTo>
                  <a:pt x="7467" y="1275"/>
                  <a:pt x="7410" y="1447"/>
                  <a:pt x="7405" y="1714"/>
                </a:cubicBezTo>
                <a:cubicBezTo>
                  <a:pt x="7401" y="2041"/>
                  <a:pt x="7465" y="2257"/>
                  <a:pt x="7553" y="2265"/>
                </a:cubicBezTo>
                <a:cubicBezTo>
                  <a:pt x="7622" y="2274"/>
                  <a:pt x="7669" y="2084"/>
                  <a:pt x="7669" y="1809"/>
                </a:cubicBezTo>
                <a:cubicBezTo>
                  <a:pt x="7672" y="1499"/>
                  <a:pt x="7631" y="1301"/>
                  <a:pt x="7546" y="1240"/>
                </a:cubicBezTo>
                <a:close/>
                <a:moveTo>
                  <a:pt x="8293" y="3884"/>
                </a:moveTo>
                <a:cubicBezTo>
                  <a:pt x="8281" y="3583"/>
                  <a:pt x="8231" y="3385"/>
                  <a:pt x="8148" y="3385"/>
                </a:cubicBezTo>
                <a:cubicBezTo>
                  <a:pt x="8069" y="3385"/>
                  <a:pt x="8022" y="3566"/>
                  <a:pt x="8022" y="3876"/>
                </a:cubicBezTo>
                <a:cubicBezTo>
                  <a:pt x="8024" y="4212"/>
                  <a:pt x="8083" y="4375"/>
                  <a:pt x="8164" y="4384"/>
                </a:cubicBezTo>
                <a:cubicBezTo>
                  <a:pt x="8240" y="4384"/>
                  <a:pt x="8288" y="4195"/>
                  <a:pt x="8293" y="3884"/>
                </a:cubicBezTo>
                <a:close/>
                <a:moveTo>
                  <a:pt x="6337" y="8630"/>
                </a:moveTo>
                <a:cubicBezTo>
                  <a:pt x="6444" y="8621"/>
                  <a:pt x="6482" y="8449"/>
                  <a:pt x="6482" y="8156"/>
                </a:cubicBezTo>
                <a:cubicBezTo>
                  <a:pt x="6482" y="7820"/>
                  <a:pt x="6428" y="7657"/>
                  <a:pt x="6342" y="7665"/>
                </a:cubicBezTo>
                <a:cubicBezTo>
                  <a:pt x="6264" y="7674"/>
                  <a:pt x="6211" y="7838"/>
                  <a:pt x="6214" y="8139"/>
                </a:cubicBezTo>
                <a:cubicBezTo>
                  <a:pt x="6218" y="8458"/>
                  <a:pt x="6271" y="8613"/>
                  <a:pt x="6337" y="8630"/>
                </a:cubicBezTo>
                <a:close/>
                <a:moveTo>
                  <a:pt x="8773" y="6477"/>
                </a:moveTo>
                <a:cubicBezTo>
                  <a:pt x="8866" y="6485"/>
                  <a:pt x="8909" y="6279"/>
                  <a:pt x="8904" y="6003"/>
                </a:cubicBezTo>
                <a:cubicBezTo>
                  <a:pt x="8899" y="5710"/>
                  <a:pt x="8845" y="5512"/>
                  <a:pt x="8759" y="5512"/>
                </a:cubicBezTo>
                <a:cubicBezTo>
                  <a:pt x="8676" y="5512"/>
                  <a:pt x="8631" y="5728"/>
                  <a:pt x="8635" y="5995"/>
                </a:cubicBezTo>
                <a:cubicBezTo>
                  <a:pt x="8638" y="6305"/>
                  <a:pt x="8688" y="6494"/>
                  <a:pt x="8773" y="6477"/>
                </a:cubicBezTo>
                <a:close/>
                <a:moveTo>
                  <a:pt x="3547" y="10249"/>
                </a:moveTo>
                <a:cubicBezTo>
                  <a:pt x="3537" y="9973"/>
                  <a:pt x="3490" y="9818"/>
                  <a:pt x="3409" y="9818"/>
                </a:cubicBezTo>
                <a:cubicBezTo>
                  <a:pt x="3328" y="9818"/>
                  <a:pt x="3276" y="9982"/>
                  <a:pt x="3276" y="10275"/>
                </a:cubicBezTo>
                <a:cubicBezTo>
                  <a:pt x="3276" y="10594"/>
                  <a:pt x="3338" y="10766"/>
                  <a:pt x="3421" y="10757"/>
                </a:cubicBezTo>
                <a:cubicBezTo>
                  <a:pt x="3499" y="10749"/>
                  <a:pt x="3545" y="10559"/>
                  <a:pt x="3547" y="10249"/>
                </a:cubicBezTo>
                <a:close/>
                <a:moveTo>
                  <a:pt x="8295" y="6063"/>
                </a:moveTo>
                <a:cubicBezTo>
                  <a:pt x="8286" y="5710"/>
                  <a:pt x="8240" y="5512"/>
                  <a:pt x="8152" y="5512"/>
                </a:cubicBezTo>
                <a:cubicBezTo>
                  <a:pt x="8072" y="5512"/>
                  <a:pt x="8024" y="5684"/>
                  <a:pt x="8022" y="5977"/>
                </a:cubicBezTo>
                <a:cubicBezTo>
                  <a:pt x="8019" y="6296"/>
                  <a:pt x="8069" y="6468"/>
                  <a:pt x="8160" y="6477"/>
                </a:cubicBezTo>
                <a:cubicBezTo>
                  <a:pt x="8245" y="6485"/>
                  <a:pt x="8281" y="6305"/>
                  <a:pt x="8295" y="6063"/>
                </a:cubicBezTo>
                <a:close/>
                <a:moveTo>
                  <a:pt x="7698" y="6029"/>
                </a:moveTo>
                <a:cubicBezTo>
                  <a:pt x="7679" y="5736"/>
                  <a:pt x="7641" y="5529"/>
                  <a:pt x="7553" y="5512"/>
                </a:cubicBezTo>
                <a:cubicBezTo>
                  <a:pt x="7470" y="5495"/>
                  <a:pt x="7422" y="5693"/>
                  <a:pt x="7417" y="5960"/>
                </a:cubicBezTo>
                <a:cubicBezTo>
                  <a:pt x="7413" y="6279"/>
                  <a:pt x="7467" y="6477"/>
                  <a:pt x="7562" y="6485"/>
                </a:cubicBezTo>
                <a:cubicBezTo>
                  <a:pt x="7653" y="6494"/>
                  <a:pt x="7674" y="6253"/>
                  <a:pt x="7698" y="6029"/>
                </a:cubicBezTo>
                <a:close/>
                <a:moveTo>
                  <a:pt x="1820" y="12411"/>
                </a:moveTo>
                <a:cubicBezTo>
                  <a:pt x="1810" y="12083"/>
                  <a:pt x="1756" y="11946"/>
                  <a:pt x="1670" y="11963"/>
                </a:cubicBezTo>
                <a:cubicBezTo>
                  <a:pt x="1594" y="11972"/>
                  <a:pt x="1551" y="12127"/>
                  <a:pt x="1551" y="12402"/>
                </a:cubicBezTo>
                <a:cubicBezTo>
                  <a:pt x="1551" y="12747"/>
                  <a:pt x="1615" y="12884"/>
                  <a:pt x="1694" y="12884"/>
                </a:cubicBezTo>
                <a:cubicBezTo>
                  <a:pt x="1770" y="12884"/>
                  <a:pt x="1827" y="12747"/>
                  <a:pt x="1820" y="12411"/>
                </a:cubicBezTo>
                <a:close/>
                <a:moveTo>
                  <a:pt x="8892" y="3902"/>
                </a:moveTo>
                <a:cubicBezTo>
                  <a:pt x="8897" y="3609"/>
                  <a:pt x="8852" y="3411"/>
                  <a:pt x="8769" y="3394"/>
                </a:cubicBezTo>
                <a:cubicBezTo>
                  <a:pt x="8690" y="3376"/>
                  <a:pt x="8635" y="3574"/>
                  <a:pt x="8631" y="3841"/>
                </a:cubicBezTo>
                <a:cubicBezTo>
                  <a:pt x="8623" y="4143"/>
                  <a:pt x="8681" y="4341"/>
                  <a:pt x="8764" y="4367"/>
                </a:cubicBezTo>
                <a:cubicBezTo>
                  <a:pt x="8840" y="4393"/>
                  <a:pt x="8890" y="4246"/>
                  <a:pt x="8892" y="3902"/>
                </a:cubicBezTo>
                <a:close/>
                <a:moveTo>
                  <a:pt x="7080" y="8044"/>
                </a:moveTo>
                <a:cubicBezTo>
                  <a:pt x="7082" y="7863"/>
                  <a:pt x="7030" y="7708"/>
                  <a:pt x="6953" y="7683"/>
                </a:cubicBezTo>
                <a:cubicBezTo>
                  <a:pt x="6875" y="7665"/>
                  <a:pt x="6813" y="7846"/>
                  <a:pt x="6813" y="8122"/>
                </a:cubicBezTo>
                <a:cubicBezTo>
                  <a:pt x="6813" y="8415"/>
                  <a:pt x="6868" y="8613"/>
                  <a:pt x="6958" y="8613"/>
                </a:cubicBezTo>
                <a:cubicBezTo>
                  <a:pt x="7037" y="8613"/>
                  <a:pt x="7077" y="8458"/>
                  <a:pt x="7080" y="8044"/>
                </a:cubicBezTo>
                <a:close/>
                <a:moveTo>
                  <a:pt x="7522" y="8613"/>
                </a:moveTo>
                <a:cubicBezTo>
                  <a:pt x="7639" y="8639"/>
                  <a:pt x="7689" y="8449"/>
                  <a:pt x="7689" y="8182"/>
                </a:cubicBezTo>
                <a:cubicBezTo>
                  <a:pt x="7691" y="7889"/>
                  <a:pt x="7629" y="7691"/>
                  <a:pt x="7548" y="7674"/>
                </a:cubicBezTo>
                <a:cubicBezTo>
                  <a:pt x="7479" y="7665"/>
                  <a:pt x="7427" y="7820"/>
                  <a:pt x="7424" y="8096"/>
                </a:cubicBezTo>
                <a:cubicBezTo>
                  <a:pt x="7424" y="8406"/>
                  <a:pt x="7467" y="8587"/>
                  <a:pt x="7522" y="8613"/>
                </a:cubicBezTo>
                <a:close/>
                <a:moveTo>
                  <a:pt x="3989" y="10774"/>
                </a:moveTo>
                <a:cubicBezTo>
                  <a:pt x="4075" y="10749"/>
                  <a:pt x="4125" y="10585"/>
                  <a:pt x="4130" y="10309"/>
                </a:cubicBezTo>
                <a:cubicBezTo>
                  <a:pt x="4137" y="9973"/>
                  <a:pt x="4070" y="9844"/>
                  <a:pt x="3992" y="9818"/>
                </a:cubicBezTo>
                <a:cubicBezTo>
                  <a:pt x="3918" y="9801"/>
                  <a:pt x="3873" y="9956"/>
                  <a:pt x="3868" y="10232"/>
                </a:cubicBezTo>
                <a:cubicBezTo>
                  <a:pt x="3863" y="10550"/>
                  <a:pt x="3918" y="10697"/>
                  <a:pt x="3989" y="10774"/>
                </a:cubicBezTo>
                <a:close/>
                <a:moveTo>
                  <a:pt x="8022" y="1731"/>
                </a:moveTo>
                <a:cubicBezTo>
                  <a:pt x="8019" y="2041"/>
                  <a:pt x="8067" y="2196"/>
                  <a:pt x="8145" y="2214"/>
                </a:cubicBezTo>
                <a:cubicBezTo>
                  <a:pt x="8229" y="2239"/>
                  <a:pt x="8276" y="2033"/>
                  <a:pt x="8278" y="1766"/>
                </a:cubicBezTo>
                <a:cubicBezTo>
                  <a:pt x="8281" y="1499"/>
                  <a:pt x="8238" y="1292"/>
                  <a:pt x="8152" y="1292"/>
                </a:cubicBezTo>
                <a:cubicBezTo>
                  <a:pt x="8072" y="1283"/>
                  <a:pt x="8026" y="1430"/>
                  <a:pt x="8022" y="1731"/>
                </a:cubicBezTo>
                <a:close/>
                <a:moveTo>
                  <a:pt x="8293" y="8191"/>
                </a:moveTo>
                <a:cubicBezTo>
                  <a:pt x="8288" y="7863"/>
                  <a:pt x="8238" y="7708"/>
                  <a:pt x="8162" y="7708"/>
                </a:cubicBezTo>
                <a:cubicBezTo>
                  <a:pt x="8088" y="7700"/>
                  <a:pt x="8022" y="7820"/>
                  <a:pt x="8026" y="8139"/>
                </a:cubicBezTo>
                <a:cubicBezTo>
                  <a:pt x="8029" y="8466"/>
                  <a:pt x="8088" y="8613"/>
                  <a:pt x="8174" y="8613"/>
                </a:cubicBezTo>
                <a:cubicBezTo>
                  <a:pt x="8245" y="8604"/>
                  <a:pt x="8286" y="8449"/>
                  <a:pt x="8293" y="8191"/>
                </a:cubicBezTo>
                <a:close/>
                <a:moveTo>
                  <a:pt x="8730" y="1309"/>
                </a:moveTo>
                <a:cubicBezTo>
                  <a:pt x="8671" y="1335"/>
                  <a:pt x="8619" y="1473"/>
                  <a:pt x="8623" y="1740"/>
                </a:cubicBezTo>
                <a:cubicBezTo>
                  <a:pt x="8631" y="2033"/>
                  <a:pt x="8688" y="2248"/>
                  <a:pt x="8771" y="2231"/>
                </a:cubicBezTo>
                <a:cubicBezTo>
                  <a:pt x="8849" y="2214"/>
                  <a:pt x="8892" y="2016"/>
                  <a:pt x="8885" y="1714"/>
                </a:cubicBezTo>
                <a:cubicBezTo>
                  <a:pt x="8880" y="1404"/>
                  <a:pt x="8826" y="1292"/>
                  <a:pt x="8730" y="1309"/>
                </a:cubicBezTo>
                <a:close/>
                <a:moveTo>
                  <a:pt x="685" y="14538"/>
                </a:moveTo>
                <a:cubicBezTo>
                  <a:pt x="659" y="14288"/>
                  <a:pt x="619" y="14107"/>
                  <a:pt x="538" y="14107"/>
                </a:cubicBezTo>
                <a:cubicBezTo>
                  <a:pt x="454" y="14107"/>
                  <a:pt x="402" y="14297"/>
                  <a:pt x="402" y="14564"/>
                </a:cubicBezTo>
                <a:cubicBezTo>
                  <a:pt x="402" y="14848"/>
                  <a:pt x="462" y="14977"/>
                  <a:pt x="542" y="14977"/>
                </a:cubicBezTo>
                <a:cubicBezTo>
                  <a:pt x="628" y="14977"/>
                  <a:pt x="669" y="14814"/>
                  <a:pt x="685" y="14538"/>
                </a:cubicBezTo>
                <a:close/>
                <a:moveTo>
                  <a:pt x="9511" y="6012"/>
                </a:moveTo>
                <a:cubicBezTo>
                  <a:pt x="9504" y="5693"/>
                  <a:pt x="9451" y="5547"/>
                  <a:pt x="9373" y="5555"/>
                </a:cubicBezTo>
                <a:cubicBezTo>
                  <a:pt x="9294" y="5572"/>
                  <a:pt x="9242" y="5771"/>
                  <a:pt x="9251" y="6055"/>
                </a:cubicBezTo>
                <a:cubicBezTo>
                  <a:pt x="9261" y="6330"/>
                  <a:pt x="9316" y="6485"/>
                  <a:pt x="9399" y="6460"/>
                </a:cubicBezTo>
                <a:cubicBezTo>
                  <a:pt x="9477" y="6442"/>
                  <a:pt x="9508" y="6270"/>
                  <a:pt x="9511" y="6012"/>
                </a:cubicBezTo>
                <a:close/>
                <a:moveTo>
                  <a:pt x="9373" y="3445"/>
                </a:moveTo>
                <a:cubicBezTo>
                  <a:pt x="9294" y="3445"/>
                  <a:pt x="9247" y="3600"/>
                  <a:pt x="9247" y="3859"/>
                </a:cubicBezTo>
                <a:cubicBezTo>
                  <a:pt x="9247" y="4169"/>
                  <a:pt x="9299" y="4350"/>
                  <a:pt x="9389" y="4341"/>
                </a:cubicBezTo>
                <a:cubicBezTo>
                  <a:pt x="9466" y="4332"/>
                  <a:pt x="9511" y="4177"/>
                  <a:pt x="9506" y="3902"/>
                </a:cubicBezTo>
                <a:cubicBezTo>
                  <a:pt x="9501" y="3617"/>
                  <a:pt x="9458" y="3445"/>
                  <a:pt x="9373" y="3445"/>
                </a:cubicBezTo>
                <a:close/>
                <a:moveTo>
                  <a:pt x="4708" y="10292"/>
                </a:moveTo>
                <a:cubicBezTo>
                  <a:pt x="4696" y="9982"/>
                  <a:pt x="4641" y="9827"/>
                  <a:pt x="4570" y="9836"/>
                </a:cubicBezTo>
                <a:cubicBezTo>
                  <a:pt x="4496" y="9853"/>
                  <a:pt x="4437" y="10042"/>
                  <a:pt x="4446" y="10327"/>
                </a:cubicBezTo>
                <a:cubicBezTo>
                  <a:pt x="4456" y="10576"/>
                  <a:pt x="4503" y="10774"/>
                  <a:pt x="4586" y="10766"/>
                </a:cubicBezTo>
                <a:cubicBezTo>
                  <a:pt x="4670" y="10757"/>
                  <a:pt x="4698" y="10542"/>
                  <a:pt x="4708" y="10292"/>
                </a:cubicBezTo>
                <a:close/>
                <a:moveTo>
                  <a:pt x="5157" y="9853"/>
                </a:moveTo>
                <a:cubicBezTo>
                  <a:pt x="5088" y="9887"/>
                  <a:pt x="5031" y="10017"/>
                  <a:pt x="5031" y="10283"/>
                </a:cubicBezTo>
                <a:cubicBezTo>
                  <a:pt x="5029" y="10594"/>
                  <a:pt x="5088" y="10766"/>
                  <a:pt x="5172" y="10766"/>
                </a:cubicBezTo>
                <a:cubicBezTo>
                  <a:pt x="5245" y="10766"/>
                  <a:pt x="5288" y="10576"/>
                  <a:pt x="5291" y="10318"/>
                </a:cubicBezTo>
                <a:cubicBezTo>
                  <a:pt x="5293" y="9999"/>
                  <a:pt x="5229" y="9905"/>
                  <a:pt x="5157" y="9853"/>
                </a:cubicBezTo>
                <a:close/>
                <a:moveTo>
                  <a:pt x="2250" y="11972"/>
                </a:moveTo>
                <a:cubicBezTo>
                  <a:pt x="2174" y="12015"/>
                  <a:pt x="2122" y="12161"/>
                  <a:pt x="2127" y="12419"/>
                </a:cubicBezTo>
                <a:cubicBezTo>
                  <a:pt x="2132" y="12729"/>
                  <a:pt x="2196" y="12902"/>
                  <a:pt x="2279" y="12876"/>
                </a:cubicBezTo>
                <a:cubicBezTo>
                  <a:pt x="2348" y="12859"/>
                  <a:pt x="2396" y="12704"/>
                  <a:pt x="2388" y="12411"/>
                </a:cubicBezTo>
                <a:cubicBezTo>
                  <a:pt x="2381" y="12092"/>
                  <a:pt x="2317" y="12015"/>
                  <a:pt x="2250" y="11972"/>
                </a:cubicBezTo>
                <a:close/>
                <a:moveTo>
                  <a:pt x="10020" y="5590"/>
                </a:moveTo>
                <a:cubicBezTo>
                  <a:pt x="9915" y="5607"/>
                  <a:pt x="9868" y="5736"/>
                  <a:pt x="9870" y="6012"/>
                </a:cubicBezTo>
                <a:cubicBezTo>
                  <a:pt x="9872" y="6305"/>
                  <a:pt x="9918" y="6460"/>
                  <a:pt x="10001" y="6460"/>
                </a:cubicBezTo>
                <a:cubicBezTo>
                  <a:pt x="10086" y="6468"/>
                  <a:pt x="10132" y="6279"/>
                  <a:pt x="10129" y="6003"/>
                </a:cubicBezTo>
                <a:cubicBezTo>
                  <a:pt x="10124" y="5736"/>
                  <a:pt x="10072" y="5581"/>
                  <a:pt x="10020" y="5590"/>
                </a:cubicBezTo>
                <a:close/>
                <a:moveTo>
                  <a:pt x="186" y="8061"/>
                </a:moveTo>
                <a:cubicBezTo>
                  <a:pt x="190" y="7924"/>
                  <a:pt x="164" y="7786"/>
                  <a:pt x="138" y="7657"/>
                </a:cubicBezTo>
                <a:cubicBezTo>
                  <a:pt x="114" y="7545"/>
                  <a:pt x="83" y="7424"/>
                  <a:pt x="40" y="7450"/>
                </a:cubicBezTo>
                <a:cubicBezTo>
                  <a:pt x="-19" y="7493"/>
                  <a:pt x="12" y="7683"/>
                  <a:pt x="7" y="7803"/>
                </a:cubicBezTo>
                <a:cubicBezTo>
                  <a:pt x="2" y="7924"/>
                  <a:pt x="-2" y="8061"/>
                  <a:pt x="7" y="8173"/>
                </a:cubicBezTo>
                <a:cubicBezTo>
                  <a:pt x="21" y="8354"/>
                  <a:pt x="-38" y="8682"/>
                  <a:pt x="48" y="8682"/>
                </a:cubicBezTo>
                <a:cubicBezTo>
                  <a:pt x="129" y="8690"/>
                  <a:pt x="186" y="8432"/>
                  <a:pt x="186" y="8061"/>
                </a:cubicBezTo>
                <a:close/>
                <a:moveTo>
                  <a:pt x="8761" y="8621"/>
                </a:moveTo>
                <a:cubicBezTo>
                  <a:pt x="8849" y="8604"/>
                  <a:pt x="8899" y="8449"/>
                  <a:pt x="8902" y="8191"/>
                </a:cubicBezTo>
                <a:cubicBezTo>
                  <a:pt x="8904" y="7906"/>
                  <a:pt x="8857" y="7717"/>
                  <a:pt x="8773" y="7726"/>
                </a:cubicBezTo>
                <a:cubicBezTo>
                  <a:pt x="8702" y="7726"/>
                  <a:pt x="8647" y="7846"/>
                  <a:pt x="8647" y="8139"/>
                </a:cubicBezTo>
                <a:cubicBezTo>
                  <a:pt x="8647" y="8440"/>
                  <a:pt x="8700" y="8570"/>
                  <a:pt x="8761" y="8621"/>
                </a:cubicBezTo>
                <a:close/>
                <a:moveTo>
                  <a:pt x="10741" y="6046"/>
                </a:moveTo>
                <a:cubicBezTo>
                  <a:pt x="10729" y="5745"/>
                  <a:pt x="10686" y="5598"/>
                  <a:pt x="10610" y="5607"/>
                </a:cubicBezTo>
                <a:cubicBezTo>
                  <a:pt x="10531" y="5616"/>
                  <a:pt x="10491" y="5796"/>
                  <a:pt x="10493" y="6055"/>
                </a:cubicBezTo>
                <a:cubicBezTo>
                  <a:pt x="10498" y="6322"/>
                  <a:pt x="10548" y="6460"/>
                  <a:pt x="10624" y="6468"/>
                </a:cubicBezTo>
                <a:cubicBezTo>
                  <a:pt x="10707" y="6468"/>
                  <a:pt x="10731" y="6261"/>
                  <a:pt x="10741" y="6046"/>
                </a:cubicBezTo>
                <a:close/>
                <a:moveTo>
                  <a:pt x="925" y="26"/>
                </a:moveTo>
                <a:cubicBezTo>
                  <a:pt x="983" y="560"/>
                  <a:pt x="1087" y="594"/>
                  <a:pt x="1194" y="551"/>
                </a:cubicBezTo>
                <a:cubicBezTo>
                  <a:pt x="1258" y="526"/>
                  <a:pt x="1335" y="405"/>
                  <a:pt x="1327" y="155"/>
                </a:cubicBezTo>
                <a:cubicBezTo>
                  <a:pt x="1320" y="-94"/>
                  <a:pt x="1239" y="52"/>
                  <a:pt x="1194" y="35"/>
                </a:cubicBezTo>
                <a:cubicBezTo>
                  <a:pt x="1113" y="0"/>
                  <a:pt x="1030" y="26"/>
                  <a:pt x="925" y="26"/>
                </a:cubicBezTo>
                <a:close/>
                <a:moveTo>
                  <a:pt x="9378" y="1309"/>
                </a:moveTo>
                <a:cubicBezTo>
                  <a:pt x="9299" y="1318"/>
                  <a:pt x="9249" y="1473"/>
                  <a:pt x="9247" y="1731"/>
                </a:cubicBezTo>
                <a:cubicBezTo>
                  <a:pt x="9244" y="1981"/>
                  <a:pt x="9285" y="2171"/>
                  <a:pt x="9363" y="2188"/>
                </a:cubicBezTo>
                <a:cubicBezTo>
                  <a:pt x="9449" y="2214"/>
                  <a:pt x="9499" y="2041"/>
                  <a:pt x="9499" y="1757"/>
                </a:cubicBezTo>
                <a:cubicBezTo>
                  <a:pt x="9499" y="1507"/>
                  <a:pt x="9451" y="1335"/>
                  <a:pt x="9378" y="1309"/>
                </a:cubicBezTo>
                <a:close/>
                <a:moveTo>
                  <a:pt x="1109" y="14116"/>
                </a:moveTo>
                <a:cubicBezTo>
                  <a:pt x="1042" y="14168"/>
                  <a:pt x="983" y="14254"/>
                  <a:pt x="985" y="14555"/>
                </a:cubicBezTo>
                <a:cubicBezTo>
                  <a:pt x="987" y="14839"/>
                  <a:pt x="1037" y="14951"/>
                  <a:pt x="1111" y="14977"/>
                </a:cubicBezTo>
                <a:cubicBezTo>
                  <a:pt x="1189" y="15003"/>
                  <a:pt x="1242" y="14848"/>
                  <a:pt x="1244" y="14598"/>
                </a:cubicBezTo>
                <a:cubicBezTo>
                  <a:pt x="1249" y="14297"/>
                  <a:pt x="1182" y="14176"/>
                  <a:pt x="1109" y="14116"/>
                </a:cubicBezTo>
                <a:close/>
                <a:moveTo>
                  <a:pt x="9994" y="4341"/>
                </a:moveTo>
                <a:cubicBezTo>
                  <a:pt x="10077" y="4367"/>
                  <a:pt x="10120" y="4195"/>
                  <a:pt x="10117" y="3936"/>
                </a:cubicBezTo>
                <a:cubicBezTo>
                  <a:pt x="10117" y="3669"/>
                  <a:pt x="10082" y="3454"/>
                  <a:pt x="9991" y="3462"/>
                </a:cubicBezTo>
                <a:cubicBezTo>
                  <a:pt x="9915" y="3462"/>
                  <a:pt x="9870" y="3609"/>
                  <a:pt x="9868" y="3876"/>
                </a:cubicBezTo>
                <a:cubicBezTo>
                  <a:pt x="9863" y="4177"/>
                  <a:pt x="9915" y="4306"/>
                  <a:pt x="9994" y="4341"/>
                </a:cubicBezTo>
                <a:close/>
                <a:moveTo>
                  <a:pt x="10132" y="8199"/>
                </a:moveTo>
                <a:cubicBezTo>
                  <a:pt x="10113" y="7941"/>
                  <a:pt x="10082" y="7760"/>
                  <a:pt x="10001" y="7760"/>
                </a:cubicBezTo>
                <a:cubicBezTo>
                  <a:pt x="9922" y="7751"/>
                  <a:pt x="9872" y="7906"/>
                  <a:pt x="9875" y="8173"/>
                </a:cubicBezTo>
                <a:cubicBezTo>
                  <a:pt x="9877" y="8466"/>
                  <a:pt x="9939" y="8613"/>
                  <a:pt x="10015" y="8613"/>
                </a:cubicBezTo>
                <a:cubicBezTo>
                  <a:pt x="10089" y="8604"/>
                  <a:pt x="10117" y="8415"/>
                  <a:pt x="10132" y="8199"/>
                </a:cubicBezTo>
                <a:close/>
                <a:moveTo>
                  <a:pt x="780" y="43"/>
                </a:moveTo>
                <a:cubicBezTo>
                  <a:pt x="626" y="43"/>
                  <a:pt x="490" y="43"/>
                  <a:pt x="352" y="43"/>
                </a:cubicBezTo>
                <a:cubicBezTo>
                  <a:pt x="462" y="724"/>
                  <a:pt x="645" y="741"/>
                  <a:pt x="780" y="43"/>
                </a:cubicBezTo>
                <a:close/>
                <a:moveTo>
                  <a:pt x="5883" y="10318"/>
                </a:moveTo>
                <a:cubicBezTo>
                  <a:pt x="5869" y="10068"/>
                  <a:pt x="5833" y="9905"/>
                  <a:pt x="5757" y="9896"/>
                </a:cubicBezTo>
                <a:cubicBezTo>
                  <a:pt x="5681" y="9887"/>
                  <a:pt x="5628" y="10017"/>
                  <a:pt x="5626" y="10275"/>
                </a:cubicBezTo>
                <a:cubicBezTo>
                  <a:pt x="5624" y="10559"/>
                  <a:pt x="5683" y="10731"/>
                  <a:pt x="5757" y="10749"/>
                </a:cubicBezTo>
                <a:cubicBezTo>
                  <a:pt x="5828" y="10766"/>
                  <a:pt x="5862" y="10559"/>
                  <a:pt x="5883" y="10318"/>
                </a:cubicBezTo>
                <a:close/>
                <a:moveTo>
                  <a:pt x="9511" y="8191"/>
                </a:moveTo>
                <a:cubicBezTo>
                  <a:pt x="9499" y="7906"/>
                  <a:pt x="9458" y="7751"/>
                  <a:pt x="9375" y="7760"/>
                </a:cubicBezTo>
                <a:cubicBezTo>
                  <a:pt x="9301" y="7760"/>
                  <a:pt x="9261" y="7906"/>
                  <a:pt x="9261" y="8139"/>
                </a:cubicBezTo>
                <a:cubicBezTo>
                  <a:pt x="9261" y="8415"/>
                  <a:pt x="9304" y="8613"/>
                  <a:pt x="9387" y="8621"/>
                </a:cubicBezTo>
                <a:cubicBezTo>
                  <a:pt x="9461" y="8621"/>
                  <a:pt x="9499" y="8449"/>
                  <a:pt x="9511" y="8191"/>
                </a:cubicBezTo>
                <a:close/>
                <a:moveTo>
                  <a:pt x="6480" y="10335"/>
                </a:moveTo>
                <a:cubicBezTo>
                  <a:pt x="6466" y="10077"/>
                  <a:pt x="6428" y="9930"/>
                  <a:pt x="6354" y="9913"/>
                </a:cubicBezTo>
                <a:cubicBezTo>
                  <a:pt x="6273" y="9896"/>
                  <a:pt x="6230" y="10077"/>
                  <a:pt x="6230" y="10318"/>
                </a:cubicBezTo>
                <a:cubicBezTo>
                  <a:pt x="6228" y="10576"/>
                  <a:pt x="6285" y="10740"/>
                  <a:pt x="6354" y="10757"/>
                </a:cubicBezTo>
                <a:cubicBezTo>
                  <a:pt x="6428" y="10783"/>
                  <a:pt x="6461" y="10576"/>
                  <a:pt x="6480" y="10335"/>
                </a:cubicBezTo>
                <a:close/>
                <a:moveTo>
                  <a:pt x="2952" y="12506"/>
                </a:moveTo>
                <a:cubicBezTo>
                  <a:pt x="2950" y="12187"/>
                  <a:pt x="2902" y="12049"/>
                  <a:pt x="2831" y="12040"/>
                </a:cubicBezTo>
                <a:cubicBezTo>
                  <a:pt x="2755" y="12032"/>
                  <a:pt x="2710" y="12170"/>
                  <a:pt x="2710" y="12454"/>
                </a:cubicBezTo>
                <a:cubicBezTo>
                  <a:pt x="2710" y="12738"/>
                  <a:pt x="2764" y="12884"/>
                  <a:pt x="2831" y="12893"/>
                </a:cubicBezTo>
                <a:cubicBezTo>
                  <a:pt x="2902" y="12902"/>
                  <a:pt x="2947" y="12747"/>
                  <a:pt x="2952" y="12506"/>
                </a:cubicBezTo>
                <a:close/>
                <a:moveTo>
                  <a:pt x="10105" y="1783"/>
                </a:moveTo>
                <a:cubicBezTo>
                  <a:pt x="10105" y="1490"/>
                  <a:pt x="10058" y="1335"/>
                  <a:pt x="9989" y="1327"/>
                </a:cubicBezTo>
                <a:cubicBezTo>
                  <a:pt x="9918" y="1318"/>
                  <a:pt x="9868" y="1490"/>
                  <a:pt x="9870" y="1766"/>
                </a:cubicBezTo>
                <a:cubicBezTo>
                  <a:pt x="9872" y="2041"/>
                  <a:pt x="9920" y="2171"/>
                  <a:pt x="9996" y="2171"/>
                </a:cubicBezTo>
                <a:cubicBezTo>
                  <a:pt x="10067" y="2171"/>
                  <a:pt x="10103" y="2033"/>
                  <a:pt x="10105" y="1783"/>
                </a:cubicBezTo>
                <a:close/>
                <a:moveTo>
                  <a:pt x="10619" y="4324"/>
                </a:moveTo>
                <a:cubicBezTo>
                  <a:pt x="10703" y="4306"/>
                  <a:pt x="10736" y="4143"/>
                  <a:pt x="10729" y="3867"/>
                </a:cubicBezTo>
                <a:cubicBezTo>
                  <a:pt x="10722" y="3600"/>
                  <a:pt x="10681" y="3445"/>
                  <a:pt x="10605" y="3462"/>
                </a:cubicBezTo>
                <a:cubicBezTo>
                  <a:pt x="10531" y="3480"/>
                  <a:pt x="10486" y="3643"/>
                  <a:pt x="10493" y="3919"/>
                </a:cubicBezTo>
                <a:cubicBezTo>
                  <a:pt x="10500" y="4186"/>
                  <a:pt x="10546" y="4324"/>
                  <a:pt x="10619" y="4324"/>
                </a:cubicBezTo>
                <a:close/>
                <a:moveTo>
                  <a:pt x="10636" y="8621"/>
                </a:moveTo>
                <a:cubicBezTo>
                  <a:pt x="10712" y="8595"/>
                  <a:pt x="10748" y="8406"/>
                  <a:pt x="10743" y="8156"/>
                </a:cubicBezTo>
                <a:cubicBezTo>
                  <a:pt x="10738" y="7932"/>
                  <a:pt x="10688" y="7769"/>
                  <a:pt x="10624" y="7777"/>
                </a:cubicBezTo>
                <a:cubicBezTo>
                  <a:pt x="10553" y="7786"/>
                  <a:pt x="10500" y="7941"/>
                  <a:pt x="10507" y="8208"/>
                </a:cubicBezTo>
                <a:cubicBezTo>
                  <a:pt x="10512" y="8458"/>
                  <a:pt x="10557" y="8621"/>
                  <a:pt x="10636" y="8621"/>
                </a:cubicBezTo>
                <a:close/>
                <a:moveTo>
                  <a:pt x="1489" y="26"/>
                </a:moveTo>
                <a:cubicBezTo>
                  <a:pt x="1611" y="594"/>
                  <a:pt x="1749" y="698"/>
                  <a:pt x="1856" y="371"/>
                </a:cubicBezTo>
                <a:cubicBezTo>
                  <a:pt x="1877" y="302"/>
                  <a:pt x="1906" y="241"/>
                  <a:pt x="1894" y="112"/>
                </a:cubicBezTo>
                <a:cubicBezTo>
                  <a:pt x="1884" y="0"/>
                  <a:pt x="1853" y="26"/>
                  <a:pt x="1832" y="26"/>
                </a:cubicBezTo>
                <a:cubicBezTo>
                  <a:pt x="1725" y="17"/>
                  <a:pt x="1620" y="26"/>
                  <a:pt x="1489" y="26"/>
                </a:cubicBezTo>
                <a:close/>
                <a:moveTo>
                  <a:pt x="1810" y="14572"/>
                </a:moveTo>
                <a:cubicBezTo>
                  <a:pt x="1789" y="14306"/>
                  <a:pt x="1744" y="14176"/>
                  <a:pt x="1670" y="14185"/>
                </a:cubicBezTo>
                <a:cubicBezTo>
                  <a:pt x="1603" y="14194"/>
                  <a:pt x="1551" y="14297"/>
                  <a:pt x="1553" y="14564"/>
                </a:cubicBezTo>
                <a:cubicBezTo>
                  <a:pt x="1556" y="14874"/>
                  <a:pt x="1615" y="14977"/>
                  <a:pt x="1696" y="14969"/>
                </a:cubicBezTo>
                <a:cubicBezTo>
                  <a:pt x="1768" y="14960"/>
                  <a:pt x="1796" y="14796"/>
                  <a:pt x="1810" y="14572"/>
                </a:cubicBezTo>
                <a:close/>
                <a:moveTo>
                  <a:pt x="11352" y="6081"/>
                </a:moveTo>
                <a:cubicBezTo>
                  <a:pt x="11350" y="5788"/>
                  <a:pt x="11307" y="5633"/>
                  <a:pt x="11235" y="5624"/>
                </a:cubicBezTo>
                <a:cubicBezTo>
                  <a:pt x="11166" y="5607"/>
                  <a:pt x="11124" y="5788"/>
                  <a:pt x="11119" y="6012"/>
                </a:cubicBezTo>
                <a:cubicBezTo>
                  <a:pt x="11114" y="6279"/>
                  <a:pt x="11164" y="6442"/>
                  <a:pt x="11238" y="6460"/>
                </a:cubicBezTo>
                <a:cubicBezTo>
                  <a:pt x="11307" y="6468"/>
                  <a:pt x="11340" y="6305"/>
                  <a:pt x="11352" y="6081"/>
                </a:cubicBezTo>
                <a:close/>
                <a:moveTo>
                  <a:pt x="6953" y="10766"/>
                </a:moveTo>
                <a:cubicBezTo>
                  <a:pt x="7015" y="10706"/>
                  <a:pt x="7068" y="10585"/>
                  <a:pt x="7070" y="10344"/>
                </a:cubicBezTo>
                <a:cubicBezTo>
                  <a:pt x="7070" y="10077"/>
                  <a:pt x="7018" y="9913"/>
                  <a:pt x="6946" y="9930"/>
                </a:cubicBezTo>
                <a:cubicBezTo>
                  <a:pt x="6882" y="9939"/>
                  <a:pt x="6835" y="10085"/>
                  <a:pt x="6842" y="10352"/>
                </a:cubicBezTo>
                <a:cubicBezTo>
                  <a:pt x="6846" y="10585"/>
                  <a:pt x="6889" y="10723"/>
                  <a:pt x="6953" y="10766"/>
                </a:cubicBezTo>
                <a:close/>
                <a:moveTo>
                  <a:pt x="7551" y="9922"/>
                </a:moveTo>
                <a:cubicBezTo>
                  <a:pt x="7482" y="9956"/>
                  <a:pt x="7434" y="10094"/>
                  <a:pt x="7436" y="10327"/>
                </a:cubicBezTo>
                <a:cubicBezTo>
                  <a:pt x="7439" y="10585"/>
                  <a:pt x="7489" y="10749"/>
                  <a:pt x="7560" y="10749"/>
                </a:cubicBezTo>
                <a:cubicBezTo>
                  <a:pt x="7627" y="10749"/>
                  <a:pt x="7667" y="10594"/>
                  <a:pt x="7669" y="10344"/>
                </a:cubicBezTo>
                <a:cubicBezTo>
                  <a:pt x="7672" y="10051"/>
                  <a:pt x="7612" y="9982"/>
                  <a:pt x="7551" y="9922"/>
                </a:cubicBezTo>
                <a:close/>
                <a:moveTo>
                  <a:pt x="3416" y="12850"/>
                </a:moveTo>
                <a:cubicBezTo>
                  <a:pt x="3483" y="12841"/>
                  <a:pt x="3535" y="12747"/>
                  <a:pt x="3535" y="12488"/>
                </a:cubicBezTo>
                <a:cubicBezTo>
                  <a:pt x="3535" y="12230"/>
                  <a:pt x="3487" y="12075"/>
                  <a:pt x="3411" y="12066"/>
                </a:cubicBezTo>
                <a:cubicBezTo>
                  <a:pt x="3340" y="12049"/>
                  <a:pt x="3297" y="12170"/>
                  <a:pt x="3295" y="12428"/>
                </a:cubicBezTo>
                <a:cubicBezTo>
                  <a:pt x="3295" y="12712"/>
                  <a:pt x="3342" y="12833"/>
                  <a:pt x="3416" y="12850"/>
                </a:cubicBezTo>
                <a:close/>
                <a:moveTo>
                  <a:pt x="10726" y="1774"/>
                </a:moveTo>
                <a:cubicBezTo>
                  <a:pt x="10717" y="1499"/>
                  <a:pt x="10672" y="1335"/>
                  <a:pt x="10603" y="1344"/>
                </a:cubicBezTo>
                <a:cubicBezTo>
                  <a:pt x="10541" y="1352"/>
                  <a:pt x="10491" y="1490"/>
                  <a:pt x="10493" y="1749"/>
                </a:cubicBezTo>
                <a:cubicBezTo>
                  <a:pt x="10496" y="2024"/>
                  <a:pt x="10543" y="2162"/>
                  <a:pt x="10615" y="2162"/>
                </a:cubicBezTo>
                <a:cubicBezTo>
                  <a:pt x="10686" y="2171"/>
                  <a:pt x="10714" y="1990"/>
                  <a:pt x="10726" y="1774"/>
                </a:cubicBezTo>
                <a:close/>
                <a:moveTo>
                  <a:pt x="2296" y="0"/>
                </a:moveTo>
                <a:cubicBezTo>
                  <a:pt x="2239" y="112"/>
                  <a:pt x="2136" y="-163"/>
                  <a:pt x="2122" y="181"/>
                </a:cubicBezTo>
                <a:cubicBezTo>
                  <a:pt x="2110" y="483"/>
                  <a:pt x="2210" y="526"/>
                  <a:pt x="2274" y="534"/>
                </a:cubicBezTo>
                <a:cubicBezTo>
                  <a:pt x="2348" y="543"/>
                  <a:pt x="2448" y="483"/>
                  <a:pt x="2446" y="172"/>
                </a:cubicBezTo>
                <a:cubicBezTo>
                  <a:pt x="2443" y="-172"/>
                  <a:pt x="2343" y="129"/>
                  <a:pt x="2296" y="0"/>
                </a:cubicBezTo>
                <a:close/>
                <a:moveTo>
                  <a:pt x="5276" y="12514"/>
                </a:moveTo>
                <a:cubicBezTo>
                  <a:pt x="5269" y="12264"/>
                  <a:pt x="5234" y="12101"/>
                  <a:pt x="5167" y="12083"/>
                </a:cubicBezTo>
                <a:cubicBezTo>
                  <a:pt x="5100" y="12066"/>
                  <a:pt x="5053" y="12187"/>
                  <a:pt x="5050" y="12454"/>
                </a:cubicBezTo>
                <a:cubicBezTo>
                  <a:pt x="5048" y="12721"/>
                  <a:pt x="5096" y="12859"/>
                  <a:pt x="5157" y="12884"/>
                </a:cubicBezTo>
                <a:cubicBezTo>
                  <a:pt x="5226" y="12928"/>
                  <a:pt x="5264" y="12755"/>
                  <a:pt x="5276" y="12514"/>
                </a:cubicBezTo>
                <a:close/>
                <a:moveTo>
                  <a:pt x="8152" y="10766"/>
                </a:moveTo>
                <a:cubicBezTo>
                  <a:pt x="8236" y="10774"/>
                  <a:pt x="8281" y="10602"/>
                  <a:pt x="8283" y="10387"/>
                </a:cubicBezTo>
                <a:cubicBezTo>
                  <a:pt x="8283" y="10137"/>
                  <a:pt x="8224" y="9965"/>
                  <a:pt x="8155" y="9956"/>
                </a:cubicBezTo>
                <a:cubicBezTo>
                  <a:pt x="8098" y="9948"/>
                  <a:pt x="8045" y="10094"/>
                  <a:pt x="8043" y="10318"/>
                </a:cubicBezTo>
                <a:cubicBezTo>
                  <a:pt x="8041" y="10576"/>
                  <a:pt x="8091" y="10723"/>
                  <a:pt x="8152" y="10766"/>
                </a:cubicBezTo>
                <a:close/>
                <a:moveTo>
                  <a:pt x="11231" y="4324"/>
                </a:moveTo>
                <a:cubicBezTo>
                  <a:pt x="11302" y="4315"/>
                  <a:pt x="11347" y="4195"/>
                  <a:pt x="11350" y="3945"/>
                </a:cubicBezTo>
                <a:cubicBezTo>
                  <a:pt x="11352" y="3704"/>
                  <a:pt x="11307" y="3531"/>
                  <a:pt x="11245" y="3506"/>
                </a:cubicBezTo>
                <a:cubicBezTo>
                  <a:pt x="11178" y="3471"/>
                  <a:pt x="11128" y="3626"/>
                  <a:pt x="11121" y="3859"/>
                </a:cubicBezTo>
                <a:cubicBezTo>
                  <a:pt x="11112" y="4117"/>
                  <a:pt x="11159" y="4272"/>
                  <a:pt x="11231" y="4324"/>
                </a:cubicBezTo>
                <a:close/>
                <a:moveTo>
                  <a:pt x="8771" y="9948"/>
                </a:moveTo>
                <a:cubicBezTo>
                  <a:pt x="8704" y="9999"/>
                  <a:pt x="8650" y="10111"/>
                  <a:pt x="8654" y="10361"/>
                </a:cubicBezTo>
                <a:cubicBezTo>
                  <a:pt x="8659" y="10611"/>
                  <a:pt x="8709" y="10783"/>
                  <a:pt x="8785" y="10766"/>
                </a:cubicBezTo>
                <a:cubicBezTo>
                  <a:pt x="8852" y="10749"/>
                  <a:pt x="8890" y="10585"/>
                  <a:pt x="8887" y="10335"/>
                </a:cubicBezTo>
                <a:cubicBezTo>
                  <a:pt x="8883" y="10060"/>
                  <a:pt x="8828" y="9991"/>
                  <a:pt x="8771" y="9948"/>
                </a:cubicBezTo>
                <a:close/>
                <a:moveTo>
                  <a:pt x="2379" y="14607"/>
                </a:moveTo>
                <a:cubicBezTo>
                  <a:pt x="2362" y="14383"/>
                  <a:pt x="2331" y="14219"/>
                  <a:pt x="2260" y="14211"/>
                </a:cubicBezTo>
                <a:cubicBezTo>
                  <a:pt x="2191" y="14202"/>
                  <a:pt x="2143" y="14306"/>
                  <a:pt x="2141" y="14572"/>
                </a:cubicBezTo>
                <a:cubicBezTo>
                  <a:pt x="2139" y="14839"/>
                  <a:pt x="2184" y="14951"/>
                  <a:pt x="2253" y="14960"/>
                </a:cubicBezTo>
                <a:cubicBezTo>
                  <a:pt x="2324" y="14977"/>
                  <a:pt x="2360" y="14831"/>
                  <a:pt x="2379" y="14607"/>
                </a:cubicBezTo>
                <a:close/>
                <a:moveTo>
                  <a:pt x="11243" y="7795"/>
                </a:moveTo>
                <a:cubicBezTo>
                  <a:pt x="11164" y="7838"/>
                  <a:pt x="11119" y="7993"/>
                  <a:pt x="11126" y="8234"/>
                </a:cubicBezTo>
                <a:cubicBezTo>
                  <a:pt x="11133" y="8458"/>
                  <a:pt x="11176" y="8639"/>
                  <a:pt x="11247" y="8613"/>
                </a:cubicBezTo>
                <a:cubicBezTo>
                  <a:pt x="11314" y="8587"/>
                  <a:pt x="11354" y="8440"/>
                  <a:pt x="11352" y="8182"/>
                </a:cubicBezTo>
                <a:cubicBezTo>
                  <a:pt x="11347" y="7906"/>
                  <a:pt x="11290" y="7846"/>
                  <a:pt x="11243" y="7795"/>
                </a:cubicBezTo>
                <a:close/>
                <a:moveTo>
                  <a:pt x="4694" y="12514"/>
                </a:moveTo>
                <a:cubicBezTo>
                  <a:pt x="4679" y="12264"/>
                  <a:pt x="4646" y="12075"/>
                  <a:pt x="4570" y="12083"/>
                </a:cubicBezTo>
                <a:cubicBezTo>
                  <a:pt x="4506" y="12083"/>
                  <a:pt x="4460" y="12221"/>
                  <a:pt x="4458" y="12480"/>
                </a:cubicBezTo>
                <a:cubicBezTo>
                  <a:pt x="4456" y="12747"/>
                  <a:pt x="4508" y="12859"/>
                  <a:pt x="4570" y="12884"/>
                </a:cubicBezTo>
                <a:cubicBezTo>
                  <a:pt x="4639" y="12902"/>
                  <a:pt x="4679" y="12747"/>
                  <a:pt x="4694" y="12514"/>
                </a:cubicBezTo>
                <a:close/>
                <a:moveTo>
                  <a:pt x="4104" y="12411"/>
                </a:moveTo>
                <a:cubicBezTo>
                  <a:pt x="4094" y="12204"/>
                  <a:pt x="4049" y="12066"/>
                  <a:pt x="3975" y="12075"/>
                </a:cubicBezTo>
                <a:cubicBezTo>
                  <a:pt x="3911" y="12083"/>
                  <a:pt x="3873" y="12264"/>
                  <a:pt x="3875" y="12462"/>
                </a:cubicBezTo>
                <a:cubicBezTo>
                  <a:pt x="3878" y="12738"/>
                  <a:pt x="3937" y="12867"/>
                  <a:pt x="4008" y="12850"/>
                </a:cubicBezTo>
                <a:cubicBezTo>
                  <a:pt x="4068" y="12841"/>
                  <a:pt x="4108" y="12721"/>
                  <a:pt x="4104" y="12411"/>
                </a:cubicBezTo>
                <a:close/>
                <a:moveTo>
                  <a:pt x="523" y="16364"/>
                </a:moveTo>
                <a:cubicBezTo>
                  <a:pt x="464" y="16373"/>
                  <a:pt x="412" y="16467"/>
                  <a:pt x="419" y="16734"/>
                </a:cubicBezTo>
                <a:cubicBezTo>
                  <a:pt x="423" y="16984"/>
                  <a:pt x="473" y="17113"/>
                  <a:pt x="540" y="17096"/>
                </a:cubicBezTo>
                <a:cubicBezTo>
                  <a:pt x="600" y="17079"/>
                  <a:pt x="661" y="16984"/>
                  <a:pt x="654" y="16717"/>
                </a:cubicBezTo>
                <a:cubicBezTo>
                  <a:pt x="649" y="16484"/>
                  <a:pt x="600" y="16355"/>
                  <a:pt x="523" y="16364"/>
                </a:cubicBezTo>
                <a:close/>
                <a:moveTo>
                  <a:pt x="11823" y="4315"/>
                </a:moveTo>
                <a:cubicBezTo>
                  <a:pt x="11925" y="4324"/>
                  <a:pt x="11963" y="4160"/>
                  <a:pt x="11963" y="3962"/>
                </a:cubicBezTo>
                <a:cubicBezTo>
                  <a:pt x="11966" y="3695"/>
                  <a:pt x="11916" y="3540"/>
                  <a:pt x="11840" y="3549"/>
                </a:cubicBezTo>
                <a:cubicBezTo>
                  <a:pt x="11773" y="3549"/>
                  <a:pt x="11735" y="3695"/>
                  <a:pt x="11742" y="3919"/>
                </a:cubicBezTo>
                <a:cubicBezTo>
                  <a:pt x="11749" y="4143"/>
                  <a:pt x="11785" y="4306"/>
                  <a:pt x="11823" y="4315"/>
                </a:cubicBezTo>
                <a:close/>
                <a:moveTo>
                  <a:pt x="11975" y="8260"/>
                </a:moveTo>
                <a:cubicBezTo>
                  <a:pt x="11959" y="7993"/>
                  <a:pt x="11921" y="7855"/>
                  <a:pt x="11852" y="7846"/>
                </a:cubicBezTo>
                <a:cubicBezTo>
                  <a:pt x="11785" y="7838"/>
                  <a:pt x="11744" y="7975"/>
                  <a:pt x="11744" y="8191"/>
                </a:cubicBezTo>
                <a:cubicBezTo>
                  <a:pt x="11744" y="8423"/>
                  <a:pt x="11783" y="8595"/>
                  <a:pt x="11854" y="8613"/>
                </a:cubicBezTo>
                <a:cubicBezTo>
                  <a:pt x="11925" y="8630"/>
                  <a:pt x="11954" y="8440"/>
                  <a:pt x="11975" y="8260"/>
                </a:cubicBezTo>
                <a:close/>
                <a:moveTo>
                  <a:pt x="11856" y="6451"/>
                </a:moveTo>
                <a:cubicBezTo>
                  <a:pt x="11921" y="6425"/>
                  <a:pt x="11966" y="6296"/>
                  <a:pt x="11970" y="6055"/>
                </a:cubicBezTo>
                <a:cubicBezTo>
                  <a:pt x="11975" y="5796"/>
                  <a:pt x="11921" y="5667"/>
                  <a:pt x="11861" y="5650"/>
                </a:cubicBezTo>
                <a:cubicBezTo>
                  <a:pt x="11794" y="5624"/>
                  <a:pt x="11747" y="5788"/>
                  <a:pt x="11744" y="6029"/>
                </a:cubicBezTo>
                <a:cubicBezTo>
                  <a:pt x="11742" y="6270"/>
                  <a:pt x="11790" y="6399"/>
                  <a:pt x="11856" y="6451"/>
                </a:cubicBezTo>
                <a:close/>
                <a:moveTo>
                  <a:pt x="13065" y="5684"/>
                </a:moveTo>
                <a:cubicBezTo>
                  <a:pt x="13001" y="5702"/>
                  <a:pt x="12960" y="5848"/>
                  <a:pt x="12962" y="6063"/>
                </a:cubicBezTo>
                <a:cubicBezTo>
                  <a:pt x="12965" y="6305"/>
                  <a:pt x="13010" y="6460"/>
                  <a:pt x="13079" y="6468"/>
                </a:cubicBezTo>
                <a:cubicBezTo>
                  <a:pt x="13146" y="6477"/>
                  <a:pt x="13184" y="6296"/>
                  <a:pt x="13181" y="6098"/>
                </a:cubicBezTo>
                <a:cubicBezTo>
                  <a:pt x="13181" y="5857"/>
                  <a:pt x="13131" y="5710"/>
                  <a:pt x="13065" y="5684"/>
                </a:cubicBezTo>
                <a:close/>
                <a:moveTo>
                  <a:pt x="12570" y="4039"/>
                </a:moveTo>
                <a:cubicBezTo>
                  <a:pt x="12570" y="3652"/>
                  <a:pt x="12527" y="3531"/>
                  <a:pt x="12460" y="3540"/>
                </a:cubicBezTo>
                <a:cubicBezTo>
                  <a:pt x="12401" y="3549"/>
                  <a:pt x="12361" y="3652"/>
                  <a:pt x="12361" y="3902"/>
                </a:cubicBezTo>
                <a:cubicBezTo>
                  <a:pt x="12361" y="4151"/>
                  <a:pt x="12394" y="4306"/>
                  <a:pt x="12465" y="4315"/>
                </a:cubicBezTo>
                <a:cubicBezTo>
                  <a:pt x="12532" y="4315"/>
                  <a:pt x="12568" y="4177"/>
                  <a:pt x="12570" y="4039"/>
                </a:cubicBezTo>
                <a:close/>
                <a:moveTo>
                  <a:pt x="9494" y="10387"/>
                </a:moveTo>
                <a:cubicBezTo>
                  <a:pt x="9485" y="10163"/>
                  <a:pt x="9456" y="9999"/>
                  <a:pt x="9382" y="10008"/>
                </a:cubicBezTo>
                <a:cubicBezTo>
                  <a:pt x="9323" y="10008"/>
                  <a:pt x="9275" y="10085"/>
                  <a:pt x="9270" y="10327"/>
                </a:cubicBezTo>
                <a:cubicBezTo>
                  <a:pt x="9266" y="10585"/>
                  <a:pt x="9309" y="10731"/>
                  <a:pt x="9373" y="10757"/>
                </a:cubicBezTo>
                <a:cubicBezTo>
                  <a:pt x="9442" y="10792"/>
                  <a:pt x="9482" y="10637"/>
                  <a:pt x="9494" y="10387"/>
                </a:cubicBezTo>
                <a:close/>
                <a:moveTo>
                  <a:pt x="12575" y="6046"/>
                </a:moveTo>
                <a:cubicBezTo>
                  <a:pt x="12563" y="5779"/>
                  <a:pt x="12520" y="5624"/>
                  <a:pt x="12456" y="5650"/>
                </a:cubicBezTo>
                <a:cubicBezTo>
                  <a:pt x="12392" y="5667"/>
                  <a:pt x="12351" y="5839"/>
                  <a:pt x="12358" y="6098"/>
                </a:cubicBezTo>
                <a:cubicBezTo>
                  <a:pt x="12365" y="6330"/>
                  <a:pt x="12413" y="6451"/>
                  <a:pt x="12468" y="6451"/>
                </a:cubicBezTo>
                <a:cubicBezTo>
                  <a:pt x="12534" y="6451"/>
                  <a:pt x="12572" y="6279"/>
                  <a:pt x="12575" y="6046"/>
                </a:cubicBezTo>
                <a:close/>
                <a:moveTo>
                  <a:pt x="2943" y="14616"/>
                </a:moveTo>
                <a:cubicBezTo>
                  <a:pt x="2928" y="14374"/>
                  <a:pt x="2886" y="14245"/>
                  <a:pt x="2821" y="14228"/>
                </a:cubicBezTo>
                <a:cubicBezTo>
                  <a:pt x="2760" y="14219"/>
                  <a:pt x="2717" y="14374"/>
                  <a:pt x="2714" y="14581"/>
                </a:cubicBezTo>
                <a:cubicBezTo>
                  <a:pt x="2712" y="14796"/>
                  <a:pt x="2755" y="14926"/>
                  <a:pt x="2817" y="14960"/>
                </a:cubicBezTo>
                <a:cubicBezTo>
                  <a:pt x="2888" y="14995"/>
                  <a:pt x="2921" y="14831"/>
                  <a:pt x="2943" y="14616"/>
                </a:cubicBezTo>
                <a:close/>
                <a:moveTo>
                  <a:pt x="5859" y="12540"/>
                </a:moveTo>
                <a:cubicBezTo>
                  <a:pt x="5862" y="12273"/>
                  <a:pt x="5819" y="12135"/>
                  <a:pt x="5750" y="12135"/>
                </a:cubicBezTo>
                <a:cubicBezTo>
                  <a:pt x="5693" y="12135"/>
                  <a:pt x="5643" y="12230"/>
                  <a:pt x="5643" y="12480"/>
                </a:cubicBezTo>
                <a:cubicBezTo>
                  <a:pt x="5643" y="12738"/>
                  <a:pt x="5695" y="12867"/>
                  <a:pt x="5757" y="12893"/>
                </a:cubicBezTo>
                <a:cubicBezTo>
                  <a:pt x="5819" y="12919"/>
                  <a:pt x="5857" y="12781"/>
                  <a:pt x="5859" y="12540"/>
                </a:cubicBezTo>
                <a:close/>
                <a:moveTo>
                  <a:pt x="1223" y="16769"/>
                </a:moveTo>
                <a:cubicBezTo>
                  <a:pt x="1216" y="16528"/>
                  <a:pt x="1173" y="16398"/>
                  <a:pt x="1116" y="16381"/>
                </a:cubicBezTo>
                <a:cubicBezTo>
                  <a:pt x="1052" y="16364"/>
                  <a:pt x="994" y="16493"/>
                  <a:pt x="992" y="16743"/>
                </a:cubicBezTo>
                <a:cubicBezTo>
                  <a:pt x="990" y="16975"/>
                  <a:pt x="1052" y="17070"/>
                  <a:pt x="1106" y="17096"/>
                </a:cubicBezTo>
                <a:cubicBezTo>
                  <a:pt x="1166" y="17113"/>
                  <a:pt x="1206" y="16975"/>
                  <a:pt x="1223" y="16769"/>
                </a:cubicBezTo>
                <a:close/>
                <a:moveTo>
                  <a:pt x="12472" y="8621"/>
                </a:moveTo>
                <a:cubicBezTo>
                  <a:pt x="12532" y="8578"/>
                  <a:pt x="12572" y="8466"/>
                  <a:pt x="12572" y="8234"/>
                </a:cubicBezTo>
                <a:cubicBezTo>
                  <a:pt x="12572" y="7967"/>
                  <a:pt x="12534" y="7855"/>
                  <a:pt x="12463" y="7863"/>
                </a:cubicBezTo>
                <a:cubicBezTo>
                  <a:pt x="12401" y="7872"/>
                  <a:pt x="12361" y="7975"/>
                  <a:pt x="12363" y="8217"/>
                </a:cubicBezTo>
                <a:cubicBezTo>
                  <a:pt x="12365" y="8466"/>
                  <a:pt x="12411" y="8570"/>
                  <a:pt x="12472" y="8621"/>
                </a:cubicBezTo>
                <a:close/>
                <a:moveTo>
                  <a:pt x="7" y="9689"/>
                </a:moveTo>
                <a:cubicBezTo>
                  <a:pt x="7" y="9965"/>
                  <a:pt x="5" y="10172"/>
                  <a:pt x="10" y="10387"/>
                </a:cubicBezTo>
                <a:cubicBezTo>
                  <a:pt x="12" y="10516"/>
                  <a:pt x="-17" y="10714"/>
                  <a:pt x="36" y="10749"/>
                </a:cubicBezTo>
                <a:cubicBezTo>
                  <a:pt x="81" y="10783"/>
                  <a:pt x="117" y="10637"/>
                  <a:pt x="138" y="10499"/>
                </a:cubicBezTo>
                <a:cubicBezTo>
                  <a:pt x="193" y="10163"/>
                  <a:pt x="138" y="9827"/>
                  <a:pt x="7" y="9689"/>
                </a:cubicBezTo>
                <a:close/>
                <a:moveTo>
                  <a:pt x="13184" y="3953"/>
                </a:moveTo>
                <a:cubicBezTo>
                  <a:pt x="13167" y="3755"/>
                  <a:pt x="13150" y="3566"/>
                  <a:pt x="13079" y="3566"/>
                </a:cubicBezTo>
                <a:cubicBezTo>
                  <a:pt x="13005" y="3557"/>
                  <a:pt x="12967" y="3729"/>
                  <a:pt x="12967" y="3962"/>
                </a:cubicBezTo>
                <a:cubicBezTo>
                  <a:pt x="12970" y="4169"/>
                  <a:pt x="13010" y="4324"/>
                  <a:pt x="13074" y="4315"/>
                </a:cubicBezTo>
                <a:cubicBezTo>
                  <a:pt x="13143" y="4315"/>
                  <a:pt x="13169" y="4151"/>
                  <a:pt x="13184" y="3953"/>
                </a:cubicBezTo>
                <a:close/>
                <a:moveTo>
                  <a:pt x="8778" y="12170"/>
                </a:moveTo>
                <a:cubicBezTo>
                  <a:pt x="8707" y="12213"/>
                  <a:pt x="8664" y="12325"/>
                  <a:pt x="8669" y="12557"/>
                </a:cubicBezTo>
                <a:cubicBezTo>
                  <a:pt x="8673" y="12764"/>
                  <a:pt x="8709" y="12910"/>
                  <a:pt x="8773" y="12919"/>
                </a:cubicBezTo>
                <a:cubicBezTo>
                  <a:pt x="8837" y="12919"/>
                  <a:pt x="8878" y="12781"/>
                  <a:pt x="8880" y="12574"/>
                </a:cubicBezTo>
                <a:cubicBezTo>
                  <a:pt x="8883" y="12325"/>
                  <a:pt x="8828" y="12213"/>
                  <a:pt x="8778" y="12170"/>
                </a:cubicBezTo>
                <a:close/>
                <a:moveTo>
                  <a:pt x="7565" y="12170"/>
                </a:moveTo>
                <a:cubicBezTo>
                  <a:pt x="7484" y="12161"/>
                  <a:pt x="7451" y="12307"/>
                  <a:pt x="7451" y="12531"/>
                </a:cubicBezTo>
                <a:cubicBezTo>
                  <a:pt x="7451" y="12755"/>
                  <a:pt x="7493" y="12893"/>
                  <a:pt x="7553" y="12910"/>
                </a:cubicBezTo>
                <a:cubicBezTo>
                  <a:pt x="7615" y="12928"/>
                  <a:pt x="7658" y="12772"/>
                  <a:pt x="7662" y="12566"/>
                </a:cubicBezTo>
                <a:cubicBezTo>
                  <a:pt x="7667" y="12316"/>
                  <a:pt x="7617" y="12195"/>
                  <a:pt x="7565" y="12170"/>
                </a:cubicBezTo>
                <a:close/>
                <a:moveTo>
                  <a:pt x="8264" y="12480"/>
                </a:moveTo>
                <a:cubicBezTo>
                  <a:pt x="8264" y="12342"/>
                  <a:pt x="8231" y="12195"/>
                  <a:pt x="8169" y="12187"/>
                </a:cubicBezTo>
                <a:cubicBezTo>
                  <a:pt x="8107" y="12178"/>
                  <a:pt x="8062" y="12299"/>
                  <a:pt x="8060" y="12523"/>
                </a:cubicBezTo>
                <a:cubicBezTo>
                  <a:pt x="8057" y="12790"/>
                  <a:pt x="8110" y="12902"/>
                  <a:pt x="8174" y="12910"/>
                </a:cubicBezTo>
                <a:cubicBezTo>
                  <a:pt x="8229" y="12910"/>
                  <a:pt x="8264" y="12790"/>
                  <a:pt x="8264" y="12480"/>
                </a:cubicBezTo>
                <a:close/>
                <a:moveTo>
                  <a:pt x="2674" y="61"/>
                </a:moveTo>
                <a:cubicBezTo>
                  <a:pt x="2788" y="620"/>
                  <a:pt x="2924" y="612"/>
                  <a:pt x="3016" y="61"/>
                </a:cubicBezTo>
                <a:cubicBezTo>
                  <a:pt x="2902" y="61"/>
                  <a:pt x="2795" y="61"/>
                  <a:pt x="2674" y="61"/>
                </a:cubicBezTo>
                <a:close/>
                <a:moveTo>
                  <a:pt x="12570" y="1809"/>
                </a:moveTo>
                <a:cubicBezTo>
                  <a:pt x="12563" y="1585"/>
                  <a:pt x="12529" y="1447"/>
                  <a:pt x="12470" y="1421"/>
                </a:cubicBezTo>
                <a:cubicBezTo>
                  <a:pt x="12408" y="1395"/>
                  <a:pt x="12365" y="1507"/>
                  <a:pt x="12358" y="1740"/>
                </a:cubicBezTo>
                <a:cubicBezTo>
                  <a:pt x="12351" y="1998"/>
                  <a:pt x="12394" y="2145"/>
                  <a:pt x="12461" y="2162"/>
                </a:cubicBezTo>
                <a:cubicBezTo>
                  <a:pt x="12522" y="2171"/>
                  <a:pt x="12553" y="2016"/>
                  <a:pt x="12570" y="1809"/>
                </a:cubicBezTo>
                <a:close/>
                <a:moveTo>
                  <a:pt x="11335" y="1766"/>
                </a:moveTo>
                <a:cubicBezTo>
                  <a:pt x="11323" y="1550"/>
                  <a:pt x="11297" y="1404"/>
                  <a:pt x="11231" y="1395"/>
                </a:cubicBezTo>
                <a:cubicBezTo>
                  <a:pt x="11164" y="1387"/>
                  <a:pt x="11126" y="1533"/>
                  <a:pt x="11124" y="1749"/>
                </a:cubicBezTo>
                <a:cubicBezTo>
                  <a:pt x="11121" y="1998"/>
                  <a:pt x="11171" y="2145"/>
                  <a:pt x="11235" y="2145"/>
                </a:cubicBezTo>
                <a:cubicBezTo>
                  <a:pt x="11297" y="2153"/>
                  <a:pt x="11331" y="1990"/>
                  <a:pt x="11335" y="1766"/>
                </a:cubicBezTo>
                <a:close/>
                <a:moveTo>
                  <a:pt x="14378" y="6038"/>
                </a:moveTo>
                <a:cubicBezTo>
                  <a:pt x="14364" y="5831"/>
                  <a:pt x="14330" y="5702"/>
                  <a:pt x="14264" y="5710"/>
                </a:cubicBezTo>
                <a:cubicBezTo>
                  <a:pt x="14197" y="5719"/>
                  <a:pt x="14164" y="5848"/>
                  <a:pt x="14169" y="6089"/>
                </a:cubicBezTo>
                <a:cubicBezTo>
                  <a:pt x="14173" y="6322"/>
                  <a:pt x="14221" y="6451"/>
                  <a:pt x="14276" y="6434"/>
                </a:cubicBezTo>
                <a:cubicBezTo>
                  <a:pt x="14337" y="6425"/>
                  <a:pt x="14375" y="6279"/>
                  <a:pt x="14378" y="6038"/>
                </a:cubicBezTo>
                <a:close/>
                <a:moveTo>
                  <a:pt x="9485" y="12592"/>
                </a:moveTo>
                <a:cubicBezTo>
                  <a:pt x="9487" y="12350"/>
                  <a:pt x="9449" y="12213"/>
                  <a:pt x="9389" y="12195"/>
                </a:cubicBezTo>
                <a:cubicBezTo>
                  <a:pt x="9330" y="12178"/>
                  <a:pt x="9280" y="12299"/>
                  <a:pt x="9278" y="12523"/>
                </a:cubicBezTo>
                <a:cubicBezTo>
                  <a:pt x="9278" y="12764"/>
                  <a:pt x="9320" y="12910"/>
                  <a:pt x="9389" y="12919"/>
                </a:cubicBezTo>
                <a:cubicBezTo>
                  <a:pt x="9451" y="12919"/>
                  <a:pt x="9482" y="12807"/>
                  <a:pt x="9485" y="12592"/>
                </a:cubicBezTo>
                <a:close/>
                <a:moveTo>
                  <a:pt x="6452" y="12531"/>
                </a:moveTo>
                <a:cubicBezTo>
                  <a:pt x="6447" y="12299"/>
                  <a:pt x="6416" y="12161"/>
                  <a:pt x="6352" y="12161"/>
                </a:cubicBezTo>
                <a:cubicBezTo>
                  <a:pt x="6290" y="12161"/>
                  <a:pt x="6247" y="12247"/>
                  <a:pt x="6242" y="12497"/>
                </a:cubicBezTo>
                <a:cubicBezTo>
                  <a:pt x="6240" y="12747"/>
                  <a:pt x="6287" y="12859"/>
                  <a:pt x="6344" y="12867"/>
                </a:cubicBezTo>
                <a:cubicBezTo>
                  <a:pt x="6404" y="12884"/>
                  <a:pt x="6447" y="12772"/>
                  <a:pt x="6452" y="12531"/>
                </a:cubicBezTo>
                <a:close/>
                <a:moveTo>
                  <a:pt x="14266" y="3566"/>
                </a:moveTo>
                <a:cubicBezTo>
                  <a:pt x="14204" y="3592"/>
                  <a:pt x="14171" y="3721"/>
                  <a:pt x="14173" y="3962"/>
                </a:cubicBezTo>
                <a:cubicBezTo>
                  <a:pt x="14176" y="4177"/>
                  <a:pt x="14216" y="4289"/>
                  <a:pt x="14268" y="4306"/>
                </a:cubicBezTo>
                <a:cubicBezTo>
                  <a:pt x="14333" y="4324"/>
                  <a:pt x="14375" y="4160"/>
                  <a:pt x="14373" y="3945"/>
                </a:cubicBezTo>
                <a:cubicBezTo>
                  <a:pt x="14371" y="3738"/>
                  <a:pt x="14333" y="3583"/>
                  <a:pt x="14266" y="3566"/>
                </a:cubicBezTo>
                <a:close/>
                <a:moveTo>
                  <a:pt x="13169" y="1792"/>
                </a:moveTo>
                <a:cubicBezTo>
                  <a:pt x="13162" y="1550"/>
                  <a:pt x="13134" y="1413"/>
                  <a:pt x="13067" y="1421"/>
                </a:cubicBezTo>
                <a:cubicBezTo>
                  <a:pt x="12998" y="1430"/>
                  <a:pt x="12970" y="1602"/>
                  <a:pt x="12972" y="1809"/>
                </a:cubicBezTo>
                <a:cubicBezTo>
                  <a:pt x="12974" y="2016"/>
                  <a:pt x="13008" y="2179"/>
                  <a:pt x="13077" y="2171"/>
                </a:cubicBezTo>
                <a:cubicBezTo>
                  <a:pt x="13146" y="2153"/>
                  <a:pt x="13167" y="1998"/>
                  <a:pt x="13169" y="1792"/>
                </a:cubicBezTo>
                <a:close/>
                <a:moveTo>
                  <a:pt x="11859" y="2162"/>
                </a:moveTo>
                <a:cubicBezTo>
                  <a:pt x="11916" y="2110"/>
                  <a:pt x="11951" y="1990"/>
                  <a:pt x="11947" y="1757"/>
                </a:cubicBezTo>
                <a:cubicBezTo>
                  <a:pt x="11944" y="1516"/>
                  <a:pt x="11906" y="1413"/>
                  <a:pt x="11842" y="1413"/>
                </a:cubicBezTo>
                <a:cubicBezTo>
                  <a:pt x="11775" y="1421"/>
                  <a:pt x="11744" y="1585"/>
                  <a:pt x="11747" y="1792"/>
                </a:cubicBezTo>
                <a:cubicBezTo>
                  <a:pt x="11752" y="2007"/>
                  <a:pt x="11792" y="2145"/>
                  <a:pt x="11859" y="2162"/>
                </a:cubicBezTo>
                <a:close/>
                <a:moveTo>
                  <a:pt x="13681" y="4315"/>
                </a:moveTo>
                <a:cubicBezTo>
                  <a:pt x="13740" y="4263"/>
                  <a:pt x="13781" y="4134"/>
                  <a:pt x="13774" y="3910"/>
                </a:cubicBezTo>
                <a:cubicBezTo>
                  <a:pt x="13766" y="3712"/>
                  <a:pt x="13736" y="3549"/>
                  <a:pt x="13667" y="3566"/>
                </a:cubicBezTo>
                <a:cubicBezTo>
                  <a:pt x="13600" y="3574"/>
                  <a:pt x="13571" y="3721"/>
                  <a:pt x="13576" y="3945"/>
                </a:cubicBezTo>
                <a:cubicBezTo>
                  <a:pt x="13581" y="4177"/>
                  <a:pt x="13626" y="4263"/>
                  <a:pt x="13681" y="4315"/>
                </a:cubicBezTo>
                <a:close/>
                <a:moveTo>
                  <a:pt x="13783" y="6063"/>
                </a:moveTo>
                <a:cubicBezTo>
                  <a:pt x="13764" y="5857"/>
                  <a:pt x="13733" y="5702"/>
                  <a:pt x="13667" y="5719"/>
                </a:cubicBezTo>
                <a:cubicBezTo>
                  <a:pt x="13607" y="5728"/>
                  <a:pt x="13576" y="5857"/>
                  <a:pt x="13576" y="6063"/>
                </a:cubicBezTo>
                <a:cubicBezTo>
                  <a:pt x="13576" y="6305"/>
                  <a:pt x="13626" y="6425"/>
                  <a:pt x="13678" y="6442"/>
                </a:cubicBezTo>
                <a:cubicBezTo>
                  <a:pt x="13743" y="6460"/>
                  <a:pt x="13769" y="6261"/>
                  <a:pt x="13783" y="6063"/>
                </a:cubicBezTo>
                <a:close/>
                <a:moveTo>
                  <a:pt x="14264" y="7872"/>
                </a:moveTo>
                <a:cubicBezTo>
                  <a:pt x="14207" y="7906"/>
                  <a:pt x="14166" y="8010"/>
                  <a:pt x="14171" y="8251"/>
                </a:cubicBezTo>
                <a:cubicBezTo>
                  <a:pt x="14176" y="8483"/>
                  <a:pt x="14221" y="8595"/>
                  <a:pt x="14278" y="8587"/>
                </a:cubicBezTo>
                <a:cubicBezTo>
                  <a:pt x="14333" y="8578"/>
                  <a:pt x="14371" y="8432"/>
                  <a:pt x="14368" y="8234"/>
                </a:cubicBezTo>
                <a:cubicBezTo>
                  <a:pt x="14366" y="8036"/>
                  <a:pt x="14330" y="7881"/>
                  <a:pt x="14264" y="7872"/>
                </a:cubicBezTo>
                <a:close/>
                <a:moveTo>
                  <a:pt x="11250" y="10766"/>
                </a:moveTo>
                <a:cubicBezTo>
                  <a:pt x="11304" y="10706"/>
                  <a:pt x="11352" y="10602"/>
                  <a:pt x="11347" y="10370"/>
                </a:cubicBezTo>
                <a:cubicBezTo>
                  <a:pt x="11342" y="10154"/>
                  <a:pt x="11300" y="10017"/>
                  <a:pt x="11240" y="10025"/>
                </a:cubicBezTo>
                <a:cubicBezTo>
                  <a:pt x="11178" y="10025"/>
                  <a:pt x="11140" y="10163"/>
                  <a:pt x="11143" y="10395"/>
                </a:cubicBezTo>
                <a:cubicBezTo>
                  <a:pt x="11147" y="10628"/>
                  <a:pt x="11193" y="10723"/>
                  <a:pt x="11250" y="10766"/>
                </a:cubicBezTo>
                <a:close/>
                <a:moveTo>
                  <a:pt x="3409" y="14245"/>
                </a:moveTo>
                <a:cubicBezTo>
                  <a:pt x="3352" y="14306"/>
                  <a:pt x="3300" y="14374"/>
                  <a:pt x="3302" y="14616"/>
                </a:cubicBezTo>
                <a:cubicBezTo>
                  <a:pt x="3307" y="14848"/>
                  <a:pt x="3352" y="14943"/>
                  <a:pt x="3411" y="14951"/>
                </a:cubicBezTo>
                <a:cubicBezTo>
                  <a:pt x="3476" y="14960"/>
                  <a:pt x="3514" y="14839"/>
                  <a:pt x="3511" y="14598"/>
                </a:cubicBezTo>
                <a:cubicBezTo>
                  <a:pt x="3514" y="14366"/>
                  <a:pt x="3459" y="14306"/>
                  <a:pt x="3409" y="14245"/>
                </a:cubicBezTo>
                <a:close/>
                <a:moveTo>
                  <a:pt x="10731" y="10421"/>
                </a:moveTo>
                <a:cubicBezTo>
                  <a:pt x="10733" y="10154"/>
                  <a:pt x="10686" y="10077"/>
                  <a:pt x="10638" y="10060"/>
                </a:cubicBezTo>
                <a:cubicBezTo>
                  <a:pt x="10579" y="10042"/>
                  <a:pt x="10529" y="10146"/>
                  <a:pt x="10524" y="10378"/>
                </a:cubicBezTo>
                <a:cubicBezTo>
                  <a:pt x="10519" y="10611"/>
                  <a:pt x="10569" y="10740"/>
                  <a:pt x="10626" y="10757"/>
                </a:cubicBezTo>
                <a:cubicBezTo>
                  <a:pt x="10686" y="10766"/>
                  <a:pt x="10722" y="10611"/>
                  <a:pt x="10731" y="10421"/>
                </a:cubicBezTo>
                <a:close/>
                <a:moveTo>
                  <a:pt x="11852" y="10766"/>
                </a:moveTo>
                <a:cubicBezTo>
                  <a:pt x="11918" y="10757"/>
                  <a:pt x="11954" y="10619"/>
                  <a:pt x="11956" y="10395"/>
                </a:cubicBezTo>
                <a:cubicBezTo>
                  <a:pt x="11956" y="10163"/>
                  <a:pt x="11913" y="10042"/>
                  <a:pt x="11854" y="10034"/>
                </a:cubicBezTo>
                <a:cubicBezTo>
                  <a:pt x="11794" y="10025"/>
                  <a:pt x="11766" y="10154"/>
                  <a:pt x="11763" y="10370"/>
                </a:cubicBezTo>
                <a:cubicBezTo>
                  <a:pt x="11761" y="10602"/>
                  <a:pt x="11790" y="10731"/>
                  <a:pt x="11852" y="10766"/>
                </a:cubicBezTo>
                <a:close/>
                <a:moveTo>
                  <a:pt x="14975" y="3919"/>
                </a:moveTo>
                <a:cubicBezTo>
                  <a:pt x="14965" y="3729"/>
                  <a:pt x="14942" y="3574"/>
                  <a:pt x="14882" y="3583"/>
                </a:cubicBezTo>
                <a:cubicBezTo>
                  <a:pt x="14825" y="3592"/>
                  <a:pt x="14773" y="3704"/>
                  <a:pt x="14773" y="3928"/>
                </a:cubicBezTo>
                <a:cubicBezTo>
                  <a:pt x="14773" y="4143"/>
                  <a:pt x="14816" y="4298"/>
                  <a:pt x="14875" y="4298"/>
                </a:cubicBezTo>
                <a:cubicBezTo>
                  <a:pt x="14937" y="4306"/>
                  <a:pt x="14968" y="4143"/>
                  <a:pt x="14975" y="3919"/>
                </a:cubicBezTo>
                <a:close/>
                <a:moveTo>
                  <a:pt x="13177" y="8217"/>
                </a:moveTo>
                <a:cubicBezTo>
                  <a:pt x="13165" y="8027"/>
                  <a:pt x="13143" y="7863"/>
                  <a:pt x="13074" y="7863"/>
                </a:cubicBezTo>
                <a:cubicBezTo>
                  <a:pt x="13005" y="7863"/>
                  <a:pt x="12977" y="8018"/>
                  <a:pt x="12974" y="8234"/>
                </a:cubicBezTo>
                <a:cubicBezTo>
                  <a:pt x="12974" y="8458"/>
                  <a:pt x="13012" y="8604"/>
                  <a:pt x="13074" y="8604"/>
                </a:cubicBezTo>
                <a:cubicBezTo>
                  <a:pt x="13136" y="8595"/>
                  <a:pt x="13172" y="8466"/>
                  <a:pt x="13177" y="8217"/>
                </a:cubicBezTo>
                <a:close/>
                <a:moveTo>
                  <a:pt x="5262" y="14650"/>
                </a:moveTo>
                <a:cubicBezTo>
                  <a:pt x="5253" y="14435"/>
                  <a:pt x="5219" y="14314"/>
                  <a:pt x="5155" y="14314"/>
                </a:cubicBezTo>
                <a:cubicBezTo>
                  <a:pt x="5096" y="14314"/>
                  <a:pt x="5060" y="14435"/>
                  <a:pt x="5060" y="14633"/>
                </a:cubicBezTo>
                <a:cubicBezTo>
                  <a:pt x="5060" y="14865"/>
                  <a:pt x="5107" y="14960"/>
                  <a:pt x="5167" y="14969"/>
                </a:cubicBezTo>
                <a:cubicBezTo>
                  <a:pt x="5226" y="14977"/>
                  <a:pt x="5257" y="14865"/>
                  <a:pt x="5262" y="14650"/>
                </a:cubicBezTo>
                <a:close/>
                <a:moveTo>
                  <a:pt x="14973" y="8268"/>
                </a:moveTo>
                <a:cubicBezTo>
                  <a:pt x="14968" y="8070"/>
                  <a:pt x="14937" y="7915"/>
                  <a:pt x="14887" y="7898"/>
                </a:cubicBezTo>
                <a:cubicBezTo>
                  <a:pt x="14827" y="7872"/>
                  <a:pt x="14780" y="8001"/>
                  <a:pt x="14773" y="8217"/>
                </a:cubicBezTo>
                <a:cubicBezTo>
                  <a:pt x="14766" y="8449"/>
                  <a:pt x="14818" y="8578"/>
                  <a:pt x="14873" y="8595"/>
                </a:cubicBezTo>
                <a:cubicBezTo>
                  <a:pt x="14923" y="8604"/>
                  <a:pt x="14958" y="8458"/>
                  <a:pt x="14973" y="8268"/>
                </a:cubicBezTo>
                <a:close/>
                <a:moveTo>
                  <a:pt x="12570" y="10413"/>
                </a:moveTo>
                <a:cubicBezTo>
                  <a:pt x="12563" y="10180"/>
                  <a:pt x="12522" y="10051"/>
                  <a:pt x="12463" y="10051"/>
                </a:cubicBezTo>
                <a:cubicBezTo>
                  <a:pt x="12415" y="10060"/>
                  <a:pt x="12365" y="10154"/>
                  <a:pt x="12363" y="10370"/>
                </a:cubicBezTo>
                <a:cubicBezTo>
                  <a:pt x="12361" y="10594"/>
                  <a:pt x="12403" y="10740"/>
                  <a:pt x="12461" y="10749"/>
                </a:cubicBezTo>
                <a:cubicBezTo>
                  <a:pt x="12522" y="10774"/>
                  <a:pt x="12558" y="10619"/>
                  <a:pt x="12570" y="10413"/>
                </a:cubicBezTo>
                <a:close/>
                <a:moveTo>
                  <a:pt x="10103" y="10361"/>
                </a:moveTo>
                <a:cubicBezTo>
                  <a:pt x="10091" y="10163"/>
                  <a:pt x="10055" y="10025"/>
                  <a:pt x="9994" y="10034"/>
                </a:cubicBezTo>
                <a:cubicBezTo>
                  <a:pt x="9941" y="10042"/>
                  <a:pt x="9896" y="10163"/>
                  <a:pt x="9901" y="10370"/>
                </a:cubicBezTo>
                <a:cubicBezTo>
                  <a:pt x="9906" y="10611"/>
                  <a:pt x="9953" y="10757"/>
                  <a:pt x="10017" y="10749"/>
                </a:cubicBezTo>
                <a:cubicBezTo>
                  <a:pt x="10070" y="10731"/>
                  <a:pt x="10103" y="10594"/>
                  <a:pt x="10103" y="10361"/>
                </a:cubicBezTo>
                <a:close/>
                <a:moveTo>
                  <a:pt x="1575" y="16777"/>
                </a:moveTo>
                <a:cubicBezTo>
                  <a:pt x="1577" y="17001"/>
                  <a:pt x="1620" y="17096"/>
                  <a:pt x="1672" y="17087"/>
                </a:cubicBezTo>
                <a:cubicBezTo>
                  <a:pt x="1727" y="17079"/>
                  <a:pt x="1789" y="16993"/>
                  <a:pt x="1782" y="16743"/>
                </a:cubicBezTo>
                <a:cubicBezTo>
                  <a:pt x="1775" y="16519"/>
                  <a:pt x="1722" y="16424"/>
                  <a:pt x="1663" y="16433"/>
                </a:cubicBezTo>
                <a:cubicBezTo>
                  <a:pt x="1603" y="16441"/>
                  <a:pt x="1570" y="16553"/>
                  <a:pt x="1575" y="16777"/>
                </a:cubicBezTo>
                <a:close/>
                <a:moveTo>
                  <a:pt x="11350" y="12609"/>
                </a:moveTo>
                <a:cubicBezTo>
                  <a:pt x="11342" y="12419"/>
                  <a:pt x="11319" y="12282"/>
                  <a:pt x="11259" y="12264"/>
                </a:cubicBezTo>
                <a:cubicBezTo>
                  <a:pt x="11197" y="12247"/>
                  <a:pt x="11150" y="12316"/>
                  <a:pt x="11147" y="12566"/>
                </a:cubicBezTo>
                <a:cubicBezTo>
                  <a:pt x="11145" y="12772"/>
                  <a:pt x="11176" y="12893"/>
                  <a:pt x="11233" y="12919"/>
                </a:cubicBezTo>
                <a:cubicBezTo>
                  <a:pt x="11297" y="12945"/>
                  <a:pt x="11331" y="12824"/>
                  <a:pt x="11350" y="12609"/>
                </a:cubicBezTo>
                <a:close/>
                <a:moveTo>
                  <a:pt x="10105" y="12549"/>
                </a:moveTo>
                <a:cubicBezTo>
                  <a:pt x="10098" y="12325"/>
                  <a:pt x="10051" y="12221"/>
                  <a:pt x="9996" y="12230"/>
                </a:cubicBezTo>
                <a:cubicBezTo>
                  <a:pt x="9937" y="12239"/>
                  <a:pt x="9894" y="12394"/>
                  <a:pt x="9903" y="12617"/>
                </a:cubicBezTo>
                <a:cubicBezTo>
                  <a:pt x="9913" y="12824"/>
                  <a:pt x="9958" y="12945"/>
                  <a:pt x="10020" y="12919"/>
                </a:cubicBezTo>
                <a:cubicBezTo>
                  <a:pt x="10079" y="12893"/>
                  <a:pt x="10108" y="12772"/>
                  <a:pt x="10105" y="12549"/>
                </a:cubicBezTo>
                <a:close/>
                <a:moveTo>
                  <a:pt x="10626" y="12247"/>
                </a:moveTo>
                <a:cubicBezTo>
                  <a:pt x="10569" y="12247"/>
                  <a:pt x="10526" y="12342"/>
                  <a:pt x="10524" y="12549"/>
                </a:cubicBezTo>
                <a:cubicBezTo>
                  <a:pt x="10522" y="12772"/>
                  <a:pt x="10560" y="12910"/>
                  <a:pt x="10624" y="12928"/>
                </a:cubicBezTo>
                <a:cubicBezTo>
                  <a:pt x="10683" y="12936"/>
                  <a:pt x="10719" y="12833"/>
                  <a:pt x="10726" y="12626"/>
                </a:cubicBezTo>
                <a:cubicBezTo>
                  <a:pt x="10733" y="12368"/>
                  <a:pt x="10688" y="12273"/>
                  <a:pt x="10626" y="12247"/>
                </a:cubicBezTo>
                <a:close/>
                <a:moveTo>
                  <a:pt x="3252" y="61"/>
                </a:moveTo>
                <a:cubicBezTo>
                  <a:pt x="3371" y="612"/>
                  <a:pt x="3464" y="612"/>
                  <a:pt x="3580" y="61"/>
                </a:cubicBezTo>
                <a:cubicBezTo>
                  <a:pt x="3468" y="61"/>
                  <a:pt x="3366" y="61"/>
                  <a:pt x="3252" y="61"/>
                </a:cubicBezTo>
                <a:close/>
                <a:moveTo>
                  <a:pt x="14975" y="6115"/>
                </a:moveTo>
                <a:cubicBezTo>
                  <a:pt x="14970" y="5900"/>
                  <a:pt x="14946" y="5745"/>
                  <a:pt x="14889" y="5728"/>
                </a:cubicBezTo>
                <a:cubicBezTo>
                  <a:pt x="14827" y="5702"/>
                  <a:pt x="14780" y="5822"/>
                  <a:pt x="14773" y="6038"/>
                </a:cubicBezTo>
                <a:cubicBezTo>
                  <a:pt x="14763" y="6279"/>
                  <a:pt x="14816" y="6399"/>
                  <a:pt x="14873" y="6408"/>
                </a:cubicBezTo>
                <a:cubicBezTo>
                  <a:pt x="14923" y="6425"/>
                  <a:pt x="14965" y="6313"/>
                  <a:pt x="14975" y="6115"/>
                </a:cubicBezTo>
                <a:close/>
                <a:moveTo>
                  <a:pt x="13686" y="1421"/>
                </a:moveTo>
                <a:cubicBezTo>
                  <a:pt x="13629" y="1456"/>
                  <a:pt x="13583" y="1559"/>
                  <a:pt x="13581" y="1792"/>
                </a:cubicBezTo>
                <a:cubicBezTo>
                  <a:pt x="13579" y="1998"/>
                  <a:pt x="13619" y="2136"/>
                  <a:pt x="13671" y="2153"/>
                </a:cubicBezTo>
                <a:cubicBezTo>
                  <a:pt x="13736" y="2179"/>
                  <a:pt x="13776" y="2007"/>
                  <a:pt x="13776" y="1800"/>
                </a:cubicBezTo>
                <a:cubicBezTo>
                  <a:pt x="13776" y="1628"/>
                  <a:pt x="13747" y="1456"/>
                  <a:pt x="13686" y="1421"/>
                </a:cubicBezTo>
                <a:close/>
                <a:moveTo>
                  <a:pt x="13579" y="8191"/>
                </a:moveTo>
                <a:cubicBezTo>
                  <a:pt x="13579" y="8440"/>
                  <a:pt x="13621" y="8578"/>
                  <a:pt x="13678" y="8587"/>
                </a:cubicBezTo>
                <a:cubicBezTo>
                  <a:pt x="13731" y="8595"/>
                  <a:pt x="13771" y="8449"/>
                  <a:pt x="13769" y="8242"/>
                </a:cubicBezTo>
                <a:cubicBezTo>
                  <a:pt x="13766" y="8044"/>
                  <a:pt x="13731" y="7906"/>
                  <a:pt x="13676" y="7889"/>
                </a:cubicBezTo>
                <a:cubicBezTo>
                  <a:pt x="13621" y="7872"/>
                  <a:pt x="13583" y="7984"/>
                  <a:pt x="13579" y="8191"/>
                </a:cubicBezTo>
                <a:close/>
                <a:moveTo>
                  <a:pt x="13165" y="10421"/>
                </a:moveTo>
                <a:cubicBezTo>
                  <a:pt x="13162" y="10197"/>
                  <a:pt x="13127" y="10085"/>
                  <a:pt x="13069" y="10085"/>
                </a:cubicBezTo>
                <a:cubicBezTo>
                  <a:pt x="13012" y="10085"/>
                  <a:pt x="12977" y="10206"/>
                  <a:pt x="12979" y="10421"/>
                </a:cubicBezTo>
                <a:cubicBezTo>
                  <a:pt x="12981" y="10637"/>
                  <a:pt x="13017" y="10757"/>
                  <a:pt x="13072" y="10757"/>
                </a:cubicBezTo>
                <a:cubicBezTo>
                  <a:pt x="13127" y="10749"/>
                  <a:pt x="13165" y="10637"/>
                  <a:pt x="13165" y="10421"/>
                </a:cubicBezTo>
                <a:close/>
                <a:moveTo>
                  <a:pt x="15467" y="8578"/>
                </a:moveTo>
                <a:cubicBezTo>
                  <a:pt x="15520" y="8535"/>
                  <a:pt x="15565" y="8458"/>
                  <a:pt x="15560" y="8242"/>
                </a:cubicBezTo>
                <a:cubicBezTo>
                  <a:pt x="15555" y="8053"/>
                  <a:pt x="15517" y="7898"/>
                  <a:pt x="15465" y="7906"/>
                </a:cubicBezTo>
                <a:cubicBezTo>
                  <a:pt x="15410" y="7915"/>
                  <a:pt x="15358" y="8027"/>
                  <a:pt x="15365" y="8268"/>
                </a:cubicBezTo>
                <a:cubicBezTo>
                  <a:pt x="15372" y="8475"/>
                  <a:pt x="15420" y="8544"/>
                  <a:pt x="15467" y="8578"/>
                </a:cubicBezTo>
                <a:close/>
                <a:moveTo>
                  <a:pt x="15567" y="6098"/>
                </a:moveTo>
                <a:cubicBezTo>
                  <a:pt x="15563" y="5891"/>
                  <a:pt x="15529" y="5753"/>
                  <a:pt x="15477" y="5736"/>
                </a:cubicBezTo>
                <a:cubicBezTo>
                  <a:pt x="15410" y="5710"/>
                  <a:pt x="15372" y="5865"/>
                  <a:pt x="15372" y="6089"/>
                </a:cubicBezTo>
                <a:cubicBezTo>
                  <a:pt x="15372" y="6287"/>
                  <a:pt x="15415" y="6434"/>
                  <a:pt x="15467" y="6434"/>
                </a:cubicBezTo>
                <a:cubicBezTo>
                  <a:pt x="15520" y="6434"/>
                  <a:pt x="15560" y="6313"/>
                  <a:pt x="15567" y="6098"/>
                </a:cubicBezTo>
                <a:close/>
                <a:moveTo>
                  <a:pt x="3951" y="14297"/>
                </a:moveTo>
                <a:cubicBezTo>
                  <a:pt x="3928" y="14297"/>
                  <a:pt x="3892" y="14400"/>
                  <a:pt x="3892" y="14616"/>
                </a:cubicBezTo>
                <a:cubicBezTo>
                  <a:pt x="3892" y="14865"/>
                  <a:pt x="3935" y="14960"/>
                  <a:pt x="3999" y="14960"/>
                </a:cubicBezTo>
                <a:cubicBezTo>
                  <a:pt x="4058" y="14951"/>
                  <a:pt x="4096" y="14822"/>
                  <a:pt x="4096" y="14633"/>
                </a:cubicBezTo>
                <a:cubicBezTo>
                  <a:pt x="4099" y="14400"/>
                  <a:pt x="4051" y="14297"/>
                  <a:pt x="3951" y="14297"/>
                </a:cubicBezTo>
                <a:close/>
                <a:moveTo>
                  <a:pt x="4563" y="14969"/>
                </a:moveTo>
                <a:cubicBezTo>
                  <a:pt x="4627" y="14977"/>
                  <a:pt x="4667" y="14900"/>
                  <a:pt x="4670" y="14676"/>
                </a:cubicBezTo>
                <a:cubicBezTo>
                  <a:pt x="4672" y="14435"/>
                  <a:pt x="4636" y="14323"/>
                  <a:pt x="4572" y="14314"/>
                </a:cubicBezTo>
                <a:cubicBezTo>
                  <a:pt x="4513" y="14306"/>
                  <a:pt x="4475" y="14426"/>
                  <a:pt x="4470" y="14616"/>
                </a:cubicBezTo>
                <a:cubicBezTo>
                  <a:pt x="4465" y="14839"/>
                  <a:pt x="4508" y="14960"/>
                  <a:pt x="4563" y="14969"/>
                </a:cubicBezTo>
                <a:close/>
                <a:moveTo>
                  <a:pt x="7046" y="12506"/>
                </a:moveTo>
                <a:cubicBezTo>
                  <a:pt x="7037" y="12290"/>
                  <a:pt x="6996" y="12178"/>
                  <a:pt x="6937" y="12195"/>
                </a:cubicBezTo>
                <a:cubicBezTo>
                  <a:pt x="6880" y="12213"/>
                  <a:pt x="6846" y="12368"/>
                  <a:pt x="6851" y="12557"/>
                </a:cubicBezTo>
                <a:cubicBezTo>
                  <a:pt x="6856" y="12747"/>
                  <a:pt x="6899" y="12859"/>
                  <a:pt x="6956" y="12850"/>
                </a:cubicBezTo>
                <a:cubicBezTo>
                  <a:pt x="7011" y="12833"/>
                  <a:pt x="7046" y="12738"/>
                  <a:pt x="7046" y="12506"/>
                </a:cubicBezTo>
                <a:close/>
                <a:moveTo>
                  <a:pt x="10034" y="14435"/>
                </a:moveTo>
                <a:cubicBezTo>
                  <a:pt x="9951" y="14426"/>
                  <a:pt x="9913" y="14529"/>
                  <a:pt x="9915" y="14736"/>
                </a:cubicBezTo>
                <a:cubicBezTo>
                  <a:pt x="9915" y="14934"/>
                  <a:pt x="9953" y="15063"/>
                  <a:pt x="10010" y="15063"/>
                </a:cubicBezTo>
                <a:cubicBezTo>
                  <a:pt x="10067" y="15063"/>
                  <a:pt x="10103" y="14969"/>
                  <a:pt x="10105" y="14745"/>
                </a:cubicBezTo>
                <a:cubicBezTo>
                  <a:pt x="10103" y="14529"/>
                  <a:pt x="10065" y="14443"/>
                  <a:pt x="10034" y="14435"/>
                </a:cubicBezTo>
                <a:close/>
                <a:moveTo>
                  <a:pt x="5757" y="14323"/>
                </a:moveTo>
                <a:cubicBezTo>
                  <a:pt x="5697" y="14357"/>
                  <a:pt x="5652" y="14452"/>
                  <a:pt x="5652" y="14684"/>
                </a:cubicBezTo>
                <a:cubicBezTo>
                  <a:pt x="5652" y="14908"/>
                  <a:pt x="5697" y="14977"/>
                  <a:pt x="5752" y="14986"/>
                </a:cubicBezTo>
                <a:cubicBezTo>
                  <a:pt x="5807" y="14994"/>
                  <a:pt x="5852" y="14934"/>
                  <a:pt x="5857" y="14710"/>
                </a:cubicBezTo>
                <a:cubicBezTo>
                  <a:pt x="5857" y="14469"/>
                  <a:pt x="5816" y="14357"/>
                  <a:pt x="5757" y="14323"/>
                </a:cubicBezTo>
                <a:close/>
                <a:moveTo>
                  <a:pt x="4135" y="52"/>
                </a:moveTo>
                <a:cubicBezTo>
                  <a:pt x="4035" y="52"/>
                  <a:pt x="3944" y="52"/>
                  <a:pt x="3847" y="52"/>
                </a:cubicBezTo>
                <a:cubicBezTo>
                  <a:pt x="3856" y="336"/>
                  <a:pt x="3913" y="414"/>
                  <a:pt x="3978" y="439"/>
                </a:cubicBezTo>
                <a:cubicBezTo>
                  <a:pt x="4051" y="474"/>
                  <a:pt x="4108" y="379"/>
                  <a:pt x="4135" y="52"/>
                </a:cubicBezTo>
                <a:close/>
                <a:moveTo>
                  <a:pt x="6452" y="14710"/>
                </a:moveTo>
                <a:cubicBezTo>
                  <a:pt x="6444" y="14486"/>
                  <a:pt x="6413" y="14349"/>
                  <a:pt x="6359" y="14340"/>
                </a:cubicBezTo>
                <a:cubicBezTo>
                  <a:pt x="6299" y="14331"/>
                  <a:pt x="6252" y="14461"/>
                  <a:pt x="6252" y="14684"/>
                </a:cubicBezTo>
                <a:cubicBezTo>
                  <a:pt x="6252" y="14883"/>
                  <a:pt x="6297" y="14994"/>
                  <a:pt x="6352" y="14994"/>
                </a:cubicBezTo>
                <a:cubicBezTo>
                  <a:pt x="6409" y="14995"/>
                  <a:pt x="6447" y="14908"/>
                  <a:pt x="6452" y="14710"/>
                </a:cubicBezTo>
                <a:close/>
                <a:moveTo>
                  <a:pt x="15567" y="3971"/>
                </a:moveTo>
                <a:cubicBezTo>
                  <a:pt x="15560" y="3747"/>
                  <a:pt x="15522" y="3635"/>
                  <a:pt x="15467" y="3635"/>
                </a:cubicBezTo>
                <a:cubicBezTo>
                  <a:pt x="15410" y="3635"/>
                  <a:pt x="15377" y="3764"/>
                  <a:pt x="15382" y="3979"/>
                </a:cubicBezTo>
                <a:cubicBezTo>
                  <a:pt x="15386" y="4186"/>
                  <a:pt x="15420" y="4315"/>
                  <a:pt x="15477" y="4306"/>
                </a:cubicBezTo>
                <a:cubicBezTo>
                  <a:pt x="15532" y="4298"/>
                  <a:pt x="15560" y="4160"/>
                  <a:pt x="15567" y="3971"/>
                </a:cubicBezTo>
                <a:close/>
                <a:moveTo>
                  <a:pt x="8169" y="15055"/>
                </a:moveTo>
                <a:cubicBezTo>
                  <a:pt x="8217" y="14995"/>
                  <a:pt x="8264" y="14917"/>
                  <a:pt x="8259" y="14702"/>
                </a:cubicBezTo>
                <a:cubicBezTo>
                  <a:pt x="8255" y="14486"/>
                  <a:pt x="8212" y="14400"/>
                  <a:pt x="8157" y="14409"/>
                </a:cubicBezTo>
                <a:cubicBezTo>
                  <a:pt x="8102" y="14417"/>
                  <a:pt x="8057" y="14512"/>
                  <a:pt x="8062" y="14736"/>
                </a:cubicBezTo>
                <a:cubicBezTo>
                  <a:pt x="8067" y="14943"/>
                  <a:pt x="8117" y="15003"/>
                  <a:pt x="8169" y="15055"/>
                </a:cubicBezTo>
                <a:close/>
                <a:moveTo>
                  <a:pt x="13162" y="12626"/>
                </a:moveTo>
                <a:cubicBezTo>
                  <a:pt x="13155" y="12394"/>
                  <a:pt x="13119" y="12282"/>
                  <a:pt x="13062" y="12290"/>
                </a:cubicBezTo>
                <a:cubicBezTo>
                  <a:pt x="13012" y="12299"/>
                  <a:pt x="12981" y="12402"/>
                  <a:pt x="12981" y="12600"/>
                </a:cubicBezTo>
                <a:cubicBezTo>
                  <a:pt x="12981" y="12824"/>
                  <a:pt x="13020" y="12919"/>
                  <a:pt x="13077" y="12910"/>
                </a:cubicBezTo>
                <a:cubicBezTo>
                  <a:pt x="13129" y="12910"/>
                  <a:pt x="13158" y="12790"/>
                  <a:pt x="13162" y="12626"/>
                </a:cubicBezTo>
                <a:close/>
                <a:moveTo>
                  <a:pt x="2229" y="16467"/>
                </a:moveTo>
                <a:cubicBezTo>
                  <a:pt x="2186" y="16459"/>
                  <a:pt x="2151" y="16536"/>
                  <a:pt x="2146" y="16734"/>
                </a:cubicBezTo>
                <a:cubicBezTo>
                  <a:pt x="2141" y="16967"/>
                  <a:pt x="2189" y="17053"/>
                  <a:pt x="2241" y="17061"/>
                </a:cubicBezTo>
                <a:cubicBezTo>
                  <a:pt x="2291" y="17061"/>
                  <a:pt x="2348" y="16975"/>
                  <a:pt x="2343" y="16760"/>
                </a:cubicBezTo>
                <a:cubicBezTo>
                  <a:pt x="2338" y="16571"/>
                  <a:pt x="2293" y="16467"/>
                  <a:pt x="2229" y="16467"/>
                </a:cubicBezTo>
                <a:close/>
                <a:moveTo>
                  <a:pt x="10629" y="15072"/>
                </a:moveTo>
                <a:cubicBezTo>
                  <a:pt x="10693" y="15072"/>
                  <a:pt x="10726" y="14969"/>
                  <a:pt x="10726" y="14753"/>
                </a:cubicBezTo>
                <a:cubicBezTo>
                  <a:pt x="10726" y="14529"/>
                  <a:pt x="10683" y="14443"/>
                  <a:pt x="10629" y="14443"/>
                </a:cubicBezTo>
                <a:cubicBezTo>
                  <a:pt x="10576" y="14443"/>
                  <a:pt x="10548" y="14555"/>
                  <a:pt x="10546" y="14736"/>
                </a:cubicBezTo>
                <a:cubicBezTo>
                  <a:pt x="10543" y="14943"/>
                  <a:pt x="10574" y="15063"/>
                  <a:pt x="10629" y="15072"/>
                </a:cubicBezTo>
                <a:close/>
                <a:moveTo>
                  <a:pt x="14973" y="1843"/>
                </a:moveTo>
                <a:cubicBezTo>
                  <a:pt x="14968" y="1628"/>
                  <a:pt x="14935" y="1490"/>
                  <a:pt x="14885" y="1473"/>
                </a:cubicBezTo>
                <a:cubicBezTo>
                  <a:pt x="14830" y="1447"/>
                  <a:pt x="14792" y="1576"/>
                  <a:pt x="14785" y="1774"/>
                </a:cubicBezTo>
                <a:cubicBezTo>
                  <a:pt x="14778" y="1990"/>
                  <a:pt x="14820" y="2102"/>
                  <a:pt x="14870" y="2128"/>
                </a:cubicBezTo>
                <a:cubicBezTo>
                  <a:pt x="14925" y="2162"/>
                  <a:pt x="14954" y="2016"/>
                  <a:pt x="14973" y="1843"/>
                </a:cubicBezTo>
                <a:close/>
                <a:moveTo>
                  <a:pt x="8678" y="14736"/>
                </a:moveTo>
                <a:cubicBezTo>
                  <a:pt x="8690" y="14934"/>
                  <a:pt x="8728" y="15063"/>
                  <a:pt x="8788" y="15046"/>
                </a:cubicBezTo>
                <a:cubicBezTo>
                  <a:pt x="8835" y="15038"/>
                  <a:pt x="8871" y="14917"/>
                  <a:pt x="8868" y="14736"/>
                </a:cubicBezTo>
                <a:cubicBezTo>
                  <a:pt x="8866" y="14504"/>
                  <a:pt x="8823" y="14400"/>
                  <a:pt x="8761" y="14417"/>
                </a:cubicBezTo>
                <a:cubicBezTo>
                  <a:pt x="8709" y="14426"/>
                  <a:pt x="8678" y="14512"/>
                  <a:pt x="8678" y="14736"/>
                </a:cubicBezTo>
                <a:close/>
                <a:moveTo>
                  <a:pt x="14356" y="1809"/>
                </a:moveTo>
                <a:cubicBezTo>
                  <a:pt x="14354" y="1576"/>
                  <a:pt x="14316" y="1499"/>
                  <a:pt x="14257" y="1516"/>
                </a:cubicBezTo>
                <a:cubicBezTo>
                  <a:pt x="14207" y="1533"/>
                  <a:pt x="14171" y="1619"/>
                  <a:pt x="14173" y="1817"/>
                </a:cubicBezTo>
                <a:cubicBezTo>
                  <a:pt x="14176" y="2024"/>
                  <a:pt x="14214" y="2153"/>
                  <a:pt x="14268" y="2153"/>
                </a:cubicBezTo>
                <a:cubicBezTo>
                  <a:pt x="14330" y="2162"/>
                  <a:pt x="14354" y="2016"/>
                  <a:pt x="14356" y="1809"/>
                </a:cubicBezTo>
                <a:close/>
                <a:moveTo>
                  <a:pt x="7046" y="14736"/>
                </a:moveTo>
                <a:cubicBezTo>
                  <a:pt x="7039" y="14469"/>
                  <a:pt x="6994" y="14366"/>
                  <a:pt x="6944" y="14366"/>
                </a:cubicBezTo>
                <a:cubicBezTo>
                  <a:pt x="6889" y="14357"/>
                  <a:pt x="6854" y="14495"/>
                  <a:pt x="6856" y="14710"/>
                </a:cubicBezTo>
                <a:cubicBezTo>
                  <a:pt x="6858" y="14908"/>
                  <a:pt x="6896" y="14986"/>
                  <a:pt x="6946" y="14995"/>
                </a:cubicBezTo>
                <a:cubicBezTo>
                  <a:pt x="7003" y="15003"/>
                  <a:pt x="7037" y="14891"/>
                  <a:pt x="7046" y="14736"/>
                </a:cubicBezTo>
                <a:close/>
                <a:moveTo>
                  <a:pt x="9394" y="15063"/>
                </a:moveTo>
                <a:cubicBezTo>
                  <a:pt x="9439" y="15012"/>
                  <a:pt x="9480" y="14943"/>
                  <a:pt x="9480" y="14745"/>
                </a:cubicBezTo>
                <a:cubicBezTo>
                  <a:pt x="9480" y="14521"/>
                  <a:pt x="9442" y="14426"/>
                  <a:pt x="9385" y="14435"/>
                </a:cubicBezTo>
                <a:cubicBezTo>
                  <a:pt x="9332" y="14443"/>
                  <a:pt x="9301" y="14529"/>
                  <a:pt x="9301" y="14728"/>
                </a:cubicBezTo>
                <a:cubicBezTo>
                  <a:pt x="9299" y="14960"/>
                  <a:pt x="9344" y="15012"/>
                  <a:pt x="9394" y="15063"/>
                </a:cubicBezTo>
                <a:close/>
                <a:moveTo>
                  <a:pt x="11342" y="14745"/>
                </a:moveTo>
                <a:cubicBezTo>
                  <a:pt x="11323" y="14555"/>
                  <a:pt x="11292" y="14426"/>
                  <a:pt x="11238" y="14443"/>
                </a:cubicBezTo>
                <a:cubicBezTo>
                  <a:pt x="11190" y="14461"/>
                  <a:pt x="11152" y="14572"/>
                  <a:pt x="11152" y="14745"/>
                </a:cubicBezTo>
                <a:cubicBezTo>
                  <a:pt x="11152" y="14943"/>
                  <a:pt x="11190" y="15063"/>
                  <a:pt x="11247" y="15063"/>
                </a:cubicBezTo>
                <a:cubicBezTo>
                  <a:pt x="11307" y="15072"/>
                  <a:pt x="11328" y="14917"/>
                  <a:pt x="11342" y="14745"/>
                </a:cubicBezTo>
                <a:close/>
                <a:moveTo>
                  <a:pt x="531" y="19266"/>
                </a:moveTo>
                <a:cubicBezTo>
                  <a:pt x="585" y="19240"/>
                  <a:pt x="628" y="19146"/>
                  <a:pt x="623" y="18973"/>
                </a:cubicBezTo>
                <a:cubicBezTo>
                  <a:pt x="619" y="18741"/>
                  <a:pt x="561" y="18655"/>
                  <a:pt x="509" y="18655"/>
                </a:cubicBezTo>
                <a:cubicBezTo>
                  <a:pt x="466" y="18655"/>
                  <a:pt x="440" y="18793"/>
                  <a:pt x="443" y="18948"/>
                </a:cubicBezTo>
                <a:cubicBezTo>
                  <a:pt x="443" y="19163"/>
                  <a:pt x="481" y="19258"/>
                  <a:pt x="531" y="19266"/>
                </a:cubicBezTo>
                <a:close/>
                <a:moveTo>
                  <a:pt x="7646" y="14693"/>
                </a:moveTo>
                <a:cubicBezTo>
                  <a:pt x="7641" y="14443"/>
                  <a:pt x="7596" y="14366"/>
                  <a:pt x="7546" y="14374"/>
                </a:cubicBezTo>
                <a:cubicBezTo>
                  <a:pt x="7493" y="14392"/>
                  <a:pt x="7455" y="14521"/>
                  <a:pt x="7465" y="14728"/>
                </a:cubicBezTo>
                <a:cubicBezTo>
                  <a:pt x="7474" y="14943"/>
                  <a:pt x="7522" y="14995"/>
                  <a:pt x="7574" y="14986"/>
                </a:cubicBezTo>
                <a:cubicBezTo>
                  <a:pt x="7624" y="14977"/>
                  <a:pt x="7646" y="14848"/>
                  <a:pt x="7646" y="14693"/>
                </a:cubicBezTo>
                <a:close/>
                <a:moveTo>
                  <a:pt x="5" y="12428"/>
                </a:moveTo>
                <a:cubicBezTo>
                  <a:pt x="21" y="12549"/>
                  <a:pt x="-26" y="12790"/>
                  <a:pt x="50" y="12798"/>
                </a:cubicBezTo>
                <a:cubicBezTo>
                  <a:pt x="109" y="12807"/>
                  <a:pt x="138" y="12617"/>
                  <a:pt x="136" y="12437"/>
                </a:cubicBezTo>
                <a:cubicBezTo>
                  <a:pt x="133" y="12230"/>
                  <a:pt x="112" y="11954"/>
                  <a:pt x="41" y="11980"/>
                </a:cubicBezTo>
                <a:cubicBezTo>
                  <a:pt x="-26" y="12006"/>
                  <a:pt x="21" y="12273"/>
                  <a:pt x="5" y="12428"/>
                </a:cubicBezTo>
                <a:close/>
                <a:moveTo>
                  <a:pt x="14264" y="10757"/>
                </a:moveTo>
                <a:cubicBezTo>
                  <a:pt x="14311" y="10731"/>
                  <a:pt x="14349" y="10662"/>
                  <a:pt x="14354" y="10464"/>
                </a:cubicBezTo>
                <a:cubicBezTo>
                  <a:pt x="14359" y="10249"/>
                  <a:pt x="14333" y="10120"/>
                  <a:pt x="14268" y="10120"/>
                </a:cubicBezTo>
                <a:cubicBezTo>
                  <a:pt x="14216" y="10120"/>
                  <a:pt x="14180" y="10197"/>
                  <a:pt x="14176" y="10387"/>
                </a:cubicBezTo>
                <a:cubicBezTo>
                  <a:pt x="14171" y="10611"/>
                  <a:pt x="14216" y="10697"/>
                  <a:pt x="14264" y="10757"/>
                </a:cubicBezTo>
                <a:close/>
                <a:moveTo>
                  <a:pt x="14770" y="10421"/>
                </a:moveTo>
                <a:cubicBezTo>
                  <a:pt x="14780" y="10619"/>
                  <a:pt x="14818" y="10740"/>
                  <a:pt x="14870" y="10740"/>
                </a:cubicBezTo>
                <a:cubicBezTo>
                  <a:pt x="14918" y="10740"/>
                  <a:pt x="14954" y="10637"/>
                  <a:pt x="14951" y="10439"/>
                </a:cubicBezTo>
                <a:cubicBezTo>
                  <a:pt x="14951" y="10223"/>
                  <a:pt x="14920" y="10120"/>
                  <a:pt x="14858" y="10128"/>
                </a:cubicBezTo>
                <a:cubicBezTo>
                  <a:pt x="14806" y="10128"/>
                  <a:pt x="14780" y="10240"/>
                  <a:pt x="14770" y="10421"/>
                </a:cubicBezTo>
                <a:close/>
                <a:moveTo>
                  <a:pt x="3502" y="16777"/>
                </a:moveTo>
                <a:cubicBezTo>
                  <a:pt x="3483" y="16588"/>
                  <a:pt x="3447" y="16476"/>
                  <a:pt x="3392" y="16510"/>
                </a:cubicBezTo>
                <a:cubicBezTo>
                  <a:pt x="3347" y="16536"/>
                  <a:pt x="3304" y="16639"/>
                  <a:pt x="3316" y="16820"/>
                </a:cubicBezTo>
                <a:cubicBezTo>
                  <a:pt x="3326" y="16993"/>
                  <a:pt x="3364" y="17139"/>
                  <a:pt x="3421" y="17096"/>
                </a:cubicBezTo>
                <a:cubicBezTo>
                  <a:pt x="3468" y="17070"/>
                  <a:pt x="3495" y="16941"/>
                  <a:pt x="3502" y="16777"/>
                </a:cubicBezTo>
                <a:close/>
                <a:moveTo>
                  <a:pt x="16162" y="6072"/>
                </a:moveTo>
                <a:cubicBezTo>
                  <a:pt x="16155" y="5883"/>
                  <a:pt x="16119" y="5745"/>
                  <a:pt x="16067" y="5753"/>
                </a:cubicBezTo>
                <a:cubicBezTo>
                  <a:pt x="16022" y="5762"/>
                  <a:pt x="15984" y="5865"/>
                  <a:pt x="15984" y="6063"/>
                </a:cubicBezTo>
                <a:cubicBezTo>
                  <a:pt x="15984" y="6296"/>
                  <a:pt x="16022" y="6382"/>
                  <a:pt x="16079" y="6382"/>
                </a:cubicBezTo>
                <a:cubicBezTo>
                  <a:pt x="16126" y="6382"/>
                  <a:pt x="16160" y="6287"/>
                  <a:pt x="16162" y="6072"/>
                </a:cubicBezTo>
                <a:close/>
                <a:moveTo>
                  <a:pt x="16150" y="8242"/>
                </a:moveTo>
                <a:cubicBezTo>
                  <a:pt x="16141" y="8036"/>
                  <a:pt x="16112" y="7924"/>
                  <a:pt x="16062" y="7932"/>
                </a:cubicBezTo>
                <a:cubicBezTo>
                  <a:pt x="16007" y="7941"/>
                  <a:pt x="15967" y="8044"/>
                  <a:pt x="15972" y="8260"/>
                </a:cubicBezTo>
                <a:cubicBezTo>
                  <a:pt x="15976" y="8466"/>
                  <a:pt x="16017" y="8552"/>
                  <a:pt x="16074" y="8544"/>
                </a:cubicBezTo>
                <a:cubicBezTo>
                  <a:pt x="16129" y="8535"/>
                  <a:pt x="16143" y="8389"/>
                  <a:pt x="16150" y="8242"/>
                </a:cubicBezTo>
                <a:close/>
                <a:moveTo>
                  <a:pt x="15543" y="10421"/>
                </a:moveTo>
                <a:cubicBezTo>
                  <a:pt x="15539" y="10240"/>
                  <a:pt x="15517" y="10128"/>
                  <a:pt x="15463" y="10120"/>
                </a:cubicBezTo>
                <a:cubicBezTo>
                  <a:pt x="15408" y="10120"/>
                  <a:pt x="15377" y="10240"/>
                  <a:pt x="15375" y="10413"/>
                </a:cubicBezTo>
                <a:cubicBezTo>
                  <a:pt x="15372" y="10611"/>
                  <a:pt x="15413" y="10749"/>
                  <a:pt x="15467" y="10749"/>
                </a:cubicBezTo>
                <a:cubicBezTo>
                  <a:pt x="15515" y="10740"/>
                  <a:pt x="15546" y="10619"/>
                  <a:pt x="15543" y="10421"/>
                </a:cubicBezTo>
                <a:close/>
                <a:moveTo>
                  <a:pt x="13759" y="10395"/>
                </a:moveTo>
                <a:cubicBezTo>
                  <a:pt x="13755" y="10215"/>
                  <a:pt x="13724" y="10120"/>
                  <a:pt x="13674" y="10120"/>
                </a:cubicBezTo>
                <a:cubicBezTo>
                  <a:pt x="13617" y="10120"/>
                  <a:pt x="13579" y="10215"/>
                  <a:pt x="13581" y="10439"/>
                </a:cubicBezTo>
                <a:cubicBezTo>
                  <a:pt x="13583" y="10619"/>
                  <a:pt x="13624" y="10731"/>
                  <a:pt x="13667" y="10740"/>
                </a:cubicBezTo>
                <a:cubicBezTo>
                  <a:pt x="13721" y="10740"/>
                  <a:pt x="13759" y="10619"/>
                  <a:pt x="13759" y="10395"/>
                </a:cubicBezTo>
                <a:close/>
                <a:moveTo>
                  <a:pt x="14349" y="12635"/>
                </a:moveTo>
                <a:cubicBezTo>
                  <a:pt x="14349" y="12428"/>
                  <a:pt x="14314" y="12316"/>
                  <a:pt x="14268" y="12307"/>
                </a:cubicBezTo>
                <a:cubicBezTo>
                  <a:pt x="14216" y="12299"/>
                  <a:pt x="14173" y="12419"/>
                  <a:pt x="14176" y="12635"/>
                </a:cubicBezTo>
                <a:cubicBezTo>
                  <a:pt x="14178" y="12816"/>
                  <a:pt x="14214" y="12919"/>
                  <a:pt x="14264" y="12910"/>
                </a:cubicBezTo>
                <a:cubicBezTo>
                  <a:pt x="14316" y="12910"/>
                  <a:pt x="14347" y="12816"/>
                  <a:pt x="14349" y="12635"/>
                </a:cubicBezTo>
                <a:close/>
                <a:moveTo>
                  <a:pt x="16081" y="3652"/>
                </a:moveTo>
                <a:cubicBezTo>
                  <a:pt x="16031" y="3661"/>
                  <a:pt x="15993" y="3721"/>
                  <a:pt x="15988" y="3919"/>
                </a:cubicBezTo>
                <a:cubicBezTo>
                  <a:pt x="15981" y="4143"/>
                  <a:pt x="16022" y="4255"/>
                  <a:pt x="16072" y="4289"/>
                </a:cubicBezTo>
                <a:cubicBezTo>
                  <a:pt x="16119" y="4324"/>
                  <a:pt x="16155" y="4212"/>
                  <a:pt x="16162" y="4022"/>
                </a:cubicBezTo>
                <a:cubicBezTo>
                  <a:pt x="16169" y="3798"/>
                  <a:pt x="16138" y="3686"/>
                  <a:pt x="16081" y="3652"/>
                </a:cubicBezTo>
                <a:close/>
                <a:moveTo>
                  <a:pt x="12468" y="12282"/>
                </a:moveTo>
                <a:cubicBezTo>
                  <a:pt x="12413" y="12307"/>
                  <a:pt x="12382" y="12411"/>
                  <a:pt x="12384" y="12600"/>
                </a:cubicBezTo>
                <a:cubicBezTo>
                  <a:pt x="12387" y="12807"/>
                  <a:pt x="12418" y="12936"/>
                  <a:pt x="12477" y="12919"/>
                </a:cubicBezTo>
                <a:cubicBezTo>
                  <a:pt x="12527" y="12902"/>
                  <a:pt x="12563" y="12790"/>
                  <a:pt x="12563" y="12617"/>
                </a:cubicBezTo>
                <a:cubicBezTo>
                  <a:pt x="12560" y="12419"/>
                  <a:pt x="12520" y="12307"/>
                  <a:pt x="12468" y="12282"/>
                </a:cubicBezTo>
                <a:close/>
                <a:moveTo>
                  <a:pt x="2821" y="16476"/>
                </a:moveTo>
                <a:cubicBezTo>
                  <a:pt x="2767" y="16484"/>
                  <a:pt x="2729" y="16596"/>
                  <a:pt x="2724" y="16760"/>
                </a:cubicBezTo>
                <a:cubicBezTo>
                  <a:pt x="2719" y="16932"/>
                  <a:pt x="2755" y="17079"/>
                  <a:pt x="2802" y="17087"/>
                </a:cubicBezTo>
                <a:cubicBezTo>
                  <a:pt x="2857" y="17105"/>
                  <a:pt x="2902" y="16984"/>
                  <a:pt x="2902" y="16777"/>
                </a:cubicBezTo>
                <a:cubicBezTo>
                  <a:pt x="2902" y="16614"/>
                  <a:pt x="2869" y="16484"/>
                  <a:pt x="2821" y="16476"/>
                </a:cubicBezTo>
                <a:close/>
                <a:moveTo>
                  <a:pt x="3992" y="16502"/>
                </a:moveTo>
                <a:cubicBezTo>
                  <a:pt x="3947" y="16528"/>
                  <a:pt x="3906" y="16596"/>
                  <a:pt x="3901" y="16777"/>
                </a:cubicBezTo>
                <a:cubicBezTo>
                  <a:pt x="3897" y="16993"/>
                  <a:pt x="3937" y="17096"/>
                  <a:pt x="3992" y="17096"/>
                </a:cubicBezTo>
                <a:cubicBezTo>
                  <a:pt x="4039" y="17096"/>
                  <a:pt x="4073" y="17001"/>
                  <a:pt x="4075" y="16812"/>
                </a:cubicBezTo>
                <a:cubicBezTo>
                  <a:pt x="4075" y="16614"/>
                  <a:pt x="4035" y="16553"/>
                  <a:pt x="3992" y="16502"/>
                </a:cubicBezTo>
                <a:close/>
                <a:moveTo>
                  <a:pt x="15565" y="1843"/>
                </a:moveTo>
                <a:cubicBezTo>
                  <a:pt x="15560" y="1654"/>
                  <a:pt x="15536" y="1542"/>
                  <a:pt x="15484" y="1525"/>
                </a:cubicBezTo>
                <a:cubicBezTo>
                  <a:pt x="15434" y="1507"/>
                  <a:pt x="15398" y="1576"/>
                  <a:pt x="15389" y="1774"/>
                </a:cubicBezTo>
                <a:cubicBezTo>
                  <a:pt x="15382" y="1972"/>
                  <a:pt x="15410" y="2093"/>
                  <a:pt x="15458" y="2119"/>
                </a:cubicBezTo>
                <a:cubicBezTo>
                  <a:pt x="15517" y="2162"/>
                  <a:pt x="15546" y="2016"/>
                  <a:pt x="15565" y="1843"/>
                </a:cubicBezTo>
                <a:close/>
                <a:moveTo>
                  <a:pt x="4434" y="52"/>
                </a:moveTo>
                <a:cubicBezTo>
                  <a:pt x="4556" y="560"/>
                  <a:pt x="4603" y="551"/>
                  <a:pt x="4710" y="52"/>
                </a:cubicBezTo>
                <a:cubicBezTo>
                  <a:pt x="4617" y="52"/>
                  <a:pt x="4534" y="52"/>
                  <a:pt x="4434" y="52"/>
                </a:cubicBezTo>
                <a:close/>
                <a:moveTo>
                  <a:pt x="11944" y="14926"/>
                </a:moveTo>
                <a:cubicBezTo>
                  <a:pt x="11949" y="14572"/>
                  <a:pt x="11918" y="14461"/>
                  <a:pt x="11868" y="14452"/>
                </a:cubicBezTo>
                <a:cubicBezTo>
                  <a:pt x="11816" y="14443"/>
                  <a:pt x="11783" y="14572"/>
                  <a:pt x="11778" y="14745"/>
                </a:cubicBezTo>
                <a:cubicBezTo>
                  <a:pt x="11773" y="14926"/>
                  <a:pt x="11809" y="15055"/>
                  <a:pt x="11859" y="15063"/>
                </a:cubicBezTo>
                <a:cubicBezTo>
                  <a:pt x="11911" y="15063"/>
                  <a:pt x="11944" y="14960"/>
                  <a:pt x="11944" y="14926"/>
                </a:cubicBezTo>
                <a:close/>
                <a:moveTo>
                  <a:pt x="13667" y="12919"/>
                </a:moveTo>
                <a:cubicBezTo>
                  <a:pt x="13714" y="12893"/>
                  <a:pt x="13755" y="12824"/>
                  <a:pt x="13752" y="12635"/>
                </a:cubicBezTo>
                <a:cubicBezTo>
                  <a:pt x="13752" y="12428"/>
                  <a:pt x="13709" y="12316"/>
                  <a:pt x="13657" y="12316"/>
                </a:cubicBezTo>
                <a:cubicBezTo>
                  <a:pt x="13619" y="12316"/>
                  <a:pt x="13581" y="12402"/>
                  <a:pt x="13579" y="12566"/>
                </a:cubicBezTo>
                <a:cubicBezTo>
                  <a:pt x="13579" y="12772"/>
                  <a:pt x="13614" y="12876"/>
                  <a:pt x="13667" y="12919"/>
                </a:cubicBezTo>
                <a:close/>
                <a:moveTo>
                  <a:pt x="5134" y="17105"/>
                </a:moveTo>
                <a:cubicBezTo>
                  <a:pt x="5207" y="17122"/>
                  <a:pt x="5238" y="17018"/>
                  <a:pt x="5243" y="16838"/>
                </a:cubicBezTo>
                <a:cubicBezTo>
                  <a:pt x="5248" y="16639"/>
                  <a:pt x="5210" y="16536"/>
                  <a:pt x="5162" y="16536"/>
                </a:cubicBezTo>
                <a:cubicBezTo>
                  <a:pt x="5115" y="16528"/>
                  <a:pt x="5072" y="16614"/>
                  <a:pt x="5072" y="16803"/>
                </a:cubicBezTo>
                <a:cubicBezTo>
                  <a:pt x="5069" y="16984"/>
                  <a:pt x="5103" y="17096"/>
                  <a:pt x="5134" y="17105"/>
                </a:cubicBezTo>
                <a:close/>
                <a:moveTo>
                  <a:pt x="5755" y="16571"/>
                </a:moveTo>
                <a:cubicBezTo>
                  <a:pt x="5700" y="16553"/>
                  <a:pt x="5666" y="16657"/>
                  <a:pt x="5669" y="16846"/>
                </a:cubicBezTo>
                <a:cubicBezTo>
                  <a:pt x="5671" y="17027"/>
                  <a:pt x="5705" y="17122"/>
                  <a:pt x="5757" y="17122"/>
                </a:cubicBezTo>
                <a:cubicBezTo>
                  <a:pt x="5812" y="17130"/>
                  <a:pt x="5843" y="17018"/>
                  <a:pt x="5843" y="16846"/>
                </a:cubicBezTo>
                <a:cubicBezTo>
                  <a:pt x="5840" y="16674"/>
                  <a:pt x="5807" y="16562"/>
                  <a:pt x="5755" y="16571"/>
                </a:cubicBezTo>
                <a:close/>
                <a:moveTo>
                  <a:pt x="18555" y="3979"/>
                </a:moveTo>
                <a:cubicBezTo>
                  <a:pt x="18548" y="3824"/>
                  <a:pt x="18531" y="3686"/>
                  <a:pt x="18479" y="3678"/>
                </a:cubicBezTo>
                <a:cubicBezTo>
                  <a:pt x="18427" y="3661"/>
                  <a:pt x="18396" y="3747"/>
                  <a:pt x="18389" y="3936"/>
                </a:cubicBezTo>
                <a:cubicBezTo>
                  <a:pt x="18381" y="4151"/>
                  <a:pt x="18412" y="4281"/>
                  <a:pt x="18467" y="4289"/>
                </a:cubicBezTo>
                <a:cubicBezTo>
                  <a:pt x="18519" y="4306"/>
                  <a:pt x="18541" y="4160"/>
                  <a:pt x="18555" y="3979"/>
                </a:cubicBezTo>
                <a:close/>
                <a:moveTo>
                  <a:pt x="16160" y="1826"/>
                </a:moveTo>
                <a:cubicBezTo>
                  <a:pt x="16150" y="1645"/>
                  <a:pt x="16126" y="1525"/>
                  <a:pt x="16072" y="1525"/>
                </a:cubicBezTo>
                <a:cubicBezTo>
                  <a:pt x="16019" y="1525"/>
                  <a:pt x="15988" y="1637"/>
                  <a:pt x="15988" y="1826"/>
                </a:cubicBezTo>
                <a:cubicBezTo>
                  <a:pt x="15988" y="1990"/>
                  <a:pt x="16024" y="2076"/>
                  <a:pt x="16067" y="2093"/>
                </a:cubicBezTo>
                <a:cubicBezTo>
                  <a:pt x="16124" y="2119"/>
                  <a:pt x="16148" y="1998"/>
                  <a:pt x="16160" y="1826"/>
                </a:cubicBezTo>
                <a:close/>
                <a:moveTo>
                  <a:pt x="1756" y="19034"/>
                </a:moveTo>
                <a:cubicBezTo>
                  <a:pt x="1749" y="18836"/>
                  <a:pt x="1722" y="18724"/>
                  <a:pt x="1672" y="18715"/>
                </a:cubicBezTo>
                <a:cubicBezTo>
                  <a:pt x="1620" y="18706"/>
                  <a:pt x="1587" y="18818"/>
                  <a:pt x="1587" y="18999"/>
                </a:cubicBezTo>
                <a:cubicBezTo>
                  <a:pt x="1587" y="19146"/>
                  <a:pt x="1611" y="19266"/>
                  <a:pt x="1658" y="19275"/>
                </a:cubicBezTo>
                <a:cubicBezTo>
                  <a:pt x="1708" y="19284"/>
                  <a:pt x="1739" y="19197"/>
                  <a:pt x="1756" y="19034"/>
                </a:cubicBezTo>
                <a:close/>
                <a:moveTo>
                  <a:pt x="15539" y="12643"/>
                </a:moveTo>
                <a:cubicBezTo>
                  <a:pt x="15543" y="12437"/>
                  <a:pt x="15508" y="12342"/>
                  <a:pt x="15460" y="12333"/>
                </a:cubicBezTo>
                <a:cubicBezTo>
                  <a:pt x="15415" y="12325"/>
                  <a:pt x="15370" y="12402"/>
                  <a:pt x="15370" y="12600"/>
                </a:cubicBezTo>
                <a:cubicBezTo>
                  <a:pt x="15370" y="12772"/>
                  <a:pt x="15401" y="12902"/>
                  <a:pt x="15451" y="12910"/>
                </a:cubicBezTo>
                <a:cubicBezTo>
                  <a:pt x="15501" y="12928"/>
                  <a:pt x="15534" y="12841"/>
                  <a:pt x="15539" y="12643"/>
                </a:cubicBezTo>
                <a:close/>
                <a:moveTo>
                  <a:pt x="16752" y="6106"/>
                </a:moveTo>
                <a:cubicBezTo>
                  <a:pt x="16747" y="5926"/>
                  <a:pt x="16721" y="5814"/>
                  <a:pt x="16669" y="5814"/>
                </a:cubicBezTo>
                <a:cubicBezTo>
                  <a:pt x="16619" y="5805"/>
                  <a:pt x="16583" y="5883"/>
                  <a:pt x="16578" y="6072"/>
                </a:cubicBezTo>
                <a:cubicBezTo>
                  <a:pt x="16576" y="6261"/>
                  <a:pt x="16607" y="6356"/>
                  <a:pt x="16659" y="6365"/>
                </a:cubicBezTo>
                <a:cubicBezTo>
                  <a:pt x="16714" y="6382"/>
                  <a:pt x="16740" y="6287"/>
                  <a:pt x="16752" y="6106"/>
                </a:cubicBezTo>
                <a:close/>
                <a:moveTo>
                  <a:pt x="16138" y="10413"/>
                </a:moveTo>
                <a:cubicBezTo>
                  <a:pt x="16131" y="10249"/>
                  <a:pt x="16105" y="10120"/>
                  <a:pt x="16053" y="10146"/>
                </a:cubicBezTo>
                <a:cubicBezTo>
                  <a:pt x="16005" y="10172"/>
                  <a:pt x="15969" y="10275"/>
                  <a:pt x="15976" y="10473"/>
                </a:cubicBezTo>
                <a:cubicBezTo>
                  <a:pt x="15981" y="10645"/>
                  <a:pt x="16019" y="10723"/>
                  <a:pt x="16060" y="10731"/>
                </a:cubicBezTo>
                <a:cubicBezTo>
                  <a:pt x="16110" y="10740"/>
                  <a:pt x="16138" y="10628"/>
                  <a:pt x="16138" y="10413"/>
                </a:cubicBezTo>
                <a:close/>
                <a:moveTo>
                  <a:pt x="12470" y="14495"/>
                </a:moveTo>
                <a:cubicBezTo>
                  <a:pt x="12427" y="14521"/>
                  <a:pt x="12382" y="14555"/>
                  <a:pt x="12384" y="14771"/>
                </a:cubicBezTo>
                <a:cubicBezTo>
                  <a:pt x="12387" y="14960"/>
                  <a:pt x="12422" y="15063"/>
                  <a:pt x="12472" y="15055"/>
                </a:cubicBezTo>
                <a:cubicBezTo>
                  <a:pt x="12522" y="15046"/>
                  <a:pt x="12556" y="14917"/>
                  <a:pt x="12553" y="14745"/>
                </a:cubicBezTo>
                <a:cubicBezTo>
                  <a:pt x="12553" y="14581"/>
                  <a:pt x="12518" y="14504"/>
                  <a:pt x="12470" y="14495"/>
                </a:cubicBezTo>
                <a:close/>
                <a:moveTo>
                  <a:pt x="16754" y="3953"/>
                </a:moveTo>
                <a:cubicBezTo>
                  <a:pt x="16742" y="3790"/>
                  <a:pt x="16719" y="3661"/>
                  <a:pt x="16664" y="3686"/>
                </a:cubicBezTo>
                <a:cubicBezTo>
                  <a:pt x="16614" y="3712"/>
                  <a:pt x="16581" y="3824"/>
                  <a:pt x="16588" y="4005"/>
                </a:cubicBezTo>
                <a:cubicBezTo>
                  <a:pt x="16593" y="4194"/>
                  <a:pt x="16640" y="4255"/>
                  <a:pt x="16685" y="4238"/>
                </a:cubicBezTo>
                <a:cubicBezTo>
                  <a:pt x="16728" y="4220"/>
                  <a:pt x="16754" y="4126"/>
                  <a:pt x="16754" y="3953"/>
                </a:cubicBezTo>
                <a:close/>
                <a:moveTo>
                  <a:pt x="17351" y="4065"/>
                </a:moveTo>
                <a:cubicBezTo>
                  <a:pt x="17347" y="3790"/>
                  <a:pt x="17323" y="3678"/>
                  <a:pt x="17268" y="3669"/>
                </a:cubicBezTo>
                <a:cubicBezTo>
                  <a:pt x="17211" y="3669"/>
                  <a:pt x="17190" y="3798"/>
                  <a:pt x="17190" y="3971"/>
                </a:cubicBezTo>
                <a:cubicBezTo>
                  <a:pt x="17190" y="4160"/>
                  <a:pt x="17223" y="4272"/>
                  <a:pt x="17273" y="4272"/>
                </a:cubicBezTo>
                <a:cubicBezTo>
                  <a:pt x="17323" y="4281"/>
                  <a:pt x="17354" y="4177"/>
                  <a:pt x="17351" y="4065"/>
                </a:cubicBezTo>
                <a:close/>
                <a:moveTo>
                  <a:pt x="17844" y="7967"/>
                </a:moveTo>
                <a:cubicBezTo>
                  <a:pt x="17801" y="7975"/>
                  <a:pt x="17768" y="8070"/>
                  <a:pt x="17770" y="8260"/>
                </a:cubicBezTo>
                <a:cubicBezTo>
                  <a:pt x="17770" y="8423"/>
                  <a:pt x="17803" y="8509"/>
                  <a:pt x="17849" y="8518"/>
                </a:cubicBezTo>
                <a:cubicBezTo>
                  <a:pt x="17899" y="8527"/>
                  <a:pt x="17941" y="8466"/>
                  <a:pt x="17941" y="8260"/>
                </a:cubicBezTo>
                <a:cubicBezTo>
                  <a:pt x="17939" y="8079"/>
                  <a:pt x="17908" y="7967"/>
                  <a:pt x="17844" y="7967"/>
                </a:cubicBezTo>
                <a:close/>
                <a:moveTo>
                  <a:pt x="17273" y="7967"/>
                </a:moveTo>
                <a:cubicBezTo>
                  <a:pt x="17213" y="7967"/>
                  <a:pt x="17180" y="8079"/>
                  <a:pt x="17180" y="8251"/>
                </a:cubicBezTo>
                <a:cubicBezTo>
                  <a:pt x="17180" y="8432"/>
                  <a:pt x="17216" y="8527"/>
                  <a:pt x="17271" y="8518"/>
                </a:cubicBezTo>
                <a:cubicBezTo>
                  <a:pt x="17316" y="8509"/>
                  <a:pt x="17347" y="8440"/>
                  <a:pt x="17349" y="8268"/>
                </a:cubicBezTo>
                <a:cubicBezTo>
                  <a:pt x="17349" y="8079"/>
                  <a:pt x="17318" y="7984"/>
                  <a:pt x="17273" y="7967"/>
                </a:cubicBezTo>
                <a:close/>
                <a:moveTo>
                  <a:pt x="4563" y="16536"/>
                </a:moveTo>
                <a:cubicBezTo>
                  <a:pt x="4520" y="16545"/>
                  <a:pt x="4482" y="16605"/>
                  <a:pt x="4484" y="16803"/>
                </a:cubicBezTo>
                <a:cubicBezTo>
                  <a:pt x="4487" y="16993"/>
                  <a:pt x="4515" y="17096"/>
                  <a:pt x="4565" y="17096"/>
                </a:cubicBezTo>
                <a:cubicBezTo>
                  <a:pt x="4617" y="17105"/>
                  <a:pt x="4648" y="16975"/>
                  <a:pt x="4653" y="16812"/>
                </a:cubicBezTo>
                <a:cubicBezTo>
                  <a:pt x="4658" y="16639"/>
                  <a:pt x="4617" y="16553"/>
                  <a:pt x="4563" y="16536"/>
                </a:cubicBezTo>
                <a:close/>
                <a:moveTo>
                  <a:pt x="19754" y="6106"/>
                </a:moveTo>
                <a:cubicBezTo>
                  <a:pt x="19747" y="5926"/>
                  <a:pt x="19721" y="5822"/>
                  <a:pt x="19668" y="5822"/>
                </a:cubicBezTo>
                <a:cubicBezTo>
                  <a:pt x="19616" y="5822"/>
                  <a:pt x="19585" y="5943"/>
                  <a:pt x="19585" y="6115"/>
                </a:cubicBezTo>
                <a:cubicBezTo>
                  <a:pt x="19585" y="6270"/>
                  <a:pt x="19616" y="6365"/>
                  <a:pt x="19664" y="6373"/>
                </a:cubicBezTo>
                <a:cubicBezTo>
                  <a:pt x="19714" y="6382"/>
                  <a:pt x="19742" y="6287"/>
                  <a:pt x="19754" y="6106"/>
                </a:cubicBezTo>
                <a:close/>
                <a:moveTo>
                  <a:pt x="8776" y="17173"/>
                </a:moveTo>
                <a:cubicBezTo>
                  <a:pt x="8811" y="17139"/>
                  <a:pt x="8857" y="17105"/>
                  <a:pt x="8861" y="16941"/>
                </a:cubicBezTo>
                <a:cubicBezTo>
                  <a:pt x="8866" y="16743"/>
                  <a:pt x="8821" y="16657"/>
                  <a:pt x="8778" y="16639"/>
                </a:cubicBezTo>
                <a:cubicBezTo>
                  <a:pt x="8730" y="16622"/>
                  <a:pt x="8690" y="16734"/>
                  <a:pt x="8695" y="16924"/>
                </a:cubicBezTo>
                <a:cubicBezTo>
                  <a:pt x="8695" y="17070"/>
                  <a:pt x="8730" y="17156"/>
                  <a:pt x="8776" y="17173"/>
                </a:cubicBezTo>
                <a:close/>
                <a:moveTo>
                  <a:pt x="8164" y="16605"/>
                </a:moveTo>
                <a:cubicBezTo>
                  <a:pt x="8126" y="16639"/>
                  <a:pt x="8083" y="16665"/>
                  <a:pt x="8083" y="16855"/>
                </a:cubicBezTo>
                <a:cubicBezTo>
                  <a:pt x="8081" y="17070"/>
                  <a:pt x="8119" y="17191"/>
                  <a:pt x="8174" y="17199"/>
                </a:cubicBezTo>
                <a:cubicBezTo>
                  <a:pt x="8221" y="17208"/>
                  <a:pt x="8257" y="17061"/>
                  <a:pt x="8257" y="16898"/>
                </a:cubicBezTo>
                <a:cubicBezTo>
                  <a:pt x="8255" y="16717"/>
                  <a:pt x="8207" y="16648"/>
                  <a:pt x="8164" y="16605"/>
                </a:cubicBezTo>
                <a:close/>
                <a:moveTo>
                  <a:pt x="7639" y="16846"/>
                </a:moveTo>
                <a:cubicBezTo>
                  <a:pt x="7631" y="16657"/>
                  <a:pt x="7593" y="16588"/>
                  <a:pt x="7546" y="16588"/>
                </a:cubicBezTo>
                <a:cubicBezTo>
                  <a:pt x="7501" y="16588"/>
                  <a:pt x="7470" y="16708"/>
                  <a:pt x="7470" y="16855"/>
                </a:cubicBezTo>
                <a:cubicBezTo>
                  <a:pt x="7470" y="17027"/>
                  <a:pt x="7503" y="17148"/>
                  <a:pt x="7555" y="17148"/>
                </a:cubicBezTo>
                <a:cubicBezTo>
                  <a:pt x="7605" y="17148"/>
                  <a:pt x="7636" y="17044"/>
                  <a:pt x="7639" y="16846"/>
                </a:cubicBezTo>
                <a:close/>
                <a:moveTo>
                  <a:pt x="10634" y="17217"/>
                </a:moveTo>
                <a:cubicBezTo>
                  <a:pt x="10688" y="17208"/>
                  <a:pt x="10719" y="17087"/>
                  <a:pt x="10719" y="16915"/>
                </a:cubicBezTo>
                <a:cubicBezTo>
                  <a:pt x="10719" y="16751"/>
                  <a:pt x="10683" y="16674"/>
                  <a:pt x="10638" y="16674"/>
                </a:cubicBezTo>
                <a:cubicBezTo>
                  <a:pt x="10593" y="16674"/>
                  <a:pt x="10557" y="16734"/>
                  <a:pt x="10555" y="16906"/>
                </a:cubicBezTo>
                <a:cubicBezTo>
                  <a:pt x="10553" y="17087"/>
                  <a:pt x="10581" y="17208"/>
                  <a:pt x="10634" y="17217"/>
                </a:cubicBezTo>
                <a:close/>
                <a:moveTo>
                  <a:pt x="14944" y="12643"/>
                </a:moveTo>
                <a:cubicBezTo>
                  <a:pt x="14939" y="12445"/>
                  <a:pt x="14908" y="12359"/>
                  <a:pt x="14856" y="12359"/>
                </a:cubicBezTo>
                <a:cubicBezTo>
                  <a:pt x="14813" y="12359"/>
                  <a:pt x="14775" y="12428"/>
                  <a:pt x="14773" y="12600"/>
                </a:cubicBezTo>
                <a:cubicBezTo>
                  <a:pt x="14773" y="12772"/>
                  <a:pt x="14804" y="12902"/>
                  <a:pt x="14854" y="12919"/>
                </a:cubicBezTo>
                <a:cubicBezTo>
                  <a:pt x="14906" y="12928"/>
                  <a:pt x="14939" y="12833"/>
                  <a:pt x="14944" y="12643"/>
                </a:cubicBezTo>
                <a:close/>
                <a:moveTo>
                  <a:pt x="11863" y="12893"/>
                </a:moveTo>
                <a:cubicBezTo>
                  <a:pt x="11904" y="12850"/>
                  <a:pt x="11940" y="12798"/>
                  <a:pt x="11942" y="12626"/>
                </a:cubicBezTo>
                <a:cubicBezTo>
                  <a:pt x="11944" y="12437"/>
                  <a:pt x="11906" y="12325"/>
                  <a:pt x="11861" y="12299"/>
                </a:cubicBezTo>
                <a:cubicBezTo>
                  <a:pt x="11811" y="12273"/>
                  <a:pt x="11775" y="12411"/>
                  <a:pt x="11775" y="12583"/>
                </a:cubicBezTo>
                <a:cubicBezTo>
                  <a:pt x="11775" y="12772"/>
                  <a:pt x="11818" y="12850"/>
                  <a:pt x="11863" y="12893"/>
                </a:cubicBezTo>
                <a:close/>
                <a:moveTo>
                  <a:pt x="17247" y="6382"/>
                </a:moveTo>
                <a:cubicBezTo>
                  <a:pt x="17332" y="6365"/>
                  <a:pt x="17356" y="6253"/>
                  <a:pt x="17351" y="6072"/>
                </a:cubicBezTo>
                <a:cubicBezTo>
                  <a:pt x="17347" y="5874"/>
                  <a:pt x="17311" y="5805"/>
                  <a:pt x="17261" y="5814"/>
                </a:cubicBezTo>
                <a:cubicBezTo>
                  <a:pt x="17206" y="5822"/>
                  <a:pt x="17185" y="5960"/>
                  <a:pt x="17187" y="6124"/>
                </a:cubicBezTo>
                <a:cubicBezTo>
                  <a:pt x="17192" y="6305"/>
                  <a:pt x="17228" y="6391"/>
                  <a:pt x="17247" y="6382"/>
                </a:cubicBezTo>
                <a:close/>
                <a:moveTo>
                  <a:pt x="19150" y="3971"/>
                </a:moveTo>
                <a:cubicBezTo>
                  <a:pt x="19136" y="3807"/>
                  <a:pt x="19117" y="3661"/>
                  <a:pt x="19059" y="3686"/>
                </a:cubicBezTo>
                <a:cubicBezTo>
                  <a:pt x="19017" y="3704"/>
                  <a:pt x="18986" y="3816"/>
                  <a:pt x="18986" y="3971"/>
                </a:cubicBezTo>
                <a:cubicBezTo>
                  <a:pt x="18983" y="4177"/>
                  <a:pt x="19026" y="4246"/>
                  <a:pt x="19074" y="4246"/>
                </a:cubicBezTo>
                <a:cubicBezTo>
                  <a:pt x="19121" y="4246"/>
                  <a:pt x="19143" y="4126"/>
                  <a:pt x="19150" y="3971"/>
                </a:cubicBezTo>
                <a:close/>
                <a:moveTo>
                  <a:pt x="19095" y="7984"/>
                </a:moveTo>
                <a:cubicBezTo>
                  <a:pt x="19007" y="7958"/>
                  <a:pt x="18979" y="8070"/>
                  <a:pt x="18974" y="8251"/>
                </a:cubicBezTo>
                <a:cubicBezTo>
                  <a:pt x="18971" y="8406"/>
                  <a:pt x="18990" y="8518"/>
                  <a:pt x="19040" y="8535"/>
                </a:cubicBezTo>
                <a:cubicBezTo>
                  <a:pt x="19088" y="8544"/>
                  <a:pt x="19131" y="8518"/>
                  <a:pt x="19133" y="8303"/>
                </a:cubicBezTo>
                <a:cubicBezTo>
                  <a:pt x="19138" y="8113"/>
                  <a:pt x="19117" y="7993"/>
                  <a:pt x="19095" y="7984"/>
                </a:cubicBezTo>
                <a:close/>
                <a:moveTo>
                  <a:pt x="13158" y="14762"/>
                </a:moveTo>
                <a:cubicBezTo>
                  <a:pt x="13143" y="14564"/>
                  <a:pt x="13108" y="14486"/>
                  <a:pt x="13060" y="14504"/>
                </a:cubicBezTo>
                <a:cubicBezTo>
                  <a:pt x="13020" y="14521"/>
                  <a:pt x="12986" y="14607"/>
                  <a:pt x="12989" y="14779"/>
                </a:cubicBezTo>
                <a:cubicBezTo>
                  <a:pt x="12991" y="14969"/>
                  <a:pt x="13027" y="15072"/>
                  <a:pt x="13074" y="15063"/>
                </a:cubicBezTo>
                <a:cubicBezTo>
                  <a:pt x="13124" y="15055"/>
                  <a:pt x="13148" y="14926"/>
                  <a:pt x="13158" y="14762"/>
                </a:cubicBezTo>
                <a:close/>
                <a:moveTo>
                  <a:pt x="20296" y="1542"/>
                </a:moveTo>
                <a:cubicBezTo>
                  <a:pt x="20246" y="1576"/>
                  <a:pt x="20216" y="1688"/>
                  <a:pt x="20216" y="1861"/>
                </a:cubicBezTo>
                <a:cubicBezTo>
                  <a:pt x="20216" y="2024"/>
                  <a:pt x="20249" y="2128"/>
                  <a:pt x="20292" y="2110"/>
                </a:cubicBezTo>
                <a:cubicBezTo>
                  <a:pt x="20337" y="2093"/>
                  <a:pt x="20377" y="1998"/>
                  <a:pt x="20375" y="1809"/>
                </a:cubicBezTo>
                <a:cubicBezTo>
                  <a:pt x="20373" y="1645"/>
                  <a:pt x="20339" y="1568"/>
                  <a:pt x="20296" y="1542"/>
                </a:cubicBezTo>
                <a:close/>
                <a:moveTo>
                  <a:pt x="17946" y="6132"/>
                </a:moveTo>
                <a:cubicBezTo>
                  <a:pt x="17946" y="5934"/>
                  <a:pt x="17920" y="5831"/>
                  <a:pt x="17868" y="5814"/>
                </a:cubicBezTo>
                <a:cubicBezTo>
                  <a:pt x="17811" y="5796"/>
                  <a:pt x="17784" y="5934"/>
                  <a:pt x="17782" y="6098"/>
                </a:cubicBezTo>
                <a:cubicBezTo>
                  <a:pt x="17780" y="6244"/>
                  <a:pt x="17803" y="6365"/>
                  <a:pt x="17853" y="6373"/>
                </a:cubicBezTo>
                <a:cubicBezTo>
                  <a:pt x="17906" y="6391"/>
                  <a:pt x="17941" y="6339"/>
                  <a:pt x="17946" y="6132"/>
                </a:cubicBezTo>
                <a:close/>
                <a:moveTo>
                  <a:pt x="10" y="14977"/>
                </a:moveTo>
                <a:cubicBezTo>
                  <a:pt x="155" y="14607"/>
                  <a:pt x="157" y="14495"/>
                  <a:pt x="26" y="14090"/>
                </a:cubicBezTo>
                <a:cubicBezTo>
                  <a:pt x="-9" y="14374"/>
                  <a:pt x="12" y="14650"/>
                  <a:pt x="10" y="14977"/>
                </a:cubicBezTo>
                <a:close/>
                <a:moveTo>
                  <a:pt x="17266" y="1533"/>
                </a:moveTo>
                <a:cubicBezTo>
                  <a:pt x="17223" y="1568"/>
                  <a:pt x="17199" y="1662"/>
                  <a:pt x="17199" y="1835"/>
                </a:cubicBezTo>
                <a:cubicBezTo>
                  <a:pt x="17199" y="2050"/>
                  <a:pt x="17237" y="2110"/>
                  <a:pt x="17287" y="2093"/>
                </a:cubicBezTo>
                <a:cubicBezTo>
                  <a:pt x="17337" y="2076"/>
                  <a:pt x="17351" y="1947"/>
                  <a:pt x="17347" y="1783"/>
                </a:cubicBezTo>
                <a:cubicBezTo>
                  <a:pt x="17344" y="1611"/>
                  <a:pt x="17313" y="1533"/>
                  <a:pt x="17266" y="1533"/>
                </a:cubicBezTo>
                <a:close/>
                <a:moveTo>
                  <a:pt x="20349" y="8277"/>
                </a:moveTo>
                <a:cubicBezTo>
                  <a:pt x="20337" y="8087"/>
                  <a:pt x="20308" y="7975"/>
                  <a:pt x="20258" y="7984"/>
                </a:cubicBezTo>
                <a:cubicBezTo>
                  <a:pt x="20213" y="7993"/>
                  <a:pt x="20187" y="8122"/>
                  <a:pt x="20182" y="8260"/>
                </a:cubicBezTo>
                <a:cubicBezTo>
                  <a:pt x="20178" y="8415"/>
                  <a:pt x="20208" y="8509"/>
                  <a:pt x="20256" y="8518"/>
                </a:cubicBezTo>
                <a:cubicBezTo>
                  <a:pt x="20308" y="8535"/>
                  <a:pt x="20335" y="8432"/>
                  <a:pt x="20349" y="8277"/>
                </a:cubicBezTo>
                <a:close/>
                <a:moveTo>
                  <a:pt x="19747" y="8260"/>
                </a:moveTo>
                <a:cubicBezTo>
                  <a:pt x="19737" y="8113"/>
                  <a:pt x="19723" y="7984"/>
                  <a:pt x="19673" y="7984"/>
                </a:cubicBezTo>
                <a:cubicBezTo>
                  <a:pt x="19621" y="7975"/>
                  <a:pt x="19585" y="8061"/>
                  <a:pt x="19583" y="8251"/>
                </a:cubicBezTo>
                <a:cubicBezTo>
                  <a:pt x="19580" y="8458"/>
                  <a:pt x="19618" y="8527"/>
                  <a:pt x="19671" y="8527"/>
                </a:cubicBezTo>
                <a:cubicBezTo>
                  <a:pt x="19721" y="8535"/>
                  <a:pt x="19735" y="8397"/>
                  <a:pt x="19747" y="8260"/>
                </a:cubicBezTo>
                <a:close/>
                <a:moveTo>
                  <a:pt x="19654" y="10146"/>
                </a:moveTo>
                <a:cubicBezTo>
                  <a:pt x="19607" y="10189"/>
                  <a:pt x="19573" y="10275"/>
                  <a:pt x="19576" y="10473"/>
                </a:cubicBezTo>
                <a:cubicBezTo>
                  <a:pt x="19578" y="10662"/>
                  <a:pt x="19618" y="10706"/>
                  <a:pt x="19657" y="10706"/>
                </a:cubicBezTo>
                <a:cubicBezTo>
                  <a:pt x="19699" y="10697"/>
                  <a:pt x="19728" y="10602"/>
                  <a:pt x="19726" y="10430"/>
                </a:cubicBezTo>
                <a:cubicBezTo>
                  <a:pt x="19728" y="10240"/>
                  <a:pt x="19695" y="10180"/>
                  <a:pt x="19654" y="10146"/>
                </a:cubicBezTo>
                <a:close/>
                <a:moveTo>
                  <a:pt x="14349" y="14779"/>
                </a:moveTo>
                <a:cubicBezTo>
                  <a:pt x="14330" y="14564"/>
                  <a:pt x="14297" y="14495"/>
                  <a:pt x="14247" y="14521"/>
                </a:cubicBezTo>
                <a:cubicBezTo>
                  <a:pt x="14204" y="14547"/>
                  <a:pt x="14173" y="14641"/>
                  <a:pt x="14180" y="14805"/>
                </a:cubicBezTo>
                <a:cubicBezTo>
                  <a:pt x="14188" y="14951"/>
                  <a:pt x="14218" y="15063"/>
                  <a:pt x="14264" y="15055"/>
                </a:cubicBezTo>
                <a:cubicBezTo>
                  <a:pt x="14314" y="15055"/>
                  <a:pt x="14335" y="14917"/>
                  <a:pt x="14349" y="14779"/>
                </a:cubicBezTo>
                <a:close/>
                <a:moveTo>
                  <a:pt x="7039" y="16863"/>
                </a:moveTo>
                <a:cubicBezTo>
                  <a:pt x="7022" y="16708"/>
                  <a:pt x="6996" y="16579"/>
                  <a:pt x="6944" y="16588"/>
                </a:cubicBezTo>
                <a:cubicBezTo>
                  <a:pt x="6901" y="16605"/>
                  <a:pt x="6870" y="16700"/>
                  <a:pt x="6870" y="16863"/>
                </a:cubicBezTo>
                <a:cubicBezTo>
                  <a:pt x="6870" y="17070"/>
                  <a:pt x="6911" y="17122"/>
                  <a:pt x="6961" y="17122"/>
                </a:cubicBezTo>
                <a:cubicBezTo>
                  <a:pt x="7008" y="17122"/>
                  <a:pt x="7030" y="17018"/>
                  <a:pt x="7039" y="16863"/>
                </a:cubicBezTo>
                <a:close/>
                <a:moveTo>
                  <a:pt x="17946" y="4048"/>
                </a:moveTo>
                <a:cubicBezTo>
                  <a:pt x="17944" y="3798"/>
                  <a:pt x="17915" y="3695"/>
                  <a:pt x="17865" y="3686"/>
                </a:cubicBezTo>
                <a:cubicBezTo>
                  <a:pt x="17813" y="3678"/>
                  <a:pt x="17792" y="3807"/>
                  <a:pt x="17792" y="3996"/>
                </a:cubicBezTo>
                <a:cubicBezTo>
                  <a:pt x="17792" y="4177"/>
                  <a:pt x="17822" y="4255"/>
                  <a:pt x="17863" y="4263"/>
                </a:cubicBezTo>
                <a:cubicBezTo>
                  <a:pt x="17908" y="4263"/>
                  <a:pt x="17951" y="4212"/>
                  <a:pt x="17946" y="4048"/>
                </a:cubicBezTo>
                <a:close/>
                <a:moveTo>
                  <a:pt x="16747" y="8251"/>
                </a:moveTo>
                <a:cubicBezTo>
                  <a:pt x="16735" y="8079"/>
                  <a:pt x="16714" y="7967"/>
                  <a:pt x="16659" y="7975"/>
                </a:cubicBezTo>
                <a:cubicBezTo>
                  <a:pt x="16607" y="7984"/>
                  <a:pt x="16576" y="8070"/>
                  <a:pt x="16578" y="8268"/>
                </a:cubicBezTo>
                <a:cubicBezTo>
                  <a:pt x="16581" y="8440"/>
                  <a:pt x="16609" y="8509"/>
                  <a:pt x="16654" y="8518"/>
                </a:cubicBezTo>
                <a:cubicBezTo>
                  <a:pt x="16709" y="8527"/>
                  <a:pt x="16735" y="8423"/>
                  <a:pt x="16747" y="8251"/>
                </a:cubicBezTo>
                <a:close/>
                <a:moveTo>
                  <a:pt x="16055" y="12910"/>
                </a:moveTo>
                <a:cubicBezTo>
                  <a:pt x="16098" y="12859"/>
                  <a:pt x="16136" y="12798"/>
                  <a:pt x="16133" y="12592"/>
                </a:cubicBezTo>
                <a:cubicBezTo>
                  <a:pt x="16131" y="12411"/>
                  <a:pt x="16095" y="12342"/>
                  <a:pt x="16055" y="12342"/>
                </a:cubicBezTo>
                <a:cubicBezTo>
                  <a:pt x="16007" y="12342"/>
                  <a:pt x="15972" y="12445"/>
                  <a:pt x="15979" y="12643"/>
                </a:cubicBezTo>
                <a:cubicBezTo>
                  <a:pt x="15984" y="12798"/>
                  <a:pt x="16010" y="12893"/>
                  <a:pt x="16055" y="12910"/>
                </a:cubicBezTo>
                <a:close/>
                <a:moveTo>
                  <a:pt x="19050" y="12368"/>
                </a:moveTo>
                <a:cubicBezTo>
                  <a:pt x="19005" y="12359"/>
                  <a:pt x="18969" y="12428"/>
                  <a:pt x="18964" y="12592"/>
                </a:cubicBezTo>
                <a:cubicBezTo>
                  <a:pt x="18960" y="12772"/>
                  <a:pt x="18995" y="12893"/>
                  <a:pt x="19043" y="12910"/>
                </a:cubicBezTo>
                <a:cubicBezTo>
                  <a:pt x="19095" y="12936"/>
                  <a:pt x="19126" y="12807"/>
                  <a:pt x="19128" y="12626"/>
                </a:cubicBezTo>
                <a:cubicBezTo>
                  <a:pt x="19128" y="12462"/>
                  <a:pt x="19095" y="12385"/>
                  <a:pt x="19050" y="12368"/>
                </a:cubicBezTo>
                <a:close/>
                <a:moveTo>
                  <a:pt x="5034" y="52"/>
                </a:moveTo>
                <a:cubicBezTo>
                  <a:pt x="5136" y="526"/>
                  <a:pt x="5205" y="526"/>
                  <a:pt x="5279" y="52"/>
                </a:cubicBezTo>
                <a:cubicBezTo>
                  <a:pt x="5198" y="52"/>
                  <a:pt x="5119" y="52"/>
                  <a:pt x="5034" y="52"/>
                </a:cubicBezTo>
                <a:close/>
                <a:moveTo>
                  <a:pt x="18543" y="6089"/>
                </a:moveTo>
                <a:cubicBezTo>
                  <a:pt x="18543" y="5934"/>
                  <a:pt x="18517" y="5822"/>
                  <a:pt x="18465" y="5822"/>
                </a:cubicBezTo>
                <a:cubicBezTo>
                  <a:pt x="18420" y="5822"/>
                  <a:pt x="18391" y="5908"/>
                  <a:pt x="18386" y="6081"/>
                </a:cubicBezTo>
                <a:cubicBezTo>
                  <a:pt x="18381" y="6287"/>
                  <a:pt x="18412" y="6382"/>
                  <a:pt x="18465" y="6391"/>
                </a:cubicBezTo>
                <a:cubicBezTo>
                  <a:pt x="18510" y="6382"/>
                  <a:pt x="18541" y="6305"/>
                  <a:pt x="18543" y="6089"/>
                </a:cubicBezTo>
                <a:close/>
                <a:moveTo>
                  <a:pt x="18481" y="2102"/>
                </a:moveTo>
                <a:cubicBezTo>
                  <a:pt x="18529" y="2076"/>
                  <a:pt x="18560" y="1972"/>
                  <a:pt x="18558" y="1817"/>
                </a:cubicBezTo>
                <a:cubicBezTo>
                  <a:pt x="18555" y="1662"/>
                  <a:pt x="18519" y="1550"/>
                  <a:pt x="18479" y="1550"/>
                </a:cubicBezTo>
                <a:cubicBezTo>
                  <a:pt x="18434" y="1559"/>
                  <a:pt x="18391" y="1662"/>
                  <a:pt x="18398" y="1852"/>
                </a:cubicBezTo>
                <a:cubicBezTo>
                  <a:pt x="18403" y="2016"/>
                  <a:pt x="18439" y="2102"/>
                  <a:pt x="18481" y="2102"/>
                </a:cubicBezTo>
                <a:close/>
                <a:moveTo>
                  <a:pt x="19052" y="5822"/>
                </a:moveTo>
                <a:cubicBezTo>
                  <a:pt x="19014" y="5822"/>
                  <a:pt x="18983" y="5917"/>
                  <a:pt x="18983" y="6106"/>
                </a:cubicBezTo>
                <a:cubicBezTo>
                  <a:pt x="18983" y="6313"/>
                  <a:pt x="19021" y="6373"/>
                  <a:pt x="19071" y="6382"/>
                </a:cubicBezTo>
                <a:cubicBezTo>
                  <a:pt x="19121" y="6391"/>
                  <a:pt x="19145" y="6270"/>
                  <a:pt x="19147" y="6124"/>
                </a:cubicBezTo>
                <a:cubicBezTo>
                  <a:pt x="19150" y="5943"/>
                  <a:pt x="19121" y="5822"/>
                  <a:pt x="19052" y="5822"/>
                </a:cubicBezTo>
                <a:close/>
                <a:moveTo>
                  <a:pt x="18450" y="12325"/>
                </a:moveTo>
                <a:cubicBezTo>
                  <a:pt x="18412" y="12342"/>
                  <a:pt x="18374" y="12411"/>
                  <a:pt x="18367" y="12566"/>
                </a:cubicBezTo>
                <a:cubicBezTo>
                  <a:pt x="18358" y="12764"/>
                  <a:pt x="18403" y="12859"/>
                  <a:pt x="18446" y="12884"/>
                </a:cubicBezTo>
                <a:cubicBezTo>
                  <a:pt x="18489" y="12910"/>
                  <a:pt x="18519" y="12781"/>
                  <a:pt x="18522" y="12626"/>
                </a:cubicBezTo>
                <a:cubicBezTo>
                  <a:pt x="18524" y="12471"/>
                  <a:pt x="18498" y="12359"/>
                  <a:pt x="18450" y="12325"/>
                </a:cubicBezTo>
                <a:close/>
                <a:moveTo>
                  <a:pt x="19754" y="3971"/>
                </a:moveTo>
                <a:cubicBezTo>
                  <a:pt x="19749" y="3807"/>
                  <a:pt x="19730" y="3686"/>
                  <a:pt x="19683" y="3686"/>
                </a:cubicBezTo>
                <a:cubicBezTo>
                  <a:pt x="19630" y="3686"/>
                  <a:pt x="19602" y="3807"/>
                  <a:pt x="19599" y="3988"/>
                </a:cubicBezTo>
                <a:cubicBezTo>
                  <a:pt x="19597" y="4169"/>
                  <a:pt x="19630" y="4238"/>
                  <a:pt x="19678" y="4229"/>
                </a:cubicBezTo>
                <a:cubicBezTo>
                  <a:pt x="19723" y="4220"/>
                  <a:pt x="19752" y="4143"/>
                  <a:pt x="19754" y="3971"/>
                </a:cubicBezTo>
                <a:close/>
                <a:moveTo>
                  <a:pt x="16654" y="10731"/>
                </a:moveTo>
                <a:cubicBezTo>
                  <a:pt x="16695" y="10688"/>
                  <a:pt x="16728" y="10637"/>
                  <a:pt x="16728" y="10456"/>
                </a:cubicBezTo>
                <a:cubicBezTo>
                  <a:pt x="16728" y="10266"/>
                  <a:pt x="16704" y="10137"/>
                  <a:pt x="16654" y="10154"/>
                </a:cubicBezTo>
                <a:cubicBezTo>
                  <a:pt x="16616" y="10163"/>
                  <a:pt x="16581" y="10240"/>
                  <a:pt x="16578" y="10421"/>
                </a:cubicBezTo>
                <a:cubicBezTo>
                  <a:pt x="16576" y="10628"/>
                  <a:pt x="16614" y="10680"/>
                  <a:pt x="16654" y="10731"/>
                </a:cubicBezTo>
                <a:close/>
                <a:moveTo>
                  <a:pt x="18536" y="10464"/>
                </a:moveTo>
                <a:cubicBezTo>
                  <a:pt x="18531" y="10266"/>
                  <a:pt x="18498" y="10172"/>
                  <a:pt x="18460" y="10154"/>
                </a:cubicBezTo>
                <a:cubicBezTo>
                  <a:pt x="18410" y="10137"/>
                  <a:pt x="18379" y="10266"/>
                  <a:pt x="18377" y="10447"/>
                </a:cubicBezTo>
                <a:cubicBezTo>
                  <a:pt x="18377" y="10619"/>
                  <a:pt x="18412" y="10697"/>
                  <a:pt x="18455" y="10688"/>
                </a:cubicBezTo>
                <a:cubicBezTo>
                  <a:pt x="18500" y="10688"/>
                  <a:pt x="18527" y="10594"/>
                  <a:pt x="18536" y="10464"/>
                </a:cubicBezTo>
                <a:close/>
                <a:moveTo>
                  <a:pt x="18538" y="8260"/>
                </a:moveTo>
                <a:cubicBezTo>
                  <a:pt x="18536" y="8096"/>
                  <a:pt x="18512" y="8001"/>
                  <a:pt x="18467" y="7984"/>
                </a:cubicBezTo>
                <a:cubicBezTo>
                  <a:pt x="18410" y="7967"/>
                  <a:pt x="18386" y="8079"/>
                  <a:pt x="18386" y="8268"/>
                </a:cubicBezTo>
                <a:cubicBezTo>
                  <a:pt x="18386" y="8440"/>
                  <a:pt x="18415" y="8527"/>
                  <a:pt x="18462" y="8518"/>
                </a:cubicBezTo>
                <a:cubicBezTo>
                  <a:pt x="18505" y="8518"/>
                  <a:pt x="18536" y="8440"/>
                  <a:pt x="18538" y="8260"/>
                </a:cubicBezTo>
                <a:close/>
                <a:moveTo>
                  <a:pt x="10105" y="16958"/>
                </a:moveTo>
                <a:cubicBezTo>
                  <a:pt x="10105" y="16777"/>
                  <a:pt x="10079" y="16700"/>
                  <a:pt x="10034" y="16683"/>
                </a:cubicBezTo>
                <a:cubicBezTo>
                  <a:pt x="9989" y="16674"/>
                  <a:pt x="9941" y="16674"/>
                  <a:pt x="9939" y="16898"/>
                </a:cubicBezTo>
                <a:cubicBezTo>
                  <a:pt x="9939" y="17053"/>
                  <a:pt x="9967" y="17173"/>
                  <a:pt x="10008" y="17191"/>
                </a:cubicBezTo>
                <a:cubicBezTo>
                  <a:pt x="10055" y="17217"/>
                  <a:pt x="10094" y="17130"/>
                  <a:pt x="10105" y="16958"/>
                </a:cubicBezTo>
                <a:close/>
                <a:moveTo>
                  <a:pt x="11944" y="16941"/>
                </a:moveTo>
                <a:cubicBezTo>
                  <a:pt x="11935" y="16751"/>
                  <a:pt x="11904" y="16691"/>
                  <a:pt x="11861" y="16683"/>
                </a:cubicBezTo>
                <a:cubicBezTo>
                  <a:pt x="11809" y="16674"/>
                  <a:pt x="11787" y="16777"/>
                  <a:pt x="11790" y="16932"/>
                </a:cubicBezTo>
                <a:cubicBezTo>
                  <a:pt x="11792" y="17113"/>
                  <a:pt x="11821" y="17234"/>
                  <a:pt x="11875" y="17208"/>
                </a:cubicBezTo>
                <a:cubicBezTo>
                  <a:pt x="11918" y="17191"/>
                  <a:pt x="11937" y="17070"/>
                  <a:pt x="11944" y="16941"/>
                </a:cubicBezTo>
                <a:close/>
                <a:moveTo>
                  <a:pt x="14942" y="14814"/>
                </a:moveTo>
                <a:cubicBezTo>
                  <a:pt x="14942" y="14633"/>
                  <a:pt x="14915" y="14547"/>
                  <a:pt x="14870" y="14529"/>
                </a:cubicBezTo>
                <a:cubicBezTo>
                  <a:pt x="14827" y="14512"/>
                  <a:pt x="14789" y="14564"/>
                  <a:pt x="14785" y="14736"/>
                </a:cubicBezTo>
                <a:cubicBezTo>
                  <a:pt x="14780" y="14926"/>
                  <a:pt x="14811" y="15046"/>
                  <a:pt x="14861" y="15055"/>
                </a:cubicBezTo>
                <a:cubicBezTo>
                  <a:pt x="14904" y="15063"/>
                  <a:pt x="14932" y="14960"/>
                  <a:pt x="14942" y="14814"/>
                </a:cubicBezTo>
                <a:close/>
                <a:moveTo>
                  <a:pt x="13669" y="14521"/>
                </a:moveTo>
                <a:cubicBezTo>
                  <a:pt x="13624" y="14529"/>
                  <a:pt x="13581" y="14590"/>
                  <a:pt x="13583" y="14788"/>
                </a:cubicBezTo>
                <a:cubicBezTo>
                  <a:pt x="13586" y="14943"/>
                  <a:pt x="13621" y="15046"/>
                  <a:pt x="13662" y="15055"/>
                </a:cubicBezTo>
                <a:cubicBezTo>
                  <a:pt x="13712" y="15063"/>
                  <a:pt x="13747" y="14943"/>
                  <a:pt x="13750" y="14771"/>
                </a:cubicBezTo>
                <a:cubicBezTo>
                  <a:pt x="13750" y="14616"/>
                  <a:pt x="13717" y="14521"/>
                  <a:pt x="13669" y="14521"/>
                </a:cubicBezTo>
                <a:close/>
                <a:moveTo>
                  <a:pt x="6430" y="16863"/>
                </a:moveTo>
                <a:cubicBezTo>
                  <a:pt x="6428" y="16700"/>
                  <a:pt x="6397" y="16596"/>
                  <a:pt x="6347" y="16605"/>
                </a:cubicBezTo>
                <a:cubicBezTo>
                  <a:pt x="6306" y="16614"/>
                  <a:pt x="6273" y="16700"/>
                  <a:pt x="6275" y="16881"/>
                </a:cubicBezTo>
                <a:cubicBezTo>
                  <a:pt x="6280" y="17053"/>
                  <a:pt x="6309" y="17122"/>
                  <a:pt x="6354" y="17130"/>
                </a:cubicBezTo>
                <a:cubicBezTo>
                  <a:pt x="6402" y="17139"/>
                  <a:pt x="6428" y="17070"/>
                  <a:pt x="6430" y="16863"/>
                </a:cubicBezTo>
                <a:close/>
                <a:moveTo>
                  <a:pt x="19078" y="2119"/>
                </a:moveTo>
                <a:cubicBezTo>
                  <a:pt x="19119" y="2093"/>
                  <a:pt x="19155" y="2007"/>
                  <a:pt x="19155" y="1852"/>
                </a:cubicBezTo>
                <a:cubicBezTo>
                  <a:pt x="19157" y="1680"/>
                  <a:pt x="19119" y="1550"/>
                  <a:pt x="19071" y="1559"/>
                </a:cubicBezTo>
                <a:cubicBezTo>
                  <a:pt x="19031" y="1568"/>
                  <a:pt x="19002" y="1688"/>
                  <a:pt x="19000" y="1852"/>
                </a:cubicBezTo>
                <a:cubicBezTo>
                  <a:pt x="19000" y="2033"/>
                  <a:pt x="19038" y="2084"/>
                  <a:pt x="19078" y="2119"/>
                </a:cubicBezTo>
                <a:close/>
                <a:moveTo>
                  <a:pt x="19040" y="15063"/>
                </a:moveTo>
                <a:cubicBezTo>
                  <a:pt x="19088" y="15038"/>
                  <a:pt x="19114" y="14926"/>
                  <a:pt x="19117" y="14779"/>
                </a:cubicBezTo>
                <a:cubicBezTo>
                  <a:pt x="19119" y="14633"/>
                  <a:pt x="19093" y="14521"/>
                  <a:pt x="19043" y="14521"/>
                </a:cubicBezTo>
                <a:cubicBezTo>
                  <a:pt x="18990" y="14521"/>
                  <a:pt x="18957" y="14607"/>
                  <a:pt x="18962" y="14805"/>
                </a:cubicBezTo>
                <a:cubicBezTo>
                  <a:pt x="18964" y="14960"/>
                  <a:pt x="19000" y="15038"/>
                  <a:pt x="19040" y="15063"/>
                </a:cubicBezTo>
                <a:close/>
                <a:moveTo>
                  <a:pt x="17937" y="10456"/>
                </a:moveTo>
                <a:cubicBezTo>
                  <a:pt x="17920" y="10301"/>
                  <a:pt x="17903" y="10146"/>
                  <a:pt x="17858" y="10146"/>
                </a:cubicBezTo>
                <a:cubicBezTo>
                  <a:pt x="17811" y="10146"/>
                  <a:pt x="17772" y="10258"/>
                  <a:pt x="17772" y="10447"/>
                </a:cubicBezTo>
                <a:cubicBezTo>
                  <a:pt x="17775" y="10619"/>
                  <a:pt x="17811" y="10688"/>
                  <a:pt x="17856" y="10688"/>
                </a:cubicBezTo>
                <a:cubicBezTo>
                  <a:pt x="17901" y="10697"/>
                  <a:pt x="17927" y="10594"/>
                  <a:pt x="17937" y="10456"/>
                </a:cubicBezTo>
                <a:close/>
                <a:moveTo>
                  <a:pt x="17332" y="10404"/>
                </a:moveTo>
                <a:cubicBezTo>
                  <a:pt x="17330" y="10283"/>
                  <a:pt x="17306" y="10154"/>
                  <a:pt x="17263" y="10146"/>
                </a:cubicBezTo>
                <a:cubicBezTo>
                  <a:pt x="17216" y="10137"/>
                  <a:pt x="17178" y="10249"/>
                  <a:pt x="17175" y="10430"/>
                </a:cubicBezTo>
                <a:cubicBezTo>
                  <a:pt x="17173" y="10611"/>
                  <a:pt x="17209" y="10671"/>
                  <a:pt x="17252" y="10680"/>
                </a:cubicBezTo>
                <a:cubicBezTo>
                  <a:pt x="17299" y="10697"/>
                  <a:pt x="17328" y="10619"/>
                  <a:pt x="17332" y="10404"/>
                </a:cubicBezTo>
                <a:close/>
                <a:moveTo>
                  <a:pt x="19131" y="10421"/>
                </a:moveTo>
                <a:cubicBezTo>
                  <a:pt x="19126" y="10249"/>
                  <a:pt x="19090" y="10163"/>
                  <a:pt x="19052" y="10163"/>
                </a:cubicBezTo>
                <a:cubicBezTo>
                  <a:pt x="19002" y="10163"/>
                  <a:pt x="18971" y="10292"/>
                  <a:pt x="18976" y="10482"/>
                </a:cubicBezTo>
                <a:cubicBezTo>
                  <a:pt x="18979" y="10662"/>
                  <a:pt x="19019" y="10706"/>
                  <a:pt x="19059" y="10697"/>
                </a:cubicBezTo>
                <a:cubicBezTo>
                  <a:pt x="19102" y="10680"/>
                  <a:pt x="19128" y="10585"/>
                  <a:pt x="19131" y="10421"/>
                </a:cubicBezTo>
                <a:close/>
                <a:moveTo>
                  <a:pt x="20280" y="3686"/>
                </a:moveTo>
                <a:cubicBezTo>
                  <a:pt x="20239" y="3729"/>
                  <a:pt x="20206" y="3798"/>
                  <a:pt x="20206" y="3971"/>
                </a:cubicBezTo>
                <a:cubicBezTo>
                  <a:pt x="20206" y="4143"/>
                  <a:pt x="20239" y="4212"/>
                  <a:pt x="20282" y="4220"/>
                </a:cubicBezTo>
                <a:cubicBezTo>
                  <a:pt x="20330" y="4229"/>
                  <a:pt x="20356" y="4151"/>
                  <a:pt x="20354" y="3971"/>
                </a:cubicBezTo>
                <a:cubicBezTo>
                  <a:pt x="20351" y="3798"/>
                  <a:pt x="20320" y="3721"/>
                  <a:pt x="20280" y="3686"/>
                </a:cubicBezTo>
                <a:close/>
                <a:moveTo>
                  <a:pt x="16688" y="2076"/>
                </a:moveTo>
                <a:cubicBezTo>
                  <a:pt x="16719" y="2067"/>
                  <a:pt x="16754" y="1981"/>
                  <a:pt x="16750" y="1817"/>
                </a:cubicBezTo>
                <a:cubicBezTo>
                  <a:pt x="16745" y="1654"/>
                  <a:pt x="16716" y="1507"/>
                  <a:pt x="16662" y="1533"/>
                </a:cubicBezTo>
                <a:cubicBezTo>
                  <a:pt x="16616" y="1550"/>
                  <a:pt x="16595" y="1680"/>
                  <a:pt x="16597" y="1835"/>
                </a:cubicBezTo>
                <a:cubicBezTo>
                  <a:pt x="16600" y="2016"/>
                  <a:pt x="16628" y="2084"/>
                  <a:pt x="16688" y="2076"/>
                </a:cubicBezTo>
                <a:close/>
                <a:moveTo>
                  <a:pt x="17323" y="12600"/>
                </a:moveTo>
                <a:cubicBezTo>
                  <a:pt x="17321" y="12419"/>
                  <a:pt x="17287" y="12359"/>
                  <a:pt x="17242" y="12368"/>
                </a:cubicBezTo>
                <a:cubicBezTo>
                  <a:pt x="17197" y="12385"/>
                  <a:pt x="17168" y="12462"/>
                  <a:pt x="17173" y="12643"/>
                </a:cubicBezTo>
                <a:cubicBezTo>
                  <a:pt x="17178" y="12816"/>
                  <a:pt x="17213" y="12893"/>
                  <a:pt x="17254" y="12884"/>
                </a:cubicBezTo>
                <a:cubicBezTo>
                  <a:pt x="17299" y="12884"/>
                  <a:pt x="17325" y="12781"/>
                  <a:pt x="17323" y="12600"/>
                </a:cubicBezTo>
                <a:close/>
                <a:moveTo>
                  <a:pt x="17846" y="12910"/>
                </a:moveTo>
                <a:cubicBezTo>
                  <a:pt x="17889" y="12876"/>
                  <a:pt x="17915" y="12790"/>
                  <a:pt x="17918" y="12626"/>
                </a:cubicBezTo>
                <a:cubicBezTo>
                  <a:pt x="17920" y="12454"/>
                  <a:pt x="17894" y="12368"/>
                  <a:pt x="17849" y="12368"/>
                </a:cubicBezTo>
                <a:cubicBezTo>
                  <a:pt x="17799" y="12368"/>
                  <a:pt x="17763" y="12445"/>
                  <a:pt x="17768" y="12652"/>
                </a:cubicBezTo>
                <a:cubicBezTo>
                  <a:pt x="17772" y="12816"/>
                  <a:pt x="17808" y="12876"/>
                  <a:pt x="17846" y="12910"/>
                </a:cubicBezTo>
                <a:close/>
                <a:moveTo>
                  <a:pt x="19723" y="12583"/>
                </a:moveTo>
                <a:cubicBezTo>
                  <a:pt x="19718" y="12428"/>
                  <a:pt x="19685" y="12376"/>
                  <a:pt x="19642" y="12376"/>
                </a:cubicBezTo>
                <a:cubicBezTo>
                  <a:pt x="19592" y="12376"/>
                  <a:pt x="19571" y="12480"/>
                  <a:pt x="19576" y="12652"/>
                </a:cubicBezTo>
                <a:cubicBezTo>
                  <a:pt x="19580" y="12824"/>
                  <a:pt x="19611" y="12910"/>
                  <a:pt x="19654" y="12902"/>
                </a:cubicBezTo>
                <a:cubicBezTo>
                  <a:pt x="19695" y="12876"/>
                  <a:pt x="19726" y="12781"/>
                  <a:pt x="19723" y="12583"/>
                </a:cubicBezTo>
                <a:close/>
                <a:moveTo>
                  <a:pt x="20256" y="12376"/>
                </a:moveTo>
                <a:cubicBezTo>
                  <a:pt x="20213" y="12376"/>
                  <a:pt x="20180" y="12437"/>
                  <a:pt x="20175" y="12609"/>
                </a:cubicBezTo>
                <a:cubicBezTo>
                  <a:pt x="20170" y="12781"/>
                  <a:pt x="20201" y="12876"/>
                  <a:pt x="20244" y="12893"/>
                </a:cubicBezTo>
                <a:cubicBezTo>
                  <a:pt x="20289" y="12910"/>
                  <a:pt x="20318" y="12816"/>
                  <a:pt x="20323" y="12652"/>
                </a:cubicBezTo>
                <a:cubicBezTo>
                  <a:pt x="20325" y="12488"/>
                  <a:pt x="20306" y="12385"/>
                  <a:pt x="20256" y="12376"/>
                </a:cubicBezTo>
                <a:close/>
                <a:moveTo>
                  <a:pt x="17880" y="2084"/>
                </a:moveTo>
                <a:cubicBezTo>
                  <a:pt x="17934" y="2076"/>
                  <a:pt x="17951" y="1964"/>
                  <a:pt x="17946" y="1800"/>
                </a:cubicBezTo>
                <a:cubicBezTo>
                  <a:pt x="17941" y="1637"/>
                  <a:pt x="17915" y="1533"/>
                  <a:pt x="17870" y="1542"/>
                </a:cubicBezTo>
                <a:cubicBezTo>
                  <a:pt x="17820" y="1559"/>
                  <a:pt x="17792" y="1688"/>
                  <a:pt x="17799" y="1869"/>
                </a:cubicBezTo>
                <a:cubicBezTo>
                  <a:pt x="17806" y="2050"/>
                  <a:pt x="17844" y="2076"/>
                  <a:pt x="17880" y="2084"/>
                </a:cubicBezTo>
                <a:close/>
                <a:moveTo>
                  <a:pt x="533" y="20894"/>
                </a:moveTo>
                <a:cubicBezTo>
                  <a:pt x="490" y="20903"/>
                  <a:pt x="457" y="20954"/>
                  <a:pt x="454" y="21135"/>
                </a:cubicBezTo>
                <a:cubicBezTo>
                  <a:pt x="452" y="21307"/>
                  <a:pt x="481" y="21394"/>
                  <a:pt x="523" y="21411"/>
                </a:cubicBezTo>
                <a:cubicBezTo>
                  <a:pt x="569" y="21428"/>
                  <a:pt x="597" y="21350"/>
                  <a:pt x="600" y="21178"/>
                </a:cubicBezTo>
                <a:cubicBezTo>
                  <a:pt x="602" y="21006"/>
                  <a:pt x="573" y="20928"/>
                  <a:pt x="533" y="20894"/>
                </a:cubicBezTo>
                <a:close/>
                <a:moveTo>
                  <a:pt x="5633" y="52"/>
                </a:moveTo>
                <a:cubicBezTo>
                  <a:pt x="5728" y="474"/>
                  <a:pt x="5776" y="474"/>
                  <a:pt x="5866" y="52"/>
                </a:cubicBezTo>
                <a:cubicBezTo>
                  <a:pt x="5788" y="0"/>
                  <a:pt x="5712" y="9"/>
                  <a:pt x="5633" y="52"/>
                </a:cubicBezTo>
                <a:close/>
                <a:moveTo>
                  <a:pt x="7636" y="19137"/>
                </a:moveTo>
                <a:cubicBezTo>
                  <a:pt x="7636" y="18948"/>
                  <a:pt x="7605" y="18879"/>
                  <a:pt x="7565" y="18853"/>
                </a:cubicBezTo>
                <a:cubicBezTo>
                  <a:pt x="7527" y="18827"/>
                  <a:pt x="7501" y="18905"/>
                  <a:pt x="7493" y="19051"/>
                </a:cubicBezTo>
                <a:cubicBezTo>
                  <a:pt x="7484" y="19232"/>
                  <a:pt x="7515" y="19318"/>
                  <a:pt x="7555" y="19344"/>
                </a:cubicBezTo>
                <a:cubicBezTo>
                  <a:pt x="7598" y="19378"/>
                  <a:pt x="7624" y="19275"/>
                  <a:pt x="7636" y="19137"/>
                </a:cubicBezTo>
                <a:close/>
                <a:moveTo>
                  <a:pt x="190" y="35"/>
                </a:moveTo>
                <a:cubicBezTo>
                  <a:pt x="119" y="61"/>
                  <a:pt x="52" y="-103"/>
                  <a:pt x="12" y="147"/>
                </a:cubicBezTo>
                <a:cubicBezTo>
                  <a:pt x="-2" y="224"/>
                  <a:pt x="-9" y="414"/>
                  <a:pt x="38" y="439"/>
                </a:cubicBezTo>
                <a:cubicBezTo>
                  <a:pt x="109" y="483"/>
                  <a:pt x="157" y="362"/>
                  <a:pt x="190" y="35"/>
                </a:cubicBezTo>
                <a:close/>
                <a:moveTo>
                  <a:pt x="21550" y="8251"/>
                </a:moveTo>
                <a:cubicBezTo>
                  <a:pt x="21538" y="8105"/>
                  <a:pt x="21514" y="7975"/>
                  <a:pt x="21467" y="8010"/>
                </a:cubicBezTo>
                <a:cubicBezTo>
                  <a:pt x="21431" y="8044"/>
                  <a:pt x="21388" y="8122"/>
                  <a:pt x="21400" y="8303"/>
                </a:cubicBezTo>
                <a:cubicBezTo>
                  <a:pt x="21410" y="8466"/>
                  <a:pt x="21448" y="8509"/>
                  <a:pt x="21493" y="8501"/>
                </a:cubicBezTo>
                <a:cubicBezTo>
                  <a:pt x="21541" y="8501"/>
                  <a:pt x="21545" y="8380"/>
                  <a:pt x="21550" y="8251"/>
                </a:cubicBezTo>
                <a:close/>
                <a:moveTo>
                  <a:pt x="20943" y="8242"/>
                </a:moveTo>
                <a:cubicBezTo>
                  <a:pt x="20939" y="8087"/>
                  <a:pt x="20910" y="7993"/>
                  <a:pt x="20867" y="7993"/>
                </a:cubicBezTo>
                <a:cubicBezTo>
                  <a:pt x="20825" y="8001"/>
                  <a:pt x="20796" y="8087"/>
                  <a:pt x="20796" y="8268"/>
                </a:cubicBezTo>
                <a:cubicBezTo>
                  <a:pt x="20798" y="8449"/>
                  <a:pt x="20827" y="8518"/>
                  <a:pt x="20872" y="8518"/>
                </a:cubicBezTo>
                <a:cubicBezTo>
                  <a:pt x="20920" y="8509"/>
                  <a:pt x="20943" y="8423"/>
                  <a:pt x="20943" y="8242"/>
                </a:cubicBezTo>
                <a:close/>
                <a:moveTo>
                  <a:pt x="20349" y="6132"/>
                </a:moveTo>
                <a:cubicBezTo>
                  <a:pt x="20344" y="5960"/>
                  <a:pt x="20311" y="5865"/>
                  <a:pt x="20273" y="5848"/>
                </a:cubicBezTo>
                <a:cubicBezTo>
                  <a:pt x="20227" y="5831"/>
                  <a:pt x="20201" y="5951"/>
                  <a:pt x="20197" y="6106"/>
                </a:cubicBezTo>
                <a:cubicBezTo>
                  <a:pt x="20192" y="6287"/>
                  <a:pt x="20220" y="6365"/>
                  <a:pt x="20268" y="6356"/>
                </a:cubicBezTo>
                <a:cubicBezTo>
                  <a:pt x="20311" y="6365"/>
                  <a:pt x="20339" y="6296"/>
                  <a:pt x="20349" y="6132"/>
                </a:cubicBezTo>
                <a:close/>
                <a:moveTo>
                  <a:pt x="20953" y="6098"/>
                </a:moveTo>
                <a:cubicBezTo>
                  <a:pt x="20943" y="5943"/>
                  <a:pt x="20917" y="5839"/>
                  <a:pt x="20875" y="5848"/>
                </a:cubicBezTo>
                <a:cubicBezTo>
                  <a:pt x="20834" y="5865"/>
                  <a:pt x="20801" y="5969"/>
                  <a:pt x="20803" y="6124"/>
                </a:cubicBezTo>
                <a:cubicBezTo>
                  <a:pt x="20806" y="6279"/>
                  <a:pt x="20836" y="6356"/>
                  <a:pt x="20882" y="6356"/>
                </a:cubicBezTo>
                <a:cubicBezTo>
                  <a:pt x="20934" y="6365"/>
                  <a:pt x="20951" y="6261"/>
                  <a:pt x="20953" y="6098"/>
                </a:cubicBezTo>
                <a:close/>
                <a:moveTo>
                  <a:pt x="20332" y="10447"/>
                </a:moveTo>
                <a:cubicBezTo>
                  <a:pt x="20332" y="10301"/>
                  <a:pt x="20306" y="10180"/>
                  <a:pt x="20266" y="10163"/>
                </a:cubicBezTo>
                <a:cubicBezTo>
                  <a:pt x="20216" y="10146"/>
                  <a:pt x="20182" y="10275"/>
                  <a:pt x="20175" y="10439"/>
                </a:cubicBezTo>
                <a:cubicBezTo>
                  <a:pt x="20170" y="10602"/>
                  <a:pt x="20208" y="10688"/>
                  <a:pt x="20249" y="10705"/>
                </a:cubicBezTo>
                <a:cubicBezTo>
                  <a:pt x="20296" y="10714"/>
                  <a:pt x="20325" y="10619"/>
                  <a:pt x="20332" y="10447"/>
                </a:cubicBezTo>
                <a:close/>
                <a:moveTo>
                  <a:pt x="20943" y="10430"/>
                </a:moveTo>
                <a:cubicBezTo>
                  <a:pt x="20943" y="10249"/>
                  <a:pt x="20905" y="10172"/>
                  <a:pt x="20870" y="10172"/>
                </a:cubicBezTo>
                <a:cubicBezTo>
                  <a:pt x="20832" y="10172"/>
                  <a:pt x="20798" y="10258"/>
                  <a:pt x="20796" y="10439"/>
                </a:cubicBezTo>
                <a:cubicBezTo>
                  <a:pt x="20796" y="10628"/>
                  <a:pt x="20832" y="10697"/>
                  <a:pt x="20870" y="10697"/>
                </a:cubicBezTo>
                <a:cubicBezTo>
                  <a:pt x="20910" y="10697"/>
                  <a:pt x="20941" y="10611"/>
                  <a:pt x="20943" y="10430"/>
                </a:cubicBezTo>
                <a:close/>
                <a:moveTo>
                  <a:pt x="18446" y="15055"/>
                </a:moveTo>
                <a:cubicBezTo>
                  <a:pt x="18486" y="15012"/>
                  <a:pt x="18515" y="14926"/>
                  <a:pt x="18512" y="14753"/>
                </a:cubicBezTo>
                <a:cubicBezTo>
                  <a:pt x="18510" y="14572"/>
                  <a:pt x="18477" y="14512"/>
                  <a:pt x="18431" y="14529"/>
                </a:cubicBezTo>
                <a:cubicBezTo>
                  <a:pt x="18389" y="14547"/>
                  <a:pt x="18358" y="14624"/>
                  <a:pt x="18362" y="14805"/>
                </a:cubicBezTo>
                <a:cubicBezTo>
                  <a:pt x="18370" y="14969"/>
                  <a:pt x="18408" y="15020"/>
                  <a:pt x="18446" y="15055"/>
                </a:cubicBezTo>
                <a:close/>
                <a:moveTo>
                  <a:pt x="17913" y="14779"/>
                </a:moveTo>
                <a:cubicBezTo>
                  <a:pt x="17908" y="14616"/>
                  <a:pt x="17882" y="14538"/>
                  <a:pt x="17837" y="14538"/>
                </a:cubicBezTo>
                <a:cubicBezTo>
                  <a:pt x="17789" y="14538"/>
                  <a:pt x="17765" y="14633"/>
                  <a:pt x="17768" y="14796"/>
                </a:cubicBezTo>
                <a:cubicBezTo>
                  <a:pt x="17770" y="14969"/>
                  <a:pt x="17806" y="15046"/>
                  <a:pt x="17844" y="15055"/>
                </a:cubicBezTo>
                <a:cubicBezTo>
                  <a:pt x="17887" y="15055"/>
                  <a:pt x="17913" y="14951"/>
                  <a:pt x="17913" y="14779"/>
                </a:cubicBezTo>
                <a:close/>
                <a:moveTo>
                  <a:pt x="15534" y="14753"/>
                </a:moveTo>
                <a:cubicBezTo>
                  <a:pt x="15522" y="14607"/>
                  <a:pt x="15496" y="14529"/>
                  <a:pt x="15451" y="14521"/>
                </a:cubicBezTo>
                <a:cubicBezTo>
                  <a:pt x="15401" y="14521"/>
                  <a:pt x="15377" y="14624"/>
                  <a:pt x="15379" y="14779"/>
                </a:cubicBezTo>
                <a:cubicBezTo>
                  <a:pt x="15382" y="14943"/>
                  <a:pt x="15415" y="15089"/>
                  <a:pt x="15465" y="15055"/>
                </a:cubicBezTo>
                <a:cubicBezTo>
                  <a:pt x="15501" y="15020"/>
                  <a:pt x="15532" y="14926"/>
                  <a:pt x="15534" y="14753"/>
                </a:cubicBezTo>
                <a:close/>
                <a:moveTo>
                  <a:pt x="20853" y="16700"/>
                </a:moveTo>
                <a:cubicBezTo>
                  <a:pt x="20806" y="16726"/>
                  <a:pt x="20770" y="16777"/>
                  <a:pt x="20770" y="16950"/>
                </a:cubicBezTo>
                <a:cubicBezTo>
                  <a:pt x="20770" y="17087"/>
                  <a:pt x="20794" y="17191"/>
                  <a:pt x="20832" y="17199"/>
                </a:cubicBezTo>
                <a:cubicBezTo>
                  <a:pt x="20877" y="17208"/>
                  <a:pt x="20905" y="17096"/>
                  <a:pt x="20910" y="16950"/>
                </a:cubicBezTo>
                <a:cubicBezTo>
                  <a:pt x="20913" y="16812"/>
                  <a:pt x="20875" y="16760"/>
                  <a:pt x="20853" y="16700"/>
                </a:cubicBezTo>
                <a:close/>
                <a:moveTo>
                  <a:pt x="13141" y="16950"/>
                </a:moveTo>
                <a:cubicBezTo>
                  <a:pt x="13129" y="16786"/>
                  <a:pt x="13108" y="16674"/>
                  <a:pt x="13058" y="16700"/>
                </a:cubicBezTo>
                <a:cubicBezTo>
                  <a:pt x="13020" y="16717"/>
                  <a:pt x="12991" y="16812"/>
                  <a:pt x="12991" y="16941"/>
                </a:cubicBezTo>
                <a:cubicBezTo>
                  <a:pt x="12991" y="17087"/>
                  <a:pt x="13020" y="17208"/>
                  <a:pt x="13065" y="17208"/>
                </a:cubicBezTo>
                <a:cubicBezTo>
                  <a:pt x="13115" y="17217"/>
                  <a:pt x="13131" y="17087"/>
                  <a:pt x="13141" y="16950"/>
                </a:cubicBezTo>
                <a:close/>
                <a:moveTo>
                  <a:pt x="12463" y="16691"/>
                </a:moveTo>
                <a:cubicBezTo>
                  <a:pt x="12413" y="16717"/>
                  <a:pt x="12387" y="16803"/>
                  <a:pt x="12392" y="16975"/>
                </a:cubicBezTo>
                <a:cubicBezTo>
                  <a:pt x="12396" y="17139"/>
                  <a:pt x="12425" y="17234"/>
                  <a:pt x="12470" y="17217"/>
                </a:cubicBezTo>
                <a:cubicBezTo>
                  <a:pt x="12518" y="17199"/>
                  <a:pt x="12541" y="17096"/>
                  <a:pt x="12537" y="16932"/>
                </a:cubicBezTo>
                <a:cubicBezTo>
                  <a:pt x="12537" y="16751"/>
                  <a:pt x="12503" y="16691"/>
                  <a:pt x="12463" y="16691"/>
                </a:cubicBezTo>
                <a:close/>
                <a:moveTo>
                  <a:pt x="11245" y="17217"/>
                </a:moveTo>
                <a:cubicBezTo>
                  <a:pt x="11292" y="17199"/>
                  <a:pt x="11321" y="17105"/>
                  <a:pt x="11319" y="16941"/>
                </a:cubicBezTo>
                <a:cubicBezTo>
                  <a:pt x="11316" y="16777"/>
                  <a:pt x="11288" y="16691"/>
                  <a:pt x="11243" y="16691"/>
                </a:cubicBezTo>
                <a:cubicBezTo>
                  <a:pt x="11195" y="16691"/>
                  <a:pt x="11171" y="16795"/>
                  <a:pt x="11171" y="16958"/>
                </a:cubicBezTo>
                <a:cubicBezTo>
                  <a:pt x="11174" y="17130"/>
                  <a:pt x="11204" y="17208"/>
                  <a:pt x="11245" y="17217"/>
                </a:cubicBezTo>
                <a:close/>
                <a:moveTo>
                  <a:pt x="8174" y="19370"/>
                </a:moveTo>
                <a:cubicBezTo>
                  <a:pt x="8217" y="19378"/>
                  <a:pt x="8243" y="19275"/>
                  <a:pt x="8243" y="19146"/>
                </a:cubicBezTo>
                <a:cubicBezTo>
                  <a:pt x="8245" y="18965"/>
                  <a:pt x="8214" y="18844"/>
                  <a:pt x="8162" y="18844"/>
                </a:cubicBezTo>
                <a:cubicBezTo>
                  <a:pt x="8114" y="18836"/>
                  <a:pt x="8100" y="18982"/>
                  <a:pt x="8100" y="19094"/>
                </a:cubicBezTo>
                <a:cubicBezTo>
                  <a:pt x="8100" y="19240"/>
                  <a:pt x="8126" y="19352"/>
                  <a:pt x="8174" y="19370"/>
                </a:cubicBezTo>
                <a:close/>
                <a:moveTo>
                  <a:pt x="20970" y="3979"/>
                </a:moveTo>
                <a:cubicBezTo>
                  <a:pt x="20958" y="3824"/>
                  <a:pt x="20932" y="3712"/>
                  <a:pt x="20889" y="3721"/>
                </a:cubicBezTo>
                <a:cubicBezTo>
                  <a:pt x="20846" y="3721"/>
                  <a:pt x="20820" y="3833"/>
                  <a:pt x="20822" y="4005"/>
                </a:cubicBezTo>
                <a:cubicBezTo>
                  <a:pt x="20825" y="4160"/>
                  <a:pt x="20848" y="4220"/>
                  <a:pt x="20889" y="4220"/>
                </a:cubicBezTo>
                <a:cubicBezTo>
                  <a:pt x="20934" y="4220"/>
                  <a:pt x="20960" y="4134"/>
                  <a:pt x="20970" y="3979"/>
                </a:cubicBezTo>
                <a:close/>
                <a:moveTo>
                  <a:pt x="6442" y="61"/>
                </a:moveTo>
                <a:cubicBezTo>
                  <a:pt x="6368" y="0"/>
                  <a:pt x="6299" y="9"/>
                  <a:pt x="6226" y="52"/>
                </a:cubicBezTo>
                <a:cubicBezTo>
                  <a:pt x="6318" y="448"/>
                  <a:pt x="6366" y="448"/>
                  <a:pt x="6442" y="61"/>
                </a:cubicBezTo>
                <a:close/>
                <a:moveTo>
                  <a:pt x="17235" y="16700"/>
                </a:moveTo>
                <a:cubicBezTo>
                  <a:pt x="17192" y="16743"/>
                  <a:pt x="17163" y="16829"/>
                  <a:pt x="17173" y="17010"/>
                </a:cubicBezTo>
                <a:cubicBezTo>
                  <a:pt x="17180" y="17148"/>
                  <a:pt x="17206" y="17242"/>
                  <a:pt x="17247" y="17208"/>
                </a:cubicBezTo>
                <a:cubicBezTo>
                  <a:pt x="17285" y="17173"/>
                  <a:pt x="17323" y="17079"/>
                  <a:pt x="17313" y="16906"/>
                </a:cubicBezTo>
                <a:cubicBezTo>
                  <a:pt x="17306" y="16769"/>
                  <a:pt x="17275" y="16700"/>
                  <a:pt x="17235" y="16700"/>
                </a:cubicBezTo>
                <a:close/>
                <a:moveTo>
                  <a:pt x="17913" y="16950"/>
                </a:moveTo>
                <a:cubicBezTo>
                  <a:pt x="17901" y="16795"/>
                  <a:pt x="17872" y="16700"/>
                  <a:pt x="17830" y="16708"/>
                </a:cubicBezTo>
                <a:cubicBezTo>
                  <a:pt x="17794" y="16717"/>
                  <a:pt x="17765" y="16803"/>
                  <a:pt x="17765" y="16950"/>
                </a:cubicBezTo>
                <a:cubicBezTo>
                  <a:pt x="17765" y="17096"/>
                  <a:pt x="17792" y="17182"/>
                  <a:pt x="17830" y="17191"/>
                </a:cubicBezTo>
                <a:cubicBezTo>
                  <a:pt x="17875" y="17208"/>
                  <a:pt x="17901" y="17105"/>
                  <a:pt x="17913" y="16950"/>
                </a:cubicBezTo>
                <a:close/>
                <a:moveTo>
                  <a:pt x="16045" y="15038"/>
                </a:moveTo>
                <a:cubicBezTo>
                  <a:pt x="16086" y="15003"/>
                  <a:pt x="16122" y="14917"/>
                  <a:pt x="16126" y="14779"/>
                </a:cubicBezTo>
                <a:cubicBezTo>
                  <a:pt x="16131" y="14616"/>
                  <a:pt x="16095" y="14538"/>
                  <a:pt x="16053" y="14538"/>
                </a:cubicBezTo>
                <a:cubicBezTo>
                  <a:pt x="16005" y="14538"/>
                  <a:pt x="15979" y="14633"/>
                  <a:pt x="15981" y="14796"/>
                </a:cubicBezTo>
                <a:cubicBezTo>
                  <a:pt x="15979" y="14943"/>
                  <a:pt x="16010" y="15003"/>
                  <a:pt x="16045" y="15038"/>
                </a:cubicBezTo>
                <a:close/>
                <a:moveTo>
                  <a:pt x="17249" y="14529"/>
                </a:moveTo>
                <a:cubicBezTo>
                  <a:pt x="17206" y="14538"/>
                  <a:pt x="17175" y="14607"/>
                  <a:pt x="17171" y="14779"/>
                </a:cubicBezTo>
                <a:cubicBezTo>
                  <a:pt x="17168" y="14960"/>
                  <a:pt x="17206" y="15038"/>
                  <a:pt x="17242" y="15046"/>
                </a:cubicBezTo>
                <a:cubicBezTo>
                  <a:pt x="17282" y="15055"/>
                  <a:pt x="17316" y="14969"/>
                  <a:pt x="17318" y="14796"/>
                </a:cubicBezTo>
                <a:cubicBezTo>
                  <a:pt x="17323" y="14616"/>
                  <a:pt x="17294" y="14538"/>
                  <a:pt x="17249" y="14529"/>
                </a:cubicBezTo>
                <a:close/>
                <a:moveTo>
                  <a:pt x="19638" y="14529"/>
                </a:moveTo>
                <a:cubicBezTo>
                  <a:pt x="19588" y="14538"/>
                  <a:pt x="19569" y="14650"/>
                  <a:pt x="19573" y="14814"/>
                </a:cubicBezTo>
                <a:cubicBezTo>
                  <a:pt x="19578" y="14951"/>
                  <a:pt x="19607" y="15055"/>
                  <a:pt x="19642" y="15046"/>
                </a:cubicBezTo>
                <a:cubicBezTo>
                  <a:pt x="19685" y="15038"/>
                  <a:pt x="19718" y="14917"/>
                  <a:pt x="19718" y="14771"/>
                </a:cubicBezTo>
                <a:cubicBezTo>
                  <a:pt x="19718" y="14607"/>
                  <a:pt x="19685" y="14521"/>
                  <a:pt x="19638" y="14529"/>
                </a:cubicBezTo>
                <a:close/>
                <a:moveTo>
                  <a:pt x="20917" y="14719"/>
                </a:moveTo>
                <a:cubicBezTo>
                  <a:pt x="20908" y="14529"/>
                  <a:pt x="20870" y="14512"/>
                  <a:pt x="20829" y="14538"/>
                </a:cubicBezTo>
                <a:cubicBezTo>
                  <a:pt x="20794" y="14564"/>
                  <a:pt x="20763" y="14641"/>
                  <a:pt x="20772" y="14788"/>
                </a:cubicBezTo>
                <a:cubicBezTo>
                  <a:pt x="20782" y="14934"/>
                  <a:pt x="20815" y="15038"/>
                  <a:pt x="20858" y="15020"/>
                </a:cubicBezTo>
                <a:cubicBezTo>
                  <a:pt x="20901" y="15003"/>
                  <a:pt x="20922" y="14891"/>
                  <a:pt x="20917" y="14719"/>
                </a:cubicBezTo>
                <a:close/>
                <a:moveTo>
                  <a:pt x="16723" y="12557"/>
                </a:moveTo>
                <a:cubicBezTo>
                  <a:pt x="16719" y="12428"/>
                  <a:pt x="16690" y="12368"/>
                  <a:pt x="16645" y="12376"/>
                </a:cubicBezTo>
                <a:cubicBezTo>
                  <a:pt x="16600" y="12394"/>
                  <a:pt x="16574" y="12480"/>
                  <a:pt x="16578" y="12652"/>
                </a:cubicBezTo>
                <a:cubicBezTo>
                  <a:pt x="16583" y="12824"/>
                  <a:pt x="16621" y="12893"/>
                  <a:pt x="16659" y="12884"/>
                </a:cubicBezTo>
                <a:cubicBezTo>
                  <a:pt x="16702" y="12884"/>
                  <a:pt x="16728" y="12781"/>
                  <a:pt x="16723" y="12557"/>
                </a:cubicBezTo>
                <a:close/>
                <a:moveTo>
                  <a:pt x="19673" y="1568"/>
                </a:moveTo>
                <a:cubicBezTo>
                  <a:pt x="19630" y="1619"/>
                  <a:pt x="19602" y="1706"/>
                  <a:pt x="19607" y="1878"/>
                </a:cubicBezTo>
                <a:cubicBezTo>
                  <a:pt x="19611" y="2041"/>
                  <a:pt x="19645" y="2136"/>
                  <a:pt x="19685" y="2110"/>
                </a:cubicBezTo>
                <a:cubicBezTo>
                  <a:pt x="19723" y="2093"/>
                  <a:pt x="19761" y="1981"/>
                  <a:pt x="19749" y="1817"/>
                </a:cubicBezTo>
                <a:cubicBezTo>
                  <a:pt x="19742" y="1688"/>
                  <a:pt x="19714" y="1576"/>
                  <a:pt x="19673" y="1568"/>
                </a:cubicBezTo>
                <a:close/>
                <a:moveTo>
                  <a:pt x="20860" y="12368"/>
                </a:moveTo>
                <a:cubicBezTo>
                  <a:pt x="20810" y="12368"/>
                  <a:pt x="20786" y="12480"/>
                  <a:pt x="20784" y="12626"/>
                </a:cubicBezTo>
                <a:cubicBezTo>
                  <a:pt x="20782" y="12772"/>
                  <a:pt x="20817" y="12841"/>
                  <a:pt x="20853" y="12850"/>
                </a:cubicBezTo>
                <a:cubicBezTo>
                  <a:pt x="20898" y="12859"/>
                  <a:pt x="20934" y="12764"/>
                  <a:pt x="20936" y="12609"/>
                </a:cubicBezTo>
                <a:cubicBezTo>
                  <a:pt x="20941" y="12445"/>
                  <a:pt x="20905" y="12376"/>
                  <a:pt x="20860" y="12368"/>
                </a:cubicBezTo>
                <a:close/>
                <a:moveTo>
                  <a:pt x="21415" y="6132"/>
                </a:moveTo>
                <a:cubicBezTo>
                  <a:pt x="21417" y="6279"/>
                  <a:pt x="21436" y="6356"/>
                  <a:pt x="21476" y="6365"/>
                </a:cubicBezTo>
                <a:cubicBezTo>
                  <a:pt x="21524" y="6373"/>
                  <a:pt x="21552" y="6287"/>
                  <a:pt x="21557" y="6132"/>
                </a:cubicBezTo>
                <a:cubicBezTo>
                  <a:pt x="21562" y="5969"/>
                  <a:pt x="21526" y="5865"/>
                  <a:pt x="21486" y="5865"/>
                </a:cubicBezTo>
                <a:cubicBezTo>
                  <a:pt x="21448" y="5865"/>
                  <a:pt x="21415" y="5960"/>
                  <a:pt x="21415" y="6132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634363F5-8F9C-1AB7-C7AC-8F48FF604F6D}"/>
              </a:ext>
            </a:extLst>
          </p:cNvPr>
          <p:cNvSpPr/>
          <p:nvPr/>
        </p:nvSpPr>
        <p:spPr>
          <a:xfrm>
            <a:off x="6612433" y="634886"/>
            <a:ext cx="5579568" cy="59944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1" h="21540" extrusionOk="0">
                <a:moveTo>
                  <a:pt x="6981" y="3417"/>
                </a:moveTo>
                <a:cubicBezTo>
                  <a:pt x="7044" y="3403"/>
                  <a:pt x="7025" y="3431"/>
                  <a:pt x="7018" y="3466"/>
                </a:cubicBezTo>
                <a:cubicBezTo>
                  <a:pt x="6955" y="3752"/>
                  <a:pt x="7048" y="4001"/>
                  <a:pt x="7219" y="4243"/>
                </a:cubicBezTo>
                <a:cubicBezTo>
                  <a:pt x="7267" y="4188"/>
                  <a:pt x="7219" y="4140"/>
                  <a:pt x="7230" y="4084"/>
                </a:cubicBezTo>
                <a:cubicBezTo>
                  <a:pt x="7289" y="4147"/>
                  <a:pt x="7341" y="4202"/>
                  <a:pt x="7416" y="4278"/>
                </a:cubicBezTo>
                <a:cubicBezTo>
                  <a:pt x="7386" y="4191"/>
                  <a:pt x="7367" y="4133"/>
                  <a:pt x="7345" y="4067"/>
                </a:cubicBezTo>
                <a:cubicBezTo>
                  <a:pt x="7464" y="4115"/>
                  <a:pt x="7758" y="4053"/>
                  <a:pt x="7750" y="3963"/>
                </a:cubicBezTo>
                <a:cubicBezTo>
                  <a:pt x="7851" y="4046"/>
                  <a:pt x="7936" y="4119"/>
                  <a:pt x="8026" y="4191"/>
                </a:cubicBezTo>
                <a:cubicBezTo>
                  <a:pt x="8055" y="4122"/>
                  <a:pt x="8063" y="4057"/>
                  <a:pt x="8011" y="3991"/>
                </a:cubicBezTo>
                <a:cubicBezTo>
                  <a:pt x="8148" y="3991"/>
                  <a:pt x="8279" y="3891"/>
                  <a:pt x="8401" y="4019"/>
                </a:cubicBezTo>
                <a:cubicBezTo>
                  <a:pt x="8401" y="3991"/>
                  <a:pt x="8401" y="3970"/>
                  <a:pt x="8401" y="3949"/>
                </a:cubicBezTo>
                <a:cubicBezTo>
                  <a:pt x="8531" y="4067"/>
                  <a:pt x="8691" y="4067"/>
                  <a:pt x="8829" y="3949"/>
                </a:cubicBezTo>
                <a:cubicBezTo>
                  <a:pt x="8870" y="3911"/>
                  <a:pt x="8907" y="3963"/>
                  <a:pt x="8948" y="3946"/>
                </a:cubicBezTo>
                <a:cubicBezTo>
                  <a:pt x="8937" y="3922"/>
                  <a:pt x="8926" y="3898"/>
                  <a:pt x="8907" y="3853"/>
                </a:cubicBezTo>
                <a:cubicBezTo>
                  <a:pt x="8948" y="3877"/>
                  <a:pt x="8970" y="3891"/>
                  <a:pt x="9022" y="3922"/>
                </a:cubicBezTo>
                <a:cubicBezTo>
                  <a:pt x="8978" y="3846"/>
                  <a:pt x="8948" y="3801"/>
                  <a:pt x="8918" y="3756"/>
                </a:cubicBezTo>
                <a:cubicBezTo>
                  <a:pt x="8922" y="3752"/>
                  <a:pt x="8929" y="3749"/>
                  <a:pt x="8933" y="3746"/>
                </a:cubicBezTo>
                <a:cubicBezTo>
                  <a:pt x="8974" y="3790"/>
                  <a:pt x="9019" y="3832"/>
                  <a:pt x="9059" y="3877"/>
                </a:cubicBezTo>
                <a:cubicBezTo>
                  <a:pt x="9063" y="3873"/>
                  <a:pt x="9071" y="3870"/>
                  <a:pt x="9074" y="3867"/>
                </a:cubicBezTo>
                <a:cubicBezTo>
                  <a:pt x="9048" y="3829"/>
                  <a:pt x="9026" y="3787"/>
                  <a:pt x="8996" y="3739"/>
                </a:cubicBezTo>
                <a:cubicBezTo>
                  <a:pt x="9208" y="3801"/>
                  <a:pt x="9171" y="3656"/>
                  <a:pt x="9197" y="3555"/>
                </a:cubicBezTo>
                <a:cubicBezTo>
                  <a:pt x="9208" y="3507"/>
                  <a:pt x="9164" y="3421"/>
                  <a:pt x="9290" y="3428"/>
                </a:cubicBezTo>
                <a:cubicBezTo>
                  <a:pt x="9342" y="3431"/>
                  <a:pt x="9257" y="3372"/>
                  <a:pt x="9312" y="3331"/>
                </a:cubicBezTo>
                <a:cubicBezTo>
                  <a:pt x="9327" y="3355"/>
                  <a:pt x="9342" y="3383"/>
                  <a:pt x="9357" y="3407"/>
                </a:cubicBezTo>
                <a:cubicBezTo>
                  <a:pt x="9364" y="3403"/>
                  <a:pt x="9368" y="3396"/>
                  <a:pt x="9376" y="3393"/>
                </a:cubicBezTo>
                <a:cubicBezTo>
                  <a:pt x="9364" y="3365"/>
                  <a:pt x="9353" y="3334"/>
                  <a:pt x="9327" y="3272"/>
                </a:cubicBezTo>
                <a:cubicBezTo>
                  <a:pt x="9457" y="3428"/>
                  <a:pt x="9584" y="3130"/>
                  <a:pt x="9718" y="3352"/>
                </a:cubicBezTo>
                <a:cubicBezTo>
                  <a:pt x="9703" y="3286"/>
                  <a:pt x="9695" y="3262"/>
                  <a:pt x="9681" y="3199"/>
                </a:cubicBezTo>
                <a:cubicBezTo>
                  <a:pt x="9744" y="3272"/>
                  <a:pt x="9788" y="3320"/>
                  <a:pt x="9844" y="3383"/>
                </a:cubicBezTo>
                <a:cubicBezTo>
                  <a:pt x="9829" y="3317"/>
                  <a:pt x="9818" y="3272"/>
                  <a:pt x="9811" y="3227"/>
                </a:cubicBezTo>
                <a:cubicBezTo>
                  <a:pt x="9818" y="3224"/>
                  <a:pt x="9822" y="3224"/>
                  <a:pt x="9829" y="3220"/>
                </a:cubicBezTo>
                <a:cubicBezTo>
                  <a:pt x="9855" y="3269"/>
                  <a:pt x="9885" y="3313"/>
                  <a:pt x="9933" y="3396"/>
                </a:cubicBezTo>
                <a:cubicBezTo>
                  <a:pt x="9930" y="3324"/>
                  <a:pt x="9926" y="3286"/>
                  <a:pt x="9922" y="3248"/>
                </a:cubicBezTo>
                <a:cubicBezTo>
                  <a:pt x="10030" y="3300"/>
                  <a:pt x="10138" y="3338"/>
                  <a:pt x="10205" y="3434"/>
                </a:cubicBezTo>
                <a:cubicBezTo>
                  <a:pt x="10298" y="3569"/>
                  <a:pt x="10447" y="3566"/>
                  <a:pt x="10592" y="3583"/>
                </a:cubicBezTo>
                <a:cubicBezTo>
                  <a:pt x="10644" y="3590"/>
                  <a:pt x="10737" y="3559"/>
                  <a:pt x="10744" y="3628"/>
                </a:cubicBezTo>
                <a:cubicBezTo>
                  <a:pt x="10748" y="3673"/>
                  <a:pt x="10666" y="3697"/>
                  <a:pt x="10603" y="3697"/>
                </a:cubicBezTo>
                <a:cubicBezTo>
                  <a:pt x="10655" y="3711"/>
                  <a:pt x="10711" y="3725"/>
                  <a:pt x="10796" y="3746"/>
                </a:cubicBezTo>
                <a:cubicBezTo>
                  <a:pt x="10737" y="3756"/>
                  <a:pt x="10711" y="3759"/>
                  <a:pt x="10685" y="3766"/>
                </a:cubicBezTo>
                <a:cubicBezTo>
                  <a:pt x="10729" y="3780"/>
                  <a:pt x="10770" y="3797"/>
                  <a:pt x="10815" y="3815"/>
                </a:cubicBezTo>
                <a:cubicBezTo>
                  <a:pt x="10767" y="3832"/>
                  <a:pt x="10815" y="3915"/>
                  <a:pt x="10737" y="3918"/>
                </a:cubicBezTo>
                <a:cubicBezTo>
                  <a:pt x="10770" y="3922"/>
                  <a:pt x="10804" y="3925"/>
                  <a:pt x="10841" y="3929"/>
                </a:cubicBezTo>
                <a:cubicBezTo>
                  <a:pt x="10833" y="3981"/>
                  <a:pt x="10785" y="3970"/>
                  <a:pt x="10755" y="3984"/>
                </a:cubicBezTo>
                <a:cubicBezTo>
                  <a:pt x="10763" y="4022"/>
                  <a:pt x="10859" y="4022"/>
                  <a:pt x="10811" y="4081"/>
                </a:cubicBezTo>
                <a:cubicBezTo>
                  <a:pt x="10711" y="4202"/>
                  <a:pt x="10443" y="4219"/>
                  <a:pt x="10276" y="4115"/>
                </a:cubicBezTo>
                <a:cubicBezTo>
                  <a:pt x="10201" y="4070"/>
                  <a:pt x="10127" y="4019"/>
                  <a:pt x="10067" y="3977"/>
                </a:cubicBezTo>
                <a:cubicBezTo>
                  <a:pt x="10026" y="4140"/>
                  <a:pt x="9881" y="3984"/>
                  <a:pt x="9818" y="4046"/>
                </a:cubicBezTo>
                <a:cubicBezTo>
                  <a:pt x="9833" y="4057"/>
                  <a:pt x="9848" y="4070"/>
                  <a:pt x="9881" y="4102"/>
                </a:cubicBezTo>
                <a:cubicBezTo>
                  <a:pt x="9803" y="4084"/>
                  <a:pt x="9751" y="4070"/>
                  <a:pt x="9677" y="4053"/>
                </a:cubicBezTo>
                <a:cubicBezTo>
                  <a:pt x="9729" y="4084"/>
                  <a:pt x="9762" y="4105"/>
                  <a:pt x="9818" y="4136"/>
                </a:cubicBezTo>
                <a:cubicBezTo>
                  <a:pt x="9699" y="4136"/>
                  <a:pt x="9599" y="4136"/>
                  <a:pt x="9502" y="4136"/>
                </a:cubicBezTo>
                <a:cubicBezTo>
                  <a:pt x="9532" y="4178"/>
                  <a:pt x="9591" y="4150"/>
                  <a:pt x="9636" y="4185"/>
                </a:cubicBezTo>
                <a:cubicBezTo>
                  <a:pt x="9565" y="4223"/>
                  <a:pt x="9450" y="4191"/>
                  <a:pt x="9435" y="4295"/>
                </a:cubicBezTo>
                <a:cubicBezTo>
                  <a:pt x="9431" y="4316"/>
                  <a:pt x="9435" y="4316"/>
                  <a:pt x="9569" y="4326"/>
                </a:cubicBezTo>
                <a:cubicBezTo>
                  <a:pt x="9509" y="4337"/>
                  <a:pt x="9450" y="4337"/>
                  <a:pt x="9405" y="4385"/>
                </a:cubicBezTo>
                <a:cubicBezTo>
                  <a:pt x="9364" y="4430"/>
                  <a:pt x="9305" y="4447"/>
                  <a:pt x="9238" y="4451"/>
                </a:cubicBezTo>
                <a:cubicBezTo>
                  <a:pt x="9275" y="4458"/>
                  <a:pt x="9309" y="4461"/>
                  <a:pt x="9387" y="4471"/>
                </a:cubicBezTo>
                <a:cubicBezTo>
                  <a:pt x="9301" y="4482"/>
                  <a:pt x="9257" y="4485"/>
                  <a:pt x="9175" y="4496"/>
                </a:cubicBezTo>
                <a:cubicBezTo>
                  <a:pt x="9234" y="4506"/>
                  <a:pt x="9257" y="4513"/>
                  <a:pt x="9283" y="4516"/>
                </a:cubicBezTo>
                <a:cubicBezTo>
                  <a:pt x="9134" y="4558"/>
                  <a:pt x="8985" y="4599"/>
                  <a:pt x="8821" y="4644"/>
                </a:cubicBezTo>
                <a:cubicBezTo>
                  <a:pt x="8866" y="4651"/>
                  <a:pt x="8896" y="4655"/>
                  <a:pt x="8948" y="4662"/>
                </a:cubicBezTo>
                <a:cubicBezTo>
                  <a:pt x="8911" y="4675"/>
                  <a:pt x="8892" y="4679"/>
                  <a:pt x="8851" y="4693"/>
                </a:cubicBezTo>
                <a:cubicBezTo>
                  <a:pt x="8903" y="4700"/>
                  <a:pt x="8937" y="4703"/>
                  <a:pt x="8985" y="4706"/>
                </a:cubicBezTo>
                <a:cubicBezTo>
                  <a:pt x="8940" y="4741"/>
                  <a:pt x="8907" y="4776"/>
                  <a:pt x="8870" y="4796"/>
                </a:cubicBezTo>
                <a:cubicBezTo>
                  <a:pt x="8654" y="4935"/>
                  <a:pt x="8416" y="4935"/>
                  <a:pt x="8174" y="4876"/>
                </a:cubicBezTo>
                <a:cubicBezTo>
                  <a:pt x="8111" y="4859"/>
                  <a:pt x="8040" y="4807"/>
                  <a:pt x="8003" y="4931"/>
                </a:cubicBezTo>
                <a:cubicBezTo>
                  <a:pt x="7985" y="4990"/>
                  <a:pt x="7877" y="4910"/>
                  <a:pt x="7784" y="4914"/>
                </a:cubicBezTo>
                <a:cubicBezTo>
                  <a:pt x="7858" y="4948"/>
                  <a:pt x="7910" y="4973"/>
                  <a:pt x="7966" y="5000"/>
                </a:cubicBezTo>
                <a:cubicBezTo>
                  <a:pt x="7929" y="5038"/>
                  <a:pt x="7892" y="4993"/>
                  <a:pt x="7821" y="5014"/>
                </a:cubicBezTo>
                <a:cubicBezTo>
                  <a:pt x="7929" y="5045"/>
                  <a:pt x="8003" y="5076"/>
                  <a:pt x="8081" y="5090"/>
                </a:cubicBezTo>
                <a:cubicBezTo>
                  <a:pt x="8189" y="5107"/>
                  <a:pt x="8215" y="5152"/>
                  <a:pt x="8204" y="5253"/>
                </a:cubicBezTo>
                <a:cubicBezTo>
                  <a:pt x="8141" y="5771"/>
                  <a:pt x="8130" y="6286"/>
                  <a:pt x="8327" y="6787"/>
                </a:cubicBezTo>
                <a:cubicBezTo>
                  <a:pt x="8364" y="6884"/>
                  <a:pt x="8368" y="6888"/>
                  <a:pt x="8442" y="6957"/>
                </a:cubicBezTo>
                <a:cubicBezTo>
                  <a:pt x="8371" y="6746"/>
                  <a:pt x="8427" y="6666"/>
                  <a:pt x="8676" y="6618"/>
                </a:cubicBezTo>
                <a:cubicBezTo>
                  <a:pt x="8907" y="6573"/>
                  <a:pt x="9134" y="6487"/>
                  <a:pt x="9368" y="6483"/>
                </a:cubicBezTo>
                <a:cubicBezTo>
                  <a:pt x="9547" y="6480"/>
                  <a:pt x="9707" y="6352"/>
                  <a:pt x="9904" y="6449"/>
                </a:cubicBezTo>
                <a:cubicBezTo>
                  <a:pt x="10592" y="6784"/>
                  <a:pt x="10714" y="7337"/>
                  <a:pt x="10510" y="7959"/>
                </a:cubicBezTo>
                <a:cubicBezTo>
                  <a:pt x="10499" y="7990"/>
                  <a:pt x="10484" y="8052"/>
                  <a:pt x="10428" y="8035"/>
                </a:cubicBezTo>
                <a:cubicBezTo>
                  <a:pt x="10383" y="8021"/>
                  <a:pt x="10387" y="7966"/>
                  <a:pt x="10395" y="7928"/>
                </a:cubicBezTo>
                <a:cubicBezTo>
                  <a:pt x="10417" y="7724"/>
                  <a:pt x="10443" y="7520"/>
                  <a:pt x="10469" y="7313"/>
                </a:cubicBezTo>
                <a:cubicBezTo>
                  <a:pt x="10491" y="7112"/>
                  <a:pt x="10391" y="6981"/>
                  <a:pt x="10186" y="6936"/>
                </a:cubicBezTo>
                <a:cubicBezTo>
                  <a:pt x="10238" y="7033"/>
                  <a:pt x="10402" y="7091"/>
                  <a:pt x="10302" y="7264"/>
                </a:cubicBezTo>
                <a:cubicBezTo>
                  <a:pt x="10268" y="7126"/>
                  <a:pt x="10190" y="7057"/>
                  <a:pt x="10067" y="7009"/>
                </a:cubicBezTo>
                <a:cubicBezTo>
                  <a:pt x="10064" y="7116"/>
                  <a:pt x="10045" y="7219"/>
                  <a:pt x="9948" y="7313"/>
                </a:cubicBezTo>
                <a:cubicBezTo>
                  <a:pt x="9963" y="7261"/>
                  <a:pt x="9974" y="7226"/>
                  <a:pt x="9989" y="7181"/>
                </a:cubicBezTo>
                <a:cubicBezTo>
                  <a:pt x="9826" y="7282"/>
                  <a:pt x="9677" y="7309"/>
                  <a:pt x="9550" y="7147"/>
                </a:cubicBezTo>
                <a:cubicBezTo>
                  <a:pt x="9536" y="7130"/>
                  <a:pt x="9495" y="7119"/>
                  <a:pt x="9469" y="7126"/>
                </a:cubicBezTo>
                <a:cubicBezTo>
                  <a:pt x="9424" y="7136"/>
                  <a:pt x="9454" y="7174"/>
                  <a:pt x="9461" y="7195"/>
                </a:cubicBezTo>
                <a:cubicBezTo>
                  <a:pt x="9491" y="7278"/>
                  <a:pt x="9539" y="7351"/>
                  <a:pt x="9643" y="7358"/>
                </a:cubicBezTo>
                <a:cubicBezTo>
                  <a:pt x="9669" y="7361"/>
                  <a:pt x="9703" y="7354"/>
                  <a:pt x="9699" y="7385"/>
                </a:cubicBezTo>
                <a:cubicBezTo>
                  <a:pt x="9695" y="7427"/>
                  <a:pt x="9651" y="7409"/>
                  <a:pt x="9629" y="7406"/>
                </a:cubicBezTo>
                <a:cubicBezTo>
                  <a:pt x="9506" y="7389"/>
                  <a:pt x="9431" y="7309"/>
                  <a:pt x="9387" y="7209"/>
                </a:cubicBezTo>
                <a:cubicBezTo>
                  <a:pt x="9327" y="7078"/>
                  <a:pt x="9372" y="6964"/>
                  <a:pt x="9465" y="6860"/>
                </a:cubicBezTo>
                <a:cubicBezTo>
                  <a:pt x="9112" y="6891"/>
                  <a:pt x="8993" y="7036"/>
                  <a:pt x="9074" y="7358"/>
                </a:cubicBezTo>
                <a:cubicBezTo>
                  <a:pt x="8948" y="7327"/>
                  <a:pt x="8907" y="7230"/>
                  <a:pt x="8859" y="7140"/>
                </a:cubicBezTo>
                <a:cubicBezTo>
                  <a:pt x="8844" y="7285"/>
                  <a:pt x="8918" y="7392"/>
                  <a:pt x="9056" y="7454"/>
                </a:cubicBezTo>
                <a:cubicBezTo>
                  <a:pt x="9171" y="7510"/>
                  <a:pt x="9175" y="7565"/>
                  <a:pt x="9100" y="7648"/>
                </a:cubicBezTo>
                <a:cubicBezTo>
                  <a:pt x="9074" y="7676"/>
                  <a:pt x="9056" y="7703"/>
                  <a:pt x="9015" y="7759"/>
                </a:cubicBezTo>
                <a:cubicBezTo>
                  <a:pt x="9022" y="7686"/>
                  <a:pt x="9026" y="7645"/>
                  <a:pt x="9033" y="7589"/>
                </a:cubicBezTo>
                <a:cubicBezTo>
                  <a:pt x="8967" y="7700"/>
                  <a:pt x="8862" y="7683"/>
                  <a:pt x="8784" y="7655"/>
                </a:cubicBezTo>
                <a:cubicBezTo>
                  <a:pt x="8710" y="7631"/>
                  <a:pt x="8691" y="7537"/>
                  <a:pt x="8673" y="7468"/>
                </a:cubicBezTo>
                <a:cubicBezTo>
                  <a:pt x="8654" y="7406"/>
                  <a:pt x="8639" y="7333"/>
                  <a:pt x="8662" y="7275"/>
                </a:cubicBezTo>
                <a:cubicBezTo>
                  <a:pt x="8680" y="7226"/>
                  <a:pt x="8673" y="7223"/>
                  <a:pt x="8632" y="7223"/>
                </a:cubicBezTo>
                <a:cubicBezTo>
                  <a:pt x="8595" y="7219"/>
                  <a:pt x="8554" y="7202"/>
                  <a:pt x="8554" y="7264"/>
                </a:cubicBezTo>
                <a:cubicBezTo>
                  <a:pt x="8517" y="8111"/>
                  <a:pt x="8561" y="8920"/>
                  <a:pt x="9238" y="9608"/>
                </a:cubicBezTo>
                <a:cubicBezTo>
                  <a:pt x="9677" y="10054"/>
                  <a:pt x="9960" y="10617"/>
                  <a:pt x="10372" y="11087"/>
                </a:cubicBezTo>
                <a:cubicBezTo>
                  <a:pt x="10506" y="11239"/>
                  <a:pt x="10648" y="11381"/>
                  <a:pt x="10815" y="11554"/>
                </a:cubicBezTo>
                <a:cubicBezTo>
                  <a:pt x="10629" y="11454"/>
                  <a:pt x="10514" y="11336"/>
                  <a:pt x="10402" y="11219"/>
                </a:cubicBezTo>
                <a:cubicBezTo>
                  <a:pt x="10238" y="11046"/>
                  <a:pt x="10090" y="10863"/>
                  <a:pt x="9967" y="10666"/>
                </a:cubicBezTo>
                <a:cubicBezTo>
                  <a:pt x="9937" y="10617"/>
                  <a:pt x="9907" y="10583"/>
                  <a:pt x="9837" y="10593"/>
                </a:cubicBezTo>
                <a:cubicBezTo>
                  <a:pt x="9673" y="10614"/>
                  <a:pt x="9510" y="10621"/>
                  <a:pt x="9350" y="10638"/>
                </a:cubicBezTo>
                <a:cubicBezTo>
                  <a:pt x="9175" y="10655"/>
                  <a:pt x="9022" y="10562"/>
                  <a:pt x="8959" y="10396"/>
                </a:cubicBezTo>
                <a:cubicBezTo>
                  <a:pt x="8952" y="10379"/>
                  <a:pt x="8918" y="10372"/>
                  <a:pt x="8914" y="10341"/>
                </a:cubicBezTo>
                <a:cubicBezTo>
                  <a:pt x="8959" y="10351"/>
                  <a:pt x="9004" y="10365"/>
                  <a:pt x="9082" y="10386"/>
                </a:cubicBezTo>
                <a:cubicBezTo>
                  <a:pt x="8907" y="10299"/>
                  <a:pt x="8996" y="10113"/>
                  <a:pt x="8855" y="10043"/>
                </a:cubicBezTo>
                <a:cubicBezTo>
                  <a:pt x="8877" y="10040"/>
                  <a:pt x="8903" y="10033"/>
                  <a:pt x="8926" y="10030"/>
                </a:cubicBezTo>
                <a:cubicBezTo>
                  <a:pt x="8870" y="10016"/>
                  <a:pt x="8818" y="10002"/>
                  <a:pt x="8732" y="9978"/>
                </a:cubicBezTo>
                <a:cubicBezTo>
                  <a:pt x="8829" y="9974"/>
                  <a:pt x="8888" y="9971"/>
                  <a:pt x="8952" y="9967"/>
                </a:cubicBezTo>
                <a:cubicBezTo>
                  <a:pt x="8952" y="9964"/>
                  <a:pt x="8952" y="9960"/>
                  <a:pt x="8952" y="9954"/>
                </a:cubicBezTo>
                <a:cubicBezTo>
                  <a:pt x="8892" y="9950"/>
                  <a:pt x="8833" y="9943"/>
                  <a:pt x="8777" y="9940"/>
                </a:cubicBezTo>
                <a:cubicBezTo>
                  <a:pt x="8777" y="9936"/>
                  <a:pt x="8777" y="9929"/>
                  <a:pt x="8777" y="9926"/>
                </a:cubicBezTo>
                <a:cubicBezTo>
                  <a:pt x="8818" y="9922"/>
                  <a:pt x="8855" y="9919"/>
                  <a:pt x="8885" y="9915"/>
                </a:cubicBezTo>
                <a:cubicBezTo>
                  <a:pt x="8710" y="9770"/>
                  <a:pt x="8502" y="9940"/>
                  <a:pt x="8278" y="9881"/>
                </a:cubicBezTo>
                <a:cubicBezTo>
                  <a:pt x="8453" y="9874"/>
                  <a:pt x="8591" y="9846"/>
                  <a:pt x="8725" y="9777"/>
                </a:cubicBezTo>
                <a:cubicBezTo>
                  <a:pt x="8676" y="9743"/>
                  <a:pt x="8643" y="9777"/>
                  <a:pt x="8613" y="9784"/>
                </a:cubicBezTo>
                <a:cubicBezTo>
                  <a:pt x="8409" y="9833"/>
                  <a:pt x="8215" y="9756"/>
                  <a:pt x="8018" y="9750"/>
                </a:cubicBezTo>
                <a:cubicBezTo>
                  <a:pt x="7881" y="9743"/>
                  <a:pt x="7754" y="9729"/>
                  <a:pt x="7665" y="9642"/>
                </a:cubicBezTo>
                <a:cubicBezTo>
                  <a:pt x="7609" y="9591"/>
                  <a:pt x="7572" y="9508"/>
                  <a:pt x="7490" y="9501"/>
                </a:cubicBezTo>
                <a:cubicBezTo>
                  <a:pt x="7408" y="9494"/>
                  <a:pt x="7345" y="9456"/>
                  <a:pt x="7271" y="9442"/>
                </a:cubicBezTo>
                <a:cubicBezTo>
                  <a:pt x="7107" y="9414"/>
                  <a:pt x="7085" y="9279"/>
                  <a:pt x="7040" y="9176"/>
                </a:cubicBezTo>
                <a:cubicBezTo>
                  <a:pt x="7014" y="9120"/>
                  <a:pt x="6966" y="9079"/>
                  <a:pt x="6951" y="9034"/>
                </a:cubicBezTo>
                <a:cubicBezTo>
                  <a:pt x="6888" y="8834"/>
                  <a:pt x="6642" y="8785"/>
                  <a:pt x="6557" y="8605"/>
                </a:cubicBezTo>
                <a:cubicBezTo>
                  <a:pt x="6505" y="8491"/>
                  <a:pt x="6434" y="8384"/>
                  <a:pt x="6426" y="8225"/>
                </a:cubicBezTo>
                <a:cubicBezTo>
                  <a:pt x="6512" y="8346"/>
                  <a:pt x="6575" y="8446"/>
                  <a:pt x="6690" y="8498"/>
                </a:cubicBezTo>
                <a:cubicBezTo>
                  <a:pt x="6806" y="8543"/>
                  <a:pt x="6888" y="8650"/>
                  <a:pt x="7025" y="8664"/>
                </a:cubicBezTo>
                <a:cubicBezTo>
                  <a:pt x="7114" y="8730"/>
                  <a:pt x="7230" y="8733"/>
                  <a:pt x="7334" y="8775"/>
                </a:cubicBezTo>
                <a:cubicBezTo>
                  <a:pt x="7286" y="8806"/>
                  <a:pt x="7237" y="8771"/>
                  <a:pt x="7174" y="8778"/>
                </a:cubicBezTo>
                <a:cubicBezTo>
                  <a:pt x="7241" y="8820"/>
                  <a:pt x="7293" y="8865"/>
                  <a:pt x="7352" y="8889"/>
                </a:cubicBezTo>
                <a:cubicBezTo>
                  <a:pt x="7524" y="8958"/>
                  <a:pt x="7524" y="8955"/>
                  <a:pt x="7602" y="9117"/>
                </a:cubicBezTo>
                <a:cubicBezTo>
                  <a:pt x="7605" y="9124"/>
                  <a:pt x="7631" y="9127"/>
                  <a:pt x="7646" y="9127"/>
                </a:cubicBezTo>
                <a:cubicBezTo>
                  <a:pt x="7758" y="9110"/>
                  <a:pt x="7881" y="9082"/>
                  <a:pt x="7940" y="9000"/>
                </a:cubicBezTo>
                <a:cubicBezTo>
                  <a:pt x="7962" y="8968"/>
                  <a:pt x="7829" y="8889"/>
                  <a:pt x="7776" y="8827"/>
                </a:cubicBezTo>
                <a:cubicBezTo>
                  <a:pt x="7695" y="8730"/>
                  <a:pt x="7620" y="8626"/>
                  <a:pt x="7538" y="8526"/>
                </a:cubicBezTo>
                <a:cubicBezTo>
                  <a:pt x="7475" y="8446"/>
                  <a:pt x="7434" y="8357"/>
                  <a:pt x="7304" y="8298"/>
                </a:cubicBezTo>
                <a:cubicBezTo>
                  <a:pt x="7397" y="8298"/>
                  <a:pt x="7453" y="8298"/>
                  <a:pt x="7516" y="8298"/>
                </a:cubicBezTo>
                <a:cubicBezTo>
                  <a:pt x="7471" y="8256"/>
                  <a:pt x="7367" y="8263"/>
                  <a:pt x="7401" y="8180"/>
                </a:cubicBezTo>
                <a:cubicBezTo>
                  <a:pt x="7438" y="8097"/>
                  <a:pt x="7505" y="8035"/>
                  <a:pt x="7624" y="8046"/>
                </a:cubicBezTo>
                <a:cubicBezTo>
                  <a:pt x="7594" y="8032"/>
                  <a:pt x="7561" y="8021"/>
                  <a:pt x="7516" y="8004"/>
                </a:cubicBezTo>
                <a:cubicBezTo>
                  <a:pt x="7683" y="7963"/>
                  <a:pt x="7840" y="7945"/>
                  <a:pt x="7944" y="7828"/>
                </a:cubicBezTo>
                <a:cubicBezTo>
                  <a:pt x="7970" y="7800"/>
                  <a:pt x="8044" y="7772"/>
                  <a:pt x="7988" y="7724"/>
                </a:cubicBezTo>
                <a:cubicBezTo>
                  <a:pt x="7944" y="7686"/>
                  <a:pt x="7914" y="7745"/>
                  <a:pt x="7884" y="7766"/>
                </a:cubicBezTo>
                <a:cubicBezTo>
                  <a:pt x="7706" y="7904"/>
                  <a:pt x="7520" y="7935"/>
                  <a:pt x="7341" y="7845"/>
                </a:cubicBezTo>
                <a:cubicBezTo>
                  <a:pt x="7259" y="7804"/>
                  <a:pt x="7200" y="7755"/>
                  <a:pt x="7323" y="7686"/>
                </a:cubicBezTo>
                <a:cubicBezTo>
                  <a:pt x="7386" y="7648"/>
                  <a:pt x="7449" y="7603"/>
                  <a:pt x="7498" y="7548"/>
                </a:cubicBezTo>
                <a:cubicBezTo>
                  <a:pt x="7594" y="7451"/>
                  <a:pt x="7698" y="7371"/>
                  <a:pt x="7546" y="7212"/>
                </a:cubicBezTo>
                <a:cubicBezTo>
                  <a:pt x="7464" y="7126"/>
                  <a:pt x="7512" y="6950"/>
                  <a:pt x="7535" y="6815"/>
                </a:cubicBezTo>
                <a:cubicBezTo>
                  <a:pt x="7538" y="6784"/>
                  <a:pt x="7568" y="6760"/>
                  <a:pt x="7520" y="6746"/>
                </a:cubicBezTo>
                <a:cubicBezTo>
                  <a:pt x="7408" y="6715"/>
                  <a:pt x="7378" y="6614"/>
                  <a:pt x="7345" y="6532"/>
                </a:cubicBezTo>
                <a:cubicBezTo>
                  <a:pt x="7323" y="6480"/>
                  <a:pt x="7282" y="6428"/>
                  <a:pt x="7252" y="6414"/>
                </a:cubicBezTo>
                <a:cubicBezTo>
                  <a:pt x="7059" y="6321"/>
                  <a:pt x="6880" y="6207"/>
                  <a:pt x="6713" y="6079"/>
                </a:cubicBezTo>
                <a:cubicBezTo>
                  <a:pt x="6664" y="6044"/>
                  <a:pt x="6579" y="5996"/>
                  <a:pt x="6635" y="5937"/>
                </a:cubicBezTo>
                <a:cubicBezTo>
                  <a:pt x="6676" y="5892"/>
                  <a:pt x="6705" y="5996"/>
                  <a:pt x="6772" y="5989"/>
                </a:cubicBezTo>
                <a:cubicBezTo>
                  <a:pt x="6694" y="5940"/>
                  <a:pt x="6750" y="5837"/>
                  <a:pt x="6668" y="5785"/>
                </a:cubicBezTo>
                <a:cubicBezTo>
                  <a:pt x="6664" y="5781"/>
                  <a:pt x="6664" y="5778"/>
                  <a:pt x="6664" y="5775"/>
                </a:cubicBezTo>
                <a:cubicBezTo>
                  <a:pt x="6642" y="5664"/>
                  <a:pt x="6642" y="5664"/>
                  <a:pt x="6456" y="5529"/>
                </a:cubicBezTo>
                <a:cubicBezTo>
                  <a:pt x="6404" y="5491"/>
                  <a:pt x="6352" y="5460"/>
                  <a:pt x="6300" y="5422"/>
                </a:cubicBezTo>
                <a:cubicBezTo>
                  <a:pt x="6188" y="5298"/>
                  <a:pt x="6081" y="5173"/>
                  <a:pt x="5969" y="5045"/>
                </a:cubicBezTo>
                <a:cubicBezTo>
                  <a:pt x="5909" y="4845"/>
                  <a:pt x="5828" y="4644"/>
                  <a:pt x="5909" y="4409"/>
                </a:cubicBezTo>
                <a:cubicBezTo>
                  <a:pt x="5924" y="4478"/>
                  <a:pt x="5936" y="4530"/>
                  <a:pt x="5962" y="4637"/>
                </a:cubicBezTo>
                <a:cubicBezTo>
                  <a:pt x="5969" y="4520"/>
                  <a:pt x="5973" y="4458"/>
                  <a:pt x="5976" y="4395"/>
                </a:cubicBezTo>
                <a:cubicBezTo>
                  <a:pt x="5980" y="4395"/>
                  <a:pt x="5984" y="4395"/>
                  <a:pt x="5988" y="4395"/>
                </a:cubicBezTo>
                <a:cubicBezTo>
                  <a:pt x="5995" y="4465"/>
                  <a:pt x="5999" y="4530"/>
                  <a:pt x="6006" y="4599"/>
                </a:cubicBezTo>
                <a:cubicBezTo>
                  <a:pt x="6002" y="4357"/>
                  <a:pt x="6133" y="4171"/>
                  <a:pt x="6296" y="3994"/>
                </a:cubicBezTo>
                <a:cubicBezTo>
                  <a:pt x="6274" y="4105"/>
                  <a:pt x="6181" y="4202"/>
                  <a:pt x="6218" y="4323"/>
                </a:cubicBezTo>
                <a:cubicBezTo>
                  <a:pt x="6233" y="4191"/>
                  <a:pt x="6296" y="4077"/>
                  <a:pt x="6382" y="3970"/>
                </a:cubicBezTo>
                <a:cubicBezTo>
                  <a:pt x="6348" y="4091"/>
                  <a:pt x="6326" y="4212"/>
                  <a:pt x="6352" y="4357"/>
                </a:cubicBezTo>
                <a:cubicBezTo>
                  <a:pt x="6356" y="4236"/>
                  <a:pt x="6378" y="4140"/>
                  <a:pt x="6400" y="4043"/>
                </a:cubicBezTo>
                <a:cubicBezTo>
                  <a:pt x="6426" y="3925"/>
                  <a:pt x="6571" y="3905"/>
                  <a:pt x="6597" y="3797"/>
                </a:cubicBezTo>
                <a:cubicBezTo>
                  <a:pt x="6642" y="3822"/>
                  <a:pt x="6702" y="3832"/>
                  <a:pt x="6687" y="3901"/>
                </a:cubicBezTo>
                <a:cubicBezTo>
                  <a:pt x="6702" y="3853"/>
                  <a:pt x="6716" y="3804"/>
                  <a:pt x="6743" y="3728"/>
                </a:cubicBezTo>
                <a:cubicBezTo>
                  <a:pt x="6754" y="3784"/>
                  <a:pt x="6761" y="3808"/>
                  <a:pt x="6765" y="3832"/>
                </a:cubicBezTo>
                <a:cubicBezTo>
                  <a:pt x="6873" y="3642"/>
                  <a:pt x="6739" y="3628"/>
                  <a:pt x="6583" y="3621"/>
                </a:cubicBezTo>
                <a:cubicBezTo>
                  <a:pt x="6467" y="3614"/>
                  <a:pt x="6352" y="3590"/>
                  <a:pt x="6237" y="3573"/>
                </a:cubicBezTo>
                <a:cubicBezTo>
                  <a:pt x="6095" y="3549"/>
                  <a:pt x="5988" y="3486"/>
                  <a:pt x="5980" y="3324"/>
                </a:cubicBezTo>
                <a:cubicBezTo>
                  <a:pt x="6006" y="3334"/>
                  <a:pt x="6032" y="3345"/>
                  <a:pt x="6058" y="3355"/>
                </a:cubicBezTo>
                <a:cubicBezTo>
                  <a:pt x="5943" y="3262"/>
                  <a:pt x="6051" y="3113"/>
                  <a:pt x="5954" y="3020"/>
                </a:cubicBezTo>
                <a:cubicBezTo>
                  <a:pt x="5980" y="2999"/>
                  <a:pt x="6006" y="2978"/>
                  <a:pt x="6036" y="2957"/>
                </a:cubicBezTo>
                <a:cubicBezTo>
                  <a:pt x="6077" y="2930"/>
                  <a:pt x="6121" y="2930"/>
                  <a:pt x="6144" y="2975"/>
                </a:cubicBezTo>
                <a:cubicBezTo>
                  <a:pt x="6170" y="3023"/>
                  <a:pt x="6211" y="2989"/>
                  <a:pt x="6244" y="2999"/>
                </a:cubicBezTo>
                <a:cubicBezTo>
                  <a:pt x="6237" y="2975"/>
                  <a:pt x="6229" y="2951"/>
                  <a:pt x="6214" y="2930"/>
                </a:cubicBezTo>
                <a:cubicBezTo>
                  <a:pt x="6188" y="2881"/>
                  <a:pt x="6133" y="2819"/>
                  <a:pt x="6188" y="2785"/>
                </a:cubicBezTo>
                <a:cubicBezTo>
                  <a:pt x="6240" y="2750"/>
                  <a:pt x="6330" y="2716"/>
                  <a:pt x="6393" y="2802"/>
                </a:cubicBezTo>
                <a:cubicBezTo>
                  <a:pt x="6393" y="2767"/>
                  <a:pt x="6393" y="2736"/>
                  <a:pt x="6393" y="2698"/>
                </a:cubicBezTo>
                <a:cubicBezTo>
                  <a:pt x="6430" y="2729"/>
                  <a:pt x="6464" y="2750"/>
                  <a:pt x="6493" y="2778"/>
                </a:cubicBezTo>
                <a:cubicBezTo>
                  <a:pt x="6523" y="2809"/>
                  <a:pt x="6553" y="2878"/>
                  <a:pt x="6590" y="2854"/>
                </a:cubicBezTo>
                <a:cubicBezTo>
                  <a:pt x="6627" y="2830"/>
                  <a:pt x="6668" y="2781"/>
                  <a:pt x="6657" y="2712"/>
                </a:cubicBezTo>
                <a:cubicBezTo>
                  <a:pt x="6642" y="2608"/>
                  <a:pt x="6624" y="2474"/>
                  <a:pt x="6813" y="2598"/>
                </a:cubicBezTo>
                <a:cubicBezTo>
                  <a:pt x="6817" y="2601"/>
                  <a:pt x="6973" y="2646"/>
                  <a:pt x="6943" y="2518"/>
                </a:cubicBezTo>
                <a:cubicBezTo>
                  <a:pt x="6981" y="2522"/>
                  <a:pt x="7025" y="2515"/>
                  <a:pt x="7055" y="2532"/>
                </a:cubicBezTo>
                <a:cubicBezTo>
                  <a:pt x="7092" y="2557"/>
                  <a:pt x="7118" y="2598"/>
                  <a:pt x="7148" y="2633"/>
                </a:cubicBezTo>
                <a:cubicBezTo>
                  <a:pt x="7189" y="2671"/>
                  <a:pt x="7233" y="2709"/>
                  <a:pt x="7274" y="2750"/>
                </a:cubicBezTo>
                <a:cubicBezTo>
                  <a:pt x="7338" y="2795"/>
                  <a:pt x="7274" y="2864"/>
                  <a:pt x="7319" y="2930"/>
                </a:cubicBezTo>
                <a:cubicBezTo>
                  <a:pt x="7509" y="2643"/>
                  <a:pt x="7788" y="2532"/>
                  <a:pt x="8137" y="2553"/>
                </a:cubicBezTo>
                <a:cubicBezTo>
                  <a:pt x="7974" y="2536"/>
                  <a:pt x="7814" y="2539"/>
                  <a:pt x="7654" y="2557"/>
                </a:cubicBezTo>
                <a:cubicBezTo>
                  <a:pt x="7527" y="2570"/>
                  <a:pt x="7520" y="2442"/>
                  <a:pt x="7497" y="2366"/>
                </a:cubicBezTo>
                <a:cubicBezTo>
                  <a:pt x="7475" y="2301"/>
                  <a:pt x="7509" y="2218"/>
                  <a:pt x="7520" y="2124"/>
                </a:cubicBezTo>
                <a:cubicBezTo>
                  <a:pt x="7561" y="2187"/>
                  <a:pt x="7590" y="2232"/>
                  <a:pt x="7624" y="2277"/>
                </a:cubicBezTo>
                <a:cubicBezTo>
                  <a:pt x="7550" y="2128"/>
                  <a:pt x="7687" y="2017"/>
                  <a:pt x="7702" y="1882"/>
                </a:cubicBezTo>
                <a:cubicBezTo>
                  <a:pt x="7709" y="1831"/>
                  <a:pt x="7762" y="1817"/>
                  <a:pt x="7814" y="1838"/>
                </a:cubicBezTo>
                <a:cubicBezTo>
                  <a:pt x="7974" y="1900"/>
                  <a:pt x="8119" y="1976"/>
                  <a:pt x="8111" y="2173"/>
                </a:cubicBezTo>
                <a:cubicBezTo>
                  <a:pt x="8111" y="2242"/>
                  <a:pt x="8141" y="2311"/>
                  <a:pt x="8156" y="2380"/>
                </a:cubicBezTo>
                <a:cubicBezTo>
                  <a:pt x="8178" y="2494"/>
                  <a:pt x="8271" y="2463"/>
                  <a:pt x="8342" y="2449"/>
                </a:cubicBezTo>
                <a:cubicBezTo>
                  <a:pt x="8394" y="2439"/>
                  <a:pt x="8416" y="2456"/>
                  <a:pt x="8427" y="2494"/>
                </a:cubicBezTo>
                <a:cubicBezTo>
                  <a:pt x="8442" y="2543"/>
                  <a:pt x="8457" y="2591"/>
                  <a:pt x="8483" y="2664"/>
                </a:cubicBezTo>
                <a:cubicBezTo>
                  <a:pt x="8546" y="2491"/>
                  <a:pt x="8528" y="2315"/>
                  <a:pt x="8680" y="2173"/>
                </a:cubicBezTo>
                <a:cubicBezTo>
                  <a:pt x="8669" y="2263"/>
                  <a:pt x="8587" y="2308"/>
                  <a:pt x="8613" y="2387"/>
                </a:cubicBezTo>
                <a:cubicBezTo>
                  <a:pt x="8639" y="2342"/>
                  <a:pt x="8665" y="2304"/>
                  <a:pt x="8688" y="2266"/>
                </a:cubicBezTo>
                <a:cubicBezTo>
                  <a:pt x="8736" y="2304"/>
                  <a:pt x="8684" y="2342"/>
                  <a:pt x="8691" y="2394"/>
                </a:cubicBezTo>
                <a:cubicBezTo>
                  <a:pt x="8755" y="2283"/>
                  <a:pt x="8807" y="2190"/>
                  <a:pt x="8870" y="2076"/>
                </a:cubicBezTo>
                <a:cubicBezTo>
                  <a:pt x="8881" y="2121"/>
                  <a:pt x="8888" y="2145"/>
                  <a:pt x="8900" y="2180"/>
                </a:cubicBezTo>
                <a:cubicBezTo>
                  <a:pt x="9056" y="1986"/>
                  <a:pt x="9182" y="1761"/>
                  <a:pt x="9483" y="1755"/>
                </a:cubicBezTo>
                <a:cubicBezTo>
                  <a:pt x="9483" y="1765"/>
                  <a:pt x="9483" y="1772"/>
                  <a:pt x="9483" y="1782"/>
                </a:cubicBezTo>
                <a:cubicBezTo>
                  <a:pt x="9487" y="1817"/>
                  <a:pt x="9457" y="1824"/>
                  <a:pt x="9439" y="1844"/>
                </a:cubicBezTo>
                <a:cubicBezTo>
                  <a:pt x="9372" y="1920"/>
                  <a:pt x="9234" y="1959"/>
                  <a:pt x="9257" y="2093"/>
                </a:cubicBezTo>
                <a:cubicBezTo>
                  <a:pt x="9238" y="2118"/>
                  <a:pt x="9216" y="2142"/>
                  <a:pt x="9197" y="2169"/>
                </a:cubicBezTo>
                <a:cubicBezTo>
                  <a:pt x="9197" y="2187"/>
                  <a:pt x="9201" y="2207"/>
                  <a:pt x="9201" y="2225"/>
                </a:cubicBezTo>
                <a:cubicBezTo>
                  <a:pt x="9097" y="2363"/>
                  <a:pt x="9082" y="2525"/>
                  <a:pt x="9067" y="2688"/>
                </a:cubicBezTo>
                <a:cubicBezTo>
                  <a:pt x="9059" y="2712"/>
                  <a:pt x="9052" y="2736"/>
                  <a:pt x="9048" y="2760"/>
                </a:cubicBezTo>
                <a:cubicBezTo>
                  <a:pt x="8993" y="2892"/>
                  <a:pt x="9048" y="3040"/>
                  <a:pt x="8978" y="3186"/>
                </a:cubicBezTo>
                <a:cubicBezTo>
                  <a:pt x="8974" y="3116"/>
                  <a:pt x="8970" y="3061"/>
                  <a:pt x="8967" y="3006"/>
                </a:cubicBezTo>
                <a:cubicBezTo>
                  <a:pt x="8959" y="3006"/>
                  <a:pt x="8952" y="3002"/>
                  <a:pt x="8944" y="3002"/>
                </a:cubicBezTo>
                <a:cubicBezTo>
                  <a:pt x="8933" y="3058"/>
                  <a:pt x="8922" y="3110"/>
                  <a:pt x="8907" y="3186"/>
                </a:cubicBezTo>
                <a:cubicBezTo>
                  <a:pt x="8892" y="3144"/>
                  <a:pt x="8881" y="3120"/>
                  <a:pt x="8862" y="3068"/>
                </a:cubicBezTo>
                <a:cubicBezTo>
                  <a:pt x="8848" y="3144"/>
                  <a:pt x="8836" y="3193"/>
                  <a:pt x="8825" y="3241"/>
                </a:cubicBezTo>
                <a:cubicBezTo>
                  <a:pt x="8743" y="3120"/>
                  <a:pt x="8773" y="3265"/>
                  <a:pt x="8736" y="3275"/>
                </a:cubicBezTo>
                <a:cubicBezTo>
                  <a:pt x="8729" y="3206"/>
                  <a:pt x="8717" y="3144"/>
                  <a:pt x="8710" y="3078"/>
                </a:cubicBezTo>
                <a:cubicBezTo>
                  <a:pt x="8702" y="3078"/>
                  <a:pt x="8695" y="3078"/>
                  <a:pt x="8688" y="3078"/>
                </a:cubicBezTo>
                <a:cubicBezTo>
                  <a:pt x="8680" y="3179"/>
                  <a:pt x="8676" y="3282"/>
                  <a:pt x="8665" y="3431"/>
                </a:cubicBezTo>
                <a:cubicBezTo>
                  <a:pt x="8643" y="3313"/>
                  <a:pt x="8628" y="3237"/>
                  <a:pt x="8613" y="3165"/>
                </a:cubicBezTo>
                <a:cubicBezTo>
                  <a:pt x="8606" y="3165"/>
                  <a:pt x="8595" y="3165"/>
                  <a:pt x="8587" y="3165"/>
                </a:cubicBezTo>
                <a:cubicBezTo>
                  <a:pt x="8580" y="3244"/>
                  <a:pt x="8572" y="3324"/>
                  <a:pt x="8569" y="3400"/>
                </a:cubicBezTo>
                <a:cubicBezTo>
                  <a:pt x="8565" y="3400"/>
                  <a:pt x="8557" y="3400"/>
                  <a:pt x="8554" y="3403"/>
                </a:cubicBezTo>
                <a:cubicBezTo>
                  <a:pt x="8546" y="3327"/>
                  <a:pt x="8535" y="3248"/>
                  <a:pt x="8528" y="3172"/>
                </a:cubicBezTo>
                <a:cubicBezTo>
                  <a:pt x="8520" y="3172"/>
                  <a:pt x="8513" y="3172"/>
                  <a:pt x="8505" y="3172"/>
                </a:cubicBezTo>
                <a:cubicBezTo>
                  <a:pt x="8502" y="3248"/>
                  <a:pt x="8494" y="3324"/>
                  <a:pt x="8490" y="3400"/>
                </a:cubicBezTo>
                <a:cubicBezTo>
                  <a:pt x="8483" y="3400"/>
                  <a:pt x="8479" y="3400"/>
                  <a:pt x="8472" y="3400"/>
                </a:cubicBezTo>
                <a:cubicBezTo>
                  <a:pt x="8468" y="3317"/>
                  <a:pt x="8464" y="3234"/>
                  <a:pt x="8457" y="3137"/>
                </a:cubicBezTo>
                <a:cubicBezTo>
                  <a:pt x="8409" y="3241"/>
                  <a:pt x="8424" y="3341"/>
                  <a:pt x="8424" y="3472"/>
                </a:cubicBezTo>
                <a:cubicBezTo>
                  <a:pt x="8364" y="3345"/>
                  <a:pt x="8390" y="3241"/>
                  <a:pt x="8375" y="3123"/>
                </a:cubicBezTo>
                <a:cubicBezTo>
                  <a:pt x="8360" y="3227"/>
                  <a:pt x="8345" y="3313"/>
                  <a:pt x="8331" y="3400"/>
                </a:cubicBezTo>
                <a:cubicBezTo>
                  <a:pt x="8327" y="3400"/>
                  <a:pt x="8319" y="3400"/>
                  <a:pt x="8316" y="3400"/>
                </a:cubicBezTo>
                <a:cubicBezTo>
                  <a:pt x="8308" y="3327"/>
                  <a:pt x="8305" y="3251"/>
                  <a:pt x="8297" y="3158"/>
                </a:cubicBezTo>
                <a:cubicBezTo>
                  <a:pt x="8241" y="3262"/>
                  <a:pt x="8271" y="3355"/>
                  <a:pt x="8252" y="3483"/>
                </a:cubicBezTo>
                <a:cubicBezTo>
                  <a:pt x="8234" y="3386"/>
                  <a:pt x="8219" y="3327"/>
                  <a:pt x="8200" y="3224"/>
                </a:cubicBezTo>
                <a:cubicBezTo>
                  <a:pt x="8189" y="3310"/>
                  <a:pt x="8182" y="3358"/>
                  <a:pt x="8174" y="3410"/>
                </a:cubicBezTo>
                <a:cubicBezTo>
                  <a:pt x="8111" y="3345"/>
                  <a:pt x="8145" y="3269"/>
                  <a:pt x="8115" y="3189"/>
                </a:cubicBezTo>
                <a:cubicBezTo>
                  <a:pt x="8111" y="3265"/>
                  <a:pt x="8107" y="3331"/>
                  <a:pt x="8104" y="3393"/>
                </a:cubicBezTo>
                <a:cubicBezTo>
                  <a:pt x="8096" y="3393"/>
                  <a:pt x="8093" y="3393"/>
                  <a:pt x="8085" y="3396"/>
                </a:cubicBezTo>
                <a:cubicBezTo>
                  <a:pt x="8078" y="3362"/>
                  <a:pt x="8074" y="3331"/>
                  <a:pt x="8063" y="3272"/>
                </a:cubicBezTo>
                <a:cubicBezTo>
                  <a:pt x="8055" y="3327"/>
                  <a:pt x="8052" y="3358"/>
                  <a:pt x="8048" y="3400"/>
                </a:cubicBezTo>
                <a:cubicBezTo>
                  <a:pt x="8000" y="3338"/>
                  <a:pt x="7988" y="3279"/>
                  <a:pt x="7988" y="3172"/>
                </a:cubicBezTo>
                <a:cubicBezTo>
                  <a:pt x="7985" y="3269"/>
                  <a:pt x="7981" y="3320"/>
                  <a:pt x="7977" y="3379"/>
                </a:cubicBezTo>
                <a:cubicBezTo>
                  <a:pt x="7903" y="3338"/>
                  <a:pt x="7929" y="3269"/>
                  <a:pt x="7914" y="3220"/>
                </a:cubicBezTo>
                <a:cubicBezTo>
                  <a:pt x="7862" y="3262"/>
                  <a:pt x="7977" y="3379"/>
                  <a:pt x="7851" y="3376"/>
                </a:cubicBezTo>
                <a:cubicBezTo>
                  <a:pt x="7736" y="3372"/>
                  <a:pt x="7821" y="3265"/>
                  <a:pt x="7780" y="3206"/>
                </a:cubicBezTo>
                <a:cubicBezTo>
                  <a:pt x="7776" y="3289"/>
                  <a:pt x="7773" y="3369"/>
                  <a:pt x="7769" y="3445"/>
                </a:cubicBezTo>
                <a:cubicBezTo>
                  <a:pt x="7762" y="3445"/>
                  <a:pt x="7754" y="3445"/>
                  <a:pt x="7750" y="3445"/>
                </a:cubicBezTo>
                <a:cubicBezTo>
                  <a:pt x="7747" y="3396"/>
                  <a:pt x="7739" y="3348"/>
                  <a:pt x="7732" y="3289"/>
                </a:cubicBezTo>
                <a:cubicBezTo>
                  <a:pt x="7710" y="3358"/>
                  <a:pt x="7739" y="3431"/>
                  <a:pt x="7683" y="3500"/>
                </a:cubicBezTo>
                <a:cubicBezTo>
                  <a:pt x="7683" y="3441"/>
                  <a:pt x="7683" y="3396"/>
                  <a:pt x="7683" y="3317"/>
                </a:cubicBezTo>
                <a:cubicBezTo>
                  <a:pt x="7657" y="3396"/>
                  <a:pt x="7646" y="3441"/>
                  <a:pt x="7624" y="3504"/>
                </a:cubicBezTo>
                <a:cubicBezTo>
                  <a:pt x="7609" y="3472"/>
                  <a:pt x="7605" y="3459"/>
                  <a:pt x="7598" y="3445"/>
                </a:cubicBezTo>
                <a:cubicBezTo>
                  <a:pt x="7594" y="3455"/>
                  <a:pt x="7598" y="3466"/>
                  <a:pt x="7590" y="3472"/>
                </a:cubicBezTo>
                <a:cubicBezTo>
                  <a:pt x="7520" y="3538"/>
                  <a:pt x="7449" y="3607"/>
                  <a:pt x="7375" y="3673"/>
                </a:cubicBezTo>
                <a:cubicBezTo>
                  <a:pt x="7315" y="3614"/>
                  <a:pt x="7211" y="3583"/>
                  <a:pt x="7237" y="3462"/>
                </a:cubicBezTo>
                <a:cubicBezTo>
                  <a:pt x="7215" y="3511"/>
                  <a:pt x="7196" y="3552"/>
                  <a:pt x="7170" y="3607"/>
                </a:cubicBezTo>
                <a:cubicBezTo>
                  <a:pt x="7129" y="3424"/>
                  <a:pt x="7207" y="3269"/>
                  <a:pt x="7226" y="3106"/>
                </a:cubicBezTo>
                <a:cubicBezTo>
                  <a:pt x="7114" y="3179"/>
                  <a:pt x="7003" y="3248"/>
                  <a:pt x="6891" y="3317"/>
                </a:cubicBezTo>
                <a:cubicBezTo>
                  <a:pt x="6955" y="3331"/>
                  <a:pt x="7014" y="3303"/>
                  <a:pt x="7088" y="3279"/>
                </a:cubicBezTo>
                <a:cubicBezTo>
                  <a:pt x="7014" y="3334"/>
                  <a:pt x="6999" y="3376"/>
                  <a:pt x="6981" y="3417"/>
                </a:cubicBezTo>
                <a:cubicBezTo>
                  <a:pt x="6880" y="3504"/>
                  <a:pt x="6795" y="3593"/>
                  <a:pt x="6836" y="3739"/>
                </a:cubicBezTo>
                <a:cubicBezTo>
                  <a:pt x="6862" y="3714"/>
                  <a:pt x="6832" y="3673"/>
                  <a:pt x="6876" y="3663"/>
                </a:cubicBezTo>
                <a:cubicBezTo>
                  <a:pt x="6880" y="3687"/>
                  <a:pt x="6888" y="3708"/>
                  <a:pt x="6891" y="3735"/>
                </a:cubicBezTo>
                <a:cubicBezTo>
                  <a:pt x="6921" y="3621"/>
                  <a:pt x="6951" y="3521"/>
                  <a:pt x="6981" y="3417"/>
                </a:cubicBezTo>
                <a:close/>
                <a:moveTo>
                  <a:pt x="7736" y="9200"/>
                </a:moveTo>
                <a:cubicBezTo>
                  <a:pt x="7691" y="9304"/>
                  <a:pt x="7817" y="9324"/>
                  <a:pt x="7832" y="9321"/>
                </a:cubicBezTo>
                <a:cubicBezTo>
                  <a:pt x="7914" y="9283"/>
                  <a:pt x="7992" y="9228"/>
                  <a:pt x="8007" y="9138"/>
                </a:cubicBezTo>
                <a:cubicBezTo>
                  <a:pt x="8011" y="9107"/>
                  <a:pt x="7996" y="9017"/>
                  <a:pt x="7951" y="9034"/>
                </a:cubicBezTo>
                <a:cubicBezTo>
                  <a:pt x="7862" y="9065"/>
                  <a:pt x="7773" y="9114"/>
                  <a:pt x="7736" y="9200"/>
                </a:cubicBezTo>
                <a:close/>
                <a:moveTo>
                  <a:pt x="9431" y="6639"/>
                </a:moveTo>
                <a:cubicBezTo>
                  <a:pt x="9640" y="6673"/>
                  <a:pt x="9837" y="6749"/>
                  <a:pt x="10026" y="6832"/>
                </a:cubicBezTo>
                <a:cubicBezTo>
                  <a:pt x="9855" y="6704"/>
                  <a:pt x="9662" y="6618"/>
                  <a:pt x="9431" y="6639"/>
                </a:cubicBezTo>
                <a:close/>
                <a:moveTo>
                  <a:pt x="9814" y="6929"/>
                </a:moveTo>
                <a:cubicBezTo>
                  <a:pt x="9762" y="6936"/>
                  <a:pt x="9736" y="6974"/>
                  <a:pt x="9725" y="7015"/>
                </a:cubicBezTo>
                <a:cubicBezTo>
                  <a:pt x="9714" y="7050"/>
                  <a:pt x="9755" y="7057"/>
                  <a:pt x="9785" y="7060"/>
                </a:cubicBezTo>
                <a:cubicBezTo>
                  <a:pt x="9833" y="7064"/>
                  <a:pt x="9874" y="7050"/>
                  <a:pt x="9885" y="7005"/>
                </a:cubicBezTo>
                <a:cubicBezTo>
                  <a:pt x="9893" y="6967"/>
                  <a:pt x="9855" y="6943"/>
                  <a:pt x="9814" y="6929"/>
                </a:cubicBezTo>
                <a:close/>
                <a:moveTo>
                  <a:pt x="9424" y="7040"/>
                </a:moveTo>
                <a:cubicBezTo>
                  <a:pt x="9495" y="7019"/>
                  <a:pt x="9562" y="7009"/>
                  <a:pt x="9573" y="6932"/>
                </a:cubicBezTo>
                <a:cubicBezTo>
                  <a:pt x="9576" y="6908"/>
                  <a:pt x="9569" y="6888"/>
                  <a:pt x="9539" y="6898"/>
                </a:cubicBezTo>
                <a:cubicBezTo>
                  <a:pt x="9472" y="6915"/>
                  <a:pt x="9424" y="6957"/>
                  <a:pt x="9424" y="7040"/>
                </a:cubicBezTo>
                <a:close/>
                <a:moveTo>
                  <a:pt x="18078" y="7952"/>
                </a:moveTo>
                <a:cubicBezTo>
                  <a:pt x="18160" y="8001"/>
                  <a:pt x="18186" y="7907"/>
                  <a:pt x="18253" y="7900"/>
                </a:cubicBezTo>
                <a:cubicBezTo>
                  <a:pt x="18249" y="7959"/>
                  <a:pt x="18223" y="8007"/>
                  <a:pt x="18149" y="8073"/>
                </a:cubicBezTo>
                <a:cubicBezTo>
                  <a:pt x="18205" y="8052"/>
                  <a:pt x="18227" y="8046"/>
                  <a:pt x="18264" y="8028"/>
                </a:cubicBezTo>
                <a:cubicBezTo>
                  <a:pt x="18242" y="8063"/>
                  <a:pt x="18231" y="8087"/>
                  <a:pt x="18216" y="8111"/>
                </a:cubicBezTo>
                <a:cubicBezTo>
                  <a:pt x="18312" y="8046"/>
                  <a:pt x="18372" y="7928"/>
                  <a:pt x="18528" y="7976"/>
                </a:cubicBezTo>
                <a:cubicBezTo>
                  <a:pt x="18565" y="7987"/>
                  <a:pt x="18610" y="8001"/>
                  <a:pt x="18603" y="8042"/>
                </a:cubicBezTo>
                <a:cubicBezTo>
                  <a:pt x="18580" y="8135"/>
                  <a:pt x="18655" y="8049"/>
                  <a:pt x="18666" y="8073"/>
                </a:cubicBezTo>
                <a:cubicBezTo>
                  <a:pt x="18669" y="8077"/>
                  <a:pt x="18673" y="8080"/>
                  <a:pt x="18677" y="8087"/>
                </a:cubicBezTo>
                <a:cubicBezTo>
                  <a:pt x="18636" y="8201"/>
                  <a:pt x="18536" y="8267"/>
                  <a:pt x="18443" y="8332"/>
                </a:cubicBezTo>
                <a:cubicBezTo>
                  <a:pt x="18253" y="8467"/>
                  <a:pt x="18212" y="8723"/>
                  <a:pt x="17967" y="8809"/>
                </a:cubicBezTo>
                <a:cubicBezTo>
                  <a:pt x="17740" y="8844"/>
                  <a:pt x="17546" y="8982"/>
                  <a:pt x="17316" y="9013"/>
                </a:cubicBezTo>
                <a:cubicBezTo>
                  <a:pt x="17531" y="9006"/>
                  <a:pt x="17725" y="8920"/>
                  <a:pt x="17922" y="8854"/>
                </a:cubicBezTo>
                <a:cubicBezTo>
                  <a:pt x="17822" y="8910"/>
                  <a:pt x="17725" y="8961"/>
                  <a:pt x="17628" y="9017"/>
                </a:cubicBezTo>
                <a:cubicBezTo>
                  <a:pt x="17706" y="9044"/>
                  <a:pt x="17773" y="8934"/>
                  <a:pt x="17859" y="8996"/>
                </a:cubicBezTo>
                <a:cubicBezTo>
                  <a:pt x="17922" y="9044"/>
                  <a:pt x="17829" y="9048"/>
                  <a:pt x="17836" y="9082"/>
                </a:cubicBezTo>
                <a:cubicBezTo>
                  <a:pt x="17859" y="9124"/>
                  <a:pt x="17974" y="9051"/>
                  <a:pt x="17967" y="9155"/>
                </a:cubicBezTo>
                <a:cubicBezTo>
                  <a:pt x="18037" y="9148"/>
                  <a:pt x="18119" y="9138"/>
                  <a:pt x="18149" y="9041"/>
                </a:cubicBezTo>
                <a:cubicBezTo>
                  <a:pt x="18223" y="9127"/>
                  <a:pt x="18167" y="9183"/>
                  <a:pt x="18123" y="9241"/>
                </a:cubicBezTo>
                <a:cubicBezTo>
                  <a:pt x="17970" y="9432"/>
                  <a:pt x="17822" y="9618"/>
                  <a:pt x="17550" y="9687"/>
                </a:cubicBezTo>
                <a:cubicBezTo>
                  <a:pt x="17442" y="9715"/>
                  <a:pt x="17357" y="9815"/>
                  <a:pt x="17260" y="9881"/>
                </a:cubicBezTo>
                <a:cubicBezTo>
                  <a:pt x="17115" y="9974"/>
                  <a:pt x="16951" y="9974"/>
                  <a:pt x="16788" y="9971"/>
                </a:cubicBezTo>
                <a:cubicBezTo>
                  <a:pt x="16702" y="9971"/>
                  <a:pt x="16732" y="9888"/>
                  <a:pt x="16665" y="9850"/>
                </a:cubicBezTo>
                <a:cubicBezTo>
                  <a:pt x="16799" y="9891"/>
                  <a:pt x="16866" y="9767"/>
                  <a:pt x="16992" y="9801"/>
                </a:cubicBezTo>
                <a:cubicBezTo>
                  <a:pt x="16951" y="9736"/>
                  <a:pt x="16895" y="9674"/>
                  <a:pt x="17026" y="9680"/>
                </a:cubicBezTo>
                <a:cubicBezTo>
                  <a:pt x="17055" y="9684"/>
                  <a:pt x="17085" y="9670"/>
                  <a:pt x="17115" y="9660"/>
                </a:cubicBezTo>
                <a:cubicBezTo>
                  <a:pt x="17167" y="9646"/>
                  <a:pt x="17267" y="9674"/>
                  <a:pt x="17260" y="9601"/>
                </a:cubicBezTo>
                <a:cubicBezTo>
                  <a:pt x="17253" y="9528"/>
                  <a:pt x="17160" y="9563"/>
                  <a:pt x="17104" y="9566"/>
                </a:cubicBezTo>
                <a:cubicBezTo>
                  <a:pt x="17026" y="9566"/>
                  <a:pt x="16992" y="9521"/>
                  <a:pt x="16988" y="9466"/>
                </a:cubicBezTo>
                <a:cubicBezTo>
                  <a:pt x="16985" y="9407"/>
                  <a:pt x="17041" y="9473"/>
                  <a:pt x="17063" y="9449"/>
                </a:cubicBezTo>
                <a:cubicBezTo>
                  <a:pt x="17059" y="9387"/>
                  <a:pt x="16951" y="9438"/>
                  <a:pt x="16966" y="9390"/>
                </a:cubicBezTo>
                <a:cubicBezTo>
                  <a:pt x="16992" y="9290"/>
                  <a:pt x="17100" y="9283"/>
                  <a:pt x="17219" y="9269"/>
                </a:cubicBezTo>
                <a:cubicBezTo>
                  <a:pt x="17074" y="9221"/>
                  <a:pt x="16899" y="9269"/>
                  <a:pt x="16873" y="9096"/>
                </a:cubicBezTo>
                <a:cubicBezTo>
                  <a:pt x="17148" y="8961"/>
                  <a:pt x="17476" y="8975"/>
                  <a:pt x="17762" y="8820"/>
                </a:cubicBezTo>
                <a:cubicBezTo>
                  <a:pt x="17665" y="8816"/>
                  <a:pt x="17595" y="8892"/>
                  <a:pt x="17476" y="8868"/>
                </a:cubicBezTo>
                <a:cubicBezTo>
                  <a:pt x="17531" y="8841"/>
                  <a:pt x="17565" y="8823"/>
                  <a:pt x="17628" y="8789"/>
                </a:cubicBezTo>
                <a:cubicBezTo>
                  <a:pt x="17442" y="8809"/>
                  <a:pt x="17290" y="8865"/>
                  <a:pt x="17126" y="8827"/>
                </a:cubicBezTo>
                <a:cubicBezTo>
                  <a:pt x="17171" y="8806"/>
                  <a:pt x="17230" y="8830"/>
                  <a:pt x="17267" y="8775"/>
                </a:cubicBezTo>
                <a:cubicBezTo>
                  <a:pt x="17208" y="8778"/>
                  <a:pt x="17156" y="8782"/>
                  <a:pt x="17119" y="8782"/>
                </a:cubicBezTo>
                <a:cubicBezTo>
                  <a:pt x="17226" y="8637"/>
                  <a:pt x="17457" y="8643"/>
                  <a:pt x="17576" y="8471"/>
                </a:cubicBezTo>
                <a:cubicBezTo>
                  <a:pt x="17401" y="8509"/>
                  <a:pt x="17249" y="8574"/>
                  <a:pt x="17018" y="8571"/>
                </a:cubicBezTo>
                <a:cubicBezTo>
                  <a:pt x="17204" y="8519"/>
                  <a:pt x="17334" y="8491"/>
                  <a:pt x="17446" y="8419"/>
                </a:cubicBezTo>
                <a:cubicBezTo>
                  <a:pt x="17301" y="8460"/>
                  <a:pt x="17159" y="8505"/>
                  <a:pt x="17003" y="8498"/>
                </a:cubicBezTo>
                <a:cubicBezTo>
                  <a:pt x="17040" y="8484"/>
                  <a:pt x="17081" y="8471"/>
                  <a:pt x="17137" y="8450"/>
                </a:cubicBezTo>
                <a:cubicBezTo>
                  <a:pt x="17081" y="8446"/>
                  <a:pt x="17044" y="8446"/>
                  <a:pt x="16966" y="8440"/>
                </a:cubicBezTo>
                <a:cubicBezTo>
                  <a:pt x="17067" y="8412"/>
                  <a:pt x="17130" y="8391"/>
                  <a:pt x="17189" y="8374"/>
                </a:cubicBezTo>
                <a:cubicBezTo>
                  <a:pt x="17186" y="8367"/>
                  <a:pt x="17186" y="8357"/>
                  <a:pt x="17182" y="8350"/>
                </a:cubicBezTo>
                <a:cubicBezTo>
                  <a:pt x="16992" y="8391"/>
                  <a:pt x="16802" y="8436"/>
                  <a:pt x="16602" y="8481"/>
                </a:cubicBezTo>
                <a:cubicBezTo>
                  <a:pt x="16639" y="8498"/>
                  <a:pt x="16665" y="8516"/>
                  <a:pt x="16717" y="8540"/>
                </a:cubicBezTo>
                <a:cubicBezTo>
                  <a:pt x="16650" y="8533"/>
                  <a:pt x="16605" y="8529"/>
                  <a:pt x="16564" y="8523"/>
                </a:cubicBezTo>
                <a:cubicBezTo>
                  <a:pt x="16620" y="8574"/>
                  <a:pt x="16669" y="8637"/>
                  <a:pt x="16669" y="8706"/>
                </a:cubicBezTo>
                <a:cubicBezTo>
                  <a:pt x="16669" y="8771"/>
                  <a:pt x="16594" y="8740"/>
                  <a:pt x="16550" y="8740"/>
                </a:cubicBezTo>
                <a:cubicBezTo>
                  <a:pt x="16572" y="8789"/>
                  <a:pt x="16643" y="8764"/>
                  <a:pt x="16650" y="8820"/>
                </a:cubicBezTo>
                <a:cubicBezTo>
                  <a:pt x="16576" y="8792"/>
                  <a:pt x="16669" y="8958"/>
                  <a:pt x="16598" y="8913"/>
                </a:cubicBezTo>
                <a:cubicBezTo>
                  <a:pt x="16628" y="8923"/>
                  <a:pt x="16598" y="8993"/>
                  <a:pt x="16624" y="9041"/>
                </a:cubicBezTo>
                <a:cubicBezTo>
                  <a:pt x="16602" y="9041"/>
                  <a:pt x="16576" y="9041"/>
                  <a:pt x="16553" y="9041"/>
                </a:cubicBezTo>
                <a:cubicBezTo>
                  <a:pt x="16650" y="9110"/>
                  <a:pt x="16631" y="9224"/>
                  <a:pt x="16665" y="9314"/>
                </a:cubicBezTo>
                <a:cubicBezTo>
                  <a:pt x="16695" y="9394"/>
                  <a:pt x="16602" y="9314"/>
                  <a:pt x="16579" y="9352"/>
                </a:cubicBezTo>
                <a:cubicBezTo>
                  <a:pt x="16594" y="9366"/>
                  <a:pt x="16609" y="9383"/>
                  <a:pt x="16646" y="9414"/>
                </a:cubicBezTo>
                <a:cubicBezTo>
                  <a:pt x="16587" y="9404"/>
                  <a:pt x="16550" y="9397"/>
                  <a:pt x="16512" y="9390"/>
                </a:cubicBezTo>
                <a:cubicBezTo>
                  <a:pt x="16516" y="9442"/>
                  <a:pt x="16527" y="9494"/>
                  <a:pt x="16598" y="9518"/>
                </a:cubicBezTo>
                <a:cubicBezTo>
                  <a:pt x="16527" y="9542"/>
                  <a:pt x="16479" y="9501"/>
                  <a:pt x="16419" y="9494"/>
                </a:cubicBezTo>
                <a:cubicBezTo>
                  <a:pt x="16442" y="9570"/>
                  <a:pt x="16483" y="9629"/>
                  <a:pt x="16553" y="9660"/>
                </a:cubicBezTo>
                <a:cubicBezTo>
                  <a:pt x="16498" y="9712"/>
                  <a:pt x="16453" y="9580"/>
                  <a:pt x="16390" y="9667"/>
                </a:cubicBezTo>
                <a:cubicBezTo>
                  <a:pt x="16334" y="9743"/>
                  <a:pt x="16468" y="9708"/>
                  <a:pt x="16423" y="9760"/>
                </a:cubicBezTo>
                <a:cubicBezTo>
                  <a:pt x="16300" y="9743"/>
                  <a:pt x="16289" y="9947"/>
                  <a:pt x="16096" y="9891"/>
                </a:cubicBezTo>
                <a:cubicBezTo>
                  <a:pt x="16155" y="9933"/>
                  <a:pt x="16185" y="9954"/>
                  <a:pt x="16215" y="9974"/>
                </a:cubicBezTo>
                <a:cubicBezTo>
                  <a:pt x="16163" y="10012"/>
                  <a:pt x="16107" y="9905"/>
                  <a:pt x="16066" y="9988"/>
                </a:cubicBezTo>
                <a:cubicBezTo>
                  <a:pt x="16040" y="10040"/>
                  <a:pt x="16003" y="10081"/>
                  <a:pt x="16055" y="10147"/>
                </a:cubicBezTo>
                <a:cubicBezTo>
                  <a:pt x="16096" y="10202"/>
                  <a:pt x="15977" y="10178"/>
                  <a:pt x="15984" y="10230"/>
                </a:cubicBezTo>
                <a:cubicBezTo>
                  <a:pt x="15910" y="10175"/>
                  <a:pt x="15828" y="10244"/>
                  <a:pt x="15754" y="10220"/>
                </a:cubicBezTo>
                <a:cubicBezTo>
                  <a:pt x="15735" y="10275"/>
                  <a:pt x="15876" y="10254"/>
                  <a:pt x="15813" y="10316"/>
                </a:cubicBezTo>
                <a:cubicBezTo>
                  <a:pt x="15765" y="10365"/>
                  <a:pt x="15709" y="10303"/>
                  <a:pt x="15679" y="10278"/>
                </a:cubicBezTo>
                <a:cubicBezTo>
                  <a:pt x="15490" y="10133"/>
                  <a:pt x="15360" y="9964"/>
                  <a:pt x="15386" y="9712"/>
                </a:cubicBezTo>
                <a:cubicBezTo>
                  <a:pt x="15408" y="9494"/>
                  <a:pt x="15389" y="9269"/>
                  <a:pt x="15397" y="9048"/>
                </a:cubicBezTo>
                <a:cubicBezTo>
                  <a:pt x="15400" y="8962"/>
                  <a:pt x="15348" y="8923"/>
                  <a:pt x="15278" y="8913"/>
                </a:cubicBezTo>
                <a:cubicBezTo>
                  <a:pt x="15188" y="8896"/>
                  <a:pt x="15188" y="8975"/>
                  <a:pt x="15174" y="9027"/>
                </a:cubicBezTo>
                <a:cubicBezTo>
                  <a:pt x="15151" y="9107"/>
                  <a:pt x="15133" y="9190"/>
                  <a:pt x="15088" y="9266"/>
                </a:cubicBezTo>
                <a:cubicBezTo>
                  <a:pt x="15118" y="9089"/>
                  <a:pt x="15140" y="8910"/>
                  <a:pt x="15177" y="8733"/>
                </a:cubicBezTo>
                <a:cubicBezTo>
                  <a:pt x="15188" y="8675"/>
                  <a:pt x="15229" y="8633"/>
                  <a:pt x="15315" y="8671"/>
                </a:cubicBezTo>
                <a:cubicBezTo>
                  <a:pt x="15356" y="8692"/>
                  <a:pt x="15426" y="8702"/>
                  <a:pt x="15464" y="8643"/>
                </a:cubicBezTo>
                <a:lnTo>
                  <a:pt x="15460" y="8647"/>
                </a:lnTo>
                <a:cubicBezTo>
                  <a:pt x="15464" y="8650"/>
                  <a:pt x="15471" y="8654"/>
                  <a:pt x="15479" y="8650"/>
                </a:cubicBezTo>
                <a:lnTo>
                  <a:pt x="15475" y="8647"/>
                </a:lnTo>
                <a:cubicBezTo>
                  <a:pt x="15560" y="8737"/>
                  <a:pt x="15664" y="8716"/>
                  <a:pt x="15754" y="8671"/>
                </a:cubicBezTo>
                <a:cubicBezTo>
                  <a:pt x="15899" y="8599"/>
                  <a:pt x="15988" y="8481"/>
                  <a:pt x="15962" y="8329"/>
                </a:cubicBezTo>
                <a:cubicBezTo>
                  <a:pt x="15943" y="8225"/>
                  <a:pt x="15988" y="8156"/>
                  <a:pt x="16040" y="8077"/>
                </a:cubicBezTo>
                <a:cubicBezTo>
                  <a:pt x="16286" y="7707"/>
                  <a:pt x="16442" y="7306"/>
                  <a:pt x="16505" y="6877"/>
                </a:cubicBezTo>
                <a:cubicBezTo>
                  <a:pt x="16509" y="6839"/>
                  <a:pt x="16524" y="6784"/>
                  <a:pt x="16472" y="6773"/>
                </a:cubicBezTo>
                <a:cubicBezTo>
                  <a:pt x="16412" y="6763"/>
                  <a:pt x="16408" y="6822"/>
                  <a:pt x="16390" y="6863"/>
                </a:cubicBezTo>
                <a:cubicBezTo>
                  <a:pt x="16364" y="6922"/>
                  <a:pt x="16375" y="7026"/>
                  <a:pt x="16241" y="6943"/>
                </a:cubicBezTo>
                <a:cubicBezTo>
                  <a:pt x="16178" y="6905"/>
                  <a:pt x="16163" y="7005"/>
                  <a:pt x="16137" y="7043"/>
                </a:cubicBezTo>
                <a:cubicBezTo>
                  <a:pt x="16096" y="7095"/>
                  <a:pt x="16081" y="7168"/>
                  <a:pt x="16070" y="7233"/>
                </a:cubicBezTo>
                <a:cubicBezTo>
                  <a:pt x="16040" y="7385"/>
                  <a:pt x="15973" y="7510"/>
                  <a:pt x="15832" y="7603"/>
                </a:cubicBezTo>
                <a:cubicBezTo>
                  <a:pt x="15724" y="7676"/>
                  <a:pt x="15728" y="7835"/>
                  <a:pt x="15583" y="7893"/>
                </a:cubicBezTo>
                <a:cubicBezTo>
                  <a:pt x="15553" y="7745"/>
                  <a:pt x="15624" y="7627"/>
                  <a:pt x="15698" y="7513"/>
                </a:cubicBezTo>
                <a:cubicBezTo>
                  <a:pt x="15843" y="7299"/>
                  <a:pt x="15821" y="7088"/>
                  <a:pt x="15624" y="6939"/>
                </a:cubicBezTo>
                <a:cubicBezTo>
                  <a:pt x="15605" y="6926"/>
                  <a:pt x="15572" y="6915"/>
                  <a:pt x="15553" y="6919"/>
                </a:cubicBezTo>
                <a:cubicBezTo>
                  <a:pt x="15363" y="6977"/>
                  <a:pt x="15248" y="6856"/>
                  <a:pt x="15122" y="6763"/>
                </a:cubicBezTo>
                <a:cubicBezTo>
                  <a:pt x="15107" y="6753"/>
                  <a:pt x="15069" y="6735"/>
                  <a:pt x="15095" y="6708"/>
                </a:cubicBezTo>
                <a:cubicBezTo>
                  <a:pt x="15114" y="6687"/>
                  <a:pt x="15144" y="6673"/>
                  <a:pt x="15177" y="6694"/>
                </a:cubicBezTo>
                <a:cubicBezTo>
                  <a:pt x="15203" y="6711"/>
                  <a:pt x="15229" y="6722"/>
                  <a:pt x="15255" y="6735"/>
                </a:cubicBezTo>
                <a:cubicBezTo>
                  <a:pt x="15493" y="6856"/>
                  <a:pt x="15724" y="6884"/>
                  <a:pt x="15947" y="6708"/>
                </a:cubicBezTo>
                <a:cubicBezTo>
                  <a:pt x="16010" y="6659"/>
                  <a:pt x="16085" y="6653"/>
                  <a:pt x="16167" y="6663"/>
                </a:cubicBezTo>
                <a:cubicBezTo>
                  <a:pt x="16289" y="6673"/>
                  <a:pt x="16416" y="6691"/>
                  <a:pt x="16568" y="6625"/>
                </a:cubicBezTo>
                <a:cubicBezTo>
                  <a:pt x="16390" y="6625"/>
                  <a:pt x="16245" y="6625"/>
                  <a:pt x="16100" y="6625"/>
                </a:cubicBezTo>
                <a:cubicBezTo>
                  <a:pt x="16100" y="6618"/>
                  <a:pt x="16100" y="6611"/>
                  <a:pt x="16100" y="6604"/>
                </a:cubicBezTo>
                <a:cubicBezTo>
                  <a:pt x="16126" y="6601"/>
                  <a:pt x="16152" y="6594"/>
                  <a:pt x="16230" y="6580"/>
                </a:cubicBezTo>
                <a:cubicBezTo>
                  <a:pt x="15899" y="6528"/>
                  <a:pt x="15609" y="6649"/>
                  <a:pt x="15330" y="6559"/>
                </a:cubicBezTo>
                <a:cubicBezTo>
                  <a:pt x="15389" y="6580"/>
                  <a:pt x="15449" y="6601"/>
                  <a:pt x="15512" y="6621"/>
                </a:cubicBezTo>
                <a:cubicBezTo>
                  <a:pt x="15464" y="6673"/>
                  <a:pt x="15419" y="6608"/>
                  <a:pt x="15371" y="6635"/>
                </a:cubicBezTo>
                <a:cubicBezTo>
                  <a:pt x="15400" y="6653"/>
                  <a:pt x="15430" y="6666"/>
                  <a:pt x="15456" y="6684"/>
                </a:cubicBezTo>
                <a:cubicBezTo>
                  <a:pt x="15133" y="6680"/>
                  <a:pt x="14947" y="6525"/>
                  <a:pt x="14887" y="6238"/>
                </a:cubicBezTo>
                <a:cubicBezTo>
                  <a:pt x="14869" y="6144"/>
                  <a:pt x="14883" y="6048"/>
                  <a:pt x="14883" y="5930"/>
                </a:cubicBezTo>
                <a:cubicBezTo>
                  <a:pt x="15088" y="6106"/>
                  <a:pt x="15311" y="6207"/>
                  <a:pt x="15579" y="6176"/>
                </a:cubicBezTo>
                <a:cubicBezTo>
                  <a:pt x="15646" y="6169"/>
                  <a:pt x="15728" y="6176"/>
                  <a:pt x="15776" y="6106"/>
                </a:cubicBezTo>
                <a:cubicBezTo>
                  <a:pt x="15921" y="6082"/>
                  <a:pt x="16018" y="5985"/>
                  <a:pt x="16129" y="5913"/>
                </a:cubicBezTo>
                <a:cubicBezTo>
                  <a:pt x="16233" y="5819"/>
                  <a:pt x="16352" y="5737"/>
                  <a:pt x="16390" y="5595"/>
                </a:cubicBezTo>
                <a:cubicBezTo>
                  <a:pt x="16438" y="5533"/>
                  <a:pt x="16490" y="5467"/>
                  <a:pt x="16538" y="5405"/>
                </a:cubicBezTo>
                <a:cubicBezTo>
                  <a:pt x="16594" y="5336"/>
                  <a:pt x="16650" y="5263"/>
                  <a:pt x="16710" y="5190"/>
                </a:cubicBezTo>
                <a:cubicBezTo>
                  <a:pt x="16769" y="5249"/>
                  <a:pt x="16665" y="5346"/>
                  <a:pt x="16762" y="5384"/>
                </a:cubicBezTo>
                <a:cubicBezTo>
                  <a:pt x="16829" y="5412"/>
                  <a:pt x="16799" y="5322"/>
                  <a:pt x="16858" y="5308"/>
                </a:cubicBezTo>
                <a:cubicBezTo>
                  <a:pt x="16866" y="5384"/>
                  <a:pt x="16817" y="5446"/>
                  <a:pt x="16817" y="5526"/>
                </a:cubicBezTo>
                <a:cubicBezTo>
                  <a:pt x="16858" y="5443"/>
                  <a:pt x="16903" y="5360"/>
                  <a:pt x="16944" y="5277"/>
                </a:cubicBezTo>
                <a:cubicBezTo>
                  <a:pt x="16948" y="5277"/>
                  <a:pt x="16955" y="5280"/>
                  <a:pt x="16959" y="5280"/>
                </a:cubicBezTo>
                <a:cubicBezTo>
                  <a:pt x="16936" y="5353"/>
                  <a:pt x="16914" y="5422"/>
                  <a:pt x="16895" y="5495"/>
                </a:cubicBezTo>
                <a:cubicBezTo>
                  <a:pt x="16899" y="5498"/>
                  <a:pt x="16903" y="5498"/>
                  <a:pt x="16907" y="5501"/>
                </a:cubicBezTo>
                <a:cubicBezTo>
                  <a:pt x="16944" y="5436"/>
                  <a:pt x="16981" y="5367"/>
                  <a:pt x="17018" y="5301"/>
                </a:cubicBezTo>
                <a:cubicBezTo>
                  <a:pt x="17026" y="5301"/>
                  <a:pt x="17029" y="5304"/>
                  <a:pt x="17037" y="5304"/>
                </a:cubicBezTo>
                <a:cubicBezTo>
                  <a:pt x="17022" y="5356"/>
                  <a:pt x="17007" y="5408"/>
                  <a:pt x="16977" y="5508"/>
                </a:cubicBezTo>
                <a:cubicBezTo>
                  <a:pt x="17029" y="5422"/>
                  <a:pt x="17055" y="5384"/>
                  <a:pt x="17078" y="5342"/>
                </a:cubicBezTo>
                <a:cubicBezTo>
                  <a:pt x="17085" y="5346"/>
                  <a:pt x="17089" y="5346"/>
                  <a:pt x="17096" y="5349"/>
                </a:cubicBezTo>
                <a:cubicBezTo>
                  <a:pt x="17081" y="5405"/>
                  <a:pt x="17067" y="5460"/>
                  <a:pt x="17052" y="5519"/>
                </a:cubicBezTo>
                <a:cubicBezTo>
                  <a:pt x="17055" y="5519"/>
                  <a:pt x="17059" y="5522"/>
                  <a:pt x="17067" y="5522"/>
                </a:cubicBezTo>
                <a:cubicBezTo>
                  <a:pt x="17093" y="5467"/>
                  <a:pt x="17122" y="5408"/>
                  <a:pt x="17171" y="5311"/>
                </a:cubicBezTo>
                <a:cubicBezTo>
                  <a:pt x="17163" y="5391"/>
                  <a:pt x="17159" y="5429"/>
                  <a:pt x="17152" y="5495"/>
                </a:cubicBezTo>
                <a:cubicBezTo>
                  <a:pt x="17197" y="5412"/>
                  <a:pt x="17223" y="5356"/>
                  <a:pt x="17267" y="5273"/>
                </a:cubicBezTo>
                <a:cubicBezTo>
                  <a:pt x="17264" y="5329"/>
                  <a:pt x="17264" y="5349"/>
                  <a:pt x="17260" y="5384"/>
                </a:cubicBezTo>
                <a:cubicBezTo>
                  <a:pt x="17301" y="5349"/>
                  <a:pt x="17364" y="5315"/>
                  <a:pt x="17375" y="5308"/>
                </a:cubicBezTo>
                <a:cubicBezTo>
                  <a:pt x="17450" y="5222"/>
                  <a:pt x="17453" y="5111"/>
                  <a:pt x="17379" y="5024"/>
                </a:cubicBezTo>
                <a:cubicBezTo>
                  <a:pt x="17353" y="4993"/>
                  <a:pt x="17334" y="4966"/>
                  <a:pt x="17319" y="4928"/>
                </a:cubicBezTo>
                <a:cubicBezTo>
                  <a:pt x="17312" y="4904"/>
                  <a:pt x="17282" y="4883"/>
                  <a:pt x="17260" y="4862"/>
                </a:cubicBezTo>
                <a:cubicBezTo>
                  <a:pt x="17241" y="4879"/>
                  <a:pt x="17226" y="4900"/>
                  <a:pt x="17200" y="4928"/>
                </a:cubicBezTo>
                <a:cubicBezTo>
                  <a:pt x="17197" y="4879"/>
                  <a:pt x="17189" y="4838"/>
                  <a:pt x="17189" y="4834"/>
                </a:cubicBezTo>
                <a:cubicBezTo>
                  <a:pt x="17200" y="4872"/>
                  <a:pt x="17089" y="4845"/>
                  <a:pt x="17078" y="4914"/>
                </a:cubicBezTo>
                <a:cubicBezTo>
                  <a:pt x="17070" y="4845"/>
                  <a:pt x="16996" y="4821"/>
                  <a:pt x="16996" y="4758"/>
                </a:cubicBezTo>
                <a:cubicBezTo>
                  <a:pt x="16988" y="4786"/>
                  <a:pt x="16985" y="4810"/>
                  <a:pt x="16974" y="4855"/>
                </a:cubicBezTo>
                <a:cubicBezTo>
                  <a:pt x="16955" y="4776"/>
                  <a:pt x="16936" y="4717"/>
                  <a:pt x="16914" y="4613"/>
                </a:cubicBezTo>
                <a:cubicBezTo>
                  <a:pt x="16914" y="4706"/>
                  <a:pt x="16914" y="4762"/>
                  <a:pt x="16914" y="4817"/>
                </a:cubicBezTo>
                <a:cubicBezTo>
                  <a:pt x="16907" y="4817"/>
                  <a:pt x="16899" y="4817"/>
                  <a:pt x="16888" y="4821"/>
                </a:cubicBezTo>
                <a:cubicBezTo>
                  <a:pt x="16884" y="4758"/>
                  <a:pt x="16877" y="4693"/>
                  <a:pt x="16873" y="4620"/>
                </a:cubicBezTo>
                <a:cubicBezTo>
                  <a:pt x="16810" y="4686"/>
                  <a:pt x="16855" y="4765"/>
                  <a:pt x="16817" y="4834"/>
                </a:cubicBezTo>
                <a:cubicBezTo>
                  <a:pt x="16802" y="4751"/>
                  <a:pt x="16788" y="4675"/>
                  <a:pt x="16765" y="4568"/>
                </a:cubicBezTo>
                <a:cubicBezTo>
                  <a:pt x="16754" y="4648"/>
                  <a:pt x="16750" y="4693"/>
                  <a:pt x="16739" y="4786"/>
                </a:cubicBezTo>
                <a:cubicBezTo>
                  <a:pt x="16721" y="4693"/>
                  <a:pt x="16713" y="4641"/>
                  <a:pt x="16691" y="4541"/>
                </a:cubicBezTo>
                <a:cubicBezTo>
                  <a:pt x="16680" y="4630"/>
                  <a:pt x="16672" y="4668"/>
                  <a:pt x="16665" y="4738"/>
                </a:cubicBezTo>
                <a:cubicBezTo>
                  <a:pt x="16650" y="4658"/>
                  <a:pt x="16650" y="4579"/>
                  <a:pt x="16628" y="4572"/>
                </a:cubicBezTo>
                <a:cubicBezTo>
                  <a:pt x="16475" y="4527"/>
                  <a:pt x="16598" y="4399"/>
                  <a:pt x="16527" y="4323"/>
                </a:cubicBezTo>
                <a:cubicBezTo>
                  <a:pt x="16520" y="4402"/>
                  <a:pt x="16516" y="4478"/>
                  <a:pt x="16509" y="4558"/>
                </a:cubicBezTo>
                <a:cubicBezTo>
                  <a:pt x="16460" y="4523"/>
                  <a:pt x="16483" y="4465"/>
                  <a:pt x="16453" y="4420"/>
                </a:cubicBezTo>
                <a:cubicBezTo>
                  <a:pt x="16442" y="4451"/>
                  <a:pt x="16431" y="4471"/>
                  <a:pt x="16408" y="4527"/>
                </a:cubicBezTo>
                <a:cubicBezTo>
                  <a:pt x="16404" y="4482"/>
                  <a:pt x="16401" y="4468"/>
                  <a:pt x="16401" y="4454"/>
                </a:cubicBezTo>
                <a:cubicBezTo>
                  <a:pt x="16404" y="4409"/>
                  <a:pt x="16393" y="4378"/>
                  <a:pt x="16364" y="4337"/>
                </a:cubicBezTo>
                <a:cubicBezTo>
                  <a:pt x="16226" y="4136"/>
                  <a:pt x="16457" y="3683"/>
                  <a:pt x="16706" y="3649"/>
                </a:cubicBezTo>
                <a:cubicBezTo>
                  <a:pt x="16750" y="3642"/>
                  <a:pt x="16799" y="3694"/>
                  <a:pt x="16858" y="3670"/>
                </a:cubicBezTo>
                <a:cubicBezTo>
                  <a:pt x="16814" y="3811"/>
                  <a:pt x="16869" y="3870"/>
                  <a:pt x="17022" y="3856"/>
                </a:cubicBezTo>
                <a:cubicBezTo>
                  <a:pt x="17063" y="3853"/>
                  <a:pt x="17119" y="3842"/>
                  <a:pt x="17078" y="3911"/>
                </a:cubicBezTo>
                <a:cubicBezTo>
                  <a:pt x="17066" y="3932"/>
                  <a:pt x="17063" y="3943"/>
                  <a:pt x="17096" y="3950"/>
                </a:cubicBezTo>
                <a:cubicBezTo>
                  <a:pt x="17212" y="3977"/>
                  <a:pt x="17308" y="4032"/>
                  <a:pt x="17368" y="4133"/>
                </a:cubicBezTo>
                <a:cubicBezTo>
                  <a:pt x="17375" y="4147"/>
                  <a:pt x="17390" y="4181"/>
                  <a:pt x="17412" y="4157"/>
                </a:cubicBezTo>
                <a:cubicBezTo>
                  <a:pt x="17535" y="4022"/>
                  <a:pt x="17740" y="4109"/>
                  <a:pt x="17881" y="3998"/>
                </a:cubicBezTo>
                <a:cubicBezTo>
                  <a:pt x="17955" y="3939"/>
                  <a:pt x="18045" y="3991"/>
                  <a:pt x="18108" y="4084"/>
                </a:cubicBezTo>
                <a:cubicBezTo>
                  <a:pt x="18130" y="4119"/>
                  <a:pt x="18171" y="4088"/>
                  <a:pt x="18201" y="4081"/>
                </a:cubicBezTo>
                <a:cubicBezTo>
                  <a:pt x="18480" y="4012"/>
                  <a:pt x="18640" y="4060"/>
                  <a:pt x="18844" y="4281"/>
                </a:cubicBezTo>
                <a:cubicBezTo>
                  <a:pt x="18762" y="4274"/>
                  <a:pt x="18703" y="4274"/>
                  <a:pt x="18647" y="4347"/>
                </a:cubicBezTo>
                <a:cubicBezTo>
                  <a:pt x="18621" y="4382"/>
                  <a:pt x="18495" y="4354"/>
                  <a:pt x="18357" y="4354"/>
                </a:cubicBezTo>
                <a:cubicBezTo>
                  <a:pt x="18814" y="4551"/>
                  <a:pt x="19008" y="4907"/>
                  <a:pt x="19030" y="5277"/>
                </a:cubicBezTo>
                <a:cubicBezTo>
                  <a:pt x="19056" y="5640"/>
                  <a:pt x="18915" y="6010"/>
                  <a:pt x="18662" y="6317"/>
                </a:cubicBezTo>
                <a:cubicBezTo>
                  <a:pt x="18647" y="6321"/>
                  <a:pt x="18632" y="6324"/>
                  <a:pt x="18617" y="6328"/>
                </a:cubicBezTo>
                <a:cubicBezTo>
                  <a:pt x="18480" y="6376"/>
                  <a:pt x="18383" y="6542"/>
                  <a:pt x="18216" y="6445"/>
                </a:cubicBezTo>
                <a:cubicBezTo>
                  <a:pt x="18205" y="6359"/>
                  <a:pt x="18335" y="6321"/>
                  <a:pt x="18297" y="6220"/>
                </a:cubicBezTo>
                <a:cubicBezTo>
                  <a:pt x="18249" y="6220"/>
                  <a:pt x="18227" y="6283"/>
                  <a:pt x="18171" y="6262"/>
                </a:cubicBezTo>
                <a:cubicBezTo>
                  <a:pt x="18175" y="6217"/>
                  <a:pt x="18253" y="6220"/>
                  <a:pt x="18249" y="6169"/>
                </a:cubicBezTo>
                <a:cubicBezTo>
                  <a:pt x="18145" y="6210"/>
                  <a:pt x="18045" y="6248"/>
                  <a:pt x="17914" y="6300"/>
                </a:cubicBezTo>
                <a:cubicBezTo>
                  <a:pt x="17981" y="6227"/>
                  <a:pt x="18030" y="6176"/>
                  <a:pt x="18078" y="6124"/>
                </a:cubicBezTo>
                <a:cubicBezTo>
                  <a:pt x="18071" y="6117"/>
                  <a:pt x="18059" y="6110"/>
                  <a:pt x="18052" y="6103"/>
                </a:cubicBezTo>
                <a:cubicBezTo>
                  <a:pt x="17911" y="6238"/>
                  <a:pt x="17766" y="6373"/>
                  <a:pt x="17606" y="6525"/>
                </a:cubicBezTo>
                <a:cubicBezTo>
                  <a:pt x="17650" y="6521"/>
                  <a:pt x="17665" y="6521"/>
                  <a:pt x="17680" y="6518"/>
                </a:cubicBezTo>
                <a:cubicBezTo>
                  <a:pt x="17751" y="6504"/>
                  <a:pt x="17788" y="6514"/>
                  <a:pt x="17818" y="6590"/>
                </a:cubicBezTo>
                <a:cubicBezTo>
                  <a:pt x="17855" y="6691"/>
                  <a:pt x="17758" y="6646"/>
                  <a:pt x="17732" y="6670"/>
                </a:cubicBezTo>
                <a:cubicBezTo>
                  <a:pt x="17699" y="6701"/>
                  <a:pt x="17621" y="6680"/>
                  <a:pt x="17606" y="6746"/>
                </a:cubicBezTo>
                <a:cubicBezTo>
                  <a:pt x="17468" y="6749"/>
                  <a:pt x="17334" y="6753"/>
                  <a:pt x="17197" y="6763"/>
                </a:cubicBezTo>
                <a:cubicBezTo>
                  <a:pt x="17152" y="6767"/>
                  <a:pt x="17133" y="6812"/>
                  <a:pt x="17137" y="6856"/>
                </a:cubicBezTo>
                <a:cubicBezTo>
                  <a:pt x="17152" y="6957"/>
                  <a:pt x="17167" y="7053"/>
                  <a:pt x="17182" y="7154"/>
                </a:cubicBezTo>
                <a:cubicBezTo>
                  <a:pt x="17186" y="7171"/>
                  <a:pt x="17182" y="7202"/>
                  <a:pt x="17189" y="7206"/>
                </a:cubicBezTo>
                <a:cubicBezTo>
                  <a:pt x="17349" y="7268"/>
                  <a:pt x="17260" y="7309"/>
                  <a:pt x="17171" y="7351"/>
                </a:cubicBezTo>
                <a:cubicBezTo>
                  <a:pt x="17226" y="7375"/>
                  <a:pt x="17286" y="7396"/>
                  <a:pt x="17204" y="7461"/>
                </a:cubicBezTo>
                <a:cubicBezTo>
                  <a:pt x="17159" y="7499"/>
                  <a:pt x="17115" y="7534"/>
                  <a:pt x="17089" y="7593"/>
                </a:cubicBezTo>
                <a:cubicBezTo>
                  <a:pt x="17022" y="7734"/>
                  <a:pt x="17145" y="7783"/>
                  <a:pt x="17226" y="7824"/>
                </a:cubicBezTo>
                <a:cubicBezTo>
                  <a:pt x="17297" y="7862"/>
                  <a:pt x="17375" y="7893"/>
                  <a:pt x="17401" y="7966"/>
                </a:cubicBezTo>
                <a:cubicBezTo>
                  <a:pt x="17453" y="8097"/>
                  <a:pt x="17554" y="8066"/>
                  <a:pt x="17624" y="8014"/>
                </a:cubicBezTo>
                <a:cubicBezTo>
                  <a:pt x="17740" y="7928"/>
                  <a:pt x="17888" y="7976"/>
                  <a:pt x="18000" y="7904"/>
                </a:cubicBezTo>
                <a:cubicBezTo>
                  <a:pt x="18030" y="7883"/>
                  <a:pt x="18037" y="7928"/>
                  <a:pt x="18056" y="7942"/>
                </a:cubicBezTo>
                <a:cubicBezTo>
                  <a:pt x="18041" y="7959"/>
                  <a:pt x="18026" y="7976"/>
                  <a:pt x="18007" y="7994"/>
                </a:cubicBezTo>
                <a:cubicBezTo>
                  <a:pt x="18019" y="8004"/>
                  <a:pt x="18030" y="8014"/>
                  <a:pt x="18045" y="8025"/>
                </a:cubicBezTo>
                <a:cubicBezTo>
                  <a:pt x="18060" y="7997"/>
                  <a:pt x="18071" y="7976"/>
                  <a:pt x="18078" y="7952"/>
                </a:cubicBezTo>
                <a:close/>
                <a:moveTo>
                  <a:pt x="18636" y="4845"/>
                </a:moveTo>
                <a:cubicBezTo>
                  <a:pt x="18632" y="4758"/>
                  <a:pt x="18554" y="4727"/>
                  <a:pt x="18495" y="4679"/>
                </a:cubicBezTo>
                <a:cubicBezTo>
                  <a:pt x="18550" y="4734"/>
                  <a:pt x="18513" y="4831"/>
                  <a:pt x="18602" y="4865"/>
                </a:cubicBezTo>
                <a:cubicBezTo>
                  <a:pt x="18606" y="4948"/>
                  <a:pt x="18591" y="5031"/>
                  <a:pt x="18614" y="5111"/>
                </a:cubicBezTo>
                <a:cubicBezTo>
                  <a:pt x="18632" y="5187"/>
                  <a:pt x="18532" y="5149"/>
                  <a:pt x="18539" y="5197"/>
                </a:cubicBezTo>
                <a:cubicBezTo>
                  <a:pt x="18528" y="5166"/>
                  <a:pt x="18469" y="5204"/>
                  <a:pt x="18465" y="5149"/>
                </a:cubicBezTo>
                <a:cubicBezTo>
                  <a:pt x="18461" y="5125"/>
                  <a:pt x="18424" y="5125"/>
                  <a:pt x="18387" y="5159"/>
                </a:cubicBezTo>
                <a:cubicBezTo>
                  <a:pt x="18264" y="5270"/>
                  <a:pt x="18119" y="5315"/>
                  <a:pt x="17955" y="5235"/>
                </a:cubicBezTo>
                <a:cubicBezTo>
                  <a:pt x="17940" y="5228"/>
                  <a:pt x="17922" y="5208"/>
                  <a:pt x="17914" y="5211"/>
                </a:cubicBezTo>
                <a:cubicBezTo>
                  <a:pt x="17743" y="5277"/>
                  <a:pt x="17732" y="5277"/>
                  <a:pt x="17598" y="5166"/>
                </a:cubicBezTo>
                <a:cubicBezTo>
                  <a:pt x="17598" y="5453"/>
                  <a:pt x="17550" y="5712"/>
                  <a:pt x="17371" y="5940"/>
                </a:cubicBezTo>
                <a:cubicBezTo>
                  <a:pt x="17401" y="5930"/>
                  <a:pt x="17409" y="5906"/>
                  <a:pt x="17424" y="5896"/>
                </a:cubicBezTo>
                <a:cubicBezTo>
                  <a:pt x="17546" y="5809"/>
                  <a:pt x="17517" y="5609"/>
                  <a:pt x="17706" y="5571"/>
                </a:cubicBezTo>
                <a:cubicBezTo>
                  <a:pt x="17725" y="5567"/>
                  <a:pt x="17699" y="5515"/>
                  <a:pt x="17740" y="5536"/>
                </a:cubicBezTo>
                <a:cubicBezTo>
                  <a:pt x="17784" y="5560"/>
                  <a:pt x="17814" y="5595"/>
                  <a:pt x="17810" y="5650"/>
                </a:cubicBezTo>
                <a:cubicBezTo>
                  <a:pt x="17825" y="5619"/>
                  <a:pt x="17844" y="5588"/>
                  <a:pt x="17874" y="5529"/>
                </a:cubicBezTo>
                <a:cubicBezTo>
                  <a:pt x="17874" y="5595"/>
                  <a:pt x="17874" y="5629"/>
                  <a:pt x="17874" y="5681"/>
                </a:cubicBezTo>
                <a:cubicBezTo>
                  <a:pt x="17892" y="5650"/>
                  <a:pt x="17900" y="5626"/>
                  <a:pt x="17903" y="5626"/>
                </a:cubicBezTo>
                <a:cubicBezTo>
                  <a:pt x="17959" y="5633"/>
                  <a:pt x="17903" y="5688"/>
                  <a:pt x="17948" y="5709"/>
                </a:cubicBezTo>
                <a:cubicBezTo>
                  <a:pt x="17970" y="5654"/>
                  <a:pt x="17993" y="5595"/>
                  <a:pt x="18015" y="5540"/>
                </a:cubicBezTo>
                <a:cubicBezTo>
                  <a:pt x="18007" y="5654"/>
                  <a:pt x="18000" y="5768"/>
                  <a:pt x="18048" y="5871"/>
                </a:cubicBezTo>
                <a:cubicBezTo>
                  <a:pt x="18074" y="5819"/>
                  <a:pt x="18112" y="5768"/>
                  <a:pt x="18141" y="5709"/>
                </a:cubicBezTo>
                <a:cubicBezTo>
                  <a:pt x="18190" y="5602"/>
                  <a:pt x="18379" y="5591"/>
                  <a:pt x="18417" y="5719"/>
                </a:cubicBezTo>
                <a:cubicBezTo>
                  <a:pt x="18413" y="5567"/>
                  <a:pt x="18562" y="5529"/>
                  <a:pt x="18614" y="5515"/>
                </a:cubicBezTo>
                <a:cubicBezTo>
                  <a:pt x="18751" y="5481"/>
                  <a:pt x="18684" y="5685"/>
                  <a:pt x="18796" y="5719"/>
                </a:cubicBezTo>
                <a:cubicBezTo>
                  <a:pt x="18986" y="5415"/>
                  <a:pt x="18926" y="5080"/>
                  <a:pt x="18636" y="4845"/>
                </a:cubicBezTo>
                <a:close/>
                <a:moveTo>
                  <a:pt x="17561" y="4713"/>
                </a:moveTo>
                <a:cubicBezTo>
                  <a:pt x="17565" y="4710"/>
                  <a:pt x="17569" y="4706"/>
                  <a:pt x="17569" y="4703"/>
                </a:cubicBezTo>
                <a:cubicBezTo>
                  <a:pt x="17572" y="4706"/>
                  <a:pt x="17576" y="4710"/>
                  <a:pt x="17576" y="4713"/>
                </a:cubicBezTo>
                <a:cubicBezTo>
                  <a:pt x="17595" y="4762"/>
                  <a:pt x="17569" y="4821"/>
                  <a:pt x="17654" y="4845"/>
                </a:cubicBezTo>
                <a:cubicBezTo>
                  <a:pt x="17695" y="4859"/>
                  <a:pt x="17714" y="4948"/>
                  <a:pt x="17736" y="5007"/>
                </a:cubicBezTo>
                <a:cubicBezTo>
                  <a:pt x="17747" y="5045"/>
                  <a:pt x="17773" y="5028"/>
                  <a:pt x="17795" y="5035"/>
                </a:cubicBezTo>
                <a:cubicBezTo>
                  <a:pt x="17799" y="5021"/>
                  <a:pt x="17807" y="5007"/>
                  <a:pt x="17803" y="4997"/>
                </a:cubicBezTo>
                <a:cubicBezTo>
                  <a:pt x="17688" y="4824"/>
                  <a:pt x="17881" y="4624"/>
                  <a:pt x="17740" y="4454"/>
                </a:cubicBezTo>
                <a:cubicBezTo>
                  <a:pt x="17732" y="4447"/>
                  <a:pt x="17740" y="4430"/>
                  <a:pt x="17743" y="4420"/>
                </a:cubicBezTo>
                <a:cubicBezTo>
                  <a:pt x="17747" y="4402"/>
                  <a:pt x="17773" y="4382"/>
                  <a:pt x="17743" y="4371"/>
                </a:cubicBezTo>
                <a:cubicBezTo>
                  <a:pt x="17725" y="4368"/>
                  <a:pt x="17691" y="4378"/>
                  <a:pt x="17676" y="4392"/>
                </a:cubicBezTo>
                <a:cubicBezTo>
                  <a:pt x="17546" y="4499"/>
                  <a:pt x="17498" y="4630"/>
                  <a:pt x="17535" y="4786"/>
                </a:cubicBezTo>
                <a:cubicBezTo>
                  <a:pt x="17535" y="4793"/>
                  <a:pt x="17539" y="4800"/>
                  <a:pt x="17550" y="4827"/>
                </a:cubicBezTo>
                <a:cubicBezTo>
                  <a:pt x="17557" y="4776"/>
                  <a:pt x="17561" y="4744"/>
                  <a:pt x="17561" y="4713"/>
                </a:cubicBezTo>
                <a:close/>
                <a:moveTo>
                  <a:pt x="15248" y="6227"/>
                </a:moveTo>
                <a:cubicBezTo>
                  <a:pt x="15452" y="6331"/>
                  <a:pt x="15512" y="6335"/>
                  <a:pt x="15728" y="6269"/>
                </a:cubicBezTo>
                <a:cubicBezTo>
                  <a:pt x="15557" y="6279"/>
                  <a:pt x="15397" y="6296"/>
                  <a:pt x="15248" y="6227"/>
                </a:cubicBezTo>
                <a:close/>
                <a:moveTo>
                  <a:pt x="12726" y="1661"/>
                </a:moveTo>
                <a:cubicBezTo>
                  <a:pt x="12704" y="1609"/>
                  <a:pt x="12730" y="1616"/>
                  <a:pt x="12764" y="1637"/>
                </a:cubicBezTo>
                <a:cubicBezTo>
                  <a:pt x="12853" y="1689"/>
                  <a:pt x="12875" y="1786"/>
                  <a:pt x="12920" y="1886"/>
                </a:cubicBezTo>
                <a:cubicBezTo>
                  <a:pt x="12916" y="1748"/>
                  <a:pt x="12875" y="1665"/>
                  <a:pt x="12752" y="1516"/>
                </a:cubicBezTo>
                <a:cubicBezTo>
                  <a:pt x="12964" y="1717"/>
                  <a:pt x="13299" y="1827"/>
                  <a:pt x="13288" y="2190"/>
                </a:cubicBezTo>
                <a:cubicBezTo>
                  <a:pt x="13292" y="2152"/>
                  <a:pt x="13295" y="2118"/>
                  <a:pt x="13303" y="2080"/>
                </a:cubicBezTo>
                <a:cubicBezTo>
                  <a:pt x="13340" y="2235"/>
                  <a:pt x="13318" y="2387"/>
                  <a:pt x="13277" y="2539"/>
                </a:cubicBezTo>
                <a:cubicBezTo>
                  <a:pt x="13269" y="2570"/>
                  <a:pt x="13247" y="2608"/>
                  <a:pt x="13284" y="2626"/>
                </a:cubicBezTo>
                <a:cubicBezTo>
                  <a:pt x="13321" y="2646"/>
                  <a:pt x="13336" y="2598"/>
                  <a:pt x="13362" y="2584"/>
                </a:cubicBezTo>
                <a:cubicBezTo>
                  <a:pt x="13582" y="2446"/>
                  <a:pt x="13574" y="2194"/>
                  <a:pt x="13708" y="1990"/>
                </a:cubicBezTo>
                <a:cubicBezTo>
                  <a:pt x="13705" y="2069"/>
                  <a:pt x="13760" y="2093"/>
                  <a:pt x="13809" y="2131"/>
                </a:cubicBezTo>
                <a:cubicBezTo>
                  <a:pt x="13816" y="2104"/>
                  <a:pt x="13820" y="2076"/>
                  <a:pt x="13827" y="2035"/>
                </a:cubicBezTo>
                <a:cubicBezTo>
                  <a:pt x="13838" y="2055"/>
                  <a:pt x="13846" y="2062"/>
                  <a:pt x="13846" y="2073"/>
                </a:cubicBezTo>
                <a:cubicBezTo>
                  <a:pt x="13842" y="2242"/>
                  <a:pt x="13846" y="2418"/>
                  <a:pt x="13719" y="2557"/>
                </a:cubicBezTo>
                <a:cubicBezTo>
                  <a:pt x="13619" y="2667"/>
                  <a:pt x="13671" y="2830"/>
                  <a:pt x="13552" y="2926"/>
                </a:cubicBezTo>
                <a:cubicBezTo>
                  <a:pt x="13541" y="2937"/>
                  <a:pt x="13556" y="2989"/>
                  <a:pt x="13571" y="3013"/>
                </a:cubicBezTo>
                <a:cubicBezTo>
                  <a:pt x="13593" y="3044"/>
                  <a:pt x="13626" y="3013"/>
                  <a:pt x="13652" y="3009"/>
                </a:cubicBezTo>
                <a:cubicBezTo>
                  <a:pt x="13701" y="2999"/>
                  <a:pt x="13753" y="2982"/>
                  <a:pt x="13801" y="2968"/>
                </a:cubicBezTo>
                <a:cubicBezTo>
                  <a:pt x="13950" y="2919"/>
                  <a:pt x="13961" y="3061"/>
                  <a:pt x="14036" y="3113"/>
                </a:cubicBezTo>
                <a:cubicBezTo>
                  <a:pt x="14065" y="3137"/>
                  <a:pt x="14110" y="3148"/>
                  <a:pt x="14147" y="3161"/>
                </a:cubicBezTo>
                <a:cubicBezTo>
                  <a:pt x="14114" y="3199"/>
                  <a:pt x="14095" y="3255"/>
                  <a:pt x="14036" y="3279"/>
                </a:cubicBezTo>
                <a:cubicBezTo>
                  <a:pt x="14110" y="3272"/>
                  <a:pt x="14181" y="3262"/>
                  <a:pt x="14262" y="3255"/>
                </a:cubicBezTo>
                <a:cubicBezTo>
                  <a:pt x="14199" y="3341"/>
                  <a:pt x="14062" y="3431"/>
                  <a:pt x="14307" y="3438"/>
                </a:cubicBezTo>
                <a:cubicBezTo>
                  <a:pt x="14341" y="3438"/>
                  <a:pt x="14426" y="3500"/>
                  <a:pt x="14355" y="3573"/>
                </a:cubicBezTo>
                <a:cubicBezTo>
                  <a:pt x="14344" y="3583"/>
                  <a:pt x="14285" y="3593"/>
                  <a:pt x="14337" y="3614"/>
                </a:cubicBezTo>
                <a:cubicBezTo>
                  <a:pt x="14467" y="3663"/>
                  <a:pt x="14486" y="3839"/>
                  <a:pt x="14657" y="3846"/>
                </a:cubicBezTo>
                <a:cubicBezTo>
                  <a:pt x="14627" y="3860"/>
                  <a:pt x="14601" y="3873"/>
                  <a:pt x="14571" y="3887"/>
                </a:cubicBezTo>
                <a:cubicBezTo>
                  <a:pt x="14586" y="3932"/>
                  <a:pt x="14642" y="3915"/>
                  <a:pt x="14672" y="3939"/>
                </a:cubicBezTo>
                <a:cubicBezTo>
                  <a:pt x="14634" y="3953"/>
                  <a:pt x="14605" y="3963"/>
                  <a:pt x="14567" y="3977"/>
                </a:cubicBezTo>
                <a:cubicBezTo>
                  <a:pt x="14597" y="3991"/>
                  <a:pt x="14634" y="4005"/>
                  <a:pt x="14634" y="4015"/>
                </a:cubicBezTo>
                <a:cubicBezTo>
                  <a:pt x="14631" y="4143"/>
                  <a:pt x="14560" y="4236"/>
                  <a:pt x="14448" y="4312"/>
                </a:cubicBezTo>
                <a:cubicBezTo>
                  <a:pt x="14571" y="4361"/>
                  <a:pt x="14694" y="4385"/>
                  <a:pt x="14824" y="4340"/>
                </a:cubicBezTo>
                <a:cubicBezTo>
                  <a:pt x="14980" y="4285"/>
                  <a:pt x="15047" y="4420"/>
                  <a:pt x="15162" y="4475"/>
                </a:cubicBezTo>
                <a:cubicBezTo>
                  <a:pt x="15036" y="4554"/>
                  <a:pt x="14895" y="4506"/>
                  <a:pt x="14776" y="4558"/>
                </a:cubicBezTo>
                <a:cubicBezTo>
                  <a:pt x="14753" y="4544"/>
                  <a:pt x="14724" y="4554"/>
                  <a:pt x="14698" y="4541"/>
                </a:cubicBezTo>
                <a:cubicBezTo>
                  <a:pt x="14660" y="4523"/>
                  <a:pt x="14593" y="4420"/>
                  <a:pt x="14560" y="4551"/>
                </a:cubicBezTo>
                <a:cubicBezTo>
                  <a:pt x="14560" y="4572"/>
                  <a:pt x="14441" y="4558"/>
                  <a:pt x="14538" y="4603"/>
                </a:cubicBezTo>
                <a:cubicBezTo>
                  <a:pt x="14601" y="4634"/>
                  <a:pt x="14675" y="4662"/>
                  <a:pt x="14761" y="4644"/>
                </a:cubicBezTo>
                <a:cubicBezTo>
                  <a:pt x="14698" y="4599"/>
                  <a:pt x="14601" y="4624"/>
                  <a:pt x="14556" y="4547"/>
                </a:cubicBezTo>
                <a:cubicBezTo>
                  <a:pt x="14649" y="4558"/>
                  <a:pt x="14735" y="4634"/>
                  <a:pt x="14835" y="4575"/>
                </a:cubicBezTo>
                <a:cubicBezTo>
                  <a:pt x="14936" y="4579"/>
                  <a:pt x="15047" y="4509"/>
                  <a:pt x="15136" y="4613"/>
                </a:cubicBezTo>
                <a:cubicBezTo>
                  <a:pt x="15148" y="4624"/>
                  <a:pt x="15196" y="4617"/>
                  <a:pt x="15222" y="4606"/>
                </a:cubicBezTo>
                <a:cubicBezTo>
                  <a:pt x="15337" y="4551"/>
                  <a:pt x="15460" y="4558"/>
                  <a:pt x="15519" y="4655"/>
                </a:cubicBezTo>
                <a:cubicBezTo>
                  <a:pt x="15568" y="4731"/>
                  <a:pt x="15508" y="4834"/>
                  <a:pt x="15464" y="4910"/>
                </a:cubicBezTo>
                <a:cubicBezTo>
                  <a:pt x="15330" y="5156"/>
                  <a:pt x="14895" y="5228"/>
                  <a:pt x="14664" y="5052"/>
                </a:cubicBezTo>
                <a:cubicBezTo>
                  <a:pt x="14772" y="5073"/>
                  <a:pt x="14601" y="4959"/>
                  <a:pt x="14709" y="4973"/>
                </a:cubicBezTo>
                <a:cubicBezTo>
                  <a:pt x="14716" y="4973"/>
                  <a:pt x="14694" y="4948"/>
                  <a:pt x="14675" y="4942"/>
                </a:cubicBezTo>
                <a:cubicBezTo>
                  <a:pt x="14645" y="4931"/>
                  <a:pt x="14597" y="4924"/>
                  <a:pt x="14586" y="4904"/>
                </a:cubicBezTo>
                <a:cubicBezTo>
                  <a:pt x="14519" y="4762"/>
                  <a:pt x="14493" y="4745"/>
                  <a:pt x="14352" y="4765"/>
                </a:cubicBezTo>
                <a:cubicBezTo>
                  <a:pt x="14318" y="4689"/>
                  <a:pt x="14240" y="4651"/>
                  <a:pt x="14181" y="4599"/>
                </a:cubicBezTo>
                <a:cubicBezTo>
                  <a:pt x="14080" y="4513"/>
                  <a:pt x="14114" y="4364"/>
                  <a:pt x="14028" y="4281"/>
                </a:cubicBezTo>
                <a:cubicBezTo>
                  <a:pt x="13943" y="4195"/>
                  <a:pt x="14039" y="4064"/>
                  <a:pt x="13898" y="4012"/>
                </a:cubicBezTo>
                <a:cubicBezTo>
                  <a:pt x="13991" y="3988"/>
                  <a:pt x="14062" y="4115"/>
                  <a:pt x="14136" y="4029"/>
                </a:cubicBezTo>
                <a:cubicBezTo>
                  <a:pt x="14173" y="3988"/>
                  <a:pt x="14106" y="3953"/>
                  <a:pt x="14036" y="3939"/>
                </a:cubicBezTo>
                <a:cubicBezTo>
                  <a:pt x="14084" y="3925"/>
                  <a:pt x="14110" y="3918"/>
                  <a:pt x="14143" y="3908"/>
                </a:cubicBezTo>
                <a:cubicBezTo>
                  <a:pt x="14010" y="3853"/>
                  <a:pt x="13976" y="3746"/>
                  <a:pt x="13920" y="3642"/>
                </a:cubicBezTo>
                <a:cubicBezTo>
                  <a:pt x="13853" y="3511"/>
                  <a:pt x="13705" y="3428"/>
                  <a:pt x="13493" y="3441"/>
                </a:cubicBezTo>
                <a:cubicBezTo>
                  <a:pt x="13582" y="3407"/>
                  <a:pt x="13634" y="3386"/>
                  <a:pt x="13690" y="3365"/>
                </a:cubicBezTo>
                <a:cubicBezTo>
                  <a:pt x="13481" y="3410"/>
                  <a:pt x="13269" y="3275"/>
                  <a:pt x="13065" y="3376"/>
                </a:cubicBezTo>
                <a:cubicBezTo>
                  <a:pt x="13121" y="3348"/>
                  <a:pt x="13180" y="3320"/>
                  <a:pt x="13236" y="3293"/>
                </a:cubicBezTo>
                <a:cubicBezTo>
                  <a:pt x="13232" y="3286"/>
                  <a:pt x="13232" y="3282"/>
                  <a:pt x="13229" y="3275"/>
                </a:cubicBezTo>
                <a:cubicBezTo>
                  <a:pt x="13128" y="3307"/>
                  <a:pt x="13028" y="3338"/>
                  <a:pt x="12927" y="3369"/>
                </a:cubicBezTo>
                <a:cubicBezTo>
                  <a:pt x="12924" y="3365"/>
                  <a:pt x="12920" y="3358"/>
                  <a:pt x="12920" y="3355"/>
                </a:cubicBezTo>
                <a:cubicBezTo>
                  <a:pt x="12987" y="3317"/>
                  <a:pt x="13054" y="3275"/>
                  <a:pt x="13121" y="3237"/>
                </a:cubicBezTo>
                <a:cubicBezTo>
                  <a:pt x="13117" y="3231"/>
                  <a:pt x="13113" y="3224"/>
                  <a:pt x="13110" y="3220"/>
                </a:cubicBezTo>
                <a:cubicBezTo>
                  <a:pt x="13072" y="3234"/>
                  <a:pt x="13035" y="3248"/>
                  <a:pt x="12976" y="3269"/>
                </a:cubicBezTo>
                <a:cubicBezTo>
                  <a:pt x="13002" y="3234"/>
                  <a:pt x="13017" y="3217"/>
                  <a:pt x="13028" y="3199"/>
                </a:cubicBezTo>
                <a:cubicBezTo>
                  <a:pt x="12816" y="3116"/>
                  <a:pt x="13028" y="3082"/>
                  <a:pt x="13057" y="3040"/>
                </a:cubicBezTo>
                <a:cubicBezTo>
                  <a:pt x="13098" y="2982"/>
                  <a:pt x="13031" y="2923"/>
                  <a:pt x="13080" y="2871"/>
                </a:cubicBezTo>
                <a:cubicBezTo>
                  <a:pt x="12994" y="2923"/>
                  <a:pt x="12979" y="3065"/>
                  <a:pt x="12845" y="3047"/>
                </a:cubicBezTo>
                <a:cubicBezTo>
                  <a:pt x="12708" y="3027"/>
                  <a:pt x="12708" y="3172"/>
                  <a:pt x="12585" y="3206"/>
                </a:cubicBezTo>
                <a:cubicBezTo>
                  <a:pt x="12626" y="3144"/>
                  <a:pt x="12656" y="3103"/>
                  <a:pt x="12686" y="3061"/>
                </a:cubicBezTo>
                <a:cubicBezTo>
                  <a:pt x="12682" y="3058"/>
                  <a:pt x="12674" y="3054"/>
                  <a:pt x="12671" y="3047"/>
                </a:cubicBezTo>
                <a:cubicBezTo>
                  <a:pt x="12607" y="3110"/>
                  <a:pt x="12541" y="3175"/>
                  <a:pt x="12477" y="3237"/>
                </a:cubicBezTo>
                <a:cubicBezTo>
                  <a:pt x="12470" y="3234"/>
                  <a:pt x="12466" y="3227"/>
                  <a:pt x="12459" y="3224"/>
                </a:cubicBezTo>
                <a:cubicBezTo>
                  <a:pt x="12485" y="3193"/>
                  <a:pt x="12507" y="3165"/>
                  <a:pt x="12537" y="3127"/>
                </a:cubicBezTo>
                <a:cubicBezTo>
                  <a:pt x="12459" y="3120"/>
                  <a:pt x="12444" y="3220"/>
                  <a:pt x="12358" y="3196"/>
                </a:cubicBezTo>
                <a:cubicBezTo>
                  <a:pt x="12403" y="3158"/>
                  <a:pt x="12462" y="3106"/>
                  <a:pt x="12395" y="3065"/>
                </a:cubicBezTo>
                <a:cubicBezTo>
                  <a:pt x="12321" y="3020"/>
                  <a:pt x="12291" y="3144"/>
                  <a:pt x="12210" y="3130"/>
                </a:cubicBezTo>
                <a:cubicBezTo>
                  <a:pt x="12195" y="3127"/>
                  <a:pt x="12172" y="3168"/>
                  <a:pt x="12154" y="3189"/>
                </a:cubicBezTo>
                <a:cubicBezTo>
                  <a:pt x="12102" y="3175"/>
                  <a:pt x="12180" y="3141"/>
                  <a:pt x="12131" y="3127"/>
                </a:cubicBezTo>
                <a:cubicBezTo>
                  <a:pt x="12064" y="3106"/>
                  <a:pt x="12020" y="3130"/>
                  <a:pt x="11979" y="3179"/>
                </a:cubicBezTo>
                <a:cubicBezTo>
                  <a:pt x="11998" y="3127"/>
                  <a:pt x="12016" y="3075"/>
                  <a:pt x="12035" y="3023"/>
                </a:cubicBezTo>
                <a:cubicBezTo>
                  <a:pt x="11908" y="3072"/>
                  <a:pt x="11830" y="3161"/>
                  <a:pt x="11748" y="3251"/>
                </a:cubicBezTo>
                <a:cubicBezTo>
                  <a:pt x="11741" y="3258"/>
                  <a:pt x="11715" y="3303"/>
                  <a:pt x="11715" y="3262"/>
                </a:cubicBezTo>
                <a:cubicBezTo>
                  <a:pt x="11715" y="3220"/>
                  <a:pt x="11622" y="3231"/>
                  <a:pt x="11674" y="3172"/>
                </a:cubicBezTo>
                <a:cubicBezTo>
                  <a:pt x="11719" y="3116"/>
                  <a:pt x="11704" y="3051"/>
                  <a:pt x="11663" y="2978"/>
                </a:cubicBezTo>
                <a:cubicBezTo>
                  <a:pt x="11652" y="3044"/>
                  <a:pt x="11566" y="3068"/>
                  <a:pt x="11566" y="3085"/>
                </a:cubicBezTo>
                <a:cubicBezTo>
                  <a:pt x="11548" y="3189"/>
                  <a:pt x="11421" y="3296"/>
                  <a:pt x="11614" y="3396"/>
                </a:cubicBezTo>
                <a:cubicBezTo>
                  <a:pt x="11726" y="3452"/>
                  <a:pt x="11756" y="3614"/>
                  <a:pt x="11760" y="3746"/>
                </a:cubicBezTo>
                <a:cubicBezTo>
                  <a:pt x="11767" y="4057"/>
                  <a:pt x="11681" y="4350"/>
                  <a:pt x="11436" y="4568"/>
                </a:cubicBezTo>
                <a:cubicBezTo>
                  <a:pt x="11142" y="4824"/>
                  <a:pt x="10774" y="4938"/>
                  <a:pt x="10372" y="4952"/>
                </a:cubicBezTo>
                <a:cubicBezTo>
                  <a:pt x="10064" y="4962"/>
                  <a:pt x="9736" y="4959"/>
                  <a:pt x="9457" y="5087"/>
                </a:cubicBezTo>
                <a:cubicBezTo>
                  <a:pt x="9141" y="5228"/>
                  <a:pt x="8795" y="5363"/>
                  <a:pt x="8576" y="5647"/>
                </a:cubicBezTo>
                <a:cubicBezTo>
                  <a:pt x="8509" y="5733"/>
                  <a:pt x="8602" y="5712"/>
                  <a:pt x="8639" y="5726"/>
                </a:cubicBezTo>
                <a:cubicBezTo>
                  <a:pt x="9033" y="5882"/>
                  <a:pt x="9420" y="6041"/>
                  <a:pt x="9774" y="6317"/>
                </a:cubicBezTo>
                <a:cubicBezTo>
                  <a:pt x="9599" y="6366"/>
                  <a:pt x="9461" y="6324"/>
                  <a:pt x="9327" y="6286"/>
                </a:cubicBezTo>
                <a:cubicBezTo>
                  <a:pt x="9134" y="6231"/>
                  <a:pt x="8944" y="6162"/>
                  <a:pt x="8755" y="6096"/>
                </a:cubicBezTo>
                <a:cubicBezTo>
                  <a:pt x="8498" y="6006"/>
                  <a:pt x="8424" y="6037"/>
                  <a:pt x="8327" y="6279"/>
                </a:cubicBezTo>
                <a:cubicBezTo>
                  <a:pt x="8316" y="6303"/>
                  <a:pt x="8305" y="6331"/>
                  <a:pt x="8293" y="6359"/>
                </a:cubicBezTo>
                <a:cubicBezTo>
                  <a:pt x="8230" y="6307"/>
                  <a:pt x="8223" y="6241"/>
                  <a:pt x="8226" y="6179"/>
                </a:cubicBezTo>
                <a:cubicBezTo>
                  <a:pt x="8241" y="5868"/>
                  <a:pt x="8256" y="5553"/>
                  <a:pt x="8267" y="5242"/>
                </a:cubicBezTo>
                <a:cubicBezTo>
                  <a:pt x="8271" y="5166"/>
                  <a:pt x="8293" y="5142"/>
                  <a:pt x="8379" y="5118"/>
                </a:cubicBezTo>
                <a:cubicBezTo>
                  <a:pt x="8650" y="5045"/>
                  <a:pt x="8885" y="4897"/>
                  <a:pt x="9138" y="4786"/>
                </a:cubicBezTo>
                <a:cubicBezTo>
                  <a:pt x="9487" y="4634"/>
                  <a:pt x="9766" y="4354"/>
                  <a:pt x="10175" y="4312"/>
                </a:cubicBezTo>
                <a:cubicBezTo>
                  <a:pt x="10406" y="4288"/>
                  <a:pt x="10629" y="4333"/>
                  <a:pt x="10852" y="4364"/>
                </a:cubicBezTo>
                <a:cubicBezTo>
                  <a:pt x="11306" y="4433"/>
                  <a:pt x="11752" y="4022"/>
                  <a:pt x="11659" y="3621"/>
                </a:cubicBezTo>
                <a:cubicBezTo>
                  <a:pt x="11648" y="3566"/>
                  <a:pt x="11618" y="3528"/>
                  <a:pt x="11555" y="3462"/>
                </a:cubicBezTo>
                <a:cubicBezTo>
                  <a:pt x="11588" y="3593"/>
                  <a:pt x="11421" y="3659"/>
                  <a:pt x="11466" y="3718"/>
                </a:cubicBezTo>
                <a:cubicBezTo>
                  <a:pt x="11536" y="3815"/>
                  <a:pt x="11477" y="3884"/>
                  <a:pt x="11473" y="3963"/>
                </a:cubicBezTo>
                <a:cubicBezTo>
                  <a:pt x="11466" y="4102"/>
                  <a:pt x="11228" y="4288"/>
                  <a:pt x="11083" y="4278"/>
                </a:cubicBezTo>
                <a:cubicBezTo>
                  <a:pt x="11053" y="4274"/>
                  <a:pt x="11001" y="4288"/>
                  <a:pt x="10993" y="4250"/>
                </a:cubicBezTo>
                <a:cubicBezTo>
                  <a:pt x="10990" y="4229"/>
                  <a:pt x="11019" y="4191"/>
                  <a:pt x="11042" y="4174"/>
                </a:cubicBezTo>
                <a:cubicBezTo>
                  <a:pt x="11250" y="4012"/>
                  <a:pt x="11295" y="3784"/>
                  <a:pt x="11339" y="3555"/>
                </a:cubicBezTo>
                <a:cubicBezTo>
                  <a:pt x="11343" y="3542"/>
                  <a:pt x="11336" y="3524"/>
                  <a:pt x="11336" y="3507"/>
                </a:cubicBezTo>
                <a:cubicBezTo>
                  <a:pt x="11161" y="3562"/>
                  <a:pt x="11272" y="3352"/>
                  <a:pt x="11161" y="3345"/>
                </a:cubicBezTo>
                <a:cubicBezTo>
                  <a:pt x="11146" y="3345"/>
                  <a:pt x="11116" y="3303"/>
                  <a:pt x="11120" y="3286"/>
                </a:cubicBezTo>
                <a:cubicBezTo>
                  <a:pt x="11138" y="3172"/>
                  <a:pt x="11079" y="3123"/>
                  <a:pt x="10971" y="3137"/>
                </a:cubicBezTo>
                <a:cubicBezTo>
                  <a:pt x="10852" y="3154"/>
                  <a:pt x="10718" y="3175"/>
                  <a:pt x="10677" y="3310"/>
                </a:cubicBezTo>
                <a:cubicBezTo>
                  <a:pt x="10651" y="3390"/>
                  <a:pt x="10614" y="3396"/>
                  <a:pt x="10547" y="3362"/>
                </a:cubicBezTo>
                <a:cubicBezTo>
                  <a:pt x="10253" y="3206"/>
                  <a:pt x="10183" y="2719"/>
                  <a:pt x="10398" y="2467"/>
                </a:cubicBezTo>
                <a:cubicBezTo>
                  <a:pt x="10495" y="2356"/>
                  <a:pt x="10551" y="2225"/>
                  <a:pt x="10703" y="2159"/>
                </a:cubicBezTo>
                <a:cubicBezTo>
                  <a:pt x="10819" y="2111"/>
                  <a:pt x="10930" y="2093"/>
                  <a:pt x="11057" y="2083"/>
                </a:cubicBezTo>
                <a:cubicBezTo>
                  <a:pt x="10986" y="2069"/>
                  <a:pt x="10919" y="2055"/>
                  <a:pt x="10856" y="2045"/>
                </a:cubicBezTo>
                <a:cubicBezTo>
                  <a:pt x="11094" y="2000"/>
                  <a:pt x="11425" y="2059"/>
                  <a:pt x="11752" y="2207"/>
                </a:cubicBezTo>
                <a:cubicBezTo>
                  <a:pt x="11730" y="2166"/>
                  <a:pt x="11711" y="2131"/>
                  <a:pt x="11689" y="2083"/>
                </a:cubicBezTo>
                <a:cubicBezTo>
                  <a:pt x="11789" y="2131"/>
                  <a:pt x="11804" y="2218"/>
                  <a:pt x="11856" y="2277"/>
                </a:cubicBezTo>
                <a:cubicBezTo>
                  <a:pt x="11890" y="2232"/>
                  <a:pt x="11826" y="2197"/>
                  <a:pt x="11841" y="2142"/>
                </a:cubicBezTo>
                <a:cubicBezTo>
                  <a:pt x="11867" y="2180"/>
                  <a:pt x="11886" y="2207"/>
                  <a:pt x="11916" y="2249"/>
                </a:cubicBezTo>
                <a:cubicBezTo>
                  <a:pt x="11938" y="2121"/>
                  <a:pt x="11945" y="2010"/>
                  <a:pt x="11838" y="1910"/>
                </a:cubicBezTo>
                <a:cubicBezTo>
                  <a:pt x="12131" y="1955"/>
                  <a:pt x="12131" y="2221"/>
                  <a:pt x="12291" y="2384"/>
                </a:cubicBezTo>
                <a:cubicBezTo>
                  <a:pt x="12306" y="2242"/>
                  <a:pt x="12239" y="2138"/>
                  <a:pt x="12236" y="2024"/>
                </a:cubicBezTo>
                <a:cubicBezTo>
                  <a:pt x="12288" y="2135"/>
                  <a:pt x="12336" y="2245"/>
                  <a:pt x="12388" y="2356"/>
                </a:cubicBezTo>
                <a:cubicBezTo>
                  <a:pt x="12429" y="2187"/>
                  <a:pt x="12336" y="2038"/>
                  <a:pt x="12288" y="1876"/>
                </a:cubicBezTo>
                <a:cubicBezTo>
                  <a:pt x="12395" y="1927"/>
                  <a:pt x="12395" y="1927"/>
                  <a:pt x="12500" y="2090"/>
                </a:cubicBezTo>
                <a:cubicBezTo>
                  <a:pt x="12485" y="2041"/>
                  <a:pt x="12481" y="2017"/>
                  <a:pt x="12474" y="1997"/>
                </a:cubicBezTo>
                <a:cubicBezTo>
                  <a:pt x="12466" y="1976"/>
                  <a:pt x="12459" y="1952"/>
                  <a:pt x="12451" y="1927"/>
                </a:cubicBezTo>
                <a:cubicBezTo>
                  <a:pt x="12581" y="1903"/>
                  <a:pt x="12596" y="2021"/>
                  <a:pt x="12674" y="2076"/>
                </a:cubicBezTo>
                <a:cubicBezTo>
                  <a:pt x="12667" y="2007"/>
                  <a:pt x="12600" y="1907"/>
                  <a:pt x="12674" y="1889"/>
                </a:cubicBezTo>
                <a:cubicBezTo>
                  <a:pt x="12793" y="1858"/>
                  <a:pt x="12756" y="2007"/>
                  <a:pt x="12823" y="2055"/>
                </a:cubicBezTo>
                <a:cubicBezTo>
                  <a:pt x="12816" y="1986"/>
                  <a:pt x="12808" y="1920"/>
                  <a:pt x="12801" y="1855"/>
                </a:cubicBezTo>
                <a:cubicBezTo>
                  <a:pt x="12827" y="1903"/>
                  <a:pt x="12849" y="1952"/>
                  <a:pt x="12875" y="2000"/>
                </a:cubicBezTo>
                <a:cubicBezTo>
                  <a:pt x="12845" y="1876"/>
                  <a:pt x="12831" y="1751"/>
                  <a:pt x="12726" y="1661"/>
                </a:cubicBezTo>
                <a:close/>
                <a:moveTo>
                  <a:pt x="11473" y="2881"/>
                </a:moveTo>
                <a:cubicBezTo>
                  <a:pt x="11414" y="2757"/>
                  <a:pt x="11429" y="2643"/>
                  <a:pt x="11291" y="2595"/>
                </a:cubicBezTo>
                <a:cubicBezTo>
                  <a:pt x="11239" y="2577"/>
                  <a:pt x="11202" y="2598"/>
                  <a:pt x="11176" y="2622"/>
                </a:cubicBezTo>
                <a:cubicBezTo>
                  <a:pt x="11138" y="2657"/>
                  <a:pt x="11198" y="2667"/>
                  <a:pt x="11213" y="2688"/>
                </a:cubicBezTo>
                <a:cubicBezTo>
                  <a:pt x="11269" y="2764"/>
                  <a:pt x="11343" y="2816"/>
                  <a:pt x="11473" y="2881"/>
                </a:cubicBezTo>
                <a:close/>
                <a:moveTo>
                  <a:pt x="10752" y="2805"/>
                </a:moveTo>
                <a:cubicBezTo>
                  <a:pt x="10833" y="2816"/>
                  <a:pt x="10886" y="2754"/>
                  <a:pt x="10941" y="2812"/>
                </a:cubicBezTo>
                <a:cubicBezTo>
                  <a:pt x="10833" y="2823"/>
                  <a:pt x="10767" y="2881"/>
                  <a:pt x="10707" y="2957"/>
                </a:cubicBezTo>
                <a:cubicBezTo>
                  <a:pt x="10800" y="2871"/>
                  <a:pt x="10919" y="2864"/>
                  <a:pt x="11034" y="2847"/>
                </a:cubicBezTo>
                <a:cubicBezTo>
                  <a:pt x="11071" y="2843"/>
                  <a:pt x="11131" y="2854"/>
                  <a:pt x="11127" y="2792"/>
                </a:cubicBezTo>
                <a:cubicBezTo>
                  <a:pt x="11124" y="2733"/>
                  <a:pt x="11068" y="2760"/>
                  <a:pt x="11038" y="2750"/>
                </a:cubicBezTo>
                <a:cubicBezTo>
                  <a:pt x="10941" y="2719"/>
                  <a:pt x="10856" y="2750"/>
                  <a:pt x="10752" y="2805"/>
                </a:cubicBezTo>
                <a:close/>
                <a:moveTo>
                  <a:pt x="2458" y="15871"/>
                </a:moveTo>
                <a:cubicBezTo>
                  <a:pt x="2332" y="16096"/>
                  <a:pt x="2302" y="16341"/>
                  <a:pt x="2272" y="16587"/>
                </a:cubicBezTo>
                <a:cubicBezTo>
                  <a:pt x="2261" y="16680"/>
                  <a:pt x="2228" y="16759"/>
                  <a:pt x="2168" y="16836"/>
                </a:cubicBezTo>
                <a:cubicBezTo>
                  <a:pt x="2098" y="16922"/>
                  <a:pt x="2138" y="17033"/>
                  <a:pt x="2109" y="17136"/>
                </a:cubicBezTo>
                <a:cubicBezTo>
                  <a:pt x="2034" y="17389"/>
                  <a:pt x="1956" y="17637"/>
                  <a:pt x="1871" y="17886"/>
                </a:cubicBezTo>
                <a:cubicBezTo>
                  <a:pt x="1845" y="17959"/>
                  <a:pt x="1804" y="18021"/>
                  <a:pt x="1833" y="18097"/>
                </a:cubicBezTo>
                <a:cubicBezTo>
                  <a:pt x="1770" y="18080"/>
                  <a:pt x="1778" y="18163"/>
                  <a:pt x="1737" y="18163"/>
                </a:cubicBezTo>
                <a:cubicBezTo>
                  <a:pt x="1711" y="18163"/>
                  <a:pt x="1703" y="18173"/>
                  <a:pt x="1707" y="18187"/>
                </a:cubicBezTo>
                <a:cubicBezTo>
                  <a:pt x="1744" y="18374"/>
                  <a:pt x="1603" y="18588"/>
                  <a:pt x="1811" y="18750"/>
                </a:cubicBezTo>
                <a:cubicBezTo>
                  <a:pt x="1863" y="18792"/>
                  <a:pt x="1774" y="19086"/>
                  <a:pt x="1703" y="19120"/>
                </a:cubicBezTo>
                <a:cubicBezTo>
                  <a:pt x="1692" y="19127"/>
                  <a:pt x="1674" y="19127"/>
                  <a:pt x="1659" y="19131"/>
                </a:cubicBezTo>
                <a:cubicBezTo>
                  <a:pt x="1748" y="19217"/>
                  <a:pt x="1659" y="19321"/>
                  <a:pt x="1685" y="19411"/>
                </a:cubicBezTo>
                <a:cubicBezTo>
                  <a:pt x="1692" y="19438"/>
                  <a:pt x="1800" y="19445"/>
                  <a:pt x="1718" y="19494"/>
                </a:cubicBezTo>
                <a:cubicBezTo>
                  <a:pt x="1670" y="19525"/>
                  <a:pt x="1607" y="19628"/>
                  <a:pt x="1525" y="19511"/>
                </a:cubicBezTo>
                <a:cubicBezTo>
                  <a:pt x="1595" y="19615"/>
                  <a:pt x="1529" y="19746"/>
                  <a:pt x="1621" y="19836"/>
                </a:cubicBezTo>
                <a:cubicBezTo>
                  <a:pt x="1506" y="19857"/>
                  <a:pt x="1555" y="19967"/>
                  <a:pt x="1506" y="20016"/>
                </a:cubicBezTo>
                <a:cubicBezTo>
                  <a:pt x="1424" y="20095"/>
                  <a:pt x="1532" y="20095"/>
                  <a:pt x="1525" y="20140"/>
                </a:cubicBezTo>
                <a:cubicBezTo>
                  <a:pt x="1450" y="20133"/>
                  <a:pt x="1369" y="20168"/>
                  <a:pt x="1406" y="20261"/>
                </a:cubicBezTo>
                <a:cubicBezTo>
                  <a:pt x="1462" y="20403"/>
                  <a:pt x="1257" y="20399"/>
                  <a:pt x="1272" y="20506"/>
                </a:cubicBezTo>
                <a:cubicBezTo>
                  <a:pt x="1171" y="20513"/>
                  <a:pt x="1075" y="20527"/>
                  <a:pt x="974" y="20520"/>
                </a:cubicBezTo>
                <a:cubicBezTo>
                  <a:pt x="960" y="20520"/>
                  <a:pt x="930" y="20458"/>
                  <a:pt x="930" y="20406"/>
                </a:cubicBezTo>
                <a:cubicBezTo>
                  <a:pt x="956" y="19860"/>
                  <a:pt x="1149" y="19352"/>
                  <a:pt x="1305" y="18833"/>
                </a:cubicBezTo>
                <a:cubicBezTo>
                  <a:pt x="1398" y="18536"/>
                  <a:pt x="1491" y="18239"/>
                  <a:pt x="1599" y="17945"/>
                </a:cubicBezTo>
                <a:cubicBezTo>
                  <a:pt x="1919" y="17074"/>
                  <a:pt x="2150" y="16179"/>
                  <a:pt x="2365" y="15280"/>
                </a:cubicBezTo>
                <a:cubicBezTo>
                  <a:pt x="2425" y="15035"/>
                  <a:pt x="2440" y="14782"/>
                  <a:pt x="2447" y="14530"/>
                </a:cubicBezTo>
                <a:cubicBezTo>
                  <a:pt x="2451" y="14385"/>
                  <a:pt x="2343" y="14274"/>
                  <a:pt x="2224" y="14195"/>
                </a:cubicBezTo>
                <a:cubicBezTo>
                  <a:pt x="1923" y="13998"/>
                  <a:pt x="1640" y="13780"/>
                  <a:pt x="1402" y="13517"/>
                </a:cubicBezTo>
                <a:cubicBezTo>
                  <a:pt x="1369" y="13483"/>
                  <a:pt x="1343" y="13445"/>
                  <a:pt x="1290" y="13379"/>
                </a:cubicBezTo>
                <a:cubicBezTo>
                  <a:pt x="1354" y="13400"/>
                  <a:pt x="1387" y="13407"/>
                  <a:pt x="1417" y="13417"/>
                </a:cubicBezTo>
                <a:cubicBezTo>
                  <a:pt x="1465" y="13455"/>
                  <a:pt x="1510" y="13496"/>
                  <a:pt x="1558" y="13535"/>
                </a:cubicBezTo>
                <a:cubicBezTo>
                  <a:pt x="1573" y="13545"/>
                  <a:pt x="1595" y="13548"/>
                  <a:pt x="1610" y="13545"/>
                </a:cubicBezTo>
                <a:cubicBezTo>
                  <a:pt x="1618" y="13545"/>
                  <a:pt x="1633" y="13510"/>
                  <a:pt x="1629" y="13510"/>
                </a:cubicBezTo>
                <a:cubicBezTo>
                  <a:pt x="1566" y="13465"/>
                  <a:pt x="1499" y="13424"/>
                  <a:pt x="1436" y="13382"/>
                </a:cubicBezTo>
                <a:cubicBezTo>
                  <a:pt x="1421" y="13279"/>
                  <a:pt x="1343" y="13234"/>
                  <a:pt x="1250" y="13206"/>
                </a:cubicBezTo>
                <a:cubicBezTo>
                  <a:pt x="893" y="13102"/>
                  <a:pt x="539" y="12719"/>
                  <a:pt x="513" y="12380"/>
                </a:cubicBezTo>
                <a:cubicBezTo>
                  <a:pt x="498" y="12197"/>
                  <a:pt x="688" y="12173"/>
                  <a:pt x="811" y="12100"/>
                </a:cubicBezTo>
                <a:cubicBezTo>
                  <a:pt x="777" y="12131"/>
                  <a:pt x="740" y="12159"/>
                  <a:pt x="707" y="12190"/>
                </a:cubicBezTo>
                <a:cubicBezTo>
                  <a:pt x="558" y="12332"/>
                  <a:pt x="614" y="12619"/>
                  <a:pt x="811" y="12632"/>
                </a:cubicBezTo>
                <a:cubicBezTo>
                  <a:pt x="922" y="12639"/>
                  <a:pt x="1008" y="12740"/>
                  <a:pt x="1127" y="12691"/>
                </a:cubicBezTo>
                <a:cubicBezTo>
                  <a:pt x="1183" y="12667"/>
                  <a:pt x="1142" y="12746"/>
                  <a:pt x="1186" y="12740"/>
                </a:cubicBezTo>
                <a:cubicBezTo>
                  <a:pt x="1175" y="12757"/>
                  <a:pt x="1164" y="12784"/>
                  <a:pt x="1190" y="12784"/>
                </a:cubicBezTo>
                <a:cubicBezTo>
                  <a:pt x="1238" y="12784"/>
                  <a:pt x="1246" y="12750"/>
                  <a:pt x="1231" y="12712"/>
                </a:cubicBezTo>
                <a:cubicBezTo>
                  <a:pt x="1272" y="12584"/>
                  <a:pt x="1305" y="12453"/>
                  <a:pt x="1458" y="12387"/>
                </a:cubicBezTo>
                <a:cubicBezTo>
                  <a:pt x="1532" y="12356"/>
                  <a:pt x="1555" y="12380"/>
                  <a:pt x="1540" y="12439"/>
                </a:cubicBezTo>
                <a:cubicBezTo>
                  <a:pt x="1488" y="12632"/>
                  <a:pt x="1532" y="12757"/>
                  <a:pt x="1767" y="12826"/>
                </a:cubicBezTo>
                <a:cubicBezTo>
                  <a:pt x="1852" y="12854"/>
                  <a:pt x="1900" y="12999"/>
                  <a:pt x="2031" y="13033"/>
                </a:cubicBezTo>
                <a:cubicBezTo>
                  <a:pt x="2332" y="13116"/>
                  <a:pt x="2626" y="13213"/>
                  <a:pt x="2927" y="13293"/>
                </a:cubicBezTo>
                <a:cubicBezTo>
                  <a:pt x="2986" y="13310"/>
                  <a:pt x="3068" y="13261"/>
                  <a:pt x="3064" y="13175"/>
                </a:cubicBezTo>
                <a:cubicBezTo>
                  <a:pt x="3064" y="13127"/>
                  <a:pt x="3076" y="13085"/>
                  <a:pt x="3128" y="13071"/>
                </a:cubicBezTo>
                <a:cubicBezTo>
                  <a:pt x="3202" y="13054"/>
                  <a:pt x="3172" y="13120"/>
                  <a:pt x="3191" y="13147"/>
                </a:cubicBezTo>
                <a:cubicBezTo>
                  <a:pt x="3232" y="13220"/>
                  <a:pt x="3541" y="13299"/>
                  <a:pt x="3607" y="13241"/>
                </a:cubicBezTo>
                <a:cubicBezTo>
                  <a:pt x="3704" y="13158"/>
                  <a:pt x="3611" y="13113"/>
                  <a:pt x="3548" y="13068"/>
                </a:cubicBezTo>
                <a:cubicBezTo>
                  <a:pt x="3217" y="12840"/>
                  <a:pt x="2838" y="12708"/>
                  <a:pt x="2455" y="12584"/>
                </a:cubicBezTo>
                <a:cubicBezTo>
                  <a:pt x="2280" y="12525"/>
                  <a:pt x="2109" y="12460"/>
                  <a:pt x="1964" y="12349"/>
                </a:cubicBezTo>
                <a:cubicBezTo>
                  <a:pt x="1807" y="12231"/>
                  <a:pt x="1610" y="12273"/>
                  <a:pt x="1436" y="12224"/>
                </a:cubicBezTo>
                <a:cubicBezTo>
                  <a:pt x="1305" y="12186"/>
                  <a:pt x="1123" y="11976"/>
                  <a:pt x="1134" y="11851"/>
                </a:cubicBezTo>
                <a:cubicBezTo>
                  <a:pt x="1138" y="11817"/>
                  <a:pt x="1145" y="11779"/>
                  <a:pt x="1186" y="11761"/>
                </a:cubicBezTo>
                <a:cubicBezTo>
                  <a:pt x="1238" y="11744"/>
                  <a:pt x="1291" y="11751"/>
                  <a:pt x="1331" y="11782"/>
                </a:cubicBezTo>
                <a:cubicBezTo>
                  <a:pt x="1395" y="11830"/>
                  <a:pt x="1458" y="11882"/>
                  <a:pt x="1517" y="11931"/>
                </a:cubicBezTo>
                <a:cubicBezTo>
                  <a:pt x="1510" y="11941"/>
                  <a:pt x="1506" y="11948"/>
                  <a:pt x="1499" y="11958"/>
                </a:cubicBezTo>
                <a:cubicBezTo>
                  <a:pt x="1499" y="11969"/>
                  <a:pt x="1499" y="11979"/>
                  <a:pt x="1502" y="11989"/>
                </a:cubicBezTo>
                <a:cubicBezTo>
                  <a:pt x="1529" y="12024"/>
                  <a:pt x="1555" y="11986"/>
                  <a:pt x="1581" y="11986"/>
                </a:cubicBezTo>
                <a:cubicBezTo>
                  <a:pt x="1592" y="12003"/>
                  <a:pt x="1603" y="12021"/>
                  <a:pt x="1614" y="12038"/>
                </a:cubicBezTo>
                <a:cubicBezTo>
                  <a:pt x="1930" y="12197"/>
                  <a:pt x="2243" y="12356"/>
                  <a:pt x="2559" y="12511"/>
                </a:cubicBezTo>
                <a:cubicBezTo>
                  <a:pt x="2737" y="12601"/>
                  <a:pt x="2927" y="12646"/>
                  <a:pt x="3128" y="12663"/>
                </a:cubicBezTo>
                <a:cubicBezTo>
                  <a:pt x="3232" y="12674"/>
                  <a:pt x="3336" y="12705"/>
                  <a:pt x="3440" y="12726"/>
                </a:cubicBezTo>
                <a:cubicBezTo>
                  <a:pt x="3567" y="12746"/>
                  <a:pt x="3648" y="12708"/>
                  <a:pt x="3648" y="12574"/>
                </a:cubicBezTo>
                <a:cubicBezTo>
                  <a:pt x="3648" y="12463"/>
                  <a:pt x="3812" y="12394"/>
                  <a:pt x="3990" y="12432"/>
                </a:cubicBezTo>
                <a:cubicBezTo>
                  <a:pt x="3946" y="12242"/>
                  <a:pt x="3779" y="12097"/>
                  <a:pt x="3578" y="12086"/>
                </a:cubicBezTo>
                <a:cubicBezTo>
                  <a:pt x="3533" y="12083"/>
                  <a:pt x="3500" y="12072"/>
                  <a:pt x="3488" y="12034"/>
                </a:cubicBezTo>
                <a:cubicBezTo>
                  <a:pt x="3444" y="11882"/>
                  <a:pt x="3325" y="11768"/>
                  <a:pt x="3236" y="11637"/>
                </a:cubicBezTo>
                <a:cubicBezTo>
                  <a:pt x="3191" y="11575"/>
                  <a:pt x="3150" y="11512"/>
                  <a:pt x="3150" y="11440"/>
                </a:cubicBezTo>
                <a:cubicBezTo>
                  <a:pt x="3150" y="11257"/>
                  <a:pt x="3053" y="11122"/>
                  <a:pt x="2923" y="10997"/>
                </a:cubicBezTo>
                <a:cubicBezTo>
                  <a:pt x="2875" y="10952"/>
                  <a:pt x="2845" y="10925"/>
                  <a:pt x="2908" y="10849"/>
                </a:cubicBezTo>
                <a:cubicBezTo>
                  <a:pt x="2994" y="10745"/>
                  <a:pt x="3031" y="10607"/>
                  <a:pt x="3161" y="10503"/>
                </a:cubicBezTo>
                <a:cubicBezTo>
                  <a:pt x="3128" y="10676"/>
                  <a:pt x="3009" y="10818"/>
                  <a:pt x="3087" y="11008"/>
                </a:cubicBezTo>
                <a:cubicBezTo>
                  <a:pt x="3105" y="10956"/>
                  <a:pt x="3120" y="10925"/>
                  <a:pt x="3135" y="10890"/>
                </a:cubicBezTo>
                <a:cubicBezTo>
                  <a:pt x="3165" y="10804"/>
                  <a:pt x="3187" y="10714"/>
                  <a:pt x="3228" y="10628"/>
                </a:cubicBezTo>
                <a:cubicBezTo>
                  <a:pt x="3366" y="10337"/>
                  <a:pt x="3451" y="10323"/>
                  <a:pt x="3674" y="10555"/>
                </a:cubicBezTo>
                <a:cubicBezTo>
                  <a:pt x="3797" y="10683"/>
                  <a:pt x="3920" y="10814"/>
                  <a:pt x="4031" y="10952"/>
                </a:cubicBezTo>
                <a:cubicBezTo>
                  <a:pt x="4098" y="11035"/>
                  <a:pt x="4143" y="11132"/>
                  <a:pt x="4043" y="11226"/>
                </a:cubicBezTo>
                <a:cubicBezTo>
                  <a:pt x="3946" y="11319"/>
                  <a:pt x="3849" y="11274"/>
                  <a:pt x="3752" y="11219"/>
                </a:cubicBezTo>
                <a:cubicBezTo>
                  <a:pt x="3399" y="11011"/>
                  <a:pt x="3321" y="10863"/>
                  <a:pt x="3414" y="10541"/>
                </a:cubicBezTo>
                <a:cubicBezTo>
                  <a:pt x="3250" y="10683"/>
                  <a:pt x="3221" y="10914"/>
                  <a:pt x="3295" y="11098"/>
                </a:cubicBezTo>
                <a:cubicBezTo>
                  <a:pt x="3440" y="11471"/>
                  <a:pt x="3730" y="11713"/>
                  <a:pt x="4095" y="11868"/>
                </a:cubicBezTo>
                <a:cubicBezTo>
                  <a:pt x="4269" y="11944"/>
                  <a:pt x="4370" y="12024"/>
                  <a:pt x="4381" y="12197"/>
                </a:cubicBezTo>
                <a:cubicBezTo>
                  <a:pt x="4381" y="12221"/>
                  <a:pt x="4403" y="12259"/>
                  <a:pt x="4422" y="12263"/>
                </a:cubicBezTo>
                <a:cubicBezTo>
                  <a:pt x="4530" y="12294"/>
                  <a:pt x="4507" y="12380"/>
                  <a:pt x="4507" y="12442"/>
                </a:cubicBezTo>
                <a:cubicBezTo>
                  <a:pt x="4507" y="12515"/>
                  <a:pt x="4422" y="12522"/>
                  <a:pt x="4366" y="12536"/>
                </a:cubicBezTo>
                <a:cubicBezTo>
                  <a:pt x="4269" y="12560"/>
                  <a:pt x="4247" y="12581"/>
                  <a:pt x="4299" y="12677"/>
                </a:cubicBezTo>
                <a:cubicBezTo>
                  <a:pt x="4392" y="12854"/>
                  <a:pt x="4269" y="12995"/>
                  <a:pt x="4173" y="13144"/>
                </a:cubicBezTo>
                <a:cubicBezTo>
                  <a:pt x="4113" y="13237"/>
                  <a:pt x="3983" y="13289"/>
                  <a:pt x="3983" y="13424"/>
                </a:cubicBezTo>
                <a:cubicBezTo>
                  <a:pt x="3983" y="13445"/>
                  <a:pt x="3924" y="13555"/>
                  <a:pt x="3838" y="13476"/>
                </a:cubicBezTo>
                <a:cubicBezTo>
                  <a:pt x="3745" y="13393"/>
                  <a:pt x="3648" y="13424"/>
                  <a:pt x="3596" y="13500"/>
                </a:cubicBezTo>
                <a:cubicBezTo>
                  <a:pt x="3440" y="13725"/>
                  <a:pt x="3210" y="13846"/>
                  <a:pt x="2960" y="13949"/>
                </a:cubicBezTo>
                <a:cubicBezTo>
                  <a:pt x="2890" y="13977"/>
                  <a:pt x="2774" y="13987"/>
                  <a:pt x="2786" y="14081"/>
                </a:cubicBezTo>
                <a:cubicBezTo>
                  <a:pt x="2797" y="14150"/>
                  <a:pt x="2908" y="14136"/>
                  <a:pt x="2971" y="14153"/>
                </a:cubicBezTo>
                <a:cubicBezTo>
                  <a:pt x="3079" y="14184"/>
                  <a:pt x="3172" y="14260"/>
                  <a:pt x="3321" y="14226"/>
                </a:cubicBezTo>
                <a:cubicBezTo>
                  <a:pt x="3258" y="14278"/>
                  <a:pt x="3221" y="14309"/>
                  <a:pt x="3180" y="14340"/>
                </a:cubicBezTo>
                <a:cubicBezTo>
                  <a:pt x="3347" y="14350"/>
                  <a:pt x="3507" y="14347"/>
                  <a:pt x="3656" y="14285"/>
                </a:cubicBezTo>
                <a:cubicBezTo>
                  <a:pt x="3682" y="14274"/>
                  <a:pt x="3715" y="14305"/>
                  <a:pt x="3704" y="14319"/>
                </a:cubicBezTo>
                <a:cubicBezTo>
                  <a:pt x="3600" y="14423"/>
                  <a:pt x="3637" y="14603"/>
                  <a:pt x="3459" y="14679"/>
                </a:cubicBezTo>
                <a:cubicBezTo>
                  <a:pt x="3325" y="14737"/>
                  <a:pt x="3210" y="14841"/>
                  <a:pt x="3053" y="14865"/>
                </a:cubicBezTo>
                <a:cubicBezTo>
                  <a:pt x="3031" y="14869"/>
                  <a:pt x="2986" y="14838"/>
                  <a:pt x="2983" y="14886"/>
                </a:cubicBezTo>
                <a:cubicBezTo>
                  <a:pt x="2983" y="14903"/>
                  <a:pt x="3016" y="14928"/>
                  <a:pt x="3038" y="14941"/>
                </a:cubicBezTo>
                <a:cubicBezTo>
                  <a:pt x="3064" y="14959"/>
                  <a:pt x="3109" y="14966"/>
                  <a:pt x="3124" y="14990"/>
                </a:cubicBezTo>
                <a:cubicBezTo>
                  <a:pt x="3146" y="15021"/>
                  <a:pt x="3228" y="15028"/>
                  <a:pt x="3187" y="15073"/>
                </a:cubicBezTo>
                <a:cubicBezTo>
                  <a:pt x="3161" y="15100"/>
                  <a:pt x="3109" y="15138"/>
                  <a:pt x="3046" y="15121"/>
                </a:cubicBezTo>
                <a:cubicBezTo>
                  <a:pt x="2808" y="15052"/>
                  <a:pt x="2618" y="15152"/>
                  <a:pt x="2596" y="15380"/>
                </a:cubicBezTo>
                <a:cubicBezTo>
                  <a:pt x="2588" y="15460"/>
                  <a:pt x="2492" y="15501"/>
                  <a:pt x="2533" y="15584"/>
                </a:cubicBezTo>
                <a:cubicBezTo>
                  <a:pt x="2488" y="15543"/>
                  <a:pt x="2477" y="15626"/>
                  <a:pt x="2436" y="15608"/>
                </a:cubicBezTo>
                <a:cubicBezTo>
                  <a:pt x="2425" y="15626"/>
                  <a:pt x="2414" y="15643"/>
                  <a:pt x="2402" y="15660"/>
                </a:cubicBezTo>
                <a:cubicBezTo>
                  <a:pt x="2402" y="15678"/>
                  <a:pt x="2399" y="15698"/>
                  <a:pt x="2399" y="15716"/>
                </a:cubicBezTo>
                <a:cubicBezTo>
                  <a:pt x="2399" y="15719"/>
                  <a:pt x="2399" y="15726"/>
                  <a:pt x="2402" y="15729"/>
                </a:cubicBezTo>
                <a:cubicBezTo>
                  <a:pt x="2402" y="15757"/>
                  <a:pt x="2402" y="15785"/>
                  <a:pt x="2406" y="15812"/>
                </a:cubicBezTo>
                <a:cubicBezTo>
                  <a:pt x="2410" y="15819"/>
                  <a:pt x="2417" y="15823"/>
                  <a:pt x="2425" y="15823"/>
                </a:cubicBezTo>
                <a:cubicBezTo>
                  <a:pt x="2440" y="15847"/>
                  <a:pt x="2451" y="15857"/>
                  <a:pt x="2458" y="15871"/>
                </a:cubicBezTo>
                <a:close/>
                <a:moveTo>
                  <a:pt x="3511" y="10472"/>
                </a:moveTo>
                <a:cubicBezTo>
                  <a:pt x="3455" y="10489"/>
                  <a:pt x="3474" y="10527"/>
                  <a:pt x="3474" y="10555"/>
                </a:cubicBezTo>
                <a:cubicBezTo>
                  <a:pt x="3455" y="10818"/>
                  <a:pt x="3570" y="11022"/>
                  <a:pt x="3805" y="11167"/>
                </a:cubicBezTo>
                <a:cubicBezTo>
                  <a:pt x="3849" y="11194"/>
                  <a:pt x="3868" y="11284"/>
                  <a:pt x="3957" y="11208"/>
                </a:cubicBezTo>
                <a:cubicBezTo>
                  <a:pt x="4028" y="11146"/>
                  <a:pt x="4061" y="11094"/>
                  <a:pt x="3994" y="11015"/>
                </a:cubicBezTo>
                <a:cubicBezTo>
                  <a:pt x="3849" y="10845"/>
                  <a:pt x="3704" y="10676"/>
                  <a:pt x="3555" y="10510"/>
                </a:cubicBezTo>
                <a:cubicBezTo>
                  <a:pt x="3541" y="10493"/>
                  <a:pt x="3526" y="10482"/>
                  <a:pt x="3511" y="10472"/>
                </a:cubicBezTo>
                <a:close/>
                <a:moveTo>
                  <a:pt x="4277" y="12847"/>
                </a:moveTo>
                <a:cubicBezTo>
                  <a:pt x="4269" y="12750"/>
                  <a:pt x="4009" y="12511"/>
                  <a:pt x="3905" y="12504"/>
                </a:cubicBezTo>
                <a:cubicBezTo>
                  <a:pt x="3838" y="12501"/>
                  <a:pt x="3801" y="12539"/>
                  <a:pt x="3775" y="12587"/>
                </a:cubicBezTo>
                <a:cubicBezTo>
                  <a:pt x="3745" y="12636"/>
                  <a:pt x="3779" y="12667"/>
                  <a:pt x="3816" y="12698"/>
                </a:cubicBezTo>
                <a:cubicBezTo>
                  <a:pt x="3905" y="12781"/>
                  <a:pt x="4035" y="12816"/>
                  <a:pt x="4106" y="12916"/>
                </a:cubicBezTo>
                <a:cubicBezTo>
                  <a:pt x="4154" y="12878"/>
                  <a:pt x="4188" y="12961"/>
                  <a:pt x="4232" y="12926"/>
                </a:cubicBezTo>
                <a:cubicBezTo>
                  <a:pt x="4262" y="12909"/>
                  <a:pt x="4284" y="12885"/>
                  <a:pt x="4277" y="12847"/>
                </a:cubicBezTo>
                <a:close/>
                <a:moveTo>
                  <a:pt x="7014" y="17817"/>
                </a:moveTo>
                <a:cubicBezTo>
                  <a:pt x="7025" y="17824"/>
                  <a:pt x="7036" y="17834"/>
                  <a:pt x="7048" y="17841"/>
                </a:cubicBezTo>
                <a:cubicBezTo>
                  <a:pt x="7051" y="17848"/>
                  <a:pt x="7055" y="17855"/>
                  <a:pt x="7055" y="17866"/>
                </a:cubicBezTo>
                <a:lnTo>
                  <a:pt x="7062" y="17862"/>
                </a:lnTo>
                <a:cubicBezTo>
                  <a:pt x="7062" y="17862"/>
                  <a:pt x="7055" y="17859"/>
                  <a:pt x="7055" y="17859"/>
                </a:cubicBezTo>
                <a:cubicBezTo>
                  <a:pt x="6902" y="18325"/>
                  <a:pt x="7018" y="18823"/>
                  <a:pt x="6865" y="19290"/>
                </a:cubicBezTo>
                <a:cubicBezTo>
                  <a:pt x="6891" y="19093"/>
                  <a:pt x="6873" y="18896"/>
                  <a:pt x="6865" y="18699"/>
                </a:cubicBezTo>
                <a:cubicBezTo>
                  <a:pt x="6843" y="18903"/>
                  <a:pt x="6869" y="19106"/>
                  <a:pt x="6780" y="19304"/>
                </a:cubicBezTo>
                <a:cubicBezTo>
                  <a:pt x="6765" y="18975"/>
                  <a:pt x="6776" y="18643"/>
                  <a:pt x="6761" y="18318"/>
                </a:cubicBezTo>
                <a:cubicBezTo>
                  <a:pt x="6746" y="17987"/>
                  <a:pt x="6705" y="17655"/>
                  <a:pt x="6664" y="17323"/>
                </a:cubicBezTo>
                <a:cubicBezTo>
                  <a:pt x="6624" y="16995"/>
                  <a:pt x="6586" y="16666"/>
                  <a:pt x="6516" y="16345"/>
                </a:cubicBezTo>
                <a:cubicBezTo>
                  <a:pt x="6449" y="16044"/>
                  <a:pt x="6438" y="15733"/>
                  <a:pt x="6285" y="15418"/>
                </a:cubicBezTo>
                <a:cubicBezTo>
                  <a:pt x="6278" y="15640"/>
                  <a:pt x="6337" y="15823"/>
                  <a:pt x="6356" y="16009"/>
                </a:cubicBezTo>
                <a:cubicBezTo>
                  <a:pt x="6397" y="16428"/>
                  <a:pt x="6412" y="16846"/>
                  <a:pt x="6482" y="17261"/>
                </a:cubicBezTo>
                <a:cubicBezTo>
                  <a:pt x="6605" y="18000"/>
                  <a:pt x="6750" y="18737"/>
                  <a:pt x="6616" y="19490"/>
                </a:cubicBezTo>
                <a:cubicBezTo>
                  <a:pt x="6590" y="19628"/>
                  <a:pt x="6605" y="19801"/>
                  <a:pt x="6430" y="19857"/>
                </a:cubicBezTo>
                <a:cubicBezTo>
                  <a:pt x="6207" y="19926"/>
                  <a:pt x="6155" y="19974"/>
                  <a:pt x="6233" y="20178"/>
                </a:cubicBezTo>
                <a:cubicBezTo>
                  <a:pt x="6285" y="20309"/>
                  <a:pt x="6248" y="20382"/>
                  <a:pt x="6095" y="20396"/>
                </a:cubicBezTo>
                <a:cubicBezTo>
                  <a:pt x="6028" y="20403"/>
                  <a:pt x="5988" y="20444"/>
                  <a:pt x="5973" y="20503"/>
                </a:cubicBezTo>
                <a:cubicBezTo>
                  <a:pt x="5958" y="20562"/>
                  <a:pt x="5958" y="20620"/>
                  <a:pt x="6036" y="20641"/>
                </a:cubicBezTo>
                <a:cubicBezTo>
                  <a:pt x="6077" y="20652"/>
                  <a:pt x="6077" y="20679"/>
                  <a:pt x="6069" y="20707"/>
                </a:cubicBezTo>
                <a:cubicBezTo>
                  <a:pt x="6028" y="20880"/>
                  <a:pt x="5995" y="21053"/>
                  <a:pt x="5906" y="21212"/>
                </a:cubicBezTo>
                <a:cubicBezTo>
                  <a:pt x="5865" y="21284"/>
                  <a:pt x="5820" y="21360"/>
                  <a:pt x="5835" y="21460"/>
                </a:cubicBezTo>
                <a:cubicBezTo>
                  <a:pt x="5976" y="21357"/>
                  <a:pt x="6066" y="21225"/>
                  <a:pt x="6252" y="21187"/>
                </a:cubicBezTo>
                <a:cubicBezTo>
                  <a:pt x="6397" y="21156"/>
                  <a:pt x="6456" y="20990"/>
                  <a:pt x="6568" y="20873"/>
                </a:cubicBezTo>
                <a:cubicBezTo>
                  <a:pt x="6642" y="21118"/>
                  <a:pt x="6795" y="21284"/>
                  <a:pt x="7044" y="21360"/>
                </a:cubicBezTo>
                <a:cubicBezTo>
                  <a:pt x="7077" y="21371"/>
                  <a:pt x="7114" y="21409"/>
                  <a:pt x="7144" y="21381"/>
                </a:cubicBezTo>
                <a:cubicBezTo>
                  <a:pt x="7170" y="21357"/>
                  <a:pt x="7167" y="21319"/>
                  <a:pt x="7152" y="21281"/>
                </a:cubicBezTo>
                <a:cubicBezTo>
                  <a:pt x="7055" y="21004"/>
                  <a:pt x="6940" y="20731"/>
                  <a:pt x="6891" y="20437"/>
                </a:cubicBezTo>
                <a:cubicBezTo>
                  <a:pt x="6850" y="20178"/>
                  <a:pt x="6772" y="19919"/>
                  <a:pt x="6832" y="19621"/>
                </a:cubicBezTo>
                <a:cubicBezTo>
                  <a:pt x="6973" y="20029"/>
                  <a:pt x="7248" y="20330"/>
                  <a:pt x="7520" y="20690"/>
                </a:cubicBezTo>
                <a:cubicBezTo>
                  <a:pt x="7453" y="20652"/>
                  <a:pt x="7431" y="20648"/>
                  <a:pt x="7419" y="20634"/>
                </a:cubicBezTo>
                <a:cubicBezTo>
                  <a:pt x="7330" y="20524"/>
                  <a:pt x="7207" y="20569"/>
                  <a:pt x="7122" y="20607"/>
                </a:cubicBezTo>
                <a:cubicBezTo>
                  <a:pt x="7033" y="20648"/>
                  <a:pt x="7085" y="20745"/>
                  <a:pt x="7126" y="20814"/>
                </a:cubicBezTo>
                <a:cubicBezTo>
                  <a:pt x="7137" y="20831"/>
                  <a:pt x="7129" y="20852"/>
                  <a:pt x="7133" y="20873"/>
                </a:cubicBezTo>
                <a:cubicBezTo>
                  <a:pt x="7226" y="21236"/>
                  <a:pt x="7486" y="21395"/>
                  <a:pt x="7847" y="21405"/>
                </a:cubicBezTo>
                <a:cubicBezTo>
                  <a:pt x="8182" y="21415"/>
                  <a:pt x="8483" y="21294"/>
                  <a:pt x="8788" y="21191"/>
                </a:cubicBezTo>
                <a:cubicBezTo>
                  <a:pt x="8821" y="21180"/>
                  <a:pt x="8855" y="21125"/>
                  <a:pt x="8862" y="21087"/>
                </a:cubicBezTo>
                <a:cubicBezTo>
                  <a:pt x="8870" y="21049"/>
                  <a:pt x="8833" y="21014"/>
                  <a:pt x="8788" y="20997"/>
                </a:cubicBezTo>
                <a:cubicBezTo>
                  <a:pt x="8684" y="20952"/>
                  <a:pt x="8595" y="20904"/>
                  <a:pt x="8580" y="20776"/>
                </a:cubicBezTo>
                <a:cubicBezTo>
                  <a:pt x="8572" y="20710"/>
                  <a:pt x="8517" y="20645"/>
                  <a:pt x="8435" y="20617"/>
                </a:cubicBezTo>
                <a:cubicBezTo>
                  <a:pt x="8249" y="20551"/>
                  <a:pt x="8137" y="20417"/>
                  <a:pt x="8055" y="20254"/>
                </a:cubicBezTo>
                <a:cubicBezTo>
                  <a:pt x="8000" y="20140"/>
                  <a:pt x="7944" y="20026"/>
                  <a:pt x="7877" y="19915"/>
                </a:cubicBezTo>
                <a:cubicBezTo>
                  <a:pt x="7721" y="19656"/>
                  <a:pt x="7620" y="19380"/>
                  <a:pt x="7527" y="19100"/>
                </a:cubicBezTo>
                <a:cubicBezTo>
                  <a:pt x="7509" y="19044"/>
                  <a:pt x="7475" y="18985"/>
                  <a:pt x="7483" y="18930"/>
                </a:cubicBezTo>
                <a:cubicBezTo>
                  <a:pt x="7501" y="18771"/>
                  <a:pt x="7557" y="18612"/>
                  <a:pt x="7494" y="18450"/>
                </a:cubicBezTo>
                <a:cubicBezTo>
                  <a:pt x="7483" y="18415"/>
                  <a:pt x="7516" y="18388"/>
                  <a:pt x="7557" y="18370"/>
                </a:cubicBezTo>
                <a:cubicBezTo>
                  <a:pt x="7643" y="18336"/>
                  <a:pt x="7724" y="18287"/>
                  <a:pt x="7702" y="18184"/>
                </a:cubicBezTo>
                <a:cubicBezTo>
                  <a:pt x="7680" y="18087"/>
                  <a:pt x="7594" y="18056"/>
                  <a:pt x="7501" y="18038"/>
                </a:cubicBezTo>
                <a:cubicBezTo>
                  <a:pt x="7453" y="18028"/>
                  <a:pt x="7427" y="18021"/>
                  <a:pt x="7419" y="17959"/>
                </a:cubicBezTo>
                <a:cubicBezTo>
                  <a:pt x="7401" y="17796"/>
                  <a:pt x="7378" y="17634"/>
                  <a:pt x="7334" y="17475"/>
                </a:cubicBezTo>
                <a:cubicBezTo>
                  <a:pt x="7308" y="17382"/>
                  <a:pt x="7330" y="17382"/>
                  <a:pt x="7416" y="17389"/>
                </a:cubicBezTo>
                <a:cubicBezTo>
                  <a:pt x="7512" y="17395"/>
                  <a:pt x="7583" y="17347"/>
                  <a:pt x="7602" y="17254"/>
                </a:cubicBezTo>
                <a:cubicBezTo>
                  <a:pt x="7620" y="17160"/>
                  <a:pt x="7550" y="17115"/>
                  <a:pt x="7468" y="17088"/>
                </a:cubicBezTo>
                <a:cubicBezTo>
                  <a:pt x="7378" y="17060"/>
                  <a:pt x="7304" y="17115"/>
                  <a:pt x="7189" y="17133"/>
                </a:cubicBezTo>
                <a:cubicBezTo>
                  <a:pt x="7330" y="17001"/>
                  <a:pt x="7185" y="16887"/>
                  <a:pt x="7200" y="16756"/>
                </a:cubicBezTo>
                <a:cubicBezTo>
                  <a:pt x="7211" y="16659"/>
                  <a:pt x="7222" y="16507"/>
                  <a:pt x="7174" y="16383"/>
                </a:cubicBezTo>
                <a:cubicBezTo>
                  <a:pt x="7140" y="16296"/>
                  <a:pt x="7167" y="16206"/>
                  <a:pt x="7252" y="16137"/>
                </a:cubicBezTo>
                <a:cubicBezTo>
                  <a:pt x="7338" y="16065"/>
                  <a:pt x="7326" y="15971"/>
                  <a:pt x="7237" y="15923"/>
                </a:cubicBezTo>
                <a:cubicBezTo>
                  <a:pt x="7059" y="15826"/>
                  <a:pt x="7014" y="15657"/>
                  <a:pt x="6925" y="15508"/>
                </a:cubicBezTo>
                <a:cubicBezTo>
                  <a:pt x="6884" y="15439"/>
                  <a:pt x="6865" y="15339"/>
                  <a:pt x="6757" y="15304"/>
                </a:cubicBezTo>
                <a:cubicBezTo>
                  <a:pt x="6757" y="15398"/>
                  <a:pt x="6798" y="15467"/>
                  <a:pt x="6802" y="15550"/>
                </a:cubicBezTo>
                <a:cubicBezTo>
                  <a:pt x="6817" y="15861"/>
                  <a:pt x="6772" y="16172"/>
                  <a:pt x="6772" y="16483"/>
                </a:cubicBezTo>
                <a:cubicBezTo>
                  <a:pt x="6772" y="16600"/>
                  <a:pt x="6899" y="16690"/>
                  <a:pt x="6865" y="16808"/>
                </a:cubicBezTo>
                <a:cubicBezTo>
                  <a:pt x="6817" y="16974"/>
                  <a:pt x="6787" y="17133"/>
                  <a:pt x="6828" y="17306"/>
                </a:cubicBezTo>
                <a:cubicBezTo>
                  <a:pt x="6862" y="17447"/>
                  <a:pt x="6806" y="17589"/>
                  <a:pt x="6813" y="17738"/>
                </a:cubicBezTo>
                <a:cubicBezTo>
                  <a:pt x="6828" y="17969"/>
                  <a:pt x="6914" y="17876"/>
                  <a:pt x="7014" y="17817"/>
                </a:cubicBezTo>
                <a:lnTo>
                  <a:pt x="7014" y="17817"/>
                </a:lnTo>
                <a:close/>
                <a:moveTo>
                  <a:pt x="11421" y="15187"/>
                </a:moveTo>
                <a:cubicBezTo>
                  <a:pt x="11421" y="15152"/>
                  <a:pt x="11451" y="15138"/>
                  <a:pt x="11477" y="15128"/>
                </a:cubicBezTo>
                <a:cubicBezTo>
                  <a:pt x="11659" y="15045"/>
                  <a:pt x="11841" y="14959"/>
                  <a:pt x="12001" y="14834"/>
                </a:cubicBezTo>
                <a:cubicBezTo>
                  <a:pt x="12035" y="14810"/>
                  <a:pt x="12087" y="14793"/>
                  <a:pt x="12146" y="14800"/>
                </a:cubicBezTo>
                <a:cubicBezTo>
                  <a:pt x="12265" y="14813"/>
                  <a:pt x="12366" y="14737"/>
                  <a:pt x="12369" y="14644"/>
                </a:cubicBezTo>
                <a:cubicBezTo>
                  <a:pt x="12377" y="14513"/>
                  <a:pt x="12466" y="14433"/>
                  <a:pt x="12526" y="14333"/>
                </a:cubicBezTo>
                <a:cubicBezTo>
                  <a:pt x="12552" y="14288"/>
                  <a:pt x="12596" y="14247"/>
                  <a:pt x="12656" y="14247"/>
                </a:cubicBezTo>
                <a:cubicBezTo>
                  <a:pt x="12726" y="14247"/>
                  <a:pt x="12723" y="14312"/>
                  <a:pt x="12738" y="14354"/>
                </a:cubicBezTo>
                <a:cubicBezTo>
                  <a:pt x="12767" y="14433"/>
                  <a:pt x="12797" y="14513"/>
                  <a:pt x="12819" y="14596"/>
                </a:cubicBezTo>
                <a:cubicBezTo>
                  <a:pt x="12853" y="14727"/>
                  <a:pt x="12927" y="14803"/>
                  <a:pt x="13083" y="14810"/>
                </a:cubicBezTo>
                <a:cubicBezTo>
                  <a:pt x="13154" y="14813"/>
                  <a:pt x="13236" y="14845"/>
                  <a:pt x="13292" y="14886"/>
                </a:cubicBezTo>
                <a:cubicBezTo>
                  <a:pt x="13418" y="14986"/>
                  <a:pt x="13519" y="15114"/>
                  <a:pt x="13638" y="15218"/>
                </a:cubicBezTo>
                <a:cubicBezTo>
                  <a:pt x="14114" y="15633"/>
                  <a:pt x="14686" y="15871"/>
                  <a:pt x="15341" y="15902"/>
                </a:cubicBezTo>
                <a:cubicBezTo>
                  <a:pt x="15560" y="15913"/>
                  <a:pt x="15769" y="15868"/>
                  <a:pt x="15951" y="15705"/>
                </a:cubicBezTo>
                <a:cubicBezTo>
                  <a:pt x="16100" y="15570"/>
                  <a:pt x="16204" y="15377"/>
                  <a:pt x="16427" y="15311"/>
                </a:cubicBezTo>
                <a:cubicBezTo>
                  <a:pt x="16494" y="15294"/>
                  <a:pt x="16538" y="15194"/>
                  <a:pt x="16468" y="15156"/>
                </a:cubicBezTo>
                <a:cubicBezTo>
                  <a:pt x="16297" y="15062"/>
                  <a:pt x="16375" y="14938"/>
                  <a:pt x="16379" y="14817"/>
                </a:cubicBezTo>
                <a:cubicBezTo>
                  <a:pt x="16382" y="14699"/>
                  <a:pt x="16390" y="14603"/>
                  <a:pt x="16550" y="14575"/>
                </a:cubicBezTo>
                <a:cubicBezTo>
                  <a:pt x="16624" y="14561"/>
                  <a:pt x="16665" y="14492"/>
                  <a:pt x="16654" y="14412"/>
                </a:cubicBezTo>
                <a:cubicBezTo>
                  <a:pt x="16639" y="14333"/>
                  <a:pt x="16583" y="14285"/>
                  <a:pt x="16501" y="14288"/>
                </a:cubicBezTo>
                <a:cubicBezTo>
                  <a:pt x="16405" y="14291"/>
                  <a:pt x="16427" y="14253"/>
                  <a:pt x="16438" y="14195"/>
                </a:cubicBezTo>
                <a:cubicBezTo>
                  <a:pt x="16464" y="14046"/>
                  <a:pt x="16483" y="13897"/>
                  <a:pt x="16505" y="13749"/>
                </a:cubicBezTo>
                <a:cubicBezTo>
                  <a:pt x="16408" y="14139"/>
                  <a:pt x="16312" y="14523"/>
                  <a:pt x="16181" y="14903"/>
                </a:cubicBezTo>
                <a:cubicBezTo>
                  <a:pt x="15984" y="15477"/>
                  <a:pt x="15460" y="15688"/>
                  <a:pt x="14880" y="15415"/>
                </a:cubicBezTo>
                <a:cubicBezTo>
                  <a:pt x="14530" y="15249"/>
                  <a:pt x="14262" y="14990"/>
                  <a:pt x="14006" y="14724"/>
                </a:cubicBezTo>
                <a:cubicBezTo>
                  <a:pt x="13764" y="14471"/>
                  <a:pt x="13519" y="14219"/>
                  <a:pt x="13173" y="14088"/>
                </a:cubicBezTo>
                <a:cubicBezTo>
                  <a:pt x="13057" y="14043"/>
                  <a:pt x="12927" y="13998"/>
                  <a:pt x="12827" y="14067"/>
                </a:cubicBezTo>
                <a:cubicBezTo>
                  <a:pt x="12700" y="14157"/>
                  <a:pt x="12559" y="14205"/>
                  <a:pt x="12421" y="14264"/>
                </a:cubicBezTo>
                <a:cubicBezTo>
                  <a:pt x="12012" y="14440"/>
                  <a:pt x="11663" y="14692"/>
                  <a:pt x="11302" y="14934"/>
                </a:cubicBezTo>
                <a:cubicBezTo>
                  <a:pt x="10964" y="15163"/>
                  <a:pt x="10588" y="15315"/>
                  <a:pt x="10164" y="15322"/>
                </a:cubicBezTo>
                <a:cubicBezTo>
                  <a:pt x="9748" y="15332"/>
                  <a:pt x="9342" y="15280"/>
                  <a:pt x="9033" y="14969"/>
                </a:cubicBezTo>
                <a:cubicBezTo>
                  <a:pt x="9026" y="14959"/>
                  <a:pt x="8978" y="14921"/>
                  <a:pt x="8937" y="14955"/>
                </a:cubicBezTo>
                <a:cubicBezTo>
                  <a:pt x="8907" y="14979"/>
                  <a:pt x="8926" y="15004"/>
                  <a:pt x="8929" y="15031"/>
                </a:cubicBezTo>
                <a:cubicBezTo>
                  <a:pt x="8959" y="15256"/>
                  <a:pt x="9112" y="15408"/>
                  <a:pt x="9316" y="15484"/>
                </a:cubicBezTo>
                <a:cubicBezTo>
                  <a:pt x="9576" y="15581"/>
                  <a:pt x="9826" y="15743"/>
                  <a:pt x="10149" y="15626"/>
                </a:cubicBezTo>
                <a:cubicBezTo>
                  <a:pt x="10302" y="15570"/>
                  <a:pt x="10499" y="15643"/>
                  <a:pt x="10651" y="15577"/>
                </a:cubicBezTo>
                <a:cubicBezTo>
                  <a:pt x="10912" y="15456"/>
                  <a:pt x="11183" y="15342"/>
                  <a:pt x="11421" y="15187"/>
                </a:cubicBezTo>
                <a:lnTo>
                  <a:pt x="11421" y="15187"/>
                </a:lnTo>
                <a:close/>
                <a:moveTo>
                  <a:pt x="10926" y="12688"/>
                </a:moveTo>
                <a:cubicBezTo>
                  <a:pt x="10800" y="12660"/>
                  <a:pt x="10547" y="12339"/>
                  <a:pt x="10551" y="12207"/>
                </a:cubicBezTo>
                <a:cubicBezTo>
                  <a:pt x="10555" y="12138"/>
                  <a:pt x="10584" y="12148"/>
                  <a:pt x="10629" y="12190"/>
                </a:cubicBezTo>
                <a:cubicBezTo>
                  <a:pt x="10644" y="12204"/>
                  <a:pt x="10677" y="12211"/>
                  <a:pt x="10696" y="12204"/>
                </a:cubicBezTo>
                <a:cubicBezTo>
                  <a:pt x="10729" y="12193"/>
                  <a:pt x="10707" y="12162"/>
                  <a:pt x="10707" y="12142"/>
                </a:cubicBezTo>
                <a:cubicBezTo>
                  <a:pt x="10707" y="12014"/>
                  <a:pt x="10648" y="11934"/>
                  <a:pt x="10499" y="11917"/>
                </a:cubicBezTo>
                <a:cubicBezTo>
                  <a:pt x="10450" y="11910"/>
                  <a:pt x="10406" y="11882"/>
                  <a:pt x="10354" y="11865"/>
                </a:cubicBezTo>
                <a:cubicBezTo>
                  <a:pt x="10365" y="11858"/>
                  <a:pt x="10369" y="11855"/>
                  <a:pt x="10372" y="11851"/>
                </a:cubicBezTo>
                <a:cubicBezTo>
                  <a:pt x="10480" y="11830"/>
                  <a:pt x="10573" y="11948"/>
                  <a:pt x="10648" y="11910"/>
                </a:cubicBezTo>
                <a:cubicBezTo>
                  <a:pt x="10714" y="11879"/>
                  <a:pt x="10633" y="11744"/>
                  <a:pt x="10729" y="11654"/>
                </a:cubicBezTo>
                <a:cubicBezTo>
                  <a:pt x="10688" y="11941"/>
                  <a:pt x="10785" y="12173"/>
                  <a:pt x="10934" y="12415"/>
                </a:cubicBezTo>
                <a:cubicBezTo>
                  <a:pt x="11034" y="12245"/>
                  <a:pt x="10952" y="12086"/>
                  <a:pt x="10960" y="11931"/>
                </a:cubicBezTo>
                <a:cubicBezTo>
                  <a:pt x="10960" y="11893"/>
                  <a:pt x="10915" y="11855"/>
                  <a:pt x="10964" y="11820"/>
                </a:cubicBezTo>
                <a:cubicBezTo>
                  <a:pt x="11053" y="11758"/>
                  <a:pt x="11008" y="11862"/>
                  <a:pt x="11038" y="11875"/>
                </a:cubicBezTo>
                <a:cubicBezTo>
                  <a:pt x="11068" y="11889"/>
                  <a:pt x="11090" y="11931"/>
                  <a:pt x="11124" y="11903"/>
                </a:cubicBezTo>
                <a:cubicBezTo>
                  <a:pt x="11157" y="11879"/>
                  <a:pt x="11112" y="11855"/>
                  <a:pt x="11101" y="11830"/>
                </a:cubicBezTo>
                <a:cubicBezTo>
                  <a:pt x="11042" y="11703"/>
                  <a:pt x="10874" y="11682"/>
                  <a:pt x="10759" y="11537"/>
                </a:cubicBezTo>
                <a:cubicBezTo>
                  <a:pt x="11008" y="11675"/>
                  <a:pt x="11228" y="11765"/>
                  <a:pt x="11469" y="11792"/>
                </a:cubicBezTo>
                <a:cubicBezTo>
                  <a:pt x="11867" y="11844"/>
                  <a:pt x="12243" y="11761"/>
                  <a:pt x="12600" y="11602"/>
                </a:cubicBezTo>
                <a:cubicBezTo>
                  <a:pt x="13325" y="11277"/>
                  <a:pt x="13998" y="10883"/>
                  <a:pt x="14538" y="10316"/>
                </a:cubicBezTo>
                <a:cubicBezTo>
                  <a:pt x="14705" y="10140"/>
                  <a:pt x="14828" y="9940"/>
                  <a:pt x="14969" y="9746"/>
                </a:cubicBezTo>
                <a:cubicBezTo>
                  <a:pt x="14910" y="9860"/>
                  <a:pt x="14854" y="9974"/>
                  <a:pt x="14791" y="10085"/>
                </a:cubicBezTo>
                <a:cubicBezTo>
                  <a:pt x="14512" y="10586"/>
                  <a:pt x="14114" y="11004"/>
                  <a:pt x="13693" y="11409"/>
                </a:cubicBezTo>
                <a:cubicBezTo>
                  <a:pt x="13407" y="11682"/>
                  <a:pt x="13162" y="11993"/>
                  <a:pt x="12879" y="12269"/>
                </a:cubicBezTo>
                <a:cubicBezTo>
                  <a:pt x="12771" y="12377"/>
                  <a:pt x="12637" y="12466"/>
                  <a:pt x="12526" y="12570"/>
                </a:cubicBezTo>
                <a:cubicBezTo>
                  <a:pt x="12459" y="12632"/>
                  <a:pt x="12395" y="12705"/>
                  <a:pt x="12343" y="12781"/>
                </a:cubicBezTo>
                <a:cubicBezTo>
                  <a:pt x="12262" y="12892"/>
                  <a:pt x="12373" y="12961"/>
                  <a:pt x="12418" y="13044"/>
                </a:cubicBezTo>
                <a:cubicBezTo>
                  <a:pt x="12533" y="13255"/>
                  <a:pt x="12637" y="13472"/>
                  <a:pt x="12678" y="13707"/>
                </a:cubicBezTo>
                <a:cubicBezTo>
                  <a:pt x="12682" y="13728"/>
                  <a:pt x="12660" y="13787"/>
                  <a:pt x="12726" y="13756"/>
                </a:cubicBezTo>
                <a:cubicBezTo>
                  <a:pt x="12726" y="13756"/>
                  <a:pt x="12723" y="13752"/>
                  <a:pt x="12723" y="13752"/>
                </a:cubicBezTo>
                <a:cubicBezTo>
                  <a:pt x="12708" y="13770"/>
                  <a:pt x="12693" y="13790"/>
                  <a:pt x="12678" y="13808"/>
                </a:cubicBezTo>
                <a:cubicBezTo>
                  <a:pt x="12663" y="13783"/>
                  <a:pt x="12648" y="13763"/>
                  <a:pt x="12641" y="13735"/>
                </a:cubicBezTo>
                <a:cubicBezTo>
                  <a:pt x="12563" y="13472"/>
                  <a:pt x="12440" y="13230"/>
                  <a:pt x="12258" y="13019"/>
                </a:cubicBezTo>
                <a:cubicBezTo>
                  <a:pt x="12143" y="12885"/>
                  <a:pt x="12038" y="12809"/>
                  <a:pt x="11804" y="12826"/>
                </a:cubicBezTo>
                <a:cubicBezTo>
                  <a:pt x="11566" y="12843"/>
                  <a:pt x="11265" y="12926"/>
                  <a:pt x="11049" y="12708"/>
                </a:cubicBezTo>
                <a:cubicBezTo>
                  <a:pt x="11016" y="12674"/>
                  <a:pt x="10971" y="12653"/>
                  <a:pt x="10926" y="12688"/>
                </a:cubicBezTo>
                <a:cubicBezTo>
                  <a:pt x="10923" y="12684"/>
                  <a:pt x="10923" y="12684"/>
                  <a:pt x="10919" y="12684"/>
                </a:cubicBezTo>
                <a:cubicBezTo>
                  <a:pt x="10923" y="12684"/>
                  <a:pt x="10923" y="12684"/>
                  <a:pt x="10926" y="12688"/>
                </a:cubicBezTo>
                <a:close/>
                <a:moveTo>
                  <a:pt x="11243" y="12162"/>
                </a:moveTo>
                <a:cubicBezTo>
                  <a:pt x="11243" y="12169"/>
                  <a:pt x="11243" y="12180"/>
                  <a:pt x="11243" y="12186"/>
                </a:cubicBezTo>
                <a:cubicBezTo>
                  <a:pt x="11254" y="12211"/>
                  <a:pt x="11198" y="12231"/>
                  <a:pt x="11243" y="12256"/>
                </a:cubicBezTo>
                <a:cubicBezTo>
                  <a:pt x="11250" y="12273"/>
                  <a:pt x="11257" y="12290"/>
                  <a:pt x="11265" y="12304"/>
                </a:cubicBezTo>
                <a:cubicBezTo>
                  <a:pt x="11280" y="12311"/>
                  <a:pt x="11295" y="12321"/>
                  <a:pt x="11310" y="12328"/>
                </a:cubicBezTo>
                <a:cubicBezTo>
                  <a:pt x="11365" y="12356"/>
                  <a:pt x="11421" y="12383"/>
                  <a:pt x="11477" y="12411"/>
                </a:cubicBezTo>
                <a:cubicBezTo>
                  <a:pt x="11521" y="12432"/>
                  <a:pt x="11574" y="12404"/>
                  <a:pt x="11551" y="12373"/>
                </a:cubicBezTo>
                <a:cubicBezTo>
                  <a:pt x="11507" y="12307"/>
                  <a:pt x="11484" y="12200"/>
                  <a:pt x="11354" y="12235"/>
                </a:cubicBezTo>
                <a:lnTo>
                  <a:pt x="11358" y="12235"/>
                </a:lnTo>
                <a:cubicBezTo>
                  <a:pt x="11336" y="12235"/>
                  <a:pt x="11313" y="12235"/>
                  <a:pt x="11291" y="12231"/>
                </a:cubicBezTo>
                <a:cubicBezTo>
                  <a:pt x="11291" y="12211"/>
                  <a:pt x="11295" y="12190"/>
                  <a:pt x="11295" y="12169"/>
                </a:cubicBezTo>
                <a:lnTo>
                  <a:pt x="11295" y="12173"/>
                </a:lnTo>
                <a:cubicBezTo>
                  <a:pt x="11287" y="12155"/>
                  <a:pt x="11283" y="12138"/>
                  <a:pt x="11276" y="12121"/>
                </a:cubicBezTo>
                <a:cubicBezTo>
                  <a:pt x="11269" y="12135"/>
                  <a:pt x="11257" y="12148"/>
                  <a:pt x="11243" y="12162"/>
                </a:cubicBezTo>
                <a:close/>
                <a:moveTo>
                  <a:pt x="14958" y="3766"/>
                </a:moveTo>
                <a:cubicBezTo>
                  <a:pt x="15081" y="3562"/>
                  <a:pt x="15077" y="3559"/>
                  <a:pt x="14872" y="3555"/>
                </a:cubicBezTo>
                <a:cubicBezTo>
                  <a:pt x="14876" y="3393"/>
                  <a:pt x="15040" y="3241"/>
                  <a:pt x="14887" y="3072"/>
                </a:cubicBezTo>
                <a:cubicBezTo>
                  <a:pt x="14846" y="3130"/>
                  <a:pt x="14772" y="3065"/>
                  <a:pt x="14709" y="3092"/>
                </a:cubicBezTo>
                <a:cubicBezTo>
                  <a:pt x="14724" y="2978"/>
                  <a:pt x="14645" y="2888"/>
                  <a:pt x="14608" y="2792"/>
                </a:cubicBezTo>
                <a:cubicBezTo>
                  <a:pt x="14605" y="2781"/>
                  <a:pt x="14608" y="2764"/>
                  <a:pt x="14612" y="2750"/>
                </a:cubicBezTo>
                <a:cubicBezTo>
                  <a:pt x="14694" y="2536"/>
                  <a:pt x="14649" y="2311"/>
                  <a:pt x="14653" y="2090"/>
                </a:cubicBezTo>
                <a:cubicBezTo>
                  <a:pt x="14649" y="2149"/>
                  <a:pt x="14645" y="2204"/>
                  <a:pt x="14642" y="2263"/>
                </a:cubicBezTo>
                <a:cubicBezTo>
                  <a:pt x="14634" y="2263"/>
                  <a:pt x="14631" y="2263"/>
                  <a:pt x="14623" y="2263"/>
                </a:cubicBezTo>
                <a:cubicBezTo>
                  <a:pt x="14616" y="2194"/>
                  <a:pt x="14612" y="2124"/>
                  <a:pt x="14605" y="2052"/>
                </a:cubicBezTo>
                <a:cubicBezTo>
                  <a:pt x="14597" y="2052"/>
                  <a:pt x="14586" y="2052"/>
                  <a:pt x="14579" y="2052"/>
                </a:cubicBezTo>
                <a:cubicBezTo>
                  <a:pt x="14582" y="2080"/>
                  <a:pt x="14582" y="2104"/>
                  <a:pt x="14586" y="2142"/>
                </a:cubicBezTo>
                <a:cubicBezTo>
                  <a:pt x="14326" y="1779"/>
                  <a:pt x="14322" y="1336"/>
                  <a:pt x="14080" y="970"/>
                </a:cubicBezTo>
                <a:cubicBezTo>
                  <a:pt x="14285" y="1108"/>
                  <a:pt x="14549" y="1084"/>
                  <a:pt x="14746" y="1229"/>
                </a:cubicBezTo>
                <a:cubicBezTo>
                  <a:pt x="14738" y="1198"/>
                  <a:pt x="14735" y="1170"/>
                  <a:pt x="14731" y="1160"/>
                </a:cubicBezTo>
                <a:cubicBezTo>
                  <a:pt x="14939" y="1246"/>
                  <a:pt x="15062" y="1440"/>
                  <a:pt x="15285" y="1530"/>
                </a:cubicBezTo>
                <a:cubicBezTo>
                  <a:pt x="15378" y="1568"/>
                  <a:pt x="15430" y="1682"/>
                  <a:pt x="15508" y="1758"/>
                </a:cubicBezTo>
                <a:cubicBezTo>
                  <a:pt x="15854" y="2080"/>
                  <a:pt x="15929" y="2460"/>
                  <a:pt x="15806" y="2888"/>
                </a:cubicBezTo>
                <a:cubicBezTo>
                  <a:pt x="15791" y="2947"/>
                  <a:pt x="15795" y="3006"/>
                  <a:pt x="15787" y="3082"/>
                </a:cubicBezTo>
                <a:cubicBezTo>
                  <a:pt x="15720" y="3016"/>
                  <a:pt x="15657" y="2978"/>
                  <a:pt x="15568" y="3037"/>
                </a:cubicBezTo>
                <a:cubicBezTo>
                  <a:pt x="15534" y="3058"/>
                  <a:pt x="15505" y="3134"/>
                  <a:pt x="15542" y="3172"/>
                </a:cubicBezTo>
                <a:cubicBezTo>
                  <a:pt x="15646" y="3275"/>
                  <a:pt x="15705" y="3390"/>
                  <a:pt x="15698" y="3535"/>
                </a:cubicBezTo>
                <a:cubicBezTo>
                  <a:pt x="15698" y="3545"/>
                  <a:pt x="15702" y="3566"/>
                  <a:pt x="15709" y="3566"/>
                </a:cubicBezTo>
                <a:cubicBezTo>
                  <a:pt x="15929" y="3638"/>
                  <a:pt x="15769" y="3759"/>
                  <a:pt x="15743" y="3853"/>
                </a:cubicBezTo>
                <a:cubicBezTo>
                  <a:pt x="15709" y="3974"/>
                  <a:pt x="15709" y="4115"/>
                  <a:pt x="15568" y="4185"/>
                </a:cubicBezTo>
                <a:cubicBezTo>
                  <a:pt x="15490" y="4223"/>
                  <a:pt x="15505" y="4330"/>
                  <a:pt x="15404" y="4354"/>
                </a:cubicBezTo>
                <a:cubicBezTo>
                  <a:pt x="15345" y="4368"/>
                  <a:pt x="15289" y="4392"/>
                  <a:pt x="15229" y="4375"/>
                </a:cubicBezTo>
                <a:cubicBezTo>
                  <a:pt x="15188" y="4364"/>
                  <a:pt x="15118" y="4371"/>
                  <a:pt x="15114" y="4319"/>
                </a:cubicBezTo>
                <a:cubicBezTo>
                  <a:pt x="15110" y="4261"/>
                  <a:pt x="15181" y="4281"/>
                  <a:pt x="15214" y="4274"/>
                </a:cubicBezTo>
                <a:cubicBezTo>
                  <a:pt x="15300" y="4257"/>
                  <a:pt x="15315" y="4178"/>
                  <a:pt x="15367" y="4136"/>
                </a:cubicBezTo>
                <a:cubicBezTo>
                  <a:pt x="15374" y="4133"/>
                  <a:pt x="15371" y="4105"/>
                  <a:pt x="15367" y="4105"/>
                </a:cubicBezTo>
                <a:cubicBezTo>
                  <a:pt x="15177" y="4088"/>
                  <a:pt x="15174" y="3922"/>
                  <a:pt x="15099" y="3815"/>
                </a:cubicBezTo>
                <a:cubicBezTo>
                  <a:pt x="15062" y="3777"/>
                  <a:pt x="15051" y="3718"/>
                  <a:pt x="14958" y="3766"/>
                </a:cubicBezTo>
                <a:close/>
                <a:moveTo>
                  <a:pt x="15412" y="3092"/>
                </a:moveTo>
                <a:cubicBezTo>
                  <a:pt x="15415" y="3099"/>
                  <a:pt x="15434" y="3137"/>
                  <a:pt x="15449" y="3175"/>
                </a:cubicBezTo>
                <a:cubicBezTo>
                  <a:pt x="15456" y="3148"/>
                  <a:pt x="15516" y="3154"/>
                  <a:pt x="15493" y="3106"/>
                </a:cubicBezTo>
                <a:cubicBezTo>
                  <a:pt x="15475" y="3065"/>
                  <a:pt x="15497" y="3002"/>
                  <a:pt x="15434" y="2992"/>
                </a:cubicBezTo>
                <a:cubicBezTo>
                  <a:pt x="15404" y="2985"/>
                  <a:pt x="15400" y="3027"/>
                  <a:pt x="15412" y="3092"/>
                </a:cubicBezTo>
                <a:close/>
                <a:moveTo>
                  <a:pt x="13273" y="234"/>
                </a:moveTo>
                <a:cubicBezTo>
                  <a:pt x="13266" y="227"/>
                  <a:pt x="13258" y="223"/>
                  <a:pt x="13255" y="216"/>
                </a:cubicBezTo>
                <a:cubicBezTo>
                  <a:pt x="12875" y="44"/>
                  <a:pt x="12477" y="-12"/>
                  <a:pt x="12064" y="85"/>
                </a:cubicBezTo>
                <a:cubicBezTo>
                  <a:pt x="12102" y="89"/>
                  <a:pt x="12139" y="92"/>
                  <a:pt x="12202" y="99"/>
                </a:cubicBezTo>
                <a:cubicBezTo>
                  <a:pt x="11908" y="158"/>
                  <a:pt x="11644" y="199"/>
                  <a:pt x="11373" y="171"/>
                </a:cubicBezTo>
                <a:cubicBezTo>
                  <a:pt x="11455" y="196"/>
                  <a:pt x="11536" y="216"/>
                  <a:pt x="11622" y="241"/>
                </a:cubicBezTo>
                <a:cubicBezTo>
                  <a:pt x="11622" y="248"/>
                  <a:pt x="11618" y="254"/>
                  <a:pt x="11618" y="261"/>
                </a:cubicBezTo>
                <a:cubicBezTo>
                  <a:pt x="11577" y="261"/>
                  <a:pt x="11536" y="261"/>
                  <a:pt x="11451" y="261"/>
                </a:cubicBezTo>
                <a:cubicBezTo>
                  <a:pt x="11618" y="317"/>
                  <a:pt x="11763" y="324"/>
                  <a:pt x="11882" y="427"/>
                </a:cubicBezTo>
                <a:cubicBezTo>
                  <a:pt x="11484" y="465"/>
                  <a:pt x="11086" y="334"/>
                  <a:pt x="10714" y="507"/>
                </a:cubicBezTo>
                <a:cubicBezTo>
                  <a:pt x="10714" y="507"/>
                  <a:pt x="10718" y="514"/>
                  <a:pt x="10718" y="521"/>
                </a:cubicBezTo>
                <a:cubicBezTo>
                  <a:pt x="10748" y="524"/>
                  <a:pt x="10781" y="524"/>
                  <a:pt x="10852" y="531"/>
                </a:cubicBezTo>
                <a:cubicBezTo>
                  <a:pt x="10789" y="545"/>
                  <a:pt x="10759" y="548"/>
                  <a:pt x="10714" y="559"/>
                </a:cubicBezTo>
                <a:cubicBezTo>
                  <a:pt x="10770" y="579"/>
                  <a:pt x="10807" y="593"/>
                  <a:pt x="10852" y="607"/>
                </a:cubicBezTo>
                <a:cubicBezTo>
                  <a:pt x="10767" y="631"/>
                  <a:pt x="10640" y="576"/>
                  <a:pt x="10625" y="673"/>
                </a:cubicBezTo>
                <a:cubicBezTo>
                  <a:pt x="10614" y="742"/>
                  <a:pt x="10755" y="700"/>
                  <a:pt x="10804" y="752"/>
                </a:cubicBezTo>
                <a:cubicBezTo>
                  <a:pt x="10741" y="763"/>
                  <a:pt x="10677" y="711"/>
                  <a:pt x="10592" y="763"/>
                </a:cubicBezTo>
                <a:cubicBezTo>
                  <a:pt x="10819" y="766"/>
                  <a:pt x="10997" y="849"/>
                  <a:pt x="11168" y="942"/>
                </a:cubicBezTo>
                <a:cubicBezTo>
                  <a:pt x="11205" y="956"/>
                  <a:pt x="11246" y="970"/>
                  <a:pt x="11283" y="984"/>
                </a:cubicBezTo>
                <a:cubicBezTo>
                  <a:pt x="11414" y="1015"/>
                  <a:pt x="11544" y="1049"/>
                  <a:pt x="11678" y="1074"/>
                </a:cubicBezTo>
                <a:cubicBezTo>
                  <a:pt x="11733" y="1084"/>
                  <a:pt x="11793" y="1060"/>
                  <a:pt x="11849" y="1053"/>
                </a:cubicBezTo>
                <a:cubicBezTo>
                  <a:pt x="11841" y="1032"/>
                  <a:pt x="11834" y="1015"/>
                  <a:pt x="11823" y="991"/>
                </a:cubicBezTo>
                <a:cubicBezTo>
                  <a:pt x="11931" y="1018"/>
                  <a:pt x="12042" y="1015"/>
                  <a:pt x="12150" y="1056"/>
                </a:cubicBezTo>
                <a:cubicBezTo>
                  <a:pt x="12183" y="1070"/>
                  <a:pt x="12273" y="1094"/>
                  <a:pt x="12288" y="1046"/>
                </a:cubicBezTo>
                <a:cubicBezTo>
                  <a:pt x="12321" y="942"/>
                  <a:pt x="12448" y="1008"/>
                  <a:pt x="12485" y="932"/>
                </a:cubicBezTo>
                <a:cubicBezTo>
                  <a:pt x="12559" y="977"/>
                  <a:pt x="12622" y="939"/>
                  <a:pt x="12693" y="911"/>
                </a:cubicBezTo>
                <a:cubicBezTo>
                  <a:pt x="12660" y="884"/>
                  <a:pt x="12626" y="856"/>
                  <a:pt x="12596" y="828"/>
                </a:cubicBezTo>
                <a:cubicBezTo>
                  <a:pt x="12704" y="928"/>
                  <a:pt x="12886" y="884"/>
                  <a:pt x="12987" y="998"/>
                </a:cubicBezTo>
                <a:cubicBezTo>
                  <a:pt x="12957" y="963"/>
                  <a:pt x="12927" y="925"/>
                  <a:pt x="12912" y="908"/>
                </a:cubicBezTo>
                <a:cubicBezTo>
                  <a:pt x="13377" y="852"/>
                  <a:pt x="13560" y="1215"/>
                  <a:pt x="13831" y="1464"/>
                </a:cubicBezTo>
                <a:cubicBezTo>
                  <a:pt x="13798" y="1305"/>
                  <a:pt x="13842" y="1129"/>
                  <a:pt x="13664" y="994"/>
                </a:cubicBezTo>
                <a:cubicBezTo>
                  <a:pt x="13556" y="911"/>
                  <a:pt x="13463" y="787"/>
                  <a:pt x="13504" y="628"/>
                </a:cubicBezTo>
                <a:cubicBezTo>
                  <a:pt x="13574" y="642"/>
                  <a:pt x="13638" y="693"/>
                  <a:pt x="13719" y="759"/>
                </a:cubicBezTo>
                <a:cubicBezTo>
                  <a:pt x="13660" y="638"/>
                  <a:pt x="13530" y="610"/>
                  <a:pt x="13500" y="500"/>
                </a:cubicBezTo>
                <a:cubicBezTo>
                  <a:pt x="13586" y="569"/>
                  <a:pt x="13671" y="635"/>
                  <a:pt x="13757" y="704"/>
                </a:cubicBezTo>
                <a:cubicBezTo>
                  <a:pt x="13768" y="693"/>
                  <a:pt x="13779" y="683"/>
                  <a:pt x="13790" y="673"/>
                </a:cubicBezTo>
                <a:cubicBezTo>
                  <a:pt x="13708" y="607"/>
                  <a:pt x="13623" y="541"/>
                  <a:pt x="13541" y="472"/>
                </a:cubicBezTo>
                <a:cubicBezTo>
                  <a:pt x="13459" y="379"/>
                  <a:pt x="13314" y="351"/>
                  <a:pt x="13273" y="234"/>
                </a:cubicBezTo>
                <a:close/>
                <a:moveTo>
                  <a:pt x="10941" y="10517"/>
                </a:moveTo>
                <a:cubicBezTo>
                  <a:pt x="10737" y="10334"/>
                  <a:pt x="10636" y="10095"/>
                  <a:pt x="10506" y="9871"/>
                </a:cubicBezTo>
                <a:cubicBezTo>
                  <a:pt x="10439" y="9753"/>
                  <a:pt x="10305" y="9708"/>
                  <a:pt x="10198" y="9639"/>
                </a:cubicBezTo>
                <a:cubicBezTo>
                  <a:pt x="10168" y="9618"/>
                  <a:pt x="10119" y="9598"/>
                  <a:pt x="10145" y="9556"/>
                </a:cubicBezTo>
                <a:cubicBezTo>
                  <a:pt x="10164" y="9518"/>
                  <a:pt x="10205" y="9539"/>
                  <a:pt x="10238" y="9549"/>
                </a:cubicBezTo>
                <a:cubicBezTo>
                  <a:pt x="10350" y="9580"/>
                  <a:pt x="10443" y="9542"/>
                  <a:pt x="10532" y="9487"/>
                </a:cubicBezTo>
                <a:cubicBezTo>
                  <a:pt x="10726" y="9369"/>
                  <a:pt x="10934" y="9349"/>
                  <a:pt x="11150" y="9421"/>
                </a:cubicBezTo>
                <a:cubicBezTo>
                  <a:pt x="11254" y="9456"/>
                  <a:pt x="11339" y="9438"/>
                  <a:pt x="11425" y="9376"/>
                </a:cubicBezTo>
                <a:cubicBezTo>
                  <a:pt x="11659" y="9207"/>
                  <a:pt x="11927" y="9141"/>
                  <a:pt x="12224" y="9159"/>
                </a:cubicBezTo>
                <a:cubicBezTo>
                  <a:pt x="12541" y="9176"/>
                  <a:pt x="12868" y="9217"/>
                  <a:pt x="13128" y="8979"/>
                </a:cubicBezTo>
                <a:cubicBezTo>
                  <a:pt x="13020" y="8851"/>
                  <a:pt x="12797" y="8875"/>
                  <a:pt x="12678" y="8702"/>
                </a:cubicBezTo>
                <a:cubicBezTo>
                  <a:pt x="12972" y="8720"/>
                  <a:pt x="13229" y="8737"/>
                  <a:pt x="13441" y="8910"/>
                </a:cubicBezTo>
                <a:cubicBezTo>
                  <a:pt x="13455" y="8923"/>
                  <a:pt x="13496" y="8913"/>
                  <a:pt x="13478" y="8955"/>
                </a:cubicBezTo>
                <a:cubicBezTo>
                  <a:pt x="13470" y="8975"/>
                  <a:pt x="13463" y="8986"/>
                  <a:pt x="13437" y="8989"/>
                </a:cubicBezTo>
                <a:cubicBezTo>
                  <a:pt x="13180" y="9027"/>
                  <a:pt x="13080" y="9217"/>
                  <a:pt x="12987" y="9404"/>
                </a:cubicBezTo>
                <a:cubicBezTo>
                  <a:pt x="12912" y="9553"/>
                  <a:pt x="12864" y="9712"/>
                  <a:pt x="12797" y="9864"/>
                </a:cubicBezTo>
                <a:cubicBezTo>
                  <a:pt x="12589" y="10327"/>
                  <a:pt x="12195" y="10538"/>
                  <a:pt x="11674" y="10565"/>
                </a:cubicBezTo>
                <a:cubicBezTo>
                  <a:pt x="11466" y="10576"/>
                  <a:pt x="11254" y="10634"/>
                  <a:pt x="11049" y="10548"/>
                </a:cubicBezTo>
                <a:cubicBezTo>
                  <a:pt x="11012" y="10541"/>
                  <a:pt x="10975" y="10531"/>
                  <a:pt x="10941" y="10517"/>
                </a:cubicBezTo>
                <a:close/>
                <a:moveTo>
                  <a:pt x="11633" y="10033"/>
                </a:moveTo>
                <a:cubicBezTo>
                  <a:pt x="11611" y="10061"/>
                  <a:pt x="11588" y="10092"/>
                  <a:pt x="11555" y="10137"/>
                </a:cubicBezTo>
                <a:cubicBezTo>
                  <a:pt x="11826" y="10071"/>
                  <a:pt x="12098" y="10050"/>
                  <a:pt x="12329" y="9860"/>
                </a:cubicBezTo>
                <a:cubicBezTo>
                  <a:pt x="12076" y="9916"/>
                  <a:pt x="11886" y="10085"/>
                  <a:pt x="11633" y="10033"/>
                </a:cubicBezTo>
                <a:cubicBezTo>
                  <a:pt x="11823" y="10054"/>
                  <a:pt x="11938" y="9846"/>
                  <a:pt x="12143" y="9881"/>
                </a:cubicBezTo>
                <a:cubicBezTo>
                  <a:pt x="12191" y="9888"/>
                  <a:pt x="12221" y="9826"/>
                  <a:pt x="12243" y="9781"/>
                </a:cubicBezTo>
                <a:cubicBezTo>
                  <a:pt x="12265" y="9729"/>
                  <a:pt x="12299" y="9701"/>
                  <a:pt x="12362" y="9725"/>
                </a:cubicBezTo>
                <a:cubicBezTo>
                  <a:pt x="12399" y="9739"/>
                  <a:pt x="12433" y="9743"/>
                  <a:pt x="12455" y="9712"/>
                </a:cubicBezTo>
                <a:cubicBezTo>
                  <a:pt x="12503" y="9636"/>
                  <a:pt x="12570" y="9604"/>
                  <a:pt x="12667" y="9580"/>
                </a:cubicBezTo>
                <a:cubicBezTo>
                  <a:pt x="12738" y="9563"/>
                  <a:pt x="12808" y="9456"/>
                  <a:pt x="12767" y="9397"/>
                </a:cubicBezTo>
                <a:cubicBezTo>
                  <a:pt x="12734" y="9345"/>
                  <a:pt x="12660" y="9421"/>
                  <a:pt x="12611" y="9456"/>
                </a:cubicBezTo>
                <a:cubicBezTo>
                  <a:pt x="12593" y="9470"/>
                  <a:pt x="12578" y="9501"/>
                  <a:pt x="12548" y="9480"/>
                </a:cubicBezTo>
                <a:cubicBezTo>
                  <a:pt x="12403" y="9390"/>
                  <a:pt x="12332" y="9470"/>
                  <a:pt x="12276" y="9584"/>
                </a:cubicBezTo>
                <a:cubicBezTo>
                  <a:pt x="12172" y="9442"/>
                  <a:pt x="12057" y="9435"/>
                  <a:pt x="11949" y="9566"/>
                </a:cubicBezTo>
                <a:cubicBezTo>
                  <a:pt x="11931" y="9587"/>
                  <a:pt x="11923" y="9611"/>
                  <a:pt x="11893" y="9587"/>
                </a:cubicBezTo>
                <a:cubicBezTo>
                  <a:pt x="11786" y="9494"/>
                  <a:pt x="11696" y="9566"/>
                  <a:pt x="11618" y="9622"/>
                </a:cubicBezTo>
                <a:cubicBezTo>
                  <a:pt x="11406" y="9770"/>
                  <a:pt x="11164" y="9708"/>
                  <a:pt x="10930" y="9722"/>
                </a:cubicBezTo>
                <a:cubicBezTo>
                  <a:pt x="10886" y="9725"/>
                  <a:pt x="10811" y="9670"/>
                  <a:pt x="10804" y="9763"/>
                </a:cubicBezTo>
                <a:cubicBezTo>
                  <a:pt x="10796" y="9877"/>
                  <a:pt x="10975" y="10009"/>
                  <a:pt x="11090" y="9978"/>
                </a:cubicBezTo>
                <a:cubicBezTo>
                  <a:pt x="11112" y="9971"/>
                  <a:pt x="11116" y="9950"/>
                  <a:pt x="11146" y="9981"/>
                </a:cubicBezTo>
                <a:cubicBezTo>
                  <a:pt x="11257" y="10092"/>
                  <a:pt x="11410" y="10061"/>
                  <a:pt x="11510" y="9995"/>
                </a:cubicBezTo>
                <a:cubicBezTo>
                  <a:pt x="11603" y="9943"/>
                  <a:pt x="11607" y="9985"/>
                  <a:pt x="11633" y="10033"/>
                </a:cubicBezTo>
                <a:close/>
                <a:moveTo>
                  <a:pt x="11071" y="10178"/>
                </a:moveTo>
                <a:cubicBezTo>
                  <a:pt x="11079" y="10272"/>
                  <a:pt x="11146" y="10296"/>
                  <a:pt x="11217" y="10299"/>
                </a:cubicBezTo>
                <a:cubicBezTo>
                  <a:pt x="11499" y="10320"/>
                  <a:pt x="11782" y="10337"/>
                  <a:pt x="12064" y="10348"/>
                </a:cubicBezTo>
                <a:cubicBezTo>
                  <a:pt x="12154" y="10351"/>
                  <a:pt x="12232" y="10285"/>
                  <a:pt x="12265" y="10216"/>
                </a:cubicBezTo>
                <a:cubicBezTo>
                  <a:pt x="12288" y="10168"/>
                  <a:pt x="12191" y="10157"/>
                  <a:pt x="12172" y="10126"/>
                </a:cubicBezTo>
                <a:cubicBezTo>
                  <a:pt x="12113" y="10033"/>
                  <a:pt x="12031" y="10075"/>
                  <a:pt x="11964" y="10088"/>
                </a:cubicBezTo>
                <a:cubicBezTo>
                  <a:pt x="11674" y="10154"/>
                  <a:pt x="11380" y="10220"/>
                  <a:pt x="11071" y="10178"/>
                </a:cubicBezTo>
                <a:close/>
                <a:moveTo>
                  <a:pt x="8305" y="614"/>
                </a:moveTo>
                <a:cubicBezTo>
                  <a:pt x="8152" y="690"/>
                  <a:pt x="8193" y="884"/>
                  <a:pt x="8052" y="970"/>
                </a:cubicBezTo>
                <a:cubicBezTo>
                  <a:pt x="8048" y="925"/>
                  <a:pt x="8044" y="880"/>
                  <a:pt x="8033" y="776"/>
                </a:cubicBezTo>
                <a:cubicBezTo>
                  <a:pt x="8026" y="911"/>
                  <a:pt x="8022" y="984"/>
                  <a:pt x="8018" y="1063"/>
                </a:cubicBezTo>
                <a:cubicBezTo>
                  <a:pt x="7657" y="925"/>
                  <a:pt x="7152" y="1098"/>
                  <a:pt x="6929" y="1426"/>
                </a:cubicBezTo>
                <a:cubicBezTo>
                  <a:pt x="6929" y="1447"/>
                  <a:pt x="6929" y="1471"/>
                  <a:pt x="6929" y="1492"/>
                </a:cubicBezTo>
                <a:cubicBezTo>
                  <a:pt x="6880" y="1502"/>
                  <a:pt x="6929" y="1620"/>
                  <a:pt x="6828" y="1568"/>
                </a:cubicBezTo>
                <a:cubicBezTo>
                  <a:pt x="6769" y="1699"/>
                  <a:pt x="6702" y="1831"/>
                  <a:pt x="6720" y="1979"/>
                </a:cubicBezTo>
                <a:cubicBezTo>
                  <a:pt x="6724" y="2014"/>
                  <a:pt x="6698" y="2062"/>
                  <a:pt x="6772" y="2062"/>
                </a:cubicBezTo>
                <a:cubicBezTo>
                  <a:pt x="6828" y="2062"/>
                  <a:pt x="6783" y="2007"/>
                  <a:pt x="6832" y="1997"/>
                </a:cubicBezTo>
                <a:cubicBezTo>
                  <a:pt x="6832" y="2035"/>
                  <a:pt x="6832" y="2073"/>
                  <a:pt x="6832" y="2107"/>
                </a:cubicBezTo>
                <a:cubicBezTo>
                  <a:pt x="6836" y="2107"/>
                  <a:pt x="6839" y="2107"/>
                  <a:pt x="6847" y="2107"/>
                </a:cubicBezTo>
                <a:cubicBezTo>
                  <a:pt x="6862" y="2041"/>
                  <a:pt x="6876" y="1976"/>
                  <a:pt x="6895" y="1903"/>
                </a:cubicBezTo>
                <a:cubicBezTo>
                  <a:pt x="6902" y="1955"/>
                  <a:pt x="6910" y="2000"/>
                  <a:pt x="6921" y="2100"/>
                </a:cubicBezTo>
                <a:cubicBezTo>
                  <a:pt x="6932" y="2010"/>
                  <a:pt x="6936" y="1976"/>
                  <a:pt x="6943" y="1914"/>
                </a:cubicBezTo>
                <a:cubicBezTo>
                  <a:pt x="6955" y="1965"/>
                  <a:pt x="6962" y="1990"/>
                  <a:pt x="6969" y="2028"/>
                </a:cubicBezTo>
                <a:cubicBezTo>
                  <a:pt x="6988" y="1986"/>
                  <a:pt x="6999" y="1959"/>
                  <a:pt x="7010" y="1938"/>
                </a:cubicBezTo>
                <a:cubicBezTo>
                  <a:pt x="7048" y="1910"/>
                  <a:pt x="7007" y="2038"/>
                  <a:pt x="7066" y="1952"/>
                </a:cubicBezTo>
                <a:cubicBezTo>
                  <a:pt x="7096" y="2010"/>
                  <a:pt x="7133" y="1934"/>
                  <a:pt x="7155" y="1955"/>
                </a:cubicBezTo>
                <a:cubicBezTo>
                  <a:pt x="7267" y="2052"/>
                  <a:pt x="7308" y="1955"/>
                  <a:pt x="7375" y="1900"/>
                </a:cubicBezTo>
                <a:cubicBezTo>
                  <a:pt x="7460" y="1827"/>
                  <a:pt x="7505" y="1734"/>
                  <a:pt x="7557" y="1644"/>
                </a:cubicBezTo>
                <a:cubicBezTo>
                  <a:pt x="7598" y="1575"/>
                  <a:pt x="7710" y="1516"/>
                  <a:pt x="7750" y="1544"/>
                </a:cubicBezTo>
                <a:cubicBezTo>
                  <a:pt x="7914" y="1651"/>
                  <a:pt x="8093" y="1768"/>
                  <a:pt x="8204" y="1917"/>
                </a:cubicBezTo>
                <a:cubicBezTo>
                  <a:pt x="8338" y="2097"/>
                  <a:pt x="8435" y="2166"/>
                  <a:pt x="8598" y="2031"/>
                </a:cubicBezTo>
                <a:cubicBezTo>
                  <a:pt x="8766" y="1896"/>
                  <a:pt x="8870" y="1699"/>
                  <a:pt x="9052" y="1578"/>
                </a:cubicBezTo>
                <a:cubicBezTo>
                  <a:pt x="8940" y="1506"/>
                  <a:pt x="8851" y="1402"/>
                  <a:pt x="8706" y="1440"/>
                </a:cubicBezTo>
                <a:cubicBezTo>
                  <a:pt x="8743" y="1433"/>
                  <a:pt x="8781" y="1426"/>
                  <a:pt x="8855" y="1412"/>
                </a:cubicBezTo>
                <a:cubicBezTo>
                  <a:pt x="8751" y="1395"/>
                  <a:pt x="8684" y="1381"/>
                  <a:pt x="8591" y="1364"/>
                </a:cubicBezTo>
                <a:cubicBezTo>
                  <a:pt x="8669" y="1357"/>
                  <a:pt x="8721" y="1354"/>
                  <a:pt x="8792" y="1347"/>
                </a:cubicBezTo>
                <a:cubicBezTo>
                  <a:pt x="8706" y="1329"/>
                  <a:pt x="8647" y="1316"/>
                  <a:pt x="8587" y="1302"/>
                </a:cubicBezTo>
                <a:cubicBezTo>
                  <a:pt x="8587" y="1295"/>
                  <a:pt x="8591" y="1288"/>
                  <a:pt x="8591" y="1281"/>
                </a:cubicBezTo>
                <a:cubicBezTo>
                  <a:pt x="8654" y="1281"/>
                  <a:pt x="8714" y="1281"/>
                  <a:pt x="8821" y="1281"/>
                </a:cubicBezTo>
                <a:cubicBezTo>
                  <a:pt x="8621" y="1222"/>
                  <a:pt x="8461" y="1174"/>
                  <a:pt x="8386" y="1015"/>
                </a:cubicBezTo>
                <a:cubicBezTo>
                  <a:pt x="8323" y="894"/>
                  <a:pt x="8282" y="759"/>
                  <a:pt x="8305" y="614"/>
                </a:cubicBezTo>
                <a:close/>
                <a:moveTo>
                  <a:pt x="12961" y="6725"/>
                </a:moveTo>
                <a:cubicBezTo>
                  <a:pt x="12834" y="6829"/>
                  <a:pt x="12686" y="6867"/>
                  <a:pt x="12533" y="6798"/>
                </a:cubicBezTo>
                <a:cubicBezTo>
                  <a:pt x="12384" y="6729"/>
                  <a:pt x="12343" y="6601"/>
                  <a:pt x="12369" y="6452"/>
                </a:cubicBezTo>
                <a:cubicBezTo>
                  <a:pt x="12373" y="6431"/>
                  <a:pt x="12373" y="6400"/>
                  <a:pt x="12358" y="6386"/>
                </a:cubicBezTo>
                <a:cubicBezTo>
                  <a:pt x="12336" y="6366"/>
                  <a:pt x="12314" y="6390"/>
                  <a:pt x="12291" y="6404"/>
                </a:cubicBezTo>
                <a:cubicBezTo>
                  <a:pt x="12143" y="6504"/>
                  <a:pt x="11953" y="6583"/>
                  <a:pt x="12053" y="6812"/>
                </a:cubicBezTo>
                <a:cubicBezTo>
                  <a:pt x="12057" y="6825"/>
                  <a:pt x="12042" y="6860"/>
                  <a:pt x="12035" y="6860"/>
                </a:cubicBezTo>
                <a:cubicBezTo>
                  <a:pt x="12012" y="6860"/>
                  <a:pt x="11975" y="6856"/>
                  <a:pt x="11964" y="6839"/>
                </a:cubicBezTo>
                <a:cubicBezTo>
                  <a:pt x="11945" y="6812"/>
                  <a:pt x="11942" y="6773"/>
                  <a:pt x="11916" y="6687"/>
                </a:cubicBezTo>
                <a:cubicBezTo>
                  <a:pt x="11886" y="6825"/>
                  <a:pt x="11719" y="6843"/>
                  <a:pt x="11760" y="6977"/>
                </a:cubicBezTo>
                <a:cubicBezTo>
                  <a:pt x="11685" y="6967"/>
                  <a:pt x="11667" y="6950"/>
                  <a:pt x="11711" y="6888"/>
                </a:cubicBezTo>
                <a:cubicBezTo>
                  <a:pt x="11864" y="6680"/>
                  <a:pt x="11838" y="6379"/>
                  <a:pt x="12102" y="6227"/>
                </a:cubicBezTo>
                <a:cubicBezTo>
                  <a:pt x="12117" y="6220"/>
                  <a:pt x="12105" y="6169"/>
                  <a:pt x="12105" y="6127"/>
                </a:cubicBezTo>
                <a:cubicBezTo>
                  <a:pt x="11964" y="6200"/>
                  <a:pt x="11897" y="6317"/>
                  <a:pt x="11812" y="6424"/>
                </a:cubicBezTo>
                <a:cubicBezTo>
                  <a:pt x="11763" y="6186"/>
                  <a:pt x="11886" y="6017"/>
                  <a:pt x="12154" y="5947"/>
                </a:cubicBezTo>
                <a:cubicBezTo>
                  <a:pt x="12448" y="5871"/>
                  <a:pt x="12741" y="5840"/>
                  <a:pt x="13043" y="5920"/>
                </a:cubicBezTo>
                <a:cubicBezTo>
                  <a:pt x="13147" y="5947"/>
                  <a:pt x="13251" y="5937"/>
                  <a:pt x="13351" y="5927"/>
                </a:cubicBezTo>
                <a:cubicBezTo>
                  <a:pt x="13574" y="5902"/>
                  <a:pt x="13574" y="5896"/>
                  <a:pt x="13552" y="6103"/>
                </a:cubicBezTo>
                <a:cubicBezTo>
                  <a:pt x="13626" y="6096"/>
                  <a:pt x="13671" y="6041"/>
                  <a:pt x="13723" y="6003"/>
                </a:cubicBezTo>
                <a:cubicBezTo>
                  <a:pt x="13820" y="5934"/>
                  <a:pt x="13846" y="5989"/>
                  <a:pt x="13850" y="6061"/>
                </a:cubicBezTo>
                <a:cubicBezTo>
                  <a:pt x="13861" y="6193"/>
                  <a:pt x="13775" y="6276"/>
                  <a:pt x="13664" y="6341"/>
                </a:cubicBezTo>
                <a:cubicBezTo>
                  <a:pt x="13626" y="6366"/>
                  <a:pt x="13548" y="6359"/>
                  <a:pt x="13552" y="6417"/>
                </a:cubicBezTo>
                <a:cubicBezTo>
                  <a:pt x="13552" y="6483"/>
                  <a:pt x="13608" y="6518"/>
                  <a:pt x="13671" y="6514"/>
                </a:cubicBezTo>
                <a:cubicBezTo>
                  <a:pt x="13690" y="6611"/>
                  <a:pt x="13444" y="6535"/>
                  <a:pt x="13560" y="6694"/>
                </a:cubicBezTo>
                <a:cubicBezTo>
                  <a:pt x="13519" y="6697"/>
                  <a:pt x="13478" y="6701"/>
                  <a:pt x="13437" y="6704"/>
                </a:cubicBezTo>
                <a:cubicBezTo>
                  <a:pt x="13418" y="6749"/>
                  <a:pt x="13481" y="6749"/>
                  <a:pt x="13481" y="6787"/>
                </a:cubicBezTo>
                <a:cubicBezTo>
                  <a:pt x="13429" y="6818"/>
                  <a:pt x="13247" y="6708"/>
                  <a:pt x="13314" y="6905"/>
                </a:cubicBezTo>
                <a:cubicBezTo>
                  <a:pt x="13199" y="6836"/>
                  <a:pt x="13095" y="7033"/>
                  <a:pt x="12964" y="6922"/>
                </a:cubicBezTo>
                <a:lnTo>
                  <a:pt x="12968" y="6926"/>
                </a:lnTo>
                <a:cubicBezTo>
                  <a:pt x="12950" y="6870"/>
                  <a:pt x="12964" y="6839"/>
                  <a:pt x="13020" y="6798"/>
                </a:cubicBezTo>
                <a:cubicBezTo>
                  <a:pt x="13150" y="6704"/>
                  <a:pt x="13266" y="6594"/>
                  <a:pt x="13221" y="6417"/>
                </a:cubicBezTo>
                <a:cubicBezTo>
                  <a:pt x="13180" y="6563"/>
                  <a:pt x="13098" y="6670"/>
                  <a:pt x="12961" y="6725"/>
                </a:cubicBezTo>
                <a:cubicBezTo>
                  <a:pt x="13024" y="6649"/>
                  <a:pt x="13024" y="6649"/>
                  <a:pt x="13009" y="6576"/>
                </a:cubicBezTo>
                <a:cubicBezTo>
                  <a:pt x="12871" y="6739"/>
                  <a:pt x="12734" y="6697"/>
                  <a:pt x="12600" y="6580"/>
                </a:cubicBezTo>
                <a:cubicBezTo>
                  <a:pt x="12559" y="6542"/>
                  <a:pt x="12488" y="6497"/>
                  <a:pt x="12462" y="6521"/>
                </a:cubicBezTo>
                <a:cubicBezTo>
                  <a:pt x="12410" y="6563"/>
                  <a:pt x="12455" y="6628"/>
                  <a:pt x="12485" y="6680"/>
                </a:cubicBezTo>
                <a:cubicBezTo>
                  <a:pt x="12496" y="6701"/>
                  <a:pt x="12518" y="6715"/>
                  <a:pt x="12541" y="6729"/>
                </a:cubicBezTo>
                <a:cubicBezTo>
                  <a:pt x="12678" y="6839"/>
                  <a:pt x="12819" y="6777"/>
                  <a:pt x="12961" y="6725"/>
                </a:cubicBezTo>
                <a:close/>
                <a:moveTo>
                  <a:pt x="12838" y="6324"/>
                </a:moveTo>
                <a:cubicBezTo>
                  <a:pt x="12801" y="6331"/>
                  <a:pt x="12752" y="6341"/>
                  <a:pt x="12752" y="6393"/>
                </a:cubicBezTo>
                <a:cubicBezTo>
                  <a:pt x="12749" y="6445"/>
                  <a:pt x="12797" y="6445"/>
                  <a:pt x="12834" y="6449"/>
                </a:cubicBezTo>
                <a:cubicBezTo>
                  <a:pt x="12883" y="6449"/>
                  <a:pt x="12916" y="6428"/>
                  <a:pt x="12916" y="6376"/>
                </a:cubicBezTo>
                <a:cubicBezTo>
                  <a:pt x="12912" y="6331"/>
                  <a:pt x="12883" y="6321"/>
                  <a:pt x="12838" y="6324"/>
                </a:cubicBezTo>
                <a:close/>
                <a:moveTo>
                  <a:pt x="17007" y="20168"/>
                </a:moveTo>
                <a:cubicBezTo>
                  <a:pt x="17003" y="20092"/>
                  <a:pt x="16948" y="20016"/>
                  <a:pt x="17033" y="19964"/>
                </a:cubicBezTo>
                <a:cubicBezTo>
                  <a:pt x="17041" y="19957"/>
                  <a:pt x="17063" y="19957"/>
                  <a:pt x="17067" y="19960"/>
                </a:cubicBezTo>
                <a:cubicBezTo>
                  <a:pt x="17096" y="19998"/>
                  <a:pt x="17070" y="20036"/>
                  <a:pt x="17063" y="20071"/>
                </a:cubicBezTo>
                <a:cubicBezTo>
                  <a:pt x="17305" y="19784"/>
                  <a:pt x="17543" y="19494"/>
                  <a:pt x="17676" y="19144"/>
                </a:cubicBezTo>
                <a:cubicBezTo>
                  <a:pt x="17654" y="19176"/>
                  <a:pt x="17632" y="19210"/>
                  <a:pt x="17591" y="19265"/>
                </a:cubicBezTo>
                <a:cubicBezTo>
                  <a:pt x="17621" y="19124"/>
                  <a:pt x="17710" y="19027"/>
                  <a:pt x="17676" y="18882"/>
                </a:cubicBezTo>
                <a:cubicBezTo>
                  <a:pt x="17490" y="19193"/>
                  <a:pt x="17353" y="19514"/>
                  <a:pt x="17067" y="19753"/>
                </a:cubicBezTo>
                <a:cubicBezTo>
                  <a:pt x="17107" y="19431"/>
                  <a:pt x="17044" y="19110"/>
                  <a:pt x="17171" y="18802"/>
                </a:cubicBezTo>
                <a:cubicBezTo>
                  <a:pt x="17063" y="19051"/>
                  <a:pt x="16944" y="19293"/>
                  <a:pt x="16936" y="19566"/>
                </a:cubicBezTo>
                <a:cubicBezTo>
                  <a:pt x="16929" y="19943"/>
                  <a:pt x="16843" y="20299"/>
                  <a:pt x="16628" y="20624"/>
                </a:cubicBezTo>
                <a:cubicBezTo>
                  <a:pt x="16550" y="20741"/>
                  <a:pt x="16494" y="20873"/>
                  <a:pt x="16457" y="21011"/>
                </a:cubicBezTo>
                <a:cubicBezTo>
                  <a:pt x="16431" y="21104"/>
                  <a:pt x="16468" y="21149"/>
                  <a:pt x="16557" y="21125"/>
                </a:cubicBezTo>
                <a:cubicBezTo>
                  <a:pt x="16646" y="21101"/>
                  <a:pt x="16646" y="21139"/>
                  <a:pt x="16646" y="21194"/>
                </a:cubicBezTo>
                <a:cubicBezTo>
                  <a:pt x="16646" y="21239"/>
                  <a:pt x="16646" y="21284"/>
                  <a:pt x="16654" y="21326"/>
                </a:cubicBezTo>
                <a:cubicBezTo>
                  <a:pt x="16669" y="21422"/>
                  <a:pt x="16706" y="21502"/>
                  <a:pt x="16832" y="21505"/>
                </a:cubicBezTo>
                <a:cubicBezTo>
                  <a:pt x="16959" y="21509"/>
                  <a:pt x="16907" y="21405"/>
                  <a:pt x="16940" y="21353"/>
                </a:cubicBezTo>
                <a:cubicBezTo>
                  <a:pt x="16959" y="21322"/>
                  <a:pt x="16966" y="21253"/>
                  <a:pt x="16985" y="21253"/>
                </a:cubicBezTo>
                <a:cubicBezTo>
                  <a:pt x="17037" y="21246"/>
                  <a:pt x="17052" y="21301"/>
                  <a:pt x="17081" y="21336"/>
                </a:cubicBezTo>
                <a:cubicBezTo>
                  <a:pt x="17126" y="21388"/>
                  <a:pt x="17208" y="21464"/>
                  <a:pt x="17253" y="21384"/>
                </a:cubicBezTo>
                <a:cubicBezTo>
                  <a:pt x="17331" y="21246"/>
                  <a:pt x="17431" y="21094"/>
                  <a:pt x="17379" y="20928"/>
                </a:cubicBezTo>
                <a:cubicBezTo>
                  <a:pt x="17290" y="20638"/>
                  <a:pt x="17230" y="20337"/>
                  <a:pt x="17067" y="20071"/>
                </a:cubicBezTo>
                <a:cubicBezTo>
                  <a:pt x="17044" y="20105"/>
                  <a:pt x="17026" y="20137"/>
                  <a:pt x="17007" y="20168"/>
                </a:cubicBezTo>
                <a:close/>
                <a:moveTo>
                  <a:pt x="16390" y="5602"/>
                </a:moveTo>
                <a:cubicBezTo>
                  <a:pt x="16438" y="5540"/>
                  <a:pt x="16490" y="5474"/>
                  <a:pt x="16538" y="5412"/>
                </a:cubicBezTo>
                <a:cubicBezTo>
                  <a:pt x="16538" y="5391"/>
                  <a:pt x="16542" y="5367"/>
                  <a:pt x="16546" y="5325"/>
                </a:cubicBezTo>
                <a:cubicBezTo>
                  <a:pt x="16431" y="5474"/>
                  <a:pt x="16334" y="5602"/>
                  <a:pt x="16233" y="5733"/>
                </a:cubicBezTo>
                <a:cubicBezTo>
                  <a:pt x="16278" y="5584"/>
                  <a:pt x="16438" y="5477"/>
                  <a:pt x="16382" y="5287"/>
                </a:cubicBezTo>
                <a:cubicBezTo>
                  <a:pt x="16286" y="5408"/>
                  <a:pt x="16196" y="5519"/>
                  <a:pt x="16107" y="5633"/>
                </a:cubicBezTo>
                <a:cubicBezTo>
                  <a:pt x="16167" y="5522"/>
                  <a:pt x="16126" y="5394"/>
                  <a:pt x="16196" y="5298"/>
                </a:cubicBezTo>
                <a:cubicBezTo>
                  <a:pt x="16148" y="5346"/>
                  <a:pt x="16114" y="5401"/>
                  <a:pt x="16074" y="5450"/>
                </a:cubicBezTo>
                <a:cubicBezTo>
                  <a:pt x="16010" y="5529"/>
                  <a:pt x="15958" y="5526"/>
                  <a:pt x="15899" y="5436"/>
                </a:cubicBezTo>
                <a:cubicBezTo>
                  <a:pt x="15854" y="5367"/>
                  <a:pt x="15787" y="5315"/>
                  <a:pt x="15698" y="5398"/>
                </a:cubicBezTo>
                <a:cubicBezTo>
                  <a:pt x="15668" y="5425"/>
                  <a:pt x="15627" y="5443"/>
                  <a:pt x="15594" y="5463"/>
                </a:cubicBezTo>
                <a:cubicBezTo>
                  <a:pt x="15646" y="5405"/>
                  <a:pt x="15646" y="5322"/>
                  <a:pt x="15687" y="5277"/>
                </a:cubicBezTo>
                <a:cubicBezTo>
                  <a:pt x="15791" y="5156"/>
                  <a:pt x="15601" y="5111"/>
                  <a:pt x="15616" y="5011"/>
                </a:cubicBezTo>
                <a:cubicBezTo>
                  <a:pt x="15620" y="4993"/>
                  <a:pt x="15486" y="5024"/>
                  <a:pt x="15423" y="5059"/>
                </a:cubicBezTo>
                <a:cubicBezTo>
                  <a:pt x="15211" y="5180"/>
                  <a:pt x="14984" y="5218"/>
                  <a:pt x="14742" y="5142"/>
                </a:cubicBezTo>
                <a:cubicBezTo>
                  <a:pt x="14727" y="5139"/>
                  <a:pt x="14686" y="5094"/>
                  <a:pt x="14679" y="5156"/>
                </a:cubicBezTo>
                <a:cubicBezTo>
                  <a:pt x="14805" y="5197"/>
                  <a:pt x="14924" y="5256"/>
                  <a:pt x="15066" y="5239"/>
                </a:cubicBezTo>
                <a:cubicBezTo>
                  <a:pt x="14958" y="5273"/>
                  <a:pt x="14854" y="5228"/>
                  <a:pt x="14750" y="5232"/>
                </a:cubicBezTo>
                <a:cubicBezTo>
                  <a:pt x="14776" y="5277"/>
                  <a:pt x="14828" y="5277"/>
                  <a:pt x="14872" y="5294"/>
                </a:cubicBezTo>
                <a:cubicBezTo>
                  <a:pt x="14843" y="5301"/>
                  <a:pt x="14817" y="5304"/>
                  <a:pt x="14776" y="5315"/>
                </a:cubicBezTo>
                <a:cubicBezTo>
                  <a:pt x="14817" y="5339"/>
                  <a:pt x="14843" y="5353"/>
                  <a:pt x="14869" y="5370"/>
                </a:cubicBezTo>
                <a:cubicBezTo>
                  <a:pt x="14727" y="5467"/>
                  <a:pt x="15006" y="5564"/>
                  <a:pt x="14869" y="5660"/>
                </a:cubicBezTo>
                <a:cubicBezTo>
                  <a:pt x="14954" y="5719"/>
                  <a:pt x="14876" y="5806"/>
                  <a:pt x="14902" y="5864"/>
                </a:cubicBezTo>
                <a:cubicBezTo>
                  <a:pt x="14962" y="5992"/>
                  <a:pt x="15088" y="6058"/>
                  <a:pt x="15229" y="6103"/>
                </a:cubicBezTo>
                <a:cubicBezTo>
                  <a:pt x="15244" y="6106"/>
                  <a:pt x="15267" y="6120"/>
                  <a:pt x="15278" y="6089"/>
                </a:cubicBezTo>
                <a:cubicBezTo>
                  <a:pt x="15300" y="6037"/>
                  <a:pt x="15300" y="6037"/>
                  <a:pt x="15341" y="6044"/>
                </a:cubicBezTo>
                <a:cubicBezTo>
                  <a:pt x="15419" y="6055"/>
                  <a:pt x="15497" y="6065"/>
                  <a:pt x="15586" y="6075"/>
                </a:cubicBezTo>
                <a:cubicBezTo>
                  <a:pt x="15527" y="6089"/>
                  <a:pt x="15479" y="6099"/>
                  <a:pt x="15415" y="6113"/>
                </a:cubicBezTo>
                <a:cubicBezTo>
                  <a:pt x="15545" y="6165"/>
                  <a:pt x="15661" y="6103"/>
                  <a:pt x="15772" y="6120"/>
                </a:cubicBezTo>
                <a:cubicBezTo>
                  <a:pt x="15917" y="6096"/>
                  <a:pt x="16014" y="5999"/>
                  <a:pt x="16126" y="5927"/>
                </a:cubicBezTo>
                <a:cubicBezTo>
                  <a:pt x="16185" y="5792"/>
                  <a:pt x="16308" y="5712"/>
                  <a:pt x="16390" y="5602"/>
                </a:cubicBezTo>
                <a:close/>
                <a:moveTo>
                  <a:pt x="4745" y="14191"/>
                </a:moveTo>
                <a:cubicBezTo>
                  <a:pt x="4712" y="14457"/>
                  <a:pt x="4682" y="14727"/>
                  <a:pt x="4652" y="14993"/>
                </a:cubicBezTo>
                <a:cubicBezTo>
                  <a:pt x="4545" y="15964"/>
                  <a:pt x="4474" y="16939"/>
                  <a:pt x="4556" y="17917"/>
                </a:cubicBezTo>
                <a:cubicBezTo>
                  <a:pt x="4645" y="18979"/>
                  <a:pt x="5002" y="20012"/>
                  <a:pt x="4961" y="21091"/>
                </a:cubicBezTo>
                <a:cubicBezTo>
                  <a:pt x="4995" y="21018"/>
                  <a:pt x="5017" y="20942"/>
                  <a:pt x="5036" y="20866"/>
                </a:cubicBezTo>
                <a:cubicBezTo>
                  <a:pt x="5047" y="20828"/>
                  <a:pt x="5095" y="20807"/>
                  <a:pt x="5099" y="20828"/>
                </a:cubicBezTo>
                <a:cubicBezTo>
                  <a:pt x="5114" y="20900"/>
                  <a:pt x="5192" y="20921"/>
                  <a:pt x="5218" y="20983"/>
                </a:cubicBezTo>
                <a:cubicBezTo>
                  <a:pt x="5296" y="21160"/>
                  <a:pt x="5385" y="21329"/>
                  <a:pt x="5478" y="21498"/>
                </a:cubicBezTo>
                <a:cubicBezTo>
                  <a:pt x="5493" y="21526"/>
                  <a:pt x="5560" y="21571"/>
                  <a:pt x="5608" y="21505"/>
                </a:cubicBezTo>
                <a:cubicBezTo>
                  <a:pt x="5642" y="21460"/>
                  <a:pt x="5675" y="21415"/>
                  <a:pt x="5686" y="21353"/>
                </a:cubicBezTo>
                <a:cubicBezTo>
                  <a:pt x="5761" y="20942"/>
                  <a:pt x="5497" y="20451"/>
                  <a:pt x="5076" y="20219"/>
                </a:cubicBezTo>
                <a:cubicBezTo>
                  <a:pt x="5043" y="20199"/>
                  <a:pt x="4991" y="20195"/>
                  <a:pt x="4983" y="20147"/>
                </a:cubicBezTo>
                <a:cubicBezTo>
                  <a:pt x="4920" y="19819"/>
                  <a:pt x="4857" y="19494"/>
                  <a:pt x="4794" y="19162"/>
                </a:cubicBezTo>
                <a:cubicBezTo>
                  <a:pt x="4920" y="19186"/>
                  <a:pt x="5013" y="19144"/>
                  <a:pt x="5017" y="19062"/>
                </a:cubicBezTo>
                <a:cubicBezTo>
                  <a:pt x="5024" y="18972"/>
                  <a:pt x="4954" y="18906"/>
                  <a:pt x="4879" y="18923"/>
                </a:cubicBezTo>
                <a:cubicBezTo>
                  <a:pt x="4723" y="18961"/>
                  <a:pt x="4742" y="18861"/>
                  <a:pt x="4727" y="18785"/>
                </a:cubicBezTo>
                <a:cubicBezTo>
                  <a:pt x="4716" y="18744"/>
                  <a:pt x="4716" y="18699"/>
                  <a:pt x="4708" y="18654"/>
                </a:cubicBezTo>
                <a:cubicBezTo>
                  <a:pt x="4507" y="17516"/>
                  <a:pt x="4556" y="16379"/>
                  <a:pt x="4705" y="15242"/>
                </a:cubicBezTo>
                <a:cubicBezTo>
                  <a:pt x="4757" y="14851"/>
                  <a:pt x="4794" y="14461"/>
                  <a:pt x="4771" y="14063"/>
                </a:cubicBezTo>
                <a:cubicBezTo>
                  <a:pt x="4764" y="14108"/>
                  <a:pt x="4749" y="14150"/>
                  <a:pt x="4745" y="14191"/>
                </a:cubicBezTo>
                <a:close/>
                <a:moveTo>
                  <a:pt x="2168" y="10303"/>
                </a:moveTo>
                <a:cubicBezTo>
                  <a:pt x="2146" y="10296"/>
                  <a:pt x="2109" y="10289"/>
                  <a:pt x="2101" y="10272"/>
                </a:cubicBezTo>
                <a:cubicBezTo>
                  <a:pt x="2049" y="10116"/>
                  <a:pt x="1919" y="9992"/>
                  <a:pt x="1856" y="9846"/>
                </a:cubicBezTo>
                <a:cubicBezTo>
                  <a:pt x="1744" y="9587"/>
                  <a:pt x="1621" y="9349"/>
                  <a:pt x="1410" y="9138"/>
                </a:cubicBezTo>
                <a:cubicBezTo>
                  <a:pt x="1276" y="9006"/>
                  <a:pt x="1123" y="8872"/>
                  <a:pt x="1093" y="8671"/>
                </a:cubicBezTo>
                <a:cubicBezTo>
                  <a:pt x="1079" y="8564"/>
                  <a:pt x="1015" y="8481"/>
                  <a:pt x="937" y="8402"/>
                </a:cubicBezTo>
                <a:cubicBezTo>
                  <a:pt x="855" y="8315"/>
                  <a:pt x="788" y="8208"/>
                  <a:pt x="695" y="8135"/>
                </a:cubicBezTo>
                <a:cubicBezTo>
                  <a:pt x="446" y="7945"/>
                  <a:pt x="387" y="7569"/>
                  <a:pt x="0" y="7517"/>
                </a:cubicBezTo>
                <a:cubicBezTo>
                  <a:pt x="0" y="7520"/>
                  <a:pt x="0" y="7534"/>
                  <a:pt x="4" y="7541"/>
                </a:cubicBezTo>
                <a:cubicBezTo>
                  <a:pt x="22" y="7575"/>
                  <a:pt x="45" y="7610"/>
                  <a:pt x="67" y="7648"/>
                </a:cubicBezTo>
                <a:cubicBezTo>
                  <a:pt x="387" y="8180"/>
                  <a:pt x="818" y="8643"/>
                  <a:pt x="1123" y="9186"/>
                </a:cubicBezTo>
                <a:cubicBezTo>
                  <a:pt x="1298" y="9497"/>
                  <a:pt x="1514" y="9791"/>
                  <a:pt x="1700" y="10099"/>
                </a:cubicBezTo>
                <a:cubicBezTo>
                  <a:pt x="1755" y="10192"/>
                  <a:pt x="1737" y="10230"/>
                  <a:pt x="1625" y="10254"/>
                </a:cubicBezTo>
                <a:cubicBezTo>
                  <a:pt x="1517" y="10278"/>
                  <a:pt x="1395" y="10278"/>
                  <a:pt x="1272" y="10389"/>
                </a:cubicBezTo>
                <a:cubicBezTo>
                  <a:pt x="1867" y="10251"/>
                  <a:pt x="2376" y="10278"/>
                  <a:pt x="2726" y="10790"/>
                </a:cubicBezTo>
                <a:cubicBezTo>
                  <a:pt x="2592" y="10565"/>
                  <a:pt x="2443" y="10368"/>
                  <a:pt x="2168" y="10303"/>
                </a:cubicBezTo>
                <a:close/>
                <a:moveTo>
                  <a:pt x="10023" y="13058"/>
                </a:moveTo>
                <a:cubicBezTo>
                  <a:pt x="10023" y="13051"/>
                  <a:pt x="10019" y="13044"/>
                  <a:pt x="10019" y="13037"/>
                </a:cubicBezTo>
                <a:cubicBezTo>
                  <a:pt x="10038" y="13019"/>
                  <a:pt x="10045" y="12985"/>
                  <a:pt x="10086" y="13002"/>
                </a:cubicBezTo>
                <a:cubicBezTo>
                  <a:pt x="10131" y="13019"/>
                  <a:pt x="10127" y="13054"/>
                  <a:pt x="10127" y="13089"/>
                </a:cubicBezTo>
                <a:lnTo>
                  <a:pt x="10127" y="13092"/>
                </a:lnTo>
                <a:cubicBezTo>
                  <a:pt x="10116" y="13096"/>
                  <a:pt x="10105" y="13096"/>
                  <a:pt x="10090" y="13099"/>
                </a:cubicBezTo>
                <a:cubicBezTo>
                  <a:pt x="10257" y="13306"/>
                  <a:pt x="10584" y="13189"/>
                  <a:pt x="10770" y="13393"/>
                </a:cubicBezTo>
                <a:cubicBezTo>
                  <a:pt x="10841" y="13469"/>
                  <a:pt x="10986" y="13476"/>
                  <a:pt x="10815" y="13593"/>
                </a:cubicBezTo>
                <a:cubicBezTo>
                  <a:pt x="10755" y="13631"/>
                  <a:pt x="10759" y="13718"/>
                  <a:pt x="10785" y="13770"/>
                </a:cubicBezTo>
                <a:cubicBezTo>
                  <a:pt x="10837" y="13880"/>
                  <a:pt x="10938" y="13797"/>
                  <a:pt x="11008" y="13787"/>
                </a:cubicBezTo>
                <a:cubicBezTo>
                  <a:pt x="11057" y="13780"/>
                  <a:pt x="11057" y="13707"/>
                  <a:pt x="11053" y="13649"/>
                </a:cubicBezTo>
                <a:cubicBezTo>
                  <a:pt x="11042" y="13465"/>
                  <a:pt x="10908" y="13327"/>
                  <a:pt x="10856" y="13158"/>
                </a:cubicBezTo>
                <a:cubicBezTo>
                  <a:pt x="10752" y="12798"/>
                  <a:pt x="10517" y="12498"/>
                  <a:pt x="10320" y="12183"/>
                </a:cubicBezTo>
                <a:cubicBezTo>
                  <a:pt x="10298" y="12148"/>
                  <a:pt x="10264" y="12110"/>
                  <a:pt x="10227" y="12117"/>
                </a:cubicBezTo>
                <a:cubicBezTo>
                  <a:pt x="10201" y="12121"/>
                  <a:pt x="10171" y="12152"/>
                  <a:pt x="10153" y="12193"/>
                </a:cubicBezTo>
                <a:cubicBezTo>
                  <a:pt x="10079" y="12370"/>
                  <a:pt x="10171" y="12636"/>
                  <a:pt x="9855" y="12695"/>
                </a:cubicBezTo>
                <a:cubicBezTo>
                  <a:pt x="9814" y="12701"/>
                  <a:pt x="9770" y="12771"/>
                  <a:pt x="9762" y="12816"/>
                </a:cubicBezTo>
                <a:cubicBezTo>
                  <a:pt x="9736" y="12950"/>
                  <a:pt x="9718" y="13089"/>
                  <a:pt x="9677" y="13220"/>
                </a:cubicBezTo>
                <a:cubicBezTo>
                  <a:pt x="9666" y="13261"/>
                  <a:pt x="9684" y="13334"/>
                  <a:pt x="9748" y="13362"/>
                </a:cubicBezTo>
                <a:cubicBezTo>
                  <a:pt x="9814" y="13389"/>
                  <a:pt x="9878" y="13358"/>
                  <a:pt x="9926" y="13320"/>
                </a:cubicBezTo>
                <a:cubicBezTo>
                  <a:pt x="9997" y="13268"/>
                  <a:pt x="10023" y="13189"/>
                  <a:pt x="10026" y="13106"/>
                </a:cubicBezTo>
                <a:cubicBezTo>
                  <a:pt x="10030" y="13089"/>
                  <a:pt x="10026" y="13071"/>
                  <a:pt x="10023" y="13058"/>
                </a:cubicBezTo>
                <a:close/>
                <a:moveTo>
                  <a:pt x="9658" y="1713"/>
                </a:moveTo>
                <a:lnTo>
                  <a:pt x="9666" y="1717"/>
                </a:lnTo>
                <a:lnTo>
                  <a:pt x="9658" y="1713"/>
                </a:lnTo>
                <a:cubicBezTo>
                  <a:pt x="9647" y="1730"/>
                  <a:pt x="9636" y="1741"/>
                  <a:pt x="9625" y="1755"/>
                </a:cubicBezTo>
                <a:cubicBezTo>
                  <a:pt x="9636" y="1761"/>
                  <a:pt x="9651" y="1768"/>
                  <a:pt x="9662" y="1772"/>
                </a:cubicBezTo>
                <a:lnTo>
                  <a:pt x="9658" y="1768"/>
                </a:lnTo>
                <a:cubicBezTo>
                  <a:pt x="9669" y="1779"/>
                  <a:pt x="9677" y="1786"/>
                  <a:pt x="9688" y="1796"/>
                </a:cubicBezTo>
                <a:cubicBezTo>
                  <a:pt x="9688" y="1796"/>
                  <a:pt x="9684" y="1793"/>
                  <a:pt x="9684" y="1793"/>
                </a:cubicBezTo>
                <a:cubicBezTo>
                  <a:pt x="10034" y="1654"/>
                  <a:pt x="10398" y="1596"/>
                  <a:pt x="10830" y="1564"/>
                </a:cubicBezTo>
                <a:cubicBezTo>
                  <a:pt x="10685" y="1540"/>
                  <a:pt x="10595" y="1526"/>
                  <a:pt x="10517" y="1513"/>
                </a:cubicBezTo>
                <a:cubicBezTo>
                  <a:pt x="10610" y="1495"/>
                  <a:pt x="10714" y="1509"/>
                  <a:pt x="10819" y="1520"/>
                </a:cubicBezTo>
                <a:cubicBezTo>
                  <a:pt x="10811" y="1457"/>
                  <a:pt x="10752" y="1488"/>
                  <a:pt x="10722" y="1461"/>
                </a:cubicBezTo>
                <a:cubicBezTo>
                  <a:pt x="10908" y="1471"/>
                  <a:pt x="11086" y="1482"/>
                  <a:pt x="11280" y="1492"/>
                </a:cubicBezTo>
                <a:cubicBezTo>
                  <a:pt x="11231" y="1464"/>
                  <a:pt x="11198" y="1443"/>
                  <a:pt x="11131" y="1402"/>
                </a:cubicBezTo>
                <a:cubicBezTo>
                  <a:pt x="11202" y="1412"/>
                  <a:pt x="11239" y="1416"/>
                  <a:pt x="11306" y="1426"/>
                </a:cubicBezTo>
                <a:cubicBezTo>
                  <a:pt x="11231" y="1388"/>
                  <a:pt x="11183" y="1364"/>
                  <a:pt x="11098" y="1323"/>
                </a:cubicBezTo>
                <a:cubicBezTo>
                  <a:pt x="11213" y="1350"/>
                  <a:pt x="11287" y="1371"/>
                  <a:pt x="11410" y="1399"/>
                </a:cubicBezTo>
                <a:cubicBezTo>
                  <a:pt x="11302" y="1343"/>
                  <a:pt x="11243" y="1312"/>
                  <a:pt x="11183" y="1281"/>
                </a:cubicBezTo>
                <a:cubicBezTo>
                  <a:pt x="11317" y="1333"/>
                  <a:pt x="11455" y="1233"/>
                  <a:pt x="11581" y="1305"/>
                </a:cubicBezTo>
                <a:cubicBezTo>
                  <a:pt x="11455" y="1212"/>
                  <a:pt x="11332" y="1125"/>
                  <a:pt x="11254" y="998"/>
                </a:cubicBezTo>
                <a:cubicBezTo>
                  <a:pt x="11090" y="1056"/>
                  <a:pt x="10967" y="901"/>
                  <a:pt x="10807" y="925"/>
                </a:cubicBezTo>
                <a:cubicBezTo>
                  <a:pt x="10488" y="863"/>
                  <a:pt x="10235" y="1074"/>
                  <a:pt x="9941" y="1119"/>
                </a:cubicBezTo>
                <a:cubicBezTo>
                  <a:pt x="10012" y="1112"/>
                  <a:pt x="10082" y="1105"/>
                  <a:pt x="10157" y="1094"/>
                </a:cubicBezTo>
                <a:cubicBezTo>
                  <a:pt x="10157" y="1101"/>
                  <a:pt x="10157" y="1105"/>
                  <a:pt x="10160" y="1112"/>
                </a:cubicBezTo>
                <a:cubicBezTo>
                  <a:pt x="10082" y="1132"/>
                  <a:pt x="10004" y="1157"/>
                  <a:pt x="9911" y="1181"/>
                </a:cubicBezTo>
                <a:cubicBezTo>
                  <a:pt x="9960" y="1188"/>
                  <a:pt x="9989" y="1191"/>
                  <a:pt x="10023" y="1198"/>
                </a:cubicBezTo>
                <a:cubicBezTo>
                  <a:pt x="9989" y="1215"/>
                  <a:pt x="9967" y="1229"/>
                  <a:pt x="9941" y="1243"/>
                </a:cubicBezTo>
                <a:cubicBezTo>
                  <a:pt x="9974" y="1278"/>
                  <a:pt x="10023" y="1226"/>
                  <a:pt x="10049" y="1267"/>
                </a:cubicBezTo>
                <a:cubicBezTo>
                  <a:pt x="10023" y="1298"/>
                  <a:pt x="9960" y="1267"/>
                  <a:pt x="9952" y="1312"/>
                </a:cubicBezTo>
                <a:cubicBezTo>
                  <a:pt x="9930" y="1430"/>
                  <a:pt x="9933" y="1433"/>
                  <a:pt x="9826" y="1457"/>
                </a:cubicBezTo>
                <a:cubicBezTo>
                  <a:pt x="9688" y="1488"/>
                  <a:pt x="9569" y="1547"/>
                  <a:pt x="9450" y="1613"/>
                </a:cubicBezTo>
                <a:cubicBezTo>
                  <a:pt x="9431" y="1623"/>
                  <a:pt x="9394" y="1630"/>
                  <a:pt x="9420" y="1665"/>
                </a:cubicBezTo>
                <a:cubicBezTo>
                  <a:pt x="9443" y="1692"/>
                  <a:pt x="9446" y="1717"/>
                  <a:pt x="9435" y="1737"/>
                </a:cubicBezTo>
                <a:cubicBezTo>
                  <a:pt x="9435" y="1748"/>
                  <a:pt x="9435" y="1755"/>
                  <a:pt x="9435" y="1765"/>
                </a:cubicBezTo>
                <a:cubicBezTo>
                  <a:pt x="9517" y="1800"/>
                  <a:pt x="9562" y="1675"/>
                  <a:pt x="9658" y="1713"/>
                </a:cubicBezTo>
                <a:close/>
                <a:moveTo>
                  <a:pt x="2953" y="11875"/>
                </a:moveTo>
                <a:cubicBezTo>
                  <a:pt x="2696" y="11616"/>
                  <a:pt x="2332" y="11488"/>
                  <a:pt x="2083" y="11219"/>
                </a:cubicBezTo>
                <a:cubicBezTo>
                  <a:pt x="1949" y="11070"/>
                  <a:pt x="1789" y="10946"/>
                  <a:pt x="1767" y="10735"/>
                </a:cubicBezTo>
                <a:cubicBezTo>
                  <a:pt x="1759" y="10672"/>
                  <a:pt x="1848" y="10583"/>
                  <a:pt x="1744" y="10555"/>
                </a:cubicBezTo>
                <a:cubicBezTo>
                  <a:pt x="1685" y="10538"/>
                  <a:pt x="1603" y="10596"/>
                  <a:pt x="1532" y="10624"/>
                </a:cubicBezTo>
                <a:cubicBezTo>
                  <a:pt x="1525" y="10628"/>
                  <a:pt x="1525" y="10641"/>
                  <a:pt x="1517" y="10645"/>
                </a:cubicBezTo>
                <a:cubicBezTo>
                  <a:pt x="1421" y="10669"/>
                  <a:pt x="1324" y="10690"/>
                  <a:pt x="1238" y="10624"/>
                </a:cubicBezTo>
                <a:cubicBezTo>
                  <a:pt x="1179" y="10576"/>
                  <a:pt x="1268" y="10531"/>
                  <a:pt x="1246" y="10472"/>
                </a:cubicBezTo>
                <a:cubicBezTo>
                  <a:pt x="1168" y="10513"/>
                  <a:pt x="1134" y="10579"/>
                  <a:pt x="1105" y="10648"/>
                </a:cubicBezTo>
                <a:cubicBezTo>
                  <a:pt x="1045" y="10787"/>
                  <a:pt x="1112" y="10925"/>
                  <a:pt x="1116" y="11063"/>
                </a:cubicBezTo>
                <a:cubicBezTo>
                  <a:pt x="1119" y="11129"/>
                  <a:pt x="1108" y="11226"/>
                  <a:pt x="1250" y="11208"/>
                </a:cubicBezTo>
                <a:cubicBezTo>
                  <a:pt x="1302" y="11201"/>
                  <a:pt x="1372" y="11236"/>
                  <a:pt x="1417" y="11274"/>
                </a:cubicBezTo>
                <a:cubicBezTo>
                  <a:pt x="1581" y="11402"/>
                  <a:pt x="1767" y="11474"/>
                  <a:pt x="1979" y="11488"/>
                </a:cubicBezTo>
                <a:cubicBezTo>
                  <a:pt x="2168" y="11499"/>
                  <a:pt x="2324" y="11578"/>
                  <a:pt x="2458" y="11699"/>
                </a:cubicBezTo>
                <a:cubicBezTo>
                  <a:pt x="2741" y="11951"/>
                  <a:pt x="3072" y="12135"/>
                  <a:pt x="3407" y="12325"/>
                </a:cubicBezTo>
                <a:cubicBezTo>
                  <a:pt x="3295" y="12142"/>
                  <a:pt x="3102" y="12027"/>
                  <a:pt x="2953" y="11875"/>
                </a:cubicBezTo>
                <a:close/>
                <a:moveTo>
                  <a:pt x="13716" y="5225"/>
                </a:moveTo>
                <a:cubicBezTo>
                  <a:pt x="13455" y="4980"/>
                  <a:pt x="13128" y="4855"/>
                  <a:pt x="12771" y="4838"/>
                </a:cubicBezTo>
                <a:cubicBezTo>
                  <a:pt x="12611" y="4831"/>
                  <a:pt x="12429" y="4904"/>
                  <a:pt x="12284" y="5007"/>
                </a:cubicBezTo>
                <a:cubicBezTo>
                  <a:pt x="12079" y="5156"/>
                  <a:pt x="11871" y="5304"/>
                  <a:pt x="11637" y="5405"/>
                </a:cubicBezTo>
                <a:cubicBezTo>
                  <a:pt x="11481" y="5474"/>
                  <a:pt x="11414" y="5584"/>
                  <a:pt x="11380" y="5726"/>
                </a:cubicBezTo>
                <a:cubicBezTo>
                  <a:pt x="11373" y="5764"/>
                  <a:pt x="11369" y="5819"/>
                  <a:pt x="11391" y="5840"/>
                </a:cubicBezTo>
                <a:cubicBezTo>
                  <a:pt x="11421" y="5871"/>
                  <a:pt x="11473" y="5837"/>
                  <a:pt x="11510" y="5816"/>
                </a:cubicBezTo>
                <a:cubicBezTo>
                  <a:pt x="11756" y="5685"/>
                  <a:pt x="12027" y="5595"/>
                  <a:pt x="12224" y="5391"/>
                </a:cubicBezTo>
                <a:cubicBezTo>
                  <a:pt x="12321" y="5291"/>
                  <a:pt x="12455" y="5242"/>
                  <a:pt x="12589" y="5190"/>
                </a:cubicBezTo>
                <a:cubicBezTo>
                  <a:pt x="12790" y="5114"/>
                  <a:pt x="13005" y="5076"/>
                  <a:pt x="13199" y="5139"/>
                </a:cubicBezTo>
                <a:cubicBezTo>
                  <a:pt x="13433" y="5218"/>
                  <a:pt x="13645" y="5360"/>
                  <a:pt x="13868" y="5477"/>
                </a:cubicBezTo>
                <a:cubicBezTo>
                  <a:pt x="13879" y="5484"/>
                  <a:pt x="13898" y="5484"/>
                  <a:pt x="13935" y="5491"/>
                </a:cubicBezTo>
                <a:cubicBezTo>
                  <a:pt x="13890" y="5453"/>
                  <a:pt x="13864" y="5432"/>
                  <a:pt x="13827" y="5401"/>
                </a:cubicBezTo>
                <a:cubicBezTo>
                  <a:pt x="13868" y="5405"/>
                  <a:pt x="13891" y="5408"/>
                  <a:pt x="13928" y="5412"/>
                </a:cubicBezTo>
                <a:cubicBezTo>
                  <a:pt x="13853" y="5346"/>
                  <a:pt x="13783" y="5287"/>
                  <a:pt x="13716" y="5225"/>
                </a:cubicBezTo>
                <a:close/>
                <a:moveTo>
                  <a:pt x="8758" y="1160"/>
                </a:moveTo>
                <a:cubicBezTo>
                  <a:pt x="8561" y="1112"/>
                  <a:pt x="8695" y="1008"/>
                  <a:pt x="8658" y="942"/>
                </a:cubicBezTo>
                <a:cubicBezTo>
                  <a:pt x="8684" y="942"/>
                  <a:pt x="8710" y="942"/>
                  <a:pt x="8747" y="942"/>
                </a:cubicBezTo>
                <a:cubicBezTo>
                  <a:pt x="8680" y="887"/>
                  <a:pt x="8624" y="835"/>
                  <a:pt x="8632" y="745"/>
                </a:cubicBezTo>
                <a:cubicBezTo>
                  <a:pt x="8695" y="797"/>
                  <a:pt x="8740" y="859"/>
                  <a:pt x="8825" y="870"/>
                </a:cubicBezTo>
                <a:cubicBezTo>
                  <a:pt x="8818" y="821"/>
                  <a:pt x="8907" y="787"/>
                  <a:pt x="8829" y="738"/>
                </a:cubicBezTo>
                <a:cubicBezTo>
                  <a:pt x="8877" y="725"/>
                  <a:pt x="8918" y="790"/>
                  <a:pt x="8922" y="759"/>
                </a:cubicBezTo>
                <a:cubicBezTo>
                  <a:pt x="8952" y="610"/>
                  <a:pt x="9033" y="714"/>
                  <a:pt x="9089" y="728"/>
                </a:cubicBezTo>
                <a:cubicBezTo>
                  <a:pt x="9238" y="766"/>
                  <a:pt x="9383" y="787"/>
                  <a:pt x="9491" y="659"/>
                </a:cubicBezTo>
                <a:cubicBezTo>
                  <a:pt x="9576" y="562"/>
                  <a:pt x="9602" y="451"/>
                  <a:pt x="9528" y="320"/>
                </a:cubicBezTo>
                <a:cubicBezTo>
                  <a:pt x="9517" y="434"/>
                  <a:pt x="9506" y="455"/>
                  <a:pt x="9413" y="538"/>
                </a:cubicBezTo>
                <a:cubicBezTo>
                  <a:pt x="9405" y="496"/>
                  <a:pt x="9361" y="483"/>
                  <a:pt x="9390" y="420"/>
                </a:cubicBezTo>
                <a:cubicBezTo>
                  <a:pt x="9439" y="306"/>
                  <a:pt x="9320" y="182"/>
                  <a:pt x="9182" y="175"/>
                </a:cubicBezTo>
                <a:cubicBezTo>
                  <a:pt x="9093" y="171"/>
                  <a:pt x="8996" y="182"/>
                  <a:pt x="8914" y="140"/>
                </a:cubicBezTo>
                <a:cubicBezTo>
                  <a:pt x="8888" y="147"/>
                  <a:pt x="8862" y="158"/>
                  <a:pt x="8833" y="165"/>
                </a:cubicBezTo>
                <a:cubicBezTo>
                  <a:pt x="8814" y="168"/>
                  <a:pt x="8799" y="171"/>
                  <a:pt x="8781" y="171"/>
                </a:cubicBezTo>
                <a:cubicBezTo>
                  <a:pt x="8792" y="154"/>
                  <a:pt x="8803" y="140"/>
                  <a:pt x="8810" y="123"/>
                </a:cubicBezTo>
                <a:cubicBezTo>
                  <a:pt x="8729" y="127"/>
                  <a:pt x="8680" y="189"/>
                  <a:pt x="8636" y="234"/>
                </a:cubicBezTo>
                <a:cubicBezTo>
                  <a:pt x="8520" y="351"/>
                  <a:pt x="8349" y="434"/>
                  <a:pt x="8305" y="607"/>
                </a:cubicBezTo>
                <a:cubicBezTo>
                  <a:pt x="8286" y="752"/>
                  <a:pt x="8323" y="887"/>
                  <a:pt x="8386" y="1018"/>
                </a:cubicBezTo>
                <a:cubicBezTo>
                  <a:pt x="8483" y="1094"/>
                  <a:pt x="8565" y="1191"/>
                  <a:pt x="8758" y="1160"/>
                </a:cubicBezTo>
                <a:close/>
                <a:moveTo>
                  <a:pt x="6850" y="7150"/>
                </a:moveTo>
                <a:cubicBezTo>
                  <a:pt x="6977" y="7088"/>
                  <a:pt x="7092" y="7112"/>
                  <a:pt x="7200" y="7181"/>
                </a:cubicBezTo>
                <a:cubicBezTo>
                  <a:pt x="7189" y="7047"/>
                  <a:pt x="6969" y="6939"/>
                  <a:pt x="6817" y="7012"/>
                </a:cubicBezTo>
                <a:cubicBezTo>
                  <a:pt x="6560" y="7130"/>
                  <a:pt x="6348" y="7268"/>
                  <a:pt x="6393" y="7593"/>
                </a:cubicBezTo>
                <a:cubicBezTo>
                  <a:pt x="6412" y="7734"/>
                  <a:pt x="6452" y="7831"/>
                  <a:pt x="6605" y="7914"/>
                </a:cubicBezTo>
                <a:cubicBezTo>
                  <a:pt x="6497" y="7769"/>
                  <a:pt x="6467" y="7634"/>
                  <a:pt x="6475" y="7489"/>
                </a:cubicBezTo>
                <a:cubicBezTo>
                  <a:pt x="6501" y="7617"/>
                  <a:pt x="6527" y="7738"/>
                  <a:pt x="6635" y="7842"/>
                </a:cubicBezTo>
                <a:cubicBezTo>
                  <a:pt x="6731" y="7935"/>
                  <a:pt x="6832" y="8025"/>
                  <a:pt x="6906" y="8142"/>
                </a:cubicBezTo>
                <a:cubicBezTo>
                  <a:pt x="6984" y="8267"/>
                  <a:pt x="7044" y="8139"/>
                  <a:pt x="7107" y="8104"/>
                </a:cubicBezTo>
                <a:cubicBezTo>
                  <a:pt x="7170" y="8066"/>
                  <a:pt x="7077" y="8084"/>
                  <a:pt x="7085" y="8059"/>
                </a:cubicBezTo>
                <a:cubicBezTo>
                  <a:pt x="7100" y="8018"/>
                  <a:pt x="7107" y="7973"/>
                  <a:pt x="7129" y="7938"/>
                </a:cubicBezTo>
                <a:cubicBezTo>
                  <a:pt x="7140" y="7925"/>
                  <a:pt x="7222" y="7980"/>
                  <a:pt x="7152" y="7890"/>
                </a:cubicBezTo>
                <a:cubicBezTo>
                  <a:pt x="7077" y="7793"/>
                  <a:pt x="6951" y="7734"/>
                  <a:pt x="6929" y="7600"/>
                </a:cubicBezTo>
                <a:cubicBezTo>
                  <a:pt x="6984" y="7600"/>
                  <a:pt x="7040" y="7596"/>
                  <a:pt x="7096" y="7600"/>
                </a:cubicBezTo>
                <a:cubicBezTo>
                  <a:pt x="7226" y="7607"/>
                  <a:pt x="7334" y="7565"/>
                  <a:pt x="7408" y="7465"/>
                </a:cubicBezTo>
                <a:cubicBezTo>
                  <a:pt x="7442" y="7420"/>
                  <a:pt x="7442" y="7340"/>
                  <a:pt x="7386" y="7361"/>
                </a:cubicBezTo>
                <a:cubicBezTo>
                  <a:pt x="7226" y="7416"/>
                  <a:pt x="7241" y="7289"/>
                  <a:pt x="7189" y="7226"/>
                </a:cubicBezTo>
                <a:cubicBezTo>
                  <a:pt x="7100" y="7123"/>
                  <a:pt x="6973" y="7147"/>
                  <a:pt x="6850" y="7150"/>
                </a:cubicBezTo>
                <a:close/>
                <a:moveTo>
                  <a:pt x="13124" y="13303"/>
                </a:moveTo>
                <a:cubicBezTo>
                  <a:pt x="13589" y="12919"/>
                  <a:pt x="14136" y="12681"/>
                  <a:pt x="14738" y="12546"/>
                </a:cubicBezTo>
                <a:cubicBezTo>
                  <a:pt x="15062" y="12473"/>
                  <a:pt x="15382" y="12390"/>
                  <a:pt x="15698" y="12294"/>
                </a:cubicBezTo>
                <a:cubicBezTo>
                  <a:pt x="15932" y="12221"/>
                  <a:pt x="16010" y="12059"/>
                  <a:pt x="15943" y="11862"/>
                </a:cubicBezTo>
                <a:cubicBezTo>
                  <a:pt x="15925" y="11806"/>
                  <a:pt x="15854" y="11775"/>
                  <a:pt x="15869" y="11706"/>
                </a:cubicBezTo>
                <a:cubicBezTo>
                  <a:pt x="15921" y="11720"/>
                  <a:pt x="15969" y="11734"/>
                  <a:pt x="16051" y="11758"/>
                </a:cubicBezTo>
                <a:cubicBezTo>
                  <a:pt x="15899" y="11592"/>
                  <a:pt x="15731" y="11502"/>
                  <a:pt x="15557" y="11429"/>
                </a:cubicBezTo>
                <a:cubicBezTo>
                  <a:pt x="15490" y="11402"/>
                  <a:pt x="15460" y="11367"/>
                  <a:pt x="15456" y="11295"/>
                </a:cubicBezTo>
                <a:cubicBezTo>
                  <a:pt x="15441" y="10942"/>
                  <a:pt x="15415" y="10590"/>
                  <a:pt x="15397" y="10234"/>
                </a:cubicBezTo>
                <a:cubicBezTo>
                  <a:pt x="15386" y="10776"/>
                  <a:pt x="15356" y="11315"/>
                  <a:pt x="15400" y="11858"/>
                </a:cubicBezTo>
                <a:cubicBezTo>
                  <a:pt x="15412" y="12007"/>
                  <a:pt x="15549" y="12190"/>
                  <a:pt x="15438" y="12287"/>
                </a:cubicBezTo>
                <a:cubicBezTo>
                  <a:pt x="15326" y="12383"/>
                  <a:pt x="15118" y="12383"/>
                  <a:pt x="14950" y="12418"/>
                </a:cubicBezTo>
                <a:cubicBezTo>
                  <a:pt x="14262" y="12570"/>
                  <a:pt x="13626" y="12812"/>
                  <a:pt x="13113" y="13282"/>
                </a:cubicBezTo>
                <a:cubicBezTo>
                  <a:pt x="13113" y="13293"/>
                  <a:pt x="13117" y="13299"/>
                  <a:pt x="13124" y="13303"/>
                </a:cubicBezTo>
                <a:close/>
                <a:moveTo>
                  <a:pt x="17755" y="6701"/>
                </a:moveTo>
                <a:cubicBezTo>
                  <a:pt x="17710" y="6787"/>
                  <a:pt x="17795" y="6784"/>
                  <a:pt x="17840" y="6808"/>
                </a:cubicBezTo>
                <a:cubicBezTo>
                  <a:pt x="17859" y="6818"/>
                  <a:pt x="17929" y="6784"/>
                  <a:pt x="17888" y="6860"/>
                </a:cubicBezTo>
                <a:cubicBezTo>
                  <a:pt x="17821" y="6984"/>
                  <a:pt x="17848" y="7116"/>
                  <a:pt x="17855" y="7247"/>
                </a:cubicBezTo>
                <a:cubicBezTo>
                  <a:pt x="17859" y="7126"/>
                  <a:pt x="17888" y="7012"/>
                  <a:pt x="17952" y="6884"/>
                </a:cubicBezTo>
                <a:cubicBezTo>
                  <a:pt x="17989" y="7022"/>
                  <a:pt x="17929" y="7140"/>
                  <a:pt x="17929" y="7275"/>
                </a:cubicBezTo>
                <a:cubicBezTo>
                  <a:pt x="18000" y="7168"/>
                  <a:pt x="17985" y="7053"/>
                  <a:pt x="18011" y="6939"/>
                </a:cubicBezTo>
                <a:cubicBezTo>
                  <a:pt x="18089" y="7233"/>
                  <a:pt x="17840" y="7454"/>
                  <a:pt x="17829" y="7724"/>
                </a:cubicBezTo>
                <a:cubicBezTo>
                  <a:pt x="18324" y="7631"/>
                  <a:pt x="18271" y="7240"/>
                  <a:pt x="18357" y="6929"/>
                </a:cubicBezTo>
                <a:cubicBezTo>
                  <a:pt x="18450" y="6998"/>
                  <a:pt x="18394" y="7095"/>
                  <a:pt x="18420" y="7188"/>
                </a:cubicBezTo>
                <a:cubicBezTo>
                  <a:pt x="18461" y="7102"/>
                  <a:pt x="18405" y="7009"/>
                  <a:pt x="18506" y="6957"/>
                </a:cubicBezTo>
                <a:cubicBezTo>
                  <a:pt x="18502" y="7036"/>
                  <a:pt x="18495" y="7112"/>
                  <a:pt x="18491" y="7188"/>
                </a:cubicBezTo>
                <a:cubicBezTo>
                  <a:pt x="18498" y="7188"/>
                  <a:pt x="18502" y="7188"/>
                  <a:pt x="18510" y="7188"/>
                </a:cubicBezTo>
                <a:cubicBezTo>
                  <a:pt x="18524" y="7105"/>
                  <a:pt x="18539" y="7019"/>
                  <a:pt x="18554" y="6929"/>
                </a:cubicBezTo>
                <a:cubicBezTo>
                  <a:pt x="18591" y="7043"/>
                  <a:pt x="18543" y="7150"/>
                  <a:pt x="18550" y="7261"/>
                </a:cubicBezTo>
                <a:cubicBezTo>
                  <a:pt x="18591" y="7116"/>
                  <a:pt x="18610" y="6967"/>
                  <a:pt x="18591" y="6794"/>
                </a:cubicBezTo>
                <a:cubicBezTo>
                  <a:pt x="18617" y="6853"/>
                  <a:pt x="18636" y="6891"/>
                  <a:pt x="18643" y="6912"/>
                </a:cubicBezTo>
                <a:cubicBezTo>
                  <a:pt x="18733" y="6722"/>
                  <a:pt x="18695" y="6518"/>
                  <a:pt x="18658" y="6314"/>
                </a:cubicBezTo>
                <a:cubicBezTo>
                  <a:pt x="18643" y="6317"/>
                  <a:pt x="18629" y="6321"/>
                  <a:pt x="18614" y="6324"/>
                </a:cubicBezTo>
                <a:cubicBezTo>
                  <a:pt x="18398" y="6580"/>
                  <a:pt x="18130" y="6742"/>
                  <a:pt x="17755" y="6701"/>
                </a:cubicBezTo>
                <a:close/>
                <a:moveTo>
                  <a:pt x="748" y="20506"/>
                </a:moveTo>
                <a:cubicBezTo>
                  <a:pt x="844" y="20050"/>
                  <a:pt x="930" y="19594"/>
                  <a:pt x="1075" y="19148"/>
                </a:cubicBezTo>
                <a:cubicBezTo>
                  <a:pt x="1480" y="17897"/>
                  <a:pt x="2005" y="16673"/>
                  <a:pt x="2243" y="15377"/>
                </a:cubicBezTo>
                <a:cubicBezTo>
                  <a:pt x="2295" y="15083"/>
                  <a:pt x="2347" y="14789"/>
                  <a:pt x="2343" y="14482"/>
                </a:cubicBezTo>
                <a:cubicBezTo>
                  <a:pt x="2295" y="14502"/>
                  <a:pt x="2306" y="14533"/>
                  <a:pt x="2302" y="14561"/>
                </a:cubicBezTo>
                <a:cubicBezTo>
                  <a:pt x="2202" y="15384"/>
                  <a:pt x="2045" y="16196"/>
                  <a:pt x="1755" y="16984"/>
                </a:cubicBezTo>
                <a:cubicBezTo>
                  <a:pt x="1462" y="17783"/>
                  <a:pt x="1123" y="18571"/>
                  <a:pt x="911" y="19393"/>
                </a:cubicBezTo>
                <a:cubicBezTo>
                  <a:pt x="807" y="19798"/>
                  <a:pt x="736" y="20209"/>
                  <a:pt x="714" y="20624"/>
                </a:cubicBezTo>
                <a:cubicBezTo>
                  <a:pt x="725" y="20582"/>
                  <a:pt x="740" y="20544"/>
                  <a:pt x="748" y="20506"/>
                </a:cubicBezTo>
                <a:close/>
                <a:moveTo>
                  <a:pt x="17758" y="20859"/>
                </a:moveTo>
                <a:cubicBezTo>
                  <a:pt x="17792" y="20880"/>
                  <a:pt x="17833" y="20880"/>
                  <a:pt x="17862" y="20849"/>
                </a:cubicBezTo>
                <a:cubicBezTo>
                  <a:pt x="17911" y="20793"/>
                  <a:pt x="17967" y="20741"/>
                  <a:pt x="18000" y="20679"/>
                </a:cubicBezTo>
                <a:cubicBezTo>
                  <a:pt x="18201" y="20330"/>
                  <a:pt x="18271" y="19933"/>
                  <a:pt x="18491" y="19590"/>
                </a:cubicBezTo>
                <a:cubicBezTo>
                  <a:pt x="18506" y="19566"/>
                  <a:pt x="18491" y="19518"/>
                  <a:pt x="18472" y="19490"/>
                </a:cubicBezTo>
                <a:cubicBezTo>
                  <a:pt x="18461" y="19476"/>
                  <a:pt x="18405" y="19469"/>
                  <a:pt x="18387" y="19483"/>
                </a:cubicBezTo>
                <a:cubicBezTo>
                  <a:pt x="18320" y="19528"/>
                  <a:pt x="18245" y="19577"/>
                  <a:pt x="18201" y="19639"/>
                </a:cubicBezTo>
                <a:cubicBezTo>
                  <a:pt x="17937" y="19981"/>
                  <a:pt x="17736" y="20347"/>
                  <a:pt x="17740" y="20766"/>
                </a:cubicBezTo>
                <a:cubicBezTo>
                  <a:pt x="17702" y="20821"/>
                  <a:pt x="17732" y="20842"/>
                  <a:pt x="17758" y="20859"/>
                </a:cubicBezTo>
                <a:close/>
                <a:moveTo>
                  <a:pt x="18387" y="20558"/>
                </a:moveTo>
                <a:cubicBezTo>
                  <a:pt x="18454" y="20562"/>
                  <a:pt x="18439" y="20486"/>
                  <a:pt x="18495" y="20468"/>
                </a:cubicBezTo>
                <a:cubicBezTo>
                  <a:pt x="18647" y="20420"/>
                  <a:pt x="18755" y="20323"/>
                  <a:pt x="18855" y="20209"/>
                </a:cubicBezTo>
                <a:cubicBezTo>
                  <a:pt x="19019" y="20026"/>
                  <a:pt x="19112" y="19801"/>
                  <a:pt x="19250" y="19604"/>
                </a:cubicBezTo>
                <a:cubicBezTo>
                  <a:pt x="19294" y="19539"/>
                  <a:pt x="19253" y="19476"/>
                  <a:pt x="19220" y="19442"/>
                </a:cubicBezTo>
                <a:cubicBezTo>
                  <a:pt x="19179" y="19404"/>
                  <a:pt x="19142" y="19459"/>
                  <a:pt x="19105" y="19494"/>
                </a:cubicBezTo>
                <a:cubicBezTo>
                  <a:pt x="19052" y="19549"/>
                  <a:pt x="18978" y="19587"/>
                  <a:pt x="18922" y="19639"/>
                </a:cubicBezTo>
                <a:cubicBezTo>
                  <a:pt x="18889" y="19670"/>
                  <a:pt x="18870" y="19666"/>
                  <a:pt x="18844" y="19635"/>
                </a:cubicBezTo>
                <a:cubicBezTo>
                  <a:pt x="18781" y="19563"/>
                  <a:pt x="18714" y="19580"/>
                  <a:pt x="18662" y="19639"/>
                </a:cubicBezTo>
                <a:cubicBezTo>
                  <a:pt x="18606" y="19701"/>
                  <a:pt x="18573" y="19784"/>
                  <a:pt x="18673" y="19832"/>
                </a:cubicBezTo>
                <a:cubicBezTo>
                  <a:pt x="18755" y="19870"/>
                  <a:pt x="18703" y="19929"/>
                  <a:pt x="18692" y="19940"/>
                </a:cubicBezTo>
                <a:cubicBezTo>
                  <a:pt x="18562" y="20064"/>
                  <a:pt x="18536" y="20251"/>
                  <a:pt x="18376" y="20354"/>
                </a:cubicBezTo>
                <a:cubicBezTo>
                  <a:pt x="18294" y="20406"/>
                  <a:pt x="18294" y="20475"/>
                  <a:pt x="18361" y="20541"/>
                </a:cubicBezTo>
                <a:cubicBezTo>
                  <a:pt x="18364" y="20548"/>
                  <a:pt x="18376" y="20551"/>
                  <a:pt x="18387" y="20558"/>
                </a:cubicBezTo>
                <a:close/>
                <a:moveTo>
                  <a:pt x="5456" y="20016"/>
                </a:moveTo>
                <a:cubicBezTo>
                  <a:pt x="5471" y="20067"/>
                  <a:pt x="5493" y="20126"/>
                  <a:pt x="5571" y="20126"/>
                </a:cubicBezTo>
                <a:cubicBezTo>
                  <a:pt x="5634" y="20123"/>
                  <a:pt x="5694" y="20109"/>
                  <a:pt x="5716" y="20047"/>
                </a:cubicBezTo>
                <a:cubicBezTo>
                  <a:pt x="5742" y="19981"/>
                  <a:pt x="5705" y="19933"/>
                  <a:pt x="5653" y="19905"/>
                </a:cubicBezTo>
                <a:cubicBezTo>
                  <a:pt x="5590" y="19870"/>
                  <a:pt x="5579" y="19839"/>
                  <a:pt x="5597" y="19770"/>
                </a:cubicBezTo>
                <a:cubicBezTo>
                  <a:pt x="5653" y="19587"/>
                  <a:pt x="5802" y="19480"/>
                  <a:pt x="5943" y="19362"/>
                </a:cubicBezTo>
                <a:cubicBezTo>
                  <a:pt x="6036" y="19286"/>
                  <a:pt x="6114" y="19196"/>
                  <a:pt x="6259" y="19269"/>
                </a:cubicBezTo>
                <a:cubicBezTo>
                  <a:pt x="6322" y="19300"/>
                  <a:pt x="6371" y="19245"/>
                  <a:pt x="6404" y="19196"/>
                </a:cubicBezTo>
                <a:cubicBezTo>
                  <a:pt x="6434" y="19151"/>
                  <a:pt x="6430" y="19100"/>
                  <a:pt x="6393" y="19062"/>
                </a:cubicBezTo>
                <a:cubicBezTo>
                  <a:pt x="6348" y="19020"/>
                  <a:pt x="6296" y="18982"/>
                  <a:pt x="6222" y="19003"/>
                </a:cubicBezTo>
                <a:cubicBezTo>
                  <a:pt x="6125" y="19030"/>
                  <a:pt x="6021" y="19068"/>
                  <a:pt x="5947" y="19113"/>
                </a:cubicBezTo>
                <a:cubicBezTo>
                  <a:pt x="5664" y="19283"/>
                  <a:pt x="5430" y="19501"/>
                  <a:pt x="5426" y="19877"/>
                </a:cubicBezTo>
                <a:cubicBezTo>
                  <a:pt x="5433" y="19905"/>
                  <a:pt x="5441" y="19964"/>
                  <a:pt x="5456" y="20016"/>
                </a:cubicBezTo>
                <a:close/>
                <a:moveTo>
                  <a:pt x="15635" y="13752"/>
                </a:moveTo>
                <a:lnTo>
                  <a:pt x="15635" y="13752"/>
                </a:lnTo>
                <a:cubicBezTo>
                  <a:pt x="15646" y="13749"/>
                  <a:pt x="15653" y="13749"/>
                  <a:pt x="15664" y="13745"/>
                </a:cubicBezTo>
                <a:cubicBezTo>
                  <a:pt x="15679" y="13763"/>
                  <a:pt x="15694" y="13780"/>
                  <a:pt x="15709" y="13801"/>
                </a:cubicBezTo>
                <a:cubicBezTo>
                  <a:pt x="15709" y="13801"/>
                  <a:pt x="15705" y="13801"/>
                  <a:pt x="15705" y="13801"/>
                </a:cubicBezTo>
                <a:cubicBezTo>
                  <a:pt x="15791" y="13780"/>
                  <a:pt x="15850" y="13728"/>
                  <a:pt x="15895" y="13659"/>
                </a:cubicBezTo>
                <a:cubicBezTo>
                  <a:pt x="15769" y="13600"/>
                  <a:pt x="15891" y="13576"/>
                  <a:pt x="15914" y="13541"/>
                </a:cubicBezTo>
                <a:cubicBezTo>
                  <a:pt x="15992" y="13424"/>
                  <a:pt x="16118" y="13331"/>
                  <a:pt x="16141" y="13185"/>
                </a:cubicBezTo>
                <a:cubicBezTo>
                  <a:pt x="16155" y="13085"/>
                  <a:pt x="16126" y="12954"/>
                  <a:pt x="16048" y="12930"/>
                </a:cubicBezTo>
                <a:cubicBezTo>
                  <a:pt x="15951" y="12899"/>
                  <a:pt x="15925" y="13030"/>
                  <a:pt x="15891" y="13106"/>
                </a:cubicBezTo>
                <a:cubicBezTo>
                  <a:pt x="15880" y="13127"/>
                  <a:pt x="15876" y="13151"/>
                  <a:pt x="15869" y="13175"/>
                </a:cubicBezTo>
                <a:cubicBezTo>
                  <a:pt x="15836" y="13286"/>
                  <a:pt x="15783" y="13362"/>
                  <a:pt x="15635" y="13376"/>
                </a:cubicBezTo>
                <a:cubicBezTo>
                  <a:pt x="15471" y="13393"/>
                  <a:pt x="15430" y="13548"/>
                  <a:pt x="15549" y="13659"/>
                </a:cubicBezTo>
                <a:cubicBezTo>
                  <a:pt x="15583" y="13690"/>
                  <a:pt x="15609" y="13714"/>
                  <a:pt x="15612" y="13756"/>
                </a:cubicBezTo>
                <a:cubicBezTo>
                  <a:pt x="15620" y="13756"/>
                  <a:pt x="15627" y="13756"/>
                  <a:pt x="15635" y="13752"/>
                </a:cubicBezTo>
                <a:close/>
                <a:moveTo>
                  <a:pt x="4069" y="13652"/>
                </a:moveTo>
                <a:cubicBezTo>
                  <a:pt x="4128" y="13814"/>
                  <a:pt x="4292" y="13866"/>
                  <a:pt x="4437" y="13918"/>
                </a:cubicBezTo>
                <a:cubicBezTo>
                  <a:pt x="4619" y="13984"/>
                  <a:pt x="4824" y="13859"/>
                  <a:pt x="4879" y="13690"/>
                </a:cubicBezTo>
                <a:cubicBezTo>
                  <a:pt x="4905" y="13607"/>
                  <a:pt x="4954" y="13528"/>
                  <a:pt x="4991" y="13448"/>
                </a:cubicBezTo>
                <a:cubicBezTo>
                  <a:pt x="5058" y="13310"/>
                  <a:pt x="5136" y="13175"/>
                  <a:pt x="5129" y="12999"/>
                </a:cubicBezTo>
                <a:cubicBezTo>
                  <a:pt x="5099" y="13061"/>
                  <a:pt x="5080" y="13106"/>
                  <a:pt x="5054" y="13144"/>
                </a:cubicBezTo>
                <a:cubicBezTo>
                  <a:pt x="4961" y="13293"/>
                  <a:pt x="4894" y="13469"/>
                  <a:pt x="4727" y="13555"/>
                </a:cubicBezTo>
                <a:cubicBezTo>
                  <a:pt x="4533" y="13655"/>
                  <a:pt x="4310" y="13642"/>
                  <a:pt x="4091" y="13642"/>
                </a:cubicBezTo>
                <a:cubicBezTo>
                  <a:pt x="4087" y="13649"/>
                  <a:pt x="4080" y="13649"/>
                  <a:pt x="4069" y="13652"/>
                </a:cubicBezTo>
                <a:close/>
                <a:moveTo>
                  <a:pt x="17583" y="18443"/>
                </a:moveTo>
                <a:cubicBezTo>
                  <a:pt x="17583" y="18443"/>
                  <a:pt x="17587" y="18439"/>
                  <a:pt x="17583" y="18443"/>
                </a:cubicBezTo>
                <a:cubicBezTo>
                  <a:pt x="17576" y="18446"/>
                  <a:pt x="17565" y="18453"/>
                  <a:pt x="17557" y="18460"/>
                </a:cubicBezTo>
                <a:cubicBezTo>
                  <a:pt x="17554" y="18574"/>
                  <a:pt x="17416" y="18540"/>
                  <a:pt x="17368" y="18619"/>
                </a:cubicBezTo>
                <a:cubicBezTo>
                  <a:pt x="17215" y="18868"/>
                  <a:pt x="17130" y="19131"/>
                  <a:pt x="17126" y="19404"/>
                </a:cubicBezTo>
                <a:cubicBezTo>
                  <a:pt x="17267" y="19348"/>
                  <a:pt x="17349" y="19234"/>
                  <a:pt x="17424" y="19113"/>
                </a:cubicBezTo>
                <a:cubicBezTo>
                  <a:pt x="17528" y="18947"/>
                  <a:pt x="17591" y="18768"/>
                  <a:pt x="17665" y="18591"/>
                </a:cubicBezTo>
                <a:cubicBezTo>
                  <a:pt x="17695" y="18522"/>
                  <a:pt x="17695" y="18470"/>
                  <a:pt x="17643" y="18419"/>
                </a:cubicBezTo>
                <a:cubicBezTo>
                  <a:pt x="17624" y="18426"/>
                  <a:pt x="17602" y="18432"/>
                  <a:pt x="17583" y="18443"/>
                </a:cubicBezTo>
                <a:close/>
                <a:moveTo>
                  <a:pt x="10476" y="9197"/>
                </a:moveTo>
                <a:cubicBezTo>
                  <a:pt x="10484" y="9203"/>
                  <a:pt x="10484" y="9207"/>
                  <a:pt x="10480" y="9214"/>
                </a:cubicBezTo>
                <a:cubicBezTo>
                  <a:pt x="10510" y="9238"/>
                  <a:pt x="10529" y="9273"/>
                  <a:pt x="10588" y="9238"/>
                </a:cubicBezTo>
                <a:cubicBezTo>
                  <a:pt x="10737" y="9152"/>
                  <a:pt x="10897" y="9076"/>
                  <a:pt x="11045" y="8989"/>
                </a:cubicBezTo>
                <a:cubicBezTo>
                  <a:pt x="11083" y="8968"/>
                  <a:pt x="11157" y="8927"/>
                  <a:pt x="11120" y="8885"/>
                </a:cubicBezTo>
                <a:cubicBezTo>
                  <a:pt x="11057" y="8820"/>
                  <a:pt x="10938" y="8861"/>
                  <a:pt x="10867" y="8796"/>
                </a:cubicBezTo>
                <a:cubicBezTo>
                  <a:pt x="10848" y="8837"/>
                  <a:pt x="10923" y="8834"/>
                  <a:pt x="10889" y="8872"/>
                </a:cubicBezTo>
                <a:cubicBezTo>
                  <a:pt x="10874" y="8868"/>
                  <a:pt x="10860" y="8858"/>
                  <a:pt x="10845" y="8858"/>
                </a:cubicBezTo>
                <a:cubicBezTo>
                  <a:pt x="10696" y="8844"/>
                  <a:pt x="10592" y="8592"/>
                  <a:pt x="10402" y="8789"/>
                </a:cubicBezTo>
                <a:cubicBezTo>
                  <a:pt x="10398" y="8792"/>
                  <a:pt x="10372" y="8771"/>
                  <a:pt x="10357" y="8764"/>
                </a:cubicBezTo>
                <a:cubicBezTo>
                  <a:pt x="10343" y="8858"/>
                  <a:pt x="10506" y="8879"/>
                  <a:pt x="10443" y="8975"/>
                </a:cubicBezTo>
                <a:cubicBezTo>
                  <a:pt x="10387" y="9058"/>
                  <a:pt x="10436" y="9134"/>
                  <a:pt x="10443" y="9214"/>
                </a:cubicBezTo>
                <a:cubicBezTo>
                  <a:pt x="10450" y="9207"/>
                  <a:pt x="10462" y="9200"/>
                  <a:pt x="10476" y="9197"/>
                </a:cubicBezTo>
                <a:close/>
                <a:moveTo>
                  <a:pt x="16356" y="3607"/>
                </a:moveTo>
                <a:cubicBezTo>
                  <a:pt x="16319" y="3635"/>
                  <a:pt x="16286" y="3659"/>
                  <a:pt x="16248" y="3687"/>
                </a:cubicBezTo>
                <a:cubicBezTo>
                  <a:pt x="16245" y="3683"/>
                  <a:pt x="16241" y="3680"/>
                  <a:pt x="16237" y="3680"/>
                </a:cubicBezTo>
                <a:cubicBezTo>
                  <a:pt x="16260" y="3652"/>
                  <a:pt x="16286" y="3628"/>
                  <a:pt x="16308" y="3600"/>
                </a:cubicBezTo>
                <a:cubicBezTo>
                  <a:pt x="16237" y="3593"/>
                  <a:pt x="16282" y="3514"/>
                  <a:pt x="16248" y="3500"/>
                </a:cubicBezTo>
                <a:cubicBezTo>
                  <a:pt x="15951" y="3697"/>
                  <a:pt x="15865" y="3956"/>
                  <a:pt x="15984" y="4264"/>
                </a:cubicBezTo>
                <a:cubicBezTo>
                  <a:pt x="16018" y="4250"/>
                  <a:pt x="16059" y="4219"/>
                  <a:pt x="16066" y="4147"/>
                </a:cubicBezTo>
                <a:cubicBezTo>
                  <a:pt x="16074" y="4226"/>
                  <a:pt x="16081" y="4292"/>
                  <a:pt x="16092" y="4357"/>
                </a:cubicBezTo>
                <a:cubicBezTo>
                  <a:pt x="16100" y="4357"/>
                  <a:pt x="16111" y="4357"/>
                  <a:pt x="16118" y="4357"/>
                </a:cubicBezTo>
                <a:cubicBezTo>
                  <a:pt x="16126" y="4326"/>
                  <a:pt x="16133" y="4292"/>
                  <a:pt x="16148" y="4219"/>
                </a:cubicBezTo>
                <a:cubicBezTo>
                  <a:pt x="16170" y="4340"/>
                  <a:pt x="16155" y="4426"/>
                  <a:pt x="16204" y="4506"/>
                </a:cubicBezTo>
                <a:cubicBezTo>
                  <a:pt x="16196" y="4209"/>
                  <a:pt x="16230" y="3932"/>
                  <a:pt x="16419" y="3687"/>
                </a:cubicBezTo>
                <a:cubicBezTo>
                  <a:pt x="16397" y="3659"/>
                  <a:pt x="16375" y="3631"/>
                  <a:pt x="16356" y="3607"/>
                </a:cubicBezTo>
                <a:close/>
                <a:moveTo>
                  <a:pt x="17093" y="18574"/>
                </a:moveTo>
                <a:cubicBezTo>
                  <a:pt x="16888" y="18989"/>
                  <a:pt x="16680" y="19404"/>
                  <a:pt x="16479" y="19819"/>
                </a:cubicBezTo>
                <a:cubicBezTo>
                  <a:pt x="16457" y="19867"/>
                  <a:pt x="16442" y="19891"/>
                  <a:pt x="16375" y="19884"/>
                </a:cubicBezTo>
                <a:cubicBezTo>
                  <a:pt x="16300" y="19877"/>
                  <a:pt x="16245" y="19922"/>
                  <a:pt x="16230" y="19998"/>
                </a:cubicBezTo>
                <a:cubicBezTo>
                  <a:pt x="16219" y="20064"/>
                  <a:pt x="16245" y="20116"/>
                  <a:pt x="16308" y="20150"/>
                </a:cubicBezTo>
                <a:cubicBezTo>
                  <a:pt x="16379" y="20188"/>
                  <a:pt x="16427" y="20168"/>
                  <a:pt x="16479" y="20119"/>
                </a:cubicBezTo>
                <a:cubicBezTo>
                  <a:pt x="16628" y="19981"/>
                  <a:pt x="16724" y="19815"/>
                  <a:pt x="16817" y="19646"/>
                </a:cubicBezTo>
                <a:cubicBezTo>
                  <a:pt x="16829" y="19622"/>
                  <a:pt x="16829" y="19570"/>
                  <a:pt x="16810" y="19556"/>
                </a:cubicBezTo>
                <a:cubicBezTo>
                  <a:pt x="16773" y="19528"/>
                  <a:pt x="16765" y="19577"/>
                  <a:pt x="16743" y="19594"/>
                </a:cubicBezTo>
                <a:cubicBezTo>
                  <a:pt x="16713" y="19618"/>
                  <a:pt x="16672" y="19673"/>
                  <a:pt x="16628" y="19642"/>
                </a:cubicBezTo>
                <a:cubicBezTo>
                  <a:pt x="16579" y="19611"/>
                  <a:pt x="16639" y="19573"/>
                  <a:pt x="16657" y="19542"/>
                </a:cubicBezTo>
                <a:cubicBezTo>
                  <a:pt x="16851" y="19169"/>
                  <a:pt x="17003" y="18775"/>
                  <a:pt x="17197" y="18394"/>
                </a:cubicBezTo>
                <a:cubicBezTo>
                  <a:pt x="17163" y="18453"/>
                  <a:pt x="17122" y="18512"/>
                  <a:pt x="17093" y="18574"/>
                </a:cubicBezTo>
                <a:close/>
                <a:moveTo>
                  <a:pt x="16505" y="10548"/>
                </a:moveTo>
                <a:cubicBezTo>
                  <a:pt x="16750" y="10503"/>
                  <a:pt x="16955" y="10427"/>
                  <a:pt x="17040" y="10178"/>
                </a:cubicBezTo>
                <a:cubicBezTo>
                  <a:pt x="16802" y="10296"/>
                  <a:pt x="16538" y="10289"/>
                  <a:pt x="16263" y="10306"/>
                </a:cubicBezTo>
                <a:cubicBezTo>
                  <a:pt x="16300" y="10320"/>
                  <a:pt x="16315" y="10327"/>
                  <a:pt x="16334" y="10337"/>
                </a:cubicBezTo>
                <a:cubicBezTo>
                  <a:pt x="16267" y="10406"/>
                  <a:pt x="16181" y="10337"/>
                  <a:pt x="16066" y="10368"/>
                </a:cubicBezTo>
                <a:cubicBezTo>
                  <a:pt x="16193" y="10372"/>
                  <a:pt x="16215" y="10444"/>
                  <a:pt x="16278" y="10489"/>
                </a:cubicBezTo>
                <a:cubicBezTo>
                  <a:pt x="16241" y="10493"/>
                  <a:pt x="16211" y="10496"/>
                  <a:pt x="16152" y="10503"/>
                </a:cubicBezTo>
                <a:cubicBezTo>
                  <a:pt x="16207" y="10517"/>
                  <a:pt x="16233" y="10520"/>
                  <a:pt x="16259" y="10527"/>
                </a:cubicBezTo>
                <a:cubicBezTo>
                  <a:pt x="16259" y="10534"/>
                  <a:pt x="16256" y="10538"/>
                  <a:pt x="16256" y="10545"/>
                </a:cubicBezTo>
                <a:cubicBezTo>
                  <a:pt x="16118" y="10531"/>
                  <a:pt x="15984" y="10517"/>
                  <a:pt x="15832" y="10503"/>
                </a:cubicBezTo>
                <a:cubicBezTo>
                  <a:pt x="16062" y="10628"/>
                  <a:pt x="16278" y="10590"/>
                  <a:pt x="16505" y="10548"/>
                </a:cubicBezTo>
                <a:close/>
                <a:moveTo>
                  <a:pt x="9476" y="9622"/>
                </a:moveTo>
                <a:cubicBezTo>
                  <a:pt x="9476" y="9604"/>
                  <a:pt x="9480" y="9587"/>
                  <a:pt x="9480" y="9570"/>
                </a:cubicBezTo>
                <a:cubicBezTo>
                  <a:pt x="9480" y="9556"/>
                  <a:pt x="9480" y="9542"/>
                  <a:pt x="9480" y="9528"/>
                </a:cubicBezTo>
                <a:cubicBezTo>
                  <a:pt x="9480" y="9518"/>
                  <a:pt x="9480" y="9508"/>
                  <a:pt x="9480" y="9497"/>
                </a:cubicBezTo>
                <a:cubicBezTo>
                  <a:pt x="9487" y="9480"/>
                  <a:pt x="9495" y="9463"/>
                  <a:pt x="9502" y="9449"/>
                </a:cubicBezTo>
                <a:cubicBezTo>
                  <a:pt x="9450" y="9383"/>
                  <a:pt x="9405" y="9307"/>
                  <a:pt x="9342" y="9252"/>
                </a:cubicBezTo>
                <a:cubicBezTo>
                  <a:pt x="9149" y="9089"/>
                  <a:pt x="8981" y="8906"/>
                  <a:pt x="8825" y="8716"/>
                </a:cubicBezTo>
                <a:cubicBezTo>
                  <a:pt x="8803" y="8692"/>
                  <a:pt x="8821" y="8612"/>
                  <a:pt x="8751" y="8647"/>
                </a:cubicBezTo>
                <a:cubicBezTo>
                  <a:pt x="8699" y="8675"/>
                  <a:pt x="8747" y="8723"/>
                  <a:pt x="8758" y="8754"/>
                </a:cubicBezTo>
                <a:cubicBezTo>
                  <a:pt x="8877" y="9031"/>
                  <a:pt x="9071" y="9259"/>
                  <a:pt x="9264" y="9490"/>
                </a:cubicBezTo>
                <a:cubicBezTo>
                  <a:pt x="9316" y="9553"/>
                  <a:pt x="9353" y="9632"/>
                  <a:pt x="9450" y="9649"/>
                </a:cubicBezTo>
                <a:cubicBezTo>
                  <a:pt x="9457" y="9639"/>
                  <a:pt x="9469" y="9632"/>
                  <a:pt x="9476" y="9622"/>
                </a:cubicBezTo>
                <a:close/>
                <a:moveTo>
                  <a:pt x="7308" y="8675"/>
                </a:moveTo>
                <a:cubicBezTo>
                  <a:pt x="7193" y="8640"/>
                  <a:pt x="7248" y="8529"/>
                  <a:pt x="7189" y="8467"/>
                </a:cubicBezTo>
                <a:cubicBezTo>
                  <a:pt x="7144" y="8422"/>
                  <a:pt x="6936" y="8291"/>
                  <a:pt x="6865" y="8312"/>
                </a:cubicBezTo>
                <a:cubicBezTo>
                  <a:pt x="6583" y="8395"/>
                  <a:pt x="6523" y="8357"/>
                  <a:pt x="6516" y="8087"/>
                </a:cubicBezTo>
                <a:cubicBezTo>
                  <a:pt x="6516" y="8080"/>
                  <a:pt x="6508" y="8073"/>
                  <a:pt x="6493" y="8042"/>
                </a:cubicBezTo>
                <a:cubicBezTo>
                  <a:pt x="6490" y="8108"/>
                  <a:pt x="6486" y="8149"/>
                  <a:pt x="6482" y="8191"/>
                </a:cubicBezTo>
                <a:cubicBezTo>
                  <a:pt x="6475" y="8191"/>
                  <a:pt x="6471" y="8191"/>
                  <a:pt x="6464" y="8191"/>
                </a:cubicBezTo>
                <a:cubicBezTo>
                  <a:pt x="6460" y="8132"/>
                  <a:pt x="6456" y="8073"/>
                  <a:pt x="6452" y="8007"/>
                </a:cubicBezTo>
                <a:cubicBezTo>
                  <a:pt x="6386" y="8135"/>
                  <a:pt x="6426" y="8232"/>
                  <a:pt x="6516" y="8322"/>
                </a:cubicBezTo>
                <a:cubicBezTo>
                  <a:pt x="6564" y="8370"/>
                  <a:pt x="6601" y="8429"/>
                  <a:pt x="6642" y="8484"/>
                </a:cubicBezTo>
                <a:cubicBezTo>
                  <a:pt x="6757" y="8529"/>
                  <a:pt x="6839" y="8637"/>
                  <a:pt x="6977" y="8650"/>
                </a:cubicBezTo>
                <a:cubicBezTo>
                  <a:pt x="7085" y="8661"/>
                  <a:pt x="7193" y="8706"/>
                  <a:pt x="7308" y="8675"/>
                </a:cubicBezTo>
                <a:close/>
                <a:moveTo>
                  <a:pt x="21407" y="17278"/>
                </a:moveTo>
                <a:cubicBezTo>
                  <a:pt x="21407" y="17364"/>
                  <a:pt x="21399" y="17416"/>
                  <a:pt x="21407" y="17465"/>
                </a:cubicBezTo>
                <a:cubicBezTo>
                  <a:pt x="21500" y="17900"/>
                  <a:pt x="21340" y="18211"/>
                  <a:pt x="20912" y="18419"/>
                </a:cubicBezTo>
                <a:cubicBezTo>
                  <a:pt x="20812" y="18467"/>
                  <a:pt x="20741" y="18567"/>
                  <a:pt x="20722" y="18699"/>
                </a:cubicBezTo>
                <a:cubicBezTo>
                  <a:pt x="21440" y="18505"/>
                  <a:pt x="21578" y="17983"/>
                  <a:pt x="21407" y="17278"/>
                </a:cubicBezTo>
                <a:close/>
                <a:moveTo>
                  <a:pt x="5802" y="14212"/>
                </a:moveTo>
                <a:cubicBezTo>
                  <a:pt x="5924" y="14357"/>
                  <a:pt x="6062" y="14492"/>
                  <a:pt x="6129" y="14672"/>
                </a:cubicBezTo>
                <a:cubicBezTo>
                  <a:pt x="6144" y="14713"/>
                  <a:pt x="6185" y="14737"/>
                  <a:pt x="6218" y="14724"/>
                </a:cubicBezTo>
                <a:cubicBezTo>
                  <a:pt x="6255" y="14710"/>
                  <a:pt x="6237" y="14661"/>
                  <a:pt x="6226" y="14637"/>
                </a:cubicBezTo>
                <a:cubicBezTo>
                  <a:pt x="6166" y="14513"/>
                  <a:pt x="6118" y="14381"/>
                  <a:pt x="6040" y="14267"/>
                </a:cubicBezTo>
                <a:cubicBezTo>
                  <a:pt x="5976" y="14174"/>
                  <a:pt x="5857" y="14105"/>
                  <a:pt x="5805" y="14008"/>
                </a:cubicBezTo>
                <a:cubicBezTo>
                  <a:pt x="5757" y="13915"/>
                  <a:pt x="5690" y="13908"/>
                  <a:pt x="5608" y="13915"/>
                </a:cubicBezTo>
                <a:cubicBezTo>
                  <a:pt x="5534" y="13922"/>
                  <a:pt x="5441" y="13956"/>
                  <a:pt x="5445" y="14025"/>
                </a:cubicBezTo>
                <a:cubicBezTo>
                  <a:pt x="5452" y="14112"/>
                  <a:pt x="5530" y="14160"/>
                  <a:pt x="5645" y="14122"/>
                </a:cubicBezTo>
                <a:cubicBezTo>
                  <a:pt x="5709" y="14129"/>
                  <a:pt x="5761" y="14160"/>
                  <a:pt x="5802" y="14212"/>
                </a:cubicBezTo>
                <a:close/>
                <a:moveTo>
                  <a:pt x="6319" y="1938"/>
                </a:moveTo>
                <a:cubicBezTo>
                  <a:pt x="6281" y="1900"/>
                  <a:pt x="6360" y="1865"/>
                  <a:pt x="6315" y="1831"/>
                </a:cubicBezTo>
                <a:cubicBezTo>
                  <a:pt x="6289" y="1869"/>
                  <a:pt x="6252" y="1806"/>
                  <a:pt x="6214" y="1844"/>
                </a:cubicBezTo>
                <a:cubicBezTo>
                  <a:pt x="6110" y="1948"/>
                  <a:pt x="6062" y="2083"/>
                  <a:pt x="6002" y="2211"/>
                </a:cubicBezTo>
                <a:cubicBezTo>
                  <a:pt x="5976" y="2263"/>
                  <a:pt x="5999" y="2335"/>
                  <a:pt x="5999" y="2398"/>
                </a:cubicBezTo>
                <a:cubicBezTo>
                  <a:pt x="6006" y="2398"/>
                  <a:pt x="6010" y="2398"/>
                  <a:pt x="6017" y="2398"/>
                </a:cubicBezTo>
                <a:cubicBezTo>
                  <a:pt x="6021" y="2349"/>
                  <a:pt x="6025" y="2297"/>
                  <a:pt x="6036" y="2197"/>
                </a:cubicBezTo>
                <a:cubicBezTo>
                  <a:pt x="6043" y="2315"/>
                  <a:pt x="6051" y="2384"/>
                  <a:pt x="6055" y="2453"/>
                </a:cubicBezTo>
                <a:cubicBezTo>
                  <a:pt x="6062" y="2453"/>
                  <a:pt x="6069" y="2453"/>
                  <a:pt x="6073" y="2453"/>
                </a:cubicBezTo>
                <a:cubicBezTo>
                  <a:pt x="6081" y="2411"/>
                  <a:pt x="6088" y="2366"/>
                  <a:pt x="6095" y="2325"/>
                </a:cubicBezTo>
                <a:cubicBezTo>
                  <a:pt x="6103" y="2325"/>
                  <a:pt x="6107" y="2325"/>
                  <a:pt x="6114" y="2325"/>
                </a:cubicBezTo>
                <a:cubicBezTo>
                  <a:pt x="6121" y="2370"/>
                  <a:pt x="6129" y="2415"/>
                  <a:pt x="6133" y="2463"/>
                </a:cubicBezTo>
                <a:cubicBezTo>
                  <a:pt x="6174" y="2446"/>
                  <a:pt x="6129" y="2391"/>
                  <a:pt x="6177" y="2387"/>
                </a:cubicBezTo>
                <a:cubicBezTo>
                  <a:pt x="6203" y="2384"/>
                  <a:pt x="6177" y="2439"/>
                  <a:pt x="6226" y="2432"/>
                </a:cubicBezTo>
                <a:cubicBezTo>
                  <a:pt x="6226" y="2239"/>
                  <a:pt x="6356" y="2080"/>
                  <a:pt x="6374" y="1882"/>
                </a:cubicBezTo>
                <a:cubicBezTo>
                  <a:pt x="6352" y="1903"/>
                  <a:pt x="6333" y="1920"/>
                  <a:pt x="6319" y="1938"/>
                </a:cubicBezTo>
                <a:close/>
                <a:moveTo>
                  <a:pt x="11518" y="10752"/>
                </a:moveTo>
                <a:cubicBezTo>
                  <a:pt x="11704" y="10704"/>
                  <a:pt x="11908" y="10714"/>
                  <a:pt x="12098" y="10603"/>
                </a:cubicBezTo>
                <a:cubicBezTo>
                  <a:pt x="11986" y="10562"/>
                  <a:pt x="11897" y="10579"/>
                  <a:pt x="11804" y="10583"/>
                </a:cubicBezTo>
                <a:cubicBezTo>
                  <a:pt x="11551" y="10590"/>
                  <a:pt x="11295" y="10683"/>
                  <a:pt x="11045" y="10555"/>
                </a:cubicBezTo>
                <a:cubicBezTo>
                  <a:pt x="11008" y="10545"/>
                  <a:pt x="10975" y="10531"/>
                  <a:pt x="10938" y="10520"/>
                </a:cubicBezTo>
                <a:cubicBezTo>
                  <a:pt x="11083" y="10704"/>
                  <a:pt x="11254" y="10818"/>
                  <a:pt x="11518" y="10752"/>
                </a:cubicBezTo>
                <a:close/>
                <a:moveTo>
                  <a:pt x="17398" y="3428"/>
                </a:moveTo>
                <a:cubicBezTo>
                  <a:pt x="17364" y="3390"/>
                  <a:pt x="17312" y="3300"/>
                  <a:pt x="17252" y="3365"/>
                </a:cubicBezTo>
                <a:cubicBezTo>
                  <a:pt x="17204" y="3417"/>
                  <a:pt x="17104" y="3486"/>
                  <a:pt x="17200" y="3587"/>
                </a:cubicBezTo>
                <a:cubicBezTo>
                  <a:pt x="17293" y="3683"/>
                  <a:pt x="17349" y="3804"/>
                  <a:pt x="17394" y="3939"/>
                </a:cubicBezTo>
                <a:cubicBezTo>
                  <a:pt x="17401" y="3898"/>
                  <a:pt x="17409" y="3870"/>
                  <a:pt x="17416" y="3822"/>
                </a:cubicBezTo>
                <a:cubicBezTo>
                  <a:pt x="17424" y="3880"/>
                  <a:pt x="17427" y="3911"/>
                  <a:pt x="17431" y="3953"/>
                </a:cubicBezTo>
                <a:cubicBezTo>
                  <a:pt x="17591" y="3763"/>
                  <a:pt x="17543" y="3587"/>
                  <a:pt x="17398" y="3428"/>
                </a:cubicBezTo>
                <a:close/>
                <a:moveTo>
                  <a:pt x="20347" y="18329"/>
                </a:moveTo>
                <a:cubicBezTo>
                  <a:pt x="20179" y="18349"/>
                  <a:pt x="20161" y="18529"/>
                  <a:pt x="20023" y="18588"/>
                </a:cubicBezTo>
                <a:cubicBezTo>
                  <a:pt x="19960" y="18616"/>
                  <a:pt x="19897" y="18678"/>
                  <a:pt x="19912" y="18757"/>
                </a:cubicBezTo>
                <a:cubicBezTo>
                  <a:pt x="19919" y="18788"/>
                  <a:pt x="19964" y="18833"/>
                  <a:pt x="19993" y="18833"/>
                </a:cubicBezTo>
                <a:cubicBezTo>
                  <a:pt x="20079" y="18837"/>
                  <a:pt x="20150" y="18795"/>
                  <a:pt x="20198" y="18730"/>
                </a:cubicBezTo>
                <a:cubicBezTo>
                  <a:pt x="20276" y="18619"/>
                  <a:pt x="20350" y="18505"/>
                  <a:pt x="20421" y="18388"/>
                </a:cubicBezTo>
                <a:cubicBezTo>
                  <a:pt x="20440" y="18356"/>
                  <a:pt x="20414" y="18322"/>
                  <a:pt x="20376" y="18305"/>
                </a:cubicBezTo>
                <a:cubicBezTo>
                  <a:pt x="20369" y="18315"/>
                  <a:pt x="20358" y="18325"/>
                  <a:pt x="20347" y="18329"/>
                </a:cubicBezTo>
                <a:close/>
                <a:moveTo>
                  <a:pt x="16051" y="17105"/>
                </a:moveTo>
                <a:cubicBezTo>
                  <a:pt x="15917" y="17105"/>
                  <a:pt x="15836" y="17178"/>
                  <a:pt x="15832" y="17299"/>
                </a:cubicBezTo>
                <a:cubicBezTo>
                  <a:pt x="15828" y="17416"/>
                  <a:pt x="15917" y="17475"/>
                  <a:pt x="16036" y="17472"/>
                </a:cubicBezTo>
                <a:cubicBezTo>
                  <a:pt x="16159" y="17472"/>
                  <a:pt x="16237" y="17406"/>
                  <a:pt x="16252" y="17285"/>
                </a:cubicBezTo>
                <a:cubicBezTo>
                  <a:pt x="16233" y="17181"/>
                  <a:pt x="16178" y="17105"/>
                  <a:pt x="16051" y="17105"/>
                </a:cubicBezTo>
                <a:close/>
                <a:moveTo>
                  <a:pt x="16259" y="19390"/>
                </a:moveTo>
                <a:cubicBezTo>
                  <a:pt x="16259" y="19265"/>
                  <a:pt x="16181" y="19189"/>
                  <a:pt x="16048" y="19193"/>
                </a:cubicBezTo>
                <a:cubicBezTo>
                  <a:pt x="15932" y="19196"/>
                  <a:pt x="15847" y="19262"/>
                  <a:pt x="15850" y="19376"/>
                </a:cubicBezTo>
                <a:cubicBezTo>
                  <a:pt x="15858" y="19490"/>
                  <a:pt x="15936" y="19556"/>
                  <a:pt x="16074" y="19559"/>
                </a:cubicBezTo>
                <a:cubicBezTo>
                  <a:pt x="16178" y="19549"/>
                  <a:pt x="16263" y="19504"/>
                  <a:pt x="16259" y="19390"/>
                </a:cubicBezTo>
                <a:close/>
                <a:moveTo>
                  <a:pt x="16319" y="20721"/>
                </a:moveTo>
                <a:cubicBezTo>
                  <a:pt x="16326" y="20648"/>
                  <a:pt x="16178" y="20593"/>
                  <a:pt x="16074" y="20589"/>
                </a:cubicBezTo>
                <a:cubicBezTo>
                  <a:pt x="15917" y="20582"/>
                  <a:pt x="15873" y="20693"/>
                  <a:pt x="15873" y="20804"/>
                </a:cubicBezTo>
                <a:cubicBezTo>
                  <a:pt x="15873" y="20911"/>
                  <a:pt x="15973" y="20928"/>
                  <a:pt x="16085" y="20938"/>
                </a:cubicBezTo>
                <a:cubicBezTo>
                  <a:pt x="16204" y="20918"/>
                  <a:pt x="16308" y="20821"/>
                  <a:pt x="16319" y="20721"/>
                </a:cubicBezTo>
                <a:close/>
                <a:moveTo>
                  <a:pt x="14552" y="20071"/>
                </a:moveTo>
                <a:cubicBezTo>
                  <a:pt x="14552" y="20181"/>
                  <a:pt x="14623" y="20258"/>
                  <a:pt x="14757" y="20258"/>
                </a:cubicBezTo>
                <a:cubicBezTo>
                  <a:pt x="14883" y="20258"/>
                  <a:pt x="14958" y="20192"/>
                  <a:pt x="14958" y="20085"/>
                </a:cubicBezTo>
                <a:cubicBezTo>
                  <a:pt x="14958" y="19974"/>
                  <a:pt x="14880" y="19905"/>
                  <a:pt x="14764" y="19891"/>
                </a:cubicBezTo>
                <a:cubicBezTo>
                  <a:pt x="14631" y="19898"/>
                  <a:pt x="14552" y="19960"/>
                  <a:pt x="14552" y="20071"/>
                </a:cubicBezTo>
                <a:close/>
                <a:moveTo>
                  <a:pt x="17252" y="15902"/>
                </a:moveTo>
                <a:cubicBezTo>
                  <a:pt x="17126" y="15909"/>
                  <a:pt x="17040" y="15971"/>
                  <a:pt x="17037" y="16099"/>
                </a:cubicBezTo>
                <a:cubicBezTo>
                  <a:pt x="17037" y="16213"/>
                  <a:pt x="17115" y="16272"/>
                  <a:pt x="17230" y="16265"/>
                </a:cubicBezTo>
                <a:cubicBezTo>
                  <a:pt x="17357" y="16258"/>
                  <a:pt x="17431" y="16182"/>
                  <a:pt x="17438" y="16061"/>
                </a:cubicBezTo>
                <a:cubicBezTo>
                  <a:pt x="17427" y="15954"/>
                  <a:pt x="17368" y="15892"/>
                  <a:pt x="17252" y="15902"/>
                </a:cubicBezTo>
                <a:close/>
                <a:moveTo>
                  <a:pt x="14069" y="20261"/>
                </a:moveTo>
                <a:cubicBezTo>
                  <a:pt x="14073" y="20150"/>
                  <a:pt x="13995" y="20067"/>
                  <a:pt x="13872" y="20060"/>
                </a:cubicBezTo>
                <a:cubicBezTo>
                  <a:pt x="13760" y="20057"/>
                  <a:pt x="13686" y="20119"/>
                  <a:pt x="13679" y="20230"/>
                </a:cubicBezTo>
                <a:cubicBezTo>
                  <a:pt x="13671" y="20351"/>
                  <a:pt x="13749" y="20410"/>
                  <a:pt x="13857" y="20427"/>
                </a:cubicBezTo>
                <a:cubicBezTo>
                  <a:pt x="13995" y="20427"/>
                  <a:pt x="14065" y="20365"/>
                  <a:pt x="14069" y="20261"/>
                </a:cubicBezTo>
                <a:close/>
                <a:moveTo>
                  <a:pt x="14199" y="19227"/>
                </a:moveTo>
                <a:cubicBezTo>
                  <a:pt x="14076" y="19224"/>
                  <a:pt x="14006" y="19286"/>
                  <a:pt x="14010" y="19397"/>
                </a:cubicBezTo>
                <a:cubicBezTo>
                  <a:pt x="14013" y="19507"/>
                  <a:pt x="14088" y="19577"/>
                  <a:pt x="14210" y="19577"/>
                </a:cubicBezTo>
                <a:cubicBezTo>
                  <a:pt x="14326" y="19577"/>
                  <a:pt x="14393" y="19511"/>
                  <a:pt x="14407" y="19407"/>
                </a:cubicBezTo>
                <a:cubicBezTo>
                  <a:pt x="14393" y="19290"/>
                  <a:pt x="14318" y="19231"/>
                  <a:pt x="14199" y="19227"/>
                </a:cubicBezTo>
                <a:close/>
                <a:moveTo>
                  <a:pt x="14136" y="2691"/>
                </a:moveTo>
                <a:cubicBezTo>
                  <a:pt x="14214" y="2650"/>
                  <a:pt x="14166" y="2563"/>
                  <a:pt x="14162" y="2498"/>
                </a:cubicBezTo>
                <a:cubicBezTo>
                  <a:pt x="14162" y="2477"/>
                  <a:pt x="14151" y="2442"/>
                  <a:pt x="14102" y="2456"/>
                </a:cubicBezTo>
                <a:cubicBezTo>
                  <a:pt x="13991" y="2491"/>
                  <a:pt x="13835" y="2515"/>
                  <a:pt x="13816" y="2619"/>
                </a:cubicBezTo>
                <a:cubicBezTo>
                  <a:pt x="13794" y="2757"/>
                  <a:pt x="13664" y="2795"/>
                  <a:pt x="13604" y="2933"/>
                </a:cubicBezTo>
                <a:cubicBezTo>
                  <a:pt x="13794" y="2847"/>
                  <a:pt x="13972" y="2778"/>
                  <a:pt x="14136" y="2691"/>
                </a:cubicBezTo>
                <a:close/>
                <a:moveTo>
                  <a:pt x="10964" y="8567"/>
                </a:moveTo>
                <a:cubicBezTo>
                  <a:pt x="10938" y="8599"/>
                  <a:pt x="10930" y="8633"/>
                  <a:pt x="10956" y="8668"/>
                </a:cubicBezTo>
                <a:cubicBezTo>
                  <a:pt x="10982" y="8702"/>
                  <a:pt x="11038" y="8747"/>
                  <a:pt x="11057" y="8730"/>
                </a:cubicBezTo>
                <a:cubicBezTo>
                  <a:pt x="11191" y="8609"/>
                  <a:pt x="11328" y="8678"/>
                  <a:pt x="11473" y="8706"/>
                </a:cubicBezTo>
                <a:cubicBezTo>
                  <a:pt x="11518" y="8716"/>
                  <a:pt x="11574" y="8688"/>
                  <a:pt x="11622" y="8675"/>
                </a:cubicBezTo>
                <a:cubicBezTo>
                  <a:pt x="11648" y="8668"/>
                  <a:pt x="11670" y="8630"/>
                  <a:pt x="11633" y="8626"/>
                </a:cubicBezTo>
                <a:cubicBezTo>
                  <a:pt x="11477" y="8602"/>
                  <a:pt x="11369" y="8471"/>
                  <a:pt x="11187" y="8474"/>
                </a:cubicBezTo>
                <a:cubicBezTo>
                  <a:pt x="11112" y="8478"/>
                  <a:pt x="11023" y="8491"/>
                  <a:pt x="10964" y="8567"/>
                </a:cubicBezTo>
                <a:close/>
                <a:moveTo>
                  <a:pt x="7843" y="13120"/>
                </a:moveTo>
                <a:cubicBezTo>
                  <a:pt x="6955" y="12888"/>
                  <a:pt x="6077" y="12857"/>
                  <a:pt x="5233" y="13248"/>
                </a:cubicBezTo>
                <a:cubicBezTo>
                  <a:pt x="6088" y="12961"/>
                  <a:pt x="6955" y="12867"/>
                  <a:pt x="7843" y="13120"/>
                </a:cubicBezTo>
                <a:close/>
                <a:moveTo>
                  <a:pt x="9368" y="20544"/>
                </a:moveTo>
                <a:cubicBezTo>
                  <a:pt x="9368" y="20437"/>
                  <a:pt x="9286" y="20351"/>
                  <a:pt x="9164" y="20351"/>
                </a:cubicBezTo>
                <a:cubicBezTo>
                  <a:pt x="9060" y="20351"/>
                  <a:pt x="8985" y="20417"/>
                  <a:pt x="8985" y="20520"/>
                </a:cubicBezTo>
                <a:cubicBezTo>
                  <a:pt x="8985" y="20627"/>
                  <a:pt x="9033" y="20703"/>
                  <a:pt x="9156" y="20714"/>
                </a:cubicBezTo>
                <a:cubicBezTo>
                  <a:pt x="9279" y="20710"/>
                  <a:pt x="9368" y="20655"/>
                  <a:pt x="9368" y="20544"/>
                </a:cubicBezTo>
                <a:close/>
                <a:moveTo>
                  <a:pt x="15821" y="20064"/>
                </a:moveTo>
                <a:cubicBezTo>
                  <a:pt x="15821" y="19943"/>
                  <a:pt x="15739" y="19874"/>
                  <a:pt x="15616" y="19874"/>
                </a:cubicBezTo>
                <a:cubicBezTo>
                  <a:pt x="15501" y="19870"/>
                  <a:pt x="15426" y="19950"/>
                  <a:pt x="15438" y="20054"/>
                </a:cubicBezTo>
                <a:cubicBezTo>
                  <a:pt x="15445" y="20157"/>
                  <a:pt x="15516" y="20230"/>
                  <a:pt x="15657" y="20233"/>
                </a:cubicBezTo>
                <a:cubicBezTo>
                  <a:pt x="15746" y="20219"/>
                  <a:pt x="15821" y="20171"/>
                  <a:pt x="15821" y="20064"/>
                </a:cubicBezTo>
                <a:close/>
                <a:moveTo>
                  <a:pt x="16732" y="17064"/>
                </a:moveTo>
                <a:cubicBezTo>
                  <a:pt x="16728" y="17160"/>
                  <a:pt x="16802" y="17223"/>
                  <a:pt x="16907" y="17219"/>
                </a:cubicBezTo>
                <a:cubicBezTo>
                  <a:pt x="17037" y="17216"/>
                  <a:pt x="17115" y="17143"/>
                  <a:pt x="17115" y="17022"/>
                </a:cubicBezTo>
                <a:cubicBezTo>
                  <a:pt x="17115" y="16929"/>
                  <a:pt x="17055" y="16867"/>
                  <a:pt x="16940" y="16863"/>
                </a:cubicBezTo>
                <a:cubicBezTo>
                  <a:pt x="16810" y="16874"/>
                  <a:pt x="16736" y="16946"/>
                  <a:pt x="16732" y="17064"/>
                </a:cubicBezTo>
                <a:close/>
                <a:moveTo>
                  <a:pt x="14913" y="19345"/>
                </a:moveTo>
                <a:cubicBezTo>
                  <a:pt x="14913" y="19459"/>
                  <a:pt x="14995" y="19525"/>
                  <a:pt x="15121" y="19532"/>
                </a:cubicBezTo>
                <a:cubicBezTo>
                  <a:pt x="15237" y="19539"/>
                  <a:pt x="15311" y="19480"/>
                  <a:pt x="15315" y="19380"/>
                </a:cubicBezTo>
                <a:cubicBezTo>
                  <a:pt x="15315" y="19265"/>
                  <a:pt x="15229" y="19200"/>
                  <a:pt x="15103" y="19186"/>
                </a:cubicBezTo>
                <a:cubicBezTo>
                  <a:pt x="15002" y="19193"/>
                  <a:pt x="14913" y="19241"/>
                  <a:pt x="14913" y="19345"/>
                </a:cubicBezTo>
                <a:close/>
                <a:moveTo>
                  <a:pt x="21429" y="17015"/>
                </a:moveTo>
                <a:cubicBezTo>
                  <a:pt x="21559" y="16877"/>
                  <a:pt x="21600" y="16715"/>
                  <a:pt x="21552" y="16535"/>
                </a:cubicBezTo>
                <a:cubicBezTo>
                  <a:pt x="21518" y="16414"/>
                  <a:pt x="21488" y="16293"/>
                  <a:pt x="21451" y="16175"/>
                </a:cubicBezTo>
                <a:cubicBezTo>
                  <a:pt x="21444" y="16148"/>
                  <a:pt x="21451" y="16082"/>
                  <a:pt x="21381" y="16103"/>
                </a:cubicBezTo>
                <a:cubicBezTo>
                  <a:pt x="21317" y="16123"/>
                  <a:pt x="21362" y="16161"/>
                  <a:pt x="21373" y="16189"/>
                </a:cubicBezTo>
                <a:cubicBezTo>
                  <a:pt x="21451" y="16424"/>
                  <a:pt x="21459" y="16663"/>
                  <a:pt x="21369" y="16898"/>
                </a:cubicBezTo>
                <a:cubicBezTo>
                  <a:pt x="21343" y="16974"/>
                  <a:pt x="21317" y="17050"/>
                  <a:pt x="21377" y="17150"/>
                </a:cubicBezTo>
                <a:cubicBezTo>
                  <a:pt x="21369" y="17081"/>
                  <a:pt x="21395" y="17050"/>
                  <a:pt x="21429" y="17015"/>
                </a:cubicBezTo>
                <a:close/>
                <a:moveTo>
                  <a:pt x="6293" y="19431"/>
                </a:moveTo>
                <a:cubicBezTo>
                  <a:pt x="6166" y="19494"/>
                  <a:pt x="6066" y="19590"/>
                  <a:pt x="6014" y="19718"/>
                </a:cubicBezTo>
                <a:cubicBezTo>
                  <a:pt x="5995" y="19763"/>
                  <a:pt x="5999" y="19794"/>
                  <a:pt x="6055" y="19825"/>
                </a:cubicBezTo>
                <a:cubicBezTo>
                  <a:pt x="6103" y="19853"/>
                  <a:pt x="6144" y="19888"/>
                  <a:pt x="6192" y="19850"/>
                </a:cubicBezTo>
                <a:cubicBezTo>
                  <a:pt x="6311" y="19756"/>
                  <a:pt x="6408" y="19646"/>
                  <a:pt x="6415" y="19473"/>
                </a:cubicBezTo>
                <a:cubicBezTo>
                  <a:pt x="6382" y="19469"/>
                  <a:pt x="6356" y="19400"/>
                  <a:pt x="6293" y="19431"/>
                </a:cubicBezTo>
                <a:close/>
                <a:moveTo>
                  <a:pt x="14199" y="16341"/>
                </a:moveTo>
                <a:cubicBezTo>
                  <a:pt x="14192" y="16231"/>
                  <a:pt x="14117" y="16151"/>
                  <a:pt x="13991" y="16151"/>
                </a:cubicBezTo>
                <a:cubicBezTo>
                  <a:pt x="13883" y="16148"/>
                  <a:pt x="13801" y="16210"/>
                  <a:pt x="13805" y="16310"/>
                </a:cubicBezTo>
                <a:cubicBezTo>
                  <a:pt x="13809" y="16424"/>
                  <a:pt x="13905" y="16479"/>
                  <a:pt x="14028" y="16500"/>
                </a:cubicBezTo>
                <a:cubicBezTo>
                  <a:pt x="14114" y="16479"/>
                  <a:pt x="14203" y="16441"/>
                  <a:pt x="14199" y="16341"/>
                </a:cubicBezTo>
                <a:close/>
                <a:moveTo>
                  <a:pt x="15144" y="17236"/>
                </a:moveTo>
                <a:cubicBezTo>
                  <a:pt x="15032" y="17219"/>
                  <a:pt x="14950" y="17275"/>
                  <a:pt x="14939" y="17375"/>
                </a:cubicBezTo>
                <a:cubicBezTo>
                  <a:pt x="14924" y="17489"/>
                  <a:pt x="15002" y="17554"/>
                  <a:pt x="15121" y="17572"/>
                </a:cubicBezTo>
                <a:cubicBezTo>
                  <a:pt x="15229" y="17586"/>
                  <a:pt x="15304" y="17541"/>
                  <a:pt x="15330" y="17437"/>
                </a:cubicBezTo>
                <a:cubicBezTo>
                  <a:pt x="15326" y="17319"/>
                  <a:pt x="15259" y="17254"/>
                  <a:pt x="15144" y="17236"/>
                </a:cubicBezTo>
                <a:close/>
                <a:moveTo>
                  <a:pt x="15802" y="18571"/>
                </a:moveTo>
                <a:cubicBezTo>
                  <a:pt x="15691" y="18571"/>
                  <a:pt x="15601" y="18626"/>
                  <a:pt x="15605" y="18747"/>
                </a:cubicBezTo>
                <a:cubicBezTo>
                  <a:pt x="15605" y="18858"/>
                  <a:pt x="15676" y="18920"/>
                  <a:pt x="15791" y="18923"/>
                </a:cubicBezTo>
                <a:cubicBezTo>
                  <a:pt x="15902" y="18923"/>
                  <a:pt x="15969" y="18861"/>
                  <a:pt x="15984" y="18761"/>
                </a:cubicBezTo>
                <a:cubicBezTo>
                  <a:pt x="15977" y="18643"/>
                  <a:pt x="15917" y="18571"/>
                  <a:pt x="15802" y="18571"/>
                </a:cubicBezTo>
                <a:close/>
                <a:moveTo>
                  <a:pt x="14649" y="18740"/>
                </a:moveTo>
                <a:cubicBezTo>
                  <a:pt x="14645" y="18854"/>
                  <a:pt x="14742" y="18892"/>
                  <a:pt x="14839" y="18892"/>
                </a:cubicBezTo>
                <a:cubicBezTo>
                  <a:pt x="14954" y="18896"/>
                  <a:pt x="15047" y="18837"/>
                  <a:pt x="15047" y="18723"/>
                </a:cubicBezTo>
                <a:cubicBezTo>
                  <a:pt x="15047" y="18626"/>
                  <a:pt x="14973" y="18567"/>
                  <a:pt x="14857" y="18560"/>
                </a:cubicBezTo>
                <a:cubicBezTo>
                  <a:pt x="14742" y="18571"/>
                  <a:pt x="14653" y="18616"/>
                  <a:pt x="14649" y="18740"/>
                </a:cubicBezTo>
                <a:close/>
                <a:moveTo>
                  <a:pt x="16494" y="18633"/>
                </a:moveTo>
                <a:cubicBezTo>
                  <a:pt x="16490" y="18730"/>
                  <a:pt x="16557" y="18799"/>
                  <a:pt x="16657" y="18799"/>
                </a:cubicBezTo>
                <a:cubicBezTo>
                  <a:pt x="16784" y="18799"/>
                  <a:pt x="16851" y="18723"/>
                  <a:pt x="16858" y="18605"/>
                </a:cubicBezTo>
                <a:cubicBezTo>
                  <a:pt x="16866" y="18505"/>
                  <a:pt x="16802" y="18453"/>
                  <a:pt x="16695" y="18439"/>
                </a:cubicBezTo>
                <a:cubicBezTo>
                  <a:pt x="16579" y="18460"/>
                  <a:pt x="16498" y="18512"/>
                  <a:pt x="16494" y="18633"/>
                </a:cubicBezTo>
                <a:close/>
                <a:moveTo>
                  <a:pt x="15170" y="16307"/>
                </a:moveTo>
                <a:cubicBezTo>
                  <a:pt x="15047" y="16296"/>
                  <a:pt x="15129" y="16172"/>
                  <a:pt x="15051" y="16130"/>
                </a:cubicBezTo>
                <a:cubicBezTo>
                  <a:pt x="14965" y="16085"/>
                  <a:pt x="14887" y="16065"/>
                  <a:pt x="14798" y="16117"/>
                </a:cubicBezTo>
                <a:cubicBezTo>
                  <a:pt x="14742" y="16151"/>
                  <a:pt x="14738" y="16200"/>
                  <a:pt x="14761" y="16255"/>
                </a:cubicBezTo>
                <a:cubicBezTo>
                  <a:pt x="14798" y="16355"/>
                  <a:pt x="14865" y="16421"/>
                  <a:pt x="14954" y="16417"/>
                </a:cubicBezTo>
                <a:cubicBezTo>
                  <a:pt x="15069" y="16421"/>
                  <a:pt x="15129" y="16376"/>
                  <a:pt x="15170" y="16307"/>
                </a:cubicBezTo>
                <a:close/>
                <a:moveTo>
                  <a:pt x="7981" y="19214"/>
                </a:moveTo>
                <a:cubicBezTo>
                  <a:pt x="7847" y="19207"/>
                  <a:pt x="7810" y="19307"/>
                  <a:pt x="7802" y="19393"/>
                </a:cubicBezTo>
                <a:cubicBezTo>
                  <a:pt x="7795" y="19490"/>
                  <a:pt x="7881" y="19545"/>
                  <a:pt x="7977" y="19549"/>
                </a:cubicBezTo>
                <a:cubicBezTo>
                  <a:pt x="8085" y="19552"/>
                  <a:pt x="8167" y="19504"/>
                  <a:pt x="8182" y="19397"/>
                </a:cubicBezTo>
                <a:cubicBezTo>
                  <a:pt x="8174" y="19276"/>
                  <a:pt x="8096" y="19224"/>
                  <a:pt x="7981" y="19214"/>
                </a:cubicBezTo>
                <a:close/>
                <a:moveTo>
                  <a:pt x="10201" y="20340"/>
                </a:moveTo>
                <a:cubicBezTo>
                  <a:pt x="10201" y="20237"/>
                  <a:pt x="10138" y="20147"/>
                  <a:pt x="10019" y="20140"/>
                </a:cubicBezTo>
                <a:cubicBezTo>
                  <a:pt x="9915" y="20133"/>
                  <a:pt x="9840" y="20195"/>
                  <a:pt x="9840" y="20302"/>
                </a:cubicBezTo>
                <a:cubicBezTo>
                  <a:pt x="9840" y="20420"/>
                  <a:pt x="9919" y="20472"/>
                  <a:pt x="10038" y="20489"/>
                </a:cubicBezTo>
                <a:cubicBezTo>
                  <a:pt x="10134" y="20482"/>
                  <a:pt x="10201" y="20430"/>
                  <a:pt x="10201" y="20340"/>
                </a:cubicBezTo>
                <a:close/>
                <a:moveTo>
                  <a:pt x="13764" y="15736"/>
                </a:moveTo>
                <a:cubicBezTo>
                  <a:pt x="13760" y="15629"/>
                  <a:pt x="13686" y="15553"/>
                  <a:pt x="13567" y="15557"/>
                </a:cubicBezTo>
                <a:cubicBezTo>
                  <a:pt x="13455" y="15560"/>
                  <a:pt x="13377" y="15629"/>
                  <a:pt x="13385" y="15736"/>
                </a:cubicBezTo>
                <a:cubicBezTo>
                  <a:pt x="13392" y="15837"/>
                  <a:pt x="13478" y="15882"/>
                  <a:pt x="13589" y="15888"/>
                </a:cubicBezTo>
                <a:cubicBezTo>
                  <a:pt x="13679" y="15875"/>
                  <a:pt x="13764" y="15837"/>
                  <a:pt x="13764" y="15736"/>
                </a:cubicBezTo>
                <a:close/>
                <a:moveTo>
                  <a:pt x="9413" y="19535"/>
                </a:moveTo>
                <a:cubicBezTo>
                  <a:pt x="9305" y="19528"/>
                  <a:pt x="9238" y="19594"/>
                  <a:pt x="9238" y="19698"/>
                </a:cubicBezTo>
                <a:cubicBezTo>
                  <a:pt x="9238" y="19801"/>
                  <a:pt x="9298" y="19860"/>
                  <a:pt x="9409" y="19867"/>
                </a:cubicBezTo>
                <a:cubicBezTo>
                  <a:pt x="9517" y="19874"/>
                  <a:pt x="9588" y="19825"/>
                  <a:pt x="9610" y="19715"/>
                </a:cubicBezTo>
                <a:cubicBezTo>
                  <a:pt x="9588" y="19618"/>
                  <a:pt x="9532" y="19539"/>
                  <a:pt x="9413" y="19535"/>
                </a:cubicBezTo>
                <a:close/>
                <a:moveTo>
                  <a:pt x="8602" y="19787"/>
                </a:moveTo>
                <a:cubicBezTo>
                  <a:pt x="8479" y="19787"/>
                  <a:pt x="8420" y="19863"/>
                  <a:pt x="8416" y="19964"/>
                </a:cubicBezTo>
                <a:cubicBezTo>
                  <a:pt x="8416" y="20067"/>
                  <a:pt x="8490" y="20123"/>
                  <a:pt x="8602" y="20119"/>
                </a:cubicBezTo>
                <a:cubicBezTo>
                  <a:pt x="8714" y="20116"/>
                  <a:pt x="8781" y="20064"/>
                  <a:pt x="8777" y="19940"/>
                </a:cubicBezTo>
                <a:cubicBezTo>
                  <a:pt x="8773" y="19853"/>
                  <a:pt x="8717" y="19787"/>
                  <a:pt x="8602" y="19787"/>
                </a:cubicBezTo>
                <a:close/>
                <a:moveTo>
                  <a:pt x="11719" y="19936"/>
                </a:moveTo>
                <a:cubicBezTo>
                  <a:pt x="11607" y="19929"/>
                  <a:pt x="11551" y="19988"/>
                  <a:pt x="11548" y="20088"/>
                </a:cubicBezTo>
                <a:cubicBezTo>
                  <a:pt x="11544" y="20195"/>
                  <a:pt x="11596" y="20271"/>
                  <a:pt x="11719" y="20275"/>
                </a:cubicBezTo>
                <a:cubicBezTo>
                  <a:pt x="11834" y="20278"/>
                  <a:pt x="11882" y="20206"/>
                  <a:pt x="11897" y="20109"/>
                </a:cubicBezTo>
                <a:cubicBezTo>
                  <a:pt x="11890" y="20002"/>
                  <a:pt x="11834" y="19940"/>
                  <a:pt x="11719" y="19936"/>
                </a:cubicBezTo>
                <a:close/>
                <a:moveTo>
                  <a:pt x="20964" y="16130"/>
                </a:moveTo>
                <a:cubicBezTo>
                  <a:pt x="20875" y="16106"/>
                  <a:pt x="20812" y="16155"/>
                  <a:pt x="20778" y="16234"/>
                </a:cubicBezTo>
                <a:cubicBezTo>
                  <a:pt x="20748" y="16296"/>
                  <a:pt x="20767" y="16369"/>
                  <a:pt x="20804" y="16397"/>
                </a:cubicBezTo>
                <a:cubicBezTo>
                  <a:pt x="20867" y="16445"/>
                  <a:pt x="20960" y="16466"/>
                  <a:pt x="21038" y="16493"/>
                </a:cubicBezTo>
                <a:cubicBezTo>
                  <a:pt x="21046" y="16497"/>
                  <a:pt x="21079" y="16466"/>
                  <a:pt x="21079" y="16466"/>
                </a:cubicBezTo>
                <a:cubicBezTo>
                  <a:pt x="21038" y="16407"/>
                  <a:pt x="21150" y="16362"/>
                  <a:pt x="21102" y="16314"/>
                </a:cubicBezTo>
                <a:cubicBezTo>
                  <a:pt x="21124" y="16196"/>
                  <a:pt x="21042" y="16151"/>
                  <a:pt x="20964" y="16130"/>
                </a:cubicBezTo>
                <a:close/>
                <a:moveTo>
                  <a:pt x="16215" y="16524"/>
                </a:moveTo>
                <a:cubicBezTo>
                  <a:pt x="16211" y="16611"/>
                  <a:pt x="16282" y="16659"/>
                  <a:pt x="16379" y="16656"/>
                </a:cubicBezTo>
                <a:cubicBezTo>
                  <a:pt x="16498" y="16652"/>
                  <a:pt x="16583" y="16600"/>
                  <a:pt x="16594" y="16486"/>
                </a:cubicBezTo>
                <a:cubicBezTo>
                  <a:pt x="16602" y="16403"/>
                  <a:pt x="16542" y="16345"/>
                  <a:pt x="16445" y="16334"/>
                </a:cubicBezTo>
                <a:cubicBezTo>
                  <a:pt x="16323" y="16352"/>
                  <a:pt x="16219" y="16400"/>
                  <a:pt x="16215" y="16524"/>
                </a:cubicBezTo>
                <a:close/>
                <a:moveTo>
                  <a:pt x="12373" y="20641"/>
                </a:moveTo>
                <a:cubicBezTo>
                  <a:pt x="12373" y="20541"/>
                  <a:pt x="12306" y="20475"/>
                  <a:pt x="12198" y="20472"/>
                </a:cubicBezTo>
                <a:cubicBezTo>
                  <a:pt x="12087" y="20468"/>
                  <a:pt x="12027" y="20537"/>
                  <a:pt x="12024" y="20638"/>
                </a:cubicBezTo>
                <a:cubicBezTo>
                  <a:pt x="12016" y="20748"/>
                  <a:pt x="12091" y="20793"/>
                  <a:pt x="12191" y="20811"/>
                </a:cubicBezTo>
                <a:cubicBezTo>
                  <a:pt x="12299" y="20797"/>
                  <a:pt x="12373" y="20745"/>
                  <a:pt x="12373" y="20641"/>
                </a:cubicBezTo>
                <a:close/>
                <a:moveTo>
                  <a:pt x="13199" y="20410"/>
                </a:moveTo>
                <a:cubicBezTo>
                  <a:pt x="13195" y="20306"/>
                  <a:pt x="13132" y="20244"/>
                  <a:pt x="13017" y="20247"/>
                </a:cubicBezTo>
                <a:cubicBezTo>
                  <a:pt x="12898" y="20251"/>
                  <a:pt x="12849" y="20320"/>
                  <a:pt x="12849" y="20420"/>
                </a:cubicBezTo>
                <a:cubicBezTo>
                  <a:pt x="12849" y="20531"/>
                  <a:pt x="12924" y="20576"/>
                  <a:pt x="13028" y="20589"/>
                </a:cubicBezTo>
                <a:cubicBezTo>
                  <a:pt x="13139" y="20572"/>
                  <a:pt x="13202" y="20513"/>
                  <a:pt x="13199" y="20410"/>
                </a:cubicBezTo>
                <a:close/>
                <a:moveTo>
                  <a:pt x="826" y="7517"/>
                </a:moveTo>
                <a:cubicBezTo>
                  <a:pt x="558" y="7292"/>
                  <a:pt x="327" y="7299"/>
                  <a:pt x="82" y="7492"/>
                </a:cubicBezTo>
                <a:cubicBezTo>
                  <a:pt x="130" y="7510"/>
                  <a:pt x="171" y="7486"/>
                  <a:pt x="201" y="7461"/>
                </a:cubicBezTo>
                <a:cubicBezTo>
                  <a:pt x="342" y="7347"/>
                  <a:pt x="483" y="7389"/>
                  <a:pt x="621" y="7461"/>
                </a:cubicBezTo>
                <a:cubicBezTo>
                  <a:pt x="811" y="7558"/>
                  <a:pt x="971" y="7696"/>
                  <a:pt x="1116" y="7845"/>
                </a:cubicBezTo>
                <a:cubicBezTo>
                  <a:pt x="1294" y="8025"/>
                  <a:pt x="1450" y="8225"/>
                  <a:pt x="1651" y="8460"/>
                </a:cubicBezTo>
                <a:cubicBezTo>
                  <a:pt x="1443" y="8042"/>
                  <a:pt x="1134" y="7776"/>
                  <a:pt x="826" y="7517"/>
                </a:cubicBezTo>
                <a:close/>
                <a:moveTo>
                  <a:pt x="11071" y="20219"/>
                </a:moveTo>
                <a:cubicBezTo>
                  <a:pt x="11071" y="20105"/>
                  <a:pt x="10993" y="20040"/>
                  <a:pt x="10874" y="20040"/>
                </a:cubicBezTo>
                <a:cubicBezTo>
                  <a:pt x="10767" y="20040"/>
                  <a:pt x="10711" y="20105"/>
                  <a:pt x="10714" y="20206"/>
                </a:cubicBezTo>
                <a:cubicBezTo>
                  <a:pt x="10718" y="20313"/>
                  <a:pt x="10781" y="20375"/>
                  <a:pt x="10897" y="20382"/>
                </a:cubicBezTo>
                <a:cubicBezTo>
                  <a:pt x="11008" y="20372"/>
                  <a:pt x="11071" y="20316"/>
                  <a:pt x="11071" y="20219"/>
                </a:cubicBezTo>
                <a:close/>
                <a:moveTo>
                  <a:pt x="17063" y="17727"/>
                </a:moveTo>
                <a:cubicBezTo>
                  <a:pt x="17055" y="17824"/>
                  <a:pt x="17111" y="17883"/>
                  <a:pt x="17215" y="17883"/>
                </a:cubicBezTo>
                <a:cubicBezTo>
                  <a:pt x="17331" y="17879"/>
                  <a:pt x="17412" y="17814"/>
                  <a:pt x="17424" y="17707"/>
                </a:cubicBezTo>
                <a:cubicBezTo>
                  <a:pt x="17435" y="17613"/>
                  <a:pt x="17368" y="17561"/>
                  <a:pt x="17267" y="17548"/>
                </a:cubicBezTo>
                <a:cubicBezTo>
                  <a:pt x="17152" y="17561"/>
                  <a:pt x="17074" y="17613"/>
                  <a:pt x="17063" y="17727"/>
                </a:cubicBezTo>
                <a:close/>
                <a:moveTo>
                  <a:pt x="8398" y="18633"/>
                </a:moveTo>
                <a:cubicBezTo>
                  <a:pt x="8398" y="18529"/>
                  <a:pt x="8327" y="18460"/>
                  <a:pt x="8208" y="18460"/>
                </a:cubicBezTo>
                <a:cubicBezTo>
                  <a:pt x="8100" y="18460"/>
                  <a:pt x="8037" y="18529"/>
                  <a:pt x="8033" y="18619"/>
                </a:cubicBezTo>
                <a:cubicBezTo>
                  <a:pt x="8029" y="18719"/>
                  <a:pt x="8104" y="18778"/>
                  <a:pt x="8197" y="18792"/>
                </a:cubicBezTo>
                <a:cubicBezTo>
                  <a:pt x="8319" y="18788"/>
                  <a:pt x="8398" y="18737"/>
                  <a:pt x="8398" y="18633"/>
                </a:cubicBezTo>
                <a:close/>
                <a:moveTo>
                  <a:pt x="16598" y="15550"/>
                </a:moveTo>
                <a:cubicBezTo>
                  <a:pt x="16501" y="15560"/>
                  <a:pt x="16401" y="15598"/>
                  <a:pt x="16338" y="15671"/>
                </a:cubicBezTo>
                <a:cubicBezTo>
                  <a:pt x="16297" y="15719"/>
                  <a:pt x="16245" y="15802"/>
                  <a:pt x="16267" y="15840"/>
                </a:cubicBezTo>
                <a:cubicBezTo>
                  <a:pt x="16293" y="15892"/>
                  <a:pt x="16386" y="15854"/>
                  <a:pt x="16449" y="15847"/>
                </a:cubicBezTo>
                <a:cubicBezTo>
                  <a:pt x="16557" y="15833"/>
                  <a:pt x="16669" y="15823"/>
                  <a:pt x="16687" y="15712"/>
                </a:cubicBezTo>
                <a:cubicBezTo>
                  <a:pt x="16676" y="15626"/>
                  <a:pt x="16702" y="15539"/>
                  <a:pt x="16598" y="15550"/>
                </a:cubicBezTo>
                <a:close/>
                <a:moveTo>
                  <a:pt x="10246" y="18446"/>
                </a:moveTo>
                <a:cubicBezTo>
                  <a:pt x="10238" y="18332"/>
                  <a:pt x="10153" y="18263"/>
                  <a:pt x="10034" y="18256"/>
                </a:cubicBezTo>
                <a:cubicBezTo>
                  <a:pt x="9941" y="18253"/>
                  <a:pt x="9885" y="18315"/>
                  <a:pt x="9889" y="18405"/>
                </a:cubicBezTo>
                <a:cubicBezTo>
                  <a:pt x="9893" y="18522"/>
                  <a:pt x="9971" y="18571"/>
                  <a:pt x="10079" y="18585"/>
                </a:cubicBezTo>
                <a:cubicBezTo>
                  <a:pt x="10183" y="18581"/>
                  <a:pt x="10253" y="18536"/>
                  <a:pt x="10246" y="18446"/>
                </a:cubicBezTo>
                <a:close/>
                <a:moveTo>
                  <a:pt x="11239" y="20807"/>
                </a:moveTo>
                <a:cubicBezTo>
                  <a:pt x="11243" y="20918"/>
                  <a:pt x="11328" y="20973"/>
                  <a:pt x="11432" y="20973"/>
                </a:cubicBezTo>
                <a:cubicBezTo>
                  <a:pt x="11533" y="20976"/>
                  <a:pt x="11585" y="20904"/>
                  <a:pt x="11585" y="20814"/>
                </a:cubicBezTo>
                <a:cubicBezTo>
                  <a:pt x="11585" y="20707"/>
                  <a:pt x="11521" y="20645"/>
                  <a:pt x="11414" y="20634"/>
                </a:cubicBezTo>
                <a:cubicBezTo>
                  <a:pt x="11287" y="20641"/>
                  <a:pt x="11235" y="20703"/>
                  <a:pt x="11239" y="20807"/>
                </a:cubicBezTo>
                <a:close/>
                <a:moveTo>
                  <a:pt x="9718" y="17254"/>
                </a:moveTo>
                <a:cubicBezTo>
                  <a:pt x="9718" y="17357"/>
                  <a:pt x="9792" y="17416"/>
                  <a:pt x="9904" y="17413"/>
                </a:cubicBezTo>
                <a:cubicBezTo>
                  <a:pt x="10008" y="17409"/>
                  <a:pt x="10079" y="17357"/>
                  <a:pt x="10075" y="17254"/>
                </a:cubicBezTo>
                <a:cubicBezTo>
                  <a:pt x="10071" y="17150"/>
                  <a:pt x="9997" y="17098"/>
                  <a:pt x="9885" y="17084"/>
                </a:cubicBezTo>
                <a:cubicBezTo>
                  <a:pt x="9785" y="17102"/>
                  <a:pt x="9718" y="17157"/>
                  <a:pt x="9718" y="17254"/>
                </a:cubicBezTo>
                <a:close/>
                <a:moveTo>
                  <a:pt x="15531" y="14582"/>
                </a:moveTo>
                <a:cubicBezTo>
                  <a:pt x="15430" y="14575"/>
                  <a:pt x="15367" y="14630"/>
                  <a:pt x="15367" y="14727"/>
                </a:cubicBezTo>
                <a:cubicBezTo>
                  <a:pt x="15363" y="14834"/>
                  <a:pt x="15423" y="14907"/>
                  <a:pt x="15538" y="14914"/>
                </a:cubicBezTo>
                <a:cubicBezTo>
                  <a:pt x="15646" y="14921"/>
                  <a:pt x="15705" y="14862"/>
                  <a:pt x="15717" y="14765"/>
                </a:cubicBezTo>
                <a:cubicBezTo>
                  <a:pt x="15705" y="14654"/>
                  <a:pt x="15642" y="14589"/>
                  <a:pt x="15531" y="14582"/>
                </a:cubicBezTo>
                <a:close/>
                <a:moveTo>
                  <a:pt x="10815" y="18965"/>
                </a:moveTo>
                <a:cubicBezTo>
                  <a:pt x="10811" y="18865"/>
                  <a:pt x="10729" y="18809"/>
                  <a:pt x="10625" y="18802"/>
                </a:cubicBezTo>
                <a:cubicBezTo>
                  <a:pt x="10517" y="18795"/>
                  <a:pt x="10436" y="18847"/>
                  <a:pt x="10436" y="18954"/>
                </a:cubicBezTo>
                <a:cubicBezTo>
                  <a:pt x="10436" y="19065"/>
                  <a:pt x="10532" y="19093"/>
                  <a:pt x="10629" y="19113"/>
                </a:cubicBezTo>
                <a:cubicBezTo>
                  <a:pt x="10729" y="19103"/>
                  <a:pt x="10815" y="19068"/>
                  <a:pt x="10815" y="18965"/>
                </a:cubicBezTo>
                <a:close/>
                <a:moveTo>
                  <a:pt x="10510" y="19597"/>
                </a:moveTo>
                <a:cubicBezTo>
                  <a:pt x="10510" y="19501"/>
                  <a:pt x="10443" y="19435"/>
                  <a:pt x="10331" y="19428"/>
                </a:cubicBezTo>
                <a:cubicBezTo>
                  <a:pt x="10227" y="19421"/>
                  <a:pt x="10164" y="19473"/>
                  <a:pt x="10157" y="19566"/>
                </a:cubicBezTo>
                <a:cubicBezTo>
                  <a:pt x="10145" y="19677"/>
                  <a:pt x="10224" y="19722"/>
                  <a:pt x="10324" y="19746"/>
                </a:cubicBezTo>
                <a:cubicBezTo>
                  <a:pt x="10428" y="19742"/>
                  <a:pt x="10510" y="19698"/>
                  <a:pt x="10510" y="19597"/>
                </a:cubicBezTo>
                <a:close/>
                <a:moveTo>
                  <a:pt x="10722" y="17136"/>
                </a:moveTo>
                <a:cubicBezTo>
                  <a:pt x="10625" y="17129"/>
                  <a:pt x="10573" y="17195"/>
                  <a:pt x="10569" y="17281"/>
                </a:cubicBezTo>
                <a:cubicBezTo>
                  <a:pt x="10562" y="17395"/>
                  <a:pt x="10636" y="17454"/>
                  <a:pt x="10748" y="17465"/>
                </a:cubicBezTo>
                <a:cubicBezTo>
                  <a:pt x="10845" y="17472"/>
                  <a:pt x="10912" y="17423"/>
                  <a:pt x="10919" y="17313"/>
                </a:cubicBezTo>
                <a:cubicBezTo>
                  <a:pt x="10904" y="17216"/>
                  <a:pt x="10837" y="17147"/>
                  <a:pt x="10722" y="17136"/>
                </a:cubicBezTo>
                <a:close/>
                <a:moveTo>
                  <a:pt x="12120" y="19297"/>
                </a:moveTo>
                <a:cubicBezTo>
                  <a:pt x="12120" y="19200"/>
                  <a:pt x="12050" y="19131"/>
                  <a:pt x="11938" y="19131"/>
                </a:cubicBezTo>
                <a:cubicBezTo>
                  <a:pt x="11823" y="19131"/>
                  <a:pt x="11763" y="19200"/>
                  <a:pt x="11767" y="19300"/>
                </a:cubicBezTo>
                <a:cubicBezTo>
                  <a:pt x="11771" y="19397"/>
                  <a:pt x="11841" y="19449"/>
                  <a:pt x="11945" y="19456"/>
                </a:cubicBezTo>
                <a:cubicBezTo>
                  <a:pt x="12050" y="19445"/>
                  <a:pt x="12124" y="19393"/>
                  <a:pt x="12120" y="19297"/>
                </a:cubicBezTo>
                <a:close/>
                <a:moveTo>
                  <a:pt x="12976" y="19027"/>
                </a:moveTo>
                <a:cubicBezTo>
                  <a:pt x="12972" y="18923"/>
                  <a:pt x="12894" y="18858"/>
                  <a:pt x="12779" y="18865"/>
                </a:cubicBezTo>
                <a:cubicBezTo>
                  <a:pt x="12674" y="18871"/>
                  <a:pt x="12615" y="18930"/>
                  <a:pt x="12622" y="19034"/>
                </a:cubicBezTo>
                <a:cubicBezTo>
                  <a:pt x="12630" y="19138"/>
                  <a:pt x="12704" y="19172"/>
                  <a:pt x="12797" y="19189"/>
                </a:cubicBezTo>
                <a:cubicBezTo>
                  <a:pt x="12901" y="19169"/>
                  <a:pt x="12983" y="19124"/>
                  <a:pt x="12976" y="19027"/>
                </a:cubicBezTo>
                <a:close/>
                <a:moveTo>
                  <a:pt x="16379" y="18118"/>
                </a:moveTo>
                <a:cubicBezTo>
                  <a:pt x="16479" y="18111"/>
                  <a:pt x="16572" y="18059"/>
                  <a:pt x="16576" y="17949"/>
                </a:cubicBezTo>
                <a:cubicBezTo>
                  <a:pt x="16579" y="17852"/>
                  <a:pt x="16516" y="17793"/>
                  <a:pt x="16419" y="17793"/>
                </a:cubicBezTo>
                <a:cubicBezTo>
                  <a:pt x="16312" y="17793"/>
                  <a:pt x="16233" y="17848"/>
                  <a:pt x="16226" y="17952"/>
                </a:cubicBezTo>
                <a:cubicBezTo>
                  <a:pt x="16226" y="18056"/>
                  <a:pt x="16278" y="18125"/>
                  <a:pt x="16379" y="18118"/>
                </a:cubicBezTo>
                <a:close/>
                <a:moveTo>
                  <a:pt x="8007" y="13054"/>
                </a:moveTo>
                <a:cubicBezTo>
                  <a:pt x="8319" y="12892"/>
                  <a:pt x="8658" y="12836"/>
                  <a:pt x="9015" y="12833"/>
                </a:cubicBezTo>
                <a:cubicBezTo>
                  <a:pt x="9532" y="12826"/>
                  <a:pt x="9714" y="12736"/>
                  <a:pt x="9974" y="12415"/>
                </a:cubicBezTo>
                <a:cubicBezTo>
                  <a:pt x="9837" y="12470"/>
                  <a:pt x="9729" y="12542"/>
                  <a:pt x="9651" y="12657"/>
                </a:cubicBezTo>
                <a:cubicBezTo>
                  <a:pt x="9610" y="12719"/>
                  <a:pt x="9558" y="12767"/>
                  <a:pt x="9465" y="12767"/>
                </a:cubicBezTo>
                <a:cubicBezTo>
                  <a:pt x="9312" y="12767"/>
                  <a:pt x="9164" y="12778"/>
                  <a:pt x="9011" y="12788"/>
                </a:cubicBezTo>
                <a:cubicBezTo>
                  <a:pt x="8632" y="12816"/>
                  <a:pt x="8249" y="12833"/>
                  <a:pt x="7918" y="13068"/>
                </a:cubicBezTo>
                <a:cubicBezTo>
                  <a:pt x="7959" y="13092"/>
                  <a:pt x="7985" y="13068"/>
                  <a:pt x="8007" y="13054"/>
                </a:cubicBezTo>
                <a:close/>
                <a:moveTo>
                  <a:pt x="12198" y="15826"/>
                </a:moveTo>
                <a:cubicBezTo>
                  <a:pt x="12202" y="15729"/>
                  <a:pt x="12131" y="15664"/>
                  <a:pt x="12027" y="15667"/>
                </a:cubicBezTo>
                <a:cubicBezTo>
                  <a:pt x="11916" y="15667"/>
                  <a:pt x="11841" y="15729"/>
                  <a:pt x="11838" y="15840"/>
                </a:cubicBezTo>
                <a:cubicBezTo>
                  <a:pt x="11838" y="15940"/>
                  <a:pt x="11908" y="15978"/>
                  <a:pt x="12001" y="15989"/>
                </a:cubicBezTo>
                <a:cubicBezTo>
                  <a:pt x="12117" y="15978"/>
                  <a:pt x="12191" y="15923"/>
                  <a:pt x="12198" y="15826"/>
                </a:cubicBezTo>
                <a:close/>
                <a:moveTo>
                  <a:pt x="20856" y="15767"/>
                </a:moveTo>
                <a:cubicBezTo>
                  <a:pt x="20849" y="15674"/>
                  <a:pt x="20782" y="15608"/>
                  <a:pt x="20678" y="15612"/>
                </a:cubicBezTo>
                <a:cubicBezTo>
                  <a:pt x="20574" y="15615"/>
                  <a:pt x="20503" y="15678"/>
                  <a:pt x="20510" y="15774"/>
                </a:cubicBezTo>
                <a:cubicBezTo>
                  <a:pt x="20518" y="15871"/>
                  <a:pt x="20588" y="15930"/>
                  <a:pt x="20685" y="15933"/>
                </a:cubicBezTo>
                <a:cubicBezTo>
                  <a:pt x="20808" y="15930"/>
                  <a:pt x="20860" y="15861"/>
                  <a:pt x="20856" y="15767"/>
                </a:cubicBezTo>
                <a:close/>
                <a:moveTo>
                  <a:pt x="15560" y="17911"/>
                </a:moveTo>
                <a:cubicBezTo>
                  <a:pt x="15456" y="17904"/>
                  <a:pt x="15382" y="17949"/>
                  <a:pt x="15378" y="18052"/>
                </a:cubicBezTo>
                <a:cubicBezTo>
                  <a:pt x="15374" y="18146"/>
                  <a:pt x="15415" y="18222"/>
                  <a:pt x="15527" y="18229"/>
                </a:cubicBezTo>
                <a:cubicBezTo>
                  <a:pt x="15638" y="18235"/>
                  <a:pt x="15705" y="18180"/>
                  <a:pt x="15728" y="18073"/>
                </a:cubicBezTo>
                <a:cubicBezTo>
                  <a:pt x="15713" y="17987"/>
                  <a:pt x="15668" y="17917"/>
                  <a:pt x="15560" y="17911"/>
                </a:cubicBezTo>
                <a:close/>
                <a:moveTo>
                  <a:pt x="10357" y="16670"/>
                </a:moveTo>
                <a:cubicBezTo>
                  <a:pt x="10354" y="16566"/>
                  <a:pt x="10272" y="16511"/>
                  <a:pt x="10168" y="16514"/>
                </a:cubicBezTo>
                <a:cubicBezTo>
                  <a:pt x="10075" y="16518"/>
                  <a:pt x="10000" y="16569"/>
                  <a:pt x="10000" y="16663"/>
                </a:cubicBezTo>
                <a:cubicBezTo>
                  <a:pt x="10000" y="16763"/>
                  <a:pt x="10075" y="16818"/>
                  <a:pt x="10183" y="16825"/>
                </a:cubicBezTo>
                <a:cubicBezTo>
                  <a:pt x="10287" y="16815"/>
                  <a:pt x="10361" y="16770"/>
                  <a:pt x="10357" y="16670"/>
                </a:cubicBezTo>
                <a:close/>
                <a:moveTo>
                  <a:pt x="7948" y="16504"/>
                </a:moveTo>
                <a:cubicBezTo>
                  <a:pt x="7948" y="16400"/>
                  <a:pt x="7866" y="16355"/>
                  <a:pt x="7765" y="16352"/>
                </a:cubicBezTo>
                <a:cubicBezTo>
                  <a:pt x="7661" y="16348"/>
                  <a:pt x="7587" y="16403"/>
                  <a:pt x="7583" y="16500"/>
                </a:cubicBezTo>
                <a:cubicBezTo>
                  <a:pt x="7583" y="16597"/>
                  <a:pt x="7657" y="16649"/>
                  <a:pt x="7765" y="16656"/>
                </a:cubicBezTo>
                <a:cubicBezTo>
                  <a:pt x="7862" y="16642"/>
                  <a:pt x="7948" y="16607"/>
                  <a:pt x="7948" y="16504"/>
                </a:cubicBezTo>
                <a:close/>
                <a:moveTo>
                  <a:pt x="13526" y="19583"/>
                </a:moveTo>
                <a:cubicBezTo>
                  <a:pt x="13526" y="19476"/>
                  <a:pt x="13441" y="19418"/>
                  <a:pt x="13329" y="19418"/>
                </a:cubicBezTo>
                <a:cubicBezTo>
                  <a:pt x="13225" y="19418"/>
                  <a:pt x="13173" y="19487"/>
                  <a:pt x="13176" y="19577"/>
                </a:cubicBezTo>
                <a:cubicBezTo>
                  <a:pt x="13180" y="19677"/>
                  <a:pt x="13251" y="19722"/>
                  <a:pt x="13351" y="19729"/>
                </a:cubicBezTo>
                <a:cubicBezTo>
                  <a:pt x="13455" y="19725"/>
                  <a:pt x="13526" y="19677"/>
                  <a:pt x="13526" y="19583"/>
                </a:cubicBezTo>
                <a:close/>
                <a:moveTo>
                  <a:pt x="11224" y="18761"/>
                </a:moveTo>
                <a:cubicBezTo>
                  <a:pt x="11220" y="18858"/>
                  <a:pt x="11295" y="18916"/>
                  <a:pt x="11395" y="18920"/>
                </a:cubicBezTo>
                <a:cubicBezTo>
                  <a:pt x="11499" y="18923"/>
                  <a:pt x="11585" y="18875"/>
                  <a:pt x="11581" y="18764"/>
                </a:cubicBezTo>
                <a:cubicBezTo>
                  <a:pt x="11581" y="18664"/>
                  <a:pt x="11499" y="18626"/>
                  <a:pt x="11406" y="18605"/>
                </a:cubicBezTo>
                <a:cubicBezTo>
                  <a:pt x="11302" y="18616"/>
                  <a:pt x="11228" y="18664"/>
                  <a:pt x="11224" y="18761"/>
                </a:cubicBezTo>
                <a:close/>
                <a:moveTo>
                  <a:pt x="17219" y="14934"/>
                </a:moveTo>
                <a:cubicBezTo>
                  <a:pt x="17223" y="14841"/>
                  <a:pt x="17145" y="14796"/>
                  <a:pt x="17055" y="14800"/>
                </a:cubicBezTo>
                <a:cubicBezTo>
                  <a:pt x="16951" y="14803"/>
                  <a:pt x="16855" y="14845"/>
                  <a:pt x="16858" y="14962"/>
                </a:cubicBezTo>
                <a:cubicBezTo>
                  <a:pt x="16858" y="15062"/>
                  <a:pt x="16948" y="15090"/>
                  <a:pt x="17037" y="15104"/>
                </a:cubicBezTo>
                <a:cubicBezTo>
                  <a:pt x="17137" y="15087"/>
                  <a:pt x="17219" y="15038"/>
                  <a:pt x="17219" y="14934"/>
                </a:cubicBezTo>
                <a:close/>
                <a:moveTo>
                  <a:pt x="12641" y="17776"/>
                </a:moveTo>
                <a:cubicBezTo>
                  <a:pt x="12641" y="17679"/>
                  <a:pt x="12570" y="17613"/>
                  <a:pt x="12459" y="17610"/>
                </a:cubicBezTo>
                <a:cubicBezTo>
                  <a:pt x="12351" y="17606"/>
                  <a:pt x="12288" y="17669"/>
                  <a:pt x="12288" y="17762"/>
                </a:cubicBezTo>
                <a:cubicBezTo>
                  <a:pt x="12288" y="17862"/>
                  <a:pt x="12362" y="17907"/>
                  <a:pt x="12462" y="17921"/>
                </a:cubicBezTo>
                <a:cubicBezTo>
                  <a:pt x="12559" y="17917"/>
                  <a:pt x="12645" y="17876"/>
                  <a:pt x="12641" y="17776"/>
                </a:cubicBezTo>
                <a:close/>
                <a:moveTo>
                  <a:pt x="12700" y="19812"/>
                </a:moveTo>
                <a:cubicBezTo>
                  <a:pt x="12697" y="19708"/>
                  <a:pt x="12622" y="19663"/>
                  <a:pt x="12522" y="19663"/>
                </a:cubicBezTo>
                <a:cubicBezTo>
                  <a:pt x="12414" y="19663"/>
                  <a:pt x="12355" y="19718"/>
                  <a:pt x="12355" y="19819"/>
                </a:cubicBezTo>
                <a:cubicBezTo>
                  <a:pt x="12355" y="19919"/>
                  <a:pt x="12421" y="19967"/>
                  <a:pt x="12526" y="19981"/>
                </a:cubicBezTo>
                <a:cubicBezTo>
                  <a:pt x="12626" y="19964"/>
                  <a:pt x="12704" y="19922"/>
                  <a:pt x="12700" y="19812"/>
                </a:cubicBezTo>
                <a:close/>
                <a:moveTo>
                  <a:pt x="14210" y="17250"/>
                </a:moveTo>
                <a:cubicBezTo>
                  <a:pt x="14110" y="17247"/>
                  <a:pt x="14024" y="17281"/>
                  <a:pt x="14024" y="17389"/>
                </a:cubicBezTo>
                <a:cubicBezTo>
                  <a:pt x="14024" y="17496"/>
                  <a:pt x="14106" y="17541"/>
                  <a:pt x="14210" y="17548"/>
                </a:cubicBezTo>
                <a:cubicBezTo>
                  <a:pt x="14311" y="17558"/>
                  <a:pt x="14374" y="17516"/>
                  <a:pt x="14389" y="17416"/>
                </a:cubicBezTo>
                <a:cubicBezTo>
                  <a:pt x="14381" y="17316"/>
                  <a:pt x="14322" y="17257"/>
                  <a:pt x="14210" y="17250"/>
                </a:cubicBezTo>
                <a:close/>
                <a:moveTo>
                  <a:pt x="11838" y="18028"/>
                </a:moveTo>
                <a:cubicBezTo>
                  <a:pt x="11838" y="17935"/>
                  <a:pt x="11774" y="17866"/>
                  <a:pt x="11670" y="17862"/>
                </a:cubicBezTo>
                <a:cubicBezTo>
                  <a:pt x="11566" y="17862"/>
                  <a:pt x="11495" y="17917"/>
                  <a:pt x="11495" y="18018"/>
                </a:cubicBezTo>
                <a:cubicBezTo>
                  <a:pt x="11495" y="18118"/>
                  <a:pt x="11566" y="18166"/>
                  <a:pt x="11670" y="18177"/>
                </a:cubicBezTo>
                <a:cubicBezTo>
                  <a:pt x="11771" y="18170"/>
                  <a:pt x="11838" y="18121"/>
                  <a:pt x="11838" y="18028"/>
                </a:cubicBezTo>
                <a:close/>
                <a:moveTo>
                  <a:pt x="8833" y="16331"/>
                </a:moveTo>
                <a:cubicBezTo>
                  <a:pt x="8836" y="16227"/>
                  <a:pt x="8751" y="16182"/>
                  <a:pt x="8658" y="16172"/>
                </a:cubicBezTo>
                <a:cubicBezTo>
                  <a:pt x="8557" y="16165"/>
                  <a:pt x="8476" y="16220"/>
                  <a:pt x="8472" y="16314"/>
                </a:cubicBezTo>
                <a:cubicBezTo>
                  <a:pt x="8468" y="16410"/>
                  <a:pt x="8546" y="16459"/>
                  <a:pt x="8650" y="16476"/>
                </a:cubicBezTo>
                <a:cubicBezTo>
                  <a:pt x="8740" y="16466"/>
                  <a:pt x="8829" y="16435"/>
                  <a:pt x="8833" y="16331"/>
                </a:cubicBezTo>
                <a:close/>
                <a:moveTo>
                  <a:pt x="12470" y="17033"/>
                </a:moveTo>
                <a:cubicBezTo>
                  <a:pt x="12474" y="17133"/>
                  <a:pt x="12563" y="17178"/>
                  <a:pt x="12660" y="17178"/>
                </a:cubicBezTo>
                <a:cubicBezTo>
                  <a:pt x="12752" y="17178"/>
                  <a:pt x="12834" y="17136"/>
                  <a:pt x="12834" y="17036"/>
                </a:cubicBezTo>
                <a:cubicBezTo>
                  <a:pt x="12834" y="16932"/>
                  <a:pt x="12756" y="16891"/>
                  <a:pt x="12660" y="16887"/>
                </a:cubicBezTo>
                <a:cubicBezTo>
                  <a:pt x="12548" y="16891"/>
                  <a:pt x="12462" y="16929"/>
                  <a:pt x="12470" y="17033"/>
                </a:cubicBezTo>
                <a:close/>
                <a:moveTo>
                  <a:pt x="8487" y="16967"/>
                </a:moveTo>
                <a:cubicBezTo>
                  <a:pt x="8483" y="16863"/>
                  <a:pt x="8394" y="16822"/>
                  <a:pt x="8290" y="16818"/>
                </a:cubicBezTo>
                <a:cubicBezTo>
                  <a:pt x="8189" y="16815"/>
                  <a:pt x="8119" y="16853"/>
                  <a:pt x="8119" y="16953"/>
                </a:cubicBezTo>
                <a:cubicBezTo>
                  <a:pt x="8119" y="17057"/>
                  <a:pt x="8197" y="17095"/>
                  <a:pt x="8297" y="17109"/>
                </a:cubicBezTo>
                <a:cubicBezTo>
                  <a:pt x="8390" y="17091"/>
                  <a:pt x="8490" y="17074"/>
                  <a:pt x="8487" y="16967"/>
                </a:cubicBezTo>
                <a:close/>
                <a:moveTo>
                  <a:pt x="2131" y="9055"/>
                </a:moveTo>
                <a:cubicBezTo>
                  <a:pt x="2414" y="9553"/>
                  <a:pt x="2879" y="9877"/>
                  <a:pt x="3358" y="10192"/>
                </a:cubicBezTo>
                <a:cubicBezTo>
                  <a:pt x="2905" y="9857"/>
                  <a:pt x="2495" y="9477"/>
                  <a:pt x="2131" y="9055"/>
                </a:cubicBezTo>
                <a:close/>
                <a:moveTo>
                  <a:pt x="12016" y="17344"/>
                </a:moveTo>
                <a:cubicBezTo>
                  <a:pt x="12016" y="17257"/>
                  <a:pt x="11949" y="17188"/>
                  <a:pt x="11849" y="17188"/>
                </a:cubicBezTo>
                <a:cubicBezTo>
                  <a:pt x="11748" y="17188"/>
                  <a:pt x="11674" y="17247"/>
                  <a:pt x="11678" y="17347"/>
                </a:cubicBezTo>
                <a:cubicBezTo>
                  <a:pt x="11678" y="17440"/>
                  <a:pt x="11741" y="17492"/>
                  <a:pt x="11841" y="17499"/>
                </a:cubicBezTo>
                <a:cubicBezTo>
                  <a:pt x="11945" y="17496"/>
                  <a:pt x="12016" y="17437"/>
                  <a:pt x="12016" y="17344"/>
                </a:cubicBezTo>
                <a:close/>
                <a:moveTo>
                  <a:pt x="4961" y="17147"/>
                </a:moveTo>
                <a:cubicBezTo>
                  <a:pt x="4954" y="17043"/>
                  <a:pt x="4872" y="17005"/>
                  <a:pt x="4768" y="17008"/>
                </a:cubicBezTo>
                <a:cubicBezTo>
                  <a:pt x="4664" y="17012"/>
                  <a:pt x="4600" y="17071"/>
                  <a:pt x="4600" y="17160"/>
                </a:cubicBezTo>
                <a:cubicBezTo>
                  <a:pt x="4600" y="17261"/>
                  <a:pt x="4690" y="17299"/>
                  <a:pt x="4786" y="17309"/>
                </a:cubicBezTo>
                <a:cubicBezTo>
                  <a:pt x="4891" y="17295"/>
                  <a:pt x="4969" y="17250"/>
                  <a:pt x="4961" y="17147"/>
                </a:cubicBezTo>
                <a:close/>
                <a:moveTo>
                  <a:pt x="11027" y="18263"/>
                </a:moveTo>
                <a:cubicBezTo>
                  <a:pt x="11027" y="18163"/>
                  <a:pt x="10945" y="18118"/>
                  <a:pt x="10841" y="18125"/>
                </a:cubicBezTo>
                <a:cubicBezTo>
                  <a:pt x="10737" y="18132"/>
                  <a:pt x="10666" y="18177"/>
                  <a:pt x="10670" y="18277"/>
                </a:cubicBezTo>
                <a:cubicBezTo>
                  <a:pt x="10674" y="18374"/>
                  <a:pt x="10748" y="18412"/>
                  <a:pt x="10848" y="18419"/>
                </a:cubicBezTo>
                <a:cubicBezTo>
                  <a:pt x="10949" y="18408"/>
                  <a:pt x="11027" y="18360"/>
                  <a:pt x="11027" y="18263"/>
                </a:cubicBezTo>
                <a:close/>
                <a:moveTo>
                  <a:pt x="11730" y="16362"/>
                </a:moveTo>
                <a:cubicBezTo>
                  <a:pt x="11618" y="16355"/>
                  <a:pt x="11562" y="16417"/>
                  <a:pt x="11559" y="16514"/>
                </a:cubicBezTo>
                <a:cubicBezTo>
                  <a:pt x="11555" y="16621"/>
                  <a:pt x="11637" y="16663"/>
                  <a:pt x="11733" y="16666"/>
                </a:cubicBezTo>
                <a:cubicBezTo>
                  <a:pt x="11834" y="16670"/>
                  <a:pt x="11890" y="16614"/>
                  <a:pt x="11901" y="16524"/>
                </a:cubicBezTo>
                <a:cubicBezTo>
                  <a:pt x="11897" y="16417"/>
                  <a:pt x="11830" y="16365"/>
                  <a:pt x="11730" y="16362"/>
                </a:cubicBezTo>
                <a:close/>
                <a:moveTo>
                  <a:pt x="5281" y="16511"/>
                </a:moveTo>
                <a:cubicBezTo>
                  <a:pt x="5281" y="16414"/>
                  <a:pt x="5203" y="16359"/>
                  <a:pt x="5099" y="16362"/>
                </a:cubicBezTo>
                <a:cubicBezTo>
                  <a:pt x="4998" y="16362"/>
                  <a:pt x="4935" y="16417"/>
                  <a:pt x="4931" y="16511"/>
                </a:cubicBezTo>
                <a:cubicBezTo>
                  <a:pt x="4928" y="16607"/>
                  <a:pt x="4998" y="16652"/>
                  <a:pt x="5069" y="16656"/>
                </a:cubicBezTo>
                <a:cubicBezTo>
                  <a:pt x="5203" y="16659"/>
                  <a:pt x="5281" y="16611"/>
                  <a:pt x="5281" y="16511"/>
                </a:cubicBezTo>
                <a:close/>
                <a:moveTo>
                  <a:pt x="9576" y="18958"/>
                </a:moveTo>
                <a:cubicBezTo>
                  <a:pt x="9569" y="19065"/>
                  <a:pt x="9643" y="19124"/>
                  <a:pt x="9748" y="19131"/>
                </a:cubicBezTo>
                <a:cubicBezTo>
                  <a:pt x="9833" y="19138"/>
                  <a:pt x="9919" y="19110"/>
                  <a:pt x="9926" y="19013"/>
                </a:cubicBezTo>
                <a:cubicBezTo>
                  <a:pt x="9933" y="18899"/>
                  <a:pt x="9848" y="18854"/>
                  <a:pt x="9748" y="18826"/>
                </a:cubicBezTo>
                <a:cubicBezTo>
                  <a:pt x="9658" y="18833"/>
                  <a:pt x="9584" y="18865"/>
                  <a:pt x="9576" y="18958"/>
                </a:cubicBezTo>
                <a:close/>
                <a:moveTo>
                  <a:pt x="9707" y="17848"/>
                </a:moveTo>
                <a:cubicBezTo>
                  <a:pt x="9707" y="17748"/>
                  <a:pt x="9625" y="17696"/>
                  <a:pt x="9524" y="17696"/>
                </a:cubicBezTo>
                <a:cubicBezTo>
                  <a:pt x="9428" y="17696"/>
                  <a:pt x="9350" y="17741"/>
                  <a:pt x="9350" y="17838"/>
                </a:cubicBezTo>
                <a:cubicBezTo>
                  <a:pt x="9350" y="17935"/>
                  <a:pt x="9424" y="17976"/>
                  <a:pt x="9521" y="17983"/>
                </a:cubicBezTo>
                <a:cubicBezTo>
                  <a:pt x="9617" y="17973"/>
                  <a:pt x="9707" y="17945"/>
                  <a:pt x="9707" y="17848"/>
                </a:cubicBezTo>
                <a:close/>
                <a:moveTo>
                  <a:pt x="5460" y="16970"/>
                </a:moveTo>
                <a:cubicBezTo>
                  <a:pt x="5452" y="17067"/>
                  <a:pt x="5523" y="17112"/>
                  <a:pt x="5623" y="17116"/>
                </a:cubicBezTo>
                <a:cubicBezTo>
                  <a:pt x="5724" y="17119"/>
                  <a:pt x="5809" y="17084"/>
                  <a:pt x="5817" y="16981"/>
                </a:cubicBezTo>
                <a:cubicBezTo>
                  <a:pt x="5824" y="16874"/>
                  <a:pt x="5727" y="16849"/>
                  <a:pt x="5634" y="16825"/>
                </a:cubicBezTo>
                <a:cubicBezTo>
                  <a:pt x="5538" y="16832"/>
                  <a:pt x="5463" y="16877"/>
                  <a:pt x="5460" y="16970"/>
                </a:cubicBezTo>
                <a:close/>
                <a:moveTo>
                  <a:pt x="11220" y="15736"/>
                </a:moveTo>
                <a:cubicBezTo>
                  <a:pt x="11116" y="15736"/>
                  <a:pt x="11049" y="15795"/>
                  <a:pt x="11042" y="15888"/>
                </a:cubicBezTo>
                <a:cubicBezTo>
                  <a:pt x="11034" y="15975"/>
                  <a:pt x="11094" y="16037"/>
                  <a:pt x="11187" y="16041"/>
                </a:cubicBezTo>
                <a:cubicBezTo>
                  <a:pt x="11291" y="16044"/>
                  <a:pt x="11362" y="15989"/>
                  <a:pt x="11384" y="15885"/>
                </a:cubicBezTo>
                <a:cubicBezTo>
                  <a:pt x="11369" y="15795"/>
                  <a:pt x="11321" y="15736"/>
                  <a:pt x="11220" y="15736"/>
                </a:cubicBezTo>
                <a:close/>
                <a:moveTo>
                  <a:pt x="18952" y="16780"/>
                </a:moveTo>
                <a:cubicBezTo>
                  <a:pt x="18960" y="16708"/>
                  <a:pt x="18896" y="16652"/>
                  <a:pt x="18822" y="16659"/>
                </a:cubicBezTo>
                <a:cubicBezTo>
                  <a:pt x="18699" y="16673"/>
                  <a:pt x="18614" y="16749"/>
                  <a:pt x="18602" y="16863"/>
                </a:cubicBezTo>
                <a:cubicBezTo>
                  <a:pt x="18595" y="16936"/>
                  <a:pt x="18666" y="16970"/>
                  <a:pt x="18748" y="16977"/>
                </a:cubicBezTo>
                <a:cubicBezTo>
                  <a:pt x="18867" y="16960"/>
                  <a:pt x="18941" y="16891"/>
                  <a:pt x="18952" y="16780"/>
                </a:cubicBezTo>
                <a:close/>
                <a:moveTo>
                  <a:pt x="19618" y="16262"/>
                </a:moveTo>
                <a:cubicBezTo>
                  <a:pt x="19625" y="16161"/>
                  <a:pt x="19532" y="16113"/>
                  <a:pt x="19450" y="16113"/>
                </a:cubicBezTo>
                <a:cubicBezTo>
                  <a:pt x="19350" y="16113"/>
                  <a:pt x="19268" y="16182"/>
                  <a:pt x="19268" y="16282"/>
                </a:cubicBezTo>
                <a:cubicBezTo>
                  <a:pt x="19268" y="16369"/>
                  <a:pt x="19346" y="16410"/>
                  <a:pt x="19447" y="16417"/>
                </a:cubicBezTo>
                <a:cubicBezTo>
                  <a:pt x="19540" y="16407"/>
                  <a:pt x="19610" y="16355"/>
                  <a:pt x="19618" y="16262"/>
                </a:cubicBezTo>
                <a:close/>
                <a:moveTo>
                  <a:pt x="13292" y="17375"/>
                </a:moveTo>
                <a:cubicBezTo>
                  <a:pt x="13195" y="17371"/>
                  <a:pt x="13117" y="17402"/>
                  <a:pt x="13113" y="17506"/>
                </a:cubicBezTo>
                <a:cubicBezTo>
                  <a:pt x="13110" y="17606"/>
                  <a:pt x="13173" y="17665"/>
                  <a:pt x="13281" y="17669"/>
                </a:cubicBezTo>
                <a:cubicBezTo>
                  <a:pt x="13377" y="17672"/>
                  <a:pt x="13444" y="17624"/>
                  <a:pt x="13459" y="17527"/>
                </a:cubicBezTo>
                <a:cubicBezTo>
                  <a:pt x="13448" y="17434"/>
                  <a:pt x="13396" y="17378"/>
                  <a:pt x="13292" y="17375"/>
                </a:cubicBezTo>
                <a:close/>
                <a:moveTo>
                  <a:pt x="15304" y="16763"/>
                </a:moveTo>
                <a:cubicBezTo>
                  <a:pt x="15307" y="16867"/>
                  <a:pt x="15404" y="16894"/>
                  <a:pt x="15501" y="16894"/>
                </a:cubicBezTo>
                <a:cubicBezTo>
                  <a:pt x="15598" y="16894"/>
                  <a:pt x="15679" y="16849"/>
                  <a:pt x="15679" y="16759"/>
                </a:cubicBezTo>
                <a:cubicBezTo>
                  <a:pt x="15679" y="16659"/>
                  <a:pt x="15590" y="16625"/>
                  <a:pt x="15482" y="16621"/>
                </a:cubicBezTo>
                <a:cubicBezTo>
                  <a:pt x="15389" y="16625"/>
                  <a:pt x="15300" y="16666"/>
                  <a:pt x="15304" y="16763"/>
                </a:cubicBezTo>
                <a:close/>
                <a:moveTo>
                  <a:pt x="14861" y="13030"/>
                </a:moveTo>
                <a:cubicBezTo>
                  <a:pt x="14861" y="13123"/>
                  <a:pt x="14939" y="13172"/>
                  <a:pt x="15036" y="13175"/>
                </a:cubicBezTo>
                <a:cubicBezTo>
                  <a:pt x="15133" y="13175"/>
                  <a:pt x="15207" y="13123"/>
                  <a:pt x="15211" y="13033"/>
                </a:cubicBezTo>
                <a:cubicBezTo>
                  <a:pt x="15214" y="12940"/>
                  <a:pt x="15144" y="12892"/>
                  <a:pt x="15043" y="12885"/>
                </a:cubicBezTo>
                <a:cubicBezTo>
                  <a:pt x="14943" y="12885"/>
                  <a:pt x="14861" y="12930"/>
                  <a:pt x="14861" y="13030"/>
                </a:cubicBezTo>
                <a:close/>
                <a:moveTo>
                  <a:pt x="16531" y="16244"/>
                </a:moveTo>
                <a:cubicBezTo>
                  <a:pt x="16583" y="16203"/>
                  <a:pt x="16650" y="16130"/>
                  <a:pt x="16628" y="16089"/>
                </a:cubicBezTo>
                <a:cubicBezTo>
                  <a:pt x="16602" y="16034"/>
                  <a:pt x="16520" y="16092"/>
                  <a:pt x="16468" y="16096"/>
                </a:cubicBezTo>
                <a:cubicBezTo>
                  <a:pt x="16315" y="16106"/>
                  <a:pt x="16207" y="16210"/>
                  <a:pt x="16059" y="16224"/>
                </a:cubicBezTo>
                <a:cubicBezTo>
                  <a:pt x="16219" y="16296"/>
                  <a:pt x="16371" y="16372"/>
                  <a:pt x="16531" y="16244"/>
                </a:cubicBezTo>
                <a:close/>
                <a:moveTo>
                  <a:pt x="15426" y="20762"/>
                </a:moveTo>
                <a:cubicBezTo>
                  <a:pt x="15430" y="20665"/>
                  <a:pt x="15367" y="20596"/>
                  <a:pt x="15263" y="20593"/>
                </a:cubicBezTo>
                <a:cubicBezTo>
                  <a:pt x="15151" y="20589"/>
                  <a:pt x="15092" y="20658"/>
                  <a:pt x="15084" y="20762"/>
                </a:cubicBezTo>
                <a:cubicBezTo>
                  <a:pt x="15073" y="20873"/>
                  <a:pt x="15166" y="20866"/>
                  <a:pt x="15241" y="20880"/>
                </a:cubicBezTo>
                <a:cubicBezTo>
                  <a:pt x="15322" y="20873"/>
                  <a:pt x="15423" y="20876"/>
                  <a:pt x="15426" y="20762"/>
                </a:cubicBezTo>
                <a:close/>
                <a:moveTo>
                  <a:pt x="12388" y="18543"/>
                </a:moveTo>
                <a:cubicBezTo>
                  <a:pt x="12388" y="18443"/>
                  <a:pt x="12317" y="18391"/>
                  <a:pt x="12213" y="18391"/>
                </a:cubicBezTo>
                <a:cubicBezTo>
                  <a:pt x="12117" y="18391"/>
                  <a:pt x="12057" y="18436"/>
                  <a:pt x="12050" y="18526"/>
                </a:cubicBezTo>
                <a:cubicBezTo>
                  <a:pt x="12046" y="18629"/>
                  <a:pt x="12113" y="18678"/>
                  <a:pt x="12213" y="18688"/>
                </a:cubicBezTo>
                <a:cubicBezTo>
                  <a:pt x="12314" y="18678"/>
                  <a:pt x="12388" y="18643"/>
                  <a:pt x="12388" y="18543"/>
                </a:cubicBezTo>
                <a:close/>
                <a:moveTo>
                  <a:pt x="9011" y="18415"/>
                </a:moveTo>
                <a:cubicBezTo>
                  <a:pt x="9015" y="18519"/>
                  <a:pt x="9089" y="18560"/>
                  <a:pt x="9190" y="18560"/>
                </a:cubicBezTo>
                <a:cubicBezTo>
                  <a:pt x="9283" y="18560"/>
                  <a:pt x="9353" y="18522"/>
                  <a:pt x="9350" y="18429"/>
                </a:cubicBezTo>
                <a:cubicBezTo>
                  <a:pt x="9342" y="18325"/>
                  <a:pt x="9264" y="18280"/>
                  <a:pt x="9164" y="18267"/>
                </a:cubicBezTo>
                <a:cubicBezTo>
                  <a:pt x="9060" y="18277"/>
                  <a:pt x="9007" y="18325"/>
                  <a:pt x="9011" y="18415"/>
                </a:cubicBezTo>
                <a:close/>
                <a:moveTo>
                  <a:pt x="6162" y="16452"/>
                </a:moveTo>
                <a:cubicBezTo>
                  <a:pt x="6162" y="16345"/>
                  <a:pt x="6077" y="16310"/>
                  <a:pt x="5980" y="16307"/>
                </a:cubicBezTo>
                <a:cubicBezTo>
                  <a:pt x="5880" y="16303"/>
                  <a:pt x="5813" y="16359"/>
                  <a:pt x="5817" y="16452"/>
                </a:cubicBezTo>
                <a:cubicBezTo>
                  <a:pt x="5820" y="16552"/>
                  <a:pt x="5902" y="16580"/>
                  <a:pt x="5988" y="16594"/>
                </a:cubicBezTo>
                <a:cubicBezTo>
                  <a:pt x="6084" y="16587"/>
                  <a:pt x="6162" y="16552"/>
                  <a:pt x="6162" y="16452"/>
                </a:cubicBezTo>
                <a:close/>
                <a:moveTo>
                  <a:pt x="13028" y="18149"/>
                </a:moveTo>
                <a:cubicBezTo>
                  <a:pt x="12927" y="18146"/>
                  <a:pt x="12857" y="18184"/>
                  <a:pt x="12853" y="18284"/>
                </a:cubicBezTo>
                <a:cubicBezTo>
                  <a:pt x="12849" y="18388"/>
                  <a:pt x="12920" y="18436"/>
                  <a:pt x="13020" y="18439"/>
                </a:cubicBezTo>
                <a:cubicBezTo>
                  <a:pt x="13121" y="18443"/>
                  <a:pt x="13176" y="18391"/>
                  <a:pt x="13191" y="18298"/>
                </a:cubicBezTo>
                <a:cubicBezTo>
                  <a:pt x="13184" y="18204"/>
                  <a:pt x="13128" y="18152"/>
                  <a:pt x="13028" y="18149"/>
                </a:cubicBezTo>
                <a:close/>
                <a:moveTo>
                  <a:pt x="18684" y="8087"/>
                </a:moveTo>
                <a:cubicBezTo>
                  <a:pt x="18855" y="7969"/>
                  <a:pt x="18941" y="7793"/>
                  <a:pt x="19026" y="7620"/>
                </a:cubicBezTo>
                <a:cubicBezTo>
                  <a:pt x="19190" y="7295"/>
                  <a:pt x="19183" y="6843"/>
                  <a:pt x="19000" y="6594"/>
                </a:cubicBezTo>
                <a:cubicBezTo>
                  <a:pt x="19194" y="7064"/>
                  <a:pt x="19071" y="7465"/>
                  <a:pt x="18837" y="7852"/>
                </a:cubicBezTo>
                <a:cubicBezTo>
                  <a:pt x="18788" y="7931"/>
                  <a:pt x="18677" y="7966"/>
                  <a:pt x="18673" y="8073"/>
                </a:cubicBezTo>
                <a:cubicBezTo>
                  <a:pt x="18673" y="8077"/>
                  <a:pt x="18677" y="8084"/>
                  <a:pt x="18684" y="8087"/>
                </a:cubicBezTo>
                <a:close/>
                <a:moveTo>
                  <a:pt x="7583" y="15353"/>
                </a:moveTo>
                <a:cubicBezTo>
                  <a:pt x="7579" y="15263"/>
                  <a:pt x="7505" y="15225"/>
                  <a:pt x="7412" y="15225"/>
                </a:cubicBezTo>
                <a:cubicBezTo>
                  <a:pt x="7312" y="15225"/>
                  <a:pt x="7226" y="15256"/>
                  <a:pt x="7226" y="15363"/>
                </a:cubicBezTo>
                <a:cubicBezTo>
                  <a:pt x="7230" y="15456"/>
                  <a:pt x="7300" y="15501"/>
                  <a:pt x="7442" y="15494"/>
                </a:cubicBezTo>
                <a:cubicBezTo>
                  <a:pt x="7505" y="15491"/>
                  <a:pt x="7587" y="15460"/>
                  <a:pt x="7583" y="15353"/>
                </a:cubicBezTo>
                <a:close/>
                <a:moveTo>
                  <a:pt x="8751" y="17924"/>
                </a:moveTo>
                <a:cubicBezTo>
                  <a:pt x="8747" y="17834"/>
                  <a:pt x="8684" y="17779"/>
                  <a:pt x="8591" y="17783"/>
                </a:cubicBezTo>
                <a:cubicBezTo>
                  <a:pt x="8479" y="17786"/>
                  <a:pt x="8420" y="17866"/>
                  <a:pt x="8416" y="17959"/>
                </a:cubicBezTo>
                <a:cubicBezTo>
                  <a:pt x="8412" y="18045"/>
                  <a:pt x="8490" y="18076"/>
                  <a:pt x="8583" y="18080"/>
                </a:cubicBezTo>
                <a:cubicBezTo>
                  <a:pt x="8680" y="18073"/>
                  <a:pt x="8755" y="18031"/>
                  <a:pt x="8751" y="17924"/>
                </a:cubicBezTo>
                <a:close/>
                <a:moveTo>
                  <a:pt x="17613" y="16922"/>
                </a:moveTo>
                <a:cubicBezTo>
                  <a:pt x="17729" y="16915"/>
                  <a:pt x="17784" y="16836"/>
                  <a:pt x="17784" y="16742"/>
                </a:cubicBezTo>
                <a:cubicBezTo>
                  <a:pt x="17784" y="16663"/>
                  <a:pt x="17721" y="16600"/>
                  <a:pt x="17632" y="16611"/>
                </a:cubicBezTo>
                <a:cubicBezTo>
                  <a:pt x="17528" y="16618"/>
                  <a:pt x="17476" y="16687"/>
                  <a:pt x="17472" y="16780"/>
                </a:cubicBezTo>
                <a:cubicBezTo>
                  <a:pt x="17479" y="16863"/>
                  <a:pt x="17513" y="16929"/>
                  <a:pt x="17613" y="16922"/>
                </a:cubicBezTo>
                <a:close/>
                <a:moveTo>
                  <a:pt x="16520" y="10026"/>
                </a:moveTo>
                <a:cubicBezTo>
                  <a:pt x="16747" y="10185"/>
                  <a:pt x="17052" y="10154"/>
                  <a:pt x="17327" y="9933"/>
                </a:cubicBezTo>
                <a:cubicBezTo>
                  <a:pt x="17044" y="9992"/>
                  <a:pt x="16784" y="10009"/>
                  <a:pt x="16520" y="10026"/>
                </a:cubicBezTo>
                <a:close/>
                <a:moveTo>
                  <a:pt x="9033" y="19103"/>
                </a:moveTo>
                <a:cubicBezTo>
                  <a:pt x="9026" y="19010"/>
                  <a:pt x="8963" y="18947"/>
                  <a:pt x="8855" y="18947"/>
                </a:cubicBezTo>
                <a:cubicBezTo>
                  <a:pt x="8758" y="18944"/>
                  <a:pt x="8699" y="19003"/>
                  <a:pt x="8702" y="19089"/>
                </a:cubicBezTo>
                <a:cubicBezTo>
                  <a:pt x="8706" y="19186"/>
                  <a:pt x="8773" y="19238"/>
                  <a:pt x="8885" y="19245"/>
                </a:cubicBezTo>
                <a:cubicBezTo>
                  <a:pt x="8974" y="19238"/>
                  <a:pt x="9041" y="19193"/>
                  <a:pt x="9033" y="19103"/>
                </a:cubicBezTo>
                <a:close/>
                <a:moveTo>
                  <a:pt x="9264" y="15785"/>
                </a:moveTo>
                <a:cubicBezTo>
                  <a:pt x="9264" y="15681"/>
                  <a:pt x="9171" y="15643"/>
                  <a:pt x="9074" y="15643"/>
                </a:cubicBezTo>
                <a:cubicBezTo>
                  <a:pt x="8985" y="15640"/>
                  <a:pt x="8911" y="15691"/>
                  <a:pt x="8907" y="15778"/>
                </a:cubicBezTo>
                <a:cubicBezTo>
                  <a:pt x="8903" y="15875"/>
                  <a:pt x="8985" y="15909"/>
                  <a:pt x="9082" y="15923"/>
                </a:cubicBezTo>
                <a:cubicBezTo>
                  <a:pt x="9175" y="15909"/>
                  <a:pt x="9264" y="15885"/>
                  <a:pt x="9264" y="15785"/>
                </a:cubicBezTo>
                <a:close/>
                <a:moveTo>
                  <a:pt x="10588" y="17959"/>
                </a:moveTo>
                <a:cubicBezTo>
                  <a:pt x="10584" y="17855"/>
                  <a:pt x="10514" y="17786"/>
                  <a:pt x="10395" y="17786"/>
                </a:cubicBezTo>
                <a:cubicBezTo>
                  <a:pt x="10305" y="17786"/>
                  <a:pt x="10253" y="17831"/>
                  <a:pt x="10257" y="17914"/>
                </a:cubicBezTo>
                <a:cubicBezTo>
                  <a:pt x="10264" y="18014"/>
                  <a:pt x="10328" y="18073"/>
                  <a:pt x="10417" y="18080"/>
                </a:cubicBezTo>
                <a:cubicBezTo>
                  <a:pt x="10529" y="18083"/>
                  <a:pt x="10592" y="18035"/>
                  <a:pt x="10588" y="17959"/>
                </a:cubicBezTo>
                <a:close/>
                <a:moveTo>
                  <a:pt x="13783" y="18771"/>
                </a:moveTo>
                <a:cubicBezTo>
                  <a:pt x="13783" y="18681"/>
                  <a:pt x="13719" y="18623"/>
                  <a:pt x="13615" y="18629"/>
                </a:cubicBezTo>
                <a:cubicBezTo>
                  <a:pt x="13507" y="18633"/>
                  <a:pt x="13452" y="18695"/>
                  <a:pt x="13452" y="18792"/>
                </a:cubicBezTo>
                <a:cubicBezTo>
                  <a:pt x="13455" y="18889"/>
                  <a:pt x="13530" y="18913"/>
                  <a:pt x="13615" y="18927"/>
                </a:cubicBezTo>
                <a:cubicBezTo>
                  <a:pt x="13716" y="18913"/>
                  <a:pt x="13783" y="18865"/>
                  <a:pt x="13783" y="18771"/>
                </a:cubicBezTo>
                <a:close/>
                <a:moveTo>
                  <a:pt x="8807" y="17326"/>
                </a:moveTo>
                <a:cubicBezTo>
                  <a:pt x="8807" y="17423"/>
                  <a:pt x="8874" y="17485"/>
                  <a:pt x="8978" y="17489"/>
                </a:cubicBezTo>
                <a:cubicBezTo>
                  <a:pt x="9063" y="17489"/>
                  <a:pt x="9145" y="17454"/>
                  <a:pt x="9145" y="17357"/>
                </a:cubicBezTo>
                <a:cubicBezTo>
                  <a:pt x="9145" y="17254"/>
                  <a:pt x="9071" y="17212"/>
                  <a:pt x="8981" y="17205"/>
                </a:cubicBezTo>
                <a:cubicBezTo>
                  <a:pt x="8874" y="17202"/>
                  <a:pt x="8807" y="17240"/>
                  <a:pt x="8807" y="17326"/>
                </a:cubicBezTo>
                <a:close/>
                <a:moveTo>
                  <a:pt x="14341" y="13272"/>
                </a:moveTo>
                <a:cubicBezTo>
                  <a:pt x="14344" y="13178"/>
                  <a:pt x="14270" y="13134"/>
                  <a:pt x="14184" y="13130"/>
                </a:cubicBezTo>
                <a:cubicBezTo>
                  <a:pt x="14088" y="13127"/>
                  <a:pt x="14013" y="13178"/>
                  <a:pt x="14006" y="13272"/>
                </a:cubicBezTo>
                <a:cubicBezTo>
                  <a:pt x="13998" y="13365"/>
                  <a:pt x="14076" y="13400"/>
                  <a:pt x="14166" y="13417"/>
                </a:cubicBezTo>
                <a:cubicBezTo>
                  <a:pt x="14255" y="13403"/>
                  <a:pt x="14337" y="13372"/>
                  <a:pt x="14341" y="13272"/>
                </a:cubicBezTo>
                <a:close/>
                <a:moveTo>
                  <a:pt x="14712" y="13763"/>
                </a:moveTo>
                <a:cubicBezTo>
                  <a:pt x="14720" y="13870"/>
                  <a:pt x="14798" y="13922"/>
                  <a:pt x="14902" y="13922"/>
                </a:cubicBezTo>
                <a:cubicBezTo>
                  <a:pt x="14991" y="13922"/>
                  <a:pt x="15040" y="13863"/>
                  <a:pt x="15040" y="13780"/>
                </a:cubicBezTo>
                <a:cubicBezTo>
                  <a:pt x="15040" y="13662"/>
                  <a:pt x="14947" y="13642"/>
                  <a:pt x="14865" y="13624"/>
                </a:cubicBezTo>
                <a:cubicBezTo>
                  <a:pt x="14757" y="13628"/>
                  <a:pt x="14709" y="13680"/>
                  <a:pt x="14712" y="13763"/>
                </a:cubicBezTo>
                <a:close/>
                <a:moveTo>
                  <a:pt x="11324" y="19487"/>
                </a:moveTo>
                <a:cubicBezTo>
                  <a:pt x="11324" y="19383"/>
                  <a:pt x="11254" y="19338"/>
                  <a:pt x="11150" y="19335"/>
                </a:cubicBezTo>
                <a:cubicBezTo>
                  <a:pt x="11053" y="19331"/>
                  <a:pt x="10993" y="19386"/>
                  <a:pt x="10997" y="19476"/>
                </a:cubicBezTo>
                <a:cubicBezTo>
                  <a:pt x="10997" y="19573"/>
                  <a:pt x="11071" y="19615"/>
                  <a:pt x="11172" y="19628"/>
                </a:cubicBezTo>
                <a:cubicBezTo>
                  <a:pt x="11250" y="19608"/>
                  <a:pt x="11328" y="19580"/>
                  <a:pt x="11324" y="19487"/>
                </a:cubicBezTo>
                <a:close/>
                <a:moveTo>
                  <a:pt x="5924" y="15408"/>
                </a:moveTo>
                <a:cubicBezTo>
                  <a:pt x="5928" y="15308"/>
                  <a:pt x="5843" y="15277"/>
                  <a:pt x="5750" y="15273"/>
                </a:cubicBezTo>
                <a:cubicBezTo>
                  <a:pt x="5649" y="15270"/>
                  <a:pt x="5579" y="15304"/>
                  <a:pt x="5575" y="15408"/>
                </a:cubicBezTo>
                <a:cubicBezTo>
                  <a:pt x="5575" y="15505"/>
                  <a:pt x="5653" y="15529"/>
                  <a:pt x="5742" y="15543"/>
                </a:cubicBezTo>
                <a:cubicBezTo>
                  <a:pt x="5831" y="15529"/>
                  <a:pt x="5921" y="15508"/>
                  <a:pt x="5924" y="15408"/>
                </a:cubicBezTo>
                <a:close/>
                <a:moveTo>
                  <a:pt x="10640" y="16006"/>
                </a:moveTo>
                <a:cubicBezTo>
                  <a:pt x="10640" y="15920"/>
                  <a:pt x="10588" y="15850"/>
                  <a:pt x="10480" y="15854"/>
                </a:cubicBezTo>
                <a:cubicBezTo>
                  <a:pt x="10376" y="15857"/>
                  <a:pt x="10324" y="15920"/>
                  <a:pt x="10324" y="16013"/>
                </a:cubicBezTo>
                <a:cubicBezTo>
                  <a:pt x="10324" y="16106"/>
                  <a:pt x="10391" y="16144"/>
                  <a:pt x="10484" y="16151"/>
                </a:cubicBezTo>
                <a:cubicBezTo>
                  <a:pt x="10584" y="16148"/>
                  <a:pt x="10640" y="16089"/>
                  <a:pt x="10640" y="16006"/>
                </a:cubicBezTo>
                <a:close/>
                <a:moveTo>
                  <a:pt x="9513" y="16193"/>
                </a:moveTo>
                <a:cubicBezTo>
                  <a:pt x="9510" y="16293"/>
                  <a:pt x="9591" y="16338"/>
                  <a:pt x="9695" y="16338"/>
                </a:cubicBezTo>
                <a:cubicBezTo>
                  <a:pt x="9785" y="16338"/>
                  <a:pt x="9863" y="16296"/>
                  <a:pt x="9859" y="16206"/>
                </a:cubicBezTo>
                <a:cubicBezTo>
                  <a:pt x="9855" y="16113"/>
                  <a:pt x="9785" y="16068"/>
                  <a:pt x="9681" y="16065"/>
                </a:cubicBezTo>
                <a:cubicBezTo>
                  <a:pt x="9595" y="16068"/>
                  <a:pt x="9517" y="16106"/>
                  <a:pt x="9513" y="16193"/>
                </a:cubicBezTo>
                <a:close/>
                <a:moveTo>
                  <a:pt x="9480" y="16746"/>
                </a:moveTo>
                <a:cubicBezTo>
                  <a:pt x="9472" y="16645"/>
                  <a:pt x="9398" y="16600"/>
                  <a:pt x="9294" y="16600"/>
                </a:cubicBezTo>
                <a:cubicBezTo>
                  <a:pt x="9201" y="16600"/>
                  <a:pt x="9141" y="16656"/>
                  <a:pt x="9145" y="16735"/>
                </a:cubicBezTo>
                <a:cubicBezTo>
                  <a:pt x="9149" y="16839"/>
                  <a:pt x="9238" y="16870"/>
                  <a:pt x="9335" y="16880"/>
                </a:cubicBezTo>
                <a:cubicBezTo>
                  <a:pt x="9420" y="16870"/>
                  <a:pt x="9487" y="16836"/>
                  <a:pt x="9480" y="16746"/>
                </a:cubicBezTo>
                <a:close/>
                <a:moveTo>
                  <a:pt x="889" y="11976"/>
                </a:moveTo>
                <a:cubicBezTo>
                  <a:pt x="1045" y="11768"/>
                  <a:pt x="755" y="11454"/>
                  <a:pt x="1105" y="11277"/>
                </a:cubicBezTo>
                <a:cubicBezTo>
                  <a:pt x="807" y="11243"/>
                  <a:pt x="759" y="11436"/>
                  <a:pt x="889" y="11976"/>
                </a:cubicBezTo>
                <a:close/>
                <a:moveTo>
                  <a:pt x="8089" y="14540"/>
                </a:moveTo>
                <a:cubicBezTo>
                  <a:pt x="8089" y="14444"/>
                  <a:pt x="7996" y="14399"/>
                  <a:pt x="7899" y="14392"/>
                </a:cubicBezTo>
                <a:cubicBezTo>
                  <a:pt x="7810" y="14388"/>
                  <a:pt x="7728" y="14419"/>
                  <a:pt x="7728" y="14520"/>
                </a:cubicBezTo>
                <a:cubicBezTo>
                  <a:pt x="7728" y="14620"/>
                  <a:pt x="7814" y="14648"/>
                  <a:pt x="7899" y="14661"/>
                </a:cubicBezTo>
                <a:cubicBezTo>
                  <a:pt x="8000" y="14654"/>
                  <a:pt x="8089" y="14630"/>
                  <a:pt x="8089" y="14540"/>
                </a:cubicBezTo>
                <a:close/>
                <a:moveTo>
                  <a:pt x="5240" y="15920"/>
                </a:moveTo>
                <a:cubicBezTo>
                  <a:pt x="5236" y="16013"/>
                  <a:pt x="5307" y="16054"/>
                  <a:pt x="5400" y="16054"/>
                </a:cubicBezTo>
                <a:cubicBezTo>
                  <a:pt x="5500" y="16058"/>
                  <a:pt x="5590" y="16016"/>
                  <a:pt x="5593" y="15916"/>
                </a:cubicBezTo>
                <a:cubicBezTo>
                  <a:pt x="5597" y="15830"/>
                  <a:pt x="5508" y="15795"/>
                  <a:pt x="5422" y="15778"/>
                </a:cubicBezTo>
                <a:cubicBezTo>
                  <a:pt x="5333" y="15799"/>
                  <a:pt x="5248" y="15819"/>
                  <a:pt x="5240" y="15920"/>
                </a:cubicBezTo>
                <a:close/>
                <a:moveTo>
                  <a:pt x="8171" y="17589"/>
                </a:moveTo>
                <a:cubicBezTo>
                  <a:pt x="8174" y="17492"/>
                  <a:pt x="8085" y="17451"/>
                  <a:pt x="7992" y="17451"/>
                </a:cubicBezTo>
                <a:cubicBezTo>
                  <a:pt x="7903" y="17451"/>
                  <a:pt x="7821" y="17492"/>
                  <a:pt x="7821" y="17582"/>
                </a:cubicBezTo>
                <a:cubicBezTo>
                  <a:pt x="7821" y="17669"/>
                  <a:pt x="7888" y="17717"/>
                  <a:pt x="8018" y="17717"/>
                </a:cubicBezTo>
                <a:cubicBezTo>
                  <a:pt x="8081" y="17717"/>
                  <a:pt x="8167" y="17689"/>
                  <a:pt x="8171" y="17589"/>
                </a:cubicBezTo>
                <a:close/>
                <a:moveTo>
                  <a:pt x="8989" y="3096"/>
                </a:moveTo>
                <a:cubicBezTo>
                  <a:pt x="9000" y="2902"/>
                  <a:pt x="9026" y="2716"/>
                  <a:pt x="9123" y="2543"/>
                </a:cubicBezTo>
                <a:cubicBezTo>
                  <a:pt x="9086" y="2681"/>
                  <a:pt x="9037" y="2816"/>
                  <a:pt x="9067" y="2985"/>
                </a:cubicBezTo>
                <a:cubicBezTo>
                  <a:pt x="9100" y="2861"/>
                  <a:pt x="9134" y="2767"/>
                  <a:pt x="9152" y="2667"/>
                </a:cubicBezTo>
                <a:cubicBezTo>
                  <a:pt x="9179" y="2536"/>
                  <a:pt x="9271" y="2418"/>
                  <a:pt x="9264" y="2280"/>
                </a:cubicBezTo>
                <a:cubicBezTo>
                  <a:pt x="9257" y="2280"/>
                  <a:pt x="9245" y="2280"/>
                  <a:pt x="9238" y="2277"/>
                </a:cubicBezTo>
                <a:cubicBezTo>
                  <a:pt x="9223" y="2283"/>
                  <a:pt x="9208" y="2290"/>
                  <a:pt x="9190" y="2297"/>
                </a:cubicBezTo>
                <a:cubicBezTo>
                  <a:pt x="9048" y="2339"/>
                  <a:pt x="9093" y="2467"/>
                  <a:pt x="9052" y="2557"/>
                </a:cubicBezTo>
                <a:cubicBezTo>
                  <a:pt x="9033" y="2598"/>
                  <a:pt x="9022" y="2639"/>
                  <a:pt x="9007" y="2681"/>
                </a:cubicBezTo>
                <a:cubicBezTo>
                  <a:pt x="9000" y="2705"/>
                  <a:pt x="8993" y="2729"/>
                  <a:pt x="8989" y="2754"/>
                </a:cubicBezTo>
                <a:cubicBezTo>
                  <a:pt x="8989" y="2868"/>
                  <a:pt x="8989" y="2982"/>
                  <a:pt x="8989" y="3096"/>
                </a:cubicBezTo>
                <a:close/>
                <a:moveTo>
                  <a:pt x="5456" y="17613"/>
                </a:moveTo>
                <a:cubicBezTo>
                  <a:pt x="5452" y="17520"/>
                  <a:pt x="5381" y="17478"/>
                  <a:pt x="5292" y="17475"/>
                </a:cubicBezTo>
                <a:cubicBezTo>
                  <a:pt x="5192" y="17472"/>
                  <a:pt x="5129" y="17527"/>
                  <a:pt x="5125" y="17620"/>
                </a:cubicBezTo>
                <a:cubicBezTo>
                  <a:pt x="5121" y="17717"/>
                  <a:pt x="5199" y="17745"/>
                  <a:pt x="5288" y="17758"/>
                </a:cubicBezTo>
                <a:cubicBezTo>
                  <a:pt x="5378" y="17745"/>
                  <a:pt x="5460" y="17717"/>
                  <a:pt x="5456" y="17613"/>
                </a:cubicBezTo>
                <a:close/>
                <a:moveTo>
                  <a:pt x="11109" y="16659"/>
                </a:moveTo>
                <a:cubicBezTo>
                  <a:pt x="11105" y="16566"/>
                  <a:pt x="11042" y="16511"/>
                  <a:pt x="10941" y="16511"/>
                </a:cubicBezTo>
                <a:cubicBezTo>
                  <a:pt x="10845" y="16511"/>
                  <a:pt x="10785" y="16569"/>
                  <a:pt x="10785" y="16656"/>
                </a:cubicBezTo>
                <a:cubicBezTo>
                  <a:pt x="10785" y="16742"/>
                  <a:pt x="10856" y="16787"/>
                  <a:pt x="10949" y="16801"/>
                </a:cubicBezTo>
                <a:cubicBezTo>
                  <a:pt x="11042" y="16791"/>
                  <a:pt x="11112" y="16749"/>
                  <a:pt x="11109" y="16659"/>
                </a:cubicBezTo>
                <a:close/>
                <a:moveTo>
                  <a:pt x="7226" y="14596"/>
                </a:moveTo>
                <a:cubicBezTo>
                  <a:pt x="7222" y="14506"/>
                  <a:pt x="7140" y="14468"/>
                  <a:pt x="7055" y="14468"/>
                </a:cubicBezTo>
                <a:cubicBezTo>
                  <a:pt x="6969" y="14468"/>
                  <a:pt x="6884" y="14506"/>
                  <a:pt x="6884" y="14596"/>
                </a:cubicBezTo>
                <a:cubicBezTo>
                  <a:pt x="6884" y="14696"/>
                  <a:pt x="6966" y="14727"/>
                  <a:pt x="7070" y="14727"/>
                </a:cubicBezTo>
                <a:cubicBezTo>
                  <a:pt x="7152" y="14720"/>
                  <a:pt x="7230" y="14686"/>
                  <a:pt x="7226" y="14596"/>
                </a:cubicBezTo>
                <a:close/>
                <a:moveTo>
                  <a:pt x="11425" y="15183"/>
                </a:moveTo>
                <a:cubicBezTo>
                  <a:pt x="11369" y="15294"/>
                  <a:pt x="11410" y="15370"/>
                  <a:pt x="11533" y="15398"/>
                </a:cubicBezTo>
                <a:cubicBezTo>
                  <a:pt x="11618" y="15418"/>
                  <a:pt x="11685" y="15380"/>
                  <a:pt x="11726" y="15311"/>
                </a:cubicBezTo>
                <a:cubicBezTo>
                  <a:pt x="11760" y="15246"/>
                  <a:pt x="11730" y="15194"/>
                  <a:pt x="11674" y="15152"/>
                </a:cubicBezTo>
                <a:cubicBezTo>
                  <a:pt x="11581" y="15083"/>
                  <a:pt x="11499" y="15128"/>
                  <a:pt x="11425" y="15183"/>
                </a:cubicBezTo>
                <a:cubicBezTo>
                  <a:pt x="11421" y="15187"/>
                  <a:pt x="11425" y="15183"/>
                  <a:pt x="11425" y="15183"/>
                </a:cubicBezTo>
                <a:close/>
                <a:moveTo>
                  <a:pt x="13879" y="14043"/>
                </a:moveTo>
                <a:cubicBezTo>
                  <a:pt x="13887" y="14139"/>
                  <a:pt x="13950" y="14209"/>
                  <a:pt x="14062" y="14212"/>
                </a:cubicBezTo>
                <a:cubicBezTo>
                  <a:pt x="14151" y="14215"/>
                  <a:pt x="14203" y="14157"/>
                  <a:pt x="14195" y="14081"/>
                </a:cubicBezTo>
                <a:cubicBezTo>
                  <a:pt x="14188" y="13987"/>
                  <a:pt x="14132" y="13925"/>
                  <a:pt x="14047" y="13922"/>
                </a:cubicBezTo>
                <a:cubicBezTo>
                  <a:pt x="13935" y="13918"/>
                  <a:pt x="13876" y="13963"/>
                  <a:pt x="13879" y="14043"/>
                </a:cubicBezTo>
                <a:close/>
                <a:moveTo>
                  <a:pt x="7892" y="15850"/>
                </a:moveTo>
                <a:cubicBezTo>
                  <a:pt x="7892" y="15940"/>
                  <a:pt x="7959" y="15978"/>
                  <a:pt x="8044" y="15978"/>
                </a:cubicBezTo>
                <a:cubicBezTo>
                  <a:pt x="8137" y="15978"/>
                  <a:pt x="8223" y="15954"/>
                  <a:pt x="8230" y="15854"/>
                </a:cubicBezTo>
                <a:cubicBezTo>
                  <a:pt x="8238" y="15750"/>
                  <a:pt x="8152" y="15723"/>
                  <a:pt x="8067" y="15709"/>
                </a:cubicBezTo>
                <a:cubicBezTo>
                  <a:pt x="7966" y="15716"/>
                  <a:pt x="7892" y="15754"/>
                  <a:pt x="7892" y="15850"/>
                </a:cubicBezTo>
                <a:close/>
                <a:moveTo>
                  <a:pt x="14790" y="18066"/>
                </a:moveTo>
                <a:cubicBezTo>
                  <a:pt x="14783" y="17969"/>
                  <a:pt x="14705" y="17917"/>
                  <a:pt x="14605" y="17917"/>
                </a:cubicBezTo>
                <a:cubicBezTo>
                  <a:pt x="14523" y="17917"/>
                  <a:pt x="14467" y="17966"/>
                  <a:pt x="14471" y="18049"/>
                </a:cubicBezTo>
                <a:cubicBezTo>
                  <a:pt x="14474" y="18146"/>
                  <a:pt x="14541" y="18187"/>
                  <a:pt x="14634" y="18197"/>
                </a:cubicBezTo>
                <a:cubicBezTo>
                  <a:pt x="14720" y="18184"/>
                  <a:pt x="14798" y="18152"/>
                  <a:pt x="14790" y="18066"/>
                </a:cubicBezTo>
                <a:close/>
                <a:moveTo>
                  <a:pt x="17676" y="15259"/>
                </a:moveTo>
                <a:cubicBezTo>
                  <a:pt x="17673" y="15339"/>
                  <a:pt x="17740" y="15391"/>
                  <a:pt x="17818" y="15384"/>
                </a:cubicBezTo>
                <a:cubicBezTo>
                  <a:pt x="17914" y="15380"/>
                  <a:pt x="17993" y="15328"/>
                  <a:pt x="18000" y="15228"/>
                </a:cubicBezTo>
                <a:cubicBezTo>
                  <a:pt x="18007" y="15149"/>
                  <a:pt x="17952" y="15104"/>
                  <a:pt x="17859" y="15097"/>
                </a:cubicBezTo>
                <a:cubicBezTo>
                  <a:pt x="17758" y="15107"/>
                  <a:pt x="17680" y="15156"/>
                  <a:pt x="17676" y="15259"/>
                </a:cubicBezTo>
                <a:close/>
                <a:moveTo>
                  <a:pt x="5716" y="18066"/>
                </a:moveTo>
                <a:cubicBezTo>
                  <a:pt x="5716" y="18159"/>
                  <a:pt x="5783" y="18215"/>
                  <a:pt x="5887" y="18208"/>
                </a:cubicBezTo>
                <a:cubicBezTo>
                  <a:pt x="5973" y="18204"/>
                  <a:pt x="6047" y="18163"/>
                  <a:pt x="6043" y="18076"/>
                </a:cubicBezTo>
                <a:cubicBezTo>
                  <a:pt x="6040" y="17983"/>
                  <a:pt x="5965" y="17942"/>
                  <a:pt x="5876" y="17928"/>
                </a:cubicBezTo>
                <a:cubicBezTo>
                  <a:pt x="5779" y="17938"/>
                  <a:pt x="5716" y="17987"/>
                  <a:pt x="5716" y="18066"/>
                </a:cubicBezTo>
                <a:close/>
                <a:moveTo>
                  <a:pt x="8717" y="15432"/>
                </a:moveTo>
                <a:cubicBezTo>
                  <a:pt x="8717" y="15342"/>
                  <a:pt x="8632" y="15301"/>
                  <a:pt x="8546" y="15308"/>
                </a:cubicBezTo>
                <a:cubicBezTo>
                  <a:pt x="8457" y="15311"/>
                  <a:pt x="8375" y="15346"/>
                  <a:pt x="8379" y="15449"/>
                </a:cubicBezTo>
                <a:cubicBezTo>
                  <a:pt x="8383" y="15539"/>
                  <a:pt x="8453" y="15567"/>
                  <a:pt x="8543" y="15570"/>
                </a:cubicBezTo>
                <a:cubicBezTo>
                  <a:pt x="8636" y="15564"/>
                  <a:pt x="8721" y="15529"/>
                  <a:pt x="8717" y="15432"/>
                </a:cubicBezTo>
                <a:close/>
                <a:moveTo>
                  <a:pt x="17557" y="14267"/>
                </a:moveTo>
                <a:cubicBezTo>
                  <a:pt x="17565" y="14174"/>
                  <a:pt x="17472" y="14150"/>
                  <a:pt x="17394" y="14153"/>
                </a:cubicBezTo>
                <a:cubicBezTo>
                  <a:pt x="17301" y="14157"/>
                  <a:pt x="17204" y="14191"/>
                  <a:pt x="17200" y="14295"/>
                </a:cubicBezTo>
                <a:cubicBezTo>
                  <a:pt x="17197" y="14378"/>
                  <a:pt x="17279" y="14402"/>
                  <a:pt x="17360" y="14409"/>
                </a:cubicBezTo>
                <a:cubicBezTo>
                  <a:pt x="17446" y="14385"/>
                  <a:pt x="17546" y="14368"/>
                  <a:pt x="17557" y="14267"/>
                </a:cubicBezTo>
                <a:close/>
                <a:moveTo>
                  <a:pt x="13972" y="2041"/>
                </a:moveTo>
                <a:cubicBezTo>
                  <a:pt x="13976" y="2055"/>
                  <a:pt x="13969" y="2031"/>
                  <a:pt x="13954" y="1990"/>
                </a:cubicBezTo>
                <a:cubicBezTo>
                  <a:pt x="13931" y="2149"/>
                  <a:pt x="13905" y="2283"/>
                  <a:pt x="13842" y="2408"/>
                </a:cubicBezTo>
                <a:cubicBezTo>
                  <a:pt x="13827" y="2439"/>
                  <a:pt x="13801" y="2484"/>
                  <a:pt x="13842" y="2505"/>
                </a:cubicBezTo>
                <a:cubicBezTo>
                  <a:pt x="13879" y="2522"/>
                  <a:pt x="13909" y="2480"/>
                  <a:pt x="13928" y="2453"/>
                </a:cubicBezTo>
                <a:cubicBezTo>
                  <a:pt x="14039" y="2280"/>
                  <a:pt x="14117" y="2097"/>
                  <a:pt x="14117" y="1889"/>
                </a:cubicBezTo>
                <a:cubicBezTo>
                  <a:pt x="14121" y="1979"/>
                  <a:pt x="13928" y="1952"/>
                  <a:pt x="13972" y="2041"/>
                </a:cubicBezTo>
                <a:close/>
                <a:moveTo>
                  <a:pt x="18249" y="15892"/>
                </a:moveTo>
                <a:cubicBezTo>
                  <a:pt x="18253" y="15819"/>
                  <a:pt x="18186" y="15771"/>
                  <a:pt x="18100" y="15774"/>
                </a:cubicBezTo>
                <a:cubicBezTo>
                  <a:pt x="18000" y="15781"/>
                  <a:pt x="17929" y="15830"/>
                  <a:pt x="17922" y="15930"/>
                </a:cubicBezTo>
                <a:cubicBezTo>
                  <a:pt x="17918" y="16013"/>
                  <a:pt x="17974" y="16051"/>
                  <a:pt x="18067" y="16054"/>
                </a:cubicBezTo>
                <a:cubicBezTo>
                  <a:pt x="18167" y="16041"/>
                  <a:pt x="18249" y="15992"/>
                  <a:pt x="18249" y="15892"/>
                </a:cubicBezTo>
                <a:close/>
                <a:moveTo>
                  <a:pt x="12674" y="16521"/>
                </a:moveTo>
                <a:cubicBezTo>
                  <a:pt x="12678" y="16424"/>
                  <a:pt x="12600" y="16369"/>
                  <a:pt x="12511" y="16372"/>
                </a:cubicBezTo>
                <a:cubicBezTo>
                  <a:pt x="12425" y="16376"/>
                  <a:pt x="12362" y="16438"/>
                  <a:pt x="12362" y="16528"/>
                </a:cubicBezTo>
                <a:cubicBezTo>
                  <a:pt x="12362" y="16611"/>
                  <a:pt x="12418" y="16659"/>
                  <a:pt x="12518" y="16659"/>
                </a:cubicBezTo>
                <a:cubicBezTo>
                  <a:pt x="12600" y="16652"/>
                  <a:pt x="12671" y="16611"/>
                  <a:pt x="12674" y="16521"/>
                </a:cubicBezTo>
                <a:close/>
                <a:moveTo>
                  <a:pt x="19413" y="16963"/>
                </a:moveTo>
                <a:cubicBezTo>
                  <a:pt x="19410" y="17043"/>
                  <a:pt x="19480" y="17084"/>
                  <a:pt x="19562" y="17084"/>
                </a:cubicBezTo>
                <a:cubicBezTo>
                  <a:pt x="19655" y="17081"/>
                  <a:pt x="19733" y="17039"/>
                  <a:pt x="19740" y="16946"/>
                </a:cubicBezTo>
                <a:cubicBezTo>
                  <a:pt x="19748" y="16860"/>
                  <a:pt x="19681" y="16832"/>
                  <a:pt x="19603" y="16822"/>
                </a:cubicBezTo>
                <a:cubicBezTo>
                  <a:pt x="19502" y="16829"/>
                  <a:pt x="19417" y="16860"/>
                  <a:pt x="19413" y="16963"/>
                </a:cubicBezTo>
                <a:close/>
                <a:moveTo>
                  <a:pt x="13980" y="18049"/>
                </a:moveTo>
                <a:cubicBezTo>
                  <a:pt x="13972" y="17955"/>
                  <a:pt x="13909" y="17907"/>
                  <a:pt x="13809" y="17907"/>
                </a:cubicBezTo>
                <a:cubicBezTo>
                  <a:pt x="13716" y="17907"/>
                  <a:pt x="13660" y="17959"/>
                  <a:pt x="13664" y="18042"/>
                </a:cubicBezTo>
                <a:cubicBezTo>
                  <a:pt x="13667" y="18135"/>
                  <a:pt x="13738" y="18180"/>
                  <a:pt x="13831" y="18184"/>
                </a:cubicBezTo>
                <a:cubicBezTo>
                  <a:pt x="13928" y="18177"/>
                  <a:pt x="13987" y="18139"/>
                  <a:pt x="13980" y="18049"/>
                </a:cubicBezTo>
                <a:close/>
                <a:moveTo>
                  <a:pt x="15988" y="16044"/>
                </a:moveTo>
                <a:cubicBezTo>
                  <a:pt x="15995" y="15968"/>
                  <a:pt x="15947" y="15944"/>
                  <a:pt x="15891" y="15951"/>
                </a:cubicBezTo>
                <a:cubicBezTo>
                  <a:pt x="15772" y="15964"/>
                  <a:pt x="15642" y="15975"/>
                  <a:pt x="15627" y="16123"/>
                </a:cubicBezTo>
                <a:cubicBezTo>
                  <a:pt x="15620" y="16193"/>
                  <a:pt x="15668" y="16203"/>
                  <a:pt x="15761" y="16193"/>
                </a:cubicBezTo>
                <a:cubicBezTo>
                  <a:pt x="15828" y="16168"/>
                  <a:pt x="15969" y="16203"/>
                  <a:pt x="15988" y="16044"/>
                </a:cubicBezTo>
                <a:close/>
                <a:moveTo>
                  <a:pt x="17160" y="15384"/>
                </a:moveTo>
                <a:cubicBezTo>
                  <a:pt x="17167" y="15315"/>
                  <a:pt x="17100" y="15273"/>
                  <a:pt x="17029" y="15280"/>
                </a:cubicBezTo>
                <a:cubicBezTo>
                  <a:pt x="16918" y="15290"/>
                  <a:pt x="16836" y="15356"/>
                  <a:pt x="16821" y="15463"/>
                </a:cubicBezTo>
                <a:cubicBezTo>
                  <a:pt x="16806" y="15557"/>
                  <a:pt x="16907" y="15529"/>
                  <a:pt x="16951" y="15553"/>
                </a:cubicBezTo>
                <a:cubicBezTo>
                  <a:pt x="17070" y="15539"/>
                  <a:pt x="17152" y="15491"/>
                  <a:pt x="17160" y="15384"/>
                </a:cubicBezTo>
                <a:close/>
                <a:moveTo>
                  <a:pt x="4716" y="18190"/>
                </a:moveTo>
                <a:cubicBezTo>
                  <a:pt x="4716" y="18284"/>
                  <a:pt x="4775" y="18322"/>
                  <a:pt x="4864" y="18318"/>
                </a:cubicBezTo>
                <a:cubicBezTo>
                  <a:pt x="4957" y="18315"/>
                  <a:pt x="5036" y="18270"/>
                  <a:pt x="5039" y="18177"/>
                </a:cubicBezTo>
                <a:cubicBezTo>
                  <a:pt x="5039" y="18090"/>
                  <a:pt x="4961" y="18063"/>
                  <a:pt x="4879" y="18052"/>
                </a:cubicBezTo>
                <a:cubicBezTo>
                  <a:pt x="4794" y="18066"/>
                  <a:pt x="4719" y="18094"/>
                  <a:pt x="4716" y="18190"/>
                </a:cubicBezTo>
                <a:close/>
                <a:moveTo>
                  <a:pt x="14668" y="14578"/>
                </a:moveTo>
                <a:cubicBezTo>
                  <a:pt x="14582" y="14575"/>
                  <a:pt x="14526" y="14627"/>
                  <a:pt x="14534" y="14706"/>
                </a:cubicBezTo>
                <a:cubicBezTo>
                  <a:pt x="14545" y="14800"/>
                  <a:pt x="14601" y="14862"/>
                  <a:pt x="14709" y="14865"/>
                </a:cubicBezTo>
                <a:cubicBezTo>
                  <a:pt x="14794" y="14869"/>
                  <a:pt x="14831" y="14820"/>
                  <a:pt x="14835" y="14741"/>
                </a:cubicBezTo>
                <a:cubicBezTo>
                  <a:pt x="14828" y="14651"/>
                  <a:pt x="14772" y="14585"/>
                  <a:pt x="14668" y="14578"/>
                </a:cubicBezTo>
                <a:close/>
                <a:moveTo>
                  <a:pt x="8383" y="14139"/>
                </a:moveTo>
                <a:cubicBezTo>
                  <a:pt x="8383" y="14039"/>
                  <a:pt x="8290" y="14008"/>
                  <a:pt x="8204" y="14005"/>
                </a:cubicBezTo>
                <a:cubicBezTo>
                  <a:pt x="8122" y="14001"/>
                  <a:pt x="8048" y="14032"/>
                  <a:pt x="8044" y="14126"/>
                </a:cubicBezTo>
                <a:cubicBezTo>
                  <a:pt x="8044" y="14229"/>
                  <a:pt x="8137" y="14236"/>
                  <a:pt x="8215" y="14260"/>
                </a:cubicBezTo>
                <a:cubicBezTo>
                  <a:pt x="8290" y="14243"/>
                  <a:pt x="8383" y="14233"/>
                  <a:pt x="8383" y="14139"/>
                </a:cubicBezTo>
                <a:close/>
                <a:moveTo>
                  <a:pt x="12306" y="15211"/>
                </a:moveTo>
                <a:cubicBezTo>
                  <a:pt x="12302" y="15304"/>
                  <a:pt x="12381" y="15339"/>
                  <a:pt x="12459" y="15339"/>
                </a:cubicBezTo>
                <a:cubicBezTo>
                  <a:pt x="12552" y="15342"/>
                  <a:pt x="12615" y="15280"/>
                  <a:pt x="12619" y="15197"/>
                </a:cubicBezTo>
                <a:cubicBezTo>
                  <a:pt x="12619" y="15111"/>
                  <a:pt x="12548" y="15076"/>
                  <a:pt x="12466" y="15062"/>
                </a:cubicBezTo>
                <a:cubicBezTo>
                  <a:pt x="12377" y="15080"/>
                  <a:pt x="12310" y="15118"/>
                  <a:pt x="12306" y="15211"/>
                </a:cubicBezTo>
                <a:close/>
                <a:moveTo>
                  <a:pt x="8617" y="14800"/>
                </a:moveTo>
                <a:cubicBezTo>
                  <a:pt x="8617" y="14706"/>
                  <a:pt x="8531" y="14682"/>
                  <a:pt x="8453" y="14679"/>
                </a:cubicBezTo>
                <a:cubicBezTo>
                  <a:pt x="8364" y="14675"/>
                  <a:pt x="8286" y="14720"/>
                  <a:pt x="8282" y="14810"/>
                </a:cubicBezTo>
                <a:cubicBezTo>
                  <a:pt x="8282" y="14900"/>
                  <a:pt x="8368" y="14917"/>
                  <a:pt x="8446" y="14934"/>
                </a:cubicBezTo>
                <a:cubicBezTo>
                  <a:pt x="8539" y="14921"/>
                  <a:pt x="8617" y="14893"/>
                  <a:pt x="8617" y="14800"/>
                </a:cubicBezTo>
                <a:close/>
                <a:moveTo>
                  <a:pt x="7788" y="14903"/>
                </a:moveTo>
                <a:cubicBezTo>
                  <a:pt x="7788" y="14810"/>
                  <a:pt x="7710" y="14786"/>
                  <a:pt x="7628" y="14786"/>
                </a:cubicBezTo>
                <a:cubicBezTo>
                  <a:pt x="7531" y="14786"/>
                  <a:pt x="7460" y="14827"/>
                  <a:pt x="7464" y="14917"/>
                </a:cubicBezTo>
                <a:cubicBezTo>
                  <a:pt x="7464" y="15004"/>
                  <a:pt x="7546" y="15031"/>
                  <a:pt x="7631" y="15038"/>
                </a:cubicBezTo>
                <a:cubicBezTo>
                  <a:pt x="7717" y="15031"/>
                  <a:pt x="7791" y="15000"/>
                  <a:pt x="7788" y="14903"/>
                </a:cubicBezTo>
                <a:close/>
                <a:moveTo>
                  <a:pt x="6397" y="17465"/>
                </a:moveTo>
                <a:cubicBezTo>
                  <a:pt x="6393" y="17385"/>
                  <a:pt x="6330" y="17333"/>
                  <a:pt x="6244" y="17333"/>
                </a:cubicBezTo>
                <a:cubicBezTo>
                  <a:pt x="6155" y="17337"/>
                  <a:pt x="6084" y="17385"/>
                  <a:pt x="6088" y="17475"/>
                </a:cubicBezTo>
                <a:cubicBezTo>
                  <a:pt x="6092" y="17558"/>
                  <a:pt x="6151" y="17603"/>
                  <a:pt x="6252" y="17603"/>
                </a:cubicBezTo>
                <a:cubicBezTo>
                  <a:pt x="6341" y="17603"/>
                  <a:pt x="6397" y="17551"/>
                  <a:pt x="6397" y="17465"/>
                </a:cubicBezTo>
                <a:close/>
                <a:moveTo>
                  <a:pt x="14794" y="16894"/>
                </a:moveTo>
                <a:cubicBezTo>
                  <a:pt x="14783" y="16777"/>
                  <a:pt x="14657" y="16766"/>
                  <a:pt x="14556" y="16759"/>
                </a:cubicBezTo>
                <a:cubicBezTo>
                  <a:pt x="14493" y="16756"/>
                  <a:pt x="14389" y="16773"/>
                  <a:pt x="14404" y="16849"/>
                </a:cubicBezTo>
                <a:cubicBezTo>
                  <a:pt x="14422" y="16956"/>
                  <a:pt x="14534" y="16970"/>
                  <a:pt x="14631" y="16970"/>
                </a:cubicBezTo>
                <a:cubicBezTo>
                  <a:pt x="14701" y="16967"/>
                  <a:pt x="14802" y="16974"/>
                  <a:pt x="14794" y="16894"/>
                </a:cubicBezTo>
                <a:close/>
                <a:moveTo>
                  <a:pt x="5567" y="19086"/>
                </a:moveTo>
                <a:cubicBezTo>
                  <a:pt x="5645" y="19079"/>
                  <a:pt x="5709" y="19034"/>
                  <a:pt x="5698" y="18951"/>
                </a:cubicBezTo>
                <a:cubicBezTo>
                  <a:pt x="5686" y="18868"/>
                  <a:pt x="5623" y="18809"/>
                  <a:pt x="5530" y="18809"/>
                </a:cubicBezTo>
                <a:cubicBezTo>
                  <a:pt x="5445" y="18809"/>
                  <a:pt x="5407" y="18871"/>
                  <a:pt x="5404" y="18941"/>
                </a:cubicBezTo>
                <a:cubicBezTo>
                  <a:pt x="5422" y="19034"/>
                  <a:pt x="5471" y="19093"/>
                  <a:pt x="5567" y="19086"/>
                </a:cubicBezTo>
                <a:close/>
                <a:moveTo>
                  <a:pt x="20027" y="15826"/>
                </a:moveTo>
                <a:cubicBezTo>
                  <a:pt x="19930" y="15830"/>
                  <a:pt x="19852" y="15878"/>
                  <a:pt x="19852" y="15971"/>
                </a:cubicBezTo>
                <a:cubicBezTo>
                  <a:pt x="19852" y="16058"/>
                  <a:pt x="19934" y="16092"/>
                  <a:pt x="20016" y="16096"/>
                </a:cubicBezTo>
                <a:cubicBezTo>
                  <a:pt x="20105" y="16099"/>
                  <a:pt x="20146" y="16044"/>
                  <a:pt x="20153" y="15958"/>
                </a:cubicBezTo>
                <a:cubicBezTo>
                  <a:pt x="20142" y="15892"/>
                  <a:pt x="20124" y="15819"/>
                  <a:pt x="20027" y="15826"/>
                </a:cubicBezTo>
                <a:close/>
                <a:moveTo>
                  <a:pt x="7501" y="14212"/>
                </a:moveTo>
                <a:cubicBezTo>
                  <a:pt x="7494" y="14122"/>
                  <a:pt x="7416" y="14091"/>
                  <a:pt x="7326" y="14091"/>
                </a:cubicBezTo>
                <a:cubicBezTo>
                  <a:pt x="7237" y="14091"/>
                  <a:pt x="7167" y="14129"/>
                  <a:pt x="7174" y="14215"/>
                </a:cubicBezTo>
                <a:cubicBezTo>
                  <a:pt x="7181" y="14302"/>
                  <a:pt x="7260" y="14336"/>
                  <a:pt x="7360" y="14340"/>
                </a:cubicBezTo>
                <a:cubicBezTo>
                  <a:pt x="7431" y="14326"/>
                  <a:pt x="7509" y="14302"/>
                  <a:pt x="7501" y="14212"/>
                </a:cubicBezTo>
                <a:close/>
                <a:moveTo>
                  <a:pt x="13463" y="16704"/>
                </a:moveTo>
                <a:cubicBezTo>
                  <a:pt x="13459" y="16611"/>
                  <a:pt x="13377" y="16566"/>
                  <a:pt x="13284" y="16562"/>
                </a:cubicBezTo>
                <a:cubicBezTo>
                  <a:pt x="13206" y="16559"/>
                  <a:pt x="13132" y="16597"/>
                  <a:pt x="13132" y="16680"/>
                </a:cubicBezTo>
                <a:cubicBezTo>
                  <a:pt x="13132" y="16780"/>
                  <a:pt x="13217" y="16798"/>
                  <a:pt x="13288" y="16804"/>
                </a:cubicBezTo>
                <a:cubicBezTo>
                  <a:pt x="13381" y="16801"/>
                  <a:pt x="13467" y="16794"/>
                  <a:pt x="13463" y="16704"/>
                </a:cubicBezTo>
                <a:close/>
                <a:moveTo>
                  <a:pt x="21087" y="16912"/>
                </a:moveTo>
                <a:cubicBezTo>
                  <a:pt x="21016" y="16957"/>
                  <a:pt x="20897" y="16957"/>
                  <a:pt x="20893" y="17074"/>
                </a:cubicBezTo>
                <a:cubicBezTo>
                  <a:pt x="20890" y="17157"/>
                  <a:pt x="20934" y="17219"/>
                  <a:pt x="21024" y="17219"/>
                </a:cubicBezTo>
                <a:cubicBezTo>
                  <a:pt x="21150" y="17219"/>
                  <a:pt x="21128" y="17105"/>
                  <a:pt x="21161" y="17029"/>
                </a:cubicBezTo>
                <a:cubicBezTo>
                  <a:pt x="21157" y="16977"/>
                  <a:pt x="21102" y="16901"/>
                  <a:pt x="21087" y="16912"/>
                </a:cubicBezTo>
                <a:close/>
                <a:moveTo>
                  <a:pt x="13887" y="16974"/>
                </a:moveTo>
                <a:cubicBezTo>
                  <a:pt x="13887" y="16877"/>
                  <a:pt x="13764" y="16874"/>
                  <a:pt x="13682" y="16877"/>
                </a:cubicBezTo>
                <a:cubicBezTo>
                  <a:pt x="13612" y="16880"/>
                  <a:pt x="13485" y="16856"/>
                  <a:pt x="13489" y="16960"/>
                </a:cubicBezTo>
                <a:cubicBezTo>
                  <a:pt x="13493" y="17050"/>
                  <a:pt x="13600" y="17064"/>
                  <a:pt x="13693" y="17067"/>
                </a:cubicBezTo>
                <a:cubicBezTo>
                  <a:pt x="13771" y="17057"/>
                  <a:pt x="13887" y="17071"/>
                  <a:pt x="13887" y="16974"/>
                </a:cubicBezTo>
                <a:close/>
                <a:moveTo>
                  <a:pt x="18294" y="16677"/>
                </a:moveTo>
                <a:cubicBezTo>
                  <a:pt x="18402" y="16670"/>
                  <a:pt x="18472" y="16604"/>
                  <a:pt x="18487" y="16514"/>
                </a:cubicBezTo>
                <a:cubicBezTo>
                  <a:pt x="18498" y="16441"/>
                  <a:pt x="18431" y="16400"/>
                  <a:pt x="18350" y="16407"/>
                </a:cubicBezTo>
                <a:cubicBezTo>
                  <a:pt x="18245" y="16414"/>
                  <a:pt x="18186" y="16466"/>
                  <a:pt x="18179" y="16552"/>
                </a:cubicBezTo>
                <a:cubicBezTo>
                  <a:pt x="18179" y="16635"/>
                  <a:pt x="18212" y="16680"/>
                  <a:pt x="18294" y="16677"/>
                </a:cubicBezTo>
                <a:close/>
                <a:moveTo>
                  <a:pt x="18048" y="18246"/>
                </a:moveTo>
                <a:cubicBezTo>
                  <a:pt x="18041" y="18315"/>
                  <a:pt x="18078" y="18370"/>
                  <a:pt x="18156" y="18367"/>
                </a:cubicBezTo>
                <a:cubicBezTo>
                  <a:pt x="18268" y="18363"/>
                  <a:pt x="18327" y="18294"/>
                  <a:pt x="18338" y="18197"/>
                </a:cubicBezTo>
                <a:cubicBezTo>
                  <a:pt x="18350" y="18128"/>
                  <a:pt x="18298" y="18097"/>
                  <a:pt x="18227" y="18090"/>
                </a:cubicBezTo>
                <a:cubicBezTo>
                  <a:pt x="18130" y="18104"/>
                  <a:pt x="18056" y="18146"/>
                  <a:pt x="18048" y="18246"/>
                </a:cubicBezTo>
                <a:close/>
                <a:moveTo>
                  <a:pt x="6951" y="13863"/>
                </a:moveTo>
                <a:cubicBezTo>
                  <a:pt x="6947" y="13776"/>
                  <a:pt x="6873" y="13732"/>
                  <a:pt x="6780" y="13732"/>
                </a:cubicBezTo>
                <a:cubicBezTo>
                  <a:pt x="6702" y="13732"/>
                  <a:pt x="6620" y="13745"/>
                  <a:pt x="6620" y="13832"/>
                </a:cubicBezTo>
                <a:cubicBezTo>
                  <a:pt x="6620" y="13935"/>
                  <a:pt x="6720" y="13946"/>
                  <a:pt x="6802" y="13967"/>
                </a:cubicBezTo>
                <a:cubicBezTo>
                  <a:pt x="6873" y="13956"/>
                  <a:pt x="6955" y="13942"/>
                  <a:pt x="6951" y="13863"/>
                </a:cubicBezTo>
                <a:close/>
                <a:moveTo>
                  <a:pt x="19536" y="17641"/>
                </a:moveTo>
                <a:cubicBezTo>
                  <a:pt x="19532" y="17717"/>
                  <a:pt x="19595" y="17762"/>
                  <a:pt x="19670" y="17755"/>
                </a:cubicBezTo>
                <a:cubicBezTo>
                  <a:pt x="19759" y="17748"/>
                  <a:pt x="19845" y="17713"/>
                  <a:pt x="19852" y="17617"/>
                </a:cubicBezTo>
                <a:cubicBezTo>
                  <a:pt x="19860" y="17537"/>
                  <a:pt x="19789" y="17513"/>
                  <a:pt x="19714" y="17499"/>
                </a:cubicBezTo>
                <a:cubicBezTo>
                  <a:pt x="19629" y="17520"/>
                  <a:pt x="19543" y="17544"/>
                  <a:pt x="19536" y="17641"/>
                </a:cubicBezTo>
                <a:close/>
                <a:moveTo>
                  <a:pt x="11176" y="13362"/>
                </a:moveTo>
                <a:cubicBezTo>
                  <a:pt x="11168" y="13462"/>
                  <a:pt x="11280" y="13493"/>
                  <a:pt x="11362" y="13500"/>
                </a:cubicBezTo>
                <a:cubicBezTo>
                  <a:pt x="11432" y="13507"/>
                  <a:pt x="11495" y="13445"/>
                  <a:pt x="11492" y="13376"/>
                </a:cubicBezTo>
                <a:cubicBezTo>
                  <a:pt x="11488" y="13289"/>
                  <a:pt x="11421" y="13244"/>
                  <a:pt x="11313" y="13244"/>
                </a:cubicBezTo>
                <a:cubicBezTo>
                  <a:pt x="11235" y="13237"/>
                  <a:pt x="11179" y="13317"/>
                  <a:pt x="11176" y="13362"/>
                </a:cubicBezTo>
                <a:close/>
                <a:moveTo>
                  <a:pt x="5102" y="15515"/>
                </a:moveTo>
                <a:cubicBezTo>
                  <a:pt x="5102" y="15432"/>
                  <a:pt x="5028" y="15394"/>
                  <a:pt x="4943" y="15387"/>
                </a:cubicBezTo>
                <a:cubicBezTo>
                  <a:pt x="4857" y="15384"/>
                  <a:pt x="4801" y="15418"/>
                  <a:pt x="4798" y="15501"/>
                </a:cubicBezTo>
                <a:cubicBezTo>
                  <a:pt x="4794" y="15588"/>
                  <a:pt x="4835" y="15636"/>
                  <a:pt x="4931" y="15640"/>
                </a:cubicBezTo>
                <a:cubicBezTo>
                  <a:pt x="5028" y="15643"/>
                  <a:pt x="5102" y="15605"/>
                  <a:pt x="5102" y="15515"/>
                </a:cubicBezTo>
                <a:close/>
                <a:moveTo>
                  <a:pt x="12143" y="14056"/>
                </a:moveTo>
                <a:cubicBezTo>
                  <a:pt x="12146" y="13980"/>
                  <a:pt x="12076" y="13942"/>
                  <a:pt x="11990" y="13939"/>
                </a:cubicBezTo>
                <a:cubicBezTo>
                  <a:pt x="11890" y="13935"/>
                  <a:pt x="11834" y="13984"/>
                  <a:pt x="11834" y="14077"/>
                </a:cubicBezTo>
                <a:cubicBezTo>
                  <a:pt x="11834" y="14153"/>
                  <a:pt x="11882" y="14195"/>
                  <a:pt x="11964" y="14195"/>
                </a:cubicBezTo>
                <a:cubicBezTo>
                  <a:pt x="12064" y="14195"/>
                  <a:pt x="12139" y="14150"/>
                  <a:pt x="12143" y="14056"/>
                </a:cubicBezTo>
                <a:close/>
                <a:moveTo>
                  <a:pt x="5318" y="14343"/>
                </a:moveTo>
                <a:cubicBezTo>
                  <a:pt x="5318" y="14267"/>
                  <a:pt x="5251" y="14236"/>
                  <a:pt x="5173" y="14236"/>
                </a:cubicBezTo>
                <a:cubicBezTo>
                  <a:pt x="5080" y="14236"/>
                  <a:pt x="5006" y="14267"/>
                  <a:pt x="4998" y="14361"/>
                </a:cubicBezTo>
                <a:cubicBezTo>
                  <a:pt x="4991" y="14451"/>
                  <a:pt x="5073" y="14464"/>
                  <a:pt x="5151" y="14482"/>
                </a:cubicBezTo>
                <a:cubicBezTo>
                  <a:pt x="5229" y="14457"/>
                  <a:pt x="5318" y="14440"/>
                  <a:pt x="5318" y="14343"/>
                </a:cubicBezTo>
                <a:close/>
                <a:moveTo>
                  <a:pt x="11373" y="14229"/>
                </a:moveTo>
                <a:cubicBezTo>
                  <a:pt x="11369" y="14157"/>
                  <a:pt x="11310" y="14094"/>
                  <a:pt x="11231" y="14098"/>
                </a:cubicBezTo>
                <a:cubicBezTo>
                  <a:pt x="11146" y="14101"/>
                  <a:pt x="11075" y="14153"/>
                  <a:pt x="11071" y="14243"/>
                </a:cubicBezTo>
                <a:cubicBezTo>
                  <a:pt x="11071" y="14326"/>
                  <a:pt x="11135" y="14357"/>
                  <a:pt x="11231" y="14361"/>
                </a:cubicBezTo>
                <a:cubicBezTo>
                  <a:pt x="11310" y="14357"/>
                  <a:pt x="11376" y="14312"/>
                  <a:pt x="11373" y="14229"/>
                </a:cubicBezTo>
                <a:close/>
                <a:moveTo>
                  <a:pt x="6609" y="14215"/>
                </a:moveTo>
                <a:cubicBezTo>
                  <a:pt x="6609" y="14132"/>
                  <a:pt x="6527" y="14098"/>
                  <a:pt x="6445" y="14094"/>
                </a:cubicBezTo>
                <a:cubicBezTo>
                  <a:pt x="6367" y="14091"/>
                  <a:pt x="6289" y="14129"/>
                  <a:pt x="6289" y="14205"/>
                </a:cubicBezTo>
                <a:cubicBezTo>
                  <a:pt x="6289" y="14281"/>
                  <a:pt x="6348" y="14333"/>
                  <a:pt x="6460" y="14333"/>
                </a:cubicBezTo>
                <a:cubicBezTo>
                  <a:pt x="6519" y="14323"/>
                  <a:pt x="6609" y="14298"/>
                  <a:pt x="6609" y="14215"/>
                </a:cubicBezTo>
                <a:close/>
                <a:moveTo>
                  <a:pt x="10722" y="14520"/>
                </a:moveTo>
                <a:cubicBezTo>
                  <a:pt x="10722" y="14430"/>
                  <a:pt x="10651" y="14399"/>
                  <a:pt x="10562" y="14399"/>
                </a:cubicBezTo>
                <a:cubicBezTo>
                  <a:pt x="10469" y="14399"/>
                  <a:pt x="10417" y="14457"/>
                  <a:pt x="10417" y="14537"/>
                </a:cubicBezTo>
                <a:cubicBezTo>
                  <a:pt x="10413" y="14616"/>
                  <a:pt x="10480" y="14654"/>
                  <a:pt x="10562" y="14661"/>
                </a:cubicBezTo>
                <a:cubicBezTo>
                  <a:pt x="10651" y="14648"/>
                  <a:pt x="10726" y="14613"/>
                  <a:pt x="10722" y="14520"/>
                </a:cubicBezTo>
                <a:close/>
                <a:moveTo>
                  <a:pt x="1722" y="11944"/>
                </a:moveTo>
                <a:cubicBezTo>
                  <a:pt x="1733" y="11827"/>
                  <a:pt x="1796" y="11727"/>
                  <a:pt x="1852" y="11623"/>
                </a:cubicBezTo>
                <a:cubicBezTo>
                  <a:pt x="1789" y="11602"/>
                  <a:pt x="1744" y="11626"/>
                  <a:pt x="1700" y="11668"/>
                </a:cubicBezTo>
                <a:cubicBezTo>
                  <a:pt x="1618" y="11744"/>
                  <a:pt x="1588" y="11844"/>
                  <a:pt x="1540" y="11934"/>
                </a:cubicBezTo>
                <a:cubicBezTo>
                  <a:pt x="1551" y="11955"/>
                  <a:pt x="1562" y="11976"/>
                  <a:pt x="1577" y="11996"/>
                </a:cubicBezTo>
                <a:cubicBezTo>
                  <a:pt x="1588" y="12014"/>
                  <a:pt x="1599" y="12031"/>
                  <a:pt x="1610" y="12048"/>
                </a:cubicBezTo>
                <a:cubicBezTo>
                  <a:pt x="1677" y="12038"/>
                  <a:pt x="1718" y="12003"/>
                  <a:pt x="1722" y="11944"/>
                </a:cubicBezTo>
                <a:close/>
                <a:moveTo>
                  <a:pt x="16040" y="12795"/>
                </a:moveTo>
                <a:cubicBezTo>
                  <a:pt x="16029" y="12812"/>
                  <a:pt x="16018" y="12833"/>
                  <a:pt x="16044" y="12847"/>
                </a:cubicBezTo>
                <a:cubicBezTo>
                  <a:pt x="16074" y="12864"/>
                  <a:pt x="16088" y="12840"/>
                  <a:pt x="16107" y="12822"/>
                </a:cubicBezTo>
                <a:cubicBezTo>
                  <a:pt x="16289" y="12646"/>
                  <a:pt x="16323" y="12107"/>
                  <a:pt x="16152" y="11889"/>
                </a:cubicBezTo>
                <a:cubicBezTo>
                  <a:pt x="16226" y="12214"/>
                  <a:pt x="16241" y="12518"/>
                  <a:pt x="16040" y="12795"/>
                </a:cubicBezTo>
                <a:close/>
                <a:moveTo>
                  <a:pt x="5448" y="14672"/>
                </a:moveTo>
                <a:cubicBezTo>
                  <a:pt x="5452" y="14758"/>
                  <a:pt x="5530" y="14786"/>
                  <a:pt x="5601" y="14786"/>
                </a:cubicBezTo>
                <a:cubicBezTo>
                  <a:pt x="5675" y="14786"/>
                  <a:pt x="5753" y="14748"/>
                  <a:pt x="5757" y="14668"/>
                </a:cubicBezTo>
                <a:cubicBezTo>
                  <a:pt x="5757" y="14582"/>
                  <a:pt x="5686" y="14547"/>
                  <a:pt x="5605" y="14537"/>
                </a:cubicBezTo>
                <a:cubicBezTo>
                  <a:pt x="5515" y="14551"/>
                  <a:pt x="5445" y="14582"/>
                  <a:pt x="5448" y="14672"/>
                </a:cubicBezTo>
                <a:close/>
                <a:moveTo>
                  <a:pt x="18197" y="14312"/>
                </a:moveTo>
                <a:cubicBezTo>
                  <a:pt x="18186" y="14378"/>
                  <a:pt x="18275" y="14416"/>
                  <a:pt x="18357" y="14412"/>
                </a:cubicBezTo>
                <a:cubicBezTo>
                  <a:pt x="18457" y="14409"/>
                  <a:pt x="18558" y="14385"/>
                  <a:pt x="18569" y="14281"/>
                </a:cubicBezTo>
                <a:cubicBezTo>
                  <a:pt x="18576" y="14205"/>
                  <a:pt x="18480" y="14215"/>
                  <a:pt x="18402" y="14209"/>
                </a:cubicBezTo>
                <a:cubicBezTo>
                  <a:pt x="18331" y="14226"/>
                  <a:pt x="18212" y="14215"/>
                  <a:pt x="18197" y="14312"/>
                </a:cubicBezTo>
                <a:close/>
                <a:moveTo>
                  <a:pt x="15891" y="1997"/>
                </a:moveTo>
                <a:cubicBezTo>
                  <a:pt x="15921" y="2107"/>
                  <a:pt x="15951" y="2221"/>
                  <a:pt x="15981" y="2332"/>
                </a:cubicBezTo>
                <a:cubicBezTo>
                  <a:pt x="16010" y="2429"/>
                  <a:pt x="15984" y="2539"/>
                  <a:pt x="16062" y="2619"/>
                </a:cubicBezTo>
                <a:cubicBezTo>
                  <a:pt x="16222" y="2781"/>
                  <a:pt x="16330" y="2968"/>
                  <a:pt x="16382" y="3186"/>
                </a:cubicBezTo>
                <a:cubicBezTo>
                  <a:pt x="16386" y="3151"/>
                  <a:pt x="16386" y="3116"/>
                  <a:pt x="16375" y="3082"/>
                </a:cubicBezTo>
                <a:cubicBezTo>
                  <a:pt x="16256" y="2702"/>
                  <a:pt x="15988" y="2377"/>
                  <a:pt x="15902" y="1986"/>
                </a:cubicBezTo>
                <a:cubicBezTo>
                  <a:pt x="15899" y="1990"/>
                  <a:pt x="15895" y="1993"/>
                  <a:pt x="15891" y="1997"/>
                </a:cubicBezTo>
                <a:close/>
                <a:moveTo>
                  <a:pt x="10038" y="14312"/>
                </a:moveTo>
                <a:cubicBezTo>
                  <a:pt x="10038" y="14226"/>
                  <a:pt x="9963" y="14191"/>
                  <a:pt x="9878" y="14191"/>
                </a:cubicBezTo>
                <a:cubicBezTo>
                  <a:pt x="9796" y="14188"/>
                  <a:pt x="9744" y="14236"/>
                  <a:pt x="9740" y="14305"/>
                </a:cubicBezTo>
                <a:cubicBezTo>
                  <a:pt x="9736" y="14388"/>
                  <a:pt x="9796" y="14433"/>
                  <a:pt x="9878" y="14444"/>
                </a:cubicBezTo>
                <a:cubicBezTo>
                  <a:pt x="9974" y="14437"/>
                  <a:pt x="10038" y="14395"/>
                  <a:pt x="10038" y="14312"/>
                </a:cubicBezTo>
                <a:close/>
                <a:moveTo>
                  <a:pt x="13470" y="13707"/>
                </a:moveTo>
                <a:cubicBezTo>
                  <a:pt x="13478" y="13631"/>
                  <a:pt x="13418" y="13579"/>
                  <a:pt x="13333" y="13579"/>
                </a:cubicBezTo>
                <a:cubicBezTo>
                  <a:pt x="13247" y="13579"/>
                  <a:pt x="13176" y="13611"/>
                  <a:pt x="13169" y="13697"/>
                </a:cubicBezTo>
                <a:cubicBezTo>
                  <a:pt x="13162" y="13783"/>
                  <a:pt x="13225" y="13814"/>
                  <a:pt x="13303" y="13828"/>
                </a:cubicBezTo>
                <a:cubicBezTo>
                  <a:pt x="13388" y="13821"/>
                  <a:pt x="13463" y="13790"/>
                  <a:pt x="13470" y="13707"/>
                </a:cubicBezTo>
                <a:close/>
                <a:moveTo>
                  <a:pt x="5091" y="19583"/>
                </a:moveTo>
                <a:cubicBezTo>
                  <a:pt x="5091" y="19670"/>
                  <a:pt x="5169" y="19687"/>
                  <a:pt x="5248" y="19694"/>
                </a:cubicBezTo>
                <a:cubicBezTo>
                  <a:pt x="5333" y="19701"/>
                  <a:pt x="5396" y="19670"/>
                  <a:pt x="5396" y="19583"/>
                </a:cubicBezTo>
                <a:cubicBezTo>
                  <a:pt x="5396" y="19494"/>
                  <a:pt x="5322" y="19466"/>
                  <a:pt x="5266" y="19456"/>
                </a:cubicBezTo>
                <a:cubicBezTo>
                  <a:pt x="5140" y="19445"/>
                  <a:pt x="5091" y="19504"/>
                  <a:pt x="5091" y="19583"/>
                </a:cubicBezTo>
                <a:close/>
                <a:moveTo>
                  <a:pt x="19703" y="18349"/>
                </a:moveTo>
                <a:cubicBezTo>
                  <a:pt x="19703" y="18280"/>
                  <a:pt x="19640" y="18235"/>
                  <a:pt x="19558" y="18242"/>
                </a:cubicBezTo>
                <a:cubicBezTo>
                  <a:pt x="19465" y="18249"/>
                  <a:pt x="19406" y="18301"/>
                  <a:pt x="19406" y="18388"/>
                </a:cubicBezTo>
                <a:cubicBezTo>
                  <a:pt x="19406" y="18460"/>
                  <a:pt x="19465" y="18488"/>
                  <a:pt x="19558" y="18488"/>
                </a:cubicBezTo>
                <a:cubicBezTo>
                  <a:pt x="19633" y="18477"/>
                  <a:pt x="19707" y="18439"/>
                  <a:pt x="19703" y="18349"/>
                </a:cubicBezTo>
                <a:close/>
                <a:moveTo>
                  <a:pt x="11927" y="13452"/>
                </a:moveTo>
                <a:cubicBezTo>
                  <a:pt x="11931" y="13535"/>
                  <a:pt x="12001" y="13579"/>
                  <a:pt x="12087" y="13579"/>
                </a:cubicBezTo>
                <a:cubicBezTo>
                  <a:pt x="12172" y="13579"/>
                  <a:pt x="12221" y="13521"/>
                  <a:pt x="12217" y="13445"/>
                </a:cubicBezTo>
                <a:cubicBezTo>
                  <a:pt x="12213" y="13365"/>
                  <a:pt x="12146" y="13334"/>
                  <a:pt x="12068" y="13324"/>
                </a:cubicBezTo>
                <a:cubicBezTo>
                  <a:pt x="11986" y="13334"/>
                  <a:pt x="11923" y="13372"/>
                  <a:pt x="11927" y="13452"/>
                </a:cubicBezTo>
                <a:close/>
                <a:moveTo>
                  <a:pt x="19038" y="17447"/>
                </a:moveTo>
                <a:cubicBezTo>
                  <a:pt x="19038" y="17375"/>
                  <a:pt x="18986" y="17330"/>
                  <a:pt x="18907" y="17330"/>
                </a:cubicBezTo>
                <a:cubicBezTo>
                  <a:pt x="18811" y="17330"/>
                  <a:pt x="18751" y="17378"/>
                  <a:pt x="18744" y="17465"/>
                </a:cubicBezTo>
                <a:cubicBezTo>
                  <a:pt x="18740" y="17537"/>
                  <a:pt x="18792" y="17579"/>
                  <a:pt x="18878" y="17586"/>
                </a:cubicBezTo>
                <a:cubicBezTo>
                  <a:pt x="18963" y="17572"/>
                  <a:pt x="19034" y="17537"/>
                  <a:pt x="19038" y="17447"/>
                </a:cubicBezTo>
                <a:close/>
                <a:moveTo>
                  <a:pt x="9621" y="14734"/>
                </a:moveTo>
                <a:cubicBezTo>
                  <a:pt x="9617" y="14651"/>
                  <a:pt x="9550" y="14599"/>
                  <a:pt x="9457" y="14596"/>
                </a:cubicBezTo>
                <a:cubicBezTo>
                  <a:pt x="9376" y="14592"/>
                  <a:pt x="9335" y="14641"/>
                  <a:pt x="9331" y="14706"/>
                </a:cubicBezTo>
                <a:cubicBezTo>
                  <a:pt x="9327" y="14793"/>
                  <a:pt x="9391" y="14831"/>
                  <a:pt x="9476" y="14845"/>
                </a:cubicBezTo>
                <a:cubicBezTo>
                  <a:pt x="9554" y="14838"/>
                  <a:pt x="9625" y="14807"/>
                  <a:pt x="9621" y="14734"/>
                </a:cubicBezTo>
                <a:close/>
                <a:moveTo>
                  <a:pt x="20440" y="16500"/>
                </a:moveTo>
                <a:cubicBezTo>
                  <a:pt x="20436" y="16421"/>
                  <a:pt x="20384" y="16379"/>
                  <a:pt x="20291" y="16386"/>
                </a:cubicBezTo>
                <a:cubicBezTo>
                  <a:pt x="20205" y="16393"/>
                  <a:pt x="20153" y="16431"/>
                  <a:pt x="20157" y="16514"/>
                </a:cubicBezTo>
                <a:cubicBezTo>
                  <a:pt x="20161" y="16600"/>
                  <a:pt x="20224" y="16625"/>
                  <a:pt x="20302" y="16632"/>
                </a:cubicBezTo>
                <a:cubicBezTo>
                  <a:pt x="20395" y="16625"/>
                  <a:pt x="20443" y="16573"/>
                  <a:pt x="20440" y="16500"/>
                </a:cubicBezTo>
                <a:close/>
                <a:moveTo>
                  <a:pt x="7814" y="13849"/>
                </a:moveTo>
                <a:cubicBezTo>
                  <a:pt x="7814" y="13749"/>
                  <a:pt x="7724" y="13714"/>
                  <a:pt x="7635" y="13711"/>
                </a:cubicBezTo>
                <a:cubicBezTo>
                  <a:pt x="7568" y="13707"/>
                  <a:pt x="7501" y="13738"/>
                  <a:pt x="7498" y="13811"/>
                </a:cubicBezTo>
                <a:cubicBezTo>
                  <a:pt x="7498" y="13911"/>
                  <a:pt x="7587" y="13925"/>
                  <a:pt x="7676" y="13946"/>
                </a:cubicBezTo>
                <a:cubicBezTo>
                  <a:pt x="7732" y="13925"/>
                  <a:pt x="7817" y="13932"/>
                  <a:pt x="7814" y="13849"/>
                </a:cubicBezTo>
                <a:close/>
                <a:moveTo>
                  <a:pt x="5463" y="15111"/>
                </a:moveTo>
                <a:cubicBezTo>
                  <a:pt x="5467" y="15021"/>
                  <a:pt x="5381" y="14993"/>
                  <a:pt x="5303" y="14993"/>
                </a:cubicBezTo>
                <a:cubicBezTo>
                  <a:pt x="5233" y="14993"/>
                  <a:pt x="5166" y="15031"/>
                  <a:pt x="5166" y="15111"/>
                </a:cubicBezTo>
                <a:cubicBezTo>
                  <a:pt x="5162" y="15197"/>
                  <a:pt x="5233" y="15221"/>
                  <a:pt x="5307" y="15232"/>
                </a:cubicBezTo>
                <a:cubicBezTo>
                  <a:pt x="5389" y="15221"/>
                  <a:pt x="5460" y="15190"/>
                  <a:pt x="5463" y="15111"/>
                </a:cubicBezTo>
                <a:close/>
                <a:moveTo>
                  <a:pt x="7910" y="15252"/>
                </a:moveTo>
                <a:cubicBezTo>
                  <a:pt x="7907" y="15332"/>
                  <a:pt x="7970" y="15366"/>
                  <a:pt x="8044" y="15366"/>
                </a:cubicBezTo>
                <a:cubicBezTo>
                  <a:pt x="8137" y="15366"/>
                  <a:pt x="8208" y="15325"/>
                  <a:pt x="8212" y="15232"/>
                </a:cubicBezTo>
                <a:cubicBezTo>
                  <a:pt x="8215" y="15149"/>
                  <a:pt x="8141" y="15131"/>
                  <a:pt x="8067" y="15125"/>
                </a:cubicBezTo>
                <a:cubicBezTo>
                  <a:pt x="7981" y="15135"/>
                  <a:pt x="7910" y="15159"/>
                  <a:pt x="7910" y="15252"/>
                </a:cubicBezTo>
                <a:close/>
                <a:moveTo>
                  <a:pt x="5824" y="4921"/>
                </a:moveTo>
                <a:cubicBezTo>
                  <a:pt x="5846" y="5004"/>
                  <a:pt x="5857" y="5045"/>
                  <a:pt x="5869" y="5087"/>
                </a:cubicBezTo>
                <a:cubicBezTo>
                  <a:pt x="5883" y="5121"/>
                  <a:pt x="5898" y="5152"/>
                  <a:pt x="5913" y="5187"/>
                </a:cubicBezTo>
                <a:cubicBezTo>
                  <a:pt x="6010" y="5346"/>
                  <a:pt x="6159" y="5446"/>
                  <a:pt x="6378" y="5557"/>
                </a:cubicBezTo>
                <a:cubicBezTo>
                  <a:pt x="6311" y="5481"/>
                  <a:pt x="6281" y="5446"/>
                  <a:pt x="6248" y="5412"/>
                </a:cubicBezTo>
                <a:cubicBezTo>
                  <a:pt x="6136" y="5287"/>
                  <a:pt x="6029" y="5163"/>
                  <a:pt x="5917" y="5035"/>
                </a:cubicBezTo>
                <a:cubicBezTo>
                  <a:pt x="5895" y="5011"/>
                  <a:pt x="5872" y="4983"/>
                  <a:pt x="5824" y="4921"/>
                </a:cubicBezTo>
                <a:close/>
                <a:moveTo>
                  <a:pt x="6501" y="18612"/>
                </a:moveTo>
                <a:cubicBezTo>
                  <a:pt x="6590" y="18612"/>
                  <a:pt x="6620" y="18547"/>
                  <a:pt x="6616" y="18481"/>
                </a:cubicBezTo>
                <a:cubicBezTo>
                  <a:pt x="6612" y="18408"/>
                  <a:pt x="6575" y="18339"/>
                  <a:pt x="6475" y="18343"/>
                </a:cubicBezTo>
                <a:cubicBezTo>
                  <a:pt x="6393" y="18346"/>
                  <a:pt x="6352" y="18391"/>
                  <a:pt x="6348" y="18470"/>
                </a:cubicBezTo>
                <a:cubicBezTo>
                  <a:pt x="6360" y="18553"/>
                  <a:pt x="6400" y="18612"/>
                  <a:pt x="6501" y="18612"/>
                </a:cubicBezTo>
                <a:close/>
                <a:moveTo>
                  <a:pt x="14564" y="20890"/>
                </a:moveTo>
                <a:cubicBezTo>
                  <a:pt x="14567" y="20811"/>
                  <a:pt x="14489" y="20755"/>
                  <a:pt x="14396" y="20755"/>
                </a:cubicBezTo>
                <a:cubicBezTo>
                  <a:pt x="14296" y="20755"/>
                  <a:pt x="14221" y="20807"/>
                  <a:pt x="14214" y="20894"/>
                </a:cubicBezTo>
                <a:cubicBezTo>
                  <a:pt x="14203" y="21014"/>
                  <a:pt x="14322" y="20918"/>
                  <a:pt x="14374" y="20966"/>
                </a:cubicBezTo>
                <a:cubicBezTo>
                  <a:pt x="14430" y="20918"/>
                  <a:pt x="14556" y="21014"/>
                  <a:pt x="14564" y="20890"/>
                </a:cubicBezTo>
                <a:close/>
                <a:moveTo>
                  <a:pt x="8717" y="13818"/>
                </a:moveTo>
                <a:cubicBezTo>
                  <a:pt x="8714" y="13735"/>
                  <a:pt x="8636" y="13704"/>
                  <a:pt x="8550" y="13700"/>
                </a:cubicBezTo>
                <a:cubicBezTo>
                  <a:pt x="8476" y="13700"/>
                  <a:pt x="8398" y="13721"/>
                  <a:pt x="8401" y="13801"/>
                </a:cubicBezTo>
                <a:cubicBezTo>
                  <a:pt x="8405" y="13884"/>
                  <a:pt x="8487" y="13911"/>
                  <a:pt x="8569" y="13925"/>
                </a:cubicBezTo>
                <a:cubicBezTo>
                  <a:pt x="8636" y="13911"/>
                  <a:pt x="8721" y="13894"/>
                  <a:pt x="8717" y="13818"/>
                </a:cubicBezTo>
                <a:close/>
                <a:moveTo>
                  <a:pt x="20202" y="17834"/>
                </a:moveTo>
                <a:cubicBezTo>
                  <a:pt x="20202" y="17904"/>
                  <a:pt x="20239" y="17966"/>
                  <a:pt x="20321" y="17962"/>
                </a:cubicBezTo>
                <a:cubicBezTo>
                  <a:pt x="20406" y="17959"/>
                  <a:pt x="20469" y="17904"/>
                  <a:pt x="20466" y="17824"/>
                </a:cubicBezTo>
                <a:cubicBezTo>
                  <a:pt x="20462" y="17758"/>
                  <a:pt x="20417" y="17707"/>
                  <a:pt x="20336" y="17696"/>
                </a:cubicBezTo>
                <a:cubicBezTo>
                  <a:pt x="20254" y="17710"/>
                  <a:pt x="20202" y="17755"/>
                  <a:pt x="20202" y="17834"/>
                </a:cubicBezTo>
                <a:close/>
                <a:moveTo>
                  <a:pt x="19290" y="19207"/>
                </a:moveTo>
                <a:cubicBezTo>
                  <a:pt x="19380" y="19210"/>
                  <a:pt x="19432" y="19134"/>
                  <a:pt x="19439" y="19065"/>
                </a:cubicBezTo>
                <a:cubicBezTo>
                  <a:pt x="19454" y="18958"/>
                  <a:pt x="19343" y="18968"/>
                  <a:pt x="19272" y="18958"/>
                </a:cubicBezTo>
                <a:cubicBezTo>
                  <a:pt x="19183" y="18944"/>
                  <a:pt x="19175" y="19017"/>
                  <a:pt x="19164" y="19065"/>
                </a:cubicBezTo>
                <a:cubicBezTo>
                  <a:pt x="19160" y="19162"/>
                  <a:pt x="19224" y="19203"/>
                  <a:pt x="19290" y="19207"/>
                </a:cubicBezTo>
                <a:close/>
                <a:moveTo>
                  <a:pt x="10317" y="13756"/>
                </a:moveTo>
                <a:cubicBezTo>
                  <a:pt x="10309" y="13683"/>
                  <a:pt x="10268" y="13635"/>
                  <a:pt x="10186" y="13635"/>
                </a:cubicBezTo>
                <a:cubicBezTo>
                  <a:pt x="10071" y="13638"/>
                  <a:pt x="10060" y="13721"/>
                  <a:pt x="10049" y="13804"/>
                </a:cubicBezTo>
                <a:cubicBezTo>
                  <a:pt x="10041" y="13870"/>
                  <a:pt x="10086" y="13880"/>
                  <a:pt x="10134" y="13884"/>
                </a:cubicBezTo>
                <a:cubicBezTo>
                  <a:pt x="10216" y="13856"/>
                  <a:pt x="10328" y="13877"/>
                  <a:pt x="10317" y="13756"/>
                </a:cubicBezTo>
                <a:close/>
                <a:moveTo>
                  <a:pt x="15973" y="14084"/>
                </a:moveTo>
                <a:cubicBezTo>
                  <a:pt x="15973" y="14164"/>
                  <a:pt x="16025" y="14212"/>
                  <a:pt x="16111" y="14212"/>
                </a:cubicBezTo>
                <a:cubicBezTo>
                  <a:pt x="16189" y="14212"/>
                  <a:pt x="16241" y="14164"/>
                  <a:pt x="16241" y="14091"/>
                </a:cubicBezTo>
                <a:cubicBezTo>
                  <a:pt x="16241" y="14008"/>
                  <a:pt x="16181" y="13973"/>
                  <a:pt x="16100" y="13960"/>
                </a:cubicBezTo>
                <a:cubicBezTo>
                  <a:pt x="16025" y="13970"/>
                  <a:pt x="15973" y="14008"/>
                  <a:pt x="15973" y="14084"/>
                </a:cubicBezTo>
                <a:close/>
                <a:moveTo>
                  <a:pt x="12868" y="15781"/>
                </a:moveTo>
                <a:cubicBezTo>
                  <a:pt x="12868" y="15712"/>
                  <a:pt x="12819" y="15667"/>
                  <a:pt x="12745" y="15667"/>
                </a:cubicBezTo>
                <a:cubicBezTo>
                  <a:pt x="12645" y="15667"/>
                  <a:pt x="12604" y="15733"/>
                  <a:pt x="12596" y="15816"/>
                </a:cubicBezTo>
                <a:cubicBezTo>
                  <a:pt x="12593" y="15892"/>
                  <a:pt x="12648" y="15906"/>
                  <a:pt x="12726" y="15913"/>
                </a:cubicBezTo>
                <a:cubicBezTo>
                  <a:pt x="12808" y="15909"/>
                  <a:pt x="12864" y="15864"/>
                  <a:pt x="12868" y="15781"/>
                </a:cubicBezTo>
                <a:close/>
                <a:moveTo>
                  <a:pt x="5169" y="18318"/>
                </a:moveTo>
                <a:cubicBezTo>
                  <a:pt x="5095" y="18318"/>
                  <a:pt x="5043" y="18356"/>
                  <a:pt x="5050" y="18429"/>
                </a:cubicBezTo>
                <a:cubicBezTo>
                  <a:pt x="5058" y="18512"/>
                  <a:pt x="5125" y="18553"/>
                  <a:pt x="5210" y="18553"/>
                </a:cubicBezTo>
                <a:cubicBezTo>
                  <a:pt x="5277" y="18553"/>
                  <a:pt x="5333" y="18522"/>
                  <a:pt x="5344" y="18446"/>
                </a:cubicBezTo>
                <a:cubicBezTo>
                  <a:pt x="5318" y="18370"/>
                  <a:pt x="5262" y="18318"/>
                  <a:pt x="5169" y="18318"/>
                </a:cubicBezTo>
                <a:close/>
                <a:moveTo>
                  <a:pt x="18312" y="17485"/>
                </a:moveTo>
                <a:cubicBezTo>
                  <a:pt x="18316" y="17416"/>
                  <a:pt x="18271" y="17378"/>
                  <a:pt x="18201" y="17382"/>
                </a:cubicBezTo>
                <a:cubicBezTo>
                  <a:pt x="18115" y="17385"/>
                  <a:pt x="18056" y="17434"/>
                  <a:pt x="18048" y="17516"/>
                </a:cubicBezTo>
                <a:cubicBezTo>
                  <a:pt x="18041" y="17586"/>
                  <a:pt x="18082" y="17627"/>
                  <a:pt x="18160" y="17637"/>
                </a:cubicBezTo>
                <a:cubicBezTo>
                  <a:pt x="18253" y="17624"/>
                  <a:pt x="18305" y="17572"/>
                  <a:pt x="18312" y="17485"/>
                </a:cubicBezTo>
                <a:close/>
                <a:moveTo>
                  <a:pt x="18424" y="18982"/>
                </a:moveTo>
                <a:cubicBezTo>
                  <a:pt x="18435" y="18920"/>
                  <a:pt x="18387" y="18882"/>
                  <a:pt x="18327" y="18878"/>
                </a:cubicBezTo>
                <a:cubicBezTo>
                  <a:pt x="18238" y="18878"/>
                  <a:pt x="18171" y="18927"/>
                  <a:pt x="18160" y="19010"/>
                </a:cubicBezTo>
                <a:cubicBezTo>
                  <a:pt x="18149" y="19075"/>
                  <a:pt x="18193" y="19113"/>
                  <a:pt x="18268" y="19124"/>
                </a:cubicBezTo>
                <a:cubicBezTo>
                  <a:pt x="18350" y="19113"/>
                  <a:pt x="18409" y="19065"/>
                  <a:pt x="18424" y="18982"/>
                </a:cubicBezTo>
                <a:close/>
                <a:moveTo>
                  <a:pt x="6148" y="15681"/>
                </a:moveTo>
                <a:cubicBezTo>
                  <a:pt x="6073" y="15678"/>
                  <a:pt x="6025" y="15729"/>
                  <a:pt x="6032" y="15799"/>
                </a:cubicBezTo>
                <a:cubicBezTo>
                  <a:pt x="6040" y="15878"/>
                  <a:pt x="6099" y="15926"/>
                  <a:pt x="6188" y="15933"/>
                </a:cubicBezTo>
                <a:cubicBezTo>
                  <a:pt x="6270" y="15940"/>
                  <a:pt x="6278" y="15888"/>
                  <a:pt x="6278" y="15802"/>
                </a:cubicBezTo>
                <a:cubicBezTo>
                  <a:pt x="6270" y="15754"/>
                  <a:pt x="6244" y="15684"/>
                  <a:pt x="6148" y="15681"/>
                </a:cubicBezTo>
                <a:close/>
                <a:moveTo>
                  <a:pt x="15720" y="12691"/>
                </a:moveTo>
                <a:cubicBezTo>
                  <a:pt x="15691" y="12750"/>
                  <a:pt x="15720" y="12840"/>
                  <a:pt x="15795" y="12850"/>
                </a:cubicBezTo>
                <a:cubicBezTo>
                  <a:pt x="15925" y="12871"/>
                  <a:pt x="15962" y="12760"/>
                  <a:pt x="16025" y="12653"/>
                </a:cubicBezTo>
                <a:cubicBezTo>
                  <a:pt x="15910" y="12688"/>
                  <a:pt x="15795" y="12536"/>
                  <a:pt x="15720" y="12691"/>
                </a:cubicBezTo>
                <a:close/>
                <a:moveTo>
                  <a:pt x="9231" y="13821"/>
                </a:moveTo>
                <a:cubicBezTo>
                  <a:pt x="9167" y="13821"/>
                  <a:pt x="9115" y="13846"/>
                  <a:pt x="9119" y="13911"/>
                </a:cubicBezTo>
                <a:cubicBezTo>
                  <a:pt x="9123" y="13998"/>
                  <a:pt x="9190" y="14053"/>
                  <a:pt x="9279" y="14060"/>
                </a:cubicBezTo>
                <a:cubicBezTo>
                  <a:pt x="9353" y="14067"/>
                  <a:pt x="9387" y="14005"/>
                  <a:pt x="9402" y="13939"/>
                </a:cubicBezTo>
                <a:cubicBezTo>
                  <a:pt x="9372" y="13863"/>
                  <a:pt x="9320" y="13821"/>
                  <a:pt x="9231" y="13821"/>
                </a:cubicBezTo>
                <a:close/>
                <a:moveTo>
                  <a:pt x="7286" y="13555"/>
                </a:moveTo>
                <a:cubicBezTo>
                  <a:pt x="7278" y="13465"/>
                  <a:pt x="7196" y="13438"/>
                  <a:pt x="7107" y="13438"/>
                </a:cubicBezTo>
                <a:cubicBezTo>
                  <a:pt x="7044" y="13438"/>
                  <a:pt x="6969" y="13455"/>
                  <a:pt x="6973" y="13521"/>
                </a:cubicBezTo>
                <a:cubicBezTo>
                  <a:pt x="6981" y="13614"/>
                  <a:pt x="7070" y="13631"/>
                  <a:pt x="7148" y="13638"/>
                </a:cubicBezTo>
                <a:cubicBezTo>
                  <a:pt x="7219" y="13635"/>
                  <a:pt x="7293" y="13624"/>
                  <a:pt x="7286" y="13555"/>
                </a:cubicBezTo>
                <a:close/>
                <a:moveTo>
                  <a:pt x="17338" y="20479"/>
                </a:moveTo>
                <a:cubicBezTo>
                  <a:pt x="17334" y="20548"/>
                  <a:pt x="17390" y="20582"/>
                  <a:pt x="17453" y="20579"/>
                </a:cubicBezTo>
                <a:cubicBezTo>
                  <a:pt x="17546" y="20576"/>
                  <a:pt x="17598" y="20513"/>
                  <a:pt x="17602" y="20430"/>
                </a:cubicBezTo>
                <a:cubicBezTo>
                  <a:pt x="17606" y="20368"/>
                  <a:pt x="17554" y="20340"/>
                  <a:pt x="17472" y="20344"/>
                </a:cubicBezTo>
                <a:cubicBezTo>
                  <a:pt x="17409" y="20361"/>
                  <a:pt x="17342" y="20392"/>
                  <a:pt x="17338" y="20479"/>
                </a:cubicBezTo>
                <a:close/>
                <a:moveTo>
                  <a:pt x="6062" y="14772"/>
                </a:moveTo>
                <a:cubicBezTo>
                  <a:pt x="5984" y="14775"/>
                  <a:pt x="5932" y="14827"/>
                  <a:pt x="5932" y="14896"/>
                </a:cubicBezTo>
                <a:cubicBezTo>
                  <a:pt x="5928" y="14979"/>
                  <a:pt x="6006" y="15000"/>
                  <a:pt x="6073" y="15007"/>
                </a:cubicBezTo>
                <a:cubicBezTo>
                  <a:pt x="6144" y="15014"/>
                  <a:pt x="6181" y="14969"/>
                  <a:pt x="6196" y="14914"/>
                </a:cubicBezTo>
                <a:cubicBezTo>
                  <a:pt x="6174" y="14841"/>
                  <a:pt x="6159" y="14769"/>
                  <a:pt x="6062" y="14772"/>
                </a:cubicBezTo>
                <a:close/>
                <a:moveTo>
                  <a:pt x="18565" y="15384"/>
                </a:moveTo>
                <a:cubicBezTo>
                  <a:pt x="18554" y="15453"/>
                  <a:pt x="18610" y="15487"/>
                  <a:pt x="18677" y="15487"/>
                </a:cubicBezTo>
                <a:cubicBezTo>
                  <a:pt x="18755" y="15484"/>
                  <a:pt x="18840" y="15463"/>
                  <a:pt x="18848" y="15373"/>
                </a:cubicBezTo>
                <a:cubicBezTo>
                  <a:pt x="18852" y="15304"/>
                  <a:pt x="18792" y="15270"/>
                  <a:pt x="18718" y="15266"/>
                </a:cubicBezTo>
                <a:cubicBezTo>
                  <a:pt x="18632" y="15270"/>
                  <a:pt x="18576" y="15308"/>
                  <a:pt x="18565" y="15384"/>
                </a:cubicBezTo>
                <a:close/>
                <a:moveTo>
                  <a:pt x="15475" y="8654"/>
                </a:moveTo>
                <a:cubicBezTo>
                  <a:pt x="15735" y="8720"/>
                  <a:pt x="15914" y="8557"/>
                  <a:pt x="15880" y="8284"/>
                </a:cubicBezTo>
                <a:cubicBezTo>
                  <a:pt x="15884" y="8402"/>
                  <a:pt x="15810" y="8460"/>
                  <a:pt x="15705" y="8491"/>
                </a:cubicBezTo>
                <a:cubicBezTo>
                  <a:pt x="15601" y="8523"/>
                  <a:pt x="15575" y="8429"/>
                  <a:pt x="15508" y="8370"/>
                </a:cubicBezTo>
                <a:cubicBezTo>
                  <a:pt x="15534" y="8495"/>
                  <a:pt x="15605" y="8547"/>
                  <a:pt x="15717" y="8561"/>
                </a:cubicBezTo>
                <a:cubicBezTo>
                  <a:pt x="15672" y="8668"/>
                  <a:pt x="15549" y="8605"/>
                  <a:pt x="15475" y="8654"/>
                </a:cubicBezTo>
                <a:cubicBezTo>
                  <a:pt x="15479" y="8657"/>
                  <a:pt x="15475" y="8654"/>
                  <a:pt x="15475" y="8654"/>
                </a:cubicBezTo>
                <a:close/>
                <a:moveTo>
                  <a:pt x="18889" y="18640"/>
                </a:moveTo>
                <a:cubicBezTo>
                  <a:pt x="18800" y="18643"/>
                  <a:pt x="18751" y="18709"/>
                  <a:pt x="18736" y="18778"/>
                </a:cubicBezTo>
                <a:cubicBezTo>
                  <a:pt x="18725" y="18844"/>
                  <a:pt x="18785" y="18885"/>
                  <a:pt x="18848" y="18885"/>
                </a:cubicBezTo>
                <a:cubicBezTo>
                  <a:pt x="18945" y="18885"/>
                  <a:pt x="18971" y="18813"/>
                  <a:pt x="18989" y="18750"/>
                </a:cubicBezTo>
                <a:cubicBezTo>
                  <a:pt x="18989" y="18674"/>
                  <a:pt x="18948" y="18636"/>
                  <a:pt x="18889" y="18640"/>
                </a:cubicBezTo>
                <a:close/>
                <a:moveTo>
                  <a:pt x="4809" y="11595"/>
                </a:moveTo>
                <a:cubicBezTo>
                  <a:pt x="4567" y="11360"/>
                  <a:pt x="4314" y="11132"/>
                  <a:pt x="4076" y="10894"/>
                </a:cubicBezTo>
                <a:cubicBezTo>
                  <a:pt x="4269" y="11181"/>
                  <a:pt x="4526" y="11398"/>
                  <a:pt x="4809" y="11595"/>
                </a:cubicBezTo>
                <a:close/>
                <a:moveTo>
                  <a:pt x="9086" y="13507"/>
                </a:moveTo>
                <a:cubicBezTo>
                  <a:pt x="9089" y="13420"/>
                  <a:pt x="9015" y="13396"/>
                  <a:pt x="8937" y="13393"/>
                </a:cubicBezTo>
                <a:cubicBezTo>
                  <a:pt x="8866" y="13386"/>
                  <a:pt x="8788" y="13400"/>
                  <a:pt x="8788" y="13472"/>
                </a:cubicBezTo>
                <a:cubicBezTo>
                  <a:pt x="8784" y="13559"/>
                  <a:pt x="8877" y="13576"/>
                  <a:pt x="8944" y="13593"/>
                </a:cubicBezTo>
                <a:cubicBezTo>
                  <a:pt x="9015" y="13590"/>
                  <a:pt x="9082" y="13573"/>
                  <a:pt x="9086" y="13507"/>
                </a:cubicBezTo>
                <a:close/>
                <a:moveTo>
                  <a:pt x="20540" y="17102"/>
                </a:moveTo>
                <a:cubicBezTo>
                  <a:pt x="20544" y="17039"/>
                  <a:pt x="20507" y="16984"/>
                  <a:pt x="20425" y="16988"/>
                </a:cubicBezTo>
                <a:cubicBezTo>
                  <a:pt x="20347" y="16991"/>
                  <a:pt x="20295" y="17026"/>
                  <a:pt x="20287" y="17102"/>
                </a:cubicBezTo>
                <a:cubicBezTo>
                  <a:pt x="20280" y="17178"/>
                  <a:pt x="20332" y="17209"/>
                  <a:pt x="20402" y="17219"/>
                </a:cubicBezTo>
                <a:cubicBezTo>
                  <a:pt x="20481" y="17209"/>
                  <a:pt x="20536" y="17171"/>
                  <a:pt x="20540" y="17102"/>
                </a:cubicBezTo>
                <a:close/>
                <a:moveTo>
                  <a:pt x="16959" y="13908"/>
                </a:moveTo>
                <a:cubicBezTo>
                  <a:pt x="16962" y="13842"/>
                  <a:pt x="16907" y="13814"/>
                  <a:pt x="16843" y="13818"/>
                </a:cubicBezTo>
                <a:cubicBezTo>
                  <a:pt x="16758" y="13825"/>
                  <a:pt x="16680" y="13859"/>
                  <a:pt x="16672" y="13953"/>
                </a:cubicBezTo>
                <a:cubicBezTo>
                  <a:pt x="16665" y="14029"/>
                  <a:pt x="16739" y="14022"/>
                  <a:pt x="16791" y="14032"/>
                </a:cubicBezTo>
                <a:cubicBezTo>
                  <a:pt x="16877" y="14018"/>
                  <a:pt x="16955" y="13998"/>
                  <a:pt x="16959" y="13908"/>
                </a:cubicBezTo>
                <a:close/>
                <a:moveTo>
                  <a:pt x="13232" y="15042"/>
                </a:moveTo>
                <a:cubicBezTo>
                  <a:pt x="13150" y="15038"/>
                  <a:pt x="13110" y="15090"/>
                  <a:pt x="13106" y="15166"/>
                </a:cubicBezTo>
                <a:cubicBezTo>
                  <a:pt x="13106" y="15235"/>
                  <a:pt x="13139" y="15280"/>
                  <a:pt x="13221" y="15284"/>
                </a:cubicBezTo>
                <a:cubicBezTo>
                  <a:pt x="13310" y="15287"/>
                  <a:pt x="13336" y="15232"/>
                  <a:pt x="13348" y="15169"/>
                </a:cubicBezTo>
                <a:cubicBezTo>
                  <a:pt x="13348" y="15087"/>
                  <a:pt x="13307" y="15042"/>
                  <a:pt x="13232" y="15042"/>
                </a:cubicBezTo>
                <a:close/>
                <a:moveTo>
                  <a:pt x="6668" y="15059"/>
                </a:moveTo>
                <a:cubicBezTo>
                  <a:pt x="6609" y="15062"/>
                  <a:pt x="6527" y="15066"/>
                  <a:pt x="6531" y="15149"/>
                </a:cubicBezTo>
                <a:cubicBezTo>
                  <a:pt x="6534" y="15221"/>
                  <a:pt x="6579" y="15280"/>
                  <a:pt x="6664" y="15284"/>
                </a:cubicBezTo>
                <a:cubicBezTo>
                  <a:pt x="6739" y="15287"/>
                  <a:pt x="6787" y="15249"/>
                  <a:pt x="6780" y="15176"/>
                </a:cubicBezTo>
                <a:cubicBezTo>
                  <a:pt x="6787" y="15097"/>
                  <a:pt x="6746" y="15052"/>
                  <a:pt x="6668" y="15059"/>
                </a:cubicBezTo>
                <a:close/>
                <a:moveTo>
                  <a:pt x="17702" y="19649"/>
                </a:moveTo>
                <a:cubicBezTo>
                  <a:pt x="17606" y="19649"/>
                  <a:pt x="17554" y="19708"/>
                  <a:pt x="17539" y="19787"/>
                </a:cubicBezTo>
                <a:cubicBezTo>
                  <a:pt x="17531" y="19836"/>
                  <a:pt x="17569" y="19891"/>
                  <a:pt x="17628" y="19881"/>
                </a:cubicBezTo>
                <a:cubicBezTo>
                  <a:pt x="17710" y="19870"/>
                  <a:pt x="17781" y="19829"/>
                  <a:pt x="17795" y="19742"/>
                </a:cubicBezTo>
                <a:cubicBezTo>
                  <a:pt x="17792" y="19684"/>
                  <a:pt x="17762" y="19649"/>
                  <a:pt x="17702" y="19649"/>
                </a:cubicBezTo>
                <a:close/>
                <a:moveTo>
                  <a:pt x="8171" y="13545"/>
                </a:moveTo>
                <a:cubicBezTo>
                  <a:pt x="8160" y="13462"/>
                  <a:pt x="8081" y="13431"/>
                  <a:pt x="7996" y="13434"/>
                </a:cubicBezTo>
                <a:cubicBezTo>
                  <a:pt x="7936" y="13434"/>
                  <a:pt x="7855" y="13438"/>
                  <a:pt x="7866" y="13514"/>
                </a:cubicBezTo>
                <a:cubicBezTo>
                  <a:pt x="7877" y="13600"/>
                  <a:pt x="7970" y="13607"/>
                  <a:pt x="8044" y="13621"/>
                </a:cubicBezTo>
                <a:cubicBezTo>
                  <a:pt x="8100" y="13614"/>
                  <a:pt x="8178" y="13611"/>
                  <a:pt x="8171" y="13545"/>
                </a:cubicBezTo>
                <a:close/>
                <a:moveTo>
                  <a:pt x="9528" y="13559"/>
                </a:moveTo>
                <a:cubicBezTo>
                  <a:pt x="9424" y="13573"/>
                  <a:pt x="9402" y="13662"/>
                  <a:pt x="9383" y="13735"/>
                </a:cubicBezTo>
                <a:cubicBezTo>
                  <a:pt x="9368" y="13780"/>
                  <a:pt x="9431" y="13797"/>
                  <a:pt x="9472" y="13797"/>
                </a:cubicBezTo>
                <a:cubicBezTo>
                  <a:pt x="9573" y="13797"/>
                  <a:pt x="9614" y="13738"/>
                  <a:pt x="9632" y="13652"/>
                </a:cubicBezTo>
                <a:cubicBezTo>
                  <a:pt x="9629" y="13600"/>
                  <a:pt x="9595" y="13552"/>
                  <a:pt x="9528" y="13559"/>
                </a:cubicBezTo>
                <a:close/>
                <a:moveTo>
                  <a:pt x="10142" y="14910"/>
                </a:moveTo>
                <a:cubicBezTo>
                  <a:pt x="10060" y="14907"/>
                  <a:pt x="10004" y="14941"/>
                  <a:pt x="10000" y="15021"/>
                </a:cubicBezTo>
                <a:cubicBezTo>
                  <a:pt x="10000" y="15083"/>
                  <a:pt x="10041" y="15128"/>
                  <a:pt x="10112" y="15131"/>
                </a:cubicBezTo>
                <a:cubicBezTo>
                  <a:pt x="10186" y="15131"/>
                  <a:pt x="10246" y="15104"/>
                  <a:pt x="10261" y="15031"/>
                </a:cubicBezTo>
                <a:cubicBezTo>
                  <a:pt x="10257" y="14955"/>
                  <a:pt x="10216" y="14914"/>
                  <a:pt x="10142" y="14910"/>
                </a:cubicBezTo>
                <a:close/>
                <a:moveTo>
                  <a:pt x="16282" y="7116"/>
                </a:moveTo>
                <a:cubicBezTo>
                  <a:pt x="16233" y="7378"/>
                  <a:pt x="16036" y="7534"/>
                  <a:pt x="15955" y="7738"/>
                </a:cubicBezTo>
                <a:cubicBezTo>
                  <a:pt x="16167" y="7600"/>
                  <a:pt x="16319" y="7316"/>
                  <a:pt x="16282" y="7116"/>
                </a:cubicBezTo>
                <a:close/>
                <a:moveTo>
                  <a:pt x="6300" y="13517"/>
                </a:moveTo>
                <a:cubicBezTo>
                  <a:pt x="6304" y="13441"/>
                  <a:pt x="6226" y="13420"/>
                  <a:pt x="6159" y="13427"/>
                </a:cubicBezTo>
                <a:cubicBezTo>
                  <a:pt x="6095" y="13431"/>
                  <a:pt x="6002" y="13431"/>
                  <a:pt x="6002" y="13517"/>
                </a:cubicBezTo>
                <a:cubicBezTo>
                  <a:pt x="6002" y="13590"/>
                  <a:pt x="6077" y="13607"/>
                  <a:pt x="6148" y="13611"/>
                </a:cubicBezTo>
                <a:cubicBezTo>
                  <a:pt x="6214" y="13607"/>
                  <a:pt x="6296" y="13597"/>
                  <a:pt x="6300" y="13517"/>
                </a:cubicBezTo>
                <a:close/>
                <a:moveTo>
                  <a:pt x="18402" y="14855"/>
                </a:moveTo>
                <a:cubicBezTo>
                  <a:pt x="18402" y="14921"/>
                  <a:pt x="18457" y="14966"/>
                  <a:pt x="18532" y="14962"/>
                </a:cubicBezTo>
                <a:cubicBezTo>
                  <a:pt x="18602" y="14959"/>
                  <a:pt x="18677" y="14938"/>
                  <a:pt x="18677" y="14855"/>
                </a:cubicBezTo>
                <a:cubicBezTo>
                  <a:pt x="18677" y="14779"/>
                  <a:pt x="18606" y="14769"/>
                  <a:pt x="18543" y="14755"/>
                </a:cubicBezTo>
                <a:cubicBezTo>
                  <a:pt x="18476" y="14765"/>
                  <a:pt x="18402" y="14779"/>
                  <a:pt x="18402" y="14855"/>
                </a:cubicBezTo>
                <a:close/>
                <a:moveTo>
                  <a:pt x="19380" y="14527"/>
                </a:moveTo>
                <a:cubicBezTo>
                  <a:pt x="19372" y="14447"/>
                  <a:pt x="19294" y="14433"/>
                  <a:pt x="19224" y="14430"/>
                </a:cubicBezTo>
                <a:cubicBezTo>
                  <a:pt x="19149" y="14426"/>
                  <a:pt x="19079" y="14454"/>
                  <a:pt x="19079" y="14520"/>
                </a:cubicBezTo>
                <a:cubicBezTo>
                  <a:pt x="19079" y="14603"/>
                  <a:pt x="19168" y="14599"/>
                  <a:pt x="19238" y="14606"/>
                </a:cubicBezTo>
                <a:cubicBezTo>
                  <a:pt x="19298" y="14596"/>
                  <a:pt x="19387" y="14616"/>
                  <a:pt x="19380" y="14527"/>
                </a:cubicBezTo>
                <a:close/>
                <a:moveTo>
                  <a:pt x="5750" y="13282"/>
                </a:moveTo>
                <a:cubicBezTo>
                  <a:pt x="5764" y="13213"/>
                  <a:pt x="5698" y="13220"/>
                  <a:pt x="5653" y="13223"/>
                </a:cubicBezTo>
                <a:cubicBezTo>
                  <a:pt x="5564" y="13230"/>
                  <a:pt x="5452" y="13241"/>
                  <a:pt x="5422" y="13327"/>
                </a:cubicBezTo>
                <a:cubicBezTo>
                  <a:pt x="5404" y="13386"/>
                  <a:pt x="5500" y="13389"/>
                  <a:pt x="5556" y="13396"/>
                </a:cubicBezTo>
                <a:cubicBezTo>
                  <a:pt x="5645" y="13393"/>
                  <a:pt x="5727" y="13369"/>
                  <a:pt x="5750" y="13282"/>
                </a:cubicBezTo>
                <a:close/>
                <a:moveTo>
                  <a:pt x="19283" y="15318"/>
                </a:moveTo>
                <a:cubicBezTo>
                  <a:pt x="19291" y="15387"/>
                  <a:pt x="19372" y="15411"/>
                  <a:pt x="19443" y="15411"/>
                </a:cubicBezTo>
                <a:cubicBezTo>
                  <a:pt x="19499" y="15411"/>
                  <a:pt x="19562" y="15391"/>
                  <a:pt x="19562" y="15325"/>
                </a:cubicBezTo>
                <a:cubicBezTo>
                  <a:pt x="19562" y="15246"/>
                  <a:pt x="19488" y="15228"/>
                  <a:pt x="19424" y="15214"/>
                </a:cubicBezTo>
                <a:cubicBezTo>
                  <a:pt x="19346" y="15225"/>
                  <a:pt x="19276" y="15252"/>
                  <a:pt x="19283" y="15318"/>
                </a:cubicBezTo>
                <a:close/>
                <a:moveTo>
                  <a:pt x="10685" y="8733"/>
                </a:moveTo>
                <a:cubicBezTo>
                  <a:pt x="10711" y="8744"/>
                  <a:pt x="10744" y="8771"/>
                  <a:pt x="10767" y="8747"/>
                </a:cubicBezTo>
                <a:cubicBezTo>
                  <a:pt x="10796" y="8713"/>
                  <a:pt x="10752" y="8692"/>
                  <a:pt x="10729" y="8675"/>
                </a:cubicBezTo>
                <a:cubicBezTo>
                  <a:pt x="10614" y="8592"/>
                  <a:pt x="10462" y="8543"/>
                  <a:pt x="10369" y="8374"/>
                </a:cubicBezTo>
                <a:cubicBezTo>
                  <a:pt x="10372" y="8612"/>
                  <a:pt x="10525" y="8678"/>
                  <a:pt x="10685" y="8733"/>
                </a:cubicBezTo>
                <a:close/>
                <a:moveTo>
                  <a:pt x="19015" y="15930"/>
                </a:moveTo>
                <a:cubicBezTo>
                  <a:pt x="19012" y="15868"/>
                  <a:pt x="18963" y="15830"/>
                  <a:pt x="18893" y="15833"/>
                </a:cubicBezTo>
                <a:cubicBezTo>
                  <a:pt x="18814" y="15840"/>
                  <a:pt x="18762" y="15888"/>
                  <a:pt x="18762" y="15958"/>
                </a:cubicBezTo>
                <a:cubicBezTo>
                  <a:pt x="18762" y="16013"/>
                  <a:pt x="18818" y="16041"/>
                  <a:pt x="18881" y="16047"/>
                </a:cubicBezTo>
                <a:cubicBezTo>
                  <a:pt x="18945" y="16030"/>
                  <a:pt x="19019" y="16013"/>
                  <a:pt x="19015" y="15930"/>
                </a:cubicBezTo>
                <a:close/>
                <a:moveTo>
                  <a:pt x="17524" y="13676"/>
                </a:moveTo>
                <a:cubicBezTo>
                  <a:pt x="17364" y="13545"/>
                  <a:pt x="17279" y="13490"/>
                  <a:pt x="17130" y="13476"/>
                </a:cubicBezTo>
                <a:cubicBezTo>
                  <a:pt x="17420" y="13604"/>
                  <a:pt x="17561" y="13846"/>
                  <a:pt x="17795" y="13994"/>
                </a:cubicBezTo>
                <a:cubicBezTo>
                  <a:pt x="17680" y="13904"/>
                  <a:pt x="17632" y="13766"/>
                  <a:pt x="17524" y="13676"/>
                </a:cubicBezTo>
                <a:close/>
                <a:moveTo>
                  <a:pt x="20343" y="15249"/>
                </a:moveTo>
                <a:cubicBezTo>
                  <a:pt x="20265" y="15249"/>
                  <a:pt x="20243" y="15308"/>
                  <a:pt x="20246" y="15353"/>
                </a:cubicBezTo>
                <a:cubicBezTo>
                  <a:pt x="20250" y="15429"/>
                  <a:pt x="20324" y="15453"/>
                  <a:pt x="20395" y="15449"/>
                </a:cubicBezTo>
                <a:cubicBezTo>
                  <a:pt x="20462" y="15446"/>
                  <a:pt x="20495" y="15401"/>
                  <a:pt x="20518" y="15346"/>
                </a:cubicBezTo>
                <a:cubicBezTo>
                  <a:pt x="20484" y="15277"/>
                  <a:pt x="20425" y="15246"/>
                  <a:pt x="20343" y="15249"/>
                </a:cubicBezTo>
                <a:close/>
                <a:moveTo>
                  <a:pt x="8624" y="14330"/>
                </a:moveTo>
                <a:cubicBezTo>
                  <a:pt x="8628" y="14399"/>
                  <a:pt x="8691" y="14426"/>
                  <a:pt x="8762" y="14430"/>
                </a:cubicBezTo>
                <a:cubicBezTo>
                  <a:pt x="8840" y="14433"/>
                  <a:pt x="8874" y="14388"/>
                  <a:pt x="8874" y="14326"/>
                </a:cubicBezTo>
                <a:cubicBezTo>
                  <a:pt x="8870" y="14257"/>
                  <a:pt x="8818" y="14233"/>
                  <a:pt x="8747" y="14233"/>
                </a:cubicBezTo>
                <a:cubicBezTo>
                  <a:pt x="8673" y="14236"/>
                  <a:pt x="8617" y="14264"/>
                  <a:pt x="8624" y="14330"/>
                </a:cubicBezTo>
                <a:close/>
                <a:moveTo>
                  <a:pt x="19361" y="14274"/>
                </a:moveTo>
                <a:cubicBezTo>
                  <a:pt x="19688" y="14371"/>
                  <a:pt x="19956" y="14513"/>
                  <a:pt x="20146" y="14769"/>
                </a:cubicBezTo>
                <a:cubicBezTo>
                  <a:pt x="20060" y="14516"/>
                  <a:pt x="19681" y="14278"/>
                  <a:pt x="19361" y="14274"/>
                </a:cubicBezTo>
                <a:close/>
                <a:moveTo>
                  <a:pt x="19949" y="14959"/>
                </a:moveTo>
                <a:cubicBezTo>
                  <a:pt x="19945" y="14886"/>
                  <a:pt x="19889" y="14845"/>
                  <a:pt x="19811" y="14841"/>
                </a:cubicBezTo>
                <a:cubicBezTo>
                  <a:pt x="19748" y="14838"/>
                  <a:pt x="19692" y="14858"/>
                  <a:pt x="19692" y="14921"/>
                </a:cubicBezTo>
                <a:cubicBezTo>
                  <a:pt x="19692" y="15000"/>
                  <a:pt x="19763" y="15021"/>
                  <a:pt x="19826" y="15038"/>
                </a:cubicBezTo>
                <a:cubicBezTo>
                  <a:pt x="19889" y="15038"/>
                  <a:pt x="19952" y="15028"/>
                  <a:pt x="19949" y="14959"/>
                </a:cubicBezTo>
                <a:close/>
                <a:moveTo>
                  <a:pt x="9145" y="102"/>
                </a:moveTo>
                <a:cubicBezTo>
                  <a:pt x="9234" y="89"/>
                  <a:pt x="9320" y="89"/>
                  <a:pt x="9405" y="123"/>
                </a:cubicBezTo>
                <a:cubicBezTo>
                  <a:pt x="9435" y="137"/>
                  <a:pt x="9476" y="151"/>
                  <a:pt x="9491" y="113"/>
                </a:cubicBezTo>
                <a:cubicBezTo>
                  <a:pt x="9502" y="89"/>
                  <a:pt x="9476" y="64"/>
                  <a:pt x="9446" y="47"/>
                </a:cubicBezTo>
                <a:cubicBezTo>
                  <a:pt x="9316" y="-29"/>
                  <a:pt x="9004" y="-12"/>
                  <a:pt x="8874" y="85"/>
                </a:cubicBezTo>
                <a:cubicBezTo>
                  <a:pt x="8963" y="95"/>
                  <a:pt x="9060" y="6"/>
                  <a:pt x="9145" y="102"/>
                </a:cubicBezTo>
                <a:close/>
                <a:moveTo>
                  <a:pt x="19079" y="18042"/>
                </a:moveTo>
                <a:cubicBezTo>
                  <a:pt x="19082" y="17983"/>
                  <a:pt x="19030" y="17952"/>
                  <a:pt x="18967" y="17949"/>
                </a:cubicBezTo>
                <a:cubicBezTo>
                  <a:pt x="18885" y="17949"/>
                  <a:pt x="18837" y="17987"/>
                  <a:pt x="18829" y="18059"/>
                </a:cubicBezTo>
                <a:cubicBezTo>
                  <a:pt x="18822" y="18125"/>
                  <a:pt x="18878" y="18146"/>
                  <a:pt x="18933" y="18149"/>
                </a:cubicBezTo>
                <a:cubicBezTo>
                  <a:pt x="19019" y="18152"/>
                  <a:pt x="19075" y="18114"/>
                  <a:pt x="19079" y="18042"/>
                </a:cubicBezTo>
                <a:close/>
                <a:moveTo>
                  <a:pt x="8543" y="13241"/>
                </a:moveTo>
                <a:cubicBezTo>
                  <a:pt x="8535" y="13168"/>
                  <a:pt x="8461" y="13151"/>
                  <a:pt x="8394" y="13151"/>
                </a:cubicBezTo>
                <a:cubicBezTo>
                  <a:pt x="8334" y="13151"/>
                  <a:pt x="8252" y="13161"/>
                  <a:pt x="8260" y="13230"/>
                </a:cubicBezTo>
                <a:cubicBezTo>
                  <a:pt x="8267" y="13299"/>
                  <a:pt x="8353" y="13317"/>
                  <a:pt x="8420" y="13320"/>
                </a:cubicBezTo>
                <a:cubicBezTo>
                  <a:pt x="8483" y="13320"/>
                  <a:pt x="8554" y="13310"/>
                  <a:pt x="8543" y="13241"/>
                </a:cubicBezTo>
                <a:close/>
                <a:moveTo>
                  <a:pt x="17870" y="14692"/>
                </a:moveTo>
                <a:cubicBezTo>
                  <a:pt x="17881" y="14658"/>
                  <a:pt x="17855" y="14637"/>
                  <a:pt x="17818" y="14648"/>
                </a:cubicBezTo>
                <a:cubicBezTo>
                  <a:pt x="17710" y="14679"/>
                  <a:pt x="17632" y="14744"/>
                  <a:pt x="17591" y="14841"/>
                </a:cubicBezTo>
                <a:cubicBezTo>
                  <a:pt x="17576" y="14872"/>
                  <a:pt x="17613" y="14886"/>
                  <a:pt x="17654" y="14886"/>
                </a:cubicBezTo>
                <a:cubicBezTo>
                  <a:pt x="17747" y="14848"/>
                  <a:pt x="17840" y="14800"/>
                  <a:pt x="17870" y="14692"/>
                </a:cubicBezTo>
                <a:close/>
                <a:moveTo>
                  <a:pt x="16654" y="3531"/>
                </a:moveTo>
                <a:cubicBezTo>
                  <a:pt x="16654" y="3531"/>
                  <a:pt x="16646" y="3504"/>
                  <a:pt x="16635" y="3497"/>
                </a:cubicBezTo>
                <a:cubicBezTo>
                  <a:pt x="16535" y="3445"/>
                  <a:pt x="16460" y="3514"/>
                  <a:pt x="16386" y="3555"/>
                </a:cubicBezTo>
                <a:cubicBezTo>
                  <a:pt x="16375" y="3573"/>
                  <a:pt x="16367" y="3590"/>
                  <a:pt x="16356" y="3611"/>
                </a:cubicBezTo>
                <a:cubicBezTo>
                  <a:pt x="16375" y="3635"/>
                  <a:pt x="16397" y="3659"/>
                  <a:pt x="16416" y="3687"/>
                </a:cubicBezTo>
                <a:cubicBezTo>
                  <a:pt x="16538" y="3694"/>
                  <a:pt x="16576" y="3583"/>
                  <a:pt x="16654" y="3531"/>
                </a:cubicBezTo>
                <a:close/>
                <a:moveTo>
                  <a:pt x="5779" y="4295"/>
                </a:moveTo>
                <a:cubicBezTo>
                  <a:pt x="5686" y="4475"/>
                  <a:pt x="5679" y="4662"/>
                  <a:pt x="5712" y="4848"/>
                </a:cubicBezTo>
                <a:cubicBezTo>
                  <a:pt x="5738" y="4976"/>
                  <a:pt x="5772" y="5114"/>
                  <a:pt x="5913" y="5187"/>
                </a:cubicBezTo>
                <a:cubicBezTo>
                  <a:pt x="5898" y="5152"/>
                  <a:pt x="5883" y="5121"/>
                  <a:pt x="5869" y="5087"/>
                </a:cubicBezTo>
                <a:cubicBezTo>
                  <a:pt x="5679" y="4838"/>
                  <a:pt x="5750" y="4565"/>
                  <a:pt x="5779" y="4295"/>
                </a:cubicBezTo>
                <a:close/>
                <a:moveTo>
                  <a:pt x="5794" y="13828"/>
                </a:moveTo>
                <a:cubicBezTo>
                  <a:pt x="5809" y="13904"/>
                  <a:pt x="5891" y="13932"/>
                  <a:pt x="5965" y="13942"/>
                </a:cubicBezTo>
                <a:cubicBezTo>
                  <a:pt x="6021" y="13949"/>
                  <a:pt x="6043" y="13894"/>
                  <a:pt x="6040" y="13853"/>
                </a:cubicBezTo>
                <a:cubicBezTo>
                  <a:pt x="6032" y="13780"/>
                  <a:pt x="5965" y="13766"/>
                  <a:pt x="5924" y="13756"/>
                </a:cubicBezTo>
                <a:cubicBezTo>
                  <a:pt x="5843" y="13745"/>
                  <a:pt x="5787" y="13787"/>
                  <a:pt x="5794" y="13828"/>
                </a:cubicBezTo>
                <a:close/>
                <a:moveTo>
                  <a:pt x="6735" y="13248"/>
                </a:moveTo>
                <a:cubicBezTo>
                  <a:pt x="6735" y="13192"/>
                  <a:pt x="6661" y="13175"/>
                  <a:pt x="6605" y="13178"/>
                </a:cubicBezTo>
                <a:cubicBezTo>
                  <a:pt x="6542" y="13182"/>
                  <a:pt x="6460" y="13189"/>
                  <a:pt x="6456" y="13261"/>
                </a:cubicBezTo>
                <a:cubicBezTo>
                  <a:pt x="6452" y="13334"/>
                  <a:pt x="6538" y="13331"/>
                  <a:pt x="6594" y="13341"/>
                </a:cubicBezTo>
                <a:cubicBezTo>
                  <a:pt x="6657" y="13324"/>
                  <a:pt x="6739" y="13320"/>
                  <a:pt x="6735" y="13248"/>
                </a:cubicBezTo>
                <a:close/>
                <a:moveTo>
                  <a:pt x="19395" y="14886"/>
                </a:moveTo>
                <a:cubicBezTo>
                  <a:pt x="19395" y="14817"/>
                  <a:pt x="19317" y="14800"/>
                  <a:pt x="19253" y="14793"/>
                </a:cubicBezTo>
                <a:cubicBezTo>
                  <a:pt x="19183" y="14789"/>
                  <a:pt x="19131" y="14831"/>
                  <a:pt x="19131" y="14889"/>
                </a:cubicBezTo>
                <a:cubicBezTo>
                  <a:pt x="19127" y="14952"/>
                  <a:pt x="19194" y="14966"/>
                  <a:pt x="19261" y="14966"/>
                </a:cubicBezTo>
                <a:cubicBezTo>
                  <a:pt x="19317" y="14966"/>
                  <a:pt x="19395" y="14962"/>
                  <a:pt x="19395" y="14886"/>
                </a:cubicBezTo>
                <a:close/>
                <a:moveTo>
                  <a:pt x="11131" y="14689"/>
                </a:moveTo>
                <a:cubicBezTo>
                  <a:pt x="11045" y="14682"/>
                  <a:pt x="10990" y="14727"/>
                  <a:pt x="10971" y="14800"/>
                </a:cubicBezTo>
                <a:cubicBezTo>
                  <a:pt x="10956" y="14851"/>
                  <a:pt x="11008" y="14886"/>
                  <a:pt x="11057" y="14883"/>
                </a:cubicBezTo>
                <a:cubicBezTo>
                  <a:pt x="11135" y="14876"/>
                  <a:pt x="11187" y="14827"/>
                  <a:pt x="11220" y="14765"/>
                </a:cubicBezTo>
                <a:cubicBezTo>
                  <a:pt x="11217" y="14706"/>
                  <a:pt x="11176" y="14696"/>
                  <a:pt x="11131" y="14689"/>
                </a:cubicBezTo>
                <a:close/>
                <a:moveTo>
                  <a:pt x="10026" y="9276"/>
                </a:moveTo>
                <a:cubicBezTo>
                  <a:pt x="9948" y="9290"/>
                  <a:pt x="9885" y="9349"/>
                  <a:pt x="9867" y="9432"/>
                </a:cubicBezTo>
                <a:cubicBezTo>
                  <a:pt x="9852" y="9501"/>
                  <a:pt x="9919" y="9501"/>
                  <a:pt x="9960" y="9501"/>
                </a:cubicBezTo>
                <a:cubicBezTo>
                  <a:pt x="10049" y="9501"/>
                  <a:pt x="10064" y="9438"/>
                  <a:pt x="10064" y="9366"/>
                </a:cubicBezTo>
                <a:cubicBezTo>
                  <a:pt x="10052" y="9335"/>
                  <a:pt x="10082" y="9266"/>
                  <a:pt x="10026" y="9276"/>
                </a:cubicBezTo>
                <a:close/>
                <a:moveTo>
                  <a:pt x="21001" y="17821"/>
                </a:moveTo>
                <a:cubicBezTo>
                  <a:pt x="20934" y="17824"/>
                  <a:pt x="20897" y="17866"/>
                  <a:pt x="20897" y="17931"/>
                </a:cubicBezTo>
                <a:cubicBezTo>
                  <a:pt x="20897" y="18000"/>
                  <a:pt x="20949" y="18031"/>
                  <a:pt x="21009" y="18031"/>
                </a:cubicBezTo>
                <a:cubicBezTo>
                  <a:pt x="21079" y="18031"/>
                  <a:pt x="21098" y="17983"/>
                  <a:pt x="21091" y="17942"/>
                </a:cubicBezTo>
                <a:cubicBezTo>
                  <a:pt x="21094" y="17866"/>
                  <a:pt x="21068" y="17817"/>
                  <a:pt x="21001" y="17821"/>
                </a:cubicBezTo>
                <a:close/>
                <a:moveTo>
                  <a:pt x="8613" y="12975"/>
                </a:moveTo>
                <a:cubicBezTo>
                  <a:pt x="8617" y="13044"/>
                  <a:pt x="8699" y="13051"/>
                  <a:pt x="8766" y="13058"/>
                </a:cubicBezTo>
                <a:cubicBezTo>
                  <a:pt x="8829" y="13061"/>
                  <a:pt x="8892" y="13047"/>
                  <a:pt x="8892" y="12985"/>
                </a:cubicBezTo>
                <a:cubicBezTo>
                  <a:pt x="8892" y="12909"/>
                  <a:pt x="8810" y="12919"/>
                  <a:pt x="8758" y="12909"/>
                </a:cubicBezTo>
                <a:cubicBezTo>
                  <a:pt x="8699" y="12919"/>
                  <a:pt x="8610" y="12899"/>
                  <a:pt x="8613" y="12975"/>
                </a:cubicBezTo>
                <a:close/>
                <a:moveTo>
                  <a:pt x="19436" y="20302"/>
                </a:moveTo>
                <a:cubicBezTo>
                  <a:pt x="19406" y="20358"/>
                  <a:pt x="19491" y="20378"/>
                  <a:pt x="19510" y="20372"/>
                </a:cubicBezTo>
                <a:cubicBezTo>
                  <a:pt x="19610" y="20330"/>
                  <a:pt x="19607" y="20226"/>
                  <a:pt x="19640" y="20150"/>
                </a:cubicBezTo>
                <a:cubicBezTo>
                  <a:pt x="19655" y="20116"/>
                  <a:pt x="19636" y="20109"/>
                  <a:pt x="19603" y="20112"/>
                </a:cubicBezTo>
                <a:cubicBezTo>
                  <a:pt x="19476" y="20119"/>
                  <a:pt x="19473" y="20226"/>
                  <a:pt x="19436" y="20302"/>
                </a:cubicBezTo>
                <a:close/>
                <a:moveTo>
                  <a:pt x="7620" y="13251"/>
                </a:moveTo>
                <a:cubicBezTo>
                  <a:pt x="7605" y="13182"/>
                  <a:pt x="7520" y="13175"/>
                  <a:pt x="7453" y="13175"/>
                </a:cubicBezTo>
                <a:cubicBezTo>
                  <a:pt x="7405" y="13175"/>
                  <a:pt x="7345" y="13178"/>
                  <a:pt x="7345" y="13234"/>
                </a:cubicBezTo>
                <a:cubicBezTo>
                  <a:pt x="7349" y="13320"/>
                  <a:pt x="7434" y="13313"/>
                  <a:pt x="7498" y="13324"/>
                </a:cubicBezTo>
                <a:cubicBezTo>
                  <a:pt x="7557" y="13320"/>
                  <a:pt x="7635" y="13317"/>
                  <a:pt x="7620" y="13251"/>
                </a:cubicBezTo>
                <a:close/>
                <a:moveTo>
                  <a:pt x="11276" y="980"/>
                </a:moveTo>
                <a:cubicBezTo>
                  <a:pt x="11239" y="966"/>
                  <a:pt x="11198" y="953"/>
                  <a:pt x="11157" y="939"/>
                </a:cubicBezTo>
                <a:cubicBezTo>
                  <a:pt x="10956" y="915"/>
                  <a:pt x="10763" y="856"/>
                  <a:pt x="10555" y="880"/>
                </a:cubicBezTo>
                <a:cubicBezTo>
                  <a:pt x="10636" y="897"/>
                  <a:pt x="10718" y="911"/>
                  <a:pt x="10800" y="928"/>
                </a:cubicBezTo>
                <a:cubicBezTo>
                  <a:pt x="10956" y="904"/>
                  <a:pt x="11083" y="1060"/>
                  <a:pt x="11246" y="1001"/>
                </a:cubicBezTo>
                <a:cubicBezTo>
                  <a:pt x="11257" y="994"/>
                  <a:pt x="11269" y="987"/>
                  <a:pt x="11276" y="980"/>
                </a:cubicBezTo>
                <a:close/>
                <a:moveTo>
                  <a:pt x="17695" y="18336"/>
                </a:moveTo>
                <a:cubicBezTo>
                  <a:pt x="17691" y="18349"/>
                  <a:pt x="17688" y="18360"/>
                  <a:pt x="17684" y="18374"/>
                </a:cubicBezTo>
                <a:cubicBezTo>
                  <a:pt x="17710" y="18339"/>
                  <a:pt x="17773" y="18363"/>
                  <a:pt x="17792" y="18318"/>
                </a:cubicBezTo>
                <a:cubicBezTo>
                  <a:pt x="17859" y="18149"/>
                  <a:pt x="17929" y="17983"/>
                  <a:pt x="17940" y="17800"/>
                </a:cubicBezTo>
                <a:cubicBezTo>
                  <a:pt x="17888" y="17983"/>
                  <a:pt x="17784" y="18146"/>
                  <a:pt x="17710" y="18322"/>
                </a:cubicBezTo>
                <a:cubicBezTo>
                  <a:pt x="17699" y="18322"/>
                  <a:pt x="17695" y="18329"/>
                  <a:pt x="17695" y="18336"/>
                </a:cubicBezTo>
                <a:close/>
                <a:moveTo>
                  <a:pt x="8996" y="14613"/>
                </a:moveTo>
                <a:cubicBezTo>
                  <a:pt x="9041" y="14447"/>
                  <a:pt x="9149" y="14343"/>
                  <a:pt x="9175" y="14153"/>
                </a:cubicBezTo>
                <a:cubicBezTo>
                  <a:pt x="9052" y="14305"/>
                  <a:pt x="8918" y="14402"/>
                  <a:pt x="8996" y="14613"/>
                </a:cubicBezTo>
                <a:close/>
                <a:moveTo>
                  <a:pt x="4894" y="14720"/>
                </a:moveTo>
                <a:cubicBezTo>
                  <a:pt x="4835" y="14713"/>
                  <a:pt x="4809" y="14748"/>
                  <a:pt x="4801" y="14796"/>
                </a:cubicBezTo>
                <a:cubicBezTo>
                  <a:pt x="4794" y="14855"/>
                  <a:pt x="4820" y="14903"/>
                  <a:pt x="4883" y="14910"/>
                </a:cubicBezTo>
                <a:cubicBezTo>
                  <a:pt x="4946" y="14917"/>
                  <a:pt x="4980" y="14869"/>
                  <a:pt x="5002" y="14817"/>
                </a:cubicBezTo>
                <a:cubicBezTo>
                  <a:pt x="4991" y="14758"/>
                  <a:pt x="4954" y="14724"/>
                  <a:pt x="4894" y="14720"/>
                </a:cubicBezTo>
                <a:close/>
                <a:moveTo>
                  <a:pt x="13310" y="1530"/>
                </a:moveTo>
                <a:cubicBezTo>
                  <a:pt x="13351" y="1312"/>
                  <a:pt x="13191" y="1219"/>
                  <a:pt x="13061" y="1112"/>
                </a:cubicBezTo>
                <a:cubicBezTo>
                  <a:pt x="13139" y="1250"/>
                  <a:pt x="13240" y="1371"/>
                  <a:pt x="13310" y="1530"/>
                </a:cubicBezTo>
                <a:close/>
                <a:moveTo>
                  <a:pt x="17665" y="3849"/>
                </a:moveTo>
                <a:cubicBezTo>
                  <a:pt x="17784" y="3676"/>
                  <a:pt x="17680" y="3396"/>
                  <a:pt x="17468" y="3289"/>
                </a:cubicBezTo>
                <a:cubicBezTo>
                  <a:pt x="17647" y="3434"/>
                  <a:pt x="17676" y="3625"/>
                  <a:pt x="17665" y="3849"/>
                </a:cubicBezTo>
                <a:close/>
                <a:moveTo>
                  <a:pt x="9893" y="2501"/>
                </a:moveTo>
                <a:cubicBezTo>
                  <a:pt x="9922" y="2453"/>
                  <a:pt x="9948" y="2408"/>
                  <a:pt x="10000" y="2325"/>
                </a:cubicBezTo>
                <a:cubicBezTo>
                  <a:pt x="9811" y="2474"/>
                  <a:pt x="9733" y="2629"/>
                  <a:pt x="9729" y="2826"/>
                </a:cubicBezTo>
                <a:cubicBezTo>
                  <a:pt x="9777" y="2788"/>
                  <a:pt x="9759" y="2716"/>
                  <a:pt x="9818" y="2684"/>
                </a:cubicBezTo>
                <a:cubicBezTo>
                  <a:pt x="9844" y="2622"/>
                  <a:pt x="9867" y="2560"/>
                  <a:pt x="9893" y="2501"/>
                </a:cubicBezTo>
                <a:close/>
                <a:moveTo>
                  <a:pt x="6590" y="15716"/>
                </a:moveTo>
                <a:cubicBezTo>
                  <a:pt x="6631" y="15996"/>
                  <a:pt x="6668" y="16276"/>
                  <a:pt x="6709" y="16556"/>
                </a:cubicBezTo>
                <a:cubicBezTo>
                  <a:pt x="6709" y="16276"/>
                  <a:pt x="6668" y="15992"/>
                  <a:pt x="6590" y="15716"/>
                </a:cubicBezTo>
                <a:close/>
                <a:moveTo>
                  <a:pt x="13106" y="13286"/>
                </a:moveTo>
                <a:cubicBezTo>
                  <a:pt x="12938" y="13414"/>
                  <a:pt x="12797" y="13559"/>
                  <a:pt x="12723" y="13752"/>
                </a:cubicBezTo>
                <a:cubicBezTo>
                  <a:pt x="12723" y="13752"/>
                  <a:pt x="12719" y="13749"/>
                  <a:pt x="12719" y="13749"/>
                </a:cubicBezTo>
                <a:cubicBezTo>
                  <a:pt x="12853" y="13600"/>
                  <a:pt x="12987" y="13448"/>
                  <a:pt x="13121" y="13299"/>
                </a:cubicBezTo>
                <a:cubicBezTo>
                  <a:pt x="13117" y="13299"/>
                  <a:pt x="13113" y="13293"/>
                  <a:pt x="13106" y="13286"/>
                </a:cubicBezTo>
                <a:close/>
                <a:moveTo>
                  <a:pt x="13374" y="272"/>
                </a:moveTo>
                <a:cubicBezTo>
                  <a:pt x="13474" y="320"/>
                  <a:pt x="13574" y="369"/>
                  <a:pt x="13675" y="417"/>
                </a:cubicBezTo>
                <a:cubicBezTo>
                  <a:pt x="13522" y="292"/>
                  <a:pt x="13366" y="175"/>
                  <a:pt x="13147" y="113"/>
                </a:cubicBezTo>
                <a:cubicBezTo>
                  <a:pt x="13195" y="158"/>
                  <a:pt x="13225" y="185"/>
                  <a:pt x="13255" y="216"/>
                </a:cubicBezTo>
                <a:cubicBezTo>
                  <a:pt x="13262" y="223"/>
                  <a:pt x="13269" y="227"/>
                  <a:pt x="13273" y="234"/>
                </a:cubicBezTo>
                <a:cubicBezTo>
                  <a:pt x="13307" y="244"/>
                  <a:pt x="13340" y="258"/>
                  <a:pt x="13374" y="272"/>
                </a:cubicBezTo>
                <a:close/>
                <a:moveTo>
                  <a:pt x="6270" y="13120"/>
                </a:moveTo>
                <a:cubicBezTo>
                  <a:pt x="6281" y="13085"/>
                  <a:pt x="6218" y="13075"/>
                  <a:pt x="6181" y="13078"/>
                </a:cubicBezTo>
                <a:cubicBezTo>
                  <a:pt x="6110" y="13085"/>
                  <a:pt x="6021" y="13078"/>
                  <a:pt x="5999" y="13154"/>
                </a:cubicBezTo>
                <a:cubicBezTo>
                  <a:pt x="5988" y="13192"/>
                  <a:pt x="6051" y="13192"/>
                  <a:pt x="6092" y="13199"/>
                </a:cubicBezTo>
                <a:cubicBezTo>
                  <a:pt x="6155" y="13185"/>
                  <a:pt x="6248" y="13199"/>
                  <a:pt x="6270" y="13120"/>
                </a:cubicBezTo>
                <a:close/>
                <a:moveTo>
                  <a:pt x="14192" y="4890"/>
                </a:moveTo>
                <a:cubicBezTo>
                  <a:pt x="14303" y="4980"/>
                  <a:pt x="14348" y="5125"/>
                  <a:pt x="14541" y="5132"/>
                </a:cubicBezTo>
                <a:cubicBezTo>
                  <a:pt x="14463" y="5045"/>
                  <a:pt x="14367" y="5007"/>
                  <a:pt x="14333" y="4917"/>
                </a:cubicBezTo>
                <a:cubicBezTo>
                  <a:pt x="14326" y="4910"/>
                  <a:pt x="14314" y="4904"/>
                  <a:pt x="14307" y="4900"/>
                </a:cubicBezTo>
                <a:cubicBezTo>
                  <a:pt x="14274" y="4893"/>
                  <a:pt x="14240" y="4893"/>
                  <a:pt x="14192" y="4890"/>
                </a:cubicBezTo>
                <a:close/>
                <a:moveTo>
                  <a:pt x="6806" y="13082"/>
                </a:moveTo>
                <a:cubicBezTo>
                  <a:pt x="6802" y="13137"/>
                  <a:pt x="6869" y="13144"/>
                  <a:pt x="6914" y="13140"/>
                </a:cubicBezTo>
                <a:cubicBezTo>
                  <a:pt x="6973" y="13137"/>
                  <a:pt x="7066" y="13140"/>
                  <a:pt x="7070" y="13068"/>
                </a:cubicBezTo>
                <a:cubicBezTo>
                  <a:pt x="7074" y="13016"/>
                  <a:pt x="6988" y="13037"/>
                  <a:pt x="6940" y="13023"/>
                </a:cubicBezTo>
                <a:cubicBezTo>
                  <a:pt x="6888" y="13030"/>
                  <a:pt x="6810" y="13009"/>
                  <a:pt x="6806" y="13082"/>
                </a:cubicBezTo>
                <a:close/>
                <a:moveTo>
                  <a:pt x="10458" y="20741"/>
                </a:moveTo>
                <a:cubicBezTo>
                  <a:pt x="10577" y="20804"/>
                  <a:pt x="10677" y="20873"/>
                  <a:pt x="10819" y="20786"/>
                </a:cubicBezTo>
                <a:cubicBezTo>
                  <a:pt x="10696" y="20748"/>
                  <a:pt x="10599" y="20683"/>
                  <a:pt x="10458" y="20741"/>
                </a:cubicBezTo>
                <a:close/>
                <a:moveTo>
                  <a:pt x="16721" y="20164"/>
                </a:moveTo>
                <a:cubicBezTo>
                  <a:pt x="16665" y="20199"/>
                  <a:pt x="16628" y="20261"/>
                  <a:pt x="16594" y="20320"/>
                </a:cubicBezTo>
                <a:cubicBezTo>
                  <a:pt x="16579" y="20347"/>
                  <a:pt x="16613" y="20403"/>
                  <a:pt x="16635" y="20392"/>
                </a:cubicBezTo>
                <a:cubicBezTo>
                  <a:pt x="16713" y="20365"/>
                  <a:pt x="16724" y="20289"/>
                  <a:pt x="16747" y="20223"/>
                </a:cubicBezTo>
                <a:cubicBezTo>
                  <a:pt x="16736" y="20202"/>
                  <a:pt x="16762" y="20140"/>
                  <a:pt x="16721" y="20164"/>
                </a:cubicBezTo>
                <a:close/>
                <a:moveTo>
                  <a:pt x="15527" y="8547"/>
                </a:moveTo>
                <a:cubicBezTo>
                  <a:pt x="15438" y="8412"/>
                  <a:pt x="15460" y="8291"/>
                  <a:pt x="15545" y="8173"/>
                </a:cubicBezTo>
                <a:cubicBezTo>
                  <a:pt x="15389" y="8301"/>
                  <a:pt x="15374" y="8488"/>
                  <a:pt x="15527" y="8547"/>
                </a:cubicBezTo>
                <a:close/>
                <a:moveTo>
                  <a:pt x="7297" y="2757"/>
                </a:moveTo>
                <a:cubicBezTo>
                  <a:pt x="7211" y="2650"/>
                  <a:pt x="7133" y="2553"/>
                  <a:pt x="7021" y="2415"/>
                </a:cubicBezTo>
                <a:cubicBezTo>
                  <a:pt x="7055" y="2518"/>
                  <a:pt x="7070" y="2570"/>
                  <a:pt x="7088" y="2622"/>
                </a:cubicBezTo>
                <a:cubicBezTo>
                  <a:pt x="7129" y="2660"/>
                  <a:pt x="7174" y="2698"/>
                  <a:pt x="7215" y="2740"/>
                </a:cubicBezTo>
                <a:cubicBezTo>
                  <a:pt x="7237" y="2743"/>
                  <a:pt x="7260" y="2750"/>
                  <a:pt x="7297" y="2757"/>
                </a:cubicBezTo>
                <a:close/>
                <a:moveTo>
                  <a:pt x="2019" y="10707"/>
                </a:moveTo>
                <a:cubicBezTo>
                  <a:pt x="2001" y="10724"/>
                  <a:pt x="1982" y="10745"/>
                  <a:pt x="2001" y="10769"/>
                </a:cubicBezTo>
                <a:cubicBezTo>
                  <a:pt x="2023" y="10793"/>
                  <a:pt x="2045" y="10776"/>
                  <a:pt x="2064" y="10755"/>
                </a:cubicBezTo>
                <a:cubicBezTo>
                  <a:pt x="2135" y="10697"/>
                  <a:pt x="2205" y="10638"/>
                  <a:pt x="2276" y="10579"/>
                </a:cubicBezTo>
                <a:cubicBezTo>
                  <a:pt x="2161" y="10586"/>
                  <a:pt x="2086" y="10641"/>
                  <a:pt x="2019" y="10707"/>
                </a:cubicBezTo>
                <a:close/>
                <a:moveTo>
                  <a:pt x="13530" y="469"/>
                </a:moveTo>
                <a:cubicBezTo>
                  <a:pt x="13559" y="476"/>
                  <a:pt x="13593" y="483"/>
                  <a:pt x="13649" y="493"/>
                </a:cubicBezTo>
                <a:cubicBezTo>
                  <a:pt x="13545" y="410"/>
                  <a:pt x="13459" y="341"/>
                  <a:pt x="13374" y="272"/>
                </a:cubicBezTo>
                <a:cubicBezTo>
                  <a:pt x="13340" y="258"/>
                  <a:pt x="13307" y="244"/>
                  <a:pt x="13273" y="230"/>
                </a:cubicBezTo>
                <a:cubicBezTo>
                  <a:pt x="13314" y="351"/>
                  <a:pt x="13459" y="379"/>
                  <a:pt x="13530" y="469"/>
                </a:cubicBezTo>
                <a:close/>
                <a:moveTo>
                  <a:pt x="16278" y="4475"/>
                </a:moveTo>
                <a:cubicBezTo>
                  <a:pt x="16274" y="4285"/>
                  <a:pt x="16282" y="4095"/>
                  <a:pt x="16349" y="3911"/>
                </a:cubicBezTo>
                <a:cubicBezTo>
                  <a:pt x="16233" y="4088"/>
                  <a:pt x="16230" y="4278"/>
                  <a:pt x="16278" y="4475"/>
                </a:cubicBezTo>
                <a:close/>
                <a:moveTo>
                  <a:pt x="9138" y="3116"/>
                </a:moveTo>
                <a:cubicBezTo>
                  <a:pt x="9130" y="2916"/>
                  <a:pt x="9216" y="2764"/>
                  <a:pt x="9253" y="2550"/>
                </a:cubicBezTo>
                <a:cubicBezTo>
                  <a:pt x="9123" y="2798"/>
                  <a:pt x="9093" y="2944"/>
                  <a:pt x="9138" y="3116"/>
                </a:cubicBezTo>
                <a:close/>
                <a:moveTo>
                  <a:pt x="15902" y="1986"/>
                </a:moveTo>
                <a:cubicBezTo>
                  <a:pt x="15839" y="1786"/>
                  <a:pt x="15664" y="1685"/>
                  <a:pt x="15486" y="1592"/>
                </a:cubicBezTo>
                <a:cubicBezTo>
                  <a:pt x="15642" y="1710"/>
                  <a:pt x="15787" y="1838"/>
                  <a:pt x="15891" y="1997"/>
                </a:cubicBezTo>
                <a:cubicBezTo>
                  <a:pt x="15895" y="1993"/>
                  <a:pt x="15899" y="1990"/>
                  <a:pt x="15902" y="1986"/>
                </a:cubicBezTo>
                <a:close/>
                <a:moveTo>
                  <a:pt x="10090" y="2612"/>
                </a:moveTo>
                <a:cubicBezTo>
                  <a:pt x="10041" y="2729"/>
                  <a:pt x="9982" y="2843"/>
                  <a:pt x="10000" y="2989"/>
                </a:cubicBezTo>
                <a:cubicBezTo>
                  <a:pt x="10052" y="2857"/>
                  <a:pt x="10101" y="2733"/>
                  <a:pt x="10149" y="2612"/>
                </a:cubicBezTo>
                <a:cubicBezTo>
                  <a:pt x="10153" y="2601"/>
                  <a:pt x="10149" y="2588"/>
                  <a:pt x="10149" y="2574"/>
                </a:cubicBezTo>
                <a:cubicBezTo>
                  <a:pt x="10131" y="2584"/>
                  <a:pt x="10116" y="2595"/>
                  <a:pt x="10097" y="2605"/>
                </a:cubicBezTo>
                <a:cubicBezTo>
                  <a:pt x="10097" y="2605"/>
                  <a:pt x="10090" y="2612"/>
                  <a:pt x="10090" y="2612"/>
                </a:cubicBezTo>
                <a:close/>
                <a:moveTo>
                  <a:pt x="17821" y="3835"/>
                </a:moveTo>
                <a:cubicBezTo>
                  <a:pt x="17974" y="3787"/>
                  <a:pt x="18126" y="3742"/>
                  <a:pt x="18294" y="3759"/>
                </a:cubicBezTo>
                <a:cubicBezTo>
                  <a:pt x="18126" y="3708"/>
                  <a:pt x="17963" y="3718"/>
                  <a:pt x="17821" y="3835"/>
                </a:cubicBezTo>
                <a:close/>
                <a:moveTo>
                  <a:pt x="20696" y="15201"/>
                </a:moveTo>
                <a:cubicBezTo>
                  <a:pt x="20603" y="15083"/>
                  <a:pt x="20533" y="14948"/>
                  <a:pt x="20440" y="14914"/>
                </a:cubicBezTo>
                <a:cubicBezTo>
                  <a:pt x="20503" y="14979"/>
                  <a:pt x="20600" y="15090"/>
                  <a:pt x="20696" y="15201"/>
                </a:cubicBezTo>
                <a:close/>
                <a:moveTo>
                  <a:pt x="20376" y="18999"/>
                </a:moveTo>
                <a:cubicBezTo>
                  <a:pt x="20324" y="19017"/>
                  <a:pt x="20280" y="19048"/>
                  <a:pt x="20265" y="19103"/>
                </a:cubicBezTo>
                <a:cubicBezTo>
                  <a:pt x="20257" y="19127"/>
                  <a:pt x="20272" y="19151"/>
                  <a:pt x="20295" y="19141"/>
                </a:cubicBezTo>
                <a:cubicBezTo>
                  <a:pt x="20347" y="19113"/>
                  <a:pt x="20388" y="19075"/>
                  <a:pt x="20443" y="19037"/>
                </a:cubicBezTo>
                <a:cubicBezTo>
                  <a:pt x="20414" y="19020"/>
                  <a:pt x="20391" y="18996"/>
                  <a:pt x="20376" y="18999"/>
                </a:cubicBezTo>
                <a:close/>
                <a:moveTo>
                  <a:pt x="10097" y="2557"/>
                </a:moveTo>
                <a:cubicBezTo>
                  <a:pt x="10071" y="2529"/>
                  <a:pt x="10064" y="2567"/>
                  <a:pt x="10052" y="2574"/>
                </a:cubicBezTo>
                <a:cubicBezTo>
                  <a:pt x="9963" y="2671"/>
                  <a:pt x="9937" y="2792"/>
                  <a:pt x="9919" y="2940"/>
                </a:cubicBezTo>
                <a:cubicBezTo>
                  <a:pt x="10004" y="2823"/>
                  <a:pt x="9986" y="2688"/>
                  <a:pt x="10090" y="2612"/>
                </a:cubicBezTo>
                <a:cubicBezTo>
                  <a:pt x="10090" y="2612"/>
                  <a:pt x="10097" y="2605"/>
                  <a:pt x="10097" y="2605"/>
                </a:cubicBezTo>
                <a:cubicBezTo>
                  <a:pt x="10097" y="2588"/>
                  <a:pt x="10105" y="2567"/>
                  <a:pt x="10097" y="2557"/>
                </a:cubicBezTo>
                <a:close/>
                <a:moveTo>
                  <a:pt x="5151" y="13821"/>
                </a:moveTo>
                <a:cubicBezTo>
                  <a:pt x="5155" y="13780"/>
                  <a:pt x="5117" y="13759"/>
                  <a:pt x="5076" y="13759"/>
                </a:cubicBezTo>
                <a:cubicBezTo>
                  <a:pt x="5028" y="13759"/>
                  <a:pt x="5010" y="13790"/>
                  <a:pt x="5010" y="13832"/>
                </a:cubicBezTo>
                <a:cubicBezTo>
                  <a:pt x="5006" y="13873"/>
                  <a:pt x="5036" y="13887"/>
                  <a:pt x="5073" y="13891"/>
                </a:cubicBezTo>
                <a:cubicBezTo>
                  <a:pt x="5114" y="13884"/>
                  <a:pt x="5147" y="13859"/>
                  <a:pt x="5151" y="13821"/>
                </a:cubicBezTo>
                <a:close/>
                <a:moveTo>
                  <a:pt x="9788" y="2847"/>
                </a:moveTo>
                <a:cubicBezTo>
                  <a:pt x="9844" y="2743"/>
                  <a:pt x="9881" y="2639"/>
                  <a:pt x="9922" y="2536"/>
                </a:cubicBezTo>
                <a:cubicBezTo>
                  <a:pt x="9941" y="2491"/>
                  <a:pt x="9915" y="2501"/>
                  <a:pt x="9889" y="2505"/>
                </a:cubicBezTo>
                <a:cubicBezTo>
                  <a:pt x="9863" y="2567"/>
                  <a:pt x="9841" y="2626"/>
                  <a:pt x="9814" y="2684"/>
                </a:cubicBezTo>
                <a:cubicBezTo>
                  <a:pt x="9811" y="2736"/>
                  <a:pt x="9800" y="2792"/>
                  <a:pt x="9788" y="2847"/>
                </a:cubicBezTo>
                <a:close/>
                <a:moveTo>
                  <a:pt x="17795" y="7002"/>
                </a:moveTo>
                <a:cubicBezTo>
                  <a:pt x="17773" y="7119"/>
                  <a:pt x="17751" y="7233"/>
                  <a:pt x="17717" y="7396"/>
                </a:cubicBezTo>
                <a:cubicBezTo>
                  <a:pt x="17810" y="7247"/>
                  <a:pt x="17807" y="7123"/>
                  <a:pt x="17795" y="7002"/>
                </a:cubicBezTo>
                <a:close/>
                <a:moveTo>
                  <a:pt x="9156" y="13244"/>
                </a:moveTo>
                <a:cubicBezTo>
                  <a:pt x="9164" y="13296"/>
                  <a:pt x="9208" y="13313"/>
                  <a:pt x="9257" y="13317"/>
                </a:cubicBezTo>
                <a:cubicBezTo>
                  <a:pt x="9286" y="13320"/>
                  <a:pt x="9320" y="13306"/>
                  <a:pt x="9320" y="13272"/>
                </a:cubicBezTo>
                <a:cubicBezTo>
                  <a:pt x="9316" y="13220"/>
                  <a:pt x="9275" y="13199"/>
                  <a:pt x="9231" y="13196"/>
                </a:cubicBezTo>
                <a:cubicBezTo>
                  <a:pt x="9190" y="13199"/>
                  <a:pt x="9152" y="13203"/>
                  <a:pt x="9156" y="13244"/>
                </a:cubicBezTo>
                <a:close/>
                <a:moveTo>
                  <a:pt x="12964" y="6929"/>
                </a:moveTo>
                <a:cubicBezTo>
                  <a:pt x="12942" y="6901"/>
                  <a:pt x="12931" y="6856"/>
                  <a:pt x="12883" y="6870"/>
                </a:cubicBezTo>
                <a:cubicBezTo>
                  <a:pt x="12838" y="6881"/>
                  <a:pt x="12857" y="6919"/>
                  <a:pt x="12860" y="6950"/>
                </a:cubicBezTo>
                <a:lnTo>
                  <a:pt x="12857" y="6946"/>
                </a:lnTo>
                <a:cubicBezTo>
                  <a:pt x="12905" y="6998"/>
                  <a:pt x="12950" y="7047"/>
                  <a:pt x="13009" y="7109"/>
                </a:cubicBezTo>
                <a:cubicBezTo>
                  <a:pt x="12990" y="7040"/>
                  <a:pt x="12976" y="6984"/>
                  <a:pt x="12964" y="6929"/>
                </a:cubicBezTo>
                <a:cubicBezTo>
                  <a:pt x="12961" y="6926"/>
                  <a:pt x="12964" y="6929"/>
                  <a:pt x="12964" y="6929"/>
                </a:cubicBezTo>
                <a:close/>
                <a:moveTo>
                  <a:pt x="10123" y="11906"/>
                </a:moveTo>
                <a:cubicBezTo>
                  <a:pt x="9982" y="12014"/>
                  <a:pt x="9956" y="12124"/>
                  <a:pt x="9986" y="12252"/>
                </a:cubicBezTo>
                <a:cubicBezTo>
                  <a:pt x="10008" y="12138"/>
                  <a:pt x="10052" y="12034"/>
                  <a:pt x="10123" y="11906"/>
                </a:cubicBezTo>
                <a:close/>
                <a:moveTo>
                  <a:pt x="12700" y="6926"/>
                </a:moveTo>
                <a:cubicBezTo>
                  <a:pt x="12697" y="6922"/>
                  <a:pt x="12652" y="6926"/>
                  <a:pt x="12648" y="6936"/>
                </a:cubicBezTo>
                <a:cubicBezTo>
                  <a:pt x="12619" y="7005"/>
                  <a:pt x="12652" y="7057"/>
                  <a:pt x="12708" y="7116"/>
                </a:cubicBezTo>
                <a:cubicBezTo>
                  <a:pt x="12771" y="7043"/>
                  <a:pt x="12738" y="6984"/>
                  <a:pt x="12700" y="6926"/>
                </a:cubicBezTo>
                <a:close/>
                <a:moveTo>
                  <a:pt x="16531" y="13313"/>
                </a:moveTo>
                <a:cubicBezTo>
                  <a:pt x="16542" y="13189"/>
                  <a:pt x="16602" y="13047"/>
                  <a:pt x="16408" y="12988"/>
                </a:cubicBezTo>
                <a:cubicBezTo>
                  <a:pt x="16531" y="13071"/>
                  <a:pt x="16509" y="13199"/>
                  <a:pt x="16531" y="13313"/>
                </a:cubicBezTo>
                <a:close/>
                <a:moveTo>
                  <a:pt x="15460" y="8654"/>
                </a:moveTo>
                <a:cubicBezTo>
                  <a:pt x="15363" y="8571"/>
                  <a:pt x="15359" y="8457"/>
                  <a:pt x="15337" y="8346"/>
                </a:cubicBezTo>
                <a:cubicBezTo>
                  <a:pt x="15304" y="8474"/>
                  <a:pt x="15270" y="8602"/>
                  <a:pt x="15460" y="8654"/>
                </a:cubicBezTo>
                <a:cubicBezTo>
                  <a:pt x="15464" y="8650"/>
                  <a:pt x="15460" y="8654"/>
                  <a:pt x="15460" y="8654"/>
                </a:cubicBezTo>
                <a:close/>
                <a:moveTo>
                  <a:pt x="11592" y="102"/>
                </a:moveTo>
                <a:cubicBezTo>
                  <a:pt x="11432" y="85"/>
                  <a:pt x="11269" y="64"/>
                  <a:pt x="11068" y="133"/>
                </a:cubicBezTo>
                <a:cubicBezTo>
                  <a:pt x="11272" y="120"/>
                  <a:pt x="11432" y="109"/>
                  <a:pt x="11592" y="102"/>
                </a:cubicBezTo>
                <a:close/>
                <a:moveTo>
                  <a:pt x="5221" y="13573"/>
                </a:moveTo>
                <a:cubicBezTo>
                  <a:pt x="5218" y="13531"/>
                  <a:pt x="5188" y="13521"/>
                  <a:pt x="5151" y="13524"/>
                </a:cubicBezTo>
                <a:cubicBezTo>
                  <a:pt x="5110" y="13528"/>
                  <a:pt x="5065" y="13538"/>
                  <a:pt x="5069" y="13583"/>
                </a:cubicBezTo>
                <a:cubicBezTo>
                  <a:pt x="5073" y="13628"/>
                  <a:pt x="5121" y="13607"/>
                  <a:pt x="5151" y="13617"/>
                </a:cubicBezTo>
                <a:cubicBezTo>
                  <a:pt x="5181" y="13607"/>
                  <a:pt x="5225" y="13624"/>
                  <a:pt x="5221" y="13573"/>
                </a:cubicBezTo>
                <a:close/>
                <a:moveTo>
                  <a:pt x="9335" y="7527"/>
                </a:moveTo>
                <a:cubicBezTo>
                  <a:pt x="9335" y="7520"/>
                  <a:pt x="9312" y="7513"/>
                  <a:pt x="9298" y="7506"/>
                </a:cubicBezTo>
                <a:cubicBezTo>
                  <a:pt x="9271" y="7562"/>
                  <a:pt x="9242" y="7617"/>
                  <a:pt x="9216" y="7676"/>
                </a:cubicBezTo>
                <a:cubicBezTo>
                  <a:pt x="9212" y="7683"/>
                  <a:pt x="9219" y="7689"/>
                  <a:pt x="9227" y="7728"/>
                </a:cubicBezTo>
                <a:cubicBezTo>
                  <a:pt x="9286" y="7655"/>
                  <a:pt x="9338" y="7603"/>
                  <a:pt x="9335" y="7527"/>
                </a:cubicBezTo>
                <a:close/>
                <a:moveTo>
                  <a:pt x="3474" y="11167"/>
                </a:moveTo>
                <a:cubicBezTo>
                  <a:pt x="3496" y="11194"/>
                  <a:pt x="3514" y="11229"/>
                  <a:pt x="3544" y="11250"/>
                </a:cubicBezTo>
                <a:cubicBezTo>
                  <a:pt x="3589" y="11284"/>
                  <a:pt x="3641" y="11315"/>
                  <a:pt x="3689" y="11347"/>
                </a:cubicBezTo>
                <a:cubicBezTo>
                  <a:pt x="3704" y="11270"/>
                  <a:pt x="3619" y="11264"/>
                  <a:pt x="3585" y="11222"/>
                </a:cubicBezTo>
                <a:cubicBezTo>
                  <a:pt x="3559" y="11194"/>
                  <a:pt x="3522" y="11174"/>
                  <a:pt x="3488" y="11149"/>
                </a:cubicBezTo>
                <a:cubicBezTo>
                  <a:pt x="3485" y="11156"/>
                  <a:pt x="3477" y="11160"/>
                  <a:pt x="3474" y="11167"/>
                </a:cubicBezTo>
                <a:close/>
                <a:moveTo>
                  <a:pt x="9677" y="2539"/>
                </a:moveTo>
                <a:cubicBezTo>
                  <a:pt x="9614" y="2629"/>
                  <a:pt x="9565" y="2702"/>
                  <a:pt x="9588" y="2812"/>
                </a:cubicBezTo>
                <a:cubicBezTo>
                  <a:pt x="9614" y="2716"/>
                  <a:pt x="9692" y="2653"/>
                  <a:pt x="9677" y="2539"/>
                </a:cubicBezTo>
                <a:close/>
                <a:moveTo>
                  <a:pt x="18792" y="6908"/>
                </a:moveTo>
                <a:cubicBezTo>
                  <a:pt x="18777" y="7043"/>
                  <a:pt x="18788" y="7181"/>
                  <a:pt x="18762" y="7316"/>
                </a:cubicBezTo>
                <a:cubicBezTo>
                  <a:pt x="18829" y="7185"/>
                  <a:pt x="18800" y="7043"/>
                  <a:pt x="18792" y="6908"/>
                </a:cubicBezTo>
                <a:close/>
                <a:moveTo>
                  <a:pt x="12860" y="6950"/>
                </a:moveTo>
                <a:cubicBezTo>
                  <a:pt x="12827" y="6939"/>
                  <a:pt x="12812" y="6850"/>
                  <a:pt x="12771" y="6919"/>
                </a:cubicBezTo>
                <a:cubicBezTo>
                  <a:pt x="12730" y="6984"/>
                  <a:pt x="12793" y="7040"/>
                  <a:pt x="12864" y="7098"/>
                </a:cubicBezTo>
                <a:cubicBezTo>
                  <a:pt x="12860" y="7033"/>
                  <a:pt x="12860" y="6991"/>
                  <a:pt x="12860" y="6950"/>
                </a:cubicBezTo>
                <a:cubicBezTo>
                  <a:pt x="12857" y="6946"/>
                  <a:pt x="12860" y="6950"/>
                  <a:pt x="12860" y="6950"/>
                </a:cubicBezTo>
                <a:close/>
                <a:moveTo>
                  <a:pt x="9443" y="7534"/>
                </a:moveTo>
                <a:cubicBezTo>
                  <a:pt x="9443" y="7530"/>
                  <a:pt x="9417" y="7520"/>
                  <a:pt x="9409" y="7524"/>
                </a:cubicBezTo>
                <a:cubicBezTo>
                  <a:pt x="9346" y="7569"/>
                  <a:pt x="9357" y="7634"/>
                  <a:pt x="9368" y="7700"/>
                </a:cubicBezTo>
                <a:cubicBezTo>
                  <a:pt x="9409" y="7648"/>
                  <a:pt x="9454" y="7600"/>
                  <a:pt x="9443" y="7534"/>
                </a:cubicBezTo>
                <a:close/>
                <a:moveTo>
                  <a:pt x="5991" y="2636"/>
                </a:moveTo>
                <a:cubicBezTo>
                  <a:pt x="5962" y="2508"/>
                  <a:pt x="5973" y="2377"/>
                  <a:pt x="5958" y="2245"/>
                </a:cubicBezTo>
                <a:cubicBezTo>
                  <a:pt x="5936" y="2377"/>
                  <a:pt x="5921" y="2508"/>
                  <a:pt x="5991" y="2636"/>
                </a:cubicBezTo>
                <a:close/>
                <a:moveTo>
                  <a:pt x="9216" y="7513"/>
                </a:moveTo>
                <a:cubicBezTo>
                  <a:pt x="9216" y="7506"/>
                  <a:pt x="9197" y="7503"/>
                  <a:pt x="9186" y="7499"/>
                </a:cubicBezTo>
                <a:cubicBezTo>
                  <a:pt x="9156" y="7555"/>
                  <a:pt x="9126" y="7610"/>
                  <a:pt x="9100" y="7665"/>
                </a:cubicBezTo>
                <a:cubicBezTo>
                  <a:pt x="9097" y="7672"/>
                  <a:pt x="9104" y="7679"/>
                  <a:pt x="9112" y="7714"/>
                </a:cubicBezTo>
                <a:cubicBezTo>
                  <a:pt x="9167" y="7641"/>
                  <a:pt x="9216" y="7589"/>
                  <a:pt x="9216" y="7513"/>
                </a:cubicBezTo>
                <a:close/>
                <a:moveTo>
                  <a:pt x="9350" y="2090"/>
                </a:moveTo>
                <a:cubicBezTo>
                  <a:pt x="9298" y="2093"/>
                  <a:pt x="9283" y="2142"/>
                  <a:pt x="9242" y="2162"/>
                </a:cubicBezTo>
                <a:cubicBezTo>
                  <a:pt x="9242" y="2162"/>
                  <a:pt x="9245" y="2159"/>
                  <a:pt x="9245" y="2159"/>
                </a:cubicBezTo>
                <a:cubicBezTo>
                  <a:pt x="9234" y="2169"/>
                  <a:pt x="9227" y="2176"/>
                  <a:pt x="9216" y="2187"/>
                </a:cubicBezTo>
                <a:cubicBezTo>
                  <a:pt x="9216" y="2187"/>
                  <a:pt x="9219" y="2183"/>
                  <a:pt x="9219" y="2183"/>
                </a:cubicBezTo>
                <a:cubicBezTo>
                  <a:pt x="9208" y="2211"/>
                  <a:pt x="9201" y="2239"/>
                  <a:pt x="9190" y="2266"/>
                </a:cubicBezTo>
                <a:cubicBezTo>
                  <a:pt x="9208" y="2256"/>
                  <a:pt x="9227" y="2242"/>
                  <a:pt x="9245" y="2232"/>
                </a:cubicBezTo>
                <a:cubicBezTo>
                  <a:pt x="9245" y="2232"/>
                  <a:pt x="9242" y="2235"/>
                  <a:pt x="9242" y="2235"/>
                </a:cubicBezTo>
                <a:cubicBezTo>
                  <a:pt x="9253" y="2225"/>
                  <a:pt x="9260" y="2218"/>
                  <a:pt x="9271" y="2207"/>
                </a:cubicBezTo>
                <a:cubicBezTo>
                  <a:pt x="9271" y="2207"/>
                  <a:pt x="9268" y="2211"/>
                  <a:pt x="9268" y="2211"/>
                </a:cubicBezTo>
                <a:cubicBezTo>
                  <a:pt x="9279" y="2200"/>
                  <a:pt x="9286" y="2194"/>
                  <a:pt x="9298" y="2183"/>
                </a:cubicBezTo>
                <a:cubicBezTo>
                  <a:pt x="9298" y="2183"/>
                  <a:pt x="9294" y="2187"/>
                  <a:pt x="9294" y="2187"/>
                </a:cubicBezTo>
                <a:cubicBezTo>
                  <a:pt x="9312" y="2169"/>
                  <a:pt x="9327" y="2149"/>
                  <a:pt x="9346" y="2131"/>
                </a:cubicBezTo>
                <a:cubicBezTo>
                  <a:pt x="9346" y="2118"/>
                  <a:pt x="9346" y="2104"/>
                  <a:pt x="9350" y="2090"/>
                </a:cubicBezTo>
                <a:lnTo>
                  <a:pt x="9350" y="2090"/>
                </a:lnTo>
                <a:close/>
                <a:moveTo>
                  <a:pt x="9428" y="1965"/>
                </a:moveTo>
                <a:cubicBezTo>
                  <a:pt x="9417" y="1976"/>
                  <a:pt x="9409" y="1983"/>
                  <a:pt x="9398" y="1993"/>
                </a:cubicBezTo>
                <a:lnTo>
                  <a:pt x="9402" y="1990"/>
                </a:lnTo>
                <a:cubicBezTo>
                  <a:pt x="9391" y="2000"/>
                  <a:pt x="9383" y="2007"/>
                  <a:pt x="9372" y="2017"/>
                </a:cubicBezTo>
                <a:lnTo>
                  <a:pt x="9376" y="2014"/>
                </a:lnTo>
                <a:cubicBezTo>
                  <a:pt x="9364" y="2024"/>
                  <a:pt x="9357" y="2031"/>
                  <a:pt x="9346" y="2041"/>
                </a:cubicBezTo>
                <a:cubicBezTo>
                  <a:pt x="9346" y="2041"/>
                  <a:pt x="9350" y="2038"/>
                  <a:pt x="9350" y="2038"/>
                </a:cubicBezTo>
                <a:cubicBezTo>
                  <a:pt x="9350" y="2055"/>
                  <a:pt x="9350" y="2073"/>
                  <a:pt x="9350" y="2090"/>
                </a:cubicBezTo>
                <a:cubicBezTo>
                  <a:pt x="9350" y="2090"/>
                  <a:pt x="9346" y="2086"/>
                  <a:pt x="9346" y="2086"/>
                </a:cubicBezTo>
                <a:cubicBezTo>
                  <a:pt x="9405" y="2055"/>
                  <a:pt x="9476" y="2035"/>
                  <a:pt x="9476" y="1955"/>
                </a:cubicBezTo>
                <a:cubicBezTo>
                  <a:pt x="9461" y="1959"/>
                  <a:pt x="9443" y="1965"/>
                  <a:pt x="9428" y="1965"/>
                </a:cubicBezTo>
                <a:lnTo>
                  <a:pt x="9428" y="1965"/>
                </a:lnTo>
                <a:close/>
                <a:moveTo>
                  <a:pt x="18286" y="20617"/>
                </a:moveTo>
                <a:cubicBezTo>
                  <a:pt x="18298" y="20627"/>
                  <a:pt x="18312" y="20641"/>
                  <a:pt x="18324" y="20652"/>
                </a:cubicBezTo>
                <a:cubicBezTo>
                  <a:pt x="18346" y="20620"/>
                  <a:pt x="18364" y="20589"/>
                  <a:pt x="18387" y="20558"/>
                </a:cubicBezTo>
                <a:cubicBezTo>
                  <a:pt x="18376" y="20555"/>
                  <a:pt x="18361" y="20548"/>
                  <a:pt x="18350" y="20544"/>
                </a:cubicBezTo>
                <a:cubicBezTo>
                  <a:pt x="18331" y="20569"/>
                  <a:pt x="18309" y="20593"/>
                  <a:pt x="18286" y="20617"/>
                </a:cubicBezTo>
                <a:close/>
                <a:moveTo>
                  <a:pt x="2410" y="15671"/>
                </a:moveTo>
                <a:cubicBezTo>
                  <a:pt x="2429" y="15678"/>
                  <a:pt x="2443" y="15684"/>
                  <a:pt x="2462" y="15688"/>
                </a:cubicBezTo>
                <a:lnTo>
                  <a:pt x="2458" y="15684"/>
                </a:lnTo>
                <a:cubicBezTo>
                  <a:pt x="2469" y="15695"/>
                  <a:pt x="2477" y="15702"/>
                  <a:pt x="2488" y="15712"/>
                </a:cubicBezTo>
                <a:lnTo>
                  <a:pt x="2484" y="15709"/>
                </a:lnTo>
                <a:cubicBezTo>
                  <a:pt x="2495" y="15691"/>
                  <a:pt x="2503" y="15674"/>
                  <a:pt x="2514" y="15660"/>
                </a:cubicBezTo>
                <a:cubicBezTo>
                  <a:pt x="2492" y="15646"/>
                  <a:pt x="2469" y="15629"/>
                  <a:pt x="2443" y="15615"/>
                </a:cubicBezTo>
                <a:cubicBezTo>
                  <a:pt x="2432" y="15633"/>
                  <a:pt x="2421" y="15650"/>
                  <a:pt x="2410" y="15671"/>
                </a:cubicBezTo>
                <a:close/>
                <a:moveTo>
                  <a:pt x="9532" y="9625"/>
                </a:moveTo>
                <a:cubicBezTo>
                  <a:pt x="9517" y="9642"/>
                  <a:pt x="9502" y="9649"/>
                  <a:pt x="9483" y="9632"/>
                </a:cubicBezTo>
                <a:cubicBezTo>
                  <a:pt x="9483" y="9632"/>
                  <a:pt x="9476" y="9625"/>
                  <a:pt x="9476" y="9625"/>
                </a:cubicBezTo>
                <a:cubicBezTo>
                  <a:pt x="9469" y="9636"/>
                  <a:pt x="9461" y="9642"/>
                  <a:pt x="9450" y="9653"/>
                </a:cubicBezTo>
                <a:cubicBezTo>
                  <a:pt x="9476" y="9722"/>
                  <a:pt x="9528" y="9674"/>
                  <a:pt x="9569" y="9677"/>
                </a:cubicBezTo>
                <a:cubicBezTo>
                  <a:pt x="9554" y="9656"/>
                  <a:pt x="9543" y="9642"/>
                  <a:pt x="9532" y="9625"/>
                </a:cubicBezTo>
                <a:lnTo>
                  <a:pt x="9532" y="9625"/>
                </a:lnTo>
                <a:close/>
                <a:moveTo>
                  <a:pt x="2484" y="15709"/>
                </a:moveTo>
                <a:cubicBezTo>
                  <a:pt x="2484" y="15709"/>
                  <a:pt x="2488" y="15712"/>
                  <a:pt x="2484" y="15709"/>
                </a:cubicBezTo>
                <a:cubicBezTo>
                  <a:pt x="2477" y="15702"/>
                  <a:pt x="2469" y="15695"/>
                  <a:pt x="2458" y="15684"/>
                </a:cubicBezTo>
                <a:cubicBezTo>
                  <a:pt x="2458" y="15684"/>
                  <a:pt x="2462" y="15688"/>
                  <a:pt x="2462" y="15688"/>
                </a:cubicBezTo>
                <a:cubicBezTo>
                  <a:pt x="2443" y="15702"/>
                  <a:pt x="2425" y="15712"/>
                  <a:pt x="2406" y="15726"/>
                </a:cubicBezTo>
                <a:cubicBezTo>
                  <a:pt x="2406" y="15729"/>
                  <a:pt x="2406" y="15736"/>
                  <a:pt x="2410" y="15740"/>
                </a:cubicBezTo>
                <a:cubicBezTo>
                  <a:pt x="2443" y="15740"/>
                  <a:pt x="2462" y="15754"/>
                  <a:pt x="2458" y="15785"/>
                </a:cubicBezTo>
                <a:cubicBezTo>
                  <a:pt x="2484" y="15764"/>
                  <a:pt x="2492" y="15740"/>
                  <a:pt x="2484" y="15709"/>
                </a:cubicBezTo>
                <a:close/>
                <a:moveTo>
                  <a:pt x="9684" y="1796"/>
                </a:moveTo>
                <a:cubicBezTo>
                  <a:pt x="9684" y="1796"/>
                  <a:pt x="9688" y="1800"/>
                  <a:pt x="9684" y="1796"/>
                </a:cubicBezTo>
                <a:cubicBezTo>
                  <a:pt x="9677" y="1789"/>
                  <a:pt x="9666" y="1782"/>
                  <a:pt x="9658" y="1772"/>
                </a:cubicBezTo>
                <a:cubicBezTo>
                  <a:pt x="9658" y="1772"/>
                  <a:pt x="9662" y="1775"/>
                  <a:pt x="9662" y="1775"/>
                </a:cubicBezTo>
                <a:cubicBezTo>
                  <a:pt x="9643" y="1775"/>
                  <a:pt x="9625" y="1772"/>
                  <a:pt x="9606" y="1772"/>
                </a:cubicBezTo>
                <a:cubicBezTo>
                  <a:pt x="9614" y="1793"/>
                  <a:pt x="9625" y="1813"/>
                  <a:pt x="9632" y="1838"/>
                </a:cubicBezTo>
                <a:cubicBezTo>
                  <a:pt x="9651" y="1824"/>
                  <a:pt x="9666" y="1810"/>
                  <a:pt x="9684" y="1796"/>
                </a:cubicBezTo>
                <a:close/>
                <a:moveTo>
                  <a:pt x="17706" y="18318"/>
                </a:moveTo>
                <a:cubicBezTo>
                  <a:pt x="17676" y="18308"/>
                  <a:pt x="17673" y="18332"/>
                  <a:pt x="17662" y="18346"/>
                </a:cubicBezTo>
                <a:cubicBezTo>
                  <a:pt x="17673" y="18343"/>
                  <a:pt x="17684" y="18339"/>
                  <a:pt x="17695" y="18336"/>
                </a:cubicBezTo>
                <a:cubicBezTo>
                  <a:pt x="17695" y="18329"/>
                  <a:pt x="17699" y="18322"/>
                  <a:pt x="17706" y="18318"/>
                </a:cubicBezTo>
                <a:close/>
                <a:moveTo>
                  <a:pt x="9298" y="2183"/>
                </a:moveTo>
                <a:cubicBezTo>
                  <a:pt x="9298" y="2194"/>
                  <a:pt x="9298" y="2200"/>
                  <a:pt x="9298" y="2211"/>
                </a:cubicBezTo>
                <a:lnTo>
                  <a:pt x="9294" y="2207"/>
                </a:lnTo>
                <a:cubicBezTo>
                  <a:pt x="9298" y="2218"/>
                  <a:pt x="9305" y="2228"/>
                  <a:pt x="9312" y="2239"/>
                </a:cubicBezTo>
                <a:cubicBezTo>
                  <a:pt x="9324" y="2218"/>
                  <a:pt x="9338" y="2194"/>
                  <a:pt x="9350" y="2173"/>
                </a:cubicBezTo>
                <a:cubicBezTo>
                  <a:pt x="9331" y="2176"/>
                  <a:pt x="9312" y="2183"/>
                  <a:pt x="9298" y="2183"/>
                </a:cubicBezTo>
                <a:lnTo>
                  <a:pt x="9298" y="2183"/>
                </a:lnTo>
                <a:close/>
                <a:moveTo>
                  <a:pt x="9584" y="9504"/>
                </a:moveTo>
                <a:cubicBezTo>
                  <a:pt x="9573" y="9504"/>
                  <a:pt x="9565" y="9504"/>
                  <a:pt x="9554" y="9504"/>
                </a:cubicBezTo>
                <a:lnTo>
                  <a:pt x="9558" y="9501"/>
                </a:lnTo>
                <a:cubicBezTo>
                  <a:pt x="9558" y="9518"/>
                  <a:pt x="9558" y="9535"/>
                  <a:pt x="9558" y="9553"/>
                </a:cubicBezTo>
                <a:cubicBezTo>
                  <a:pt x="9558" y="9553"/>
                  <a:pt x="9554" y="9549"/>
                  <a:pt x="9554" y="9549"/>
                </a:cubicBezTo>
                <a:cubicBezTo>
                  <a:pt x="9562" y="9549"/>
                  <a:pt x="9573" y="9549"/>
                  <a:pt x="9580" y="9549"/>
                </a:cubicBezTo>
                <a:cubicBezTo>
                  <a:pt x="9580" y="9535"/>
                  <a:pt x="9580" y="9521"/>
                  <a:pt x="9584" y="9504"/>
                </a:cubicBezTo>
                <a:lnTo>
                  <a:pt x="9584" y="9504"/>
                </a:lnTo>
                <a:close/>
                <a:moveTo>
                  <a:pt x="17557" y="18450"/>
                </a:moveTo>
                <a:cubicBezTo>
                  <a:pt x="17569" y="18446"/>
                  <a:pt x="17576" y="18443"/>
                  <a:pt x="17587" y="18439"/>
                </a:cubicBezTo>
                <a:cubicBezTo>
                  <a:pt x="17587" y="18439"/>
                  <a:pt x="17583" y="18443"/>
                  <a:pt x="17583" y="18443"/>
                </a:cubicBezTo>
                <a:cubicBezTo>
                  <a:pt x="17583" y="18426"/>
                  <a:pt x="17583" y="18408"/>
                  <a:pt x="17587" y="18391"/>
                </a:cubicBezTo>
                <a:cubicBezTo>
                  <a:pt x="17554" y="18401"/>
                  <a:pt x="17557" y="18426"/>
                  <a:pt x="17557" y="18450"/>
                </a:cubicBezTo>
                <a:close/>
                <a:moveTo>
                  <a:pt x="6925" y="1426"/>
                </a:moveTo>
                <a:cubicBezTo>
                  <a:pt x="6914" y="1430"/>
                  <a:pt x="6906" y="1433"/>
                  <a:pt x="6895" y="1437"/>
                </a:cubicBezTo>
                <a:cubicBezTo>
                  <a:pt x="6906" y="1454"/>
                  <a:pt x="6917" y="1475"/>
                  <a:pt x="6929" y="1492"/>
                </a:cubicBezTo>
                <a:cubicBezTo>
                  <a:pt x="6929" y="1468"/>
                  <a:pt x="6925" y="1447"/>
                  <a:pt x="6925" y="1426"/>
                </a:cubicBezTo>
                <a:close/>
                <a:moveTo>
                  <a:pt x="10079" y="13058"/>
                </a:moveTo>
                <a:cubicBezTo>
                  <a:pt x="10067" y="13058"/>
                  <a:pt x="10056" y="13054"/>
                  <a:pt x="10049" y="13054"/>
                </a:cubicBezTo>
                <a:cubicBezTo>
                  <a:pt x="10049" y="13071"/>
                  <a:pt x="10045" y="13089"/>
                  <a:pt x="10045" y="13106"/>
                </a:cubicBezTo>
                <a:cubicBezTo>
                  <a:pt x="10056" y="13106"/>
                  <a:pt x="10071" y="13106"/>
                  <a:pt x="10082" y="13106"/>
                </a:cubicBezTo>
                <a:cubicBezTo>
                  <a:pt x="10079" y="13089"/>
                  <a:pt x="10075" y="13071"/>
                  <a:pt x="10079" y="13058"/>
                </a:cubicBezTo>
                <a:lnTo>
                  <a:pt x="10079" y="13058"/>
                </a:lnTo>
                <a:close/>
                <a:moveTo>
                  <a:pt x="15605" y="13770"/>
                </a:moveTo>
                <a:cubicBezTo>
                  <a:pt x="15616" y="13763"/>
                  <a:pt x="15624" y="13759"/>
                  <a:pt x="15635" y="13752"/>
                </a:cubicBezTo>
                <a:cubicBezTo>
                  <a:pt x="15627" y="13752"/>
                  <a:pt x="15620" y="13752"/>
                  <a:pt x="15612" y="13752"/>
                </a:cubicBezTo>
                <a:cubicBezTo>
                  <a:pt x="15612" y="13759"/>
                  <a:pt x="15609" y="13766"/>
                  <a:pt x="15605" y="13770"/>
                </a:cubicBezTo>
                <a:close/>
                <a:moveTo>
                  <a:pt x="9554" y="9480"/>
                </a:moveTo>
                <a:cubicBezTo>
                  <a:pt x="9565" y="9480"/>
                  <a:pt x="9573" y="9480"/>
                  <a:pt x="9584" y="9480"/>
                </a:cubicBezTo>
                <a:cubicBezTo>
                  <a:pt x="9584" y="9480"/>
                  <a:pt x="9580" y="9480"/>
                  <a:pt x="9580" y="9480"/>
                </a:cubicBezTo>
                <a:cubicBezTo>
                  <a:pt x="9576" y="9456"/>
                  <a:pt x="9573" y="9435"/>
                  <a:pt x="9543" y="9432"/>
                </a:cubicBezTo>
                <a:cubicBezTo>
                  <a:pt x="9547" y="9449"/>
                  <a:pt x="9554" y="9466"/>
                  <a:pt x="9558" y="9483"/>
                </a:cubicBezTo>
                <a:cubicBezTo>
                  <a:pt x="9558" y="9483"/>
                  <a:pt x="9554" y="9480"/>
                  <a:pt x="9554" y="9480"/>
                </a:cubicBezTo>
                <a:close/>
                <a:moveTo>
                  <a:pt x="9268" y="2232"/>
                </a:moveTo>
                <a:lnTo>
                  <a:pt x="9268" y="2232"/>
                </a:lnTo>
                <a:cubicBezTo>
                  <a:pt x="9260" y="2235"/>
                  <a:pt x="9249" y="2235"/>
                  <a:pt x="9242" y="2235"/>
                </a:cubicBezTo>
                <a:cubicBezTo>
                  <a:pt x="9242" y="2235"/>
                  <a:pt x="9245" y="2232"/>
                  <a:pt x="9245" y="2232"/>
                </a:cubicBezTo>
                <a:cubicBezTo>
                  <a:pt x="9242" y="2249"/>
                  <a:pt x="9238" y="2263"/>
                  <a:pt x="9238" y="2280"/>
                </a:cubicBezTo>
                <a:cubicBezTo>
                  <a:pt x="9245" y="2280"/>
                  <a:pt x="9257" y="2280"/>
                  <a:pt x="9264" y="2283"/>
                </a:cubicBezTo>
                <a:cubicBezTo>
                  <a:pt x="9264" y="2266"/>
                  <a:pt x="9264" y="2249"/>
                  <a:pt x="9268" y="2232"/>
                </a:cubicBezTo>
                <a:close/>
                <a:moveTo>
                  <a:pt x="17610" y="18343"/>
                </a:moveTo>
                <a:cubicBezTo>
                  <a:pt x="17602" y="18360"/>
                  <a:pt x="17591" y="18377"/>
                  <a:pt x="17583" y="18391"/>
                </a:cubicBezTo>
                <a:cubicBezTo>
                  <a:pt x="17595" y="18391"/>
                  <a:pt x="17602" y="18391"/>
                  <a:pt x="17613" y="18391"/>
                </a:cubicBezTo>
                <a:cubicBezTo>
                  <a:pt x="17613" y="18377"/>
                  <a:pt x="17610" y="18360"/>
                  <a:pt x="17610" y="18343"/>
                </a:cubicBezTo>
                <a:close/>
                <a:moveTo>
                  <a:pt x="9294" y="2207"/>
                </a:moveTo>
                <a:cubicBezTo>
                  <a:pt x="9294" y="2207"/>
                  <a:pt x="9298" y="2211"/>
                  <a:pt x="9294" y="2207"/>
                </a:cubicBezTo>
                <a:cubicBezTo>
                  <a:pt x="9286" y="2211"/>
                  <a:pt x="9275" y="2211"/>
                  <a:pt x="9268" y="2211"/>
                </a:cubicBezTo>
                <a:cubicBezTo>
                  <a:pt x="9268" y="2211"/>
                  <a:pt x="9271" y="2207"/>
                  <a:pt x="9271" y="2207"/>
                </a:cubicBezTo>
                <a:cubicBezTo>
                  <a:pt x="9271" y="2218"/>
                  <a:pt x="9271" y="2225"/>
                  <a:pt x="9271" y="2235"/>
                </a:cubicBezTo>
                <a:cubicBezTo>
                  <a:pt x="9271" y="2235"/>
                  <a:pt x="9268" y="2232"/>
                  <a:pt x="9268" y="2232"/>
                </a:cubicBezTo>
                <a:cubicBezTo>
                  <a:pt x="9283" y="2235"/>
                  <a:pt x="9298" y="2235"/>
                  <a:pt x="9312" y="2238"/>
                </a:cubicBezTo>
                <a:cubicBezTo>
                  <a:pt x="9305" y="2228"/>
                  <a:pt x="9301" y="2218"/>
                  <a:pt x="9294" y="2207"/>
                </a:cubicBezTo>
                <a:close/>
                <a:moveTo>
                  <a:pt x="17636" y="18343"/>
                </a:moveTo>
                <a:cubicBezTo>
                  <a:pt x="17647" y="18360"/>
                  <a:pt x="17654" y="18367"/>
                  <a:pt x="17665" y="18343"/>
                </a:cubicBezTo>
                <a:cubicBezTo>
                  <a:pt x="17654" y="18343"/>
                  <a:pt x="17647" y="18343"/>
                  <a:pt x="17636" y="18343"/>
                </a:cubicBezTo>
                <a:close/>
                <a:moveTo>
                  <a:pt x="7014" y="17817"/>
                </a:moveTo>
                <a:cubicBezTo>
                  <a:pt x="7025" y="17824"/>
                  <a:pt x="7036" y="17831"/>
                  <a:pt x="7051" y="17838"/>
                </a:cubicBezTo>
                <a:cubicBezTo>
                  <a:pt x="7036" y="17831"/>
                  <a:pt x="7025" y="17824"/>
                  <a:pt x="7014" y="17817"/>
                </a:cubicBezTo>
                <a:cubicBezTo>
                  <a:pt x="7014" y="17817"/>
                  <a:pt x="7014" y="17817"/>
                  <a:pt x="7014" y="17817"/>
                </a:cubicBezTo>
                <a:close/>
                <a:moveTo>
                  <a:pt x="15635" y="13752"/>
                </a:moveTo>
                <a:cubicBezTo>
                  <a:pt x="15642" y="13749"/>
                  <a:pt x="15653" y="13749"/>
                  <a:pt x="15661" y="13745"/>
                </a:cubicBezTo>
                <a:cubicBezTo>
                  <a:pt x="15653" y="13749"/>
                  <a:pt x="15642" y="13752"/>
                  <a:pt x="15635" y="13752"/>
                </a:cubicBezTo>
                <a:close/>
                <a:moveTo>
                  <a:pt x="10473" y="9217"/>
                </a:moveTo>
                <a:cubicBezTo>
                  <a:pt x="10473" y="9210"/>
                  <a:pt x="10473" y="9203"/>
                  <a:pt x="10476" y="9197"/>
                </a:cubicBezTo>
                <a:cubicBezTo>
                  <a:pt x="10465" y="9200"/>
                  <a:pt x="10454" y="9207"/>
                  <a:pt x="10439" y="9210"/>
                </a:cubicBezTo>
                <a:cubicBezTo>
                  <a:pt x="10450" y="9214"/>
                  <a:pt x="10462" y="9214"/>
                  <a:pt x="10473" y="9217"/>
                </a:cubicBezTo>
                <a:close/>
                <a:moveTo>
                  <a:pt x="9643" y="9470"/>
                </a:moveTo>
                <a:lnTo>
                  <a:pt x="9651" y="9470"/>
                </a:lnTo>
                <a:lnTo>
                  <a:pt x="9647" y="9463"/>
                </a:lnTo>
                <a:lnTo>
                  <a:pt x="9643" y="9470"/>
                </a:lnTo>
                <a:close/>
                <a:moveTo>
                  <a:pt x="9584" y="9480"/>
                </a:moveTo>
                <a:cubicBezTo>
                  <a:pt x="9584" y="9490"/>
                  <a:pt x="9584" y="9497"/>
                  <a:pt x="9584" y="9508"/>
                </a:cubicBezTo>
                <a:cubicBezTo>
                  <a:pt x="9584" y="9508"/>
                  <a:pt x="9580" y="9508"/>
                  <a:pt x="9580" y="9508"/>
                </a:cubicBezTo>
                <a:cubicBezTo>
                  <a:pt x="9584" y="9504"/>
                  <a:pt x="9588" y="9501"/>
                  <a:pt x="9588" y="9501"/>
                </a:cubicBezTo>
                <a:cubicBezTo>
                  <a:pt x="9588" y="9490"/>
                  <a:pt x="9580" y="9483"/>
                  <a:pt x="9584" y="9480"/>
                </a:cubicBezTo>
                <a:cubicBezTo>
                  <a:pt x="9580" y="9480"/>
                  <a:pt x="9584" y="9480"/>
                  <a:pt x="9584" y="9480"/>
                </a:cubicBezTo>
                <a:close/>
                <a:moveTo>
                  <a:pt x="9580" y="9604"/>
                </a:moveTo>
                <a:cubicBezTo>
                  <a:pt x="9580" y="9597"/>
                  <a:pt x="9580" y="9587"/>
                  <a:pt x="9580" y="9580"/>
                </a:cubicBezTo>
                <a:cubicBezTo>
                  <a:pt x="9573" y="9580"/>
                  <a:pt x="9562" y="9577"/>
                  <a:pt x="9554" y="9577"/>
                </a:cubicBezTo>
                <a:cubicBezTo>
                  <a:pt x="9562" y="9584"/>
                  <a:pt x="9573" y="9594"/>
                  <a:pt x="9580" y="9604"/>
                </a:cubicBezTo>
                <a:close/>
                <a:moveTo>
                  <a:pt x="9565" y="9674"/>
                </a:moveTo>
                <a:cubicBezTo>
                  <a:pt x="9580" y="9667"/>
                  <a:pt x="9591" y="9656"/>
                  <a:pt x="9606" y="9649"/>
                </a:cubicBezTo>
                <a:cubicBezTo>
                  <a:pt x="9591" y="9656"/>
                  <a:pt x="9580" y="9667"/>
                  <a:pt x="9565" y="9674"/>
                </a:cubicBezTo>
                <a:close/>
                <a:moveTo>
                  <a:pt x="15705" y="13801"/>
                </a:moveTo>
                <a:cubicBezTo>
                  <a:pt x="15705" y="13801"/>
                  <a:pt x="15702" y="13801"/>
                  <a:pt x="15702" y="13801"/>
                </a:cubicBezTo>
                <a:cubicBezTo>
                  <a:pt x="15702" y="13801"/>
                  <a:pt x="15702" y="13804"/>
                  <a:pt x="15705" y="13801"/>
                </a:cubicBezTo>
                <a:lnTo>
                  <a:pt x="15705" y="13801"/>
                </a:lnTo>
                <a:close/>
                <a:moveTo>
                  <a:pt x="9216" y="2187"/>
                </a:moveTo>
                <a:cubicBezTo>
                  <a:pt x="9227" y="2176"/>
                  <a:pt x="9234" y="2169"/>
                  <a:pt x="9245" y="2159"/>
                </a:cubicBezTo>
                <a:cubicBezTo>
                  <a:pt x="9245" y="2159"/>
                  <a:pt x="9242" y="2162"/>
                  <a:pt x="9242" y="2162"/>
                </a:cubicBezTo>
                <a:cubicBezTo>
                  <a:pt x="9242" y="2145"/>
                  <a:pt x="9242" y="2128"/>
                  <a:pt x="9245" y="2111"/>
                </a:cubicBezTo>
                <a:cubicBezTo>
                  <a:pt x="9212" y="2128"/>
                  <a:pt x="9175" y="2145"/>
                  <a:pt x="9141" y="2162"/>
                </a:cubicBezTo>
                <a:cubicBezTo>
                  <a:pt x="9141" y="2180"/>
                  <a:pt x="9145" y="2200"/>
                  <a:pt x="9145" y="2218"/>
                </a:cubicBezTo>
                <a:cubicBezTo>
                  <a:pt x="9167" y="2207"/>
                  <a:pt x="9193" y="2197"/>
                  <a:pt x="9216" y="2187"/>
                </a:cubicBezTo>
                <a:cubicBezTo>
                  <a:pt x="9219" y="2183"/>
                  <a:pt x="9216" y="2187"/>
                  <a:pt x="9216" y="2187"/>
                </a:cubicBezTo>
                <a:close/>
                <a:moveTo>
                  <a:pt x="1502" y="11996"/>
                </a:moveTo>
                <a:cubicBezTo>
                  <a:pt x="1506" y="11989"/>
                  <a:pt x="1514" y="11983"/>
                  <a:pt x="1517" y="11976"/>
                </a:cubicBezTo>
                <a:cubicBezTo>
                  <a:pt x="1510" y="11972"/>
                  <a:pt x="1506" y="11972"/>
                  <a:pt x="1499" y="11969"/>
                </a:cubicBezTo>
                <a:cubicBezTo>
                  <a:pt x="1499" y="11979"/>
                  <a:pt x="1499" y="11986"/>
                  <a:pt x="1502" y="11996"/>
                </a:cubicBezTo>
                <a:close/>
                <a:moveTo>
                  <a:pt x="11358" y="12235"/>
                </a:moveTo>
                <a:cubicBezTo>
                  <a:pt x="11358" y="12235"/>
                  <a:pt x="11362" y="12235"/>
                  <a:pt x="11358" y="12235"/>
                </a:cubicBezTo>
                <a:cubicBezTo>
                  <a:pt x="11347" y="12252"/>
                  <a:pt x="11332" y="12266"/>
                  <a:pt x="11317" y="12283"/>
                </a:cubicBezTo>
                <a:cubicBezTo>
                  <a:pt x="11339" y="12273"/>
                  <a:pt x="11365" y="12266"/>
                  <a:pt x="11358" y="12235"/>
                </a:cubicBezTo>
                <a:close/>
                <a:moveTo>
                  <a:pt x="11313" y="12332"/>
                </a:moveTo>
                <a:cubicBezTo>
                  <a:pt x="11317" y="12314"/>
                  <a:pt x="11321" y="12297"/>
                  <a:pt x="11324" y="12283"/>
                </a:cubicBezTo>
                <a:cubicBezTo>
                  <a:pt x="11306" y="12290"/>
                  <a:pt x="11287" y="12301"/>
                  <a:pt x="11269" y="12307"/>
                </a:cubicBezTo>
                <a:cubicBezTo>
                  <a:pt x="11283" y="12314"/>
                  <a:pt x="11298" y="12321"/>
                  <a:pt x="11313" y="12332"/>
                </a:cubicBezTo>
                <a:close/>
                <a:moveTo>
                  <a:pt x="11246" y="12186"/>
                </a:moveTo>
                <a:cubicBezTo>
                  <a:pt x="11265" y="12183"/>
                  <a:pt x="11283" y="12176"/>
                  <a:pt x="11302" y="12173"/>
                </a:cubicBezTo>
                <a:cubicBezTo>
                  <a:pt x="11302" y="12173"/>
                  <a:pt x="11302" y="12176"/>
                  <a:pt x="11302" y="12176"/>
                </a:cubicBezTo>
                <a:cubicBezTo>
                  <a:pt x="11283" y="12173"/>
                  <a:pt x="11265" y="12166"/>
                  <a:pt x="11246" y="12162"/>
                </a:cubicBezTo>
                <a:cubicBezTo>
                  <a:pt x="11243" y="12169"/>
                  <a:pt x="11243" y="12180"/>
                  <a:pt x="11246" y="12186"/>
                </a:cubicBezTo>
                <a:close/>
                <a:moveTo>
                  <a:pt x="10127" y="13089"/>
                </a:moveTo>
                <a:cubicBezTo>
                  <a:pt x="10127" y="13089"/>
                  <a:pt x="10119" y="13089"/>
                  <a:pt x="10119" y="13089"/>
                </a:cubicBezTo>
                <a:lnTo>
                  <a:pt x="10127" y="13092"/>
                </a:lnTo>
                <a:cubicBezTo>
                  <a:pt x="10123" y="13096"/>
                  <a:pt x="10127" y="13089"/>
                  <a:pt x="10127" y="13089"/>
                </a:cubicBezTo>
                <a:close/>
                <a:moveTo>
                  <a:pt x="10019" y="13037"/>
                </a:moveTo>
                <a:cubicBezTo>
                  <a:pt x="10019" y="13044"/>
                  <a:pt x="10023" y="13051"/>
                  <a:pt x="10023" y="13058"/>
                </a:cubicBezTo>
                <a:cubicBezTo>
                  <a:pt x="10030" y="13058"/>
                  <a:pt x="10041" y="13058"/>
                  <a:pt x="10049" y="13058"/>
                </a:cubicBezTo>
                <a:cubicBezTo>
                  <a:pt x="10041" y="13051"/>
                  <a:pt x="10030" y="13044"/>
                  <a:pt x="10019" y="13037"/>
                </a:cubicBezTo>
                <a:close/>
                <a:moveTo>
                  <a:pt x="9476" y="9622"/>
                </a:moveTo>
                <a:cubicBezTo>
                  <a:pt x="9476" y="9622"/>
                  <a:pt x="9483" y="9629"/>
                  <a:pt x="9483" y="9629"/>
                </a:cubicBezTo>
                <a:cubicBezTo>
                  <a:pt x="9498" y="9625"/>
                  <a:pt x="9517" y="9625"/>
                  <a:pt x="9532" y="9622"/>
                </a:cubicBezTo>
                <a:cubicBezTo>
                  <a:pt x="9532" y="9622"/>
                  <a:pt x="9528" y="9625"/>
                  <a:pt x="9528" y="9625"/>
                </a:cubicBezTo>
                <a:cubicBezTo>
                  <a:pt x="9510" y="9608"/>
                  <a:pt x="9495" y="9591"/>
                  <a:pt x="9476" y="9570"/>
                </a:cubicBezTo>
                <a:cubicBezTo>
                  <a:pt x="9476" y="9591"/>
                  <a:pt x="9476" y="9604"/>
                  <a:pt x="9476" y="9622"/>
                </a:cubicBezTo>
                <a:close/>
                <a:moveTo>
                  <a:pt x="9480" y="9532"/>
                </a:moveTo>
                <a:cubicBezTo>
                  <a:pt x="9487" y="9528"/>
                  <a:pt x="9495" y="9528"/>
                  <a:pt x="9506" y="9525"/>
                </a:cubicBezTo>
                <a:lnTo>
                  <a:pt x="9502" y="9528"/>
                </a:lnTo>
                <a:cubicBezTo>
                  <a:pt x="9502" y="9518"/>
                  <a:pt x="9502" y="9511"/>
                  <a:pt x="9502" y="9501"/>
                </a:cubicBezTo>
                <a:lnTo>
                  <a:pt x="9506" y="9504"/>
                </a:lnTo>
                <a:cubicBezTo>
                  <a:pt x="9498" y="9504"/>
                  <a:pt x="9487" y="9501"/>
                  <a:pt x="9480" y="9501"/>
                </a:cubicBezTo>
                <a:cubicBezTo>
                  <a:pt x="9476" y="9511"/>
                  <a:pt x="9480" y="9521"/>
                  <a:pt x="9480" y="9532"/>
                </a:cubicBezTo>
                <a:close/>
                <a:moveTo>
                  <a:pt x="9294" y="2066"/>
                </a:moveTo>
                <a:cubicBezTo>
                  <a:pt x="9312" y="2055"/>
                  <a:pt x="9331" y="2048"/>
                  <a:pt x="9350" y="2038"/>
                </a:cubicBezTo>
                <a:cubicBezTo>
                  <a:pt x="9350" y="2038"/>
                  <a:pt x="9346" y="2041"/>
                  <a:pt x="9346" y="2041"/>
                </a:cubicBezTo>
                <a:cubicBezTo>
                  <a:pt x="9357" y="2031"/>
                  <a:pt x="9364" y="2024"/>
                  <a:pt x="9376" y="2014"/>
                </a:cubicBezTo>
                <a:cubicBezTo>
                  <a:pt x="9376" y="2014"/>
                  <a:pt x="9372" y="2017"/>
                  <a:pt x="9372" y="2017"/>
                </a:cubicBezTo>
                <a:cubicBezTo>
                  <a:pt x="9383" y="2007"/>
                  <a:pt x="9390" y="2000"/>
                  <a:pt x="9402" y="1990"/>
                </a:cubicBezTo>
                <a:cubicBezTo>
                  <a:pt x="9402" y="1990"/>
                  <a:pt x="9398" y="1993"/>
                  <a:pt x="9398" y="1993"/>
                </a:cubicBezTo>
                <a:cubicBezTo>
                  <a:pt x="9409" y="1983"/>
                  <a:pt x="9417" y="1976"/>
                  <a:pt x="9428" y="1965"/>
                </a:cubicBezTo>
                <a:cubicBezTo>
                  <a:pt x="9428" y="1965"/>
                  <a:pt x="9424" y="1969"/>
                  <a:pt x="9424" y="1969"/>
                </a:cubicBezTo>
                <a:cubicBezTo>
                  <a:pt x="9376" y="1920"/>
                  <a:pt x="9357" y="1993"/>
                  <a:pt x="9320" y="1990"/>
                </a:cubicBezTo>
                <a:cubicBezTo>
                  <a:pt x="9312" y="2017"/>
                  <a:pt x="9301" y="2041"/>
                  <a:pt x="9294" y="2066"/>
                </a:cubicBezTo>
                <a:close/>
                <a:moveTo>
                  <a:pt x="10079" y="13058"/>
                </a:moveTo>
                <a:lnTo>
                  <a:pt x="10075" y="13054"/>
                </a:lnTo>
                <a:cubicBezTo>
                  <a:pt x="10075" y="13051"/>
                  <a:pt x="10075" y="13054"/>
                  <a:pt x="10079" y="13058"/>
                </a:cubicBezTo>
                <a:cubicBezTo>
                  <a:pt x="10075" y="13054"/>
                  <a:pt x="10079" y="13058"/>
                  <a:pt x="10079" y="13058"/>
                </a:cubicBezTo>
                <a:close/>
                <a:moveTo>
                  <a:pt x="9532" y="9549"/>
                </a:moveTo>
                <a:cubicBezTo>
                  <a:pt x="9524" y="9542"/>
                  <a:pt x="9513" y="9532"/>
                  <a:pt x="9506" y="9525"/>
                </a:cubicBezTo>
                <a:cubicBezTo>
                  <a:pt x="9506" y="9525"/>
                  <a:pt x="9502" y="9528"/>
                  <a:pt x="9502" y="9528"/>
                </a:cubicBezTo>
                <a:cubicBezTo>
                  <a:pt x="9510" y="9535"/>
                  <a:pt x="9521" y="9546"/>
                  <a:pt x="9532" y="9549"/>
                </a:cubicBezTo>
                <a:lnTo>
                  <a:pt x="9532" y="9549"/>
                </a:lnTo>
                <a:close/>
                <a:moveTo>
                  <a:pt x="9558" y="9553"/>
                </a:moveTo>
                <a:cubicBezTo>
                  <a:pt x="9547" y="9553"/>
                  <a:pt x="9539" y="9553"/>
                  <a:pt x="9528" y="9553"/>
                </a:cubicBezTo>
                <a:cubicBezTo>
                  <a:pt x="9528" y="9553"/>
                  <a:pt x="9532" y="9549"/>
                  <a:pt x="9532" y="9549"/>
                </a:cubicBezTo>
                <a:cubicBezTo>
                  <a:pt x="9539" y="9559"/>
                  <a:pt x="9550" y="9566"/>
                  <a:pt x="9558" y="9577"/>
                </a:cubicBezTo>
                <a:cubicBezTo>
                  <a:pt x="9554" y="9570"/>
                  <a:pt x="9554" y="9559"/>
                  <a:pt x="9558" y="9553"/>
                </a:cubicBezTo>
                <a:cubicBezTo>
                  <a:pt x="9554" y="9549"/>
                  <a:pt x="9558" y="9553"/>
                  <a:pt x="9558" y="9553"/>
                </a:cubicBezTo>
                <a:close/>
                <a:moveTo>
                  <a:pt x="17639" y="18419"/>
                </a:moveTo>
                <a:cubicBezTo>
                  <a:pt x="17628" y="18408"/>
                  <a:pt x="17621" y="18401"/>
                  <a:pt x="17610" y="18391"/>
                </a:cubicBezTo>
                <a:cubicBezTo>
                  <a:pt x="17617" y="18401"/>
                  <a:pt x="17628" y="18408"/>
                  <a:pt x="17639" y="18419"/>
                </a:cubicBezTo>
                <a:close/>
                <a:moveTo>
                  <a:pt x="9502" y="9504"/>
                </a:moveTo>
                <a:cubicBezTo>
                  <a:pt x="9521" y="9504"/>
                  <a:pt x="9539" y="9504"/>
                  <a:pt x="9558" y="9504"/>
                </a:cubicBezTo>
                <a:lnTo>
                  <a:pt x="9554" y="9508"/>
                </a:lnTo>
                <a:cubicBezTo>
                  <a:pt x="9554" y="9497"/>
                  <a:pt x="9554" y="9490"/>
                  <a:pt x="9554" y="9480"/>
                </a:cubicBezTo>
                <a:cubicBezTo>
                  <a:pt x="9554" y="9480"/>
                  <a:pt x="9558" y="9483"/>
                  <a:pt x="9558" y="9483"/>
                </a:cubicBezTo>
                <a:cubicBezTo>
                  <a:pt x="9539" y="9473"/>
                  <a:pt x="9521" y="9466"/>
                  <a:pt x="9502" y="9456"/>
                </a:cubicBezTo>
                <a:cubicBezTo>
                  <a:pt x="9502" y="9470"/>
                  <a:pt x="9502" y="9487"/>
                  <a:pt x="9502" y="9504"/>
                </a:cubicBezTo>
                <a:lnTo>
                  <a:pt x="9502" y="9504"/>
                </a:lnTo>
                <a:close/>
                <a:moveTo>
                  <a:pt x="9249" y="2069"/>
                </a:moveTo>
                <a:cubicBezTo>
                  <a:pt x="9245" y="2083"/>
                  <a:pt x="9245" y="2100"/>
                  <a:pt x="9242" y="2114"/>
                </a:cubicBezTo>
                <a:cubicBezTo>
                  <a:pt x="9275" y="2114"/>
                  <a:pt x="9286" y="2090"/>
                  <a:pt x="9298" y="2062"/>
                </a:cubicBezTo>
                <a:cubicBezTo>
                  <a:pt x="9279" y="2066"/>
                  <a:pt x="9264" y="2069"/>
                  <a:pt x="9249" y="2069"/>
                </a:cubicBezTo>
                <a:close/>
                <a:moveTo>
                  <a:pt x="11243" y="12259"/>
                </a:moveTo>
                <a:cubicBezTo>
                  <a:pt x="11261" y="12249"/>
                  <a:pt x="11280" y="12242"/>
                  <a:pt x="11298" y="12231"/>
                </a:cubicBezTo>
                <a:cubicBezTo>
                  <a:pt x="11276" y="12235"/>
                  <a:pt x="11246" y="12224"/>
                  <a:pt x="11243" y="12259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2626236" y="1600476"/>
            <a:ext cx="5205800" cy="2096595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2409211" y="3830338"/>
            <a:ext cx="4029348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0025868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80511C56-8CCE-559F-2FF0-7E1D58926B6D}"/>
              </a:ext>
            </a:extLst>
          </p:cNvPr>
          <p:cNvSpPr/>
          <p:nvPr/>
        </p:nvSpPr>
        <p:spPr>
          <a:xfrm>
            <a:off x="2980801" y="6226209"/>
            <a:ext cx="477723" cy="2243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78" h="20515" extrusionOk="0">
                <a:moveTo>
                  <a:pt x="14386" y="3794"/>
                </a:moveTo>
                <a:cubicBezTo>
                  <a:pt x="11254" y="2226"/>
                  <a:pt x="7956" y="1442"/>
                  <a:pt x="3999" y="48"/>
                </a:cubicBezTo>
                <a:cubicBezTo>
                  <a:pt x="1690" y="-387"/>
                  <a:pt x="0" y="2139"/>
                  <a:pt x="0" y="7278"/>
                </a:cubicBezTo>
                <a:cubicBezTo>
                  <a:pt x="0" y="11545"/>
                  <a:pt x="1566" y="13897"/>
                  <a:pt x="3710" y="15203"/>
                </a:cubicBezTo>
                <a:cubicBezTo>
                  <a:pt x="8038" y="17816"/>
                  <a:pt x="12531" y="19123"/>
                  <a:pt x="17024" y="20429"/>
                </a:cubicBezTo>
                <a:cubicBezTo>
                  <a:pt x="19745" y="21213"/>
                  <a:pt x="21600" y="16510"/>
                  <a:pt x="20199" y="12503"/>
                </a:cubicBezTo>
                <a:cubicBezTo>
                  <a:pt x="18838" y="8758"/>
                  <a:pt x="16942" y="5100"/>
                  <a:pt x="14386" y="379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A4F6D64C-D4B9-8223-8930-856BBC901CDE}"/>
              </a:ext>
            </a:extLst>
          </p:cNvPr>
          <p:cNvSpPr/>
          <p:nvPr/>
        </p:nvSpPr>
        <p:spPr>
          <a:xfrm>
            <a:off x="2009422" y="5950032"/>
            <a:ext cx="550556" cy="2603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74" h="21018" extrusionOk="0">
                <a:moveTo>
                  <a:pt x="4648" y="417"/>
                </a:moveTo>
                <a:cubicBezTo>
                  <a:pt x="2825" y="-582"/>
                  <a:pt x="1287" y="187"/>
                  <a:pt x="393" y="3031"/>
                </a:cubicBezTo>
                <a:cubicBezTo>
                  <a:pt x="-537" y="6029"/>
                  <a:pt x="286" y="8335"/>
                  <a:pt x="1787" y="10410"/>
                </a:cubicBezTo>
                <a:cubicBezTo>
                  <a:pt x="6258" y="16713"/>
                  <a:pt x="11872" y="17482"/>
                  <a:pt x="17058" y="21018"/>
                </a:cubicBezTo>
                <a:cubicBezTo>
                  <a:pt x="18989" y="21018"/>
                  <a:pt x="19919" y="18712"/>
                  <a:pt x="20491" y="16022"/>
                </a:cubicBezTo>
                <a:cubicBezTo>
                  <a:pt x="21063" y="13331"/>
                  <a:pt x="20240" y="11409"/>
                  <a:pt x="18774" y="10103"/>
                </a:cubicBezTo>
                <a:cubicBezTo>
                  <a:pt x="14233" y="6029"/>
                  <a:pt x="9440" y="3108"/>
                  <a:pt x="4648" y="41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C9B67428-90AF-7E0A-B6FE-BE2D5070341B}"/>
              </a:ext>
            </a:extLst>
          </p:cNvPr>
          <p:cNvSpPr/>
          <p:nvPr/>
        </p:nvSpPr>
        <p:spPr>
          <a:xfrm>
            <a:off x="1199939" y="5692903"/>
            <a:ext cx="239326" cy="1736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40" h="19591" extrusionOk="0">
                <a:moveTo>
                  <a:pt x="149" y="5414"/>
                </a:moveTo>
                <a:cubicBezTo>
                  <a:pt x="-270" y="8638"/>
                  <a:pt x="65" y="12184"/>
                  <a:pt x="2911" y="14226"/>
                </a:cubicBezTo>
                <a:cubicBezTo>
                  <a:pt x="6930" y="17128"/>
                  <a:pt x="11116" y="20674"/>
                  <a:pt x="16391" y="19277"/>
                </a:cubicBezTo>
                <a:cubicBezTo>
                  <a:pt x="20493" y="18202"/>
                  <a:pt x="20660" y="14226"/>
                  <a:pt x="20995" y="10572"/>
                </a:cubicBezTo>
                <a:cubicBezTo>
                  <a:pt x="21330" y="4125"/>
                  <a:pt x="19823" y="1331"/>
                  <a:pt x="15218" y="256"/>
                </a:cubicBezTo>
                <a:cubicBezTo>
                  <a:pt x="10111" y="-926"/>
                  <a:pt x="567" y="2190"/>
                  <a:pt x="149" y="541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9F0B7117-4993-83EC-EE14-7AA88B746288}"/>
              </a:ext>
            </a:extLst>
          </p:cNvPr>
          <p:cNvSpPr/>
          <p:nvPr/>
        </p:nvSpPr>
        <p:spPr>
          <a:xfrm>
            <a:off x="1609442" y="5826229"/>
            <a:ext cx="245331" cy="1693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63" h="20647" extrusionOk="0">
                <a:moveTo>
                  <a:pt x="19" y="9115"/>
                </a:moveTo>
                <a:cubicBezTo>
                  <a:pt x="-384" y="14108"/>
                  <a:pt x="5741" y="19682"/>
                  <a:pt x="12753" y="20611"/>
                </a:cubicBezTo>
                <a:cubicBezTo>
                  <a:pt x="16461" y="21076"/>
                  <a:pt x="20249" y="16895"/>
                  <a:pt x="20732" y="11786"/>
                </a:cubicBezTo>
                <a:cubicBezTo>
                  <a:pt x="21216" y="6211"/>
                  <a:pt x="15896" y="869"/>
                  <a:pt x="9046" y="57"/>
                </a:cubicBezTo>
                <a:cubicBezTo>
                  <a:pt x="4452" y="-524"/>
                  <a:pt x="422" y="3424"/>
                  <a:pt x="19" y="911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1F1A59CD-E18D-F3CD-0AC1-2EA98764C477}"/>
              </a:ext>
            </a:extLst>
          </p:cNvPr>
          <p:cNvSpPr/>
          <p:nvPr/>
        </p:nvSpPr>
        <p:spPr>
          <a:xfrm>
            <a:off x="895192" y="5559575"/>
            <a:ext cx="263178" cy="177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367" h="19790" extrusionOk="0">
                <a:moveTo>
                  <a:pt x="9524" y="124"/>
                </a:moveTo>
                <a:cubicBezTo>
                  <a:pt x="2811" y="-940"/>
                  <a:pt x="-1708" y="5019"/>
                  <a:pt x="618" y="11509"/>
                </a:cubicBezTo>
                <a:cubicBezTo>
                  <a:pt x="2479" y="16723"/>
                  <a:pt x="6267" y="18958"/>
                  <a:pt x="10521" y="19490"/>
                </a:cubicBezTo>
                <a:cubicBezTo>
                  <a:pt x="18563" y="20660"/>
                  <a:pt x="19892" y="18638"/>
                  <a:pt x="16901" y="9381"/>
                </a:cubicBezTo>
                <a:cubicBezTo>
                  <a:pt x="16702" y="8849"/>
                  <a:pt x="16569" y="8211"/>
                  <a:pt x="16436" y="7679"/>
                </a:cubicBezTo>
                <a:cubicBezTo>
                  <a:pt x="15505" y="2784"/>
                  <a:pt x="12980" y="337"/>
                  <a:pt x="9524" y="12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4" name="Shape">
            <a:extLst>
              <a:ext uri="{FF2B5EF4-FFF2-40B4-BE49-F238E27FC236}">
                <a16:creationId xmlns:a16="http://schemas.microsoft.com/office/drawing/2014/main" id="{232B1B3A-8338-2BA4-BDDD-8715AD511813}"/>
              </a:ext>
            </a:extLst>
          </p:cNvPr>
          <p:cNvSpPr/>
          <p:nvPr/>
        </p:nvSpPr>
        <p:spPr>
          <a:xfrm>
            <a:off x="3561724" y="6359535"/>
            <a:ext cx="439028" cy="2092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19" h="20634" extrusionOk="0">
                <a:moveTo>
                  <a:pt x="14849" y="3017"/>
                </a:moveTo>
                <a:cubicBezTo>
                  <a:pt x="12445" y="2078"/>
                  <a:pt x="10039" y="1326"/>
                  <a:pt x="7635" y="481"/>
                </a:cubicBezTo>
                <a:cubicBezTo>
                  <a:pt x="7635" y="481"/>
                  <a:pt x="7635" y="575"/>
                  <a:pt x="7635" y="575"/>
                </a:cubicBezTo>
                <a:cubicBezTo>
                  <a:pt x="7090" y="481"/>
                  <a:pt x="6591" y="293"/>
                  <a:pt x="6046" y="199"/>
                </a:cubicBezTo>
                <a:cubicBezTo>
                  <a:pt x="2098" y="-646"/>
                  <a:pt x="828" y="1044"/>
                  <a:pt x="102" y="8276"/>
                </a:cubicBezTo>
                <a:cubicBezTo>
                  <a:pt x="-352" y="13065"/>
                  <a:pt x="646" y="15131"/>
                  <a:pt x="4458" y="16634"/>
                </a:cubicBezTo>
                <a:cubicBezTo>
                  <a:pt x="8088" y="18043"/>
                  <a:pt x="11764" y="19264"/>
                  <a:pt x="15440" y="20391"/>
                </a:cubicBezTo>
                <a:cubicBezTo>
                  <a:pt x="17209" y="20954"/>
                  <a:pt x="18888" y="20672"/>
                  <a:pt x="20023" y="18137"/>
                </a:cubicBezTo>
                <a:cubicBezTo>
                  <a:pt x="21248" y="15319"/>
                  <a:pt x="21112" y="12220"/>
                  <a:pt x="20250" y="9215"/>
                </a:cubicBezTo>
                <a:cubicBezTo>
                  <a:pt x="19115" y="5740"/>
                  <a:pt x="17118" y="3956"/>
                  <a:pt x="14849" y="301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E7C0E5AE-44DC-FDF1-3963-1033968F3D9D}"/>
              </a:ext>
            </a:extLst>
          </p:cNvPr>
          <p:cNvSpPr/>
          <p:nvPr/>
        </p:nvSpPr>
        <p:spPr>
          <a:xfrm>
            <a:off x="5923509" y="6711899"/>
            <a:ext cx="152602" cy="1063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5" h="20972" extrusionOk="0">
                <a:moveTo>
                  <a:pt x="3" y="9767"/>
                </a:moveTo>
                <a:cubicBezTo>
                  <a:pt x="-129" y="17280"/>
                  <a:pt x="4613" y="20097"/>
                  <a:pt x="10276" y="20849"/>
                </a:cubicBezTo>
                <a:cubicBezTo>
                  <a:pt x="16335" y="21600"/>
                  <a:pt x="20681" y="18970"/>
                  <a:pt x="21076" y="11645"/>
                </a:cubicBezTo>
                <a:cubicBezTo>
                  <a:pt x="21471" y="4320"/>
                  <a:pt x="17783" y="751"/>
                  <a:pt x="11198" y="0"/>
                </a:cubicBezTo>
                <a:cubicBezTo>
                  <a:pt x="5403" y="0"/>
                  <a:pt x="135" y="1690"/>
                  <a:pt x="3" y="976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6" name="Shape">
            <a:extLst>
              <a:ext uri="{FF2B5EF4-FFF2-40B4-BE49-F238E27FC236}">
                <a16:creationId xmlns:a16="http://schemas.microsoft.com/office/drawing/2014/main" id="{5EC7BF91-6555-E1E3-1D7A-E7242A142E21}"/>
              </a:ext>
            </a:extLst>
          </p:cNvPr>
          <p:cNvSpPr/>
          <p:nvPr/>
        </p:nvSpPr>
        <p:spPr>
          <a:xfrm>
            <a:off x="6780608" y="6730945"/>
            <a:ext cx="110655" cy="508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15" h="18300" extrusionOk="0">
                <a:moveTo>
                  <a:pt x="4" y="7618"/>
                </a:moveTo>
                <a:cubicBezTo>
                  <a:pt x="-176" y="16875"/>
                  <a:pt x="6304" y="16190"/>
                  <a:pt x="10624" y="17904"/>
                </a:cubicBezTo>
                <a:cubicBezTo>
                  <a:pt x="14584" y="17561"/>
                  <a:pt x="20524" y="20990"/>
                  <a:pt x="20884" y="12418"/>
                </a:cubicBezTo>
                <a:cubicBezTo>
                  <a:pt x="21424" y="2475"/>
                  <a:pt x="14765" y="1790"/>
                  <a:pt x="9904" y="418"/>
                </a:cubicBezTo>
                <a:cubicBezTo>
                  <a:pt x="5583" y="-610"/>
                  <a:pt x="4" y="-267"/>
                  <a:pt x="4" y="7618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697A86F5-A1EC-90EB-BEF9-9C207156D499}"/>
              </a:ext>
            </a:extLst>
          </p:cNvPr>
          <p:cNvSpPr/>
          <p:nvPr/>
        </p:nvSpPr>
        <p:spPr>
          <a:xfrm>
            <a:off x="4171217" y="6473815"/>
            <a:ext cx="219987" cy="180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77" h="20463" extrusionOk="0">
                <a:moveTo>
                  <a:pt x="26" y="10418"/>
                </a:moveTo>
                <a:cubicBezTo>
                  <a:pt x="-335" y="16142"/>
                  <a:pt x="3009" y="19706"/>
                  <a:pt x="9516" y="20354"/>
                </a:cubicBezTo>
                <a:cubicBezTo>
                  <a:pt x="16746" y="21110"/>
                  <a:pt x="20271" y="17978"/>
                  <a:pt x="20813" y="10202"/>
                </a:cubicBezTo>
                <a:cubicBezTo>
                  <a:pt x="21265" y="3182"/>
                  <a:pt x="19367" y="590"/>
                  <a:pt x="13222" y="50"/>
                </a:cubicBezTo>
                <a:cubicBezTo>
                  <a:pt x="5540" y="-490"/>
                  <a:pt x="478" y="3398"/>
                  <a:pt x="26" y="10418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AFF03688-B5FC-6067-5136-CEFB3155495B}"/>
              </a:ext>
            </a:extLst>
          </p:cNvPr>
          <p:cNvSpPr/>
          <p:nvPr/>
        </p:nvSpPr>
        <p:spPr>
          <a:xfrm>
            <a:off x="28569" y="407456"/>
            <a:ext cx="12163431" cy="6132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2" h="21527" extrusionOk="0">
                <a:moveTo>
                  <a:pt x="19920" y="10239"/>
                </a:moveTo>
                <a:cubicBezTo>
                  <a:pt x="19993" y="9895"/>
                  <a:pt x="20130" y="9604"/>
                  <a:pt x="20221" y="9276"/>
                </a:cubicBezTo>
                <a:cubicBezTo>
                  <a:pt x="20310" y="8959"/>
                  <a:pt x="20452" y="8685"/>
                  <a:pt x="20530" y="8357"/>
                </a:cubicBezTo>
                <a:cubicBezTo>
                  <a:pt x="20604" y="8039"/>
                  <a:pt x="20753" y="7785"/>
                  <a:pt x="20812" y="7454"/>
                </a:cubicBezTo>
                <a:cubicBezTo>
                  <a:pt x="20820" y="7404"/>
                  <a:pt x="20847" y="7357"/>
                  <a:pt x="20871" y="7321"/>
                </a:cubicBezTo>
                <a:cubicBezTo>
                  <a:pt x="20918" y="7244"/>
                  <a:pt x="20947" y="7153"/>
                  <a:pt x="20962" y="7046"/>
                </a:cubicBezTo>
                <a:cubicBezTo>
                  <a:pt x="20983" y="6893"/>
                  <a:pt x="21023" y="6756"/>
                  <a:pt x="21091" y="6642"/>
                </a:cubicBezTo>
                <a:cubicBezTo>
                  <a:pt x="21121" y="6592"/>
                  <a:pt x="21143" y="6532"/>
                  <a:pt x="21146" y="6465"/>
                </a:cubicBezTo>
                <a:cubicBezTo>
                  <a:pt x="21157" y="6244"/>
                  <a:pt x="21229" y="6070"/>
                  <a:pt x="21305" y="5900"/>
                </a:cubicBezTo>
                <a:cubicBezTo>
                  <a:pt x="21358" y="5783"/>
                  <a:pt x="21400" y="5662"/>
                  <a:pt x="21422" y="5525"/>
                </a:cubicBezTo>
                <a:cubicBezTo>
                  <a:pt x="21439" y="5415"/>
                  <a:pt x="21474" y="5325"/>
                  <a:pt x="21520" y="5238"/>
                </a:cubicBezTo>
                <a:cubicBezTo>
                  <a:pt x="21545" y="5191"/>
                  <a:pt x="21562" y="5144"/>
                  <a:pt x="21572" y="5097"/>
                </a:cubicBezTo>
                <a:lnTo>
                  <a:pt x="21572" y="4910"/>
                </a:lnTo>
                <a:cubicBezTo>
                  <a:pt x="21552" y="4837"/>
                  <a:pt x="21504" y="4773"/>
                  <a:pt x="21430" y="4723"/>
                </a:cubicBezTo>
                <a:cubicBezTo>
                  <a:pt x="21334" y="4656"/>
                  <a:pt x="21244" y="4573"/>
                  <a:pt x="21155" y="4492"/>
                </a:cubicBezTo>
                <a:cubicBezTo>
                  <a:pt x="20962" y="4322"/>
                  <a:pt x="20770" y="4148"/>
                  <a:pt x="20569" y="4008"/>
                </a:cubicBezTo>
                <a:cubicBezTo>
                  <a:pt x="20266" y="3800"/>
                  <a:pt x="19979" y="3546"/>
                  <a:pt x="19677" y="3342"/>
                </a:cubicBezTo>
                <a:cubicBezTo>
                  <a:pt x="19434" y="3178"/>
                  <a:pt x="19201" y="2968"/>
                  <a:pt x="18954" y="2827"/>
                </a:cubicBezTo>
                <a:cubicBezTo>
                  <a:pt x="18691" y="2677"/>
                  <a:pt x="18436" y="2496"/>
                  <a:pt x="18172" y="2349"/>
                </a:cubicBezTo>
                <a:cubicBezTo>
                  <a:pt x="17792" y="2135"/>
                  <a:pt x="17410" y="1925"/>
                  <a:pt x="17030" y="1714"/>
                </a:cubicBezTo>
                <a:cubicBezTo>
                  <a:pt x="16674" y="1514"/>
                  <a:pt x="16297" y="1413"/>
                  <a:pt x="15938" y="1216"/>
                </a:cubicBezTo>
                <a:cubicBezTo>
                  <a:pt x="15629" y="1046"/>
                  <a:pt x="15299" y="1009"/>
                  <a:pt x="14987" y="845"/>
                </a:cubicBezTo>
                <a:cubicBezTo>
                  <a:pt x="14691" y="691"/>
                  <a:pt x="14377" y="708"/>
                  <a:pt x="14071" y="614"/>
                </a:cubicBezTo>
                <a:cubicBezTo>
                  <a:pt x="13708" y="501"/>
                  <a:pt x="13345" y="374"/>
                  <a:pt x="12975" y="327"/>
                </a:cubicBezTo>
                <a:cubicBezTo>
                  <a:pt x="12715" y="293"/>
                  <a:pt x="12452" y="283"/>
                  <a:pt x="12197" y="150"/>
                </a:cubicBezTo>
                <a:cubicBezTo>
                  <a:pt x="12138" y="119"/>
                  <a:pt x="12070" y="133"/>
                  <a:pt x="12007" y="126"/>
                </a:cubicBezTo>
                <a:cubicBezTo>
                  <a:pt x="11786" y="99"/>
                  <a:pt x="11565" y="153"/>
                  <a:pt x="11342" y="109"/>
                </a:cubicBezTo>
                <a:cubicBezTo>
                  <a:pt x="11018" y="43"/>
                  <a:pt x="10693" y="26"/>
                  <a:pt x="10368" y="6"/>
                </a:cubicBezTo>
                <a:cubicBezTo>
                  <a:pt x="9971" y="-18"/>
                  <a:pt x="9579" y="43"/>
                  <a:pt x="9182" y="29"/>
                </a:cubicBezTo>
                <a:cubicBezTo>
                  <a:pt x="8942" y="19"/>
                  <a:pt x="8697" y="-41"/>
                  <a:pt x="8461" y="53"/>
                </a:cubicBezTo>
                <a:cubicBezTo>
                  <a:pt x="8322" y="106"/>
                  <a:pt x="8182" y="133"/>
                  <a:pt x="8040" y="136"/>
                </a:cubicBezTo>
                <a:cubicBezTo>
                  <a:pt x="7893" y="136"/>
                  <a:pt x="7748" y="160"/>
                  <a:pt x="7608" y="226"/>
                </a:cubicBezTo>
                <a:cubicBezTo>
                  <a:pt x="7533" y="263"/>
                  <a:pt x="7452" y="277"/>
                  <a:pt x="7373" y="267"/>
                </a:cubicBezTo>
                <a:cubicBezTo>
                  <a:pt x="7008" y="216"/>
                  <a:pt x="6672" y="477"/>
                  <a:pt x="6309" y="444"/>
                </a:cubicBezTo>
                <a:cubicBezTo>
                  <a:pt x="6294" y="444"/>
                  <a:pt x="6277" y="454"/>
                  <a:pt x="6265" y="467"/>
                </a:cubicBezTo>
                <a:cubicBezTo>
                  <a:pt x="6132" y="624"/>
                  <a:pt x="5975" y="631"/>
                  <a:pt x="5814" y="628"/>
                </a:cubicBezTo>
                <a:cubicBezTo>
                  <a:pt x="5723" y="624"/>
                  <a:pt x="5635" y="658"/>
                  <a:pt x="5547" y="701"/>
                </a:cubicBezTo>
                <a:cubicBezTo>
                  <a:pt x="5297" y="818"/>
                  <a:pt x="5039" y="912"/>
                  <a:pt x="4784" y="979"/>
                </a:cubicBezTo>
                <a:cubicBezTo>
                  <a:pt x="4460" y="1066"/>
                  <a:pt x="4145" y="1233"/>
                  <a:pt x="3813" y="1263"/>
                </a:cubicBezTo>
                <a:cubicBezTo>
                  <a:pt x="3786" y="1266"/>
                  <a:pt x="3759" y="1283"/>
                  <a:pt x="3733" y="1296"/>
                </a:cubicBezTo>
                <a:cubicBezTo>
                  <a:pt x="3274" y="1577"/>
                  <a:pt x="2771" y="1560"/>
                  <a:pt x="2294" y="1724"/>
                </a:cubicBezTo>
                <a:cubicBezTo>
                  <a:pt x="2142" y="1778"/>
                  <a:pt x="1970" y="1738"/>
                  <a:pt x="1810" y="1717"/>
                </a:cubicBezTo>
                <a:cubicBezTo>
                  <a:pt x="1544" y="1684"/>
                  <a:pt x="1279" y="1667"/>
                  <a:pt x="1017" y="1570"/>
                </a:cubicBezTo>
                <a:cubicBezTo>
                  <a:pt x="838" y="1504"/>
                  <a:pt x="774" y="1641"/>
                  <a:pt x="833" y="1918"/>
                </a:cubicBezTo>
                <a:cubicBezTo>
                  <a:pt x="840" y="1948"/>
                  <a:pt x="845" y="1978"/>
                  <a:pt x="857" y="2005"/>
                </a:cubicBezTo>
                <a:cubicBezTo>
                  <a:pt x="925" y="2169"/>
                  <a:pt x="947" y="2353"/>
                  <a:pt x="990" y="2527"/>
                </a:cubicBezTo>
                <a:cubicBezTo>
                  <a:pt x="1060" y="2801"/>
                  <a:pt x="1097" y="3092"/>
                  <a:pt x="1168" y="3362"/>
                </a:cubicBezTo>
                <a:cubicBezTo>
                  <a:pt x="1313" y="3921"/>
                  <a:pt x="1430" y="4492"/>
                  <a:pt x="1558" y="5057"/>
                </a:cubicBezTo>
                <a:cubicBezTo>
                  <a:pt x="1617" y="5315"/>
                  <a:pt x="1688" y="5572"/>
                  <a:pt x="1732" y="5836"/>
                </a:cubicBezTo>
                <a:cubicBezTo>
                  <a:pt x="1791" y="6187"/>
                  <a:pt x="1882" y="6525"/>
                  <a:pt x="1957" y="6869"/>
                </a:cubicBezTo>
                <a:cubicBezTo>
                  <a:pt x="2063" y="7354"/>
                  <a:pt x="2178" y="7835"/>
                  <a:pt x="2279" y="8324"/>
                </a:cubicBezTo>
                <a:cubicBezTo>
                  <a:pt x="2299" y="8424"/>
                  <a:pt x="2294" y="8514"/>
                  <a:pt x="2266" y="8611"/>
                </a:cubicBezTo>
                <a:cubicBezTo>
                  <a:pt x="2166" y="8929"/>
                  <a:pt x="2073" y="9250"/>
                  <a:pt x="1977" y="9567"/>
                </a:cubicBezTo>
                <a:cubicBezTo>
                  <a:pt x="1870" y="9922"/>
                  <a:pt x="1750" y="10263"/>
                  <a:pt x="1647" y="10620"/>
                </a:cubicBezTo>
                <a:cubicBezTo>
                  <a:pt x="1587" y="10834"/>
                  <a:pt x="1529" y="11062"/>
                  <a:pt x="1445" y="11259"/>
                </a:cubicBezTo>
                <a:cubicBezTo>
                  <a:pt x="1321" y="11543"/>
                  <a:pt x="1245" y="11864"/>
                  <a:pt x="1146" y="12165"/>
                </a:cubicBezTo>
                <a:cubicBezTo>
                  <a:pt x="997" y="12609"/>
                  <a:pt x="871" y="13074"/>
                  <a:pt x="727" y="13529"/>
                </a:cubicBezTo>
                <a:cubicBezTo>
                  <a:pt x="489" y="14284"/>
                  <a:pt x="263" y="15050"/>
                  <a:pt x="33" y="15812"/>
                </a:cubicBezTo>
                <a:cubicBezTo>
                  <a:pt x="-28" y="16013"/>
                  <a:pt x="-6" y="16156"/>
                  <a:pt x="121" y="16277"/>
                </a:cubicBezTo>
                <a:cubicBezTo>
                  <a:pt x="313" y="16461"/>
                  <a:pt x="509" y="16631"/>
                  <a:pt x="710" y="16788"/>
                </a:cubicBezTo>
                <a:cubicBezTo>
                  <a:pt x="962" y="16986"/>
                  <a:pt x="1203" y="17216"/>
                  <a:pt x="1467" y="17370"/>
                </a:cubicBezTo>
                <a:cubicBezTo>
                  <a:pt x="1815" y="17574"/>
                  <a:pt x="2090" y="18029"/>
                  <a:pt x="2468" y="18129"/>
                </a:cubicBezTo>
                <a:cubicBezTo>
                  <a:pt x="2502" y="18139"/>
                  <a:pt x="2532" y="18179"/>
                  <a:pt x="2568" y="18199"/>
                </a:cubicBezTo>
                <a:cubicBezTo>
                  <a:pt x="2801" y="18316"/>
                  <a:pt x="3010" y="18530"/>
                  <a:pt x="3240" y="18654"/>
                </a:cubicBezTo>
                <a:cubicBezTo>
                  <a:pt x="3389" y="18734"/>
                  <a:pt x="3531" y="18828"/>
                  <a:pt x="3672" y="18931"/>
                </a:cubicBezTo>
                <a:cubicBezTo>
                  <a:pt x="3917" y="19112"/>
                  <a:pt x="4179" y="19225"/>
                  <a:pt x="4427" y="19399"/>
                </a:cubicBezTo>
                <a:cubicBezTo>
                  <a:pt x="4596" y="19516"/>
                  <a:pt x="4786" y="19573"/>
                  <a:pt x="4961" y="19687"/>
                </a:cubicBezTo>
                <a:cubicBezTo>
                  <a:pt x="5100" y="19774"/>
                  <a:pt x="5235" y="19867"/>
                  <a:pt x="5383" y="19904"/>
                </a:cubicBezTo>
                <a:cubicBezTo>
                  <a:pt x="5527" y="19941"/>
                  <a:pt x="5662" y="20011"/>
                  <a:pt x="5790" y="20128"/>
                </a:cubicBezTo>
                <a:cubicBezTo>
                  <a:pt x="5900" y="20225"/>
                  <a:pt x="6018" y="20279"/>
                  <a:pt x="6143" y="20299"/>
                </a:cubicBezTo>
                <a:cubicBezTo>
                  <a:pt x="6246" y="20315"/>
                  <a:pt x="6349" y="20335"/>
                  <a:pt x="6449" y="20382"/>
                </a:cubicBezTo>
                <a:cubicBezTo>
                  <a:pt x="7089" y="20663"/>
                  <a:pt x="7739" y="20850"/>
                  <a:pt x="8388" y="21044"/>
                </a:cubicBezTo>
                <a:cubicBezTo>
                  <a:pt x="8552" y="21094"/>
                  <a:pt x="8724" y="21074"/>
                  <a:pt x="8885" y="21144"/>
                </a:cubicBezTo>
                <a:cubicBezTo>
                  <a:pt x="9192" y="21278"/>
                  <a:pt x="9506" y="21295"/>
                  <a:pt x="9815" y="21342"/>
                </a:cubicBezTo>
                <a:cubicBezTo>
                  <a:pt x="10129" y="21389"/>
                  <a:pt x="10445" y="21459"/>
                  <a:pt x="10763" y="21455"/>
                </a:cubicBezTo>
                <a:cubicBezTo>
                  <a:pt x="11214" y="21449"/>
                  <a:pt x="11666" y="21559"/>
                  <a:pt x="12116" y="21519"/>
                </a:cubicBezTo>
                <a:cubicBezTo>
                  <a:pt x="12372" y="21499"/>
                  <a:pt x="12626" y="21439"/>
                  <a:pt x="12884" y="21472"/>
                </a:cubicBezTo>
                <a:cubicBezTo>
                  <a:pt x="13051" y="21492"/>
                  <a:pt x="13218" y="21472"/>
                  <a:pt x="13379" y="21415"/>
                </a:cubicBezTo>
                <a:cubicBezTo>
                  <a:pt x="13595" y="21335"/>
                  <a:pt x="13816" y="21332"/>
                  <a:pt x="14038" y="21325"/>
                </a:cubicBezTo>
                <a:cubicBezTo>
                  <a:pt x="14313" y="21318"/>
                  <a:pt x="14575" y="21154"/>
                  <a:pt x="14853" y="21178"/>
                </a:cubicBezTo>
                <a:cubicBezTo>
                  <a:pt x="14887" y="21181"/>
                  <a:pt x="14923" y="21154"/>
                  <a:pt x="14955" y="21131"/>
                </a:cubicBezTo>
                <a:cubicBezTo>
                  <a:pt x="15058" y="21051"/>
                  <a:pt x="15169" y="21021"/>
                  <a:pt x="15282" y="20994"/>
                </a:cubicBezTo>
                <a:cubicBezTo>
                  <a:pt x="15375" y="20974"/>
                  <a:pt x="15471" y="20961"/>
                  <a:pt x="15559" y="20910"/>
                </a:cubicBezTo>
                <a:cubicBezTo>
                  <a:pt x="15782" y="20777"/>
                  <a:pt x="16037" y="20827"/>
                  <a:pt x="16248" y="20633"/>
                </a:cubicBezTo>
                <a:cubicBezTo>
                  <a:pt x="16259" y="20623"/>
                  <a:pt x="16272" y="20626"/>
                  <a:pt x="16284" y="20626"/>
                </a:cubicBezTo>
                <a:cubicBezTo>
                  <a:pt x="16441" y="20620"/>
                  <a:pt x="16586" y="20546"/>
                  <a:pt x="16736" y="20483"/>
                </a:cubicBezTo>
                <a:cubicBezTo>
                  <a:pt x="16953" y="20392"/>
                  <a:pt x="17171" y="20312"/>
                  <a:pt x="17383" y="20198"/>
                </a:cubicBezTo>
                <a:cubicBezTo>
                  <a:pt x="17578" y="20095"/>
                  <a:pt x="17770" y="19984"/>
                  <a:pt x="17971" y="19907"/>
                </a:cubicBezTo>
                <a:cubicBezTo>
                  <a:pt x="18208" y="19817"/>
                  <a:pt x="18417" y="19580"/>
                  <a:pt x="18682" y="19630"/>
                </a:cubicBezTo>
                <a:cubicBezTo>
                  <a:pt x="18704" y="19633"/>
                  <a:pt x="18729" y="19620"/>
                  <a:pt x="18750" y="19603"/>
                </a:cubicBezTo>
                <a:cubicBezTo>
                  <a:pt x="18951" y="19460"/>
                  <a:pt x="19158" y="19376"/>
                  <a:pt x="19386" y="19373"/>
                </a:cubicBezTo>
                <a:cubicBezTo>
                  <a:pt x="19608" y="19369"/>
                  <a:pt x="19829" y="19339"/>
                  <a:pt x="20047" y="19289"/>
                </a:cubicBezTo>
                <a:cubicBezTo>
                  <a:pt x="20260" y="19242"/>
                  <a:pt x="20474" y="19229"/>
                  <a:pt x="20685" y="19302"/>
                </a:cubicBezTo>
                <a:cubicBezTo>
                  <a:pt x="20885" y="19369"/>
                  <a:pt x="21089" y="19356"/>
                  <a:pt x="21276" y="19433"/>
                </a:cubicBezTo>
                <a:cubicBezTo>
                  <a:pt x="21491" y="19476"/>
                  <a:pt x="21540" y="19369"/>
                  <a:pt x="21464" y="19065"/>
                </a:cubicBezTo>
                <a:cubicBezTo>
                  <a:pt x="21384" y="18751"/>
                  <a:pt x="21308" y="18433"/>
                  <a:pt x="21238" y="18112"/>
                </a:cubicBezTo>
                <a:cubicBezTo>
                  <a:pt x="21173" y="17821"/>
                  <a:pt x="21131" y="17520"/>
                  <a:pt x="21053" y="17240"/>
                </a:cubicBezTo>
                <a:cubicBezTo>
                  <a:pt x="20900" y="16688"/>
                  <a:pt x="20810" y="16103"/>
                  <a:pt x="20665" y="15545"/>
                </a:cubicBezTo>
                <a:cubicBezTo>
                  <a:pt x="20552" y="15110"/>
                  <a:pt x="20467" y="14652"/>
                  <a:pt x="20358" y="14211"/>
                </a:cubicBezTo>
                <a:cubicBezTo>
                  <a:pt x="20246" y="13756"/>
                  <a:pt x="20182" y="13278"/>
                  <a:pt x="20038" y="12837"/>
                </a:cubicBezTo>
                <a:cubicBezTo>
                  <a:pt x="20027" y="12800"/>
                  <a:pt x="20023" y="12753"/>
                  <a:pt x="20020" y="12710"/>
                </a:cubicBezTo>
                <a:cubicBezTo>
                  <a:pt x="19986" y="12342"/>
                  <a:pt x="19829" y="12031"/>
                  <a:pt x="19804" y="11660"/>
                </a:cubicBezTo>
                <a:cubicBezTo>
                  <a:pt x="19802" y="11633"/>
                  <a:pt x="19785" y="11603"/>
                  <a:pt x="19775" y="11576"/>
                </a:cubicBezTo>
                <a:cubicBezTo>
                  <a:pt x="19670" y="11319"/>
                  <a:pt x="19663" y="11062"/>
                  <a:pt x="19748" y="10797"/>
                </a:cubicBezTo>
                <a:cubicBezTo>
                  <a:pt x="19802" y="10597"/>
                  <a:pt x="19878" y="10433"/>
                  <a:pt x="19920" y="1023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8B87003F-BBDF-209F-C296-3D06ACA9DB10}"/>
              </a:ext>
            </a:extLst>
          </p:cNvPr>
          <p:cNvSpPr/>
          <p:nvPr/>
        </p:nvSpPr>
        <p:spPr>
          <a:xfrm>
            <a:off x="504736" y="5407202"/>
            <a:ext cx="250399" cy="1829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682" h="19849" extrusionOk="0">
                <a:moveTo>
                  <a:pt x="443" y="4898"/>
                </a:moveTo>
                <a:cubicBezTo>
                  <a:pt x="-765" y="9135"/>
                  <a:pt x="514" y="12236"/>
                  <a:pt x="4067" y="14406"/>
                </a:cubicBezTo>
                <a:cubicBezTo>
                  <a:pt x="6127" y="15646"/>
                  <a:pt x="8117" y="17197"/>
                  <a:pt x="10106" y="18644"/>
                </a:cubicBezTo>
                <a:cubicBezTo>
                  <a:pt x="13659" y="21124"/>
                  <a:pt x="16146" y="19574"/>
                  <a:pt x="17780" y="15853"/>
                </a:cubicBezTo>
                <a:cubicBezTo>
                  <a:pt x="20835" y="8825"/>
                  <a:pt x="15791" y="971"/>
                  <a:pt x="7761" y="144"/>
                </a:cubicBezTo>
                <a:cubicBezTo>
                  <a:pt x="4209" y="-476"/>
                  <a:pt x="1580" y="867"/>
                  <a:pt x="443" y="4898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8AF8FAC7-AD92-59AE-D505-C7A0CC4A5438}"/>
              </a:ext>
            </a:extLst>
          </p:cNvPr>
          <p:cNvSpPr/>
          <p:nvPr/>
        </p:nvSpPr>
        <p:spPr>
          <a:xfrm>
            <a:off x="4599767" y="6540478"/>
            <a:ext cx="221934" cy="1623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15" h="20454" extrusionOk="0">
                <a:moveTo>
                  <a:pt x="32" y="8976"/>
                </a:moveTo>
                <a:cubicBezTo>
                  <a:pt x="-412" y="15216"/>
                  <a:pt x="3766" y="19536"/>
                  <a:pt x="10877" y="20376"/>
                </a:cubicBezTo>
                <a:cubicBezTo>
                  <a:pt x="17010" y="20976"/>
                  <a:pt x="20210" y="18096"/>
                  <a:pt x="20655" y="11616"/>
                </a:cubicBezTo>
                <a:cubicBezTo>
                  <a:pt x="21188" y="4656"/>
                  <a:pt x="18166" y="696"/>
                  <a:pt x="12032" y="96"/>
                </a:cubicBezTo>
                <a:cubicBezTo>
                  <a:pt x="4832" y="-624"/>
                  <a:pt x="388" y="2736"/>
                  <a:pt x="32" y="8976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D3FA17D7-E47D-C691-A702-6C35F39874AC}"/>
              </a:ext>
            </a:extLst>
          </p:cNvPr>
          <p:cNvSpPr/>
          <p:nvPr/>
        </p:nvSpPr>
        <p:spPr>
          <a:xfrm>
            <a:off x="5037840" y="6616665"/>
            <a:ext cx="203365" cy="1293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61" h="20226" extrusionOk="0">
                <a:moveTo>
                  <a:pt x="2" y="10771"/>
                </a:moveTo>
                <a:cubicBezTo>
                  <a:pt x="-97" y="18518"/>
                  <a:pt x="5229" y="18965"/>
                  <a:pt x="9076" y="20007"/>
                </a:cubicBezTo>
                <a:cubicBezTo>
                  <a:pt x="16769" y="21050"/>
                  <a:pt x="20418" y="18369"/>
                  <a:pt x="21010" y="11963"/>
                </a:cubicBezTo>
                <a:cubicBezTo>
                  <a:pt x="21503" y="5557"/>
                  <a:pt x="18445" y="493"/>
                  <a:pt x="13613" y="46"/>
                </a:cubicBezTo>
                <a:cubicBezTo>
                  <a:pt x="7202" y="-550"/>
                  <a:pt x="100" y="4813"/>
                  <a:pt x="2" y="10771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DF97069B-9CE2-3FD0-A946-9D848C58C136}"/>
              </a:ext>
            </a:extLst>
          </p:cNvPr>
          <p:cNvSpPr/>
          <p:nvPr/>
        </p:nvSpPr>
        <p:spPr>
          <a:xfrm>
            <a:off x="5466389" y="6654759"/>
            <a:ext cx="198372" cy="128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25" h="20212" extrusionOk="0">
                <a:moveTo>
                  <a:pt x="17" y="8562"/>
                </a:moveTo>
                <a:cubicBezTo>
                  <a:pt x="-286" y="14862"/>
                  <a:pt x="3650" y="19212"/>
                  <a:pt x="10211" y="20112"/>
                </a:cubicBezTo>
                <a:cubicBezTo>
                  <a:pt x="16570" y="20862"/>
                  <a:pt x="20507" y="17412"/>
                  <a:pt x="21011" y="9012"/>
                </a:cubicBezTo>
                <a:cubicBezTo>
                  <a:pt x="21314" y="2412"/>
                  <a:pt x="16570" y="762"/>
                  <a:pt x="11220" y="162"/>
                </a:cubicBezTo>
                <a:cubicBezTo>
                  <a:pt x="4155" y="-738"/>
                  <a:pt x="320" y="2112"/>
                  <a:pt x="17" y="8562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87953685-1F29-D0C4-8721-AE96A93BD0DC}"/>
              </a:ext>
            </a:extLst>
          </p:cNvPr>
          <p:cNvSpPr/>
          <p:nvPr/>
        </p:nvSpPr>
        <p:spPr>
          <a:xfrm>
            <a:off x="2647485" y="6140498"/>
            <a:ext cx="204576" cy="1648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07" h="20662" extrusionOk="0">
                <a:moveTo>
                  <a:pt x="43" y="9240"/>
                </a:moveTo>
                <a:cubicBezTo>
                  <a:pt x="-441" y="16162"/>
                  <a:pt x="3143" y="19861"/>
                  <a:pt x="11279" y="20577"/>
                </a:cubicBezTo>
                <a:cubicBezTo>
                  <a:pt x="17672" y="21174"/>
                  <a:pt x="20384" y="18668"/>
                  <a:pt x="20772" y="11746"/>
                </a:cubicBezTo>
                <a:cubicBezTo>
                  <a:pt x="21159" y="3989"/>
                  <a:pt x="18447" y="648"/>
                  <a:pt x="11085" y="51"/>
                </a:cubicBezTo>
                <a:cubicBezTo>
                  <a:pt x="4015" y="-426"/>
                  <a:pt x="528" y="2438"/>
                  <a:pt x="43" y="924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FD844D23-B6F3-3417-2BCF-9F6CFCF605E3}"/>
              </a:ext>
            </a:extLst>
          </p:cNvPr>
          <p:cNvSpPr/>
          <p:nvPr/>
        </p:nvSpPr>
        <p:spPr>
          <a:xfrm>
            <a:off x="11437516" y="1226463"/>
            <a:ext cx="340613" cy="2145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4" h="19390" extrusionOk="0">
                <a:moveTo>
                  <a:pt x="12832" y="18480"/>
                </a:moveTo>
                <a:cubicBezTo>
                  <a:pt x="17164" y="20890"/>
                  <a:pt x="20784" y="18308"/>
                  <a:pt x="21200" y="13145"/>
                </a:cubicBezTo>
                <a:cubicBezTo>
                  <a:pt x="21259" y="11682"/>
                  <a:pt x="21259" y="10305"/>
                  <a:pt x="20606" y="8928"/>
                </a:cubicBezTo>
                <a:cubicBezTo>
                  <a:pt x="19063" y="5744"/>
                  <a:pt x="7789" y="-710"/>
                  <a:pt x="4821" y="64"/>
                </a:cubicBezTo>
                <a:cubicBezTo>
                  <a:pt x="2270" y="667"/>
                  <a:pt x="905" y="2732"/>
                  <a:pt x="193" y="5400"/>
                </a:cubicBezTo>
                <a:cubicBezTo>
                  <a:pt x="-341" y="7465"/>
                  <a:pt x="252" y="9358"/>
                  <a:pt x="1736" y="10563"/>
                </a:cubicBezTo>
                <a:cubicBezTo>
                  <a:pt x="5356" y="13317"/>
                  <a:pt x="8916" y="16329"/>
                  <a:pt x="12832" y="18480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291E36BE-6F0A-16D8-535C-BA9F873E1AEF}"/>
              </a:ext>
            </a:extLst>
          </p:cNvPr>
          <p:cNvSpPr/>
          <p:nvPr/>
        </p:nvSpPr>
        <p:spPr>
          <a:xfrm>
            <a:off x="10532799" y="902669"/>
            <a:ext cx="800802" cy="3777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3" h="20352" extrusionOk="0">
                <a:moveTo>
                  <a:pt x="5948" y="10058"/>
                </a:moveTo>
                <a:cubicBezTo>
                  <a:pt x="6958" y="10315"/>
                  <a:pt x="7868" y="10879"/>
                  <a:pt x="8777" y="11751"/>
                </a:cubicBezTo>
                <a:cubicBezTo>
                  <a:pt x="11834" y="14624"/>
                  <a:pt x="14866" y="17600"/>
                  <a:pt x="18125" y="19806"/>
                </a:cubicBezTo>
                <a:cubicBezTo>
                  <a:pt x="20070" y="21089"/>
                  <a:pt x="21080" y="20114"/>
                  <a:pt x="21232" y="16831"/>
                </a:cubicBezTo>
                <a:cubicBezTo>
                  <a:pt x="21333" y="14419"/>
                  <a:pt x="20777" y="12675"/>
                  <a:pt x="19363" y="11443"/>
                </a:cubicBezTo>
                <a:cubicBezTo>
                  <a:pt x="17064" y="9340"/>
                  <a:pt x="14335" y="8981"/>
                  <a:pt x="12163" y="6313"/>
                </a:cubicBezTo>
                <a:cubicBezTo>
                  <a:pt x="11582" y="5594"/>
                  <a:pt x="10773" y="5851"/>
                  <a:pt x="10091" y="6210"/>
                </a:cubicBezTo>
                <a:cubicBezTo>
                  <a:pt x="9611" y="6467"/>
                  <a:pt x="9106" y="6569"/>
                  <a:pt x="8878" y="5646"/>
                </a:cubicBezTo>
                <a:cubicBezTo>
                  <a:pt x="7691" y="1233"/>
                  <a:pt x="4912" y="1593"/>
                  <a:pt x="2765" y="207"/>
                </a:cubicBezTo>
                <a:cubicBezTo>
                  <a:pt x="1628" y="-511"/>
                  <a:pt x="592" y="720"/>
                  <a:pt x="163" y="2619"/>
                </a:cubicBezTo>
                <a:cubicBezTo>
                  <a:pt x="-267" y="4466"/>
                  <a:pt x="188" y="5954"/>
                  <a:pt x="1148" y="7134"/>
                </a:cubicBezTo>
                <a:cubicBezTo>
                  <a:pt x="2588" y="8775"/>
                  <a:pt x="4230" y="9596"/>
                  <a:pt x="5948" y="10058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0DB923DA-6FDE-7173-006A-061A97FC0B42}"/>
              </a:ext>
            </a:extLst>
          </p:cNvPr>
          <p:cNvSpPr/>
          <p:nvPr/>
        </p:nvSpPr>
        <p:spPr>
          <a:xfrm>
            <a:off x="11904477" y="1397882"/>
            <a:ext cx="287523" cy="2539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16" h="20641" extrusionOk="0">
                <a:moveTo>
                  <a:pt x="1609" y="3454"/>
                </a:moveTo>
                <a:cubicBezTo>
                  <a:pt x="-1284" y="8022"/>
                  <a:pt x="-342" y="10654"/>
                  <a:pt x="4974" y="13209"/>
                </a:cubicBezTo>
                <a:cubicBezTo>
                  <a:pt x="10088" y="15686"/>
                  <a:pt x="15202" y="18164"/>
                  <a:pt x="20316" y="20641"/>
                </a:cubicBezTo>
                <a:lnTo>
                  <a:pt x="20316" y="6938"/>
                </a:lnTo>
                <a:cubicBezTo>
                  <a:pt x="17288" y="5235"/>
                  <a:pt x="14327" y="3454"/>
                  <a:pt x="11366" y="1673"/>
                </a:cubicBezTo>
                <a:cubicBezTo>
                  <a:pt x="6925" y="-959"/>
                  <a:pt x="4166" y="-572"/>
                  <a:pt x="1609" y="345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3207ECCD-00F1-7DAA-4CEA-90815B562881}"/>
              </a:ext>
            </a:extLst>
          </p:cNvPr>
          <p:cNvSpPr/>
          <p:nvPr/>
        </p:nvSpPr>
        <p:spPr>
          <a:xfrm>
            <a:off x="0" y="607446"/>
            <a:ext cx="1170949" cy="41397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79" h="21600" extrusionOk="0">
                <a:moveTo>
                  <a:pt x="17" y="1724"/>
                </a:moveTo>
                <a:cubicBezTo>
                  <a:pt x="1016" y="2345"/>
                  <a:pt x="2343" y="2952"/>
                  <a:pt x="2463" y="3627"/>
                </a:cubicBezTo>
                <a:cubicBezTo>
                  <a:pt x="2463" y="3662"/>
                  <a:pt x="2549" y="3702"/>
                  <a:pt x="2635" y="3732"/>
                </a:cubicBezTo>
                <a:cubicBezTo>
                  <a:pt x="3996" y="4224"/>
                  <a:pt x="4255" y="4805"/>
                  <a:pt x="5168" y="5332"/>
                </a:cubicBezTo>
                <a:cubicBezTo>
                  <a:pt x="6856" y="6301"/>
                  <a:pt x="8199" y="7299"/>
                  <a:pt x="9663" y="8283"/>
                </a:cubicBezTo>
                <a:cubicBezTo>
                  <a:pt x="10369" y="8750"/>
                  <a:pt x="11162" y="9212"/>
                  <a:pt x="11661" y="9689"/>
                </a:cubicBezTo>
                <a:cubicBezTo>
                  <a:pt x="11954" y="9973"/>
                  <a:pt x="12264" y="10241"/>
                  <a:pt x="12798" y="10509"/>
                </a:cubicBezTo>
                <a:cubicBezTo>
                  <a:pt x="13556" y="10902"/>
                  <a:pt x="13987" y="11289"/>
                  <a:pt x="13108" y="11727"/>
                </a:cubicBezTo>
                <a:cubicBezTo>
                  <a:pt x="12195" y="12179"/>
                  <a:pt x="11282" y="12636"/>
                  <a:pt x="10352" y="13083"/>
                </a:cubicBezTo>
                <a:cubicBezTo>
                  <a:pt x="9525" y="13476"/>
                  <a:pt x="9009" y="13903"/>
                  <a:pt x="8027" y="14271"/>
                </a:cubicBezTo>
                <a:cubicBezTo>
                  <a:pt x="6683" y="14778"/>
                  <a:pt x="5994" y="15349"/>
                  <a:pt x="4720" y="15866"/>
                </a:cubicBezTo>
                <a:cubicBezTo>
                  <a:pt x="3032" y="16557"/>
                  <a:pt x="1791" y="17312"/>
                  <a:pt x="448" y="18047"/>
                </a:cubicBezTo>
                <a:cubicBezTo>
                  <a:pt x="310" y="18122"/>
                  <a:pt x="155" y="18201"/>
                  <a:pt x="17" y="18276"/>
                </a:cubicBezTo>
                <a:lnTo>
                  <a:pt x="17" y="21600"/>
                </a:lnTo>
                <a:cubicBezTo>
                  <a:pt x="930" y="21198"/>
                  <a:pt x="1843" y="20790"/>
                  <a:pt x="2567" y="20373"/>
                </a:cubicBezTo>
                <a:cubicBezTo>
                  <a:pt x="3531" y="19821"/>
                  <a:pt x="4651" y="19284"/>
                  <a:pt x="5839" y="18773"/>
                </a:cubicBezTo>
                <a:cubicBezTo>
                  <a:pt x="7820" y="17918"/>
                  <a:pt x="9474" y="17024"/>
                  <a:pt x="11420" y="16159"/>
                </a:cubicBezTo>
                <a:cubicBezTo>
                  <a:pt x="13332" y="15304"/>
                  <a:pt x="15261" y="14450"/>
                  <a:pt x="17018" y="13575"/>
                </a:cubicBezTo>
                <a:cubicBezTo>
                  <a:pt x="18069" y="13048"/>
                  <a:pt x="19068" y="12512"/>
                  <a:pt x="20480" y="12025"/>
                </a:cubicBezTo>
                <a:cubicBezTo>
                  <a:pt x="21600" y="11637"/>
                  <a:pt x="21221" y="11240"/>
                  <a:pt x="20412" y="10837"/>
                </a:cubicBezTo>
                <a:cubicBezTo>
                  <a:pt x="20170" y="10718"/>
                  <a:pt x="19912" y="10604"/>
                  <a:pt x="19723" y="10480"/>
                </a:cubicBezTo>
                <a:cubicBezTo>
                  <a:pt x="18052" y="9391"/>
                  <a:pt x="16657" y="8283"/>
                  <a:pt x="14951" y="7195"/>
                </a:cubicBezTo>
                <a:cubicBezTo>
                  <a:pt x="14279" y="6768"/>
                  <a:pt x="13384" y="6350"/>
                  <a:pt x="12970" y="5908"/>
                </a:cubicBezTo>
                <a:cubicBezTo>
                  <a:pt x="12505" y="5396"/>
                  <a:pt x="11437" y="4929"/>
                  <a:pt x="10731" y="4437"/>
                </a:cubicBezTo>
                <a:cubicBezTo>
                  <a:pt x="10266" y="4124"/>
                  <a:pt x="10025" y="3781"/>
                  <a:pt x="9301" y="3493"/>
                </a:cubicBezTo>
                <a:cubicBezTo>
                  <a:pt x="8096" y="3011"/>
                  <a:pt x="7941" y="2460"/>
                  <a:pt x="6821" y="1978"/>
                </a:cubicBezTo>
                <a:cubicBezTo>
                  <a:pt x="6614" y="1893"/>
                  <a:pt x="6580" y="1774"/>
                  <a:pt x="6614" y="1680"/>
                </a:cubicBezTo>
                <a:cubicBezTo>
                  <a:pt x="6838" y="1193"/>
                  <a:pt x="5495" y="944"/>
                  <a:pt x="3910" y="706"/>
                </a:cubicBezTo>
                <a:cubicBezTo>
                  <a:pt x="2532" y="492"/>
                  <a:pt x="1154" y="278"/>
                  <a:pt x="0" y="0"/>
                </a:cubicBezTo>
                <a:lnTo>
                  <a:pt x="0" y="1724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5EAAB0EF-1495-7E85-2C21-595F705DD9F5}"/>
              </a:ext>
            </a:extLst>
          </p:cNvPr>
          <p:cNvSpPr/>
          <p:nvPr/>
        </p:nvSpPr>
        <p:spPr>
          <a:xfrm>
            <a:off x="11261308" y="2093085"/>
            <a:ext cx="930692" cy="3562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5" h="21600" extrusionOk="0">
                <a:moveTo>
                  <a:pt x="21365" y="15999"/>
                </a:moveTo>
                <a:cubicBezTo>
                  <a:pt x="21321" y="15953"/>
                  <a:pt x="21277" y="15907"/>
                  <a:pt x="21234" y="15855"/>
                </a:cubicBezTo>
                <a:cubicBezTo>
                  <a:pt x="21103" y="15711"/>
                  <a:pt x="20818" y="15561"/>
                  <a:pt x="20490" y="15428"/>
                </a:cubicBezTo>
                <a:cubicBezTo>
                  <a:pt x="18217" y="14544"/>
                  <a:pt x="17058" y="13580"/>
                  <a:pt x="15550" y="12639"/>
                </a:cubicBezTo>
                <a:cubicBezTo>
                  <a:pt x="14588" y="12038"/>
                  <a:pt x="13167" y="11467"/>
                  <a:pt x="12533" y="10838"/>
                </a:cubicBezTo>
                <a:cubicBezTo>
                  <a:pt x="12248" y="10555"/>
                  <a:pt x="11549" y="10272"/>
                  <a:pt x="11352" y="9971"/>
                </a:cubicBezTo>
                <a:cubicBezTo>
                  <a:pt x="11265" y="9839"/>
                  <a:pt x="10937" y="9729"/>
                  <a:pt x="10543" y="9625"/>
                </a:cubicBezTo>
                <a:cubicBezTo>
                  <a:pt x="9188" y="9244"/>
                  <a:pt x="9056" y="8869"/>
                  <a:pt x="10215" y="8493"/>
                </a:cubicBezTo>
                <a:cubicBezTo>
                  <a:pt x="10980" y="8245"/>
                  <a:pt x="11461" y="7968"/>
                  <a:pt x="12052" y="7697"/>
                </a:cubicBezTo>
                <a:cubicBezTo>
                  <a:pt x="13276" y="7131"/>
                  <a:pt x="14413" y="6553"/>
                  <a:pt x="15899" y="6022"/>
                </a:cubicBezTo>
                <a:cubicBezTo>
                  <a:pt x="17495" y="5445"/>
                  <a:pt x="18523" y="4815"/>
                  <a:pt x="19878" y="4221"/>
                </a:cubicBezTo>
                <a:cubicBezTo>
                  <a:pt x="20337" y="4024"/>
                  <a:pt x="20840" y="3834"/>
                  <a:pt x="21365" y="3643"/>
                </a:cubicBezTo>
                <a:lnTo>
                  <a:pt x="21365" y="0"/>
                </a:lnTo>
                <a:cubicBezTo>
                  <a:pt x="19441" y="831"/>
                  <a:pt x="17583" y="1674"/>
                  <a:pt x="15375" y="2471"/>
                </a:cubicBezTo>
                <a:cubicBezTo>
                  <a:pt x="13822" y="3037"/>
                  <a:pt x="13145" y="3695"/>
                  <a:pt x="11024" y="4192"/>
                </a:cubicBezTo>
                <a:cubicBezTo>
                  <a:pt x="10346" y="4353"/>
                  <a:pt x="10390" y="4648"/>
                  <a:pt x="9756" y="4827"/>
                </a:cubicBezTo>
                <a:cubicBezTo>
                  <a:pt x="7679" y="5404"/>
                  <a:pt x="6739" y="6097"/>
                  <a:pt x="5143" y="6727"/>
                </a:cubicBezTo>
                <a:cubicBezTo>
                  <a:pt x="3547" y="7356"/>
                  <a:pt x="2454" y="8043"/>
                  <a:pt x="552" y="8643"/>
                </a:cubicBezTo>
                <a:cubicBezTo>
                  <a:pt x="-235" y="8892"/>
                  <a:pt x="-126" y="9146"/>
                  <a:pt x="530" y="9406"/>
                </a:cubicBezTo>
                <a:cubicBezTo>
                  <a:pt x="946" y="9567"/>
                  <a:pt x="1405" y="9729"/>
                  <a:pt x="1536" y="9914"/>
                </a:cubicBezTo>
                <a:cubicBezTo>
                  <a:pt x="1973" y="10549"/>
                  <a:pt x="3307" y="11138"/>
                  <a:pt x="4422" y="11727"/>
                </a:cubicBezTo>
                <a:cubicBezTo>
                  <a:pt x="6455" y="12795"/>
                  <a:pt x="8073" y="13886"/>
                  <a:pt x="10150" y="14949"/>
                </a:cubicBezTo>
                <a:cubicBezTo>
                  <a:pt x="11090" y="15434"/>
                  <a:pt x="11615" y="15942"/>
                  <a:pt x="12533" y="16421"/>
                </a:cubicBezTo>
                <a:cubicBezTo>
                  <a:pt x="14610" y="17518"/>
                  <a:pt x="16205" y="18644"/>
                  <a:pt x="18217" y="19741"/>
                </a:cubicBezTo>
                <a:cubicBezTo>
                  <a:pt x="19069" y="20209"/>
                  <a:pt x="19572" y="20699"/>
                  <a:pt x="20491" y="21155"/>
                </a:cubicBezTo>
                <a:cubicBezTo>
                  <a:pt x="20797" y="21306"/>
                  <a:pt x="21081" y="21456"/>
                  <a:pt x="21365" y="21600"/>
                </a:cubicBezTo>
                <a:lnTo>
                  <a:pt x="21365" y="15999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0F3AB356-EF0D-1EC9-1D70-D91EE8ABCCAE}"/>
              </a:ext>
            </a:extLst>
          </p:cNvPr>
          <p:cNvSpPr/>
          <p:nvPr/>
        </p:nvSpPr>
        <p:spPr>
          <a:xfrm>
            <a:off x="0" y="5159596"/>
            <a:ext cx="394611" cy="2780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09" h="21381" extrusionOk="0">
                <a:moveTo>
                  <a:pt x="6500" y="16475"/>
                </a:moveTo>
                <a:cubicBezTo>
                  <a:pt x="8906" y="20062"/>
                  <a:pt x="12489" y="20428"/>
                  <a:pt x="15714" y="21234"/>
                </a:cubicBezTo>
                <a:cubicBezTo>
                  <a:pt x="18068" y="21600"/>
                  <a:pt x="20116" y="21454"/>
                  <a:pt x="20883" y="18744"/>
                </a:cubicBezTo>
                <a:cubicBezTo>
                  <a:pt x="21600" y="16108"/>
                  <a:pt x="21191" y="13619"/>
                  <a:pt x="19092" y="11715"/>
                </a:cubicBezTo>
                <a:cubicBezTo>
                  <a:pt x="18324" y="11056"/>
                  <a:pt x="17403" y="10544"/>
                  <a:pt x="16533" y="10031"/>
                </a:cubicBezTo>
                <a:cubicBezTo>
                  <a:pt x="10954" y="6883"/>
                  <a:pt x="5579" y="3222"/>
                  <a:pt x="0" y="0"/>
                </a:cubicBezTo>
                <a:lnTo>
                  <a:pt x="0" y="12814"/>
                </a:lnTo>
                <a:cubicBezTo>
                  <a:pt x="1536" y="13692"/>
                  <a:pt x="3071" y="14424"/>
                  <a:pt x="4709" y="15010"/>
                </a:cubicBezTo>
                <a:cubicBezTo>
                  <a:pt x="5374" y="15230"/>
                  <a:pt x="6040" y="15816"/>
                  <a:pt x="6500" y="1647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B1C150CB-DFC6-B1ED-F348-A395DA0DB996}"/>
              </a:ext>
            </a:extLst>
          </p:cNvPr>
          <p:cNvSpPr/>
          <p:nvPr/>
        </p:nvSpPr>
        <p:spPr>
          <a:xfrm>
            <a:off x="10009017" y="731249"/>
            <a:ext cx="411993" cy="2294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48" h="20568" extrusionOk="0">
                <a:moveTo>
                  <a:pt x="15526" y="20248"/>
                </a:moveTo>
                <a:cubicBezTo>
                  <a:pt x="17558" y="21187"/>
                  <a:pt x="18976" y="19992"/>
                  <a:pt x="19874" y="17516"/>
                </a:cubicBezTo>
                <a:cubicBezTo>
                  <a:pt x="21103" y="14186"/>
                  <a:pt x="20347" y="10174"/>
                  <a:pt x="17700" y="7527"/>
                </a:cubicBezTo>
                <a:cubicBezTo>
                  <a:pt x="13966" y="3770"/>
                  <a:pt x="9712" y="1807"/>
                  <a:pt x="5931" y="185"/>
                </a:cubicBezTo>
                <a:cubicBezTo>
                  <a:pt x="3095" y="-413"/>
                  <a:pt x="1157" y="355"/>
                  <a:pt x="354" y="3685"/>
                </a:cubicBezTo>
                <a:cubicBezTo>
                  <a:pt x="-497" y="7271"/>
                  <a:pt x="165" y="10344"/>
                  <a:pt x="2575" y="12223"/>
                </a:cubicBezTo>
                <a:cubicBezTo>
                  <a:pt x="6734" y="15552"/>
                  <a:pt x="11083" y="18028"/>
                  <a:pt x="15526" y="20248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802A4DB8-CBE8-C18F-705C-391F905A811B}"/>
              </a:ext>
            </a:extLst>
          </p:cNvPr>
          <p:cNvSpPr/>
          <p:nvPr/>
        </p:nvSpPr>
        <p:spPr>
          <a:xfrm>
            <a:off x="9294767" y="540783"/>
            <a:ext cx="595803" cy="2609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49" h="20912" extrusionOk="0">
                <a:moveTo>
                  <a:pt x="12827" y="19504"/>
                </a:moveTo>
                <a:cubicBezTo>
                  <a:pt x="13668" y="20420"/>
                  <a:pt x="14610" y="20725"/>
                  <a:pt x="15754" y="20878"/>
                </a:cubicBezTo>
                <a:cubicBezTo>
                  <a:pt x="16191" y="20878"/>
                  <a:pt x="16797" y="20954"/>
                  <a:pt x="17436" y="20878"/>
                </a:cubicBezTo>
                <a:cubicBezTo>
                  <a:pt x="19051" y="20801"/>
                  <a:pt x="20767" y="20649"/>
                  <a:pt x="21002" y="16985"/>
                </a:cubicBezTo>
                <a:cubicBezTo>
                  <a:pt x="21238" y="13398"/>
                  <a:pt x="20599" y="9811"/>
                  <a:pt x="18546" y="8513"/>
                </a:cubicBezTo>
                <a:cubicBezTo>
                  <a:pt x="13836" y="5460"/>
                  <a:pt x="9058" y="2789"/>
                  <a:pt x="4281" y="346"/>
                </a:cubicBezTo>
                <a:cubicBezTo>
                  <a:pt x="2363" y="-646"/>
                  <a:pt x="647" y="423"/>
                  <a:pt x="143" y="4468"/>
                </a:cubicBezTo>
                <a:cubicBezTo>
                  <a:pt x="-362" y="8360"/>
                  <a:pt x="445" y="10574"/>
                  <a:pt x="2935" y="11948"/>
                </a:cubicBezTo>
                <a:cubicBezTo>
                  <a:pt x="6367" y="14008"/>
                  <a:pt x="9698" y="16222"/>
                  <a:pt x="12827" y="19504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DAE1D97-AFE5-1AE6-326D-1578DEBAEB49}"/>
              </a:ext>
            </a:extLst>
          </p:cNvPr>
          <p:cNvSpPr/>
          <p:nvPr/>
        </p:nvSpPr>
        <p:spPr>
          <a:xfrm>
            <a:off x="7637708" y="216990"/>
            <a:ext cx="215031" cy="1697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43" h="20589" extrusionOk="0">
                <a:moveTo>
                  <a:pt x="20816" y="12075"/>
                </a:moveTo>
                <a:cubicBezTo>
                  <a:pt x="21185" y="4798"/>
                  <a:pt x="17677" y="640"/>
                  <a:pt x="10385" y="63"/>
                </a:cubicBezTo>
                <a:cubicBezTo>
                  <a:pt x="4108" y="-515"/>
                  <a:pt x="508" y="2950"/>
                  <a:pt x="47" y="9996"/>
                </a:cubicBezTo>
                <a:cubicBezTo>
                  <a:pt x="-415" y="16349"/>
                  <a:pt x="2539" y="19930"/>
                  <a:pt x="8723" y="20507"/>
                </a:cubicBezTo>
                <a:cubicBezTo>
                  <a:pt x="16754" y="21085"/>
                  <a:pt x="20447" y="18659"/>
                  <a:pt x="20816" y="1207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541D996F-00A7-79D8-9E79-FB4C06A08A0E}"/>
              </a:ext>
            </a:extLst>
          </p:cNvPr>
          <p:cNvSpPr/>
          <p:nvPr/>
        </p:nvSpPr>
        <p:spPr>
          <a:xfrm>
            <a:off x="7218682" y="197943"/>
            <a:ext cx="174518" cy="1347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6" h="19971" extrusionOk="0">
                <a:moveTo>
                  <a:pt x="20535" y="10709"/>
                </a:moveTo>
                <a:cubicBezTo>
                  <a:pt x="21098" y="4074"/>
                  <a:pt x="18735" y="827"/>
                  <a:pt x="12886" y="121"/>
                </a:cubicBezTo>
                <a:cubicBezTo>
                  <a:pt x="5798" y="-726"/>
                  <a:pt x="510" y="2945"/>
                  <a:pt x="61" y="9156"/>
                </a:cubicBezTo>
                <a:cubicBezTo>
                  <a:pt x="-502" y="15509"/>
                  <a:pt x="2873" y="18898"/>
                  <a:pt x="9173" y="19745"/>
                </a:cubicBezTo>
                <a:cubicBezTo>
                  <a:pt x="16035" y="20874"/>
                  <a:pt x="19860" y="17768"/>
                  <a:pt x="20535" y="1070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E49EF53E-7D93-D39F-ED0C-72224452F663}"/>
              </a:ext>
            </a:extLst>
          </p:cNvPr>
          <p:cNvSpPr/>
          <p:nvPr/>
        </p:nvSpPr>
        <p:spPr>
          <a:xfrm>
            <a:off x="8047211" y="283652"/>
            <a:ext cx="240693" cy="1714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36" h="20254" extrusionOk="0">
                <a:moveTo>
                  <a:pt x="20803" y="12377"/>
                </a:moveTo>
                <a:cubicBezTo>
                  <a:pt x="21298" y="6977"/>
                  <a:pt x="16104" y="789"/>
                  <a:pt x="10333" y="114"/>
                </a:cubicBezTo>
                <a:cubicBezTo>
                  <a:pt x="3903" y="-673"/>
                  <a:pt x="440" y="2589"/>
                  <a:pt x="28" y="9902"/>
                </a:cubicBezTo>
                <a:cubicBezTo>
                  <a:pt x="-302" y="16314"/>
                  <a:pt x="2254" y="19464"/>
                  <a:pt x="8437" y="20139"/>
                </a:cubicBezTo>
                <a:cubicBezTo>
                  <a:pt x="14868" y="20927"/>
                  <a:pt x="20309" y="17552"/>
                  <a:pt x="20803" y="1237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423B03D1-0FFD-B268-2342-38F3D683E047}"/>
              </a:ext>
            </a:extLst>
          </p:cNvPr>
          <p:cNvSpPr/>
          <p:nvPr/>
        </p:nvSpPr>
        <p:spPr>
          <a:xfrm>
            <a:off x="8875741" y="445549"/>
            <a:ext cx="326540" cy="186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03" h="19647" extrusionOk="0">
                <a:moveTo>
                  <a:pt x="12546" y="19255"/>
                </a:moveTo>
                <a:cubicBezTo>
                  <a:pt x="16473" y="20762"/>
                  <a:pt x="19389" y="17848"/>
                  <a:pt x="20281" y="11720"/>
                </a:cubicBezTo>
                <a:cubicBezTo>
                  <a:pt x="20936" y="7199"/>
                  <a:pt x="18913" y="3281"/>
                  <a:pt x="15224" y="2377"/>
                </a:cubicBezTo>
                <a:cubicBezTo>
                  <a:pt x="12367" y="1674"/>
                  <a:pt x="9392" y="1473"/>
                  <a:pt x="7012" y="267"/>
                </a:cubicBezTo>
                <a:cubicBezTo>
                  <a:pt x="3025" y="-838"/>
                  <a:pt x="1062" y="1573"/>
                  <a:pt x="229" y="5793"/>
                </a:cubicBezTo>
                <a:cubicBezTo>
                  <a:pt x="-664" y="10012"/>
                  <a:pt x="1121" y="14533"/>
                  <a:pt x="4513" y="16141"/>
                </a:cubicBezTo>
                <a:cubicBezTo>
                  <a:pt x="7131" y="17447"/>
                  <a:pt x="9868" y="18351"/>
                  <a:pt x="12546" y="19255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3C188451-E044-579C-3615-85FFB9E90588}"/>
              </a:ext>
            </a:extLst>
          </p:cNvPr>
          <p:cNvSpPr/>
          <p:nvPr/>
        </p:nvSpPr>
        <p:spPr>
          <a:xfrm>
            <a:off x="6790132" y="159850"/>
            <a:ext cx="123838" cy="1029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1" h="21236" extrusionOk="0">
                <a:moveTo>
                  <a:pt x="12201" y="21207"/>
                </a:moveTo>
                <a:cubicBezTo>
                  <a:pt x="18302" y="21600"/>
                  <a:pt x="21270" y="17869"/>
                  <a:pt x="21435" y="12567"/>
                </a:cubicBezTo>
                <a:cubicBezTo>
                  <a:pt x="21600" y="5891"/>
                  <a:pt x="18302" y="1375"/>
                  <a:pt x="10883" y="0"/>
                </a:cubicBezTo>
                <a:cubicBezTo>
                  <a:pt x="4947" y="393"/>
                  <a:pt x="0" y="2553"/>
                  <a:pt x="0" y="8640"/>
                </a:cubicBezTo>
                <a:cubicBezTo>
                  <a:pt x="165" y="15709"/>
                  <a:pt x="4451" y="20618"/>
                  <a:pt x="12201" y="2120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DEC68DCC-5AD6-1B85-ECB1-359F98D60839}"/>
              </a:ext>
            </a:extLst>
          </p:cNvPr>
          <p:cNvSpPr/>
          <p:nvPr/>
        </p:nvSpPr>
        <p:spPr>
          <a:xfrm>
            <a:off x="8456714" y="359839"/>
            <a:ext cx="258318" cy="1813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600" h="19972" extrusionOk="0">
                <a:moveTo>
                  <a:pt x="16263" y="19139"/>
                </a:moveTo>
                <a:cubicBezTo>
                  <a:pt x="16743" y="18719"/>
                  <a:pt x="17154" y="18090"/>
                  <a:pt x="17429" y="17356"/>
                </a:cubicBezTo>
                <a:cubicBezTo>
                  <a:pt x="20720" y="9912"/>
                  <a:pt x="16743" y="999"/>
                  <a:pt x="9680" y="160"/>
                </a:cubicBezTo>
                <a:cubicBezTo>
                  <a:pt x="5771" y="-364"/>
                  <a:pt x="2206" y="160"/>
                  <a:pt x="834" y="5403"/>
                </a:cubicBezTo>
                <a:cubicBezTo>
                  <a:pt x="-126" y="8968"/>
                  <a:pt x="-880" y="12533"/>
                  <a:pt x="2274" y="15469"/>
                </a:cubicBezTo>
                <a:cubicBezTo>
                  <a:pt x="6114" y="19139"/>
                  <a:pt x="14000" y="21236"/>
                  <a:pt x="16263" y="1913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AE1BE329-39C8-7E71-08AA-31F529B8A4EE}"/>
              </a:ext>
            </a:extLst>
          </p:cNvPr>
          <p:cNvSpPr/>
          <p:nvPr/>
        </p:nvSpPr>
        <p:spPr>
          <a:xfrm>
            <a:off x="3561858" y="4491045"/>
            <a:ext cx="8630142" cy="23669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7" h="21414" extrusionOk="0">
                <a:moveTo>
                  <a:pt x="20989" y="18828"/>
                </a:moveTo>
                <a:cubicBezTo>
                  <a:pt x="21127" y="18819"/>
                  <a:pt x="21223" y="19147"/>
                  <a:pt x="21225" y="19646"/>
                </a:cubicBezTo>
                <a:cubicBezTo>
                  <a:pt x="21227" y="20146"/>
                  <a:pt x="21135" y="20465"/>
                  <a:pt x="20992" y="20448"/>
                </a:cubicBezTo>
                <a:cubicBezTo>
                  <a:pt x="20851" y="20439"/>
                  <a:pt x="20780" y="20163"/>
                  <a:pt x="20780" y="19638"/>
                </a:cubicBezTo>
                <a:cubicBezTo>
                  <a:pt x="20780" y="19095"/>
                  <a:pt x="20847" y="18837"/>
                  <a:pt x="20989" y="18828"/>
                </a:cubicBezTo>
                <a:close/>
                <a:moveTo>
                  <a:pt x="20204" y="19672"/>
                </a:moveTo>
                <a:cubicBezTo>
                  <a:pt x="20204" y="20155"/>
                  <a:pt x="20295" y="20456"/>
                  <a:pt x="20430" y="20439"/>
                </a:cubicBezTo>
                <a:cubicBezTo>
                  <a:pt x="20561" y="20430"/>
                  <a:pt x="20640" y="20112"/>
                  <a:pt x="20637" y="19595"/>
                </a:cubicBezTo>
                <a:cubicBezTo>
                  <a:pt x="20635" y="19121"/>
                  <a:pt x="20542" y="18802"/>
                  <a:pt x="20411" y="18811"/>
                </a:cubicBezTo>
                <a:cubicBezTo>
                  <a:pt x="20283" y="18828"/>
                  <a:pt x="20202" y="19155"/>
                  <a:pt x="20204" y="19672"/>
                </a:cubicBezTo>
                <a:close/>
                <a:moveTo>
                  <a:pt x="21011" y="18311"/>
                </a:moveTo>
                <a:cubicBezTo>
                  <a:pt x="21137" y="18302"/>
                  <a:pt x="21220" y="17992"/>
                  <a:pt x="21223" y="17536"/>
                </a:cubicBezTo>
                <a:cubicBezTo>
                  <a:pt x="21225" y="17027"/>
                  <a:pt x="21134" y="16726"/>
                  <a:pt x="20987" y="16743"/>
                </a:cubicBezTo>
                <a:cubicBezTo>
                  <a:pt x="20849" y="16760"/>
                  <a:pt x="20778" y="17027"/>
                  <a:pt x="20780" y="17510"/>
                </a:cubicBezTo>
                <a:cubicBezTo>
                  <a:pt x="20780" y="18044"/>
                  <a:pt x="20863" y="18328"/>
                  <a:pt x="21011" y="18311"/>
                </a:cubicBezTo>
                <a:close/>
                <a:moveTo>
                  <a:pt x="20416" y="16760"/>
                </a:moveTo>
                <a:cubicBezTo>
                  <a:pt x="20280" y="16760"/>
                  <a:pt x="20212" y="17036"/>
                  <a:pt x="20212" y="17544"/>
                </a:cubicBezTo>
                <a:cubicBezTo>
                  <a:pt x="20212" y="18027"/>
                  <a:pt x="20290" y="18302"/>
                  <a:pt x="20426" y="18302"/>
                </a:cubicBezTo>
                <a:cubicBezTo>
                  <a:pt x="20554" y="18302"/>
                  <a:pt x="20647" y="17992"/>
                  <a:pt x="20644" y="17544"/>
                </a:cubicBezTo>
                <a:cubicBezTo>
                  <a:pt x="20647" y="17070"/>
                  <a:pt x="20554" y="16760"/>
                  <a:pt x="20416" y="16760"/>
                </a:cubicBezTo>
                <a:close/>
                <a:moveTo>
                  <a:pt x="19648" y="19672"/>
                </a:moveTo>
                <a:cubicBezTo>
                  <a:pt x="19648" y="20129"/>
                  <a:pt x="19736" y="20430"/>
                  <a:pt x="19864" y="20422"/>
                </a:cubicBezTo>
                <a:cubicBezTo>
                  <a:pt x="19978" y="20413"/>
                  <a:pt x="20066" y="20086"/>
                  <a:pt x="20066" y="19655"/>
                </a:cubicBezTo>
                <a:cubicBezTo>
                  <a:pt x="20066" y="19173"/>
                  <a:pt x="19971" y="18828"/>
                  <a:pt x="19843" y="18845"/>
                </a:cubicBezTo>
                <a:cubicBezTo>
                  <a:pt x="19714" y="18862"/>
                  <a:pt x="19648" y="19147"/>
                  <a:pt x="19648" y="19672"/>
                </a:cubicBezTo>
                <a:close/>
                <a:moveTo>
                  <a:pt x="20989" y="14710"/>
                </a:moveTo>
                <a:cubicBezTo>
                  <a:pt x="20863" y="14710"/>
                  <a:pt x="20785" y="14985"/>
                  <a:pt x="20782" y="15425"/>
                </a:cubicBezTo>
                <a:cubicBezTo>
                  <a:pt x="20782" y="15873"/>
                  <a:pt x="20885" y="16226"/>
                  <a:pt x="21011" y="16209"/>
                </a:cubicBezTo>
                <a:cubicBezTo>
                  <a:pt x="21132" y="16191"/>
                  <a:pt x="21225" y="15838"/>
                  <a:pt x="21220" y="15407"/>
                </a:cubicBezTo>
                <a:cubicBezTo>
                  <a:pt x="21213" y="14977"/>
                  <a:pt x="21125" y="14710"/>
                  <a:pt x="20989" y="14710"/>
                </a:cubicBezTo>
                <a:close/>
                <a:moveTo>
                  <a:pt x="20414" y="14718"/>
                </a:moveTo>
                <a:cubicBezTo>
                  <a:pt x="20292" y="14735"/>
                  <a:pt x="20212" y="15046"/>
                  <a:pt x="20219" y="15476"/>
                </a:cubicBezTo>
                <a:cubicBezTo>
                  <a:pt x="20226" y="15899"/>
                  <a:pt x="20330" y="16235"/>
                  <a:pt x="20449" y="16183"/>
                </a:cubicBezTo>
                <a:cubicBezTo>
                  <a:pt x="20566" y="16131"/>
                  <a:pt x="20637" y="15890"/>
                  <a:pt x="20635" y="15433"/>
                </a:cubicBezTo>
                <a:cubicBezTo>
                  <a:pt x="20630" y="14968"/>
                  <a:pt x="20549" y="14701"/>
                  <a:pt x="20414" y="14718"/>
                </a:cubicBezTo>
                <a:close/>
                <a:moveTo>
                  <a:pt x="19850" y="18277"/>
                </a:moveTo>
                <a:cubicBezTo>
                  <a:pt x="19964" y="18285"/>
                  <a:pt x="20057" y="17975"/>
                  <a:pt x="20064" y="17553"/>
                </a:cubicBezTo>
                <a:cubicBezTo>
                  <a:pt x="20071" y="17139"/>
                  <a:pt x="19971" y="16786"/>
                  <a:pt x="19848" y="16777"/>
                </a:cubicBezTo>
                <a:cubicBezTo>
                  <a:pt x="19731" y="16769"/>
                  <a:pt x="19655" y="17036"/>
                  <a:pt x="19650" y="17475"/>
                </a:cubicBezTo>
                <a:cubicBezTo>
                  <a:pt x="19645" y="17975"/>
                  <a:pt x="19719" y="18268"/>
                  <a:pt x="19850" y="18277"/>
                </a:cubicBezTo>
                <a:close/>
                <a:moveTo>
                  <a:pt x="19274" y="18914"/>
                </a:moveTo>
                <a:cubicBezTo>
                  <a:pt x="19151" y="18914"/>
                  <a:pt x="19079" y="19190"/>
                  <a:pt x="19084" y="19664"/>
                </a:cubicBezTo>
                <a:cubicBezTo>
                  <a:pt x="19089" y="20129"/>
                  <a:pt x="19162" y="20336"/>
                  <a:pt x="19281" y="20353"/>
                </a:cubicBezTo>
                <a:cubicBezTo>
                  <a:pt x="19410" y="20379"/>
                  <a:pt x="19481" y="20103"/>
                  <a:pt x="19479" y="19629"/>
                </a:cubicBezTo>
                <a:cubicBezTo>
                  <a:pt x="19476" y="19173"/>
                  <a:pt x="19403" y="18914"/>
                  <a:pt x="19274" y="18914"/>
                </a:cubicBezTo>
                <a:close/>
                <a:moveTo>
                  <a:pt x="19864" y="16131"/>
                </a:moveTo>
                <a:cubicBezTo>
                  <a:pt x="19988" y="16123"/>
                  <a:pt x="20057" y="15864"/>
                  <a:pt x="20052" y="15425"/>
                </a:cubicBezTo>
                <a:cubicBezTo>
                  <a:pt x="20047" y="15011"/>
                  <a:pt x="19964" y="14735"/>
                  <a:pt x="19850" y="14735"/>
                </a:cubicBezTo>
                <a:cubicBezTo>
                  <a:pt x="19729" y="14735"/>
                  <a:pt x="19652" y="15011"/>
                  <a:pt x="19652" y="15433"/>
                </a:cubicBezTo>
                <a:cubicBezTo>
                  <a:pt x="19652" y="15864"/>
                  <a:pt x="19736" y="16131"/>
                  <a:pt x="19864" y="16131"/>
                </a:cubicBezTo>
                <a:close/>
                <a:moveTo>
                  <a:pt x="19255" y="16820"/>
                </a:moveTo>
                <a:cubicBezTo>
                  <a:pt x="19143" y="16855"/>
                  <a:pt x="19077" y="17174"/>
                  <a:pt x="19086" y="17604"/>
                </a:cubicBezTo>
                <a:cubicBezTo>
                  <a:pt x="19096" y="17984"/>
                  <a:pt x="19196" y="18285"/>
                  <a:pt x="19298" y="18259"/>
                </a:cubicBezTo>
                <a:cubicBezTo>
                  <a:pt x="19410" y="18233"/>
                  <a:pt x="19479" y="17932"/>
                  <a:pt x="19472" y="17492"/>
                </a:cubicBezTo>
                <a:cubicBezTo>
                  <a:pt x="19467" y="17079"/>
                  <a:pt x="19372" y="16786"/>
                  <a:pt x="19255" y="16820"/>
                </a:cubicBezTo>
                <a:close/>
                <a:moveTo>
                  <a:pt x="18696" y="18923"/>
                </a:moveTo>
                <a:cubicBezTo>
                  <a:pt x="18601" y="18940"/>
                  <a:pt x="18534" y="19147"/>
                  <a:pt x="18525" y="19569"/>
                </a:cubicBezTo>
                <a:cubicBezTo>
                  <a:pt x="18515" y="19974"/>
                  <a:pt x="18596" y="20301"/>
                  <a:pt x="18706" y="20327"/>
                </a:cubicBezTo>
                <a:cubicBezTo>
                  <a:pt x="18820" y="20353"/>
                  <a:pt x="18903" y="20069"/>
                  <a:pt x="18908" y="19655"/>
                </a:cubicBezTo>
                <a:cubicBezTo>
                  <a:pt x="18913" y="19259"/>
                  <a:pt x="18829" y="18940"/>
                  <a:pt x="18696" y="18923"/>
                </a:cubicBezTo>
                <a:close/>
                <a:moveTo>
                  <a:pt x="21039" y="13977"/>
                </a:moveTo>
                <a:cubicBezTo>
                  <a:pt x="21115" y="13951"/>
                  <a:pt x="21194" y="13796"/>
                  <a:pt x="21196" y="13340"/>
                </a:cubicBezTo>
                <a:cubicBezTo>
                  <a:pt x="21199" y="12935"/>
                  <a:pt x="21104" y="12624"/>
                  <a:pt x="20980" y="12659"/>
                </a:cubicBezTo>
                <a:cubicBezTo>
                  <a:pt x="20870" y="12685"/>
                  <a:pt x="20806" y="12892"/>
                  <a:pt x="20806" y="13305"/>
                </a:cubicBezTo>
                <a:cubicBezTo>
                  <a:pt x="20809" y="13727"/>
                  <a:pt x="20885" y="13986"/>
                  <a:pt x="21039" y="13977"/>
                </a:cubicBezTo>
                <a:close/>
                <a:moveTo>
                  <a:pt x="19474" y="15450"/>
                </a:moveTo>
                <a:cubicBezTo>
                  <a:pt x="19467" y="15028"/>
                  <a:pt x="19400" y="14804"/>
                  <a:pt x="19291" y="14761"/>
                </a:cubicBezTo>
                <a:cubicBezTo>
                  <a:pt x="19193" y="14718"/>
                  <a:pt x="19096" y="15037"/>
                  <a:pt x="19091" y="15390"/>
                </a:cubicBezTo>
                <a:cubicBezTo>
                  <a:pt x="19086" y="15752"/>
                  <a:pt x="19181" y="16131"/>
                  <a:pt x="19284" y="16114"/>
                </a:cubicBezTo>
                <a:cubicBezTo>
                  <a:pt x="19396" y="16097"/>
                  <a:pt x="19460" y="15873"/>
                  <a:pt x="19474" y="15450"/>
                </a:cubicBezTo>
                <a:close/>
                <a:moveTo>
                  <a:pt x="20242" y="13331"/>
                </a:moveTo>
                <a:cubicBezTo>
                  <a:pt x="20247" y="13736"/>
                  <a:pt x="20311" y="13960"/>
                  <a:pt x="20428" y="13977"/>
                </a:cubicBezTo>
                <a:cubicBezTo>
                  <a:pt x="20535" y="13994"/>
                  <a:pt x="20635" y="13684"/>
                  <a:pt x="20625" y="13331"/>
                </a:cubicBezTo>
                <a:cubicBezTo>
                  <a:pt x="20614" y="12935"/>
                  <a:pt x="20554" y="12676"/>
                  <a:pt x="20433" y="12668"/>
                </a:cubicBezTo>
                <a:cubicBezTo>
                  <a:pt x="20311" y="12659"/>
                  <a:pt x="20247" y="12866"/>
                  <a:pt x="20242" y="13331"/>
                </a:cubicBezTo>
                <a:close/>
                <a:moveTo>
                  <a:pt x="18720" y="18190"/>
                </a:moveTo>
                <a:cubicBezTo>
                  <a:pt x="18822" y="18190"/>
                  <a:pt x="18915" y="17872"/>
                  <a:pt x="18903" y="17510"/>
                </a:cubicBezTo>
                <a:cubicBezTo>
                  <a:pt x="18889" y="17122"/>
                  <a:pt x="18832" y="16863"/>
                  <a:pt x="18710" y="16863"/>
                </a:cubicBezTo>
                <a:cubicBezTo>
                  <a:pt x="18594" y="16863"/>
                  <a:pt x="18539" y="17105"/>
                  <a:pt x="18527" y="17475"/>
                </a:cubicBezTo>
                <a:cubicBezTo>
                  <a:pt x="18515" y="17863"/>
                  <a:pt x="18611" y="18190"/>
                  <a:pt x="18720" y="18190"/>
                </a:cubicBezTo>
                <a:close/>
                <a:moveTo>
                  <a:pt x="18137" y="18992"/>
                </a:moveTo>
                <a:cubicBezTo>
                  <a:pt x="18023" y="19000"/>
                  <a:pt x="17966" y="19233"/>
                  <a:pt x="17961" y="19629"/>
                </a:cubicBezTo>
                <a:cubicBezTo>
                  <a:pt x="17956" y="19974"/>
                  <a:pt x="18061" y="20353"/>
                  <a:pt x="18149" y="20310"/>
                </a:cubicBezTo>
                <a:cubicBezTo>
                  <a:pt x="18251" y="20258"/>
                  <a:pt x="18320" y="20051"/>
                  <a:pt x="18323" y="19646"/>
                </a:cubicBezTo>
                <a:cubicBezTo>
                  <a:pt x="18327" y="19241"/>
                  <a:pt x="18251" y="18992"/>
                  <a:pt x="18137" y="18992"/>
                </a:cubicBezTo>
                <a:close/>
                <a:moveTo>
                  <a:pt x="19676" y="13314"/>
                </a:moveTo>
                <a:cubicBezTo>
                  <a:pt x="19681" y="13753"/>
                  <a:pt x="19755" y="13960"/>
                  <a:pt x="19864" y="13960"/>
                </a:cubicBezTo>
                <a:cubicBezTo>
                  <a:pt x="19974" y="13960"/>
                  <a:pt x="20035" y="13710"/>
                  <a:pt x="20033" y="13314"/>
                </a:cubicBezTo>
                <a:cubicBezTo>
                  <a:pt x="20031" y="12892"/>
                  <a:pt x="19962" y="12676"/>
                  <a:pt x="19843" y="12685"/>
                </a:cubicBezTo>
                <a:cubicBezTo>
                  <a:pt x="19731" y="12685"/>
                  <a:pt x="19679" y="12909"/>
                  <a:pt x="19676" y="13314"/>
                </a:cubicBezTo>
                <a:close/>
                <a:moveTo>
                  <a:pt x="18173" y="18173"/>
                </a:moveTo>
                <a:cubicBezTo>
                  <a:pt x="18256" y="18156"/>
                  <a:pt x="18313" y="17932"/>
                  <a:pt x="18316" y="17527"/>
                </a:cubicBezTo>
                <a:cubicBezTo>
                  <a:pt x="18318" y="17105"/>
                  <a:pt x="18244" y="16907"/>
                  <a:pt x="18140" y="16889"/>
                </a:cubicBezTo>
                <a:cubicBezTo>
                  <a:pt x="18032" y="16863"/>
                  <a:pt x="17975" y="17113"/>
                  <a:pt x="17963" y="17475"/>
                </a:cubicBezTo>
                <a:cubicBezTo>
                  <a:pt x="17952" y="17854"/>
                  <a:pt x="18040" y="18165"/>
                  <a:pt x="18173" y="18173"/>
                </a:cubicBezTo>
                <a:close/>
                <a:moveTo>
                  <a:pt x="18703" y="16036"/>
                </a:moveTo>
                <a:cubicBezTo>
                  <a:pt x="18839" y="16054"/>
                  <a:pt x="18894" y="15795"/>
                  <a:pt x="18894" y="15416"/>
                </a:cubicBezTo>
                <a:cubicBezTo>
                  <a:pt x="18891" y="15028"/>
                  <a:pt x="18825" y="14804"/>
                  <a:pt x="18713" y="14804"/>
                </a:cubicBezTo>
                <a:cubicBezTo>
                  <a:pt x="18599" y="14804"/>
                  <a:pt x="18534" y="15063"/>
                  <a:pt x="18537" y="15433"/>
                </a:cubicBezTo>
                <a:cubicBezTo>
                  <a:pt x="18537" y="15812"/>
                  <a:pt x="18608" y="16036"/>
                  <a:pt x="18703" y="16036"/>
                </a:cubicBezTo>
                <a:close/>
                <a:moveTo>
                  <a:pt x="17393" y="19595"/>
                </a:moveTo>
                <a:cubicBezTo>
                  <a:pt x="17395" y="20034"/>
                  <a:pt x="17459" y="20275"/>
                  <a:pt x="17561" y="20293"/>
                </a:cubicBezTo>
                <a:cubicBezTo>
                  <a:pt x="17671" y="20310"/>
                  <a:pt x="17735" y="20017"/>
                  <a:pt x="17740" y="19646"/>
                </a:cubicBezTo>
                <a:cubicBezTo>
                  <a:pt x="17745" y="19267"/>
                  <a:pt x="17680" y="19026"/>
                  <a:pt x="17566" y="19009"/>
                </a:cubicBezTo>
                <a:cubicBezTo>
                  <a:pt x="17450" y="19000"/>
                  <a:pt x="17402" y="19233"/>
                  <a:pt x="17393" y="19595"/>
                </a:cubicBezTo>
                <a:close/>
                <a:moveTo>
                  <a:pt x="19112" y="13314"/>
                </a:moveTo>
                <a:cubicBezTo>
                  <a:pt x="19117" y="13745"/>
                  <a:pt x="19189" y="13891"/>
                  <a:pt x="19298" y="13900"/>
                </a:cubicBezTo>
                <a:cubicBezTo>
                  <a:pt x="19412" y="13908"/>
                  <a:pt x="19467" y="13650"/>
                  <a:pt x="19462" y="13297"/>
                </a:cubicBezTo>
                <a:cubicBezTo>
                  <a:pt x="19457" y="12917"/>
                  <a:pt x="19384" y="12685"/>
                  <a:pt x="19272" y="12693"/>
                </a:cubicBezTo>
                <a:cubicBezTo>
                  <a:pt x="19165" y="12702"/>
                  <a:pt x="19110" y="12917"/>
                  <a:pt x="19112" y="13314"/>
                </a:cubicBezTo>
                <a:close/>
                <a:moveTo>
                  <a:pt x="17395" y="17544"/>
                </a:moveTo>
                <a:cubicBezTo>
                  <a:pt x="17402" y="17932"/>
                  <a:pt x="17464" y="18156"/>
                  <a:pt x="17573" y="18156"/>
                </a:cubicBezTo>
                <a:cubicBezTo>
                  <a:pt x="17676" y="18156"/>
                  <a:pt x="17745" y="17897"/>
                  <a:pt x="17745" y="17544"/>
                </a:cubicBezTo>
                <a:cubicBezTo>
                  <a:pt x="17745" y="17165"/>
                  <a:pt x="17669" y="16907"/>
                  <a:pt x="17564" y="16907"/>
                </a:cubicBezTo>
                <a:cubicBezTo>
                  <a:pt x="17462" y="16907"/>
                  <a:pt x="17400" y="17131"/>
                  <a:pt x="17395" y="17544"/>
                </a:cubicBezTo>
                <a:close/>
                <a:moveTo>
                  <a:pt x="18149" y="16028"/>
                </a:moveTo>
                <a:cubicBezTo>
                  <a:pt x="18251" y="15993"/>
                  <a:pt x="18318" y="15804"/>
                  <a:pt x="18313" y="15425"/>
                </a:cubicBezTo>
                <a:cubicBezTo>
                  <a:pt x="18308" y="15028"/>
                  <a:pt x="18242" y="14830"/>
                  <a:pt x="18128" y="14839"/>
                </a:cubicBezTo>
                <a:cubicBezTo>
                  <a:pt x="18023" y="14847"/>
                  <a:pt x="17968" y="15089"/>
                  <a:pt x="17971" y="15407"/>
                </a:cubicBezTo>
                <a:cubicBezTo>
                  <a:pt x="17973" y="15769"/>
                  <a:pt x="18028" y="16045"/>
                  <a:pt x="18149" y="16028"/>
                </a:cubicBezTo>
                <a:close/>
                <a:moveTo>
                  <a:pt x="16824" y="19629"/>
                </a:moveTo>
                <a:cubicBezTo>
                  <a:pt x="16826" y="20043"/>
                  <a:pt x="16886" y="20232"/>
                  <a:pt x="16991" y="20232"/>
                </a:cubicBezTo>
                <a:cubicBezTo>
                  <a:pt x="17095" y="20232"/>
                  <a:pt x="17157" y="20008"/>
                  <a:pt x="17155" y="19629"/>
                </a:cubicBezTo>
                <a:cubicBezTo>
                  <a:pt x="17152" y="19259"/>
                  <a:pt x="17088" y="19043"/>
                  <a:pt x="16983" y="19035"/>
                </a:cubicBezTo>
                <a:cubicBezTo>
                  <a:pt x="16869" y="19026"/>
                  <a:pt x="16831" y="19285"/>
                  <a:pt x="16824" y="19629"/>
                </a:cubicBezTo>
                <a:close/>
                <a:moveTo>
                  <a:pt x="18725" y="13874"/>
                </a:moveTo>
                <a:cubicBezTo>
                  <a:pt x="18832" y="13848"/>
                  <a:pt x="18886" y="13641"/>
                  <a:pt x="18884" y="13297"/>
                </a:cubicBezTo>
                <a:cubicBezTo>
                  <a:pt x="18884" y="12917"/>
                  <a:pt x="18810" y="12702"/>
                  <a:pt x="18715" y="12702"/>
                </a:cubicBezTo>
                <a:cubicBezTo>
                  <a:pt x="18618" y="12702"/>
                  <a:pt x="18549" y="12926"/>
                  <a:pt x="18553" y="13314"/>
                </a:cubicBezTo>
                <a:cubicBezTo>
                  <a:pt x="18561" y="13701"/>
                  <a:pt x="18632" y="13848"/>
                  <a:pt x="18725" y="13874"/>
                </a:cubicBezTo>
                <a:close/>
                <a:moveTo>
                  <a:pt x="17576" y="16019"/>
                </a:moveTo>
                <a:cubicBezTo>
                  <a:pt x="17678" y="15985"/>
                  <a:pt x="17733" y="15778"/>
                  <a:pt x="17728" y="15416"/>
                </a:cubicBezTo>
                <a:cubicBezTo>
                  <a:pt x="17721" y="15037"/>
                  <a:pt x="17659" y="14822"/>
                  <a:pt x="17552" y="14839"/>
                </a:cubicBezTo>
                <a:cubicBezTo>
                  <a:pt x="17452" y="14847"/>
                  <a:pt x="17395" y="15089"/>
                  <a:pt x="17400" y="15433"/>
                </a:cubicBezTo>
                <a:cubicBezTo>
                  <a:pt x="17402" y="15821"/>
                  <a:pt x="17473" y="15993"/>
                  <a:pt x="17576" y="16019"/>
                </a:cubicBezTo>
                <a:close/>
                <a:moveTo>
                  <a:pt x="16824" y="17484"/>
                </a:moveTo>
                <a:cubicBezTo>
                  <a:pt x="16822" y="17872"/>
                  <a:pt x="16876" y="18113"/>
                  <a:pt x="16979" y="18130"/>
                </a:cubicBezTo>
                <a:cubicBezTo>
                  <a:pt x="17081" y="18156"/>
                  <a:pt x="17150" y="17915"/>
                  <a:pt x="17152" y="17544"/>
                </a:cubicBezTo>
                <a:cubicBezTo>
                  <a:pt x="17155" y="17156"/>
                  <a:pt x="17081" y="16958"/>
                  <a:pt x="16983" y="16932"/>
                </a:cubicBezTo>
                <a:cubicBezTo>
                  <a:pt x="16886" y="16915"/>
                  <a:pt x="16829" y="17113"/>
                  <a:pt x="16824" y="17484"/>
                </a:cubicBezTo>
                <a:close/>
                <a:moveTo>
                  <a:pt x="20989" y="11728"/>
                </a:moveTo>
                <a:cubicBezTo>
                  <a:pt x="21111" y="11720"/>
                  <a:pt x="21173" y="11548"/>
                  <a:pt x="21173" y="11186"/>
                </a:cubicBezTo>
                <a:cubicBezTo>
                  <a:pt x="21173" y="10789"/>
                  <a:pt x="21101" y="10634"/>
                  <a:pt x="20999" y="10634"/>
                </a:cubicBezTo>
                <a:cubicBezTo>
                  <a:pt x="20899" y="10634"/>
                  <a:pt x="20840" y="10807"/>
                  <a:pt x="20840" y="11177"/>
                </a:cubicBezTo>
                <a:cubicBezTo>
                  <a:pt x="20842" y="11565"/>
                  <a:pt x="20909" y="11728"/>
                  <a:pt x="20989" y="11728"/>
                </a:cubicBezTo>
                <a:close/>
                <a:moveTo>
                  <a:pt x="16822" y="15416"/>
                </a:moveTo>
                <a:cubicBezTo>
                  <a:pt x="16829" y="15795"/>
                  <a:pt x="16888" y="16011"/>
                  <a:pt x="16993" y="16002"/>
                </a:cubicBezTo>
                <a:cubicBezTo>
                  <a:pt x="17090" y="15993"/>
                  <a:pt x="17150" y="15761"/>
                  <a:pt x="17148" y="15416"/>
                </a:cubicBezTo>
                <a:cubicBezTo>
                  <a:pt x="17143" y="15071"/>
                  <a:pt x="17079" y="14856"/>
                  <a:pt x="16983" y="14847"/>
                </a:cubicBezTo>
                <a:cubicBezTo>
                  <a:pt x="16883" y="14839"/>
                  <a:pt x="16829" y="15037"/>
                  <a:pt x="16822" y="15416"/>
                </a:cubicBezTo>
                <a:close/>
                <a:moveTo>
                  <a:pt x="16396" y="20224"/>
                </a:moveTo>
                <a:cubicBezTo>
                  <a:pt x="16498" y="20206"/>
                  <a:pt x="16555" y="20000"/>
                  <a:pt x="16560" y="19664"/>
                </a:cubicBezTo>
                <a:cubicBezTo>
                  <a:pt x="16565" y="19276"/>
                  <a:pt x="16489" y="19069"/>
                  <a:pt x="16393" y="19061"/>
                </a:cubicBezTo>
                <a:cubicBezTo>
                  <a:pt x="16296" y="19052"/>
                  <a:pt x="16239" y="19310"/>
                  <a:pt x="16241" y="19646"/>
                </a:cubicBezTo>
                <a:cubicBezTo>
                  <a:pt x="16244" y="19974"/>
                  <a:pt x="16298" y="20189"/>
                  <a:pt x="16396" y="20224"/>
                </a:cubicBezTo>
                <a:close/>
                <a:moveTo>
                  <a:pt x="16236" y="15433"/>
                </a:moveTo>
                <a:cubicBezTo>
                  <a:pt x="16248" y="15778"/>
                  <a:pt x="16308" y="15985"/>
                  <a:pt x="16401" y="16002"/>
                </a:cubicBezTo>
                <a:cubicBezTo>
                  <a:pt x="16501" y="16019"/>
                  <a:pt x="16558" y="15752"/>
                  <a:pt x="16555" y="15425"/>
                </a:cubicBezTo>
                <a:cubicBezTo>
                  <a:pt x="16555" y="15054"/>
                  <a:pt x="16474" y="14847"/>
                  <a:pt x="16379" y="14856"/>
                </a:cubicBezTo>
                <a:cubicBezTo>
                  <a:pt x="16289" y="14865"/>
                  <a:pt x="16241" y="15106"/>
                  <a:pt x="16236" y="15433"/>
                </a:cubicBezTo>
                <a:close/>
                <a:moveTo>
                  <a:pt x="16236" y="17492"/>
                </a:moveTo>
                <a:cubicBezTo>
                  <a:pt x="16244" y="17872"/>
                  <a:pt x="16301" y="18113"/>
                  <a:pt x="16401" y="18113"/>
                </a:cubicBezTo>
                <a:cubicBezTo>
                  <a:pt x="16496" y="18121"/>
                  <a:pt x="16562" y="17906"/>
                  <a:pt x="16558" y="17553"/>
                </a:cubicBezTo>
                <a:cubicBezTo>
                  <a:pt x="16555" y="17225"/>
                  <a:pt x="16501" y="16993"/>
                  <a:pt x="16401" y="16976"/>
                </a:cubicBezTo>
                <a:cubicBezTo>
                  <a:pt x="16301" y="16958"/>
                  <a:pt x="16248" y="17148"/>
                  <a:pt x="16236" y="17492"/>
                </a:cubicBezTo>
                <a:close/>
                <a:moveTo>
                  <a:pt x="20402" y="11720"/>
                </a:moveTo>
                <a:cubicBezTo>
                  <a:pt x="20535" y="11746"/>
                  <a:pt x="20595" y="11530"/>
                  <a:pt x="20597" y="11194"/>
                </a:cubicBezTo>
                <a:cubicBezTo>
                  <a:pt x="20599" y="10841"/>
                  <a:pt x="20530" y="10660"/>
                  <a:pt x="20435" y="10634"/>
                </a:cubicBezTo>
                <a:cubicBezTo>
                  <a:pt x="20330" y="10608"/>
                  <a:pt x="20278" y="10807"/>
                  <a:pt x="20273" y="11168"/>
                </a:cubicBezTo>
                <a:cubicBezTo>
                  <a:pt x="20269" y="11548"/>
                  <a:pt x="20335" y="11694"/>
                  <a:pt x="20402" y="11720"/>
                </a:cubicBezTo>
                <a:close/>
                <a:moveTo>
                  <a:pt x="21551" y="19646"/>
                </a:moveTo>
                <a:cubicBezTo>
                  <a:pt x="21551" y="19543"/>
                  <a:pt x="21556" y="19431"/>
                  <a:pt x="21551" y="19328"/>
                </a:cubicBezTo>
                <a:cubicBezTo>
                  <a:pt x="21544" y="19164"/>
                  <a:pt x="21582" y="18914"/>
                  <a:pt x="21522" y="18862"/>
                </a:cubicBezTo>
                <a:cubicBezTo>
                  <a:pt x="21465" y="18811"/>
                  <a:pt x="21415" y="18992"/>
                  <a:pt x="21380" y="19173"/>
                </a:cubicBezTo>
                <a:cubicBezTo>
                  <a:pt x="21337" y="19397"/>
                  <a:pt x="21332" y="19646"/>
                  <a:pt x="21351" y="19888"/>
                </a:cubicBezTo>
                <a:cubicBezTo>
                  <a:pt x="21377" y="20181"/>
                  <a:pt x="21427" y="20517"/>
                  <a:pt x="21517" y="20456"/>
                </a:cubicBezTo>
                <a:cubicBezTo>
                  <a:pt x="21586" y="20413"/>
                  <a:pt x="21539" y="20060"/>
                  <a:pt x="21548" y="19853"/>
                </a:cubicBezTo>
                <a:cubicBezTo>
                  <a:pt x="21556" y="19793"/>
                  <a:pt x="21551" y="19715"/>
                  <a:pt x="21551" y="19646"/>
                </a:cubicBezTo>
                <a:close/>
                <a:moveTo>
                  <a:pt x="17987" y="13253"/>
                </a:moveTo>
                <a:cubicBezTo>
                  <a:pt x="17985" y="13633"/>
                  <a:pt x="18044" y="13822"/>
                  <a:pt x="18137" y="13848"/>
                </a:cubicBezTo>
                <a:cubicBezTo>
                  <a:pt x="18235" y="13874"/>
                  <a:pt x="18304" y="13658"/>
                  <a:pt x="18306" y="13322"/>
                </a:cubicBezTo>
                <a:cubicBezTo>
                  <a:pt x="18308" y="12986"/>
                  <a:pt x="18239" y="12780"/>
                  <a:pt x="18142" y="12771"/>
                </a:cubicBezTo>
                <a:cubicBezTo>
                  <a:pt x="18049" y="12754"/>
                  <a:pt x="17992" y="12900"/>
                  <a:pt x="17987" y="13253"/>
                </a:cubicBezTo>
                <a:close/>
                <a:moveTo>
                  <a:pt x="17583" y="12771"/>
                </a:moveTo>
                <a:cubicBezTo>
                  <a:pt x="17459" y="12762"/>
                  <a:pt x="17412" y="12978"/>
                  <a:pt x="17412" y="13297"/>
                </a:cubicBezTo>
                <a:cubicBezTo>
                  <a:pt x="17412" y="13633"/>
                  <a:pt x="17473" y="13831"/>
                  <a:pt x="17561" y="13848"/>
                </a:cubicBezTo>
                <a:cubicBezTo>
                  <a:pt x="17649" y="13865"/>
                  <a:pt x="17716" y="13658"/>
                  <a:pt x="17718" y="13331"/>
                </a:cubicBezTo>
                <a:cubicBezTo>
                  <a:pt x="17718" y="12978"/>
                  <a:pt x="17659" y="12780"/>
                  <a:pt x="17583" y="12771"/>
                </a:cubicBezTo>
                <a:close/>
                <a:moveTo>
                  <a:pt x="19707" y="11151"/>
                </a:moveTo>
                <a:cubicBezTo>
                  <a:pt x="19712" y="11513"/>
                  <a:pt x="19771" y="11694"/>
                  <a:pt x="19867" y="11703"/>
                </a:cubicBezTo>
                <a:cubicBezTo>
                  <a:pt x="19959" y="11711"/>
                  <a:pt x="20014" y="11513"/>
                  <a:pt x="20014" y="11177"/>
                </a:cubicBezTo>
                <a:cubicBezTo>
                  <a:pt x="20014" y="10815"/>
                  <a:pt x="19957" y="10626"/>
                  <a:pt x="19855" y="10626"/>
                </a:cubicBezTo>
                <a:cubicBezTo>
                  <a:pt x="19762" y="10626"/>
                  <a:pt x="19714" y="10807"/>
                  <a:pt x="19707" y="11151"/>
                </a:cubicBezTo>
                <a:close/>
                <a:moveTo>
                  <a:pt x="21551" y="17579"/>
                </a:moveTo>
                <a:cubicBezTo>
                  <a:pt x="21551" y="17449"/>
                  <a:pt x="21556" y="17355"/>
                  <a:pt x="21551" y="17268"/>
                </a:cubicBezTo>
                <a:cubicBezTo>
                  <a:pt x="21539" y="17105"/>
                  <a:pt x="21586" y="16829"/>
                  <a:pt x="21513" y="16777"/>
                </a:cubicBezTo>
                <a:cubicBezTo>
                  <a:pt x="21441" y="16726"/>
                  <a:pt x="21396" y="16924"/>
                  <a:pt x="21372" y="17156"/>
                </a:cubicBezTo>
                <a:cubicBezTo>
                  <a:pt x="21365" y="17225"/>
                  <a:pt x="21353" y="17286"/>
                  <a:pt x="21351" y="17355"/>
                </a:cubicBezTo>
                <a:cubicBezTo>
                  <a:pt x="21334" y="17682"/>
                  <a:pt x="21370" y="17949"/>
                  <a:pt x="21434" y="18165"/>
                </a:cubicBezTo>
                <a:cubicBezTo>
                  <a:pt x="21460" y="18251"/>
                  <a:pt x="21503" y="18354"/>
                  <a:pt x="21527" y="18277"/>
                </a:cubicBezTo>
                <a:cubicBezTo>
                  <a:pt x="21589" y="18087"/>
                  <a:pt x="21534" y="17785"/>
                  <a:pt x="21551" y="17579"/>
                </a:cubicBezTo>
                <a:close/>
                <a:moveTo>
                  <a:pt x="19293" y="10634"/>
                </a:moveTo>
                <a:cubicBezTo>
                  <a:pt x="19198" y="10634"/>
                  <a:pt x="19143" y="10807"/>
                  <a:pt x="19143" y="11151"/>
                </a:cubicBezTo>
                <a:cubicBezTo>
                  <a:pt x="19143" y="11504"/>
                  <a:pt x="19212" y="11677"/>
                  <a:pt x="19296" y="11677"/>
                </a:cubicBezTo>
                <a:cubicBezTo>
                  <a:pt x="19384" y="11685"/>
                  <a:pt x="19448" y="11504"/>
                  <a:pt x="19443" y="11151"/>
                </a:cubicBezTo>
                <a:cubicBezTo>
                  <a:pt x="19441" y="10824"/>
                  <a:pt x="19388" y="10634"/>
                  <a:pt x="19293" y="10634"/>
                </a:cubicBezTo>
                <a:close/>
                <a:moveTo>
                  <a:pt x="15806" y="19121"/>
                </a:moveTo>
                <a:cubicBezTo>
                  <a:pt x="15718" y="19129"/>
                  <a:pt x="15666" y="19310"/>
                  <a:pt x="15668" y="19655"/>
                </a:cubicBezTo>
                <a:cubicBezTo>
                  <a:pt x="15670" y="19982"/>
                  <a:pt x="15718" y="20215"/>
                  <a:pt x="15813" y="20206"/>
                </a:cubicBezTo>
                <a:cubicBezTo>
                  <a:pt x="15903" y="20198"/>
                  <a:pt x="15965" y="19991"/>
                  <a:pt x="15965" y="19664"/>
                </a:cubicBezTo>
                <a:cubicBezTo>
                  <a:pt x="15963" y="19336"/>
                  <a:pt x="15911" y="19129"/>
                  <a:pt x="15806" y="19121"/>
                </a:cubicBezTo>
                <a:close/>
                <a:moveTo>
                  <a:pt x="15830" y="15933"/>
                </a:moveTo>
                <a:cubicBezTo>
                  <a:pt x="15901" y="15942"/>
                  <a:pt x="15960" y="15761"/>
                  <a:pt x="15963" y="15433"/>
                </a:cubicBezTo>
                <a:cubicBezTo>
                  <a:pt x="15965" y="15080"/>
                  <a:pt x="15892" y="14882"/>
                  <a:pt x="15799" y="14873"/>
                </a:cubicBezTo>
                <a:cubicBezTo>
                  <a:pt x="15715" y="14865"/>
                  <a:pt x="15661" y="15071"/>
                  <a:pt x="15661" y="15390"/>
                </a:cubicBezTo>
                <a:cubicBezTo>
                  <a:pt x="15663" y="15709"/>
                  <a:pt x="15706" y="15924"/>
                  <a:pt x="15830" y="15933"/>
                </a:cubicBezTo>
                <a:close/>
                <a:moveTo>
                  <a:pt x="15666" y="17475"/>
                </a:moveTo>
                <a:cubicBezTo>
                  <a:pt x="15670" y="17803"/>
                  <a:pt x="15699" y="18044"/>
                  <a:pt x="15801" y="18070"/>
                </a:cubicBezTo>
                <a:cubicBezTo>
                  <a:pt x="15901" y="18087"/>
                  <a:pt x="15956" y="17872"/>
                  <a:pt x="15961" y="17570"/>
                </a:cubicBezTo>
                <a:cubicBezTo>
                  <a:pt x="15965" y="17225"/>
                  <a:pt x="15903" y="17010"/>
                  <a:pt x="15804" y="16993"/>
                </a:cubicBezTo>
                <a:cubicBezTo>
                  <a:pt x="15711" y="16976"/>
                  <a:pt x="15673" y="17182"/>
                  <a:pt x="15666" y="17475"/>
                </a:cubicBezTo>
                <a:close/>
                <a:moveTo>
                  <a:pt x="16991" y="13805"/>
                </a:moveTo>
                <a:cubicBezTo>
                  <a:pt x="17074" y="13770"/>
                  <a:pt x="17133" y="13633"/>
                  <a:pt x="17129" y="13297"/>
                </a:cubicBezTo>
                <a:cubicBezTo>
                  <a:pt x="17126" y="12917"/>
                  <a:pt x="17057" y="12771"/>
                  <a:pt x="16962" y="12788"/>
                </a:cubicBezTo>
                <a:cubicBezTo>
                  <a:pt x="16872" y="12797"/>
                  <a:pt x="16829" y="12978"/>
                  <a:pt x="16831" y="13305"/>
                </a:cubicBezTo>
                <a:cubicBezTo>
                  <a:pt x="16838" y="13667"/>
                  <a:pt x="16903" y="13788"/>
                  <a:pt x="16991" y="13805"/>
                </a:cubicBezTo>
                <a:close/>
                <a:moveTo>
                  <a:pt x="15073" y="17536"/>
                </a:moveTo>
                <a:cubicBezTo>
                  <a:pt x="15078" y="17863"/>
                  <a:pt x="15121" y="18070"/>
                  <a:pt x="15218" y="18070"/>
                </a:cubicBezTo>
                <a:cubicBezTo>
                  <a:pt x="15309" y="18070"/>
                  <a:pt x="15359" y="17863"/>
                  <a:pt x="15361" y="17579"/>
                </a:cubicBezTo>
                <a:cubicBezTo>
                  <a:pt x="15363" y="17234"/>
                  <a:pt x="15299" y="17010"/>
                  <a:pt x="15204" y="17010"/>
                </a:cubicBezTo>
                <a:cubicBezTo>
                  <a:pt x="15118" y="17010"/>
                  <a:pt x="15071" y="17208"/>
                  <a:pt x="15073" y="17536"/>
                </a:cubicBezTo>
                <a:close/>
                <a:moveTo>
                  <a:pt x="15076" y="19621"/>
                </a:moveTo>
                <a:cubicBezTo>
                  <a:pt x="15078" y="19974"/>
                  <a:pt x="15128" y="20198"/>
                  <a:pt x="15218" y="20198"/>
                </a:cubicBezTo>
                <a:cubicBezTo>
                  <a:pt x="15311" y="20198"/>
                  <a:pt x="15363" y="19939"/>
                  <a:pt x="15359" y="19629"/>
                </a:cubicBezTo>
                <a:cubicBezTo>
                  <a:pt x="15356" y="19336"/>
                  <a:pt x="15299" y="19147"/>
                  <a:pt x="15211" y="19138"/>
                </a:cubicBezTo>
                <a:cubicBezTo>
                  <a:pt x="15118" y="19129"/>
                  <a:pt x="15080" y="19328"/>
                  <a:pt x="15076" y="19621"/>
                </a:cubicBezTo>
                <a:close/>
                <a:moveTo>
                  <a:pt x="14481" y="17467"/>
                </a:moveTo>
                <a:cubicBezTo>
                  <a:pt x="14483" y="17837"/>
                  <a:pt x="14524" y="18061"/>
                  <a:pt x="14621" y="18053"/>
                </a:cubicBezTo>
                <a:cubicBezTo>
                  <a:pt x="14707" y="18044"/>
                  <a:pt x="14754" y="17846"/>
                  <a:pt x="14752" y="17527"/>
                </a:cubicBezTo>
                <a:cubicBezTo>
                  <a:pt x="14750" y="17182"/>
                  <a:pt x="14685" y="17010"/>
                  <a:pt x="14600" y="17010"/>
                </a:cubicBezTo>
                <a:cubicBezTo>
                  <a:pt x="14524" y="17019"/>
                  <a:pt x="14474" y="17200"/>
                  <a:pt x="14481" y="17467"/>
                </a:cubicBezTo>
                <a:close/>
                <a:moveTo>
                  <a:pt x="16410" y="13788"/>
                </a:moveTo>
                <a:cubicBezTo>
                  <a:pt x="16474" y="13779"/>
                  <a:pt x="16534" y="13641"/>
                  <a:pt x="16539" y="13322"/>
                </a:cubicBezTo>
                <a:cubicBezTo>
                  <a:pt x="16543" y="12986"/>
                  <a:pt x="16491" y="12797"/>
                  <a:pt x="16398" y="12780"/>
                </a:cubicBezTo>
                <a:cubicBezTo>
                  <a:pt x="16303" y="12754"/>
                  <a:pt x="16244" y="12935"/>
                  <a:pt x="16241" y="13262"/>
                </a:cubicBezTo>
                <a:cubicBezTo>
                  <a:pt x="16241" y="13572"/>
                  <a:pt x="16298" y="13779"/>
                  <a:pt x="16410" y="13788"/>
                </a:cubicBezTo>
                <a:close/>
                <a:moveTo>
                  <a:pt x="21551" y="15399"/>
                </a:moveTo>
                <a:cubicBezTo>
                  <a:pt x="21551" y="15347"/>
                  <a:pt x="21553" y="15287"/>
                  <a:pt x="21551" y="15235"/>
                </a:cubicBezTo>
                <a:cubicBezTo>
                  <a:pt x="21539" y="15063"/>
                  <a:pt x="21584" y="14778"/>
                  <a:pt x="21522" y="14718"/>
                </a:cubicBezTo>
                <a:cubicBezTo>
                  <a:pt x="21449" y="14658"/>
                  <a:pt x="21401" y="14890"/>
                  <a:pt x="21372" y="15140"/>
                </a:cubicBezTo>
                <a:cubicBezTo>
                  <a:pt x="21346" y="15356"/>
                  <a:pt x="21356" y="15554"/>
                  <a:pt x="21377" y="15761"/>
                </a:cubicBezTo>
                <a:cubicBezTo>
                  <a:pt x="21403" y="16002"/>
                  <a:pt x="21453" y="16191"/>
                  <a:pt x="21518" y="16157"/>
                </a:cubicBezTo>
                <a:cubicBezTo>
                  <a:pt x="21589" y="16114"/>
                  <a:pt x="21539" y="15830"/>
                  <a:pt x="21551" y="15666"/>
                </a:cubicBezTo>
                <a:cubicBezTo>
                  <a:pt x="21558" y="15588"/>
                  <a:pt x="21551" y="15494"/>
                  <a:pt x="21551" y="15399"/>
                </a:cubicBezTo>
                <a:close/>
                <a:moveTo>
                  <a:pt x="15211" y="15924"/>
                </a:moveTo>
                <a:cubicBezTo>
                  <a:pt x="15302" y="15933"/>
                  <a:pt x="15352" y="15752"/>
                  <a:pt x="15356" y="15442"/>
                </a:cubicBezTo>
                <a:cubicBezTo>
                  <a:pt x="15361" y="15097"/>
                  <a:pt x="15297" y="14916"/>
                  <a:pt x="15211" y="14890"/>
                </a:cubicBezTo>
                <a:cubicBezTo>
                  <a:pt x="15126" y="14865"/>
                  <a:pt x="15073" y="15071"/>
                  <a:pt x="15071" y="15382"/>
                </a:cubicBezTo>
                <a:cubicBezTo>
                  <a:pt x="15066" y="15709"/>
                  <a:pt x="15116" y="15907"/>
                  <a:pt x="15211" y="15924"/>
                </a:cubicBezTo>
                <a:close/>
                <a:moveTo>
                  <a:pt x="18729" y="11625"/>
                </a:moveTo>
                <a:cubicBezTo>
                  <a:pt x="18825" y="11651"/>
                  <a:pt x="18872" y="11436"/>
                  <a:pt x="18870" y="11151"/>
                </a:cubicBezTo>
                <a:cubicBezTo>
                  <a:pt x="18867" y="10867"/>
                  <a:pt x="18817" y="10660"/>
                  <a:pt x="18727" y="10651"/>
                </a:cubicBezTo>
                <a:cubicBezTo>
                  <a:pt x="18639" y="10643"/>
                  <a:pt x="18584" y="10789"/>
                  <a:pt x="18582" y="11117"/>
                </a:cubicBezTo>
                <a:cubicBezTo>
                  <a:pt x="18577" y="11470"/>
                  <a:pt x="18639" y="11608"/>
                  <a:pt x="18729" y="11625"/>
                </a:cubicBezTo>
                <a:close/>
                <a:moveTo>
                  <a:pt x="21016" y="9497"/>
                </a:moveTo>
                <a:cubicBezTo>
                  <a:pt x="21111" y="9480"/>
                  <a:pt x="21168" y="9307"/>
                  <a:pt x="21163" y="9006"/>
                </a:cubicBezTo>
                <a:cubicBezTo>
                  <a:pt x="21156" y="8670"/>
                  <a:pt x="21082" y="8532"/>
                  <a:pt x="20994" y="8541"/>
                </a:cubicBezTo>
                <a:cubicBezTo>
                  <a:pt x="20920" y="8549"/>
                  <a:pt x="20863" y="8678"/>
                  <a:pt x="20868" y="9006"/>
                </a:cubicBezTo>
                <a:cubicBezTo>
                  <a:pt x="20870" y="9368"/>
                  <a:pt x="20935" y="9471"/>
                  <a:pt x="21016" y="9497"/>
                </a:cubicBezTo>
                <a:close/>
                <a:moveTo>
                  <a:pt x="15799" y="13762"/>
                </a:moveTo>
                <a:cubicBezTo>
                  <a:pt x="15901" y="13762"/>
                  <a:pt x="15960" y="13564"/>
                  <a:pt x="15958" y="13271"/>
                </a:cubicBezTo>
                <a:cubicBezTo>
                  <a:pt x="15953" y="12961"/>
                  <a:pt x="15892" y="12771"/>
                  <a:pt x="15794" y="12788"/>
                </a:cubicBezTo>
                <a:cubicBezTo>
                  <a:pt x="15706" y="12797"/>
                  <a:pt x="15670" y="12969"/>
                  <a:pt x="15673" y="13271"/>
                </a:cubicBezTo>
                <a:cubicBezTo>
                  <a:pt x="15673" y="13607"/>
                  <a:pt x="15723" y="13753"/>
                  <a:pt x="15799" y="13762"/>
                </a:cubicBezTo>
                <a:close/>
                <a:moveTo>
                  <a:pt x="14474" y="15425"/>
                </a:moveTo>
                <a:cubicBezTo>
                  <a:pt x="14486" y="15709"/>
                  <a:pt x="14524" y="15916"/>
                  <a:pt x="14614" y="15916"/>
                </a:cubicBezTo>
                <a:cubicBezTo>
                  <a:pt x="14702" y="15907"/>
                  <a:pt x="14752" y="15743"/>
                  <a:pt x="14750" y="15416"/>
                </a:cubicBezTo>
                <a:cubicBezTo>
                  <a:pt x="14745" y="15071"/>
                  <a:pt x="14688" y="14908"/>
                  <a:pt x="14593" y="14925"/>
                </a:cubicBezTo>
                <a:cubicBezTo>
                  <a:pt x="14507" y="14934"/>
                  <a:pt x="14476" y="15123"/>
                  <a:pt x="14474" y="15425"/>
                </a:cubicBezTo>
                <a:close/>
                <a:moveTo>
                  <a:pt x="13869" y="17518"/>
                </a:moveTo>
                <a:cubicBezTo>
                  <a:pt x="13891" y="17828"/>
                  <a:pt x="13931" y="18078"/>
                  <a:pt x="14026" y="18044"/>
                </a:cubicBezTo>
                <a:cubicBezTo>
                  <a:pt x="14103" y="18018"/>
                  <a:pt x="14153" y="17811"/>
                  <a:pt x="14148" y="17527"/>
                </a:cubicBezTo>
                <a:cubicBezTo>
                  <a:pt x="14141" y="17234"/>
                  <a:pt x="14088" y="17036"/>
                  <a:pt x="14000" y="17044"/>
                </a:cubicBezTo>
                <a:cubicBezTo>
                  <a:pt x="13917" y="17053"/>
                  <a:pt x="13874" y="17234"/>
                  <a:pt x="13869" y="17518"/>
                </a:cubicBezTo>
                <a:close/>
                <a:moveTo>
                  <a:pt x="20426" y="9480"/>
                </a:moveTo>
                <a:cubicBezTo>
                  <a:pt x="20540" y="9454"/>
                  <a:pt x="20592" y="9290"/>
                  <a:pt x="20585" y="9006"/>
                </a:cubicBezTo>
                <a:cubicBezTo>
                  <a:pt x="20578" y="8670"/>
                  <a:pt x="20507" y="8515"/>
                  <a:pt x="20418" y="8541"/>
                </a:cubicBezTo>
                <a:cubicBezTo>
                  <a:pt x="20342" y="8558"/>
                  <a:pt x="20290" y="8739"/>
                  <a:pt x="20302" y="9040"/>
                </a:cubicBezTo>
                <a:cubicBezTo>
                  <a:pt x="20316" y="9359"/>
                  <a:pt x="20376" y="9480"/>
                  <a:pt x="20426" y="9480"/>
                </a:cubicBezTo>
                <a:close/>
                <a:moveTo>
                  <a:pt x="14483" y="19715"/>
                </a:moveTo>
                <a:cubicBezTo>
                  <a:pt x="14486" y="19991"/>
                  <a:pt x="14545" y="20155"/>
                  <a:pt x="14624" y="20155"/>
                </a:cubicBezTo>
                <a:cubicBezTo>
                  <a:pt x="14700" y="20155"/>
                  <a:pt x="14750" y="19965"/>
                  <a:pt x="14750" y="19664"/>
                </a:cubicBezTo>
                <a:cubicBezTo>
                  <a:pt x="14747" y="19319"/>
                  <a:pt x="14693" y="19138"/>
                  <a:pt x="14600" y="19147"/>
                </a:cubicBezTo>
                <a:cubicBezTo>
                  <a:pt x="14517" y="19164"/>
                  <a:pt x="14483" y="19371"/>
                  <a:pt x="14483" y="19715"/>
                </a:cubicBezTo>
                <a:close/>
                <a:moveTo>
                  <a:pt x="14012" y="20181"/>
                </a:moveTo>
                <a:cubicBezTo>
                  <a:pt x="14091" y="20146"/>
                  <a:pt x="14148" y="19974"/>
                  <a:pt x="14153" y="19707"/>
                </a:cubicBezTo>
                <a:cubicBezTo>
                  <a:pt x="14157" y="19379"/>
                  <a:pt x="14093" y="19164"/>
                  <a:pt x="14005" y="19155"/>
                </a:cubicBezTo>
                <a:cubicBezTo>
                  <a:pt x="13936" y="19147"/>
                  <a:pt x="13889" y="19336"/>
                  <a:pt x="13889" y="19612"/>
                </a:cubicBezTo>
                <a:cubicBezTo>
                  <a:pt x="13886" y="19914"/>
                  <a:pt x="13927" y="20112"/>
                  <a:pt x="14012" y="20181"/>
                </a:cubicBezTo>
                <a:close/>
                <a:moveTo>
                  <a:pt x="13268" y="17527"/>
                </a:moveTo>
                <a:cubicBezTo>
                  <a:pt x="13280" y="17828"/>
                  <a:pt x="13329" y="18027"/>
                  <a:pt x="13413" y="18027"/>
                </a:cubicBezTo>
                <a:cubicBezTo>
                  <a:pt x="13491" y="18027"/>
                  <a:pt x="13539" y="17846"/>
                  <a:pt x="13539" y="17536"/>
                </a:cubicBezTo>
                <a:cubicBezTo>
                  <a:pt x="13536" y="17200"/>
                  <a:pt x="13477" y="17036"/>
                  <a:pt x="13396" y="17027"/>
                </a:cubicBezTo>
                <a:cubicBezTo>
                  <a:pt x="13320" y="17027"/>
                  <a:pt x="13270" y="17217"/>
                  <a:pt x="13268" y="17527"/>
                </a:cubicBezTo>
                <a:close/>
                <a:moveTo>
                  <a:pt x="15221" y="12788"/>
                </a:moveTo>
                <a:cubicBezTo>
                  <a:pt x="15114" y="12797"/>
                  <a:pt x="15076" y="12969"/>
                  <a:pt x="15076" y="13262"/>
                </a:cubicBezTo>
                <a:cubicBezTo>
                  <a:pt x="15076" y="13598"/>
                  <a:pt x="15130" y="13762"/>
                  <a:pt x="15216" y="13753"/>
                </a:cubicBezTo>
                <a:cubicBezTo>
                  <a:pt x="15294" y="13745"/>
                  <a:pt x="15347" y="13581"/>
                  <a:pt x="15344" y="13279"/>
                </a:cubicBezTo>
                <a:cubicBezTo>
                  <a:pt x="15342" y="12952"/>
                  <a:pt x="15287" y="12797"/>
                  <a:pt x="15221" y="12788"/>
                </a:cubicBezTo>
                <a:close/>
                <a:moveTo>
                  <a:pt x="12785" y="14934"/>
                </a:moveTo>
                <a:cubicBezTo>
                  <a:pt x="12692" y="14925"/>
                  <a:pt x="12649" y="15132"/>
                  <a:pt x="12654" y="15407"/>
                </a:cubicBezTo>
                <a:cubicBezTo>
                  <a:pt x="12659" y="15700"/>
                  <a:pt x="12713" y="15899"/>
                  <a:pt x="12799" y="15899"/>
                </a:cubicBezTo>
                <a:cubicBezTo>
                  <a:pt x="12882" y="15899"/>
                  <a:pt x="12927" y="15683"/>
                  <a:pt x="12923" y="15416"/>
                </a:cubicBezTo>
                <a:cubicBezTo>
                  <a:pt x="12920" y="15114"/>
                  <a:pt x="12870" y="14916"/>
                  <a:pt x="12785" y="14934"/>
                </a:cubicBezTo>
                <a:close/>
                <a:moveTo>
                  <a:pt x="18013" y="11168"/>
                </a:moveTo>
                <a:cubicBezTo>
                  <a:pt x="18023" y="11444"/>
                  <a:pt x="18071" y="11599"/>
                  <a:pt x="18151" y="11599"/>
                </a:cubicBezTo>
                <a:cubicBezTo>
                  <a:pt x="18232" y="11599"/>
                  <a:pt x="18285" y="11435"/>
                  <a:pt x="18285" y="11143"/>
                </a:cubicBezTo>
                <a:cubicBezTo>
                  <a:pt x="18285" y="10824"/>
                  <a:pt x="18223" y="10651"/>
                  <a:pt x="18140" y="10660"/>
                </a:cubicBezTo>
                <a:cubicBezTo>
                  <a:pt x="18059" y="10660"/>
                  <a:pt x="18016" y="10850"/>
                  <a:pt x="18013" y="11168"/>
                </a:cubicBezTo>
                <a:close/>
                <a:moveTo>
                  <a:pt x="13263" y="15347"/>
                </a:moveTo>
                <a:cubicBezTo>
                  <a:pt x="13272" y="15700"/>
                  <a:pt x="13318" y="15899"/>
                  <a:pt x="13406" y="15899"/>
                </a:cubicBezTo>
                <a:cubicBezTo>
                  <a:pt x="13486" y="15899"/>
                  <a:pt x="13534" y="15726"/>
                  <a:pt x="13536" y="15433"/>
                </a:cubicBezTo>
                <a:cubicBezTo>
                  <a:pt x="13539" y="15114"/>
                  <a:pt x="13489" y="14942"/>
                  <a:pt x="13398" y="14934"/>
                </a:cubicBezTo>
                <a:cubicBezTo>
                  <a:pt x="13313" y="14934"/>
                  <a:pt x="13277" y="15114"/>
                  <a:pt x="13263" y="15347"/>
                </a:cubicBezTo>
                <a:close/>
                <a:moveTo>
                  <a:pt x="13860" y="15390"/>
                </a:moveTo>
                <a:cubicBezTo>
                  <a:pt x="13879" y="15683"/>
                  <a:pt x="13917" y="15890"/>
                  <a:pt x="14005" y="15907"/>
                </a:cubicBezTo>
                <a:cubicBezTo>
                  <a:pt x="14088" y="15924"/>
                  <a:pt x="14136" y="15726"/>
                  <a:pt x="14141" y="15459"/>
                </a:cubicBezTo>
                <a:cubicBezTo>
                  <a:pt x="14145" y="15140"/>
                  <a:pt x="14091" y="14942"/>
                  <a:pt x="13996" y="14934"/>
                </a:cubicBezTo>
                <a:cubicBezTo>
                  <a:pt x="13905" y="14925"/>
                  <a:pt x="13886" y="15158"/>
                  <a:pt x="13860" y="15390"/>
                </a:cubicBezTo>
                <a:close/>
                <a:moveTo>
                  <a:pt x="19738" y="8997"/>
                </a:moveTo>
                <a:cubicBezTo>
                  <a:pt x="19748" y="9325"/>
                  <a:pt x="19802" y="9462"/>
                  <a:pt x="19888" y="9445"/>
                </a:cubicBezTo>
                <a:cubicBezTo>
                  <a:pt x="19964" y="9437"/>
                  <a:pt x="20007" y="9282"/>
                  <a:pt x="20007" y="9006"/>
                </a:cubicBezTo>
                <a:cubicBezTo>
                  <a:pt x="20007" y="8661"/>
                  <a:pt x="19943" y="8523"/>
                  <a:pt x="19864" y="8523"/>
                </a:cubicBezTo>
                <a:cubicBezTo>
                  <a:pt x="19790" y="8523"/>
                  <a:pt x="19731" y="8670"/>
                  <a:pt x="19738" y="8997"/>
                </a:cubicBezTo>
                <a:close/>
                <a:moveTo>
                  <a:pt x="12668" y="17510"/>
                </a:moveTo>
                <a:cubicBezTo>
                  <a:pt x="12663" y="17803"/>
                  <a:pt x="12709" y="18001"/>
                  <a:pt x="12792" y="18018"/>
                </a:cubicBezTo>
                <a:cubicBezTo>
                  <a:pt x="12870" y="18035"/>
                  <a:pt x="12925" y="17837"/>
                  <a:pt x="12930" y="17570"/>
                </a:cubicBezTo>
                <a:cubicBezTo>
                  <a:pt x="12937" y="17268"/>
                  <a:pt x="12880" y="17070"/>
                  <a:pt x="12797" y="17044"/>
                </a:cubicBezTo>
                <a:cubicBezTo>
                  <a:pt x="12720" y="17019"/>
                  <a:pt x="12668" y="17165"/>
                  <a:pt x="12668" y="17510"/>
                </a:cubicBezTo>
                <a:close/>
                <a:moveTo>
                  <a:pt x="14478" y="13374"/>
                </a:moveTo>
                <a:cubicBezTo>
                  <a:pt x="14476" y="13555"/>
                  <a:pt x="14528" y="13710"/>
                  <a:pt x="14605" y="13736"/>
                </a:cubicBezTo>
                <a:cubicBezTo>
                  <a:pt x="14683" y="13753"/>
                  <a:pt x="14745" y="13572"/>
                  <a:pt x="14745" y="13297"/>
                </a:cubicBezTo>
                <a:cubicBezTo>
                  <a:pt x="14745" y="13004"/>
                  <a:pt x="14690" y="12805"/>
                  <a:pt x="14600" y="12805"/>
                </a:cubicBezTo>
                <a:cubicBezTo>
                  <a:pt x="14521" y="12797"/>
                  <a:pt x="14483" y="12952"/>
                  <a:pt x="14478" y="13374"/>
                </a:cubicBezTo>
                <a:close/>
                <a:moveTo>
                  <a:pt x="14036" y="12805"/>
                </a:moveTo>
                <a:cubicBezTo>
                  <a:pt x="13919" y="12780"/>
                  <a:pt x="13869" y="12969"/>
                  <a:pt x="13869" y="13236"/>
                </a:cubicBezTo>
                <a:cubicBezTo>
                  <a:pt x="13867" y="13529"/>
                  <a:pt x="13929" y="13727"/>
                  <a:pt x="14010" y="13745"/>
                </a:cubicBezTo>
                <a:cubicBezTo>
                  <a:pt x="14079" y="13753"/>
                  <a:pt x="14131" y="13598"/>
                  <a:pt x="14134" y="13322"/>
                </a:cubicBezTo>
                <a:cubicBezTo>
                  <a:pt x="14136" y="13004"/>
                  <a:pt x="14091" y="12823"/>
                  <a:pt x="14036" y="12805"/>
                </a:cubicBezTo>
                <a:close/>
                <a:moveTo>
                  <a:pt x="17569" y="10643"/>
                </a:moveTo>
                <a:cubicBezTo>
                  <a:pt x="17483" y="10669"/>
                  <a:pt x="17433" y="10832"/>
                  <a:pt x="17428" y="11108"/>
                </a:cubicBezTo>
                <a:cubicBezTo>
                  <a:pt x="17421" y="11444"/>
                  <a:pt x="17488" y="11573"/>
                  <a:pt x="17566" y="11599"/>
                </a:cubicBezTo>
                <a:cubicBezTo>
                  <a:pt x="17640" y="11616"/>
                  <a:pt x="17685" y="11461"/>
                  <a:pt x="17690" y="11186"/>
                </a:cubicBezTo>
                <a:cubicBezTo>
                  <a:pt x="17697" y="10858"/>
                  <a:pt x="17640" y="10720"/>
                  <a:pt x="17569" y="10643"/>
                </a:cubicBezTo>
                <a:close/>
                <a:moveTo>
                  <a:pt x="13536" y="19681"/>
                </a:moveTo>
                <a:cubicBezTo>
                  <a:pt x="13539" y="19371"/>
                  <a:pt x="13491" y="19216"/>
                  <a:pt x="13413" y="19198"/>
                </a:cubicBezTo>
                <a:cubicBezTo>
                  <a:pt x="13329" y="19173"/>
                  <a:pt x="13282" y="19379"/>
                  <a:pt x="13280" y="19646"/>
                </a:cubicBezTo>
                <a:cubicBezTo>
                  <a:pt x="13277" y="19914"/>
                  <a:pt x="13320" y="20120"/>
                  <a:pt x="13406" y="20120"/>
                </a:cubicBezTo>
                <a:cubicBezTo>
                  <a:pt x="13486" y="20129"/>
                  <a:pt x="13532" y="19982"/>
                  <a:pt x="13536" y="19681"/>
                </a:cubicBezTo>
                <a:close/>
                <a:moveTo>
                  <a:pt x="13268" y="13219"/>
                </a:moveTo>
                <a:cubicBezTo>
                  <a:pt x="13272" y="13546"/>
                  <a:pt x="13322" y="13701"/>
                  <a:pt x="13398" y="13701"/>
                </a:cubicBezTo>
                <a:cubicBezTo>
                  <a:pt x="13472" y="13710"/>
                  <a:pt x="13539" y="13589"/>
                  <a:pt x="13534" y="13271"/>
                </a:cubicBezTo>
                <a:cubicBezTo>
                  <a:pt x="13532" y="12943"/>
                  <a:pt x="13472" y="12797"/>
                  <a:pt x="13387" y="12797"/>
                </a:cubicBezTo>
                <a:cubicBezTo>
                  <a:pt x="13313" y="12805"/>
                  <a:pt x="13272" y="12969"/>
                  <a:pt x="13268" y="13219"/>
                </a:cubicBezTo>
                <a:close/>
                <a:moveTo>
                  <a:pt x="12828" y="20103"/>
                </a:moveTo>
                <a:cubicBezTo>
                  <a:pt x="12887" y="20077"/>
                  <a:pt x="12939" y="19939"/>
                  <a:pt x="12935" y="19672"/>
                </a:cubicBezTo>
                <a:cubicBezTo>
                  <a:pt x="12927" y="19379"/>
                  <a:pt x="12870" y="19164"/>
                  <a:pt x="12787" y="19181"/>
                </a:cubicBezTo>
                <a:cubicBezTo>
                  <a:pt x="12709" y="19190"/>
                  <a:pt x="12666" y="19397"/>
                  <a:pt x="12673" y="19698"/>
                </a:cubicBezTo>
                <a:cubicBezTo>
                  <a:pt x="12680" y="20008"/>
                  <a:pt x="12732" y="20120"/>
                  <a:pt x="12828" y="20103"/>
                </a:cubicBezTo>
                <a:close/>
                <a:moveTo>
                  <a:pt x="20873" y="6878"/>
                </a:moveTo>
                <a:cubicBezTo>
                  <a:pt x="20899" y="7128"/>
                  <a:pt x="20939" y="7308"/>
                  <a:pt x="21020" y="7308"/>
                </a:cubicBezTo>
                <a:cubicBezTo>
                  <a:pt x="21104" y="7308"/>
                  <a:pt x="21156" y="7119"/>
                  <a:pt x="21156" y="6852"/>
                </a:cubicBezTo>
                <a:cubicBezTo>
                  <a:pt x="21156" y="6568"/>
                  <a:pt x="21096" y="6438"/>
                  <a:pt x="21016" y="6438"/>
                </a:cubicBezTo>
                <a:cubicBezTo>
                  <a:pt x="20930" y="6438"/>
                  <a:pt x="20892" y="6602"/>
                  <a:pt x="20873" y="6878"/>
                </a:cubicBezTo>
                <a:close/>
                <a:moveTo>
                  <a:pt x="12047" y="15407"/>
                </a:moveTo>
                <a:cubicBezTo>
                  <a:pt x="12054" y="15726"/>
                  <a:pt x="12107" y="15873"/>
                  <a:pt x="12185" y="15864"/>
                </a:cubicBezTo>
                <a:cubicBezTo>
                  <a:pt x="12264" y="15847"/>
                  <a:pt x="12316" y="15649"/>
                  <a:pt x="12307" y="15364"/>
                </a:cubicBezTo>
                <a:cubicBezTo>
                  <a:pt x="12297" y="15089"/>
                  <a:pt x="12242" y="14934"/>
                  <a:pt x="12159" y="14959"/>
                </a:cubicBezTo>
                <a:cubicBezTo>
                  <a:pt x="12081" y="14968"/>
                  <a:pt x="12050" y="15149"/>
                  <a:pt x="12047" y="15407"/>
                </a:cubicBezTo>
                <a:close/>
                <a:moveTo>
                  <a:pt x="12185" y="17975"/>
                </a:moveTo>
                <a:cubicBezTo>
                  <a:pt x="12264" y="17975"/>
                  <a:pt x="12311" y="17820"/>
                  <a:pt x="12311" y="17561"/>
                </a:cubicBezTo>
                <a:cubicBezTo>
                  <a:pt x="12311" y="17251"/>
                  <a:pt x="12259" y="17070"/>
                  <a:pt x="12169" y="17079"/>
                </a:cubicBezTo>
                <a:cubicBezTo>
                  <a:pt x="12092" y="17088"/>
                  <a:pt x="12047" y="17243"/>
                  <a:pt x="12052" y="17518"/>
                </a:cubicBezTo>
                <a:cubicBezTo>
                  <a:pt x="12057" y="17794"/>
                  <a:pt x="12100" y="17975"/>
                  <a:pt x="12185" y="17975"/>
                </a:cubicBezTo>
                <a:close/>
                <a:moveTo>
                  <a:pt x="16850" y="11125"/>
                </a:moveTo>
                <a:cubicBezTo>
                  <a:pt x="16862" y="11435"/>
                  <a:pt x="16917" y="11591"/>
                  <a:pt x="16988" y="11582"/>
                </a:cubicBezTo>
                <a:cubicBezTo>
                  <a:pt x="17062" y="11565"/>
                  <a:pt x="17121" y="11375"/>
                  <a:pt x="17112" y="11091"/>
                </a:cubicBezTo>
                <a:cubicBezTo>
                  <a:pt x="17102" y="10841"/>
                  <a:pt x="17055" y="10643"/>
                  <a:pt x="16972" y="10651"/>
                </a:cubicBezTo>
                <a:cubicBezTo>
                  <a:pt x="16888" y="10660"/>
                  <a:pt x="16860" y="10867"/>
                  <a:pt x="16850" y="11125"/>
                </a:cubicBezTo>
                <a:close/>
                <a:moveTo>
                  <a:pt x="16403" y="11565"/>
                </a:moveTo>
                <a:cubicBezTo>
                  <a:pt x="16472" y="11530"/>
                  <a:pt x="16529" y="11401"/>
                  <a:pt x="16529" y="11134"/>
                </a:cubicBezTo>
                <a:cubicBezTo>
                  <a:pt x="16531" y="10824"/>
                  <a:pt x="16472" y="10651"/>
                  <a:pt x="16389" y="10651"/>
                </a:cubicBezTo>
                <a:cubicBezTo>
                  <a:pt x="16315" y="10651"/>
                  <a:pt x="16272" y="10841"/>
                  <a:pt x="16270" y="11099"/>
                </a:cubicBezTo>
                <a:cubicBezTo>
                  <a:pt x="16265" y="11410"/>
                  <a:pt x="16332" y="11504"/>
                  <a:pt x="16403" y="11565"/>
                </a:cubicBezTo>
                <a:close/>
                <a:moveTo>
                  <a:pt x="19308" y="9445"/>
                </a:moveTo>
                <a:cubicBezTo>
                  <a:pt x="19384" y="9402"/>
                  <a:pt x="19436" y="9256"/>
                  <a:pt x="19431" y="8997"/>
                </a:cubicBezTo>
                <a:cubicBezTo>
                  <a:pt x="19426" y="8687"/>
                  <a:pt x="19362" y="8515"/>
                  <a:pt x="19279" y="8541"/>
                </a:cubicBezTo>
                <a:cubicBezTo>
                  <a:pt x="19210" y="8558"/>
                  <a:pt x="19162" y="8713"/>
                  <a:pt x="19170" y="9006"/>
                </a:cubicBezTo>
                <a:cubicBezTo>
                  <a:pt x="19179" y="9316"/>
                  <a:pt x="19241" y="9394"/>
                  <a:pt x="19308" y="9445"/>
                </a:cubicBezTo>
                <a:close/>
                <a:moveTo>
                  <a:pt x="11538" y="15821"/>
                </a:moveTo>
                <a:cubicBezTo>
                  <a:pt x="11643" y="15804"/>
                  <a:pt x="11690" y="15675"/>
                  <a:pt x="11688" y="15399"/>
                </a:cubicBezTo>
                <a:cubicBezTo>
                  <a:pt x="11686" y="15106"/>
                  <a:pt x="11640" y="14951"/>
                  <a:pt x="11557" y="14951"/>
                </a:cubicBezTo>
                <a:cubicBezTo>
                  <a:pt x="11472" y="14942"/>
                  <a:pt x="11426" y="15132"/>
                  <a:pt x="11429" y="15407"/>
                </a:cubicBezTo>
                <a:cubicBezTo>
                  <a:pt x="11434" y="15675"/>
                  <a:pt x="11488" y="15830"/>
                  <a:pt x="11538" y="15821"/>
                </a:cubicBezTo>
                <a:close/>
                <a:moveTo>
                  <a:pt x="21372" y="13348"/>
                </a:moveTo>
                <a:cubicBezTo>
                  <a:pt x="21368" y="13486"/>
                  <a:pt x="21394" y="13624"/>
                  <a:pt x="21420" y="13753"/>
                </a:cubicBezTo>
                <a:cubicBezTo>
                  <a:pt x="21444" y="13865"/>
                  <a:pt x="21475" y="13986"/>
                  <a:pt x="21518" y="13960"/>
                </a:cubicBezTo>
                <a:cubicBezTo>
                  <a:pt x="21577" y="13917"/>
                  <a:pt x="21546" y="13727"/>
                  <a:pt x="21551" y="13607"/>
                </a:cubicBezTo>
                <a:cubicBezTo>
                  <a:pt x="21556" y="13486"/>
                  <a:pt x="21560" y="13348"/>
                  <a:pt x="21551" y="13236"/>
                </a:cubicBezTo>
                <a:cubicBezTo>
                  <a:pt x="21537" y="13055"/>
                  <a:pt x="21596" y="12728"/>
                  <a:pt x="21510" y="12728"/>
                </a:cubicBezTo>
                <a:cubicBezTo>
                  <a:pt x="21429" y="12719"/>
                  <a:pt x="21372" y="12978"/>
                  <a:pt x="21372" y="13348"/>
                </a:cubicBezTo>
                <a:close/>
                <a:moveTo>
                  <a:pt x="12797" y="12788"/>
                </a:moveTo>
                <a:cubicBezTo>
                  <a:pt x="12709" y="12805"/>
                  <a:pt x="12659" y="12961"/>
                  <a:pt x="12656" y="13219"/>
                </a:cubicBezTo>
                <a:cubicBezTo>
                  <a:pt x="12654" y="13503"/>
                  <a:pt x="12701" y="13693"/>
                  <a:pt x="12785" y="13684"/>
                </a:cubicBezTo>
                <a:cubicBezTo>
                  <a:pt x="12856" y="13684"/>
                  <a:pt x="12911" y="13564"/>
                  <a:pt x="12911" y="13271"/>
                </a:cubicBezTo>
                <a:cubicBezTo>
                  <a:pt x="12913" y="12969"/>
                  <a:pt x="12858" y="12840"/>
                  <a:pt x="12797" y="12788"/>
                </a:cubicBezTo>
                <a:close/>
                <a:moveTo>
                  <a:pt x="10817" y="15364"/>
                </a:moveTo>
                <a:cubicBezTo>
                  <a:pt x="10829" y="15666"/>
                  <a:pt x="10872" y="15812"/>
                  <a:pt x="10948" y="15804"/>
                </a:cubicBezTo>
                <a:cubicBezTo>
                  <a:pt x="11027" y="15795"/>
                  <a:pt x="11067" y="15614"/>
                  <a:pt x="11065" y="15356"/>
                </a:cubicBezTo>
                <a:cubicBezTo>
                  <a:pt x="11060" y="15089"/>
                  <a:pt x="11010" y="14951"/>
                  <a:pt x="10934" y="14942"/>
                </a:cubicBezTo>
                <a:cubicBezTo>
                  <a:pt x="10853" y="14942"/>
                  <a:pt x="10829" y="15149"/>
                  <a:pt x="10817" y="15364"/>
                </a:cubicBezTo>
                <a:close/>
                <a:moveTo>
                  <a:pt x="20633" y="21395"/>
                </a:moveTo>
                <a:cubicBezTo>
                  <a:pt x="20575" y="20861"/>
                  <a:pt x="20471" y="20827"/>
                  <a:pt x="20364" y="20870"/>
                </a:cubicBezTo>
                <a:cubicBezTo>
                  <a:pt x="20300" y="20896"/>
                  <a:pt x="20223" y="21016"/>
                  <a:pt x="20231" y="21266"/>
                </a:cubicBezTo>
                <a:cubicBezTo>
                  <a:pt x="20238" y="21516"/>
                  <a:pt x="20319" y="21370"/>
                  <a:pt x="20364" y="21387"/>
                </a:cubicBezTo>
                <a:cubicBezTo>
                  <a:pt x="20445" y="21413"/>
                  <a:pt x="20528" y="21395"/>
                  <a:pt x="20633" y="21395"/>
                </a:cubicBezTo>
                <a:close/>
                <a:moveTo>
                  <a:pt x="12180" y="20103"/>
                </a:moveTo>
                <a:cubicBezTo>
                  <a:pt x="12259" y="20094"/>
                  <a:pt x="12309" y="19939"/>
                  <a:pt x="12311" y="19681"/>
                </a:cubicBezTo>
                <a:cubicBezTo>
                  <a:pt x="12314" y="19431"/>
                  <a:pt x="12273" y="19241"/>
                  <a:pt x="12195" y="19224"/>
                </a:cubicBezTo>
                <a:cubicBezTo>
                  <a:pt x="12109" y="19198"/>
                  <a:pt x="12059" y="19371"/>
                  <a:pt x="12059" y="19655"/>
                </a:cubicBezTo>
                <a:cubicBezTo>
                  <a:pt x="12059" y="19905"/>
                  <a:pt x="12107" y="20077"/>
                  <a:pt x="12180" y="20103"/>
                </a:cubicBezTo>
                <a:close/>
                <a:moveTo>
                  <a:pt x="20449" y="7300"/>
                </a:moveTo>
                <a:cubicBezTo>
                  <a:pt x="20516" y="7248"/>
                  <a:pt x="20575" y="7162"/>
                  <a:pt x="20573" y="6860"/>
                </a:cubicBezTo>
                <a:cubicBezTo>
                  <a:pt x="20571" y="6576"/>
                  <a:pt x="20521" y="6464"/>
                  <a:pt x="20447" y="6438"/>
                </a:cubicBezTo>
                <a:cubicBezTo>
                  <a:pt x="20369" y="6412"/>
                  <a:pt x="20316" y="6568"/>
                  <a:pt x="20314" y="6817"/>
                </a:cubicBezTo>
                <a:cubicBezTo>
                  <a:pt x="20309" y="7119"/>
                  <a:pt x="20376" y="7240"/>
                  <a:pt x="20449" y="7300"/>
                </a:cubicBezTo>
                <a:close/>
                <a:moveTo>
                  <a:pt x="11567" y="17079"/>
                </a:moveTo>
                <a:cubicBezTo>
                  <a:pt x="11483" y="17053"/>
                  <a:pt x="11441" y="17225"/>
                  <a:pt x="11443" y="17484"/>
                </a:cubicBezTo>
                <a:cubicBezTo>
                  <a:pt x="11443" y="17751"/>
                  <a:pt x="11479" y="17966"/>
                  <a:pt x="11569" y="17958"/>
                </a:cubicBezTo>
                <a:cubicBezTo>
                  <a:pt x="11645" y="17958"/>
                  <a:pt x="11690" y="17811"/>
                  <a:pt x="11693" y="17544"/>
                </a:cubicBezTo>
                <a:cubicBezTo>
                  <a:pt x="11695" y="17243"/>
                  <a:pt x="11643" y="17105"/>
                  <a:pt x="11567" y="17079"/>
                </a:cubicBezTo>
                <a:close/>
                <a:moveTo>
                  <a:pt x="11426" y="13210"/>
                </a:moveTo>
                <a:cubicBezTo>
                  <a:pt x="11445" y="13469"/>
                  <a:pt x="11476" y="13650"/>
                  <a:pt x="11557" y="13650"/>
                </a:cubicBezTo>
                <a:cubicBezTo>
                  <a:pt x="11636" y="13658"/>
                  <a:pt x="11686" y="13503"/>
                  <a:pt x="11683" y="13236"/>
                </a:cubicBezTo>
                <a:cubicBezTo>
                  <a:pt x="11681" y="12943"/>
                  <a:pt x="11619" y="12797"/>
                  <a:pt x="11543" y="12797"/>
                </a:cubicBezTo>
                <a:cubicBezTo>
                  <a:pt x="11472" y="12805"/>
                  <a:pt x="11443" y="12995"/>
                  <a:pt x="11426" y="13210"/>
                </a:cubicBezTo>
                <a:close/>
                <a:moveTo>
                  <a:pt x="20780" y="21378"/>
                </a:moveTo>
                <a:cubicBezTo>
                  <a:pt x="20935" y="21378"/>
                  <a:pt x="21070" y="21378"/>
                  <a:pt x="21208" y="21378"/>
                </a:cubicBezTo>
                <a:cubicBezTo>
                  <a:pt x="21096" y="20698"/>
                  <a:pt x="20913" y="20672"/>
                  <a:pt x="20780" y="21378"/>
                </a:cubicBezTo>
                <a:close/>
                <a:moveTo>
                  <a:pt x="15675" y="11091"/>
                </a:moveTo>
                <a:cubicBezTo>
                  <a:pt x="15689" y="11341"/>
                  <a:pt x="15725" y="11504"/>
                  <a:pt x="15801" y="11513"/>
                </a:cubicBezTo>
                <a:cubicBezTo>
                  <a:pt x="15877" y="11522"/>
                  <a:pt x="15930" y="11392"/>
                  <a:pt x="15932" y="11134"/>
                </a:cubicBezTo>
                <a:cubicBezTo>
                  <a:pt x="15934" y="10850"/>
                  <a:pt x="15875" y="10677"/>
                  <a:pt x="15801" y="10660"/>
                </a:cubicBezTo>
                <a:cubicBezTo>
                  <a:pt x="15730" y="10643"/>
                  <a:pt x="15696" y="10858"/>
                  <a:pt x="15675" y="11091"/>
                </a:cubicBezTo>
                <a:close/>
                <a:moveTo>
                  <a:pt x="12050" y="13228"/>
                </a:moveTo>
                <a:cubicBezTo>
                  <a:pt x="12062" y="13512"/>
                  <a:pt x="12102" y="13667"/>
                  <a:pt x="12185" y="13658"/>
                </a:cubicBezTo>
                <a:cubicBezTo>
                  <a:pt x="12259" y="13658"/>
                  <a:pt x="12299" y="13512"/>
                  <a:pt x="12299" y="13279"/>
                </a:cubicBezTo>
                <a:cubicBezTo>
                  <a:pt x="12299" y="13004"/>
                  <a:pt x="12257" y="12805"/>
                  <a:pt x="12173" y="12797"/>
                </a:cubicBezTo>
                <a:cubicBezTo>
                  <a:pt x="12097" y="12797"/>
                  <a:pt x="12059" y="12961"/>
                  <a:pt x="12050" y="13228"/>
                </a:cubicBezTo>
                <a:close/>
                <a:moveTo>
                  <a:pt x="15078" y="11082"/>
                </a:moveTo>
                <a:cubicBezTo>
                  <a:pt x="15092" y="11341"/>
                  <a:pt x="15130" y="11487"/>
                  <a:pt x="15204" y="11504"/>
                </a:cubicBezTo>
                <a:cubicBezTo>
                  <a:pt x="15285" y="11522"/>
                  <a:pt x="15328" y="11341"/>
                  <a:pt x="15328" y="11099"/>
                </a:cubicBezTo>
                <a:cubicBezTo>
                  <a:pt x="15330" y="10841"/>
                  <a:pt x="15273" y="10677"/>
                  <a:pt x="15204" y="10660"/>
                </a:cubicBezTo>
                <a:cubicBezTo>
                  <a:pt x="15130" y="10634"/>
                  <a:pt x="15097" y="10832"/>
                  <a:pt x="15078" y="11082"/>
                </a:cubicBezTo>
                <a:close/>
                <a:moveTo>
                  <a:pt x="18606" y="8911"/>
                </a:moveTo>
                <a:cubicBezTo>
                  <a:pt x="18608" y="9230"/>
                  <a:pt x="18656" y="9368"/>
                  <a:pt x="18727" y="9376"/>
                </a:cubicBezTo>
                <a:cubicBezTo>
                  <a:pt x="18803" y="9385"/>
                  <a:pt x="18848" y="9247"/>
                  <a:pt x="18848" y="8963"/>
                </a:cubicBezTo>
                <a:cubicBezTo>
                  <a:pt x="18848" y="8678"/>
                  <a:pt x="18794" y="8532"/>
                  <a:pt x="18727" y="8523"/>
                </a:cubicBezTo>
                <a:cubicBezTo>
                  <a:pt x="18658" y="8515"/>
                  <a:pt x="18611" y="8670"/>
                  <a:pt x="18606" y="8911"/>
                </a:cubicBezTo>
                <a:close/>
                <a:moveTo>
                  <a:pt x="11455" y="19629"/>
                </a:moveTo>
                <a:cubicBezTo>
                  <a:pt x="11455" y="19922"/>
                  <a:pt x="11503" y="20077"/>
                  <a:pt x="11572" y="20086"/>
                </a:cubicBezTo>
                <a:cubicBezTo>
                  <a:pt x="11643" y="20094"/>
                  <a:pt x="11693" y="19922"/>
                  <a:pt x="11690" y="19646"/>
                </a:cubicBezTo>
                <a:cubicBezTo>
                  <a:pt x="11688" y="19371"/>
                  <a:pt x="11640" y="19241"/>
                  <a:pt x="11564" y="19241"/>
                </a:cubicBezTo>
                <a:cubicBezTo>
                  <a:pt x="11491" y="19241"/>
                  <a:pt x="11457" y="19388"/>
                  <a:pt x="11455" y="19629"/>
                </a:cubicBezTo>
                <a:close/>
                <a:moveTo>
                  <a:pt x="10941" y="17088"/>
                </a:moveTo>
                <a:cubicBezTo>
                  <a:pt x="10858" y="17105"/>
                  <a:pt x="10825" y="17268"/>
                  <a:pt x="10832" y="17544"/>
                </a:cubicBezTo>
                <a:cubicBezTo>
                  <a:pt x="10839" y="17811"/>
                  <a:pt x="10879" y="17966"/>
                  <a:pt x="10955" y="17949"/>
                </a:cubicBezTo>
                <a:cubicBezTo>
                  <a:pt x="11029" y="17932"/>
                  <a:pt x="11074" y="17768"/>
                  <a:pt x="11067" y="17492"/>
                </a:cubicBezTo>
                <a:cubicBezTo>
                  <a:pt x="11060" y="17225"/>
                  <a:pt x="11012" y="17088"/>
                  <a:pt x="10941" y="17088"/>
                </a:cubicBezTo>
                <a:close/>
                <a:moveTo>
                  <a:pt x="10922" y="12797"/>
                </a:moveTo>
                <a:cubicBezTo>
                  <a:pt x="10846" y="12823"/>
                  <a:pt x="10810" y="13012"/>
                  <a:pt x="10815" y="13262"/>
                </a:cubicBezTo>
                <a:cubicBezTo>
                  <a:pt x="10820" y="13486"/>
                  <a:pt x="10870" y="13650"/>
                  <a:pt x="10934" y="13641"/>
                </a:cubicBezTo>
                <a:cubicBezTo>
                  <a:pt x="11005" y="13633"/>
                  <a:pt x="11058" y="13477"/>
                  <a:pt x="11051" y="13210"/>
                </a:cubicBezTo>
                <a:cubicBezTo>
                  <a:pt x="11046" y="12952"/>
                  <a:pt x="11001" y="12797"/>
                  <a:pt x="10922" y="12797"/>
                </a:cubicBezTo>
                <a:close/>
                <a:moveTo>
                  <a:pt x="20069" y="21395"/>
                </a:moveTo>
                <a:cubicBezTo>
                  <a:pt x="19947" y="20827"/>
                  <a:pt x="19809" y="20723"/>
                  <a:pt x="19702" y="21051"/>
                </a:cubicBezTo>
                <a:cubicBezTo>
                  <a:pt x="19681" y="21120"/>
                  <a:pt x="19652" y="21180"/>
                  <a:pt x="19664" y="21309"/>
                </a:cubicBezTo>
                <a:cubicBezTo>
                  <a:pt x="19674" y="21421"/>
                  <a:pt x="19705" y="21395"/>
                  <a:pt x="19726" y="21395"/>
                </a:cubicBezTo>
                <a:cubicBezTo>
                  <a:pt x="19833" y="21395"/>
                  <a:pt x="19940" y="21395"/>
                  <a:pt x="20069" y="21395"/>
                </a:cubicBezTo>
                <a:close/>
                <a:moveTo>
                  <a:pt x="19748" y="6835"/>
                </a:moveTo>
                <a:cubicBezTo>
                  <a:pt x="19769" y="7102"/>
                  <a:pt x="19814" y="7231"/>
                  <a:pt x="19888" y="7222"/>
                </a:cubicBezTo>
                <a:cubicBezTo>
                  <a:pt x="19955" y="7214"/>
                  <a:pt x="20007" y="7110"/>
                  <a:pt x="20005" y="6843"/>
                </a:cubicBezTo>
                <a:cubicBezTo>
                  <a:pt x="20002" y="6533"/>
                  <a:pt x="19943" y="6430"/>
                  <a:pt x="19862" y="6438"/>
                </a:cubicBezTo>
                <a:cubicBezTo>
                  <a:pt x="19790" y="6456"/>
                  <a:pt x="19762" y="6619"/>
                  <a:pt x="19748" y="6835"/>
                </a:cubicBezTo>
                <a:close/>
                <a:moveTo>
                  <a:pt x="10206" y="15330"/>
                </a:moveTo>
                <a:cubicBezTo>
                  <a:pt x="10208" y="15623"/>
                  <a:pt x="10251" y="15778"/>
                  <a:pt x="10323" y="15787"/>
                </a:cubicBezTo>
                <a:cubicBezTo>
                  <a:pt x="10392" y="15804"/>
                  <a:pt x="10434" y="15623"/>
                  <a:pt x="10439" y="15399"/>
                </a:cubicBezTo>
                <a:cubicBezTo>
                  <a:pt x="10444" y="15132"/>
                  <a:pt x="10394" y="14968"/>
                  <a:pt x="10320" y="14951"/>
                </a:cubicBezTo>
                <a:cubicBezTo>
                  <a:pt x="10251" y="14942"/>
                  <a:pt x="10218" y="15106"/>
                  <a:pt x="10206" y="15330"/>
                </a:cubicBezTo>
                <a:close/>
                <a:moveTo>
                  <a:pt x="14605" y="10651"/>
                </a:moveTo>
                <a:cubicBezTo>
                  <a:pt x="14543" y="10712"/>
                  <a:pt x="14490" y="10832"/>
                  <a:pt x="14488" y="11074"/>
                </a:cubicBezTo>
                <a:cubicBezTo>
                  <a:pt x="14488" y="11341"/>
                  <a:pt x="14540" y="11504"/>
                  <a:pt x="14612" y="11487"/>
                </a:cubicBezTo>
                <a:cubicBezTo>
                  <a:pt x="14676" y="11479"/>
                  <a:pt x="14724" y="11332"/>
                  <a:pt x="14716" y="11065"/>
                </a:cubicBezTo>
                <a:cubicBezTo>
                  <a:pt x="14714" y="10832"/>
                  <a:pt x="14671" y="10695"/>
                  <a:pt x="14605" y="10651"/>
                </a:cubicBezTo>
                <a:close/>
                <a:moveTo>
                  <a:pt x="14007" y="11487"/>
                </a:moveTo>
                <a:cubicBezTo>
                  <a:pt x="14076" y="11453"/>
                  <a:pt x="14124" y="11315"/>
                  <a:pt x="14122" y="11082"/>
                </a:cubicBezTo>
                <a:cubicBezTo>
                  <a:pt x="14119" y="10824"/>
                  <a:pt x="14069" y="10660"/>
                  <a:pt x="13998" y="10660"/>
                </a:cubicBezTo>
                <a:cubicBezTo>
                  <a:pt x="13931" y="10660"/>
                  <a:pt x="13891" y="10815"/>
                  <a:pt x="13888" y="11065"/>
                </a:cubicBezTo>
                <a:cubicBezTo>
                  <a:pt x="13886" y="11358"/>
                  <a:pt x="13948" y="11427"/>
                  <a:pt x="14007" y="11487"/>
                </a:cubicBezTo>
                <a:close/>
                <a:moveTo>
                  <a:pt x="18142" y="8566"/>
                </a:moveTo>
                <a:cubicBezTo>
                  <a:pt x="18075" y="8575"/>
                  <a:pt x="18023" y="8670"/>
                  <a:pt x="18023" y="8928"/>
                </a:cubicBezTo>
                <a:cubicBezTo>
                  <a:pt x="18023" y="9187"/>
                  <a:pt x="18071" y="9342"/>
                  <a:pt x="18147" y="9350"/>
                </a:cubicBezTo>
                <a:cubicBezTo>
                  <a:pt x="18218" y="9368"/>
                  <a:pt x="18261" y="9247"/>
                  <a:pt x="18263" y="8989"/>
                </a:cubicBezTo>
                <a:cubicBezTo>
                  <a:pt x="18263" y="8704"/>
                  <a:pt x="18216" y="8584"/>
                  <a:pt x="18142" y="8566"/>
                </a:cubicBezTo>
                <a:close/>
                <a:moveTo>
                  <a:pt x="10832" y="19638"/>
                </a:moveTo>
                <a:cubicBezTo>
                  <a:pt x="10841" y="19914"/>
                  <a:pt x="10886" y="20077"/>
                  <a:pt x="10955" y="20069"/>
                </a:cubicBezTo>
                <a:cubicBezTo>
                  <a:pt x="11017" y="20060"/>
                  <a:pt x="11067" y="19922"/>
                  <a:pt x="11065" y="19664"/>
                </a:cubicBezTo>
                <a:cubicBezTo>
                  <a:pt x="11062" y="19388"/>
                  <a:pt x="11015" y="19250"/>
                  <a:pt x="10943" y="19250"/>
                </a:cubicBezTo>
                <a:cubicBezTo>
                  <a:pt x="10872" y="19250"/>
                  <a:pt x="10844" y="19422"/>
                  <a:pt x="10832" y="19638"/>
                </a:cubicBezTo>
                <a:close/>
                <a:moveTo>
                  <a:pt x="19265" y="21413"/>
                </a:moveTo>
                <a:cubicBezTo>
                  <a:pt x="19322" y="21301"/>
                  <a:pt x="19424" y="21576"/>
                  <a:pt x="19438" y="21232"/>
                </a:cubicBezTo>
                <a:cubicBezTo>
                  <a:pt x="19450" y="20930"/>
                  <a:pt x="19350" y="20887"/>
                  <a:pt x="19286" y="20879"/>
                </a:cubicBezTo>
                <a:cubicBezTo>
                  <a:pt x="19212" y="20870"/>
                  <a:pt x="19112" y="20930"/>
                  <a:pt x="19115" y="21240"/>
                </a:cubicBezTo>
                <a:cubicBezTo>
                  <a:pt x="19115" y="21585"/>
                  <a:pt x="19215" y="21283"/>
                  <a:pt x="19265" y="21413"/>
                </a:cubicBezTo>
                <a:close/>
                <a:moveTo>
                  <a:pt x="16282" y="8894"/>
                </a:moveTo>
                <a:cubicBezTo>
                  <a:pt x="16289" y="9144"/>
                  <a:pt x="16324" y="9307"/>
                  <a:pt x="16391" y="9325"/>
                </a:cubicBezTo>
                <a:cubicBezTo>
                  <a:pt x="16458" y="9342"/>
                  <a:pt x="16505" y="9221"/>
                  <a:pt x="16508" y="8954"/>
                </a:cubicBezTo>
                <a:cubicBezTo>
                  <a:pt x="16510" y="8687"/>
                  <a:pt x="16462" y="8549"/>
                  <a:pt x="16401" y="8523"/>
                </a:cubicBezTo>
                <a:cubicBezTo>
                  <a:pt x="16332" y="8489"/>
                  <a:pt x="16296" y="8661"/>
                  <a:pt x="16282" y="8894"/>
                </a:cubicBezTo>
                <a:close/>
                <a:moveTo>
                  <a:pt x="13408" y="10643"/>
                </a:moveTo>
                <a:cubicBezTo>
                  <a:pt x="13325" y="10634"/>
                  <a:pt x="13280" y="10807"/>
                  <a:pt x="13277" y="11022"/>
                </a:cubicBezTo>
                <a:cubicBezTo>
                  <a:pt x="13277" y="11272"/>
                  <a:pt x="13337" y="11444"/>
                  <a:pt x="13406" y="11453"/>
                </a:cubicBezTo>
                <a:cubicBezTo>
                  <a:pt x="13463" y="11461"/>
                  <a:pt x="13515" y="11315"/>
                  <a:pt x="13517" y="11091"/>
                </a:cubicBezTo>
                <a:cubicBezTo>
                  <a:pt x="13517" y="10832"/>
                  <a:pt x="13467" y="10686"/>
                  <a:pt x="13408" y="10643"/>
                </a:cubicBezTo>
                <a:close/>
                <a:moveTo>
                  <a:pt x="10327" y="17096"/>
                </a:moveTo>
                <a:cubicBezTo>
                  <a:pt x="10256" y="17105"/>
                  <a:pt x="10211" y="17225"/>
                  <a:pt x="10208" y="17475"/>
                </a:cubicBezTo>
                <a:cubicBezTo>
                  <a:pt x="10206" y="17716"/>
                  <a:pt x="10251" y="17889"/>
                  <a:pt x="10313" y="17915"/>
                </a:cubicBezTo>
                <a:cubicBezTo>
                  <a:pt x="10380" y="17949"/>
                  <a:pt x="10430" y="17794"/>
                  <a:pt x="10437" y="17561"/>
                </a:cubicBezTo>
                <a:cubicBezTo>
                  <a:pt x="10446" y="17303"/>
                  <a:pt x="10399" y="17139"/>
                  <a:pt x="10327" y="17096"/>
                </a:cubicBezTo>
                <a:close/>
                <a:moveTo>
                  <a:pt x="12787" y="11461"/>
                </a:moveTo>
                <a:cubicBezTo>
                  <a:pt x="12854" y="11410"/>
                  <a:pt x="12908" y="11298"/>
                  <a:pt x="12904" y="11048"/>
                </a:cubicBezTo>
                <a:cubicBezTo>
                  <a:pt x="12899" y="10798"/>
                  <a:pt x="12849" y="10626"/>
                  <a:pt x="12773" y="10643"/>
                </a:cubicBezTo>
                <a:cubicBezTo>
                  <a:pt x="12706" y="10660"/>
                  <a:pt x="12668" y="10824"/>
                  <a:pt x="12671" y="11074"/>
                </a:cubicBezTo>
                <a:cubicBezTo>
                  <a:pt x="12675" y="11358"/>
                  <a:pt x="12732" y="11418"/>
                  <a:pt x="12787" y="11461"/>
                </a:cubicBezTo>
                <a:close/>
                <a:moveTo>
                  <a:pt x="19179" y="6809"/>
                </a:moveTo>
                <a:cubicBezTo>
                  <a:pt x="19196" y="7033"/>
                  <a:pt x="19227" y="7196"/>
                  <a:pt x="19298" y="7205"/>
                </a:cubicBezTo>
                <a:cubicBezTo>
                  <a:pt x="19367" y="7214"/>
                  <a:pt x="19415" y="7110"/>
                  <a:pt x="19417" y="6843"/>
                </a:cubicBezTo>
                <a:cubicBezTo>
                  <a:pt x="19419" y="6576"/>
                  <a:pt x="19374" y="6464"/>
                  <a:pt x="19305" y="6456"/>
                </a:cubicBezTo>
                <a:cubicBezTo>
                  <a:pt x="19234" y="6430"/>
                  <a:pt x="19201" y="6576"/>
                  <a:pt x="19179" y="6809"/>
                </a:cubicBezTo>
                <a:close/>
                <a:moveTo>
                  <a:pt x="10318" y="13615"/>
                </a:moveTo>
                <a:cubicBezTo>
                  <a:pt x="10396" y="13572"/>
                  <a:pt x="10442" y="13417"/>
                  <a:pt x="10434" y="13176"/>
                </a:cubicBezTo>
                <a:cubicBezTo>
                  <a:pt x="10427" y="12952"/>
                  <a:pt x="10384" y="12771"/>
                  <a:pt x="10313" y="12797"/>
                </a:cubicBezTo>
                <a:cubicBezTo>
                  <a:pt x="10246" y="12823"/>
                  <a:pt x="10206" y="12969"/>
                  <a:pt x="10208" y="13228"/>
                </a:cubicBezTo>
                <a:cubicBezTo>
                  <a:pt x="10211" y="13503"/>
                  <a:pt x="10268" y="13564"/>
                  <a:pt x="10318" y="13615"/>
                </a:cubicBezTo>
                <a:close/>
                <a:moveTo>
                  <a:pt x="16864" y="8902"/>
                </a:moveTo>
                <a:cubicBezTo>
                  <a:pt x="16879" y="9152"/>
                  <a:pt x="16912" y="9342"/>
                  <a:pt x="16988" y="9333"/>
                </a:cubicBezTo>
                <a:cubicBezTo>
                  <a:pt x="17052" y="9333"/>
                  <a:pt x="17098" y="9195"/>
                  <a:pt x="17100" y="8937"/>
                </a:cubicBezTo>
                <a:cubicBezTo>
                  <a:pt x="17102" y="8670"/>
                  <a:pt x="17050" y="8558"/>
                  <a:pt x="16988" y="8532"/>
                </a:cubicBezTo>
                <a:cubicBezTo>
                  <a:pt x="16922" y="8515"/>
                  <a:pt x="16881" y="8661"/>
                  <a:pt x="16864" y="8902"/>
                </a:cubicBezTo>
                <a:close/>
                <a:moveTo>
                  <a:pt x="17454" y="9006"/>
                </a:moveTo>
                <a:cubicBezTo>
                  <a:pt x="17464" y="9213"/>
                  <a:pt x="17509" y="9350"/>
                  <a:pt x="17583" y="9342"/>
                </a:cubicBezTo>
                <a:cubicBezTo>
                  <a:pt x="17647" y="9333"/>
                  <a:pt x="17685" y="9152"/>
                  <a:pt x="17683" y="8954"/>
                </a:cubicBezTo>
                <a:cubicBezTo>
                  <a:pt x="17680" y="8678"/>
                  <a:pt x="17621" y="8549"/>
                  <a:pt x="17550" y="8566"/>
                </a:cubicBezTo>
                <a:cubicBezTo>
                  <a:pt x="17490" y="8566"/>
                  <a:pt x="17450" y="8687"/>
                  <a:pt x="17454" y="9006"/>
                </a:cubicBezTo>
                <a:close/>
                <a:moveTo>
                  <a:pt x="21035" y="5051"/>
                </a:moveTo>
                <a:cubicBezTo>
                  <a:pt x="21094" y="5043"/>
                  <a:pt x="21146" y="4948"/>
                  <a:pt x="21139" y="4681"/>
                </a:cubicBezTo>
                <a:cubicBezTo>
                  <a:pt x="21134" y="4431"/>
                  <a:pt x="21085" y="4302"/>
                  <a:pt x="21018" y="4319"/>
                </a:cubicBezTo>
                <a:cubicBezTo>
                  <a:pt x="20958" y="4336"/>
                  <a:pt x="20897" y="4431"/>
                  <a:pt x="20904" y="4698"/>
                </a:cubicBezTo>
                <a:cubicBezTo>
                  <a:pt x="20911" y="4922"/>
                  <a:pt x="20958" y="5051"/>
                  <a:pt x="21035" y="5051"/>
                </a:cubicBezTo>
                <a:close/>
                <a:moveTo>
                  <a:pt x="9735" y="17096"/>
                </a:moveTo>
                <a:cubicBezTo>
                  <a:pt x="9633" y="17088"/>
                  <a:pt x="9595" y="17251"/>
                  <a:pt x="9595" y="17449"/>
                </a:cubicBezTo>
                <a:cubicBezTo>
                  <a:pt x="9592" y="17716"/>
                  <a:pt x="9642" y="17872"/>
                  <a:pt x="9718" y="17863"/>
                </a:cubicBezTo>
                <a:cubicBezTo>
                  <a:pt x="9785" y="17863"/>
                  <a:pt x="9823" y="17716"/>
                  <a:pt x="9816" y="17492"/>
                </a:cubicBezTo>
                <a:cubicBezTo>
                  <a:pt x="9811" y="17268"/>
                  <a:pt x="9773" y="17105"/>
                  <a:pt x="9735" y="17096"/>
                </a:cubicBezTo>
                <a:close/>
                <a:moveTo>
                  <a:pt x="9583" y="13159"/>
                </a:moveTo>
                <a:cubicBezTo>
                  <a:pt x="9599" y="13426"/>
                  <a:pt x="9637" y="13564"/>
                  <a:pt x="9706" y="13572"/>
                </a:cubicBezTo>
                <a:cubicBezTo>
                  <a:pt x="9773" y="13581"/>
                  <a:pt x="9814" y="13443"/>
                  <a:pt x="9814" y="13228"/>
                </a:cubicBezTo>
                <a:cubicBezTo>
                  <a:pt x="9814" y="12995"/>
                  <a:pt x="9775" y="12823"/>
                  <a:pt x="9704" y="12805"/>
                </a:cubicBezTo>
                <a:cubicBezTo>
                  <a:pt x="9633" y="12780"/>
                  <a:pt x="9604" y="12969"/>
                  <a:pt x="9583" y="13159"/>
                </a:cubicBezTo>
                <a:close/>
                <a:moveTo>
                  <a:pt x="9704" y="14959"/>
                </a:moveTo>
                <a:cubicBezTo>
                  <a:pt x="9640" y="14985"/>
                  <a:pt x="9595" y="15114"/>
                  <a:pt x="9590" y="15356"/>
                </a:cubicBezTo>
                <a:cubicBezTo>
                  <a:pt x="9585" y="15614"/>
                  <a:pt x="9640" y="15743"/>
                  <a:pt x="9699" y="15761"/>
                </a:cubicBezTo>
                <a:cubicBezTo>
                  <a:pt x="9766" y="15787"/>
                  <a:pt x="9814" y="15623"/>
                  <a:pt x="9816" y="15382"/>
                </a:cubicBezTo>
                <a:cubicBezTo>
                  <a:pt x="9818" y="15149"/>
                  <a:pt x="9771" y="15011"/>
                  <a:pt x="9704" y="14959"/>
                </a:cubicBezTo>
                <a:close/>
                <a:moveTo>
                  <a:pt x="8493" y="15735"/>
                </a:moveTo>
                <a:cubicBezTo>
                  <a:pt x="8558" y="15718"/>
                  <a:pt x="8598" y="15571"/>
                  <a:pt x="8596" y="15356"/>
                </a:cubicBezTo>
                <a:cubicBezTo>
                  <a:pt x="8593" y="15114"/>
                  <a:pt x="8548" y="14959"/>
                  <a:pt x="8479" y="14951"/>
                </a:cubicBezTo>
                <a:cubicBezTo>
                  <a:pt x="8412" y="14942"/>
                  <a:pt x="8374" y="15123"/>
                  <a:pt x="8377" y="15321"/>
                </a:cubicBezTo>
                <a:cubicBezTo>
                  <a:pt x="8379" y="15554"/>
                  <a:pt x="8427" y="15709"/>
                  <a:pt x="8493" y="15735"/>
                </a:cubicBezTo>
                <a:close/>
                <a:moveTo>
                  <a:pt x="8990" y="17380"/>
                </a:moveTo>
                <a:cubicBezTo>
                  <a:pt x="8990" y="17768"/>
                  <a:pt x="9033" y="17889"/>
                  <a:pt x="9100" y="17880"/>
                </a:cubicBezTo>
                <a:cubicBezTo>
                  <a:pt x="9159" y="17872"/>
                  <a:pt x="9200" y="17768"/>
                  <a:pt x="9200" y="17518"/>
                </a:cubicBezTo>
                <a:cubicBezTo>
                  <a:pt x="9200" y="17268"/>
                  <a:pt x="9166" y="17113"/>
                  <a:pt x="9095" y="17105"/>
                </a:cubicBezTo>
                <a:cubicBezTo>
                  <a:pt x="9026" y="17096"/>
                  <a:pt x="8990" y="17243"/>
                  <a:pt x="8990" y="17380"/>
                </a:cubicBezTo>
                <a:close/>
                <a:moveTo>
                  <a:pt x="12064" y="11031"/>
                </a:moveTo>
                <a:cubicBezTo>
                  <a:pt x="12073" y="11255"/>
                  <a:pt x="12102" y="11418"/>
                  <a:pt x="12176" y="11410"/>
                </a:cubicBezTo>
                <a:cubicBezTo>
                  <a:pt x="12235" y="11410"/>
                  <a:pt x="12283" y="11332"/>
                  <a:pt x="12288" y="11091"/>
                </a:cubicBezTo>
                <a:cubicBezTo>
                  <a:pt x="12292" y="10832"/>
                  <a:pt x="12249" y="10686"/>
                  <a:pt x="12185" y="10660"/>
                </a:cubicBezTo>
                <a:cubicBezTo>
                  <a:pt x="12116" y="10626"/>
                  <a:pt x="12076" y="10772"/>
                  <a:pt x="12064" y="11031"/>
                </a:cubicBezTo>
                <a:close/>
                <a:moveTo>
                  <a:pt x="8983" y="15364"/>
                </a:moveTo>
                <a:cubicBezTo>
                  <a:pt x="8995" y="15631"/>
                  <a:pt x="9038" y="15787"/>
                  <a:pt x="9102" y="15761"/>
                </a:cubicBezTo>
                <a:cubicBezTo>
                  <a:pt x="9166" y="15743"/>
                  <a:pt x="9207" y="15571"/>
                  <a:pt x="9200" y="15313"/>
                </a:cubicBezTo>
                <a:cubicBezTo>
                  <a:pt x="9193" y="15080"/>
                  <a:pt x="9145" y="14959"/>
                  <a:pt x="9090" y="14959"/>
                </a:cubicBezTo>
                <a:cubicBezTo>
                  <a:pt x="9024" y="14968"/>
                  <a:pt x="8988" y="15132"/>
                  <a:pt x="8983" y="15364"/>
                </a:cubicBezTo>
                <a:close/>
                <a:moveTo>
                  <a:pt x="18615" y="6800"/>
                </a:moveTo>
                <a:cubicBezTo>
                  <a:pt x="18630" y="7041"/>
                  <a:pt x="18672" y="7171"/>
                  <a:pt x="18737" y="7188"/>
                </a:cubicBezTo>
                <a:cubicBezTo>
                  <a:pt x="18798" y="7196"/>
                  <a:pt x="18841" y="7041"/>
                  <a:pt x="18844" y="6835"/>
                </a:cubicBezTo>
                <a:cubicBezTo>
                  <a:pt x="18846" y="6619"/>
                  <a:pt x="18803" y="6490"/>
                  <a:pt x="18741" y="6456"/>
                </a:cubicBezTo>
                <a:cubicBezTo>
                  <a:pt x="18670" y="6421"/>
                  <a:pt x="18637" y="6585"/>
                  <a:pt x="18615" y="6800"/>
                </a:cubicBezTo>
                <a:close/>
                <a:moveTo>
                  <a:pt x="15699" y="8877"/>
                </a:moveTo>
                <a:cubicBezTo>
                  <a:pt x="15696" y="9144"/>
                  <a:pt x="15739" y="9282"/>
                  <a:pt x="15808" y="9282"/>
                </a:cubicBezTo>
                <a:cubicBezTo>
                  <a:pt x="15865" y="9282"/>
                  <a:pt x="15915" y="9187"/>
                  <a:pt x="15915" y="8937"/>
                </a:cubicBezTo>
                <a:cubicBezTo>
                  <a:pt x="15915" y="8678"/>
                  <a:pt x="15863" y="8549"/>
                  <a:pt x="15801" y="8523"/>
                </a:cubicBezTo>
                <a:cubicBezTo>
                  <a:pt x="15739" y="8489"/>
                  <a:pt x="15701" y="8635"/>
                  <a:pt x="15699" y="8877"/>
                </a:cubicBezTo>
                <a:close/>
                <a:moveTo>
                  <a:pt x="20335" y="4638"/>
                </a:moveTo>
                <a:cubicBezTo>
                  <a:pt x="20342" y="4879"/>
                  <a:pt x="20385" y="5008"/>
                  <a:pt x="20442" y="5025"/>
                </a:cubicBezTo>
                <a:cubicBezTo>
                  <a:pt x="20506" y="5043"/>
                  <a:pt x="20564" y="4913"/>
                  <a:pt x="20566" y="4663"/>
                </a:cubicBezTo>
                <a:cubicBezTo>
                  <a:pt x="20568" y="4431"/>
                  <a:pt x="20506" y="4336"/>
                  <a:pt x="20452" y="4310"/>
                </a:cubicBezTo>
                <a:cubicBezTo>
                  <a:pt x="20392" y="4293"/>
                  <a:pt x="20354" y="4431"/>
                  <a:pt x="20335" y="4638"/>
                </a:cubicBezTo>
                <a:close/>
                <a:moveTo>
                  <a:pt x="9086" y="12797"/>
                </a:moveTo>
                <a:cubicBezTo>
                  <a:pt x="9026" y="12840"/>
                  <a:pt x="8986" y="12952"/>
                  <a:pt x="8986" y="13185"/>
                </a:cubicBezTo>
                <a:cubicBezTo>
                  <a:pt x="8986" y="13452"/>
                  <a:pt x="9024" y="13564"/>
                  <a:pt x="9095" y="13555"/>
                </a:cubicBezTo>
                <a:cubicBezTo>
                  <a:pt x="9157" y="13546"/>
                  <a:pt x="9197" y="13443"/>
                  <a:pt x="9195" y="13202"/>
                </a:cubicBezTo>
                <a:cubicBezTo>
                  <a:pt x="9195" y="12943"/>
                  <a:pt x="9147" y="12840"/>
                  <a:pt x="9086" y="12797"/>
                </a:cubicBezTo>
                <a:close/>
                <a:moveTo>
                  <a:pt x="21551" y="11728"/>
                </a:moveTo>
                <a:cubicBezTo>
                  <a:pt x="21551" y="11453"/>
                  <a:pt x="21553" y="11246"/>
                  <a:pt x="21548" y="11031"/>
                </a:cubicBezTo>
                <a:cubicBezTo>
                  <a:pt x="21546" y="10901"/>
                  <a:pt x="21575" y="10703"/>
                  <a:pt x="21522" y="10669"/>
                </a:cubicBezTo>
                <a:cubicBezTo>
                  <a:pt x="21477" y="10634"/>
                  <a:pt x="21441" y="10781"/>
                  <a:pt x="21420" y="10919"/>
                </a:cubicBezTo>
                <a:cubicBezTo>
                  <a:pt x="21368" y="11246"/>
                  <a:pt x="21420" y="11591"/>
                  <a:pt x="21551" y="11728"/>
                </a:cubicBezTo>
                <a:close/>
                <a:moveTo>
                  <a:pt x="8374" y="17467"/>
                </a:moveTo>
                <a:cubicBezTo>
                  <a:pt x="8391" y="17665"/>
                  <a:pt x="8408" y="17854"/>
                  <a:pt x="8479" y="17854"/>
                </a:cubicBezTo>
                <a:cubicBezTo>
                  <a:pt x="8553" y="17863"/>
                  <a:pt x="8591" y="17691"/>
                  <a:pt x="8591" y="17458"/>
                </a:cubicBezTo>
                <a:cubicBezTo>
                  <a:pt x="8588" y="17251"/>
                  <a:pt x="8548" y="17096"/>
                  <a:pt x="8484" y="17105"/>
                </a:cubicBezTo>
                <a:cubicBezTo>
                  <a:pt x="8415" y="17096"/>
                  <a:pt x="8389" y="17260"/>
                  <a:pt x="8374" y="17467"/>
                </a:cubicBezTo>
                <a:close/>
                <a:moveTo>
                  <a:pt x="12780" y="9238"/>
                </a:moveTo>
                <a:cubicBezTo>
                  <a:pt x="12851" y="9195"/>
                  <a:pt x="12894" y="9083"/>
                  <a:pt x="12889" y="8851"/>
                </a:cubicBezTo>
                <a:cubicBezTo>
                  <a:pt x="12885" y="8644"/>
                  <a:pt x="12849" y="8497"/>
                  <a:pt x="12785" y="8489"/>
                </a:cubicBezTo>
                <a:cubicBezTo>
                  <a:pt x="12720" y="8489"/>
                  <a:pt x="12680" y="8627"/>
                  <a:pt x="12678" y="8834"/>
                </a:cubicBezTo>
                <a:cubicBezTo>
                  <a:pt x="12678" y="9092"/>
                  <a:pt x="12730" y="9195"/>
                  <a:pt x="12780" y="9238"/>
                </a:cubicBezTo>
                <a:close/>
                <a:moveTo>
                  <a:pt x="13993" y="9238"/>
                </a:moveTo>
                <a:cubicBezTo>
                  <a:pt x="14074" y="9247"/>
                  <a:pt x="14107" y="9101"/>
                  <a:pt x="14107" y="8877"/>
                </a:cubicBezTo>
                <a:cubicBezTo>
                  <a:pt x="14107" y="8653"/>
                  <a:pt x="14065" y="8515"/>
                  <a:pt x="14005" y="8497"/>
                </a:cubicBezTo>
                <a:cubicBezTo>
                  <a:pt x="13943" y="8480"/>
                  <a:pt x="13900" y="8635"/>
                  <a:pt x="13896" y="8842"/>
                </a:cubicBezTo>
                <a:cubicBezTo>
                  <a:pt x="13891" y="9101"/>
                  <a:pt x="13941" y="9221"/>
                  <a:pt x="13993" y="9238"/>
                </a:cubicBezTo>
                <a:close/>
                <a:moveTo>
                  <a:pt x="13294" y="8937"/>
                </a:moveTo>
                <a:cubicBezTo>
                  <a:pt x="13294" y="9075"/>
                  <a:pt x="13327" y="9221"/>
                  <a:pt x="13389" y="9230"/>
                </a:cubicBezTo>
                <a:cubicBezTo>
                  <a:pt x="13451" y="9238"/>
                  <a:pt x="13496" y="9118"/>
                  <a:pt x="13498" y="8894"/>
                </a:cubicBezTo>
                <a:cubicBezTo>
                  <a:pt x="13501" y="8627"/>
                  <a:pt x="13448" y="8515"/>
                  <a:pt x="13384" y="8506"/>
                </a:cubicBezTo>
                <a:cubicBezTo>
                  <a:pt x="13332" y="8497"/>
                  <a:pt x="13294" y="8618"/>
                  <a:pt x="13294" y="8937"/>
                </a:cubicBezTo>
                <a:close/>
                <a:moveTo>
                  <a:pt x="18886" y="21352"/>
                </a:moveTo>
                <a:cubicBezTo>
                  <a:pt x="18772" y="20792"/>
                  <a:pt x="18637" y="20801"/>
                  <a:pt x="18544" y="21352"/>
                </a:cubicBezTo>
                <a:cubicBezTo>
                  <a:pt x="18656" y="21352"/>
                  <a:pt x="18763" y="21352"/>
                  <a:pt x="18886" y="21352"/>
                </a:cubicBezTo>
                <a:close/>
                <a:moveTo>
                  <a:pt x="8990" y="19603"/>
                </a:moveTo>
                <a:cubicBezTo>
                  <a:pt x="8998" y="19827"/>
                  <a:pt x="9031" y="19965"/>
                  <a:pt x="9090" y="19991"/>
                </a:cubicBezTo>
                <a:cubicBezTo>
                  <a:pt x="9152" y="20017"/>
                  <a:pt x="9195" y="19905"/>
                  <a:pt x="9202" y="19672"/>
                </a:cubicBezTo>
                <a:cubicBezTo>
                  <a:pt x="9209" y="19414"/>
                  <a:pt x="9166" y="19267"/>
                  <a:pt x="9100" y="19250"/>
                </a:cubicBezTo>
                <a:cubicBezTo>
                  <a:pt x="9038" y="19241"/>
                  <a:pt x="9005" y="19397"/>
                  <a:pt x="8990" y="19603"/>
                </a:cubicBezTo>
                <a:close/>
                <a:moveTo>
                  <a:pt x="10225" y="19655"/>
                </a:moveTo>
                <a:cubicBezTo>
                  <a:pt x="10237" y="19870"/>
                  <a:pt x="10263" y="20017"/>
                  <a:pt x="10330" y="20026"/>
                </a:cubicBezTo>
                <a:cubicBezTo>
                  <a:pt x="10396" y="20034"/>
                  <a:pt x="10434" y="19888"/>
                  <a:pt x="10437" y="19672"/>
                </a:cubicBezTo>
                <a:cubicBezTo>
                  <a:pt x="10439" y="19422"/>
                  <a:pt x="10389" y="19276"/>
                  <a:pt x="10325" y="19276"/>
                </a:cubicBezTo>
                <a:cubicBezTo>
                  <a:pt x="10261" y="19267"/>
                  <a:pt x="10227" y="19422"/>
                  <a:pt x="10225" y="19655"/>
                </a:cubicBezTo>
                <a:close/>
                <a:moveTo>
                  <a:pt x="7180" y="15373"/>
                </a:moveTo>
                <a:cubicBezTo>
                  <a:pt x="7194" y="15580"/>
                  <a:pt x="7228" y="15709"/>
                  <a:pt x="7294" y="15700"/>
                </a:cubicBezTo>
                <a:cubicBezTo>
                  <a:pt x="7361" y="15692"/>
                  <a:pt x="7394" y="15563"/>
                  <a:pt x="7389" y="15321"/>
                </a:cubicBezTo>
                <a:cubicBezTo>
                  <a:pt x="7385" y="15089"/>
                  <a:pt x="7337" y="14959"/>
                  <a:pt x="7282" y="14977"/>
                </a:cubicBezTo>
                <a:cubicBezTo>
                  <a:pt x="7223" y="14985"/>
                  <a:pt x="7185" y="15140"/>
                  <a:pt x="7180" y="15373"/>
                </a:cubicBezTo>
                <a:close/>
                <a:moveTo>
                  <a:pt x="12076" y="8816"/>
                </a:moveTo>
                <a:cubicBezTo>
                  <a:pt x="12073" y="9058"/>
                  <a:pt x="12112" y="9195"/>
                  <a:pt x="12171" y="9213"/>
                </a:cubicBezTo>
                <a:cubicBezTo>
                  <a:pt x="12230" y="9230"/>
                  <a:pt x="12280" y="9109"/>
                  <a:pt x="12283" y="8885"/>
                </a:cubicBezTo>
                <a:cubicBezTo>
                  <a:pt x="12283" y="8644"/>
                  <a:pt x="12240" y="8497"/>
                  <a:pt x="12171" y="8489"/>
                </a:cubicBezTo>
                <a:cubicBezTo>
                  <a:pt x="12109" y="8497"/>
                  <a:pt x="12078" y="8609"/>
                  <a:pt x="12076" y="8816"/>
                </a:cubicBezTo>
                <a:close/>
                <a:moveTo>
                  <a:pt x="15106" y="8877"/>
                </a:moveTo>
                <a:cubicBezTo>
                  <a:pt x="15111" y="9109"/>
                  <a:pt x="15142" y="9247"/>
                  <a:pt x="15206" y="9247"/>
                </a:cubicBezTo>
                <a:cubicBezTo>
                  <a:pt x="15268" y="9247"/>
                  <a:pt x="15311" y="9161"/>
                  <a:pt x="15316" y="8911"/>
                </a:cubicBezTo>
                <a:cubicBezTo>
                  <a:pt x="15318" y="8661"/>
                  <a:pt x="15271" y="8549"/>
                  <a:pt x="15214" y="8541"/>
                </a:cubicBezTo>
                <a:cubicBezTo>
                  <a:pt x="15156" y="8532"/>
                  <a:pt x="15111" y="8644"/>
                  <a:pt x="15106" y="8877"/>
                </a:cubicBezTo>
                <a:close/>
                <a:moveTo>
                  <a:pt x="7294" y="17846"/>
                </a:moveTo>
                <a:cubicBezTo>
                  <a:pt x="7356" y="17820"/>
                  <a:pt x="7389" y="17691"/>
                  <a:pt x="7387" y="17449"/>
                </a:cubicBezTo>
                <a:cubicBezTo>
                  <a:pt x="7385" y="17234"/>
                  <a:pt x="7344" y="17122"/>
                  <a:pt x="7292" y="17105"/>
                </a:cubicBezTo>
                <a:cubicBezTo>
                  <a:pt x="7228" y="17088"/>
                  <a:pt x="7185" y="17251"/>
                  <a:pt x="7187" y="17467"/>
                </a:cubicBezTo>
                <a:cubicBezTo>
                  <a:pt x="7187" y="17682"/>
                  <a:pt x="7225" y="17837"/>
                  <a:pt x="7294" y="17846"/>
                </a:cubicBezTo>
                <a:close/>
                <a:moveTo>
                  <a:pt x="8389" y="19621"/>
                </a:moveTo>
                <a:cubicBezTo>
                  <a:pt x="8396" y="19862"/>
                  <a:pt x="8424" y="20000"/>
                  <a:pt x="8491" y="19991"/>
                </a:cubicBezTo>
                <a:cubicBezTo>
                  <a:pt x="8560" y="19982"/>
                  <a:pt x="8588" y="19810"/>
                  <a:pt x="8586" y="19603"/>
                </a:cubicBezTo>
                <a:cubicBezTo>
                  <a:pt x="8584" y="19397"/>
                  <a:pt x="8550" y="19233"/>
                  <a:pt x="8481" y="19241"/>
                </a:cubicBezTo>
                <a:cubicBezTo>
                  <a:pt x="8412" y="19259"/>
                  <a:pt x="8391" y="19414"/>
                  <a:pt x="8389" y="19621"/>
                </a:cubicBezTo>
                <a:close/>
                <a:moveTo>
                  <a:pt x="9702" y="19250"/>
                </a:moveTo>
                <a:cubicBezTo>
                  <a:pt x="9645" y="19302"/>
                  <a:pt x="9609" y="19422"/>
                  <a:pt x="9614" y="19655"/>
                </a:cubicBezTo>
                <a:cubicBezTo>
                  <a:pt x="9616" y="19896"/>
                  <a:pt x="9654" y="20000"/>
                  <a:pt x="9718" y="20000"/>
                </a:cubicBezTo>
                <a:cubicBezTo>
                  <a:pt x="9785" y="19991"/>
                  <a:pt x="9816" y="19827"/>
                  <a:pt x="9814" y="19621"/>
                </a:cubicBezTo>
                <a:cubicBezTo>
                  <a:pt x="9806" y="19414"/>
                  <a:pt x="9766" y="19267"/>
                  <a:pt x="9702" y="19250"/>
                </a:cubicBezTo>
                <a:close/>
                <a:moveTo>
                  <a:pt x="7877" y="17105"/>
                </a:moveTo>
                <a:cubicBezTo>
                  <a:pt x="7818" y="17156"/>
                  <a:pt x="7777" y="17286"/>
                  <a:pt x="7784" y="17510"/>
                </a:cubicBezTo>
                <a:cubicBezTo>
                  <a:pt x="7792" y="17708"/>
                  <a:pt x="7822" y="17872"/>
                  <a:pt x="7891" y="17854"/>
                </a:cubicBezTo>
                <a:cubicBezTo>
                  <a:pt x="7958" y="17846"/>
                  <a:pt x="7987" y="17699"/>
                  <a:pt x="7982" y="17475"/>
                </a:cubicBezTo>
                <a:cubicBezTo>
                  <a:pt x="7977" y="17234"/>
                  <a:pt x="7932" y="17148"/>
                  <a:pt x="7877" y="17105"/>
                </a:cubicBezTo>
                <a:close/>
                <a:moveTo>
                  <a:pt x="7775" y="15347"/>
                </a:moveTo>
                <a:cubicBezTo>
                  <a:pt x="7794" y="15554"/>
                  <a:pt x="7825" y="15709"/>
                  <a:pt x="7891" y="15692"/>
                </a:cubicBezTo>
                <a:cubicBezTo>
                  <a:pt x="7951" y="15683"/>
                  <a:pt x="7982" y="15554"/>
                  <a:pt x="7982" y="15347"/>
                </a:cubicBezTo>
                <a:cubicBezTo>
                  <a:pt x="7982" y="15106"/>
                  <a:pt x="7932" y="14985"/>
                  <a:pt x="7880" y="14968"/>
                </a:cubicBezTo>
                <a:cubicBezTo>
                  <a:pt x="7815" y="14959"/>
                  <a:pt x="7789" y="15149"/>
                  <a:pt x="7775" y="15347"/>
                </a:cubicBezTo>
                <a:close/>
                <a:moveTo>
                  <a:pt x="7297" y="13538"/>
                </a:moveTo>
                <a:cubicBezTo>
                  <a:pt x="7354" y="13503"/>
                  <a:pt x="7394" y="13400"/>
                  <a:pt x="7389" y="13159"/>
                </a:cubicBezTo>
                <a:cubicBezTo>
                  <a:pt x="7385" y="12926"/>
                  <a:pt x="7340" y="12814"/>
                  <a:pt x="7282" y="12823"/>
                </a:cubicBezTo>
                <a:cubicBezTo>
                  <a:pt x="7228" y="12831"/>
                  <a:pt x="7190" y="12978"/>
                  <a:pt x="7192" y="13176"/>
                </a:cubicBezTo>
                <a:cubicBezTo>
                  <a:pt x="7192" y="13374"/>
                  <a:pt x="7228" y="13529"/>
                  <a:pt x="7297" y="13538"/>
                </a:cubicBezTo>
                <a:close/>
                <a:moveTo>
                  <a:pt x="10308" y="10643"/>
                </a:moveTo>
                <a:cubicBezTo>
                  <a:pt x="10254" y="10703"/>
                  <a:pt x="10206" y="10807"/>
                  <a:pt x="10211" y="11039"/>
                </a:cubicBezTo>
                <a:cubicBezTo>
                  <a:pt x="10216" y="11255"/>
                  <a:pt x="10258" y="11392"/>
                  <a:pt x="10318" y="11384"/>
                </a:cubicBezTo>
                <a:cubicBezTo>
                  <a:pt x="10380" y="11384"/>
                  <a:pt x="10418" y="11246"/>
                  <a:pt x="10415" y="11013"/>
                </a:cubicBezTo>
                <a:cubicBezTo>
                  <a:pt x="10413" y="10781"/>
                  <a:pt x="10365" y="10686"/>
                  <a:pt x="10308" y="10643"/>
                </a:cubicBezTo>
                <a:close/>
                <a:moveTo>
                  <a:pt x="18149" y="7162"/>
                </a:moveTo>
                <a:cubicBezTo>
                  <a:pt x="18206" y="7102"/>
                  <a:pt x="18258" y="7033"/>
                  <a:pt x="18256" y="6792"/>
                </a:cubicBezTo>
                <a:cubicBezTo>
                  <a:pt x="18251" y="6559"/>
                  <a:pt x="18206" y="6464"/>
                  <a:pt x="18147" y="6456"/>
                </a:cubicBezTo>
                <a:cubicBezTo>
                  <a:pt x="18082" y="6447"/>
                  <a:pt x="18044" y="6568"/>
                  <a:pt x="18047" y="6809"/>
                </a:cubicBezTo>
                <a:cubicBezTo>
                  <a:pt x="18047" y="7050"/>
                  <a:pt x="18099" y="7102"/>
                  <a:pt x="18149" y="7162"/>
                </a:cubicBezTo>
                <a:close/>
                <a:moveTo>
                  <a:pt x="10829" y="10996"/>
                </a:moveTo>
                <a:cubicBezTo>
                  <a:pt x="10827" y="11263"/>
                  <a:pt x="10874" y="11341"/>
                  <a:pt x="10922" y="11358"/>
                </a:cubicBezTo>
                <a:cubicBezTo>
                  <a:pt x="10982" y="11375"/>
                  <a:pt x="11032" y="11272"/>
                  <a:pt x="11036" y="11039"/>
                </a:cubicBezTo>
                <a:cubicBezTo>
                  <a:pt x="11041" y="10807"/>
                  <a:pt x="10991" y="10677"/>
                  <a:pt x="10934" y="10660"/>
                </a:cubicBezTo>
                <a:cubicBezTo>
                  <a:pt x="10872" y="10643"/>
                  <a:pt x="10839" y="10807"/>
                  <a:pt x="10829" y="10996"/>
                </a:cubicBezTo>
                <a:close/>
                <a:moveTo>
                  <a:pt x="9706" y="10643"/>
                </a:moveTo>
                <a:cubicBezTo>
                  <a:pt x="9640" y="10651"/>
                  <a:pt x="9604" y="10789"/>
                  <a:pt x="9602" y="11013"/>
                </a:cubicBezTo>
                <a:cubicBezTo>
                  <a:pt x="9602" y="11246"/>
                  <a:pt x="9645" y="11367"/>
                  <a:pt x="9704" y="11375"/>
                </a:cubicBezTo>
                <a:cubicBezTo>
                  <a:pt x="9764" y="11384"/>
                  <a:pt x="9792" y="11255"/>
                  <a:pt x="9795" y="11039"/>
                </a:cubicBezTo>
                <a:cubicBezTo>
                  <a:pt x="9797" y="10815"/>
                  <a:pt x="9768" y="10677"/>
                  <a:pt x="9706" y="10643"/>
                </a:cubicBezTo>
                <a:close/>
                <a:moveTo>
                  <a:pt x="6585" y="17492"/>
                </a:moveTo>
                <a:cubicBezTo>
                  <a:pt x="6595" y="17682"/>
                  <a:pt x="6619" y="17837"/>
                  <a:pt x="6678" y="17828"/>
                </a:cubicBezTo>
                <a:cubicBezTo>
                  <a:pt x="6735" y="17820"/>
                  <a:pt x="6788" y="17708"/>
                  <a:pt x="6788" y="17484"/>
                </a:cubicBezTo>
                <a:cubicBezTo>
                  <a:pt x="6788" y="17268"/>
                  <a:pt x="6745" y="17113"/>
                  <a:pt x="6685" y="17113"/>
                </a:cubicBezTo>
                <a:cubicBezTo>
                  <a:pt x="6621" y="17105"/>
                  <a:pt x="6590" y="17268"/>
                  <a:pt x="6585" y="17492"/>
                </a:cubicBezTo>
                <a:close/>
                <a:moveTo>
                  <a:pt x="8384" y="13193"/>
                </a:moveTo>
                <a:cubicBezTo>
                  <a:pt x="8396" y="13383"/>
                  <a:pt x="8417" y="13546"/>
                  <a:pt x="8486" y="13546"/>
                </a:cubicBezTo>
                <a:cubicBezTo>
                  <a:pt x="8555" y="13546"/>
                  <a:pt x="8584" y="13391"/>
                  <a:pt x="8586" y="13176"/>
                </a:cubicBezTo>
                <a:cubicBezTo>
                  <a:pt x="8586" y="12952"/>
                  <a:pt x="8548" y="12805"/>
                  <a:pt x="8486" y="12805"/>
                </a:cubicBezTo>
                <a:cubicBezTo>
                  <a:pt x="8424" y="12814"/>
                  <a:pt x="8386" y="12952"/>
                  <a:pt x="8384" y="13193"/>
                </a:cubicBezTo>
                <a:close/>
                <a:moveTo>
                  <a:pt x="16296" y="6757"/>
                </a:moveTo>
                <a:cubicBezTo>
                  <a:pt x="16305" y="6972"/>
                  <a:pt x="16339" y="7093"/>
                  <a:pt x="16403" y="7093"/>
                </a:cubicBezTo>
                <a:cubicBezTo>
                  <a:pt x="16462" y="7093"/>
                  <a:pt x="16498" y="6972"/>
                  <a:pt x="16498" y="6774"/>
                </a:cubicBezTo>
                <a:cubicBezTo>
                  <a:pt x="16498" y="6542"/>
                  <a:pt x="16451" y="6447"/>
                  <a:pt x="16391" y="6438"/>
                </a:cubicBezTo>
                <a:cubicBezTo>
                  <a:pt x="16334" y="6430"/>
                  <a:pt x="16303" y="6542"/>
                  <a:pt x="16296" y="6757"/>
                </a:cubicBezTo>
                <a:close/>
                <a:moveTo>
                  <a:pt x="6588" y="13150"/>
                </a:moveTo>
                <a:cubicBezTo>
                  <a:pt x="6593" y="13348"/>
                  <a:pt x="6623" y="13503"/>
                  <a:pt x="6673" y="13521"/>
                </a:cubicBezTo>
                <a:cubicBezTo>
                  <a:pt x="6733" y="13546"/>
                  <a:pt x="6780" y="13417"/>
                  <a:pt x="6788" y="13202"/>
                </a:cubicBezTo>
                <a:cubicBezTo>
                  <a:pt x="6795" y="12969"/>
                  <a:pt x="6742" y="12840"/>
                  <a:pt x="6688" y="12823"/>
                </a:cubicBezTo>
                <a:cubicBezTo>
                  <a:pt x="6635" y="12805"/>
                  <a:pt x="6600" y="12952"/>
                  <a:pt x="6588" y="13150"/>
                </a:cubicBezTo>
                <a:close/>
                <a:moveTo>
                  <a:pt x="8990" y="10996"/>
                </a:moveTo>
                <a:cubicBezTo>
                  <a:pt x="8998" y="11229"/>
                  <a:pt x="9038" y="11358"/>
                  <a:pt x="9098" y="11358"/>
                </a:cubicBezTo>
                <a:cubicBezTo>
                  <a:pt x="9145" y="11349"/>
                  <a:pt x="9195" y="11255"/>
                  <a:pt x="9197" y="11039"/>
                </a:cubicBezTo>
                <a:cubicBezTo>
                  <a:pt x="9200" y="10815"/>
                  <a:pt x="9157" y="10669"/>
                  <a:pt x="9100" y="10660"/>
                </a:cubicBezTo>
                <a:cubicBezTo>
                  <a:pt x="9036" y="10643"/>
                  <a:pt x="9000" y="10789"/>
                  <a:pt x="8990" y="10996"/>
                </a:cubicBezTo>
                <a:close/>
                <a:moveTo>
                  <a:pt x="11455" y="11048"/>
                </a:moveTo>
                <a:cubicBezTo>
                  <a:pt x="11467" y="11246"/>
                  <a:pt x="11503" y="11384"/>
                  <a:pt x="11564" y="11375"/>
                </a:cubicBezTo>
                <a:cubicBezTo>
                  <a:pt x="11617" y="11367"/>
                  <a:pt x="11662" y="11246"/>
                  <a:pt x="11657" y="11039"/>
                </a:cubicBezTo>
                <a:cubicBezTo>
                  <a:pt x="11652" y="10798"/>
                  <a:pt x="11605" y="10651"/>
                  <a:pt x="11541" y="10660"/>
                </a:cubicBezTo>
                <a:cubicBezTo>
                  <a:pt x="11488" y="10677"/>
                  <a:pt x="11455" y="10815"/>
                  <a:pt x="11455" y="11048"/>
                </a:cubicBezTo>
                <a:close/>
                <a:moveTo>
                  <a:pt x="19986" y="4629"/>
                </a:moveTo>
                <a:cubicBezTo>
                  <a:pt x="19983" y="4405"/>
                  <a:pt x="19940" y="4310"/>
                  <a:pt x="19888" y="4319"/>
                </a:cubicBezTo>
                <a:cubicBezTo>
                  <a:pt x="19833" y="4327"/>
                  <a:pt x="19771" y="4414"/>
                  <a:pt x="19779" y="4663"/>
                </a:cubicBezTo>
                <a:cubicBezTo>
                  <a:pt x="19786" y="4887"/>
                  <a:pt x="19838" y="4982"/>
                  <a:pt x="19898" y="4974"/>
                </a:cubicBezTo>
                <a:cubicBezTo>
                  <a:pt x="19955" y="4974"/>
                  <a:pt x="19988" y="4853"/>
                  <a:pt x="19986" y="4629"/>
                </a:cubicBezTo>
                <a:close/>
                <a:moveTo>
                  <a:pt x="10208" y="8799"/>
                </a:moveTo>
                <a:cubicBezTo>
                  <a:pt x="10216" y="8989"/>
                  <a:pt x="10239" y="9126"/>
                  <a:pt x="10299" y="9144"/>
                </a:cubicBezTo>
                <a:cubicBezTo>
                  <a:pt x="10361" y="9161"/>
                  <a:pt x="10408" y="9092"/>
                  <a:pt x="10411" y="8842"/>
                </a:cubicBezTo>
                <a:cubicBezTo>
                  <a:pt x="10413" y="8635"/>
                  <a:pt x="10382" y="8515"/>
                  <a:pt x="10325" y="8489"/>
                </a:cubicBezTo>
                <a:cubicBezTo>
                  <a:pt x="10263" y="8463"/>
                  <a:pt x="10227" y="8592"/>
                  <a:pt x="10208" y="8799"/>
                </a:cubicBezTo>
                <a:close/>
                <a:moveTo>
                  <a:pt x="11453" y="8859"/>
                </a:moveTo>
                <a:cubicBezTo>
                  <a:pt x="11460" y="9083"/>
                  <a:pt x="11507" y="9187"/>
                  <a:pt x="11562" y="9178"/>
                </a:cubicBezTo>
                <a:cubicBezTo>
                  <a:pt x="11621" y="9170"/>
                  <a:pt x="11664" y="9014"/>
                  <a:pt x="11655" y="8790"/>
                </a:cubicBezTo>
                <a:cubicBezTo>
                  <a:pt x="11645" y="8584"/>
                  <a:pt x="11600" y="8463"/>
                  <a:pt x="11538" y="8489"/>
                </a:cubicBezTo>
                <a:cubicBezTo>
                  <a:pt x="11479" y="8515"/>
                  <a:pt x="11453" y="8635"/>
                  <a:pt x="11453" y="8859"/>
                </a:cubicBezTo>
                <a:close/>
                <a:moveTo>
                  <a:pt x="10932" y="9170"/>
                </a:moveTo>
                <a:cubicBezTo>
                  <a:pt x="10989" y="9170"/>
                  <a:pt x="11032" y="9075"/>
                  <a:pt x="11034" y="8868"/>
                </a:cubicBezTo>
                <a:cubicBezTo>
                  <a:pt x="11036" y="8644"/>
                  <a:pt x="10998" y="8506"/>
                  <a:pt x="10934" y="8489"/>
                </a:cubicBezTo>
                <a:cubicBezTo>
                  <a:pt x="10874" y="8480"/>
                  <a:pt x="10839" y="8584"/>
                  <a:pt x="10832" y="8790"/>
                </a:cubicBezTo>
                <a:cubicBezTo>
                  <a:pt x="10827" y="9040"/>
                  <a:pt x="10870" y="9144"/>
                  <a:pt x="10932" y="9170"/>
                </a:cubicBezTo>
                <a:close/>
                <a:moveTo>
                  <a:pt x="18308" y="21361"/>
                </a:moveTo>
                <a:cubicBezTo>
                  <a:pt x="18189" y="20810"/>
                  <a:pt x="18097" y="20810"/>
                  <a:pt x="17980" y="21361"/>
                </a:cubicBezTo>
                <a:cubicBezTo>
                  <a:pt x="18090" y="21361"/>
                  <a:pt x="18192" y="21361"/>
                  <a:pt x="18308" y="21361"/>
                </a:cubicBezTo>
                <a:close/>
                <a:moveTo>
                  <a:pt x="6585" y="15295"/>
                </a:moveTo>
                <a:cubicBezTo>
                  <a:pt x="6590" y="15511"/>
                  <a:pt x="6614" y="15666"/>
                  <a:pt x="6671" y="15683"/>
                </a:cubicBezTo>
                <a:cubicBezTo>
                  <a:pt x="6733" y="15709"/>
                  <a:pt x="6780" y="15588"/>
                  <a:pt x="6788" y="15373"/>
                </a:cubicBezTo>
                <a:cubicBezTo>
                  <a:pt x="6797" y="15132"/>
                  <a:pt x="6745" y="15011"/>
                  <a:pt x="6688" y="15002"/>
                </a:cubicBezTo>
                <a:cubicBezTo>
                  <a:pt x="6635" y="14994"/>
                  <a:pt x="6593" y="15097"/>
                  <a:pt x="6585" y="15295"/>
                </a:cubicBezTo>
                <a:close/>
                <a:moveTo>
                  <a:pt x="7872" y="19991"/>
                </a:moveTo>
                <a:cubicBezTo>
                  <a:pt x="7929" y="19957"/>
                  <a:pt x="7975" y="19853"/>
                  <a:pt x="7977" y="19621"/>
                </a:cubicBezTo>
                <a:cubicBezTo>
                  <a:pt x="7979" y="19414"/>
                  <a:pt x="7939" y="19276"/>
                  <a:pt x="7887" y="19259"/>
                </a:cubicBezTo>
                <a:cubicBezTo>
                  <a:pt x="7822" y="19233"/>
                  <a:pt x="7782" y="19405"/>
                  <a:pt x="7782" y="19612"/>
                </a:cubicBezTo>
                <a:cubicBezTo>
                  <a:pt x="7782" y="19784"/>
                  <a:pt x="7811" y="19957"/>
                  <a:pt x="7872" y="19991"/>
                </a:cubicBezTo>
                <a:close/>
                <a:moveTo>
                  <a:pt x="7979" y="13228"/>
                </a:moveTo>
                <a:cubicBezTo>
                  <a:pt x="7979" y="12978"/>
                  <a:pt x="7937" y="12840"/>
                  <a:pt x="7880" y="12831"/>
                </a:cubicBezTo>
                <a:cubicBezTo>
                  <a:pt x="7827" y="12823"/>
                  <a:pt x="7787" y="12969"/>
                  <a:pt x="7789" y="13176"/>
                </a:cubicBezTo>
                <a:cubicBezTo>
                  <a:pt x="7792" y="13374"/>
                  <a:pt x="7827" y="13512"/>
                  <a:pt x="7882" y="13529"/>
                </a:cubicBezTo>
                <a:cubicBezTo>
                  <a:pt x="7937" y="13538"/>
                  <a:pt x="7975" y="13434"/>
                  <a:pt x="7979" y="13228"/>
                </a:cubicBezTo>
                <a:close/>
                <a:moveTo>
                  <a:pt x="8396" y="10996"/>
                </a:moveTo>
                <a:cubicBezTo>
                  <a:pt x="8398" y="11220"/>
                  <a:pt x="8434" y="11332"/>
                  <a:pt x="8491" y="11332"/>
                </a:cubicBezTo>
                <a:cubicBezTo>
                  <a:pt x="8548" y="11332"/>
                  <a:pt x="8584" y="11211"/>
                  <a:pt x="8581" y="10996"/>
                </a:cubicBezTo>
                <a:cubicBezTo>
                  <a:pt x="8579" y="10781"/>
                  <a:pt x="8543" y="10660"/>
                  <a:pt x="8489" y="10660"/>
                </a:cubicBezTo>
                <a:cubicBezTo>
                  <a:pt x="8431" y="10660"/>
                  <a:pt x="8396" y="10781"/>
                  <a:pt x="8396" y="10996"/>
                </a:cubicBezTo>
                <a:close/>
                <a:moveTo>
                  <a:pt x="6091" y="12840"/>
                </a:moveTo>
                <a:cubicBezTo>
                  <a:pt x="6038" y="12883"/>
                  <a:pt x="5993" y="12961"/>
                  <a:pt x="5998" y="13176"/>
                </a:cubicBezTo>
                <a:cubicBezTo>
                  <a:pt x="6003" y="13365"/>
                  <a:pt x="6041" y="13521"/>
                  <a:pt x="6093" y="13512"/>
                </a:cubicBezTo>
                <a:cubicBezTo>
                  <a:pt x="6148" y="13503"/>
                  <a:pt x="6200" y="13391"/>
                  <a:pt x="6193" y="13150"/>
                </a:cubicBezTo>
                <a:cubicBezTo>
                  <a:pt x="6186" y="12935"/>
                  <a:pt x="6141" y="12866"/>
                  <a:pt x="6091" y="12840"/>
                </a:cubicBezTo>
                <a:close/>
                <a:moveTo>
                  <a:pt x="5991" y="15313"/>
                </a:moveTo>
                <a:cubicBezTo>
                  <a:pt x="5995" y="15519"/>
                  <a:pt x="6029" y="15657"/>
                  <a:pt x="6081" y="15675"/>
                </a:cubicBezTo>
                <a:cubicBezTo>
                  <a:pt x="6148" y="15700"/>
                  <a:pt x="6186" y="15545"/>
                  <a:pt x="6186" y="15321"/>
                </a:cubicBezTo>
                <a:cubicBezTo>
                  <a:pt x="6186" y="15123"/>
                  <a:pt x="6143" y="14977"/>
                  <a:pt x="6091" y="14977"/>
                </a:cubicBezTo>
                <a:cubicBezTo>
                  <a:pt x="6038" y="14977"/>
                  <a:pt x="6000" y="15106"/>
                  <a:pt x="5991" y="15313"/>
                </a:cubicBezTo>
                <a:close/>
                <a:moveTo>
                  <a:pt x="17607" y="7110"/>
                </a:moveTo>
                <a:cubicBezTo>
                  <a:pt x="17630" y="7110"/>
                  <a:pt x="17666" y="7007"/>
                  <a:pt x="17666" y="6792"/>
                </a:cubicBezTo>
                <a:cubicBezTo>
                  <a:pt x="17666" y="6542"/>
                  <a:pt x="17623" y="6447"/>
                  <a:pt x="17559" y="6447"/>
                </a:cubicBezTo>
                <a:cubicBezTo>
                  <a:pt x="17500" y="6456"/>
                  <a:pt x="17462" y="6585"/>
                  <a:pt x="17462" y="6774"/>
                </a:cubicBezTo>
                <a:cubicBezTo>
                  <a:pt x="17462" y="7007"/>
                  <a:pt x="17509" y="7110"/>
                  <a:pt x="17607" y="7110"/>
                </a:cubicBezTo>
                <a:close/>
                <a:moveTo>
                  <a:pt x="16995" y="6438"/>
                </a:moveTo>
                <a:cubicBezTo>
                  <a:pt x="16931" y="6430"/>
                  <a:pt x="16891" y="6507"/>
                  <a:pt x="16888" y="6731"/>
                </a:cubicBezTo>
                <a:cubicBezTo>
                  <a:pt x="16886" y="6972"/>
                  <a:pt x="16922" y="7084"/>
                  <a:pt x="16986" y="7093"/>
                </a:cubicBezTo>
                <a:cubicBezTo>
                  <a:pt x="17045" y="7102"/>
                  <a:pt x="17083" y="6981"/>
                  <a:pt x="17088" y="6792"/>
                </a:cubicBezTo>
                <a:cubicBezTo>
                  <a:pt x="17095" y="6568"/>
                  <a:pt x="17050" y="6456"/>
                  <a:pt x="16995" y="6438"/>
                </a:cubicBezTo>
                <a:close/>
                <a:moveTo>
                  <a:pt x="14512" y="8911"/>
                </a:moveTo>
                <a:cubicBezTo>
                  <a:pt x="14521" y="9126"/>
                  <a:pt x="14562" y="9238"/>
                  <a:pt x="14621" y="9221"/>
                </a:cubicBezTo>
                <a:cubicBezTo>
                  <a:pt x="14678" y="9204"/>
                  <a:pt x="14712" y="9049"/>
                  <a:pt x="14707" y="8859"/>
                </a:cubicBezTo>
                <a:cubicBezTo>
                  <a:pt x="14702" y="8670"/>
                  <a:pt x="14659" y="8558"/>
                  <a:pt x="14602" y="8566"/>
                </a:cubicBezTo>
                <a:cubicBezTo>
                  <a:pt x="14547" y="8575"/>
                  <a:pt x="14512" y="8670"/>
                  <a:pt x="14512" y="8911"/>
                </a:cubicBezTo>
                <a:close/>
                <a:moveTo>
                  <a:pt x="11526" y="6981"/>
                </a:moveTo>
                <a:cubicBezTo>
                  <a:pt x="11610" y="6990"/>
                  <a:pt x="11648" y="6886"/>
                  <a:pt x="11645" y="6680"/>
                </a:cubicBezTo>
                <a:cubicBezTo>
                  <a:pt x="11645" y="6481"/>
                  <a:pt x="11607" y="6352"/>
                  <a:pt x="11550" y="6352"/>
                </a:cubicBezTo>
                <a:cubicBezTo>
                  <a:pt x="11493" y="6352"/>
                  <a:pt x="11457" y="6447"/>
                  <a:pt x="11455" y="6671"/>
                </a:cubicBezTo>
                <a:cubicBezTo>
                  <a:pt x="11455" y="6878"/>
                  <a:pt x="11493" y="6972"/>
                  <a:pt x="11526" y="6981"/>
                </a:cubicBezTo>
                <a:close/>
                <a:moveTo>
                  <a:pt x="15803" y="7093"/>
                </a:moveTo>
                <a:cubicBezTo>
                  <a:pt x="15863" y="7059"/>
                  <a:pt x="15908" y="6964"/>
                  <a:pt x="15908" y="6731"/>
                </a:cubicBezTo>
                <a:cubicBezTo>
                  <a:pt x="15908" y="6507"/>
                  <a:pt x="15863" y="6438"/>
                  <a:pt x="15808" y="6430"/>
                </a:cubicBezTo>
                <a:cubicBezTo>
                  <a:pt x="15754" y="6421"/>
                  <a:pt x="15708" y="6481"/>
                  <a:pt x="15704" y="6705"/>
                </a:cubicBezTo>
                <a:cubicBezTo>
                  <a:pt x="15701" y="6938"/>
                  <a:pt x="15742" y="7050"/>
                  <a:pt x="15803" y="7093"/>
                </a:cubicBezTo>
                <a:close/>
                <a:moveTo>
                  <a:pt x="17423" y="21361"/>
                </a:moveTo>
                <a:cubicBezTo>
                  <a:pt x="17523" y="21361"/>
                  <a:pt x="17614" y="21361"/>
                  <a:pt x="17711" y="21361"/>
                </a:cubicBezTo>
                <a:cubicBezTo>
                  <a:pt x="17702" y="21077"/>
                  <a:pt x="17645" y="20999"/>
                  <a:pt x="17580" y="20973"/>
                </a:cubicBezTo>
                <a:cubicBezTo>
                  <a:pt x="17509" y="20947"/>
                  <a:pt x="17450" y="21034"/>
                  <a:pt x="17423" y="21361"/>
                </a:cubicBezTo>
                <a:close/>
                <a:moveTo>
                  <a:pt x="15106" y="6697"/>
                </a:moveTo>
                <a:cubicBezTo>
                  <a:pt x="15114" y="6921"/>
                  <a:pt x="15145" y="7059"/>
                  <a:pt x="15199" y="7067"/>
                </a:cubicBezTo>
                <a:cubicBezTo>
                  <a:pt x="15259" y="7076"/>
                  <a:pt x="15306" y="6947"/>
                  <a:pt x="15306" y="6723"/>
                </a:cubicBezTo>
                <a:cubicBezTo>
                  <a:pt x="15306" y="6524"/>
                  <a:pt x="15261" y="6412"/>
                  <a:pt x="15206" y="6412"/>
                </a:cubicBezTo>
                <a:cubicBezTo>
                  <a:pt x="15152" y="6421"/>
                  <a:pt x="15114" y="6507"/>
                  <a:pt x="15106" y="6697"/>
                </a:cubicBezTo>
                <a:close/>
                <a:moveTo>
                  <a:pt x="5991" y="17441"/>
                </a:moveTo>
                <a:cubicBezTo>
                  <a:pt x="5998" y="17665"/>
                  <a:pt x="6036" y="17777"/>
                  <a:pt x="6091" y="17777"/>
                </a:cubicBezTo>
                <a:cubicBezTo>
                  <a:pt x="6148" y="17777"/>
                  <a:pt x="6181" y="17648"/>
                  <a:pt x="6176" y="17432"/>
                </a:cubicBezTo>
                <a:cubicBezTo>
                  <a:pt x="6172" y="17225"/>
                  <a:pt x="6138" y="17096"/>
                  <a:pt x="6081" y="17105"/>
                </a:cubicBezTo>
                <a:cubicBezTo>
                  <a:pt x="6026" y="17113"/>
                  <a:pt x="5998" y="17260"/>
                  <a:pt x="5991" y="17441"/>
                </a:cubicBezTo>
                <a:close/>
                <a:moveTo>
                  <a:pt x="13391" y="6361"/>
                </a:moveTo>
                <a:cubicBezTo>
                  <a:pt x="13344" y="6421"/>
                  <a:pt x="13296" y="6499"/>
                  <a:pt x="13301" y="6714"/>
                </a:cubicBezTo>
                <a:cubicBezTo>
                  <a:pt x="13306" y="6929"/>
                  <a:pt x="13349" y="7016"/>
                  <a:pt x="13403" y="7007"/>
                </a:cubicBezTo>
                <a:cubicBezTo>
                  <a:pt x="13458" y="6998"/>
                  <a:pt x="13503" y="6904"/>
                  <a:pt x="13498" y="6680"/>
                </a:cubicBezTo>
                <a:cubicBezTo>
                  <a:pt x="13494" y="6473"/>
                  <a:pt x="13441" y="6404"/>
                  <a:pt x="13391" y="6361"/>
                </a:cubicBezTo>
                <a:close/>
                <a:moveTo>
                  <a:pt x="8396" y="8782"/>
                </a:moveTo>
                <a:cubicBezTo>
                  <a:pt x="8403" y="9014"/>
                  <a:pt x="8439" y="9126"/>
                  <a:pt x="8496" y="9118"/>
                </a:cubicBezTo>
                <a:cubicBezTo>
                  <a:pt x="8546" y="9109"/>
                  <a:pt x="8577" y="9006"/>
                  <a:pt x="8577" y="8808"/>
                </a:cubicBezTo>
                <a:cubicBezTo>
                  <a:pt x="8577" y="8584"/>
                  <a:pt x="8538" y="8489"/>
                  <a:pt x="8481" y="8497"/>
                </a:cubicBezTo>
                <a:cubicBezTo>
                  <a:pt x="8429" y="8506"/>
                  <a:pt x="8403" y="8618"/>
                  <a:pt x="8396" y="8782"/>
                </a:cubicBezTo>
                <a:close/>
                <a:moveTo>
                  <a:pt x="19331" y="4939"/>
                </a:moveTo>
                <a:cubicBezTo>
                  <a:pt x="19374" y="4948"/>
                  <a:pt x="19410" y="4870"/>
                  <a:pt x="19415" y="4672"/>
                </a:cubicBezTo>
                <a:cubicBezTo>
                  <a:pt x="19419" y="4439"/>
                  <a:pt x="19372" y="4353"/>
                  <a:pt x="19319" y="4345"/>
                </a:cubicBezTo>
                <a:cubicBezTo>
                  <a:pt x="19269" y="4345"/>
                  <a:pt x="19212" y="4431"/>
                  <a:pt x="19217" y="4646"/>
                </a:cubicBezTo>
                <a:cubicBezTo>
                  <a:pt x="19220" y="4836"/>
                  <a:pt x="19265" y="4939"/>
                  <a:pt x="19331" y="4939"/>
                </a:cubicBezTo>
                <a:close/>
                <a:moveTo>
                  <a:pt x="10929" y="6344"/>
                </a:moveTo>
                <a:cubicBezTo>
                  <a:pt x="10865" y="6344"/>
                  <a:pt x="10832" y="6447"/>
                  <a:pt x="10832" y="6662"/>
                </a:cubicBezTo>
                <a:cubicBezTo>
                  <a:pt x="10832" y="6886"/>
                  <a:pt x="10874" y="6972"/>
                  <a:pt x="10929" y="6972"/>
                </a:cubicBezTo>
                <a:cubicBezTo>
                  <a:pt x="10982" y="6972"/>
                  <a:pt x="11010" y="6860"/>
                  <a:pt x="11012" y="6680"/>
                </a:cubicBezTo>
                <a:cubicBezTo>
                  <a:pt x="11015" y="6464"/>
                  <a:pt x="10984" y="6352"/>
                  <a:pt x="10929" y="6344"/>
                </a:cubicBezTo>
                <a:close/>
                <a:moveTo>
                  <a:pt x="6588" y="19578"/>
                </a:moveTo>
                <a:cubicBezTo>
                  <a:pt x="6593" y="19793"/>
                  <a:pt x="6626" y="19931"/>
                  <a:pt x="6676" y="19948"/>
                </a:cubicBezTo>
                <a:cubicBezTo>
                  <a:pt x="6731" y="19974"/>
                  <a:pt x="6769" y="19845"/>
                  <a:pt x="6776" y="19646"/>
                </a:cubicBezTo>
                <a:cubicBezTo>
                  <a:pt x="6783" y="19431"/>
                  <a:pt x="6740" y="19319"/>
                  <a:pt x="6690" y="19293"/>
                </a:cubicBezTo>
                <a:cubicBezTo>
                  <a:pt x="6633" y="19259"/>
                  <a:pt x="6604" y="19405"/>
                  <a:pt x="6588" y="19578"/>
                </a:cubicBezTo>
                <a:close/>
                <a:moveTo>
                  <a:pt x="12880" y="6680"/>
                </a:moveTo>
                <a:cubicBezTo>
                  <a:pt x="12868" y="6481"/>
                  <a:pt x="12830" y="6352"/>
                  <a:pt x="12770" y="6369"/>
                </a:cubicBezTo>
                <a:cubicBezTo>
                  <a:pt x="12723" y="6378"/>
                  <a:pt x="12687" y="6499"/>
                  <a:pt x="12690" y="6680"/>
                </a:cubicBezTo>
                <a:cubicBezTo>
                  <a:pt x="12692" y="6912"/>
                  <a:pt x="12735" y="7016"/>
                  <a:pt x="12797" y="6998"/>
                </a:cubicBezTo>
                <a:cubicBezTo>
                  <a:pt x="12849" y="6981"/>
                  <a:pt x="12880" y="6895"/>
                  <a:pt x="12880" y="6680"/>
                </a:cubicBezTo>
                <a:close/>
                <a:moveTo>
                  <a:pt x="7202" y="19612"/>
                </a:moveTo>
                <a:cubicBezTo>
                  <a:pt x="7204" y="19845"/>
                  <a:pt x="7242" y="19922"/>
                  <a:pt x="7301" y="19905"/>
                </a:cubicBezTo>
                <a:cubicBezTo>
                  <a:pt x="7351" y="19888"/>
                  <a:pt x="7387" y="19802"/>
                  <a:pt x="7385" y="19603"/>
                </a:cubicBezTo>
                <a:cubicBezTo>
                  <a:pt x="7382" y="19397"/>
                  <a:pt x="7344" y="19267"/>
                  <a:pt x="7290" y="19267"/>
                </a:cubicBezTo>
                <a:cubicBezTo>
                  <a:pt x="7228" y="19250"/>
                  <a:pt x="7204" y="19405"/>
                  <a:pt x="7202" y="19612"/>
                </a:cubicBezTo>
                <a:close/>
                <a:moveTo>
                  <a:pt x="14512" y="6671"/>
                </a:moveTo>
                <a:cubicBezTo>
                  <a:pt x="14519" y="6938"/>
                  <a:pt x="14564" y="7041"/>
                  <a:pt x="14614" y="7041"/>
                </a:cubicBezTo>
                <a:cubicBezTo>
                  <a:pt x="14669" y="7050"/>
                  <a:pt x="14704" y="6912"/>
                  <a:pt x="14702" y="6697"/>
                </a:cubicBezTo>
                <a:cubicBezTo>
                  <a:pt x="14700" y="6499"/>
                  <a:pt x="14662" y="6421"/>
                  <a:pt x="14612" y="6412"/>
                </a:cubicBezTo>
                <a:cubicBezTo>
                  <a:pt x="14555" y="6404"/>
                  <a:pt x="14521" y="6516"/>
                  <a:pt x="14512" y="6671"/>
                </a:cubicBezTo>
                <a:close/>
                <a:moveTo>
                  <a:pt x="12164" y="6352"/>
                </a:moveTo>
                <a:cubicBezTo>
                  <a:pt x="12119" y="6404"/>
                  <a:pt x="12078" y="6473"/>
                  <a:pt x="12078" y="6671"/>
                </a:cubicBezTo>
                <a:cubicBezTo>
                  <a:pt x="12078" y="6895"/>
                  <a:pt x="12116" y="6990"/>
                  <a:pt x="12173" y="6981"/>
                </a:cubicBezTo>
                <a:cubicBezTo>
                  <a:pt x="12226" y="6972"/>
                  <a:pt x="12257" y="6886"/>
                  <a:pt x="12257" y="6688"/>
                </a:cubicBezTo>
                <a:cubicBezTo>
                  <a:pt x="12259" y="6456"/>
                  <a:pt x="12214" y="6395"/>
                  <a:pt x="12164" y="6352"/>
                </a:cubicBezTo>
                <a:close/>
                <a:moveTo>
                  <a:pt x="10216" y="6662"/>
                </a:moveTo>
                <a:cubicBezTo>
                  <a:pt x="10235" y="6852"/>
                  <a:pt x="10266" y="6981"/>
                  <a:pt x="10320" y="6964"/>
                </a:cubicBezTo>
                <a:cubicBezTo>
                  <a:pt x="10368" y="6947"/>
                  <a:pt x="10406" y="6835"/>
                  <a:pt x="10406" y="6662"/>
                </a:cubicBezTo>
                <a:cubicBezTo>
                  <a:pt x="10406" y="6464"/>
                  <a:pt x="10368" y="6344"/>
                  <a:pt x="10311" y="6344"/>
                </a:cubicBezTo>
                <a:cubicBezTo>
                  <a:pt x="10251" y="6335"/>
                  <a:pt x="10232" y="6490"/>
                  <a:pt x="10216" y="6662"/>
                </a:cubicBezTo>
                <a:close/>
                <a:moveTo>
                  <a:pt x="21027" y="2139"/>
                </a:moveTo>
                <a:cubicBezTo>
                  <a:pt x="20973" y="2165"/>
                  <a:pt x="20930" y="2260"/>
                  <a:pt x="20935" y="2432"/>
                </a:cubicBezTo>
                <a:cubicBezTo>
                  <a:pt x="20939" y="2665"/>
                  <a:pt x="20997" y="2751"/>
                  <a:pt x="21049" y="2751"/>
                </a:cubicBezTo>
                <a:cubicBezTo>
                  <a:pt x="21092" y="2751"/>
                  <a:pt x="21118" y="2613"/>
                  <a:pt x="21115" y="2458"/>
                </a:cubicBezTo>
                <a:cubicBezTo>
                  <a:pt x="21115" y="2242"/>
                  <a:pt x="21077" y="2148"/>
                  <a:pt x="21027" y="2139"/>
                </a:cubicBezTo>
                <a:close/>
                <a:moveTo>
                  <a:pt x="13912" y="6723"/>
                </a:moveTo>
                <a:cubicBezTo>
                  <a:pt x="13917" y="6972"/>
                  <a:pt x="13962" y="7050"/>
                  <a:pt x="14012" y="7041"/>
                </a:cubicBezTo>
                <a:cubicBezTo>
                  <a:pt x="14065" y="7024"/>
                  <a:pt x="14103" y="6895"/>
                  <a:pt x="14093" y="6688"/>
                </a:cubicBezTo>
                <a:cubicBezTo>
                  <a:pt x="14084" y="6473"/>
                  <a:pt x="14036" y="6421"/>
                  <a:pt x="13984" y="6430"/>
                </a:cubicBezTo>
                <a:cubicBezTo>
                  <a:pt x="13934" y="6430"/>
                  <a:pt x="13912" y="6559"/>
                  <a:pt x="13912" y="6723"/>
                </a:cubicBezTo>
                <a:close/>
                <a:moveTo>
                  <a:pt x="21553" y="8980"/>
                </a:moveTo>
                <a:cubicBezTo>
                  <a:pt x="21534" y="8859"/>
                  <a:pt x="21584" y="8618"/>
                  <a:pt x="21508" y="8609"/>
                </a:cubicBezTo>
                <a:cubicBezTo>
                  <a:pt x="21449" y="8601"/>
                  <a:pt x="21420" y="8790"/>
                  <a:pt x="21422" y="8971"/>
                </a:cubicBezTo>
                <a:cubicBezTo>
                  <a:pt x="21425" y="9178"/>
                  <a:pt x="21446" y="9454"/>
                  <a:pt x="21518" y="9428"/>
                </a:cubicBezTo>
                <a:cubicBezTo>
                  <a:pt x="21584" y="9402"/>
                  <a:pt x="21537" y="9135"/>
                  <a:pt x="21553" y="8980"/>
                </a:cubicBezTo>
                <a:close/>
                <a:moveTo>
                  <a:pt x="7294" y="10651"/>
                </a:moveTo>
                <a:cubicBezTo>
                  <a:pt x="7247" y="10677"/>
                  <a:pt x="7209" y="10746"/>
                  <a:pt x="7204" y="10944"/>
                </a:cubicBezTo>
                <a:cubicBezTo>
                  <a:pt x="7199" y="11160"/>
                  <a:pt x="7225" y="11289"/>
                  <a:pt x="7290" y="11289"/>
                </a:cubicBezTo>
                <a:cubicBezTo>
                  <a:pt x="7342" y="11289"/>
                  <a:pt x="7378" y="11211"/>
                  <a:pt x="7382" y="11022"/>
                </a:cubicBezTo>
                <a:cubicBezTo>
                  <a:pt x="7387" y="10807"/>
                  <a:pt x="7342" y="10712"/>
                  <a:pt x="7294" y="10651"/>
                </a:cubicBezTo>
                <a:close/>
                <a:moveTo>
                  <a:pt x="6788" y="10996"/>
                </a:moveTo>
                <a:cubicBezTo>
                  <a:pt x="6778" y="10798"/>
                  <a:pt x="6740" y="10677"/>
                  <a:pt x="6688" y="10677"/>
                </a:cubicBezTo>
                <a:cubicBezTo>
                  <a:pt x="6640" y="10677"/>
                  <a:pt x="6604" y="10781"/>
                  <a:pt x="6607" y="10979"/>
                </a:cubicBezTo>
                <a:cubicBezTo>
                  <a:pt x="6607" y="11194"/>
                  <a:pt x="6638" y="11298"/>
                  <a:pt x="6700" y="11289"/>
                </a:cubicBezTo>
                <a:cubicBezTo>
                  <a:pt x="6752" y="11280"/>
                  <a:pt x="6778" y="11177"/>
                  <a:pt x="6788" y="10996"/>
                </a:cubicBezTo>
                <a:close/>
                <a:moveTo>
                  <a:pt x="18056" y="4629"/>
                </a:moveTo>
                <a:cubicBezTo>
                  <a:pt x="18075" y="4819"/>
                  <a:pt x="18111" y="4931"/>
                  <a:pt x="18166" y="4896"/>
                </a:cubicBezTo>
                <a:cubicBezTo>
                  <a:pt x="18211" y="4870"/>
                  <a:pt x="18254" y="4767"/>
                  <a:pt x="18242" y="4586"/>
                </a:cubicBezTo>
                <a:cubicBezTo>
                  <a:pt x="18232" y="4414"/>
                  <a:pt x="18194" y="4267"/>
                  <a:pt x="18137" y="4310"/>
                </a:cubicBezTo>
                <a:cubicBezTo>
                  <a:pt x="18092" y="4336"/>
                  <a:pt x="18066" y="4465"/>
                  <a:pt x="18056" y="4629"/>
                </a:cubicBezTo>
                <a:close/>
                <a:moveTo>
                  <a:pt x="5396" y="15338"/>
                </a:moveTo>
                <a:cubicBezTo>
                  <a:pt x="5403" y="15528"/>
                  <a:pt x="5439" y="15666"/>
                  <a:pt x="5491" y="15657"/>
                </a:cubicBezTo>
                <a:cubicBezTo>
                  <a:pt x="5536" y="15649"/>
                  <a:pt x="5574" y="15545"/>
                  <a:pt x="5574" y="15347"/>
                </a:cubicBezTo>
                <a:cubicBezTo>
                  <a:pt x="5574" y="15114"/>
                  <a:pt x="5536" y="15028"/>
                  <a:pt x="5479" y="15028"/>
                </a:cubicBezTo>
                <a:cubicBezTo>
                  <a:pt x="5434" y="15028"/>
                  <a:pt x="5401" y="15123"/>
                  <a:pt x="5396" y="15338"/>
                </a:cubicBezTo>
                <a:close/>
                <a:moveTo>
                  <a:pt x="5408" y="13167"/>
                </a:moveTo>
                <a:cubicBezTo>
                  <a:pt x="5417" y="13374"/>
                  <a:pt x="5446" y="13486"/>
                  <a:pt x="5496" y="13477"/>
                </a:cubicBezTo>
                <a:cubicBezTo>
                  <a:pt x="5551" y="13469"/>
                  <a:pt x="5591" y="13365"/>
                  <a:pt x="5586" y="13150"/>
                </a:cubicBezTo>
                <a:cubicBezTo>
                  <a:pt x="5582" y="12943"/>
                  <a:pt x="5541" y="12857"/>
                  <a:pt x="5484" y="12866"/>
                </a:cubicBezTo>
                <a:cubicBezTo>
                  <a:pt x="5429" y="12883"/>
                  <a:pt x="5417" y="13029"/>
                  <a:pt x="5408" y="13167"/>
                </a:cubicBezTo>
                <a:close/>
                <a:moveTo>
                  <a:pt x="6015" y="10987"/>
                </a:moveTo>
                <a:cubicBezTo>
                  <a:pt x="6019" y="11168"/>
                  <a:pt x="6041" y="11280"/>
                  <a:pt x="6095" y="11289"/>
                </a:cubicBezTo>
                <a:cubicBezTo>
                  <a:pt x="6150" y="11289"/>
                  <a:pt x="6181" y="11168"/>
                  <a:pt x="6183" y="10996"/>
                </a:cubicBezTo>
                <a:cubicBezTo>
                  <a:pt x="6186" y="10798"/>
                  <a:pt x="6145" y="10660"/>
                  <a:pt x="6091" y="10660"/>
                </a:cubicBezTo>
                <a:cubicBezTo>
                  <a:pt x="6043" y="10669"/>
                  <a:pt x="6012" y="10789"/>
                  <a:pt x="6015" y="10987"/>
                </a:cubicBezTo>
                <a:close/>
                <a:moveTo>
                  <a:pt x="7799" y="11013"/>
                </a:moveTo>
                <a:cubicBezTo>
                  <a:pt x="7803" y="11194"/>
                  <a:pt x="7834" y="11289"/>
                  <a:pt x="7884" y="11289"/>
                </a:cubicBezTo>
                <a:cubicBezTo>
                  <a:pt x="7941" y="11289"/>
                  <a:pt x="7979" y="11194"/>
                  <a:pt x="7977" y="10970"/>
                </a:cubicBezTo>
                <a:cubicBezTo>
                  <a:pt x="7975" y="10789"/>
                  <a:pt x="7934" y="10677"/>
                  <a:pt x="7891" y="10669"/>
                </a:cubicBezTo>
                <a:cubicBezTo>
                  <a:pt x="7837" y="10677"/>
                  <a:pt x="7801" y="10798"/>
                  <a:pt x="7799" y="11013"/>
                </a:cubicBezTo>
                <a:close/>
                <a:moveTo>
                  <a:pt x="7209" y="8782"/>
                </a:moveTo>
                <a:cubicBezTo>
                  <a:pt x="7209" y="8989"/>
                  <a:pt x="7244" y="9101"/>
                  <a:pt x="7290" y="9109"/>
                </a:cubicBezTo>
                <a:cubicBezTo>
                  <a:pt x="7342" y="9118"/>
                  <a:pt x="7385" y="8997"/>
                  <a:pt x="7382" y="8782"/>
                </a:cubicBezTo>
                <a:cubicBezTo>
                  <a:pt x="7380" y="8601"/>
                  <a:pt x="7344" y="8497"/>
                  <a:pt x="7294" y="8506"/>
                </a:cubicBezTo>
                <a:cubicBezTo>
                  <a:pt x="7242" y="8497"/>
                  <a:pt x="7211" y="8592"/>
                  <a:pt x="7209" y="8782"/>
                </a:cubicBezTo>
                <a:close/>
                <a:moveTo>
                  <a:pt x="5477" y="17760"/>
                </a:moveTo>
                <a:cubicBezTo>
                  <a:pt x="5527" y="17751"/>
                  <a:pt x="5565" y="17691"/>
                  <a:pt x="5570" y="17492"/>
                </a:cubicBezTo>
                <a:cubicBezTo>
                  <a:pt x="5577" y="17268"/>
                  <a:pt x="5536" y="17156"/>
                  <a:pt x="5486" y="17122"/>
                </a:cubicBezTo>
                <a:cubicBezTo>
                  <a:pt x="5439" y="17088"/>
                  <a:pt x="5403" y="17200"/>
                  <a:pt x="5396" y="17389"/>
                </a:cubicBezTo>
                <a:cubicBezTo>
                  <a:pt x="5391" y="17613"/>
                  <a:pt x="5420" y="17734"/>
                  <a:pt x="5477" y="17760"/>
                </a:cubicBezTo>
                <a:close/>
                <a:moveTo>
                  <a:pt x="9090" y="9126"/>
                </a:moveTo>
                <a:cubicBezTo>
                  <a:pt x="9145" y="9101"/>
                  <a:pt x="9176" y="8997"/>
                  <a:pt x="9174" y="8808"/>
                </a:cubicBezTo>
                <a:cubicBezTo>
                  <a:pt x="9171" y="8601"/>
                  <a:pt x="9140" y="8472"/>
                  <a:pt x="9081" y="8489"/>
                </a:cubicBezTo>
                <a:cubicBezTo>
                  <a:pt x="9031" y="8506"/>
                  <a:pt x="8995" y="8618"/>
                  <a:pt x="8995" y="8790"/>
                </a:cubicBezTo>
                <a:cubicBezTo>
                  <a:pt x="8998" y="8997"/>
                  <a:pt x="9038" y="9109"/>
                  <a:pt x="9090" y="9126"/>
                </a:cubicBezTo>
                <a:close/>
                <a:moveTo>
                  <a:pt x="18739" y="4931"/>
                </a:moveTo>
                <a:cubicBezTo>
                  <a:pt x="18794" y="4922"/>
                  <a:pt x="18832" y="4810"/>
                  <a:pt x="18837" y="4646"/>
                </a:cubicBezTo>
                <a:cubicBezTo>
                  <a:pt x="18841" y="4474"/>
                  <a:pt x="18806" y="4327"/>
                  <a:pt x="18758" y="4319"/>
                </a:cubicBezTo>
                <a:cubicBezTo>
                  <a:pt x="18703" y="4302"/>
                  <a:pt x="18658" y="4422"/>
                  <a:pt x="18658" y="4629"/>
                </a:cubicBezTo>
                <a:cubicBezTo>
                  <a:pt x="18656" y="4793"/>
                  <a:pt x="18689" y="4922"/>
                  <a:pt x="18739" y="4931"/>
                </a:cubicBezTo>
                <a:close/>
                <a:moveTo>
                  <a:pt x="17569" y="4905"/>
                </a:moveTo>
                <a:cubicBezTo>
                  <a:pt x="17614" y="4879"/>
                  <a:pt x="17654" y="4810"/>
                  <a:pt x="17659" y="4629"/>
                </a:cubicBezTo>
                <a:cubicBezTo>
                  <a:pt x="17664" y="4414"/>
                  <a:pt x="17623" y="4310"/>
                  <a:pt x="17569" y="4310"/>
                </a:cubicBezTo>
                <a:cubicBezTo>
                  <a:pt x="17521" y="4310"/>
                  <a:pt x="17488" y="4405"/>
                  <a:pt x="17485" y="4595"/>
                </a:cubicBezTo>
                <a:cubicBezTo>
                  <a:pt x="17483" y="4793"/>
                  <a:pt x="17523" y="4853"/>
                  <a:pt x="17569" y="4905"/>
                </a:cubicBezTo>
                <a:close/>
                <a:moveTo>
                  <a:pt x="5993" y="19578"/>
                </a:moveTo>
                <a:cubicBezTo>
                  <a:pt x="5998" y="19767"/>
                  <a:pt x="6022" y="19879"/>
                  <a:pt x="6074" y="19896"/>
                </a:cubicBezTo>
                <a:cubicBezTo>
                  <a:pt x="6124" y="19914"/>
                  <a:pt x="6160" y="19845"/>
                  <a:pt x="6169" y="19646"/>
                </a:cubicBezTo>
                <a:cubicBezTo>
                  <a:pt x="6176" y="19448"/>
                  <a:pt x="6148" y="19328"/>
                  <a:pt x="6100" y="19302"/>
                </a:cubicBezTo>
                <a:cubicBezTo>
                  <a:pt x="6041" y="19250"/>
                  <a:pt x="6012" y="19397"/>
                  <a:pt x="5993" y="19578"/>
                </a:cubicBezTo>
                <a:close/>
                <a:moveTo>
                  <a:pt x="17126" y="21370"/>
                </a:moveTo>
                <a:cubicBezTo>
                  <a:pt x="17005" y="20861"/>
                  <a:pt x="16957" y="20870"/>
                  <a:pt x="16850" y="21370"/>
                </a:cubicBezTo>
                <a:cubicBezTo>
                  <a:pt x="16941" y="21370"/>
                  <a:pt x="17026" y="21370"/>
                  <a:pt x="17126" y="21370"/>
                </a:cubicBezTo>
                <a:close/>
                <a:moveTo>
                  <a:pt x="9614" y="6490"/>
                </a:moveTo>
                <a:cubicBezTo>
                  <a:pt x="9609" y="6843"/>
                  <a:pt x="9640" y="6955"/>
                  <a:pt x="9690" y="6964"/>
                </a:cubicBezTo>
                <a:cubicBezTo>
                  <a:pt x="9742" y="6972"/>
                  <a:pt x="9775" y="6843"/>
                  <a:pt x="9780" y="6671"/>
                </a:cubicBezTo>
                <a:cubicBezTo>
                  <a:pt x="9785" y="6490"/>
                  <a:pt x="9749" y="6361"/>
                  <a:pt x="9699" y="6352"/>
                </a:cubicBezTo>
                <a:cubicBezTo>
                  <a:pt x="9649" y="6344"/>
                  <a:pt x="9614" y="6447"/>
                  <a:pt x="9614" y="6490"/>
                </a:cubicBezTo>
                <a:close/>
                <a:moveTo>
                  <a:pt x="7891" y="8497"/>
                </a:moveTo>
                <a:cubicBezTo>
                  <a:pt x="7844" y="8523"/>
                  <a:pt x="7803" y="8592"/>
                  <a:pt x="7806" y="8782"/>
                </a:cubicBezTo>
                <a:cubicBezTo>
                  <a:pt x="7806" y="8989"/>
                  <a:pt x="7849" y="9101"/>
                  <a:pt x="7901" y="9101"/>
                </a:cubicBezTo>
                <a:cubicBezTo>
                  <a:pt x="7939" y="9101"/>
                  <a:pt x="7977" y="9014"/>
                  <a:pt x="7979" y="8851"/>
                </a:cubicBezTo>
                <a:cubicBezTo>
                  <a:pt x="7979" y="8635"/>
                  <a:pt x="7944" y="8541"/>
                  <a:pt x="7891" y="8497"/>
                </a:cubicBezTo>
                <a:close/>
                <a:moveTo>
                  <a:pt x="16424" y="4302"/>
                </a:moveTo>
                <a:cubicBezTo>
                  <a:pt x="16351" y="4284"/>
                  <a:pt x="16320" y="4388"/>
                  <a:pt x="16315" y="4569"/>
                </a:cubicBezTo>
                <a:cubicBezTo>
                  <a:pt x="16310" y="4767"/>
                  <a:pt x="16348" y="4870"/>
                  <a:pt x="16396" y="4870"/>
                </a:cubicBezTo>
                <a:cubicBezTo>
                  <a:pt x="16443" y="4879"/>
                  <a:pt x="16486" y="4793"/>
                  <a:pt x="16486" y="4603"/>
                </a:cubicBezTo>
                <a:cubicBezTo>
                  <a:pt x="16489" y="4422"/>
                  <a:pt x="16458" y="4310"/>
                  <a:pt x="16424" y="4302"/>
                </a:cubicBezTo>
                <a:close/>
                <a:moveTo>
                  <a:pt x="15806" y="4836"/>
                </a:moveTo>
                <a:cubicBezTo>
                  <a:pt x="15861" y="4853"/>
                  <a:pt x="15894" y="4750"/>
                  <a:pt x="15892" y="4560"/>
                </a:cubicBezTo>
                <a:cubicBezTo>
                  <a:pt x="15889" y="4379"/>
                  <a:pt x="15856" y="4284"/>
                  <a:pt x="15803" y="4284"/>
                </a:cubicBezTo>
                <a:cubicBezTo>
                  <a:pt x="15749" y="4276"/>
                  <a:pt x="15718" y="4388"/>
                  <a:pt x="15718" y="4560"/>
                </a:cubicBezTo>
                <a:cubicBezTo>
                  <a:pt x="15718" y="4732"/>
                  <a:pt x="15751" y="4853"/>
                  <a:pt x="15806" y="4836"/>
                </a:cubicBezTo>
                <a:close/>
                <a:moveTo>
                  <a:pt x="3005" y="17432"/>
                </a:moveTo>
                <a:cubicBezTo>
                  <a:pt x="3012" y="17587"/>
                  <a:pt x="3029" y="17725"/>
                  <a:pt x="3081" y="17734"/>
                </a:cubicBezTo>
                <a:cubicBezTo>
                  <a:pt x="3134" y="17751"/>
                  <a:pt x="3165" y="17665"/>
                  <a:pt x="3172" y="17475"/>
                </a:cubicBezTo>
                <a:cubicBezTo>
                  <a:pt x="3179" y="17260"/>
                  <a:pt x="3148" y="17131"/>
                  <a:pt x="3093" y="17122"/>
                </a:cubicBezTo>
                <a:cubicBezTo>
                  <a:pt x="3039" y="17113"/>
                  <a:pt x="3017" y="17260"/>
                  <a:pt x="3005" y="17432"/>
                </a:cubicBezTo>
                <a:close/>
                <a:moveTo>
                  <a:pt x="5398" y="19595"/>
                </a:moveTo>
                <a:cubicBezTo>
                  <a:pt x="5408" y="19776"/>
                  <a:pt x="5432" y="19896"/>
                  <a:pt x="5486" y="19896"/>
                </a:cubicBezTo>
                <a:cubicBezTo>
                  <a:pt x="5539" y="19896"/>
                  <a:pt x="5570" y="19784"/>
                  <a:pt x="5570" y="19595"/>
                </a:cubicBezTo>
                <a:cubicBezTo>
                  <a:pt x="5570" y="19431"/>
                  <a:pt x="5534" y="19345"/>
                  <a:pt x="5491" y="19328"/>
                </a:cubicBezTo>
                <a:cubicBezTo>
                  <a:pt x="5436" y="19302"/>
                  <a:pt x="5410" y="19422"/>
                  <a:pt x="5398" y="19595"/>
                </a:cubicBezTo>
                <a:close/>
                <a:moveTo>
                  <a:pt x="19805" y="2380"/>
                </a:moveTo>
                <a:cubicBezTo>
                  <a:pt x="19812" y="2578"/>
                  <a:pt x="19838" y="2690"/>
                  <a:pt x="19888" y="2699"/>
                </a:cubicBezTo>
                <a:cubicBezTo>
                  <a:pt x="19940" y="2708"/>
                  <a:pt x="19974" y="2596"/>
                  <a:pt x="19974" y="2415"/>
                </a:cubicBezTo>
                <a:cubicBezTo>
                  <a:pt x="19974" y="2268"/>
                  <a:pt x="19950" y="2148"/>
                  <a:pt x="19902" y="2139"/>
                </a:cubicBezTo>
                <a:cubicBezTo>
                  <a:pt x="19850" y="2122"/>
                  <a:pt x="19819" y="2217"/>
                  <a:pt x="19805" y="2380"/>
                </a:cubicBezTo>
                <a:close/>
                <a:moveTo>
                  <a:pt x="6019" y="8765"/>
                </a:moveTo>
                <a:cubicBezTo>
                  <a:pt x="6015" y="8971"/>
                  <a:pt x="6050" y="9066"/>
                  <a:pt x="6098" y="9075"/>
                </a:cubicBezTo>
                <a:cubicBezTo>
                  <a:pt x="6143" y="9083"/>
                  <a:pt x="6188" y="9006"/>
                  <a:pt x="6188" y="8808"/>
                </a:cubicBezTo>
                <a:cubicBezTo>
                  <a:pt x="6188" y="8635"/>
                  <a:pt x="6157" y="8506"/>
                  <a:pt x="6107" y="8497"/>
                </a:cubicBezTo>
                <a:cubicBezTo>
                  <a:pt x="6060" y="8489"/>
                  <a:pt x="6024" y="8575"/>
                  <a:pt x="6019" y="8765"/>
                </a:cubicBezTo>
                <a:close/>
                <a:moveTo>
                  <a:pt x="4806" y="15313"/>
                </a:moveTo>
                <a:cubicBezTo>
                  <a:pt x="4811" y="15494"/>
                  <a:pt x="4837" y="15606"/>
                  <a:pt x="4889" y="15606"/>
                </a:cubicBezTo>
                <a:cubicBezTo>
                  <a:pt x="4939" y="15614"/>
                  <a:pt x="4975" y="15537"/>
                  <a:pt x="4980" y="15347"/>
                </a:cubicBezTo>
                <a:cubicBezTo>
                  <a:pt x="4982" y="15158"/>
                  <a:pt x="4951" y="15063"/>
                  <a:pt x="4899" y="15054"/>
                </a:cubicBezTo>
                <a:cubicBezTo>
                  <a:pt x="4846" y="15028"/>
                  <a:pt x="4818" y="15132"/>
                  <a:pt x="4806" y="15313"/>
                </a:cubicBezTo>
                <a:close/>
                <a:moveTo>
                  <a:pt x="5420" y="10996"/>
                </a:moveTo>
                <a:cubicBezTo>
                  <a:pt x="5427" y="11160"/>
                  <a:pt x="5453" y="11289"/>
                  <a:pt x="5505" y="11263"/>
                </a:cubicBezTo>
                <a:cubicBezTo>
                  <a:pt x="5553" y="11237"/>
                  <a:pt x="5589" y="11134"/>
                  <a:pt x="5582" y="10936"/>
                </a:cubicBezTo>
                <a:cubicBezTo>
                  <a:pt x="5577" y="10763"/>
                  <a:pt x="5539" y="10686"/>
                  <a:pt x="5498" y="10677"/>
                </a:cubicBezTo>
                <a:cubicBezTo>
                  <a:pt x="5448" y="10669"/>
                  <a:pt x="5420" y="10789"/>
                  <a:pt x="5420" y="10996"/>
                </a:cubicBezTo>
                <a:close/>
                <a:moveTo>
                  <a:pt x="9088" y="6912"/>
                </a:moveTo>
                <a:cubicBezTo>
                  <a:pt x="9131" y="6886"/>
                  <a:pt x="9176" y="6852"/>
                  <a:pt x="9174" y="6636"/>
                </a:cubicBezTo>
                <a:cubicBezTo>
                  <a:pt x="9171" y="6447"/>
                  <a:pt x="9136" y="6344"/>
                  <a:pt x="9086" y="6352"/>
                </a:cubicBezTo>
                <a:cubicBezTo>
                  <a:pt x="9036" y="6361"/>
                  <a:pt x="9002" y="6490"/>
                  <a:pt x="9005" y="6662"/>
                </a:cubicBezTo>
                <a:cubicBezTo>
                  <a:pt x="9005" y="6826"/>
                  <a:pt x="9040" y="6904"/>
                  <a:pt x="9088" y="6912"/>
                </a:cubicBezTo>
                <a:close/>
                <a:moveTo>
                  <a:pt x="4806" y="17467"/>
                </a:moveTo>
                <a:cubicBezTo>
                  <a:pt x="4818" y="17630"/>
                  <a:pt x="4842" y="17760"/>
                  <a:pt x="4896" y="17734"/>
                </a:cubicBezTo>
                <a:cubicBezTo>
                  <a:pt x="4946" y="17708"/>
                  <a:pt x="4980" y="17596"/>
                  <a:pt x="4973" y="17415"/>
                </a:cubicBezTo>
                <a:cubicBezTo>
                  <a:pt x="4968" y="17225"/>
                  <a:pt x="4920" y="17165"/>
                  <a:pt x="4875" y="17182"/>
                </a:cubicBezTo>
                <a:cubicBezTo>
                  <a:pt x="4832" y="17191"/>
                  <a:pt x="4804" y="17286"/>
                  <a:pt x="4806" y="17467"/>
                </a:cubicBezTo>
                <a:close/>
                <a:moveTo>
                  <a:pt x="4207" y="17355"/>
                </a:moveTo>
                <a:cubicBezTo>
                  <a:pt x="4211" y="17630"/>
                  <a:pt x="4235" y="17742"/>
                  <a:pt x="4290" y="17751"/>
                </a:cubicBezTo>
                <a:cubicBezTo>
                  <a:pt x="4347" y="17751"/>
                  <a:pt x="4368" y="17622"/>
                  <a:pt x="4368" y="17449"/>
                </a:cubicBezTo>
                <a:cubicBezTo>
                  <a:pt x="4368" y="17260"/>
                  <a:pt x="4335" y="17148"/>
                  <a:pt x="4285" y="17148"/>
                </a:cubicBezTo>
                <a:cubicBezTo>
                  <a:pt x="4235" y="17131"/>
                  <a:pt x="4204" y="17243"/>
                  <a:pt x="4207" y="17355"/>
                </a:cubicBezTo>
                <a:close/>
                <a:moveTo>
                  <a:pt x="3714" y="13443"/>
                </a:moveTo>
                <a:cubicBezTo>
                  <a:pt x="3757" y="13434"/>
                  <a:pt x="3790" y="13340"/>
                  <a:pt x="3788" y="13150"/>
                </a:cubicBezTo>
                <a:cubicBezTo>
                  <a:pt x="3788" y="12986"/>
                  <a:pt x="3755" y="12900"/>
                  <a:pt x="3709" y="12892"/>
                </a:cubicBezTo>
                <a:cubicBezTo>
                  <a:pt x="3659" y="12883"/>
                  <a:pt x="3617" y="12943"/>
                  <a:pt x="3617" y="13150"/>
                </a:cubicBezTo>
                <a:cubicBezTo>
                  <a:pt x="3619" y="13331"/>
                  <a:pt x="3650" y="13443"/>
                  <a:pt x="3714" y="13443"/>
                </a:cubicBezTo>
                <a:close/>
                <a:moveTo>
                  <a:pt x="4285" y="13443"/>
                </a:moveTo>
                <a:cubicBezTo>
                  <a:pt x="4345" y="13443"/>
                  <a:pt x="4378" y="13331"/>
                  <a:pt x="4378" y="13159"/>
                </a:cubicBezTo>
                <a:cubicBezTo>
                  <a:pt x="4378" y="12978"/>
                  <a:pt x="4342" y="12883"/>
                  <a:pt x="4287" y="12892"/>
                </a:cubicBezTo>
                <a:cubicBezTo>
                  <a:pt x="4242" y="12900"/>
                  <a:pt x="4211" y="12969"/>
                  <a:pt x="4209" y="13141"/>
                </a:cubicBezTo>
                <a:cubicBezTo>
                  <a:pt x="4209" y="13331"/>
                  <a:pt x="4240" y="13434"/>
                  <a:pt x="4285" y="13443"/>
                </a:cubicBezTo>
                <a:close/>
                <a:moveTo>
                  <a:pt x="16995" y="4870"/>
                </a:moveTo>
                <a:cubicBezTo>
                  <a:pt x="17038" y="4862"/>
                  <a:pt x="17076" y="4801"/>
                  <a:pt x="17074" y="4603"/>
                </a:cubicBezTo>
                <a:cubicBezTo>
                  <a:pt x="17071" y="4414"/>
                  <a:pt x="17043" y="4310"/>
                  <a:pt x="16993" y="4310"/>
                </a:cubicBezTo>
                <a:cubicBezTo>
                  <a:pt x="16941" y="4302"/>
                  <a:pt x="16910" y="4431"/>
                  <a:pt x="16905" y="4594"/>
                </a:cubicBezTo>
                <a:cubicBezTo>
                  <a:pt x="16900" y="4767"/>
                  <a:pt x="16941" y="4853"/>
                  <a:pt x="16995" y="4870"/>
                </a:cubicBezTo>
                <a:close/>
                <a:moveTo>
                  <a:pt x="1806" y="15313"/>
                </a:moveTo>
                <a:cubicBezTo>
                  <a:pt x="1813" y="15494"/>
                  <a:pt x="1840" y="15597"/>
                  <a:pt x="1892" y="15597"/>
                </a:cubicBezTo>
                <a:cubicBezTo>
                  <a:pt x="1944" y="15597"/>
                  <a:pt x="1975" y="15476"/>
                  <a:pt x="1975" y="15304"/>
                </a:cubicBezTo>
                <a:cubicBezTo>
                  <a:pt x="1975" y="15149"/>
                  <a:pt x="1944" y="15054"/>
                  <a:pt x="1897" y="15046"/>
                </a:cubicBezTo>
                <a:cubicBezTo>
                  <a:pt x="1844" y="15037"/>
                  <a:pt x="1816" y="15132"/>
                  <a:pt x="1806" y="15313"/>
                </a:cubicBezTo>
                <a:close/>
                <a:moveTo>
                  <a:pt x="12785" y="4241"/>
                </a:moveTo>
                <a:cubicBezTo>
                  <a:pt x="12749" y="4276"/>
                  <a:pt x="12704" y="4310"/>
                  <a:pt x="12699" y="4474"/>
                </a:cubicBezTo>
                <a:cubicBezTo>
                  <a:pt x="12694" y="4672"/>
                  <a:pt x="12740" y="4758"/>
                  <a:pt x="12782" y="4775"/>
                </a:cubicBezTo>
                <a:cubicBezTo>
                  <a:pt x="12830" y="4793"/>
                  <a:pt x="12870" y="4681"/>
                  <a:pt x="12866" y="4491"/>
                </a:cubicBezTo>
                <a:cubicBezTo>
                  <a:pt x="12863" y="4336"/>
                  <a:pt x="12828" y="4258"/>
                  <a:pt x="12785" y="4241"/>
                </a:cubicBezTo>
                <a:close/>
                <a:moveTo>
                  <a:pt x="13394" y="4810"/>
                </a:moveTo>
                <a:cubicBezTo>
                  <a:pt x="13432" y="4775"/>
                  <a:pt x="13475" y="4750"/>
                  <a:pt x="13475" y="4560"/>
                </a:cubicBezTo>
                <a:cubicBezTo>
                  <a:pt x="13477" y="4345"/>
                  <a:pt x="13439" y="4224"/>
                  <a:pt x="13384" y="4215"/>
                </a:cubicBezTo>
                <a:cubicBezTo>
                  <a:pt x="13337" y="4207"/>
                  <a:pt x="13301" y="4353"/>
                  <a:pt x="13301" y="4517"/>
                </a:cubicBezTo>
                <a:cubicBezTo>
                  <a:pt x="13303" y="4698"/>
                  <a:pt x="13351" y="4758"/>
                  <a:pt x="13394" y="4810"/>
                </a:cubicBezTo>
                <a:close/>
                <a:moveTo>
                  <a:pt x="13919" y="4560"/>
                </a:moveTo>
                <a:cubicBezTo>
                  <a:pt x="13927" y="4750"/>
                  <a:pt x="13965" y="4819"/>
                  <a:pt x="14012" y="4819"/>
                </a:cubicBezTo>
                <a:cubicBezTo>
                  <a:pt x="14057" y="4819"/>
                  <a:pt x="14088" y="4698"/>
                  <a:pt x="14088" y="4551"/>
                </a:cubicBezTo>
                <a:cubicBezTo>
                  <a:pt x="14088" y="4379"/>
                  <a:pt x="14055" y="4258"/>
                  <a:pt x="14003" y="4258"/>
                </a:cubicBezTo>
                <a:cubicBezTo>
                  <a:pt x="13953" y="4258"/>
                  <a:pt x="13922" y="4362"/>
                  <a:pt x="13919" y="4560"/>
                </a:cubicBezTo>
                <a:close/>
                <a:moveTo>
                  <a:pt x="10924" y="4190"/>
                </a:moveTo>
                <a:cubicBezTo>
                  <a:pt x="10870" y="4198"/>
                  <a:pt x="10839" y="4319"/>
                  <a:pt x="10839" y="4491"/>
                </a:cubicBezTo>
                <a:cubicBezTo>
                  <a:pt x="10839" y="4655"/>
                  <a:pt x="10874" y="4732"/>
                  <a:pt x="10920" y="4732"/>
                </a:cubicBezTo>
                <a:cubicBezTo>
                  <a:pt x="10965" y="4732"/>
                  <a:pt x="11001" y="4672"/>
                  <a:pt x="11003" y="4500"/>
                </a:cubicBezTo>
                <a:cubicBezTo>
                  <a:pt x="11005" y="4327"/>
                  <a:pt x="10977" y="4207"/>
                  <a:pt x="10924" y="4190"/>
                </a:cubicBezTo>
                <a:close/>
                <a:moveTo>
                  <a:pt x="6614" y="8773"/>
                </a:moveTo>
                <a:cubicBezTo>
                  <a:pt x="6619" y="8971"/>
                  <a:pt x="6650" y="9058"/>
                  <a:pt x="6702" y="9058"/>
                </a:cubicBezTo>
                <a:cubicBezTo>
                  <a:pt x="6745" y="9058"/>
                  <a:pt x="6783" y="8989"/>
                  <a:pt x="6785" y="8816"/>
                </a:cubicBezTo>
                <a:cubicBezTo>
                  <a:pt x="6785" y="8644"/>
                  <a:pt x="6754" y="8515"/>
                  <a:pt x="6704" y="8497"/>
                </a:cubicBezTo>
                <a:cubicBezTo>
                  <a:pt x="6652" y="8489"/>
                  <a:pt x="6619" y="8575"/>
                  <a:pt x="6614" y="8773"/>
                </a:cubicBezTo>
                <a:close/>
                <a:moveTo>
                  <a:pt x="9695" y="8515"/>
                </a:moveTo>
                <a:cubicBezTo>
                  <a:pt x="9654" y="8558"/>
                  <a:pt x="9618" y="8609"/>
                  <a:pt x="9616" y="8782"/>
                </a:cubicBezTo>
                <a:cubicBezTo>
                  <a:pt x="9614" y="8971"/>
                  <a:pt x="9652" y="9083"/>
                  <a:pt x="9697" y="9109"/>
                </a:cubicBezTo>
                <a:cubicBezTo>
                  <a:pt x="9747" y="9135"/>
                  <a:pt x="9783" y="8997"/>
                  <a:pt x="9783" y="8825"/>
                </a:cubicBezTo>
                <a:cubicBezTo>
                  <a:pt x="9783" y="8635"/>
                  <a:pt x="9740" y="8558"/>
                  <a:pt x="9695" y="8515"/>
                </a:cubicBezTo>
                <a:close/>
                <a:moveTo>
                  <a:pt x="4311" y="15028"/>
                </a:moveTo>
                <a:cubicBezTo>
                  <a:pt x="4226" y="15046"/>
                  <a:pt x="4202" y="15158"/>
                  <a:pt x="4207" y="15338"/>
                </a:cubicBezTo>
                <a:cubicBezTo>
                  <a:pt x="4211" y="15537"/>
                  <a:pt x="4247" y="15606"/>
                  <a:pt x="4297" y="15597"/>
                </a:cubicBezTo>
                <a:cubicBezTo>
                  <a:pt x="4352" y="15588"/>
                  <a:pt x="4373" y="15450"/>
                  <a:pt x="4371" y="15287"/>
                </a:cubicBezTo>
                <a:cubicBezTo>
                  <a:pt x="4368" y="15106"/>
                  <a:pt x="4333" y="15020"/>
                  <a:pt x="4311" y="15028"/>
                </a:cubicBezTo>
                <a:close/>
                <a:moveTo>
                  <a:pt x="2408" y="17449"/>
                </a:moveTo>
                <a:cubicBezTo>
                  <a:pt x="2422" y="17613"/>
                  <a:pt x="2441" y="17760"/>
                  <a:pt x="2499" y="17734"/>
                </a:cubicBezTo>
                <a:cubicBezTo>
                  <a:pt x="2541" y="17716"/>
                  <a:pt x="2572" y="17604"/>
                  <a:pt x="2572" y="17449"/>
                </a:cubicBezTo>
                <a:cubicBezTo>
                  <a:pt x="2575" y="17243"/>
                  <a:pt x="2532" y="17174"/>
                  <a:pt x="2484" y="17174"/>
                </a:cubicBezTo>
                <a:cubicBezTo>
                  <a:pt x="2437" y="17174"/>
                  <a:pt x="2415" y="17286"/>
                  <a:pt x="2408" y="17449"/>
                </a:cubicBezTo>
                <a:close/>
                <a:moveTo>
                  <a:pt x="2463" y="13434"/>
                </a:moveTo>
                <a:cubicBezTo>
                  <a:pt x="2551" y="13460"/>
                  <a:pt x="2579" y="13348"/>
                  <a:pt x="2584" y="13167"/>
                </a:cubicBezTo>
                <a:cubicBezTo>
                  <a:pt x="2587" y="13012"/>
                  <a:pt x="2568" y="12900"/>
                  <a:pt x="2518" y="12883"/>
                </a:cubicBezTo>
                <a:cubicBezTo>
                  <a:pt x="2470" y="12874"/>
                  <a:pt x="2427" y="12900"/>
                  <a:pt x="2425" y="13116"/>
                </a:cubicBezTo>
                <a:cubicBezTo>
                  <a:pt x="2420" y="13305"/>
                  <a:pt x="2441" y="13426"/>
                  <a:pt x="2463" y="13434"/>
                </a:cubicBezTo>
                <a:close/>
                <a:moveTo>
                  <a:pt x="8401" y="6645"/>
                </a:moveTo>
                <a:cubicBezTo>
                  <a:pt x="8415" y="6843"/>
                  <a:pt x="8450" y="6921"/>
                  <a:pt x="8498" y="6904"/>
                </a:cubicBezTo>
                <a:cubicBezTo>
                  <a:pt x="8538" y="6886"/>
                  <a:pt x="8572" y="6800"/>
                  <a:pt x="8569" y="6628"/>
                </a:cubicBezTo>
                <a:cubicBezTo>
                  <a:pt x="8567" y="6438"/>
                  <a:pt x="8531" y="6335"/>
                  <a:pt x="8484" y="6344"/>
                </a:cubicBezTo>
                <a:cubicBezTo>
                  <a:pt x="8434" y="6361"/>
                  <a:pt x="8410" y="6490"/>
                  <a:pt x="8401" y="6645"/>
                </a:cubicBezTo>
                <a:close/>
                <a:moveTo>
                  <a:pt x="1262" y="19879"/>
                </a:moveTo>
                <a:cubicBezTo>
                  <a:pt x="1312" y="19845"/>
                  <a:pt x="1342" y="19733"/>
                  <a:pt x="1342" y="19560"/>
                </a:cubicBezTo>
                <a:cubicBezTo>
                  <a:pt x="1342" y="19397"/>
                  <a:pt x="1309" y="19293"/>
                  <a:pt x="1266" y="19310"/>
                </a:cubicBezTo>
                <a:cubicBezTo>
                  <a:pt x="1221" y="19328"/>
                  <a:pt x="1181" y="19422"/>
                  <a:pt x="1183" y="19612"/>
                </a:cubicBezTo>
                <a:cubicBezTo>
                  <a:pt x="1185" y="19767"/>
                  <a:pt x="1221" y="19845"/>
                  <a:pt x="1262" y="19879"/>
                </a:cubicBezTo>
                <a:close/>
                <a:moveTo>
                  <a:pt x="3614" y="15278"/>
                </a:moveTo>
                <a:cubicBezTo>
                  <a:pt x="3614" y="15476"/>
                  <a:pt x="3640" y="15580"/>
                  <a:pt x="3693" y="15597"/>
                </a:cubicBezTo>
                <a:cubicBezTo>
                  <a:pt x="3750" y="15614"/>
                  <a:pt x="3776" y="15476"/>
                  <a:pt x="3778" y="15313"/>
                </a:cubicBezTo>
                <a:cubicBezTo>
                  <a:pt x="3781" y="15166"/>
                  <a:pt x="3757" y="15046"/>
                  <a:pt x="3707" y="15037"/>
                </a:cubicBezTo>
                <a:cubicBezTo>
                  <a:pt x="3655" y="15020"/>
                  <a:pt x="3617" y="15071"/>
                  <a:pt x="3614" y="15278"/>
                </a:cubicBezTo>
                <a:close/>
                <a:moveTo>
                  <a:pt x="21548" y="6430"/>
                </a:moveTo>
                <a:cubicBezTo>
                  <a:pt x="21403" y="6800"/>
                  <a:pt x="21401" y="6912"/>
                  <a:pt x="21532" y="7317"/>
                </a:cubicBezTo>
                <a:cubicBezTo>
                  <a:pt x="21567" y="7041"/>
                  <a:pt x="21548" y="6766"/>
                  <a:pt x="21548" y="6430"/>
                </a:cubicBezTo>
                <a:close/>
                <a:moveTo>
                  <a:pt x="4292" y="19888"/>
                </a:moveTo>
                <a:cubicBezTo>
                  <a:pt x="4335" y="19853"/>
                  <a:pt x="4359" y="19758"/>
                  <a:pt x="4359" y="19586"/>
                </a:cubicBezTo>
                <a:cubicBezTo>
                  <a:pt x="4359" y="19371"/>
                  <a:pt x="4321" y="19310"/>
                  <a:pt x="4271" y="19328"/>
                </a:cubicBezTo>
                <a:cubicBezTo>
                  <a:pt x="4221" y="19345"/>
                  <a:pt x="4207" y="19474"/>
                  <a:pt x="4211" y="19638"/>
                </a:cubicBezTo>
                <a:cubicBezTo>
                  <a:pt x="4214" y="19810"/>
                  <a:pt x="4245" y="19879"/>
                  <a:pt x="4292" y="19888"/>
                </a:cubicBezTo>
                <a:close/>
                <a:moveTo>
                  <a:pt x="1212" y="13133"/>
                </a:moveTo>
                <a:cubicBezTo>
                  <a:pt x="1223" y="13322"/>
                  <a:pt x="1252" y="13434"/>
                  <a:pt x="1302" y="13426"/>
                </a:cubicBezTo>
                <a:cubicBezTo>
                  <a:pt x="1347" y="13417"/>
                  <a:pt x="1373" y="13288"/>
                  <a:pt x="1378" y="13150"/>
                </a:cubicBezTo>
                <a:cubicBezTo>
                  <a:pt x="1383" y="12995"/>
                  <a:pt x="1352" y="12900"/>
                  <a:pt x="1304" y="12892"/>
                </a:cubicBezTo>
                <a:cubicBezTo>
                  <a:pt x="1252" y="12883"/>
                  <a:pt x="1223" y="12978"/>
                  <a:pt x="1212" y="13133"/>
                </a:cubicBezTo>
                <a:close/>
                <a:moveTo>
                  <a:pt x="1813" y="13159"/>
                </a:moveTo>
                <a:cubicBezTo>
                  <a:pt x="1823" y="13305"/>
                  <a:pt x="1837" y="13434"/>
                  <a:pt x="1887" y="13434"/>
                </a:cubicBezTo>
                <a:cubicBezTo>
                  <a:pt x="1940" y="13443"/>
                  <a:pt x="1975" y="13357"/>
                  <a:pt x="1978" y="13167"/>
                </a:cubicBezTo>
                <a:cubicBezTo>
                  <a:pt x="1980" y="12961"/>
                  <a:pt x="1942" y="12892"/>
                  <a:pt x="1890" y="12892"/>
                </a:cubicBezTo>
                <a:cubicBezTo>
                  <a:pt x="1840" y="12883"/>
                  <a:pt x="1825" y="13012"/>
                  <a:pt x="1813" y="13159"/>
                </a:cubicBezTo>
                <a:close/>
                <a:moveTo>
                  <a:pt x="1904" y="11272"/>
                </a:moveTo>
                <a:cubicBezTo>
                  <a:pt x="1951" y="11229"/>
                  <a:pt x="1985" y="11143"/>
                  <a:pt x="1982" y="10944"/>
                </a:cubicBezTo>
                <a:cubicBezTo>
                  <a:pt x="1980" y="10755"/>
                  <a:pt x="1940" y="10712"/>
                  <a:pt x="1901" y="10712"/>
                </a:cubicBezTo>
                <a:cubicBezTo>
                  <a:pt x="1859" y="10720"/>
                  <a:pt x="1830" y="10815"/>
                  <a:pt x="1832" y="10987"/>
                </a:cubicBezTo>
                <a:cubicBezTo>
                  <a:pt x="1832" y="11168"/>
                  <a:pt x="1863" y="11229"/>
                  <a:pt x="1904" y="11272"/>
                </a:cubicBezTo>
                <a:close/>
                <a:moveTo>
                  <a:pt x="7211" y="6628"/>
                </a:moveTo>
                <a:cubicBezTo>
                  <a:pt x="7230" y="6843"/>
                  <a:pt x="7263" y="6912"/>
                  <a:pt x="7313" y="6886"/>
                </a:cubicBezTo>
                <a:cubicBezTo>
                  <a:pt x="7356" y="6860"/>
                  <a:pt x="7387" y="6766"/>
                  <a:pt x="7380" y="6602"/>
                </a:cubicBezTo>
                <a:cubicBezTo>
                  <a:pt x="7373" y="6456"/>
                  <a:pt x="7342" y="6344"/>
                  <a:pt x="7297" y="6352"/>
                </a:cubicBezTo>
                <a:cubicBezTo>
                  <a:pt x="7247" y="6361"/>
                  <a:pt x="7223" y="6490"/>
                  <a:pt x="7211" y="6628"/>
                </a:cubicBezTo>
                <a:close/>
                <a:moveTo>
                  <a:pt x="14519" y="4551"/>
                </a:moveTo>
                <a:cubicBezTo>
                  <a:pt x="14536" y="4707"/>
                  <a:pt x="14562" y="4836"/>
                  <a:pt x="14614" y="4827"/>
                </a:cubicBezTo>
                <a:cubicBezTo>
                  <a:pt x="14657" y="4810"/>
                  <a:pt x="14688" y="4715"/>
                  <a:pt x="14688" y="4551"/>
                </a:cubicBezTo>
                <a:cubicBezTo>
                  <a:pt x="14688" y="4345"/>
                  <a:pt x="14647" y="4293"/>
                  <a:pt x="14597" y="4293"/>
                </a:cubicBezTo>
                <a:cubicBezTo>
                  <a:pt x="14550" y="4293"/>
                  <a:pt x="14528" y="4388"/>
                  <a:pt x="14519" y="4551"/>
                </a:cubicBezTo>
                <a:close/>
                <a:moveTo>
                  <a:pt x="3612" y="17363"/>
                </a:moveTo>
                <a:cubicBezTo>
                  <a:pt x="3614" y="17613"/>
                  <a:pt x="3643" y="17716"/>
                  <a:pt x="3693" y="17725"/>
                </a:cubicBezTo>
                <a:cubicBezTo>
                  <a:pt x="3745" y="17734"/>
                  <a:pt x="3766" y="17604"/>
                  <a:pt x="3766" y="17415"/>
                </a:cubicBezTo>
                <a:cubicBezTo>
                  <a:pt x="3766" y="17234"/>
                  <a:pt x="3736" y="17156"/>
                  <a:pt x="3695" y="17148"/>
                </a:cubicBezTo>
                <a:cubicBezTo>
                  <a:pt x="3650" y="17148"/>
                  <a:pt x="3607" y="17200"/>
                  <a:pt x="3612" y="17363"/>
                </a:cubicBezTo>
                <a:close/>
                <a:moveTo>
                  <a:pt x="4811" y="13159"/>
                </a:moveTo>
                <a:cubicBezTo>
                  <a:pt x="4823" y="13331"/>
                  <a:pt x="4844" y="13443"/>
                  <a:pt x="4899" y="13434"/>
                </a:cubicBezTo>
                <a:cubicBezTo>
                  <a:pt x="4951" y="13426"/>
                  <a:pt x="4982" y="13340"/>
                  <a:pt x="4980" y="13141"/>
                </a:cubicBezTo>
                <a:cubicBezTo>
                  <a:pt x="4977" y="12969"/>
                  <a:pt x="4949" y="12900"/>
                  <a:pt x="4904" y="12892"/>
                </a:cubicBezTo>
                <a:cubicBezTo>
                  <a:pt x="4851" y="12883"/>
                  <a:pt x="4825" y="12986"/>
                  <a:pt x="4811" y="13159"/>
                </a:cubicBezTo>
                <a:close/>
                <a:moveTo>
                  <a:pt x="5505" y="8497"/>
                </a:moveTo>
                <a:cubicBezTo>
                  <a:pt x="5463" y="8549"/>
                  <a:pt x="5425" y="8609"/>
                  <a:pt x="5427" y="8816"/>
                </a:cubicBezTo>
                <a:cubicBezTo>
                  <a:pt x="5429" y="8997"/>
                  <a:pt x="5465" y="9066"/>
                  <a:pt x="5505" y="9066"/>
                </a:cubicBezTo>
                <a:cubicBezTo>
                  <a:pt x="5553" y="9066"/>
                  <a:pt x="5589" y="8963"/>
                  <a:pt x="5582" y="8765"/>
                </a:cubicBezTo>
                <a:cubicBezTo>
                  <a:pt x="5577" y="8609"/>
                  <a:pt x="5551" y="8515"/>
                  <a:pt x="5505" y="8497"/>
                </a:cubicBezTo>
                <a:close/>
                <a:moveTo>
                  <a:pt x="2508" y="9040"/>
                </a:moveTo>
                <a:cubicBezTo>
                  <a:pt x="2553" y="9049"/>
                  <a:pt x="2589" y="8980"/>
                  <a:pt x="2594" y="8816"/>
                </a:cubicBezTo>
                <a:cubicBezTo>
                  <a:pt x="2598" y="8635"/>
                  <a:pt x="2563" y="8515"/>
                  <a:pt x="2515" y="8497"/>
                </a:cubicBezTo>
                <a:cubicBezTo>
                  <a:pt x="2463" y="8472"/>
                  <a:pt x="2432" y="8601"/>
                  <a:pt x="2430" y="8782"/>
                </a:cubicBezTo>
                <a:cubicBezTo>
                  <a:pt x="2432" y="8946"/>
                  <a:pt x="2465" y="9032"/>
                  <a:pt x="2508" y="9040"/>
                </a:cubicBezTo>
                <a:close/>
                <a:moveTo>
                  <a:pt x="16524" y="21370"/>
                </a:moveTo>
                <a:cubicBezTo>
                  <a:pt x="16422" y="20896"/>
                  <a:pt x="16353" y="20896"/>
                  <a:pt x="16279" y="21370"/>
                </a:cubicBezTo>
                <a:cubicBezTo>
                  <a:pt x="16360" y="21370"/>
                  <a:pt x="16441" y="21370"/>
                  <a:pt x="16524" y="21370"/>
                </a:cubicBezTo>
                <a:close/>
                <a:moveTo>
                  <a:pt x="3015" y="15321"/>
                </a:moveTo>
                <a:cubicBezTo>
                  <a:pt x="3015" y="15476"/>
                  <a:pt x="3041" y="15588"/>
                  <a:pt x="3093" y="15588"/>
                </a:cubicBezTo>
                <a:cubicBezTo>
                  <a:pt x="3138" y="15588"/>
                  <a:pt x="3167" y="15502"/>
                  <a:pt x="3172" y="15330"/>
                </a:cubicBezTo>
                <a:cubicBezTo>
                  <a:pt x="3177" y="15123"/>
                  <a:pt x="3146" y="15028"/>
                  <a:pt x="3093" y="15020"/>
                </a:cubicBezTo>
                <a:cubicBezTo>
                  <a:pt x="3048" y="15028"/>
                  <a:pt x="3020" y="15106"/>
                  <a:pt x="3015" y="15321"/>
                </a:cubicBezTo>
                <a:close/>
                <a:moveTo>
                  <a:pt x="3079" y="19310"/>
                </a:moveTo>
                <a:cubicBezTo>
                  <a:pt x="3031" y="19336"/>
                  <a:pt x="3001" y="19440"/>
                  <a:pt x="3003" y="19595"/>
                </a:cubicBezTo>
                <a:cubicBezTo>
                  <a:pt x="3005" y="19750"/>
                  <a:pt x="3041" y="19862"/>
                  <a:pt x="3081" y="19862"/>
                </a:cubicBezTo>
                <a:cubicBezTo>
                  <a:pt x="3127" y="19853"/>
                  <a:pt x="3169" y="19750"/>
                  <a:pt x="3162" y="19560"/>
                </a:cubicBezTo>
                <a:cubicBezTo>
                  <a:pt x="3155" y="19405"/>
                  <a:pt x="3122" y="19319"/>
                  <a:pt x="3079" y="19310"/>
                </a:cubicBezTo>
                <a:close/>
                <a:moveTo>
                  <a:pt x="2506" y="15597"/>
                </a:moveTo>
                <a:cubicBezTo>
                  <a:pt x="2544" y="15597"/>
                  <a:pt x="2575" y="15502"/>
                  <a:pt x="2575" y="15313"/>
                </a:cubicBezTo>
                <a:cubicBezTo>
                  <a:pt x="2575" y="15106"/>
                  <a:pt x="2537" y="15046"/>
                  <a:pt x="2487" y="15037"/>
                </a:cubicBezTo>
                <a:cubicBezTo>
                  <a:pt x="2437" y="15028"/>
                  <a:pt x="2413" y="15149"/>
                  <a:pt x="2411" y="15295"/>
                </a:cubicBezTo>
                <a:cubicBezTo>
                  <a:pt x="2411" y="15476"/>
                  <a:pt x="2437" y="15588"/>
                  <a:pt x="2506" y="15597"/>
                </a:cubicBezTo>
                <a:close/>
                <a:moveTo>
                  <a:pt x="3110" y="9092"/>
                </a:moveTo>
                <a:cubicBezTo>
                  <a:pt x="3148" y="9075"/>
                  <a:pt x="3186" y="9006"/>
                  <a:pt x="3193" y="8851"/>
                </a:cubicBezTo>
                <a:cubicBezTo>
                  <a:pt x="3203" y="8653"/>
                  <a:pt x="3157" y="8558"/>
                  <a:pt x="3115" y="8532"/>
                </a:cubicBezTo>
                <a:cubicBezTo>
                  <a:pt x="3072" y="8506"/>
                  <a:pt x="3041" y="8635"/>
                  <a:pt x="3039" y="8790"/>
                </a:cubicBezTo>
                <a:cubicBezTo>
                  <a:pt x="3034" y="8946"/>
                  <a:pt x="3062" y="9049"/>
                  <a:pt x="3110" y="9092"/>
                </a:cubicBezTo>
                <a:close/>
                <a:moveTo>
                  <a:pt x="1804" y="17449"/>
                </a:moveTo>
                <a:cubicBezTo>
                  <a:pt x="1809" y="17613"/>
                  <a:pt x="1828" y="17734"/>
                  <a:pt x="1875" y="17734"/>
                </a:cubicBezTo>
                <a:cubicBezTo>
                  <a:pt x="1928" y="17734"/>
                  <a:pt x="1956" y="17613"/>
                  <a:pt x="1959" y="17432"/>
                </a:cubicBezTo>
                <a:cubicBezTo>
                  <a:pt x="1961" y="17251"/>
                  <a:pt x="1928" y="17182"/>
                  <a:pt x="1880" y="17191"/>
                </a:cubicBezTo>
                <a:cubicBezTo>
                  <a:pt x="1835" y="17191"/>
                  <a:pt x="1809" y="17277"/>
                  <a:pt x="1804" y="17449"/>
                </a:cubicBezTo>
                <a:close/>
                <a:moveTo>
                  <a:pt x="4904" y="10677"/>
                </a:moveTo>
                <a:cubicBezTo>
                  <a:pt x="4863" y="10720"/>
                  <a:pt x="4830" y="10772"/>
                  <a:pt x="4830" y="10953"/>
                </a:cubicBezTo>
                <a:cubicBezTo>
                  <a:pt x="4830" y="11143"/>
                  <a:pt x="4854" y="11272"/>
                  <a:pt x="4904" y="11255"/>
                </a:cubicBezTo>
                <a:cubicBezTo>
                  <a:pt x="4942" y="11246"/>
                  <a:pt x="4977" y="11168"/>
                  <a:pt x="4980" y="10987"/>
                </a:cubicBezTo>
                <a:cubicBezTo>
                  <a:pt x="4984" y="10789"/>
                  <a:pt x="4944" y="10729"/>
                  <a:pt x="4904" y="10677"/>
                </a:cubicBezTo>
                <a:close/>
                <a:moveTo>
                  <a:pt x="3022" y="10944"/>
                </a:moveTo>
                <a:cubicBezTo>
                  <a:pt x="3027" y="11143"/>
                  <a:pt x="3060" y="11237"/>
                  <a:pt x="3098" y="11255"/>
                </a:cubicBezTo>
                <a:cubicBezTo>
                  <a:pt x="3148" y="11272"/>
                  <a:pt x="3179" y="11143"/>
                  <a:pt x="3181" y="10962"/>
                </a:cubicBezTo>
                <a:cubicBezTo>
                  <a:pt x="3181" y="10789"/>
                  <a:pt x="3146" y="10712"/>
                  <a:pt x="3103" y="10720"/>
                </a:cubicBezTo>
                <a:cubicBezTo>
                  <a:pt x="3058" y="10720"/>
                  <a:pt x="3034" y="10824"/>
                  <a:pt x="3022" y="10944"/>
                </a:cubicBezTo>
                <a:close/>
                <a:moveTo>
                  <a:pt x="3020" y="13159"/>
                </a:moveTo>
                <a:cubicBezTo>
                  <a:pt x="3022" y="13322"/>
                  <a:pt x="3046" y="13417"/>
                  <a:pt x="3091" y="13434"/>
                </a:cubicBezTo>
                <a:cubicBezTo>
                  <a:pt x="3148" y="13452"/>
                  <a:pt x="3172" y="13340"/>
                  <a:pt x="3172" y="13150"/>
                </a:cubicBezTo>
                <a:cubicBezTo>
                  <a:pt x="3172" y="12978"/>
                  <a:pt x="3143" y="12892"/>
                  <a:pt x="3096" y="12900"/>
                </a:cubicBezTo>
                <a:cubicBezTo>
                  <a:pt x="3053" y="12900"/>
                  <a:pt x="3024" y="12969"/>
                  <a:pt x="3020" y="13159"/>
                </a:cubicBezTo>
                <a:close/>
                <a:moveTo>
                  <a:pt x="11453" y="4448"/>
                </a:moveTo>
                <a:cubicBezTo>
                  <a:pt x="11453" y="4629"/>
                  <a:pt x="11479" y="4706"/>
                  <a:pt x="11524" y="4724"/>
                </a:cubicBezTo>
                <a:cubicBezTo>
                  <a:pt x="11569" y="4732"/>
                  <a:pt x="11617" y="4732"/>
                  <a:pt x="11619" y="4508"/>
                </a:cubicBezTo>
                <a:cubicBezTo>
                  <a:pt x="11619" y="4353"/>
                  <a:pt x="11591" y="4233"/>
                  <a:pt x="11550" y="4215"/>
                </a:cubicBezTo>
                <a:cubicBezTo>
                  <a:pt x="11503" y="4198"/>
                  <a:pt x="11464" y="4276"/>
                  <a:pt x="11453" y="4448"/>
                </a:cubicBezTo>
                <a:close/>
                <a:moveTo>
                  <a:pt x="9614" y="4474"/>
                </a:moveTo>
                <a:cubicBezTo>
                  <a:pt x="9623" y="4663"/>
                  <a:pt x="9654" y="4724"/>
                  <a:pt x="9697" y="4732"/>
                </a:cubicBezTo>
                <a:cubicBezTo>
                  <a:pt x="9749" y="4741"/>
                  <a:pt x="9771" y="4638"/>
                  <a:pt x="9768" y="4482"/>
                </a:cubicBezTo>
                <a:cubicBezTo>
                  <a:pt x="9766" y="4302"/>
                  <a:pt x="9737" y="4181"/>
                  <a:pt x="9683" y="4207"/>
                </a:cubicBezTo>
                <a:cubicBezTo>
                  <a:pt x="9640" y="4215"/>
                  <a:pt x="9621" y="4336"/>
                  <a:pt x="9614" y="4474"/>
                </a:cubicBezTo>
                <a:close/>
                <a:moveTo>
                  <a:pt x="6616" y="6602"/>
                </a:moveTo>
                <a:cubicBezTo>
                  <a:pt x="6616" y="6783"/>
                  <a:pt x="6643" y="6869"/>
                  <a:pt x="6688" y="6886"/>
                </a:cubicBezTo>
                <a:cubicBezTo>
                  <a:pt x="6731" y="6904"/>
                  <a:pt x="6769" y="6852"/>
                  <a:pt x="6773" y="6680"/>
                </a:cubicBezTo>
                <a:cubicBezTo>
                  <a:pt x="6778" y="6490"/>
                  <a:pt x="6747" y="6369"/>
                  <a:pt x="6697" y="6361"/>
                </a:cubicBezTo>
                <a:cubicBezTo>
                  <a:pt x="6654" y="6344"/>
                  <a:pt x="6626" y="6447"/>
                  <a:pt x="6616" y="6602"/>
                </a:cubicBezTo>
                <a:close/>
                <a:moveTo>
                  <a:pt x="7889" y="6895"/>
                </a:moveTo>
                <a:cubicBezTo>
                  <a:pt x="7934" y="6886"/>
                  <a:pt x="7977" y="6826"/>
                  <a:pt x="7975" y="6628"/>
                </a:cubicBezTo>
                <a:cubicBezTo>
                  <a:pt x="7972" y="6473"/>
                  <a:pt x="7937" y="6369"/>
                  <a:pt x="7896" y="6361"/>
                </a:cubicBezTo>
                <a:cubicBezTo>
                  <a:pt x="7846" y="6352"/>
                  <a:pt x="7811" y="6473"/>
                  <a:pt x="7808" y="6645"/>
                </a:cubicBezTo>
                <a:cubicBezTo>
                  <a:pt x="7808" y="6800"/>
                  <a:pt x="7844" y="6886"/>
                  <a:pt x="7889" y="6895"/>
                </a:cubicBezTo>
                <a:close/>
                <a:moveTo>
                  <a:pt x="15130" y="4551"/>
                </a:moveTo>
                <a:cubicBezTo>
                  <a:pt x="15133" y="4715"/>
                  <a:pt x="15164" y="4819"/>
                  <a:pt x="15214" y="4810"/>
                </a:cubicBezTo>
                <a:cubicBezTo>
                  <a:pt x="15254" y="4801"/>
                  <a:pt x="15287" y="4715"/>
                  <a:pt x="15285" y="4534"/>
                </a:cubicBezTo>
                <a:cubicBezTo>
                  <a:pt x="15280" y="4362"/>
                  <a:pt x="15252" y="4293"/>
                  <a:pt x="15206" y="4284"/>
                </a:cubicBezTo>
                <a:cubicBezTo>
                  <a:pt x="15159" y="4267"/>
                  <a:pt x="15133" y="4345"/>
                  <a:pt x="15130" y="4551"/>
                </a:cubicBezTo>
                <a:close/>
                <a:moveTo>
                  <a:pt x="2480" y="19293"/>
                </a:moveTo>
                <a:cubicBezTo>
                  <a:pt x="2439" y="19319"/>
                  <a:pt x="2403" y="19405"/>
                  <a:pt x="2403" y="19560"/>
                </a:cubicBezTo>
                <a:cubicBezTo>
                  <a:pt x="2401" y="19733"/>
                  <a:pt x="2439" y="19862"/>
                  <a:pt x="2487" y="19853"/>
                </a:cubicBezTo>
                <a:cubicBezTo>
                  <a:pt x="2527" y="19845"/>
                  <a:pt x="2556" y="19724"/>
                  <a:pt x="2558" y="19560"/>
                </a:cubicBezTo>
                <a:cubicBezTo>
                  <a:pt x="2558" y="19388"/>
                  <a:pt x="2522" y="19336"/>
                  <a:pt x="2480" y="19293"/>
                </a:cubicBezTo>
                <a:close/>
                <a:moveTo>
                  <a:pt x="2520" y="6344"/>
                </a:moveTo>
                <a:cubicBezTo>
                  <a:pt x="2472" y="6369"/>
                  <a:pt x="2446" y="6481"/>
                  <a:pt x="2444" y="6628"/>
                </a:cubicBezTo>
                <a:cubicBezTo>
                  <a:pt x="2441" y="6774"/>
                  <a:pt x="2468" y="6886"/>
                  <a:pt x="2518" y="6886"/>
                </a:cubicBezTo>
                <a:cubicBezTo>
                  <a:pt x="2570" y="6886"/>
                  <a:pt x="2603" y="6800"/>
                  <a:pt x="2598" y="6602"/>
                </a:cubicBezTo>
                <a:cubicBezTo>
                  <a:pt x="2594" y="6447"/>
                  <a:pt x="2558" y="6378"/>
                  <a:pt x="2520" y="6344"/>
                </a:cubicBezTo>
                <a:close/>
                <a:moveTo>
                  <a:pt x="3621" y="10962"/>
                </a:moveTo>
                <a:cubicBezTo>
                  <a:pt x="3638" y="11117"/>
                  <a:pt x="3655" y="11272"/>
                  <a:pt x="3700" y="11272"/>
                </a:cubicBezTo>
                <a:cubicBezTo>
                  <a:pt x="3747" y="11272"/>
                  <a:pt x="3786" y="11160"/>
                  <a:pt x="3786" y="10970"/>
                </a:cubicBezTo>
                <a:cubicBezTo>
                  <a:pt x="3783" y="10798"/>
                  <a:pt x="3747" y="10729"/>
                  <a:pt x="3702" y="10729"/>
                </a:cubicBezTo>
                <a:cubicBezTo>
                  <a:pt x="3657" y="10720"/>
                  <a:pt x="3633" y="10815"/>
                  <a:pt x="3621" y="10962"/>
                </a:cubicBezTo>
                <a:close/>
                <a:moveTo>
                  <a:pt x="4226" y="11005"/>
                </a:moveTo>
                <a:cubicBezTo>
                  <a:pt x="4228" y="11125"/>
                  <a:pt x="4252" y="11255"/>
                  <a:pt x="4295" y="11263"/>
                </a:cubicBezTo>
                <a:cubicBezTo>
                  <a:pt x="4342" y="11272"/>
                  <a:pt x="4380" y="11160"/>
                  <a:pt x="4383" y="10979"/>
                </a:cubicBezTo>
                <a:cubicBezTo>
                  <a:pt x="4385" y="10798"/>
                  <a:pt x="4349" y="10738"/>
                  <a:pt x="4306" y="10729"/>
                </a:cubicBezTo>
                <a:cubicBezTo>
                  <a:pt x="4261" y="10720"/>
                  <a:pt x="4230" y="10789"/>
                  <a:pt x="4226" y="11005"/>
                </a:cubicBezTo>
                <a:close/>
                <a:moveTo>
                  <a:pt x="2430" y="10996"/>
                </a:moveTo>
                <a:cubicBezTo>
                  <a:pt x="2434" y="11168"/>
                  <a:pt x="2470" y="11255"/>
                  <a:pt x="2508" y="11255"/>
                </a:cubicBezTo>
                <a:cubicBezTo>
                  <a:pt x="2558" y="11255"/>
                  <a:pt x="2589" y="11125"/>
                  <a:pt x="2584" y="10936"/>
                </a:cubicBezTo>
                <a:cubicBezTo>
                  <a:pt x="2582" y="10755"/>
                  <a:pt x="2541" y="10712"/>
                  <a:pt x="2501" y="10720"/>
                </a:cubicBezTo>
                <a:cubicBezTo>
                  <a:pt x="2458" y="10729"/>
                  <a:pt x="2430" y="10824"/>
                  <a:pt x="2430" y="10996"/>
                </a:cubicBezTo>
                <a:close/>
                <a:moveTo>
                  <a:pt x="1278" y="17725"/>
                </a:moveTo>
                <a:cubicBezTo>
                  <a:pt x="1319" y="17682"/>
                  <a:pt x="1352" y="17613"/>
                  <a:pt x="1352" y="17441"/>
                </a:cubicBezTo>
                <a:cubicBezTo>
                  <a:pt x="1352" y="17268"/>
                  <a:pt x="1319" y="17200"/>
                  <a:pt x="1276" y="17191"/>
                </a:cubicBezTo>
                <a:cubicBezTo>
                  <a:pt x="1228" y="17182"/>
                  <a:pt x="1202" y="17260"/>
                  <a:pt x="1204" y="17441"/>
                </a:cubicBezTo>
                <a:cubicBezTo>
                  <a:pt x="1209" y="17613"/>
                  <a:pt x="1238" y="17691"/>
                  <a:pt x="1278" y="17725"/>
                </a:cubicBezTo>
                <a:close/>
                <a:moveTo>
                  <a:pt x="4870" y="19336"/>
                </a:moveTo>
                <a:cubicBezTo>
                  <a:pt x="4839" y="19345"/>
                  <a:pt x="4804" y="19431"/>
                  <a:pt x="4808" y="19595"/>
                </a:cubicBezTo>
                <a:cubicBezTo>
                  <a:pt x="4813" y="19758"/>
                  <a:pt x="4842" y="19905"/>
                  <a:pt x="4896" y="19879"/>
                </a:cubicBezTo>
                <a:cubicBezTo>
                  <a:pt x="4942" y="19862"/>
                  <a:pt x="4963" y="19733"/>
                  <a:pt x="4961" y="19578"/>
                </a:cubicBezTo>
                <a:cubicBezTo>
                  <a:pt x="4961" y="19405"/>
                  <a:pt x="4930" y="19328"/>
                  <a:pt x="4870" y="19336"/>
                </a:cubicBezTo>
                <a:close/>
                <a:moveTo>
                  <a:pt x="4235" y="8808"/>
                </a:moveTo>
                <a:cubicBezTo>
                  <a:pt x="4238" y="8989"/>
                  <a:pt x="4271" y="9049"/>
                  <a:pt x="4316" y="9040"/>
                </a:cubicBezTo>
                <a:cubicBezTo>
                  <a:pt x="4361" y="9023"/>
                  <a:pt x="4390" y="8946"/>
                  <a:pt x="4385" y="8765"/>
                </a:cubicBezTo>
                <a:cubicBezTo>
                  <a:pt x="4380" y="8592"/>
                  <a:pt x="4345" y="8515"/>
                  <a:pt x="4304" y="8523"/>
                </a:cubicBezTo>
                <a:cubicBezTo>
                  <a:pt x="4261" y="8523"/>
                  <a:pt x="4233" y="8635"/>
                  <a:pt x="4235" y="8808"/>
                </a:cubicBezTo>
                <a:close/>
                <a:moveTo>
                  <a:pt x="3712" y="8506"/>
                </a:moveTo>
                <a:cubicBezTo>
                  <a:pt x="3669" y="8541"/>
                  <a:pt x="3643" y="8627"/>
                  <a:pt x="3640" y="8790"/>
                </a:cubicBezTo>
                <a:cubicBezTo>
                  <a:pt x="3638" y="8963"/>
                  <a:pt x="3664" y="9049"/>
                  <a:pt x="3709" y="9049"/>
                </a:cubicBezTo>
                <a:cubicBezTo>
                  <a:pt x="3759" y="9049"/>
                  <a:pt x="3795" y="8971"/>
                  <a:pt x="3790" y="8765"/>
                </a:cubicBezTo>
                <a:cubicBezTo>
                  <a:pt x="3786" y="8592"/>
                  <a:pt x="3752" y="8532"/>
                  <a:pt x="3712" y="8506"/>
                </a:cubicBezTo>
                <a:close/>
                <a:moveTo>
                  <a:pt x="1835" y="8834"/>
                </a:moveTo>
                <a:cubicBezTo>
                  <a:pt x="1840" y="8989"/>
                  <a:pt x="1873" y="9040"/>
                  <a:pt x="1916" y="9040"/>
                </a:cubicBezTo>
                <a:cubicBezTo>
                  <a:pt x="1966" y="9040"/>
                  <a:pt x="1987" y="8937"/>
                  <a:pt x="1982" y="8765"/>
                </a:cubicBezTo>
                <a:cubicBezTo>
                  <a:pt x="1978" y="8592"/>
                  <a:pt x="1947" y="8506"/>
                  <a:pt x="1904" y="8515"/>
                </a:cubicBezTo>
                <a:cubicBezTo>
                  <a:pt x="1863" y="8532"/>
                  <a:pt x="1832" y="8627"/>
                  <a:pt x="1835" y="8834"/>
                </a:cubicBezTo>
                <a:close/>
                <a:moveTo>
                  <a:pt x="1304" y="9032"/>
                </a:moveTo>
                <a:cubicBezTo>
                  <a:pt x="1347" y="9032"/>
                  <a:pt x="1380" y="8971"/>
                  <a:pt x="1385" y="8799"/>
                </a:cubicBezTo>
                <a:cubicBezTo>
                  <a:pt x="1390" y="8627"/>
                  <a:pt x="1359" y="8532"/>
                  <a:pt x="1316" y="8515"/>
                </a:cubicBezTo>
                <a:cubicBezTo>
                  <a:pt x="1271" y="8497"/>
                  <a:pt x="1243" y="8592"/>
                  <a:pt x="1238" y="8756"/>
                </a:cubicBezTo>
                <a:cubicBezTo>
                  <a:pt x="1233" y="8920"/>
                  <a:pt x="1252" y="9023"/>
                  <a:pt x="1304" y="9032"/>
                </a:cubicBezTo>
                <a:close/>
                <a:moveTo>
                  <a:pt x="3678" y="19328"/>
                </a:moveTo>
                <a:cubicBezTo>
                  <a:pt x="3624" y="19336"/>
                  <a:pt x="3607" y="19448"/>
                  <a:pt x="3612" y="19612"/>
                </a:cubicBezTo>
                <a:cubicBezTo>
                  <a:pt x="3617" y="19776"/>
                  <a:pt x="3643" y="19879"/>
                  <a:pt x="3688" y="19870"/>
                </a:cubicBezTo>
                <a:cubicBezTo>
                  <a:pt x="3738" y="19853"/>
                  <a:pt x="3766" y="19724"/>
                  <a:pt x="3759" y="19543"/>
                </a:cubicBezTo>
                <a:cubicBezTo>
                  <a:pt x="3755" y="19371"/>
                  <a:pt x="3714" y="19336"/>
                  <a:pt x="3678" y="19328"/>
                </a:cubicBezTo>
                <a:close/>
                <a:moveTo>
                  <a:pt x="21027" y="519"/>
                </a:moveTo>
                <a:cubicBezTo>
                  <a:pt x="21070" y="511"/>
                  <a:pt x="21104" y="459"/>
                  <a:pt x="21106" y="278"/>
                </a:cubicBezTo>
                <a:cubicBezTo>
                  <a:pt x="21108" y="106"/>
                  <a:pt x="21080" y="19"/>
                  <a:pt x="21037" y="2"/>
                </a:cubicBezTo>
                <a:cubicBezTo>
                  <a:pt x="20992" y="-15"/>
                  <a:pt x="20963" y="63"/>
                  <a:pt x="20961" y="235"/>
                </a:cubicBezTo>
                <a:cubicBezTo>
                  <a:pt x="20956" y="407"/>
                  <a:pt x="20985" y="476"/>
                  <a:pt x="21027" y="519"/>
                </a:cubicBezTo>
                <a:close/>
                <a:moveTo>
                  <a:pt x="15927" y="21370"/>
                </a:moveTo>
                <a:cubicBezTo>
                  <a:pt x="15832" y="20947"/>
                  <a:pt x="15784" y="20947"/>
                  <a:pt x="15694" y="21370"/>
                </a:cubicBezTo>
                <a:cubicBezTo>
                  <a:pt x="15773" y="21413"/>
                  <a:pt x="15849" y="21413"/>
                  <a:pt x="15927" y="21370"/>
                </a:cubicBezTo>
                <a:close/>
                <a:moveTo>
                  <a:pt x="13922" y="2277"/>
                </a:moveTo>
                <a:cubicBezTo>
                  <a:pt x="13922" y="2466"/>
                  <a:pt x="13953" y="2535"/>
                  <a:pt x="13993" y="2561"/>
                </a:cubicBezTo>
                <a:cubicBezTo>
                  <a:pt x="14031" y="2587"/>
                  <a:pt x="14057" y="2509"/>
                  <a:pt x="14065" y="2363"/>
                </a:cubicBezTo>
                <a:cubicBezTo>
                  <a:pt x="14074" y="2182"/>
                  <a:pt x="14043" y="2096"/>
                  <a:pt x="14003" y="2070"/>
                </a:cubicBezTo>
                <a:cubicBezTo>
                  <a:pt x="13960" y="2027"/>
                  <a:pt x="13934" y="2130"/>
                  <a:pt x="13922" y="2277"/>
                </a:cubicBezTo>
                <a:close/>
                <a:moveTo>
                  <a:pt x="21368" y="21378"/>
                </a:moveTo>
                <a:cubicBezTo>
                  <a:pt x="21439" y="21352"/>
                  <a:pt x="21506" y="21516"/>
                  <a:pt x="21546" y="21266"/>
                </a:cubicBezTo>
                <a:cubicBezTo>
                  <a:pt x="21560" y="21189"/>
                  <a:pt x="21567" y="20999"/>
                  <a:pt x="21520" y="20973"/>
                </a:cubicBezTo>
                <a:cubicBezTo>
                  <a:pt x="21449" y="20930"/>
                  <a:pt x="21401" y="21059"/>
                  <a:pt x="21368" y="21378"/>
                </a:cubicBezTo>
                <a:close/>
                <a:moveTo>
                  <a:pt x="8" y="13159"/>
                </a:moveTo>
                <a:cubicBezTo>
                  <a:pt x="20" y="13305"/>
                  <a:pt x="44" y="13434"/>
                  <a:pt x="91" y="13400"/>
                </a:cubicBezTo>
                <a:cubicBezTo>
                  <a:pt x="127" y="13365"/>
                  <a:pt x="170" y="13288"/>
                  <a:pt x="158" y="13107"/>
                </a:cubicBezTo>
                <a:cubicBezTo>
                  <a:pt x="148" y="12943"/>
                  <a:pt x="110" y="12900"/>
                  <a:pt x="65" y="12909"/>
                </a:cubicBezTo>
                <a:cubicBezTo>
                  <a:pt x="20" y="12909"/>
                  <a:pt x="15" y="13029"/>
                  <a:pt x="8" y="13159"/>
                </a:cubicBezTo>
                <a:close/>
                <a:moveTo>
                  <a:pt x="615" y="13176"/>
                </a:moveTo>
                <a:cubicBezTo>
                  <a:pt x="619" y="13331"/>
                  <a:pt x="648" y="13426"/>
                  <a:pt x="691" y="13426"/>
                </a:cubicBezTo>
                <a:cubicBezTo>
                  <a:pt x="733" y="13417"/>
                  <a:pt x="762" y="13331"/>
                  <a:pt x="762" y="13150"/>
                </a:cubicBezTo>
                <a:cubicBezTo>
                  <a:pt x="760" y="12969"/>
                  <a:pt x="731" y="12900"/>
                  <a:pt x="686" y="12900"/>
                </a:cubicBezTo>
                <a:cubicBezTo>
                  <a:pt x="641" y="12900"/>
                  <a:pt x="617" y="12995"/>
                  <a:pt x="615" y="13176"/>
                </a:cubicBezTo>
                <a:close/>
                <a:moveTo>
                  <a:pt x="1212" y="15278"/>
                </a:moveTo>
                <a:cubicBezTo>
                  <a:pt x="1216" y="15450"/>
                  <a:pt x="1250" y="15545"/>
                  <a:pt x="1288" y="15563"/>
                </a:cubicBezTo>
                <a:cubicBezTo>
                  <a:pt x="1333" y="15580"/>
                  <a:pt x="1359" y="15459"/>
                  <a:pt x="1364" y="15304"/>
                </a:cubicBezTo>
                <a:cubicBezTo>
                  <a:pt x="1369" y="15123"/>
                  <a:pt x="1340" y="15046"/>
                  <a:pt x="1292" y="15054"/>
                </a:cubicBezTo>
                <a:cubicBezTo>
                  <a:pt x="1247" y="15046"/>
                  <a:pt x="1219" y="15114"/>
                  <a:pt x="1212" y="15278"/>
                </a:cubicBezTo>
                <a:close/>
                <a:moveTo>
                  <a:pt x="605" y="15313"/>
                </a:moveTo>
                <a:cubicBezTo>
                  <a:pt x="615" y="15468"/>
                  <a:pt x="641" y="15571"/>
                  <a:pt x="683" y="15563"/>
                </a:cubicBezTo>
                <a:cubicBezTo>
                  <a:pt x="724" y="15545"/>
                  <a:pt x="757" y="15442"/>
                  <a:pt x="755" y="15287"/>
                </a:cubicBezTo>
                <a:cubicBezTo>
                  <a:pt x="752" y="15132"/>
                  <a:pt x="722" y="15054"/>
                  <a:pt x="676" y="15054"/>
                </a:cubicBezTo>
                <a:cubicBezTo>
                  <a:pt x="624" y="15046"/>
                  <a:pt x="610" y="15158"/>
                  <a:pt x="605" y="15313"/>
                </a:cubicBezTo>
                <a:close/>
                <a:moveTo>
                  <a:pt x="1226" y="10970"/>
                </a:moveTo>
                <a:cubicBezTo>
                  <a:pt x="1226" y="11117"/>
                  <a:pt x="1252" y="11237"/>
                  <a:pt x="1292" y="11255"/>
                </a:cubicBezTo>
                <a:cubicBezTo>
                  <a:pt x="1342" y="11272"/>
                  <a:pt x="1376" y="11143"/>
                  <a:pt x="1383" y="10979"/>
                </a:cubicBezTo>
                <a:cubicBezTo>
                  <a:pt x="1388" y="10815"/>
                  <a:pt x="1350" y="10729"/>
                  <a:pt x="1309" y="10712"/>
                </a:cubicBezTo>
                <a:cubicBezTo>
                  <a:pt x="1262" y="10695"/>
                  <a:pt x="1235" y="10789"/>
                  <a:pt x="1226" y="10970"/>
                </a:cubicBezTo>
                <a:close/>
                <a:moveTo>
                  <a:pt x="617" y="10979"/>
                </a:moveTo>
                <a:cubicBezTo>
                  <a:pt x="617" y="11160"/>
                  <a:pt x="655" y="11237"/>
                  <a:pt x="691" y="11237"/>
                </a:cubicBezTo>
                <a:cubicBezTo>
                  <a:pt x="729" y="11237"/>
                  <a:pt x="762" y="11151"/>
                  <a:pt x="764" y="10970"/>
                </a:cubicBezTo>
                <a:cubicBezTo>
                  <a:pt x="764" y="10781"/>
                  <a:pt x="729" y="10712"/>
                  <a:pt x="691" y="10712"/>
                </a:cubicBezTo>
                <a:cubicBezTo>
                  <a:pt x="650" y="10712"/>
                  <a:pt x="617" y="10798"/>
                  <a:pt x="617" y="10979"/>
                </a:cubicBezTo>
                <a:close/>
                <a:moveTo>
                  <a:pt x="3112" y="6361"/>
                </a:moveTo>
                <a:cubicBezTo>
                  <a:pt x="3072" y="6404"/>
                  <a:pt x="3043" y="6490"/>
                  <a:pt x="3046" y="6662"/>
                </a:cubicBezTo>
                <a:cubicBezTo>
                  <a:pt x="3048" y="6843"/>
                  <a:pt x="3081" y="6904"/>
                  <a:pt x="3127" y="6886"/>
                </a:cubicBezTo>
                <a:cubicBezTo>
                  <a:pt x="3169" y="6869"/>
                  <a:pt x="3200" y="6792"/>
                  <a:pt x="3196" y="6611"/>
                </a:cubicBezTo>
                <a:cubicBezTo>
                  <a:pt x="3188" y="6447"/>
                  <a:pt x="3153" y="6387"/>
                  <a:pt x="3112" y="6361"/>
                </a:cubicBezTo>
                <a:close/>
                <a:moveTo>
                  <a:pt x="3645" y="6636"/>
                </a:moveTo>
                <a:cubicBezTo>
                  <a:pt x="3650" y="6800"/>
                  <a:pt x="3676" y="6878"/>
                  <a:pt x="3721" y="6878"/>
                </a:cubicBezTo>
                <a:cubicBezTo>
                  <a:pt x="3769" y="6878"/>
                  <a:pt x="3793" y="6783"/>
                  <a:pt x="3790" y="6619"/>
                </a:cubicBezTo>
                <a:cubicBezTo>
                  <a:pt x="3788" y="6447"/>
                  <a:pt x="3752" y="6369"/>
                  <a:pt x="3714" y="6361"/>
                </a:cubicBezTo>
                <a:cubicBezTo>
                  <a:pt x="3671" y="6352"/>
                  <a:pt x="3645" y="6456"/>
                  <a:pt x="3645" y="6636"/>
                </a:cubicBezTo>
                <a:close/>
                <a:moveTo>
                  <a:pt x="6026" y="6654"/>
                </a:moveTo>
                <a:cubicBezTo>
                  <a:pt x="6038" y="6800"/>
                  <a:pt x="6064" y="6878"/>
                  <a:pt x="6110" y="6886"/>
                </a:cubicBezTo>
                <a:cubicBezTo>
                  <a:pt x="6160" y="6886"/>
                  <a:pt x="6183" y="6783"/>
                  <a:pt x="6181" y="6628"/>
                </a:cubicBezTo>
                <a:cubicBezTo>
                  <a:pt x="6179" y="6464"/>
                  <a:pt x="6145" y="6318"/>
                  <a:pt x="6095" y="6352"/>
                </a:cubicBezTo>
                <a:cubicBezTo>
                  <a:pt x="6057" y="6387"/>
                  <a:pt x="6026" y="6490"/>
                  <a:pt x="6026" y="6654"/>
                </a:cubicBezTo>
                <a:close/>
                <a:moveTo>
                  <a:pt x="707" y="4715"/>
                </a:moveTo>
                <a:cubicBezTo>
                  <a:pt x="755" y="4689"/>
                  <a:pt x="791" y="4638"/>
                  <a:pt x="791" y="4465"/>
                </a:cubicBezTo>
                <a:cubicBezTo>
                  <a:pt x="791" y="4327"/>
                  <a:pt x="767" y="4224"/>
                  <a:pt x="729" y="4215"/>
                </a:cubicBezTo>
                <a:cubicBezTo>
                  <a:pt x="683" y="4207"/>
                  <a:pt x="655" y="4319"/>
                  <a:pt x="650" y="4465"/>
                </a:cubicBezTo>
                <a:cubicBezTo>
                  <a:pt x="645" y="4603"/>
                  <a:pt x="683" y="4655"/>
                  <a:pt x="707" y="4715"/>
                </a:cubicBezTo>
                <a:close/>
                <a:moveTo>
                  <a:pt x="8420" y="4457"/>
                </a:moveTo>
                <a:cubicBezTo>
                  <a:pt x="8431" y="4620"/>
                  <a:pt x="8453" y="4732"/>
                  <a:pt x="8503" y="4707"/>
                </a:cubicBezTo>
                <a:cubicBezTo>
                  <a:pt x="8541" y="4689"/>
                  <a:pt x="8569" y="4594"/>
                  <a:pt x="8569" y="4465"/>
                </a:cubicBezTo>
                <a:cubicBezTo>
                  <a:pt x="8569" y="4319"/>
                  <a:pt x="8541" y="4198"/>
                  <a:pt x="8496" y="4198"/>
                </a:cubicBezTo>
                <a:cubicBezTo>
                  <a:pt x="8443" y="4190"/>
                  <a:pt x="8427" y="4319"/>
                  <a:pt x="8420" y="4457"/>
                </a:cubicBezTo>
                <a:close/>
                <a:moveTo>
                  <a:pt x="9095" y="4724"/>
                </a:moveTo>
                <a:cubicBezTo>
                  <a:pt x="9145" y="4698"/>
                  <a:pt x="9171" y="4612"/>
                  <a:pt x="9166" y="4439"/>
                </a:cubicBezTo>
                <a:cubicBezTo>
                  <a:pt x="9162" y="4276"/>
                  <a:pt x="9133" y="4181"/>
                  <a:pt x="9088" y="4198"/>
                </a:cubicBezTo>
                <a:cubicBezTo>
                  <a:pt x="9040" y="4215"/>
                  <a:pt x="9017" y="4319"/>
                  <a:pt x="9021" y="4482"/>
                </a:cubicBezTo>
                <a:cubicBezTo>
                  <a:pt x="9021" y="4655"/>
                  <a:pt x="9055" y="4724"/>
                  <a:pt x="9095" y="4724"/>
                </a:cubicBezTo>
                <a:close/>
                <a:moveTo>
                  <a:pt x="10313" y="4190"/>
                </a:moveTo>
                <a:cubicBezTo>
                  <a:pt x="10266" y="4207"/>
                  <a:pt x="10237" y="4302"/>
                  <a:pt x="10239" y="4465"/>
                </a:cubicBezTo>
                <a:cubicBezTo>
                  <a:pt x="10242" y="4629"/>
                  <a:pt x="10270" y="4715"/>
                  <a:pt x="10315" y="4715"/>
                </a:cubicBezTo>
                <a:cubicBezTo>
                  <a:pt x="10363" y="4715"/>
                  <a:pt x="10387" y="4612"/>
                  <a:pt x="10387" y="4448"/>
                </a:cubicBezTo>
                <a:cubicBezTo>
                  <a:pt x="10384" y="4284"/>
                  <a:pt x="10356" y="4198"/>
                  <a:pt x="10313" y="4190"/>
                </a:cubicBezTo>
                <a:close/>
                <a:moveTo>
                  <a:pt x="13384" y="2044"/>
                </a:moveTo>
                <a:cubicBezTo>
                  <a:pt x="13341" y="2036"/>
                  <a:pt x="13315" y="2139"/>
                  <a:pt x="13315" y="2268"/>
                </a:cubicBezTo>
                <a:cubicBezTo>
                  <a:pt x="13313" y="2449"/>
                  <a:pt x="13344" y="2570"/>
                  <a:pt x="13396" y="2570"/>
                </a:cubicBezTo>
                <a:cubicBezTo>
                  <a:pt x="13444" y="2578"/>
                  <a:pt x="13458" y="2432"/>
                  <a:pt x="13458" y="2320"/>
                </a:cubicBezTo>
                <a:cubicBezTo>
                  <a:pt x="13458" y="2165"/>
                  <a:pt x="13432" y="2053"/>
                  <a:pt x="13384" y="2044"/>
                </a:cubicBezTo>
                <a:close/>
                <a:moveTo>
                  <a:pt x="588" y="17432"/>
                </a:moveTo>
                <a:cubicBezTo>
                  <a:pt x="600" y="17587"/>
                  <a:pt x="626" y="17699"/>
                  <a:pt x="669" y="17691"/>
                </a:cubicBezTo>
                <a:cubicBezTo>
                  <a:pt x="712" y="17691"/>
                  <a:pt x="738" y="17579"/>
                  <a:pt x="736" y="17406"/>
                </a:cubicBezTo>
                <a:cubicBezTo>
                  <a:pt x="733" y="17251"/>
                  <a:pt x="710" y="17191"/>
                  <a:pt x="669" y="17191"/>
                </a:cubicBezTo>
                <a:cubicBezTo>
                  <a:pt x="624" y="17200"/>
                  <a:pt x="598" y="17277"/>
                  <a:pt x="588" y="17432"/>
                </a:cubicBezTo>
                <a:close/>
                <a:moveTo>
                  <a:pt x="15116" y="21361"/>
                </a:moveTo>
                <a:cubicBezTo>
                  <a:pt x="15190" y="21421"/>
                  <a:pt x="15259" y="21413"/>
                  <a:pt x="15332" y="21370"/>
                </a:cubicBezTo>
                <a:cubicBezTo>
                  <a:pt x="15240" y="20965"/>
                  <a:pt x="15194" y="20965"/>
                  <a:pt x="15116" y="21361"/>
                </a:cubicBezTo>
                <a:close/>
                <a:moveTo>
                  <a:pt x="4323" y="4706"/>
                </a:moveTo>
                <a:cubicBezTo>
                  <a:pt x="4366" y="4663"/>
                  <a:pt x="4395" y="4577"/>
                  <a:pt x="4385" y="4396"/>
                </a:cubicBezTo>
                <a:cubicBezTo>
                  <a:pt x="4378" y="4258"/>
                  <a:pt x="4352" y="4164"/>
                  <a:pt x="4311" y="4198"/>
                </a:cubicBezTo>
                <a:cubicBezTo>
                  <a:pt x="4273" y="4233"/>
                  <a:pt x="4235" y="4327"/>
                  <a:pt x="4245" y="4500"/>
                </a:cubicBezTo>
                <a:cubicBezTo>
                  <a:pt x="4252" y="4646"/>
                  <a:pt x="4283" y="4706"/>
                  <a:pt x="4323" y="4706"/>
                </a:cubicBezTo>
                <a:close/>
                <a:moveTo>
                  <a:pt x="3648" y="4457"/>
                </a:moveTo>
                <a:cubicBezTo>
                  <a:pt x="3659" y="4612"/>
                  <a:pt x="3688" y="4707"/>
                  <a:pt x="3731" y="4698"/>
                </a:cubicBezTo>
                <a:cubicBezTo>
                  <a:pt x="3766" y="4689"/>
                  <a:pt x="3795" y="4603"/>
                  <a:pt x="3795" y="4457"/>
                </a:cubicBezTo>
                <a:cubicBezTo>
                  <a:pt x="3795" y="4310"/>
                  <a:pt x="3769" y="4224"/>
                  <a:pt x="3731" y="4215"/>
                </a:cubicBezTo>
                <a:cubicBezTo>
                  <a:pt x="3686" y="4198"/>
                  <a:pt x="3659" y="4310"/>
                  <a:pt x="3648" y="4457"/>
                </a:cubicBezTo>
                <a:close/>
                <a:moveTo>
                  <a:pt x="5515" y="6369"/>
                </a:moveTo>
                <a:cubicBezTo>
                  <a:pt x="5474" y="6404"/>
                  <a:pt x="5439" y="6490"/>
                  <a:pt x="5434" y="6628"/>
                </a:cubicBezTo>
                <a:cubicBezTo>
                  <a:pt x="5429" y="6792"/>
                  <a:pt x="5465" y="6869"/>
                  <a:pt x="5508" y="6869"/>
                </a:cubicBezTo>
                <a:cubicBezTo>
                  <a:pt x="5555" y="6869"/>
                  <a:pt x="5582" y="6774"/>
                  <a:pt x="5579" y="6611"/>
                </a:cubicBezTo>
                <a:cubicBezTo>
                  <a:pt x="5579" y="6473"/>
                  <a:pt x="5551" y="6404"/>
                  <a:pt x="5515" y="6369"/>
                </a:cubicBezTo>
                <a:close/>
                <a:moveTo>
                  <a:pt x="4309" y="6886"/>
                </a:moveTo>
                <a:cubicBezTo>
                  <a:pt x="4352" y="6878"/>
                  <a:pt x="4383" y="6809"/>
                  <a:pt x="4387" y="6636"/>
                </a:cubicBezTo>
                <a:cubicBezTo>
                  <a:pt x="4390" y="6456"/>
                  <a:pt x="4352" y="6378"/>
                  <a:pt x="4316" y="6369"/>
                </a:cubicBezTo>
                <a:cubicBezTo>
                  <a:pt x="4276" y="6361"/>
                  <a:pt x="4242" y="6447"/>
                  <a:pt x="4240" y="6619"/>
                </a:cubicBezTo>
                <a:cubicBezTo>
                  <a:pt x="4238" y="6792"/>
                  <a:pt x="4266" y="6869"/>
                  <a:pt x="4309" y="6886"/>
                </a:cubicBezTo>
                <a:close/>
                <a:moveTo>
                  <a:pt x="1920" y="6878"/>
                </a:moveTo>
                <a:cubicBezTo>
                  <a:pt x="1970" y="6869"/>
                  <a:pt x="1989" y="6757"/>
                  <a:pt x="1985" y="6593"/>
                </a:cubicBezTo>
                <a:cubicBezTo>
                  <a:pt x="1980" y="6456"/>
                  <a:pt x="1951" y="6352"/>
                  <a:pt x="1916" y="6361"/>
                </a:cubicBezTo>
                <a:cubicBezTo>
                  <a:pt x="1873" y="6369"/>
                  <a:pt x="1840" y="6490"/>
                  <a:pt x="1840" y="6636"/>
                </a:cubicBezTo>
                <a:cubicBezTo>
                  <a:pt x="1840" y="6809"/>
                  <a:pt x="1875" y="6886"/>
                  <a:pt x="1920" y="6878"/>
                </a:cubicBezTo>
                <a:close/>
                <a:moveTo>
                  <a:pt x="641" y="6688"/>
                </a:moveTo>
                <a:cubicBezTo>
                  <a:pt x="650" y="6878"/>
                  <a:pt x="688" y="6895"/>
                  <a:pt x="729" y="6869"/>
                </a:cubicBezTo>
                <a:cubicBezTo>
                  <a:pt x="764" y="6843"/>
                  <a:pt x="795" y="6766"/>
                  <a:pt x="786" y="6619"/>
                </a:cubicBezTo>
                <a:cubicBezTo>
                  <a:pt x="776" y="6473"/>
                  <a:pt x="743" y="6369"/>
                  <a:pt x="700" y="6387"/>
                </a:cubicBezTo>
                <a:cubicBezTo>
                  <a:pt x="657" y="6404"/>
                  <a:pt x="636" y="6524"/>
                  <a:pt x="641" y="6688"/>
                </a:cubicBezTo>
                <a:close/>
                <a:moveTo>
                  <a:pt x="4835" y="8859"/>
                </a:moveTo>
                <a:cubicBezTo>
                  <a:pt x="4839" y="8989"/>
                  <a:pt x="4868" y="9049"/>
                  <a:pt x="4913" y="9040"/>
                </a:cubicBezTo>
                <a:cubicBezTo>
                  <a:pt x="4958" y="9023"/>
                  <a:pt x="4984" y="8937"/>
                  <a:pt x="4980" y="8765"/>
                </a:cubicBezTo>
                <a:cubicBezTo>
                  <a:pt x="4975" y="8592"/>
                  <a:pt x="4937" y="8523"/>
                  <a:pt x="4899" y="8532"/>
                </a:cubicBezTo>
                <a:cubicBezTo>
                  <a:pt x="4858" y="8523"/>
                  <a:pt x="4830" y="8635"/>
                  <a:pt x="4835" y="8859"/>
                </a:cubicBezTo>
                <a:close/>
                <a:moveTo>
                  <a:pt x="1885" y="19853"/>
                </a:moveTo>
                <a:cubicBezTo>
                  <a:pt x="1928" y="19802"/>
                  <a:pt x="1956" y="19715"/>
                  <a:pt x="1951" y="19543"/>
                </a:cubicBezTo>
                <a:cubicBezTo>
                  <a:pt x="1947" y="19379"/>
                  <a:pt x="1913" y="19285"/>
                  <a:pt x="1873" y="19310"/>
                </a:cubicBezTo>
                <a:cubicBezTo>
                  <a:pt x="1835" y="19328"/>
                  <a:pt x="1797" y="19440"/>
                  <a:pt x="1809" y="19603"/>
                </a:cubicBezTo>
                <a:cubicBezTo>
                  <a:pt x="1818" y="19733"/>
                  <a:pt x="1844" y="19836"/>
                  <a:pt x="1885" y="19853"/>
                </a:cubicBezTo>
                <a:close/>
                <a:moveTo>
                  <a:pt x="698" y="9040"/>
                </a:moveTo>
                <a:cubicBezTo>
                  <a:pt x="748" y="9040"/>
                  <a:pt x="772" y="8928"/>
                  <a:pt x="774" y="8782"/>
                </a:cubicBezTo>
                <a:cubicBezTo>
                  <a:pt x="776" y="8635"/>
                  <a:pt x="741" y="8566"/>
                  <a:pt x="705" y="8558"/>
                </a:cubicBezTo>
                <a:cubicBezTo>
                  <a:pt x="660" y="8549"/>
                  <a:pt x="624" y="8644"/>
                  <a:pt x="622" y="8799"/>
                </a:cubicBezTo>
                <a:cubicBezTo>
                  <a:pt x="619" y="8963"/>
                  <a:pt x="655" y="9040"/>
                  <a:pt x="698" y="9040"/>
                </a:cubicBezTo>
                <a:close/>
                <a:moveTo>
                  <a:pt x="143" y="15287"/>
                </a:moveTo>
                <a:cubicBezTo>
                  <a:pt x="141" y="15140"/>
                  <a:pt x="122" y="15063"/>
                  <a:pt x="82" y="15054"/>
                </a:cubicBezTo>
                <a:cubicBezTo>
                  <a:pt x="34" y="15046"/>
                  <a:pt x="6" y="15132"/>
                  <a:pt x="1" y="15287"/>
                </a:cubicBezTo>
                <a:cubicBezTo>
                  <a:pt x="-4" y="15450"/>
                  <a:pt x="32" y="15554"/>
                  <a:pt x="72" y="15554"/>
                </a:cubicBezTo>
                <a:cubicBezTo>
                  <a:pt x="110" y="15554"/>
                  <a:pt x="143" y="15459"/>
                  <a:pt x="143" y="15287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565981" y="862454"/>
            <a:ext cx="9229837" cy="1085438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565981" y="2120009"/>
            <a:ext cx="9229837" cy="341976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835143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Cover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97FA7F4D-09A1-CF95-C6DA-B05DE57D40B0}"/>
              </a:ext>
            </a:extLst>
          </p:cNvPr>
          <p:cNvSpPr/>
          <p:nvPr/>
        </p:nvSpPr>
        <p:spPr>
          <a:xfrm>
            <a:off x="0" y="4467854"/>
            <a:ext cx="8712769" cy="23901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0" h="21410" extrusionOk="0">
                <a:moveTo>
                  <a:pt x="778" y="19639"/>
                </a:moveTo>
                <a:cubicBezTo>
                  <a:pt x="778" y="20164"/>
                  <a:pt x="706" y="20440"/>
                  <a:pt x="566" y="20448"/>
                </a:cubicBezTo>
                <a:cubicBezTo>
                  <a:pt x="423" y="20457"/>
                  <a:pt x="330" y="20138"/>
                  <a:pt x="333" y="19647"/>
                </a:cubicBezTo>
                <a:cubicBezTo>
                  <a:pt x="335" y="19148"/>
                  <a:pt x="430" y="18820"/>
                  <a:pt x="568" y="18829"/>
                </a:cubicBezTo>
                <a:cubicBezTo>
                  <a:pt x="711" y="18829"/>
                  <a:pt x="778" y="19096"/>
                  <a:pt x="778" y="19639"/>
                </a:cubicBezTo>
                <a:close/>
                <a:moveTo>
                  <a:pt x="1149" y="18812"/>
                </a:moveTo>
                <a:cubicBezTo>
                  <a:pt x="1016" y="18803"/>
                  <a:pt x="925" y="19113"/>
                  <a:pt x="923" y="19596"/>
                </a:cubicBezTo>
                <a:cubicBezTo>
                  <a:pt x="920" y="20104"/>
                  <a:pt x="999" y="20422"/>
                  <a:pt x="1130" y="20440"/>
                </a:cubicBezTo>
                <a:cubicBezTo>
                  <a:pt x="1268" y="20448"/>
                  <a:pt x="1356" y="20147"/>
                  <a:pt x="1356" y="19673"/>
                </a:cubicBezTo>
                <a:cubicBezTo>
                  <a:pt x="1356" y="19148"/>
                  <a:pt x="1275" y="18820"/>
                  <a:pt x="1149" y="18812"/>
                </a:cubicBezTo>
                <a:close/>
                <a:moveTo>
                  <a:pt x="778" y="17511"/>
                </a:moveTo>
                <a:cubicBezTo>
                  <a:pt x="780" y="17029"/>
                  <a:pt x="706" y="16762"/>
                  <a:pt x="571" y="16745"/>
                </a:cubicBezTo>
                <a:cubicBezTo>
                  <a:pt x="423" y="16728"/>
                  <a:pt x="333" y="17029"/>
                  <a:pt x="335" y="17537"/>
                </a:cubicBezTo>
                <a:cubicBezTo>
                  <a:pt x="338" y="17994"/>
                  <a:pt x="421" y="18304"/>
                  <a:pt x="547" y="18312"/>
                </a:cubicBezTo>
                <a:cubicBezTo>
                  <a:pt x="697" y="18321"/>
                  <a:pt x="778" y="18037"/>
                  <a:pt x="778" y="17511"/>
                </a:cubicBezTo>
                <a:close/>
                <a:moveTo>
                  <a:pt x="911" y="17537"/>
                </a:moveTo>
                <a:cubicBezTo>
                  <a:pt x="911" y="17976"/>
                  <a:pt x="1001" y="18295"/>
                  <a:pt x="1130" y="18295"/>
                </a:cubicBezTo>
                <a:cubicBezTo>
                  <a:pt x="1265" y="18295"/>
                  <a:pt x="1344" y="18019"/>
                  <a:pt x="1344" y="17537"/>
                </a:cubicBezTo>
                <a:cubicBezTo>
                  <a:pt x="1344" y="17029"/>
                  <a:pt x="1273" y="16762"/>
                  <a:pt x="1139" y="16753"/>
                </a:cubicBezTo>
                <a:cubicBezTo>
                  <a:pt x="1004" y="16753"/>
                  <a:pt x="913" y="17063"/>
                  <a:pt x="911" y="17537"/>
                </a:cubicBezTo>
                <a:close/>
                <a:moveTo>
                  <a:pt x="1717" y="18838"/>
                </a:moveTo>
                <a:cubicBezTo>
                  <a:pt x="1589" y="18820"/>
                  <a:pt x="1491" y="19165"/>
                  <a:pt x="1494" y="19647"/>
                </a:cubicBezTo>
                <a:cubicBezTo>
                  <a:pt x="1494" y="20078"/>
                  <a:pt x="1579" y="20405"/>
                  <a:pt x="1696" y="20414"/>
                </a:cubicBezTo>
                <a:cubicBezTo>
                  <a:pt x="1824" y="20422"/>
                  <a:pt x="1913" y="20121"/>
                  <a:pt x="1913" y="19664"/>
                </a:cubicBezTo>
                <a:cubicBezTo>
                  <a:pt x="1912" y="19139"/>
                  <a:pt x="1846" y="18855"/>
                  <a:pt x="1717" y="18838"/>
                </a:cubicBezTo>
                <a:close/>
                <a:moveTo>
                  <a:pt x="340" y="15410"/>
                </a:moveTo>
                <a:cubicBezTo>
                  <a:pt x="335" y="15840"/>
                  <a:pt x="426" y="16194"/>
                  <a:pt x="549" y="16211"/>
                </a:cubicBezTo>
                <a:cubicBezTo>
                  <a:pt x="673" y="16228"/>
                  <a:pt x="778" y="15866"/>
                  <a:pt x="778" y="15427"/>
                </a:cubicBezTo>
                <a:cubicBezTo>
                  <a:pt x="778" y="14988"/>
                  <a:pt x="697" y="14712"/>
                  <a:pt x="571" y="14712"/>
                </a:cubicBezTo>
                <a:cubicBezTo>
                  <a:pt x="433" y="14704"/>
                  <a:pt x="345" y="14971"/>
                  <a:pt x="340" y="15410"/>
                </a:cubicBezTo>
                <a:close/>
                <a:moveTo>
                  <a:pt x="925" y="15436"/>
                </a:moveTo>
                <a:cubicBezTo>
                  <a:pt x="923" y="15892"/>
                  <a:pt x="992" y="16133"/>
                  <a:pt x="1111" y="16185"/>
                </a:cubicBezTo>
                <a:cubicBezTo>
                  <a:pt x="1230" y="16237"/>
                  <a:pt x="1337" y="15901"/>
                  <a:pt x="1342" y="15479"/>
                </a:cubicBezTo>
                <a:cubicBezTo>
                  <a:pt x="1349" y="15048"/>
                  <a:pt x="1265" y="14738"/>
                  <a:pt x="1146" y="14721"/>
                </a:cubicBezTo>
                <a:cubicBezTo>
                  <a:pt x="1011" y="14695"/>
                  <a:pt x="928" y="14962"/>
                  <a:pt x="925" y="15436"/>
                </a:cubicBezTo>
                <a:close/>
                <a:moveTo>
                  <a:pt x="1908" y="17468"/>
                </a:moveTo>
                <a:cubicBezTo>
                  <a:pt x="1903" y="17029"/>
                  <a:pt x="1827" y="16762"/>
                  <a:pt x="1710" y="16771"/>
                </a:cubicBezTo>
                <a:cubicBezTo>
                  <a:pt x="1587" y="16779"/>
                  <a:pt x="1487" y="17141"/>
                  <a:pt x="1494" y="17546"/>
                </a:cubicBezTo>
                <a:cubicBezTo>
                  <a:pt x="1501" y="17968"/>
                  <a:pt x="1594" y="18278"/>
                  <a:pt x="1708" y="18269"/>
                </a:cubicBezTo>
                <a:cubicBezTo>
                  <a:pt x="1841" y="18261"/>
                  <a:pt x="1912" y="17968"/>
                  <a:pt x="1908" y="17468"/>
                </a:cubicBezTo>
                <a:close/>
                <a:moveTo>
                  <a:pt x="2081" y="19621"/>
                </a:moveTo>
                <a:cubicBezTo>
                  <a:pt x="2079" y="20095"/>
                  <a:pt x="2150" y="20371"/>
                  <a:pt x="2279" y="20345"/>
                </a:cubicBezTo>
                <a:cubicBezTo>
                  <a:pt x="2398" y="20319"/>
                  <a:pt x="2474" y="20112"/>
                  <a:pt x="2476" y="19656"/>
                </a:cubicBezTo>
                <a:cubicBezTo>
                  <a:pt x="2481" y="19182"/>
                  <a:pt x="2410" y="18907"/>
                  <a:pt x="2286" y="18907"/>
                </a:cubicBezTo>
                <a:cubicBezTo>
                  <a:pt x="2155" y="18907"/>
                  <a:pt x="2081" y="19165"/>
                  <a:pt x="2081" y="19621"/>
                </a:cubicBezTo>
                <a:close/>
                <a:moveTo>
                  <a:pt x="1905" y="15418"/>
                </a:moveTo>
                <a:cubicBezTo>
                  <a:pt x="1905" y="14996"/>
                  <a:pt x="1829" y="14730"/>
                  <a:pt x="1708" y="14721"/>
                </a:cubicBezTo>
                <a:cubicBezTo>
                  <a:pt x="1591" y="14721"/>
                  <a:pt x="1510" y="14996"/>
                  <a:pt x="1506" y="15410"/>
                </a:cubicBezTo>
                <a:cubicBezTo>
                  <a:pt x="1501" y="15849"/>
                  <a:pt x="1570" y="16116"/>
                  <a:pt x="1694" y="16116"/>
                </a:cubicBezTo>
                <a:cubicBezTo>
                  <a:pt x="1824" y="16133"/>
                  <a:pt x="1905" y="15858"/>
                  <a:pt x="1905" y="15418"/>
                </a:cubicBezTo>
                <a:close/>
                <a:moveTo>
                  <a:pt x="2084" y="17485"/>
                </a:moveTo>
                <a:cubicBezTo>
                  <a:pt x="2077" y="17925"/>
                  <a:pt x="2146" y="18218"/>
                  <a:pt x="2257" y="18252"/>
                </a:cubicBezTo>
                <a:cubicBezTo>
                  <a:pt x="2362" y="18278"/>
                  <a:pt x="2460" y="17976"/>
                  <a:pt x="2469" y="17597"/>
                </a:cubicBezTo>
                <a:cubicBezTo>
                  <a:pt x="2481" y="17167"/>
                  <a:pt x="2412" y="16848"/>
                  <a:pt x="2300" y="16814"/>
                </a:cubicBezTo>
                <a:cubicBezTo>
                  <a:pt x="2186" y="16779"/>
                  <a:pt x="2091" y="17072"/>
                  <a:pt x="2084" y="17485"/>
                </a:cubicBezTo>
                <a:close/>
                <a:moveTo>
                  <a:pt x="2650" y="19647"/>
                </a:moveTo>
                <a:cubicBezTo>
                  <a:pt x="2655" y="20069"/>
                  <a:pt x="2738" y="20345"/>
                  <a:pt x="2852" y="20319"/>
                </a:cubicBezTo>
                <a:cubicBezTo>
                  <a:pt x="2959" y="20293"/>
                  <a:pt x="3043" y="19966"/>
                  <a:pt x="3033" y="19561"/>
                </a:cubicBezTo>
                <a:cubicBezTo>
                  <a:pt x="3024" y="19139"/>
                  <a:pt x="2955" y="18932"/>
                  <a:pt x="2862" y="18915"/>
                </a:cubicBezTo>
                <a:cubicBezTo>
                  <a:pt x="2729" y="18932"/>
                  <a:pt x="2645" y="19251"/>
                  <a:pt x="2650" y="19647"/>
                </a:cubicBezTo>
                <a:close/>
                <a:moveTo>
                  <a:pt x="749" y="13300"/>
                </a:moveTo>
                <a:cubicBezTo>
                  <a:pt x="749" y="12886"/>
                  <a:pt x="685" y="12680"/>
                  <a:pt x="575" y="12654"/>
                </a:cubicBezTo>
                <a:cubicBezTo>
                  <a:pt x="452" y="12628"/>
                  <a:pt x="357" y="12929"/>
                  <a:pt x="359" y="13334"/>
                </a:cubicBezTo>
                <a:cubicBezTo>
                  <a:pt x="361" y="13782"/>
                  <a:pt x="440" y="13946"/>
                  <a:pt x="516" y="13972"/>
                </a:cubicBezTo>
                <a:cubicBezTo>
                  <a:pt x="675" y="13980"/>
                  <a:pt x="749" y="13730"/>
                  <a:pt x="749" y="13300"/>
                </a:cubicBezTo>
                <a:close/>
                <a:moveTo>
                  <a:pt x="2277" y="16107"/>
                </a:moveTo>
                <a:cubicBezTo>
                  <a:pt x="2379" y="16125"/>
                  <a:pt x="2474" y="15746"/>
                  <a:pt x="2469" y="15384"/>
                </a:cubicBezTo>
                <a:cubicBezTo>
                  <a:pt x="2464" y="15031"/>
                  <a:pt x="2367" y="14712"/>
                  <a:pt x="2269" y="14755"/>
                </a:cubicBezTo>
                <a:cubicBezTo>
                  <a:pt x="2160" y="14807"/>
                  <a:pt x="2091" y="15031"/>
                  <a:pt x="2086" y="15444"/>
                </a:cubicBezTo>
                <a:cubicBezTo>
                  <a:pt x="2098" y="15866"/>
                  <a:pt x="2165" y="16090"/>
                  <a:pt x="2277" y="16107"/>
                </a:cubicBezTo>
                <a:close/>
                <a:moveTo>
                  <a:pt x="1127" y="12663"/>
                </a:moveTo>
                <a:cubicBezTo>
                  <a:pt x="1008" y="12671"/>
                  <a:pt x="947" y="12930"/>
                  <a:pt x="935" y="13326"/>
                </a:cubicBezTo>
                <a:cubicBezTo>
                  <a:pt x="925" y="13670"/>
                  <a:pt x="1025" y="13980"/>
                  <a:pt x="1132" y="13972"/>
                </a:cubicBezTo>
                <a:cubicBezTo>
                  <a:pt x="1249" y="13954"/>
                  <a:pt x="1313" y="13730"/>
                  <a:pt x="1318" y="13326"/>
                </a:cubicBezTo>
                <a:cubicBezTo>
                  <a:pt x="1311" y="12861"/>
                  <a:pt x="1246" y="12654"/>
                  <a:pt x="1127" y="12663"/>
                </a:cubicBezTo>
                <a:close/>
                <a:moveTo>
                  <a:pt x="3031" y="17468"/>
                </a:moveTo>
                <a:cubicBezTo>
                  <a:pt x="3019" y="17089"/>
                  <a:pt x="2964" y="16857"/>
                  <a:pt x="2847" y="16857"/>
                </a:cubicBezTo>
                <a:cubicBezTo>
                  <a:pt x="2724" y="16857"/>
                  <a:pt x="2667" y="17115"/>
                  <a:pt x="2655" y="17503"/>
                </a:cubicBezTo>
                <a:cubicBezTo>
                  <a:pt x="2643" y="17864"/>
                  <a:pt x="2736" y="18183"/>
                  <a:pt x="2838" y="18183"/>
                </a:cubicBezTo>
                <a:cubicBezTo>
                  <a:pt x="2947" y="18183"/>
                  <a:pt x="3043" y="17856"/>
                  <a:pt x="3031" y="17468"/>
                </a:cubicBezTo>
                <a:close/>
                <a:moveTo>
                  <a:pt x="3235" y="19630"/>
                </a:moveTo>
                <a:cubicBezTo>
                  <a:pt x="3238" y="20035"/>
                  <a:pt x="3307" y="20241"/>
                  <a:pt x="3409" y="20293"/>
                </a:cubicBezTo>
                <a:cubicBezTo>
                  <a:pt x="3497" y="20336"/>
                  <a:pt x="3602" y="19966"/>
                  <a:pt x="3597" y="19613"/>
                </a:cubicBezTo>
                <a:cubicBezTo>
                  <a:pt x="3592" y="19225"/>
                  <a:pt x="3535" y="18993"/>
                  <a:pt x="3421" y="18975"/>
                </a:cubicBezTo>
                <a:cubicBezTo>
                  <a:pt x="3307" y="18984"/>
                  <a:pt x="3233" y="19234"/>
                  <a:pt x="3235" y="19630"/>
                </a:cubicBezTo>
                <a:close/>
                <a:moveTo>
                  <a:pt x="1713" y="12680"/>
                </a:moveTo>
                <a:cubicBezTo>
                  <a:pt x="1594" y="12671"/>
                  <a:pt x="1525" y="12886"/>
                  <a:pt x="1522" y="13308"/>
                </a:cubicBezTo>
                <a:cubicBezTo>
                  <a:pt x="1520" y="13705"/>
                  <a:pt x="1582" y="13954"/>
                  <a:pt x="1691" y="13954"/>
                </a:cubicBezTo>
                <a:cubicBezTo>
                  <a:pt x="1803" y="13954"/>
                  <a:pt x="1877" y="13748"/>
                  <a:pt x="1879" y="13308"/>
                </a:cubicBezTo>
                <a:cubicBezTo>
                  <a:pt x="1882" y="12904"/>
                  <a:pt x="1827" y="12688"/>
                  <a:pt x="1713" y="12680"/>
                </a:cubicBezTo>
                <a:close/>
                <a:moveTo>
                  <a:pt x="3595" y="17468"/>
                </a:moveTo>
                <a:cubicBezTo>
                  <a:pt x="3583" y="17107"/>
                  <a:pt x="3526" y="16865"/>
                  <a:pt x="3418" y="16883"/>
                </a:cubicBezTo>
                <a:cubicBezTo>
                  <a:pt x="3314" y="16908"/>
                  <a:pt x="3240" y="17098"/>
                  <a:pt x="3242" y="17520"/>
                </a:cubicBezTo>
                <a:cubicBezTo>
                  <a:pt x="3245" y="17925"/>
                  <a:pt x="3302" y="18140"/>
                  <a:pt x="3385" y="18166"/>
                </a:cubicBezTo>
                <a:cubicBezTo>
                  <a:pt x="3521" y="18157"/>
                  <a:pt x="3606" y="17847"/>
                  <a:pt x="3595" y="17468"/>
                </a:cubicBezTo>
                <a:close/>
                <a:moveTo>
                  <a:pt x="3024" y="15436"/>
                </a:moveTo>
                <a:cubicBezTo>
                  <a:pt x="3024" y="15065"/>
                  <a:pt x="2962" y="14807"/>
                  <a:pt x="2847" y="14807"/>
                </a:cubicBezTo>
                <a:cubicBezTo>
                  <a:pt x="2736" y="14807"/>
                  <a:pt x="2667" y="15040"/>
                  <a:pt x="2667" y="15418"/>
                </a:cubicBezTo>
                <a:cubicBezTo>
                  <a:pt x="2664" y="15797"/>
                  <a:pt x="2721" y="16056"/>
                  <a:pt x="2857" y="16039"/>
                </a:cubicBezTo>
                <a:cubicBezTo>
                  <a:pt x="2950" y="16039"/>
                  <a:pt x="3024" y="15815"/>
                  <a:pt x="3024" y="15436"/>
                </a:cubicBezTo>
                <a:close/>
                <a:moveTo>
                  <a:pt x="3989" y="19010"/>
                </a:moveTo>
                <a:cubicBezTo>
                  <a:pt x="3875" y="19027"/>
                  <a:pt x="3811" y="19260"/>
                  <a:pt x="3816" y="19647"/>
                </a:cubicBezTo>
                <a:cubicBezTo>
                  <a:pt x="3821" y="20018"/>
                  <a:pt x="3887" y="20302"/>
                  <a:pt x="3994" y="20293"/>
                </a:cubicBezTo>
                <a:cubicBezTo>
                  <a:pt x="4099" y="20276"/>
                  <a:pt x="4163" y="20035"/>
                  <a:pt x="4163" y="19596"/>
                </a:cubicBezTo>
                <a:cubicBezTo>
                  <a:pt x="4158" y="19225"/>
                  <a:pt x="4108" y="18993"/>
                  <a:pt x="3989" y="19010"/>
                </a:cubicBezTo>
                <a:close/>
                <a:moveTo>
                  <a:pt x="2286" y="12688"/>
                </a:moveTo>
                <a:cubicBezTo>
                  <a:pt x="2174" y="12680"/>
                  <a:pt x="2100" y="12912"/>
                  <a:pt x="2096" y="13291"/>
                </a:cubicBezTo>
                <a:cubicBezTo>
                  <a:pt x="2091" y="13644"/>
                  <a:pt x="2146" y="13903"/>
                  <a:pt x="2260" y="13894"/>
                </a:cubicBezTo>
                <a:cubicBezTo>
                  <a:pt x="2369" y="13885"/>
                  <a:pt x="2441" y="13739"/>
                  <a:pt x="2445" y="13308"/>
                </a:cubicBezTo>
                <a:cubicBezTo>
                  <a:pt x="2448" y="12912"/>
                  <a:pt x="2393" y="12697"/>
                  <a:pt x="2286" y="12688"/>
                </a:cubicBezTo>
                <a:close/>
                <a:moveTo>
                  <a:pt x="3999" y="16900"/>
                </a:moveTo>
                <a:cubicBezTo>
                  <a:pt x="3892" y="16900"/>
                  <a:pt x="3818" y="17158"/>
                  <a:pt x="3818" y="17537"/>
                </a:cubicBezTo>
                <a:cubicBezTo>
                  <a:pt x="3818" y="17890"/>
                  <a:pt x="3887" y="18149"/>
                  <a:pt x="3989" y="18149"/>
                </a:cubicBezTo>
                <a:cubicBezTo>
                  <a:pt x="4099" y="18149"/>
                  <a:pt x="4161" y="17925"/>
                  <a:pt x="4168" y="17537"/>
                </a:cubicBezTo>
                <a:cubicBezTo>
                  <a:pt x="4161" y="17124"/>
                  <a:pt x="4099" y="16900"/>
                  <a:pt x="3999" y="16900"/>
                </a:cubicBezTo>
                <a:close/>
                <a:moveTo>
                  <a:pt x="3587" y="15401"/>
                </a:moveTo>
                <a:cubicBezTo>
                  <a:pt x="3590" y="15083"/>
                  <a:pt x="3535" y="14841"/>
                  <a:pt x="3430" y="14833"/>
                </a:cubicBezTo>
                <a:cubicBezTo>
                  <a:pt x="3316" y="14824"/>
                  <a:pt x="3250" y="15031"/>
                  <a:pt x="3245" y="15418"/>
                </a:cubicBezTo>
                <a:cubicBezTo>
                  <a:pt x="3240" y="15797"/>
                  <a:pt x="3307" y="15987"/>
                  <a:pt x="3409" y="16021"/>
                </a:cubicBezTo>
                <a:cubicBezTo>
                  <a:pt x="3533" y="16039"/>
                  <a:pt x="3585" y="15763"/>
                  <a:pt x="3587" y="15401"/>
                </a:cubicBezTo>
                <a:close/>
                <a:moveTo>
                  <a:pt x="4575" y="19027"/>
                </a:moveTo>
                <a:cubicBezTo>
                  <a:pt x="4470" y="19036"/>
                  <a:pt x="4408" y="19251"/>
                  <a:pt x="4403" y="19621"/>
                </a:cubicBezTo>
                <a:cubicBezTo>
                  <a:pt x="4399" y="20000"/>
                  <a:pt x="4463" y="20224"/>
                  <a:pt x="4568" y="20224"/>
                </a:cubicBezTo>
                <a:cubicBezTo>
                  <a:pt x="4672" y="20224"/>
                  <a:pt x="4734" y="20035"/>
                  <a:pt x="4734" y="19621"/>
                </a:cubicBezTo>
                <a:cubicBezTo>
                  <a:pt x="4727" y="19277"/>
                  <a:pt x="4689" y="19018"/>
                  <a:pt x="4575" y="19027"/>
                </a:cubicBezTo>
                <a:close/>
                <a:moveTo>
                  <a:pt x="3005" y="13308"/>
                </a:moveTo>
                <a:cubicBezTo>
                  <a:pt x="3009" y="12921"/>
                  <a:pt x="2943" y="12697"/>
                  <a:pt x="2843" y="12697"/>
                </a:cubicBezTo>
                <a:cubicBezTo>
                  <a:pt x="2745" y="12697"/>
                  <a:pt x="2674" y="12912"/>
                  <a:pt x="2674" y="13291"/>
                </a:cubicBezTo>
                <a:cubicBezTo>
                  <a:pt x="2674" y="13636"/>
                  <a:pt x="2729" y="13842"/>
                  <a:pt x="2833" y="13868"/>
                </a:cubicBezTo>
                <a:cubicBezTo>
                  <a:pt x="2926" y="13842"/>
                  <a:pt x="2997" y="13696"/>
                  <a:pt x="3005" y="13308"/>
                </a:cubicBezTo>
                <a:close/>
                <a:moveTo>
                  <a:pt x="4161" y="15436"/>
                </a:moveTo>
                <a:cubicBezTo>
                  <a:pt x="4163" y="15091"/>
                  <a:pt x="4108" y="14850"/>
                  <a:pt x="4008" y="14841"/>
                </a:cubicBezTo>
                <a:cubicBezTo>
                  <a:pt x="3904" y="14833"/>
                  <a:pt x="3840" y="15048"/>
                  <a:pt x="3832" y="15418"/>
                </a:cubicBezTo>
                <a:cubicBezTo>
                  <a:pt x="3828" y="15772"/>
                  <a:pt x="3880" y="15987"/>
                  <a:pt x="3985" y="16021"/>
                </a:cubicBezTo>
                <a:cubicBezTo>
                  <a:pt x="4085" y="15987"/>
                  <a:pt x="4156" y="15815"/>
                  <a:pt x="4161" y="15436"/>
                </a:cubicBezTo>
                <a:close/>
                <a:moveTo>
                  <a:pt x="4575" y="16943"/>
                </a:moveTo>
                <a:cubicBezTo>
                  <a:pt x="4477" y="16969"/>
                  <a:pt x="4401" y="17167"/>
                  <a:pt x="4406" y="17554"/>
                </a:cubicBezTo>
                <a:cubicBezTo>
                  <a:pt x="4408" y="17925"/>
                  <a:pt x="4475" y="18157"/>
                  <a:pt x="4579" y="18140"/>
                </a:cubicBezTo>
                <a:cubicBezTo>
                  <a:pt x="4682" y="18114"/>
                  <a:pt x="4736" y="17882"/>
                  <a:pt x="4734" y="17494"/>
                </a:cubicBezTo>
                <a:cubicBezTo>
                  <a:pt x="4732" y="17107"/>
                  <a:pt x="4675" y="16917"/>
                  <a:pt x="4575" y="16943"/>
                </a:cubicBezTo>
                <a:close/>
                <a:moveTo>
                  <a:pt x="718" y="11164"/>
                </a:moveTo>
                <a:cubicBezTo>
                  <a:pt x="721" y="10794"/>
                  <a:pt x="659" y="10621"/>
                  <a:pt x="559" y="10621"/>
                </a:cubicBezTo>
                <a:cubicBezTo>
                  <a:pt x="456" y="10621"/>
                  <a:pt x="385" y="10776"/>
                  <a:pt x="385" y="11173"/>
                </a:cubicBezTo>
                <a:cubicBezTo>
                  <a:pt x="385" y="11534"/>
                  <a:pt x="447" y="11715"/>
                  <a:pt x="568" y="11715"/>
                </a:cubicBezTo>
                <a:cubicBezTo>
                  <a:pt x="649" y="11724"/>
                  <a:pt x="716" y="11560"/>
                  <a:pt x="718" y="11164"/>
                </a:cubicBezTo>
                <a:close/>
                <a:moveTo>
                  <a:pt x="4577" y="14841"/>
                </a:moveTo>
                <a:cubicBezTo>
                  <a:pt x="4480" y="14850"/>
                  <a:pt x="4418" y="15057"/>
                  <a:pt x="4413" y="15410"/>
                </a:cubicBezTo>
                <a:cubicBezTo>
                  <a:pt x="4408" y="15763"/>
                  <a:pt x="4470" y="15987"/>
                  <a:pt x="4568" y="15996"/>
                </a:cubicBezTo>
                <a:cubicBezTo>
                  <a:pt x="4670" y="16004"/>
                  <a:pt x="4732" y="15789"/>
                  <a:pt x="4739" y="15410"/>
                </a:cubicBezTo>
                <a:cubicBezTo>
                  <a:pt x="4732" y="15040"/>
                  <a:pt x="4675" y="14833"/>
                  <a:pt x="4577" y="14841"/>
                </a:cubicBezTo>
                <a:close/>
                <a:moveTo>
                  <a:pt x="5317" y="19639"/>
                </a:moveTo>
                <a:cubicBezTo>
                  <a:pt x="5319" y="19303"/>
                  <a:pt x="5262" y="19036"/>
                  <a:pt x="5165" y="19053"/>
                </a:cubicBezTo>
                <a:cubicBezTo>
                  <a:pt x="5070" y="19062"/>
                  <a:pt x="4993" y="19268"/>
                  <a:pt x="4998" y="19656"/>
                </a:cubicBezTo>
                <a:cubicBezTo>
                  <a:pt x="5003" y="19992"/>
                  <a:pt x="5060" y="20198"/>
                  <a:pt x="5162" y="20216"/>
                </a:cubicBezTo>
                <a:cubicBezTo>
                  <a:pt x="5260" y="20190"/>
                  <a:pt x="5317" y="19966"/>
                  <a:pt x="5317" y="19639"/>
                </a:cubicBezTo>
                <a:close/>
                <a:moveTo>
                  <a:pt x="5181" y="14850"/>
                </a:moveTo>
                <a:cubicBezTo>
                  <a:pt x="5086" y="14841"/>
                  <a:pt x="5005" y="15048"/>
                  <a:pt x="5005" y="15418"/>
                </a:cubicBezTo>
                <a:cubicBezTo>
                  <a:pt x="5005" y="15737"/>
                  <a:pt x="5060" y="16013"/>
                  <a:pt x="5160" y="15996"/>
                </a:cubicBezTo>
                <a:cubicBezTo>
                  <a:pt x="5250" y="15978"/>
                  <a:pt x="5312" y="15780"/>
                  <a:pt x="5324" y="15427"/>
                </a:cubicBezTo>
                <a:cubicBezTo>
                  <a:pt x="5317" y="15100"/>
                  <a:pt x="5269" y="14859"/>
                  <a:pt x="5181" y="14850"/>
                </a:cubicBezTo>
                <a:close/>
                <a:moveTo>
                  <a:pt x="5158" y="16977"/>
                </a:moveTo>
                <a:cubicBezTo>
                  <a:pt x="5058" y="16995"/>
                  <a:pt x="5005" y="17227"/>
                  <a:pt x="5001" y="17554"/>
                </a:cubicBezTo>
                <a:cubicBezTo>
                  <a:pt x="4996" y="17907"/>
                  <a:pt x="5062" y="18123"/>
                  <a:pt x="5158" y="18114"/>
                </a:cubicBezTo>
                <a:cubicBezTo>
                  <a:pt x="5260" y="18106"/>
                  <a:pt x="5315" y="17873"/>
                  <a:pt x="5322" y="17494"/>
                </a:cubicBezTo>
                <a:cubicBezTo>
                  <a:pt x="5310" y="17141"/>
                  <a:pt x="5260" y="16952"/>
                  <a:pt x="5158" y="16977"/>
                </a:cubicBezTo>
                <a:close/>
                <a:moveTo>
                  <a:pt x="1287" y="11164"/>
                </a:moveTo>
                <a:cubicBezTo>
                  <a:pt x="1284" y="10802"/>
                  <a:pt x="1230" y="10604"/>
                  <a:pt x="1125" y="10630"/>
                </a:cubicBezTo>
                <a:cubicBezTo>
                  <a:pt x="1030" y="10656"/>
                  <a:pt x="961" y="10837"/>
                  <a:pt x="963" y="11190"/>
                </a:cubicBezTo>
                <a:cubicBezTo>
                  <a:pt x="966" y="11534"/>
                  <a:pt x="1025" y="11741"/>
                  <a:pt x="1158" y="11715"/>
                </a:cubicBezTo>
                <a:cubicBezTo>
                  <a:pt x="1223" y="11689"/>
                  <a:pt x="1289" y="11543"/>
                  <a:pt x="1287" y="11164"/>
                </a:cubicBezTo>
                <a:close/>
                <a:moveTo>
                  <a:pt x="7" y="19854"/>
                </a:moveTo>
                <a:cubicBezTo>
                  <a:pt x="19" y="20061"/>
                  <a:pt x="-29" y="20414"/>
                  <a:pt x="38" y="20457"/>
                </a:cubicBezTo>
                <a:cubicBezTo>
                  <a:pt x="128" y="20508"/>
                  <a:pt x="180" y="20181"/>
                  <a:pt x="204" y="19888"/>
                </a:cubicBezTo>
                <a:cubicBezTo>
                  <a:pt x="223" y="19647"/>
                  <a:pt x="219" y="19397"/>
                  <a:pt x="176" y="19174"/>
                </a:cubicBezTo>
                <a:cubicBezTo>
                  <a:pt x="140" y="18993"/>
                  <a:pt x="90" y="18812"/>
                  <a:pt x="33" y="18863"/>
                </a:cubicBezTo>
                <a:cubicBezTo>
                  <a:pt x="-26" y="18915"/>
                  <a:pt x="14" y="19165"/>
                  <a:pt x="4" y="19329"/>
                </a:cubicBezTo>
                <a:cubicBezTo>
                  <a:pt x="0" y="19432"/>
                  <a:pt x="4" y="19544"/>
                  <a:pt x="4" y="19647"/>
                </a:cubicBezTo>
                <a:cubicBezTo>
                  <a:pt x="7" y="19716"/>
                  <a:pt x="2" y="19785"/>
                  <a:pt x="7" y="19854"/>
                </a:cubicBezTo>
                <a:close/>
                <a:moveTo>
                  <a:pt x="3416" y="12766"/>
                </a:moveTo>
                <a:cubicBezTo>
                  <a:pt x="3319" y="12774"/>
                  <a:pt x="3252" y="12981"/>
                  <a:pt x="3252" y="13317"/>
                </a:cubicBezTo>
                <a:cubicBezTo>
                  <a:pt x="3254" y="13653"/>
                  <a:pt x="3321" y="13877"/>
                  <a:pt x="3421" y="13842"/>
                </a:cubicBezTo>
                <a:cubicBezTo>
                  <a:pt x="3516" y="13817"/>
                  <a:pt x="3576" y="13627"/>
                  <a:pt x="3571" y="13248"/>
                </a:cubicBezTo>
                <a:cubicBezTo>
                  <a:pt x="3568" y="12895"/>
                  <a:pt x="3509" y="12749"/>
                  <a:pt x="3416" y="12766"/>
                </a:cubicBezTo>
                <a:close/>
                <a:moveTo>
                  <a:pt x="3842" y="13326"/>
                </a:moveTo>
                <a:cubicBezTo>
                  <a:pt x="3844" y="13644"/>
                  <a:pt x="3909" y="13851"/>
                  <a:pt x="3999" y="13842"/>
                </a:cubicBezTo>
                <a:cubicBezTo>
                  <a:pt x="4085" y="13825"/>
                  <a:pt x="4149" y="13627"/>
                  <a:pt x="4149" y="13291"/>
                </a:cubicBezTo>
                <a:cubicBezTo>
                  <a:pt x="4149" y="12973"/>
                  <a:pt x="4101" y="12757"/>
                  <a:pt x="3978" y="12766"/>
                </a:cubicBezTo>
                <a:cubicBezTo>
                  <a:pt x="3899" y="12774"/>
                  <a:pt x="3840" y="12981"/>
                  <a:pt x="3842" y="13326"/>
                </a:cubicBezTo>
                <a:close/>
                <a:moveTo>
                  <a:pt x="1701" y="10621"/>
                </a:moveTo>
                <a:cubicBezTo>
                  <a:pt x="1601" y="10621"/>
                  <a:pt x="1541" y="10802"/>
                  <a:pt x="1541" y="11173"/>
                </a:cubicBezTo>
                <a:cubicBezTo>
                  <a:pt x="1541" y="11508"/>
                  <a:pt x="1598" y="11707"/>
                  <a:pt x="1689" y="11698"/>
                </a:cubicBezTo>
                <a:cubicBezTo>
                  <a:pt x="1784" y="11689"/>
                  <a:pt x="1844" y="11508"/>
                  <a:pt x="1848" y="11147"/>
                </a:cubicBezTo>
                <a:cubicBezTo>
                  <a:pt x="1844" y="10802"/>
                  <a:pt x="1796" y="10621"/>
                  <a:pt x="1701" y="10621"/>
                </a:cubicBezTo>
                <a:close/>
                <a:moveTo>
                  <a:pt x="35" y="18278"/>
                </a:moveTo>
                <a:cubicBezTo>
                  <a:pt x="59" y="18347"/>
                  <a:pt x="102" y="18252"/>
                  <a:pt x="128" y="18166"/>
                </a:cubicBezTo>
                <a:cubicBezTo>
                  <a:pt x="192" y="17951"/>
                  <a:pt x="230" y="17684"/>
                  <a:pt x="211" y="17356"/>
                </a:cubicBezTo>
                <a:cubicBezTo>
                  <a:pt x="207" y="17287"/>
                  <a:pt x="197" y="17227"/>
                  <a:pt x="190" y="17158"/>
                </a:cubicBezTo>
                <a:cubicBezTo>
                  <a:pt x="164" y="16926"/>
                  <a:pt x="119" y="16728"/>
                  <a:pt x="50" y="16779"/>
                </a:cubicBezTo>
                <a:cubicBezTo>
                  <a:pt x="-26" y="16831"/>
                  <a:pt x="23" y="17098"/>
                  <a:pt x="12" y="17270"/>
                </a:cubicBezTo>
                <a:cubicBezTo>
                  <a:pt x="7" y="17356"/>
                  <a:pt x="12" y="17451"/>
                  <a:pt x="12" y="17580"/>
                </a:cubicBezTo>
                <a:cubicBezTo>
                  <a:pt x="23" y="17787"/>
                  <a:pt x="-31" y="18080"/>
                  <a:pt x="35" y="18278"/>
                </a:cubicBezTo>
                <a:close/>
                <a:moveTo>
                  <a:pt x="2115" y="11147"/>
                </a:moveTo>
                <a:cubicBezTo>
                  <a:pt x="2112" y="11500"/>
                  <a:pt x="2177" y="11681"/>
                  <a:pt x="2262" y="11672"/>
                </a:cubicBezTo>
                <a:cubicBezTo>
                  <a:pt x="2345" y="11663"/>
                  <a:pt x="2414" y="11491"/>
                  <a:pt x="2414" y="11147"/>
                </a:cubicBezTo>
                <a:cubicBezTo>
                  <a:pt x="2414" y="10802"/>
                  <a:pt x="2360" y="10630"/>
                  <a:pt x="2265" y="10630"/>
                </a:cubicBezTo>
                <a:cubicBezTo>
                  <a:pt x="2169" y="10630"/>
                  <a:pt x="2117" y="10819"/>
                  <a:pt x="2115" y="11147"/>
                </a:cubicBezTo>
                <a:close/>
                <a:moveTo>
                  <a:pt x="5595" y="19656"/>
                </a:moveTo>
                <a:cubicBezTo>
                  <a:pt x="5595" y="19983"/>
                  <a:pt x="5657" y="20190"/>
                  <a:pt x="5748" y="20198"/>
                </a:cubicBezTo>
                <a:cubicBezTo>
                  <a:pt x="5843" y="20207"/>
                  <a:pt x="5890" y="19974"/>
                  <a:pt x="5893" y="19647"/>
                </a:cubicBezTo>
                <a:cubicBezTo>
                  <a:pt x="5895" y="19303"/>
                  <a:pt x="5843" y="19122"/>
                  <a:pt x="5755" y="19113"/>
                </a:cubicBezTo>
                <a:cubicBezTo>
                  <a:pt x="5650" y="19130"/>
                  <a:pt x="5595" y="19329"/>
                  <a:pt x="5595" y="19656"/>
                </a:cubicBezTo>
                <a:close/>
                <a:moveTo>
                  <a:pt x="5898" y="15384"/>
                </a:moveTo>
                <a:cubicBezTo>
                  <a:pt x="5898" y="15074"/>
                  <a:pt x="5845" y="14867"/>
                  <a:pt x="5760" y="14867"/>
                </a:cubicBezTo>
                <a:cubicBezTo>
                  <a:pt x="5667" y="14876"/>
                  <a:pt x="5595" y="15065"/>
                  <a:pt x="5595" y="15427"/>
                </a:cubicBezTo>
                <a:cubicBezTo>
                  <a:pt x="5598" y="15754"/>
                  <a:pt x="5657" y="15935"/>
                  <a:pt x="5729" y="15927"/>
                </a:cubicBezTo>
                <a:cubicBezTo>
                  <a:pt x="5852" y="15918"/>
                  <a:pt x="5898" y="15711"/>
                  <a:pt x="5898" y="15384"/>
                </a:cubicBezTo>
                <a:close/>
                <a:moveTo>
                  <a:pt x="5755" y="16986"/>
                </a:moveTo>
                <a:cubicBezTo>
                  <a:pt x="5655" y="17003"/>
                  <a:pt x="5593" y="17218"/>
                  <a:pt x="5598" y="17563"/>
                </a:cubicBezTo>
                <a:cubicBezTo>
                  <a:pt x="5603" y="17864"/>
                  <a:pt x="5660" y="18088"/>
                  <a:pt x="5757" y="18063"/>
                </a:cubicBezTo>
                <a:cubicBezTo>
                  <a:pt x="5859" y="18037"/>
                  <a:pt x="5886" y="17796"/>
                  <a:pt x="5893" y="17468"/>
                </a:cubicBezTo>
                <a:cubicBezTo>
                  <a:pt x="5888" y="17175"/>
                  <a:pt x="5848" y="16969"/>
                  <a:pt x="5755" y="16986"/>
                </a:cubicBezTo>
                <a:close/>
                <a:moveTo>
                  <a:pt x="4727" y="13300"/>
                </a:moveTo>
                <a:cubicBezTo>
                  <a:pt x="4732" y="12973"/>
                  <a:pt x="4689" y="12792"/>
                  <a:pt x="4596" y="12783"/>
                </a:cubicBezTo>
                <a:cubicBezTo>
                  <a:pt x="4499" y="12774"/>
                  <a:pt x="4432" y="12912"/>
                  <a:pt x="4430" y="13291"/>
                </a:cubicBezTo>
                <a:cubicBezTo>
                  <a:pt x="4427" y="13618"/>
                  <a:pt x="4484" y="13765"/>
                  <a:pt x="4568" y="13799"/>
                </a:cubicBezTo>
                <a:cubicBezTo>
                  <a:pt x="4656" y="13782"/>
                  <a:pt x="4722" y="13662"/>
                  <a:pt x="4727" y="13300"/>
                </a:cubicBezTo>
                <a:close/>
                <a:moveTo>
                  <a:pt x="6357" y="17003"/>
                </a:moveTo>
                <a:cubicBezTo>
                  <a:pt x="6262" y="16995"/>
                  <a:pt x="6197" y="17227"/>
                  <a:pt x="6200" y="17572"/>
                </a:cubicBezTo>
                <a:cubicBezTo>
                  <a:pt x="6202" y="17856"/>
                  <a:pt x="6252" y="18063"/>
                  <a:pt x="6342" y="18063"/>
                </a:cubicBezTo>
                <a:cubicBezTo>
                  <a:pt x="6440" y="18063"/>
                  <a:pt x="6483" y="17864"/>
                  <a:pt x="6488" y="17529"/>
                </a:cubicBezTo>
                <a:cubicBezTo>
                  <a:pt x="6488" y="17210"/>
                  <a:pt x="6442" y="17003"/>
                  <a:pt x="6357" y="17003"/>
                </a:cubicBezTo>
                <a:close/>
                <a:moveTo>
                  <a:pt x="6347" y="19130"/>
                </a:moveTo>
                <a:cubicBezTo>
                  <a:pt x="6259" y="19139"/>
                  <a:pt x="6202" y="19329"/>
                  <a:pt x="6200" y="19621"/>
                </a:cubicBezTo>
                <a:cubicBezTo>
                  <a:pt x="6197" y="19931"/>
                  <a:pt x="6247" y="20190"/>
                  <a:pt x="6340" y="20190"/>
                </a:cubicBezTo>
                <a:cubicBezTo>
                  <a:pt x="6430" y="20190"/>
                  <a:pt x="6480" y="19974"/>
                  <a:pt x="6483" y="19613"/>
                </a:cubicBezTo>
                <a:cubicBezTo>
                  <a:pt x="6478" y="19320"/>
                  <a:pt x="6442" y="19122"/>
                  <a:pt x="6347" y="19130"/>
                </a:cubicBezTo>
                <a:close/>
                <a:moveTo>
                  <a:pt x="6959" y="17012"/>
                </a:moveTo>
                <a:cubicBezTo>
                  <a:pt x="6873" y="17012"/>
                  <a:pt x="6809" y="17175"/>
                  <a:pt x="6806" y="17529"/>
                </a:cubicBezTo>
                <a:cubicBezTo>
                  <a:pt x="6804" y="17847"/>
                  <a:pt x="6852" y="18037"/>
                  <a:pt x="6937" y="18054"/>
                </a:cubicBezTo>
                <a:cubicBezTo>
                  <a:pt x="7035" y="18063"/>
                  <a:pt x="7075" y="17839"/>
                  <a:pt x="7078" y="17468"/>
                </a:cubicBezTo>
                <a:cubicBezTo>
                  <a:pt x="7085" y="17193"/>
                  <a:pt x="7035" y="17012"/>
                  <a:pt x="6959" y="17012"/>
                </a:cubicBezTo>
                <a:close/>
                <a:moveTo>
                  <a:pt x="5317" y="13257"/>
                </a:moveTo>
                <a:cubicBezTo>
                  <a:pt x="5317" y="12929"/>
                  <a:pt x="5258" y="12749"/>
                  <a:pt x="5160" y="12774"/>
                </a:cubicBezTo>
                <a:cubicBezTo>
                  <a:pt x="5067" y="12800"/>
                  <a:pt x="5015" y="12990"/>
                  <a:pt x="5020" y="13317"/>
                </a:cubicBezTo>
                <a:cubicBezTo>
                  <a:pt x="5024" y="13636"/>
                  <a:pt x="5084" y="13774"/>
                  <a:pt x="5148" y="13782"/>
                </a:cubicBezTo>
                <a:cubicBezTo>
                  <a:pt x="5262" y="13774"/>
                  <a:pt x="5317" y="13567"/>
                  <a:pt x="5317" y="13257"/>
                </a:cubicBezTo>
                <a:close/>
                <a:moveTo>
                  <a:pt x="7" y="15660"/>
                </a:moveTo>
                <a:cubicBezTo>
                  <a:pt x="19" y="15832"/>
                  <a:pt x="-31" y="16107"/>
                  <a:pt x="40" y="16151"/>
                </a:cubicBezTo>
                <a:cubicBezTo>
                  <a:pt x="104" y="16194"/>
                  <a:pt x="157" y="15996"/>
                  <a:pt x="180" y="15754"/>
                </a:cubicBezTo>
                <a:cubicBezTo>
                  <a:pt x="202" y="15548"/>
                  <a:pt x="211" y="15350"/>
                  <a:pt x="185" y="15134"/>
                </a:cubicBezTo>
                <a:cubicBezTo>
                  <a:pt x="154" y="14885"/>
                  <a:pt x="109" y="14652"/>
                  <a:pt x="35" y="14712"/>
                </a:cubicBezTo>
                <a:cubicBezTo>
                  <a:pt x="-29" y="14764"/>
                  <a:pt x="19" y="15048"/>
                  <a:pt x="7" y="15229"/>
                </a:cubicBezTo>
                <a:cubicBezTo>
                  <a:pt x="4" y="15281"/>
                  <a:pt x="7" y="15332"/>
                  <a:pt x="7" y="15393"/>
                </a:cubicBezTo>
                <a:cubicBezTo>
                  <a:pt x="7" y="15487"/>
                  <a:pt x="2" y="15582"/>
                  <a:pt x="7" y="15660"/>
                </a:cubicBezTo>
                <a:close/>
                <a:moveTo>
                  <a:pt x="6490" y="15375"/>
                </a:moveTo>
                <a:cubicBezTo>
                  <a:pt x="6488" y="15065"/>
                  <a:pt x="6435" y="14867"/>
                  <a:pt x="6350" y="14885"/>
                </a:cubicBezTo>
                <a:cubicBezTo>
                  <a:pt x="6262" y="14910"/>
                  <a:pt x="6200" y="15091"/>
                  <a:pt x="6204" y="15436"/>
                </a:cubicBezTo>
                <a:cubicBezTo>
                  <a:pt x="6209" y="15746"/>
                  <a:pt x="6257" y="15927"/>
                  <a:pt x="6350" y="15918"/>
                </a:cubicBezTo>
                <a:cubicBezTo>
                  <a:pt x="6442" y="15901"/>
                  <a:pt x="6492" y="15711"/>
                  <a:pt x="6490" y="15375"/>
                </a:cubicBezTo>
                <a:close/>
                <a:moveTo>
                  <a:pt x="2978" y="11104"/>
                </a:moveTo>
                <a:cubicBezTo>
                  <a:pt x="2974" y="10776"/>
                  <a:pt x="2921" y="10630"/>
                  <a:pt x="2833" y="10639"/>
                </a:cubicBezTo>
                <a:cubicBezTo>
                  <a:pt x="2743" y="10647"/>
                  <a:pt x="2693" y="10863"/>
                  <a:pt x="2690" y="11138"/>
                </a:cubicBezTo>
                <a:cubicBezTo>
                  <a:pt x="2688" y="11431"/>
                  <a:pt x="2736" y="11638"/>
                  <a:pt x="2831" y="11612"/>
                </a:cubicBezTo>
                <a:cubicBezTo>
                  <a:pt x="2919" y="11603"/>
                  <a:pt x="2981" y="11465"/>
                  <a:pt x="2978" y="11104"/>
                </a:cubicBezTo>
                <a:close/>
                <a:moveTo>
                  <a:pt x="692" y="8994"/>
                </a:moveTo>
                <a:cubicBezTo>
                  <a:pt x="697" y="8666"/>
                  <a:pt x="640" y="8546"/>
                  <a:pt x="566" y="8529"/>
                </a:cubicBezTo>
                <a:cubicBezTo>
                  <a:pt x="480" y="8520"/>
                  <a:pt x="404" y="8658"/>
                  <a:pt x="397" y="8994"/>
                </a:cubicBezTo>
                <a:cubicBezTo>
                  <a:pt x="390" y="9304"/>
                  <a:pt x="449" y="9467"/>
                  <a:pt x="545" y="9485"/>
                </a:cubicBezTo>
                <a:cubicBezTo>
                  <a:pt x="623" y="9476"/>
                  <a:pt x="687" y="9364"/>
                  <a:pt x="692" y="8994"/>
                </a:cubicBezTo>
                <a:close/>
                <a:moveTo>
                  <a:pt x="5888" y="13265"/>
                </a:moveTo>
                <a:cubicBezTo>
                  <a:pt x="5890" y="12964"/>
                  <a:pt x="5852" y="12792"/>
                  <a:pt x="5767" y="12783"/>
                </a:cubicBezTo>
                <a:cubicBezTo>
                  <a:pt x="5671" y="12766"/>
                  <a:pt x="5607" y="12955"/>
                  <a:pt x="5603" y="13265"/>
                </a:cubicBezTo>
                <a:cubicBezTo>
                  <a:pt x="5598" y="13558"/>
                  <a:pt x="5657" y="13748"/>
                  <a:pt x="5762" y="13756"/>
                </a:cubicBezTo>
                <a:cubicBezTo>
                  <a:pt x="5836" y="13748"/>
                  <a:pt x="5886" y="13601"/>
                  <a:pt x="5888" y="13265"/>
                </a:cubicBezTo>
                <a:close/>
                <a:moveTo>
                  <a:pt x="6966" y="14910"/>
                </a:moveTo>
                <a:cubicBezTo>
                  <a:pt x="6873" y="14893"/>
                  <a:pt x="6813" y="15057"/>
                  <a:pt x="6809" y="15401"/>
                </a:cubicBezTo>
                <a:cubicBezTo>
                  <a:pt x="6804" y="15729"/>
                  <a:pt x="6856" y="15892"/>
                  <a:pt x="6944" y="15901"/>
                </a:cubicBezTo>
                <a:cubicBezTo>
                  <a:pt x="7035" y="15909"/>
                  <a:pt x="7073" y="15703"/>
                  <a:pt x="7085" y="15410"/>
                </a:cubicBezTo>
                <a:cubicBezTo>
                  <a:pt x="7082" y="15117"/>
                  <a:pt x="7051" y="14928"/>
                  <a:pt x="6966" y="14910"/>
                </a:cubicBezTo>
                <a:close/>
                <a:moveTo>
                  <a:pt x="7561" y="17046"/>
                </a:moveTo>
                <a:cubicBezTo>
                  <a:pt x="7472" y="17038"/>
                  <a:pt x="7420" y="17236"/>
                  <a:pt x="7413" y="17529"/>
                </a:cubicBezTo>
                <a:cubicBezTo>
                  <a:pt x="7408" y="17804"/>
                  <a:pt x="7458" y="18019"/>
                  <a:pt x="7534" y="18045"/>
                </a:cubicBezTo>
                <a:cubicBezTo>
                  <a:pt x="7630" y="18080"/>
                  <a:pt x="7670" y="17821"/>
                  <a:pt x="7691" y="17520"/>
                </a:cubicBezTo>
                <a:cubicBezTo>
                  <a:pt x="7684" y="17227"/>
                  <a:pt x="7641" y="17046"/>
                  <a:pt x="7561" y="17046"/>
                </a:cubicBezTo>
                <a:close/>
                <a:moveTo>
                  <a:pt x="1253" y="9045"/>
                </a:moveTo>
                <a:cubicBezTo>
                  <a:pt x="1265" y="8735"/>
                  <a:pt x="1213" y="8563"/>
                  <a:pt x="1137" y="8546"/>
                </a:cubicBezTo>
                <a:cubicBezTo>
                  <a:pt x="1051" y="8520"/>
                  <a:pt x="978" y="8675"/>
                  <a:pt x="970" y="9011"/>
                </a:cubicBezTo>
                <a:cubicBezTo>
                  <a:pt x="966" y="9295"/>
                  <a:pt x="1016" y="9459"/>
                  <a:pt x="1130" y="9485"/>
                </a:cubicBezTo>
                <a:cubicBezTo>
                  <a:pt x="1184" y="9485"/>
                  <a:pt x="1242" y="9355"/>
                  <a:pt x="1253" y="9045"/>
                </a:cubicBezTo>
                <a:close/>
                <a:moveTo>
                  <a:pt x="6959" y="19139"/>
                </a:moveTo>
                <a:cubicBezTo>
                  <a:pt x="6866" y="19122"/>
                  <a:pt x="6809" y="19303"/>
                  <a:pt x="6809" y="19656"/>
                </a:cubicBezTo>
                <a:cubicBezTo>
                  <a:pt x="6806" y="19957"/>
                  <a:pt x="6859" y="20147"/>
                  <a:pt x="6935" y="20147"/>
                </a:cubicBezTo>
                <a:cubicBezTo>
                  <a:pt x="7016" y="20147"/>
                  <a:pt x="7073" y="19983"/>
                  <a:pt x="7075" y="19707"/>
                </a:cubicBezTo>
                <a:cubicBezTo>
                  <a:pt x="7075" y="19363"/>
                  <a:pt x="7044" y="19156"/>
                  <a:pt x="6959" y="19139"/>
                </a:cubicBezTo>
                <a:close/>
                <a:moveTo>
                  <a:pt x="7672" y="19604"/>
                </a:moveTo>
                <a:cubicBezTo>
                  <a:pt x="7672" y="19329"/>
                  <a:pt x="7625" y="19148"/>
                  <a:pt x="7556" y="19148"/>
                </a:cubicBezTo>
                <a:cubicBezTo>
                  <a:pt x="7468" y="19156"/>
                  <a:pt x="7403" y="19372"/>
                  <a:pt x="7408" y="19699"/>
                </a:cubicBezTo>
                <a:cubicBezTo>
                  <a:pt x="7411" y="19966"/>
                  <a:pt x="7470" y="20129"/>
                  <a:pt x="7549" y="20173"/>
                </a:cubicBezTo>
                <a:cubicBezTo>
                  <a:pt x="7632" y="20112"/>
                  <a:pt x="7672" y="19906"/>
                  <a:pt x="7672" y="19604"/>
                </a:cubicBezTo>
                <a:close/>
                <a:moveTo>
                  <a:pt x="8165" y="17029"/>
                </a:moveTo>
                <a:cubicBezTo>
                  <a:pt x="8086" y="17029"/>
                  <a:pt x="8024" y="17201"/>
                  <a:pt x="8022" y="17537"/>
                </a:cubicBezTo>
                <a:cubicBezTo>
                  <a:pt x="8020" y="17847"/>
                  <a:pt x="8070" y="18019"/>
                  <a:pt x="8148" y="18028"/>
                </a:cubicBezTo>
                <a:cubicBezTo>
                  <a:pt x="8231" y="18028"/>
                  <a:pt x="8281" y="17830"/>
                  <a:pt x="8293" y="17529"/>
                </a:cubicBezTo>
                <a:cubicBezTo>
                  <a:pt x="8289" y="17210"/>
                  <a:pt x="8241" y="17020"/>
                  <a:pt x="8165" y="17029"/>
                </a:cubicBezTo>
                <a:close/>
                <a:moveTo>
                  <a:pt x="6214" y="13274"/>
                </a:moveTo>
                <a:cubicBezTo>
                  <a:pt x="6212" y="13575"/>
                  <a:pt x="6264" y="13739"/>
                  <a:pt x="6342" y="13748"/>
                </a:cubicBezTo>
                <a:cubicBezTo>
                  <a:pt x="6428" y="13756"/>
                  <a:pt x="6483" y="13593"/>
                  <a:pt x="6483" y="13257"/>
                </a:cubicBezTo>
                <a:cubicBezTo>
                  <a:pt x="6483" y="12964"/>
                  <a:pt x="6445" y="12783"/>
                  <a:pt x="6338" y="12783"/>
                </a:cubicBezTo>
                <a:cubicBezTo>
                  <a:pt x="6271" y="12792"/>
                  <a:pt x="6219" y="12955"/>
                  <a:pt x="6214" y="13274"/>
                </a:cubicBezTo>
                <a:close/>
                <a:moveTo>
                  <a:pt x="8633" y="15410"/>
                </a:moveTo>
                <a:cubicBezTo>
                  <a:pt x="8631" y="15685"/>
                  <a:pt x="8674" y="15892"/>
                  <a:pt x="8757" y="15892"/>
                </a:cubicBezTo>
                <a:cubicBezTo>
                  <a:pt x="8843" y="15892"/>
                  <a:pt x="8900" y="15694"/>
                  <a:pt x="8902" y="15401"/>
                </a:cubicBezTo>
                <a:cubicBezTo>
                  <a:pt x="8907" y="15134"/>
                  <a:pt x="8864" y="14928"/>
                  <a:pt x="8771" y="14928"/>
                </a:cubicBezTo>
                <a:cubicBezTo>
                  <a:pt x="8688" y="14919"/>
                  <a:pt x="8638" y="15108"/>
                  <a:pt x="8633" y="15410"/>
                </a:cubicBezTo>
                <a:close/>
                <a:moveTo>
                  <a:pt x="3421" y="10656"/>
                </a:moveTo>
                <a:cubicBezTo>
                  <a:pt x="3338" y="10647"/>
                  <a:pt x="3276" y="10819"/>
                  <a:pt x="3276" y="11138"/>
                </a:cubicBezTo>
                <a:cubicBezTo>
                  <a:pt x="3276" y="11431"/>
                  <a:pt x="3328" y="11595"/>
                  <a:pt x="3409" y="11595"/>
                </a:cubicBezTo>
                <a:cubicBezTo>
                  <a:pt x="3487" y="11595"/>
                  <a:pt x="3537" y="11440"/>
                  <a:pt x="3547" y="11164"/>
                </a:cubicBezTo>
                <a:cubicBezTo>
                  <a:pt x="3545" y="10854"/>
                  <a:pt x="3499" y="10656"/>
                  <a:pt x="3421" y="10656"/>
                </a:cubicBezTo>
                <a:close/>
                <a:moveTo>
                  <a:pt x="8160" y="14936"/>
                </a:moveTo>
                <a:cubicBezTo>
                  <a:pt x="8070" y="14945"/>
                  <a:pt x="8022" y="15108"/>
                  <a:pt x="8022" y="15436"/>
                </a:cubicBezTo>
                <a:cubicBezTo>
                  <a:pt x="8022" y="15729"/>
                  <a:pt x="8070" y="15909"/>
                  <a:pt x="8153" y="15901"/>
                </a:cubicBezTo>
                <a:cubicBezTo>
                  <a:pt x="8241" y="15892"/>
                  <a:pt x="8284" y="15703"/>
                  <a:pt x="8296" y="15350"/>
                </a:cubicBezTo>
                <a:cubicBezTo>
                  <a:pt x="8281" y="15108"/>
                  <a:pt x="8246" y="14928"/>
                  <a:pt x="8160" y="14936"/>
                </a:cubicBezTo>
                <a:close/>
                <a:moveTo>
                  <a:pt x="7563" y="14928"/>
                </a:moveTo>
                <a:cubicBezTo>
                  <a:pt x="7468" y="14945"/>
                  <a:pt x="7415" y="15134"/>
                  <a:pt x="7418" y="15453"/>
                </a:cubicBezTo>
                <a:cubicBezTo>
                  <a:pt x="7420" y="15720"/>
                  <a:pt x="7468" y="15909"/>
                  <a:pt x="7553" y="15901"/>
                </a:cubicBezTo>
                <a:cubicBezTo>
                  <a:pt x="7641" y="15884"/>
                  <a:pt x="7679" y="15677"/>
                  <a:pt x="7699" y="15384"/>
                </a:cubicBezTo>
                <a:cubicBezTo>
                  <a:pt x="7675" y="15152"/>
                  <a:pt x="7653" y="14919"/>
                  <a:pt x="7563" y="14928"/>
                </a:cubicBezTo>
                <a:close/>
                <a:moveTo>
                  <a:pt x="1694" y="8520"/>
                </a:moveTo>
                <a:cubicBezTo>
                  <a:pt x="1613" y="8520"/>
                  <a:pt x="1548" y="8666"/>
                  <a:pt x="1551" y="9002"/>
                </a:cubicBezTo>
                <a:cubicBezTo>
                  <a:pt x="1551" y="9278"/>
                  <a:pt x="1596" y="9433"/>
                  <a:pt x="1670" y="9441"/>
                </a:cubicBezTo>
                <a:cubicBezTo>
                  <a:pt x="1755" y="9450"/>
                  <a:pt x="1810" y="9321"/>
                  <a:pt x="1820" y="8994"/>
                </a:cubicBezTo>
                <a:cubicBezTo>
                  <a:pt x="1827" y="8666"/>
                  <a:pt x="1770" y="8520"/>
                  <a:pt x="1694" y="8520"/>
                </a:cubicBezTo>
                <a:close/>
                <a:moveTo>
                  <a:pt x="8762" y="17038"/>
                </a:moveTo>
                <a:cubicBezTo>
                  <a:pt x="8679" y="17063"/>
                  <a:pt x="8624" y="17262"/>
                  <a:pt x="8629" y="17563"/>
                </a:cubicBezTo>
                <a:cubicBezTo>
                  <a:pt x="8633" y="17830"/>
                  <a:pt x="8691" y="18028"/>
                  <a:pt x="8767" y="18011"/>
                </a:cubicBezTo>
                <a:cubicBezTo>
                  <a:pt x="8850" y="17994"/>
                  <a:pt x="8895" y="17787"/>
                  <a:pt x="8890" y="17503"/>
                </a:cubicBezTo>
                <a:cubicBezTo>
                  <a:pt x="8890" y="17158"/>
                  <a:pt x="8838" y="17020"/>
                  <a:pt x="8762" y="17038"/>
                </a:cubicBezTo>
                <a:close/>
                <a:moveTo>
                  <a:pt x="6961" y="12792"/>
                </a:moveTo>
                <a:cubicBezTo>
                  <a:pt x="6871" y="12792"/>
                  <a:pt x="6818" y="12990"/>
                  <a:pt x="6816" y="13283"/>
                </a:cubicBezTo>
                <a:cubicBezTo>
                  <a:pt x="6816" y="13558"/>
                  <a:pt x="6878" y="13748"/>
                  <a:pt x="6956" y="13722"/>
                </a:cubicBezTo>
                <a:cubicBezTo>
                  <a:pt x="7032" y="13705"/>
                  <a:pt x="7085" y="13541"/>
                  <a:pt x="7082" y="13360"/>
                </a:cubicBezTo>
                <a:cubicBezTo>
                  <a:pt x="7075" y="12947"/>
                  <a:pt x="7037" y="12792"/>
                  <a:pt x="6961" y="12792"/>
                </a:cubicBezTo>
                <a:close/>
                <a:moveTo>
                  <a:pt x="7427" y="13317"/>
                </a:moveTo>
                <a:cubicBezTo>
                  <a:pt x="7430" y="13593"/>
                  <a:pt x="7482" y="13748"/>
                  <a:pt x="7551" y="13739"/>
                </a:cubicBezTo>
                <a:cubicBezTo>
                  <a:pt x="7632" y="13730"/>
                  <a:pt x="7694" y="13532"/>
                  <a:pt x="7691" y="13231"/>
                </a:cubicBezTo>
                <a:cubicBezTo>
                  <a:pt x="7689" y="12964"/>
                  <a:pt x="7641" y="12774"/>
                  <a:pt x="7525" y="12800"/>
                </a:cubicBezTo>
                <a:cubicBezTo>
                  <a:pt x="7468" y="12818"/>
                  <a:pt x="7425" y="13007"/>
                  <a:pt x="7427" y="13317"/>
                </a:cubicBezTo>
                <a:close/>
                <a:moveTo>
                  <a:pt x="3868" y="11181"/>
                </a:moveTo>
                <a:cubicBezTo>
                  <a:pt x="3873" y="11457"/>
                  <a:pt x="3920" y="11612"/>
                  <a:pt x="3992" y="11595"/>
                </a:cubicBezTo>
                <a:cubicBezTo>
                  <a:pt x="4070" y="11577"/>
                  <a:pt x="4137" y="11440"/>
                  <a:pt x="4130" y="11104"/>
                </a:cubicBezTo>
                <a:cubicBezTo>
                  <a:pt x="4125" y="10828"/>
                  <a:pt x="4075" y="10664"/>
                  <a:pt x="3989" y="10639"/>
                </a:cubicBezTo>
                <a:cubicBezTo>
                  <a:pt x="3918" y="10716"/>
                  <a:pt x="3861" y="10863"/>
                  <a:pt x="3868" y="11181"/>
                </a:cubicBezTo>
                <a:close/>
                <a:moveTo>
                  <a:pt x="8155" y="20121"/>
                </a:moveTo>
                <a:cubicBezTo>
                  <a:pt x="8241" y="20112"/>
                  <a:pt x="8284" y="19914"/>
                  <a:pt x="8281" y="19647"/>
                </a:cubicBezTo>
                <a:cubicBezTo>
                  <a:pt x="8279" y="19380"/>
                  <a:pt x="8231" y="19174"/>
                  <a:pt x="8148" y="19199"/>
                </a:cubicBezTo>
                <a:cubicBezTo>
                  <a:pt x="8070" y="19217"/>
                  <a:pt x="8022" y="19372"/>
                  <a:pt x="8024" y="19682"/>
                </a:cubicBezTo>
                <a:cubicBezTo>
                  <a:pt x="8027" y="19974"/>
                  <a:pt x="8072" y="20121"/>
                  <a:pt x="8155" y="20121"/>
                </a:cubicBezTo>
                <a:close/>
                <a:moveTo>
                  <a:pt x="8172" y="12800"/>
                </a:moveTo>
                <a:cubicBezTo>
                  <a:pt x="8089" y="12792"/>
                  <a:pt x="8029" y="12947"/>
                  <a:pt x="8024" y="13274"/>
                </a:cubicBezTo>
                <a:cubicBezTo>
                  <a:pt x="8022" y="13601"/>
                  <a:pt x="8086" y="13713"/>
                  <a:pt x="8160" y="13705"/>
                </a:cubicBezTo>
                <a:cubicBezTo>
                  <a:pt x="8236" y="13696"/>
                  <a:pt x="8289" y="13541"/>
                  <a:pt x="8291" y="13222"/>
                </a:cubicBezTo>
                <a:cubicBezTo>
                  <a:pt x="8286" y="12964"/>
                  <a:pt x="8246" y="12800"/>
                  <a:pt x="8172" y="12800"/>
                </a:cubicBezTo>
                <a:close/>
                <a:moveTo>
                  <a:pt x="8886" y="19690"/>
                </a:moveTo>
                <a:cubicBezTo>
                  <a:pt x="8893" y="19389"/>
                  <a:pt x="8850" y="19182"/>
                  <a:pt x="8771" y="19174"/>
                </a:cubicBezTo>
                <a:cubicBezTo>
                  <a:pt x="8688" y="19156"/>
                  <a:pt x="8631" y="19372"/>
                  <a:pt x="8624" y="19664"/>
                </a:cubicBezTo>
                <a:cubicBezTo>
                  <a:pt x="8617" y="19931"/>
                  <a:pt x="8672" y="20069"/>
                  <a:pt x="8731" y="20095"/>
                </a:cubicBezTo>
                <a:cubicBezTo>
                  <a:pt x="8826" y="20112"/>
                  <a:pt x="8879" y="20009"/>
                  <a:pt x="8886" y="19690"/>
                </a:cubicBezTo>
                <a:close/>
                <a:moveTo>
                  <a:pt x="545" y="6436"/>
                </a:moveTo>
                <a:cubicBezTo>
                  <a:pt x="464" y="6436"/>
                  <a:pt x="404" y="6565"/>
                  <a:pt x="404" y="6849"/>
                </a:cubicBezTo>
                <a:cubicBezTo>
                  <a:pt x="404" y="7116"/>
                  <a:pt x="456" y="7306"/>
                  <a:pt x="540" y="7306"/>
                </a:cubicBezTo>
                <a:cubicBezTo>
                  <a:pt x="621" y="7306"/>
                  <a:pt x="661" y="7125"/>
                  <a:pt x="687" y="6875"/>
                </a:cubicBezTo>
                <a:cubicBezTo>
                  <a:pt x="668" y="6599"/>
                  <a:pt x="628" y="6436"/>
                  <a:pt x="545" y="6436"/>
                </a:cubicBezTo>
                <a:close/>
                <a:moveTo>
                  <a:pt x="9400" y="14945"/>
                </a:moveTo>
                <a:cubicBezTo>
                  <a:pt x="9316" y="14919"/>
                  <a:pt x="9262" y="15074"/>
                  <a:pt x="9252" y="15350"/>
                </a:cubicBezTo>
                <a:cubicBezTo>
                  <a:pt x="9243" y="15634"/>
                  <a:pt x="9295" y="15840"/>
                  <a:pt x="9373" y="15849"/>
                </a:cubicBezTo>
                <a:cubicBezTo>
                  <a:pt x="9450" y="15866"/>
                  <a:pt x="9504" y="15711"/>
                  <a:pt x="9511" y="15393"/>
                </a:cubicBezTo>
                <a:cubicBezTo>
                  <a:pt x="9509" y="15143"/>
                  <a:pt x="9478" y="14971"/>
                  <a:pt x="9400" y="14945"/>
                </a:cubicBezTo>
                <a:close/>
                <a:moveTo>
                  <a:pt x="9507" y="17503"/>
                </a:moveTo>
                <a:cubicBezTo>
                  <a:pt x="9511" y="17227"/>
                  <a:pt x="9466" y="17072"/>
                  <a:pt x="9390" y="17063"/>
                </a:cubicBezTo>
                <a:cubicBezTo>
                  <a:pt x="9300" y="17055"/>
                  <a:pt x="9247" y="17236"/>
                  <a:pt x="9247" y="17546"/>
                </a:cubicBezTo>
                <a:cubicBezTo>
                  <a:pt x="9247" y="17804"/>
                  <a:pt x="9295" y="17968"/>
                  <a:pt x="9373" y="17959"/>
                </a:cubicBezTo>
                <a:cubicBezTo>
                  <a:pt x="9459" y="17968"/>
                  <a:pt x="9502" y="17787"/>
                  <a:pt x="9507" y="17503"/>
                </a:cubicBezTo>
                <a:close/>
                <a:moveTo>
                  <a:pt x="4584" y="10647"/>
                </a:moveTo>
                <a:cubicBezTo>
                  <a:pt x="4501" y="10639"/>
                  <a:pt x="4453" y="10837"/>
                  <a:pt x="4444" y="11086"/>
                </a:cubicBezTo>
                <a:cubicBezTo>
                  <a:pt x="4434" y="11371"/>
                  <a:pt x="4494" y="11560"/>
                  <a:pt x="4568" y="11577"/>
                </a:cubicBezTo>
                <a:cubicBezTo>
                  <a:pt x="4639" y="11595"/>
                  <a:pt x="4696" y="11431"/>
                  <a:pt x="4706" y="11121"/>
                </a:cubicBezTo>
                <a:cubicBezTo>
                  <a:pt x="4698" y="10863"/>
                  <a:pt x="4670" y="10656"/>
                  <a:pt x="4584" y="10647"/>
                </a:cubicBezTo>
                <a:close/>
                <a:moveTo>
                  <a:pt x="5288" y="11095"/>
                </a:moveTo>
                <a:cubicBezTo>
                  <a:pt x="5286" y="10845"/>
                  <a:pt x="5243" y="10647"/>
                  <a:pt x="5170" y="10647"/>
                </a:cubicBezTo>
                <a:cubicBezTo>
                  <a:pt x="5086" y="10647"/>
                  <a:pt x="5027" y="10819"/>
                  <a:pt x="5029" y="11129"/>
                </a:cubicBezTo>
                <a:cubicBezTo>
                  <a:pt x="5032" y="11388"/>
                  <a:pt x="5086" y="11517"/>
                  <a:pt x="5155" y="11560"/>
                </a:cubicBezTo>
                <a:cubicBezTo>
                  <a:pt x="5229" y="11500"/>
                  <a:pt x="5293" y="11405"/>
                  <a:pt x="5288" y="11095"/>
                </a:cubicBezTo>
                <a:close/>
                <a:moveTo>
                  <a:pt x="2386" y="9002"/>
                </a:moveTo>
                <a:cubicBezTo>
                  <a:pt x="2393" y="8709"/>
                  <a:pt x="2345" y="8554"/>
                  <a:pt x="2276" y="8537"/>
                </a:cubicBezTo>
                <a:cubicBezTo>
                  <a:pt x="2196" y="8520"/>
                  <a:pt x="2129" y="8684"/>
                  <a:pt x="2124" y="8994"/>
                </a:cubicBezTo>
                <a:cubicBezTo>
                  <a:pt x="2119" y="9252"/>
                  <a:pt x="2172" y="9398"/>
                  <a:pt x="2248" y="9441"/>
                </a:cubicBezTo>
                <a:cubicBezTo>
                  <a:pt x="2317" y="9390"/>
                  <a:pt x="2379" y="9321"/>
                  <a:pt x="2386" y="9002"/>
                </a:cubicBezTo>
                <a:close/>
                <a:moveTo>
                  <a:pt x="10128" y="15393"/>
                </a:moveTo>
                <a:cubicBezTo>
                  <a:pt x="10130" y="15117"/>
                  <a:pt x="10085" y="14936"/>
                  <a:pt x="9999" y="14936"/>
                </a:cubicBezTo>
                <a:cubicBezTo>
                  <a:pt x="9916" y="14945"/>
                  <a:pt x="9871" y="15100"/>
                  <a:pt x="9868" y="15384"/>
                </a:cubicBezTo>
                <a:cubicBezTo>
                  <a:pt x="9866" y="15660"/>
                  <a:pt x="9913" y="15797"/>
                  <a:pt x="10018" y="15806"/>
                </a:cubicBezTo>
                <a:cubicBezTo>
                  <a:pt x="10073" y="15832"/>
                  <a:pt x="10125" y="15668"/>
                  <a:pt x="10128" y="15393"/>
                </a:cubicBezTo>
                <a:close/>
                <a:moveTo>
                  <a:pt x="50" y="12723"/>
                </a:moveTo>
                <a:cubicBezTo>
                  <a:pt x="-36" y="12723"/>
                  <a:pt x="23" y="13059"/>
                  <a:pt x="9" y="13231"/>
                </a:cubicBezTo>
                <a:cubicBezTo>
                  <a:pt x="0" y="13343"/>
                  <a:pt x="4" y="13481"/>
                  <a:pt x="9" y="13601"/>
                </a:cubicBezTo>
                <a:cubicBezTo>
                  <a:pt x="14" y="13722"/>
                  <a:pt x="-17" y="13911"/>
                  <a:pt x="43" y="13954"/>
                </a:cubicBezTo>
                <a:cubicBezTo>
                  <a:pt x="85" y="13980"/>
                  <a:pt x="116" y="13860"/>
                  <a:pt x="140" y="13748"/>
                </a:cubicBezTo>
                <a:cubicBezTo>
                  <a:pt x="166" y="13618"/>
                  <a:pt x="192" y="13489"/>
                  <a:pt x="188" y="13343"/>
                </a:cubicBezTo>
                <a:cubicBezTo>
                  <a:pt x="185" y="12973"/>
                  <a:pt x="128" y="12723"/>
                  <a:pt x="50" y="12723"/>
                </a:cubicBezTo>
                <a:close/>
                <a:moveTo>
                  <a:pt x="8648" y="13274"/>
                </a:moveTo>
                <a:cubicBezTo>
                  <a:pt x="8650" y="13567"/>
                  <a:pt x="8702" y="13679"/>
                  <a:pt x="8774" y="13687"/>
                </a:cubicBezTo>
                <a:cubicBezTo>
                  <a:pt x="8857" y="13696"/>
                  <a:pt x="8905" y="13507"/>
                  <a:pt x="8902" y="13222"/>
                </a:cubicBezTo>
                <a:cubicBezTo>
                  <a:pt x="8900" y="12964"/>
                  <a:pt x="8850" y="12809"/>
                  <a:pt x="8762" y="12792"/>
                </a:cubicBezTo>
                <a:cubicBezTo>
                  <a:pt x="8700" y="12835"/>
                  <a:pt x="8648" y="12964"/>
                  <a:pt x="8648" y="13274"/>
                </a:cubicBezTo>
                <a:close/>
                <a:moveTo>
                  <a:pt x="10625" y="14945"/>
                </a:moveTo>
                <a:cubicBezTo>
                  <a:pt x="10551" y="14945"/>
                  <a:pt x="10499" y="15091"/>
                  <a:pt x="10494" y="15358"/>
                </a:cubicBezTo>
                <a:cubicBezTo>
                  <a:pt x="10489" y="15617"/>
                  <a:pt x="10532" y="15797"/>
                  <a:pt x="10611" y="15806"/>
                </a:cubicBezTo>
                <a:cubicBezTo>
                  <a:pt x="10687" y="15815"/>
                  <a:pt x="10729" y="15668"/>
                  <a:pt x="10741" y="15367"/>
                </a:cubicBezTo>
                <a:cubicBezTo>
                  <a:pt x="10732" y="15143"/>
                  <a:pt x="10708" y="14936"/>
                  <a:pt x="10625" y="14945"/>
                </a:cubicBezTo>
                <a:close/>
                <a:moveTo>
                  <a:pt x="1196" y="21378"/>
                </a:moveTo>
                <a:cubicBezTo>
                  <a:pt x="1244" y="21361"/>
                  <a:pt x="1322" y="21516"/>
                  <a:pt x="1330" y="21258"/>
                </a:cubicBezTo>
                <a:cubicBezTo>
                  <a:pt x="1337" y="21008"/>
                  <a:pt x="1261" y="20887"/>
                  <a:pt x="1196" y="20862"/>
                </a:cubicBezTo>
                <a:cubicBezTo>
                  <a:pt x="1087" y="20818"/>
                  <a:pt x="982" y="20853"/>
                  <a:pt x="928" y="21387"/>
                </a:cubicBezTo>
                <a:cubicBezTo>
                  <a:pt x="1030" y="21387"/>
                  <a:pt x="1113" y="21404"/>
                  <a:pt x="1196" y="21378"/>
                </a:cubicBezTo>
                <a:close/>
                <a:moveTo>
                  <a:pt x="9502" y="19656"/>
                </a:moveTo>
                <a:cubicBezTo>
                  <a:pt x="9502" y="19372"/>
                  <a:pt x="9452" y="19199"/>
                  <a:pt x="9366" y="19225"/>
                </a:cubicBezTo>
                <a:cubicBezTo>
                  <a:pt x="9288" y="19251"/>
                  <a:pt x="9247" y="19432"/>
                  <a:pt x="9250" y="19682"/>
                </a:cubicBezTo>
                <a:cubicBezTo>
                  <a:pt x="9252" y="19940"/>
                  <a:pt x="9302" y="20095"/>
                  <a:pt x="9381" y="20104"/>
                </a:cubicBezTo>
                <a:cubicBezTo>
                  <a:pt x="9452" y="20069"/>
                  <a:pt x="9499" y="19897"/>
                  <a:pt x="9502" y="19656"/>
                </a:cubicBezTo>
                <a:close/>
                <a:moveTo>
                  <a:pt x="1244" y="6823"/>
                </a:moveTo>
                <a:cubicBezTo>
                  <a:pt x="1242" y="6574"/>
                  <a:pt x="1189" y="6418"/>
                  <a:pt x="1111" y="6444"/>
                </a:cubicBezTo>
                <a:cubicBezTo>
                  <a:pt x="1037" y="6470"/>
                  <a:pt x="987" y="6582"/>
                  <a:pt x="985" y="6866"/>
                </a:cubicBezTo>
                <a:cubicBezTo>
                  <a:pt x="982" y="7159"/>
                  <a:pt x="1039" y="7254"/>
                  <a:pt x="1108" y="7306"/>
                </a:cubicBezTo>
                <a:cubicBezTo>
                  <a:pt x="1182" y="7237"/>
                  <a:pt x="1249" y="7116"/>
                  <a:pt x="1244" y="6823"/>
                </a:cubicBezTo>
                <a:close/>
                <a:moveTo>
                  <a:pt x="9868" y="17537"/>
                </a:moveTo>
                <a:cubicBezTo>
                  <a:pt x="9873" y="17804"/>
                  <a:pt x="9916" y="17951"/>
                  <a:pt x="9992" y="17951"/>
                </a:cubicBezTo>
                <a:cubicBezTo>
                  <a:pt x="10080" y="17951"/>
                  <a:pt x="10116" y="17735"/>
                  <a:pt x="10118" y="17477"/>
                </a:cubicBezTo>
                <a:cubicBezTo>
                  <a:pt x="10118" y="17218"/>
                  <a:pt x="10075" y="17046"/>
                  <a:pt x="9994" y="17072"/>
                </a:cubicBezTo>
                <a:cubicBezTo>
                  <a:pt x="9916" y="17098"/>
                  <a:pt x="9864" y="17236"/>
                  <a:pt x="9868" y="17537"/>
                </a:cubicBezTo>
                <a:close/>
                <a:moveTo>
                  <a:pt x="10018" y="12800"/>
                </a:moveTo>
                <a:cubicBezTo>
                  <a:pt x="9940" y="12800"/>
                  <a:pt x="9878" y="12947"/>
                  <a:pt x="9878" y="13240"/>
                </a:cubicBezTo>
                <a:cubicBezTo>
                  <a:pt x="9875" y="13498"/>
                  <a:pt x="9925" y="13653"/>
                  <a:pt x="10004" y="13653"/>
                </a:cubicBezTo>
                <a:cubicBezTo>
                  <a:pt x="10082" y="13644"/>
                  <a:pt x="10116" y="13472"/>
                  <a:pt x="10135" y="13214"/>
                </a:cubicBezTo>
                <a:cubicBezTo>
                  <a:pt x="10118" y="12990"/>
                  <a:pt x="10087" y="12809"/>
                  <a:pt x="10018" y="12800"/>
                </a:cubicBezTo>
                <a:close/>
                <a:moveTo>
                  <a:pt x="352" y="21370"/>
                </a:moveTo>
                <a:cubicBezTo>
                  <a:pt x="490" y="21370"/>
                  <a:pt x="625" y="21370"/>
                  <a:pt x="780" y="21370"/>
                </a:cubicBezTo>
                <a:cubicBezTo>
                  <a:pt x="644" y="20663"/>
                  <a:pt x="461" y="20689"/>
                  <a:pt x="352" y="21370"/>
                </a:cubicBezTo>
                <a:close/>
                <a:moveTo>
                  <a:pt x="5755" y="10656"/>
                </a:moveTo>
                <a:cubicBezTo>
                  <a:pt x="5681" y="10673"/>
                  <a:pt x="5622" y="10845"/>
                  <a:pt x="5624" y="11129"/>
                </a:cubicBezTo>
                <a:cubicBezTo>
                  <a:pt x="5626" y="11388"/>
                  <a:pt x="5679" y="11526"/>
                  <a:pt x="5755" y="11508"/>
                </a:cubicBezTo>
                <a:cubicBezTo>
                  <a:pt x="5831" y="11500"/>
                  <a:pt x="5867" y="11336"/>
                  <a:pt x="5881" y="11086"/>
                </a:cubicBezTo>
                <a:cubicBezTo>
                  <a:pt x="5862" y="10854"/>
                  <a:pt x="5829" y="10639"/>
                  <a:pt x="5755" y="10656"/>
                </a:cubicBezTo>
                <a:close/>
                <a:moveTo>
                  <a:pt x="9388" y="12800"/>
                </a:moveTo>
                <a:cubicBezTo>
                  <a:pt x="9304" y="12809"/>
                  <a:pt x="9262" y="13007"/>
                  <a:pt x="9262" y="13283"/>
                </a:cubicBezTo>
                <a:cubicBezTo>
                  <a:pt x="9262" y="13515"/>
                  <a:pt x="9302" y="13662"/>
                  <a:pt x="9376" y="13662"/>
                </a:cubicBezTo>
                <a:cubicBezTo>
                  <a:pt x="9459" y="13662"/>
                  <a:pt x="9500" y="13515"/>
                  <a:pt x="9511" y="13231"/>
                </a:cubicBezTo>
                <a:cubicBezTo>
                  <a:pt x="9499" y="12955"/>
                  <a:pt x="9461" y="12792"/>
                  <a:pt x="9388" y="12800"/>
                </a:cubicBezTo>
                <a:close/>
                <a:moveTo>
                  <a:pt x="6352" y="10647"/>
                </a:moveTo>
                <a:cubicBezTo>
                  <a:pt x="6283" y="10664"/>
                  <a:pt x="6226" y="10828"/>
                  <a:pt x="6228" y="11086"/>
                </a:cubicBezTo>
                <a:cubicBezTo>
                  <a:pt x="6231" y="11336"/>
                  <a:pt x="6271" y="11508"/>
                  <a:pt x="6352" y="11491"/>
                </a:cubicBezTo>
                <a:cubicBezTo>
                  <a:pt x="6426" y="11474"/>
                  <a:pt x="6466" y="11328"/>
                  <a:pt x="6478" y="11069"/>
                </a:cubicBezTo>
                <a:cubicBezTo>
                  <a:pt x="6461" y="10837"/>
                  <a:pt x="6428" y="10630"/>
                  <a:pt x="6352" y="10647"/>
                </a:cubicBezTo>
                <a:close/>
                <a:moveTo>
                  <a:pt x="2831" y="8520"/>
                </a:moveTo>
                <a:cubicBezTo>
                  <a:pt x="2764" y="8529"/>
                  <a:pt x="2709" y="8675"/>
                  <a:pt x="2709" y="8959"/>
                </a:cubicBezTo>
                <a:cubicBezTo>
                  <a:pt x="2709" y="9243"/>
                  <a:pt x="2755" y="9381"/>
                  <a:pt x="2831" y="9373"/>
                </a:cubicBezTo>
                <a:cubicBezTo>
                  <a:pt x="2905" y="9364"/>
                  <a:pt x="2950" y="9226"/>
                  <a:pt x="2952" y="8907"/>
                </a:cubicBezTo>
                <a:cubicBezTo>
                  <a:pt x="2947" y="8666"/>
                  <a:pt x="2902" y="8511"/>
                  <a:pt x="2831" y="8520"/>
                </a:cubicBezTo>
                <a:close/>
                <a:moveTo>
                  <a:pt x="9997" y="19234"/>
                </a:moveTo>
                <a:cubicBezTo>
                  <a:pt x="9921" y="19234"/>
                  <a:pt x="9873" y="19363"/>
                  <a:pt x="9871" y="19639"/>
                </a:cubicBezTo>
                <a:cubicBezTo>
                  <a:pt x="9868" y="19914"/>
                  <a:pt x="9916" y="20078"/>
                  <a:pt x="9990" y="20078"/>
                </a:cubicBezTo>
                <a:cubicBezTo>
                  <a:pt x="10061" y="20069"/>
                  <a:pt x="10106" y="19914"/>
                  <a:pt x="10106" y="19621"/>
                </a:cubicBezTo>
                <a:cubicBezTo>
                  <a:pt x="10101" y="19380"/>
                  <a:pt x="10068" y="19242"/>
                  <a:pt x="9997" y="19234"/>
                </a:cubicBezTo>
                <a:close/>
                <a:moveTo>
                  <a:pt x="10494" y="17485"/>
                </a:moveTo>
                <a:cubicBezTo>
                  <a:pt x="10487" y="17761"/>
                  <a:pt x="10532" y="17925"/>
                  <a:pt x="10606" y="17942"/>
                </a:cubicBezTo>
                <a:cubicBezTo>
                  <a:pt x="10682" y="17968"/>
                  <a:pt x="10725" y="17813"/>
                  <a:pt x="10730" y="17537"/>
                </a:cubicBezTo>
                <a:cubicBezTo>
                  <a:pt x="10737" y="17262"/>
                  <a:pt x="10703" y="17098"/>
                  <a:pt x="10620" y="17081"/>
                </a:cubicBezTo>
                <a:cubicBezTo>
                  <a:pt x="10546" y="17081"/>
                  <a:pt x="10501" y="17227"/>
                  <a:pt x="10494" y="17485"/>
                </a:cubicBezTo>
                <a:close/>
                <a:moveTo>
                  <a:pt x="10508" y="13205"/>
                </a:moveTo>
                <a:cubicBezTo>
                  <a:pt x="10501" y="13472"/>
                  <a:pt x="10553" y="13627"/>
                  <a:pt x="10625" y="13636"/>
                </a:cubicBezTo>
                <a:cubicBezTo>
                  <a:pt x="10691" y="13644"/>
                  <a:pt x="10741" y="13481"/>
                  <a:pt x="10744" y="13257"/>
                </a:cubicBezTo>
                <a:cubicBezTo>
                  <a:pt x="10749" y="13016"/>
                  <a:pt x="10713" y="12818"/>
                  <a:pt x="10637" y="12792"/>
                </a:cubicBezTo>
                <a:cubicBezTo>
                  <a:pt x="10558" y="12792"/>
                  <a:pt x="10513" y="12955"/>
                  <a:pt x="10508" y="13205"/>
                </a:cubicBezTo>
                <a:close/>
                <a:moveTo>
                  <a:pt x="1832" y="21387"/>
                </a:moveTo>
                <a:cubicBezTo>
                  <a:pt x="1855" y="21387"/>
                  <a:pt x="1884" y="21413"/>
                  <a:pt x="1893" y="21301"/>
                </a:cubicBezTo>
                <a:cubicBezTo>
                  <a:pt x="1905" y="21172"/>
                  <a:pt x="1877" y="21111"/>
                  <a:pt x="1855" y="21042"/>
                </a:cubicBezTo>
                <a:cubicBezTo>
                  <a:pt x="1748" y="20715"/>
                  <a:pt x="1608" y="20818"/>
                  <a:pt x="1489" y="21387"/>
                </a:cubicBezTo>
                <a:cubicBezTo>
                  <a:pt x="1617" y="21387"/>
                  <a:pt x="1725" y="21387"/>
                  <a:pt x="1832" y="21387"/>
                </a:cubicBezTo>
                <a:close/>
                <a:moveTo>
                  <a:pt x="1696" y="6444"/>
                </a:moveTo>
                <a:cubicBezTo>
                  <a:pt x="1615" y="6436"/>
                  <a:pt x="1558" y="6539"/>
                  <a:pt x="1553" y="6849"/>
                </a:cubicBezTo>
                <a:cubicBezTo>
                  <a:pt x="1551" y="7116"/>
                  <a:pt x="1601" y="7219"/>
                  <a:pt x="1670" y="7228"/>
                </a:cubicBezTo>
                <a:cubicBezTo>
                  <a:pt x="1744" y="7237"/>
                  <a:pt x="1789" y="7107"/>
                  <a:pt x="1810" y="6840"/>
                </a:cubicBezTo>
                <a:cubicBezTo>
                  <a:pt x="1796" y="6617"/>
                  <a:pt x="1767" y="6453"/>
                  <a:pt x="1696" y="6444"/>
                </a:cubicBezTo>
                <a:close/>
                <a:moveTo>
                  <a:pt x="11239" y="14953"/>
                </a:moveTo>
                <a:cubicBezTo>
                  <a:pt x="11167" y="14971"/>
                  <a:pt x="11117" y="15134"/>
                  <a:pt x="11120" y="15401"/>
                </a:cubicBezTo>
                <a:cubicBezTo>
                  <a:pt x="11122" y="15634"/>
                  <a:pt x="11165" y="15806"/>
                  <a:pt x="11236" y="15789"/>
                </a:cubicBezTo>
                <a:cubicBezTo>
                  <a:pt x="11310" y="15772"/>
                  <a:pt x="11350" y="15617"/>
                  <a:pt x="11353" y="15332"/>
                </a:cubicBezTo>
                <a:cubicBezTo>
                  <a:pt x="11341" y="15108"/>
                  <a:pt x="11308" y="14936"/>
                  <a:pt x="11239" y="14953"/>
                </a:cubicBezTo>
                <a:close/>
                <a:moveTo>
                  <a:pt x="6840" y="11061"/>
                </a:moveTo>
                <a:cubicBezTo>
                  <a:pt x="6833" y="11319"/>
                  <a:pt x="6882" y="11465"/>
                  <a:pt x="6944" y="11483"/>
                </a:cubicBezTo>
                <a:cubicBezTo>
                  <a:pt x="7016" y="11500"/>
                  <a:pt x="7070" y="11328"/>
                  <a:pt x="7068" y="11069"/>
                </a:cubicBezTo>
                <a:cubicBezTo>
                  <a:pt x="7068" y="10837"/>
                  <a:pt x="7013" y="10707"/>
                  <a:pt x="6951" y="10647"/>
                </a:cubicBezTo>
                <a:cubicBezTo>
                  <a:pt x="6890" y="10690"/>
                  <a:pt x="6847" y="10828"/>
                  <a:pt x="6840" y="11061"/>
                </a:cubicBezTo>
                <a:close/>
                <a:moveTo>
                  <a:pt x="7670" y="11061"/>
                </a:moveTo>
                <a:cubicBezTo>
                  <a:pt x="7668" y="10811"/>
                  <a:pt x="7627" y="10656"/>
                  <a:pt x="7561" y="10656"/>
                </a:cubicBezTo>
                <a:cubicBezTo>
                  <a:pt x="7489" y="10656"/>
                  <a:pt x="7439" y="10828"/>
                  <a:pt x="7437" y="11078"/>
                </a:cubicBezTo>
                <a:cubicBezTo>
                  <a:pt x="7434" y="11310"/>
                  <a:pt x="7480" y="11457"/>
                  <a:pt x="7551" y="11483"/>
                </a:cubicBezTo>
                <a:cubicBezTo>
                  <a:pt x="7613" y="11431"/>
                  <a:pt x="7672" y="11353"/>
                  <a:pt x="7670" y="11061"/>
                </a:cubicBezTo>
                <a:close/>
                <a:moveTo>
                  <a:pt x="3297" y="8985"/>
                </a:moveTo>
                <a:cubicBezTo>
                  <a:pt x="3300" y="9243"/>
                  <a:pt x="3342" y="9355"/>
                  <a:pt x="3414" y="9347"/>
                </a:cubicBezTo>
                <a:cubicBezTo>
                  <a:pt x="3487" y="9329"/>
                  <a:pt x="3535" y="9183"/>
                  <a:pt x="3537" y="8925"/>
                </a:cubicBezTo>
                <a:cubicBezTo>
                  <a:pt x="3537" y="8666"/>
                  <a:pt x="3485" y="8572"/>
                  <a:pt x="3418" y="8563"/>
                </a:cubicBezTo>
                <a:cubicBezTo>
                  <a:pt x="3342" y="8580"/>
                  <a:pt x="3295" y="8701"/>
                  <a:pt x="3297" y="8985"/>
                </a:cubicBezTo>
                <a:close/>
                <a:moveTo>
                  <a:pt x="10615" y="19242"/>
                </a:moveTo>
                <a:cubicBezTo>
                  <a:pt x="10542" y="19242"/>
                  <a:pt x="10494" y="19380"/>
                  <a:pt x="10494" y="19656"/>
                </a:cubicBezTo>
                <a:cubicBezTo>
                  <a:pt x="10492" y="19914"/>
                  <a:pt x="10544" y="20052"/>
                  <a:pt x="10603" y="20061"/>
                </a:cubicBezTo>
                <a:cubicBezTo>
                  <a:pt x="10672" y="20069"/>
                  <a:pt x="10718" y="19906"/>
                  <a:pt x="10727" y="19630"/>
                </a:cubicBezTo>
                <a:cubicBezTo>
                  <a:pt x="10715" y="19415"/>
                  <a:pt x="10687" y="19242"/>
                  <a:pt x="10615" y="19242"/>
                </a:cubicBezTo>
                <a:close/>
                <a:moveTo>
                  <a:pt x="2445" y="21232"/>
                </a:moveTo>
                <a:cubicBezTo>
                  <a:pt x="2448" y="20930"/>
                  <a:pt x="2348" y="20862"/>
                  <a:pt x="2274" y="20870"/>
                </a:cubicBezTo>
                <a:cubicBezTo>
                  <a:pt x="2210" y="20879"/>
                  <a:pt x="2110" y="20922"/>
                  <a:pt x="2122" y="21223"/>
                </a:cubicBezTo>
                <a:cubicBezTo>
                  <a:pt x="2136" y="21559"/>
                  <a:pt x="2236" y="21292"/>
                  <a:pt x="2296" y="21404"/>
                </a:cubicBezTo>
                <a:cubicBezTo>
                  <a:pt x="2343" y="21284"/>
                  <a:pt x="2443" y="21585"/>
                  <a:pt x="2445" y="21232"/>
                </a:cubicBezTo>
                <a:close/>
                <a:moveTo>
                  <a:pt x="5158" y="8520"/>
                </a:moveTo>
                <a:cubicBezTo>
                  <a:pt x="5096" y="8554"/>
                  <a:pt x="5048" y="8692"/>
                  <a:pt x="5051" y="8951"/>
                </a:cubicBezTo>
                <a:cubicBezTo>
                  <a:pt x="5053" y="9218"/>
                  <a:pt x="5101" y="9347"/>
                  <a:pt x="5167" y="9321"/>
                </a:cubicBezTo>
                <a:cubicBezTo>
                  <a:pt x="5234" y="9304"/>
                  <a:pt x="5269" y="9131"/>
                  <a:pt x="5277" y="8890"/>
                </a:cubicBezTo>
                <a:cubicBezTo>
                  <a:pt x="5265" y="8658"/>
                  <a:pt x="5227" y="8485"/>
                  <a:pt x="5158" y="8520"/>
                </a:cubicBezTo>
                <a:close/>
                <a:moveTo>
                  <a:pt x="8043" y="11095"/>
                </a:moveTo>
                <a:cubicBezTo>
                  <a:pt x="8046" y="11319"/>
                  <a:pt x="8098" y="11465"/>
                  <a:pt x="8155" y="11457"/>
                </a:cubicBezTo>
                <a:cubicBezTo>
                  <a:pt x="8224" y="11448"/>
                  <a:pt x="8284" y="11276"/>
                  <a:pt x="8284" y="11026"/>
                </a:cubicBezTo>
                <a:cubicBezTo>
                  <a:pt x="8284" y="10811"/>
                  <a:pt x="8236" y="10639"/>
                  <a:pt x="8153" y="10647"/>
                </a:cubicBezTo>
                <a:cubicBezTo>
                  <a:pt x="8091" y="10682"/>
                  <a:pt x="8041" y="10828"/>
                  <a:pt x="8043" y="11095"/>
                </a:cubicBezTo>
                <a:close/>
                <a:moveTo>
                  <a:pt x="11120" y="17554"/>
                </a:moveTo>
                <a:cubicBezTo>
                  <a:pt x="11127" y="17787"/>
                  <a:pt x="11177" y="17942"/>
                  <a:pt x="11243" y="17907"/>
                </a:cubicBezTo>
                <a:cubicBezTo>
                  <a:pt x="11305" y="17873"/>
                  <a:pt x="11350" y="17709"/>
                  <a:pt x="11348" y="17468"/>
                </a:cubicBezTo>
                <a:cubicBezTo>
                  <a:pt x="11346" y="17218"/>
                  <a:pt x="11300" y="17098"/>
                  <a:pt x="11229" y="17089"/>
                </a:cubicBezTo>
                <a:cubicBezTo>
                  <a:pt x="11160" y="17141"/>
                  <a:pt x="11113" y="17296"/>
                  <a:pt x="11120" y="17554"/>
                </a:cubicBezTo>
                <a:close/>
                <a:moveTo>
                  <a:pt x="8886" y="11078"/>
                </a:moveTo>
                <a:cubicBezTo>
                  <a:pt x="8888" y="10828"/>
                  <a:pt x="8850" y="10664"/>
                  <a:pt x="8783" y="10647"/>
                </a:cubicBezTo>
                <a:cubicBezTo>
                  <a:pt x="8710" y="10621"/>
                  <a:pt x="8660" y="10794"/>
                  <a:pt x="8653" y="11052"/>
                </a:cubicBezTo>
                <a:cubicBezTo>
                  <a:pt x="8648" y="11302"/>
                  <a:pt x="8702" y="11414"/>
                  <a:pt x="8769" y="11465"/>
                </a:cubicBezTo>
                <a:cubicBezTo>
                  <a:pt x="8826" y="11414"/>
                  <a:pt x="8883" y="11353"/>
                  <a:pt x="8886" y="11078"/>
                </a:cubicBezTo>
                <a:close/>
                <a:moveTo>
                  <a:pt x="2253" y="6444"/>
                </a:moveTo>
                <a:cubicBezTo>
                  <a:pt x="2184" y="6462"/>
                  <a:pt x="2139" y="6574"/>
                  <a:pt x="2141" y="6832"/>
                </a:cubicBezTo>
                <a:cubicBezTo>
                  <a:pt x="2143" y="7099"/>
                  <a:pt x="2188" y="7202"/>
                  <a:pt x="2260" y="7194"/>
                </a:cubicBezTo>
                <a:cubicBezTo>
                  <a:pt x="2331" y="7185"/>
                  <a:pt x="2362" y="7030"/>
                  <a:pt x="2379" y="6797"/>
                </a:cubicBezTo>
                <a:cubicBezTo>
                  <a:pt x="2360" y="6582"/>
                  <a:pt x="2324" y="6427"/>
                  <a:pt x="2253" y="6444"/>
                </a:cubicBezTo>
                <a:close/>
                <a:moveTo>
                  <a:pt x="11350" y="13231"/>
                </a:moveTo>
                <a:cubicBezTo>
                  <a:pt x="11353" y="12973"/>
                  <a:pt x="11312" y="12826"/>
                  <a:pt x="11246" y="12800"/>
                </a:cubicBezTo>
                <a:cubicBezTo>
                  <a:pt x="11174" y="12774"/>
                  <a:pt x="11132" y="12955"/>
                  <a:pt x="11124" y="13179"/>
                </a:cubicBezTo>
                <a:cubicBezTo>
                  <a:pt x="11117" y="13420"/>
                  <a:pt x="11163" y="13567"/>
                  <a:pt x="11241" y="13618"/>
                </a:cubicBezTo>
                <a:cubicBezTo>
                  <a:pt x="11291" y="13567"/>
                  <a:pt x="11348" y="13507"/>
                  <a:pt x="11350" y="13231"/>
                </a:cubicBezTo>
                <a:close/>
                <a:moveTo>
                  <a:pt x="4570" y="8537"/>
                </a:moveTo>
                <a:cubicBezTo>
                  <a:pt x="4508" y="8563"/>
                  <a:pt x="4458" y="8666"/>
                  <a:pt x="4458" y="8942"/>
                </a:cubicBezTo>
                <a:cubicBezTo>
                  <a:pt x="4461" y="9200"/>
                  <a:pt x="4503" y="9329"/>
                  <a:pt x="4570" y="9338"/>
                </a:cubicBezTo>
                <a:cubicBezTo>
                  <a:pt x="4646" y="9338"/>
                  <a:pt x="4679" y="9149"/>
                  <a:pt x="4694" y="8907"/>
                </a:cubicBezTo>
                <a:cubicBezTo>
                  <a:pt x="4679" y="8666"/>
                  <a:pt x="4639" y="8511"/>
                  <a:pt x="4570" y="8537"/>
                </a:cubicBezTo>
                <a:close/>
                <a:moveTo>
                  <a:pt x="4008" y="8554"/>
                </a:moveTo>
                <a:cubicBezTo>
                  <a:pt x="3937" y="8546"/>
                  <a:pt x="3878" y="8675"/>
                  <a:pt x="3875" y="8942"/>
                </a:cubicBezTo>
                <a:cubicBezTo>
                  <a:pt x="3873" y="9149"/>
                  <a:pt x="3911" y="9321"/>
                  <a:pt x="3975" y="9329"/>
                </a:cubicBezTo>
                <a:cubicBezTo>
                  <a:pt x="4049" y="9347"/>
                  <a:pt x="4094" y="9200"/>
                  <a:pt x="4104" y="8994"/>
                </a:cubicBezTo>
                <a:cubicBezTo>
                  <a:pt x="4108" y="8692"/>
                  <a:pt x="4068" y="8563"/>
                  <a:pt x="4008" y="8554"/>
                </a:cubicBezTo>
                <a:close/>
                <a:moveTo>
                  <a:pt x="654" y="4687"/>
                </a:moveTo>
                <a:cubicBezTo>
                  <a:pt x="661" y="4420"/>
                  <a:pt x="599" y="4326"/>
                  <a:pt x="540" y="4308"/>
                </a:cubicBezTo>
                <a:cubicBezTo>
                  <a:pt x="476" y="4291"/>
                  <a:pt x="426" y="4420"/>
                  <a:pt x="418" y="4670"/>
                </a:cubicBezTo>
                <a:cubicBezTo>
                  <a:pt x="411" y="4946"/>
                  <a:pt x="464" y="5032"/>
                  <a:pt x="523" y="5040"/>
                </a:cubicBezTo>
                <a:cubicBezTo>
                  <a:pt x="599" y="5049"/>
                  <a:pt x="647" y="4929"/>
                  <a:pt x="654" y="4687"/>
                </a:cubicBezTo>
                <a:close/>
                <a:moveTo>
                  <a:pt x="11743" y="17494"/>
                </a:moveTo>
                <a:cubicBezTo>
                  <a:pt x="11738" y="17718"/>
                  <a:pt x="11776" y="17864"/>
                  <a:pt x="11841" y="17864"/>
                </a:cubicBezTo>
                <a:cubicBezTo>
                  <a:pt x="11917" y="17873"/>
                  <a:pt x="11967" y="17718"/>
                  <a:pt x="11964" y="17451"/>
                </a:cubicBezTo>
                <a:cubicBezTo>
                  <a:pt x="11962" y="17244"/>
                  <a:pt x="11926" y="17089"/>
                  <a:pt x="11824" y="17098"/>
                </a:cubicBezTo>
                <a:cubicBezTo>
                  <a:pt x="11786" y="17098"/>
                  <a:pt x="11748" y="17270"/>
                  <a:pt x="11743" y="17494"/>
                </a:cubicBezTo>
                <a:close/>
                <a:moveTo>
                  <a:pt x="11852" y="12800"/>
                </a:moveTo>
                <a:cubicBezTo>
                  <a:pt x="11783" y="12818"/>
                  <a:pt x="11743" y="12990"/>
                  <a:pt x="11743" y="13222"/>
                </a:cubicBezTo>
                <a:cubicBezTo>
                  <a:pt x="11743" y="13438"/>
                  <a:pt x="11786" y="13575"/>
                  <a:pt x="11850" y="13567"/>
                </a:cubicBezTo>
                <a:cubicBezTo>
                  <a:pt x="11919" y="13558"/>
                  <a:pt x="11957" y="13420"/>
                  <a:pt x="11974" y="13153"/>
                </a:cubicBezTo>
                <a:cubicBezTo>
                  <a:pt x="11955" y="12964"/>
                  <a:pt x="11926" y="12783"/>
                  <a:pt x="11852" y="12800"/>
                </a:cubicBezTo>
                <a:close/>
                <a:moveTo>
                  <a:pt x="11745" y="15384"/>
                </a:moveTo>
                <a:cubicBezTo>
                  <a:pt x="11748" y="15625"/>
                  <a:pt x="11793" y="15780"/>
                  <a:pt x="11862" y="15763"/>
                </a:cubicBezTo>
                <a:cubicBezTo>
                  <a:pt x="11924" y="15746"/>
                  <a:pt x="11979" y="15617"/>
                  <a:pt x="11971" y="15358"/>
                </a:cubicBezTo>
                <a:cubicBezTo>
                  <a:pt x="11967" y="15117"/>
                  <a:pt x="11921" y="14988"/>
                  <a:pt x="11857" y="14962"/>
                </a:cubicBezTo>
                <a:cubicBezTo>
                  <a:pt x="11788" y="15005"/>
                  <a:pt x="11743" y="15143"/>
                  <a:pt x="11745" y="15384"/>
                </a:cubicBezTo>
                <a:close/>
                <a:moveTo>
                  <a:pt x="13182" y="15324"/>
                </a:moveTo>
                <a:cubicBezTo>
                  <a:pt x="13185" y="15126"/>
                  <a:pt x="13147" y="14945"/>
                  <a:pt x="13080" y="14953"/>
                </a:cubicBezTo>
                <a:cubicBezTo>
                  <a:pt x="13011" y="14962"/>
                  <a:pt x="12966" y="15117"/>
                  <a:pt x="12963" y="15358"/>
                </a:cubicBezTo>
                <a:cubicBezTo>
                  <a:pt x="12961" y="15574"/>
                  <a:pt x="12999" y="15720"/>
                  <a:pt x="13066" y="15737"/>
                </a:cubicBezTo>
                <a:cubicBezTo>
                  <a:pt x="13132" y="15703"/>
                  <a:pt x="13180" y="15556"/>
                  <a:pt x="13182" y="15324"/>
                </a:cubicBezTo>
                <a:close/>
                <a:moveTo>
                  <a:pt x="12464" y="17098"/>
                </a:moveTo>
                <a:cubicBezTo>
                  <a:pt x="12395" y="17107"/>
                  <a:pt x="12362" y="17262"/>
                  <a:pt x="12359" y="17511"/>
                </a:cubicBezTo>
                <a:cubicBezTo>
                  <a:pt x="12359" y="17752"/>
                  <a:pt x="12400" y="17864"/>
                  <a:pt x="12459" y="17873"/>
                </a:cubicBezTo>
                <a:cubicBezTo>
                  <a:pt x="12526" y="17882"/>
                  <a:pt x="12569" y="17761"/>
                  <a:pt x="12569" y="17374"/>
                </a:cubicBezTo>
                <a:cubicBezTo>
                  <a:pt x="12569" y="17236"/>
                  <a:pt x="12533" y="17089"/>
                  <a:pt x="12464" y="17098"/>
                </a:cubicBezTo>
                <a:close/>
                <a:moveTo>
                  <a:pt x="9376" y="10656"/>
                </a:moveTo>
                <a:cubicBezTo>
                  <a:pt x="9312" y="10682"/>
                  <a:pt x="9269" y="10837"/>
                  <a:pt x="9273" y="11086"/>
                </a:cubicBezTo>
                <a:cubicBezTo>
                  <a:pt x="9278" y="11328"/>
                  <a:pt x="9326" y="11405"/>
                  <a:pt x="9385" y="11405"/>
                </a:cubicBezTo>
                <a:cubicBezTo>
                  <a:pt x="9459" y="11405"/>
                  <a:pt x="9488" y="11250"/>
                  <a:pt x="9497" y="11026"/>
                </a:cubicBezTo>
                <a:cubicBezTo>
                  <a:pt x="9483" y="10768"/>
                  <a:pt x="9442" y="10621"/>
                  <a:pt x="9376" y="10656"/>
                </a:cubicBezTo>
                <a:close/>
                <a:moveTo>
                  <a:pt x="12469" y="14962"/>
                </a:moveTo>
                <a:cubicBezTo>
                  <a:pt x="12414" y="14962"/>
                  <a:pt x="12364" y="15083"/>
                  <a:pt x="12359" y="15315"/>
                </a:cubicBezTo>
                <a:cubicBezTo>
                  <a:pt x="12352" y="15574"/>
                  <a:pt x="12392" y="15737"/>
                  <a:pt x="12457" y="15763"/>
                </a:cubicBezTo>
                <a:cubicBezTo>
                  <a:pt x="12521" y="15780"/>
                  <a:pt x="12566" y="15634"/>
                  <a:pt x="12576" y="15367"/>
                </a:cubicBezTo>
                <a:cubicBezTo>
                  <a:pt x="12573" y="15134"/>
                  <a:pt x="12535" y="14962"/>
                  <a:pt x="12469" y="14962"/>
                </a:cubicBezTo>
                <a:close/>
                <a:moveTo>
                  <a:pt x="2817" y="6453"/>
                </a:moveTo>
                <a:cubicBezTo>
                  <a:pt x="2757" y="6479"/>
                  <a:pt x="2712" y="6608"/>
                  <a:pt x="2714" y="6832"/>
                </a:cubicBezTo>
                <a:cubicBezTo>
                  <a:pt x="2717" y="7039"/>
                  <a:pt x="2759" y="7194"/>
                  <a:pt x="2821" y="7185"/>
                </a:cubicBezTo>
                <a:cubicBezTo>
                  <a:pt x="2886" y="7176"/>
                  <a:pt x="2931" y="7047"/>
                  <a:pt x="2943" y="6797"/>
                </a:cubicBezTo>
                <a:cubicBezTo>
                  <a:pt x="2921" y="6582"/>
                  <a:pt x="2888" y="6418"/>
                  <a:pt x="2817" y="6453"/>
                </a:cubicBezTo>
                <a:close/>
                <a:moveTo>
                  <a:pt x="5757" y="8511"/>
                </a:moveTo>
                <a:cubicBezTo>
                  <a:pt x="5698" y="8537"/>
                  <a:pt x="5645" y="8666"/>
                  <a:pt x="5643" y="8925"/>
                </a:cubicBezTo>
                <a:cubicBezTo>
                  <a:pt x="5643" y="9174"/>
                  <a:pt x="5691" y="9278"/>
                  <a:pt x="5750" y="9269"/>
                </a:cubicBezTo>
                <a:cubicBezTo>
                  <a:pt x="5817" y="9269"/>
                  <a:pt x="5859" y="9131"/>
                  <a:pt x="5859" y="8864"/>
                </a:cubicBezTo>
                <a:cubicBezTo>
                  <a:pt x="5857" y="8632"/>
                  <a:pt x="5819" y="8494"/>
                  <a:pt x="5757" y="8511"/>
                </a:cubicBezTo>
                <a:close/>
                <a:moveTo>
                  <a:pt x="1106" y="4317"/>
                </a:moveTo>
                <a:cubicBezTo>
                  <a:pt x="1051" y="4343"/>
                  <a:pt x="992" y="4438"/>
                  <a:pt x="992" y="4670"/>
                </a:cubicBezTo>
                <a:cubicBezTo>
                  <a:pt x="994" y="4920"/>
                  <a:pt x="1051" y="5049"/>
                  <a:pt x="1116" y="5032"/>
                </a:cubicBezTo>
                <a:cubicBezTo>
                  <a:pt x="1173" y="5015"/>
                  <a:pt x="1213" y="4877"/>
                  <a:pt x="1223" y="4644"/>
                </a:cubicBezTo>
                <a:cubicBezTo>
                  <a:pt x="1206" y="4429"/>
                  <a:pt x="1165" y="4291"/>
                  <a:pt x="1106" y="4317"/>
                </a:cubicBezTo>
                <a:close/>
                <a:moveTo>
                  <a:pt x="12364" y="13196"/>
                </a:moveTo>
                <a:cubicBezTo>
                  <a:pt x="12362" y="13438"/>
                  <a:pt x="12402" y="13541"/>
                  <a:pt x="12464" y="13550"/>
                </a:cubicBezTo>
                <a:cubicBezTo>
                  <a:pt x="12535" y="13558"/>
                  <a:pt x="12576" y="13446"/>
                  <a:pt x="12573" y="13179"/>
                </a:cubicBezTo>
                <a:cubicBezTo>
                  <a:pt x="12573" y="12947"/>
                  <a:pt x="12533" y="12835"/>
                  <a:pt x="12473" y="12792"/>
                </a:cubicBezTo>
                <a:cubicBezTo>
                  <a:pt x="12412" y="12835"/>
                  <a:pt x="12366" y="12938"/>
                  <a:pt x="12364" y="13196"/>
                </a:cubicBezTo>
                <a:close/>
                <a:moveTo>
                  <a:pt x="138" y="10914"/>
                </a:moveTo>
                <a:cubicBezTo>
                  <a:pt x="114" y="10776"/>
                  <a:pt x="78" y="10630"/>
                  <a:pt x="35" y="10664"/>
                </a:cubicBezTo>
                <a:cubicBezTo>
                  <a:pt x="-17" y="10699"/>
                  <a:pt x="12" y="10897"/>
                  <a:pt x="9" y="11026"/>
                </a:cubicBezTo>
                <a:cubicBezTo>
                  <a:pt x="4" y="11241"/>
                  <a:pt x="7" y="11448"/>
                  <a:pt x="7" y="11724"/>
                </a:cubicBezTo>
                <a:cubicBezTo>
                  <a:pt x="138" y="11586"/>
                  <a:pt x="192" y="11241"/>
                  <a:pt x="138" y="10914"/>
                </a:cubicBezTo>
                <a:close/>
                <a:moveTo>
                  <a:pt x="13078" y="17098"/>
                </a:moveTo>
                <a:cubicBezTo>
                  <a:pt x="13011" y="17098"/>
                  <a:pt x="12971" y="17244"/>
                  <a:pt x="12971" y="17451"/>
                </a:cubicBezTo>
                <a:cubicBezTo>
                  <a:pt x="12968" y="17684"/>
                  <a:pt x="13006" y="17856"/>
                  <a:pt x="13082" y="17847"/>
                </a:cubicBezTo>
                <a:cubicBezTo>
                  <a:pt x="13151" y="17839"/>
                  <a:pt x="13170" y="17658"/>
                  <a:pt x="13187" y="17460"/>
                </a:cubicBezTo>
                <a:cubicBezTo>
                  <a:pt x="13170" y="17253"/>
                  <a:pt x="13144" y="17098"/>
                  <a:pt x="13078" y="17098"/>
                </a:cubicBezTo>
                <a:close/>
                <a:moveTo>
                  <a:pt x="8881" y="8839"/>
                </a:moveTo>
                <a:cubicBezTo>
                  <a:pt x="8879" y="8632"/>
                  <a:pt x="8838" y="8485"/>
                  <a:pt x="8774" y="8494"/>
                </a:cubicBezTo>
                <a:cubicBezTo>
                  <a:pt x="8710" y="8494"/>
                  <a:pt x="8674" y="8649"/>
                  <a:pt x="8669" y="8856"/>
                </a:cubicBezTo>
                <a:cubicBezTo>
                  <a:pt x="8664" y="9080"/>
                  <a:pt x="8707" y="9200"/>
                  <a:pt x="8779" y="9243"/>
                </a:cubicBezTo>
                <a:cubicBezTo>
                  <a:pt x="8829" y="9192"/>
                  <a:pt x="8883" y="9088"/>
                  <a:pt x="8881" y="8839"/>
                </a:cubicBezTo>
                <a:close/>
                <a:moveTo>
                  <a:pt x="7663" y="8847"/>
                </a:moveTo>
                <a:cubicBezTo>
                  <a:pt x="7658" y="8641"/>
                  <a:pt x="7618" y="8485"/>
                  <a:pt x="7553" y="8503"/>
                </a:cubicBezTo>
                <a:cubicBezTo>
                  <a:pt x="7494" y="8520"/>
                  <a:pt x="7451" y="8658"/>
                  <a:pt x="7451" y="8882"/>
                </a:cubicBezTo>
                <a:cubicBezTo>
                  <a:pt x="7451" y="9106"/>
                  <a:pt x="7484" y="9243"/>
                  <a:pt x="7565" y="9243"/>
                </a:cubicBezTo>
                <a:cubicBezTo>
                  <a:pt x="7618" y="9218"/>
                  <a:pt x="7668" y="9097"/>
                  <a:pt x="7663" y="8847"/>
                </a:cubicBezTo>
                <a:close/>
                <a:moveTo>
                  <a:pt x="8174" y="8503"/>
                </a:moveTo>
                <a:cubicBezTo>
                  <a:pt x="8110" y="8511"/>
                  <a:pt x="8055" y="8623"/>
                  <a:pt x="8060" y="8890"/>
                </a:cubicBezTo>
                <a:cubicBezTo>
                  <a:pt x="8063" y="9123"/>
                  <a:pt x="8110" y="9243"/>
                  <a:pt x="8170" y="9226"/>
                </a:cubicBezTo>
                <a:cubicBezTo>
                  <a:pt x="8234" y="9218"/>
                  <a:pt x="8265" y="9071"/>
                  <a:pt x="8265" y="8933"/>
                </a:cubicBezTo>
                <a:cubicBezTo>
                  <a:pt x="8265" y="8615"/>
                  <a:pt x="8229" y="8503"/>
                  <a:pt x="8174" y="8503"/>
                </a:cubicBezTo>
                <a:close/>
                <a:moveTo>
                  <a:pt x="3016" y="21352"/>
                </a:moveTo>
                <a:cubicBezTo>
                  <a:pt x="2924" y="20801"/>
                  <a:pt x="2788" y="20793"/>
                  <a:pt x="2674" y="21352"/>
                </a:cubicBezTo>
                <a:cubicBezTo>
                  <a:pt x="2795" y="21352"/>
                  <a:pt x="2902" y="21352"/>
                  <a:pt x="3016" y="21352"/>
                </a:cubicBezTo>
                <a:close/>
                <a:moveTo>
                  <a:pt x="12461" y="19251"/>
                </a:moveTo>
                <a:cubicBezTo>
                  <a:pt x="12395" y="19268"/>
                  <a:pt x="12354" y="19415"/>
                  <a:pt x="12359" y="19673"/>
                </a:cubicBezTo>
                <a:cubicBezTo>
                  <a:pt x="12366" y="19906"/>
                  <a:pt x="12407" y="20018"/>
                  <a:pt x="12471" y="19992"/>
                </a:cubicBezTo>
                <a:cubicBezTo>
                  <a:pt x="12530" y="19966"/>
                  <a:pt x="12564" y="19819"/>
                  <a:pt x="12571" y="19604"/>
                </a:cubicBezTo>
                <a:cubicBezTo>
                  <a:pt x="12554" y="19389"/>
                  <a:pt x="12521" y="19234"/>
                  <a:pt x="12461" y="19251"/>
                </a:cubicBezTo>
                <a:close/>
                <a:moveTo>
                  <a:pt x="11236" y="19260"/>
                </a:moveTo>
                <a:cubicBezTo>
                  <a:pt x="11172" y="19260"/>
                  <a:pt x="11122" y="19415"/>
                  <a:pt x="11124" y="19656"/>
                </a:cubicBezTo>
                <a:cubicBezTo>
                  <a:pt x="11127" y="19871"/>
                  <a:pt x="11165" y="20009"/>
                  <a:pt x="11231" y="20009"/>
                </a:cubicBezTo>
                <a:cubicBezTo>
                  <a:pt x="11298" y="20000"/>
                  <a:pt x="11324" y="19854"/>
                  <a:pt x="11336" y="19639"/>
                </a:cubicBezTo>
                <a:cubicBezTo>
                  <a:pt x="11331" y="19423"/>
                  <a:pt x="11298" y="19260"/>
                  <a:pt x="11236" y="19260"/>
                </a:cubicBezTo>
                <a:close/>
                <a:moveTo>
                  <a:pt x="14282" y="14971"/>
                </a:moveTo>
                <a:cubicBezTo>
                  <a:pt x="14224" y="14962"/>
                  <a:pt x="14179" y="15083"/>
                  <a:pt x="14174" y="15315"/>
                </a:cubicBezTo>
                <a:cubicBezTo>
                  <a:pt x="14170" y="15548"/>
                  <a:pt x="14203" y="15677"/>
                  <a:pt x="14270" y="15694"/>
                </a:cubicBezTo>
                <a:cubicBezTo>
                  <a:pt x="14334" y="15703"/>
                  <a:pt x="14367" y="15574"/>
                  <a:pt x="14384" y="15367"/>
                </a:cubicBezTo>
                <a:cubicBezTo>
                  <a:pt x="14377" y="15134"/>
                  <a:pt x="14339" y="14979"/>
                  <a:pt x="14282" y="14971"/>
                </a:cubicBezTo>
                <a:close/>
                <a:moveTo>
                  <a:pt x="9392" y="8494"/>
                </a:moveTo>
                <a:cubicBezTo>
                  <a:pt x="9321" y="8494"/>
                  <a:pt x="9278" y="8649"/>
                  <a:pt x="9281" y="8890"/>
                </a:cubicBezTo>
                <a:cubicBezTo>
                  <a:pt x="9281" y="9114"/>
                  <a:pt x="9333" y="9243"/>
                  <a:pt x="9392" y="9218"/>
                </a:cubicBezTo>
                <a:cubicBezTo>
                  <a:pt x="9452" y="9200"/>
                  <a:pt x="9490" y="9063"/>
                  <a:pt x="9488" y="8821"/>
                </a:cubicBezTo>
                <a:cubicBezTo>
                  <a:pt x="9483" y="8606"/>
                  <a:pt x="9452" y="8494"/>
                  <a:pt x="9392" y="8494"/>
                </a:cubicBezTo>
                <a:close/>
                <a:moveTo>
                  <a:pt x="6345" y="8546"/>
                </a:moveTo>
                <a:cubicBezTo>
                  <a:pt x="6290" y="8563"/>
                  <a:pt x="6240" y="8675"/>
                  <a:pt x="6242" y="8916"/>
                </a:cubicBezTo>
                <a:cubicBezTo>
                  <a:pt x="6245" y="9157"/>
                  <a:pt x="6290" y="9252"/>
                  <a:pt x="6352" y="9252"/>
                </a:cubicBezTo>
                <a:cubicBezTo>
                  <a:pt x="6419" y="9252"/>
                  <a:pt x="6449" y="9114"/>
                  <a:pt x="6452" y="8882"/>
                </a:cubicBezTo>
                <a:cubicBezTo>
                  <a:pt x="6447" y="8641"/>
                  <a:pt x="6402" y="8529"/>
                  <a:pt x="6345" y="8546"/>
                </a:cubicBezTo>
                <a:close/>
                <a:moveTo>
                  <a:pt x="14374" y="17468"/>
                </a:moveTo>
                <a:cubicBezTo>
                  <a:pt x="14377" y="17253"/>
                  <a:pt x="14334" y="17089"/>
                  <a:pt x="14270" y="17107"/>
                </a:cubicBezTo>
                <a:cubicBezTo>
                  <a:pt x="14217" y="17115"/>
                  <a:pt x="14177" y="17236"/>
                  <a:pt x="14174" y="17451"/>
                </a:cubicBezTo>
                <a:cubicBezTo>
                  <a:pt x="14170" y="17692"/>
                  <a:pt x="14203" y="17813"/>
                  <a:pt x="14267" y="17847"/>
                </a:cubicBezTo>
                <a:cubicBezTo>
                  <a:pt x="14334" y="17830"/>
                  <a:pt x="14372" y="17675"/>
                  <a:pt x="14374" y="17468"/>
                </a:cubicBezTo>
                <a:close/>
                <a:moveTo>
                  <a:pt x="13078" y="19242"/>
                </a:moveTo>
                <a:cubicBezTo>
                  <a:pt x="13009" y="19234"/>
                  <a:pt x="12975" y="19397"/>
                  <a:pt x="12973" y="19604"/>
                </a:cubicBezTo>
                <a:cubicBezTo>
                  <a:pt x="12971" y="19811"/>
                  <a:pt x="12999" y="19983"/>
                  <a:pt x="13068" y="19992"/>
                </a:cubicBezTo>
                <a:cubicBezTo>
                  <a:pt x="13135" y="20000"/>
                  <a:pt x="13166" y="19854"/>
                  <a:pt x="13170" y="19621"/>
                </a:cubicBezTo>
                <a:cubicBezTo>
                  <a:pt x="13168" y="19415"/>
                  <a:pt x="13147" y="19251"/>
                  <a:pt x="13078" y="19242"/>
                </a:cubicBezTo>
                <a:close/>
                <a:moveTo>
                  <a:pt x="11750" y="19613"/>
                </a:moveTo>
                <a:cubicBezTo>
                  <a:pt x="11745" y="19819"/>
                  <a:pt x="11776" y="19983"/>
                  <a:pt x="11845" y="19992"/>
                </a:cubicBezTo>
                <a:cubicBezTo>
                  <a:pt x="11910" y="20000"/>
                  <a:pt x="11948" y="19888"/>
                  <a:pt x="11950" y="19647"/>
                </a:cubicBezTo>
                <a:cubicBezTo>
                  <a:pt x="11952" y="19415"/>
                  <a:pt x="11919" y="19294"/>
                  <a:pt x="11862" y="19242"/>
                </a:cubicBezTo>
                <a:cubicBezTo>
                  <a:pt x="11793" y="19268"/>
                  <a:pt x="11753" y="19406"/>
                  <a:pt x="11750" y="19613"/>
                </a:cubicBezTo>
                <a:close/>
                <a:moveTo>
                  <a:pt x="13580" y="17468"/>
                </a:moveTo>
                <a:cubicBezTo>
                  <a:pt x="13575" y="17701"/>
                  <a:pt x="13603" y="17839"/>
                  <a:pt x="13670" y="17847"/>
                </a:cubicBezTo>
                <a:cubicBezTo>
                  <a:pt x="13737" y="17856"/>
                  <a:pt x="13770" y="17701"/>
                  <a:pt x="13777" y="17503"/>
                </a:cubicBezTo>
                <a:cubicBezTo>
                  <a:pt x="13784" y="17279"/>
                  <a:pt x="13744" y="17150"/>
                  <a:pt x="13684" y="17098"/>
                </a:cubicBezTo>
                <a:cubicBezTo>
                  <a:pt x="13627" y="17141"/>
                  <a:pt x="13582" y="17227"/>
                  <a:pt x="13580" y="17468"/>
                </a:cubicBezTo>
                <a:close/>
                <a:moveTo>
                  <a:pt x="13682" y="14971"/>
                </a:moveTo>
                <a:cubicBezTo>
                  <a:pt x="13627" y="14988"/>
                  <a:pt x="13577" y="15108"/>
                  <a:pt x="13580" y="15350"/>
                </a:cubicBezTo>
                <a:cubicBezTo>
                  <a:pt x="13580" y="15556"/>
                  <a:pt x="13611" y="15685"/>
                  <a:pt x="13670" y="15694"/>
                </a:cubicBezTo>
                <a:cubicBezTo>
                  <a:pt x="13737" y="15711"/>
                  <a:pt x="13765" y="15556"/>
                  <a:pt x="13787" y="15350"/>
                </a:cubicBezTo>
                <a:cubicBezTo>
                  <a:pt x="13770" y="15143"/>
                  <a:pt x="13744" y="14953"/>
                  <a:pt x="13682" y="14971"/>
                </a:cubicBezTo>
                <a:close/>
                <a:moveTo>
                  <a:pt x="14370" y="13171"/>
                </a:moveTo>
                <a:cubicBezTo>
                  <a:pt x="14372" y="12981"/>
                  <a:pt x="14334" y="12835"/>
                  <a:pt x="14279" y="12818"/>
                </a:cubicBezTo>
                <a:cubicBezTo>
                  <a:pt x="14220" y="12809"/>
                  <a:pt x="14177" y="12921"/>
                  <a:pt x="14172" y="13153"/>
                </a:cubicBezTo>
                <a:cubicBezTo>
                  <a:pt x="14167" y="13395"/>
                  <a:pt x="14208" y="13498"/>
                  <a:pt x="14265" y="13532"/>
                </a:cubicBezTo>
                <a:cubicBezTo>
                  <a:pt x="14331" y="13524"/>
                  <a:pt x="14367" y="13377"/>
                  <a:pt x="14370" y="13171"/>
                </a:cubicBezTo>
                <a:close/>
                <a:moveTo>
                  <a:pt x="11143" y="11009"/>
                </a:moveTo>
                <a:cubicBezTo>
                  <a:pt x="11141" y="11241"/>
                  <a:pt x="11177" y="11379"/>
                  <a:pt x="11241" y="11379"/>
                </a:cubicBezTo>
                <a:cubicBezTo>
                  <a:pt x="11300" y="11379"/>
                  <a:pt x="11346" y="11250"/>
                  <a:pt x="11348" y="11035"/>
                </a:cubicBezTo>
                <a:cubicBezTo>
                  <a:pt x="11353" y="10811"/>
                  <a:pt x="11305" y="10699"/>
                  <a:pt x="11251" y="10639"/>
                </a:cubicBezTo>
                <a:cubicBezTo>
                  <a:pt x="11193" y="10682"/>
                  <a:pt x="11148" y="10776"/>
                  <a:pt x="11143" y="11009"/>
                </a:cubicBezTo>
                <a:close/>
                <a:moveTo>
                  <a:pt x="3514" y="6806"/>
                </a:moveTo>
                <a:cubicBezTo>
                  <a:pt x="3516" y="6574"/>
                  <a:pt x="3476" y="6453"/>
                  <a:pt x="3414" y="6453"/>
                </a:cubicBezTo>
                <a:cubicBezTo>
                  <a:pt x="3354" y="6462"/>
                  <a:pt x="3309" y="6556"/>
                  <a:pt x="3304" y="6789"/>
                </a:cubicBezTo>
                <a:cubicBezTo>
                  <a:pt x="3300" y="7030"/>
                  <a:pt x="3354" y="7107"/>
                  <a:pt x="3411" y="7159"/>
                </a:cubicBezTo>
                <a:cubicBezTo>
                  <a:pt x="3459" y="7107"/>
                  <a:pt x="3514" y="7047"/>
                  <a:pt x="3514" y="6806"/>
                </a:cubicBezTo>
                <a:close/>
                <a:moveTo>
                  <a:pt x="10625" y="10656"/>
                </a:moveTo>
                <a:cubicBezTo>
                  <a:pt x="10570" y="10664"/>
                  <a:pt x="10520" y="10802"/>
                  <a:pt x="10523" y="11035"/>
                </a:cubicBezTo>
                <a:cubicBezTo>
                  <a:pt x="10527" y="11267"/>
                  <a:pt x="10577" y="11371"/>
                  <a:pt x="10637" y="11353"/>
                </a:cubicBezTo>
                <a:cubicBezTo>
                  <a:pt x="10687" y="11336"/>
                  <a:pt x="10734" y="11259"/>
                  <a:pt x="10729" y="10992"/>
                </a:cubicBezTo>
                <a:cubicBezTo>
                  <a:pt x="10720" y="10802"/>
                  <a:pt x="10687" y="10647"/>
                  <a:pt x="10625" y="10656"/>
                </a:cubicBezTo>
                <a:close/>
                <a:moveTo>
                  <a:pt x="11764" y="11043"/>
                </a:moveTo>
                <a:cubicBezTo>
                  <a:pt x="11767" y="11259"/>
                  <a:pt x="11795" y="11379"/>
                  <a:pt x="11855" y="11379"/>
                </a:cubicBezTo>
                <a:cubicBezTo>
                  <a:pt x="11917" y="11371"/>
                  <a:pt x="11959" y="11250"/>
                  <a:pt x="11957" y="11018"/>
                </a:cubicBezTo>
                <a:cubicBezTo>
                  <a:pt x="11957" y="10802"/>
                  <a:pt x="11921" y="10664"/>
                  <a:pt x="11852" y="10647"/>
                </a:cubicBezTo>
                <a:cubicBezTo>
                  <a:pt x="11791" y="10673"/>
                  <a:pt x="11762" y="10811"/>
                  <a:pt x="11764" y="11043"/>
                </a:cubicBezTo>
                <a:close/>
                <a:moveTo>
                  <a:pt x="14876" y="17107"/>
                </a:moveTo>
                <a:cubicBezTo>
                  <a:pt x="14817" y="17107"/>
                  <a:pt x="14774" y="17262"/>
                  <a:pt x="14774" y="17477"/>
                </a:cubicBezTo>
                <a:cubicBezTo>
                  <a:pt x="14774" y="17701"/>
                  <a:pt x="14824" y="17813"/>
                  <a:pt x="14883" y="17821"/>
                </a:cubicBezTo>
                <a:cubicBezTo>
                  <a:pt x="14943" y="17830"/>
                  <a:pt x="14964" y="17675"/>
                  <a:pt x="14976" y="17485"/>
                </a:cubicBezTo>
                <a:cubicBezTo>
                  <a:pt x="14969" y="17262"/>
                  <a:pt x="14938" y="17107"/>
                  <a:pt x="14876" y="17107"/>
                </a:cubicBezTo>
                <a:close/>
                <a:moveTo>
                  <a:pt x="13075" y="12809"/>
                </a:moveTo>
                <a:cubicBezTo>
                  <a:pt x="13013" y="12809"/>
                  <a:pt x="12973" y="12947"/>
                  <a:pt x="12975" y="13179"/>
                </a:cubicBezTo>
                <a:cubicBezTo>
                  <a:pt x="12975" y="13395"/>
                  <a:pt x="13006" y="13550"/>
                  <a:pt x="13075" y="13550"/>
                </a:cubicBezTo>
                <a:cubicBezTo>
                  <a:pt x="13144" y="13550"/>
                  <a:pt x="13166" y="13386"/>
                  <a:pt x="13178" y="13196"/>
                </a:cubicBezTo>
                <a:cubicBezTo>
                  <a:pt x="13173" y="12947"/>
                  <a:pt x="13137" y="12809"/>
                  <a:pt x="13075" y="12809"/>
                </a:cubicBezTo>
                <a:close/>
                <a:moveTo>
                  <a:pt x="5167" y="6436"/>
                </a:moveTo>
                <a:cubicBezTo>
                  <a:pt x="5108" y="6444"/>
                  <a:pt x="5060" y="6539"/>
                  <a:pt x="5060" y="6772"/>
                </a:cubicBezTo>
                <a:cubicBezTo>
                  <a:pt x="5060" y="6970"/>
                  <a:pt x="5096" y="7090"/>
                  <a:pt x="5155" y="7090"/>
                </a:cubicBezTo>
                <a:cubicBezTo>
                  <a:pt x="5219" y="7090"/>
                  <a:pt x="5253" y="6970"/>
                  <a:pt x="5262" y="6754"/>
                </a:cubicBezTo>
                <a:cubicBezTo>
                  <a:pt x="5258" y="6539"/>
                  <a:pt x="5227" y="6436"/>
                  <a:pt x="5167" y="6436"/>
                </a:cubicBezTo>
                <a:close/>
                <a:moveTo>
                  <a:pt x="14872" y="12818"/>
                </a:moveTo>
                <a:cubicBezTo>
                  <a:pt x="14817" y="12826"/>
                  <a:pt x="14764" y="12964"/>
                  <a:pt x="14772" y="13196"/>
                </a:cubicBezTo>
                <a:cubicBezTo>
                  <a:pt x="14779" y="13412"/>
                  <a:pt x="14826" y="13541"/>
                  <a:pt x="14886" y="13515"/>
                </a:cubicBezTo>
                <a:cubicBezTo>
                  <a:pt x="14938" y="13489"/>
                  <a:pt x="14969" y="13343"/>
                  <a:pt x="14971" y="13145"/>
                </a:cubicBezTo>
                <a:cubicBezTo>
                  <a:pt x="14960" y="12955"/>
                  <a:pt x="14924" y="12809"/>
                  <a:pt x="14872" y="12818"/>
                </a:cubicBezTo>
                <a:close/>
                <a:moveTo>
                  <a:pt x="12464" y="10656"/>
                </a:moveTo>
                <a:cubicBezTo>
                  <a:pt x="12407" y="10673"/>
                  <a:pt x="12364" y="10811"/>
                  <a:pt x="12366" y="11035"/>
                </a:cubicBezTo>
                <a:cubicBezTo>
                  <a:pt x="12369" y="11250"/>
                  <a:pt x="12416" y="11345"/>
                  <a:pt x="12466" y="11353"/>
                </a:cubicBezTo>
                <a:cubicBezTo>
                  <a:pt x="12523" y="11362"/>
                  <a:pt x="12564" y="11233"/>
                  <a:pt x="12573" y="10992"/>
                </a:cubicBezTo>
                <a:cubicBezTo>
                  <a:pt x="12559" y="10785"/>
                  <a:pt x="12523" y="10639"/>
                  <a:pt x="12464" y="10656"/>
                </a:cubicBezTo>
                <a:close/>
                <a:moveTo>
                  <a:pt x="10018" y="10664"/>
                </a:moveTo>
                <a:cubicBezTo>
                  <a:pt x="9954" y="10647"/>
                  <a:pt x="9906" y="10802"/>
                  <a:pt x="9902" y="11043"/>
                </a:cubicBezTo>
                <a:cubicBezTo>
                  <a:pt x="9897" y="11250"/>
                  <a:pt x="9942" y="11371"/>
                  <a:pt x="9994" y="11379"/>
                </a:cubicBezTo>
                <a:cubicBezTo>
                  <a:pt x="10054" y="11388"/>
                  <a:pt x="10092" y="11250"/>
                  <a:pt x="10104" y="11052"/>
                </a:cubicBezTo>
                <a:cubicBezTo>
                  <a:pt x="10104" y="10819"/>
                  <a:pt x="10070" y="10673"/>
                  <a:pt x="10018" y="10664"/>
                </a:cubicBezTo>
                <a:close/>
                <a:moveTo>
                  <a:pt x="1660" y="4980"/>
                </a:moveTo>
                <a:cubicBezTo>
                  <a:pt x="1720" y="4989"/>
                  <a:pt x="1774" y="4885"/>
                  <a:pt x="1779" y="4670"/>
                </a:cubicBezTo>
                <a:cubicBezTo>
                  <a:pt x="1786" y="4420"/>
                  <a:pt x="1725" y="4343"/>
                  <a:pt x="1670" y="4326"/>
                </a:cubicBezTo>
                <a:cubicBezTo>
                  <a:pt x="1617" y="4317"/>
                  <a:pt x="1575" y="4412"/>
                  <a:pt x="1572" y="4636"/>
                </a:cubicBezTo>
                <a:cubicBezTo>
                  <a:pt x="1570" y="4851"/>
                  <a:pt x="1603" y="4972"/>
                  <a:pt x="1660" y="4980"/>
                </a:cubicBezTo>
                <a:close/>
                <a:moveTo>
                  <a:pt x="11234" y="8494"/>
                </a:moveTo>
                <a:cubicBezTo>
                  <a:pt x="11177" y="8520"/>
                  <a:pt x="11146" y="8649"/>
                  <a:pt x="11148" y="8847"/>
                </a:cubicBezTo>
                <a:cubicBezTo>
                  <a:pt x="11153" y="9097"/>
                  <a:pt x="11201" y="9166"/>
                  <a:pt x="11260" y="9149"/>
                </a:cubicBezTo>
                <a:cubicBezTo>
                  <a:pt x="11320" y="9131"/>
                  <a:pt x="11343" y="8994"/>
                  <a:pt x="11350" y="8804"/>
                </a:cubicBezTo>
                <a:cubicBezTo>
                  <a:pt x="11331" y="8589"/>
                  <a:pt x="11296" y="8468"/>
                  <a:pt x="11234" y="8494"/>
                </a:cubicBezTo>
                <a:close/>
                <a:moveTo>
                  <a:pt x="10021" y="8494"/>
                </a:moveTo>
                <a:cubicBezTo>
                  <a:pt x="9956" y="8468"/>
                  <a:pt x="9913" y="8589"/>
                  <a:pt x="9904" y="8796"/>
                </a:cubicBezTo>
                <a:cubicBezTo>
                  <a:pt x="9892" y="9019"/>
                  <a:pt x="9935" y="9174"/>
                  <a:pt x="9997" y="9183"/>
                </a:cubicBezTo>
                <a:cubicBezTo>
                  <a:pt x="10054" y="9192"/>
                  <a:pt x="10099" y="9088"/>
                  <a:pt x="10106" y="8864"/>
                </a:cubicBezTo>
                <a:cubicBezTo>
                  <a:pt x="10106" y="8641"/>
                  <a:pt x="10080" y="8520"/>
                  <a:pt x="10021" y="8494"/>
                </a:cubicBezTo>
                <a:close/>
                <a:moveTo>
                  <a:pt x="10725" y="8796"/>
                </a:moveTo>
                <a:cubicBezTo>
                  <a:pt x="10718" y="8589"/>
                  <a:pt x="10682" y="8477"/>
                  <a:pt x="10622" y="8494"/>
                </a:cubicBezTo>
                <a:cubicBezTo>
                  <a:pt x="10558" y="8511"/>
                  <a:pt x="10520" y="8649"/>
                  <a:pt x="10523" y="8873"/>
                </a:cubicBezTo>
                <a:cubicBezTo>
                  <a:pt x="10525" y="9080"/>
                  <a:pt x="10570" y="9166"/>
                  <a:pt x="10625" y="9174"/>
                </a:cubicBezTo>
                <a:cubicBezTo>
                  <a:pt x="10689" y="9140"/>
                  <a:pt x="10734" y="9045"/>
                  <a:pt x="10725" y="8796"/>
                </a:cubicBezTo>
                <a:close/>
                <a:moveTo>
                  <a:pt x="3580" y="21352"/>
                </a:moveTo>
                <a:cubicBezTo>
                  <a:pt x="3464" y="20801"/>
                  <a:pt x="3371" y="20801"/>
                  <a:pt x="3252" y="21352"/>
                </a:cubicBezTo>
                <a:cubicBezTo>
                  <a:pt x="3366" y="21352"/>
                  <a:pt x="3468" y="21352"/>
                  <a:pt x="3580" y="21352"/>
                </a:cubicBezTo>
                <a:close/>
                <a:moveTo>
                  <a:pt x="14874" y="14996"/>
                </a:moveTo>
                <a:cubicBezTo>
                  <a:pt x="14817" y="15005"/>
                  <a:pt x="14764" y="15126"/>
                  <a:pt x="14774" y="15367"/>
                </a:cubicBezTo>
                <a:cubicBezTo>
                  <a:pt x="14781" y="15582"/>
                  <a:pt x="14829" y="15703"/>
                  <a:pt x="14891" y="15677"/>
                </a:cubicBezTo>
                <a:cubicBezTo>
                  <a:pt x="14948" y="15651"/>
                  <a:pt x="14971" y="15505"/>
                  <a:pt x="14976" y="15289"/>
                </a:cubicBezTo>
                <a:cubicBezTo>
                  <a:pt x="14967" y="15100"/>
                  <a:pt x="14924" y="14988"/>
                  <a:pt x="14874" y="14996"/>
                </a:cubicBezTo>
                <a:close/>
                <a:moveTo>
                  <a:pt x="13777" y="19613"/>
                </a:moveTo>
                <a:cubicBezTo>
                  <a:pt x="13777" y="19406"/>
                  <a:pt x="13737" y="19234"/>
                  <a:pt x="13672" y="19260"/>
                </a:cubicBezTo>
                <a:cubicBezTo>
                  <a:pt x="13620" y="19277"/>
                  <a:pt x="13582" y="19415"/>
                  <a:pt x="13582" y="19621"/>
                </a:cubicBezTo>
                <a:cubicBezTo>
                  <a:pt x="13584" y="19854"/>
                  <a:pt x="13630" y="19957"/>
                  <a:pt x="13687" y="19992"/>
                </a:cubicBezTo>
                <a:cubicBezTo>
                  <a:pt x="13749" y="19957"/>
                  <a:pt x="13777" y="19776"/>
                  <a:pt x="13777" y="19613"/>
                </a:cubicBezTo>
                <a:close/>
                <a:moveTo>
                  <a:pt x="13677" y="13524"/>
                </a:moveTo>
                <a:cubicBezTo>
                  <a:pt x="13732" y="13515"/>
                  <a:pt x="13768" y="13377"/>
                  <a:pt x="13770" y="13171"/>
                </a:cubicBezTo>
                <a:cubicBezTo>
                  <a:pt x="13772" y="12964"/>
                  <a:pt x="13732" y="12818"/>
                  <a:pt x="13680" y="12826"/>
                </a:cubicBezTo>
                <a:cubicBezTo>
                  <a:pt x="13623" y="12835"/>
                  <a:pt x="13580" y="12964"/>
                  <a:pt x="13580" y="13222"/>
                </a:cubicBezTo>
                <a:cubicBezTo>
                  <a:pt x="13584" y="13429"/>
                  <a:pt x="13623" y="13541"/>
                  <a:pt x="13677" y="13524"/>
                </a:cubicBezTo>
                <a:close/>
                <a:moveTo>
                  <a:pt x="13073" y="10656"/>
                </a:moveTo>
                <a:cubicBezTo>
                  <a:pt x="13016" y="10647"/>
                  <a:pt x="12983" y="10776"/>
                  <a:pt x="12980" y="10992"/>
                </a:cubicBezTo>
                <a:cubicBezTo>
                  <a:pt x="12978" y="11216"/>
                  <a:pt x="13013" y="11328"/>
                  <a:pt x="13071" y="11328"/>
                </a:cubicBezTo>
                <a:cubicBezTo>
                  <a:pt x="13125" y="11328"/>
                  <a:pt x="13163" y="11224"/>
                  <a:pt x="13166" y="10992"/>
                </a:cubicBezTo>
                <a:cubicBezTo>
                  <a:pt x="13166" y="10776"/>
                  <a:pt x="13128" y="10656"/>
                  <a:pt x="13073" y="10656"/>
                </a:cubicBezTo>
                <a:close/>
                <a:moveTo>
                  <a:pt x="15366" y="13136"/>
                </a:moveTo>
                <a:cubicBezTo>
                  <a:pt x="15359" y="13377"/>
                  <a:pt x="15412" y="13489"/>
                  <a:pt x="15466" y="13498"/>
                </a:cubicBezTo>
                <a:cubicBezTo>
                  <a:pt x="15519" y="13507"/>
                  <a:pt x="15557" y="13352"/>
                  <a:pt x="15561" y="13162"/>
                </a:cubicBezTo>
                <a:cubicBezTo>
                  <a:pt x="15566" y="12947"/>
                  <a:pt x="15521" y="12869"/>
                  <a:pt x="15469" y="12826"/>
                </a:cubicBezTo>
                <a:cubicBezTo>
                  <a:pt x="15421" y="12869"/>
                  <a:pt x="15374" y="12938"/>
                  <a:pt x="15366" y="13136"/>
                </a:cubicBezTo>
                <a:close/>
                <a:moveTo>
                  <a:pt x="15469" y="14979"/>
                </a:moveTo>
                <a:cubicBezTo>
                  <a:pt x="15416" y="14979"/>
                  <a:pt x="15371" y="15126"/>
                  <a:pt x="15374" y="15324"/>
                </a:cubicBezTo>
                <a:cubicBezTo>
                  <a:pt x="15374" y="15548"/>
                  <a:pt x="15414" y="15703"/>
                  <a:pt x="15478" y="15677"/>
                </a:cubicBezTo>
                <a:cubicBezTo>
                  <a:pt x="15531" y="15651"/>
                  <a:pt x="15564" y="15522"/>
                  <a:pt x="15569" y="15315"/>
                </a:cubicBezTo>
                <a:cubicBezTo>
                  <a:pt x="15559" y="15100"/>
                  <a:pt x="15521" y="14979"/>
                  <a:pt x="15469" y="14979"/>
                </a:cubicBezTo>
                <a:close/>
                <a:moveTo>
                  <a:pt x="4097" y="6772"/>
                </a:moveTo>
                <a:cubicBezTo>
                  <a:pt x="4097" y="6582"/>
                  <a:pt x="4058" y="6444"/>
                  <a:pt x="3999" y="6444"/>
                </a:cubicBezTo>
                <a:cubicBezTo>
                  <a:pt x="3935" y="6436"/>
                  <a:pt x="3892" y="6539"/>
                  <a:pt x="3892" y="6789"/>
                </a:cubicBezTo>
                <a:cubicBezTo>
                  <a:pt x="3892" y="7013"/>
                  <a:pt x="3928" y="7107"/>
                  <a:pt x="3951" y="7107"/>
                </a:cubicBezTo>
                <a:cubicBezTo>
                  <a:pt x="4051" y="7116"/>
                  <a:pt x="4099" y="7013"/>
                  <a:pt x="4097" y="6772"/>
                </a:cubicBezTo>
                <a:close/>
                <a:moveTo>
                  <a:pt x="4470" y="6797"/>
                </a:moveTo>
                <a:cubicBezTo>
                  <a:pt x="4475" y="6987"/>
                  <a:pt x="4513" y="7107"/>
                  <a:pt x="4572" y="7099"/>
                </a:cubicBezTo>
                <a:cubicBezTo>
                  <a:pt x="4637" y="7090"/>
                  <a:pt x="4675" y="6978"/>
                  <a:pt x="4670" y="6737"/>
                </a:cubicBezTo>
                <a:cubicBezTo>
                  <a:pt x="4668" y="6513"/>
                  <a:pt x="4627" y="6436"/>
                  <a:pt x="4563" y="6444"/>
                </a:cubicBezTo>
                <a:cubicBezTo>
                  <a:pt x="4508" y="6453"/>
                  <a:pt x="4465" y="6565"/>
                  <a:pt x="4470" y="6797"/>
                </a:cubicBezTo>
                <a:close/>
                <a:moveTo>
                  <a:pt x="6956" y="8572"/>
                </a:moveTo>
                <a:cubicBezTo>
                  <a:pt x="6902" y="8563"/>
                  <a:pt x="6856" y="8675"/>
                  <a:pt x="6852" y="8864"/>
                </a:cubicBezTo>
                <a:cubicBezTo>
                  <a:pt x="6847" y="9054"/>
                  <a:pt x="6882" y="9209"/>
                  <a:pt x="6937" y="9226"/>
                </a:cubicBezTo>
                <a:cubicBezTo>
                  <a:pt x="6997" y="9243"/>
                  <a:pt x="7037" y="9123"/>
                  <a:pt x="7047" y="8916"/>
                </a:cubicBezTo>
                <a:cubicBezTo>
                  <a:pt x="7047" y="8666"/>
                  <a:pt x="7011" y="8572"/>
                  <a:pt x="6956" y="8572"/>
                </a:cubicBezTo>
                <a:close/>
                <a:moveTo>
                  <a:pt x="10104" y="6660"/>
                </a:moveTo>
                <a:cubicBezTo>
                  <a:pt x="10104" y="6444"/>
                  <a:pt x="10066" y="6341"/>
                  <a:pt x="10009" y="6341"/>
                </a:cubicBezTo>
                <a:cubicBezTo>
                  <a:pt x="9952" y="6341"/>
                  <a:pt x="9916" y="6479"/>
                  <a:pt x="9913" y="6668"/>
                </a:cubicBezTo>
                <a:cubicBezTo>
                  <a:pt x="9913" y="6875"/>
                  <a:pt x="9949" y="6987"/>
                  <a:pt x="10032" y="6970"/>
                </a:cubicBezTo>
                <a:cubicBezTo>
                  <a:pt x="10066" y="6970"/>
                  <a:pt x="10104" y="6884"/>
                  <a:pt x="10104" y="6660"/>
                </a:cubicBezTo>
                <a:close/>
                <a:moveTo>
                  <a:pt x="5855" y="6703"/>
                </a:moveTo>
                <a:cubicBezTo>
                  <a:pt x="5852" y="6479"/>
                  <a:pt x="5805" y="6418"/>
                  <a:pt x="5750" y="6427"/>
                </a:cubicBezTo>
                <a:cubicBezTo>
                  <a:pt x="5695" y="6436"/>
                  <a:pt x="5650" y="6505"/>
                  <a:pt x="5650" y="6729"/>
                </a:cubicBezTo>
                <a:cubicBezTo>
                  <a:pt x="5650" y="6970"/>
                  <a:pt x="5695" y="7056"/>
                  <a:pt x="5755" y="7090"/>
                </a:cubicBezTo>
                <a:cubicBezTo>
                  <a:pt x="5817" y="7056"/>
                  <a:pt x="5857" y="6935"/>
                  <a:pt x="5855" y="6703"/>
                </a:cubicBezTo>
                <a:close/>
                <a:moveTo>
                  <a:pt x="3978" y="20965"/>
                </a:moveTo>
                <a:cubicBezTo>
                  <a:pt x="3913" y="20991"/>
                  <a:pt x="3856" y="21068"/>
                  <a:pt x="3847" y="21352"/>
                </a:cubicBezTo>
                <a:cubicBezTo>
                  <a:pt x="3944" y="21352"/>
                  <a:pt x="4035" y="21352"/>
                  <a:pt x="4135" y="21352"/>
                </a:cubicBezTo>
                <a:cubicBezTo>
                  <a:pt x="4108" y="21025"/>
                  <a:pt x="4051" y="20939"/>
                  <a:pt x="3978" y="20965"/>
                </a:cubicBezTo>
                <a:close/>
                <a:moveTo>
                  <a:pt x="6352" y="6418"/>
                </a:moveTo>
                <a:cubicBezTo>
                  <a:pt x="6297" y="6427"/>
                  <a:pt x="6252" y="6530"/>
                  <a:pt x="6252" y="6729"/>
                </a:cubicBezTo>
                <a:cubicBezTo>
                  <a:pt x="6252" y="6952"/>
                  <a:pt x="6300" y="7082"/>
                  <a:pt x="6359" y="7073"/>
                </a:cubicBezTo>
                <a:cubicBezTo>
                  <a:pt x="6414" y="7064"/>
                  <a:pt x="6445" y="6927"/>
                  <a:pt x="6452" y="6703"/>
                </a:cubicBezTo>
                <a:cubicBezTo>
                  <a:pt x="6445" y="6505"/>
                  <a:pt x="6409" y="6418"/>
                  <a:pt x="6352" y="6418"/>
                </a:cubicBezTo>
                <a:close/>
                <a:moveTo>
                  <a:pt x="15476" y="17107"/>
                </a:moveTo>
                <a:cubicBezTo>
                  <a:pt x="15419" y="17098"/>
                  <a:pt x="15385" y="17227"/>
                  <a:pt x="15381" y="17434"/>
                </a:cubicBezTo>
                <a:cubicBezTo>
                  <a:pt x="15376" y="17649"/>
                  <a:pt x="15409" y="17778"/>
                  <a:pt x="15466" y="17778"/>
                </a:cubicBezTo>
                <a:cubicBezTo>
                  <a:pt x="15521" y="17778"/>
                  <a:pt x="15557" y="17666"/>
                  <a:pt x="15566" y="17442"/>
                </a:cubicBezTo>
                <a:cubicBezTo>
                  <a:pt x="15561" y="17253"/>
                  <a:pt x="15533" y="17107"/>
                  <a:pt x="15476" y="17107"/>
                </a:cubicBezTo>
                <a:close/>
                <a:moveTo>
                  <a:pt x="8063" y="6677"/>
                </a:moveTo>
                <a:cubicBezTo>
                  <a:pt x="8058" y="6901"/>
                  <a:pt x="8103" y="6987"/>
                  <a:pt x="8158" y="7004"/>
                </a:cubicBezTo>
                <a:cubicBezTo>
                  <a:pt x="8212" y="7013"/>
                  <a:pt x="8258" y="6935"/>
                  <a:pt x="8260" y="6711"/>
                </a:cubicBezTo>
                <a:cubicBezTo>
                  <a:pt x="8262" y="6496"/>
                  <a:pt x="8217" y="6418"/>
                  <a:pt x="8170" y="6358"/>
                </a:cubicBezTo>
                <a:cubicBezTo>
                  <a:pt x="8117" y="6401"/>
                  <a:pt x="8067" y="6470"/>
                  <a:pt x="8063" y="6677"/>
                </a:cubicBezTo>
                <a:close/>
                <a:moveTo>
                  <a:pt x="13080" y="8494"/>
                </a:moveTo>
                <a:cubicBezTo>
                  <a:pt x="13023" y="8485"/>
                  <a:pt x="12987" y="8580"/>
                  <a:pt x="12985" y="8804"/>
                </a:cubicBezTo>
                <a:cubicBezTo>
                  <a:pt x="12985" y="9002"/>
                  <a:pt x="13016" y="9106"/>
                  <a:pt x="13066" y="9114"/>
                </a:cubicBezTo>
                <a:cubicBezTo>
                  <a:pt x="13123" y="9123"/>
                  <a:pt x="13156" y="9011"/>
                  <a:pt x="13166" y="8778"/>
                </a:cubicBezTo>
                <a:cubicBezTo>
                  <a:pt x="13159" y="8615"/>
                  <a:pt x="13130" y="8503"/>
                  <a:pt x="13080" y="8494"/>
                </a:cubicBezTo>
                <a:close/>
                <a:moveTo>
                  <a:pt x="2343" y="4644"/>
                </a:moveTo>
                <a:cubicBezTo>
                  <a:pt x="2345" y="4429"/>
                  <a:pt x="2291" y="4343"/>
                  <a:pt x="2241" y="4343"/>
                </a:cubicBezTo>
                <a:cubicBezTo>
                  <a:pt x="2191" y="4343"/>
                  <a:pt x="2141" y="4429"/>
                  <a:pt x="2146" y="4670"/>
                </a:cubicBezTo>
                <a:cubicBezTo>
                  <a:pt x="2150" y="4868"/>
                  <a:pt x="2186" y="4946"/>
                  <a:pt x="2229" y="4937"/>
                </a:cubicBezTo>
                <a:cubicBezTo>
                  <a:pt x="2293" y="4937"/>
                  <a:pt x="2338" y="4842"/>
                  <a:pt x="2343" y="4644"/>
                </a:cubicBezTo>
                <a:close/>
                <a:moveTo>
                  <a:pt x="10546" y="6677"/>
                </a:moveTo>
                <a:cubicBezTo>
                  <a:pt x="10549" y="6866"/>
                  <a:pt x="10577" y="6978"/>
                  <a:pt x="10630" y="6970"/>
                </a:cubicBezTo>
                <a:cubicBezTo>
                  <a:pt x="10684" y="6970"/>
                  <a:pt x="10725" y="6875"/>
                  <a:pt x="10727" y="6660"/>
                </a:cubicBezTo>
                <a:cubicBezTo>
                  <a:pt x="10727" y="6444"/>
                  <a:pt x="10694" y="6341"/>
                  <a:pt x="10630" y="6341"/>
                </a:cubicBezTo>
                <a:cubicBezTo>
                  <a:pt x="10575" y="6350"/>
                  <a:pt x="10544" y="6462"/>
                  <a:pt x="10546" y="6677"/>
                </a:cubicBezTo>
                <a:close/>
                <a:moveTo>
                  <a:pt x="14869" y="19285"/>
                </a:moveTo>
                <a:cubicBezTo>
                  <a:pt x="14819" y="19311"/>
                  <a:pt x="14776" y="19423"/>
                  <a:pt x="14784" y="19639"/>
                </a:cubicBezTo>
                <a:cubicBezTo>
                  <a:pt x="14791" y="19837"/>
                  <a:pt x="14829" y="19966"/>
                  <a:pt x="14883" y="19940"/>
                </a:cubicBezTo>
                <a:cubicBezTo>
                  <a:pt x="14936" y="19914"/>
                  <a:pt x="14967" y="19776"/>
                  <a:pt x="14971" y="19570"/>
                </a:cubicBezTo>
                <a:cubicBezTo>
                  <a:pt x="14955" y="19397"/>
                  <a:pt x="14926" y="19251"/>
                  <a:pt x="14869" y="19285"/>
                </a:cubicBezTo>
                <a:close/>
                <a:moveTo>
                  <a:pt x="8760" y="6996"/>
                </a:moveTo>
                <a:cubicBezTo>
                  <a:pt x="8821" y="7013"/>
                  <a:pt x="8864" y="6909"/>
                  <a:pt x="8867" y="6677"/>
                </a:cubicBezTo>
                <a:cubicBezTo>
                  <a:pt x="8869" y="6496"/>
                  <a:pt x="8833" y="6375"/>
                  <a:pt x="8786" y="6367"/>
                </a:cubicBezTo>
                <a:cubicBezTo>
                  <a:pt x="8726" y="6358"/>
                  <a:pt x="8688" y="6487"/>
                  <a:pt x="8676" y="6677"/>
                </a:cubicBezTo>
                <a:cubicBezTo>
                  <a:pt x="8679" y="6892"/>
                  <a:pt x="8710" y="6978"/>
                  <a:pt x="8760" y="6996"/>
                </a:cubicBezTo>
                <a:close/>
                <a:moveTo>
                  <a:pt x="14272" y="19251"/>
                </a:moveTo>
                <a:cubicBezTo>
                  <a:pt x="14217" y="19260"/>
                  <a:pt x="14179" y="19380"/>
                  <a:pt x="14177" y="19587"/>
                </a:cubicBezTo>
                <a:cubicBezTo>
                  <a:pt x="14174" y="19785"/>
                  <a:pt x="14208" y="19871"/>
                  <a:pt x="14260" y="19888"/>
                </a:cubicBezTo>
                <a:cubicBezTo>
                  <a:pt x="14317" y="19906"/>
                  <a:pt x="14358" y="19828"/>
                  <a:pt x="14360" y="19596"/>
                </a:cubicBezTo>
                <a:cubicBezTo>
                  <a:pt x="14355" y="19397"/>
                  <a:pt x="14331" y="19251"/>
                  <a:pt x="14272" y="19251"/>
                </a:cubicBezTo>
                <a:close/>
                <a:moveTo>
                  <a:pt x="6947" y="6410"/>
                </a:moveTo>
                <a:cubicBezTo>
                  <a:pt x="6897" y="6418"/>
                  <a:pt x="6861" y="6496"/>
                  <a:pt x="6856" y="6694"/>
                </a:cubicBezTo>
                <a:cubicBezTo>
                  <a:pt x="6854" y="6909"/>
                  <a:pt x="6887" y="7047"/>
                  <a:pt x="6944" y="7039"/>
                </a:cubicBezTo>
                <a:cubicBezTo>
                  <a:pt x="6994" y="7030"/>
                  <a:pt x="7037" y="6935"/>
                  <a:pt x="7047" y="6668"/>
                </a:cubicBezTo>
                <a:cubicBezTo>
                  <a:pt x="7037" y="6513"/>
                  <a:pt x="7004" y="6410"/>
                  <a:pt x="6947" y="6410"/>
                </a:cubicBezTo>
                <a:close/>
                <a:moveTo>
                  <a:pt x="9300" y="6685"/>
                </a:moveTo>
                <a:cubicBezTo>
                  <a:pt x="9300" y="6884"/>
                  <a:pt x="9331" y="6978"/>
                  <a:pt x="9383" y="6978"/>
                </a:cubicBezTo>
                <a:cubicBezTo>
                  <a:pt x="9442" y="6987"/>
                  <a:pt x="9478" y="6892"/>
                  <a:pt x="9478" y="6668"/>
                </a:cubicBezTo>
                <a:cubicBezTo>
                  <a:pt x="9478" y="6462"/>
                  <a:pt x="9438" y="6401"/>
                  <a:pt x="9392" y="6350"/>
                </a:cubicBezTo>
                <a:cubicBezTo>
                  <a:pt x="9345" y="6393"/>
                  <a:pt x="9300" y="6453"/>
                  <a:pt x="9300" y="6685"/>
                </a:cubicBezTo>
                <a:close/>
                <a:moveTo>
                  <a:pt x="11248" y="6341"/>
                </a:moveTo>
                <a:cubicBezTo>
                  <a:pt x="11191" y="6341"/>
                  <a:pt x="11153" y="6470"/>
                  <a:pt x="11153" y="6660"/>
                </a:cubicBezTo>
                <a:cubicBezTo>
                  <a:pt x="11153" y="6832"/>
                  <a:pt x="11191" y="6944"/>
                  <a:pt x="11239" y="6961"/>
                </a:cubicBezTo>
                <a:cubicBezTo>
                  <a:pt x="11296" y="6978"/>
                  <a:pt x="11327" y="6849"/>
                  <a:pt x="11343" y="6660"/>
                </a:cubicBezTo>
                <a:cubicBezTo>
                  <a:pt x="11329" y="6487"/>
                  <a:pt x="11308" y="6341"/>
                  <a:pt x="11248" y="6341"/>
                </a:cubicBezTo>
                <a:close/>
                <a:moveTo>
                  <a:pt x="442" y="2457"/>
                </a:moveTo>
                <a:cubicBezTo>
                  <a:pt x="442" y="2612"/>
                  <a:pt x="466" y="2750"/>
                  <a:pt x="509" y="2750"/>
                </a:cubicBezTo>
                <a:cubicBezTo>
                  <a:pt x="564" y="2750"/>
                  <a:pt x="621" y="2663"/>
                  <a:pt x="623" y="2431"/>
                </a:cubicBezTo>
                <a:cubicBezTo>
                  <a:pt x="625" y="2250"/>
                  <a:pt x="585" y="2164"/>
                  <a:pt x="530" y="2138"/>
                </a:cubicBezTo>
                <a:cubicBezTo>
                  <a:pt x="480" y="2147"/>
                  <a:pt x="442" y="2241"/>
                  <a:pt x="442" y="2457"/>
                </a:cubicBezTo>
                <a:close/>
                <a:moveTo>
                  <a:pt x="7572" y="6418"/>
                </a:moveTo>
                <a:cubicBezTo>
                  <a:pt x="7522" y="6410"/>
                  <a:pt x="7472" y="6462"/>
                  <a:pt x="7463" y="6677"/>
                </a:cubicBezTo>
                <a:cubicBezTo>
                  <a:pt x="7456" y="6892"/>
                  <a:pt x="7492" y="7021"/>
                  <a:pt x="7544" y="7030"/>
                </a:cubicBezTo>
                <a:cubicBezTo>
                  <a:pt x="7594" y="7039"/>
                  <a:pt x="7639" y="6961"/>
                  <a:pt x="7644" y="6711"/>
                </a:cubicBezTo>
                <a:cubicBezTo>
                  <a:pt x="7646" y="6556"/>
                  <a:pt x="7625" y="6427"/>
                  <a:pt x="7572" y="6418"/>
                </a:cubicBezTo>
                <a:close/>
                <a:moveTo>
                  <a:pt x="40" y="9433"/>
                </a:moveTo>
                <a:cubicBezTo>
                  <a:pt x="112" y="9459"/>
                  <a:pt x="133" y="9192"/>
                  <a:pt x="135" y="8976"/>
                </a:cubicBezTo>
                <a:cubicBezTo>
                  <a:pt x="138" y="8796"/>
                  <a:pt x="112" y="8615"/>
                  <a:pt x="50" y="8615"/>
                </a:cubicBezTo>
                <a:cubicBezTo>
                  <a:pt x="-26" y="8623"/>
                  <a:pt x="23" y="8856"/>
                  <a:pt x="4" y="8985"/>
                </a:cubicBezTo>
                <a:cubicBezTo>
                  <a:pt x="21" y="9131"/>
                  <a:pt x="-26" y="9407"/>
                  <a:pt x="40" y="9433"/>
                </a:cubicBezTo>
                <a:close/>
                <a:moveTo>
                  <a:pt x="14177" y="11018"/>
                </a:moveTo>
                <a:cubicBezTo>
                  <a:pt x="14182" y="11207"/>
                  <a:pt x="14220" y="11293"/>
                  <a:pt x="14270" y="11285"/>
                </a:cubicBezTo>
                <a:cubicBezTo>
                  <a:pt x="14331" y="11276"/>
                  <a:pt x="14358" y="11147"/>
                  <a:pt x="14355" y="10940"/>
                </a:cubicBezTo>
                <a:cubicBezTo>
                  <a:pt x="14353" y="10742"/>
                  <a:pt x="14312" y="10673"/>
                  <a:pt x="14265" y="10647"/>
                </a:cubicBezTo>
                <a:cubicBezTo>
                  <a:pt x="14217" y="10716"/>
                  <a:pt x="14172" y="10802"/>
                  <a:pt x="14177" y="11018"/>
                </a:cubicBezTo>
                <a:close/>
                <a:moveTo>
                  <a:pt x="14860" y="11285"/>
                </a:moveTo>
                <a:cubicBezTo>
                  <a:pt x="14919" y="11293"/>
                  <a:pt x="14950" y="11190"/>
                  <a:pt x="14952" y="10974"/>
                </a:cubicBezTo>
                <a:cubicBezTo>
                  <a:pt x="14952" y="10776"/>
                  <a:pt x="14917" y="10673"/>
                  <a:pt x="14872" y="10673"/>
                </a:cubicBezTo>
                <a:cubicBezTo>
                  <a:pt x="14819" y="10673"/>
                  <a:pt x="14781" y="10794"/>
                  <a:pt x="14772" y="10992"/>
                </a:cubicBezTo>
                <a:cubicBezTo>
                  <a:pt x="14781" y="11173"/>
                  <a:pt x="14807" y="11276"/>
                  <a:pt x="14860" y="11285"/>
                </a:cubicBezTo>
                <a:close/>
                <a:moveTo>
                  <a:pt x="3421" y="4308"/>
                </a:moveTo>
                <a:cubicBezTo>
                  <a:pt x="3364" y="4274"/>
                  <a:pt x="3326" y="4412"/>
                  <a:pt x="3316" y="4584"/>
                </a:cubicBezTo>
                <a:cubicBezTo>
                  <a:pt x="3304" y="4765"/>
                  <a:pt x="3347" y="4868"/>
                  <a:pt x="3392" y="4894"/>
                </a:cubicBezTo>
                <a:cubicBezTo>
                  <a:pt x="3447" y="4929"/>
                  <a:pt x="3483" y="4808"/>
                  <a:pt x="3502" y="4627"/>
                </a:cubicBezTo>
                <a:cubicBezTo>
                  <a:pt x="3495" y="4463"/>
                  <a:pt x="3468" y="4343"/>
                  <a:pt x="3421" y="4308"/>
                </a:cubicBezTo>
                <a:close/>
                <a:moveTo>
                  <a:pt x="16078" y="15022"/>
                </a:moveTo>
                <a:cubicBezTo>
                  <a:pt x="16023" y="15022"/>
                  <a:pt x="15983" y="15108"/>
                  <a:pt x="15983" y="15341"/>
                </a:cubicBezTo>
                <a:cubicBezTo>
                  <a:pt x="15983" y="15539"/>
                  <a:pt x="16021" y="15642"/>
                  <a:pt x="16066" y="15651"/>
                </a:cubicBezTo>
                <a:cubicBezTo>
                  <a:pt x="16121" y="15660"/>
                  <a:pt x="16154" y="15522"/>
                  <a:pt x="16161" y="15332"/>
                </a:cubicBezTo>
                <a:cubicBezTo>
                  <a:pt x="16161" y="15126"/>
                  <a:pt x="16128" y="15022"/>
                  <a:pt x="16078" y="15022"/>
                </a:cubicBezTo>
                <a:close/>
                <a:moveTo>
                  <a:pt x="16075" y="12869"/>
                </a:moveTo>
                <a:cubicBezTo>
                  <a:pt x="16018" y="12861"/>
                  <a:pt x="15978" y="12947"/>
                  <a:pt x="15973" y="13153"/>
                </a:cubicBezTo>
                <a:cubicBezTo>
                  <a:pt x="15968" y="13369"/>
                  <a:pt x="16011" y="13472"/>
                  <a:pt x="16063" y="13481"/>
                </a:cubicBezTo>
                <a:cubicBezTo>
                  <a:pt x="16113" y="13489"/>
                  <a:pt x="16142" y="13369"/>
                  <a:pt x="16152" y="13171"/>
                </a:cubicBezTo>
                <a:cubicBezTo>
                  <a:pt x="16144" y="13024"/>
                  <a:pt x="16130" y="12878"/>
                  <a:pt x="16075" y="12869"/>
                </a:cubicBezTo>
                <a:close/>
                <a:moveTo>
                  <a:pt x="15469" y="10664"/>
                </a:moveTo>
                <a:cubicBezTo>
                  <a:pt x="15414" y="10656"/>
                  <a:pt x="15374" y="10802"/>
                  <a:pt x="15376" y="11000"/>
                </a:cubicBezTo>
                <a:cubicBezTo>
                  <a:pt x="15378" y="11164"/>
                  <a:pt x="15409" y="11293"/>
                  <a:pt x="15464" y="11293"/>
                </a:cubicBezTo>
                <a:cubicBezTo>
                  <a:pt x="15519" y="11293"/>
                  <a:pt x="15540" y="11173"/>
                  <a:pt x="15545" y="10992"/>
                </a:cubicBezTo>
                <a:cubicBezTo>
                  <a:pt x="15547" y="10794"/>
                  <a:pt x="15516" y="10673"/>
                  <a:pt x="15469" y="10664"/>
                </a:cubicBezTo>
                <a:close/>
                <a:moveTo>
                  <a:pt x="13670" y="10673"/>
                </a:moveTo>
                <a:cubicBezTo>
                  <a:pt x="13625" y="10673"/>
                  <a:pt x="13587" y="10794"/>
                  <a:pt x="13584" y="10974"/>
                </a:cubicBezTo>
                <a:cubicBezTo>
                  <a:pt x="13580" y="11190"/>
                  <a:pt x="13620" y="11285"/>
                  <a:pt x="13677" y="11293"/>
                </a:cubicBezTo>
                <a:cubicBezTo>
                  <a:pt x="13730" y="11293"/>
                  <a:pt x="13758" y="11198"/>
                  <a:pt x="13763" y="11018"/>
                </a:cubicBezTo>
                <a:cubicBezTo>
                  <a:pt x="13760" y="10794"/>
                  <a:pt x="13722" y="10673"/>
                  <a:pt x="13670" y="10673"/>
                </a:cubicBezTo>
                <a:close/>
                <a:moveTo>
                  <a:pt x="14267" y="8494"/>
                </a:moveTo>
                <a:cubicBezTo>
                  <a:pt x="14215" y="8494"/>
                  <a:pt x="14182" y="8589"/>
                  <a:pt x="14179" y="8770"/>
                </a:cubicBezTo>
                <a:cubicBezTo>
                  <a:pt x="14177" y="8985"/>
                  <a:pt x="14220" y="9106"/>
                  <a:pt x="14272" y="9097"/>
                </a:cubicBezTo>
                <a:cubicBezTo>
                  <a:pt x="14317" y="9097"/>
                  <a:pt x="14351" y="8976"/>
                  <a:pt x="14353" y="8770"/>
                </a:cubicBezTo>
                <a:cubicBezTo>
                  <a:pt x="14348" y="8597"/>
                  <a:pt x="14317" y="8503"/>
                  <a:pt x="14267" y="8494"/>
                </a:cubicBezTo>
                <a:close/>
                <a:moveTo>
                  <a:pt x="16161" y="17391"/>
                </a:moveTo>
                <a:cubicBezTo>
                  <a:pt x="16154" y="17201"/>
                  <a:pt x="16121" y="17089"/>
                  <a:pt x="16071" y="17124"/>
                </a:cubicBezTo>
                <a:cubicBezTo>
                  <a:pt x="16021" y="17158"/>
                  <a:pt x="15980" y="17270"/>
                  <a:pt x="15987" y="17494"/>
                </a:cubicBezTo>
                <a:cubicBezTo>
                  <a:pt x="15994" y="17692"/>
                  <a:pt x="16033" y="17752"/>
                  <a:pt x="16080" y="17761"/>
                </a:cubicBezTo>
                <a:cubicBezTo>
                  <a:pt x="16140" y="17727"/>
                  <a:pt x="16168" y="17606"/>
                  <a:pt x="16161" y="17391"/>
                </a:cubicBezTo>
                <a:close/>
                <a:moveTo>
                  <a:pt x="12564" y="8796"/>
                </a:moveTo>
                <a:cubicBezTo>
                  <a:pt x="12566" y="8623"/>
                  <a:pt x="12528" y="8503"/>
                  <a:pt x="12478" y="8494"/>
                </a:cubicBezTo>
                <a:cubicBezTo>
                  <a:pt x="12416" y="8477"/>
                  <a:pt x="12385" y="8606"/>
                  <a:pt x="12385" y="8813"/>
                </a:cubicBezTo>
                <a:cubicBezTo>
                  <a:pt x="12383" y="9002"/>
                  <a:pt x="12416" y="9106"/>
                  <a:pt x="12469" y="9131"/>
                </a:cubicBezTo>
                <a:cubicBezTo>
                  <a:pt x="12521" y="9106"/>
                  <a:pt x="12561" y="8994"/>
                  <a:pt x="12564" y="8796"/>
                </a:cubicBezTo>
                <a:close/>
                <a:moveTo>
                  <a:pt x="2902" y="4636"/>
                </a:moveTo>
                <a:cubicBezTo>
                  <a:pt x="2902" y="4438"/>
                  <a:pt x="2857" y="4317"/>
                  <a:pt x="2802" y="4326"/>
                </a:cubicBezTo>
                <a:cubicBezTo>
                  <a:pt x="2755" y="4334"/>
                  <a:pt x="2719" y="4481"/>
                  <a:pt x="2724" y="4653"/>
                </a:cubicBezTo>
                <a:cubicBezTo>
                  <a:pt x="2729" y="4817"/>
                  <a:pt x="2764" y="4929"/>
                  <a:pt x="2821" y="4937"/>
                </a:cubicBezTo>
                <a:cubicBezTo>
                  <a:pt x="2869" y="4920"/>
                  <a:pt x="2902" y="4791"/>
                  <a:pt x="2902" y="4636"/>
                </a:cubicBezTo>
                <a:close/>
                <a:moveTo>
                  <a:pt x="4075" y="4593"/>
                </a:moveTo>
                <a:cubicBezTo>
                  <a:pt x="4075" y="4395"/>
                  <a:pt x="4042" y="4300"/>
                  <a:pt x="3992" y="4308"/>
                </a:cubicBezTo>
                <a:cubicBezTo>
                  <a:pt x="3937" y="4308"/>
                  <a:pt x="3897" y="4420"/>
                  <a:pt x="3901" y="4627"/>
                </a:cubicBezTo>
                <a:cubicBezTo>
                  <a:pt x="3904" y="4808"/>
                  <a:pt x="3947" y="4877"/>
                  <a:pt x="3992" y="4903"/>
                </a:cubicBezTo>
                <a:cubicBezTo>
                  <a:pt x="4035" y="4851"/>
                  <a:pt x="4075" y="4799"/>
                  <a:pt x="4075" y="4593"/>
                </a:cubicBezTo>
                <a:close/>
                <a:moveTo>
                  <a:pt x="15459" y="19285"/>
                </a:moveTo>
                <a:cubicBezTo>
                  <a:pt x="15412" y="19320"/>
                  <a:pt x="15383" y="19441"/>
                  <a:pt x="15390" y="19630"/>
                </a:cubicBezTo>
                <a:cubicBezTo>
                  <a:pt x="15397" y="19828"/>
                  <a:pt x="15433" y="19897"/>
                  <a:pt x="15485" y="19880"/>
                </a:cubicBezTo>
                <a:cubicBezTo>
                  <a:pt x="15538" y="19863"/>
                  <a:pt x="15561" y="19751"/>
                  <a:pt x="15566" y="19561"/>
                </a:cubicBezTo>
                <a:cubicBezTo>
                  <a:pt x="15547" y="19389"/>
                  <a:pt x="15519" y="19242"/>
                  <a:pt x="15459" y="19285"/>
                </a:cubicBezTo>
                <a:close/>
                <a:moveTo>
                  <a:pt x="4710" y="21361"/>
                </a:moveTo>
                <a:cubicBezTo>
                  <a:pt x="4603" y="20862"/>
                  <a:pt x="4556" y="20853"/>
                  <a:pt x="4434" y="21361"/>
                </a:cubicBezTo>
                <a:cubicBezTo>
                  <a:pt x="4532" y="21361"/>
                  <a:pt x="4618" y="21361"/>
                  <a:pt x="4710" y="21361"/>
                </a:cubicBezTo>
                <a:close/>
                <a:moveTo>
                  <a:pt x="11862" y="6350"/>
                </a:moveTo>
                <a:cubicBezTo>
                  <a:pt x="11812" y="6358"/>
                  <a:pt x="11776" y="6487"/>
                  <a:pt x="11781" y="6668"/>
                </a:cubicBezTo>
                <a:cubicBezTo>
                  <a:pt x="11786" y="6840"/>
                  <a:pt x="11819" y="6970"/>
                  <a:pt x="11871" y="6961"/>
                </a:cubicBezTo>
                <a:cubicBezTo>
                  <a:pt x="11921" y="6952"/>
                  <a:pt x="11952" y="6840"/>
                  <a:pt x="11948" y="6487"/>
                </a:cubicBezTo>
                <a:cubicBezTo>
                  <a:pt x="11945" y="6444"/>
                  <a:pt x="11912" y="6350"/>
                  <a:pt x="11862" y="6350"/>
                </a:cubicBezTo>
                <a:close/>
                <a:moveTo>
                  <a:pt x="13582" y="8847"/>
                </a:moveTo>
                <a:cubicBezTo>
                  <a:pt x="13584" y="9019"/>
                  <a:pt x="13623" y="9106"/>
                  <a:pt x="13661" y="9097"/>
                </a:cubicBezTo>
                <a:cubicBezTo>
                  <a:pt x="13711" y="9097"/>
                  <a:pt x="13753" y="8985"/>
                  <a:pt x="13756" y="8778"/>
                </a:cubicBezTo>
                <a:cubicBezTo>
                  <a:pt x="13756" y="8589"/>
                  <a:pt x="13718" y="8511"/>
                  <a:pt x="13670" y="8494"/>
                </a:cubicBezTo>
                <a:cubicBezTo>
                  <a:pt x="13615" y="8537"/>
                  <a:pt x="13580" y="8632"/>
                  <a:pt x="13582" y="8847"/>
                </a:cubicBezTo>
                <a:close/>
                <a:moveTo>
                  <a:pt x="5070" y="4601"/>
                </a:moveTo>
                <a:cubicBezTo>
                  <a:pt x="5070" y="4799"/>
                  <a:pt x="5112" y="4877"/>
                  <a:pt x="5160" y="4868"/>
                </a:cubicBezTo>
                <a:cubicBezTo>
                  <a:pt x="5210" y="4860"/>
                  <a:pt x="5246" y="4756"/>
                  <a:pt x="5241" y="4567"/>
                </a:cubicBezTo>
                <a:cubicBezTo>
                  <a:pt x="5236" y="4386"/>
                  <a:pt x="5205" y="4274"/>
                  <a:pt x="5131" y="4300"/>
                </a:cubicBezTo>
                <a:cubicBezTo>
                  <a:pt x="5103" y="4317"/>
                  <a:pt x="5070" y="4420"/>
                  <a:pt x="5070" y="4601"/>
                </a:cubicBezTo>
                <a:close/>
                <a:moveTo>
                  <a:pt x="5840" y="4558"/>
                </a:moveTo>
                <a:cubicBezTo>
                  <a:pt x="5840" y="4386"/>
                  <a:pt x="5809" y="4274"/>
                  <a:pt x="5755" y="4283"/>
                </a:cubicBezTo>
                <a:cubicBezTo>
                  <a:pt x="5702" y="4291"/>
                  <a:pt x="5669" y="4377"/>
                  <a:pt x="5667" y="4558"/>
                </a:cubicBezTo>
                <a:cubicBezTo>
                  <a:pt x="5664" y="4739"/>
                  <a:pt x="5698" y="4842"/>
                  <a:pt x="5752" y="4834"/>
                </a:cubicBezTo>
                <a:cubicBezTo>
                  <a:pt x="5807" y="4851"/>
                  <a:pt x="5840" y="4730"/>
                  <a:pt x="5840" y="4558"/>
                </a:cubicBezTo>
                <a:close/>
                <a:moveTo>
                  <a:pt x="18469" y="17115"/>
                </a:moveTo>
                <a:cubicBezTo>
                  <a:pt x="18414" y="17132"/>
                  <a:pt x="18381" y="17253"/>
                  <a:pt x="18390" y="17468"/>
                </a:cubicBezTo>
                <a:cubicBezTo>
                  <a:pt x="18397" y="17658"/>
                  <a:pt x="18428" y="17744"/>
                  <a:pt x="18481" y="17727"/>
                </a:cubicBezTo>
                <a:cubicBezTo>
                  <a:pt x="18535" y="17709"/>
                  <a:pt x="18552" y="17580"/>
                  <a:pt x="18557" y="17425"/>
                </a:cubicBezTo>
                <a:cubicBezTo>
                  <a:pt x="18543" y="17253"/>
                  <a:pt x="18521" y="17107"/>
                  <a:pt x="18469" y="17115"/>
                </a:cubicBezTo>
                <a:close/>
                <a:moveTo>
                  <a:pt x="16071" y="19320"/>
                </a:moveTo>
                <a:cubicBezTo>
                  <a:pt x="16028" y="19337"/>
                  <a:pt x="15992" y="19423"/>
                  <a:pt x="15992" y="19587"/>
                </a:cubicBezTo>
                <a:cubicBezTo>
                  <a:pt x="15992" y="19768"/>
                  <a:pt x="16023" y="19888"/>
                  <a:pt x="16075" y="19888"/>
                </a:cubicBezTo>
                <a:cubicBezTo>
                  <a:pt x="16130" y="19888"/>
                  <a:pt x="16154" y="19768"/>
                  <a:pt x="16163" y="19587"/>
                </a:cubicBezTo>
                <a:cubicBezTo>
                  <a:pt x="16149" y="19415"/>
                  <a:pt x="16123" y="19294"/>
                  <a:pt x="16071" y="19320"/>
                </a:cubicBezTo>
                <a:close/>
                <a:moveTo>
                  <a:pt x="1658" y="2138"/>
                </a:moveTo>
                <a:cubicBezTo>
                  <a:pt x="1610" y="2155"/>
                  <a:pt x="1584" y="2267"/>
                  <a:pt x="1587" y="2414"/>
                </a:cubicBezTo>
                <a:cubicBezTo>
                  <a:pt x="1587" y="2595"/>
                  <a:pt x="1620" y="2707"/>
                  <a:pt x="1672" y="2698"/>
                </a:cubicBezTo>
                <a:cubicBezTo>
                  <a:pt x="1722" y="2689"/>
                  <a:pt x="1748" y="2569"/>
                  <a:pt x="1755" y="2379"/>
                </a:cubicBezTo>
                <a:cubicBezTo>
                  <a:pt x="1739" y="2216"/>
                  <a:pt x="1708" y="2121"/>
                  <a:pt x="1658" y="2138"/>
                </a:cubicBezTo>
                <a:close/>
                <a:moveTo>
                  <a:pt x="15452" y="8503"/>
                </a:moveTo>
                <a:cubicBezTo>
                  <a:pt x="15402" y="8520"/>
                  <a:pt x="15371" y="8641"/>
                  <a:pt x="15371" y="8813"/>
                </a:cubicBezTo>
                <a:cubicBezTo>
                  <a:pt x="15371" y="9002"/>
                  <a:pt x="15419" y="9088"/>
                  <a:pt x="15462" y="9080"/>
                </a:cubicBezTo>
                <a:cubicBezTo>
                  <a:pt x="15507" y="9071"/>
                  <a:pt x="15542" y="8976"/>
                  <a:pt x="15540" y="8770"/>
                </a:cubicBezTo>
                <a:cubicBezTo>
                  <a:pt x="15535" y="8572"/>
                  <a:pt x="15502" y="8485"/>
                  <a:pt x="15452" y="8503"/>
                </a:cubicBezTo>
                <a:close/>
                <a:moveTo>
                  <a:pt x="16661" y="15040"/>
                </a:moveTo>
                <a:cubicBezTo>
                  <a:pt x="16608" y="15048"/>
                  <a:pt x="16577" y="15143"/>
                  <a:pt x="16580" y="15332"/>
                </a:cubicBezTo>
                <a:cubicBezTo>
                  <a:pt x="16582" y="15530"/>
                  <a:pt x="16620" y="15599"/>
                  <a:pt x="16670" y="15591"/>
                </a:cubicBezTo>
                <a:cubicBezTo>
                  <a:pt x="16722" y="15582"/>
                  <a:pt x="16749" y="15479"/>
                  <a:pt x="16753" y="15298"/>
                </a:cubicBezTo>
                <a:cubicBezTo>
                  <a:pt x="16742" y="15126"/>
                  <a:pt x="16715" y="15031"/>
                  <a:pt x="16661" y="15040"/>
                </a:cubicBezTo>
                <a:close/>
                <a:moveTo>
                  <a:pt x="16059" y="10682"/>
                </a:moveTo>
                <a:cubicBezTo>
                  <a:pt x="16018" y="10690"/>
                  <a:pt x="15983" y="10768"/>
                  <a:pt x="15975" y="10940"/>
                </a:cubicBezTo>
                <a:cubicBezTo>
                  <a:pt x="15968" y="11138"/>
                  <a:pt x="16004" y="11241"/>
                  <a:pt x="16052" y="11267"/>
                </a:cubicBezTo>
                <a:cubicBezTo>
                  <a:pt x="16106" y="11293"/>
                  <a:pt x="16130" y="11173"/>
                  <a:pt x="16137" y="11000"/>
                </a:cubicBezTo>
                <a:cubicBezTo>
                  <a:pt x="16140" y="10785"/>
                  <a:pt x="16111" y="10673"/>
                  <a:pt x="16059" y="10682"/>
                </a:cubicBezTo>
                <a:close/>
                <a:moveTo>
                  <a:pt x="12557" y="6668"/>
                </a:moveTo>
                <a:cubicBezTo>
                  <a:pt x="12557" y="6496"/>
                  <a:pt x="12523" y="6367"/>
                  <a:pt x="12476" y="6358"/>
                </a:cubicBezTo>
                <a:cubicBezTo>
                  <a:pt x="12426" y="6350"/>
                  <a:pt x="12392" y="6453"/>
                  <a:pt x="12388" y="6642"/>
                </a:cubicBezTo>
                <a:cubicBezTo>
                  <a:pt x="12385" y="6858"/>
                  <a:pt x="12428" y="6892"/>
                  <a:pt x="12473" y="6918"/>
                </a:cubicBezTo>
                <a:cubicBezTo>
                  <a:pt x="12519" y="6909"/>
                  <a:pt x="12554" y="6823"/>
                  <a:pt x="12557" y="6668"/>
                </a:cubicBezTo>
                <a:close/>
                <a:moveTo>
                  <a:pt x="16684" y="17175"/>
                </a:moveTo>
                <a:cubicBezTo>
                  <a:pt x="16637" y="17158"/>
                  <a:pt x="16592" y="17218"/>
                  <a:pt x="16587" y="17408"/>
                </a:cubicBezTo>
                <a:cubicBezTo>
                  <a:pt x="16582" y="17589"/>
                  <a:pt x="16615" y="17701"/>
                  <a:pt x="16663" y="17727"/>
                </a:cubicBezTo>
                <a:cubicBezTo>
                  <a:pt x="16718" y="17752"/>
                  <a:pt x="16739" y="17615"/>
                  <a:pt x="16753" y="17460"/>
                </a:cubicBezTo>
                <a:cubicBezTo>
                  <a:pt x="16756" y="17279"/>
                  <a:pt x="16730" y="17184"/>
                  <a:pt x="16684" y="17175"/>
                </a:cubicBezTo>
                <a:close/>
                <a:moveTo>
                  <a:pt x="17274" y="17132"/>
                </a:moveTo>
                <a:cubicBezTo>
                  <a:pt x="17227" y="17132"/>
                  <a:pt x="17191" y="17244"/>
                  <a:pt x="17191" y="17434"/>
                </a:cubicBezTo>
                <a:cubicBezTo>
                  <a:pt x="17191" y="17615"/>
                  <a:pt x="17215" y="17744"/>
                  <a:pt x="17270" y="17735"/>
                </a:cubicBezTo>
                <a:cubicBezTo>
                  <a:pt x="17324" y="17735"/>
                  <a:pt x="17348" y="17615"/>
                  <a:pt x="17353" y="17339"/>
                </a:cubicBezTo>
                <a:cubicBezTo>
                  <a:pt x="17355" y="17236"/>
                  <a:pt x="17324" y="17132"/>
                  <a:pt x="17274" y="17132"/>
                </a:cubicBezTo>
                <a:close/>
                <a:moveTo>
                  <a:pt x="17941" y="13145"/>
                </a:moveTo>
                <a:cubicBezTo>
                  <a:pt x="17941" y="12947"/>
                  <a:pt x="17900" y="12886"/>
                  <a:pt x="17848" y="12886"/>
                </a:cubicBezTo>
                <a:cubicBezTo>
                  <a:pt x="17803" y="12895"/>
                  <a:pt x="17772" y="12973"/>
                  <a:pt x="17769" y="13145"/>
                </a:cubicBezTo>
                <a:cubicBezTo>
                  <a:pt x="17769" y="13334"/>
                  <a:pt x="17800" y="13438"/>
                  <a:pt x="17843" y="13438"/>
                </a:cubicBezTo>
                <a:cubicBezTo>
                  <a:pt x="17910" y="13438"/>
                  <a:pt x="17941" y="13326"/>
                  <a:pt x="17941" y="13145"/>
                </a:cubicBezTo>
                <a:close/>
                <a:moveTo>
                  <a:pt x="17348" y="13145"/>
                </a:moveTo>
                <a:cubicBezTo>
                  <a:pt x="17346" y="12973"/>
                  <a:pt x="17315" y="12904"/>
                  <a:pt x="17270" y="12895"/>
                </a:cubicBezTo>
                <a:cubicBezTo>
                  <a:pt x="17217" y="12886"/>
                  <a:pt x="17182" y="12981"/>
                  <a:pt x="17179" y="13162"/>
                </a:cubicBezTo>
                <a:cubicBezTo>
                  <a:pt x="17179" y="13334"/>
                  <a:pt x="17213" y="13446"/>
                  <a:pt x="17272" y="13446"/>
                </a:cubicBezTo>
                <a:cubicBezTo>
                  <a:pt x="17320" y="13429"/>
                  <a:pt x="17351" y="13334"/>
                  <a:pt x="17348" y="13145"/>
                </a:cubicBezTo>
                <a:close/>
                <a:moveTo>
                  <a:pt x="4656" y="4584"/>
                </a:moveTo>
                <a:cubicBezTo>
                  <a:pt x="4653" y="4420"/>
                  <a:pt x="4620" y="4291"/>
                  <a:pt x="4568" y="4300"/>
                </a:cubicBezTo>
                <a:cubicBezTo>
                  <a:pt x="4518" y="4308"/>
                  <a:pt x="4487" y="4412"/>
                  <a:pt x="4487" y="4593"/>
                </a:cubicBezTo>
                <a:cubicBezTo>
                  <a:pt x="4484" y="4799"/>
                  <a:pt x="4522" y="4860"/>
                  <a:pt x="4565" y="4860"/>
                </a:cubicBezTo>
                <a:cubicBezTo>
                  <a:pt x="4618" y="4851"/>
                  <a:pt x="4658" y="4774"/>
                  <a:pt x="4656" y="4584"/>
                </a:cubicBezTo>
                <a:close/>
                <a:moveTo>
                  <a:pt x="19663" y="15040"/>
                </a:moveTo>
                <a:cubicBezTo>
                  <a:pt x="19615" y="15048"/>
                  <a:pt x="19587" y="15143"/>
                  <a:pt x="19585" y="15298"/>
                </a:cubicBezTo>
                <a:cubicBezTo>
                  <a:pt x="19585" y="15479"/>
                  <a:pt x="19615" y="15591"/>
                  <a:pt x="19668" y="15591"/>
                </a:cubicBezTo>
                <a:cubicBezTo>
                  <a:pt x="19720" y="15591"/>
                  <a:pt x="19746" y="15487"/>
                  <a:pt x="19753" y="15307"/>
                </a:cubicBezTo>
                <a:cubicBezTo>
                  <a:pt x="19744" y="15126"/>
                  <a:pt x="19715" y="15031"/>
                  <a:pt x="19663" y="15040"/>
                </a:cubicBezTo>
                <a:close/>
                <a:moveTo>
                  <a:pt x="8693" y="4498"/>
                </a:moveTo>
                <a:cubicBezTo>
                  <a:pt x="8691" y="4687"/>
                  <a:pt x="8729" y="4799"/>
                  <a:pt x="8776" y="4782"/>
                </a:cubicBezTo>
                <a:cubicBezTo>
                  <a:pt x="8819" y="4765"/>
                  <a:pt x="8864" y="4679"/>
                  <a:pt x="8860" y="4481"/>
                </a:cubicBezTo>
                <a:cubicBezTo>
                  <a:pt x="8855" y="4308"/>
                  <a:pt x="8810" y="4283"/>
                  <a:pt x="8774" y="4248"/>
                </a:cubicBezTo>
                <a:cubicBezTo>
                  <a:pt x="8731" y="4257"/>
                  <a:pt x="8695" y="4334"/>
                  <a:pt x="8693" y="4498"/>
                </a:cubicBezTo>
                <a:close/>
                <a:moveTo>
                  <a:pt x="8255" y="4515"/>
                </a:moveTo>
                <a:cubicBezTo>
                  <a:pt x="8255" y="4343"/>
                  <a:pt x="8220" y="4205"/>
                  <a:pt x="8172" y="4214"/>
                </a:cubicBezTo>
                <a:cubicBezTo>
                  <a:pt x="8120" y="4222"/>
                  <a:pt x="8082" y="4343"/>
                  <a:pt x="8082" y="4558"/>
                </a:cubicBezTo>
                <a:cubicBezTo>
                  <a:pt x="8082" y="4748"/>
                  <a:pt x="8124" y="4774"/>
                  <a:pt x="8162" y="4808"/>
                </a:cubicBezTo>
                <a:cubicBezTo>
                  <a:pt x="8208" y="4756"/>
                  <a:pt x="8255" y="4696"/>
                  <a:pt x="8255" y="4515"/>
                </a:cubicBezTo>
                <a:close/>
                <a:moveTo>
                  <a:pt x="7556" y="4257"/>
                </a:moveTo>
                <a:cubicBezTo>
                  <a:pt x="7503" y="4257"/>
                  <a:pt x="7470" y="4377"/>
                  <a:pt x="7470" y="4550"/>
                </a:cubicBezTo>
                <a:cubicBezTo>
                  <a:pt x="7470" y="4696"/>
                  <a:pt x="7501" y="4817"/>
                  <a:pt x="7546" y="4817"/>
                </a:cubicBezTo>
                <a:cubicBezTo>
                  <a:pt x="7594" y="4817"/>
                  <a:pt x="7630" y="4739"/>
                  <a:pt x="7639" y="4558"/>
                </a:cubicBezTo>
                <a:cubicBezTo>
                  <a:pt x="7637" y="4360"/>
                  <a:pt x="7606" y="4265"/>
                  <a:pt x="7556" y="4257"/>
                </a:cubicBezTo>
                <a:close/>
                <a:moveTo>
                  <a:pt x="10556" y="4498"/>
                </a:moveTo>
                <a:cubicBezTo>
                  <a:pt x="10558" y="4662"/>
                  <a:pt x="10594" y="4730"/>
                  <a:pt x="10639" y="4730"/>
                </a:cubicBezTo>
                <a:cubicBezTo>
                  <a:pt x="10684" y="4730"/>
                  <a:pt x="10720" y="4653"/>
                  <a:pt x="10720" y="4489"/>
                </a:cubicBezTo>
                <a:cubicBezTo>
                  <a:pt x="10720" y="4317"/>
                  <a:pt x="10689" y="4196"/>
                  <a:pt x="10634" y="4188"/>
                </a:cubicBezTo>
                <a:cubicBezTo>
                  <a:pt x="10582" y="4205"/>
                  <a:pt x="10553" y="4326"/>
                  <a:pt x="10556" y="4498"/>
                </a:cubicBezTo>
                <a:close/>
                <a:moveTo>
                  <a:pt x="14857" y="8503"/>
                </a:moveTo>
                <a:cubicBezTo>
                  <a:pt x="14807" y="8520"/>
                  <a:pt x="14776" y="8641"/>
                  <a:pt x="14776" y="8821"/>
                </a:cubicBezTo>
                <a:cubicBezTo>
                  <a:pt x="14776" y="8985"/>
                  <a:pt x="14817" y="9054"/>
                  <a:pt x="14860" y="9063"/>
                </a:cubicBezTo>
                <a:cubicBezTo>
                  <a:pt x="14910" y="9063"/>
                  <a:pt x="14943" y="8976"/>
                  <a:pt x="14948" y="8778"/>
                </a:cubicBezTo>
                <a:cubicBezTo>
                  <a:pt x="14941" y="8572"/>
                  <a:pt x="14907" y="8485"/>
                  <a:pt x="14857" y="8503"/>
                </a:cubicBezTo>
                <a:close/>
                <a:moveTo>
                  <a:pt x="11779" y="8821"/>
                </a:moveTo>
                <a:cubicBezTo>
                  <a:pt x="11779" y="8994"/>
                  <a:pt x="11814" y="9131"/>
                  <a:pt x="11864" y="9106"/>
                </a:cubicBezTo>
                <a:cubicBezTo>
                  <a:pt x="11907" y="9080"/>
                  <a:pt x="11948" y="8976"/>
                  <a:pt x="11945" y="8778"/>
                </a:cubicBezTo>
                <a:cubicBezTo>
                  <a:pt x="11943" y="8606"/>
                  <a:pt x="11907" y="8546"/>
                  <a:pt x="11867" y="8511"/>
                </a:cubicBezTo>
                <a:cubicBezTo>
                  <a:pt x="11819" y="8554"/>
                  <a:pt x="11776" y="8632"/>
                  <a:pt x="11779" y="8821"/>
                </a:cubicBezTo>
                <a:close/>
                <a:moveTo>
                  <a:pt x="17189" y="15289"/>
                </a:moveTo>
                <a:cubicBezTo>
                  <a:pt x="17186" y="15453"/>
                  <a:pt x="17208" y="15599"/>
                  <a:pt x="17263" y="15599"/>
                </a:cubicBezTo>
                <a:cubicBezTo>
                  <a:pt x="17313" y="15608"/>
                  <a:pt x="17348" y="15530"/>
                  <a:pt x="17353" y="15341"/>
                </a:cubicBezTo>
                <a:cubicBezTo>
                  <a:pt x="17358" y="15152"/>
                  <a:pt x="17334" y="15040"/>
                  <a:pt x="17248" y="15031"/>
                </a:cubicBezTo>
                <a:cubicBezTo>
                  <a:pt x="17229" y="15022"/>
                  <a:pt x="17191" y="15100"/>
                  <a:pt x="17189" y="15289"/>
                </a:cubicBezTo>
                <a:close/>
                <a:moveTo>
                  <a:pt x="19078" y="17167"/>
                </a:moveTo>
                <a:cubicBezTo>
                  <a:pt x="19030" y="17167"/>
                  <a:pt x="18987" y="17236"/>
                  <a:pt x="18990" y="17442"/>
                </a:cubicBezTo>
                <a:cubicBezTo>
                  <a:pt x="18992" y="17597"/>
                  <a:pt x="19021" y="17709"/>
                  <a:pt x="19064" y="17727"/>
                </a:cubicBezTo>
                <a:cubicBezTo>
                  <a:pt x="19121" y="17752"/>
                  <a:pt x="19140" y="17597"/>
                  <a:pt x="19154" y="17442"/>
                </a:cubicBezTo>
                <a:cubicBezTo>
                  <a:pt x="19144" y="17287"/>
                  <a:pt x="19123" y="17167"/>
                  <a:pt x="19078" y="17167"/>
                </a:cubicBezTo>
                <a:close/>
                <a:moveTo>
                  <a:pt x="19137" y="13110"/>
                </a:moveTo>
                <a:cubicBezTo>
                  <a:pt x="19133" y="12895"/>
                  <a:pt x="19092" y="12869"/>
                  <a:pt x="19045" y="12878"/>
                </a:cubicBezTo>
                <a:cubicBezTo>
                  <a:pt x="18995" y="12886"/>
                  <a:pt x="18976" y="13007"/>
                  <a:pt x="18978" y="13162"/>
                </a:cubicBezTo>
                <a:cubicBezTo>
                  <a:pt x="18980" y="13343"/>
                  <a:pt x="19011" y="13455"/>
                  <a:pt x="19099" y="13429"/>
                </a:cubicBezTo>
                <a:cubicBezTo>
                  <a:pt x="19118" y="13420"/>
                  <a:pt x="19140" y="13300"/>
                  <a:pt x="19137" y="13110"/>
                </a:cubicBezTo>
                <a:close/>
                <a:moveTo>
                  <a:pt x="13075" y="6350"/>
                </a:moveTo>
                <a:cubicBezTo>
                  <a:pt x="13025" y="6341"/>
                  <a:pt x="12992" y="6444"/>
                  <a:pt x="12990" y="6634"/>
                </a:cubicBezTo>
                <a:cubicBezTo>
                  <a:pt x="12987" y="6806"/>
                  <a:pt x="13021" y="6892"/>
                  <a:pt x="13061" y="6909"/>
                </a:cubicBezTo>
                <a:cubicBezTo>
                  <a:pt x="13109" y="6927"/>
                  <a:pt x="13144" y="6840"/>
                  <a:pt x="13159" y="6651"/>
                </a:cubicBezTo>
                <a:cubicBezTo>
                  <a:pt x="13149" y="6487"/>
                  <a:pt x="13125" y="6358"/>
                  <a:pt x="13075" y="6350"/>
                </a:cubicBezTo>
                <a:close/>
                <a:moveTo>
                  <a:pt x="20377" y="19604"/>
                </a:moveTo>
                <a:cubicBezTo>
                  <a:pt x="20379" y="19415"/>
                  <a:pt x="20339" y="19320"/>
                  <a:pt x="20294" y="19303"/>
                </a:cubicBezTo>
                <a:cubicBezTo>
                  <a:pt x="20251" y="19285"/>
                  <a:pt x="20217" y="19389"/>
                  <a:pt x="20217" y="19552"/>
                </a:cubicBezTo>
                <a:cubicBezTo>
                  <a:pt x="20217" y="19725"/>
                  <a:pt x="20248" y="19837"/>
                  <a:pt x="20298" y="19871"/>
                </a:cubicBezTo>
                <a:cubicBezTo>
                  <a:pt x="20341" y="19837"/>
                  <a:pt x="20374" y="19768"/>
                  <a:pt x="20377" y="19604"/>
                </a:cubicBezTo>
                <a:close/>
                <a:moveTo>
                  <a:pt x="17855" y="15031"/>
                </a:moveTo>
                <a:cubicBezTo>
                  <a:pt x="17805" y="15040"/>
                  <a:pt x="17781" y="15160"/>
                  <a:pt x="17784" y="15307"/>
                </a:cubicBezTo>
                <a:cubicBezTo>
                  <a:pt x="17786" y="15479"/>
                  <a:pt x="17812" y="15617"/>
                  <a:pt x="17869" y="15591"/>
                </a:cubicBezTo>
                <a:cubicBezTo>
                  <a:pt x="17922" y="15574"/>
                  <a:pt x="17948" y="15462"/>
                  <a:pt x="17948" y="15272"/>
                </a:cubicBezTo>
                <a:cubicBezTo>
                  <a:pt x="17943" y="15065"/>
                  <a:pt x="17907" y="15022"/>
                  <a:pt x="17855" y="15031"/>
                </a:cubicBezTo>
                <a:close/>
                <a:moveTo>
                  <a:pt x="26" y="7314"/>
                </a:moveTo>
                <a:cubicBezTo>
                  <a:pt x="157" y="6909"/>
                  <a:pt x="154" y="6806"/>
                  <a:pt x="9" y="6427"/>
                </a:cubicBezTo>
                <a:cubicBezTo>
                  <a:pt x="12" y="6763"/>
                  <a:pt x="-10" y="7039"/>
                  <a:pt x="26" y="7314"/>
                </a:cubicBezTo>
                <a:close/>
                <a:moveTo>
                  <a:pt x="17351" y="19630"/>
                </a:moveTo>
                <a:cubicBezTo>
                  <a:pt x="17355" y="19466"/>
                  <a:pt x="17341" y="19337"/>
                  <a:pt x="17291" y="19320"/>
                </a:cubicBezTo>
                <a:cubicBezTo>
                  <a:pt x="17241" y="19303"/>
                  <a:pt x="17203" y="19363"/>
                  <a:pt x="17203" y="19578"/>
                </a:cubicBezTo>
                <a:cubicBezTo>
                  <a:pt x="17203" y="19751"/>
                  <a:pt x="17224" y="19845"/>
                  <a:pt x="17270" y="19880"/>
                </a:cubicBezTo>
                <a:cubicBezTo>
                  <a:pt x="17315" y="19880"/>
                  <a:pt x="17346" y="19802"/>
                  <a:pt x="17351" y="19630"/>
                </a:cubicBezTo>
                <a:close/>
                <a:moveTo>
                  <a:pt x="20258" y="12886"/>
                </a:moveTo>
                <a:cubicBezTo>
                  <a:pt x="20210" y="12895"/>
                  <a:pt x="20182" y="12990"/>
                  <a:pt x="20184" y="13145"/>
                </a:cubicBezTo>
                <a:cubicBezTo>
                  <a:pt x="20186" y="13283"/>
                  <a:pt x="20213" y="13412"/>
                  <a:pt x="20260" y="13420"/>
                </a:cubicBezTo>
                <a:cubicBezTo>
                  <a:pt x="20313" y="13429"/>
                  <a:pt x="20339" y="13317"/>
                  <a:pt x="20351" y="13128"/>
                </a:cubicBezTo>
                <a:cubicBezTo>
                  <a:pt x="20336" y="12973"/>
                  <a:pt x="20310" y="12878"/>
                  <a:pt x="20258" y="12886"/>
                </a:cubicBezTo>
                <a:close/>
                <a:moveTo>
                  <a:pt x="19670" y="12886"/>
                </a:moveTo>
                <a:cubicBezTo>
                  <a:pt x="19620" y="12895"/>
                  <a:pt x="19580" y="12964"/>
                  <a:pt x="19582" y="13162"/>
                </a:cubicBezTo>
                <a:cubicBezTo>
                  <a:pt x="19585" y="13360"/>
                  <a:pt x="19623" y="13438"/>
                  <a:pt x="19673" y="13429"/>
                </a:cubicBezTo>
                <a:cubicBezTo>
                  <a:pt x="19723" y="13420"/>
                  <a:pt x="19737" y="13300"/>
                  <a:pt x="19746" y="13153"/>
                </a:cubicBezTo>
                <a:cubicBezTo>
                  <a:pt x="19734" y="13007"/>
                  <a:pt x="19723" y="12878"/>
                  <a:pt x="19670" y="12886"/>
                </a:cubicBezTo>
                <a:close/>
                <a:moveTo>
                  <a:pt x="19730" y="10983"/>
                </a:moveTo>
                <a:cubicBezTo>
                  <a:pt x="19730" y="10802"/>
                  <a:pt x="19704" y="10707"/>
                  <a:pt x="19661" y="10707"/>
                </a:cubicBezTo>
                <a:cubicBezTo>
                  <a:pt x="19620" y="10699"/>
                  <a:pt x="19582" y="10751"/>
                  <a:pt x="19580" y="10940"/>
                </a:cubicBezTo>
                <a:cubicBezTo>
                  <a:pt x="19577" y="11138"/>
                  <a:pt x="19611" y="11224"/>
                  <a:pt x="19658" y="11267"/>
                </a:cubicBezTo>
                <a:cubicBezTo>
                  <a:pt x="19696" y="11224"/>
                  <a:pt x="19727" y="11164"/>
                  <a:pt x="19730" y="10983"/>
                </a:cubicBezTo>
                <a:close/>
                <a:moveTo>
                  <a:pt x="14262" y="6350"/>
                </a:moveTo>
                <a:cubicBezTo>
                  <a:pt x="14217" y="6341"/>
                  <a:pt x="14186" y="6453"/>
                  <a:pt x="14179" y="6599"/>
                </a:cubicBezTo>
                <a:cubicBezTo>
                  <a:pt x="14170" y="6763"/>
                  <a:pt x="14201" y="6858"/>
                  <a:pt x="14246" y="6884"/>
                </a:cubicBezTo>
                <a:cubicBezTo>
                  <a:pt x="14296" y="6909"/>
                  <a:pt x="14331" y="6841"/>
                  <a:pt x="14348" y="6625"/>
                </a:cubicBezTo>
                <a:cubicBezTo>
                  <a:pt x="14336" y="6496"/>
                  <a:pt x="14315" y="6358"/>
                  <a:pt x="14262" y="6350"/>
                </a:cubicBezTo>
                <a:close/>
                <a:moveTo>
                  <a:pt x="6961" y="4291"/>
                </a:moveTo>
                <a:cubicBezTo>
                  <a:pt x="6911" y="4291"/>
                  <a:pt x="6871" y="4343"/>
                  <a:pt x="6871" y="4550"/>
                </a:cubicBezTo>
                <a:cubicBezTo>
                  <a:pt x="6871" y="4713"/>
                  <a:pt x="6902" y="4817"/>
                  <a:pt x="6944" y="4825"/>
                </a:cubicBezTo>
                <a:cubicBezTo>
                  <a:pt x="6997" y="4842"/>
                  <a:pt x="7023" y="4705"/>
                  <a:pt x="7039" y="4550"/>
                </a:cubicBezTo>
                <a:cubicBezTo>
                  <a:pt x="7030" y="4395"/>
                  <a:pt x="7009" y="4291"/>
                  <a:pt x="6961" y="4291"/>
                </a:cubicBezTo>
                <a:close/>
                <a:moveTo>
                  <a:pt x="17864" y="17150"/>
                </a:moveTo>
                <a:cubicBezTo>
                  <a:pt x="17824" y="17150"/>
                  <a:pt x="17793" y="17236"/>
                  <a:pt x="17793" y="17417"/>
                </a:cubicBezTo>
                <a:cubicBezTo>
                  <a:pt x="17793" y="17597"/>
                  <a:pt x="17815" y="17735"/>
                  <a:pt x="17867" y="17727"/>
                </a:cubicBezTo>
                <a:cubicBezTo>
                  <a:pt x="17917" y="17718"/>
                  <a:pt x="17945" y="17615"/>
                  <a:pt x="17948" y="17365"/>
                </a:cubicBezTo>
                <a:cubicBezTo>
                  <a:pt x="17952" y="17201"/>
                  <a:pt x="17910" y="17150"/>
                  <a:pt x="17864" y="17150"/>
                </a:cubicBezTo>
                <a:close/>
                <a:moveTo>
                  <a:pt x="16656" y="12895"/>
                </a:moveTo>
                <a:cubicBezTo>
                  <a:pt x="16611" y="12904"/>
                  <a:pt x="16580" y="12981"/>
                  <a:pt x="16580" y="13145"/>
                </a:cubicBezTo>
                <a:cubicBezTo>
                  <a:pt x="16577" y="13343"/>
                  <a:pt x="16608" y="13429"/>
                  <a:pt x="16661" y="13438"/>
                </a:cubicBezTo>
                <a:cubicBezTo>
                  <a:pt x="16715" y="13446"/>
                  <a:pt x="16739" y="13326"/>
                  <a:pt x="16749" y="13162"/>
                </a:cubicBezTo>
                <a:cubicBezTo>
                  <a:pt x="16737" y="12981"/>
                  <a:pt x="16711" y="12878"/>
                  <a:pt x="16656" y="12895"/>
                </a:cubicBezTo>
                <a:close/>
                <a:moveTo>
                  <a:pt x="15978" y="8761"/>
                </a:moveTo>
                <a:cubicBezTo>
                  <a:pt x="15971" y="8959"/>
                  <a:pt x="16006" y="9063"/>
                  <a:pt x="16054" y="9063"/>
                </a:cubicBezTo>
                <a:cubicBezTo>
                  <a:pt x="16094" y="9063"/>
                  <a:pt x="16130" y="8994"/>
                  <a:pt x="16132" y="8813"/>
                </a:cubicBezTo>
                <a:cubicBezTo>
                  <a:pt x="16135" y="8606"/>
                  <a:pt x="16097" y="8546"/>
                  <a:pt x="16054" y="8494"/>
                </a:cubicBezTo>
                <a:cubicBezTo>
                  <a:pt x="16011" y="8520"/>
                  <a:pt x="15985" y="8606"/>
                  <a:pt x="15978" y="8761"/>
                </a:cubicBezTo>
                <a:close/>
                <a:moveTo>
                  <a:pt x="19128" y="8787"/>
                </a:moveTo>
                <a:cubicBezTo>
                  <a:pt x="19128" y="8606"/>
                  <a:pt x="19094" y="8485"/>
                  <a:pt x="19042" y="8503"/>
                </a:cubicBezTo>
                <a:cubicBezTo>
                  <a:pt x="18995" y="8520"/>
                  <a:pt x="18959" y="8632"/>
                  <a:pt x="18964" y="8821"/>
                </a:cubicBezTo>
                <a:cubicBezTo>
                  <a:pt x="18968" y="8976"/>
                  <a:pt x="19004" y="9045"/>
                  <a:pt x="19049" y="9045"/>
                </a:cubicBezTo>
                <a:cubicBezTo>
                  <a:pt x="19094" y="9028"/>
                  <a:pt x="19128" y="8942"/>
                  <a:pt x="19128" y="8787"/>
                </a:cubicBezTo>
                <a:close/>
                <a:moveTo>
                  <a:pt x="5279" y="21361"/>
                </a:moveTo>
                <a:cubicBezTo>
                  <a:pt x="5205" y="20887"/>
                  <a:pt x="5134" y="20887"/>
                  <a:pt x="5034" y="21361"/>
                </a:cubicBezTo>
                <a:cubicBezTo>
                  <a:pt x="5120" y="21361"/>
                  <a:pt x="5198" y="21361"/>
                  <a:pt x="5279" y="21361"/>
                </a:cubicBezTo>
                <a:close/>
                <a:moveTo>
                  <a:pt x="18466" y="15031"/>
                </a:moveTo>
                <a:cubicBezTo>
                  <a:pt x="18414" y="15040"/>
                  <a:pt x="18383" y="15134"/>
                  <a:pt x="18388" y="15341"/>
                </a:cubicBezTo>
                <a:cubicBezTo>
                  <a:pt x="18393" y="15513"/>
                  <a:pt x="18419" y="15599"/>
                  <a:pt x="18466" y="15599"/>
                </a:cubicBezTo>
                <a:cubicBezTo>
                  <a:pt x="18521" y="15591"/>
                  <a:pt x="18545" y="15487"/>
                  <a:pt x="18545" y="15332"/>
                </a:cubicBezTo>
                <a:cubicBezTo>
                  <a:pt x="18543" y="15108"/>
                  <a:pt x="18512" y="15022"/>
                  <a:pt x="18466" y="15031"/>
                </a:cubicBezTo>
                <a:close/>
                <a:moveTo>
                  <a:pt x="18400" y="19544"/>
                </a:moveTo>
                <a:cubicBezTo>
                  <a:pt x="18393" y="19733"/>
                  <a:pt x="18435" y="19845"/>
                  <a:pt x="18481" y="19845"/>
                </a:cubicBezTo>
                <a:cubicBezTo>
                  <a:pt x="18521" y="19854"/>
                  <a:pt x="18557" y="19733"/>
                  <a:pt x="18559" y="19578"/>
                </a:cubicBezTo>
                <a:cubicBezTo>
                  <a:pt x="18562" y="19423"/>
                  <a:pt x="18528" y="19320"/>
                  <a:pt x="18483" y="19294"/>
                </a:cubicBezTo>
                <a:cubicBezTo>
                  <a:pt x="18440" y="19311"/>
                  <a:pt x="18405" y="19397"/>
                  <a:pt x="18400" y="19544"/>
                </a:cubicBezTo>
                <a:close/>
                <a:moveTo>
                  <a:pt x="19147" y="15289"/>
                </a:moveTo>
                <a:cubicBezTo>
                  <a:pt x="19144" y="15143"/>
                  <a:pt x="19121" y="15022"/>
                  <a:pt x="19071" y="15031"/>
                </a:cubicBezTo>
                <a:cubicBezTo>
                  <a:pt x="19021" y="15040"/>
                  <a:pt x="18983" y="15100"/>
                  <a:pt x="18983" y="15307"/>
                </a:cubicBezTo>
                <a:cubicBezTo>
                  <a:pt x="18983" y="15496"/>
                  <a:pt x="19016" y="15591"/>
                  <a:pt x="19052" y="15591"/>
                </a:cubicBezTo>
                <a:cubicBezTo>
                  <a:pt x="19123" y="15591"/>
                  <a:pt x="19152" y="15470"/>
                  <a:pt x="19147" y="15289"/>
                </a:cubicBezTo>
                <a:close/>
                <a:moveTo>
                  <a:pt x="18523" y="8787"/>
                </a:moveTo>
                <a:cubicBezTo>
                  <a:pt x="18521" y="8632"/>
                  <a:pt x="18490" y="8511"/>
                  <a:pt x="18447" y="8529"/>
                </a:cubicBezTo>
                <a:cubicBezTo>
                  <a:pt x="18405" y="8554"/>
                  <a:pt x="18359" y="8649"/>
                  <a:pt x="18369" y="8847"/>
                </a:cubicBezTo>
                <a:cubicBezTo>
                  <a:pt x="18376" y="9002"/>
                  <a:pt x="18414" y="9063"/>
                  <a:pt x="18452" y="9088"/>
                </a:cubicBezTo>
                <a:cubicBezTo>
                  <a:pt x="18500" y="9045"/>
                  <a:pt x="18526" y="8942"/>
                  <a:pt x="18523" y="8787"/>
                </a:cubicBezTo>
                <a:close/>
                <a:moveTo>
                  <a:pt x="19680" y="17184"/>
                </a:moveTo>
                <a:cubicBezTo>
                  <a:pt x="19635" y="17175"/>
                  <a:pt x="19601" y="17244"/>
                  <a:pt x="19601" y="17425"/>
                </a:cubicBezTo>
                <a:cubicBezTo>
                  <a:pt x="19604" y="17606"/>
                  <a:pt x="19632" y="17727"/>
                  <a:pt x="19684" y="17727"/>
                </a:cubicBezTo>
                <a:cubicBezTo>
                  <a:pt x="19732" y="17727"/>
                  <a:pt x="19751" y="17606"/>
                  <a:pt x="19756" y="17442"/>
                </a:cubicBezTo>
                <a:cubicBezTo>
                  <a:pt x="19751" y="17270"/>
                  <a:pt x="19725" y="17193"/>
                  <a:pt x="19680" y="17184"/>
                </a:cubicBezTo>
                <a:close/>
                <a:moveTo>
                  <a:pt x="16580" y="10992"/>
                </a:moveTo>
                <a:cubicBezTo>
                  <a:pt x="16582" y="11164"/>
                  <a:pt x="16618" y="11250"/>
                  <a:pt x="16656" y="11259"/>
                </a:cubicBezTo>
                <a:cubicBezTo>
                  <a:pt x="16708" y="11267"/>
                  <a:pt x="16732" y="11147"/>
                  <a:pt x="16730" y="10957"/>
                </a:cubicBezTo>
                <a:cubicBezTo>
                  <a:pt x="16730" y="10776"/>
                  <a:pt x="16696" y="10725"/>
                  <a:pt x="16656" y="10682"/>
                </a:cubicBezTo>
                <a:cubicBezTo>
                  <a:pt x="16615" y="10725"/>
                  <a:pt x="16577" y="10785"/>
                  <a:pt x="16580" y="10992"/>
                </a:cubicBezTo>
                <a:close/>
                <a:moveTo>
                  <a:pt x="18459" y="10716"/>
                </a:moveTo>
                <a:cubicBezTo>
                  <a:pt x="18416" y="10707"/>
                  <a:pt x="18381" y="10785"/>
                  <a:pt x="18381" y="10957"/>
                </a:cubicBezTo>
                <a:cubicBezTo>
                  <a:pt x="18381" y="11138"/>
                  <a:pt x="18412" y="11267"/>
                  <a:pt x="18464" y="11250"/>
                </a:cubicBezTo>
                <a:cubicBezTo>
                  <a:pt x="18502" y="11233"/>
                  <a:pt x="18535" y="11138"/>
                  <a:pt x="18540" y="10940"/>
                </a:cubicBezTo>
                <a:cubicBezTo>
                  <a:pt x="18528" y="10819"/>
                  <a:pt x="18502" y="10716"/>
                  <a:pt x="18459" y="10716"/>
                </a:cubicBezTo>
                <a:close/>
                <a:moveTo>
                  <a:pt x="18462" y="12886"/>
                </a:moveTo>
                <a:cubicBezTo>
                  <a:pt x="18414" y="12878"/>
                  <a:pt x="18385" y="12964"/>
                  <a:pt x="18385" y="13136"/>
                </a:cubicBezTo>
                <a:cubicBezTo>
                  <a:pt x="18385" y="13326"/>
                  <a:pt x="18409" y="13446"/>
                  <a:pt x="18466" y="13420"/>
                </a:cubicBezTo>
                <a:cubicBezTo>
                  <a:pt x="18512" y="13403"/>
                  <a:pt x="18535" y="13300"/>
                  <a:pt x="18538" y="13145"/>
                </a:cubicBezTo>
                <a:cubicBezTo>
                  <a:pt x="18538" y="12973"/>
                  <a:pt x="18507" y="12895"/>
                  <a:pt x="18462" y="12886"/>
                </a:cubicBezTo>
                <a:close/>
                <a:moveTo>
                  <a:pt x="10011" y="4222"/>
                </a:moveTo>
                <a:cubicBezTo>
                  <a:pt x="9971" y="4240"/>
                  <a:pt x="9940" y="4360"/>
                  <a:pt x="9942" y="4515"/>
                </a:cubicBezTo>
                <a:cubicBezTo>
                  <a:pt x="9942" y="4739"/>
                  <a:pt x="9992" y="4739"/>
                  <a:pt x="10037" y="4730"/>
                </a:cubicBezTo>
                <a:cubicBezTo>
                  <a:pt x="10082" y="4722"/>
                  <a:pt x="10109" y="4644"/>
                  <a:pt x="10109" y="4455"/>
                </a:cubicBezTo>
                <a:cubicBezTo>
                  <a:pt x="10094" y="4274"/>
                  <a:pt x="10056" y="4196"/>
                  <a:pt x="10011" y="4222"/>
                </a:cubicBezTo>
                <a:close/>
                <a:moveTo>
                  <a:pt x="11874" y="4196"/>
                </a:moveTo>
                <a:cubicBezTo>
                  <a:pt x="11819" y="4171"/>
                  <a:pt x="11791" y="4291"/>
                  <a:pt x="11788" y="4472"/>
                </a:cubicBezTo>
                <a:cubicBezTo>
                  <a:pt x="11786" y="4627"/>
                  <a:pt x="11810" y="4739"/>
                  <a:pt x="11860" y="4722"/>
                </a:cubicBezTo>
                <a:cubicBezTo>
                  <a:pt x="11905" y="4713"/>
                  <a:pt x="11933" y="4653"/>
                  <a:pt x="11943" y="4463"/>
                </a:cubicBezTo>
                <a:cubicBezTo>
                  <a:pt x="11938" y="4343"/>
                  <a:pt x="11919" y="4214"/>
                  <a:pt x="11874" y="4196"/>
                </a:cubicBezTo>
                <a:close/>
                <a:moveTo>
                  <a:pt x="14862" y="6350"/>
                </a:moveTo>
                <a:cubicBezTo>
                  <a:pt x="14812" y="6358"/>
                  <a:pt x="14781" y="6479"/>
                  <a:pt x="14786" y="6668"/>
                </a:cubicBezTo>
                <a:cubicBezTo>
                  <a:pt x="14791" y="6849"/>
                  <a:pt x="14829" y="6892"/>
                  <a:pt x="14872" y="6875"/>
                </a:cubicBezTo>
                <a:cubicBezTo>
                  <a:pt x="14917" y="6858"/>
                  <a:pt x="14943" y="6772"/>
                  <a:pt x="14943" y="6591"/>
                </a:cubicBezTo>
                <a:cubicBezTo>
                  <a:pt x="14933" y="6453"/>
                  <a:pt x="14905" y="6341"/>
                  <a:pt x="14862" y="6350"/>
                </a:cubicBezTo>
                <a:close/>
                <a:moveTo>
                  <a:pt x="13751" y="6642"/>
                </a:moveTo>
                <a:cubicBezTo>
                  <a:pt x="13749" y="6470"/>
                  <a:pt x="13713" y="6350"/>
                  <a:pt x="13663" y="6358"/>
                </a:cubicBezTo>
                <a:cubicBezTo>
                  <a:pt x="13622" y="6367"/>
                  <a:pt x="13587" y="6470"/>
                  <a:pt x="13584" y="6625"/>
                </a:cubicBezTo>
                <a:cubicBezTo>
                  <a:pt x="13582" y="6823"/>
                  <a:pt x="13625" y="6884"/>
                  <a:pt x="13670" y="6892"/>
                </a:cubicBezTo>
                <a:cubicBezTo>
                  <a:pt x="13718" y="6884"/>
                  <a:pt x="13751" y="6797"/>
                  <a:pt x="13751" y="6642"/>
                </a:cubicBezTo>
                <a:close/>
                <a:moveTo>
                  <a:pt x="6354" y="4283"/>
                </a:moveTo>
                <a:cubicBezTo>
                  <a:pt x="6311" y="4291"/>
                  <a:pt x="6281" y="4360"/>
                  <a:pt x="6276" y="4532"/>
                </a:cubicBezTo>
                <a:cubicBezTo>
                  <a:pt x="6271" y="4713"/>
                  <a:pt x="6307" y="4791"/>
                  <a:pt x="6347" y="4808"/>
                </a:cubicBezTo>
                <a:cubicBezTo>
                  <a:pt x="6397" y="4817"/>
                  <a:pt x="6428" y="4713"/>
                  <a:pt x="6430" y="4550"/>
                </a:cubicBezTo>
                <a:cubicBezTo>
                  <a:pt x="6428" y="4343"/>
                  <a:pt x="6402" y="4274"/>
                  <a:pt x="6354" y="4283"/>
                </a:cubicBezTo>
                <a:close/>
                <a:moveTo>
                  <a:pt x="19004" y="19561"/>
                </a:moveTo>
                <a:cubicBezTo>
                  <a:pt x="19006" y="19716"/>
                  <a:pt x="19033" y="19845"/>
                  <a:pt x="19075" y="19854"/>
                </a:cubicBezTo>
                <a:cubicBezTo>
                  <a:pt x="19123" y="19863"/>
                  <a:pt x="19159" y="19733"/>
                  <a:pt x="19159" y="19561"/>
                </a:cubicBezTo>
                <a:cubicBezTo>
                  <a:pt x="19156" y="19415"/>
                  <a:pt x="19123" y="19329"/>
                  <a:pt x="19083" y="19294"/>
                </a:cubicBezTo>
                <a:cubicBezTo>
                  <a:pt x="19040" y="19329"/>
                  <a:pt x="19002" y="19380"/>
                  <a:pt x="19004" y="19561"/>
                </a:cubicBezTo>
                <a:close/>
                <a:moveTo>
                  <a:pt x="18961" y="6599"/>
                </a:moveTo>
                <a:cubicBezTo>
                  <a:pt x="18956" y="6789"/>
                  <a:pt x="18990" y="6875"/>
                  <a:pt x="19042" y="6884"/>
                </a:cubicBezTo>
                <a:cubicBezTo>
                  <a:pt x="19092" y="6884"/>
                  <a:pt x="19118" y="6772"/>
                  <a:pt x="19116" y="6625"/>
                </a:cubicBezTo>
                <a:cubicBezTo>
                  <a:pt x="19113" y="6487"/>
                  <a:pt x="19087" y="6367"/>
                  <a:pt x="19040" y="6341"/>
                </a:cubicBezTo>
                <a:cubicBezTo>
                  <a:pt x="19002" y="6375"/>
                  <a:pt x="18966" y="6444"/>
                  <a:pt x="18961" y="6599"/>
                </a:cubicBezTo>
                <a:close/>
                <a:moveTo>
                  <a:pt x="17857" y="10716"/>
                </a:moveTo>
                <a:cubicBezTo>
                  <a:pt x="17815" y="10716"/>
                  <a:pt x="17776" y="10794"/>
                  <a:pt x="17774" y="10957"/>
                </a:cubicBezTo>
                <a:cubicBezTo>
                  <a:pt x="17772" y="11147"/>
                  <a:pt x="17810" y="11259"/>
                  <a:pt x="17860" y="11259"/>
                </a:cubicBezTo>
                <a:cubicBezTo>
                  <a:pt x="17905" y="11259"/>
                  <a:pt x="17922" y="11104"/>
                  <a:pt x="17938" y="10949"/>
                </a:cubicBezTo>
                <a:cubicBezTo>
                  <a:pt x="17929" y="10819"/>
                  <a:pt x="17903" y="10716"/>
                  <a:pt x="17857" y="10716"/>
                </a:cubicBezTo>
                <a:close/>
                <a:moveTo>
                  <a:pt x="17255" y="10725"/>
                </a:moveTo>
                <a:cubicBezTo>
                  <a:pt x="17213" y="10733"/>
                  <a:pt x="17175" y="10802"/>
                  <a:pt x="17179" y="10974"/>
                </a:cubicBezTo>
                <a:cubicBezTo>
                  <a:pt x="17184" y="11155"/>
                  <a:pt x="17220" y="11267"/>
                  <a:pt x="17267" y="11259"/>
                </a:cubicBezTo>
                <a:cubicBezTo>
                  <a:pt x="17310" y="11250"/>
                  <a:pt x="17332" y="11121"/>
                  <a:pt x="17336" y="11000"/>
                </a:cubicBezTo>
                <a:cubicBezTo>
                  <a:pt x="17329" y="10794"/>
                  <a:pt x="17301" y="10716"/>
                  <a:pt x="17255" y="10725"/>
                </a:cubicBezTo>
                <a:close/>
                <a:moveTo>
                  <a:pt x="19061" y="10716"/>
                </a:moveTo>
                <a:cubicBezTo>
                  <a:pt x="19021" y="10707"/>
                  <a:pt x="18980" y="10751"/>
                  <a:pt x="18978" y="10931"/>
                </a:cubicBezTo>
                <a:cubicBezTo>
                  <a:pt x="18976" y="11121"/>
                  <a:pt x="19006" y="11241"/>
                  <a:pt x="19054" y="11250"/>
                </a:cubicBezTo>
                <a:cubicBezTo>
                  <a:pt x="19094" y="11250"/>
                  <a:pt x="19128" y="11164"/>
                  <a:pt x="19133" y="10992"/>
                </a:cubicBezTo>
                <a:cubicBezTo>
                  <a:pt x="19130" y="10819"/>
                  <a:pt x="19104" y="10725"/>
                  <a:pt x="19061" y="10716"/>
                </a:cubicBezTo>
                <a:close/>
                <a:moveTo>
                  <a:pt x="20355" y="17442"/>
                </a:moveTo>
                <a:cubicBezTo>
                  <a:pt x="20358" y="17262"/>
                  <a:pt x="20332" y="17184"/>
                  <a:pt x="20284" y="17193"/>
                </a:cubicBezTo>
                <a:cubicBezTo>
                  <a:pt x="20241" y="17201"/>
                  <a:pt x="20208" y="17262"/>
                  <a:pt x="20208" y="17442"/>
                </a:cubicBezTo>
                <a:cubicBezTo>
                  <a:pt x="20208" y="17606"/>
                  <a:pt x="20241" y="17684"/>
                  <a:pt x="20282" y="17727"/>
                </a:cubicBezTo>
                <a:cubicBezTo>
                  <a:pt x="20322" y="17684"/>
                  <a:pt x="20353" y="17606"/>
                  <a:pt x="20355" y="17442"/>
                </a:cubicBezTo>
                <a:close/>
                <a:moveTo>
                  <a:pt x="16599" y="19570"/>
                </a:moveTo>
                <a:cubicBezTo>
                  <a:pt x="16596" y="19725"/>
                  <a:pt x="16618" y="19854"/>
                  <a:pt x="16663" y="19871"/>
                </a:cubicBezTo>
                <a:cubicBezTo>
                  <a:pt x="16718" y="19897"/>
                  <a:pt x="16746" y="19751"/>
                  <a:pt x="16751" y="19587"/>
                </a:cubicBezTo>
                <a:cubicBezTo>
                  <a:pt x="16756" y="19423"/>
                  <a:pt x="16720" y="19346"/>
                  <a:pt x="16689" y="19329"/>
                </a:cubicBezTo>
                <a:cubicBezTo>
                  <a:pt x="16630" y="19320"/>
                  <a:pt x="16601" y="19397"/>
                  <a:pt x="16599" y="19570"/>
                </a:cubicBezTo>
                <a:close/>
                <a:moveTo>
                  <a:pt x="17258" y="8511"/>
                </a:moveTo>
                <a:cubicBezTo>
                  <a:pt x="17217" y="8503"/>
                  <a:pt x="17182" y="8589"/>
                  <a:pt x="17177" y="8752"/>
                </a:cubicBezTo>
                <a:cubicBezTo>
                  <a:pt x="17172" y="8933"/>
                  <a:pt x="17201" y="9011"/>
                  <a:pt x="17246" y="9028"/>
                </a:cubicBezTo>
                <a:cubicBezTo>
                  <a:pt x="17291" y="9037"/>
                  <a:pt x="17324" y="8985"/>
                  <a:pt x="17327" y="8796"/>
                </a:cubicBezTo>
                <a:cubicBezTo>
                  <a:pt x="17327" y="8632"/>
                  <a:pt x="17301" y="8529"/>
                  <a:pt x="17258" y="8511"/>
                </a:cubicBezTo>
                <a:close/>
                <a:moveTo>
                  <a:pt x="17772" y="8761"/>
                </a:moveTo>
                <a:cubicBezTo>
                  <a:pt x="17767" y="8968"/>
                  <a:pt x="17803" y="9045"/>
                  <a:pt x="17853" y="9045"/>
                </a:cubicBezTo>
                <a:cubicBezTo>
                  <a:pt x="17898" y="9045"/>
                  <a:pt x="17926" y="8959"/>
                  <a:pt x="17922" y="8787"/>
                </a:cubicBezTo>
                <a:cubicBezTo>
                  <a:pt x="17919" y="8623"/>
                  <a:pt x="17893" y="8537"/>
                  <a:pt x="17850" y="8503"/>
                </a:cubicBezTo>
                <a:cubicBezTo>
                  <a:pt x="17810" y="8537"/>
                  <a:pt x="17774" y="8589"/>
                  <a:pt x="17772" y="8761"/>
                </a:cubicBezTo>
                <a:close/>
                <a:moveTo>
                  <a:pt x="19656" y="8520"/>
                </a:moveTo>
                <a:cubicBezTo>
                  <a:pt x="19613" y="8503"/>
                  <a:pt x="19580" y="8597"/>
                  <a:pt x="19577" y="8770"/>
                </a:cubicBezTo>
                <a:cubicBezTo>
                  <a:pt x="19573" y="8942"/>
                  <a:pt x="19596" y="9037"/>
                  <a:pt x="19644" y="9045"/>
                </a:cubicBezTo>
                <a:cubicBezTo>
                  <a:pt x="19687" y="9045"/>
                  <a:pt x="19720" y="8994"/>
                  <a:pt x="19725" y="8839"/>
                </a:cubicBezTo>
                <a:cubicBezTo>
                  <a:pt x="19727" y="8623"/>
                  <a:pt x="19696" y="8529"/>
                  <a:pt x="19656" y="8520"/>
                </a:cubicBezTo>
                <a:close/>
                <a:moveTo>
                  <a:pt x="20322" y="8752"/>
                </a:moveTo>
                <a:cubicBezTo>
                  <a:pt x="20317" y="8589"/>
                  <a:pt x="20289" y="8485"/>
                  <a:pt x="20244" y="8511"/>
                </a:cubicBezTo>
                <a:cubicBezTo>
                  <a:pt x="20203" y="8529"/>
                  <a:pt x="20170" y="8623"/>
                  <a:pt x="20175" y="8796"/>
                </a:cubicBezTo>
                <a:cubicBezTo>
                  <a:pt x="20179" y="8968"/>
                  <a:pt x="20213" y="9028"/>
                  <a:pt x="20255" y="9028"/>
                </a:cubicBezTo>
                <a:cubicBezTo>
                  <a:pt x="20308" y="9028"/>
                  <a:pt x="20327" y="8925"/>
                  <a:pt x="20322" y="8752"/>
                </a:cubicBezTo>
                <a:close/>
                <a:moveTo>
                  <a:pt x="17800" y="19544"/>
                </a:moveTo>
                <a:cubicBezTo>
                  <a:pt x="17795" y="19725"/>
                  <a:pt x="17822" y="19854"/>
                  <a:pt x="17872" y="19871"/>
                </a:cubicBezTo>
                <a:cubicBezTo>
                  <a:pt x="17914" y="19880"/>
                  <a:pt x="17943" y="19776"/>
                  <a:pt x="17948" y="19613"/>
                </a:cubicBezTo>
                <a:cubicBezTo>
                  <a:pt x="17953" y="19449"/>
                  <a:pt x="17936" y="19337"/>
                  <a:pt x="17881" y="19329"/>
                </a:cubicBezTo>
                <a:cubicBezTo>
                  <a:pt x="17845" y="19337"/>
                  <a:pt x="17807" y="19363"/>
                  <a:pt x="17800" y="19544"/>
                </a:cubicBezTo>
                <a:close/>
                <a:moveTo>
                  <a:pt x="599" y="235"/>
                </a:moveTo>
                <a:cubicBezTo>
                  <a:pt x="597" y="63"/>
                  <a:pt x="568" y="-15"/>
                  <a:pt x="523" y="2"/>
                </a:cubicBezTo>
                <a:cubicBezTo>
                  <a:pt x="480" y="19"/>
                  <a:pt x="452" y="106"/>
                  <a:pt x="454" y="278"/>
                </a:cubicBezTo>
                <a:cubicBezTo>
                  <a:pt x="456" y="450"/>
                  <a:pt x="490" y="510"/>
                  <a:pt x="533" y="519"/>
                </a:cubicBezTo>
                <a:cubicBezTo>
                  <a:pt x="573" y="485"/>
                  <a:pt x="602" y="407"/>
                  <a:pt x="599" y="235"/>
                </a:cubicBezTo>
                <a:close/>
                <a:moveTo>
                  <a:pt x="5864" y="21352"/>
                </a:moveTo>
                <a:cubicBezTo>
                  <a:pt x="5774" y="20930"/>
                  <a:pt x="5726" y="20930"/>
                  <a:pt x="5631" y="21352"/>
                </a:cubicBezTo>
                <a:cubicBezTo>
                  <a:pt x="5712" y="21404"/>
                  <a:pt x="5786" y="21404"/>
                  <a:pt x="5864" y="21352"/>
                </a:cubicBezTo>
                <a:close/>
                <a:moveTo>
                  <a:pt x="7553" y="2069"/>
                </a:moveTo>
                <a:cubicBezTo>
                  <a:pt x="7513" y="2104"/>
                  <a:pt x="7482" y="2190"/>
                  <a:pt x="7492" y="2362"/>
                </a:cubicBezTo>
                <a:cubicBezTo>
                  <a:pt x="7499" y="2500"/>
                  <a:pt x="7525" y="2577"/>
                  <a:pt x="7563" y="2560"/>
                </a:cubicBezTo>
                <a:cubicBezTo>
                  <a:pt x="7603" y="2534"/>
                  <a:pt x="7634" y="2465"/>
                  <a:pt x="7634" y="2276"/>
                </a:cubicBezTo>
                <a:cubicBezTo>
                  <a:pt x="7625" y="2138"/>
                  <a:pt x="7599" y="2035"/>
                  <a:pt x="7553" y="2069"/>
                </a:cubicBezTo>
                <a:close/>
                <a:moveTo>
                  <a:pt x="38" y="20974"/>
                </a:moveTo>
                <a:cubicBezTo>
                  <a:pt x="-10" y="20999"/>
                  <a:pt x="-3" y="21189"/>
                  <a:pt x="12" y="21266"/>
                </a:cubicBezTo>
                <a:cubicBezTo>
                  <a:pt x="54" y="21516"/>
                  <a:pt x="119" y="21352"/>
                  <a:pt x="190" y="21378"/>
                </a:cubicBezTo>
                <a:cubicBezTo>
                  <a:pt x="157" y="21051"/>
                  <a:pt x="109" y="20930"/>
                  <a:pt x="38" y="20974"/>
                </a:cubicBezTo>
                <a:close/>
                <a:moveTo>
                  <a:pt x="21493" y="12895"/>
                </a:moveTo>
                <a:cubicBezTo>
                  <a:pt x="21447" y="12886"/>
                  <a:pt x="21412" y="12930"/>
                  <a:pt x="21400" y="13093"/>
                </a:cubicBezTo>
                <a:cubicBezTo>
                  <a:pt x="21388" y="13274"/>
                  <a:pt x="21431" y="13360"/>
                  <a:pt x="21466" y="13386"/>
                </a:cubicBezTo>
                <a:cubicBezTo>
                  <a:pt x="21512" y="13429"/>
                  <a:pt x="21538" y="13300"/>
                  <a:pt x="21550" y="13145"/>
                </a:cubicBezTo>
                <a:cubicBezTo>
                  <a:pt x="21545" y="13024"/>
                  <a:pt x="21540" y="12904"/>
                  <a:pt x="21493" y="12895"/>
                </a:cubicBezTo>
                <a:close/>
                <a:moveTo>
                  <a:pt x="20874" y="12895"/>
                </a:moveTo>
                <a:cubicBezTo>
                  <a:pt x="20829" y="12895"/>
                  <a:pt x="20800" y="12964"/>
                  <a:pt x="20798" y="13145"/>
                </a:cubicBezTo>
                <a:cubicBezTo>
                  <a:pt x="20796" y="13317"/>
                  <a:pt x="20826" y="13412"/>
                  <a:pt x="20869" y="13420"/>
                </a:cubicBezTo>
                <a:cubicBezTo>
                  <a:pt x="20912" y="13429"/>
                  <a:pt x="20941" y="13334"/>
                  <a:pt x="20945" y="13171"/>
                </a:cubicBezTo>
                <a:cubicBezTo>
                  <a:pt x="20945" y="12990"/>
                  <a:pt x="20922" y="12904"/>
                  <a:pt x="20874" y="12895"/>
                </a:cubicBezTo>
                <a:close/>
                <a:moveTo>
                  <a:pt x="20267" y="15040"/>
                </a:moveTo>
                <a:cubicBezTo>
                  <a:pt x="20220" y="15040"/>
                  <a:pt x="20191" y="15117"/>
                  <a:pt x="20196" y="15289"/>
                </a:cubicBezTo>
                <a:cubicBezTo>
                  <a:pt x="20201" y="15444"/>
                  <a:pt x="20227" y="15565"/>
                  <a:pt x="20272" y="15548"/>
                </a:cubicBezTo>
                <a:cubicBezTo>
                  <a:pt x="20310" y="15530"/>
                  <a:pt x="20344" y="15444"/>
                  <a:pt x="20348" y="15263"/>
                </a:cubicBezTo>
                <a:cubicBezTo>
                  <a:pt x="20341" y="15117"/>
                  <a:pt x="20313" y="15048"/>
                  <a:pt x="20267" y="15040"/>
                </a:cubicBezTo>
                <a:close/>
                <a:moveTo>
                  <a:pt x="20886" y="15040"/>
                </a:moveTo>
                <a:cubicBezTo>
                  <a:pt x="20841" y="15040"/>
                  <a:pt x="20810" y="15108"/>
                  <a:pt x="20807" y="15272"/>
                </a:cubicBezTo>
                <a:cubicBezTo>
                  <a:pt x="20805" y="15427"/>
                  <a:pt x="20838" y="15539"/>
                  <a:pt x="20879" y="15548"/>
                </a:cubicBezTo>
                <a:cubicBezTo>
                  <a:pt x="20922" y="15565"/>
                  <a:pt x="20948" y="15453"/>
                  <a:pt x="20957" y="15298"/>
                </a:cubicBezTo>
                <a:cubicBezTo>
                  <a:pt x="20953" y="15152"/>
                  <a:pt x="20936" y="15040"/>
                  <a:pt x="20886" y="15040"/>
                </a:cubicBezTo>
                <a:close/>
                <a:moveTo>
                  <a:pt x="20253" y="10716"/>
                </a:moveTo>
                <a:cubicBezTo>
                  <a:pt x="20213" y="10733"/>
                  <a:pt x="20175" y="10811"/>
                  <a:pt x="20179" y="10983"/>
                </a:cubicBezTo>
                <a:cubicBezTo>
                  <a:pt x="20184" y="11155"/>
                  <a:pt x="20220" y="11285"/>
                  <a:pt x="20270" y="11259"/>
                </a:cubicBezTo>
                <a:cubicBezTo>
                  <a:pt x="20310" y="11241"/>
                  <a:pt x="20336" y="11121"/>
                  <a:pt x="20336" y="10974"/>
                </a:cubicBezTo>
                <a:cubicBezTo>
                  <a:pt x="20327" y="10785"/>
                  <a:pt x="20298" y="10699"/>
                  <a:pt x="20253" y="10716"/>
                </a:cubicBezTo>
                <a:close/>
                <a:moveTo>
                  <a:pt x="20872" y="10707"/>
                </a:moveTo>
                <a:cubicBezTo>
                  <a:pt x="20834" y="10707"/>
                  <a:pt x="20798" y="10776"/>
                  <a:pt x="20798" y="10966"/>
                </a:cubicBezTo>
                <a:cubicBezTo>
                  <a:pt x="20798" y="11147"/>
                  <a:pt x="20834" y="11233"/>
                  <a:pt x="20872" y="11233"/>
                </a:cubicBezTo>
                <a:cubicBezTo>
                  <a:pt x="20910" y="11233"/>
                  <a:pt x="20948" y="11155"/>
                  <a:pt x="20945" y="10974"/>
                </a:cubicBezTo>
                <a:cubicBezTo>
                  <a:pt x="20943" y="10802"/>
                  <a:pt x="20910" y="10707"/>
                  <a:pt x="20872" y="10707"/>
                </a:cubicBezTo>
                <a:close/>
                <a:moveTo>
                  <a:pt x="18366" y="6608"/>
                </a:moveTo>
                <a:cubicBezTo>
                  <a:pt x="18359" y="6780"/>
                  <a:pt x="18393" y="6858"/>
                  <a:pt x="18435" y="6884"/>
                </a:cubicBezTo>
                <a:cubicBezTo>
                  <a:pt x="18481" y="6901"/>
                  <a:pt x="18512" y="6840"/>
                  <a:pt x="18516" y="6660"/>
                </a:cubicBezTo>
                <a:cubicBezTo>
                  <a:pt x="18519" y="6496"/>
                  <a:pt x="18493" y="6410"/>
                  <a:pt x="18450" y="6358"/>
                </a:cubicBezTo>
                <a:cubicBezTo>
                  <a:pt x="18409" y="6393"/>
                  <a:pt x="18371" y="6444"/>
                  <a:pt x="18366" y="6608"/>
                </a:cubicBezTo>
                <a:close/>
                <a:moveTo>
                  <a:pt x="17845" y="6358"/>
                </a:moveTo>
                <a:cubicBezTo>
                  <a:pt x="17805" y="6358"/>
                  <a:pt x="17772" y="6444"/>
                  <a:pt x="17769" y="6617"/>
                </a:cubicBezTo>
                <a:cubicBezTo>
                  <a:pt x="17767" y="6789"/>
                  <a:pt x="17793" y="6875"/>
                  <a:pt x="17838" y="6875"/>
                </a:cubicBezTo>
                <a:cubicBezTo>
                  <a:pt x="17883" y="6875"/>
                  <a:pt x="17910" y="6797"/>
                  <a:pt x="17914" y="6634"/>
                </a:cubicBezTo>
                <a:cubicBezTo>
                  <a:pt x="17914" y="6462"/>
                  <a:pt x="17888" y="6350"/>
                  <a:pt x="17845" y="6358"/>
                </a:cubicBezTo>
                <a:close/>
                <a:moveTo>
                  <a:pt x="15466" y="6358"/>
                </a:moveTo>
                <a:cubicBezTo>
                  <a:pt x="15416" y="6324"/>
                  <a:pt x="15383" y="6462"/>
                  <a:pt x="15381" y="6634"/>
                </a:cubicBezTo>
                <a:cubicBezTo>
                  <a:pt x="15378" y="6780"/>
                  <a:pt x="15402" y="6892"/>
                  <a:pt x="15452" y="6884"/>
                </a:cubicBezTo>
                <a:cubicBezTo>
                  <a:pt x="15497" y="6884"/>
                  <a:pt x="15523" y="6806"/>
                  <a:pt x="15535" y="6651"/>
                </a:cubicBezTo>
                <a:cubicBezTo>
                  <a:pt x="15533" y="6487"/>
                  <a:pt x="15502" y="6384"/>
                  <a:pt x="15466" y="6358"/>
                </a:cubicBezTo>
                <a:close/>
                <a:moveTo>
                  <a:pt x="20910" y="4463"/>
                </a:moveTo>
                <a:cubicBezTo>
                  <a:pt x="20905" y="4317"/>
                  <a:pt x="20876" y="4205"/>
                  <a:pt x="20831" y="4214"/>
                </a:cubicBezTo>
                <a:cubicBezTo>
                  <a:pt x="20796" y="4222"/>
                  <a:pt x="20769" y="4326"/>
                  <a:pt x="20769" y="4463"/>
                </a:cubicBezTo>
                <a:cubicBezTo>
                  <a:pt x="20769" y="4644"/>
                  <a:pt x="20805" y="4687"/>
                  <a:pt x="20853" y="4713"/>
                </a:cubicBezTo>
                <a:cubicBezTo>
                  <a:pt x="20876" y="4653"/>
                  <a:pt x="20914" y="4601"/>
                  <a:pt x="20910" y="4463"/>
                </a:cubicBezTo>
                <a:close/>
                <a:moveTo>
                  <a:pt x="13068" y="4196"/>
                </a:moveTo>
                <a:cubicBezTo>
                  <a:pt x="13023" y="4196"/>
                  <a:pt x="12994" y="4317"/>
                  <a:pt x="12994" y="4463"/>
                </a:cubicBezTo>
                <a:cubicBezTo>
                  <a:pt x="12994" y="4593"/>
                  <a:pt x="13021" y="4687"/>
                  <a:pt x="13061" y="4705"/>
                </a:cubicBezTo>
                <a:cubicBezTo>
                  <a:pt x="13109" y="4722"/>
                  <a:pt x="13132" y="4618"/>
                  <a:pt x="13144" y="4455"/>
                </a:cubicBezTo>
                <a:cubicBezTo>
                  <a:pt x="13132" y="4326"/>
                  <a:pt x="13116" y="4196"/>
                  <a:pt x="13068" y="4196"/>
                </a:cubicBezTo>
                <a:close/>
                <a:moveTo>
                  <a:pt x="12540" y="4481"/>
                </a:moveTo>
                <a:cubicBezTo>
                  <a:pt x="12542" y="4317"/>
                  <a:pt x="12519" y="4205"/>
                  <a:pt x="12473" y="4196"/>
                </a:cubicBezTo>
                <a:cubicBezTo>
                  <a:pt x="12426" y="4179"/>
                  <a:pt x="12397" y="4274"/>
                  <a:pt x="12395" y="4438"/>
                </a:cubicBezTo>
                <a:cubicBezTo>
                  <a:pt x="12390" y="4610"/>
                  <a:pt x="12416" y="4705"/>
                  <a:pt x="12466" y="4722"/>
                </a:cubicBezTo>
                <a:cubicBezTo>
                  <a:pt x="12504" y="4722"/>
                  <a:pt x="12538" y="4653"/>
                  <a:pt x="12540" y="4481"/>
                </a:cubicBezTo>
                <a:close/>
                <a:moveTo>
                  <a:pt x="11172" y="4446"/>
                </a:moveTo>
                <a:cubicBezTo>
                  <a:pt x="11170" y="4610"/>
                  <a:pt x="11193" y="4713"/>
                  <a:pt x="11243" y="4713"/>
                </a:cubicBezTo>
                <a:cubicBezTo>
                  <a:pt x="11289" y="4713"/>
                  <a:pt x="11317" y="4627"/>
                  <a:pt x="11320" y="4463"/>
                </a:cubicBezTo>
                <a:cubicBezTo>
                  <a:pt x="11322" y="4300"/>
                  <a:pt x="11293" y="4205"/>
                  <a:pt x="11246" y="4188"/>
                </a:cubicBezTo>
                <a:cubicBezTo>
                  <a:pt x="11203" y="4205"/>
                  <a:pt x="11174" y="4283"/>
                  <a:pt x="11172" y="4446"/>
                </a:cubicBezTo>
                <a:close/>
                <a:moveTo>
                  <a:pt x="8101" y="2319"/>
                </a:moveTo>
                <a:cubicBezTo>
                  <a:pt x="8101" y="2431"/>
                  <a:pt x="8115" y="2577"/>
                  <a:pt x="8162" y="2569"/>
                </a:cubicBezTo>
                <a:cubicBezTo>
                  <a:pt x="8215" y="2560"/>
                  <a:pt x="8246" y="2448"/>
                  <a:pt x="8243" y="2267"/>
                </a:cubicBezTo>
                <a:cubicBezTo>
                  <a:pt x="8241" y="2138"/>
                  <a:pt x="8217" y="2035"/>
                  <a:pt x="8174" y="2043"/>
                </a:cubicBezTo>
                <a:cubicBezTo>
                  <a:pt x="8127" y="2052"/>
                  <a:pt x="8101" y="2164"/>
                  <a:pt x="8101" y="2319"/>
                </a:cubicBezTo>
                <a:close/>
                <a:moveTo>
                  <a:pt x="20891" y="17193"/>
                </a:moveTo>
                <a:cubicBezTo>
                  <a:pt x="20853" y="17193"/>
                  <a:pt x="20826" y="17253"/>
                  <a:pt x="20824" y="17408"/>
                </a:cubicBezTo>
                <a:cubicBezTo>
                  <a:pt x="20822" y="17580"/>
                  <a:pt x="20848" y="17684"/>
                  <a:pt x="20891" y="17692"/>
                </a:cubicBezTo>
                <a:cubicBezTo>
                  <a:pt x="20934" y="17692"/>
                  <a:pt x="20960" y="17580"/>
                  <a:pt x="20972" y="17434"/>
                </a:cubicBezTo>
                <a:cubicBezTo>
                  <a:pt x="20962" y="17270"/>
                  <a:pt x="20936" y="17193"/>
                  <a:pt x="20891" y="17193"/>
                </a:cubicBezTo>
                <a:close/>
                <a:moveTo>
                  <a:pt x="6226" y="21361"/>
                </a:moveTo>
                <a:cubicBezTo>
                  <a:pt x="6300" y="21404"/>
                  <a:pt x="6371" y="21413"/>
                  <a:pt x="6442" y="21352"/>
                </a:cubicBezTo>
                <a:cubicBezTo>
                  <a:pt x="6366" y="20956"/>
                  <a:pt x="6319" y="20956"/>
                  <a:pt x="6226" y="21361"/>
                </a:cubicBezTo>
                <a:close/>
                <a:moveTo>
                  <a:pt x="17315" y="4507"/>
                </a:moveTo>
                <a:cubicBezTo>
                  <a:pt x="17324" y="4334"/>
                  <a:pt x="17289" y="4240"/>
                  <a:pt x="17248" y="4205"/>
                </a:cubicBezTo>
                <a:cubicBezTo>
                  <a:pt x="17208" y="4171"/>
                  <a:pt x="17182" y="4265"/>
                  <a:pt x="17175" y="4403"/>
                </a:cubicBezTo>
                <a:cubicBezTo>
                  <a:pt x="17165" y="4575"/>
                  <a:pt x="17191" y="4670"/>
                  <a:pt x="17236" y="4713"/>
                </a:cubicBezTo>
                <a:cubicBezTo>
                  <a:pt x="17277" y="4705"/>
                  <a:pt x="17308" y="4644"/>
                  <a:pt x="17315" y="4507"/>
                </a:cubicBezTo>
                <a:close/>
                <a:moveTo>
                  <a:pt x="17831" y="4214"/>
                </a:moveTo>
                <a:cubicBezTo>
                  <a:pt x="17795" y="4222"/>
                  <a:pt x="17769" y="4317"/>
                  <a:pt x="17767" y="4455"/>
                </a:cubicBezTo>
                <a:cubicBezTo>
                  <a:pt x="17767" y="4601"/>
                  <a:pt x="17793" y="4687"/>
                  <a:pt x="17831" y="4696"/>
                </a:cubicBezTo>
                <a:cubicBezTo>
                  <a:pt x="17874" y="4705"/>
                  <a:pt x="17903" y="4610"/>
                  <a:pt x="17914" y="4455"/>
                </a:cubicBezTo>
                <a:cubicBezTo>
                  <a:pt x="17900" y="4308"/>
                  <a:pt x="17874" y="4205"/>
                  <a:pt x="17831" y="4214"/>
                </a:cubicBezTo>
                <a:close/>
                <a:moveTo>
                  <a:pt x="15980" y="6608"/>
                </a:moveTo>
                <a:cubicBezTo>
                  <a:pt x="15980" y="6772"/>
                  <a:pt x="16006" y="6866"/>
                  <a:pt x="16052" y="6866"/>
                </a:cubicBezTo>
                <a:cubicBezTo>
                  <a:pt x="16097" y="6866"/>
                  <a:pt x="16132" y="6789"/>
                  <a:pt x="16125" y="6625"/>
                </a:cubicBezTo>
                <a:cubicBezTo>
                  <a:pt x="16121" y="6479"/>
                  <a:pt x="16085" y="6401"/>
                  <a:pt x="16044" y="6367"/>
                </a:cubicBezTo>
                <a:cubicBezTo>
                  <a:pt x="16009" y="6401"/>
                  <a:pt x="15980" y="6470"/>
                  <a:pt x="15980" y="6608"/>
                </a:cubicBezTo>
                <a:close/>
                <a:moveTo>
                  <a:pt x="17322" y="6617"/>
                </a:moveTo>
                <a:cubicBezTo>
                  <a:pt x="17320" y="6444"/>
                  <a:pt x="17286" y="6358"/>
                  <a:pt x="17246" y="6367"/>
                </a:cubicBezTo>
                <a:cubicBezTo>
                  <a:pt x="17210" y="6375"/>
                  <a:pt x="17170" y="6453"/>
                  <a:pt x="17175" y="6634"/>
                </a:cubicBezTo>
                <a:cubicBezTo>
                  <a:pt x="17177" y="6806"/>
                  <a:pt x="17210" y="6866"/>
                  <a:pt x="17253" y="6884"/>
                </a:cubicBezTo>
                <a:cubicBezTo>
                  <a:pt x="17296" y="6866"/>
                  <a:pt x="17324" y="6789"/>
                  <a:pt x="17322" y="6617"/>
                </a:cubicBezTo>
                <a:close/>
                <a:moveTo>
                  <a:pt x="19720" y="6642"/>
                </a:moveTo>
                <a:cubicBezTo>
                  <a:pt x="19720" y="6496"/>
                  <a:pt x="19684" y="6375"/>
                  <a:pt x="19644" y="6367"/>
                </a:cubicBezTo>
                <a:cubicBezTo>
                  <a:pt x="19608" y="6358"/>
                  <a:pt x="19580" y="6462"/>
                  <a:pt x="19575" y="6599"/>
                </a:cubicBezTo>
                <a:cubicBezTo>
                  <a:pt x="19570" y="6763"/>
                  <a:pt x="19589" y="6875"/>
                  <a:pt x="19639" y="6884"/>
                </a:cubicBezTo>
                <a:cubicBezTo>
                  <a:pt x="19687" y="6884"/>
                  <a:pt x="19720" y="6806"/>
                  <a:pt x="19720" y="6642"/>
                </a:cubicBezTo>
                <a:close/>
                <a:moveTo>
                  <a:pt x="20860" y="6384"/>
                </a:moveTo>
                <a:cubicBezTo>
                  <a:pt x="20817" y="6367"/>
                  <a:pt x="20784" y="6462"/>
                  <a:pt x="20774" y="6617"/>
                </a:cubicBezTo>
                <a:cubicBezTo>
                  <a:pt x="20765" y="6763"/>
                  <a:pt x="20796" y="6840"/>
                  <a:pt x="20831" y="6866"/>
                </a:cubicBezTo>
                <a:cubicBezTo>
                  <a:pt x="20872" y="6892"/>
                  <a:pt x="20910" y="6875"/>
                  <a:pt x="20919" y="6685"/>
                </a:cubicBezTo>
                <a:cubicBezTo>
                  <a:pt x="20924" y="6522"/>
                  <a:pt x="20903" y="6401"/>
                  <a:pt x="20860" y="6384"/>
                </a:cubicBezTo>
                <a:close/>
                <a:moveTo>
                  <a:pt x="16661" y="8520"/>
                </a:moveTo>
                <a:cubicBezTo>
                  <a:pt x="16623" y="8511"/>
                  <a:pt x="16584" y="8580"/>
                  <a:pt x="16580" y="8752"/>
                </a:cubicBezTo>
                <a:cubicBezTo>
                  <a:pt x="16575" y="8925"/>
                  <a:pt x="16604" y="9011"/>
                  <a:pt x="16646" y="9028"/>
                </a:cubicBezTo>
                <a:cubicBezTo>
                  <a:pt x="16692" y="9045"/>
                  <a:pt x="16720" y="8976"/>
                  <a:pt x="16725" y="8847"/>
                </a:cubicBezTo>
                <a:cubicBezTo>
                  <a:pt x="16730" y="8632"/>
                  <a:pt x="16703" y="8529"/>
                  <a:pt x="16661" y="8520"/>
                </a:cubicBezTo>
                <a:close/>
                <a:moveTo>
                  <a:pt x="19751" y="19596"/>
                </a:moveTo>
                <a:cubicBezTo>
                  <a:pt x="19763" y="19432"/>
                  <a:pt x="19723" y="19329"/>
                  <a:pt x="19687" y="19303"/>
                </a:cubicBezTo>
                <a:cubicBezTo>
                  <a:pt x="19646" y="19277"/>
                  <a:pt x="19615" y="19372"/>
                  <a:pt x="19608" y="19535"/>
                </a:cubicBezTo>
                <a:cubicBezTo>
                  <a:pt x="19604" y="19707"/>
                  <a:pt x="19630" y="19794"/>
                  <a:pt x="19675" y="19845"/>
                </a:cubicBezTo>
                <a:cubicBezTo>
                  <a:pt x="19715" y="19828"/>
                  <a:pt x="19744" y="19725"/>
                  <a:pt x="19751" y="19596"/>
                </a:cubicBezTo>
                <a:close/>
                <a:moveTo>
                  <a:pt x="20938" y="8796"/>
                </a:moveTo>
                <a:cubicBezTo>
                  <a:pt x="20936" y="8641"/>
                  <a:pt x="20900" y="8546"/>
                  <a:pt x="20855" y="8554"/>
                </a:cubicBezTo>
                <a:cubicBezTo>
                  <a:pt x="20817" y="8563"/>
                  <a:pt x="20784" y="8623"/>
                  <a:pt x="20786" y="8778"/>
                </a:cubicBezTo>
                <a:cubicBezTo>
                  <a:pt x="20788" y="8933"/>
                  <a:pt x="20812" y="9045"/>
                  <a:pt x="20862" y="9037"/>
                </a:cubicBezTo>
                <a:cubicBezTo>
                  <a:pt x="20907" y="9037"/>
                  <a:pt x="20943" y="8959"/>
                  <a:pt x="20938" y="8796"/>
                </a:cubicBezTo>
                <a:close/>
                <a:moveTo>
                  <a:pt x="21488" y="15548"/>
                </a:moveTo>
                <a:cubicBezTo>
                  <a:pt x="21528" y="15548"/>
                  <a:pt x="21564" y="15444"/>
                  <a:pt x="21559" y="15281"/>
                </a:cubicBezTo>
                <a:cubicBezTo>
                  <a:pt x="21554" y="15126"/>
                  <a:pt x="21526" y="15040"/>
                  <a:pt x="21478" y="15048"/>
                </a:cubicBezTo>
                <a:cubicBezTo>
                  <a:pt x="21438" y="15057"/>
                  <a:pt x="21416" y="15134"/>
                  <a:pt x="21416" y="15281"/>
                </a:cubicBezTo>
                <a:cubicBezTo>
                  <a:pt x="21416" y="15453"/>
                  <a:pt x="21450" y="15548"/>
                  <a:pt x="21488" y="15548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96EBE0C7-B87B-B96C-F365-0C1CFCD4A33D}"/>
              </a:ext>
            </a:extLst>
          </p:cNvPr>
          <p:cNvSpPr/>
          <p:nvPr/>
        </p:nvSpPr>
        <p:spPr>
          <a:xfrm>
            <a:off x="1163349" y="112509"/>
            <a:ext cx="10671608" cy="5755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2" h="20615" extrusionOk="0">
                <a:moveTo>
                  <a:pt x="20238" y="10370"/>
                </a:moveTo>
                <a:cubicBezTo>
                  <a:pt x="20351" y="10016"/>
                  <a:pt x="20433" y="9564"/>
                  <a:pt x="20505" y="9024"/>
                </a:cubicBezTo>
                <a:cubicBezTo>
                  <a:pt x="20551" y="8673"/>
                  <a:pt x="20598" y="8277"/>
                  <a:pt x="20660" y="8022"/>
                </a:cubicBezTo>
                <a:cubicBezTo>
                  <a:pt x="20969" y="6768"/>
                  <a:pt x="21200" y="5143"/>
                  <a:pt x="21486" y="3776"/>
                </a:cubicBezTo>
                <a:cubicBezTo>
                  <a:pt x="21544" y="3501"/>
                  <a:pt x="21589" y="3156"/>
                  <a:pt x="21566" y="2781"/>
                </a:cubicBezTo>
                <a:cubicBezTo>
                  <a:pt x="21540" y="2389"/>
                  <a:pt x="21465" y="2395"/>
                  <a:pt x="21395" y="2440"/>
                </a:cubicBezTo>
                <a:cubicBezTo>
                  <a:pt x="21210" y="2564"/>
                  <a:pt x="21041" y="2433"/>
                  <a:pt x="20878" y="2189"/>
                </a:cubicBezTo>
                <a:cubicBezTo>
                  <a:pt x="20765" y="2020"/>
                  <a:pt x="20644" y="2089"/>
                  <a:pt x="20518" y="2265"/>
                </a:cubicBezTo>
                <a:cubicBezTo>
                  <a:pt x="20448" y="2364"/>
                  <a:pt x="20370" y="2509"/>
                  <a:pt x="20308" y="2461"/>
                </a:cubicBezTo>
                <a:cubicBezTo>
                  <a:pt x="19888" y="2141"/>
                  <a:pt x="19467" y="2048"/>
                  <a:pt x="19022" y="2158"/>
                </a:cubicBezTo>
                <a:cubicBezTo>
                  <a:pt x="18557" y="2275"/>
                  <a:pt x="18108" y="1872"/>
                  <a:pt x="17626" y="2096"/>
                </a:cubicBezTo>
                <a:cubicBezTo>
                  <a:pt x="17204" y="2292"/>
                  <a:pt x="16789" y="1972"/>
                  <a:pt x="16371" y="1913"/>
                </a:cubicBezTo>
                <a:cubicBezTo>
                  <a:pt x="16003" y="1862"/>
                  <a:pt x="15636" y="1796"/>
                  <a:pt x="15269" y="1758"/>
                </a:cubicBezTo>
                <a:cubicBezTo>
                  <a:pt x="14837" y="1714"/>
                  <a:pt x="14390" y="1989"/>
                  <a:pt x="13972" y="1696"/>
                </a:cubicBezTo>
                <a:cubicBezTo>
                  <a:pt x="13457" y="1335"/>
                  <a:pt x="12902" y="1944"/>
                  <a:pt x="12394" y="1431"/>
                </a:cubicBezTo>
                <a:cubicBezTo>
                  <a:pt x="12184" y="1218"/>
                  <a:pt x="11971" y="1139"/>
                  <a:pt x="11737" y="1387"/>
                </a:cubicBezTo>
                <a:cubicBezTo>
                  <a:pt x="11578" y="1559"/>
                  <a:pt x="11417" y="1504"/>
                  <a:pt x="11263" y="1387"/>
                </a:cubicBezTo>
                <a:cubicBezTo>
                  <a:pt x="10764" y="997"/>
                  <a:pt x="10218" y="1696"/>
                  <a:pt x="9726" y="1156"/>
                </a:cubicBezTo>
                <a:cubicBezTo>
                  <a:pt x="9687" y="1115"/>
                  <a:pt x="9635" y="1197"/>
                  <a:pt x="9592" y="1283"/>
                </a:cubicBezTo>
                <a:cubicBezTo>
                  <a:pt x="9471" y="1524"/>
                  <a:pt x="9364" y="1455"/>
                  <a:pt x="9254" y="1369"/>
                </a:cubicBezTo>
                <a:cubicBezTo>
                  <a:pt x="8894" y="1094"/>
                  <a:pt x="8538" y="746"/>
                  <a:pt x="8148" y="1166"/>
                </a:cubicBezTo>
                <a:cubicBezTo>
                  <a:pt x="8078" y="1242"/>
                  <a:pt x="8008" y="1190"/>
                  <a:pt x="7940" y="1159"/>
                </a:cubicBezTo>
                <a:cubicBezTo>
                  <a:pt x="7571" y="994"/>
                  <a:pt x="7215" y="467"/>
                  <a:pt x="6813" y="1056"/>
                </a:cubicBezTo>
                <a:cubicBezTo>
                  <a:pt x="6764" y="1128"/>
                  <a:pt x="6712" y="1066"/>
                  <a:pt x="6663" y="1039"/>
                </a:cubicBezTo>
                <a:cubicBezTo>
                  <a:pt x="6101" y="722"/>
                  <a:pt x="5509" y="1125"/>
                  <a:pt x="4953" y="694"/>
                </a:cubicBezTo>
                <a:cubicBezTo>
                  <a:pt x="4910" y="663"/>
                  <a:pt x="4863" y="653"/>
                  <a:pt x="4819" y="715"/>
                </a:cubicBezTo>
                <a:cubicBezTo>
                  <a:pt x="4480" y="1214"/>
                  <a:pt x="4169" y="884"/>
                  <a:pt x="3857" y="732"/>
                </a:cubicBezTo>
                <a:cubicBezTo>
                  <a:pt x="3652" y="632"/>
                  <a:pt x="3443" y="1101"/>
                  <a:pt x="3246" y="911"/>
                </a:cubicBezTo>
                <a:cubicBezTo>
                  <a:pt x="2854" y="526"/>
                  <a:pt x="2444" y="512"/>
                  <a:pt x="2028" y="570"/>
                </a:cubicBezTo>
                <a:cubicBezTo>
                  <a:pt x="1697" y="615"/>
                  <a:pt x="1371" y="522"/>
                  <a:pt x="1056" y="247"/>
                </a:cubicBezTo>
                <a:cubicBezTo>
                  <a:pt x="943" y="233"/>
                  <a:pt x="821" y="-435"/>
                  <a:pt x="716" y="488"/>
                </a:cubicBezTo>
                <a:cubicBezTo>
                  <a:pt x="628" y="1259"/>
                  <a:pt x="759" y="1586"/>
                  <a:pt x="836" y="2020"/>
                </a:cubicBezTo>
                <a:cubicBezTo>
                  <a:pt x="972" y="2767"/>
                  <a:pt x="1085" y="3618"/>
                  <a:pt x="1213" y="4406"/>
                </a:cubicBezTo>
                <a:cubicBezTo>
                  <a:pt x="1344" y="5219"/>
                  <a:pt x="1454" y="6114"/>
                  <a:pt x="1575" y="6954"/>
                </a:cubicBezTo>
                <a:cubicBezTo>
                  <a:pt x="1713" y="7905"/>
                  <a:pt x="1730" y="8111"/>
                  <a:pt x="1583" y="9310"/>
                </a:cubicBezTo>
                <a:cubicBezTo>
                  <a:pt x="1443" y="10432"/>
                  <a:pt x="1221" y="11110"/>
                  <a:pt x="1052" y="12047"/>
                </a:cubicBezTo>
                <a:cubicBezTo>
                  <a:pt x="743" y="13755"/>
                  <a:pt x="434" y="15453"/>
                  <a:pt x="82" y="16937"/>
                </a:cubicBezTo>
                <a:cubicBezTo>
                  <a:pt x="32" y="17150"/>
                  <a:pt x="-11" y="17405"/>
                  <a:pt x="3" y="17725"/>
                </a:cubicBezTo>
                <a:cubicBezTo>
                  <a:pt x="16" y="17997"/>
                  <a:pt x="67" y="18059"/>
                  <a:pt x="117" y="18076"/>
                </a:cubicBezTo>
                <a:cubicBezTo>
                  <a:pt x="160" y="18094"/>
                  <a:pt x="207" y="18097"/>
                  <a:pt x="251" y="18059"/>
                </a:cubicBezTo>
                <a:cubicBezTo>
                  <a:pt x="910" y="17477"/>
                  <a:pt x="1503" y="18524"/>
                  <a:pt x="2152" y="18166"/>
                </a:cubicBezTo>
                <a:cubicBezTo>
                  <a:pt x="2245" y="18114"/>
                  <a:pt x="2339" y="18252"/>
                  <a:pt x="2426" y="18366"/>
                </a:cubicBezTo>
                <a:cubicBezTo>
                  <a:pt x="2624" y="18627"/>
                  <a:pt x="2836" y="18555"/>
                  <a:pt x="3048" y="18393"/>
                </a:cubicBezTo>
                <a:cubicBezTo>
                  <a:pt x="3198" y="18279"/>
                  <a:pt x="3347" y="18169"/>
                  <a:pt x="3487" y="18297"/>
                </a:cubicBezTo>
                <a:cubicBezTo>
                  <a:pt x="3965" y="18727"/>
                  <a:pt x="4488" y="18259"/>
                  <a:pt x="4962" y="18717"/>
                </a:cubicBezTo>
                <a:cubicBezTo>
                  <a:pt x="5293" y="19037"/>
                  <a:pt x="5654" y="18397"/>
                  <a:pt x="5985" y="18679"/>
                </a:cubicBezTo>
                <a:cubicBezTo>
                  <a:pt x="6202" y="18865"/>
                  <a:pt x="6416" y="19151"/>
                  <a:pt x="6651" y="19037"/>
                </a:cubicBezTo>
                <a:cubicBezTo>
                  <a:pt x="7316" y="18706"/>
                  <a:pt x="7946" y="19237"/>
                  <a:pt x="8603" y="19085"/>
                </a:cubicBezTo>
                <a:cubicBezTo>
                  <a:pt x="8766" y="19047"/>
                  <a:pt x="8925" y="19230"/>
                  <a:pt x="9094" y="19123"/>
                </a:cubicBezTo>
                <a:cubicBezTo>
                  <a:pt x="9353" y="18965"/>
                  <a:pt x="9607" y="18882"/>
                  <a:pt x="9846" y="19189"/>
                </a:cubicBezTo>
                <a:cubicBezTo>
                  <a:pt x="10031" y="19426"/>
                  <a:pt x="10227" y="19378"/>
                  <a:pt x="10429" y="19226"/>
                </a:cubicBezTo>
                <a:cubicBezTo>
                  <a:pt x="10630" y="19075"/>
                  <a:pt x="10824" y="19123"/>
                  <a:pt x="11014" y="19268"/>
                </a:cubicBezTo>
                <a:cubicBezTo>
                  <a:pt x="11220" y="19426"/>
                  <a:pt x="11428" y="19667"/>
                  <a:pt x="11652" y="19368"/>
                </a:cubicBezTo>
                <a:cubicBezTo>
                  <a:pt x="11868" y="19082"/>
                  <a:pt x="12062" y="19116"/>
                  <a:pt x="12250" y="19385"/>
                </a:cubicBezTo>
                <a:cubicBezTo>
                  <a:pt x="12414" y="19616"/>
                  <a:pt x="12585" y="19836"/>
                  <a:pt x="12767" y="19619"/>
                </a:cubicBezTo>
                <a:cubicBezTo>
                  <a:pt x="13040" y="19295"/>
                  <a:pt x="13288" y="19454"/>
                  <a:pt x="13543" y="19554"/>
                </a:cubicBezTo>
                <a:cubicBezTo>
                  <a:pt x="13747" y="19633"/>
                  <a:pt x="13934" y="20118"/>
                  <a:pt x="14155" y="19739"/>
                </a:cubicBezTo>
                <a:cubicBezTo>
                  <a:pt x="14314" y="19464"/>
                  <a:pt x="14458" y="19529"/>
                  <a:pt x="14608" y="19602"/>
                </a:cubicBezTo>
                <a:cubicBezTo>
                  <a:pt x="14901" y="19743"/>
                  <a:pt x="15187" y="20204"/>
                  <a:pt x="15512" y="19516"/>
                </a:cubicBezTo>
                <a:cubicBezTo>
                  <a:pt x="15589" y="19350"/>
                  <a:pt x="15659" y="19536"/>
                  <a:pt x="15733" y="19585"/>
                </a:cubicBezTo>
                <a:cubicBezTo>
                  <a:pt x="16116" y="19829"/>
                  <a:pt x="16478" y="20504"/>
                  <a:pt x="16903" y="19894"/>
                </a:cubicBezTo>
                <a:cubicBezTo>
                  <a:pt x="16971" y="19798"/>
                  <a:pt x="17047" y="19829"/>
                  <a:pt x="17109" y="19919"/>
                </a:cubicBezTo>
                <a:cubicBezTo>
                  <a:pt x="17484" y="20452"/>
                  <a:pt x="17894" y="20191"/>
                  <a:pt x="18295" y="20098"/>
                </a:cubicBezTo>
                <a:cubicBezTo>
                  <a:pt x="18693" y="20005"/>
                  <a:pt x="19033" y="21165"/>
                  <a:pt x="19465" y="20280"/>
                </a:cubicBezTo>
                <a:cubicBezTo>
                  <a:pt x="19482" y="20246"/>
                  <a:pt x="19504" y="20259"/>
                  <a:pt x="19521" y="20280"/>
                </a:cubicBezTo>
                <a:cubicBezTo>
                  <a:pt x="20044" y="20865"/>
                  <a:pt x="20619" y="20235"/>
                  <a:pt x="21154" y="20569"/>
                </a:cubicBezTo>
                <a:cubicBezTo>
                  <a:pt x="21196" y="20597"/>
                  <a:pt x="21245" y="20631"/>
                  <a:pt x="21278" y="20366"/>
                </a:cubicBezTo>
                <a:cubicBezTo>
                  <a:pt x="21311" y="20091"/>
                  <a:pt x="21270" y="19960"/>
                  <a:pt x="21241" y="19815"/>
                </a:cubicBezTo>
                <a:cubicBezTo>
                  <a:pt x="21093" y="19085"/>
                  <a:pt x="20928" y="18372"/>
                  <a:pt x="20810" y="17567"/>
                </a:cubicBezTo>
                <a:cubicBezTo>
                  <a:pt x="20565" y="15900"/>
                  <a:pt x="20248" y="14519"/>
                  <a:pt x="20092" y="12467"/>
                </a:cubicBezTo>
                <a:cubicBezTo>
                  <a:pt x="20017" y="11455"/>
                  <a:pt x="20019" y="11062"/>
                  <a:pt x="20238" y="10370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8A3007FA-6F91-4812-EDB9-00A7F5806CA1}"/>
              </a:ext>
            </a:extLst>
          </p:cNvPr>
          <p:cNvSpPr/>
          <p:nvPr/>
        </p:nvSpPr>
        <p:spPr>
          <a:xfrm>
            <a:off x="0" y="1245166"/>
            <a:ext cx="5865687" cy="5612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4" h="21563" extrusionOk="0">
                <a:moveTo>
                  <a:pt x="17915" y="17518"/>
                </a:moveTo>
                <a:cubicBezTo>
                  <a:pt x="17983" y="17603"/>
                  <a:pt x="18057" y="17688"/>
                  <a:pt x="18117" y="17777"/>
                </a:cubicBezTo>
                <a:cubicBezTo>
                  <a:pt x="18209" y="17914"/>
                  <a:pt x="18294" y="18054"/>
                  <a:pt x="18375" y="18198"/>
                </a:cubicBezTo>
                <a:cubicBezTo>
                  <a:pt x="18138" y="17976"/>
                  <a:pt x="17947" y="17707"/>
                  <a:pt x="17718" y="17478"/>
                </a:cubicBezTo>
                <a:cubicBezTo>
                  <a:pt x="17951" y="17784"/>
                  <a:pt x="18184" y="18094"/>
                  <a:pt x="18414" y="18405"/>
                </a:cubicBezTo>
                <a:cubicBezTo>
                  <a:pt x="18711" y="18811"/>
                  <a:pt x="19008" y="19217"/>
                  <a:pt x="19269" y="19653"/>
                </a:cubicBezTo>
                <a:cubicBezTo>
                  <a:pt x="19400" y="19875"/>
                  <a:pt x="19527" y="20100"/>
                  <a:pt x="19658" y="20322"/>
                </a:cubicBezTo>
                <a:cubicBezTo>
                  <a:pt x="19700" y="20396"/>
                  <a:pt x="19679" y="20444"/>
                  <a:pt x="19630" y="20495"/>
                </a:cubicBezTo>
                <a:cubicBezTo>
                  <a:pt x="19421" y="20713"/>
                  <a:pt x="19188" y="20898"/>
                  <a:pt x="18941" y="21060"/>
                </a:cubicBezTo>
                <a:cubicBezTo>
                  <a:pt x="18870" y="21108"/>
                  <a:pt x="18799" y="21153"/>
                  <a:pt x="18721" y="21204"/>
                </a:cubicBezTo>
                <a:cubicBezTo>
                  <a:pt x="18863" y="21315"/>
                  <a:pt x="18997" y="21419"/>
                  <a:pt x="19153" y="21541"/>
                </a:cubicBezTo>
                <a:cubicBezTo>
                  <a:pt x="18976" y="21552"/>
                  <a:pt x="18838" y="21566"/>
                  <a:pt x="18707" y="21448"/>
                </a:cubicBezTo>
                <a:cubicBezTo>
                  <a:pt x="18562" y="21319"/>
                  <a:pt x="18400" y="21216"/>
                  <a:pt x="18258" y="21079"/>
                </a:cubicBezTo>
                <a:cubicBezTo>
                  <a:pt x="18131" y="20957"/>
                  <a:pt x="18145" y="20894"/>
                  <a:pt x="18308" y="20839"/>
                </a:cubicBezTo>
                <a:cubicBezTo>
                  <a:pt x="18675" y="20710"/>
                  <a:pt x="19011" y="20521"/>
                  <a:pt x="19308" y="20252"/>
                </a:cubicBezTo>
                <a:cubicBezTo>
                  <a:pt x="19365" y="20200"/>
                  <a:pt x="19354" y="20174"/>
                  <a:pt x="19319" y="20122"/>
                </a:cubicBezTo>
                <a:cubicBezTo>
                  <a:pt x="18820" y="19365"/>
                  <a:pt x="18272" y="18649"/>
                  <a:pt x="17718" y="17936"/>
                </a:cubicBezTo>
                <a:cubicBezTo>
                  <a:pt x="17216" y="17293"/>
                  <a:pt x="16700" y="16669"/>
                  <a:pt x="16088" y="16141"/>
                </a:cubicBezTo>
                <a:cubicBezTo>
                  <a:pt x="15816" y="15908"/>
                  <a:pt x="15540" y="15679"/>
                  <a:pt x="15265" y="15450"/>
                </a:cubicBezTo>
                <a:cubicBezTo>
                  <a:pt x="15236" y="15483"/>
                  <a:pt x="15289" y="15513"/>
                  <a:pt x="15265" y="15546"/>
                </a:cubicBezTo>
                <a:cubicBezTo>
                  <a:pt x="15233" y="15509"/>
                  <a:pt x="15243" y="15450"/>
                  <a:pt x="15194" y="15413"/>
                </a:cubicBezTo>
                <a:cubicBezTo>
                  <a:pt x="15243" y="15686"/>
                  <a:pt x="15300" y="15952"/>
                  <a:pt x="15342" y="16218"/>
                </a:cubicBezTo>
                <a:cubicBezTo>
                  <a:pt x="15424" y="16739"/>
                  <a:pt x="15494" y="17260"/>
                  <a:pt x="15576" y="17781"/>
                </a:cubicBezTo>
                <a:cubicBezTo>
                  <a:pt x="15639" y="18198"/>
                  <a:pt x="15713" y="18615"/>
                  <a:pt x="15784" y="19033"/>
                </a:cubicBezTo>
                <a:cubicBezTo>
                  <a:pt x="15795" y="19103"/>
                  <a:pt x="15823" y="19162"/>
                  <a:pt x="15876" y="19210"/>
                </a:cubicBezTo>
                <a:cubicBezTo>
                  <a:pt x="15950" y="19280"/>
                  <a:pt x="16021" y="19361"/>
                  <a:pt x="16074" y="19454"/>
                </a:cubicBezTo>
                <a:cubicBezTo>
                  <a:pt x="16212" y="19675"/>
                  <a:pt x="16399" y="19834"/>
                  <a:pt x="16629" y="19997"/>
                </a:cubicBezTo>
                <a:cubicBezTo>
                  <a:pt x="16569" y="19738"/>
                  <a:pt x="16505" y="19505"/>
                  <a:pt x="16491" y="19265"/>
                </a:cubicBezTo>
                <a:cubicBezTo>
                  <a:pt x="16541" y="19505"/>
                  <a:pt x="16625" y="19738"/>
                  <a:pt x="16647" y="19989"/>
                </a:cubicBezTo>
                <a:cubicBezTo>
                  <a:pt x="16654" y="20059"/>
                  <a:pt x="16703" y="20085"/>
                  <a:pt x="16746" y="20122"/>
                </a:cubicBezTo>
                <a:cubicBezTo>
                  <a:pt x="17177" y="20492"/>
                  <a:pt x="17601" y="20868"/>
                  <a:pt x="18022" y="21253"/>
                </a:cubicBezTo>
                <a:cubicBezTo>
                  <a:pt x="18053" y="21282"/>
                  <a:pt x="18082" y="21312"/>
                  <a:pt x="18103" y="21352"/>
                </a:cubicBezTo>
                <a:cubicBezTo>
                  <a:pt x="17399" y="20809"/>
                  <a:pt x="16700" y="20263"/>
                  <a:pt x="16032" y="19642"/>
                </a:cubicBezTo>
                <a:cubicBezTo>
                  <a:pt x="16007" y="19749"/>
                  <a:pt x="16021" y="19830"/>
                  <a:pt x="16024" y="19912"/>
                </a:cubicBezTo>
                <a:cubicBezTo>
                  <a:pt x="16056" y="20421"/>
                  <a:pt x="16095" y="20935"/>
                  <a:pt x="16102" y="21448"/>
                </a:cubicBezTo>
                <a:cubicBezTo>
                  <a:pt x="16102" y="21537"/>
                  <a:pt x="16077" y="21559"/>
                  <a:pt x="15996" y="21555"/>
                </a:cubicBezTo>
                <a:cubicBezTo>
                  <a:pt x="15809" y="21552"/>
                  <a:pt x="15809" y="21555"/>
                  <a:pt x="15805" y="21356"/>
                </a:cubicBezTo>
                <a:cubicBezTo>
                  <a:pt x="15802" y="21127"/>
                  <a:pt x="15788" y="20898"/>
                  <a:pt x="15759" y="20673"/>
                </a:cubicBezTo>
                <a:cubicBezTo>
                  <a:pt x="15745" y="20558"/>
                  <a:pt x="15710" y="20473"/>
                  <a:pt x="15607" y="20414"/>
                </a:cubicBezTo>
                <a:cubicBezTo>
                  <a:pt x="15508" y="20359"/>
                  <a:pt x="15417" y="20285"/>
                  <a:pt x="15325" y="20211"/>
                </a:cubicBezTo>
                <a:cubicBezTo>
                  <a:pt x="15473" y="20277"/>
                  <a:pt x="15614" y="20351"/>
                  <a:pt x="15752" y="20477"/>
                </a:cubicBezTo>
                <a:cubicBezTo>
                  <a:pt x="15766" y="20333"/>
                  <a:pt x="15703" y="20226"/>
                  <a:pt x="15636" y="20144"/>
                </a:cubicBezTo>
                <a:cubicBezTo>
                  <a:pt x="15459" y="19923"/>
                  <a:pt x="15243" y="19738"/>
                  <a:pt x="15060" y="19509"/>
                </a:cubicBezTo>
                <a:cubicBezTo>
                  <a:pt x="15052" y="19635"/>
                  <a:pt x="15045" y="19760"/>
                  <a:pt x="15042" y="19886"/>
                </a:cubicBezTo>
                <a:cubicBezTo>
                  <a:pt x="15028" y="20218"/>
                  <a:pt x="14999" y="20547"/>
                  <a:pt x="14890" y="20865"/>
                </a:cubicBezTo>
                <a:cubicBezTo>
                  <a:pt x="14869" y="20931"/>
                  <a:pt x="14840" y="20994"/>
                  <a:pt x="14809" y="21057"/>
                </a:cubicBezTo>
                <a:cubicBezTo>
                  <a:pt x="14650" y="21367"/>
                  <a:pt x="14437" y="21478"/>
                  <a:pt x="14109" y="21415"/>
                </a:cubicBezTo>
                <a:cubicBezTo>
                  <a:pt x="13773" y="21349"/>
                  <a:pt x="13465" y="21212"/>
                  <a:pt x="13169" y="21035"/>
                </a:cubicBezTo>
                <a:cubicBezTo>
                  <a:pt x="12900" y="20872"/>
                  <a:pt x="12656" y="20680"/>
                  <a:pt x="12391" y="20477"/>
                </a:cubicBezTo>
                <a:cubicBezTo>
                  <a:pt x="12391" y="20569"/>
                  <a:pt x="12387" y="20643"/>
                  <a:pt x="12391" y="20717"/>
                </a:cubicBezTo>
                <a:cubicBezTo>
                  <a:pt x="12398" y="20964"/>
                  <a:pt x="12409" y="21212"/>
                  <a:pt x="12416" y="21459"/>
                </a:cubicBezTo>
                <a:cubicBezTo>
                  <a:pt x="12416" y="21496"/>
                  <a:pt x="12444" y="21552"/>
                  <a:pt x="12366" y="21555"/>
                </a:cubicBezTo>
                <a:cubicBezTo>
                  <a:pt x="12296" y="21559"/>
                  <a:pt x="12310" y="21504"/>
                  <a:pt x="12310" y="21463"/>
                </a:cubicBezTo>
                <a:cubicBezTo>
                  <a:pt x="12299" y="21153"/>
                  <a:pt x="12285" y="20843"/>
                  <a:pt x="12285" y="20532"/>
                </a:cubicBezTo>
                <a:cubicBezTo>
                  <a:pt x="12285" y="20429"/>
                  <a:pt x="12253" y="20366"/>
                  <a:pt x="12168" y="20322"/>
                </a:cubicBezTo>
                <a:cubicBezTo>
                  <a:pt x="12133" y="20307"/>
                  <a:pt x="12098" y="20285"/>
                  <a:pt x="12069" y="20259"/>
                </a:cubicBezTo>
                <a:cubicBezTo>
                  <a:pt x="12027" y="20222"/>
                  <a:pt x="12002" y="20222"/>
                  <a:pt x="11970" y="20274"/>
                </a:cubicBezTo>
                <a:cubicBezTo>
                  <a:pt x="11921" y="20351"/>
                  <a:pt x="11843" y="20392"/>
                  <a:pt x="11755" y="20399"/>
                </a:cubicBezTo>
                <a:cubicBezTo>
                  <a:pt x="11553" y="20418"/>
                  <a:pt x="11352" y="20418"/>
                  <a:pt x="11154" y="20377"/>
                </a:cubicBezTo>
                <a:cubicBezTo>
                  <a:pt x="11087" y="20362"/>
                  <a:pt x="11030" y="20329"/>
                  <a:pt x="10970" y="20288"/>
                </a:cubicBezTo>
                <a:cubicBezTo>
                  <a:pt x="10935" y="20322"/>
                  <a:pt x="10952" y="20366"/>
                  <a:pt x="10952" y="20403"/>
                </a:cubicBezTo>
                <a:cubicBezTo>
                  <a:pt x="10952" y="20750"/>
                  <a:pt x="10959" y="21097"/>
                  <a:pt x="10959" y="21445"/>
                </a:cubicBezTo>
                <a:cubicBezTo>
                  <a:pt x="10959" y="21496"/>
                  <a:pt x="10974" y="21552"/>
                  <a:pt x="10885" y="21555"/>
                </a:cubicBezTo>
                <a:cubicBezTo>
                  <a:pt x="10800" y="21555"/>
                  <a:pt x="10797" y="21515"/>
                  <a:pt x="10797" y="21448"/>
                </a:cubicBezTo>
                <a:cubicBezTo>
                  <a:pt x="10797" y="21108"/>
                  <a:pt x="10797" y="20769"/>
                  <a:pt x="10797" y="20429"/>
                </a:cubicBezTo>
                <a:cubicBezTo>
                  <a:pt x="10797" y="20388"/>
                  <a:pt x="10797" y="20351"/>
                  <a:pt x="10797" y="20292"/>
                </a:cubicBezTo>
                <a:cubicBezTo>
                  <a:pt x="10599" y="20421"/>
                  <a:pt x="10415" y="20543"/>
                  <a:pt x="10228" y="20662"/>
                </a:cubicBezTo>
                <a:cubicBezTo>
                  <a:pt x="9807" y="20931"/>
                  <a:pt x="9390" y="21204"/>
                  <a:pt x="8906" y="21337"/>
                </a:cubicBezTo>
                <a:cubicBezTo>
                  <a:pt x="8673" y="21404"/>
                  <a:pt x="8436" y="21433"/>
                  <a:pt x="8195" y="21408"/>
                </a:cubicBezTo>
                <a:cubicBezTo>
                  <a:pt x="8026" y="21389"/>
                  <a:pt x="7923" y="21289"/>
                  <a:pt x="7877" y="21127"/>
                </a:cubicBezTo>
                <a:cubicBezTo>
                  <a:pt x="7761" y="20691"/>
                  <a:pt x="7662" y="20252"/>
                  <a:pt x="7644" y="19794"/>
                </a:cubicBezTo>
                <a:cubicBezTo>
                  <a:pt x="7633" y="19461"/>
                  <a:pt x="7609" y="19132"/>
                  <a:pt x="7616" y="18800"/>
                </a:cubicBezTo>
                <a:cubicBezTo>
                  <a:pt x="7623" y="18504"/>
                  <a:pt x="7722" y="18353"/>
                  <a:pt x="7994" y="18257"/>
                </a:cubicBezTo>
                <a:cubicBezTo>
                  <a:pt x="8471" y="18087"/>
                  <a:pt x="8945" y="18128"/>
                  <a:pt x="9418" y="18283"/>
                </a:cubicBezTo>
                <a:cubicBezTo>
                  <a:pt x="9821" y="18416"/>
                  <a:pt x="10189" y="18623"/>
                  <a:pt x="10567" y="18818"/>
                </a:cubicBezTo>
                <a:cubicBezTo>
                  <a:pt x="10641" y="18859"/>
                  <a:pt x="10719" y="18900"/>
                  <a:pt x="10797" y="18933"/>
                </a:cubicBezTo>
                <a:cubicBezTo>
                  <a:pt x="10825" y="18944"/>
                  <a:pt x="10864" y="18985"/>
                  <a:pt x="10889" y="18937"/>
                </a:cubicBezTo>
                <a:cubicBezTo>
                  <a:pt x="10906" y="18900"/>
                  <a:pt x="10864" y="18881"/>
                  <a:pt x="10839" y="18863"/>
                </a:cubicBezTo>
                <a:cubicBezTo>
                  <a:pt x="10486" y="18586"/>
                  <a:pt x="10132" y="18309"/>
                  <a:pt x="9782" y="18028"/>
                </a:cubicBezTo>
                <a:cubicBezTo>
                  <a:pt x="9358" y="17688"/>
                  <a:pt x="8945" y="17341"/>
                  <a:pt x="8517" y="17009"/>
                </a:cubicBezTo>
                <a:cubicBezTo>
                  <a:pt x="8287" y="16828"/>
                  <a:pt x="8061" y="16636"/>
                  <a:pt x="7838" y="16447"/>
                </a:cubicBezTo>
                <a:cubicBezTo>
                  <a:pt x="7418" y="16096"/>
                  <a:pt x="7287" y="15635"/>
                  <a:pt x="7351" y="15099"/>
                </a:cubicBezTo>
                <a:cubicBezTo>
                  <a:pt x="7375" y="14892"/>
                  <a:pt x="7382" y="14682"/>
                  <a:pt x="7446" y="14482"/>
                </a:cubicBezTo>
                <a:cubicBezTo>
                  <a:pt x="7467" y="14419"/>
                  <a:pt x="7446" y="14342"/>
                  <a:pt x="7485" y="14275"/>
                </a:cubicBezTo>
                <a:cubicBezTo>
                  <a:pt x="7496" y="14257"/>
                  <a:pt x="7492" y="14216"/>
                  <a:pt x="7457" y="14198"/>
                </a:cubicBezTo>
                <a:cubicBezTo>
                  <a:pt x="7404" y="14246"/>
                  <a:pt x="7375" y="14316"/>
                  <a:pt x="7354" y="14382"/>
                </a:cubicBezTo>
                <a:cubicBezTo>
                  <a:pt x="7319" y="14478"/>
                  <a:pt x="7266" y="14571"/>
                  <a:pt x="7238" y="14667"/>
                </a:cubicBezTo>
                <a:cubicBezTo>
                  <a:pt x="7199" y="14807"/>
                  <a:pt x="7185" y="14951"/>
                  <a:pt x="7153" y="15095"/>
                </a:cubicBezTo>
                <a:cubicBezTo>
                  <a:pt x="7068" y="15476"/>
                  <a:pt x="7107" y="15838"/>
                  <a:pt x="7255" y="16196"/>
                </a:cubicBezTo>
                <a:cubicBezTo>
                  <a:pt x="7340" y="16399"/>
                  <a:pt x="7390" y="16617"/>
                  <a:pt x="7478" y="16824"/>
                </a:cubicBezTo>
                <a:cubicBezTo>
                  <a:pt x="7351" y="16613"/>
                  <a:pt x="7266" y="16381"/>
                  <a:pt x="7149" y="16163"/>
                </a:cubicBezTo>
                <a:cubicBezTo>
                  <a:pt x="7227" y="16410"/>
                  <a:pt x="7308" y="16661"/>
                  <a:pt x="7386" y="16909"/>
                </a:cubicBezTo>
                <a:cubicBezTo>
                  <a:pt x="7291" y="16791"/>
                  <a:pt x="7252" y="16643"/>
                  <a:pt x="7181" y="16514"/>
                </a:cubicBezTo>
                <a:cubicBezTo>
                  <a:pt x="7241" y="16739"/>
                  <a:pt x="7284" y="16972"/>
                  <a:pt x="7358" y="17193"/>
                </a:cubicBezTo>
                <a:cubicBezTo>
                  <a:pt x="7269" y="17060"/>
                  <a:pt x="7223" y="16905"/>
                  <a:pt x="7163" y="16757"/>
                </a:cubicBezTo>
                <a:cubicBezTo>
                  <a:pt x="7192" y="17012"/>
                  <a:pt x="7255" y="17260"/>
                  <a:pt x="7333" y="17504"/>
                </a:cubicBezTo>
                <a:cubicBezTo>
                  <a:pt x="7223" y="17315"/>
                  <a:pt x="7149" y="17108"/>
                  <a:pt x="7057" y="16909"/>
                </a:cubicBezTo>
                <a:cubicBezTo>
                  <a:pt x="7064" y="17119"/>
                  <a:pt x="7117" y="17319"/>
                  <a:pt x="7156" y="17522"/>
                </a:cubicBezTo>
                <a:cubicBezTo>
                  <a:pt x="7107" y="17404"/>
                  <a:pt x="7054" y="17286"/>
                  <a:pt x="6997" y="17153"/>
                </a:cubicBezTo>
                <a:cubicBezTo>
                  <a:pt x="6923" y="17496"/>
                  <a:pt x="6891" y="17829"/>
                  <a:pt x="6923" y="18161"/>
                </a:cubicBezTo>
                <a:cubicBezTo>
                  <a:pt x="6937" y="18305"/>
                  <a:pt x="7022" y="18445"/>
                  <a:pt x="7057" y="18589"/>
                </a:cubicBezTo>
                <a:cubicBezTo>
                  <a:pt x="7185" y="19103"/>
                  <a:pt x="7411" y="19583"/>
                  <a:pt x="7563" y="20085"/>
                </a:cubicBezTo>
                <a:cubicBezTo>
                  <a:pt x="7580" y="20144"/>
                  <a:pt x="7609" y="20200"/>
                  <a:pt x="7595" y="20266"/>
                </a:cubicBezTo>
                <a:cubicBezTo>
                  <a:pt x="7534" y="20263"/>
                  <a:pt x="7510" y="20218"/>
                  <a:pt x="7499" y="20174"/>
                </a:cubicBezTo>
                <a:cubicBezTo>
                  <a:pt x="7393" y="19819"/>
                  <a:pt x="7234" y="19494"/>
                  <a:pt x="7082" y="19162"/>
                </a:cubicBezTo>
                <a:cubicBezTo>
                  <a:pt x="7004" y="18992"/>
                  <a:pt x="6962" y="18807"/>
                  <a:pt x="6902" y="18630"/>
                </a:cubicBezTo>
                <a:cubicBezTo>
                  <a:pt x="6895" y="18615"/>
                  <a:pt x="6898" y="18593"/>
                  <a:pt x="6859" y="18586"/>
                </a:cubicBezTo>
                <a:cubicBezTo>
                  <a:pt x="6859" y="18700"/>
                  <a:pt x="6859" y="18811"/>
                  <a:pt x="6859" y="18922"/>
                </a:cubicBezTo>
                <a:cubicBezTo>
                  <a:pt x="6859" y="19173"/>
                  <a:pt x="6838" y="19424"/>
                  <a:pt x="6859" y="19675"/>
                </a:cubicBezTo>
                <a:cubicBezTo>
                  <a:pt x="6905" y="20259"/>
                  <a:pt x="6895" y="20846"/>
                  <a:pt x="6902" y="21430"/>
                </a:cubicBezTo>
                <a:cubicBezTo>
                  <a:pt x="6902" y="21541"/>
                  <a:pt x="6828" y="21589"/>
                  <a:pt x="6725" y="21548"/>
                </a:cubicBezTo>
                <a:cubicBezTo>
                  <a:pt x="6686" y="21533"/>
                  <a:pt x="6697" y="21500"/>
                  <a:pt x="6697" y="21474"/>
                </a:cubicBezTo>
                <a:cubicBezTo>
                  <a:pt x="6693" y="21337"/>
                  <a:pt x="6690" y="21201"/>
                  <a:pt x="6693" y="21064"/>
                </a:cubicBezTo>
                <a:cubicBezTo>
                  <a:pt x="6700" y="20503"/>
                  <a:pt x="6672" y="19945"/>
                  <a:pt x="6665" y="19384"/>
                </a:cubicBezTo>
                <a:cubicBezTo>
                  <a:pt x="6665" y="19372"/>
                  <a:pt x="6661" y="19365"/>
                  <a:pt x="6654" y="19347"/>
                </a:cubicBezTo>
                <a:cubicBezTo>
                  <a:pt x="6552" y="19443"/>
                  <a:pt x="6495" y="19568"/>
                  <a:pt x="6410" y="19668"/>
                </a:cubicBezTo>
                <a:cubicBezTo>
                  <a:pt x="6096" y="20045"/>
                  <a:pt x="5735" y="20366"/>
                  <a:pt x="5361" y="20673"/>
                </a:cubicBezTo>
                <a:cubicBezTo>
                  <a:pt x="5004" y="20964"/>
                  <a:pt x="4647" y="21249"/>
                  <a:pt x="4290" y="21537"/>
                </a:cubicBezTo>
                <a:cubicBezTo>
                  <a:pt x="4286" y="21541"/>
                  <a:pt x="4279" y="21537"/>
                  <a:pt x="4251" y="21537"/>
                </a:cubicBezTo>
                <a:cubicBezTo>
                  <a:pt x="4343" y="21452"/>
                  <a:pt x="4420" y="21378"/>
                  <a:pt x="4502" y="21304"/>
                </a:cubicBezTo>
                <a:cubicBezTo>
                  <a:pt x="4873" y="20964"/>
                  <a:pt x="5251" y="20632"/>
                  <a:pt x="5619" y="20285"/>
                </a:cubicBezTo>
                <a:cubicBezTo>
                  <a:pt x="5986" y="19945"/>
                  <a:pt x="6340" y="19590"/>
                  <a:pt x="6608" y="19155"/>
                </a:cubicBezTo>
                <a:cubicBezTo>
                  <a:pt x="6647" y="19092"/>
                  <a:pt x="6661" y="19029"/>
                  <a:pt x="6661" y="18959"/>
                </a:cubicBezTo>
                <a:cubicBezTo>
                  <a:pt x="6661" y="18501"/>
                  <a:pt x="6654" y="18043"/>
                  <a:pt x="6676" y="17588"/>
                </a:cubicBezTo>
                <a:cubicBezTo>
                  <a:pt x="6714" y="16783"/>
                  <a:pt x="6796" y="15989"/>
                  <a:pt x="6987" y="15206"/>
                </a:cubicBezTo>
                <a:cubicBezTo>
                  <a:pt x="6997" y="15162"/>
                  <a:pt x="7001" y="15114"/>
                  <a:pt x="6990" y="15055"/>
                </a:cubicBezTo>
                <a:cubicBezTo>
                  <a:pt x="6898" y="15173"/>
                  <a:pt x="6803" y="15291"/>
                  <a:pt x="6714" y="15409"/>
                </a:cubicBezTo>
                <a:cubicBezTo>
                  <a:pt x="6446" y="15764"/>
                  <a:pt x="6138" y="16078"/>
                  <a:pt x="5841" y="16403"/>
                </a:cubicBezTo>
                <a:cubicBezTo>
                  <a:pt x="5382" y="16898"/>
                  <a:pt x="4979" y="17437"/>
                  <a:pt x="4576" y="17980"/>
                </a:cubicBezTo>
                <a:cubicBezTo>
                  <a:pt x="4049" y="18697"/>
                  <a:pt x="3530" y="19417"/>
                  <a:pt x="3003" y="20133"/>
                </a:cubicBezTo>
                <a:cubicBezTo>
                  <a:pt x="2996" y="20141"/>
                  <a:pt x="2992" y="20152"/>
                  <a:pt x="2982" y="20174"/>
                </a:cubicBezTo>
                <a:cubicBezTo>
                  <a:pt x="3084" y="20156"/>
                  <a:pt x="3169" y="20111"/>
                  <a:pt x="3247" y="20063"/>
                </a:cubicBezTo>
                <a:cubicBezTo>
                  <a:pt x="3335" y="20008"/>
                  <a:pt x="3399" y="20026"/>
                  <a:pt x="3477" y="20085"/>
                </a:cubicBezTo>
                <a:cubicBezTo>
                  <a:pt x="3664" y="20233"/>
                  <a:pt x="3855" y="20370"/>
                  <a:pt x="4056" y="20488"/>
                </a:cubicBezTo>
                <a:cubicBezTo>
                  <a:pt x="4187" y="20562"/>
                  <a:pt x="4321" y="20625"/>
                  <a:pt x="4466" y="20658"/>
                </a:cubicBezTo>
                <a:cubicBezTo>
                  <a:pt x="4558" y="20680"/>
                  <a:pt x="4565" y="20706"/>
                  <a:pt x="4509" y="20783"/>
                </a:cubicBezTo>
                <a:cubicBezTo>
                  <a:pt x="4477" y="20828"/>
                  <a:pt x="4438" y="20865"/>
                  <a:pt x="4396" y="20902"/>
                </a:cubicBezTo>
                <a:cubicBezTo>
                  <a:pt x="4191" y="21083"/>
                  <a:pt x="3982" y="21256"/>
                  <a:pt x="3781" y="21445"/>
                </a:cubicBezTo>
                <a:cubicBezTo>
                  <a:pt x="3696" y="21526"/>
                  <a:pt x="3608" y="21563"/>
                  <a:pt x="3494" y="21548"/>
                </a:cubicBezTo>
                <a:cubicBezTo>
                  <a:pt x="3445" y="21541"/>
                  <a:pt x="3395" y="21548"/>
                  <a:pt x="3328" y="21548"/>
                </a:cubicBezTo>
                <a:cubicBezTo>
                  <a:pt x="3441" y="21415"/>
                  <a:pt x="3565" y="21319"/>
                  <a:pt x="3682" y="21219"/>
                </a:cubicBezTo>
                <a:cubicBezTo>
                  <a:pt x="3805" y="21112"/>
                  <a:pt x="3805" y="21112"/>
                  <a:pt x="3678" y="21009"/>
                </a:cubicBezTo>
                <a:cubicBezTo>
                  <a:pt x="3410" y="20787"/>
                  <a:pt x="3144" y="20562"/>
                  <a:pt x="2872" y="20344"/>
                </a:cubicBezTo>
                <a:cubicBezTo>
                  <a:pt x="2812" y="20296"/>
                  <a:pt x="2805" y="20259"/>
                  <a:pt x="2851" y="20189"/>
                </a:cubicBezTo>
                <a:cubicBezTo>
                  <a:pt x="3434" y="19310"/>
                  <a:pt x="4046" y="18456"/>
                  <a:pt x="4671" y="17607"/>
                </a:cubicBezTo>
                <a:cubicBezTo>
                  <a:pt x="5057" y="17082"/>
                  <a:pt x="5474" y="16588"/>
                  <a:pt x="5898" y="16100"/>
                </a:cubicBezTo>
                <a:cubicBezTo>
                  <a:pt x="5912" y="16085"/>
                  <a:pt x="5923" y="16067"/>
                  <a:pt x="5930" y="16045"/>
                </a:cubicBezTo>
                <a:cubicBezTo>
                  <a:pt x="5689" y="16185"/>
                  <a:pt x="5445" y="16314"/>
                  <a:pt x="5202" y="16440"/>
                </a:cubicBezTo>
                <a:cubicBezTo>
                  <a:pt x="4413" y="16850"/>
                  <a:pt x="3600" y="17190"/>
                  <a:pt x="2780" y="17522"/>
                </a:cubicBezTo>
                <a:cubicBezTo>
                  <a:pt x="2130" y="17788"/>
                  <a:pt x="1483" y="18054"/>
                  <a:pt x="819" y="18287"/>
                </a:cubicBezTo>
                <a:cubicBezTo>
                  <a:pt x="571" y="18372"/>
                  <a:pt x="320" y="18372"/>
                  <a:pt x="66" y="18372"/>
                </a:cubicBezTo>
                <a:cubicBezTo>
                  <a:pt x="-19" y="18372"/>
                  <a:pt x="2" y="18312"/>
                  <a:pt x="2" y="18264"/>
                </a:cubicBezTo>
                <a:cubicBezTo>
                  <a:pt x="2" y="18224"/>
                  <a:pt x="-19" y="18157"/>
                  <a:pt x="59" y="18165"/>
                </a:cubicBezTo>
                <a:cubicBezTo>
                  <a:pt x="529" y="18216"/>
                  <a:pt x="932" y="17987"/>
                  <a:pt x="1342" y="17817"/>
                </a:cubicBezTo>
                <a:cubicBezTo>
                  <a:pt x="2508" y="17337"/>
                  <a:pt x="3689" y="16898"/>
                  <a:pt x="4838" y="16373"/>
                </a:cubicBezTo>
                <a:cubicBezTo>
                  <a:pt x="5283" y="16170"/>
                  <a:pt x="5718" y="15941"/>
                  <a:pt x="6142" y="15694"/>
                </a:cubicBezTo>
                <a:cubicBezTo>
                  <a:pt x="6290" y="15605"/>
                  <a:pt x="6393" y="15446"/>
                  <a:pt x="6502" y="15306"/>
                </a:cubicBezTo>
                <a:cubicBezTo>
                  <a:pt x="6633" y="15140"/>
                  <a:pt x="6764" y="14970"/>
                  <a:pt x="6891" y="14796"/>
                </a:cubicBezTo>
                <a:cubicBezTo>
                  <a:pt x="7004" y="14641"/>
                  <a:pt x="7142" y="14504"/>
                  <a:pt x="7230" y="14334"/>
                </a:cubicBezTo>
                <a:cubicBezTo>
                  <a:pt x="7262" y="14275"/>
                  <a:pt x="7315" y="14183"/>
                  <a:pt x="7276" y="14069"/>
                </a:cubicBezTo>
                <a:cubicBezTo>
                  <a:pt x="7117" y="13618"/>
                  <a:pt x="6980" y="13160"/>
                  <a:pt x="6895" y="12683"/>
                </a:cubicBezTo>
                <a:cubicBezTo>
                  <a:pt x="6845" y="12417"/>
                  <a:pt x="6792" y="12152"/>
                  <a:pt x="6739" y="11886"/>
                </a:cubicBezTo>
                <a:cubicBezTo>
                  <a:pt x="6722" y="11793"/>
                  <a:pt x="6686" y="11734"/>
                  <a:pt x="6580" y="11719"/>
                </a:cubicBezTo>
                <a:cubicBezTo>
                  <a:pt x="6301" y="11682"/>
                  <a:pt x="6135" y="11476"/>
                  <a:pt x="5993" y="11247"/>
                </a:cubicBezTo>
                <a:cubicBezTo>
                  <a:pt x="5806" y="10947"/>
                  <a:pt x="5707" y="10611"/>
                  <a:pt x="5629" y="10268"/>
                </a:cubicBezTo>
                <a:cubicBezTo>
                  <a:pt x="5530" y="9836"/>
                  <a:pt x="5343" y="9433"/>
                  <a:pt x="5244" y="9005"/>
                </a:cubicBezTo>
                <a:cubicBezTo>
                  <a:pt x="5177" y="8717"/>
                  <a:pt x="5117" y="8425"/>
                  <a:pt x="5166" y="8122"/>
                </a:cubicBezTo>
                <a:cubicBezTo>
                  <a:pt x="5223" y="7775"/>
                  <a:pt x="5456" y="7645"/>
                  <a:pt x="5760" y="7804"/>
                </a:cubicBezTo>
                <a:cubicBezTo>
                  <a:pt x="5799" y="7826"/>
                  <a:pt x="5838" y="7852"/>
                  <a:pt x="5901" y="7885"/>
                </a:cubicBezTo>
                <a:cubicBezTo>
                  <a:pt x="5863" y="7741"/>
                  <a:pt x="5834" y="7612"/>
                  <a:pt x="5795" y="7487"/>
                </a:cubicBezTo>
                <a:cubicBezTo>
                  <a:pt x="5668" y="7065"/>
                  <a:pt x="5608" y="6626"/>
                  <a:pt x="5506" y="6198"/>
                </a:cubicBezTo>
                <a:cubicBezTo>
                  <a:pt x="5456" y="5998"/>
                  <a:pt x="5385" y="5802"/>
                  <a:pt x="5332" y="5599"/>
                </a:cubicBezTo>
                <a:cubicBezTo>
                  <a:pt x="5301" y="5474"/>
                  <a:pt x="5290" y="5344"/>
                  <a:pt x="5315" y="5208"/>
                </a:cubicBezTo>
                <a:cubicBezTo>
                  <a:pt x="5339" y="5082"/>
                  <a:pt x="5276" y="4964"/>
                  <a:pt x="5219" y="4853"/>
                </a:cubicBezTo>
                <a:cubicBezTo>
                  <a:pt x="5184" y="4787"/>
                  <a:pt x="5166" y="4724"/>
                  <a:pt x="5198" y="4657"/>
                </a:cubicBezTo>
                <a:cubicBezTo>
                  <a:pt x="5223" y="4602"/>
                  <a:pt x="5202" y="4558"/>
                  <a:pt x="5184" y="4510"/>
                </a:cubicBezTo>
                <a:cubicBezTo>
                  <a:pt x="5110" y="4306"/>
                  <a:pt x="5039" y="4107"/>
                  <a:pt x="5025" y="3885"/>
                </a:cubicBezTo>
                <a:cubicBezTo>
                  <a:pt x="5014" y="3727"/>
                  <a:pt x="5071" y="3597"/>
                  <a:pt x="5149" y="3475"/>
                </a:cubicBezTo>
                <a:cubicBezTo>
                  <a:pt x="5177" y="3427"/>
                  <a:pt x="5184" y="3387"/>
                  <a:pt x="5180" y="3331"/>
                </a:cubicBezTo>
                <a:cubicBezTo>
                  <a:pt x="5163" y="3154"/>
                  <a:pt x="5134" y="2973"/>
                  <a:pt x="5170" y="2792"/>
                </a:cubicBezTo>
                <a:cubicBezTo>
                  <a:pt x="5187" y="2707"/>
                  <a:pt x="5219" y="2630"/>
                  <a:pt x="5294" y="2600"/>
                </a:cubicBezTo>
                <a:cubicBezTo>
                  <a:pt x="5407" y="2552"/>
                  <a:pt x="5417" y="2456"/>
                  <a:pt x="5428" y="2352"/>
                </a:cubicBezTo>
                <a:cubicBezTo>
                  <a:pt x="5449" y="2138"/>
                  <a:pt x="5506" y="1939"/>
                  <a:pt x="5626" y="1762"/>
                </a:cubicBezTo>
                <a:cubicBezTo>
                  <a:pt x="5647" y="1728"/>
                  <a:pt x="5682" y="1695"/>
                  <a:pt x="5686" y="1658"/>
                </a:cubicBezTo>
                <a:cubicBezTo>
                  <a:pt x="5696" y="1544"/>
                  <a:pt x="5746" y="1562"/>
                  <a:pt x="5813" y="1599"/>
                </a:cubicBezTo>
                <a:cubicBezTo>
                  <a:pt x="5838" y="1614"/>
                  <a:pt x="5848" y="1617"/>
                  <a:pt x="5841" y="1654"/>
                </a:cubicBezTo>
                <a:cubicBezTo>
                  <a:pt x="5817" y="1750"/>
                  <a:pt x="5802" y="1850"/>
                  <a:pt x="5781" y="1946"/>
                </a:cubicBezTo>
                <a:cubicBezTo>
                  <a:pt x="5753" y="2075"/>
                  <a:pt x="5785" y="2123"/>
                  <a:pt x="5912" y="2135"/>
                </a:cubicBezTo>
                <a:cubicBezTo>
                  <a:pt x="5986" y="2142"/>
                  <a:pt x="6050" y="2112"/>
                  <a:pt x="6114" y="2083"/>
                </a:cubicBezTo>
                <a:cubicBezTo>
                  <a:pt x="6099" y="2127"/>
                  <a:pt x="6061" y="2138"/>
                  <a:pt x="6029" y="2157"/>
                </a:cubicBezTo>
                <a:cubicBezTo>
                  <a:pt x="5965" y="2190"/>
                  <a:pt x="5905" y="2223"/>
                  <a:pt x="5845" y="2260"/>
                </a:cubicBezTo>
                <a:cubicBezTo>
                  <a:pt x="5813" y="2279"/>
                  <a:pt x="5771" y="2304"/>
                  <a:pt x="5795" y="2352"/>
                </a:cubicBezTo>
                <a:cubicBezTo>
                  <a:pt x="5817" y="2393"/>
                  <a:pt x="5859" y="2367"/>
                  <a:pt x="5891" y="2360"/>
                </a:cubicBezTo>
                <a:cubicBezTo>
                  <a:pt x="6039" y="2323"/>
                  <a:pt x="6085" y="2168"/>
                  <a:pt x="6181" y="2072"/>
                </a:cubicBezTo>
                <a:cubicBezTo>
                  <a:pt x="6195" y="2061"/>
                  <a:pt x="6156" y="2061"/>
                  <a:pt x="6142" y="2075"/>
                </a:cubicBezTo>
                <a:cubicBezTo>
                  <a:pt x="6421" y="1810"/>
                  <a:pt x="6584" y="1455"/>
                  <a:pt x="6803" y="1148"/>
                </a:cubicBezTo>
                <a:cubicBezTo>
                  <a:pt x="7047" y="809"/>
                  <a:pt x="7344" y="543"/>
                  <a:pt x="7697" y="339"/>
                </a:cubicBezTo>
                <a:cubicBezTo>
                  <a:pt x="8054" y="136"/>
                  <a:pt x="8432" y="7"/>
                  <a:pt x="8839" y="0"/>
                </a:cubicBezTo>
                <a:cubicBezTo>
                  <a:pt x="9054" y="-4"/>
                  <a:pt x="9270" y="55"/>
                  <a:pt x="9482" y="110"/>
                </a:cubicBezTo>
                <a:cubicBezTo>
                  <a:pt x="9588" y="140"/>
                  <a:pt x="9691" y="166"/>
                  <a:pt x="9800" y="125"/>
                </a:cubicBezTo>
                <a:cubicBezTo>
                  <a:pt x="9864" y="103"/>
                  <a:pt x="9931" y="144"/>
                  <a:pt x="9998" y="155"/>
                </a:cubicBezTo>
                <a:cubicBezTo>
                  <a:pt x="10044" y="162"/>
                  <a:pt x="10094" y="188"/>
                  <a:pt x="10139" y="159"/>
                </a:cubicBezTo>
                <a:cubicBezTo>
                  <a:pt x="10157" y="147"/>
                  <a:pt x="10175" y="151"/>
                  <a:pt x="10189" y="166"/>
                </a:cubicBezTo>
                <a:cubicBezTo>
                  <a:pt x="10334" y="299"/>
                  <a:pt x="10546" y="339"/>
                  <a:pt x="10701" y="262"/>
                </a:cubicBezTo>
                <a:cubicBezTo>
                  <a:pt x="10730" y="247"/>
                  <a:pt x="10755" y="229"/>
                  <a:pt x="10776" y="203"/>
                </a:cubicBezTo>
                <a:cubicBezTo>
                  <a:pt x="10822" y="151"/>
                  <a:pt x="10871" y="122"/>
                  <a:pt x="10945" y="151"/>
                </a:cubicBezTo>
                <a:cubicBezTo>
                  <a:pt x="11013" y="181"/>
                  <a:pt x="11083" y="203"/>
                  <a:pt x="11157" y="221"/>
                </a:cubicBezTo>
                <a:cubicBezTo>
                  <a:pt x="11246" y="243"/>
                  <a:pt x="11331" y="243"/>
                  <a:pt x="11408" y="181"/>
                </a:cubicBezTo>
                <a:cubicBezTo>
                  <a:pt x="11433" y="162"/>
                  <a:pt x="11469" y="144"/>
                  <a:pt x="11497" y="147"/>
                </a:cubicBezTo>
                <a:cubicBezTo>
                  <a:pt x="11677" y="184"/>
                  <a:pt x="11854" y="125"/>
                  <a:pt x="12031" y="144"/>
                </a:cubicBezTo>
                <a:cubicBezTo>
                  <a:pt x="12158" y="155"/>
                  <a:pt x="12278" y="166"/>
                  <a:pt x="12402" y="118"/>
                </a:cubicBezTo>
                <a:cubicBezTo>
                  <a:pt x="12571" y="51"/>
                  <a:pt x="12741" y="99"/>
                  <a:pt x="12907" y="147"/>
                </a:cubicBezTo>
                <a:cubicBezTo>
                  <a:pt x="13444" y="295"/>
                  <a:pt x="13900" y="583"/>
                  <a:pt x="14261" y="1027"/>
                </a:cubicBezTo>
                <a:cubicBezTo>
                  <a:pt x="14575" y="1414"/>
                  <a:pt x="14689" y="1880"/>
                  <a:pt x="14710" y="2375"/>
                </a:cubicBezTo>
                <a:cubicBezTo>
                  <a:pt x="14717" y="2515"/>
                  <a:pt x="14738" y="2652"/>
                  <a:pt x="14724" y="2792"/>
                </a:cubicBezTo>
                <a:cubicBezTo>
                  <a:pt x="14706" y="2929"/>
                  <a:pt x="14632" y="3051"/>
                  <a:pt x="14618" y="3198"/>
                </a:cubicBezTo>
                <a:cubicBezTo>
                  <a:pt x="14671" y="3191"/>
                  <a:pt x="14720" y="3191"/>
                  <a:pt x="14766" y="3172"/>
                </a:cubicBezTo>
                <a:cubicBezTo>
                  <a:pt x="15000" y="3091"/>
                  <a:pt x="15194" y="3184"/>
                  <a:pt x="15395" y="3291"/>
                </a:cubicBezTo>
                <a:cubicBezTo>
                  <a:pt x="15692" y="3449"/>
                  <a:pt x="15866" y="3723"/>
                  <a:pt x="16046" y="4000"/>
                </a:cubicBezTo>
                <a:cubicBezTo>
                  <a:pt x="16215" y="4258"/>
                  <a:pt x="16283" y="4554"/>
                  <a:pt x="16392" y="4835"/>
                </a:cubicBezTo>
                <a:cubicBezTo>
                  <a:pt x="16488" y="5071"/>
                  <a:pt x="16424" y="5304"/>
                  <a:pt x="16459" y="5529"/>
                </a:cubicBezTo>
                <a:cubicBezTo>
                  <a:pt x="16491" y="5736"/>
                  <a:pt x="16463" y="5924"/>
                  <a:pt x="16399" y="6109"/>
                </a:cubicBezTo>
                <a:cubicBezTo>
                  <a:pt x="16321" y="6342"/>
                  <a:pt x="16268" y="6578"/>
                  <a:pt x="16205" y="6811"/>
                </a:cubicBezTo>
                <a:cubicBezTo>
                  <a:pt x="16127" y="7088"/>
                  <a:pt x="16116" y="7379"/>
                  <a:pt x="16039" y="7679"/>
                </a:cubicBezTo>
                <a:cubicBezTo>
                  <a:pt x="16109" y="7631"/>
                  <a:pt x="16159" y="7594"/>
                  <a:pt x="16215" y="7560"/>
                </a:cubicBezTo>
                <a:cubicBezTo>
                  <a:pt x="16519" y="7372"/>
                  <a:pt x="16781" y="7498"/>
                  <a:pt x="16823" y="7867"/>
                </a:cubicBezTo>
                <a:cubicBezTo>
                  <a:pt x="16852" y="8118"/>
                  <a:pt x="16823" y="8369"/>
                  <a:pt x="16820" y="8624"/>
                </a:cubicBezTo>
                <a:cubicBezTo>
                  <a:pt x="16809" y="9267"/>
                  <a:pt x="16576" y="9850"/>
                  <a:pt x="16364" y="10438"/>
                </a:cubicBezTo>
                <a:cubicBezTo>
                  <a:pt x="16293" y="10633"/>
                  <a:pt x="16279" y="10837"/>
                  <a:pt x="16215" y="11032"/>
                </a:cubicBezTo>
                <a:cubicBezTo>
                  <a:pt x="16180" y="11132"/>
                  <a:pt x="16134" y="11228"/>
                  <a:pt x="16074" y="11313"/>
                </a:cubicBezTo>
                <a:cubicBezTo>
                  <a:pt x="15919" y="11538"/>
                  <a:pt x="15752" y="11572"/>
                  <a:pt x="15459" y="11428"/>
                </a:cubicBezTo>
                <a:cubicBezTo>
                  <a:pt x="15374" y="11867"/>
                  <a:pt x="15296" y="12307"/>
                  <a:pt x="15240" y="12750"/>
                </a:cubicBezTo>
                <a:cubicBezTo>
                  <a:pt x="15187" y="13156"/>
                  <a:pt x="15120" y="13566"/>
                  <a:pt x="14925" y="13936"/>
                </a:cubicBezTo>
                <a:cubicBezTo>
                  <a:pt x="14872" y="14039"/>
                  <a:pt x="14819" y="14139"/>
                  <a:pt x="14812" y="14261"/>
                </a:cubicBezTo>
                <a:cubicBezTo>
                  <a:pt x="14809" y="14327"/>
                  <a:pt x="14826" y="14371"/>
                  <a:pt x="14883" y="14386"/>
                </a:cubicBezTo>
                <a:cubicBezTo>
                  <a:pt x="15000" y="14419"/>
                  <a:pt x="15021" y="14512"/>
                  <a:pt x="15028" y="14623"/>
                </a:cubicBezTo>
                <a:cubicBezTo>
                  <a:pt x="15035" y="14737"/>
                  <a:pt x="15056" y="14848"/>
                  <a:pt x="15070" y="14959"/>
                </a:cubicBezTo>
                <a:cubicBezTo>
                  <a:pt x="15077" y="15010"/>
                  <a:pt x="15123" y="15025"/>
                  <a:pt x="15159" y="15047"/>
                </a:cubicBezTo>
                <a:cubicBezTo>
                  <a:pt x="15813" y="15443"/>
                  <a:pt x="16498" y="15764"/>
                  <a:pt x="17205" y="16037"/>
                </a:cubicBezTo>
                <a:cubicBezTo>
                  <a:pt x="17810" y="16270"/>
                  <a:pt x="18396" y="16547"/>
                  <a:pt x="18994" y="16798"/>
                </a:cubicBezTo>
                <a:cubicBezTo>
                  <a:pt x="19280" y="16916"/>
                  <a:pt x="19570" y="17012"/>
                  <a:pt x="19881" y="17038"/>
                </a:cubicBezTo>
                <a:cubicBezTo>
                  <a:pt x="19962" y="17046"/>
                  <a:pt x="20036" y="17082"/>
                  <a:pt x="20107" y="17123"/>
                </a:cubicBezTo>
                <a:cubicBezTo>
                  <a:pt x="20538" y="17359"/>
                  <a:pt x="20970" y="17596"/>
                  <a:pt x="21397" y="17832"/>
                </a:cubicBezTo>
                <a:cubicBezTo>
                  <a:pt x="21581" y="17932"/>
                  <a:pt x="21581" y="17932"/>
                  <a:pt x="21546" y="18157"/>
                </a:cubicBezTo>
                <a:cubicBezTo>
                  <a:pt x="21500" y="18157"/>
                  <a:pt x="21471" y="18124"/>
                  <a:pt x="21436" y="18102"/>
                </a:cubicBezTo>
                <a:cubicBezTo>
                  <a:pt x="20984" y="17829"/>
                  <a:pt x="20528" y="17563"/>
                  <a:pt x="20082" y="17278"/>
                </a:cubicBezTo>
                <a:cubicBezTo>
                  <a:pt x="19930" y="17182"/>
                  <a:pt x="19771" y="17204"/>
                  <a:pt x="19616" y="17171"/>
                </a:cubicBezTo>
                <a:cubicBezTo>
                  <a:pt x="19153" y="17079"/>
                  <a:pt x="18711" y="16920"/>
                  <a:pt x="18269" y="16743"/>
                </a:cubicBezTo>
                <a:cubicBezTo>
                  <a:pt x="17986" y="16628"/>
                  <a:pt x="17711" y="16506"/>
                  <a:pt x="17431" y="16384"/>
                </a:cubicBezTo>
                <a:cubicBezTo>
                  <a:pt x="17011" y="16200"/>
                  <a:pt x="16590" y="16008"/>
                  <a:pt x="16169" y="15823"/>
                </a:cubicBezTo>
                <a:cubicBezTo>
                  <a:pt x="16145" y="15812"/>
                  <a:pt x="16120" y="15790"/>
                  <a:pt x="16081" y="15812"/>
                </a:cubicBezTo>
                <a:cubicBezTo>
                  <a:pt x="16572" y="16148"/>
                  <a:pt x="16958" y="16606"/>
                  <a:pt x="17385" y="17009"/>
                </a:cubicBezTo>
                <a:cubicBezTo>
                  <a:pt x="17392" y="17016"/>
                  <a:pt x="17403" y="17016"/>
                  <a:pt x="17414" y="17020"/>
                </a:cubicBezTo>
                <a:cubicBezTo>
                  <a:pt x="17463" y="17082"/>
                  <a:pt x="17516" y="17142"/>
                  <a:pt x="17580" y="17190"/>
                </a:cubicBezTo>
                <a:cubicBezTo>
                  <a:pt x="17647" y="17308"/>
                  <a:pt x="17760" y="17382"/>
                  <a:pt x="17838" y="17489"/>
                </a:cubicBezTo>
                <a:cubicBezTo>
                  <a:pt x="17870" y="17511"/>
                  <a:pt x="17887" y="17529"/>
                  <a:pt x="17915" y="17518"/>
                </a:cubicBezTo>
                <a:close/>
                <a:moveTo>
                  <a:pt x="9588" y="6936"/>
                </a:moveTo>
                <a:cubicBezTo>
                  <a:pt x="9602" y="6940"/>
                  <a:pt x="9616" y="6947"/>
                  <a:pt x="9627" y="6951"/>
                </a:cubicBezTo>
                <a:cubicBezTo>
                  <a:pt x="9620" y="6925"/>
                  <a:pt x="9616" y="6899"/>
                  <a:pt x="9609" y="6873"/>
                </a:cubicBezTo>
                <a:cubicBezTo>
                  <a:pt x="9645" y="6921"/>
                  <a:pt x="9680" y="6973"/>
                  <a:pt x="9712" y="7021"/>
                </a:cubicBezTo>
                <a:cubicBezTo>
                  <a:pt x="9662" y="6899"/>
                  <a:pt x="9627" y="6770"/>
                  <a:pt x="9524" y="6681"/>
                </a:cubicBezTo>
                <a:cubicBezTo>
                  <a:pt x="9517" y="6670"/>
                  <a:pt x="9507" y="6659"/>
                  <a:pt x="9500" y="6648"/>
                </a:cubicBezTo>
                <a:cubicBezTo>
                  <a:pt x="9556" y="6648"/>
                  <a:pt x="9588" y="6689"/>
                  <a:pt x="9613" y="6733"/>
                </a:cubicBezTo>
                <a:cubicBezTo>
                  <a:pt x="9666" y="6822"/>
                  <a:pt x="9719" y="6914"/>
                  <a:pt x="9775" y="7003"/>
                </a:cubicBezTo>
                <a:cubicBezTo>
                  <a:pt x="9744" y="6888"/>
                  <a:pt x="9690" y="6785"/>
                  <a:pt x="9627" y="6692"/>
                </a:cubicBezTo>
                <a:cubicBezTo>
                  <a:pt x="9659" y="6670"/>
                  <a:pt x="9662" y="6726"/>
                  <a:pt x="9694" y="6700"/>
                </a:cubicBezTo>
                <a:cubicBezTo>
                  <a:pt x="9676" y="6656"/>
                  <a:pt x="9655" y="6607"/>
                  <a:pt x="9637" y="6563"/>
                </a:cubicBezTo>
                <a:cubicBezTo>
                  <a:pt x="9782" y="6718"/>
                  <a:pt x="9853" y="6921"/>
                  <a:pt x="9956" y="7106"/>
                </a:cubicBezTo>
                <a:cubicBezTo>
                  <a:pt x="9903" y="6973"/>
                  <a:pt x="9853" y="6840"/>
                  <a:pt x="9825" y="6685"/>
                </a:cubicBezTo>
                <a:cubicBezTo>
                  <a:pt x="9895" y="6766"/>
                  <a:pt x="9913" y="6862"/>
                  <a:pt x="9963" y="6955"/>
                </a:cubicBezTo>
                <a:cubicBezTo>
                  <a:pt x="9973" y="6851"/>
                  <a:pt x="9917" y="6774"/>
                  <a:pt x="9917" y="6685"/>
                </a:cubicBezTo>
                <a:cubicBezTo>
                  <a:pt x="9945" y="6744"/>
                  <a:pt x="9977" y="6803"/>
                  <a:pt x="10002" y="6862"/>
                </a:cubicBezTo>
                <a:cubicBezTo>
                  <a:pt x="10016" y="6840"/>
                  <a:pt x="9994" y="6807"/>
                  <a:pt x="10023" y="6781"/>
                </a:cubicBezTo>
                <a:cubicBezTo>
                  <a:pt x="10055" y="6855"/>
                  <a:pt x="10090" y="6925"/>
                  <a:pt x="10122" y="6995"/>
                </a:cubicBezTo>
                <a:cubicBezTo>
                  <a:pt x="10125" y="6995"/>
                  <a:pt x="10132" y="6992"/>
                  <a:pt x="10136" y="6992"/>
                </a:cubicBezTo>
                <a:cubicBezTo>
                  <a:pt x="10108" y="6896"/>
                  <a:pt x="10079" y="6800"/>
                  <a:pt x="10055" y="6704"/>
                </a:cubicBezTo>
                <a:cubicBezTo>
                  <a:pt x="10139" y="6862"/>
                  <a:pt x="10210" y="7025"/>
                  <a:pt x="10348" y="7139"/>
                </a:cubicBezTo>
                <a:cubicBezTo>
                  <a:pt x="10369" y="7077"/>
                  <a:pt x="10323" y="7014"/>
                  <a:pt x="10334" y="6947"/>
                </a:cubicBezTo>
                <a:cubicBezTo>
                  <a:pt x="10369" y="6973"/>
                  <a:pt x="10373" y="7010"/>
                  <a:pt x="10383" y="7040"/>
                </a:cubicBezTo>
                <a:cubicBezTo>
                  <a:pt x="10404" y="7117"/>
                  <a:pt x="10419" y="7010"/>
                  <a:pt x="10436" y="7040"/>
                </a:cubicBezTo>
                <a:cubicBezTo>
                  <a:pt x="10475" y="7114"/>
                  <a:pt x="10525" y="7180"/>
                  <a:pt x="10581" y="7239"/>
                </a:cubicBezTo>
                <a:cubicBezTo>
                  <a:pt x="10617" y="7276"/>
                  <a:pt x="10634" y="7343"/>
                  <a:pt x="10645" y="7402"/>
                </a:cubicBezTo>
                <a:cubicBezTo>
                  <a:pt x="10662" y="7490"/>
                  <a:pt x="10698" y="7516"/>
                  <a:pt x="10783" y="7494"/>
                </a:cubicBezTo>
                <a:cubicBezTo>
                  <a:pt x="10885" y="7468"/>
                  <a:pt x="10991" y="7472"/>
                  <a:pt x="11097" y="7501"/>
                </a:cubicBezTo>
                <a:cubicBezTo>
                  <a:pt x="11281" y="7549"/>
                  <a:pt x="11277" y="7546"/>
                  <a:pt x="11373" y="7361"/>
                </a:cubicBezTo>
                <a:cubicBezTo>
                  <a:pt x="11472" y="7165"/>
                  <a:pt x="11543" y="6955"/>
                  <a:pt x="11634" y="6759"/>
                </a:cubicBezTo>
                <a:cubicBezTo>
                  <a:pt x="11589" y="7017"/>
                  <a:pt x="11567" y="7283"/>
                  <a:pt x="11482" y="7535"/>
                </a:cubicBezTo>
                <a:cubicBezTo>
                  <a:pt x="11557" y="7431"/>
                  <a:pt x="11596" y="7309"/>
                  <a:pt x="11687" y="7221"/>
                </a:cubicBezTo>
                <a:cubicBezTo>
                  <a:pt x="11670" y="7272"/>
                  <a:pt x="11649" y="7320"/>
                  <a:pt x="11631" y="7372"/>
                </a:cubicBezTo>
                <a:cubicBezTo>
                  <a:pt x="11751" y="7228"/>
                  <a:pt x="11903" y="7121"/>
                  <a:pt x="11988" y="6955"/>
                </a:cubicBezTo>
                <a:cubicBezTo>
                  <a:pt x="12027" y="6981"/>
                  <a:pt x="11970" y="7010"/>
                  <a:pt x="12002" y="7032"/>
                </a:cubicBezTo>
                <a:cubicBezTo>
                  <a:pt x="12076" y="6977"/>
                  <a:pt x="12119" y="6892"/>
                  <a:pt x="12196" y="6836"/>
                </a:cubicBezTo>
                <a:cubicBezTo>
                  <a:pt x="12175" y="6873"/>
                  <a:pt x="12158" y="6910"/>
                  <a:pt x="12136" y="6951"/>
                </a:cubicBezTo>
                <a:cubicBezTo>
                  <a:pt x="12193" y="6851"/>
                  <a:pt x="12313" y="6848"/>
                  <a:pt x="12373" y="6763"/>
                </a:cubicBezTo>
                <a:cubicBezTo>
                  <a:pt x="12405" y="6781"/>
                  <a:pt x="12359" y="6807"/>
                  <a:pt x="12391" y="6822"/>
                </a:cubicBezTo>
                <a:cubicBezTo>
                  <a:pt x="12416" y="6785"/>
                  <a:pt x="12444" y="6748"/>
                  <a:pt x="12469" y="6707"/>
                </a:cubicBezTo>
                <a:cubicBezTo>
                  <a:pt x="12493" y="6737"/>
                  <a:pt x="12447" y="6763"/>
                  <a:pt x="12472" y="6796"/>
                </a:cubicBezTo>
                <a:cubicBezTo>
                  <a:pt x="12497" y="6759"/>
                  <a:pt x="12522" y="6729"/>
                  <a:pt x="12543" y="6700"/>
                </a:cubicBezTo>
                <a:cubicBezTo>
                  <a:pt x="12575" y="6722"/>
                  <a:pt x="12522" y="6755"/>
                  <a:pt x="12557" y="6777"/>
                </a:cubicBezTo>
                <a:cubicBezTo>
                  <a:pt x="12621" y="6748"/>
                  <a:pt x="12642" y="6678"/>
                  <a:pt x="12713" y="6622"/>
                </a:cubicBezTo>
                <a:cubicBezTo>
                  <a:pt x="12691" y="6674"/>
                  <a:pt x="12681" y="6707"/>
                  <a:pt x="12660" y="6766"/>
                </a:cubicBezTo>
                <a:cubicBezTo>
                  <a:pt x="12794" y="6681"/>
                  <a:pt x="12942" y="6740"/>
                  <a:pt x="13066" y="6622"/>
                </a:cubicBezTo>
                <a:cubicBezTo>
                  <a:pt x="13048" y="6663"/>
                  <a:pt x="13038" y="6681"/>
                  <a:pt x="13031" y="6696"/>
                </a:cubicBezTo>
                <a:cubicBezTo>
                  <a:pt x="13126" y="6737"/>
                  <a:pt x="13176" y="6652"/>
                  <a:pt x="13257" y="6604"/>
                </a:cubicBezTo>
                <a:cubicBezTo>
                  <a:pt x="13239" y="6648"/>
                  <a:pt x="13200" y="6663"/>
                  <a:pt x="13200" y="6722"/>
                </a:cubicBezTo>
                <a:cubicBezTo>
                  <a:pt x="13282" y="6644"/>
                  <a:pt x="13381" y="6729"/>
                  <a:pt x="13448" y="6633"/>
                </a:cubicBezTo>
                <a:cubicBezTo>
                  <a:pt x="13458" y="6674"/>
                  <a:pt x="13416" y="6681"/>
                  <a:pt x="13430" y="6715"/>
                </a:cubicBezTo>
                <a:cubicBezTo>
                  <a:pt x="13480" y="6704"/>
                  <a:pt x="13564" y="6663"/>
                  <a:pt x="13575" y="6681"/>
                </a:cubicBezTo>
                <a:cubicBezTo>
                  <a:pt x="13635" y="6766"/>
                  <a:pt x="13709" y="6748"/>
                  <a:pt x="13787" y="6744"/>
                </a:cubicBezTo>
                <a:cubicBezTo>
                  <a:pt x="13798" y="6744"/>
                  <a:pt x="13826" y="6737"/>
                  <a:pt x="13819" y="6748"/>
                </a:cubicBezTo>
                <a:cubicBezTo>
                  <a:pt x="13776" y="6811"/>
                  <a:pt x="13829" y="6800"/>
                  <a:pt x="13858" y="6800"/>
                </a:cubicBezTo>
                <a:cubicBezTo>
                  <a:pt x="13999" y="6807"/>
                  <a:pt x="14119" y="6885"/>
                  <a:pt x="14254" y="6914"/>
                </a:cubicBezTo>
                <a:cubicBezTo>
                  <a:pt x="14307" y="6925"/>
                  <a:pt x="14356" y="6955"/>
                  <a:pt x="14409" y="6940"/>
                </a:cubicBezTo>
                <a:cubicBezTo>
                  <a:pt x="14409" y="6859"/>
                  <a:pt x="14353" y="6814"/>
                  <a:pt x="14324" y="6755"/>
                </a:cubicBezTo>
                <a:cubicBezTo>
                  <a:pt x="14271" y="6630"/>
                  <a:pt x="14254" y="6482"/>
                  <a:pt x="14137" y="6393"/>
                </a:cubicBezTo>
                <a:cubicBezTo>
                  <a:pt x="14105" y="6367"/>
                  <a:pt x="14063" y="6323"/>
                  <a:pt x="14066" y="6275"/>
                </a:cubicBezTo>
                <a:cubicBezTo>
                  <a:pt x="14070" y="6220"/>
                  <a:pt x="14038" y="6212"/>
                  <a:pt x="14006" y="6201"/>
                </a:cubicBezTo>
                <a:cubicBezTo>
                  <a:pt x="13936" y="6175"/>
                  <a:pt x="13865" y="6131"/>
                  <a:pt x="13801" y="6116"/>
                </a:cubicBezTo>
                <a:cubicBezTo>
                  <a:pt x="13617" y="6068"/>
                  <a:pt x="13427" y="6039"/>
                  <a:pt x="13239" y="6046"/>
                </a:cubicBezTo>
                <a:cubicBezTo>
                  <a:pt x="13105" y="6050"/>
                  <a:pt x="12967" y="6113"/>
                  <a:pt x="12833" y="6142"/>
                </a:cubicBezTo>
                <a:cubicBezTo>
                  <a:pt x="12621" y="6194"/>
                  <a:pt x="12405" y="6149"/>
                  <a:pt x="12196" y="6190"/>
                </a:cubicBezTo>
                <a:cubicBezTo>
                  <a:pt x="12083" y="6212"/>
                  <a:pt x="11953" y="6186"/>
                  <a:pt x="11861" y="6290"/>
                </a:cubicBezTo>
                <a:cubicBezTo>
                  <a:pt x="11854" y="6301"/>
                  <a:pt x="11836" y="6316"/>
                  <a:pt x="11829" y="6294"/>
                </a:cubicBezTo>
                <a:cubicBezTo>
                  <a:pt x="11797" y="6205"/>
                  <a:pt x="11776" y="6282"/>
                  <a:pt x="11772" y="6301"/>
                </a:cubicBezTo>
                <a:cubicBezTo>
                  <a:pt x="11758" y="6378"/>
                  <a:pt x="11680" y="6316"/>
                  <a:pt x="11656" y="6367"/>
                </a:cubicBezTo>
                <a:cubicBezTo>
                  <a:pt x="11620" y="6342"/>
                  <a:pt x="11631" y="6305"/>
                  <a:pt x="11631" y="6268"/>
                </a:cubicBezTo>
                <a:cubicBezTo>
                  <a:pt x="11631" y="6234"/>
                  <a:pt x="11631" y="6197"/>
                  <a:pt x="11631" y="6164"/>
                </a:cubicBezTo>
                <a:cubicBezTo>
                  <a:pt x="11620" y="6216"/>
                  <a:pt x="11610" y="6268"/>
                  <a:pt x="11571" y="6330"/>
                </a:cubicBezTo>
                <a:cubicBezTo>
                  <a:pt x="11571" y="6068"/>
                  <a:pt x="11666" y="5880"/>
                  <a:pt x="11843" y="5739"/>
                </a:cubicBezTo>
                <a:cubicBezTo>
                  <a:pt x="11991" y="5621"/>
                  <a:pt x="12182" y="5592"/>
                  <a:pt x="12356" y="5529"/>
                </a:cubicBezTo>
                <a:cubicBezTo>
                  <a:pt x="12405" y="5510"/>
                  <a:pt x="12490" y="5474"/>
                  <a:pt x="12518" y="5514"/>
                </a:cubicBezTo>
                <a:cubicBezTo>
                  <a:pt x="12557" y="5570"/>
                  <a:pt x="12599" y="5555"/>
                  <a:pt x="12645" y="5562"/>
                </a:cubicBezTo>
                <a:cubicBezTo>
                  <a:pt x="12645" y="5592"/>
                  <a:pt x="12603" y="5592"/>
                  <a:pt x="12617" y="5629"/>
                </a:cubicBezTo>
                <a:cubicBezTo>
                  <a:pt x="12667" y="5614"/>
                  <a:pt x="12713" y="5599"/>
                  <a:pt x="12759" y="5581"/>
                </a:cubicBezTo>
                <a:cubicBezTo>
                  <a:pt x="12812" y="5559"/>
                  <a:pt x="12865" y="5562"/>
                  <a:pt x="12914" y="5577"/>
                </a:cubicBezTo>
                <a:cubicBezTo>
                  <a:pt x="13017" y="5610"/>
                  <a:pt x="13119" y="5625"/>
                  <a:pt x="13225" y="5618"/>
                </a:cubicBezTo>
                <a:cubicBezTo>
                  <a:pt x="13359" y="5610"/>
                  <a:pt x="13494" y="5595"/>
                  <a:pt x="13632" y="5584"/>
                </a:cubicBezTo>
                <a:cubicBezTo>
                  <a:pt x="13656" y="5584"/>
                  <a:pt x="13688" y="5577"/>
                  <a:pt x="13713" y="5599"/>
                </a:cubicBezTo>
                <a:cubicBezTo>
                  <a:pt x="13819" y="5691"/>
                  <a:pt x="13936" y="5769"/>
                  <a:pt x="14070" y="5806"/>
                </a:cubicBezTo>
                <a:cubicBezTo>
                  <a:pt x="14141" y="5828"/>
                  <a:pt x="14201" y="5887"/>
                  <a:pt x="14208" y="5943"/>
                </a:cubicBezTo>
                <a:cubicBezTo>
                  <a:pt x="14215" y="6013"/>
                  <a:pt x="14261" y="6039"/>
                  <a:pt x="14293" y="6068"/>
                </a:cubicBezTo>
                <a:cubicBezTo>
                  <a:pt x="14346" y="6116"/>
                  <a:pt x="14377" y="6168"/>
                  <a:pt x="14406" y="6231"/>
                </a:cubicBezTo>
                <a:cubicBezTo>
                  <a:pt x="14473" y="6375"/>
                  <a:pt x="14466" y="6541"/>
                  <a:pt x="14540" y="6685"/>
                </a:cubicBezTo>
                <a:cubicBezTo>
                  <a:pt x="14568" y="6744"/>
                  <a:pt x="14579" y="6851"/>
                  <a:pt x="14547" y="6896"/>
                </a:cubicBezTo>
                <a:cubicBezTo>
                  <a:pt x="14455" y="7017"/>
                  <a:pt x="14568" y="7003"/>
                  <a:pt x="14614" y="7021"/>
                </a:cubicBezTo>
                <a:cubicBezTo>
                  <a:pt x="14819" y="7099"/>
                  <a:pt x="15038" y="7136"/>
                  <a:pt x="15222" y="7265"/>
                </a:cubicBezTo>
                <a:cubicBezTo>
                  <a:pt x="15254" y="7287"/>
                  <a:pt x="15296" y="7294"/>
                  <a:pt x="15335" y="7309"/>
                </a:cubicBezTo>
                <a:cubicBezTo>
                  <a:pt x="15289" y="7054"/>
                  <a:pt x="15197" y="6829"/>
                  <a:pt x="15056" y="6630"/>
                </a:cubicBezTo>
                <a:cubicBezTo>
                  <a:pt x="15035" y="6596"/>
                  <a:pt x="15021" y="6563"/>
                  <a:pt x="15014" y="6519"/>
                </a:cubicBezTo>
                <a:cubicBezTo>
                  <a:pt x="15003" y="6423"/>
                  <a:pt x="14975" y="6327"/>
                  <a:pt x="14971" y="6231"/>
                </a:cubicBezTo>
                <a:cubicBezTo>
                  <a:pt x="14968" y="6131"/>
                  <a:pt x="14777" y="6087"/>
                  <a:pt x="14890" y="5954"/>
                </a:cubicBezTo>
                <a:cubicBezTo>
                  <a:pt x="14893" y="5950"/>
                  <a:pt x="14879" y="5935"/>
                  <a:pt x="14872" y="5928"/>
                </a:cubicBezTo>
                <a:cubicBezTo>
                  <a:pt x="14787" y="5854"/>
                  <a:pt x="14826" y="5747"/>
                  <a:pt x="14855" y="5688"/>
                </a:cubicBezTo>
                <a:cubicBezTo>
                  <a:pt x="14918" y="5559"/>
                  <a:pt x="14883" y="5433"/>
                  <a:pt x="14869" y="5311"/>
                </a:cubicBezTo>
                <a:cubicBezTo>
                  <a:pt x="14858" y="5222"/>
                  <a:pt x="14869" y="5089"/>
                  <a:pt x="14918" y="5023"/>
                </a:cubicBezTo>
                <a:cubicBezTo>
                  <a:pt x="14922" y="5016"/>
                  <a:pt x="14925" y="5001"/>
                  <a:pt x="14922" y="4993"/>
                </a:cubicBezTo>
                <a:cubicBezTo>
                  <a:pt x="14876" y="4890"/>
                  <a:pt x="14833" y="4790"/>
                  <a:pt x="14812" y="4676"/>
                </a:cubicBezTo>
                <a:cubicBezTo>
                  <a:pt x="14802" y="4628"/>
                  <a:pt x="14731" y="4587"/>
                  <a:pt x="14688" y="4546"/>
                </a:cubicBezTo>
                <a:cubicBezTo>
                  <a:pt x="14625" y="4495"/>
                  <a:pt x="14734" y="4454"/>
                  <a:pt x="14685" y="4406"/>
                </a:cubicBezTo>
                <a:cubicBezTo>
                  <a:pt x="14657" y="4377"/>
                  <a:pt x="14646" y="4325"/>
                  <a:pt x="14621" y="4295"/>
                </a:cubicBezTo>
                <a:cubicBezTo>
                  <a:pt x="14568" y="4236"/>
                  <a:pt x="14579" y="4207"/>
                  <a:pt x="14681" y="4207"/>
                </a:cubicBezTo>
                <a:cubicBezTo>
                  <a:pt x="14508" y="4107"/>
                  <a:pt x="14589" y="3915"/>
                  <a:pt x="14490" y="3800"/>
                </a:cubicBezTo>
                <a:cubicBezTo>
                  <a:pt x="14505" y="3808"/>
                  <a:pt x="14522" y="3815"/>
                  <a:pt x="14558" y="3830"/>
                </a:cubicBezTo>
                <a:cubicBezTo>
                  <a:pt x="14494" y="3771"/>
                  <a:pt x="14483" y="3704"/>
                  <a:pt x="14459" y="3645"/>
                </a:cubicBezTo>
                <a:cubicBezTo>
                  <a:pt x="14406" y="3505"/>
                  <a:pt x="14367" y="3353"/>
                  <a:pt x="14218" y="3280"/>
                </a:cubicBezTo>
                <a:cubicBezTo>
                  <a:pt x="14165" y="3254"/>
                  <a:pt x="14095" y="3224"/>
                  <a:pt x="14077" y="3176"/>
                </a:cubicBezTo>
                <a:cubicBezTo>
                  <a:pt x="14038" y="3084"/>
                  <a:pt x="13960" y="3088"/>
                  <a:pt x="13900" y="3069"/>
                </a:cubicBezTo>
                <a:cubicBezTo>
                  <a:pt x="13829" y="3047"/>
                  <a:pt x="13784" y="3039"/>
                  <a:pt x="13833" y="2943"/>
                </a:cubicBezTo>
                <a:cubicBezTo>
                  <a:pt x="13801" y="2951"/>
                  <a:pt x="13784" y="2951"/>
                  <a:pt x="13766" y="2955"/>
                </a:cubicBezTo>
                <a:cubicBezTo>
                  <a:pt x="13674" y="2988"/>
                  <a:pt x="13617" y="2888"/>
                  <a:pt x="13536" y="2884"/>
                </a:cubicBezTo>
                <a:cubicBezTo>
                  <a:pt x="13536" y="2777"/>
                  <a:pt x="13480" y="2803"/>
                  <a:pt x="13419" y="2829"/>
                </a:cubicBezTo>
                <a:cubicBezTo>
                  <a:pt x="13409" y="2833"/>
                  <a:pt x="13391" y="2836"/>
                  <a:pt x="13391" y="2833"/>
                </a:cubicBezTo>
                <a:cubicBezTo>
                  <a:pt x="13342" y="2722"/>
                  <a:pt x="13282" y="2807"/>
                  <a:pt x="13225" y="2818"/>
                </a:cubicBezTo>
                <a:cubicBezTo>
                  <a:pt x="13204" y="2822"/>
                  <a:pt x="13176" y="2840"/>
                  <a:pt x="13161" y="2807"/>
                </a:cubicBezTo>
                <a:cubicBezTo>
                  <a:pt x="13137" y="2759"/>
                  <a:pt x="13094" y="2774"/>
                  <a:pt x="13063" y="2781"/>
                </a:cubicBezTo>
                <a:cubicBezTo>
                  <a:pt x="13027" y="2792"/>
                  <a:pt x="12995" y="2792"/>
                  <a:pt x="12960" y="2785"/>
                </a:cubicBezTo>
                <a:cubicBezTo>
                  <a:pt x="12797" y="2759"/>
                  <a:pt x="12628" y="2770"/>
                  <a:pt x="12472" y="2700"/>
                </a:cubicBezTo>
                <a:cubicBezTo>
                  <a:pt x="12465" y="2696"/>
                  <a:pt x="12451" y="2703"/>
                  <a:pt x="12447" y="2711"/>
                </a:cubicBezTo>
                <a:cubicBezTo>
                  <a:pt x="12405" y="2799"/>
                  <a:pt x="12313" y="2740"/>
                  <a:pt x="12250" y="2796"/>
                </a:cubicBezTo>
                <a:cubicBezTo>
                  <a:pt x="12246" y="2744"/>
                  <a:pt x="12267" y="2711"/>
                  <a:pt x="12246" y="2670"/>
                </a:cubicBezTo>
                <a:cubicBezTo>
                  <a:pt x="12225" y="2703"/>
                  <a:pt x="12207" y="2733"/>
                  <a:pt x="12182" y="2762"/>
                </a:cubicBezTo>
                <a:cubicBezTo>
                  <a:pt x="12172" y="2774"/>
                  <a:pt x="12147" y="2796"/>
                  <a:pt x="12140" y="2774"/>
                </a:cubicBezTo>
                <a:cubicBezTo>
                  <a:pt x="12112" y="2670"/>
                  <a:pt x="12080" y="2759"/>
                  <a:pt x="12052" y="2770"/>
                </a:cubicBezTo>
                <a:cubicBezTo>
                  <a:pt x="12027" y="2781"/>
                  <a:pt x="12016" y="2796"/>
                  <a:pt x="11974" y="2781"/>
                </a:cubicBezTo>
                <a:cubicBezTo>
                  <a:pt x="11928" y="2762"/>
                  <a:pt x="11854" y="2733"/>
                  <a:pt x="11801" y="2777"/>
                </a:cubicBezTo>
                <a:cubicBezTo>
                  <a:pt x="11730" y="2836"/>
                  <a:pt x="11677" y="2847"/>
                  <a:pt x="11635" y="2692"/>
                </a:cubicBezTo>
                <a:cubicBezTo>
                  <a:pt x="11620" y="2862"/>
                  <a:pt x="11525" y="2814"/>
                  <a:pt x="11458" y="2836"/>
                </a:cubicBezTo>
                <a:cubicBezTo>
                  <a:pt x="11458" y="2814"/>
                  <a:pt x="11458" y="2788"/>
                  <a:pt x="11458" y="2751"/>
                </a:cubicBezTo>
                <a:cubicBezTo>
                  <a:pt x="11419" y="2788"/>
                  <a:pt x="11387" y="2818"/>
                  <a:pt x="11355" y="2847"/>
                </a:cubicBezTo>
                <a:cubicBezTo>
                  <a:pt x="11327" y="2822"/>
                  <a:pt x="11373" y="2792"/>
                  <a:pt x="11341" y="2766"/>
                </a:cubicBezTo>
                <a:cubicBezTo>
                  <a:pt x="11316" y="2792"/>
                  <a:pt x="11292" y="2822"/>
                  <a:pt x="11263" y="2840"/>
                </a:cubicBezTo>
                <a:cubicBezTo>
                  <a:pt x="11225" y="2866"/>
                  <a:pt x="11182" y="2881"/>
                  <a:pt x="11140" y="2884"/>
                </a:cubicBezTo>
                <a:cubicBezTo>
                  <a:pt x="11143" y="2781"/>
                  <a:pt x="11090" y="2859"/>
                  <a:pt x="11080" y="2870"/>
                </a:cubicBezTo>
                <a:cubicBezTo>
                  <a:pt x="11019" y="2925"/>
                  <a:pt x="10931" y="2925"/>
                  <a:pt x="10871" y="2988"/>
                </a:cubicBezTo>
                <a:cubicBezTo>
                  <a:pt x="10814" y="3047"/>
                  <a:pt x="10737" y="2936"/>
                  <a:pt x="10673" y="2999"/>
                </a:cubicBezTo>
                <a:cubicBezTo>
                  <a:pt x="10652" y="2877"/>
                  <a:pt x="10620" y="3028"/>
                  <a:pt x="10595" y="2991"/>
                </a:cubicBezTo>
                <a:cubicBezTo>
                  <a:pt x="10602" y="2958"/>
                  <a:pt x="10606" y="2925"/>
                  <a:pt x="10613" y="2892"/>
                </a:cubicBezTo>
                <a:cubicBezTo>
                  <a:pt x="10539" y="3010"/>
                  <a:pt x="10457" y="3084"/>
                  <a:pt x="10305" y="3069"/>
                </a:cubicBezTo>
                <a:cubicBezTo>
                  <a:pt x="10221" y="3062"/>
                  <a:pt x="10125" y="3084"/>
                  <a:pt x="10037" y="3062"/>
                </a:cubicBezTo>
                <a:cubicBezTo>
                  <a:pt x="10019" y="3058"/>
                  <a:pt x="10002" y="3047"/>
                  <a:pt x="9994" y="3065"/>
                </a:cubicBezTo>
                <a:cubicBezTo>
                  <a:pt x="9945" y="3158"/>
                  <a:pt x="9874" y="3102"/>
                  <a:pt x="9811" y="3099"/>
                </a:cubicBezTo>
                <a:cubicBezTo>
                  <a:pt x="9793" y="3099"/>
                  <a:pt x="9775" y="3062"/>
                  <a:pt x="9754" y="3084"/>
                </a:cubicBezTo>
                <a:cubicBezTo>
                  <a:pt x="9669" y="3169"/>
                  <a:pt x="9599" y="3099"/>
                  <a:pt x="9538" y="3051"/>
                </a:cubicBezTo>
                <a:cubicBezTo>
                  <a:pt x="9468" y="2995"/>
                  <a:pt x="9401" y="2936"/>
                  <a:pt x="9333" y="2877"/>
                </a:cubicBezTo>
                <a:cubicBezTo>
                  <a:pt x="9273" y="2829"/>
                  <a:pt x="9203" y="2785"/>
                  <a:pt x="9171" y="2707"/>
                </a:cubicBezTo>
                <a:cubicBezTo>
                  <a:pt x="9355" y="2404"/>
                  <a:pt x="9351" y="2109"/>
                  <a:pt x="9150" y="1883"/>
                </a:cubicBezTo>
                <a:cubicBezTo>
                  <a:pt x="9167" y="2002"/>
                  <a:pt x="9217" y="2098"/>
                  <a:pt x="9220" y="2208"/>
                </a:cubicBezTo>
                <a:cubicBezTo>
                  <a:pt x="9227" y="2378"/>
                  <a:pt x="9192" y="2545"/>
                  <a:pt x="9174" y="2711"/>
                </a:cubicBezTo>
                <a:cubicBezTo>
                  <a:pt x="9114" y="2685"/>
                  <a:pt x="9114" y="2626"/>
                  <a:pt x="9111" y="2570"/>
                </a:cubicBezTo>
                <a:cubicBezTo>
                  <a:pt x="9107" y="2519"/>
                  <a:pt x="9111" y="2463"/>
                  <a:pt x="9068" y="2423"/>
                </a:cubicBezTo>
                <a:cubicBezTo>
                  <a:pt x="9111" y="2537"/>
                  <a:pt x="9001" y="2655"/>
                  <a:pt x="9097" y="2774"/>
                </a:cubicBezTo>
                <a:cubicBezTo>
                  <a:pt x="9143" y="2829"/>
                  <a:pt x="9224" y="2899"/>
                  <a:pt x="9178" y="2980"/>
                </a:cubicBezTo>
                <a:cubicBezTo>
                  <a:pt x="9125" y="3073"/>
                  <a:pt x="9019" y="3032"/>
                  <a:pt x="8934" y="3025"/>
                </a:cubicBezTo>
                <a:cubicBezTo>
                  <a:pt x="8786" y="3010"/>
                  <a:pt x="8637" y="2991"/>
                  <a:pt x="8467" y="3058"/>
                </a:cubicBezTo>
                <a:cubicBezTo>
                  <a:pt x="8651" y="3058"/>
                  <a:pt x="8814" y="3014"/>
                  <a:pt x="8969" y="3073"/>
                </a:cubicBezTo>
                <a:cubicBezTo>
                  <a:pt x="8690" y="3084"/>
                  <a:pt x="8411" y="3106"/>
                  <a:pt x="8160" y="3250"/>
                </a:cubicBezTo>
                <a:cubicBezTo>
                  <a:pt x="8224" y="3235"/>
                  <a:pt x="8287" y="3213"/>
                  <a:pt x="8351" y="3198"/>
                </a:cubicBezTo>
                <a:cubicBezTo>
                  <a:pt x="8414" y="3184"/>
                  <a:pt x="8482" y="3176"/>
                  <a:pt x="8549" y="3165"/>
                </a:cubicBezTo>
                <a:cubicBezTo>
                  <a:pt x="8609" y="3154"/>
                  <a:pt x="8672" y="3139"/>
                  <a:pt x="8761" y="3158"/>
                </a:cubicBezTo>
                <a:cubicBezTo>
                  <a:pt x="8422" y="3206"/>
                  <a:pt x="8171" y="3287"/>
                  <a:pt x="8054" y="3394"/>
                </a:cubicBezTo>
                <a:cubicBezTo>
                  <a:pt x="8167" y="3353"/>
                  <a:pt x="8266" y="3324"/>
                  <a:pt x="8376" y="3305"/>
                </a:cubicBezTo>
                <a:cubicBezTo>
                  <a:pt x="8351" y="3342"/>
                  <a:pt x="8315" y="3339"/>
                  <a:pt x="8287" y="3350"/>
                </a:cubicBezTo>
                <a:cubicBezTo>
                  <a:pt x="8153" y="3405"/>
                  <a:pt x="8001" y="3431"/>
                  <a:pt x="7905" y="3568"/>
                </a:cubicBezTo>
                <a:cubicBezTo>
                  <a:pt x="7753" y="3664"/>
                  <a:pt x="7626" y="3789"/>
                  <a:pt x="7488" y="3900"/>
                </a:cubicBezTo>
                <a:cubicBezTo>
                  <a:pt x="7450" y="3930"/>
                  <a:pt x="7407" y="3959"/>
                  <a:pt x="7368" y="3989"/>
                </a:cubicBezTo>
                <a:cubicBezTo>
                  <a:pt x="7365" y="3985"/>
                  <a:pt x="7361" y="3981"/>
                  <a:pt x="7358" y="3974"/>
                </a:cubicBezTo>
                <a:cubicBezTo>
                  <a:pt x="7414" y="3900"/>
                  <a:pt x="7471" y="3826"/>
                  <a:pt x="7527" y="3756"/>
                </a:cubicBezTo>
                <a:cubicBezTo>
                  <a:pt x="7524" y="3752"/>
                  <a:pt x="7517" y="3745"/>
                  <a:pt x="7513" y="3741"/>
                </a:cubicBezTo>
                <a:cubicBezTo>
                  <a:pt x="7481" y="3760"/>
                  <a:pt x="7453" y="3778"/>
                  <a:pt x="7421" y="3797"/>
                </a:cubicBezTo>
                <a:cubicBezTo>
                  <a:pt x="7570" y="3653"/>
                  <a:pt x="7616" y="3431"/>
                  <a:pt x="7782" y="3305"/>
                </a:cubicBezTo>
                <a:cubicBezTo>
                  <a:pt x="7563" y="3401"/>
                  <a:pt x="7358" y="3497"/>
                  <a:pt x="7255" y="3756"/>
                </a:cubicBezTo>
                <a:cubicBezTo>
                  <a:pt x="7177" y="3952"/>
                  <a:pt x="7061" y="4133"/>
                  <a:pt x="7036" y="4347"/>
                </a:cubicBezTo>
                <a:cubicBezTo>
                  <a:pt x="7015" y="4532"/>
                  <a:pt x="7001" y="4720"/>
                  <a:pt x="6979" y="4908"/>
                </a:cubicBezTo>
                <a:cubicBezTo>
                  <a:pt x="6976" y="4956"/>
                  <a:pt x="6962" y="5001"/>
                  <a:pt x="6951" y="5045"/>
                </a:cubicBezTo>
                <a:cubicBezTo>
                  <a:pt x="7036" y="5049"/>
                  <a:pt x="6986" y="5097"/>
                  <a:pt x="6969" y="5115"/>
                </a:cubicBezTo>
                <a:cubicBezTo>
                  <a:pt x="6926" y="5160"/>
                  <a:pt x="6997" y="5167"/>
                  <a:pt x="6990" y="5189"/>
                </a:cubicBezTo>
                <a:cubicBezTo>
                  <a:pt x="6979" y="5222"/>
                  <a:pt x="6958" y="5252"/>
                  <a:pt x="6930" y="5300"/>
                </a:cubicBezTo>
                <a:cubicBezTo>
                  <a:pt x="6983" y="5274"/>
                  <a:pt x="7025" y="5245"/>
                  <a:pt x="7004" y="5329"/>
                </a:cubicBezTo>
                <a:cubicBezTo>
                  <a:pt x="6986" y="5400"/>
                  <a:pt x="6944" y="5462"/>
                  <a:pt x="6923" y="5533"/>
                </a:cubicBezTo>
                <a:cubicBezTo>
                  <a:pt x="6909" y="5573"/>
                  <a:pt x="6792" y="5618"/>
                  <a:pt x="6919" y="5666"/>
                </a:cubicBezTo>
                <a:cubicBezTo>
                  <a:pt x="6919" y="5666"/>
                  <a:pt x="6916" y="5695"/>
                  <a:pt x="6909" y="5703"/>
                </a:cubicBezTo>
                <a:cubicBezTo>
                  <a:pt x="6884" y="5739"/>
                  <a:pt x="6884" y="5788"/>
                  <a:pt x="6870" y="5828"/>
                </a:cubicBezTo>
                <a:cubicBezTo>
                  <a:pt x="6838" y="5913"/>
                  <a:pt x="6870" y="6020"/>
                  <a:pt x="6838" y="6076"/>
                </a:cubicBezTo>
                <a:cubicBezTo>
                  <a:pt x="6778" y="6183"/>
                  <a:pt x="6753" y="6297"/>
                  <a:pt x="6707" y="6404"/>
                </a:cubicBezTo>
                <a:cubicBezTo>
                  <a:pt x="6566" y="6744"/>
                  <a:pt x="6516" y="7099"/>
                  <a:pt x="6548" y="7468"/>
                </a:cubicBezTo>
                <a:cubicBezTo>
                  <a:pt x="6718" y="7402"/>
                  <a:pt x="6877" y="7331"/>
                  <a:pt x="7040" y="7276"/>
                </a:cubicBezTo>
                <a:cubicBezTo>
                  <a:pt x="7114" y="7250"/>
                  <a:pt x="7146" y="7217"/>
                  <a:pt x="7135" y="7128"/>
                </a:cubicBezTo>
                <a:cubicBezTo>
                  <a:pt x="7121" y="7021"/>
                  <a:pt x="7100" y="6903"/>
                  <a:pt x="7167" y="6811"/>
                </a:cubicBezTo>
                <a:cubicBezTo>
                  <a:pt x="7237" y="6711"/>
                  <a:pt x="7252" y="6596"/>
                  <a:pt x="7280" y="6486"/>
                </a:cubicBezTo>
                <a:cubicBezTo>
                  <a:pt x="7308" y="6390"/>
                  <a:pt x="7322" y="6275"/>
                  <a:pt x="7397" y="6212"/>
                </a:cubicBezTo>
                <a:cubicBezTo>
                  <a:pt x="7520" y="6101"/>
                  <a:pt x="7655" y="6005"/>
                  <a:pt x="7821" y="5954"/>
                </a:cubicBezTo>
                <a:cubicBezTo>
                  <a:pt x="7976" y="5902"/>
                  <a:pt x="8135" y="5884"/>
                  <a:pt x="8287" y="5821"/>
                </a:cubicBezTo>
                <a:cubicBezTo>
                  <a:pt x="8319" y="5806"/>
                  <a:pt x="8376" y="5802"/>
                  <a:pt x="8397" y="5824"/>
                </a:cubicBezTo>
                <a:cubicBezTo>
                  <a:pt x="8450" y="5869"/>
                  <a:pt x="8489" y="5850"/>
                  <a:pt x="8538" y="5824"/>
                </a:cubicBezTo>
                <a:cubicBezTo>
                  <a:pt x="8566" y="5813"/>
                  <a:pt x="8609" y="5836"/>
                  <a:pt x="8644" y="5839"/>
                </a:cubicBezTo>
                <a:cubicBezTo>
                  <a:pt x="8637" y="5858"/>
                  <a:pt x="8634" y="5876"/>
                  <a:pt x="8623" y="5902"/>
                </a:cubicBezTo>
                <a:cubicBezTo>
                  <a:pt x="8697" y="5861"/>
                  <a:pt x="8775" y="5795"/>
                  <a:pt x="8853" y="5847"/>
                </a:cubicBezTo>
                <a:cubicBezTo>
                  <a:pt x="8931" y="5902"/>
                  <a:pt x="9019" y="5806"/>
                  <a:pt x="9086" y="5876"/>
                </a:cubicBezTo>
                <a:cubicBezTo>
                  <a:pt x="9192" y="5810"/>
                  <a:pt x="9305" y="5839"/>
                  <a:pt x="9418" y="5839"/>
                </a:cubicBezTo>
                <a:cubicBezTo>
                  <a:pt x="9461" y="5839"/>
                  <a:pt x="9500" y="5847"/>
                  <a:pt x="9535" y="5865"/>
                </a:cubicBezTo>
                <a:cubicBezTo>
                  <a:pt x="9641" y="5928"/>
                  <a:pt x="9761" y="5965"/>
                  <a:pt x="9864" y="6039"/>
                </a:cubicBezTo>
                <a:cubicBezTo>
                  <a:pt x="9917" y="6079"/>
                  <a:pt x="9977" y="6120"/>
                  <a:pt x="10023" y="6164"/>
                </a:cubicBezTo>
                <a:cubicBezTo>
                  <a:pt x="10090" y="6227"/>
                  <a:pt x="9959" y="6275"/>
                  <a:pt x="9973" y="6353"/>
                </a:cubicBezTo>
                <a:cubicBezTo>
                  <a:pt x="9977" y="6371"/>
                  <a:pt x="9959" y="6393"/>
                  <a:pt x="9952" y="6412"/>
                </a:cubicBezTo>
                <a:cubicBezTo>
                  <a:pt x="9948" y="6423"/>
                  <a:pt x="9938" y="6430"/>
                  <a:pt x="9931" y="6438"/>
                </a:cubicBezTo>
                <a:cubicBezTo>
                  <a:pt x="9853" y="6353"/>
                  <a:pt x="9892" y="6493"/>
                  <a:pt x="9846" y="6478"/>
                </a:cubicBezTo>
                <a:cubicBezTo>
                  <a:pt x="9828" y="6423"/>
                  <a:pt x="9860" y="6364"/>
                  <a:pt x="9850" y="6301"/>
                </a:cubicBezTo>
                <a:cubicBezTo>
                  <a:pt x="9828" y="6349"/>
                  <a:pt x="9811" y="6397"/>
                  <a:pt x="9779" y="6471"/>
                </a:cubicBezTo>
                <a:cubicBezTo>
                  <a:pt x="9775" y="6419"/>
                  <a:pt x="9775" y="6397"/>
                  <a:pt x="9775" y="6353"/>
                </a:cubicBezTo>
                <a:cubicBezTo>
                  <a:pt x="9743" y="6445"/>
                  <a:pt x="9687" y="6471"/>
                  <a:pt x="9627" y="6441"/>
                </a:cubicBezTo>
                <a:cubicBezTo>
                  <a:pt x="9556" y="6404"/>
                  <a:pt x="9531" y="6449"/>
                  <a:pt x="9510" y="6497"/>
                </a:cubicBezTo>
                <a:cubicBezTo>
                  <a:pt x="9464" y="6497"/>
                  <a:pt x="9468" y="6434"/>
                  <a:pt x="9425" y="6434"/>
                </a:cubicBezTo>
                <a:cubicBezTo>
                  <a:pt x="9397" y="6471"/>
                  <a:pt x="9429" y="6504"/>
                  <a:pt x="9429" y="6537"/>
                </a:cubicBezTo>
                <a:cubicBezTo>
                  <a:pt x="9379" y="6515"/>
                  <a:pt x="9372" y="6441"/>
                  <a:pt x="9316" y="6430"/>
                </a:cubicBezTo>
                <a:cubicBezTo>
                  <a:pt x="9284" y="6471"/>
                  <a:pt x="9330" y="6500"/>
                  <a:pt x="9323" y="6534"/>
                </a:cubicBezTo>
                <a:cubicBezTo>
                  <a:pt x="9280" y="6493"/>
                  <a:pt x="9242" y="6452"/>
                  <a:pt x="9178" y="6390"/>
                </a:cubicBezTo>
                <a:cubicBezTo>
                  <a:pt x="9217" y="6504"/>
                  <a:pt x="9284" y="6559"/>
                  <a:pt x="9330" y="6630"/>
                </a:cubicBezTo>
                <a:cubicBezTo>
                  <a:pt x="9401" y="6733"/>
                  <a:pt x="9468" y="6840"/>
                  <a:pt x="9542" y="6947"/>
                </a:cubicBezTo>
                <a:cubicBezTo>
                  <a:pt x="9546" y="6951"/>
                  <a:pt x="9581" y="7021"/>
                  <a:pt x="9588" y="6936"/>
                </a:cubicBezTo>
                <a:close/>
                <a:moveTo>
                  <a:pt x="10351" y="9263"/>
                </a:moveTo>
                <a:cubicBezTo>
                  <a:pt x="10394" y="9078"/>
                  <a:pt x="10440" y="8894"/>
                  <a:pt x="10482" y="8709"/>
                </a:cubicBezTo>
                <a:cubicBezTo>
                  <a:pt x="10436" y="8790"/>
                  <a:pt x="10408" y="8875"/>
                  <a:pt x="10376" y="8960"/>
                </a:cubicBezTo>
                <a:cubicBezTo>
                  <a:pt x="10316" y="9119"/>
                  <a:pt x="10281" y="9282"/>
                  <a:pt x="10256" y="9452"/>
                </a:cubicBezTo>
                <a:cubicBezTo>
                  <a:pt x="10252" y="9466"/>
                  <a:pt x="10242" y="9492"/>
                  <a:pt x="10267" y="9500"/>
                </a:cubicBezTo>
                <a:cubicBezTo>
                  <a:pt x="10277" y="9503"/>
                  <a:pt x="10291" y="9477"/>
                  <a:pt x="10305" y="9466"/>
                </a:cubicBezTo>
                <a:cubicBezTo>
                  <a:pt x="10298" y="9544"/>
                  <a:pt x="10288" y="9621"/>
                  <a:pt x="10281" y="9699"/>
                </a:cubicBezTo>
                <a:cubicBezTo>
                  <a:pt x="10362" y="9529"/>
                  <a:pt x="10373" y="9337"/>
                  <a:pt x="10422" y="9156"/>
                </a:cubicBezTo>
                <a:cubicBezTo>
                  <a:pt x="10394" y="9189"/>
                  <a:pt x="10373" y="9226"/>
                  <a:pt x="10351" y="9263"/>
                </a:cubicBezTo>
                <a:close/>
                <a:moveTo>
                  <a:pt x="8962" y="6641"/>
                </a:moveTo>
                <a:cubicBezTo>
                  <a:pt x="8920" y="6630"/>
                  <a:pt x="8892" y="6593"/>
                  <a:pt x="8860" y="6567"/>
                </a:cubicBezTo>
                <a:cubicBezTo>
                  <a:pt x="8733" y="6467"/>
                  <a:pt x="8619" y="6430"/>
                  <a:pt x="8446" y="6441"/>
                </a:cubicBezTo>
                <a:cubicBezTo>
                  <a:pt x="8729" y="6497"/>
                  <a:pt x="8902" y="6748"/>
                  <a:pt x="9167" y="6881"/>
                </a:cubicBezTo>
                <a:cubicBezTo>
                  <a:pt x="9104" y="6770"/>
                  <a:pt x="9008" y="6726"/>
                  <a:pt x="8959" y="6637"/>
                </a:cubicBezTo>
                <a:cubicBezTo>
                  <a:pt x="9086" y="6692"/>
                  <a:pt x="9157" y="6825"/>
                  <a:pt x="9305" y="6896"/>
                </a:cubicBezTo>
                <a:cubicBezTo>
                  <a:pt x="9189" y="6715"/>
                  <a:pt x="9047" y="6600"/>
                  <a:pt x="8906" y="6486"/>
                </a:cubicBezTo>
                <a:cubicBezTo>
                  <a:pt x="8846" y="6438"/>
                  <a:pt x="8786" y="6401"/>
                  <a:pt x="8715" y="6423"/>
                </a:cubicBezTo>
                <a:cubicBezTo>
                  <a:pt x="8800" y="6486"/>
                  <a:pt x="8899" y="6537"/>
                  <a:pt x="8962" y="6641"/>
                </a:cubicBezTo>
                <a:close/>
                <a:moveTo>
                  <a:pt x="8047" y="12916"/>
                </a:moveTo>
                <a:cubicBezTo>
                  <a:pt x="8089" y="12883"/>
                  <a:pt x="8065" y="12842"/>
                  <a:pt x="8057" y="12805"/>
                </a:cubicBezTo>
                <a:cubicBezTo>
                  <a:pt x="8022" y="12613"/>
                  <a:pt x="7944" y="12443"/>
                  <a:pt x="7845" y="12281"/>
                </a:cubicBezTo>
                <a:cubicBezTo>
                  <a:pt x="7761" y="12137"/>
                  <a:pt x="7704" y="11971"/>
                  <a:pt x="7591" y="11845"/>
                </a:cubicBezTo>
                <a:cubicBezTo>
                  <a:pt x="7623" y="11993"/>
                  <a:pt x="7725" y="12107"/>
                  <a:pt x="7750" y="12259"/>
                </a:cubicBezTo>
                <a:cubicBezTo>
                  <a:pt x="7658" y="12118"/>
                  <a:pt x="7591" y="11971"/>
                  <a:pt x="7513" y="11823"/>
                </a:cubicBezTo>
                <a:cubicBezTo>
                  <a:pt x="7453" y="11705"/>
                  <a:pt x="7389" y="11583"/>
                  <a:pt x="7294" y="11487"/>
                </a:cubicBezTo>
                <a:cubicBezTo>
                  <a:pt x="7418" y="11716"/>
                  <a:pt x="7492" y="11963"/>
                  <a:pt x="7616" y="12192"/>
                </a:cubicBezTo>
                <a:cubicBezTo>
                  <a:pt x="7700" y="12347"/>
                  <a:pt x="7796" y="12499"/>
                  <a:pt x="7831" y="12680"/>
                </a:cubicBezTo>
                <a:cubicBezTo>
                  <a:pt x="7665" y="12362"/>
                  <a:pt x="7503" y="12041"/>
                  <a:pt x="7361" y="11708"/>
                </a:cubicBezTo>
                <a:cubicBezTo>
                  <a:pt x="7230" y="11402"/>
                  <a:pt x="7015" y="11143"/>
                  <a:pt x="6880" y="10840"/>
                </a:cubicBezTo>
                <a:cubicBezTo>
                  <a:pt x="6873" y="10826"/>
                  <a:pt x="6870" y="10811"/>
                  <a:pt x="6852" y="10814"/>
                </a:cubicBezTo>
                <a:cubicBezTo>
                  <a:pt x="6824" y="10818"/>
                  <a:pt x="6824" y="10844"/>
                  <a:pt x="6820" y="10862"/>
                </a:cubicBezTo>
                <a:cubicBezTo>
                  <a:pt x="6803" y="10984"/>
                  <a:pt x="6813" y="11106"/>
                  <a:pt x="6827" y="11224"/>
                </a:cubicBezTo>
                <a:cubicBezTo>
                  <a:pt x="6888" y="11694"/>
                  <a:pt x="6976" y="12163"/>
                  <a:pt x="7078" y="12624"/>
                </a:cubicBezTo>
                <a:cubicBezTo>
                  <a:pt x="7192" y="13134"/>
                  <a:pt x="7294" y="13655"/>
                  <a:pt x="7594" y="14094"/>
                </a:cubicBezTo>
                <a:cubicBezTo>
                  <a:pt x="7609" y="14113"/>
                  <a:pt x="7616" y="14139"/>
                  <a:pt x="7623" y="14165"/>
                </a:cubicBezTo>
                <a:cubicBezTo>
                  <a:pt x="7644" y="14242"/>
                  <a:pt x="7686" y="14301"/>
                  <a:pt x="7764" y="14323"/>
                </a:cubicBezTo>
                <a:lnTo>
                  <a:pt x="7768" y="14331"/>
                </a:lnTo>
                <a:cubicBezTo>
                  <a:pt x="7775" y="14346"/>
                  <a:pt x="7785" y="14357"/>
                  <a:pt x="7792" y="14371"/>
                </a:cubicBezTo>
                <a:lnTo>
                  <a:pt x="7789" y="14368"/>
                </a:lnTo>
                <a:cubicBezTo>
                  <a:pt x="7849" y="14401"/>
                  <a:pt x="7884" y="14456"/>
                  <a:pt x="7913" y="14512"/>
                </a:cubicBezTo>
                <a:cubicBezTo>
                  <a:pt x="8040" y="14744"/>
                  <a:pt x="8213" y="14936"/>
                  <a:pt x="8393" y="15125"/>
                </a:cubicBezTo>
                <a:cubicBezTo>
                  <a:pt x="8407" y="15140"/>
                  <a:pt x="8418" y="15173"/>
                  <a:pt x="8446" y="15165"/>
                </a:cubicBezTo>
                <a:cubicBezTo>
                  <a:pt x="8485" y="15154"/>
                  <a:pt x="8485" y="15154"/>
                  <a:pt x="8499" y="15173"/>
                </a:cubicBezTo>
                <a:cubicBezTo>
                  <a:pt x="8535" y="15217"/>
                  <a:pt x="8556" y="15273"/>
                  <a:pt x="8612" y="15291"/>
                </a:cubicBezTo>
                <a:cubicBezTo>
                  <a:pt x="8326" y="14829"/>
                  <a:pt x="8142" y="14312"/>
                  <a:pt x="7852" y="13851"/>
                </a:cubicBezTo>
                <a:cubicBezTo>
                  <a:pt x="7962" y="14002"/>
                  <a:pt x="8075" y="14153"/>
                  <a:pt x="8185" y="14305"/>
                </a:cubicBezTo>
                <a:cubicBezTo>
                  <a:pt x="8192" y="14301"/>
                  <a:pt x="8199" y="14294"/>
                  <a:pt x="8209" y="14290"/>
                </a:cubicBezTo>
                <a:cubicBezTo>
                  <a:pt x="7994" y="13913"/>
                  <a:pt x="7775" y="13537"/>
                  <a:pt x="7559" y="13160"/>
                </a:cubicBezTo>
                <a:cubicBezTo>
                  <a:pt x="7729" y="13367"/>
                  <a:pt x="7852" y="13603"/>
                  <a:pt x="7997" y="13843"/>
                </a:cubicBezTo>
                <a:cubicBezTo>
                  <a:pt x="8022" y="13751"/>
                  <a:pt x="7948" y="13695"/>
                  <a:pt x="7973" y="13622"/>
                </a:cubicBezTo>
                <a:lnTo>
                  <a:pt x="7969" y="13625"/>
                </a:lnTo>
                <a:cubicBezTo>
                  <a:pt x="7983" y="13633"/>
                  <a:pt x="7997" y="13655"/>
                  <a:pt x="8012" y="13651"/>
                </a:cubicBezTo>
                <a:cubicBezTo>
                  <a:pt x="8033" y="13647"/>
                  <a:pt x="8022" y="13625"/>
                  <a:pt x="8019" y="13607"/>
                </a:cubicBezTo>
                <a:cubicBezTo>
                  <a:pt x="8015" y="13570"/>
                  <a:pt x="7980" y="13540"/>
                  <a:pt x="7987" y="13496"/>
                </a:cubicBezTo>
                <a:lnTo>
                  <a:pt x="7983" y="13496"/>
                </a:lnTo>
                <a:cubicBezTo>
                  <a:pt x="7997" y="13492"/>
                  <a:pt x="8033" y="13522"/>
                  <a:pt x="8019" y="13466"/>
                </a:cubicBezTo>
                <a:cubicBezTo>
                  <a:pt x="7990" y="13352"/>
                  <a:pt x="7966" y="13237"/>
                  <a:pt x="7909" y="13134"/>
                </a:cubicBezTo>
                <a:cubicBezTo>
                  <a:pt x="7838" y="13001"/>
                  <a:pt x="7768" y="12868"/>
                  <a:pt x="7697" y="12735"/>
                </a:cubicBezTo>
                <a:cubicBezTo>
                  <a:pt x="7842" y="12883"/>
                  <a:pt x="7920" y="13079"/>
                  <a:pt x="8029" y="13278"/>
                </a:cubicBezTo>
                <a:cubicBezTo>
                  <a:pt x="8022" y="13160"/>
                  <a:pt x="7987" y="13082"/>
                  <a:pt x="7959" y="13001"/>
                </a:cubicBezTo>
                <a:cubicBezTo>
                  <a:pt x="7920" y="12887"/>
                  <a:pt x="7849" y="12787"/>
                  <a:pt x="7831" y="12665"/>
                </a:cubicBezTo>
                <a:cubicBezTo>
                  <a:pt x="7937" y="12791"/>
                  <a:pt x="7966" y="12957"/>
                  <a:pt x="8065" y="13101"/>
                </a:cubicBezTo>
                <a:cubicBezTo>
                  <a:pt x="8057" y="13034"/>
                  <a:pt x="8050" y="12975"/>
                  <a:pt x="8047" y="12916"/>
                </a:cubicBezTo>
                <a:close/>
                <a:moveTo>
                  <a:pt x="5732" y="7985"/>
                </a:moveTo>
                <a:cubicBezTo>
                  <a:pt x="5710" y="7970"/>
                  <a:pt x="5682" y="7956"/>
                  <a:pt x="5665" y="7933"/>
                </a:cubicBezTo>
                <a:cubicBezTo>
                  <a:pt x="5576" y="7849"/>
                  <a:pt x="5527" y="7845"/>
                  <a:pt x="5428" y="7919"/>
                </a:cubicBezTo>
                <a:cubicBezTo>
                  <a:pt x="5332" y="7989"/>
                  <a:pt x="5286" y="8092"/>
                  <a:pt x="5269" y="8207"/>
                </a:cubicBezTo>
                <a:cubicBezTo>
                  <a:pt x="5216" y="8595"/>
                  <a:pt x="5315" y="8960"/>
                  <a:pt x="5445" y="9315"/>
                </a:cubicBezTo>
                <a:cubicBezTo>
                  <a:pt x="5474" y="9389"/>
                  <a:pt x="5502" y="9470"/>
                  <a:pt x="5562" y="9540"/>
                </a:cubicBezTo>
                <a:cubicBezTo>
                  <a:pt x="5573" y="9415"/>
                  <a:pt x="5580" y="9304"/>
                  <a:pt x="5523" y="9204"/>
                </a:cubicBezTo>
                <a:cubicBezTo>
                  <a:pt x="5435" y="9045"/>
                  <a:pt x="5392" y="8872"/>
                  <a:pt x="5361" y="8694"/>
                </a:cubicBezTo>
                <a:cubicBezTo>
                  <a:pt x="5336" y="8554"/>
                  <a:pt x="5315" y="8410"/>
                  <a:pt x="5346" y="8266"/>
                </a:cubicBezTo>
                <a:cubicBezTo>
                  <a:pt x="5385" y="8107"/>
                  <a:pt x="5484" y="8059"/>
                  <a:pt x="5626" y="8133"/>
                </a:cubicBezTo>
                <a:cubicBezTo>
                  <a:pt x="5742" y="8192"/>
                  <a:pt x="5813" y="8299"/>
                  <a:pt x="5877" y="8410"/>
                </a:cubicBezTo>
                <a:cubicBezTo>
                  <a:pt x="6036" y="8683"/>
                  <a:pt x="6166" y="8975"/>
                  <a:pt x="6262" y="9278"/>
                </a:cubicBezTo>
                <a:cubicBezTo>
                  <a:pt x="6269" y="9304"/>
                  <a:pt x="6265" y="9337"/>
                  <a:pt x="6304" y="9344"/>
                </a:cubicBezTo>
                <a:cubicBezTo>
                  <a:pt x="6336" y="9071"/>
                  <a:pt x="6258" y="8827"/>
                  <a:pt x="6138" y="8595"/>
                </a:cubicBezTo>
                <a:cubicBezTo>
                  <a:pt x="6085" y="8458"/>
                  <a:pt x="6022" y="8325"/>
                  <a:pt x="5937" y="8210"/>
                </a:cubicBezTo>
                <a:cubicBezTo>
                  <a:pt x="5877" y="8133"/>
                  <a:pt x="5845" y="8018"/>
                  <a:pt x="5732" y="7985"/>
                </a:cubicBezTo>
                <a:close/>
                <a:moveTo>
                  <a:pt x="6393" y="11143"/>
                </a:moveTo>
                <a:cubicBezTo>
                  <a:pt x="6347" y="11195"/>
                  <a:pt x="6311" y="11250"/>
                  <a:pt x="6297" y="11320"/>
                </a:cubicBezTo>
                <a:cubicBezTo>
                  <a:pt x="6308" y="11136"/>
                  <a:pt x="6403" y="10977"/>
                  <a:pt x="6435" y="10796"/>
                </a:cubicBezTo>
                <a:cubicBezTo>
                  <a:pt x="6230" y="10814"/>
                  <a:pt x="6170" y="10774"/>
                  <a:pt x="6039" y="10600"/>
                </a:cubicBezTo>
                <a:cubicBezTo>
                  <a:pt x="5968" y="10504"/>
                  <a:pt x="5972" y="10375"/>
                  <a:pt x="5887" y="10286"/>
                </a:cubicBezTo>
                <a:cubicBezTo>
                  <a:pt x="5848" y="10246"/>
                  <a:pt x="5809" y="10201"/>
                  <a:pt x="5795" y="10139"/>
                </a:cubicBezTo>
                <a:cubicBezTo>
                  <a:pt x="5742" y="9891"/>
                  <a:pt x="5753" y="9651"/>
                  <a:pt x="5866" y="9422"/>
                </a:cubicBezTo>
                <a:cubicBezTo>
                  <a:pt x="5898" y="9359"/>
                  <a:pt x="5940" y="9304"/>
                  <a:pt x="5983" y="9237"/>
                </a:cubicBezTo>
                <a:cubicBezTo>
                  <a:pt x="5926" y="9259"/>
                  <a:pt x="5880" y="9271"/>
                  <a:pt x="5845" y="9293"/>
                </a:cubicBezTo>
                <a:cubicBezTo>
                  <a:pt x="5665" y="9407"/>
                  <a:pt x="5590" y="9592"/>
                  <a:pt x="5622" y="9814"/>
                </a:cubicBezTo>
                <a:cubicBezTo>
                  <a:pt x="5672" y="10139"/>
                  <a:pt x="5799" y="10430"/>
                  <a:pt x="5961" y="10711"/>
                </a:cubicBezTo>
                <a:cubicBezTo>
                  <a:pt x="5997" y="10770"/>
                  <a:pt x="6039" y="10829"/>
                  <a:pt x="6053" y="10922"/>
                </a:cubicBezTo>
                <a:cubicBezTo>
                  <a:pt x="5972" y="10814"/>
                  <a:pt x="5933" y="10704"/>
                  <a:pt x="5848" y="10622"/>
                </a:cubicBezTo>
                <a:cubicBezTo>
                  <a:pt x="5951" y="10940"/>
                  <a:pt x="6103" y="11228"/>
                  <a:pt x="6371" y="11461"/>
                </a:cubicBezTo>
                <a:cubicBezTo>
                  <a:pt x="6364" y="11339"/>
                  <a:pt x="6442" y="11247"/>
                  <a:pt x="6389" y="11139"/>
                </a:cubicBezTo>
                <a:cubicBezTo>
                  <a:pt x="6470" y="11040"/>
                  <a:pt x="6453" y="10910"/>
                  <a:pt x="6488" y="10800"/>
                </a:cubicBezTo>
                <a:cubicBezTo>
                  <a:pt x="6449" y="10910"/>
                  <a:pt x="6379" y="11014"/>
                  <a:pt x="6393" y="11143"/>
                </a:cubicBezTo>
                <a:close/>
                <a:moveTo>
                  <a:pt x="13144" y="18697"/>
                </a:moveTo>
                <a:cubicBezTo>
                  <a:pt x="13073" y="18748"/>
                  <a:pt x="12988" y="18770"/>
                  <a:pt x="12921" y="18833"/>
                </a:cubicBezTo>
                <a:cubicBezTo>
                  <a:pt x="12956" y="18848"/>
                  <a:pt x="12992" y="18789"/>
                  <a:pt x="13017" y="18844"/>
                </a:cubicBezTo>
                <a:cubicBezTo>
                  <a:pt x="13031" y="18874"/>
                  <a:pt x="13013" y="18885"/>
                  <a:pt x="12988" y="18889"/>
                </a:cubicBezTo>
                <a:cubicBezTo>
                  <a:pt x="12840" y="18903"/>
                  <a:pt x="12720" y="19007"/>
                  <a:pt x="12578" y="19047"/>
                </a:cubicBezTo>
                <a:cubicBezTo>
                  <a:pt x="12455" y="19084"/>
                  <a:pt x="12331" y="19125"/>
                  <a:pt x="12228" y="19221"/>
                </a:cubicBezTo>
                <a:cubicBezTo>
                  <a:pt x="12242" y="19225"/>
                  <a:pt x="12250" y="19232"/>
                  <a:pt x="12257" y="19232"/>
                </a:cubicBezTo>
                <a:cubicBezTo>
                  <a:pt x="12409" y="19206"/>
                  <a:pt x="12543" y="19077"/>
                  <a:pt x="12713" y="19132"/>
                </a:cubicBezTo>
                <a:cubicBezTo>
                  <a:pt x="12723" y="19136"/>
                  <a:pt x="12748" y="19118"/>
                  <a:pt x="12755" y="19103"/>
                </a:cubicBezTo>
                <a:cubicBezTo>
                  <a:pt x="12780" y="19040"/>
                  <a:pt x="12836" y="19040"/>
                  <a:pt x="12886" y="19022"/>
                </a:cubicBezTo>
                <a:cubicBezTo>
                  <a:pt x="13098" y="18948"/>
                  <a:pt x="13338" y="18951"/>
                  <a:pt x="13518" y="18778"/>
                </a:cubicBezTo>
                <a:cubicBezTo>
                  <a:pt x="13533" y="18767"/>
                  <a:pt x="13557" y="18767"/>
                  <a:pt x="13579" y="18763"/>
                </a:cubicBezTo>
                <a:cubicBezTo>
                  <a:pt x="13663" y="18748"/>
                  <a:pt x="13748" y="18748"/>
                  <a:pt x="13830" y="18789"/>
                </a:cubicBezTo>
                <a:cubicBezTo>
                  <a:pt x="13787" y="18841"/>
                  <a:pt x="13752" y="18996"/>
                  <a:pt x="13787" y="19003"/>
                </a:cubicBezTo>
                <a:cubicBezTo>
                  <a:pt x="13861" y="19022"/>
                  <a:pt x="13921" y="18974"/>
                  <a:pt x="13989" y="18951"/>
                </a:cubicBezTo>
                <a:cubicBezTo>
                  <a:pt x="14031" y="18937"/>
                  <a:pt x="14038" y="18903"/>
                  <a:pt x="14031" y="18863"/>
                </a:cubicBezTo>
                <a:cubicBezTo>
                  <a:pt x="14020" y="18800"/>
                  <a:pt x="14010" y="18737"/>
                  <a:pt x="14049" y="18671"/>
                </a:cubicBezTo>
                <a:cubicBezTo>
                  <a:pt x="14056" y="18719"/>
                  <a:pt x="14077" y="18763"/>
                  <a:pt x="14112" y="18767"/>
                </a:cubicBezTo>
                <a:cubicBezTo>
                  <a:pt x="14183" y="18778"/>
                  <a:pt x="14197" y="18833"/>
                  <a:pt x="14225" y="18881"/>
                </a:cubicBezTo>
                <a:lnTo>
                  <a:pt x="14218" y="18881"/>
                </a:lnTo>
                <a:cubicBezTo>
                  <a:pt x="14314" y="18889"/>
                  <a:pt x="14416" y="18881"/>
                  <a:pt x="14487" y="18974"/>
                </a:cubicBezTo>
                <a:cubicBezTo>
                  <a:pt x="14512" y="19007"/>
                  <a:pt x="14547" y="18999"/>
                  <a:pt x="14582" y="18977"/>
                </a:cubicBezTo>
                <a:cubicBezTo>
                  <a:pt x="14544" y="19029"/>
                  <a:pt x="14526" y="19081"/>
                  <a:pt x="14614" y="19092"/>
                </a:cubicBezTo>
                <a:cubicBezTo>
                  <a:pt x="14664" y="19099"/>
                  <a:pt x="14681" y="19055"/>
                  <a:pt x="14692" y="19018"/>
                </a:cubicBezTo>
                <a:cubicBezTo>
                  <a:pt x="14703" y="18977"/>
                  <a:pt x="14717" y="18926"/>
                  <a:pt x="14671" y="18900"/>
                </a:cubicBezTo>
                <a:cubicBezTo>
                  <a:pt x="14628" y="18874"/>
                  <a:pt x="14600" y="18900"/>
                  <a:pt x="14579" y="18944"/>
                </a:cubicBezTo>
                <a:cubicBezTo>
                  <a:pt x="14568" y="18796"/>
                  <a:pt x="14529" y="18748"/>
                  <a:pt x="14374" y="18693"/>
                </a:cubicBezTo>
                <a:cubicBezTo>
                  <a:pt x="14293" y="18663"/>
                  <a:pt x="14293" y="18663"/>
                  <a:pt x="14293" y="18571"/>
                </a:cubicBezTo>
                <a:cubicBezTo>
                  <a:pt x="14374" y="18619"/>
                  <a:pt x="14473" y="18589"/>
                  <a:pt x="14519" y="18490"/>
                </a:cubicBezTo>
                <a:cubicBezTo>
                  <a:pt x="14536" y="18453"/>
                  <a:pt x="14551" y="18438"/>
                  <a:pt x="14589" y="18449"/>
                </a:cubicBezTo>
                <a:cubicBezTo>
                  <a:pt x="14632" y="18464"/>
                  <a:pt x="14667" y="18442"/>
                  <a:pt x="14685" y="18405"/>
                </a:cubicBezTo>
                <a:cubicBezTo>
                  <a:pt x="14699" y="18375"/>
                  <a:pt x="14688" y="18346"/>
                  <a:pt x="14664" y="18327"/>
                </a:cubicBezTo>
                <a:cubicBezTo>
                  <a:pt x="14632" y="18301"/>
                  <a:pt x="14604" y="18290"/>
                  <a:pt x="14558" y="18305"/>
                </a:cubicBezTo>
                <a:cubicBezTo>
                  <a:pt x="14469" y="18335"/>
                  <a:pt x="14395" y="18379"/>
                  <a:pt x="14335" y="18453"/>
                </a:cubicBezTo>
                <a:cubicBezTo>
                  <a:pt x="14321" y="18471"/>
                  <a:pt x="14293" y="18523"/>
                  <a:pt x="14261" y="18490"/>
                </a:cubicBezTo>
                <a:cubicBezTo>
                  <a:pt x="14229" y="18456"/>
                  <a:pt x="14247" y="18412"/>
                  <a:pt x="14275" y="18379"/>
                </a:cubicBezTo>
                <a:cubicBezTo>
                  <a:pt x="14303" y="18349"/>
                  <a:pt x="14342" y="18323"/>
                  <a:pt x="14363" y="18283"/>
                </a:cubicBezTo>
                <a:cubicBezTo>
                  <a:pt x="14370" y="18264"/>
                  <a:pt x="14381" y="18250"/>
                  <a:pt x="14363" y="18235"/>
                </a:cubicBezTo>
                <a:cubicBezTo>
                  <a:pt x="14349" y="18224"/>
                  <a:pt x="14339" y="18235"/>
                  <a:pt x="14324" y="18239"/>
                </a:cubicBezTo>
                <a:cubicBezTo>
                  <a:pt x="14225" y="18268"/>
                  <a:pt x="14130" y="18298"/>
                  <a:pt x="14031" y="18327"/>
                </a:cubicBezTo>
                <a:cubicBezTo>
                  <a:pt x="13918" y="18357"/>
                  <a:pt x="13815" y="18420"/>
                  <a:pt x="13706" y="18453"/>
                </a:cubicBezTo>
                <a:cubicBezTo>
                  <a:pt x="13603" y="18486"/>
                  <a:pt x="13515" y="18534"/>
                  <a:pt x="13448" y="18608"/>
                </a:cubicBezTo>
                <a:cubicBezTo>
                  <a:pt x="13402" y="18660"/>
                  <a:pt x="13384" y="18671"/>
                  <a:pt x="13335" y="18630"/>
                </a:cubicBezTo>
                <a:cubicBezTo>
                  <a:pt x="13264" y="18634"/>
                  <a:pt x="13214" y="18704"/>
                  <a:pt x="13144" y="18697"/>
                </a:cubicBezTo>
                <a:close/>
                <a:moveTo>
                  <a:pt x="6859" y="2748"/>
                </a:moveTo>
                <a:cubicBezTo>
                  <a:pt x="7015" y="2611"/>
                  <a:pt x="7146" y="2445"/>
                  <a:pt x="7308" y="2316"/>
                </a:cubicBezTo>
                <a:cubicBezTo>
                  <a:pt x="7351" y="2282"/>
                  <a:pt x="7361" y="2205"/>
                  <a:pt x="7393" y="2153"/>
                </a:cubicBezTo>
                <a:cubicBezTo>
                  <a:pt x="7541" y="1917"/>
                  <a:pt x="7739" y="1739"/>
                  <a:pt x="7966" y="1592"/>
                </a:cubicBezTo>
                <a:cubicBezTo>
                  <a:pt x="8072" y="1521"/>
                  <a:pt x="8181" y="1451"/>
                  <a:pt x="8316" y="1366"/>
                </a:cubicBezTo>
                <a:cubicBezTo>
                  <a:pt x="8217" y="1388"/>
                  <a:pt x="8153" y="1422"/>
                  <a:pt x="8054" y="1396"/>
                </a:cubicBezTo>
                <a:cubicBezTo>
                  <a:pt x="8160" y="1366"/>
                  <a:pt x="8241" y="1340"/>
                  <a:pt x="8326" y="1318"/>
                </a:cubicBezTo>
                <a:cubicBezTo>
                  <a:pt x="8351" y="1311"/>
                  <a:pt x="8379" y="1304"/>
                  <a:pt x="8379" y="1274"/>
                </a:cubicBezTo>
                <a:cubicBezTo>
                  <a:pt x="8383" y="1244"/>
                  <a:pt x="8340" y="1267"/>
                  <a:pt x="8333" y="1237"/>
                </a:cubicBezTo>
                <a:cubicBezTo>
                  <a:pt x="8531" y="1185"/>
                  <a:pt x="8729" y="1130"/>
                  <a:pt x="8941" y="1148"/>
                </a:cubicBezTo>
                <a:cubicBezTo>
                  <a:pt x="8870" y="1108"/>
                  <a:pt x="8800" y="1067"/>
                  <a:pt x="8733" y="1030"/>
                </a:cubicBezTo>
                <a:cubicBezTo>
                  <a:pt x="9044" y="1038"/>
                  <a:pt x="9288" y="1193"/>
                  <a:pt x="9517" y="1400"/>
                </a:cubicBezTo>
                <a:cubicBezTo>
                  <a:pt x="9528" y="1352"/>
                  <a:pt x="9475" y="1333"/>
                  <a:pt x="9496" y="1289"/>
                </a:cubicBezTo>
                <a:cubicBezTo>
                  <a:pt x="9637" y="1396"/>
                  <a:pt x="9694" y="1551"/>
                  <a:pt x="9758" y="1699"/>
                </a:cubicBezTo>
                <a:cubicBezTo>
                  <a:pt x="9719" y="1377"/>
                  <a:pt x="9549" y="1163"/>
                  <a:pt x="9270" y="1034"/>
                </a:cubicBezTo>
                <a:cubicBezTo>
                  <a:pt x="9111" y="964"/>
                  <a:pt x="8955" y="894"/>
                  <a:pt x="8800" y="809"/>
                </a:cubicBezTo>
                <a:cubicBezTo>
                  <a:pt x="8789" y="953"/>
                  <a:pt x="8934" y="927"/>
                  <a:pt x="9008" y="1008"/>
                </a:cubicBezTo>
                <a:cubicBezTo>
                  <a:pt x="8881" y="978"/>
                  <a:pt x="8772" y="1012"/>
                  <a:pt x="8669" y="945"/>
                </a:cubicBezTo>
                <a:cubicBezTo>
                  <a:pt x="8641" y="927"/>
                  <a:pt x="8602" y="919"/>
                  <a:pt x="8577" y="960"/>
                </a:cubicBezTo>
                <a:cubicBezTo>
                  <a:pt x="8510" y="1071"/>
                  <a:pt x="8439" y="1097"/>
                  <a:pt x="8316" y="1045"/>
                </a:cubicBezTo>
                <a:cubicBezTo>
                  <a:pt x="8280" y="1030"/>
                  <a:pt x="8252" y="1041"/>
                  <a:pt x="8248" y="1071"/>
                </a:cubicBezTo>
                <a:cubicBezTo>
                  <a:pt x="8241" y="1134"/>
                  <a:pt x="8192" y="1141"/>
                  <a:pt x="8160" y="1167"/>
                </a:cubicBezTo>
                <a:cubicBezTo>
                  <a:pt x="8040" y="1256"/>
                  <a:pt x="7913" y="1337"/>
                  <a:pt x="7796" y="1433"/>
                </a:cubicBezTo>
                <a:cubicBezTo>
                  <a:pt x="7644" y="1558"/>
                  <a:pt x="7499" y="1695"/>
                  <a:pt x="7326" y="1791"/>
                </a:cubicBezTo>
                <a:cubicBezTo>
                  <a:pt x="7269" y="1821"/>
                  <a:pt x="7216" y="1861"/>
                  <a:pt x="7167" y="1920"/>
                </a:cubicBezTo>
                <a:cubicBezTo>
                  <a:pt x="7227" y="1928"/>
                  <a:pt x="7252" y="1865"/>
                  <a:pt x="7312" y="1880"/>
                </a:cubicBezTo>
                <a:cubicBezTo>
                  <a:pt x="7206" y="2009"/>
                  <a:pt x="7082" y="2109"/>
                  <a:pt x="6997" y="2249"/>
                </a:cubicBezTo>
                <a:cubicBezTo>
                  <a:pt x="7057" y="2264"/>
                  <a:pt x="7096" y="2227"/>
                  <a:pt x="7142" y="2223"/>
                </a:cubicBezTo>
                <a:cubicBezTo>
                  <a:pt x="6877" y="2541"/>
                  <a:pt x="6605" y="2840"/>
                  <a:pt x="6138" y="2744"/>
                </a:cubicBezTo>
                <a:cubicBezTo>
                  <a:pt x="6167" y="2762"/>
                  <a:pt x="6195" y="2774"/>
                  <a:pt x="6220" y="2781"/>
                </a:cubicBezTo>
                <a:cubicBezTo>
                  <a:pt x="6396" y="2822"/>
                  <a:pt x="6552" y="2755"/>
                  <a:pt x="6707" y="2674"/>
                </a:cubicBezTo>
                <a:cubicBezTo>
                  <a:pt x="6725" y="2663"/>
                  <a:pt x="6746" y="2655"/>
                  <a:pt x="6764" y="2648"/>
                </a:cubicBezTo>
                <a:cubicBezTo>
                  <a:pt x="6757" y="2729"/>
                  <a:pt x="6845" y="2700"/>
                  <a:pt x="6863" y="2748"/>
                </a:cubicBezTo>
                <a:cubicBezTo>
                  <a:pt x="6760" y="2781"/>
                  <a:pt x="6739" y="2907"/>
                  <a:pt x="6644" y="2955"/>
                </a:cubicBezTo>
                <a:cubicBezTo>
                  <a:pt x="6601" y="2977"/>
                  <a:pt x="6566" y="3021"/>
                  <a:pt x="6527" y="3054"/>
                </a:cubicBezTo>
                <a:cubicBezTo>
                  <a:pt x="6665" y="2995"/>
                  <a:pt x="6778" y="2907"/>
                  <a:pt x="6870" y="2785"/>
                </a:cubicBezTo>
                <a:cubicBezTo>
                  <a:pt x="6884" y="2774"/>
                  <a:pt x="6880" y="2755"/>
                  <a:pt x="6859" y="2748"/>
                </a:cubicBezTo>
                <a:close/>
                <a:moveTo>
                  <a:pt x="8262" y="18541"/>
                </a:moveTo>
                <a:cubicBezTo>
                  <a:pt x="8199" y="18538"/>
                  <a:pt x="8139" y="18564"/>
                  <a:pt x="8075" y="18564"/>
                </a:cubicBezTo>
                <a:cubicBezTo>
                  <a:pt x="8012" y="18564"/>
                  <a:pt x="7983" y="18615"/>
                  <a:pt x="8019" y="18682"/>
                </a:cubicBezTo>
                <a:cubicBezTo>
                  <a:pt x="8047" y="18730"/>
                  <a:pt x="8061" y="18778"/>
                  <a:pt x="8068" y="18833"/>
                </a:cubicBezTo>
                <a:cubicBezTo>
                  <a:pt x="8082" y="18933"/>
                  <a:pt x="8132" y="19018"/>
                  <a:pt x="8202" y="19081"/>
                </a:cubicBezTo>
                <a:cubicBezTo>
                  <a:pt x="8241" y="19114"/>
                  <a:pt x="8266" y="19136"/>
                  <a:pt x="8273" y="19195"/>
                </a:cubicBezTo>
                <a:cubicBezTo>
                  <a:pt x="8284" y="19276"/>
                  <a:pt x="8372" y="19328"/>
                  <a:pt x="8453" y="19306"/>
                </a:cubicBezTo>
                <a:cubicBezTo>
                  <a:pt x="8489" y="19295"/>
                  <a:pt x="8521" y="19276"/>
                  <a:pt x="8563" y="19291"/>
                </a:cubicBezTo>
                <a:cubicBezTo>
                  <a:pt x="8545" y="19321"/>
                  <a:pt x="8489" y="19332"/>
                  <a:pt x="8524" y="19380"/>
                </a:cubicBezTo>
                <a:cubicBezTo>
                  <a:pt x="8574" y="19439"/>
                  <a:pt x="8616" y="19505"/>
                  <a:pt x="8708" y="19517"/>
                </a:cubicBezTo>
                <a:cubicBezTo>
                  <a:pt x="8814" y="19528"/>
                  <a:pt x="8920" y="19553"/>
                  <a:pt x="9026" y="19587"/>
                </a:cubicBezTo>
                <a:cubicBezTo>
                  <a:pt x="9196" y="19642"/>
                  <a:pt x="9379" y="19746"/>
                  <a:pt x="9535" y="19542"/>
                </a:cubicBezTo>
                <a:cubicBezTo>
                  <a:pt x="9546" y="19528"/>
                  <a:pt x="9570" y="19487"/>
                  <a:pt x="9595" y="19513"/>
                </a:cubicBezTo>
                <a:cubicBezTo>
                  <a:pt x="9630" y="19550"/>
                  <a:pt x="9666" y="19598"/>
                  <a:pt x="9683" y="19635"/>
                </a:cubicBezTo>
                <a:cubicBezTo>
                  <a:pt x="9715" y="19723"/>
                  <a:pt x="9701" y="19723"/>
                  <a:pt x="9789" y="19664"/>
                </a:cubicBezTo>
                <a:cubicBezTo>
                  <a:pt x="9835" y="19631"/>
                  <a:pt x="9881" y="19557"/>
                  <a:pt x="9956" y="19613"/>
                </a:cubicBezTo>
                <a:cubicBezTo>
                  <a:pt x="10044" y="19683"/>
                  <a:pt x="10129" y="19727"/>
                  <a:pt x="10207" y="19594"/>
                </a:cubicBezTo>
                <a:cubicBezTo>
                  <a:pt x="10214" y="19583"/>
                  <a:pt x="10242" y="19590"/>
                  <a:pt x="10256" y="19583"/>
                </a:cubicBezTo>
                <a:cubicBezTo>
                  <a:pt x="10397" y="19539"/>
                  <a:pt x="10553" y="19579"/>
                  <a:pt x="10691" y="19509"/>
                </a:cubicBezTo>
                <a:cubicBezTo>
                  <a:pt x="10716" y="19498"/>
                  <a:pt x="10754" y="19502"/>
                  <a:pt x="10754" y="19465"/>
                </a:cubicBezTo>
                <a:cubicBezTo>
                  <a:pt x="10754" y="19424"/>
                  <a:pt x="10716" y="19428"/>
                  <a:pt x="10691" y="19420"/>
                </a:cubicBezTo>
                <a:cubicBezTo>
                  <a:pt x="10673" y="19413"/>
                  <a:pt x="10648" y="19413"/>
                  <a:pt x="10627" y="19409"/>
                </a:cubicBezTo>
                <a:cubicBezTo>
                  <a:pt x="10397" y="19354"/>
                  <a:pt x="10157" y="19332"/>
                  <a:pt x="9952" y="19184"/>
                </a:cubicBezTo>
                <a:cubicBezTo>
                  <a:pt x="9888" y="19140"/>
                  <a:pt x="9828" y="19088"/>
                  <a:pt x="9768" y="19036"/>
                </a:cubicBezTo>
                <a:cubicBezTo>
                  <a:pt x="9740" y="19014"/>
                  <a:pt x="9680" y="19014"/>
                  <a:pt x="9726" y="18944"/>
                </a:cubicBezTo>
                <a:cubicBezTo>
                  <a:pt x="9761" y="18885"/>
                  <a:pt x="9797" y="18859"/>
                  <a:pt x="9850" y="18903"/>
                </a:cubicBezTo>
                <a:cubicBezTo>
                  <a:pt x="9959" y="18988"/>
                  <a:pt x="10104" y="18985"/>
                  <a:pt x="10210" y="19077"/>
                </a:cubicBezTo>
                <a:cubicBezTo>
                  <a:pt x="10238" y="19099"/>
                  <a:pt x="10284" y="19114"/>
                  <a:pt x="10320" y="19114"/>
                </a:cubicBezTo>
                <a:cubicBezTo>
                  <a:pt x="10443" y="19107"/>
                  <a:pt x="10564" y="19140"/>
                  <a:pt x="10687" y="19140"/>
                </a:cubicBezTo>
                <a:cubicBezTo>
                  <a:pt x="10708" y="19140"/>
                  <a:pt x="10737" y="19151"/>
                  <a:pt x="10751" y="19118"/>
                </a:cubicBezTo>
                <a:cubicBezTo>
                  <a:pt x="10737" y="19088"/>
                  <a:pt x="10708" y="19081"/>
                  <a:pt x="10680" y="19070"/>
                </a:cubicBezTo>
                <a:cubicBezTo>
                  <a:pt x="10309" y="18918"/>
                  <a:pt x="9938" y="18767"/>
                  <a:pt x="9570" y="18615"/>
                </a:cubicBezTo>
                <a:cubicBezTo>
                  <a:pt x="9538" y="18601"/>
                  <a:pt x="9514" y="18597"/>
                  <a:pt x="9489" y="18630"/>
                </a:cubicBezTo>
                <a:cubicBezTo>
                  <a:pt x="9454" y="18678"/>
                  <a:pt x="9394" y="18689"/>
                  <a:pt x="9348" y="18685"/>
                </a:cubicBezTo>
                <a:cubicBezTo>
                  <a:pt x="9217" y="18671"/>
                  <a:pt x="9213" y="18671"/>
                  <a:pt x="9199" y="18800"/>
                </a:cubicBezTo>
                <a:lnTo>
                  <a:pt x="9203" y="18796"/>
                </a:lnTo>
                <a:cubicBezTo>
                  <a:pt x="9100" y="18804"/>
                  <a:pt x="9132" y="18885"/>
                  <a:pt x="9125" y="18948"/>
                </a:cubicBezTo>
                <a:cubicBezTo>
                  <a:pt x="9086" y="18903"/>
                  <a:pt x="9044" y="18911"/>
                  <a:pt x="9008" y="18948"/>
                </a:cubicBezTo>
                <a:cubicBezTo>
                  <a:pt x="8962" y="18996"/>
                  <a:pt x="9001" y="19033"/>
                  <a:pt x="9026" y="19066"/>
                </a:cubicBezTo>
                <a:cubicBezTo>
                  <a:pt x="9001" y="19055"/>
                  <a:pt x="8973" y="19044"/>
                  <a:pt x="8948" y="19029"/>
                </a:cubicBezTo>
                <a:cubicBezTo>
                  <a:pt x="8902" y="18996"/>
                  <a:pt x="8860" y="18859"/>
                  <a:pt x="8892" y="18833"/>
                </a:cubicBezTo>
                <a:cubicBezTo>
                  <a:pt x="8931" y="18800"/>
                  <a:pt x="8945" y="18770"/>
                  <a:pt x="8913" y="18733"/>
                </a:cubicBezTo>
                <a:cubicBezTo>
                  <a:pt x="8881" y="18693"/>
                  <a:pt x="8835" y="18685"/>
                  <a:pt x="8803" y="18726"/>
                </a:cubicBezTo>
                <a:cubicBezTo>
                  <a:pt x="8708" y="18844"/>
                  <a:pt x="8559" y="18778"/>
                  <a:pt x="8446" y="18852"/>
                </a:cubicBezTo>
                <a:cubicBezTo>
                  <a:pt x="8478" y="18793"/>
                  <a:pt x="8503" y="18730"/>
                  <a:pt x="8436" y="18697"/>
                </a:cubicBezTo>
                <a:cubicBezTo>
                  <a:pt x="8361" y="18649"/>
                  <a:pt x="8319" y="18586"/>
                  <a:pt x="8262" y="18541"/>
                </a:cubicBezTo>
                <a:cubicBezTo>
                  <a:pt x="8305" y="18556"/>
                  <a:pt x="8347" y="18560"/>
                  <a:pt x="8372" y="18504"/>
                </a:cubicBezTo>
                <a:cubicBezTo>
                  <a:pt x="8386" y="18479"/>
                  <a:pt x="8372" y="18456"/>
                  <a:pt x="8351" y="18442"/>
                </a:cubicBezTo>
                <a:cubicBezTo>
                  <a:pt x="8319" y="18420"/>
                  <a:pt x="8291" y="18427"/>
                  <a:pt x="8266" y="18449"/>
                </a:cubicBezTo>
                <a:cubicBezTo>
                  <a:pt x="8234" y="18479"/>
                  <a:pt x="8238" y="18512"/>
                  <a:pt x="8262" y="18541"/>
                </a:cubicBezTo>
                <a:close/>
                <a:moveTo>
                  <a:pt x="13967" y="19967"/>
                </a:moveTo>
                <a:cubicBezTo>
                  <a:pt x="13939" y="19978"/>
                  <a:pt x="13907" y="19989"/>
                  <a:pt x="13879" y="20004"/>
                </a:cubicBezTo>
                <a:cubicBezTo>
                  <a:pt x="13801" y="20048"/>
                  <a:pt x="13727" y="20082"/>
                  <a:pt x="13667" y="19975"/>
                </a:cubicBezTo>
                <a:cubicBezTo>
                  <a:pt x="13646" y="19938"/>
                  <a:pt x="13603" y="19945"/>
                  <a:pt x="13571" y="19949"/>
                </a:cubicBezTo>
                <a:cubicBezTo>
                  <a:pt x="13533" y="19956"/>
                  <a:pt x="13515" y="19986"/>
                  <a:pt x="13522" y="20023"/>
                </a:cubicBezTo>
                <a:cubicBezTo>
                  <a:pt x="13526" y="20059"/>
                  <a:pt x="13501" y="20093"/>
                  <a:pt x="13522" y="20130"/>
                </a:cubicBezTo>
                <a:cubicBezTo>
                  <a:pt x="13536" y="20159"/>
                  <a:pt x="13529" y="20189"/>
                  <a:pt x="13504" y="20211"/>
                </a:cubicBezTo>
                <a:cubicBezTo>
                  <a:pt x="13472" y="20240"/>
                  <a:pt x="13444" y="20218"/>
                  <a:pt x="13416" y="20204"/>
                </a:cubicBezTo>
                <a:cubicBezTo>
                  <a:pt x="13377" y="20181"/>
                  <a:pt x="13331" y="20156"/>
                  <a:pt x="13317" y="20107"/>
                </a:cubicBezTo>
                <a:cubicBezTo>
                  <a:pt x="13303" y="20059"/>
                  <a:pt x="13292" y="20015"/>
                  <a:pt x="13232" y="20015"/>
                </a:cubicBezTo>
                <a:cubicBezTo>
                  <a:pt x="13214" y="20015"/>
                  <a:pt x="13200" y="20008"/>
                  <a:pt x="13229" y="20000"/>
                </a:cubicBezTo>
                <a:cubicBezTo>
                  <a:pt x="13285" y="19993"/>
                  <a:pt x="13260" y="19941"/>
                  <a:pt x="13271" y="19912"/>
                </a:cubicBezTo>
                <a:cubicBezTo>
                  <a:pt x="13306" y="19823"/>
                  <a:pt x="13338" y="19746"/>
                  <a:pt x="13458" y="19771"/>
                </a:cubicBezTo>
                <a:cubicBezTo>
                  <a:pt x="13540" y="19790"/>
                  <a:pt x="13624" y="19786"/>
                  <a:pt x="13706" y="19753"/>
                </a:cubicBezTo>
                <a:cubicBezTo>
                  <a:pt x="13755" y="19734"/>
                  <a:pt x="13812" y="19731"/>
                  <a:pt x="13868" y="19760"/>
                </a:cubicBezTo>
                <a:cubicBezTo>
                  <a:pt x="13925" y="19790"/>
                  <a:pt x="13989" y="19805"/>
                  <a:pt x="14052" y="19816"/>
                </a:cubicBezTo>
                <a:cubicBezTo>
                  <a:pt x="14158" y="19830"/>
                  <a:pt x="14285" y="19742"/>
                  <a:pt x="14324" y="19638"/>
                </a:cubicBezTo>
                <a:cubicBezTo>
                  <a:pt x="14346" y="19579"/>
                  <a:pt x="14363" y="19524"/>
                  <a:pt x="14434" y="19502"/>
                </a:cubicBezTo>
                <a:cubicBezTo>
                  <a:pt x="14480" y="19487"/>
                  <a:pt x="14508" y="19424"/>
                  <a:pt x="14469" y="19387"/>
                </a:cubicBezTo>
                <a:cubicBezTo>
                  <a:pt x="14416" y="19332"/>
                  <a:pt x="14448" y="19317"/>
                  <a:pt x="14487" y="19295"/>
                </a:cubicBezTo>
                <a:cubicBezTo>
                  <a:pt x="14540" y="19265"/>
                  <a:pt x="14572" y="19221"/>
                  <a:pt x="14540" y="19158"/>
                </a:cubicBezTo>
                <a:cubicBezTo>
                  <a:pt x="14512" y="19107"/>
                  <a:pt x="14466" y="19107"/>
                  <a:pt x="14413" y="19132"/>
                </a:cubicBezTo>
                <a:cubicBezTo>
                  <a:pt x="14324" y="19177"/>
                  <a:pt x="14240" y="19166"/>
                  <a:pt x="14144" y="19118"/>
                </a:cubicBezTo>
                <a:cubicBezTo>
                  <a:pt x="14169" y="19107"/>
                  <a:pt x="14187" y="19103"/>
                  <a:pt x="14201" y="19095"/>
                </a:cubicBezTo>
                <a:cubicBezTo>
                  <a:pt x="14243" y="19062"/>
                  <a:pt x="14271" y="19014"/>
                  <a:pt x="14232" y="18962"/>
                </a:cubicBezTo>
                <a:cubicBezTo>
                  <a:pt x="14190" y="18911"/>
                  <a:pt x="14165" y="18985"/>
                  <a:pt x="14126" y="18988"/>
                </a:cubicBezTo>
                <a:cubicBezTo>
                  <a:pt x="14109" y="18992"/>
                  <a:pt x="14095" y="19033"/>
                  <a:pt x="14084" y="19059"/>
                </a:cubicBezTo>
                <a:cubicBezTo>
                  <a:pt x="14045" y="19173"/>
                  <a:pt x="13964" y="19247"/>
                  <a:pt x="13861" y="19299"/>
                </a:cubicBezTo>
                <a:cubicBezTo>
                  <a:pt x="13688" y="19391"/>
                  <a:pt x="13490" y="19372"/>
                  <a:pt x="13306" y="19409"/>
                </a:cubicBezTo>
                <a:cubicBezTo>
                  <a:pt x="13119" y="19446"/>
                  <a:pt x="12928" y="19457"/>
                  <a:pt x="12751" y="19535"/>
                </a:cubicBezTo>
                <a:cubicBezTo>
                  <a:pt x="12727" y="19546"/>
                  <a:pt x="12677" y="19546"/>
                  <a:pt x="12691" y="19579"/>
                </a:cubicBezTo>
                <a:cubicBezTo>
                  <a:pt x="12730" y="19679"/>
                  <a:pt x="12652" y="19653"/>
                  <a:pt x="12617" y="19661"/>
                </a:cubicBezTo>
                <a:cubicBezTo>
                  <a:pt x="12571" y="19668"/>
                  <a:pt x="12522" y="19668"/>
                  <a:pt x="12472" y="19661"/>
                </a:cubicBezTo>
                <a:cubicBezTo>
                  <a:pt x="12426" y="19653"/>
                  <a:pt x="12366" y="19638"/>
                  <a:pt x="12356" y="19734"/>
                </a:cubicBezTo>
                <a:cubicBezTo>
                  <a:pt x="12341" y="19856"/>
                  <a:pt x="12345" y="19890"/>
                  <a:pt x="12455" y="19930"/>
                </a:cubicBezTo>
                <a:cubicBezTo>
                  <a:pt x="12515" y="19952"/>
                  <a:pt x="12578" y="19963"/>
                  <a:pt x="12638" y="19982"/>
                </a:cubicBezTo>
                <a:cubicBezTo>
                  <a:pt x="12667" y="19989"/>
                  <a:pt x="12716" y="19986"/>
                  <a:pt x="12716" y="20026"/>
                </a:cubicBezTo>
                <a:cubicBezTo>
                  <a:pt x="12716" y="20085"/>
                  <a:pt x="12667" y="20037"/>
                  <a:pt x="12642" y="20045"/>
                </a:cubicBezTo>
                <a:cubicBezTo>
                  <a:pt x="12585" y="20063"/>
                  <a:pt x="12539" y="20100"/>
                  <a:pt x="12529" y="20152"/>
                </a:cubicBezTo>
                <a:cubicBezTo>
                  <a:pt x="12522" y="20204"/>
                  <a:pt x="12585" y="20207"/>
                  <a:pt x="12621" y="20226"/>
                </a:cubicBezTo>
                <a:cubicBezTo>
                  <a:pt x="12691" y="20259"/>
                  <a:pt x="12762" y="20292"/>
                  <a:pt x="12833" y="20322"/>
                </a:cubicBezTo>
                <a:cubicBezTo>
                  <a:pt x="12985" y="20385"/>
                  <a:pt x="13133" y="20451"/>
                  <a:pt x="13289" y="20499"/>
                </a:cubicBezTo>
                <a:cubicBezTo>
                  <a:pt x="13434" y="20543"/>
                  <a:pt x="13568" y="20617"/>
                  <a:pt x="13731" y="20599"/>
                </a:cubicBezTo>
                <a:cubicBezTo>
                  <a:pt x="13826" y="20588"/>
                  <a:pt x="13921" y="20658"/>
                  <a:pt x="14020" y="20628"/>
                </a:cubicBezTo>
                <a:cubicBezTo>
                  <a:pt x="14024" y="20628"/>
                  <a:pt x="14031" y="20628"/>
                  <a:pt x="14035" y="20632"/>
                </a:cubicBezTo>
                <a:cubicBezTo>
                  <a:pt x="14080" y="20695"/>
                  <a:pt x="14091" y="20702"/>
                  <a:pt x="14144" y="20658"/>
                </a:cubicBezTo>
                <a:cubicBezTo>
                  <a:pt x="14183" y="20625"/>
                  <a:pt x="14229" y="20628"/>
                  <a:pt x="14268" y="20610"/>
                </a:cubicBezTo>
                <a:cubicBezTo>
                  <a:pt x="14381" y="20562"/>
                  <a:pt x="14494" y="20503"/>
                  <a:pt x="14586" y="20418"/>
                </a:cubicBezTo>
                <a:cubicBezTo>
                  <a:pt x="14688" y="20325"/>
                  <a:pt x="14745" y="20026"/>
                  <a:pt x="14674" y="19912"/>
                </a:cubicBezTo>
                <a:cubicBezTo>
                  <a:pt x="14628" y="19838"/>
                  <a:pt x="14611" y="19768"/>
                  <a:pt x="14618" y="19683"/>
                </a:cubicBezTo>
                <a:cubicBezTo>
                  <a:pt x="14621" y="19657"/>
                  <a:pt x="14618" y="19627"/>
                  <a:pt x="14589" y="19609"/>
                </a:cubicBezTo>
                <a:cubicBezTo>
                  <a:pt x="14476" y="19768"/>
                  <a:pt x="14427" y="19960"/>
                  <a:pt x="14285" y="20096"/>
                </a:cubicBezTo>
                <a:cubicBezTo>
                  <a:pt x="14183" y="20196"/>
                  <a:pt x="14077" y="20204"/>
                  <a:pt x="13957" y="20192"/>
                </a:cubicBezTo>
                <a:cubicBezTo>
                  <a:pt x="13914" y="20189"/>
                  <a:pt x="13872" y="20170"/>
                  <a:pt x="13921" y="20111"/>
                </a:cubicBezTo>
                <a:cubicBezTo>
                  <a:pt x="13946" y="20074"/>
                  <a:pt x="13974" y="20026"/>
                  <a:pt x="13967" y="19967"/>
                </a:cubicBezTo>
                <a:cubicBezTo>
                  <a:pt x="13992" y="19986"/>
                  <a:pt x="14017" y="20004"/>
                  <a:pt x="14052" y="20008"/>
                </a:cubicBezTo>
                <a:cubicBezTo>
                  <a:pt x="14080" y="20008"/>
                  <a:pt x="14109" y="20004"/>
                  <a:pt x="14123" y="19971"/>
                </a:cubicBezTo>
                <a:cubicBezTo>
                  <a:pt x="14130" y="19949"/>
                  <a:pt x="14130" y="19927"/>
                  <a:pt x="14112" y="19908"/>
                </a:cubicBezTo>
                <a:cubicBezTo>
                  <a:pt x="14084" y="19878"/>
                  <a:pt x="14059" y="19901"/>
                  <a:pt x="14038" y="19919"/>
                </a:cubicBezTo>
                <a:cubicBezTo>
                  <a:pt x="14017" y="19938"/>
                  <a:pt x="13999" y="19963"/>
                  <a:pt x="13967" y="19967"/>
                </a:cubicBezTo>
                <a:close/>
                <a:moveTo>
                  <a:pt x="8779" y="8561"/>
                </a:moveTo>
                <a:cubicBezTo>
                  <a:pt x="8998" y="8510"/>
                  <a:pt x="9213" y="8451"/>
                  <a:pt x="9422" y="8355"/>
                </a:cubicBezTo>
                <a:cubicBezTo>
                  <a:pt x="9436" y="8347"/>
                  <a:pt x="9457" y="8343"/>
                  <a:pt x="9461" y="8347"/>
                </a:cubicBezTo>
                <a:cubicBezTo>
                  <a:pt x="9510" y="8436"/>
                  <a:pt x="9574" y="8366"/>
                  <a:pt x="9623" y="8355"/>
                </a:cubicBezTo>
                <a:cubicBezTo>
                  <a:pt x="9754" y="8332"/>
                  <a:pt x="9775" y="8284"/>
                  <a:pt x="9726" y="8155"/>
                </a:cubicBezTo>
                <a:cubicBezTo>
                  <a:pt x="9623" y="7900"/>
                  <a:pt x="9475" y="7682"/>
                  <a:pt x="9270" y="7505"/>
                </a:cubicBezTo>
                <a:cubicBezTo>
                  <a:pt x="9203" y="7446"/>
                  <a:pt x="9136" y="7409"/>
                  <a:pt x="9044" y="7398"/>
                </a:cubicBezTo>
                <a:cubicBezTo>
                  <a:pt x="8856" y="7372"/>
                  <a:pt x="8669" y="7383"/>
                  <a:pt x="8489" y="7435"/>
                </a:cubicBezTo>
                <a:cubicBezTo>
                  <a:pt x="8241" y="7509"/>
                  <a:pt x="8054" y="7664"/>
                  <a:pt x="8015" y="7941"/>
                </a:cubicBezTo>
                <a:cubicBezTo>
                  <a:pt x="7969" y="8273"/>
                  <a:pt x="8040" y="8380"/>
                  <a:pt x="8294" y="8469"/>
                </a:cubicBezTo>
                <a:cubicBezTo>
                  <a:pt x="8453" y="8532"/>
                  <a:pt x="8616" y="8558"/>
                  <a:pt x="8779" y="8561"/>
                </a:cubicBezTo>
                <a:cubicBezTo>
                  <a:pt x="8531" y="8613"/>
                  <a:pt x="8291" y="8565"/>
                  <a:pt x="8050" y="8476"/>
                </a:cubicBezTo>
                <a:cubicBezTo>
                  <a:pt x="8110" y="8506"/>
                  <a:pt x="8171" y="8539"/>
                  <a:pt x="8241" y="8572"/>
                </a:cubicBezTo>
                <a:cubicBezTo>
                  <a:pt x="8167" y="8587"/>
                  <a:pt x="8114" y="8547"/>
                  <a:pt x="8054" y="8539"/>
                </a:cubicBezTo>
                <a:cubicBezTo>
                  <a:pt x="8174" y="8650"/>
                  <a:pt x="8199" y="8868"/>
                  <a:pt x="8429" y="8838"/>
                </a:cubicBezTo>
                <a:cubicBezTo>
                  <a:pt x="8393" y="8879"/>
                  <a:pt x="8358" y="8853"/>
                  <a:pt x="8344" y="8886"/>
                </a:cubicBezTo>
                <a:cubicBezTo>
                  <a:pt x="8407" y="8916"/>
                  <a:pt x="8478" y="8912"/>
                  <a:pt x="8545" y="8927"/>
                </a:cubicBezTo>
                <a:cubicBezTo>
                  <a:pt x="8305" y="8938"/>
                  <a:pt x="8075" y="8909"/>
                  <a:pt x="7856" y="8801"/>
                </a:cubicBezTo>
                <a:cubicBezTo>
                  <a:pt x="7647" y="8702"/>
                  <a:pt x="7587" y="8558"/>
                  <a:pt x="7693" y="8351"/>
                </a:cubicBezTo>
                <a:cubicBezTo>
                  <a:pt x="7711" y="8318"/>
                  <a:pt x="7722" y="8288"/>
                  <a:pt x="7743" y="8244"/>
                </a:cubicBezTo>
                <a:cubicBezTo>
                  <a:pt x="7693" y="8259"/>
                  <a:pt x="7676" y="8240"/>
                  <a:pt x="7644" y="8203"/>
                </a:cubicBezTo>
                <a:cubicBezTo>
                  <a:pt x="7605" y="8155"/>
                  <a:pt x="7655" y="8148"/>
                  <a:pt x="7644" y="8118"/>
                </a:cubicBezTo>
                <a:cubicBezTo>
                  <a:pt x="7626" y="8078"/>
                  <a:pt x="7602" y="8022"/>
                  <a:pt x="7676" y="8004"/>
                </a:cubicBezTo>
                <a:cubicBezTo>
                  <a:pt x="7683" y="8004"/>
                  <a:pt x="7686" y="7989"/>
                  <a:pt x="7693" y="7985"/>
                </a:cubicBezTo>
                <a:cubicBezTo>
                  <a:pt x="7609" y="7908"/>
                  <a:pt x="7739" y="7967"/>
                  <a:pt x="7718" y="7922"/>
                </a:cubicBezTo>
                <a:cubicBezTo>
                  <a:pt x="7704" y="7915"/>
                  <a:pt x="7683" y="7900"/>
                  <a:pt x="7655" y="7882"/>
                </a:cubicBezTo>
                <a:cubicBezTo>
                  <a:pt x="7715" y="7874"/>
                  <a:pt x="7718" y="7815"/>
                  <a:pt x="7739" y="7801"/>
                </a:cubicBezTo>
                <a:cubicBezTo>
                  <a:pt x="7785" y="7771"/>
                  <a:pt x="7743" y="7719"/>
                  <a:pt x="7768" y="7712"/>
                </a:cubicBezTo>
                <a:cubicBezTo>
                  <a:pt x="7877" y="7679"/>
                  <a:pt x="7913" y="7564"/>
                  <a:pt x="7976" y="7494"/>
                </a:cubicBezTo>
                <a:cubicBezTo>
                  <a:pt x="8114" y="7335"/>
                  <a:pt x="8277" y="7246"/>
                  <a:pt x="8460" y="7180"/>
                </a:cubicBezTo>
                <a:cubicBezTo>
                  <a:pt x="8478" y="7173"/>
                  <a:pt x="8517" y="7217"/>
                  <a:pt x="8517" y="7169"/>
                </a:cubicBezTo>
                <a:cubicBezTo>
                  <a:pt x="8517" y="7128"/>
                  <a:pt x="8475" y="7150"/>
                  <a:pt x="8446" y="7150"/>
                </a:cubicBezTo>
                <a:cubicBezTo>
                  <a:pt x="8241" y="7165"/>
                  <a:pt x="8043" y="7221"/>
                  <a:pt x="7863" y="7324"/>
                </a:cubicBezTo>
                <a:cubicBezTo>
                  <a:pt x="7584" y="7483"/>
                  <a:pt x="7365" y="7704"/>
                  <a:pt x="7290" y="8041"/>
                </a:cubicBezTo>
                <a:cubicBezTo>
                  <a:pt x="7230" y="8318"/>
                  <a:pt x="7301" y="8584"/>
                  <a:pt x="7407" y="8835"/>
                </a:cubicBezTo>
                <a:cubicBezTo>
                  <a:pt x="7570" y="9230"/>
                  <a:pt x="7803" y="9559"/>
                  <a:pt x="8206" y="9710"/>
                </a:cubicBezTo>
                <a:cubicBezTo>
                  <a:pt x="8704" y="9895"/>
                  <a:pt x="9171" y="9814"/>
                  <a:pt x="9606" y="9514"/>
                </a:cubicBezTo>
                <a:cubicBezTo>
                  <a:pt x="9669" y="9470"/>
                  <a:pt x="9740" y="9418"/>
                  <a:pt x="9775" y="9341"/>
                </a:cubicBezTo>
                <a:cubicBezTo>
                  <a:pt x="9740" y="9363"/>
                  <a:pt x="9708" y="9392"/>
                  <a:pt x="9655" y="9389"/>
                </a:cubicBezTo>
                <a:cubicBezTo>
                  <a:pt x="9715" y="9326"/>
                  <a:pt x="9804" y="9304"/>
                  <a:pt x="9860" y="9234"/>
                </a:cubicBezTo>
                <a:cubicBezTo>
                  <a:pt x="9804" y="9208"/>
                  <a:pt x="9772" y="9282"/>
                  <a:pt x="9715" y="9259"/>
                </a:cubicBezTo>
                <a:cubicBezTo>
                  <a:pt x="9786" y="9189"/>
                  <a:pt x="9895" y="9178"/>
                  <a:pt x="9945" y="9053"/>
                </a:cubicBezTo>
                <a:cubicBezTo>
                  <a:pt x="9683" y="9182"/>
                  <a:pt x="9440" y="9300"/>
                  <a:pt x="9192" y="9418"/>
                </a:cubicBezTo>
                <a:cubicBezTo>
                  <a:pt x="9189" y="9415"/>
                  <a:pt x="9189" y="9407"/>
                  <a:pt x="9185" y="9404"/>
                </a:cubicBezTo>
                <a:cubicBezTo>
                  <a:pt x="9298" y="9333"/>
                  <a:pt x="9411" y="9263"/>
                  <a:pt x="9542" y="9182"/>
                </a:cubicBezTo>
                <a:cubicBezTo>
                  <a:pt x="9454" y="9182"/>
                  <a:pt x="9404" y="9245"/>
                  <a:pt x="9341" y="9237"/>
                </a:cubicBezTo>
                <a:cubicBezTo>
                  <a:pt x="9344" y="9178"/>
                  <a:pt x="9418" y="9189"/>
                  <a:pt x="9429" y="9138"/>
                </a:cubicBezTo>
                <a:cubicBezTo>
                  <a:pt x="9362" y="9130"/>
                  <a:pt x="9316" y="9200"/>
                  <a:pt x="9238" y="9186"/>
                </a:cubicBezTo>
                <a:cubicBezTo>
                  <a:pt x="9326" y="9130"/>
                  <a:pt x="9404" y="9082"/>
                  <a:pt x="9482" y="9030"/>
                </a:cubicBezTo>
                <a:cubicBezTo>
                  <a:pt x="9563" y="8975"/>
                  <a:pt x="9489" y="8853"/>
                  <a:pt x="9577" y="8809"/>
                </a:cubicBezTo>
                <a:cubicBezTo>
                  <a:pt x="9503" y="8846"/>
                  <a:pt x="9432" y="8886"/>
                  <a:pt x="9358" y="8923"/>
                </a:cubicBezTo>
                <a:cubicBezTo>
                  <a:pt x="9447" y="8831"/>
                  <a:pt x="9574" y="8794"/>
                  <a:pt x="9662" y="8672"/>
                </a:cubicBezTo>
                <a:cubicBezTo>
                  <a:pt x="9546" y="8735"/>
                  <a:pt x="9447" y="8790"/>
                  <a:pt x="9348" y="8846"/>
                </a:cubicBezTo>
                <a:cubicBezTo>
                  <a:pt x="9341" y="8838"/>
                  <a:pt x="9333" y="8827"/>
                  <a:pt x="9326" y="8820"/>
                </a:cubicBezTo>
                <a:cubicBezTo>
                  <a:pt x="9517" y="8765"/>
                  <a:pt x="9591" y="8587"/>
                  <a:pt x="9705" y="8451"/>
                </a:cubicBezTo>
                <a:cubicBezTo>
                  <a:pt x="9673" y="8447"/>
                  <a:pt x="9655" y="8476"/>
                  <a:pt x="9630" y="8488"/>
                </a:cubicBezTo>
                <a:cubicBezTo>
                  <a:pt x="9591" y="8510"/>
                  <a:pt x="9546" y="8561"/>
                  <a:pt x="9510" y="8521"/>
                </a:cubicBezTo>
                <a:cubicBezTo>
                  <a:pt x="9478" y="8484"/>
                  <a:pt x="9560" y="8458"/>
                  <a:pt x="9563" y="8388"/>
                </a:cubicBezTo>
                <a:cubicBezTo>
                  <a:pt x="9312" y="8499"/>
                  <a:pt x="9054" y="8576"/>
                  <a:pt x="8779" y="8561"/>
                </a:cubicBezTo>
                <a:close/>
                <a:moveTo>
                  <a:pt x="12748" y="376"/>
                </a:moveTo>
                <a:cubicBezTo>
                  <a:pt x="12815" y="476"/>
                  <a:pt x="12918" y="532"/>
                  <a:pt x="12999" y="609"/>
                </a:cubicBezTo>
                <a:cubicBezTo>
                  <a:pt x="13017" y="650"/>
                  <a:pt x="13048" y="679"/>
                  <a:pt x="13077" y="713"/>
                </a:cubicBezTo>
                <a:cubicBezTo>
                  <a:pt x="13147" y="786"/>
                  <a:pt x="13214" y="860"/>
                  <a:pt x="13282" y="934"/>
                </a:cubicBezTo>
                <a:cubicBezTo>
                  <a:pt x="13299" y="953"/>
                  <a:pt x="13317" y="978"/>
                  <a:pt x="13299" y="1001"/>
                </a:cubicBezTo>
                <a:cubicBezTo>
                  <a:pt x="13292" y="1008"/>
                  <a:pt x="13260" y="997"/>
                  <a:pt x="13236" y="993"/>
                </a:cubicBezTo>
                <a:cubicBezTo>
                  <a:pt x="13246" y="1030"/>
                  <a:pt x="13296" y="1045"/>
                  <a:pt x="13267" y="1104"/>
                </a:cubicBezTo>
                <a:cubicBezTo>
                  <a:pt x="12988" y="971"/>
                  <a:pt x="12730" y="786"/>
                  <a:pt x="12419" y="742"/>
                </a:cubicBezTo>
                <a:cubicBezTo>
                  <a:pt x="12511" y="846"/>
                  <a:pt x="12599" y="945"/>
                  <a:pt x="12688" y="1045"/>
                </a:cubicBezTo>
                <a:cubicBezTo>
                  <a:pt x="12447" y="901"/>
                  <a:pt x="12175" y="890"/>
                  <a:pt x="11917" y="805"/>
                </a:cubicBezTo>
                <a:cubicBezTo>
                  <a:pt x="11984" y="849"/>
                  <a:pt x="11949" y="953"/>
                  <a:pt x="12023" y="997"/>
                </a:cubicBezTo>
                <a:cubicBezTo>
                  <a:pt x="11946" y="986"/>
                  <a:pt x="11868" y="975"/>
                  <a:pt x="11790" y="964"/>
                </a:cubicBezTo>
                <a:cubicBezTo>
                  <a:pt x="11787" y="967"/>
                  <a:pt x="11783" y="975"/>
                  <a:pt x="11779" y="978"/>
                </a:cubicBezTo>
                <a:cubicBezTo>
                  <a:pt x="11822" y="1015"/>
                  <a:pt x="11861" y="1049"/>
                  <a:pt x="11903" y="1086"/>
                </a:cubicBezTo>
                <a:cubicBezTo>
                  <a:pt x="11719" y="986"/>
                  <a:pt x="11528" y="916"/>
                  <a:pt x="11302" y="857"/>
                </a:cubicBezTo>
                <a:cubicBezTo>
                  <a:pt x="11398" y="934"/>
                  <a:pt x="11497" y="942"/>
                  <a:pt x="11574" y="1015"/>
                </a:cubicBezTo>
                <a:cubicBezTo>
                  <a:pt x="11143" y="960"/>
                  <a:pt x="10719" y="975"/>
                  <a:pt x="10316" y="801"/>
                </a:cubicBezTo>
                <a:cubicBezTo>
                  <a:pt x="10330" y="853"/>
                  <a:pt x="10383" y="846"/>
                  <a:pt x="10390" y="894"/>
                </a:cubicBezTo>
                <a:cubicBezTo>
                  <a:pt x="10076" y="831"/>
                  <a:pt x="9832" y="609"/>
                  <a:pt x="9531" y="517"/>
                </a:cubicBezTo>
                <a:cubicBezTo>
                  <a:pt x="9797" y="676"/>
                  <a:pt x="10044" y="868"/>
                  <a:pt x="10334" y="982"/>
                </a:cubicBezTo>
                <a:cubicBezTo>
                  <a:pt x="10429" y="1019"/>
                  <a:pt x="10475" y="1100"/>
                  <a:pt x="10539" y="1174"/>
                </a:cubicBezTo>
                <a:cubicBezTo>
                  <a:pt x="10450" y="1174"/>
                  <a:pt x="10362" y="1152"/>
                  <a:pt x="10291" y="1182"/>
                </a:cubicBezTo>
                <a:cubicBezTo>
                  <a:pt x="10235" y="1204"/>
                  <a:pt x="10203" y="1193"/>
                  <a:pt x="10157" y="1174"/>
                </a:cubicBezTo>
                <a:cubicBezTo>
                  <a:pt x="9984" y="1100"/>
                  <a:pt x="9839" y="967"/>
                  <a:pt x="9683" y="864"/>
                </a:cubicBezTo>
                <a:cubicBezTo>
                  <a:pt x="9440" y="705"/>
                  <a:pt x="9086" y="572"/>
                  <a:pt x="8885" y="569"/>
                </a:cubicBezTo>
                <a:cubicBezTo>
                  <a:pt x="9005" y="609"/>
                  <a:pt x="9121" y="646"/>
                  <a:pt x="9238" y="690"/>
                </a:cubicBezTo>
                <a:cubicBezTo>
                  <a:pt x="9369" y="742"/>
                  <a:pt x="9503" y="790"/>
                  <a:pt x="9620" y="879"/>
                </a:cubicBezTo>
                <a:cubicBezTo>
                  <a:pt x="9641" y="894"/>
                  <a:pt x="9680" y="934"/>
                  <a:pt x="9662" y="938"/>
                </a:cubicBezTo>
                <a:cubicBezTo>
                  <a:pt x="9553" y="964"/>
                  <a:pt x="9655" y="1008"/>
                  <a:pt x="9662" y="1019"/>
                </a:cubicBezTo>
                <a:cubicBezTo>
                  <a:pt x="9698" y="1067"/>
                  <a:pt x="9740" y="1111"/>
                  <a:pt x="9782" y="1156"/>
                </a:cubicBezTo>
                <a:cubicBezTo>
                  <a:pt x="9892" y="1267"/>
                  <a:pt x="9991" y="1385"/>
                  <a:pt x="9945" y="1566"/>
                </a:cubicBezTo>
                <a:cubicBezTo>
                  <a:pt x="9821" y="1315"/>
                  <a:pt x="9687" y="1086"/>
                  <a:pt x="9401" y="1015"/>
                </a:cubicBezTo>
                <a:cubicBezTo>
                  <a:pt x="9797" y="1315"/>
                  <a:pt x="9881" y="1717"/>
                  <a:pt x="9768" y="2190"/>
                </a:cubicBezTo>
                <a:cubicBezTo>
                  <a:pt x="9768" y="2190"/>
                  <a:pt x="9768" y="2194"/>
                  <a:pt x="9768" y="2194"/>
                </a:cubicBezTo>
                <a:cubicBezTo>
                  <a:pt x="9736" y="2253"/>
                  <a:pt x="9694" y="2301"/>
                  <a:pt x="9641" y="2338"/>
                </a:cubicBezTo>
                <a:cubicBezTo>
                  <a:pt x="9528" y="2415"/>
                  <a:pt x="9471" y="2526"/>
                  <a:pt x="9464" y="2678"/>
                </a:cubicBezTo>
                <a:cubicBezTo>
                  <a:pt x="9524" y="2615"/>
                  <a:pt x="9563" y="2533"/>
                  <a:pt x="9645" y="2493"/>
                </a:cubicBezTo>
                <a:cubicBezTo>
                  <a:pt x="9648" y="2522"/>
                  <a:pt x="9655" y="2545"/>
                  <a:pt x="9648" y="2563"/>
                </a:cubicBezTo>
                <a:cubicBezTo>
                  <a:pt x="9641" y="2596"/>
                  <a:pt x="9613" y="2641"/>
                  <a:pt x="9648" y="2663"/>
                </a:cubicBezTo>
                <a:cubicBezTo>
                  <a:pt x="9666" y="2674"/>
                  <a:pt x="9712" y="2663"/>
                  <a:pt x="9747" y="2637"/>
                </a:cubicBezTo>
                <a:cubicBezTo>
                  <a:pt x="9779" y="2615"/>
                  <a:pt x="9839" y="2626"/>
                  <a:pt x="9842" y="2674"/>
                </a:cubicBezTo>
                <a:cubicBezTo>
                  <a:pt x="9952" y="2500"/>
                  <a:pt x="10072" y="2316"/>
                  <a:pt x="10097" y="2087"/>
                </a:cubicBezTo>
                <a:cubicBezTo>
                  <a:pt x="10129" y="2212"/>
                  <a:pt x="10097" y="2330"/>
                  <a:pt x="10083" y="2452"/>
                </a:cubicBezTo>
                <a:cubicBezTo>
                  <a:pt x="10125" y="2375"/>
                  <a:pt x="10171" y="2301"/>
                  <a:pt x="10199" y="2220"/>
                </a:cubicBezTo>
                <a:cubicBezTo>
                  <a:pt x="10214" y="2179"/>
                  <a:pt x="10249" y="2216"/>
                  <a:pt x="10270" y="2186"/>
                </a:cubicBezTo>
                <a:cubicBezTo>
                  <a:pt x="10284" y="2164"/>
                  <a:pt x="10284" y="2212"/>
                  <a:pt x="10284" y="2227"/>
                </a:cubicBezTo>
                <a:cubicBezTo>
                  <a:pt x="10288" y="2245"/>
                  <a:pt x="10284" y="2264"/>
                  <a:pt x="10313" y="2260"/>
                </a:cubicBezTo>
                <a:cubicBezTo>
                  <a:pt x="10330" y="2256"/>
                  <a:pt x="10348" y="2260"/>
                  <a:pt x="10355" y="2238"/>
                </a:cubicBezTo>
                <a:cubicBezTo>
                  <a:pt x="10366" y="2208"/>
                  <a:pt x="10380" y="2179"/>
                  <a:pt x="10401" y="2123"/>
                </a:cubicBezTo>
                <a:cubicBezTo>
                  <a:pt x="10401" y="2293"/>
                  <a:pt x="10348" y="2419"/>
                  <a:pt x="10316" y="2578"/>
                </a:cubicBezTo>
                <a:cubicBezTo>
                  <a:pt x="10401" y="2437"/>
                  <a:pt x="10433" y="2308"/>
                  <a:pt x="10489" y="2153"/>
                </a:cubicBezTo>
                <a:cubicBezTo>
                  <a:pt x="10482" y="2297"/>
                  <a:pt x="10433" y="2401"/>
                  <a:pt x="10419" y="2511"/>
                </a:cubicBezTo>
                <a:cubicBezTo>
                  <a:pt x="10496" y="2386"/>
                  <a:pt x="10553" y="2249"/>
                  <a:pt x="10571" y="2105"/>
                </a:cubicBezTo>
                <a:cubicBezTo>
                  <a:pt x="10578" y="2027"/>
                  <a:pt x="10655" y="2031"/>
                  <a:pt x="10673" y="1976"/>
                </a:cubicBezTo>
                <a:cubicBezTo>
                  <a:pt x="10790" y="2031"/>
                  <a:pt x="10758" y="1928"/>
                  <a:pt x="10765" y="1876"/>
                </a:cubicBezTo>
                <a:cubicBezTo>
                  <a:pt x="10772" y="1835"/>
                  <a:pt x="10765" y="1791"/>
                  <a:pt x="10765" y="1747"/>
                </a:cubicBezTo>
                <a:cubicBezTo>
                  <a:pt x="10800" y="1835"/>
                  <a:pt x="10889" y="1894"/>
                  <a:pt x="10889" y="2002"/>
                </a:cubicBezTo>
                <a:cubicBezTo>
                  <a:pt x="10889" y="2120"/>
                  <a:pt x="10885" y="2234"/>
                  <a:pt x="10871" y="2378"/>
                </a:cubicBezTo>
                <a:cubicBezTo>
                  <a:pt x="10981" y="2168"/>
                  <a:pt x="10896" y="1946"/>
                  <a:pt x="10991" y="1743"/>
                </a:cubicBezTo>
                <a:cubicBezTo>
                  <a:pt x="11023" y="1813"/>
                  <a:pt x="11044" y="1869"/>
                  <a:pt x="11069" y="1924"/>
                </a:cubicBezTo>
                <a:cubicBezTo>
                  <a:pt x="11129" y="1821"/>
                  <a:pt x="11055" y="1691"/>
                  <a:pt x="11140" y="1588"/>
                </a:cubicBezTo>
                <a:cubicBezTo>
                  <a:pt x="11225" y="1750"/>
                  <a:pt x="11232" y="1920"/>
                  <a:pt x="11239" y="2090"/>
                </a:cubicBezTo>
                <a:cubicBezTo>
                  <a:pt x="11263" y="1968"/>
                  <a:pt x="11253" y="1843"/>
                  <a:pt x="11239" y="1714"/>
                </a:cubicBezTo>
                <a:cubicBezTo>
                  <a:pt x="11260" y="1728"/>
                  <a:pt x="11281" y="1750"/>
                  <a:pt x="11285" y="1747"/>
                </a:cubicBezTo>
                <a:cubicBezTo>
                  <a:pt x="11359" y="1688"/>
                  <a:pt x="11376" y="1758"/>
                  <a:pt x="11405" y="1798"/>
                </a:cubicBezTo>
                <a:cubicBezTo>
                  <a:pt x="11422" y="1824"/>
                  <a:pt x="11444" y="1850"/>
                  <a:pt x="11444" y="1887"/>
                </a:cubicBezTo>
                <a:cubicBezTo>
                  <a:pt x="11444" y="1902"/>
                  <a:pt x="11454" y="1913"/>
                  <a:pt x="11472" y="1913"/>
                </a:cubicBezTo>
                <a:cubicBezTo>
                  <a:pt x="11497" y="1913"/>
                  <a:pt x="11500" y="1894"/>
                  <a:pt x="11497" y="1876"/>
                </a:cubicBezTo>
                <a:cubicBezTo>
                  <a:pt x="11472" y="1773"/>
                  <a:pt x="11553" y="1669"/>
                  <a:pt x="11493" y="1566"/>
                </a:cubicBezTo>
                <a:cubicBezTo>
                  <a:pt x="11493" y="1566"/>
                  <a:pt x="11497" y="1558"/>
                  <a:pt x="11504" y="1551"/>
                </a:cubicBezTo>
                <a:cubicBezTo>
                  <a:pt x="11585" y="1592"/>
                  <a:pt x="11617" y="1673"/>
                  <a:pt x="11649" y="1754"/>
                </a:cubicBezTo>
                <a:cubicBezTo>
                  <a:pt x="11680" y="1835"/>
                  <a:pt x="11673" y="1924"/>
                  <a:pt x="11698" y="2016"/>
                </a:cubicBezTo>
                <a:cubicBezTo>
                  <a:pt x="11723" y="1961"/>
                  <a:pt x="11762" y="1928"/>
                  <a:pt x="11755" y="1872"/>
                </a:cubicBezTo>
                <a:cubicBezTo>
                  <a:pt x="11751" y="1839"/>
                  <a:pt x="11787" y="1813"/>
                  <a:pt x="11794" y="1813"/>
                </a:cubicBezTo>
                <a:cubicBezTo>
                  <a:pt x="11861" y="1817"/>
                  <a:pt x="11832" y="1769"/>
                  <a:pt x="11832" y="1739"/>
                </a:cubicBezTo>
                <a:cubicBezTo>
                  <a:pt x="11832" y="1621"/>
                  <a:pt x="11758" y="1507"/>
                  <a:pt x="11822" y="1385"/>
                </a:cubicBezTo>
                <a:cubicBezTo>
                  <a:pt x="12002" y="1592"/>
                  <a:pt x="12002" y="1843"/>
                  <a:pt x="11992" y="2109"/>
                </a:cubicBezTo>
                <a:cubicBezTo>
                  <a:pt x="12034" y="2031"/>
                  <a:pt x="12030" y="1957"/>
                  <a:pt x="12041" y="1891"/>
                </a:cubicBezTo>
                <a:cubicBezTo>
                  <a:pt x="12048" y="1861"/>
                  <a:pt x="12030" y="1813"/>
                  <a:pt x="12055" y="1810"/>
                </a:cubicBezTo>
                <a:cubicBezTo>
                  <a:pt x="12168" y="1780"/>
                  <a:pt x="12136" y="1680"/>
                  <a:pt x="12158" y="1606"/>
                </a:cubicBezTo>
                <a:cubicBezTo>
                  <a:pt x="12165" y="1584"/>
                  <a:pt x="12143" y="1558"/>
                  <a:pt x="12172" y="1536"/>
                </a:cubicBezTo>
                <a:cubicBezTo>
                  <a:pt x="12204" y="1599"/>
                  <a:pt x="12235" y="1654"/>
                  <a:pt x="12267" y="1710"/>
                </a:cubicBezTo>
                <a:cubicBezTo>
                  <a:pt x="12271" y="1706"/>
                  <a:pt x="12274" y="1706"/>
                  <a:pt x="12278" y="1702"/>
                </a:cubicBezTo>
                <a:cubicBezTo>
                  <a:pt x="12264" y="1632"/>
                  <a:pt x="12250" y="1562"/>
                  <a:pt x="12232" y="1462"/>
                </a:cubicBezTo>
                <a:cubicBezTo>
                  <a:pt x="12310" y="1566"/>
                  <a:pt x="12327" y="1662"/>
                  <a:pt x="12338" y="1762"/>
                </a:cubicBezTo>
                <a:cubicBezTo>
                  <a:pt x="12366" y="1640"/>
                  <a:pt x="12352" y="1514"/>
                  <a:pt x="12352" y="1359"/>
                </a:cubicBezTo>
                <a:cubicBezTo>
                  <a:pt x="12387" y="1429"/>
                  <a:pt x="12444" y="1444"/>
                  <a:pt x="12455" y="1499"/>
                </a:cubicBezTo>
                <a:cubicBezTo>
                  <a:pt x="12465" y="1547"/>
                  <a:pt x="12476" y="1592"/>
                  <a:pt x="12486" y="1640"/>
                </a:cubicBezTo>
                <a:cubicBezTo>
                  <a:pt x="12497" y="1614"/>
                  <a:pt x="12479" y="1581"/>
                  <a:pt x="12511" y="1551"/>
                </a:cubicBezTo>
                <a:cubicBezTo>
                  <a:pt x="12515" y="1636"/>
                  <a:pt x="12522" y="1714"/>
                  <a:pt x="12525" y="1802"/>
                </a:cubicBezTo>
                <a:cubicBezTo>
                  <a:pt x="12554" y="1743"/>
                  <a:pt x="12543" y="1695"/>
                  <a:pt x="12546" y="1647"/>
                </a:cubicBezTo>
                <a:cubicBezTo>
                  <a:pt x="12546" y="1625"/>
                  <a:pt x="12529" y="1588"/>
                  <a:pt x="12568" y="1584"/>
                </a:cubicBezTo>
                <a:cubicBezTo>
                  <a:pt x="12599" y="1581"/>
                  <a:pt x="12603" y="1614"/>
                  <a:pt x="12607" y="1640"/>
                </a:cubicBezTo>
                <a:cubicBezTo>
                  <a:pt x="12638" y="1762"/>
                  <a:pt x="12649" y="1883"/>
                  <a:pt x="12635" y="2009"/>
                </a:cubicBezTo>
                <a:cubicBezTo>
                  <a:pt x="12691" y="1902"/>
                  <a:pt x="12705" y="1787"/>
                  <a:pt x="12723" y="1673"/>
                </a:cubicBezTo>
                <a:cubicBezTo>
                  <a:pt x="12734" y="1754"/>
                  <a:pt x="12748" y="1832"/>
                  <a:pt x="12759" y="1913"/>
                </a:cubicBezTo>
                <a:cubicBezTo>
                  <a:pt x="12804" y="1795"/>
                  <a:pt x="12737" y="1651"/>
                  <a:pt x="12854" y="1547"/>
                </a:cubicBezTo>
                <a:cubicBezTo>
                  <a:pt x="12875" y="1584"/>
                  <a:pt x="12889" y="1617"/>
                  <a:pt x="12918" y="1669"/>
                </a:cubicBezTo>
                <a:cubicBezTo>
                  <a:pt x="12910" y="1617"/>
                  <a:pt x="12907" y="1592"/>
                  <a:pt x="12907" y="1562"/>
                </a:cubicBezTo>
                <a:cubicBezTo>
                  <a:pt x="12900" y="1485"/>
                  <a:pt x="12918" y="1477"/>
                  <a:pt x="12992" y="1507"/>
                </a:cubicBezTo>
                <a:cubicBezTo>
                  <a:pt x="13073" y="1536"/>
                  <a:pt x="13080" y="1603"/>
                  <a:pt x="13094" y="1666"/>
                </a:cubicBezTo>
                <a:cubicBezTo>
                  <a:pt x="13126" y="1791"/>
                  <a:pt x="13119" y="1920"/>
                  <a:pt x="13123" y="2050"/>
                </a:cubicBezTo>
                <a:cubicBezTo>
                  <a:pt x="13176" y="1943"/>
                  <a:pt x="13144" y="1828"/>
                  <a:pt x="13161" y="1706"/>
                </a:cubicBezTo>
                <a:cubicBezTo>
                  <a:pt x="13172" y="1732"/>
                  <a:pt x="13179" y="1747"/>
                  <a:pt x="13190" y="1769"/>
                </a:cubicBezTo>
                <a:cubicBezTo>
                  <a:pt x="13190" y="1677"/>
                  <a:pt x="13190" y="1595"/>
                  <a:pt x="13190" y="1485"/>
                </a:cubicBezTo>
                <a:cubicBezTo>
                  <a:pt x="13222" y="1555"/>
                  <a:pt x="13243" y="1599"/>
                  <a:pt x="13275" y="1666"/>
                </a:cubicBezTo>
                <a:cubicBezTo>
                  <a:pt x="13275" y="1525"/>
                  <a:pt x="13229" y="1422"/>
                  <a:pt x="13183" y="1311"/>
                </a:cubicBezTo>
                <a:cubicBezTo>
                  <a:pt x="13437" y="1521"/>
                  <a:pt x="13515" y="1787"/>
                  <a:pt x="13469" y="2131"/>
                </a:cubicBezTo>
                <a:cubicBezTo>
                  <a:pt x="13564" y="2002"/>
                  <a:pt x="13624" y="1895"/>
                  <a:pt x="13653" y="1765"/>
                </a:cubicBezTo>
                <a:cubicBezTo>
                  <a:pt x="13660" y="1802"/>
                  <a:pt x="13663" y="1843"/>
                  <a:pt x="13678" y="1913"/>
                </a:cubicBezTo>
                <a:cubicBezTo>
                  <a:pt x="13681" y="1821"/>
                  <a:pt x="13685" y="1758"/>
                  <a:pt x="13688" y="1695"/>
                </a:cubicBezTo>
                <a:cubicBezTo>
                  <a:pt x="13692" y="1669"/>
                  <a:pt x="13670" y="1625"/>
                  <a:pt x="13709" y="1621"/>
                </a:cubicBezTo>
                <a:cubicBezTo>
                  <a:pt x="13738" y="1617"/>
                  <a:pt x="13762" y="1643"/>
                  <a:pt x="13780" y="1680"/>
                </a:cubicBezTo>
                <a:cubicBezTo>
                  <a:pt x="13798" y="1721"/>
                  <a:pt x="13812" y="1762"/>
                  <a:pt x="13812" y="1806"/>
                </a:cubicBezTo>
                <a:cubicBezTo>
                  <a:pt x="13812" y="1913"/>
                  <a:pt x="13812" y="2016"/>
                  <a:pt x="13812" y="2135"/>
                </a:cubicBezTo>
                <a:cubicBezTo>
                  <a:pt x="13865" y="2053"/>
                  <a:pt x="13844" y="1972"/>
                  <a:pt x="13865" y="1898"/>
                </a:cubicBezTo>
                <a:cubicBezTo>
                  <a:pt x="13865" y="1965"/>
                  <a:pt x="13964" y="1972"/>
                  <a:pt x="13950" y="2050"/>
                </a:cubicBezTo>
                <a:cubicBezTo>
                  <a:pt x="13953" y="1994"/>
                  <a:pt x="13960" y="1943"/>
                  <a:pt x="13967" y="1861"/>
                </a:cubicBezTo>
                <a:cubicBezTo>
                  <a:pt x="14010" y="1972"/>
                  <a:pt x="14059" y="2050"/>
                  <a:pt x="14073" y="2153"/>
                </a:cubicBezTo>
                <a:cubicBezTo>
                  <a:pt x="14112" y="1991"/>
                  <a:pt x="14080" y="1843"/>
                  <a:pt x="14088" y="1699"/>
                </a:cubicBezTo>
                <a:cubicBezTo>
                  <a:pt x="14169" y="1887"/>
                  <a:pt x="14183" y="2090"/>
                  <a:pt x="14197" y="2308"/>
                </a:cubicBezTo>
                <a:cubicBezTo>
                  <a:pt x="14211" y="2249"/>
                  <a:pt x="14215" y="2205"/>
                  <a:pt x="14232" y="2168"/>
                </a:cubicBezTo>
                <a:cubicBezTo>
                  <a:pt x="14310" y="2013"/>
                  <a:pt x="14236" y="1891"/>
                  <a:pt x="14165" y="1758"/>
                </a:cubicBezTo>
                <a:cubicBezTo>
                  <a:pt x="14126" y="1688"/>
                  <a:pt x="14056" y="1610"/>
                  <a:pt x="14105" y="1518"/>
                </a:cubicBezTo>
                <a:cubicBezTo>
                  <a:pt x="14229" y="1573"/>
                  <a:pt x="14261" y="1695"/>
                  <a:pt x="14296" y="1813"/>
                </a:cubicBezTo>
                <a:cubicBezTo>
                  <a:pt x="14342" y="1954"/>
                  <a:pt x="14363" y="2098"/>
                  <a:pt x="14363" y="2249"/>
                </a:cubicBezTo>
                <a:cubicBezTo>
                  <a:pt x="14363" y="2304"/>
                  <a:pt x="14367" y="2360"/>
                  <a:pt x="14374" y="2415"/>
                </a:cubicBezTo>
                <a:cubicBezTo>
                  <a:pt x="14377" y="2471"/>
                  <a:pt x="14384" y="2526"/>
                  <a:pt x="14413" y="2589"/>
                </a:cubicBezTo>
                <a:cubicBezTo>
                  <a:pt x="14395" y="2264"/>
                  <a:pt x="14420" y="1946"/>
                  <a:pt x="14321" y="1647"/>
                </a:cubicBezTo>
                <a:cubicBezTo>
                  <a:pt x="14498" y="2131"/>
                  <a:pt x="14498" y="2633"/>
                  <a:pt x="14469" y="3150"/>
                </a:cubicBezTo>
                <a:cubicBezTo>
                  <a:pt x="14543" y="2947"/>
                  <a:pt x="14540" y="2740"/>
                  <a:pt x="14561" y="2537"/>
                </a:cubicBezTo>
                <a:cubicBezTo>
                  <a:pt x="14565" y="2570"/>
                  <a:pt x="14572" y="2604"/>
                  <a:pt x="14575" y="2637"/>
                </a:cubicBezTo>
                <a:cubicBezTo>
                  <a:pt x="14561" y="2297"/>
                  <a:pt x="14536" y="1961"/>
                  <a:pt x="14437" y="1636"/>
                </a:cubicBezTo>
                <a:cubicBezTo>
                  <a:pt x="14384" y="1459"/>
                  <a:pt x="14303" y="1296"/>
                  <a:pt x="14172" y="1167"/>
                </a:cubicBezTo>
                <a:cubicBezTo>
                  <a:pt x="13805" y="794"/>
                  <a:pt x="13370" y="532"/>
                  <a:pt x="12893" y="351"/>
                </a:cubicBezTo>
                <a:cubicBezTo>
                  <a:pt x="12762" y="303"/>
                  <a:pt x="12628" y="258"/>
                  <a:pt x="12479" y="284"/>
                </a:cubicBezTo>
                <a:cubicBezTo>
                  <a:pt x="12571" y="303"/>
                  <a:pt x="12660" y="339"/>
                  <a:pt x="12748" y="376"/>
                </a:cubicBezTo>
                <a:close/>
                <a:moveTo>
                  <a:pt x="14939" y="10844"/>
                </a:moveTo>
                <a:cubicBezTo>
                  <a:pt x="14943" y="10837"/>
                  <a:pt x="14946" y="10829"/>
                  <a:pt x="14950" y="10822"/>
                </a:cubicBezTo>
                <a:cubicBezTo>
                  <a:pt x="15141" y="10515"/>
                  <a:pt x="15272" y="10187"/>
                  <a:pt x="15349" y="9821"/>
                </a:cubicBezTo>
                <a:cubicBezTo>
                  <a:pt x="15353" y="9847"/>
                  <a:pt x="15356" y="9865"/>
                  <a:pt x="15360" y="9880"/>
                </a:cubicBezTo>
                <a:cubicBezTo>
                  <a:pt x="15364" y="9865"/>
                  <a:pt x="15371" y="9850"/>
                  <a:pt x="15374" y="9836"/>
                </a:cubicBezTo>
                <a:cubicBezTo>
                  <a:pt x="15378" y="9828"/>
                  <a:pt x="15374" y="9806"/>
                  <a:pt x="15392" y="9825"/>
                </a:cubicBezTo>
                <a:cubicBezTo>
                  <a:pt x="15399" y="9832"/>
                  <a:pt x="15399" y="9850"/>
                  <a:pt x="15406" y="9869"/>
                </a:cubicBezTo>
                <a:cubicBezTo>
                  <a:pt x="15413" y="9743"/>
                  <a:pt x="15402" y="9614"/>
                  <a:pt x="15434" y="9503"/>
                </a:cubicBezTo>
                <a:cubicBezTo>
                  <a:pt x="15515" y="9208"/>
                  <a:pt x="15470" y="8916"/>
                  <a:pt x="15424" y="8628"/>
                </a:cubicBezTo>
                <a:cubicBezTo>
                  <a:pt x="15413" y="8569"/>
                  <a:pt x="15438" y="8513"/>
                  <a:pt x="15417" y="8447"/>
                </a:cubicBezTo>
                <a:cubicBezTo>
                  <a:pt x="15371" y="8329"/>
                  <a:pt x="15356" y="8188"/>
                  <a:pt x="15378" y="8078"/>
                </a:cubicBezTo>
                <a:cubicBezTo>
                  <a:pt x="15406" y="7926"/>
                  <a:pt x="15339" y="7893"/>
                  <a:pt x="15240" y="7856"/>
                </a:cubicBezTo>
                <a:cubicBezTo>
                  <a:pt x="15176" y="7830"/>
                  <a:pt x="15113" y="7808"/>
                  <a:pt x="15052" y="7786"/>
                </a:cubicBezTo>
                <a:cubicBezTo>
                  <a:pt x="14971" y="7752"/>
                  <a:pt x="14925" y="7789"/>
                  <a:pt x="14893" y="7863"/>
                </a:cubicBezTo>
                <a:cubicBezTo>
                  <a:pt x="14851" y="7959"/>
                  <a:pt x="14826" y="8055"/>
                  <a:pt x="14805" y="8159"/>
                </a:cubicBezTo>
                <a:cubicBezTo>
                  <a:pt x="14756" y="8443"/>
                  <a:pt x="14699" y="8731"/>
                  <a:pt x="14568" y="8990"/>
                </a:cubicBezTo>
                <a:cubicBezTo>
                  <a:pt x="14293" y="9540"/>
                  <a:pt x="13868" y="9862"/>
                  <a:pt x="13264" y="9906"/>
                </a:cubicBezTo>
                <a:cubicBezTo>
                  <a:pt x="13087" y="9917"/>
                  <a:pt x="12914" y="9935"/>
                  <a:pt x="12716" y="9898"/>
                </a:cubicBezTo>
                <a:cubicBezTo>
                  <a:pt x="12893" y="10017"/>
                  <a:pt x="13073" y="9943"/>
                  <a:pt x="13260" y="9972"/>
                </a:cubicBezTo>
                <a:cubicBezTo>
                  <a:pt x="13080" y="10017"/>
                  <a:pt x="12921" y="10013"/>
                  <a:pt x="12734" y="10013"/>
                </a:cubicBezTo>
                <a:cubicBezTo>
                  <a:pt x="12942" y="10079"/>
                  <a:pt x="13133" y="9998"/>
                  <a:pt x="13328" y="10065"/>
                </a:cubicBezTo>
                <a:cubicBezTo>
                  <a:pt x="12953" y="10146"/>
                  <a:pt x="12606" y="10116"/>
                  <a:pt x="12303" y="9873"/>
                </a:cubicBezTo>
                <a:cubicBezTo>
                  <a:pt x="12161" y="9758"/>
                  <a:pt x="12034" y="9621"/>
                  <a:pt x="11914" y="9481"/>
                </a:cubicBezTo>
                <a:cubicBezTo>
                  <a:pt x="11663" y="9186"/>
                  <a:pt x="11518" y="8831"/>
                  <a:pt x="11391" y="8465"/>
                </a:cubicBezTo>
                <a:cubicBezTo>
                  <a:pt x="11373" y="8417"/>
                  <a:pt x="11366" y="8362"/>
                  <a:pt x="11309" y="8332"/>
                </a:cubicBezTo>
                <a:cubicBezTo>
                  <a:pt x="11274" y="8857"/>
                  <a:pt x="11316" y="9359"/>
                  <a:pt x="11528" y="9839"/>
                </a:cubicBezTo>
                <a:cubicBezTo>
                  <a:pt x="11415" y="9795"/>
                  <a:pt x="11373" y="9710"/>
                  <a:pt x="11348" y="9603"/>
                </a:cubicBezTo>
                <a:cubicBezTo>
                  <a:pt x="11249" y="9193"/>
                  <a:pt x="11256" y="8776"/>
                  <a:pt x="11267" y="8362"/>
                </a:cubicBezTo>
                <a:cubicBezTo>
                  <a:pt x="11270" y="8229"/>
                  <a:pt x="11235" y="8174"/>
                  <a:pt x="11115" y="8137"/>
                </a:cubicBezTo>
                <a:cubicBezTo>
                  <a:pt x="11005" y="8100"/>
                  <a:pt x="10892" y="8103"/>
                  <a:pt x="10783" y="8144"/>
                </a:cubicBezTo>
                <a:cubicBezTo>
                  <a:pt x="10708" y="8174"/>
                  <a:pt x="10666" y="8222"/>
                  <a:pt x="10673" y="8310"/>
                </a:cubicBezTo>
                <a:cubicBezTo>
                  <a:pt x="10680" y="8391"/>
                  <a:pt x="10677" y="8473"/>
                  <a:pt x="10684" y="8554"/>
                </a:cubicBezTo>
                <a:cubicBezTo>
                  <a:pt x="10719" y="8997"/>
                  <a:pt x="10737" y="9437"/>
                  <a:pt x="10553" y="9858"/>
                </a:cubicBezTo>
                <a:cubicBezTo>
                  <a:pt x="10496" y="9987"/>
                  <a:pt x="10465" y="10131"/>
                  <a:pt x="10426" y="10268"/>
                </a:cubicBezTo>
                <a:cubicBezTo>
                  <a:pt x="10408" y="10334"/>
                  <a:pt x="10479" y="10467"/>
                  <a:pt x="10539" y="10478"/>
                </a:cubicBezTo>
                <a:cubicBezTo>
                  <a:pt x="10609" y="10497"/>
                  <a:pt x="10571" y="10408"/>
                  <a:pt x="10609" y="10390"/>
                </a:cubicBezTo>
                <a:cubicBezTo>
                  <a:pt x="10723" y="10434"/>
                  <a:pt x="10744" y="10578"/>
                  <a:pt x="10850" y="10637"/>
                </a:cubicBezTo>
                <a:cubicBezTo>
                  <a:pt x="10928" y="10681"/>
                  <a:pt x="10988" y="10770"/>
                  <a:pt x="11090" y="10704"/>
                </a:cubicBezTo>
                <a:cubicBezTo>
                  <a:pt x="11129" y="10933"/>
                  <a:pt x="11101" y="11029"/>
                  <a:pt x="11465" y="11055"/>
                </a:cubicBezTo>
                <a:cubicBezTo>
                  <a:pt x="11228" y="11213"/>
                  <a:pt x="11027" y="11405"/>
                  <a:pt x="10744" y="11450"/>
                </a:cubicBezTo>
                <a:cubicBezTo>
                  <a:pt x="10793" y="11465"/>
                  <a:pt x="10825" y="11505"/>
                  <a:pt x="10804" y="11535"/>
                </a:cubicBezTo>
                <a:cubicBezTo>
                  <a:pt x="10754" y="11598"/>
                  <a:pt x="10747" y="11682"/>
                  <a:pt x="10694" y="11756"/>
                </a:cubicBezTo>
                <a:cubicBezTo>
                  <a:pt x="10698" y="11708"/>
                  <a:pt x="10701" y="11675"/>
                  <a:pt x="10705" y="11638"/>
                </a:cubicBezTo>
                <a:cubicBezTo>
                  <a:pt x="10638" y="11660"/>
                  <a:pt x="10652" y="11734"/>
                  <a:pt x="10599" y="11778"/>
                </a:cubicBezTo>
                <a:cubicBezTo>
                  <a:pt x="10613" y="11708"/>
                  <a:pt x="10634" y="11646"/>
                  <a:pt x="10549" y="11631"/>
                </a:cubicBezTo>
                <a:cubicBezTo>
                  <a:pt x="10525" y="11627"/>
                  <a:pt x="10376" y="11586"/>
                  <a:pt x="10358" y="11572"/>
                </a:cubicBezTo>
                <a:lnTo>
                  <a:pt x="10355" y="11575"/>
                </a:lnTo>
                <a:cubicBezTo>
                  <a:pt x="10369" y="11549"/>
                  <a:pt x="10419" y="11564"/>
                  <a:pt x="10412" y="11509"/>
                </a:cubicBezTo>
                <a:cubicBezTo>
                  <a:pt x="10404" y="11461"/>
                  <a:pt x="10408" y="11413"/>
                  <a:pt x="10475" y="11465"/>
                </a:cubicBezTo>
                <a:cubicBezTo>
                  <a:pt x="10489" y="11476"/>
                  <a:pt x="10518" y="11465"/>
                  <a:pt x="10521" y="11435"/>
                </a:cubicBezTo>
                <a:cubicBezTo>
                  <a:pt x="10525" y="11420"/>
                  <a:pt x="10518" y="11402"/>
                  <a:pt x="10500" y="11405"/>
                </a:cubicBezTo>
                <a:cubicBezTo>
                  <a:pt x="10422" y="11417"/>
                  <a:pt x="10436" y="11354"/>
                  <a:pt x="10429" y="11313"/>
                </a:cubicBezTo>
                <a:cubicBezTo>
                  <a:pt x="10426" y="11309"/>
                  <a:pt x="10422" y="11306"/>
                  <a:pt x="10419" y="11302"/>
                </a:cubicBezTo>
                <a:cubicBezTo>
                  <a:pt x="10401" y="11250"/>
                  <a:pt x="10380" y="11199"/>
                  <a:pt x="10366" y="11143"/>
                </a:cubicBezTo>
                <a:cubicBezTo>
                  <a:pt x="10362" y="11128"/>
                  <a:pt x="10380" y="11106"/>
                  <a:pt x="10355" y="11099"/>
                </a:cubicBezTo>
                <a:cubicBezTo>
                  <a:pt x="10341" y="11095"/>
                  <a:pt x="10316" y="11103"/>
                  <a:pt x="10305" y="11114"/>
                </a:cubicBezTo>
                <a:cubicBezTo>
                  <a:pt x="10267" y="11154"/>
                  <a:pt x="10235" y="11195"/>
                  <a:pt x="10189" y="11250"/>
                </a:cubicBezTo>
                <a:cubicBezTo>
                  <a:pt x="10192" y="11176"/>
                  <a:pt x="10252" y="11147"/>
                  <a:pt x="10252" y="11084"/>
                </a:cubicBezTo>
                <a:cubicBezTo>
                  <a:pt x="10175" y="11125"/>
                  <a:pt x="10161" y="11213"/>
                  <a:pt x="10100" y="11269"/>
                </a:cubicBezTo>
                <a:cubicBezTo>
                  <a:pt x="10083" y="11180"/>
                  <a:pt x="10171" y="11158"/>
                  <a:pt x="10175" y="11095"/>
                </a:cubicBezTo>
                <a:cubicBezTo>
                  <a:pt x="10139" y="11077"/>
                  <a:pt x="10122" y="11114"/>
                  <a:pt x="10097" y="11121"/>
                </a:cubicBezTo>
                <a:cubicBezTo>
                  <a:pt x="10090" y="11125"/>
                  <a:pt x="10086" y="11132"/>
                  <a:pt x="10079" y="11132"/>
                </a:cubicBezTo>
                <a:cubicBezTo>
                  <a:pt x="10069" y="11132"/>
                  <a:pt x="10076" y="11121"/>
                  <a:pt x="10072" y="11117"/>
                </a:cubicBezTo>
                <a:cubicBezTo>
                  <a:pt x="10001" y="11021"/>
                  <a:pt x="9948" y="11029"/>
                  <a:pt x="9906" y="11139"/>
                </a:cubicBezTo>
                <a:cubicBezTo>
                  <a:pt x="9899" y="11154"/>
                  <a:pt x="9892" y="11169"/>
                  <a:pt x="9878" y="11199"/>
                </a:cubicBezTo>
                <a:cubicBezTo>
                  <a:pt x="9864" y="11132"/>
                  <a:pt x="9920" y="11080"/>
                  <a:pt x="9892" y="11021"/>
                </a:cubicBezTo>
                <a:cubicBezTo>
                  <a:pt x="9842" y="11055"/>
                  <a:pt x="9864" y="11125"/>
                  <a:pt x="9814" y="11151"/>
                </a:cubicBezTo>
                <a:cubicBezTo>
                  <a:pt x="9800" y="11095"/>
                  <a:pt x="9860" y="11051"/>
                  <a:pt x="9835" y="10988"/>
                </a:cubicBezTo>
                <a:cubicBezTo>
                  <a:pt x="9814" y="11025"/>
                  <a:pt x="9793" y="11055"/>
                  <a:pt x="9772" y="11091"/>
                </a:cubicBezTo>
                <a:cubicBezTo>
                  <a:pt x="9754" y="11051"/>
                  <a:pt x="9807" y="11021"/>
                  <a:pt x="9768" y="10984"/>
                </a:cubicBezTo>
                <a:cubicBezTo>
                  <a:pt x="9751" y="11021"/>
                  <a:pt x="9729" y="11058"/>
                  <a:pt x="9712" y="11091"/>
                </a:cubicBezTo>
                <a:cubicBezTo>
                  <a:pt x="9708" y="11088"/>
                  <a:pt x="9701" y="11088"/>
                  <a:pt x="9698" y="11084"/>
                </a:cubicBezTo>
                <a:cubicBezTo>
                  <a:pt x="9701" y="11058"/>
                  <a:pt x="9708" y="11032"/>
                  <a:pt x="9712" y="11003"/>
                </a:cubicBezTo>
                <a:cubicBezTo>
                  <a:pt x="9708" y="11003"/>
                  <a:pt x="9705" y="10999"/>
                  <a:pt x="9705" y="10999"/>
                </a:cubicBezTo>
                <a:cubicBezTo>
                  <a:pt x="9683" y="11040"/>
                  <a:pt x="9666" y="11080"/>
                  <a:pt x="9644" y="11121"/>
                </a:cubicBezTo>
                <a:cubicBezTo>
                  <a:pt x="9666" y="10914"/>
                  <a:pt x="9655" y="10704"/>
                  <a:pt x="9712" y="10504"/>
                </a:cubicBezTo>
                <a:cubicBezTo>
                  <a:pt x="9768" y="10308"/>
                  <a:pt x="9839" y="10113"/>
                  <a:pt x="9888" y="9917"/>
                </a:cubicBezTo>
                <a:cubicBezTo>
                  <a:pt x="9938" y="9725"/>
                  <a:pt x="10065" y="9566"/>
                  <a:pt x="10108" y="9370"/>
                </a:cubicBezTo>
                <a:cubicBezTo>
                  <a:pt x="9825" y="9758"/>
                  <a:pt x="9772" y="10238"/>
                  <a:pt x="9609" y="10674"/>
                </a:cubicBezTo>
                <a:cubicBezTo>
                  <a:pt x="9680" y="10301"/>
                  <a:pt x="9793" y="9939"/>
                  <a:pt x="9934" y="9570"/>
                </a:cubicBezTo>
                <a:cubicBezTo>
                  <a:pt x="9150" y="10264"/>
                  <a:pt x="8535" y="10397"/>
                  <a:pt x="8093" y="10264"/>
                </a:cubicBezTo>
                <a:cubicBezTo>
                  <a:pt x="8291" y="10268"/>
                  <a:pt x="8485" y="10246"/>
                  <a:pt x="8672" y="10161"/>
                </a:cubicBezTo>
                <a:cubicBezTo>
                  <a:pt x="8478" y="10179"/>
                  <a:pt x="8287" y="10246"/>
                  <a:pt x="8068" y="10209"/>
                </a:cubicBezTo>
                <a:cubicBezTo>
                  <a:pt x="8156" y="10175"/>
                  <a:pt x="8231" y="10175"/>
                  <a:pt x="8315" y="10164"/>
                </a:cubicBezTo>
                <a:cubicBezTo>
                  <a:pt x="8227" y="10157"/>
                  <a:pt x="8149" y="10153"/>
                  <a:pt x="8061" y="10146"/>
                </a:cubicBezTo>
                <a:cubicBezTo>
                  <a:pt x="8142" y="10139"/>
                  <a:pt x="8216" y="10135"/>
                  <a:pt x="8291" y="10127"/>
                </a:cubicBezTo>
                <a:cubicBezTo>
                  <a:pt x="8262" y="10102"/>
                  <a:pt x="8224" y="10127"/>
                  <a:pt x="8202" y="10094"/>
                </a:cubicBezTo>
                <a:cubicBezTo>
                  <a:pt x="8262" y="10068"/>
                  <a:pt x="8323" y="10087"/>
                  <a:pt x="8383" y="10076"/>
                </a:cubicBezTo>
                <a:cubicBezTo>
                  <a:pt x="8238" y="10028"/>
                  <a:pt x="8086" y="10020"/>
                  <a:pt x="7944" y="9961"/>
                </a:cubicBezTo>
                <a:cubicBezTo>
                  <a:pt x="7973" y="9950"/>
                  <a:pt x="8001" y="9969"/>
                  <a:pt x="8026" y="9946"/>
                </a:cubicBezTo>
                <a:cubicBezTo>
                  <a:pt x="8022" y="9943"/>
                  <a:pt x="8015" y="9935"/>
                  <a:pt x="8011" y="9932"/>
                </a:cubicBezTo>
                <a:cubicBezTo>
                  <a:pt x="7994" y="9921"/>
                  <a:pt x="7976" y="9910"/>
                  <a:pt x="7955" y="9902"/>
                </a:cubicBezTo>
                <a:cubicBezTo>
                  <a:pt x="7637" y="9773"/>
                  <a:pt x="7407" y="9536"/>
                  <a:pt x="7234" y="9230"/>
                </a:cubicBezTo>
                <a:cubicBezTo>
                  <a:pt x="7075" y="8946"/>
                  <a:pt x="6976" y="8635"/>
                  <a:pt x="6933" y="8307"/>
                </a:cubicBezTo>
                <a:cubicBezTo>
                  <a:pt x="6919" y="8199"/>
                  <a:pt x="6880" y="8107"/>
                  <a:pt x="6813" y="8022"/>
                </a:cubicBezTo>
                <a:cubicBezTo>
                  <a:pt x="6757" y="7948"/>
                  <a:pt x="6697" y="7974"/>
                  <a:pt x="6633" y="7993"/>
                </a:cubicBezTo>
                <a:cubicBezTo>
                  <a:pt x="6569" y="8011"/>
                  <a:pt x="6534" y="8052"/>
                  <a:pt x="6534" y="8129"/>
                </a:cubicBezTo>
                <a:cubicBezTo>
                  <a:pt x="6534" y="8440"/>
                  <a:pt x="6527" y="8750"/>
                  <a:pt x="6538" y="9060"/>
                </a:cubicBezTo>
                <a:cubicBezTo>
                  <a:pt x="6545" y="9226"/>
                  <a:pt x="6566" y="9392"/>
                  <a:pt x="6633" y="9570"/>
                </a:cubicBezTo>
                <a:cubicBezTo>
                  <a:pt x="6651" y="9500"/>
                  <a:pt x="6622" y="9452"/>
                  <a:pt x="6651" y="9396"/>
                </a:cubicBezTo>
                <a:cubicBezTo>
                  <a:pt x="6686" y="9551"/>
                  <a:pt x="6714" y="9699"/>
                  <a:pt x="6753" y="9843"/>
                </a:cubicBezTo>
                <a:cubicBezTo>
                  <a:pt x="6810" y="10057"/>
                  <a:pt x="6863" y="10168"/>
                  <a:pt x="6948" y="10257"/>
                </a:cubicBezTo>
                <a:cubicBezTo>
                  <a:pt x="6845" y="10009"/>
                  <a:pt x="6781" y="9769"/>
                  <a:pt x="6757" y="9522"/>
                </a:cubicBezTo>
                <a:cubicBezTo>
                  <a:pt x="6842" y="9810"/>
                  <a:pt x="6941" y="10094"/>
                  <a:pt x="7071" y="10364"/>
                </a:cubicBezTo>
                <a:cubicBezTo>
                  <a:pt x="7114" y="10456"/>
                  <a:pt x="7167" y="10541"/>
                  <a:pt x="7259" y="10593"/>
                </a:cubicBezTo>
                <a:cubicBezTo>
                  <a:pt x="7269" y="10630"/>
                  <a:pt x="7287" y="10663"/>
                  <a:pt x="7315" y="10689"/>
                </a:cubicBezTo>
                <a:cubicBezTo>
                  <a:pt x="7336" y="10718"/>
                  <a:pt x="7351" y="10755"/>
                  <a:pt x="7375" y="10778"/>
                </a:cubicBezTo>
                <a:cubicBezTo>
                  <a:pt x="7556" y="10955"/>
                  <a:pt x="7718" y="11151"/>
                  <a:pt x="7856" y="11369"/>
                </a:cubicBezTo>
                <a:cubicBezTo>
                  <a:pt x="8036" y="11660"/>
                  <a:pt x="8128" y="11985"/>
                  <a:pt x="8195" y="12325"/>
                </a:cubicBezTo>
                <a:cubicBezTo>
                  <a:pt x="8220" y="12451"/>
                  <a:pt x="8248" y="12573"/>
                  <a:pt x="8277" y="12694"/>
                </a:cubicBezTo>
                <a:cubicBezTo>
                  <a:pt x="8227" y="12643"/>
                  <a:pt x="8227" y="12573"/>
                  <a:pt x="8171" y="12510"/>
                </a:cubicBezTo>
                <a:cubicBezTo>
                  <a:pt x="8216" y="12802"/>
                  <a:pt x="8298" y="13068"/>
                  <a:pt x="8351" y="13341"/>
                </a:cubicBezTo>
                <a:cubicBezTo>
                  <a:pt x="8301" y="13285"/>
                  <a:pt x="8308" y="13204"/>
                  <a:pt x="8255" y="13152"/>
                </a:cubicBezTo>
                <a:cubicBezTo>
                  <a:pt x="8277" y="13237"/>
                  <a:pt x="8298" y="13322"/>
                  <a:pt x="8319" y="13415"/>
                </a:cubicBezTo>
                <a:cubicBezTo>
                  <a:pt x="8351" y="13393"/>
                  <a:pt x="8323" y="13356"/>
                  <a:pt x="8351" y="13341"/>
                </a:cubicBezTo>
                <a:cubicBezTo>
                  <a:pt x="8390" y="13481"/>
                  <a:pt x="8450" y="13622"/>
                  <a:pt x="8464" y="13766"/>
                </a:cubicBezTo>
                <a:cubicBezTo>
                  <a:pt x="8499" y="14176"/>
                  <a:pt x="8634" y="14560"/>
                  <a:pt x="8722" y="14955"/>
                </a:cubicBezTo>
                <a:cubicBezTo>
                  <a:pt x="8771" y="15184"/>
                  <a:pt x="8870" y="15406"/>
                  <a:pt x="8948" y="15631"/>
                </a:cubicBezTo>
                <a:cubicBezTo>
                  <a:pt x="9001" y="15782"/>
                  <a:pt x="9058" y="15934"/>
                  <a:pt x="9125" y="16078"/>
                </a:cubicBezTo>
                <a:cubicBezTo>
                  <a:pt x="9213" y="16262"/>
                  <a:pt x="9323" y="16432"/>
                  <a:pt x="9461" y="16580"/>
                </a:cubicBezTo>
                <a:cubicBezTo>
                  <a:pt x="9485" y="16558"/>
                  <a:pt x="9454" y="16536"/>
                  <a:pt x="9464" y="16525"/>
                </a:cubicBezTo>
                <a:cubicBezTo>
                  <a:pt x="9482" y="16506"/>
                  <a:pt x="9496" y="16528"/>
                  <a:pt x="9507" y="16540"/>
                </a:cubicBezTo>
                <a:cubicBezTo>
                  <a:pt x="9627" y="16639"/>
                  <a:pt x="9751" y="16728"/>
                  <a:pt x="9885" y="16802"/>
                </a:cubicBezTo>
                <a:cubicBezTo>
                  <a:pt x="10083" y="16909"/>
                  <a:pt x="10288" y="16990"/>
                  <a:pt x="10514" y="16946"/>
                </a:cubicBezTo>
                <a:cubicBezTo>
                  <a:pt x="10691" y="16913"/>
                  <a:pt x="10864" y="16901"/>
                  <a:pt x="11044" y="16942"/>
                </a:cubicBezTo>
                <a:cubicBezTo>
                  <a:pt x="11203" y="16979"/>
                  <a:pt x="11362" y="17031"/>
                  <a:pt x="11532" y="17012"/>
                </a:cubicBezTo>
                <a:cubicBezTo>
                  <a:pt x="11921" y="16972"/>
                  <a:pt x="12253" y="16802"/>
                  <a:pt x="12571" y="16584"/>
                </a:cubicBezTo>
                <a:cubicBezTo>
                  <a:pt x="12932" y="16336"/>
                  <a:pt x="13161" y="16000"/>
                  <a:pt x="13285" y="15572"/>
                </a:cubicBezTo>
                <a:cubicBezTo>
                  <a:pt x="13377" y="15265"/>
                  <a:pt x="13430" y="14951"/>
                  <a:pt x="13533" y="14648"/>
                </a:cubicBezTo>
                <a:lnTo>
                  <a:pt x="13529" y="14652"/>
                </a:lnTo>
                <a:cubicBezTo>
                  <a:pt x="13621" y="14556"/>
                  <a:pt x="13624" y="14412"/>
                  <a:pt x="13727" y="14286"/>
                </a:cubicBezTo>
                <a:cubicBezTo>
                  <a:pt x="13575" y="14689"/>
                  <a:pt x="13568" y="15103"/>
                  <a:pt x="13416" y="15479"/>
                </a:cubicBezTo>
                <a:cubicBezTo>
                  <a:pt x="13462" y="15376"/>
                  <a:pt x="13508" y="15276"/>
                  <a:pt x="13554" y="15169"/>
                </a:cubicBezTo>
                <a:cubicBezTo>
                  <a:pt x="13586" y="15214"/>
                  <a:pt x="13550" y="15254"/>
                  <a:pt x="13568" y="15295"/>
                </a:cubicBezTo>
                <a:cubicBezTo>
                  <a:pt x="13600" y="15291"/>
                  <a:pt x="13614" y="15265"/>
                  <a:pt x="13635" y="15243"/>
                </a:cubicBezTo>
                <a:cubicBezTo>
                  <a:pt x="14006" y="14874"/>
                  <a:pt x="14346" y="14475"/>
                  <a:pt x="14642" y="14039"/>
                </a:cubicBezTo>
                <a:cubicBezTo>
                  <a:pt x="14830" y="13766"/>
                  <a:pt x="14968" y="13474"/>
                  <a:pt x="15014" y="13134"/>
                </a:cubicBezTo>
                <a:cubicBezTo>
                  <a:pt x="15098" y="12477"/>
                  <a:pt x="15197" y="11827"/>
                  <a:pt x="15318" y="11176"/>
                </a:cubicBezTo>
                <a:cubicBezTo>
                  <a:pt x="15367" y="10914"/>
                  <a:pt x="15371" y="10645"/>
                  <a:pt x="15395" y="10379"/>
                </a:cubicBezTo>
                <a:cubicBezTo>
                  <a:pt x="15388" y="10379"/>
                  <a:pt x="15381" y="10375"/>
                  <a:pt x="15378" y="10375"/>
                </a:cubicBezTo>
                <a:cubicBezTo>
                  <a:pt x="15339" y="10497"/>
                  <a:pt x="15300" y="10619"/>
                  <a:pt x="15257" y="10748"/>
                </a:cubicBezTo>
                <a:cubicBezTo>
                  <a:pt x="15236" y="10704"/>
                  <a:pt x="15279" y="10663"/>
                  <a:pt x="15250" y="10622"/>
                </a:cubicBezTo>
                <a:cubicBezTo>
                  <a:pt x="15183" y="10755"/>
                  <a:pt x="15116" y="10885"/>
                  <a:pt x="15049" y="11014"/>
                </a:cubicBezTo>
                <a:cubicBezTo>
                  <a:pt x="15042" y="11010"/>
                  <a:pt x="15038" y="11007"/>
                  <a:pt x="15031" y="11007"/>
                </a:cubicBezTo>
                <a:cubicBezTo>
                  <a:pt x="15067" y="10918"/>
                  <a:pt x="15102" y="10829"/>
                  <a:pt x="15137" y="10741"/>
                </a:cubicBezTo>
                <a:cubicBezTo>
                  <a:pt x="15134" y="10737"/>
                  <a:pt x="15130" y="10737"/>
                  <a:pt x="15127" y="10733"/>
                </a:cubicBezTo>
                <a:cubicBezTo>
                  <a:pt x="15028" y="10899"/>
                  <a:pt x="14932" y="11066"/>
                  <a:pt x="14833" y="11232"/>
                </a:cubicBezTo>
                <a:cubicBezTo>
                  <a:pt x="14830" y="11228"/>
                  <a:pt x="14823" y="11224"/>
                  <a:pt x="14819" y="11224"/>
                </a:cubicBezTo>
                <a:cubicBezTo>
                  <a:pt x="14851" y="11154"/>
                  <a:pt x="14883" y="11080"/>
                  <a:pt x="14918" y="11010"/>
                </a:cubicBezTo>
                <a:cubicBezTo>
                  <a:pt x="14911" y="11007"/>
                  <a:pt x="14908" y="11003"/>
                  <a:pt x="14900" y="10999"/>
                </a:cubicBezTo>
                <a:cubicBezTo>
                  <a:pt x="14844" y="11088"/>
                  <a:pt x="14787" y="11176"/>
                  <a:pt x="14731" y="11265"/>
                </a:cubicBezTo>
                <a:cubicBezTo>
                  <a:pt x="14766" y="11095"/>
                  <a:pt x="14823" y="10951"/>
                  <a:pt x="14939" y="10844"/>
                </a:cubicBezTo>
                <a:close/>
                <a:moveTo>
                  <a:pt x="11320" y="17895"/>
                </a:moveTo>
                <a:cubicBezTo>
                  <a:pt x="11228" y="17914"/>
                  <a:pt x="11203" y="17965"/>
                  <a:pt x="11214" y="18058"/>
                </a:cubicBezTo>
                <a:cubicBezTo>
                  <a:pt x="11224" y="18143"/>
                  <a:pt x="11253" y="18227"/>
                  <a:pt x="11232" y="18316"/>
                </a:cubicBezTo>
                <a:cubicBezTo>
                  <a:pt x="11210" y="18227"/>
                  <a:pt x="11196" y="18139"/>
                  <a:pt x="11175" y="18050"/>
                </a:cubicBezTo>
                <a:cubicBezTo>
                  <a:pt x="11168" y="18024"/>
                  <a:pt x="11182" y="17973"/>
                  <a:pt x="11133" y="17980"/>
                </a:cubicBezTo>
                <a:cubicBezTo>
                  <a:pt x="11080" y="17987"/>
                  <a:pt x="11094" y="18032"/>
                  <a:pt x="11101" y="18069"/>
                </a:cubicBezTo>
                <a:cubicBezTo>
                  <a:pt x="11118" y="18172"/>
                  <a:pt x="11136" y="18275"/>
                  <a:pt x="11154" y="18379"/>
                </a:cubicBezTo>
                <a:cubicBezTo>
                  <a:pt x="11111" y="18275"/>
                  <a:pt x="11087" y="18168"/>
                  <a:pt x="11058" y="18065"/>
                </a:cubicBezTo>
                <a:cubicBezTo>
                  <a:pt x="11051" y="18035"/>
                  <a:pt x="11041" y="18006"/>
                  <a:pt x="11002" y="18017"/>
                </a:cubicBezTo>
                <a:cubicBezTo>
                  <a:pt x="10956" y="18028"/>
                  <a:pt x="10977" y="18058"/>
                  <a:pt x="10981" y="18087"/>
                </a:cubicBezTo>
                <a:cubicBezTo>
                  <a:pt x="11005" y="18198"/>
                  <a:pt x="11027" y="18309"/>
                  <a:pt x="11051" y="18420"/>
                </a:cubicBezTo>
                <a:cubicBezTo>
                  <a:pt x="11002" y="18323"/>
                  <a:pt x="10974" y="18220"/>
                  <a:pt x="10942" y="18117"/>
                </a:cubicBezTo>
                <a:cubicBezTo>
                  <a:pt x="10931" y="18083"/>
                  <a:pt x="10931" y="18032"/>
                  <a:pt x="10882" y="18043"/>
                </a:cubicBezTo>
                <a:cubicBezTo>
                  <a:pt x="10822" y="18058"/>
                  <a:pt x="10864" y="18102"/>
                  <a:pt x="10871" y="18131"/>
                </a:cubicBezTo>
                <a:cubicBezTo>
                  <a:pt x="10892" y="18261"/>
                  <a:pt x="10952" y="18375"/>
                  <a:pt x="11009" y="18497"/>
                </a:cubicBezTo>
                <a:cubicBezTo>
                  <a:pt x="10924" y="18508"/>
                  <a:pt x="10970" y="18364"/>
                  <a:pt x="10875" y="18390"/>
                </a:cubicBezTo>
                <a:cubicBezTo>
                  <a:pt x="10896" y="18434"/>
                  <a:pt x="10917" y="18479"/>
                  <a:pt x="10938" y="18523"/>
                </a:cubicBezTo>
                <a:cubicBezTo>
                  <a:pt x="10853" y="18504"/>
                  <a:pt x="10783" y="18490"/>
                  <a:pt x="10708" y="18475"/>
                </a:cubicBezTo>
                <a:cubicBezTo>
                  <a:pt x="10800" y="18556"/>
                  <a:pt x="10924" y="18549"/>
                  <a:pt x="11037" y="18608"/>
                </a:cubicBezTo>
                <a:cubicBezTo>
                  <a:pt x="10949" y="18645"/>
                  <a:pt x="10875" y="18593"/>
                  <a:pt x="10786" y="18597"/>
                </a:cubicBezTo>
                <a:cubicBezTo>
                  <a:pt x="10864" y="18652"/>
                  <a:pt x="10931" y="18693"/>
                  <a:pt x="10991" y="18745"/>
                </a:cubicBezTo>
                <a:cubicBezTo>
                  <a:pt x="11048" y="18793"/>
                  <a:pt x="11101" y="18807"/>
                  <a:pt x="11175" y="18800"/>
                </a:cubicBezTo>
                <a:cubicBezTo>
                  <a:pt x="11412" y="18774"/>
                  <a:pt x="11649" y="18785"/>
                  <a:pt x="11882" y="18822"/>
                </a:cubicBezTo>
                <a:cubicBezTo>
                  <a:pt x="11942" y="18830"/>
                  <a:pt x="11981" y="18822"/>
                  <a:pt x="12023" y="18781"/>
                </a:cubicBezTo>
                <a:cubicBezTo>
                  <a:pt x="12377" y="18420"/>
                  <a:pt x="12751" y="18083"/>
                  <a:pt x="13123" y="17744"/>
                </a:cubicBezTo>
                <a:cubicBezTo>
                  <a:pt x="13600" y="17304"/>
                  <a:pt x="14084" y="16876"/>
                  <a:pt x="14512" y="16384"/>
                </a:cubicBezTo>
                <a:cubicBezTo>
                  <a:pt x="14565" y="16325"/>
                  <a:pt x="14611" y="16266"/>
                  <a:pt x="14621" y="16178"/>
                </a:cubicBezTo>
                <a:cubicBezTo>
                  <a:pt x="14699" y="15564"/>
                  <a:pt x="14667" y="14951"/>
                  <a:pt x="14657" y="14334"/>
                </a:cubicBezTo>
                <a:cubicBezTo>
                  <a:pt x="14657" y="14331"/>
                  <a:pt x="14646" y="14327"/>
                  <a:pt x="14642" y="14323"/>
                </a:cubicBezTo>
                <a:cubicBezTo>
                  <a:pt x="14628" y="14338"/>
                  <a:pt x="14614" y="14357"/>
                  <a:pt x="14600" y="14375"/>
                </a:cubicBezTo>
                <a:cubicBezTo>
                  <a:pt x="14395" y="14704"/>
                  <a:pt x="14169" y="15010"/>
                  <a:pt x="13907" y="15295"/>
                </a:cubicBezTo>
                <a:cubicBezTo>
                  <a:pt x="13893" y="15310"/>
                  <a:pt x="13886" y="15332"/>
                  <a:pt x="13875" y="15350"/>
                </a:cubicBezTo>
                <a:cubicBezTo>
                  <a:pt x="13769" y="15590"/>
                  <a:pt x="13692" y="15841"/>
                  <a:pt x="13621" y="16096"/>
                </a:cubicBezTo>
                <a:cubicBezTo>
                  <a:pt x="13518" y="16447"/>
                  <a:pt x="13419" y="16798"/>
                  <a:pt x="13317" y="17153"/>
                </a:cubicBezTo>
                <a:cubicBezTo>
                  <a:pt x="13345" y="16861"/>
                  <a:pt x="13419" y="16580"/>
                  <a:pt x="13487" y="16296"/>
                </a:cubicBezTo>
                <a:cubicBezTo>
                  <a:pt x="13388" y="16558"/>
                  <a:pt x="13313" y="16824"/>
                  <a:pt x="13232" y="17090"/>
                </a:cubicBezTo>
                <a:cubicBezTo>
                  <a:pt x="13253" y="16975"/>
                  <a:pt x="13275" y="16861"/>
                  <a:pt x="13296" y="16743"/>
                </a:cubicBezTo>
                <a:cubicBezTo>
                  <a:pt x="13292" y="16743"/>
                  <a:pt x="13289" y="16743"/>
                  <a:pt x="13285" y="16739"/>
                </a:cubicBezTo>
                <a:cubicBezTo>
                  <a:pt x="13218" y="16942"/>
                  <a:pt x="13154" y="17145"/>
                  <a:pt x="13087" y="17348"/>
                </a:cubicBezTo>
                <a:cubicBezTo>
                  <a:pt x="13084" y="17348"/>
                  <a:pt x="13080" y="17345"/>
                  <a:pt x="13077" y="17345"/>
                </a:cubicBezTo>
                <a:cubicBezTo>
                  <a:pt x="13130" y="17108"/>
                  <a:pt x="13179" y="16868"/>
                  <a:pt x="13232" y="16632"/>
                </a:cubicBezTo>
                <a:cubicBezTo>
                  <a:pt x="13105" y="16876"/>
                  <a:pt x="13112" y="17160"/>
                  <a:pt x="12992" y="17407"/>
                </a:cubicBezTo>
                <a:cubicBezTo>
                  <a:pt x="13006" y="17293"/>
                  <a:pt x="13013" y="17167"/>
                  <a:pt x="13041" y="17068"/>
                </a:cubicBezTo>
                <a:cubicBezTo>
                  <a:pt x="13094" y="16876"/>
                  <a:pt x="13041" y="16676"/>
                  <a:pt x="13133" y="16480"/>
                </a:cubicBezTo>
                <a:cubicBezTo>
                  <a:pt x="13105" y="16491"/>
                  <a:pt x="13094" y="16491"/>
                  <a:pt x="13087" y="16499"/>
                </a:cubicBezTo>
                <a:cubicBezTo>
                  <a:pt x="12790" y="16761"/>
                  <a:pt x="12476" y="16994"/>
                  <a:pt x="12158" y="17230"/>
                </a:cubicBezTo>
                <a:cubicBezTo>
                  <a:pt x="12048" y="17311"/>
                  <a:pt x="11935" y="17389"/>
                  <a:pt x="11825" y="17470"/>
                </a:cubicBezTo>
                <a:cubicBezTo>
                  <a:pt x="11726" y="17544"/>
                  <a:pt x="11564" y="17548"/>
                  <a:pt x="11581" y="17736"/>
                </a:cubicBezTo>
                <a:cubicBezTo>
                  <a:pt x="11539" y="17710"/>
                  <a:pt x="11596" y="17636"/>
                  <a:pt x="11532" y="17636"/>
                </a:cubicBezTo>
                <a:cubicBezTo>
                  <a:pt x="11468" y="17640"/>
                  <a:pt x="11482" y="17696"/>
                  <a:pt x="11475" y="17751"/>
                </a:cubicBezTo>
                <a:cubicBezTo>
                  <a:pt x="11465" y="17832"/>
                  <a:pt x="11482" y="17914"/>
                  <a:pt x="11465" y="18010"/>
                </a:cubicBezTo>
                <a:cubicBezTo>
                  <a:pt x="11454" y="17936"/>
                  <a:pt x="11458" y="17877"/>
                  <a:pt x="11422" y="17825"/>
                </a:cubicBezTo>
                <a:cubicBezTo>
                  <a:pt x="11277" y="17906"/>
                  <a:pt x="11412" y="18050"/>
                  <a:pt x="11355" y="18157"/>
                </a:cubicBezTo>
                <a:cubicBezTo>
                  <a:pt x="11352" y="18058"/>
                  <a:pt x="11345" y="17976"/>
                  <a:pt x="11320" y="17895"/>
                </a:cubicBezTo>
                <a:close/>
                <a:moveTo>
                  <a:pt x="12787" y="8318"/>
                </a:moveTo>
                <a:cubicBezTo>
                  <a:pt x="12872" y="8318"/>
                  <a:pt x="12956" y="8321"/>
                  <a:pt x="13041" y="8318"/>
                </a:cubicBezTo>
                <a:cubicBezTo>
                  <a:pt x="13250" y="8303"/>
                  <a:pt x="13451" y="8255"/>
                  <a:pt x="13632" y="8133"/>
                </a:cubicBezTo>
                <a:cubicBezTo>
                  <a:pt x="13702" y="8081"/>
                  <a:pt x="13762" y="8022"/>
                  <a:pt x="13784" y="7930"/>
                </a:cubicBezTo>
                <a:cubicBezTo>
                  <a:pt x="13837" y="7679"/>
                  <a:pt x="13720" y="7398"/>
                  <a:pt x="13501" y="7280"/>
                </a:cubicBezTo>
                <a:cubicBezTo>
                  <a:pt x="13147" y="7091"/>
                  <a:pt x="12808" y="7132"/>
                  <a:pt x="12483" y="7361"/>
                </a:cubicBezTo>
                <a:cubicBezTo>
                  <a:pt x="12274" y="7509"/>
                  <a:pt x="12200" y="7719"/>
                  <a:pt x="12214" y="7970"/>
                </a:cubicBezTo>
                <a:cubicBezTo>
                  <a:pt x="12218" y="8011"/>
                  <a:pt x="12221" y="8052"/>
                  <a:pt x="12225" y="8103"/>
                </a:cubicBezTo>
                <a:cubicBezTo>
                  <a:pt x="12172" y="8063"/>
                  <a:pt x="12165" y="8007"/>
                  <a:pt x="12133" y="7963"/>
                </a:cubicBezTo>
                <a:cubicBezTo>
                  <a:pt x="12108" y="7996"/>
                  <a:pt x="12087" y="8018"/>
                  <a:pt x="12069" y="8044"/>
                </a:cubicBezTo>
                <a:cubicBezTo>
                  <a:pt x="12045" y="8078"/>
                  <a:pt x="12041" y="8114"/>
                  <a:pt x="12062" y="8148"/>
                </a:cubicBezTo>
                <a:cubicBezTo>
                  <a:pt x="12080" y="8177"/>
                  <a:pt x="12112" y="8188"/>
                  <a:pt x="12143" y="8185"/>
                </a:cubicBezTo>
                <a:cubicBezTo>
                  <a:pt x="12341" y="8162"/>
                  <a:pt x="12515" y="8262"/>
                  <a:pt x="12698" y="8310"/>
                </a:cubicBezTo>
                <a:cubicBezTo>
                  <a:pt x="12596" y="8318"/>
                  <a:pt x="12497" y="8270"/>
                  <a:pt x="12394" y="8292"/>
                </a:cubicBezTo>
                <a:cubicBezTo>
                  <a:pt x="12285" y="8314"/>
                  <a:pt x="12193" y="8284"/>
                  <a:pt x="12101" y="8229"/>
                </a:cubicBezTo>
                <a:cubicBezTo>
                  <a:pt x="11995" y="8166"/>
                  <a:pt x="11981" y="8129"/>
                  <a:pt x="12034" y="8015"/>
                </a:cubicBezTo>
                <a:cubicBezTo>
                  <a:pt x="12083" y="7911"/>
                  <a:pt x="12122" y="7804"/>
                  <a:pt x="12133" y="7668"/>
                </a:cubicBezTo>
                <a:cubicBezTo>
                  <a:pt x="12048" y="7745"/>
                  <a:pt x="12027" y="7849"/>
                  <a:pt x="11970" y="7933"/>
                </a:cubicBezTo>
                <a:cubicBezTo>
                  <a:pt x="11956" y="7889"/>
                  <a:pt x="11900" y="7871"/>
                  <a:pt x="11928" y="7815"/>
                </a:cubicBezTo>
                <a:cubicBezTo>
                  <a:pt x="11956" y="7760"/>
                  <a:pt x="11988" y="7704"/>
                  <a:pt x="12013" y="7649"/>
                </a:cubicBezTo>
                <a:cubicBezTo>
                  <a:pt x="12062" y="7538"/>
                  <a:pt x="12151" y="7453"/>
                  <a:pt x="12179" y="7331"/>
                </a:cubicBezTo>
                <a:cubicBezTo>
                  <a:pt x="11942" y="7527"/>
                  <a:pt x="11755" y="7764"/>
                  <a:pt x="11733" y="8092"/>
                </a:cubicBezTo>
                <a:cubicBezTo>
                  <a:pt x="11712" y="8432"/>
                  <a:pt x="11857" y="8724"/>
                  <a:pt x="12013" y="9005"/>
                </a:cubicBezTo>
                <a:cubicBezTo>
                  <a:pt x="12380" y="9677"/>
                  <a:pt x="13207" y="9891"/>
                  <a:pt x="13837" y="9474"/>
                </a:cubicBezTo>
                <a:cubicBezTo>
                  <a:pt x="14331" y="9145"/>
                  <a:pt x="14519" y="8654"/>
                  <a:pt x="14490" y="8059"/>
                </a:cubicBezTo>
                <a:cubicBezTo>
                  <a:pt x="14469" y="7594"/>
                  <a:pt x="14204" y="7228"/>
                  <a:pt x="13784" y="7073"/>
                </a:cubicBezTo>
                <a:cubicBezTo>
                  <a:pt x="13695" y="7040"/>
                  <a:pt x="13600" y="7017"/>
                  <a:pt x="13508" y="6999"/>
                </a:cubicBezTo>
                <a:cubicBezTo>
                  <a:pt x="13480" y="6992"/>
                  <a:pt x="13451" y="6981"/>
                  <a:pt x="13441" y="7025"/>
                </a:cubicBezTo>
                <a:cubicBezTo>
                  <a:pt x="13427" y="7080"/>
                  <a:pt x="13472" y="7040"/>
                  <a:pt x="13487" y="7054"/>
                </a:cubicBezTo>
                <a:cubicBezTo>
                  <a:pt x="13540" y="7125"/>
                  <a:pt x="13632" y="7117"/>
                  <a:pt x="13695" y="7176"/>
                </a:cubicBezTo>
                <a:cubicBezTo>
                  <a:pt x="13709" y="7191"/>
                  <a:pt x="13755" y="7280"/>
                  <a:pt x="13815" y="7213"/>
                </a:cubicBezTo>
                <a:cubicBezTo>
                  <a:pt x="13808" y="7235"/>
                  <a:pt x="13801" y="7258"/>
                  <a:pt x="13787" y="7291"/>
                </a:cubicBezTo>
                <a:cubicBezTo>
                  <a:pt x="13819" y="7272"/>
                  <a:pt x="13844" y="7261"/>
                  <a:pt x="13872" y="7246"/>
                </a:cubicBezTo>
                <a:cubicBezTo>
                  <a:pt x="13847" y="7298"/>
                  <a:pt x="13865" y="7294"/>
                  <a:pt x="13886" y="7331"/>
                </a:cubicBezTo>
                <a:cubicBezTo>
                  <a:pt x="13907" y="7372"/>
                  <a:pt x="13943" y="7387"/>
                  <a:pt x="13967" y="7413"/>
                </a:cubicBezTo>
                <a:cubicBezTo>
                  <a:pt x="14024" y="7468"/>
                  <a:pt x="14042" y="7546"/>
                  <a:pt x="14098" y="7597"/>
                </a:cubicBezTo>
                <a:cubicBezTo>
                  <a:pt x="14119" y="7620"/>
                  <a:pt x="14151" y="7656"/>
                  <a:pt x="14151" y="7671"/>
                </a:cubicBezTo>
                <a:cubicBezTo>
                  <a:pt x="14169" y="7760"/>
                  <a:pt x="14179" y="7786"/>
                  <a:pt x="14236" y="7801"/>
                </a:cubicBezTo>
                <a:cubicBezTo>
                  <a:pt x="14201" y="7812"/>
                  <a:pt x="14165" y="7823"/>
                  <a:pt x="14130" y="7834"/>
                </a:cubicBezTo>
                <a:cubicBezTo>
                  <a:pt x="14133" y="7871"/>
                  <a:pt x="14183" y="7841"/>
                  <a:pt x="14183" y="7878"/>
                </a:cubicBezTo>
                <a:cubicBezTo>
                  <a:pt x="14165" y="7885"/>
                  <a:pt x="14130" y="7900"/>
                  <a:pt x="14130" y="7904"/>
                </a:cubicBezTo>
                <a:cubicBezTo>
                  <a:pt x="14141" y="7963"/>
                  <a:pt x="14190" y="7993"/>
                  <a:pt x="14240" y="8033"/>
                </a:cubicBezTo>
                <a:cubicBezTo>
                  <a:pt x="14179" y="8011"/>
                  <a:pt x="14172" y="8107"/>
                  <a:pt x="14133" y="8085"/>
                </a:cubicBezTo>
                <a:cubicBezTo>
                  <a:pt x="14031" y="8026"/>
                  <a:pt x="14045" y="8111"/>
                  <a:pt x="14035" y="8166"/>
                </a:cubicBezTo>
                <a:cubicBezTo>
                  <a:pt x="13985" y="8148"/>
                  <a:pt x="13964" y="8111"/>
                  <a:pt x="13957" y="8063"/>
                </a:cubicBezTo>
                <a:cubicBezTo>
                  <a:pt x="13936" y="7963"/>
                  <a:pt x="13893" y="7985"/>
                  <a:pt x="13847" y="8041"/>
                </a:cubicBezTo>
                <a:cubicBezTo>
                  <a:pt x="13762" y="8144"/>
                  <a:pt x="13649" y="8203"/>
                  <a:pt x="13529" y="8255"/>
                </a:cubicBezTo>
                <a:cubicBezTo>
                  <a:pt x="13289" y="8358"/>
                  <a:pt x="13041" y="8351"/>
                  <a:pt x="12787" y="8318"/>
                </a:cubicBezTo>
                <a:close/>
                <a:moveTo>
                  <a:pt x="14847" y="14515"/>
                </a:moveTo>
                <a:cubicBezTo>
                  <a:pt x="14734" y="14530"/>
                  <a:pt x="14802" y="14611"/>
                  <a:pt x="14802" y="14667"/>
                </a:cubicBezTo>
                <a:cubicBezTo>
                  <a:pt x="14798" y="15047"/>
                  <a:pt x="14812" y="15424"/>
                  <a:pt x="14794" y="15804"/>
                </a:cubicBezTo>
                <a:cubicBezTo>
                  <a:pt x="14784" y="16048"/>
                  <a:pt x="14738" y="16281"/>
                  <a:pt x="14568" y="16488"/>
                </a:cubicBezTo>
                <a:cubicBezTo>
                  <a:pt x="14088" y="17064"/>
                  <a:pt x="13529" y="17548"/>
                  <a:pt x="12995" y="18065"/>
                </a:cubicBezTo>
                <a:cubicBezTo>
                  <a:pt x="12709" y="18342"/>
                  <a:pt x="12416" y="18604"/>
                  <a:pt x="12126" y="18874"/>
                </a:cubicBezTo>
                <a:cubicBezTo>
                  <a:pt x="12101" y="18896"/>
                  <a:pt x="12059" y="18911"/>
                  <a:pt x="12090" y="18970"/>
                </a:cubicBezTo>
                <a:cubicBezTo>
                  <a:pt x="12129" y="19047"/>
                  <a:pt x="12165" y="19040"/>
                  <a:pt x="12228" y="19003"/>
                </a:cubicBezTo>
                <a:cubicBezTo>
                  <a:pt x="12585" y="18785"/>
                  <a:pt x="12939" y="18564"/>
                  <a:pt x="13299" y="18357"/>
                </a:cubicBezTo>
                <a:cubicBezTo>
                  <a:pt x="13688" y="18135"/>
                  <a:pt x="14098" y="17987"/>
                  <a:pt x="14551" y="18013"/>
                </a:cubicBezTo>
                <a:cubicBezTo>
                  <a:pt x="14727" y="18024"/>
                  <a:pt x="14851" y="18102"/>
                  <a:pt x="14929" y="18264"/>
                </a:cubicBezTo>
                <a:cubicBezTo>
                  <a:pt x="14964" y="18342"/>
                  <a:pt x="14996" y="18420"/>
                  <a:pt x="15010" y="18504"/>
                </a:cubicBezTo>
                <a:cubicBezTo>
                  <a:pt x="15035" y="18649"/>
                  <a:pt x="15060" y="18796"/>
                  <a:pt x="15077" y="18940"/>
                </a:cubicBezTo>
                <a:cubicBezTo>
                  <a:pt x="15084" y="18999"/>
                  <a:pt x="15102" y="19011"/>
                  <a:pt x="15158" y="18966"/>
                </a:cubicBezTo>
                <a:cubicBezTo>
                  <a:pt x="15141" y="19029"/>
                  <a:pt x="15127" y="19073"/>
                  <a:pt x="15109" y="19121"/>
                </a:cubicBezTo>
                <a:cubicBezTo>
                  <a:pt x="15158" y="19132"/>
                  <a:pt x="15166" y="19084"/>
                  <a:pt x="15197" y="19081"/>
                </a:cubicBezTo>
                <a:cubicBezTo>
                  <a:pt x="15187" y="19162"/>
                  <a:pt x="15187" y="19162"/>
                  <a:pt x="15102" y="19269"/>
                </a:cubicBezTo>
                <a:cubicBezTo>
                  <a:pt x="15038" y="19347"/>
                  <a:pt x="15038" y="19420"/>
                  <a:pt x="15113" y="19491"/>
                </a:cubicBezTo>
                <a:cubicBezTo>
                  <a:pt x="15289" y="19657"/>
                  <a:pt x="15484" y="19805"/>
                  <a:pt x="15643" y="20000"/>
                </a:cubicBezTo>
                <a:cubicBezTo>
                  <a:pt x="15519" y="19384"/>
                  <a:pt x="15395" y="18770"/>
                  <a:pt x="15293" y="18150"/>
                </a:cubicBezTo>
                <a:cubicBezTo>
                  <a:pt x="15190" y="17529"/>
                  <a:pt x="15113" y="16909"/>
                  <a:pt x="15038" y="16285"/>
                </a:cubicBezTo>
                <a:cubicBezTo>
                  <a:pt x="14865" y="16661"/>
                  <a:pt x="14741" y="17053"/>
                  <a:pt x="14625" y="17444"/>
                </a:cubicBezTo>
                <a:cubicBezTo>
                  <a:pt x="14618" y="17426"/>
                  <a:pt x="14614" y="17411"/>
                  <a:pt x="14618" y="17400"/>
                </a:cubicBezTo>
                <a:cubicBezTo>
                  <a:pt x="14678" y="17027"/>
                  <a:pt x="14763" y="16658"/>
                  <a:pt x="14915" y="16311"/>
                </a:cubicBezTo>
                <a:cubicBezTo>
                  <a:pt x="15003" y="16107"/>
                  <a:pt x="15031" y="15904"/>
                  <a:pt x="15006" y="15679"/>
                </a:cubicBezTo>
                <a:cubicBezTo>
                  <a:pt x="14982" y="15465"/>
                  <a:pt x="14932" y="15254"/>
                  <a:pt x="14925" y="15036"/>
                </a:cubicBezTo>
                <a:cubicBezTo>
                  <a:pt x="14918" y="14852"/>
                  <a:pt x="14915" y="14678"/>
                  <a:pt x="14847" y="14515"/>
                </a:cubicBezTo>
                <a:close/>
                <a:moveTo>
                  <a:pt x="16505" y="9533"/>
                </a:moveTo>
                <a:cubicBezTo>
                  <a:pt x="16541" y="9518"/>
                  <a:pt x="16544" y="9485"/>
                  <a:pt x="16551" y="9459"/>
                </a:cubicBezTo>
                <a:cubicBezTo>
                  <a:pt x="16728" y="8957"/>
                  <a:pt x="16746" y="8436"/>
                  <a:pt x="16721" y="7911"/>
                </a:cubicBezTo>
                <a:cubicBezTo>
                  <a:pt x="16717" y="7845"/>
                  <a:pt x="16700" y="7782"/>
                  <a:pt x="16664" y="7723"/>
                </a:cubicBezTo>
                <a:cubicBezTo>
                  <a:pt x="16594" y="7605"/>
                  <a:pt x="16484" y="7560"/>
                  <a:pt x="16364" y="7612"/>
                </a:cubicBezTo>
                <a:cubicBezTo>
                  <a:pt x="16208" y="7675"/>
                  <a:pt x="16070" y="7778"/>
                  <a:pt x="15993" y="7926"/>
                </a:cubicBezTo>
                <a:cubicBezTo>
                  <a:pt x="15763" y="8347"/>
                  <a:pt x="15632" y="8813"/>
                  <a:pt x="15540" y="9285"/>
                </a:cubicBezTo>
                <a:cubicBezTo>
                  <a:pt x="15498" y="9507"/>
                  <a:pt x="15526" y="9736"/>
                  <a:pt x="15494" y="9958"/>
                </a:cubicBezTo>
                <a:cubicBezTo>
                  <a:pt x="15441" y="10305"/>
                  <a:pt x="15413" y="10652"/>
                  <a:pt x="15406" y="10999"/>
                </a:cubicBezTo>
                <a:cubicBezTo>
                  <a:pt x="15402" y="11154"/>
                  <a:pt x="15459" y="11232"/>
                  <a:pt x="15625" y="11306"/>
                </a:cubicBezTo>
                <a:cubicBezTo>
                  <a:pt x="15749" y="11361"/>
                  <a:pt x="15848" y="11339"/>
                  <a:pt x="15943" y="11239"/>
                </a:cubicBezTo>
                <a:cubicBezTo>
                  <a:pt x="16014" y="11165"/>
                  <a:pt x="16067" y="11077"/>
                  <a:pt x="16099" y="10977"/>
                </a:cubicBezTo>
                <a:cubicBezTo>
                  <a:pt x="16176" y="10726"/>
                  <a:pt x="16194" y="10456"/>
                  <a:pt x="16304" y="10209"/>
                </a:cubicBezTo>
                <a:cubicBezTo>
                  <a:pt x="16258" y="10235"/>
                  <a:pt x="16254" y="10297"/>
                  <a:pt x="16187" y="10334"/>
                </a:cubicBezTo>
                <a:cubicBezTo>
                  <a:pt x="16237" y="10231"/>
                  <a:pt x="16279" y="10146"/>
                  <a:pt x="16321" y="10065"/>
                </a:cubicBezTo>
                <a:cubicBezTo>
                  <a:pt x="16392" y="9932"/>
                  <a:pt x="16445" y="9791"/>
                  <a:pt x="16473" y="9644"/>
                </a:cubicBezTo>
                <a:cubicBezTo>
                  <a:pt x="16516" y="9429"/>
                  <a:pt x="16392" y="9204"/>
                  <a:pt x="16169" y="9075"/>
                </a:cubicBezTo>
                <a:cubicBezTo>
                  <a:pt x="16081" y="9023"/>
                  <a:pt x="16003" y="8964"/>
                  <a:pt x="15986" y="8849"/>
                </a:cubicBezTo>
                <a:cubicBezTo>
                  <a:pt x="16042" y="8916"/>
                  <a:pt x="16088" y="8982"/>
                  <a:pt x="16169" y="9023"/>
                </a:cubicBezTo>
                <a:cubicBezTo>
                  <a:pt x="16371" y="9119"/>
                  <a:pt x="16488" y="9289"/>
                  <a:pt x="16505" y="9533"/>
                </a:cubicBezTo>
                <a:close/>
                <a:moveTo>
                  <a:pt x="15657" y="5854"/>
                </a:moveTo>
                <a:cubicBezTo>
                  <a:pt x="15622" y="5714"/>
                  <a:pt x="15544" y="5607"/>
                  <a:pt x="15448" y="5518"/>
                </a:cubicBezTo>
                <a:cubicBezTo>
                  <a:pt x="15498" y="5466"/>
                  <a:pt x="15565" y="5477"/>
                  <a:pt x="15629" y="5459"/>
                </a:cubicBezTo>
                <a:cubicBezTo>
                  <a:pt x="15565" y="5429"/>
                  <a:pt x="15565" y="5429"/>
                  <a:pt x="15600" y="5396"/>
                </a:cubicBezTo>
                <a:cubicBezTo>
                  <a:pt x="15625" y="5370"/>
                  <a:pt x="15625" y="5374"/>
                  <a:pt x="15660" y="5378"/>
                </a:cubicBezTo>
                <a:cubicBezTo>
                  <a:pt x="15819" y="5392"/>
                  <a:pt x="15957" y="5444"/>
                  <a:pt x="16021" y="5610"/>
                </a:cubicBezTo>
                <a:cubicBezTo>
                  <a:pt x="16063" y="5599"/>
                  <a:pt x="16017" y="5559"/>
                  <a:pt x="16060" y="5547"/>
                </a:cubicBezTo>
                <a:cubicBezTo>
                  <a:pt x="16070" y="5559"/>
                  <a:pt x="16081" y="5573"/>
                  <a:pt x="16092" y="5588"/>
                </a:cubicBezTo>
                <a:cubicBezTo>
                  <a:pt x="16106" y="5599"/>
                  <a:pt x="16116" y="5625"/>
                  <a:pt x="16145" y="5610"/>
                </a:cubicBezTo>
                <a:cubicBezTo>
                  <a:pt x="16021" y="5355"/>
                  <a:pt x="15774" y="5311"/>
                  <a:pt x="15540" y="5230"/>
                </a:cubicBezTo>
                <a:cubicBezTo>
                  <a:pt x="15600" y="5197"/>
                  <a:pt x="15653" y="5193"/>
                  <a:pt x="15724" y="5182"/>
                </a:cubicBezTo>
                <a:cubicBezTo>
                  <a:pt x="15682" y="5163"/>
                  <a:pt x="15660" y="5152"/>
                  <a:pt x="15636" y="5141"/>
                </a:cubicBezTo>
                <a:cubicBezTo>
                  <a:pt x="15692" y="5141"/>
                  <a:pt x="15685" y="5064"/>
                  <a:pt x="15742" y="5060"/>
                </a:cubicBezTo>
                <a:cubicBezTo>
                  <a:pt x="15809" y="5056"/>
                  <a:pt x="15865" y="5064"/>
                  <a:pt x="15926" y="5089"/>
                </a:cubicBezTo>
                <a:cubicBezTo>
                  <a:pt x="16053" y="5145"/>
                  <a:pt x="16159" y="5233"/>
                  <a:pt x="16283" y="5322"/>
                </a:cubicBezTo>
                <a:cubicBezTo>
                  <a:pt x="16215" y="5171"/>
                  <a:pt x="16113" y="5082"/>
                  <a:pt x="15940" y="5027"/>
                </a:cubicBezTo>
                <a:cubicBezTo>
                  <a:pt x="15904" y="5016"/>
                  <a:pt x="15897" y="4990"/>
                  <a:pt x="15883" y="4960"/>
                </a:cubicBezTo>
                <a:cubicBezTo>
                  <a:pt x="15855" y="4901"/>
                  <a:pt x="15908" y="4805"/>
                  <a:pt x="15802" y="4783"/>
                </a:cubicBezTo>
                <a:cubicBezTo>
                  <a:pt x="15865" y="4750"/>
                  <a:pt x="15809" y="4617"/>
                  <a:pt x="15675" y="4484"/>
                </a:cubicBezTo>
                <a:cubicBezTo>
                  <a:pt x="15717" y="4480"/>
                  <a:pt x="15756" y="4480"/>
                  <a:pt x="15805" y="4476"/>
                </a:cubicBezTo>
                <a:cubicBezTo>
                  <a:pt x="15756" y="4439"/>
                  <a:pt x="15682" y="4402"/>
                  <a:pt x="15685" y="4391"/>
                </a:cubicBezTo>
                <a:cubicBezTo>
                  <a:pt x="15728" y="4258"/>
                  <a:pt x="15607" y="4269"/>
                  <a:pt x="15554" y="4218"/>
                </a:cubicBezTo>
                <a:cubicBezTo>
                  <a:pt x="15533" y="4196"/>
                  <a:pt x="15491" y="4196"/>
                  <a:pt x="15477" y="4148"/>
                </a:cubicBezTo>
                <a:cubicBezTo>
                  <a:pt x="15533" y="4151"/>
                  <a:pt x="15583" y="4155"/>
                  <a:pt x="15650" y="4162"/>
                </a:cubicBezTo>
                <a:cubicBezTo>
                  <a:pt x="15551" y="4088"/>
                  <a:pt x="15445" y="4074"/>
                  <a:pt x="15381" y="3978"/>
                </a:cubicBezTo>
                <a:cubicBezTo>
                  <a:pt x="15434" y="3948"/>
                  <a:pt x="15477" y="4004"/>
                  <a:pt x="15533" y="3978"/>
                </a:cubicBezTo>
                <a:cubicBezTo>
                  <a:pt x="15452" y="3933"/>
                  <a:pt x="15378" y="3900"/>
                  <a:pt x="15328" y="3819"/>
                </a:cubicBezTo>
                <a:cubicBezTo>
                  <a:pt x="15250" y="3686"/>
                  <a:pt x="15243" y="3690"/>
                  <a:pt x="15385" y="3664"/>
                </a:cubicBezTo>
                <a:cubicBezTo>
                  <a:pt x="15325" y="3601"/>
                  <a:pt x="15219" y="3642"/>
                  <a:pt x="15162" y="3557"/>
                </a:cubicBezTo>
                <a:cubicBezTo>
                  <a:pt x="15261" y="3531"/>
                  <a:pt x="15349" y="3575"/>
                  <a:pt x="15452" y="3579"/>
                </a:cubicBezTo>
                <a:cubicBezTo>
                  <a:pt x="15236" y="3405"/>
                  <a:pt x="15010" y="3361"/>
                  <a:pt x="14759" y="3398"/>
                </a:cubicBezTo>
                <a:cubicBezTo>
                  <a:pt x="14763" y="3424"/>
                  <a:pt x="14777" y="3424"/>
                  <a:pt x="14791" y="3427"/>
                </a:cubicBezTo>
                <a:cubicBezTo>
                  <a:pt x="14911" y="3461"/>
                  <a:pt x="14911" y="3461"/>
                  <a:pt x="14975" y="3557"/>
                </a:cubicBezTo>
                <a:cubicBezTo>
                  <a:pt x="14978" y="3564"/>
                  <a:pt x="14996" y="3564"/>
                  <a:pt x="15003" y="3564"/>
                </a:cubicBezTo>
                <a:cubicBezTo>
                  <a:pt x="15010" y="3564"/>
                  <a:pt x="15017" y="3568"/>
                  <a:pt x="15024" y="3568"/>
                </a:cubicBezTo>
                <a:cubicBezTo>
                  <a:pt x="15021" y="3571"/>
                  <a:pt x="15021" y="3579"/>
                  <a:pt x="15017" y="3579"/>
                </a:cubicBezTo>
                <a:cubicBezTo>
                  <a:pt x="14922" y="3605"/>
                  <a:pt x="14996" y="3634"/>
                  <a:pt x="15021" y="3645"/>
                </a:cubicBezTo>
                <a:cubicBezTo>
                  <a:pt x="15063" y="3667"/>
                  <a:pt x="15084" y="3734"/>
                  <a:pt x="15084" y="3745"/>
                </a:cubicBezTo>
                <a:cubicBezTo>
                  <a:pt x="15067" y="3882"/>
                  <a:pt x="15144" y="3952"/>
                  <a:pt x="15236" y="4018"/>
                </a:cubicBezTo>
                <a:cubicBezTo>
                  <a:pt x="15268" y="4040"/>
                  <a:pt x="15296" y="4063"/>
                  <a:pt x="15311" y="4103"/>
                </a:cubicBezTo>
                <a:cubicBezTo>
                  <a:pt x="15289" y="4111"/>
                  <a:pt x="15268" y="4118"/>
                  <a:pt x="15240" y="4129"/>
                </a:cubicBezTo>
                <a:cubicBezTo>
                  <a:pt x="15318" y="4170"/>
                  <a:pt x="15356" y="4229"/>
                  <a:pt x="15406" y="4284"/>
                </a:cubicBezTo>
                <a:cubicBezTo>
                  <a:pt x="15378" y="4292"/>
                  <a:pt x="15360" y="4295"/>
                  <a:pt x="15335" y="4303"/>
                </a:cubicBezTo>
                <a:cubicBezTo>
                  <a:pt x="15364" y="4317"/>
                  <a:pt x="15378" y="4329"/>
                  <a:pt x="15395" y="4332"/>
                </a:cubicBezTo>
                <a:cubicBezTo>
                  <a:pt x="15455" y="4351"/>
                  <a:pt x="15459" y="4388"/>
                  <a:pt x="15452" y="4450"/>
                </a:cubicBezTo>
                <a:cubicBezTo>
                  <a:pt x="15445" y="4532"/>
                  <a:pt x="15395" y="4484"/>
                  <a:pt x="15367" y="4487"/>
                </a:cubicBezTo>
                <a:cubicBezTo>
                  <a:pt x="15321" y="4495"/>
                  <a:pt x="15275" y="4491"/>
                  <a:pt x="15229" y="4491"/>
                </a:cubicBezTo>
                <a:cubicBezTo>
                  <a:pt x="15247" y="4513"/>
                  <a:pt x="15265" y="4517"/>
                  <a:pt x="15282" y="4517"/>
                </a:cubicBezTo>
                <a:cubicBezTo>
                  <a:pt x="15374" y="4524"/>
                  <a:pt x="15459" y="4524"/>
                  <a:pt x="15526" y="4617"/>
                </a:cubicBezTo>
                <a:cubicBezTo>
                  <a:pt x="15572" y="4683"/>
                  <a:pt x="15561" y="4775"/>
                  <a:pt x="15632" y="4827"/>
                </a:cubicBezTo>
                <a:cubicBezTo>
                  <a:pt x="15579" y="4838"/>
                  <a:pt x="15685" y="4897"/>
                  <a:pt x="15593" y="4923"/>
                </a:cubicBezTo>
                <a:cubicBezTo>
                  <a:pt x="15445" y="4968"/>
                  <a:pt x="15417" y="5171"/>
                  <a:pt x="15279" y="5248"/>
                </a:cubicBezTo>
                <a:cubicBezTo>
                  <a:pt x="15272" y="5252"/>
                  <a:pt x="15275" y="5267"/>
                  <a:pt x="15272" y="5278"/>
                </a:cubicBezTo>
                <a:cubicBezTo>
                  <a:pt x="15265" y="5363"/>
                  <a:pt x="15250" y="5444"/>
                  <a:pt x="15183" y="5503"/>
                </a:cubicBezTo>
                <a:cubicBezTo>
                  <a:pt x="15151" y="5533"/>
                  <a:pt x="15134" y="5566"/>
                  <a:pt x="15137" y="5621"/>
                </a:cubicBezTo>
                <a:cubicBezTo>
                  <a:pt x="15254" y="5533"/>
                  <a:pt x="15300" y="5536"/>
                  <a:pt x="15385" y="5636"/>
                </a:cubicBezTo>
                <a:cubicBezTo>
                  <a:pt x="15371" y="5655"/>
                  <a:pt x="15346" y="5614"/>
                  <a:pt x="15328" y="5647"/>
                </a:cubicBezTo>
                <a:cubicBezTo>
                  <a:pt x="15378" y="5688"/>
                  <a:pt x="15427" y="5732"/>
                  <a:pt x="15480" y="5765"/>
                </a:cubicBezTo>
                <a:cubicBezTo>
                  <a:pt x="15540" y="5810"/>
                  <a:pt x="15600" y="5828"/>
                  <a:pt x="15657" y="5854"/>
                </a:cubicBezTo>
                <a:close/>
                <a:moveTo>
                  <a:pt x="6283" y="5666"/>
                </a:moveTo>
                <a:cubicBezTo>
                  <a:pt x="6230" y="5751"/>
                  <a:pt x="6304" y="5850"/>
                  <a:pt x="6244" y="5928"/>
                </a:cubicBezTo>
                <a:cubicBezTo>
                  <a:pt x="6234" y="5943"/>
                  <a:pt x="6234" y="5954"/>
                  <a:pt x="6255" y="5954"/>
                </a:cubicBezTo>
                <a:cubicBezTo>
                  <a:pt x="6326" y="5954"/>
                  <a:pt x="6290" y="6002"/>
                  <a:pt x="6280" y="6028"/>
                </a:cubicBezTo>
                <a:cubicBezTo>
                  <a:pt x="6262" y="6068"/>
                  <a:pt x="6237" y="6109"/>
                  <a:pt x="6212" y="6146"/>
                </a:cubicBezTo>
                <a:cubicBezTo>
                  <a:pt x="6304" y="6094"/>
                  <a:pt x="6375" y="6087"/>
                  <a:pt x="6432" y="6216"/>
                </a:cubicBezTo>
                <a:cubicBezTo>
                  <a:pt x="6439" y="6090"/>
                  <a:pt x="6428" y="5987"/>
                  <a:pt x="6499" y="5898"/>
                </a:cubicBezTo>
                <a:cubicBezTo>
                  <a:pt x="6523" y="5869"/>
                  <a:pt x="6506" y="5828"/>
                  <a:pt x="6460" y="5824"/>
                </a:cubicBezTo>
                <a:cubicBezTo>
                  <a:pt x="6439" y="5824"/>
                  <a:pt x="6417" y="5869"/>
                  <a:pt x="6400" y="5828"/>
                </a:cubicBezTo>
                <a:cubicBezTo>
                  <a:pt x="6386" y="5795"/>
                  <a:pt x="6414" y="5776"/>
                  <a:pt x="6435" y="5754"/>
                </a:cubicBezTo>
                <a:cubicBezTo>
                  <a:pt x="6456" y="5732"/>
                  <a:pt x="6481" y="5710"/>
                  <a:pt x="6502" y="5684"/>
                </a:cubicBezTo>
                <a:cubicBezTo>
                  <a:pt x="6559" y="5618"/>
                  <a:pt x="6559" y="5618"/>
                  <a:pt x="6488" y="5562"/>
                </a:cubicBezTo>
                <a:cubicBezTo>
                  <a:pt x="6478" y="5555"/>
                  <a:pt x="6474" y="5536"/>
                  <a:pt x="6470" y="5525"/>
                </a:cubicBezTo>
                <a:cubicBezTo>
                  <a:pt x="6400" y="5378"/>
                  <a:pt x="6470" y="5126"/>
                  <a:pt x="6605" y="5038"/>
                </a:cubicBezTo>
                <a:cubicBezTo>
                  <a:pt x="6619" y="5027"/>
                  <a:pt x="6633" y="5016"/>
                  <a:pt x="6651" y="5030"/>
                </a:cubicBezTo>
                <a:cubicBezTo>
                  <a:pt x="6661" y="5038"/>
                  <a:pt x="6679" y="5052"/>
                  <a:pt x="6668" y="5064"/>
                </a:cubicBezTo>
                <a:cubicBezTo>
                  <a:pt x="6608" y="5123"/>
                  <a:pt x="6661" y="5182"/>
                  <a:pt x="6665" y="5241"/>
                </a:cubicBezTo>
                <a:cubicBezTo>
                  <a:pt x="6665" y="5274"/>
                  <a:pt x="6668" y="5304"/>
                  <a:pt x="6693" y="5311"/>
                </a:cubicBezTo>
                <a:cubicBezTo>
                  <a:pt x="6721" y="5318"/>
                  <a:pt x="6739" y="5285"/>
                  <a:pt x="6757" y="5263"/>
                </a:cubicBezTo>
                <a:cubicBezTo>
                  <a:pt x="6820" y="5178"/>
                  <a:pt x="6834" y="5078"/>
                  <a:pt x="6831" y="4968"/>
                </a:cubicBezTo>
                <a:cubicBezTo>
                  <a:pt x="6803" y="4953"/>
                  <a:pt x="6757" y="4990"/>
                  <a:pt x="6725" y="4931"/>
                </a:cubicBezTo>
                <a:cubicBezTo>
                  <a:pt x="6771" y="4894"/>
                  <a:pt x="6813" y="4853"/>
                  <a:pt x="6863" y="4812"/>
                </a:cubicBezTo>
                <a:cubicBezTo>
                  <a:pt x="6827" y="4787"/>
                  <a:pt x="6817" y="4823"/>
                  <a:pt x="6792" y="4820"/>
                </a:cubicBezTo>
                <a:cubicBezTo>
                  <a:pt x="6789" y="4787"/>
                  <a:pt x="6789" y="4753"/>
                  <a:pt x="6785" y="4724"/>
                </a:cubicBezTo>
                <a:cubicBezTo>
                  <a:pt x="6743" y="4720"/>
                  <a:pt x="6728" y="4775"/>
                  <a:pt x="6682" y="4757"/>
                </a:cubicBezTo>
                <a:cubicBezTo>
                  <a:pt x="6746" y="4676"/>
                  <a:pt x="6806" y="4598"/>
                  <a:pt x="6870" y="4521"/>
                </a:cubicBezTo>
                <a:cubicBezTo>
                  <a:pt x="6771" y="4558"/>
                  <a:pt x="6714" y="4654"/>
                  <a:pt x="6615" y="4691"/>
                </a:cubicBezTo>
                <a:cubicBezTo>
                  <a:pt x="6605" y="4650"/>
                  <a:pt x="6615" y="4624"/>
                  <a:pt x="6629" y="4598"/>
                </a:cubicBezTo>
                <a:cubicBezTo>
                  <a:pt x="6686" y="4510"/>
                  <a:pt x="6746" y="4421"/>
                  <a:pt x="6806" y="4336"/>
                </a:cubicBezTo>
                <a:cubicBezTo>
                  <a:pt x="6824" y="4310"/>
                  <a:pt x="6856" y="4284"/>
                  <a:pt x="6827" y="4255"/>
                </a:cubicBezTo>
                <a:cubicBezTo>
                  <a:pt x="6803" y="4229"/>
                  <a:pt x="6774" y="4262"/>
                  <a:pt x="6753" y="4277"/>
                </a:cubicBezTo>
                <a:cubicBezTo>
                  <a:pt x="6679" y="4329"/>
                  <a:pt x="6605" y="4384"/>
                  <a:pt x="6527" y="4439"/>
                </a:cubicBezTo>
                <a:cubicBezTo>
                  <a:pt x="6527" y="4399"/>
                  <a:pt x="6555" y="4369"/>
                  <a:pt x="6530" y="4332"/>
                </a:cubicBezTo>
                <a:cubicBezTo>
                  <a:pt x="6509" y="4299"/>
                  <a:pt x="6534" y="4262"/>
                  <a:pt x="6555" y="4229"/>
                </a:cubicBezTo>
                <a:cubicBezTo>
                  <a:pt x="6569" y="4203"/>
                  <a:pt x="6594" y="4177"/>
                  <a:pt x="6576" y="4129"/>
                </a:cubicBezTo>
                <a:cubicBezTo>
                  <a:pt x="6520" y="4391"/>
                  <a:pt x="6283" y="4450"/>
                  <a:pt x="6120" y="4587"/>
                </a:cubicBezTo>
                <a:cubicBezTo>
                  <a:pt x="5972" y="4713"/>
                  <a:pt x="5788" y="4772"/>
                  <a:pt x="5576" y="4775"/>
                </a:cubicBezTo>
                <a:cubicBezTo>
                  <a:pt x="5763" y="4864"/>
                  <a:pt x="5905" y="4727"/>
                  <a:pt x="6067" y="4713"/>
                </a:cubicBezTo>
                <a:cubicBezTo>
                  <a:pt x="6195" y="4702"/>
                  <a:pt x="6325" y="4716"/>
                  <a:pt x="6463" y="4654"/>
                </a:cubicBezTo>
                <a:cubicBezTo>
                  <a:pt x="6364" y="4912"/>
                  <a:pt x="6198" y="5082"/>
                  <a:pt x="6004" y="5222"/>
                </a:cubicBezTo>
                <a:cubicBezTo>
                  <a:pt x="6177" y="5182"/>
                  <a:pt x="6290" y="5038"/>
                  <a:pt x="6456" y="4945"/>
                </a:cubicBezTo>
                <a:cubicBezTo>
                  <a:pt x="6439" y="4982"/>
                  <a:pt x="6428" y="5001"/>
                  <a:pt x="6417" y="5023"/>
                </a:cubicBezTo>
                <a:cubicBezTo>
                  <a:pt x="6449" y="5023"/>
                  <a:pt x="6460" y="4975"/>
                  <a:pt x="6513" y="5001"/>
                </a:cubicBezTo>
                <a:cubicBezTo>
                  <a:pt x="6435" y="5285"/>
                  <a:pt x="6216" y="5437"/>
                  <a:pt x="6007" y="5595"/>
                </a:cubicBezTo>
                <a:cubicBezTo>
                  <a:pt x="6124" y="5747"/>
                  <a:pt x="6170" y="5758"/>
                  <a:pt x="6283" y="5666"/>
                </a:cubicBezTo>
                <a:close/>
                <a:moveTo>
                  <a:pt x="8506" y="6574"/>
                </a:moveTo>
                <a:cubicBezTo>
                  <a:pt x="8687" y="6626"/>
                  <a:pt x="8817" y="6770"/>
                  <a:pt x="9008" y="6862"/>
                </a:cubicBezTo>
                <a:cubicBezTo>
                  <a:pt x="8984" y="6829"/>
                  <a:pt x="8976" y="6818"/>
                  <a:pt x="8969" y="6811"/>
                </a:cubicBezTo>
                <a:cubicBezTo>
                  <a:pt x="8761" y="6585"/>
                  <a:pt x="8513" y="6452"/>
                  <a:pt x="8209" y="6449"/>
                </a:cubicBezTo>
                <a:cubicBezTo>
                  <a:pt x="8001" y="6445"/>
                  <a:pt x="8001" y="6445"/>
                  <a:pt x="7739" y="6563"/>
                </a:cubicBezTo>
                <a:cubicBezTo>
                  <a:pt x="7662" y="6600"/>
                  <a:pt x="7605" y="6652"/>
                  <a:pt x="7549" y="6711"/>
                </a:cubicBezTo>
                <a:cubicBezTo>
                  <a:pt x="7435" y="6829"/>
                  <a:pt x="7372" y="6973"/>
                  <a:pt x="7344" y="7143"/>
                </a:cubicBezTo>
                <a:cubicBezTo>
                  <a:pt x="7365" y="7143"/>
                  <a:pt x="7379" y="7143"/>
                  <a:pt x="7393" y="7139"/>
                </a:cubicBezTo>
                <a:cubicBezTo>
                  <a:pt x="7637" y="7069"/>
                  <a:pt x="7877" y="6984"/>
                  <a:pt x="8125" y="6933"/>
                </a:cubicBezTo>
                <a:cubicBezTo>
                  <a:pt x="8266" y="6903"/>
                  <a:pt x="8404" y="6840"/>
                  <a:pt x="8556" y="6866"/>
                </a:cubicBezTo>
                <a:cubicBezTo>
                  <a:pt x="8566" y="6866"/>
                  <a:pt x="8577" y="6866"/>
                  <a:pt x="8584" y="6862"/>
                </a:cubicBezTo>
                <a:cubicBezTo>
                  <a:pt x="8566" y="6755"/>
                  <a:pt x="8623" y="6833"/>
                  <a:pt x="8644" y="6840"/>
                </a:cubicBezTo>
                <a:cubicBezTo>
                  <a:pt x="8673" y="6848"/>
                  <a:pt x="8701" y="6866"/>
                  <a:pt x="8733" y="6862"/>
                </a:cubicBezTo>
                <a:cubicBezTo>
                  <a:pt x="8740" y="6829"/>
                  <a:pt x="8687" y="6829"/>
                  <a:pt x="8697" y="6788"/>
                </a:cubicBezTo>
                <a:cubicBezTo>
                  <a:pt x="8754" y="6818"/>
                  <a:pt x="8807" y="6844"/>
                  <a:pt x="8860" y="6873"/>
                </a:cubicBezTo>
                <a:cubicBezTo>
                  <a:pt x="8764" y="6733"/>
                  <a:pt x="8634" y="6656"/>
                  <a:pt x="8506" y="6574"/>
                </a:cubicBezTo>
                <a:close/>
                <a:moveTo>
                  <a:pt x="11133" y="19025"/>
                </a:moveTo>
                <a:cubicBezTo>
                  <a:pt x="11157" y="19059"/>
                  <a:pt x="11246" y="19033"/>
                  <a:pt x="11207" y="19092"/>
                </a:cubicBezTo>
                <a:cubicBezTo>
                  <a:pt x="11186" y="19125"/>
                  <a:pt x="11175" y="19169"/>
                  <a:pt x="11140" y="19195"/>
                </a:cubicBezTo>
                <a:cubicBezTo>
                  <a:pt x="11090" y="19232"/>
                  <a:pt x="11076" y="19284"/>
                  <a:pt x="11129" y="19321"/>
                </a:cubicBezTo>
                <a:cubicBezTo>
                  <a:pt x="11182" y="19358"/>
                  <a:pt x="11214" y="19313"/>
                  <a:pt x="11242" y="19262"/>
                </a:cubicBezTo>
                <a:cubicBezTo>
                  <a:pt x="11256" y="19321"/>
                  <a:pt x="11228" y="19354"/>
                  <a:pt x="11186" y="19365"/>
                </a:cubicBezTo>
                <a:cubicBezTo>
                  <a:pt x="11111" y="19384"/>
                  <a:pt x="11101" y="19413"/>
                  <a:pt x="11136" y="19480"/>
                </a:cubicBezTo>
                <a:cubicBezTo>
                  <a:pt x="11161" y="19524"/>
                  <a:pt x="11171" y="19565"/>
                  <a:pt x="11111" y="19594"/>
                </a:cubicBezTo>
                <a:cubicBezTo>
                  <a:pt x="11069" y="19616"/>
                  <a:pt x="11062" y="19668"/>
                  <a:pt x="11101" y="19705"/>
                </a:cubicBezTo>
                <a:cubicBezTo>
                  <a:pt x="11136" y="19742"/>
                  <a:pt x="11186" y="19757"/>
                  <a:pt x="11217" y="19701"/>
                </a:cubicBezTo>
                <a:cubicBezTo>
                  <a:pt x="11246" y="19657"/>
                  <a:pt x="11267" y="19657"/>
                  <a:pt x="11302" y="19686"/>
                </a:cubicBezTo>
                <a:cubicBezTo>
                  <a:pt x="11384" y="19753"/>
                  <a:pt x="11475" y="19746"/>
                  <a:pt x="11564" y="19720"/>
                </a:cubicBezTo>
                <a:cubicBezTo>
                  <a:pt x="11603" y="19709"/>
                  <a:pt x="11638" y="19698"/>
                  <a:pt x="11677" y="19712"/>
                </a:cubicBezTo>
                <a:cubicBezTo>
                  <a:pt x="11794" y="19749"/>
                  <a:pt x="11875" y="19661"/>
                  <a:pt x="11967" y="19616"/>
                </a:cubicBezTo>
                <a:cubicBezTo>
                  <a:pt x="12030" y="19587"/>
                  <a:pt x="11949" y="19524"/>
                  <a:pt x="11970" y="19480"/>
                </a:cubicBezTo>
                <a:cubicBezTo>
                  <a:pt x="11977" y="19465"/>
                  <a:pt x="11984" y="19446"/>
                  <a:pt x="11988" y="19428"/>
                </a:cubicBezTo>
                <a:cubicBezTo>
                  <a:pt x="12006" y="19321"/>
                  <a:pt x="12006" y="19217"/>
                  <a:pt x="11992" y="19110"/>
                </a:cubicBezTo>
                <a:cubicBezTo>
                  <a:pt x="11984" y="19059"/>
                  <a:pt x="11956" y="19033"/>
                  <a:pt x="11907" y="19029"/>
                </a:cubicBezTo>
                <a:cubicBezTo>
                  <a:pt x="11719" y="19018"/>
                  <a:pt x="11536" y="18999"/>
                  <a:pt x="11348" y="18992"/>
                </a:cubicBezTo>
                <a:cubicBezTo>
                  <a:pt x="11278" y="18992"/>
                  <a:pt x="11203" y="18996"/>
                  <a:pt x="11133" y="19025"/>
                </a:cubicBezTo>
                <a:close/>
                <a:moveTo>
                  <a:pt x="8029" y="15701"/>
                </a:moveTo>
                <a:cubicBezTo>
                  <a:pt x="7990" y="15631"/>
                  <a:pt x="7927" y="15587"/>
                  <a:pt x="7905" y="15505"/>
                </a:cubicBezTo>
                <a:cubicBezTo>
                  <a:pt x="7944" y="15483"/>
                  <a:pt x="7959" y="15535"/>
                  <a:pt x="8015" y="15524"/>
                </a:cubicBezTo>
                <a:cubicBezTo>
                  <a:pt x="7867" y="15446"/>
                  <a:pt x="7905" y="15295"/>
                  <a:pt x="7895" y="15188"/>
                </a:cubicBezTo>
                <a:cubicBezTo>
                  <a:pt x="7881" y="15007"/>
                  <a:pt x="7821" y="14855"/>
                  <a:pt x="7729" y="14711"/>
                </a:cubicBezTo>
                <a:cubicBezTo>
                  <a:pt x="7693" y="14656"/>
                  <a:pt x="7672" y="14589"/>
                  <a:pt x="7605" y="14549"/>
                </a:cubicBezTo>
                <a:cubicBezTo>
                  <a:pt x="7587" y="14918"/>
                  <a:pt x="7580" y="15280"/>
                  <a:pt x="7605" y="15638"/>
                </a:cubicBezTo>
                <a:cubicBezTo>
                  <a:pt x="7630" y="16019"/>
                  <a:pt x="7902" y="16214"/>
                  <a:pt x="8164" y="16451"/>
                </a:cubicBezTo>
                <a:cubicBezTo>
                  <a:pt x="8149" y="16384"/>
                  <a:pt x="8096" y="16373"/>
                  <a:pt x="8103" y="16329"/>
                </a:cubicBezTo>
                <a:cubicBezTo>
                  <a:pt x="8146" y="16333"/>
                  <a:pt x="8164" y="16384"/>
                  <a:pt x="8209" y="16373"/>
                </a:cubicBezTo>
                <a:cubicBezTo>
                  <a:pt x="8178" y="16314"/>
                  <a:pt x="8110" y="16281"/>
                  <a:pt x="8103" y="16203"/>
                </a:cubicBezTo>
                <a:cubicBezTo>
                  <a:pt x="8171" y="16222"/>
                  <a:pt x="8195" y="16299"/>
                  <a:pt x="8284" y="16318"/>
                </a:cubicBezTo>
                <a:cubicBezTo>
                  <a:pt x="8149" y="16192"/>
                  <a:pt x="8054" y="16063"/>
                  <a:pt x="7969" y="15926"/>
                </a:cubicBezTo>
                <a:cubicBezTo>
                  <a:pt x="7976" y="15919"/>
                  <a:pt x="7983" y="15912"/>
                  <a:pt x="7990" y="15904"/>
                </a:cubicBezTo>
                <a:cubicBezTo>
                  <a:pt x="8110" y="16045"/>
                  <a:pt x="8234" y="16185"/>
                  <a:pt x="8354" y="16325"/>
                </a:cubicBezTo>
                <a:cubicBezTo>
                  <a:pt x="8361" y="16318"/>
                  <a:pt x="8372" y="16307"/>
                  <a:pt x="8379" y="16299"/>
                </a:cubicBezTo>
                <a:cubicBezTo>
                  <a:pt x="8238" y="16111"/>
                  <a:pt x="8057" y="15960"/>
                  <a:pt x="7930" y="15760"/>
                </a:cubicBezTo>
                <a:cubicBezTo>
                  <a:pt x="7941" y="15749"/>
                  <a:pt x="7955" y="15738"/>
                  <a:pt x="7966" y="15727"/>
                </a:cubicBezTo>
                <a:cubicBezTo>
                  <a:pt x="8079" y="15849"/>
                  <a:pt x="8188" y="15974"/>
                  <a:pt x="8301" y="16096"/>
                </a:cubicBezTo>
                <a:cubicBezTo>
                  <a:pt x="8195" y="15930"/>
                  <a:pt x="8033" y="15808"/>
                  <a:pt x="7941" y="15631"/>
                </a:cubicBezTo>
                <a:cubicBezTo>
                  <a:pt x="7973" y="15657"/>
                  <a:pt x="8001" y="15679"/>
                  <a:pt x="8029" y="15701"/>
                </a:cubicBezTo>
                <a:close/>
                <a:moveTo>
                  <a:pt x="10776" y="19856"/>
                </a:moveTo>
                <a:cubicBezTo>
                  <a:pt x="10701" y="19834"/>
                  <a:pt x="10620" y="19801"/>
                  <a:pt x="10564" y="19816"/>
                </a:cubicBezTo>
                <a:cubicBezTo>
                  <a:pt x="10433" y="19856"/>
                  <a:pt x="10302" y="19897"/>
                  <a:pt x="10164" y="19901"/>
                </a:cubicBezTo>
                <a:cubicBezTo>
                  <a:pt x="10062" y="19904"/>
                  <a:pt x="9959" y="19915"/>
                  <a:pt x="9860" y="19927"/>
                </a:cubicBezTo>
                <a:cubicBezTo>
                  <a:pt x="9828" y="19930"/>
                  <a:pt x="9772" y="19938"/>
                  <a:pt x="9782" y="19982"/>
                </a:cubicBezTo>
                <a:cubicBezTo>
                  <a:pt x="9804" y="20071"/>
                  <a:pt x="9743" y="20130"/>
                  <a:pt x="9722" y="20200"/>
                </a:cubicBezTo>
                <a:cubicBezTo>
                  <a:pt x="9793" y="20226"/>
                  <a:pt x="9850" y="20226"/>
                  <a:pt x="9881" y="20211"/>
                </a:cubicBezTo>
                <a:cubicBezTo>
                  <a:pt x="9934" y="20189"/>
                  <a:pt x="9892" y="20130"/>
                  <a:pt x="9917" y="20107"/>
                </a:cubicBezTo>
                <a:cubicBezTo>
                  <a:pt x="9977" y="20100"/>
                  <a:pt x="9980" y="20178"/>
                  <a:pt x="10033" y="20159"/>
                </a:cubicBezTo>
                <a:cubicBezTo>
                  <a:pt x="10295" y="20093"/>
                  <a:pt x="10539" y="19982"/>
                  <a:pt x="10776" y="19856"/>
                </a:cubicBezTo>
                <a:close/>
                <a:moveTo>
                  <a:pt x="6463" y="10390"/>
                </a:moveTo>
                <a:cubicBezTo>
                  <a:pt x="6463" y="10434"/>
                  <a:pt x="6463" y="10478"/>
                  <a:pt x="6463" y="10545"/>
                </a:cubicBezTo>
                <a:cubicBezTo>
                  <a:pt x="6513" y="10460"/>
                  <a:pt x="6492" y="10386"/>
                  <a:pt x="6513" y="10316"/>
                </a:cubicBezTo>
                <a:cubicBezTo>
                  <a:pt x="6541" y="10360"/>
                  <a:pt x="6509" y="10419"/>
                  <a:pt x="6555" y="10452"/>
                </a:cubicBezTo>
                <a:cubicBezTo>
                  <a:pt x="6594" y="10286"/>
                  <a:pt x="6481" y="10146"/>
                  <a:pt x="6488" y="9983"/>
                </a:cubicBezTo>
                <a:cubicBezTo>
                  <a:pt x="6502" y="10061"/>
                  <a:pt x="6545" y="10124"/>
                  <a:pt x="6584" y="10190"/>
                </a:cubicBezTo>
                <a:cubicBezTo>
                  <a:pt x="6545" y="9954"/>
                  <a:pt x="6506" y="9717"/>
                  <a:pt x="6467" y="9481"/>
                </a:cubicBezTo>
                <a:cubicBezTo>
                  <a:pt x="6417" y="9647"/>
                  <a:pt x="6357" y="9810"/>
                  <a:pt x="6308" y="9972"/>
                </a:cubicBezTo>
                <a:cubicBezTo>
                  <a:pt x="6276" y="10079"/>
                  <a:pt x="6280" y="10187"/>
                  <a:pt x="6329" y="10283"/>
                </a:cubicBezTo>
                <a:cubicBezTo>
                  <a:pt x="6389" y="10397"/>
                  <a:pt x="6417" y="10508"/>
                  <a:pt x="6357" y="10633"/>
                </a:cubicBezTo>
                <a:cubicBezTo>
                  <a:pt x="6417" y="10560"/>
                  <a:pt x="6417" y="10467"/>
                  <a:pt x="6463" y="10390"/>
                </a:cubicBezTo>
                <a:close/>
                <a:moveTo>
                  <a:pt x="5308" y="2818"/>
                </a:moveTo>
                <a:cubicBezTo>
                  <a:pt x="5255" y="2973"/>
                  <a:pt x="5272" y="3113"/>
                  <a:pt x="5286" y="3257"/>
                </a:cubicBezTo>
                <a:cubicBezTo>
                  <a:pt x="5297" y="3376"/>
                  <a:pt x="5336" y="3501"/>
                  <a:pt x="5276" y="3605"/>
                </a:cubicBezTo>
                <a:cubicBezTo>
                  <a:pt x="5212" y="3715"/>
                  <a:pt x="5223" y="3789"/>
                  <a:pt x="5297" y="3882"/>
                </a:cubicBezTo>
                <a:cubicBezTo>
                  <a:pt x="5375" y="3981"/>
                  <a:pt x="5467" y="4066"/>
                  <a:pt x="5566" y="4144"/>
                </a:cubicBezTo>
                <a:cubicBezTo>
                  <a:pt x="5481" y="3978"/>
                  <a:pt x="5399" y="3804"/>
                  <a:pt x="5389" y="3623"/>
                </a:cubicBezTo>
                <a:cubicBezTo>
                  <a:pt x="5382" y="3468"/>
                  <a:pt x="5308" y="3317"/>
                  <a:pt x="5368" y="3143"/>
                </a:cubicBezTo>
                <a:cubicBezTo>
                  <a:pt x="5392" y="3058"/>
                  <a:pt x="5350" y="2936"/>
                  <a:pt x="5308" y="2818"/>
                </a:cubicBezTo>
                <a:close/>
                <a:moveTo>
                  <a:pt x="10415" y="10973"/>
                </a:moveTo>
                <a:cubicBezTo>
                  <a:pt x="10330" y="10947"/>
                  <a:pt x="10270" y="10936"/>
                  <a:pt x="10217" y="10910"/>
                </a:cubicBezTo>
                <a:cubicBezTo>
                  <a:pt x="10104" y="10859"/>
                  <a:pt x="10093" y="10792"/>
                  <a:pt x="10164" y="10685"/>
                </a:cubicBezTo>
                <a:cubicBezTo>
                  <a:pt x="10189" y="10648"/>
                  <a:pt x="10284" y="10582"/>
                  <a:pt x="10136" y="10589"/>
                </a:cubicBezTo>
                <a:cubicBezTo>
                  <a:pt x="10111" y="10589"/>
                  <a:pt x="10115" y="10552"/>
                  <a:pt x="10118" y="10534"/>
                </a:cubicBezTo>
                <a:cubicBezTo>
                  <a:pt x="10136" y="10464"/>
                  <a:pt x="10111" y="10412"/>
                  <a:pt x="10044" y="10404"/>
                </a:cubicBezTo>
                <a:cubicBezTo>
                  <a:pt x="9977" y="10393"/>
                  <a:pt x="9956" y="10464"/>
                  <a:pt x="9941" y="10512"/>
                </a:cubicBezTo>
                <a:cubicBezTo>
                  <a:pt x="9895" y="10648"/>
                  <a:pt x="9934" y="10774"/>
                  <a:pt x="10026" y="10877"/>
                </a:cubicBezTo>
                <a:cubicBezTo>
                  <a:pt x="10125" y="10984"/>
                  <a:pt x="10249" y="11014"/>
                  <a:pt x="10415" y="10973"/>
                </a:cubicBezTo>
                <a:close/>
                <a:moveTo>
                  <a:pt x="9553" y="9629"/>
                </a:moveTo>
                <a:cubicBezTo>
                  <a:pt x="9196" y="9836"/>
                  <a:pt x="8817" y="9898"/>
                  <a:pt x="8418" y="9828"/>
                </a:cubicBezTo>
                <a:cubicBezTo>
                  <a:pt x="8008" y="9754"/>
                  <a:pt x="7715" y="9511"/>
                  <a:pt x="7485" y="9167"/>
                </a:cubicBezTo>
                <a:cubicBezTo>
                  <a:pt x="7782" y="9906"/>
                  <a:pt x="8980" y="10172"/>
                  <a:pt x="9553" y="9629"/>
                </a:cubicBezTo>
                <a:close/>
                <a:moveTo>
                  <a:pt x="5597" y="3036"/>
                </a:moveTo>
                <a:cubicBezTo>
                  <a:pt x="5612" y="2973"/>
                  <a:pt x="5573" y="2940"/>
                  <a:pt x="5597" y="2899"/>
                </a:cubicBezTo>
                <a:cubicBezTo>
                  <a:pt x="5643" y="2951"/>
                  <a:pt x="5689" y="3003"/>
                  <a:pt x="5732" y="3054"/>
                </a:cubicBezTo>
                <a:cubicBezTo>
                  <a:pt x="5551" y="2799"/>
                  <a:pt x="5541" y="2526"/>
                  <a:pt x="5622" y="2234"/>
                </a:cubicBezTo>
                <a:cubicBezTo>
                  <a:pt x="5650" y="2127"/>
                  <a:pt x="5657" y="2016"/>
                  <a:pt x="5636" y="1906"/>
                </a:cubicBezTo>
                <a:cubicBezTo>
                  <a:pt x="5470" y="2268"/>
                  <a:pt x="5460" y="2641"/>
                  <a:pt x="5597" y="3036"/>
                </a:cubicBezTo>
                <a:close/>
                <a:moveTo>
                  <a:pt x="5848" y="8561"/>
                </a:moveTo>
                <a:cubicBezTo>
                  <a:pt x="5756" y="8820"/>
                  <a:pt x="5721" y="9082"/>
                  <a:pt x="5718" y="9352"/>
                </a:cubicBezTo>
                <a:cubicBezTo>
                  <a:pt x="5763" y="9300"/>
                  <a:pt x="5845" y="9267"/>
                  <a:pt x="5831" y="9189"/>
                </a:cubicBezTo>
                <a:cubicBezTo>
                  <a:pt x="5813" y="9075"/>
                  <a:pt x="5859" y="8982"/>
                  <a:pt x="5905" y="8890"/>
                </a:cubicBezTo>
                <a:cubicBezTo>
                  <a:pt x="5976" y="8753"/>
                  <a:pt x="5969" y="8694"/>
                  <a:pt x="5848" y="8561"/>
                </a:cubicBezTo>
                <a:close/>
                <a:moveTo>
                  <a:pt x="6368" y="3963"/>
                </a:moveTo>
                <a:cubicBezTo>
                  <a:pt x="6364" y="4022"/>
                  <a:pt x="6294" y="4029"/>
                  <a:pt x="6326" y="4074"/>
                </a:cubicBezTo>
                <a:cubicBezTo>
                  <a:pt x="6375" y="4133"/>
                  <a:pt x="6410" y="4070"/>
                  <a:pt x="6432" y="4040"/>
                </a:cubicBezTo>
                <a:cubicBezTo>
                  <a:pt x="6470" y="3992"/>
                  <a:pt x="6509" y="3948"/>
                  <a:pt x="6598" y="3926"/>
                </a:cubicBezTo>
                <a:cubicBezTo>
                  <a:pt x="6531" y="3926"/>
                  <a:pt x="6492" y="3926"/>
                  <a:pt x="6456" y="3926"/>
                </a:cubicBezTo>
                <a:cubicBezTo>
                  <a:pt x="6442" y="3926"/>
                  <a:pt x="6428" y="3948"/>
                  <a:pt x="6417" y="3915"/>
                </a:cubicBezTo>
                <a:cubicBezTo>
                  <a:pt x="6400" y="3852"/>
                  <a:pt x="6400" y="3859"/>
                  <a:pt x="6340" y="3882"/>
                </a:cubicBezTo>
                <a:cubicBezTo>
                  <a:pt x="6113" y="3978"/>
                  <a:pt x="5898" y="4133"/>
                  <a:pt x="5629" y="4037"/>
                </a:cubicBezTo>
                <a:cubicBezTo>
                  <a:pt x="5887" y="4162"/>
                  <a:pt x="6124" y="4033"/>
                  <a:pt x="6368" y="3963"/>
                </a:cubicBezTo>
                <a:close/>
                <a:moveTo>
                  <a:pt x="12080" y="9252"/>
                </a:moveTo>
                <a:cubicBezTo>
                  <a:pt x="12370" y="9765"/>
                  <a:pt x="13094" y="9858"/>
                  <a:pt x="13487" y="9688"/>
                </a:cubicBezTo>
                <a:cubicBezTo>
                  <a:pt x="12935" y="9784"/>
                  <a:pt x="12451" y="9710"/>
                  <a:pt x="12080" y="9252"/>
                </a:cubicBezTo>
                <a:close/>
                <a:moveTo>
                  <a:pt x="5986" y="7996"/>
                </a:moveTo>
                <a:cubicBezTo>
                  <a:pt x="6057" y="8007"/>
                  <a:pt x="6089" y="7978"/>
                  <a:pt x="6120" y="7956"/>
                </a:cubicBezTo>
                <a:cubicBezTo>
                  <a:pt x="6237" y="7882"/>
                  <a:pt x="6350" y="7801"/>
                  <a:pt x="6481" y="7749"/>
                </a:cubicBezTo>
                <a:cubicBezTo>
                  <a:pt x="6562" y="7716"/>
                  <a:pt x="6576" y="7664"/>
                  <a:pt x="6555" y="7579"/>
                </a:cubicBezTo>
                <a:cubicBezTo>
                  <a:pt x="6379" y="7730"/>
                  <a:pt x="6152" y="7801"/>
                  <a:pt x="5986" y="7996"/>
                </a:cubicBezTo>
                <a:close/>
                <a:moveTo>
                  <a:pt x="11511" y="7697"/>
                </a:moveTo>
                <a:cubicBezTo>
                  <a:pt x="11412" y="7704"/>
                  <a:pt x="11345" y="7682"/>
                  <a:pt x="11278" y="7642"/>
                </a:cubicBezTo>
                <a:cubicBezTo>
                  <a:pt x="11030" y="7490"/>
                  <a:pt x="10779" y="7509"/>
                  <a:pt x="10532" y="7634"/>
                </a:cubicBezTo>
                <a:cubicBezTo>
                  <a:pt x="10419" y="7693"/>
                  <a:pt x="10309" y="7760"/>
                  <a:pt x="10171" y="7704"/>
                </a:cubicBezTo>
                <a:cubicBezTo>
                  <a:pt x="10267" y="7801"/>
                  <a:pt x="10362" y="7767"/>
                  <a:pt x="10454" y="7712"/>
                </a:cubicBezTo>
                <a:cubicBezTo>
                  <a:pt x="10737" y="7546"/>
                  <a:pt x="11023" y="7505"/>
                  <a:pt x="11313" y="7697"/>
                </a:cubicBezTo>
                <a:cubicBezTo>
                  <a:pt x="11366" y="7730"/>
                  <a:pt x="11426" y="7760"/>
                  <a:pt x="11511" y="7697"/>
                </a:cubicBezTo>
                <a:close/>
                <a:moveTo>
                  <a:pt x="7153" y="2833"/>
                </a:moveTo>
                <a:cubicBezTo>
                  <a:pt x="7283" y="2456"/>
                  <a:pt x="7534" y="2172"/>
                  <a:pt x="7775" y="1872"/>
                </a:cubicBezTo>
                <a:cubicBezTo>
                  <a:pt x="7481" y="2135"/>
                  <a:pt x="7266" y="2449"/>
                  <a:pt x="7153" y="2833"/>
                </a:cubicBezTo>
                <a:close/>
                <a:moveTo>
                  <a:pt x="5343" y="4347"/>
                </a:moveTo>
                <a:cubicBezTo>
                  <a:pt x="5382" y="4362"/>
                  <a:pt x="5414" y="4369"/>
                  <a:pt x="5445" y="4384"/>
                </a:cubicBezTo>
                <a:cubicBezTo>
                  <a:pt x="5467" y="4391"/>
                  <a:pt x="5481" y="4391"/>
                  <a:pt x="5491" y="4377"/>
                </a:cubicBezTo>
                <a:cubicBezTo>
                  <a:pt x="5513" y="4351"/>
                  <a:pt x="5484" y="4336"/>
                  <a:pt x="5470" y="4329"/>
                </a:cubicBezTo>
                <a:cubicBezTo>
                  <a:pt x="5343" y="4244"/>
                  <a:pt x="5258" y="4122"/>
                  <a:pt x="5191" y="3963"/>
                </a:cubicBezTo>
                <a:cubicBezTo>
                  <a:pt x="5212" y="4203"/>
                  <a:pt x="5286" y="4428"/>
                  <a:pt x="5343" y="4425"/>
                </a:cubicBezTo>
                <a:cubicBezTo>
                  <a:pt x="5343" y="4395"/>
                  <a:pt x="5343" y="4373"/>
                  <a:pt x="5343" y="4347"/>
                </a:cubicBezTo>
                <a:close/>
                <a:moveTo>
                  <a:pt x="9606" y="7409"/>
                </a:moveTo>
                <a:cubicBezTo>
                  <a:pt x="9705" y="7523"/>
                  <a:pt x="9793" y="7645"/>
                  <a:pt x="9871" y="7782"/>
                </a:cubicBezTo>
                <a:cubicBezTo>
                  <a:pt x="9949" y="7919"/>
                  <a:pt x="10030" y="8052"/>
                  <a:pt x="10072" y="8207"/>
                </a:cubicBezTo>
                <a:cubicBezTo>
                  <a:pt x="10037" y="7863"/>
                  <a:pt x="9871" y="7605"/>
                  <a:pt x="9606" y="7409"/>
                </a:cubicBezTo>
                <a:close/>
                <a:moveTo>
                  <a:pt x="9284" y="20669"/>
                </a:moveTo>
                <a:cubicBezTo>
                  <a:pt x="9235" y="20595"/>
                  <a:pt x="9136" y="20647"/>
                  <a:pt x="9136" y="20551"/>
                </a:cubicBezTo>
                <a:cubicBezTo>
                  <a:pt x="9136" y="20517"/>
                  <a:pt x="9139" y="20492"/>
                  <a:pt x="9100" y="20488"/>
                </a:cubicBezTo>
                <a:cubicBezTo>
                  <a:pt x="9061" y="20484"/>
                  <a:pt x="9015" y="20499"/>
                  <a:pt x="9012" y="20532"/>
                </a:cubicBezTo>
                <a:cubicBezTo>
                  <a:pt x="9001" y="20632"/>
                  <a:pt x="8931" y="20625"/>
                  <a:pt x="8867" y="20647"/>
                </a:cubicBezTo>
                <a:cubicBezTo>
                  <a:pt x="9001" y="20710"/>
                  <a:pt x="9136" y="20673"/>
                  <a:pt x="9284" y="20669"/>
                </a:cubicBezTo>
                <a:close/>
                <a:moveTo>
                  <a:pt x="6644" y="7608"/>
                </a:moveTo>
                <a:cubicBezTo>
                  <a:pt x="6637" y="7516"/>
                  <a:pt x="6686" y="7498"/>
                  <a:pt x="6728" y="7483"/>
                </a:cubicBezTo>
                <a:cubicBezTo>
                  <a:pt x="6919" y="7405"/>
                  <a:pt x="7107" y="7328"/>
                  <a:pt x="7301" y="7258"/>
                </a:cubicBezTo>
                <a:cubicBezTo>
                  <a:pt x="7478" y="7191"/>
                  <a:pt x="7658" y="7132"/>
                  <a:pt x="7838" y="7073"/>
                </a:cubicBezTo>
                <a:cubicBezTo>
                  <a:pt x="7442" y="7173"/>
                  <a:pt x="7057" y="7298"/>
                  <a:pt x="6683" y="7472"/>
                </a:cubicBezTo>
                <a:cubicBezTo>
                  <a:pt x="6633" y="7490"/>
                  <a:pt x="6626" y="7527"/>
                  <a:pt x="6644" y="7608"/>
                </a:cubicBezTo>
                <a:close/>
                <a:moveTo>
                  <a:pt x="9376" y="6885"/>
                </a:moveTo>
                <a:cubicBezTo>
                  <a:pt x="9252" y="6696"/>
                  <a:pt x="9121" y="6519"/>
                  <a:pt x="8938" y="6390"/>
                </a:cubicBezTo>
                <a:cubicBezTo>
                  <a:pt x="8920" y="6375"/>
                  <a:pt x="8892" y="6353"/>
                  <a:pt x="8874" y="6386"/>
                </a:cubicBezTo>
                <a:cubicBezTo>
                  <a:pt x="8860" y="6412"/>
                  <a:pt x="8888" y="6419"/>
                  <a:pt x="8906" y="6434"/>
                </a:cubicBezTo>
                <a:cubicBezTo>
                  <a:pt x="8987" y="6508"/>
                  <a:pt x="9072" y="6582"/>
                  <a:pt x="9153" y="6656"/>
                </a:cubicBezTo>
                <a:cubicBezTo>
                  <a:pt x="9235" y="6729"/>
                  <a:pt x="9280" y="6829"/>
                  <a:pt x="9376" y="6885"/>
                </a:cubicBezTo>
                <a:close/>
                <a:moveTo>
                  <a:pt x="8549" y="653"/>
                </a:moveTo>
                <a:cubicBezTo>
                  <a:pt x="8598" y="687"/>
                  <a:pt x="8676" y="742"/>
                  <a:pt x="8697" y="701"/>
                </a:cubicBezTo>
                <a:cubicBezTo>
                  <a:pt x="8736" y="620"/>
                  <a:pt x="8775" y="668"/>
                  <a:pt x="8814" y="676"/>
                </a:cubicBezTo>
                <a:cubicBezTo>
                  <a:pt x="8927" y="694"/>
                  <a:pt x="9037" y="720"/>
                  <a:pt x="9146" y="749"/>
                </a:cubicBezTo>
                <a:cubicBezTo>
                  <a:pt x="8959" y="642"/>
                  <a:pt x="8761" y="583"/>
                  <a:pt x="8549" y="653"/>
                </a:cubicBezTo>
                <a:close/>
                <a:moveTo>
                  <a:pt x="6898" y="3357"/>
                </a:moveTo>
                <a:cubicBezTo>
                  <a:pt x="7110" y="3165"/>
                  <a:pt x="7280" y="2943"/>
                  <a:pt x="7372" y="2663"/>
                </a:cubicBezTo>
                <a:cubicBezTo>
                  <a:pt x="7252" y="2925"/>
                  <a:pt x="7082" y="3147"/>
                  <a:pt x="6898" y="3357"/>
                </a:cubicBezTo>
                <a:close/>
                <a:moveTo>
                  <a:pt x="15356" y="3398"/>
                </a:moveTo>
                <a:cubicBezTo>
                  <a:pt x="15173" y="3246"/>
                  <a:pt x="14823" y="3250"/>
                  <a:pt x="14692" y="3394"/>
                </a:cubicBezTo>
                <a:cubicBezTo>
                  <a:pt x="14989" y="3317"/>
                  <a:pt x="15028" y="3317"/>
                  <a:pt x="15356" y="3398"/>
                </a:cubicBezTo>
                <a:close/>
                <a:moveTo>
                  <a:pt x="11822" y="321"/>
                </a:moveTo>
                <a:cubicBezTo>
                  <a:pt x="11995" y="365"/>
                  <a:pt x="12161" y="424"/>
                  <a:pt x="12341" y="410"/>
                </a:cubicBezTo>
                <a:cubicBezTo>
                  <a:pt x="12172" y="362"/>
                  <a:pt x="12006" y="295"/>
                  <a:pt x="11822" y="321"/>
                </a:cubicBezTo>
                <a:close/>
                <a:moveTo>
                  <a:pt x="6732" y="2460"/>
                </a:moveTo>
                <a:cubicBezTo>
                  <a:pt x="6569" y="2537"/>
                  <a:pt x="6417" y="2641"/>
                  <a:pt x="6230" y="2633"/>
                </a:cubicBezTo>
                <a:cubicBezTo>
                  <a:pt x="6400" y="2692"/>
                  <a:pt x="6608" y="2622"/>
                  <a:pt x="6732" y="2460"/>
                </a:cubicBezTo>
                <a:close/>
                <a:moveTo>
                  <a:pt x="5615" y="4332"/>
                </a:moveTo>
                <a:cubicBezTo>
                  <a:pt x="5806" y="4458"/>
                  <a:pt x="6025" y="4428"/>
                  <a:pt x="6120" y="4269"/>
                </a:cubicBezTo>
                <a:cubicBezTo>
                  <a:pt x="5961" y="4365"/>
                  <a:pt x="5802" y="4384"/>
                  <a:pt x="5615" y="4332"/>
                </a:cubicBezTo>
                <a:close/>
                <a:moveTo>
                  <a:pt x="7474" y="3413"/>
                </a:moveTo>
                <a:cubicBezTo>
                  <a:pt x="7640" y="3317"/>
                  <a:pt x="7785" y="3235"/>
                  <a:pt x="7941" y="3147"/>
                </a:cubicBezTo>
                <a:cubicBezTo>
                  <a:pt x="7803" y="3147"/>
                  <a:pt x="7570" y="3276"/>
                  <a:pt x="7474" y="3413"/>
                </a:cubicBezTo>
                <a:close/>
                <a:moveTo>
                  <a:pt x="9107" y="6427"/>
                </a:moveTo>
                <a:cubicBezTo>
                  <a:pt x="9199" y="6604"/>
                  <a:pt x="9344" y="6733"/>
                  <a:pt x="9454" y="6896"/>
                </a:cubicBezTo>
                <a:cubicBezTo>
                  <a:pt x="9365" y="6715"/>
                  <a:pt x="9238" y="6567"/>
                  <a:pt x="9107" y="6427"/>
                </a:cubicBezTo>
                <a:close/>
                <a:moveTo>
                  <a:pt x="8669" y="2352"/>
                </a:moveTo>
                <a:cubicBezTo>
                  <a:pt x="8715" y="2430"/>
                  <a:pt x="8757" y="2504"/>
                  <a:pt x="8803" y="2578"/>
                </a:cubicBezTo>
                <a:cubicBezTo>
                  <a:pt x="8814" y="2593"/>
                  <a:pt x="8824" y="2622"/>
                  <a:pt x="8849" y="2596"/>
                </a:cubicBezTo>
                <a:cubicBezTo>
                  <a:pt x="8860" y="2581"/>
                  <a:pt x="8888" y="2578"/>
                  <a:pt x="8881" y="2545"/>
                </a:cubicBezTo>
                <a:cubicBezTo>
                  <a:pt x="8870" y="2504"/>
                  <a:pt x="8722" y="2360"/>
                  <a:pt x="8669" y="2352"/>
                </a:cubicBezTo>
                <a:close/>
                <a:moveTo>
                  <a:pt x="5827" y="6992"/>
                </a:moveTo>
                <a:cubicBezTo>
                  <a:pt x="5848" y="7158"/>
                  <a:pt x="5891" y="7317"/>
                  <a:pt x="5961" y="7468"/>
                </a:cubicBezTo>
                <a:cubicBezTo>
                  <a:pt x="5958" y="7294"/>
                  <a:pt x="5898" y="7139"/>
                  <a:pt x="5827" y="6992"/>
                </a:cubicBezTo>
                <a:close/>
                <a:moveTo>
                  <a:pt x="7927" y="19838"/>
                </a:moveTo>
                <a:cubicBezTo>
                  <a:pt x="7966" y="19838"/>
                  <a:pt x="8093" y="19731"/>
                  <a:pt x="8086" y="19701"/>
                </a:cubicBezTo>
                <a:cubicBezTo>
                  <a:pt x="8082" y="19675"/>
                  <a:pt x="8065" y="19653"/>
                  <a:pt x="8036" y="19649"/>
                </a:cubicBezTo>
                <a:cubicBezTo>
                  <a:pt x="8015" y="19649"/>
                  <a:pt x="7884" y="19779"/>
                  <a:pt x="7888" y="19797"/>
                </a:cubicBezTo>
                <a:cubicBezTo>
                  <a:pt x="7891" y="19827"/>
                  <a:pt x="7905" y="19838"/>
                  <a:pt x="7927" y="19838"/>
                </a:cubicBezTo>
                <a:close/>
                <a:moveTo>
                  <a:pt x="5721" y="6523"/>
                </a:moveTo>
                <a:cubicBezTo>
                  <a:pt x="5746" y="6644"/>
                  <a:pt x="5735" y="6781"/>
                  <a:pt x="5870" y="6888"/>
                </a:cubicBezTo>
                <a:cubicBezTo>
                  <a:pt x="5834" y="6740"/>
                  <a:pt x="5788" y="6630"/>
                  <a:pt x="5721" y="6523"/>
                </a:cubicBezTo>
                <a:close/>
                <a:moveTo>
                  <a:pt x="13875" y="7734"/>
                </a:moveTo>
                <a:cubicBezTo>
                  <a:pt x="13854" y="7823"/>
                  <a:pt x="13833" y="7908"/>
                  <a:pt x="13812" y="8007"/>
                </a:cubicBezTo>
                <a:cubicBezTo>
                  <a:pt x="13992" y="7849"/>
                  <a:pt x="13992" y="7845"/>
                  <a:pt x="13875" y="7734"/>
                </a:cubicBezTo>
                <a:close/>
                <a:moveTo>
                  <a:pt x="8471" y="19443"/>
                </a:moveTo>
                <a:cubicBezTo>
                  <a:pt x="8443" y="19450"/>
                  <a:pt x="8404" y="19450"/>
                  <a:pt x="8414" y="19487"/>
                </a:cubicBezTo>
                <a:cubicBezTo>
                  <a:pt x="8429" y="19542"/>
                  <a:pt x="8475" y="19579"/>
                  <a:pt x="8528" y="19590"/>
                </a:cubicBezTo>
                <a:cubicBezTo>
                  <a:pt x="8559" y="19598"/>
                  <a:pt x="8602" y="19568"/>
                  <a:pt x="8598" y="19539"/>
                </a:cubicBezTo>
                <a:cubicBezTo>
                  <a:pt x="8584" y="19472"/>
                  <a:pt x="8521" y="19465"/>
                  <a:pt x="8471" y="19443"/>
                </a:cubicBezTo>
                <a:close/>
                <a:moveTo>
                  <a:pt x="8057" y="12628"/>
                </a:moveTo>
                <a:cubicBezTo>
                  <a:pt x="8036" y="12447"/>
                  <a:pt x="7927" y="12188"/>
                  <a:pt x="7835" y="12107"/>
                </a:cubicBezTo>
                <a:cubicBezTo>
                  <a:pt x="7913" y="12285"/>
                  <a:pt x="7983" y="12454"/>
                  <a:pt x="8057" y="12628"/>
                </a:cubicBezTo>
                <a:close/>
                <a:moveTo>
                  <a:pt x="10747" y="18021"/>
                </a:moveTo>
                <a:cubicBezTo>
                  <a:pt x="10779" y="18128"/>
                  <a:pt x="10769" y="18257"/>
                  <a:pt x="10878" y="18331"/>
                </a:cubicBezTo>
                <a:cubicBezTo>
                  <a:pt x="10846" y="18220"/>
                  <a:pt x="10839" y="18102"/>
                  <a:pt x="10747" y="18021"/>
                </a:cubicBezTo>
                <a:close/>
                <a:moveTo>
                  <a:pt x="6382" y="3789"/>
                </a:moveTo>
                <a:cubicBezTo>
                  <a:pt x="6527" y="3723"/>
                  <a:pt x="6686" y="3682"/>
                  <a:pt x="6810" y="3575"/>
                </a:cubicBezTo>
                <a:cubicBezTo>
                  <a:pt x="6672" y="3656"/>
                  <a:pt x="6513" y="3686"/>
                  <a:pt x="6382" y="3789"/>
                </a:cubicBezTo>
                <a:close/>
                <a:moveTo>
                  <a:pt x="8167" y="20008"/>
                </a:moveTo>
                <a:cubicBezTo>
                  <a:pt x="8139" y="20008"/>
                  <a:pt x="8103" y="20015"/>
                  <a:pt x="8114" y="20056"/>
                </a:cubicBezTo>
                <a:cubicBezTo>
                  <a:pt x="8128" y="20115"/>
                  <a:pt x="8171" y="20152"/>
                  <a:pt x="8227" y="20159"/>
                </a:cubicBezTo>
                <a:cubicBezTo>
                  <a:pt x="8255" y="20163"/>
                  <a:pt x="8298" y="20144"/>
                  <a:pt x="8291" y="20104"/>
                </a:cubicBezTo>
                <a:cubicBezTo>
                  <a:pt x="8277" y="20037"/>
                  <a:pt x="8224" y="20015"/>
                  <a:pt x="8167" y="20008"/>
                </a:cubicBezTo>
                <a:close/>
                <a:moveTo>
                  <a:pt x="9620" y="20189"/>
                </a:moveTo>
                <a:cubicBezTo>
                  <a:pt x="9616" y="20137"/>
                  <a:pt x="9584" y="20119"/>
                  <a:pt x="9542" y="20119"/>
                </a:cubicBezTo>
                <a:cubicBezTo>
                  <a:pt x="9507" y="20119"/>
                  <a:pt x="9468" y="20133"/>
                  <a:pt x="9468" y="20181"/>
                </a:cubicBezTo>
                <a:cubicBezTo>
                  <a:pt x="9468" y="20229"/>
                  <a:pt x="9500" y="20266"/>
                  <a:pt x="9546" y="20266"/>
                </a:cubicBezTo>
                <a:cubicBezTo>
                  <a:pt x="9591" y="20266"/>
                  <a:pt x="9616" y="20237"/>
                  <a:pt x="9620" y="20189"/>
                </a:cubicBezTo>
                <a:close/>
                <a:moveTo>
                  <a:pt x="14756" y="19694"/>
                </a:moveTo>
                <a:cubicBezTo>
                  <a:pt x="14734" y="19624"/>
                  <a:pt x="14720" y="19572"/>
                  <a:pt x="14706" y="19520"/>
                </a:cubicBezTo>
                <a:cubicBezTo>
                  <a:pt x="14699" y="19494"/>
                  <a:pt x="14695" y="19457"/>
                  <a:pt x="14660" y="19457"/>
                </a:cubicBezTo>
                <a:cubicBezTo>
                  <a:pt x="14628" y="19457"/>
                  <a:pt x="14621" y="19494"/>
                  <a:pt x="14607" y="19520"/>
                </a:cubicBezTo>
                <a:cubicBezTo>
                  <a:pt x="14589" y="19553"/>
                  <a:pt x="14600" y="19572"/>
                  <a:pt x="14628" y="19590"/>
                </a:cubicBezTo>
                <a:cubicBezTo>
                  <a:pt x="14671" y="19616"/>
                  <a:pt x="14706" y="19649"/>
                  <a:pt x="14756" y="19694"/>
                </a:cubicBezTo>
                <a:close/>
                <a:moveTo>
                  <a:pt x="7909" y="8037"/>
                </a:moveTo>
                <a:cubicBezTo>
                  <a:pt x="7814" y="8177"/>
                  <a:pt x="7835" y="8236"/>
                  <a:pt x="7980" y="8255"/>
                </a:cubicBezTo>
                <a:cubicBezTo>
                  <a:pt x="7959" y="8185"/>
                  <a:pt x="7934" y="8114"/>
                  <a:pt x="7909" y="8037"/>
                </a:cubicBezTo>
                <a:close/>
                <a:moveTo>
                  <a:pt x="5523" y="5592"/>
                </a:moveTo>
                <a:cubicBezTo>
                  <a:pt x="5523" y="5743"/>
                  <a:pt x="5597" y="5858"/>
                  <a:pt x="5703" y="5954"/>
                </a:cubicBezTo>
                <a:cubicBezTo>
                  <a:pt x="5643" y="5832"/>
                  <a:pt x="5583" y="5710"/>
                  <a:pt x="5523" y="5592"/>
                </a:cubicBezTo>
                <a:close/>
                <a:moveTo>
                  <a:pt x="8870" y="20329"/>
                </a:moveTo>
                <a:cubicBezTo>
                  <a:pt x="8863" y="20274"/>
                  <a:pt x="8835" y="20240"/>
                  <a:pt x="8782" y="20240"/>
                </a:cubicBezTo>
                <a:cubicBezTo>
                  <a:pt x="8747" y="20237"/>
                  <a:pt x="8718" y="20255"/>
                  <a:pt x="8726" y="20296"/>
                </a:cubicBezTo>
                <a:cubicBezTo>
                  <a:pt x="8733" y="20348"/>
                  <a:pt x="8754" y="20385"/>
                  <a:pt x="8810" y="20385"/>
                </a:cubicBezTo>
                <a:cubicBezTo>
                  <a:pt x="8846" y="20381"/>
                  <a:pt x="8867" y="20366"/>
                  <a:pt x="8870" y="20329"/>
                </a:cubicBezTo>
                <a:close/>
                <a:moveTo>
                  <a:pt x="6488" y="2973"/>
                </a:moveTo>
                <a:cubicBezTo>
                  <a:pt x="6347" y="3010"/>
                  <a:pt x="6209" y="2984"/>
                  <a:pt x="6071" y="2973"/>
                </a:cubicBezTo>
                <a:cubicBezTo>
                  <a:pt x="6212" y="3043"/>
                  <a:pt x="6350" y="3051"/>
                  <a:pt x="6488" y="2973"/>
                </a:cubicBezTo>
                <a:close/>
                <a:moveTo>
                  <a:pt x="9440" y="20617"/>
                </a:moveTo>
                <a:cubicBezTo>
                  <a:pt x="9468" y="20602"/>
                  <a:pt x="9524" y="20606"/>
                  <a:pt x="9528" y="20554"/>
                </a:cubicBezTo>
                <a:cubicBezTo>
                  <a:pt x="9531" y="20514"/>
                  <a:pt x="9485" y="20499"/>
                  <a:pt x="9450" y="20503"/>
                </a:cubicBezTo>
                <a:cubicBezTo>
                  <a:pt x="9411" y="20506"/>
                  <a:pt x="9358" y="20510"/>
                  <a:pt x="9362" y="20569"/>
                </a:cubicBezTo>
                <a:cubicBezTo>
                  <a:pt x="9362" y="20606"/>
                  <a:pt x="9394" y="20625"/>
                  <a:pt x="9440" y="20617"/>
                </a:cubicBezTo>
                <a:close/>
                <a:moveTo>
                  <a:pt x="8764" y="20141"/>
                </a:moveTo>
                <a:cubicBezTo>
                  <a:pt x="8800" y="20137"/>
                  <a:pt x="8839" y="20130"/>
                  <a:pt x="8832" y="20082"/>
                </a:cubicBezTo>
                <a:cubicBezTo>
                  <a:pt x="8828" y="20037"/>
                  <a:pt x="8793" y="20008"/>
                  <a:pt x="8754" y="20004"/>
                </a:cubicBezTo>
                <a:cubicBezTo>
                  <a:pt x="8718" y="20000"/>
                  <a:pt x="8680" y="20023"/>
                  <a:pt x="8683" y="20067"/>
                </a:cubicBezTo>
                <a:cubicBezTo>
                  <a:pt x="8690" y="20111"/>
                  <a:pt x="8718" y="20141"/>
                  <a:pt x="8764" y="20141"/>
                </a:cubicBezTo>
                <a:close/>
                <a:moveTo>
                  <a:pt x="11422" y="402"/>
                </a:moveTo>
                <a:cubicBezTo>
                  <a:pt x="11553" y="472"/>
                  <a:pt x="11688" y="513"/>
                  <a:pt x="11825" y="543"/>
                </a:cubicBezTo>
                <a:cubicBezTo>
                  <a:pt x="11698" y="476"/>
                  <a:pt x="11567" y="421"/>
                  <a:pt x="11422" y="402"/>
                </a:cubicBezTo>
                <a:close/>
                <a:moveTo>
                  <a:pt x="8757" y="20625"/>
                </a:moveTo>
                <a:cubicBezTo>
                  <a:pt x="8708" y="20595"/>
                  <a:pt x="8665" y="20565"/>
                  <a:pt x="8655" y="20499"/>
                </a:cubicBezTo>
                <a:cubicBezTo>
                  <a:pt x="8651" y="20477"/>
                  <a:pt x="8630" y="20447"/>
                  <a:pt x="8605" y="20458"/>
                </a:cubicBezTo>
                <a:cubicBezTo>
                  <a:pt x="8570" y="20469"/>
                  <a:pt x="8581" y="20506"/>
                  <a:pt x="8591" y="20532"/>
                </a:cubicBezTo>
                <a:cubicBezTo>
                  <a:pt x="8612" y="20617"/>
                  <a:pt x="8676" y="20632"/>
                  <a:pt x="8757" y="20625"/>
                </a:cubicBezTo>
                <a:close/>
                <a:moveTo>
                  <a:pt x="15512" y="7494"/>
                </a:moveTo>
                <a:cubicBezTo>
                  <a:pt x="15646" y="7568"/>
                  <a:pt x="15784" y="7638"/>
                  <a:pt x="15918" y="7712"/>
                </a:cubicBezTo>
                <a:cubicBezTo>
                  <a:pt x="15805" y="7594"/>
                  <a:pt x="15664" y="7527"/>
                  <a:pt x="15512" y="7494"/>
                </a:cubicBezTo>
                <a:close/>
                <a:moveTo>
                  <a:pt x="9001" y="18423"/>
                </a:moveTo>
                <a:cubicBezTo>
                  <a:pt x="8962" y="18431"/>
                  <a:pt x="8934" y="18449"/>
                  <a:pt x="8931" y="18490"/>
                </a:cubicBezTo>
                <a:cubicBezTo>
                  <a:pt x="8927" y="18538"/>
                  <a:pt x="8955" y="18564"/>
                  <a:pt x="9001" y="18567"/>
                </a:cubicBezTo>
                <a:cubicBezTo>
                  <a:pt x="9044" y="18571"/>
                  <a:pt x="9072" y="18549"/>
                  <a:pt x="9072" y="18504"/>
                </a:cubicBezTo>
                <a:cubicBezTo>
                  <a:pt x="9072" y="18460"/>
                  <a:pt x="9047" y="18434"/>
                  <a:pt x="9001" y="18423"/>
                </a:cubicBezTo>
                <a:close/>
                <a:moveTo>
                  <a:pt x="12271" y="19701"/>
                </a:moveTo>
                <a:cubicBezTo>
                  <a:pt x="12218" y="19694"/>
                  <a:pt x="12182" y="19716"/>
                  <a:pt x="12168" y="19771"/>
                </a:cubicBezTo>
                <a:cubicBezTo>
                  <a:pt x="12161" y="19794"/>
                  <a:pt x="12151" y="19823"/>
                  <a:pt x="12179" y="19838"/>
                </a:cubicBezTo>
                <a:cubicBezTo>
                  <a:pt x="12193" y="19845"/>
                  <a:pt x="12214" y="19856"/>
                  <a:pt x="12228" y="19853"/>
                </a:cubicBezTo>
                <a:cubicBezTo>
                  <a:pt x="12260" y="19845"/>
                  <a:pt x="12260" y="19816"/>
                  <a:pt x="12253" y="19790"/>
                </a:cubicBezTo>
                <a:cubicBezTo>
                  <a:pt x="12239" y="19757"/>
                  <a:pt x="12271" y="19734"/>
                  <a:pt x="12271" y="19701"/>
                </a:cubicBezTo>
                <a:close/>
                <a:moveTo>
                  <a:pt x="8665" y="18445"/>
                </a:moveTo>
                <a:cubicBezTo>
                  <a:pt x="8623" y="18449"/>
                  <a:pt x="8595" y="18468"/>
                  <a:pt x="8591" y="18508"/>
                </a:cubicBezTo>
                <a:cubicBezTo>
                  <a:pt x="8588" y="18556"/>
                  <a:pt x="8619" y="18582"/>
                  <a:pt x="8662" y="18586"/>
                </a:cubicBezTo>
                <a:cubicBezTo>
                  <a:pt x="8701" y="18589"/>
                  <a:pt x="8729" y="18560"/>
                  <a:pt x="8729" y="18519"/>
                </a:cubicBezTo>
                <a:cubicBezTo>
                  <a:pt x="8729" y="18479"/>
                  <a:pt x="8701" y="18456"/>
                  <a:pt x="8665" y="18445"/>
                </a:cubicBezTo>
                <a:close/>
                <a:moveTo>
                  <a:pt x="8404" y="20211"/>
                </a:moveTo>
                <a:cubicBezTo>
                  <a:pt x="8379" y="20218"/>
                  <a:pt x="8326" y="20211"/>
                  <a:pt x="8326" y="20255"/>
                </a:cubicBezTo>
                <a:cubicBezTo>
                  <a:pt x="8326" y="20292"/>
                  <a:pt x="8365" y="20325"/>
                  <a:pt x="8404" y="20329"/>
                </a:cubicBezTo>
                <a:cubicBezTo>
                  <a:pt x="8446" y="20333"/>
                  <a:pt x="8482" y="20303"/>
                  <a:pt x="8485" y="20263"/>
                </a:cubicBezTo>
                <a:cubicBezTo>
                  <a:pt x="8489" y="20211"/>
                  <a:pt x="8439" y="20218"/>
                  <a:pt x="8404" y="20211"/>
                </a:cubicBezTo>
                <a:close/>
                <a:moveTo>
                  <a:pt x="11168" y="17005"/>
                </a:moveTo>
                <a:cubicBezTo>
                  <a:pt x="11051" y="16968"/>
                  <a:pt x="10935" y="16931"/>
                  <a:pt x="10811" y="16935"/>
                </a:cubicBezTo>
                <a:cubicBezTo>
                  <a:pt x="10928" y="16986"/>
                  <a:pt x="11044" y="17012"/>
                  <a:pt x="11168" y="17005"/>
                </a:cubicBezTo>
                <a:close/>
                <a:moveTo>
                  <a:pt x="8248" y="19882"/>
                </a:moveTo>
                <a:cubicBezTo>
                  <a:pt x="8234" y="19849"/>
                  <a:pt x="8217" y="19808"/>
                  <a:pt x="8181" y="19805"/>
                </a:cubicBezTo>
                <a:cubicBezTo>
                  <a:pt x="8139" y="19805"/>
                  <a:pt x="8114" y="19845"/>
                  <a:pt x="8110" y="19886"/>
                </a:cubicBezTo>
                <a:cubicBezTo>
                  <a:pt x="8107" y="19923"/>
                  <a:pt x="8142" y="19930"/>
                  <a:pt x="8167" y="19930"/>
                </a:cubicBezTo>
                <a:cubicBezTo>
                  <a:pt x="8202" y="19934"/>
                  <a:pt x="8234" y="19927"/>
                  <a:pt x="8248" y="19882"/>
                </a:cubicBezTo>
                <a:close/>
                <a:moveTo>
                  <a:pt x="7757" y="1429"/>
                </a:moveTo>
                <a:cubicBezTo>
                  <a:pt x="7676" y="1422"/>
                  <a:pt x="7623" y="1462"/>
                  <a:pt x="7570" y="1503"/>
                </a:cubicBezTo>
                <a:cubicBezTo>
                  <a:pt x="7556" y="1514"/>
                  <a:pt x="7541" y="1529"/>
                  <a:pt x="7556" y="1547"/>
                </a:cubicBezTo>
                <a:cubicBezTo>
                  <a:pt x="7566" y="1566"/>
                  <a:pt x="7587" y="1558"/>
                  <a:pt x="7602" y="1547"/>
                </a:cubicBezTo>
                <a:cubicBezTo>
                  <a:pt x="7655" y="1510"/>
                  <a:pt x="7708" y="1470"/>
                  <a:pt x="7757" y="1429"/>
                </a:cubicBezTo>
                <a:close/>
                <a:moveTo>
                  <a:pt x="8026" y="6087"/>
                </a:moveTo>
                <a:cubicBezTo>
                  <a:pt x="8068" y="6161"/>
                  <a:pt x="8100" y="6198"/>
                  <a:pt x="8142" y="6227"/>
                </a:cubicBezTo>
                <a:cubicBezTo>
                  <a:pt x="8164" y="6242"/>
                  <a:pt x="8188" y="6253"/>
                  <a:pt x="8209" y="6227"/>
                </a:cubicBezTo>
                <a:cubicBezTo>
                  <a:pt x="8234" y="6190"/>
                  <a:pt x="8188" y="6186"/>
                  <a:pt x="8178" y="6175"/>
                </a:cubicBezTo>
                <a:cubicBezTo>
                  <a:pt x="8139" y="6142"/>
                  <a:pt x="8093" y="6124"/>
                  <a:pt x="8026" y="6087"/>
                </a:cubicBezTo>
                <a:close/>
                <a:moveTo>
                  <a:pt x="7792" y="19369"/>
                </a:moveTo>
                <a:cubicBezTo>
                  <a:pt x="7789" y="19443"/>
                  <a:pt x="7814" y="19498"/>
                  <a:pt x="7860" y="19539"/>
                </a:cubicBezTo>
                <a:cubicBezTo>
                  <a:pt x="7870" y="19546"/>
                  <a:pt x="7888" y="19531"/>
                  <a:pt x="7888" y="19517"/>
                </a:cubicBezTo>
                <a:cubicBezTo>
                  <a:pt x="7888" y="19446"/>
                  <a:pt x="7870" y="19391"/>
                  <a:pt x="7792" y="19369"/>
                </a:cubicBezTo>
                <a:close/>
                <a:moveTo>
                  <a:pt x="15268" y="6028"/>
                </a:moveTo>
                <a:cubicBezTo>
                  <a:pt x="15371" y="6131"/>
                  <a:pt x="15494" y="6198"/>
                  <a:pt x="15629" y="6238"/>
                </a:cubicBezTo>
                <a:cubicBezTo>
                  <a:pt x="15508" y="6164"/>
                  <a:pt x="15388" y="6094"/>
                  <a:pt x="15268" y="6028"/>
                </a:cubicBezTo>
                <a:close/>
                <a:moveTo>
                  <a:pt x="15328" y="4846"/>
                </a:moveTo>
                <a:cubicBezTo>
                  <a:pt x="15208" y="4794"/>
                  <a:pt x="15084" y="4805"/>
                  <a:pt x="14961" y="4787"/>
                </a:cubicBezTo>
                <a:cubicBezTo>
                  <a:pt x="15081" y="4827"/>
                  <a:pt x="15204" y="4846"/>
                  <a:pt x="15328" y="4846"/>
                </a:cubicBezTo>
                <a:close/>
                <a:moveTo>
                  <a:pt x="8372" y="19830"/>
                </a:moveTo>
                <a:cubicBezTo>
                  <a:pt x="8407" y="19823"/>
                  <a:pt x="8450" y="19834"/>
                  <a:pt x="8457" y="19782"/>
                </a:cubicBezTo>
                <a:cubicBezTo>
                  <a:pt x="8460" y="19742"/>
                  <a:pt x="8429" y="19723"/>
                  <a:pt x="8397" y="19723"/>
                </a:cubicBezTo>
                <a:cubicBezTo>
                  <a:pt x="8358" y="19723"/>
                  <a:pt x="8326" y="19746"/>
                  <a:pt x="8319" y="19786"/>
                </a:cubicBezTo>
                <a:cubicBezTo>
                  <a:pt x="8305" y="19830"/>
                  <a:pt x="8347" y="19823"/>
                  <a:pt x="8372" y="19830"/>
                </a:cubicBezTo>
                <a:close/>
                <a:moveTo>
                  <a:pt x="8991" y="19945"/>
                </a:moveTo>
                <a:cubicBezTo>
                  <a:pt x="9033" y="19949"/>
                  <a:pt x="9037" y="19923"/>
                  <a:pt x="9033" y="19890"/>
                </a:cubicBezTo>
                <a:cubicBezTo>
                  <a:pt x="9033" y="19856"/>
                  <a:pt x="9029" y="19827"/>
                  <a:pt x="8987" y="19838"/>
                </a:cubicBezTo>
                <a:cubicBezTo>
                  <a:pt x="8959" y="19849"/>
                  <a:pt x="8906" y="19830"/>
                  <a:pt x="8909" y="19886"/>
                </a:cubicBezTo>
                <a:cubicBezTo>
                  <a:pt x="8913" y="19930"/>
                  <a:pt x="8955" y="19938"/>
                  <a:pt x="8991" y="19945"/>
                </a:cubicBezTo>
                <a:close/>
                <a:moveTo>
                  <a:pt x="8803" y="19613"/>
                </a:moveTo>
                <a:cubicBezTo>
                  <a:pt x="8867" y="19653"/>
                  <a:pt x="8909" y="19705"/>
                  <a:pt x="8973" y="19679"/>
                </a:cubicBezTo>
                <a:cubicBezTo>
                  <a:pt x="8991" y="19672"/>
                  <a:pt x="8998" y="19638"/>
                  <a:pt x="8984" y="19620"/>
                </a:cubicBezTo>
                <a:cubicBezTo>
                  <a:pt x="8934" y="19572"/>
                  <a:pt x="8881" y="19572"/>
                  <a:pt x="8803" y="19613"/>
                </a:cubicBezTo>
                <a:close/>
                <a:moveTo>
                  <a:pt x="14787" y="18789"/>
                </a:moveTo>
                <a:cubicBezTo>
                  <a:pt x="14777" y="18763"/>
                  <a:pt x="14780" y="18715"/>
                  <a:pt x="14738" y="18711"/>
                </a:cubicBezTo>
                <a:cubicBezTo>
                  <a:pt x="14695" y="18708"/>
                  <a:pt x="14681" y="18752"/>
                  <a:pt x="14681" y="18785"/>
                </a:cubicBezTo>
                <a:cubicBezTo>
                  <a:pt x="14678" y="18826"/>
                  <a:pt x="14703" y="18844"/>
                  <a:pt x="14738" y="18844"/>
                </a:cubicBezTo>
                <a:cubicBezTo>
                  <a:pt x="14770" y="18852"/>
                  <a:pt x="14787" y="18833"/>
                  <a:pt x="14787" y="18789"/>
                </a:cubicBezTo>
                <a:close/>
                <a:moveTo>
                  <a:pt x="6393" y="11468"/>
                </a:moveTo>
                <a:cubicBezTo>
                  <a:pt x="6403" y="11472"/>
                  <a:pt x="6414" y="11472"/>
                  <a:pt x="6424" y="11476"/>
                </a:cubicBezTo>
                <a:cubicBezTo>
                  <a:pt x="6456" y="11350"/>
                  <a:pt x="6488" y="11224"/>
                  <a:pt x="6485" y="11095"/>
                </a:cubicBezTo>
                <a:cubicBezTo>
                  <a:pt x="6453" y="11217"/>
                  <a:pt x="6421" y="11343"/>
                  <a:pt x="6393" y="11468"/>
                </a:cubicBezTo>
                <a:close/>
                <a:moveTo>
                  <a:pt x="13437" y="15169"/>
                </a:moveTo>
                <a:cubicBezTo>
                  <a:pt x="13494" y="15058"/>
                  <a:pt x="13536" y="14940"/>
                  <a:pt x="13554" y="14781"/>
                </a:cubicBezTo>
                <a:cubicBezTo>
                  <a:pt x="13490" y="14925"/>
                  <a:pt x="13455" y="15047"/>
                  <a:pt x="13437" y="15169"/>
                </a:cubicBezTo>
                <a:close/>
                <a:moveTo>
                  <a:pt x="10472" y="8499"/>
                </a:moveTo>
                <a:cubicBezTo>
                  <a:pt x="10415" y="8613"/>
                  <a:pt x="10380" y="8739"/>
                  <a:pt x="10366" y="8868"/>
                </a:cubicBezTo>
                <a:cubicBezTo>
                  <a:pt x="10412" y="8750"/>
                  <a:pt x="10457" y="8632"/>
                  <a:pt x="10472" y="8499"/>
                </a:cubicBezTo>
                <a:close/>
                <a:moveTo>
                  <a:pt x="15448" y="6626"/>
                </a:moveTo>
                <a:cubicBezTo>
                  <a:pt x="15537" y="6704"/>
                  <a:pt x="15639" y="6744"/>
                  <a:pt x="15766" y="6737"/>
                </a:cubicBezTo>
                <a:cubicBezTo>
                  <a:pt x="15660" y="6681"/>
                  <a:pt x="15544" y="6685"/>
                  <a:pt x="15448" y="6626"/>
                </a:cubicBezTo>
                <a:close/>
                <a:moveTo>
                  <a:pt x="13579" y="19095"/>
                </a:moveTo>
                <a:cubicBezTo>
                  <a:pt x="13610" y="19092"/>
                  <a:pt x="13649" y="19088"/>
                  <a:pt x="13656" y="19040"/>
                </a:cubicBezTo>
                <a:cubicBezTo>
                  <a:pt x="13663" y="19007"/>
                  <a:pt x="13639" y="18981"/>
                  <a:pt x="13607" y="18985"/>
                </a:cubicBezTo>
                <a:cubicBezTo>
                  <a:pt x="13564" y="18985"/>
                  <a:pt x="13529" y="19003"/>
                  <a:pt x="13526" y="19055"/>
                </a:cubicBezTo>
                <a:cubicBezTo>
                  <a:pt x="13526" y="19092"/>
                  <a:pt x="13550" y="19095"/>
                  <a:pt x="13579" y="19095"/>
                </a:cubicBezTo>
                <a:close/>
                <a:moveTo>
                  <a:pt x="12274" y="20011"/>
                </a:moveTo>
                <a:cubicBezTo>
                  <a:pt x="12324" y="20063"/>
                  <a:pt x="12356" y="20111"/>
                  <a:pt x="12416" y="20096"/>
                </a:cubicBezTo>
                <a:cubicBezTo>
                  <a:pt x="12433" y="20093"/>
                  <a:pt x="12437" y="20063"/>
                  <a:pt x="12430" y="20048"/>
                </a:cubicBezTo>
                <a:cubicBezTo>
                  <a:pt x="12394" y="20000"/>
                  <a:pt x="12345" y="20004"/>
                  <a:pt x="12274" y="20011"/>
                </a:cubicBezTo>
                <a:close/>
                <a:moveTo>
                  <a:pt x="15834" y="6619"/>
                </a:moveTo>
                <a:cubicBezTo>
                  <a:pt x="15759" y="6578"/>
                  <a:pt x="15689" y="6556"/>
                  <a:pt x="15593" y="6534"/>
                </a:cubicBezTo>
                <a:cubicBezTo>
                  <a:pt x="15671" y="6619"/>
                  <a:pt x="15742" y="6644"/>
                  <a:pt x="15834" y="6619"/>
                </a:cubicBezTo>
                <a:close/>
                <a:moveTo>
                  <a:pt x="8167" y="20333"/>
                </a:moveTo>
                <a:cubicBezTo>
                  <a:pt x="8139" y="20348"/>
                  <a:pt x="8135" y="20377"/>
                  <a:pt x="8135" y="20407"/>
                </a:cubicBezTo>
                <a:cubicBezTo>
                  <a:pt x="8139" y="20455"/>
                  <a:pt x="8171" y="20466"/>
                  <a:pt x="8209" y="20462"/>
                </a:cubicBezTo>
                <a:cubicBezTo>
                  <a:pt x="8234" y="20462"/>
                  <a:pt x="8245" y="20440"/>
                  <a:pt x="8238" y="20418"/>
                </a:cubicBezTo>
                <a:cubicBezTo>
                  <a:pt x="8227" y="20381"/>
                  <a:pt x="8206" y="20348"/>
                  <a:pt x="8167" y="20333"/>
                </a:cubicBezTo>
                <a:close/>
                <a:moveTo>
                  <a:pt x="8400" y="2818"/>
                </a:moveTo>
                <a:cubicBezTo>
                  <a:pt x="8301" y="2726"/>
                  <a:pt x="8248" y="2700"/>
                  <a:pt x="8153" y="2700"/>
                </a:cubicBezTo>
                <a:cubicBezTo>
                  <a:pt x="8220" y="2766"/>
                  <a:pt x="8298" y="2803"/>
                  <a:pt x="8400" y="2818"/>
                </a:cubicBezTo>
                <a:close/>
                <a:moveTo>
                  <a:pt x="6350" y="7616"/>
                </a:moveTo>
                <a:cubicBezTo>
                  <a:pt x="6343" y="7594"/>
                  <a:pt x="6318" y="7564"/>
                  <a:pt x="6315" y="7568"/>
                </a:cubicBezTo>
                <a:cubicBezTo>
                  <a:pt x="6283" y="7601"/>
                  <a:pt x="6258" y="7642"/>
                  <a:pt x="6234" y="7682"/>
                </a:cubicBezTo>
                <a:cubicBezTo>
                  <a:pt x="6223" y="7701"/>
                  <a:pt x="6241" y="7723"/>
                  <a:pt x="6258" y="7712"/>
                </a:cubicBezTo>
                <a:cubicBezTo>
                  <a:pt x="6297" y="7690"/>
                  <a:pt x="6333" y="7660"/>
                  <a:pt x="6350" y="7616"/>
                </a:cubicBezTo>
                <a:close/>
                <a:moveTo>
                  <a:pt x="13115" y="19147"/>
                </a:moveTo>
                <a:cubicBezTo>
                  <a:pt x="13229" y="19158"/>
                  <a:pt x="13342" y="19155"/>
                  <a:pt x="13441" y="19092"/>
                </a:cubicBezTo>
                <a:cubicBezTo>
                  <a:pt x="13335" y="19110"/>
                  <a:pt x="13225" y="19129"/>
                  <a:pt x="13115" y="19147"/>
                </a:cubicBezTo>
                <a:close/>
                <a:moveTo>
                  <a:pt x="8665" y="19816"/>
                </a:moveTo>
                <a:cubicBezTo>
                  <a:pt x="8694" y="19808"/>
                  <a:pt x="8726" y="19805"/>
                  <a:pt x="8729" y="19768"/>
                </a:cubicBezTo>
                <a:cubicBezTo>
                  <a:pt x="8729" y="19723"/>
                  <a:pt x="8697" y="19705"/>
                  <a:pt x="8658" y="19701"/>
                </a:cubicBezTo>
                <a:cubicBezTo>
                  <a:pt x="8627" y="19698"/>
                  <a:pt x="8612" y="19720"/>
                  <a:pt x="8612" y="19749"/>
                </a:cubicBezTo>
                <a:cubicBezTo>
                  <a:pt x="8609" y="19786"/>
                  <a:pt x="8627" y="19812"/>
                  <a:pt x="8665" y="19816"/>
                </a:cubicBezTo>
                <a:close/>
                <a:moveTo>
                  <a:pt x="9659" y="20414"/>
                </a:moveTo>
                <a:cubicBezTo>
                  <a:pt x="9623" y="20421"/>
                  <a:pt x="9592" y="20433"/>
                  <a:pt x="9595" y="20477"/>
                </a:cubicBezTo>
                <a:cubicBezTo>
                  <a:pt x="9599" y="20506"/>
                  <a:pt x="9616" y="20536"/>
                  <a:pt x="9652" y="20525"/>
                </a:cubicBezTo>
                <a:cubicBezTo>
                  <a:pt x="9680" y="20517"/>
                  <a:pt x="9722" y="20514"/>
                  <a:pt x="9722" y="20473"/>
                </a:cubicBezTo>
                <a:cubicBezTo>
                  <a:pt x="9722" y="20429"/>
                  <a:pt x="9690" y="20414"/>
                  <a:pt x="9659" y="20414"/>
                </a:cubicBezTo>
                <a:close/>
                <a:moveTo>
                  <a:pt x="11511" y="20192"/>
                </a:moveTo>
                <a:cubicBezTo>
                  <a:pt x="11553" y="20178"/>
                  <a:pt x="11564" y="20137"/>
                  <a:pt x="11574" y="20100"/>
                </a:cubicBezTo>
                <a:cubicBezTo>
                  <a:pt x="11581" y="20074"/>
                  <a:pt x="11557" y="20056"/>
                  <a:pt x="11536" y="20059"/>
                </a:cubicBezTo>
                <a:cubicBezTo>
                  <a:pt x="11497" y="20067"/>
                  <a:pt x="11483" y="20104"/>
                  <a:pt x="11479" y="20141"/>
                </a:cubicBezTo>
                <a:cubicBezTo>
                  <a:pt x="11475" y="20167"/>
                  <a:pt x="11483" y="20189"/>
                  <a:pt x="11511" y="20192"/>
                </a:cubicBezTo>
                <a:close/>
                <a:moveTo>
                  <a:pt x="10009" y="8875"/>
                </a:moveTo>
                <a:cubicBezTo>
                  <a:pt x="9910" y="8912"/>
                  <a:pt x="9818" y="8953"/>
                  <a:pt x="9751" y="9038"/>
                </a:cubicBezTo>
                <a:cubicBezTo>
                  <a:pt x="9839" y="8990"/>
                  <a:pt x="9938" y="8960"/>
                  <a:pt x="10009" y="8875"/>
                </a:cubicBezTo>
                <a:close/>
                <a:moveTo>
                  <a:pt x="9312" y="262"/>
                </a:moveTo>
                <a:cubicBezTo>
                  <a:pt x="9210" y="195"/>
                  <a:pt x="9093" y="173"/>
                  <a:pt x="8976" y="162"/>
                </a:cubicBezTo>
                <a:cubicBezTo>
                  <a:pt x="9086" y="199"/>
                  <a:pt x="9199" y="232"/>
                  <a:pt x="9312" y="262"/>
                </a:cubicBezTo>
                <a:close/>
                <a:moveTo>
                  <a:pt x="9153" y="20093"/>
                </a:moveTo>
                <a:cubicBezTo>
                  <a:pt x="9125" y="20100"/>
                  <a:pt x="9097" y="20111"/>
                  <a:pt x="9100" y="20148"/>
                </a:cubicBezTo>
                <a:cubicBezTo>
                  <a:pt x="9107" y="20185"/>
                  <a:pt x="9136" y="20204"/>
                  <a:pt x="9167" y="20204"/>
                </a:cubicBezTo>
                <a:cubicBezTo>
                  <a:pt x="9203" y="20204"/>
                  <a:pt x="9220" y="20181"/>
                  <a:pt x="9217" y="20148"/>
                </a:cubicBezTo>
                <a:cubicBezTo>
                  <a:pt x="9217" y="20104"/>
                  <a:pt x="9181" y="20100"/>
                  <a:pt x="9153" y="20093"/>
                </a:cubicBezTo>
                <a:close/>
                <a:moveTo>
                  <a:pt x="12366" y="19483"/>
                </a:moveTo>
                <a:cubicBezTo>
                  <a:pt x="12363" y="19446"/>
                  <a:pt x="12334" y="19450"/>
                  <a:pt x="12313" y="19454"/>
                </a:cubicBezTo>
                <a:cubicBezTo>
                  <a:pt x="12285" y="19457"/>
                  <a:pt x="12246" y="19457"/>
                  <a:pt x="12242" y="19502"/>
                </a:cubicBezTo>
                <a:cubicBezTo>
                  <a:pt x="12239" y="19542"/>
                  <a:pt x="12271" y="19546"/>
                  <a:pt x="12299" y="19542"/>
                </a:cubicBezTo>
                <a:cubicBezTo>
                  <a:pt x="12331" y="19535"/>
                  <a:pt x="12359" y="19524"/>
                  <a:pt x="12366" y="19483"/>
                </a:cubicBezTo>
                <a:close/>
                <a:moveTo>
                  <a:pt x="8669" y="19956"/>
                </a:moveTo>
                <a:cubicBezTo>
                  <a:pt x="8662" y="19915"/>
                  <a:pt x="8627" y="19908"/>
                  <a:pt x="8598" y="19901"/>
                </a:cubicBezTo>
                <a:cubicBezTo>
                  <a:pt x="8570" y="19893"/>
                  <a:pt x="8549" y="19915"/>
                  <a:pt x="8545" y="19941"/>
                </a:cubicBezTo>
                <a:cubicBezTo>
                  <a:pt x="8538" y="19978"/>
                  <a:pt x="8570" y="19989"/>
                  <a:pt x="8598" y="19993"/>
                </a:cubicBezTo>
                <a:cubicBezTo>
                  <a:pt x="8627" y="19993"/>
                  <a:pt x="8655" y="19986"/>
                  <a:pt x="8669" y="19956"/>
                </a:cubicBezTo>
                <a:close/>
                <a:moveTo>
                  <a:pt x="9422" y="7309"/>
                </a:moveTo>
                <a:cubicBezTo>
                  <a:pt x="9376" y="7254"/>
                  <a:pt x="9319" y="7228"/>
                  <a:pt x="9259" y="7213"/>
                </a:cubicBezTo>
                <a:cubicBezTo>
                  <a:pt x="9249" y="7210"/>
                  <a:pt x="9227" y="7210"/>
                  <a:pt x="9231" y="7228"/>
                </a:cubicBezTo>
                <a:cubicBezTo>
                  <a:pt x="9231" y="7239"/>
                  <a:pt x="9235" y="7250"/>
                  <a:pt x="9256" y="7254"/>
                </a:cubicBezTo>
                <a:cubicBezTo>
                  <a:pt x="9309" y="7272"/>
                  <a:pt x="9365" y="7291"/>
                  <a:pt x="9422" y="7309"/>
                </a:cubicBezTo>
                <a:close/>
                <a:moveTo>
                  <a:pt x="9754" y="20647"/>
                </a:moveTo>
                <a:cubicBezTo>
                  <a:pt x="9751" y="20617"/>
                  <a:pt x="9733" y="20602"/>
                  <a:pt x="9705" y="20606"/>
                </a:cubicBezTo>
                <a:cubicBezTo>
                  <a:pt x="9673" y="20606"/>
                  <a:pt x="9648" y="20625"/>
                  <a:pt x="9645" y="20654"/>
                </a:cubicBezTo>
                <a:cubicBezTo>
                  <a:pt x="9641" y="20684"/>
                  <a:pt x="9662" y="20702"/>
                  <a:pt x="9687" y="20706"/>
                </a:cubicBezTo>
                <a:cubicBezTo>
                  <a:pt x="9722" y="20702"/>
                  <a:pt x="9743" y="20680"/>
                  <a:pt x="9754" y="20647"/>
                </a:cubicBezTo>
                <a:close/>
                <a:moveTo>
                  <a:pt x="5650" y="6017"/>
                </a:moveTo>
                <a:cubicBezTo>
                  <a:pt x="5689" y="6175"/>
                  <a:pt x="5703" y="6194"/>
                  <a:pt x="5778" y="6234"/>
                </a:cubicBezTo>
                <a:cubicBezTo>
                  <a:pt x="5760" y="6157"/>
                  <a:pt x="5714" y="6094"/>
                  <a:pt x="5650" y="6017"/>
                </a:cubicBezTo>
                <a:close/>
                <a:moveTo>
                  <a:pt x="9938" y="20447"/>
                </a:moveTo>
                <a:cubicBezTo>
                  <a:pt x="9959" y="20440"/>
                  <a:pt x="9994" y="20440"/>
                  <a:pt x="9994" y="20392"/>
                </a:cubicBezTo>
                <a:cubicBezTo>
                  <a:pt x="9994" y="20362"/>
                  <a:pt x="9977" y="20340"/>
                  <a:pt x="9949" y="20344"/>
                </a:cubicBezTo>
                <a:cubicBezTo>
                  <a:pt x="9913" y="20348"/>
                  <a:pt x="9892" y="20366"/>
                  <a:pt x="9892" y="20407"/>
                </a:cubicBezTo>
                <a:cubicBezTo>
                  <a:pt x="9888" y="20436"/>
                  <a:pt x="9903" y="20451"/>
                  <a:pt x="9938" y="20447"/>
                </a:cubicBezTo>
                <a:close/>
                <a:moveTo>
                  <a:pt x="10726" y="18161"/>
                </a:moveTo>
                <a:cubicBezTo>
                  <a:pt x="10723" y="18094"/>
                  <a:pt x="10701" y="18035"/>
                  <a:pt x="10648" y="17965"/>
                </a:cubicBezTo>
                <a:cubicBezTo>
                  <a:pt x="10645" y="18065"/>
                  <a:pt x="10677" y="18117"/>
                  <a:pt x="10726" y="18161"/>
                </a:cubicBezTo>
                <a:close/>
                <a:moveTo>
                  <a:pt x="8750" y="20710"/>
                </a:moveTo>
                <a:cubicBezTo>
                  <a:pt x="8740" y="20717"/>
                  <a:pt x="8701" y="20702"/>
                  <a:pt x="8711" y="20746"/>
                </a:cubicBezTo>
                <a:cubicBezTo>
                  <a:pt x="8718" y="20776"/>
                  <a:pt x="8729" y="20806"/>
                  <a:pt x="8761" y="20809"/>
                </a:cubicBezTo>
                <a:cubicBezTo>
                  <a:pt x="8789" y="20813"/>
                  <a:pt x="8807" y="20794"/>
                  <a:pt x="8810" y="20761"/>
                </a:cubicBezTo>
                <a:cubicBezTo>
                  <a:pt x="8810" y="20724"/>
                  <a:pt x="8793" y="20710"/>
                  <a:pt x="8750" y="20710"/>
                </a:cubicBezTo>
                <a:close/>
                <a:moveTo>
                  <a:pt x="6195" y="18545"/>
                </a:moveTo>
                <a:cubicBezTo>
                  <a:pt x="6276" y="18065"/>
                  <a:pt x="6354" y="17596"/>
                  <a:pt x="6478" y="17138"/>
                </a:cubicBezTo>
                <a:cubicBezTo>
                  <a:pt x="6435" y="17515"/>
                  <a:pt x="6389" y="17888"/>
                  <a:pt x="6347" y="18264"/>
                </a:cubicBezTo>
                <a:cubicBezTo>
                  <a:pt x="6354" y="18264"/>
                  <a:pt x="6357" y="18264"/>
                  <a:pt x="6364" y="18268"/>
                </a:cubicBezTo>
                <a:cubicBezTo>
                  <a:pt x="6379" y="18194"/>
                  <a:pt x="6389" y="18120"/>
                  <a:pt x="6403" y="18046"/>
                </a:cubicBezTo>
                <a:cubicBezTo>
                  <a:pt x="6396" y="18397"/>
                  <a:pt x="6343" y="18748"/>
                  <a:pt x="6340" y="19099"/>
                </a:cubicBezTo>
                <a:cubicBezTo>
                  <a:pt x="6400" y="18841"/>
                  <a:pt x="6442" y="18582"/>
                  <a:pt x="6456" y="18316"/>
                </a:cubicBezTo>
                <a:cubicBezTo>
                  <a:pt x="6485" y="17821"/>
                  <a:pt x="6545" y="17326"/>
                  <a:pt x="6615" y="16835"/>
                </a:cubicBezTo>
                <a:cubicBezTo>
                  <a:pt x="6672" y="16443"/>
                  <a:pt x="6732" y="16052"/>
                  <a:pt x="6810" y="15664"/>
                </a:cubicBezTo>
                <a:cubicBezTo>
                  <a:pt x="6598" y="16078"/>
                  <a:pt x="6142" y="18224"/>
                  <a:pt x="6195" y="18545"/>
                </a:cubicBezTo>
                <a:close/>
                <a:moveTo>
                  <a:pt x="4367" y="17315"/>
                </a:moveTo>
                <a:cubicBezTo>
                  <a:pt x="4325" y="17371"/>
                  <a:pt x="4286" y="17433"/>
                  <a:pt x="4237" y="17485"/>
                </a:cubicBezTo>
                <a:cubicBezTo>
                  <a:pt x="3812" y="17958"/>
                  <a:pt x="3448" y="18475"/>
                  <a:pt x="3098" y="19007"/>
                </a:cubicBezTo>
                <a:cubicBezTo>
                  <a:pt x="3077" y="19036"/>
                  <a:pt x="3045" y="19066"/>
                  <a:pt x="3052" y="19129"/>
                </a:cubicBezTo>
                <a:cubicBezTo>
                  <a:pt x="3342" y="18697"/>
                  <a:pt x="3643" y="18298"/>
                  <a:pt x="3968" y="17917"/>
                </a:cubicBezTo>
                <a:cubicBezTo>
                  <a:pt x="3837" y="18165"/>
                  <a:pt x="3653" y="18375"/>
                  <a:pt x="3519" y="18623"/>
                </a:cubicBezTo>
                <a:cubicBezTo>
                  <a:pt x="4046" y="17858"/>
                  <a:pt x="4721" y="17234"/>
                  <a:pt x="5343" y="16558"/>
                </a:cubicBezTo>
                <a:cubicBezTo>
                  <a:pt x="5099" y="16724"/>
                  <a:pt x="4887" y="16931"/>
                  <a:pt x="4671" y="17130"/>
                </a:cubicBezTo>
                <a:cubicBezTo>
                  <a:pt x="4767" y="17016"/>
                  <a:pt x="4862" y="16898"/>
                  <a:pt x="4958" y="16783"/>
                </a:cubicBezTo>
                <a:cubicBezTo>
                  <a:pt x="4760" y="16898"/>
                  <a:pt x="4604" y="17068"/>
                  <a:pt x="4438" y="17223"/>
                </a:cubicBezTo>
                <a:cubicBezTo>
                  <a:pt x="4413" y="17252"/>
                  <a:pt x="4392" y="17286"/>
                  <a:pt x="4367" y="17315"/>
                </a:cubicBezTo>
                <a:close/>
                <a:moveTo>
                  <a:pt x="15802" y="17330"/>
                </a:moveTo>
                <a:cubicBezTo>
                  <a:pt x="15872" y="17655"/>
                  <a:pt x="15940" y="17984"/>
                  <a:pt x="16014" y="18309"/>
                </a:cubicBezTo>
                <a:cubicBezTo>
                  <a:pt x="16085" y="18630"/>
                  <a:pt x="16138" y="18951"/>
                  <a:pt x="16240" y="19265"/>
                </a:cubicBezTo>
                <a:cubicBezTo>
                  <a:pt x="15971" y="18113"/>
                  <a:pt x="15855" y="16924"/>
                  <a:pt x="15406" y="15819"/>
                </a:cubicBezTo>
                <a:cubicBezTo>
                  <a:pt x="15667" y="16861"/>
                  <a:pt x="15805" y="17928"/>
                  <a:pt x="16077" y="18966"/>
                </a:cubicBezTo>
                <a:cubicBezTo>
                  <a:pt x="15982" y="18423"/>
                  <a:pt x="15883" y="17877"/>
                  <a:pt x="15788" y="17334"/>
                </a:cubicBezTo>
                <a:cubicBezTo>
                  <a:pt x="15788" y="17330"/>
                  <a:pt x="15795" y="17330"/>
                  <a:pt x="15802" y="17330"/>
                </a:cubicBezTo>
                <a:close/>
                <a:moveTo>
                  <a:pt x="4668" y="16935"/>
                </a:moveTo>
                <a:cubicBezTo>
                  <a:pt x="3830" y="17540"/>
                  <a:pt x="3261" y="18394"/>
                  <a:pt x="2724" y="19269"/>
                </a:cubicBezTo>
                <a:cubicBezTo>
                  <a:pt x="3194" y="18545"/>
                  <a:pt x="3759" y="17910"/>
                  <a:pt x="4367" y="17315"/>
                </a:cubicBezTo>
                <a:cubicBezTo>
                  <a:pt x="4392" y="17286"/>
                  <a:pt x="4413" y="17252"/>
                  <a:pt x="4438" y="17223"/>
                </a:cubicBezTo>
                <a:cubicBezTo>
                  <a:pt x="4484" y="17101"/>
                  <a:pt x="4601" y="17038"/>
                  <a:pt x="4668" y="16935"/>
                </a:cubicBezTo>
                <a:close/>
                <a:moveTo>
                  <a:pt x="20301" y="19963"/>
                </a:moveTo>
                <a:cubicBezTo>
                  <a:pt x="20521" y="20458"/>
                  <a:pt x="20754" y="20950"/>
                  <a:pt x="20863" y="21493"/>
                </a:cubicBezTo>
                <a:cubicBezTo>
                  <a:pt x="20885" y="21596"/>
                  <a:pt x="20969" y="21548"/>
                  <a:pt x="21019" y="21544"/>
                </a:cubicBezTo>
                <a:cubicBezTo>
                  <a:pt x="21082" y="21541"/>
                  <a:pt x="21040" y="21485"/>
                  <a:pt x="21033" y="21452"/>
                </a:cubicBezTo>
                <a:cubicBezTo>
                  <a:pt x="20923" y="21016"/>
                  <a:pt x="20722" y="20625"/>
                  <a:pt x="20520" y="20233"/>
                </a:cubicBezTo>
                <a:cubicBezTo>
                  <a:pt x="20439" y="20074"/>
                  <a:pt x="20354" y="19919"/>
                  <a:pt x="20231" y="19786"/>
                </a:cubicBezTo>
                <a:cubicBezTo>
                  <a:pt x="20255" y="19849"/>
                  <a:pt x="20277" y="19908"/>
                  <a:pt x="20301" y="19963"/>
                </a:cubicBezTo>
                <a:close/>
                <a:moveTo>
                  <a:pt x="2999" y="18575"/>
                </a:moveTo>
                <a:cubicBezTo>
                  <a:pt x="3215" y="18309"/>
                  <a:pt x="3434" y="18043"/>
                  <a:pt x="3660" y="17784"/>
                </a:cubicBezTo>
                <a:cubicBezTo>
                  <a:pt x="3883" y="17526"/>
                  <a:pt x="4127" y="17286"/>
                  <a:pt x="4371" y="17049"/>
                </a:cubicBezTo>
                <a:cubicBezTo>
                  <a:pt x="4070" y="17219"/>
                  <a:pt x="3611" y="17651"/>
                  <a:pt x="3399" y="17936"/>
                </a:cubicBezTo>
                <a:cubicBezTo>
                  <a:pt x="3159" y="18253"/>
                  <a:pt x="2918" y="18571"/>
                  <a:pt x="2692" y="18900"/>
                </a:cubicBezTo>
                <a:cubicBezTo>
                  <a:pt x="2579" y="19066"/>
                  <a:pt x="2466" y="19232"/>
                  <a:pt x="2374" y="19413"/>
                </a:cubicBezTo>
                <a:cubicBezTo>
                  <a:pt x="2586" y="19129"/>
                  <a:pt x="2784" y="18844"/>
                  <a:pt x="2999" y="18575"/>
                </a:cubicBezTo>
                <a:close/>
                <a:moveTo>
                  <a:pt x="303" y="19749"/>
                </a:moveTo>
                <a:cubicBezTo>
                  <a:pt x="363" y="19952"/>
                  <a:pt x="430" y="20156"/>
                  <a:pt x="483" y="20359"/>
                </a:cubicBezTo>
                <a:cubicBezTo>
                  <a:pt x="575" y="20721"/>
                  <a:pt x="642" y="21090"/>
                  <a:pt x="656" y="21467"/>
                </a:cubicBezTo>
                <a:cubicBezTo>
                  <a:pt x="660" y="21533"/>
                  <a:pt x="681" y="21555"/>
                  <a:pt x="744" y="21552"/>
                </a:cubicBezTo>
                <a:cubicBezTo>
                  <a:pt x="822" y="21548"/>
                  <a:pt x="794" y="21500"/>
                  <a:pt x="790" y="21459"/>
                </a:cubicBezTo>
                <a:cubicBezTo>
                  <a:pt x="787" y="21393"/>
                  <a:pt x="783" y="21326"/>
                  <a:pt x="776" y="21260"/>
                </a:cubicBezTo>
                <a:cubicBezTo>
                  <a:pt x="716" y="20698"/>
                  <a:pt x="592" y="20159"/>
                  <a:pt x="295" y="19679"/>
                </a:cubicBezTo>
                <a:cubicBezTo>
                  <a:pt x="295" y="19705"/>
                  <a:pt x="295" y="19727"/>
                  <a:pt x="303" y="19749"/>
                </a:cubicBezTo>
                <a:close/>
                <a:moveTo>
                  <a:pt x="19810" y="19107"/>
                </a:moveTo>
                <a:cubicBezTo>
                  <a:pt x="19312" y="18250"/>
                  <a:pt x="18629" y="17577"/>
                  <a:pt x="17848" y="17009"/>
                </a:cubicBezTo>
                <a:cubicBezTo>
                  <a:pt x="18559" y="17651"/>
                  <a:pt x="19230" y="18331"/>
                  <a:pt x="19810" y="19107"/>
                </a:cubicBezTo>
                <a:close/>
                <a:moveTo>
                  <a:pt x="4039" y="17182"/>
                </a:moveTo>
                <a:cubicBezTo>
                  <a:pt x="3735" y="17345"/>
                  <a:pt x="2929" y="18054"/>
                  <a:pt x="2816" y="18250"/>
                </a:cubicBezTo>
                <a:cubicBezTo>
                  <a:pt x="2865" y="18209"/>
                  <a:pt x="2908" y="18172"/>
                  <a:pt x="2950" y="18139"/>
                </a:cubicBezTo>
                <a:cubicBezTo>
                  <a:pt x="2953" y="18143"/>
                  <a:pt x="2957" y="18150"/>
                  <a:pt x="2961" y="18154"/>
                </a:cubicBezTo>
                <a:cubicBezTo>
                  <a:pt x="2766" y="18375"/>
                  <a:pt x="2572" y="18597"/>
                  <a:pt x="2377" y="18818"/>
                </a:cubicBezTo>
                <a:cubicBezTo>
                  <a:pt x="2961" y="18305"/>
                  <a:pt x="3452" y="17692"/>
                  <a:pt x="4039" y="17182"/>
                </a:cubicBezTo>
                <a:close/>
                <a:moveTo>
                  <a:pt x="20171" y="20403"/>
                </a:moveTo>
                <a:cubicBezTo>
                  <a:pt x="20266" y="20735"/>
                  <a:pt x="20337" y="21072"/>
                  <a:pt x="20372" y="21419"/>
                </a:cubicBezTo>
                <a:cubicBezTo>
                  <a:pt x="20376" y="21463"/>
                  <a:pt x="20344" y="21544"/>
                  <a:pt x="20411" y="21544"/>
                </a:cubicBezTo>
                <a:cubicBezTo>
                  <a:pt x="20485" y="21544"/>
                  <a:pt x="20404" y="21456"/>
                  <a:pt x="20450" y="21419"/>
                </a:cubicBezTo>
                <a:cubicBezTo>
                  <a:pt x="20457" y="21441"/>
                  <a:pt x="20464" y="21459"/>
                  <a:pt x="20468" y="21481"/>
                </a:cubicBezTo>
                <a:cubicBezTo>
                  <a:pt x="20478" y="21574"/>
                  <a:pt x="20542" y="21555"/>
                  <a:pt x="20595" y="21548"/>
                </a:cubicBezTo>
                <a:cubicBezTo>
                  <a:pt x="20669" y="21533"/>
                  <a:pt x="20620" y="21478"/>
                  <a:pt x="20612" y="21445"/>
                </a:cubicBezTo>
                <a:cubicBezTo>
                  <a:pt x="20574" y="21241"/>
                  <a:pt x="20506" y="21049"/>
                  <a:pt x="20429" y="20857"/>
                </a:cubicBezTo>
                <a:cubicBezTo>
                  <a:pt x="20358" y="20680"/>
                  <a:pt x="20277" y="20506"/>
                  <a:pt x="20160" y="20318"/>
                </a:cubicBezTo>
                <a:cubicBezTo>
                  <a:pt x="20164" y="20370"/>
                  <a:pt x="20167" y="20385"/>
                  <a:pt x="20171" y="20403"/>
                </a:cubicBezTo>
                <a:close/>
                <a:moveTo>
                  <a:pt x="20531" y="20045"/>
                </a:moveTo>
                <a:cubicBezTo>
                  <a:pt x="20718" y="20433"/>
                  <a:pt x="20899" y="20820"/>
                  <a:pt x="21040" y="21230"/>
                </a:cubicBezTo>
                <a:cubicBezTo>
                  <a:pt x="21072" y="21323"/>
                  <a:pt x="21104" y="21419"/>
                  <a:pt x="21132" y="21511"/>
                </a:cubicBezTo>
                <a:cubicBezTo>
                  <a:pt x="21146" y="21563"/>
                  <a:pt x="21185" y="21552"/>
                  <a:pt x="21217" y="21548"/>
                </a:cubicBezTo>
                <a:cubicBezTo>
                  <a:pt x="21266" y="21537"/>
                  <a:pt x="21234" y="21504"/>
                  <a:pt x="21227" y="21481"/>
                </a:cubicBezTo>
                <a:cubicBezTo>
                  <a:pt x="21051" y="20927"/>
                  <a:pt x="20821" y="20403"/>
                  <a:pt x="20482" y="19908"/>
                </a:cubicBezTo>
                <a:cubicBezTo>
                  <a:pt x="20482" y="19975"/>
                  <a:pt x="20513" y="20008"/>
                  <a:pt x="20531" y="20045"/>
                </a:cubicBezTo>
                <a:close/>
                <a:moveTo>
                  <a:pt x="1593" y="18926"/>
                </a:moveTo>
                <a:cubicBezTo>
                  <a:pt x="2038" y="18512"/>
                  <a:pt x="2501" y="18117"/>
                  <a:pt x="2961" y="17721"/>
                </a:cubicBezTo>
                <a:cubicBezTo>
                  <a:pt x="2445" y="18050"/>
                  <a:pt x="1946" y="18397"/>
                  <a:pt x="1593" y="18926"/>
                </a:cubicBezTo>
                <a:close/>
                <a:moveTo>
                  <a:pt x="1847" y="19014"/>
                </a:moveTo>
                <a:cubicBezTo>
                  <a:pt x="2402" y="18482"/>
                  <a:pt x="2961" y="17958"/>
                  <a:pt x="3530" y="17444"/>
                </a:cubicBezTo>
                <a:cubicBezTo>
                  <a:pt x="2897" y="17888"/>
                  <a:pt x="2338" y="18412"/>
                  <a:pt x="1847" y="19014"/>
                </a:cubicBezTo>
                <a:close/>
                <a:moveTo>
                  <a:pt x="6576" y="16104"/>
                </a:moveTo>
                <a:cubicBezTo>
                  <a:pt x="6308" y="16898"/>
                  <a:pt x="6149" y="17721"/>
                  <a:pt x="6022" y="18549"/>
                </a:cubicBezTo>
                <a:cubicBezTo>
                  <a:pt x="6195" y="17733"/>
                  <a:pt x="6368" y="16916"/>
                  <a:pt x="6576" y="16104"/>
                </a:cubicBezTo>
                <a:close/>
                <a:moveTo>
                  <a:pt x="18912" y="17865"/>
                </a:moveTo>
                <a:cubicBezTo>
                  <a:pt x="19326" y="18272"/>
                  <a:pt x="19697" y="18708"/>
                  <a:pt x="20079" y="19132"/>
                </a:cubicBezTo>
                <a:cubicBezTo>
                  <a:pt x="19768" y="18656"/>
                  <a:pt x="19085" y="17921"/>
                  <a:pt x="18912" y="17865"/>
                </a:cubicBezTo>
                <a:close/>
                <a:moveTo>
                  <a:pt x="18629" y="18043"/>
                </a:moveTo>
                <a:cubicBezTo>
                  <a:pt x="18318" y="17611"/>
                  <a:pt x="17969" y="17212"/>
                  <a:pt x="17548" y="16890"/>
                </a:cubicBezTo>
                <a:cubicBezTo>
                  <a:pt x="17908" y="17278"/>
                  <a:pt x="18280" y="17651"/>
                  <a:pt x="18629" y="18043"/>
                </a:cubicBezTo>
                <a:close/>
                <a:moveTo>
                  <a:pt x="16346" y="20215"/>
                </a:moveTo>
                <a:cubicBezTo>
                  <a:pt x="16346" y="20200"/>
                  <a:pt x="16364" y="20196"/>
                  <a:pt x="16378" y="20200"/>
                </a:cubicBezTo>
                <a:cubicBezTo>
                  <a:pt x="16357" y="20096"/>
                  <a:pt x="16275" y="20052"/>
                  <a:pt x="16191" y="19993"/>
                </a:cubicBezTo>
                <a:cubicBezTo>
                  <a:pt x="16123" y="20281"/>
                  <a:pt x="16187" y="20551"/>
                  <a:pt x="16212" y="20824"/>
                </a:cubicBezTo>
                <a:cubicBezTo>
                  <a:pt x="16237" y="20569"/>
                  <a:pt x="16173" y="20311"/>
                  <a:pt x="16219" y="20037"/>
                </a:cubicBezTo>
                <a:cubicBezTo>
                  <a:pt x="16339" y="20170"/>
                  <a:pt x="16300" y="20318"/>
                  <a:pt x="16314" y="20451"/>
                </a:cubicBezTo>
                <a:cubicBezTo>
                  <a:pt x="16332" y="20591"/>
                  <a:pt x="16339" y="20728"/>
                  <a:pt x="16353" y="20868"/>
                </a:cubicBezTo>
                <a:cubicBezTo>
                  <a:pt x="16367" y="20824"/>
                  <a:pt x="16371" y="20780"/>
                  <a:pt x="16367" y="20735"/>
                </a:cubicBezTo>
                <a:cubicBezTo>
                  <a:pt x="16357" y="20662"/>
                  <a:pt x="16392" y="20669"/>
                  <a:pt x="16438" y="20687"/>
                </a:cubicBezTo>
                <a:cubicBezTo>
                  <a:pt x="16311" y="20551"/>
                  <a:pt x="16353" y="20377"/>
                  <a:pt x="16346" y="20215"/>
                </a:cubicBezTo>
                <a:close/>
                <a:moveTo>
                  <a:pt x="19531" y="18312"/>
                </a:moveTo>
                <a:cubicBezTo>
                  <a:pt x="19792" y="18593"/>
                  <a:pt x="20026" y="18896"/>
                  <a:pt x="20273" y="19195"/>
                </a:cubicBezTo>
                <a:cubicBezTo>
                  <a:pt x="20107" y="18826"/>
                  <a:pt x="19817" y="18571"/>
                  <a:pt x="19531" y="18312"/>
                </a:cubicBezTo>
                <a:close/>
                <a:moveTo>
                  <a:pt x="17919" y="17504"/>
                </a:moveTo>
                <a:cubicBezTo>
                  <a:pt x="17682" y="17142"/>
                  <a:pt x="17371" y="16861"/>
                  <a:pt x="17060" y="16576"/>
                </a:cubicBezTo>
                <a:cubicBezTo>
                  <a:pt x="17184" y="16724"/>
                  <a:pt x="17308" y="16872"/>
                  <a:pt x="17431" y="17020"/>
                </a:cubicBezTo>
                <a:cubicBezTo>
                  <a:pt x="17481" y="17082"/>
                  <a:pt x="17534" y="17142"/>
                  <a:pt x="17597" y="17190"/>
                </a:cubicBezTo>
                <a:cubicBezTo>
                  <a:pt x="17707" y="17289"/>
                  <a:pt x="17792" y="17419"/>
                  <a:pt x="17919" y="17504"/>
                </a:cubicBezTo>
                <a:close/>
                <a:moveTo>
                  <a:pt x="6248" y="21500"/>
                </a:moveTo>
                <a:cubicBezTo>
                  <a:pt x="6248" y="21548"/>
                  <a:pt x="6273" y="21552"/>
                  <a:pt x="6308" y="21552"/>
                </a:cubicBezTo>
                <a:cubicBezTo>
                  <a:pt x="6347" y="21552"/>
                  <a:pt x="6354" y="21530"/>
                  <a:pt x="6350" y="21496"/>
                </a:cubicBezTo>
                <a:cubicBezTo>
                  <a:pt x="6326" y="21238"/>
                  <a:pt x="6297" y="20979"/>
                  <a:pt x="6248" y="20776"/>
                </a:cubicBezTo>
                <a:cubicBezTo>
                  <a:pt x="6248" y="20983"/>
                  <a:pt x="6248" y="21241"/>
                  <a:pt x="6248" y="21500"/>
                </a:cubicBezTo>
                <a:close/>
                <a:moveTo>
                  <a:pt x="5095" y="17747"/>
                </a:moveTo>
                <a:cubicBezTo>
                  <a:pt x="5325" y="17422"/>
                  <a:pt x="5555" y="17094"/>
                  <a:pt x="5781" y="16769"/>
                </a:cubicBezTo>
                <a:cubicBezTo>
                  <a:pt x="5502" y="17049"/>
                  <a:pt x="5272" y="17378"/>
                  <a:pt x="5095" y="17747"/>
                </a:cubicBezTo>
                <a:close/>
                <a:moveTo>
                  <a:pt x="1985" y="18349"/>
                </a:moveTo>
                <a:cubicBezTo>
                  <a:pt x="1709" y="18508"/>
                  <a:pt x="1472" y="18719"/>
                  <a:pt x="1250" y="18948"/>
                </a:cubicBezTo>
                <a:cubicBezTo>
                  <a:pt x="1511" y="18770"/>
                  <a:pt x="1748" y="18564"/>
                  <a:pt x="1985" y="18349"/>
                </a:cubicBezTo>
                <a:close/>
                <a:moveTo>
                  <a:pt x="16184" y="18479"/>
                </a:moveTo>
                <a:cubicBezTo>
                  <a:pt x="16268" y="18870"/>
                  <a:pt x="16314" y="19269"/>
                  <a:pt x="16445" y="19649"/>
                </a:cubicBezTo>
                <a:cubicBezTo>
                  <a:pt x="16374" y="19254"/>
                  <a:pt x="16293" y="18863"/>
                  <a:pt x="16184" y="18479"/>
                </a:cubicBezTo>
                <a:close/>
                <a:moveTo>
                  <a:pt x="1349" y="21459"/>
                </a:moveTo>
                <a:cubicBezTo>
                  <a:pt x="1342" y="21489"/>
                  <a:pt x="1303" y="21533"/>
                  <a:pt x="1356" y="21548"/>
                </a:cubicBezTo>
                <a:cubicBezTo>
                  <a:pt x="1405" y="21563"/>
                  <a:pt x="1409" y="21515"/>
                  <a:pt x="1416" y="21478"/>
                </a:cubicBezTo>
                <a:cubicBezTo>
                  <a:pt x="1465" y="21271"/>
                  <a:pt x="1515" y="21068"/>
                  <a:pt x="1564" y="20861"/>
                </a:cubicBezTo>
                <a:cubicBezTo>
                  <a:pt x="1469" y="21046"/>
                  <a:pt x="1402" y="21249"/>
                  <a:pt x="1349" y="21459"/>
                </a:cubicBezTo>
                <a:close/>
                <a:moveTo>
                  <a:pt x="15395" y="16093"/>
                </a:moveTo>
                <a:cubicBezTo>
                  <a:pt x="15491" y="16595"/>
                  <a:pt x="15586" y="17101"/>
                  <a:pt x="15678" y="17603"/>
                </a:cubicBezTo>
                <a:cubicBezTo>
                  <a:pt x="15611" y="17094"/>
                  <a:pt x="15530" y="16588"/>
                  <a:pt x="15395" y="16093"/>
                </a:cubicBezTo>
                <a:close/>
                <a:moveTo>
                  <a:pt x="6534" y="20769"/>
                </a:moveTo>
                <a:cubicBezTo>
                  <a:pt x="6538" y="20440"/>
                  <a:pt x="6576" y="20111"/>
                  <a:pt x="6477" y="19786"/>
                </a:cubicBezTo>
                <a:cubicBezTo>
                  <a:pt x="6470" y="20115"/>
                  <a:pt x="6541" y="20440"/>
                  <a:pt x="6534" y="20769"/>
                </a:cubicBezTo>
                <a:close/>
                <a:moveTo>
                  <a:pt x="6046" y="16517"/>
                </a:moveTo>
                <a:cubicBezTo>
                  <a:pt x="5870" y="16754"/>
                  <a:pt x="5721" y="17005"/>
                  <a:pt x="5594" y="17275"/>
                </a:cubicBezTo>
                <a:cubicBezTo>
                  <a:pt x="5764" y="17031"/>
                  <a:pt x="5930" y="16791"/>
                  <a:pt x="6046" y="16517"/>
                </a:cubicBezTo>
                <a:close/>
                <a:moveTo>
                  <a:pt x="16558" y="21238"/>
                </a:moveTo>
                <a:cubicBezTo>
                  <a:pt x="16541" y="20983"/>
                  <a:pt x="16526" y="20743"/>
                  <a:pt x="16512" y="20506"/>
                </a:cubicBezTo>
                <a:cubicBezTo>
                  <a:pt x="16509" y="20469"/>
                  <a:pt x="16498" y="20429"/>
                  <a:pt x="16505" y="20396"/>
                </a:cubicBezTo>
                <a:cubicBezTo>
                  <a:pt x="16537" y="20274"/>
                  <a:pt x="16463" y="20233"/>
                  <a:pt x="16378" y="20200"/>
                </a:cubicBezTo>
                <a:cubicBezTo>
                  <a:pt x="16410" y="20244"/>
                  <a:pt x="16463" y="20270"/>
                  <a:pt x="16466" y="20333"/>
                </a:cubicBezTo>
                <a:cubicBezTo>
                  <a:pt x="16477" y="20444"/>
                  <a:pt x="16484" y="20554"/>
                  <a:pt x="16491" y="20662"/>
                </a:cubicBezTo>
                <a:cubicBezTo>
                  <a:pt x="16498" y="20754"/>
                  <a:pt x="16456" y="20702"/>
                  <a:pt x="16427" y="20684"/>
                </a:cubicBezTo>
                <a:cubicBezTo>
                  <a:pt x="16541" y="20846"/>
                  <a:pt x="16495" y="21046"/>
                  <a:pt x="16558" y="21238"/>
                </a:cubicBezTo>
                <a:close/>
                <a:moveTo>
                  <a:pt x="974" y="21101"/>
                </a:moveTo>
                <a:cubicBezTo>
                  <a:pt x="946" y="21223"/>
                  <a:pt x="914" y="21349"/>
                  <a:pt x="886" y="21470"/>
                </a:cubicBezTo>
                <a:cubicBezTo>
                  <a:pt x="882" y="21496"/>
                  <a:pt x="840" y="21544"/>
                  <a:pt x="910" y="21548"/>
                </a:cubicBezTo>
                <a:cubicBezTo>
                  <a:pt x="964" y="21552"/>
                  <a:pt x="981" y="21530"/>
                  <a:pt x="981" y="21481"/>
                </a:cubicBezTo>
                <a:cubicBezTo>
                  <a:pt x="981" y="21356"/>
                  <a:pt x="981" y="21230"/>
                  <a:pt x="981" y="21108"/>
                </a:cubicBezTo>
                <a:cubicBezTo>
                  <a:pt x="981" y="21108"/>
                  <a:pt x="978" y="21105"/>
                  <a:pt x="974" y="21101"/>
                </a:cubicBezTo>
                <a:close/>
                <a:moveTo>
                  <a:pt x="20262" y="20311"/>
                </a:moveTo>
                <a:cubicBezTo>
                  <a:pt x="20365" y="20554"/>
                  <a:pt x="20464" y="20798"/>
                  <a:pt x="20566" y="21046"/>
                </a:cubicBezTo>
                <a:cubicBezTo>
                  <a:pt x="20503" y="20787"/>
                  <a:pt x="20404" y="20540"/>
                  <a:pt x="20262" y="20311"/>
                </a:cubicBezTo>
                <a:close/>
                <a:moveTo>
                  <a:pt x="16678" y="21219"/>
                </a:moveTo>
                <a:cubicBezTo>
                  <a:pt x="16689" y="21127"/>
                  <a:pt x="16650" y="21038"/>
                  <a:pt x="16671" y="20942"/>
                </a:cubicBezTo>
                <a:cubicBezTo>
                  <a:pt x="16735" y="20979"/>
                  <a:pt x="16781" y="21027"/>
                  <a:pt x="16806" y="21097"/>
                </a:cubicBezTo>
                <a:cubicBezTo>
                  <a:pt x="16848" y="21035"/>
                  <a:pt x="16806" y="21001"/>
                  <a:pt x="16781" y="20987"/>
                </a:cubicBezTo>
                <a:cubicBezTo>
                  <a:pt x="16664" y="20924"/>
                  <a:pt x="16632" y="20817"/>
                  <a:pt x="16636" y="20687"/>
                </a:cubicBezTo>
                <a:cubicBezTo>
                  <a:pt x="16594" y="20868"/>
                  <a:pt x="16657" y="21042"/>
                  <a:pt x="16678" y="21219"/>
                </a:cubicBezTo>
                <a:close/>
                <a:moveTo>
                  <a:pt x="5951" y="16927"/>
                </a:moveTo>
                <a:cubicBezTo>
                  <a:pt x="6089" y="16772"/>
                  <a:pt x="6159" y="16584"/>
                  <a:pt x="6209" y="16384"/>
                </a:cubicBezTo>
                <a:cubicBezTo>
                  <a:pt x="6121" y="16565"/>
                  <a:pt x="6036" y="16746"/>
                  <a:pt x="5951" y="16927"/>
                </a:cubicBezTo>
                <a:close/>
                <a:moveTo>
                  <a:pt x="6219" y="16639"/>
                </a:moveTo>
                <a:cubicBezTo>
                  <a:pt x="6304" y="16495"/>
                  <a:pt x="6368" y="16340"/>
                  <a:pt x="6407" y="16174"/>
                </a:cubicBezTo>
                <a:cubicBezTo>
                  <a:pt x="6326" y="16318"/>
                  <a:pt x="6258" y="16473"/>
                  <a:pt x="6219" y="16639"/>
                </a:cubicBezTo>
                <a:close/>
                <a:moveTo>
                  <a:pt x="6407" y="20252"/>
                </a:moveTo>
                <a:cubicBezTo>
                  <a:pt x="6439" y="20122"/>
                  <a:pt x="6428" y="19967"/>
                  <a:pt x="6386" y="19819"/>
                </a:cubicBezTo>
                <a:cubicBezTo>
                  <a:pt x="6393" y="19971"/>
                  <a:pt x="6400" y="20122"/>
                  <a:pt x="6407" y="20252"/>
                </a:cubicBezTo>
                <a:close/>
                <a:moveTo>
                  <a:pt x="15926" y="17345"/>
                </a:moveTo>
                <a:cubicBezTo>
                  <a:pt x="15915" y="17182"/>
                  <a:pt x="15855" y="17038"/>
                  <a:pt x="15805" y="16887"/>
                </a:cubicBezTo>
                <a:cubicBezTo>
                  <a:pt x="15841" y="17042"/>
                  <a:pt x="15855" y="17201"/>
                  <a:pt x="15926" y="17345"/>
                </a:cubicBezTo>
                <a:lnTo>
                  <a:pt x="15926" y="17345"/>
                </a:lnTo>
                <a:close/>
                <a:moveTo>
                  <a:pt x="2201" y="18490"/>
                </a:moveTo>
                <a:cubicBezTo>
                  <a:pt x="2080" y="18560"/>
                  <a:pt x="1985" y="18663"/>
                  <a:pt x="1904" y="18778"/>
                </a:cubicBezTo>
                <a:cubicBezTo>
                  <a:pt x="2003" y="18682"/>
                  <a:pt x="2102" y="18586"/>
                  <a:pt x="2201" y="18490"/>
                </a:cubicBezTo>
                <a:close/>
                <a:moveTo>
                  <a:pt x="15926" y="17345"/>
                </a:moveTo>
                <a:cubicBezTo>
                  <a:pt x="15929" y="17489"/>
                  <a:pt x="15993" y="17618"/>
                  <a:pt x="16024" y="17751"/>
                </a:cubicBezTo>
                <a:cubicBezTo>
                  <a:pt x="15996" y="17614"/>
                  <a:pt x="15989" y="17474"/>
                  <a:pt x="15926" y="17345"/>
                </a:cubicBezTo>
                <a:cubicBezTo>
                  <a:pt x="15926" y="17345"/>
                  <a:pt x="15926" y="17345"/>
                  <a:pt x="15926" y="17345"/>
                </a:cubicBezTo>
                <a:close/>
                <a:moveTo>
                  <a:pt x="13002" y="609"/>
                </a:moveTo>
                <a:cubicBezTo>
                  <a:pt x="13169" y="724"/>
                  <a:pt x="13306" y="875"/>
                  <a:pt x="13444" y="1019"/>
                </a:cubicBezTo>
                <a:cubicBezTo>
                  <a:pt x="13504" y="1082"/>
                  <a:pt x="13571" y="1137"/>
                  <a:pt x="13656" y="1159"/>
                </a:cubicBezTo>
                <a:cubicBezTo>
                  <a:pt x="13685" y="1167"/>
                  <a:pt x="13731" y="1182"/>
                  <a:pt x="13720" y="1123"/>
                </a:cubicBezTo>
                <a:cubicBezTo>
                  <a:pt x="13709" y="1071"/>
                  <a:pt x="13709" y="1015"/>
                  <a:pt x="13663" y="971"/>
                </a:cubicBezTo>
                <a:cubicBezTo>
                  <a:pt x="13476" y="783"/>
                  <a:pt x="13285" y="594"/>
                  <a:pt x="13045" y="476"/>
                </a:cubicBezTo>
                <a:cubicBezTo>
                  <a:pt x="12949" y="428"/>
                  <a:pt x="12861" y="369"/>
                  <a:pt x="12751" y="373"/>
                </a:cubicBezTo>
                <a:cubicBezTo>
                  <a:pt x="12815" y="476"/>
                  <a:pt x="12918" y="532"/>
                  <a:pt x="13002" y="609"/>
                </a:cubicBezTo>
                <a:close/>
                <a:moveTo>
                  <a:pt x="7828" y="3727"/>
                </a:moveTo>
                <a:cubicBezTo>
                  <a:pt x="7944" y="3590"/>
                  <a:pt x="8082" y="3486"/>
                  <a:pt x="8252" y="3435"/>
                </a:cubicBezTo>
                <a:cubicBezTo>
                  <a:pt x="8121" y="3442"/>
                  <a:pt x="8008" y="3494"/>
                  <a:pt x="7898" y="3560"/>
                </a:cubicBezTo>
                <a:cubicBezTo>
                  <a:pt x="7746" y="3656"/>
                  <a:pt x="7619" y="3782"/>
                  <a:pt x="7481" y="3893"/>
                </a:cubicBezTo>
                <a:cubicBezTo>
                  <a:pt x="7442" y="3956"/>
                  <a:pt x="7404" y="4015"/>
                  <a:pt x="7361" y="4077"/>
                </a:cubicBezTo>
                <a:cubicBezTo>
                  <a:pt x="7495" y="3967"/>
                  <a:pt x="7623" y="3852"/>
                  <a:pt x="7771" y="3763"/>
                </a:cubicBezTo>
                <a:cubicBezTo>
                  <a:pt x="7792" y="3752"/>
                  <a:pt x="7814" y="3738"/>
                  <a:pt x="7828" y="3727"/>
                </a:cubicBezTo>
                <a:close/>
                <a:moveTo>
                  <a:pt x="9192" y="18789"/>
                </a:moveTo>
                <a:cubicBezTo>
                  <a:pt x="9189" y="18811"/>
                  <a:pt x="9181" y="18837"/>
                  <a:pt x="9203" y="18848"/>
                </a:cubicBezTo>
                <a:cubicBezTo>
                  <a:pt x="9280" y="18885"/>
                  <a:pt x="9394" y="18866"/>
                  <a:pt x="9415" y="18996"/>
                </a:cubicBezTo>
                <a:cubicBezTo>
                  <a:pt x="9415" y="18996"/>
                  <a:pt x="9429" y="18996"/>
                  <a:pt x="9432" y="18996"/>
                </a:cubicBezTo>
                <a:cubicBezTo>
                  <a:pt x="9482" y="18966"/>
                  <a:pt x="9528" y="18929"/>
                  <a:pt x="9538" y="18866"/>
                </a:cubicBezTo>
                <a:cubicBezTo>
                  <a:pt x="9546" y="18830"/>
                  <a:pt x="9542" y="18781"/>
                  <a:pt x="9503" y="18759"/>
                </a:cubicBezTo>
                <a:cubicBezTo>
                  <a:pt x="9454" y="18730"/>
                  <a:pt x="9379" y="18711"/>
                  <a:pt x="9348" y="18752"/>
                </a:cubicBezTo>
                <a:cubicBezTo>
                  <a:pt x="9298" y="18818"/>
                  <a:pt x="9245" y="18793"/>
                  <a:pt x="9189" y="18793"/>
                </a:cubicBezTo>
                <a:cubicBezTo>
                  <a:pt x="9189" y="18793"/>
                  <a:pt x="9192" y="18789"/>
                  <a:pt x="9192" y="18789"/>
                </a:cubicBezTo>
                <a:close/>
                <a:moveTo>
                  <a:pt x="7319" y="10685"/>
                </a:moveTo>
                <a:cubicBezTo>
                  <a:pt x="7343" y="10648"/>
                  <a:pt x="7319" y="10622"/>
                  <a:pt x="7305" y="10597"/>
                </a:cubicBezTo>
                <a:cubicBezTo>
                  <a:pt x="7163" y="10327"/>
                  <a:pt x="7050" y="10043"/>
                  <a:pt x="6958" y="9747"/>
                </a:cubicBezTo>
                <a:cubicBezTo>
                  <a:pt x="6941" y="9692"/>
                  <a:pt x="6916" y="9636"/>
                  <a:pt x="6895" y="9581"/>
                </a:cubicBezTo>
                <a:cubicBezTo>
                  <a:pt x="6962" y="9939"/>
                  <a:pt x="7082" y="10279"/>
                  <a:pt x="7259" y="10589"/>
                </a:cubicBezTo>
                <a:cubicBezTo>
                  <a:pt x="7273" y="10626"/>
                  <a:pt x="7290" y="10659"/>
                  <a:pt x="7319" y="10685"/>
                </a:cubicBezTo>
                <a:close/>
                <a:moveTo>
                  <a:pt x="5937" y="8214"/>
                </a:moveTo>
                <a:cubicBezTo>
                  <a:pt x="5877" y="8133"/>
                  <a:pt x="5845" y="8018"/>
                  <a:pt x="5735" y="7985"/>
                </a:cubicBezTo>
                <a:cubicBezTo>
                  <a:pt x="5767" y="8096"/>
                  <a:pt x="5862" y="8155"/>
                  <a:pt x="5912" y="8251"/>
                </a:cubicBezTo>
                <a:cubicBezTo>
                  <a:pt x="5983" y="8388"/>
                  <a:pt x="6057" y="8521"/>
                  <a:pt x="6138" y="8665"/>
                </a:cubicBezTo>
                <a:cubicBezTo>
                  <a:pt x="6142" y="8635"/>
                  <a:pt x="6142" y="8617"/>
                  <a:pt x="6145" y="8598"/>
                </a:cubicBezTo>
                <a:cubicBezTo>
                  <a:pt x="6085" y="8462"/>
                  <a:pt x="6022" y="8329"/>
                  <a:pt x="5937" y="8214"/>
                </a:cubicBezTo>
                <a:close/>
                <a:moveTo>
                  <a:pt x="13144" y="18697"/>
                </a:moveTo>
                <a:cubicBezTo>
                  <a:pt x="13126" y="18726"/>
                  <a:pt x="13105" y="18756"/>
                  <a:pt x="13084" y="18789"/>
                </a:cubicBezTo>
                <a:cubicBezTo>
                  <a:pt x="13165" y="18818"/>
                  <a:pt x="13222" y="18741"/>
                  <a:pt x="13292" y="18745"/>
                </a:cubicBezTo>
                <a:cubicBezTo>
                  <a:pt x="13313" y="18745"/>
                  <a:pt x="13363" y="18693"/>
                  <a:pt x="13331" y="18637"/>
                </a:cubicBezTo>
                <a:cubicBezTo>
                  <a:pt x="13264" y="18634"/>
                  <a:pt x="13214" y="18704"/>
                  <a:pt x="13144" y="18697"/>
                </a:cubicBezTo>
                <a:close/>
                <a:moveTo>
                  <a:pt x="9761" y="2186"/>
                </a:moveTo>
                <a:cubicBezTo>
                  <a:pt x="9747" y="2234"/>
                  <a:pt x="9733" y="2282"/>
                  <a:pt x="9712" y="2356"/>
                </a:cubicBezTo>
                <a:cubicBezTo>
                  <a:pt x="9864" y="2234"/>
                  <a:pt x="9860" y="2087"/>
                  <a:pt x="9857" y="1943"/>
                </a:cubicBezTo>
                <a:cubicBezTo>
                  <a:pt x="9828" y="2024"/>
                  <a:pt x="9814" y="2112"/>
                  <a:pt x="9765" y="2183"/>
                </a:cubicBezTo>
                <a:cubicBezTo>
                  <a:pt x="9761" y="2183"/>
                  <a:pt x="9761" y="2186"/>
                  <a:pt x="9761" y="2186"/>
                </a:cubicBezTo>
                <a:close/>
                <a:moveTo>
                  <a:pt x="10415" y="11295"/>
                </a:moveTo>
                <a:cubicBezTo>
                  <a:pt x="10401" y="11291"/>
                  <a:pt x="10390" y="11284"/>
                  <a:pt x="10376" y="11280"/>
                </a:cubicBezTo>
                <a:cubicBezTo>
                  <a:pt x="10355" y="11272"/>
                  <a:pt x="10348" y="11206"/>
                  <a:pt x="10313" y="11265"/>
                </a:cubicBezTo>
                <a:cubicBezTo>
                  <a:pt x="10284" y="11309"/>
                  <a:pt x="10295" y="11328"/>
                  <a:pt x="10348" y="11335"/>
                </a:cubicBezTo>
                <a:cubicBezTo>
                  <a:pt x="10387" y="11339"/>
                  <a:pt x="10359" y="11365"/>
                  <a:pt x="10355" y="11383"/>
                </a:cubicBezTo>
                <a:cubicBezTo>
                  <a:pt x="10348" y="11402"/>
                  <a:pt x="10327" y="11424"/>
                  <a:pt x="10362" y="11435"/>
                </a:cubicBezTo>
                <a:cubicBezTo>
                  <a:pt x="10380" y="11439"/>
                  <a:pt x="10401" y="11431"/>
                  <a:pt x="10397" y="11409"/>
                </a:cubicBezTo>
                <a:cubicBezTo>
                  <a:pt x="10394" y="11369"/>
                  <a:pt x="10450" y="11357"/>
                  <a:pt x="10433" y="11313"/>
                </a:cubicBezTo>
                <a:cubicBezTo>
                  <a:pt x="10426" y="11302"/>
                  <a:pt x="10422" y="11298"/>
                  <a:pt x="10415" y="11295"/>
                </a:cubicBezTo>
                <a:close/>
                <a:moveTo>
                  <a:pt x="14950" y="10818"/>
                </a:moveTo>
                <a:cubicBezTo>
                  <a:pt x="14985" y="10730"/>
                  <a:pt x="15021" y="10641"/>
                  <a:pt x="15056" y="10549"/>
                </a:cubicBezTo>
                <a:cubicBezTo>
                  <a:pt x="14999" y="10626"/>
                  <a:pt x="14961" y="10711"/>
                  <a:pt x="14922" y="10800"/>
                </a:cubicBezTo>
                <a:cubicBezTo>
                  <a:pt x="14915" y="10818"/>
                  <a:pt x="14900" y="10844"/>
                  <a:pt x="14939" y="10840"/>
                </a:cubicBezTo>
                <a:cubicBezTo>
                  <a:pt x="14943" y="10837"/>
                  <a:pt x="14946" y="10826"/>
                  <a:pt x="14950" y="10818"/>
                </a:cubicBezTo>
                <a:close/>
                <a:moveTo>
                  <a:pt x="14225" y="18896"/>
                </a:moveTo>
                <a:cubicBezTo>
                  <a:pt x="14225" y="18896"/>
                  <a:pt x="14218" y="18896"/>
                  <a:pt x="14218" y="18896"/>
                </a:cubicBezTo>
                <a:cubicBezTo>
                  <a:pt x="14218" y="18896"/>
                  <a:pt x="14225" y="18896"/>
                  <a:pt x="14225" y="18896"/>
                </a:cubicBezTo>
                <a:close/>
                <a:moveTo>
                  <a:pt x="9199" y="13119"/>
                </a:moveTo>
                <a:cubicBezTo>
                  <a:pt x="9167" y="13223"/>
                  <a:pt x="9157" y="13326"/>
                  <a:pt x="9164" y="13452"/>
                </a:cubicBezTo>
                <a:cubicBezTo>
                  <a:pt x="9083" y="13152"/>
                  <a:pt x="9111" y="12868"/>
                  <a:pt x="9111" y="12569"/>
                </a:cubicBezTo>
                <a:cubicBezTo>
                  <a:pt x="9139" y="12669"/>
                  <a:pt x="9086" y="12772"/>
                  <a:pt x="9167" y="12835"/>
                </a:cubicBezTo>
                <a:cubicBezTo>
                  <a:pt x="9224" y="12672"/>
                  <a:pt x="9206" y="12495"/>
                  <a:pt x="9245" y="12325"/>
                </a:cubicBezTo>
                <a:cubicBezTo>
                  <a:pt x="9256" y="12447"/>
                  <a:pt x="9220" y="12569"/>
                  <a:pt x="9249" y="12724"/>
                </a:cubicBezTo>
                <a:cubicBezTo>
                  <a:pt x="9295" y="12576"/>
                  <a:pt x="9295" y="12451"/>
                  <a:pt x="9316" y="12329"/>
                </a:cubicBezTo>
                <a:cubicBezTo>
                  <a:pt x="9316" y="12388"/>
                  <a:pt x="9316" y="12451"/>
                  <a:pt x="9316" y="12536"/>
                </a:cubicBezTo>
                <a:cubicBezTo>
                  <a:pt x="9379" y="12414"/>
                  <a:pt x="9348" y="12299"/>
                  <a:pt x="9394" y="12192"/>
                </a:cubicBezTo>
                <a:cubicBezTo>
                  <a:pt x="9411" y="12285"/>
                  <a:pt x="9351" y="12369"/>
                  <a:pt x="9387" y="12451"/>
                </a:cubicBezTo>
                <a:cubicBezTo>
                  <a:pt x="9521" y="12340"/>
                  <a:pt x="9528" y="12174"/>
                  <a:pt x="9560" y="11996"/>
                </a:cubicBezTo>
                <a:cubicBezTo>
                  <a:pt x="9584" y="12104"/>
                  <a:pt x="9524" y="12177"/>
                  <a:pt x="9560" y="12292"/>
                </a:cubicBezTo>
                <a:cubicBezTo>
                  <a:pt x="9592" y="12159"/>
                  <a:pt x="9616" y="12059"/>
                  <a:pt x="9652" y="11926"/>
                </a:cubicBezTo>
                <a:cubicBezTo>
                  <a:pt x="9666" y="12048"/>
                  <a:pt x="9602" y="12129"/>
                  <a:pt x="9637" y="12225"/>
                </a:cubicBezTo>
                <a:cubicBezTo>
                  <a:pt x="9666" y="12111"/>
                  <a:pt x="9698" y="11996"/>
                  <a:pt x="9726" y="11878"/>
                </a:cubicBezTo>
                <a:cubicBezTo>
                  <a:pt x="9747" y="11974"/>
                  <a:pt x="9687" y="12059"/>
                  <a:pt x="9719" y="12159"/>
                </a:cubicBezTo>
                <a:cubicBezTo>
                  <a:pt x="9751" y="12041"/>
                  <a:pt x="9779" y="11923"/>
                  <a:pt x="9811" y="11808"/>
                </a:cubicBezTo>
                <a:cubicBezTo>
                  <a:pt x="9828" y="11923"/>
                  <a:pt x="9768" y="12022"/>
                  <a:pt x="9768" y="12148"/>
                </a:cubicBezTo>
                <a:cubicBezTo>
                  <a:pt x="9842" y="12052"/>
                  <a:pt x="9842" y="11945"/>
                  <a:pt x="9885" y="11834"/>
                </a:cubicBezTo>
                <a:cubicBezTo>
                  <a:pt x="9892" y="11952"/>
                  <a:pt x="9846" y="12041"/>
                  <a:pt x="9828" y="12137"/>
                </a:cubicBezTo>
                <a:cubicBezTo>
                  <a:pt x="9885" y="12140"/>
                  <a:pt x="9871" y="12078"/>
                  <a:pt x="9899" y="12067"/>
                </a:cubicBezTo>
                <a:cubicBezTo>
                  <a:pt x="9924" y="12089"/>
                  <a:pt x="9885" y="12111"/>
                  <a:pt x="9906" y="12140"/>
                </a:cubicBezTo>
                <a:cubicBezTo>
                  <a:pt x="10037" y="12104"/>
                  <a:pt x="10168" y="12059"/>
                  <a:pt x="10298" y="12026"/>
                </a:cubicBezTo>
                <a:cubicBezTo>
                  <a:pt x="10475" y="11982"/>
                  <a:pt x="10648" y="11993"/>
                  <a:pt x="10814" y="12078"/>
                </a:cubicBezTo>
                <a:cubicBezTo>
                  <a:pt x="10952" y="12148"/>
                  <a:pt x="11090" y="12148"/>
                  <a:pt x="11232" y="12085"/>
                </a:cubicBezTo>
                <a:cubicBezTo>
                  <a:pt x="11649" y="11897"/>
                  <a:pt x="12055" y="11900"/>
                  <a:pt x="12444" y="12163"/>
                </a:cubicBezTo>
                <a:cubicBezTo>
                  <a:pt x="12596" y="12266"/>
                  <a:pt x="12727" y="12395"/>
                  <a:pt x="12840" y="12543"/>
                </a:cubicBezTo>
                <a:cubicBezTo>
                  <a:pt x="12875" y="12587"/>
                  <a:pt x="12914" y="12639"/>
                  <a:pt x="12896" y="12706"/>
                </a:cubicBezTo>
                <a:cubicBezTo>
                  <a:pt x="12783" y="12595"/>
                  <a:pt x="12674" y="12480"/>
                  <a:pt x="12561" y="12373"/>
                </a:cubicBezTo>
                <a:cubicBezTo>
                  <a:pt x="12334" y="12163"/>
                  <a:pt x="12080" y="12033"/>
                  <a:pt x="11769" y="12033"/>
                </a:cubicBezTo>
                <a:cubicBezTo>
                  <a:pt x="11649" y="12033"/>
                  <a:pt x="11539" y="12067"/>
                  <a:pt x="11437" y="12129"/>
                </a:cubicBezTo>
                <a:cubicBezTo>
                  <a:pt x="11207" y="12273"/>
                  <a:pt x="10981" y="12299"/>
                  <a:pt x="10740" y="12148"/>
                </a:cubicBezTo>
                <a:cubicBezTo>
                  <a:pt x="10620" y="12070"/>
                  <a:pt x="10482" y="12092"/>
                  <a:pt x="10348" y="12122"/>
                </a:cubicBezTo>
                <a:cubicBezTo>
                  <a:pt x="10132" y="12170"/>
                  <a:pt x="9952" y="12284"/>
                  <a:pt x="9772" y="12454"/>
                </a:cubicBezTo>
                <a:cubicBezTo>
                  <a:pt x="9980" y="12425"/>
                  <a:pt x="10150" y="12310"/>
                  <a:pt x="10359" y="12340"/>
                </a:cubicBezTo>
                <a:cubicBezTo>
                  <a:pt x="10295" y="12292"/>
                  <a:pt x="10235" y="12292"/>
                  <a:pt x="10178" y="12292"/>
                </a:cubicBezTo>
                <a:cubicBezTo>
                  <a:pt x="10419" y="12251"/>
                  <a:pt x="10638" y="12329"/>
                  <a:pt x="10860" y="12399"/>
                </a:cubicBezTo>
                <a:cubicBezTo>
                  <a:pt x="11051" y="12458"/>
                  <a:pt x="11235" y="12454"/>
                  <a:pt x="11419" y="12373"/>
                </a:cubicBezTo>
                <a:cubicBezTo>
                  <a:pt x="11444" y="12362"/>
                  <a:pt x="11497" y="12373"/>
                  <a:pt x="11440" y="12318"/>
                </a:cubicBezTo>
                <a:cubicBezTo>
                  <a:pt x="11419" y="12296"/>
                  <a:pt x="11454" y="12266"/>
                  <a:pt x="11493" y="12259"/>
                </a:cubicBezTo>
                <a:cubicBezTo>
                  <a:pt x="11592" y="12244"/>
                  <a:pt x="11688" y="12251"/>
                  <a:pt x="11790" y="12255"/>
                </a:cubicBezTo>
                <a:cubicBezTo>
                  <a:pt x="11776" y="12214"/>
                  <a:pt x="11741" y="12225"/>
                  <a:pt x="11719" y="12200"/>
                </a:cubicBezTo>
                <a:cubicBezTo>
                  <a:pt x="11730" y="12196"/>
                  <a:pt x="11737" y="12192"/>
                  <a:pt x="11744" y="12196"/>
                </a:cubicBezTo>
                <a:cubicBezTo>
                  <a:pt x="12034" y="12240"/>
                  <a:pt x="12285" y="12381"/>
                  <a:pt x="12522" y="12550"/>
                </a:cubicBezTo>
                <a:cubicBezTo>
                  <a:pt x="12596" y="12606"/>
                  <a:pt x="12681" y="12632"/>
                  <a:pt x="12748" y="12717"/>
                </a:cubicBezTo>
                <a:cubicBezTo>
                  <a:pt x="12910" y="12923"/>
                  <a:pt x="12868" y="13152"/>
                  <a:pt x="12815" y="13367"/>
                </a:cubicBezTo>
                <a:cubicBezTo>
                  <a:pt x="12723" y="13762"/>
                  <a:pt x="12539" y="14117"/>
                  <a:pt x="12257" y="14401"/>
                </a:cubicBezTo>
                <a:cubicBezTo>
                  <a:pt x="12027" y="14634"/>
                  <a:pt x="11748" y="14730"/>
                  <a:pt x="11426" y="14704"/>
                </a:cubicBezTo>
                <a:cubicBezTo>
                  <a:pt x="11097" y="14678"/>
                  <a:pt x="10769" y="14682"/>
                  <a:pt x="10447" y="14752"/>
                </a:cubicBezTo>
                <a:cubicBezTo>
                  <a:pt x="10108" y="14822"/>
                  <a:pt x="9825" y="14744"/>
                  <a:pt x="9613" y="14449"/>
                </a:cubicBezTo>
                <a:cubicBezTo>
                  <a:pt x="9521" y="14320"/>
                  <a:pt x="9447" y="14176"/>
                  <a:pt x="9397" y="14020"/>
                </a:cubicBezTo>
                <a:cubicBezTo>
                  <a:pt x="9309" y="13743"/>
                  <a:pt x="9242" y="13463"/>
                  <a:pt x="9210" y="13171"/>
                </a:cubicBezTo>
                <a:cubicBezTo>
                  <a:pt x="9206" y="13152"/>
                  <a:pt x="9203" y="13138"/>
                  <a:pt x="9199" y="13119"/>
                </a:cubicBezTo>
                <a:close/>
                <a:moveTo>
                  <a:pt x="11977" y="13791"/>
                </a:moveTo>
                <a:cubicBezTo>
                  <a:pt x="11847" y="13743"/>
                  <a:pt x="11733" y="13840"/>
                  <a:pt x="11610" y="13854"/>
                </a:cubicBezTo>
                <a:cubicBezTo>
                  <a:pt x="11359" y="13880"/>
                  <a:pt x="11111" y="13873"/>
                  <a:pt x="10864" y="13876"/>
                </a:cubicBezTo>
                <a:cubicBezTo>
                  <a:pt x="10553" y="13884"/>
                  <a:pt x="10252" y="13784"/>
                  <a:pt x="9941" y="13799"/>
                </a:cubicBezTo>
                <a:cubicBezTo>
                  <a:pt x="9966" y="13773"/>
                  <a:pt x="10019" y="13791"/>
                  <a:pt x="10037" y="13743"/>
                </a:cubicBezTo>
                <a:cubicBezTo>
                  <a:pt x="10009" y="13695"/>
                  <a:pt x="9959" y="13729"/>
                  <a:pt x="9917" y="13707"/>
                </a:cubicBezTo>
                <a:cubicBezTo>
                  <a:pt x="9980" y="13644"/>
                  <a:pt x="9945" y="13614"/>
                  <a:pt x="9881" y="13607"/>
                </a:cubicBezTo>
                <a:cubicBezTo>
                  <a:pt x="9839" y="13603"/>
                  <a:pt x="9797" y="13603"/>
                  <a:pt x="9754" y="13607"/>
                </a:cubicBezTo>
                <a:cubicBezTo>
                  <a:pt x="9673" y="13614"/>
                  <a:pt x="9655" y="13644"/>
                  <a:pt x="9715" y="13714"/>
                </a:cubicBezTo>
                <a:cubicBezTo>
                  <a:pt x="9860" y="13895"/>
                  <a:pt x="10051" y="13961"/>
                  <a:pt x="10270" y="13961"/>
                </a:cubicBezTo>
                <a:cubicBezTo>
                  <a:pt x="10716" y="13965"/>
                  <a:pt x="11157" y="13947"/>
                  <a:pt x="11603" y="13969"/>
                </a:cubicBezTo>
                <a:cubicBezTo>
                  <a:pt x="11787" y="13980"/>
                  <a:pt x="11992" y="13910"/>
                  <a:pt x="12069" y="13828"/>
                </a:cubicBezTo>
                <a:cubicBezTo>
                  <a:pt x="12048" y="13788"/>
                  <a:pt x="12002" y="13814"/>
                  <a:pt x="11977" y="13784"/>
                </a:cubicBezTo>
                <a:cubicBezTo>
                  <a:pt x="12016" y="13784"/>
                  <a:pt x="12055" y="13788"/>
                  <a:pt x="12094" y="13784"/>
                </a:cubicBezTo>
                <a:cubicBezTo>
                  <a:pt x="12126" y="13780"/>
                  <a:pt x="12161" y="13773"/>
                  <a:pt x="12168" y="13736"/>
                </a:cubicBezTo>
                <a:cubicBezTo>
                  <a:pt x="12175" y="13695"/>
                  <a:pt x="12115" y="13729"/>
                  <a:pt x="12112" y="13692"/>
                </a:cubicBezTo>
                <a:cubicBezTo>
                  <a:pt x="12158" y="13666"/>
                  <a:pt x="12218" y="13692"/>
                  <a:pt x="12260" y="13633"/>
                </a:cubicBezTo>
                <a:cubicBezTo>
                  <a:pt x="12154" y="13622"/>
                  <a:pt x="12069" y="13640"/>
                  <a:pt x="11984" y="13684"/>
                </a:cubicBezTo>
                <a:cubicBezTo>
                  <a:pt x="11910" y="13725"/>
                  <a:pt x="11910" y="13751"/>
                  <a:pt x="11977" y="13791"/>
                </a:cubicBezTo>
                <a:close/>
                <a:moveTo>
                  <a:pt x="10115" y="14098"/>
                </a:moveTo>
                <a:cubicBezTo>
                  <a:pt x="10122" y="14083"/>
                  <a:pt x="10136" y="14061"/>
                  <a:pt x="10111" y="14054"/>
                </a:cubicBezTo>
                <a:cubicBezTo>
                  <a:pt x="9758" y="13961"/>
                  <a:pt x="9542" y="13695"/>
                  <a:pt x="9344" y="13404"/>
                </a:cubicBezTo>
                <a:cubicBezTo>
                  <a:pt x="9326" y="13378"/>
                  <a:pt x="9319" y="13341"/>
                  <a:pt x="9280" y="13330"/>
                </a:cubicBezTo>
                <a:cubicBezTo>
                  <a:pt x="9277" y="13415"/>
                  <a:pt x="9312" y="13485"/>
                  <a:pt x="9344" y="13559"/>
                </a:cubicBezTo>
                <a:cubicBezTo>
                  <a:pt x="9422" y="13740"/>
                  <a:pt x="9535" y="13899"/>
                  <a:pt x="9645" y="14057"/>
                </a:cubicBezTo>
                <a:cubicBezTo>
                  <a:pt x="9666" y="14087"/>
                  <a:pt x="9712" y="14235"/>
                  <a:pt x="9814" y="14131"/>
                </a:cubicBezTo>
                <a:cubicBezTo>
                  <a:pt x="9835" y="14161"/>
                  <a:pt x="9772" y="14209"/>
                  <a:pt x="9828" y="14224"/>
                </a:cubicBezTo>
                <a:cubicBezTo>
                  <a:pt x="9899" y="14246"/>
                  <a:pt x="9910" y="14153"/>
                  <a:pt x="9963" y="14124"/>
                </a:cubicBezTo>
                <a:cubicBezTo>
                  <a:pt x="9966" y="14179"/>
                  <a:pt x="9903" y="14213"/>
                  <a:pt x="9934" y="14279"/>
                </a:cubicBezTo>
                <a:cubicBezTo>
                  <a:pt x="9998" y="14213"/>
                  <a:pt x="10037" y="14128"/>
                  <a:pt x="10115" y="14098"/>
                </a:cubicBezTo>
                <a:cubicBezTo>
                  <a:pt x="10083" y="14157"/>
                  <a:pt x="10019" y="14198"/>
                  <a:pt x="10002" y="14275"/>
                </a:cubicBezTo>
                <a:cubicBezTo>
                  <a:pt x="9991" y="14323"/>
                  <a:pt x="10002" y="14342"/>
                  <a:pt x="10044" y="14323"/>
                </a:cubicBezTo>
                <a:cubicBezTo>
                  <a:pt x="10083" y="14309"/>
                  <a:pt x="10079" y="14316"/>
                  <a:pt x="10065" y="14346"/>
                </a:cubicBezTo>
                <a:cubicBezTo>
                  <a:pt x="10044" y="14390"/>
                  <a:pt x="10076" y="14405"/>
                  <a:pt x="10100" y="14423"/>
                </a:cubicBezTo>
                <a:cubicBezTo>
                  <a:pt x="10182" y="14486"/>
                  <a:pt x="10274" y="14508"/>
                  <a:pt x="10376" y="14497"/>
                </a:cubicBezTo>
                <a:cubicBezTo>
                  <a:pt x="10769" y="14456"/>
                  <a:pt x="11157" y="14456"/>
                  <a:pt x="11550" y="14501"/>
                </a:cubicBezTo>
                <a:cubicBezTo>
                  <a:pt x="11815" y="14530"/>
                  <a:pt x="12052" y="14456"/>
                  <a:pt x="12235" y="14257"/>
                </a:cubicBezTo>
                <a:cubicBezTo>
                  <a:pt x="12373" y="14109"/>
                  <a:pt x="12529" y="13972"/>
                  <a:pt x="12561" y="13736"/>
                </a:cubicBezTo>
                <a:cubicBezTo>
                  <a:pt x="12575" y="13622"/>
                  <a:pt x="12663" y="13518"/>
                  <a:pt x="12691" y="13370"/>
                </a:cubicBezTo>
                <a:cubicBezTo>
                  <a:pt x="12532" y="13540"/>
                  <a:pt x="12409" y="13703"/>
                  <a:pt x="12250" y="13836"/>
                </a:cubicBezTo>
                <a:cubicBezTo>
                  <a:pt x="12052" y="14006"/>
                  <a:pt x="11818" y="14113"/>
                  <a:pt x="11567" y="14083"/>
                </a:cubicBezTo>
                <a:cubicBezTo>
                  <a:pt x="11133" y="14035"/>
                  <a:pt x="10701" y="14080"/>
                  <a:pt x="10267" y="14061"/>
                </a:cubicBezTo>
                <a:cubicBezTo>
                  <a:pt x="10210" y="14057"/>
                  <a:pt x="10164" y="14080"/>
                  <a:pt x="10115" y="14098"/>
                </a:cubicBezTo>
                <a:close/>
                <a:moveTo>
                  <a:pt x="10122" y="12635"/>
                </a:moveTo>
                <a:cubicBezTo>
                  <a:pt x="10207" y="12658"/>
                  <a:pt x="10291" y="12665"/>
                  <a:pt x="10376" y="12669"/>
                </a:cubicBezTo>
                <a:cubicBezTo>
                  <a:pt x="10472" y="12672"/>
                  <a:pt x="10567" y="12739"/>
                  <a:pt x="10677" y="12709"/>
                </a:cubicBezTo>
                <a:cubicBezTo>
                  <a:pt x="10684" y="12709"/>
                  <a:pt x="10691" y="12731"/>
                  <a:pt x="10701" y="12743"/>
                </a:cubicBezTo>
                <a:cubicBezTo>
                  <a:pt x="10765" y="12805"/>
                  <a:pt x="10899" y="12827"/>
                  <a:pt x="10977" y="12791"/>
                </a:cubicBezTo>
                <a:cubicBezTo>
                  <a:pt x="11023" y="12768"/>
                  <a:pt x="11034" y="12731"/>
                  <a:pt x="11037" y="12683"/>
                </a:cubicBezTo>
                <a:cubicBezTo>
                  <a:pt x="11041" y="12646"/>
                  <a:pt x="11023" y="12635"/>
                  <a:pt x="10991" y="12624"/>
                </a:cubicBezTo>
                <a:cubicBezTo>
                  <a:pt x="10701" y="12521"/>
                  <a:pt x="10412" y="12558"/>
                  <a:pt x="10122" y="12635"/>
                </a:cubicBezTo>
                <a:close/>
                <a:moveTo>
                  <a:pt x="11988" y="12547"/>
                </a:moveTo>
                <a:cubicBezTo>
                  <a:pt x="11836" y="12514"/>
                  <a:pt x="11680" y="12506"/>
                  <a:pt x="11543" y="12554"/>
                </a:cubicBezTo>
                <a:cubicBezTo>
                  <a:pt x="11398" y="12602"/>
                  <a:pt x="11253" y="12617"/>
                  <a:pt x="11104" y="12628"/>
                </a:cubicBezTo>
                <a:cubicBezTo>
                  <a:pt x="11058" y="12632"/>
                  <a:pt x="11041" y="12654"/>
                  <a:pt x="11048" y="12698"/>
                </a:cubicBezTo>
                <a:cubicBezTo>
                  <a:pt x="11051" y="12739"/>
                  <a:pt x="11048" y="12787"/>
                  <a:pt x="11104" y="12787"/>
                </a:cubicBezTo>
                <a:cubicBezTo>
                  <a:pt x="11207" y="12787"/>
                  <a:pt x="11320" y="12805"/>
                  <a:pt x="11401" y="12713"/>
                </a:cubicBezTo>
                <a:cubicBezTo>
                  <a:pt x="11412" y="12702"/>
                  <a:pt x="11422" y="12680"/>
                  <a:pt x="11444" y="12687"/>
                </a:cubicBezTo>
                <a:cubicBezTo>
                  <a:pt x="11603" y="12757"/>
                  <a:pt x="11730" y="12584"/>
                  <a:pt x="11889" y="12632"/>
                </a:cubicBezTo>
                <a:cubicBezTo>
                  <a:pt x="11924" y="12646"/>
                  <a:pt x="11967" y="12610"/>
                  <a:pt x="11988" y="12547"/>
                </a:cubicBezTo>
                <a:close/>
                <a:moveTo>
                  <a:pt x="10062" y="15664"/>
                </a:moveTo>
                <a:cubicBezTo>
                  <a:pt x="10079" y="15790"/>
                  <a:pt x="9984" y="15875"/>
                  <a:pt x="9952" y="15982"/>
                </a:cubicBezTo>
                <a:cubicBezTo>
                  <a:pt x="9948" y="15993"/>
                  <a:pt x="9938" y="16008"/>
                  <a:pt x="9938" y="16011"/>
                </a:cubicBezTo>
                <a:cubicBezTo>
                  <a:pt x="10055" y="16093"/>
                  <a:pt x="9924" y="16192"/>
                  <a:pt x="9963" y="16277"/>
                </a:cubicBezTo>
                <a:cubicBezTo>
                  <a:pt x="9920" y="16303"/>
                  <a:pt x="9903" y="16248"/>
                  <a:pt x="9871" y="16262"/>
                </a:cubicBezTo>
                <a:cubicBezTo>
                  <a:pt x="9846" y="16325"/>
                  <a:pt x="9931" y="16310"/>
                  <a:pt x="9931" y="16370"/>
                </a:cubicBezTo>
                <a:cubicBezTo>
                  <a:pt x="9871" y="16347"/>
                  <a:pt x="9811" y="16329"/>
                  <a:pt x="9733" y="16299"/>
                </a:cubicBezTo>
                <a:cubicBezTo>
                  <a:pt x="9775" y="16388"/>
                  <a:pt x="9892" y="16373"/>
                  <a:pt x="9895" y="16477"/>
                </a:cubicBezTo>
                <a:cubicBezTo>
                  <a:pt x="9835" y="16473"/>
                  <a:pt x="9811" y="16399"/>
                  <a:pt x="9733" y="16381"/>
                </a:cubicBezTo>
                <a:cubicBezTo>
                  <a:pt x="9825" y="16514"/>
                  <a:pt x="9945" y="16588"/>
                  <a:pt x="10047" y="16684"/>
                </a:cubicBezTo>
                <a:cubicBezTo>
                  <a:pt x="9924" y="16621"/>
                  <a:pt x="9811" y="16543"/>
                  <a:pt x="9722" y="16429"/>
                </a:cubicBezTo>
                <a:cubicBezTo>
                  <a:pt x="9708" y="16410"/>
                  <a:pt x="9705" y="16388"/>
                  <a:pt x="9673" y="16384"/>
                </a:cubicBezTo>
                <a:cubicBezTo>
                  <a:pt x="9616" y="16377"/>
                  <a:pt x="9620" y="16377"/>
                  <a:pt x="9645" y="16322"/>
                </a:cubicBezTo>
                <a:cubicBezTo>
                  <a:pt x="9659" y="16288"/>
                  <a:pt x="9637" y="16248"/>
                  <a:pt x="9620" y="16222"/>
                </a:cubicBezTo>
                <a:cubicBezTo>
                  <a:pt x="9581" y="16166"/>
                  <a:pt x="9517" y="16096"/>
                  <a:pt x="9542" y="16048"/>
                </a:cubicBezTo>
                <a:cubicBezTo>
                  <a:pt x="9574" y="15982"/>
                  <a:pt x="9567" y="15912"/>
                  <a:pt x="9591" y="15852"/>
                </a:cubicBezTo>
                <a:cubicBezTo>
                  <a:pt x="9687" y="15638"/>
                  <a:pt x="9825" y="15454"/>
                  <a:pt x="10019" y="15324"/>
                </a:cubicBezTo>
                <a:cubicBezTo>
                  <a:pt x="10461" y="15036"/>
                  <a:pt x="11189" y="15010"/>
                  <a:pt x="11581" y="15151"/>
                </a:cubicBezTo>
                <a:cubicBezTo>
                  <a:pt x="11507" y="15151"/>
                  <a:pt x="11444" y="15158"/>
                  <a:pt x="11380" y="15151"/>
                </a:cubicBezTo>
                <a:cubicBezTo>
                  <a:pt x="11034" y="15114"/>
                  <a:pt x="10698" y="15154"/>
                  <a:pt x="10373" y="15287"/>
                </a:cubicBezTo>
                <a:cubicBezTo>
                  <a:pt x="10305" y="15313"/>
                  <a:pt x="10217" y="15328"/>
                  <a:pt x="10228" y="15443"/>
                </a:cubicBezTo>
                <a:cubicBezTo>
                  <a:pt x="10228" y="15454"/>
                  <a:pt x="10199" y="15472"/>
                  <a:pt x="10182" y="15487"/>
                </a:cubicBezTo>
                <a:cubicBezTo>
                  <a:pt x="10136" y="15531"/>
                  <a:pt x="10079" y="15564"/>
                  <a:pt x="10051" y="15627"/>
                </a:cubicBezTo>
                <a:cubicBezTo>
                  <a:pt x="10016" y="15623"/>
                  <a:pt x="9998" y="15649"/>
                  <a:pt x="9977" y="15675"/>
                </a:cubicBezTo>
                <a:cubicBezTo>
                  <a:pt x="9941" y="15720"/>
                  <a:pt x="9941" y="15775"/>
                  <a:pt x="9913" y="15823"/>
                </a:cubicBezTo>
                <a:cubicBezTo>
                  <a:pt x="9899" y="15849"/>
                  <a:pt x="9860" y="15882"/>
                  <a:pt x="9899" y="15904"/>
                </a:cubicBezTo>
                <a:cubicBezTo>
                  <a:pt x="9931" y="15923"/>
                  <a:pt x="9934" y="15864"/>
                  <a:pt x="9959" y="15845"/>
                </a:cubicBezTo>
                <a:cubicBezTo>
                  <a:pt x="10019" y="15790"/>
                  <a:pt x="9973" y="15690"/>
                  <a:pt x="10062" y="15664"/>
                </a:cubicBezTo>
                <a:close/>
                <a:moveTo>
                  <a:pt x="9715" y="16218"/>
                </a:moveTo>
                <a:cubicBezTo>
                  <a:pt x="9768" y="16155"/>
                  <a:pt x="9719" y="16074"/>
                  <a:pt x="9772" y="16019"/>
                </a:cubicBezTo>
                <a:cubicBezTo>
                  <a:pt x="9786" y="16004"/>
                  <a:pt x="9768" y="15974"/>
                  <a:pt x="9743" y="15971"/>
                </a:cubicBezTo>
                <a:cubicBezTo>
                  <a:pt x="9712" y="15963"/>
                  <a:pt x="9708" y="15993"/>
                  <a:pt x="9708" y="16011"/>
                </a:cubicBezTo>
                <a:cubicBezTo>
                  <a:pt x="9705" y="16089"/>
                  <a:pt x="9676" y="16126"/>
                  <a:pt x="9595" y="16063"/>
                </a:cubicBezTo>
                <a:cubicBezTo>
                  <a:pt x="9609" y="16148"/>
                  <a:pt x="9662" y="16181"/>
                  <a:pt x="9715" y="16218"/>
                </a:cubicBezTo>
                <a:close/>
                <a:moveTo>
                  <a:pt x="8581" y="13821"/>
                </a:moveTo>
                <a:cubicBezTo>
                  <a:pt x="8549" y="13714"/>
                  <a:pt x="8513" y="13607"/>
                  <a:pt x="8482" y="13500"/>
                </a:cubicBezTo>
                <a:cubicBezTo>
                  <a:pt x="8482" y="13699"/>
                  <a:pt x="8538" y="13880"/>
                  <a:pt x="8658" y="14028"/>
                </a:cubicBezTo>
                <a:cubicBezTo>
                  <a:pt x="8676" y="13976"/>
                  <a:pt x="8644" y="13917"/>
                  <a:pt x="8673" y="13854"/>
                </a:cubicBezTo>
                <a:cubicBezTo>
                  <a:pt x="8694" y="13932"/>
                  <a:pt x="8711" y="13998"/>
                  <a:pt x="8740" y="14098"/>
                </a:cubicBezTo>
                <a:cubicBezTo>
                  <a:pt x="8761" y="13947"/>
                  <a:pt x="8722" y="13825"/>
                  <a:pt x="8729" y="13681"/>
                </a:cubicBezTo>
                <a:cubicBezTo>
                  <a:pt x="8750" y="13740"/>
                  <a:pt x="8764" y="13773"/>
                  <a:pt x="8775" y="13806"/>
                </a:cubicBezTo>
                <a:cubicBezTo>
                  <a:pt x="8690" y="13104"/>
                  <a:pt x="8743" y="12406"/>
                  <a:pt x="8747" y="11708"/>
                </a:cubicBezTo>
                <a:cubicBezTo>
                  <a:pt x="8623" y="12163"/>
                  <a:pt x="8655" y="12632"/>
                  <a:pt x="8655" y="13097"/>
                </a:cubicBezTo>
                <a:cubicBezTo>
                  <a:pt x="8641" y="12853"/>
                  <a:pt x="8605" y="12610"/>
                  <a:pt x="8637" y="12366"/>
                </a:cubicBezTo>
                <a:cubicBezTo>
                  <a:pt x="8577" y="12639"/>
                  <a:pt x="8619" y="12916"/>
                  <a:pt x="8605" y="13193"/>
                </a:cubicBezTo>
                <a:cubicBezTo>
                  <a:pt x="8591" y="13123"/>
                  <a:pt x="8581" y="13053"/>
                  <a:pt x="8566" y="12968"/>
                </a:cubicBezTo>
                <a:cubicBezTo>
                  <a:pt x="8535" y="13090"/>
                  <a:pt x="8591" y="13197"/>
                  <a:pt x="8570" y="13322"/>
                </a:cubicBezTo>
                <a:cubicBezTo>
                  <a:pt x="8549" y="13197"/>
                  <a:pt x="8528" y="13090"/>
                  <a:pt x="8510" y="12979"/>
                </a:cubicBezTo>
                <a:cubicBezTo>
                  <a:pt x="8506" y="13260"/>
                  <a:pt x="8566" y="13537"/>
                  <a:pt x="8581" y="13821"/>
                </a:cubicBezTo>
                <a:close/>
                <a:moveTo>
                  <a:pt x="14423" y="11380"/>
                </a:moveTo>
                <a:cubicBezTo>
                  <a:pt x="14391" y="11516"/>
                  <a:pt x="14346" y="11646"/>
                  <a:pt x="14250" y="11749"/>
                </a:cubicBezTo>
                <a:cubicBezTo>
                  <a:pt x="14250" y="11749"/>
                  <a:pt x="14254" y="11745"/>
                  <a:pt x="14254" y="11745"/>
                </a:cubicBezTo>
                <a:cubicBezTo>
                  <a:pt x="14162" y="12000"/>
                  <a:pt x="14084" y="12262"/>
                  <a:pt x="14066" y="12536"/>
                </a:cubicBezTo>
                <a:cubicBezTo>
                  <a:pt x="14123" y="12333"/>
                  <a:pt x="14158" y="12122"/>
                  <a:pt x="14243" y="11926"/>
                </a:cubicBezTo>
                <a:cubicBezTo>
                  <a:pt x="14208" y="12126"/>
                  <a:pt x="14144" y="12318"/>
                  <a:pt x="14130" y="12521"/>
                </a:cubicBezTo>
                <a:cubicBezTo>
                  <a:pt x="14236" y="12089"/>
                  <a:pt x="14363" y="11668"/>
                  <a:pt x="14593" y="11287"/>
                </a:cubicBezTo>
                <a:cubicBezTo>
                  <a:pt x="14579" y="11354"/>
                  <a:pt x="14533" y="11413"/>
                  <a:pt x="14533" y="11509"/>
                </a:cubicBezTo>
                <a:cubicBezTo>
                  <a:pt x="14614" y="11335"/>
                  <a:pt x="14710" y="11195"/>
                  <a:pt x="14777" y="11032"/>
                </a:cubicBezTo>
                <a:cubicBezTo>
                  <a:pt x="14840" y="10877"/>
                  <a:pt x="14918" y="10726"/>
                  <a:pt x="14968" y="10560"/>
                </a:cubicBezTo>
                <a:cubicBezTo>
                  <a:pt x="14936" y="10597"/>
                  <a:pt x="14911" y="10637"/>
                  <a:pt x="14890" y="10674"/>
                </a:cubicBezTo>
                <a:cubicBezTo>
                  <a:pt x="14766" y="10877"/>
                  <a:pt x="14635" y="11077"/>
                  <a:pt x="14487" y="11261"/>
                </a:cubicBezTo>
                <a:cubicBezTo>
                  <a:pt x="14466" y="11302"/>
                  <a:pt x="14455" y="11350"/>
                  <a:pt x="14423" y="11380"/>
                </a:cubicBezTo>
                <a:close/>
                <a:moveTo>
                  <a:pt x="11341" y="10881"/>
                </a:moveTo>
                <a:cubicBezTo>
                  <a:pt x="11334" y="10918"/>
                  <a:pt x="11334" y="10955"/>
                  <a:pt x="11380" y="10944"/>
                </a:cubicBezTo>
                <a:cubicBezTo>
                  <a:pt x="11525" y="10922"/>
                  <a:pt x="11670" y="10896"/>
                  <a:pt x="11815" y="10866"/>
                </a:cubicBezTo>
                <a:cubicBezTo>
                  <a:pt x="11868" y="10855"/>
                  <a:pt x="11900" y="10818"/>
                  <a:pt x="11903" y="10759"/>
                </a:cubicBezTo>
                <a:cubicBezTo>
                  <a:pt x="11907" y="10700"/>
                  <a:pt x="11896" y="10648"/>
                  <a:pt x="11847" y="10615"/>
                </a:cubicBezTo>
                <a:cubicBezTo>
                  <a:pt x="11801" y="10582"/>
                  <a:pt x="11751" y="10571"/>
                  <a:pt x="11702" y="10571"/>
                </a:cubicBezTo>
                <a:cubicBezTo>
                  <a:pt x="11528" y="10567"/>
                  <a:pt x="11369" y="10707"/>
                  <a:pt x="11341" y="10881"/>
                </a:cubicBezTo>
                <a:close/>
                <a:moveTo>
                  <a:pt x="12048" y="10563"/>
                </a:moveTo>
                <a:cubicBezTo>
                  <a:pt x="12048" y="10748"/>
                  <a:pt x="11960" y="10870"/>
                  <a:pt x="11822" y="10977"/>
                </a:cubicBezTo>
                <a:cubicBezTo>
                  <a:pt x="11977" y="11025"/>
                  <a:pt x="12122" y="10866"/>
                  <a:pt x="12151" y="10674"/>
                </a:cubicBezTo>
                <a:cubicBezTo>
                  <a:pt x="12186" y="10438"/>
                  <a:pt x="12055" y="10187"/>
                  <a:pt x="11847" y="10135"/>
                </a:cubicBezTo>
                <a:cubicBezTo>
                  <a:pt x="11970" y="10260"/>
                  <a:pt x="12048" y="10390"/>
                  <a:pt x="12048" y="10563"/>
                </a:cubicBezTo>
                <a:close/>
                <a:moveTo>
                  <a:pt x="14621" y="10981"/>
                </a:moveTo>
                <a:cubicBezTo>
                  <a:pt x="14706" y="10818"/>
                  <a:pt x="14798" y="10663"/>
                  <a:pt x="14886" y="10501"/>
                </a:cubicBezTo>
                <a:cubicBezTo>
                  <a:pt x="14579" y="10892"/>
                  <a:pt x="14310" y="11302"/>
                  <a:pt x="14186" y="11801"/>
                </a:cubicBezTo>
                <a:cubicBezTo>
                  <a:pt x="14222" y="11790"/>
                  <a:pt x="14218" y="11745"/>
                  <a:pt x="14254" y="11742"/>
                </a:cubicBezTo>
                <a:cubicBezTo>
                  <a:pt x="14254" y="11742"/>
                  <a:pt x="14250" y="11745"/>
                  <a:pt x="14250" y="11745"/>
                </a:cubicBezTo>
                <a:cubicBezTo>
                  <a:pt x="14300" y="11620"/>
                  <a:pt x="14356" y="11494"/>
                  <a:pt x="14423" y="11376"/>
                </a:cubicBezTo>
                <a:cubicBezTo>
                  <a:pt x="14459" y="11346"/>
                  <a:pt x="14466" y="11298"/>
                  <a:pt x="14483" y="11258"/>
                </a:cubicBezTo>
                <a:cubicBezTo>
                  <a:pt x="14508" y="11158"/>
                  <a:pt x="14572" y="11073"/>
                  <a:pt x="14621" y="10981"/>
                </a:cubicBezTo>
                <a:close/>
                <a:moveTo>
                  <a:pt x="8089" y="11634"/>
                </a:moveTo>
                <a:cubicBezTo>
                  <a:pt x="8036" y="11405"/>
                  <a:pt x="7909" y="11221"/>
                  <a:pt x="7764" y="11051"/>
                </a:cubicBezTo>
                <a:cubicBezTo>
                  <a:pt x="7598" y="10862"/>
                  <a:pt x="7467" y="10652"/>
                  <a:pt x="7351" y="10427"/>
                </a:cubicBezTo>
                <a:cubicBezTo>
                  <a:pt x="7216" y="10172"/>
                  <a:pt x="7131" y="9895"/>
                  <a:pt x="7039" y="9603"/>
                </a:cubicBezTo>
                <a:cubicBezTo>
                  <a:pt x="7036" y="9633"/>
                  <a:pt x="7032" y="9644"/>
                  <a:pt x="7036" y="9655"/>
                </a:cubicBezTo>
                <a:cubicBezTo>
                  <a:pt x="7142" y="10091"/>
                  <a:pt x="7301" y="10501"/>
                  <a:pt x="7570" y="10855"/>
                </a:cubicBezTo>
                <a:cubicBezTo>
                  <a:pt x="7729" y="11069"/>
                  <a:pt x="7920" y="11261"/>
                  <a:pt x="8029" y="11513"/>
                </a:cubicBezTo>
                <a:cubicBezTo>
                  <a:pt x="8043" y="11553"/>
                  <a:pt x="8050" y="11605"/>
                  <a:pt x="8089" y="11634"/>
                </a:cubicBezTo>
                <a:lnTo>
                  <a:pt x="8089" y="11634"/>
                </a:lnTo>
                <a:close/>
                <a:moveTo>
                  <a:pt x="11490" y="10294"/>
                </a:moveTo>
                <a:cubicBezTo>
                  <a:pt x="11490" y="10327"/>
                  <a:pt x="11511" y="10349"/>
                  <a:pt x="11539" y="10360"/>
                </a:cubicBezTo>
                <a:cubicBezTo>
                  <a:pt x="11567" y="10371"/>
                  <a:pt x="11581" y="10338"/>
                  <a:pt x="11596" y="10320"/>
                </a:cubicBezTo>
                <a:cubicBezTo>
                  <a:pt x="11680" y="10198"/>
                  <a:pt x="11684" y="10131"/>
                  <a:pt x="11592" y="10006"/>
                </a:cubicBezTo>
                <a:cubicBezTo>
                  <a:pt x="11539" y="9932"/>
                  <a:pt x="11475" y="9862"/>
                  <a:pt x="11419" y="9788"/>
                </a:cubicBezTo>
                <a:cubicBezTo>
                  <a:pt x="11426" y="9965"/>
                  <a:pt x="11483" y="10127"/>
                  <a:pt x="11490" y="10294"/>
                </a:cubicBezTo>
                <a:close/>
                <a:moveTo>
                  <a:pt x="7708" y="10855"/>
                </a:moveTo>
                <a:cubicBezTo>
                  <a:pt x="8100" y="11280"/>
                  <a:pt x="8319" y="11778"/>
                  <a:pt x="8326" y="12377"/>
                </a:cubicBezTo>
                <a:cubicBezTo>
                  <a:pt x="8351" y="11764"/>
                  <a:pt x="8156" y="11254"/>
                  <a:pt x="7708" y="10855"/>
                </a:cubicBezTo>
                <a:close/>
                <a:moveTo>
                  <a:pt x="13034" y="12148"/>
                </a:moveTo>
                <a:cubicBezTo>
                  <a:pt x="13133" y="12591"/>
                  <a:pt x="13119" y="13042"/>
                  <a:pt x="13137" y="13492"/>
                </a:cubicBezTo>
                <a:cubicBezTo>
                  <a:pt x="13179" y="13038"/>
                  <a:pt x="13200" y="12584"/>
                  <a:pt x="13034" y="12148"/>
                </a:cubicBezTo>
                <a:close/>
                <a:moveTo>
                  <a:pt x="8793" y="13370"/>
                </a:moveTo>
                <a:cubicBezTo>
                  <a:pt x="8757" y="12916"/>
                  <a:pt x="8807" y="12462"/>
                  <a:pt x="8779" y="12007"/>
                </a:cubicBezTo>
                <a:cubicBezTo>
                  <a:pt x="8768" y="12462"/>
                  <a:pt x="8736" y="12916"/>
                  <a:pt x="8793" y="13370"/>
                </a:cubicBezTo>
                <a:close/>
                <a:moveTo>
                  <a:pt x="13533" y="14645"/>
                </a:moveTo>
                <a:cubicBezTo>
                  <a:pt x="13596" y="14394"/>
                  <a:pt x="13674" y="14150"/>
                  <a:pt x="13762" y="13906"/>
                </a:cubicBezTo>
                <a:cubicBezTo>
                  <a:pt x="13670" y="14032"/>
                  <a:pt x="13508" y="14493"/>
                  <a:pt x="13504" y="14630"/>
                </a:cubicBezTo>
                <a:cubicBezTo>
                  <a:pt x="13501" y="14667"/>
                  <a:pt x="13522" y="14645"/>
                  <a:pt x="13533" y="14645"/>
                </a:cubicBezTo>
                <a:cubicBezTo>
                  <a:pt x="13536" y="14641"/>
                  <a:pt x="13533" y="14645"/>
                  <a:pt x="13533" y="14645"/>
                </a:cubicBezTo>
                <a:close/>
                <a:moveTo>
                  <a:pt x="9895" y="16698"/>
                </a:moveTo>
                <a:cubicBezTo>
                  <a:pt x="9765" y="16672"/>
                  <a:pt x="9698" y="16536"/>
                  <a:pt x="9560" y="16480"/>
                </a:cubicBezTo>
                <a:cubicBezTo>
                  <a:pt x="9729" y="16669"/>
                  <a:pt x="9984" y="16820"/>
                  <a:pt x="10132" y="16828"/>
                </a:cubicBezTo>
                <a:cubicBezTo>
                  <a:pt x="10047" y="16798"/>
                  <a:pt x="9991" y="16717"/>
                  <a:pt x="9895" y="16698"/>
                </a:cubicBezTo>
                <a:cubicBezTo>
                  <a:pt x="9899" y="16698"/>
                  <a:pt x="9895" y="16698"/>
                  <a:pt x="9895" y="16698"/>
                </a:cubicBezTo>
                <a:close/>
                <a:moveTo>
                  <a:pt x="13547" y="14323"/>
                </a:moveTo>
                <a:cubicBezTo>
                  <a:pt x="13607" y="14113"/>
                  <a:pt x="13692" y="13921"/>
                  <a:pt x="13759" y="13718"/>
                </a:cubicBezTo>
                <a:cubicBezTo>
                  <a:pt x="13653" y="13880"/>
                  <a:pt x="13543" y="14198"/>
                  <a:pt x="13547" y="14323"/>
                </a:cubicBezTo>
                <a:close/>
                <a:moveTo>
                  <a:pt x="13176" y="12421"/>
                </a:moveTo>
                <a:cubicBezTo>
                  <a:pt x="13200" y="12680"/>
                  <a:pt x="13222" y="12938"/>
                  <a:pt x="13222" y="13197"/>
                </a:cubicBezTo>
                <a:cubicBezTo>
                  <a:pt x="13243" y="12938"/>
                  <a:pt x="13225" y="12680"/>
                  <a:pt x="13176" y="12421"/>
                </a:cubicBezTo>
                <a:close/>
                <a:moveTo>
                  <a:pt x="7517" y="10515"/>
                </a:moveTo>
                <a:cubicBezTo>
                  <a:pt x="7442" y="10349"/>
                  <a:pt x="7372" y="10179"/>
                  <a:pt x="7298" y="10013"/>
                </a:cubicBezTo>
                <a:cubicBezTo>
                  <a:pt x="7340" y="10198"/>
                  <a:pt x="7414" y="10364"/>
                  <a:pt x="7517" y="10515"/>
                </a:cubicBezTo>
                <a:close/>
                <a:moveTo>
                  <a:pt x="8549" y="13921"/>
                </a:moveTo>
                <a:cubicBezTo>
                  <a:pt x="8535" y="14083"/>
                  <a:pt x="8577" y="14235"/>
                  <a:pt x="8637" y="14375"/>
                </a:cubicBezTo>
                <a:cubicBezTo>
                  <a:pt x="8609" y="14224"/>
                  <a:pt x="8581" y="14072"/>
                  <a:pt x="8549" y="13921"/>
                </a:cubicBezTo>
                <a:close/>
                <a:moveTo>
                  <a:pt x="9842" y="16606"/>
                </a:moveTo>
                <a:cubicBezTo>
                  <a:pt x="9800" y="16558"/>
                  <a:pt x="9743" y="16528"/>
                  <a:pt x="9708" y="16469"/>
                </a:cubicBezTo>
                <a:cubicBezTo>
                  <a:pt x="9698" y="16447"/>
                  <a:pt x="9698" y="16399"/>
                  <a:pt x="9655" y="16432"/>
                </a:cubicBezTo>
                <a:cubicBezTo>
                  <a:pt x="9616" y="16462"/>
                  <a:pt x="9659" y="16484"/>
                  <a:pt x="9673" y="16499"/>
                </a:cubicBezTo>
                <a:cubicBezTo>
                  <a:pt x="9743" y="16565"/>
                  <a:pt x="9821" y="16628"/>
                  <a:pt x="9895" y="16695"/>
                </a:cubicBezTo>
                <a:cubicBezTo>
                  <a:pt x="9895" y="16695"/>
                  <a:pt x="9895" y="16695"/>
                  <a:pt x="9895" y="16695"/>
                </a:cubicBezTo>
                <a:cubicBezTo>
                  <a:pt x="9913" y="16647"/>
                  <a:pt x="9864" y="16632"/>
                  <a:pt x="9842" y="16606"/>
                </a:cubicBezTo>
                <a:close/>
                <a:moveTo>
                  <a:pt x="10355" y="11572"/>
                </a:moveTo>
                <a:cubicBezTo>
                  <a:pt x="10334" y="11542"/>
                  <a:pt x="10337" y="11505"/>
                  <a:pt x="10330" y="11472"/>
                </a:cubicBezTo>
                <a:cubicBezTo>
                  <a:pt x="10320" y="11479"/>
                  <a:pt x="10313" y="11483"/>
                  <a:pt x="10309" y="11487"/>
                </a:cubicBezTo>
                <a:cubicBezTo>
                  <a:pt x="10291" y="11542"/>
                  <a:pt x="10242" y="11487"/>
                  <a:pt x="10221" y="11513"/>
                </a:cubicBezTo>
                <a:cubicBezTo>
                  <a:pt x="10175" y="11579"/>
                  <a:pt x="10288" y="11535"/>
                  <a:pt x="10270" y="11586"/>
                </a:cubicBezTo>
                <a:cubicBezTo>
                  <a:pt x="10263" y="11601"/>
                  <a:pt x="10256" y="11620"/>
                  <a:pt x="10252" y="11634"/>
                </a:cubicBezTo>
                <a:cubicBezTo>
                  <a:pt x="10242" y="11660"/>
                  <a:pt x="10217" y="11686"/>
                  <a:pt x="10238" y="11723"/>
                </a:cubicBezTo>
                <a:cubicBezTo>
                  <a:pt x="10274" y="11664"/>
                  <a:pt x="10270" y="11575"/>
                  <a:pt x="10355" y="11572"/>
                </a:cubicBezTo>
                <a:cubicBezTo>
                  <a:pt x="10359" y="11568"/>
                  <a:pt x="10355" y="11572"/>
                  <a:pt x="10355" y="11572"/>
                </a:cubicBezTo>
                <a:close/>
                <a:moveTo>
                  <a:pt x="13059" y="12550"/>
                </a:moveTo>
                <a:cubicBezTo>
                  <a:pt x="13066" y="12417"/>
                  <a:pt x="13034" y="12292"/>
                  <a:pt x="12971" y="12181"/>
                </a:cubicBezTo>
                <a:cubicBezTo>
                  <a:pt x="12999" y="12303"/>
                  <a:pt x="13027" y="12429"/>
                  <a:pt x="13059" y="12550"/>
                </a:cubicBezTo>
                <a:close/>
                <a:moveTo>
                  <a:pt x="10853" y="14837"/>
                </a:moveTo>
                <a:cubicBezTo>
                  <a:pt x="10995" y="14837"/>
                  <a:pt x="11140" y="14837"/>
                  <a:pt x="11281" y="14837"/>
                </a:cubicBezTo>
                <a:cubicBezTo>
                  <a:pt x="11281" y="14833"/>
                  <a:pt x="11281" y="14833"/>
                  <a:pt x="11281" y="14829"/>
                </a:cubicBezTo>
                <a:cubicBezTo>
                  <a:pt x="11140" y="14829"/>
                  <a:pt x="10995" y="14829"/>
                  <a:pt x="10853" y="14829"/>
                </a:cubicBezTo>
                <a:cubicBezTo>
                  <a:pt x="10853" y="14833"/>
                  <a:pt x="10853" y="14833"/>
                  <a:pt x="10853" y="14837"/>
                </a:cubicBezTo>
                <a:close/>
                <a:moveTo>
                  <a:pt x="8089" y="11634"/>
                </a:moveTo>
                <a:cubicBezTo>
                  <a:pt x="8121" y="11756"/>
                  <a:pt x="8149" y="11875"/>
                  <a:pt x="8181" y="11996"/>
                </a:cubicBezTo>
                <a:cubicBezTo>
                  <a:pt x="8178" y="11867"/>
                  <a:pt x="8156" y="11745"/>
                  <a:pt x="8089" y="11634"/>
                </a:cubicBezTo>
                <a:cubicBezTo>
                  <a:pt x="8089" y="11634"/>
                  <a:pt x="8089" y="11634"/>
                  <a:pt x="8089" y="11634"/>
                </a:cubicBezTo>
                <a:close/>
                <a:moveTo>
                  <a:pt x="10761" y="14748"/>
                </a:moveTo>
                <a:cubicBezTo>
                  <a:pt x="10627" y="14763"/>
                  <a:pt x="10489" y="14789"/>
                  <a:pt x="10355" y="14792"/>
                </a:cubicBezTo>
                <a:cubicBezTo>
                  <a:pt x="10493" y="14800"/>
                  <a:pt x="10631" y="14800"/>
                  <a:pt x="10761" y="14748"/>
                </a:cubicBezTo>
                <a:lnTo>
                  <a:pt x="10761" y="14748"/>
                </a:lnTo>
                <a:close/>
                <a:moveTo>
                  <a:pt x="9524" y="14955"/>
                </a:moveTo>
                <a:cubicBezTo>
                  <a:pt x="9531" y="14948"/>
                  <a:pt x="9535" y="14944"/>
                  <a:pt x="9542" y="14936"/>
                </a:cubicBezTo>
                <a:cubicBezTo>
                  <a:pt x="9485" y="14874"/>
                  <a:pt x="9432" y="14815"/>
                  <a:pt x="9376" y="14752"/>
                </a:cubicBezTo>
                <a:cubicBezTo>
                  <a:pt x="9404" y="14840"/>
                  <a:pt x="9464" y="14896"/>
                  <a:pt x="9524" y="14955"/>
                </a:cubicBezTo>
                <a:close/>
                <a:moveTo>
                  <a:pt x="10761" y="14748"/>
                </a:moveTo>
                <a:cubicBezTo>
                  <a:pt x="10892" y="14748"/>
                  <a:pt x="11019" y="14748"/>
                  <a:pt x="11150" y="14748"/>
                </a:cubicBezTo>
                <a:cubicBezTo>
                  <a:pt x="11023" y="14748"/>
                  <a:pt x="10892" y="14748"/>
                  <a:pt x="10761" y="14748"/>
                </a:cubicBezTo>
                <a:cubicBezTo>
                  <a:pt x="10761" y="14748"/>
                  <a:pt x="10761" y="14748"/>
                  <a:pt x="10761" y="14748"/>
                </a:cubicBezTo>
                <a:close/>
                <a:moveTo>
                  <a:pt x="7093" y="6168"/>
                </a:moveTo>
                <a:cubicBezTo>
                  <a:pt x="7160" y="6087"/>
                  <a:pt x="7177" y="5980"/>
                  <a:pt x="7227" y="5891"/>
                </a:cubicBezTo>
                <a:cubicBezTo>
                  <a:pt x="7262" y="5828"/>
                  <a:pt x="7259" y="5880"/>
                  <a:pt x="7266" y="5906"/>
                </a:cubicBezTo>
                <a:lnTo>
                  <a:pt x="7262" y="5902"/>
                </a:lnTo>
                <a:cubicBezTo>
                  <a:pt x="7315" y="5810"/>
                  <a:pt x="7347" y="5703"/>
                  <a:pt x="7435" y="5629"/>
                </a:cubicBezTo>
                <a:cubicBezTo>
                  <a:pt x="7358" y="5806"/>
                  <a:pt x="7276" y="5980"/>
                  <a:pt x="7199" y="6157"/>
                </a:cubicBezTo>
                <a:cubicBezTo>
                  <a:pt x="7181" y="6212"/>
                  <a:pt x="7163" y="6271"/>
                  <a:pt x="7146" y="6327"/>
                </a:cubicBezTo>
                <a:cubicBezTo>
                  <a:pt x="7131" y="6460"/>
                  <a:pt x="7057" y="6582"/>
                  <a:pt x="7078" y="6755"/>
                </a:cubicBezTo>
                <a:cubicBezTo>
                  <a:pt x="7142" y="6600"/>
                  <a:pt x="7191" y="6475"/>
                  <a:pt x="7248" y="6349"/>
                </a:cubicBezTo>
                <a:cubicBezTo>
                  <a:pt x="7407" y="6009"/>
                  <a:pt x="7623" y="5717"/>
                  <a:pt x="7948" y="5533"/>
                </a:cubicBezTo>
                <a:cubicBezTo>
                  <a:pt x="8238" y="5366"/>
                  <a:pt x="8552" y="5344"/>
                  <a:pt x="8874" y="5381"/>
                </a:cubicBezTo>
                <a:cubicBezTo>
                  <a:pt x="9185" y="5418"/>
                  <a:pt x="9500" y="5429"/>
                  <a:pt x="9804" y="5511"/>
                </a:cubicBezTo>
                <a:cubicBezTo>
                  <a:pt x="9690" y="5418"/>
                  <a:pt x="9570" y="5344"/>
                  <a:pt x="9425" y="5322"/>
                </a:cubicBezTo>
                <a:cubicBezTo>
                  <a:pt x="9075" y="5270"/>
                  <a:pt x="8722" y="5222"/>
                  <a:pt x="8372" y="5285"/>
                </a:cubicBezTo>
                <a:cubicBezTo>
                  <a:pt x="8019" y="5348"/>
                  <a:pt x="7683" y="5466"/>
                  <a:pt x="7457" y="5791"/>
                </a:cubicBezTo>
                <a:cubicBezTo>
                  <a:pt x="7442" y="5810"/>
                  <a:pt x="7432" y="5836"/>
                  <a:pt x="7400" y="5828"/>
                </a:cubicBezTo>
                <a:cubicBezTo>
                  <a:pt x="7506" y="5547"/>
                  <a:pt x="7591" y="5407"/>
                  <a:pt x="7743" y="5311"/>
                </a:cubicBezTo>
                <a:cubicBezTo>
                  <a:pt x="7863" y="5233"/>
                  <a:pt x="7990" y="5171"/>
                  <a:pt x="8118" y="5115"/>
                </a:cubicBezTo>
                <a:cubicBezTo>
                  <a:pt x="8457" y="4968"/>
                  <a:pt x="8814" y="4938"/>
                  <a:pt x="9174" y="4960"/>
                </a:cubicBezTo>
                <a:cubicBezTo>
                  <a:pt x="9355" y="4971"/>
                  <a:pt x="9528" y="5016"/>
                  <a:pt x="9708" y="5041"/>
                </a:cubicBezTo>
                <a:cubicBezTo>
                  <a:pt x="10001" y="5082"/>
                  <a:pt x="10295" y="5049"/>
                  <a:pt x="10585" y="5038"/>
                </a:cubicBezTo>
                <a:cubicBezTo>
                  <a:pt x="11041" y="5019"/>
                  <a:pt x="11493" y="4986"/>
                  <a:pt x="11938" y="4886"/>
                </a:cubicBezTo>
                <a:cubicBezTo>
                  <a:pt x="12522" y="4753"/>
                  <a:pt x="13098" y="4753"/>
                  <a:pt x="13674" y="4931"/>
                </a:cubicBezTo>
                <a:cubicBezTo>
                  <a:pt x="14042" y="5045"/>
                  <a:pt x="14338" y="5248"/>
                  <a:pt x="14473" y="5651"/>
                </a:cubicBezTo>
                <a:cubicBezTo>
                  <a:pt x="14505" y="5740"/>
                  <a:pt x="14533" y="5828"/>
                  <a:pt x="14561" y="5939"/>
                </a:cubicBezTo>
                <a:cubicBezTo>
                  <a:pt x="14558" y="5555"/>
                  <a:pt x="14353" y="5097"/>
                  <a:pt x="13932" y="4931"/>
                </a:cubicBezTo>
                <a:cubicBezTo>
                  <a:pt x="13388" y="4713"/>
                  <a:pt x="12822" y="4646"/>
                  <a:pt x="12250" y="4746"/>
                </a:cubicBezTo>
                <a:cubicBezTo>
                  <a:pt x="11776" y="4827"/>
                  <a:pt x="11309" y="4934"/>
                  <a:pt x="10832" y="4986"/>
                </a:cubicBezTo>
                <a:cubicBezTo>
                  <a:pt x="10415" y="5030"/>
                  <a:pt x="10001" y="5045"/>
                  <a:pt x="9591" y="4945"/>
                </a:cubicBezTo>
                <a:cubicBezTo>
                  <a:pt x="9128" y="4835"/>
                  <a:pt x="8669" y="4875"/>
                  <a:pt x="8213" y="4982"/>
                </a:cubicBezTo>
                <a:cubicBezTo>
                  <a:pt x="8011" y="5030"/>
                  <a:pt x="7824" y="5130"/>
                  <a:pt x="7640" y="5233"/>
                </a:cubicBezTo>
                <a:cubicBezTo>
                  <a:pt x="7538" y="5293"/>
                  <a:pt x="7460" y="5370"/>
                  <a:pt x="7396" y="5470"/>
                </a:cubicBezTo>
                <a:cubicBezTo>
                  <a:pt x="7333" y="5566"/>
                  <a:pt x="7298" y="5680"/>
                  <a:pt x="7216" y="5765"/>
                </a:cubicBezTo>
                <a:cubicBezTo>
                  <a:pt x="7213" y="5769"/>
                  <a:pt x="7209" y="5776"/>
                  <a:pt x="7206" y="5780"/>
                </a:cubicBezTo>
                <a:cubicBezTo>
                  <a:pt x="7181" y="5847"/>
                  <a:pt x="7174" y="5935"/>
                  <a:pt x="7128" y="5976"/>
                </a:cubicBezTo>
                <a:cubicBezTo>
                  <a:pt x="7078" y="6020"/>
                  <a:pt x="7075" y="6050"/>
                  <a:pt x="7085" y="6101"/>
                </a:cubicBezTo>
                <a:cubicBezTo>
                  <a:pt x="7085" y="6124"/>
                  <a:pt x="7089" y="6146"/>
                  <a:pt x="7093" y="6168"/>
                </a:cubicBezTo>
                <a:close/>
                <a:moveTo>
                  <a:pt x="12702" y="5182"/>
                </a:moveTo>
                <a:cubicBezTo>
                  <a:pt x="13123" y="5130"/>
                  <a:pt x="13533" y="5167"/>
                  <a:pt x="13921" y="5344"/>
                </a:cubicBezTo>
                <a:cubicBezTo>
                  <a:pt x="14126" y="5437"/>
                  <a:pt x="14289" y="5570"/>
                  <a:pt x="14381" y="5791"/>
                </a:cubicBezTo>
                <a:cubicBezTo>
                  <a:pt x="14423" y="5895"/>
                  <a:pt x="14473" y="5998"/>
                  <a:pt x="14554" y="6113"/>
                </a:cubicBezTo>
                <a:cubicBezTo>
                  <a:pt x="14515" y="5906"/>
                  <a:pt x="14430" y="5743"/>
                  <a:pt x="14346" y="5584"/>
                </a:cubicBezTo>
                <a:cubicBezTo>
                  <a:pt x="14268" y="5433"/>
                  <a:pt x="14144" y="5330"/>
                  <a:pt x="13996" y="5259"/>
                </a:cubicBezTo>
                <a:cubicBezTo>
                  <a:pt x="13798" y="5167"/>
                  <a:pt x="13589" y="5112"/>
                  <a:pt x="13377" y="5082"/>
                </a:cubicBezTo>
                <a:cubicBezTo>
                  <a:pt x="12995" y="5027"/>
                  <a:pt x="12617" y="5089"/>
                  <a:pt x="12242" y="5141"/>
                </a:cubicBezTo>
                <a:cubicBezTo>
                  <a:pt x="12002" y="5174"/>
                  <a:pt x="11783" y="5252"/>
                  <a:pt x="11603" y="5429"/>
                </a:cubicBezTo>
                <a:cubicBezTo>
                  <a:pt x="11956" y="5296"/>
                  <a:pt x="12327" y="5230"/>
                  <a:pt x="12702" y="5182"/>
                </a:cubicBezTo>
                <a:close/>
                <a:moveTo>
                  <a:pt x="7262" y="5610"/>
                </a:moveTo>
                <a:cubicBezTo>
                  <a:pt x="7481" y="5075"/>
                  <a:pt x="7895" y="4812"/>
                  <a:pt x="8422" y="4709"/>
                </a:cubicBezTo>
                <a:cubicBezTo>
                  <a:pt x="8881" y="4617"/>
                  <a:pt x="9348" y="4620"/>
                  <a:pt x="9814" y="4628"/>
                </a:cubicBezTo>
                <a:cubicBezTo>
                  <a:pt x="9903" y="4628"/>
                  <a:pt x="9987" y="4639"/>
                  <a:pt x="10076" y="4613"/>
                </a:cubicBezTo>
                <a:cubicBezTo>
                  <a:pt x="9789" y="4550"/>
                  <a:pt x="9500" y="4532"/>
                  <a:pt x="9206" y="4539"/>
                </a:cubicBezTo>
                <a:cubicBezTo>
                  <a:pt x="8754" y="4550"/>
                  <a:pt x="8301" y="4580"/>
                  <a:pt x="7881" y="4772"/>
                </a:cubicBezTo>
                <a:cubicBezTo>
                  <a:pt x="7471" y="4956"/>
                  <a:pt x="7252" y="5307"/>
                  <a:pt x="7153" y="5751"/>
                </a:cubicBezTo>
                <a:cubicBezTo>
                  <a:pt x="7138" y="5806"/>
                  <a:pt x="7167" y="5817"/>
                  <a:pt x="7209" y="5784"/>
                </a:cubicBezTo>
                <a:cubicBezTo>
                  <a:pt x="7213" y="5780"/>
                  <a:pt x="7216" y="5773"/>
                  <a:pt x="7220" y="5769"/>
                </a:cubicBezTo>
                <a:cubicBezTo>
                  <a:pt x="7245" y="5721"/>
                  <a:pt x="7241" y="5662"/>
                  <a:pt x="7262" y="5610"/>
                </a:cubicBezTo>
                <a:close/>
                <a:moveTo>
                  <a:pt x="11832" y="4476"/>
                </a:moveTo>
                <a:cubicBezTo>
                  <a:pt x="12603" y="4336"/>
                  <a:pt x="13335" y="4432"/>
                  <a:pt x="14042" y="4798"/>
                </a:cubicBezTo>
                <a:cubicBezTo>
                  <a:pt x="14257" y="4908"/>
                  <a:pt x="14395" y="5071"/>
                  <a:pt x="14480" y="5293"/>
                </a:cubicBezTo>
                <a:cubicBezTo>
                  <a:pt x="14512" y="5378"/>
                  <a:pt x="14536" y="5466"/>
                  <a:pt x="14568" y="5566"/>
                </a:cubicBezTo>
                <a:cubicBezTo>
                  <a:pt x="14543" y="5193"/>
                  <a:pt x="14434" y="4886"/>
                  <a:pt x="14102" y="4713"/>
                </a:cubicBezTo>
                <a:cubicBezTo>
                  <a:pt x="13561" y="4436"/>
                  <a:pt x="12988" y="4303"/>
                  <a:pt x="12387" y="4336"/>
                </a:cubicBezTo>
                <a:cubicBezTo>
                  <a:pt x="12083" y="4351"/>
                  <a:pt x="11786" y="4410"/>
                  <a:pt x="11504" y="4535"/>
                </a:cubicBezTo>
                <a:cubicBezTo>
                  <a:pt x="11613" y="4513"/>
                  <a:pt x="11723" y="4495"/>
                  <a:pt x="11832" y="4476"/>
                </a:cubicBezTo>
                <a:close/>
                <a:moveTo>
                  <a:pt x="14123" y="4391"/>
                </a:moveTo>
                <a:cubicBezTo>
                  <a:pt x="13543" y="4015"/>
                  <a:pt x="12914" y="3845"/>
                  <a:pt x="12228" y="3937"/>
                </a:cubicBezTo>
                <a:cubicBezTo>
                  <a:pt x="12126" y="3952"/>
                  <a:pt x="12020" y="3963"/>
                  <a:pt x="11924" y="4015"/>
                </a:cubicBezTo>
                <a:cubicBezTo>
                  <a:pt x="12062" y="4007"/>
                  <a:pt x="12200" y="3989"/>
                  <a:pt x="12334" y="3981"/>
                </a:cubicBezTo>
                <a:cubicBezTo>
                  <a:pt x="12790" y="3963"/>
                  <a:pt x="13225" y="4055"/>
                  <a:pt x="13639" y="4244"/>
                </a:cubicBezTo>
                <a:cubicBezTo>
                  <a:pt x="13911" y="4369"/>
                  <a:pt x="14204" y="4476"/>
                  <a:pt x="14356" y="4787"/>
                </a:cubicBezTo>
                <a:cubicBezTo>
                  <a:pt x="14388" y="4853"/>
                  <a:pt x="14430" y="4908"/>
                  <a:pt x="14469" y="4971"/>
                </a:cubicBezTo>
                <a:cubicBezTo>
                  <a:pt x="14402" y="4750"/>
                  <a:pt x="14317" y="4521"/>
                  <a:pt x="14123" y="4391"/>
                </a:cubicBezTo>
                <a:close/>
                <a:moveTo>
                  <a:pt x="8545" y="4321"/>
                </a:moveTo>
                <a:cubicBezTo>
                  <a:pt x="8492" y="4244"/>
                  <a:pt x="8425" y="4240"/>
                  <a:pt x="8344" y="4269"/>
                </a:cubicBezTo>
                <a:cubicBezTo>
                  <a:pt x="8093" y="4354"/>
                  <a:pt x="7849" y="4450"/>
                  <a:pt x="7616" y="4643"/>
                </a:cubicBezTo>
                <a:cubicBezTo>
                  <a:pt x="7637" y="4598"/>
                  <a:pt x="7644" y="4583"/>
                  <a:pt x="7658" y="4554"/>
                </a:cubicBezTo>
                <a:cubicBezTo>
                  <a:pt x="7556" y="4609"/>
                  <a:pt x="7499" y="4702"/>
                  <a:pt x="7425" y="4768"/>
                </a:cubicBezTo>
                <a:cubicBezTo>
                  <a:pt x="7414" y="4779"/>
                  <a:pt x="7404" y="4790"/>
                  <a:pt x="7393" y="4801"/>
                </a:cubicBezTo>
                <a:cubicBezTo>
                  <a:pt x="7280" y="5004"/>
                  <a:pt x="7191" y="5219"/>
                  <a:pt x="7177" y="5488"/>
                </a:cubicBezTo>
                <a:cubicBezTo>
                  <a:pt x="7206" y="5422"/>
                  <a:pt x="7220" y="5389"/>
                  <a:pt x="7237" y="5352"/>
                </a:cubicBezTo>
                <a:cubicBezTo>
                  <a:pt x="7404" y="4949"/>
                  <a:pt x="7665" y="4646"/>
                  <a:pt x="8068" y="4498"/>
                </a:cubicBezTo>
                <a:cubicBezTo>
                  <a:pt x="8227" y="4439"/>
                  <a:pt x="8386" y="4377"/>
                  <a:pt x="8545" y="4321"/>
                </a:cubicBezTo>
                <a:lnTo>
                  <a:pt x="8545" y="4321"/>
                </a:lnTo>
                <a:close/>
                <a:moveTo>
                  <a:pt x="7453" y="4565"/>
                </a:moveTo>
                <a:cubicBezTo>
                  <a:pt x="7492" y="4436"/>
                  <a:pt x="7548" y="4317"/>
                  <a:pt x="7669" y="4247"/>
                </a:cubicBezTo>
                <a:cubicBezTo>
                  <a:pt x="7700" y="4162"/>
                  <a:pt x="7732" y="4077"/>
                  <a:pt x="7768" y="3985"/>
                </a:cubicBezTo>
                <a:cubicBezTo>
                  <a:pt x="7598" y="4066"/>
                  <a:pt x="7329" y="4384"/>
                  <a:pt x="7308" y="4524"/>
                </a:cubicBezTo>
                <a:cubicBezTo>
                  <a:pt x="7333" y="4517"/>
                  <a:pt x="7329" y="4469"/>
                  <a:pt x="7368" y="4484"/>
                </a:cubicBezTo>
                <a:cubicBezTo>
                  <a:pt x="7336" y="4554"/>
                  <a:pt x="7283" y="4617"/>
                  <a:pt x="7266" y="4724"/>
                </a:cubicBezTo>
                <a:cubicBezTo>
                  <a:pt x="7319" y="4639"/>
                  <a:pt x="7358" y="4576"/>
                  <a:pt x="7397" y="4513"/>
                </a:cubicBezTo>
                <a:cubicBezTo>
                  <a:pt x="7404" y="4517"/>
                  <a:pt x="7407" y="4521"/>
                  <a:pt x="7414" y="4524"/>
                </a:cubicBezTo>
                <a:cubicBezTo>
                  <a:pt x="7361" y="4631"/>
                  <a:pt x="7308" y="4742"/>
                  <a:pt x="7255" y="4849"/>
                </a:cubicBezTo>
                <a:cubicBezTo>
                  <a:pt x="7262" y="4853"/>
                  <a:pt x="7266" y="4857"/>
                  <a:pt x="7273" y="4860"/>
                </a:cubicBezTo>
                <a:cubicBezTo>
                  <a:pt x="7326" y="4775"/>
                  <a:pt x="7382" y="4687"/>
                  <a:pt x="7435" y="4602"/>
                </a:cubicBezTo>
                <a:cubicBezTo>
                  <a:pt x="7439" y="4591"/>
                  <a:pt x="7446" y="4580"/>
                  <a:pt x="7453" y="4565"/>
                </a:cubicBezTo>
                <a:close/>
                <a:moveTo>
                  <a:pt x="8542" y="4317"/>
                </a:moveTo>
                <a:cubicBezTo>
                  <a:pt x="8867" y="4240"/>
                  <a:pt x="9199" y="4196"/>
                  <a:pt x="9531" y="4170"/>
                </a:cubicBezTo>
                <a:cubicBezTo>
                  <a:pt x="9185" y="4125"/>
                  <a:pt x="8842" y="4133"/>
                  <a:pt x="8506" y="4229"/>
                </a:cubicBezTo>
                <a:cubicBezTo>
                  <a:pt x="8510" y="4266"/>
                  <a:pt x="8524" y="4295"/>
                  <a:pt x="8542" y="4317"/>
                </a:cubicBezTo>
                <a:cubicBezTo>
                  <a:pt x="8545" y="4321"/>
                  <a:pt x="8542" y="4317"/>
                  <a:pt x="8542" y="4317"/>
                </a:cubicBezTo>
                <a:close/>
                <a:moveTo>
                  <a:pt x="7333" y="4221"/>
                </a:moveTo>
                <a:cubicBezTo>
                  <a:pt x="7450" y="4148"/>
                  <a:pt x="7513" y="4007"/>
                  <a:pt x="7651" y="3952"/>
                </a:cubicBezTo>
                <a:cubicBezTo>
                  <a:pt x="7672" y="3941"/>
                  <a:pt x="7690" y="3926"/>
                  <a:pt x="7711" y="3915"/>
                </a:cubicBezTo>
                <a:cubicBezTo>
                  <a:pt x="7838" y="3741"/>
                  <a:pt x="8008" y="3623"/>
                  <a:pt x="8199" y="3542"/>
                </a:cubicBezTo>
                <a:cubicBezTo>
                  <a:pt x="8057" y="3560"/>
                  <a:pt x="7941" y="3645"/>
                  <a:pt x="7828" y="3727"/>
                </a:cubicBezTo>
                <a:cubicBezTo>
                  <a:pt x="7810" y="3738"/>
                  <a:pt x="7792" y="3752"/>
                  <a:pt x="7775" y="3763"/>
                </a:cubicBezTo>
                <a:cubicBezTo>
                  <a:pt x="7619" y="3907"/>
                  <a:pt x="7453" y="4040"/>
                  <a:pt x="7333" y="4221"/>
                </a:cubicBezTo>
                <a:close/>
                <a:moveTo>
                  <a:pt x="7301" y="4916"/>
                </a:moveTo>
                <a:cubicBezTo>
                  <a:pt x="7333" y="4879"/>
                  <a:pt x="7365" y="4842"/>
                  <a:pt x="7393" y="4805"/>
                </a:cubicBezTo>
                <a:cubicBezTo>
                  <a:pt x="7404" y="4794"/>
                  <a:pt x="7414" y="4783"/>
                  <a:pt x="7425" y="4772"/>
                </a:cubicBezTo>
                <a:cubicBezTo>
                  <a:pt x="7446" y="4724"/>
                  <a:pt x="7460" y="4668"/>
                  <a:pt x="7488" y="4624"/>
                </a:cubicBezTo>
                <a:cubicBezTo>
                  <a:pt x="7556" y="4524"/>
                  <a:pt x="7623" y="4428"/>
                  <a:pt x="7665" y="4310"/>
                </a:cubicBezTo>
                <a:cubicBezTo>
                  <a:pt x="7566" y="4369"/>
                  <a:pt x="7520" y="4480"/>
                  <a:pt x="7450" y="4569"/>
                </a:cubicBezTo>
                <a:cubicBezTo>
                  <a:pt x="7442" y="4580"/>
                  <a:pt x="7435" y="4591"/>
                  <a:pt x="7428" y="4606"/>
                </a:cubicBezTo>
                <a:cubicBezTo>
                  <a:pt x="7411" y="4716"/>
                  <a:pt x="7336" y="4805"/>
                  <a:pt x="7301" y="4916"/>
                </a:cubicBezTo>
                <a:close/>
                <a:moveTo>
                  <a:pt x="7262" y="5902"/>
                </a:moveTo>
                <a:cubicBezTo>
                  <a:pt x="7262" y="5902"/>
                  <a:pt x="7266" y="5906"/>
                  <a:pt x="7262" y="5902"/>
                </a:cubicBezTo>
                <a:cubicBezTo>
                  <a:pt x="7153" y="6090"/>
                  <a:pt x="7100" y="6301"/>
                  <a:pt x="7064" y="6515"/>
                </a:cubicBezTo>
                <a:cubicBezTo>
                  <a:pt x="7089" y="6452"/>
                  <a:pt x="7117" y="6390"/>
                  <a:pt x="7142" y="6327"/>
                </a:cubicBezTo>
                <a:cubicBezTo>
                  <a:pt x="7160" y="6271"/>
                  <a:pt x="7177" y="6212"/>
                  <a:pt x="7195" y="6157"/>
                </a:cubicBezTo>
                <a:cubicBezTo>
                  <a:pt x="7199" y="6068"/>
                  <a:pt x="7269" y="5994"/>
                  <a:pt x="7262" y="5902"/>
                </a:cubicBezTo>
                <a:close/>
                <a:moveTo>
                  <a:pt x="7556" y="4063"/>
                </a:moveTo>
                <a:cubicBezTo>
                  <a:pt x="7559" y="4066"/>
                  <a:pt x="7559" y="4066"/>
                  <a:pt x="7563" y="4070"/>
                </a:cubicBezTo>
                <a:cubicBezTo>
                  <a:pt x="7676" y="4000"/>
                  <a:pt x="7778" y="3915"/>
                  <a:pt x="7860" y="3800"/>
                </a:cubicBezTo>
                <a:cubicBezTo>
                  <a:pt x="7810" y="3837"/>
                  <a:pt x="7761" y="3878"/>
                  <a:pt x="7711" y="3915"/>
                </a:cubicBezTo>
                <a:cubicBezTo>
                  <a:pt x="7690" y="3926"/>
                  <a:pt x="7672" y="3941"/>
                  <a:pt x="7651" y="3952"/>
                </a:cubicBezTo>
                <a:cubicBezTo>
                  <a:pt x="7619" y="3992"/>
                  <a:pt x="7573" y="4015"/>
                  <a:pt x="7556" y="4063"/>
                </a:cubicBezTo>
                <a:close/>
                <a:moveTo>
                  <a:pt x="7011" y="6412"/>
                </a:moveTo>
                <a:cubicBezTo>
                  <a:pt x="7039" y="6330"/>
                  <a:pt x="7085" y="6257"/>
                  <a:pt x="7093" y="6168"/>
                </a:cubicBezTo>
                <a:cubicBezTo>
                  <a:pt x="7089" y="6146"/>
                  <a:pt x="7085" y="6124"/>
                  <a:pt x="7082" y="6101"/>
                </a:cubicBezTo>
                <a:cubicBezTo>
                  <a:pt x="7008" y="6194"/>
                  <a:pt x="7032" y="6308"/>
                  <a:pt x="7011" y="6412"/>
                </a:cubicBezTo>
                <a:close/>
                <a:moveTo>
                  <a:pt x="7556" y="4063"/>
                </a:moveTo>
                <a:cubicBezTo>
                  <a:pt x="7471" y="4133"/>
                  <a:pt x="7411" y="4221"/>
                  <a:pt x="7361" y="4317"/>
                </a:cubicBezTo>
                <a:cubicBezTo>
                  <a:pt x="7439" y="4244"/>
                  <a:pt x="7520" y="4173"/>
                  <a:pt x="7563" y="4070"/>
                </a:cubicBezTo>
                <a:cubicBezTo>
                  <a:pt x="7559" y="4066"/>
                  <a:pt x="7559" y="4066"/>
                  <a:pt x="7556" y="4063"/>
                </a:cubicBezTo>
                <a:close/>
                <a:moveTo>
                  <a:pt x="12956" y="7427"/>
                </a:moveTo>
                <a:cubicBezTo>
                  <a:pt x="13190" y="7427"/>
                  <a:pt x="13363" y="7608"/>
                  <a:pt x="13359" y="7841"/>
                </a:cubicBezTo>
                <a:cubicBezTo>
                  <a:pt x="13356" y="8066"/>
                  <a:pt x="13165" y="8262"/>
                  <a:pt x="12949" y="8262"/>
                </a:cubicBezTo>
                <a:cubicBezTo>
                  <a:pt x="12720" y="8262"/>
                  <a:pt x="12536" y="8066"/>
                  <a:pt x="12536" y="7823"/>
                </a:cubicBezTo>
                <a:cubicBezTo>
                  <a:pt x="12536" y="7597"/>
                  <a:pt x="12720" y="7427"/>
                  <a:pt x="12956" y="7427"/>
                </a:cubicBezTo>
                <a:close/>
                <a:moveTo>
                  <a:pt x="12674" y="7749"/>
                </a:moveTo>
                <a:cubicBezTo>
                  <a:pt x="12617" y="7719"/>
                  <a:pt x="12610" y="7760"/>
                  <a:pt x="12603" y="7804"/>
                </a:cubicBezTo>
                <a:cubicBezTo>
                  <a:pt x="12568" y="8015"/>
                  <a:pt x="12773" y="8222"/>
                  <a:pt x="12978" y="8185"/>
                </a:cubicBezTo>
                <a:cubicBezTo>
                  <a:pt x="13009" y="8177"/>
                  <a:pt x="13048" y="8181"/>
                  <a:pt x="13045" y="8133"/>
                </a:cubicBezTo>
                <a:cubicBezTo>
                  <a:pt x="13041" y="8078"/>
                  <a:pt x="13002" y="8085"/>
                  <a:pt x="12967" y="8100"/>
                </a:cubicBezTo>
                <a:cubicBezTo>
                  <a:pt x="12942" y="8107"/>
                  <a:pt x="12914" y="8100"/>
                  <a:pt x="12886" y="8103"/>
                </a:cubicBezTo>
                <a:cubicBezTo>
                  <a:pt x="12822" y="8114"/>
                  <a:pt x="12762" y="8066"/>
                  <a:pt x="12744" y="8018"/>
                </a:cubicBezTo>
                <a:cubicBezTo>
                  <a:pt x="12709" y="7933"/>
                  <a:pt x="12677" y="7845"/>
                  <a:pt x="12674" y="7749"/>
                </a:cubicBezTo>
                <a:cubicBezTo>
                  <a:pt x="12709" y="7697"/>
                  <a:pt x="12794" y="7693"/>
                  <a:pt x="12787" y="7594"/>
                </a:cubicBezTo>
                <a:cubicBezTo>
                  <a:pt x="12783" y="7549"/>
                  <a:pt x="12808" y="7542"/>
                  <a:pt x="12794" y="7546"/>
                </a:cubicBezTo>
                <a:cubicBezTo>
                  <a:pt x="12734" y="7560"/>
                  <a:pt x="12702" y="7616"/>
                  <a:pt x="12663" y="7660"/>
                </a:cubicBezTo>
                <a:cubicBezTo>
                  <a:pt x="12624" y="7697"/>
                  <a:pt x="12652" y="7723"/>
                  <a:pt x="12674" y="7749"/>
                </a:cubicBezTo>
                <a:close/>
                <a:moveTo>
                  <a:pt x="12942" y="7494"/>
                </a:moveTo>
                <a:cubicBezTo>
                  <a:pt x="12942" y="7498"/>
                  <a:pt x="12932" y="7512"/>
                  <a:pt x="12932" y="7527"/>
                </a:cubicBezTo>
                <a:cubicBezTo>
                  <a:pt x="12932" y="7553"/>
                  <a:pt x="12928" y="7583"/>
                  <a:pt x="12953" y="7597"/>
                </a:cubicBezTo>
                <a:cubicBezTo>
                  <a:pt x="12985" y="7620"/>
                  <a:pt x="13017" y="7645"/>
                  <a:pt x="13031" y="7682"/>
                </a:cubicBezTo>
                <a:cubicBezTo>
                  <a:pt x="13070" y="7771"/>
                  <a:pt x="13126" y="7801"/>
                  <a:pt x="13214" y="7760"/>
                </a:cubicBezTo>
                <a:cubicBezTo>
                  <a:pt x="13236" y="7749"/>
                  <a:pt x="13275" y="7767"/>
                  <a:pt x="13278" y="7723"/>
                </a:cubicBezTo>
                <a:cubicBezTo>
                  <a:pt x="13278" y="7690"/>
                  <a:pt x="13268" y="7656"/>
                  <a:pt x="13229" y="7653"/>
                </a:cubicBezTo>
                <a:cubicBezTo>
                  <a:pt x="13207" y="7653"/>
                  <a:pt x="13193" y="7649"/>
                  <a:pt x="13190" y="7627"/>
                </a:cubicBezTo>
                <a:cubicBezTo>
                  <a:pt x="13165" y="7487"/>
                  <a:pt x="13038" y="7549"/>
                  <a:pt x="12942" y="7494"/>
                </a:cubicBezTo>
                <a:close/>
                <a:moveTo>
                  <a:pt x="13197" y="8044"/>
                </a:moveTo>
                <a:cubicBezTo>
                  <a:pt x="13229" y="8007"/>
                  <a:pt x="13271" y="7970"/>
                  <a:pt x="13271" y="7911"/>
                </a:cubicBezTo>
                <a:cubicBezTo>
                  <a:pt x="13271" y="7897"/>
                  <a:pt x="13278" y="7845"/>
                  <a:pt x="13246" y="7856"/>
                </a:cubicBezTo>
                <a:cubicBezTo>
                  <a:pt x="13179" y="7874"/>
                  <a:pt x="13179" y="7952"/>
                  <a:pt x="13151" y="8004"/>
                </a:cubicBezTo>
                <a:cubicBezTo>
                  <a:pt x="13144" y="8018"/>
                  <a:pt x="13161" y="8044"/>
                  <a:pt x="13197" y="8044"/>
                </a:cubicBezTo>
                <a:close/>
                <a:moveTo>
                  <a:pt x="13402" y="8790"/>
                </a:moveTo>
                <a:cubicBezTo>
                  <a:pt x="13313" y="8765"/>
                  <a:pt x="13232" y="8820"/>
                  <a:pt x="13144" y="8794"/>
                </a:cubicBezTo>
                <a:cubicBezTo>
                  <a:pt x="13197" y="8779"/>
                  <a:pt x="13243" y="8761"/>
                  <a:pt x="13289" y="8750"/>
                </a:cubicBezTo>
                <a:cubicBezTo>
                  <a:pt x="12971" y="8739"/>
                  <a:pt x="12649" y="8735"/>
                  <a:pt x="12366" y="8521"/>
                </a:cubicBezTo>
                <a:cubicBezTo>
                  <a:pt x="12568" y="8801"/>
                  <a:pt x="12985" y="8905"/>
                  <a:pt x="13402" y="8790"/>
                </a:cubicBezTo>
                <a:close/>
                <a:moveTo>
                  <a:pt x="12440" y="8513"/>
                </a:moveTo>
                <a:cubicBezTo>
                  <a:pt x="12536" y="8602"/>
                  <a:pt x="12649" y="8643"/>
                  <a:pt x="12776" y="8665"/>
                </a:cubicBezTo>
                <a:cubicBezTo>
                  <a:pt x="12660" y="8624"/>
                  <a:pt x="12550" y="8565"/>
                  <a:pt x="12440" y="8513"/>
                </a:cubicBezTo>
                <a:close/>
                <a:moveTo>
                  <a:pt x="13448" y="701"/>
                </a:moveTo>
                <a:cubicBezTo>
                  <a:pt x="13540" y="798"/>
                  <a:pt x="13642" y="875"/>
                  <a:pt x="13759" y="927"/>
                </a:cubicBezTo>
                <a:cubicBezTo>
                  <a:pt x="13667" y="831"/>
                  <a:pt x="13571" y="749"/>
                  <a:pt x="13448" y="701"/>
                </a:cubicBezTo>
                <a:close/>
                <a:moveTo>
                  <a:pt x="16647" y="8499"/>
                </a:moveTo>
                <a:cubicBezTo>
                  <a:pt x="16583" y="8406"/>
                  <a:pt x="16576" y="8314"/>
                  <a:pt x="16512" y="8251"/>
                </a:cubicBezTo>
                <a:cubicBezTo>
                  <a:pt x="16569" y="8380"/>
                  <a:pt x="16586" y="8521"/>
                  <a:pt x="16608" y="8669"/>
                </a:cubicBezTo>
                <a:cubicBezTo>
                  <a:pt x="16562" y="8657"/>
                  <a:pt x="16579" y="8602"/>
                  <a:pt x="16544" y="8591"/>
                </a:cubicBezTo>
                <a:cubicBezTo>
                  <a:pt x="16523" y="8838"/>
                  <a:pt x="16558" y="9090"/>
                  <a:pt x="16523" y="9333"/>
                </a:cubicBezTo>
                <a:cubicBezTo>
                  <a:pt x="16463" y="8953"/>
                  <a:pt x="16367" y="8587"/>
                  <a:pt x="16208" y="8218"/>
                </a:cubicBezTo>
                <a:cubicBezTo>
                  <a:pt x="16092" y="8414"/>
                  <a:pt x="16024" y="8609"/>
                  <a:pt x="15957" y="8805"/>
                </a:cubicBezTo>
                <a:cubicBezTo>
                  <a:pt x="15929" y="8886"/>
                  <a:pt x="15908" y="8971"/>
                  <a:pt x="15876" y="9056"/>
                </a:cubicBezTo>
                <a:cubicBezTo>
                  <a:pt x="15858" y="9104"/>
                  <a:pt x="15873" y="9115"/>
                  <a:pt x="15918" y="9127"/>
                </a:cubicBezTo>
                <a:cubicBezTo>
                  <a:pt x="16145" y="9178"/>
                  <a:pt x="16208" y="9252"/>
                  <a:pt x="16247" y="9492"/>
                </a:cubicBezTo>
                <a:cubicBezTo>
                  <a:pt x="16279" y="9692"/>
                  <a:pt x="16272" y="9887"/>
                  <a:pt x="16201" y="10079"/>
                </a:cubicBezTo>
                <a:cubicBezTo>
                  <a:pt x="16169" y="10168"/>
                  <a:pt x="16116" y="10238"/>
                  <a:pt x="16046" y="10297"/>
                </a:cubicBezTo>
                <a:cubicBezTo>
                  <a:pt x="15982" y="10349"/>
                  <a:pt x="15904" y="10390"/>
                  <a:pt x="15830" y="10345"/>
                </a:cubicBezTo>
                <a:cubicBezTo>
                  <a:pt x="15752" y="10301"/>
                  <a:pt x="15724" y="10209"/>
                  <a:pt x="15728" y="10116"/>
                </a:cubicBezTo>
                <a:cubicBezTo>
                  <a:pt x="15731" y="10009"/>
                  <a:pt x="15777" y="9917"/>
                  <a:pt x="15830" y="9828"/>
                </a:cubicBezTo>
                <a:cubicBezTo>
                  <a:pt x="15887" y="9736"/>
                  <a:pt x="15897" y="9647"/>
                  <a:pt x="15844" y="9548"/>
                </a:cubicBezTo>
                <a:cubicBezTo>
                  <a:pt x="15827" y="9514"/>
                  <a:pt x="15819" y="9477"/>
                  <a:pt x="15802" y="9448"/>
                </a:cubicBezTo>
                <a:cubicBezTo>
                  <a:pt x="15721" y="9293"/>
                  <a:pt x="15724" y="9141"/>
                  <a:pt x="15788" y="8982"/>
                </a:cubicBezTo>
                <a:cubicBezTo>
                  <a:pt x="15894" y="8717"/>
                  <a:pt x="15996" y="8451"/>
                  <a:pt x="16116" y="8192"/>
                </a:cubicBezTo>
                <a:cubicBezTo>
                  <a:pt x="16166" y="8081"/>
                  <a:pt x="16230" y="7982"/>
                  <a:pt x="16318" y="7897"/>
                </a:cubicBezTo>
                <a:cubicBezTo>
                  <a:pt x="16385" y="7834"/>
                  <a:pt x="16466" y="7801"/>
                  <a:pt x="16551" y="7837"/>
                </a:cubicBezTo>
                <a:cubicBezTo>
                  <a:pt x="16636" y="7874"/>
                  <a:pt x="16647" y="7956"/>
                  <a:pt x="16647" y="8041"/>
                </a:cubicBezTo>
                <a:cubicBezTo>
                  <a:pt x="16647" y="8185"/>
                  <a:pt x="16647" y="8332"/>
                  <a:pt x="16647" y="8499"/>
                </a:cubicBezTo>
                <a:close/>
                <a:moveTo>
                  <a:pt x="15844" y="9404"/>
                </a:moveTo>
                <a:cubicBezTo>
                  <a:pt x="15961" y="9588"/>
                  <a:pt x="15947" y="9780"/>
                  <a:pt x="15986" y="9958"/>
                </a:cubicBezTo>
                <a:cubicBezTo>
                  <a:pt x="16000" y="10017"/>
                  <a:pt x="16067" y="9958"/>
                  <a:pt x="16060" y="10013"/>
                </a:cubicBezTo>
                <a:cubicBezTo>
                  <a:pt x="16081" y="9976"/>
                  <a:pt x="16131" y="9983"/>
                  <a:pt x="16145" y="9924"/>
                </a:cubicBezTo>
                <a:cubicBezTo>
                  <a:pt x="16212" y="9684"/>
                  <a:pt x="16113" y="9481"/>
                  <a:pt x="15844" y="9404"/>
                </a:cubicBezTo>
                <a:close/>
                <a:moveTo>
                  <a:pt x="16007" y="10560"/>
                </a:moveTo>
                <a:cubicBezTo>
                  <a:pt x="15922" y="10604"/>
                  <a:pt x="15851" y="10567"/>
                  <a:pt x="15777" y="10530"/>
                </a:cubicBezTo>
                <a:cubicBezTo>
                  <a:pt x="15752" y="10519"/>
                  <a:pt x="15731" y="10512"/>
                  <a:pt x="15706" y="10523"/>
                </a:cubicBezTo>
                <a:cubicBezTo>
                  <a:pt x="15678" y="10541"/>
                  <a:pt x="15699" y="10567"/>
                  <a:pt x="15703" y="10593"/>
                </a:cubicBezTo>
                <a:cubicBezTo>
                  <a:pt x="15738" y="10733"/>
                  <a:pt x="15848" y="10774"/>
                  <a:pt x="15957" y="10685"/>
                </a:cubicBezTo>
                <a:cubicBezTo>
                  <a:pt x="16046" y="10615"/>
                  <a:pt x="16092" y="10515"/>
                  <a:pt x="16159" y="10393"/>
                </a:cubicBezTo>
                <a:cubicBezTo>
                  <a:pt x="16092" y="10452"/>
                  <a:pt x="16070" y="10526"/>
                  <a:pt x="16007" y="10560"/>
                </a:cubicBezTo>
                <a:close/>
                <a:moveTo>
                  <a:pt x="7980" y="13496"/>
                </a:moveTo>
                <a:cubicBezTo>
                  <a:pt x="7990" y="13470"/>
                  <a:pt x="7980" y="13444"/>
                  <a:pt x="7969" y="13422"/>
                </a:cubicBezTo>
                <a:cubicBezTo>
                  <a:pt x="7824" y="13123"/>
                  <a:pt x="7658" y="12842"/>
                  <a:pt x="7460" y="12580"/>
                </a:cubicBezTo>
                <a:cubicBezTo>
                  <a:pt x="7531" y="12713"/>
                  <a:pt x="7609" y="12839"/>
                  <a:pt x="7686" y="12968"/>
                </a:cubicBezTo>
                <a:cubicBezTo>
                  <a:pt x="7785" y="13141"/>
                  <a:pt x="7884" y="13319"/>
                  <a:pt x="7980" y="13496"/>
                </a:cubicBezTo>
                <a:cubicBezTo>
                  <a:pt x="7983" y="13496"/>
                  <a:pt x="7980" y="13496"/>
                  <a:pt x="7980" y="13496"/>
                </a:cubicBezTo>
                <a:close/>
                <a:moveTo>
                  <a:pt x="7259" y="11878"/>
                </a:moveTo>
                <a:cubicBezTo>
                  <a:pt x="7375" y="12070"/>
                  <a:pt x="7492" y="12262"/>
                  <a:pt x="7609" y="12454"/>
                </a:cubicBezTo>
                <a:cubicBezTo>
                  <a:pt x="7531" y="12233"/>
                  <a:pt x="7404" y="12048"/>
                  <a:pt x="7259" y="11878"/>
                </a:cubicBezTo>
                <a:close/>
                <a:moveTo>
                  <a:pt x="7966" y="13625"/>
                </a:moveTo>
                <a:cubicBezTo>
                  <a:pt x="7920" y="13489"/>
                  <a:pt x="7835" y="13378"/>
                  <a:pt x="7757" y="13260"/>
                </a:cubicBezTo>
                <a:cubicBezTo>
                  <a:pt x="7810" y="13385"/>
                  <a:pt x="7874" y="13503"/>
                  <a:pt x="7941" y="13622"/>
                </a:cubicBezTo>
                <a:cubicBezTo>
                  <a:pt x="7941" y="13625"/>
                  <a:pt x="7959" y="13622"/>
                  <a:pt x="7966" y="13625"/>
                </a:cubicBezTo>
                <a:cubicBezTo>
                  <a:pt x="7969" y="13622"/>
                  <a:pt x="7966" y="13622"/>
                  <a:pt x="7966" y="13625"/>
                </a:cubicBezTo>
                <a:close/>
                <a:moveTo>
                  <a:pt x="8365" y="8059"/>
                </a:moveTo>
                <a:cubicBezTo>
                  <a:pt x="8365" y="7834"/>
                  <a:pt x="8556" y="7634"/>
                  <a:pt x="8771" y="7634"/>
                </a:cubicBezTo>
                <a:cubicBezTo>
                  <a:pt x="9005" y="7634"/>
                  <a:pt x="9174" y="7823"/>
                  <a:pt x="9171" y="8066"/>
                </a:cubicBezTo>
                <a:cubicBezTo>
                  <a:pt x="9167" y="8307"/>
                  <a:pt x="8998" y="8484"/>
                  <a:pt x="8779" y="8480"/>
                </a:cubicBezTo>
                <a:cubicBezTo>
                  <a:pt x="8535" y="8476"/>
                  <a:pt x="8361" y="8299"/>
                  <a:pt x="8365" y="8059"/>
                </a:cubicBezTo>
                <a:close/>
                <a:moveTo>
                  <a:pt x="8913" y="8295"/>
                </a:moveTo>
                <a:cubicBezTo>
                  <a:pt x="8959" y="8373"/>
                  <a:pt x="8994" y="8314"/>
                  <a:pt x="9022" y="8281"/>
                </a:cubicBezTo>
                <a:cubicBezTo>
                  <a:pt x="9065" y="8233"/>
                  <a:pt x="9100" y="8177"/>
                  <a:pt x="9068" y="8103"/>
                </a:cubicBezTo>
                <a:cubicBezTo>
                  <a:pt x="9065" y="8100"/>
                  <a:pt x="9047" y="8096"/>
                  <a:pt x="9040" y="8100"/>
                </a:cubicBezTo>
                <a:cubicBezTo>
                  <a:pt x="9033" y="8103"/>
                  <a:pt x="9022" y="8118"/>
                  <a:pt x="9026" y="8122"/>
                </a:cubicBezTo>
                <a:cubicBezTo>
                  <a:pt x="9075" y="8174"/>
                  <a:pt x="9040" y="8155"/>
                  <a:pt x="9001" y="8170"/>
                </a:cubicBezTo>
                <a:cubicBezTo>
                  <a:pt x="8952" y="8188"/>
                  <a:pt x="8909" y="8229"/>
                  <a:pt x="8913" y="8295"/>
                </a:cubicBezTo>
                <a:cubicBezTo>
                  <a:pt x="8870" y="8262"/>
                  <a:pt x="8828" y="8266"/>
                  <a:pt x="8807" y="8325"/>
                </a:cubicBezTo>
                <a:cubicBezTo>
                  <a:pt x="8796" y="8351"/>
                  <a:pt x="8796" y="8391"/>
                  <a:pt x="8835" y="8395"/>
                </a:cubicBezTo>
                <a:cubicBezTo>
                  <a:pt x="8895" y="8395"/>
                  <a:pt x="8931" y="8366"/>
                  <a:pt x="8913" y="8295"/>
                </a:cubicBezTo>
                <a:close/>
                <a:moveTo>
                  <a:pt x="8542" y="7775"/>
                </a:moveTo>
                <a:cubicBezTo>
                  <a:pt x="8634" y="7845"/>
                  <a:pt x="8750" y="7849"/>
                  <a:pt x="8853" y="7786"/>
                </a:cubicBezTo>
                <a:cubicBezTo>
                  <a:pt x="8821" y="7897"/>
                  <a:pt x="8909" y="8026"/>
                  <a:pt x="9019" y="8033"/>
                </a:cubicBezTo>
                <a:cubicBezTo>
                  <a:pt x="9093" y="8041"/>
                  <a:pt x="9118" y="8004"/>
                  <a:pt x="9107" y="7926"/>
                </a:cubicBezTo>
                <a:cubicBezTo>
                  <a:pt x="9093" y="7852"/>
                  <a:pt x="9040" y="7819"/>
                  <a:pt x="8994" y="7771"/>
                </a:cubicBezTo>
                <a:cubicBezTo>
                  <a:pt x="8945" y="7716"/>
                  <a:pt x="8892" y="7712"/>
                  <a:pt x="8849" y="7786"/>
                </a:cubicBezTo>
                <a:cubicBezTo>
                  <a:pt x="8849" y="7756"/>
                  <a:pt x="8870" y="7730"/>
                  <a:pt x="8810" y="7727"/>
                </a:cubicBezTo>
                <a:cubicBezTo>
                  <a:pt x="8715" y="7723"/>
                  <a:pt x="8630" y="7749"/>
                  <a:pt x="8545" y="7778"/>
                </a:cubicBezTo>
                <a:cubicBezTo>
                  <a:pt x="8538" y="7856"/>
                  <a:pt x="8506" y="7919"/>
                  <a:pt x="8450" y="7974"/>
                </a:cubicBezTo>
                <a:cubicBezTo>
                  <a:pt x="8411" y="8015"/>
                  <a:pt x="8436" y="8114"/>
                  <a:pt x="8471" y="8126"/>
                </a:cubicBezTo>
                <a:cubicBezTo>
                  <a:pt x="8531" y="8144"/>
                  <a:pt x="8499" y="8063"/>
                  <a:pt x="8517" y="8030"/>
                </a:cubicBezTo>
                <a:cubicBezTo>
                  <a:pt x="8531" y="8007"/>
                  <a:pt x="8535" y="7982"/>
                  <a:pt x="8549" y="7959"/>
                </a:cubicBezTo>
                <a:cubicBezTo>
                  <a:pt x="8591" y="7893"/>
                  <a:pt x="8591" y="7834"/>
                  <a:pt x="8542" y="7775"/>
                </a:cubicBezTo>
                <a:close/>
                <a:moveTo>
                  <a:pt x="8793" y="8355"/>
                </a:moveTo>
                <a:cubicBezTo>
                  <a:pt x="8793" y="8318"/>
                  <a:pt x="8768" y="8310"/>
                  <a:pt x="8740" y="8303"/>
                </a:cubicBezTo>
                <a:cubicBezTo>
                  <a:pt x="8662" y="8284"/>
                  <a:pt x="8588" y="8259"/>
                  <a:pt x="8556" y="8170"/>
                </a:cubicBezTo>
                <a:cubicBezTo>
                  <a:pt x="8538" y="8118"/>
                  <a:pt x="8513" y="8148"/>
                  <a:pt x="8492" y="8159"/>
                </a:cubicBezTo>
                <a:cubicBezTo>
                  <a:pt x="8464" y="8170"/>
                  <a:pt x="8464" y="8185"/>
                  <a:pt x="8478" y="8218"/>
                </a:cubicBezTo>
                <a:cubicBezTo>
                  <a:pt x="8528" y="8318"/>
                  <a:pt x="8655" y="8410"/>
                  <a:pt x="8754" y="8406"/>
                </a:cubicBezTo>
                <a:cubicBezTo>
                  <a:pt x="8786" y="8403"/>
                  <a:pt x="8793" y="8380"/>
                  <a:pt x="8793" y="8355"/>
                </a:cubicBezTo>
                <a:close/>
                <a:moveTo>
                  <a:pt x="9478" y="7812"/>
                </a:moveTo>
                <a:cubicBezTo>
                  <a:pt x="9528" y="7945"/>
                  <a:pt x="9549" y="8063"/>
                  <a:pt x="9570" y="8185"/>
                </a:cubicBezTo>
                <a:cubicBezTo>
                  <a:pt x="9602" y="8063"/>
                  <a:pt x="9563" y="7919"/>
                  <a:pt x="9478" y="7812"/>
                </a:cubicBezTo>
                <a:close/>
                <a:moveTo>
                  <a:pt x="8358" y="1171"/>
                </a:moveTo>
                <a:cubicBezTo>
                  <a:pt x="8457" y="1159"/>
                  <a:pt x="8556" y="1148"/>
                  <a:pt x="8655" y="1134"/>
                </a:cubicBezTo>
                <a:cubicBezTo>
                  <a:pt x="8545" y="1097"/>
                  <a:pt x="8446" y="1100"/>
                  <a:pt x="8358" y="1171"/>
                </a:cubicBezTo>
                <a:close/>
                <a:moveTo>
                  <a:pt x="11578" y="19446"/>
                </a:moveTo>
                <a:cubicBezTo>
                  <a:pt x="11574" y="19391"/>
                  <a:pt x="11525" y="19350"/>
                  <a:pt x="11528" y="19291"/>
                </a:cubicBezTo>
                <a:cubicBezTo>
                  <a:pt x="11532" y="19265"/>
                  <a:pt x="11511" y="19251"/>
                  <a:pt x="11486" y="19258"/>
                </a:cubicBezTo>
                <a:cubicBezTo>
                  <a:pt x="11440" y="19273"/>
                  <a:pt x="11391" y="19288"/>
                  <a:pt x="11366" y="19339"/>
                </a:cubicBezTo>
                <a:cubicBezTo>
                  <a:pt x="11355" y="19361"/>
                  <a:pt x="11366" y="19384"/>
                  <a:pt x="11398" y="19395"/>
                </a:cubicBezTo>
                <a:cubicBezTo>
                  <a:pt x="11490" y="19424"/>
                  <a:pt x="11440" y="19487"/>
                  <a:pt x="11405" y="19513"/>
                </a:cubicBezTo>
                <a:cubicBezTo>
                  <a:pt x="11373" y="19535"/>
                  <a:pt x="11366" y="19553"/>
                  <a:pt x="11345" y="19594"/>
                </a:cubicBezTo>
                <a:cubicBezTo>
                  <a:pt x="11412" y="19561"/>
                  <a:pt x="11465" y="19539"/>
                  <a:pt x="11514" y="19513"/>
                </a:cubicBezTo>
                <a:cubicBezTo>
                  <a:pt x="11543" y="19498"/>
                  <a:pt x="11567" y="19491"/>
                  <a:pt x="11578" y="19535"/>
                </a:cubicBezTo>
                <a:cubicBezTo>
                  <a:pt x="11564" y="19505"/>
                  <a:pt x="11557" y="19476"/>
                  <a:pt x="11578" y="19446"/>
                </a:cubicBezTo>
                <a:close/>
                <a:moveTo>
                  <a:pt x="7909" y="12565"/>
                </a:moveTo>
                <a:cubicBezTo>
                  <a:pt x="7860" y="12458"/>
                  <a:pt x="7824" y="12344"/>
                  <a:pt x="7746" y="12251"/>
                </a:cubicBezTo>
                <a:cubicBezTo>
                  <a:pt x="7792" y="12362"/>
                  <a:pt x="7824" y="12480"/>
                  <a:pt x="7909" y="12565"/>
                </a:cubicBezTo>
                <a:close/>
                <a:moveTo>
                  <a:pt x="9316" y="6523"/>
                </a:moveTo>
                <a:cubicBezTo>
                  <a:pt x="9379" y="6622"/>
                  <a:pt x="9425" y="6737"/>
                  <a:pt x="9521" y="6814"/>
                </a:cubicBezTo>
                <a:cubicBezTo>
                  <a:pt x="9475" y="6696"/>
                  <a:pt x="9415" y="6596"/>
                  <a:pt x="9316" y="6523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84931" y="1959690"/>
            <a:ext cx="5251451" cy="1737381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284933" y="4004396"/>
            <a:ext cx="5251450" cy="1104736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0748378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6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43C73C53-98BE-7604-1128-84357FA1DDC4}"/>
              </a:ext>
            </a:extLst>
          </p:cNvPr>
          <p:cNvSpPr/>
          <p:nvPr/>
        </p:nvSpPr>
        <p:spPr>
          <a:xfrm>
            <a:off x="10369619" y="-3942"/>
            <a:ext cx="1822381" cy="66429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08" h="21561" extrusionOk="0">
                <a:moveTo>
                  <a:pt x="18818" y="570"/>
                </a:moveTo>
                <a:cubicBezTo>
                  <a:pt x="18807" y="431"/>
                  <a:pt x="19131" y="338"/>
                  <a:pt x="19635" y="335"/>
                </a:cubicBezTo>
                <a:cubicBezTo>
                  <a:pt x="20127" y="332"/>
                  <a:pt x="20451" y="424"/>
                  <a:pt x="20440" y="570"/>
                </a:cubicBezTo>
                <a:cubicBezTo>
                  <a:pt x="20429" y="709"/>
                  <a:pt x="20149" y="783"/>
                  <a:pt x="19635" y="783"/>
                </a:cubicBezTo>
                <a:cubicBezTo>
                  <a:pt x="19087" y="780"/>
                  <a:pt x="18829" y="712"/>
                  <a:pt x="18818" y="570"/>
                </a:cubicBezTo>
                <a:close/>
                <a:moveTo>
                  <a:pt x="19668" y="1358"/>
                </a:moveTo>
                <a:cubicBezTo>
                  <a:pt x="20149" y="1358"/>
                  <a:pt x="20451" y="1268"/>
                  <a:pt x="20440" y="1129"/>
                </a:cubicBezTo>
                <a:cubicBezTo>
                  <a:pt x="20429" y="996"/>
                  <a:pt x="20116" y="919"/>
                  <a:pt x="19601" y="922"/>
                </a:cubicBezTo>
                <a:cubicBezTo>
                  <a:pt x="19120" y="925"/>
                  <a:pt x="18807" y="1018"/>
                  <a:pt x="18818" y="1151"/>
                </a:cubicBezTo>
                <a:cubicBezTo>
                  <a:pt x="18818" y="1277"/>
                  <a:pt x="19154" y="1358"/>
                  <a:pt x="19668" y="1358"/>
                </a:cubicBezTo>
                <a:close/>
                <a:moveTo>
                  <a:pt x="18304" y="548"/>
                </a:moveTo>
                <a:cubicBezTo>
                  <a:pt x="18292" y="421"/>
                  <a:pt x="17990" y="338"/>
                  <a:pt x="17532" y="335"/>
                </a:cubicBezTo>
                <a:cubicBezTo>
                  <a:pt x="17017" y="332"/>
                  <a:pt x="16715" y="424"/>
                  <a:pt x="16738" y="570"/>
                </a:cubicBezTo>
                <a:cubicBezTo>
                  <a:pt x="16760" y="706"/>
                  <a:pt x="17017" y="777"/>
                  <a:pt x="17509" y="777"/>
                </a:cubicBezTo>
                <a:cubicBezTo>
                  <a:pt x="18035" y="780"/>
                  <a:pt x="18315" y="696"/>
                  <a:pt x="18304" y="548"/>
                </a:cubicBezTo>
                <a:close/>
                <a:moveTo>
                  <a:pt x="16760" y="1145"/>
                </a:moveTo>
                <a:cubicBezTo>
                  <a:pt x="16760" y="1281"/>
                  <a:pt x="17028" y="1349"/>
                  <a:pt x="17543" y="1349"/>
                </a:cubicBezTo>
                <a:cubicBezTo>
                  <a:pt x="18024" y="1349"/>
                  <a:pt x="18304" y="1271"/>
                  <a:pt x="18304" y="1135"/>
                </a:cubicBezTo>
                <a:cubicBezTo>
                  <a:pt x="18304" y="1006"/>
                  <a:pt x="17990" y="916"/>
                  <a:pt x="17543" y="916"/>
                </a:cubicBezTo>
                <a:cubicBezTo>
                  <a:pt x="17062" y="916"/>
                  <a:pt x="16749" y="1006"/>
                  <a:pt x="16760" y="1145"/>
                </a:cubicBezTo>
                <a:close/>
                <a:moveTo>
                  <a:pt x="19668" y="1911"/>
                </a:moveTo>
                <a:cubicBezTo>
                  <a:pt x="20127" y="1911"/>
                  <a:pt x="20429" y="1825"/>
                  <a:pt x="20418" y="1695"/>
                </a:cubicBezTo>
                <a:cubicBezTo>
                  <a:pt x="20407" y="1580"/>
                  <a:pt x="20082" y="1494"/>
                  <a:pt x="19646" y="1494"/>
                </a:cubicBezTo>
                <a:cubicBezTo>
                  <a:pt x="19165" y="1494"/>
                  <a:pt x="18818" y="1590"/>
                  <a:pt x="18840" y="1719"/>
                </a:cubicBezTo>
                <a:cubicBezTo>
                  <a:pt x="18852" y="1846"/>
                  <a:pt x="19131" y="1914"/>
                  <a:pt x="19668" y="1911"/>
                </a:cubicBezTo>
                <a:close/>
                <a:moveTo>
                  <a:pt x="14702" y="573"/>
                </a:moveTo>
                <a:cubicBezTo>
                  <a:pt x="14702" y="700"/>
                  <a:pt x="14981" y="777"/>
                  <a:pt x="15418" y="780"/>
                </a:cubicBezTo>
                <a:cubicBezTo>
                  <a:pt x="15865" y="780"/>
                  <a:pt x="16223" y="678"/>
                  <a:pt x="16201" y="551"/>
                </a:cubicBezTo>
                <a:cubicBezTo>
                  <a:pt x="16178" y="431"/>
                  <a:pt x="15831" y="338"/>
                  <a:pt x="15406" y="344"/>
                </a:cubicBezTo>
                <a:cubicBezTo>
                  <a:pt x="14970" y="347"/>
                  <a:pt x="14702" y="437"/>
                  <a:pt x="14702" y="573"/>
                </a:cubicBezTo>
                <a:close/>
                <a:moveTo>
                  <a:pt x="14713" y="1148"/>
                </a:moveTo>
                <a:cubicBezTo>
                  <a:pt x="14724" y="1268"/>
                  <a:pt x="15048" y="1349"/>
                  <a:pt x="15474" y="1342"/>
                </a:cubicBezTo>
                <a:cubicBezTo>
                  <a:pt x="15899" y="1336"/>
                  <a:pt x="16234" y="1231"/>
                  <a:pt x="16178" y="1111"/>
                </a:cubicBezTo>
                <a:cubicBezTo>
                  <a:pt x="16122" y="993"/>
                  <a:pt x="15887" y="925"/>
                  <a:pt x="15429" y="925"/>
                </a:cubicBezTo>
                <a:cubicBezTo>
                  <a:pt x="14959" y="928"/>
                  <a:pt x="14691" y="1012"/>
                  <a:pt x="14713" y="1148"/>
                </a:cubicBezTo>
                <a:close/>
                <a:moveTo>
                  <a:pt x="18270" y="1710"/>
                </a:moveTo>
                <a:cubicBezTo>
                  <a:pt x="18281" y="1596"/>
                  <a:pt x="17968" y="1503"/>
                  <a:pt x="17543" y="1494"/>
                </a:cubicBezTo>
                <a:cubicBezTo>
                  <a:pt x="17129" y="1488"/>
                  <a:pt x="16771" y="1587"/>
                  <a:pt x="16760" y="1710"/>
                </a:cubicBezTo>
                <a:cubicBezTo>
                  <a:pt x="16749" y="1828"/>
                  <a:pt x="17017" y="1902"/>
                  <a:pt x="17453" y="1908"/>
                </a:cubicBezTo>
                <a:cubicBezTo>
                  <a:pt x="17968" y="1914"/>
                  <a:pt x="18259" y="1843"/>
                  <a:pt x="18270" y="1710"/>
                </a:cubicBezTo>
                <a:close/>
                <a:moveTo>
                  <a:pt x="18908" y="2285"/>
                </a:moveTo>
                <a:cubicBezTo>
                  <a:pt x="18908" y="2409"/>
                  <a:pt x="19187" y="2480"/>
                  <a:pt x="19657" y="2477"/>
                </a:cubicBezTo>
                <a:cubicBezTo>
                  <a:pt x="20116" y="2474"/>
                  <a:pt x="20328" y="2396"/>
                  <a:pt x="20351" y="2279"/>
                </a:cubicBezTo>
                <a:cubicBezTo>
                  <a:pt x="20373" y="2152"/>
                  <a:pt x="20105" y="2081"/>
                  <a:pt x="19624" y="2081"/>
                </a:cubicBezTo>
                <a:cubicBezTo>
                  <a:pt x="19165" y="2084"/>
                  <a:pt x="18908" y="2158"/>
                  <a:pt x="18908" y="2285"/>
                </a:cubicBezTo>
                <a:close/>
                <a:moveTo>
                  <a:pt x="16122" y="1698"/>
                </a:moveTo>
                <a:cubicBezTo>
                  <a:pt x="16111" y="1574"/>
                  <a:pt x="15854" y="1503"/>
                  <a:pt x="15418" y="1509"/>
                </a:cubicBezTo>
                <a:cubicBezTo>
                  <a:pt x="15004" y="1515"/>
                  <a:pt x="14724" y="1596"/>
                  <a:pt x="14724" y="1713"/>
                </a:cubicBezTo>
                <a:cubicBezTo>
                  <a:pt x="14724" y="1834"/>
                  <a:pt x="14993" y="1911"/>
                  <a:pt x="15418" y="1911"/>
                </a:cubicBezTo>
                <a:cubicBezTo>
                  <a:pt x="15854" y="1908"/>
                  <a:pt x="16122" y="1825"/>
                  <a:pt x="16122" y="1698"/>
                </a:cubicBezTo>
                <a:close/>
                <a:moveTo>
                  <a:pt x="16816" y="2307"/>
                </a:moveTo>
                <a:cubicBezTo>
                  <a:pt x="16849" y="2418"/>
                  <a:pt x="17163" y="2486"/>
                  <a:pt x="17599" y="2474"/>
                </a:cubicBezTo>
                <a:cubicBezTo>
                  <a:pt x="17979" y="2464"/>
                  <a:pt x="18281" y="2365"/>
                  <a:pt x="18259" y="2260"/>
                </a:cubicBezTo>
                <a:cubicBezTo>
                  <a:pt x="18236" y="2149"/>
                  <a:pt x="17934" y="2078"/>
                  <a:pt x="17498" y="2087"/>
                </a:cubicBezTo>
                <a:cubicBezTo>
                  <a:pt x="17073" y="2093"/>
                  <a:pt x="16771" y="2189"/>
                  <a:pt x="16816" y="2307"/>
                </a:cubicBezTo>
                <a:close/>
                <a:moveTo>
                  <a:pt x="18919" y="2863"/>
                </a:moveTo>
                <a:cubicBezTo>
                  <a:pt x="18930" y="2956"/>
                  <a:pt x="19142" y="3024"/>
                  <a:pt x="19568" y="3036"/>
                </a:cubicBezTo>
                <a:cubicBezTo>
                  <a:pt x="19970" y="3045"/>
                  <a:pt x="20306" y="2965"/>
                  <a:pt x="20328" y="2857"/>
                </a:cubicBezTo>
                <a:cubicBezTo>
                  <a:pt x="20351" y="2742"/>
                  <a:pt x="20071" y="2659"/>
                  <a:pt x="19657" y="2653"/>
                </a:cubicBezTo>
                <a:cubicBezTo>
                  <a:pt x="19243" y="2650"/>
                  <a:pt x="18930" y="2730"/>
                  <a:pt x="18919" y="2863"/>
                </a:cubicBezTo>
                <a:close/>
                <a:moveTo>
                  <a:pt x="13975" y="520"/>
                </a:moveTo>
                <a:cubicBezTo>
                  <a:pt x="13952" y="443"/>
                  <a:pt x="13796" y="366"/>
                  <a:pt x="13337" y="363"/>
                </a:cubicBezTo>
                <a:cubicBezTo>
                  <a:pt x="12934" y="360"/>
                  <a:pt x="12621" y="455"/>
                  <a:pt x="12655" y="579"/>
                </a:cubicBezTo>
                <a:cubicBezTo>
                  <a:pt x="12677" y="687"/>
                  <a:pt x="12878" y="752"/>
                  <a:pt x="13303" y="752"/>
                </a:cubicBezTo>
                <a:cubicBezTo>
                  <a:pt x="13728" y="752"/>
                  <a:pt x="13975" y="678"/>
                  <a:pt x="13975" y="520"/>
                </a:cubicBezTo>
                <a:close/>
                <a:moveTo>
                  <a:pt x="15440" y="2087"/>
                </a:moveTo>
                <a:cubicBezTo>
                  <a:pt x="15015" y="2093"/>
                  <a:pt x="14791" y="2161"/>
                  <a:pt x="14746" y="2273"/>
                </a:cubicBezTo>
                <a:cubicBezTo>
                  <a:pt x="14702" y="2372"/>
                  <a:pt x="15026" y="2467"/>
                  <a:pt x="15373" y="2474"/>
                </a:cubicBezTo>
                <a:cubicBezTo>
                  <a:pt x="15731" y="2480"/>
                  <a:pt x="16111" y="2384"/>
                  <a:pt x="16100" y="2282"/>
                </a:cubicBezTo>
                <a:cubicBezTo>
                  <a:pt x="16089" y="2168"/>
                  <a:pt x="15865" y="2100"/>
                  <a:pt x="15440" y="2087"/>
                </a:cubicBezTo>
                <a:close/>
                <a:moveTo>
                  <a:pt x="13326" y="1318"/>
                </a:moveTo>
                <a:cubicBezTo>
                  <a:pt x="13728" y="1311"/>
                  <a:pt x="13952" y="1250"/>
                  <a:pt x="13975" y="1132"/>
                </a:cubicBezTo>
                <a:cubicBezTo>
                  <a:pt x="13986" y="1027"/>
                  <a:pt x="13684" y="925"/>
                  <a:pt x="13337" y="934"/>
                </a:cubicBezTo>
                <a:cubicBezTo>
                  <a:pt x="12934" y="944"/>
                  <a:pt x="12677" y="1006"/>
                  <a:pt x="12666" y="1126"/>
                </a:cubicBezTo>
                <a:cubicBezTo>
                  <a:pt x="12655" y="1250"/>
                  <a:pt x="12856" y="1311"/>
                  <a:pt x="13326" y="1318"/>
                </a:cubicBezTo>
                <a:close/>
                <a:moveTo>
                  <a:pt x="18181" y="2841"/>
                </a:moveTo>
                <a:cubicBezTo>
                  <a:pt x="18181" y="2739"/>
                  <a:pt x="17856" y="2647"/>
                  <a:pt x="17498" y="2659"/>
                </a:cubicBezTo>
                <a:cubicBezTo>
                  <a:pt x="17107" y="2671"/>
                  <a:pt x="16849" y="2730"/>
                  <a:pt x="16849" y="2854"/>
                </a:cubicBezTo>
                <a:cubicBezTo>
                  <a:pt x="16849" y="2971"/>
                  <a:pt x="17084" y="3027"/>
                  <a:pt x="17465" y="3036"/>
                </a:cubicBezTo>
                <a:cubicBezTo>
                  <a:pt x="17856" y="3045"/>
                  <a:pt x="18181" y="2949"/>
                  <a:pt x="18181" y="2841"/>
                </a:cubicBezTo>
                <a:close/>
                <a:moveTo>
                  <a:pt x="18986" y="3425"/>
                </a:moveTo>
                <a:cubicBezTo>
                  <a:pt x="18997" y="3540"/>
                  <a:pt x="19232" y="3595"/>
                  <a:pt x="19623" y="3602"/>
                </a:cubicBezTo>
                <a:cubicBezTo>
                  <a:pt x="19970" y="3605"/>
                  <a:pt x="20351" y="3503"/>
                  <a:pt x="20306" y="3413"/>
                </a:cubicBezTo>
                <a:cubicBezTo>
                  <a:pt x="20250" y="3311"/>
                  <a:pt x="20049" y="3243"/>
                  <a:pt x="19635" y="3240"/>
                </a:cubicBezTo>
                <a:cubicBezTo>
                  <a:pt x="19232" y="3234"/>
                  <a:pt x="18975" y="3308"/>
                  <a:pt x="18986" y="3425"/>
                </a:cubicBezTo>
                <a:close/>
                <a:moveTo>
                  <a:pt x="13315" y="1883"/>
                </a:moveTo>
                <a:cubicBezTo>
                  <a:pt x="13751" y="1880"/>
                  <a:pt x="13952" y="1806"/>
                  <a:pt x="13952" y="1695"/>
                </a:cubicBezTo>
                <a:cubicBezTo>
                  <a:pt x="13952" y="1583"/>
                  <a:pt x="13695" y="1522"/>
                  <a:pt x="13304" y="1525"/>
                </a:cubicBezTo>
                <a:cubicBezTo>
                  <a:pt x="12878" y="1528"/>
                  <a:pt x="12666" y="1596"/>
                  <a:pt x="12666" y="1713"/>
                </a:cubicBezTo>
                <a:cubicBezTo>
                  <a:pt x="12677" y="1828"/>
                  <a:pt x="12901" y="1883"/>
                  <a:pt x="13315" y="1883"/>
                </a:cubicBezTo>
                <a:close/>
                <a:moveTo>
                  <a:pt x="18158" y="3388"/>
                </a:moveTo>
                <a:cubicBezTo>
                  <a:pt x="18136" y="3305"/>
                  <a:pt x="17923" y="3246"/>
                  <a:pt x="17521" y="3246"/>
                </a:cubicBezTo>
                <a:cubicBezTo>
                  <a:pt x="17095" y="3243"/>
                  <a:pt x="16905" y="3317"/>
                  <a:pt x="16883" y="3422"/>
                </a:cubicBezTo>
                <a:cubicBezTo>
                  <a:pt x="16861" y="3531"/>
                  <a:pt x="17107" y="3586"/>
                  <a:pt x="17465" y="3599"/>
                </a:cubicBezTo>
                <a:cubicBezTo>
                  <a:pt x="17845" y="3608"/>
                  <a:pt x="18158" y="3521"/>
                  <a:pt x="18158" y="3388"/>
                </a:cubicBezTo>
                <a:close/>
                <a:moveTo>
                  <a:pt x="16033" y="2857"/>
                </a:moveTo>
                <a:cubicBezTo>
                  <a:pt x="16055" y="2721"/>
                  <a:pt x="15787" y="2665"/>
                  <a:pt x="15418" y="2668"/>
                </a:cubicBezTo>
                <a:cubicBezTo>
                  <a:pt x="15037" y="2668"/>
                  <a:pt x="14802" y="2736"/>
                  <a:pt x="14802" y="2851"/>
                </a:cubicBezTo>
                <a:cubicBezTo>
                  <a:pt x="14802" y="2965"/>
                  <a:pt x="15060" y="3027"/>
                  <a:pt x="15429" y="3027"/>
                </a:cubicBezTo>
                <a:cubicBezTo>
                  <a:pt x="15809" y="3024"/>
                  <a:pt x="16033" y="2953"/>
                  <a:pt x="16033" y="2857"/>
                </a:cubicBezTo>
                <a:close/>
                <a:moveTo>
                  <a:pt x="19579" y="4167"/>
                </a:moveTo>
                <a:cubicBezTo>
                  <a:pt x="20015" y="4164"/>
                  <a:pt x="20261" y="4102"/>
                  <a:pt x="20272" y="3997"/>
                </a:cubicBezTo>
                <a:cubicBezTo>
                  <a:pt x="20283" y="3889"/>
                  <a:pt x="19993" y="3821"/>
                  <a:pt x="19635" y="3818"/>
                </a:cubicBezTo>
                <a:cubicBezTo>
                  <a:pt x="19254" y="3815"/>
                  <a:pt x="19019" y="3877"/>
                  <a:pt x="18997" y="3991"/>
                </a:cubicBezTo>
                <a:cubicBezTo>
                  <a:pt x="18986" y="4112"/>
                  <a:pt x="19221" y="4161"/>
                  <a:pt x="19579" y="4167"/>
                </a:cubicBezTo>
                <a:close/>
                <a:moveTo>
                  <a:pt x="13303" y="2449"/>
                </a:moveTo>
                <a:cubicBezTo>
                  <a:pt x="13740" y="2443"/>
                  <a:pt x="13885" y="2372"/>
                  <a:pt x="13885" y="2263"/>
                </a:cubicBezTo>
                <a:cubicBezTo>
                  <a:pt x="13885" y="2149"/>
                  <a:pt x="13639" y="2093"/>
                  <a:pt x="13281" y="2100"/>
                </a:cubicBezTo>
                <a:cubicBezTo>
                  <a:pt x="12901" y="2106"/>
                  <a:pt x="12666" y="2177"/>
                  <a:pt x="12677" y="2291"/>
                </a:cubicBezTo>
                <a:cubicBezTo>
                  <a:pt x="12699" y="2396"/>
                  <a:pt x="12912" y="2449"/>
                  <a:pt x="13303" y="2449"/>
                </a:cubicBezTo>
                <a:close/>
                <a:moveTo>
                  <a:pt x="17532" y="4167"/>
                </a:moveTo>
                <a:cubicBezTo>
                  <a:pt x="17912" y="4161"/>
                  <a:pt x="18147" y="4099"/>
                  <a:pt x="18147" y="3988"/>
                </a:cubicBezTo>
                <a:cubicBezTo>
                  <a:pt x="18147" y="3886"/>
                  <a:pt x="17890" y="3818"/>
                  <a:pt x="17532" y="3818"/>
                </a:cubicBezTo>
                <a:cubicBezTo>
                  <a:pt x="17151" y="3818"/>
                  <a:pt x="16894" y="3892"/>
                  <a:pt x="16894" y="4000"/>
                </a:cubicBezTo>
                <a:cubicBezTo>
                  <a:pt x="16894" y="4099"/>
                  <a:pt x="17129" y="4161"/>
                  <a:pt x="17532" y="4167"/>
                </a:cubicBezTo>
                <a:close/>
                <a:moveTo>
                  <a:pt x="16022" y="3413"/>
                </a:moveTo>
                <a:cubicBezTo>
                  <a:pt x="15988" y="3311"/>
                  <a:pt x="15798" y="3246"/>
                  <a:pt x="15417" y="3249"/>
                </a:cubicBezTo>
                <a:cubicBezTo>
                  <a:pt x="15026" y="3252"/>
                  <a:pt x="14825" y="3320"/>
                  <a:pt x="14836" y="3435"/>
                </a:cubicBezTo>
                <a:cubicBezTo>
                  <a:pt x="14847" y="3540"/>
                  <a:pt x="15082" y="3592"/>
                  <a:pt x="15406" y="3592"/>
                </a:cubicBezTo>
                <a:cubicBezTo>
                  <a:pt x="15753" y="3589"/>
                  <a:pt x="16044" y="3534"/>
                  <a:pt x="16022" y="3413"/>
                </a:cubicBezTo>
                <a:close/>
                <a:moveTo>
                  <a:pt x="19623" y="4736"/>
                </a:moveTo>
                <a:cubicBezTo>
                  <a:pt x="20037" y="4736"/>
                  <a:pt x="20228" y="4674"/>
                  <a:pt x="20228" y="4569"/>
                </a:cubicBezTo>
                <a:cubicBezTo>
                  <a:pt x="20228" y="4464"/>
                  <a:pt x="20004" y="4402"/>
                  <a:pt x="19623" y="4405"/>
                </a:cubicBezTo>
                <a:cubicBezTo>
                  <a:pt x="19254" y="4408"/>
                  <a:pt x="19042" y="4470"/>
                  <a:pt x="19031" y="4575"/>
                </a:cubicBezTo>
                <a:cubicBezTo>
                  <a:pt x="19019" y="4689"/>
                  <a:pt x="19277" y="4730"/>
                  <a:pt x="19623" y="4736"/>
                </a:cubicBezTo>
                <a:close/>
                <a:moveTo>
                  <a:pt x="13874" y="2835"/>
                </a:moveTo>
                <a:cubicBezTo>
                  <a:pt x="13852" y="2730"/>
                  <a:pt x="13639" y="2674"/>
                  <a:pt x="13292" y="2674"/>
                </a:cubicBezTo>
                <a:cubicBezTo>
                  <a:pt x="12912" y="2674"/>
                  <a:pt x="12699" y="2749"/>
                  <a:pt x="12699" y="2844"/>
                </a:cubicBezTo>
                <a:cubicBezTo>
                  <a:pt x="12699" y="2943"/>
                  <a:pt x="12923" y="3011"/>
                  <a:pt x="13304" y="3005"/>
                </a:cubicBezTo>
                <a:cubicBezTo>
                  <a:pt x="13695" y="3002"/>
                  <a:pt x="13840" y="2928"/>
                  <a:pt x="13874" y="2835"/>
                </a:cubicBezTo>
                <a:close/>
                <a:moveTo>
                  <a:pt x="16010" y="3985"/>
                </a:moveTo>
                <a:cubicBezTo>
                  <a:pt x="15977" y="3883"/>
                  <a:pt x="15764" y="3827"/>
                  <a:pt x="15406" y="3833"/>
                </a:cubicBezTo>
                <a:cubicBezTo>
                  <a:pt x="15026" y="3840"/>
                  <a:pt x="14814" y="3904"/>
                  <a:pt x="14825" y="4010"/>
                </a:cubicBezTo>
                <a:cubicBezTo>
                  <a:pt x="14836" y="4112"/>
                  <a:pt x="15071" y="4164"/>
                  <a:pt x="15417" y="4161"/>
                </a:cubicBezTo>
                <a:cubicBezTo>
                  <a:pt x="15809" y="4158"/>
                  <a:pt x="15988" y="4087"/>
                  <a:pt x="16010" y="3985"/>
                </a:cubicBezTo>
                <a:close/>
                <a:moveTo>
                  <a:pt x="17476" y="4736"/>
                </a:moveTo>
                <a:cubicBezTo>
                  <a:pt x="17867" y="4739"/>
                  <a:pt x="18102" y="4683"/>
                  <a:pt x="18125" y="4581"/>
                </a:cubicBezTo>
                <a:cubicBezTo>
                  <a:pt x="18147" y="4479"/>
                  <a:pt x="17912" y="4411"/>
                  <a:pt x="17543" y="4408"/>
                </a:cubicBezTo>
                <a:cubicBezTo>
                  <a:pt x="17162" y="4405"/>
                  <a:pt x="16961" y="4479"/>
                  <a:pt x="16939" y="4578"/>
                </a:cubicBezTo>
                <a:cubicBezTo>
                  <a:pt x="16916" y="4677"/>
                  <a:pt x="17107" y="4733"/>
                  <a:pt x="17476" y="4736"/>
                </a:cubicBezTo>
                <a:close/>
                <a:moveTo>
                  <a:pt x="11726" y="573"/>
                </a:moveTo>
                <a:cubicBezTo>
                  <a:pt x="11715" y="449"/>
                  <a:pt x="11547" y="390"/>
                  <a:pt x="11178" y="390"/>
                </a:cubicBezTo>
                <a:cubicBezTo>
                  <a:pt x="10775" y="390"/>
                  <a:pt x="10630" y="462"/>
                  <a:pt x="10630" y="564"/>
                </a:cubicBezTo>
                <a:cubicBezTo>
                  <a:pt x="10630" y="662"/>
                  <a:pt x="10809" y="724"/>
                  <a:pt x="11167" y="721"/>
                </a:cubicBezTo>
                <a:cubicBezTo>
                  <a:pt x="11558" y="718"/>
                  <a:pt x="11726" y="653"/>
                  <a:pt x="11726" y="573"/>
                </a:cubicBezTo>
                <a:close/>
                <a:moveTo>
                  <a:pt x="15406" y="4739"/>
                </a:moveTo>
                <a:cubicBezTo>
                  <a:pt x="15787" y="4733"/>
                  <a:pt x="15999" y="4671"/>
                  <a:pt x="15988" y="4569"/>
                </a:cubicBezTo>
                <a:cubicBezTo>
                  <a:pt x="15977" y="4470"/>
                  <a:pt x="15753" y="4411"/>
                  <a:pt x="15395" y="4414"/>
                </a:cubicBezTo>
                <a:cubicBezTo>
                  <a:pt x="15048" y="4418"/>
                  <a:pt x="14836" y="4482"/>
                  <a:pt x="14836" y="4578"/>
                </a:cubicBezTo>
                <a:cubicBezTo>
                  <a:pt x="14836" y="4677"/>
                  <a:pt x="15037" y="4733"/>
                  <a:pt x="15406" y="4739"/>
                </a:cubicBezTo>
                <a:close/>
                <a:moveTo>
                  <a:pt x="20216" y="5165"/>
                </a:moveTo>
                <a:cubicBezTo>
                  <a:pt x="20194" y="5063"/>
                  <a:pt x="19993" y="5008"/>
                  <a:pt x="19657" y="5002"/>
                </a:cubicBezTo>
                <a:cubicBezTo>
                  <a:pt x="19265" y="4999"/>
                  <a:pt x="19064" y="5073"/>
                  <a:pt x="19053" y="5169"/>
                </a:cubicBezTo>
                <a:cubicBezTo>
                  <a:pt x="19042" y="5264"/>
                  <a:pt x="19310" y="5323"/>
                  <a:pt x="19646" y="5320"/>
                </a:cubicBezTo>
                <a:cubicBezTo>
                  <a:pt x="19970" y="5320"/>
                  <a:pt x="20183" y="5261"/>
                  <a:pt x="20216" y="5165"/>
                </a:cubicBezTo>
                <a:close/>
                <a:moveTo>
                  <a:pt x="15429" y="5326"/>
                </a:moveTo>
                <a:cubicBezTo>
                  <a:pt x="15775" y="5314"/>
                  <a:pt x="15977" y="5255"/>
                  <a:pt x="15999" y="5162"/>
                </a:cubicBezTo>
                <a:cubicBezTo>
                  <a:pt x="16010" y="5060"/>
                  <a:pt x="15742" y="5008"/>
                  <a:pt x="15417" y="5008"/>
                </a:cubicBezTo>
                <a:cubicBezTo>
                  <a:pt x="15048" y="5008"/>
                  <a:pt x="14836" y="5088"/>
                  <a:pt x="14847" y="5184"/>
                </a:cubicBezTo>
                <a:cubicBezTo>
                  <a:pt x="14858" y="5271"/>
                  <a:pt x="15093" y="5320"/>
                  <a:pt x="15429" y="5326"/>
                </a:cubicBezTo>
                <a:close/>
                <a:moveTo>
                  <a:pt x="17487" y="5326"/>
                </a:moveTo>
                <a:cubicBezTo>
                  <a:pt x="17867" y="5317"/>
                  <a:pt x="18102" y="5261"/>
                  <a:pt x="18113" y="5162"/>
                </a:cubicBezTo>
                <a:cubicBezTo>
                  <a:pt x="18113" y="5067"/>
                  <a:pt x="17912" y="5002"/>
                  <a:pt x="17554" y="5005"/>
                </a:cubicBezTo>
                <a:cubicBezTo>
                  <a:pt x="17230" y="5008"/>
                  <a:pt x="16995" y="5060"/>
                  <a:pt x="16984" y="5162"/>
                </a:cubicBezTo>
                <a:cubicBezTo>
                  <a:pt x="16950" y="5261"/>
                  <a:pt x="17140" y="5314"/>
                  <a:pt x="17487" y="5326"/>
                </a:cubicBezTo>
                <a:close/>
                <a:moveTo>
                  <a:pt x="11715" y="1157"/>
                </a:moveTo>
                <a:cubicBezTo>
                  <a:pt x="11737" y="1024"/>
                  <a:pt x="11525" y="965"/>
                  <a:pt x="11189" y="962"/>
                </a:cubicBezTo>
                <a:cubicBezTo>
                  <a:pt x="10831" y="959"/>
                  <a:pt x="10663" y="1030"/>
                  <a:pt x="10630" y="1126"/>
                </a:cubicBezTo>
                <a:cubicBezTo>
                  <a:pt x="10596" y="1231"/>
                  <a:pt x="10798" y="1284"/>
                  <a:pt x="11167" y="1287"/>
                </a:cubicBezTo>
                <a:cubicBezTo>
                  <a:pt x="11536" y="1293"/>
                  <a:pt x="11693" y="1225"/>
                  <a:pt x="11715" y="1157"/>
                </a:cubicBezTo>
                <a:close/>
                <a:moveTo>
                  <a:pt x="19635" y="7"/>
                </a:moveTo>
                <a:cubicBezTo>
                  <a:pt x="19523" y="7"/>
                  <a:pt x="19422" y="4"/>
                  <a:pt x="19310" y="7"/>
                </a:cubicBezTo>
                <a:cubicBezTo>
                  <a:pt x="19154" y="17"/>
                  <a:pt x="18896" y="-24"/>
                  <a:pt x="18852" y="35"/>
                </a:cubicBezTo>
                <a:cubicBezTo>
                  <a:pt x="18807" y="94"/>
                  <a:pt x="18986" y="143"/>
                  <a:pt x="19165" y="177"/>
                </a:cubicBezTo>
                <a:cubicBezTo>
                  <a:pt x="19389" y="221"/>
                  <a:pt x="19646" y="224"/>
                  <a:pt x="19881" y="205"/>
                </a:cubicBezTo>
                <a:cubicBezTo>
                  <a:pt x="20172" y="180"/>
                  <a:pt x="20507" y="128"/>
                  <a:pt x="20451" y="38"/>
                </a:cubicBezTo>
                <a:cubicBezTo>
                  <a:pt x="20406" y="-30"/>
                  <a:pt x="20060" y="17"/>
                  <a:pt x="19847" y="7"/>
                </a:cubicBezTo>
                <a:cubicBezTo>
                  <a:pt x="19780" y="4"/>
                  <a:pt x="19713" y="7"/>
                  <a:pt x="19635" y="7"/>
                </a:cubicBezTo>
                <a:close/>
                <a:moveTo>
                  <a:pt x="13247" y="3574"/>
                </a:moveTo>
                <a:cubicBezTo>
                  <a:pt x="13628" y="3577"/>
                  <a:pt x="13818" y="3518"/>
                  <a:pt x="13840" y="3422"/>
                </a:cubicBezTo>
                <a:cubicBezTo>
                  <a:pt x="13863" y="3323"/>
                  <a:pt x="13650" y="3255"/>
                  <a:pt x="13315" y="3255"/>
                </a:cubicBezTo>
                <a:cubicBezTo>
                  <a:pt x="12979" y="3255"/>
                  <a:pt x="12778" y="3323"/>
                  <a:pt x="12766" y="3419"/>
                </a:cubicBezTo>
                <a:cubicBezTo>
                  <a:pt x="12744" y="3512"/>
                  <a:pt x="12890" y="3571"/>
                  <a:pt x="13247" y="3574"/>
                </a:cubicBezTo>
                <a:close/>
                <a:moveTo>
                  <a:pt x="12767" y="3979"/>
                </a:moveTo>
                <a:cubicBezTo>
                  <a:pt x="12755" y="4102"/>
                  <a:pt x="12968" y="4149"/>
                  <a:pt x="13292" y="4149"/>
                </a:cubicBezTo>
                <a:cubicBezTo>
                  <a:pt x="13628" y="4149"/>
                  <a:pt x="13829" y="4087"/>
                  <a:pt x="13840" y="4000"/>
                </a:cubicBezTo>
                <a:cubicBezTo>
                  <a:pt x="13852" y="3911"/>
                  <a:pt x="13650" y="3846"/>
                  <a:pt x="13326" y="3846"/>
                </a:cubicBezTo>
                <a:cubicBezTo>
                  <a:pt x="12979" y="3843"/>
                  <a:pt x="12767" y="3901"/>
                  <a:pt x="12767" y="3979"/>
                </a:cubicBezTo>
                <a:close/>
                <a:moveTo>
                  <a:pt x="11145" y="1852"/>
                </a:moveTo>
                <a:cubicBezTo>
                  <a:pt x="11503" y="1846"/>
                  <a:pt x="11693" y="1787"/>
                  <a:pt x="11693" y="1692"/>
                </a:cubicBezTo>
                <a:cubicBezTo>
                  <a:pt x="11693" y="1599"/>
                  <a:pt x="11503" y="1543"/>
                  <a:pt x="11167" y="1543"/>
                </a:cubicBezTo>
                <a:cubicBezTo>
                  <a:pt x="10809" y="1543"/>
                  <a:pt x="10619" y="1602"/>
                  <a:pt x="10619" y="1701"/>
                </a:cubicBezTo>
                <a:cubicBezTo>
                  <a:pt x="10619" y="1797"/>
                  <a:pt x="10798" y="1846"/>
                  <a:pt x="11145" y="1852"/>
                </a:cubicBezTo>
                <a:close/>
                <a:moveTo>
                  <a:pt x="17576" y="7"/>
                </a:moveTo>
                <a:cubicBezTo>
                  <a:pt x="17442" y="7"/>
                  <a:pt x="17353" y="1"/>
                  <a:pt x="17263" y="7"/>
                </a:cubicBezTo>
                <a:cubicBezTo>
                  <a:pt x="17095" y="20"/>
                  <a:pt x="16827" y="-30"/>
                  <a:pt x="16771" y="47"/>
                </a:cubicBezTo>
                <a:cubicBezTo>
                  <a:pt x="16726" y="119"/>
                  <a:pt x="16916" y="162"/>
                  <a:pt x="17151" y="190"/>
                </a:cubicBezTo>
                <a:cubicBezTo>
                  <a:pt x="17218" y="196"/>
                  <a:pt x="17274" y="208"/>
                  <a:pt x="17353" y="211"/>
                </a:cubicBezTo>
                <a:cubicBezTo>
                  <a:pt x="17677" y="230"/>
                  <a:pt x="17946" y="193"/>
                  <a:pt x="18158" y="128"/>
                </a:cubicBezTo>
                <a:cubicBezTo>
                  <a:pt x="18248" y="103"/>
                  <a:pt x="18348" y="60"/>
                  <a:pt x="18270" y="35"/>
                </a:cubicBezTo>
                <a:cubicBezTo>
                  <a:pt x="18080" y="-27"/>
                  <a:pt x="17778" y="26"/>
                  <a:pt x="17576" y="7"/>
                </a:cubicBezTo>
                <a:close/>
                <a:moveTo>
                  <a:pt x="10630" y="2266"/>
                </a:moveTo>
                <a:cubicBezTo>
                  <a:pt x="10630" y="2362"/>
                  <a:pt x="10798" y="2415"/>
                  <a:pt x="11145" y="2415"/>
                </a:cubicBezTo>
                <a:cubicBezTo>
                  <a:pt x="11491" y="2415"/>
                  <a:pt x="11670" y="2347"/>
                  <a:pt x="11670" y="2263"/>
                </a:cubicBezTo>
                <a:cubicBezTo>
                  <a:pt x="11681" y="2177"/>
                  <a:pt x="11491" y="2112"/>
                  <a:pt x="11145" y="2115"/>
                </a:cubicBezTo>
                <a:cubicBezTo>
                  <a:pt x="10820" y="2121"/>
                  <a:pt x="10630" y="2171"/>
                  <a:pt x="10630" y="2266"/>
                </a:cubicBezTo>
                <a:close/>
                <a:moveTo>
                  <a:pt x="19109" y="5756"/>
                </a:moveTo>
                <a:cubicBezTo>
                  <a:pt x="19109" y="5842"/>
                  <a:pt x="19299" y="5895"/>
                  <a:pt x="19635" y="5895"/>
                </a:cubicBezTo>
                <a:cubicBezTo>
                  <a:pt x="19959" y="5892"/>
                  <a:pt x="20194" y="5845"/>
                  <a:pt x="20183" y="5750"/>
                </a:cubicBezTo>
                <a:cubicBezTo>
                  <a:pt x="20183" y="5660"/>
                  <a:pt x="19959" y="5598"/>
                  <a:pt x="19635" y="5598"/>
                </a:cubicBezTo>
                <a:cubicBezTo>
                  <a:pt x="19333" y="5598"/>
                  <a:pt x="19120" y="5651"/>
                  <a:pt x="19109" y="5756"/>
                </a:cubicBezTo>
                <a:close/>
                <a:moveTo>
                  <a:pt x="15921" y="5731"/>
                </a:moveTo>
                <a:cubicBezTo>
                  <a:pt x="15932" y="5660"/>
                  <a:pt x="15742" y="5598"/>
                  <a:pt x="15418" y="5598"/>
                </a:cubicBezTo>
                <a:cubicBezTo>
                  <a:pt x="15060" y="5595"/>
                  <a:pt x="14869" y="5669"/>
                  <a:pt x="14858" y="5762"/>
                </a:cubicBezTo>
                <a:cubicBezTo>
                  <a:pt x="14858" y="5845"/>
                  <a:pt x="15060" y="5901"/>
                  <a:pt x="15373" y="5898"/>
                </a:cubicBezTo>
                <a:cubicBezTo>
                  <a:pt x="15708" y="5898"/>
                  <a:pt x="15921" y="5855"/>
                  <a:pt x="15921" y="5731"/>
                </a:cubicBezTo>
                <a:close/>
                <a:moveTo>
                  <a:pt x="17465" y="5898"/>
                </a:moveTo>
                <a:cubicBezTo>
                  <a:pt x="17789" y="5892"/>
                  <a:pt x="18035" y="5864"/>
                  <a:pt x="18057" y="5762"/>
                </a:cubicBezTo>
                <a:cubicBezTo>
                  <a:pt x="18080" y="5663"/>
                  <a:pt x="17856" y="5607"/>
                  <a:pt x="17554" y="5601"/>
                </a:cubicBezTo>
                <a:cubicBezTo>
                  <a:pt x="17207" y="5595"/>
                  <a:pt x="16995" y="5660"/>
                  <a:pt x="16984" y="5759"/>
                </a:cubicBezTo>
                <a:cubicBezTo>
                  <a:pt x="16972" y="5852"/>
                  <a:pt x="17174" y="5889"/>
                  <a:pt x="17465" y="5898"/>
                </a:cubicBezTo>
                <a:close/>
                <a:moveTo>
                  <a:pt x="13807" y="4572"/>
                </a:moveTo>
                <a:cubicBezTo>
                  <a:pt x="13773" y="4489"/>
                  <a:pt x="13628" y="4430"/>
                  <a:pt x="13303" y="4433"/>
                </a:cubicBezTo>
                <a:cubicBezTo>
                  <a:pt x="12923" y="4436"/>
                  <a:pt x="12778" y="4504"/>
                  <a:pt x="12789" y="4600"/>
                </a:cubicBezTo>
                <a:cubicBezTo>
                  <a:pt x="12800" y="4689"/>
                  <a:pt x="12979" y="4733"/>
                  <a:pt x="13303" y="4730"/>
                </a:cubicBezTo>
                <a:cubicBezTo>
                  <a:pt x="13661" y="4723"/>
                  <a:pt x="13784" y="4659"/>
                  <a:pt x="13807" y="4572"/>
                </a:cubicBezTo>
                <a:close/>
                <a:moveTo>
                  <a:pt x="17532" y="6488"/>
                </a:moveTo>
                <a:cubicBezTo>
                  <a:pt x="17867" y="6485"/>
                  <a:pt x="18057" y="6442"/>
                  <a:pt x="18057" y="6343"/>
                </a:cubicBezTo>
                <a:cubicBezTo>
                  <a:pt x="18057" y="6253"/>
                  <a:pt x="17845" y="6201"/>
                  <a:pt x="17565" y="6201"/>
                </a:cubicBezTo>
                <a:cubicBezTo>
                  <a:pt x="17218" y="6198"/>
                  <a:pt x="16995" y="6263"/>
                  <a:pt x="16995" y="6358"/>
                </a:cubicBezTo>
                <a:cubicBezTo>
                  <a:pt x="17006" y="6445"/>
                  <a:pt x="17207" y="6491"/>
                  <a:pt x="17532" y="6488"/>
                </a:cubicBezTo>
                <a:close/>
                <a:moveTo>
                  <a:pt x="19612" y="6485"/>
                </a:moveTo>
                <a:cubicBezTo>
                  <a:pt x="19970" y="6482"/>
                  <a:pt x="20183" y="6433"/>
                  <a:pt x="20183" y="6343"/>
                </a:cubicBezTo>
                <a:cubicBezTo>
                  <a:pt x="20183" y="6250"/>
                  <a:pt x="19926" y="6198"/>
                  <a:pt x="19612" y="6201"/>
                </a:cubicBezTo>
                <a:cubicBezTo>
                  <a:pt x="19322" y="6204"/>
                  <a:pt x="19131" y="6259"/>
                  <a:pt x="19120" y="6349"/>
                </a:cubicBezTo>
                <a:cubicBezTo>
                  <a:pt x="19120" y="6445"/>
                  <a:pt x="19310" y="6482"/>
                  <a:pt x="19612" y="6485"/>
                </a:cubicBezTo>
                <a:close/>
                <a:moveTo>
                  <a:pt x="17465" y="7082"/>
                </a:moveTo>
                <a:cubicBezTo>
                  <a:pt x="17834" y="7078"/>
                  <a:pt x="18057" y="7038"/>
                  <a:pt x="18046" y="6943"/>
                </a:cubicBezTo>
                <a:cubicBezTo>
                  <a:pt x="18035" y="6856"/>
                  <a:pt x="17834" y="6810"/>
                  <a:pt x="17521" y="6810"/>
                </a:cubicBezTo>
                <a:cubicBezTo>
                  <a:pt x="17174" y="6813"/>
                  <a:pt x="17006" y="6878"/>
                  <a:pt x="17006" y="6961"/>
                </a:cubicBezTo>
                <a:cubicBezTo>
                  <a:pt x="17006" y="7038"/>
                  <a:pt x="17185" y="7088"/>
                  <a:pt x="17465" y="7082"/>
                </a:cubicBezTo>
                <a:close/>
                <a:moveTo>
                  <a:pt x="13784" y="5150"/>
                </a:moveTo>
                <a:cubicBezTo>
                  <a:pt x="13773" y="5085"/>
                  <a:pt x="13639" y="5026"/>
                  <a:pt x="13326" y="5020"/>
                </a:cubicBezTo>
                <a:cubicBezTo>
                  <a:pt x="12990" y="5017"/>
                  <a:pt x="12800" y="5067"/>
                  <a:pt x="12778" y="5162"/>
                </a:cubicBezTo>
                <a:cubicBezTo>
                  <a:pt x="12755" y="5258"/>
                  <a:pt x="12934" y="5317"/>
                  <a:pt x="13259" y="5317"/>
                </a:cubicBezTo>
                <a:cubicBezTo>
                  <a:pt x="13572" y="5320"/>
                  <a:pt x="13773" y="5264"/>
                  <a:pt x="13784" y="5150"/>
                </a:cubicBezTo>
                <a:close/>
                <a:moveTo>
                  <a:pt x="15395" y="7"/>
                </a:moveTo>
                <a:cubicBezTo>
                  <a:pt x="15339" y="7"/>
                  <a:pt x="15283" y="4"/>
                  <a:pt x="15239" y="7"/>
                </a:cubicBezTo>
                <a:cubicBezTo>
                  <a:pt x="15060" y="20"/>
                  <a:pt x="14780" y="-27"/>
                  <a:pt x="14724" y="35"/>
                </a:cubicBezTo>
                <a:cubicBezTo>
                  <a:pt x="14668" y="109"/>
                  <a:pt x="14892" y="156"/>
                  <a:pt x="15138" y="187"/>
                </a:cubicBezTo>
                <a:cubicBezTo>
                  <a:pt x="15351" y="211"/>
                  <a:pt x="15552" y="205"/>
                  <a:pt x="15753" y="183"/>
                </a:cubicBezTo>
                <a:cubicBezTo>
                  <a:pt x="15999" y="159"/>
                  <a:pt x="16189" y="106"/>
                  <a:pt x="16145" y="41"/>
                </a:cubicBezTo>
                <a:cubicBezTo>
                  <a:pt x="16100" y="-30"/>
                  <a:pt x="15820" y="20"/>
                  <a:pt x="15652" y="7"/>
                </a:cubicBezTo>
                <a:cubicBezTo>
                  <a:pt x="15574" y="4"/>
                  <a:pt x="15485" y="7"/>
                  <a:pt x="15395" y="7"/>
                </a:cubicBezTo>
                <a:close/>
                <a:moveTo>
                  <a:pt x="15921" y="6352"/>
                </a:moveTo>
                <a:cubicBezTo>
                  <a:pt x="15932" y="6259"/>
                  <a:pt x="15753" y="6210"/>
                  <a:pt x="15440" y="6207"/>
                </a:cubicBezTo>
                <a:cubicBezTo>
                  <a:pt x="15093" y="6204"/>
                  <a:pt x="14914" y="6266"/>
                  <a:pt x="14892" y="6352"/>
                </a:cubicBezTo>
                <a:cubicBezTo>
                  <a:pt x="14869" y="6439"/>
                  <a:pt x="15071" y="6491"/>
                  <a:pt x="15384" y="6494"/>
                </a:cubicBezTo>
                <a:cubicBezTo>
                  <a:pt x="15708" y="6494"/>
                  <a:pt x="15899" y="6445"/>
                  <a:pt x="15921" y="6352"/>
                </a:cubicBezTo>
                <a:close/>
                <a:moveTo>
                  <a:pt x="11614" y="2832"/>
                </a:moveTo>
                <a:cubicBezTo>
                  <a:pt x="11637" y="2736"/>
                  <a:pt x="11424" y="2690"/>
                  <a:pt x="11133" y="2693"/>
                </a:cubicBezTo>
                <a:cubicBezTo>
                  <a:pt x="10854" y="2696"/>
                  <a:pt x="10641" y="2746"/>
                  <a:pt x="10630" y="2835"/>
                </a:cubicBezTo>
                <a:cubicBezTo>
                  <a:pt x="10630" y="2922"/>
                  <a:pt x="10775" y="2977"/>
                  <a:pt x="11100" y="2980"/>
                </a:cubicBezTo>
                <a:cubicBezTo>
                  <a:pt x="11469" y="2983"/>
                  <a:pt x="11603" y="2922"/>
                  <a:pt x="11614" y="2832"/>
                </a:cubicBezTo>
                <a:close/>
                <a:moveTo>
                  <a:pt x="9489" y="545"/>
                </a:moveTo>
                <a:cubicBezTo>
                  <a:pt x="9467" y="452"/>
                  <a:pt x="9299" y="394"/>
                  <a:pt x="8997" y="400"/>
                </a:cubicBezTo>
                <a:cubicBezTo>
                  <a:pt x="8661" y="406"/>
                  <a:pt x="8527" y="483"/>
                  <a:pt x="8538" y="567"/>
                </a:cubicBezTo>
                <a:cubicBezTo>
                  <a:pt x="8549" y="641"/>
                  <a:pt x="8672" y="696"/>
                  <a:pt x="8997" y="693"/>
                </a:cubicBezTo>
                <a:cubicBezTo>
                  <a:pt x="9366" y="690"/>
                  <a:pt x="9467" y="625"/>
                  <a:pt x="9489" y="545"/>
                </a:cubicBezTo>
                <a:close/>
                <a:moveTo>
                  <a:pt x="13762" y="5765"/>
                </a:moveTo>
                <a:cubicBezTo>
                  <a:pt x="13762" y="5663"/>
                  <a:pt x="13561" y="5601"/>
                  <a:pt x="13270" y="5607"/>
                </a:cubicBezTo>
                <a:cubicBezTo>
                  <a:pt x="12957" y="5610"/>
                  <a:pt x="12767" y="5675"/>
                  <a:pt x="12789" y="5771"/>
                </a:cubicBezTo>
                <a:cubicBezTo>
                  <a:pt x="12800" y="5858"/>
                  <a:pt x="12968" y="5895"/>
                  <a:pt x="13270" y="5892"/>
                </a:cubicBezTo>
                <a:cubicBezTo>
                  <a:pt x="13594" y="5889"/>
                  <a:pt x="13751" y="5839"/>
                  <a:pt x="13762" y="5765"/>
                </a:cubicBezTo>
                <a:close/>
                <a:moveTo>
                  <a:pt x="15418" y="7088"/>
                </a:moveTo>
                <a:cubicBezTo>
                  <a:pt x="15708" y="7075"/>
                  <a:pt x="15910" y="7038"/>
                  <a:pt x="15910" y="6946"/>
                </a:cubicBezTo>
                <a:cubicBezTo>
                  <a:pt x="15899" y="6859"/>
                  <a:pt x="15742" y="6807"/>
                  <a:pt x="15406" y="6810"/>
                </a:cubicBezTo>
                <a:cubicBezTo>
                  <a:pt x="15060" y="6816"/>
                  <a:pt x="14903" y="6871"/>
                  <a:pt x="14914" y="6964"/>
                </a:cubicBezTo>
                <a:cubicBezTo>
                  <a:pt x="14925" y="7054"/>
                  <a:pt x="15116" y="7085"/>
                  <a:pt x="15418" y="7088"/>
                </a:cubicBezTo>
                <a:close/>
                <a:moveTo>
                  <a:pt x="17509" y="7694"/>
                </a:moveTo>
                <a:cubicBezTo>
                  <a:pt x="17811" y="7672"/>
                  <a:pt x="18069" y="7632"/>
                  <a:pt x="18035" y="7536"/>
                </a:cubicBezTo>
                <a:cubicBezTo>
                  <a:pt x="18013" y="7459"/>
                  <a:pt x="17800" y="7409"/>
                  <a:pt x="17521" y="7415"/>
                </a:cubicBezTo>
                <a:cubicBezTo>
                  <a:pt x="17230" y="7422"/>
                  <a:pt x="17028" y="7477"/>
                  <a:pt x="17040" y="7564"/>
                </a:cubicBezTo>
                <a:cubicBezTo>
                  <a:pt x="17040" y="7644"/>
                  <a:pt x="17218" y="7687"/>
                  <a:pt x="17509" y="7694"/>
                </a:cubicBezTo>
                <a:close/>
                <a:moveTo>
                  <a:pt x="9478" y="1135"/>
                </a:moveTo>
                <a:cubicBezTo>
                  <a:pt x="9455" y="1021"/>
                  <a:pt x="9288" y="968"/>
                  <a:pt x="8997" y="975"/>
                </a:cubicBezTo>
                <a:cubicBezTo>
                  <a:pt x="8661" y="981"/>
                  <a:pt x="8505" y="1055"/>
                  <a:pt x="8538" y="1142"/>
                </a:cubicBezTo>
                <a:cubicBezTo>
                  <a:pt x="8561" y="1219"/>
                  <a:pt x="8728" y="1268"/>
                  <a:pt x="9042" y="1259"/>
                </a:cubicBezTo>
                <a:cubicBezTo>
                  <a:pt x="9355" y="1243"/>
                  <a:pt x="9478" y="1185"/>
                  <a:pt x="9478" y="1135"/>
                </a:cubicBezTo>
                <a:close/>
                <a:moveTo>
                  <a:pt x="19713" y="7078"/>
                </a:moveTo>
                <a:cubicBezTo>
                  <a:pt x="19981" y="7075"/>
                  <a:pt x="20149" y="7017"/>
                  <a:pt x="20149" y="6936"/>
                </a:cubicBezTo>
                <a:cubicBezTo>
                  <a:pt x="20149" y="6862"/>
                  <a:pt x="19959" y="6810"/>
                  <a:pt x="19657" y="6810"/>
                </a:cubicBezTo>
                <a:cubicBezTo>
                  <a:pt x="19310" y="6813"/>
                  <a:pt x="19131" y="6868"/>
                  <a:pt x="19142" y="6961"/>
                </a:cubicBezTo>
                <a:cubicBezTo>
                  <a:pt x="19154" y="7048"/>
                  <a:pt x="19366" y="7078"/>
                  <a:pt x="19713" y="7078"/>
                </a:cubicBezTo>
                <a:close/>
                <a:moveTo>
                  <a:pt x="20172" y="7551"/>
                </a:moveTo>
                <a:cubicBezTo>
                  <a:pt x="20138" y="7474"/>
                  <a:pt x="19970" y="7415"/>
                  <a:pt x="19702" y="7412"/>
                </a:cubicBezTo>
                <a:cubicBezTo>
                  <a:pt x="19377" y="7409"/>
                  <a:pt x="19165" y="7471"/>
                  <a:pt x="19154" y="7561"/>
                </a:cubicBezTo>
                <a:cubicBezTo>
                  <a:pt x="19154" y="7632"/>
                  <a:pt x="19333" y="7678"/>
                  <a:pt x="19601" y="7678"/>
                </a:cubicBezTo>
                <a:cubicBezTo>
                  <a:pt x="19903" y="7675"/>
                  <a:pt x="20104" y="7635"/>
                  <a:pt x="20172" y="7551"/>
                </a:cubicBezTo>
                <a:close/>
                <a:moveTo>
                  <a:pt x="17521" y="8296"/>
                </a:moveTo>
                <a:cubicBezTo>
                  <a:pt x="17823" y="8284"/>
                  <a:pt x="18024" y="8234"/>
                  <a:pt x="18013" y="8151"/>
                </a:cubicBezTo>
                <a:cubicBezTo>
                  <a:pt x="18013" y="8074"/>
                  <a:pt x="17834" y="8024"/>
                  <a:pt x="17521" y="8027"/>
                </a:cubicBezTo>
                <a:cubicBezTo>
                  <a:pt x="17185" y="8030"/>
                  <a:pt x="17017" y="8089"/>
                  <a:pt x="17017" y="8169"/>
                </a:cubicBezTo>
                <a:cubicBezTo>
                  <a:pt x="17017" y="8244"/>
                  <a:pt x="17207" y="8293"/>
                  <a:pt x="17521" y="8296"/>
                </a:cubicBezTo>
                <a:close/>
                <a:moveTo>
                  <a:pt x="12778" y="6340"/>
                </a:moveTo>
                <a:cubicBezTo>
                  <a:pt x="12778" y="6448"/>
                  <a:pt x="12968" y="6485"/>
                  <a:pt x="13259" y="6485"/>
                </a:cubicBezTo>
                <a:cubicBezTo>
                  <a:pt x="13594" y="6485"/>
                  <a:pt x="13751" y="6429"/>
                  <a:pt x="13751" y="6346"/>
                </a:cubicBezTo>
                <a:cubicBezTo>
                  <a:pt x="13740" y="6269"/>
                  <a:pt x="13572" y="6213"/>
                  <a:pt x="13270" y="6216"/>
                </a:cubicBezTo>
                <a:cubicBezTo>
                  <a:pt x="12945" y="6219"/>
                  <a:pt x="12789" y="6275"/>
                  <a:pt x="12778" y="6340"/>
                </a:cubicBezTo>
                <a:close/>
                <a:moveTo>
                  <a:pt x="14925" y="8775"/>
                </a:moveTo>
                <a:cubicBezTo>
                  <a:pt x="14925" y="8868"/>
                  <a:pt x="15127" y="8911"/>
                  <a:pt x="15395" y="8908"/>
                </a:cubicBezTo>
                <a:cubicBezTo>
                  <a:pt x="15686" y="8905"/>
                  <a:pt x="15887" y="8849"/>
                  <a:pt x="15887" y="8763"/>
                </a:cubicBezTo>
                <a:cubicBezTo>
                  <a:pt x="15887" y="8679"/>
                  <a:pt x="15675" y="8636"/>
                  <a:pt x="15406" y="8639"/>
                </a:cubicBezTo>
                <a:cubicBezTo>
                  <a:pt x="15104" y="8642"/>
                  <a:pt x="14914" y="8692"/>
                  <a:pt x="14925" y="8775"/>
                </a:cubicBezTo>
                <a:close/>
                <a:moveTo>
                  <a:pt x="11167" y="3549"/>
                </a:moveTo>
                <a:cubicBezTo>
                  <a:pt x="11447" y="3540"/>
                  <a:pt x="11603" y="3490"/>
                  <a:pt x="11603" y="3413"/>
                </a:cubicBezTo>
                <a:cubicBezTo>
                  <a:pt x="11603" y="3333"/>
                  <a:pt x="11435" y="3280"/>
                  <a:pt x="11145" y="3280"/>
                </a:cubicBezTo>
                <a:cubicBezTo>
                  <a:pt x="10820" y="3280"/>
                  <a:pt x="10652" y="3342"/>
                  <a:pt x="10664" y="3425"/>
                </a:cubicBezTo>
                <a:cubicBezTo>
                  <a:pt x="10652" y="3503"/>
                  <a:pt x="10843" y="3546"/>
                  <a:pt x="11167" y="3549"/>
                </a:cubicBezTo>
                <a:close/>
                <a:moveTo>
                  <a:pt x="15339" y="8299"/>
                </a:moveTo>
                <a:cubicBezTo>
                  <a:pt x="15686" y="8290"/>
                  <a:pt x="15887" y="8244"/>
                  <a:pt x="15887" y="8157"/>
                </a:cubicBezTo>
                <a:cubicBezTo>
                  <a:pt x="15887" y="8077"/>
                  <a:pt x="15720" y="8027"/>
                  <a:pt x="15418" y="8027"/>
                </a:cubicBezTo>
                <a:cubicBezTo>
                  <a:pt x="15093" y="8027"/>
                  <a:pt x="14925" y="8074"/>
                  <a:pt x="14925" y="8163"/>
                </a:cubicBezTo>
                <a:cubicBezTo>
                  <a:pt x="14925" y="8250"/>
                  <a:pt x="15104" y="8284"/>
                  <a:pt x="15339" y="8299"/>
                </a:cubicBezTo>
                <a:close/>
                <a:moveTo>
                  <a:pt x="15384" y="7700"/>
                </a:moveTo>
                <a:cubicBezTo>
                  <a:pt x="15675" y="7681"/>
                  <a:pt x="15887" y="7641"/>
                  <a:pt x="15899" y="7554"/>
                </a:cubicBezTo>
                <a:cubicBezTo>
                  <a:pt x="15910" y="7471"/>
                  <a:pt x="15720" y="7422"/>
                  <a:pt x="15451" y="7418"/>
                </a:cubicBezTo>
                <a:cubicBezTo>
                  <a:pt x="15127" y="7415"/>
                  <a:pt x="14937" y="7468"/>
                  <a:pt x="14925" y="7564"/>
                </a:cubicBezTo>
                <a:cubicBezTo>
                  <a:pt x="14914" y="7656"/>
                  <a:pt x="15149" y="7678"/>
                  <a:pt x="15384" y="7700"/>
                </a:cubicBezTo>
                <a:close/>
                <a:moveTo>
                  <a:pt x="8997" y="1821"/>
                </a:moveTo>
                <a:cubicBezTo>
                  <a:pt x="9321" y="1812"/>
                  <a:pt x="9455" y="1757"/>
                  <a:pt x="9444" y="1670"/>
                </a:cubicBezTo>
                <a:cubicBezTo>
                  <a:pt x="9433" y="1596"/>
                  <a:pt x="9288" y="1549"/>
                  <a:pt x="9008" y="1549"/>
                </a:cubicBezTo>
                <a:cubicBezTo>
                  <a:pt x="8661" y="1549"/>
                  <a:pt x="8527" y="1614"/>
                  <a:pt x="8527" y="1692"/>
                </a:cubicBezTo>
                <a:cubicBezTo>
                  <a:pt x="8516" y="1772"/>
                  <a:pt x="8661" y="1828"/>
                  <a:pt x="8997" y="1821"/>
                </a:cubicBezTo>
                <a:close/>
                <a:moveTo>
                  <a:pt x="17498" y="8896"/>
                </a:moveTo>
                <a:cubicBezTo>
                  <a:pt x="17789" y="8899"/>
                  <a:pt x="17990" y="8856"/>
                  <a:pt x="18013" y="8772"/>
                </a:cubicBezTo>
                <a:cubicBezTo>
                  <a:pt x="18035" y="8695"/>
                  <a:pt x="17834" y="8639"/>
                  <a:pt x="17565" y="8633"/>
                </a:cubicBezTo>
                <a:cubicBezTo>
                  <a:pt x="17263" y="8627"/>
                  <a:pt x="17062" y="8682"/>
                  <a:pt x="17039" y="8766"/>
                </a:cubicBezTo>
                <a:cubicBezTo>
                  <a:pt x="17017" y="8843"/>
                  <a:pt x="17163" y="8893"/>
                  <a:pt x="17498" y="8896"/>
                </a:cubicBezTo>
                <a:close/>
                <a:moveTo>
                  <a:pt x="13371" y="7082"/>
                </a:moveTo>
                <a:cubicBezTo>
                  <a:pt x="13550" y="7085"/>
                  <a:pt x="13706" y="7032"/>
                  <a:pt x="13729" y="6958"/>
                </a:cubicBezTo>
                <a:cubicBezTo>
                  <a:pt x="13751" y="6881"/>
                  <a:pt x="13561" y="6819"/>
                  <a:pt x="13281" y="6819"/>
                </a:cubicBezTo>
                <a:cubicBezTo>
                  <a:pt x="12990" y="6819"/>
                  <a:pt x="12789" y="6875"/>
                  <a:pt x="12789" y="6964"/>
                </a:cubicBezTo>
                <a:cubicBezTo>
                  <a:pt x="12789" y="7041"/>
                  <a:pt x="12945" y="7078"/>
                  <a:pt x="13371" y="7082"/>
                </a:cubicBezTo>
                <a:close/>
                <a:moveTo>
                  <a:pt x="12800" y="7527"/>
                </a:moveTo>
                <a:cubicBezTo>
                  <a:pt x="12778" y="7644"/>
                  <a:pt x="12968" y="7694"/>
                  <a:pt x="13225" y="7694"/>
                </a:cubicBezTo>
                <a:cubicBezTo>
                  <a:pt x="13527" y="7697"/>
                  <a:pt x="13717" y="7635"/>
                  <a:pt x="13728" y="7554"/>
                </a:cubicBezTo>
                <a:cubicBezTo>
                  <a:pt x="13740" y="7486"/>
                  <a:pt x="13583" y="7434"/>
                  <a:pt x="13303" y="7431"/>
                </a:cubicBezTo>
                <a:cubicBezTo>
                  <a:pt x="13001" y="7428"/>
                  <a:pt x="12822" y="7471"/>
                  <a:pt x="12800" y="7527"/>
                </a:cubicBezTo>
                <a:close/>
                <a:moveTo>
                  <a:pt x="10641" y="3991"/>
                </a:moveTo>
                <a:cubicBezTo>
                  <a:pt x="10675" y="4078"/>
                  <a:pt x="10831" y="4127"/>
                  <a:pt x="11111" y="4133"/>
                </a:cubicBezTo>
                <a:cubicBezTo>
                  <a:pt x="11447" y="4139"/>
                  <a:pt x="11581" y="4071"/>
                  <a:pt x="11603" y="3994"/>
                </a:cubicBezTo>
                <a:cubicBezTo>
                  <a:pt x="11626" y="3920"/>
                  <a:pt x="11469" y="3874"/>
                  <a:pt x="11189" y="3870"/>
                </a:cubicBezTo>
                <a:cubicBezTo>
                  <a:pt x="10854" y="3864"/>
                  <a:pt x="10708" y="3920"/>
                  <a:pt x="10641" y="3991"/>
                </a:cubicBezTo>
                <a:close/>
                <a:moveTo>
                  <a:pt x="19679" y="8024"/>
                </a:moveTo>
                <a:cubicBezTo>
                  <a:pt x="19366" y="8021"/>
                  <a:pt x="19221" y="8071"/>
                  <a:pt x="19198" y="8148"/>
                </a:cubicBezTo>
                <a:cubicBezTo>
                  <a:pt x="19176" y="8231"/>
                  <a:pt x="19377" y="8281"/>
                  <a:pt x="19646" y="8281"/>
                </a:cubicBezTo>
                <a:cubicBezTo>
                  <a:pt x="19914" y="8284"/>
                  <a:pt x="20116" y="8241"/>
                  <a:pt x="20127" y="8154"/>
                </a:cubicBezTo>
                <a:cubicBezTo>
                  <a:pt x="20127" y="8074"/>
                  <a:pt x="19970" y="8030"/>
                  <a:pt x="19679" y="8024"/>
                </a:cubicBezTo>
                <a:close/>
                <a:moveTo>
                  <a:pt x="13214" y="8296"/>
                </a:moveTo>
                <a:cubicBezTo>
                  <a:pt x="13538" y="8293"/>
                  <a:pt x="13695" y="8241"/>
                  <a:pt x="13695" y="8163"/>
                </a:cubicBezTo>
                <a:cubicBezTo>
                  <a:pt x="13695" y="8089"/>
                  <a:pt x="13583" y="8024"/>
                  <a:pt x="13259" y="8027"/>
                </a:cubicBezTo>
                <a:cubicBezTo>
                  <a:pt x="12934" y="8030"/>
                  <a:pt x="12789" y="8089"/>
                  <a:pt x="12789" y="8173"/>
                </a:cubicBezTo>
                <a:cubicBezTo>
                  <a:pt x="12800" y="8250"/>
                  <a:pt x="12968" y="8290"/>
                  <a:pt x="13214" y="8296"/>
                </a:cubicBezTo>
                <a:close/>
                <a:moveTo>
                  <a:pt x="20093" y="8735"/>
                </a:moveTo>
                <a:cubicBezTo>
                  <a:pt x="20071" y="8676"/>
                  <a:pt x="19926" y="8624"/>
                  <a:pt x="19657" y="8630"/>
                </a:cubicBezTo>
                <a:cubicBezTo>
                  <a:pt x="19366" y="8636"/>
                  <a:pt x="19154" y="8695"/>
                  <a:pt x="19165" y="8778"/>
                </a:cubicBezTo>
                <a:cubicBezTo>
                  <a:pt x="19176" y="8856"/>
                  <a:pt x="19377" y="8899"/>
                  <a:pt x="19679" y="8893"/>
                </a:cubicBezTo>
                <a:cubicBezTo>
                  <a:pt x="20004" y="8883"/>
                  <a:pt x="20116" y="8828"/>
                  <a:pt x="20093" y="8735"/>
                </a:cubicBezTo>
                <a:close/>
                <a:moveTo>
                  <a:pt x="6871" y="687"/>
                </a:moveTo>
                <a:cubicBezTo>
                  <a:pt x="7118" y="662"/>
                  <a:pt x="7297" y="619"/>
                  <a:pt x="7297" y="539"/>
                </a:cubicBezTo>
                <a:cubicBezTo>
                  <a:pt x="7297" y="455"/>
                  <a:pt x="7106" y="403"/>
                  <a:pt x="6849" y="403"/>
                </a:cubicBezTo>
                <a:cubicBezTo>
                  <a:pt x="6569" y="403"/>
                  <a:pt x="6435" y="462"/>
                  <a:pt x="6435" y="545"/>
                </a:cubicBezTo>
                <a:cubicBezTo>
                  <a:pt x="6435" y="632"/>
                  <a:pt x="6592" y="669"/>
                  <a:pt x="6871" y="687"/>
                </a:cubicBezTo>
                <a:close/>
                <a:moveTo>
                  <a:pt x="15395" y="9514"/>
                </a:moveTo>
                <a:cubicBezTo>
                  <a:pt x="15708" y="9508"/>
                  <a:pt x="15865" y="9452"/>
                  <a:pt x="15843" y="9375"/>
                </a:cubicBezTo>
                <a:cubicBezTo>
                  <a:pt x="15831" y="9294"/>
                  <a:pt x="15619" y="9245"/>
                  <a:pt x="15339" y="9254"/>
                </a:cubicBezTo>
                <a:cubicBezTo>
                  <a:pt x="15060" y="9264"/>
                  <a:pt x="14903" y="9319"/>
                  <a:pt x="14937" y="9403"/>
                </a:cubicBezTo>
                <a:cubicBezTo>
                  <a:pt x="14970" y="9480"/>
                  <a:pt x="15138" y="9511"/>
                  <a:pt x="15395" y="9514"/>
                </a:cubicBezTo>
                <a:close/>
                <a:moveTo>
                  <a:pt x="17968" y="9378"/>
                </a:moveTo>
                <a:cubicBezTo>
                  <a:pt x="17968" y="9301"/>
                  <a:pt x="17811" y="9251"/>
                  <a:pt x="17554" y="9251"/>
                </a:cubicBezTo>
                <a:cubicBezTo>
                  <a:pt x="17241" y="9251"/>
                  <a:pt x="17062" y="9304"/>
                  <a:pt x="17073" y="9393"/>
                </a:cubicBezTo>
                <a:cubicBezTo>
                  <a:pt x="17084" y="9471"/>
                  <a:pt x="17241" y="9514"/>
                  <a:pt x="17509" y="9511"/>
                </a:cubicBezTo>
                <a:cubicBezTo>
                  <a:pt x="17789" y="9505"/>
                  <a:pt x="17968" y="9461"/>
                  <a:pt x="17968" y="9378"/>
                </a:cubicBezTo>
                <a:close/>
                <a:moveTo>
                  <a:pt x="11111" y="4711"/>
                </a:moveTo>
                <a:cubicBezTo>
                  <a:pt x="11424" y="4699"/>
                  <a:pt x="11581" y="4643"/>
                  <a:pt x="11570" y="4572"/>
                </a:cubicBezTo>
                <a:cubicBezTo>
                  <a:pt x="11558" y="4498"/>
                  <a:pt x="11368" y="4439"/>
                  <a:pt x="11077" y="4448"/>
                </a:cubicBezTo>
                <a:cubicBezTo>
                  <a:pt x="10820" y="4458"/>
                  <a:pt x="10630" y="4504"/>
                  <a:pt x="10641" y="4587"/>
                </a:cubicBezTo>
                <a:cubicBezTo>
                  <a:pt x="10652" y="4671"/>
                  <a:pt x="10865" y="4702"/>
                  <a:pt x="11111" y="4711"/>
                </a:cubicBezTo>
                <a:close/>
                <a:moveTo>
                  <a:pt x="11558" y="5159"/>
                </a:moveTo>
                <a:cubicBezTo>
                  <a:pt x="11525" y="5088"/>
                  <a:pt x="11391" y="5033"/>
                  <a:pt x="11133" y="5033"/>
                </a:cubicBezTo>
                <a:cubicBezTo>
                  <a:pt x="10820" y="5029"/>
                  <a:pt x="10652" y="5088"/>
                  <a:pt x="10652" y="5172"/>
                </a:cubicBezTo>
                <a:cubicBezTo>
                  <a:pt x="10652" y="5246"/>
                  <a:pt x="10843" y="5289"/>
                  <a:pt x="11100" y="5292"/>
                </a:cubicBezTo>
                <a:cubicBezTo>
                  <a:pt x="11402" y="5295"/>
                  <a:pt x="11503" y="5230"/>
                  <a:pt x="11558" y="5159"/>
                </a:cubicBezTo>
                <a:close/>
                <a:moveTo>
                  <a:pt x="9433" y="2251"/>
                </a:moveTo>
                <a:cubicBezTo>
                  <a:pt x="9388" y="2174"/>
                  <a:pt x="9243" y="2121"/>
                  <a:pt x="8986" y="2127"/>
                </a:cubicBezTo>
                <a:cubicBezTo>
                  <a:pt x="8672" y="2134"/>
                  <a:pt x="8505" y="2198"/>
                  <a:pt x="8527" y="2279"/>
                </a:cubicBezTo>
                <a:cubicBezTo>
                  <a:pt x="8538" y="2347"/>
                  <a:pt x="8706" y="2396"/>
                  <a:pt x="8997" y="2387"/>
                </a:cubicBezTo>
                <a:cubicBezTo>
                  <a:pt x="9321" y="2381"/>
                  <a:pt x="9388" y="2319"/>
                  <a:pt x="9433" y="2251"/>
                </a:cubicBezTo>
                <a:close/>
                <a:moveTo>
                  <a:pt x="15809" y="10024"/>
                </a:moveTo>
                <a:cubicBezTo>
                  <a:pt x="15798" y="9919"/>
                  <a:pt x="15664" y="9872"/>
                  <a:pt x="15384" y="9872"/>
                </a:cubicBezTo>
                <a:cubicBezTo>
                  <a:pt x="15093" y="9875"/>
                  <a:pt x="14937" y="9919"/>
                  <a:pt x="14937" y="10002"/>
                </a:cubicBezTo>
                <a:cubicBezTo>
                  <a:pt x="14937" y="10089"/>
                  <a:pt x="15116" y="10132"/>
                  <a:pt x="15384" y="10132"/>
                </a:cubicBezTo>
                <a:cubicBezTo>
                  <a:pt x="15664" y="10129"/>
                  <a:pt x="15820" y="10076"/>
                  <a:pt x="15809" y="10024"/>
                </a:cubicBezTo>
                <a:close/>
                <a:moveTo>
                  <a:pt x="13348" y="187"/>
                </a:moveTo>
                <a:cubicBezTo>
                  <a:pt x="13494" y="190"/>
                  <a:pt x="13628" y="165"/>
                  <a:pt x="13751" y="140"/>
                </a:cubicBezTo>
                <a:cubicBezTo>
                  <a:pt x="13863" y="119"/>
                  <a:pt x="13986" y="85"/>
                  <a:pt x="13952" y="44"/>
                </a:cubicBezTo>
                <a:cubicBezTo>
                  <a:pt x="13907" y="-14"/>
                  <a:pt x="13728" y="17"/>
                  <a:pt x="13605" y="10"/>
                </a:cubicBezTo>
                <a:cubicBezTo>
                  <a:pt x="13482" y="4"/>
                  <a:pt x="13348" y="1"/>
                  <a:pt x="13236" y="10"/>
                </a:cubicBezTo>
                <a:cubicBezTo>
                  <a:pt x="13057" y="26"/>
                  <a:pt x="12722" y="-36"/>
                  <a:pt x="12722" y="51"/>
                </a:cubicBezTo>
                <a:cubicBezTo>
                  <a:pt x="12722" y="131"/>
                  <a:pt x="12979" y="187"/>
                  <a:pt x="13348" y="187"/>
                </a:cubicBezTo>
                <a:close/>
                <a:moveTo>
                  <a:pt x="12789" y="8766"/>
                </a:moveTo>
                <a:cubicBezTo>
                  <a:pt x="12811" y="8856"/>
                  <a:pt x="12968" y="8905"/>
                  <a:pt x="13214" y="8908"/>
                </a:cubicBezTo>
                <a:cubicBezTo>
                  <a:pt x="13494" y="8911"/>
                  <a:pt x="13684" y="8865"/>
                  <a:pt x="13684" y="8778"/>
                </a:cubicBezTo>
                <a:cubicBezTo>
                  <a:pt x="13684" y="8707"/>
                  <a:pt x="13572" y="8652"/>
                  <a:pt x="13270" y="8652"/>
                </a:cubicBezTo>
                <a:cubicBezTo>
                  <a:pt x="12968" y="8649"/>
                  <a:pt x="12834" y="8704"/>
                  <a:pt x="12789" y="8766"/>
                </a:cubicBezTo>
                <a:close/>
                <a:moveTo>
                  <a:pt x="15362" y="10744"/>
                </a:moveTo>
                <a:cubicBezTo>
                  <a:pt x="15664" y="10732"/>
                  <a:pt x="15809" y="10691"/>
                  <a:pt x="15798" y="10614"/>
                </a:cubicBezTo>
                <a:cubicBezTo>
                  <a:pt x="15787" y="10534"/>
                  <a:pt x="15608" y="10494"/>
                  <a:pt x="15351" y="10497"/>
                </a:cubicBezTo>
                <a:cubicBezTo>
                  <a:pt x="15082" y="10500"/>
                  <a:pt x="14937" y="10552"/>
                  <a:pt x="14937" y="10626"/>
                </a:cubicBezTo>
                <a:cubicBezTo>
                  <a:pt x="14937" y="10710"/>
                  <a:pt x="15138" y="10735"/>
                  <a:pt x="15362" y="10744"/>
                </a:cubicBezTo>
                <a:close/>
                <a:moveTo>
                  <a:pt x="21380" y="928"/>
                </a:moveTo>
                <a:cubicBezTo>
                  <a:pt x="20843" y="984"/>
                  <a:pt x="20809" y="1089"/>
                  <a:pt x="20854" y="1197"/>
                </a:cubicBezTo>
                <a:cubicBezTo>
                  <a:pt x="20876" y="1262"/>
                  <a:pt x="20999" y="1339"/>
                  <a:pt x="21257" y="1330"/>
                </a:cubicBezTo>
                <a:cubicBezTo>
                  <a:pt x="21514" y="1324"/>
                  <a:pt x="21357" y="1243"/>
                  <a:pt x="21380" y="1197"/>
                </a:cubicBezTo>
                <a:cubicBezTo>
                  <a:pt x="21402" y="1117"/>
                  <a:pt x="21380" y="1033"/>
                  <a:pt x="21380" y="928"/>
                </a:cubicBezTo>
                <a:close/>
                <a:moveTo>
                  <a:pt x="20093" y="9381"/>
                </a:moveTo>
                <a:cubicBezTo>
                  <a:pt x="20082" y="9304"/>
                  <a:pt x="19937" y="9254"/>
                  <a:pt x="19679" y="9251"/>
                </a:cubicBezTo>
                <a:cubicBezTo>
                  <a:pt x="19422" y="9248"/>
                  <a:pt x="19243" y="9291"/>
                  <a:pt x="19221" y="9369"/>
                </a:cubicBezTo>
                <a:cubicBezTo>
                  <a:pt x="19198" y="9455"/>
                  <a:pt x="19366" y="9505"/>
                  <a:pt x="19657" y="9505"/>
                </a:cubicBezTo>
                <a:cubicBezTo>
                  <a:pt x="19892" y="9505"/>
                  <a:pt x="20071" y="9455"/>
                  <a:pt x="20093" y="9381"/>
                </a:cubicBezTo>
                <a:close/>
                <a:moveTo>
                  <a:pt x="7297" y="1111"/>
                </a:moveTo>
                <a:cubicBezTo>
                  <a:pt x="7252" y="1043"/>
                  <a:pt x="7151" y="984"/>
                  <a:pt x="6860" y="987"/>
                </a:cubicBezTo>
                <a:cubicBezTo>
                  <a:pt x="6581" y="990"/>
                  <a:pt x="6469" y="1040"/>
                  <a:pt x="6446" y="1114"/>
                </a:cubicBezTo>
                <a:cubicBezTo>
                  <a:pt x="6424" y="1194"/>
                  <a:pt x="6569" y="1243"/>
                  <a:pt x="6827" y="1247"/>
                </a:cubicBezTo>
                <a:cubicBezTo>
                  <a:pt x="7118" y="1250"/>
                  <a:pt x="7241" y="1185"/>
                  <a:pt x="7297" y="1111"/>
                </a:cubicBezTo>
                <a:close/>
                <a:moveTo>
                  <a:pt x="17073" y="9996"/>
                </a:moveTo>
                <a:cubicBezTo>
                  <a:pt x="17051" y="10079"/>
                  <a:pt x="17218" y="10123"/>
                  <a:pt x="17476" y="10120"/>
                </a:cubicBezTo>
                <a:cubicBezTo>
                  <a:pt x="17733" y="10120"/>
                  <a:pt x="17957" y="10083"/>
                  <a:pt x="17957" y="9993"/>
                </a:cubicBezTo>
                <a:cubicBezTo>
                  <a:pt x="17957" y="9916"/>
                  <a:pt x="17811" y="9872"/>
                  <a:pt x="17543" y="9869"/>
                </a:cubicBezTo>
                <a:cubicBezTo>
                  <a:pt x="17230" y="9866"/>
                  <a:pt x="17095" y="9919"/>
                  <a:pt x="17073" y="9996"/>
                </a:cubicBezTo>
                <a:close/>
                <a:moveTo>
                  <a:pt x="13203" y="10135"/>
                </a:moveTo>
                <a:cubicBezTo>
                  <a:pt x="13460" y="10117"/>
                  <a:pt x="13639" y="10086"/>
                  <a:pt x="13650" y="10005"/>
                </a:cubicBezTo>
                <a:cubicBezTo>
                  <a:pt x="13650" y="9925"/>
                  <a:pt x="13505" y="9879"/>
                  <a:pt x="13236" y="9879"/>
                </a:cubicBezTo>
                <a:cubicBezTo>
                  <a:pt x="12946" y="9879"/>
                  <a:pt x="12800" y="9943"/>
                  <a:pt x="12800" y="10021"/>
                </a:cubicBezTo>
                <a:cubicBezTo>
                  <a:pt x="12800" y="10092"/>
                  <a:pt x="12990" y="10120"/>
                  <a:pt x="13203" y="10135"/>
                </a:cubicBezTo>
                <a:close/>
                <a:moveTo>
                  <a:pt x="21369" y="780"/>
                </a:moveTo>
                <a:cubicBezTo>
                  <a:pt x="21369" y="625"/>
                  <a:pt x="21369" y="489"/>
                  <a:pt x="21369" y="353"/>
                </a:cubicBezTo>
                <a:cubicBezTo>
                  <a:pt x="20686" y="465"/>
                  <a:pt x="20664" y="647"/>
                  <a:pt x="21369" y="780"/>
                </a:cubicBezTo>
                <a:close/>
                <a:moveTo>
                  <a:pt x="11089" y="5886"/>
                </a:moveTo>
                <a:cubicBezTo>
                  <a:pt x="11335" y="5870"/>
                  <a:pt x="11503" y="5836"/>
                  <a:pt x="11514" y="5759"/>
                </a:cubicBezTo>
                <a:cubicBezTo>
                  <a:pt x="11525" y="5682"/>
                  <a:pt x="11391" y="5629"/>
                  <a:pt x="11133" y="5626"/>
                </a:cubicBezTo>
                <a:cubicBezTo>
                  <a:pt x="10854" y="5623"/>
                  <a:pt x="10675" y="5682"/>
                  <a:pt x="10663" y="5756"/>
                </a:cubicBezTo>
                <a:cubicBezTo>
                  <a:pt x="10641" y="5830"/>
                  <a:pt x="10854" y="5864"/>
                  <a:pt x="11089" y="5886"/>
                </a:cubicBezTo>
                <a:close/>
                <a:moveTo>
                  <a:pt x="13214" y="9514"/>
                </a:moveTo>
                <a:cubicBezTo>
                  <a:pt x="13494" y="9502"/>
                  <a:pt x="13650" y="9461"/>
                  <a:pt x="13650" y="9378"/>
                </a:cubicBezTo>
                <a:cubicBezTo>
                  <a:pt x="13650" y="9304"/>
                  <a:pt x="13505" y="9264"/>
                  <a:pt x="13270" y="9264"/>
                </a:cubicBezTo>
                <a:cubicBezTo>
                  <a:pt x="13001" y="9264"/>
                  <a:pt x="12800" y="9307"/>
                  <a:pt x="12789" y="9390"/>
                </a:cubicBezTo>
                <a:cubicBezTo>
                  <a:pt x="12789" y="9464"/>
                  <a:pt x="12957" y="9502"/>
                  <a:pt x="13214" y="9514"/>
                </a:cubicBezTo>
                <a:close/>
                <a:moveTo>
                  <a:pt x="11077" y="6482"/>
                </a:moveTo>
                <a:cubicBezTo>
                  <a:pt x="11335" y="6470"/>
                  <a:pt x="11480" y="6429"/>
                  <a:pt x="11503" y="6355"/>
                </a:cubicBezTo>
                <a:cubicBezTo>
                  <a:pt x="11525" y="6275"/>
                  <a:pt x="11335" y="6232"/>
                  <a:pt x="11100" y="6232"/>
                </a:cubicBezTo>
                <a:cubicBezTo>
                  <a:pt x="10843" y="6229"/>
                  <a:pt x="10675" y="6287"/>
                  <a:pt x="10664" y="6355"/>
                </a:cubicBezTo>
                <a:cubicBezTo>
                  <a:pt x="10630" y="6433"/>
                  <a:pt x="10831" y="6463"/>
                  <a:pt x="11077" y="6482"/>
                </a:cubicBezTo>
                <a:close/>
                <a:moveTo>
                  <a:pt x="8907" y="2956"/>
                </a:moveTo>
                <a:cubicBezTo>
                  <a:pt x="9232" y="2953"/>
                  <a:pt x="9366" y="2906"/>
                  <a:pt x="9377" y="2832"/>
                </a:cubicBezTo>
                <a:cubicBezTo>
                  <a:pt x="9388" y="2758"/>
                  <a:pt x="9254" y="2712"/>
                  <a:pt x="8963" y="2712"/>
                </a:cubicBezTo>
                <a:cubicBezTo>
                  <a:pt x="8672" y="2712"/>
                  <a:pt x="8538" y="2764"/>
                  <a:pt x="8527" y="2832"/>
                </a:cubicBezTo>
                <a:cubicBezTo>
                  <a:pt x="8505" y="2903"/>
                  <a:pt x="8661" y="2949"/>
                  <a:pt x="8907" y="2956"/>
                </a:cubicBezTo>
                <a:close/>
                <a:moveTo>
                  <a:pt x="19623" y="10107"/>
                </a:moveTo>
                <a:cubicBezTo>
                  <a:pt x="19914" y="10107"/>
                  <a:pt x="20071" y="10061"/>
                  <a:pt x="20082" y="9990"/>
                </a:cubicBezTo>
                <a:cubicBezTo>
                  <a:pt x="20082" y="9919"/>
                  <a:pt x="19925" y="9869"/>
                  <a:pt x="19646" y="9872"/>
                </a:cubicBezTo>
                <a:cubicBezTo>
                  <a:pt x="19366" y="9875"/>
                  <a:pt x="19232" y="9922"/>
                  <a:pt x="19243" y="9999"/>
                </a:cubicBezTo>
                <a:cubicBezTo>
                  <a:pt x="19232" y="10070"/>
                  <a:pt x="19377" y="10104"/>
                  <a:pt x="19623" y="10107"/>
                </a:cubicBezTo>
                <a:close/>
                <a:moveTo>
                  <a:pt x="17084" y="10623"/>
                </a:moveTo>
                <a:cubicBezTo>
                  <a:pt x="17095" y="10707"/>
                  <a:pt x="17263" y="10738"/>
                  <a:pt x="17543" y="10735"/>
                </a:cubicBezTo>
                <a:cubicBezTo>
                  <a:pt x="17811" y="10728"/>
                  <a:pt x="17968" y="10685"/>
                  <a:pt x="17945" y="10611"/>
                </a:cubicBezTo>
                <a:cubicBezTo>
                  <a:pt x="17923" y="10537"/>
                  <a:pt x="17767" y="10494"/>
                  <a:pt x="17487" y="10500"/>
                </a:cubicBezTo>
                <a:cubicBezTo>
                  <a:pt x="17218" y="10503"/>
                  <a:pt x="17084" y="10549"/>
                  <a:pt x="17084" y="10623"/>
                </a:cubicBezTo>
                <a:close/>
                <a:moveTo>
                  <a:pt x="12789" y="10642"/>
                </a:moveTo>
                <a:cubicBezTo>
                  <a:pt x="12811" y="10719"/>
                  <a:pt x="13001" y="10753"/>
                  <a:pt x="13247" y="10750"/>
                </a:cubicBezTo>
                <a:cubicBezTo>
                  <a:pt x="13471" y="10747"/>
                  <a:pt x="13628" y="10698"/>
                  <a:pt x="13628" y="10630"/>
                </a:cubicBezTo>
                <a:cubicBezTo>
                  <a:pt x="13628" y="10558"/>
                  <a:pt x="13471" y="10506"/>
                  <a:pt x="13203" y="10512"/>
                </a:cubicBezTo>
                <a:cubicBezTo>
                  <a:pt x="12945" y="10515"/>
                  <a:pt x="12789" y="10562"/>
                  <a:pt x="12789" y="10642"/>
                </a:cubicBezTo>
                <a:close/>
                <a:moveTo>
                  <a:pt x="21380" y="1491"/>
                </a:moveTo>
                <a:cubicBezTo>
                  <a:pt x="20809" y="1611"/>
                  <a:pt x="20709" y="1750"/>
                  <a:pt x="21033" y="1859"/>
                </a:cubicBezTo>
                <a:cubicBezTo>
                  <a:pt x="21100" y="1880"/>
                  <a:pt x="21167" y="1908"/>
                  <a:pt x="21290" y="1896"/>
                </a:cubicBezTo>
                <a:cubicBezTo>
                  <a:pt x="21402" y="1886"/>
                  <a:pt x="21380" y="1855"/>
                  <a:pt x="21380" y="1834"/>
                </a:cubicBezTo>
                <a:cubicBezTo>
                  <a:pt x="21391" y="1726"/>
                  <a:pt x="21380" y="1621"/>
                  <a:pt x="21380" y="1491"/>
                </a:cubicBezTo>
                <a:close/>
                <a:moveTo>
                  <a:pt x="6838" y="1812"/>
                </a:moveTo>
                <a:cubicBezTo>
                  <a:pt x="7106" y="1791"/>
                  <a:pt x="7241" y="1747"/>
                  <a:pt x="7229" y="1673"/>
                </a:cubicBezTo>
                <a:cubicBezTo>
                  <a:pt x="7218" y="1605"/>
                  <a:pt x="7118" y="1553"/>
                  <a:pt x="6849" y="1556"/>
                </a:cubicBezTo>
                <a:cubicBezTo>
                  <a:pt x="6536" y="1559"/>
                  <a:pt x="6435" y="1617"/>
                  <a:pt x="6446" y="1698"/>
                </a:cubicBezTo>
                <a:cubicBezTo>
                  <a:pt x="6446" y="1769"/>
                  <a:pt x="6614" y="1800"/>
                  <a:pt x="6838" y="1812"/>
                </a:cubicBezTo>
                <a:close/>
                <a:moveTo>
                  <a:pt x="15328" y="11356"/>
                </a:moveTo>
                <a:cubicBezTo>
                  <a:pt x="15619" y="11353"/>
                  <a:pt x="15776" y="11313"/>
                  <a:pt x="15787" y="11238"/>
                </a:cubicBezTo>
                <a:cubicBezTo>
                  <a:pt x="15798" y="11167"/>
                  <a:pt x="15630" y="11127"/>
                  <a:pt x="15395" y="11124"/>
                </a:cubicBezTo>
                <a:cubicBezTo>
                  <a:pt x="15127" y="11121"/>
                  <a:pt x="14959" y="11170"/>
                  <a:pt x="14948" y="11241"/>
                </a:cubicBezTo>
                <a:cubicBezTo>
                  <a:pt x="14937" y="11309"/>
                  <a:pt x="15104" y="11343"/>
                  <a:pt x="15328" y="11356"/>
                </a:cubicBezTo>
                <a:close/>
                <a:moveTo>
                  <a:pt x="10641" y="6958"/>
                </a:moveTo>
                <a:cubicBezTo>
                  <a:pt x="10697" y="7020"/>
                  <a:pt x="10820" y="7072"/>
                  <a:pt x="11055" y="7072"/>
                </a:cubicBezTo>
                <a:cubicBezTo>
                  <a:pt x="11324" y="7072"/>
                  <a:pt x="11491" y="7020"/>
                  <a:pt x="11469" y="6949"/>
                </a:cubicBezTo>
                <a:cubicBezTo>
                  <a:pt x="11458" y="6884"/>
                  <a:pt x="11312" y="6837"/>
                  <a:pt x="11055" y="6844"/>
                </a:cubicBezTo>
                <a:cubicBezTo>
                  <a:pt x="10820" y="6850"/>
                  <a:pt x="10686" y="6890"/>
                  <a:pt x="10641" y="6958"/>
                </a:cubicBezTo>
                <a:close/>
                <a:moveTo>
                  <a:pt x="11480" y="7554"/>
                </a:moveTo>
                <a:cubicBezTo>
                  <a:pt x="11447" y="7483"/>
                  <a:pt x="11301" y="7440"/>
                  <a:pt x="11066" y="7440"/>
                </a:cubicBezTo>
                <a:cubicBezTo>
                  <a:pt x="10809" y="7443"/>
                  <a:pt x="10641" y="7493"/>
                  <a:pt x="10641" y="7564"/>
                </a:cubicBezTo>
                <a:cubicBezTo>
                  <a:pt x="10641" y="7629"/>
                  <a:pt x="10798" y="7669"/>
                  <a:pt x="11044" y="7672"/>
                </a:cubicBezTo>
                <a:cubicBezTo>
                  <a:pt x="11357" y="7675"/>
                  <a:pt x="11424" y="7613"/>
                  <a:pt x="11480" y="7554"/>
                </a:cubicBezTo>
                <a:close/>
                <a:moveTo>
                  <a:pt x="8561" y="3419"/>
                </a:moveTo>
                <a:cubicBezTo>
                  <a:pt x="8572" y="3484"/>
                  <a:pt x="8661" y="3540"/>
                  <a:pt x="8919" y="3537"/>
                </a:cubicBezTo>
                <a:cubicBezTo>
                  <a:pt x="9176" y="3537"/>
                  <a:pt x="9333" y="3487"/>
                  <a:pt x="9344" y="3413"/>
                </a:cubicBezTo>
                <a:cubicBezTo>
                  <a:pt x="9355" y="3342"/>
                  <a:pt x="9243" y="3299"/>
                  <a:pt x="8986" y="3299"/>
                </a:cubicBezTo>
                <a:cubicBezTo>
                  <a:pt x="8695" y="3299"/>
                  <a:pt x="8572" y="3345"/>
                  <a:pt x="8561" y="3419"/>
                </a:cubicBezTo>
                <a:close/>
                <a:moveTo>
                  <a:pt x="19635" y="10732"/>
                </a:moveTo>
                <a:cubicBezTo>
                  <a:pt x="19914" y="10722"/>
                  <a:pt x="20071" y="10676"/>
                  <a:pt x="20071" y="10608"/>
                </a:cubicBezTo>
                <a:cubicBezTo>
                  <a:pt x="20060" y="10546"/>
                  <a:pt x="19926" y="10497"/>
                  <a:pt x="19668" y="10497"/>
                </a:cubicBezTo>
                <a:cubicBezTo>
                  <a:pt x="19389" y="10500"/>
                  <a:pt x="19254" y="10546"/>
                  <a:pt x="19254" y="10620"/>
                </a:cubicBezTo>
                <a:cubicBezTo>
                  <a:pt x="19243" y="10688"/>
                  <a:pt x="19411" y="10719"/>
                  <a:pt x="19635" y="10732"/>
                </a:cubicBezTo>
                <a:close/>
                <a:moveTo>
                  <a:pt x="21402" y="2297"/>
                </a:moveTo>
                <a:cubicBezTo>
                  <a:pt x="21290" y="2239"/>
                  <a:pt x="21559" y="2137"/>
                  <a:pt x="21223" y="2124"/>
                </a:cubicBezTo>
                <a:cubicBezTo>
                  <a:pt x="20921" y="2112"/>
                  <a:pt x="20876" y="2211"/>
                  <a:pt x="20876" y="2276"/>
                </a:cubicBezTo>
                <a:cubicBezTo>
                  <a:pt x="20865" y="2350"/>
                  <a:pt x="20932" y="2449"/>
                  <a:pt x="21234" y="2446"/>
                </a:cubicBezTo>
                <a:cubicBezTo>
                  <a:pt x="21581" y="2446"/>
                  <a:pt x="21279" y="2344"/>
                  <a:pt x="21402" y="2297"/>
                </a:cubicBezTo>
                <a:close/>
                <a:moveTo>
                  <a:pt x="8896" y="5280"/>
                </a:moveTo>
                <a:cubicBezTo>
                  <a:pt x="9142" y="5274"/>
                  <a:pt x="9310" y="5237"/>
                  <a:pt x="9333" y="5169"/>
                </a:cubicBezTo>
                <a:cubicBezTo>
                  <a:pt x="9355" y="5101"/>
                  <a:pt x="9232" y="5054"/>
                  <a:pt x="8963" y="5054"/>
                </a:cubicBezTo>
                <a:cubicBezTo>
                  <a:pt x="8695" y="5051"/>
                  <a:pt x="8561" y="5101"/>
                  <a:pt x="8527" y="5159"/>
                </a:cubicBezTo>
                <a:cubicBezTo>
                  <a:pt x="8482" y="5230"/>
                  <a:pt x="8650" y="5267"/>
                  <a:pt x="8896" y="5280"/>
                </a:cubicBezTo>
                <a:close/>
                <a:moveTo>
                  <a:pt x="10641" y="8154"/>
                </a:moveTo>
                <a:cubicBezTo>
                  <a:pt x="10630" y="8237"/>
                  <a:pt x="10809" y="8284"/>
                  <a:pt x="11022" y="8284"/>
                </a:cubicBezTo>
                <a:cubicBezTo>
                  <a:pt x="11279" y="8284"/>
                  <a:pt x="11447" y="8225"/>
                  <a:pt x="11458" y="8157"/>
                </a:cubicBezTo>
                <a:cubicBezTo>
                  <a:pt x="11469" y="8101"/>
                  <a:pt x="11324" y="8049"/>
                  <a:pt x="11100" y="8046"/>
                </a:cubicBezTo>
                <a:cubicBezTo>
                  <a:pt x="10831" y="8043"/>
                  <a:pt x="10686" y="8092"/>
                  <a:pt x="10641" y="8154"/>
                </a:cubicBezTo>
                <a:close/>
                <a:moveTo>
                  <a:pt x="17084" y="11235"/>
                </a:moveTo>
                <a:cubicBezTo>
                  <a:pt x="17095" y="11306"/>
                  <a:pt x="17207" y="11353"/>
                  <a:pt x="17465" y="11353"/>
                </a:cubicBezTo>
                <a:cubicBezTo>
                  <a:pt x="17711" y="11356"/>
                  <a:pt x="17878" y="11309"/>
                  <a:pt x="17912" y="11248"/>
                </a:cubicBezTo>
                <a:cubicBezTo>
                  <a:pt x="17946" y="11180"/>
                  <a:pt x="17789" y="11130"/>
                  <a:pt x="17554" y="11124"/>
                </a:cubicBezTo>
                <a:cubicBezTo>
                  <a:pt x="17286" y="11115"/>
                  <a:pt x="17129" y="11164"/>
                  <a:pt x="17084" y="11235"/>
                </a:cubicBezTo>
                <a:close/>
                <a:moveTo>
                  <a:pt x="11458" y="8775"/>
                </a:moveTo>
                <a:cubicBezTo>
                  <a:pt x="11413" y="8707"/>
                  <a:pt x="11290" y="8652"/>
                  <a:pt x="11044" y="8658"/>
                </a:cubicBezTo>
                <a:cubicBezTo>
                  <a:pt x="10787" y="8664"/>
                  <a:pt x="10619" y="8713"/>
                  <a:pt x="10641" y="8788"/>
                </a:cubicBezTo>
                <a:cubicBezTo>
                  <a:pt x="10664" y="8856"/>
                  <a:pt x="10820" y="8893"/>
                  <a:pt x="11077" y="8890"/>
                </a:cubicBezTo>
                <a:cubicBezTo>
                  <a:pt x="11346" y="8886"/>
                  <a:pt x="11413" y="8831"/>
                  <a:pt x="11458" y="8775"/>
                </a:cubicBezTo>
                <a:close/>
                <a:moveTo>
                  <a:pt x="6804" y="2381"/>
                </a:moveTo>
                <a:cubicBezTo>
                  <a:pt x="7028" y="2365"/>
                  <a:pt x="7196" y="2331"/>
                  <a:pt x="7196" y="2260"/>
                </a:cubicBezTo>
                <a:cubicBezTo>
                  <a:pt x="7207" y="2189"/>
                  <a:pt x="7095" y="2143"/>
                  <a:pt x="6838" y="2143"/>
                </a:cubicBezTo>
                <a:cubicBezTo>
                  <a:pt x="6569" y="2140"/>
                  <a:pt x="6458" y="2183"/>
                  <a:pt x="6446" y="2254"/>
                </a:cubicBezTo>
                <a:cubicBezTo>
                  <a:pt x="6424" y="2325"/>
                  <a:pt x="6581" y="2362"/>
                  <a:pt x="6804" y="2381"/>
                </a:cubicBezTo>
                <a:close/>
                <a:moveTo>
                  <a:pt x="13617" y="11245"/>
                </a:moveTo>
                <a:cubicBezTo>
                  <a:pt x="13572" y="11164"/>
                  <a:pt x="13415" y="11121"/>
                  <a:pt x="13180" y="11127"/>
                </a:cubicBezTo>
                <a:cubicBezTo>
                  <a:pt x="12957" y="11133"/>
                  <a:pt x="12778" y="11177"/>
                  <a:pt x="12800" y="11248"/>
                </a:cubicBezTo>
                <a:cubicBezTo>
                  <a:pt x="12822" y="11316"/>
                  <a:pt x="12968" y="11356"/>
                  <a:pt x="13225" y="11353"/>
                </a:cubicBezTo>
                <a:cubicBezTo>
                  <a:pt x="13505" y="11350"/>
                  <a:pt x="13561" y="11294"/>
                  <a:pt x="13617" y="11245"/>
                </a:cubicBezTo>
                <a:close/>
                <a:moveTo>
                  <a:pt x="8896" y="4696"/>
                </a:moveTo>
                <a:cubicBezTo>
                  <a:pt x="9142" y="4683"/>
                  <a:pt x="9333" y="4649"/>
                  <a:pt x="9333" y="4572"/>
                </a:cubicBezTo>
                <a:cubicBezTo>
                  <a:pt x="9333" y="4507"/>
                  <a:pt x="9198" y="4461"/>
                  <a:pt x="8941" y="4461"/>
                </a:cubicBezTo>
                <a:cubicBezTo>
                  <a:pt x="8672" y="4458"/>
                  <a:pt x="8561" y="4510"/>
                  <a:pt x="8538" y="4572"/>
                </a:cubicBezTo>
                <a:cubicBezTo>
                  <a:pt x="8505" y="4640"/>
                  <a:pt x="8661" y="4680"/>
                  <a:pt x="8896" y="4696"/>
                </a:cubicBezTo>
                <a:close/>
                <a:moveTo>
                  <a:pt x="8997" y="4105"/>
                </a:moveTo>
                <a:cubicBezTo>
                  <a:pt x="9198" y="4096"/>
                  <a:pt x="9344" y="4050"/>
                  <a:pt x="9332" y="3979"/>
                </a:cubicBezTo>
                <a:cubicBezTo>
                  <a:pt x="9321" y="3914"/>
                  <a:pt x="9142" y="3877"/>
                  <a:pt x="8941" y="3880"/>
                </a:cubicBezTo>
                <a:cubicBezTo>
                  <a:pt x="8672" y="3883"/>
                  <a:pt x="8538" y="3942"/>
                  <a:pt x="8549" y="4013"/>
                </a:cubicBezTo>
                <a:cubicBezTo>
                  <a:pt x="8561" y="4071"/>
                  <a:pt x="8684" y="4112"/>
                  <a:pt x="8997" y="4105"/>
                </a:cubicBezTo>
                <a:close/>
                <a:moveTo>
                  <a:pt x="5048" y="526"/>
                </a:moveTo>
                <a:cubicBezTo>
                  <a:pt x="5037" y="468"/>
                  <a:pt x="4947" y="415"/>
                  <a:pt x="4679" y="421"/>
                </a:cubicBezTo>
                <a:cubicBezTo>
                  <a:pt x="4433" y="428"/>
                  <a:pt x="4299" y="477"/>
                  <a:pt x="4321" y="542"/>
                </a:cubicBezTo>
                <a:cubicBezTo>
                  <a:pt x="4332" y="601"/>
                  <a:pt x="4433" y="662"/>
                  <a:pt x="4701" y="656"/>
                </a:cubicBezTo>
                <a:cubicBezTo>
                  <a:pt x="4925" y="650"/>
                  <a:pt x="5048" y="601"/>
                  <a:pt x="5048" y="526"/>
                </a:cubicBezTo>
                <a:close/>
                <a:moveTo>
                  <a:pt x="17095" y="11826"/>
                </a:moveTo>
                <a:cubicBezTo>
                  <a:pt x="17084" y="11928"/>
                  <a:pt x="17241" y="11965"/>
                  <a:pt x="17453" y="11968"/>
                </a:cubicBezTo>
                <a:cubicBezTo>
                  <a:pt x="17722" y="11971"/>
                  <a:pt x="17867" y="11921"/>
                  <a:pt x="17867" y="11844"/>
                </a:cubicBezTo>
                <a:cubicBezTo>
                  <a:pt x="17867" y="11779"/>
                  <a:pt x="17722" y="11739"/>
                  <a:pt x="17498" y="11745"/>
                </a:cubicBezTo>
                <a:cubicBezTo>
                  <a:pt x="17263" y="11751"/>
                  <a:pt x="17095" y="11789"/>
                  <a:pt x="17095" y="11826"/>
                </a:cubicBezTo>
                <a:close/>
                <a:moveTo>
                  <a:pt x="13147" y="11980"/>
                </a:moveTo>
                <a:cubicBezTo>
                  <a:pt x="13415" y="11965"/>
                  <a:pt x="13550" y="11925"/>
                  <a:pt x="13561" y="11857"/>
                </a:cubicBezTo>
                <a:cubicBezTo>
                  <a:pt x="13572" y="11792"/>
                  <a:pt x="13427" y="11748"/>
                  <a:pt x="13214" y="11748"/>
                </a:cubicBezTo>
                <a:cubicBezTo>
                  <a:pt x="12979" y="11748"/>
                  <a:pt x="12811" y="11789"/>
                  <a:pt x="12789" y="11857"/>
                </a:cubicBezTo>
                <a:cubicBezTo>
                  <a:pt x="12778" y="11928"/>
                  <a:pt x="12968" y="11959"/>
                  <a:pt x="13147" y="11980"/>
                </a:cubicBezTo>
                <a:close/>
                <a:moveTo>
                  <a:pt x="14959" y="11860"/>
                </a:moveTo>
                <a:cubicBezTo>
                  <a:pt x="14981" y="11925"/>
                  <a:pt x="15116" y="11968"/>
                  <a:pt x="15350" y="11974"/>
                </a:cubicBezTo>
                <a:cubicBezTo>
                  <a:pt x="15608" y="11980"/>
                  <a:pt x="15742" y="11925"/>
                  <a:pt x="15753" y="11863"/>
                </a:cubicBezTo>
                <a:cubicBezTo>
                  <a:pt x="15775" y="11795"/>
                  <a:pt x="15619" y="11748"/>
                  <a:pt x="15373" y="11748"/>
                </a:cubicBezTo>
                <a:cubicBezTo>
                  <a:pt x="15138" y="11745"/>
                  <a:pt x="15004" y="11792"/>
                  <a:pt x="14959" y="11860"/>
                </a:cubicBezTo>
                <a:close/>
                <a:moveTo>
                  <a:pt x="15731" y="13068"/>
                </a:moveTo>
                <a:cubicBezTo>
                  <a:pt x="15720" y="13003"/>
                  <a:pt x="15563" y="12963"/>
                  <a:pt x="15350" y="12966"/>
                </a:cubicBezTo>
                <a:cubicBezTo>
                  <a:pt x="15116" y="12969"/>
                  <a:pt x="14959" y="13012"/>
                  <a:pt x="14948" y="13080"/>
                </a:cubicBezTo>
                <a:cubicBezTo>
                  <a:pt x="14937" y="13148"/>
                  <a:pt x="15116" y="13185"/>
                  <a:pt x="15317" y="13182"/>
                </a:cubicBezTo>
                <a:cubicBezTo>
                  <a:pt x="15552" y="13185"/>
                  <a:pt x="15697" y="13136"/>
                  <a:pt x="15731" y="13068"/>
                </a:cubicBezTo>
                <a:close/>
                <a:moveTo>
                  <a:pt x="17364" y="12574"/>
                </a:moveTo>
                <a:cubicBezTo>
                  <a:pt x="17744" y="12574"/>
                  <a:pt x="17867" y="12530"/>
                  <a:pt x="17867" y="12462"/>
                </a:cubicBezTo>
                <a:cubicBezTo>
                  <a:pt x="17856" y="12400"/>
                  <a:pt x="17755" y="12360"/>
                  <a:pt x="17509" y="12363"/>
                </a:cubicBezTo>
                <a:cubicBezTo>
                  <a:pt x="17263" y="12363"/>
                  <a:pt x="17107" y="12397"/>
                  <a:pt x="17095" y="12468"/>
                </a:cubicBezTo>
                <a:cubicBezTo>
                  <a:pt x="17084" y="12536"/>
                  <a:pt x="17230" y="12574"/>
                  <a:pt x="17364" y="12574"/>
                </a:cubicBezTo>
                <a:close/>
                <a:moveTo>
                  <a:pt x="11022" y="9498"/>
                </a:moveTo>
                <a:cubicBezTo>
                  <a:pt x="11245" y="9489"/>
                  <a:pt x="11402" y="9461"/>
                  <a:pt x="11402" y="9387"/>
                </a:cubicBezTo>
                <a:cubicBezTo>
                  <a:pt x="11402" y="9328"/>
                  <a:pt x="11324" y="9282"/>
                  <a:pt x="11077" y="9276"/>
                </a:cubicBezTo>
                <a:cubicBezTo>
                  <a:pt x="10820" y="9273"/>
                  <a:pt x="10675" y="9313"/>
                  <a:pt x="10641" y="9378"/>
                </a:cubicBezTo>
                <a:cubicBezTo>
                  <a:pt x="10619" y="9446"/>
                  <a:pt x="10764" y="9486"/>
                  <a:pt x="11022" y="9498"/>
                </a:cubicBezTo>
                <a:close/>
                <a:moveTo>
                  <a:pt x="15362" y="12580"/>
                </a:moveTo>
                <a:cubicBezTo>
                  <a:pt x="15630" y="12567"/>
                  <a:pt x="15776" y="12524"/>
                  <a:pt x="15764" y="12459"/>
                </a:cubicBezTo>
                <a:cubicBezTo>
                  <a:pt x="15742" y="12394"/>
                  <a:pt x="15574" y="12354"/>
                  <a:pt x="15317" y="12360"/>
                </a:cubicBezTo>
                <a:cubicBezTo>
                  <a:pt x="15082" y="12366"/>
                  <a:pt x="14959" y="12416"/>
                  <a:pt x="14959" y="12472"/>
                </a:cubicBezTo>
                <a:cubicBezTo>
                  <a:pt x="14959" y="12540"/>
                  <a:pt x="15127" y="12577"/>
                  <a:pt x="15362" y="12580"/>
                </a:cubicBezTo>
                <a:close/>
                <a:moveTo>
                  <a:pt x="6793" y="2946"/>
                </a:moveTo>
                <a:cubicBezTo>
                  <a:pt x="7039" y="2934"/>
                  <a:pt x="7162" y="2888"/>
                  <a:pt x="7174" y="2826"/>
                </a:cubicBezTo>
                <a:cubicBezTo>
                  <a:pt x="7185" y="2764"/>
                  <a:pt x="7028" y="2721"/>
                  <a:pt x="6816" y="2718"/>
                </a:cubicBezTo>
                <a:cubicBezTo>
                  <a:pt x="6592" y="2715"/>
                  <a:pt x="6469" y="2758"/>
                  <a:pt x="6435" y="2820"/>
                </a:cubicBezTo>
                <a:cubicBezTo>
                  <a:pt x="6413" y="2891"/>
                  <a:pt x="6581" y="2925"/>
                  <a:pt x="6793" y="2946"/>
                </a:cubicBezTo>
                <a:close/>
                <a:moveTo>
                  <a:pt x="8874" y="5861"/>
                </a:moveTo>
                <a:cubicBezTo>
                  <a:pt x="9142" y="5861"/>
                  <a:pt x="9276" y="5821"/>
                  <a:pt x="9276" y="5753"/>
                </a:cubicBezTo>
                <a:cubicBezTo>
                  <a:pt x="9276" y="5694"/>
                  <a:pt x="9176" y="5644"/>
                  <a:pt x="8930" y="5648"/>
                </a:cubicBezTo>
                <a:cubicBezTo>
                  <a:pt x="8672" y="5648"/>
                  <a:pt x="8538" y="5700"/>
                  <a:pt x="8516" y="5762"/>
                </a:cubicBezTo>
                <a:cubicBezTo>
                  <a:pt x="8493" y="5821"/>
                  <a:pt x="8628" y="5861"/>
                  <a:pt x="8874" y="5861"/>
                </a:cubicBezTo>
                <a:close/>
                <a:moveTo>
                  <a:pt x="4634" y="1225"/>
                </a:moveTo>
                <a:cubicBezTo>
                  <a:pt x="4869" y="1216"/>
                  <a:pt x="5003" y="1176"/>
                  <a:pt x="5026" y="1120"/>
                </a:cubicBezTo>
                <a:cubicBezTo>
                  <a:pt x="5048" y="1055"/>
                  <a:pt x="4914" y="996"/>
                  <a:pt x="4668" y="996"/>
                </a:cubicBezTo>
                <a:cubicBezTo>
                  <a:pt x="4433" y="993"/>
                  <a:pt x="4343" y="1055"/>
                  <a:pt x="4321" y="1111"/>
                </a:cubicBezTo>
                <a:cubicBezTo>
                  <a:pt x="4288" y="1169"/>
                  <a:pt x="4433" y="1206"/>
                  <a:pt x="4634" y="1225"/>
                </a:cubicBezTo>
                <a:close/>
                <a:moveTo>
                  <a:pt x="12789" y="12478"/>
                </a:moveTo>
                <a:cubicBezTo>
                  <a:pt x="12834" y="12536"/>
                  <a:pt x="12946" y="12577"/>
                  <a:pt x="13180" y="12577"/>
                </a:cubicBezTo>
                <a:cubicBezTo>
                  <a:pt x="13449" y="12577"/>
                  <a:pt x="13561" y="12536"/>
                  <a:pt x="13550" y="12465"/>
                </a:cubicBezTo>
                <a:cubicBezTo>
                  <a:pt x="13538" y="12404"/>
                  <a:pt x="13438" y="12363"/>
                  <a:pt x="13192" y="12366"/>
                </a:cubicBezTo>
                <a:cubicBezTo>
                  <a:pt x="12934" y="12370"/>
                  <a:pt x="12834" y="12416"/>
                  <a:pt x="12789" y="12478"/>
                </a:cubicBezTo>
                <a:close/>
                <a:moveTo>
                  <a:pt x="11726" y="7"/>
                </a:moveTo>
                <a:cubicBezTo>
                  <a:pt x="11458" y="7"/>
                  <a:pt x="11245" y="4"/>
                  <a:pt x="11033" y="7"/>
                </a:cubicBezTo>
                <a:cubicBezTo>
                  <a:pt x="10910" y="10"/>
                  <a:pt x="10708" y="-17"/>
                  <a:pt x="10675" y="35"/>
                </a:cubicBezTo>
                <a:cubicBezTo>
                  <a:pt x="10641" y="78"/>
                  <a:pt x="10787" y="115"/>
                  <a:pt x="10932" y="137"/>
                </a:cubicBezTo>
                <a:cubicBezTo>
                  <a:pt x="11245" y="193"/>
                  <a:pt x="11581" y="140"/>
                  <a:pt x="11726" y="7"/>
                </a:cubicBezTo>
                <a:close/>
                <a:moveTo>
                  <a:pt x="17453" y="13189"/>
                </a:moveTo>
                <a:cubicBezTo>
                  <a:pt x="17655" y="13173"/>
                  <a:pt x="17834" y="13155"/>
                  <a:pt x="17845" y="13083"/>
                </a:cubicBezTo>
                <a:cubicBezTo>
                  <a:pt x="17845" y="13009"/>
                  <a:pt x="17677" y="12972"/>
                  <a:pt x="17442" y="12972"/>
                </a:cubicBezTo>
                <a:cubicBezTo>
                  <a:pt x="17230" y="12975"/>
                  <a:pt x="17084" y="13015"/>
                  <a:pt x="17084" y="13080"/>
                </a:cubicBezTo>
                <a:cubicBezTo>
                  <a:pt x="17095" y="13148"/>
                  <a:pt x="17252" y="13173"/>
                  <a:pt x="17453" y="13189"/>
                </a:cubicBezTo>
                <a:close/>
                <a:moveTo>
                  <a:pt x="9243" y="8781"/>
                </a:moveTo>
                <a:cubicBezTo>
                  <a:pt x="9198" y="8710"/>
                  <a:pt x="9086" y="8667"/>
                  <a:pt x="8863" y="8670"/>
                </a:cubicBezTo>
                <a:cubicBezTo>
                  <a:pt x="8650" y="8673"/>
                  <a:pt x="8505" y="8710"/>
                  <a:pt x="8505" y="8775"/>
                </a:cubicBezTo>
                <a:cubicBezTo>
                  <a:pt x="8505" y="8840"/>
                  <a:pt x="8639" y="8880"/>
                  <a:pt x="8851" y="8883"/>
                </a:cubicBezTo>
                <a:cubicBezTo>
                  <a:pt x="9086" y="8886"/>
                  <a:pt x="9187" y="8831"/>
                  <a:pt x="9243" y="8781"/>
                </a:cubicBezTo>
                <a:close/>
                <a:moveTo>
                  <a:pt x="9232" y="7570"/>
                </a:moveTo>
                <a:cubicBezTo>
                  <a:pt x="9232" y="7490"/>
                  <a:pt x="9098" y="7456"/>
                  <a:pt x="8874" y="7456"/>
                </a:cubicBezTo>
                <a:cubicBezTo>
                  <a:pt x="8650" y="7456"/>
                  <a:pt x="8516" y="7499"/>
                  <a:pt x="8493" y="7558"/>
                </a:cubicBezTo>
                <a:cubicBezTo>
                  <a:pt x="8471" y="7619"/>
                  <a:pt x="8628" y="7663"/>
                  <a:pt x="8840" y="7666"/>
                </a:cubicBezTo>
                <a:cubicBezTo>
                  <a:pt x="9098" y="7669"/>
                  <a:pt x="9209" y="7622"/>
                  <a:pt x="9232" y="7570"/>
                </a:cubicBezTo>
                <a:close/>
                <a:moveTo>
                  <a:pt x="8930" y="8268"/>
                </a:moveTo>
                <a:cubicBezTo>
                  <a:pt x="9064" y="8268"/>
                  <a:pt x="9209" y="8234"/>
                  <a:pt x="9232" y="8173"/>
                </a:cubicBezTo>
                <a:cubicBezTo>
                  <a:pt x="9243" y="8111"/>
                  <a:pt x="9120" y="8064"/>
                  <a:pt x="8896" y="8061"/>
                </a:cubicBezTo>
                <a:cubicBezTo>
                  <a:pt x="8628" y="8058"/>
                  <a:pt x="8516" y="8111"/>
                  <a:pt x="8505" y="8176"/>
                </a:cubicBezTo>
                <a:cubicBezTo>
                  <a:pt x="8493" y="8231"/>
                  <a:pt x="8617" y="8268"/>
                  <a:pt x="8930" y="8268"/>
                </a:cubicBezTo>
                <a:close/>
                <a:moveTo>
                  <a:pt x="21346" y="2674"/>
                </a:moveTo>
                <a:cubicBezTo>
                  <a:pt x="20787" y="2789"/>
                  <a:pt x="20798" y="2925"/>
                  <a:pt x="21346" y="3017"/>
                </a:cubicBezTo>
                <a:cubicBezTo>
                  <a:pt x="21346" y="2906"/>
                  <a:pt x="21346" y="2798"/>
                  <a:pt x="21346" y="2674"/>
                </a:cubicBezTo>
                <a:close/>
                <a:moveTo>
                  <a:pt x="19590" y="12574"/>
                </a:moveTo>
                <a:cubicBezTo>
                  <a:pt x="19814" y="12564"/>
                  <a:pt x="19959" y="12533"/>
                  <a:pt x="19981" y="12475"/>
                </a:cubicBezTo>
                <a:cubicBezTo>
                  <a:pt x="20004" y="12413"/>
                  <a:pt x="19903" y="12370"/>
                  <a:pt x="19668" y="12363"/>
                </a:cubicBezTo>
                <a:cubicBezTo>
                  <a:pt x="19411" y="12357"/>
                  <a:pt x="19266" y="12397"/>
                  <a:pt x="19254" y="12465"/>
                </a:cubicBezTo>
                <a:cubicBezTo>
                  <a:pt x="19232" y="12524"/>
                  <a:pt x="19389" y="12558"/>
                  <a:pt x="19590" y="12574"/>
                </a:cubicBezTo>
                <a:close/>
                <a:moveTo>
                  <a:pt x="19646" y="11337"/>
                </a:moveTo>
                <a:cubicBezTo>
                  <a:pt x="19858" y="11325"/>
                  <a:pt x="20015" y="11297"/>
                  <a:pt x="20015" y="11232"/>
                </a:cubicBezTo>
                <a:cubicBezTo>
                  <a:pt x="20015" y="11167"/>
                  <a:pt x="19881" y="11127"/>
                  <a:pt x="19668" y="11127"/>
                </a:cubicBezTo>
                <a:cubicBezTo>
                  <a:pt x="19422" y="11124"/>
                  <a:pt x="19277" y="11173"/>
                  <a:pt x="19266" y="11238"/>
                </a:cubicBezTo>
                <a:cubicBezTo>
                  <a:pt x="19254" y="11300"/>
                  <a:pt x="19411" y="11334"/>
                  <a:pt x="19646" y="11337"/>
                </a:cubicBezTo>
                <a:close/>
                <a:moveTo>
                  <a:pt x="15373" y="14385"/>
                </a:moveTo>
                <a:cubicBezTo>
                  <a:pt x="15574" y="14369"/>
                  <a:pt x="15708" y="14335"/>
                  <a:pt x="15697" y="14270"/>
                </a:cubicBezTo>
                <a:cubicBezTo>
                  <a:pt x="15686" y="14205"/>
                  <a:pt x="15552" y="14171"/>
                  <a:pt x="15317" y="14174"/>
                </a:cubicBezTo>
                <a:cubicBezTo>
                  <a:pt x="15082" y="14181"/>
                  <a:pt x="14959" y="14227"/>
                  <a:pt x="14970" y="14283"/>
                </a:cubicBezTo>
                <a:cubicBezTo>
                  <a:pt x="14981" y="14341"/>
                  <a:pt x="15138" y="14378"/>
                  <a:pt x="15373" y="14385"/>
                </a:cubicBezTo>
                <a:close/>
                <a:moveTo>
                  <a:pt x="8818" y="9486"/>
                </a:moveTo>
                <a:cubicBezTo>
                  <a:pt x="9064" y="9489"/>
                  <a:pt x="9198" y="9452"/>
                  <a:pt x="9221" y="9393"/>
                </a:cubicBezTo>
                <a:cubicBezTo>
                  <a:pt x="9243" y="9335"/>
                  <a:pt x="9120" y="9282"/>
                  <a:pt x="8896" y="9282"/>
                </a:cubicBezTo>
                <a:cubicBezTo>
                  <a:pt x="8661" y="9282"/>
                  <a:pt x="8505" y="9325"/>
                  <a:pt x="8505" y="9393"/>
                </a:cubicBezTo>
                <a:cubicBezTo>
                  <a:pt x="8493" y="9455"/>
                  <a:pt x="8605" y="9486"/>
                  <a:pt x="8818" y="9486"/>
                </a:cubicBezTo>
                <a:close/>
                <a:moveTo>
                  <a:pt x="8874" y="6454"/>
                </a:moveTo>
                <a:cubicBezTo>
                  <a:pt x="9109" y="6451"/>
                  <a:pt x="9243" y="6420"/>
                  <a:pt x="9243" y="6352"/>
                </a:cubicBezTo>
                <a:cubicBezTo>
                  <a:pt x="9243" y="6290"/>
                  <a:pt x="9153" y="6247"/>
                  <a:pt x="8907" y="6244"/>
                </a:cubicBezTo>
                <a:cubicBezTo>
                  <a:pt x="8661" y="6241"/>
                  <a:pt x="8549" y="6290"/>
                  <a:pt x="8538" y="6346"/>
                </a:cubicBezTo>
                <a:cubicBezTo>
                  <a:pt x="8527" y="6405"/>
                  <a:pt x="8639" y="6451"/>
                  <a:pt x="8874" y="6454"/>
                </a:cubicBezTo>
                <a:close/>
                <a:moveTo>
                  <a:pt x="17834" y="14270"/>
                </a:moveTo>
                <a:cubicBezTo>
                  <a:pt x="17811" y="14208"/>
                  <a:pt x="17677" y="14174"/>
                  <a:pt x="17442" y="14178"/>
                </a:cubicBezTo>
                <a:cubicBezTo>
                  <a:pt x="17230" y="14181"/>
                  <a:pt x="17107" y="14221"/>
                  <a:pt x="17107" y="14273"/>
                </a:cubicBezTo>
                <a:cubicBezTo>
                  <a:pt x="17095" y="14338"/>
                  <a:pt x="17252" y="14378"/>
                  <a:pt x="17465" y="14378"/>
                </a:cubicBezTo>
                <a:cubicBezTo>
                  <a:pt x="17666" y="14375"/>
                  <a:pt x="17823" y="14338"/>
                  <a:pt x="17834" y="14270"/>
                </a:cubicBezTo>
                <a:close/>
                <a:moveTo>
                  <a:pt x="19612" y="13173"/>
                </a:moveTo>
                <a:cubicBezTo>
                  <a:pt x="19847" y="13167"/>
                  <a:pt x="19993" y="13139"/>
                  <a:pt x="19981" y="13071"/>
                </a:cubicBezTo>
                <a:cubicBezTo>
                  <a:pt x="19970" y="13003"/>
                  <a:pt x="19803" y="12972"/>
                  <a:pt x="19601" y="12975"/>
                </a:cubicBezTo>
                <a:cubicBezTo>
                  <a:pt x="19400" y="12978"/>
                  <a:pt x="19232" y="13012"/>
                  <a:pt x="19243" y="13080"/>
                </a:cubicBezTo>
                <a:cubicBezTo>
                  <a:pt x="19254" y="13148"/>
                  <a:pt x="19411" y="13173"/>
                  <a:pt x="19612" y="13173"/>
                </a:cubicBezTo>
                <a:close/>
                <a:moveTo>
                  <a:pt x="19243" y="11863"/>
                </a:moveTo>
                <a:cubicBezTo>
                  <a:pt x="19288" y="11921"/>
                  <a:pt x="19411" y="11955"/>
                  <a:pt x="19646" y="11952"/>
                </a:cubicBezTo>
                <a:cubicBezTo>
                  <a:pt x="19881" y="11949"/>
                  <a:pt x="19993" y="11912"/>
                  <a:pt x="19981" y="11847"/>
                </a:cubicBezTo>
                <a:cubicBezTo>
                  <a:pt x="19970" y="11779"/>
                  <a:pt x="19814" y="11748"/>
                  <a:pt x="19601" y="11751"/>
                </a:cubicBezTo>
                <a:cubicBezTo>
                  <a:pt x="19400" y="11758"/>
                  <a:pt x="19265" y="11798"/>
                  <a:pt x="19243" y="11863"/>
                </a:cubicBezTo>
                <a:close/>
                <a:moveTo>
                  <a:pt x="17095" y="13686"/>
                </a:moveTo>
                <a:cubicBezTo>
                  <a:pt x="17140" y="13748"/>
                  <a:pt x="17274" y="13785"/>
                  <a:pt x="17498" y="13779"/>
                </a:cubicBezTo>
                <a:cubicBezTo>
                  <a:pt x="17699" y="13773"/>
                  <a:pt x="17856" y="13742"/>
                  <a:pt x="17845" y="13674"/>
                </a:cubicBezTo>
                <a:cubicBezTo>
                  <a:pt x="17834" y="13606"/>
                  <a:pt x="17688" y="13578"/>
                  <a:pt x="17464" y="13584"/>
                </a:cubicBezTo>
                <a:cubicBezTo>
                  <a:pt x="17230" y="13584"/>
                  <a:pt x="17140" y="13631"/>
                  <a:pt x="17095" y="13686"/>
                </a:cubicBezTo>
                <a:close/>
                <a:moveTo>
                  <a:pt x="15339" y="13788"/>
                </a:moveTo>
                <a:cubicBezTo>
                  <a:pt x="15552" y="13766"/>
                  <a:pt x="15697" y="13739"/>
                  <a:pt x="15686" y="13671"/>
                </a:cubicBezTo>
                <a:cubicBezTo>
                  <a:pt x="15675" y="13612"/>
                  <a:pt x="15552" y="13581"/>
                  <a:pt x="15339" y="13581"/>
                </a:cubicBezTo>
                <a:cubicBezTo>
                  <a:pt x="15093" y="13581"/>
                  <a:pt x="14970" y="13631"/>
                  <a:pt x="14959" y="13683"/>
                </a:cubicBezTo>
                <a:cubicBezTo>
                  <a:pt x="14948" y="13748"/>
                  <a:pt x="15149" y="13773"/>
                  <a:pt x="15339" y="13788"/>
                </a:cubicBezTo>
                <a:close/>
                <a:moveTo>
                  <a:pt x="13527" y="14267"/>
                </a:moveTo>
                <a:cubicBezTo>
                  <a:pt x="13494" y="14212"/>
                  <a:pt x="13393" y="14168"/>
                  <a:pt x="13147" y="14174"/>
                </a:cubicBezTo>
                <a:cubicBezTo>
                  <a:pt x="12912" y="14181"/>
                  <a:pt x="12800" y="14224"/>
                  <a:pt x="12811" y="14283"/>
                </a:cubicBezTo>
                <a:cubicBezTo>
                  <a:pt x="12822" y="14335"/>
                  <a:pt x="12968" y="14375"/>
                  <a:pt x="13158" y="14372"/>
                </a:cubicBezTo>
                <a:cubicBezTo>
                  <a:pt x="13371" y="14369"/>
                  <a:pt x="13527" y="14335"/>
                  <a:pt x="13527" y="14267"/>
                </a:cubicBezTo>
                <a:close/>
                <a:moveTo>
                  <a:pt x="10641" y="11254"/>
                </a:moveTo>
                <a:cubicBezTo>
                  <a:pt x="10697" y="11309"/>
                  <a:pt x="10809" y="11356"/>
                  <a:pt x="11033" y="11353"/>
                </a:cubicBezTo>
                <a:cubicBezTo>
                  <a:pt x="11245" y="11350"/>
                  <a:pt x="11379" y="11306"/>
                  <a:pt x="11379" y="11245"/>
                </a:cubicBezTo>
                <a:cubicBezTo>
                  <a:pt x="11379" y="11183"/>
                  <a:pt x="11234" y="11146"/>
                  <a:pt x="11010" y="11149"/>
                </a:cubicBezTo>
                <a:cubicBezTo>
                  <a:pt x="10775" y="11149"/>
                  <a:pt x="10686" y="11195"/>
                  <a:pt x="10641" y="11254"/>
                </a:cubicBezTo>
                <a:close/>
                <a:moveTo>
                  <a:pt x="7162" y="3413"/>
                </a:moveTo>
                <a:cubicBezTo>
                  <a:pt x="7106" y="3357"/>
                  <a:pt x="7028" y="3302"/>
                  <a:pt x="6793" y="3308"/>
                </a:cubicBezTo>
                <a:cubicBezTo>
                  <a:pt x="6558" y="3311"/>
                  <a:pt x="6469" y="3357"/>
                  <a:pt x="6458" y="3416"/>
                </a:cubicBezTo>
                <a:cubicBezTo>
                  <a:pt x="6447" y="3481"/>
                  <a:pt x="6570" y="3518"/>
                  <a:pt x="6804" y="3518"/>
                </a:cubicBezTo>
                <a:cubicBezTo>
                  <a:pt x="7039" y="3515"/>
                  <a:pt x="7106" y="3463"/>
                  <a:pt x="7162" y="3413"/>
                </a:cubicBezTo>
                <a:close/>
                <a:moveTo>
                  <a:pt x="10988" y="10735"/>
                </a:moveTo>
                <a:cubicBezTo>
                  <a:pt x="11256" y="10738"/>
                  <a:pt x="11335" y="10691"/>
                  <a:pt x="11346" y="10642"/>
                </a:cubicBezTo>
                <a:cubicBezTo>
                  <a:pt x="11368" y="10583"/>
                  <a:pt x="11256" y="10534"/>
                  <a:pt x="11033" y="10528"/>
                </a:cubicBezTo>
                <a:cubicBezTo>
                  <a:pt x="10798" y="10524"/>
                  <a:pt x="10664" y="10574"/>
                  <a:pt x="10652" y="10630"/>
                </a:cubicBezTo>
                <a:cubicBezTo>
                  <a:pt x="10641" y="10688"/>
                  <a:pt x="10798" y="10725"/>
                  <a:pt x="10988" y="10735"/>
                </a:cubicBezTo>
                <a:close/>
                <a:moveTo>
                  <a:pt x="10641" y="11857"/>
                </a:moveTo>
                <a:cubicBezTo>
                  <a:pt x="10652" y="11925"/>
                  <a:pt x="10787" y="11959"/>
                  <a:pt x="11010" y="11962"/>
                </a:cubicBezTo>
                <a:cubicBezTo>
                  <a:pt x="11234" y="11962"/>
                  <a:pt x="11368" y="11918"/>
                  <a:pt x="11368" y="11860"/>
                </a:cubicBezTo>
                <a:cubicBezTo>
                  <a:pt x="11379" y="11801"/>
                  <a:pt x="11245" y="11773"/>
                  <a:pt x="11033" y="11770"/>
                </a:cubicBezTo>
                <a:cubicBezTo>
                  <a:pt x="10809" y="11764"/>
                  <a:pt x="10675" y="11795"/>
                  <a:pt x="10641" y="11857"/>
                </a:cubicBezTo>
                <a:close/>
                <a:moveTo>
                  <a:pt x="17487" y="14978"/>
                </a:moveTo>
                <a:cubicBezTo>
                  <a:pt x="17677" y="14969"/>
                  <a:pt x="17834" y="14944"/>
                  <a:pt x="17823" y="14885"/>
                </a:cubicBezTo>
                <a:cubicBezTo>
                  <a:pt x="17811" y="14827"/>
                  <a:pt x="17700" y="14777"/>
                  <a:pt x="17476" y="14777"/>
                </a:cubicBezTo>
                <a:cubicBezTo>
                  <a:pt x="17263" y="14777"/>
                  <a:pt x="17107" y="14820"/>
                  <a:pt x="17107" y="14879"/>
                </a:cubicBezTo>
                <a:cubicBezTo>
                  <a:pt x="17095" y="14941"/>
                  <a:pt x="17263" y="14972"/>
                  <a:pt x="17487" y="14978"/>
                </a:cubicBezTo>
                <a:close/>
                <a:moveTo>
                  <a:pt x="13192" y="13179"/>
                </a:moveTo>
                <a:cubicBezTo>
                  <a:pt x="13382" y="13167"/>
                  <a:pt x="13550" y="13145"/>
                  <a:pt x="13550" y="13077"/>
                </a:cubicBezTo>
                <a:cubicBezTo>
                  <a:pt x="13550" y="13009"/>
                  <a:pt x="13393" y="12978"/>
                  <a:pt x="13180" y="12978"/>
                </a:cubicBezTo>
                <a:cubicBezTo>
                  <a:pt x="12957" y="12978"/>
                  <a:pt x="12811" y="13019"/>
                  <a:pt x="12811" y="13080"/>
                </a:cubicBezTo>
                <a:cubicBezTo>
                  <a:pt x="12811" y="13139"/>
                  <a:pt x="12945" y="13176"/>
                  <a:pt x="13192" y="13179"/>
                </a:cubicBezTo>
                <a:close/>
                <a:moveTo>
                  <a:pt x="6760" y="5264"/>
                </a:moveTo>
                <a:cubicBezTo>
                  <a:pt x="6983" y="5255"/>
                  <a:pt x="7095" y="5221"/>
                  <a:pt x="7095" y="5156"/>
                </a:cubicBezTo>
                <a:cubicBezTo>
                  <a:pt x="7095" y="5097"/>
                  <a:pt x="6972" y="5060"/>
                  <a:pt x="6782" y="5060"/>
                </a:cubicBezTo>
                <a:cubicBezTo>
                  <a:pt x="6547" y="5060"/>
                  <a:pt x="6458" y="5107"/>
                  <a:pt x="6446" y="5169"/>
                </a:cubicBezTo>
                <a:cubicBezTo>
                  <a:pt x="6435" y="5227"/>
                  <a:pt x="6536" y="5258"/>
                  <a:pt x="6760" y="5264"/>
                </a:cubicBezTo>
                <a:close/>
                <a:moveTo>
                  <a:pt x="13147" y="14978"/>
                </a:moveTo>
                <a:cubicBezTo>
                  <a:pt x="13348" y="14975"/>
                  <a:pt x="13494" y="14944"/>
                  <a:pt x="13516" y="14891"/>
                </a:cubicBezTo>
                <a:cubicBezTo>
                  <a:pt x="13538" y="14833"/>
                  <a:pt x="13415" y="14783"/>
                  <a:pt x="13192" y="14777"/>
                </a:cubicBezTo>
                <a:cubicBezTo>
                  <a:pt x="12957" y="14771"/>
                  <a:pt x="12822" y="14820"/>
                  <a:pt x="12811" y="14876"/>
                </a:cubicBezTo>
                <a:cubicBezTo>
                  <a:pt x="12800" y="14929"/>
                  <a:pt x="12945" y="14963"/>
                  <a:pt x="13147" y="14978"/>
                </a:cubicBezTo>
                <a:close/>
                <a:moveTo>
                  <a:pt x="10999" y="12574"/>
                </a:moveTo>
                <a:cubicBezTo>
                  <a:pt x="11234" y="12567"/>
                  <a:pt x="11368" y="12524"/>
                  <a:pt x="11357" y="12468"/>
                </a:cubicBezTo>
                <a:cubicBezTo>
                  <a:pt x="11346" y="12419"/>
                  <a:pt x="11256" y="12373"/>
                  <a:pt x="11033" y="12370"/>
                </a:cubicBezTo>
                <a:cubicBezTo>
                  <a:pt x="10809" y="12366"/>
                  <a:pt x="10664" y="12410"/>
                  <a:pt x="10652" y="12468"/>
                </a:cubicBezTo>
                <a:cubicBezTo>
                  <a:pt x="10641" y="12527"/>
                  <a:pt x="10787" y="12561"/>
                  <a:pt x="10999" y="12574"/>
                </a:cubicBezTo>
                <a:close/>
                <a:moveTo>
                  <a:pt x="11044" y="10107"/>
                </a:moveTo>
                <a:cubicBezTo>
                  <a:pt x="11234" y="10095"/>
                  <a:pt x="11379" y="10058"/>
                  <a:pt x="11368" y="9999"/>
                </a:cubicBezTo>
                <a:cubicBezTo>
                  <a:pt x="11357" y="9947"/>
                  <a:pt x="11234" y="9903"/>
                  <a:pt x="11033" y="9906"/>
                </a:cubicBezTo>
                <a:cubicBezTo>
                  <a:pt x="10798" y="9909"/>
                  <a:pt x="10641" y="9959"/>
                  <a:pt x="10652" y="10024"/>
                </a:cubicBezTo>
                <a:cubicBezTo>
                  <a:pt x="10675" y="10073"/>
                  <a:pt x="10809" y="10107"/>
                  <a:pt x="11044" y="10107"/>
                </a:cubicBezTo>
                <a:close/>
                <a:moveTo>
                  <a:pt x="4634" y="1577"/>
                </a:moveTo>
                <a:cubicBezTo>
                  <a:pt x="4411" y="1580"/>
                  <a:pt x="4310" y="1624"/>
                  <a:pt x="4321" y="1676"/>
                </a:cubicBezTo>
                <a:cubicBezTo>
                  <a:pt x="4332" y="1732"/>
                  <a:pt x="4411" y="1794"/>
                  <a:pt x="4668" y="1784"/>
                </a:cubicBezTo>
                <a:cubicBezTo>
                  <a:pt x="4892" y="1778"/>
                  <a:pt x="4992" y="1726"/>
                  <a:pt x="4981" y="1664"/>
                </a:cubicBezTo>
                <a:cubicBezTo>
                  <a:pt x="4970" y="1605"/>
                  <a:pt x="4858" y="1574"/>
                  <a:pt x="4634" y="1577"/>
                </a:cubicBezTo>
                <a:close/>
                <a:moveTo>
                  <a:pt x="8795" y="11353"/>
                </a:moveTo>
                <a:cubicBezTo>
                  <a:pt x="8986" y="11343"/>
                  <a:pt x="9120" y="11322"/>
                  <a:pt x="9142" y="11263"/>
                </a:cubicBezTo>
                <a:cubicBezTo>
                  <a:pt x="9165" y="11201"/>
                  <a:pt x="9086" y="11155"/>
                  <a:pt x="8840" y="11152"/>
                </a:cubicBezTo>
                <a:cubicBezTo>
                  <a:pt x="8639" y="11149"/>
                  <a:pt x="8505" y="11180"/>
                  <a:pt x="8482" y="11238"/>
                </a:cubicBezTo>
                <a:cubicBezTo>
                  <a:pt x="8460" y="11300"/>
                  <a:pt x="8583" y="11334"/>
                  <a:pt x="8795" y="11353"/>
                </a:cubicBezTo>
                <a:close/>
                <a:moveTo>
                  <a:pt x="8863" y="10110"/>
                </a:moveTo>
                <a:cubicBezTo>
                  <a:pt x="9086" y="10104"/>
                  <a:pt x="9187" y="10058"/>
                  <a:pt x="9187" y="9999"/>
                </a:cubicBezTo>
                <a:cubicBezTo>
                  <a:pt x="9176" y="9937"/>
                  <a:pt x="9030" y="9897"/>
                  <a:pt x="8795" y="9906"/>
                </a:cubicBezTo>
                <a:cubicBezTo>
                  <a:pt x="8583" y="9916"/>
                  <a:pt x="8471" y="9959"/>
                  <a:pt x="8493" y="10024"/>
                </a:cubicBezTo>
                <a:cubicBezTo>
                  <a:pt x="8516" y="10083"/>
                  <a:pt x="8639" y="10110"/>
                  <a:pt x="8863" y="10110"/>
                </a:cubicBezTo>
                <a:close/>
                <a:moveTo>
                  <a:pt x="9165" y="10630"/>
                </a:moveTo>
                <a:cubicBezTo>
                  <a:pt x="9165" y="10574"/>
                  <a:pt x="9075" y="10531"/>
                  <a:pt x="8863" y="10528"/>
                </a:cubicBezTo>
                <a:cubicBezTo>
                  <a:pt x="8639" y="10524"/>
                  <a:pt x="8493" y="10562"/>
                  <a:pt x="8482" y="10626"/>
                </a:cubicBezTo>
                <a:cubicBezTo>
                  <a:pt x="8471" y="10685"/>
                  <a:pt x="8583" y="10722"/>
                  <a:pt x="8784" y="10728"/>
                </a:cubicBezTo>
                <a:cubicBezTo>
                  <a:pt x="9042" y="10735"/>
                  <a:pt x="9131" y="10691"/>
                  <a:pt x="9165" y="10630"/>
                </a:cubicBezTo>
                <a:close/>
                <a:moveTo>
                  <a:pt x="21346" y="3252"/>
                </a:moveTo>
                <a:cubicBezTo>
                  <a:pt x="20798" y="3373"/>
                  <a:pt x="20798" y="3466"/>
                  <a:pt x="21346" y="3583"/>
                </a:cubicBezTo>
                <a:cubicBezTo>
                  <a:pt x="21346" y="3472"/>
                  <a:pt x="21346" y="3367"/>
                  <a:pt x="21346" y="3252"/>
                </a:cubicBezTo>
                <a:close/>
                <a:moveTo>
                  <a:pt x="15294" y="14978"/>
                </a:moveTo>
                <a:cubicBezTo>
                  <a:pt x="15507" y="14975"/>
                  <a:pt x="15664" y="14950"/>
                  <a:pt x="15686" y="14891"/>
                </a:cubicBezTo>
                <a:cubicBezTo>
                  <a:pt x="15708" y="14830"/>
                  <a:pt x="15585" y="14783"/>
                  <a:pt x="15373" y="14774"/>
                </a:cubicBezTo>
                <a:cubicBezTo>
                  <a:pt x="15138" y="14765"/>
                  <a:pt x="15004" y="14817"/>
                  <a:pt x="15004" y="14873"/>
                </a:cubicBezTo>
                <a:cubicBezTo>
                  <a:pt x="14981" y="14925"/>
                  <a:pt x="15093" y="14969"/>
                  <a:pt x="15294" y="14978"/>
                </a:cubicBezTo>
                <a:close/>
                <a:moveTo>
                  <a:pt x="19981" y="13689"/>
                </a:moveTo>
                <a:cubicBezTo>
                  <a:pt x="19948" y="13634"/>
                  <a:pt x="19847" y="13587"/>
                  <a:pt x="19612" y="13584"/>
                </a:cubicBezTo>
                <a:cubicBezTo>
                  <a:pt x="19411" y="13581"/>
                  <a:pt x="19266" y="13621"/>
                  <a:pt x="19254" y="13674"/>
                </a:cubicBezTo>
                <a:cubicBezTo>
                  <a:pt x="19232" y="13739"/>
                  <a:pt x="19400" y="13779"/>
                  <a:pt x="19612" y="13779"/>
                </a:cubicBezTo>
                <a:cubicBezTo>
                  <a:pt x="19780" y="13782"/>
                  <a:pt x="19948" y="13751"/>
                  <a:pt x="19981" y="13689"/>
                </a:cubicBezTo>
                <a:close/>
                <a:moveTo>
                  <a:pt x="13214" y="13581"/>
                </a:moveTo>
                <a:cubicBezTo>
                  <a:pt x="12968" y="13581"/>
                  <a:pt x="12834" y="13624"/>
                  <a:pt x="12822" y="13680"/>
                </a:cubicBezTo>
                <a:cubicBezTo>
                  <a:pt x="12811" y="13732"/>
                  <a:pt x="12957" y="13773"/>
                  <a:pt x="13169" y="13770"/>
                </a:cubicBezTo>
                <a:cubicBezTo>
                  <a:pt x="13370" y="13766"/>
                  <a:pt x="13505" y="13732"/>
                  <a:pt x="13516" y="13677"/>
                </a:cubicBezTo>
                <a:cubicBezTo>
                  <a:pt x="13538" y="13624"/>
                  <a:pt x="13427" y="13587"/>
                  <a:pt x="13214" y="13581"/>
                </a:cubicBezTo>
                <a:close/>
                <a:moveTo>
                  <a:pt x="10988" y="13167"/>
                </a:moveTo>
                <a:cubicBezTo>
                  <a:pt x="11212" y="13167"/>
                  <a:pt x="11323" y="13127"/>
                  <a:pt x="11323" y="13071"/>
                </a:cubicBezTo>
                <a:cubicBezTo>
                  <a:pt x="11323" y="13015"/>
                  <a:pt x="11200" y="12978"/>
                  <a:pt x="10988" y="12981"/>
                </a:cubicBezTo>
                <a:cubicBezTo>
                  <a:pt x="10775" y="12985"/>
                  <a:pt x="10652" y="13019"/>
                  <a:pt x="10652" y="13074"/>
                </a:cubicBezTo>
                <a:cubicBezTo>
                  <a:pt x="10652" y="13133"/>
                  <a:pt x="10775" y="13167"/>
                  <a:pt x="10988" y="13167"/>
                </a:cubicBezTo>
                <a:close/>
                <a:moveTo>
                  <a:pt x="12834" y="15472"/>
                </a:moveTo>
                <a:cubicBezTo>
                  <a:pt x="12878" y="15525"/>
                  <a:pt x="12957" y="15571"/>
                  <a:pt x="13169" y="15565"/>
                </a:cubicBezTo>
                <a:cubicBezTo>
                  <a:pt x="13359" y="15559"/>
                  <a:pt x="13516" y="15522"/>
                  <a:pt x="13505" y="15469"/>
                </a:cubicBezTo>
                <a:cubicBezTo>
                  <a:pt x="13494" y="15414"/>
                  <a:pt x="13382" y="15364"/>
                  <a:pt x="13136" y="15371"/>
                </a:cubicBezTo>
                <a:cubicBezTo>
                  <a:pt x="12934" y="15377"/>
                  <a:pt x="12867" y="15423"/>
                  <a:pt x="12834" y="15472"/>
                </a:cubicBezTo>
                <a:close/>
                <a:moveTo>
                  <a:pt x="15306" y="15571"/>
                </a:moveTo>
                <a:cubicBezTo>
                  <a:pt x="15518" y="15568"/>
                  <a:pt x="15652" y="15534"/>
                  <a:pt x="15675" y="15482"/>
                </a:cubicBezTo>
                <a:cubicBezTo>
                  <a:pt x="15697" y="15417"/>
                  <a:pt x="15541" y="15377"/>
                  <a:pt x="15328" y="15377"/>
                </a:cubicBezTo>
                <a:cubicBezTo>
                  <a:pt x="15127" y="15377"/>
                  <a:pt x="14993" y="15420"/>
                  <a:pt x="14981" y="15472"/>
                </a:cubicBezTo>
                <a:cubicBezTo>
                  <a:pt x="14970" y="15525"/>
                  <a:pt x="15093" y="15562"/>
                  <a:pt x="15306" y="15571"/>
                </a:cubicBezTo>
                <a:close/>
                <a:moveTo>
                  <a:pt x="7106" y="3954"/>
                </a:moveTo>
                <a:cubicBezTo>
                  <a:pt x="7106" y="3932"/>
                  <a:pt x="7006" y="3895"/>
                  <a:pt x="6782" y="3895"/>
                </a:cubicBezTo>
                <a:cubicBezTo>
                  <a:pt x="6536" y="3895"/>
                  <a:pt x="6435" y="3938"/>
                  <a:pt x="6446" y="4000"/>
                </a:cubicBezTo>
                <a:cubicBezTo>
                  <a:pt x="6446" y="4059"/>
                  <a:pt x="6581" y="4096"/>
                  <a:pt x="6771" y="4099"/>
                </a:cubicBezTo>
                <a:cubicBezTo>
                  <a:pt x="7006" y="4099"/>
                  <a:pt x="7106" y="4053"/>
                  <a:pt x="7106" y="3954"/>
                </a:cubicBezTo>
                <a:close/>
                <a:moveTo>
                  <a:pt x="6435" y="4566"/>
                </a:moveTo>
                <a:cubicBezTo>
                  <a:pt x="6435" y="4631"/>
                  <a:pt x="6502" y="4671"/>
                  <a:pt x="6726" y="4671"/>
                </a:cubicBezTo>
                <a:cubicBezTo>
                  <a:pt x="6972" y="4674"/>
                  <a:pt x="7073" y="4637"/>
                  <a:pt x="7084" y="4572"/>
                </a:cubicBezTo>
                <a:cubicBezTo>
                  <a:pt x="7095" y="4513"/>
                  <a:pt x="6972" y="4473"/>
                  <a:pt x="6782" y="4470"/>
                </a:cubicBezTo>
                <a:cubicBezTo>
                  <a:pt x="6569" y="4467"/>
                  <a:pt x="6458" y="4510"/>
                  <a:pt x="6435" y="4566"/>
                </a:cubicBezTo>
                <a:close/>
                <a:moveTo>
                  <a:pt x="8907" y="7051"/>
                </a:moveTo>
                <a:cubicBezTo>
                  <a:pt x="9120" y="7041"/>
                  <a:pt x="9232" y="7001"/>
                  <a:pt x="9221" y="6943"/>
                </a:cubicBezTo>
                <a:cubicBezTo>
                  <a:pt x="9209" y="6887"/>
                  <a:pt x="9053" y="6853"/>
                  <a:pt x="8863" y="6856"/>
                </a:cubicBezTo>
                <a:cubicBezTo>
                  <a:pt x="8672" y="6862"/>
                  <a:pt x="8561" y="6905"/>
                  <a:pt x="8572" y="6961"/>
                </a:cubicBezTo>
                <a:cubicBezTo>
                  <a:pt x="8572" y="7014"/>
                  <a:pt x="8661" y="7051"/>
                  <a:pt x="8907" y="7051"/>
                </a:cubicBezTo>
                <a:close/>
                <a:moveTo>
                  <a:pt x="6972" y="10036"/>
                </a:moveTo>
                <a:cubicBezTo>
                  <a:pt x="6983" y="9953"/>
                  <a:pt x="6871" y="9916"/>
                  <a:pt x="6670" y="9916"/>
                </a:cubicBezTo>
                <a:cubicBezTo>
                  <a:pt x="6480" y="9916"/>
                  <a:pt x="6346" y="9953"/>
                  <a:pt x="6335" y="10011"/>
                </a:cubicBezTo>
                <a:cubicBezTo>
                  <a:pt x="6335" y="10067"/>
                  <a:pt x="6435" y="10104"/>
                  <a:pt x="6648" y="10107"/>
                </a:cubicBezTo>
                <a:cubicBezTo>
                  <a:pt x="6883" y="10107"/>
                  <a:pt x="6972" y="10070"/>
                  <a:pt x="6972" y="10036"/>
                </a:cubicBezTo>
                <a:close/>
                <a:moveTo>
                  <a:pt x="7084" y="5759"/>
                </a:moveTo>
                <a:cubicBezTo>
                  <a:pt x="7051" y="5700"/>
                  <a:pt x="6961" y="5654"/>
                  <a:pt x="6726" y="5654"/>
                </a:cubicBezTo>
                <a:cubicBezTo>
                  <a:pt x="6502" y="5654"/>
                  <a:pt x="6435" y="5700"/>
                  <a:pt x="6424" y="5753"/>
                </a:cubicBezTo>
                <a:cubicBezTo>
                  <a:pt x="6424" y="5805"/>
                  <a:pt x="6480" y="5855"/>
                  <a:pt x="6704" y="5858"/>
                </a:cubicBezTo>
                <a:cubicBezTo>
                  <a:pt x="6939" y="5861"/>
                  <a:pt x="7051" y="5818"/>
                  <a:pt x="7084" y="5759"/>
                </a:cubicBezTo>
                <a:close/>
                <a:moveTo>
                  <a:pt x="21357" y="4136"/>
                </a:moveTo>
                <a:cubicBezTo>
                  <a:pt x="21357" y="4037"/>
                  <a:pt x="21357" y="3945"/>
                  <a:pt x="21357" y="3849"/>
                </a:cubicBezTo>
                <a:cubicBezTo>
                  <a:pt x="21078" y="3858"/>
                  <a:pt x="20988" y="3917"/>
                  <a:pt x="20966" y="3979"/>
                </a:cubicBezTo>
                <a:cubicBezTo>
                  <a:pt x="20932" y="4053"/>
                  <a:pt x="21022" y="4112"/>
                  <a:pt x="21357" y="4136"/>
                </a:cubicBezTo>
                <a:close/>
                <a:moveTo>
                  <a:pt x="6704" y="6454"/>
                </a:moveTo>
                <a:cubicBezTo>
                  <a:pt x="6927" y="6448"/>
                  <a:pt x="7062" y="6417"/>
                  <a:pt x="7073" y="6361"/>
                </a:cubicBezTo>
                <a:cubicBezTo>
                  <a:pt x="7084" y="6303"/>
                  <a:pt x="6961" y="6253"/>
                  <a:pt x="6737" y="6253"/>
                </a:cubicBezTo>
                <a:cubicBezTo>
                  <a:pt x="6547" y="6253"/>
                  <a:pt x="6435" y="6297"/>
                  <a:pt x="6424" y="6352"/>
                </a:cubicBezTo>
                <a:cubicBezTo>
                  <a:pt x="6413" y="6411"/>
                  <a:pt x="6502" y="6448"/>
                  <a:pt x="6704" y="6454"/>
                </a:cubicBezTo>
                <a:close/>
                <a:moveTo>
                  <a:pt x="17442" y="15571"/>
                </a:moveTo>
                <a:cubicBezTo>
                  <a:pt x="17666" y="15562"/>
                  <a:pt x="17778" y="15525"/>
                  <a:pt x="17778" y="15472"/>
                </a:cubicBezTo>
                <a:cubicBezTo>
                  <a:pt x="17778" y="15414"/>
                  <a:pt x="17655" y="15383"/>
                  <a:pt x="17431" y="15386"/>
                </a:cubicBezTo>
                <a:cubicBezTo>
                  <a:pt x="17230" y="15389"/>
                  <a:pt x="17095" y="15423"/>
                  <a:pt x="17095" y="15482"/>
                </a:cubicBezTo>
                <a:cubicBezTo>
                  <a:pt x="17107" y="15537"/>
                  <a:pt x="17252" y="15565"/>
                  <a:pt x="17442" y="15571"/>
                </a:cubicBezTo>
                <a:close/>
                <a:moveTo>
                  <a:pt x="6357" y="8173"/>
                </a:moveTo>
                <a:cubicBezTo>
                  <a:pt x="6413" y="8219"/>
                  <a:pt x="6491" y="8268"/>
                  <a:pt x="6715" y="8262"/>
                </a:cubicBezTo>
                <a:cubicBezTo>
                  <a:pt x="6939" y="8259"/>
                  <a:pt x="7017" y="8216"/>
                  <a:pt x="7006" y="8160"/>
                </a:cubicBezTo>
                <a:cubicBezTo>
                  <a:pt x="6995" y="8105"/>
                  <a:pt x="6905" y="8061"/>
                  <a:pt x="6681" y="8064"/>
                </a:cubicBezTo>
                <a:cubicBezTo>
                  <a:pt x="6469" y="8071"/>
                  <a:pt x="6402" y="8120"/>
                  <a:pt x="6357" y="8173"/>
                </a:cubicBezTo>
                <a:close/>
                <a:moveTo>
                  <a:pt x="8784" y="13167"/>
                </a:moveTo>
                <a:cubicBezTo>
                  <a:pt x="9019" y="13161"/>
                  <a:pt x="9131" y="13124"/>
                  <a:pt x="9120" y="13068"/>
                </a:cubicBezTo>
                <a:cubicBezTo>
                  <a:pt x="9109" y="13019"/>
                  <a:pt x="9008" y="12988"/>
                  <a:pt x="8807" y="12988"/>
                </a:cubicBezTo>
                <a:cubicBezTo>
                  <a:pt x="8583" y="12988"/>
                  <a:pt x="8482" y="13025"/>
                  <a:pt x="8494" y="13083"/>
                </a:cubicBezTo>
                <a:cubicBezTo>
                  <a:pt x="8505" y="13133"/>
                  <a:pt x="8617" y="13161"/>
                  <a:pt x="8784" y="13167"/>
                </a:cubicBezTo>
                <a:close/>
                <a:moveTo>
                  <a:pt x="4936" y="2229"/>
                </a:moveTo>
                <a:cubicBezTo>
                  <a:pt x="4947" y="2186"/>
                  <a:pt x="4869" y="2149"/>
                  <a:pt x="4668" y="2146"/>
                </a:cubicBezTo>
                <a:cubicBezTo>
                  <a:pt x="4433" y="2140"/>
                  <a:pt x="4343" y="2189"/>
                  <a:pt x="4343" y="2242"/>
                </a:cubicBezTo>
                <a:cubicBezTo>
                  <a:pt x="4343" y="2291"/>
                  <a:pt x="4422" y="2350"/>
                  <a:pt x="4645" y="2344"/>
                </a:cubicBezTo>
                <a:cubicBezTo>
                  <a:pt x="4836" y="2341"/>
                  <a:pt x="4936" y="2294"/>
                  <a:pt x="4936" y="2229"/>
                </a:cubicBezTo>
                <a:close/>
                <a:moveTo>
                  <a:pt x="6335" y="10633"/>
                </a:moveTo>
                <a:cubicBezTo>
                  <a:pt x="6335" y="10698"/>
                  <a:pt x="6435" y="10732"/>
                  <a:pt x="6659" y="10728"/>
                </a:cubicBezTo>
                <a:cubicBezTo>
                  <a:pt x="6883" y="10728"/>
                  <a:pt x="6972" y="10685"/>
                  <a:pt x="6972" y="10633"/>
                </a:cubicBezTo>
                <a:cubicBezTo>
                  <a:pt x="6972" y="10580"/>
                  <a:pt x="6860" y="10552"/>
                  <a:pt x="6681" y="10549"/>
                </a:cubicBezTo>
                <a:cubicBezTo>
                  <a:pt x="6469" y="10546"/>
                  <a:pt x="6346" y="10577"/>
                  <a:pt x="6335" y="10633"/>
                </a:cubicBezTo>
                <a:close/>
                <a:moveTo>
                  <a:pt x="19568" y="14975"/>
                </a:moveTo>
                <a:cubicBezTo>
                  <a:pt x="19780" y="14969"/>
                  <a:pt x="19914" y="14938"/>
                  <a:pt x="19937" y="14885"/>
                </a:cubicBezTo>
                <a:cubicBezTo>
                  <a:pt x="19959" y="14830"/>
                  <a:pt x="19836" y="14793"/>
                  <a:pt x="19635" y="14783"/>
                </a:cubicBezTo>
                <a:cubicBezTo>
                  <a:pt x="19422" y="14774"/>
                  <a:pt x="19310" y="14820"/>
                  <a:pt x="19277" y="14870"/>
                </a:cubicBezTo>
                <a:cubicBezTo>
                  <a:pt x="19243" y="14929"/>
                  <a:pt x="19400" y="14959"/>
                  <a:pt x="19568" y="14975"/>
                </a:cubicBezTo>
                <a:close/>
                <a:moveTo>
                  <a:pt x="6670" y="8682"/>
                </a:moveTo>
                <a:cubicBezTo>
                  <a:pt x="6469" y="8692"/>
                  <a:pt x="6346" y="8732"/>
                  <a:pt x="6357" y="8791"/>
                </a:cubicBezTo>
                <a:cubicBezTo>
                  <a:pt x="6368" y="8837"/>
                  <a:pt x="6491" y="8874"/>
                  <a:pt x="6670" y="8871"/>
                </a:cubicBezTo>
                <a:cubicBezTo>
                  <a:pt x="6905" y="8868"/>
                  <a:pt x="7006" y="8828"/>
                  <a:pt x="6995" y="8763"/>
                </a:cubicBezTo>
                <a:cubicBezTo>
                  <a:pt x="6983" y="8713"/>
                  <a:pt x="6894" y="8682"/>
                  <a:pt x="6670" y="8682"/>
                </a:cubicBezTo>
                <a:close/>
                <a:moveTo>
                  <a:pt x="19601" y="14360"/>
                </a:moveTo>
                <a:cubicBezTo>
                  <a:pt x="19836" y="14357"/>
                  <a:pt x="19914" y="14320"/>
                  <a:pt x="19892" y="14261"/>
                </a:cubicBezTo>
                <a:cubicBezTo>
                  <a:pt x="19881" y="14208"/>
                  <a:pt x="19791" y="14174"/>
                  <a:pt x="19590" y="14178"/>
                </a:cubicBezTo>
                <a:cubicBezTo>
                  <a:pt x="19377" y="14181"/>
                  <a:pt x="19254" y="14218"/>
                  <a:pt x="19254" y="14273"/>
                </a:cubicBezTo>
                <a:cubicBezTo>
                  <a:pt x="19243" y="14335"/>
                  <a:pt x="19400" y="14360"/>
                  <a:pt x="19601" y="14360"/>
                </a:cubicBezTo>
                <a:close/>
                <a:moveTo>
                  <a:pt x="6670" y="7051"/>
                </a:moveTo>
                <a:cubicBezTo>
                  <a:pt x="6939" y="7041"/>
                  <a:pt x="7039" y="6998"/>
                  <a:pt x="7039" y="6949"/>
                </a:cubicBezTo>
                <a:cubicBezTo>
                  <a:pt x="7039" y="6893"/>
                  <a:pt x="6905" y="6859"/>
                  <a:pt x="6693" y="6862"/>
                </a:cubicBezTo>
                <a:cubicBezTo>
                  <a:pt x="6502" y="6865"/>
                  <a:pt x="6413" y="6902"/>
                  <a:pt x="6413" y="6952"/>
                </a:cubicBezTo>
                <a:cubicBezTo>
                  <a:pt x="6402" y="7007"/>
                  <a:pt x="6514" y="7041"/>
                  <a:pt x="6670" y="7051"/>
                </a:cubicBezTo>
                <a:close/>
                <a:moveTo>
                  <a:pt x="6346" y="9396"/>
                </a:moveTo>
                <a:cubicBezTo>
                  <a:pt x="6402" y="9443"/>
                  <a:pt x="6458" y="9483"/>
                  <a:pt x="6670" y="9483"/>
                </a:cubicBezTo>
                <a:cubicBezTo>
                  <a:pt x="6894" y="9483"/>
                  <a:pt x="6983" y="9446"/>
                  <a:pt x="6983" y="9387"/>
                </a:cubicBezTo>
                <a:cubicBezTo>
                  <a:pt x="6983" y="9335"/>
                  <a:pt x="6883" y="9304"/>
                  <a:pt x="6693" y="9304"/>
                </a:cubicBezTo>
                <a:cubicBezTo>
                  <a:pt x="6446" y="9301"/>
                  <a:pt x="6391" y="9347"/>
                  <a:pt x="6346" y="9396"/>
                </a:cubicBezTo>
                <a:close/>
                <a:moveTo>
                  <a:pt x="6659" y="11347"/>
                </a:moveTo>
                <a:cubicBezTo>
                  <a:pt x="6849" y="11328"/>
                  <a:pt x="6972" y="11297"/>
                  <a:pt x="6961" y="11241"/>
                </a:cubicBezTo>
                <a:cubicBezTo>
                  <a:pt x="6950" y="11195"/>
                  <a:pt x="6838" y="11155"/>
                  <a:pt x="6659" y="11155"/>
                </a:cubicBezTo>
                <a:cubicBezTo>
                  <a:pt x="6469" y="11155"/>
                  <a:pt x="6346" y="11192"/>
                  <a:pt x="6335" y="11251"/>
                </a:cubicBezTo>
                <a:cubicBezTo>
                  <a:pt x="6335" y="11309"/>
                  <a:pt x="6491" y="11331"/>
                  <a:pt x="6659" y="11347"/>
                </a:cubicBezTo>
                <a:close/>
                <a:moveTo>
                  <a:pt x="2140" y="533"/>
                </a:moveTo>
                <a:cubicBezTo>
                  <a:pt x="2162" y="588"/>
                  <a:pt x="2263" y="628"/>
                  <a:pt x="2431" y="625"/>
                </a:cubicBezTo>
                <a:cubicBezTo>
                  <a:pt x="2666" y="622"/>
                  <a:pt x="2744" y="564"/>
                  <a:pt x="2744" y="511"/>
                </a:cubicBezTo>
                <a:cubicBezTo>
                  <a:pt x="2744" y="468"/>
                  <a:pt x="2598" y="443"/>
                  <a:pt x="2453" y="443"/>
                </a:cubicBezTo>
                <a:cubicBezTo>
                  <a:pt x="2241" y="443"/>
                  <a:pt x="2151" y="483"/>
                  <a:pt x="2140" y="533"/>
                </a:cubicBezTo>
                <a:close/>
                <a:moveTo>
                  <a:pt x="6715" y="7647"/>
                </a:moveTo>
                <a:cubicBezTo>
                  <a:pt x="6961" y="7641"/>
                  <a:pt x="7051" y="7598"/>
                  <a:pt x="7039" y="7548"/>
                </a:cubicBezTo>
                <a:cubicBezTo>
                  <a:pt x="7028" y="7496"/>
                  <a:pt x="6894" y="7459"/>
                  <a:pt x="6681" y="7465"/>
                </a:cubicBezTo>
                <a:cubicBezTo>
                  <a:pt x="6458" y="7474"/>
                  <a:pt x="6413" y="7524"/>
                  <a:pt x="6424" y="7573"/>
                </a:cubicBezTo>
                <a:cubicBezTo>
                  <a:pt x="6424" y="7629"/>
                  <a:pt x="6558" y="7650"/>
                  <a:pt x="6715" y="7647"/>
                </a:cubicBezTo>
                <a:close/>
                <a:moveTo>
                  <a:pt x="8986" y="7"/>
                </a:moveTo>
                <a:cubicBezTo>
                  <a:pt x="8863" y="26"/>
                  <a:pt x="8628" y="-24"/>
                  <a:pt x="8617" y="51"/>
                </a:cubicBezTo>
                <a:cubicBezTo>
                  <a:pt x="8605" y="112"/>
                  <a:pt x="8795" y="137"/>
                  <a:pt x="8975" y="134"/>
                </a:cubicBezTo>
                <a:cubicBezTo>
                  <a:pt x="9187" y="131"/>
                  <a:pt x="9456" y="109"/>
                  <a:pt x="9433" y="38"/>
                </a:cubicBezTo>
                <a:cubicBezTo>
                  <a:pt x="9400" y="-24"/>
                  <a:pt x="9131" y="23"/>
                  <a:pt x="8986" y="7"/>
                </a:cubicBezTo>
                <a:close/>
                <a:moveTo>
                  <a:pt x="10641" y="14267"/>
                </a:moveTo>
                <a:cubicBezTo>
                  <a:pt x="10664" y="14317"/>
                  <a:pt x="10731" y="14354"/>
                  <a:pt x="10932" y="14357"/>
                </a:cubicBezTo>
                <a:cubicBezTo>
                  <a:pt x="11145" y="14360"/>
                  <a:pt x="11279" y="14335"/>
                  <a:pt x="11279" y="14273"/>
                </a:cubicBezTo>
                <a:cubicBezTo>
                  <a:pt x="11279" y="14221"/>
                  <a:pt x="11200" y="14184"/>
                  <a:pt x="11010" y="14181"/>
                </a:cubicBezTo>
                <a:cubicBezTo>
                  <a:pt x="10798" y="14174"/>
                  <a:pt x="10708" y="14221"/>
                  <a:pt x="10641" y="14267"/>
                </a:cubicBezTo>
                <a:close/>
                <a:moveTo>
                  <a:pt x="10988" y="14774"/>
                </a:moveTo>
                <a:cubicBezTo>
                  <a:pt x="10787" y="14783"/>
                  <a:pt x="10675" y="14820"/>
                  <a:pt x="10663" y="14873"/>
                </a:cubicBezTo>
                <a:cubicBezTo>
                  <a:pt x="10663" y="14919"/>
                  <a:pt x="10764" y="14956"/>
                  <a:pt x="10966" y="14953"/>
                </a:cubicBezTo>
                <a:cubicBezTo>
                  <a:pt x="11178" y="14953"/>
                  <a:pt x="11290" y="14922"/>
                  <a:pt x="11279" y="14861"/>
                </a:cubicBezTo>
                <a:cubicBezTo>
                  <a:pt x="11279" y="14811"/>
                  <a:pt x="11167" y="14786"/>
                  <a:pt x="10988" y="14774"/>
                </a:cubicBezTo>
                <a:close/>
                <a:moveTo>
                  <a:pt x="4634" y="3506"/>
                </a:moveTo>
                <a:cubicBezTo>
                  <a:pt x="4824" y="3487"/>
                  <a:pt x="4936" y="3450"/>
                  <a:pt x="4903" y="3395"/>
                </a:cubicBezTo>
                <a:cubicBezTo>
                  <a:pt x="4880" y="3348"/>
                  <a:pt x="4769" y="3308"/>
                  <a:pt x="4590" y="3317"/>
                </a:cubicBezTo>
                <a:cubicBezTo>
                  <a:pt x="4411" y="3327"/>
                  <a:pt x="4276" y="3367"/>
                  <a:pt x="4310" y="3422"/>
                </a:cubicBezTo>
                <a:cubicBezTo>
                  <a:pt x="4344" y="3469"/>
                  <a:pt x="4467" y="3497"/>
                  <a:pt x="4634" y="3506"/>
                </a:cubicBezTo>
                <a:close/>
                <a:moveTo>
                  <a:pt x="15328" y="16165"/>
                </a:moveTo>
                <a:cubicBezTo>
                  <a:pt x="15518" y="16159"/>
                  <a:pt x="15653" y="16122"/>
                  <a:pt x="15641" y="16069"/>
                </a:cubicBezTo>
                <a:cubicBezTo>
                  <a:pt x="15630" y="16023"/>
                  <a:pt x="15529" y="15986"/>
                  <a:pt x="15328" y="15986"/>
                </a:cubicBezTo>
                <a:cubicBezTo>
                  <a:pt x="15093" y="15986"/>
                  <a:pt x="15004" y="16023"/>
                  <a:pt x="15004" y="16078"/>
                </a:cubicBezTo>
                <a:cubicBezTo>
                  <a:pt x="15026" y="16131"/>
                  <a:pt x="15116" y="16165"/>
                  <a:pt x="15328" y="16165"/>
                </a:cubicBezTo>
                <a:close/>
                <a:moveTo>
                  <a:pt x="13158" y="16156"/>
                </a:moveTo>
                <a:cubicBezTo>
                  <a:pt x="13359" y="16146"/>
                  <a:pt x="13482" y="16118"/>
                  <a:pt x="13471" y="16069"/>
                </a:cubicBezTo>
                <a:cubicBezTo>
                  <a:pt x="13460" y="16016"/>
                  <a:pt x="13359" y="15973"/>
                  <a:pt x="13147" y="15976"/>
                </a:cubicBezTo>
                <a:cubicBezTo>
                  <a:pt x="12934" y="15979"/>
                  <a:pt x="12856" y="16023"/>
                  <a:pt x="12867" y="16078"/>
                </a:cubicBezTo>
                <a:cubicBezTo>
                  <a:pt x="12878" y="16134"/>
                  <a:pt x="13024" y="16146"/>
                  <a:pt x="13158" y="16156"/>
                </a:cubicBezTo>
                <a:close/>
                <a:moveTo>
                  <a:pt x="10988" y="15547"/>
                </a:moveTo>
                <a:cubicBezTo>
                  <a:pt x="11167" y="15544"/>
                  <a:pt x="11279" y="15522"/>
                  <a:pt x="11290" y="15466"/>
                </a:cubicBezTo>
                <a:cubicBezTo>
                  <a:pt x="11290" y="15411"/>
                  <a:pt x="11167" y="15380"/>
                  <a:pt x="10999" y="15380"/>
                </a:cubicBezTo>
                <a:cubicBezTo>
                  <a:pt x="10798" y="15377"/>
                  <a:pt x="10664" y="15417"/>
                  <a:pt x="10664" y="15472"/>
                </a:cubicBezTo>
                <a:cubicBezTo>
                  <a:pt x="10664" y="15519"/>
                  <a:pt x="10787" y="15550"/>
                  <a:pt x="10988" y="15547"/>
                </a:cubicBezTo>
                <a:close/>
                <a:moveTo>
                  <a:pt x="11010" y="13763"/>
                </a:moveTo>
                <a:cubicBezTo>
                  <a:pt x="11189" y="13757"/>
                  <a:pt x="11290" y="13729"/>
                  <a:pt x="11290" y="13677"/>
                </a:cubicBezTo>
                <a:cubicBezTo>
                  <a:pt x="11290" y="13621"/>
                  <a:pt x="11189" y="13581"/>
                  <a:pt x="10977" y="13584"/>
                </a:cubicBezTo>
                <a:cubicBezTo>
                  <a:pt x="10798" y="13587"/>
                  <a:pt x="10686" y="13627"/>
                  <a:pt x="10675" y="13671"/>
                </a:cubicBezTo>
                <a:cubicBezTo>
                  <a:pt x="10675" y="13726"/>
                  <a:pt x="10787" y="13763"/>
                  <a:pt x="11010" y="13763"/>
                </a:cubicBezTo>
                <a:close/>
                <a:moveTo>
                  <a:pt x="8773" y="14354"/>
                </a:moveTo>
                <a:cubicBezTo>
                  <a:pt x="8974" y="14354"/>
                  <a:pt x="9098" y="14320"/>
                  <a:pt x="9098" y="14273"/>
                </a:cubicBezTo>
                <a:cubicBezTo>
                  <a:pt x="9098" y="14221"/>
                  <a:pt x="8986" y="14178"/>
                  <a:pt x="8773" y="14181"/>
                </a:cubicBezTo>
                <a:cubicBezTo>
                  <a:pt x="8594" y="14184"/>
                  <a:pt x="8493" y="14218"/>
                  <a:pt x="8493" y="14270"/>
                </a:cubicBezTo>
                <a:cubicBezTo>
                  <a:pt x="8493" y="14320"/>
                  <a:pt x="8594" y="14351"/>
                  <a:pt x="8773" y="14354"/>
                </a:cubicBezTo>
                <a:close/>
                <a:moveTo>
                  <a:pt x="17755" y="16084"/>
                </a:moveTo>
                <a:cubicBezTo>
                  <a:pt x="17755" y="16035"/>
                  <a:pt x="17688" y="15998"/>
                  <a:pt x="17487" y="15992"/>
                </a:cubicBezTo>
                <a:cubicBezTo>
                  <a:pt x="17263" y="15986"/>
                  <a:pt x="17151" y="16026"/>
                  <a:pt x="17118" y="16075"/>
                </a:cubicBezTo>
                <a:cubicBezTo>
                  <a:pt x="17084" y="16125"/>
                  <a:pt x="17196" y="16159"/>
                  <a:pt x="17386" y="16165"/>
                </a:cubicBezTo>
                <a:cubicBezTo>
                  <a:pt x="17599" y="16174"/>
                  <a:pt x="17722" y="16143"/>
                  <a:pt x="17755" y="16084"/>
                </a:cubicBezTo>
                <a:close/>
                <a:moveTo>
                  <a:pt x="9120" y="12472"/>
                </a:moveTo>
                <a:cubicBezTo>
                  <a:pt x="9098" y="12419"/>
                  <a:pt x="8997" y="12385"/>
                  <a:pt x="8807" y="12388"/>
                </a:cubicBezTo>
                <a:cubicBezTo>
                  <a:pt x="8605" y="12391"/>
                  <a:pt x="8471" y="12419"/>
                  <a:pt x="8494" y="12481"/>
                </a:cubicBezTo>
                <a:cubicBezTo>
                  <a:pt x="8505" y="12530"/>
                  <a:pt x="8628" y="12567"/>
                  <a:pt x="8796" y="12567"/>
                </a:cubicBezTo>
                <a:cubicBezTo>
                  <a:pt x="8997" y="12564"/>
                  <a:pt x="9109" y="12524"/>
                  <a:pt x="9120" y="12472"/>
                </a:cubicBezTo>
                <a:close/>
                <a:moveTo>
                  <a:pt x="4936" y="2823"/>
                </a:moveTo>
                <a:cubicBezTo>
                  <a:pt x="4925" y="2767"/>
                  <a:pt x="4813" y="2730"/>
                  <a:pt x="4657" y="2727"/>
                </a:cubicBezTo>
                <a:cubicBezTo>
                  <a:pt x="4489" y="2721"/>
                  <a:pt x="4344" y="2758"/>
                  <a:pt x="4332" y="2807"/>
                </a:cubicBezTo>
                <a:cubicBezTo>
                  <a:pt x="4321" y="2860"/>
                  <a:pt x="4433" y="2906"/>
                  <a:pt x="4645" y="2906"/>
                </a:cubicBezTo>
                <a:cubicBezTo>
                  <a:pt x="4791" y="2903"/>
                  <a:pt x="4925" y="2872"/>
                  <a:pt x="4936" y="2823"/>
                </a:cubicBezTo>
                <a:close/>
                <a:moveTo>
                  <a:pt x="4903" y="3994"/>
                </a:moveTo>
                <a:cubicBezTo>
                  <a:pt x="4880" y="3948"/>
                  <a:pt x="4802" y="3908"/>
                  <a:pt x="4623" y="3904"/>
                </a:cubicBezTo>
                <a:cubicBezTo>
                  <a:pt x="4411" y="3901"/>
                  <a:pt x="4299" y="3942"/>
                  <a:pt x="4299" y="3994"/>
                </a:cubicBezTo>
                <a:cubicBezTo>
                  <a:pt x="4299" y="4044"/>
                  <a:pt x="4388" y="4074"/>
                  <a:pt x="4590" y="4078"/>
                </a:cubicBezTo>
                <a:cubicBezTo>
                  <a:pt x="4791" y="4078"/>
                  <a:pt x="4847" y="4037"/>
                  <a:pt x="4903" y="3994"/>
                </a:cubicBezTo>
                <a:close/>
                <a:moveTo>
                  <a:pt x="19568" y="15571"/>
                </a:moveTo>
                <a:cubicBezTo>
                  <a:pt x="19758" y="15565"/>
                  <a:pt x="19870" y="15544"/>
                  <a:pt x="19892" y="15491"/>
                </a:cubicBezTo>
                <a:cubicBezTo>
                  <a:pt x="19903" y="15438"/>
                  <a:pt x="19836" y="15404"/>
                  <a:pt x="19635" y="15395"/>
                </a:cubicBezTo>
                <a:cubicBezTo>
                  <a:pt x="19433" y="15386"/>
                  <a:pt x="19322" y="15417"/>
                  <a:pt x="19288" y="15463"/>
                </a:cubicBezTo>
                <a:cubicBezTo>
                  <a:pt x="19243" y="15522"/>
                  <a:pt x="19389" y="15550"/>
                  <a:pt x="19568" y="15571"/>
                </a:cubicBezTo>
                <a:close/>
                <a:moveTo>
                  <a:pt x="21357" y="4436"/>
                </a:moveTo>
                <a:cubicBezTo>
                  <a:pt x="20854" y="4557"/>
                  <a:pt x="20854" y="4603"/>
                  <a:pt x="21357" y="4711"/>
                </a:cubicBezTo>
                <a:cubicBezTo>
                  <a:pt x="21357" y="4621"/>
                  <a:pt x="21357" y="4535"/>
                  <a:pt x="21357" y="4436"/>
                </a:cubicBezTo>
                <a:close/>
                <a:moveTo>
                  <a:pt x="6480" y="11949"/>
                </a:moveTo>
                <a:cubicBezTo>
                  <a:pt x="6838" y="11955"/>
                  <a:pt x="6950" y="11925"/>
                  <a:pt x="6961" y="11875"/>
                </a:cubicBezTo>
                <a:cubicBezTo>
                  <a:pt x="6972" y="11823"/>
                  <a:pt x="6838" y="11789"/>
                  <a:pt x="6670" y="11785"/>
                </a:cubicBezTo>
                <a:cubicBezTo>
                  <a:pt x="6491" y="11782"/>
                  <a:pt x="6368" y="11816"/>
                  <a:pt x="6357" y="11866"/>
                </a:cubicBezTo>
                <a:cubicBezTo>
                  <a:pt x="6346" y="11915"/>
                  <a:pt x="6446" y="11949"/>
                  <a:pt x="6480" y="11949"/>
                </a:cubicBezTo>
                <a:close/>
                <a:moveTo>
                  <a:pt x="8493" y="13671"/>
                </a:moveTo>
                <a:cubicBezTo>
                  <a:pt x="8516" y="13720"/>
                  <a:pt x="8594" y="13757"/>
                  <a:pt x="8784" y="13757"/>
                </a:cubicBezTo>
                <a:cubicBezTo>
                  <a:pt x="8997" y="13757"/>
                  <a:pt x="9097" y="13714"/>
                  <a:pt x="9109" y="13661"/>
                </a:cubicBezTo>
                <a:cubicBezTo>
                  <a:pt x="9109" y="13624"/>
                  <a:pt x="9030" y="13584"/>
                  <a:pt x="8851" y="13584"/>
                </a:cubicBezTo>
                <a:cubicBezTo>
                  <a:pt x="8628" y="13581"/>
                  <a:pt x="8538" y="13618"/>
                  <a:pt x="8493" y="13671"/>
                </a:cubicBezTo>
                <a:close/>
                <a:moveTo>
                  <a:pt x="4299" y="5135"/>
                </a:moveTo>
                <a:cubicBezTo>
                  <a:pt x="4276" y="5209"/>
                  <a:pt x="4388" y="5240"/>
                  <a:pt x="4567" y="5246"/>
                </a:cubicBezTo>
                <a:cubicBezTo>
                  <a:pt x="4757" y="5249"/>
                  <a:pt x="4869" y="5212"/>
                  <a:pt x="4869" y="5162"/>
                </a:cubicBezTo>
                <a:cubicBezTo>
                  <a:pt x="4880" y="5113"/>
                  <a:pt x="4791" y="5073"/>
                  <a:pt x="4601" y="5073"/>
                </a:cubicBezTo>
                <a:cubicBezTo>
                  <a:pt x="4422" y="5073"/>
                  <a:pt x="4310" y="5104"/>
                  <a:pt x="4299" y="5135"/>
                </a:cubicBezTo>
                <a:close/>
                <a:moveTo>
                  <a:pt x="4836" y="5756"/>
                </a:moveTo>
                <a:cubicBezTo>
                  <a:pt x="4847" y="5700"/>
                  <a:pt x="4746" y="5669"/>
                  <a:pt x="4567" y="5669"/>
                </a:cubicBezTo>
                <a:cubicBezTo>
                  <a:pt x="4388" y="5669"/>
                  <a:pt x="4299" y="5703"/>
                  <a:pt x="4287" y="5756"/>
                </a:cubicBezTo>
                <a:cubicBezTo>
                  <a:pt x="4287" y="5811"/>
                  <a:pt x="4399" y="5842"/>
                  <a:pt x="4567" y="5842"/>
                </a:cubicBezTo>
                <a:cubicBezTo>
                  <a:pt x="4735" y="5842"/>
                  <a:pt x="4847" y="5811"/>
                  <a:pt x="4836" y="5756"/>
                </a:cubicBezTo>
                <a:close/>
                <a:moveTo>
                  <a:pt x="17431" y="18560"/>
                </a:moveTo>
                <a:cubicBezTo>
                  <a:pt x="17588" y="18554"/>
                  <a:pt x="17722" y="18538"/>
                  <a:pt x="17733" y="18483"/>
                </a:cubicBezTo>
                <a:cubicBezTo>
                  <a:pt x="17744" y="18430"/>
                  <a:pt x="17666" y="18399"/>
                  <a:pt x="17476" y="18393"/>
                </a:cubicBezTo>
                <a:cubicBezTo>
                  <a:pt x="17263" y="18387"/>
                  <a:pt x="17140" y="18418"/>
                  <a:pt x="17118" y="18473"/>
                </a:cubicBezTo>
                <a:cubicBezTo>
                  <a:pt x="17107" y="18526"/>
                  <a:pt x="17252" y="18548"/>
                  <a:pt x="17431" y="18560"/>
                </a:cubicBezTo>
                <a:close/>
                <a:moveTo>
                  <a:pt x="19579" y="16165"/>
                </a:moveTo>
                <a:cubicBezTo>
                  <a:pt x="19758" y="16155"/>
                  <a:pt x="19881" y="16131"/>
                  <a:pt x="19881" y="16078"/>
                </a:cubicBezTo>
                <a:cubicBezTo>
                  <a:pt x="19881" y="16026"/>
                  <a:pt x="19769" y="15995"/>
                  <a:pt x="19579" y="15995"/>
                </a:cubicBezTo>
                <a:cubicBezTo>
                  <a:pt x="19411" y="15995"/>
                  <a:pt x="19333" y="16029"/>
                  <a:pt x="19310" y="16072"/>
                </a:cubicBezTo>
                <a:cubicBezTo>
                  <a:pt x="19288" y="16128"/>
                  <a:pt x="19411" y="16152"/>
                  <a:pt x="19579" y="16165"/>
                </a:cubicBezTo>
                <a:close/>
                <a:moveTo>
                  <a:pt x="2375" y="1757"/>
                </a:moveTo>
                <a:cubicBezTo>
                  <a:pt x="2565" y="1750"/>
                  <a:pt x="2688" y="1723"/>
                  <a:pt x="2699" y="1673"/>
                </a:cubicBezTo>
                <a:cubicBezTo>
                  <a:pt x="2710" y="1621"/>
                  <a:pt x="2598" y="1587"/>
                  <a:pt x="2420" y="1587"/>
                </a:cubicBezTo>
                <a:cubicBezTo>
                  <a:pt x="2274" y="1587"/>
                  <a:pt x="2151" y="1611"/>
                  <a:pt x="2140" y="1658"/>
                </a:cubicBezTo>
                <a:cubicBezTo>
                  <a:pt x="2117" y="1710"/>
                  <a:pt x="2218" y="1741"/>
                  <a:pt x="2375" y="1757"/>
                </a:cubicBezTo>
                <a:close/>
                <a:moveTo>
                  <a:pt x="8762" y="15544"/>
                </a:moveTo>
                <a:cubicBezTo>
                  <a:pt x="8963" y="15547"/>
                  <a:pt x="9064" y="15513"/>
                  <a:pt x="9075" y="15466"/>
                </a:cubicBezTo>
                <a:cubicBezTo>
                  <a:pt x="9086" y="15423"/>
                  <a:pt x="8997" y="15377"/>
                  <a:pt x="8807" y="15374"/>
                </a:cubicBezTo>
                <a:cubicBezTo>
                  <a:pt x="8639" y="15374"/>
                  <a:pt x="8505" y="15404"/>
                  <a:pt x="8493" y="15454"/>
                </a:cubicBezTo>
                <a:cubicBezTo>
                  <a:pt x="8482" y="15503"/>
                  <a:pt x="8572" y="15537"/>
                  <a:pt x="8762" y="15544"/>
                </a:cubicBezTo>
                <a:close/>
                <a:moveTo>
                  <a:pt x="15306" y="16758"/>
                </a:moveTo>
                <a:cubicBezTo>
                  <a:pt x="15485" y="16752"/>
                  <a:pt x="15597" y="16727"/>
                  <a:pt x="15597" y="16675"/>
                </a:cubicBezTo>
                <a:cubicBezTo>
                  <a:pt x="15597" y="16625"/>
                  <a:pt x="15529" y="16588"/>
                  <a:pt x="15339" y="16585"/>
                </a:cubicBezTo>
                <a:cubicBezTo>
                  <a:pt x="15149" y="16582"/>
                  <a:pt x="15060" y="16613"/>
                  <a:pt x="15037" y="16665"/>
                </a:cubicBezTo>
                <a:cubicBezTo>
                  <a:pt x="15026" y="16718"/>
                  <a:pt x="15127" y="16746"/>
                  <a:pt x="15306" y="16758"/>
                </a:cubicBezTo>
                <a:close/>
                <a:moveTo>
                  <a:pt x="10999" y="16143"/>
                </a:moveTo>
                <a:cubicBezTo>
                  <a:pt x="11167" y="16137"/>
                  <a:pt x="11290" y="16112"/>
                  <a:pt x="11268" y="16057"/>
                </a:cubicBezTo>
                <a:cubicBezTo>
                  <a:pt x="11245" y="16010"/>
                  <a:pt x="11145" y="15973"/>
                  <a:pt x="10943" y="15979"/>
                </a:cubicBezTo>
                <a:cubicBezTo>
                  <a:pt x="10775" y="15986"/>
                  <a:pt x="10697" y="16023"/>
                  <a:pt x="10686" y="16063"/>
                </a:cubicBezTo>
                <a:cubicBezTo>
                  <a:pt x="10664" y="16115"/>
                  <a:pt x="10787" y="16143"/>
                  <a:pt x="10999" y="16143"/>
                </a:cubicBezTo>
                <a:close/>
                <a:moveTo>
                  <a:pt x="6916" y="12475"/>
                </a:moveTo>
                <a:cubicBezTo>
                  <a:pt x="6894" y="12431"/>
                  <a:pt x="6860" y="12388"/>
                  <a:pt x="6637" y="12391"/>
                </a:cubicBezTo>
                <a:cubicBezTo>
                  <a:pt x="6446" y="12394"/>
                  <a:pt x="6346" y="12428"/>
                  <a:pt x="6346" y="12478"/>
                </a:cubicBezTo>
                <a:cubicBezTo>
                  <a:pt x="6357" y="12527"/>
                  <a:pt x="6480" y="12561"/>
                  <a:pt x="6659" y="12558"/>
                </a:cubicBezTo>
                <a:cubicBezTo>
                  <a:pt x="6827" y="12558"/>
                  <a:pt x="6905" y="12521"/>
                  <a:pt x="6916" y="12475"/>
                </a:cubicBezTo>
                <a:close/>
                <a:moveTo>
                  <a:pt x="17453" y="16758"/>
                </a:moveTo>
                <a:cubicBezTo>
                  <a:pt x="17610" y="16746"/>
                  <a:pt x="17744" y="16721"/>
                  <a:pt x="17722" y="16669"/>
                </a:cubicBezTo>
                <a:cubicBezTo>
                  <a:pt x="17700" y="16619"/>
                  <a:pt x="17588" y="16585"/>
                  <a:pt x="17409" y="16591"/>
                </a:cubicBezTo>
                <a:cubicBezTo>
                  <a:pt x="17219" y="16597"/>
                  <a:pt x="17163" y="16644"/>
                  <a:pt x="17174" y="16690"/>
                </a:cubicBezTo>
                <a:cubicBezTo>
                  <a:pt x="17185" y="16733"/>
                  <a:pt x="17274" y="16758"/>
                  <a:pt x="17453" y="16758"/>
                </a:cubicBezTo>
                <a:close/>
                <a:moveTo>
                  <a:pt x="17342" y="17358"/>
                </a:moveTo>
                <a:cubicBezTo>
                  <a:pt x="17621" y="17355"/>
                  <a:pt x="17733" y="17330"/>
                  <a:pt x="17733" y="17274"/>
                </a:cubicBezTo>
                <a:cubicBezTo>
                  <a:pt x="17733" y="17219"/>
                  <a:pt x="17610" y="17197"/>
                  <a:pt x="17431" y="17194"/>
                </a:cubicBezTo>
                <a:cubicBezTo>
                  <a:pt x="17241" y="17194"/>
                  <a:pt x="17129" y="17228"/>
                  <a:pt x="17129" y="17277"/>
                </a:cubicBezTo>
                <a:cubicBezTo>
                  <a:pt x="17129" y="17327"/>
                  <a:pt x="17230" y="17361"/>
                  <a:pt x="17342" y="17358"/>
                </a:cubicBezTo>
                <a:close/>
                <a:moveTo>
                  <a:pt x="13438" y="17849"/>
                </a:moveTo>
                <a:cubicBezTo>
                  <a:pt x="13438" y="17806"/>
                  <a:pt x="13337" y="17772"/>
                  <a:pt x="13147" y="17775"/>
                </a:cubicBezTo>
                <a:cubicBezTo>
                  <a:pt x="12979" y="17775"/>
                  <a:pt x="12901" y="17806"/>
                  <a:pt x="12890" y="17852"/>
                </a:cubicBezTo>
                <a:cubicBezTo>
                  <a:pt x="12878" y="17902"/>
                  <a:pt x="12946" y="17945"/>
                  <a:pt x="13147" y="17945"/>
                </a:cubicBezTo>
                <a:cubicBezTo>
                  <a:pt x="13326" y="17945"/>
                  <a:pt x="13438" y="17914"/>
                  <a:pt x="13438" y="17849"/>
                </a:cubicBezTo>
                <a:close/>
                <a:moveTo>
                  <a:pt x="13438" y="17277"/>
                </a:moveTo>
                <a:cubicBezTo>
                  <a:pt x="13438" y="17219"/>
                  <a:pt x="13326" y="17185"/>
                  <a:pt x="13158" y="17185"/>
                </a:cubicBezTo>
                <a:cubicBezTo>
                  <a:pt x="12979" y="17185"/>
                  <a:pt x="12878" y="17222"/>
                  <a:pt x="12890" y="17274"/>
                </a:cubicBezTo>
                <a:cubicBezTo>
                  <a:pt x="12901" y="17321"/>
                  <a:pt x="12968" y="17352"/>
                  <a:pt x="13136" y="17352"/>
                </a:cubicBezTo>
                <a:cubicBezTo>
                  <a:pt x="13326" y="17355"/>
                  <a:pt x="13427" y="17324"/>
                  <a:pt x="13438" y="17277"/>
                </a:cubicBezTo>
                <a:close/>
                <a:moveTo>
                  <a:pt x="4869" y="4566"/>
                </a:moveTo>
                <a:cubicBezTo>
                  <a:pt x="4869" y="4523"/>
                  <a:pt x="4802" y="4486"/>
                  <a:pt x="4601" y="4489"/>
                </a:cubicBezTo>
                <a:cubicBezTo>
                  <a:pt x="4411" y="4492"/>
                  <a:pt x="4310" y="4520"/>
                  <a:pt x="4310" y="4572"/>
                </a:cubicBezTo>
                <a:cubicBezTo>
                  <a:pt x="4299" y="4625"/>
                  <a:pt x="4433" y="4655"/>
                  <a:pt x="4590" y="4659"/>
                </a:cubicBezTo>
                <a:cubicBezTo>
                  <a:pt x="4769" y="4662"/>
                  <a:pt x="4858" y="4621"/>
                  <a:pt x="4869" y="4566"/>
                </a:cubicBezTo>
                <a:close/>
                <a:moveTo>
                  <a:pt x="15306" y="19759"/>
                </a:moveTo>
                <a:cubicBezTo>
                  <a:pt x="15485" y="19753"/>
                  <a:pt x="15597" y="19725"/>
                  <a:pt x="15585" y="19673"/>
                </a:cubicBezTo>
                <a:cubicBezTo>
                  <a:pt x="15585" y="19620"/>
                  <a:pt x="15474" y="19589"/>
                  <a:pt x="15295" y="19589"/>
                </a:cubicBezTo>
                <a:cubicBezTo>
                  <a:pt x="15138" y="19589"/>
                  <a:pt x="15048" y="19620"/>
                  <a:pt x="15037" y="19666"/>
                </a:cubicBezTo>
                <a:cubicBezTo>
                  <a:pt x="15026" y="19719"/>
                  <a:pt x="15116" y="19747"/>
                  <a:pt x="15306" y="19759"/>
                </a:cubicBezTo>
                <a:close/>
                <a:moveTo>
                  <a:pt x="4243" y="8778"/>
                </a:moveTo>
                <a:cubicBezTo>
                  <a:pt x="4276" y="8815"/>
                  <a:pt x="4310" y="8859"/>
                  <a:pt x="4478" y="8865"/>
                </a:cubicBezTo>
                <a:cubicBezTo>
                  <a:pt x="4679" y="8871"/>
                  <a:pt x="4768" y="8825"/>
                  <a:pt x="4780" y="8781"/>
                </a:cubicBezTo>
                <a:cubicBezTo>
                  <a:pt x="4802" y="8732"/>
                  <a:pt x="4690" y="8695"/>
                  <a:pt x="4500" y="8698"/>
                </a:cubicBezTo>
                <a:cubicBezTo>
                  <a:pt x="4332" y="8698"/>
                  <a:pt x="4254" y="8732"/>
                  <a:pt x="4243" y="8778"/>
                </a:cubicBezTo>
                <a:close/>
                <a:moveTo>
                  <a:pt x="4802" y="8166"/>
                </a:moveTo>
                <a:cubicBezTo>
                  <a:pt x="4769" y="8126"/>
                  <a:pt x="4735" y="8086"/>
                  <a:pt x="4556" y="8086"/>
                </a:cubicBezTo>
                <a:cubicBezTo>
                  <a:pt x="4343" y="8086"/>
                  <a:pt x="4220" y="8123"/>
                  <a:pt x="4209" y="8176"/>
                </a:cubicBezTo>
                <a:cubicBezTo>
                  <a:pt x="4198" y="8225"/>
                  <a:pt x="4344" y="8259"/>
                  <a:pt x="4511" y="8259"/>
                </a:cubicBezTo>
                <a:cubicBezTo>
                  <a:pt x="4690" y="8259"/>
                  <a:pt x="4757" y="8210"/>
                  <a:pt x="4802" y="8166"/>
                </a:cubicBezTo>
                <a:close/>
                <a:moveTo>
                  <a:pt x="4556" y="7644"/>
                </a:moveTo>
                <a:cubicBezTo>
                  <a:pt x="4746" y="7635"/>
                  <a:pt x="4813" y="7601"/>
                  <a:pt x="4813" y="7551"/>
                </a:cubicBezTo>
                <a:cubicBezTo>
                  <a:pt x="4813" y="7505"/>
                  <a:pt x="4690" y="7477"/>
                  <a:pt x="4545" y="7474"/>
                </a:cubicBezTo>
                <a:cubicBezTo>
                  <a:pt x="4366" y="7474"/>
                  <a:pt x="4254" y="7508"/>
                  <a:pt x="4254" y="7558"/>
                </a:cubicBezTo>
                <a:cubicBezTo>
                  <a:pt x="4265" y="7610"/>
                  <a:pt x="4366" y="7641"/>
                  <a:pt x="4556" y="7644"/>
                </a:cubicBezTo>
                <a:close/>
                <a:moveTo>
                  <a:pt x="4187" y="10636"/>
                </a:moveTo>
                <a:cubicBezTo>
                  <a:pt x="4198" y="10691"/>
                  <a:pt x="4321" y="10722"/>
                  <a:pt x="4489" y="10722"/>
                </a:cubicBezTo>
                <a:cubicBezTo>
                  <a:pt x="4657" y="10722"/>
                  <a:pt x="4724" y="10685"/>
                  <a:pt x="4724" y="10642"/>
                </a:cubicBezTo>
                <a:cubicBezTo>
                  <a:pt x="4724" y="10599"/>
                  <a:pt x="4668" y="10562"/>
                  <a:pt x="4500" y="10558"/>
                </a:cubicBezTo>
                <a:cubicBezTo>
                  <a:pt x="4321" y="10555"/>
                  <a:pt x="4209" y="10586"/>
                  <a:pt x="4187" y="10636"/>
                </a:cubicBezTo>
                <a:close/>
                <a:moveTo>
                  <a:pt x="8762" y="14950"/>
                </a:moveTo>
                <a:cubicBezTo>
                  <a:pt x="8963" y="14947"/>
                  <a:pt x="9053" y="14913"/>
                  <a:pt x="9042" y="14864"/>
                </a:cubicBezTo>
                <a:cubicBezTo>
                  <a:pt x="9042" y="14820"/>
                  <a:pt x="8975" y="14783"/>
                  <a:pt x="8807" y="14780"/>
                </a:cubicBezTo>
                <a:cubicBezTo>
                  <a:pt x="8628" y="14780"/>
                  <a:pt x="8505" y="14811"/>
                  <a:pt x="8494" y="14861"/>
                </a:cubicBezTo>
                <a:cubicBezTo>
                  <a:pt x="8482" y="14910"/>
                  <a:pt x="8572" y="14944"/>
                  <a:pt x="8762" y="14950"/>
                </a:cubicBezTo>
                <a:close/>
                <a:moveTo>
                  <a:pt x="8516" y="11869"/>
                </a:moveTo>
                <a:cubicBezTo>
                  <a:pt x="8561" y="11909"/>
                  <a:pt x="8617" y="11946"/>
                  <a:pt x="8784" y="11946"/>
                </a:cubicBezTo>
                <a:cubicBezTo>
                  <a:pt x="8975" y="11949"/>
                  <a:pt x="9086" y="11909"/>
                  <a:pt x="9109" y="11866"/>
                </a:cubicBezTo>
                <a:cubicBezTo>
                  <a:pt x="9131" y="11816"/>
                  <a:pt x="8997" y="11782"/>
                  <a:pt x="8818" y="11779"/>
                </a:cubicBezTo>
                <a:cubicBezTo>
                  <a:pt x="8628" y="11779"/>
                  <a:pt x="8561" y="11823"/>
                  <a:pt x="8516" y="11869"/>
                </a:cubicBezTo>
                <a:close/>
                <a:moveTo>
                  <a:pt x="15026" y="17253"/>
                </a:moveTo>
                <a:cubicBezTo>
                  <a:pt x="15037" y="17339"/>
                  <a:pt x="15149" y="17361"/>
                  <a:pt x="15339" y="17358"/>
                </a:cubicBezTo>
                <a:cubicBezTo>
                  <a:pt x="15529" y="17352"/>
                  <a:pt x="15608" y="17318"/>
                  <a:pt x="15597" y="17268"/>
                </a:cubicBezTo>
                <a:cubicBezTo>
                  <a:pt x="15585" y="17212"/>
                  <a:pt x="15451" y="17191"/>
                  <a:pt x="15283" y="17194"/>
                </a:cubicBezTo>
                <a:cubicBezTo>
                  <a:pt x="15104" y="17197"/>
                  <a:pt x="15015" y="17231"/>
                  <a:pt x="15026" y="17253"/>
                </a:cubicBezTo>
                <a:close/>
                <a:moveTo>
                  <a:pt x="17442" y="19156"/>
                </a:moveTo>
                <a:cubicBezTo>
                  <a:pt x="17599" y="19144"/>
                  <a:pt x="17755" y="19122"/>
                  <a:pt x="17733" y="19067"/>
                </a:cubicBezTo>
                <a:cubicBezTo>
                  <a:pt x="17711" y="19024"/>
                  <a:pt x="17610" y="18993"/>
                  <a:pt x="17453" y="18993"/>
                </a:cubicBezTo>
                <a:cubicBezTo>
                  <a:pt x="17252" y="18990"/>
                  <a:pt x="17174" y="19033"/>
                  <a:pt x="17174" y="19082"/>
                </a:cubicBezTo>
                <a:cubicBezTo>
                  <a:pt x="17163" y="19129"/>
                  <a:pt x="17286" y="19147"/>
                  <a:pt x="17442" y="19156"/>
                </a:cubicBezTo>
                <a:close/>
                <a:moveTo>
                  <a:pt x="13427" y="19101"/>
                </a:moveTo>
                <a:cubicBezTo>
                  <a:pt x="13449" y="19014"/>
                  <a:pt x="13348" y="18983"/>
                  <a:pt x="13158" y="18980"/>
                </a:cubicBezTo>
                <a:cubicBezTo>
                  <a:pt x="13001" y="18977"/>
                  <a:pt x="12890" y="18999"/>
                  <a:pt x="12878" y="19048"/>
                </a:cubicBezTo>
                <a:cubicBezTo>
                  <a:pt x="12867" y="19098"/>
                  <a:pt x="12890" y="19138"/>
                  <a:pt x="13113" y="19141"/>
                </a:cubicBezTo>
                <a:cubicBezTo>
                  <a:pt x="13292" y="19144"/>
                  <a:pt x="13415" y="19122"/>
                  <a:pt x="13427" y="19101"/>
                </a:cubicBezTo>
                <a:close/>
                <a:moveTo>
                  <a:pt x="6648" y="13161"/>
                </a:moveTo>
                <a:cubicBezTo>
                  <a:pt x="6849" y="13145"/>
                  <a:pt x="6927" y="13111"/>
                  <a:pt x="6905" y="13062"/>
                </a:cubicBezTo>
                <a:cubicBezTo>
                  <a:pt x="6894" y="13022"/>
                  <a:pt x="6804" y="12988"/>
                  <a:pt x="6625" y="12991"/>
                </a:cubicBezTo>
                <a:cubicBezTo>
                  <a:pt x="6435" y="12994"/>
                  <a:pt x="6335" y="13028"/>
                  <a:pt x="6346" y="13077"/>
                </a:cubicBezTo>
                <a:cubicBezTo>
                  <a:pt x="6357" y="13127"/>
                  <a:pt x="6491" y="13151"/>
                  <a:pt x="6648" y="13161"/>
                </a:cubicBezTo>
                <a:close/>
                <a:moveTo>
                  <a:pt x="19870" y="20303"/>
                </a:moveTo>
                <a:cubicBezTo>
                  <a:pt x="19836" y="20254"/>
                  <a:pt x="19724" y="20223"/>
                  <a:pt x="19545" y="20223"/>
                </a:cubicBezTo>
                <a:cubicBezTo>
                  <a:pt x="19377" y="20223"/>
                  <a:pt x="19277" y="20257"/>
                  <a:pt x="19299" y="20300"/>
                </a:cubicBezTo>
                <a:cubicBezTo>
                  <a:pt x="19321" y="20346"/>
                  <a:pt x="19411" y="20386"/>
                  <a:pt x="19601" y="20383"/>
                </a:cubicBezTo>
                <a:cubicBezTo>
                  <a:pt x="19758" y="20377"/>
                  <a:pt x="19836" y="20343"/>
                  <a:pt x="19870" y="20303"/>
                </a:cubicBezTo>
                <a:close/>
                <a:moveTo>
                  <a:pt x="15272" y="17951"/>
                </a:moveTo>
                <a:cubicBezTo>
                  <a:pt x="15462" y="17951"/>
                  <a:pt x="15574" y="17926"/>
                  <a:pt x="15597" y="17874"/>
                </a:cubicBezTo>
                <a:cubicBezTo>
                  <a:pt x="15619" y="17815"/>
                  <a:pt x="15485" y="17790"/>
                  <a:pt x="15306" y="17787"/>
                </a:cubicBezTo>
                <a:cubicBezTo>
                  <a:pt x="15160" y="17787"/>
                  <a:pt x="15037" y="17809"/>
                  <a:pt x="15026" y="17858"/>
                </a:cubicBezTo>
                <a:cubicBezTo>
                  <a:pt x="15015" y="17911"/>
                  <a:pt x="15071" y="17945"/>
                  <a:pt x="15272" y="17951"/>
                </a:cubicBezTo>
                <a:close/>
                <a:moveTo>
                  <a:pt x="6435" y="13"/>
                </a:moveTo>
                <a:cubicBezTo>
                  <a:pt x="6804" y="159"/>
                  <a:pt x="6916" y="162"/>
                  <a:pt x="7319" y="29"/>
                </a:cubicBezTo>
                <a:cubicBezTo>
                  <a:pt x="7039" y="-8"/>
                  <a:pt x="6760" y="13"/>
                  <a:pt x="6435" y="13"/>
                </a:cubicBezTo>
                <a:close/>
                <a:moveTo>
                  <a:pt x="19881" y="17271"/>
                </a:moveTo>
                <a:cubicBezTo>
                  <a:pt x="19847" y="17228"/>
                  <a:pt x="19746" y="17203"/>
                  <a:pt x="19579" y="17206"/>
                </a:cubicBezTo>
                <a:cubicBezTo>
                  <a:pt x="19366" y="17206"/>
                  <a:pt x="19299" y="17246"/>
                  <a:pt x="19321" y="17296"/>
                </a:cubicBezTo>
                <a:cubicBezTo>
                  <a:pt x="19344" y="17345"/>
                  <a:pt x="19467" y="17361"/>
                  <a:pt x="19635" y="17355"/>
                </a:cubicBezTo>
                <a:cubicBezTo>
                  <a:pt x="19803" y="17348"/>
                  <a:pt x="19870" y="17318"/>
                  <a:pt x="19881" y="17271"/>
                </a:cubicBezTo>
                <a:close/>
                <a:moveTo>
                  <a:pt x="13124" y="20352"/>
                </a:moveTo>
                <a:cubicBezTo>
                  <a:pt x="13315" y="20340"/>
                  <a:pt x="13427" y="20312"/>
                  <a:pt x="13415" y="20263"/>
                </a:cubicBezTo>
                <a:cubicBezTo>
                  <a:pt x="13404" y="20217"/>
                  <a:pt x="13281" y="20192"/>
                  <a:pt x="13136" y="20189"/>
                </a:cubicBezTo>
                <a:cubicBezTo>
                  <a:pt x="12979" y="20186"/>
                  <a:pt x="12890" y="20213"/>
                  <a:pt x="12878" y="20263"/>
                </a:cubicBezTo>
                <a:cubicBezTo>
                  <a:pt x="12878" y="20312"/>
                  <a:pt x="12968" y="20340"/>
                  <a:pt x="13124" y="20352"/>
                </a:cubicBezTo>
                <a:close/>
                <a:moveTo>
                  <a:pt x="13147" y="19753"/>
                </a:moveTo>
                <a:cubicBezTo>
                  <a:pt x="13292" y="19744"/>
                  <a:pt x="13415" y="19728"/>
                  <a:pt x="13427" y="19679"/>
                </a:cubicBezTo>
                <a:cubicBezTo>
                  <a:pt x="13438" y="19626"/>
                  <a:pt x="13348" y="19589"/>
                  <a:pt x="13158" y="19589"/>
                </a:cubicBezTo>
                <a:cubicBezTo>
                  <a:pt x="12957" y="19586"/>
                  <a:pt x="12890" y="19626"/>
                  <a:pt x="12878" y="19676"/>
                </a:cubicBezTo>
                <a:cubicBezTo>
                  <a:pt x="12878" y="19725"/>
                  <a:pt x="13001" y="19741"/>
                  <a:pt x="13147" y="19753"/>
                </a:cubicBezTo>
                <a:close/>
                <a:moveTo>
                  <a:pt x="11268" y="19660"/>
                </a:moveTo>
                <a:cubicBezTo>
                  <a:pt x="11223" y="19614"/>
                  <a:pt x="11133" y="19580"/>
                  <a:pt x="10943" y="19583"/>
                </a:cubicBezTo>
                <a:cubicBezTo>
                  <a:pt x="10753" y="19586"/>
                  <a:pt x="10708" y="19626"/>
                  <a:pt x="10708" y="19663"/>
                </a:cubicBezTo>
                <a:cubicBezTo>
                  <a:pt x="10719" y="19707"/>
                  <a:pt x="10809" y="19734"/>
                  <a:pt x="10988" y="19731"/>
                </a:cubicBezTo>
                <a:cubicBezTo>
                  <a:pt x="11167" y="19731"/>
                  <a:pt x="11223" y="19700"/>
                  <a:pt x="11268" y="19660"/>
                </a:cubicBezTo>
                <a:close/>
                <a:moveTo>
                  <a:pt x="6625" y="14354"/>
                </a:moveTo>
                <a:cubicBezTo>
                  <a:pt x="6838" y="14335"/>
                  <a:pt x="6916" y="14301"/>
                  <a:pt x="6883" y="14252"/>
                </a:cubicBezTo>
                <a:cubicBezTo>
                  <a:pt x="6860" y="14208"/>
                  <a:pt x="6760" y="14178"/>
                  <a:pt x="6592" y="14187"/>
                </a:cubicBezTo>
                <a:cubicBezTo>
                  <a:pt x="6446" y="14196"/>
                  <a:pt x="6335" y="14227"/>
                  <a:pt x="6346" y="14270"/>
                </a:cubicBezTo>
                <a:cubicBezTo>
                  <a:pt x="6357" y="14317"/>
                  <a:pt x="6491" y="14338"/>
                  <a:pt x="6625" y="14354"/>
                </a:cubicBezTo>
                <a:close/>
                <a:moveTo>
                  <a:pt x="4545" y="7041"/>
                </a:moveTo>
                <a:cubicBezTo>
                  <a:pt x="4701" y="7023"/>
                  <a:pt x="4836" y="6998"/>
                  <a:pt x="4813" y="6946"/>
                </a:cubicBezTo>
                <a:cubicBezTo>
                  <a:pt x="4802" y="6902"/>
                  <a:pt x="4701" y="6871"/>
                  <a:pt x="4534" y="6871"/>
                </a:cubicBezTo>
                <a:cubicBezTo>
                  <a:pt x="4332" y="6871"/>
                  <a:pt x="4276" y="6912"/>
                  <a:pt x="4276" y="6961"/>
                </a:cubicBezTo>
                <a:cubicBezTo>
                  <a:pt x="4288" y="7011"/>
                  <a:pt x="4388" y="7032"/>
                  <a:pt x="4545" y="7041"/>
                </a:cubicBezTo>
                <a:close/>
                <a:moveTo>
                  <a:pt x="17353" y="17951"/>
                </a:moveTo>
                <a:cubicBezTo>
                  <a:pt x="17599" y="17951"/>
                  <a:pt x="17711" y="17920"/>
                  <a:pt x="17711" y="17871"/>
                </a:cubicBezTo>
                <a:cubicBezTo>
                  <a:pt x="17711" y="17818"/>
                  <a:pt x="17588" y="17797"/>
                  <a:pt x="17398" y="17797"/>
                </a:cubicBezTo>
                <a:cubicBezTo>
                  <a:pt x="17219" y="17797"/>
                  <a:pt x="17140" y="17828"/>
                  <a:pt x="17129" y="17868"/>
                </a:cubicBezTo>
                <a:cubicBezTo>
                  <a:pt x="17140" y="17914"/>
                  <a:pt x="17196" y="17957"/>
                  <a:pt x="17353" y="17951"/>
                </a:cubicBezTo>
                <a:close/>
                <a:moveTo>
                  <a:pt x="13158" y="16752"/>
                </a:moveTo>
                <a:cubicBezTo>
                  <a:pt x="13326" y="16740"/>
                  <a:pt x="13449" y="16718"/>
                  <a:pt x="13438" y="16662"/>
                </a:cubicBezTo>
                <a:cubicBezTo>
                  <a:pt x="13427" y="16610"/>
                  <a:pt x="13348" y="16579"/>
                  <a:pt x="13147" y="16582"/>
                </a:cubicBezTo>
                <a:cubicBezTo>
                  <a:pt x="12979" y="16585"/>
                  <a:pt x="12901" y="16613"/>
                  <a:pt x="12890" y="16659"/>
                </a:cubicBezTo>
                <a:cubicBezTo>
                  <a:pt x="12878" y="16712"/>
                  <a:pt x="12979" y="16740"/>
                  <a:pt x="13158" y="16752"/>
                </a:cubicBezTo>
                <a:close/>
                <a:moveTo>
                  <a:pt x="8493" y="16060"/>
                </a:moveTo>
                <a:cubicBezTo>
                  <a:pt x="8549" y="16103"/>
                  <a:pt x="8605" y="16140"/>
                  <a:pt x="8818" y="16137"/>
                </a:cubicBezTo>
                <a:cubicBezTo>
                  <a:pt x="8997" y="16134"/>
                  <a:pt x="9064" y="16097"/>
                  <a:pt x="9064" y="16060"/>
                </a:cubicBezTo>
                <a:cubicBezTo>
                  <a:pt x="9064" y="16010"/>
                  <a:pt x="8963" y="15976"/>
                  <a:pt x="8762" y="15982"/>
                </a:cubicBezTo>
                <a:cubicBezTo>
                  <a:pt x="8605" y="15989"/>
                  <a:pt x="8516" y="16013"/>
                  <a:pt x="8493" y="16060"/>
                </a:cubicBezTo>
                <a:close/>
                <a:moveTo>
                  <a:pt x="9042" y="19054"/>
                </a:moveTo>
                <a:cubicBezTo>
                  <a:pt x="9053" y="19011"/>
                  <a:pt x="8986" y="18974"/>
                  <a:pt x="8818" y="18968"/>
                </a:cubicBezTo>
                <a:cubicBezTo>
                  <a:pt x="8628" y="18962"/>
                  <a:pt x="8516" y="18999"/>
                  <a:pt x="8505" y="19045"/>
                </a:cubicBezTo>
                <a:cubicBezTo>
                  <a:pt x="8482" y="19098"/>
                  <a:pt x="8605" y="19129"/>
                  <a:pt x="8784" y="19129"/>
                </a:cubicBezTo>
                <a:cubicBezTo>
                  <a:pt x="8941" y="19132"/>
                  <a:pt x="9030" y="19098"/>
                  <a:pt x="9042" y="19054"/>
                </a:cubicBezTo>
                <a:close/>
                <a:moveTo>
                  <a:pt x="21357" y="5036"/>
                </a:moveTo>
                <a:cubicBezTo>
                  <a:pt x="20887" y="5138"/>
                  <a:pt x="20887" y="5206"/>
                  <a:pt x="21357" y="5283"/>
                </a:cubicBezTo>
                <a:cubicBezTo>
                  <a:pt x="21357" y="5199"/>
                  <a:pt x="21357" y="5122"/>
                  <a:pt x="21357" y="5036"/>
                </a:cubicBezTo>
                <a:close/>
                <a:moveTo>
                  <a:pt x="15317" y="18551"/>
                </a:moveTo>
                <a:cubicBezTo>
                  <a:pt x="15474" y="18551"/>
                  <a:pt x="15585" y="18526"/>
                  <a:pt x="15585" y="18470"/>
                </a:cubicBezTo>
                <a:cubicBezTo>
                  <a:pt x="15585" y="18424"/>
                  <a:pt x="15496" y="18396"/>
                  <a:pt x="15328" y="18393"/>
                </a:cubicBezTo>
                <a:cubicBezTo>
                  <a:pt x="15127" y="18387"/>
                  <a:pt x="15026" y="18418"/>
                  <a:pt x="15026" y="18470"/>
                </a:cubicBezTo>
                <a:cubicBezTo>
                  <a:pt x="15026" y="18514"/>
                  <a:pt x="15104" y="18545"/>
                  <a:pt x="15317" y="18551"/>
                </a:cubicBezTo>
                <a:close/>
                <a:moveTo>
                  <a:pt x="19299" y="18486"/>
                </a:moveTo>
                <a:cubicBezTo>
                  <a:pt x="19322" y="18532"/>
                  <a:pt x="19422" y="18563"/>
                  <a:pt x="19579" y="18563"/>
                </a:cubicBezTo>
                <a:cubicBezTo>
                  <a:pt x="19735" y="18563"/>
                  <a:pt x="19847" y="18526"/>
                  <a:pt x="19847" y="18486"/>
                </a:cubicBezTo>
                <a:cubicBezTo>
                  <a:pt x="19847" y="18439"/>
                  <a:pt x="19735" y="18399"/>
                  <a:pt x="19545" y="18405"/>
                </a:cubicBezTo>
                <a:cubicBezTo>
                  <a:pt x="19400" y="18409"/>
                  <a:pt x="19310" y="18443"/>
                  <a:pt x="19299" y="18486"/>
                </a:cubicBezTo>
                <a:close/>
                <a:moveTo>
                  <a:pt x="15585" y="19058"/>
                </a:moveTo>
                <a:cubicBezTo>
                  <a:pt x="15585" y="19020"/>
                  <a:pt x="15485" y="18986"/>
                  <a:pt x="15295" y="18986"/>
                </a:cubicBezTo>
                <a:cubicBezTo>
                  <a:pt x="15093" y="18986"/>
                  <a:pt x="15026" y="19024"/>
                  <a:pt x="15026" y="19073"/>
                </a:cubicBezTo>
                <a:cubicBezTo>
                  <a:pt x="15015" y="19122"/>
                  <a:pt x="15138" y="19147"/>
                  <a:pt x="15283" y="19147"/>
                </a:cubicBezTo>
                <a:cubicBezTo>
                  <a:pt x="15462" y="19153"/>
                  <a:pt x="15585" y="19126"/>
                  <a:pt x="15585" y="19058"/>
                </a:cubicBezTo>
                <a:close/>
                <a:moveTo>
                  <a:pt x="9086" y="18455"/>
                </a:moveTo>
                <a:cubicBezTo>
                  <a:pt x="9064" y="18418"/>
                  <a:pt x="8997" y="18378"/>
                  <a:pt x="8851" y="18371"/>
                </a:cubicBezTo>
                <a:cubicBezTo>
                  <a:pt x="8661" y="18362"/>
                  <a:pt x="8561" y="18405"/>
                  <a:pt x="8538" y="18449"/>
                </a:cubicBezTo>
                <a:cubicBezTo>
                  <a:pt x="8516" y="18492"/>
                  <a:pt x="8639" y="18523"/>
                  <a:pt x="8795" y="18526"/>
                </a:cubicBezTo>
                <a:cubicBezTo>
                  <a:pt x="8941" y="18529"/>
                  <a:pt x="9042" y="18501"/>
                  <a:pt x="9086" y="18455"/>
                </a:cubicBezTo>
                <a:close/>
                <a:moveTo>
                  <a:pt x="17442" y="19759"/>
                </a:moveTo>
                <a:cubicBezTo>
                  <a:pt x="17599" y="19756"/>
                  <a:pt x="17722" y="19734"/>
                  <a:pt x="17722" y="19688"/>
                </a:cubicBezTo>
                <a:cubicBezTo>
                  <a:pt x="17722" y="19635"/>
                  <a:pt x="17599" y="19608"/>
                  <a:pt x="17420" y="19605"/>
                </a:cubicBezTo>
                <a:cubicBezTo>
                  <a:pt x="17241" y="19601"/>
                  <a:pt x="17174" y="19635"/>
                  <a:pt x="17185" y="19682"/>
                </a:cubicBezTo>
                <a:cubicBezTo>
                  <a:pt x="17185" y="19728"/>
                  <a:pt x="17263" y="19756"/>
                  <a:pt x="17442" y="19759"/>
                </a:cubicBezTo>
                <a:close/>
                <a:moveTo>
                  <a:pt x="10675" y="16659"/>
                </a:moveTo>
                <a:cubicBezTo>
                  <a:pt x="10719" y="16699"/>
                  <a:pt x="10764" y="16733"/>
                  <a:pt x="10943" y="16733"/>
                </a:cubicBezTo>
                <a:cubicBezTo>
                  <a:pt x="11133" y="16733"/>
                  <a:pt x="11256" y="16709"/>
                  <a:pt x="11245" y="16659"/>
                </a:cubicBezTo>
                <a:cubicBezTo>
                  <a:pt x="11234" y="16622"/>
                  <a:pt x="11156" y="16588"/>
                  <a:pt x="10977" y="16582"/>
                </a:cubicBezTo>
                <a:cubicBezTo>
                  <a:pt x="10787" y="16579"/>
                  <a:pt x="10719" y="16619"/>
                  <a:pt x="10675" y="16659"/>
                </a:cubicBezTo>
                <a:close/>
                <a:moveTo>
                  <a:pt x="10943" y="18541"/>
                </a:moveTo>
                <a:cubicBezTo>
                  <a:pt x="11133" y="18535"/>
                  <a:pt x="11234" y="18501"/>
                  <a:pt x="11256" y="18464"/>
                </a:cubicBezTo>
                <a:cubicBezTo>
                  <a:pt x="11279" y="18415"/>
                  <a:pt x="11145" y="18381"/>
                  <a:pt x="10966" y="18381"/>
                </a:cubicBezTo>
                <a:cubicBezTo>
                  <a:pt x="10787" y="18381"/>
                  <a:pt x="10719" y="18415"/>
                  <a:pt x="10719" y="18461"/>
                </a:cubicBezTo>
                <a:cubicBezTo>
                  <a:pt x="10719" y="18504"/>
                  <a:pt x="10820" y="18532"/>
                  <a:pt x="10943" y="18541"/>
                </a:cubicBezTo>
                <a:close/>
                <a:moveTo>
                  <a:pt x="13147" y="18545"/>
                </a:moveTo>
                <a:cubicBezTo>
                  <a:pt x="13304" y="18541"/>
                  <a:pt x="13404" y="18520"/>
                  <a:pt x="13427" y="18473"/>
                </a:cubicBezTo>
                <a:cubicBezTo>
                  <a:pt x="13449" y="18415"/>
                  <a:pt x="13326" y="18390"/>
                  <a:pt x="13136" y="18393"/>
                </a:cubicBezTo>
                <a:cubicBezTo>
                  <a:pt x="12957" y="18393"/>
                  <a:pt x="12878" y="18421"/>
                  <a:pt x="12878" y="18470"/>
                </a:cubicBezTo>
                <a:cubicBezTo>
                  <a:pt x="12890" y="18511"/>
                  <a:pt x="12968" y="18541"/>
                  <a:pt x="13147" y="18545"/>
                </a:cubicBezTo>
                <a:close/>
                <a:moveTo>
                  <a:pt x="4455" y="10110"/>
                </a:moveTo>
                <a:cubicBezTo>
                  <a:pt x="4634" y="10110"/>
                  <a:pt x="4713" y="10083"/>
                  <a:pt x="4724" y="10039"/>
                </a:cubicBezTo>
                <a:cubicBezTo>
                  <a:pt x="4735" y="9993"/>
                  <a:pt x="4735" y="9947"/>
                  <a:pt x="4511" y="9947"/>
                </a:cubicBezTo>
                <a:cubicBezTo>
                  <a:pt x="4355" y="9947"/>
                  <a:pt x="4243" y="9974"/>
                  <a:pt x="4221" y="10018"/>
                </a:cubicBezTo>
                <a:cubicBezTo>
                  <a:pt x="4198" y="10061"/>
                  <a:pt x="4276" y="10098"/>
                  <a:pt x="4455" y="10110"/>
                </a:cubicBezTo>
                <a:close/>
                <a:moveTo>
                  <a:pt x="4467" y="11949"/>
                </a:moveTo>
                <a:cubicBezTo>
                  <a:pt x="4657" y="11940"/>
                  <a:pt x="4713" y="11909"/>
                  <a:pt x="4724" y="11866"/>
                </a:cubicBezTo>
                <a:cubicBezTo>
                  <a:pt x="4735" y="11813"/>
                  <a:pt x="4623" y="11792"/>
                  <a:pt x="4467" y="11795"/>
                </a:cubicBezTo>
                <a:cubicBezTo>
                  <a:pt x="4288" y="11798"/>
                  <a:pt x="4164" y="11826"/>
                  <a:pt x="4187" y="11881"/>
                </a:cubicBezTo>
                <a:cubicBezTo>
                  <a:pt x="4220" y="11921"/>
                  <a:pt x="4332" y="11940"/>
                  <a:pt x="4467" y="11949"/>
                </a:cubicBezTo>
                <a:close/>
                <a:moveTo>
                  <a:pt x="6603" y="14947"/>
                </a:moveTo>
                <a:cubicBezTo>
                  <a:pt x="6782" y="14947"/>
                  <a:pt x="6872" y="14919"/>
                  <a:pt x="6883" y="14876"/>
                </a:cubicBezTo>
                <a:cubicBezTo>
                  <a:pt x="6894" y="14833"/>
                  <a:pt x="6849" y="14796"/>
                  <a:pt x="6670" y="14789"/>
                </a:cubicBezTo>
                <a:cubicBezTo>
                  <a:pt x="6480" y="14783"/>
                  <a:pt x="6357" y="14814"/>
                  <a:pt x="6346" y="14864"/>
                </a:cubicBezTo>
                <a:cubicBezTo>
                  <a:pt x="6346" y="14907"/>
                  <a:pt x="6446" y="14935"/>
                  <a:pt x="6603" y="14947"/>
                </a:cubicBezTo>
                <a:close/>
                <a:moveTo>
                  <a:pt x="6894" y="13674"/>
                </a:moveTo>
                <a:cubicBezTo>
                  <a:pt x="6883" y="13627"/>
                  <a:pt x="6827" y="13584"/>
                  <a:pt x="6625" y="13587"/>
                </a:cubicBezTo>
                <a:cubicBezTo>
                  <a:pt x="6469" y="13590"/>
                  <a:pt x="6368" y="13627"/>
                  <a:pt x="6357" y="13664"/>
                </a:cubicBezTo>
                <a:cubicBezTo>
                  <a:pt x="6346" y="13714"/>
                  <a:pt x="6469" y="13751"/>
                  <a:pt x="6637" y="13751"/>
                </a:cubicBezTo>
                <a:cubicBezTo>
                  <a:pt x="6793" y="13754"/>
                  <a:pt x="6883" y="13720"/>
                  <a:pt x="6894" y="13674"/>
                </a:cubicBezTo>
                <a:close/>
                <a:moveTo>
                  <a:pt x="4545" y="6433"/>
                </a:moveTo>
                <a:cubicBezTo>
                  <a:pt x="4701" y="6429"/>
                  <a:pt x="4813" y="6399"/>
                  <a:pt x="4802" y="6349"/>
                </a:cubicBezTo>
                <a:cubicBezTo>
                  <a:pt x="4791" y="6309"/>
                  <a:pt x="4713" y="6275"/>
                  <a:pt x="4534" y="6278"/>
                </a:cubicBezTo>
                <a:cubicBezTo>
                  <a:pt x="4366" y="6281"/>
                  <a:pt x="4299" y="6312"/>
                  <a:pt x="4287" y="6355"/>
                </a:cubicBezTo>
                <a:cubicBezTo>
                  <a:pt x="4265" y="6405"/>
                  <a:pt x="4344" y="6429"/>
                  <a:pt x="4545" y="6433"/>
                </a:cubicBezTo>
                <a:close/>
                <a:moveTo>
                  <a:pt x="19288" y="19085"/>
                </a:moveTo>
                <a:cubicBezTo>
                  <a:pt x="19310" y="19126"/>
                  <a:pt x="19400" y="19160"/>
                  <a:pt x="19545" y="19163"/>
                </a:cubicBezTo>
                <a:cubicBezTo>
                  <a:pt x="19724" y="19163"/>
                  <a:pt x="19847" y="19129"/>
                  <a:pt x="19847" y="19079"/>
                </a:cubicBezTo>
                <a:cubicBezTo>
                  <a:pt x="19847" y="19039"/>
                  <a:pt x="19713" y="19011"/>
                  <a:pt x="19556" y="19008"/>
                </a:cubicBezTo>
                <a:cubicBezTo>
                  <a:pt x="19377" y="19005"/>
                  <a:pt x="19321" y="19042"/>
                  <a:pt x="19288" y="19085"/>
                </a:cubicBezTo>
                <a:close/>
                <a:moveTo>
                  <a:pt x="6346" y="19045"/>
                </a:moveTo>
                <a:cubicBezTo>
                  <a:pt x="6368" y="19092"/>
                  <a:pt x="6480" y="19119"/>
                  <a:pt x="6625" y="19122"/>
                </a:cubicBezTo>
                <a:cubicBezTo>
                  <a:pt x="6771" y="19126"/>
                  <a:pt x="6883" y="19098"/>
                  <a:pt x="6883" y="19048"/>
                </a:cubicBezTo>
                <a:cubicBezTo>
                  <a:pt x="6883" y="18996"/>
                  <a:pt x="6793" y="18962"/>
                  <a:pt x="6603" y="18965"/>
                </a:cubicBezTo>
                <a:cubicBezTo>
                  <a:pt x="6446" y="18968"/>
                  <a:pt x="6368" y="19005"/>
                  <a:pt x="6346" y="19045"/>
                </a:cubicBezTo>
                <a:close/>
                <a:moveTo>
                  <a:pt x="10954" y="17942"/>
                </a:moveTo>
                <a:cubicBezTo>
                  <a:pt x="11111" y="17923"/>
                  <a:pt x="11268" y="17911"/>
                  <a:pt x="11256" y="17865"/>
                </a:cubicBezTo>
                <a:cubicBezTo>
                  <a:pt x="11256" y="17815"/>
                  <a:pt x="11145" y="17778"/>
                  <a:pt x="10954" y="17781"/>
                </a:cubicBezTo>
                <a:cubicBezTo>
                  <a:pt x="10787" y="17781"/>
                  <a:pt x="10708" y="17821"/>
                  <a:pt x="10708" y="17865"/>
                </a:cubicBezTo>
                <a:cubicBezTo>
                  <a:pt x="10708" y="17905"/>
                  <a:pt x="10809" y="17929"/>
                  <a:pt x="10954" y="17942"/>
                </a:cubicBezTo>
                <a:close/>
                <a:moveTo>
                  <a:pt x="10999" y="17336"/>
                </a:moveTo>
                <a:cubicBezTo>
                  <a:pt x="11122" y="17333"/>
                  <a:pt x="11245" y="17311"/>
                  <a:pt x="11256" y="17268"/>
                </a:cubicBezTo>
                <a:cubicBezTo>
                  <a:pt x="11268" y="17219"/>
                  <a:pt x="11156" y="17182"/>
                  <a:pt x="10977" y="17178"/>
                </a:cubicBezTo>
                <a:cubicBezTo>
                  <a:pt x="10798" y="17175"/>
                  <a:pt x="10731" y="17212"/>
                  <a:pt x="10719" y="17256"/>
                </a:cubicBezTo>
                <a:cubicBezTo>
                  <a:pt x="10719" y="17302"/>
                  <a:pt x="10787" y="17333"/>
                  <a:pt x="10999" y="17336"/>
                </a:cubicBezTo>
                <a:close/>
                <a:moveTo>
                  <a:pt x="10988" y="19135"/>
                </a:moveTo>
                <a:cubicBezTo>
                  <a:pt x="11156" y="19129"/>
                  <a:pt x="11245" y="19095"/>
                  <a:pt x="11245" y="19058"/>
                </a:cubicBezTo>
                <a:cubicBezTo>
                  <a:pt x="11245" y="19008"/>
                  <a:pt x="11122" y="18977"/>
                  <a:pt x="10932" y="18980"/>
                </a:cubicBezTo>
                <a:cubicBezTo>
                  <a:pt x="10753" y="18983"/>
                  <a:pt x="10708" y="19024"/>
                  <a:pt x="10719" y="19064"/>
                </a:cubicBezTo>
                <a:cubicBezTo>
                  <a:pt x="10731" y="19107"/>
                  <a:pt x="10820" y="19135"/>
                  <a:pt x="10988" y="19135"/>
                </a:cubicBezTo>
                <a:close/>
                <a:moveTo>
                  <a:pt x="17722" y="20285"/>
                </a:moveTo>
                <a:cubicBezTo>
                  <a:pt x="17677" y="20244"/>
                  <a:pt x="17610" y="20210"/>
                  <a:pt x="17442" y="20210"/>
                </a:cubicBezTo>
                <a:cubicBezTo>
                  <a:pt x="17263" y="20210"/>
                  <a:pt x="17207" y="20244"/>
                  <a:pt x="17196" y="20288"/>
                </a:cubicBezTo>
                <a:cubicBezTo>
                  <a:pt x="17185" y="20334"/>
                  <a:pt x="17263" y="20362"/>
                  <a:pt x="17442" y="20359"/>
                </a:cubicBezTo>
                <a:cubicBezTo>
                  <a:pt x="17610" y="20356"/>
                  <a:pt x="17677" y="20328"/>
                  <a:pt x="17722" y="20285"/>
                </a:cubicBezTo>
                <a:close/>
                <a:moveTo>
                  <a:pt x="19333" y="16693"/>
                </a:moveTo>
                <a:cubicBezTo>
                  <a:pt x="19344" y="16724"/>
                  <a:pt x="19422" y="16761"/>
                  <a:pt x="19590" y="16755"/>
                </a:cubicBezTo>
                <a:cubicBezTo>
                  <a:pt x="19758" y="16749"/>
                  <a:pt x="19903" y="16724"/>
                  <a:pt x="19870" y="16669"/>
                </a:cubicBezTo>
                <a:cubicBezTo>
                  <a:pt x="19847" y="16622"/>
                  <a:pt x="19724" y="16604"/>
                  <a:pt x="19568" y="16604"/>
                </a:cubicBezTo>
                <a:cubicBezTo>
                  <a:pt x="19400" y="16604"/>
                  <a:pt x="19321" y="16635"/>
                  <a:pt x="19333" y="16693"/>
                </a:cubicBezTo>
                <a:close/>
                <a:moveTo>
                  <a:pt x="8807" y="17327"/>
                </a:moveTo>
                <a:cubicBezTo>
                  <a:pt x="8997" y="17324"/>
                  <a:pt x="9053" y="17293"/>
                  <a:pt x="9030" y="17246"/>
                </a:cubicBezTo>
                <a:cubicBezTo>
                  <a:pt x="9019" y="17203"/>
                  <a:pt x="8941" y="17172"/>
                  <a:pt x="8751" y="17178"/>
                </a:cubicBezTo>
                <a:cubicBezTo>
                  <a:pt x="8583" y="17185"/>
                  <a:pt x="8493" y="17219"/>
                  <a:pt x="8505" y="17259"/>
                </a:cubicBezTo>
                <a:cubicBezTo>
                  <a:pt x="8527" y="17302"/>
                  <a:pt x="8628" y="17330"/>
                  <a:pt x="8807" y="17327"/>
                </a:cubicBezTo>
                <a:close/>
                <a:moveTo>
                  <a:pt x="8505" y="17852"/>
                </a:moveTo>
                <a:cubicBezTo>
                  <a:pt x="8538" y="17895"/>
                  <a:pt x="8628" y="17923"/>
                  <a:pt x="8784" y="17923"/>
                </a:cubicBezTo>
                <a:cubicBezTo>
                  <a:pt x="8963" y="17926"/>
                  <a:pt x="9042" y="17899"/>
                  <a:pt x="9042" y="17852"/>
                </a:cubicBezTo>
                <a:cubicBezTo>
                  <a:pt x="9042" y="17803"/>
                  <a:pt x="8963" y="17766"/>
                  <a:pt x="8762" y="17772"/>
                </a:cubicBezTo>
                <a:cubicBezTo>
                  <a:pt x="8594" y="17778"/>
                  <a:pt x="8527" y="17812"/>
                  <a:pt x="8505" y="17852"/>
                </a:cubicBezTo>
                <a:close/>
                <a:moveTo>
                  <a:pt x="8829" y="19728"/>
                </a:moveTo>
                <a:cubicBezTo>
                  <a:pt x="8986" y="19722"/>
                  <a:pt x="9042" y="19691"/>
                  <a:pt x="9042" y="19648"/>
                </a:cubicBezTo>
                <a:cubicBezTo>
                  <a:pt x="9042" y="19598"/>
                  <a:pt x="8941" y="19577"/>
                  <a:pt x="8773" y="19580"/>
                </a:cubicBezTo>
                <a:cubicBezTo>
                  <a:pt x="8605" y="19583"/>
                  <a:pt x="8516" y="19617"/>
                  <a:pt x="8527" y="19660"/>
                </a:cubicBezTo>
                <a:cubicBezTo>
                  <a:pt x="8527" y="19700"/>
                  <a:pt x="8628" y="19731"/>
                  <a:pt x="8829" y="19728"/>
                </a:cubicBezTo>
                <a:close/>
                <a:moveTo>
                  <a:pt x="9030" y="20260"/>
                </a:moveTo>
                <a:cubicBezTo>
                  <a:pt x="9030" y="20217"/>
                  <a:pt x="8963" y="20183"/>
                  <a:pt x="8795" y="20179"/>
                </a:cubicBezTo>
                <a:cubicBezTo>
                  <a:pt x="8617" y="20173"/>
                  <a:pt x="8527" y="20207"/>
                  <a:pt x="8505" y="20247"/>
                </a:cubicBezTo>
                <a:cubicBezTo>
                  <a:pt x="8482" y="20294"/>
                  <a:pt x="8583" y="20322"/>
                  <a:pt x="8751" y="20325"/>
                </a:cubicBezTo>
                <a:cubicBezTo>
                  <a:pt x="8918" y="20331"/>
                  <a:pt x="9019" y="20312"/>
                  <a:pt x="9030" y="20260"/>
                </a:cubicBezTo>
                <a:close/>
                <a:moveTo>
                  <a:pt x="19321" y="17886"/>
                </a:moveTo>
                <a:cubicBezTo>
                  <a:pt x="19333" y="17942"/>
                  <a:pt x="19444" y="17957"/>
                  <a:pt x="19601" y="17954"/>
                </a:cubicBezTo>
                <a:cubicBezTo>
                  <a:pt x="19758" y="17948"/>
                  <a:pt x="19870" y="17923"/>
                  <a:pt x="19858" y="17880"/>
                </a:cubicBezTo>
                <a:cubicBezTo>
                  <a:pt x="19847" y="17831"/>
                  <a:pt x="19713" y="17803"/>
                  <a:pt x="19534" y="17809"/>
                </a:cubicBezTo>
                <a:cubicBezTo>
                  <a:pt x="19355" y="17809"/>
                  <a:pt x="19333" y="17849"/>
                  <a:pt x="19321" y="17886"/>
                </a:cubicBezTo>
                <a:close/>
                <a:moveTo>
                  <a:pt x="518" y="533"/>
                </a:moveTo>
                <a:cubicBezTo>
                  <a:pt x="507" y="489"/>
                  <a:pt x="451" y="455"/>
                  <a:pt x="283" y="455"/>
                </a:cubicBezTo>
                <a:cubicBezTo>
                  <a:pt x="115" y="452"/>
                  <a:pt x="26" y="480"/>
                  <a:pt x="3" y="523"/>
                </a:cubicBezTo>
                <a:cubicBezTo>
                  <a:pt x="-19" y="570"/>
                  <a:pt x="59" y="598"/>
                  <a:pt x="238" y="601"/>
                </a:cubicBezTo>
                <a:cubicBezTo>
                  <a:pt x="406" y="604"/>
                  <a:pt x="484" y="576"/>
                  <a:pt x="518" y="533"/>
                </a:cubicBezTo>
                <a:close/>
                <a:moveTo>
                  <a:pt x="21357" y="5635"/>
                </a:moveTo>
                <a:cubicBezTo>
                  <a:pt x="20932" y="5731"/>
                  <a:pt x="20932" y="5777"/>
                  <a:pt x="21357" y="5867"/>
                </a:cubicBezTo>
                <a:cubicBezTo>
                  <a:pt x="21402" y="5790"/>
                  <a:pt x="21402" y="5712"/>
                  <a:pt x="21357" y="5635"/>
                </a:cubicBezTo>
                <a:close/>
                <a:moveTo>
                  <a:pt x="2274" y="7641"/>
                </a:moveTo>
                <a:cubicBezTo>
                  <a:pt x="2464" y="7641"/>
                  <a:pt x="2531" y="7610"/>
                  <a:pt x="2554" y="7570"/>
                </a:cubicBezTo>
                <a:cubicBezTo>
                  <a:pt x="2576" y="7533"/>
                  <a:pt x="2498" y="7505"/>
                  <a:pt x="2364" y="7499"/>
                </a:cubicBezTo>
                <a:cubicBezTo>
                  <a:pt x="2185" y="7490"/>
                  <a:pt x="2095" y="7520"/>
                  <a:pt x="2062" y="7561"/>
                </a:cubicBezTo>
                <a:cubicBezTo>
                  <a:pt x="2028" y="7601"/>
                  <a:pt x="2129" y="7629"/>
                  <a:pt x="2274" y="7641"/>
                </a:cubicBezTo>
                <a:close/>
                <a:moveTo>
                  <a:pt x="21369" y="193"/>
                </a:moveTo>
                <a:cubicBezTo>
                  <a:pt x="21346" y="122"/>
                  <a:pt x="21503" y="54"/>
                  <a:pt x="21257" y="13"/>
                </a:cubicBezTo>
                <a:cubicBezTo>
                  <a:pt x="21178" y="1"/>
                  <a:pt x="20988" y="-8"/>
                  <a:pt x="20966" y="41"/>
                </a:cubicBezTo>
                <a:cubicBezTo>
                  <a:pt x="20921" y="109"/>
                  <a:pt x="21044" y="159"/>
                  <a:pt x="21369" y="193"/>
                </a:cubicBezTo>
                <a:close/>
                <a:moveTo>
                  <a:pt x="13158" y="21555"/>
                </a:moveTo>
                <a:cubicBezTo>
                  <a:pt x="13303" y="21542"/>
                  <a:pt x="13438" y="21518"/>
                  <a:pt x="13393" y="21471"/>
                </a:cubicBezTo>
                <a:cubicBezTo>
                  <a:pt x="13359" y="21434"/>
                  <a:pt x="13281" y="21391"/>
                  <a:pt x="13091" y="21403"/>
                </a:cubicBezTo>
                <a:cubicBezTo>
                  <a:pt x="12923" y="21413"/>
                  <a:pt x="12878" y="21450"/>
                  <a:pt x="12890" y="21496"/>
                </a:cubicBezTo>
                <a:cubicBezTo>
                  <a:pt x="12901" y="21545"/>
                  <a:pt x="13024" y="21549"/>
                  <a:pt x="13158" y="21555"/>
                </a:cubicBezTo>
                <a:close/>
                <a:moveTo>
                  <a:pt x="13169" y="20949"/>
                </a:moveTo>
                <a:cubicBezTo>
                  <a:pt x="13326" y="20943"/>
                  <a:pt x="13426" y="20915"/>
                  <a:pt x="13415" y="20872"/>
                </a:cubicBezTo>
                <a:cubicBezTo>
                  <a:pt x="13404" y="20828"/>
                  <a:pt x="13315" y="20801"/>
                  <a:pt x="13147" y="20801"/>
                </a:cubicBezTo>
                <a:cubicBezTo>
                  <a:pt x="12968" y="20801"/>
                  <a:pt x="12901" y="20832"/>
                  <a:pt x="12901" y="20875"/>
                </a:cubicBezTo>
                <a:cubicBezTo>
                  <a:pt x="12901" y="20924"/>
                  <a:pt x="12990" y="20949"/>
                  <a:pt x="13169" y="20949"/>
                </a:cubicBezTo>
                <a:close/>
                <a:moveTo>
                  <a:pt x="15272" y="20352"/>
                </a:moveTo>
                <a:cubicBezTo>
                  <a:pt x="15451" y="20346"/>
                  <a:pt x="15541" y="20315"/>
                  <a:pt x="15552" y="20275"/>
                </a:cubicBezTo>
                <a:cubicBezTo>
                  <a:pt x="15574" y="20229"/>
                  <a:pt x="15451" y="20204"/>
                  <a:pt x="15295" y="20198"/>
                </a:cubicBezTo>
                <a:cubicBezTo>
                  <a:pt x="15116" y="20192"/>
                  <a:pt x="15037" y="20223"/>
                  <a:pt x="15037" y="20269"/>
                </a:cubicBezTo>
                <a:cubicBezTo>
                  <a:pt x="15037" y="20315"/>
                  <a:pt x="15116" y="20346"/>
                  <a:pt x="15272" y="20352"/>
                </a:cubicBezTo>
                <a:close/>
                <a:moveTo>
                  <a:pt x="15306" y="20958"/>
                </a:moveTo>
                <a:cubicBezTo>
                  <a:pt x="15462" y="20949"/>
                  <a:pt x="15563" y="20924"/>
                  <a:pt x="15552" y="20881"/>
                </a:cubicBezTo>
                <a:cubicBezTo>
                  <a:pt x="15541" y="20841"/>
                  <a:pt x="15429" y="20807"/>
                  <a:pt x="15272" y="20810"/>
                </a:cubicBezTo>
                <a:cubicBezTo>
                  <a:pt x="15116" y="20813"/>
                  <a:pt x="15037" y="20844"/>
                  <a:pt x="15037" y="20890"/>
                </a:cubicBezTo>
                <a:cubicBezTo>
                  <a:pt x="15037" y="20940"/>
                  <a:pt x="15149" y="20955"/>
                  <a:pt x="15306" y="20958"/>
                </a:cubicBezTo>
                <a:close/>
                <a:moveTo>
                  <a:pt x="10966" y="20337"/>
                </a:moveTo>
                <a:cubicBezTo>
                  <a:pt x="11111" y="20337"/>
                  <a:pt x="11234" y="20312"/>
                  <a:pt x="11256" y="20272"/>
                </a:cubicBezTo>
                <a:cubicBezTo>
                  <a:pt x="11279" y="20223"/>
                  <a:pt x="11145" y="20189"/>
                  <a:pt x="10977" y="20183"/>
                </a:cubicBezTo>
                <a:cubicBezTo>
                  <a:pt x="10809" y="20176"/>
                  <a:pt x="10731" y="20217"/>
                  <a:pt x="10719" y="20257"/>
                </a:cubicBezTo>
                <a:cubicBezTo>
                  <a:pt x="10697" y="20303"/>
                  <a:pt x="10787" y="20331"/>
                  <a:pt x="10966" y="20337"/>
                </a:cubicBezTo>
                <a:close/>
                <a:moveTo>
                  <a:pt x="10977" y="20949"/>
                </a:moveTo>
                <a:cubicBezTo>
                  <a:pt x="11156" y="20949"/>
                  <a:pt x="11234" y="20912"/>
                  <a:pt x="11234" y="20875"/>
                </a:cubicBezTo>
                <a:cubicBezTo>
                  <a:pt x="11234" y="20838"/>
                  <a:pt x="11145" y="20804"/>
                  <a:pt x="10966" y="20801"/>
                </a:cubicBezTo>
                <a:cubicBezTo>
                  <a:pt x="10775" y="20801"/>
                  <a:pt x="10708" y="20835"/>
                  <a:pt x="10708" y="20875"/>
                </a:cubicBezTo>
                <a:cubicBezTo>
                  <a:pt x="10708" y="20915"/>
                  <a:pt x="10798" y="20949"/>
                  <a:pt x="10977" y="20949"/>
                </a:cubicBezTo>
                <a:close/>
                <a:moveTo>
                  <a:pt x="6357" y="18452"/>
                </a:moveTo>
                <a:cubicBezTo>
                  <a:pt x="6402" y="18492"/>
                  <a:pt x="6491" y="18520"/>
                  <a:pt x="6659" y="18517"/>
                </a:cubicBezTo>
                <a:cubicBezTo>
                  <a:pt x="6838" y="18514"/>
                  <a:pt x="6894" y="18480"/>
                  <a:pt x="6883" y="18436"/>
                </a:cubicBezTo>
                <a:cubicBezTo>
                  <a:pt x="6860" y="18393"/>
                  <a:pt x="6782" y="18362"/>
                  <a:pt x="6614" y="18368"/>
                </a:cubicBezTo>
                <a:cubicBezTo>
                  <a:pt x="6446" y="18375"/>
                  <a:pt x="6391" y="18412"/>
                  <a:pt x="6357" y="18452"/>
                </a:cubicBezTo>
                <a:close/>
                <a:moveTo>
                  <a:pt x="6637" y="17920"/>
                </a:moveTo>
                <a:cubicBezTo>
                  <a:pt x="6793" y="17914"/>
                  <a:pt x="6871" y="17889"/>
                  <a:pt x="6871" y="17843"/>
                </a:cubicBezTo>
                <a:cubicBezTo>
                  <a:pt x="6871" y="17797"/>
                  <a:pt x="6782" y="17772"/>
                  <a:pt x="6614" y="17772"/>
                </a:cubicBezTo>
                <a:cubicBezTo>
                  <a:pt x="6446" y="17775"/>
                  <a:pt x="6357" y="17809"/>
                  <a:pt x="6357" y="17849"/>
                </a:cubicBezTo>
                <a:cubicBezTo>
                  <a:pt x="6357" y="17892"/>
                  <a:pt x="6458" y="17917"/>
                  <a:pt x="6637" y="17920"/>
                </a:cubicBezTo>
                <a:close/>
                <a:moveTo>
                  <a:pt x="6659" y="15537"/>
                </a:moveTo>
                <a:cubicBezTo>
                  <a:pt x="6804" y="15525"/>
                  <a:pt x="6883" y="15497"/>
                  <a:pt x="6883" y="15454"/>
                </a:cubicBezTo>
                <a:cubicBezTo>
                  <a:pt x="6883" y="15404"/>
                  <a:pt x="6782" y="15380"/>
                  <a:pt x="6625" y="15383"/>
                </a:cubicBezTo>
                <a:cubicBezTo>
                  <a:pt x="6458" y="15386"/>
                  <a:pt x="6312" y="15420"/>
                  <a:pt x="6357" y="15469"/>
                </a:cubicBezTo>
                <a:cubicBezTo>
                  <a:pt x="6379" y="15506"/>
                  <a:pt x="6491" y="15537"/>
                  <a:pt x="6659" y="15537"/>
                </a:cubicBezTo>
                <a:close/>
                <a:moveTo>
                  <a:pt x="4713" y="20856"/>
                </a:moveTo>
                <a:cubicBezTo>
                  <a:pt x="4679" y="20810"/>
                  <a:pt x="4634" y="20773"/>
                  <a:pt x="4455" y="20773"/>
                </a:cubicBezTo>
                <a:cubicBezTo>
                  <a:pt x="4321" y="20773"/>
                  <a:pt x="4221" y="20798"/>
                  <a:pt x="4209" y="20835"/>
                </a:cubicBezTo>
                <a:cubicBezTo>
                  <a:pt x="4198" y="20878"/>
                  <a:pt x="4310" y="20909"/>
                  <a:pt x="4455" y="20915"/>
                </a:cubicBezTo>
                <a:cubicBezTo>
                  <a:pt x="4601" y="20918"/>
                  <a:pt x="4646" y="20881"/>
                  <a:pt x="4713" y="20856"/>
                </a:cubicBezTo>
                <a:close/>
                <a:moveTo>
                  <a:pt x="4455" y="13145"/>
                </a:moveTo>
                <a:cubicBezTo>
                  <a:pt x="4623" y="13133"/>
                  <a:pt x="4724" y="13111"/>
                  <a:pt x="4713" y="13062"/>
                </a:cubicBezTo>
                <a:cubicBezTo>
                  <a:pt x="4701" y="13025"/>
                  <a:pt x="4601" y="12997"/>
                  <a:pt x="4467" y="12997"/>
                </a:cubicBezTo>
                <a:cubicBezTo>
                  <a:pt x="4321" y="12997"/>
                  <a:pt x="4198" y="13025"/>
                  <a:pt x="4198" y="13071"/>
                </a:cubicBezTo>
                <a:cubicBezTo>
                  <a:pt x="4187" y="13121"/>
                  <a:pt x="4321" y="13136"/>
                  <a:pt x="4455" y="13145"/>
                </a:cubicBezTo>
                <a:close/>
                <a:moveTo>
                  <a:pt x="4724" y="12465"/>
                </a:moveTo>
                <a:cubicBezTo>
                  <a:pt x="4701" y="12416"/>
                  <a:pt x="4612" y="12391"/>
                  <a:pt x="4444" y="12394"/>
                </a:cubicBezTo>
                <a:cubicBezTo>
                  <a:pt x="4276" y="12397"/>
                  <a:pt x="4187" y="12428"/>
                  <a:pt x="4198" y="12475"/>
                </a:cubicBezTo>
                <a:cubicBezTo>
                  <a:pt x="4209" y="12521"/>
                  <a:pt x="4321" y="12546"/>
                  <a:pt x="4489" y="12543"/>
                </a:cubicBezTo>
                <a:cubicBezTo>
                  <a:pt x="4657" y="12540"/>
                  <a:pt x="4724" y="12509"/>
                  <a:pt x="4724" y="12465"/>
                </a:cubicBezTo>
                <a:close/>
                <a:moveTo>
                  <a:pt x="4187" y="11248"/>
                </a:moveTo>
                <a:cubicBezTo>
                  <a:pt x="4209" y="11297"/>
                  <a:pt x="4299" y="11325"/>
                  <a:pt x="4467" y="11322"/>
                </a:cubicBezTo>
                <a:cubicBezTo>
                  <a:pt x="4634" y="11319"/>
                  <a:pt x="4724" y="11291"/>
                  <a:pt x="4724" y="11245"/>
                </a:cubicBezTo>
                <a:cubicBezTo>
                  <a:pt x="4724" y="11198"/>
                  <a:pt x="4623" y="11173"/>
                  <a:pt x="4455" y="11173"/>
                </a:cubicBezTo>
                <a:cubicBezTo>
                  <a:pt x="4276" y="11177"/>
                  <a:pt x="4198" y="11207"/>
                  <a:pt x="4187" y="11248"/>
                </a:cubicBezTo>
                <a:close/>
                <a:moveTo>
                  <a:pt x="2039" y="8179"/>
                </a:moveTo>
                <a:cubicBezTo>
                  <a:pt x="2028" y="8222"/>
                  <a:pt x="2129" y="8247"/>
                  <a:pt x="2263" y="8250"/>
                </a:cubicBezTo>
                <a:cubicBezTo>
                  <a:pt x="2442" y="8253"/>
                  <a:pt x="2565" y="8222"/>
                  <a:pt x="2565" y="8169"/>
                </a:cubicBezTo>
                <a:cubicBezTo>
                  <a:pt x="2565" y="8123"/>
                  <a:pt x="2431" y="8108"/>
                  <a:pt x="2319" y="8108"/>
                </a:cubicBezTo>
                <a:cubicBezTo>
                  <a:pt x="2162" y="8105"/>
                  <a:pt x="2050" y="8129"/>
                  <a:pt x="2039" y="8179"/>
                </a:cubicBezTo>
                <a:close/>
                <a:moveTo>
                  <a:pt x="17431" y="20974"/>
                </a:moveTo>
                <a:cubicBezTo>
                  <a:pt x="17588" y="20961"/>
                  <a:pt x="17700" y="20937"/>
                  <a:pt x="17688" y="20893"/>
                </a:cubicBezTo>
                <a:cubicBezTo>
                  <a:pt x="17688" y="20850"/>
                  <a:pt x="17576" y="20825"/>
                  <a:pt x="17409" y="20828"/>
                </a:cubicBezTo>
                <a:cubicBezTo>
                  <a:pt x="17252" y="20832"/>
                  <a:pt x="17196" y="20856"/>
                  <a:pt x="17196" y="20893"/>
                </a:cubicBezTo>
                <a:cubicBezTo>
                  <a:pt x="17185" y="20940"/>
                  <a:pt x="17274" y="20968"/>
                  <a:pt x="17431" y="20974"/>
                </a:cubicBezTo>
                <a:close/>
                <a:moveTo>
                  <a:pt x="21346" y="6445"/>
                </a:moveTo>
                <a:cubicBezTo>
                  <a:pt x="21402" y="6371"/>
                  <a:pt x="21391" y="6303"/>
                  <a:pt x="21357" y="6229"/>
                </a:cubicBezTo>
                <a:cubicBezTo>
                  <a:pt x="20955" y="6321"/>
                  <a:pt x="20955" y="6368"/>
                  <a:pt x="21346" y="6445"/>
                </a:cubicBezTo>
                <a:close/>
                <a:moveTo>
                  <a:pt x="4713" y="17240"/>
                </a:moveTo>
                <a:cubicBezTo>
                  <a:pt x="4668" y="17197"/>
                  <a:pt x="4578" y="17169"/>
                  <a:pt x="4411" y="17178"/>
                </a:cubicBezTo>
                <a:cubicBezTo>
                  <a:pt x="4276" y="17185"/>
                  <a:pt x="4176" y="17212"/>
                  <a:pt x="4220" y="17253"/>
                </a:cubicBezTo>
                <a:cubicBezTo>
                  <a:pt x="4254" y="17293"/>
                  <a:pt x="4343" y="17330"/>
                  <a:pt x="4522" y="17318"/>
                </a:cubicBezTo>
                <a:cubicBezTo>
                  <a:pt x="4646" y="17311"/>
                  <a:pt x="4701" y="17280"/>
                  <a:pt x="4713" y="17240"/>
                </a:cubicBezTo>
                <a:close/>
                <a:moveTo>
                  <a:pt x="4455" y="17917"/>
                </a:moveTo>
                <a:cubicBezTo>
                  <a:pt x="4612" y="17905"/>
                  <a:pt x="4701" y="17877"/>
                  <a:pt x="4701" y="17834"/>
                </a:cubicBezTo>
                <a:cubicBezTo>
                  <a:pt x="4690" y="17797"/>
                  <a:pt x="4612" y="17769"/>
                  <a:pt x="4455" y="17769"/>
                </a:cubicBezTo>
                <a:cubicBezTo>
                  <a:pt x="4310" y="17769"/>
                  <a:pt x="4221" y="17797"/>
                  <a:pt x="4209" y="17834"/>
                </a:cubicBezTo>
                <a:cubicBezTo>
                  <a:pt x="4198" y="17880"/>
                  <a:pt x="4310" y="17905"/>
                  <a:pt x="4455" y="17917"/>
                </a:cubicBezTo>
                <a:close/>
                <a:moveTo>
                  <a:pt x="6368" y="16047"/>
                </a:moveTo>
                <a:cubicBezTo>
                  <a:pt x="6402" y="16088"/>
                  <a:pt x="6480" y="16125"/>
                  <a:pt x="6625" y="16128"/>
                </a:cubicBezTo>
                <a:cubicBezTo>
                  <a:pt x="6793" y="16134"/>
                  <a:pt x="6871" y="16097"/>
                  <a:pt x="6871" y="16054"/>
                </a:cubicBezTo>
                <a:cubicBezTo>
                  <a:pt x="6871" y="16007"/>
                  <a:pt x="6771" y="15979"/>
                  <a:pt x="6614" y="15982"/>
                </a:cubicBezTo>
                <a:cubicBezTo>
                  <a:pt x="6469" y="15986"/>
                  <a:pt x="6402" y="16013"/>
                  <a:pt x="6368" y="16047"/>
                </a:cubicBezTo>
                <a:close/>
                <a:moveTo>
                  <a:pt x="6883" y="17253"/>
                </a:moveTo>
                <a:cubicBezTo>
                  <a:pt x="6872" y="17209"/>
                  <a:pt x="6804" y="17178"/>
                  <a:pt x="6637" y="17175"/>
                </a:cubicBezTo>
                <a:cubicBezTo>
                  <a:pt x="6458" y="17172"/>
                  <a:pt x="6379" y="17212"/>
                  <a:pt x="6368" y="17246"/>
                </a:cubicBezTo>
                <a:cubicBezTo>
                  <a:pt x="6357" y="17287"/>
                  <a:pt x="6446" y="17321"/>
                  <a:pt x="6614" y="17324"/>
                </a:cubicBezTo>
                <a:cubicBezTo>
                  <a:pt x="6793" y="17327"/>
                  <a:pt x="6860" y="17299"/>
                  <a:pt x="6883" y="17253"/>
                </a:cubicBezTo>
                <a:close/>
                <a:moveTo>
                  <a:pt x="6883" y="19645"/>
                </a:moveTo>
                <a:cubicBezTo>
                  <a:pt x="6872" y="19595"/>
                  <a:pt x="6760" y="19574"/>
                  <a:pt x="6603" y="19580"/>
                </a:cubicBezTo>
                <a:cubicBezTo>
                  <a:pt x="6469" y="19583"/>
                  <a:pt x="6368" y="19611"/>
                  <a:pt x="6368" y="19648"/>
                </a:cubicBezTo>
                <a:cubicBezTo>
                  <a:pt x="6379" y="19691"/>
                  <a:pt x="6491" y="19725"/>
                  <a:pt x="6648" y="19725"/>
                </a:cubicBezTo>
                <a:cubicBezTo>
                  <a:pt x="6804" y="19725"/>
                  <a:pt x="6883" y="19691"/>
                  <a:pt x="6883" y="19645"/>
                </a:cubicBezTo>
                <a:close/>
                <a:moveTo>
                  <a:pt x="6693" y="20924"/>
                </a:moveTo>
                <a:cubicBezTo>
                  <a:pt x="6883" y="20915"/>
                  <a:pt x="6894" y="20878"/>
                  <a:pt x="6871" y="20835"/>
                </a:cubicBezTo>
                <a:cubicBezTo>
                  <a:pt x="6849" y="20798"/>
                  <a:pt x="6771" y="20770"/>
                  <a:pt x="6625" y="20776"/>
                </a:cubicBezTo>
                <a:cubicBezTo>
                  <a:pt x="6480" y="20785"/>
                  <a:pt x="6379" y="20819"/>
                  <a:pt x="6391" y="20862"/>
                </a:cubicBezTo>
                <a:cubicBezTo>
                  <a:pt x="6402" y="20906"/>
                  <a:pt x="6514" y="20927"/>
                  <a:pt x="6693" y="20924"/>
                </a:cubicBezTo>
                <a:close/>
                <a:moveTo>
                  <a:pt x="8851" y="16730"/>
                </a:moveTo>
                <a:cubicBezTo>
                  <a:pt x="8974" y="16727"/>
                  <a:pt x="9042" y="16696"/>
                  <a:pt x="9030" y="16653"/>
                </a:cubicBezTo>
                <a:cubicBezTo>
                  <a:pt x="9019" y="16610"/>
                  <a:pt x="8930" y="16582"/>
                  <a:pt x="8751" y="16585"/>
                </a:cubicBezTo>
                <a:cubicBezTo>
                  <a:pt x="8572" y="16588"/>
                  <a:pt x="8505" y="16628"/>
                  <a:pt x="8516" y="16665"/>
                </a:cubicBezTo>
                <a:cubicBezTo>
                  <a:pt x="8527" y="16706"/>
                  <a:pt x="8628" y="16733"/>
                  <a:pt x="8851" y="16730"/>
                </a:cubicBezTo>
                <a:close/>
                <a:moveTo>
                  <a:pt x="19847" y="19679"/>
                </a:moveTo>
                <a:cubicBezTo>
                  <a:pt x="19791" y="19635"/>
                  <a:pt x="19713" y="19608"/>
                  <a:pt x="19534" y="19614"/>
                </a:cubicBezTo>
                <a:cubicBezTo>
                  <a:pt x="19366" y="19620"/>
                  <a:pt x="19277" y="19651"/>
                  <a:pt x="19299" y="19691"/>
                </a:cubicBezTo>
                <a:cubicBezTo>
                  <a:pt x="19322" y="19728"/>
                  <a:pt x="19422" y="19768"/>
                  <a:pt x="19590" y="19756"/>
                </a:cubicBezTo>
                <a:cubicBezTo>
                  <a:pt x="19724" y="19747"/>
                  <a:pt x="19825" y="19719"/>
                  <a:pt x="19847" y="19679"/>
                </a:cubicBezTo>
                <a:close/>
                <a:moveTo>
                  <a:pt x="9042" y="20866"/>
                </a:moveTo>
                <a:cubicBezTo>
                  <a:pt x="9042" y="20816"/>
                  <a:pt x="8930" y="20791"/>
                  <a:pt x="8784" y="20788"/>
                </a:cubicBezTo>
                <a:cubicBezTo>
                  <a:pt x="8639" y="20785"/>
                  <a:pt x="8572" y="20822"/>
                  <a:pt x="8561" y="20859"/>
                </a:cubicBezTo>
                <a:cubicBezTo>
                  <a:pt x="8549" y="20906"/>
                  <a:pt x="8650" y="20940"/>
                  <a:pt x="8795" y="20943"/>
                </a:cubicBezTo>
                <a:cubicBezTo>
                  <a:pt x="8963" y="20946"/>
                  <a:pt x="9030" y="20909"/>
                  <a:pt x="9042" y="20866"/>
                </a:cubicBezTo>
                <a:close/>
                <a:moveTo>
                  <a:pt x="15272" y="21419"/>
                </a:moveTo>
                <a:cubicBezTo>
                  <a:pt x="15127" y="21422"/>
                  <a:pt x="15048" y="21440"/>
                  <a:pt x="15037" y="21481"/>
                </a:cubicBezTo>
                <a:cubicBezTo>
                  <a:pt x="15026" y="21527"/>
                  <a:pt x="15116" y="21558"/>
                  <a:pt x="15272" y="21561"/>
                </a:cubicBezTo>
                <a:cubicBezTo>
                  <a:pt x="15440" y="21564"/>
                  <a:pt x="15541" y="21530"/>
                  <a:pt x="15541" y="21490"/>
                </a:cubicBezTo>
                <a:cubicBezTo>
                  <a:pt x="15541" y="21453"/>
                  <a:pt x="15451" y="21422"/>
                  <a:pt x="15272" y="21419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85E2D9B6-F907-BB96-386B-3CDBCBCAE93B}"/>
              </a:ext>
            </a:extLst>
          </p:cNvPr>
          <p:cNvSpPr/>
          <p:nvPr/>
        </p:nvSpPr>
        <p:spPr>
          <a:xfrm>
            <a:off x="1" y="219008"/>
            <a:ext cx="11594817" cy="63672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7" h="21413" extrusionOk="0">
                <a:moveTo>
                  <a:pt x="20900" y="16282"/>
                </a:moveTo>
                <a:cubicBezTo>
                  <a:pt x="20526" y="14581"/>
                  <a:pt x="20095" y="13198"/>
                  <a:pt x="19788" y="11075"/>
                </a:cubicBezTo>
                <a:cubicBezTo>
                  <a:pt x="19637" y="10028"/>
                  <a:pt x="19611" y="9615"/>
                  <a:pt x="19795" y="8833"/>
                </a:cubicBezTo>
                <a:cubicBezTo>
                  <a:pt x="19889" y="8436"/>
                  <a:pt x="19944" y="7940"/>
                  <a:pt x="19983" y="7357"/>
                </a:cubicBezTo>
                <a:cubicBezTo>
                  <a:pt x="20008" y="6976"/>
                  <a:pt x="20029" y="6550"/>
                  <a:pt x="20079" y="6268"/>
                </a:cubicBezTo>
                <a:cubicBezTo>
                  <a:pt x="20320" y="4878"/>
                  <a:pt x="20453" y="3111"/>
                  <a:pt x="20659" y="1609"/>
                </a:cubicBezTo>
                <a:cubicBezTo>
                  <a:pt x="20701" y="1304"/>
                  <a:pt x="20724" y="933"/>
                  <a:pt x="20675" y="542"/>
                </a:cubicBezTo>
                <a:cubicBezTo>
                  <a:pt x="20621" y="136"/>
                  <a:pt x="20540" y="158"/>
                  <a:pt x="20469" y="222"/>
                </a:cubicBezTo>
                <a:cubicBezTo>
                  <a:pt x="20283" y="395"/>
                  <a:pt x="20095" y="296"/>
                  <a:pt x="19905" y="75"/>
                </a:cubicBezTo>
                <a:cubicBezTo>
                  <a:pt x="19774" y="-79"/>
                  <a:pt x="19650" y="20"/>
                  <a:pt x="19531" y="235"/>
                </a:cubicBezTo>
                <a:cubicBezTo>
                  <a:pt x="19464" y="353"/>
                  <a:pt x="19391" y="526"/>
                  <a:pt x="19322" y="491"/>
                </a:cubicBezTo>
                <a:cubicBezTo>
                  <a:pt x="18857" y="248"/>
                  <a:pt x="18404" y="244"/>
                  <a:pt x="17941" y="465"/>
                </a:cubicBezTo>
                <a:cubicBezTo>
                  <a:pt x="17457" y="693"/>
                  <a:pt x="16955" y="373"/>
                  <a:pt x="16461" y="715"/>
                </a:cubicBezTo>
                <a:cubicBezTo>
                  <a:pt x="16026" y="1016"/>
                  <a:pt x="15567" y="776"/>
                  <a:pt x="15119" y="805"/>
                </a:cubicBezTo>
                <a:cubicBezTo>
                  <a:pt x="14727" y="830"/>
                  <a:pt x="14335" y="846"/>
                  <a:pt x="13941" y="888"/>
                </a:cubicBezTo>
                <a:cubicBezTo>
                  <a:pt x="13482" y="939"/>
                  <a:pt x="13028" y="1330"/>
                  <a:pt x="12566" y="1119"/>
                </a:cubicBezTo>
                <a:cubicBezTo>
                  <a:pt x="11995" y="856"/>
                  <a:pt x="11451" y="1621"/>
                  <a:pt x="10878" y="1196"/>
                </a:cubicBezTo>
                <a:cubicBezTo>
                  <a:pt x="10640" y="1019"/>
                  <a:pt x="10410" y="981"/>
                  <a:pt x="10180" y="1298"/>
                </a:cubicBezTo>
                <a:cubicBezTo>
                  <a:pt x="10024" y="1513"/>
                  <a:pt x="9850" y="1493"/>
                  <a:pt x="9680" y="1404"/>
                </a:cubicBezTo>
                <a:cubicBezTo>
                  <a:pt x="9125" y="1106"/>
                  <a:pt x="8596" y="1967"/>
                  <a:pt x="8038" y="1506"/>
                </a:cubicBezTo>
                <a:cubicBezTo>
                  <a:pt x="7994" y="1471"/>
                  <a:pt x="7944" y="1567"/>
                  <a:pt x="7905" y="1669"/>
                </a:cubicBezTo>
                <a:cubicBezTo>
                  <a:pt x="7795" y="1951"/>
                  <a:pt x="7676" y="1900"/>
                  <a:pt x="7552" y="1836"/>
                </a:cubicBezTo>
                <a:cubicBezTo>
                  <a:pt x="7153" y="1625"/>
                  <a:pt x="6753" y="1340"/>
                  <a:pt x="6368" y="1871"/>
                </a:cubicBezTo>
                <a:cubicBezTo>
                  <a:pt x="6301" y="1964"/>
                  <a:pt x="6223" y="1929"/>
                  <a:pt x="6148" y="1913"/>
                </a:cubicBezTo>
                <a:cubicBezTo>
                  <a:pt x="5746" y="1823"/>
                  <a:pt x="5334" y="1349"/>
                  <a:pt x="4950" y="2057"/>
                </a:cubicBezTo>
                <a:cubicBezTo>
                  <a:pt x="4904" y="2143"/>
                  <a:pt x="4843" y="2089"/>
                  <a:pt x="4790" y="2073"/>
                </a:cubicBezTo>
                <a:cubicBezTo>
                  <a:pt x="4175" y="1865"/>
                  <a:pt x="3574" y="2425"/>
                  <a:pt x="2957" y="2099"/>
                </a:cubicBezTo>
                <a:cubicBezTo>
                  <a:pt x="2911" y="2073"/>
                  <a:pt x="2860" y="2073"/>
                  <a:pt x="2817" y="2153"/>
                </a:cubicBezTo>
                <a:cubicBezTo>
                  <a:pt x="2493" y="2755"/>
                  <a:pt x="2142" y="2476"/>
                  <a:pt x="1801" y="2390"/>
                </a:cubicBezTo>
                <a:cubicBezTo>
                  <a:pt x="1580" y="2332"/>
                  <a:pt x="1388" y="2874"/>
                  <a:pt x="1168" y="2717"/>
                </a:cubicBezTo>
                <a:cubicBezTo>
                  <a:pt x="775" y="2435"/>
                  <a:pt x="386" y="2467"/>
                  <a:pt x="0" y="2585"/>
                </a:cubicBezTo>
                <a:lnTo>
                  <a:pt x="0" y="10444"/>
                </a:lnTo>
                <a:cubicBezTo>
                  <a:pt x="35" y="10783"/>
                  <a:pt x="34" y="11136"/>
                  <a:pt x="0" y="11747"/>
                </a:cubicBezTo>
                <a:lnTo>
                  <a:pt x="0" y="21169"/>
                </a:lnTo>
                <a:cubicBezTo>
                  <a:pt x="402" y="21236"/>
                  <a:pt x="808" y="21451"/>
                  <a:pt x="1202" y="21140"/>
                </a:cubicBezTo>
                <a:cubicBezTo>
                  <a:pt x="1298" y="21063"/>
                  <a:pt x="1404" y="21188"/>
                  <a:pt x="1505" y="21290"/>
                </a:cubicBezTo>
                <a:cubicBezTo>
                  <a:pt x="1732" y="21521"/>
                  <a:pt x="1952" y="21396"/>
                  <a:pt x="2165" y="21178"/>
                </a:cubicBezTo>
                <a:cubicBezTo>
                  <a:pt x="2315" y="21025"/>
                  <a:pt x="2466" y="20877"/>
                  <a:pt x="2622" y="20977"/>
                </a:cubicBezTo>
                <a:cubicBezTo>
                  <a:pt x="3157" y="21322"/>
                  <a:pt x="3679" y="20708"/>
                  <a:pt x="4212" y="21085"/>
                </a:cubicBezTo>
                <a:cubicBezTo>
                  <a:pt x="4585" y="21348"/>
                  <a:pt x="4921" y="20592"/>
                  <a:pt x="5290" y="20813"/>
                </a:cubicBezTo>
                <a:cubicBezTo>
                  <a:pt x="5533" y="20957"/>
                  <a:pt x="5779" y="21214"/>
                  <a:pt x="6019" y="21037"/>
                </a:cubicBezTo>
                <a:cubicBezTo>
                  <a:pt x="6698" y="20538"/>
                  <a:pt x="7400" y="20954"/>
                  <a:pt x="8084" y="20647"/>
                </a:cubicBezTo>
                <a:cubicBezTo>
                  <a:pt x="8254" y="20570"/>
                  <a:pt x="8435" y="20724"/>
                  <a:pt x="8607" y="20576"/>
                </a:cubicBezTo>
                <a:cubicBezTo>
                  <a:pt x="8869" y="20349"/>
                  <a:pt x="9132" y="20205"/>
                  <a:pt x="9407" y="20477"/>
                </a:cubicBezTo>
                <a:cubicBezTo>
                  <a:pt x="9618" y="20685"/>
                  <a:pt x="9823" y="20592"/>
                  <a:pt x="10027" y="20384"/>
                </a:cubicBezTo>
                <a:cubicBezTo>
                  <a:pt x="10229" y="20179"/>
                  <a:pt x="10437" y="20186"/>
                  <a:pt x="10649" y="20298"/>
                </a:cubicBezTo>
                <a:cubicBezTo>
                  <a:pt x="10878" y="20416"/>
                  <a:pt x="11116" y="20624"/>
                  <a:pt x="11332" y="20259"/>
                </a:cubicBezTo>
                <a:cubicBezTo>
                  <a:pt x="11539" y="19907"/>
                  <a:pt x="11747" y="19904"/>
                  <a:pt x="11967" y="20144"/>
                </a:cubicBezTo>
                <a:cubicBezTo>
                  <a:pt x="12156" y="20352"/>
                  <a:pt x="12351" y="20541"/>
                  <a:pt x="12530" y="20275"/>
                </a:cubicBezTo>
                <a:cubicBezTo>
                  <a:pt x="12796" y="19875"/>
                  <a:pt x="13069" y="19984"/>
                  <a:pt x="13346" y="20029"/>
                </a:cubicBezTo>
                <a:cubicBezTo>
                  <a:pt x="13566" y="20067"/>
                  <a:pt x="13798" y="20538"/>
                  <a:pt x="14007" y="20083"/>
                </a:cubicBezTo>
                <a:cubicBezTo>
                  <a:pt x="14158" y="19760"/>
                  <a:pt x="14312" y="19792"/>
                  <a:pt x="14477" y="19833"/>
                </a:cubicBezTo>
                <a:cubicBezTo>
                  <a:pt x="14798" y="19917"/>
                  <a:pt x="15129" y="20339"/>
                  <a:pt x="15425" y="19539"/>
                </a:cubicBezTo>
                <a:cubicBezTo>
                  <a:pt x="15496" y="19347"/>
                  <a:pt x="15585" y="19529"/>
                  <a:pt x="15665" y="19561"/>
                </a:cubicBezTo>
                <a:cubicBezTo>
                  <a:pt x="16087" y="19734"/>
                  <a:pt x="16516" y="20362"/>
                  <a:pt x="16923" y="19625"/>
                </a:cubicBezTo>
                <a:cubicBezTo>
                  <a:pt x="16987" y="19510"/>
                  <a:pt x="17072" y="19523"/>
                  <a:pt x="17143" y="19603"/>
                </a:cubicBezTo>
                <a:cubicBezTo>
                  <a:pt x="17576" y="20080"/>
                  <a:pt x="17992" y="19712"/>
                  <a:pt x="18409" y="19526"/>
                </a:cubicBezTo>
                <a:cubicBezTo>
                  <a:pt x="18824" y="19340"/>
                  <a:pt x="19265" y="20483"/>
                  <a:pt x="19661" y="19452"/>
                </a:cubicBezTo>
                <a:cubicBezTo>
                  <a:pt x="19676" y="19411"/>
                  <a:pt x="19701" y="19423"/>
                  <a:pt x="19721" y="19439"/>
                </a:cubicBezTo>
                <a:cubicBezTo>
                  <a:pt x="20313" y="19936"/>
                  <a:pt x="20880" y="19145"/>
                  <a:pt x="21467" y="19375"/>
                </a:cubicBezTo>
                <a:cubicBezTo>
                  <a:pt x="21515" y="19395"/>
                  <a:pt x="21568" y="19420"/>
                  <a:pt x="21584" y="19135"/>
                </a:cubicBezTo>
                <a:cubicBezTo>
                  <a:pt x="21600" y="18837"/>
                  <a:pt x="21549" y="18709"/>
                  <a:pt x="21508" y="18565"/>
                </a:cubicBezTo>
                <a:cubicBezTo>
                  <a:pt x="21304" y="17816"/>
                  <a:pt x="21081" y="17105"/>
                  <a:pt x="20900" y="16282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179871" y="1013791"/>
            <a:ext cx="9189749" cy="94406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179871" y="2120008"/>
            <a:ext cx="9189749" cy="3724201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98745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Cover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hape">
            <a:extLst>
              <a:ext uri="{FF2B5EF4-FFF2-40B4-BE49-F238E27FC236}">
                <a16:creationId xmlns:a16="http://schemas.microsoft.com/office/drawing/2014/main" id="{E061A67D-4394-E032-D5B8-9EE024EEE293}"/>
              </a:ext>
            </a:extLst>
          </p:cNvPr>
          <p:cNvSpPr/>
          <p:nvPr/>
        </p:nvSpPr>
        <p:spPr>
          <a:xfrm>
            <a:off x="770040" y="0"/>
            <a:ext cx="11065414" cy="6700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3" h="21560" extrusionOk="0">
                <a:moveTo>
                  <a:pt x="10443" y="0"/>
                </a:moveTo>
                <a:cubicBezTo>
                  <a:pt x="10430" y="28"/>
                  <a:pt x="10389" y="19"/>
                  <a:pt x="10372" y="37"/>
                </a:cubicBezTo>
                <a:cubicBezTo>
                  <a:pt x="10323" y="37"/>
                  <a:pt x="10267" y="71"/>
                  <a:pt x="10246" y="0"/>
                </a:cubicBezTo>
                <a:lnTo>
                  <a:pt x="8000" y="0"/>
                </a:lnTo>
                <a:cubicBezTo>
                  <a:pt x="7381" y="142"/>
                  <a:pt x="6762" y="285"/>
                  <a:pt x="6143" y="424"/>
                </a:cubicBezTo>
                <a:cubicBezTo>
                  <a:pt x="5481" y="572"/>
                  <a:pt x="4818" y="708"/>
                  <a:pt x="4156" y="854"/>
                </a:cubicBezTo>
                <a:cubicBezTo>
                  <a:pt x="3620" y="971"/>
                  <a:pt x="3081" y="1077"/>
                  <a:pt x="2546" y="1216"/>
                </a:cubicBezTo>
                <a:cubicBezTo>
                  <a:pt x="2235" y="1296"/>
                  <a:pt x="1918" y="1330"/>
                  <a:pt x="1608" y="1423"/>
                </a:cubicBezTo>
                <a:cubicBezTo>
                  <a:pt x="1308" y="1516"/>
                  <a:pt x="1000" y="1547"/>
                  <a:pt x="702" y="1652"/>
                </a:cubicBezTo>
                <a:cubicBezTo>
                  <a:pt x="411" y="1754"/>
                  <a:pt x="211" y="2011"/>
                  <a:pt x="117" y="2456"/>
                </a:cubicBezTo>
                <a:cubicBezTo>
                  <a:pt x="85" y="2605"/>
                  <a:pt x="19" y="2735"/>
                  <a:pt x="6" y="2902"/>
                </a:cubicBezTo>
                <a:cubicBezTo>
                  <a:pt x="-7" y="3053"/>
                  <a:pt x="-1" y="3180"/>
                  <a:pt x="55" y="3298"/>
                </a:cubicBezTo>
                <a:cubicBezTo>
                  <a:pt x="96" y="3388"/>
                  <a:pt x="106" y="3474"/>
                  <a:pt x="77" y="3579"/>
                </a:cubicBezTo>
                <a:cubicBezTo>
                  <a:pt x="57" y="3654"/>
                  <a:pt x="47" y="3740"/>
                  <a:pt x="61" y="3818"/>
                </a:cubicBezTo>
                <a:cubicBezTo>
                  <a:pt x="104" y="4084"/>
                  <a:pt x="76" y="4381"/>
                  <a:pt x="199" y="4613"/>
                </a:cubicBezTo>
                <a:cubicBezTo>
                  <a:pt x="226" y="4659"/>
                  <a:pt x="220" y="4718"/>
                  <a:pt x="197" y="4767"/>
                </a:cubicBezTo>
                <a:cubicBezTo>
                  <a:pt x="158" y="4860"/>
                  <a:pt x="154" y="4956"/>
                  <a:pt x="167" y="5058"/>
                </a:cubicBezTo>
                <a:cubicBezTo>
                  <a:pt x="201" y="5318"/>
                  <a:pt x="182" y="5600"/>
                  <a:pt x="284" y="5838"/>
                </a:cubicBezTo>
                <a:cubicBezTo>
                  <a:pt x="297" y="5869"/>
                  <a:pt x="295" y="5906"/>
                  <a:pt x="282" y="5940"/>
                </a:cubicBezTo>
                <a:cubicBezTo>
                  <a:pt x="235" y="6064"/>
                  <a:pt x="237" y="6194"/>
                  <a:pt x="258" y="6320"/>
                </a:cubicBezTo>
                <a:cubicBezTo>
                  <a:pt x="295" y="6552"/>
                  <a:pt x="299" y="6791"/>
                  <a:pt x="342" y="7023"/>
                </a:cubicBezTo>
                <a:cubicBezTo>
                  <a:pt x="379" y="7224"/>
                  <a:pt x="338" y="7450"/>
                  <a:pt x="366" y="7663"/>
                </a:cubicBezTo>
                <a:cubicBezTo>
                  <a:pt x="383" y="7784"/>
                  <a:pt x="381" y="7914"/>
                  <a:pt x="408" y="8031"/>
                </a:cubicBezTo>
                <a:cubicBezTo>
                  <a:pt x="468" y="8310"/>
                  <a:pt x="460" y="8600"/>
                  <a:pt x="475" y="8888"/>
                </a:cubicBezTo>
                <a:cubicBezTo>
                  <a:pt x="485" y="9086"/>
                  <a:pt x="503" y="9284"/>
                  <a:pt x="550" y="9473"/>
                </a:cubicBezTo>
                <a:cubicBezTo>
                  <a:pt x="561" y="9516"/>
                  <a:pt x="576" y="9556"/>
                  <a:pt x="569" y="9603"/>
                </a:cubicBezTo>
                <a:cubicBezTo>
                  <a:pt x="516" y="9989"/>
                  <a:pt x="584" y="10358"/>
                  <a:pt x="642" y="10723"/>
                </a:cubicBezTo>
                <a:cubicBezTo>
                  <a:pt x="683" y="10973"/>
                  <a:pt x="631" y="11233"/>
                  <a:pt x="678" y="11481"/>
                </a:cubicBezTo>
                <a:cubicBezTo>
                  <a:pt x="747" y="11836"/>
                  <a:pt x="755" y="12208"/>
                  <a:pt x="773" y="12573"/>
                </a:cubicBezTo>
                <a:cubicBezTo>
                  <a:pt x="798" y="13055"/>
                  <a:pt x="888" y="13519"/>
                  <a:pt x="890" y="14008"/>
                </a:cubicBezTo>
                <a:cubicBezTo>
                  <a:pt x="890" y="14212"/>
                  <a:pt x="905" y="14426"/>
                  <a:pt x="954" y="14624"/>
                </a:cubicBezTo>
                <a:cubicBezTo>
                  <a:pt x="976" y="14717"/>
                  <a:pt x="985" y="14816"/>
                  <a:pt x="982" y="14918"/>
                </a:cubicBezTo>
                <a:cubicBezTo>
                  <a:pt x="976" y="15137"/>
                  <a:pt x="991" y="15357"/>
                  <a:pt x="1023" y="15570"/>
                </a:cubicBezTo>
                <a:cubicBezTo>
                  <a:pt x="1059" y="15815"/>
                  <a:pt x="1057" y="16065"/>
                  <a:pt x="1077" y="16313"/>
                </a:cubicBezTo>
                <a:cubicBezTo>
                  <a:pt x="1152" y="17207"/>
                  <a:pt x="1229" y="18104"/>
                  <a:pt x="1308" y="18998"/>
                </a:cubicBezTo>
                <a:cubicBezTo>
                  <a:pt x="1314" y="19072"/>
                  <a:pt x="1325" y="19147"/>
                  <a:pt x="1346" y="19215"/>
                </a:cubicBezTo>
                <a:cubicBezTo>
                  <a:pt x="1387" y="19351"/>
                  <a:pt x="1393" y="19484"/>
                  <a:pt x="1372" y="19636"/>
                </a:cubicBezTo>
                <a:cubicBezTo>
                  <a:pt x="1340" y="19877"/>
                  <a:pt x="1419" y="20106"/>
                  <a:pt x="1421" y="20344"/>
                </a:cubicBezTo>
                <a:cubicBezTo>
                  <a:pt x="1421" y="20443"/>
                  <a:pt x="1434" y="20542"/>
                  <a:pt x="1438" y="20641"/>
                </a:cubicBezTo>
                <a:cubicBezTo>
                  <a:pt x="1443" y="20746"/>
                  <a:pt x="1462" y="20836"/>
                  <a:pt x="1522" y="20898"/>
                </a:cubicBezTo>
                <a:cubicBezTo>
                  <a:pt x="1552" y="20929"/>
                  <a:pt x="1578" y="20966"/>
                  <a:pt x="1591" y="21018"/>
                </a:cubicBezTo>
                <a:cubicBezTo>
                  <a:pt x="1638" y="21204"/>
                  <a:pt x="1728" y="21318"/>
                  <a:pt x="1843" y="21414"/>
                </a:cubicBezTo>
                <a:cubicBezTo>
                  <a:pt x="2066" y="21600"/>
                  <a:pt x="2295" y="21578"/>
                  <a:pt x="2535" y="21513"/>
                </a:cubicBezTo>
                <a:cubicBezTo>
                  <a:pt x="2950" y="21402"/>
                  <a:pt x="3363" y="21269"/>
                  <a:pt x="3783" y="21226"/>
                </a:cubicBezTo>
                <a:cubicBezTo>
                  <a:pt x="3880" y="21216"/>
                  <a:pt x="3972" y="21167"/>
                  <a:pt x="4068" y="21145"/>
                </a:cubicBezTo>
                <a:cubicBezTo>
                  <a:pt x="4974" y="20941"/>
                  <a:pt x="5878" y="20734"/>
                  <a:pt x="6785" y="20533"/>
                </a:cubicBezTo>
                <a:cubicBezTo>
                  <a:pt x="7160" y="20449"/>
                  <a:pt x="7537" y="20387"/>
                  <a:pt x="7910" y="20304"/>
                </a:cubicBezTo>
                <a:cubicBezTo>
                  <a:pt x="8282" y="20220"/>
                  <a:pt x="8653" y="20127"/>
                  <a:pt x="9023" y="20035"/>
                </a:cubicBezTo>
                <a:cubicBezTo>
                  <a:pt x="9149" y="20004"/>
                  <a:pt x="9274" y="19988"/>
                  <a:pt x="9400" y="20010"/>
                </a:cubicBezTo>
                <a:cubicBezTo>
                  <a:pt x="9514" y="20028"/>
                  <a:pt x="9619" y="19988"/>
                  <a:pt x="9728" y="19920"/>
                </a:cubicBezTo>
                <a:cubicBezTo>
                  <a:pt x="9914" y="19799"/>
                  <a:pt x="10119" y="19784"/>
                  <a:pt x="10314" y="19750"/>
                </a:cubicBezTo>
                <a:cubicBezTo>
                  <a:pt x="10835" y="19660"/>
                  <a:pt x="11355" y="19533"/>
                  <a:pt x="11875" y="19419"/>
                </a:cubicBezTo>
                <a:cubicBezTo>
                  <a:pt x="12445" y="19295"/>
                  <a:pt x="13012" y="19153"/>
                  <a:pt x="13582" y="19026"/>
                </a:cubicBezTo>
                <a:cubicBezTo>
                  <a:pt x="14276" y="18871"/>
                  <a:pt x="14972" y="18729"/>
                  <a:pt x="15666" y="18574"/>
                </a:cubicBezTo>
                <a:cubicBezTo>
                  <a:pt x="16753" y="18336"/>
                  <a:pt x="17841" y="18107"/>
                  <a:pt x="18923" y="17841"/>
                </a:cubicBezTo>
                <a:cubicBezTo>
                  <a:pt x="19488" y="17702"/>
                  <a:pt x="20056" y="17597"/>
                  <a:pt x="20621" y="17461"/>
                </a:cubicBezTo>
                <a:cubicBezTo>
                  <a:pt x="20801" y="17417"/>
                  <a:pt x="20983" y="17411"/>
                  <a:pt x="21158" y="17306"/>
                </a:cubicBezTo>
                <a:cubicBezTo>
                  <a:pt x="21300" y="17219"/>
                  <a:pt x="21413" y="17089"/>
                  <a:pt x="21501" y="16904"/>
                </a:cubicBezTo>
                <a:cubicBezTo>
                  <a:pt x="21527" y="16845"/>
                  <a:pt x="21561" y="16796"/>
                  <a:pt x="21593" y="16743"/>
                </a:cubicBezTo>
                <a:lnTo>
                  <a:pt x="20490" y="3316"/>
                </a:lnTo>
                <a:cubicBezTo>
                  <a:pt x="20469" y="3279"/>
                  <a:pt x="20452" y="3236"/>
                  <a:pt x="20430" y="3205"/>
                </a:cubicBezTo>
                <a:cubicBezTo>
                  <a:pt x="20355" y="3100"/>
                  <a:pt x="20379" y="3023"/>
                  <a:pt x="20460" y="2961"/>
                </a:cubicBezTo>
                <a:cubicBezTo>
                  <a:pt x="20465" y="3026"/>
                  <a:pt x="20471" y="3091"/>
                  <a:pt x="20477" y="3156"/>
                </a:cubicBezTo>
                <a:lnTo>
                  <a:pt x="20218" y="9"/>
                </a:lnTo>
                <a:lnTo>
                  <a:pt x="10443" y="9"/>
                </a:lnTo>
                <a:close/>
                <a:moveTo>
                  <a:pt x="1334" y="4418"/>
                </a:moveTo>
                <a:cubicBezTo>
                  <a:pt x="1342" y="4480"/>
                  <a:pt x="1323" y="4501"/>
                  <a:pt x="1293" y="4507"/>
                </a:cubicBezTo>
                <a:cubicBezTo>
                  <a:pt x="1256" y="4514"/>
                  <a:pt x="1229" y="4489"/>
                  <a:pt x="1222" y="4433"/>
                </a:cubicBezTo>
                <a:cubicBezTo>
                  <a:pt x="1214" y="4387"/>
                  <a:pt x="1233" y="4356"/>
                  <a:pt x="1263" y="4353"/>
                </a:cubicBezTo>
                <a:cubicBezTo>
                  <a:pt x="1299" y="4344"/>
                  <a:pt x="1319" y="4384"/>
                  <a:pt x="1334" y="4418"/>
                </a:cubicBezTo>
                <a:close/>
                <a:moveTo>
                  <a:pt x="366" y="3722"/>
                </a:moveTo>
                <a:cubicBezTo>
                  <a:pt x="293" y="3666"/>
                  <a:pt x="299" y="3567"/>
                  <a:pt x="376" y="3511"/>
                </a:cubicBezTo>
                <a:cubicBezTo>
                  <a:pt x="443" y="3462"/>
                  <a:pt x="464" y="3388"/>
                  <a:pt x="449" y="3292"/>
                </a:cubicBezTo>
                <a:cubicBezTo>
                  <a:pt x="419" y="3103"/>
                  <a:pt x="387" y="2917"/>
                  <a:pt x="348" y="2735"/>
                </a:cubicBezTo>
                <a:cubicBezTo>
                  <a:pt x="325" y="2636"/>
                  <a:pt x="329" y="2574"/>
                  <a:pt x="396" y="2528"/>
                </a:cubicBezTo>
                <a:cubicBezTo>
                  <a:pt x="430" y="2506"/>
                  <a:pt x="458" y="2469"/>
                  <a:pt x="475" y="2416"/>
                </a:cubicBezTo>
                <a:cubicBezTo>
                  <a:pt x="576" y="2113"/>
                  <a:pt x="755" y="1992"/>
                  <a:pt x="963" y="1940"/>
                </a:cubicBezTo>
                <a:cubicBezTo>
                  <a:pt x="1038" y="1940"/>
                  <a:pt x="1111" y="1912"/>
                  <a:pt x="1182" y="1934"/>
                </a:cubicBezTo>
                <a:cubicBezTo>
                  <a:pt x="1233" y="1949"/>
                  <a:pt x="1252" y="1983"/>
                  <a:pt x="1218" y="2057"/>
                </a:cubicBezTo>
                <a:cubicBezTo>
                  <a:pt x="1173" y="2156"/>
                  <a:pt x="1122" y="2234"/>
                  <a:pt x="1042" y="2265"/>
                </a:cubicBezTo>
                <a:cubicBezTo>
                  <a:pt x="826" y="2345"/>
                  <a:pt x="676" y="2515"/>
                  <a:pt x="637" y="2883"/>
                </a:cubicBezTo>
                <a:cubicBezTo>
                  <a:pt x="616" y="3081"/>
                  <a:pt x="593" y="3289"/>
                  <a:pt x="524" y="3474"/>
                </a:cubicBezTo>
                <a:cubicBezTo>
                  <a:pt x="486" y="3576"/>
                  <a:pt x="518" y="3663"/>
                  <a:pt x="591" y="3694"/>
                </a:cubicBezTo>
                <a:cubicBezTo>
                  <a:pt x="672" y="3728"/>
                  <a:pt x="728" y="3805"/>
                  <a:pt x="783" y="3895"/>
                </a:cubicBezTo>
                <a:cubicBezTo>
                  <a:pt x="794" y="3913"/>
                  <a:pt x="807" y="3932"/>
                  <a:pt x="802" y="3960"/>
                </a:cubicBezTo>
                <a:cubicBezTo>
                  <a:pt x="794" y="3997"/>
                  <a:pt x="770" y="3994"/>
                  <a:pt x="751" y="3994"/>
                </a:cubicBezTo>
                <a:cubicBezTo>
                  <a:pt x="693" y="3997"/>
                  <a:pt x="640" y="3978"/>
                  <a:pt x="590" y="3932"/>
                </a:cubicBezTo>
                <a:cubicBezTo>
                  <a:pt x="515" y="3864"/>
                  <a:pt x="447" y="3780"/>
                  <a:pt x="366" y="3722"/>
                </a:cubicBezTo>
                <a:close/>
                <a:moveTo>
                  <a:pt x="637" y="5736"/>
                </a:moveTo>
                <a:cubicBezTo>
                  <a:pt x="629" y="5541"/>
                  <a:pt x="605" y="5352"/>
                  <a:pt x="554" y="5170"/>
                </a:cubicBezTo>
                <a:cubicBezTo>
                  <a:pt x="481" y="4903"/>
                  <a:pt x="531" y="4619"/>
                  <a:pt x="513" y="4344"/>
                </a:cubicBezTo>
                <a:cubicBezTo>
                  <a:pt x="511" y="4316"/>
                  <a:pt x="518" y="4285"/>
                  <a:pt x="524" y="4254"/>
                </a:cubicBezTo>
                <a:cubicBezTo>
                  <a:pt x="533" y="4204"/>
                  <a:pt x="543" y="4152"/>
                  <a:pt x="584" y="4146"/>
                </a:cubicBezTo>
                <a:cubicBezTo>
                  <a:pt x="622" y="4142"/>
                  <a:pt x="629" y="4195"/>
                  <a:pt x="640" y="4235"/>
                </a:cubicBezTo>
                <a:cubicBezTo>
                  <a:pt x="663" y="4309"/>
                  <a:pt x="672" y="4387"/>
                  <a:pt x="674" y="4467"/>
                </a:cubicBezTo>
                <a:cubicBezTo>
                  <a:pt x="680" y="4622"/>
                  <a:pt x="698" y="4774"/>
                  <a:pt x="745" y="4913"/>
                </a:cubicBezTo>
                <a:cubicBezTo>
                  <a:pt x="787" y="5033"/>
                  <a:pt x="766" y="5170"/>
                  <a:pt x="770" y="5296"/>
                </a:cubicBezTo>
                <a:cubicBezTo>
                  <a:pt x="775" y="5510"/>
                  <a:pt x="788" y="5723"/>
                  <a:pt x="749" y="5937"/>
                </a:cubicBezTo>
                <a:cubicBezTo>
                  <a:pt x="736" y="6002"/>
                  <a:pt x="745" y="6054"/>
                  <a:pt x="772" y="6104"/>
                </a:cubicBezTo>
                <a:cubicBezTo>
                  <a:pt x="820" y="6194"/>
                  <a:pt x="819" y="6296"/>
                  <a:pt x="792" y="6401"/>
                </a:cubicBezTo>
                <a:cubicBezTo>
                  <a:pt x="785" y="6429"/>
                  <a:pt x="785" y="6466"/>
                  <a:pt x="760" y="6469"/>
                </a:cubicBezTo>
                <a:cubicBezTo>
                  <a:pt x="736" y="6469"/>
                  <a:pt x="732" y="6432"/>
                  <a:pt x="725" y="6404"/>
                </a:cubicBezTo>
                <a:cubicBezTo>
                  <a:pt x="676" y="6190"/>
                  <a:pt x="650" y="5965"/>
                  <a:pt x="637" y="5736"/>
                </a:cubicBezTo>
                <a:close/>
                <a:moveTo>
                  <a:pt x="869" y="7747"/>
                </a:moveTo>
                <a:cubicBezTo>
                  <a:pt x="845" y="7753"/>
                  <a:pt x="837" y="7719"/>
                  <a:pt x="830" y="7691"/>
                </a:cubicBezTo>
                <a:cubicBezTo>
                  <a:pt x="794" y="7555"/>
                  <a:pt x="798" y="7394"/>
                  <a:pt x="715" y="7289"/>
                </a:cubicBezTo>
                <a:cubicBezTo>
                  <a:pt x="710" y="7283"/>
                  <a:pt x="710" y="7245"/>
                  <a:pt x="717" y="7233"/>
                </a:cubicBezTo>
                <a:cubicBezTo>
                  <a:pt x="803" y="7088"/>
                  <a:pt x="770" y="6921"/>
                  <a:pt x="762" y="6760"/>
                </a:cubicBezTo>
                <a:cubicBezTo>
                  <a:pt x="762" y="6741"/>
                  <a:pt x="766" y="6723"/>
                  <a:pt x="772" y="6670"/>
                </a:cubicBezTo>
                <a:cubicBezTo>
                  <a:pt x="828" y="6760"/>
                  <a:pt x="824" y="6849"/>
                  <a:pt x="822" y="6930"/>
                </a:cubicBezTo>
                <a:cubicBezTo>
                  <a:pt x="819" y="7088"/>
                  <a:pt x="832" y="7236"/>
                  <a:pt x="879" y="7378"/>
                </a:cubicBezTo>
                <a:cubicBezTo>
                  <a:pt x="909" y="7468"/>
                  <a:pt x="910" y="7570"/>
                  <a:pt x="897" y="7669"/>
                </a:cubicBezTo>
                <a:cubicBezTo>
                  <a:pt x="894" y="7700"/>
                  <a:pt x="894" y="7740"/>
                  <a:pt x="869" y="7747"/>
                </a:cubicBezTo>
                <a:close/>
                <a:moveTo>
                  <a:pt x="918" y="8839"/>
                </a:moveTo>
                <a:cubicBezTo>
                  <a:pt x="916" y="8836"/>
                  <a:pt x="916" y="8829"/>
                  <a:pt x="914" y="8823"/>
                </a:cubicBezTo>
                <a:cubicBezTo>
                  <a:pt x="909" y="8743"/>
                  <a:pt x="864" y="8613"/>
                  <a:pt x="920" y="8597"/>
                </a:cubicBezTo>
                <a:cubicBezTo>
                  <a:pt x="999" y="8579"/>
                  <a:pt x="963" y="8730"/>
                  <a:pt x="987" y="8801"/>
                </a:cubicBezTo>
                <a:cubicBezTo>
                  <a:pt x="980" y="8876"/>
                  <a:pt x="1019" y="8993"/>
                  <a:pt x="974" y="9009"/>
                </a:cubicBezTo>
                <a:cubicBezTo>
                  <a:pt x="920" y="9027"/>
                  <a:pt x="942" y="8894"/>
                  <a:pt x="918" y="8839"/>
                </a:cubicBezTo>
                <a:close/>
                <a:moveTo>
                  <a:pt x="1000" y="12347"/>
                </a:moveTo>
                <a:cubicBezTo>
                  <a:pt x="972" y="12347"/>
                  <a:pt x="959" y="12319"/>
                  <a:pt x="959" y="12279"/>
                </a:cubicBezTo>
                <a:cubicBezTo>
                  <a:pt x="957" y="12235"/>
                  <a:pt x="969" y="12198"/>
                  <a:pt x="1002" y="12195"/>
                </a:cubicBezTo>
                <a:cubicBezTo>
                  <a:pt x="1031" y="12192"/>
                  <a:pt x="1040" y="12229"/>
                  <a:pt x="1044" y="12263"/>
                </a:cubicBezTo>
                <a:cubicBezTo>
                  <a:pt x="1044" y="12310"/>
                  <a:pt x="1034" y="12344"/>
                  <a:pt x="1000" y="12347"/>
                </a:cubicBezTo>
                <a:close/>
                <a:moveTo>
                  <a:pt x="1068" y="10308"/>
                </a:moveTo>
                <a:cubicBezTo>
                  <a:pt x="1042" y="10302"/>
                  <a:pt x="1029" y="10271"/>
                  <a:pt x="1023" y="10237"/>
                </a:cubicBezTo>
                <a:cubicBezTo>
                  <a:pt x="995" y="10070"/>
                  <a:pt x="987" y="9900"/>
                  <a:pt x="1015" y="9702"/>
                </a:cubicBezTo>
                <a:cubicBezTo>
                  <a:pt x="1072" y="9825"/>
                  <a:pt x="1117" y="9931"/>
                  <a:pt x="1143" y="10051"/>
                </a:cubicBezTo>
                <a:cubicBezTo>
                  <a:pt x="1156" y="10116"/>
                  <a:pt x="1151" y="10181"/>
                  <a:pt x="1126" y="10240"/>
                </a:cubicBezTo>
                <a:cubicBezTo>
                  <a:pt x="1115" y="10274"/>
                  <a:pt x="1100" y="10314"/>
                  <a:pt x="1068" y="10308"/>
                </a:cubicBezTo>
                <a:close/>
                <a:moveTo>
                  <a:pt x="1177" y="11320"/>
                </a:moveTo>
                <a:cubicBezTo>
                  <a:pt x="1109" y="11329"/>
                  <a:pt x="1113" y="11230"/>
                  <a:pt x="1098" y="11165"/>
                </a:cubicBezTo>
                <a:cubicBezTo>
                  <a:pt x="1102" y="11109"/>
                  <a:pt x="1077" y="11020"/>
                  <a:pt x="1134" y="11020"/>
                </a:cubicBezTo>
                <a:cubicBezTo>
                  <a:pt x="1188" y="11020"/>
                  <a:pt x="1201" y="11112"/>
                  <a:pt x="1214" y="11184"/>
                </a:cubicBezTo>
                <a:cubicBezTo>
                  <a:pt x="1222" y="11239"/>
                  <a:pt x="1218" y="11314"/>
                  <a:pt x="1177" y="11320"/>
                </a:cubicBezTo>
                <a:close/>
                <a:moveTo>
                  <a:pt x="1209" y="12452"/>
                </a:moveTo>
                <a:cubicBezTo>
                  <a:pt x="1205" y="12418"/>
                  <a:pt x="1199" y="12372"/>
                  <a:pt x="1233" y="12372"/>
                </a:cubicBezTo>
                <a:cubicBezTo>
                  <a:pt x="1269" y="12372"/>
                  <a:pt x="1276" y="12421"/>
                  <a:pt x="1284" y="12464"/>
                </a:cubicBezTo>
                <a:cubicBezTo>
                  <a:pt x="1284" y="12498"/>
                  <a:pt x="1289" y="12545"/>
                  <a:pt x="1258" y="12545"/>
                </a:cubicBezTo>
                <a:cubicBezTo>
                  <a:pt x="1220" y="12548"/>
                  <a:pt x="1212" y="12495"/>
                  <a:pt x="1209" y="12452"/>
                </a:cubicBezTo>
                <a:close/>
                <a:moveTo>
                  <a:pt x="1438" y="13968"/>
                </a:moveTo>
                <a:cubicBezTo>
                  <a:pt x="1432" y="14021"/>
                  <a:pt x="1438" y="14098"/>
                  <a:pt x="1396" y="14107"/>
                </a:cubicBezTo>
                <a:cubicBezTo>
                  <a:pt x="1349" y="14120"/>
                  <a:pt x="1346" y="14042"/>
                  <a:pt x="1338" y="13993"/>
                </a:cubicBezTo>
                <a:cubicBezTo>
                  <a:pt x="1306" y="13823"/>
                  <a:pt x="1278" y="13649"/>
                  <a:pt x="1274" y="13495"/>
                </a:cubicBezTo>
                <a:cubicBezTo>
                  <a:pt x="1254" y="13337"/>
                  <a:pt x="1235" y="13207"/>
                  <a:pt x="1258" y="13071"/>
                </a:cubicBezTo>
                <a:cubicBezTo>
                  <a:pt x="1265" y="13027"/>
                  <a:pt x="1273" y="12978"/>
                  <a:pt x="1310" y="12975"/>
                </a:cubicBezTo>
                <a:cubicBezTo>
                  <a:pt x="1342" y="12975"/>
                  <a:pt x="1348" y="13021"/>
                  <a:pt x="1359" y="13058"/>
                </a:cubicBezTo>
                <a:cubicBezTo>
                  <a:pt x="1389" y="13170"/>
                  <a:pt x="1396" y="13287"/>
                  <a:pt x="1402" y="13408"/>
                </a:cubicBezTo>
                <a:cubicBezTo>
                  <a:pt x="1409" y="13575"/>
                  <a:pt x="1404" y="13748"/>
                  <a:pt x="1440" y="13909"/>
                </a:cubicBezTo>
                <a:cubicBezTo>
                  <a:pt x="1440" y="13928"/>
                  <a:pt x="1441" y="13949"/>
                  <a:pt x="1438" y="13968"/>
                </a:cubicBezTo>
                <a:close/>
                <a:moveTo>
                  <a:pt x="2445" y="1599"/>
                </a:moveTo>
                <a:cubicBezTo>
                  <a:pt x="2490" y="1584"/>
                  <a:pt x="2528" y="1609"/>
                  <a:pt x="2531" y="1686"/>
                </a:cubicBezTo>
                <a:cubicBezTo>
                  <a:pt x="2535" y="1788"/>
                  <a:pt x="2490" y="1825"/>
                  <a:pt x="2428" y="1841"/>
                </a:cubicBezTo>
                <a:cubicBezTo>
                  <a:pt x="2381" y="1841"/>
                  <a:pt x="2316" y="1841"/>
                  <a:pt x="2316" y="1748"/>
                </a:cubicBezTo>
                <a:cubicBezTo>
                  <a:pt x="2312" y="1637"/>
                  <a:pt x="2385" y="1618"/>
                  <a:pt x="2445" y="1599"/>
                </a:cubicBezTo>
                <a:close/>
                <a:moveTo>
                  <a:pt x="2413" y="16430"/>
                </a:moveTo>
                <a:cubicBezTo>
                  <a:pt x="2383" y="16434"/>
                  <a:pt x="2366" y="16403"/>
                  <a:pt x="2359" y="16362"/>
                </a:cubicBezTo>
                <a:cubicBezTo>
                  <a:pt x="2355" y="16331"/>
                  <a:pt x="2361" y="16301"/>
                  <a:pt x="2387" y="16297"/>
                </a:cubicBezTo>
                <a:cubicBezTo>
                  <a:pt x="2417" y="16294"/>
                  <a:pt x="2434" y="16325"/>
                  <a:pt x="2441" y="16356"/>
                </a:cubicBezTo>
                <a:cubicBezTo>
                  <a:pt x="2443" y="16396"/>
                  <a:pt x="2438" y="16427"/>
                  <a:pt x="2413" y="16430"/>
                </a:cubicBezTo>
                <a:close/>
                <a:moveTo>
                  <a:pt x="2235" y="3106"/>
                </a:moveTo>
                <a:cubicBezTo>
                  <a:pt x="2274" y="3103"/>
                  <a:pt x="2303" y="3128"/>
                  <a:pt x="2319" y="3177"/>
                </a:cubicBezTo>
                <a:cubicBezTo>
                  <a:pt x="2323" y="3227"/>
                  <a:pt x="2306" y="3248"/>
                  <a:pt x="2282" y="3255"/>
                </a:cubicBezTo>
                <a:cubicBezTo>
                  <a:pt x="2241" y="3264"/>
                  <a:pt x="2212" y="3236"/>
                  <a:pt x="2201" y="3177"/>
                </a:cubicBezTo>
                <a:cubicBezTo>
                  <a:pt x="2192" y="3137"/>
                  <a:pt x="2207" y="3109"/>
                  <a:pt x="2235" y="3106"/>
                </a:cubicBezTo>
                <a:close/>
                <a:moveTo>
                  <a:pt x="2128" y="13324"/>
                </a:moveTo>
                <a:cubicBezTo>
                  <a:pt x="2188" y="13337"/>
                  <a:pt x="2237" y="13380"/>
                  <a:pt x="2261" y="13467"/>
                </a:cubicBezTo>
                <a:cubicBezTo>
                  <a:pt x="2276" y="13519"/>
                  <a:pt x="2256" y="13553"/>
                  <a:pt x="2220" y="13563"/>
                </a:cubicBezTo>
                <a:cubicBezTo>
                  <a:pt x="2143" y="13584"/>
                  <a:pt x="2117" y="13501"/>
                  <a:pt x="2094" y="13417"/>
                </a:cubicBezTo>
                <a:cubicBezTo>
                  <a:pt x="2085" y="13377"/>
                  <a:pt x="2089" y="13340"/>
                  <a:pt x="2128" y="13324"/>
                </a:cubicBezTo>
                <a:close/>
                <a:moveTo>
                  <a:pt x="1466" y="4647"/>
                </a:moveTo>
                <a:cubicBezTo>
                  <a:pt x="1458" y="4619"/>
                  <a:pt x="1471" y="4600"/>
                  <a:pt x="1494" y="4594"/>
                </a:cubicBezTo>
                <a:cubicBezTo>
                  <a:pt x="1522" y="4591"/>
                  <a:pt x="1546" y="4613"/>
                  <a:pt x="1558" y="4656"/>
                </a:cubicBezTo>
                <a:cubicBezTo>
                  <a:pt x="1567" y="4687"/>
                  <a:pt x="1556" y="4718"/>
                  <a:pt x="1531" y="4715"/>
                </a:cubicBezTo>
                <a:cubicBezTo>
                  <a:pt x="1501" y="4715"/>
                  <a:pt x="1477" y="4690"/>
                  <a:pt x="1466" y="4647"/>
                </a:cubicBezTo>
                <a:close/>
                <a:moveTo>
                  <a:pt x="1520" y="15663"/>
                </a:moveTo>
                <a:cubicBezTo>
                  <a:pt x="1550" y="15657"/>
                  <a:pt x="1548" y="15719"/>
                  <a:pt x="1556" y="15756"/>
                </a:cubicBezTo>
                <a:cubicBezTo>
                  <a:pt x="1554" y="15793"/>
                  <a:pt x="1571" y="15849"/>
                  <a:pt x="1537" y="15858"/>
                </a:cubicBezTo>
                <a:cubicBezTo>
                  <a:pt x="1503" y="15867"/>
                  <a:pt x="1501" y="15809"/>
                  <a:pt x="1500" y="15772"/>
                </a:cubicBezTo>
                <a:cubicBezTo>
                  <a:pt x="1498" y="15734"/>
                  <a:pt x="1475" y="15673"/>
                  <a:pt x="1520" y="15663"/>
                </a:cubicBezTo>
                <a:close/>
                <a:moveTo>
                  <a:pt x="1582" y="16786"/>
                </a:moveTo>
                <a:cubicBezTo>
                  <a:pt x="1567" y="16604"/>
                  <a:pt x="1545" y="16424"/>
                  <a:pt x="1515" y="16245"/>
                </a:cubicBezTo>
                <a:cubicBezTo>
                  <a:pt x="1505" y="16192"/>
                  <a:pt x="1501" y="16137"/>
                  <a:pt x="1520" y="16084"/>
                </a:cubicBezTo>
                <a:cubicBezTo>
                  <a:pt x="1533" y="16047"/>
                  <a:pt x="1565" y="16028"/>
                  <a:pt x="1573" y="16072"/>
                </a:cubicBezTo>
                <a:cubicBezTo>
                  <a:pt x="1614" y="16331"/>
                  <a:pt x="1627" y="16598"/>
                  <a:pt x="1640" y="16879"/>
                </a:cubicBezTo>
                <a:cubicBezTo>
                  <a:pt x="1584" y="16857"/>
                  <a:pt x="1584" y="16817"/>
                  <a:pt x="1582" y="16786"/>
                </a:cubicBezTo>
                <a:close/>
                <a:moveTo>
                  <a:pt x="1700" y="17940"/>
                </a:moveTo>
                <a:cubicBezTo>
                  <a:pt x="1665" y="17857"/>
                  <a:pt x="1657" y="17801"/>
                  <a:pt x="1683" y="17727"/>
                </a:cubicBezTo>
                <a:cubicBezTo>
                  <a:pt x="1727" y="17786"/>
                  <a:pt x="1727" y="17844"/>
                  <a:pt x="1700" y="17940"/>
                </a:cubicBezTo>
                <a:close/>
                <a:moveTo>
                  <a:pt x="2700" y="20935"/>
                </a:moveTo>
                <a:cubicBezTo>
                  <a:pt x="2355" y="21161"/>
                  <a:pt x="2085" y="21046"/>
                  <a:pt x="1879" y="20607"/>
                </a:cubicBezTo>
                <a:cubicBezTo>
                  <a:pt x="1841" y="20527"/>
                  <a:pt x="1852" y="20424"/>
                  <a:pt x="1839" y="20332"/>
                </a:cubicBezTo>
                <a:cubicBezTo>
                  <a:pt x="1820" y="20214"/>
                  <a:pt x="1818" y="20093"/>
                  <a:pt x="1830" y="19976"/>
                </a:cubicBezTo>
                <a:cubicBezTo>
                  <a:pt x="1833" y="19936"/>
                  <a:pt x="1835" y="19886"/>
                  <a:pt x="1865" y="19877"/>
                </a:cubicBezTo>
                <a:cubicBezTo>
                  <a:pt x="1897" y="19864"/>
                  <a:pt x="1910" y="19911"/>
                  <a:pt x="1922" y="19945"/>
                </a:cubicBezTo>
                <a:cubicBezTo>
                  <a:pt x="1959" y="20056"/>
                  <a:pt x="2010" y="20155"/>
                  <a:pt x="2047" y="20264"/>
                </a:cubicBezTo>
                <a:cubicBezTo>
                  <a:pt x="2149" y="20564"/>
                  <a:pt x="2323" y="20681"/>
                  <a:pt x="2530" y="20731"/>
                </a:cubicBezTo>
                <a:cubicBezTo>
                  <a:pt x="2584" y="20743"/>
                  <a:pt x="2640" y="20765"/>
                  <a:pt x="2693" y="20786"/>
                </a:cubicBezTo>
                <a:cubicBezTo>
                  <a:pt x="2717" y="20796"/>
                  <a:pt x="2745" y="20811"/>
                  <a:pt x="2745" y="20861"/>
                </a:cubicBezTo>
                <a:cubicBezTo>
                  <a:pt x="2745" y="20904"/>
                  <a:pt x="2721" y="20923"/>
                  <a:pt x="2700" y="20935"/>
                </a:cubicBezTo>
                <a:close/>
                <a:moveTo>
                  <a:pt x="3094" y="1581"/>
                </a:moveTo>
                <a:cubicBezTo>
                  <a:pt x="3085" y="1510"/>
                  <a:pt x="3147" y="1507"/>
                  <a:pt x="3181" y="1482"/>
                </a:cubicBezTo>
                <a:cubicBezTo>
                  <a:pt x="3186" y="1479"/>
                  <a:pt x="3194" y="1473"/>
                  <a:pt x="3199" y="1473"/>
                </a:cubicBezTo>
                <a:cubicBezTo>
                  <a:pt x="3254" y="1457"/>
                  <a:pt x="3333" y="1380"/>
                  <a:pt x="3349" y="1504"/>
                </a:cubicBezTo>
                <a:cubicBezTo>
                  <a:pt x="3363" y="1603"/>
                  <a:pt x="3272" y="1599"/>
                  <a:pt x="3231" y="1627"/>
                </a:cubicBezTo>
                <a:cubicBezTo>
                  <a:pt x="3216" y="1630"/>
                  <a:pt x="3211" y="1633"/>
                  <a:pt x="3203" y="1633"/>
                </a:cubicBezTo>
                <a:cubicBezTo>
                  <a:pt x="3164" y="1627"/>
                  <a:pt x="3104" y="1658"/>
                  <a:pt x="3094" y="1581"/>
                </a:cubicBezTo>
                <a:close/>
                <a:moveTo>
                  <a:pt x="3764" y="20712"/>
                </a:moveTo>
                <a:cubicBezTo>
                  <a:pt x="3743" y="20728"/>
                  <a:pt x="3719" y="20737"/>
                  <a:pt x="3696" y="20737"/>
                </a:cubicBezTo>
                <a:cubicBezTo>
                  <a:pt x="3550" y="20746"/>
                  <a:pt x="3408" y="20777"/>
                  <a:pt x="3263" y="20824"/>
                </a:cubicBezTo>
                <a:cubicBezTo>
                  <a:pt x="3218" y="20839"/>
                  <a:pt x="3145" y="20858"/>
                  <a:pt x="3137" y="20768"/>
                </a:cubicBezTo>
                <a:cubicBezTo>
                  <a:pt x="3130" y="20675"/>
                  <a:pt x="3203" y="20672"/>
                  <a:pt x="3248" y="20656"/>
                </a:cubicBezTo>
                <a:cubicBezTo>
                  <a:pt x="3293" y="20641"/>
                  <a:pt x="3340" y="20635"/>
                  <a:pt x="3409" y="20619"/>
                </a:cubicBezTo>
                <a:cubicBezTo>
                  <a:pt x="3511" y="20619"/>
                  <a:pt x="3623" y="20517"/>
                  <a:pt x="3749" y="20527"/>
                </a:cubicBezTo>
                <a:cubicBezTo>
                  <a:pt x="3796" y="20530"/>
                  <a:pt x="3871" y="20508"/>
                  <a:pt x="3877" y="20591"/>
                </a:cubicBezTo>
                <a:cubicBezTo>
                  <a:pt x="3884" y="20669"/>
                  <a:pt x="3807" y="20681"/>
                  <a:pt x="3764" y="20712"/>
                </a:cubicBezTo>
                <a:close/>
                <a:moveTo>
                  <a:pt x="5047" y="1231"/>
                </a:moveTo>
                <a:cubicBezTo>
                  <a:pt x="4991" y="1225"/>
                  <a:pt x="4914" y="1275"/>
                  <a:pt x="4907" y="1172"/>
                </a:cubicBezTo>
                <a:cubicBezTo>
                  <a:pt x="4899" y="1064"/>
                  <a:pt x="4982" y="1064"/>
                  <a:pt x="5034" y="1058"/>
                </a:cubicBezTo>
                <a:cubicBezTo>
                  <a:pt x="5085" y="1055"/>
                  <a:pt x="5167" y="1036"/>
                  <a:pt x="5171" y="1117"/>
                </a:cubicBezTo>
                <a:cubicBezTo>
                  <a:pt x="5179" y="1222"/>
                  <a:pt x="5090" y="1200"/>
                  <a:pt x="5047" y="1231"/>
                </a:cubicBezTo>
                <a:close/>
                <a:moveTo>
                  <a:pt x="5391" y="20294"/>
                </a:moveTo>
                <a:cubicBezTo>
                  <a:pt x="5374" y="20298"/>
                  <a:pt x="5353" y="20294"/>
                  <a:pt x="5351" y="20267"/>
                </a:cubicBezTo>
                <a:cubicBezTo>
                  <a:pt x="5348" y="20233"/>
                  <a:pt x="5370" y="20214"/>
                  <a:pt x="5387" y="20205"/>
                </a:cubicBezTo>
                <a:cubicBezTo>
                  <a:pt x="5494" y="20137"/>
                  <a:pt x="5603" y="20165"/>
                  <a:pt x="5713" y="20183"/>
                </a:cubicBezTo>
                <a:cubicBezTo>
                  <a:pt x="5610" y="20260"/>
                  <a:pt x="5499" y="20273"/>
                  <a:pt x="5391" y="20294"/>
                </a:cubicBezTo>
                <a:close/>
                <a:moveTo>
                  <a:pt x="6042" y="20180"/>
                </a:moveTo>
                <a:cubicBezTo>
                  <a:pt x="6000" y="20177"/>
                  <a:pt x="5937" y="20214"/>
                  <a:pt x="5929" y="20143"/>
                </a:cubicBezTo>
                <a:cubicBezTo>
                  <a:pt x="5922" y="20059"/>
                  <a:pt x="5989" y="20075"/>
                  <a:pt x="6029" y="20062"/>
                </a:cubicBezTo>
                <a:cubicBezTo>
                  <a:pt x="6064" y="20053"/>
                  <a:pt x="6122" y="20016"/>
                  <a:pt x="6132" y="20090"/>
                </a:cubicBezTo>
                <a:cubicBezTo>
                  <a:pt x="6139" y="20168"/>
                  <a:pt x="6077" y="20161"/>
                  <a:pt x="6042" y="20180"/>
                </a:cubicBezTo>
                <a:close/>
                <a:moveTo>
                  <a:pt x="7062" y="20016"/>
                </a:moveTo>
                <a:cubicBezTo>
                  <a:pt x="7059" y="20016"/>
                  <a:pt x="7055" y="20019"/>
                  <a:pt x="7053" y="20016"/>
                </a:cubicBezTo>
                <a:cubicBezTo>
                  <a:pt x="6987" y="20001"/>
                  <a:pt x="6882" y="20019"/>
                  <a:pt x="6878" y="19917"/>
                </a:cubicBezTo>
                <a:cubicBezTo>
                  <a:pt x="6877" y="19806"/>
                  <a:pt x="6978" y="19849"/>
                  <a:pt x="7036" y="19834"/>
                </a:cubicBezTo>
                <a:cubicBezTo>
                  <a:pt x="7045" y="19830"/>
                  <a:pt x="7057" y="19827"/>
                  <a:pt x="7066" y="19830"/>
                </a:cubicBezTo>
                <a:cubicBezTo>
                  <a:pt x="7109" y="19837"/>
                  <a:pt x="7182" y="19775"/>
                  <a:pt x="7186" y="19883"/>
                </a:cubicBezTo>
                <a:cubicBezTo>
                  <a:pt x="7192" y="19979"/>
                  <a:pt x="7120" y="20004"/>
                  <a:pt x="7062" y="20016"/>
                </a:cubicBezTo>
                <a:close/>
                <a:moveTo>
                  <a:pt x="7953" y="637"/>
                </a:moveTo>
                <a:cubicBezTo>
                  <a:pt x="7899" y="647"/>
                  <a:pt x="7843" y="634"/>
                  <a:pt x="7833" y="551"/>
                </a:cubicBezTo>
                <a:cubicBezTo>
                  <a:pt x="7824" y="470"/>
                  <a:pt x="7884" y="473"/>
                  <a:pt x="7920" y="467"/>
                </a:cubicBezTo>
                <a:cubicBezTo>
                  <a:pt x="7965" y="458"/>
                  <a:pt x="8032" y="418"/>
                  <a:pt x="8045" y="514"/>
                </a:cubicBezTo>
                <a:cubicBezTo>
                  <a:pt x="8057" y="588"/>
                  <a:pt x="8000" y="619"/>
                  <a:pt x="7953" y="637"/>
                </a:cubicBezTo>
                <a:close/>
                <a:moveTo>
                  <a:pt x="8897" y="19468"/>
                </a:moveTo>
                <a:cubicBezTo>
                  <a:pt x="8856" y="19543"/>
                  <a:pt x="8803" y="19580"/>
                  <a:pt x="8741" y="19555"/>
                </a:cubicBezTo>
                <a:cubicBezTo>
                  <a:pt x="8719" y="19546"/>
                  <a:pt x="8713" y="19512"/>
                  <a:pt x="8728" y="19484"/>
                </a:cubicBezTo>
                <a:cubicBezTo>
                  <a:pt x="8779" y="19394"/>
                  <a:pt x="8839" y="19434"/>
                  <a:pt x="8897" y="19434"/>
                </a:cubicBezTo>
                <a:cubicBezTo>
                  <a:pt x="8899" y="19459"/>
                  <a:pt x="8899" y="19465"/>
                  <a:pt x="8897" y="19468"/>
                </a:cubicBezTo>
                <a:close/>
                <a:moveTo>
                  <a:pt x="9244" y="19425"/>
                </a:moveTo>
                <a:cubicBezTo>
                  <a:pt x="9235" y="19484"/>
                  <a:pt x="9201" y="19496"/>
                  <a:pt x="9167" y="19506"/>
                </a:cubicBezTo>
                <a:cubicBezTo>
                  <a:pt x="9160" y="19506"/>
                  <a:pt x="9154" y="19509"/>
                  <a:pt x="9147" y="19509"/>
                </a:cubicBezTo>
                <a:cubicBezTo>
                  <a:pt x="9085" y="19503"/>
                  <a:pt x="9019" y="19521"/>
                  <a:pt x="8968" y="19456"/>
                </a:cubicBezTo>
                <a:cubicBezTo>
                  <a:pt x="8967" y="19453"/>
                  <a:pt x="8970" y="19422"/>
                  <a:pt x="8976" y="19419"/>
                </a:cubicBezTo>
                <a:cubicBezTo>
                  <a:pt x="9047" y="19363"/>
                  <a:pt x="9120" y="19311"/>
                  <a:pt x="9205" y="19339"/>
                </a:cubicBezTo>
                <a:cubicBezTo>
                  <a:pt x="9231" y="19348"/>
                  <a:pt x="9254" y="19376"/>
                  <a:pt x="9244" y="19425"/>
                </a:cubicBezTo>
                <a:close/>
                <a:moveTo>
                  <a:pt x="10282" y="19233"/>
                </a:moveTo>
                <a:cubicBezTo>
                  <a:pt x="10255" y="19243"/>
                  <a:pt x="10229" y="19246"/>
                  <a:pt x="10177" y="19258"/>
                </a:cubicBezTo>
                <a:cubicBezTo>
                  <a:pt x="10004" y="19215"/>
                  <a:pt x="9830" y="19397"/>
                  <a:pt x="9636" y="19407"/>
                </a:cubicBezTo>
                <a:cubicBezTo>
                  <a:pt x="9571" y="19410"/>
                  <a:pt x="9503" y="19419"/>
                  <a:pt x="9437" y="19425"/>
                </a:cubicBezTo>
                <a:cubicBezTo>
                  <a:pt x="9411" y="19428"/>
                  <a:pt x="9379" y="19425"/>
                  <a:pt x="9376" y="19376"/>
                </a:cubicBezTo>
                <a:cubicBezTo>
                  <a:pt x="9372" y="19320"/>
                  <a:pt x="9400" y="19283"/>
                  <a:pt x="9430" y="19286"/>
                </a:cubicBezTo>
                <a:cubicBezTo>
                  <a:pt x="9578" y="19298"/>
                  <a:pt x="9713" y="19178"/>
                  <a:pt x="9861" y="19187"/>
                </a:cubicBezTo>
                <a:cubicBezTo>
                  <a:pt x="9968" y="19193"/>
                  <a:pt x="10074" y="19168"/>
                  <a:pt x="10175" y="19116"/>
                </a:cubicBezTo>
                <a:cubicBezTo>
                  <a:pt x="10205" y="19100"/>
                  <a:pt x="10240" y="19097"/>
                  <a:pt x="10272" y="19091"/>
                </a:cubicBezTo>
                <a:cubicBezTo>
                  <a:pt x="10301" y="19088"/>
                  <a:pt x="10329" y="19100"/>
                  <a:pt x="10334" y="19147"/>
                </a:cubicBezTo>
                <a:cubicBezTo>
                  <a:pt x="10344" y="19202"/>
                  <a:pt x="10314" y="19221"/>
                  <a:pt x="10282" y="19233"/>
                </a:cubicBezTo>
                <a:close/>
                <a:moveTo>
                  <a:pt x="11167" y="19029"/>
                </a:moveTo>
                <a:cubicBezTo>
                  <a:pt x="10968" y="19023"/>
                  <a:pt x="10779" y="19103"/>
                  <a:pt x="10591" y="19193"/>
                </a:cubicBezTo>
                <a:cubicBezTo>
                  <a:pt x="10539" y="19218"/>
                  <a:pt x="10449" y="19264"/>
                  <a:pt x="10436" y="19156"/>
                </a:cubicBezTo>
                <a:cubicBezTo>
                  <a:pt x="10421" y="19035"/>
                  <a:pt x="10514" y="19035"/>
                  <a:pt x="10574" y="19014"/>
                </a:cubicBezTo>
                <a:cubicBezTo>
                  <a:pt x="10580" y="19011"/>
                  <a:pt x="10588" y="19011"/>
                  <a:pt x="10618" y="19004"/>
                </a:cubicBezTo>
                <a:cubicBezTo>
                  <a:pt x="10785" y="19020"/>
                  <a:pt x="10970" y="18964"/>
                  <a:pt x="11160" y="18924"/>
                </a:cubicBezTo>
                <a:cubicBezTo>
                  <a:pt x="11190" y="18918"/>
                  <a:pt x="11237" y="18896"/>
                  <a:pt x="11239" y="18967"/>
                </a:cubicBezTo>
                <a:cubicBezTo>
                  <a:pt x="11239" y="19023"/>
                  <a:pt x="11195" y="19029"/>
                  <a:pt x="11167" y="19029"/>
                </a:cubicBezTo>
                <a:close/>
                <a:moveTo>
                  <a:pt x="12550" y="18670"/>
                </a:moveTo>
                <a:cubicBezTo>
                  <a:pt x="12499" y="18726"/>
                  <a:pt x="12445" y="18726"/>
                  <a:pt x="12389" y="18707"/>
                </a:cubicBezTo>
                <a:cubicBezTo>
                  <a:pt x="12391" y="18686"/>
                  <a:pt x="12391" y="18680"/>
                  <a:pt x="12392" y="18676"/>
                </a:cubicBezTo>
                <a:cubicBezTo>
                  <a:pt x="12439" y="18615"/>
                  <a:pt x="12492" y="18615"/>
                  <a:pt x="12546" y="18633"/>
                </a:cubicBezTo>
                <a:cubicBezTo>
                  <a:pt x="12550" y="18633"/>
                  <a:pt x="12554" y="18667"/>
                  <a:pt x="12550" y="18670"/>
                </a:cubicBezTo>
                <a:close/>
                <a:moveTo>
                  <a:pt x="13595" y="18485"/>
                </a:moveTo>
                <a:cubicBezTo>
                  <a:pt x="13407" y="18577"/>
                  <a:pt x="13218" y="18655"/>
                  <a:pt x="13021" y="18612"/>
                </a:cubicBezTo>
                <a:cubicBezTo>
                  <a:pt x="12948" y="18596"/>
                  <a:pt x="12878" y="18624"/>
                  <a:pt x="12805" y="18599"/>
                </a:cubicBezTo>
                <a:cubicBezTo>
                  <a:pt x="12880" y="18506"/>
                  <a:pt x="12972" y="18519"/>
                  <a:pt x="13055" y="18485"/>
                </a:cubicBezTo>
                <a:cubicBezTo>
                  <a:pt x="13224" y="18410"/>
                  <a:pt x="13400" y="18376"/>
                  <a:pt x="13574" y="18355"/>
                </a:cubicBezTo>
                <a:cubicBezTo>
                  <a:pt x="13606" y="18352"/>
                  <a:pt x="13651" y="18342"/>
                  <a:pt x="13657" y="18401"/>
                </a:cubicBezTo>
                <a:cubicBezTo>
                  <a:pt x="13663" y="18444"/>
                  <a:pt x="13621" y="18469"/>
                  <a:pt x="13595" y="18485"/>
                </a:cubicBezTo>
                <a:close/>
                <a:moveTo>
                  <a:pt x="15567" y="18052"/>
                </a:moveTo>
                <a:cubicBezTo>
                  <a:pt x="15548" y="18061"/>
                  <a:pt x="15527" y="18061"/>
                  <a:pt x="15482" y="18070"/>
                </a:cubicBezTo>
                <a:cubicBezTo>
                  <a:pt x="15360" y="18079"/>
                  <a:pt x="15212" y="18083"/>
                  <a:pt x="15068" y="18151"/>
                </a:cubicBezTo>
                <a:cubicBezTo>
                  <a:pt x="15040" y="18166"/>
                  <a:pt x="14989" y="18175"/>
                  <a:pt x="14981" y="18120"/>
                </a:cubicBezTo>
                <a:cubicBezTo>
                  <a:pt x="14974" y="18058"/>
                  <a:pt x="15025" y="18058"/>
                  <a:pt x="15055" y="18048"/>
                </a:cubicBezTo>
                <a:cubicBezTo>
                  <a:pt x="15205" y="18011"/>
                  <a:pt x="15355" y="17977"/>
                  <a:pt x="15503" y="17919"/>
                </a:cubicBezTo>
                <a:cubicBezTo>
                  <a:pt x="15518" y="17912"/>
                  <a:pt x="15535" y="17909"/>
                  <a:pt x="15552" y="17909"/>
                </a:cubicBezTo>
                <a:cubicBezTo>
                  <a:pt x="15599" y="17912"/>
                  <a:pt x="15670" y="17872"/>
                  <a:pt x="15678" y="17959"/>
                </a:cubicBezTo>
                <a:cubicBezTo>
                  <a:pt x="15685" y="18036"/>
                  <a:pt x="15610" y="18033"/>
                  <a:pt x="15567" y="18052"/>
                </a:cubicBezTo>
                <a:close/>
                <a:moveTo>
                  <a:pt x="16389" y="17835"/>
                </a:moveTo>
                <a:cubicBezTo>
                  <a:pt x="16280" y="17881"/>
                  <a:pt x="16171" y="17931"/>
                  <a:pt x="16036" y="17937"/>
                </a:cubicBezTo>
                <a:cubicBezTo>
                  <a:pt x="15991" y="17946"/>
                  <a:pt x="15927" y="17965"/>
                  <a:pt x="15861" y="17974"/>
                </a:cubicBezTo>
                <a:cubicBezTo>
                  <a:pt x="15841" y="17977"/>
                  <a:pt x="15811" y="17977"/>
                  <a:pt x="15803" y="17934"/>
                </a:cubicBezTo>
                <a:cubicBezTo>
                  <a:pt x="15796" y="17891"/>
                  <a:pt x="15824" y="17872"/>
                  <a:pt x="15845" y="17863"/>
                </a:cubicBezTo>
                <a:cubicBezTo>
                  <a:pt x="16025" y="17782"/>
                  <a:pt x="16207" y="17742"/>
                  <a:pt x="16392" y="17755"/>
                </a:cubicBezTo>
                <a:cubicBezTo>
                  <a:pt x="16404" y="17755"/>
                  <a:pt x="16422" y="17767"/>
                  <a:pt x="16424" y="17779"/>
                </a:cubicBezTo>
                <a:cubicBezTo>
                  <a:pt x="16432" y="17820"/>
                  <a:pt x="16407" y="17826"/>
                  <a:pt x="16389" y="17835"/>
                </a:cubicBezTo>
                <a:close/>
                <a:moveTo>
                  <a:pt x="16758" y="17782"/>
                </a:moveTo>
                <a:cubicBezTo>
                  <a:pt x="16709" y="17795"/>
                  <a:pt x="16631" y="17829"/>
                  <a:pt x="16623" y="17739"/>
                </a:cubicBezTo>
                <a:cubicBezTo>
                  <a:pt x="16617" y="17649"/>
                  <a:pt x="16700" y="17659"/>
                  <a:pt x="16747" y="17637"/>
                </a:cubicBezTo>
                <a:cubicBezTo>
                  <a:pt x="16796" y="17637"/>
                  <a:pt x="16871" y="17600"/>
                  <a:pt x="16878" y="17677"/>
                </a:cubicBezTo>
                <a:cubicBezTo>
                  <a:pt x="16886" y="17767"/>
                  <a:pt x="16805" y="17770"/>
                  <a:pt x="16758" y="17782"/>
                </a:cubicBezTo>
                <a:close/>
                <a:moveTo>
                  <a:pt x="17141" y="17671"/>
                </a:moveTo>
                <a:cubicBezTo>
                  <a:pt x="17117" y="17671"/>
                  <a:pt x="17079" y="17690"/>
                  <a:pt x="17075" y="17643"/>
                </a:cubicBezTo>
                <a:cubicBezTo>
                  <a:pt x="17072" y="17584"/>
                  <a:pt x="17115" y="17588"/>
                  <a:pt x="17141" y="17581"/>
                </a:cubicBezTo>
                <a:cubicBezTo>
                  <a:pt x="17163" y="17575"/>
                  <a:pt x="17201" y="17557"/>
                  <a:pt x="17203" y="17615"/>
                </a:cubicBezTo>
                <a:cubicBezTo>
                  <a:pt x="17203" y="17662"/>
                  <a:pt x="17165" y="17662"/>
                  <a:pt x="17141" y="17671"/>
                </a:cubicBezTo>
                <a:close/>
                <a:moveTo>
                  <a:pt x="17749" y="17557"/>
                </a:moveTo>
                <a:cubicBezTo>
                  <a:pt x="17721" y="17557"/>
                  <a:pt x="17683" y="17566"/>
                  <a:pt x="17683" y="17516"/>
                </a:cubicBezTo>
                <a:cubicBezTo>
                  <a:pt x="17683" y="17442"/>
                  <a:pt x="17732" y="17448"/>
                  <a:pt x="17766" y="17439"/>
                </a:cubicBezTo>
                <a:cubicBezTo>
                  <a:pt x="17790" y="17433"/>
                  <a:pt x="17831" y="17424"/>
                  <a:pt x="17829" y="17473"/>
                </a:cubicBezTo>
                <a:cubicBezTo>
                  <a:pt x="17829" y="17541"/>
                  <a:pt x="17779" y="17535"/>
                  <a:pt x="17749" y="17557"/>
                </a:cubicBezTo>
                <a:close/>
                <a:moveTo>
                  <a:pt x="18465" y="17436"/>
                </a:moveTo>
                <a:cubicBezTo>
                  <a:pt x="18345" y="17420"/>
                  <a:pt x="18223" y="17461"/>
                  <a:pt x="18102" y="17479"/>
                </a:cubicBezTo>
                <a:cubicBezTo>
                  <a:pt x="18077" y="17482"/>
                  <a:pt x="18041" y="17489"/>
                  <a:pt x="18038" y="17436"/>
                </a:cubicBezTo>
                <a:cubicBezTo>
                  <a:pt x="18034" y="17383"/>
                  <a:pt x="18070" y="17377"/>
                  <a:pt x="18094" y="17371"/>
                </a:cubicBezTo>
                <a:cubicBezTo>
                  <a:pt x="18212" y="17346"/>
                  <a:pt x="18329" y="17300"/>
                  <a:pt x="18443" y="17247"/>
                </a:cubicBezTo>
                <a:cubicBezTo>
                  <a:pt x="18509" y="17216"/>
                  <a:pt x="18610" y="17176"/>
                  <a:pt x="18623" y="17297"/>
                </a:cubicBezTo>
                <a:cubicBezTo>
                  <a:pt x="18636" y="17408"/>
                  <a:pt x="18529" y="17402"/>
                  <a:pt x="18465" y="17436"/>
                </a:cubicBezTo>
                <a:close/>
                <a:moveTo>
                  <a:pt x="19327" y="17179"/>
                </a:moveTo>
                <a:cubicBezTo>
                  <a:pt x="19306" y="17185"/>
                  <a:pt x="19276" y="17201"/>
                  <a:pt x="19268" y="17158"/>
                </a:cubicBezTo>
                <a:cubicBezTo>
                  <a:pt x="19261" y="17108"/>
                  <a:pt x="19297" y="17117"/>
                  <a:pt x="19310" y="17102"/>
                </a:cubicBezTo>
                <a:cubicBezTo>
                  <a:pt x="19336" y="17102"/>
                  <a:pt x="19366" y="17083"/>
                  <a:pt x="19372" y="17123"/>
                </a:cubicBezTo>
                <a:cubicBezTo>
                  <a:pt x="19381" y="17170"/>
                  <a:pt x="19347" y="17173"/>
                  <a:pt x="19327" y="17179"/>
                </a:cubicBezTo>
                <a:close/>
                <a:moveTo>
                  <a:pt x="20133" y="4037"/>
                </a:moveTo>
                <a:cubicBezTo>
                  <a:pt x="20135" y="3969"/>
                  <a:pt x="20109" y="3883"/>
                  <a:pt x="20169" y="3855"/>
                </a:cubicBezTo>
                <a:cubicBezTo>
                  <a:pt x="20208" y="3836"/>
                  <a:pt x="20223" y="3901"/>
                  <a:pt x="20222" y="3951"/>
                </a:cubicBezTo>
                <a:cubicBezTo>
                  <a:pt x="20220" y="4031"/>
                  <a:pt x="20235" y="4152"/>
                  <a:pt x="20182" y="4176"/>
                </a:cubicBezTo>
                <a:cubicBezTo>
                  <a:pt x="20133" y="4201"/>
                  <a:pt x="20150" y="4087"/>
                  <a:pt x="20133" y="4037"/>
                </a:cubicBezTo>
                <a:close/>
                <a:moveTo>
                  <a:pt x="21471" y="15131"/>
                </a:moveTo>
                <a:cubicBezTo>
                  <a:pt x="21479" y="15221"/>
                  <a:pt x="21486" y="15311"/>
                  <a:pt x="21494" y="15397"/>
                </a:cubicBezTo>
                <a:cubicBezTo>
                  <a:pt x="21484" y="15400"/>
                  <a:pt x="21475" y="15403"/>
                  <a:pt x="21464" y="15406"/>
                </a:cubicBezTo>
                <a:cubicBezTo>
                  <a:pt x="21387" y="15419"/>
                  <a:pt x="21338" y="15360"/>
                  <a:pt x="21336" y="15255"/>
                </a:cubicBezTo>
                <a:cubicBezTo>
                  <a:pt x="21336" y="15125"/>
                  <a:pt x="21417" y="15150"/>
                  <a:pt x="21471" y="15131"/>
                </a:cubicBezTo>
                <a:close/>
                <a:moveTo>
                  <a:pt x="21148" y="15026"/>
                </a:moveTo>
                <a:cubicBezTo>
                  <a:pt x="21152" y="15075"/>
                  <a:pt x="21145" y="15137"/>
                  <a:pt x="21105" y="15147"/>
                </a:cubicBezTo>
                <a:cubicBezTo>
                  <a:pt x="21064" y="15159"/>
                  <a:pt x="21055" y="15094"/>
                  <a:pt x="21045" y="15051"/>
                </a:cubicBezTo>
                <a:cubicBezTo>
                  <a:pt x="21036" y="15014"/>
                  <a:pt x="21032" y="14973"/>
                  <a:pt x="21028" y="14946"/>
                </a:cubicBezTo>
                <a:cubicBezTo>
                  <a:pt x="21026" y="14915"/>
                  <a:pt x="21025" y="14893"/>
                  <a:pt x="21026" y="14874"/>
                </a:cubicBezTo>
                <a:cubicBezTo>
                  <a:pt x="21028" y="14825"/>
                  <a:pt x="21023" y="14760"/>
                  <a:pt x="21060" y="14744"/>
                </a:cubicBezTo>
                <a:cubicBezTo>
                  <a:pt x="21107" y="14726"/>
                  <a:pt x="21115" y="14800"/>
                  <a:pt x="21126" y="14850"/>
                </a:cubicBezTo>
                <a:cubicBezTo>
                  <a:pt x="21135" y="14908"/>
                  <a:pt x="21145" y="14967"/>
                  <a:pt x="21148" y="15026"/>
                </a:cubicBezTo>
                <a:close/>
                <a:moveTo>
                  <a:pt x="21049" y="10911"/>
                </a:moveTo>
                <a:cubicBezTo>
                  <a:pt x="21086" y="10905"/>
                  <a:pt x="21101" y="10939"/>
                  <a:pt x="21107" y="10989"/>
                </a:cubicBezTo>
                <a:cubicBezTo>
                  <a:pt x="21111" y="11035"/>
                  <a:pt x="21098" y="11066"/>
                  <a:pt x="21068" y="11072"/>
                </a:cubicBezTo>
                <a:cubicBezTo>
                  <a:pt x="21032" y="11069"/>
                  <a:pt x="21008" y="11047"/>
                  <a:pt x="21004" y="10995"/>
                </a:cubicBezTo>
                <a:cubicBezTo>
                  <a:pt x="21000" y="10949"/>
                  <a:pt x="21019" y="10918"/>
                  <a:pt x="21049" y="10911"/>
                </a:cubicBezTo>
                <a:close/>
                <a:moveTo>
                  <a:pt x="20921" y="12938"/>
                </a:moveTo>
                <a:cubicBezTo>
                  <a:pt x="20946" y="12935"/>
                  <a:pt x="20949" y="12975"/>
                  <a:pt x="20953" y="13003"/>
                </a:cubicBezTo>
                <a:cubicBezTo>
                  <a:pt x="20970" y="13225"/>
                  <a:pt x="21000" y="13442"/>
                  <a:pt x="21043" y="13655"/>
                </a:cubicBezTo>
                <a:cubicBezTo>
                  <a:pt x="21055" y="13714"/>
                  <a:pt x="21043" y="13782"/>
                  <a:pt x="21006" y="13832"/>
                </a:cubicBezTo>
                <a:cubicBezTo>
                  <a:pt x="20880" y="13578"/>
                  <a:pt x="20925" y="13281"/>
                  <a:pt x="20901" y="13006"/>
                </a:cubicBezTo>
                <a:cubicBezTo>
                  <a:pt x="20895" y="12978"/>
                  <a:pt x="20895" y="12941"/>
                  <a:pt x="20921" y="12938"/>
                </a:cubicBezTo>
                <a:close/>
                <a:moveTo>
                  <a:pt x="20841" y="8245"/>
                </a:moveTo>
                <a:cubicBezTo>
                  <a:pt x="20882" y="8232"/>
                  <a:pt x="20888" y="8282"/>
                  <a:pt x="20891" y="8328"/>
                </a:cubicBezTo>
                <a:cubicBezTo>
                  <a:pt x="20891" y="8375"/>
                  <a:pt x="20889" y="8421"/>
                  <a:pt x="20848" y="8424"/>
                </a:cubicBezTo>
                <a:cubicBezTo>
                  <a:pt x="20818" y="8424"/>
                  <a:pt x="20801" y="8393"/>
                  <a:pt x="20798" y="8350"/>
                </a:cubicBezTo>
                <a:cubicBezTo>
                  <a:pt x="20794" y="8297"/>
                  <a:pt x="20807" y="8257"/>
                  <a:pt x="20841" y="8245"/>
                </a:cubicBezTo>
                <a:close/>
                <a:moveTo>
                  <a:pt x="20417" y="6843"/>
                </a:moveTo>
                <a:cubicBezTo>
                  <a:pt x="20449" y="6843"/>
                  <a:pt x="20449" y="6896"/>
                  <a:pt x="20452" y="6933"/>
                </a:cubicBezTo>
                <a:cubicBezTo>
                  <a:pt x="20454" y="6964"/>
                  <a:pt x="20462" y="7013"/>
                  <a:pt x="20428" y="7013"/>
                </a:cubicBezTo>
                <a:cubicBezTo>
                  <a:pt x="20394" y="7013"/>
                  <a:pt x="20398" y="6961"/>
                  <a:pt x="20392" y="6924"/>
                </a:cubicBezTo>
                <a:cubicBezTo>
                  <a:pt x="20394" y="6890"/>
                  <a:pt x="20385" y="6843"/>
                  <a:pt x="20417" y="6843"/>
                </a:cubicBezTo>
                <a:close/>
                <a:moveTo>
                  <a:pt x="20437" y="16802"/>
                </a:moveTo>
                <a:cubicBezTo>
                  <a:pt x="20548" y="16737"/>
                  <a:pt x="20662" y="16681"/>
                  <a:pt x="20769" y="16594"/>
                </a:cubicBezTo>
                <a:cubicBezTo>
                  <a:pt x="20983" y="16424"/>
                  <a:pt x="21043" y="16130"/>
                  <a:pt x="21079" y="15812"/>
                </a:cubicBezTo>
                <a:cubicBezTo>
                  <a:pt x="21090" y="15710"/>
                  <a:pt x="21090" y="15601"/>
                  <a:pt x="21096" y="15499"/>
                </a:cubicBezTo>
                <a:cubicBezTo>
                  <a:pt x="21098" y="15471"/>
                  <a:pt x="21101" y="15431"/>
                  <a:pt x="21124" y="15425"/>
                </a:cubicBezTo>
                <a:cubicBezTo>
                  <a:pt x="21152" y="15416"/>
                  <a:pt x="21165" y="15450"/>
                  <a:pt x="21173" y="15484"/>
                </a:cubicBezTo>
                <a:cubicBezTo>
                  <a:pt x="21274" y="15914"/>
                  <a:pt x="21328" y="16341"/>
                  <a:pt x="21094" y="16737"/>
                </a:cubicBezTo>
                <a:cubicBezTo>
                  <a:pt x="21066" y="16783"/>
                  <a:pt x="21036" y="16817"/>
                  <a:pt x="20998" y="16842"/>
                </a:cubicBezTo>
                <a:cubicBezTo>
                  <a:pt x="20908" y="16904"/>
                  <a:pt x="20814" y="16935"/>
                  <a:pt x="20719" y="16953"/>
                </a:cubicBezTo>
                <a:cubicBezTo>
                  <a:pt x="20631" y="16975"/>
                  <a:pt x="20540" y="16984"/>
                  <a:pt x="20452" y="16969"/>
                </a:cubicBezTo>
                <a:cubicBezTo>
                  <a:pt x="20415" y="16963"/>
                  <a:pt x="20359" y="16975"/>
                  <a:pt x="20353" y="16904"/>
                </a:cubicBezTo>
                <a:cubicBezTo>
                  <a:pt x="20345" y="16833"/>
                  <a:pt x="20402" y="16823"/>
                  <a:pt x="20437" y="16802"/>
                </a:cubicBezTo>
                <a:close/>
                <a:moveTo>
                  <a:pt x="20355" y="5457"/>
                </a:moveTo>
                <a:cubicBezTo>
                  <a:pt x="20362" y="5538"/>
                  <a:pt x="20364" y="5600"/>
                  <a:pt x="20332" y="5655"/>
                </a:cubicBezTo>
                <a:cubicBezTo>
                  <a:pt x="20300" y="5711"/>
                  <a:pt x="20261" y="5733"/>
                  <a:pt x="20220" y="5683"/>
                </a:cubicBezTo>
                <a:cubicBezTo>
                  <a:pt x="20180" y="5640"/>
                  <a:pt x="20182" y="5572"/>
                  <a:pt x="20192" y="5507"/>
                </a:cubicBezTo>
                <a:cubicBezTo>
                  <a:pt x="20203" y="5423"/>
                  <a:pt x="20210" y="5315"/>
                  <a:pt x="20267" y="5293"/>
                </a:cubicBezTo>
                <a:cubicBezTo>
                  <a:pt x="20357" y="5262"/>
                  <a:pt x="20340" y="5395"/>
                  <a:pt x="20355" y="5457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2172DD7B-5A72-9E9E-56F8-17CECD0443FE}"/>
              </a:ext>
            </a:extLst>
          </p:cNvPr>
          <p:cNvSpPr/>
          <p:nvPr/>
        </p:nvSpPr>
        <p:spPr>
          <a:xfrm>
            <a:off x="0" y="2185168"/>
            <a:ext cx="12184384" cy="4540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5" extrusionOk="0">
                <a:moveTo>
                  <a:pt x="21600" y="8721"/>
                </a:moveTo>
                <a:cubicBezTo>
                  <a:pt x="21542" y="8735"/>
                  <a:pt x="21499" y="8661"/>
                  <a:pt x="21501" y="8505"/>
                </a:cubicBezTo>
                <a:cubicBezTo>
                  <a:pt x="21502" y="8367"/>
                  <a:pt x="21547" y="8307"/>
                  <a:pt x="21600" y="8317"/>
                </a:cubicBezTo>
                <a:cubicBezTo>
                  <a:pt x="21600" y="8455"/>
                  <a:pt x="21600" y="8588"/>
                  <a:pt x="21600" y="8721"/>
                </a:cubicBezTo>
                <a:close/>
                <a:moveTo>
                  <a:pt x="21600" y="11879"/>
                </a:moveTo>
                <a:cubicBezTo>
                  <a:pt x="21542" y="11875"/>
                  <a:pt x="21499" y="11943"/>
                  <a:pt x="21502" y="12100"/>
                </a:cubicBezTo>
                <a:cubicBezTo>
                  <a:pt x="21506" y="12233"/>
                  <a:pt x="21545" y="12311"/>
                  <a:pt x="21600" y="12279"/>
                </a:cubicBezTo>
                <a:cubicBezTo>
                  <a:pt x="21600" y="12146"/>
                  <a:pt x="21600" y="12012"/>
                  <a:pt x="21600" y="11879"/>
                </a:cubicBezTo>
                <a:close/>
                <a:moveTo>
                  <a:pt x="21600" y="10675"/>
                </a:moveTo>
                <a:cubicBezTo>
                  <a:pt x="21557" y="10735"/>
                  <a:pt x="21499" y="10771"/>
                  <a:pt x="21502" y="10932"/>
                </a:cubicBezTo>
                <a:cubicBezTo>
                  <a:pt x="21506" y="11075"/>
                  <a:pt x="21552" y="11125"/>
                  <a:pt x="21600" y="11134"/>
                </a:cubicBezTo>
                <a:cubicBezTo>
                  <a:pt x="21600" y="10978"/>
                  <a:pt x="21600" y="10826"/>
                  <a:pt x="21600" y="10675"/>
                </a:cubicBezTo>
                <a:close/>
                <a:moveTo>
                  <a:pt x="21600" y="7172"/>
                </a:moveTo>
                <a:cubicBezTo>
                  <a:pt x="21547" y="7149"/>
                  <a:pt x="21506" y="7190"/>
                  <a:pt x="21506" y="7347"/>
                </a:cubicBezTo>
                <a:cubicBezTo>
                  <a:pt x="21506" y="7503"/>
                  <a:pt x="21545" y="7549"/>
                  <a:pt x="21600" y="7517"/>
                </a:cubicBezTo>
                <a:cubicBezTo>
                  <a:pt x="21600" y="7402"/>
                  <a:pt x="21600" y="7287"/>
                  <a:pt x="21600" y="7172"/>
                </a:cubicBezTo>
                <a:close/>
                <a:moveTo>
                  <a:pt x="21600" y="9526"/>
                </a:moveTo>
                <a:cubicBezTo>
                  <a:pt x="21549" y="9535"/>
                  <a:pt x="21507" y="9581"/>
                  <a:pt x="21511" y="9746"/>
                </a:cubicBezTo>
                <a:cubicBezTo>
                  <a:pt x="21514" y="9893"/>
                  <a:pt x="21550" y="9935"/>
                  <a:pt x="21600" y="9930"/>
                </a:cubicBezTo>
                <a:cubicBezTo>
                  <a:pt x="21600" y="9792"/>
                  <a:pt x="21600" y="9659"/>
                  <a:pt x="21600" y="9526"/>
                </a:cubicBezTo>
                <a:close/>
                <a:moveTo>
                  <a:pt x="21600" y="13083"/>
                </a:moveTo>
                <a:cubicBezTo>
                  <a:pt x="21554" y="13079"/>
                  <a:pt x="21514" y="13106"/>
                  <a:pt x="21514" y="13258"/>
                </a:cubicBezTo>
                <a:cubicBezTo>
                  <a:pt x="21514" y="13410"/>
                  <a:pt x="21549" y="13470"/>
                  <a:pt x="21600" y="13483"/>
                </a:cubicBezTo>
                <a:cubicBezTo>
                  <a:pt x="21600" y="13350"/>
                  <a:pt x="21600" y="13217"/>
                  <a:pt x="21600" y="13083"/>
                </a:cubicBezTo>
                <a:close/>
                <a:moveTo>
                  <a:pt x="21600" y="14288"/>
                </a:moveTo>
                <a:cubicBezTo>
                  <a:pt x="21550" y="14283"/>
                  <a:pt x="21516" y="14338"/>
                  <a:pt x="21514" y="14481"/>
                </a:cubicBezTo>
                <a:cubicBezTo>
                  <a:pt x="21513" y="14633"/>
                  <a:pt x="21557" y="14660"/>
                  <a:pt x="21600" y="14688"/>
                </a:cubicBezTo>
                <a:cubicBezTo>
                  <a:pt x="21600" y="14559"/>
                  <a:pt x="21600" y="14421"/>
                  <a:pt x="21600" y="14288"/>
                </a:cubicBezTo>
                <a:close/>
                <a:moveTo>
                  <a:pt x="21600" y="4819"/>
                </a:moveTo>
                <a:cubicBezTo>
                  <a:pt x="21559" y="4819"/>
                  <a:pt x="21516" y="4828"/>
                  <a:pt x="21516" y="4970"/>
                </a:cubicBezTo>
                <a:cubicBezTo>
                  <a:pt x="21516" y="5108"/>
                  <a:pt x="21549" y="5173"/>
                  <a:pt x="21600" y="5159"/>
                </a:cubicBezTo>
                <a:cubicBezTo>
                  <a:pt x="21600" y="5048"/>
                  <a:pt x="21600" y="4933"/>
                  <a:pt x="21600" y="4819"/>
                </a:cubicBezTo>
                <a:close/>
                <a:moveTo>
                  <a:pt x="21600" y="15437"/>
                </a:moveTo>
                <a:cubicBezTo>
                  <a:pt x="21554" y="15455"/>
                  <a:pt x="21514" y="15501"/>
                  <a:pt x="21516" y="15639"/>
                </a:cubicBezTo>
                <a:cubicBezTo>
                  <a:pt x="21516" y="15777"/>
                  <a:pt x="21550" y="15837"/>
                  <a:pt x="21600" y="15837"/>
                </a:cubicBezTo>
                <a:cubicBezTo>
                  <a:pt x="21600" y="15704"/>
                  <a:pt x="21600" y="15570"/>
                  <a:pt x="21600" y="15437"/>
                </a:cubicBezTo>
                <a:close/>
                <a:moveTo>
                  <a:pt x="21600" y="3674"/>
                </a:moveTo>
                <a:cubicBezTo>
                  <a:pt x="21559" y="3669"/>
                  <a:pt x="21518" y="3683"/>
                  <a:pt x="21516" y="3821"/>
                </a:cubicBezTo>
                <a:cubicBezTo>
                  <a:pt x="21514" y="3968"/>
                  <a:pt x="21552" y="4010"/>
                  <a:pt x="21600" y="4014"/>
                </a:cubicBezTo>
                <a:cubicBezTo>
                  <a:pt x="21600" y="3904"/>
                  <a:pt x="21600" y="3789"/>
                  <a:pt x="21600" y="3674"/>
                </a:cubicBezTo>
                <a:close/>
                <a:moveTo>
                  <a:pt x="21600" y="6027"/>
                </a:moveTo>
                <a:cubicBezTo>
                  <a:pt x="21559" y="6023"/>
                  <a:pt x="21518" y="6027"/>
                  <a:pt x="21516" y="6175"/>
                </a:cubicBezTo>
                <a:cubicBezTo>
                  <a:pt x="21514" y="6322"/>
                  <a:pt x="21552" y="6368"/>
                  <a:pt x="21600" y="6372"/>
                </a:cubicBezTo>
                <a:cubicBezTo>
                  <a:pt x="21600" y="6257"/>
                  <a:pt x="21600" y="6142"/>
                  <a:pt x="21600" y="6027"/>
                </a:cubicBezTo>
                <a:close/>
                <a:moveTo>
                  <a:pt x="20187" y="8569"/>
                </a:moveTo>
                <a:cubicBezTo>
                  <a:pt x="20189" y="8703"/>
                  <a:pt x="20230" y="8744"/>
                  <a:pt x="20270" y="8753"/>
                </a:cubicBezTo>
                <a:cubicBezTo>
                  <a:pt x="20314" y="8763"/>
                  <a:pt x="20345" y="8684"/>
                  <a:pt x="20347" y="8565"/>
                </a:cubicBezTo>
                <a:cubicBezTo>
                  <a:pt x="20349" y="8427"/>
                  <a:pt x="20314" y="8363"/>
                  <a:pt x="20266" y="8344"/>
                </a:cubicBezTo>
                <a:cubicBezTo>
                  <a:pt x="20220" y="8372"/>
                  <a:pt x="20184" y="8422"/>
                  <a:pt x="20187" y="8569"/>
                </a:cubicBezTo>
                <a:close/>
                <a:moveTo>
                  <a:pt x="20710" y="10735"/>
                </a:moveTo>
                <a:cubicBezTo>
                  <a:pt x="20666" y="10748"/>
                  <a:pt x="20621" y="10808"/>
                  <a:pt x="20621" y="10932"/>
                </a:cubicBezTo>
                <a:cubicBezTo>
                  <a:pt x="20621" y="11047"/>
                  <a:pt x="20655" y="11144"/>
                  <a:pt x="20707" y="11125"/>
                </a:cubicBezTo>
                <a:cubicBezTo>
                  <a:pt x="20751" y="11111"/>
                  <a:pt x="20784" y="11043"/>
                  <a:pt x="20787" y="10914"/>
                </a:cubicBezTo>
                <a:cubicBezTo>
                  <a:pt x="20782" y="10785"/>
                  <a:pt x="20755" y="10725"/>
                  <a:pt x="20710" y="10735"/>
                </a:cubicBezTo>
                <a:close/>
                <a:moveTo>
                  <a:pt x="20703" y="8340"/>
                </a:moveTo>
                <a:cubicBezTo>
                  <a:pt x="20659" y="8344"/>
                  <a:pt x="20616" y="8409"/>
                  <a:pt x="20621" y="8546"/>
                </a:cubicBezTo>
                <a:cubicBezTo>
                  <a:pt x="20626" y="8675"/>
                  <a:pt x="20662" y="8735"/>
                  <a:pt x="20712" y="8730"/>
                </a:cubicBezTo>
                <a:cubicBezTo>
                  <a:pt x="20757" y="8726"/>
                  <a:pt x="20786" y="8671"/>
                  <a:pt x="20786" y="8528"/>
                </a:cubicBezTo>
                <a:cubicBezTo>
                  <a:pt x="20782" y="8404"/>
                  <a:pt x="20748" y="8335"/>
                  <a:pt x="20703" y="8340"/>
                </a:cubicBezTo>
                <a:close/>
                <a:moveTo>
                  <a:pt x="19395" y="10735"/>
                </a:moveTo>
                <a:cubicBezTo>
                  <a:pt x="19349" y="10730"/>
                  <a:pt x="19318" y="10808"/>
                  <a:pt x="19318" y="10923"/>
                </a:cubicBezTo>
                <a:cubicBezTo>
                  <a:pt x="19317" y="11033"/>
                  <a:pt x="19341" y="11121"/>
                  <a:pt x="19389" y="11130"/>
                </a:cubicBezTo>
                <a:cubicBezTo>
                  <a:pt x="19438" y="11139"/>
                  <a:pt x="19467" y="11070"/>
                  <a:pt x="19485" y="10932"/>
                </a:cubicBezTo>
                <a:cubicBezTo>
                  <a:pt x="19467" y="10831"/>
                  <a:pt x="19445" y="10739"/>
                  <a:pt x="19395" y="10735"/>
                </a:cubicBezTo>
                <a:close/>
                <a:moveTo>
                  <a:pt x="20709" y="11893"/>
                </a:moveTo>
                <a:cubicBezTo>
                  <a:pt x="20664" y="11893"/>
                  <a:pt x="20625" y="11971"/>
                  <a:pt x="20623" y="12095"/>
                </a:cubicBezTo>
                <a:cubicBezTo>
                  <a:pt x="20621" y="12210"/>
                  <a:pt x="20652" y="12279"/>
                  <a:pt x="20698" y="12284"/>
                </a:cubicBezTo>
                <a:cubicBezTo>
                  <a:pt x="20745" y="12288"/>
                  <a:pt x="20782" y="12261"/>
                  <a:pt x="20787" y="12104"/>
                </a:cubicBezTo>
                <a:cubicBezTo>
                  <a:pt x="20784" y="11976"/>
                  <a:pt x="20757" y="11893"/>
                  <a:pt x="20709" y="11893"/>
                </a:cubicBezTo>
                <a:close/>
                <a:moveTo>
                  <a:pt x="20709" y="9530"/>
                </a:moveTo>
                <a:cubicBezTo>
                  <a:pt x="20662" y="9521"/>
                  <a:pt x="20635" y="9572"/>
                  <a:pt x="20635" y="9705"/>
                </a:cubicBezTo>
                <a:cubicBezTo>
                  <a:pt x="20635" y="9824"/>
                  <a:pt x="20640" y="9935"/>
                  <a:pt x="20702" y="9930"/>
                </a:cubicBezTo>
                <a:cubicBezTo>
                  <a:pt x="20750" y="9926"/>
                  <a:pt x="20781" y="9870"/>
                  <a:pt x="20791" y="9742"/>
                </a:cubicBezTo>
                <a:cubicBezTo>
                  <a:pt x="20787" y="9599"/>
                  <a:pt x="20755" y="9539"/>
                  <a:pt x="20709" y="9530"/>
                </a:cubicBezTo>
                <a:close/>
                <a:moveTo>
                  <a:pt x="21139" y="10725"/>
                </a:moveTo>
                <a:cubicBezTo>
                  <a:pt x="21087" y="10725"/>
                  <a:pt x="21053" y="10808"/>
                  <a:pt x="21053" y="10928"/>
                </a:cubicBezTo>
                <a:cubicBezTo>
                  <a:pt x="21053" y="11052"/>
                  <a:pt x="21091" y="11134"/>
                  <a:pt x="21141" y="11125"/>
                </a:cubicBezTo>
                <a:cubicBezTo>
                  <a:pt x="21187" y="11111"/>
                  <a:pt x="21219" y="11043"/>
                  <a:pt x="21219" y="10900"/>
                </a:cubicBezTo>
                <a:cubicBezTo>
                  <a:pt x="21214" y="10767"/>
                  <a:pt x="21183" y="10725"/>
                  <a:pt x="21139" y="10725"/>
                </a:cubicBezTo>
                <a:close/>
                <a:moveTo>
                  <a:pt x="21134" y="11884"/>
                </a:moveTo>
                <a:cubicBezTo>
                  <a:pt x="21086" y="11898"/>
                  <a:pt x="21051" y="11971"/>
                  <a:pt x="21057" y="12104"/>
                </a:cubicBezTo>
                <a:cubicBezTo>
                  <a:pt x="21062" y="12238"/>
                  <a:pt x="21096" y="12302"/>
                  <a:pt x="21147" y="12288"/>
                </a:cubicBezTo>
                <a:cubicBezTo>
                  <a:pt x="21194" y="12279"/>
                  <a:pt x="21219" y="12215"/>
                  <a:pt x="21218" y="12058"/>
                </a:cubicBezTo>
                <a:cubicBezTo>
                  <a:pt x="21209" y="11962"/>
                  <a:pt x="21185" y="11870"/>
                  <a:pt x="21134" y="11884"/>
                </a:cubicBezTo>
                <a:close/>
                <a:moveTo>
                  <a:pt x="20784" y="13290"/>
                </a:moveTo>
                <a:cubicBezTo>
                  <a:pt x="20782" y="13157"/>
                  <a:pt x="20753" y="13083"/>
                  <a:pt x="20702" y="13088"/>
                </a:cubicBezTo>
                <a:cubicBezTo>
                  <a:pt x="20654" y="13088"/>
                  <a:pt x="20626" y="13175"/>
                  <a:pt x="20626" y="13281"/>
                </a:cubicBezTo>
                <a:cubicBezTo>
                  <a:pt x="20626" y="13405"/>
                  <a:pt x="20657" y="13493"/>
                  <a:pt x="20724" y="13488"/>
                </a:cubicBezTo>
                <a:cubicBezTo>
                  <a:pt x="20751" y="13465"/>
                  <a:pt x="20786" y="13410"/>
                  <a:pt x="20784" y="13290"/>
                </a:cubicBezTo>
                <a:close/>
                <a:moveTo>
                  <a:pt x="21065" y="13290"/>
                </a:moveTo>
                <a:cubicBezTo>
                  <a:pt x="21065" y="13414"/>
                  <a:pt x="21094" y="13483"/>
                  <a:pt x="21141" y="13483"/>
                </a:cubicBezTo>
                <a:cubicBezTo>
                  <a:pt x="21190" y="13483"/>
                  <a:pt x="21219" y="13405"/>
                  <a:pt x="21218" y="13267"/>
                </a:cubicBezTo>
                <a:cubicBezTo>
                  <a:pt x="21214" y="13139"/>
                  <a:pt x="21182" y="13093"/>
                  <a:pt x="21137" y="13088"/>
                </a:cubicBezTo>
                <a:cubicBezTo>
                  <a:pt x="21091" y="13102"/>
                  <a:pt x="21063" y="13166"/>
                  <a:pt x="21065" y="13290"/>
                </a:cubicBezTo>
                <a:close/>
                <a:moveTo>
                  <a:pt x="21057" y="8546"/>
                </a:moveTo>
                <a:cubicBezTo>
                  <a:pt x="21060" y="8661"/>
                  <a:pt x="21086" y="8735"/>
                  <a:pt x="21134" y="8730"/>
                </a:cubicBezTo>
                <a:cubicBezTo>
                  <a:pt x="21183" y="8721"/>
                  <a:pt x="21214" y="8652"/>
                  <a:pt x="21213" y="8519"/>
                </a:cubicBezTo>
                <a:cubicBezTo>
                  <a:pt x="21211" y="8395"/>
                  <a:pt x="21177" y="8344"/>
                  <a:pt x="21135" y="8326"/>
                </a:cubicBezTo>
                <a:cubicBezTo>
                  <a:pt x="21089" y="8344"/>
                  <a:pt x="21053" y="8409"/>
                  <a:pt x="21057" y="8546"/>
                </a:cubicBezTo>
                <a:close/>
                <a:moveTo>
                  <a:pt x="18888" y="10960"/>
                </a:moveTo>
                <a:cubicBezTo>
                  <a:pt x="18888" y="11079"/>
                  <a:pt x="18926" y="11134"/>
                  <a:pt x="18969" y="11139"/>
                </a:cubicBezTo>
                <a:cubicBezTo>
                  <a:pt x="19017" y="11144"/>
                  <a:pt x="19044" y="11065"/>
                  <a:pt x="19046" y="10951"/>
                </a:cubicBezTo>
                <a:cubicBezTo>
                  <a:pt x="19047" y="10831"/>
                  <a:pt x="19015" y="10767"/>
                  <a:pt x="18969" y="10739"/>
                </a:cubicBezTo>
                <a:cubicBezTo>
                  <a:pt x="18931" y="10776"/>
                  <a:pt x="18888" y="10831"/>
                  <a:pt x="18888" y="10960"/>
                </a:cubicBezTo>
                <a:close/>
                <a:moveTo>
                  <a:pt x="19046" y="9755"/>
                </a:moveTo>
                <a:cubicBezTo>
                  <a:pt x="19046" y="9641"/>
                  <a:pt x="19017" y="9549"/>
                  <a:pt x="18972" y="9544"/>
                </a:cubicBezTo>
                <a:cubicBezTo>
                  <a:pt x="18926" y="9539"/>
                  <a:pt x="18885" y="9608"/>
                  <a:pt x="18888" y="9746"/>
                </a:cubicBezTo>
                <a:cubicBezTo>
                  <a:pt x="18890" y="9857"/>
                  <a:pt x="18921" y="9935"/>
                  <a:pt x="18967" y="9939"/>
                </a:cubicBezTo>
                <a:cubicBezTo>
                  <a:pt x="19013" y="9939"/>
                  <a:pt x="19046" y="9880"/>
                  <a:pt x="19046" y="9755"/>
                </a:cubicBezTo>
                <a:close/>
                <a:moveTo>
                  <a:pt x="20342" y="13286"/>
                </a:moveTo>
                <a:cubicBezTo>
                  <a:pt x="20342" y="13152"/>
                  <a:pt x="20313" y="13074"/>
                  <a:pt x="20261" y="13088"/>
                </a:cubicBezTo>
                <a:cubicBezTo>
                  <a:pt x="20220" y="13102"/>
                  <a:pt x="20187" y="13166"/>
                  <a:pt x="20189" y="13286"/>
                </a:cubicBezTo>
                <a:cubicBezTo>
                  <a:pt x="20191" y="13419"/>
                  <a:pt x="20223" y="13483"/>
                  <a:pt x="20266" y="13483"/>
                </a:cubicBezTo>
                <a:cubicBezTo>
                  <a:pt x="20321" y="13483"/>
                  <a:pt x="20343" y="13405"/>
                  <a:pt x="20342" y="13286"/>
                </a:cubicBezTo>
                <a:close/>
                <a:moveTo>
                  <a:pt x="19754" y="8556"/>
                </a:moveTo>
                <a:cubicBezTo>
                  <a:pt x="19752" y="8671"/>
                  <a:pt x="19779" y="8735"/>
                  <a:pt x="19821" y="8735"/>
                </a:cubicBezTo>
                <a:cubicBezTo>
                  <a:pt x="19863" y="8730"/>
                  <a:pt x="19908" y="8707"/>
                  <a:pt x="19911" y="8556"/>
                </a:cubicBezTo>
                <a:cubicBezTo>
                  <a:pt x="19915" y="8422"/>
                  <a:pt x="19881" y="8376"/>
                  <a:pt x="19839" y="8353"/>
                </a:cubicBezTo>
                <a:cubicBezTo>
                  <a:pt x="19791" y="8367"/>
                  <a:pt x="19755" y="8418"/>
                  <a:pt x="19754" y="8556"/>
                </a:cubicBezTo>
                <a:close/>
                <a:moveTo>
                  <a:pt x="19845" y="13097"/>
                </a:moveTo>
                <a:cubicBezTo>
                  <a:pt x="19802" y="13083"/>
                  <a:pt x="19769" y="13152"/>
                  <a:pt x="19761" y="13272"/>
                </a:cubicBezTo>
                <a:cubicBezTo>
                  <a:pt x="19752" y="13396"/>
                  <a:pt x="19776" y="13474"/>
                  <a:pt x="19822" y="13483"/>
                </a:cubicBezTo>
                <a:cubicBezTo>
                  <a:pt x="19867" y="13497"/>
                  <a:pt x="19896" y="13437"/>
                  <a:pt x="19908" y="13327"/>
                </a:cubicBezTo>
                <a:cubicBezTo>
                  <a:pt x="19911" y="13194"/>
                  <a:pt x="19884" y="13111"/>
                  <a:pt x="19845" y="13097"/>
                </a:cubicBezTo>
                <a:close/>
                <a:moveTo>
                  <a:pt x="19318" y="13309"/>
                </a:moveTo>
                <a:cubicBezTo>
                  <a:pt x="19322" y="13419"/>
                  <a:pt x="19351" y="13497"/>
                  <a:pt x="19399" y="13493"/>
                </a:cubicBezTo>
                <a:cubicBezTo>
                  <a:pt x="19447" y="13488"/>
                  <a:pt x="19473" y="13410"/>
                  <a:pt x="19473" y="13295"/>
                </a:cubicBezTo>
                <a:cubicBezTo>
                  <a:pt x="19471" y="13175"/>
                  <a:pt x="19438" y="13116"/>
                  <a:pt x="19395" y="13106"/>
                </a:cubicBezTo>
                <a:cubicBezTo>
                  <a:pt x="19354" y="13134"/>
                  <a:pt x="19313" y="13180"/>
                  <a:pt x="19318" y="13309"/>
                </a:cubicBezTo>
                <a:close/>
                <a:moveTo>
                  <a:pt x="20278" y="9935"/>
                </a:moveTo>
                <a:cubicBezTo>
                  <a:pt x="20325" y="9926"/>
                  <a:pt x="20352" y="9847"/>
                  <a:pt x="20352" y="9732"/>
                </a:cubicBezTo>
                <a:cubicBezTo>
                  <a:pt x="20352" y="9613"/>
                  <a:pt x="20319" y="9535"/>
                  <a:pt x="20275" y="9539"/>
                </a:cubicBezTo>
                <a:cubicBezTo>
                  <a:pt x="20229" y="9539"/>
                  <a:pt x="20206" y="9622"/>
                  <a:pt x="20206" y="9746"/>
                </a:cubicBezTo>
                <a:cubicBezTo>
                  <a:pt x="20206" y="9875"/>
                  <a:pt x="20230" y="9939"/>
                  <a:pt x="20278" y="9935"/>
                </a:cubicBezTo>
                <a:close/>
                <a:moveTo>
                  <a:pt x="20702" y="7172"/>
                </a:moveTo>
                <a:cubicBezTo>
                  <a:pt x="20652" y="7177"/>
                  <a:pt x="20630" y="7255"/>
                  <a:pt x="20631" y="7374"/>
                </a:cubicBezTo>
                <a:cubicBezTo>
                  <a:pt x="20633" y="7498"/>
                  <a:pt x="20669" y="7563"/>
                  <a:pt x="20712" y="7554"/>
                </a:cubicBezTo>
                <a:cubicBezTo>
                  <a:pt x="20753" y="7540"/>
                  <a:pt x="20784" y="7475"/>
                  <a:pt x="20786" y="7342"/>
                </a:cubicBezTo>
                <a:cubicBezTo>
                  <a:pt x="20774" y="7227"/>
                  <a:pt x="20748" y="7167"/>
                  <a:pt x="20702" y="7172"/>
                </a:cubicBezTo>
                <a:close/>
                <a:moveTo>
                  <a:pt x="19313" y="8569"/>
                </a:moveTo>
                <a:cubicBezTo>
                  <a:pt x="19311" y="8684"/>
                  <a:pt x="19342" y="8730"/>
                  <a:pt x="19383" y="8730"/>
                </a:cubicBezTo>
                <a:cubicBezTo>
                  <a:pt x="19433" y="8735"/>
                  <a:pt x="19469" y="8675"/>
                  <a:pt x="19469" y="8537"/>
                </a:cubicBezTo>
                <a:cubicBezTo>
                  <a:pt x="19469" y="8436"/>
                  <a:pt x="19442" y="8367"/>
                  <a:pt x="19401" y="8372"/>
                </a:cubicBezTo>
                <a:cubicBezTo>
                  <a:pt x="19347" y="8367"/>
                  <a:pt x="19315" y="8432"/>
                  <a:pt x="19313" y="8569"/>
                </a:cubicBezTo>
                <a:close/>
                <a:moveTo>
                  <a:pt x="20266" y="14292"/>
                </a:moveTo>
                <a:cubicBezTo>
                  <a:pt x="20222" y="14302"/>
                  <a:pt x="20193" y="14375"/>
                  <a:pt x="20193" y="14495"/>
                </a:cubicBezTo>
                <a:cubicBezTo>
                  <a:pt x="20193" y="14610"/>
                  <a:pt x="20230" y="14660"/>
                  <a:pt x="20266" y="14665"/>
                </a:cubicBezTo>
                <a:cubicBezTo>
                  <a:pt x="20309" y="14669"/>
                  <a:pt x="20342" y="14610"/>
                  <a:pt x="20342" y="14476"/>
                </a:cubicBezTo>
                <a:cubicBezTo>
                  <a:pt x="20337" y="14357"/>
                  <a:pt x="20313" y="14283"/>
                  <a:pt x="20266" y="14292"/>
                </a:cubicBezTo>
                <a:close/>
                <a:moveTo>
                  <a:pt x="20189" y="7356"/>
                </a:moveTo>
                <a:cubicBezTo>
                  <a:pt x="20186" y="7489"/>
                  <a:pt x="20222" y="7549"/>
                  <a:pt x="20263" y="7549"/>
                </a:cubicBezTo>
                <a:cubicBezTo>
                  <a:pt x="20302" y="7554"/>
                  <a:pt x="20342" y="7508"/>
                  <a:pt x="20342" y="7370"/>
                </a:cubicBezTo>
                <a:cubicBezTo>
                  <a:pt x="20342" y="7250"/>
                  <a:pt x="20319" y="7172"/>
                  <a:pt x="20256" y="7172"/>
                </a:cubicBezTo>
                <a:cubicBezTo>
                  <a:pt x="20230" y="7195"/>
                  <a:pt x="20193" y="7232"/>
                  <a:pt x="20189" y="7356"/>
                </a:cubicBezTo>
                <a:close/>
                <a:moveTo>
                  <a:pt x="21062" y="7342"/>
                </a:moveTo>
                <a:cubicBezTo>
                  <a:pt x="21060" y="7475"/>
                  <a:pt x="21091" y="7531"/>
                  <a:pt x="21135" y="7531"/>
                </a:cubicBezTo>
                <a:cubicBezTo>
                  <a:pt x="21180" y="7531"/>
                  <a:pt x="21211" y="7480"/>
                  <a:pt x="21213" y="7351"/>
                </a:cubicBezTo>
                <a:cubicBezTo>
                  <a:pt x="21214" y="7218"/>
                  <a:pt x="21183" y="7167"/>
                  <a:pt x="21139" y="7167"/>
                </a:cubicBezTo>
                <a:cubicBezTo>
                  <a:pt x="21094" y="7167"/>
                  <a:pt x="21063" y="7213"/>
                  <a:pt x="21062" y="7342"/>
                </a:cubicBezTo>
                <a:close/>
                <a:moveTo>
                  <a:pt x="18603" y="10941"/>
                </a:moveTo>
                <a:cubicBezTo>
                  <a:pt x="18602" y="10817"/>
                  <a:pt x="18571" y="10785"/>
                  <a:pt x="18531" y="10785"/>
                </a:cubicBezTo>
                <a:cubicBezTo>
                  <a:pt x="18487" y="10790"/>
                  <a:pt x="18454" y="10845"/>
                  <a:pt x="18458" y="10974"/>
                </a:cubicBezTo>
                <a:cubicBezTo>
                  <a:pt x="18461" y="11084"/>
                  <a:pt x="18490" y="11134"/>
                  <a:pt x="18543" y="11134"/>
                </a:cubicBezTo>
                <a:cubicBezTo>
                  <a:pt x="18576" y="11125"/>
                  <a:pt x="18605" y="11070"/>
                  <a:pt x="18603" y="10941"/>
                </a:cubicBezTo>
                <a:close/>
                <a:moveTo>
                  <a:pt x="19761" y="10964"/>
                </a:moveTo>
                <a:cubicBezTo>
                  <a:pt x="19764" y="11079"/>
                  <a:pt x="19793" y="11130"/>
                  <a:pt x="19833" y="11130"/>
                </a:cubicBezTo>
                <a:cubicBezTo>
                  <a:pt x="19877" y="11134"/>
                  <a:pt x="19911" y="11084"/>
                  <a:pt x="19911" y="10951"/>
                </a:cubicBezTo>
                <a:cubicBezTo>
                  <a:pt x="19911" y="10817"/>
                  <a:pt x="19875" y="10776"/>
                  <a:pt x="19834" y="10767"/>
                </a:cubicBezTo>
                <a:cubicBezTo>
                  <a:pt x="19791" y="10785"/>
                  <a:pt x="19757" y="10826"/>
                  <a:pt x="19761" y="10964"/>
                </a:cubicBezTo>
                <a:close/>
                <a:moveTo>
                  <a:pt x="19824" y="12279"/>
                </a:moveTo>
                <a:cubicBezTo>
                  <a:pt x="19867" y="12284"/>
                  <a:pt x="19906" y="12256"/>
                  <a:pt x="19913" y="12127"/>
                </a:cubicBezTo>
                <a:cubicBezTo>
                  <a:pt x="19920" y="11999"/>
                  <a:pt x="19889" y="11934"/>
                  <a:pt x="19843" y="11930"/>
                </a:cubicBezTo>
                <a:cubicBezTo>
                  <a:pt x="19798" y="11925"/>
                  <a:pt x="19766" y="11966"/>
                  <a:pt x="19759" y="12104"/>
                </a:cubicBezTo>
                <a:cubicBezTo>
                  <a:pt x="19761" y="12215"/>
                  <a:pt x="19781" y="12274"/>
                  <a:pt x="19824" y="12279"/>
                </a:cubicBezTo>
                <a:close/>
                <a:moveTo>
                  <a:pt x="18886" y="13313"/>
                </a:moveTo>
                <a:cubicBezTo>
                  <a:pt x="18890" y="13433"/>
                  <a:pt x="18924" y="13488"/>
                  <a:pt x="18969" y="13488"/>
                </a:cubicBezTo>
                <a:cubicBezTo>
                  <a:pt x="19011" y="13488"/>
                  <a:pt x="19035" y="13424"/>
                  <a:pt x="19037" y="13313"/>
                </a:cubicBezTo>
                <a:cubicBezTo>
                  <a:pt x="19037" y="13185"/>
                  <a:pt x="19006" y="13129"/>
                  <a:pt x="18967" y="13116"/>
                </a:cubicBezTo>
                <a:cubicBezTo>
                  <a:pt x="18921" y="13139"/>
                  <a:pt x="18883" y="13189"/>
                  <a:pt x="18886" y="13313"/>
                </a:cubicBezTo>
                <a:close/>
                <a:moveTo>
                  <a:pt x="21067" y="9723"/>
                </a:moveTo>
                <a:cubicBezTo>
                  <a:pt x="21063" y="9847"/>
                  <a:pt x="21096" y="9916"/>
                  <a:pt x="21139" y="9921"/>
                </a:cubicBezTo>
                <a:cubicBezTo>
                  <a:pt x="21183" y="9926"/>
                  <a:pt x="21213" y="9866"/>
                  <a:pt x="21213" y="9737"/>
                </a:cubicBezTo>
                <a:cubicBezTo>
                  <a:pt x="21213" y="9613"/>
                  <a:pt x="21187" y="9549"/>
                  <a:pt x="21142" y="9530"/>
                </a:cubicBezTo>
                <a:cubicBezTo>
                  <a:pt x="21101" y="9544"/>
                  <a:pt x="21070" y="9608"/>
                  <a:pt x="21067" y="9723"/>
                </a:cubicBezTo>
                <a:close/>
                <a:moveTo>
                  <a:pt x="19466" y="14485"/>
                </a:moveTo>
                <a:cubicBezTo>
                  <a:pt x="19464" y="14375"/>
                  <a:pt x="19435" y="14306"/>
                  <a:pt x="19397" y="14306"/>
                </a:cubicBezTo>
                <a:cubicBezTo>
                  <a:pt x="19354" y="14306"/>
                  <a:pt x="19320" y="14380"/>
                  <a:pt x="19317" y="14495"/>
                </a:cubicBezTo>
                <a:cubicBezTo>
                  <a:pt x="19313" y="14614"/>
                  <a:pt x="19351" y="14669"/>
                  <a:pt x="19392" y="14688"/>
                </a:cubicBezTo>
                <a:cubicBezTo>
                  <a:pt x="19438" y="14669"/>
                  <a:pt x="19467" y="14610"/>
                  <a:pt x="19466" y="14485"/>
                </a:cubicBezTo>
                <a:close/>
                <a:moveTo>
                  <a:pt x="20259" y="11934"/>
                </a:moveTo>
                <a:cubicBezTo>
                  <a:pt x="20215" y="11939"/>
                  <a:pt x="20182" y="11989"/>
                  <a:pt x="20186" y="12123"/>
                </a:cubicBezTo>
                <a:cubicBezTo>
                  <a:pt x="20189" y="12242"/>
                  <a:pt x="20222" y="12279"/>
                  <a:pt x="20261" y="12279"/>
                </a:cubicBezTo>
                <a:cubicBezTo>
                  <a:pt x="20304" y="12279"/>
                  <a:pt x="20337" y="12233"/>
                  <a:pt x="20343" y="12109"/>
                </a:cubicBezTo>
                <a:cubicBezTo>
                  <a:pt x="20337" y="11971"/>
                  <a:pt x="20306" y="11930"/>
                  <a:pt x="20259" y="11934"/>
                </a:cubicBezTo>
                <a:close/>
                <a:moveTo>
                  <a:pt x="19041" y="12127"/>
                </a:moveTo>
                <a:cubicBezTo>
                  <a:pt x="19041" y="12017"/>
                  <a:pt x="19015" y="11939"/>
                  <a:pt x="18967" y="11930"/>
                </a:cubicBezTo>
                <a:cubicBezTo>
                  <a:pt x="18921" y="11925"/>
                  <a:pt x="18890" y="11985"/>
                  <a:pt x="18886" y="12100"/>
                </a:cubicBezTo>
                <a:cubicBezTo>
                  <a:pt x="18885" y="12215"/>
                  <a:pt x="18912" y="12288"/>
                  <a:pt x="18960" y="12288"/>
                </a:cubicBezTo>
                <a:cubicBezTo>
                  <a:pt x="19001" y="12288"/>
                  <a:pt x="19041" y="12256"/>
                  <a:pt x="19041" y="12127"/>
                </a:cubicBezTo>
                <a:close/>
                <a:moveTo>
                  <a:pt x="19035" y="8556"/>
                </a:moveTo>
                <a:cubicBezTo>
                  <a:pt x="19035" y="8441"/>
                  <a:pt x="19013" y="8381"/>
                  <a:pt x="18970" y="8381"/>
                </a:cubicBezTo>
                <a:cubicBezTo>
                  <a:pt x="18921" y="8381"/>
                  <a:pt x="18886" y="8445"/>
                  <a:pt x="18888" y="8579"/>
                </a:cubicBezTo>
                <a:cubicBezTo>
                  <a:pt x="18888" y="8689"/>
                  <a:pt x="18921" y="8735"/>
                  <a:pt x="18963" y="8744"/>
                </a:cubicBezTo>
                <a:cubicBezTo>
                  <a:pt x="19003" y="8730"/>
                  <a:pt x="19034" y="8684"/>
                  <a:pt x="19035" y="8556"/>
                </a:cubicBezTo>
                <a:close/>
                <a:moveTo>
                  <a:pt x="19833" y="14302"/>
                </a:moveTo>
                <a:cubicBezTo>
                  <a:pt x="19791" y="14306"/>
                  <a:pt x="19761" y="14380"/>
                  <a:pt x="19761" y="14504"/>
                </a:cubicBezTo>
                <a:cubicBezTo>
                  <a:pt x="19761" y="14623"/>
                  <a:pt x="19795" y="14674"/>
                  <a:pt x="19829" y="14679"/>
                </a:cubicBezTo>
                <a:cubicBezTo>
                  <a:pt x="19870" y="14683"/>
                  <a:pt x="19901" y="14619"/>
                  <a:pt x="19908" y="14495"/>
                </a:cubicBezTo>
                <a:cubicBezTo>
                  <a:pt x="19903" y="14375"/>
                  <a:pt x="19875" y="14292"/>
                  <a:pt x="19833" y="14302"/>
                </a:cubicBezTo>
                <a:close/>
                <a:moveTo>
                  <a:pt x="20784" y="14485"/>
                </a:moveTo>
                <a:cubicBezTo>
                  <a:pt x="20781" y="14357"/>
                  <a:pt x="20746" y="14283"/>
                  <a:pt x="20697" y="14297"/>
                </a:cubicBezTo>
                <a:cubicBezTo>
                  <a:pt x="20655" y="14306"/>
                  <a:pt x="20633" y="14371"/>
                  <a:pt x="20637" y="14485"/>
                </a:cubicBezTo>
                <a:cubicBezTo>
                  <a:pt x="20640" y="14619"/>
                  <a:pt x="20678" y="14646"/>
                  <a:pt x="20715" y="14669"/>
                </a:cubicBezTo>
                <a:cubicBezTo>
                  <a:pt x="20755" y="14646"/>
                  <a:pt x="20787" y="14596"/>
                  <a:pt x="20784" y="14485"/>
                </a:cubicBezTo>
                <a:close/>
                <a:moveTo>
                  <a:pt x="21134" y="14292"/>
                </a:moveTo>
                <a:cubicBezTo>
                  <a:pt x="21089" y="14306"/>
                  <a:pt x="21062" y="14375"/>
                  <a:pt x="21067" y="14499"/>
                </a:cubicBezTo>
                <a:cubicBezTo>
                  <a:pt x="21070" y="14614"/>
                  <a:pt x="21105" y="14656"/>
                  <a:pt x="21142" y="14656"/>
                </a:cubicBezTo>
                <a:cubicBezTo>
                  <a:pt x="21183" y="14651"/>
                  <a:pt x="21216" y="14596"/>
                  <a:pt x="21214" y="14444"/>
                </a:cubicBezTo>
                <a:cubicBezTo>
                  <a:pt x="21207" y="14334"/>
                  <a:pt x="21178" y="14279"/>
                  <a:pt x="21134" y="14292"/>
                </a:cubicBezTo>
                <a:close/>
                <a:moveTo>
                  <a:pt x="19414" y="9572"/>
                </a:moveTo>
                <a:cubicBezTo>
                  <a:pt x="19370" y="9562"/>
                  <a:pt x="19335" y="9595"/>
                  <a:pt x="19330" y="9728"/>
                </a:cubicBezTo>
                <a:cubicBezTo>
                  <a:pt x="19325" y="9852"/>
                  <a:pt x="19344" y="9930"/>
                  <a:pt x="19395" y="9930"/>
                </a:cubicBezTo>
                <a:cubicBezTo>
                  <a:pt x="19440" y="9930"/>
                  <a:pt x="19469" y="9875"/>
                  <a:pt x="19481" y="9760"/>
                </a:cubicBezTo>
                <a:cubicBezTo>
                  <a:pt x="19478" y="9650"/>
                  <a:pt x="19457" y="9581"/>
                  <a:pt x="19414" y="9572"/>
                </a:cubicBezTo>
                <a:close/>
                <a:moveTo>
                  <a:pt x="20784" y="15662"/>
                </a:moveTo>
                <a:cubicBezTo>
                  <a:pt x="20787" y="15556"/>
                  <a:pt x="20762" y="15483"/>
                  <a:pt x="20722" y="15474"/>
                </a:cubicBezTo>
                <a:cubicBezTo>
                  <a:pt x="20681" y="15465"/>
                  <a:pt x="20645" y="15501"/>
                  <a:pt x="20638" y="15630"/>
                </a:cubicBezTo>
                <a:cubicBezTo>
                  <a:pt x="20633" y="15754"/>
                  <a:pt x="20659" y="15819"/>
                  <a:pt x="20703" y="15837"/>
                </a:cubicBezTo>
                <a:cubicBezTo>
                  <a:pt x="20748" y="15837"/>
                  <a:pt x="20781" y="15782"/>
                  <a:pt x="20784" y="15662"/>
                </a:cubicBezTo>
                <a:close/>
                <a:moveTo>
                  <a:pt x="21214" y="15662"/>
                </a:moveTo>
                <a:cubicBezTo>
                  <a:pt x="21216" y="15529"/>
                  <a:pt x="21183" y="15465"/>
                  <a:pt x="21142" y="15469"/>
                </a:cubicBezTo>
                <a:cubicBezTo>
                  <a:pt x="21108" y="15469"/>
                  <a:pt x="21069" y="15520"/>
                  <a:pt x="21069" y="15635"/>
                </a:cubicBezTo>
                <a:cubicBezTo>
                  <a:pt x="21067" y="15763"/>
                  <a:pt x="21101" y="15814"/>
                  <a:pt x="21147" y="15842"/>
                </a:cubicBezTo>
                <a:cubicBezTo>
                  <a:pt x="21178" y="15814"/>
                  <a:pt x="21213" y="15786"/>
                  <a:pt x="21214" y="15662"/>
                </a:cubicBezTo>
                <a:close/>
                <a:moveTo>
                  <a:pt x="19761" y="7384"/>
                </a:moveTo>
                <a:cubicBezTo>
                  <a:pt x="19762" y="7503"/>
                  <a:pt x="19798" y="7554"/>
                  <a:pt x="19833" y="7549"/>
                </a:cubicBezTo>
                <a:cubicBezTo>
                  <a:pt x="19874" y="7544"/>
                  <a:pt x="19910" y="7475"/>
                  <a:pt x="19905" y="7347"/>
                </a:cubicBezTo>
                <a:cubicBezTo>
                  <a:pt x="19901" y="7246"/>
                  <a:pt x="19872" y="7181"/>
                  <a:pt x="19831" y="7172"/>
                </a:cubicBezTo>
                <a:cubicBezTo>
                  <a:pt x="19791" y="7204"/>
                  <a:pt x="19759" y="7255"/>
                  <a:pt x="19761" y="7384"/>
                </a:cubicBezTo>
                <a:close/>
                <a:moveTo>
                  <a:pt x="18458" y="8574"/>
                </a:moveTo>
                <a:cubicBezTo>
                  <a:pt x="18459" y="8684"/>
                  <a:pt x="18490" y="8730"/>
                  <a:pt x="18530" y="8730"/>
                </a:cubicBezTo>
                <a:cubicBezTo>
                  <a:pt x="18574" y="8730"/>
                  <a:pt x="18605" y="8675"/>
                  <a:pt x="18602" y="8546"/>
                </a:cubicBezTo>
                <a:cubicBezTo>
                  <a:pt x="18598" y="8436"/>
                  <a:pt x="18571" y="8386"/>
                  <a:pt x="18521" y="8381"/>
                </a:cubicBezTo>
                <a:cubicBezTo>
                  <a:pt x="18490" y="8399"/>
                  <a:pt x="18454" y="8450"/>
                  <a:pt x="18458" y="8574"/>
                </a:cubicBezTo>
                <a:close/>
                <a:moveTo>
                  <a:pt x="18161" y="12114"/>
                </a:moveTo>
                <a:cubicBezTo>
                  <a:pt x="18156" y="12003"/>
                  <a:pt x="18129" y="11939"/>
                  <a:pt x="18089" y="11948"/>
                </a:cubicBezTo>
                <a:cubicBezTo>
                  <a:pt x="18048" y="11957"/>
                  <a:pt x="18017" y="12017"/>
                  <a:pt x="18022" y="12150"/>
                </a:cubicBezTo>
                <a:cubicBezTo>
                  <a:pt x="18026" y="12270"/>
                  <a:pt x="18057" y="12302"/>
                  <a:pt x="18091" y="12320"/>
                </a:cubicBezTo>
                <a:cubicBezTo>
                  <a:pt x="18135" y="12297"/>
                  <a:pt x="18166" y="12242"/>
                  <a:pt x="18161" y="12114"/>
                </a:cubicBezTo>
                <a:close/>
                <a:moveTo>
                  <a:pt x="21144" y="5995"/>
                </a:moveTo>
                <a:cubicBezTo>
                  <a:pt x="21099" y="5986"/>
                  <a:pt x="21069" y="6060"/>
                  <a:pt x="21069" y="6184"/>
                </a:cubicBezTo>
                <a:cubicBezTo>
                  <a:pt x="21069" y="6294"/>
                  <a:pt x="21099" y="6363"/>
                  <a:pt x="21137" y="6363"/>
                </a:cubicBezTo>
                <a:cubicBezTo>
                  <a:pt x="21175" y="6363"/>
                  <a:pt x="21201" y="6294"/>
                  <a:pt x="21213" y="6193"/>
                </a:cubicBezTo>
                <a:cubicBezTo>
                  <a:pt x="21206" y="6078"/>
                  <a:pt x="21182" y="6005"/>
                  <a:pt x="21144" y="5995"/>
                </a:cubicBezTo>
                <a:close/>
                <a:moveTo>
                  <a:pt x="20638" y="6161"/>
                </a:moveTo>
                <a:cubicBezTo>
                  <a:pt x="20635" y="6280"/>
                  <a:pt x="20661" y="6345"/>
                  <a:pt x="20700" y="6354"/>
                </a:cubicBezTo>
                <a:cubicBezTo>
                  <a:pt x="20743" y="6363"/>
                  <a:pt x="20781" y="6303"/>
                  <a:pt x="20782" y="6184"/>
                </a:cubicBezTo>
                <a:cubicBezTo>
                  <a:pt x="20784" y="6083"/>
                  <a:pt x="20753" y="6018"/>
                  <a:pt x="20710" y="5995"/>
                </a:cubicBezTo>
                <a:cubicBezTo>
                  <a:pt x="20676" y="6014"/>
                  <a:pt x="20642" y="6041"/>
                  <a:pt x="20638" y="6161"/>
                </a:cubicBezTo>
                <a:close/>
                <a:moveTo>
                  <a:pt x="18166" y="10955"/>
                </a:moveTo>
                <a:cubicBezTo>
                  <a:pt x="18168" y="10836"/>
                  <a:pt x="18139" y="10771"/>
                  <a:pt x="18091" y="10781"/>
                </a:cubicBezTo>
                <a:cubicBezTo>
                  <a:pt x="18050" y="10785"/>
                  <a:pt x="18024" y="10836"/>
                  <a:pt x="18022" y="10951"/>
                </a:cubicBezTo>
                <a:cubicBezTo>
                  <a:pt x="18022" y="11079"/>
                  <a:pt x="18055" y="11125"/>
                  <a:pt x="18096" y="11130"/>
                </a:cubicBezTo>
                <a:cubicBezTo>
                  <a:pt x="18141" y="11130"/>
                  <a:pt x="18165" y="11052"/>
                  <a:pt x="18166" y="10955"/>
                </a:cubicBezTo>
                <a:close/>
                <a:moveTo>
                  <a:pt x="19323" y="12114"/>
                </a:moveTo>
                <a:cubicBezTo>
                  <a:pt x="19320" y="12224"/>
                  <a:pt x="19346" y="12284"/>
                  <a:pt x="19389" y="12284"/>
                </a:cubicBezTo>
                <a:cubicBezTo>
                  <a:pt x="19435" y="12284"/>
                  <a:pt x="19476" y="12238"/>
                  <a:pt x="19478" y="12104"/>
                </a:cubicBezTo>
                <a:cubicBezTo>
                  <a:pt x="19479" y="12003"/>
                  <a:pt x="19445" y="11948"/>
                  <a:pt x="19406" y="11934"/>
                </a:cubicBezTo>
                <a:cubicBezTo>
                  <a:pt x="19365" y="11953"/>
                  <a:pt x="19327" y="11989"/>
                  <a:pt x="19323" y="12114"/>
                </a:cubicBezTo>
                <a:close/>
                <a:moveTo>
                  <a:pt x="18531" y="11948"/>
                </a:moveTo>
                <a:cubicBezTo>
                  <a:pt x="18489" y="11953"/>
                  <a:pt x="18456" y="12026"/>
                  <a:pt x="18459" y="12150"/>
                </a:cubicBezTo>
                <a:cubicBezTo>
                  <a:pt x="18463" y="12261"/>
                  <a:pt x="18495" y="12316"/>
                  <a:pt x="18535" y="12302"/>
                </a:cubicBezTo>
                <a:cubicBezTo>
                  <a:pt x="18573" y="12293"/>
                  <a:pt x="18603" y="12247"/>
                  <a:pt x="18603" y="12114"/>
                </a:cubicBezTo>
                <a:cubicBezTo>
                  <a:pt x="18595" y="12017"/>
                  <a:pt x="18569" y="11943"/>
                  <a:pt x="18531" y="11948"/>
                </a:cubicBezTo>
                <a:close/>
                <a:moveTo>
                  <a:pt x="18526" y="13143"/>
                </a:moveTo>
                <a:cubicBezTo>
                  <a:pt x="18485" y="13148"/>
                  <a:pt x="18456" y="13194"/>
                  <a:pt x="18456" y="13309"/>
                </a:cubicBezTo>
                <a:cubicBezTo>
                  <a:pt x="18456" y="13437"/>
                  <a:pt x="18485" y="13493"/>
                  <a:pt x="18533" y="13483"/>
                </a:cubicBezTo>
                <a:cubicBezTo>
                  <a:pt x="18574" y="13474"/>
                  <a:pt x="18595" y="13405"/>
                  <a:pt x="18602" y="13304"/>
                </a:cubicBezTo>
                <a:cubicBezTo>
                  <a:pt x="18591" y="13194"/>
                  <a:pt x="18569" y="13139"/>
                  <a:pt x="18526" y="13143"/>
                </a:cubicBezTo>
                <a:close/>
                <a:moveTo>
                  <a:pt x="17729" y="12141"/>
                </a:moveTo>
                <a:cubicBezTo>
                  <a:pt x="17729" y="12026"/>
                  <a:pt x="17700" y="11957"/>
                  <a:pt x="17662" y="11957"/>
                </a:cubicBezTo>
                <a:cubicBezTo>
                  <a:pt x="17619" y="11953"/>
                  <a:pt x="17589" y="12022"/>
                  <a:pt x="17590" y="12155"/>
                </a:cubicBezTo>
                <a:cubicBezTo>
                  <a:pt x="17592" y="12274"/>
                  <a:pt x="17623" y="12311"/>
                  <a:pt x="17662" y="12330"/>
                </a:cubicBezTo>
                <a:cubicBezTo>
                  <a:pt x="17698" y="12297"/>
                  <a:pt x="17731" y="12261"/>
                  <a:pt x="17729" y="12141"/>
                </a:cubicBezTo>
                <a:close/>
                <a:moveTo>
                  <a:pt x="16723" y="12123"/>
                </a:moveTo>
                <a:cubicBezTo>
                  <a:pt x="16718" y="12256"/>
                  <a:pt x="16755" y="12311"/>
                  <a:pt x="16795" y="12316"/>
                </a:cubicBezTo>
                <a:cubicBezTo>
                  <a:pt x="16831" y="12320"/>
                  <a:pt x="16865" y="12261"/>
                  <a:pt x="16867" y="12146"/>
                </a:cubicBezTo>
                <a:cubicBezTo>
                  <a:pt x="16869" y="12035"/>
                  <a:pt x="16838" y="11985"/>
                  <a:pt x="16797" y="11966"/>
                </a:cubicBezTo>
                <a:cubicBezTo>
                  <a:pt x="16762" y="11976"/>
                  <a:pt x="16728" y="12012"/>
                  <a:pt x="16723" y="12123"/>
                </a:cubicBezTo>
                <a:close/>
                <a:moveTo>
                  <a:pt x="20273" y="15488"/>
                </a:moveTo>
                <a:cubicBezTo>
                  <a:pt x="20229" y="15488"/>
                  <a:pt x="20193" y="15538"/>
                  <a:pt x="20194" y="15662"/>
                </a:cubicBezTo>
                <a:cubicBezTo>
                  <a:pt x="20196" y="15782"/>
                  <a:pt x="20230" y="15837"/>
                  <a:pt x="20275" y="15837"/>
                </a:cubicBezTo>
                <a:cubicBezTo>
                  <a:pt x="20319" y="15837"/>
                  <a:pt x="20340" y="15777"/>
                  <a:pt x="20340" y="15667"/>
                </a:cubicBezTo>
                <a:cubicBezTo>
                  <a:pt x="20337" y="15547"/>
                  <a:pt x="20316" y="15492"/>
                  <a:pt x="20273" y="15488"/>
                </a:cubicBezTo>
                <a:close/>
                <a:moveTo>
                  <a:pt x="16800" y="9585"/>
                </a:moveTo>
                <a:cubicBezTo>
                  <a:pt x="16757" y="9585"/>
                  <a:pt x="16735" y="9659"/>
                  <a:pt x="16735" y="9765"/>
                </a:cubicBezTo>
                <a:cubicBezTo>
                  <a:pt x="16733" y="9875"/>
                  <a:pt x="16759" y="9935"/>
                  <a:pt x="16802" y="9926"/>
                </a:cubicBezTo>
                <a:cubicBezTo>
                  <a:pt x="16843" y="9921"/>
                  <a:pt x="16867" y="9870"/>
                  <a:pt x="16870" y="9751"/>
                </a:cubicBezTo>
                <a:cubicBezTo>
                  <a:pt x="16863" y="9645"/>
                  <a:pt x="16841" y="9585"/>
                  <a:pt x="16800" y="9585"/>
                </a:cubicBezTo>
                <a:close/>
                <a:moveTo>
                  <a:pt x="19397" y="7186"/>
                </a:moveTo>
                <a:cubicBezTo>
                  <a:pt x="19356" y="7190"/>
                  <a:pt x="19323" y="7250"/>
                  <a:pt x="19327" y="7388"/>
                </a:cubicBezTo>
                <a:cubicBezTo>
                  <a:pt x="19330" y="7512"/>
                  <a:pt x="19363" y="7544"/>
                  <a:pt x="19401" y="7540"/>
                </a:cubicBezTo>
                <a:cubicBezTo>
                  <a:pt x="19440" y="7535"/>
                  <a:pt x="19467" y="7480"/>
                  <a:pt x="19464" y="7361"/>
                </a:cubicBezTo>
                <a:cubicBezTo>
                  <a:pt x="19464" y="7241"/>
                  <a:pt x="19437" y="7181"/>
                  <a:pt x="19397" y="7186"/>
                </a:cubicBezTo>
                <a:close/>
                <a:moveTo>
                  <a:pt x="18535" y="9585"/>
                </a:moveTo>
                <a:cubicBezTo>
                  <a:pt x="18494" y="9585"/>
                  <a:pt x="18463" y="9636"/>
                  <a:pt x="18465" y="9751"/>
                </a:cubicBezTo>
                <a:cubicBezTo>
                  <a:pt x="18466" y="9852"/>
                  <a:pt x="18490" y="9930"/>
                  <a:pt x="18533" y="9930"/>
                </a:cubicBezTo>
                <a:cubicBezTo>
                  <a:pt x="18574" y="9930"/>
                  <a:pt x="18600" y="9880"/>
                  <a:pt x="18605" y="9765"/>
                </a:cubicBezTo>
                <a:cubicBezTo>
                  <a:pt x="18598" y="9650"/>
                  <a:pt x="18578" y="9585"/>
                  <a:pt x="18535" y="9585"/>
                </a:cubicBezTo>
                <a:close/>
                <a:moveTo>
                  <a:pt x="20278" y="10781"/>
                </a:moveTo>
                <a:cubicBezTo>
                  <a:pt x="20234" y="10776"/>
                  <a:pt x="20198" y="10840"/>
                  <a:pt x="20193" y="10951"/>
                </a:cubicBezTo>
                <a:cubicBezTo>
                  <a:pt x="20187" y="11061"/>
                  <a:pt x="20225" y="11121"/>
                  <a:pt x="20261" y="11121"/>
                </a:cubicBezTo>
                <a:cubicBezTo>
                  <a:pt x="20302" y="11125"/>
                  <a:pt x="20335" y="11066"/>
                  <a:pt x="20349" y="10946"/>
                </a:cubicBezTo>
                <a:cubicBezTo>
                  <a:pt x="20342" y="10849"/>
                  <a:pt x="20319" y="10785"/>
                  <a:pt x="20278" y="10781"/>
                </a:cubicBezTo>
                <a:close/>
                <a:moveTo>
                  <a:pt x="20779" y="16825"/>
                </a:moveTo>
                <a:cubicBezTo>
                  <a:pt x="20781" y="16724"/>
                  <a:pt x="20755" y="16651"/>
                  <a:pt x="20712" y="16646"/>
                </a:cubicBezTo>
                <a:cubicBezTo>
                  <a:pt x="20671" y="16641"/>
                  <a:pt x="20642" y="16696"/>
                  <a:pt x="20640" y="16807"/>
                </a:cubicBezTo>
                <a:cubicBezTo>
                  <a:pt x="20637" y="16922"/>
                  <a:pt x="20664" y="16977"/>
                  <a:pt x="20693" y="16986"/>
                </a:cubicBezTo>
                <a:cubicBezTo>
                  <a:pt x="20748" y="16991"/>
                  <a:pt x="20777" y="16926"/>
                  <a:pt x="20779" y="16825"/>
                </a:cubicBezTo>
                <a:close/>
                <a:moveTo>
                  <a:pt x="21075" y="16807"/>
                </a:moveTo>
                <a:cubicBezTo>
                  <a:pt x="21074" y="16913"/>
                  <a:pt x="21101" y="16981"/>
                  <a:pt x="21144" y="16986"/>
                </a:cubicBezTo>
                <a:cubicBezTo>
                  <a:pt x="21185" y="16986"/>
                  <a:pt x="21213" y="16936"/>
                  <a:pt x="21214" y="16821"/>
                </a:cubicBezTo>
                <a:cubicBezTo>
                  <a:pt x="21216" y="16701"/>
                  <a:pt x="21190" y="16646"/>
                  <a:pt x="21141" y="16646"/>
                </a:cubicBezTo>
                <a:cubicBezTo>
                  <a:pt x="21105" y="16637"/>
                  <a:pt x="21077" y="16701"/>
                  <a:pt x="21075" y="16807"/>
                </a:cubicBezTo>
                <a:close/>
                <a:moveTo>
                  <a:pt x="18093" y="8386"/>
                </a:moveTo>
                <a:cubicBezTo>
                  <a:pt x="18053" y="8395"/>
                  <a:pt x="18026" y="8455"/>
                  <a:pt x="18027" y="8569"/>
                </a:cubicBezTo>
                <a:cubicBezTo>
                  <a:pt x="18027" y="8698"/>
                  <a:pt x="18058" y="8726"/>
                  <a:pt x="18099" y="8726"/>
                </a:cubicBezTo>
                <a:cubicBezTo>
                  <a:pt x="18144" y="8726"/>
                  <a:pt x="18161" y="8652"/>
                  <a:pt x="18168" y="8551"/>
                </a:cubicBezTo>
                <a:cubicBezTo>
                  <a:pt x="18154" y="8450"/>
                  <a:pt x="18135" y="8372"/>
                  <a:pt x="18093" y="8386"/>
                </a:cubicBezTo>
                <a:close/>
                <a:moveTo>
                  <a:pt x="18965" y="7204"/>
                </a:moveTo>
                <a:cubicBezTo>
                  <a:pt x="18927" y="7209"/>
                  <a:pt x="18898" y="7259"/>
                  <a:pt x="18898" y="7379"/>
                </a:cubicBezTo>
                <a:cubicBezTo>
                  <a:pt x="18898" y="7498"/>
                  <a:pt x="18931" y="7549"/>
                  <a:pt x="18967" y="7544"/>
                </a:cubicBezTo>
                <a:cubicBezTo>
                  <a:pt x="19005" y="7544"/>
                  <a:pt x="19034" y="7489"/>
                  <a:pt x="19034" y="7374"/>
                </a:cubicBezTo>
                <a:cubicBezTo>
                  <a:pt x="19034" y="7250"/>
                  <a:pt x="19003" y="7200"/>
                  <a:pt x="18965" y="7204"/>
                </a:cubicBezTo>
                <a:close/>
                <a:moveTo>
                  <a:pt x="16361" y="10794"/>
                </a:moveTo>
                <a:cubicBezTo>
                  <a:pt x="16322" y="10803"/>
                  <a:pt x="16293" y="10854"/>
                  <a:pt x="16294" y="10969"/>
                </a:cubicBezTo>
                <a:cubicBezTo>
                  <a:pt x="16296" y="11088"/>
                  <a:pt x="16327" y="11130"/>
                  <a:pt x="16366" y="11130"/>
                </a:cubicBezTo>
                <a:cubicBezTo>
                  <a:pt x="16407" y="11130"/>
                  <a:pt x="16428" y="11056"/>
                  <a:pt x="16438" y="10960"/>
                </a:cubicBezTo>
                <a:cubicBezTo>
                  <a:pt x="16423" y="10863"/>
                  <a:pt x="16404" y="10785"/>
                  <a:pt x="16361" y="10794"/>
                </a:cubicBezTo>
                <a:close/>
                <a:moveTo>
                  <a:pt x="19839" y="15497"/>
                </a:moveTo>
                <a:cubicBezTo>
                  <a:pt x="19795" y="15497"/>
                  <a:pt x="19764" y="15556"/>
                  <a:pt x="19762" y="15676"/>
                </a:cubicBezTo>
                <a:cubicBezTo>
                  <a:pt x="19762" y="15786"/>
                  <a:pt x="19791" y="15841"/>
                  <a:pt x="19833" y="15841"/>
                </a:cubicBezTo>
                <a:cubicBezTo>
                  <a:pt x="19872" y="15841"/>
                  <a:pt x="19898" y="15786"/>
                  <a:pt x="19908" y="15667"/>
                </a:cubicBezTo>
                <a:cubicBezTo>
                  <a:pt x="19893" y="15598"/>
                  <a:pt x="19884" y="15497"/>
                  <a:pt x="19839" y="15497"/>
                </a:cubicBezTo>
                <a:close/>
                <a:moveTo>
                  <a:pt x="19903" y="16830"/>
                </a:moveTo>
                <a:cubicBezTo>
                  <a:pt x="19901" y="16738"/>
                  <a:pt x="19877" y="16664"/>
                  <a:pt x="19841" y="16660"/>
                </a:cubicBezTo>
                <a:cubicBezTo>
                  <a:pt x="19802" y="16655"/>
                  <a:pt x="19771" y="16719"/>
                  <a:pt x="19769" y="16830"/>
                </a:cubicBezTo>
                <a:cubicBezTo>
                  <a:pt x="19767" y="16940"/>
                  <a:pt x="19793" y="17000"/>
                  <a:pt x="19831" y="17004"/>
                </a:cubicBezTo>
                <a:cubicBezTo>
                  <a:pt x="19877" y="16995"/>
                  <a:pt x="19906" y="16945"/>
                  <a:pt x="19903" y="16830"/>
                </a:cubicBezTo>
                <a:close/>
                <a:moveTo>
                  <a:pt x="18096" y="9581"/>
                </a:moveTo>
                <a:cubicBezTo>
                  <a:pt x="18055" y="9581"/>
                  <a:pt x="18027" y="9627"/>
                  <a:pt x="18026" y="9742"/>
                </a:cubicBezTo>
                <a:cubicBezTo>
                  <a:pt x="18024" y="9861"/>
                  <a:pt x="18050" y="9912"/>
                  <a:pt x="18091" y="9921"/>
                </a:cubicBezTo>
                <a:cubicBezTo>
                  <a:pt x="18134" y="9930"/>
                  <a:pt x="18156" y="9866"/>
                  <a:pt x="18163" y="9760"/>
                </a:cubicBezTo>
                <a:cubicBezTo>
                  <a:pt x="18156" y="9659"/>
                  <a:pt x="18141" y="9585"/>
                  <a:pt x="18096" y="9581"/>
                </a:cubicBezTo>
                <a:close/>
                <a:moveTo>
                  <a:pt x="17661" y="10785"/>
                </a:moveTo>
                <a:cubicBezTo>
                  <a:pt x="17618" y="10790"/>
                  <a:pt x="17595" y="10845"/>
                  <a:pt x="17595" y="10960"/>
                </a:cubicBezTo>
                <a:cubicBezTo>
                  <a:pt x="17595" y="11070"/>
                  <a:pt x="17619" y="11134"/>
                  <a:pt x="17662" y="11130"/>
                </a:cubicBezTo>
                <a:cubicBezTo>
                  <a:pt x="17709" y="11130"/>
                  <a:pt x="17731" y="11056"/>
                  <a:pt x="17736" y="10937"/>
                </a:cubicBezTo>
                <a:cubicBezTo>
                  <a:pt x="17726" y="10831"/>
                  <a:pt x="17702" y="10781"/>
                  <a:pt x="17661" y="10785"/>
                </a:cubicBezTo>
                <a:close/>
                <a:moveTo>
                  <a:pt x="16359" y="9590"/>
                </a:moveTo>
                <a:cubicBezTo>
                  <a:pt x="16322" y="9604"/>
                  <a:pt x="16291" y="9664"/>
                  <a:pt x="16296" y="9778"/>
                </a:cubicBezTo>
                <a:cubicBezTo>
                  <a:pt x="16299" y="9870"/>
                  <a:pt x="16325" y="9926"/>
                  <a:pt x="16363" y="9926"/>
                </a:cubicBezTo>
                <a:cubicBezTo>
                  <a:pt x="16406" y="9926"/>
                  <a:pt x="16425" y="9857"/>
                  <a:pt x="16435" y="9755"/>
                </a:cubicBezTo>
                <a:cubicBezTo>
                  <a:pt x="16421" y="9659"/>
                  <a:pt x="16402" y="9576"/>
                  <a:pt x="16359" y="9590"/>
                </a:cubicBezTo>
                <a:close/>
                <a:moveTo>
                  <a:pt x="17662" y="8386"/>
                </a:moveTo>
                <a:cubicBezTo>
                  <a:pt x="17625" y="8390"/>
                  <a:pt x="17597" y="8441"/>
                  <a:pt x="17597" y="8560"/>
                </a:cubicBezTo>
                <a:cubicBezTo>
                  <a:pt x="17597" y="8680"/>
                  <a:pt x="17623" y="8726"/>
                  <a:pt x="17664" y="8726"/>
                </a:cubicBezTo>
                <a:cubicBezTo>
                  <a:pt x="17707" y="8726"/>
                  <a:pt x="17727" y="8666"/>
                  <a:pt x="17729" y="8556"/>
                </a:cubicBezTo>
                <a:cubicBezTo>
                  <a:pt x="17727" y="8441"/>
                  <a:pt x="17700" y="8386"/>
                  <a:pt x="17662" y="8386"/>
                </a:cubicBezTo>
                <a:close/>
                <a:moveTo>
                  <a:pt x="15866" y="10969"/>
                </a:moveTo>
                <a:cubicBezTo>
                  <a:pt x="15867" y="11084"/>
                  <a:pt x="15895" y="11134"/>
                  <a:pt x="15936" y="11130"/>
                </a:cubicBezTo>
                <a:cubicBezTo>
                  <a:pt x="15974" y="11125"/>
                  <a:pt x="15994" y="11066"/>
                  <a:pt x="15996" y="10969"/>
                </a:cubicBezTo>
                <a:cubicBezTo>
                  <a:pt x="15998" y="10854"/>
                  <a:pt x="15972" y="10799"/>
                  <a:pt x="15931" y="10790"/>
                </a:cubicBezTo>
                <a:cubicBezTo>
                  <a:pt x="15893" y="10808"/>
                  <a:pt x="15864" y="10854"/>
                  <a:pt x="15866" y="10969"/>
                </a:cubicBezTo>
                <a:close/>
                <a:moveTo>
                  <a:pt x="17235" y="10790"/>
                </a:moveTo>
                <a:cubicBezTo>
                  <a:pt x="17193" y="10790"/>
                  <a:pt x="17167" y="10845"/>
                  <a:pt x="17165" y="10955"/>
                </a:cubicBezTo>
                <a:cubicBezTo>
                  <a:pt x="17163" y="11066"/>
                  <a:pt x="17189" y="11130"/>
                  <a:pt x="17232" y="11130"/>
                </a:cubicBezTo>
                <a:cubicBezTo>
                  <a:pt x="17273" y="11130"/>
                  <a:pt x="17299" y="11079"/>
                  <a:pt x="17302" y="10960"/>
                </a:cubicBezTo>
                <a:cubicBezTo>
                  <a:pt x="17299" y="10849"/>
                  <a:pt x="17278" y="10790"/>
                  <a:pt x="17235" y="10790"/>
                </a:cubicBezTo>
                <a:close/>
                <a:moveTo>
                  <a:pt x="15497" y="10794"/>
                </a:moveTo>
                <a:cubicBezTo>
                  <a:pt x="15456" y="10803"/>
                  <a:pt x="15434" y="10868"/>
                  <a:pt x="15435" y="10983"/>
                </a:cubicBezTo>
                <a:cubicBezTo>
                  <a:pt x="15437" y="11088"/>
                  <a:pt x="15465" y="11125"/>
                  <a:pt x="15501" y="11130"/>
                </a:cubicBezTo>
                <a:cubicBezTo>
                  <a:pt x="15543" y="11130"/>
                  <a:pt x="15566" y="11075"/>
                  <a:pt x="15567" y="10946"/>
                </a:cubicBezTo>
                <a:cubicBezTo>
                  <a:pt x="15562" y="10840"/>
                  <a:pt x="15540" y="10781"/>
                  <a:pt x="15497" y="10794"/>
                </a:cubicBezTo>
                <a:close/>
                <a:moveTo>
                  <a:pt x="19329" y="15658"/>
                </a:moveTo>
                <a:cubicBezTo>
                  <a:pt x="19325" y="15773"/>
                  <a:pt x="19346" y="15837"/>
                  <a:pt x="19390" y="15841"/>
                </a:cubicBezTo>
                <a:cubicBezTo>
                  <a:pt x="19431" y="15846"/>
                  <a:pt x="19461" y="15805"/>
                  <a:pt x="19462" y="15685"/>
                </a:cubicBezTo>
                <a:cubicBezTo>
                  <a:pt x="19464" y="15575"/>
                  <a:pt x="19445" y="15506"/>
                  <a:pt x="19394" y="15497"/>
                </a:cubicBezTo>
                <a:cubicBezTo>
                  <a:pt x="19361" y="15501"/>
                  <a:pt x="19332" y="15538"/>
                  <a:pt x="19329" y="15658"/>
                </a:cubicBezTo>
                <a:close/>
                <a:moveTo>
                  <a:pt x="20337" y="6170"/>
                </a:moveTo>
                <a:cubicBezTo>
                  <a:pt x="20333" y="6046"/>
                  <a:pt x="20302" y="6014"/>
                  <a:pt x="20263" y="6018"/>
                </a:cubicBezTo>
                <a:cubicBezTo>
                  <a:pt x="20225" y="6023"/>
                  <a:pt x="20203" y="6083"/>
                  <a:pt x="20203" y="6184"/>
                </a:cubicBezTo>
                <a:cubicBezTo>
                  <a:pt x="20203" y="6303"/>
                  <a:pt x="20232" y="6349"/>
                  <a:pt x="20273" y="6363"/>
                </a:cubicBezTo>
                <a:cubicBezTo>
                  <a:pt x="20307" y="6331"/>
                  <a:pt x="20340" y="6290"/>
                  <a:pt x="20337" y="6170"/>
                </a:cubicBezTo>
                <a:close/>
                <a:moveTo>
                  <a:pt x="19846" y="9567"/>
                </a:moveTo>
                <a:cubicBezTo>
                  <a:pt x="19805" y="9562"/>
                  <a:pt x="19776" y="9622"/>
                  <a:pt x="19771" y="9728"/>
                </a:cubicBezTo>
                <a:cubicBezTo>
                  <a:pt x="19767" y="9829"/>
                  <a:pt x="19786" y="9916"/>
                  <a:pt x="19829" y="9926"/>
                </a:cubicBezTo>
                <a:cubicBezTo>
                  <a:pt x="19875" y="9939"/>
                  <a:pt x="19889" y="9847"/>
                  <a:pt x="19896" y="9751"/>
                </a:cubicBezTo>
                <a:cubicBezTo>
                  <a:pt x="19891" y="9668"/>
                  <a:pt x="19891" y="9572"/>
                  <a:pt x="19846" y="9567"/>
                </a:cubicBezTo>
                <a:close/>
                <a:moveTo>
                  <a:pt x="21207" y="5007"/>
                </a:moveTo>
                <a:cubicBezTo>
                  <a:pt x="21213" y="4901"/>
                  <a:pt x="21183" y="4832"/>
                  <a:pt x="21142" y="4823"/>
                </a:cubicBezTo>
                <a:cubicBezTo>
                  <a:pt x="21101" y="4814"/>
                  <a:pt x="21072" y="4883"/>
                  <a:pt x="21069" y="4984"/>
                </a:cubicBezTo>
                <a:cubicBezTo>
                  <a:pt x="21065" y="5090"/>
                  <a:pt x="21091" y="5159"/>
                  <a:pt x="21159" y="5173"/>
                </a:cubicBezTo>
                <a:cubicBezTo>
                  <a:pt x="21178" y="5182"/>
                  <a:pt x="21204" y="5104"/>
                  <a:pt x="21207" y="5007"/>
                </a:cubicBezTo>
                <a:close/>
                <a:moveTo>
                  <a:pt x="20700" y="4823"/>
                </a:moveTo>
                <a:cubicBezTo>
                  <a:pt x="20666" y="4832"/>
                  <a:pt x="20638" y="4883"/>
                  <a:pt x="20638" y="4984"/>
                </a:cubicBezTo>
                <a:cubicBezTo>
                  <a:pt x="20638" y="5094"/>
                  <a:pt x="20662" y="5159"/>
                  <a:pt x="20705" y="5163"/>
                </a:cubicBezTo>
                <a:cubicBezTo>
                  <a:pt x="20750" y="5168"/>
                  <a:pt x="20767" y="5094"/>
                  <a:pt x="20770" y="4989"/>
                </a:cubicBezTo>
                <a:cubicBezTo>
                  <a:pt x="20765" y="4878"/>
                  <a:pt x="20743" y="4814"/>
                  <a:pt x="20700" y="4823"/>
                </a:cubicBezTo>
                <a:close/>
                <a:moveTo>
                  <a:pt x="17726" y="13318"/>
                </a:moveTo>
                <a:cubicBezTo>
                  <a:pt x="17727" y="13198"/>
                  <a:pt x="17697" y="13143"/>
                  <a:pt x="17657" y="13148"/>
                </a:cubicBezTo>
                <a:cubicBezTo>
                  <a:pt x="17623" y="13152"/>
                  <a:pt x="17597" y="13203"/>
                  <a:pt x="17595" y="13309"/>
                </a:cubicBezTo>
                <a:cubicBezTo>
                  <a:pt x="17594" y="13424"/>
                  <a:pt x="17614" y="13488"/>
                  <a:pt x="17657" y="13493"/>
                </a:cubicBezTo>
                <a:cubicBezTo>
                  <a:pt x="17700" y="13488"/>
                  <a:pt x="17724" y="13433"/>
                  <a:pt x="17726" y="13318"/>
                </a:cubicBezTo>
                <a:close/>
                <a:moveTo>
                  <a:pt x="16790" y="13162"/>
                </a:moveTo>
                <a:cubicBezTo>
                  <a:pt x="16754" y="13175"/>
                  <a:pt x="16721" y="13240"/>
                  <a:pt x="16728" y="13355"/>
                </a:cubicBezTo>
                <a:cubicBezTo>
                  <a:pt x="16733" y="13447"/>
                  <a:pt x="16757" y="13502"/>
                  <a:pt x="16795" y="13497"/>
                </a:cubicBezTo>
                <a:cubicBezTo>
                  <a:pt x="16836" y="13493"/>
                  <a:pt x="16860" y="13437"/>
                  <a:pt x="16863" y="13322"/>
                </a:cubicBezTo>
                <a:cubicBezTo>
                  <a:pt x="16851" y="13226"/>
                  <a:pt x="16831" y="13148"/>
                  <a:pt x="16790" y="13162"/>
                </a:cubicBezTo>
                <a:close/>
                <a:moveTo>
                  <a:pt x="17227" y="11966"/>
                </a:moveTo>
                <a:cubicBezTo>
                  <a:pt x="17189" y="11962"/>
                  <a:pt x="17155" y="12026"/>
                  <a:pt x="17155" y="12137"/>
                </a:cubicBezTo>
                <a:cubicBezTo>
                  <a:pt x="17155" y="12247"/>
                  <a:pt x="17186" y="12311"/>
                  <a:pt x="17225" y="12311"/>
                </a:cubicBezTo>
                <a:cubicBezTo>
                  <a:pt x="17263" y="12311"/>
                  <a:pt x="17292" y="12256"/>
                  <a:pt x="17297" y="12146"/>
                </a:cubicBezTo>
                <a:cubicBezTo>
                  <a:pt x="17295" y="12017"/>
                  <a:pt x="17263" y="11971"/>
                  <a:pt x="17227" y="11966"/>
                </a:cubicBezTo>
                <a:close/>
                <a:moveTo>
                  <a:pt x="17661" y="9585"/>
                </a:moveTo>
                <a:cubicBezTo>
                  <a:pt x="17618" y="9590"/>
                  <a:pt x="17595" y="9650"/>
                  <a:pt x="17595" y="9765"/>
                </a:cubicBezTo>
                <a:cubicBezTo>
                  <a:pt x="17595" y="9884"/>
                  <a:pt x="17621" y="9935"/>
                  <a:pt x="17664" y="9930"/>
                </a:cubicBezTo>
                <a:cubicBezTo>
                  <a:pt x="17707" y="9930"/>
                  <a:pt x="17729" y="9866"/>
                  <a:pt x="17729" y="9751"/>
                </a:cubicBezTo>
                <a:cubicBezTo>
                  <a:pt x="17726" y="9641"/>
                  <a:pt x="17705" y="9581"/>
                  <a:pt x="17661" y="9585"/>
                </a:cubicBezTo>
                <a:close/>
                <a:moveTo>
                  <a:pt x="17237" y="9585"/>
                </a:moveTo>
                <a:cubicBezTo>
                  <a:pt x="17196" y="9576"/>
                  <a:pt x="17167" y="9631"/>
                  <a:pt x="17163" y="9742"/>
                </a:cubicBezTo>
                <a:cubicBezTo>
                  <a:pt x="17160" y="9852"/>
                  <a:pt x="17184" y="9921"/>
                  <a:pt x="17225" y="9926"/>
                </a:cubicBezTo>
                <a:cubicBezTo>
                  <a:pt x="17265" y="9930"/>
                  <a:pt x="17294" y="9893"/>
                  <a:pt x="17297" y="9778"/>
                </a:cubicBezTo>
                <a:cubicBezTo>
                  <a:pt x="17301" y="9659"/>
                  <a:pt x="17280" y="9595"/>
                  <a:pt x="17237" y="9585"/>
                </a:cubicBezTo>
                <a:close/>
                <a:moveTo>
                  <a:pt x="12910" y="11999"/>
                </a:moveTo>
                <a:cubicBezTo>
                  <a:pt x="12873" y="12008"/>
                  <a:pt x="12849" y="12081"/>
                  <a:pt x="12854" y="12173"/>
                </a:cubicBezTo>
                <a:cubicBezTo>
                  <a:pt x="12859" y="12274"/>
                  <a:pt x="12890" y="12348"/>
                  <a:pt x="12931" y="12325"/>
                </a:cubicBezTo>
                <a:cubicBezTo>
                  <a:pt x="12963" y="12307"/>
                  <a:pt x="12989" y="12251"/>
                  <a:pt x="12994" y="12141"/>
                </a:cubicBezTo>
                <a:cubicBezTo>
                  <a:pt x="12972" y="12068"/>
                  <a:pt x="12953" y="11985"/>
                  <a:pt x="12910" y="11999"/>
                </a:cubicBezTo>
                <a:close/>
                <a:moveTo>
                  <a:pt x="16426" y="12127"/>
                </a:moveTo>
                <a:cubicBezTo>
                  <a:pt x="16423" y="12008"/>
                  <a:pt x="16390" y="11976"/>
                  <a:pt x="16351" y="11985"/>
                </a:cubicBezTo>
                <a:cubicBezTo>
                  <a:pt x="16315" y="11994"/>
                  <a:pt x="16293" y="12045"/>
                  <a:pt x="16294" y="12150"/>
                </a:cubicBezTo>
                <a:cubicBezTo>
                  <a:pt x="16296" y="12270"/>
                  <a:pt x="16329" y="12302"/>
                  <a:pt x="16361" y="12320"/>
                </a:cubicBezTo>
                <a:cubicBezTo>
                  <a:pt x="16404" y="12302"/>
                  <a:pt x="16431" y="12242"/>
                  <a:pt x="16426" y="12127"/>
                </a:cubicBezTo>
                <a:close/>
                <a:moveTo>
                  <a:pt x="18965" y="15515"/>
                </a:moveTo>
                <a:cubicBezTo>
                  <a:pt x="18931" y="15524"/>
                  <a:pt x="18893" y="15575"/>
                  <a:pt x="18898" y="15690"/>
                </a:cubicBezTo>
                <a:cubicBezTo>
                  <a:pt x="18903" y="15796"/>
                  <a:pt x="18934" y="15842"/>
                  <a:pt x="18974" y="15842"/>
                </a:cubicBezTo>
                <a:cubicBezTo>
                  <a:pt x="19011" y="15837"/>
                  <a:pt x="19032" y="15786"/>
                  <a:pt x="19034" y="15685"/>
                </a:cubicBezTo>
                <a:cubicBezTo>
                  <a:pt x="19030" y="15566"/>
                  <a:pt x="19001" y="15506"/>
                  <a:pt x="18965" y="15515"/>
                </a:cubicBezTo>
                <a:close/>
                <a:moveTo>
                  <a:pt x="19846" y="6027"/>
                </a:moveTo>
                <a:cubicBezTo>
                  <a:pt x="19803" y="6014"/>
                  <a:pt x="19774" y="6073"/>
                  <a:pt x="19769" y="6175"/>
                </a:cubicBezTo>
                <a:cubicBezTo>
                  <a:pt x="19764" y="6271"/>
                  <a:pt x="19791" y="6335"/>
                  <a:pt x="19826" y="6349"/>
                </a:cubicBezTo>
                <a:cubicBezTo>
                  <a:pt x="19867" y="6368"/>
                  <a:pt x="19891" y="6303"/>
                  <a:pt x="19905" y="6202"/>
                </a:cubicBezTo>
                <a:cubicBezTo>
                  <a:pt x="19896" y="6115"/>
                  <a:pt x="19884" y="6041"/>
                  <a:pt x="19846" y="6027"/>
                </a:cubicBezTo>
                <a:close/>
                <a:moveTo>
                  <a:pt x="12864" y="10983"/>
                </a:moveTo>
                <a:cubicBezTo>
                  <a:pt x="12866" y="11079"/>
                  <a:pt x="12883" y="11139"/>
                  <a:pt x="12922" y="11139"/>
                </a:cubicBezTo>
                <a:cubicBezTo>
                  <a:pt x="12965" y="11139"/>
                  <a:pt x="12989" y="11070"/>
                  <a:pt x="12993" y="10969"/>
                </a:cubicBezTo>
                <a:cubicBezTo>
                  <a:pt x="12998" y="10845"/>
                  <a:pt x="12960" y="10822"/>
                  <a:pt x="12926" y="10799"/>
                </a:cubicBezTo>
                <a:cubicBezTo>
                  <a:pt x="12886" y="10808"/>
                  <a:pt x="12862" y="10868"/>
                  <a:pt x="12864" y="10983"/>
                </a:cubicBezTo>
                <a:close/>
                <a:moveTo>
                  <a:pt x="13795" y="10808"/>
                </a:moveTo>
                <a:cubicBezTo>
                  <a:pt x="13759" y="10803"/>
                  <a:pt x="13728" y="10872"/>
                  <a:pt x="13726" y="10983"/>
                </a:cubicBezTo>
                <a:cubicBezTo>
                  <a:pt x="13723" y="11102"/>
                  <a:pt x="13754" y="11144"/>
                  <a:pt x="13793" y="11144"/>
                </a:cubicBezTo>
                <a:cubicBezTo>
                  <a:pt x="13833" y="11144"/>
                  <a:pt x="13857" y="11079"/>
                  <a:pt x="13867" y="10983"/>
                </a:cubicBezTo>
                <a:cubicBezTo>
                  <a:pt x="13862" y="10863"/>
                  <a:pt x="13831" y="10813"/>
                  <a:pt x="13795" y="10808"/>
                </a:cubicBezTo>
                <a:close/>
                <a:moveTo>
                  <a:pt x="20337" y="16802"/>
                </a:moveTo>
                <a:cubicBezTo>
                  <a:pt x="20331" y="16701"/>
                  <a:pt x="20306" y="16651"/>
                  <a:pt x="20271" y="16651"/>
                </a:cubicBezTo>
                <a:cubicBezTo>
                  <a:pt x="20232" y="16651"/>
                  <a:pt x="20205" y="16710"/>
                  <a:pt x="20206" y="16825"/>
                </a:cubicBezTo>
                <a:cubicBezTo>
                  <a:pt x="20208" y="16945"/>
                  <a:pt x="20235" y="16986"/>
                  <a:pt x="20285" y="16986"/>
                </a:cubicBezTo>
                <a:cubicBezTo>
                  <a:pt x="20318" y="16972"/>
                  <a:pt x="20342" y="16917"/>
                  <a:pt x="20337" y="16802"/>
                </a:cubicBezTo>
                <a:close/>
                <a:moveTo>
                  <a:pt x="18086" y="13152"/>
                </a:moveTo>
                <a:cubicBezTo>
                  <a:pt x="18055" y="13166"/>
                  <a:pt x="18024" y="13208"/>
                  <a:pt x="18026" y="13318"/>
                </a:cubicBezTo>
                <a:cubicBezTo>
                  <a:pt x="18027" y="13433"/>
                  <a:pt x="18053" y="13483"/>
                  <a:pt x="18094" y="13488"/>
                </a:cubicBezTo>
                <a:cubicBezTo>
                  <a:pt x="18139" y="13493"/>
                  <a:pt x="18156" y="13419"/>
                  <a:pt x="18156" y="13286"/>
                </a:cubicBezTo>
                <a:cubicBezTo>
                  <a:pt x="18151" y="13194"/>
                  <a:pt x="18127" y="13129"/>
                  <a:pt x="18086" y="13152"/>
                </a:cubicBezTo>
                <a:close/>
                <a:moveTo>
                  <a:pt x="15867" y="9774"/>
                </a:moveTo>
                <a:cubicBezTo>
                  <a:pt x="15869" y="9866"/>
                  <a:pt x="15890" y="9930"/>
                  <a:pt x="15929" y="9930"/>
                </a:cubicBezTo>
                <a:cubicBezTo>
                  <a:pt x="15965" y="9930"/>
                  <a:pt x="15994" y="9898"/>
                  <a:pt x="15994" y="9792"/>
                </a:cubicBezTo>
                <a:cubicBezTo>
                  <a:pt x="15996" y="9686"/>
                  <a:pt x="15975" y="9613"/>
                  <a:pt x="15926" y="9590"/>
                </a:cubicBezTo>
                <a:cubicBezTo>
                  <a:pt x="15903" y="9627"/>
                  <a:pt x="15866" y="9654"/>
                  <a:pt x="15867" y="9774"/>
                </a:cubicBezTo>
                <a:close/>
                <a:moveTo>
                  <a:pt x="18900" y="14508"/>
                </a:moveTo>
                <a:cubicBezTo>
                  <a:pt x="18902" y="14633"/>
                  <a:pt x="18938" y="14669"/>
                  <a:pt x="18970" y="14669"/>
                </a:cubicBezTo>
                <a:cubicBezTo>
                  <a:pt x="19006" y="14669"/>
                  <a:pt x="19039" y="14614"/>
                  <a:pt x="19035" y="14495"/>
                </a:cubicBezTo>
                <a:cubicBezTo>
                  <a:pt x="19032" y="14380"/>
                  <a:pt x="19003" y="14338"/>
                  <a:pt x="18963" y="14334"/>
                </a:cubicBezTo>
                <a:cubicBezTo>
                  <a:pt x="18924" y="14343"/>
                  <a:pt x="18898" y="14394"/>
                  <a:pt x="18900" y="14508"/>
                </a:cubicBezTo>
                <a:close/>
                <a:moveTo>
                  <a:pt x="13725" y="12164"/>
                </a:moveTo>
                <a:cubicBezTo>
                  <a:pt x="13723" y="12274"/>
                  <a:pt x="13752" y="12320"/>
                  <a:pt x="13785" y="12320"/>
                </a:cubicBezTo>
                <a:cubicBezTo>
                  <a:pt x="13821" y="12320"/>
                  <a:pt x="13853" y="12270"/>
                  <a:pt x="13853" y="12155"/>
                </a:cubicBezTo>
                <a:cubicBezTo>
                  <a:pt x="13853" y="12054"/>
                  <a:pt x="13827" y="12008"/>
                  <a:pt x="13788" y="11994"/>
                </a:cubicBezTo>
                <a:cubicBezTo>
                  <a:pt x="13754" y="12003"/>
                  <a:pt x="13726" y="12049"/>
                  <a:pt x="13725" y="12164"/>
                </a:cubicBezTo>
                <a:close/>
                <a:moveTo>
                  <a:pt x="17654" y="14352"/>
                </a:moveTo>
                <a:cubicBezTo>
                  <a:pt x="17616" y="14357"/>
                  <a:pt x="17597" y="14412"/>
                  <a:pt x="17597" y="14518"/>
                </a:cubicBezTo>
                <a:cubicBezTo>
                  <a:pt x="17599" y="14637"/>
                  <a:pt x="17630" y="14688"/>
                  <a:pt x="17666" y="14683"/>
                </a:cubicBezTo>
                <a:cubicBezTo>
                  <a:pt x="17698" y="14679"/>
                  <a:pt x="17724" y="14619"/>
                  <a:pt x="17724" y="14508"/>
                </a:cubicBezTo>
                <a:cubicBezTo>
                  <a:pt x="17721" y="14398"/>
                  <a:pt x="17695" y="14348"/>
                  <a:pt x="17654" y="14352"/>
                </a:cubicBezTo>
                <a:close/>
                <a:moveTo>
                  <a:pt x="18079" y="14352"/>
                </a:moveTo>
                <a:cubicBezTo>
                  <a:pt x="18045" y="14366"/>
                  <a:pt x="18022" y="14421"/>
                  <a:pt x="18026" y="14527"/>
                </a:cubicBezTo>
                <a:cubicBezTo>
                  <a:pt x="18029" y="14651"/>
                  <a:pt x="18065" y="14683"/>
                  <a:pt x="18099" y="14674"/>
                </a:cubicBezTo>
                <a:cubicBezTo>
                  <a:pt x="18130" y="14665"/>
                  <a:pt x="18158" y="14610"/>
                  <a:pt x="18153" y="14481"/>
                </a:cubicBezTo>
                <a:cubicBezTo>
                  <a:pt x="18146" y="14389"/>
                  <a:pt x="18118" y="14338"/>
                  <a:pt x="18079" y="14352"/>
                </a:cubicBezTo>
                <a:close/>
                <a:moveTo>
                  <a:pt x="16795" y="10790"/>
                </a:moveTo>
                <a:cubicBezTo>
                  <a:pt x="16754" y="10794"/>
                  <a:pt x="16725" y="10859"/>
                  <a:pt x="16726" y="10964"/>
                </a:cubicBezTo>
                <a:cubicBezTo>
                  <a:pt x="16728" y="11066"/>
                  <a:pt x="16755" y="11134"/>
                  <a:pt x="16798" y="11130"/>
                </a:cubicBezTo>
                <a:cubicBezTo>
                  <a:pt x="16838" y="11125"/>
                  <a:pt x="16862" y="11066"/>
                  <a:pt x="16870" y="10960"/>
                </a:cubicBezTo>
                <a:cubicBezTo>
                  <a:pt x="16857" y="10854"/>
                  <a:pt x="16836" y="10785"/>
                  <a:pt x="16795" y="10790"/>
                </a:cubicBezTo>
                <a:close/>
                <a:moveTo>
                  <a:pt x="16800" y="8395"/>
                </a:moveTo>
                <a:cubicBezTo>
                  <a:pt x="16762" y="8399"/>
                  <a:pt x="16735" y="8459"/>
                  <a:pt x="16738" y="8579"/>
                </a:cubicBezTo>
                <a:cubicBezTo>
                  <a:pt x="16742" y="8680"/>
                  <a:pt x="16766" y="8726"/>
                  <a:pt x="16802" y="8726"/>
                </a:cubicBezTo>
                <a:cubicBezTo>
                  <a:pt x="16843" y="8726"/>
                  <a:pt x="16869" y="8680"/>
                  <a:pt x="16870" y="8556"/>
                </a:cubicBezTo>
                <a:cubicBezTo>
                  <a:pt x="16867" y="8445"/>
                  <a:pt x="16838" y="8390"/>
                  <a:pt x="16800" y="8395"/>
                </a:cubicBezTo>
                <a:close/>
                <a:moveTo>
                  <a:pt x="17169" y="8579"/>
                </a:moveTo>
                <a:cubicBezTo>
                  <a:pt x="17172" y="8703"/>
                  <a:pt x="17205" y="8735"/>
                  <a:pt x="17244" y="8726"/>
                </a:cubicBezTo>
                <a:cubicBezTo>
                  <a:pt x="17282" y="8717"/>
                  <a:pt x="17301" y="8657"/>
                  <a:pt x="17301" y="8556"/>
                </a:cubicBezTo>
                <a:cubicBezTo>
                  <a:pt x="17299" y="8436"/>
                  <a:pt x="17268" y="8399"/>
                  <a:pt x="17234" y="8381"/>
                </a:cubicBezTo>
                <a:cubicBezTo>
                  <a:pt x="17191" y="8409"/>
                  <a:pt x="17165" y="8464"/>
                  <a:pt x="17169" y="8579"/>
                </a:cubicBezTo>
                <a:close/>
                <a:moveTo>
                  <a:pt x="16003" y="8569"/>
                </a:moveTo>
                <a:cubicBezTo>
                  <a:pt x="16005" y="8468"/>
                  <a:pt x="15974" y="8413"/>
                  <a:pt x="15939" y="8409"/>
                </a:cubicBezTo>
                <a:cubicBezTo>
                  <a:pt x="15902" y="8404"/>
                  <a:pt x="15867" y="8455"/>
                  <a:pt x="15867" y="8574"/>
                </a:cubicBezTo>
                <a:cubicBezTo>
                  <a:pt x="15867" y="8675"/>
                  <a:pt x="15891" y="8726"/>
                  <a:pt x="15929" y="8730"/>
                </a:cubicBezTo>
                <a:cubicBezTo>
                  <a:pt x="15972" y="8735"/>
                  <a:pt x="16001" y="8680"/>
                  <a:pt x="16003" y="8569"/>
                </a:cubicBezTo>
                <a:close/>
                <a:moveTo>
                  <a:pt x="17229" y="13162"/>
                </a:moveTo>
                <a:cubicBezTo>
                  <a:pt x="17193" y="13166"/>
                  <a:pt x="17160" y="13221"/>
                  <a:pt x="17163" y="13341"/>
                </a:cubicBezTo>
                <a:cubicBezTo>
                  <a:pt x="17167" y="13451"/>
                  <a:pt x="17196" y="13497"/>
                  <a:pt x="17237" y="13493"/>
                </a:cubicBezTo>
                <a:cubicBezTo>
                  <a:pt x="17275" y="13488"/>
                  <a:pt x="17294" y="13437"/>
                  <a:pt x="17299" y="13332"/>
                </a:cubicBezTo>
                <a:cubicBezTo>
                  <a:pt x="17292" y="13226"/>
                  <a:pt x="17265" y="13162"/>
                  <a:pt x="17229" y="13162"/>
                </a:cubicBezTo>
                <a:close/>
                <a:moveTo>
                  <a:pt x="18031" y="7384"/>
                </a:moveTo>
                <a:cubicBezTo>
                  <a:pt x="18033" y="7498"/>
                  <a:pt x="18070" y="7544"/>
                  <a:pt x="18103" y="7554"/>
                </a:cubicBezTo>
                <a:cubicBezTo>
                  <a:pt x="18137" y="7563"/>
                  <a:pt x="18163" y="7494"/>
                  <a:pt x="18161" y="7393"/>
                </a:cubicBezTo>
                <a:cubicBezTo>
                  <a:pt x="18159" y="7282"/>
                  <a:pt x="18135" y="7227"/>
                  <a:pt x="18089" y="7232"/>
                </a:cubicBezTo>
                <a:cubicBezTo>
                  <a:pt x="18057" y="7241"/>
                  <a:pt x="18029" y="7282"/>
                  <a:pt x="18031" y="7384"/>
                </a:cubicBezTo>
                <a:close/>
                <a:moveTo>
                  <a:pt x="17731" y="7393"/>
                </a:moveTo>
                <a:cubicBezTo>
                  <a:pt x="17731" y="7273"/>
                  <a:pt x="17707" y="7223"/>
                  <a:pt x="17664" y="7227"/>
                </a:cubicBezTo>
                <a:cubicBezTo>
                  <a:pt x="17628" y="7232"/>
                  <a:pt x="17601" y="7273"/>
                  <a:pt x="17601" y="7374"/>
                </a:cubicBezTo>
                <a:cubicBezTo>
                  <a:pt x="17601" y="7489"/>
                  <a:pt x="17631" y="7531"/>
                  <a:pt x="17667" y="7554"/>
                </a:cubicBezTo>
                <a:cubicBezTo>
                  <a:pt x="17702" y="7531"/>
                  <a:pt x="17731" y="7498"/>
                  <a:pt x="17731" y="7393"/>
                </a:cubicBezTo>
                <a:close/>
                <a:moveTo>
                  <a:pt x="15077" y="10803"/>
                </a:moveTo>
                <a:cubicBezTo>
                  <a:pt x="15041" y="10799"/>
                  <a:pt x="15007" y="10849"/>
                  <a:pt x="15007" y="10969"/>
                </a:cubicBezTo>
                <a:cubicBezTo>
                  <a:pt x="15007" y="11075"/>
                  <a:pt x="15027" y="11125"/>
                  <a:pt x="15065" y="11130"/>
                </a:cubicBezTo>
                <a:cubicBezTo>
                  <a:pt x="15106" y="11134"/>
                  <a:pt x="15132" y="11084"/>
                  <a:pt x="15135" y="10983"/>
                </a:cubicBezTo>
                <a:cubicBezTo>
                  <a:pt x="15137" y="10863"/>
                  <a:pt x="15110" y="10803"/>
                  <a:pt x="15077" y="10803"/>
                </a:cubicBezTo>
                <a:close/>
                <a:moveTo>
                  <a:pt x="14570" y="9788"/>
                </a:moveTo>
                <a:cubicBezTo>
                  <a:pt x="14571" y="9875"/>
                  <a:pt x="14592" y="9948"/>
                  <a:pt x="14631" y="9930"/>
                </a:cubicBezTo>
                <a:cubicBezTo>
                  <a:pt x="14673" y="9916"/>
                  <a:pt x="14697" y="9847"/>
                  <a:pt x="14693" y="9742"/>
                </a:cubicBezTo>
                <a:cubicBezTo>
                  <a:pt x="14691" y="9650"/>
                  <a:pt x="14664" y="9599"/>
                  <a:pt x="14628" y="9590"/>
                </a:cubicBezTo>
                <a:cubicBezTo>
                  <a:pt x="14589" y="9608"/>
                  <a:pt x="14568" y="9686"/>
                  <a:pt x="14570" y="9788"/>
                </a:cubicBezTo>
                <a:close/>
                <a:moveTo>
                  <a:pt x="15994" y="12132"/>
                </a:moveTo>
                <a:cubicBezTo>
                  <a:pt x="15991" y="12031"/>
                  <a:pt x="15965" y="11985"/>
                  <a:pt x="15929" y="11985"/>
                </a:cubicBezTo>
                <a:cubicBezTo>
                  <a:pt x="15888" y="11985"/>
                  <a:pt x="15862" y="12040"/>
                  <a:pt x="15864" y="12160"/>
                </a:cubicBezTo>
                <a:cubicBezTo>
                  <a:pt x="15866" y="12274"/>
                  <a:pt x="15897" y="12293"/>
                  <a:pt x="15929" y="12311"/>
                </a:cubicBezTo>
                <a:cubicBezTo>
                  <a:pt x="15965" y="12293"/>
                  <a:pt x="15998" y="12256"/>
                  <a:pt x="15994" y="12132"/>
                </a:cubicBezTo>
                <a:close/>
                <a:moveTo>
                  <a:pt x="15441" y="9788"/>
                </a:moveTo>
                <a:cubicBezTo>
                  <a:pt x="15447" y="9880"/>
                  <a:pt x="15471" y="9930"/>
                  <a:pt x="15509" y="9926"/>
                </a:cubicBezTo>
                <a:cubicBezTo>
                  <a:pt x="15549" y="9921"/>
                  <a:pt x="15569" y="9870"/>
                  <a:pt x="15569" y="9769"/>
                </a:cubicBezTo>
                <a:cubicBezTo>
                  <a:pt x="15569" y="9654"/>
                  <a:pt x="15542" y="9604"/>
                  <a:pt x="15502" y="9590"/>
                </a:cubicBezTo>
                <a:cubicBezTo>
                  <a:pt x="15466" y="9627"/>
                  <a:pt x="15432" y="9668"/>
                  <a:pt x="15441" y="9788"/>
                </a:cubicBezTo>
                <a:close/>
                <a:moveTo>
                  <a:pt x="15060" y="11994"/>
                </a:moveTo>
                <a:cubicBezTo>
                  <a:pt x="15022" y="12003"/>
                  <a:pt x="15005" y="12068"/>
                  <a:pt x="15005" y="12164"/>
                </a:cubicBezTo>
                <a:cubicBezTo>
                  <a:pt x="15005" y="12270"/>
                  <a:pt x="15031" y="12320"/>
                  <a:pt x="15065" y="12320"/>
                </a:cubicBezTo>
                <a:cubicBezTo>
                  <a:pt x="15103" y="12316"/>
                  <a:pt x="15129" y="12256"/>
                  <a:pt x="15135" y="12146"/>
                </a:cubicBezTo>
                <a:cubicBezTo>
                  <a:pt x="15123" y="12049"/>
                  <a:pt x="15103" y="11985"/>
                  <a:pt x="15060" y="11994"/>
                </a:cubicBezTo>
                <a:close/>
                <a:moveTo>
                  <a:pt x="21142" y="3674"/>
                </a:moveTo>
                <a:cubicBezTo>
                  <a:pt x="21099" y="3669"/>
                  <a:pt x="21072" y="3734"/>
                  <a:pt x="21074" y="3835"/>
                </a:cubicBezTo>
                <a:cubicBezTo>
                  <a:pt x="21074" y="3936"/>
                  <a:pt x="21103" y="4010"/>
                  <a:pt x="21142" y="4005"/>
                </a:cubicBezTo>
                <a:cubicBezTo>
                  <a:pt x="21177" y="4000"/>
                  <a:pt x="21197" y="3931"/>
                  <a:pt x="21202" y="3830"/>
                </a:cubicBezTo>
                <a:cubicBezTo>
                  <a:pt x="21195" y="3748"/>
                  <a:pt x="21180" y="3683"/>
                  <a:pt x="21142" y="3674"/>
                </a:cubicBezTo>
                <a:close/>
                <a:moveTo>
                  <a:pt x="16430" y="8569"/>
                </a:moveTo>
                <a:cubicBezTo>
                  <a:pt x="16430" y="8455"/>
                  <a:pt x="16402" y="8399"/>
                  <a:pt x="16361" y="8413"/>
                </a:cubicBezTo>
                <a:cubicBezTo>
                  <a:pt x="16329" y="8422"/>
                  <a:pt x="16298" y="8464"/>
                  <a:pt x="16301" y="8569"/>
                </a:cubicBezTo>
                <a:cubicBezTo>
                  <a:pt x="16305" y="8675"/>
                  <a:pt x="16329" y="8740"/>
                  <a:pt x="16370" y="8726"/>
                </a:cubicBezTo>
                <a:cubicBezTo>
                  <a:pt x="16411" y="8730"/>
                  <a:pt x="16430" y="8666"/>
                  <a:pt x="16430" y="8569"/>
                </a:cubicBezTo>
                <a:close/>
                <a:moveTo>
                  <a:pt x="20710" y="3679"/>
                </a:moveTo>
                <a:cubicBezTo>
                  <a:pt x="20669" y="3674"/>
                  <a:pt x="20640" y="3734"/>
                  <a:pt x="20642" y="3844"/>
                </a:cubicBezTo>
                <a:cubicBezTo>
                  <a:pt x="20643" y="3936"/>
                  <a:pt x="20673" y="4000"/>
                  <a:pt x="20707" y="4000"/>
                </a:cubicBezTo>
                <a:cubicBezTo>
                  <a:pt x="20741" y="4000"/>
                  <a:pt x="20767" y="3954"/>
                  <a:pt x="20769" y="3844"/>
                </a:cubicBezTo>
                <a:cubicBezTo>
                  <a:pt x="20769" y="3743"/>
                  <a:pt x="20746" y="3683"/>
                  <a:pt x="20710" y="3679"/>
                </a:cubicBezTo>
                <a:close/>
                <a:moveTo>
                  <a:pt x="20335" y="4993"/>
                </a:moveTo>
                <a:cubicBezTo>
                  <a:pt x="20333" y="4897"/>
                  <a:pt x="20306" y="4837"/>
                  <a:pt x="20273" y="4832"/>
                </a:cubicBezTo>
                <a:cubicBezTo>
                  <a:pt x="20235" y="4832"/>
                  <a:pt x="20206" y="4878"/>
                  <a:pt x="20208" y="5002"/>
                </a:cubicBezTo>
                <a:cubicBezTo>
                  <a:pt x="20210" y="5108"/>
                  <a:pt x="20232" y="5150"/>
                  <a:pt x="20268" y="5163"/>
                </a:cubicBezTo>
                <a:cubicBezTo>
                  <a:pt x="20309" y="5159"/>
                  <a:pt x="20337" y="5108"/>
                  <a:pt x="20335" y="4993"/>
                </a:cubicBezTo>
                <a:close/>
                <a:moveTo>
                  <a:pt x="18962" y="6032"/>
                </a:moveTo>
                <a:cubicBezTo>
                  <a:pt x="18926" y="6037"/>
                  <a:pt x="18902" y="6087"/>
                  <a:pt x="18905" y="6193"/>
                </a:cubicBezTo>
                <a:cubicBezTo>
                  <a:pt x="18909" y="6294"/>
                  <a:pt x="18938" y="6345"/>
                  <a:pt x="18970" y="6349"/>
                </a:cubicBezTo>
                <a:cubicBezTo>
                  <a:pt x="19003" y="6354"/>
                  <a:pt x="19032" y="6308"/>
                  <a:pt x="19032" y="6188"/>
                </a:cubicBezTo>
                <a:cubicBezTo>
                  <a:pt x="19027" y="6087"/>
                  <a:pt x="19001" y="6027"/>
                  <a:pt x="18962" y="6032"/>
                </a:cubicBezTo>
                <a:close/>
                <a:moveTo>
                  <a:pt x="19397" y="6027"/>
                </a:moveTo>
                <a:cubicBezTo>
                  <a:pt x="19356" y="6032"/>
                  <a:pt x="19329" y="6083"/>
                  <a:pt x="19334" y="6202"/>
                </a:cubicBezTo>
                <a:cubicBezTo>
                  <a:pt x="19339" y="6308"/>
                  <a:pt x="19370" y="6368"/>
                  <a:pt x="19407" y="6354"/>
                </a:cubicBezTo>
                <a:cubicBezTo>
                  <a:pt x="19440" y="6340"/>
                  <a:pt x="19464" y="6280"/>
                  <a:pt x="19459" y="6119"/>
                </a:cubicBezTo>
                <a:cubicBezTo>
                  <a:pt x="19455" y="6073"/>
                  <a:pt x="19433" y="6027"/>
                  <a:pt x="19397" y="6027"/>
                </a:cubicBezTo>
                <a:close/>
                <a:moveTo>
                  <a:pt x="21153" y="17818"/>
                </a:moveTo>
                <a:cubicBezTo>
                  <a:pt x="21115" y="17813"/>
                  <a:pt x="21084" y="17869"/>
                  <a:pt x="21087" y="17993"/>
                </a:cubicBezTo>
                <a:cubicBezTo>
                  <a:pt x="21091" y="18098"/>
                  <a:pt x="21117" y="18140"/>
                  <a:pt x="21153" y="18140"/>
                </a:cubicBezTo>
                <a:cubicBezTo>
                  <a:pt x="21190" y="18140"/>
                  <a:pt x="21211" y="18089"/>
                  <a:pt x="21214" y="17970"/>
                </a:cubicBezTo>
                <a:cubicBezTo>
                  <a:pt x="21209" y="17887"/>
                  <a:pt x="21185" y="17818"/>
                  <a:pt x="21153" y="17818"/>
                </a:cubicBezTo>
                <a:close/>
                <a:moveTo>
                  <a:pt x="18600" y="7374"/>
                </a:moveTo>
                <a:cubicBezTo>
                  <a:pt x="18600" y="7259"/>
                  <a:pt x="18569" y="7213"/>
                  <a:pt x="18528" y="7218"/>
                </a:cubicBezTo>
                <a:cubicBezTo>
                  <a:pt x="18490" y="7223"/>
                  <a:pt x="18463" y="7278"/>
                  <a:pt x="18465" y="7370"/>
                </a:cubicBezTo>
                <a:cubicBezTo>
                  <a:pt x="18466" y="7475"/>
                  <a:pt x="18497" y="7531"/>
                  <a:pt x="18552" y="7526"/>
                </a:cubicBezTo>
                <a:cubicBezTo>
                  <a:pt x="18574" y="7526"/>
                  <a:pt x="18600" y="7475"/>
                  <a:pt x="18600" y="7374"/>
                </a:cubicBezTo>
                <a:close/>
                <a:moveTo>
                  <a:pt x="16723" y="14550"/>
                </a:moveTo>
                <a:cubicBezTo>
                  <a:pt x="16728" y="14642"/>
                  <a:pt x="16752" y="14697"/>
                  <a:pt x="16790" y="14692"/>
                </a:cubicBezTo>
                <a:cubicBezTo>
                  <a:pt x="16833" y="14688"/>
                  <a:pt x="16853" y="14628"/>
                  <a:pt x="16850" y="14513"/>
                </a:cubicBezTo>
                <a:cubicBezTo>
                  <a:pt x="16848" y="14407"/>
                  <a:pt x="16821" y="14375"/>
                  <a:pt x="16786" y="14361"/>
                </a:cubicBezTo>
                <a:cubicBezTo>
                  <a:pt x="16755" y="14394"/>
                  <a:pt x="16718" y="14430"/>
                  <a:pt x="16723" y="14550"/>
                </a:cubicBezTo>
                <a:close/>
                <a:moveTo>
                  <a:pt x="15573" y="8565"/>
                </a:moveTo>
                <a:cubicBezTo>
                  <a:pt x="15574" y="8455"/>
                  <a:pt x="15545" y="8418"/>
                  <a:pt x="15511" y="8418"/>
                </a:cubicBezTo>
                <a:cubicBezTo>
                  <a:pt x="15470" y="8418"/>
                  <a:pt x="15441" y="8478"/>
                  <a:pt x="15444" y="8592"/>
                </a:cubicBezTo>
                <a:cubicBezTo>
                  <a:pt x="15447" y="8689"/>
                  <a:pt x="15475" y="8735"/>
                  <a:pt x="15506" y="8726"/>
                </a:cubicBezTo>
                <a:cubicBezTo>
                  <a:pt x="15550" y="8721"/>
                  <a:pt x="15571" y="8661"/>
                  <a:pt x="15573" y="8565"/>
                </a:cubicBezTo>
                <a:close/>
                <a:moveTo>
                  <a:pt x="18029" y="16853"/>
                </a:moveTo>
                <a:cubicBezTo>
                  <a:pt x="18029" y="16972"/>
                  <a:pt x="18063" y="17018"/>
                  <a:pt x="18099" y="17014"/>
                </a:cubicBezTo>
                <a:cubicBezTo>
                  <a:pt x="18130" y="17009"/>
                  <a:pt x="18158" y="16954"/>
                  <a:pt x="18154" y="16844"/>
                </a:cubicBezTo>
                <a:cubicBezTo>
                  <a:pt x="18151" y="16738"/>
                  <a:pt x="18127" y="16701"/>
                  <a:pt x="18084" y="16696"/>
                </a:cubicBezTo>
                <a:cubicBezTo>
                  <a:pt x="18058" y="16719"/>
                  <a:pt x="18029" y="16752"/>
                  <a:pt x="18029" y="16853"/>
                </a:cubicBezTo>
                <a:close/>
                <a:moveTo>
                  <a:pt x="16294" y="13327"/>
                </a:moveTo>
                <a:cubicBezTo>
                  <a:pt x="16291" y="13447"/>
                  <a:pt x="16320" y="13497"/>
                  <a:pt x="16361" y="13497"/>
                </a:cubicBezTo>
                <a:cubicBezTo>
                  <a:pt x="16399" y="13497"/>
                  <a:pt x="16421" y="13451"/>
                  <a:pt x="16421" y="13341"/>
                </a:cubicBezTo>
                <a:cubicBezTo>
                  <a:pt x="16419" y="13235"/>
                  <a:pt x="16395" y="13194"/>
                  <a:pt x="16361" y="13175"/>
                </a:cubicBezTo>
                <a:cubicBezTo>
                  <a:pt x="16329" y="13194"/>
                  <a:pt x="16298" y="13217"/>
                  <a:pt x="16294" y="13327"/>
                </a:cubicBezTo>
                <a:close/>
                <a:moveTo>
                  <a:pt x="17225" y="14366"/>
                </a:moveTo>
                <a:cubicBezTo>
                  <a:pt x="17189" y="14366"/>
                  <a:pt x="17167" y="14421"/>
                  <a:pt x="17167" y="14527"/>
                </a:cubicBezTo>
                <a:cubicBezTo>
                  <a:pt x="17169" y="14637"/>
                  <a:pt x="17196" y="14679"/>
                  <a:pt x="17230" y="14679"/>
                </a:cubicBezTo>
                <a:cubicBezTo>
                  <a:pt x="17265" y="14679"/>
                  <a:pt x="17285" y="14610"/>
                  <a:pt x="17294" y="14522"/>
                </a:cubicBezTo>
                <a:cubicBezTo>
                  <a:pt x="17282" y="14430"/>
                  <a:pt x="17258" y="14366"/>
                  <a:pt x="17225" y="14366"/>
                </a:cubicBezTo>
                <a:close/>
                <a:moveTo>
                  <a:pt x="13353" y="11999"/>
                </a:moveTo>
                <a:cubicBezTo>
                  <a:pt x="13311" y="12003"/>
                  <a:pt x="13286" y="12077"/>
                  <a:pt x="13287" y="12178"/>
                </a:cubicBezTo>
                <a:cubicBezTo>
                  <a:pt x="13287" y="12270"/>
                  <a:pt x="13317" y="12330"/>
                  <a:pt x="13353" y="12311"/>
                </a:cubicBezTo>
                <a:cubicBezTo>
                  <a:pt x="13382" y="12297"/>
                  <a:pt x="13414" y="12265"/>
                  <a:pt x="13416" y="12146"/>
                </a:cubicBezTo>
                <a:cubicBezTo>
                  <a:pt x="13402" y="12081"/>
                  <a:pt x="13390" y="11999"/>
                  <a:pt x="13353" y="11999"/>
                </a:cubicBezTo>
                <a:close/>
                <a:moveTo>
                  <a:pt x="17722" y="16853"/>
                </a:moveTo>
                <a:cubicBezTo>
                  <a:pt x="17719" y="16756"/>
                  <a:pt x="17691" y="16701"/>
                  <a:pt x="17655" y="16706"/>
                </a:cubicBezTo>
                <a:cubicBezTo>
                  <a:pt x="17619" y="16710"/>
                  <a:pt x="17597" y="16761"/>
                  <a:pt x="17597" y="16871"/>
                </a:cubicBezTo>
                <a:cubicBezTo>
                  <a:pt x="17599" y="16981"/>
                  <a:pt x="17628" y="17009"/>
                  <a:pt x="17661" y="17023"/>
                </a:cubicBezTo>
                <a:cubicBezTo>
                  <a:pt x="17693" y="16991"/>
                  <a:pt x="17726" y="16959"/>
                  <a:pt x="17722" y="16853"/>
                </a:cubicBezTo>
                <a:close/>
                <a:moveTo>
                  <a:pt x="17172" y="7370"/>
                </a:moveTo>
                <a:cubicBezTo>
                  <a:pt x="17169" y="7494"/>
                  <a:pt x="17205" y="7531"/>
                  <a:pt x="17241" y="7540"/>
                </a:cubicBezTo>
                <a:cubicBezTo>
                  <a:pt x="17275" y="7544"/>
                  <a:pt x="17302" y="7498"/>
                  <a:pt x="17301" y="7388"/>
                </a:cubicBezTo>
                <a:cubicBezTo>
                  <a:pt x="17299" y="7287"/>
                  <a:pt x="17278" y="7236"/>
                  <a:pt x="17218" y="7232"/>
                </a:cubicBezTo>
                <a:cubicBezTo>
                  <a:pt x="17203" y="7227"/>
                  <a:pt x="17175" y="7269"/>
                  <a:pt x="17172" y="7370"/>
                </a:cubicBezTo>
                <a:close/>
                <a:moveTo>
                  <a:pt x="16293" y="14527"/>
                </a:moveTo>
                <a:cubicBezTo>
                  <a:pt x="16291" y="14637"/>
                  <a:pt x="16317" y="14683"/>
                  <a:pt x="16353" y="14683"/>
                </a:cubicBezTo>
                <a:cubicBezTo>
                  <a:pt x="16389" y="14688"/>
                  <a:pt x="16416" y="14646"/>
                  <a:pt x="16419" y="14541"/>
                </a:cubicBezTo>
                <a:cubicBezTo>
                  <a:pt x="16421" y="14435"/>
                  <a:pt x="16392" y="14398"/>
                  <a:pt x="16358" y="14375"/>
                </a:cubicBezTo>
                <a:cubicBezTo>
                  <a:pt x="16325" y="14394"/>
                  <a:pt x="16294" y="14417"/>
                  <a:pt x="16293" y="14527"/>
                </a:cubicBezTo>
                <a:close/>
                <a:moveTo>
                  <a:pt x="20779" y="17993"/>
                </a:moveTo>
                <a:cubicBezTo>
                  <a:pt x="20784" y="17882"/>
                  <a:pt x="20748" y="17818"/>
                  <a:pt x="20710" y="17818"/>
                </a:cubicBezTo>
                <a:cubicBezTo>
                  <a:pt x="20676" y="17818"/>
                  <a:pt x="20647" y="17873"/>
                  <a:pt x="20649" y="17979"/>
                </a:cubicBezTo>
                <a:cubicBezTo>
                  <a:pt x="20650" y="18071"/>
                  <a:pt x="20671" y="18135"/>
                  <a:pt x="20709" y="18140"/>
                </a:cubicBezTo>
                <a:cubicBezTo>
                  <a:pt x="20748" y="18144"/>
                  <a:pt x="20775" y="18076"/>
                  <a:pt x="20779" y="17993"/>
                </a:cubicBezTo>
                <a:close/>
                <a:moveTo>
                  <a:pt x="19397" y="17855"/>
                </a:moveTo>
                <a:cubicBezTo>
                  <a:pt x="19363" y="17859"/>
                  <a:pt x="19335" y="17919"/>
                  <a:pt x="19335" y="18016"/>
                </a:cubicBezTo>
                <a:cubicBezTo>
                  <a:pt x="19337" y="18112"/>
                  <a:pt x="19365" y="18177"/>
                  <a:pt x="19399" y="18172"/>
                </a:cubicBezTo>
                <a:cubicBezTo>
                  <a:pt x="19431" y="18167"/>
                  <a:pt x="19459" y="18112"/>
                  <a:pt x="19459" y="17984"/>
                </a:cubicBezTo>
                <a:cubicBezTo>
                  <a:pt x="19454" y="17915"/>
                  <a:pt x="19435" y="17846"/>
                  <a:pt x="19397" y="17855"/>
                </a:cubicBezTo>
                <a:close/>
                <a:moveTo>
                  <a:pt x="19845" y="17850"/>
                </a:moveTo>
                <a:cubicBezTo>
                  <a:pt x="19807" y="17846"/>
                  <a:pt x="19783" y="17892"/>
                  <a:pt x="19781" y="17997"/>
                </a:cubicBezTo>
                <a:cubicBezTo>
                  <a:pt x="19779" y="18103"/>
                  <a:pt x="19805" y="18163"/>
                  <a:pt x="19839" y="18172"/>
                </a:cubicBezTo>
                <a:cubicBezTo>
                  <a:pt x="19875" y="18181"/>
                  <a:pt x="19896" y="18112"/>
                  <a:pt x="19908" y="18020"/>
                </a:cubicBezTo>
                <a:cubicBezTo>
                  <a:pt x="19898" y="17928"/>
                  <a:pt x="19882" y="17859"/>
                  <a:pt x="19845" y="17850"/>
                </a:cubicBezTo>
                <a:close/>
                <a:moveTo>
                  <a:pt x="15070" y="9926"/>
                </a:moveTo>
                <a:cubicBezTo>
                  <a:pt x="15106" y="9926"/>
                  <a:pt x="15134" y="9893"/>
                  <a:pt x="15135" y="9788"/>
                </a:cubicBezTo>
                <a:cubicBezTo>
                  <a:pt x="15137" y="9677"/>
                  <a:pt x="15110" y="9604"/>
                  <a:pt x="15070" y="9608"/>
                </a:cubicBezTo>
                <a:cubicBezTo>
                  <a:pt x="15039" y="9613"/>
                  <a:pt x="15012" y="9668"/>
                  <a:pt x="15009" y="9774"/>
                </a:cubicBezTo>
                <a:cubicBezTo>
                  <a:pt x="15012" y="9875"/>
                  <a:pt x="15033" y="9926"/>
                  <a:pt x="15070" y="9926"/>
                </a:cubicBezTo>
                <a:close/>
                <a:moveTo>
                  <a:pt x="15497" y="11994"/>
                </a:moveTo>
                <a:cubicBezTo>
                  <a:pt x="15453" y="11994"/>
                  <a:pt x="15432" y="12058"/>
                  <a:pt x="15435" y="12173"/>
                </a:cubicBezTo>
                <a:cubicBezTo>
                  <a:pt x="15439" y="12288"/>
                  <a:pt x="15471" y="12311"/>
                  <a:pt x="15504" y="12302"/>
                </a:cubicBezTo>
                <a:cubicBezTo>
                  <a:pt x="15537" y="12293"/>
                  <a:pt x="15564" y="12242"/>
                  <a:pt x="15564" y="12132"/>
                </a:cubicBezTo>
                <a:cubicBezTo>
                  <a:pt x="15557" y="12031"/>
                  <a:pt x="15533" y="11994"/>
                  <a:pt x="15497" y="11994"/>
                </a:cubicBezTo>
                <a:close/>
                <a:moveTo>
                  <a:pt x="14213" y="9599"/>
                </a:moveTo>
                <a:cubicBezTo>
                  <a:pt x="14174" y="9608"/>
                  <a:pt x="14153" y="9691"/>
                  <a:pt x="14155" y="9801"/>
                </a:cubicBezTo>
                <a:cubicBezTo>
                  <a:pt x="14155" y="9889"/>
                  <a:pt x="14177" y="9953"/>
                  <a:pt x="14206" y="9953"/>
                </a:cubicBezTo>
                <a:cubicBezTo>
                  <a:pt x="14246" y="9953"/>
                  <a:pt x="14268" y="9875"/>
                  <a:pt x="14275" y="9765"/>
                </a:cubicBezTo>
                <a:cubicBezTo>
                  <a:pt x="14266" y="9677"/>
                  <a:pt x="14249" y="9590"/>
                  <a:pt x="14213" y="9599"/>
                </a:cubicBezTo>
                <a:close/>
                <a:moveTo>
                  <a:pt x="19461" y="16848"/>
                </a:moveTo>
                <a:cubicBezTo>
                  <a:pt x="19464" y="16729"/>
                  <a:pt x="19437" y="16674"/>
                  <a:pt x="19397" y="16678"/>
                </a:cubicBezTo>
                <a:cubicBezTo>
                  <a:pt x="19359" y="16683"/>
                  <a:pt x="19329" y="16733"/>
                  <a:pt x="19332" y="16853"/>
                </a:cubicBezTo>
                <a:cubicBezTo>
                  <a:pt x="19335" y="16959"/>
                  <a:pt x="19363" y="16991"/>
                  <a:pt x="19397" y="16995"/>
                </a:cubicBezTo>
                <a:cubicBezTo>
                  <a:pt x="19431" y="16991"/>
                  <a:pt x="19457" y="16959"/>
                  <a:pt x="19461" y="16848"/>
                </a:cubicBezTo>
                <a:close/>
                <a:moveTo>
                  <a:pt x="17595" y="15694"/>
                </a:moveTo>
                <a:cubicBezTo>
                  <a:pt x="17594" y="15800"/>
                  <a:pt x="17618" y="15855"/>
                  <a:pt x="17654" y="15855"/>
                </a:cubicBezTo>
                <a:cubicBezTo>
                  <a:pt x="17693" y="15855"/>
                  <a:pt x="17726" y="15819"/>
                  <a:pt x="17724" y="15694"/>
                </a:cubicBezTo>
                <a:cubicBezTo>
                  <a:pt x="17722" y="15589"/>
                  <a:pt x="17695" y="15552"/>
                  <a:pt x="17659" y="15547"/>
                </a:cubicBezTo>
                <a:cubicBezTo>
                  <a:pt x="17621" y="15547"/>
                  <a:pt x="17597" y="15589"/>
                  <a:pt x="17595" y="15694"/>
                </a:cubicBezTo>
                <a:close/>
                <a:moveTo>
                  <a:pt x="16353" y="15556"/>
                </a:moveTo>
                <a:cubicBezTo>
                  <a:pt x="16318" y="15561"/>
                  <a:pt x="16291" y="15607"/>
                  <a:pt x="16293" y="15713"/>
                </a:cubicBezTo>
                <a:cubicBezTo>
                  <a:pt x="16294" y="15823"/>
                  <a:pt x="16323" y="15860"/>
                  <a:pt x="16356" y="15860"/>
                </a:cubicBezTo>
                <a:cubicBezTo>
                  <a:pt x="16389" y="15860"/>
                  <a:pt x="16416" y="15814"/>
                  <a:pt x="16419" y="15690"/>
                </a:cubicBezTo>
                <a:cubicBezTo>
                  <a:pt x="16406" y="15635"/>
                  <a:pt x="16389" y="15552"/>
                  <a:pt x="16353" y="15556"/>
                </a:cubicBezTo>
                <a:close/>
                <a:moveTo>
                  <a:pt x="15941" y="7236"/>
                </a:moveTo>
                <a:cubicBezTo>
                  <a:pt x="15903" y="7236"/>
                  <a:pt x="15885" y="7296"/>
                  <a:pt x="15885" y="7397"/>
                </a:cubicBezTo>
                <a:cubicBezTo>
                  <a:pt x="15885" y="7508"/>
                  <a:pt x="15912" y="7549"/>
                  <a:pt x="15945" y="7549"/>
                </a:cubicBezTo>
                <a:cubicBezTo>
                  <a:pt x="15979" y="7549"/>
                  <a:pt x="16001" y="7485"/>
                  <a:pt x="16006" y="7388"/>
                </a:cubicBezTo>
                <a:cubicBezTo>
                  <a:pt x="15994" y="7305"/>
                  <a:pt x="15979" y="7232"/>
                  <a:pt x="15941" y="7236"/>
                </a:cubicBezTo>
                <a:close/>
                <a:moveTo>
                  <a:pt x="16869" y="7393"/>
                </a:moveTo>
                <a:cubicBezTo>
                  <a:pt x="16870" y="7287"/>
                  <a:pt x="16845" y="7241"/>
                  <a:pt x="16809" y="7236"/>
                </a:cubicBezTo>
                <a:cubicBezTo>
                  <a:pt x="16773" y="7232"/>
                  <a:pt x="16747" y="7282"/>
                  <a:pt x="16743" y="7384"/>
                </a:cubicBezTo>
                <a:cubicBezTo>
                  <a:pt x="16740" y="7494"/>
                  <a:pt x="16773" y="7521"/>
                  <a:pt x="16812" y="7549"/>
                </a:cubicBezTo>
                <a:cubicBezTo>
                  <a:pt x="16836" y="7521"/>
                  <a:pt x="16867" y="7503"/>
                  <a:pt x="16869" y="7393"/>
                </a:cubicBezTo>
                <a:close/>
                <a:moveTo>
                  <a:pt x="18528" y="14352"/>
                </a:moveTo>
                <a:cubicBezTo>
                  <a:pt x="18490" y="14357"/>
                  <a:pt x="18466" y="14417"/>
                  <a:pt x="18465" y="14508"/>
                </a:cubicBezTo>
                <a:cubicBezTo>
                  <a:pt x="18463" y="14610"/>
                  <a:pt x="18495" y="14660"/>
                  <a:pt x="18528" y="14669"/>
                </a:cubicBezTo>
                <a:cubicBezTo>
                  <a:pt x="18566" y="14679"/>
                  <a:pt x="18586" y="14619"/>
                  <a:pt x="18590" y="14499"/>
                </a:cubicBezTo>
                <a:cubicBezTo>
                  <a:pt x="18581" y="14421"/>
                  <a:pt x="18569" y="14348"/>
                  <a:pt x="18528" y="14352"/>
                </a:cubicBezTo>
                <a:close/>
                <a:moveTo>
                  <a:pt x="18526" y="6037"/>
                </a:moveTo>
                <a:cubicBezTo>
                  <a:pt x="18492" y="6046"/>
                  <a:pt x="18471" y="6110"/>
                  <a:pt x="18475" y="6211"/>
                </a:cubicBezTo>
                <a:cubicBezTo>
                  <a:pt x="18478" y="6317"/>
                  <a:pt x="18507" y="6358"/>
                  <a:pt x="18540" y="6354"/>
                </a:cubicBezTo>
                <a:cubicBezTo>
                  <a:pt x="18574" y="6354"/>
                  <a:pt x="18595" y="6285"/>
                  <a:pt x="18602" y="6193"/>
                </a:cubicBezTo>
                <a:cubicBezTo>
                  <a:pt x="18586" y="6106"/>
                  <a:pt x="18566" y="6023"/>
                  <a:pt x="18526" y="6037"/>
                </a:cubicBezTo>
                <a:close/>
                <a:moveTo>
                  <a:pt x="18528" y="15547"/>
                </a:moveTo>
                <a:cubicBezTo>
                  <a:pt x="18490" y="15543"/>
                  <a:pt x="18465" y="15593"/>
                  <a:pt x="18465" y="15694"/>
                </a:cubicBezTo>
                <a:cubicBezTo>
                  <a:pt x="18466" y="15786"/>
                  <a:pt x="18490" y="15841"/>
                  <a:pt x="18528" y="15846"/>
                </a:cubicBezTo>
                <a:cubicBezTo>
                  <a:pt x="18567" y="15846"/>
                  <a:pt x="18585" y="15791"/>
                  <a:pt x="18591" y="15708"/>
                </a:cubicBezTo>
                <a:cubicBezTo>
                  <a:pt x="18586" y="15598"/>
                  <a:pt x="18566" y="15547"/>
                  <a:pt x="18528" y="15547"/>
                </a:cubicBezTo>
                <a:close/>
                <a:moveTo>
                  <a:pt x="15919" y="14384"/>
                </a:moveTo>
                <a:cubicBezTo>
                  <a:pt x="15883" y="14389"/>
                  <a:pt x="15859" y="14439"/>
                  <a:pt x="15864" y="14545"/>
                </a:cubicBezTo>
                <a:cubicBezTo>
                  <a:pt x="15867" y="14651"/>
                  <a:pt x="15893" y="14692"/>
                  <a:pt x="15929" y="14688"/>
                </a:cubicBezTo>
                <a:cubicBezTo>
                  <a:pt x="15967" y="14683"/>
                  <a:pt x="15982" y="14614"/>
                  <a:pt x="15989" y="14531"/>
                </a:cubicBezTo>
                <a:cubicBezTo>
                  <a:pt x="15979" y="14430"/>
                  <a:pt x="15955" y="14380"/>
                  <a:pt x="15919" y="14384"/>
                </a:cubicBezTo>
                <a:close/>
                <a:moveTo>
                  <a:pt x="20655" y="19165"/>
                </a:moveTo>
                <a:cubicBezTo>
                  <a:pt x="20655" y="19271"/>
                  <a:pt x="20681" y="19321"/>
                  <a:pt x="20714" y="19321"/>
                </a:cubicBezTo>
                <a:cubicBezTo>
                  <a:pt x="20751" y="19321"/>
                  <a:pt x="20782" y="19248"/>
                  <a:pt x="20779" y="19142"/>
                </a:cubicBezTo>
                <a:cubicBezTo>
                  <a:pt x="20775" y="19064"/>
                  <a:pt x="20750" y="18995"/>
                  <a:pt x="20707" y="18999"/>
                </a:cubicBezTo>
                <a:cubicBezTo>
                  <a:pt x="20676" y="19009"/>
                  <a:pt x="20655" y="19064"/>
                  <a:pt x="20655" y="19165"/>
                </a:cubicBezTo>
                <a:close/>
                <a:moveTo>
                  <a:pt x="14582" y="8565"/>
                </a:moveTo>
                <a:cubicBezTo>
                  <a:pt x="14582" y="8680"/>
                  <a:pt x="14609" y="8740"/>
                  <a:pt x="14649" y="8740"/>
                </a:cubicBezTo>
                <a:cubicBezTo>
                  <a:pt x="14683" y="8740"/>
                  <a:pt x="14707" y="8680"/>
                  <a:pt x="14709" y="8579"/>
                </a:cubicBezTo>
                <a:cubicBezTo>
                  <a:pt x="14710" y="8468"/>
                  <a:pt x="14685" y="8432"/>
                  <a:pt x="14649" y="8432"/>
                </a:cubicBezTo>
                <a:cubicBezTo>
                  <a:pt x="14614" y="8432"/>
                  <a:pt x="14583" y="8455"/>
                  <a:pt x="14582" y="8565"/>
                </a:cubicBezTo>
                <a:close/>
                <a:moveTo>
                  <a:pt x="14217" y="8436"/>
                </a:moveTo>
                <a:cubicBezTo>
                  <a:pt x="14181" y="8441"/>
                  <a:pt x="14153" y="8478"/>
                  <a:pt x="14157" y="8583"/>
                </a:cubicBezTo>
                <a:cubicBezTo>
                  <a:pt x="14160" y="8675"/>
                  <a:pt x="14182" y="8735"/>
                  <a:pt x="14222" y="8730"/>
                </a:cubicBezTo>
                <a:cubicBezTo>
                  <a:pt x="14258" y="8721"/>
                  <a:pt x="14280" y="8671"/>
                  <a:pt x="14283" y="8579"/>
                </a:cubicBezTo>
                <a:cubicBezTo>
                  <a:pt x="14280" y="8455"/>
                  <a:pt x="14253" y="8432"/>
                  <a:pt x="14217" y="8436"/>
                </a:cubicBezTo>
                <a:close/>
                <a:moveTo>
                  <a:pt x="20213" y="19165"/>
                </a:moveTo>
                <a:cubicBezTo>
                  <a:pt x="20211" y="19261"/>
                  <a:pt x="20241" y="19321"/>
                  <a:pt x="20273" y="19326"/>
                </a:cubicBezTo>
                <a:cubicBezTo>
                  <a:pt x="20307" y="19330"/>
                  <a:pt x="20333" y="19284"/>
                  <a:pt x="20337" y="19179"/>
                </a:cubicBezTo>
                <a:cubicBezTo>
                  <a:pt x="20340" y="19068"/>
                  <a:pt x="20311" y="19036"/>
                  <a:pt x="20275" y="19004"/>
                </a:cubicBezTo>
                <a:cubicBezTo>
                  <a:pt x="20251" y="19041"/>
                  <a:pt x="20215" y="19064"/>
                  <a:pt x="20213" y="19165"/>
                </a:cubicBezTo>
                <a:close/>
                <a:moveTo>
                  <a:pt x="18027" y="15676"/>
                </a:moveTo>
                <a:cubicBezTo>
                  <a:pt x="18024" y="15796"/>
                  <a:pt x="18053" y="15837"/>
                  <a:pt x="18093" y="15842"/>
                </a:cubicBezTo>
                <a:cubicBezTo>
                  <a:pt x="18129" y="15846"/>
                  <a:pt x="18153" y="15800"/>
                  <a:pt x="18154" y="15694"/>
                </a:cubicBezTo>
                <a:cubicBezTo>
                  <a:pt x="18154" y="15589"/>
                  <a:pt x="18130" y="15547"/>
                  <a:pt x="18091" y="15538"/>
                </a:cubicBezTo>
                <a:cubicBezTo>
                  <a:pt x="18062" y="15552"/>
                  <a:pt x="18031" y="15570"/>
                  <a:pt x="18027" y="15676"/>
                </a:cubicBezTo>
                <a:close/>
                <a:moveTo>
                  <a:pt x="15866" y="13327"/>
                </a:moveTo>
                <a:cubicBezTo>
                  <a:pt x="15864" y="13433"/>
                  <a:pt x="15885" y="13483"/>
                  <a:pt x="15924" y="13488"/>
                </a:cubicBezTo>
                <a:cubicBezTo>
                  <a:pt x="15960" y="13493"/>
                  <a:pt x="15987" y="13451"/>
                  <a:pt x="15991" y="13350"/>
                </a:cubicBezTo>
                <a:cubicBezTo>
                  <a:pt x="15993" y="13249"/>
                  <a:pt x="15970" y="13198"/>
                  <a:pt x="15933" y="13185"/>
                </a:cubicBezTo>
                <a:cubicBezTo>
                  <a:pt x="15897" y="13194"/>
                  <a:pt x="15867" y="13221"/>
                  <a:pt x="15866" y="13327"/>
                </a:cubicBezTo>
                <a:close/>
                <a:moveTo>
                  <a:pt x="15494" y="13194"/>
                </a:moveTo>
                <a:cubicBezTo>
                  <a:pt x="15456" y="13198"/>
                  <a:pt x="15434" y="13249"/>
                  <a:pt x="15435" y="13355"/>
                </a:cubicBezTo>
                <a:cubicBezTo>
                  <a:pt x="15437" y="13465"/>
                  <a:pt x="15465" y="13493"/>
                  <a:pt x="15501" y="13488"/>
                </a:cubicBezTo>
                <a:cubicBezTo>
                  <a:pt x="15538" y="13483"/>
                  <a:pt x="15557" y="13433"/>
                  <a:pt x="15562" y="13336"/>
                </a:cubicBezTo>
                <a:cubicBezTo>
                  <a:pt x="15552" y="13240"/>
                  <a:pt x="15531" y="13189"/>
                  <a:pt x="15494" y="13194"/>
                </a:cubicBezTo>
                <a:close/>
                <a:moveTo>
                  <a:pt x="20275" y="17841"/>
                </a:moveTo>
                <a:cubicBezTo>
                  <a:pt x="20239" y="17841"/>
                  <a:pt x="20211" y="17882"/>
                  <a:pt x="20211" y="17988"/>
                </a:cubicBezTo>
                <a:cubicBezTo>
                  <a:pt x="20211" y="18094"/>
                  <a:pt x="20237" y="18135"/>
                  <a:pt x="20273" y="18140"/>
                </a:cubicBezTo>
                <a:cubicBezTo>
                  <a:pt x="20311" y="18144"/>
                  <a:pt x="20333" y="18098"/>
                  <a:pt x="20337" y="17984"/>
                </a:cubicBezTo>
                <a:cubicBezTo>
                  <a:pt x="20331" y="17896"/>
                  <a:pt x="20313" y="17841"/>
                  <a:pt x="20275" y="17841"/>
                </a:cubicBezTo>
                <a:close/>
                <a:moveTo>
                  <a:pt x="21213" y="20310"/>
                </a:moveTo>
                <a:cubicBezTo>
                  <a:pt x="21213" y="20213"/>
                  <a:pt x="21189" y="20153"/>
                  <a:pt x="21154" y="20149"/>
                </a:cubicBezTo>
                <a:cubicBezTo>
                  <a:pt x="21120" y="20149"/>
                  <a:pt x="21091" y="20199"/>
                  <a:pt x="21093" y="20296"/>
                </a:cubicBezTo>
                <a:cubicBezTo>
                  <a:pt x="21094" y="20392"/>
                  <a:pt x="21122" y="20438"/>
                  <a:pt x="21159" y="20438"/>
                </a:cubicBezTo>
                <a:cubicBezTo>
                  <a:pt x="21187" y="20434"/>
                  <a:pt x="21213" y="20397"/>
                  <a:pt x="21213" y="20310"/>
                </a:cubicBezTo>
                <a:close/>
                <a:moveTo>
                  <a:pt x="17227" y="15552"/>
                </a:moveTo>
                <a:cubicBezTo>
                  <a:pt x="17186" y="15547"/>
                  <a:pt x="17157" y="15602"/>
                  <a:pt x="17157" y="15708"/>
                </a:cubicBezTo>
                <a:cubicBezTo>
                  <a:pt x="17157" y="15805"/>
                  <a:pt x="17189" y="15846"/>
                  <a:pt x="17222" y="15851"/>
                </a:cubicBezTo>
                <a:cubicBezTo>
                  <a:pt x="17258" y="15855"/>
                  <a:pt x="17282" y="15814"/>
                  <a:pt x="17287" y="15708"/>
                </a:cubicBezTo>
                <a:cubicBezTo>
                  <a:pt x="17280" y="15625"/>
                  <a:pt x="17265" y="15556"/>
                  <a:pt x="17227" y="15552"/>
                </a:cubicBezTo>
                <a:close/>
                <a:moveTo>
                  <a:pt x="15087" y="7236"/>
                </a:moveTo>
                <a:cubicBezTo>
                  <a:pt x="15050" y="7232"/>
                  <a:pt x="15029" y="7287"/>
                  <a:pt x="15027" y="7393"/>
                </a:cubicBezTo>
                <a:cubicBezTo>
                  <a:pt x="15026" y="7489"/>
                  <a:pt x="15046" y="7535"/>
                  <a:pt x="15079" y="7540"/>
                </a:cubicBezTo>
                <a:cubicBezTo>
                  <a:pt x="15113" y="7544"/>
                  <a:pt x="15142" y="7517"/>
                  <a:pt x="15149" y="7379"/>
                </a:cubicBezTo>
                <a:cubicBezTo>
                  <a:pt x="15137" y="7324"/>
                  <a:pt x="15127" y="7241"/>
                  <a:pt x="15087" y="7236"/>
                </a:cubicBezTo>
                <a:close/>
                <a:moveTo>
                  <a:pt x="15914" y="15566"/>
                </a:moveTo>
                <a:cubicBezTo>
                  <a:pt x="15879" y="15575"/>
                  <a:pt x="15857" y="15639"/>
                  <a:pt x="15862" y="15745"/>
                </a:cubicBezTo>
                <a:cubicBezTo>
                  <a:pt x="15866" y="15837"/>
                  <a:pt x="15891" y="15878"/>
                  <a:pt x="15921" y="15878"/>
                </a:cubicBezTo>
                <a:cubicBezTo>
                  <a:pt x="15957" y="15878"/>
                  <a:pt x="15979" y="15818"/>
                  <a:pt x="15981" y="15727"/>
                </a:cubicBezTo>
                <a:cubicBezTo>
                  <a:pt x="15972" y="15621"/>
                  <a:pt x="15950" y="15556"/>
                  <a:pt x="15914" y="15566"/>
                </a:cubicBezTo>
                <a:close/>
                <a:moveTo>
                  <a:pt x="14707" y="10987"/>
                </a:moveTo>
                <a:cubicBezTo>
                  <a:pt x="14710" y="10877"/>
                  <a:pt x="14683" y="10836"/>
                  <a:pt x="14647" y="10836"/>
                </a:cubicBezTo>
                <a:cubicBezTo>
                  <a:pt x="14613" y="10836"/>
                  <a:pt x="14582" y="10863"/>
                  <a:pt x="14580" y="10974"/>
                </a:cubicBezTo>
                <a:cubicBezTo>
                  <a:pt x="14578" y="11079"/>
                  <a:pt x="14602" y="11125"/>
                  <a:pt x="14647" y="11134"/>
                </a:cubicBezTo>
                <a:cubicBezTo>
                  <a:pt x="14674" y="11125"/>
                  <a:pt x="14703" y="11093"/>
                  <a:pt x="14707" y="10987"/>
                </a:cubicBezTo>
                <a:close/>
                <a:moveTo>
                  <a:pt x="13347" y="10831"/>
                </a:moveTo>
                <a:cubicBezTo>
                  <a:pt x="13306" y="10826"/>
                  <a:pt x="13291" y="10895"/>
                  <a:pt x="13293" y="10992"/>
                </a:cubicBezTo>
                <a:cubicBezTo>
                  <a:pt x="13294" y="11079"/>
                  <a:pt x="13313" y="11134"/>
                  <a:pt x="13346" y="11134"/>
                </a:cubicBezTo>
                <a:cubicBezTo>
                  <a:pt x="13389" y="11134"/>
                  <a:pt x="13406" y="11056"/>
                  <a:pt x="13419" y="10960"/>
                </a:cubicBezTo>
                <a:cubicBezTo>
                  <a:pt x="13409" y="10868"/>
                  <a:pt x="13380" y="10840"/>
                  <a:pt x="13347" y="10831"/>
                </a:cubicBezTo>
                <a:close/>
                <a:moveTo>
                  <a:pt x="18970" y="16696"/>
                </a:moveTo>
                <a:cubicBezTo>
                  <a:pt x="18934" y="16696"/>
                  <a:pt x="18907" y="16733"/>
                  <a:pt x="18905" y="16839"/>
                </a:cubicBezTo>
                <a:cubicBezTo>
                  <a:pt x="18902" y="16949"/>
                  <a:pt x="18927" y="16991"/>
                  <a:pt x="18963" y="16995"/>
                </a:cubicBezTo>
                <a:cubicBezTo>
                  <a:pt x="18999" y="17000"/>
                  <a:pt x="19023" y="16954"/>
                  <a:pt x="19030" y="16857"/>
                </a:cubicBezTo>
                <a:cubicBezTo>
                  <a:pt x="19027" y="16752"/>
                  <a:pt x="19008" y="16696"/>
                  <a:pt x="18970" y="16696"/>
                </a:cubicBezTo>
                <a:close/>
                <a:moveTo>
                  <a:pt x="17607" y="6202"/>
                </a:moveTo>
                <a:cubicBezTo>
                  <a:pt x="17609" y="6294"/>
                  <a:pt x="17638" y="6354"/>
                  <a:pt x="17671" y="6358"/>
                </a:cubicBezTo>
                <a:cubicBezTo>
                  <a:pt x="17702" y="6363"/>
                  <a:pt x="17722" y="6312"/>
                  <a:pt x="17726" y="6221"/>
                </a:cubicBezTo>
                <a:cubicBezTo>
                  <a:pt x="17729" y="6110"/>
                  <a:pt x="17702" y="6078"/>
                  <a:pt x="17669" y="6050"/>
                </a:cubicBezTo>
                <a:cubicBezTo>
                  <a:pt x="17637" y="6064"/>
                  <a:pt x="17606" y="6101"/>
                  <a:pt x="17607" y="6202"/>
                </a:cubicBezTo>
                <a:close/>
                <a:moveTo>
                  <a:pt x="19344" y="4998"/>
                </a:moveTo>
                <a:cubicBezTo>
                  <a:pt x="19346" y="5085"/>
                  <a:pt x="19359" y="5163"/>
                  <a:pt x="19401" y="5163"/>
                </a:cubicBezTo>
                <a:cubicBezTo>
                  <a:pt x="19438" y="5163"/>
                  <a:pt x="19459" y="5113"/>
                  <a:pt x="19461" y="5012"/>
                </a:cubicBezTo>
                <a:cubicBezTo>
                  <a:pt x="19462" y="4901"/>
                  <a:pt x="19435" y="4869"/>
                  <a:pt x="19370" y="4869"/>
                </a:cubicBezTo>
                <a:cubicBezTo>
                  <a:pt x="19366" y="4869"/>
                  <a:pt x="19342" y="4910"/>
                  <a:pt x="19344" y="4998"/>
                </a:cubicBezTo>
                <a:close/>
                <a:moveTo>
                  <a:pt x="15014" y="8560"/>
                </a:moveTo>
                <a:cubicBezTo>
                  <a:pt x="15012" y="8652"/>
                  <a:pt x="15033" y="8721"/>
                  <a:pt x="15070" y="8726"/>
                </a:cubicBezTo>
                <a:cubicBezTo>
                  <a:pt x="15106" y="8730"/>
                  <a:pt x="15134" y="8694"/>
                  <a:pt x="15137" y="8588"/>
                </a:cubicBezTo>
                <a:cubicBezTo>
                  <a:pt x="15141" y="8482"/>
                  <a:pt x="15118" y="8432"/>
                  <a:pt x="15108" y="8432"/>
                </a:cubicBezTo>
                <a:cubicBezTo>
                  <a:pt x="15045" y="8422"/>
                  <a:pt x="15015" y="8459"/>
                  <a:pt x="15014" y="8560"/>
                </a:cubicBezTo>
                <a:close/>
                <a:moveTo>
                  <a:pt x="21089" y="19137"/>
                </a:moveTo>
                <a:cubicBezTo>
                  <a:pt x="21084" y="19248"/>
                  <a:pt x="21111" y="19289"/>
                  <a:pt x="21147" y="19294"/>
                </a:cubicBezTo>
                <a:cubicBezTo>
                  <a:pt x="21182" y="19298"/>
                  <a:pt x="21211" y="19266"/>
                  <a:pt x="21214" y="19160"/>
                </a:cubicBezTo>
                <a:cubicBezTo>
                  <a:pt x="21216" y="19059"/>
                  <a:pt x="21192" y="19009"/>
                  <a:pt x="21159" y="18999"/>
                </a:cubicBezTo>
                <a:cubicBezTo>
                  <a:pt x="21118" y="18995"/>
                  <a:pt x="21093" y="19036"/>
                  <a:pt x="21089" y="19137"/>
                </a:cubicBezTo>
                <a:close/>
                <a:moveTo>
                  <a:pt x="18907" y="5016"/>
                </a:moveTo>
                <a:cubicBezTo>
                  <a:pt x="18910" y="5108"/>
                  <a:pt x="18938" y="5163"/>
                  <a:pt x="18974" y="5159"/>
                </a:cubicBezTo>
                <a:cubicBezTo>
                  <a:pt x="19006" y="5154"/>
                  <a:pt x="19027" y="5104"/>
                  <a:pt x="19029" y="5021"/>
                </a:cubicBezTo>
                <a:cubicBezTo>
                  <a:pt x="19032" y="4915"/>
                  <a:pt x="19005" y="4878"/>
                  <a:pt x="18970" y="4874"/>
                </a:cubicBezTo>
                <a:cubicBezTo>
                  <a:pt x="18933" y="4878"/>
                  <a:pt x="18903" y="4910"/>
                  <a:pt x="18907" y="5016"/>
                </a:cubicBezTo>
                <a:close/>
                <a:moveTo>
                  <a:pt x="20210" y="3830"/>
                </a:moveTo>
                <a:cubicBezTo>
                  <a:pt x="20211" y="3936"/>
                  <a:pt x="20239" y="3991"/>
                  <a:pt x="20271" y="3991"/>
                </a:cubicBezTo>
                <a:cubicBezTo>
                  <a:pt x="20304" y="3991"/>
                  <a:pt x="20337" y="3931"/>
                  <a:pt x="20333" y="3835"/>
                </a:cubicBezTo>
                <a:cubicBezTo>
                  <a:pt x="20330" y="3743"/>
                  <a:pt x="20299" y="3702"/>
                  <a:pt x="20261" y="3679"/>
                </a:cubicBezTo>
                <a:cubicBezTo>
                  <a:pt x="20239" y="3715"/>
                  <a:pt x="20210" y="3734"/>
                  <a:pt x="20210" y="3830"/>
                </a:cubicBezTo>
                <a:close/>
                <a:moveTo>
                  <a:pt x="20700" y="2534"/>
                </a:moveTo>
                <a:cubicBezTo>
                  <a:pt x="20669" y="2543"/>
                  <a:pt x="20650" y="2603"/>
                  <a:pt x="20652" y="2695"/>
                </a:cubicBezTo>
                <a:cubicBezTo>
                  <a:pt x="20654" y="2805"/>
                  <a:pt x="20683" y="2842"/>
                  <a:pt x="20717" y="2828"/>
                </a:cubicBezTo>
                <a:cubicBezTo>
                  <a:pt x="20748" y="2819"/>
                  <a:pt x="20769" y="2764"/>
                  <a:pt x="20763" y="2626"/>
                </a:cubicBezTo>
                <a:cubicBezTo>
                  <a:pt x="20760" y="2566"/>
                  <a:pt x="20734" y="2525"/>
                  <a:pt x="20700" y="2534"/>
                </a:cubicBezTo>
                <a:close/>
                <a:moveTo>
                  <a:pt x="15506" y="14688"/>
                </a:moveTo>
                <a:cubicBezTo>
                  <a:pt x="15538" y="14679"/>
                  <a:pt x="15561" y="14619"/>
                  <a:pt x="15557" y="14536"/>
                </a:cubicBezTo>
                <a:cubicBezTo>
                  <a:pt x="15554" y="14435"/>
                  <a:pt x="15526" y="14394"/>
                  <a:pt x="15487" y="14407"/>
                </a:cubicBezTo>
                <a:cubicBezTo>
                  <a:pt x="15453" y="14417"/>
                  <a:pt x="15435" y="14467"/>
                  <a:pt x="15435" y="14564"/>
                </a:cubicBezTo>
                <a:cubicBezTo>
                  <a:pt x="15444" y="14660"/>
                  <a:pt x="15471" y="14692"/>
                  <a:pt x="15506" y="14688"/>
                </a:cubicBezTo>
                <a:close/>
                <a:moveTo>
                  <a:pt x="19029" y="18025"/>
                </a:moveTo>
                <a:cubicBezTo>
                  <a:pt x="19029" y="17928"/>
                  <a:pt x="18999" y="17869"/>
                  <a:pt x="18969" y="17859"/>
                </a:cubicBezTo>
                <a:cubicBezTo>
                  <a:pt x="18936" y="17855"/>
                  <a:pt x="18905" y="17896"/>
                  <a:pt x="18905" y="18007"/>
                </a:cubicBezTo>
                <a:cubicBezTo>
                  <a:pt x="18903" y="18112"/>
                  <a:pt x="18936" y="18144"/>
                  <a:pt x="18970" y="18181"/>
                </a:cubicBezTo>
                <a:cubicBezTo>
                  <a:pt x="18996" y="18158"/>
                  <a:pt x="19029" y="18131"/>
                  <a:pt x="19029" y="18025"/>
                </a:cubicBezTo>
                <a:close/>
                <a:moveTo>
                  <a:pt x="19833" y="4846"/>
                </a:moveTo>
                <a:cubicBezTo>
                  <a:pt x="19805" y="4851"/>
                  <a:pt x="19779" y="4892"/>
                  <a:pt x="19779" y="4989"/>
                </a:cubicBezTo>
                <a:cubicBezTo>
                  <a:pt x="19779" y="5094"/>
                  <a:pt x="19798" y="5154"/>
                  <a:pt x="19836" y="5154"/>
                </a:cubicBezTo>
                <a:cubicBezTo>
                  <a:pt x="19875" y="5159"/>
                  <a:pt x="19891" y="5085"/>
                  <a:pt x="19896" y="5016"/>
                </a:cubicBezTo>
                <a:cubicBezTo>
                  <a:pt x="19894" y="4888"/>
                  <a:pt x="19865" y="4842"/>
                  <a:pt x="19833" y="4846"/>
                </a:cubicBezTo>
                <a:close/>
                <a:moveTo>
                  <a:pt x="12912" y="13212"/>
                </a:moveTo>
                <a:cubicBezTo>
                  <a:pt x="12883" y="13217"/>
                  <a:pt x="12861" y="13277"/>
                  <a:pt x="12861" y="13364"/>
                </a:cubicBezTo>
                <a:cubicBezTo>
                  <a:pt x="12859" y="13474"/>
                  <a:pt x="12888" y="13516"/>
                  <a:pt x="12922" y="13506"/>
                </a:cubicBezTo>
                <a:cubicBezTo>
                  <a:pt x="12951" y="13502"/>
                  <a:pt x="12975" y="13460"/>
                  <a:pt x="12974" y="13345"/>
                </a:cubicBezTo>
                <a:cubicBezTo>
                  <a:pt x="12969" y="13267"/>
                  <a:pt x="12948" y="13203"/>
                  <a:pt x="12912" y="13212"/>
                </a:cubicBezTo>
                <a:close/>
                <a:moveTo>
                  <a:pt x="16803" y="6055"/>
                </a:moveTo>
                <a:cubicBezTo>
                  <a:pt x="16773" y="6064"/>
                  <a:pt x="16747" y="6119"/>
                  <a:pt x="16752" y="6207"/>
                </a:cubicBezTo>
                <a:cubicBezTo>
                  <a:pt x="16757" y="6299"/>
                  <a:pt x="16783" y="6368"/>
                  <a:pt x="16819" y="6354"/>
                </a:cubicBezTo>
                <a:cubicBezTo>
                  <a:pt x="16848" y="6345"/>
                  <a:pt x="16872" y="6294"/>
                  <a:pt x="16869" y="6161"/>
                </a:cubicBezTo>
                <a:cubicBezTo>
                  <a:pt x="16862" y="6106"/>
                  <a:pt x="16839" y="6046"/>
                  <a:pt x="16803" y="6055"/>
                </a:cubicBezTo>
                <a:close/>
                <a:moveTo>
                  <a:pt x="14234" y="7236"/>
                </a:moveTo>
                <a:cubicBezTo>
                  <a:pt x="14198" y="7236"/>
                  <a:pt x="14175" y="7287"/>
                  <a:pt x="14174" y="7388"/>
                </a:cubicBezTo>
                <a:cubicBezTo>
                  <a:pt x="14172" y="7485"/>
                  <a:pt x="14194" y="7517"/>
                  <a:pt x="14225" y="7526"/>
                </a:cubicBezTo>
                <a:cubicBezTo>
                  <a:pt x="14261" y="7531"/>
                  <a:pt x="14287" y="7503"/>
                  <a:pt x="14294" y="7393"/>
                </a:cubicBezTo>
                <a:cubicBezTo>
                  <a:pt x="14287" y="7310"/>
                  <a:pt x="14270" y="7236"/>
                  <a:pt x="14234" y="7236"/>
                </a:cubicBezTo>
                <a:close/>
                <a:moveTo>
                  <a:pt x="14662" y="7236"/>
                </a:moveTo>
                <a:cubicBezTo>
                  <a:pt x="14625" y="7227"/>
                  <a:pt x="14601" y="7282"/>
                  <a:pt x="14599" y="7384"/>
                </a:cubicBezTo>
                <a:cubicBezTo>
                  <a:pt x="14597" y="7471"/>
                  <a:pt x="14618" y="7517"/>
                  <a:pt x="14650" y="7526"/>
                </a:cubicBezTo>
                <a:cubicBezTo>
                  <a:pt x="14686" y="7535"/>
                  <a:pt x="14712" y="7508"/>
                  <a:pt x="14721" y="7397"/>
                </a:cubicBezTo>
                <a:cubicBezTo>
                  <a:pt x="14714" y="7315"/>
                  <a:pt x="14698" y="7246"/>
                  <a:pt x="14662" y="7236"/>
                </a:cubicBezTo>
                <a:close/>
                <a:moveTo>
                  <a:pt x="19397" y="19032"/>
                </a:moveTo>
                <a:cubicBezTo>
                  <a:pt x="19366" y="19032"/>
                  <a:pt x="19339" y="19078"/>
                  <a:pt x="19337" y="19160"/>
                </a:cubicBezTo>
                <a:cubicBezTo>
                  <a:pt x="19335" y="19257"/>
                  <a:pt x="19361" y="19321"/>
                  <a:pt x="19395" y="19330"/>
                </a:cubicBezTo>
                <a:cubicBezTo>
                  <a:pt x="19431" y="19340"/>
                  <a:pt x="19454" y="19284"/>
                  <a:pt x="19461" y="19174"/>
                </a:cubicBezTo>
                <a:cubicBezTo>
                  <a:pt x="19455" y="19082"/>
                  <a:pt x="19433" y="19032"/>
                  <a:pt x="19397" y="19032"/>
                </a:cubicBezTo>
                <a:close/>
                <a:moveTo>
                  <a:pt x="15521" y="7236"/>
                </a:moveTo>
                <a:cubicBezTo>
                  <a:pt x="15485" y="7227"/>
                  <a:pt x="15461" y="7278"/>
                  <a:pt x="15458" y="7374"/>
                </a:cubicBezTo>
                <a:cubicBezTo>
                  <a:pt x="15454" y="7485"/>
                  <a:pt x="15480" y="7521"/>
                  <a:pt x="15516" y="7531"/>
                </a:cubicBezTo>
                <a:cubicBezTo>
                  <a:pt x="15550" y="7535"/>
                  <a:pt x="15576" y="7494"/>
                  <a:pt x="15585" y="7397"/>
                </a:cubicBezTo>
                <a:cubicBezTo>
                  <a:pt x="15574" y="7315"/>
                  <a:pt x="15554" y="7246"/>
                  <a:pt x="15521" y="7236"/>
                </a:cubicBezTo>
                <a:close/>
                <a:moveTo>
                  <a:pt x="16361" y="7236"/>
                </a:moveTo>
                <a:cubicBezTo>
                  <a:pt x="16327" y="7246"/>
                  <a:pt x="16310" y="7305"/>
                  <a:pt x="16310" y="7388"/>
                </a:cubicBezTo>
                <a:cubicBezTo>
                  <a:pt x="16308" y="7498"/>
                  <a:pt x="16335" y="7535"/>
                  <a:pt x="16371" y="7535"/>
                </a:cubicBezTo>
                <a:cubicBezTo>
                  <a:pt x="16406" y="7535"/>
                  <a:pt x="16433" y="7498"/>
                  <a:pt x="16440" y="7393"/>
                </a:cubicBezTo>
                <a:cubicBezTo>
                  <a:pt x="16423" y="7301"/>
                  <a:pt x="16404" y="7227"/>
                  <a:pt x="16361" y="7236"/>
                </a:cubicBezTo>
                <a:close/>
                <a:moveTo>
                  <a:pt x="17167" y="16876"/>
                </a:moveTo>
                <a:cubicBezTo>
                  <a:pt x="17167" y="16977"/>
                  <a:pt x="17193" y="17014"/>
                  <a:pt x="17222" y="17014"/>
                </a:cubicBezTo>
                <a:cubicBezTo>
                  <a:pt x="17249" y="17018"/>
                  <a:pt x="17277" y="16981"/>
                  <a:pt x="17280" y="16885"/>
                </a:cubicBezTo>
                <a:cubicBezTo>
                  <a:pt x="17283" y="16779"/>
                  <a:pt x="17259" y="16733"/>
                  <a:pt x="17225" y="16710"/>
                </a:cubicBezTo>
                <a:cubicBezTo>
                  <a:pt x="17191" y="16733"/>
                  <a:pt x="17167" y="16770"/>
                  <a:pt x="17167" y="16876"/>
                </a:cubicBezTo>
                <a:close/>
                <a:moveTo>
                  <a:pt x="15075" y="13198"/>
                </a:moveTo>
                <a:cubicBezTo>
                  <a:pt x="15039" y="13194"/>
                  <a:pt x="15010" y="13221"/>
                  <a:pt x="15007" y="13332"/>
                </a:cubicBezTo>
                <a:cubicBezTo>
                  <a:pt x="15003" y="13437"/>
                  <a:pt x="15026" y="13488"/>
                  <a:pt x="15065" y="13493"/>
                </a:cubicBezTo>
                <a:cubicBezTo>
                  <a:pt x="15099" y="13493"/>
                  <a:pt x="15118" y="13451"/>
                  <a:pt x="15123" y="13341"/>
                </a:cubicBezTo>
                <a:cubicBezTo>
                  <a:pt x="15117" y="13281"/>
                  <a:pt x="15113" y="13203"/>
                  <a:pt x="15075" y="13198"/>
                </a:cubicBezTo>
                <a:close/>
                <a:moveTo>
                  <a:pt x="18540" y="17873"/>
                </a:moveTo>
                <a:cubicBezTo>
                  <a:pt x="18506" y="17859"/>
                  <a:pt x="18478" y="17905"/>
                  <a:pt x="18475" y="18011"/>
                </a:cubicBezTo>
                <a:cubicBezTo>
                  <a:pt x="18471" y="18121"/>
                  <a:pt x="18499" y="18172"/>
                  <a:pt x="18531" y="18177"/>
                </a:cubicBezTo>
                <a:cubicBezTo>
                  <a:pt x="18562" y="18181"/>
                  <a:pt x="18585" y="18126"/>
                  <a:pt x="18588" y="17993"/>
                </a:cubicBezTo>
                <a:cubicBezTo>
                  <a:pt x="18590" y="17938"/>
                  <a:pt x="18569" y="17882"/>
                  <a:pt x="18540" y="17873"/>
                </a:cubicBezTo>
                <a:close/>
                <a:moveTo>
                  <a:pt x="15490" y="15878"/>
                </a:moveTo>
                <a:cubicBezTo>
                  <a:pt x="15521" y="15878"/>
                  <a:pt x="15550" y="15823"/>
                  <a:pt x="15547" y="15717"/>
                </a:cubicBezTo>
                <a:cubicBezTo>
                  <a:pt x="15543" y="15612"/>
                  <a:pt x="15514" y="15575"/>
                  <a:pt x="15482" y="15575"/>
                </a:cubicBezTo>
                <a:cubicBezTo>
                  <a:pt x="15453" y="15575"/>
                  <a:pt x="15430" y="15625"/>
                  <a:pt x="15430" y="15717"/>
                </a:cubicBezTo>
                <a:cubicBezTo>
                  <a:pt x="15432" y="15823"/>
                  <a:pt x="15459" y="15878"/>
                  <a:pt x="15490" y="15878"/>
                </a:cubicBezTo>
                <a:close/>
                <a:moveTo>
                  <a:pt x="15003" y="15704"/>
                </a:moveTo>
                <a:cubicBezTo>
                  <a:pt x="15000" y="15809"/>
                  <a:pt x="15024" y="15864"/>
                  <a:pt x="15058" y="15874"/>
                </a:cubicBezTo>
                <a:cubicBezTo>
                  <a:pt x="15086" y="15878"/>
                  <a:pt x="15115" y="15846"/>
                  <a:pt x="15117" y="15750"/>
                </a:cubicBezTo>
                <a:cubicBezTo>
                  <a:pt x="15118" y="15648"/>
                  <a:pt x="15094" y="15602"/>
                  <a:pt x="15062" y="15570"/>
                </a:cubicBezTo>
                <a:cubicBezTo>
                  <a:pt x="15031" y="15589"/>
                  <a:pt x="15007" y="15616"/>
                  <a:pt x="15003" y="15704"/>
                </a:cubicBezTo>
                <a:close/>
                <a:moveTo>
                  <a:pt x="16353" y="17910"/>
                </a:moveTo>
                <a:cubicBezTo>
                  <a:pt x="16317" y="17919"/>
                  <a:pt x="16291" y="17974"/>
                  <a:pt x="16298" y="18080"/>
                </a:cubicBezTo>
                <a:cubicBezTo>
                  <a:pt x="16303" y="18167"/>
                  <a:pt x="16329" y="18204"/>
                  <a:pt x="16361" y="18195"/>
                </a:cubicBezTo>
                <a:cubicBezTo>
                  <a:pt x="16395" y="18186"/>
                  <a:pt x="16409" y="18126"/>
                  <a:pt x="16414" y="18048"/>
                </a:cubicBezTo>
                <a:cubicBezTo>
                  <a:pt x="16402" y="17965"/>
                  <a:pt x="16387" y="17901"/>
                  <a:pt x="16353" y="17910"/>
                </a:cubicBezTo>
                <a:close/>
                <a:moveTo>
                  <a:pt x="14235" y="6064"/>
                </a:moveTo>
                <a:cubicBezTo>
                  <a:pt x="14206" y="6060"/>
                  <a:pt x="14179" y="6096"/>
                  <a:pt x="14175" y="6188"/>
                </a:cubicBezTo>
                <a:cubicBezTo>
                  <a:pt x="14172" y="6294"/>
                  <a:pt x="14199" y="6345"/>
                  <a:pt x="14232" y="6358"/>
                </a:cubicBezTo>
                <a:cubicBezTo>
                  <a:pt x="14268" y="6372"/>
                  <a:pt x="14289" y="6308"/>
                  <a:pt x="14299" y="6221"/>
                </a:cubicBezTo>
                <a:cubicBezTo>
                  <a:pt x="14292" y="6119"/>
                  <a:pt x="14270" y="6064"/>
                  <a:pt x="14235" y="6064"/>
                </a:cubicBezTo>
                <a:close/>
                <a:moveTo>
                  <a:pt x="18910" y="19183"/>
                </a:moveTo>
                <a:cubicBezTo>
                  <a:pt x="18914" y="19271"/>
                  <a:pt x="18939" y="19335"/>
                  <a:pt x="18975" y="19330"/>
                </a:cubicBezTo>
                <a:cubicBezTo>
                  <a:pt x="19006" y="19326"/>
                  <a:pt x="19029" y="19266"/>
                  <a:pt x="19029" y="19183"/>
                </a:cubicBezTo>
                <a:cubicBezTo>
                  <a:pt x="19029" y="19078"/>
                  <a:pt x="18999" y="19045"/>
                  <a:pt x="18963" y="19050"/>
                </a:cubicBezTo>
                <a:cubicBezTo>
                  <a:pt x="18929" y="19050"/>
                  <a:pt x="18907" y="19101"/>
                  <a:pt x="18910" y="19183"/>
                </a:cubicBezTo>
                <a:close/>
                <a:moveTo>
                  <a:pt x="16725" y="15722"/>
                </a:moveTo>
                <a:cubicBezTo>
                  <a:pt x="16726" y="15814"/>
                  <a:pt x="16754" y="15846"/>
                  <a:pt x="16786" y="15846"/>
                </a:cubicBezTo>
                <a:cubicBezTo>
                  <a:pt x="16822" y="15846"/>
                  <a:pt x="16851" y="15809"/>
                  <a:pt x="16846" y="15694"/>
                </a:cubicBezTo>
                <a:cubicBezTo>
                  <a:pt x="16843" y="15607"/>
                  <a:pt x="16821" y="15566"/>
                  <a:pt x="16779" y="15556"/>
                </a:cubicBezTo>
                <a:cubicBezTo>
                  <a:pt x="16757" y="15589"/>
                  <a:pt x="16723" y="15616"/>
                  <a:pt x="16725" y="15722"/>
                </a:cubicBezTo>
                <a:close/>
                <a:moveTo>
                  <a:pt x="13714" y="14564"/>
                </a:moveTo>
                <a:cubicBezTo>
                  <a:pt x="13716" y="14646"/>
                  <a:pt x="13738" y="14692"/>
                  <a:pt x="13773" y="14688"/>
                </a:cubicBezTo>
                <a:cubicBezTo>
                  <a:pt x="13810" y="14683"/>
                  <a:pt x="13833" y="14637"/>
                  <a:pt x="13829" y="14531"/>
                </a:cubicBezTo>
                <a:cubicBezTo>
                  <a:pt x="13827" y="14444"/>
                  <a:pt x="13805" y="14403"/>
                  <a:pt x="13764" y="14403"/>
                </a:cubicBezTo>
                <a:cubicBezTo>
                  <a:pt x="13737" y="14412"/>
                  <a:pt x="13713" y="14467"/>
                  <a:pt x="13714" y="14564"/>
                </a:cubicBezTo>
                <a:close/>
                <a:moveTo>
                  <a:pt x="20283" y="20172"/>
                </a:moveTo>
                <a:cubicBezTo>
                  <a:pt x="20251" y="20167"/>
                  <a:pt x="20217" y="20208"/>
                  <a:pt x="20218" y="20319"/>
                </a:cubicBezTo>
                <a:cubicBezTo>
                  <a:pt x="20220" y="20406"/>
                  <a:pt x="20247" y="20452"/>
                  <a:pt x="20278" y="20452"/>
                </a:cubicBezTo>
                <a:cubicBezTo>
                  <a:pt x="20309" y="20452"/>
                  <a:pt x="20335" y="20424"/>
                  <a:pt x="20337" y="20323"/>
                </a:cubicBezTo>
                <a:cubicBezTo>
                  <a:pt x="20338" y="20222"/>
                  <a:pt x="20309" y="20176"/>
                  <a:pt x="20283" y="20172"/>
                </a:cubicBezTo>
                <a:close/>
                <a:moveTo>
                  <a:pt x="16781" y="17905"/>
                </a:moveTo>
                <a:cubicBezTo>
                  <a:pt x="16747" y="17915"/>
                  <a:pt x="16733" y="17979"/>
                  <a:pt x="16735" y="18062"/>
                </a:cubicBezTo>
                <a:cubicBezTo>
                  <a:pt x="16737" y="18167"/>
                  <a:pt x="16762" y="18204"/>
                  <a:pt x="16800" y="18190"/>
                </a:cubicBezTo>
                <a:cubicBezTo>
                  <a:pt x="16833" y="18181"/>
                  <a:pt x="16850" y="18131"/>
                  <a:pt x="16848" y="18016"/>
                </a:cubicBezTo>
                <a:cubicBezTo>
                  <a:pt x="16839" y="17947"/>
                  <a:pt x="16821" y="17896"/>
                  <a:pt x="16781" y="17905"/>
                </a:cubicBezTo>
                <a:close/>
                <a:moveTo>
                  <a:pt x="21144" y="2529"/>
                </a:moveTo>
                <a:cubicBezTo>
                  <a:pt x="21106" y="2525"/>
                  <a:pt x="21086" y="2580"/>
                  <a:pt x="21082" y="2676"/>
                </a:cubicBezTo>
                <a:cubicBezTo>
                  <a:pt x="21081" y="2764"/>
                  <a:pt x="21098" y="2819"/>
                  <a:pt x="21132" y="2824"/>
                </a:cubicBezTo>
                <a:cubicBezTo>
                  <a:pt x="21166" y="2828"/>
                  <a:pt x="21195" y="2810"/>
                  <a:pt x="21199" y="2681"/>
                </a:cubicBezTo>
                <a:cubicBezTo>
                  <a:pt x="21197" y="2603"/>
                  <a:pt x="21183" y="2534"/>
                  <a:pt x="21144" y="2529"/>
                </a:cubicBezTo>
                <a:close/>
                <a:moveTo>
                  <a:pt x="15099" y="6083"/>
                </a:moveTo>
                <a:cubicBezTo>
                  <a:pt x="15063" y="6078"/>
                  <a:pt x="15034" y="6106"/>
                  <a:pt x="15033" y="6211"/>
                </a:cubicBezTo>
                <a:cubicBezTo>
                  <a:pt x="15031" y="6299"/>
                  <a:pt x="15053" y="6349"/>
                  <a:pt x="15084" y="6358"/>
                </a:cubicBezTo>
                <a:cubicBezTo>
                  <a:pt x="15120" y="6372"/>
                  <a:pt x="15141" y="6303"/>
                  <a:pt x="15154" y="6221"/>
                </a:cubicBezTo>
                <a:cubicBezTo>
                  <a:pt x="15147" y="6147"/>
                  <a:pt x="15132" y="6087"/>
                  <a:pt x="15099" y="6083"/>
                </a:cubicBezTo>
                <a:close/>
                <a:moveTo>
                  <a:pt x="15528" y="6078"/>
                </a:moveTo>
                <a:cubicBezTo>
                  <a:pt x="15494" y="6073"/>
                  <a:pt x="15463" y="6092"/>
                  <a:pt x="15459" y="6207"/>
                </a:cubicBezTo>
                <a:cubicBezTo>
                  <a:pt x="15458" y="6299"/>
                  <a:pt x="15482" y="6349"/>
                  <a:pt x="15511" y="6358"/>
                </a:cubicBezTo>
                <a:cubicBezTo>
                  <a:pt x="15549" y="6372"/>
                  <a:pt x="15567" y="6308"/>
                  <a:pt x="15583" y="6225"/>
                </a:cubicBezTo>
                <a:cubicBezTo>
                  <a:pt x="15576" y="6142"/>
                  <a:pt x="15561" y="6083"/>
                  <a:pt x="15528" y="6078"/>
                </a:cubicBezTo>
                <a:close/>
                <a:moveTo>
                  <a:pt x="16008" y="6221"/>
                </a:moveTo>
                <a:cubicBezTo>
                  <a:pt x="16008" y="6124"/>
                  <a:pt x="15979" y="6073"/>
                  <a:pt x="15941" y="6078"/>
                </a:cubicBezTo>
                <a:cubicBezTo>
                  <a:pt x="15909" y="6083"/>
                  <a:pt x="15885" y="6124"/>
                  <a:pt x="15886" y="6216"/>
                </a:cubicBezTo>
                <a:cubicBezTo>
                  <a:pt x="15888" y="6322"/>
                  <a:pt x="15915" y="6358"/>
                  <a:pt x="15950" y="6368"/>
                </a:cubicBezTo>
                <a:cubicBezTo>
                  <a:pt x="15982" y="6349"/>
                  <a:pt x="16008" y="6299"/>
                  <a:pt x="16008" y="6221"/>
                </a:cubicBezTo>
                <a:close/>
                <a:moveTo>
                  <a:pt x="12974" y="14554"/>
                </a:moveTo>
                <a:cubicBezTo>
                  <a:pt x="12974" y="14449"/>
                  <a:pt x="12945" y="14403"/>
                  <a:pt x="12909" y="14412"/>
                </a:cubicBezTo>
                <a:cubicBezTo>
                  <a:pt x="12878" y="14421"/>
                  <a:pt x="12857" y="14485"/>
                  <a:pt x="12859" y="14568"/>
                </a:cubicBezTo>
                <a:cubicBezTo>
                  <a:pt x="12861" y="14656"/>
                  <a:pt x="12885" y="14701"/>
                  <a:pt x="12900" y="14697"/>
                </a:cubicBezTo>
                <a:cubicBezTo>
                  <a:pt x="12950" y="14688"/>
                  <a:pt x="12974" y="14646"/>
                  <a:pt x="12974" y="14554"/>
                </a:cubicBezTo>
                <a:close/>
                <a:moveTo>
                  <a:pt x="16406" y="16880"/>
                </a:moveTo>
                <a:cubicBezTo>
                  <a:pt x="16407" y="16788"/>
                  <a:pt x="16387" y="16742"/>
                  <a:pt x="16354" y="16742"/>
                </a:cubicBezTo>
                <a:cubicBezTo>
                  <a:pt x="16320" y="16742"/>
                  <a:pt x="16291" y="16775"/>
                  <a:pt x="16294" y="16885"/>
                </a:cubicBezTo>
                <a:cubicBezTo>
                  <a:pt x="16296" y="16977"/>
                  <a:pt x="16322" y="17004"/>
                  <a:pt x="16351" y="17023"/>
                </a:cubicBezTo>
                <a:cubicBezTo>
                  <a:pt x="16380" y="17004"/>
                  <a:pt x="16404" y="16972"/>
                  <a:pt x="16406" y="16880"/>
                </a:cubicBezTo>
                <a:close/>
                <a:moveTo>
                  <a:pt x="13834" y="13368"/>
                </a:moveTo>
                <a:cubicBezTo>
                  <a:pt x="13836" y="13272"/>
                  <a:pt x="13819" y="13203"/>
                  <a:pt x="13781" y="13203"/>
                </a:cubicBezTo>
                <a:cubicBezTo>
                  <a:pt x="13743" y="13198"/>
                  <a:pt x="13725" y="13258"/>
                  <a:pt x="13725" y="13359"/>
                </a:cubicBezTo>
                <a:cubicBezTo>
                  <a:pt x="13725" y="13456"/>
                  <a:pt x="13747" y="13488"/>
                  <a:pt x="13778" y="13493"/>
                </a:cubicBezTo>
                <a:cubicBezTo>
                  <a:pt x="13807" y="13488"/>
                  <a:pt x="13833" y="13465"/>
                  <a:pt x="13834" y="13368"/>
                </a:cubicBezTo>
                <a:close/>
                <a:moveTo>
                  <a:pt x="13294" y="13345"/>
                </a:moveTo>
                <a:cubicBezTo>
                  <a:pt x="13291" y="13437"/>
                  <a:pt x="13306" y="13493"/>
                  <a:pt x="13342" y="13497"/>
                </a:cubicBezTo>
                <a:cubicBezTo>
                  <a:pt x="13378" y="13502"/>
                  <a:pt x="13406" y="13465"/>
                  <a:pt x="13404" y="13355"/>
                </a:cubicBezTo>
                <a:cubicBezTo>
                  <a:pt x="13402" y="13263"/>
                  <a:pt x="13382" y="13221"/>
                  <a:pt x="13351" y="13208"/>
                </a:cubicBezTo>
                <a:cubicBezTo>
                  <a:pt x="13317" y="13208"/>
                  <a:pt x="13298" y="13254"/>
                  <a:pt x="13294" y="13345"/>
                </a:cubicBezTo>
                <a:close/>
                <a:moveTo>
                  <a:pt x="16437" y="6211"/>
                </a:moveTo>
                <a:cubicBezTo>
                  <a:pt x="16437" y="6110"/>
                  <a:pt x="16407" y="6064"/>
                  <a:pt x="16371" y="6069"/>
                </a:cubicBezTo>
                <a:cubicBezTo>
                  <a:pt x="16341" y="6073"/>
                  <a:pt x="16315" y="6110"/>
                  <a:pt x="16317" y="6202"/>
                </a:cubicBezTo>
                <a:cubicBezTo>
                  <a:pt x="16318" y="6303"/>
                  <a:pt x="16347" y="6340"/>
                  <a:pt x="16380" y="6354"/>
                </a:cubicBezTo>
                <a:cubicBezTo>
                  <a:pt x="16409" y="6335"/>
                  <a:pt x="16438" y="6294"/>
                  <a:pt x="16437" y="6211"/>
                </a:cubicBezTo>
                <a:close/>
                <a:moveTo>
                  <a:pt x="17649" y="17901"/>
                </a:moveTo>
                <a:cubicBezTo>
                  <a:pt x="17621" y="17905"/>
                  <a:pt x="17601" y="17942"/>
                  <a:pt x="17601" y="18025"/>
                </a:cubicBezTo>
                <a:cubicBezTo>
                  <a:pt x="17601" y="18126"/>
                  <a:pt x="17625" y="18181"/>
                  <a:pt x="17661" y="18186"/>
                </a:cubicBezTo>
                <a:cubicBezTo>
                  <a:pt x="17693" y="18186"/>
                  <a:pt x="17710" y="18131"/>
                  <a:pt x="17715" y="18066"/>
                </a:cubicBezTo>
                <a:cubicBezTo>
                  <a:pt x="17709" y="17951"/>
                  <a:pt x="17688" y="17892"/>
                  <a:pt x="17649" y="17901"/>
                </a:cubicBezTo>
                <a:close/>
                <a:moveTo>
                  <a:pt x="14717" y="6230"/>
                </a:moveTo>
                <a:cubicBezTo>
                  <a:pt x="14721" y="6152"/>
                  <a:pt x="14707" y="6083"/>
                  <a:pt x="14669" y="6078"/>
                </a:cubicBezTo>
                <a:cubicBezTo>
                  <a:pt x="14635" y="6078"/>
                  <a:pt x="14604" y="6101"/>
                  <a:pt x="14602" y="6211"/>
                </a:cubicBezTo>
                <a:cubicBezTo>
                  <a:pt x="14601" y="6308"/>
                  <a:pt x="14628" y="6335"/>
                  <a:pt x="14661" y="6363"/>
                </a:cubicBezTo>
                <a:cubicBezTo>
                  <a:pt x="14686" y="6349"/>
                  <a:pt x="14714" y="6312"/>
                  <a:pt x="14717" y="6230"/>
                </a:cubicBezTo>
                <a:close/>
                <a:moveTo>
                  <a:pt x="20772" y="20305"/>
                </a:moveTo>
                <a:cubicBezTo>
                  <a:pt x="20769" y="20213"/>
                  <a:pt x="20748" y="20144"/>
                  <a:pt x="20710" y="20153"/>
                </a:cubicBezTo>
                <a:cubicBezTo>
                  <a:pt x="20683" y="20162"/>
                  <a:pt x="20659" y="20208"/>
                  <a:pt x="20659" y="20300"/>
                </a:cubicBezTo>
                <a:cubicBezTo>
                  <a:pt x="20659" y="20406"/>
                  <a:pt x="20686" y="20438"/>
                  <a:pt x="20715" y="20443"/>
                </a:cubicBezTo>
                <a:cubicBezTo>
                  <a:pt x="20755" y="20438"/>
                  <a:pt x="20775" y="20397"/>
                  <a:pt x="20772" y="20305"/>
                </a:cubicBezTo>
                <a:close/>
                <a:moveTo>
                  <a:pt x="16329" y="5035"/>
                </a:moveTo>
                <a:cubicBezTo>
                  <a:pt x="16330" y="5122"/>
                  <a:pt x="16354" y="5168"/>
                  <a:pt x="16389" y="5159"/>
                </a:cubicBezTo>
                <a:cubicBezTo>
                  <a:pt x="16421" y="5150"/>
                  <a:pt x="16443" y="5099"/>
                  <a:pt x="16440" y="5007"/>
                </a:cubicBezTo>
                <a:cubicBezTo>
                  <a:pt x="16437" y="4920"/>
                  <a:pt x="16413" y="4878"/>
                  <a:pt x="16380" y="4878"/>
                </a:cubicBezTo>
                <a:cubicBezTo>
                  <a:pt x="16349" y="4901"/>
                  <a:pt x="16327" y="4952"/>
                  <a:pt x="16329" y="5035"/>
                </a:cubicBezTo>
                <a:close/>
                <a:moveTo>
                  <a:pt x="16737" y="16871"/>
                </a:moveTo>
                <a:cubicBezTo>
                  <a:pt x="16737" y="16963"/>
                  <a:pt x="16757" y="17014"/>
                  <a:pt x="16788" y="17027"/>
                </a:cubicBezTo>
                <a:cubicBezTo>
                  <a:pt x="16821" y="17041"/>
                  <a:pt x="16843" y="16995"/>
                  <a:pt x="16848" y="16908"/>
                </a:cubicBezTo>
                <a:cubicBezTo>
                  <a:pt x="16853" y="16798"/>
                  <a:pt x="16827" y="16756"/>
                  <a:pt x="16791" y="16738"/>
                </a:cubicBezTo>
                <a:cubicBezTo>
                  <a:pt x="16759" y="16742"/>
                  <a:pt x="16737" y="16775"/>
                  <a:pt x="16737" y="16871"/>
                </a:cubicBezTo>
                <a:close/>
                <a:moveTo>
                  <a:pt x="15050" y="14403"/>
                </a:moveTo>
                <a:cubicBezTo>
                  <a:pt x="15014" y="14407"/>
                  <a:pt x="14997" y="14472"/>
                  <a:pt x="15002" y="14550"/>
                </a:cubicBezTo>
                <a:cubicBezTo>
                  <a:pt x="15007" y="14642"/>
                  <a:pt x="15031" y="14697"/>
                  <a:pt x="15069" y="14688"/>
                </a:cubicBezTo>
                <a:cubicBezTo>
                  <a:pt x="15103" y="14679"/>
                  <a:pt x="15117" y="14623"/>
                  <a:pt x="15117" y="14518"/>
                </a:cubicBezTo>
                <a:cubicBezTo>
                  <a:pt x="15108" y="14439"/>
                  <a:pt x="15086" y="14398"/>
                  <a:pt x="15050" y="14403"/>
                </a:cubicBezTo>
                <a:close/>
                <a:moveTo>
                  <a:pt x="18530" y="16706"/>
                </a:moveTo>
                <a:cubicBezTo>
                  <a:pt x="18494" y="16715"/>
                  <a:pt x="18471" y="16765"/>
                  <a:pt x="18473" y="16871"/>
                </a:cubicBezTo>
                <a:cubicBezTo>
                  <a:pt x="18475" y="16968"/>
                  <a:pt x="18502" y="16991"/>
                  <a:pt x="18531" y="16991"/>
                </a:cubicBezTo>
                <a:cubicBezTo>
                  <a:pt x="18566" y="16986"/>
                  <a:pt x="18581" y="16936"/>
                  <a:pt x="18581" y="16848"/>
                </a:cubicBezTo>
                <a:cubicBezTo>
                  <a:pt x="18581" y="16756"/>
                  <a:pt x="18564" y="16696"/>
                  <a:pt x="18530" y="16706"/>
                </a:cubicBezTo>
                <a:close/>
                <a:moveTo>
                  <a:pt x="21086" y="1532"/>
                </a:moveTo>
                <a:cubicBezTo>
                  <a:pt x="21086" y="1628"/>
                  <a:pt x="21108" y="1665"/>
                  <a:pt x="21141" y="1665"/>
                </a:cubicBezTo>
                <a:cubicBezTo>
                  <a:pt x="21173" y="1665"/>
                  <a:pt x="21197" y="1628"/>
                  <a:pt x="21195" y="1532"/>
                </a:cubicBezTo>
                <a:cubicBezTo>
                  <a:pt x="21194" y="1431"/>
                  <a:pt x="21171" y="1380"/>
                  <a:pt x="21134" y="1376"/>
                </a:cubicBezTo>
                <a:cubicBezTo>
                  <a:pt x="21098" y="1389"/>
                  <a:pt x="21084" y="1445"/>
                  <a:pt x="21086" y="1532"/>
                </a:cubicBezTo>
                <a:close/>
                <a:moveTo>
                  <a:pt x="17650" y="19059"/>
                </a:moveTo>
                <a:cubicBezTo>
                  <a:pt x="17619" y="19068"/>
                  <a:pt x="17597" y="19124"/>
                  <a:pt x="17601" y="19211"/>
                </a:cubicBezTo>
                <a:cubicBezTo>
                  <a:pt x="17606" y="19298"/>
                  <a:pt x="17628" y="19340"/>
                  <a:pt x="17661" y="19340"/>
                </a:cubicBezTo>
                <a:cubicBezTo>
                  <a:pt x="17695" y="19340"/>
                  <a:pt x="17710" y="19275"/>
                  <a:pt x="17719" y="19202"/>
                </a:cubicBezTo>
                <a:cubicBezTo>
                  <a:pt x="17707" y="19114"/>
                  <a:pt x="17690" y="19045"/>
                  <a:pt x="17650" y="19059"/>
                </a:cubicBezTo>
                <a:close/>
                <a:moveTo>
                  <a:pt x="17242" y="6335"/>
                </a:moveTo>
                <a:cubicBezTo>
                  <a:pt x="17277" y="6335"/>
                  <a:pt x="17304" y="6290"/>
                  <a:pt x="17299" y="6179"/>
                </a:cubicBezTo>
                <a:cubicBezTo>
                  <a:pt x="17294" y="6073"/>
                  <a:pt x="17261" y="6041"/>
                  <a:pt x="17230" y="6046"/>
                </a:cubicBezTo>
                <a:cubicBezTo>
                  <a:pt x="17199" y="6050"/>
                  <a:pt x="17184" y="6124"/>
                  <a:pt x="17186" y="6207"/>
                </a:cubicBezTo>
                <a:cubicBezTo>
                  <a:pt x="17186" y="6312"/>
                  <a:pt x="17215" y="6335"/>
                  <a:pt x="17242" y="6335"/>
                </a:cubicBezTo>
                <a:close/>
                <a:moveTo>
                  <a:pt x="19404" y="3711"/>
                </a:moveTo>
                <a:cubicBezTo>
                  <a:pt x="19375" y="3702"/>
                  <a:pt x="19346" y="3738"/>
                  <a:pt x="19342" y="3826"/>
                </a:cubicBezTo>
                <a:cubicBezTo>
                  <a:pt x="19339" y="3922"/>
                  <a:pt x="19365" y="3987"/>
                  <a:pt x="19401" y="3987"/>
                </a:cubicBezTo>
                <a:cubicBezTo>
                  <a:pt x="19428" y="3987"/>
                  <a:pt x="19452" y="3936"/>
                  <a:pt x="19459" y="3853"/>
                </a:cubicBezTo>
                <a:cubicBezTo>
                  <a:pt x="19457" y="3761"/>
                  <a:pt x="19433" y="3720"/>
                  <a:pt x="19404" y="3711"/>
                </a:cubicBezTo>
                <a:close/>
                <a:moveTo>
                  <a:pt x="18038" y="19179"/>
                </a:moveTo>
                <a:cubicBezTo>
                  <a:pt x="18036" y="19275"/>
                  <a:pt x="18062" y="19335"/>
                  <a:pt x="18098" y="19335"/>
                </a:cubicBezTo>
                <a:cubicBezTo>
                  <a:pt x="18132" y="19335"/>
                  <a:pt x="18153" y="19284"/>
                  <a:pt x="18151" y="19192"/>
                </a:cubicBezTo>
                <a:cubicBezTo>
                  <a:pt x="18151" y="19101"/>
                  <a:pt x="18130" y="19055"/>
                  <a:pt x="18082" y="19050"/>
                </a:cubicBezTo>
                <a:cubicBezTo>
                  <a:pt x="18062" y="19041"/>
                  <a:pt x="18041" y="19101"/>
                  <a:pt x="18038" y="19179"/>
                </a:cubicBezTo>
                <a:close/>
                <a:moveTo>
                  <a:pt x="13335" y="14412"/>
                </a:moveTo>
                <a:cubicBezTo>
                  <a:pt x="13305" y="14426"/>
                  <a:pt x="13284" y="14485"/>
                  <a:pt x="13287" y="14568"/>
                </a:cubicBezTo>
                <a:cubicBezTo>
                  <a:pt x="13291" y="14669"/>
                  <a:pt x="13317" y="14711"/>
                  <a:pt x="13354" y="14697"/>
                </a:cubicBezTo>
                <a:cubicBezTo>
                  <a:pt x="13387" y="14688"/>
                  <a:pt x="13404" y="14637"/>
                  <a:pt x="13402" y="14522"/>
                </a:cubicBezTo>
                <a:cubicBezTo>
                  <a:pt x="13394" y="14449"/>
                  <a:pt x="13373" y="14394"/>
                  <a:pt x="13335" y="14412"/>
                </a:cubicBezTo>
                <a:close/>
                <a:moveTo>
                  <a:pt x="19838" y="19045"/>
                </a:moveTo>
                <a:cubicBezTo>
                  <a:pt x="19807" y="19050"/>
                  <a:pt x="19781" y="19073"/>
                  <a:pt x="19783" y="19174"/>
                </a:cubicBezTo>
                <a:cubicBezTo>
                  <a:pt x="19785" y="19271"/>
                  <a:pt x="19810" y="19326"/>
                  <a:pt x="19845" y="19326"/>
                </a:cubicBezTo>
                <a:cubicBezTo>
                  <a:pt x="19877" y="19326"/>
                  <a:pt x="19889" y="19252"/>
                  <a:pt x="19893" y="19183"/>
                </a:cubicBezTo>
                <a:cubicBezTo>
                  <a:pt x="19893" y="19078"/>
                  <a:pt x="19870" y="19045"/>
                  <a:pt x="19838" y="19045"/>
                </a:cubicBezTo>
                <a:close/>
                <a:moveTo>
                  <a:pt x="18158" y="6202"/>
                </a:moveTo>
                <a:cubicBezTo>
                  <a:pt x="18159" y="6106"/>
                  <a:pt x="18135" y="6060"/>
                  <a:pt x="18106" y="6055"/>
                </a:cubicBezTo>
                <a:cubicBezTo>
                  <a:pt x="18074" y="6050"/>
                  <a:pt x="18045" y="6083"/>
                  <a:pt x="18045" y="6198"/>
                </a:cubicBezTo>
                <a:cubicBezTo>
                  <a:pt x="18046" y="6299"/>
                  <a:pt x="18074" y="6317"/>
                  <a:pt x="18101" y="6335"/>
                </a:cubicBezTo>
                <a:cubicBezTo>
                  <a:pt x="18132" y="6326"/>
                  <a:pt x="18158" y="6303"/>
                  <a:pt x="18158" y="6202"/>
                </a:cubicBezTo>
                <a:close/>
                <a:moveTo>
                  <a:pt x="15057" y="16761"/>
                </a:moveTo>
                <a:cubicBezTo>
                  <a:pt x="15022" y="16761"/>
                  <a:pt x="15005" y="16811"/>
                  <a:pt x="15007" y="16899"/>
                </a:cubicBezTo>
                <a:cubicBezTo>
                  <a:pt x="15009" y="16986"/>
                  <a:pt x="15031" y="17037"/>
                  <a:pt x="15062" y="17037"/>
                </a:cubicBezTo>
                <a:cubicBezTo>
                  <a:pt x="15093" y="17032"/>
                  <a:pt x="15111" y="16981"/>
                  <a:pt x="15115" y="16890"/>
                </a:cubicBezTo>
                <a:cubicBezTo>
                  <a:pt x="15108" y="16802"/>
                  <a:pt x="15089" y="16761"/>
                  <a:pt x="15057" y="16761"/>
                </a:cubicBezTo>
                <a:close/>
                <a:moveTo>
                  <a:pt x="18588" y="5021"/>
                </a:moveTo>
                <a:cubicBezTo>
                  <a:pt x="18590" y="4938"/>
                  <a:pt x="18573" y="4874"/>
                  <a:pt x="18537" y="4883"/>
                </a:cubicBezTo>
                <a:cubicBezTo>
                  <a:pt x="18506" y="4888"/>
                  <a:pt x="18478" y="4929"/>
                  <a:pt x="18482" y="5016"/>
                </a:cubicBezTo>
                <a:cubicBezTo>
                  <a:pt x="18483" y="5090"/>
                  <a:pt x="18501" y="5159"/>
                  <a:pt x="18535" y="5163"/>
                </a:cubicBezTo>
                <a:cubicBezTo>
                  <a:pt x="18571" y="5163"/>
                  <a:pt x="18586" y="5099"/>
                  <a:pt x="18588" y="5021"/>
                </a:cubicBezTo>
                <a:close/>
                <a:moveTo>
                  <a:pt x="20765" y="1536"/>
                </a:moveTo>
                <a:cubicBezTo>
                  <a:pt x="20765" y="1435"/>
                  <a:pt x="20741" y="1380"/>
                  <a:pt x="20705" y="1385"/>
                </a:cubicBezTo>
                <a:cubicBezTo>
                  <a:pt x="20673" y="1389"/>
                  <a:pt x="20657" y="1449"/>
                  <a:pt x="20657" y="1536"/>
                </a:cubicBezTo>
                <a:cubicBezTo>
                  <a:pt x="20657" y="1633"/>
                  <a:pt x="20678" y="1670"/>
                  <a:pt x="20714" y="1670"/>
                </a:cubicBezTo>
                <a:cubicBezTo>
                  <a:pt x="20741" y="1665"/>
                  <a:pt x="20765" y="1633"/>
                  <a:pt x="20765" y="1536"/>
                </a:cubicBezTo>
                <a:close/>
                <a:moveTo>
                  <a:pt x="17278" y="19225"/>
                </a:moveTo>
                <a:cubicBezTo>
                  <a:pt x="17280" y="19137"/>
                  <a:pt x="17265" y="19078"/>
                  <a:pt x="17234" y="19064"/>
                </a:cubicBezTo>
                <a:cubicBezTo>
                  <a:pt x="17198" y="19050"/>
                  <a:pt x="17172" y="19101"/>
                  <a:pt x="17170" y="19202"/>
                </a:cubicBezTo>
                <a:cubicBezTo>
                  <a:pt x="17169" y="19289"/>
                  <a:pt x="17189" y="19335"/>
                  <a:pt x="17222" y="19344"/>
                </a:cubicBezTo>
                <a:cubicBezTo>
                  <a:pt x="17253" y="19344"/>
                  <a:pt x="17277" y="19321"/>
                  <a:pt x="17278" y="19225"/>
                </a:cubicBezTo>
                <a:close/>
                <a:moveTo>
                  <a:pt x="16790" y="19073"/>
                </a:moveTo>
                <a:cubicBezTo>
                  <a:pt x="16759" y="19073"/>
                  <a:pt x="16737" y="19124"/>
                  <a:pt x="16737" y="19215"/>
                </a:cubicBezTo>
                <a:cubicBezTo>
                  <a:pt x="16737" y="19307"/>
                  <a:pt x="16755" y="19353"/>
                  <a:pt x="16790" y="19349"/>
                </a:cubicBezTo>
                <a:cubicBezTo>
                  <a:pt x="16822" y="19344"/>
                  <a:pt x="16843" y="19307"/>
                  <a:pt x="16846" y="19215"/>
                </a:cubicBezTo>
                <a:cubicBezTo>
                  <a:pt x="16841" y="19128"/>
                  <a:pt x="16819" y="19073"/>
                  <a:pt x="16790" y="19073"/>
                </a:cubicBezTo>
                <a:close/>
                <a:moveTo>
                  <a:pt x="20271" y="2548"/>
                </a:moveTo>
                <a:cubicBezTo>
                  <a:pt x="20244" y="2548"/>
                  <a:pt x="20215" y="2594"/>
                  <a:pt x="20213" y="2681"/>
                </a:cubicBezTo>
                <a:cubicBezTo>
                  <a:pt x="20211" y="2787"/>
                  <a:pt x="20239" y="2824"/>
                  <a:pt x="20275" y="2824"/>
                </a:cubicBezTo>
                <a:cubicBezTo>
                  <a:pt x="20306" y="2824"/>
                  <a:pt x="20326" y="2787"/>
                  <a:pt x="20335" y="2699"/>
                </a:cubicBezTo>
                <a:cubicBezTo>
                  <a:pt x="20326" y="2608"/>
                  <a:pt x="20304" y="2548"/>
                  <a:pt x="20271" y="2548"/>
                </a:cubicBezTo>
                <a:close/>
                <a:moveTo>
                  <a:pt x="17230" y="17905"/>
                </a:moveTo>
                <a:cubicBezTo>
                  <a:pt x="17199" y="17896"/>
                  <a:pt x="17174" y="17919"/>
                  <a:pt x="17169" y="18016"/>
                </a:cubicBezTo>
                <a:cubicBezTo>
                  <a:pt x="17165" y="18117"/>
                  <a:pt x="17182" y="18181"/>
                  <a:pt x="17222" y="18186"/>
                </a:cubicBezTo>
                <a:cubicBezTo>
                  <a:pt x="17254" y="18190"/>
                  <a:pt x="17273" y="18140"/>
                  <a:pt x="17280" y="18057"/>
                </a:cubicBezTo>
                <a:cubicBezTo>
                  <a:pt x="17278" y="17974"/>
                  <a:pt x="17263" y="17915"/>
                  <a:pt x="17230" y="17905"/>
                </a:cubicBezTo>
                <a:close/>
                <a:moveTo>
                  <a:pt x="13711" y="15736"/>
                </a:moveTo>
                <a:cubicBezTo>
                  <a:pt x="13713" y="15809"/>
                  <a:pt x="13735" y="15883"/>
                  <a:pt x="13766" y="15883"/>
                </a:cubicBezTo>
                <a:cubicBezTo>
                  <a:pt x="13800" y="15883"/>
                  <a:pt x="13827" y="15823"/>
                  <a:pt x="13824" y="15727"/>
                </a:cubicBezTo>
                <a:cubicBezTo>
                  <a:pt x="13822" y="15644"/>
                  <a:pt x="13797" y="15602"/>
                  <a:pt x="13761" y="15607"/>
                </a:cubicBezTo>
                <a:cubicBezTo>
                  <a:pt x="13731" y="15602"/>
                  <a:pt x="13709" y="15653"/>
                  <a:pt x="13711" y="15736"/>
                </a:cubicBezTo>
                <a:close/>
                <a:moveTo>
                  <a:pt x="15914" y="16756"/>
                </a:moveTo>
                <a:cubicBezTo>
                  <a:pt x="15879" y="16765"/>
                  <a:pt x="15861" y="16816"/>
                  <a:pt x="15866" y="16908"/>
                </a:cubicBezTo>
                <a:cubicBezTo>
                  <a:pt x="15871" y="16995"/>
                  <a:pt x="15891" y="17046"/>
                  <a:pt x="15924" y="17037"/>
                </a:cubicBezTo>
                <a:cubicBezTo>
                  <a:pt x="15958" y="17027"/>
                  <a:pt x="15972" y="16963"/>
                  <a:pt x="15970" y="16788"/>
                </a:cubicBezTo>
                <a:cubicBezTo>
                  <a:pt x="15970" y="16770"/>
                  <a:pt x="15946" y="16747"/>
                  <a:pt x="15914" y="16756"/>
                </a:cubicBezTo>
                <a:close/>
                <a:moveTo>
                  <a:pt x="19839" y="3720"/>
                </a:moveTo>
                <a:cubicBezTo>
                  <a:pt x="19809" y="3725"/>
                  <a:pt x="19783" y="3757"/>
                  <a:pt x="19783" y="3853"/>
                </a:cubicBezTo>
                <a:cubicBezTo>
                  <a:pt x="19783" y="3950"/>
                  <a:pt x="19810" y="3991"/>
                  <a:pt x="19838" y="3996"/>
                </a:cubicBezTo>
                <a:cubicBezTo>
                  <a:pt x="19869" y="4000"/>
                  <a:pt x="19891" y="3950"/>
                  <a:pt x="19893" y="3867"/>
                </a:cubicBezTo>
                <a:cubicBezTo>
                  <a:pt x="19893" y="3757"/>
                  <a:pt x="19874" y="3715"/>
                  <a:pt x="19839" y="3720"/>
                </a:cubicBezTo>
                <a:close/>
                <a:moveTo>
                  <a:pt x="14235" y="4888"/>
                </a:moveTo>
                <a:cubicBezTo>
                  <a:pt x="14208" y="4897"/>
                  <a:pt x="14189" y="4943"/>
                  <a:pt x="14193" y="5021"/>
                </a:cubicBezTo>
                <a:cubicBezTo>
                  <a:pt x="14196" y="5099"/>
                  <a:pt x="14211" y="5168"/>
                  <a:pt x="14246" y="5159"/>
                </a:cubicBezTo>
                <a:cubicBezTo>
                  <a:pt x="14278" y="5150"/>
                  <a:pt x="14292" y="5090"/>
                  <a:pt x="14297" y="5007"/>
                </a:cubicBezTo>
                <a:cubicBezTo>
                  <a:pt x="14287" y="4929"/>
                  <a:pt x="14266" y="4878"/>
                  <a:pt x="14235" y="4888"/>
                </a:cubicBezTo>
                <a:close/>
                <a:moveTo>
                  <a:pt x="14673" y="4892"/>
                </a:moveTo>
                <a:cubicBezTo>
                  <a:pt x="14640" y="4883"/>
                  <a:pt x="14618" y="4947"/>
                  <a:pt x="14616" y="5025"/>
                </a:cubicBezTo>
                <a:cubicBezTo>
                  <a:pt x="14614" y="5108"/>
                  <a:pt x="14633" y="5168"/>
                  <a:pt x="14669" y="5163"/>
                </a:cubicBezTo>
                <a:cubicBezTo>
                  <a:pt x="14702" y="5163"/>
                  <a:pt x="14722" y="5127"/>
                  <a:pt x="14729" y="5039"/>
                </a:cubicBezTo>
                <a:cubicBezTo>
                  <a:pt x="14722" y="4952"/>
                  <a:pt x="14700" y="4901"/>
                  <a:pt x="14673" y="4892"/>
                </a:cubicBezTo>
                <a:close/>
                <a:moveTo>
                  <a:pt x="16815" y="5163"/>
                </a:moveTo>
                <a:cubicBezTo>
                  <a:pt x="16848" y="5159"/>
                  <a:pt x="16869" y="5113"/>
                  <a:pt x="16869" y="5025"/>
                </a:cubicBezTo>
                <a:cubicBezTo>
                  <a:pt x="16869" y="4933"/>
                  <a:pt x="16846" y="4888"/>
                  <a:pt x="16815" y="4888"/>
                </a:cubicBezTo>
                <a:cubicBezTo>
                  <a:pt x="16785" y="4888"/>
                  <a:pt x="16764" y="4938"/>
                  <a:pt x="16762" y="5030"/>
                </a:cubicBezTo>
                <a:cubicBezTo>
                  <a:pt x="16764" y="5113"/>
                  <a:pt x="16781" y="5168"/>
                  <a:pt x="16815" y="5163"/>
                </a:cubicBezTo>
                <a:close/>
                <a:moveTo>
                  <a:pt x="17189" y="5021"/>
                </a:moveTo>
                <a:cubicBezTo>
                  <a:pt x="17189" y="5108"/>
                  <a:pt x="17213" y="5159"/>
                  <a:pt x="17246" y="5163"/>
                </a:cubicBezTo>
                <a:cubicBezTo>
                  <a:pt x="17280" y="5168"/>
                  <a:pt x="17299" y="5113"/>
                  <a:pt x="17299" y="5025"/>
                </a:cubicBezTo>
                <a:cubicBezTo>
                  <a:pt x="17299" y="4933"/>
                  <a:pt x="17277" y="4892"/>
                  <a:pt x="17246" y="4883"/>
                </a:cubicBezTo>
                <a:cubicBezTo>
                  <a:pt x="17210" y="4883"/>
                  <a:pt x="17187" y="4933"/>
                  <a:pt x="17189" y="5021"/>
                </a:cubicBezTo>
                <a:close/>
                <a:moveTo>
                  <a:pt x="17618" y="5025"/>
                </a:moveTo>
                <a:cubicBezTo>
                  <a:pt x="17618" y="5113"/>
                  <a:pt x="17638" y="5168"/>
                  <a:pt x="17673" y="5168"/>
                </a:cubicBezTo>
                <a:cubicBezTo>
                  <a:pt x="17707" y="5168"/>
                  <a:pt x="17726" y="5117"/>
                  <a:pt x="17726" y="5025"/>
                </a:cubicBezTo>
                <a:cubicBezTo>
                  <a:pt x="17726" y="4933"/>
                  <a:pt x="17705" y="4892"/>
                  <a:pt x="17667" y="4878"/>
                </a:cubicBezTo>
                <a:cubicBezTo>
                  <a:pt x="17640" y="4892"/>
                  <a:pt x="17618" y="4929"/>
                  <a:pt x="17618" y="5025"/>
                </a:cubicBezTo>
                <a:close/>
                <a:moveTo>
                  <a:pt x="18154" y="5030"/>
                </a:moveTo>
                <a:cubicBezTo>
                  <a:pt x="18156" y="4943"/>
                  <a:pt x="18137" y="4887"/>
                  <a:pt x="18103" y="4883"/>
                </a:cubicBezTo>
                <a:cubicBezTo>
                  <a:pt x="18070" y="4883"/>
                  <a:pt x="18048" y="4924"/>
                  <a:pt x="18048" y="5016"/>
                </a:cubicBezTo>
                <a:cubicBezTo>
                  <a:pt x="18046" y="5108"/>
                  <a:pt x="18067" y="5154"/>
                  <a:pt x="18098" y="5163"/>
                </a:cubicBezTo>
                <a:cubicBezTo>
                  <a:pt x="18134" y="5163"/>
                  <a:pt x="18154" y="5117"/>
                  <a:pt x="18154" y="5030"/>
                </a:cubicBezTo>
                <a:close/>
                <a:moveTo>
                  <a:pt x="15497" y="16761"/>
                </a:moveTo>
                <a:cubicBezTo>
                  <a:pt x="15466" y="16756"/>
                  <a:pt x="15441" y="16779"/>
                  <a:pt x="15437" y="16871"/>
                </a:cubicBezTo>
                <a:cubicBezTo>
                  <a:pt x="15432" y="16972"/>
                  <a:pt x="15451" y="17032"/>
                  <a:pt x="15489" y="17041"/>
                </a:cubicBezTo>
                <a:cubicBezTo>
                  <a:pt x="15521" y="17046"/>
                  <a:pt x="15540" y="16995"/>
                  <a:pt x="15545" y="16913"/>
                </a:cubicBezTo>
                <a:cubicBezTo>
                  <a:pt x="15543" y="16825"/>
                  <a:pt x="15531" y="16765"/>
                  <a:pt x="15497" y="16761"/>
                </a:cubicBezTo>
                <a:close/>
                <a:moveTo>
                  <a:pt x="18151" y="18025"/>
                </a:moveTo>
                <a:cubicBezTo>
                  <a:pt x="18149" y="17938"/>
                  <a:pt x="18127" y="17892"/>
                  <a:pt x="18093" y="17892"/>
                </a:cubicBezTo>
                <a:cubicBezTo>
                  <a:pt x="18060" y="17896"/>
                  <a:pt x="18034" y="17933"/>
                  <a:pt x="18034" y="18025"/>
                </a:cubicBezTo>
                <a:cubicBezTo>
                  <a:pt x="18034" y="18112"/>
                  <a:pt x="18063" y="18149"/>
                  <a:pt x="18094" y="18167"/>
                </a:cubicBezTo>
                <a:cubicBezTo>
                  <a:pt x="18123" y="18149"/>
                  <a:pt x="18151" y="18117"/>
                  <a:pt x="18151" y="18025"/>
                </a:cubicBezTo>
                <a:close/>
                <a:moveTo>
                  <a:pt x="18530" y="19055"/>
                </a:moveTo>
                <a:cubicBezTo>
                  <a:pt x="18497" y="19059"/>
                  <a:pt x="18475" y="19101"/>
                  <a:pt x="18475" y="19188"/>
                </a:cubicBezTo>
                <a:cubicBezTo>
                  <a:pt x="18475" y="19289"/>
                  <a:pt x="18499" y="19340"/>
                  <a:pt x="18535" y="19335"/>
                </a:cubicBezTo>
                <a:cubicBezTo>
                  <a:pt x="18567" y="19330"/>
                  <a:pt x="18583" y="19271"/>
                  <a:pt x="18585" y="19192"/>
                </a:cubicBezTo>
                <a:cubicBezTo>
                  <a:pt x="18581" y="19096"/>
                  <a:pt x="18564" y="19050"/>
                  <a:pt x="18530" y="19055"/>
                </a:cubicBezTo>
                <a:close/>
                <a:moveTo>
                  <a:pt x="18094" y="20208"/>
                </a:moveTo>
                <a:cubicBezTo>
                  <a:pt x="18067" y="20208"/>
                  <a:pt x="18048" y="20254"/>
                  <a:pt x="18046" y="20332"/>
                </a:cubicBezTo>
                <a:cubicBezTo>
                  <a:pt x="18045" y="20420"/>
                  <a:pt x="18063" y="20480"/>
                  <a:pt x="18096" y="20480"/>
                </a:cubicBezTo>
                <a:cubicBezTo>
                  <a:pt x="18127" y="20480"/>
                  <a:pt x="18147" y="20429"/>
                  <a:pt x="18153" y="20332"/>
                </a:cubicBezTo>
                <a:cubicBezTo>
                  <a:pt x="18144" y="20264"/>
                  <a:pt x="18127" y="20208"/>
                  <a:pt x="18094" y="20208"/>
                </a:cubicBezTo>
                <a:close/>
                <a:moveTo>
                  <a:pt x="19349" y="20328"/>
                </a:moveTo>
                <a:cubicBezTo>
                  <a:pt x="19349" y="20420"/>
                  <a:pt x="19375" y="20466"/>
                  <a:pt x="19402" y="20461"/>
                </a:cubicBezTo>
                <a:cubicBezTo>
                  <a:pt x="19430" y="20457"/>
                  <a:pt x="19457" y="20415"/>
                  <a:pt x="19457" y="20323"/>
                </a:cubicBezTo>
                <a:cubicBezTo>
                  <a:pt x="19457" y="20231"/>
                  <a:pt x="19431" y="20204"/>
                  <a:pt x="19375" y="20190"/>
                </a:cubicBezTo>
                <a:cubicBezTo>
                  <a:pt x="19365" y="20185"/>
                  <a:pt x="19349" y="20241"/>
                  <a:pt x="19349" y="20328"/>
                </a:cubicBezTo>
                <a:close/>
                <a:moveTo>
                  <a:pt x="21087" y="369"/>
                </a:moveTo>
                <a:cubicBezTo>
                  <a:pt x="21087" y="456"/>
                  <a:pt x="21105" y="511"/>
                  <a:pt x="21139" y="511"/>
                </a:cubicBezTo>
                <a:cubicBezTo>
                  <a:pt x="21171" y="516"/>
                  <a:pt x="21192" y="470"/>
                  <a:pt x="21194" y="378"/>
                </a:cubicBezTo>
                <a:cubicBezTo>
                  <a:pt x="21195" y="286"/>
                  <a:pt x="21175" y="245"/>
                  <a:pt x="21144" y="231"/>
                </a:cubicBezTo>
                <a:cubicBezTo>
                  <a:pt x="21110" y="236"/>
                  <a:pt x="21087" y="277"/>
                  <a:pt x="21087" y="369"/>
                </a:cubicBezTo>
                <a:close/>
                <a:moveTo>
                  <a:pt x="20721" y="21316"/>
                </a:moveTo>
                <a:cubicBezTo>
                  <a:pt x="20691" y="21312"/>
                  <a:pt x="20664" y="21353"/>
                  <a:pt x="20662" y="21440"/>
                </a:cubicBezTo>
                <a:cubicBezTo>
                  <a:pt x="20661" y="21528"/>
                  <a:pt x="20681" y="21574"/>
                  <a:pt x="20714" y="21583"/>
                </a:cubicBezTo>
                <a:cubicBezTo>
                  <a:pt x="20746" y="21592"/>
                  <a:pt x="20769" y="21560"/>
                  <a:pt x="20769" y="21463"/>
                </a:cubicBezTo>
                <a:cubicBezTo>
                  <a:pt x="20770" y="21376"/>
                  <a:pt x="20751" y="21316"/>
                  <a:pt x="20721" y="21316"/>
                </a:cubicBezTo>
                <a:close/>
                <a:moveTo>
                  <a:pt x="21161" y="21312"/>
                </a:moveTo>
                <a:cubicBezTo>
                  <a:pt x="21129" y="21298"/>
                  <a:pt x="21108" y="21353"/>
                  <a:pt x="21105" y="21436"/>
                </a:cubicBezTo>
                <a:cubicBezTo>
                  <a:pt x="21101" y="21523"/>
                  <a:pt x="21117" y="21578"/>
                  <a:pt x="21153" y="21578"/>
                </a:cubicBezTo>
                <a:cubicBezTo>
                  <a:pt x="21183" y="21578"/>
                  <a:pt x="21204" y="21541"/>
                  <a:pt x="21213" y="21468"/>
                </a:cubicBezTo>
                <a:cubicBezTo>
                  <a:pt x="21213" y="21367"/>
                  <a:pt x="21189" y="21325"/>
                  <a:pt x="21161" y="21312"/>
                </a:cubicBezTo>
                <a:close/>
                <a:moveTo>
                  <a:pt x="20703" y="240"/>
                </a:moveTo>
                <a:cubicBezTo>
                  <a:pt x="20669" y="240"/>
                  <a:pt x="20654" y="305"/>
                  <a:pt x="20659" y="392"/>
                </a:cubicBezTo>
                <a:cubicBezTo>
                  <a:pt x="20662" y="465"/>
                  <a:pt x="20679" y="516"/>
                  <a:pt x="20709" y="511"/>
                </a:cubicBezTo>
                <a:cubicBezTo>
                  <a:pt x="20739" y="507"/>
                  <a:pt x="20760" y="461"/>
                  <a:pt x="20763" y="369"/>
                </a:cubicBezTo>
                <a:cubicBezTo>
                  <a:pt x="20755" y="291"/>
                  <a:pt x="20734" y="240"/>
                  <a:pt x="20703" y="240"/>
                </a:cubicBezTo>
                <a:close/>
                <a:moveTo>
                  <a:pt x="18480" y="3844"/>
                </a:moveTo>
                <a:cubicBezTo>
                  <a:pt x="18482" y="3936"/>
                  <a:pt x="18507" y="4000"/>
                  <a:pt x="18543" y="3996"/>
                </a:cubicBezTo>
                <a:cubicBezTo>
                  <a:pt x="18569" y="3991"/>
                  <a:pt x="18588" y="3936"/>
                  <a:pt x="18586" y="3858"/>
                </a:cubicBezTo>
                <a:cubicBezTo>
                  <a:pt x="18585" y="3766"/>
                  <a:pt x="18564" y="3725"/>
                  <a:pt x="18530" y="3734"/>
                </a:cubicBezTo>
                <a:cubicBezTo>
                  <a:pt x="18502" y="3734"/>
                  <a:pt x="18478" y="3766"/>
                  <a:pt x="18480" y="3844"/>
                </a:cubicBezTo>
                <a:close/>
                <a:moveTo>
                  <a:pt x="19836" y="20195"/>
                </a:moveTo>
                <a:cubicBezTo>
                  <a:pt x="19805" y="20204"/>
                  <a:pt x="19779" y="20241"/>
                  <a:pt x="19786" y="20333"/>
                </a:cubicBezTo>
                <a:cubicBezTo>
                  <a:pt x="19791" y="20411"/>
                  <a:pt x="19814" y="20466"/>
                  <a:pt x="19845" y="20461"/>
                </a:cubicBezTo>
                <a:cubicBezTo>
                  <a:pt x="19875" y="20452"/>
                  <a:pt x="19894" y="20401"/>
                  <a:pt x="19893" y="20310"/>
                </a:cubicBezTo>
                <a:cubicBezTo>
                  <a:pt x="19889" y="20213"/>
                  <a:pt x="19867" y="20185"/>
                  <a:pt x="19836" y="20195"/>
                </a:cubicBezTo>
                <a:close/>
                <a:moveTo>
                  <a:pt x="20273" y="1412"/>
                </a:moveTo>
                <a:cubicBezTo>
                  <a:pt x="20244" y="1422"/>
                  <a:pt x="20218" y="1458"/>
                  <a:pt x="20225" y="1559"/>
                </a:cubicBezTo>
                <a:cubicBezTo>
                  <a:pt x="20230" y="1638"/>
                  <a:pt x="20247" y="1670"/>
                  <a:pt x="20277" y="1670"/>
                </a:cubicBezTo>
                <a:cubicBezTo>
                  <a:pt x="20309" y="1665"/>
                  <a:pt x="20328" y="1624"/>
                  <a:pt x="20335" y="1536"/>
                </a:cubicBezTo>
                <a:cubicBezTo>
                  <a:pt x="20325" y="1454"/>
                  <a:pt x="20304" y="1403"/>
                  <a:pt x="20273" y="1412"/>
                </a:cubicBezTo>
                <a:close/>
                <a:moveTo>
                  <a:pt x="18963" y="20199"/>
                </a:moveTo>
                <a:cubicBezTo>
                  <a:pt x="18933" y="20204"/>
                  <a:pt x="18919" y="20250"/>
                  <a:pt x="18919" y="20323"/>
                </a:cubicBezTo>
                <a:cubicBezTo>
                  <a:pt x="18919" y="20420"/>
                  <a:pt x="18945" y="20452"/>
                  <a:pt x="18974" y="20457"/>
                </a:cubicBezTo>
                <a:cubicBezTo>
                  <a:pt x="19005" y="20457"/>
                  <a:pt x="19022" y="20401"/>
                  <a:pt x="19025" y="20319"/>
                </a:cubicBezTo>
                <a:cubicBezTo>
                  <a:pt x="19017" y="20227"/>
                  <a:pt x="18994" y="20199"/>
                  <a:pt x="18963" y="20199"/>
                </a:cubicBezTo>
                <a:close/>
                <a:moveTo>
                  <a:pt x="18542" y="20208"/>
                </a:moveTo>
                <a:cubicBezTo>
                  <a:pt x="18509" y="20195"/>
                  <a:pt x="18485" y="20245"/>
                  <a:pt x="18480" y="20328"/>
                </a:cubicBezTo>
                <a:cubicBezTo>
                  <a:pt x="18475" y="20420"/>
                  <a:pt x="18504" y="20466"/>
                  <a:pt x="18533" y="20470"/>
                </a:cubicBezTo>
                <a:cubicBezTo>
                  <a:pt x="18557" y="20475"/>
                  <a:pt x="18579" y="20434"/>
                  <a:pt x="18583" y="20337"/>
                </a:cubicBezTo>
                <a:cubicBezTo>
                  <a:pt x="18583" y="20273"/>
                  <a:pt x="18569" y="20218"/>
                  <a:pt x="18542" y="20208"/>
                </a:cubicBezTo>
                <a:close/>
                <a:moveTo>
                  <a:pt x="17606" y="20360"/>
                </a:moveTo>
                <a:cubicBezTo>
                  <a:pt x="17609" y="20438"/>
                  <a:pt x="17633" y="20493"/>
                  <a:pt x="17666" y="20484"/>
                </a:cubicBezTo>
                <a:cubicBezTo>
                  <a:pt x="17693" y="20475"/>
                  <a:pt x="17712" y="20424"/>
                  <a:pt x="17710" y="20355"/>
                </a:cubicBezTo>
                <a:cubicBezTo>
                  <a:pt x="17709" y="20273"/>
                  <a:pt x="17688" y="20222"/>
                  <a:pt x="17655" y="20208"/>
                </a:cubicBezTo>
                <a:cubicBezTo>
                  <a:pt x="17626" y="20227"/>
                  <a:pt x="17602" y="20277"/>
                  <a:pt x="17606" y="20360"/>
                </a:cubicBezTo>
                <a:close/>
                <a:moveTo>
                  <a:pt x="15867" y="18080"/>
                </a:moveTo>
                <a:cubicBezTo>
                  <a:pt x="15874" y="18172"/>
                  <a:pt x="15898" y="18200"/>
                  <a:pt x="15929" y="18195"/>
                </a:cubicBezTo>
                <a:cubicBezTo>
                  <a:pt x="15958" y="18186"/>
                  <a:pt x="15974" y="18144"/>
                  <a:pt x="15972" y="18062"/>
                </a:cubicBezTo>
                <a:cubicBezTo>
                  <a:pt x="15970" y="17965"/>
                  <a:pt x="15945" y="17942"/>
                  <a:pt x="15914" y="17924"/>
                </a:cubicBezTo>
                <a:cubicBezTo>
                  <a:pt x="15890" y="17951"/>
                  <a:pt x="15861" y="17979"/>
                  <a:pt x="15867" y="18080"/>
                </a:cubicBezTo>
                <a:close/>
                <a:moveTo>
                  <a:pt x="15955" y="4892"/>
                </a:moveTo>
                <a:cubicBezTo>
                  <a:pt x="15922" y="4878"/>
                  <a:pt x="15903" y="4947"/>
                  <a:pt x="15903" y="5035"/>
                </a:cubicBezTo>
                <a:cubicBezTo>
                  <a:pt x="15903" y="5108"/>
                  <a:pt x="15917" y="5163"/>
                  <a:pt x="15948" y="5168"/>
                </a:cubicBezTo>
                <a:cubicBezTo>
                  <a:pt x="15981" y="5173"/>
                  <a:pt x="16001" y="5136"/>
                  <a:pt x="16010" y="5048"/>
                </a:cubicBezTo>
                <a:cubicBezTo>
                  <a:pt x="16005" y="4961"/>
                  <a:pt x="15982" y="4901"/>
                  <a:pt x="15955" y="4892"/>
                </a:cubicBezTo>
                <a:close/>
                <a:moveTo>
                  <a:pt x="12862" y="15731"/>
                </a:moveTo>
                <a:cubicBezTo>
                  <a:pt x="12861" y="15814"/>
                  <a:pt x="12876" y="15883"/>
                  <a:pt x="12909" y="15887"/>
                </a:cubicBezTo>
                <a:cubicBezTo>
                  <a:pt x="12941" y="15897"/>
                  <a:pt x="12965" y="15823"/>
                  <a:pt x="12965" y="15750"/>
                </a:cubicBezTo>
                <a:cubicBezTo>
                  <a:pt x="12965" y="15676"/>
                  <a:pt x="12943" y="15612"/>
                  <a:pt x="12905" y="15612"/>
                </a:cubicBezTo>
                <a:cubicBezTo>
                  <a:pt x="12878" y="15607"/>
                  <a:pt x="12864" y="15658"/>
                  <a:pt x="12862" y="15731"/>
                </a:cubicBezTo>
                <a:close/>
                <a:moveTo>
                  <a:pt x="0" y="13263"/>
                </a:moveTo>
                <a:cubicBezTo>
                  <a:pt x="53" y="13277"/>
                  <a:pt x="98" y="13212"/>
                  <a:pt x="99" y="13074"/>
                </a:cubicBezTo>
                <a:cubicBezTo>
                  <a:pt x="101" y="12923"/>
                  <a:pt x="58" y="12849"/>
                  <a:pt x="0" y="12858"/>
                </a:cubicBezTo>
                <a:cubicBezTo>
                  <a:pt x="0" y="12996"/>
                  <a:pt x="0" y="13129"/>
                  <a:pt x="0" y="13263"/>
                </a:cubicBezTo>
                <a:close/>
                <a:moveTo>
                  <a:pt x="0" y="9705"/>
                </a:moveTo>
                <a:cubicBezTo>
                  <a:pt x="58" y="9709"/>
                  <a:pt x="101" y="9641"/>
                  <a:pt x="98" y="9484"/>
                </a:cubicBezTo>
                <a:cubicBezTo>
                  <a:pt x="94" y="9351"/>
                  <a:pt x="55" y="9273"/>
                  <a:pt x="0" y="9305"/>
                </a:cubicBezTo>
                <a:cubicBezTo>
                  <a:pt x="0" y="9438"/>
                  <a:pt x="0" y="9572"/>
                  <a:pt x="0" y="9705"/>
                </a:cubicBezTo>
                <a:close/>
                <a:moveTo>
                  <a:pt x="0" y="10909"/>
                </a:moveTo>
                <a:cubicBezTo>
                  <a:pt x="43" y="10849"/>
                  <a:pt x="101" y="10813"/>
                  <a:pt x="98" y="10652"/>
                </a:cubicBezTo>
                <a:cubicBezTo>
                  <a:pt x="94" y="10509"/>
                  <a:pt x="48" y="10459"/>
                  <a:pt x="0" y="10450"/>
                </a:cubicBezTo>
                <a:cubicBezTo>
                  <a:pt x="0" y="10601"/>
                  <a:pt x="0" y="10758"/>
                  <a:pt x="0" y="10909"/>
                </a:cubicBezTo>
                <a:close/>
                <a:moveTo>
                  <a:pt x="0" y="14412"/>
                </a:moveTo>
                <a:cubicBezTo>
                  <a:pt x="53" y="14435"/>
                  <a:pt x="94" y="14394"/>
                  <a:pt x="94" y="14237"/>
                </a:cubicBezTo>
                <a:cubicBezTo>
                  <a:pt x="94" y="14081"/>
                  <a:pt x="55" y="14035"/>
                  <a:pt x="0" y="14067"/>
                </a:cubicBezTo>
                <a:cubicBezTo>
                  <a:pt x="0" y="14182"/>
                  <a:pt x="0" y="14297"/>
                  <a:pt x="0" y="14412"/>
                </a:cubicBezTo>
                <a:close/>
                <a:moveTo>
                  <a:pt x="0" y="12058"/>
                </a:moveTo>
                <a:cubicBezTo>
                  <a:pt x="51" y="12049"/>
                  <a:pt x="93" y="12003"/>
                  <a:pt x="89" y="11838"/>
                </a:cubicBezTo>
                <a:cubicBezTo>
                  <a:pt x="86" y="11691"/>
                  <a:pt x="50" y="11649"/>
                  <a:pt x="0" y="11654"/>
                </a:cubicBezTo>
                <a:cubicBezTo>
                  <a:pt x="0" y="11787"/>
                  <a:pt x="0" y="11925"/>
                  <a:pt x="0" y="12058"/>
                </a:cubicBezTo>
                <a:close/>
                <a:moveTo>
                  <a:pt x="0" y="8501"/>
                </a:moveTo>
                <a:cubicBezTo>
                  <a:pt x="46" y="8505"/>
                  <a:pt x="86" y="8478"/>
                  <a:pt x="86" y="8326"/>
                </a:cubicBezTo>
                <a:cubicBezTo>
                  <a:pt x="86" y="8174"/>
                  <a:pt x="51" y="8114"/>
                  <a:pt x="0" y="8101"/>
                </a:cubicBezTo>
                <a:cubicBezTo>
                  <a:pt x="0" y="8229"/>
                  <a:pt x="0" y="8367"/>
                  <a:pt x="0" y="8501"/>
                </a:cubicBezTo>
                <a:close/>
                <a:moveTo>
                  <a:pt x="0" y="7292"/>
                </a:moveTo>
                <a:cubicBezTo>
                  <a:pt x="50" y="7296"/>
                  <a:pt x="84" y="7241"/>
                  <a:pt x="86" y="7099"/>
                </a:cubicBezTo>
                <a:cubicBezTo>
                  <a:pt x="87" y="6947"/>
                  <a:pt x="43" y="6919"/>
                  <a:pt x="0" y="6892"/>
                </a:cubicBezTo>
                <a:cubicBezTo>
                  <a:pt x="0" y="7025"/>
                  <a:pt x="0" y="7158"/>
                  <a:pt x="0" y="7292"/>
                </a:cubicBezTo>
                <a:close/>
                <a:moveTo>
                  <a:pt x="0" y="16761"/>
                </a:moveTo>
                <a:cubicBezTo>
                  <a:pt x="41" y="16761"/>
                  <a:pt x="84" y="16752"/>
                  <a:pt x="84" y="16609"/>
                </a:cubicBezTo>
                <a:cubicBezTo>
                  <a:pt x="84" y="16471"/>
                  <a:pt x="51" y="16407"/>
                  <a:pt x="0" y="16421"/>
                </a:cubicBezTo>
                <a:cubicBezTo>
                  <a:pt x="0" y="16531"/>
                  <a:pt x="0" y="16646"/>
                  <a:pt x="0" y="16761"/>
                </a:cubicBezTo>
                <a:close/>
                <a:moveTo>
                  <a:pt x="0" y="6147"/>
                </a:moveTo>
                <a:cubicBezTo>
                  <a:pt x="46" y="6129"/>
                  <a:pt x="86" y="6083"/>
                  <a:pt x="84" y="5945"/>
                </a:cubicBezTo>
                <a:cubicBezTo>
                  <a:pt x="84" y="5807"/>
                  <a:pt x="50" y="5747"/>
                  <a:pt x="0" y="5747"/>
                </a:cubicBezTo>
                <a:cubicBezTo>
                  <a:pt x="0" y="5880"/>
                  <a:pt x="0" y="6014"/>
                  <a:pt x="0" y="6147"/>
                </a:cubicBezTo>
                <a:close/>
                <a:moveTo>
                  <a:pt x="0" y="17910"/>
                </a:moveTo>
                <a:cubicBezTo>
                  <a:pt x="41" y="17915"/>
                  <a:pt x="82" y="17901"/>
                  <a:pt x="84" y="17763"/>
                </a:cubicBezTo>
                <a:cubicBezTo>
                  <a:pt x="86" y="17616"/>
                  <a:pt x="48" y="17574"/>
                  <a:pt x="0" y="17570"/>
                </a:cubicBezTo>
                <a:cubicBezTo>
                  <a:pt x="0" y="17680"/>
                  <a:pt x="0" y="17795"/>
                  <a:pt x="0" y="17910"/>
                </a:cubicBezTo>
                <a:close/>
                <a:moveTo>
                  <a:pt x="0" y="15556"/>
                </a:moveTo>
                <a:cubicBezTo>
                  <a:pt x="41" y="15561"/>
                  <a:pt x="82" y="15556"/>
                  <a:pt x="84" y="15409"/>
                </a:cubicBezTo>
                <a:cubicBezTo>
                  <a:pt x="86" y="15262"/>
                  <a:pt x="48" y="15216"/>
                  <a:pt x="0" y="15212"/>
                </a:cubicBezTo>
                <a:cubicBezTo>
                  <a:pt x="0" y="15327"/>
                  <a:pt x="0" y="15442"/>
                  <a:pt x="0" y="15556"/>
                </a:cubicBezTo>
                <a:close/>
                <a:moveTo>
                  <a:pt x="1413" y="13015"/>
                </a:moveTo>
                <a:cubicBezTo>
                  <a:pt x="1411" y="12881"/>
                  <a:pt x="1370" y="12840"/>
                  <a:pt x="1330" y="12831"/>
                </a:cubicBezTo>
                <a:cubicBezTo>
                  <a:pt x="1286" y="12821"/>
                  <a:pt x="1255" y="12900"/>
                  <a:pt x="1253" y="13019"/>
                </a:cubicBezTo>
                <a:cubicBezTo>
                  <a:pt x="1251" y="13157"/>
                  <a:pt x="1286" y="13221"/>
                  <a:pt x="1334" y="13240"/>
                </a:cubicBezTo>
                <a:cubicBezTo>
                  <a:pt x="1380" y="13212"/>
                  <a:pt x="1414" y="13157"/>
                  <a:pt x="1413" y="13015"/>
                </a:cubicBezTo>
                <a:close/>
                <a:moveTo>
                  <a:pt x="890" y="10845"/>
                </a:moveTo>
                <a:cubicBezTo>
                  <a:pt x="934" y="10831"/>
                  <a:pt x="979" y="10771"/>
                  <a:pt x="979" y="10647"/>
                </a:cubicBezTo>
                <a:cubicBezTo>
                  <a:pt x="979" y="10532"/>
                  <a:pt x="945" y="10436"/>
                  <a:pt x="893" y="10454"/>
                </a:cubicBezTo>
                <a:cubicBezTo>
                  <a:pt x="849" y="10468"/>
                  <a:pt x="816" y="10537"/>
                  <a:pt x="813" y="10666"/>
                </a:cubicBezTo>
                <a:cubicBezTo>
                  <a:pt x="818" y="10799"/>
                  <a:pt x="845" y="10859"/>
                  <a:pt x="890" y="10845"/>
                </a:cubicBezTo>
                <a:close/>
                <a:moveTo>
                  <a:pt x="897" y="13244"/>
                </a:moveTo>
                <a:cubicBezTo>
                  <a:pt x="941" y="13240"/>
                  <a:pt x="984" y="13175"/>
                  <a:pt x="979" y="13037"/>
                </a:cubicBezTo>
                <a:cubicBezTo>
                  <a:pt x="974" y="12909"/>
                  <a:pt x="938" y="12849"/>
                  <a:pt x="888" y="12854"/>
                </a:cubicBezTo>
                <a:cubicBezTo>
                  <a:pt x="843" y="12858"/>
                  <a:pt x="814" y="12913"/>
                  <a:pt x="814" y="13056"/>
                </a:cubicBezTo>
                <a:cubicBezTo>
                  <a:pt x="818" y="13180"/>
                  <a:pt x="852" y="13249"/>
                  <a:pt x="897" y="13244"/>
                </a:cubicBezTo>
                <a:close/>
                <a:moveTo>
                  <a:pt x="2205" y="10845"/>
                </a:moveTo>
                <a:cubicBezTo>
                  <a:pt x="2251" y="10849"/>
                  <a:pt x="2282" y="10771"/>
                  <a:pt x="2282" y="10656"/>
                </a:cubicBezTo>
                <a:cubicBezTo>
                  <a:pt x="2283" y="10546"/>
                  <a:pt x="2259" y="10459"/>
                  <a:pt x="2211" y="10450"/>
                </a:cubicBezTo>
                <a:cubicBezTo>
                  <a:pt x="2162" y="10440"/>
                  <a:pt x="2133" y="10509"/>
                  <a:pt x="2115" y="10647"/>
                </a:cubicBezTo>
                <a:cubicBezTo>
                  <a:pt x="2131" y="10753"/>
                  <a:pt x="2155" y="10840"/>
                  <a:pt x="2205" y="10845"/>
                </a:cubicBezTo>
                <a:close/>
                <a:moveTo>
                  <a:pt x="891" y="9691"/>
                </a:moveTo>
                <a:cubicBezTo>
                  <a:pt x="936" y="9691"/>
                  <a:pt x="975" y="9613"/>
                  <a:pt x="977" y="9489"/>
                </a:cubicBezTo>
                <a:cubicBezTo>
                  <a:pt x="979" y="9374"/>
                  <a:pt x="948" y="9305"/>
                  <a:pt x="902" y="9300"/>
                </a:cubicBezTo>
                <a:cubicBezTo>
                  <a:pt x="855" y="9296"/>
                  <a:pt x="818" y="9323"/>
                  <a:pt x="813" y="9480"/>
                </a:cubicBezTo>
                <a:cubicBezTo>
                  <a:pt x="816" y="9604"/>
                  <a:pt x="843" y="9691"/>
                  <a:pt x="891" y="9691"/>
                </a:cubicBezTo>
                <a:close/>
                <a:moveTo>
                  <a:pt x="891" y="12054"/>
                </a:moveTo>
                <a:cubicBezTo>
                  <a:pt x="938" y="12063"/>
                  <a:pt x="965" y="12012"/>
                  <a:pt x="965" y="11879"/>
                </a:cubicBezTo>
                <a:cubicBezTo>
                  <a:pt x="965" y="11760"/>
                  <a:pt x="960" y="11649"/>
                  <a:pt x="898" y="11654"/>
                </a:cubicBezTo>
                <a:cubicBezTo>
                  <a:pt x="850" y="11658"/>
                  <a:pt x="819" y="11714"/>
                  <a:pt x="809" y="11842"/>
                </a:cubicBezTo>
                <a:cubicBezTo>
                  <a:pt x="813" y="11985"/>
                  <a:pt x="845" y="12045"/>
                  <a:pt x="891" y="12054"/>
                </a:cubicBezTo>
                <a:close/>
                <a:moveTo>
                  <a:pt x="461" y="10859"/>
                </a:moveTo>
                <a:cubicBezTo>
                  <a:pt x="513" y="10859"/>
                  <a:pt x="547" y="10776"/>
                  <a:pt x="547" y="10656"/>
                </a:cubicBezTo>
                <a:cubicBezTo>
                  <a:pt x="547" y="10532"/>
                  <a:pt x="509" y="10450"/>
                  <a:pt x="459" y="10459"/>
                </a:cubicBezTo>
                <a:cubicBezTo>
                  <a:pt x="413" y="10473"/>
                  <a:pt x="381" y="10541"/>
                  <a:pt x="381" y="10684"/>
                </a:cubicBezTo>
                <a:cubicBezTo>
                  <a:pt x="386" y="10817"/>
                  <a:pt x="417" y="10859"/>
                  <a:pt x="461" y="10859"/>
                </a:cubicBezTo>
                <a:close/>
                <a:moveTo>
                  <a:pt x="466" y="9700"/>
                </a:moveTo>
                <a:cubicBezTo>
                  <a:pt x="514" y="9686"/>
                  <a:pt x="549" y="9613"/>
                  <a:pt x="543" y="9480"/>
                </a:cubicBezTo>
                <a:cubicBezTo>
                  <a:pt x="538" y="9346"/>
                  <a:pt x="504" y="9282"/>
                  <a:pt x="453" y="9296"/>
                </a:cubicBezTo>
                <a:cubicBezTo>
                  <a:pt x="406" y="9305"/>
                  <a:pt x="381" y="9369"/>
                  <a:pt x="382" y="9526"/>
                </a:cubicBezTo>
                <a:cubicBezTo>
                  <a:pt x="391" y="9622"/>
                  <a:pt x="415" y="9709"/>
                  <a:pt x="466" y="9700"/>
                </a:cubicBezTo>
                <a:close/>
                <a:moveTo>
                  <a:pt x="816" y="8294"/>
                </a:moveTo>
                <a:cubicBezTo>
                  <a:pt x="818" y="8427"/>
                  <a:pt x="847" y="8501"/>
                  <a:pt x="898" y="8496"/>
                </a:cubicBezTo>
                <a:cubicBezTo>
                  <a:pt x="946" y="8496"/>
                  <a:pt x="974" y="8409"/>
                  <a:pt x="974" y="8303"/>
                </a:cubicBezTo>
                <a:cubicBezTo>
                  <a:pt x="974" y="8179"/>
                  <a:pt x="943" y="8091"/>
                  <a:pt x="876" y="8096"/>
                </a:cubicBezTo>
                <a:cubicBezTo>
                  <a:pt x="849" y="8119"/>
                  <a:pt x="814" y="8174"/>
                  <a:pt x="816" y="8294"/>
                </a:cubicBezTo>
                <a:close/>
                <a:moveTo>
                  <a:pt x="535" y="8294"/>
                </a:moveTo>
                <a:cubicBezTo>
                  <a:pt x="535" y="8170"/>
                  <a:pt x="506" y="8101"/>
                  <a:pt x="459" y="8101"/>
                </a:cubicBezTo>
                <a:cubicBezTo>
                  <a:pt x="410" y="8101"/>
                  <a:pt x="381" y="8179"/>
                  <a:pt x="382" y="8317"/>
                </a:cubicBezTo>
                <a:cubicBezTo>
                  <a:pt x="386" y="8445"/>
                  <a:pt x="418" y="8491"/>
                  <a:pt x="463" y="8496"/>
                </a:cubicBezTo>
                <a:cubicBezTo>
                  <a:pt x="507" y="8482"/>
                  <a:pt x="537" y="8418"/>
                  <a:pt x="535" y="8294"/>
                </a:cubicBezTo>
                <a:close/>
                <a:moveTo>
                  <a:pt x="543" y="13037"/>
                </a:moveTo>
                <a:cubicBezTo>
                  <a:pt x="540" y="12923"/>
                  <a:pt x="514" y="12849"/>
                  <a:pt x="466" y="12854"/>
                </a:cubicBezTo>
                <a:cubicBezTo>
                  <a:pt x="417" y="12863"/>
                  <a:pt x="386" y="12932"/>
                  <a:pt x="387" y="13065"/>
                </a:cubicBezTo>
                <a:cubicBezTo>
                  <a:pt x="389" y="13189"/>
                  <a:pt x="423" y="13240"/>
                  <a:pt x="465" y="13258"/>
                </a:cubicBezTo>
                <a:cubicBezTo>
                  <a:pt x="511" y="13240"/>
                  <a:pt x="547" y="13175"/>
                  <a:pt x="543" y="13037"/>
                </a:cubicBezTo>
                <a:close/>
                <a:moveTo>
                  <a:pt x="2712" y="10624"/>
                </a:moveTo>
                <a:cubicBezTo>
                  <a:pt x="2712" y="10505"/>
                  <a:pt x="2674" y="10450"/>
                  <a:pt x="2631" y="10445"/>
                </a:cubicBezTo>
                <a:cubicBezTo>
                  <a:pt x="2583" y="10440"/>
                  <a:pt x="2556" y="10518"/>
                  <a:pt x="2554" y="10633"/>
                </a:cubicBezTo>
                <a:cubicBezTo>
                  <a:pt x="2553" y="10753"/>
                  <a:pt x="2585" y="10817"/>
                  <a:pt x="2631" y="10845"/>
                </a:cubicBezTo>
                <a:cubicBezTo>
                  <a:pt x="2669" y="10808"/>
                  <a:pt x="2710" y="10753"/>
                  <a:pt x="2712" y="10624"/>
                </a:cubicBezTo>
                <a:close/>
                <a:moveTo>
                  <a:pt x="2554" y="11824"/>
                </a:moveTo>
                <a:cubicBezTo>
                  <a:pt x="2554" y="11939"/>
                  <a:pt x="2583" y="12031"/>
                  <a:pt x="2628" y="12035"/>
                </a:cubicBezTo>
                <a:cubicBezTo>
                  <a:pt x="2674" y="12040"/>
                  <a:pt x="2715" y="11971"/>
                  <a:pt x="2712" y="11833"/>
                </a:cubicBezTo>
                <a:cubicBezTo>
                  <a:pt x="2710" y="11723"/>
                  <a:pt x="2679" y="11645"/>
                  <a:pt x="2633" y="11640"/>
                </a:cubicBezTo>
                <a:cubicBezTo>
                  <a:pt x="2587" y="11645"/>
                  <a:pt x="2554" y="11704"/>
                  <a:pt x="2554" y="11824"/>
                </a:cubicBezTo>
                <a:close/>
                <a:moveTo>
                  <a:pt x="1258" y="8298"/>
                </a:moveTo>
                <a:cubicBezTo>
                  <a:pt x="1258" y="8432"/>
                  <a:pt x="1287" y="8510"/>
                  <a:pt x="1339" y="8496"/>
                </a:cubicBezTo>
                <a:cubicBezTo>
                  <a:pt x="1380" y="8482"/>
                  <a:pt x="1413" y="8418"/>
                  <a:pt x="1411" y="8298"/>
                </a:cubicBezTo>
                <a:cubicBezTo>
                  <a:pt x="1409" y="8165"/>
                  <a:pt x="1377" y="8101"/>
                  <a:pt x="1334" y="8101"/>
                </a:cubicBezTo>
                <a:cubicBezTo>
                  <a:pt x="1279" y="8101"/>
                  <a:pt x="1257" y="8179"/>
                  <a:pt x="1258" y="8298"/>
                </a:cubicBezTo>
                <a:close/>
                <a:moveTo>
                  <a:pt x="1846" y="13028"/>
                </a:moveTo>
                <a:cubicBezTo>
                  <a:pt x="1848" y="12913"/>
                  <a:pt x="1821" y="12849"/>
                  <a:pt x="1779" y="12849"/>
                </a:cubicBezTo>
                <a:cubicBezTo>
                  <a:pt x="1737" y="12854"/>
                  <a:pt x="1692" y="12877"/>
                  <a:pt x="1689" y="13028"/>
                </a:cubicBezTo>
                <a:cubicBezTo>
                  <a:pt x="1685" y="13162"/>
                  <a:pt x="1719" y="13208"/>
                  <a:pt x="1761" y="13231"/>
                </a:cubicBezTo>
                <a:cubicBezTo>
                  <a:pt x="1809" y="13217"/>
                  <a:pt x="1845" y="13166"/>
                  <a:pt x="1846" y="13028"/>
                </a:cubicBezTo>
                <a:close/>
                <a:moveTo>
                  <a:pt x="1755" y="8487"/>
                </a:moveTo>
                <a:cubicBezTo>
                  <a:pt x="1798" y="8501"/>
                  <a:pt x="1831" y="8432"/>
                  <a:pt x="1839" y="8312"/>
                </a:cubicBezTo>
                <a:cubicBezTo>
                  <a:pt x="1848" y="8188"/>
                  <a:pt x="1824" y="8110"/>
                  <a:pt x="1778" y="8101"/>
                </a:cubicBezTo>
                <a:cubicBezTo>
                  <a:pt x="1733" y="8087"/>
                  <a:pt x="1704" y="8147"/>
                  <a:pt x="1692" y="8257"/>
                </a:cubicBezTo>
                <a:cubicBezTo>
                  <a:pt x="1689" y="8390"/>
                  <a:pt x="1714" y="8468"/>
                  <a:pt x="1755" y="8487"/>
                </a:cubicBezTo>
                <a:close/>
                <a:moveTo>
                  <a:pt x="2282" y="8275"/>
                </a:moveTo>
                <a:cubicBezTo>
                  <a:pt x="2278" y="8165"/>
                  <a:pt x="2249" y="8087"/>
                  <a:pt x="2201" y="8091"/>
                </a:cubicBezTo>
                <a:cubicBezTo>
                  <a:pt x="2153" y="8096"/>
                  <a:pt x="2127" y="8174"/>
                  <a:pt x="2127" y="8289"/>
                </a:cubicBezTo>
                <a:cubicBezTo>
                  <a:pt x="2129" y="8409"/>
                  <a:pt x="2162" y="8468"/>
                  <a:pt x="2205" y="8478"/>
                </a:cubicBezTo>
                <a:cubicBezTo>
                  <a:pt x="2246" y="8445"/>
                  <a:pt x="2287" y="8404"/>
                  <a:pt x="2282" y="8275"/>
                </a:cubicBezTo>
                <a:close/>
                <a:moveTo>
                  <a:pt x="1322" y="11649"/>
                </a:moveTo>
                <a:cubicBezTo>
                  <a:pt x="1275" y="11658"/>
                  <a:pt x="1248" y="11737"/>
                  <a:pt x="1248" y="11852"/>
                </a:cubicBezTo>
                <a:cubicBezTo>
                  <a:pt x="1248" y="11971"/>
                  <a:pt x="1281" y="12049"/>
                  <a:pt x="1325" y="12045"/>
                </a:cubicBezTo>
                <a:cubicBezTo>
                  <a:pt x="1371" y="12045"/>
                  <a:pt x="1394" y="11962"/>
                  <a:pt x="1394" y="11838"/>
                </a:cubicBezTo>
                <a:cubicBezTo>
                  <a:pt x="1394" y="11709"/>
                  <a:pt x="1370" y="11645"/>
                  <a:pt x="1322" y="11649"/>
                </a:cubicBezTo>
                <a:close/>
                <a:moveTo>
                  <a:pt x="898" y="14412"/>
                </a:moveTo>
                <a:cubicBezTo>
                  <a:pt x="948" y="14407"/>
                  <a:pt x="970" y="14329"/>
                  <a:pt x="969" y="14210"/>
                </a:cubicBezTo>
                <a:cubicBezTo>
                  <a:pt x="967" y="14086"/>
                  <a:pt x="931" y="14021"/>
                  <a:pt x="888" y="14030"/>
                </a:cubicBezTo>
                <a:cubicBezTo>
                  <a:pt x="847" y="14044"/>
                  <a:pt x="816" y="14109"/>
                  <a:pt x="814" y="14242"/>
                </a:cubicBezTo>
                <a:cubicBezTo>
                  <a:pt x="826" y="14352"/>
                  <a:pt x="852" y="14417"/>
                  <a:pt x="898" y="14412"/>
                </a:cubicBezTo>
                <a:close/>
                <a:moveTo>
                  <a:pt x="2287" y="13015"/>
                </a:moveTo>
                <a:cubicBezTo>
                  <a:pt x="2289" y="12900"/>
                  <a:pt x="2258" y="12854"/>
                  <a:pt x="2217" y="12854"/>
                </a:cubicBezTo>
                <a:cubicBezTo>
                  <a:pt x="2167" y="12849"/>
                  <a:pt x="2131" y="12909"/>
                  <a:pt x="2131" y="13047"/>
                </a:cubicBezTo>
                <a:cubicBezTo>
                  <a:pt x="2131" y="13148"/>
                  <a:pt x="2158" y="13217"/>
                  <a:pt x="2199" y="13212"/>
                </a:cubicBezTo>
                <a:cubicBezTo>
                  <a:pt x="2253" y="13217"/>
                  <a:pt x="2285" y="13152"/>
                  <a:pt x="2287" y="13015"/>
                </a:cubicBezTo>
                <a:close/>
                <a:moveTo>
                  <a:pt x="1334" y="7287"/>
                </a:moveTo>
                <a:cubicBezTo>
                  <a:pt x="1378" y="7278"/>
                  <a:pt x="1407" y="7204"/>
                  <a:pt x="1407" y="7085"/>
                </a:cubicBezTo>
                <a:cubicBezTo>
                  <a:pt x="1407" y="6970"/>
                  <a:pt x="1370" y="6919"/>
                  <a:pt x="1334" y="6915"/>
                </a:cubicBezTo>
                <a:cubicBezTo>
                  <a:pt x="1291" y="6910"/>
                  <a:pt x="1258" y="6970"/>
                  <a:pt x="1258" y="7103"/>
                </a:cubicBezTo>
                <a:cubicBezTo>
                  <a:pt x="1263" y="7223"/>
                  <a:pt x="1287" y="7301"/>
                  <a:pt x="1334" y="7287"/>
                </a:cubicBezTo>
                <a:close/>
                <a:moveTo>
                  <a:pt x="1411" y="14228"/>
                </a:moveTo>
                <a:cubicBezTo>
                  <a:pt x="1414" y="14095"/>
                  <a:pt x="1378" y="14035"/>
                  <a:pt x="1337" y="14035"/>
                </a:cubicBezTo>
                <a:cubicBezTo>
                  <a:pt x="1298" y="14030"/>
                  <a:pt x="1258" y="14076"/>
                  <a:pt x="1258" y="14214"/>
                </a:cubicBezTo>
                <a:cubicBezTo>
                  <a:pt x="1258" y="14334"/>
                  <a:pt x="1281" y="14412"/>
                  <a:pt x="1344" y="14412"/>
                </a:cubicBezTo>
                <a:cubicBezTo>
                  <a:pt x="1370" y="14389"/>
                  <a:pt x="1406" y="14352"/>
                  <a:pt x="1411" y="14228"/>
                </a:cubicBezTo>
                <a:close/>
                <a:moveTo>
                  <a:pt x="538" y="14237"/>
                </a:moveTo>
                <a:cubicBezTo>
                  <a:pt x="540" y="14104"/>
                  <a:pt x="509" y="14049"/>
                  <a:pt x="465" y="14049"/>
                </a:cubicBezTo>
                <a:cubicBezTo>
                  <a:pt x="420" y="14049"/>
                  <a:pt x="389" y="14099"/>
                  <a:pt x="387" y="14228"/>
                </a:cubicBezTo>
                <a:cubicBezTo>
                  <a:pt x="386" y="14361"/>
                  <a:pt x="417" y="14412"/>
                  <a:pt x="461" y="14412"/>
                </a:cubicBezTo>
                <a:cubicBezTo>
                  <a:pt x="506" y="14417"/>
                  <a:pt x="537" y="14371"/>
                  <a:pt x="538" y="14237"/>
                </a:cubicBezTo>
                <a:close/>
                <a:moveTo>
                  <a:pt x="2997" y="10643"/>
                </a:moveTo>
                <a:cubicBezTo>
                  <a:pt x="2998" y="10767"/>
                  <a:pt x="3029" y="10799"/>
                  <a:pt x="3069" y="10799"/>
                </a:cubicBezTo>
                <a:cubicBezTo>
                  <a:pt x="3113" y="10794"/>
                  <a:pt x="3146" y="10739"/>
                  <a:pt x="3142" y="10610"/>
                </a:cubicBezTo>
                <a:cubicBezTo>
                  <a:pt x="3139" y="10500"/>
                  <a:pt x="3110" y="10450"/>
                  <a:pt x="3057" y="10450"/>
                </a:cubicBezTo>
                <a:cubicBezTo>
                  <a:pt x="3024" y="10459"/>
                  <a:pt x="2995" y="10509"/>
                  <a:pt x="2997" y="10643"/>
                </a:cubicBezTo>
                <a:close/>
                <a:moveTo>
                  <a:pt x="1839" y="10620"/>
                </a:moveTo>
                <a:cubicBezTo>
                  <a:pt x="1836" y="10505"/>
                  <a:pt x="1807" y="10454"/>
                  <a:pt x="1767" y="10454"/>
                </a:cubicBezTo>
                <a:cubicBezTo>
                  <a:pt x="1723" y="10450"/>
                  <a:pt x="1689" y="10500"/>
                  <a:pt x="1689" y="10633"/>
                </a:cubicBezTo>
                <a:cubicBezTo>
                  <a:pt x="1689" y="10767"/>
                  <a:pt x="1725" y="10808"/>
                  <a:pt x="1766" y="10817"/>
                </a:cubicBezTo>
                <a:cubicBezTo>
                  <a:pt x="1809" y="10799"/>
                  <a:pt x="1843" y="10758"/>
                  <a:pt x="1839" y="10620"/>
                </a:cubicBezTo>
                <a:close/>
                <a:moveTo>
                  <a:pt x="1776" y="9300"/>
                </a:moveTo>
                <a:cubicBezTo>
                  <a:pt x="1733" y="9296"/>
                  <a:pt x="1694" y="9323"/>
                  <a:pt x="1687" y="9452"/>
                </a:cubicBezTo>
                <a:cubicBezTo>
                  <a:pt x="1680" y="9581"/>
                  <a:pt x="1711" y="9645"/>
                  <a:pt x="1757" y="9650"/>
                </a:cubicBezTo>
                <a:cubicBezTo>
                  <a:pt x="1802" y="9654"/>
                  <a:pt x="1834" y="9613"/>
                  <a:pt x="1841" y="9475"/>
                </a:cubicBezTo>
                <a:cubicBezTo>
                  <a:pt x="1839" y="9365"/>
                  <a:pt x="1819" y="9310"/>
                  <a:pt x="1776" y="9300"/>
                </a:cubicBezTo>
                <a:close/>
                <a:moveTo>
                  <a:pt x="2714" y="8271"/>
                </a:moveTo>
                <a:cubicBezTo>
                  <a:pt x="2710" y="8151"/>
                  <a:pt x="2676" y="8096"/>
                  <a:pt x="2631" y="8096"/>
                </a:cubicBezTo>
                <a:cubicBezTo>
                  <a:pt x="2589" y="8096"/>
                  <a:pt x="2565" y="8160"/>
                  <a:pt x="2563" y="8271"/>
                </a:cubicBezTo>
                <a:cubicBezTo>
                  <a:pt x="2563" y="8399"/>
                  <a:pt x="2594" y="8455"/>
                  <a:pt x="2633" y="8468"/>
                </a:cubicBezTo>
                <a:cubicBezTo>
                  <a:pt x="2679" y="8445"/>
                  <a:pt x="2717" y="8395"/>
                  <a:pt x="2714" y="8271"/>
                </a:cubicBezTo>
                <a:close/>
                <a:moveTo>
                  <a:pt x="533" y="11861"/>
                </a:moveTo>
                <a:cubicBezTo>
                  <a:pt x="537" y="11737"/>
                  <a:pt x="504" y="11668"/>
                  <a:pt x="461" y="11663"/>
                </a:cubicBezTo>
                <a:cubicBezTo>
                  <a:pt x="417" y="11658"/>
                  <a:pt x="387" y="11718"/>
                  <a:pt x="387" y="11847"/>
                </a:cubicBezTo>
                <a:cubicBezTo>
                  <a:pt x="387" y="11971"/>
                  <a:pt x="413" y="12035"/>
                  <a:pt x="458" y="12054"/>
                </a:cubicBezTo>
                <a:cubicBezTo>
                  <a:pt x="499" y="12040"/>
                  <a:pt x="530" y="11971"/>
                  <a:pt x="533" y="11861"/>
                </a:cubicBezTo>
                <a:close/>
                <a:moveTo>
                  <a:pt x="2134" y="7099"/>
                </a:moveTo>
                <a:cubicBezTo>
                  <a:pt x="2136" y="7209"/>
                  <a:pt x="2165" y="7278"/>
                  <a:pt x="2203" y="7278"/>
                </a:cubicBezTo>
                <a:cubicBezTo>
                  <a:pt x="2246" y="7278"/>
                  <a:pt x="2280" y="7204"/>
                  <a:pt x="2283" y="7089"/>
                </a:cubicBezTo>
                <a:cubicBezTo>
                  <a:pt x="2287" y="6970"/>
                  <a:pt x="2249" y="6915"/>
                  <a:pt x="2208" y="6896"/>
                </a:cubicBezTo>
                <a:cubicBezTo>
                  <a:pt x="2162" y="6915"/>
                  <a:pt x="2133" y="6970"/>
                  <a:pt x="2134" y="7099"/>
                </a:cubicBezTo>
                <a:close/>
                <a:moveTo>
                  <a:pt x="1341" y="9650"/>
                </a:moveTo>
                <a:cubicBezTo>
                  <a:pt x="1385" y="9645"/>
                  <a:pt x="1418" y="9595"/>
                  <a:pt x="1414" y="9461"/>
                </a:cubicBezTo>
                <a:cubicBezTo>
                  <a:pt x="1411" y="9342"/>
                  <a:pt x="1378" y="9305"/>
                  <a:pt x="1339" y="9305"/>
                </a:cubicBezTo>
                <a:cubicBezTo>
                  <a:pt x="1296" y="9305"/>
                  <a:pt x="1263" y="9351"/>
                  <a:pt x="1257" y="9475"/>
                </a:cubicBezTo>
                <a:cubicBezTo>
                  <a:pt x="1263" y="9613"/>
                  <a:pt x="1294" y="9654"/>
                  <a:pt x="1341" y="9650"/>
                </a:cubicBezTo>
                <a:close/>
                <a:moveTo>
                  <a:pt x="2559" y="9457"/>
                </a:moveTo>
                <a:cubicBezTo>
                  <a:pt x="2559" y="9567"/>
                  <a:pt x="2585" y="9645"/>
                  <a:pt x="2633" y="9654"/>
                </a:cubicBezTo>
                <a:cubicBezTo>
                  <a:pt x="2679" y="9659"/>
                  <a:pt x="2710" y="9599"/>
                  <a:pt x="2714" y="9484"/>
                </a:cubicBezTo>
                <a:cubicBezTo>
                  <a:pt x="2715" y="9369"/>
                  <a:pt x="2688" y="9296"/>
                  <a:pt x="2640" y="9296"/>
                </a:cubicBezTo>
                <a:cubicBezTo>
                  <a:pt x="2599" y="9296"/>
                  <a:pt x="2559" y="9328"/>
                  <a:pt x="2559" y="9457"/>
                </a:cubicBezTo>
                <a:close/>
                <a:moveTo>
                  <a:pt x="2565" y="13028"/>
                </a:moveTo>
                <a:cubicBezTo>
                  <a:pt x="2565" y="13143"/>
                  <a:pt x="2587" y="13203"/>
                  <a:pt x="2630" y="13203"/>
                </a:cubicBezTo>
                <a:cubicBezTo>
                  <a:pt x="2679" y="13203"/>
                  <a:pt x="2714" y="13139"/>
                  <a:pt x="2712" y="13005"/>
                </a:cubicBezTo>
                <a:cubicBezTo>
                  <a:pt x="2712" y="12895"/>
                  <a:pt x="2679" y="12849"/>
                  <a:pt x="2637" y="12840"/>
                </a:cubicBezTo>
                <a:cubicBezTo>
                  <a:pt x="2597" y="12849"/>
                  <a:pt x="2566" y="12900"/>
                  <a:pt x="2565" y="13028"/>
                </a:cubicBezTo>
                <a:close/>
                <a:moveTo>
                  <a:pt x="1767" y="7282"/>
                </a:moveTo>
                <a:cubicBezTo>
                  <a:pt x="1809" y="7278"/>
                  <a:pt x="1839" y="7204"/>
                  <a:pt x="1839" y="7080"/>
                </a:cubicBezTo>
                <a:cubicBezTo>
                  <a:pt x="1839" y="6961"/>
                  <a:pt x="1805" y="6910"/>
                  <a:pt x="1771" y="6905"/>
                </a:cubicBezTo>
                <a:cubicBezTo>
                  <a:pt x="1730" y="6901"/>
                  <a:pt x="1699" y="6965"/>
                  <a:pt x="1692" y="7089"/>
                </a:cubicBezTo>
                <a:cubicBezTo>
                  <a:pt x="1697" y="7209"/>
                  <a:pt x="1725" y="7287"/>
                  <a:pt x="1767" y="7282"/>
                </a:cubicBezTo>
                <a:close/>
                <a:moveTo>
                  <a:pt x="816" y="7099"/>
                </a:moveTo>
                <a:cubicBezTo>
                  <a:pt x="819" y="7227"/>
                  <a:pt x="854" y="7301"/>
                  <a:pt x="903" y="7287"/>
                </a:cubicBezTo>
                <a:cubicBezTo>
                  <a:pt x="945" y="7278"/>
                  <a:pt x="967" y="7213"/>
                  <a:pt x="963" y="7099"/>
                </a:cubicBezTo>
                <a:cubicBezTo>
                  <a:pt x="960" y="6965"/>
                  <a:pt x="922" y="6938"/>
                  <a:pt x="885" y="6915"/>
                </a:cubicBezTo>
                <a:cubicBezTo>
                  <a:pt x="845" y="6938"/>
                  <a:pt x="813" y="6984"/>
                  <a:pt x="816" y="7099"/>
                </a:cubicBezTo>
                <a:close/>
                <a:moveTo>
                  <a:pt x="466" y="7292"/>
                </a:moveTo>
                <a:cubicBezTo>
                  <a:pt x="511" y="7278"/>
                  <a:pt x="538" y="7209"/>
                  <a:pt x="533" y="7085"/>
                </a:cubicBezTo>
                <a:cubicBezTo>
                  <a:pt x="530" y="6970"/>
                  <a:pt x="495" y="6928"/>
                  <a:pt x="458" y="6928"/>
                </a:cubicBezTo>
                <a:cubicBezTo>
                  <a:pt x="417" y="6933"/>
                  <a:pt x="384" y="6988"/>
                  <a:pt x="386" y="7140"/>
                </a:cubicBezTo>
                <a:cubicBezTo>
                  <a:pt x="393" y="7250"/>
                  <a:pt x="422" y="7305"/>
                  <a:pt x="466" y="7292"/>
                </a:cubicBezTo>
                <a:close/>
                <a:moveTo>
                  <a:pt x="2184" y="12012"/>
                </a:moveTo>
                <a:cubicBezTo>
                  <a:pt x="2229" y="12022"/>
                  <a:pt x="2263" y="11989"/>
                  <a:pt x="2268" y="11856"/>
                </a:cubicBezTo>
                <a:cubicBezTo>
                  <a:pt x="2273" y="11732"/>
                  <a:pt x="2254" y="11654"/>
                  <a:pt x="2203" y="11654"/>
                </a:cubicBezTo>
                <a:cubicBezTo>
                  <a:pt x="2158" y="11654"/>
                  <a:pt x="2129" y="11709"/>
                  <a:pt x="2117" y="11824"/>
                </a:cubicBezTo>
                <a:cubicBezTo>
                  <a:pt x="2122" y="11934"/>
                  <a:pt x="2143" y="11999"/>
                  <a:pt x="2184" y="12012"/>
                </a:cubicBezTo>
                <a:close/>
                <a:moveTo>
                  <a:pt x="816" y="5922"/>
                </a:moveTo>
                <a:cubicBezTo>
                  <a:pt x="813" y="6028"/>
                  <a:pt x="838" y="6101"/>
                  <a:pt x="878" y="6110"/>
                </a:cubicBezTo>
                <a:cubicBezTo>
                  <a:pt x="919" y="6119"/>
                  <a:pt x="955" y="6083"/>
                  <a:pt x="962" y="5954"/>
                </a:cubicBezTo>
                <a:cubicBezTo>
                  <a:pt x="967" y="5830"/>
                  <a:pt x="941" y="5765"/>
                  <a:pt x="897" y="5747"/>
                </a:cubicBezTo>
                <a:cubicBezTo>
                  <a:pt x="852" y="5747"/>
                  <a:pt x="819" y="5802"/>
                  <a:pt x="816" y="5922"/>
                </a:cubicBezTo>
                <a:close/>
                <a:moveTo>
                  <a:pt x="386" y="5922"/>
                </a:moveTo>
                <a:cubicBezTo>
                  <a:pt x="384" y="6055"/>
                  <a:pt x="417" y="6119"/>
                  <a:pt x="458" y="6115"/>
                </a:cubicBezTo>
                <a:cubicBezTo>
                  <a:pt x="492" y="6115"/>
                  <a:pt x="531" y="6064"/>
                  <a:pt x="531" y="5949"/>
                </a:cubicBezTo>
                <a:cubicBezTo>
                  <a:pt x="533" y="5821"/>
                  <a:pt x="499" y="5770"/>
                  <a:pt x="453" y="5742"/>
                </a:cubicBezTo>
                <a:cubicBezTo>
                  <a:pt x="422" y="5770"/>
                  <a:pt x="387" y="5798"/>
                  <a:pt x="386" y="5922"/>
                </a:cubicBezTo>
                <a:close/>
                <a:moveTo>
                  <a:pt x="1839" y="14200"/>
                </a:moveTo>
                <a:cubicBezTo>
                  <a:pt x="1838" y="14081"/>
                  <a:pt x="1802" y="14030"/>
                  <a:pt x="1767" y="14035"/>
                </a:cubicBezTo>
                <a:cubicBezTo>
                  <a:pt x="1726" y="14040"/>
                  <a:pt x="1690" y="14109"/>
                  <a:pt x="1695" y="14237"/>
                </a:cubicBezTo>
                <a:cubicBezTo>
                  <a:pt x="1699" y="14338"/>
                  <a:pt x="1728" y="14403"/>
                  <a:pt x="1769" y="14412"/>
                </a:cubicBezTo>
                <a:cubicBezTo>
                  <a:pt x="1809" y="14380"/>
                  <a:pt x="1841" y="14329"/>
                  <a:pt x="1839" y="14200"/>
                </a:cubicBezTo>
                <a:close/>
                <a:moveTo>
                  <a:pt x="3142" y="13010"/>
                </a:moveTo>
                <a:cubicBezTo>
                  <a:pt x="3141" y="12900"/>
                  <a:pt x="3110" y="12854"/>
                  <a:pt x="3070" y="12854"/>
                </a:cubicBezTo>
                <a:cubicBezTo>
                  <a:pt x="3026" y="12854"/>
                  <a:pt x="2995" y="12909"/>
                  <a:pt x="2998" y="13038"/>
                </a:cubicBezTo>
                <a:cubicBezTo>
                  <a:pt x="3002" y="13148"/>
                  <a:pt x="3029" y="13198"/>
                  <a:pt x="3079" y="13203"/>
                </a:cubicBezTo>
                <a:cubicBezTo>
                  <a:pt x="3110" y="13180"/>
                  <a:pt x="3144" y="13134"/>
                  <a:pt x="3142" y="13010"/>
                </a:cubicBezTo>
                <a:close/>
                <a:moveTo>
                  <a:pt x="3439" y="9470"/>
                </a:moveTo>
                <a:cubicBezTo>
                  <a:pt x="3444" y="9581"/>
                  <a:pt x="3471" y="9645"/>
                  <a:pt x="3511" y="9636"/>
                </a:cubicBezTo>
                <a:cubicBezTo>
                  <a:pt x="3552" y="9627"/>
                  <a:pt x="3583" y="9567"/>
                  <a:pt x="3578" y="9434"/>
                </a:cubicBezTo>
                <a:cubicBezTo>
                  <a:pt x="3574" y="9314"/>
                  <a:pt x="3543" y="9282"/>
                  <a:pt x="3509" y="9264"/>
                </a:cubicBezTo>
                <a:cubicBezTo>
                  <a:pt x="3465" y="9287"/>
                  <a:pt x="3434" y="9342"/>
                  <a:pt x="3439" y="9470"/>
                </a:cubicBezTo>
                <a:close/>
                <a:moveTo>
                  <a:pt x="456" y="15589"/>
                </a:moveTo>
                <a:cubicBezTo>
                  <a:pt x="501" y="15598"/>
                  <a:pt x="531" y="15524"/>
                  <a:pt x="531" y="15400"/>
                </a:cubicBezTo>
                <a:cubicBezTo>
                  <a:pt x="531" y="15290"/>
                  <a:pt x="501" y="15221"/>
                  <a:pt x="463" y="15221"/>
                </a:cubicBezTo>
                <a:cubicBezTo>
                  <a:pt x="425" y="15221"/>
                  <a:pt x="399" y="15290"/>
                  <a:pt x="387" y="15391"/>
                </a:cubicBezTo>
                <a:cubicBezTo>
                  <a:pt x="394" y="15506"/>
                  <a:pt x="418" y="15579"/>
                  <a:pt x="456" y="15589"/>
                </a:cubicBezTo>
                <a:close/>
                <a:moveTo>
                  <a:pt x="962" y="15423"/>
                </a:moveTo>
                <a:cubicBezTo>
                  <a:pt x="965" y="15304"/>
                  <a:pt x="939" y="15239"/>
                  <a:pt x="900" y="15230"/>
                </a:cubicBezTo>
                <a:cubicBezTo>
                  <a:pt x="857" y="15221"/>
                  <a:pt x="819" y="15281"/>
                  <a:pt x="818" y="15400"/>
                </a:cubicBezTo>
                <a:cubicBezTo>
                  <a:pt x="816" y="15501"/>
                  <a:pt x="847" y="15566"/>
                  <a:pt x="890" y="15589"/>
                </a:cubicBezTo>
                <a:cubicBezTo>
                  <a:pt x="924" y="15570"/>
                  <a:pt x="958" y="15538"/>
                  <a:pt x="962" y="15423"/>
                </a:cubicBezTo>
                <a:close/>
                <a:moveTo>
                  <a:pt x="3434" y="10624"/>
                </a:moveTo>
                <a:cubicBezTo>
                  <a:pt x="3432" y="10744"/>
                  <a:pt x="3461" y="10808"/>
                  <a:pt x="3509" y="10799"/>
                </a:cubicBezTo>
                <a:cubicBezTo>
                  <a:pt x="3550" y="10794"/>
                  <a:pt x="3576" y="10744"/>
                  <a:pt x="3578" y="10629"/>
                </a:cubicBezTo>
                <a:cubicBezTo>
                  <a:pt x="3578" y="10500"/>
                  <a:pt x="3545" y="10454"/>
                  <a:pt x="3504" y="10450"/>
                </a:cubicBezTo>
                <a:cubicBezTo>
                  <a:pt x="3459" y="10454"/>
                  <a:pt x="3435" y="10528"/>
                  <a:pt x="3434" y="10624"/>
                </a:cubicBezTo>
                <a:close/>
                <a:moveTo>
                  <a:pt x="2277" y="9470"/>
                </a:moveTo>
                <a:cubicBezTo>
                  <a:pt x="2280" y="9360"/>
                  <a:pt x="2254" y="9300"/>
                  <a:pt x="2211" y="9300"/>
                </a:cubicBezTo>
                <a:cubicBezTo>
                  <a:pt x="2165" y="9300"/>
                  <a:pt x="2124" y="9346"/>
                  <a:pt x="2122" y="9480"/>
                </a:cubicBezTo>
                <a:cubicBezTo>
                  <a:pt x="2121" y="9581"/>
                  <a:pt x="2155" y="9636"/>
                  <a:pt x="2194" y="9650"/>
                </a:cubicBezTo>
                <a:cubicBezTo>
                  <a:pt x="2235" y="9631"/>
                  <a:pt x="2273" y="9590"/>
                  <a:pt x="2277" y="9470"/>
                </a:cubicBezTo>
                <a:close/>
                <a:moveTo>
                  <a:pt x="3069" y="9636"/>
                </a:moveTo>
                <a:cubicBezTo>
                  <a:pt x="3111" y="9631"/>
                  <a:pt x="3144" y="9558"/>
                  <a:pt x="3141" y="9434"/>
                </a:cubicBezTo>
                <a:cubicBezTo>
                  <a:pt x="3137" y="9323"/>
                  <a:pt x="3105" y="9268"/>
                  <a:pt x="3065" y="9282"/>
                </a:cubicBezTo>
                <a:cubicBezTo>
                  <a:pt x="3027" y="9291"/>
                  <a:pt x="2997" y="9337"/>
                  <a:pt x="2997" y="9470"/>
                </a:cubicBezTo>
                <a:cubicBezTo>
                  <a:pt x="3005" y="9562"/>
                  <a:pt x="3031" y="9641"/>
                  <a:pt x="3069" y="9636"/>
                </a:cubicBezTo>
                <a:close/>
                <a:moveTo>
                  <a:pt x="3074" y="8441"/>
                </a:moveTo>
                <a:cubicBezTo>
                  <a:pt x="3115" y="8436"/>
                  <a:pt x="3144" y="8390"/>
                  <a:pt x="3144" y="8275"/>
                </a:cubicBezTo>
                <a:cubicBezTo>
                  <a:pt x="3144" y="8147"/>
                  <a:pt x="3115" y="8091"/>
                  <a:pt x="3067" y="8101"/>
                </a:cubicBezTo>
                <a:cubicBezTo>
                  <a:pt x="3026" y="8110"/>
                  <a:pt x="3005" y="8179"/>
                  <a:pt x="2998" y="8280"/>
                </a:cubicBezTo>
                <a:cubicBezTo>
                  <a:pt x="3009" y="8390"/>
                  <a:pt x="3031" y="8445"/>
                  <a:pt x="3074" y="8441"/>
                </a:cubicBezTo>
                <a:close/>
                <a:moveTo>
                  <a:pt x="3869" y="9443"/>
                </a:moveTo>
                <a:cubicBezTo>
                  <a:pt x="3869" y="9558"/>
                  <a:pt x="3898" y="9627"/>
                  <a:pt x="3936" y="9627"/>
                </a:cubicBezTo>
                <a:cubicBezTo>
                  <a:pt x="3979" y="9631"/>
                  <a:pt x="4010" y="9562"/>
                  <a:pt x="4008" y="9429"/>
                </a:cubicBezTo>
                <a:cubicBezTo>
                  <a:pt x="4006" y="9310"/>
                  <a:pt x="3975" y="9273"/>
                  <a:pt x="3936" y="9254"/>
                </a:cubicBezTo>
                <a:cubicBezTo>
                  <a:pt x="3900" y="9287"/>
                  <a:pt x="3869" y="9323"/>
                  <a:pt x="3869" y="9443"/>
                </a:cubicBezTo>
                <a:close/>
                <a:moveTo>
                  <a:pt x="4875" y="9461"/>
                </a:moveTo>
                <a:cubicBezTo>
                  <a:pt x="4881" y="9328"/>
                  <a:pt x="4843" y="9273"/>
                  <a:pt x="4803" y="9268"/>
                </a:cubicBezTo>
                <a:cubicBezTo>
                  <a:pt x="4767" y="9264"/>
                  <a:pt x="4733" y="9323"/>
                  <a:pt x="4731" y="9438"/>
                </a:cubicBezTo>
                <a:cubicBezTo>
                  <a:pt x="4730" y="9549"/>
                  <a:pt x="4761" y="9599"/>
                  <a:pt x="4802" y="9618"/>
                </a:cubicBezTo>
                <a:cubicBezTo>
                  <a:pt x="4838" y="9604"/>
                  <a:pt x="4872" y="9572"/>
                  <a:pt x="4875" y="9461"/>
                </a:cubicBezTo>
                <a:close/>
                <a:moveTo>
                  <a:pt x="1327" y="6096"/>
                </a:moveTo>
                <a:cubicBezTo>
                  <a:pt x="1371" y="6096"/>
                  <a:pt x="1407" y="6046"/>
                  <a:pt x="1406" y="5922"/>
                </a:cubicBezTo>
                <a:cubicBezTo>
                  <a:pt x="1404" y="5802"/>
                  <a:pt x="1370" y="5747"/>
                  <a:pt x="1325" y="5747"/>
                </a:cubicBezTo>
                <a:cubicBezTo>
                  <a:pt x="1281" y="5747"/>
                  <a:pt x="1260" y="5807"/>
                  <a:pt x="1260" y="5917"/>
                </a:cubicBezTo>
                <a:cubicBezTo>
                  <a:pt x="1262" y="6037"/>
                  <a:pt x="1284" y="6092"/>
                  <a:pt x="1327" y="6096"/>
                </a:cubicBezTo>
                <a:close/>
                <a:moveTo>
                  <a:pt x="4800" y="11999"/>
                </a:moveTo>
                <a:cubicBezTo>
                  <a:pt x="4843" y="11999"/>
                  <a:pt x="4865" y="11925"/>
                  <a:pt x="4865" y="11819"/>
                </a:cubicBezTo>
                <a:cubicBezTo>
                  <a:pt x="4867" y="11709"/>
                  <a:pt x="4841" y="11649"/>
                  <a:pt x="4798" y="11658"/>
                </a:cubicBezTo>
                <a:cubicBezTo>
                  <a:pt x="4757" y="11663"/>
                  <a:pt x="4733" y="11714"/>
                  <a:pt x="4730" y="11833"/>
                </a:cubicBezTo>
                <a:cubicBezTo>
                  <a:pt x="4735" y="11939"/>
                  <a:pt x="4759" y="11999"/>
                  <a:pt x="4800" y="11999"/>
                </a:cubicBezTo>
                <a:close/>
                <a:moveTo>
                  <a:pt x="2203" y="14398"/>
                </a:moveTo>
                <a:cubicBezTo>
                  <a:pt x="2244" y="14394"/>
                  <a:pt x="2277" y="14334"/>
                  <a:pt x="2273" y="14196"/>
                </a:cubicBezTo>
                <a:cubicBezTo>
                  <a:pt x="2270" y="14072"/>
                  <a:pt x="2237" y="14040"/>
                  <a:pt x="2199" y="14044"/>
                </a:cubicBezTo>
                <a:cubicBezTo>
                  <a:pt x="2160" y="14049"/>
                  <a:pt x="2133" y="14104"/>
                  <a:pt x="2136" y="14223"/>
                </a:cubicBezTo>
                <a:cubicBezTo>
                  <a:pt x="2136" y="14343"/>
                  <a:pt x="2163" y="14403"/>
                  <a:pt x="2203" y="14398"/>
                </a:cubicBezTo>
                <a:close/>
                <a:moveTo>
                  <a:pt x="3065" y="11999"/>
                </a:moveTo>
                <a:cubicBezTo>
                  <a:pt x="3106" y="11999"/>
                  <a:pt x="3137" y="11948"/>
                  <a:pt x="3135" y="11833"/>
                </a:cubicBezTo>
                <a:cubicBezTo>
                  <a:pt x="3134" y="11732"/>
                  <a:pt x="3110" y="11654"/>
                  <a:pt x="3067" y="11654"/>
                </a:cubicBezTo>
                <a:cubicBezTo>
                  <a:pt x="3026" y="11654"/>
                  <a:pt x="3000" y="11704"/>
                  <a:pt x="2995" y="11819"/>
                </a:cubicBezTo>
                <a:cubicBezTo>
                  <a:pt x="3002" y="11934"/>
                  <a:pt x="3022" y="11999"/>
                  <a:pt x="3065" y="11999"/>
                </a:cubicBezTo>
                <a:close/>
                <a:moveTo>
                  <a:pt x="1322" y="10799"/>
                </a:moveTo>
                <a:cubicBezTo>
                  <a:pt x="1366" y="10803"/>
                  <a:pt x="1402" y="10739"/>
                  <a:pt x="1407" y="10629"/>
                </a:cubicBezTo>
                <a:cubicBezTo>
                  <a:pt x="1413" y="10518"/>
                  <a:pt x="1375" y="10459"/>
                  <a:pt x="1339" y="10459"/>
                </a:cubicBezTo>
                <a:cubicBezTo>
                  <a:pt x="1298" y="10454"/>
                  <a:pt x="1265" y="10514"/>
                  <a:pt x="1251" y="10633"/>
                </a:cubicBezTo>
                <a:cubicBezTo>
                  <a:pt x="1258" y="10735"/>
                  <a:pt x="1281" y="10799"/>
                  <a:pt x="1322" y="10799"/>
                </a:cubicBezTo>
                <a:close/>
                <a:moveTo>
                  <a:pt x="821" y="4759"/>
                </a:moveTo>
                <a:cubicBezTo>
                  <a:pt x="819" y="4860"/>
                  <a:pt x="845" y="4933"/>
                  <a:pt x="888" y="4938"/>
                </a:cubicBezTo>
                <a:cubicBezTo>
                  <a:pt x="929" y="4943"/>
                  <a:pt x="958" y="4887"/>
                  <a:pt x="960" y="4777"/>
                </a:cubicBezTo>
                <a:cubicBezTo>
                  <a:pt x="963" y="4662"/>
                  <a:pt x="936" y="4607"/>
                  <a:pt x="907" y="4598"/>
                </a:cubicBezTo>
                <a:cubicBezTo>
                  <a:pt x="852" y="4589"/>
                  <a:pt x="823" y="4658"/>
                  <a:pt x="821" y="4759"/>
                </a:cubicBezTo>
                <a:close/>
                <a:moveTo>
                  <a:pt x="525" y="4777"/>
                </a:moveTo>
                <a:cubicBezTo>
                  <a:pt x="526" y="4671"/>
                  <a:pt x="499" y="4603"/>
                  <a:pt x="456" y="4598"/>
                </a:cubicBezTo>
                <a:cubicBezTo>
                  <a:pt x="415" y="4598"/>
                  <a:pt x="387" y="4648"/>
                  <a:pt x="386" y="4763"/>
                </a:cubicBezTo>
                <a:cubicBezTo>
                  <a:pt x="384" y="4883"/>
                  <a:pt x="410" y="4933"/>
                  <a:pt x="459" y="4938"/>
                </a:cubicBezTo>
                <a:cubicBezTo>
                  <a:pt x="495" y="4947"/>
                  <a:pt x="523" y="4883"/>
                  <a:pt x="525" y="4777"/>
                </a:cubicBezTo>
                <a:close/>
                <a:moveTo>
                  <a:pt x="3507" y="13198"/>
                </a:moveTo>
                <a:cubicBezTo>
                  <a:pt x="3547" y="13189"/>
                  <a:pt x="3574" y="13129"/>
                  <a:pt x="3573" y="13015"/>
                </a:cubicBezTo>
                <a:cubicBezTo>
                  <a:pt x="3573" y="12886"/>
                  <a:pt x="3542" y="12858"/>
                  <a:pt x="3501" y="12858"/>
                </a:cubicBezTo>
                <a:cubicBezTo>
                  <a:pt x="3456" y="12858"/>
                  <a:pt x="3439" y="12932"/>
                  <a:pt x="3432" y="13033"/>
                </a:cubicBezTo>
                <a:cubicBezTo>
                  <a:pt x="3444" y="13134"/>
                  <a:pt x="3465" y="13212"/>
                  <a:pt x="3507" y="13198"/>
                </a:cubicBezTo>
                <a:close/>
                <a:moveTo>
                  <a:pt x="2635" y="14380"/>
                </a:moveTo>
                <a:cubicBezTo>
                  <a:pt x="2673" y="14375"/>
                  <a:pt x="2702" y="14325"/>
                  <a:pt x="2702" y="14205"/>
                </a:cubicBezTo>
                <a:cubicBezTo>
                  <a:pt x="2702" y="14086"/>
                  <a:pt x="2669" y="14035"/>
                  <a:pt x="2633" y="14040"/>
                </a:cubicBezTo>
                <a:cubicBezTo>
                  <a:pt x="2595" y="14040"/>
                  <a:pt x="2566" y="14095"/>
                  <a:pt x="2566" y="14210"/>
                </a:cubicBezTo>
                <a:cubicBezTo>
                  <a:pt x="2566" y="14334"/>
                  <a:pt x="2597" y="14380"/>
                  <a:pt x="2635" y="14380"/>
                </a:cubicBezTo>
                <a:close/>
                <a:moveTo>
                  <a:pt x="5239" y="10790"/>
                </a:moveTo>
                <a:cubicBezTo>
                  <a:pt x="5278" y="10781"/>
                  <a:pt x="5307" y="10730"/>
                  <a:pt x="5306" y="10615"/>
                </a:cubicBezTo>
                <a:cubicBezTo>
                  <a:pt x="5304" y="10496"/>
                  <a:pt x="5273" y="10454"/>
                  <a:pt x="5234" y="10454"/>
                </a:cubicBezTo>
                <a:cubicBezTo>
                  <a:pt x="5193" y="10454"/>
                  <a:pt x="5172" y="10528"/>
                  <a:pt x="5162" y="10624"/>
                </a:cubicBezTo>
                <a:cubicBezTo>
                  <a:pt x="5177" y="10721"/>
                  <a:pt x="5196" y="10799"/>
                  <a:pt x="5239" y="10790"/>
                </a:cubicBezTo>
                <a:close/>
                <a:moveTo>
                  <a:pt x="1761" y="6087"/>
                </a:moveTo>
                <a:cubicBezTo>
                  <a:pt x="1805" y="6087"/>
                  <a:pt x="1836" y="6027"/>
                  <a:pt x="1838" y="5908"/>
                </a:cubicBezTo>
                <a:cubicBezTo>
                  <a:pt x="1838" y="5798"/>
                  <a:pt x="1809" y="5742"/>
                  <a:pt x="1767" y="5742"/>
                </a:cubicBezTo>
                <a:cubicBezTo>
                  <a:pt x="1728" y="5742"/>
                  <a:pt x="1702" y="5798"/>
                  <a:pt x="1692" y="5917"/>
                </a:cubicBezTo>
                <a:cubicBezTo>
                  <a:pt x="1707" y="5986"/>
                  <a:pt x="1716" y="6087"/>
                  <a:pt x="1761" y="6087"/>
                </a:cubicBezTo>
                <a:close/>
                <a:moveTo>
                  <a:pt x="1697" y="4754"/>
                </a:moveTo>
                <a:cubicBezTo>
                  <a:pt x="1699" y="4846"/>
                  <a:pt x="1723" y="4920"/>
                  <a:pt x="1759" y="4924"/>
                </a:cubicBezTo>
                <a:cubicBezTo>
                  <a:pt x="1798" y="4929"/>
                  <a:pt x="1829" y="4865"/>
                  <a:pt x="1831" y="4754"/>
                </a:cubicBezTo>
                <a:cubicBezTo>
                  <a:pt x="1833" y="4644"/>
                  <a:pt x="1807" y="4584"/>
                  <a:pt x="1769" y="4580"/>
                </a:cubicBezTo>
                <a:cubicBezTo>
                  <a:pt x="1723" y="4589"/>
                  <a:pt x="1694" y="4639"/>
                  <a:pt x="1697" y="4754"/>
                </a:cubicBezTo>
                <a:close/>
                <a:moveTo>
                  <a:pt x="3504" y="11999"/>
                </a:moveTo>
                <a:cubicBezTo>
                  <a:pt x="3545" y="11999"/>
                  <a:pt x="3573" y="11953"/>
                  <a:pt x="3574" y="11838"/>
                </a:cubicBezTo>
                <a:cubicBezTo>
                  <a:pt x="3576" y="11718"/>
                  <a:pt x="3550" y="11668"/>
                  <a:pt x="3509" y="11658"/>
                </a:cubicBezTo>
                <a:cubicBezTo>
                  <a:pt x="3466" y="11649"/>
                  <a:pt x="3444" y="11714"/>
                  <a:pt x="3437" y="11819"/>
                </a:cubicBezTo>
                <a:cubicBezTo>
                  <a:pt x="3444" y="11925"/>
                  <a:pt x="3459" y="11999"/>
                  <a:pt x="3504" y="11999"/>
                </a:cubicBezTo>
                <a:close/>
                <a:moveTo>
                  <a:pt x="3939" y="10799"/>
                </a:moveTo>
                <a:cubicBezTo>
                  <a:pt x="3982" y="10794"/>
                  <a:pt x="4005" y="10739"/>
                  <a:pt x="4005" y="10624"/>
                </a:cubicBezTo>
                <a:cubicBezTo>
                  <a:pt x="4005" y="10514"/>
                  <a:pt x="3981" y="10450"/>
                  <a:pt x="3938" y="10454"/>
                </a:cubicBezTo>
                <a:cubicBezTo>
                  <a:pt x="3891" y="10454"/>
                  <a:pt x="3869" y="10528"/>
                  <a:pt x="3864" y="10647"/>
                </a:cubicBezTo>
                <a:cubicBezTo>
                  <a:pt x="3874" y="10753"/>
                  <a:pt x="3898" y="10803"/>
                  <a:pt x="3939" y="10799"/>
                </a:cubicBezTo>
                <a:close/>
                <a:moveTo>
                  <a:pt x="5241" y="11994"/>
                </a:moveTo>
                <a:cubicBezTo>
                  <a:pt x="5278" y="11980"/>
                  <a:pt x="5309" y="11920"/>
                  <a:pt x="5304" y="11806"/>
                </a:cubicBezTo>
                <a:cubicBezTo>
                  <a:pt x="5301" y="11714"/>
                  <a:pt x="5275" y="11658"/>
                  <a:pt x="5237" y="11658"/>
                </a:cubicBezTo>
                <a:cubicBezTo>
                  <a:pt x="5194" y="11658"/>
                  <a:pt x="5175" y="11727"/>
                  <a:pt x="5165" y="11829"/>
                </a:cubicBezTo>
                <a:cubicBezTo>
                  <a:pt x="5179" y="11925"/>
                  <a:pt x="5198" y="12008"/>
                  <a:pt x="5241" y="11994"/>
                </a:cubicBezTo>
                <a:close/>
                <a:moveTo>
                  <a:pt x="3938" y="13194"/>
                </a:moveTo>
                <a:cubicBezTo>
                  <a:pt x="3975" y="13189"/>
                  <a:pt x="4003" y="13139"/>
                  <a:pt x="4003" y="13019"/>
                </a:cubicBezTo>
                <a:cubicBezTo>
                  <a:pt x="4003" y="12900"/>
                  <a:pt x="3977" y="12854"/>
                  <a:pt x="3936" y="12854"/>
                </a:cubicBezTo>
                <a:cubicBezTo>
                  <a:pt x="3893" y="12854"/>
                  <a:pt x="3873" y="12913"/>
                  <a:pt x="3871" y="13024"/>
                </a:cubicBezTo>
                <a:cubicBezTo>
                  <a:pt x="3873" y="13143"/>
                  <a:pt x="3900" y="13198"/>
                  <a:pt x="3938" y="13194"/>
                </a:cubicBezTo>
                <a:close/>
                <a:moveTo>
                  <a:pt x="5734" y="10615"/>
                </a:moveTo>
                <a:cubicBezTo>
                  <a:pt x="5733" y="10500"/>
                  <a:pt x="5705" y="10450"/>
                  <a:pt x="5664" y="10454"/>
                </a:cubicBezTo>
                <a:cubicBezTo>
                  <a:pt x="5626" y="10459"/>
                  <a:pt x="5606" y="10518"/>
                  <a:pt x="5604" y="10615"/>
                </a:cubicBezTo>
                <a:cubicBezTo>
                  <a:pt x="5602" y="10730"/>
                  <a:pt x="5628" y="10785"/>
                  <a:pt x="5669" y="10794"/>
                </a:cubicBezTo>
                <a:cubicBezTo>
                  <a:pt x="5707" y="10776"/>
                  <a:pt x="5734" y="10730"/>
                  <a:pt x="5734" y="10615"/>
                </a:cubicBezTo>
                <a:close/>
                <a:moveTo>
                  <a:pt x="4365" y="10794"/>
                </a:moveTo>
                <a:cubicBezTo>
                  <a:pt x="4407" y="10794"/>
                  <a:pt x="4433" y="10739"/>
                  <a:pt x="4435" y="10629"/>
                </a:cubicBezTo>
                <a:cubicBezTo>
                  <a:pt x="4437" y="10518"/>
                  <a:pt x="4411" y="10454"/>
                  <a:pt x="4368" y="10454"/>
                </a:cubicBezTo>
                <a:cubicBezTo>
                  <a:pt x="4327" y="10454"/>
                  <a:pt x="4301" y="10505"/>
                  <a:pt x="4298" y="10624"/>
                </a:cubicBezTo>
                <a:cubicBezTo>
                  <a:pt x="4301" y="10735"/>
                  <a:pt x="4322" y="10794"/>
                  <a:pt x="4365" y="10794"/>
                </a:cubicBezTo>
                <a:close/>
                <a:moveTo>
                  <a:pt x="6103" y="10790"/>
                </a:moveTo>
                <a:cubicBezTo>
                  <a:pt x="6144" y="10781"/>
                  <a:pt x="6166" y="10716"/>
                  <a:pt x="6165" y="10601"/>
                </a:cubicBezTo>
                <a:cubicBezTo>
                  <a:pt x="6163" y="10496"/>
                  <a:pt x="6135" y="10459"/>
                  <a:pt x="6099" y="10454"/>
                </a:cubicBezTo>
                <a:cubicBezTo>
                  <a:pt x="6057" y="10454"/>
                  <a:pt x="6034" y="10509"/>
                  <a:pt x="6033" y="10638"/>
                </a:cubicBezTo>
                <a:cubicBezTo>
                  <a:pt x="6036" y="10739"/>
                  <a:pt x="6060" y="10799"/>
                  <a:pt x="6103" y="10790"/>
                </a:cubicBezTo>
                <a:close/>
                <a:moveTo>
                  <a:pt x="2271" y="5926"/>
                </a:moveTo>
                <a:cubicBezTo>
                  <a:pt x="2275" y="5811"/>
                  <a:pt x="2254" y="5747"/>
                  <a:pt x="2210" y="5742"/>
                </a:cubicBezTo>
                <a:cubicBezTo>
                  <a:pt x="2169" y="5738"/>
                  <a:pt x="2139" y="5779"/>
                  <a:pt x="2138" y="5899"/>
                </a:cubicBezTo>
                <a:cubicBezTo>
                  <a:pt x="2136" y="6009"/>
                  <a:pt x="2155" y="6078"/>
                  <a:pt x="2206" y="6087"/>
                </a:cubicBezTo>
                <a:cubicBezTo>
                  <a:pt x="2239" y="6083"/>
                  <a:pt x="2268" y="6046"/>
                  <a:pt x="2271" y="5926"/>
                </a:cubicBezTo>
                <a:close/>
                <a:moveTo>
                  <a:pt x="1263" y="15414"/>
                </a:moveTo>
                <a:cubicBezTo>
                  <a:pt x="1267" y="15538"/>
                  <a:pt x="1298" y="15570"/>
                  <a:pt x="1337" y="15566"/>
                </a:cubicBezTo>
                <a:cubicBezTo>
                  <a:pt x="1375" y="15561"/>
                  <a:pt x="1397" y="15501"/>
                  <a:pt x="1397" y="15400"/>
                </a:cubicBezTo>
                <a:cubicBezTo>
                  <a:pt x="1397" y="15281"/>
                  <a:pt x="1368" y="15235"/>
                  <a:pt x="1327" y="15221"/>
                </a:cubicBezTo>
                <a:cubicBezTo>
                  <a:pt x="1293" y="15253"/>
                  <a:pt x="1260" y="15294"/>
                  <a:pt x="1263" y="15414"/>
                </a:cubicBezTo>
                <a:close/>
                <a:moveTo>
                  <a:pt x="1754" y="12017"/>
                </a:moveTo>
                <a:cubicBezTo>
                  <a:pt x="1795" y="12022"/>
                  <a:pt x="1824" y="11962"/>
                  <a:pt x="1829" y="11856"/>
                </a:cubicBezTo>
                <a:cubicBezTo>
                  <a:pt x="1833" y="11755"/>
                  <a:pt x="1814" y="11668"/>
                  <a:pt x="1771" y="11658"/>
                </a:cubicBezTo>
                <a:cubicBezTo>
                  <a:pt x="1725" y="11645"/>
                  <a:pt x="1711" y="11737"/>
                  <a:pt x="1704" y="11833"/>
                </a:cubicBezTo>
                <a:cubicBezTo>
                  <a:pt x="1709" y="11916"/>
                  <a:pt x="1709" y="12012"/>
                  <a:pt x="1754" y="12017"/>
                </a:cubicBezTo>
                <a:close/>
                <a:moveTo>
                  <a:pt x="393" y="16577"/>
                </a:moveTo>
                <a:cubicBezTo>
                  <a:pt x="387" y="16683"/>
                  <a:pt x="417" y="16752"/>
                  <a:pt x="458" y="16761"/>
                </a:cubicBezTo>
                <a:cubicBezTo>
                  <a:pt x="499" y="16770"/>
                  <a:pt x="528" y="16701"/>
                  <a:pt x="531" y="16600"/>
                </a:cubicBezTo>
                <a:cubicBezTo>
                  <a:pt x="535" y="16494"/>
                  <a:pt x="509" y="16425"/>
                  <a:pt x="441" y="16411"/>
                </a:cubicBezTo>
                <a:cubicBezTo>
                  <a:pt x="420" y="16402"/>
                  <a:pt x="396" y="16480"/>
                  <a:pt x="393" y="16577"/>
                </a:cubicBezTo>
                <a:close/>
                <a:moveTo>
                  <a:pt x="900" y="16756"/>
                </a:moveTo>
                <a:cubicBezTo>
                  <a:pt x="934" y="16747"/>
                  <a:pt x="962" y="16696"/>
                  <a:pt x="962" y="16595"/>
                </a:cubicBezTo>
                <a:cubicBezTo>
                  <a:pt x="962" y="16485"/>
                  <a:pt x="938" y="16421"/>
                  <a:pt x="895" y="16416"/>
                </a:cubicBezTo>
                <a:cubicBezTo>
                  <a:pt x="850" y="16411"/>
                  <a:pt x="833" y="16485"/>
                  <a:pt x="830" y="16591"/>
                </a:cubicBezTo>
                <a:cubicBezTo>
                  <a:pt x="835" y="16706"/>
                  <a:pt x="857" y="16770"/>
                  <a:pt x="900" y="16756"/>
                </a:cubicBezTo>
                <a:close/>
                <a:moveTo>
                  <a:pt x="3874" y="8266"/>
                </a:moveTo>
                <a:cubicBezTo>
                  <a:pt x="3873" y="8386"/>
                  <a:pt x="3903" y="8441"/>
                  <a:pt x="3943" y="8436"/>
                </a:cubicBezTo>
                <a:cubicBezTo>
                  <a:pt x="3977" y="8432"/>
                  <a:pt x="4003" y="8381"/>
                  <a:pt x="4005" y="8275"/>
                </a:cubicBezTo>
                <a:cubicBezTo>
                  <a:pt x="4006" y="8160"/>
                  <a:pt x="3986" y="8096"/>
                  <a:pt x="3943" y="8091"/>
                </a:cubicBezTo>
                <a:cubicBezTo>
                  <a:pt x="3900" y="8091"/>
                  <a:pt x="3876" y="8151"/>
                  <a:pt x="3874" y="8266"/>
                </a:cubicBezTo>
                <a:close/>
                <a:moveTo>
                  <a:pt x="4810" y="8422"/>
                </a:moveTo>
                <a:cubicBezTo>
                  <a:pt x="4846" y="8409"/>
                  <a:pt x="4879" y="8344"/>
                  <a:pt x="4872" y="8229"/>
                </a:cubicBezTo>
                <a:cubicBezTo>
                  <a:pt x="4867" y="8137"/>
                  <a:pt x="4843" y="8082"/>
                  <a:pt x="4805" y="8087"/>
                </a:cubicBezTo>
                <a:cubicBezTo>
                  <a:pt x="4764" y="8091"/>
                  <a:pt x="4740" y="8147"/>
                  <a:pt x="4737" y="8262"/>
                </a:cubicBezTo>
                <a:cubicBezTo>
                  <a:pt x="4749" y="8353"/>
                  <a:pt x="4769" y="8436"/>
                  <a:pt x="4810" y="8422"/>
                </a:cubicBezTo>
                <a:close/>
                <a:moveTo>
                  <a:pt x="4373" y="9618"/>
                </a:moveTo>
                <a:cubicBezTo>
                  <a:pt x="4411" y="9622"/>
                  <a:pt x="4445" y="9558"/>
                  <a:pt x="4445" y="9447"/>
                </a:cubicBezTo>
                <a:cubicBezTo>
                  <a:pt x="4445" y="9337"/>
                  <a:pt x="4414" y="9273"/>
                  <a:pt x="4375" y="9273"/>
                </a:cubicBezTo>
                <a:cubicBezTo>
                  <a:pt x="4337" y="9273"/>
                  <a:pt x="4308" y="9328"/>
                  <a:pt x="4303" y="9438"/>
                </a:cubicBezTo>
                <a:cubicBezTo>
                  <a:pt x="4305" y="9567"/>
                  <a:pt x="4337" y="9613"/>
                  <a:pt x="4373" y="9618"/>
                </a:cubicBezTo>
                <a:close/>
                <a:moveTo>
                  <a:pt x="3939" y="11999"/>
                </a:moveTo>
                <a:cubicBezTo>
                  <a:pt x="3982" y="11994"/>
                  <a:pt x="4005" y="11934"/>
                  <a:pt x="4005" y="11819"/>
                </a:cubicBezTo>
                <a:cubicBezTo>
                  <a:pt x="4005" y="11700"/>
                  <a:pt x="3979" y="11649"/>
                  <a:pt x="3936" y="11654"/>
                </a:cubicBezTo>
                <a:cubicBezTo>
                  <a:pt x="3893" y="11654"/>
                  <a:pt x="3871" y="11718"/>
                  <a:pt x="3871" y="11833"/>
                </a:cubicBezTo>
                <a:cubicBezTo>
                  <a:pt x="3874" y="11943"/>
                  <a:pt x="3895" y="12003"/>
                  <a:pt x="3939" y="11999"/>
                </a:cubicBezTo>
                <a:close/>
                <a:moveTo>
                  <a:pt x="4363" y="11999"/>
                </a:moveTo>
                <a:cubicBezTo>
                  <a:pt x="4404" y="12008"/>
                  <a:pt x="4433" y="11953"/>
                  <a:pt x="4437" y="11842"/>
                </a:cubicBezTo>
                <a:cubicBezTo>
                  <a:pt x="4440" y="11732"/>
                  <a:pt x="4416" y="11663"/>
                  <a:pt x="4375" y="11658"/>
                </a:cubicBezTo>
                <a:cubicBezTo>
                  <a:pt x="4335" y="11654"/>
                  <a:pt x="4306" y="11691"/>
                  <a:pt x="4303" y="11806"/>
                </a:cubicBezTo>
                <a:cubicBezTo>
                  <a:pt x="4299" y="11925"/>
                  <a:pt x="4320" y="11989"/>
                  <a:pt x="4363" y="11999"/>
                </a:cubicBezTo>
                <a:close/>
                <a:moveTo>
                  <a:pt x="8690" y="9585"/>
                </a:moveTo>
                <a:cubicBezTo>
                  <a:pt x="8727" y="9576"/>
                  <a:pt x="8751" y="9503"/>
                  <a:pt x="8746" y="9411"/>
                </a:cubicBezTo>
                <a:cubicBezTo>
                  <a:pt x="8741" y="9310"/>
                  <a:pt x="8710" y="9236"/>
                  <a:pt x="8669" y="9259"/>
                </a:cubicBezTo>
                <a:cubicBezTo>
                  <a:pt x="8637" y="9277"/>
                  <a:pt x="8611" y="9333"/>
                  <a:pt x="8606" y="9443"/>
                </a:cubicBezTo>
                <a:cubicBezTo>
                  <a:pt x="8628" y="9516"/>
                  <a:pt x="8647" y="9599"/>
                  <a:pt x="8690" y="9585"/>
                </a:cubicBezTo>
                <a:close/>
                <a:moveTo>
                  <a:pt x="5174" y="9452"/>
                </a:moveTo>
                <a:cubicBezTo>
                  <a:pt x="5177" y="9572"/>
                  <a:pt x="5210" y="9604"/>
                  <a:pt x="5249" y="9595"/>
                </a:cubicBezTo>
                <a:cubicBezTo>
                  <a:pt x="5285" y="9585"/>
                  <a:pt x="5307" y="9535"/>
                  <a:pt x="5306" y="9429"/>
                </a:cubicBezTo>
                <a:cubicBezTo>
                  <a:pt x="5304" y="9310"/>
                  <a:pt x="5271" y="9277"/>
                  <a:pt x="5239" y="9259"/>
                </a:cubicBezTo>
                <a:cubicBezTo>
                  <a:pt x="5196" y="9282"/>
                  <a:pt x="5169" y="9342"/>
                  <a:pt x="5174" y="9452"/>
                </a:cubicBezTo>
                <a:close/>
                <a:moveTo>
                  <a:pt x="2635" y="6069"/>
                </a:moveTo>
                <a:cubicBezTo>
                  <a:pt x="2669" y="6060"/>
                  <a:pt x="2707" y="6009"/>
                  <a:pt x="2702" y="5894"/>
                </a:cubicBezTo>
                <a:cubicBezTo>
                  <a:pt x="2697" y="5788"/>
                  <a:pt x="2666" y="5742"/>
                  <a:pt x="2626" y="5742"/>
                </a:cubicBezTo>
                <a:cubicBezTo>
                  <a:pt x="2589" y="5747"/>
                  <a:pt x="2568" y="5798"/>
                  <a:pt x="2566" y="5899"/>
                </a:cubicBezTo>
                <a:cubicBezTo>
                  <a:pt x="2570" y="6014"/>
                  <a:pt x="2599" y="6078"/>
                  <a:pt x="2635" y="6069"/>
                </a:cubicBezTo>
                <a:close/>
                <a:moveTo>
                  <a:pt x="1754" y="15556"/>
                </a:moveTo>
                <a:cubicBezTo>
                  <a:pt x="1797" y="15570"/>
                  <a:pt x="1826" y="15511"/>
                  <a:pt x="1831" y="15409"/>
                </a:cubicBezTo>
                <a:cubicBezTo>
                  <a:pt x="1836" y="15313"/>
                  <a:pt x="1809" y="15249"/>
                  <a:pt x="1774" y="15235"/>
                </a:cubicBezTo>
                <a:cubicBezTo>
                  <a:pt x="1733" y="15216"/>
                  <a:pt x="1709" y="15281"/>
                  <a:pt x="1695" y="15382"/>
                </a:cubicBezTo>
                <a:cubicBezTo>
                  <a:pt x="1704" y="15469"/>
                  <a:pt x="1716" y="15543"/>
                  <a:pt x="1754" y="15556"/>
                </a:cubicBezTo>
                <a:close/>
                <a:moveTo>
                  <a:pt x="8736" y="10601"/>
                </a:moveTo>
                <a:cubicBezTo>
                  <a:pt x="8734" y="10505"/>
                  <a:pt x="8717" y="10445"/>
                  <a:pt x="8678" y="10445"/>
                </a:cubicBezTo>
                <a:cubicBezTo>
                  <a:pt x="8635" y="10445"/>
                  <a:pt x="8611" y="10514"/>
                  <a:pt x="8607" y="10615"/>
                </a:cubicBezTo>
                <a:cubicBezTo>
                  <a:pt x="8602" y="10739"/>
                  <a:pt x="8640" y="10762"/>
                  <a:pt x="8674" y="10785"/>
                </a:cubicBezTo>
                <a:cubicBezTo>
                  <a:pt x="8714" y="10771"/>
                  <a:pt x="8738" y="10716"/>
                  <a:pt x="8736" y="10601"/>
                </a:cubicBezTo>
                <a:close/>
                <a:moveTo>
                  <a:pt x="7803" y="10776"/>
                </a:moveTo>
                <a:cubicBezTo>
                  <a:pt x="7839" y="10781"/>
                  <a:pt x="7870" y="10712"/>
                  <a:pt x="7872" y="10601"/>
                </a:cubicBezTo>
                <a:cubicBezTo>
                  <a:pt x="7875" y="10482"/>
                  <a:pt x="7845" y="10440"/>
                  <a:pt x="7805" y="10440"/>
                </a:cubicBezTo>
                <a:cubicBezTo>
                  <a:pt x="7766" y="10440"/>
                  <a:pt x="7742" y="10505"/>
                  <a:pt x="7731" y="10601"/>
                </a:cubicBezTo>
                <a:cubicBezTo>
                  <a:pt x="7738" y="10721"/>
                  <a:pt x="7769" y="10771"/>
                  <a:pt x="7803" y="10776"/>
                </a:cubicBezTo>
                <a:close/>
                <a:moveTo>
                  <a:pt x="1263" y="4782"/>
                </a:moveTo>
                <a:cubicBezTo>
                  <a:pt x="1269" y="4883"/>
                  <a:pt x="1294" y="4933"/>
                  <a:pt x="1329" y="4933"/>
                </a:cubicBezTo>
                <a:cubicBezTo>
                  <a:pt x="1368" y="4933"/>
                  <a:pt x="1395" y="4874"/>
                  <a:pt x="1394" y="4759"/>
                </a:cubicBezTo>
                <a:cubicBezTo>
                  <a:pt x="1392" y="4639"/>
                  <a:pt x="1365" y="4598"/>
                  <a:pt x="1315" y="4598"/>
                </a:cubicBezTo>
                <a:cubicBezTo>
                  <a:pt x="1282" y="4612"/>
                  <a:pt x="1258" y="4667"/>
                  <a:pt x="1263" y="4782"/>
                </a:cubicBezTo>
                <a:close/>
                <a:moveTo>
                  <a:pt x="3514" y="8432"/>
                </a:moveTo>
                <a:cubicBezTo>
                  <a:pt x="3545" y="8418"/>
                  <a:pt x="3576" y="8376"/>
                  <a:pt x="3574" y="8266"/>
                </a:cubicBezTo>
                <a:cubicBezTo>
                  <a:pt x="3573" y="8151"/>
                  <a:pt x="3547" y="8101"/>
                  <a:pt x="3506" y="8096"/>
                </a:cubicBezTo>
                <a:cubicBezTo>
                  <a:pt x="3461" y="8091"/>
                  <a:pt x="3444" y="8165"/>
                  <a:pt x="3444" y="8298"/>
                </a:cubicBezTo>
                <a:cubicBezTo>
                  <a:pt x="3449" y="8390"/>
                  <a:pt x="3473" y="8450"/>
                  <a:pt x="3514" y="8432"/>
                </a:cubicBezTo>
                <a:close/>
                <a:moveTo>
                  <a:pt x="5731" y="11810"/>
                </a:moveTo>
                <a:cubicBezTo>
                  <a:pt x="5729" y="11718"/>
                  <a:pt x="5709" y="11654"/>
                  <a:pt x="5669" y="11654"/>
                </a:cubicBezTo>
                <a:cubicBezTo>
                  <a:pt x="5633" y="11654"/>
                  <a:pt x="5604" y="11686"/>
                  <a:pt x="5604" y="11792"/>
                </a:cubicBezTo>
                <a:cubicBezTo>
                  <a:pt x="5602" y="11898"/>
                  <a:pt x="5623" y="11971"/>
                  <a:pt x="5673" y="11994"/>
                </a:cubicBezTo>
                <a:cubicBezTo>
                  <a:pt x="5697" y="11957"/>
                  <a:pt x="5734" y="11925"/>
                  <a:pt x="5731" y="11810"/>
                </a:cubicBezTo>
                <a:close/>
                <a:moveTo>
                  <a:pt x="2700" y="7071"/>
                </a:moveTo>
                <a:cubicBezTo>
                  <a:pt x="2698" y="6947"/>
                  <a:pt x="2662" y="6910"/>
                  <a:pt x="2630" y="6910"/>
                </a:cubicBezTo>
                <a:cubicBezTo>
                  <a:pt x="2594" y="6910"/>
                  <a:pt x="2561" y="6965"/>
                  <a:pt x="2565" y="7085"/>
                </a:cubicBezTo>
                <a:cubicBezTo>
                  <a:pt x="2568" y="7200"/>
                  <a:pt x="2597" y="7241"/>
                  <a:pt x="2637" y="7246"/>
                </a:cubicBezTo>
                <a:cubicBezTo>
                  <a:pt x="2676" y="7241"/>
                  <a:pt x="2702" y="7190"/>
                  <a:pt x="2700" y="7071"/>
                </a:cubicBezTo>
                <a:close/>
                <a:moveTo>
                  <a:pt x="7875" y="9420"/>
                </a:moveTo>
                <a:cubicBezTo>
                  <a:pt x="7877" y="9310"/>
                  <a:pt x="7848" y="9264"/>
                  <a:pt x="7815" y="9264"/>
                </a:cubicBezTo>
                <a:cubicBezTo>
                  <a:pt x="7779" y="9264"/>
                  <a:pt x="7747" y="9314"/>
                  <a:pt x="7747" y="9429"/>
                </a:cubicBezTo>
                <a:cubicBezTo>
                  <a:pt x="7747" y="9530"/>
                  <a:pt x="7773" y="9576"/>
                  <a:pt x="7812" y="9590"/>
                </a:cubicBezTo>
                <a:cubicBezTo>
                  <a:pt x="7846" y="9581"/>
                  <a:pt x="7874" y="9535"/>
                  <a:pt x="7875" y="9420"/>
                </a:cubicBezTo>
                <a:close/>
                <a:moveTo>
                  <a:pt x="3946" y="7232"/>
                </a:moveTo>
                <a:cubicBezTo>
                  <a:pt x="3984" y="7227"/>
                  <a:pt x="4003" y="7172"/>
                  <a:pt x="4003" y="7066"/>
                </a:cubicBezTo>
                <a:cubicBezTo>
                  <a:pt x="4001" y="6947"/>
                  <a:pt x="3970" y="6896"/>
                  <a:pt x="3934" y="6901"/>
                </a:cubicBezTo>
                <a:cubicBezTo>
                  <a:pt x="3902" y="6905"/>
                  <a:pt x="3876" y="6965"/>
                  <a:pt x="3876" y="7076"/>
                </a:cubicBezTo>
                <a:cubicBezTo>
                  <a:pt x="3879" y="7181"/>
                  <a:pt x="3905" y="7236"/>
                  <a:pt x="3946" y="7232"/>
                </a:cubicBezTo>
                <a:close/>
                <a:moveTo>
                  <a:pt x="3521" y="7227"/>
                </a:moveTo>
                <a:cubicBezTo>
                  <a:pt x="3555" y="7213"/>
                  <a:pt x="3578" y="7158"/>
                  <a:pt x="3574" y="7053"/>
                </a:cubicBezTo>
                <a:cubicBezTo>
                  <a:pt x="3571" y="6928"/>
                  <a:pt x="3535" y="6896"/>
                  <a:pt x="3501" y="6905"/>
                </a:cubicBezTo>
                <a:cubicBezTo>
                  <a:pt x="3470" y="6915"/>
                  <a:pt x="3442" y="6970"/>
                  <a:pt x="3447" y="7099"/>
                </a:cubicBezTo>
                <a:cubicBezTo>
                  <a:pt x="3453" y="7195"/>
                  <a:pt x="3482" y="7246"/>
                  <a:pt x="3521" y="7227"/>
                </a:cubicBezTo>
                <a:close/>
                <a:moveTo>
                  <a:pt x="4805" y="10794"/>
                </a:moveTo>
                <a:cubicBezTo>
                  <a:pt x="4846" y="10790"/>
                  <a:pt x="4875" y="10725"/>
                  <a:pt x="4874" y="10620"/>
                </a:cubicBezTo>
                <a:cubicBezTo>
                  <a:pt x="4872" y="10518"/>
                  <a:pt x="4845" y="10450"/>
                  <a:pt x="4802" y="10454"/>
                </a:cubicBezTo>
                <a:cubicBezTo>
                  <a:pt x="4762" y="10459"/>
                  <a:pt x="4738" y="10518"/>
                  <a:pt x="4730" y="10624"/>
                </a:cubicBezTo>
                <a:cubicBezTo>
                  <a:pt x="4742" y="10725"/>
                  <a:pt x="4764" y="10794"/>
                  <a:pt x="4805" y="10794"/>
                </a:cubicBezTo>
                <a:close/>
                <a:moveTo>
                  <a:pt x="4800" y="13189"/>
                </a:moveTo>
                <a:cubicBezTo>
                  <a:pt x="4838" y="13185"/>
                  <a:pt x="4865" y="13125"/>
                  <a:pt x="4862" y="13005"/>
                </a:cubicBezTo>
                <a:cubicBezTo>
                  <a:pt x="4858" y="12904"/>
                  <a:pt x="4834" y="12858"/>
                  <a:pt x="4798" y="12858"/>
                </a:cubicBezTo>
                <a:cubicBezTo>
                  <a:pt x="4757" y="12858"/>
                  <a:pt x="4731" y="12904"/>
                  <a:pt x="4730" y="13028"/>
                </a:cubicBezTo>
                <a:cubicBezTo>
                  <a:pt x="4733" y="13139"/>
                  <a:pt x="4762" y="13194"/>
                  <a:pt x="4800" y="13189"/>
                </a:cubicBezTo>
                <a:close/>
                <a:moveTo>
                  <a:pt x="4431" y="13005"/>
                </a:moveTo>
                <a:cubicBezTo>
                  <a:pt x="4428" y="12881"/>
                  <a:pt x="4395" y="12849"/>
                  <a:pt x="4356" y="12858"/>
                </a:cubicBezTo>
                <a:cubicBezTo>
                  <a:pt x="4318" y="12867"/>
                  <a:pt x="4299" y="12927"/>
                  <a:pt x="4299" y="13028"/>
                </a:cubicBezTo>
                <a:cubicBezTo>
                  <a:pt x="4301" y="13148"/>
                  <a:pt x="4332" y="13185"/>
                  <a:pt x="4366" y="13203"/>
                </a:cubicBezTo>
                <a:cubicBezTo>
                  <a:pt x="4409" y="13171"/>
                  <a:pt x="4435" y="13120"/>
                  <a:pt x="4431" y="13005"/>
                </a:cubicBezTo>
                <a:close/>
                <a:moveTo>
                  <a:pt x="5597" y="13015"/>
                </a:moveTo>
                <a:cubicBezTo>
                  <a:pt x="5595" y="13116"/>
                  <a:pt x="5626" y="13171"/>
                  <a:pt x="5661" y="13175"/>
                </a:cubicBezTo>
                <a:cubicBezTo>
                  <a:pt x="5698" y="13180"/>
                  <a:pt x="5733" y="13129"/>
                  <a:pt x="5733" y="13010"/>
                </a:cubicBezTo>
                <a:cubicBezTo>
                  <a:pt x="5733" y="12909"/>
                  <a:pt x="5709" y="12858"/>
                  <a:pt x="5671" y="12854"/>
                </a:cubicBezTo>
                <a:cubicBezTo>
                  <a:pt x="5628" y="12849"/>
                  <a:pt x="5597" y="12900"/>
                  <a:pt x="5597" y="13015"/>
                </a:cubicBezTo>
                <a:close/>
                <a:moveTo>
                  <a:pt x="4371" y="8422"/>
                </a:moveTo>
                <a:cubicBezTo>
                  <a:pt x="4407" y="8418"/>
                  <a:pt x="4440" y="8363"/>
                  <a:pt x="4437" y="8243"/>
                </a:cubicBezTo>
                <a:cubicBezTo>
                  <a:pt x="4433" y="8133"/>
                  <a:pt x="4404" y="8087"/>
                  <a:pt x="4363" y="8091"/>
                </a:cubicBezTo>
                <a:cubicBezTo>
                  <a:pt x="4325" y="8096"/>
                  <a:pt x="4306" y="8147"/>
                  <a:pt x="4301" y="8252"/>
                </a:cubicBezTo>
                <a:cubicBezTo>
                  <a:pt x="4308" y="8358"/>
                  <a:pt x="4335" y="8422"/>
                  <a:pt x="4371" y="8422"/>
                </a:cubicBezTo>
                <a:close/>
                <a:moveTo>
                  <a:pt x="3569" y="14200"/>
                </a:moveTo>
                <a:cubicBezTo>
                  <a:pt x="3567" y="14086"/>
                  <a:pt x="3530" y="14040"/>
                  <a:pt x="3497" y="14030"/>
                </a:cubicBezTo>
                <a:cubicBezTo>
                  <a:pt x="3463" y="14021"/>
                  <a:pt x="3437" y="14090"/>
                  <a:pt x="3439" y="14191"/>
                </a:cubicBezTo>
                <a:cubicBezTo>
                  <a:pt x="3441" y="14302"/>
                  <a:pt x="3465" y="14357"/>
                  <a:pt x="3511" y="14352"/>
                </a:cubicBezTo>
                <a:cubicBezTo>
                  <a:pt x="3542" y="14343"/>
                  <a:pt x="3571" y="14302"/>
                  <a:pt x="3569" y="14200"/>
                </a:cubicBezTo>
                <a:close/>
                <a:moveTo>
                  <a:pt x="3869" y="14191"/>
                </a:moveTo>
                <a:cubicBezTo>
                  <a:pt x="3869" y="14311"/>
                  <a:pt x="3893" y="14361"/>
                  <a:pt x="3936" y="14357"/>
                </a:cubicBezTo>
                <a:cubicBezTo>
                  <a:pt x="3972" y="14352"/>
                  <a:pt x="3999" y="14311"/>
                  <a:pt x="3999" y="14210"/>
                </a:cubicBezTo>
                <a:cubicBezTo>
                  <a:pt x="3999" y="14095"/>
                  <a:pt x="3969" y="14053"/>
                  <a:pt x="3933" y="14030"/>
                </a:cubicBezTo>
                <a:cubicBezTo>
                  <a:pt x="3898" y="14053"/>
                  <a:pt x="3869" y="14081"/>
                  <a:pt x="3869" y="14191"/>
                </a:cubicBezTo>
                <a:close/>
                <a:moveTo>
                  <a:pt x="6523" y="10781"/>
                </a:moveTo>
                <a:cubicBezTo>
                  <a:pt x="6559" y="10785"/>
                  <a:pt x="6593" y="10735"/>
                  <a:pt x="6593" y="10615"/>
                </a:cubicBezTo>
                <a:cubicBezTo>
                  <a:pt x="6593" y="10509"/>
                  <a:pt x="6573" y="10459"/>
                  <a:pt x="6535" y="10454"/>
                </a:cubicBezTo>
                <a:cubicBezTo>
                  <a:pt x="6494" y="10450"/>
                  <a:pt x="6468" y="10500"/>
                  <a:pt x="6465" y="10601"/>
                </a:cubicBezTo>
                <a:cubicBezTo>
                  <a:pt x="6463" y="10721"/>
                  <a:pt x="6490" y="10781"/>
                  <a:pt x="6523" y="10781"/>
                </a:cubicBezTo>
                <a:close/>
                <a:moveTo>
                  <a:pt x="7030" y="11796"/>
                </a:moveTo>
                <a:cubicBezTo>
                  <a:pt x="7029" y="11709"/>
                  <a:pt x="7008" y="11635"/>
                  <a:pt x="6969" y="11654"/>
                </a:cubicBezTo>
                <a:cubicBezTo>
                  <a:pt x="6927" y="11668"/>
                  <a:pt x="6903" y="11737"/>
                  <a:pt x="6907" y="11842"/>
                </a:cubicBezTo>
                <a:cubicBezTo>
                  <a:pt x="6909" y="11934"/>
                  <a:pt x="6936" y="11985"/>
                  <a:pt x="6972" y="11994"/>
                </a:cubicBezTo>
                <a:cubicBezTo>
                  <a:pt x="7011" y="11976"/>
                  <a:pt x="7032" y="11898"/>
                  <a:pt x="7030" y="11796"/>
                </a:cubicBezTo>
                <a:close/>
                <a:moveTo>
                  <a:pt x="5606" y="9447"/>
                </a:moveTo>
                <a:cubicBezTo>
                  <a:pt x="5609" y="9549"/>
                  <a:pt x="5635" y="9595"/>
                  <a:pt x="5671" y="9595"/>
                </a:cubicBezTo>
                <a:cubicBezTo>
                  <a:pt x="5712" y="9595"/>
                  <a:pt x="5738" y="9539"/>
                  <a:pt x="5736" y="9420"/>
                </a:cubicBezTo>
                <a:cubicBezTo>
                  <a:pt x="5734" y="9305"/>
                  <a:pt x="5703" y="9287"/>
                  <a:pt x="5671" y="9268"/>
                </a:cubicBezTo>
                <a:cubicBezTo>
                  <a:pt x="5635" y="9291"/>
                  <a:pt x="5602" y="9328"/>
                  <a:pt x="5606" y="9447"/>
                </a:cubicBezTo>
                <a:close/>
                <a:moveTo>
                  <a:pt x="6159" y="11796"/>
                </a:moveTo>
                <a:cubicBezTo>
                  <a:pt x="6153" y="11704"/>
                  <a:pt x="6129" y="11654"/>
                  <a:pt x="6091" y="11658"/>
                </a:cubicBezTo>
                <a:cubicBezTo>
                  <a:pt x="6051" y="11663"/>
                  <a:pt x="6031" y="11714"/>
                  <a:pt x="6031" y="11815"/>
                </a:cubicBezTo>
                <a:cubicBezTo>
                  <a:pt x="6031" y="11930"/>
                  <a:pt x="6058" y="11980"/>
                  <a:pt x="6098" y="11994"/>
                </a:cubicBezTo>
                <a:cubicBezTo>
                  <a:pt x="6134" y="11957"/>
                  <a:pt x="6168" y="11916"/>
                  <a:pt x="6159" y="11796"/>
                </a:cubicBezTo>
                <a:close/>
                <a:moveTo>
                  <a:pt x="6540" y="9590"/>
                </a:moveTo>
                <a:cubicBezTo>
                  <a:pt x="6578" y="9581"/>
                  <a:pt x="6595" y="9516"/>
                  <a:pt x="6595" y="9420"/>
                </a:cubicBezTo>
                <a:cubicBezTo>
                  <a:pt x="6595" y="9314"/>
                  <a:pt x="6569" y="9264"/>
                  <a:pt x="6535" y="9264"/>
                </a:cubicBezTo>
                <a:cubicBezTo>
                  <a:pt x="6497" y="9268"/>
                  <a:pt x="6471" y="9328"/>
                  <a:pt x="6465" y="9438"/>
                </a:cubicBezTo>
                <a:cubicBezTo>
                  <a:pt x="6477" y="9535"/>
                  <a:pt x="6497" y="9599"/>
                  <a:pt x="6540" y="9590"/>
                </a:cubicBezTo>
                <a:close/>
                <a:moveTo>
                  <a:pt x="458" y="17905"/>
                </a:moveTo>
                <a:cubicBezTo>
                  <a:pt x="501" y="17910"/>
                  <a:pt x="528" y="17846"/>
                  <a:pt x="526" y="17745"/>
                </a:cubicBezTo>
                <a:cubicBezTo>
                  <a:pt x="526" y="17643"/>
                  <a:pt x="497" y="17570"/>
                  <a:pt x="458" y="17574"/>
                </a:cubicBezTo>
                <a:cubicBezTo>
                  <a:pt x="423" y="17579"/>
                  <a:pt x="403" y="17648"/>
                  <a:pt x="398" y="17749"/>
                </a:cubicBezTo>
                <a:cubicBezTo>
                  <a:pt x="405" y="17836"/>
                  <a:pt x="420" y="17901"/>
                  <a:pt x="458" y="17905"/>
                </a:cubicBezTo>
                <a:close/>
                <a:moveTo>
                  <a:pt x="5170" y="13015"/>
                </a:moveTo>
                <a:cubicBezTo>
                  <a:pt x="5170" y="13129"/>
                  <a:pt x="5198" y="13185"/>
                  <a:pt x="5239" y="13171"/>
                </a:cubicBezTo>
                <a:cubicBezTo>
                  <a:pt x="5271" y="13162"/>
                  <a:pt x="5302" y="13120"/>
                  <a:pt x="5299" y="13015"/>
                </a:cubicBezTo>
                <a:cubicBezTo>
                  <a:pt x="5295" y="12909"/>
                  <a:pt x="5271" y="12844"/>
                  <a:pt x="5230" y="12858"/>
                </a:cubicBezTo>
                <a:cubicBezTo>
                  <a:pt x="5189" y="12854"/>
                  <a:pt x="5170" y="12918"/>
                  <a:pt x="5170" y="13015"/>
                </a:cubicBezTo>
                <a:close/>
                <a:moveTo>
                  <a:pt x="890" y="17905"/>
                </a:moveTo>
                <a:cubicBezTo>
                  <a:pt x="931" y="17910"/>
                  <a:pt x="960" y="17850"/>
                  <a:pt x="958" y="17740"/>
                </a:cubicBezTo>
                <a:cubicBezTo>
                  <a:pt x="957" y="17648"/>
                  <a:pt x="927" y="17584"/>
                  <a:pt x="893" y="17584"/>
                </a:cubicBezTo>
                <a:cubicBezTo>
                  <a:pt x="859" y="17584"/>
                  <a:pt x="833" y="17630"/>
                  <a:pt x="831" y="17740"/>
                </a:cubicBezTo>
                <a:cubicBezTo>
                  <a:pt x="831" y="17836"/>
                  <a:pt x="854" y="17896"/>
                  <a:pt x="890" y="17905"/>
                </a:cubicBezTo>
                <a:close/>
                <a:moveTo>
                  <a:pt x="1265" y="16591"/>
                </a:moveTo>
                <a:cubicBezTo>
                  <a:pt x="1267" y="16687"/>
                  <a:pt x="1294" y="16747"/>
                  <a:pt x="1327" y="16752"/>
                </a:cubicBezTo>
                <a:cubicBezTo>
                  <a:pt x="1365" y="16752"/>
                  <a:pt x="1394" y="16706"/>
                  <a:pt x="1392" y="16582"/>
                </a:cubicBezTo>
                <a:cubicBezTo>
                  <a:pt x="1390" y="16476"/>
                  <a:pt x="1368" y="16434"/>
                  <a:pt x="1332" y="16421"/>
                </a:cubicBezTo>
                <a:cubicBezTo>
                  <a:pt x="1291" y="16425"/>
                  <a:pt x="1263" y="16476"/>
                  <a:pt x="1265" y="16591"/>
                </a:cubicBezTo>
                <a:close/>
                <a:moveTo>
                  <a:pt x="2638" y="15552"/>
                </a:moveTo>
                <a:cubicBezTo>
                  <a:pt x="2674" y="15547"/>
                  <a:pt x="2698" y="15497"/>
                  <a:pt x="2695" y="15391"/>
                </a:cubicBezTo>
                <a:cubicBezTo>
                  <a:pt x="2691" y="15290"/>
                  <a:pt x="2662" y="15239"/>
                  <a:pt x="2630" y="15235"/>
                </a:cubicBezTo>
                <a:cubicBezTo>
                  <a:pt x="2597" y="15230"/>
                  <a:pt x="2568" y="15276"/>
                  <a:pt x="2568" y="15396"/>
                </a:cubicBezTo>
                <a:cubicBezTo>
                  <a:pt x="2573" y="15497"/>
                  <a:pt x="2599" y="15556"/>
                  <a:pt x="2638" y="15552"/>
                </a:cubicBezTo>
                <a:close/>
                <a:moveTo>
                  <a:pt x="2203" y="15552"/>
                </a:moveTo>
                <a:cubicBezTo>
                  <a:pt x="2244" y="15547"/>
                  <a:pt x="2271" y="15497"/>
                  <a:pt x="2266" y="15377"/>
                </a:cubicBezTo>
                <a:cubicBezTo>
                  <a:pt x="2261" y="15272"/>
                  <a:pt x="2230" y="15212"/>
                  <a:pt x="2193" y="15226"/>
                </a:cubicBezTo>
                <a:cubicBezTo>
                  <a:pt x="2160" y="15239"/>
                  <a:pt x="2136" y="15299"/>
                  <a:pt x="2141" y="15460"/>
                </a:cubicBezTo>
                <a:cubicBezTo>
                  <a:pt x="2143" y="15511"/>
                  <a:pt x="2167" y="15556"/>
                  <a:pt x="2203" y="15552"/>
                </a:cubicBezTo>
                <a:close/>
                <a:moveTo>
                  <a:pt x="447" y="3766"/>
                </a:moveTo>
                <a:cubicBezTo>
                  <a:pt x="485" y="3771"/>
                  <a:pt x="516" y="3715"/>
                  <a:pt x="513" y="3591"/>
                </a:cubicBezTo>
                <a:cubicBezTo>
                  <a:pt x="509" y="3485"/>
                  <a:pt x="483" y="3444"/>
                  <a:pt x="447" y="3444"/>
                </a:cubicBezTo>
                <a:cubicBezTo>
                  <a:pt x="410" y="3444"/>
                  <a:pt x="389" y="3495"/>
                  <a:pt x="386" y="3614"/>
                </a:cubicBezTo>
                <a:cubicBezTo>
                  <a:pt x="391" y="3697"/>
                  <a:pt x="415" y="3766"/>
                  <a:pt x="447" y="3766"/>
                </a:cubicBezTo>
                <a:close/>
                <a:moveTo>
                  <a:pt x="3000" y="14205"/>
                </a:moveTo>
                <a:cubicBezTo>
                  <a:pt x="3000" y="14320"/>
                  <a:pt x="3031" y="14366"/>
                  <a:pt x="3072" y="14361"/>
                </a:cubicBezTo>
                <a:cubicBezTo>
                  <a:pt x="3110" y="14357"/>
                  <a:pt x="3137" y="14302"/>
                  <a:pt x="3135" y="14210"/>
                </a:cubicBezTo>
                <a:cubicBezTo>
                  <a:pt x="3134" y="14104"/>
                  <a:pt x="3103" y="14049"/>
                  <a:pt x="3048" y="14053"/>
                </a:cubicBezTo>
                <a:cubicBezTo>
                  <a:pt x="3026" y="14058"/>
                  <a:pt x="3000" y="14109"/>
                  <a:pt x="3000" y="14205"/>
                </a:cubicBezTo>
                <a:close/>
                <a:moveTo>
                  <a:pt x="4875" y="7034"/>
                </a:moveTo>
                <a:cubicBezTo>
                  <a:pt x="4870" y="6942"/>
                  <a:pt x="4846" y="6887"/>
                  <a:pt x="4809" y="6892"/>
                </a:cubicBezTo>
                <a:cubicBezTo>
                  <a:pt x="4766" y="6896"/>
                  <a:pt x="4745" y="6956"/>
                  <a:pt x="4749" y="7071"/>
                </a:cubicBezTo>
                <a:cubicBezTo>
                  <a:pt x="4750" y="7177"/>
                  <a:pt x="4778" y="7209"/>
                  <a:pt x="4812" y="7223"/>
                </a:cubicBezTo>
                <a:cubicBezTo>
                  <a:pt x="4845" y="7186"/>
                  <a:pt x="4882" y="7154"/>
                  <a:pt x="4875" y="7034"/>
                </a:cubicBezTo>
                <a:close/>
                <a:moveTo>
                  <a:pt x="6027" y="13019"/>
                </a:moveTo>
                <a:cubicBezTo>
                  <a:pt x="6026" y="13129"/>
                  <a:pt x="6055" y="13166"/>
                  <a:pt x="6089" y="13166"/>
                </a:cubicBezTo>
                <a:cubicBezTo>
                  <a:pt x="6130" y="13166"/>
                  <a:pt x="6159" y="13106"/>
                  <a:pt x="6156" y="12992"/>
                </a:cubicBezTo>
                <a:cubicBezTo>
                  <a:pt x="6153" y="12895"/>
                  <a:pt x="6125" y="12849"/>
                  <a:pt x="6094" y="12858"/>
                </a:cubicBezTo>
                <a:cubicBezTo>
                  <a:pt x="6050" y="12863"/>
                  <a:pt x="6029" y="12918"/>
                  <a:pt x="6027" y="13019"/>
                </a:cubicBezTo>
                <a:close/>
                <a:moveTo>
                  <a:pt x="3571" y="4727"/>
                </a:moveTo>
                <a:cubicBezTo>
                  <a:pt x="3571" y="4607"/>
                  <a:pt x="3537" y="4561"/>
                  <a:pt x="3501" y="4566"/>
                </a:cubicBezTo>
                <a:cubicBezTo>
                  <a:pt x="3470" y="4570"/>
                  <a:pt x="3442" y="4626"/>
                  <a:pt x="3446" y="4736"/>
                </a:cubicBezTo>
                <a:cubicBezTo>
                  <a:pt x="3449" y="4842"/>
                  <a:pt x="3473" y="4878"/>
                  <a:pt x="3516" y="4883"/>
                </a:cubicBezTo>
                <a:cubicBezTo>
                  <a:pt x="3542" y="4865"/>
                  <a:pt x="3571" y="4832"/>
                  <a:pt x="3571" y="4727"/>
                </a:cubicBezTo>
                <a:close/>
                <a:moveTo>
                  <a:pt x="5306" y="8257"/>
                </a:moveTo>
                <a:cubicBezTo>
                  <a:pt x="5309" y="8137"/>
                  <a:pt x="5280" y="8087"/>
                  <a:pt x="5239" y="8087"/>
                </a:cubicBezTo>
                <a:cubicBezTo>
                  <a:pt x="5201" y="8087"/>
                  <a:pt x="5179" y="8133"/>
                  <a:pt x="5179" y="8243"/>
                </a:cubicBezTo>
                <a:cubicBezTo>
                  <a:pt x="5181" y="8349"/>
                  <a:pt x="5205" y="8390"/>
                  <a:pt x="5239" y="8409"/>
                </a:cubicBezTo>
                <a:cubicBezTo>
                  <a:pt x="5271" y="8390"/>
                  <a:pt x="5302" y="8363"/>
                  <a:pt x="5306" y="8257"/>
                </a:cubicBezTo>
                <a:close/>
                <a:moveTo>
                  <a:pt x="4375" y="7218"/>
                </a:moveTo>
                <a:cubicBezTo>
                  <a:pt x="4411" y="7218"/>
                  <a:pt x="4433" y="7163"/>
                  <a:pt x="4433" y="7057"/>
                </a:cubicBezTo>
                <a:cubicBezTo>
                  <a:pt x="4431" y="6947"/>
                  <a:pt x="4404" y="6905"/>
                  <a:pt x="4370" y="6905"/>
                </a:cubicBezTo>
                <a:cubicBezTo>
                  <a:pt x="4335" y="6905"/>
                  <a:pt x="4315" y="6974"/>
                  <a:pt x="4306" y="7062"/>
                </a:cubicBezTo>
                <a:cubicBezTo>
                  <a:pt x="4318" y="7154"/>
                  <a:pt x="4341" y="7218"/>
                  <a:pt x="4375" y="7218"/>
                </a:cubicBezTo>
                <a:close/>
                <a:moveTo>
                  <a:pt x="8247" y="9581"/>
                </a:moveTo>
                <a:cubicBezTo>
                  <a:pt x="8289" y="9576"/>
                  <a:pt x="8314" y="9503"/>
                  <a:pt x="8313" y="9401"/>
                </a:cubicBezTo>
                <a:cubicBezTo>
                  <a:pt x="8313" y="9310"/>
                  <a:pt x="8283" y="9250"/>
                  <a:pt x="8247" y="9268"/>
                </a:cubicBezTo>
                <a:cubicBezTo>
                  <a:pt x="8218" y="9282"/>
                  <a:pt x="8186" y="9314"/>
                  <a:pt x="8184" y="9434"/>
                </a:cubicBezTo>
                <a:cubicBezTo>
                  <a:pt x="8198" y="9503"/>
                  <a:pt x="8210" y="9585"/>
                  <a:pt x="8247" y="9581"/>
                </a:cubicBezTo>
                <a:close/>
                <a:moveTo>
                  <a:pt x="3878" y="4731"/>
                </a:moveTo>
                <a:cubicBezTo>
                  <a:pt x="3881" y="4828"/>
                  <a:pt x="3909" y="4883"/>
                  <a:pt x="3945" y="4878"/>
                </a:cubicBezTo>
                <a:cubicBezTo>
                  <a:pt x="3981" y="4874"/>
                  <a:pt x="4003" y="4823"/>
                  <a:pt x="4003" y="4713"/>
                </a:cubicBezTo>
                <a:cubicBezTo>
                  <a:pt x="4001" y="4603"/>
                  <a:pt x="3972" y="4575"/>
                  <a:pt x="3939" y="4561"/>
                </a:cubicBezTo>
                <a:cubicBezTo>
                  <a:pt x="3907" y="4589"/>
                  <a:pt x="3874" y="4625"/>
                  <a:pt x="3878" y="4731"/>
                </a:cubicBezTo>
                <a:close/>
                <a:moveTo>
                  <a:pt x="4428" y="14214"/>
                </a:moveTo>
                <a:cubicBezTo>
                  <a:pt x="4431" y="14090"/>
                  <a:pt x="4395" y="14053"/>
                  <a:pt x="4359" y="14044"/>
                </a:cubicBezTo>
                <a:cubicBezTo>
                  <a:pt x="4325" y="14040"/>
                  <a:pt x="4298" y="14086"/>
                  <a:pt x="4299" y="14196"/>
                </a:cubicBezTo>
                <a:cubicBezTo>
                  <a:pt x="4301" y="14297"/>
                  <a:pt x="4322" y="14348"/>
                  <a:pt x="4382" y="14352"/>
                </a:cubicBezTo>
                <a:cubicBezTo>
                  <a:pt x="4397" y="14357"/>
                  <a:pt x="4425" y="14315"/>
                  <a:pt x="4428" y="14214"/>
                </a:cubicBezTo>
                <a:close/>
                <a:moveTo>
                  <a:pt x="5307" y="7053"/>
                </a:moveTo>
                <a:cubicBezTo>
                  <a:pt x="5309" y="6942"/>
                  <a:pt x="5283" y="6896"/>
                  <a:pt x="5247" y="6896"/>
                </a:cubicBezTo>
                <a:cubicBezTo>
                  <a:pt x="5211" y="6892"/>
                  <a:pt x="5184" y="6933"/>
                  <a:pt x="5181" y="7039"/>
                </a:cubicBezTo>
                <a:cubicBezTo>
                  <a:pt x="5179" y="7145"/>
                  <a:pt x="5208" y="7181"/>
                  <a:pt x="5242" y="7204"/>
                </a:cubicBezTo>
                <a:cubicBezTo>
                  <a:pt x="5275" y="7190"/>
                  <a:pt x="5304" y="7167"/>
                  <a:pt x="5307" y="7053"/>
                </a:cubicBezTo>
                <a:close/>
                <a:moveTo>
                  <a:pt x="821" y="3587"/>
                </a:moveTo>
                <a:cubicBezTo>
                  <a:pt x="816" y="3697"/>
                  <a:pt x="852" y="3761"/>
                  <a:pt x="890" y="3761"/>
                </a:cubicBezTo>
                <a:cubicBezTo>
                  <a:pt x="924" y="3761"/>
                  <a:pt x="953" y="3706"/>
                  <a:pt x="951" y="3600"/>
                </a:cubicBezTo>
                <a:cubicBezTo>
                  <a:pt x="950" y="3508"/>
                  <a:pt x="929" y="3444"/>
                  <a:pt x="891" y="3440"/>
                </a:cubicBezTo>
                <a:cubicBezTo>
                  <a:pt x="852" y="3440"/>
                  <a:pt x="825" y="3508"/>
                  <a:pt x="821" y="3587"/>
                </a:cubicBezTo>
                <a:close/>
                <a:moveTo>
                  <a:pt x="2203" y="3729"/>
                </a:moveTo>
                <a:cubicBezTo>
                  <a:pt x="2237" y="3725"/>
                  <a:pt x="2265" y="3665"/>
                  <a:pt x="2265" y="3568"/>
                </a:cubicBezTo>
                <a:cubicBezTo>
                  <a:pt x="2263" y="3472"/>
                  <a:pt x="2235" y="3407"/>
                  <a:pt x="2201" y="3412"/>
                </a:cubicBezTo>
                <a:cubicBezTo>
                  <a:pt x="2169" y="3417"/>
                  <a:pt x="2141" y="3472"/>
                  <a:pt x="2141" y="3600"/>
                </a:cubicBezTo>
                <a:cubicBezTo>
                  <a:pt x="2146" y="3669"/>
                  <a:pt x="2165" y="3738"/>
                  <a:pt x="2203" y="3729"/>
                </a:cubicBezTo>
                <a:close/>
                <a:moveTo>
                  <a:pt x="1755" y="3734"/>
                </a:moveTo>
                <a:cubicBezTo>
                  <a:pt x="1793" y="3738"/>
                  <a:pt x="1817" y="3692"/>
                  <a:pt x="1819" y="3587"/>
                </a:cubicBezTo>
                <a:cubicBezTo>
                  <a:pt x="1821" y="3481"/>
                  <a:pt x="1795" y="3421"/>
                  <a:pt x="1761" y="3412"/>
                </a:cubicBezTo>
                <a:cubicBezTo>
                  <a:pt x="1725" y="3403"/>
                  <a:pt x="1704" y="3472"/>
                  <a:pt x="1692" y="3564"/>
                </a:cubicBezTo>
                <a:cubicBezTo>
                  <a:pt x="1702" y="3651"/>
                  <a:pt x="1716" y="3725"/>
                  <a:pt x="1755" y="3734"/>
                </a:cubicBezTo>
                <a:close/>
                <a:moveTo>
                  <a:pt x="6530" y="11658"/>
                </a:moveTo>
                <a:cubicBezTo>
                  <a:pt x="6494" y="11658"/>
                  <a:pt x="6466" y="11691"/>
                  <a:pt x="6465" y="11796"/>
                </a:cubicBezTo>
                <a:cubicBezTo>
                  <a:pt x="6463" y="11907"/>
                  <a:pt x="6490" y="11980"/>
                  <a:pt x="6530" y="11976"/>
                </a:cubicBezTo>
                <a:cubicBezTo>
                  <a:pt x="6561" y="11971"/>
                  <a:pt x="6588" y="11916"/>
                  <a:pt x="6591" y="11810"/>
                </a:cubicBezTo>
                <a:cubicBezTo>
                  <a:pt x="6588" y="11709"/>
                  <a:pt x="6567" y="11658"/>
                  <a:pt x="6530" y="11658"/>
                </a:cubicBezTo>
                <a:close/>
                <a:moveTo>
                  <a:pt x="6103" y="9590"/>
                </a:moveTo>
                <a:cubicBezTo>
                  <a:pt x="6147" y="9590"/>
                  <a:pt x="6168" y="9526"/>
                  <a:pt x="6165" y="9411"/>
                </a:cubicBezTo>
                <a:cubicBezTo>
                  <a:pt x="6161" y="9296"/>
                  <a:pt x="6129" y="9273"/>
                  <a:pt x="6096" y="9282"/>
                </a:cubicBezTo>
                <a:cubicBezTo>
                  <a:pt x="6063" y="9291"/>
                  <a:pt x="6036" y="9342"/>
                  <a:pt x="6036" y="9452"/>
                </a:cubicBezTo>
                <a:cubicBezTo>
                  <a:pt x="6043" y="9553"/>
                  <a:pt x="6067" y="9590"/>
                  <a:pt x="6103" y="9590"/>
                </a:cubicBezTo>
                <a:close/>
                <a:moveTo>
                  <a:pt x="7387" y="11985"/>
                </a:moveTo>
                <a:cubicBezTo>
                  <a:pt x="7426" y="11976"/>
                  <a:pt x="7447" y="11893"/>
                  <a:pt x="7445" y="11783"/>
                </a:cubicBezTo>
                <a:cubicBezTo>
                  <a:pt x="7445" y="11695"/>
                  <a:pt x="7423" y="11631"/>
                  <a:pt x="7394" y="11631"/>
                </a:cubicBezTo>
                <a:cubicBezTo>
                  <a:pt x="7354" y="11631"/>
                  <a:pt x="7332" y="11709"/>
                  <a:pt x="7325" y="11819"/>
                </a:cubicBezTo>
                <a:cubicBezTo>
                  <a:pt x="7334" y="11907"/>
                  <a:pt x="7351" y="11989"/>
                  <a:pt x="7387" y="11985"/>
                </a:cubicBezTo>
                <a:close/>
                <a:moveTo>
                  <a:pt x="2139" y="4731"/>
                </a:moveTo>
                <a:cubicBezTo>
                  <a:pt x="2136" y="4851"/>
                  <a:pt x="2163" y="4906"/>
                  <a:pt x="2203" y="4901"/>
                </a:cubicBezTo>
                <a:cubicBezTo>
                  <a:pt x="2241" y="4897"/>
                  <a:pt x="2271" y="4846"/>
                  <a:pt x="2268" y="4727"/>
                </a:cubicBezTo>
                <a:cubicBezTo>
                  <a:pt x="2265" y="4621"/>
                  <a:pt x="2237" y="4589"/>
                  <a:pt x="2203" y="4584"/>
                </a:cubicBezTo>
                <a:cubicBezTo>
                  <a:pt x="2167" y="4593"/>
                  <a:pt x="2143" y="4625"/>
                  <a:pt x="2139" y="4731"/>
                </a:cubicBezTo>
                <a:close/>
                <a:moveTo>
                  <a:pt x="4005" y="5890"/>
                </a:moveTo>
                <a:cubicBezTo>
                  <a:pt x="4006" y="5784"/>
                  <a:pt x="3982" y="5729"/>
                  <a:pt x="3946" y="5729"/>
                </a:cubicBezTo>
                <a:cubicBezTo>
                  <a:pt x="3907" y="5729"/>
                  <a:pt x="3874" y="5765"/>
                  <a:pt x="3876" y="5890"/>
                </a:cubicBezTo>
                <a:cubicBezTo>
                  <a:pt x="3878" y="5995"/>
                  <a:pt x="3905" y="6032"/>
                  <a:pt x="3941" y="6037"/>
                </a:cubicBezTo>
                <a:cubicBezTo>
                  <a:pt x="3979" y="6037"/>
                  <a:pt x="4003" y="5991"/>
                  <a:pt x="4005" y="5890"/>
                </a:cubicBezTo>
                <a:close/>
                <a:moveTo>
                  <a:pt x="5247" y="6023"/>
                </a:moveTo>
                <a:cubicBezTo>
                  <a:pt x="5282" y="6018"/>
                  <a:pt x="5309" y="5972"/>
                  <a:pt x="5307" y="5867"/>
                </a:cubicBezTo>
                <a:cubicBezTo>
                  <a:pt x="5306" y="5756"/>
                  <a:pt x="5277" y="5720"/>
                  <a:pt x="5244" y="5720"/>
                </a:cubicBezTo>
                <a:cubicBezTo>
                  <a:pt x="5211" y="5720"/>
                  <a:pt x="5184" y="5765"/>
                  <a:pt x="5181" y="5890"/>
                </a:cubicBezTo>
                <a:cubicBezTo>
                  <a:pt x="5194" y="5949"/>
                  <a:pt x="5210" y="6027"/>
                  <a:pt x="5247" y="6023"/>
                </a:cubicBezTo>
                <a:close/>
                <a:moveTo>
                  <a:pt x="5659" y="14348"/>
                </a:moveTo>
                <a:cubicBezTo>
                  <a:pt x="5697" y="14348"/>
                  <a:pt x="5715" y="14288"/>
                  <a:pt x="5715" y="14187"/>
                </a:cubicBezTo>
                <a:cubicBezTo>
                  <a:pt x="5715" y="14076"/>
                  <a:pt x="5688" y="14035"/>
                  <a:pt x="5655" y="14035"/>
                </a:cubicBezTo>
                <a:cubicBezTo>
                  <a:pt x="5621" y="14035"/>
                  <a:pt x="5599" y="14099"/>
                  <a:pt x="5594" y="14196"/>
                </a:cubicBezTo>
                <a:cubicBezTo>
                  <a:pt x="5604" y="14279"/>
                  <a:pt x="5621" y="14352"/>
                  <a:pt x="5659" y="14348"/>
                </a:cubicBezTo>
                <a:close/>
                <a:moveTo>
                  <a:pt x="4731" y="14191"/>
                </a:moveTo>
                <a:cubicBezTo>
                  <a:pt x="4730" y="14297"/>
                  <a:pt x="4755" y="14343"/>
                  <a:pt x="4791" y="14348"/>
                </a:cubicBezTo>
                <a:cubicBezTo>
                  <a:pt x="4827" y="14352"/>
                  <a:pt x="4853" y="14302"/>
                  <a:pt x="4857" y="14200"/>
                </a:cubicBezTo>
                <a:cubicBezTo>
                  <a:pt x="4860" y="14090"/>
                  <a:pt x="4827" y="14063"/>
                  <a:pt x="4788" y="14035"/>
                </a:cubicBezTo>
                <a:cubicBezTo>
                  <a:pt x="4764" y="14058"/>
                  <a:pt x="4733" y="14081"/>
                  <a:pt x="4731" y="14191"/>
                </a:cubicBezTo>
                <a:close/>
                <a:moveTo>
                  <a:pt x="3072" y="7232"/>
                </a:moveTo>
                <a:cubicBezTo>
                  <a:pt x="3110" y="7227"/>
                  <a:pt x="3134" y="7167"/>
                  <a:pt x="3135" y="7076"/>
                </a:cubicBezTo>
                <a:cubicBezTo>
                  <a:pt x="3137" y="6974"/>
                  <a:pt x="3105" y="6924"/>
                  <a:pt x="3072" y="6915"/>
                </a:cubicBezTo>
                <a:cubicBezTo>
                  <a:pt x="3034" y="6905"/>
                  <a:pt x="3014" y="6965"/>
                  <a:pt x="3010" y="7085"/>
                </a:cubicBezTo>
                <a:cubicBezTo>
                  <a:pt x="3019" y="7163"/>
                  <a:pt x="3031" y="7236"/>
                  <a:pt x="3072" y="7232"/>
                </a:cubicBezTo>
                <a:close/>
                <a:moveTo>
                  <a:pt x="3074" y="15547"/>
                </a:moveTo>
                <a:cubicBezTo>
                  <a:pt x="3108" y="15538"/>
                  <a:pt x="3129" y="15474"/>
                  <a:pt x="3125" y="15373"/>
                </a:cubicBezTo>
                <a:cubicBezTo>
                  <a:pt x="3122" y="15267"/>
                  <a:pt x="3093" y="15226"/>
                  <a:pt x="3060" y="15230"/>
                </a:cubicBezTo>
                <a:cubicBezTo>
                  <a:pt x="3026" y="15230"/>
                  <a:pt x="3005" y="15299"/>
                  <a:pt x="2998" y="15391"/>
                </a:cubicBezTo>
                <a:cubicBezTo>
                  <a:pt x="3014" y="15478"/>
                  <a:pt x="3033" y="15561"/>
                  <a:pt x="3074" y="15547"/>
                </a:cubicBezTo>
                <a:close/>
                <a:moveTo>
                  <a:pt x="3072" y="6037"/>
                </a:moveTo>
                <a:cubicBezTo>
                  <a:pt x="3110" y="6041"/>
                  <a:pt x="3135" y="5991"/>
                  <a:pt x="3135" y="5890"/>
                </a:cubicBezTo>
                <a:cubicBezTo>
                  <a:pt x="3134" y="5798"/>
                  <a:pt x="3110" y="5743"/>
                  <a:pt x="3072" y="5738"/>
                </a:cubicBezTo>
                <a:cubicBezTo>
                  <a:pt x="3033" y="5738"/>
                  <a:pt x="3015" y="5793"/>
                  <a:pt x="3009" y="5876"/>
                </a:cubicBezTo>
                <a:cubicBezTo>
                  <a:pt x="3014" y="5982"/>
                  <a:pt x="3034" y="6037"/>
                  <a:pt x="3072" y="6037"/>
                </a:cubicBezTo>
                <a:close/>
                <a:moveTo>
                  <a:pt x="5681" y="7195"/>
                </a:moveTo>
                <a:cubicBezTo>
                  <a:pt x="5717" y="7190"/>
                  <a:pt x="5741" y="7140"/>
                  <a:pt x="5736" y="7034"/>
                </a:cubicBezTo>
                <a:cubicBezTo>
                  <a:pt x="5733" y="6928"/>
                  <a:pt x="5707" y="6887"/>
                  <a:pt x="5671" y="6892"/>
                </a:cubicBezTo>
                <a:cubicBezTo>
                  <a:pt x="5633" y="6896"/>
                  <a:pt x="5618" y="6965"/>
                  <a:pt x="5611" y="7048"/>
                </a:cubicBezTo>
                <a:cubicBezTo>
                  <a:pt x="5621" y="7154"/>
                  <a:pt x="5645" y="7204"/>
                  <a:pt x="5681" y="7195"/>
                </a:cubicBezTo>
                <a:close/>
                <a:moveTo>
                  <a:pt x="945" y="2419"/>
                </a:moveTo>
                <a:cubicBezTo>
                  <a:pt x="945" y="2313"/>
                  <a:pt x="919" y="2263"/>
                  <a:pt x="886" y="2263"/>
                </a:cubicBezTo>
                <a:cubicBezTo>
                  <a:pt x="849" y="2263"/>
                  <a:pt x="818" y="2336"/>
                  <a:pt x="821" y="2442"/>
                </a:cubicBezTo>
                <a:cubicBezTo>
                  <a:pt x="825" y="2520"/>
                  <a:pt x="850" y="2589"/>
                  <a:pt x="893" y="2585"/>
                </a:cubicBezTo>
                <a:cubicBezTo>
                  <a:pt x="924" y="2571"/>
                  <a:pt x="945" y="2520"/>
                  <a:pt x="945" y="2419"/>
                </a:cubicBezTo>
                <a:close/>
                <a:moveTo>
                  <a:pt x="7018" y="13019"/>
                </a:moveTo>
                <a:cubicBezTo>
                  <a:pt x="7018" y="12904"/>
                  <a:pt x="6991" y="12844"/>
                  <a:pt x="6951" y="12844"/>
                </a:cubicBezTo>
                <a:cubicBezTo>
                  <a:pt x="6917" y="12844"/>
                  <a:pt x="6893" y="12904"/>
                  <a:pt x="6891" y="13005"/>
                </a:cubicBezTo>
                <a:cubicBezTo>
                  <a:pt x="6890" y="13116"/>
                  <a:pt x="6915" y="13152"/>
                  <a:pt x="6951" y="13152"/>
                </a:cubicBezTo>
                <a:cubicBezTo>
                  <a:pt x="6986" y="13148"/>
                  <a:pt x="7017" y="13125"/>
                  <a:pt x="7018" y="13019"/>
                </a:cubicBezTo>
                <a:close/>
                <a:moveTo>
                  <a:pt x="7382" y="13148"/>
                </a:moveTo>
                <a:cubicBezTo>
                  <a:pt x="7418" y="13143"/>
                  <a:pt x="7445" y="13106"/>
                  <a:pt x="7442" y="13001"/>
                </a:cubicBezTo>
                <a:cubicBezTo>
                  <a:pt x="7438" y="12909"/>
                  <a:pt x="7416" y="12849"/>
                  <a:pt x="7377" y="12854"/>
                </a:cubicBezTo>
                <a:cubicBezTo>
                  <a:pt x="7341" y="12863"/>
                  <a:pt x="7318" y="12913"/>
                  <a:pt x="7315" y="13005"/>
                </a:cubicBezTo>
                <a:cubicBezTo>
                  <a:pt x="7320" y="13129"/>
                  <a:pt x="7347" y="13148"/>
                  <a:pt x="7382" y="13148"/>
                </a:cubicBezTo>
                <a:close/>
                <a:moveTo>
                  <a:pt x="1387" y="2419"/>
                </a:moveTo>
                <a:cubicBezTo>
                  <a:pt x="1389" y="2323"/>
                  <a:pt x="1359" y="2263"/>
                  <a:pt x="1327" y="2258"/>
                </a:cubicBezTo>
                <a:cubicBezTo>
                  <a:pt x="1293" y="2254"/>
                  <a:pt x="1267" y="2300"/>
                  <a:pt x="1263" y="2405"/>
                </a:cubicBezTo>
                <a:cubicBezTo>
                  <a:pt x="1260" y="2516"/>
                  <a:pt x="1289" y="2548"/>
                  <a:pt x="1325" y="2580"/>
                </a:cubicBezTo>
                <a:cubicBezTo>
                  <a:pt x="1349" y="2543"/>
                  <a:pt x="1385" y="2520"/>
                  <a:pt x="1387" y="2419"/>
                </a:cubicBezTo>
                <a:close/>
                <a:moveTo>
                  <a:pt x="3573" y="5908"/>
                </a:moveTo>
                <a:cubicBezTo>
                  <a:pt x="3576" y="5788"/>
                  <a:pt x="3547" y="5747"/>
                  <a:pt x="3507" y="5742"/>
                </a:cubicBezTo>
                <a:cubicBezTo>
                  <a:pt x="3471" y="5738"/>
                  <a:pt x="3447" y="5784"/>
                  <a:pt x="3446" y="5890"/>
                </a:cubicBezTo>
                <a:cubicBezTo>
                  <a:pt x="3446" y="5995"/>
                  <a:pt x="3470" y="6037"/>
                  <a:pt x="3509" y="6046"/>
                </a:cubicBezTo>
                <a:cubicBezTo>
                  <a:pt x="3538" y="6032"/>
                  <a:pt x="3569" y="6014"/>
                  <a:pt x="3573" y="5908"/>
                </a:cubicBezTo>
                <a:close/>
                <a:moveTo>
                  <a:pt x="5734" y="8252"/>
                </a:moveTo>
                <a:cubicBezTo>
                  <a:pt x="5736" y="8147"/>
                  <a:pt x="5715" y="8096"/>
                  <a:pt x="5676" y="8091"/>
                </a:cubicBezTo>
                <a:cubicBezTo>
                  <a:pt x="5640" y="8087"/>
                  <a:pt x="5613" y="8128"/>
                  <a:pt x="5609" y="8229"/>
                </a:cubicBezTo>
                <a:cubicBezTo>
                  <a:pt x="5607" y="8330"/>
                  <a:pt x="5630" y="8381"/>
                  <a:pt x="5667" y="8395"/>
                </a:cubicBezTo>
                <a:cubicBezTo>
                  <a:pt x="5703" y="8390"/>
                  <a:pt x="5733" y="8363"/>
                  <a:pt x="5734" y="8252"/>
                </a:cubicBezTo>
                <a:close/>
                <a:moveTo>
                  <a:pt x="6106" y="8390"/>
                </a:moveTo>
                <a:cubicBezTo>
                  <a:pt x="6144" y="8386"/>
                  <a:pt x="6166" y="8335"/>
                  <a:pt x="6165" y="8229"/>
                </a:cubicBezTo>
                <a:cubicBezTo>
                  <a:pt x="6163" y="8119"/>
                  <a:pt x="6135" y="8091"/>
                  <a:pt x="6099" y="8096"/>
                </a:cubicBezTo>
                <a:cubicBezTo>
                  <a:pt x="6062" y="8101"/>
                  <a:pt x="6043" y="8151"/>
                  <a:pt x="6038" y="8248"/>
                </a:cubicBezTo>
                <a:cubicBezTo>
                  <a:pt x="6048" y="8344"/>
                  <a:pt x="6069" y="8395"/>
                  <a:pt x="6106" y="8390"/>
                </a:cubicBezTo>
                <a:close/>
                <a:moveTo>
                  <a:pt x="1325" y="3738"/>
                </a:moveTo>
                <a:cubicBezTo>
                  <a:pt x="1361" y="3738"/>
                  <a:pt x="1389" y="3697"/>
                  <a:pt x="1389" y="3591"/>
                </a:cubicBezTo>
                <a:cubicBezTo>
                  <a:pt x="1389" y="3486"/>
                  <a:pt x="1363" y="3444"/>
                  <a:pt x="1327" y="3440"/>
                </a:cubicBezTo>
                <a:cubicBezTo>
                  <a:pt x="1289" y="3435"/>
                  <a:pt x="1267" y="3481"/>
                  <a:pt x="1263" y="3596"/>
                </a:cubicBezTo>
                <a:cubicBezTo>
                  <a:pt x="1269" y="3688"/>
                  <a:pt x="1287" y="3743"/>
                  <a:pt x="1325" y="3738"/>
                </a:cubicBezTo>
                <a:close/>
                <a:moveTo>
                  <a:pt x="387" y="1274"/>
                </a:moveTo>
                <a:cubicBezTo>
                  <a:pt x="387" y="1371"/>
                  <a:pt x="411" y="1431"/>
                  <a:pt x="446" y="1435"/>
                </a:cubicBezTo>
                <a:cubicBezTo>
                  <a:pt x="480" y="1435"/>
                  <a:pt x="509" y="1385"/>
                  <a:pt x="507" y="1288"/>
                </a:cubicBezTo>
                <a:cubicBezTo>
                  <a:pt x="506" y="1192"/>
                  <a:pt x="478" y="1146"/>
                  <a:pt x="441" y="1146"/>
                </a:cubicBezTo>
                <a:cubicBezTo>
                  <a:pt x="413" y="1150"/>
                  <a:pt x="387" y="1187"/>
                  <a:pt x="387" y="1274"/>
                </a:cubicBezTo>
                <a:close/>
                <a:moveTo>
                  <a:pt x="4373" y="6027"/>
                </a:moveTo>
                <a:cubicBezTo>
                  <a:pt x="4414" y="6032"/>
                  <a:pt x="4443" y="5977"/>
                  <a:pt x="4443" y="5871"/>
                </a:cubicBezTo>
                <a:cubicBezTo>
                  <a:pt x="4443" y="5775"/>
                  <a:pt x="4411" y="5733"/>
                  <a:pt x="4378" y="5729"/>
                </a:cubicBezTo>
                <a:cubicBezTo>
                  <a:pt x="4342" y="5724"/>
                  <a:pt x="4318" y="5765"/>
                  <a:pt x="4313" y="5871"/>
                </a:cubicBezTo>
                <a:cubicBezTo>
                  <a:pt x="4320" y="5959"/>
                  <a:pt x="4335" y="6027"/>
                  <a:pt x="4373" y="6027"/>
                </a:cubicBezTo>
                <a:close/>
                <a:moveTo>
                  <a:pt x="6513" y="14348"/>
                </a:moveTo>
                <a:cubicBezTo>
                  <a:pt x="6550" y="14352"/>
                  <a:pt x="6571" y="14297"/>
                  <a:pt x="6573" y="14191"/>
                </a:cubicBezTo>
                <a:cubicBezTo>
                  <a:pt x="6574" y="14095"/>
                  <a:pt x="6554" y="14049"/>
                  <a:pt x="6521" y="14044"/>
                </a:cubicBezTo>
                <a:cubicBezTo>
                  <a:pt x="6487" y="14040"/>
                  <a:pt x="6458" y="14067"/>
                  <a:pt x="6451" y="14205"/>
                </a:cubicBezTo>
                <a:cubicBezTo>
                  <a:pt x="6463" y="14260"/>
                  <a:pt x="6473" y="14343"/>
                  <a:pt x="6513" y="14348"/>
                </a:cubicBezTo>
                <a:close/>
                <a:moveTo>
                  <a:pt x="5686" y="6018"/>
                </a:moveTo>
                <a:cubicBezTo>
                  <a:pt x="5721" y="6009"/>
                  <a:pt x="5743" y="5945"/>
                  <a:pt x="5738" y="5839"/>
                </a:cubicBezTo>
                <a:cubicBezTo>
                  <a:pt x="5734" y="5747"/>
                  <a:pt x="5709" y="5706"/>
                  <a:pt x="5679" y="5706"/>
                </a:cubicBezTo>
                <a:cubicBezTo>
                  <a:pt x="5643" y="5706"/>
                  <a:pt x="5621" y="5765"/>
                  <a:pt x="5619" y="5857"/>
                </a:cubicBezTo>
                <a:cubicBezTo>
                  <a:pt x="5628" y="5963"/>
                  <a:pt x="5650" y="6027"/>
                  <a:pt x="5686" y="6018"/>
                </a:cubicBezTo>
                <a:close/>
                <a:moveTo>
                  <a:pt x="6893" y="10597"/>
                </a:moveTo>
                <a:cubicBezTo>
                  <a:pt x="6890" y="10707"/>
                  <a:pt x="6917" y="10748"/>
                  <a:pt x="6953" y="10748"/>
                </a:cubicBezTo>
                <a:cubicBezTo>
                  <a:pt x="6987" y="10748"/>
                  <a:pt x="7018" y="10721"/>
                  <a:pt x="7020" y="10610"/>
                </a:cubicBezTo>
                <a:cubicBezTo>
                  <a:pt x="7022" y="10505"/>
                  <a:pt x="6998" y="10459"/>
                  <a:pt x="6953" y="10450"/>
                </a:cubicBezTo>
                <a:cubicBezTo>
                  <a:pt x="6926" y="10459"/>
                  <a:pt x="6897" y="10491"/>
                  <a:pt x="6893" y="10597"/>
                </a:cubicBezTo>
                <a:close/>
                <a:moveTo>
                  <a:pt x="8253" y="10748"/>
                </a:moveTo>
                <a:cubicBezTo>
                  <a:pt x="8294" y="10753"/>
                  <a:pt x="8309" y="10684"/>
                  <a:pt x="8307" y="10587"/>
                </a:cubicBezTo>
                <a:cubicBezTo>
                  <a:pt x="8306" y="10500"/>
                  <a:pt x="8287" y="10445"/>
                  <a:pt x="8254" y="10445"/>
                </a:cubicBezTo>
                <a:cubicBezTo>
                  <a:pt x="8211" y="10445"/>
                  <a:pt x="8194" y="10523"/>
                  <a:pt x="8181" y="10620"/>
                </a:cubicBezTo>
                <a:cubicBezTo>
                  <a:pt x="8191" y="10716"/>
                  <a:pt x="8220" y="10744"/>
                  <a:pt x="8253" y="10748"/>
                </a:cubicBezTo>
                <a:close/>
                <a:moveTo>
                  <a:pt x="2630" y="4888"/>
                </a:moveTo>
                <a:cubicBezTo>
                  <a:pt x="2666" y="4888"/>
                  <a:pt x="2693" y="4851"/>
                  <a:pt x="2695" y="4745"/>
                </a:cubicBezTo>
                <a:cubicBezTo>
                  <a:pt x="2698" y="4635"/>
                  <a:pt x="2673" y="4593"/>
                  <a:pt x="2637" y="4589"/>
                </a:cubicBezTo>
                <a:cubicBezTo>
                  <a:pt x="2601" y="4584"/>
                  <a:pt x="2577" y="4630"/>
                  <a:pt x="2570" y="4727"/>
                </a:cubicBezTo>
                <a:cubicBezTo>
                  <a:pt x="2573" y="4832"/>
                  <a:pt x="2592" y="4888"/>
                  <a:pt x="2630" y="4888"/>
                </a:cubicBezTo>
                <a:close/>
                <a:moveTo>
                  <a:pt x="3993" y="15382"/>
                </a:moveTo>
                <a:cubicBezTo>
                  <a:pt x="3991" y="15290"/>
                  <a:pt x="3962" y="15230"/>
                  <a:pt x="3929" y="15226"/>
                </a:cubicBezTo>
                <a:cubicBezTo>
                  <a:pt x="3898" y="15221"/>
                  <a:pt x="3878" y="15272"/>
                  <a:pt x="3874" y="15363"/>
                </a:cubicBezTo>
                <a:cubicBezTo>
                  <a:pt x="3871" y="15474"/>
                  <a:pt x="3898" y="15506"/>
                  <a:pt x="3931" y="15534"/>
                </a:cubicBezTo>
                <a:cubicBezTo>
                  <a:pt x="3963" y="15520"/>
                  <a:pt x="3994" y="15483"/>
                  <a:pt x="3993" y="15382"/>
                </a:cubicBezTo>
                <a:close/>
                <a:moveTo>
                  <a:pt x="2256" y="16582"/>
                </a:moveTo>
                <a:cubicBezTo>
                  <a:pt x="2254" y="16494"/>
                  <a:pt x="2241" y="16416"/>
                  <a:pt x="2199" y="16416"/>
                </a:cubicBezTo>
                <a:cubicBezTo>
                  <a:pt x="2162" y="16416"/>
                  <a:pt x="2141" y="16467"/>
                  <a:pt x="2139" y="16568"/>
                </a:cubicBezTo>
                <a:cubicBezTo>
                  <a:pt x="2138" y="16678"/>
                  <a:pt x="2165" y="16710"/>
                  <a:pt x="2230" y="16710"/>
                </a:cubicBezTo>
                <a:cubicBezTo>
                  <a:pt x="2234" y="16715"/>
                  <a:pt x="2258" y="16674"/>
                  <a:pt x="2256" y="16582"/>
                </a:cubicBezTo>
                <a:close/>
                <a:moveTo>
                  <a:pt x="6586" y="13019"/>
                </a:moveTo>
                <a:cubicBezTo>
                  <a:pt x="6588" y="12927"/>
                  <a:pt x="6567" y="12858"/>
                  <a:pt x="6530" y="12854"/>
                </a:cubicBezTo>
                <a:cubicBezTo>
                  <a:pt x="6494" y="12849"/>
                  <a:pt x="6466" y="12886"/>
                  <a:pt x="6463" y="12992"/>
                </a:cubicBezTo>
                <a:cubicBezTo>
                  <a:pt x="6459" y="13097"/>
                  <a:pt x="6482" y="13148"/>
                  <a:pt x="6492" y="13148"/>
                </a:cubicBezTo>
                <a:cubicBezTo>
                  <a:pt x="6554" y="13162"/>
                  <a:pt x="6583" y="13120"/>
                  <a:pt x="6586" y="13019"/>
                </a:cubicBezTo>
                <a:close/>
                <a:moveTo>
                  <a:pt x="511" y="2447"/>
                </a:moveTo>
                <a:cubicBezTo>
                  <a:pt x="516" y="2336"/>
                  <a:pt x="489" y="2295"/>
                  <a:pt x="453" y="2290"/>
                </a:cubicBezTo>
                <a:cubicBezTo>
                  <a:pt x="418" y="2286"/>
                  <a:pt x="389" y="2318"/>
                  <a:pt x="386" y="2424"/>
                </a:cubicBezTo>
                <a:cubicBezTo>
                  <a:pt x="384" y="2525"/>
                  <a:pt x="408" y="2575"/>
                  <a:pt x="441" y="2585"/>
                </a:cubicBezTo>
                <a:cubicBezTo>
                  <a:pt x="482" y="2589"/>
                  <a:pt x="507" y="2548"/>
                  <a:pt x="511" y="2447"/>
                </a:cubicBezTo>
                <a:close/>
                <a:moveTo>
                  <a:pt x="2693" y="16563"/>
                </a:moveTo>
                <a:cubicBezTo>
                  <a:pt x="2690" y="16471"/>
                  <a:pt x="2662" y="16416"/>
                  <a:pt x="2626" y="16421"/>
                </a:cubicBezTo>
                <a:cubicBezTo>
                  <a:pt x="2594" y="16425"/>
                  <a:pt x="2573" y="16476"/>
                  <a:pt x="2571" y="16559"/>
                </a:cubicBezTo>
                <a:cubicBezTo>
                  <a:pt x="2568" y="16664"/>
                  <a:pt x="2595" y="16701"/>
                  <a:pt x="2630" y="16706"/>
                </a:cubicBezTo>
                <a:cubicBezTo>
                  <a:pt x="2667" y="16706"/>
                  <a:pt x="2697" y="16674"/>
                  <a:pt x="2693" y="16563"/>
                </a:cubicBezTo>
                <a:close/>
                <a:moveTo>
                  <a:pt x="1390" y="17754"/>
                </a:moveTo>
                <a:cubicBezTo>
                  <a:pt x="1389" y="17648"/>
                  <a:pt x="1361" y="17593"/>
                  <a:pt x="1329" y="17593"/>
                </a:cubicBezTo>
                <a:cubicBezTo>
                  <a:pt x="1296" y="17593"/>
                  <a:pt x="1263" y="17653"/>
                  <a:pt x="1267" y="17749"/>
                </a:cubicBezTo>
                <a:cubicBezTo>
                  <a:pt x="1270" y="17841"/>
                  <a:pt x="1301" y="17882"/>
                  <a:pt x="1339" y="17905"/>
                </a:cubicBezTo>
                <a:cubicBezTo>
                  <a:pt x="1361" y="17869"/>
                  <a:pt x="1390" y="17850"/>
                  <a:pt x="1390" y="17754"/>
                </a:cubicBezTo>
                <a:close/>
                <a:moveTo>
                  <a:pt x="900" y="19050"/>
                </a:moveTo>
                <a:cubicBezTo>
                  <a:pt x="931" y="19041"/>
                  <a:pt x="950" y="18981"/>
                  <a:pt x="948" y="18889"/>
                </a:cubicBezTo>
                <a:cubicBezTo>
                  <a:pt x="946" y="18779"/>
                  <a:pt x="917" y="18742"/>
                  <a:pt x="883" y="18756"/>
                </a:cubicBezTo>
                <a:cubicBezTo>
                  <a:pt x="852" y="18765"/>
                  <a:pt x="831" y="18820"/>
                  <a:pt x="837" y="18958"/>
                </a:cubicBezTo>
                <a:cubicBezTo>
                  <a:pt x="838" y="19018"/>
                  <a:pt x="866" y="19059"/>
                  <a:pt x="900" y="19050"/>
                </a:cubicBezTo>
                <a:close/>
                <a:moveTo>
                  <a:pt x="6094" y="6896"/>
                </a:moveTo>
                <a:cubicBezTo>
                  <a:pt x="6062" y="6905"/>
                  <a:pt x="6039" y="6965"/>
                  <a:pt x="6043" y="7048"/>
                </a:cubicBezTo>
                <a:cubicBezTo>
                  <a:pt x="6046" y="7149"/>
                  <a:pt x="6074" y="7190"/>
                  <a:pt x="6113" y="7177"/>
                </a:cubicBezTo>
                <a:cubicBezTo>
                  <a:pt x="6147" y="7167"/>
                  <a:pt x="6165" y="7117"/>
                  <a:pt x="6165" y="7020"/>
                </a:cubicBezTo>
                <a:cubicBezTo>
                  <a:pt x="6156" y="6924"/>
                  <a:pt x="6129" y="6887"/>
                  <a:pt x="6094" y="6896"/>
                </a:cubicBezTo>
                <a:close/>
                <a:moveTo>
                  <a:pt x="2571" y="3554"/>
                </a:moveTo>
                <a:cubicBezTo>
                  <a:pt x="2571" y="3651"/>
                  <a:pt x="2601" y="3711"/>
                  <a:pt x="2631" y="3720"/>
                </a:cubicBezTo>
                <a:cubicBezTo>
                  <a:pt x="2664" y="3725"/>
                  <a:pt x="2695" y="3683"/>
                  <a:pt x="2695" y="3573"/>
                </a:cubicBezTo>
                <a:cubicBezTo>
                  <a:pt x="2697" y="3467"/>
                  <a:pt x="2664" y="3435"/>
                  <a:pt x="2630" y="3398"/>
                </a:cubicBezTo>
                <a:cubicBezTo>
                  <a:pt x="2604" y="3426"/>
                  <a:pt x="2571" y="3453"/>
                  <a:pt x="2571" y="3554"/>
                </a:cubicBezTo>
                <a:close/>
                <a:moveTo>
                  <a:pt x="1767" y="16738"/>
                </a:moveTo>
                <a:cubicBezTo>
                  <a:pt x="1795" y="16733"/>
                  <a:pt x="1821" y="16692"/>
                  <a:pt x="1821" y="16595"/>
                </a:cubicBezTo>
                <a:cubicBezTo>
                  <a:pt x="1821" y="16490"/>
                  <a:pt x="1802" y="16430"/>
                  <a:pt x="1764" y="16430"/>
                </a:cubicBezTo>
                <a:cubicBezTo>
                  <a:pt x="1725" y="16425"/>
                  <a:pt x="1709" y="16499"/>
                  <a:pt x="1704" y="16568"/>
                </a:cubicBezTo>
                <a:cubicBezTo>
                  <a:pt x="1706" y="16696"/>
                  <a:pt x="1735" y="16738"/>
                  <a:pt x="1767" y="16738"/>
                </a:cubicBezTo>
                <a:close/>
                <a:moveTo>
                  <a:pt x="8688" y="8372"/>
                </a:moveTo>
                <a:cubicBezTo>
                  <a:pt x="8717" y="8367"/>
                  <a:pt x="8739" y="8307"/>
                  <a:pt x="8739" y="8220"/>
                </a:cubicBezTo>
                <a:cubicBezTo>
                  <a:pt x="8741" y="8110"/>
                  <a:pt x="8712" y="8068"/>
                  <a:pt x="8678" y="8078"/>
                </a:cubicBezTo>
                <a:cubicBezTo>
                  <a:pt x="8649" y="8082"/>
                  <a:pt x="8625" y="8124"/>
                  <a:pt x="8626" y="8239"/>
                </a:cubicBezTo>
                <a:cubicBezTo>
                  <a:pt x="8631" y="8317"/>
                  <a:pt x="8652" y="8381"/>
                  <a:pt x="8688" y="8372"/>
                </a:cubicBezTo>
                <a:close/>
                <a:moveTo>
                  <a:pt x="4797" y="15524"/>
                </a:moveTo>
                <a:cubicBezTo>
                  <a:pt x="4827" y="15515"/>
                  <a:pt x="4853" y="15460"/>
                  <a:pt x="4848" y="15373"/>
                </a:cubicBezTo>
                <a:cubicBezTo>
                  <a:pt x="4843" y="15281"/>
                  <a:pt x="4817" y="15212"/>
                  <a:pt x="4781" y="15226"/>
                </a:cubicBezTo>
                <a:cubicBezTo>
                  <a:pt x="4752" y="15235"/>
                  <a:pt x="4728" y="15285"/>
                  <a:pt x="4731" y="15419"/>
                </a:cubicBezTo>
                <a:cubicBezTo>
                  <a:pt x="4738" y="15478"/>
                  <a:pt x="4761" y="15538"/>
                  <a:pt x="4797" y="15524"/>
                </a:cubicBezTo>
                <a:close/>
                <a:moveTo>
                  <a:pt x="7366" y="14348"/>
                </a:moveTo>
                <a:cubicBezTo>
                  <a:pt x="7402" y="14348"/>
                  <a:pt x="7425" y="14297"/>
                  <a:pt x="7426" y="14196"/>
                </a:cubicBezTo>
                <a:cubicBezTo>
                  <a:pt x="7428" y="14099"/>
                  <a:pt x="7406" y="14067"/>
                  <a:pt x="7375" y="14058"/>
                </a:cubicBezTo>
                <a:cubicBezTo>
                  <a:pt x="7339" y="14053"/>
                  <a:pt x="7313" y="14081"/>
                  <a:pt x="7306" y="14191"/>
                </a:cubicBezTo>
                <a:cubicBezTo>
                  <a:pt x="7313" y="14274"/>
                  <a:pt x="7330" y="14348"/>
                  <a:pt x="7366" y="14348"/>
                </a:cubicBezTo>
                <a:close/>
                <a:moveTo>
                  <a:pt x="6938" y="14348"/>
                </a:moveTo>
                <a:cubicBezTo>
                  <a:pt x="6975" y="14357"/>
                  <a:pt x="6999" y="14302"/>
                  <a:pt x="7001" y="14200"/>
                </a:cubicBezTo>
                <a:cubicBezTo>
                  <a:pt x="7003" y="14113"/>
                  <a:pt x="6982" y="14067"/>
                  <a:pt x="6950" y="14058"/>
                </a:cubicBezTo>
                <a:cubicBezTo>
                  <a:pt x="6914" y="14049"/>
                  <a:pt x="6888" y="14076"/>
                  <a:pt x="6879" y="14187"/>
                </a:cubicBezTo>
                <a:cubicBezTo>
                  <a:pt x="6885" y="14269"/>
                  <a:pt x="6902" y="14338"/>
                  <a:pt x="6938" y="14348"/>
                </a:cubicBezTo>
                <a:close/>
                <a:moveTo>
                  <a:pt x="2203" y="2552"/>
                </a:moveTo>
                <a:cubicBezTo>
                  <a:pt x="2234" y="2552"/>
                  <a:pt x="2261" y="2506"/>
                  <a:pt x="2263" y="2424"/>
                </a:cubicBezTo>
                <a:cubicBezTo>
                  <a:pt x="2265" y="2327"/>
                  <a:pt x="2239" y="2263"/>
                  <a:pt x="2205" y="2254"/>
                </a:cubicBezTo>
                <a:cubicBezTo>
                  <a:pt x="2169" y="2244"/>
                  <a:pt x="2146" y="2300"/>
                  <a:pt x="2139" y="2410"/>
                </a:cubicBezTo>
                <a:cubicBezTo>
                  <a:pt x="2145" y="2502"/>
                  <a:pt x="2167" y="2552"/>
                  <a:pt x="2203" y="2552"/>
                </a:cubicBezTo>
                <a:close/>
                <a:moveTo>
                  <a:pt x="6079" y="14348"/>
                </a:moveTo>
                <a:cubicBezTo>
                  <a:pt x="6115" y="14357"/>
                  <a:pt x="6139" y="14306"/>
                  <a:pt x="6142" y="14210"/>
                </a:cubicBezTo>
                <a:cubicBezTo>
                  <a:pt x="6146" y="14099"/>
                  <a:pt x="6120" y="14063"/>
                  <a:pt x="6084" y="14053"/>
                </a:cubicBezTo>
                <a:cubicBezTo>
                  <a:pt x="6050" y="14049"/>
                  <a:pt x="6024" y="14090"/>
                  <a:pt x="6015" y="14187"/>
                </a:cubicBezTo>
                <a:cubicBezTo>
                  <a:pt x="6026" y="14269"/>
                  <a:pt x="6045" y="14334"/>
                  <a:pt x="6079" y="14348"/>
                </a:cubicBezTo>
                <a:close/>
                <a:moveTo>
                  <a:pt x="5239" y="14348"/>
                </a:moveTo>
                <a:cubicBezTo>
                  <a:pt x="5273" y="14338"/>
                  <a:pt x="5290" y="14279"/>
                  <a:pt x="5290" y="14196"/>
                </a:cubicBezTo>
                <a:cubicBezTo>
                  <a:pt x="5292" y="14086"/>
                  <a:pt x="5265" y="14049"/>
                  <a:pt x="5229" y="14049"/>
                </a:cubicBezTo>
                <a:cubicBezTo>
                  <a:pt x="5194" y="14049"/>
                  <a:pt x="5167" y="14086"/>
                  <a:pt x="5160" y="14191"/>
                </a:cubicBezTo>
                <a:cubicBezTo>
                  <a:pt x="5175" y="14283"/>
                  <a:pt x="5196" y="14357"/>
                  <a:pt x="5239" y="14348"/>
                </a:cubicBezTo>
                <a:close/>
                <a:moveTo>
                  <a:pt x="4433" y="4704"/>
                </a:moveTo>
                <a:cubicBezTo>
                  <a:pt x="4433" y="4603"/>
                  <a:pt x="4407" y="4566"/>
                  <a:pt x="4378" y="4566"/>
                </a:cubicBezTo>
                <a:cubicBezTo>
                  <a:pt x="4351" y="4561"/>
                  <a:pt x="4323" y="4598"/>
                  <a:pt x="4320" y="4694"/>
                </a:cubicBezTo>
                <a:cubicBezTo>
                  <a:pt x="4317" y="4800"/>
                  <a:pt x="4341" y="4846"/>
                  <a:pt x="4375" y="4869"/>
                </a:cubicBezTo>
                <a:cubicBezTo>
                  <a:pt x="4409" y="4851"/>
                  <a:pt x="4433" y="4814"/>
                  <a:pt x="4433" y="4704"/>
                </a:cubicBezTo>
                <a:close/>
                <a:moveTo>
                  <a:pt x="6525" y="8386"/>
                </a:moveTo>
                <a:cubicBezTo>
                  <a:pt x="6561" y="8390"/>
                  <a:pt x="6590" y="8363"/>
                  <a:pt x="6593" y="8252"/>
                </a:cubicBezTo>
                <a:cubicBezTo>
                  <a:pt x="6597" y="8147"/>
                  <a:pt x="6574" y="8096"/>
                  <a:pt x="6535" y="8091"/>
                </a:cubicBezTo>
                <a:cubicBezTo>
                  <a:pt x="6501" y="8091"/>
                  <a:pt x="6482" y="8133"/>
                  <a:pt x="6477" y="8243"/>
                </a:cubicBezTo>
                <a:cubicBezTo>
                  <a:pt x="6483" y="8298"/>
                  <a:pt x="6485" y="8381"/>
                  <a:pt x="6525" y="8386"/>
                </a:cubicBezTo>
                <a:close/>
                <a:moveTo>
                  <a:pt x="3060" y="3711"/>
                </a:moveTo>
                <a:cubicBezTo>
                  <a:pt x="3094" y="3725"/>
                  <a:pt x="3122" y="3679"/>
                  <a:pt x="3125" y="3573"/>
                </a:cubicBezTo>
                <a:cubicBezTo>
                  <a:pt x="3129" y="3463"/>
                  <a:pt x="3101" y="3412"/>
                  <a:pt x="3069" y="3407"/>
                </a:cubicBezTo>
                <a:cubicBezTo>
                  <a:pt x="3038" y="3403"/>
                  <a:pt x="3015" y="3458"/>
                  <a:pt x="3012" y="3591"/>
                </a:cubicBezTo>
                <a:cubicBezTo>
                  <a:pt x="3010" y="3646"/>
                  <a:pt x="3031" y="3702"/>
                  <a:pt x="3060" y="3711"/>
                </a:cubicBezTo>
                <a:close/>
                <a:moveTo>
                  <a:pt x="6108" y="5706"/>
                </a:moveTo>
                <a:cubicBezTo>
                  <a:pt x="6077" y="5706"/>
                  <a:pt x="6048" y="5761"/>
                  <a:pt x="6051" y="5867"/>
                </a:cubicBezTo>
                <a:cubicBezTo>
                  <a:pt x="6055" y="5972"/>
                  <a:pt x="6084" y="6009"/>
                  <a:pt x="6117" y="6009"/>
                </a:cubicBezTo>
                <a:cubicBezTo>
                  <a:pt x="6146" y="6009"/>
                  <a:pt x="6168" y="5959"/>
                  <a:pt x="6168" y="5867"/>
                </a:cubicBezTo>
                <a:cubicBezTo>
                  <a:pt x="6168" y="5756"/>
                  <a:pt x="6141" y="5706"/>
                  <a:pt x="6108" y="5706"/>
                </a:cubicBezTo>
                <a:close/>
                <a:moveTo>
                  <a:pt x="6597" y="5876"/>
                </a:moveTo>
                <a:cubicBezTo>
                  <a:pt x="6600" y="5770"/>
                  <a:pt x="6576" y="5715"/>
                  <a:pt x="6542" y="5706"/>
                </a:cubicBezTo>
                <a:cubicBezTo>
                  <a:pt x="6514" y="5701"/>
                  <a:pt x="6485" y="5733"/>
                  <a:pt x="6483" y="5830"/>
                </a:cubicBezTo>
                <a:cubicBezTo>
                  <a:pt x="6482" y="5931"/>
                  <a:pt x="6506" y="5977"/>
                  <a:pt x="6538" y="6009"/>
                </a:cubicBezTo>
                <a:cubicBezTo>
                  <a:pt x="6567" y="5995"/>
                  <a:pt x="6593" y="5968"/>
                  <a:pt x="6597" y="5876"/>
                </a:cubicBezTo>
                <a:close/>
                <a:moveTo>
                  <a:pt x="5247" y="3674"/>
                </a:moveTo>
                <a:cubicBezTo>
                  <a:pt x="5283" y="3665"/>
                  <a:pt x="5309" y="3610"/>
                  <a:pt x="5302" y="3504"/>
                </a:cubicBezTo>
                <a:cubicBezTo>
                  <a:pt x="5297" y="3417"/>
                  <a:pt x="5271" y="3380"/>
                  <a:pt x="5239" y="3389"/>
                </a:cubicBezTo>
                <a:cubicBezTo>
                  <a:pt x="5205" y="3398"/>
                  <a:pt x="5191" y="3458"/>
                  <a:pt x="5186" y="3536"/>
                </a:cubicBezTo>
                <a:cubicBezTo>
                  <a:pt x="5198" y="3614"/>
                  <a:pt x="5213" y="3683"/>
                  <a:pt x="5247" y="3674"/>
                </a:cubicBezTo>
                <a:close/>
                <a:moveTo>
                  <a:pt x="7365" y="15520"/>
                </a:moveTo>
                <a:cubicBezTo>
                  <a:pt x="7394" y="15524"/>
                  <a:pt x="7421" y="15488"/>
                  <a:pt x="7425" y="15396"/>
                </a:cubicBezTo>
                <a:cubicBezTo>
                  <a:pt x="7428" y="15290"/>
                  <a:pt x="7401" y="15239"/>
                  <a:pt x="7368" y="15226"/>
                </a:cubicBezTo>
                <a:cubicBezTo>
                  <a:pt x="7332" y="15212"/>
                  <a:pt x="7311" y="15276"/>
                  <a:pt x="7301" y="15363"/>
                </a:cubicBezTo>
                <a:cubicBezTo>
                  <a:pt x="7308" y="15465"/>
                  <a:pt x="7330" y="15515"/>
                  <a:pt x="7365" y="15520"/>
                </a:cubicBezTo>
                <a:close/>
                <a:moveTo>
                  <a:pt x="2690" y="2401"/>
                </a:moveTo>
                <a:cubicBezTo>
                  <a:pt x="2686" y="2313"/>
                  <a:pt x="2661" y="2249"/>
                  <a:pt x="2625" y="2254"/>
                </a:cubicBezTo>
                <a:cubicBezTo>
                  <a:pt x="2594" y="2258"/>
                  <a:pt x="2571" y="2318"/>
                  <a:pt x="2571" y="2401"/>
                </a:cubicBezTo>
                <a:cubicBezTo>
                  <a:pt x="2571" y="2506"/>
                  <a:pt x="2601" y="2539"/>
                  <a:pt x="2637" y="2534"/>
                </a:cubicBezTo>
                <a:cubicBezTo>
                  <a:pt x="2671" y="2534"/>
                  <a:pt x="2693" y="2479"/>
                  <a:pt x="2690" y="2401"/>
                </a:cubicBezTo>
                <a:close/>
                <a:moveTo>
                  <a:pt x="4875" y="5862"/>
                </a:moveTo>
                <a:cubicBezTo>
                  <a:pt x="4874" y="5770"/>
                  <a:pt x="4846" y="5738"/>
                  <a:pt x="4814" y="5738"/>
                </a:cubicBezTo>
                <a:cubicBezTo>
                  <a:pt x="4778" y="5738"/>
                  <a:pt x="4749" y="5775"/>
                  <a:pt x="4754" y="5890"/>
                </a:cubicBezTo>
                <a:cubicBezTo>
                  <a:pt x="4757" y="5977"/>
                  <a:pt x="4779" y="6018"/>
                  <a:pt x="4821" y="6028"/>
                </a:cubicBezTo>
                <a:cubicBezTo>
                  <a:pt x="4843" y="5995"/>
                  <a:pt x="4877" y="5968"/>
                  <a:pt x="4875" y="5862"/>
                </a:cubicBezTo>
                <a:close/>
                <a:moveTo>
                  <a:pt x="7884" y="7016"/>
                </a:moveTo>
                <a:cubicBezTo>
                  <a:pt x="7882" y="6933"/>
                  <a:pt x="7860" y="6887"/>
                  <a:pt x="7826" y="6892"/>
                </a:cubicBezTo>
                <a:cubicBezTo>
                  <a:pt x="7788" y="6896"/>
                  <a:pt x="7766" y="6942"/>
                  <a:pt x="7769" y="7048"/>
                </a:cubicBezTo>
                <a:cubicBezTo>
                  <a:pt x="7771" y="7135"/>
                  <a:pt x="7793" y="7177"/>
                  <a:pt x="7834" y="7177"/>
                </a:cubicBezTo>
                <a:cubicBezTo>
                  <a:pt x="7863" y="7172"/>
                  <a:pt x="7887" y="7112"/>
                  <a:pt x="7884" y="7016"/>
                </a:cubicBezTo>
                <a:close/>
                <a:moveTo>
                  <a:pt x="1317" y="1412"/>
                </a:moveTo>
                <a:cubicBezTo>
                  <a:pt x="1349" y="1417"/>
                  <a:pt x="1383" y="1376"/>
                  <a:pt x="1382" y="1265"/>
                </a:cubicBezTo>
                <a:cubicBezTo>
                  <a:pt x="1380" y="1178"/>
                  <a:pt x="1353" y="1132"/>
                  <a:pt x="1322" y="1132"/>
                </a:cubicBezTo>
                <a:cubicBezTo>
                  <a:pt x="1291" y="1132"/>
                  <a:pt x="1265" y="1160"/>
                  <a:pt x="1263" y="1261"/>
                </a:cubicBezTo>
                <a:cubicBezTo>
                  <a:pt x="1262" y="1362"/>
                  <a:pt x="1289" y="1408"/>
                  <a:pt x="1317" y="1412"/>
                </a:cubicBezTo>
                <a:close/>
                <a:moveTo>
                  <a:pt x="4817" y="3679"/>
                </a:moveTo>
                <a:cubicBezTo>
                  <a:pt x="4851" y="3669"/>
                  <a:pt x="4865" y="3605"/>
                  <a:pt x="4863" y="3522"/>
                </a:cubicBezTo>
                <a:cubicBezTo>
                  <a:pt x="4862" y="3417"/>
                  <a:pt x="4836" y="3380"/>
                  <a:pt x="4798" y="3394"/>
                </a:cubicBezTo>
                <a:cubicBezTo>
                  <a:pt x="4766" y="3403"/>
                  <a:pt x="4749" y="3453"/>
                  <a:pt x="4750" y="3568"/>
                </a:cubicBezTo>
                <a:cubicBezTo>
                  <a:pt x="4761" y="3637"/>
                  <a:pt x="4779" y="3688"/>
                  <a:pt x="4817" y="3679"/>
                </a:cubicBezTo>
                <a:close/>
                <a:moveTo>
                  <a:pt x="456" y="19055"/>
                </a:moveTo>
                <a:cubicBezTo>
                  <a:pt x="494" y="19059"/>
                  <a:pt x="514" y="19004"/>
                  <a:pt x="518" y="18908"/>
                </a:cubicBezTo>
                <a:cubicBezTo>
                  <a:pt x="519" y="18820"/>
                  <a:pt x="502" y="18765"/>
                  <a:pt x="468" y="18760"/>
                </a:cubicBezTo>
                <a:cubicBezTo>
                  <a:pt x="434" y="18756"/>
                  <a:pt x="405" y="18774"/>
                  <a:pt x="401" y="18903"/>
                </a:cubicBezTo>
                <a:cubicBezTo>
                  <a:pt x="403" y="18981"/>
                  <a:pt x="417" y="19045"/>
                  <a:pt x="456" y="19055"/>
                </a:cubicBezTo>
                <a:close/>
                <a:moveTo>
                  <a:pt x="6501" y="15501"/>
                </a:moveTo>
                <a:cubicBezTo>
                  <a:pt x="6537" y="15506"/>
                  <a:pt x="6566" y="15478"/>
                  <a:pt x="6567" y="15373"/>
                </a:cubicBezTo>
                <a:cubicBezTo>
                  <a:pt x="6569" y="15285"/>
                  <a:pt x="6547" y="15235"/>
                  <a:pt x="6516" y="15226"/>
                </a:cubicBezTo>
                <a:cubicBezTo>
                  <a:pt x="6480" y="15212"/>
                  <a:pt x="6459" y="15281"/>
                  <a:pt x="6446" y="15363"/>
                </a:cubicBezTo>
                <a:cubicBezTo>
                  <a:pt x="6453" y="15437"/>
                  <a:pt x="6468" y="15492"/>
                  <a:pt x="6501" y="15501"/>
                </a:cubicBezTo>
                <a:close/>
                <a:moveTo>
                  <a:pt x="6072" y="15506"/>
                </a:moveTo>
                <a:cubicBezTo>
                  <a:pt x="6106" y="15511"/>
                  <a:pt x="6137" y="15492"/>
                  <a:pt x="6141" y="15377"/>
                </a:cubicBezTo>
                <a:cubicBezTo>
                  <a:pt x="6142" y="15285"/>
                  <a:pt x="6118" y="15235"/>
                  <a:pt x="6089" y="15226"/>
                </a:cubicBezTo>
                <a:cubicBezTo>
                  <a:pt x="6051" y="15212"/>
                  <a:pt x="6033" y="15276"/>
                  <a:pt x="6017" y="15359"/>
                </a:cubicBezTo>
                <a:cubicBezTo>
                  <a:pt x="6022" y="15442"/>
                  <a:pt x="6039" y="15497"/>
                  <a:pt x="6072" y="15506"/>
                </a:cubicBezTo>
                <a:close/>
                <a:moveTo>
                  <a:pt x="5592" y="15363"/>
                </a:moveTo>
                <a:cubicBezTo>
                  <a:pt x="5592" y="15460"/>
                  <a:pt x="5621" y="15511"/>
                  <a:pt x="5659" y="15506"/>
                </a:cubicBezTo>
                <a:cubicBezTo>
                  <a:pt x="5691" y="15501"/>
                  <a:pt x="5715" y="15460"/>
                  <a:pt x="5714" y="15368"/>
                </a:cubicBezTo>
                <a:cubicBezTo>
                  <a:pt x="5712" y="15262"/>
                  <a:pt x="5685" y="15226"/>
                  <a:pt x="5650" y="15216"/>
                </a:cubicBezTo>
                <a:cubicBezTo>
                  <a:pt x="5618" y="15235"/>
                  <a:pt x="5590" y="15285"/>
                  <a:pt x="5592" y="15363"/>
                </a:cubicBezTo>
                <a:close/>
                <a:moveTo>
                  <a:pt x="8626" y="7030"/>
                </a:moveTo>
                <a:cubicBezTo>
                  <a:pt x="8626" y="7135"/>
                  <a:pt x="8655" y="7181"/>
                  <a:pt x="8691" y="7172"/>
                </a:cubicBezTo>
                <a:cubicBezTo>
                  <a:pt x="8722" y="7163"/>
                  <a:pt x="8743" y="7099"/>
                  <a:pt x="8741" y="7016"/>
                </a:cubicBezTo>
                <a:cubicBezTo>
                  <a:pt x="8739" y="6928"/>
                  <a:pt x="8715" y="6882"/>
                  <a:pt x="8700" y="6887"/>
                </a:cubicBezTo>
                <a:cubicBezTo>
                  <a:pt x="8650" y="6896"/>
                  <a:pt x="8626" y="6938"/>
                  <a:pt x="8626" y="7030"/>
                </a:cubicBezTo>
                <a:close/>
                <a:moveTo>
                  <a:pt x="5194" y="4704"/>
                </a:moveTo>
                <a:cubicBezTo>
                  <a:pt x="5193" y="4796"/>
                  <a:pt x="5213" y="4842"/>
                  <a:pt x="5246" y="4842"/>
                </a:cubicBezTo>
                <a:cubicBezTo>
                  <a:pt x="5280" y="4842"/>
                  <a:pt x="5309" y="4809"/>
                  <a:pt x="5306" y="4699"/>
                </a:cubicBezTo>
                <a:cubicBezTo>
                  <a:pt x="5304" y="4607"/>
                  <a:pt x="5278" y="4580"/>
                  <a:pt x="5249" y="4561"/>
                </a:cubicBezTo>
                <a:cubicBezTo>
                  <a:pt x="5220" y="4580"/>
                  <a:pt x="5196" y="4612"/>
                  <a:pt x="5194" y="4704"/>
                </a:cubicBezTo>
                <a:close/>
                <a:moveTo>
                  <a:pt x="7766" y="8216"/>
                </a:moveTo>
                <a:cubicBezTo>
                  <a:pt x="7764" y="8312"/>
                  <a:pt x="7781" y="8381"/>
                  <a:pt x="7819" y="8381"/>
                </a:cubicBezTo>
                <a:cubicBezTo>
                  <a:pt x="7857" y="8386"/>
                  <a:pt x="7875" y="8326"/>
                  <a:pt x="7875" y="8225"/>
                </a:cubicBezTo>
                <a:cubicBezTo>
                  <a:pt x="7875" y="8128"/>
                  <a:pt x="7853" y="8096"/>
                  <a:pt x="7822" y="8091"/>
                </a:cubicBezTo>
                <a:cubicBezTo>
                  <a:pt x="7793" y="8091"/>
                  <a:pt x="7767" y="8114"/>
                  <a:pt x="7766" y="8216"/>
                </a:cubicBezTo>
                <a:close/>
                <a:moveTo>
                  <a:pt x="8306" y="8239"/>
                </a:moveTo>
                <a:cubicBezTo>
                  <a:pt x="8309" y="8147"/>
                  <a:pt x="8294" y="8091"/>
                  <a:pt x="8258" y="8087"/>
                </a:cubicBezTo>
                <a:cubicBezTo>
                  <a:pt x="8222" y="8082"/>
                  <a:pt x="8194" y="8119"/>
                  <a:pt x="8196" y="8229"/>
                </a:cubicBezTo>
                <a:cubicBezTo>
                  <a:pt x="8198" y="8321"/>
                  <a:pt x="8218" y="8363"/>
                  <a:pt x="8249" y="8376"/>
                </a:cubicBezTo>
                <a:cubicBezTo>
                  <a:pt x="8283" y="8372"/>
                  <a:pt x="8302" y="8326"/>
                  <a:pt x="8306" y="8239"/>
                </a:cubicBezTo>
                <a:close/>
                <a:moveTo>
                  <a:pt x="5162" y="15373"/>
                </a:moveTo>
                <a:cubicBezTo>
                  <a:pt x="5162" y="15474"/>
                  <a:pt x="5191" y="15520"/>
                  <a:pt x="5227" y="15515"/>
                </a:cubicBezTo>
                <a:cubicBezTo>
                  <a:pt x="5258" y="15511"/>
                  <a:pt x="5283" y="15474"/>
                  <a:pt x="5282" y="15382"/>
                </a:cubicBezTo>
                <a:cubicBezTo>
                  <a:pt x="5280" y="15281"/>
                  <a:pt x="5251" y="15244"/>
                  <a:pt x="5218" y="15230"/>
                </a:cubicBezTo>
                <a:cubicBezTo>
                  <a:pt x="5191" y="15249"/>
                  <a:pt x="5162" y="15290"/>
                  <a:pt x="5162" y="15373"/>
                </a:cubicBezTo>
                <a:close/>
                <a:moveTo>
                  <a:pt x="3951" y="3683"/>
                </a:moveTo>
                <a:cubicBezTo>
                  <a:pt x="3979" y="3679"/>
                  <a:pt x="3999" y="3642"/>
                  <a:pt x="3999" y="3559"/>
                </a:cubicBezTo>
                <a:cubicBezTo>
                  <a:pt x="3999" y="3458"/>
                  <a:pt x="3975" y="3403"/>
                  <a:pt x="3939" y="3398"/>
                </a:cubicBezTo>
                <a:cubicBezTo>
                  <a:pt x="3907" y="3398"/>
                  <a:pt x="3890" y="3453"/>
                  <a:pt x="3885" y="3518"/>
                </a:cubicBezTo>
                <a:cubicBezTo>
                  <a:pt x="3891" y="3633"/>
                  <a:pt x="3912" y="3692"/>
                  <a:pt x="3951" y="3683"/>
                </a:cubicBezTo>
                <a:close/>
                <a:moveTo>
                  <a:pt x="6883" y="15354"/>
                </a:moveTo>
                <a:cubicBezTo>
                  <a:pt x="6879" y="15432"/>
                  <a:pt x="6893" y="15501"/>
                  <a:pt x="6931" y="15506"/>
                </a:cubicBezTo>
                <a:cubicBezTo>
                  <a:pt x="6965" y="15506"/>
                  <a:pt x="6996" y="15483"/>
                  <a:pt x="6998" y="15373"/>
                </a:cubicBezTo>
                <a:cubicBezTo>
                  <a:pt x="6999" y="15276"/>
                  <a:pt x="6972" y="15249"/>
                  <a:pt x="6939" y="15221"/>
                </a:cubicBezTo>
                <a:cubicBezTo>
                  <a:pt x="6914" y="15235"/>
                  <a:pt x="6886" y="15272"/>
                  <a:pt x="6883" y="15354"/>
                </a:cubicBezTo>
                <a:close/>
                <a:moveTo>
                  <a:pt x="828" y="1279"/>
                </a:moveTo>
                <a:cubicBezTo>
                  <a:pt x="831" y="1371"/>
                  <a:pt x="852" y="1440"/>
                  <a:pt x="890" y="1431"/>
                </a:cubicBezTo>
                <a:cubicBezTo>
                  <a:pt x="917" y="1422"/>
                  <a:pt x="941" y="1376"/>
                  <a:pt x="941" y="1284"/>
                </a:cubicBezTo>
                <a:cubicBezTo>
                  <a:pt x="941" y="1178"/>
                  <a:pt x="914" y="1146"/>
                  <a:pt x="885" y="1141"/>
                </a:cubicBezTo>
                <a:cubicBezTo>
                  <a:pt x="845" y="1146"/>
                  <a:pt x="825" y="1187"/>
                  <a:pt x="828" y="1279"/>
                </a:cubicBezTo>
                <a:close/>
                <a:moveTo>
                  <a:pt x="5271" y="16545"/>
                </a:moveTo>
                <a:cubicBezTo>
                  <a:pt x="5270" y="16457"/>
                  <a:pt x="5246" y="16411"/>
                  <a:pt x="5211" y="16421"/>
                </a:cubicBezTo>
                <a:cubicBezTo>
                  <a:pt x="5179" y="16430"/>
                  <a:pt x="5157" y="16480"/>
                  <a:pt x="5160" y="16572"/>
                </a:cubicBezTo>
                <a:cubicBezTo>
                  <a:pt x="5163" y="16660"/>
                  <a:pt x="5187" y="16701"/>
                  <a:pt x="5220" y="16701"/>
                </a:cubicBezTo>
                <a:cubicBezTo>
                  <a:pt x="5251" y="16683"/>
                  <a:pt x="5273" y="16632"/>
                  <a:pt x="5271" y="16545"/>
                </a:cubicBezTo>
                <a:close/>
                <a:moveTo>
                  <a:pt x="4863" y="4713"/>
                </a:moveTo>
                <a:cubicBezTo>
                  <a:pt x="4863" y="4621"/>
                  <a:pt x="4843" y="4570"/>
                  <a:pt x="4812" y="4557"/>
                </a:cubicBezTo>
                <a:cubicBezTo>
                  <a:pt x="4779" y="4543"/>
                  <a:pt x="4757" y="4589"/>
                  <a:pt x="4752" y="4676"/>
                </a:cubicBezTo>
                <a:cubicBezTo>
                  <a:pt x="4747" y="4786"/>
                  <a:pt x="4773" y="4828"/>
                  <a:pt x="4809" y="4846"/>
                </a:cubicBezTo>
                <a:cubicBezTo>
                  <a:pt x="4841" y="4842"/>
                  <a:pt x="4863" y="4809"/>
                  <a:pt x="4863" y="4713"/>
                </a:cubicBezTo>
                <a:close/>
                <a:moveTo>
                  <a:pt x="6550" y="7181"/>
                </a:moveTo>
                <a:cubicBezTo>
                  <a:pt x="6586" y="7177"/>
                  <a:pt x="6603" y="7112"/>
                  <a:pt x="6598" y="7034"/>
                </a:cubicBezTo>
                <a:cubicBezTo>
                  <a:pt x="6593" y="6942"/>
                  <a:pt x="6569" y="6887"/>
                  <a:pt x="6531" y="6896"/>
                </a:cubicBezTo>
                <a:cubicBezTo>
                  <a:pt x="6497" y="6905"/>
                  <a:pt x="6483" y="6961"/>
                  <a:pt x="6483" y="7066"/>
                </a:cubicBezTo>
                <a:cubicBezTo>
                  <a:pt x="6492" y="7144"/>
                  <a:pt x="6514" y="7186"/>
                  <a:pt x="6550" y="7181"/>
                </a:cubicBezTo>
                <a:close/>
                <a:moveTo>
                  <a:pt x="3070" y="4878"/>
                </a:moveTo>
                <a:cubicBezTo>
                  <a:pt x="3106" y="4869"/>
                  <a:pt x="3129" y="4819"/>
                  <a:pt x="3127" y="4713"/>
                </a:cubicBezTo>
                <a:cubicBezTo>
                  <a:pt x="3125" y="4616"/>
                  <a:pt x="3098" y="4593"/>
                  <a:pt x="3069" y="4593"/>
                </a:cubicBezTo>
                <a:cubicBezTo>
                  <a:pt x="3034" y="4598"/>
                  <a:pt x="3019" y="4648"/>
                  <a:pt x="3019" y="4736"/>
                </a:cubicBezTo>
                <a:cubicBezTo>
                  <a:pt x="3019" y="4828"/>
                  <a:pt x="3036" y="4883"/>
                  <a:pt x="3070" y="4878"/>
                </a:cubicBezTo>
                <a:close/>
                <a:moveTo>
                  <a:pt x="514" y="20047"/>
                </a:moveTo>
                <a:cubicBezTo>
                  <a:pt x="514" y="19951"/>
                  <a:pt x="492" y="19914"/>
                  <a:pt x="459" y="19914"/>
                </a:cubicBezTo>
                <a:cubicBezTo>
                  <a:pt x="427" y="19914"/>
                  <a:pt x="403" y="19951"/>
                  <a:pt x="405" y="20047"/>
                </a:cubicBezTo>
                <a:cubicBezTo>
                  <a:pt x="406" y="20149"/>
                  <a:pt x="429" y="20199"/>
                  <a:pt x="466" y="20204"/>
                </a:cubicBezTo>
                <a:cubicBezTo>
                  <a:pt x="502" y="20195"/>
                  <a:pt x="516" y="20135"/>
                  <a:pt x="514" y="20047"/>
                </a:cubicBezTo>
                <a:close/>
                <a:moveTo>
                  <a:pt x="3950" y="2525"/>
                </a:moveTo>
                <a:cubicBezTo>
                  <a:pt x="3981" y="2516"/>
                  <a:pt x="4003" y="2460"/>
                  <a:pt x="3999" y="2373"/>
                </a:cubicBezTo>
                <a:cubicBezTo>
                  <a:pt x="3994" y="2286"/>
                  <a:pt x="3972" y="2244"/>
                  <a:pt x="3939" y="2244"/>
                </a:cubicBezTo>
                <a:cubicBezTo>
                  <a:pt x="3905" y="2244"/>
                  <a:pt x="3890" y="2309"/>
                  <a:pt x="3881" y="2382"/>
                </a:cubicBezTo>
                <a:cubicBezTo>
                  <a:pt x="3893" y="2470"/>
                  <a:pt x="3910" y="2539"/>
                  <a:pt x="3950" y="2525"/>
                </a:cubicBezTo>
                <a:close/>
                <a:moveTo>
                  <a:pt x="4356" y="15249"/>
                </a:moveTo>
                <a:cubicBezTo>
                  <a:pt x="4322" y="15249"/>
                  <a:pt x="4294" y="15294"/>
                  <a:pt x="4299" y="15405"/>
                </a:cubicBezTo>
                <a:cubicBezTo>
                  <a:pt x="4305" y="15511"/>
                  <a:pt x="4337" y="15543"/>
                  <a:pt x="4368" y="15538"/>
                </a:cubicBezTo>
                <a:cubicBezTo>
                  <a:pt x="4399" y="15534"/>
                  <a:pt x="4414" y="15460"/>
                  <a:pt x="4413" y="15377"/>
                </a:cubicBezTo>
                <a:cubicBezTo>
                  <a:pt x="4414" y="15272"/>
                  <a:pt x="4385" y="15249"/>
                  <a:pt x="4356" y="15249"/>
                </a:cubicBezTo>
                <a:close/>
                <a:moveTo>
                  <a:pt x="2196" y="17873"/>
                </a:moveTo>
                <a:cubicBezTo>
                  <a:pt x="2225" y="17882"/>
                  <a:pt x="2254" y="17846"/>
                  <a:pt x="2258" y="17758"/>
                </a:cubicBezTo>
                <a:cubicBezTo>
                  <a:pt x="2261" y="17662"/>
                  <a:pt x="2235" y="17597"/>
                  <a:pt x="2199" y="17597"/>
                </a:cubicBezTo>
                <a:cubicBezTo>
                  <a:pt x="2172" y="17597"/>
                  <a:pt x="2148" y="17648"/>
                  <a:pt x="2141" y="17731"/>
                </a:cubicBezTo>
                <a:cubicBezTo>
                  <a:pt x="2143" y="17823"/>
                  <a:pt x="2167" y="17864"/>
                  <a:pt x="2196" y="17873"/>
                </a:cubicBezTo>
                <a:close/>
                <a:moveTo>
                  <a:pt x="3562" y="2401"/>
                </a:moveTo>
                <a:cubicBezTo>
                  <a:pt x="3564" y="2304"/>
                  <a:pt x="3538" y="2244"/>
                  <a:pt x="3502" y="2244"/>
                </a:cubicBezTo>
                <a:cubicBezTo>
                  <a:pt x="3468" y="2244"/>
                  <a:pt x="3447" y="2295"/>
                  <a:pt x="3449" y="2387"/>
                </a:cubicBezTo>
                <a:cubicBezTo>
                  <a:pt x="3449" y="2479"/>
                  <a:pt x="3470" y="2525"/>
                  <a:pt x="3518" y="2529"/>
                </a:cubicBezTo>
                <a:cubicBezTo>
                  <a:pt x="3537" y="2539"/>
                  <a:pt x="3559" y="2483"/>
                  <a:pt x="3562" y="2401"/>
                </a:cubicBezTo>
                <a:close/>
                <a:moveTo>
                  <a:pt x="8265" y="7172"/>
                </a:moveTo>
                <a:cubicBezTo>
                  <a:pt x="8295" y="7158"/>
                  <a:pt x="8316" y="7099"/>
                  <a:pt x="8313" y="7016"/>
                </a:cubicBezTo>
                <a:cubicBezTo>
                  <a:pt x="8309" y="6915"/>
                  <a:pt x="8283" y="6873"/>
                  <a:pt x="8246" y="6887"/>
                </a:cubicBezTo>
                <a:cubicBezTo>
                  <a:pt x="8213" y="6896"/>
                  <a:pt x="8196" y="6947"/>
                  <a:pt x="8198" y="7062"/>
                </a:cubicBezTo>
                <a:cubicBezTo>
                  <a:pt x="8206" y="7131"/>
                  <a:pt x="8227" y="7190"/>
                  <a:pt x="8265" y="7172"/>
                </a:cubicBezTo>
                <a:close/>
                <a:moveTo>
                  <a:pt x="1762" y="2539"/>
                </a:moveTo>
                <a:cubicBezTo>
                  <a:pt x="1793" y="2534"/>
                  <a:pt x="1819" y="2511"/>
                  <a:pt x="1817" y="2410"/>
                </a:cubicBezTo>
                <a:cubicBezTo>
                  <a:pt x="1815" y="2313"/>
                  <a:pt x="1790" y="2258"/>
                  <a:pt x="1755" y="2258"/>
                </a:cubicBezTo>
                <a:cubicBezTo>
                  <a:pt x="1723" y="2258"/>
                  <a:pt x="1711" y="2332"/>
                  <a:pt x="1707" y="2401"/>
                </a:cubicBezTo>
                <a:cubicBezTo>
                  <a:pt x="1707" y="2506"/>
                  <a:pt x="1730" y="2539"/>
                  <a:pt x="1762" y="2539"/>
                </a:cubicBezTo>
                <a:close/>
                <a:moveTo>
                  <a:pt x="3442" y="15382"/>
                </a:moveTo>
                <a:cubicBezTo>
                  <a:pt x="3441" y="15478"/>
                  <a:pt x="3465" y="15524"/>
                  <a:pt x="3494" y="15529"/>
                </a:cubicBezTo>
                <a:cubicBezTo>
                  <a:pt x="3526" y="15534"/>
                  <a:pt x="3555" y="15501"/>
                  <a:pt x="3555" y="15386"/>
                </a:cubicBezTo>
                <a:cubicBezTo>
                  <a:pt x="3554" y="15285"/>
                  <a:pt x="3526" y="15267"/>
                  <a:pt x="3499" y="15249"/>
                </a:cubicBezTo>
                <a:cubicBezTo>
                  <a:pt x="3468" y="15258"/>
                  <a:pt x="3442" y="15276"/>
                  <a:pt x="3442" y="15382"/>
                </a:cubicBezTo>
                <a:close/>
                <a:moveTo>
                  <a:pt x="6543" y="4823"/>
                </a:moveTo>
                <a:cubicBezTo>
                  <a:pt x="6578" y="4823"/>
                  <a:pt x="6595" y="4773"/>
                  <a:pt x="6593" y="4685"/>
                </a:cubicBezTo>
                <a:cubicBezTo>
                  <a:pt x="6591" y="4598"/>
                  <a:pt x="6569" y="4547"/>
                  <a:pt x="6538" y="4547"/>
                </a:cubicBezTo>
                <a:cubicBezTo>
                  <a:pt x="6507" y="4552"/>
                  <a:pt x="6489" y="4603"/>
                  <a:pt x="6485" y="4694"/>
                </a:cubicBezTo>
                <a:cubicBezTo>
                  <a:pt x="6492" y="4777"/>
                  <a:pt x="6511" y="4823"/>
                  <a:pt x="6543" y="4823"/>
                </a:cubicBezTo>
                <a:close/>
                <a:moveTo>
                  <a:pt x="3012" y="16563"/>
                </a:moveTo>
                <a:cubicBezTo>
                  <a:pt x="3010" y="16646"/>
                  <a:pt x="3027" y="16710"/>
                  <a:pt x="3063" y="16701"/>
                </a:cubicBezTo>
                <a:cubicBezTo>
                  <a:pt x="3094" y="16696"/>
                  <a:pt x="3122" y="16655"/>
                  <a:pt x="3118" y="16568"/>
                </a:cubicBezTo>
                <a:cubicBezTo>
                  <a:pt x="3117" y="16494"/>
                  <a:pt x="3099" y="16425"/>
                  <a:pt x="3065" y="16421"/>
                </a:cubicBezTo>
                <a:cubicBezTo>
                  <a:pt x="3029" y="16421"/>
                  <a:pt x="3012" y="16485"/>
                  <a:pt x="3012" y="16563"/>
                </a:cubicBezTo>
                <a:close/>
                <a:moveTo>
                  <a:pt x="835" y="20047"/>
                </a:moveTo>
                <a:cubicBezTo>
                  <a:pt x="835" y="20149"/>
                  <a:pt x="859" y="20204"/>
                  <a:pt x="895" y="20199"/>
                </a:cubicBezTo>
                <a:cubicBezTo>
                  <a:pt x="927" y="20195"/>
                  <a:pt x="943" y="20135"/>
                  <a:pt x="943" y="20047"/>
                </a:cubicBezTo>
                <a:cubicBezTo>
                  <a:pt x="943" y="19951"/>
                  <a:pt x="922" y="19914"/>
                  <a:pt x="886" y="19914"/>
                </a:cubicBezTo>
                <a:cubicBezTo>
                  <a:pt x="859" y="19919"/>
                  <a:pt x="835" y="19951"/>
                  <a:pt x="835" y="20047"/>
                </a:cubicBezTo>
                <a:close/>
                <a:moveTo>
                  <a:pt x="4322" y="2359"/>
                </a:moveTo>
                <a:cubicBezTo>
                  <a:pt x="4320" y="2447"/>
                  <a:pt x="4335" y="2506"/>
                  <a:pt x="4366" y="2520"/>
                </a:cubicBezTo>
                <a:cubicBezTo>
                  <a:pt x="4402" y="2534"/>
                  <a:pt x="4428" y="2483"/>
                  <a:pt x="4430" y="2382"/>
                </a:cubicBezTo>
                <a:cubicBezTo>
                  <a:pt x="4431" y="2295"/>
                  <a:pt x="4411" y="2249"/>
                  <a:pt x="4378" y="2240"/>
                </a:cubicBezTo>
                <a:cubicBezTo>
                  <a:pt x="4347" y="2240"/>
                  <a:pt x="4323" y="2263"/>
                  <a:pt x="4322" y="2359"/>
                </a:cubicBezTo>
                <a:close/>
                <a:moveTo>
                  <a:pt x="4810" y="2511"/>
                </a:moveTo>
                <a:cubicBezTo>
                  <a:pt x="4841" y="2511"/>
                  <a:pt x="4863" y="2460"/>
                  <a:pt x="4863" y="2368"/>
                </a:cubicBezTo>
                <a:cubicBezTo>
                  <a:pt x="4863" y="2277"/>
                  <a:pt x="4845" y="2231"/>
                  <a:pt x="4810" y="2235"/>
                </a:cubicBezTo>
                <a:cubicBezTo>
                  <a:pt x="4778" y="2240"/>
                  <a:pt x="4757" y="2277"/>
                  <a:pt x="4754" y="2368"/>
                </a:cubicBezTo>
                <a:cubicBezTo>
                  <a:pt x="4759" y="2456"/>
                  <a:pt x="4781" y="2511"/>
                  <a:pt x="4810" y="2511"/>
                </a:cubicBezTo>
                <a:close/>
                <a:moveTo>
                  <a:pt x="1329" y="19036"/>
                </a:moveTo>
                <a:cubicBezTo>
                  <a:pt x="1356" y="19036"/>
                  <a:pt x="1385" y="18990"/>
                  <a:pt x="1387" y="18903"/>
                </a:cubicBezTo>
                <a:cubicBezTo>
                  <a:pt x="1389" y="18797"/>
                  <a:pt x="1361" y="18760"/>
                  <a:pt x="1325" y="18760"/>
                </a:cubicBezTo>
                <a:cubicBezTo>
                  <a:pt x="1294" y="18760"/>
                  <a:pt x="1274" y="18797"/>
                  <a:pt x="1265" y="18885"/>
                </a:cubicBezTo>
                <a:cubicBezTo>
                  <a:pt x="1272" y="18976"/>
                  <a:pt x="1296" y="19036"/>
                  <a:pt x="1329" y="19036"/>
                </a:cubicBezTo>
                <a:close/>
                <a:moveTo>
                  <a:pt x="4370" y="3674"/>
                </a:moveTo>
                <a:cubicBezTo>
                  <a:pt x="4401" y="3683"/>
                  <a:pt x="4426" y="3660"/>
                  <a:pt x="4431" y="3564"/>
                </a:cubicBezTo>
                <a:cubicBezTo>
                  <a:pt x="4435" y="3463"/>
                  <a:pt x="4418" y="3398"/>
                  <a:pt x="4378" y="3394"/>
                </a:cubicBezTo>
                <a:cubicBezTo>
                  <a:pt x="4346" y="3389"/>
                  <a:pt x="4327" y="3440"/>
                  <a:pt x="4320" y="3522"/>
                </a:cubicBezTo>
                <a:cubicBezTo>
                  <a:pt x="4322" y="3610"/>
                  <a:pt x="4337" y="3665"/>
                  <a:pt x="4370" y="3674"/>
                </a:cubicBezTo>
                <a:close/>
                <a:moveTo>
                  <a:pt x="7889" y="5848"/>
                </a:moveTo>
                <a:cubicBezTo>
                  <a:pt x="7887" y="5775"/>
                  <a:pt x="7865" y="5701"/>
                  <a:pt x="7834" y="5701"/>
                </a:cubicBezTo>
                <a:cubicBezTo>
                  <a:pt x="7800" y="5701"/>
                  <a:pt x="7773" y="5761"/>
                  <a:pt x="7776" y="5857"/>
                </a:cubicBezTo>
                <a:cubicBezTo>
                  <a:pt x="7778" y="5940"/>
                  <a:pt x="7803" y="5982"/>
                  <a:pt x="7839" y="5977"/>
                </a:cubicBezTo>
                <a:cubicBezTo>
                  <a:pt x="7869" y="5982"/>
                  <a:pt x="7891" y="5931"/>
                  <a:pt x="7889" y="5848"/>
                </a:cubicBezTo>
                <a:close/>
                <a:moveTo>
                  <a:pt x="5686" y="4828"/>
                </a:moveTo>
                <a:cubicBezTo>
                  <a:pt x="5721" y="4819"/>
                  <a:pt x="5739" y="4768"/>
                  <a:pt x="5734" y="4676"/>
                </a:cubicBezTo>
                <a:cubicBezTo>
                  <a:pt x="5729" y="4589"/>
                  <a:pt x="5709" y="4538"/>
                  <a:pt x="5676" y="4547"/>
                </a:cubicBezTo>
                <a:cubicBezTo>
                  <a:pt x="5642" y="4557"/>
                  <a:pt x="5628" y="4621"/>
                  <a:pt x="5630" y="4796"/>
                </a:cubicBezTo>
                <a:cubicBezTo>
                  <a:pt x="5630" y="4809"/>
                  <a:pt x="5654" y="4832"/>
                  <a:pt x="5686" y="4828"/>
                </a:cubicBezTo>
                <a:close/>
                <a:moveTo>
                  <a:pt x="1761" y="17864"/>
                </a:moveTo>
                <a:cubicBezTo>
                  <a:pt x="1791" y="17859"/>
                  <a:pt x="1817" y="17827"/>
                  <a:pt x="1817" y="17731"/>
                </a:cubicBezTo>
                <a:cubicBezTo>
                  <a:pt x="1817" y="17634"/>
                  <a:pt x="1790" y="17593"/>
                  <a:pt x="1762" y="17588"/>
                </a:cubicBezTo>
                <a:cubicBezTo>
                  <a:pt x="1731" y="17584"/>
                  <a:pt x="1709" y="17634"/>
                  <a:pt x="1707" y="17717"/>
                </a:cubicBezTo>
                <a:cubicBezTo>
                  <a:pt x="1707" y="17823"/>
                  <a:pt x="1726" y="17869"/>
                  <a:pt x="1761" y="17864"/>
                </a:cubicBezTo>
                <a:close/>
                <a:moveTo>
                  <a:pt x="7365" y="16696"/>
                </a:moveTo>
                <a:cubicBezTo>
                  <a:pt x="7392" y="16687"/>
                  <a:pt x="7411" y="16641"/>
                  <a:pt x="7407" y="16563"/>
                </a:cubicBezTo>
                <a:cubicBezTo>
                  <a:pt x="7404" y="16485"/>
                  <a:pt x="7389" y="16416"/>
                  <a:pt x="7354" y="16425"/>
                </a:cubicBezTo>
                <a:cubicBezTo>
                  <a:pt x="7322" y="16434"/>
                  <a:pt x="7308" y="16494"/>
                  <a:pt x="7303" y="16577"/>
                </a:cubicBezTo>
                <a:cubicBezTo>
                  <a:pt x="7313" y="16655"/>
                  <a:pt x="7334" y="16706"/>
                  <a:pt x="7365" y="16696"/>
                </a:cubicBezTo>
                <a:close/>
                <a:moveTo>
                  <a:pt x="6927" y="16692"/>
                </a:moveTo>
                <a:cubicBezTo>
                  <a:pt x="6960" y="16701"/>
                  <a:pt x="6982" y="16637"/>
                  <a:pt x="6984" y="16559"/>
                </a:cubicBezTo>
                <a:cubicBezTo>
                  <a:pt x="6986" y="16476"/>
                  <a:pt x="6967" y="16416"/>
                  <a:pt x="6931" y="16421"/>
                </a:cubicBezTo>
                <a:cubicBezTo>
                  <a:pt x="6898" y="16421"/>
                  <a:pt x="6878" y="16457"/>
                  <a:pt x="6871" y="16545"/>
                </a:cubicBezTo>
                <a:cubicBezTo>
                  <a:pt x="6878" y="16632"/>
                  <a:pt x="6900" y="16683"/>
                  <a:pt x="6927" y="16692"/>
                </a:cubicBezTo>
                <a:close/>
                <a:moveTo>
                  <a:pt x="4785" y="16421"/>
                </a:moveTo>
                <a:cubicBezTo>
                  <a:pt x="4752" y="16425"/>
                  <a:pt x="4731" y="16471"/>
                  <a:pt x="4731" y="16559"/>
                </a:cubicBezTo>
                <a:cubicBezTo>
                  <a:pt x="4731" y="16651"/>
                  <a:pt x="4754" y="16696"/>
                  <a:pt x="4785" y="16696"/>
                </a:cubicBezTo>
                <a:cubicBezTo>
                  <a:pt x="4815" y="16696"/>
                  <a:pt x="4836" y="16646"/>
                  <a:pt x="4838" y="16554"/>
                </a:cubicBezTo>
                <a:cubicBezTo>
                  <a:pt x="4836" y="16467"/>
                  <a:pt x="4819" y="16416"/>
                  <a:pt x="4785" y="16421"/>
                </a:cubicBezTo>
                <a:close/>
                <a:moveTo>
                  <a:pt x="4411" y="16563"/>
                </a:moveTo>
                <a:cubicBezTo>
                  <a:pt x="4411" y="16476"/>
                  <a:pt x="4387" y="16425"/>
                  <a:pt x="4354" y="16421"/>
                </a:cubicBezTo>
                <a:cubicBezTo>
                  <a:pt x="4320" y="16416"/>
                  <a:pt x="4301" y="16471"/>
                  <a:pt x="4301" y="16559"/>
                </a:cubicBezTo>
                <a:cubicBezTo>
                  <a:pt x="4301" y="16651"/>
                  <a:pt x="4323" y="16692"/>
                  <a:pt x="4354" y="16701"/>
                </a:cubicBezTo>
                <a:cubicBezTo>
                  <a:pt x="4390" y="16696"/>
                  <a:pt x="4413" y="16651"/>
                  <a:pt x="4411" y="16563"/>
                </a:cubicBezTo>
                <a:close/>
                <a:moveTo>
                  <a:pt x="3981" y="16559"/>
                </a:moveTo>
                <a:cubicBezTo>
                  <a:pt x="3981" y="16471"/>
                  <a:pt x="3960" y="16416"/>
                  <a:pt x="3926" y="16416"/>
                </a:cubicBezTo>
                <a:cubicBezTo>
                  <a:pt x="3891" y="16416"/>
                  <a:pt x="3873" y="16467"/>
                  <a:pt x="3873" y="16559"/>
                </a:cubicBezTo>
                <a:cubicBezTo>
                  <a:pt x="3873" y="16651"/>
                  <a:pt x="3893" y="16692"/>
                  <a:pt x="3931" y="16706"/>
                </a:cubicBezTo>
                <a:cubicBezTo>
                  <a:pt x="3958" y="16692"/>
                  <a:pt x="3982" y="16651"/>
                  <a:pt x="3981" y="16559"/>
                </a:cubicBezTo>
                <a:close/>
                <a:moveTo>
                  <a:pt x="3446" y="16554"/>
                </a:moveTo>
                <a:cubicBezTo>
                  <a:pt x="3444" y="16641"/>
                  <a:pt x="3463" y="16696"/>
                  <a:pt x="3497" y="16701"/>
                </a:cubicBezTo>
                <a:cubicBezTo>
                  <a:pt x="3530" y="16701"/>
                  <a:pt x="3552" y="16660"/>
                  <a:pt x="3552" y="16568"/>
                </a:cubicBezTo>
                <a:cubicBezTo>
                  <a:pt x="3554" y="16476"/>
                  <a:pt x="3533" y="16430"/>
                  <a:pt x="3502" y="16421"/>
                </a:cubicBezTo>
                <a:cubicBezTo>
                  <a:pt x="3466" y="16421"/>
                  <a:pt x="3446" y="16462"/>
                  <a:pt x="3446" y="16554"/>
                </a:cubicBezTo>
                <a:close/>
                <a:moveTo>
                  <a:pt x="6103" y="4823"/>
                </a:moveTo>
                <a:cubicBezTo>
                  <a:pt x="6134" y="4828"/>
                  <a:pt x="6159" y="4805"/>
                  <a:pt x="6163" y="4713"/>
                </a:cubicBezTo>
                <a:cubicBezTo>
                  <a:pt x="6168" y="4612"/>
                  <a:pt x="6149" y="4552"/>
                  <a:pt x="6111" y="4543"/>
                </a:cubicBezTo>
                <a:cubicBezTo>
                  <a:pt x="6079" y="4538"/>
                  <a:pt x="6060" y="4589"/>
                  <a:pt x="6055" y="4671"/>
                </a:cubicBezTo>
                <a:cubicBezTo>
                  <a:pt x="6055" y="4759"/>
                  <a:pt x="6069" y="4814"/>
                  <a:pt x="6103" y="4823"/>
                </a:cubicBezTo>
                <a:close/>
                <a:moveTo>
                  <a:pt x="3449" y="3554"/>
                </a:moveTo>
                <a:cubicBezTo>
                  <a:pt x="3451" y="3642"/>
                  <a:pt x="3473" y="3688"/>
                  <a:pt x="3507" y="3688"/>
                </a:cubicBezTo>
                <a:cubicBezTo>
                  <a:pt x="3540" y="3683"/>
                  <a:pt x="3566" y="3646"/>
                  <a:pt x="3566" y="3554"/>
                </a:cubicBezTo>
                <a:cubicBezTo>
                  <a:pt x="3566" y="3467"/>
                  <a:pt x="3537" y="3430"/>
                  <a:pt x="3506" y="3412"/>
                </a:cubicBezTo>
                <a:cubicBezTo>
                  <a:pt x="3477" y="3435"/>
                  <a:pt x="3449" y="3463"/>
                  <a:pt x="3449" y="3554"/>
                </a:cubicBezTo>
                <a:close/>
                <a:moveTo>
                  <a:pt x="3070" y="2529"/>
                </a:moveTo>
                <a:cubicBezTo>
                  <a:pt x="3103" y="2525"/>
                  <a:pt x="3125" y="2483"/>
                  <a:pt x="3125" y="2396"/>
                </a:cubicBezTo>
                <a:cubicBezTo>
                  <a:pt x="3125" y="2295"/>
                  <a:pt x="3101" y="2244"/>
                  <a:pt x="3065" y="2249"/>
                </a:cubicBezTo>
                <a:cubicBezTo>
                  <a:pt x="3033" y="2254"/>
                  <a:pt x="3017" y="2313"/>
                  <a:pt x="3015" y="2391"/>
                </a:cubicBezTo>
                <a:cubicBezTo>
                  <a:pt x="3019" y="2483"/>
                  <a:pt x="3036" y="2529"/>
                  <a:pt x="3070" y="2529"/>
                </a:cubicBezTo>
                <a:close/>
                <a:moveTo>
                  <a:pt x="3506" y="1376"/>
                </a:moveTo>
                <a:cubicBezTo>
                  <a:pt x="3533" y="1376"/>
                  <a:pt x="3552" y="1330"/>
                  <a:pt x="3554" y="1251"/>
                </a:cubicBezTo>
                <a:cubicBezTo>
                  <a:pt x="3555" y="1164"/>
                  <a:pt x="3537" y="1104"/>
                  <a:pt x="3504" y="1104"/>
                </a:cubicBezTo>
                <a:cubicBezTo>
                  <a:pt x="3473" y="1104"/>
                  <a:pt x="3453" y="1155"/>
                  <a:pt x="3447" y="1251"/>
                </a:cubicBezTo>
                <a:cubicBezTo>
                  <a:pt x="3456" y="1320"/>
                  <a:pt x="3473" y="1376"/>
                  <a:pt x="3506" y="1376"/>
                </a:cubicBezTo>
                <a:close/>
                <a:moveTo>
                  <a:pt x="2251" y="1256"/>
                </a:moveTo>
                <a:cubicBezTo>
                  <a:pt x="2251" y="1164"/>
                  <a:pt x="2225" y="1118"/>
                  <a:pt x="2198" y="1123"/>
                </a:cubicBezTo>
                <a:cubicBezTo>
                  <a:pt x="2170" y="1127"/>
                  <a:pt x="2143" y="1169"/>
                  <a:pt x="2143" y="1261"/>
                </a:cubicBezTo>
                <a:cubicBezTo>
                  <a:pt x="2143" y="1353"/>
                  <a:pt x="2169" y="1380"/>
                  <a:pt x="2225" y="1394"/>
                </a:cubicBezTo>
                <a:cubicBezTo>
                  <a:pt x="2235" y="1399"/>
                  <a:pt x="2251" y="1343"/>
                  <a:pt x="2251" y="1256"/>
                </a:cubicBezTo>
                <a:close/>
                <a:moveTo>
                  <a:pt x="513" y="21215"/>
                </a:moveTo>
                <a:cubicBezTo>
                  <a:pt x="513" y="21128"/>
                  <a:pt x="495" y="21073"/>
                  <a:pt x="461" y="21073"/>
                </a:cubicBezTo>
                <a:cubicBezTo>
                  <a:pt x="429" y="21068"/>
                  <a:pt x="408" y="21114"/>
                  <a:pt x="406" y="21206"/>
                </a:cubicBezTo>
                <a:cubicBezTo>
                  <a:pt x="405" y="21298"/>
                  <a:pt x="425" y="21339"/>
                  <a:pt x="456" y="21353"/>
                </a:cubicBezTo>
                <a:cubicBezTo>
                  <a:pt x="490" y="21348"/>
                  <a:pt x="511" y="21307"/>
                  <a:pt x="513" y="21215"/>
                </a:cubicBezTo>
                <a:close/>
                <a:moveTo>
                  <a:pt x="879" y="268"/>
                </a:moveTo>
                <a:cubicBezTo>
                  <a:pt x="909" y="272"/>
                  <a:pt x="936" y="231"/>
                  <a:pt x="938" y="144"/>
                </a:cubicBezTo>
                <a:cubicBezTo>
                  <a:pt x="939" y="56"/>
                  <a:pt x="919" y="10"/>
                  <a:pt x="886" y="1"/>
                </a:cubicBezTo>
                <a:cubicBezTo>
                  <a:pt x="854" y="-8"/>
                  <a:pt x="831" y="24"/>
                  <a:pt x="831" y="121"/>
                </a:cubicBezTo>
                <a:cubicBezTo>
                  <a:pt x="830" y="208"/>
                  <a:pt x="849" y="263"/>
                  <a:pt x="879" y="268"/>
                </a:cubicBezTo>
                <a:close/>
                <a:moveTo>
                  <a:pt x="439" y="272"/>
                </a:moveTo>
                <a:cubicBezTo>
                  <a:pt x="471" y="286"/>
                  <a:pt x="492" y="231"/>
                  <a:pt x="495" y="148"/>
                </a:cubicBezTo>
                <a:cubicBezTo>
                  <a:pt x="499" y="61"/>
                  <a:pt x="483" y="6"/>
                  <a:pt x="447" y="6"/>
                </a:cubicBezTo>
                <a:cubicBezTo>
                  <a:pt x="417" y="6"/>
                  <a:pt x="396" y="43"/>
                  <a:pt x="387" y="116"/>
                </a:cubicBezTo>
                <a:cubicBezTo>
                  <a:pt x="387" y="217"/>
                  <a:pt x="411" y="259"/>
                  <a:pt x="439" y="272"/>
                </a:cubicBezTo>
                <a:close/>
                <a:moveTo>
                  <a:pt x="897" y="21344"/>
                </a:moveTo>
                <a:cubicBezTo>
                  <a:pt x="931" y="21344"/>
                  <a:pt x="946" y="21279"/>
                  <a:pt x="941" y="21187"/>
                </a:cubicBezTo>
                <a:cubicBezTo>
                  <a:pt x="938" y="21114"/>
                  <a:pt x="921" y="21063"/>
                  <a:pt x="891" y="21068"/>
                </a:cubicBezTo>
                <a:cubicBezTo>
                  <a:pt x="861" y="21073"/>
                  <a:pt x="840" y="21119"/>
                  <a:pt x="837" y="21210"/>
                </a:cubicBezTo>
                <a:cubicBezTo>
                  <a:pt x="845" y="21293"/>
                  <a:pt x="866" y="21344"/>
                  <a:pt x="897" y="21344"/>
                </a:cubicBezTo>
                <a:close/>
                <a:moveTo>
                  <a:pt x="3120" y="17740"/>
                </a:moveTo>
                <a:cubicBezTo>
                  <a:pt x="3118" y="17648"/>
                  <a:pt x="3093" y="17584"/>
                  <a:pt x="3057" y="17588"/>
                </a:cubicBezTo>
                <a:cubicBezTo>
                  <a:pt x="3031" y="17593"/>
                  <a:pt x="3012" y="17648"/>
                  <a:pt x="3014" y="17726"/>
                </a:cubicBezTo>
                <a:cubicBezTo>
                  <a:pt x="3015" y="17818"/>
                  <a:pt x="3036" y="17859"/>
                  <a:pt x="3070" y="17850"/>
                </a:cubicBezTo>
                <a:cubicBezTo>
                  <a:pt x="3098" y="17846"/>
                  <a:pt x="3122" y="17813"/>
                  <a:pt x="3120" y="17740"/>
                </a:cubicBezTo>
                <a:close/>
                <a:moveTo>
                  <a:pt x="1764" y="1389"/>
                </a:moveTo>
                <a:cubicBezTo>
                  <a:pt x="1795" y="1380"/>
                  <a:pt x="1821" y="1343"/>
                  <a:pt x="1814" y="1251"/>
                </a:cubicBezTo>
                <a:cubicBezTo>
                  <a:pt x="1809" y="1173"/>
                  <a:pt x="1786" y="1118"/>
                  <a:pt x="1755" y="1123"/>
                </a:cubicBezTo>
                <a:cubicBezTo>
                  <a:pt x="1725" y="1132"/>
                  <a:pt x="1706" y="1183"/>
                  <a:pt x="1707" y="1274"/>
                </a:cubicBezTo>
                <a:cubicBezTo>
                  <a:pt x="1711" y="1366"/>
                  <a:pt x="1733" y="1399"/>
                  <a:pt x="1764" y="1389"/>
                </a:cubicBezTo>
                <a:close/>
                <a:moveTo>
                  <a:pt x="1327" y="20172"/>
                </a:moveTo>
                <a:cubicBezTo>
                  <a:pt x="1356" y="20162"/>
                  <a:pt x="1382" y="20126"/>
                  <a:pt x="1375" y="20025"/>
                </a:cubicBezTo>
                <a:cubicBezTo>
                  <a:pt x="1370" y="19946"/>
                  <a:pt x="1353" y="19914"/>
                  <a:pt x="1323" y="19914"/>
                </a:cubicBezTo>
                <a:cubicBezTo>
                  <a:pt x="1291" y="19919"/>
                  <a:pt x="1272" y="19960"/>
                  <a:pt x="1265" y="20048"/>
                </a:cubicBezTo>
                <a:cubicBezTo>
                  <a:pt x="1275" y="20130"/>
                  <a:pt x="1294" y="20181"/>
                  <a:pt x="1327" y="20172"/>
                </a:cubicBezTo>
                <a:close/>
                <a:moveTo>
                  <a:pt x="2637" y="1380"/>
                </a:moveTo>
                <a:cubicBezTo>
                  <a:pt x="2667" y="1376"/>
                  <a:pt x="2681" y="1330"/>
                  <a:pt x="2681" y="1256"/>
                </a:cubicBezTo>
                <a:cubicBezTo>
                  <a:pt x="2681" y="1160"/>
                  <a:pt x="2655" y="1127"/>
                  <a:pt x="2626" y="1123"/>
                </a:cubicBezTo>
                <a:cubicBezTo>
                  <a:pt x="2595" y="1123"/>
                  <a:pt x="2578" y="1178"/>
                  <a:pt x="2575" y="1261"/>
                </a:cubicBezTo>
                <a:cubicBezTo>
                  <a:pt x="2583" y="1353"/>
                  <a:pt x="2606" y="1385"/>
                  <a:pt x="2637" y="1380"/>
                </a:cubicBezTo>
                <a:close/>
                <a:moveTo>
                  <a:pt x="3058" y="1376"/>
                </a:moveTo>
                <a:cubicBezTo>
                  <a:pt x="3091" y="1389"/>
                  <a:pt x="3115" y="1339"/>
                  <a:pt x="3120" y="1256"/>
                </a:cubicBezTo>
                <a:cubicBezTo>
                  <a:pt x="3125" y="1164"/>
                  <a:pt x="3096" y="1118"/>
                  <a:pt x="3067" y="1114"/>
                </a:cubicBezTo>
                <a:cubicBezTo>
                  <a:pt x="3043" y="1109"/>
                  <a:pt x="3021" y="1150"/>
                  <a:pt x="3017" y="1247"/>
                </a:cubicBezTo>
                <a:cubicBezTo>
                  <a:pt x="3017" y="1307"/>
                  <a:pt x="3031" y="1362"/>
                  <a:pt x="3058" y="1376"/>
                </a:cubicBezTo>
                <a:close/>
                <a:moveTo>
                  <a:pt x="3994" y="1224"/>
                </a:moveTo>
                <a:cubicBezTo>
                  <a:pt x="3991" y="1146"/>
                  <a:pt x="3967" y="1091"/>
                  <a:pt x="3934" y="1100"/>
                </a:cubicBezTo>
                <a:cubicBezTo>
                  <a:pt x="3907" y="1109"/>
                  <a:pt x="3888" y="1160"/>
                  <a:pt x="3890" y="1229"/>
                </a:cubicBezTo>
                <a:cubicBezTo>
                  <a:pt x="3891" y="1311"/>
                  <a:pt x="3912" y="1362"/>
                  <a:pt x="3945" y="1376"/>
                </a:cubicBezTo>
                <a:cubicBezTo>
                  <a:pt x="3974" y="1357"/>
                  <a:pt x="3998" y="1307"/>
                  <a:pt x="3994" y="1224"/>
                </a:cubicBezTo>
                <a:close/>
                <a:moveTo>
                  <a:pt x="5733" y="3504"/>
                </a:moveTo>
                <a:cubicBezTo>
                  <a:pt x="5726" y="3412"/>
                  <a:pt x="5702" y="3384"/>
                  <a:pt x="5671" y="3389"/>
                </a:cubicBezTo>
                <a:cubicBezTo>
                  <a:pt x="5642" y="3398"/>
                  <a:pt x="5626" y="3440"/>
                  <a:pt x="5628" y="3522"/>
                </a:cubicBezTo>
                <a:cubicBezTo>
                  <a:pt x="5630" y="3619"/>
                  <a:pt x="5655" y="3642"/>
                  <a:pt x="5686" y="3660"/>
                </a:cubicBezTo>
                <a:cubicBezTo>
                  <a:pt x="5710" y="3628"/>
                  <a:pt x="5739" y="3605"/>
                  <a:pt x="5733" y="3504"/>
                </a:cubicBezTo>
                <a:close/>
                <a:moveTo>
                  <a:pt x="5645" y="16692"/>
                </a:moveTo>
                <a:cubicBezTo>
                  <a:pt x="5678" y="16706"/>
                  <a:pt x="5697" y="16637"/>
                  <a:pt x="5697" y="16549"/>
                </a:cubicBezTo>
                <a:cubicBezTo>
                  <a:pt x="5697" y="16476"/>
                  <a:pt x="5683" y="16421"/>
                  <a:pt x="5652" y="16416"/>
                </a:cubicBezTo>
                <a:cubicBezTo>
                  <a:pt x="5619" y="16411"/>
                  <a:pt x="5599" y="16448"/>
                  <a:pt x="5590" y="16536"/>
                </a:cubicBezTo>
                <a:cubicBezTo>
                  <a:pt x="5595" y="16623"/>
                  <a:pt x="5618" y="16678"/>
                  <a:pt x="5645" y="16692"/>
                </a:cubicBezTo>
                <a:close/>
                <a:moveTo>
                  <a:pt x="8738" y="5853"/>
                </a:moveTo>
                <a:cubicBezTo>
                  <a:pt x="8739" y="5770"/>
                  <a:pt x="8724" y="5701"/>
                  <a:pt x="8691" y="5697"/>
                </a:cubicBezTo>
                <a:cubicBezTo>
                  <a:pt x="8659" y="5687"/>
                  <a:pt x="8635" y="5761"/>
                  <a:pt x="8635" y="5834"/>
                </a:cubicBezTo>
                <a:cubicBezTo>
                  <a:pt x="8635" y="5908"/>
                  <a:pt x="8657" y="5972"/>
                  <a:pt x="8695" y="5972"/>
                </a:cubicBezTo>
                <a:cubicBezTo>
                  <a:pt x="8722" y="5977"/>
                  <a:pt x="8736" y="5926"/>
                  <a:pt x="8738" y="5853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16320FB2-7A26-E594-8747-49B830092F21}"/>
              </a:ext>
            </a:extLst>
          </p:cNvPr>
          <p:cNvSpPr/>
          <p:nvPr/>
        </p:nvSpPr>
        <p:spPr>
          <a:xfrm>
            <a:off x="6529093" y="173059"/>
            <a:ext cx="5426989" cy="65158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6" h="21537" extrusionOk="0">
                <a:moveTo>
                  <a:pt x="16186" y="5682"/>
                </a:moveTo>
                <a:cubicBezTo>
                  <a:pt x="16304" y="5631"/>
                  <a:pt x="16289" y="5526"/>
                  <a:pt x="16327" y="5444"/>
                </a:cubicBezTo>
                <a:cubicBezTo>
                  <a:pt x="16346" y="5399"/>
                  <a:pt x="16312" y="5342"/>
                  <a:pt x="16400" y="5317"/>
                </a:cubicBezTo>
                <a:cubicBezTo>
                  <a:pt x="16441" y="5301"/>
                  <a:pt x="16396" y="5253"/>
                  <a:pt x="16381" y="5224"/>
                </a:cubicBezTo>
                <a:cubicBezTo>
                  <a:pt x="16301" y="5081"/>
                  <a:pt x="16171" y="4970"/>
                  <a:pt x="16026" y="4865"/>
                </a:cubicBezTo>
                <a:cubicBezTo>
                  <a:pt x="16167" y="4869"/>
                  <a:pt x="16259" y="4942"/>
                  <a:pt x="16377" y="5037"/>
                </a:cubicBezTo>
                <a:cubicBezTo>
                  <a:pt x="16312" y="4875"/>
                  <a:pt x="16183" y="4802"/>
                  <a:pt x="16030" y="4726"/>
                </a:cubicBezTo>
                <a:cubicBezTo>
                  <a:pt x="16163" y="4703"/>
                  <a:pt x="16278" y="4748"/>
                  <a:pt x="16445" y="4872"/>
                </a:cubicBezTo>
                <a:cubicBezTo>
                  <a:pt x="16419" y="4786"/>
                  <a:pt x="16346" y="4748"/>
                  <a:pt x="16289" y="4703"/>
                </a:cubicBezTo>
                <a:cubicBezTo>
                  <a:pt x="16232" y="4659"/>
                  <a:pt x="16148" y="4640"/>
                  <a:pt x="16084" y="4557"/>
                </a:cubicBezTo>
                <a:cubicBezTo>
                  <a:pt x="16297" y="4579"/>
                  <a:pt x="16445" y="4659"/>
                  <a:pt x="16586" y="4757"/>
                </a:cubicBezTo>
                <a:cubicBezTo>
                  <a:pt x="16537" y="4621"/>
                  <a:pt x="16354" y="4592"/>
                  <a:pt x="16255" y="4481"/>
                </a:cubicBezTo>
                <a:cubicBezTo>
                  <a:pt x="16434" y="4484"/>
                  <a:pt x="16552" y="4567"/>
                  <a:pt x="16670" y="4649"/>
                </a:cubicBezTo>
                <a:cubicBezTo>
                  <a:pt x="16617" y="4516"/>
                  <a:pt x="16453" y="4484"/>
                  <a:pt x="16339" y="4398"/>
                </a:cubicBezTo>
                <a:cubicBezTo>
                  <a:pt x="16491" y="4382"/>
                  <a:pt x="16598" y="4420"/>
                  <a:pt x="16796" y="4560"/>
                </a:cubicBezTo>
                <a:cubicBezTo>
                  <a:pt x="16754" y="4420"/>
                  <a:pt x="16605" y="4382"/>
                  <a:pt x="16491" y="4293"/>
                </a:cubicBezTo>
                <a:cubicBezTo>
                  <a:pt x="16681" y="4284"/>
                  <a:pt x="16784" y="4382"/>
                  <a:pt x="16921" y="4459"/>
                </a:cubicBezTo>
                <a:cubicBezTo>
                  <a:pt x="16879" y="4325"/>
                  <a:pt x="16742" y="4277"/>
                  <a:pt x="16636" y="4198"/>
                </a:cubicBezTo>
                <a:cubicBezTo>
                  <a:pt x="16811" y="4195"/>
                  <a:pt x="16910" y="4300"/>
                  <a:pt x="17062" y="4373"/>
                </a:cubicBezTo>
                <a:cubicBezTo>
                  <a:pt x="16952" y="4227"/>
                  <a:pt x="16803" y="4157"/>
                  <a:pt x="16681" y="4061"/>
                </a:cubicBezTo>
                <a:cubicBezTo>
                  <a:pt x="16914" y="4074"/>
                  <a:pt x="17062" y="4214"/>
                  <a:pt x="17260" y="4322"/>
                </a:cubicBezTo>
                <a:cubicBezTo>
                  <a:pt x="17058" y="4061"/>
                  <a:pt x="16792" y="3937"/>
                  <a:pt x="16449" y="3937"/>
                </a:cubicBezTo>
                <a:cubicBezTo>
                  <a:pt x="16857" y="3858"/>
                  <a:pt x="17154" y="4020"/>
                  <a:pt x="17424" y="4252"/>
                </a:cubicBezTo>
                <a:cubicBezTo>
                  <a:pt x="17180" y="3956"/>
                  <a:pt x="16860" y="3779"/>
                  <a:pt x="16411" y="3801"/>
                </a:cubicBezTo>
                <a:cubicBezTo>
                  <a:pt x="16586" y="3744"/>
                  <a:pt x="16761" y="3763"/>
                  <a:pt x="16929" y="3807"/>
                </a:cubicBezTo>
                <a:cubicBezTo>
                  <a:pt x="17504" y="3950"/>
                  <a:pt x="17809" y="4309"/>
                  <a:pt x="17976" y="4760"/>
                </a:cubicBezTo>
                <a:cubicBezTo>
                  <a:pt x="18163" y="5250"/>
                  <a:pt x="18087" y="5723"/>
                  <a:pt x="17797" y="6171"/>
                </a:cubicBezTo>
                <a:cubicBezTo>
                  <a:pt x="17702" y="6318"/>
                  <a:pt x="17595" y="6461"/>
                  <a:pt x="17496" y="6607"/>
                </a:cubicBezTo>
                <a:cubicBezTo>
                  <a:pt x="17474" y="6642"/>
                  <a:pt x="17447" y="6667"/>
                  <a:pt x="17489" y="6712"/>
                </a:cubicBezTo>
                <a:cubicBezTo>
                  <a:pt x="17877" y="7118"/>
                  <a:pt x="17759" y="7735"/>
                  <a:pt x="17333" y="8129"/>
                </a:cubicBezTo>
                <a:cubicBezTo>
                  <a:pt x="17150" y="8301"/>
                  <a:pt x="16925" y="8418"/>
                  <a:pt x="16659" y="8472"/>
                </a:cubicBezTo>
                <a:cubicBezTo>
                  <a:pt x="16411" y="8520"/>
                  <a:pt x="16285" y="8469"/>
                  <a:pt x="16141" y="8234"/>
                </a:cubicBezTo>
                <a:cubicBezTo>
                  <a:pt x="15992" y="7989"/>
                  <a:pt x="15851" y="7741"/>
                  <a:pt x="15764" y="7474"/>
                </a:cubicBezTo>
                <a:cubicBezTo>
                  <a:pt x="15756" y="7449"/>
                  <a:pt x="15741" y="7424"/>
                  <a:pt x="15726" y="7398"/>
                </a:cubicBezTo>
                <a:cubicBezTo>
                  <a:pt x="15695" y="7350"/>
                  <a:pt x="15668" y="7341"/>
                  <a:pt x="15627" y="7395"/>
                </a:cubicBezTo>
                <a:cubicBezTo>
                  <a:pt x="15547" y="7500"/>
                  <a:pt x="15432" y="7579"/>
                  <a:pt x="15299" y="7643"/>
                </a:cubicBezTo>
                <a:cubicBezTo>
                  <a:pt x="15455" y="7630"/>
                  <a:pt x="15558" y="7541"/>
                  <a:pt x="15668" y="7462"/>
                </a:cubicBezTo>
                <a:cubicBezTo>
                  <a:pt x="15752" y="7649"/>
                  <a:pt x="15531" y="7891"/>
                  <a:pt x="15208" y="7976"/>
                </a:cubicBezTo>
                <a:cubicBezTo>
                  <a:pt x="15356" y="7989"/>
                  <a:pt x="15505" y="7935"/>
                  <a:pt x="15680" y="7805"/>
                </a:cubicBezTo>
                <a:cubicBezTo>
                  <a:pt x="15707" y="7786"/>
                  <a:pt x="15722" y="7738"/>
                  <a:pt x="15767" y="7764"/>
                </a:cubicBezTo>
                <a:cubicBezTo>
                  <a:pt x="15806" y="7789"/>
                  <a:pt x="15786" y="7827"/>
                  <a:pt x="15767" y="7862"/>
                </a:cubicBezTo>
                <a:cubicBezTo>
                  <a:pt x="15646" y="8075"/>
                  <a:pt x="15497" y="8180"/>
                  <a:pt x="15215" y="8240"/>
                </a:cubicBezTo>
                <a:cubicBezTo>
                  <a:pt x="15333" y="8253"/>
                  <a:pt x="15459" y="8228"/>
                  <a:pt x="15566" y="8164"/>
                </a:cubicBezTo>
                <a:cubicBezTo>
                  <a:pt x="15672" y="8100"/>
                  <a:pt x="15737" y="8002"/>
                  <a:pt x="15836" y="7926"/>
                </a:cubicBezTo>
                <a:cubicBezTo>
                  <a:pt x="15840" y="8097"/>
                  <a:pt x="15684" y="8250"/>
                  <a:pt x="15318" y="8418"/>
                </a:cubicBezTo>
                <a:cubicBezTo>
                  <a:pt x="15573" y="8406"/>
                  <a:pt x="15718" y="8275"/>
                  <a:pt x="15863" y="8139"/>
                </a:cubicBezTo>
                <a:cubicBezTo>
                  <a:pt x="15851" y="8323"/>
                  <a:pt x="15729" y="8418"/>
                  <a:pt x="15211" y="8653"/>
                </a:cubicBezTo>
                <a:cubicBezTo>
                  <a:pt x="15562" y="8657"/>
                  <a:pt x="15786" y="8507"/>
                  <a:pt x="15950" y="8275"/>
                </a:cubicBezTo>
                <a:cubicBezTo>
                  <a:pt x="15988" y="8399"/>
                  <a:pt x="15985" y="8406"/>
                  <a:pt x="15707" y="8742"/>
                </a:cubicBezTo>
                <a:cubicBezTo>
                  <a:pt x="15924" y="8628"/>
                  <a:pt x="15992" y="8456"/>
                  <a:pt x="16091" y="8285"/>
                </a:cubicBezTo>
                <a:cubicBezTo>
                  <a:pt x="16179" y="8380"/>
                  <a:pt x="16125" y="8475"/>
                  <a:pt x="16152" y="8561"/>
                </a:cubicBezTo>
                <a:cubicBezTo>
                  <a:pt x="16209" y="8542"/>
                  <a:pt x="16190" y="8482"/>
                  <a:pt x="16240" y="8460"/>
                </a:cubicBezTo>
                <a:cubicBezTo>
                  <a:pt x="16266" y="8583"/>
                  <a:pt x="16179" y="8749"/>
                  <a:pt x="16038" y="8847"/>
                </a:cubicBezTo>
                <a:cubicBezTo>
                  <a:pt x="15927" y="8924"/>
                  <a:pt x="15802" y="8971"/>
                  <a:pt x="15661" y="8984"/>
                </a:cubicBezTo>
                <a:cubicBezTo>
                  <a:pt x="15566" y="8993"/>
                  <a:pt x="15505" y="9025"/>
                  <a:pt x="15444" y="9079"/>
                </a:cubicBezTo>
                <a:cubicBezTo>
                  <a:pt x="15189" y="9295"/>
                  <a:pt x="14861" y="9324"/>
                  <a:pt x="14541" y="9159"/>
                </a:cubicBezTo>
                <a:cubicBezTo>
                  <a:pt x="14587" y="9394"/>
                  <a:pt x="14678" y="9610"/>
                  <a:pt x="14777" y="9820"/>
                </a:cubicBezTo>
                <a:cubicBezTo>
                  <a:pt x="14796" y="9864"/>
                  <a:pt x="14842" y="9858"/>
                  <a:pt x="14888" y="9858"/>
                </a:cubicBezTo>
                <a:cubicBezTo>
                  <a:pt x="15002" y="9858"/>
                  <a:pt x="15116" y="9845"/>
                  <a:pt x="15231" y="9867"/>
                </a:cubicBezTo>
                <a:cubicBezTo>
                  <a:pt x="15539" y="9928"/>
                  <a:pt x="15741" y="10134"/>
                  <a:pt x="15771" y="10449"/>
                </a:cubicBezTo>
                <a:cubicBezTo>
                  <a:pt x="15794" y="10709"/>
                  <a:pt x="15893" y="10938"/>
                  <a:pt x="16106" y="11132"/>
                </a:cubicBezTo>
                <a:cubicBezTo>
                  <a:pt x="16175" y="11193"/>
                  <a:pt x="16240" y="11266"/>
                  <a:pt x="16251" y="11348"/>
                </a:cubicBezTo>
                <a:cubicBezTo>
                  <a:pt x="16270" y="11466"/>
                  <a:pt x="16362" y="11526"/>
                  <a:pt x="16472" y="11583"/>
                </a:cubicBezTo>
                <a:cubicBezTo>
                  <a:pt x="16952" y="11825"/>
                  <a:pt x="17485" y="11955"/>
                  <a:pt x="18014" y="12085"/>
                </a:cubicBezTo>
                <a:cubicBezTo>
                  <a:pt x="18616" y="12235"/>
                  <a:pt x="19210" y="12387"/>
                  <a:pt x="19755" y="12654"/>
                </a:cubicBezTo>
                <a:cubicBezTo>
                  <a:pt x="20619" y="13077"/>
                  <a:pt x="21107" y="13719"/>
                  <a:pt x="21320" y="14517"/>
                </a:cubicBezTo>
                <a:cubicBezTo>
                  <a:pt x="21426" y="14914"/>
                  <a:pt x="21480" y="15317"/>
                  <a:pt x="21495" y="15727"/>
                </a:cubicBezTo>
                <a:cubicBezTo>
                  <a:pt x="21514" y="16245"/>
                  <a:pt x="21221" y="16614"/>
                  <a:pt x="20691" y="16855"/>
                </a:cubicBezTo>
                <a:cubicBezTo>
                  <a:pt x="20459" y="16960"/>
                  <a:pt x="20273" y="17081"/>
                  <a:pt x="20162" y="17284"/>
                </a:cubicBezTo>
                <a:cubicBezTo>
                  <a:pt x="20075" y="17447"/>
                  <a:pt x="19896" y="17555"/>
                  <a:pt x="19736" y="17669"/>
                </a:cubicBezTo>
                <a:cubicBezTo>
                  <a:pt x="19618" y="17752"/>
                  <a:pt x="19560" y="17841"/>
                  <a:pt x="19560" y="17977"/>
                </a:cubicBezTo>
                <a:cubicBezTo>
                  <a:pt x="19564" y="18241"/>
                  <a:pt x="19435" y="18429"/>
                  <a:pt x="19073" y="18429"/>
                </a:cubicBezTo>
                <a:cubicBezTo>
                  <a:pt x="19046" y="18429"/>
                  <a:pt x="19016" y="18435"/>
                  <a:pt x="18989" y="18438"/>
                </a:cubicBezTo>
                <a:cubicBezTo>
                  <a:pt x="18791" y="18457"/>
                  <a:pt x="18738" y="18524"/>
                  <a:pt x="18780" y="18689"/>
                </a:cubicBezTo>
                <a:cubicBezTo>
                  <a:pt x="18810" y="18804"/>
                  <a:pt x="18844" y="18915"/>
                  <a:pt x="18833" y="19032"/>
                </a:cubicBezTo>
                <a:cubicBezTo>
                  <a:pt x="18799" y="19366"/>
                  <a:pt x="18544" y="19585"/>
                  <a:pt x="18094" y="19665"/>
                </a:cubicBezTo>
                <a:cubicBezTo>
                  <a:pt x="17969" y="19687"/>
                  <a:pt x="17839" y="19706"/>
                  <a:pt x="17710" y="19709"/>
                </a:cubicBezTo>
                <a:cubicBezTo>
                  <a:pt x="17611" y="19712"/>
                  <a:pt x="17542" y="19741"/>
                  <a:pt x="17474" y="19798"/>
                </a:cubicBezTo>
                <a:cubicBezTo>
                  <a:pt x="17074" y="20135"/>
                  <a:pt x="16780" y="20532"/>
                  <a:pt x="16525" y="20949"/>
                </a:cubicBezTo>
                <a:cubicBezTo>
                  <a:pt x="16407" y="21136"/>
                  <a:pt x="16255" y="21235"/>
                  <a:pt x="16015" y="21282"/>
                </a:cubicBezTo>
                <a:cubicBezTo>
                  <a:pt x="15836" y="21317"/>
                  <a:pt x="15646" y="21333"/>
                  <a:pt x="15505" y="21451"/>
                </a:cubicBezTo>
                <a:cubicBezTo>
                  <a:pt x="15467" y="21482"/>
                  <a:pt x="15444" y="21444"/>
                  <a:pt x="15421" y="21428"/>
                </a:cubicBezTo>
                <a:cubicBezTo>
                  <a:pt x="15253" y="21320"/>
                  <a:pt x="15112" y="21187"/>
                  <a:pt x="14968" y="21063"/>
                </a:cubicBezTo>
                <a:cubicBezTo>
                  <a:pt x="14393" y="20580"/>
                  <a:pt x="13776" y="20135"/>
                  <a:pt x="13117" y="19735"/>
                </a:cubicBezTo>
                <a:cubicBezTo>
                  <a:pt x="13029" y="19681"/>
                  <a:pt x="12987" y="19690"/>
                  <a:pt x="12923" y="19757"/>
                </a:cubicBezTo>
                <a:cubicBezTo>
                  <a:pt x="12466" y="20218"/>
                  <a:pt x="11978" y="20650"/>
                  <a:pt x="11411" y="21018"/>
                </a:cubicBezTo>
                <a:cubicBezTo>
                  <a:pt x="11217" y="21142"/>
                  <a:pt x="11121" y="21190"/>
                  <a:pt x="10984" y="21206"/>
                </a:cubicBezTo>
                <a:cubicBezTo>
                  <a:pt x="11076" y="21079"/>
                  <a:pt x="11137" y="20939"/>
                  <a:pt x="11255" y="20831"/>
                </a:cubicBezTo>
                <a:cubicBezTo>
                  <a:pt x="11339" y="20755"/>
                  <a:pt x="11339" y="20698"/>
                  <a:pt x="11213" y="20653"/>
                </a:cubicBezTo>
                <a:cubicBezTo>
                  <a:pt x="11175" y="20640"/>
                  <a:pt x="11148" y="20609"/>
                  <a:pt x="11099" y="20577"/>
                </a:cubicBezTo>
                <a:cubicBezTo>
                  <a:pt x="11114" y="20640"/>
                  <a:pt x="11129" y="20691"/>
                  <a:pt x="11141" y="20742"/>
                </a:cubicBezTo>
                <a:cubicBezTo>
                  <a:pt x="11144" y="20767"/>
                  <a:pt x="11152" y="20799"/>
                  <a:pt x="11114" y="20818"/>
                </a:cubicBezTo>
                <a:cubicBezTo>
                  <a:pt x="11076" y="20837"/>
                  <a:pt x="11053" y="20812"/>
                  <a:pt x="11026" y="20793"/>
                </a:cubicBezTo>
                <a:cubicBezTo>
                  <a:pt x="10950" y="20739"/>
                  <a:pt x="10904" y="20659"/>
                  <a:pt x="10840" y="20583"/>
                </a:cubicBezTo>
                <a:cubicBezTo>
                  <a:pt x="10832" y="20669"/>
                  <a:pt x="10897" y="20729"/>
                  <a:pt x="10878" y="20812"/>
                </a:cubicBezTo>
                <a:cubicBezTo>
                  <a:pt x="10744" y="20742"/>
                  <a:pt x="10672" y="20637"/>
                  <a:pt x="10573" y="20523"/>
                </a:cubicBezTo>
                <a:cubicBezTo>
                  <a:pt x="10638" y="20736"/>
                  <a:pt x="10607" y="20939"/>
                  <a:pt x="10729" y="21120"/>
                </a:cubicBezTo>
                <a:cubicBezTo>
                  <a:pt x="10741" y="21136"/>
                  <a:pt x="10752" y="21161"/>
                  <a:pt x="10729" y="21174"/>
                </a:cubicBezTo>
                <a:cubicBezTo>
                  <a:pt x="10703" y="21190"/>
                  <a:pt x="10676" y="21177"/>
                  <a:pt x="10653" y="21161"/>
                </a:cubicBezTo>
                <a:cubicBezTo>
                  <a:pt x="10607" y="21133"/>
                  <a:pt x="10596" y="21088"/>
                  <a:pt x="10577" y="21047"/>
                </a:cubicBezTo>
                <a:cubicBezTo>
                  <a:pt x="10508" y="20904"/>
                  <a:pt x="10428" y="20764"/>
                  <a:pt x="10314" y="20605"/>
                </a:cubicBezTo>
                <a:cubicBezTo>
                  <a:pt x="10333" y="20745"/>
                  <a:pt x="10394" y="20844"/>
                  <a:pt x="10436" y="20949"/>
                </a:cubicBezTo>
                <a:cubicBezTo>
                  <a:pt x="10474" y="21038"/>
                  <a:pt x="10531" y="21123"/>
                  <a:pt x="10543" y="21219"/>
                </a:cubicBezTo>
                <a:cubicBezTo>
                  <a:pt x="10546" y="21254"/>
                  <a:pt x="10592" y="21304"/>
                  <a:pt x="10524" y="21320"/>
                </a:cubicBezTo>
                <a:cubicBezTo>
                  <a:pt x="10463" y="21333"/>
                  <a:pt x="10387" y="21346"/>
                  <a:pt x="10345" y="21285"/>
                </a:cubicBezTo>
                <a:cubicBezTo>
                  <a:pt x="10329" y="21266"/>
                  <a:pt x="10314" y="21244"/>
                  <a:pt x="10307" y="21222"/>
                </a:cubicBezTo>
                <a:cubicBezTo>
                  <a:pt x="10051" y="20656"/>
                  <a:pt x="9720" y="20113"/>
                  <a:pt x="9503" y="19534"/>
                </a:cubicBezTo>
                <a:cubicBezTo>
                  <a:pt x="9286" y="18959"/>
                  <a:pt x="9240" y="18371"/>
                  <a:pt x="9362" y="17783"/>
                </a:cubicBezTo>
                <a:cubicBezTo>
                  <a:pt x="9522" y="17014"/>
                  <a:pt x="9560" y="16242"/>
                  <a:pt x="9579" y="15460"/>
                </a:cubicBezTo>
                <a:cubicBezTo>
                  <a:pt x="9598" y="14650"/>
                  <a:pt x="9754" y="13849"/>
                  <a:pt x="10082" y="13077"/>
                </a:cubicBezTo>
                <a:cubicBezTo>
                  <a:pt x="10211" y="12769"/>
                  <a:pt x="10387" y="12483"/>
                  <a:pt x="10695" y="12279"/>
                </a:cubicBezTo>
                <a:cubicBezTo>
                  <a:pt x="10973" y="12095"/>
                  <a:pt x="11003" y="11866"/>
                  <a:pt x="10969" y="11593"/>
                </a:cubicBezTo>
                <a:cubicBezTo>
                  <a:pt x="10821" y="11666"/>
                  <a:pt x="10706" y="11758"/>
                  <a:pt x="10581" y="11841"/>
                </a:cubicBezTo>
                <a:cubicBezTo>
                  <a:pt x="10208" y="12082"/>
                  <a:pt x="9914" y="12378"/>
                  <a:pt x="9716" y="12737"/>
                </a:cubicBezTo>
                <a:cubicBezTo>
                  <a:pt x="9667" y="12823"/>
                  <a:pt x="9617" y="12912"/>
                  <a:pt x="9533" y="12978"/>
                </a:cubicBezTo>
                <a:cubicBezTo>
                  <a:pt x="9511" y="12998"/>
                  <a:pt x="9480" y="13023"/>
                  <a:pt x="9446" y="13010"/>
                </a:cubicBezTo>
                <a:cubicBezTo>
                  <a:pt x="9412" y="12994"/>
                  <a:pt x="9427" y="12959"/>
                  <a:pt x="9434" y="12934"/>
                </a:cubicBezTo>
                <a:cubicBezTo>
                  <a:pt x="9476" y="12791"/>
                  <a:pt x="9545" y="12654"/>
                  <a:pt x="9636" y="12489"/>
                </a:cubicBezTo>
                <a:cubicBezTo>
                  <a:pt x="9415" y="12581"/>
                  <a:pt x="9179" y="12591"/>
                  <a:pt x="9027" y="12740"/>
                </a:cubicBezTo>
                <a:cubicBezTo>
                  <a:pt x="8509" y="13249"/>
                  <a:pt x="7885" y="13659"/>
                  <a:pt x="7275" y="14088"/>
                </a:cubicBezTo>
                <a:cubicBezTo>
                  <a:pt x="7264" y="14094"/>
                  <a:pt x="7256" y="14107"/>
                  <a:pt x="7237" y="14126"/>
                </a:cubicBezTo>
                <a:cubicBezTo>
                  <a:pt x="7568" y="14084"/>
                  <a:pt x="7865" y="14002"/>
                  <a:pt x="8155" y="13890"/>
                </a:cubicBezTo>
                <a:cubicBezTo>
                  <a:pt x="8315" y="13827"/>
                  <a:pt x="8471" y="13757"/>
                  <a:pt x="8627" y="13690"/>
                </a:cubicBezTo>
                <a:cubicBezTo>
                  <a:pt x="8699" y="13659"/>
                  <a:pt x="8772" y="13627"/>
                  <a:pt x="8848" y="13604"/>
                </a:cubicBezTo>
                <a:cubicBezTo>
                  <a:pt x="8977" y="13566"/>
                  <a:pt x="9115" y="13522"/>
                  <a:pt x="9233" y="13630"/>
                </a:cubicBezTo>
                <a:cubicBezTo>
                  <a:pt x="9332" y="13719"/>
                  <a:pt x="9339" y="13868"/>
                  <a:pt x="9252" y="14002"/>
                </a:cubicBezTo>
                <a:cubicBezTo>
                  <a:pt x="9183" y="14107"/>
                  <a:pt x="9073" y="14176"/>
                  <a:pt x="8970" y="14253"/>
                </a:cubicBezTo>
                <a:cubicBezTo>
                  <a:pt x="8768" y="14402"/>
                  <a:pt x="8581" y="14561"/>
                  <a:pt x="8448" y="14758"/>
                </a:cubicBezTo>
                <a:cubicBezTo>
                  <a:pt x="8402" y="14822"/>
                  <a:pt x="8399" y="14860"/>
                  <a:pt x="8479" y="14914"/>
                </a:cubicBezTo>
                <a:cubicBezTo>
                  <a:pt x="8913" y="15222"/>
                  <a:pt x="9263" y="15581"/>
                  <a:pt x="9415" y="16048"/>
                </a:cubicBezTo>
                <a:cubicBezTo>
                  <a:pt x="9499" y="16306"/>
                  <a:pt x="9530" y="16566"/>
                  <a:pt x="9480" y="16833"/>
                </a:cubicBezTo>
                <a:cubicBezTo>
                  <a:pt x="9400" y="16538"/>
                  <a:pt x="9271" y="16258"/>
                  <a:pt x="9084" y="16001"/>
                </a:cubicBezTo>
                <a:cubicBezTo>
                  <a:pt x="9008" y="15896"/>
                  <a:pt x="8932" y="15788"/>
                  <a:pt x="8829" y="15696"/>
                </a:cubicBezTo>
                <a:cubicBezTo>
                  <a:pt x="8783" y="15654"/>
                  <a:pt x="8741" y="15603"/>
                  <a:pt x="8684" y="15581"/>
                </a:cubicBezTo>
                <a:cubicBezTo>
                  <a:pt x="8353" y="15451"/>
                  <a:pt x="8349" y="15174"/>
                  <a:pt x="8273" y="14939"/>
                </a:cubicBezTo>
                <a:cubicBezTo>
                  <a:pt x="8212" y="14752"/>
                  <a:pt x="8353" y="14596"/>
                  <a:pt x="8482" y="14450"/>
                </a:cubicBezTo>
                <a:cubicBezTo>
                  <a:pt x="8551" y="14374"/>
                  <a:pt x="8616" y="14297"/>
                  <a:pt x="8703" y="14199"/>
                </a:cubicBezTo>
                <a:cubicBezTo>
                  <a:pt x="8242" y="14354"/>
                  <a:pt x="7793" y="14447"/>
                  <a:pt x="7332" y="14504"/>
                </a:cubicBezTo>
                <a:cubicBezTo>
                  <a:pt x="7191" y="14520"/>
                  <a:pt x="7047" y="14529"/>
                  <a:pt x="6902" y="14536"/>
                </a:cubicBezTo>
                <a:cubicBezTo>
                  <a:pt x="6826" y="14539"/>
                  <a:pt x="6814" y="14561"/>
                  <a:pt x="6830" y="14615"/>
                </a:cubicBezTo>
                <a:cubicBezTo>
                  <a:pt x="6864" y="14745"/>
                  <a:pt x="6948" y="14860"/>
                  <a:pt x="7035" y="14968"/>
                </a:cubicBezTo>
                <a:cubicBezTo>
                  <a:pt x="7336" y="15349"/>
                  <a:pt x="7321" y="15597"/>
                  <a:pt x="6967" y="15943"/>
                </a:cubicBezTo>
                <a:cubicBezTo>
                  <a:pt x="6727" y="16182"/>
                  <a:pt x="6449" y="16395"/>
                  <a:pt x="6262" y="16668"/>
                </a:cubicBezTo>
                <a:cubicBezTo>
                  <a:pt x="5748" y="17421"/>
                  <a:pt x="5672" y="18187"/>
                  <a:pt x="6140" y="18978"/>
                </a:cubicBezTo>
                <a:cubicBezTo>
                  <a:pt x="6376" y="19379"/>
                  <a:pt x="6704" y="19728"/>
                  <a:pt x="7012" y="20091"/>
                </a:cubicBezTo>
                <a:cubicBezTo>
                  <a:pt x="7283" y="20408"/>
                  <a:pt x="7546" y="20736"/>
                  <a:pt x="7774" y="21079"/>
                </a:cubicBezTo>
                <a:cubicBezTo>
                  <a:pt x="7831" y="21161"/>
                  <a:pt x="7888" y="21244"/>
                  <a:pt x="7926" y="21349"/>
                </a:cubicBezTo>
                <a:cubicBezTo>
                  <a:pt x="7751" y="21374"/>
                  <a:pt x="7595" y="21314"/>
                  <a:pt x="7435" y="21298"/>
                </a:cubicBezTo>
                <a:cubicBezTo>
                  <a:pt x="7252" y="21279"/>
                  <a:pt x="7138" y="21209"/>
                  <a:pt x="7081" y="21057"/>
                </a:cubicBezTo>
                <a:cubicBezTo>
                  <a:pt x="7035" y="20933"/>
                  <a:pt x="6955" y="20815"/>
                  <a:pt x="6856" y="20701"/>
                </a:cubicBezTo>
                <a:cubicBezTo>
                  <a:pt x="6765" y="20796"/>
                  <a:pt x="6715" y="20904"/>
                  <a:pt x="6658" y="21006"/>
                </a:cubicBezTo>
                <a:cubicBezTo>
                  <a:pt x="6609" y="21088"/>
                  <a:pt x="6567" y="21117"/>
                  <a:pt x="6453" y="21072"/>
                </a:cubicBezTo>
                <a:cubicBezTo>
                  <a:pt x="6262" y="20996"/>
                  <a:pt x="6255" y="21003"/>
                  <a:pt x="6342" y="20834"/>
                </a:cubicBezTo>
                <a:cubicBezTo>
                  <a:pt x="6411" y="20707"/>
                  <a:pt x="6483" y="20580"/>
                  <a:pt x="6567" y="20459"/>
                </a:cubicBezTo>
                <a:cubicBezTo>
                  <a:pt x="6616" y="20386"/>
                  <a:pt x="6601" y="20338"/>
                  <a:pt x="6544" y="20278"/>
                </a:cubicBezTo>
                <a:cubicBezTo>
                  <a:pt x="6350" y="20078"/>
                  <a:pt x="6156" y="19884"/>
                  <a:pt x="5973" y="19677"/>
                </a:cubicBezTo>
                <a:cubicBezTo>
                  <a:pt x="5622" y="19274"/>
                  <a:pt x="5413" y="18826"/>
                  <a:pt x="5402" y="18324"/>
                </a:cubicBezTo>
                <a:cubicBezTo>
                  <a:pt x="5398" y="18231"/>
                  <a:pt x="5204" y="18127"/>
                  <a:pt x="5108" y="18171"/>
                </a:cubicBezTo>
                <a:cubicBezTo>
                  <a:pt x="5051" y="18197"/>
                  <a:pt x="5101" y="18235"/>
                  <a:pt x="5116" y="18263"/>
                </a:cubicBezTo>
                <a:cubicBezTo>
                  <a:pt x="5264" y="18594"/>
                  <a:pt x="5424" y="18924"/>
                  <a:pt x="5565" y="19258"/>
                </a:cubicBezTo>
                <a:cubicBezTo>
                  <a:pt x="5779" y="19770"/>
                  <a:pt x="5927" y="20297"/>
                  <a:pt x="6034" y="20834"/>
                </a:cubicBezTo>
                <a:cubicBezTo>
                  <a:pt x="6038" y="20850"/>
                  <a:pt x="6034" y="20866"/>
                  <a:pt x="6034" y="20898"/>
                </a:cubicBezTo>
                <a:cubicBezTo>
                  <a:pt x="5874" y="20834"/>
                  <a:pt x="5706" y="20790"/>
                  <a:pt x="5672" y="20634"/>
                </a:cubicBezTo>
                <a:cubicBezTo>
                  <a:pt x="5451" y="19620"/>
                  <a:pt x="5013" y="18664"/>
                  <a:pt x="4617" y="17698"/>
                </a:cubicBezTo>
                <a:cubicBezTo>
                  <a:pt x="4312" y="16957"/>
                  <a:pt x="4160" y="16191"/>
                  <a:pt x="4084" y="15413"/>
                </a:cubicBezTo>
                <a:cubicBezTo>
                  <a:pt x="3993" y="14485"/>
                  <a:pt x="3962" y="13554"/>
                  <a:pt x="3993" y="12619"/>
                </a:cubicBezTo>
                <a:cubicBezTo>
                  <a:pt x="3993" y="12600"/>
                  <a:pt x="3989" y="12581"/>
                  <a:pt x="3989" y="12549"/>
                </a:cubicBezTo>
                <a:cubicBezTo>
                  <a:pt x="3897" y="12572"/>
                  <a:pt x="3814" y="12597"/>
                  <a:pt x="3726" y="12610"/>
                </a:cubicBezTo>
                <a:cubicBezTo>
                  <a:pt x="3638" y="12619"/>
                  <a:pt x="3551" y="12648"/>
                  <a:pt x="3456" y="12629"/>
                </a:cubicBezTo>
                <a:cubicBezTo>
                  <a:pt x="3490" y="12581"/>
                  <a:pt x="3547" y="12578"/>
                  <a:pt x="3593" y="12562"/>
                </a:cubicBezTo>
                <a:cubicBezTo>
                  <a:pt x="4023" y="12419"/>
                  <a:pt x="4236" y="12130"/>
                  <a:pt x="4160" y="11749"/>
                </a:cubicBezTo>
                <a:cubicBezTo>
                  <a:pt x="4084" y="11361"/>
                  <a:pt x="4122" y="10976"/>
                  <a:pt x="4141" y="10589"/>
                </a:cubicBezTo>
                <a:cubicBezTo>
                  <a:pt x="4141" y="10566"/>
                  <a:pt x="4145" y="10544"/>
                  <a:pt x="4160" y="10522"/>
                </a:cubicBezTo>
                <a:cubicBezTo>
                  <a:pt x="4278" y="10373"/>
                  <a:pt x="4232" y="10201"/>
                  <a:pt x="4038" y="10096"/>
                </a:cubicBezTo>
                <a:cubicBezTo>
                  <a:pt x="3852" y="9994"/>
                  <a:pt x="3703" y="9858"/>
                  <a:pt x="3635" y="9686"/>
                </a:cubicBezTo>
                <a:cubicBezTo>
                  <a:pt x="3433" y="9159"/>
                  <a:pt x="3105" y="8679"/>
                  <a:pt x="2839" y="8177"/>
                </a:cubicBezTo>
                <a:cubicBezTo>
                  <a:pt x="2496" y="7525"/>
                  <a:pt x="2138" y="6877"/>
                  <a:pt x="1810" y="6219"/>
                </a:cubicBezTo>
                <a:cubicBezTo>
                  <a:pt x="1784" y="6168"/>
                  <a:pt x="1784" y="6079"/>
                  <a:pt x="1666" y="6105"/>
                </a:cubicBezTo>
                <a:cubicBezTo>
                  <a:pt x="1559" y="6127"/>
                  <a:pt x="1491" y="6175"/>
                  <a:pt x="1491" y="6279"/>
                </a:cubicBezTo>
                <a:cubicBezTo>
                  <a:pt x="1491" y="6540"/>
                  <a:pt x="1555" y="6791"/>
                  <a:pt x="1677" y="7023"/>
                </a:cubicBezTo>
                <a:cubicBezTo>
                  <a:pt x="1795" y="7246"/>
                  <a:pt x="1875" y="7478"/>
                  <a:pt x="1986" y="7697"/>
                </a:cubicBezTo>
                <a:cubicBezTo>
                  <a:pt x="2069" y="7859"/>
                  <a:pt x="2157" y="8024"/>
                  <a:pt x="2424" y="8037"/>
                </a:cubicBezTo>
                <a:cubicBezTo>
                  <a:pt x="2366" y="8078"/>
                  <a:pt x="2309" y="8088"/>
                  <a:pt x="2252" y="8081"/>
                </a:cubicBezTo>
                <a:cubicBezTo>
                  <a:pt x="2149" y="8072"/>
                  <a:pt x="2146" y="8113"/>
                  <a:pt x="2165" y="8180"/>
                </a:cubicBezTo>
                <a:cubicBezTo>
                  <a:pt x="2233" y="8431"/>
                  <a:pt x="2298" y="8685"/>
                  <a:pt x="2363" y="8939"/>
                </a:cubicBezTo>
                <a:cubicBezTo>
                  <a:pt x="2374" y="8981"/>
                  <a:pt x="2382" y="9025"/>
                  <a:pt x="2378" y="9070"/>
                </a:cubicBezTo>
                <a:cubicBezTo>
                  <a:pt x="2370" y="9194"/>
                  <a:pt x="2313" y="9216"/>
                  <a:pt x="2176" y="9175"/>
                </a:cubicBezTo>
                <a:cubicBezTo>
                  <a:pt x="1993" y="9117"/>
                  <a:pt x="1898" y="9006"/>
                  <a:pt x="1826" y="8863"/>
                </a:cubicBezTo>
                <a:cubicBezTo>
                  <a:pt x="1723" y="8660"/>
                  <a:pt x="1510" y="8590"/>
                  <a:pt x="1254" y="8663"/>
                </a:cubicBezTo>
                <a:cubicBezTo>
                  <a:pt x="1045" y="8723"/>
                  <a:pt x="931" y="8927"/>
                  <a:pt x="996" y="9127"/>
                </a:cubicBezTo>
                <a:cubicBezTo>
                  <a:pt x="1197" y="9737"/>
                  <a:pt x="1525" y="10296"/>
                  <a:pt x="1951" y="10817"/>
                </a:cubicBezTo>
                <a:cubicBezTo>
                  <a:pt x="2024" y="10906"/>
                  <a:pt x="2134" y="10989"/>
                  <a:pt x="2104" y="11123"/>
                </a:cubicBezTo>
                <a:cubicBezTo>
                  <a:pt x="2092" y="11167"/>
                  <a:pt x="2165" y="11180"/>
                  <a:pt x="2226" y="11164"/>
                </a:cubicBezTo>
                <a:cubicBezTo>
                  <a:pt x="2485" y="11097"/>
                  <a:pt x="2545" y="10948"/>
                  <a:pt x="2389" y="10760"/>
                </a:cubicBezTo>
                <a:cubicBezTo>
                  <a:pt x="2264" y="10614"/>
                  <a:pt x="2069" y="10519"/>
                  <a:pt x="1932" y="10379"/>
                </a:cubicBezTo>
                <a:cubicBezTo>
                  <a:pt x="1696" y="10137"/>
                  <a:pt x="1529" y="9877"/>
                  <a:pt x="1548" y="9553"/>
                </a:cubicBezTo>
                <a:cubicBezTo>
                  <a:pt x="1552" y="9492"/>
                  <a:pt x="1563" y="9432"/>
                  <a:pt x="1586" y="9378"/>
                </a:cubicBezTo>
                <a:cubicBezTo>
                  <a:pt x="1662" y="9171"/>
                  <a:pt x="1791" y="9120"/>
                  <a:pt x="2031" y="9203"/>
                </a:cubicBezTo>
                <a:cubicBezTo>
                  <a:pt x="2294" y="9295"/>
                  <a:pt x="2526" y="9429"/>
                  <a:pt x="2751" y="9572"/>
                </a:cubicBezTo>
                <a:cubicBezTo>
                  <a:pt x="2812" y="9610"/>
                  <a:pt x="2842" y="9610"/>
                  <a:pt x="2888" y="9562"/>
                </a:cubicBezTo>
                <a:cubicBezTo>
                  <a:pt x="2987" y="9454"/>
                  <a:pt x="3113" y="9381"/>
                  <a:pt x="3292" y="9346"/>
                </a:cubicBezTo>
                <a:cubicBezTo>
                  <a:pt x="3261" y="9461"/>
                  <a:pt x="3155" y="9515"/>
                  <a:pt x="3086" y="9588"/>
                </a:cubicBezTo>
                <a:cubicBezTo>
                  <a:pt x="2964" y="9718"/>
                  <a:pt x="2961" y="9715"/>
                  <a:pt x="3120" y="9813"/>
                </a:cubicBezTo>
                <a:cubicBezTo>
                  <a:pt x="3334" y="9944"/>
                  <a:pt x="3558" y="10058"/>
                  <a:pt x="3791" y="10156"/>
                </a:cubicBezTo>
                <a:cubicBezTo>
                  <a:pt x="3867" y="10188"/>
                  <a:pt x="3939" y="10230"/>
                  <a:pt x="4000" y="10280"/>
                </a:cubicBezTo>
                <a:cubicBezTo>
                  <a:pt x="4027" y="10303"/>
                  <a:pt x="4073" y="10328"/>
                  <a:pt x="4046" y="10360"/>
                </a:cubicBezTo>
                <a:cubicBezTo>
                  <a:pt x="4015" y="10398"/>
                  <a:pt x="3977" y="10360"/>
                  <a:pt x="3947" y="10347"/>
                </a:cubicBezTo>
                <a:cubicBezTo>
                  <a:pt x="3490" y="10150"/>
                  <a:pt x="3063" y="9918"/>
                  <a:pt x="2679" y="9632"/>
                </a:cubicBezTo>
                <a:cubicBezTo>
                  <a:pt x="2515" y="9511"/>
                  <a:pt x="2351" y="9397"/>
                  <a:pt x="2142" y="9333"/>
                </a:cubicBezTo>
                <a:cubicBezTo>
                  <a:pt x="2248" y="9407"/>
                  <a:pt x="2351" y="9483"/>
                  <a:pt x="2443" y="9572"/>
                </a:cubicBezTo>
                <a:cubicBezTo>
                  <a:pt x="2488" y="9613"/>
                  <a:pt x="2530" y="9658"/>
                  <a:pt x="2561" y="9705"/>
                </a:cubicBezTo>
                <a:cubicBezTo>
                  <a:pt x="2599" y="9762"/>
                  <a:pt x="2652" y="9829"/>
                  <a:pt x="2591" y="9893"/>
                </a:cubicBezTo>
                <a:cubicBezTo>
                  <a:pt x="2534" y="9956"/>
                  <a:pt x="2439" y="9931"/>
                  <a:pt x="2363" y="9918"/>
                </a:cubicBezTo>
                <a:cubicBezTo>
                  <a:pt x="2187" y="9890"/>
                  <a:pt x="1978" y="9750"/>
                  <a:pt x="1875" y="9600"/>
                </a:cubicBezTo>
                <a:cubicBezTo>
                  <a:pt x="1948" y="9578"/>
                  <a:pt x="1997" y="9638"/>
                  <a:pt x="2081" y="9632"/>
                </a:cubicBezTo>
                <a:cubicBezTo>
                  <a:pt x="2043" y="9505"/>
                  <a:pt x="1929" y="9416"/>
                  <a:pt x="1864" y="9295"/>
                </a:cubicBezTo>
                <a:cubicBezTo>
                  <a:pt x="1719" y="9432"/>
                  <a:pt x="1711" y="9575"/>
                  <a:pt x="1776" y="9727"/>
                </a:cubicBezTo>
                <a:cubicBezTo>
                  <a:pt x="1913" y="10058"/>
                  <a:pt x="2172" y="10322"/>
                  <a:pt x="2530" y="10487"/>
                </a:cubicBezTo>
                <a:cubicBezTo>
                  <a:pt x="2900" y="10655"/>
                  <a:pt x="3056" y="10919"/>
                  <a:pt x="3170" y="11250"/>
                </a:cubicBezTo>
                <a:cubicBezTo>
                  <a:pt x="3006" y="11180"/>
                  <a:pt x="2934" y="11059"/>
                  <a:pt x="2808" y="10960"/>
                </a:cubicBezTo>
                <a:cubicBezTo>
                  <a:pt x="2770" y="11103"/>
                  <a:pt x="2667" y="11218"/>
                  <a:pt x="2625" y="11348"/>
                </a:cubicBezTo>
                <a:cubicBezTo>
                  <a:pt x="2545" y="11587"/>
                  <a:pt x="2633" y="11815"/>
                  <a:pt x="2747" y="12031"/>
                </a:cubicBezTo>
                <a:cubicBezTo>
                  <a:pt x="2835" y="12197"/>
                  <a:pt x="2964" y="12340"/>
                  <a:pt x="3098" y="12486"/>
                </a:cubicBezTo>
                <a:cubicBezTo>
                  <a:pt x="2896" y="12387"/>
                  <a:pt x="2740" y="12254"/>
                  <a:pt x="2595" y="12070"/>
                </a:cubicBezTo>
                <a:cubicBezTo>
                  <a:pt x="2599" y="12209"/>
                  <a:pt x="2686" y="12298"/>
                  <a:pt x="2709" y="12422"/>
                </a:cubicBezTo>
                <a:cubicBezTo>
                  <a:pt x="2614" y="12391"/>
                  <a:pt x="2576" y="12330"/>
                  <a:pt x="2534" y="12276"/>
                </a:cubicBezTo>
                <a:cubicBezTo>
                  <a:pt x="2408" y="12120"/>
                  <a:pt x="2248" y="12000"/>
                  <a:pt x="2047" y="11914"/>
                </a:cubicBezTo>
                <a:cubicBezTo>
                  <a:pt x="1997" y="11892"/>
                  <a:pt x="1967" y="11888"/>
                  <a:pt x="1925" y="11923"/>
                </a:cubicBezTo>
                <a:cubicBezTo>
                  <a:pt x="1803" y="12025"/>
                  <a:pt x="1654" y="12047"/>
                  <a:pt x="1487" y="12022"/>
                </a:cubicBezTo>
                <a:cubicBezTo>
                  <a:pt x="1289" y="11990"/>
                  <a:pt x="1098" y="11942"/>
                  <a:pt x="893" y="11847"/>
                </a:cubicBezTo>
                <a:cubicBezTo>
                  <a:pt x="1053" y="12251"/>
                  <a:pt x="1243" y="12610"/>
                  <a:pt x="1616" y="12874"/>
                </a:cubicBezTo>
                <a:cubicBezTo>
                  <a:pt x="1860" y="13045"/>
                  <a:pt x="2130" y="13099"/>
                  <a:pt x="2427" y="12978"/>
                </a:cubicBezTo>
                <a:cubicBezTo>
                  <a:pt x="2458" y="12966"/>
                  <a:pt x="2492" y="12963"/>
                  <a:pt x="2523" y="12956"/>
                </a:cubicBezTo>
                <a:cubicBezTo>
                  <a:pt x="2530" y="12953"/>
                  <a:pt x="2542" y="12959"/>
                  <a:pt x="2564" y="12966"/>
                </a:cubicBezTo>
                <a:cubicBezTo>
                  <a:pt x="2458" y="13115"/>
                  <a:pt x="2313" y="13217"/>
                  <a:pt x="2108" y="13242"/>
                </a:cubicBezTo>
                <a:cubicBezTo>
                  <a:pt x="2001" y="13255"/>
                  <a:pt x="1978" y="13293"/>
                  <a:pt x="1989" y="13376"/>
                </a:cubicBezTo>
                <a:cubicBezTo>
                  <a:pt x="2047" y="13862"/>
                  <a:pt x="2020" y="14351"/>
                  <a:pt x="1997" y="14838"/>
                </a:cubicBezTo>
                <a:cubicBezTo>
                  <a:pt x="1970" y="15527"/>
                  <a:pt x="2069" y="16210"/>
                  <a:pt x="2085" y="16900"/>
                </a:cubicBezTo>
                <a:cubicBezTo>
                  <a:pt x="2092" y="17256"/>
                  <a:pt x="2100" y="17612"/>
                  <a:pt x="2100" y="17968"/>
                </a:cubicBezTo>
                <a:cubicBezTo>
                  <a:pt x="2096" y="18432"/>
                  <a:pt x="2119" y="18896"/>
                  <a:pt x="2157" y="19356"/>
                </a:cubicBezTo>
                <a:cubicBezTo>
                  <a:pt x="2161" y="19395"/>
                  <a:pt x="2184" y="19452"/>
                  <a:pt x="2134" y="19464"/>
                </a:cubicBezTo>
                <a:cubicBezTo>
                  <a:pt x="2073" y="19480"/>
                  <a:pt x="2054" y="19420"/>
                  <a:pt x="2028" y="19385"/>
                </a:cubicBezTo>
                <a:cubicBezTo>
                  <a:pt x="1917" y="19258"/>
                  <a:pt x="1871" y="19115"/>
                  <a:pt x="1871" y="18959"/>
                </a:cubicBezTo>
                <a:cubicBezTo>
                  <a:pt x="1871" y="18479"/>
                  <a:pt x="1871" y="17999"/>
                  <a:pt x="1871" y="17520"/>
                </a:cubicBezTo>
                <a:cubicBezTo>
                  <a:pt x="1871" y="16976"/>
                  <a:pt x="1814" y="16433"/>
                  <a:pt x="1769" y="15893"/>
                </a:cubicBezTo>
                <a:cubicBezTo>
                  <a:pt x="1727" y="15413"/>
                  <a:pt x="1742" y="14933"/>
                  <a:pt x="1769" y="14453"/>
                </a:cubicBezTo>
                <a:cubicBezTo>
                  <a:pt x="1788" y="14078"/>
                  <a:pt x="1788" y="13703"/>
                  <a:pt x="1761" y="13325"/>
                </a:cubicBezTo>
                <a:cubicBezTo>
                  <a:pt x="1757" y="13290"/>
                  <a:pt x="1772" y="13258"/>
                  <a:pt x="1719" y="13233"/>
                </a:cubicBezTo>
                <a:cubicBezTo>
                  <a:pt x="1300" y="13048"/>
                  <a:pt x="1083" y="12724"/>
                  <a:pt x="874" y="12394"/>
                </a:cubicBezTo>
                <a:cubicBezTo>
                  <a:pt x="710" y="12139"/>
                  <a:pt x="596" y="11869"/>
                  <a:pt x="531" y="11587"/>
                </a:cubicBezTo>
                <a:cubicBezTo>
                  <a:pt x="512" y="11510"/>
                  <a:pt x="474" y="11456"/>
                  <a:pt x="401" y="11409"/>
                </a:cubicBezTo>
                <a:cubicBezTo>
                  <a:pt x="283" y="11326"/>
                  <a:pt x="177" y="11234"/>
                  <a:pt x="97" y="11123"/>
                </a:cubicBezTo>
                <a:cubicBezTo>
                  <a:pt x="-86" y="10868"/>
                  <a:pt x="-6" y="10598"/>
                  <a:pt x="306" y="10462"/>
                </a:cubicBezTo>
                <a:cubicBezTo>
                  <a:pt x="390" y="10427"/>
                  <a:pt x="379" y="10398"/>
                  <a:pt x="348" y="10344"/>
                </a:cubicBezTo>
                <a:cubicBezTo>
                  <a:pt x="249" y="10185"/>
                  <a:pt x="181" y="10020"/>
                  <a:pt x="222" y="9839"/>
                </a:cubicBezTo>
                <a:cubicBezTo>
                  <a:pt x="272" y="9626"/>
                  <a:pt x="455" y="9499"/>
                  <a:pt x="729" y="9492"/>
                </a:cubicBezTo>
                <a:cubicBezTo>
                  <a:pt x="801" y="9489"/>
                  <a:pt x="874" y="9492"/>
                  <a:pt x="957" y="9492"/>
                </a:cubicBezTo>
                <a:cubicBezTo>
                  <a:pt x="923" y="9413"/>
                  <a:pt x="885" y="9340"/>
                  <a:pt x="855" y="9260"/>
                </a:cubicBezTo>
                <a:cubicBezTo>
                  <a:pt x="775" y="9051"/>
                  <a:pt x="767" y="8844"/>
                  <a:pt x="973" y="8682"/>
                </a:cubicBezTo>
                <a:cubicBezTo>
                  <a:pt x="1190" y="8507"/>
                  <a:pt x="1464" y="8456"/>
                  <a:pt x="1757" y="8501"/>
                </a:cubicBezTo>
                <a:cubicBezTo>
                  <a:pt x="1902" y="8523"/>
                  <a:pt x="1989" y="8618"/>
                  <a:pt x="2104" y="8726"/>
                </a:cubicBezTo>
                <a:cubicBezTo>
                  <a:pt x="2092" y="8549"/>
                  <a:pt x="2047" y="8405"/>
                  <a:pt x="2005" y="8262"/>
                </a:cubicBezTo>
                <a:cubicBezTo>
                  <a:pt x="1883" y="7862"/>
                  <a:pt x="1708" y="7474"/>
                  <a:pt x="1540" y="7084"/>
                </a:cubicBezTo>
                <a:cubicBezTo>
                  <a:pt x="1433" y="6829"/>
                  <a:pt x="1338" y="6578"/>
                  <a:pt x="1357" y="6302"/>
                </a:cubicBezTo>
                <a:cubicBezTo>
                  <a:pt x="1365" y="6216"/>
                  <a:pt x="1384" y="6136"/>
                  <a:pt x="1433" y="6060"/>
                </a:cubicBezTo>
                <a:cubicBezTo>
                  <a:pt x="1540" y="5905"/>
                  <a:pt x="1757" y="5898"/>
                  <a:pt x="1864" y="6054"/>
                </a:cubicBezTo>
                <a:cubicBezTo>
                  <a:pt x="2146" y="6457"/>
                  <a:pt x="2359" y="6890"/>
                  <a:pt x="2587" y="7315"/>
                </a:cubicBezTo>
                <a:cubicBezTo>
                  <a:pt x="2862" y="7833"/>
                  <a:pt x="3140" y="8351"/>
                  <a:pt x="3471" y="8844"/>
                </a:cubicBezTo>
                <a:cubicBezTo>
                  <a:pt x="3600" y="9035"/>
                  <a:pt x="3692" y="9241"/>
                  <a:pt x="3768" y="9451"/>
                </a:cubicBezTo>
                <a:cubicBezTo>
                  <a:pt x="3852" y="9686"/>
                  <a:pt x="3989" y="9890"/>
                  <a:pt x="4225" y="10045"/>
                </a:cubicBezTo>
                <a:cubicBezTo>
                  <a:pt x="4396" y="10157"/>
                  <a:pt x="4472" y="10312"/>
                  <a:pt x="4408" y="10493"/>
                </a:cubicBezTo>
                <a:cubicBezTo>
                  <a:pt x="4267" y="10891"/>
                  <a:pt x="4316" y="11294"/>
                  <a:pt x="4358" y="11695"/>
                </a:cubicBezTo>
                <a:cubicBezTo>
                  <a:pt x="4377" y="11869"/>
                  <a:pt x="4366" y="12041"/>
                  <a:pt x="4290" y="12203"/>
                </a:cubicBezTo>
                <a:cubicBezTo>
                  <a:pt x="4202" y="12391"/>
                  <a:pt x="4187" y="12581"/>
                  <a:pt x="4179" y="12778"/>
                </a:cubicBezTo>
                <a:cubicBezTo>
                  <a:pt x="4156" y="13662"/>
                  <a:pt x="4202" y="14545"/>
                  <a:pt x="4293" y="15425"/>
                </a:cubicBezTo>
                <a:cubicBezTo>
                  <a:pt x="4362" y="16077"/>
                  <a:pt x="4488" y="16722"/>
                  <a:pt x="4720" y="17351"/>
                </a:cubicBezTo>
                <a:cubicBezTo>
                  <a:pt x="4735" y="17396"/>
                  <a:pt x="4739" y="17447"/>
                  <a:pt x="4792" y="17482"/>
                </a:cubicBezTo>
                <a:cubicBezTo>
                  <a:pt x="4876" y="17361"/>
                  <a:pt x="4979" y="17253"/>
                  <a:pt x="4922" y="17097"/>
                </a:cubicBezTo>
                <a:cubicBezTo>
                  <a:pt x="4884" y="16989"/>
                  <a:pt x="4937" y="16884"/>
                  <a:pt x="5021" y="16795"/>
                </a:cubicBezTo>
                <a:cubicBezTo>
                  <a:pt x="5120" y="16690"/>
                  <a:pt x="5139" y="16582"/>
                  <a:pt x="5082" y="16458"/>
                </a:cubicBezTo>
                <a:cubicBezTo>
                  <a:pt x="4998" y="16280"/>
                  <a:pt x="5028" y="16115"/>
                  <a:pt x="5169" y="15962"/>
                </a:cubicBezTo>
                <a:cubicBezTo>
                  <a:pt x="5219" y="15912"/>
                  <a:pt x="5215" y="15864"/>
                  <a:pt x="5185" y="15807"/>
                </a:cubicBezTo>
                <a:cubicBezTo>
                  <a:pt x="5135" y="15711"/>
                  <a:pt x="5086" y="15616"/>
                  <a:pt x="5066" y="15514"/>
                </a:cubicBezTo>
                <a:cubicBezTo>
                  <a:pt x="5028" y="15311"/>
                  <a:pt x="5097" y="15133"/>
                  <a:pt x="5261" y="14984"/>
                </a:cubicBezTo>
                <a:cubicBezTo>
                  <a:pt x="5527" y="14742"/>
                  <a:pt x="5634" y="14459"/>
                  <a:pt x="5584" y="14135"/>
                </a:cubicBezTo>
                <a:cubicBezTo>
                  <a:pt x="5512" y="13674"/>
                  <a:pt x="5760" y="13334"/>
                  <a:pt x="6175" y="13058"/>
                </a:cubicBezTo>
                <a:cubicBezTo>
                  <a:pt x="6624" y="12762"/>
                  <a:pt x="7150" y="12626"/>
                  <a:pt x="7706" y="12565"/>
                </a:cubicBezTo>
                <a:cubicBezTo>
                  <a:pt x="8201" y="12511"/>
                  <a:pt x="8711" y="12508"/>
                  <a:pt x="9191" y="12371"/>
                </a:cubicBezTo>
                <a:cubicBezTo>
                  <a:pt x="9553" y="12270"/>
                  <a:pt x="9884" y="12130"/>
                  <a:pt x="10143" y="11879"/>
                </a:cubicBezTo>
                <a:cubicBezTo>
                  <a:pt x="10333" y="11695"/>
                  <a:pt x="10562" y="11536"/>
                  <a:pt x="10813" y="11412"/>
                </a:cubicBezTo>
                <a:cubicBezTo>
                  <a:pt x="10912" y="11364"/>
                  <a:pt x="10931" y="11310"/>
                  <a:pt x="10904" y="11231"/>
                </a:cubicBezTo>
                <a:cubicBezTo>
                  <a:pt x="10885" y="11173"/>
                  <a:pt x="10874" y="11113"/>
                  <a:pt x="10859" y="11056"/>
                </a:cubicBezTo>
                <a:cubicBezTo>
                  <a:pt x="10847" y="10999"/>
                  <a:pt x="10809" y="10957"/>
                  <a:pt x="10744" y="10941"/>
                </a:cubicBezTo>
                <a:cubicBezTo>
                  <a:pt x="10219" y="10818"/>
                  <a:pt x="9880" y="10500"/>
                  <a:pt x="9564" y="10157"/>
                </a:cubicBezTo>
                <a:cubicBezTo>
                  <a:pt x="9453" y="10036"/>
                  <a:pt x="9335" y="9944"/>
                  <a:pt x="9145" y="9912"/>
                </a:cubicBezTo>
                <a:cubicBezTo>
                  <a:pt x="8981" y="9883"/>
                  <a:pt x="8844" y="9794"/>
                  <a:pt x="8711" y="9708"/>
                </a:cubicBezTo>
                <a:cubicBezTo>
                  <a:pt x="8604" y="9642"/>
                  <a:pt x="8498" y="9594"/>
                  <a:pt x="8353" y="9581"/>
                </a:cubicBezTo>
                <a:cubicBezTo>
                  <a:pt x="7919" y="9537"/>
                  <a:pt x="7607" y="9229"/>
                  <a:pt x="7599" y="8863"/>
                </a:cubicBezTo>
                <a:cubicBezTo>
                  <a:pt x="7599" y="8835"/>
                  <a:pt x="7595" y="8809"/>
                  <a:pt x="7595" y="8780"/>
                </a:cubicBezTo>
                <a:cubicBezTo>
                  <a:pt x="7161" y="8866"/>
                  <a:pt x="6795" y="8714"/>
                  <a:pt x="6742" y="8415"/>
                </a:cubicBezTo>
                <a:cubicBezTo>
                  <a:pt x="6856" y="8485"/>
                  <a:pt x="6925" y="8587"/>
                  <a:pt x="7051" y="8628"/>
                </a:cubicBezTo>
                <a:cubicBezTo>
                  <a:pt x="7176" y="8669"/>
                  <a:pt x="7302" y="8695"/>
                  <a:pt x="7454" y="8641"/>
                </a:cubicBezTo>
                <a:cubicBezTo>
                  <a:pt x="7191" y="8641"/>
                  <a:pt x="7047" y="8583"/>
                  <a:pt x="6898" y="8412"/>
                </a:cubicBezTo>
                <a:cubicBezTo>
                  <a:pt x="7100" y="8501"/>
                  <a:pt x="7268" y="8622"/>
                  <a:pt x="7527" y="8542"/>
                </a:cubicBezTo>
                <a:cubicBezTo>
                  <a:pt x="7412" y="8520"/>
                  <a:pt x="7332" y="8504"/>
                  <a:pt x="7252" y="8491"/>
                </a:cubicBezTo>
                <a:cubicBezTo>
                  <a:pt x="7070" y="8460"/>
                  <a:pt x="6917" y="8386"/>
                  <a:pt x="6837" y="8243"/>
                </a:cubicBezTo>
                <a:cubicBezTo>
                  <a:pt x="6765" y="8119"/>
                  <a:pt x="6635" y="8069"/>
                  <a:pt x="6495" y="8062"/>
                </a:cubicBezTo>
                <a:cubicBezTo>
                  <a:pt x="5824" y="8031"/>
                  <a:pt x="5329" y="7525"/>
                  <a:pt x="5238" y="6998"/>
                </a:cubicBezTo>
                <a:cubicBezTo>
                  <a:pt x="5185" y="6689"/>
                  <a:pt x="5242" y="6403"/>
                  <a:pt x="5386" y="6121"/>
                </a:cubicBezTo>
                <a:cubicBezTo>
                  <a:pt x="5405" y="6086"/>
                  <a:pt x="5428" y="6051"/>
                  <a:pt x="5451" y="6016"/>
                </a:cubicBezTo>
                <a:cubicBezTo>
                  <a:pt x="5459" y="6003"/>
                  <a:pt x="5474" y="5990"/>
                  <a:pt x="5497" y="5968"/>
                </a:cubicBezTo>
                <a:cubicBezTo>
                  <a:pt x="5497" y="6054"/>
                  <a:pt x="5447" y="6124"/>
                  <a:pt x="5474" y="6219"/>
                </a:cubicBezTo>
                <a:cubicBezTo>
                  <a:pt x="5527" y="6121"/>
                  <a:pt x="5542" y="6028"/>
                  <a:pt x="5653" y="5978"/>
                </a:cubicBezTo>
                <a:cubicBezTo>
                  <a:pt x="5565" y="6152"/>
                  <a:pt x="5630" y="6343"/>
                  <a:pt x="5558" y="6521"/>
                </a:cubicBezTo>
                <a:cubicBezTo>
                  <a:pt x="5645" y="6419"/>
                  <a:pt x="5706" y="6302"/>
                  <a:pt x="5817" y="6210"/>
                </a:cubicBezTo>
                <a:cubicBezTo>
                  <a:pt x="5638" y="6559"/>
                  <a:pt x="5463" y="6909"/>
                  <a:pt x="5691" y="7290"/>
                </a:cubicBezTo>
                <a:cubicBezTo>
                  <a:pt x="5596" y="6960"/>
                  <a:pt x="5592" y="6645"/>
                  <a:pt x="5870" y="6365"/>
                </a:cubicBezTo>
                <a:cubicBezTo>
                  <a:pt x="5718" y="6734"/>
                  <a:pt x="5706" y="7096"/>
                  <a:pt x="5939" y="7443"/>
                </a:cubicBezTo>
                <a:cubicBezTo>
                  <a:pt x="5916" y="7344"/>
                  <a:pt x="5859" y="7252"/>
                  <a:pt x="5836" y="7150"/>
                </a:cubicBezTo>
                <a:cubicBezTo>
                  <a:pt x="5809" y="7042"/>
                  <a:pt x="5809" y="6934"/>
                  <a:pt x="5828" y="6829"/>
                </a:cubicBezTo>
                <a:cubicBezTo>
                  <a:pt x="5847" y="6728"/>
                  <a:pt x="5847" y="6616"/>
                  <a:pt x="5965" y="6505"/>
                </a:cubicBezTo>
                <a:cubicBezTo>
                  <a:pt x="5908" y="6759"/>
                  <a:pt x="5866" y="6988"/>
                  <a:pt x="5984" y="7211"/>
                </a:cubicBezTo>
                <a:cubicBezTo>
                  <a:pt x="5980" y="7064"/>
                  <a:pt x="5942" y="6918"/>
                  <a:pt x="6019" y="6747"/>
                </a:cubicBezTo>
                <a:cubicBezTo>
                  <a:pt x="6019" y="6963"/>
                  <a:pt x="6049" y="7147"/>
                  <a:pt x="6152" y="7319"/>
                </a:cubicBezTo>
                <a:cubicBezTo>
                  <a:pt x="6133" y="7153"/>
                  <a:pt x="6091" y="6991"/>
                  <a:pt x="6121" y="6797"/>
                </a:cubicBezTo>
                <a:cubicBezTo>
                  <a:pt x="6194" y="7071"/>
                  <a:pt x="6270" y="7309"/>
                  <a:pt x="6495" y="7493"/>
                </a:cubicBezTo>
                <a:cubicBezTo>
                  <a:pt x="6380" y="7300"/>
                  <a:pt x="6262" y="7109"/>
                  <a:pt x="6255" y="6886"/>
                </a:cubicBezTo>
                <a:cubicBezTo>
                  <a:pt x="6304" y="7007"/>
                  <a:pt x="6342" y="7131"/>
                  <a:pt x="6460" y="7258"/>
                </a:cubicBezTo>
                <a:cubicBezTo>
                  <a:pt x="6437" y="7134"/>
                  <a:pt x="6361" y="7045"/>
                  <a:pt x="6373" y="6909"/>
                </a:cubicBezTo>
                <a:cubicBezTo>
                  <a:pt x="6460" y="7099"/>
                  <a:pt x="6575" y="7246"/>
                  <a:pt x="6693" y="7389"/>
                </a:cubicBezTo>
                <a:cubicBezTo>
                  <a:pt x="6632" y="7220"/>
                  <a:pt x="6525" y="7064"/>
                  <a:pt x="6533" y="6874"/>
                </a:cubicBezTo>
                <a:cubicBezTo>
                  <a:pt x="6601" y="6998"/>
                  <a:pt x="6670" y="7125"/>
                  <a:pt x="6738" y="7249"/>
                </a:cubicBezTo>
                <a:cubicBezTo>
                  <a:pt x="6746" y="7246"/>
                  <a:pt x="6753" y="7246"/>
                  <a:pt x="6757" y="7242"/>
                </a:cubicBezTo>
                <a:cubicBezTo>
                  <a:pt x="6704" y="7093"/>
                  <a:pt x="6654" y="6944"/>
                  <a:pt x="6590" y="6759"/>
                </a:cubicBezTo>
                <a:cubicBezTo>
                  <a:pt x="6719" y="6915"/>
                  <a:pt x="6734" y="7077"/>
                  <a:pt x="6837" y="7204"/>
                </a:cubicBezTo>
                <a:cubicBezTo>
                  <a:pt x="6765" y="7036"/>
                  <a:pt x="6746" y="6861"/>
                  <a:pt x="6731" y="6683"/>
                </a:cubicBezTo>
                <a:cubicBezTo>
                  <a:pt x="6765" y="6750"/>
                  <a:pt x="6799" y="6817"/>
                  <a:pt x="6845" y="6909"/>
                </a:cubicBezTo>
                <a:cubicBezTo>
                  <a:pt x="6856" y="6782"/>
                  <a:pt x="6788" y="6693"/>
                  <a:pt x="6830" y="6585"/>
                </a:cubicBezTo>
                <a:cubicBezTo>
                  <a:pt x="6868" y="6642"/>
                  <a:pt x="6849" y="6702"/>
                  <a:pt x="6910" y="6766"/>
                </a:cubicBezTo>
                <a:cubicBezTo>
                  <a:pt x="6898" y="6594"/>
                  <a:pt x="6879" y="6445"/>
                  <a:pt x="6837" y="6283"/>
                </a:cubicBezTo>
                <a:cubicBezTo>
                  <a:pt x="6757" y="6388"/>
                  <a:pt x="6685" y="6486"/>
                  <a:pt x="6609" y="6578"/>
                </a:cubicBezTo>
                <a:cubicBezTo>
                  <a:pt x="6555" y="6642"/>
                  <a:pt x="6510" y="6686"/>
                  <a:pt x="6399" y="6623"/>
                </a:cubicBezTo>
                <a:cubicBezTo>
                  <a:pt x="6331" y="6581"/>
                  <a:pt x="6258" y="6537"/>
                  <a:pt x="6178" y="6508"/>
                </a:cubicBezTo>
                <a:cubicBezTo>
                  <a:pt x="6098" y="6483"/>
                  <a:pt x="6152" y="6407"/>
                  <a:pt x="6121" y="6359"/>
                </a:cubicBezTo>
                <a:cubicBezTo>
                  <a:pt x="6076" y="6372"/>
                  <a:pt x="6091" y="6416"/>
                  <a:pt x="6049" y="6438"/>
                </a:cubicBezTo>
                <a:cubicBezTo>
                  <a:pt x="5919" y="6302"/>
                  <a:pt x="5912" y="6146"/>
                  <a:pt x="5969" y="5990"/>
                </a:cubicBezTo>
                <a:cubicBezTo>
                  <a:pt x="6034" y="5825"/>
                  <a:pt x="6178" y="5742"/>
                  <a:pt x="6388" y="5739"/>
                </a:cubicBezTo>
                <a:cubicBezTo>
                  <a:pt x="6384" y="5727"/>
                  <a:pt x="6388" y="5714"/>
                  <a:pt x="6384" y="5711"/>
                </a:cubicBezTo>
                <a:cubicBezTo>
                  <a:pt x="6205" y="5564"/>
                  <a:pt x="6209" y="5568"/>
                  <a:pt x="6003" y="5692"/>
                </a:cubicBezTo>
                <a:cubicBezTo>
                  <a:pt x="5881" y="5765"/>
                  <a:pt x="5786" y="5866"/>
                  <a:pt x="5661" y="5936"/>
                </a:cubicBezTo>
                <a:cubicBezTo>
                  <a:pt x="5752" y="5749"/>
                  <a:pt x="5904" y="5609"/>
                  <a:pt x="6114" y="5517"/>
                </a:cubicBezTo>
                <a:cubicBezTo>
                  <a:pt x="6171" y="5491"/>
                  <a:pt x="6175" y="5475"/>
                  <a:pt x="6152" y="5431"/>
                </a:cubicBezTo>
                <a:cubicBezTo>
                  <a:pt x="6030" y="5205"/>
                  <a:pt x="6030" y="4973"/>
                  <a:pt x="6125" y="4745"/>
                </a:cubicBezTo>
                <a:cubicBezTo>
                  <a:pt x="6159" y="4662"/>
                  <a:pt x="6148" y="4621"/>
                  <a:pt x="6049" y="4579"/>
                </a:cubicBezTo>
                <a:cubicBezTo>
                  <a:pt x="5828" y="4490"/>
                  <a:pt x="5638" y="4363"/>
                  <a:pt x="5466" y="4214"/>
                </a:cubicBezTo>
                <a:cubicBezTo>
                  <a:pt x="5086" y="3877"/>
                  <a:pt x="4998" y="3486"/>
                  <a:pt x="5162" y="3051"/>
                </a:cubicBezTo>
                <a:cubicBezTo>
                  <a:pt x="5181" y="3006"/>
                  <a:pt x="5196" y="2959"/>
                  <a:pt x="5226" y="2917"/>
                </a:cubicBezTo>
                <a:cubicBezTo>
                  <a:pt x="5463" y="2593"/>
                  <a:pt x="5527" y="2240"/>
                  <a:pt x="5531" y="1862"/>
                </a:cubicBezTo>
                <a:cubicBezTo>
                  <a:pt x="5539" y="1281"/>
                  <a:pt x="6137" y="699"/>
                  <a:pt x="6868" y="499"/>
                </a:cubicBezTo>
                <a:cubicBezTo>
                  <a:pt x="7051" y="451"/>
                  <a:pt x="7237" y="416"/>
                  <a:pt x="7424" y="391"/>
                </a:cubicBezTo>
                <a:cubicBezTo>
                  <a:pt x="7862" y="337"/>
                  <a:pt x="8262" y="172"/>
                  <a:pt x="8684" y="79"/>
                </a:cubicBezTo>
                <a:cubicBezTo>
                  <a:pt x="9309" y="-54"/>
                  <a:pt x="9922" y="-38"/>
                  <a:pt x="10474" y="273"/>
                </a:cubicBezTo>
                <a:cubicBezTo>
                  <a:pt x="10638" y="365"/>
                  <a:pt x="10783" y="404"/>
                  <a:pt x="10984" y="385"/>
                </a:cubicBezTo>
                <a:cubicBezTo>
                  <a:pt x="11335" y="353"/>
                  <a:pt x="11689" y="362"/>
                  <a:pt x="12032" y="467"/>
                </a:cubicBezTo>
                <a:cubicBezTo>
                  <a:pt x="12020" y="499"/>
                  <a:pt x="11994" y="493"/>
                  <a:pt x="11975" y="493"/>
                </a:cubicBezTo>
                <a:cubicBezTo>
                  <a:pt x="11952" y="496"/>
                  <a:pt x="11929" y="493"/>
                  <a:pt x="11898" y="493"/>
                </a:cubicBezTo>
                <a:cubicBezTo>
                  <a:pt x="11940" y="553"/>
                  <a:pt x="12039" y="543"/>
                  <a:pt x="12070" y="607"/>
                </a:cubicBezTo>
                <a:cubicBezTo>
                  <a:pt x="12051" y="655"/>
                  <a:pt x="11982" y="623"/>
                  <a:pt x="11944" y="664"/>
                </a:cubicBezTo>
                <a:cubicBezTo>
                  <a:pt x="11994" y="693"/>
                  <a:pt x="12043" y="721"/>
                  <a:pt x="12096" y="756"/>
                </a:cubicBezTo>
                <a:cubicBezTo>
                  <a:pt x="12016" y="798"/>
                  <a:pt x="11925" y="756"/>
                  <a:pt x="11849" y="814"/>
                </a:cubicBezTo>
                <a:cubicBezTo>
                  <a:pt x="11929" y="849"/>
                  <a:pt x="12032" y="823"/>
                  <a:pt x="12100" y="887"/>
                </a:cubicBezTo>
                <a:cubicBezTo>
                  <a:pt x="12005" y="918"/>
                  <a:pt x="11902" y="922"/>
                  <a:pt x="11811" y="988"/>
                </a:cubicBezTo>
                <a:cubicBezTo>
                  <a:pt x="11868" y="998"/>
                  <a:pt x="11910" y="992"/>
                  <a:pt x="11952" y="982"/>
                </a:cubicBezTo>
                <a:cubicBezTo>
                  <a:pt x="12058" y="960"/>
                  <a:pt x="12058" y="963"/>
                  <a:pt x="12085" y="1052"/>
                </a:cubicBezTo>
                <a:cubicBezTo>
                  <a:pt x="12093" y="1071"/>
                  <a:pt x="12112" y="1068"/>
                  <a:pt x="12131" y="1071"/>
                </a:cubicBezTo>
                <a:cubicBezTo>
                  <a:pt x="12192" y="1081"/>
                  <a:pt x="12249" y="1090"/>
                  <a:pt x="12332" y="1103"/>
                </a:cubicBezTo>
                <a:cubicBezTo>
                  <a:pt x="12245" y="1154"/>
                  <a:pt x="12138" y="1141"/>
                  <a:pt x="12077" y="1224"/>
                </a:cubicBezTo>
                <a:cubicBezTo>
                  <a:pt x="12180" y="1258"/>
                  <a:pt x="12291" y="1192"/>
                  <a:pt x="12378" y="1252"/>
                </a:cubicBezTo>
                <a:cubicBezTo>
                  <a:pt x="12359" y="1306"/>
                  <a:pt x="12260" y="1297"/>
                  <a:pt x="12241" y="1370"/>
                </a:cubicBezTo>
                <a:cubicBezTo>
                  <a:pt x="12313" y="1395"/>
                  <a:pt x="12367" y="1351"/>
                  <a:pt x="12424" y="1338"/>
                </a:cubicBezTo>
                <a:cubicBezTo>
                  <a:pt x="12447" y="1335"/>
                  <a:pt x="12473" y="1335"/>
                  <a:pt x="12489" y="1354"/>
                </a:cubicBezTo>
                <a:cubicBezTo>
                  <a:pt x="12508" y="1379"/>
                  <a:pt x="12477" y="1389"/>
                  <a:pt x="12462" y="1401"/>
                </a:cubicBezTo>
                <a:cubicBezTo>
                  <a:pt x="12393" y="1446"/>
                  <a:pt x="12329" y="1487"/>
                  <a:pt x="12294" y="1570"/>
                </a:cubicBezTo>
                <a:cubicBezTo>
                  <a:pt x="12405" y="1538"/>
                  <a:pt x="12485" y="1455"/>
                  <a:pt x="12618" y="1468"/>
                </a:cubicBezTo>
                <a:cubicBezTo>
                  <a:pt x="12572" y="1535"/>
                  <a:pt x="12470" y="1557"/>
                  <a:pt x="12454" y="1637"/>
                </a:cubicBezTo>
                <a:cubicBezTo>
                  <a:pt x="12527" y="1672"/>
                  <a:pt x="12569" y="1586"/>
                  <a:pt x="12652" y="1611"/>
                </a:cubicBezTo>
                <a:cubicBezTo>
                  <a:pt x="12607" y="1684"/>
                  <a:pt x="12504" y="1710"/>
                  <a:pt x="12451" y="1783"/>
                </a:cubicBezTo>
                <a:cubicBezTo>
                  <a:pt x="12538" y="1789"/>
                  <a:pt x="12603" y="1716"/>
                  <a:pt x="12694" y="1761"/>
                </a:cubicBezTo>
                <a:cubicBezTo>
                  <a:pt x="12649" y="1837"/>
                  <a:pt x="12546" y="1865"/>
                  <a:pt x="12489" y="1929"/>
                </a:cubicBezTo>
                <a:cubicBezTo>
                  <a:pt x="12561" y="1951"/>
                  <a:pt x="12614" y="1885"/>
                  <a:pt x="12690" y="1910"/>
                </a:cubicBezTo>
                <a:cubicBezTo>
                  <a:pt x="12649" y="2018"/>
                  <a:pt x="12500" y="2021"/>
                  <a:pt x="12431" y="2097"/>
                </a:cubicBezTo>
                <a:cubicBezTo>
                  <a:pt x="12500" y="2123"/>
                  <a:pt x="12561" y="2053"/>
                  <a:pt x="12633" y="2101"/>
                </a:cubicBezTo>
                <a:cubicBezTo>
                  <a:pt x="12527" y="2177"/>
                  <a:pt x="12386" y="2205"/>
                  <a:pt x="12272" y="2304"/>
                </a:cubicBezTo>
                <a:cubicBezTo>
                  <a:pt x="12401" y="2279"/>
                  <a:pt x="12504" y="2260"/>
                  <a:pt x="12649" y="2231"/>
                </a:cubicBezTo>
                <a:cubicBezTo>
                  <a:pt x="12515" y="2298"/>
                  <a:pt x="12412" y="2348"/>
                  <a:pt x="12313" y="2399"/>
                </a:cubicBezTo>
                <a:cubicBezTo>
                  <a:pt x="12317" y="2406"/>
                  <a:pt x="12321" y="2412"/>
                  <a:pt x="12321" y="2418"/>
                </a:cubicBezTo>
                <a:cubicBezTo>
                  <a:pt x="12439" y="2393"/>
                  <a:pt x="12561" y="2368"/>
                  <a:pt x="12679" y="2342"/>
                </a:cubicBezTo>
                <a:cubicBezTo>
                  <a:pt x="12584" y="2466"/>
                  <a:pt x="12409" y="2466"/>
                  <a:pt x="12260" y="2565"/>
                </a:cubicBezTo>
                <a:cubicBezTo>
                  <a:pt x="12431" y="2533"/>
                  <a:pt x="12576" y="2504"/>
                  <a:pt x="12759" y="2472"/>
                </a:cubicBezTo>
                <a:cubicBezTo>
                  <a:pt x="12645" y="2577"/>
                  <a:pt x="12496" y="2590"/>
                  <a:pt x="12401" y="2673"/>
                </a:cubicBezTo>
                <a:cubicBezTo>
                  <a:pt x="12473" y="2692"/>
                  <a:pt x="12527" y="2628"/>
                  <a:pt x="12633" y="2647"/>
                </a:cubicBezTo>
                <a:cubicBezTo>
                  <a:pt x="12386" y="2717"/>
                  <a:pt x="12291" y="2879"/>
                  <a:pt x="12188" y="3032"/>
                </a:cubicBezTo>
                <a:cubicBezTo>
                  <a:pt x="12275" y="3025"/>
                  <a:pt x="12355" y="2940"/>
                  <a:pt x="12466" y="2978"/>
                </a:cubicBezTo>
                <a:cubicBezTo>
                  <a:pt x="12451" y="3057"/>
                  <a:pt x="12332" y="3051"/>
                  <a:pt x="12294" y="3127"/>
                </a:cubicBezTo>
                <a:cubicBezTo>
                  <a:pt x="12363" y="3105"/>
                  <a:pt x="12420" y="3086"/>
                  <a:pt x="12477" y="3067"/>
                </a:cubicBezTo>
                <a:cubicBezTo>
                  <a:pt x="12481" y="3070"/>
                  <a:pt x="12485" y="3076"/>
                  <a:pt x="12489" y="3079"/>
                </a:cubicBezTo>
                <a:cubicBezTo>
                  <a:pt x="12443" y="3108"/>
                  <a:pt x="12397" y="3140"/>
                  <a:pt x="12336" y="3178"/>
                </a:cubicBezTo>
                <a:cubicBezTo>
                  <a:pt x="12451" y="3197"/>
                  <a:pt x="12542" y="3127"/>
                  <a:pt x="12645" y="3175"/>
                </a:cubicBezTo>
                <a:cubicBezTo>
                  <a:pt x="12599" y="3200"/>
                  <a:pt x="12557" y="3222"/>
                  <a:pt x="12504" y="3254"/>
                </a:cubicBezTo>
                <a:cubicBezTo>
                  <a:pt x="12687" y="3241"/>
                  <a:pt x="12869" y="3343"/>
                  <a:pt x="12930" y="3451"/>
                </a:cubicBezTo>
                <a:cubicBezTo>
                  <a:pt x="12980" y="3540"/>
                  <a:pt x="12938" y="3556"/>
                  <a:pt x="12831" y="3556"/>
                </a:cubicBezTo>
                <a:cubicBezTo>
                  <a:pt x="12991" y="3553"/>
                  <a:pt x="13014" y="3664"/>
                  <a:pt x="13086" y="3728"/>
                </a:cubicBezTo>
                <a:cubicBezTo>
                  <a:pt x="13121" y="3759"/>
                  <a:pt x="13136" y="3804"/>
                  <a:pt x="13166" y="3839"/>
                </a:cubicBezTo>
                <a:cubicBezTo>
                  <a:pt x="13239" y="3915"/>
                  <a:pt x="13155" y="3909"/>
                  <a:pt x="13106" y="3915"/>
                </a:cubicBezTo>
                <a:cubicBezTo>
                  <a:pt x="13144" y="3966"/>
                  <a:pt x="13265" y="3985"/>
                  <a:pt x="13212" y="4052"/>
                </a:cubicBezTo>
                <a:cubicBezTo>
                  <a:pt x="13155" y="4128"/>
                  <a:pt x="13060" y="4017"/>
                  <a:pt x="12972" y="4055"/>
                </a:cubicBezTo>
                <a:cubicBezTo>
                  <a:pt x="13071" y="4096"/>
                  <a:pt x="13189" y="4103"/>
                  <a:pt x="13273" y="4173"/>
                </a:cubicBezTo>
                <a:cubicBezTo>
                  <a:pt x="13220" y="4233"/>
                  <a:pt x="13140" y="4185"/>
                  <a:pt x="13064" y="4201"/>
                </a:cubicBezTo>
                <a:cubicBezTo>
                  <a:pt x="13262" y="4271"/>
                  <a:pt x="13414" y="4373"/>
                  <a:pt x="13589" y="4468"/>
                </a:cubicBezTo>
                <a:cubicBezTo>
                  <a:pt x="13498" y="4474"/>
                  <a:pt x="13425" y="4440"/>
                  <a:pt x="13330" y="4465"/>
                </a:cubicBezTo>
                <a:cubicBezTo>
                  <a:pt x="13635" y="4567"/>
                  <a:pt x="13928" y="4595"/>
                  <a:pt x="14240" y="4548"/>
                </a:cubicBezTo>
                <a:cubicBezTo>
                  <a:pt x="14206" y="4500"/>
                  <a:pt x="14153" y="4509"/>
                  <a:pt x="14111" y="4497"/>
                </a:cubicBezTo>
                <a:cubicBezTo>
                  <a:pt x="13966" y="4462"/>
                  <a:pt x="13837" y="4414"/>
                  <a:pt x="13818" y="4271"/>
                </a:cubicBezTo>
                <a:cubicBezTo>
                  <a:pt x="13810" y="4214"/>
                  <a:pt x="13772" y="4192"/>
                  <a:pt x="13722" y="4166"/>
                </a:cubicBezTo>
                <a:cubicBezTo>
                  <a:pt x="13707" y="4160"/>
                  <a:pt x="13684" y="4138"/>
                  <a:pt x="13688" y="4134"/>
                </a:cubicBezTo>
                <a:cubicBezTo>
                  <a:pt x="13749" y="4007"/>
                  <a:pt x="13597" y="3979"/>
                  <a:pt x="13536" y="3918"/>
                </a:cubicBezTo>
                <a:cubicBezTo>
                  <a:pt x="13418" y="3794"/>
                  <a:pt x="13361" y="3667"/>
                  <a:pt x="13357" y="3505"/>
                </a:cubicBezTo>
                <a:cubicBezTo>
                  <a:pt x="13357" y="3429"/>
                  <a:pt x="13239" y="3356"/>
                  <a:pt x="13170" y="3280"/>
                </a:cubicBezTo>
                <a:cubicBezTo>
                  <a:pt x="13246" y="3261"/>
                  <a:pt x="13292" y="3315"/>
                  <a:pt x="13368" y="3318"/>
                </a:cubicBezTo>
                <a:cubicBezTo>
                  <a:pt x="13338" y="3248"/>
                  <a:pt x="13235" y="3238"/>
                  <a:pt x="13212" y="3172"/>
                </a:cubicBezTo>
                <a:cubicBezTo>
                  <a:pt x="13262" y="3137"/>
                  <a:pt x="13307" y="3194"/>
                  <a:pt x="13357" y="3181"/>
                </a:cubicBezTo>
                <a:cubicBezTo>
                  <a:pt x="13376" y="3124"/>
                  <a:pt x="13243" y="3102"/>
                  <a:pt x="13300" y="3054"/>
                </a:cubicBezTo>
                <a:cubicBezTo>
                  <a:pt x="13349" y="3013"/>
                  <a:pt x="13403" y="3092"/>
                  <a:pt x="13483" y="3092"/>
                </a:cubicBezTo>
                <a:cubicBezTo>
                  <a:pt x="13414" y="3003"/>
                  <a:pt x="13315" y="2949"/>
                  <a:pt x="13243" y="2876"/>
                </a:cubicBezTo>
                <a:cubicBezTo>
                  <a:pt x="13216" y="2851"/>
                  <a:pt x="13178" y="2816"/>
                  <a:pt x="13193" y="2781"/>
                </a:cubicBezTo>
                <a:cubicBezTo>
                  <a:pt x="13212" y="2733"/>
                  <a:pt x="13269" y="2800"/>
                  <a:pt x="13307" y="2762"/>
                </a:cubicBezTo>
                <a:cubicBezTo>
                  <a:pt x="13269" y="2682"/>
                  <a:pt x="13144" y="2673"/>
                  <a:pt x="13109" y="2587"/>
                </a:cubicBezTo>
                <a:cubicBezTo>
                  <a:pt x="13182" y="2574"/>
                  <a:pt x="13235" y="2628"/>
                  <a:pt x="13315" y="2638"/>
                </a:cubicBezTo>
                <a:cubicBezTo>
                  <a:pt x="13292" y="2561"/>
                  <a:pt x="13212" y="2536"/>
                  <a:pt x="13166" y="2463"/>
                </a:cubicBezTo>
                <a:cubicBezTo>
                  <a:pt x="13304" y="2501"/>
                  <a:pt x="13376" y="2580"/>
                  <a:pt x="13483" y="2663"/>
                </a:cubicBezTo>
                <a:cubicBezTo>
                  <a:pt x="13399" y="2482"/>
                  <a:pt x="13258" y="2368"/>
                  <a:pt x="13102" y="2250"/>
                </a:cubicBezTo>
                <a:cubicBezTo>
                  <a:pt x="13243" y="2228"/>
                  <a:pt x="13330" y="2294"/>
                  <a:pt x="13448" y="2317"/>
                </a:cubicBezTo>
                <a:cubicBezTo>
                  <a:pt x="13345" y="2244"/>
                  <a:pt x="13239" y="2171"/>
                  <a:pt x="13113" y="2085"/>
                </a:cubicBezTo>
                <a:cubicBezTo>
                  <a:pt x="13269" y="2116"/>
                  <a:pt x="13380" y="2174"/>
                  <a:pt x="13490" y="2237"/>
                </a:cubicBezTo>
                <a:cubicBezTo>
                  <a:pt x="13395" y="2126"/>
                  <a:pt x="13281" y="2031"/>
                  <a:pt x="13144" y="1926"/>
                </a:cubicBezTo>
                <a:cubicBezTo>
                  <a:pt x="13338" y="1942"/>
                  <a:pt x="13448" y="2047"/>
                  <a:pt x="13585" y="2116"/>
                </a:cubicBezTo>
                <a:cubicBezTo>
                  <a:pt x="13467" y="1983"/>
                  <a:pt x="13330" y="1869"/>
                  <a:pt x="13128" y="1776"/>
                </a:cubicBezTo>
                <a:cubicBezTo>
                  <a:pt x="13243" y="1776"/>
                  <a:pt x="13323" y="1808"/>
                  <a:pt x="13410" y="1827"/>
                </a:cubicBezTo>
                <a:cubicBezTo>
                  <a:pt x="13345" y="1786"/>
                  <a:pt x="13281" y="1745"/>
                  <a:pt x="13212" y="1697"/>
                </a:cubicBezTo>
                <a:cubicBezTo>
                  <a:pt x="13330" y="1602"/>
                  <a:pt x="13384" y="1703"/>
                  <a:pt x="13483" y="1697"/>
                </a:cubicBezTo>
                <a:cubicBezTo>
                  <a:pt x="13349" y="1605"/>
                  <a:pt x="13193" y="1564"/>
                  <a:pt x="13086" y="1468"/>
                </a:cubicBezTo>
                <a:cubicBezTo>
                  <a:pt x="13151" y="1440"/>
                  <a:pt x="13201" y="1497"/>
                  <a:pt x="13265" y="1475"/>
                </a:cubicBezTo>
                <a:cubicBezTo>
                  <a:pt x="13159" y="1414"/>
                  <a:pt x="13071" y="1338"/>
                  <a:pt x="12957" y="1287"/>
                </a:cubicBezTo>
                <a:cubicBezTo>
                  <a:pt x="13098" y="1284"/>
                  <a:pt x="13212" y="1357"/>
                  <a:pt x="13345" y="1376"/>
                </a:cubicBezTo>
                <a:cubicBezTo>
                  <a:pt x="13132" y="1265"/>
                  <a:pt x="12915" y="1160"/>
                  <a:pt x="12683" y="1077"/>
                </a:cubicBezTo>
                <a:cubicBezTo>
                  <a:pt x="12778" y="1077"/>
                  <a:pt x="12877" y="1071"/>
                  <a:pt x="12984" y="1100"/>
                </a:cubicBezTo>
                <a:cubicBezTo>
                  <a:pt x="12946" y="1046"/>
                  <a:pt x="12885" y="1042"/>
                  <a:pt x="12843" y="1020"/>
                </a:cubicBezTo>
                <a:cubicBezTo>
                  <a:pt x="12820" y="1007"/>
                  <a:pt x="12732" y="1001"/>
                  <a:pt x="12839" y="969"/>
                </a:cubicBezTo>
                <a:cubicBezTo>
                  <a:pt x="12866" y="960"/>
                  <a:pt x="12816" y="941"/>
                  <a:pt x="12797" y="931"/>
                </a:cubicBezTo>
                <a:cubicBezTo>
                  <a:pt x="12698" y="871"/>
                  <a:pt x="12561" y="871"/>
                  <a:pt x="12435" y="782"/>
                </a:cubicBezTo>
                <a:cubicBezTo>
                  <a:pt x="12569" y="814"/>
                  <a:pt x="12668" y="839"/>
                  <a:pt x="12801" y="871"/>
                </a:cubicBezTo>
                <a:cubicBezTo>
                  <a:pt x="12675" y="750"/>
                  <a:pt x="12511" y="740"/>
                  <a:pt x="12393" y="655"/>
                </a:cubicBezTo>
                <a:cubicBezTo>
                  <a:pt x="12508" y="658"/>
                  <a:pt x="12599" y="718"/>
                  <a:pt x="12721" y="709"/>
                </a:cubicBezTo>
                <a:cubicBezTo>
                  <a:pt x="12584" y="610"/>
                  <a:pt x="12424" y="569"/>
                  <a:pt x="12272" y="521"/>
                </a:cubicBezTo>
                <a:cubicBezTo>
                  <a:pt x="12405" y="521"/>
                  <a:pt x="12527" y="553"/>
                  <a:pt x="12645" y="594"/>
                </a:cubicBezTo>
                <a:cubicBezTo>
                  <a:pt x="13764" y="963"/>
                  <a:pt x="14621" y="1576"/>
                  <a:pt x="15128" y="2498"/>
                </a:cubicBezTo>
                <a:cubicBezTo>
                  <a:pt x="15379" y="2955"/>
                  <a:pt x="15436" y="3445"/>
                  <a:pt x="15269" y="3937"/>
                </a:cubicBezTo>
                <a:cubicBezTo>
                  <a:pt x="15116" y="4385"/>
                  <a:pt x="14636" y="4687"/>
                  <a:pt x="14077" y="4700"/>
                </a:cubicBezTo>
                <a:cubicBezTo>
                  <a:pt x="13997" y="4703"/>
                  <a:pt x="13913" y="4700"/>
                  <a:pt x="13821" y="4700"/>
                </a:cubicBezTo>
                <a:cubicBezTo>
                  <a:pt x="14179" y="4837"/>
                  <a:pt x="14686" y="4735"/>
                  <a:pt x="15124" y="4331"/>
                </a:cubicBezTo>
                <a:cubicBezTo>
                  <a:pt x="15116" y="4513"/>
                  <a:pt x="14834" y="4757"/>
                  <a:pt x="14610" y="4840"/>
                </a:cubicBezTo>
                <a:cubicBezTo>
                  <a:pt x="14347" y="4935"/>
                  <a:pt x="14073" y="4938"/>
                  <a:pt x="13799" y="4907"/>
                </a:cubicBezTo>
                <a:cubicBezTo>
                  <a:pt x="14096" y="4999"/>
                  <a:pt x="14385" y="4999"/>
                  <a:pt x="14671" y="4881"/>
                </a:cubicBezTo>
                <a:cubicBezTo>
                  <a:pt x="14949" y="4767"/>
                  <a:pt x="15135" y="4579"/>
                  <a:pt x="15272" y="4341"/>
                </a:cubicBezTo>
                <a:cubicBezTo>
                  <a:pt x="15352" y="4783"/>
                  <a:pt x="14751" y="5158"/>
                  <a:pt x="13974" y="5177"/>
                </a:cubicBezTo>
                <a:cubicBezTo>
                  <a:pt x="14305" y="5263"/>
                  <a:pt x="14614" y="5228"/>
                  <a:pt x="14884" y="5043"/>
                </a:cubicBezTo>
                <a:cubicBezTo>
                  <a:pt x="15208" y="4824"/>
                  <a:pt x="15330" y="4516"/>
                  <a:pt x="15406" y="4188"/>
                </a:cubicBezTo>
                <a:cubicBezTo>
                  <a:pt x="15425" y="4106"/>
                  <a:pt x="15425" y="4023"/>
                  <a:pt x="15440" y="3918"/>
                </a:cubicBezTo>
                <a:cubicBezTo>
                  <a:pt x="15547" y="4287"/>
                  <a:pt x="15470" y="4608"/>
                  <a:pt x="15265" y="4926"/>
                </a:cubicBezTo>
                <a:cubicBezTo>
                  <a:pt x="15440" y="4799"/>
                  <a:pt x="15588" y="4506"/>
                  <a:pt x="15577" y="4287"/>
                </a:cubicBezTo>
                <a:cubicBezTo>
                  <a:pt x="15562" y="4017"/>
                  <a:pt x="15528" y="3747"/>
                  <a:pt x="15501" y="3477"/>
                </a:cubicBezTo>
                <a:cubicBezTo>
                  <a:pt x="15497" y="3451"/>
                  <a:pt x="15486" y="3423"/>
                  <a:pt x="15512" y="3388"/>
                </a:cubicBezTo>
                <a:cubicBezTo>
                  <a:pt x="15847" y="3572"/>
                  <a:pt x="16045" y="3826"/>
                  <a:pt x="16095" y="4157"/>
                </a:cubicBezTo>
                <a:cubicBezTo>
                  <a:pt x="16133" y="4414"/>
                  <a:pt x="16076" y="4659"/>
                  <a:pt x="15912" y="4878"/>
                </a:cubicBezTo>
                <a:cubicBezTo>
                  <a:pt x="15844" y="4970"/>
                  <a:pt x="15828" y="5027"/>
                  <a:pt x="15973" y="5081"/>
                </a:cubicBezTo>
                <a:cubicBezTo>
                  <a:pt x="16144" y="5148"/>
                  <a:pt x="16259" y="5263"/>
                  <a:pt x="16282" y="5431"/>
                </a:cubicBezTo>
                <a:cubicBezTo>
                  <a:pt x="16293" y="5526"/>
                  <a:pt x="16247" y="5603"/>
                  <a:pt x="16209" y="5682"/>
                </a:cubicBezTo>
                <a:cubicBezTo>
                  <a:pt x="16160" y="5720"/>
                  <a:pt x="16118" y="5762"/>
                  <a:pt x="16064" y="5796"/>
                </a:cubicBezTo>
                <a:cubicBezTo>
                  <a:pt x="15790" y="5987"/>
                  <a:pt x="15543" y="5984"/>
                  <a:pt x="15337" y="5787"/>
                </a:cubicBezTo>
                <a:cubicBezTo>
                  <a:pt x="15272" y="5727"/>
                  <a:pt x="15250" y="5650"/>
                  <a:pt x="15223" y="5574"/>
                </a:cubicBezTo>
                <a:cubicBezTo>
                  <a:pt x="15097" y="5653"/>
                  <a:pt x="15204" y="5742"/>
                  <a:pt x="15204" y="5825"/>
                </a:cubicBezTo>
                <a:cubicBezTo>
                  <a:pt x="15124" y="5806"/>
                  <a:pt x="15185" y="5723"/>
                  <a:pt x="15116" y="5698"/>
                </a:cubicBezTo>
                <a:cubicBezTo>
                  <a:pt x="15059" y="5933"/>
                  <a:pt x="15330" y="5930"/>
                  <a:pt x="15467" y="6032"/>
                </a:cubicBezTo>
                <a:cubicBezTo>
                  <a:pt x="15307" y="6035"/>
                  <a:pt x="15185" y="5971"/>
                  <a:pt x="15052" y="5930"/>
                </a:cubicBezTo>
                <a:cubicBezTo>
                  <a:pt x="15200" y="6121"/>
                  <a:pt x="15455" y="6127"/>
                  <a:pt x="15687" y="6175"/>
                </a:cubicBezTo>
                <a:cubicBezTo>
                  <a:pt x="15508" y="6245"/>
                  <a:pt x="15341" y="6181"/>
                  <a:pt x="15143" y="6165"/>
                </a:cubicBezTo>
                <a:cubicBezTo>
                  <a:pt x="15337" y="6295"/>
                  <a:pt x="15562" y="6283"/>
                  <a:pt x="15790" y="6330"/>
                </a:cubicBezTo>
                <a:cubicBezTo>
                  <a:pt x="15607" y="6416"/>
                  <a:pt x="15440" y="6403"/>
                  <a:pt x="15246" y="6384"/>
                </a:cubicBezTo>
                <a:cubicBezTo>
                  <a:pt x="15478" y="6480"/>
                  <a:pt x="15691" y="6442"/>
                  <a:pt x="15908" y="6442"/>
                </a:cubicBezTo>
                <a:cubicBezTo>
                  <a:pt x="15748" y="6537"/>
                  <a:pt x="15562" y="6546"/>
                  <a:pt x="15364" y="6553"/>
                </a:cubicBezTo>
                <a:cubicBezTo>
                  <a:pt x="15448" y="6607"/>
                  <a:pt x="15531" y="6594"/>
                  <a:pt x="15611" y="6591"/>
                </a:cubicBezTo>
                <a:cubicBezTo>
                  <a:pt x="15695" y="6588"/>
                  <a:pt x="15783" y="6575"/>
                  <a:pt x="15866" y="6566"/>
                </a:cubicBezTo>
                <a:cubicBezTo>
                  <a:pt x="15939" y="6559"/>
                  <a:pt x="16011" y="6521"/>
                  <a:pt x="16106" y="6531"/>
                </a:cubicBezTo>
                <a:cubicBezTo>
                  <a:pt x="15965" y="6632"/>
                  <a:pt x="15806" y="6648"/>
                  <a:pt x="15627" y="6677"/>
                </a:cubicBezTo>
                <a:cubicBezTo>
                  <a:pt x="15710" y="6709"/>
                  <a:pt x="15771" y="6699"/>
                  <a:pt x="15832" y="6696"/>
                </a:cubicBezTo>
                <a:cubicBezTo>
                  <a:pt x="15996" y="6689"/>
                  <a:pt x="16125" y="6610"/>
                  <a:pt x="16270" y="6556"/>
                </a:cubicBezTo>
                <a:cubicBezTo>
                  <a:pt x="16186" y="6677"/>
                  <a:pt x="16042" y="6731"/>
                  <a:pt x="15893" y="6772"/>
                </a:cubicBezTo>
                <a:cubicBezTo>
                  <a:pt x="16167" y="6778"/>
                  <a:pt x="16362" y="6658"/>
                  <a:pt x="16365" y="6483"/>
                </a:cubicBezTo>
                <a:cubicBezTo>
                  <a:pt x="16331" y="6508"/>
                  <a:pt x="16301" y="6531"/>
                  <a:pt x="16270" y="6556"/>
                </a:cubicBezTo>
                <a:cubicBezTo>
                  <a:pt x="16289" y="6473"/>
                  <a:pt x="16384" y="6419"/>
                  <a:pt x="16400" y="6330"/>
                </a:cubicBezTo>
                <a:cubicBezTo>
                  <a:pt x="16335" y="6359"/>
                  <a:pt x="16304" y="6426"/>
                  <a:pt x="16209" y="6416"/>
                </a:cubicBezTo>
                <a:cubicBezTo>
                  <a:pt x="16255" y="6343"/>
                  <a:pt x="16350" y="6311"/>
                  <a:pt x="16373" y="6229"/>
                </a:cubicBezTo>
                <a:cubicBezTo>
                  <a:pt x="16289" y="6260"/>
                  <a:pt x="16232" y="6327"/>
                  <a:pt x="16133" y="6321"/>
                </a:cubicBezTo>
                <a:cubicBezTo>
                  <a:pt x="16190" y="6248"/>
                  <a:pt x="16297" y="6219"/>
                  <a:pt x="16339" y="6136"/>
                </a:cubicBezTo>
                <a:cubicBezTo>
                  <a:pt x="16259" y="6184"/>
                  <a:pt x="16171" y="6219"/>
                  <a:pt x="16053" y="6232"/>
                </a:cubicBezTo>
                <a:cubicBezTo>
                  <a:pt x="16152" y="6156"/>
                  <a:pt x="16270" y="6117"/>
                  <a:pt x="16320" y="6009"/>
                </a:cubicBezTo>
                <a:cubicBezTo>
                  <a:pt x="16217" y="6060"/>
                  <a:pt x="16133" y="6108"/>
                  <a:pt x="16011" y="6105"/>
                </a:cubicBezTo>
                <a:cubicBezTo>
                  <a:pt x="16110" y="6009"/>
                  <a:pt x="16247" y="5955"/>
                  <a:pt x="16301" y="5825"/>
                </a:cubicBezTo>
                <a:cubicBezTo>
                  <a:pt x="16255" y="5850"/>
                  <a:pt x="16224" y="5866"/>
                  <a:pt x="16167" y="5898"/>
                </a:cubicBezTo>
                <a:cubicBezTo>
                  <a:pt x="16232" y="5812"/>
                  <a:pt x="16316" y="5771"/>
                  <a:pt x="16323" y="5692"/>
                </a:cubicBezTo>
                <a:cubicBezTo>
                  <a:pt x="16255" y="5765"/>
                  <a:pt x="16179" y="5828"/>
                  <a:pt x="16076" y="5882"/>
                </a:cubicBezTo>
                <a:cubicBezTo>
                  <a:pt x="16076" y="5803"/>
                  <a:pt x="16198" y="5774"/>
                  <a:pt x="16186" y="5682"/>
                </a:cubicBezTo>
                <a:close/>
                <a:moveTo>
                  <a:pt x="1852" y="11545"/>
                </a:moveTo>
                <a:lnTo>
                  <a:pt x="1849" y="11542"/>
                </a:lnTo>
                <a:cubicBezTo>
                  <a:pt x="1986" y="11650"/>
                  <a:pt x="2111" y="11644"/>
                  <a:pt x="2233" y="11520"/>
                </a:cubicBezTo>
                <a:cubicBezTo>
                  <a:pt x="2336" y="11415"/>
                  <a:pt x="2317" y="11316"/>
                  <a:pt x="2165" y="11231"/>
                </a:cubicBezTo>
                <a:cubicBezTo>
                  <a:pt x="1982" y="11129"/>
                  <a:pt x="1845" y="10999"/>
                  <a:pt x="1738" y="10837"/>
                </a:cubicBezTo>
                <a:cubicBezTo>
                  <a:pt x="1517" y="10506"/>
                  <a:pt x="1304" y="10172"/>
                  <a:pt x="1053" y="9855"/>
                </a:cubicBezTo>
                <a:cubicBezTo>
                  <a:pt x="1011" y="9801"/>
                  <a:pt x="965" y="9750"/>
                  <a:pt x="912" y="9705"/>
                </a:cubicBezTo>
                <a:cubicBezTo>
                  <a:pt x="817" y="9626"/>
                  <a:pt x="698" y="9626"/>
                  <a:pt x="577" y="9661"/>
                </a:cubicBezTo>
                <a:cubicBezTo>
                  <a:pt x="462" y="9693"/>
                  <a:pt x="424" y="9769"/>
                  <a:pt x="405" y="9864"/>
                </a:cubicBezTo>
                <a:cubicBezTo>
                  <a:pt x="367" y="10090"/>
                  <a:pt x="523" y="10274"/>
                  <a:pt x="645" y="10439"/>
                </a:cubicBezTo>
                <a:cubicBezTo>
                  <a:pt x="843" y="10709"/>
                  <a:pt x="1102" y="10951"/>
                  <a:pt x="1373" y="11180"/>
                </a:cubicBezTo>
                <a:cubicBezTo>
                  <a:pt x="1517" y="11310"/>
                  <a:pt x="1654" y="11459"/>
                  <a:pt x="1852" y="11545"/>
                </a:cubicBezTo>
                <a:close/>
                <a:moveTo>
                  <a:pt x="16940" y="19703"/>
                </a:moveTo>
                <a:cubicBezTo>
                  <a:pt x="17051" y="19655"/>
                  <a:pt x="16975" y="19614"/>
                  <a:pt x="16933" y="19576"/>
                </a:cubicBezTo>
                <a:cubicBezTo>
                  <a:pt x="16674" y="19337"/>
                  <a:pt x="16396" y="19121"/>
                  <a:pt x="16087" y="18927"/>
                </a:cubicBezTo>
                <a:cubicBezTo>
                  <a:pt x="15550" y="18594"/>
                  <a:pt x="15002" y="18273"/>
                  <a:pt x="14377" y="18057"/>
                </a:cubicBezTo>
                <a:cubicBezTo>
                  <a:pt x="14286" y="18025"/>
                  <a:pt x="14244" y="18041"/>
                  <a:pt x="14195" y="18104"/>
                </a:cubicBezTo>
                <a:cubicBezTo>
                  <a:pt x="14061" y="18273"/>
                  <a:pt x="13920" y="18432"/>
                  <a:pt x="13757" y="18578"/>
                </a:cubicBezTo>
                <a:cubicBezTo>
                  <a:pt x="13681" y="18645"/>
                  <a:pt x="13681" y="18670"/>
                  <a:pt x="13780" y="18724"/>
                </a:cubicBezTo>
                <a:cubicBezTo>
                  <a:pt x="14511" y="19118"/>
                  <a:pt x="15185" y="19569"/>
                  <a:pt x="15767" y="20110"/>
                </a:cubicBezTo>
                <a:cubicBezTo>
                  <a:pt x="15920" y="20249"/>
                  <a:pt x="16068" y="20392"/>
                  <a:pt x="16224" y="20539"/>
                </a:cubicBezTo>
                <a:cubicBezTo>
                  <a:pt x="16263" y="20491"/>
                  <a:pt x="16289" y="20446"/>
                  <a:pt x="16327" y="20412"/>
                </a:cubicBezTo>
                <a:cubicBezTo>
                  <a:pt x="16400" y="20338"/>
                  <a:pt x="16403" y="20281"/>
                  <a:pt x="16320" y="20205"/>
                </a:cubicBezTo>
                <a:cubicBezTo>
                  <a:pt x="16171" y="20071"/>
                  <a:pt x="16064" y="19916"/>
                  <a:pt x="16007" y="19741"/>
                </a:cubicBezTo>
                <a:cubicBezTo>
                  <a:pt x="16198" y="19871"/>
                  <a:pt x="16365" y="20017"/>
                  <a:pt x="16476" y="20221"/>
                </a:cubicBezTo>
                <a:cubicBezTo>
                  <a:pt x="16552" y="20103"/>
                  <a:pt x="16662" y="20024"/>
                  <a:pt x="16716" y="19909"/>
                </a:cubicBezTo>
                <a:cubicBezTo>
                  <a:pt x="16723" y="19903"/>
                  <a:pt x="16735" y="19897"/>
                  <a:pt x="16742" y="19890"/>
                </a:cubicBezTo>
                <a:cubicBezTo>
                  <a:pt x="16807" y="19827"/>
                  <a:pt x="16876" y="19763"/>
                  <a:pt x="16940" y="19703"/>
                </a:cubicBezTo>
                <a:lnTo>
                  <a:pt x="16940" y="19703"/>
                </a:lnTo>
                <a:close/>
                <a:moveTo>
                  <a:pt x="10874" y="2310"/>
                </a:moveTo>
                <a:cubicBezTo>
                  <a:pt x="10908" y="2301"/>
                  <a:pt x="10927" y="2275"/>
                  <a:pt x="10942" y="2253"/>
                </a:cubicBezTo>
                <a:cubicBezTo>
                  <a:pt x="11182" y="1948"/>
                  <a:pt x="11198" y="1627"/>
                  <a:pt x="11049" y="1293"/>
                </a:cubicBezTo>
                <a:cubicBezTo>
                  <a:pt x="11015" y="1217"/>
                  <a:pt x="10954" y="1154"/>
                  <a:pt x="10935" y="1052"/>
                </a:cubicBezTo>
                <a:cubicBezTo>
                  <a:pt x="11251" y="1386"/>
                  <a:pt x="11228" y="1748"/>
                  <a:pt x="11148" y="2116"/>
                </a:cubicBezTo>
                <a:cubicBezTo>
                  <a:pt x="11297" y="1862"/>
                  <a:pt x="11266" y="1595"/>
                  <a:pt x="11205" y="1328"/>
                </a:cubicBezTo>
                <a:cubicBezTo>
                  <a:pt x="11342" y="1548"/>
                  <a:pt x="11339" y="1780"/>
                  <a:pt x="11297" y="2018"/>
                </a:cubicBezTo>
                <a:cubicBezTo>
                  <a:pt x="11316" y="1996"/>
                  <a:pt x="11331" y="1977"/>
                  <a:pt x="11339" y="1954"/>
                </a:cubicBezTo>
                <a:cubicBezTo>
                  <a:pt x="11445" y="1630"/>
                  <a:pt x="11354" y="1338"/>
                  <a:pt x="11137" y="1068"/>
                </a:cubicBezTo>
                <a:cubicBezTo>
                  <a:pt x="10920" y="801"/>
                  <a:pt x="10607" y="607"/>
                  <a:pt x="10314" y="404"/>
                </a:cubicBezTo>
                <a:cubicBezTo>
                  <a:pt x="10204" y="327"/>
                  <a:pt x="10067" y="283"/>
                  <a:pt x="9926" y="254"/>
                </a:cubicBezTo>
                <a:cubicBezTo>
                  <a:pt x="9625" y="188"/>
                  <a:pt x="9320" y="168"/>
                  <a:pt x="9016" y="200"/>
                </a:cubicBezTo>
                <a:cubicBezTo>
                  <a:pt x="8905" y="210"/>
                  <a:pt x="8787" y="216"/>
                  <a:pt x="8677" y="292"/>
                </a:cubicBezTo>
                <a:cubicBezTo>
                  <a:pt x="8818" y="270"/>
                  <a:pt x="8936" y="245"/>
                  <a:pt x="9065" y="264"/>
                </a:cubicBezTo>
                <a:cubicBezTo>
                  <a:pt x="8833" y="315"/>
                  <a:pt x="8589" y="353"/>
                  <a:pt x="8387" y="502"/>
                </a:cubicBezTo>
                <a:cubicBezTo>
                  <a:pt x="8585" y="461"/>
                  <a:pt x="8760" y="397"/>
                  <a:pt x="8947" y="397"/>
                </a:cubicBezTo>
                <a:cubicBezTo>
                  <a:pt x="8791" y="445"/>
                  <a:pt x="8631" y="489"/>
                  <a:pt x="8486" y="556"/>
                </a:cubicBezTo>
                <a:cubicBezTo>
                  <a:pt x="8349" y="620"/>
                  <a:pt x="8208" y="690"/>
                  <a:pt x="8143" y="820"/>
                </a:cubicBezTo>
                <a:cubicBezTo>
                  <a:pt x="8048" y="1007"/>
                  <a:pt x="8048" y="1185"/>
                  <a:pt x="8262" y="1341"/>
                </a:cubicBezTo>
                <a:cubicBezTo>
                  <a:pt x="8048" y="1344"/>
                  <a:pt x="7949" y="1243"/>
                  <a:pt x="7869" y="1112"/>
                </a:cubicBezTo>
                <a:cubicBezTo>
                  <a:pt x="7858" y="1233"/>
                  <a:pt x="7888" y="1338"/>
                  <a:pt x="7995" y="1411"/>
                </a:cubicBezTo>
                <a:cubicBezTo>
                  <a:pt x="8079" y="1468"/>
                  <a:pt x="8052" y="1475"/>
                  <a:pt x="7968" y="1503"/>
                </a:cubicBezTo>
                <a:cubicBezTo>
                  <a:pt x="7785" y="1570"/>
                  <a:pt x="7607" y="1649"/>
                  <a:pt x="7424" y="1722"/>
                </a:cubicBezTo>
                <a:cubicBezTo>
                  <a:pt x="7420" y="1687"/>
                  <a:pt x="7420" y="1649"/>
                  <a:pt x="7416" y="1586"/>
                </a:cubicBezTo>
                <a:cubicBezTo>
                  <a:pt x="7378" y="1646"/>
                  <a:pt x="7351" y="1684"/>
                  <a:pt x="7329" y="1722"/>
                </a:cubicBezTo>
                <a:cubicBezTo>
                  <a:pt x="7245" y="1646"/>
                  <a:pt x="7309" y="1560"/>
                  <a:pt x="7306" y="1478"/>
                </a:cubicBezTo>
                <a:cubicBezTo>
                  <a:pt x="7226" y="1510"/>
                  <a:pt x="7214" y="1589"/>
                  <a:pt x="7153" y="1605"/>
                </a:cubicBezTo>
                <a:cubicBezTo>
                  <a:pt x="7020" y="1500"/>
                  <a:pt x="7092" y="1430"/>
                  <a:pt x="7161" y="1319"/>
                </a:cubicBezTo>
                <a:cubicBezTo>
                  <a:pt x="7249" y="1173"/>
                  <a:pt x="7378" y="1189"/>
                  <a:pt x="7534" y="1169"/>
                </a:cubicBezTo>
                <a:cubicBezTo>
                  <a:pt x="7447" y="1106"/>
                  <a:pt x="7363" y="1090"/>
                  <a:pt x="7264" y="1065"/>
                </a:cubicBezTo>
                <a:cubicBezTo>
                  <a:pt x="7374" y="1014"/>
                  <a:pt x="7485" y="1049"/>
                  <a:pt x="7595" y="1023"/>
                </a:cubicBezTo>
                <a:cubicBezTo>
                  <a:pt x="7408" y="957"/>
                  <a:pt x="7233" y="1007"/>
                  <a:pt x="7035" y="1017"/>
                </a:cubicBezTo>
                <a:cubicBezTo>
                  <a:pt x="7153" y="957"/>
                  <a:pt x="7264" y="947"/>
                  <a:pt x="7367" y="925"/>
                </a:cubicBezTo>
                <a:cubicBezTo>
                  <a:pt x="7473" y="906"/>
                  <a:pt x="7580" y="918"/>
                  <a:pt x="7698" y="931"/>
                </a:cubicBezTo>
                <a:cubicBezTo>
                  <a:pt x="7336" y="709"/>
                  <a:pt x="6342" y="1131"/>
                  <a:pt x="6289" y="1392"/>
                </a:cubicBezTo>
                <a:cubicBezTo>
                  <a:pt x="6354" y="1351"/>
                  <a:pt x="6415" y="1309"/>
                  <a:pt x="6475" y="1268"/>
                </a:cubicBezTo>
                <a:cubicBezTo>
                  <a:pt x="6422" y="1351"/>
                  <a:pt x="6327" y="1405"/>
                  <a:pt x="6300" y="1500"/>
                </a:cubicBezTo>
                <a:cubicBezTo>
                  <a:pt x="6354" y="1513"/>
                  <a:pt x="6384" y="1459"/>
                  <a:pt x="6434" y="1478"/>
                </a:cubicBezTo>
                <a:cubicBezTo>
                  <a:pt x="6392" y="1541"/>
                  <a:pt x="6319" y="1589"/>
                  <a:pt x="6327" y="1675"/>
                </a:cubicBezTo>
                <a:cubicBezTo>
                  <a:pt x="6384" y="1659"/>
                  <a:pt x="6388" y="1624"/>
                  <a:pt x="6418" y="1602"/>
                </a:cubicBezTo>
                <a:cubicBezTo>
                  <a:pt x="6441" y="1583"/>
                  <a:pt x="6449" y="1548"/>
                  <a:pt x="6498" y="1557"/>
                </a:cubicBezTo>
                <a:cubicBezTo>
                  <a:pt x="6407" y="1697"/>
                  <a:pt x="6293" y="1830"/>
                  <a:pt x="6308" y="2021"/>
                </a:cubicBezTo>
                <a:cubicBezTo>
                  <a:pt x="6403" y="1913"/>
                  <a:pt x="6456" y="1802"/>
                  <a:pt x="6582" y="1722"/>
                </a:cubicBezTo>
                <a:cubicBezTo>
                  <a:pt x="6281" y="2434"/>
                  <a:pt x="6277" y="2914"/>
                  <a:pt x="6559" y="3098"/>
                </a:cubicBezTo>
                <a:cubicBezTo>
                  <a:pt x="6350" y="2590"/>
                  <a:pt x="6384" y="2094"/>
                  <a:pt x="6651" y="1850"/>
                </a:cubicBezTo>
                <a:cubicBezTo>
                  <a:pt x="6563" y="2088"/>
                  <a:pt x="6472" y="2317"/>
                  <a:pt x="6555" y="2587"/>
                </a:cubicBezTo>
                <a:cubicBezTo>
                  <a:pt x="6586" y="2402"/>
                  <a:pt x="6616" y="2247"/>
                  <a:pt x="6700" y="2104"/>
                </a:cubicBezTo>
                <a:cubicBezTo>
                  <a:pt x="6689" y="2240"/>
                  <a:pt x="6654" y="2374"/>
                  <a:pt x="6651" y="2507"/>
                </a:cubicBezTo>
                <a:cubicBezTo>
                  <a:pt x="6647" y="2647"/>
                  <a:pt x="6670" y="2777"/>
                  <a:pt x="6757" y="2901"/>
                </a:cubicBezTo>
                <a:cubicBezTo>
                  <a:pt x="6727" y="2720"/>
                  <a:pt x="6700" y="2542"/>
                  <a:pt x="6784" y="2355"/>
                </a:cubicBezTo>
                <a:cubicBezTo>
                  <a:pt x="6944" y="3054"/>
                  <a:pt x="7230" y="3470"/>
                  <a:pt x="7587" y="3534"/>
                </a:cubicBezTo>
                <a:cubicBezTo>
                  <a:pt x="7043" y="3213"/>
                  <a:pt x="6887" y="2727"/>
                  <a:pt x="7047" y="2323"/>
                </a:cubicBezTo>
                <a:cubicBezTo>
                  <a:pt x="7062" y="2987"/>
                  <a:pt x="7504" y="3448"/>
                  <a:pt x="8113" y="3423"/>
                </a:cubicBezTo>
                <a:cubicBezTo>
                  <a:pt x="7854" y="3346"/>
                  <a:pt x="7637" y="3251"/>
                  <a:pt x="7454" y="3108"/>
                </a:cubicBezTo>
                <a:cubicBezTo>
                  <a:pt x="7180" y="2895"/>
                  <a:pt x="7115" y="2634"/>
                  <a:pt x="7199" y="2342"/>
                </a:cubicBezTo>
                <a:cubicBezTo>
                  <a:pt x="7241" y="2190"/>
                  <a:pt x="7306" y="2177"/>
                  <a:pt x="7454" y="2263"/>
                </a:cubicBezTo>
                <a:cubicBezTo>
                  <a:pt x="7473" y="2221"/>
                  <a:pt x="7439" y="2171"/>
                  <a:pt x="7496" y="2126"/>
                </a:cubicBezTo>
                <a:cubicBezTo>
                  <a:pt x="7519" y="2177"/>
                  <a:pt x="7542" y="2218"/>
                  <a:pt x="7561" y="2259"/>
                </a:cubicBezTo>
                <a:cubicBezTo>
                  <a:pt x="7618" y="2218"/>
                  <a:pt x="7584" y="2148"/>
                  <a:pt x="7633" y="2097"/>
                </a:cubicBezTo>
                <a:cubicBezTo>
                  <a:pt x="7721" y="2158"/>
                  <a:pt x="7675" y="2240"/>
                  <a:pt x="7702" y="2307"/>
                </a:cubicBezTo>
                <a:cubicBezTo>
                  <a:pt x="7782" y="2237"/>
                  <a:pt x="7717" y="2132"/>
                  <a:pt x="7785" y="2059"/>
                </a:cubicBezTo>
                <a:cubicBezTo>
                  <a:pt x="7900" y="2116"/>
                  <a:pt x="7843" y="2218"/>
                  <a:pt x="7877" y="2310"/>
                </a:cubicBezTo>
                <a:cubicBezTo>
                  <a:pt x="7953" y="2167"/>
                  <a:pt x="7964" y="2037"/>
                  <a:pt x="7919" y="1881"/>
                </a:cubicBezTo>
                <a:cubicBezTo>
                  <a:pt x="8071" y="1986"/>
                  <a:pt x="8056" y="2116"/>
                  <a:pt x="8071" y="2250"/>
                </a:cubicBezTo>
                <a:cubicBezTo>
                  <a:pt x="8147" y="2110"/>
                  <a:pt x="8117" y="1973"/>
                  <a:pt x="8090" y="1837"/>
                </a:cubicBezTo>
                <a:cubicBezTo>
                  <a:pt x="8170" y="1865"/>
                  <a:pt x="8140" y="1932"/>
                  <a:pt x="8178" y="1970"/>
                </a:cubicBezTo>
                <a:cubicBezTo>
                  <a:pt x="8216" y="1945"/>
                  <a:pt x="8204" y="1916"/>
                  <a:pt x="8208" y="1891"/>
                </a:cubicBezTo>
                <a:cubicBezTo>
                  <a:pt x="8212" y="1862"/>
                  <a:pt x="8208" y="1834"/>
                  <a:pt x="8212" y="1808"/>
                </a:cubicBezTo>
                <a:cubicBezTo>
                  <a:pt x="8212" y="1792"/>
                  <a:pt x="8220" y="1773"/>
                  <a:pt x="8242" y="1773"/>
                </a:cubicBezTo>
                <a:cubicBezTo>
                  <a:pt x="8300" y="1770"/>
                  <a:pt x="8273" y="1837"/>
                  <a:pt x="8319" y="1843"/>
                </a:cubicBezTo>
                <a:cubicBezTo>
                  <a:pt x="8341" y="1789"/>
                  <a:pt x="8315" y="1700"/>
                  <a:pt x="8395" y="1687"/>
                </a:cubicBezTo>
                <a:cubicBezTo>
                  <a:pt x="8471" y="1672"/>
                  <a:pt x="8414" y="1761"/>
                  <a:pt x="8460" y="1789"/>
                </a:cubicBezTo>
                <a:cubicBezTo>
                  <a:pt x="8475" y="1726"/>
                  <a:pt x="8467" y="1659"/>
                  <a:pt x="8520" y="1595"/>
                </a:cubicBezTo>
                <a:cubicBezTo>
                  <a:pt x="8532" y="1627"/>
                  <a:pt x="8536" y="1646"/>
                  <a:pt x="8543" y="1668"/>
                </a:cubicBezTo>
                <a:cubicBezTo>
                  <a:pt x="8612" y="1637"/>
                  <a:pt x="8559" y="1564"/>
                  <a:pt x="8619" y="1532"/>
                </a:cubicBezTo>
                <a:cubicBezTo>
                  <a:pt x="8665" y="1564"/>
                  <a:pt x="8616" y="1611"/>
                  <a:pt x="8650" y="1640"/>
                </a:cubicBezTo>
                <a:cubicBezTo>
                  <a:pt x="8726" y="1570"/>
                  <a:pt x="8711" y="1471"/>
                  <a:pt x="8760" y="1376"/>
                </a:cubicBezTo>
                <a:cubicBezTo>
                  <a:pt x="8837" y="1487"/>
                  <a:pt x="8753" y="1589"/>
                  <a:pt x="8764" y="1707"/>
                </a:cubicBezTo>
                <a:cubicBezTo>
                  <a:pt x="8856" y="1573"/>
                  <a:pt x="8856" y="1430"/>
                  <a:pt x="8939" y="1290"/>
                </a:cubicBezTo>
                <a:cubicBezTo>
                  <a:pt x="8981" y="1459"/>
                  <a:pt x="8897" y="1589"/>
                  <a:pt x="8878" y="1748"/>
                </a:cubicBezTo>
                <a:cubicBezTo>
                  <a:pt x="9012" y="1583"/>
                  <a:pt x="9004" y="1401"/>
                  <a:pt x="9092" y="1230"/>
                </a:cubicBezTo>
                <a:cubicBezTo>
                  <a:pt x="9168" y="1382"/>
                  <a:pt x="9076" y="1513"/>
                  <a:pt x="9069" y="1665"/>
                </a:cubicBezTo>
                <a:cubicBezTo>
                  <a:pt x="9134" y="1583"/>
                  <a:pt x="9145" y="1510"/>
                  <a:pt x="9168" y="1440"/>
                </a:cubicBezTo>
                <a:cubicBezTo>
                  <a:pt x="9191" y="1373"/>
                  <a:pt x="9160" y="1293"/>
                  <a:pt x="9229" y="1223"/>
                </a:cubicBezTo>
                <a:cubicBezTo>
                  <a:pt x="9316" y="1395"/>
                  <a:pt x="9210" y="1541"/>
                  <a:pt x="9156" y="1719"/>
                </a:cubicBezTo>
                <a:cubicBezTo>
                  <a:pt x="9343" y="1538"/>
                  <a:pt x="9301" y="1322"/>
                  <a:pt x="9396" y="1125"/>
                </a:cubicBezTo>
                <a:cubicBezTo>
                  <a:pt x="9434" y="1293"/>
                  <a:pt x="9400" y="1436"/>
                  <a:pt x="9358" y="1579"/>
                </a:cubicBezTo>
                <a:cubicBezTo>
                  <a:pt x="9465" y="1430"/>
                  <a:pt x="9488" y="1255"/>
                  <a:pt x="9575" y="1074"/>
                </a:cubicBezTo>
                <a:cubicBezTo>
                  <a:pt x="9671" y="1370"/>
                  <a:pt x="9549" y="1608"/>
                  <a:pt x="9419" y="1846"/>
                </a:cubicBezTo>
                <a:cubicBezTo>
                  <a:pt x="9671" y="1643"/>
                  <a:pt x="9682" y="1367"/>
                  <a:pt x="9758" y="1106"/>
                </a:cubicBezTo>
                <a:cubicBezTo>
                  <a:pt x="9853" y="1332"/>
                  <a:pt x="9762" y="1538"/>
                  <a:pt x="9678" y="1748"/>
                </a:cubicBezTo>
                <a:cubicBezTo>
                  <a:pt x="9869" y="1564"/>
                  <a:pt x="9861" y="1325"/>
                  <a:pt x="9922" y="1077"/>
                </a:cubicBezTo>
                <a:cubicBezTo>
                  <a:pt x="10029" y="1335"/>
                  <a:pt x="9994" y="1462"/>
                  <a:pt x="9716" y="1923"/>
                </a:cubicBezTo>
                <a:cubicBezTo>
                  <a:pt x="9869" y="1830"/>
                  <a:pt x="9960" y="1707"/>
                  <a:pt x="10017" y="1557"/>
                </a:cubicBezTo>
                <a:cubicBezTo>
                  <a:pt x="10074" y="1408"/>
                  <a:pt x="10063" y="1255"/>
                  <a:pt x="10089" y="1103"/>
                </a:cubicBezTo>
                <a:cubicBezTo>
                  <a:pt x="10234" y="1363"/>
                  <a:pt x="10070" y="1589"/>
                  <a:pt x="9964" y="1824"/>
                </a:cubicBezTo>
                <a:cubicBezTo>
                  <a:pt x="10188" y="1672"/>
                  <a:pt x="10215" y="1459"/>
                  <a:pt x="10234" y="1239"/>
                </a:cubicBezTo>
                <a:cubicBezTo>
                  <a:pt x="10287" y="1347"/>
                  <a:pt x="10261" y="1459"/>
                  <a:pt x="10253" y="1567"/>
                </a:cubicBezTo>
                <a:cubicBezTo>
                  <a:pt x="10234" y="1884"/>
                  <a:pt x="10078" y="2107"/>
                  <a:pt x="9690" y="2209"/>
                </a:cubicBezTo>
                <a:cubicBezTo>
                  <a:pt x="9453" y="2272"/>
                  <a:pt x="9316" y="2437"/>
                  <a:pt x="9252" y="2638"/>
                </a:cubicBezTo>
                <a:cubicBezTo>
                  <a:pt x="9233" y="2695"/>
                  <a:pt x="9221" y="2755"/>
                  <a:pt x="9282" y="2812"/>
                </a:cubicBezTo>
                <a:cubicBezTo>
                  <a:pt x="9316" y="2568"/>
                  <a:pt x="9358" y="2485"/>
                  <a:pt x="9492" y="2415"/>
                </a:cubicBezTo>
                <a:cubicBezTo>
                  <a:pt x="9476" y="2476"/>
                  <a:pt x="9457" y="2533"/>
                  <a:pt x="9450" y="2593"/>
                </a:cubicBezTo>
                <a:cubicBezTo>
                  <a:pt x="9442" y="2647"/>
                  <a:pt x="9450" y="2704"/>
                  <a:pt x="9450" y="2758"/>
                </a:cubicBezTo>
                <a:cubicBezTo>
                  <a:pt x="9495" y="2654"/>
                  <a:pt x="9511" y="2542"/>
                  <a:pt x="9610" y="2450"/>
                </a:cubicBezTo>
                <a:cubicBezTo>
                  <a:pt x="9537" y="2739"/>
                  <a:pt x="9591" y="2984"/>
                  <a:pt x="9960" y="3092"/>
                </a:cubicBezTo>
                <a:cubicBezTo>
                  <a:pt x="10162" y="3152"/>
                  <a:pt x="10409" y="3048"/>
                  <a:pt x="10546" y="2866"/>
                </a:cubicBezTo>
                <a:cubicBezTo>
                  <a:pt x="10459" y="2889"/>
                  <a:pt x="10383" y="2911"/>
                  <a:pt x="10307" y="2924"/>
                </a:cubicBezTo>
                <a:cubicBezTo>
                  <a:pt x="10032" y="2975"/>
                  <a:pt x="9800" y="2876"/>
                  <a:pt x="9766" y="2688"/>
                </a:cubicBezTo>
                <a:cubicBezTo>
                  <a:pt x="9751" y="2612"/>
                  <a:pt x="9751" y="2536"/>
                  <a:pt x="9830" y="2479"/>
                </a:cubicBezTo>
                <a:cubicBezTo>
                  <a:pt x="9907" y="2425"/>
                  <a:pt x="9975" y="2476"/>
                  <a:pt x="10044" y="2498"/>
                </a:cubicBezTo>
                <a:cubicBezTo>
                  <a:pt x="10089" y="2511"/>
                  <a:pt x="10131" y="2533"/>
                  <a:pt x="10177" y="2539"/>
                </a:cubicBezTo>
                <a:cubicBezTo>
                  <a:pt x="10383" y="2568"/>
                  <a:pt x="10588" y="2584"/>
                  <a:pt x="10741" y="2425"/>
                </a:cubicBezTo>
                <a:cubicBezTo>
                  <a:pt x="10786" y="2387"/>
                  <a:pt x="10836" y="2355"/>
                  <a:pt x="10874" y="2310"/>
                </a:cubicBezTo>
                <a:close/>
                <a:moveTo>
                  <a:pt x="7599" y="6740"/>
                </a:moveTo>
                <a:cubicBezTo>
                  <a:pt x="7725" y="7093"/>
                  <a:pt x="7755" y="7449"/>
                  <a:pt x="7835" y="7795"/>
                </a:cubicBezTo>
                <a:cubicBezTo>
                  <a:pt x="7900" y="8078"/>
                  <a:pt x="7984" y="8371"/>
                  <a:pt x="8250" y="8571"/>
                </a:cubicBezTo>
                <a:cubicBezTo>
                  <a:pt x="8452" y="8723"/>
                  <a:pt x="8589" y="8904"/>
                  <a:pt x="8719" y="9095"/>
                </a:cubicBezTo>
                <a:cubicBezTo>
                  <a:pt x="8802" y="9219"/>
                  <a:pt x="8894" y="9343"/>
                  <a:pt x="9004" y="9454"/>
                </a:cubicBezTo>
                <a:cubicBezTo>
                  <a:pt x="9328" y="9775"/>
                  <a:pt x="9667" y="10087"/>
                  <a:pt x="9979" y="10414"/>
                </a:cubicBezTo>
                <a:cubicBezTo>
                  <a:pt x="10227" y="10671"/>
                  <a:pt x="10539" y="10795"/>
                  <a:pt x="10923" y="10798"/>
                </a:cubicBezTo>
                <a:cubicBezTo>
                  <a:pt x="11445" y="10805"/>
                  <a:pt x="11902" y="10630"/>
                  <a:pt x="12325" y="10395"/>
                </a:cubicBezTo>
                <a:cubicBezTo>
                  <a:pt x="13178" y="9921"/>
                  <a:pt x="13738" y="9248"/>
                  <a:pt x="14145" y="8479"/>
                </a:cubicBezTo>
                <a:cubicBezTo>
                  <a:pt x="14179" y="8415"/>
                  <a:pt x="14183" y="8348"/>
                  <a:pt x="14179" y="8278"/>
                </a:cubicBezTo>
                <a:cubicBezTo>
                  <a:pt x="14157" y="7945"/>
                  <a:pt x="14138" y="7608"/>
                  <a:pt x="14119" y="7274"/>
                </a:cubicBezTo>
                <a:cubicBezTo>
                  <a:pt x="14115" y="7227"/>
                  <a:pt x="14122" y="7179"/>
                  <a:pt x="14134" y="7131"/>
                </a:cubicBezTo>
                <a:cubicBezTo>
                  <a:pt x="14145" y="7090"/>
                  <a:pt x="14172" y="7058"/>
                  <a:pt x="14233" y="7058"/>
                </a:cubicBezTo>
                <a:cubicBezTo>
                  <a:pt x="14290" y="7058"/>
                  <a:pt x="14286" y="7103"/>
                  <a:pt x="14290" y="7128"/>
                </a:cubicBezTo>
                <a:cubicBezTo>
                  <a:pt x="14320" y="7255"/>
                  <a:pt x="14427" y="7265"/>
                  <a:pt x="14553" y="7255"/>
                </a:cubicBezTo>
                <a:cubicBezTo>
                  <a:pt x="14587" y="7252"/>
                  <a:pt x="14621" y="7242"/>
                  <a:pt x="14636" y="7217"/>
                </a:cubicBezTo>
                <a:cubicBezTo>
                  <a:pt x="14655" y="7182"/>
                  <a:pt x="14617" y="7169"/>
                  <a:pt x="14595" y="7150"/>
                </a:cubicBezTo>
                <a:cubicBezTo>
                  <a:pt x="14503" y="7077"/>
                  <a:pt x="14488" y="6991"/>
                  <a:pt x="14541" y="6899"/>
                </a:cubicBezTo>
                <a:cubicBezTo>
                  <a:pt x="14564" y="6861"/>
                  <a:pt x="14606" y="6836"/>
                  <a:pt x="14659" y="6845"/>
                </a:cubicBezTo>
                <a:cubicBezTo>
                  <a:pt x="14735" y="6861"/>
                  <a:pt x="14678" y="6902"/>
                  <a:pt x="14675" y="6931"/>
                </a:cubicBezTo>
                <a:cubicBezTo>
                  <a:pt x="14671" y="6979"/>
                  <a:pt x="14652" y="7036"/>
                  <a:pt x="14720" y="7055"/>
                </a:cubicBezTo>
                <a:cubicBezTo>
                  <a:pt x="14793" y="7077"/>
                  <a:pt x="14850" y="7045"/>
                  <a:pt x="14888" y="6991"/>
                </a:cubicBezTo>
                <a:cubicBezTo>
                  <a:pt x="14964" y="6874"/>
                  <a:pt x="14907" y="6775"/>
                  <a:pt x="14819" y="6683"/>
                </a:cubicBezTo>
                <a:cubicBezTo>
                  <a:pt x="14743" y="6604"/>
                  <a:pt x="14648" y="6556"/>
                  <a:pt x="14518" y="6594"/>
                </a:cubicBezTo>
                <a:cubicBezTo>
                  <a:pt x="14469" y="6610"/>
                  <a:pt x="14419" y="6651"/>
                  <a:pt x="14362" y="6604"/>
                </a:cubicBezTo>
                <a:cubicBezTo>
                  <a:pt x="14297" y="6553"/>
                  <a:pt x="14355" y="6505"/>
                  <a:pt x="14374" y="6461"/>
                </a:cubicBezTo>
                <a:cubicBezTo>
                  <a:pt x="14438" y="6299"/>
                  <a:pt x="14518" y="6136"/>
                  <a:pt x="14496" y="5962"/>
                </a:cubicBezTo>
                <a:cubicBezTo>
                  <a:pt x="14492" y="5927"/>
                  <a:pt x="14492" y="5876"/>
                  <a:pt x="14442" y="5876"/>
                </a:cubicBezTo>
                <a:cubicBezTo>
                  <a:pt x="14389" y="5876"/>
                  <a:pt x="14393" y="5927"/>
                  <a:pt x="14389" y="5959"/>
                </a:cubicBezTo>
                <a:cubicBezTo>
                  <a:pt x="14366" y="6086"/>
                  <a:pt x="14332" y="6210"/>
                  <a:pt x="14225" y="6308"/>
                </a:cubicBezTo>
                <a:cubicBezTo>
                  <a:pt x="14198" y="6334"/>
                  <a:pt x="14164" y="6375"/>
                  <a:pt x="14119" y="6356"/>
                </a:cubicBezTo>
                <a:cubicBezTo>
                  <a:pt x="14069" y="6337"/>
                  <a:pt x="14092" y="6289"/>
                  <a:pt x="14103" y="6260"/>
                </a:cubicBezTo>
                <a:cubicBezTo>
                  <a:pt x="14153" y="6105"/>
                  <a:pt x="14119" y="5965"/>
                  <a:pt x="13997" y="5844"/>
                </a:cubicBezTo>
                <a:cubicBezTo>
                  <a:pt x="13928" y="5774"/>
                  <a:pt x="13841" y="5714"/>
                  <a:pt x="13764" y="5650"/>
                </a:cubicBezTo>
                <a:cubicBezTo>
                  <a:pt x="13673" y="5571"/>
                  <a:pt x="13578" y="5485"/>
                  <a:pt x="13585" y="5374"/>
                </a:cubicBezTo>
                <a:cubicBezTo>
                  <a:pt x="13601" y="5167"/>
                  <a:pt x="13479" y="5053"/>
                  <a:pt x="13281" y="4957"/>
                </a:cubicBezTo>
                <a:cubicBezTo>
                  <a:pt x="13060" y="4853"/>
                  <a:pt x="12888" y="4703"/>
                  <a:pt x="12828" y="4484"/>
                </a:cubicBezTo>
                <a:cubicBezTo>
                  <a:pt x="12816" y="4446"/>
                  <a:pt x="12789" y="4405"/>
                  <a:pt x="12812" y="4366"/>
                </a:cubicBezTo>
                <a:cubicBezTo>
                  <a:pt x="12839" y="4316"/>
                  <a:pt x="12896" y="4385"/>
                  <a:pt x="12934" y="4370"/>
                </a:cubicBezTo>
                <a:cubicBezTo>
                  <a:pt x="12850" y="4252"/>
                  <a:pt x="12774" y="4141"/>
                  <a:pt x="12740" y="4014"/>
                </a:cubicBezTo>
                <a:cubicBezTo>
                  <a:pt x="12721" y="3944"/>
                  <a:pt x="12706" y="3867"/>
                  <a:pt x="12607" y="3842"/>
                </a:cubicBezTo>
                <a:cubicBezTo>
                  <a:pt x="12508" y="3817"/>
                  <a:pt x="12466" y="3734"/>
                  <a:pt x="12412" y="3680"/>
                </a:cubicBezTo>
                <a:cubicBezTo>
                  <a:pt x="12321" y="3591"/>
                  <a:pt x="12233" y="3486"/>
                  <a:pt x="12134" y="3419"/>
                </a:cubicBezTo>
                <a:cubicBezTo>
                  <a:pt x="12028" y="3346"/>
                  <a:pt x="11906" y="3276"/>
                  <a:pt x="11788" y="3213"/>
                </a:cubicBezTo>
                <a:cubicBezTo>
                  <a:pt x="11712" y="3172"/>
                  <a:pt x="11689" y="3140"/>
                  <a:pt x="11723" y="3073"/>
                </a:cubicBezTo>
                <a:cubicBezTo>
                  <a:pt x="11727" y="3063"/>
                  <a:pt x="11723" y="3054"/>
                  <a:pt x="11723" y="3044"/>
                </a:cubicBezTo>
                <a:cubicBezTo>
                  <a:pt x="11681" y="3044"/>
                  <a:pt x="11677" y="3092"/>
                  <a:pt x="11636" y="3086"/>
                </a:cubicBezTo>
                <a:cubicBezTo>
                  <a:pt x="11617" y="3057"/>
                  <a:pt x="11647" y="3022"/>
                  <a:pt x="11617" y="2994"/>
                </a:cubicBezTo>
                <a:cubicBezTo>
                  <a:pt x="11590" y="3009"/>
                  <a:pt x="11563" y="3044"/>
                  <a:pt x="11544" y="3041"/>
                </a:cubicBezTo>
                <a:cubicBezTo>
                  <a:pt x="11487" y="3032"/>
                  <a:pt x="11567" y="2978"/>
                  <a:pt x="11514" y="2955"/>
                </a:cubicBezTo>
                <a:cubicBezTo>
                  <a:pt x="11479" y="2978"/>
                  <a:pt x="11445" y="3000"/>
                  <a:pt x="11415" y="3019"/>
                </a:cubicBezTo>
                <a:cubicBezTo>
                  <a:pt x="11396" y="2889"/>
                  <a:pt x="11251" y="3073"/>
                  <a:pt x="11224" y="2965"/>
                </a:cubicBezTo>
                <a:cubicBezTo>
                  <a:pt x="11144" y="3051"/>
                  <a:pt x="10984" y="2981"/>
                  <a:pt x="10912" y="3089"/>
                </a:cubicBezTo>
                <a:cubicBezTo>
                  <a:pt x="10878" y="3143"/>
                  <a:pt x="10817" y="3187"/>
                  <a:pt x="10760" y="3232"/>
                </a:cubicBezTo>
                <a:cubicBezTo>
                  <a:pt x="10390" y="3505"/>
                  <a:pt x="9975" y="3620"/>
                  <a:pt x="9488" y="3493"/>
                </a:cubicBezTo>
                <a:cubicBezTo>
                  <a:pt x="9396" y="3467"/>
                  <a:pt x="9305" y="3442"/>
                  <a:pt x="9214" y="3416"/>
                </a:cubicBezTo>
                <a:cubicBezTo>
                  <a:pt x="9335" y="3518"/>
                  <a:pt x="9476" y="3581"/>
                  <a:pt x="9636" y="3629"/>
                </a:cubicBezTo>
                <a:cubicBezTo>
                  <a:pt x="9408" y="3680"/>
                  <a:pt x="9191" y="3648"/>
                  <a:pt x="8974" y="3610"/>
                </a:cubicBezTo>
                <a:cubicBezTo>
                  <a:pt x="9358" y="3740"/>
                  <a:pt x="9754" y="3683"/>
                  <a:pt x="10147" y="3639"/>
                </a:cubicBezTo>
                <a:cubicBezTo>
                  <a:pt x="9659" y="3848"/>
                  <a:pt x="9160" y="3820"/>
                  <a:pt x="8639" y="3677"/>
                </a:cubicBezTo>
                <a:cubicBezTo>
                  <a:pt x="8692" y="3740"/>
                  <a:pt x="8779" y="3737"/>
                  <a:pt x="8798" y="3807"/>
                </a:cubicBezTo>
                <a:cubicBezTo>
                  <a:pt x="8646" y="3839"/>
                  <a:pt x="8486" y="3794"/>
                  <a:pt x="8330" y="3855"/>
                </a:cubicBezTo>
                <a:cubicBezTo>
                  <a:pt x="8498" y="3899"/>
                  <a:pt x="8665" y="3883"/>
                  <a:pt x="8829" y="3963"/>
                </a:cubicBezTo>
                <a:cubicBezTo>
                  <a:pt x="8578" y="3985"/>
                  <a:pt x="8349" y="3960"/>
                  <a:pt x="8117" y="4020"/>
                </a:cubicBezTo>
                <a:cubicBezTo>
                  <a:pt x="8189" y="4049"/>
                  <a:pt x="8242" y="4068"/>
                  <a:pt x="8296" y="4090"/>
                </a:cubicBezTo>
                <a:cubicBezTo>
                  <a:pt x="8079" y="4112"/>
                  <a:pt x="7862" y="4093"/>
                  <a:pt x="7652" y="4141"/>
                </a:cubicBezTo>
                <a:cubicBezTo>
                  <a:pt x="7428" y="4192"/>
                  <a:pt x="7290" y="4328"/>
                  <a:pt x="7134" y="4471"/>
                </a:cubicBezTo>
                <a:cubicBezTo>
                  <a:pt x="7283" y="4462"/>
                  <a:pt x="7351" y="4370"/>
                  <a:pt x="7447" y="4309"/>
                </a:cubicBezTo>
                <a:cubicBezTo>
                  <a:pt x="7496" y="4535"/>
                  <a:pt x="7348" y="4754"/>
                  <a:pt x="7077" y="4846"/>
                </a:cubicBezTo>
                <a:cubicBezTo>
                  <a:pt x="6993" y="4875"/>
                  <a:pt x="6971" y="4910"/>
                  <a:pt x="6974" y="4977"/>
                </a:cubicBezTo>
                <a:cubicBezTo>
                  <a:pt x="6978" y="5126"/>
                  <a:pt x="6982" y="5272"/>
                  <a:pt x="7012" y="5418"/>
                </a:cubicBezTo>
                <a:cubicBezTo>
                  <a:pt x="7062" y="5647"/>
                  <a:pt x="7111" y="5873"/>
                  <a:pt x="7222" y="6095"/>
                </a:cubicBezTo>
                <a:cubicBezTo>
                  <a:pt x="7271" y="6028"/>
                  <a:pt x="7306" y="5971"/>
                  <a:pt x="7348" y="5917"/>
                </a:cubicBezTo>
                <a:cubicBezTo>
                  <a:pt x="7424" y="5822"/>
                  <a:pt x="7538" y="5781"/>
                  <a:pt x="7671" y="5800"/>
                </a:cubicBezTo>
                <a:cubicBezTo>
                  <a:pt x="8079" y="5857"/>
                  <a:pt x="8494" y="5914"/>
                  <a:pt x="8875" y="6051"/>
                </a:cubicBezTo>
                <a:cubicBezTo>
                  <a:pt x="9339" y="6219"/>
                  <a:pt x="9667" y="6499"/>
                  <a:pt x="9735" y="6937"/>
                </a:cubicBezTo>
                <a:cubicBezTo>
                  <a:pt x="9789" y="7265"/>
                  <a:pt x="9770" y="7592"/>
                  <a:pt x="9663" y="7913"/>
                </a:cubicBezTo>
                <a:cubicBezTo>
                  <a:pt x="9636" y="7996"/>
                  <a:pt x="9652" y="8062"/>
                  <a:pt x="9731" y="8116"/>
                </a:cubicBezTo>
                <a:cubicBezTo>
                  <a:pt x="9937" y="8250"/>
                  <a:pt x="10105" y="8444"/>
                  <a:pt x="10428" y="8412"/>
                </a:cubicBezTo>
                <a:cubicBezTo>
                  <a:pt x="10379" y="8514"/>
                  <a:pt x="10295" y="8548"/>
                  <a:pt x="10204" y="8568"/>
                </a:cubicBezTo>
                <a:cubicBezTo>
                  <a:pt x="10009" y="8606"/>
                  <a:pt x="9846" y="8536"/>
                  <a:pt x="9697" y="8447"/>
                </a:cubicBezTo>
                <a:cubicBezTo>
                  <a:pt x="9469" y="8310"/>
                  <a:pt x="9427" y="8196"/>
                  <a:pt x="9526" y="7983"/>
                </a:cubicBezTo>
                <a:cubicBezTo>
                  <a:pt x="9674" y="7665"/>
                  <a:pt x="9648" y="7350"/>
                  <a:pt x="9545" y="7033"/>
                </a:cubicBezTo>
                <a:cubicBezTo>
                  <a:pt x="9511" y="6931"/>
                  <a:pt x="9431" y="6893"/>
                  <a:pt x="9316" y="6883"/>
                </a:cubicBezTo>
                <a:cubicBezTo>
                  <a:pt x="9236" y="6877"/>
                  <a:pt x="9164" y="6896"/>
                  <a:pt x="9096" y="6921"/>
                </a:cubicBezTo>
                <a:cubicBezTo>
                  <a:pt x="8920" y="6985"/>
                  <a:pt x="8753" y="6966"/>
                  <a:pt x="8581" y="6912"/>
                </a:cubicBezTo>
                <a:cubicBezTo>
                  <a:pt x="8441" y="6867"/>
                  <a:pt x="8418" y="6753"/>
                  <a:pt x="8372" y="6642"/>
                </a:cubicBezTo>
                <a:cubicBezTo>
                  <a:pt x="8334" y="6670"/>
                  <a:pt x="8303" y="6689"/>
                  <a:pt x="8277" y="6712"/>
                </a:cubicBezTo>
                <a:cubicBezTo>
                  <a:pt x="8143" y="6836"/>
                  <a:pt x="8166" y="6918"/>
                  <a:pt x="8349" y="6985"/>
                </a:cubicBezTo>
                <a:cubicBezTo>
                  <a:pt x="8418" y="7010"/>
                  <a:pt x="8494" y="7023"/>
                  <a:pt x="8581" y="7042"/>
                </a:cubicBezTo>
                <a:cubicBezTo>
                  <a:pt x="8448" y="7083"/>
                  <a:pt x="8319" y="7109"/>
                  <a:pt x="8208" y="7160"/>
                </a:cubicBezTo>
                <a:cubicBezTo>
                  <a:pt x="8109" y="7207"/>
                  <a:pt x="8075" y="7128"/>
                  <a:pt x="8006" y="7115"/>
                </a:cubicBezTo>
                <a:cubicBezTo>
                  <a:pt x="7972" y="7109"/>
                  <a:pt x="8025" y="7049"/>
                  <a:pt x="8044" y="7017"/>
                </a:cubicBezTo>
                <a:cubicBezTo>
                  <a:pt x="8105" y="6912"/>
                  <a:pt x="8094" y="6893"/>
                  <a:pt x="7957" y="6886"/>
                </a:cubicBezTo>
                <a:cubicBezTo>
                  <a:pt x="7919" y="6883"/>
                  <a:pt x="7877" y="6883"/>
                  <a:pt x="7843" y="6893"/>
                </a:cubicBezTo>
                <a:cubicBezTo>
                  <a:pt x="7755" y="6918"/>
                  <a:pt x="7725" y="6880"/>
                  <a:pt x="7694" y="6829"/>
                </a:cubicBezTo>
                <a:cubicBezTo>
                  <a:pt x="7728" y="6801"/>
                  <a:pt x="7751" y="6855"/>
                  <a:pt x="7778" y="6820"/>
                </a:cubicBezTo>
                <a:cubicBezTo>
                  <a:pt x="7709" y="6797"/>
                  <a:pt x="7660" y="6772"/>
                  <a:pt x="7599" y="6740"/>
                </a:cubicBezTo>
                <a:close/>
                <a:moveTo>
                  <a:pt x="13033" y="14100"/>
                </a:moveTo>
                <a:cubicBezTo>
                  <a:pt x="13041" y="13910"/>
                  <a:pt x="13014" y="13732"/>
                  <a:pt x="13052" y="13550"/>
                </a:cubicBezTo>
                <a:cubicBezTo>
                  <a:pt x="13094" y="13363"/>
                  <a:pt x="13224" y="13296"/>
                  <a:pt x="13444" y="13357"/>
                </a:cubicBezTo>
                <a:cubicBezTo>
                  <a:pt x="13608" y="13401"/>
                  <a:pt x="13741" y="13484"/>
                  <a:pt x="13871" y="13573"/>
                </a:cubicBezTo>
                <a:cubicBezTo>
                  <a:pt x="14187" y="13786"/>
                  <a:pt x="14507" y="13999"/>
                  <a:pt x="14861" y="14167"/>
                </a:cubicBezTo>
                <a:cubicBezTo>
                  <a:pt x="15109" y="14285"/>
                  <a:pt x="15097" y="14281"/>
                  <a:pt x="14918" y="14469"/>
                </a:cubicBezTo>
                <a:cubicBezTo>
                  <a:pt x="14823" y="14567"/>
                  <a:pt x="14743" y="14571"/>
                  <a:pt x="14617" y="14513"/>
                </a:cubicBezTo>
                <a:cubicBezTo>
                  <a:pt x="14187" y="14316"/>
                  <a:pt x="13741" y="14138"/>
                  <a:pt x="13345" y="13890"/>
                </a:cubicBezTo>
                <a:cubicBezTo>
                  <a:pt x="13338" y="13884"/>
                  <a:pt x="13319" y="13890"/>
                  <a:pt x="13292" y="13890"/>
                </a:cubicBezTo>
                <a:cubicBezTo>
                  <a:pt x="13311" y="14049"/>
                  <a:pt x="13326" y="14205"/>
                  <a:pt x="13353" y="14358"/>
                </a:cubicBezTo>
                <a:cubicBezTo>
                  <a:pt x="13372" y="14466"/>
                  <a:pt x="13311" y="14517"/>
                  <a:pt x="13197" y="14532"/>
                </a:cubicBezTo>
                <a:cubicBezTo>
                  <a:pt x="13075" y="14548"/>
                  <a:pt x="12949" y="14561"/>
                  <a:pt x="12828" y="14567"/>
                </a:cubicBezTo>
                <a:cubicBezTo>
                  <a:pt x="12405" y="14583"/>
                  <a:pt x="12020" y="14679"/>
                  <a:pt x="11693" y="14914"/>
                </a:cubicBezTo>
                <a:cubicBezTo>
                  <a:pt x="11544" y="15019"/>
                  <a:pt x="11506" y="15139"/>
                  <a:pt x="11529" y="15286"/>
                </a:cubicBezTo>
                <a:cubicBezTo>
                  <a:pt x="11544" y="15371"/>
                  <a:pt x="11575" y="15457"/>
                  <a:pt x="11605" y="15540"/>
                </a:cubicBezTo>
                <a:cubicBezTo>
                  <a:pt x="11636" y="15629"/>
                  <a:pt x="11601" y="15676"/>
                  <a:pt x="11491" y="15696"/>
                </a:cubicBezTo>
                <a:cubicBezTo>
                  <a:pt x="10843" y="15800"/>
                  <a:pt x="10333" y="16096"/>
                  <a:pt x="9888" y="16490"/>
                </a:cubicBezTo>
                <a:cubicBezTo>
                  <a:pt x="9830" y="16541"/>
                  <a:pt x="9785" y="16595"/>
                  <a:pt x="9770" y="16665"/>
                </a:cubicBezTo>
                <a:cubicBezTo>
                  <a:pt x="9632" y="17208"/>
                  <a:pt x="9488" y="17752"/>
                  <a:pt x="9530" y="18314"/>
                </a:cubicBezTo>
                <a:cubicBezTo>
                  <a:pt x="9545" y="18514"/>
                  <a:pt x="9579" y="18714"/>
                  <a:pt x="9663" y="18905"/>
                </a:cubicBezTo>
                <a:cubicBezTo>
                  <a:pt x="9583" y="18527"/>
                  <a:pt x="9602" y="18146"/>
                  <a:pt x="9632" y="17764"/>
                </a:cubicBezTo>
                <a:cubicBezTo>
                  <a:pt x="9625" y="18428"/>
                  <a:pt x="9846" y="19029"/>
                  <a:pt x="10314" y="19598"/>
                </a:cubicBezTo>
                <a:cubicBezTo>
                  <a:pt x="10265" y="19452"/>
                  <a:pt x="10223" y="19334"/>
                  <a:pt x="10188" y="19217"/>
                </a:cubicBezTo>
                <a:cubicBezTo>
                  <a:pt x="10154" y="19096"/>
                  <a:pt x="10124" y="18975"/>
                  <a:pt x="10105" y="18851"/>
                </a:cubicBezTo>
                <a:cubicBezTo>
                  <a:pt x="10086" y="18727"/>
                  <a:pt x="10074" y="18606"/>
                  <a:pt x="10067" y="18483"/>
                </a:cubicBezTo>
                <a:cubicBezTo>
                  <a:pt x="10059" y="18365"/>
                  <a:pt x="10067" y="18247"/>
                  <a:pt x="10067" y="18127"/>
                </a:cubicBezTo>
                <a:cubicBezTo>
                  <a:pt x="10082" y="18127"/>
                  <a:pt x="10093" y="18127"/>
                  <a:pt x="10108" y="18127"/>
                </a:cubicBezTo>
                <a:cubicBezTo>
                  <a:pt x="10147" y="18343"/>
                  <a:pt x="10177" y="18559"/>
                  <a:pt x="10223" y="18775"/>
                </a:cubicBezTo>
                <a:cubicBezTo>
                  <a:pt x="10268" y="18991"/>
                  <a:pt x="10333" y="19204"/>
                  <a:pt x="10436" y="19407"/>
                </a:cubicBezTo>
                <a:cubicBezTo>
                  <a:pt x="10352" y="19058"/>
                  <a:pt x="10249" y="18711"/>
                  <a:pt x="10287" y="18352"/>
                </a:cubicBezTo>
                <a:cubicBezTo>
                  <a:pt x="10417" y="18880"/>
                  <a:pt x="10562" y="19401"/>
                  <a:pt x="10882" y="19874"/>
                </a:cubicBezTo>
                <a:cubicBezTo>
                  <a:pt x="10779" y="19487"/>
                  <a:pt x="10619" y="19109"/>
                  <a:pt x="10600" y="18708"/>
                </a:cubicBezTo>
                <a:cubicBezTo>
                  <a:pt x="10763" y="19109"/>
                  <a:pt x="10893" y="19515"/>
                  <a:pt x="11125" y="19893"/>
                </a:cubicBezTo>
                <a:cubicBezTo>
                  <a:pt x="11068" y="19693"/>
                  <a:pt x="11000" y="19499"/>
                  <a:pt x="10984" y="19290"/>
                </a:cubicBezTo>
                <a:cubicBezTo>
                  <a:pt x="11102" y="19496"/>
                  <a:pt x="11224" y="19703"/>
                  <a:pt x="11342" y="19909"/>
                </a:cubicBezTo>
                <a:cubicBezTo>
                  <a:pt x="11331" y="19760"/>
                  <a:pt x="11285" y="19620"/>
                  <a:pt x="11274" y="19439"/>
                </a:cubicBezTo>
                <a:cubicBezTo>
                  <a:pt x="11377" y="19592"/>
                  <a:pt x="11460" y="19712"/>
                  <a:pt x="11544" y="19836"/>
                </a:cubicBezTo>
                <a:cubicBezTo>
                  <a:pt x="11544" y="19776"/>
                  <a:pt x="11525" y="19722"/>
                  <a:pt x="11521" y="19668"/>
                </a:cubicBezTo>
                <a:cubicBezTo>
                  <a:pt x="11514" y="19604"/>
                  <a:pt x="11521" y="19563"/>
                  <a:pt x="11632" y="19544"/>
                </a:cubicBezTo>
                <a:cubicBezTo>
                  <a:pt x="11834" y="19509"/>
                  <a:pt x="11921" y="19607"/>
                  <a:pt x="12020" y="19712"/>
                </a:cubicBezTo>
                <a:cubicBezTo>
                  <a:pt x="12108" y="19805"/>
                  <a:pt x="12150" y="19919"/>
                  <a:pt x="12226" y="20036"/>
                </a:cubicBezTo>
                <a:cubicBezTo>
                  <a:pt x="12374" y="19900"/>
                  <a:pt x="12504" y="19773"/>
                  <a:pt x="12641" y="19652"/>
                </a:cubicBezTo>
                <a:cubicBezTo>
                  <a:pt x="12694" y="19604"/>
                  <a:pt x="12717" y="19563"/>
                  <a:pt x="12675" y="19496"/>
                </a:cubicBezTo>
                <a:cubicBezTo>
                  <a:pt x="12599" y="19375"/>
                  <a:pt x="12637" y="19267"/>
                  <a:pt x="12748" y="19169"/>
                </a:cubicBezTo>
                <a:cubicBezTo>
                  <a:pt x="12858" y="19074"/>
                  <a:pt x="12961" y="18972"/>
                  <a:pt x="13067" y="18877"/>
                </a:cubicBezTo>
                <a:cubicBezTo>
                  <a:pt x="13403" y="18581"/>
                  <a:pt x="13719" y="18270"/>
                  <a:pt x="13993" y="17930"/>
                </a:cubicBezTo>
                <a:cubicBezTo>
                  <a:pt x="14069" y="17834"/>
                  <a:pt x="14103" y="17758"/>
                  <a:pt x="14008" y="17656"/>
                </a:cubicBezTo>
                <a:cubicBezTo>
                  <a:pt x="13940" y="17583"/>
                  <a:pt x="13894" y="17491"/>
                  <a:pt x="13841" y="17405"/>
                </a:cubicBezTo>
                <a:cubicBezTo>
                  <a:pt x="13715" y="17199"/>
                  <a:pt x="13734" y="16998"/>
                  <a:pt x="13898" y="16808"/>
                </a:cubicBezTo>
                <a:cubicBezTo>
                  <a:pt x="13966" y="16725"/>
                  <a:pt x="14039" y="16643"/>
                  <a:pt x="14065" y="16544"/>
                </a:cubicBezTo>
                <a:cubicBezTo>
                  <a:pt x="14126" y="16315"/>
                  <a:pt x="14286" y="16166"/>
                  <a:pt x="14522" y="16048"/>
                </a:cubicBezTo>
                <a:cubicBezTo>
                  <a:pt x="14785" y="15918"/>
                  <a:pt x="14880" y="15724"/>
                  <a:pt x="14804" y="15476"/>
                </a:cubicBezTo>
                <a:cubicBezTo>
                  <a:pt x="14701" y="15143"/>
                  <a:pt x="14789" y="14844"/>
                  <a:pt x="15036" y="14574"/>
                </a:cubicBezTo>
                <a:cubicBezTo>
                  <a:pt x="15116" y="14488"/>
                  <a:pt x="15185" y="14396"/>
                  <a:pt x="15261" y="14310"/>
                </a:cubicBezTo>
                <a:cubicBezTo>
                  <a:pt x="15322" y="14243"/>
                  <a:pt x="15349" y="14173"/>
                  <a:pt x="15345" y="14088"/>
                </a:cubicBezTo>
                <a:cubicBezTo>
                  <a:pt x="15337" y="13884"/>
                  <a:pt x="15356" y="13681"/>
                  <a:pt x="15387" y="13477"/>
                </a:cubicBezTo>
                <a:cubicBezTo>
                  <a:pt x="15459" y="13007"/>
                  <a:pt x="15661" y="12575"/>
                  <a:pt x="15939" y="12165"/>
                </a:cubicBezTo>
                <a:cubicBezTo>
                  <a:pt x="16034" y="12022"/>
                  <a:pt x="16122" y="11876"/>
                  <a:pt x="16163" y="11714"/>
                </a:cubicBezTo>
                <a:cubicBezTo>
                  <a:pt x="16198" y="11593"/>
                  <a:pt x="16167" y="11494"/>
                  <a:pt x="16072" y="11393"/>
                </a:cubicBezTo>
                <a:cubicBezTo>
                  <a:pt x="15985" y="11301"/>
                  <a:pt x="15836" y="11332"/>
                  <a:pt x="15760" y="11237"/>
                </a:cubicBezTo>
                <a:cubicBezTo>
                  <a:pt x="15596" y="11485"/>
                  <a:pt x="15451" y="11730"/>
                  <a:pt x="15215" y="11923"/>
                </a:cubicBezTo>
                <a:cubicBezTo>
                  <a:pt x="15253" y="11838"/>
                  <a:pt x="15303" y="11758"/>
                  <a:pt x="15352" y="11676"/>
                </a:cubicBezTo>
                <a:cubicBezTo>
                  <a:pt x="15493" y="11434"/>
                  <a:pt x="15600" y="11180"/>
                  <a:pt x="15566" y="10916"/>
                </a:cubicBezTo>
                <a:cubicBezTo>
                  <a:pt x="15539" y="10690"/>
                  <a:pt x="15497" y="10468"/>
                  <a:pt x="15516" y="10239"/>
                </a:cubicBezTo>
                <a:cubicBezTo>
                  <a:pt x="15520" y="10188"/>
                  <a:pt x="15489" y="10141"/>
                  <a:pt x="15432" y="10122"/>
                </a:cubicBezTo>
                <a:cubicBezTo>
                  <a:pt x="15280" y="10074"/>
                  <a:pt x="15120" y="10039"/>
                  <a:pt x="14911" y="10061"/>
                </a:cubicBezTo>
                <a:cubicBezTo>
                  <a:pt x="14975" y="10083"/>
                  <a:pt x="15002" y="10093"/>
                  <a:pt x="15025" y="10099"/>
                </a:cubicBezTo>
                <a:cubicBezTo>
                  <a:pt x="15257" y="10172"/>
                  <a:pt x="15303" y="10249"/>
                  <a:pt x="15230" y="10449"/>
                </a:cubicBezTo>
                <a:cubicBezTo>
                  <a:pt x="15192" y="10547"/>
                  <a:pt x="15143" y="10643"/>
                  <a:pt x="15086" y="10735"/>
                </a:cubicBezTo>
                <a:cubicBezTo>
                  <a:pt x="14815" y="11173"/>
                  <a:pt x="14446" y="11548"/>
                  <a:pt x="14023" y="11892"/>
                </a:cubicBezTo>
                <a:cubicBezTo>
                  <a:pt x="13642" y="12200"/>
                  <a:pt x="13307" y="12537"/>
                  <a:pt x="13094" y="12950"/>
                </a:cubicBezTo>
                <a:cubicBezTo>
                  <a:pt x="13033" y="13067"/>
                  <a:pt x="12942" y="13169"/>
                  <a:pt x="12850" y="13274"/>
                </a:cubicBezTo>
                <a:cubicBezTo>
                  <a:pt x="12603" y="13563"/>
                  <a:pt x="12268" y="13782"/>
                  <a:pt x="11959" y="14021"/>
                </a:cubicBezTo>
                <a:cubicBezTo>
                  <a:pt x="11118" y="14669"/>
                  <a:pt x="10493" y="15464"/>
                  <a:pt x="9830" y="16233"/>
                </a:cubicBezTo>
                <a:cubicBezTo>
                  <a:pt x="9800" y="16271"/>
                  <a:pt x="9766" y="16309"/>
                  <a:pt x="9804" y="16363"/>
                </a:cubicBezTo>
                <a:cubicBezTo>
                  <a:pt x="9819" y="16357"/>
                  <a:pt x="9830" y="16353"/>
                  <a:pt x="9842" y="16344"/>
                </a:cubicBezTo>
                <a:cubicBezTo>
                  <a:pt x="10242" y="16001"/>
                  <a:pt x="10699" y="15705"/>
                  <a:pt x="11121" y="15381"/>
                </a:cubicBezTo>
                <a:cubicBezTo>
                  <a:pt x="11243" y="15286"/>
                  <a:pt x="11346" y="15184"/>
                  <a:pt x="11396" y="15050"/>
                </a:cubicBezTo>
                <a:cubicBezTo>
                  <a:pt x="11525" y="14714"/>
                  <a:pt x="11796" y="14472"/>
                  <a:pt x="12150" y="14294"/>
                </a:cubicBezTo>
                <a:cubicBezTo>
                  <a:pt x="12412" y="14157"/>
                  <a:pt x="12690" y="14040"/>
                  <a:pt x="13033" y="14100"/>
                </a:cubicBezTo>
                <a:close/>
                <a:moveTo>
                  <a:pt x="18003" y="19506"/>
                </a:moveTo>
                <a:cubicBezTo>
                  <a:pt x="18311" y="19471"/>
                  <a:pt x="18513" y="19296"/>
                  <a:pt x="18555" y="19051"/>
                </a:cubicBezTo>
                <a:cubicBezTo>
                  <a:pt x="18586" y="18864"/>
                  <a:pt x="18532" y="18676"/>
                  <a:pt x="18544" y="18489"/>
                </a:cubicBezTo>
                <a:cubicBezTo>
                  <a:pt x="18547" y="18416"/>
                  <a:pt x="18555" y="18343"/>
                  <a:pt x="18631" y="18295"/>
                </a:cubicBezTo>
                <a:cubicBezTo>
                  <a:pt x="18696" y="18257"/>
                  <a:pt x="18654" y="18241"/>
                  <a:pt x="18616" y="18219"/>
                </a:cubicBezTo>
                <a:cubicBezTo>
                  <a:pt x="18391" y="18079"/>
                  <a:pt x="18129" y="17990"/>
                  <a:pt x="17873" y="17895"/>
                </a:cubicBezTo>
                <a:cubicBezTo>
                  <a:pt x="17660" y="17815"/>
                  <a:pt x="17420" y="17799"/>
                  <a:pt x="17188" y="17777"/>
                </a:cubicBezTo>
                <a:cubicBezTo>
                  <a:pt x="16636" y="17729"/>
                  <a:pt x="16087" y="17663"/>
                  <a:pt x="15562" y="17494"/>
                </a:cubicBezTo>
                <a:cubicBezTo>
                  <a:pt x="15276" y="17402"/>
                  <a:pt x="15021" y="17272"/>
                  <a:pt x="14804" y="17091"/>
                </a:cubicBezTo>
                <a:cubicBezTo>
                  <a:pt x="14686" y="16992"/>
                  <a:pt x="14633" y="16878"/>
                  <a:pt x="14686" y="16725"/>
                </a:cubicBezTo>
                <a:cubicBezTo>
                  <a:pt x="14777" y="16795"/>
                  <a:pt x="14850" y="16855"/>
                  <a:pt x="14930" y="16913"/>
                </a:cubicBezTo>
                <a:cubicBezTo>
                  <a:pt x="15314" y="17195"/>
                  <a:pt x="15786" y="17345"/>
                  <a:pt x="16255" y="17494"/>
                </a:cubicBezTo>
                <a:cubicBezTo>
                  <a:pt x="16617" y="17609"/>
                  <a:pt x="16990" y="17679"/>
                  <a:pt x="17378" y="17650"/>
                </a:cubicBezTo>
                <a:cubicBezTo>
                  <a:pt x="17607" y="17634"/>
                  <a:pt x="17839" y="17628"/>
                  <a:pt x="18068" y="17637"/>
                </a:cubicBezTo>
                <a:cubicBezTo>
                  <a:pt x="18460" y="17653"/>
                  <a:pt x="18822" y="17745"/>
                  <a:pt x="19126" y="17958"/>
                </a:cubicBezTo>
                <a:cubicBezTo>
                  <a:pt x="19248" y="18041"/>
                  <a:pt x="19252" y="18041"/>
                  <a:pt x="19279" y="17911"/>
                </a:cubicBezTo>
                <a:cubicBezTo>
                  <a:pt x="19313" y="17713"/>
                  <a:pt x="19294" y="17510"/>
                  <a:pt x="19442" y="17335"/>
                </a:cubicBezTo>
                <a:cubicBezTo>
                  <a:pt x="19465" y="17310"/>
                  <a:pt x="19458" y="17294"/>
                  <a:pt x="19423" y="17281"/>
                </a:cubicBezTo>
                <a:cubicBezTo>
                  <a:pt x="19275" y="17215"/>
                  <a:pt x="19130" y="17148"/>
                  <a:pt x="18985" y="17078"/>
                </a:cubicBezTo>
                <a:cubicBezTo>
                  <a:pt x="18917" y="17043"/>
                  <a:pt x="18864" y="17056"/>
                  <a:pt x="18803" y="17094"/>
                </a:cubicBezTo>
                <a:cubicBezTo>
                  <a:pt x="18544" y="17269"/>
                  <a:pt x="18239" y="17361"/>
                  <a:pt x="17915" y="17415"/>
                </a:cubicBezTo>
                <a:cubicBezTo>
                  <a:pt x="17691" y="17453"/>
                  <a:pt x="17458" y="17472"/>
                  <a:pt x="17230" y="17437"/>
                </a:cubicBezTo>
                <a:cubicBezTo>
                  <a:pt x="17157" y="17424"/>
                  <a:pt x="17062" y="17408"/>
                  <a:pt x="17062" y="17332"/>
                </a:cubicBezTo>
                <a:cubicBezTo>
                  <a:pt x="17062" y="17253"/>
                  <a:pt x="17165" y="17265"/>
                  <a:pt x="17226" y="17250"/>
                </a:cubicBezTo>
                <a:cubicBezTo>
                  <a:pt x="17698" y="17151"/>
                  <a:pt x="18136" y="17005"/>
                  <a:pt x="18475" y="16700"/>
                </a:cubicBezTo>
                <a:cubicBezTo>
                  <a:pt x="19153" y="16086"/>
                  <a:pt x="20017" y="15870"/>
                  <a:pt x="20985" y="15867"/>
                </a:cubicBezTo>
                <a:cubicBezTo>
                  <a:pt x="21179" y="15867"/>
                  <a:pt x="21183" y="15870"/>
                  <a:pt x="21183" y="15705"/>
                </a:cubicBezTo>
                <a:cubicBezTo>
                  <a:pt x="21190" y="15228"/>
                  <a:pt x="21114" y="14758"/>
                  <a:pt x="20969" y="14294"/>
                </a:cubicBezTo>
                <a:cubicBezTo>
                  <a:pt x="20760" y="13633"/>
                  <a:pt x="20345" y="13099"/>
                  <a:pt x="19591" y="12778"/>
                </a:cubicBezTo>
                <a:cubicBezTo>
                  <a:pt x="19176" y="12600"/>
                  <a:pt x="18730" y="12492"/>
                  <a:pt x="18288" y="12384"/>
                </a:cubicBezTo>
                <a:cubicBezTo>
                  <a:pt x="17607" y="12219"/>
                  <a:pt x="16914" y="12076"/>
                  <a:pt x="16301" y="11755"/>
                </a:cubicBezTo>
                <a:cubicBezTo>
                  <a:pt x="16297" y="11752"/>
                  <a:pt x="16285" y="11758"/>
                  <a:pt x="16263" y="11765"/>
                </a:cubicBezTo>
                <a:cubicBezTo>
                  <a:pt x="16331" y="12006"/>
                  <a:pt x="16183" y="12203"/>
                  <a:pt x="16064" y="12406"/>
                </a:cubicBezTo>
                <a:cubicBezTo>
                  <a:pt x="15798" y="12870"/>
                  <a:pt x="15623" y="13357"/>
                  <a:pt x="15558" y="13891"/>
                </a:cubicBezTo>
                <a:cubicBezTo>
                  <a:pt x="15665" y="13795"/>
                  <a:pt x="15752" y="13713"/>
                  <a:pt x="15844" y="13636"/>
                </a:cubicBezTo>
                <a:cubicBezTo>
                  <a:pt x="16350" y="13201"/>
                  <a:pt x="16910" y="12835"/>
                  <a:pt x="17611" y="12642"/>
                </a:cubicBezTo>
                <a:cubicBezTo>
                  <a:pt x="17790" y="12594"/>
                  <a:pt x="17972" y="12565"/>
                  <a:pt x="18159" y="12556"/>
                </a:cubicBezTo>
                <a:cubicBezTo>
                  <a:pt x="18205" y="12553"/>
                  <a:pt x="18269" y="12553"/>
                  <a:pt x="18281" y="12597"/>
                </a:cubicBezTo>
                <a:cubicBezTo>
                  <a:pt x="18292" y="12658"/>
                  <a:pt x="18220" y="12645"/>
                  <a:pt x="18178" y="12651"/>
                </a:cubicBezTo>
                <a:cubicBezTo>
                  <a:pt x="18014" y="12686"/>
                  <a:pt x="17854" y="12721"/>
                  <a:pt x="17702" y="12781"/>
                </a:cubicBezTo>
                <a:cubicBezTo>
                  <a:pt x="16620" y="13207"/>
                  <a:pt x="15828" y="13900"/>
                  <a:pt x="15189" y="14723"/>
                </a:cubicBezTo>
                <a:cubicBezTo>
                  <a:pt x="15177" y="14736"/>
                  <a:pt x="15162" y="14758"/>
                  <a:pt x="15189" y="14777"/>
                </a:cubicBezTo>
                <a:cubicBezTo>
                  <a:pt x="15265" y="14771"/>
                  <a:pt x="15310" y="14733"/>
                  <a:pt x="15360" y="14685"/>
                </a:cubicBezTo>
                <a:cubicBezTo>
                  <a:pt x="15646" y="14431"/>
                  <a:pt x="15988" y="14300"/>
                  <a:pt x="16411" y="14342"/>
                </a:cubicBezTo>
                <a:cubicBezTo>
                  <a:pt x="16681" y="14367"/>
                  <a:pt x="16872" y="14507"/>
                  <a:pt x="17055" y="14656"/>
                </a:cubicBezTo>
                <a:cubicBezTo>
                  <a:pt x="17230" y="14803"/>
                  <a:pt x="17432" y="14917"/>
                  <a:pt x="17656" y="14996"/>
                </a:cubicBezTo>
                <a:cubicBezTo>
                  <a:pt x="17931" y="15092"/>
                  <a:pt x="18212" y="15168"/>
                  <a:pt x="18509" y="15187"/>
                </a:cubicBezTo>
                <a:cubicBezTo>
                  <a:pt x="18586" y="15193"/>
                  <a:pt x="18673" y="15200"/>
                  <a:pt x="18704" y="15267"/>
                </a:cubicBezTo>
                <a:cubicBezTo>
                  <a:pt x="18738" y="15336"/>
                  <a:pt x="18654" y="15371"/>
                  <a:pt x="18608" y="15413"/>
                </a:cubicBezTo>
                <a:cubicBezTo>
                  <a:pt x="18589" y="15429"/>
                  <a:pt x="18566" y="15445"/>
                  <a:pt x="18547" y="15457"/>
                </a:cubicBezTo>
                <a:cubicBezTo>
                  <a:pt x="18563" y="15489"/>
                  <a:pt x="18608" y="15457"/>
                  <a:pt x="18620" y="15492"/>
                </a:cubicBezTo>
                <a:cubicBezTo>
                  <a:pt x="18483" y="15562"/>
                  <a:pt x="18338" y="15600"/>
                  <a:pt x="18182" y="15629"/>
                </a:cubicBezTo>
                <a:cubicBezTo>
                  <a:pt x="17908" y="15673"/>
                  <a:pt x="17664" y="15648"/>
                  <a:pt x="17466" y="15457"/>
                </a:cubicBezTo>
                <a:cubicBezTo>
                  <a:pt x="17329" y="15327"/>
                  <a:pt x="17157" y="15216"/>
                  <a:pt x="16982" y="15120"/>
                </a:cubicBezTo>
                <a:cubicBezTo>
                  <a:pt x="16495" y="14853"/>
                  <a:pt x="15965" y="14784"/>
                  <a:pt x="15406" y="14898"/>
                </a:cubicBezTo>
                <a:cubicBezTo>
                  <a:pt x="15097" y="14961"/>
                  <a:pt x="14991" y="15098"/>
                  <a:pt x="14998" y="15359"/>
                </a:cubicBezTo>
                <a:cubicBezTo>
                  <a:pt x="15002" y="15483"/>
                  <a:pt x="15002" y="15607"/>
                  <a:pt x="15010" y="15731"/>
                </a:cubicBezTo>
                <a:cubicBezTo>
                  <a:pt x="15021" y="15893"/>
                  <a:pt x="14933" y="16017"/>
                  <a:pt x="14785" y="16112"/>
                </a:cubicBezTo>
                <a:cubicBezTo>
                  <a:pt x="14713" y="16160"/>
                  <a:pt x="14636" y="16198"/>
                  <a:pt x="14564" y="16245"/>
                </a:cubicBezTo>
                <a:cubicBezTo>
                  <a:pt x="14461" y="16309"/>
                  <a:pt x="14385" y="16392"/>
                  <a:pt x="14374" y="16503"/>
                </a:cubicBezTo>
                <a:cubicBezTo>
                  <a:pt x="14358" y="16639"/>
                  <a:pt x="14278" y="16738"/>
                  <a:pt x="14157" y="16827"/>
                </a:cubicBezTo>
                <a:cubicBezTo>
                  <a:pt x="13959" y="16970"/>
                  <a:pt x="13932" y="17100"/>
                  <a:pt x="14039" y="17297"/>
                </a:cubicBezTo>
                <a:cubicBezTo>
                  <a:pt x="14073" y="17361"/>
                  <a:pt x="14134" y="17418"/>
                  <a:pt x="14172" y="17482"/>
                </a:cubicBezTo>
                <a:cubicBezTo>
                  <a:pt x="14267" y="17644"/>
                  <a:pt x="14408" y="17723"/>
                  <a:pt x="14633" y="17752"/>
                </a:cubicBezTo>
                <a:cubicBezTo>
                  <a:pt x="15086" y="17812"/>
                  <a:pt x="15459" y="18034"/>
                  <a:pt x="15840" y="18235"/>
                </a:cubicBezTo>
                <a:cubicBezTo>
                  <a:pt x="16240" y="18444"/>
                  <a:pt x="16662" y="18591"/>
                  <a:pt x="17154" y="18549"/>
                </a:cubicBezTo>
                <a:cubicBezTo>
                  <a:pt x="17256" y="18540"/>
                  <a:pt x="17363" y="18543"/>
                  <a:pt x="17470" y="18549"/>
                </a:cubicBezTo>
                <a:cubicBezTo>
                  <a:pt x="17694" y="18562"/>
                  <a:pt x="17919" y="18578"/>
                  <a:pt x="18125" y="18670"/>
                </a:cubicBezTo>
                <a:cubicBezTo>
                  <a:pt x="18308" y="18756"/>
                  <a:pt x="18399" y="18966"/>
                  <a:pt x="18304" y="19086"/>
                </a:cubicBezTo>
                <a:cubicBezTo>
                  <a:pt x="18285" y="19109"/>
                  <a:pt x="18266" y="19137"/>
                  <a:pt x="18228" y="19137"/>
                </a:cubicBezTo>
                <a:cubicBezTo>
                  <a:pt x="18182" y="19140"/>
                  <a:pt x="18182" y="19102"/>
                  <a:pt x="18174" y="19077"/>
                </a:cubicBezTo>
                <a:cubicBezTo>
                  <a:pt x="18151" y="18997"/>
                  <a:pt x="18087" y="18943"/>
                  <a:pt x="18007" y="18902"/>
                </a:cubicBezTo>
                <a:cubicBezTo>
                  <a:pt x="17820" y="18804"/>
                  <a:pt x="17614" y="18730"/>
                  <a:pt x="17394" y="18715"/>
                </a:cubicBezTo>
                <a:cubicBezTo>
                  <a:pt x="17249" y="18705"/>
                  <a:pt x="17104" y="18724"/>
                  <a:pt x="16963" y="18759"/>
                </a:cubicBezTo>
                <a:cubicBezTo>
                  <a:pt x="17032" y="18791"/>
                  <a:pt x="17097" y="18807"/>
                  <a:pt x="17165" y="18826"/>
                </a:cubicBezTo>
                <a:cubicBezTo>
                  <a:pt x="17371" y="18886"/>
                  <a:pt x="17595" y="18908"/>
                  <a:pt x="17782" y="19010"/>
                </a:cubicBezTo>
                <a:cubicBezTo>
                  <a:pt x="17908" y="19080"/>
                  <a:pt x="18033" y="19153"/>
                  <a:pt x="17976" y="19306"/>
                </a:cubicBezTo>
                <a:cubicBezTo>
                  <a:pt x="17972" y="19315"/>
                  <a:pt x="17976" y="19337"/>
                  <a:pt x="17980" y="19337"/>
                </a:cubicBezTo>
                <a:cubicBezTo>
                  <a:pt x="18132" y="19395"/>
                  <a:pt x="17991" y="19452"/>
                  <a:pt x="18003" y="19506"/>
                </a:cubicBezTo>
                <a:close/>
                <a:moveTo>
                  <a:pt x="12272" y="11882"/>
                </a:moveTo>
                <a:cubicBezTo>
                  <a:pt x="12275" y="11898"/>
                  <a:pt x="12283" y="11908"/>
                  <a:pt x="12279" y="11914"/>
                </a:cubicBezTo>
                <a:cubicBezTo>
                  <a:pt x="12272" y="11930"/>
                  <a:pt x="12260" y="11942"/>
                  <a:pt x="12252" y="11955"/>
                </a:cubicBezTo>
                <a:cubicBezTo>
                  <a:pt x="11917" y="12356"/>
                  <a:pt x="11491" y="12661"/>
                  <a:pt x="10950" y="12845"/>
                </a:cubicBezTo>
                <a:cubicBezTo>
                  <a:pt x="10863" y="12874"/>
                  <a:pt x="10760" y="12931"/>
                  <a:pt x="10680" y="12915"/>
                </a:cubicBezTo>
                <a:cubicBezTo>
                  <a:pt x="10565" y="12893"/>
                  <a:pt x="10539" y="12947"/>
                  <a:pt x="10493" y="12998"/>
                </a:cubicBezTo>
                <a:cubicBezTo>
                  <a:pt x="10356" y="13150"/>
                  <a:pt x="10265" y="13322"/>
                  <a:pt x="10219" y="13506"/>
                </a:cubicBezTo>
                <a:cubicBezTo>
                  <a:pt x="10074" y="14072"/>
                  <a:pt x="9926" y="14634"/>
                  <a:pt x="9796" y="15203"/>
                </a:cubicBezTo>
                <a:cubicBezTo>
                  <a:pt x="9731" y="15476"/>
                  <a:pt x="9735" y="15756"/>
                  <a:pt x="9762" y="16032"/>
                </a:cubicBezTo>
                <a:cubicBezTo>
                  <a:pt x="9819" y="16032"/>
                  <a:pt x="9827" y="15997"/>
                  <a:pt x="9842" y="15978"/>
                </a:cubicBezTo>
                <a:cubicBezTo>
                  <a:pt x="10002" y="15785"/>
                  <a:pt x="10169" y="15594"/>
                  <a:pt x="10322" y="15397"/>
                </a:cubicBezTo>
                <a:cubicBezTo>
                  <a:pt x="10863" y="14707"/>
                  <a:pt x="11483" y="14078"/>
                  <a:pt x="12237" y="13544"/>
                </a:cubicBezTo>
                <a:cubicBezTo>
                  <a:pt x="12481" y="13373"/>
                  <a:pt x="12702" y="13182"/>
                  <a:pt x="12847" y="12944"/>
                </a:cubicBezTo>
                <a:cubicBezTo>
                  <a:pt x="13197" y="12368"/>
                  <a:pt x="13673" y="11873"/>
                  <a:pt x="14221" y="11421"/>
                </a:cubicBezTo>
                <a:cubicBezTo>
                  <a:pt x="14427" y="11253"/>
                  <a:pt x="14606" y="11065"/>
                  <a:pt x="14743" y="10852"/>
                </a:cubicBezTo>
                <a:cubicBezTo>
                  <a:pt x="14777" y="10802"/>
                  <a:pt x="14804" y="10751"/>
                  <a:pt x="14770" y="10684"/>
                </a:cubicBezTo>
                <a:cubicBezTo>
                  <a:pt x="14549" y="10245"/>
                  <a:pt x="14416" y="9785"/>
                  <a:pt x="14297" y="9321"/>
                </a:cubicBezTo>
                <a:cubicBezTo>
                  <a:pt x="14252" y="9143"/>
                  <a:pt x="14218" y="8958"/>
                  <a:pt x="14176" y="8761"/>
                </a:cubicBezTo>
                <a:cubicBezTo>
                  <a:pt x="14092" y="8857"/>
                  <a:pt x="14054" y="8946"/>
                  <a:pt x="14008" y="9035"/>
                </a:cubicBezTo>
                <a:cubicBezTo>
                  <a:pt x="13726" y="9591"/>
                  <a:pt x="13380" y="10122"/>
                  <a:pt x="12934" y="10598"/>
                </a:cubicBezTo>
                <a:cubicBezTo>
                  <a:pt x="12671" y="10878"/>
                  <a:pt x="12405" y="11148"/>
                  <a:pt x="12222" y="11475"/>
                </a:cubicBezTo>
                <a:cubicBezTo>
                  <a:pt x="12283" y="11459"/>
                  <a:pt x="12302" y="11393"/>
                  <a:pt x="12390" y="11377"/>
                </a:cubicBezTo>
                <a:cubicBezTo>
                  <a:pt x="12272" y="11552"/>
                  <a:pt x="12142" y="11695"/>
                  <a:pt x="12016" y="11841"/>
                </a:cubicBezTo>
                <a:cubicBezTo>
                  <a:pt x="12115" y="11768"/>
                  <a:pt x="12211" y="11691"/>
                  <a:pt x="12306" y="11622"/>
                </a:cubicBezTo>
                <a:cubicBezTo>
                  <a:pt x="12230" y="11815"/>
                  <a:pt x="12062" y="11971"/>
                  <a:pt x="11936" y="12149"/>
                </a:cubicBezTo>
                <a:cubicBezTo>
                  <a:pt x="12043" y="12060"/>
                  <a:pt x="12157" y="11971"/>
                  <a:pt x="12272" y="11882"/>
                </a:cubicBezTo>
                <a:close/>
                <a:moveTo>
                  <a:pt x="7028" y="13951"/>
                </a:moveTo>
                <a:cubicBezTo>
                  <a:pt x="7500" y="13608"/>
                  <a:pt x="7995" y="13299"/>
                  <a:pt x="8482" y="12975"/>
                </a:cubicBezTo>
                <a:cubicBezTo>
                  <a:pt x="8517" y="12953"/>
                  <a:pt x="8578" y="12928"/>
                  <a:pt x="8532" y="12880"/>
                </a:cubicBezTo>
                <a:cubicBezTo>
                  <a:pt x="8475" y="12820"/>
                  <a:pt x="8479" y="12705"/>
                  <a:pt x="8338" y="12715"/>
                </a:cubicBezTo>
                <a:cubicBezTo>
                  <a:pt x="8185" y="12724"/>
                  <a:pt x="8033" y="12731"/>
                  <a:pt x="7881" y="12743"/>
                </a:cubicBezTo>
                <a:cubicBezTo>
                  <a:pt x="7367" y="12785"/>
                  <a:pt x="6872" y="12883"/>
                  <a:pt x="6441" y="13137"/>
                </a:cubicBezTo>
                <a:cubicBezTo>
                  <a:pt x="5977" y="13414"/>
                  <a:pt x="5752" y="13779"/>
                  <a:pt x="5836" y="14259"/>
                </a:cubicBezTo>
                <a:cubicBezTo>
                  <a:pt x="5859" y="14393"/>
                  <a:pt x="5862" y="14532"/>
                  <a:pt x="5840" y="14666"/>
                </a:cubicBezTo>
                <a:cubicBezTo>
                  <a:pt x="5805" y="14869"/>
                  <a:pt x="5645" y="15006"/>
                  <a:pt x="5463" y="15130"/>
                </a:cubicBezTo>
                <a:cubicBezTo>
                  <a:pt x="5253" y="15270"/>
                  <a:pt x="5215" y="15400"/>
                  <a:pt x="5318" y="15607"/>
                </a:cubicBezTo>
                <a:cubicBezTo>
                  <a:pt x="5386" y="15746"/>
                  <a:pt x="5466" y="15883"/>
                  <a:pt x="5539" y="16020"/>
                </a:cubicBezTo>
                <a:cubicBezTo>
                  <a:pt x="5577" y="16090"/>
                  <a:pt x="5615" y="16156"/>
                  <a:pt x="5634" y="16233"/>
                </a:cubicBezTo>
                <a:cubicBezTo>
                  <a:pt x="5653" y="16299"/>
                  <a:pt x="5641" y="16357"/>
                  <a:pt x="5565" y="16385"/>
                </a:cubicBezTo>
                <a:cubicBezTo>
                  <a:pt x="5489" y="16417"/>
                  <a:pt x="5432" y="16379"/>
                  <a:pt x="5371" y="16337"/>
                </a:cubicBezTo>
                <a:cubicBezTo>
                  <a:pt x="5325" y="16306"/>
                  <a:pt x="5348" y="16242"/>
                  <a:pt x="5280" y="16223"/>
                </a:cubicBezTo>
                <a:cubicBezTo>
                  <a:pt x="5226" y="16283"/>
                  <a:pt x="5238" y="16347"/>
                  <a:pt x="5261" y="16407"/>
                </a:cubicBezTo>
                <a:cubicBezTo>
                  <a:pt x="5329" y="16601"/>
                  <a:pt x="5356" y="16792"/>
                  <a:pt x="5146" y="16954"/>
                </a:cubicBezTo>
                <a:cubicBezTo>
                  <a:pt x="5295" y="16983"/>
                  <a:pt x="5424" y="17002"/>
                  <a:pt x="5531" y="17062"/>
                </a:cubicBezTo>
                <a:cubicBezTo>
                  <a:pt x="5630" y="17116"/>
                  <a:pt x="5672" y="17103"/>
                  <a:pt x="5714" y="17011"/>
                </a:cubicBezTo>
                <a:cubicBezTo>
                  <a:pt x="5828" y="16757"/>
                  <a:pt x="5996" y="16531"/>
                  <a:pt x="6213" y="16331"/>
                </a:cubicBezTo>
                <a:cubicBezTo>
                  <a:pt x="6258" y="16287"/>
                  <a:pt x="6255" y="16248"/>
                  <a:pt x="6243" y="16198"/>
                </a:cubicBezTo>
                <a:cubicBezTo>
                  <a:pt x="6194" y="15972"/>
                  <a:pt x="6003" y="15845"/>
                  <a:pt x="5790" y="15727"/>
                </a:cubicBezTo>
                <a:cubicBezTo>
                  <a:pt x="5676" y="15667"/>
                  <a:pt x="5573" y="15597"/>
                  <a:pt x="5504" y="15495"/>
                </a:cubicBezTo>
                <a:cubicBezTo>
                  <a:pt x="5451" y="15416"/>
                  <a:pt x="5463" y="15340"/>
                  <a:pt x="5550" y="15279"/>
                </a:cubicBezTo>
                <a:cubicBezTo>
                  <a:pt x="5630" y="15222"/>
                  <a:pt x="5695" y="15276"/>
                  <a:pt x="5752" y="15314"/>
                </a:cubicBezTo>
                <a:cubicBezTo>
                  <a:pt x="5790" y="15336"/>
                  <a:pt x="5820" y="15371"/>
                  <a:pt x="5851" y="15400"/>
                </a:cubicBezTo>
                <a:cubicBezTo>
                  <a:pt x="6083" y="15616"/>
                  <a:pt x="6304" y="15839"/>
                  <a:pt x="6430" y="16121"/>
                </a:cubicBezTo>
                <a:cubicBezTo>
                  <a:pt x="6506" y="16071"/>
                  <a:pt x="6521" y="16013"/>
                  <a:pt x="6517" y="15950"/>
                </a:cubicBezTo>
                <a:cubicBezTo>
                  <a:pt x="6514" y="15727"/>
                  <a:pt x="6468" y="15514"/>
                  <a:pt x="6380" y="15305"/>
                </a:cubicBezTo>
                <a:cubicBezTo>
                  <a:pt x="6270" y="15044"/>
                  <a:pt x="6159" y="14787"/>
                  <a:pt x="6072" y="14523"/>
                </a:cubicBezTo>
                <a:cubicBezTo>
                  <a:pt x="6007" y="14329"/>
                  <a:pt x="5961" y="14132"/>
                  <a:pt x="6034" y="13935"/>
                </a:cubicBezTo>
                <a:cubicBezTo>
                  <a:pt x="6057" y="13875"/>
                  <a:pt x="6076" y="13782"/>
                  <a:pt x="6182" y="13802"/>
                </a:cubicBezTo>
                <a:cubicBezTo>
                  <a:pt x="6274" y="13817"/>
                  <a:pt x="6236" y="13903"/>
                  <a:pt x="6232" y="13957"/>
                </a:cubicBezTo>
                <a:cubicBezTo>
                  <a:pt x="6205" y="14253"/>
                  <a:pt x="6186" y="14548"/>
                  <a:pt x="6338" y="14828"/>
                </a:cubicBezTo>
                <a:cubicBezTo>
                  <a:pt x="6475" y="15082"/>
                  <a:pt x="6624" y="15330"/>
                  <a:pt x="6704" y="15610"/>
                </a:cubicBezTo>
                <a:cubicBezTo>
                  <a:pt x="6742" y="15568"/>
                  <a:pt x="6742" y="15527"/>
                  <a:pt x="6750" y="15489"/>
                </a:cubicBezTo>
                <a:cubicBezTo>
                  <a:pt x="6803" y="15216"/>
                  <a:pt x="6719" y="14958"/>
                  <a:pt x="6628" y="14701"/>
                </a:cubicBezTo>
                <a:cubicBezTo>
                  <a:pt x="6506" y="14358"/>
                  <a:pt x="6437" y="14011"/>
                  <a:pt x="6491" y="13652"/>
                </a:cubicBezTo>
                <a:cubicBezTo>
                  <a:pt x="6498" y="13608"/>
                  <a:pt x="6510" y="13563"/>
                  <a:pt x="6578" y="13557"/>
                </a:cubicBezTo>
                <a:cubicBezTo>
                  <a:pt x="6647" y="13550"/>
                  <a:pt x="6670" y="13595"/>
                  <a:pt x="6685" y="13636"/>
                </a:cubicBezTo>
                <a:cubicBezTo>
                  <a:pt x="6723" y="13728"/>
                  <a:pt x="6757" y="13821"/>
                  <a:pt x="6795" y="13919"/>
                </a:cubicBezTo>
                <a:cubicBezTo>
                  <a:pt x="6849" y="13884"/>
                  <a:pt x="6849" y="13843"/>
                  <a:pt x="6864" y="13805"/>
                </a:cubicBezTo>
                <a:cubicBezTo>
                  <a:pt x="6952" y="13595"/>
                  <a:pt x="7039" y="13382"/>
                  <a:pt x="7127" y="13172"/>
                </a:cubicBezTo>
                <a:cubicBezTo>
                  <a:pt x="7153" y="13112"/>
                  <a:pt x="7210" y="13077"/>
                  <a:pt x="7283" y="13099"/>
                </a:cubicBezTo>
                <a:cubicBezTo>
                  <a:pt x="7367" y="13125"/>
                  <a:pt x="7317" y="13175"/>
                  <a:pt x="7302" y="13220"/>
                </a:cubicBezTo>
                <a:cubicBezTo>
                  <a:pt x="7199" y="13465"/>
                  <a:pt x="7111" y="13706"/>
                  <a:pt x="7028" y="13951"/>
                </a:cubicBezTo>
                <a:close/>
                <a:moveTo>
                  <a:pt x="13010" y="19287"/>
                </a:moveTo>
                <a:cubicBezTo>
                  <a:pt x="13997" y="19878"/>
                  <a:pt x="14922" y="20529"/>
                  <a:pt x="15752" y="21279"/>
                </a:cubicBezTo>
                <a:cubicBezTo>
                  <a:pt x="15855" y="21117"/>
                  <a:pt x="15946" y="20949"/>
                  <a:pt x="16064" y="20796"/>
                </a:cubicBezTo>
                <a:cubicBezTo>
                  <a:pt x="16144" y="20691"/>
                  <a:pt x="16125" y="20624"/>
                  <a:pt x="16038" y="20539"/>
                </a:cubicBezTo>
                <a:cubicBezTo>
                  <a:pt x="15341" y="19868"/>
                  <a:pt x="14511" y="19325"/>
                  <a:pt x="13669" y="18788"/>
                </a:cubicBezTo>
                <a:cubicBezTo>
                  <a:pt x="13616" y="18753"/>
                  <a:pt x="13578" y="18749"/>
                  <a:pt x="13528" y="18797"/>
                </a:cubicBezTo>
                <a:cubicBezTo>
                  <a:pt x="13361" y="18966"/>
                  <a:pt x="13186" y="19124"/>
                  <a:pt x="13010" y="19287"/>
                </a:cubicBezTo>
                <a:close/>
                <a:moveTo>
                  <a:pt x="965" y="11488"/>
                </a:moveTo>
                <a:cubicBezTo>
                  <a:pt x="1110" y="11593"/>
                  <a:pt x="1232" y="11691"/>
                  <a:pt x="1365" y="11774"/>
                </a:cubicBezTo>
                <a:cubicBezTo>
                  <a:pt x="1475" y="11841"/>
                  <a:pt x="1544" y="11749"/>
                  <a:pt x="1620" y="11698"/>
                </a:cubicBezTo>
                <a:cubicBezTo>
                  <a:pt x="1677" y="11660"/>
                  <a:pt x="1647" y="11622"/>
                  <a:pt x="1605" y="11587"/>
                </a:cubicBezTo>
                <a:cubicBezTo>
                  <a:pt x="1254" y="11313"/>
                  <a:pt x="942" y="11011"/>
                  <a:pt x="657" y="10690"/>
                </a:cubicBezTo>
                <a:cubicBezTo>
                  <a:pt x="512" y="10525"/>
                  <a:pt x="295" y="10566"/>
                  <a:pt x="211" y="10757"/>
                </a:cubicBezTo>
                <a:cubicBezTo>
                  <a:pt x="162" y="10865"/>
                  <a:pt x="192" y="10961"/>
                  <a:pt x="264" y="11053"/>
                </a:cubicBezTo>
                <a:cubicBezTo>
                  <a:pt x="436" y="11281"/>
                  <a:pt x="710" y="11418"/>
                  <a:pt x="954" y="11599"/>
                </a:cubicBezTo>
                <a:cubicBezTo>
                  <a:pt x="954" y="11558"/>
                  <a:pt x="957" y="11533"/>
                  <a:pt x="965" y="11488"/>
                </a:cubicBezTo>
                <a:close/>
                <a:moveTo>
                  <a:pt x="7839" y="6318"/>
                </a:moveTo>
                <a:cubicBezTo>
                  <a:pt x="7911" y="6365"/>
                  <a:pt x="7991" y="6448"/>
                  <a:pt x="8071" y="6400"/>
                </a:cubicBezTo>
                <a:cubicBezTo>
                  <a:pt x="8223" y="6311"/>
                  <a:pt x="8395" y="6257"/>
                  <a:pt x="8559" y="6181"/>
                </a:cubicBezTo>
                <a:cubicBezTo>
                  <a:pt x="8231" y="6165"/>
                  <a:pt x="7926" y="6082"/>
                  <a:pt x="7626" y="6000"/>
                </a:cubicBezTo>
                <a:cubicBezTo>
                  <a:pt x="7473" y="5959"/>
                  <a:pt x="7401" y="6041"/>
                  <a:pt x="7313" y="6117"/>
                </a:cubicBezTo>
                <a:cubicBezTo>
                  <a:pt x="7222" y="6194"/>
                  <a:pt x="7290" y="6248"/>
                  <a:pt x="7325" y="6308"/>
                </a:cubicBezTo>
                <a:cubicBezTo>
                  <a:pt x="7378" y="6400"/>
                  <a:pt x="7439" y="6492"/>
                  <a:pt x="7496" y="6585"/>
                </a:cubicBezTo>
                <a:cubicBezTo>
                  <a:pt x="7549" y="6670"/>
                  <a:pt x="7629" y="6718"/>
                  <a:pt x="7755" y="6715"/>
                </a:cubicBezTo>
                <a:cubicBezTo>
                  <a:pt x="7706" y="6655"/>
                  <a:pt x="7595" y="6635"/>
                  <a:pt x="7595" y="6527"/>
                </a:cubicBezTo>
                <a:cubicBezTo>
                  <a:pt x="7694" y="6613"/>
                  <a:pt x="7789" y="6667"/>
                  <a:pt x="7926" y="6715"/>
                </a:cubicBezTo>
                <a:cubicBezTo>
                  <a:pt x="7831" y="6616"/>
                  <a:pt x="7660" y="6591"/>
                  <a:pt x="7694" y="6442"/>
                </a:cubicBezTo>
                <a:cubicBezTo>
                  <a:pt x="7774" y="6486"/>
                  <a:pt x="7843" y="6540"/>
                  <a:pt x="7957" y="6531"/>
                </a:cubicBezTo>
                <a:cubicBezTo>
                  <a:pt x="7892" y="6457"/>
                  <a:pt x="7812" y="6410"/>
                  <a:pt x="7839" y="6318"/>
                </a:cubicBezTo>
                <a:close/>
                <a:moveTo>
                  <a:pt x="5257" y="18025"/>
                </a:moveTo>
                <a:cubicBezTo>
                  <a:pt x="5306" y="18015"/>
                  <a:pt x="5379" y="18076"/>
                  <a:pt x="5390" y="17984"/>
                </a:cubicBezTo>
                <a:cubicBezTo>
                  <a:pt x="5417" y="17774"/>
                  <a:pt x="5482" y="17570"/>
                  <a:pt x="5535" y="17364"/>
                </a:cubicBezTo>
                <a:cubicBezTo>
                  <a:pt x="5546" y="17326"/>
                  <a:pt x="5535" y="17304"/>
                  <a:pt x="5497" y="17284"/>
                </a:cubicBezTo>
                <a:cubicBezTo>
                  <a:pt x="5325" y="17208"/>
                  <a:pt x="5078" y="17278"/>
                  <a:pt x="5002" y="17424"/>
                </a:cubicBezTo>
                <a:cubicBezTo>
                  <a:pt x="4964" y="17497"/>
                  <a:pt x="4926" y="17570"/>
                  <a:pt x="4891" y="17644"/>
                </a:cubicBezTo>
                <a:cubicBezTo>
                  <a:pt x="4811" y="17815"/>
                  <a:pt x="4914" y="17971"/>
                  <a:pt x="5124" y="18003"/>
                </a:cubicBezTo>
                <a:cubicBezTo>
                  <a:pt x="5169" y="18012"/>
                  <a:pt x="5215" y="18019"/>
                  <a:pt x="5257" y="18025"/>
                </a:cubicBezTo>
                <a:close/>
                <a:moveTo>
                  <a:pt x="17416" y="6740"/>
                </a:moveTo>
                <a:cubicBezTo>
                  <a:pt x="17329" y="6852"/>
                  <a:pt x="17192" y="6937"/>
                  <a:pt x="17173" y="7055"/>
                </a:cubicBezTo>
                <a:cubicBezTo>
                  <a:pt x="17104" y="7433"/>
                  <a:pt x="16975" y="7783"/>
                  <a:pt x="16579" y="8018"/>
                </a:cubicBezTo>
                <a:cubicBezTo>
                  <a:pt x="16758" y="7961"/>
                  <a:pt x="16879" y="7853"/>
                  <a:pt x="16986" y="7729"/>
                </a:cubicBezTo>
                <a:cubicBezTo>
                  <a:pt x="17089" y="7608"/>
                  <a:pt x="17127" y="7462"/>
                  <a:pt x="17222" y="7338"/>
                </a:cubicBezTo>
                <a:cubicBezTo>
                  <a:pt x="17199" y="7497"/>
                  <a:pt x="17119" y="7640"/>
                  <a:pt x="17043" y="7786"/>
                </a:cubicBezTo>
                <a:cubicBezTo>
                  <a:pt x="17199" y="7678"/>
                  <a:pt x="17287" y="7532"/>
                  <a:pt x="17382" y="7382"/>
                </a:cubicBezTo>
                <a:cubicBezTo>
                  <a:pt x="17355" y="7478"/>
                  <a:pt x="17329" y="7573"/>
                  <a:pt x="17302" y="7668"/>
                </a:cubicBezTo>
                <a:cubicBezTo>
                  <a:pt x="17306" y="7668"/>
                  <a:pt x="17314" y="7671"/>
                  <a:pt x="17317" y="7671"/>
                </a:cubicBezTo>
                <a:cubicBezTo>
                  <a:pt x="17378" y="7573"/>
                  <a:pt x="17435" y="7474"/>
                  <a:pt x="17496" y="7376"/>
                </a:cubicBezTo>
                <a:cubicBezTo>
                  <a:pt x="17500" y="7417"/>
                  <a:pt x="17493" y="7455"/>
                  <a:pt x="17481" y="7493"/>
                </a:cubicBezTo>
                <a:cubicBezTo>
                  <a:pt x="17470" y="7528"/>
                  <a:pt x="17451" y="7563"/>
                  <a:pt x="17474" y="7617"/>
                </a:cubicBezTo>
                <a:cubicBezTo>
                  <a:pt x="17652" y="7309"/>
                  <a:pt x="17550" y="7033"/>
                  <a:pt x="17416" y="6740"/>
                </a:cubicBezTo>
                <a:close/>
                <a:moveTo>
                  <a:pt x="14244" y="5507"/>
                </a:moveTo>
                <a:cubicBezTo>
                  <a:pt x="14469" y="5628"/>
                  <a:pt x="14884" y="5520"/>
                  <a:pt x="15211" y="5272"/>
                </a:cubicBezTo>
                <a:cubicBezTo>
                  <a:pt x="15649" y="4945"/>
                  <a:pt x="15863" y="4449"/>
                  <a:pt x="15676" y="4144"/>
                </a:cubicBezTo>
                <a:cubicBezTo>
                  <a:pt x="15695" y="4509"/>
                  <a:pt x="15566" y="4811"/>
                  <a:pt x="15295" y="5072"/>
                </a:cubicBezTo>
                <a:cubicBezTo>
                  <a:pt x="15025" y="5336"/>
                  <a:pt x="14697" y="5507"/>
                  <a:pt x="14244" y="5507"/>
                </a:cubicBezTo>
                <a:close/>
                <a:moveTo>
                  <a:pt x="17386" y="6299"/>
                </a:moveTo>
                <a:cubicBezTo>
                  <a:pt x="17801" y="5905"/>
                  <a:pt x="17950" y="5116"/>
                  <a:pt x="17679" y="4808"/>
                </a:cubicBezTo>
                <a:cubicBezTo>
                  <a:pt x="17721" y="5320"/>
                  <a:pt x="17725" y="5831"/>
                  <a:pt x="17386" y="6299"/>
                </a:cubicBezTo>
                <a:close/>
                <a:moveTo>
                  <a:pt x="6274" y="4881"/>
                </a:moveTo>
                <a:cubicBezTo>
                  <a:pt x="6197" y="5174"/>
                  <a:pt x="6361" y="5510"/>
                  <a:pt x="6685" y="5596"/>
                </a:cubicBezTo>
                <a:cubicBezTo>
                  <a:pt x="6487" y="5396"/>
                  <a:pt x="6384" y="5180"/>
                  <a:pt x="6422" y="4926"/>
                </a:cubicBezTo>
                <a:cubicBezTo>
                  <a:pt x="6407" y="4999"/>
                  <a:pt x="6388" y="5072"/>
                  <a:pt x="6369" y="5155"/>
                </a:cubicBezTo>
                <a:cubicBezTo>
                  <a:pt x="6304" y="5078"/>
                  <a:pt x="6312" y="4992"/>
                  <a:pt x="6274" y="4881"/>
                </a:cubicBezTo>
                <a:close/>
                <a:moveTo>
                  <a:pt x="6392" y="1144"/>
                </a:moveTo>
                <a:cubicBezTo>
                  <a:pt x="6773" y="918"/>
                  <a:pt x="7169" y="791"/>
                  <a:pt x="7633" y="791"/>
                </a:cubicBezTo>
                <a:cubicBezTo>
                  <a:pt x="7306" y="655"/>
                  <a:pt x="6498" y="896"/>
                  <a:pt x="6392" y="1144"/>
                </a:cubicBezTo>
                <a:close/>
                <a:moveTo>
                  <a:pt x="17039" y="5110"/>
                </a:moveTo>
                <a:cubicBezTo>
                  <a:pt x="17043" y="5205"/>
                  <a:pt x="17104" y="5291"/>
                  <a:pt x="17074" y="5387"/>
                </a:cubicBezTo>
                <a:cubicBezTo>
                  <a:pt x="17013" y="5390"/>
                  <a:pt x="17024" y="5326"/>
                  <a:pt x="16967" y="5326"/>
                </a:cubicBezTo>
                <a:cubicBezTo>
                  <a:pt x="16956" y="5463"/>
                  <a:pt x="17020" y="5596"/>
                  <a:pt x="16967" y="5742"/>
                </a:cubicBezTo>
                <a:cubicBezTo>
                  <a:pt x="17043" y="5698"/>
                  <a:pt x="17013" y="5619"/>
                  <a:pt x="17077" y="5584"/>
                </a:cubicBezTo>
                <a:cubicBezTo>
                  <a:pt x="17112" y="5634"/>
                  <a:pt x="17070" y="5688"/>
                  <a:pt x="17097" y="5742"/>
                </a:cubicBezTo>
                <a:cubicBezTo>
                  <a:pt x="17275" y="5514"/>
                  <a:pt x="17169" y="5310"/>
                  <a:pt x="17039" y="5110"/>
                </a:cubicBezTo>
                <a:close/>
                <a:moveTo>
                  <a:pt x="7873" y="8663"/>
                </a:moveTo>
                <a:cubicBezTo>
                  <a:pt x="7766" y="8784"/>
                  <a:pt x="7797" y="8885"/>
                  <a:pt x="7865" y="8981"/>
                </a:cubicBezTo>
                <a:cubicBezTo>
                  <a:pt x="7926" y="9070"/>
                  <a:pt x="8010" y="9140"/>
                  <a:pt x="8178" y="9114"/>
                </a:cubicBezTo>
                <a:cubicBezTo>
                  <a:pt x="8010" y="8993"/>
                  <a:pt x="7919" y="8850"/>
                  <a:pt x="7873" y="8663"/>
                </a:cubicBezTo>
                <a:close/>
                <a:moveTo>
                  <a:pt x="6011" y="4020"/>
                </a:moveTo>
                <a:cubicBezTo>
                  <a:pt x="5824" y="3801"/>
                  <a:pt x="5748" y="3556"/>
                  <a:pt x="5721" y="3267"/>
                </a:cubicBezTo>
                <a:cubicBezTo>
                  <a:pt x="5600" y="3502"/>
                  <a:pt x="5741" y="3845"/>
                  <a:pt x="6011" y="4020"/>
                </a:cubicBezTo>
                <a:close/>
                <a:moveTo>
                  <a:pt x="9046" y="6445"/>
                </a:moveTo>
                <a:cubicBezTo>
                  <a:pt x="8848" y="6340"/>
                  <a:pt x="8669" y="6289"/>
                  <a:pt x="8467" y="6321"/>
                </a:cubicBezTo>
                <a:cubicBezTo>
                  <a:pt x="8402" y="6330"/>
                  <a:pt x="8281" y="6334"/>
                  <a:pt x="8292" y="6388"/>
                </a:cubicBezTo>
                <a:cubicBezTo>
                  <a:pt x="8307" y="6473"/>
                  <a:pt x="8402" y="6416"/>
                  <a:pt x="8463" y="6403"/>
                </a:cubicBezTo>
                <a:cubicBezTo>
                  <a:pt x="8471" y="6400"/>
                  <a:pt x="8482" y="6410"/>
                  <a:pt x="8490" y="6410"/>
                </a:cubicBezTo>
                <a:cubicBezTo>
                  <a:pt x="8665" y="6388"/>
                  <a:pt x="8837" y="6435"/>
                  <a:pt x="9046" y="6445"/>
                </a:cubicBezTo>
                <a:close/>
                <a:moveTo>
                  <a:pt x="16327" y="7671"/>
                </a:moveTo>
                <a:cubicBezTo>
                  <a:pt x="16407" y="7621"/>
                  <a:pt x="16449" y="7595"/>
                  <a:pt x="16521" y="7582"/>
                </a:cubicBezTo>
                <a:cubicBezTo>
                  <a:pt x="16590" y="7570"/>
                  <a:pt x="16628" y="7468"/>
                  <a:pt x="16655" y="7395"/>
                </a:cubicBezTo>
                <a:cubicBezTo>
                  <a:pt x="16666" y="7363"/>
                  <a:pt x="16731" y="7315"/>
                  <a:pt x="16659" y="7300"/>
                </a:cubicBezTo>
                <a:cubicBezTo>
                  <a:pt x="16609" y="7287"/>
                  <a:pt x="16510" y="7268"/>
                  <a:pt x="16487" y="7341"/>
                </a:cubicBezTo>
                <a:cubicBezTo>
                  <a:pt x="16457" y="7446"/>
                  <a:pt x="16392" y="7541"/>
                  <a:pt x="16327" y="7671"/>
                </a:cubicBezTo>
                <a:close/>
                <a:moveTo>
                  <a:pt x="7572" y="8291"/>
                </a:moveTo>
                <a:cubicBezTo>
                  <a:pt x="7367" y="8278"/>
                  <a:pt x="7367" y="8275"/>
                  <a:pt x="7249" y="8151"/>
                </a:cubicBezTo>
                <a:cubicBezTo>
                  <a:pt x="7222" y="8126"/>
                  <a:pt x="7150" y="8091"/>
                  <a:pt x="7150" y="8094"/>
                </a:cubicBezTo>
                <a:cubicBezTo>
                  <a:pt x="7127" y="8199"/>
                  <a:pt x="7043" y="8107"/>
                  <a:pt x="6997" y="8123"/>
                </a:cubicBezTo>
                <a:cubicBezTo>
                  <a:pt x="7070" y="8307"/>
                  <a:pt x="7306" y="8380"/>
                  <a:pt x="7572" y="8291"/>
                </a:cubicBezTo>
                <a:close/>
                <a:moveTo>
                  <a:pt x="8532" y="6613"/>
                </a:moveTo>
                <a:cubicBezTo>
                  <a:pt x="8482" y="6712"/>
                  <a:pt x="8501" y="6797"/>
                  <a:pt x="8597" y="6864"/>
                </a:cubicBezTo>
                <a:cubicBezTo>
                  <a:pt x="8707" y="6940"/>
                  <a:pt x="8829" y="6918"/>
                  <a:pt x="8947" y="6880"/>
                </a:cubicBezTo>
                <a:cubicBezTo>
                  <a:pt x="9027" y="6855"/>
                  <a:pt x="8993" y="6801"/>
                  <a:pt x="8989" y="6737"/>
                </a:cubicBezTo>
                <a:cubicBezTo>
                  <a:pt x="8875" y="6813"/>
                  <a:pt x="8768" y="6871"/>
                  <a:pt x="8639" y="6817"/>
                </a:cubicBezTo>
                <a:cubicBezTo>
                  <a:pt x="8536" y="6778"/>
                  <a:pt x="8547" y="6689"/>
                  <a:pt x="8532" y="6613"/>
                </a:cubicBezTo>
                <a:close/>
                <a:moveTo>
                  <a:pt x="6422" y="4055"/>
                </a:moveTo>
                <a:cubicBezTo>
                  <a:pt x="6167" y="3855"/>
                  <a:pt x="5885" y="3686"/>
                  <a:pt x="5859" y="3362"/>
                </a:cubicBezTo>
                <a:cubicBezTo>
                  <a:pt x="5763" y="3572"/>
                  <a:pt x="6076" y="3950"/>
                  <a:pt x="6422" y="4055"/>
                </a:cubicBezTo>
                <a:close/>
                <a:moveTo>
                  <a:pt x="16914" y="7207"/>
                </a:moveTo>
                <a:cubicBezTo>
                  <a:pt x="16761" y="7287"/>
                  <a:pt x="16746" y="7401"/>
                  <a:pt x="16689" y="7493"/>
                </a:cubicBezTo>
                <a:cubicBezTo>
                  <a:pt x="16628" y="7592"/>
                  <a:pt x="16548" y="7675"/>
                  <a:pt x="16445" y="7744"/>
                </a:cubicBezTo>
                <a:cubicBezTo>
                  <a:pt x="16719" y="7646"/>
                  <a:pt x="16819" y="7446"/>
                  <a:pt x="16914" y="7207"/>
                </a:cubicBezTo>
                <a:close/>
                <a:moveTo>
                  <a:pt x="16796" y="7630"/>
                </a:moveTo>
                <a:cubicBezTo>
                  <a:pt x="16940" y="7478"/>
                  <a:pt x="17043" y="7306"/>
                  <a:pt x="17116" y="7096"/>
                </a:cubicBezTo>
                <a:cubicBezTo>
                  <a:pt x="16891" y="7242"/>
                  <a:pt x="16906" y="7462"/>
                  <a:pt x="16796" y="7630"/>
                </a:cubicBezTo>
                <a:close/>
                <a:moveTo>
                  <a:pt x="7431" y="8415"/>
                </a:moveTo>
                <a:cubicBezTo>
                  <a:pt x="7203" y="8399"/>
                  <a:pt x="7028" y="8304"/>
                  <a:pt x="6864" y="8177"/>
                </a:cubicBezTo>
                <a:cubicBezTo>
                  <a:pt x="6997" y="8390"/>
                  <a:pt x="7195" y="8472"/>
                  <a:pt x="7431" y="8415"/>
                </a:cubicBezTo>
                <a:close/>
                <a:moveTo>
                  <a:pt x="17519" y="5339"/>
                </a:moveTo>
                <a:cubicBezTo>
                  <a:pt x="17462" y="5561"/>
                  <a:pt x="17409" y="5784"/>
                  <a:pt x="17348" y="6016"/>
                </a:cubicBezTo>
                <a:cubicBezTo>
                  <a:pt x="17462" y="5863"/>
                  <a:pt x="17557" y="5523"/>
                  <a:pt x="17519" y="5339"/>
                </a:cubicBezTo>
                <a:close/>
                <a:moveTo>
                  <a:pt x="11552" y="1843"/>
                </a:moveTo>
                <a:cubicBezTo>
                  <a:pt x="11712" y="1989"/>
                  <a:pt x="11818" y="2139"/>
                  <a:pt x="11868" y="2314"/>
                </a:cubicBezTo>
                <a:cubicBezTo>
                  <a:pt x="11891" y="2085"/>
                  <a:pt x="11765" y="1888"/>
                  <a:pt x="11552" y="1843"/>
                </a:cubicBezTo>
                <a:close/>
                <a:moveTo>
                  <a:pt x="7104" y="3807"/>
                </a:moveTo>
                <a:cubicBezTo>
                  <a:pt x="6898" y="3728"/>
                  <a:pt x="6715" y="3626"/>
                  <a:pt x="6540" y="3505"/>
                </a:cubicBezTo>
                <a:cubicBezTo>
                  <a:pt x="6651" y="3712"/>
                  <a:pt x="6868" y="3779"/>
                  <a:pt x="7104" y="3807"/>
                </a:cubicBezTo>
                <a:close/>
                <a:moveTo>
                  <a:pt x="14598" y="3524"/>
                </a:moveTo>
                <a:cubicBezTo>
                  <a:pt x="14423" y="3597"/>
                  <a:pt x="14244" y="3664"/>
                  <a:pt x="14054" y="3709"/>
                </a:cubicBezTo>
                <a:cubicBezTo>
                  <a:pt x="14282" y="3744"/>
                  <a:pt x="14457" y="3667"/>
                  <a:pt x="14598" y="3524"/>
                </a:cubicBezTo>
                <a:close/>
                <a:moveTo>
                  <a:pt x="7721" y="2943"/>
                </a:moveTo>
                <a:cubicBezTo>
                  <a:pt x="7755" y="3149"/>
                  <a:pt x="8025" y="3302"/>
                  <a:pt x="8322" y="3276"/>
                </a:cubicBezTo>
                <a:cubicBezTo>
                  <a:pt x="8044" y="3238"/>
                  <a:pt x="7846" y="3133"/>
                  <a:pt x="7721" y="2943"/>
                </a:cubicBezTo>
                <a:close/>
                <a:moveTo>
                  <a:pt x="8250" y="3130"/>
                </a:moveTo>
                <a:cubicBezTo>
                  <a:pt x="8128" y="3073"/>
                  <a:pt x="8025" y="3000"/>
                  <a:pt x="7942" y="2905"/>
                </a:cubicBezTo>
                <a:cubicBezTo>
                  <a:pt x="7923" y="2882"/>
                  <a:pt x="7907" y="2832"/>
                  <a:pt x="7865" y="2857"/>
                </a:cubicBezTo>
                <a:cubicBezTo>
                  <a:pt x="7827" y="2882"/>
                  <a:pt x="7854" y="2924"/>
                  <a:pt x="7877" y="2952"/>
                </a:cubicBezTo>
                <a:cubicBezTo>
                  <a:pt x="7964" y="3067"/>
                  <a:pt x="8098" y="3111"/>
                  <a:pt x="8250" y="3130"/>
                </a:cubicBezTo>
                <a:close/>
                <a:moveTo>
                  <a:pt x="7675" y="7989"/>
                </a:moveTo>
                <a:cubicBezTo>
                  <a:pt x="7515" y="8053"/>
                  <a:pt x="7382" y="8053"/>
                  <a:pt x="7241" y="8062"/>
                </a:cubicBezTo>
                <a:cubicBezTo>
                  <a:pt x="7367" y="8174"/>
                  <a:pt x="7511" y="8154"/>
                  <a:pt x="7675" y="7989"/>
                </a:cubicBezTo>
                <a:close/>
                <a:moveTo>
                  <a:pt x="9076" y="6867"/>
                </a:moveTo>
                <a:cubicBezTo>
                  <a:pt x="9168" y="6836"/>
                  <a:pt x="9271" y="6852"/>
                  <a:pt x="9267" y="6750"/>
                </a:cubicBezTo>
                <a:cubicBezTo>
                  <a:pt x="9263" y="6693"/>
                  <a:pt x="9191" y="6648"/>
                  <a:pt x="9160" y="6658"/>
                </a:cubicBezTo>
                <a:cubicBezTo>
                  <a:pt x="9065" y="6689"/>
                  <a:pt x="9111" y="6778"/>
                  <a:pt x="9076" y="6867"/>
                </a:cubicBezTo>
                <a:close/>
                <a:moveTo>
                  <a:pt x="8543" y="3060"/>
                </a:moveTo>
                <a:cubicBezTo>
                  <a:pt x="8330" y="3006"/>
                  <a:pt x="8178" y="2889"/>
                  <a:pt x="8033" y="2714"/>
                </a:cubicBezTo>
                <a:cubicBezTo>
                  <a:pt x="8086" y="2920"/>
                  <a:pt x="8296" y="3054"/>
                  <a:pt x="8543" y="3060"/>
                </a:cubicBezTo>
                <a:close/>
                <a:moveTo>
                  <a:pt x="16826" y="5701"/>
                </a:moveTo>
                <a:cubicBezTo>
                  <a:pt x="16948" y="5533"/>
                  <a:pt x="16956" y="5329"/>
                  <a:pt x="16845" y="5234"/>
                </a:cubicBezTo>
                <a:cubicBezTo>
                  <a:pt x="16860" y="5393"/>
                  <a:pt x="16853" y="5536"/>
                  <a:pt x="16826" y="5701"/>
                </a:cubicBezTo>
                <a:close/>
                <a:moveTo>
                  <a:pt x="14179" y="3375"/>
                </a:moveTo>
                <a:cubicBezTo>
                  <a:pt x="14396" y="3378"/>
                  <a:pt x="14545" y="3270"/>
                  <a:pt x="14598" y="3067"/>
                </a:cubicBezTo>
                <a:cubicBezTo>
                  <a:pt x="14496" y="3213"/>
                  <a:pt x="14362" y="3315"/>
                  <a:pt x="14179" y="3375"/>
                </a:cubicBezTo>
                <a:close/>
                <a:moveTo>
                  <a:pt x="14427" y="3833"/>
                </a:moveTo>
                <a:cubicBezTo>
                  <a:pt x="14294" y="3902"/>
                  <a:pt x="14149" y="3931"/>
                  <a:pt x="13978" y="3925"/>
                </a:cubicBezTo>
                <a:cubicBezTo>
                  <a:pt x="14179" y="4007"/>
                  <a:pt x="14317" y="3979"/>
                  <a:pt x="14427" y="3833"/>
                </a:cubicBezTo>
                <a:close/>
                <a:moveTo>
                  <a:pt x="6807" y="3419"/>
                </a:moveTo>
                <a:cubicBezTo>
                  <a:pt x="6971" y="3566"/>
                  <a:pt x="7142" y="3642"/>
                  <a:pt x="7344" y="3658"/>
                </a:cubicBezTo>
                <a:cubicBezTo>
                  <a:pt x="7176" y="3581"/>
                  <a:pt x="7009" y="3508"/>
                  <a:pt x="6807" y="3419"/>
                </a:cubicBezTo>
                <a:close/>
                <a:moveTo>
                  <a:pt x="6350" y="3518"/>
                </a:moveTo>
                <a:cubicBezTo>
                  <a:pt x="6388" y="3696"/>
                  <a:pt x="6567" y="3820"/>
                  <a:pt x="6837" y="3858"/>
                </a:cubicBezTo>
                <a:cubicBezTo>
                  <a:pt x="6613" y="3785"/>
                  <a:pt x="6456" y="3677"/>
                  <a:pt x="6350" y="3518"/>
                </a:cubicBezTo>
                <a:close/>
                <a:moveTo>
                  <a:pt x="17253" y="5784"/>
                </a:moveTo>
                <a:cubicBezTo>
                  <a:pt x="17333" y="5647"/>
                  <a:pt x="17355" y="5504"/>
                  <a:pt x="17321" y="5355"/>
                </a:cubicBezTo>
                <a:cubicBezTo>
                  <a:pt x="17298" y="5498"/>
                  <a:pt x="17275" y="5641"/>
                  <a:pt x="17253" y="5784"/>
                </a:cubicBezTo>
                <a:close/>
                <a:moveTo>
                  <a:pt x="8204" y="2603"/>
                </a:moveTo>
                <a:cubicBezTo>
                  <a:pt x="8235" y="2809"/>
                  <a:pt x="8361" y="2920"/>
                  <a:pt x="8559" y="2933"/>
                </a:cubicBezTo>
                <a:cubicBezTo>
                  <a:pt x="8376" y="2889"/>
                  <a:pt x="8300" y="2762"/>
                  <a:pt x="8204" y="2603"/>
                </a:cubicBezTo>
                <a:close/>
                <a:moveTo>
                  <a:pt x="16263" y="7554"/>
                </a:moveTo>
                <a:cubicBezTo>
                  <a:pt x="16339" y="7490"/>
                  <a:pt x="16400" y="7420"/>
                  <a:pt x="16415" y="7331"/>
                </a:cubicBezTo>
                <a:cubicBezTo>
                  <a:pt x="16419" y="7306"/>
                  <a:pt x="16411" y="7281"/>
                  <a:pt x="16377" y="7277"/>
                </a:cubicBezTo>
                <a:cubicBezTo>
                  <a:pt x="16350" y="7274"/>
                  <a:pt x="16339" y="7296"/>
                  <a:pt x="16335" y="7315"/>
                </a:cubicBezTo>
                <a:cubicBezTo>
                  <a:pt x="16316" y="7395"/>
                  <a:pt x="16308" y="7478"/>
                  <a:pt x="16263" y="7554"/>
                </a:cubicBezTo>
                <a:close/>
                <a:moveTo>
                  <a:pt x="11898" y="2002"/>
                </a:moveTo>
                <a:cubicBezTo>
                  <a:pt x="11860" y="1846"/>
                  <a:pt x="11754" y="1726"/>
                  <a:pt x="11594" y="1675"/>
                </a:cubicBezTo>
                <a:cubicBezTo>
                  <a:pt x="11735" y="1770"/>
                  <a:pt x="11799" y="1881"/>
                  <a:pt x="11898" y="2002"/>
                </a:cubicBezTo>
                <a:close/>
                <a:moveTo>
                  <a:pt x="16175" y="7242"/>
                </a:moveTo>
                <a:cubicBezTo>
                  <a:pt x="16160" y="7239"/>
                  <a:pt x="16148" y="7236"/>
                  <a:pt x="16133" y="7230"/>
                </a:cubicBezTo>
                <a:cubicBezTo>
                  <a:pt x="16091" y="7331"/>
                  <a:pt x="16049" y="7433"/>
                  <a:pt x="16011" y="7535"/>
                </a:cubicBezTo>
                <a:cubicBezTo>
                  <a:pt x="16091" y="7449"/>
                  <a:pt x="16175" y="7360"/>
                  <a:pt x="16175" y="7242"/>
                </a:cubicBezTo>
                <a:close/>
                <a:moveTo>
                  <a:pt x="6887" y="737"/>
                </a:moveTo>
                <a:cubicBezTo>
                  <a:pt x="7085" y="699"/>
                  <a:pt x="7287" y="690"/>
                  <a:pt x="7488" y="686"/>
                </a:cubicBezTo>
                <a:cubicBezTo>
                  <a:pt x="7283" y="664"/>
                  <a:pt x="7081" y="667"/>
                  <a:pt x="6887" y="737"/>
                </a:cubicBezTo>
                <a:close/>
                <a:moveTo>
                  <a:pt x="6232" y="3569"/>
                </a:moveTo>
                <a:cubicBezTo>
                  <a:pt x="6270" y="3721"/>
                  <a:pt x="6384" y="3848"/>
                  <a:pt x="6552" y="3915"/>
                </a:cubicBezTo>
                <a:cubicBezTo>
                  <a:pt x="6407" y="3804"/>
                  <a:pt x="6316" y="3690"/>
                  <a:pt x="6232" y="3569"/>
                </a:cubicBezTo>
                <a:close/>
                <a:moveTo>
                  <a:pt x="16141" y="7519"/>
                </a:moveTo>
                <a:cubicBezTo>
                  <a:pt x="16224" y="7449"/>
                  <a:pt x="16282" y="7370"/>
                  <a:pt x="16251" y="7265"/>
                </a:cubicBezTo>
                <a:cubicBezTo>
                  <a:pt x="16213" y="7350"/>
                  <a:pt x="16179" y="7436"/>
                  <a:pt x="16141" y="7519"/>
                </a:cubicBezTo>
                <a:close/>
                <a:moveTo>
                  <a:pt x="9495" y="20164"/>
                </a:moveTo>
                <a:cubicBezTo>
                  <a:pt x="9495" y="20348"/>
                  <a:pt x="9301" y="20440"/>
                  <a:pt x="9122" y="20351"/>
                </a:cubicBezTo>
                <a:cubicBezTo>
                  <a:pt x="8985" y="20284"/>
                  <a:pt x="8901" y="20176"/>
                  <a:pt x="8837" y="20059"/>
                </a:cubicBezTo>
                <a:cubicBezTo>
                  <a:pt x="8772" y="19944"/>
                  <a:pt x="8699" y="19839"/>
                  <a:pt x="8566" y="19773"/>
                </a:cubicBezTo>
                <a:cubicBezTo>
                  <a:pt x="8543" y="19760"/>
                  <a:pt x="8520" y="19741"/>
                  <a:pt x="8505" y="19722"/>
                </a:cubicBezTo>
                <a:cubicBezTo>
                  <a:pt x="8482" y="19693"/>
                  <a:pt x="8475" y="19662"/>
                  <a:pt x="8494" y="19630"/>
                </a:cubicBezTo>
                <a:cubicBezTo>
                  <a:pt x="8517" y="19592"/>
                  <a:pt x="8559" y="19601"/>
                  <a:pt x="8593" y="19614"/>
                </a:cubicBezTo>
                <a:cubicBezTo>
                  <a:pt x="8715" y="19655"/>
                  <a:pt x="8818" y="19671"/>
                  <a:pt x="8947" y="19604"/>
                </a:cubicBezTo>
                <a:cubicBezTo>
                  <a:pt x="9046" y="19550"/>
                  <a:pt x="9156" y="19611"/>
                  <a:pt x="9202" y="19700"/>
                </a:cubicBezTo>
                <a:cubicBezTo>
                  <a:pt x="9259" y="19805"/>
                  <a:pt x="9309" y="19906"/>
                  <a:pt x="9419" y="19986"/>
                </a:cubicBezTo>
                <a:cubicBezTo>
                  <a:pt x="9476" y="20030"/>
                  <a:pt x="9492" y="20106"/>
                  <a:pt x="9495" y="20164"/>
                </a:cubicBezTo>
                <a:close/>
                <a:moveTo>
                  <a:pt x="8920" y="19846"/>
                </a:moveTo>
                <a:cubicBezTo>
                  <a:pt x="8917" y="19935"/>
                  <a:pt x="8951" y="20002"/>
                  <a:pt x="9046" y="20040"/>
                </a:cubicBezTo>
                <a:cubicBezTo>
                  <a:pt x="9088" y="20056"/>
                  <a:pt x="9130" y="20062"/>
                  <a:pt x="9164" y="20033"/>
                </a:cubicBezTo>
                <a:cubicBezTo>
                  <a:pt x="9229" y="19973"/>
                  <a:pt x="9198" y="19906"/>
                  <a:pt x="9183" y="19839"/>
                </a:cubicBezTo>
                <a:cubicBezTo>
                  <a:pt x="9183" y="19836"/>
                  <a:pt x="9183" y="19830"/>
                  <a:pt x="9179" y="19827"/>
                </a:cubicBezTo>
                <a:cubicBezTo>
                  <a:pt x="9156" y="19757"/>
                  <a:pt x="9122" y="19687"/>
                  <a:pt x="9019" y="19700"/>
                </a:cubicBezTo>
                <a:cubicBezTo>
                  <a:pt x="8924" y="19712"/>
                  <a:pt x="8928" y="19789"/>
                  <a:pt x="8920" y="19846"/>
                </a:cubicBezTo>
                <a:close/>
                <a:moveTo>
                  <a:pt x="9031" y="18406"/>
                </a:moveTo>
                <a:cubicBezTo>
                  <a:pt x="9035" y="18444"/>
                  <a:pt x="9023" y="18492"/>
                  <a:pt x="9004" y="18537"/>
                </a:cubicBezTo>
                <a:cubicBezTo>
                  <a:pt x="8939" y="18705"/>
                  <a:pt x="8726" y="18759"/>
                  <a:pt x="8581" y="18632"/>
                </a:cubicBezTo>
                <a:cubicBezTo>
                  <a:pt x="8441" y="18511"/>
                  <a:pt x="8345" y="18352"/>
                  <a:pt x="8147" y="18279"/>
                </a:cubicBezTo>
                <a:cubicBezTo>
                  <a:pt x="8102" y="18263"/>
                  <a:pt x="8105" y="18216"/>
                  <a:pt x="8124" y="18184"/>
                </a:cubicBezTo>
                <a:cubicBezTo>
                  <a:pt x="8143" y="18152"/>
                  <a:pt x="8193" y="18158"/>
                  <a:pt x="8227" y="18165"/>
                </a:cubicBezTo>
                <a:cubicBezTo>
                  <a:pt x="8262" y="18171"/>
                  <a:pt x="8296" y="18193"/>
                  <a:pt x="8326" y="18209"/>
                </a:cubicBezTo>
                <a:cubicBezTo>
                  <a:pt x="8402" y="18247"/>
                  <a:pt x="8460" y="18244"/>
                  <a:pt x="8494" y="18165"/>
                </a:cubicBezTo>
                <a:cubicBezTo>
                  <a:pt x="8505" y="18136"/>
                  <a:pt x="8532" y="18111"/>
                  <a:pt x="8559" y="18085"/>
                </a:cubicBezTo>
                <a:cubicBezTo>
                  <a:pt x="8692" y="17949"/>
                  <a:pt x="8882" y="17968"/>
                  <a:pt x="8970" y="18130"/>
                </a:cubicBezTo>
                <a:cubicBezTo>
                  <a:pt x="9012" y="18216"/>
                  <a:pt x="9035" y="18305"/>
                  <a:pt x="9031" y="18406"/>
                </a:cubicBezTo>
                <a:close/>
                <a:moveTo>
                  <a:pt x="8920" y="18241"/>
                </a:moveTo>
                <a:cubicBezTo>
                  <a:pt x="8920" y="18168"/>
                  <a:pt x="8886" y="18114"/>
                  <a:pt x="8795" y="18108"/>
                </a:cubicBezTo>
                <a:cubicBezTo>
                  <a:pt x="8699" y="18101"/>
                  <a:pt x="8608" y="18200"/>
                  <a:pt x="8608" y="18314"/>
                </a:cubicBezTo>
                <a:cubicBezTo>
                  <a:pt x="8608" y="18378"/>
                  <a:pt x="8604" y="18451"/>
                  <a:pt x="8719" y="18454"/>
                </a:cubicBezTo>
                <a:cubicBezTo>
                  <a:pt x="8821" y="18457"/>
                  <a:pt x="8920" y="18352"/>
                  <a:pt x="8920" y="18241"/>
                </a:cubicBezTo>
                <a:close/>
                <a:moveTo>
                  <a:pt x="9118" y="17278"/>
                </a:moveTo>
                <a:cubicBezTo>
                  <a:pt x="9115" y="17408"/>
                  <a:pt x="9012" y="17516"/>
                  <a:pt x="8871" y="17536"/>
                </a:cubicBezTo>
                <a:cubicBezTo>
                  <a:pt x="8738" y="17555"/>
                  <a:pt x="8619" y="17494"/>
                  <a:pt x="8570" y="17364"/>
                </a:cubicBezTo>
                <a:cubicBezTo>
                  <a:pt x="8528" y="17246"/>
                  <a:pt x="8486" y="17138"/>
                  <a:pt x="8326" y="17097"/>
                </a:cubicBezTo>
                <a:cubicBezTo>
                  <a:pt x="8292" y="17087"/>
                  <a:pt x="8269" y="17062"/>
                  <a:pt x="8284" y="17030"/>
                </a:cubicBezTo>
                <a:cubicBezTo>
                  <a:pt x="8303" y="16992"/>
                  <a:pt x="8345" y="16995"/>
                  <a:pt x="8380" y="17008"/>
                </a:cubicBezTo>
                <a:cubicBezTo>
                  <a:pt x="8505" y="17056"/>
                  <a:pt x="8600" y="17030"/>
                  <a:pt x="8680" y="16935"/>
                </a:cubicBezTo>
                <a:cubicBezTo>
                  <a:pt x="8730" y="16878"/>
                  <a:pt x="8814" y="16852"/>
                  <a:pt x="8897" y="16878"/>
                </a:cubicBezTo>
                <a:cubicBezTo>
                  <a:pt x="8985" y="16906"/>
                  <a:pt x="9042" y="16970"/>
                  <a:pt x="9027" y="17046"/>
                </a:cubicBezTo>
                <a:cubicBezTo>
                  <a:pt x="9016" y="17141"/>
                  <a:pt x="9145" y="17186"/>
                  <a:pt x="9118" y="17278"/>
                </a:cubicBezTo>
                <a:close/>
                <a:moveTo>
                  <a:pt x="8669" y="17199"/>
                </a:moveTo>
                <a:cubicBezTo>
                  <a:pt x="8669" y="17243"/>
                  <a:pt x="8692" y="17288"/>
                  <a:pt x="8772" y="17288"/>
                </a:cubicBezTo>
                <a:cubicBezTo>
                  <a:pt x="8859" y="17288"/>
                  <a:pt x="8977" y="17161"/>
                  <a:pt x="8974" y="17065"/>
                </a:cubicBezTo>
                <a:cubicBezTo>
                  <a:pt x="8974" y="17014"/>
                  <a:pt x="8947" y="16970"/>
                  <a:pt x="8875" y="16967"/>
                </a:cubicBezTo>
                <a:cubicBezTo>
                  <a:pt x="8787" y="16960"/>
                  <a:pt x="8673" y="17081"/>
                  <a:pt x="8669" y="17199"/>
                </a:cubicBezTo>
                <a:close/>
                <a:moveTo>
                  <a:pt x="3261" y="14253"/>
                </a:moveTo>
                <a:cubicBezTo>
                  <a:pt x="3254" y="13868"/>
                  <a:pt x="3212" y="13487"/>
                  <a:pt x="3250" y="13102"/>
                </a:cubicBezTo>
                <a:cubicBezTo>
                  <a:pt x="3254" y="13071"/>
                  <a:pt x="3277" y="13023"/>
                  <a:pt x="3216" y="13010"/>
                </a:cubicBezTo>
                <a:cubicBezTo>
                  <a:pt x="3166" y="13001"/>
                  <a:pt x="3143" y="13045"/>
                  <a:pt x="3124" y="13077"/>
                </a:cubicBezTo>
                <a:cubicBezTo>
                  <a:pt x="3082" y="13141"/>
                  <a:pt x="3060" y="13210"/>
                  <a:pt x="3056" y="13284"/>
                </a:cubicBezTo>
                <a:cubicBezTo>
                  <a:pt x="3041" y="13595"/>
                  <a:pt x="3041" y="13906"/>
                  <a:pt x="3090" y="14218"/>
                </a:cubicBezTo>
                <a:cubicBezTo>
                  <a:pt x="3113" y="14367"/>
                  <a:pt x="3143" y="14517"/>
                  <a:pt x="3277" y="14660"/>
                </a:cubicBezTo>
                <a:cubicBezTo>
                  <a:pt x="3296" y="14507"/>
                  <a:pt x="3261" y="14380"/>
                  <a:pt x="3261" y="14253"/>
                </a:cubicBezTo>
                <a:close/>
                <a:moveTo>
                  <a:pt x="6144" y="18403"/>
                </a:moveTo>
                <a:cubicBezTo>
                  <a:pt x="6308" y="19182"/>
                  <a:pt x="6822" y="19785"/>
                  <a:pt x="7504" y="20303"/>
                </a:cubicBezTo>
                <a:cubicBezTo>
                  <a:pt x="7024" y="19681"/>
                  <a:pt x="6434" y="19118"/>
                  <a:pt x="6144" y="18403"/>
                </a:cubicBezTo>
                <a:close/>
                <a:moveTo>
                  <a:pt x="9511" y="21508"/>
                </a:moveTo>
                <a:cubicBezTo>
                  <a:pt x="9537" y="21546"/>
                  <a:pt x="9625" y="21543"/>
                  <a:pt x="9671" y="21521"/>
                </a:cubicBezTo>
                <a:cubicBezTo>
                  <a:pt x="9731" y="21489"/>
                  <a:pt x="9667" y="21451"/>
                  <a:pt x="9648" y="21422"/>
                </a:cubicBezTo>
                <a:cubicBezTo>
                  <a:pt x="9579" y="21327"/>
                  <a:pt x="9511" y="21231"/>
                  <a:pt x="9499" y="21117"/>
                </a:cubicBezTo>
                <a:cubicBezTo>
                  <a:pt x="9495" y="21076"/>
                  <a:pt x="9499" y="21034"/>
                  <a:pt x="9552" y="21015"/>
                </a:cubicBezTo>
                <a:cubicBezTo>
                  <a:pt x="9602" y="20996"/>
                  <a:pt x="9652" y="21012"/>
                  <a:pt x="9682" y="21044"/>
                </a:cubicBezTo>
                <a:cubicBezTo>
                  <a:pt x="9751" y="21117"/>
                  <a:pt x="9827" y="21193"/>
                  <a:pt x="9789" y="21301"/>
                </a:cubicBezTo>
                <a:cubicBezTo>
                  <a:pt x="9770" y="21349"/>
                  <a:pt x="9789" y="21387"/>
                  <a:pt x="9827" y="21422"/>
                </a:cubicBezTo>
                <a:cubicBezTo>
                  <a:pt x="9846" y="21441"/>
                  <a:pt x="9880" y="21438"/>
                  <a:pt x="9907" y="21428"/>
                </a:cubicBezTo>
                <a:cubicBezTo>
                  <a:pt x="9926" y="21422"/>
                  <a:pt x="9933" y="21403"/>
                  <a:pt x="9926" y="21390"/>
                </a:cubicBezTo>
                <a:cubicBezTo>
                  <a:pt x="9857" y="21260"/>
                  <a:pt x="9853" y="21107"/>
                  <a:pt x="9743" y="20993"/>
                </a:cubicBezTo>
                <a:cubicBezTo>
                  <a:pt x="9671" y="20920"/>
                  <a:pt x="9583" y="20879"/>
                  <a:pt x="9465" y="20914"/>
                </a:cubicBezTo>
                <a:cubicBezTo>
                  <a:pt x="9354" y="20949"/>
                  <a:pt x="9301" y="21018"/>
                  <a:pt x="9294" y="21127"/>
                </a:cubicBezTo>
                <a:cubicBezTo>
                  <a:pt x="9305" y="21266"/>
                  <a:pt x="9419" y="21384"/>
                  <a:pt x="9511" y="21508"/>
                </a:cubicBezTo>
                <a:close/>
                <a:moveTo>
                  <a:pt x="8821" y="16334"/>
                </a:moveTo>
                <a:cubicBezTo>
                  <a:pt x="8829" y="16360"/>
                  <a:pt x="8852" y="16385"/>
                  <a:pt x="8871" y="16407"/>
                </a:cubicBezTo>
                <a:cubicBezTo>
                  <a:pt x="8886" y="16426"/>
                  <a:pt x="8909" y="16446"/>
                  <a:pt x="8943" y="16442"/>
                </a:cubicBezTo>
                <a:cubicBezTo>
                  <a:pt x="8977" y="16436"/>
                  <a:pt x="8981" y="16411"/>
                  <a:pt x="8985" y="16385"/>
                </a:cubicBezTo>
                <a:cubicBezTo>
                  <a:pt x="9000" y="16150"/>
                  <a:pt x="8882" y="15966"/>
                  <a:pt x="8677" y="15816"/>
                </a:cubicBezTo>
                <a:cubicBezTo>
                  <a:pt x="8730" y="15985"/>
                  <a:pt x="8760" y="16163"/>
                  <a:pt x="8821" y="16334"/>
                </a:cubicBezTo>
                <a:close/>
                <a:moveTo>
                  <a:pt x="2222" y="13919"/>
                </a:moveTo>
                <a:cubicBezTo>
                  <a:pt x="2237" y="13967"/>
                  <a:pt x="2256" y="14018"/>
                  <a:pt x="2332" y="14005"/>
                </a:cubicBezTo>
                <a:cubicBezTo>
                  <a:pt x="2412" y="13992"/>
                  <a:pt x="2401" y="13935"/>
                  <a:pt x="2401" y="13891"/>
                </a:cubicBezTo>
                <a:cubicBezTo>
                  <a:pt x="2397" y="13741"/>
                  <a:pt x="2321" y="13608"/>
                  <a:pt x="2241" y="13474"/>
                </a:cubicBezTo>
                <a:cubicBezTo>
                  <a:pt x="2172" y="13624"/>
                  <a:pt x="2176" y="13773"/>
                  <a:pt x="2222" y="13919"/>
                </a:cubicBezTo>
                <a:close/>
                <a:moveTo>
                  <a:pt x="2195" y="11078"/>
                </a:moveTo>
                <a:cubicBezTo>
                  <a:pt x="2210" y="11097"/>
                  <a:pt x="2237" y="11088"/>
                  <a:pt x="2260" y="11075"/>
                </a:cubicBezTo>
                <a:cubicBezTo>
                  <a:pt x="2290" y="11059"/>
                  <a:pt x="2317" y="11037"/>
                  <a:pt x="2302" y="11005"/>
                </a:cubicBezTo>
                <a:cubicBezTo>
                  <a:pt x="2229" y="10852"/>
                  <a:pt x="2142" y="10709"/>
                  <a:pt x="1948" y="10627"/>
                </a:cubicBezTo>
                <a:cubicBezTo>
                  <a:pt x="1955" y="10805"/>
                  <a:pt x="2085" y="10938"/>
                  <a:pt x="2195" y="11078"/>
                </a:cubicBezTo>
                <a:close/>
                <a:moveTo>
                  <a:pt x="10813" y="21047"/>
                </a:moveTo>
                <a:cubicBezTo>
                  <a:pt x="10821" y="21079"/>
                  <a:pt x="10824" y="21117"/>
                  <a:pt x="10882" y="21101"/>
                </a:cubicBezTo>
                <a:cubicBezTo>
                  <a:pt x="10923" y="21088"/>
                  <a:pt x="10935" y="21066"/>
                  <a:pt x="10912" y="21028"/>
                </a:cubicBezTo>
                <a:cubicBezTo>
                  <a:pt x="10870" y="20964"/>
                  <a:pt x="10847" y="20891"/>
                  <a:pt x="10764" y="20825"/>
                </a:cubicBezTo>
                <a:cubicBezTo>
                  <a:pt x="10783" y="20910"/>
                  <a:pt x="10798" y="20980"/>
                  <a:pt x="10813" y="21047"/>
                </a:cubicBezTo>
                <a:close/>
                <a:moveTo>
                  <a:pt x="16742" y="19894"/>
                </a:moveTo>
                <a:cubicBezTo>
                  <a:pt x="16731" y="19662"/>
                  <a:pt x="16502" y="19563"/>
                  <a:pt x="16339" y="19426"/>
                </a:cubicBezTo>
                <a:cubicBezTo>
                  <a:pt x="16430" y="19607"/>
                  <a:pt x="16521" y="19789"/>
                  <a:pt x="16716" y="19913"/>
                </a:cubicBezTo>
                <a:cubicBezTo>
                  <a:pt x="16723" y="19903"/>
                  <a:pt x="16731" y="19900"/>
                  <a:pt x="16742" y="19894"/>
                </a:cubicBezTo>
                <a:close/>
                <a:moveTo>
                  <a:pt x="10874" y="2310"/>
                </a:moveTo>
                <a:cubicBezTo>
                  <a:pt x="10859" y="2275"/>
                  <a:pt x="10920" y="2250"/>
                  <a:pt x="10885" y="2212"/>
                </a:cubicBezTo>
                <a:cubicBezTo>
                  <a:pt x="10729" y="2345"/>
                  <a:pt x="10539" y="2415"/>
                  <a:pt x="10314" y="2460"/>
                </a:cubicBezTo>
                <a:cubicBezTo>
                  <a:pt x="10474" y="2523"/>
                  <a:pt x="10600" y="2450"/>
                  <a:pt x="10733" y="2418"/>
                </a:cubicBezTo>
                <a:cubicBezTo>
                  <a:pt x="10786" y="2387"/>
                  <a:pt x="10836" y="2355"/>
                  <a:pt x="10874" y="2310"/>
                </a:cubicBezTo>
                <a:close/>
                <a:moveTo>
                  <a:pt x="10543" y="9743"/>
                </a:moveTo>
                <a:cubicBezTo>
                  <a:pt x="10238" y="9747"/>
                  <a:pt x="10009" y="9654"/>
                  <a:pt x="9884" y="9422"/>
                </a:cubicBezTo>
                <a:cubicBezTo>
                  <a:pt x="9773" y="9229"/>
                  <a:pt x="9617" y="9082"/>
                  <a:pt x="9351" y="9047"/>
                </a:cubicBezTo>
                <a:cubicBezTo>
                  <a:pt x="9236" y="9032"/>
                  <a:pt x="9153" y="8952"/>
                  <a:pt x="9016" y="8968"/>
                </a:cubicBezTo>
                <a:cubicBezTo>
                  <a:pt x="8928" y="8981"/>
                  <a:pt x="8939" y="8889"/>
                  <a:pt x="8955" y="8838"/>
                </a:cubicBezTo>
                <a:cubicBezTo>
                  <a:pt x="8974" y="8777"/>
                  <a:pt x="9035" y="8739"/>
                  <a:pt x="9103" y="8714"/>
                </a:cubicBezTo>
                <a:cubicBezTo>
                  <a:pt x="9156" y="8695"/>
                  <a:pt x="9221" y="8660"/>
                  <a:pt x="9263" y="8695"/>
                </a:cubicBezTo>
                <a:cubicBezTo>
                  <a:pt x="9309" y="8733"/>
                  <a:pt x="9263" y="8787"/>
                  <a:pt x="9229" y="8822"/>
                </a:cubicBezTo>
                <a:cubicBezTo>
                  <a:pt x="9126" y="8920"/>
                  <a:pt x="9229" y="8936"/>
                  <a:pt x="9305" y="8949"/>
                </a:cubicBezTo>
                <a:cubicBezTo>
                  <a:pt x="9423" y="8968"/>
                  <a:pt x="9545" y="8958"/>
                  <a:pt x="9655" y="8920"/>
                </a:cubicBezTo>
                <a:cubicBezTo>
                  <a:pt x="9907" y="8828"/>
                  <a:pt x="10166" y="8758"/>
                  <a:pt x="10447" y="8796"/>
                </a:cubicBezTo>
                <a:cubicBezTo>
                  <a:pt x="10508" y="8806"/>
                  <a:pt x="10569" y="8780"/>
                  <a:pt x="10619" y="8749"/>
                </a:cubicBezTo>
                <a:cubicBezTo>
                  <a:pt x="10859" y="8596"/>
                  <a:pt x="11129" y="8539"/>
                  <a:pt x="11426" y="8545"/>
                </a:cubicBezTo>
                <a:cubicBezTo>
                  <a:pt x="11647" y="8552"/>
                  <a:pt x="11868" y="8542"/>
                  <a:pt x="12074" y="8466"/>
                </a:cubicBezTo>
                <a:cubicBezTo>
                  <a:pt x="12131" y="8447"/>
                  <a:pt x="12180" y="8415"/>
                  <a:pt x="12233" y="8386"/>
                </a:cubicBezTo>
                <a:cubicBezTo>
                  <a:pt x="12260" y="8374"/>
                  <a:pt x="12287" y="8345"/>
                  <a:pt x="12321" y="8374"/>
                </a:cubicBezTo>
                <a:cubicBezTo>
                  <a:pt x="12355" y="8406"/>
                  <a:pt x="12313" y="8425"/>
                  <a:pt x="12294" y="8444"/>
                </a:cubicBezTo>
                <a:cubicBezTo>
                  <a:pt x="12134" y="8590"/>
                  <a:pt x="11997" y="8749"/>
                  <a:pt x="11879" y="8917"/>
                </a:cubicBezTo>
                <a:cubicBezTo>
                  <a:pt x="11815" y="9009"/>
                  <a:pt x="11746" y="9105"/>
                  <a:pt x="11693" y="9200"/>
                </a:cubicBezTo>
                <a:cubicBezTo>
                  <a:pt x="11510" y="9524"/>
                  <a:pt x="11167" y="9648"/>
                  <a:pt x="10783" y="9718"/>
                </a:cubicBezTo>
                <a:cubicBezTo>
                  <a:pt x="10703" y="9734"/>
                  <a:pt x="10619" y="9753"/>
                  <a:pt x="10543" y="9743"/>
                </a:cubicBezTo>
                <a:close/>
                <a:moveTo>
                  <a:pt x="9937" y="9105"/>
                </a:moveTo>
                <a:cubicBezTo>
                  <a:pt x="9971" y="9155"/>
                  <a:pt x="10017" y="9168"/>
                  <a:pt x="10059" y="9190"/>
                </a:cubicBezTo>
                <a:cubicBezTo>
                  <a:pt x="10348" y="9340"/>
                  <a:pt x="10638" y="9264"/>
                  <a:pt x="10927" y="9197"/>
                </a:cubicBezTo>
                <a:cubicBezTo>
                  <a:pt x="11175" y="9140"/>
                  <a:pt x="11399" y="9047"/>
                  <a:pt x="11552" y="8863"/>
                </a:cubicBezTo>
                <a:cubicBezTo>
                  <a:pt x="11578" y="8831"/>
                  <a:pt x="11617" y="8793"/>
                  <a:pt x="11582" y="8755"/>
                </a:cubicBezTo>
                <a:cubicBezTo>
                  <a:pt x="11556" y="8723"/>
                  <a:pt x="11502" y="8739"/>
                  <a:pt x="11460" y="8746"/>
                </a:cubicBezTo>
                <a:cubicBezTo>
                  <a:pt x="11224" y="8771"/>
                  <a:pt x="11003" y="8835"/>
                  <a:pt x="10809" y="8949"/>
                </a:cubicBezTo>
                <a:cubicBezTo>
                  <a:pt x="10695" y="9016"/>
                  <a:pt x="10577" y="9047"/>
                  <a:pt x="10436" y="9054"/>
                </a:cubicBezTo>
                <a:cubicBezTo>
                  <a:pt x="10272" y="9060"/>
                  <a:pt x="10105" y="9066"/>
                  <a:pt x="9937" y="9105"/>
                </a:cubicBezTo>
                <a:close/>
                <a:moveTo>
                  <a:pt x="10093" y="9337"/>
                </a:moveTo>
                <a:cubicBezTo>
                  <a:pt x="10139" y="9410"/>
                  <a:pt x="10227" y="9441"/>
                  <a:pt x="10318" y="9457"/>
                </a:cubicBezTo>
                <a:cubicBezTo>
                  <a:pt x="10581" y="9499"/>
                  <a:pt x="10836" y="9445"/>
                  <a:pt x="11087" y="9391"/>
                </a:cubicBezTo>
                <a:cubicBezTo>
                  <a:pt x="11308" y="9343"/>
                  <a:pt x="11476" y="9241"/>
                  <a:pt x="11582" y="9073"/>
                </a:cubicBezTo>
                <a:cubicBezTo>
                  <a:pt x="11605" y="9035"/>
                  <a:pt x="11651" y="8997"/>
                  <a:pt x="11601" y="8943"/>
                </a:cubicBezTo>
                <a:cubicBezTo>
                  <a:pt x="11190" y="9321"/>
                  <a:pt x="10664" y="9378"/>
                  <a:pt x="10093" y="9337"/>
                </a:cubicBezTo>
                <a:close/>
                <a:moveTo>
                  <a:pt x="11240" y="9400"/>
                </a:moveTo>
                <a:cubicBezTo>
                  <a:pt x="11419" y="9368"/>
                  <a:pt x="11544" y="9283"/>
                  <a:pt x="11609" y="9136"/>
                </a:cubicBezTo>
                <a:cubicBezTo>
                  <a:pt x="11510" y="9248"/>
                  <a:pt x="11373" y="9324"/>
                  <a:pt x="11240" y="9400"/>
                </a:cubicBezTo>
                <a:close/>
                <a:moveTo>
                  <a:pt x="12077" y="6289"/>
                </a:moveTo>
                <a:cubicBezTo>
                  <a:pt x="12013" y="6273"/>
                  <a:pt x="12081" y="6222"/>
                  <a:pt x="12039" y="6194"/>
                </a:cubicBezTo>
                <a:cubicBezTo>
                  <a:pt x="11952" y="6257"/>
                  <a:pt x="11864" y="6330"/>
                  <a:pt x="11731" y="6280"/>
                </a:cubicBezTo>
                <a:cubicBezTo>
                  <a:pt x="11628" y="6241"/>
                  <a:pt x="11586" y="6171"/>
                  <a:pt x="11597" y="6076"/>
                </a:cubicBezTo>
                <a:cubicBezTo>
                  <a:pt x="11502" y="6159"/>
                  <a:pt x="11521" y="6232"/>
                  <a:pt x="11670" y="6381"/>
                </a:cubicBezTo>
                <a:cubicBezTo>
                  <a:pt x="11518" y="6353"/>
                  <a:pt x="11449" y="6267"/>
                  <a:pt x="11422" y="6156"/>
                </a:cubicBezTo>
                <a:cubicBezTo>
                  <a:pt x="11407" y="6089"/>
                  <a:pt x="11380" y="6095"/>
                  <a:pt x="11331" y="6124"/>
                </a:cubicBezTo>
                <a:cubicBezTo>
                  <a:pt x="11224" y="6184"/>
                  <a:pt x="11148" y="6267"/>
                  <a:pt x="11087" y="6356"/>
                </a:cubicBezTo>
                <a:cubicBezTo>
                  <a:pt x="11026" y="6442"/>
                  <a:pt x="11083" y="6496"/>
                  <a:pt x="11205" y="6486"/>
                </a:cubicBezTo>
                <a:cubicBezTo>
                  <a:pt x="11281" y="6480"/>
                  <a:pt x="11358" y="6480"/>
                  <a:pt x="11434" y="6483"/>
                </a:cubicBezTo>
                <a:cubicBezTo>
                  <a:pt x="11281" y="6534"/>
                  <a:pt x="11118" y="6553"/>
                  <a:pt x="10962" y="6553"/>
                </a:cubicBezTo>
                <a:cubicBezTo>
                  <a:pt x="10836" y="6553"/>
                  <a:pt x="10866" y="6464"/>
                  <a:pt x="10901" y="6400"/>
                </a:cubicBezTo>
                <a:cubicBezTo>
                  <a:pt x="11007" y="6213"/>
                  <a:pt x="11144" y="6048"/>
                  <a:pt x="11358" y="5933"/>
                </a:cubicBezTo>
                <a:cubicBezTo>
                  <a:pt x="11407" y="5905"/>
                  <a:pt x="11472" y="5882"/>
                  <a:pt x="11449" y="5806"/>
                </a:cubicBezTo>
                <a:cubicBezTo>
                  <a:pt x="11220" y="5873"/>
                  <a:pt x="11083" y="6022"/>
                  <a:pt x="10946" y="6184"/>
                </a:cubicBezTo>
                <a:cubicBezTo>
                  <a:pt x="10969" y="5990"/>
                  <a:pt x="11255" y="5765"/>
                  <a:pt x="11529" y="5714"/>
                </a:cubicBezTo>
                <a:cubicBezTo>
                  <a:pt x="11594" y="5701"/>
                  <a:pt x="11662" y="5688"/>
                  <a:pt x="11727" y="5688"/>
                </a:cubicBezTo>
                <a:cubicBezTo>
                  <a:pt x="11875" y="5688"/>
                  <a:pt x="12016" y="5692"/>
                  <a:pt x="12074" y="5536"/>
                </a:cubicBezTo>
                <a:cubicBezTo>
                  <a:pt x="12077" y="5580"/>
                  <a:pt x="12081" y="5625"/>
                  <a:pt x="12089" y="5692"/>
                </a:cubicBezTo>
                <a:cubicBezTo>
                  <a:pt x="12138" y="5631"/>
                  <a:pt x="12176" y="5590"/>
                  <a:pt x="12214" y="5539"/>
                </a:cubicBezTo>
                <a:cubicBezTo>
                  <a:pt x="12279" y="5580"/>
                  <a:pt x="12203" y="5644"/>
                  <a:pt x="12245" y="5679"/>
                </a:cubicBezTo>
                <a:cubicBezTo>
                  <a:pt x="12275" y="5688"/>
                  <a:pt x="12287" y="5673"/>
                  <a:pt x="12298" y="5663"/>
                </a:cubicBezTo>
                <a:cubicBezTo>
                  <a:pt x="12344" y="5628"/>
                  <a:pt x="12355" y="5545"/>
                  <a:pt x="12416" y="5555"/>
                </a:cubicBezTo>
                <a:cubicBezTo>
                  <a:pt x="12492" y="5568"/>
                  <a:pt x="12416" y="5650"/>
                  <a:pt x="12462" y="5692"/>
                </a:cubicBezTo>
                <a:cubicBezTo>
                  <a:pt x="12534" y="5688"/>
                  <a:pt x="12531" y="5574"/>
                  <a:pt x="12603" y="5599"/>
                </a:cubicBezTo>
                <a:cubicBezTo>
                  <a:pt x="12675" y="5625"/>
                  <a:pt x="12565" y="5698"/>
                  <a:pt x="12633" y="5765"/>
                </a:cubicBezTo>
                <a:cubicBezTo>
                  <a:pt x="12668" y="5720"/>
                  <a:pt x="12698" y="5676"/>
                  <a:pt x="12729" y="5631"/>
                </a:cubicBezTo>
                <a:cubicBezTo>
                  <a:pt x="12744" y="5631"/>
                  <a:pt x="12755" y="5634"/>
                  <a:pt x="12770" y="5634"/>
                </a:cubicBezTo>
                <a:cubicBezTo>
                  <a:pt x="12755" y="5755"/>
                  <a:pt x="12782" y="5835"/>
                  <a:pt x="12968" y="5742"/>
                </a:cubicBezTo>
                <a:cubicBezTo>
                  <a:pt x="12881" y="5854"/>
                  <a:pt x="12778" y="5882"/>
                  <a:pt x="12683" y="5920"/>
                </a:cubicBezTo>
                <a:cubicBezTo>
                  <a:pt x="12645" y="5936"/>
                  <a:pt x="12595" y="5936"/>
                  <a:pt x="12588" y="5984"/>
                </a:cubicBezTo>
                <a:cubicBezTo>
                  <a:pt x="12538" y="6283"/>
                  <a:pt x="12252" y="6372"/>
                  <a:pt x="11971" y="6457"/>
                </a:cubicBezTo>
                <a:cubicBezTo>
                  <a:pt x="11856" y="6492"/>
                  <a:pt x="11727" y="6524"/>
                  <a:pt x="11582" y="6486"/>
                </a:cubicBezTo>
                <a:cubicBezTo>
                  <a:pt x="11742" y="6384"/>
                  <a:pt x="11952" y="6403"/>
                  <a:pt x="12077" y="6289"/>
                </a:cubicBezTo>
                <a:cubicBezTo>
                  <a:pt x="12245" y="6251"/>
                  <a:pt x="12275" y="6127"/>
                  <a:pt x="12332" y="6016"/>
                </a:cubicBezTo>
                <a:cubicBezTo>
                  <a:pt x="12195" y="5987"/>
                  <a:pt x="12108" y="6000"/>
                  <a:pt x="12138" y="6140"/>
                </a:cubicBezTo>
                <a:cubicBezTo>
                  <a:pt x="12150" y="6191"/>
                  <a:pt x="12131" y="6248"/>
                  <a:pt x="12077" y="6289"/>
                </a:cubicBezTo>
                <a:close/>
                <a:moveTo>
                  <a:pt x="11875" y="5771"/>
                </a:moveTo>
                <a:cubicBezTo>
                  <a:pt x="11750" y="5752"/>
                  <a:pt x="11658" y="5777"/>
                  <a:pt x="11563" y="5790"/>
                </a:cubicBezTo>
                <a:cubicBezTo>
                  <a:pt x="11521" y="5793"/>
                  <a:pt x="11506" y="5812"/>
                  <a:pt x="11506" y="5847"/>
                </a:cubicBezTo>
                <a:cubicBezTo>
                  <a:pt x="11506" y="5873"/>
                  <a:pt x="11521" y="5885"/>
                  <a:pt x="11552" y="5876"/>
                </a:cubicBezTo>
                <a:cubicBezTo>
                  <a:pt x="11655" y="5844"/>
                  <a:pt x="11765" y="5838"/>
                  <a:pt x="11875" y="5771"/>
                </a:cubicBezTo>
                <a:close/>
                <a:moveTo>
                  <a:pt x="11864" y="6092"/>
                </a:moveTo>
                <a:cubicBezTo>
                  <a:pt x="11921" y="6079"/>
                  <a:pt x="11952" y="6041"/>
                  <a:pt x="11959" y="6000"/>
                </a:cubicBezTo>
                <a:cubicBezTo>
                  <a:pt x="11967" y="5968"/>
                  <a:pt x="11929" y="5965"/>
                  <a:pt x="11902" y="5968"/>
                </a:cubicBezTo>
                <a:cubicBezTo>
                  <a:pt x="11853" y="5971"/>
                  <a:pt x="11807" y="5987"/>
                  <a:pt x="11803" y="6035"/>
                </a:cubicBezTo>
                <a:cubicBezTo>
                  <a:pt x="11803" y="6063"/>
                  <a:pt x="11822" y="6089"/>
                  <a:pt x="11864" y="6092"/>
                </a:cubicBezTo>
                <a:close/>
                <a:moveTo>
                  <a:pt x="10760" y="5806"/>
                </a:moveTo>
                <a:cubicBezTo>
                  <a:pt x="11022" y="5669"/>
                  <a:pt x="11270" y="5507"/>
                  <a:pt x="11498" y="5336"/>
                </a:cubicBezTo>
                <a:cubicBezTo>
                  <a:pt x="11815" y="5097"/>
                  <a:pt x="12150" y="5062"/>
                  <a:pt x="12527" y="5199"/>
                </a:cubicBezTo>
                <a:cubicBezTo>
                  <a:pt x="12630" y="5237"/>
                  <a:pt x="12740" y="5269"/>
                  <a:pt x="12847" y="5301"/>
                </a:cubicBezTo>
                <a:cubicBezTo>
                  <a:pt x="12885" y="5310"/>
                  <a:pt x="12919" y="5345"/>
                  <a:pt x="12968" y="5320"/>
                </a:cubicBezTo>
                <a:cubicBezTo>
                  <a:pt x="12934" y="5247"/>
                  <a:pt x="12858" y="5202"/>
                  <a:pt x="12789" y="5155"/>
                </a:cubicBezTo>
                <a:cubicBezTo>
                  <a:pt x="12622" y="5043"/>
                  <a:pt x="12428" y="4980"/>
                  <a:pt x="12230" y="4923"/>
                </a:cubicBezTo>
                <a:cubicBezTo>
                  <a:pt x="11975" y="4849"/>
                  <a:pt x="11731" y="4872"/>
                  <a:pt x="11502" y="4989"/>
                </a:cubicBezTo>
                <a:cubicBezTo>
                  <a:pt x="11224" y="5129"/>
                  <a:pt x="10958" y="5285"/>
                  <a:pt x="10718" y="5469"/>
                </a:cubicBezTo>
                <a:cubicBezTo>
                  <a:pt x="10634" y="5536"/>
                  <a:pt x="10554" y="5606"/>
                  <a:pt x="10501" y="5688"/>
                </a:cubicBezTo>
                <a:cubicBezTo>
                  <a:pt x="10428" y="5793"/>
                  <a:pt x="10386" y="5901"/>
                  <a:pt x="10535" y="6013"/>
                </a:cubicBezTo>
                <a:cubicBezTo>
                  <a:pt x="10585" y="5914"/>
                  <a:pt x="10664" y="5854"/>
                  <a:pt x="10760" y="5806"/>
                </a:cubicBezTo>
                <a:close/>
                <a:moveTo>
                  <a:pt x="13208" y="7897"/>
                </a:moveTo>
                <a:cubicBezTo>
                  <a:pt x="13197" y="7913"/>
                  <a:pt x="13182" y="7932"/>
                  <a:pt x="13178" y="7951"/>
                </a:cubicBezTo>
                <a:cubicBezTo>
                  <a:pt x="13170" y="7983"/>
                  <a:pt x="13178" y="8015"/>
                  <a:pt x="13227" y="7996"/>
                </a:cubicBezTo>
                <a:cubicBezTo>
                  <a:pt x="13353" y="7951"/>
                  <a:pt x="13490" y="7938"/>
                  <a:pt x="13578" y="7824"/>
                </a:cubicBezTo>
                <a:cubicBezTo>
                  <a:pt x="13711" y="7652"/>
                  <a:pt x="13787" y="7474"/>
                  <a:pt x="13818" y="7261"/>
                </a:cubicBezTo>
                <a:cubicBezTo>
                  <a:pt x="13738" y="7284"/>
                  <a:pt x="13741" y="7350"/>
                  <a:pt x="13677" y="7366"/>
                </a:cubicBezTo>
                <a:cubicBezTo>
                  <a:pt x="13673" y="7293"/>
                  <a:pt x="13665" y="7227"/>
                  <a:pt x="13662" y="7160"/>
                </a:cubicBezTo>
                <a:cubicBezTo>
                  <a:pt x="13559" y="7433"/>
                  <a:pt x="13384" y="7665"/>
                  <a:pt x="13208" y="7897"/>
                </a:cubicBezTo>
                <a:close/>
                <a:moveTo>
                  <a:pt x="11818" y="8094"/>
                </a:moveTo>
                <a:cubicBezTo>
                  <a:pt x="11963" y="8183"/>
                  <a:pt x="12123" y="8240"/>
                  <a:pt x="12294" y="8285"/>
                </a:cubicBezTo>
                <a:cubicBezTo>
                  <a:pt x="12386" y="8307"/>
                  <a:pt x="12477" y="8339"/>
                  <a:pt x="12523" y="8418"/>
                </a:cubicBezTo>
                <a:cubicBezTo>
                  <a:pt x="12538" y="8447"/>
                  <a:pt x="12553" y="8485"/>
                  <a:pt x="12603" y="8472"/>
                </a:cubicBezTo>
                <a:cubicBezTo>
                  <a:pt x="12660" y="8456"/>
                  <a:pt x="12637" y="8409"/>
                  <a:pt x="12630" y="8380"/>
                </a:cubicBezTo>
                <a:cubicBezTo>
                  <a:pt x="12591" y="8205"/>
                  <a:pt x="12431" y="8135"/>
                  <a:pt x="12252" y="8091"/>
                </a:cubicBezTo>
                <a:cubicBezTo>
                  <a:pt x="12039" y="8037"/>
                  <a:pt x="11818" y="7999"/>
                  <a:pt x="11632" y="7878"/>
                </a:cubicBezTo>
                <a:cubicBezTo>
                  <a:pt x="11651" y="7980"/>
                  <a:pt x="11731" y="8040"/>
                  <a:pt x="11818" y="8094"/>
                </a:cubicBezTo>
                <a:close/>
                <a:moveTo>
                  <a:pt x="10280" y="8113"/>
                </a:moveTo>
                <a:cubicBezTo>
                  <a:pt x="10253" y="8145"/>
                  <a:pt x="10246" y="8180"/>
                  <a:pt x="10272" y="8215"/>
                </a:cubicBezTo>
                <a:cubicBezTo>
                  <a:pt x="10299" y="8247"/>
                  <a:pt x="10341" y="8262"/>
                  <a:pt x="10383" y="8240"/>
                </a:cubicBezTo>
                <a:cubicBezTo>
                  <a:pt x="10531" y="8161"/>
                  <a:pt x="10684" y="8180"/>
                  <a:pt x="10836" y="8221"/>
                </a:cubicBezTo>
                <a:cubicBezTo>
                  <a:pt x="10908" y="8240"/>
                  <a:pt x="10958" y="8218"/>
                  <a:pt x="10996" y="8174"/>
                </a:cubicBezTo>
                <a:cubicBezTo>
                  <a:pt x="11034" y="8126"/>
                  <a:pt x="11099" y="8062"/>
                  <a:pt x="11038" y="8015"/>
                </a:cubicBezTo>
                <a:cubicBezTo>
                  <a:pt x="10984" y="7976"/>
                  <a:pt x="10962" y="8069"/>
                  <a:pt x="10912" y="8081"/>
                </a:cubicBezTo>
                <a:cubicBezTo>
                  <a:pt x="10874" y="8091"/>
                  <a:pt x="10859" y="8189"/>
                  <a:pt x="10805" y="8104"/>
                </a:cubicBezTo>
                <a:cubicBezTo>
                  <a:pt x="10752" y="8021"/>
                  <a:pt x="10672" y="8011"/>
                  <a:pt x="10592" y="8011"/>
                </a:cubicBezTo>
                <a:cubicBezTo>
                  <a:pt x="10463" y="8008"/>
                  <a:pt x="10352" y="8024"/>
                  <a:pt x="10280" y="8113"/>
                </a:cubicBezTo>
                <a:close/>
                <a:moveTo>
                  <a:pt x="17923" y="14046"/>
                </a:moveTo>
                <a:cubicBezTo>
                  <a:pt x="18083" y="14094"/>
                  <a:pt x="18197" y="14215"/>
                  <a:pt x="18380" y="14256"/>
                </a:cubicBezTo>
                <a:cubicBezTo>
                  <a:pt x="18365" y="14167"/>
                  <a:pt x="18277" y="14110"/>
                  <a:pt x="18300" y="14021"/>
                </a:cubicBezTo>
                <a:cubicBezTo>
                  <a:pt x="18384" y="14068"/>
                  <a:pt x="18410" y="14157"/>
                  <a:pt x="18517" y="14180"/>
                </a:cubicBezTo>
                <a:cubicBezTo>
                  <a:pt x="18525" y="14097"/>
                  <a:pt x="18456" y="14030"/>
                  <a:pt x="18479" y="13945"/>
                </a:cubicBezTo>
                <a:cubicBezTo>
                  <a:pt x="18555" y="14005"/>
                  <a:pt x="18532" y="14119"/>
                  <a:pt x="18650" y="14157"/>
                </a:cubicBezTo>
                <a:cubicBezTo>
                  <a:pt x="18658" y="14075"/>
                  <a:pt x="18665" y="14002"/>
                  <a:pt x="18673" y="13925"/>
                </a:cubicBezTo>
                <a:cubicBezTo>
                  <a:pt x="18726" y="14062"/>
                  <a:pt x="18776" y="14142"/>
                  <a:pt x="18886" y="13957"/>
                </a:cubicBezTo>
                <a:cubicBezTo>
                  <a:pt x="18917" y="13992"/>
                  <a:pt x="18879" y="14037"/>
                  <a:pt x="18928" y="14059"/>
                </a:cubicBezTo>
                <a:cubicBezTo>
                  <a:pt x="18989" y="14046"/>
                  <a:pt x="19042" y="13941"/>
                  <a:pt x="19111" y="14046"/>
                </a:cubicBezTo>
                <a:cubicBezTo>
                  <a:pt x="19122" y="14062"/>
                  <a:pt x="19145" y="14056"/>
                  <a:pt x="19161" y="14046"/>
                </a:cubicBezTo>
                <a:cubicBezTo>
                  <a:pt x="19256" y="13995"/>
                  <a:pt x="19336" y="14034"/>
                  <a:pt x="19404" y="14081"/>
                </a:cubicBezTo>
                <a:cubicBezTo>
                  <a:pt x="19579" y="14196"/>
                  <a:pt x="19755" y="14307"/>
                  <a:pt x="19991" y="14399"/>
                </a:cubicBezTo>
                <a:cubicBezTo>
                  <a:pt x="19789" y="14421"/>
                  <a:pt x="19618" y="14377"/>
                  <a:pt x="19439" y="14431"/>
                </a:cubicBezTo>
                <a:cubicBezTo>
                  <a:pt x="19663" y="14504"/>
                  <a:pt x="19884" y="14529"/>
                  <a:pt x="20135" y="14510"/>
                </a:cubicBezTo>
                <a:cubicBezTo>
                  <a:pt x="20006" y="14612"/>
                  <a:pt x="19869" y="14660"/>
                  <a:pt x="19724" y="14723"/>
                </a:cubicBezTo>
                <a:cubicBezTo>
                  <a:pt x="19823" y="14745"/>
                  <a:pt x="19892" y="14717"/>
                  <a:pt x="19968" y="14704"/>
                </a:cubicBezTo>
                <a:cubicBezTo>
                  <a:pt x="20029" y="14691"/>
                  <a:pt x="20086" y="14672"/>
                  <a:pt x="20147" y="14663"/>
                </a:cubicBezTo>
                <a:cubicBezTo>
                  <a:pt x="20185" y="14656"/>
                  <a:pt x="20231" y="14656"/>
                  <a:pt x="20242" y="14695"/>
                </a:cubicBezTo>
                <a:cubicBezTo>
                  <a:pt x="20253" y="14729"/>
                  <a:pt x="20208" y="14739"/>
                  <a:pt x="20181" y="14752"/>
                </a:cubicBezTo>
                <a:cubicBezTo>
                  <a:pt x="20063" y="14803"/>
                  <a:pt x="19934" y="14809"/>
                  <a:pt x="19804" y="14809"/>
                </a:cubicBezTo>
                <a:cubicBezTo>
                  <a:pt x="19564" y="14812"/>
                  <a:pt x="19347" y="14726"/>
                  <a:pt x="19122" y="14675"/>
                </a:cubicBezTo>
                <a:cubicBezTo>
                  <a:pt x="18837" y="14609"/>
                  <a:pt x="18799" y="14602"/>
                  <a:pt x="18662" y="14631"/>
                </a:cubicBezTo>
                <a:cubicBezTo>
                  <a:pt x="19107" y="14847"/>
                  <a:pt x="19519" y="15101"/>
                  <a:pt x="20040" y="15158"/>
                </a:cubicBezTo>
                <a:cubicBezTo>
                  <a:pt x="19987" y="15165"/>
                  <a:pt x="19930" y="15168"/>
                  <a:pt x="19835" y="15178"/>
                </a:cubicBezTo>
                <a:cubicBezTo>
                  <a:pt x="19964" y="15251"/>
                  <a:pt x="20059" y="15295"/>
                  <a:pt x="20193" y="15267"/>
                </a:cubicBezTo>
                <a:cubicBezTo>
                  <a:pt x="20318" y="15241"/>
                  <a:pt x="20402" y="15168"/>
                  <a:pt x="20501" y="15098"/>
                </a:cubicBezTo>
                <a:cubicBezTo>
                  <a:pt x="20486" y="15228"/>
                  <a:pt x="20573" y="15333"/>
                  <a:pt x="20543" y="15454"/>
                </a:cubicBezTo>
                <a:cubicBezTo>
                  <a:pt x="20592" y="15445"/>
                  <a:pt x="20611" y="15422"/>
                  <a:pt x="20619" y="15400"/>
                </a:cubicBezTo>
                <a:cubicBezTo>
                  <a:pt x="20718" y="15168"/>
                  <a:pt x="20764" y="14930"/>
                  <a:pt x="20714" y="14682"/>
                </a:cubicBezTo>
                <a:cubicBezTo>
                  <a:pt x="20710" y="14656"/>
                  <a:pt x="20688" y="14631"/>
                  <a:pt x="20680" y="14606"/>
                </a:cubicBezTo>
                <a:cubicBezTo>
                  <a:pt x="20650" y="14529"/>
                  <a:pt x="20600" y="14561"/>
                  <a:pt x="20539" y="14593"/>
                </a:cubicBezTo>
                <a:cubicBezTo>
                  <a:pt x="20676" y="14437"/>
                  <a:pt x="20463" y="14307"/>
                  <a:pt x="20528" y="14164"/>
                </a:cubicBezTo>
                <a:cubicBezTo>
                  <a:pt x="20474" y="14145"/>
                  <a:pt x="20448" y="14199"/>
                  <a:pt x="20402" y="14186"/>
                </a:cubicBezTo>
                <a:cubicBezTo>
                  <a:pt x="20429" y="14103"/>
                  <a:pt x="20436" y="14021"/>
                  <a:pt x="20432" y="13938"/>
                </a:cubicBezTo>
                <a:cubicBezTo>
                  <a:pt x="20429" y="13856"/>
                  <a:pt x="20383" y="13849"/>
                  <a:pt x="20318" y="13891"/>
                </a:cubicBezTo>
                <a:cubicBezTo>
                  <a:pt x="20261" y="13925"/>
                  <a:pt x="20208" y="13970"/>
                  <a:pt x="20154" y="14008"/>
                </a:cubicBezTo>
                <a:cubicBezTo>
                  <a:pt x="20177" y="13913"/>
                  <a:pt x="20215" y="13827"/>
                  <a:pt x="20253" y="13744"/>
                </a:cubicBezTo>
                <a:cubicBezTo>
                  <a:pt x="20265" y="13716"/>
                  <a:pt x="20292" y="13684"/>
                  <a:pt x="20246" y="13662"/>
                </a:cubicBezTo>
                <a:cubicBezTo>
                  <a:pt x="20200" y="13639"/>
                  <a:pt x="20174" y="13671"/>
                  <a:pt x="20151" y="13697"/>
                </a:cubicBezTo>
                <a:cubicBezTo>
                  <a:pt x="20090" y="13754"/>
                  <a:pt x="20036" y="13811"/>
                  <a:pt x="19964" y="13884"/>
                </a:cubicBezTo>
                <a:cubicBezTo>
                  <a:pt x="19975" y="13776"/>
                  <a:pt x="20036" y="13697"/>
                  <a:pt x="20010" y="13605"/>
                </a:cubicBezTo>
                <a:cubicBezTo>
                  <a:pt x="19998" y="13573"/>
                  <a:pt x="19991" y="13525"/>
                  <a:pt x="19949" y="13519"/>
                </a:cubicBezTo>
                <a:cubicBezTo>
                  <a:pt x="19911" y="13512"/>
                  <a:pt x="19884" y="13550"/>
                  <a:pt x="19861" y="13576"/>
                </a:cubicBezTo>
                <a:cubicBezTo>
                  <a:pt x="19823" y="13617"/>
                  <a:pt x="19789" y="13659"/>
                  <a:pt x="19732" y="13719"/>
                </a:cubicBezTo>
                <a:cubicBezTo>
                  <a:pt x="19755" y="13611"/>
                  <a:pt x="19777" y="13525"/>
                  <a:pt x="19789" y="13439"/>
                </a:cubicBezTo>
                <a:cubicBezTo>
                  <a:pt x="19796" y="13385"/>
                  <a:pt x="19793" y="13328"/>
                  <a:pt x="19720" y="13309"/>
                </a:cubicBezTo>
                <a:cubicBezTo>
                  <a:pt x="19648" y="13290"/>
                  <a:pt x="19621" y="13344"/>
                  <a:pt x="19587" y="13382"/>
                </a:cubicBezTo>
                <a:cubicBezTo>
                  <a:pt x="19522" y="13462"/>
                  <a:pt x="19488" y="13563"/>
                  <a:pt x="19389" y="13649"/>
                </a:cubicBezTo>
                <a:cubicBezTo>
                  <a:pt x="19423" y="13528"/>
                  <a:pt x="19465" y="13427"/>
                  <a:pt x="19465" y="13319"/>
                </a:cubicBezTo>
                <a:cubicBezTo>
                  <a:pt x="19465" y="13255"/>
                  <a:pt x="19473" y="13182"/>
                  <a:pt x="19378" y="13160"/>
                </a:cubicBezTo>
                <a:cubicBezTo>
                  <a:pt x="19279" y="13134"/>
                  <a:pt x="19248" y="13210"/>
                  <a:pt x="19214" y="13264"/>
                </a:cubicBezTo>
                <a:cubicBezTo>
                  <a:pt x="19161" y="13341"/>
                  <a:pt x="19153" y="13433"/>
                  <a:pt x="19077" y="13516"/>
                </a:cubicBezTo>
                <a:cubicBezTo>
                  <a:pt x="19084" y="13417"/>
                  <a:pt x="19096" y="13334"/>
                  <a:pt x="19092" y="13252"/>
                </a:cubicBezTo>
                <a:cubicBezTo>
                  <a:pt x="19092" y="13166"/>
                  <a:pt x="19107" y="13039"/>
                  <a:pt x="19001" y="13023"/>
                </a:cubicBezTo>
                <a:cubicBezTo>
                  <a:pt x="18894" y="13007"/>
                  <a:pt x="18852" y="13131"/>
                  <a:pt x="18814" y="13210"/>
                </a:cubicBezTo>
                <a:cubicBezTo>
                  <a:pt x="18772" y="13299"/>
                  <a:pt x="18745" y="13392"/>
                  <a:pt x="18707" y="13503"/>
                </a:cubicBezTo>
                <a:cubicBezTo>
                  <a:pt x="18662" y="13360"/>
                  <a:pt x="18688" y="13233"/>
                  <a:pt x="18639" y="13112"/>
                </a:cubicBezTo>
                <a:cubicBezTo>
                  <a:pt x="18624" y="13074"/>
                  <a:pt x="18616" y="13029"/>
                  <a:pt x="18555" y="13026"/>
                </a:cubicBezTo>
                <a:cubicBezTo>
                  <a:pt x="18506" y="13023"/>
                  <a:pt x="18483" y="13061"/>
                  <a:pt x="18460" y="13093"/>
                </a:cubicBezTo>
                <a:cubicBezTo>
                  <a:pt x="18372" y="13210"/>
                  <a:pt x="18338" y="13341"/>
                  <a:pt x="18296" y="13471"/>
                </a:cubicBezTo>
                <a:cubicBezTo>
                  <a:pt x="18288" y="13388"/>
                  <a:pt x="18288" y="13306"/>
                  <a:pt x="18288" y="13223"/>
                </a:cubicBezTo>
                <a:cubicBezTo>
                  <a:pt x="18288" y="13166"/>
                  <a:pt x="18296" y="13087"/>
                  <a:pt x="18231" y="13077"/>
                </a:cubicBezTo>
                <a:cubicBezTo>
                  <a:pt x="18155" y="13064"/>
                  <a:pt x="18132" y="13150"/>
                  <a:pt x="18106" y="13201"/>
                </a:cubicBezTo>
                <a:cubicBezTo>
                  <a:pt x="18094" y="13223"/>
                  <a:pt x="18094" y="13249"/>
                  <a:pt x="18087" y="13271"/>
                </a:cubicBezTo>
                <a:cubicBezTo>
                  <a:pt x="18052" y="13360"/>
                  <a:pt x="18071" y="13452"/>
                  <a:pt x="18041" y="13544"/>
                </a:cubicBezTo>
                <a:cubicBezTo>
                  <a:pt x="18010" y="13468"/>
                  <a:pt x="17991" y="13388"/>
                  <a:pt x="17972" y="13312"/>
                </a:cubicBezTo>
                <a:cubicBezTo>
                  <a:pt x="17953" y="13239"/>
                  <a:pt x="17930" y="13166"/>
                  <a:pt x="17908" y="13077"/>
                </a:cubicBezTo>
                <a:cubicBezTo>
                  <a:pt x="17687" y="13630"/>
                  <a:pt x="17755" y="13709"/>
                  <a:pt x="17854" y="13929"/>
                </a:cubicBezTo>
                <a:cubicBezTo>
                  <a:pt x="17873" y="13967"/>
                  <a:pt x="17900" y="14008"/>
                  <a:pt x="17923" y="14046"/>
                </a:cubicBezTo>
                <a:close/>
                <a:moveTo>
                  <a:pt x="17732" y="16001"/>
                </a:moveTo>
                <a:cubicBezTo>
                  <a:pt x="17767" y="15985"/>
                  <a:pt x="17820" y="15969"/>
                  <a:pt x="17812" y="15924"/>
                </a:cubicBezTo>
                <a:cubicBezTo>
                  <a:pt x="17809" y="15889"/>
                  <a:pt x="17763" y="15877"/>
                  <a:pt x="17729" y="15867"/>
                </a:cubicBezTo>
                <a:cubicBezTo>
                  <a:pt x="17519" y="15807"/>
                  <a:pt x="17355" y="15689"/>
                  <a:pt x="17203" y="15562"/>
                </a:cubicBezTo>
                <a:cubicBezTo>
                  <a:pt x="17081" y="15460"/>
                  <a:pt x="16963" y="15356"/>
                  <a:pt x="16822" y="15270"/>
                </a:cubicBezTo>
                <a:cubicBezTo>
                  <a:pt x="16613" y="15139"/>
                  <a:pt x="16388" y="15038"/>
                  <a:pt x="16118" y="15028"/>
                </a:cubicBezTo>
                <a:cubicBezTo>
                  <a:pt x="16023" y="15025"/>
                  <a:pt x="15935" y="15035"/>
                  <a:pt x="15882" y="15111"/>
                </a:cubicBezTo>
                <a:cubicBezTo>
                  <a:pt x="15828" y="15187"/>
                  <a:pt x="15840" y="15263"/>
                  <a:pt x="15889" y="15340"/>
                </a:cubicBezTo>
                <a:cubicBezTo>
                  <a:pt x="15931" y="15400"/>
                  <a:pt x="15981" y="15460"/>
                  <a:pt x="16049" y="15492"/>
                </a:cubicBezTo>
                <a:cubicBezTo>
                  <a:pt x="16396" y="15654"/>
                  <a:pt x="16521" y="15915"/>
                  <a:pt x="16609" y="16226"/>
                </a:cubicBezTo>
                <a:cubicBezTo>
                  <a:pt x="16700" y="16544"/>
                  <a:pt x="16956" y="16630"/>
                  <a:pt x="17249" y="16582"/>
                </a:cubicBezTo>
                <a:cubicBezTo>
                  <a:pt x="17493" y="16544"/>
                  <a:pt x="17706" y="16449"/>
                  <a:pt x="17915" y="16337"/>
                </a:cubicBezTo>
                <a:cubicBezTo>
                  <a:pt x="18304" y="16128"/>
                  <a:pt x="18639" y="15854"/>
                  <a:pt x="19058" y="15676"/>
                </a:cubicBezTo>
                <a:cubicBezTo>
                  <a:pt x="18517" y="15718"/>
                  <a:pt x="18083" y="16026"/>
                  <a:pt x="17550" y="16083"/>
                </a:cubicBezTo>
                <a:cubicBezTo>
                  <a:pt x="17611" y="16058"/>
                  <a:pt x="17672" y="16032"/>
                  <a:pt x="17732" y="16001"/>
                </a:cubicBezTo>
                <a:close/>
                <a:moveTo>
                  <a:pt x="16282" y="17018"/>
                </a:moveTo>
                <a:cubicBezTo>
                  <a:pt x="16148" y="16909"/>
                  <a:pt x="16004" y="16814"/>
                  <a:pt x="15882" y="16674"/>
                </a:cubicBezTo>
                <a:cubicBezTo>
                  <a:pt x="16004" y="16725"/>
                  <a:pt x="16080" y="16811"/>
                  <a:pt x="16221" y="16795"/>
                </a:cubicBezTo>
                <a:cubicBezTo>
                  <a:pt x="16144" y="16712"/>
                  <a:pt x="16072" y="16643"/>
                  <a:pt x="16004" y="16566"/>
                </a:cubicBezTo>
                <a:cubicBezTo>
                  <a:pt x="15806" y="16337"/>
                  <a:pt x="15707" y="16071"/>
                  <a:pt x="15577" y="15813"/>
                </a:cubicBezTo>
                <a:cubicBezTo>
                  <a:pt x="15516" y="15692"/>
                  <a:pt x="15444" y="15575"/>
                  <a:pt x="15341" y="15473"/>
                </a:cubicBezTo>
                <a:cubicBezTo>
                  <a:pt x="15303" y="15438"/>
                  <a:pt x="15261" y="15400"/>
                  <a:pt x="15192" y="15429"/>
                </a:cubicBezTo>
                <a:cubicBezTo>
                  <a:pt x="15131" y="15457"/>
                  <a:pt x="15105" y="15502"/>
                  <a:pt x="15120" y="15559"/>
                </a:cubicBezTo>
                <a:cubicBezTo>
                  <a:pt x="15135" y="15629"/>
                  <a:pt x="15158" y="15699"/>
                  <a:pt x="15181" y="15769"/>
                </a:cubicBezTo>
                <a:cubicBezTo>
                  <a:pt x="15231" y="15928"/>
                  <a:pt x="15299" y="16080"/>
                  <a:pt x="15303" y="16245"/>
                </a:cubicBezTo>
                <a:cubicBezTo>
                  <a:pt x="15303" y="16341"/>
                  <a:pt x="15272" y="16407"/>
                  <a:pt x="15131" y="16363"/>
                </a:cubicBezTo>
                <a:cubicBezTo>
                  <a:pt x="15048" y="16334"/>
                  <a:pt x="15032" y="16376"/>
                  <a:pt x="15048" y="16426"/>
                </a:cubicBezTo>
                <a:cubicBezTo>
                  <a:pt x="15097" y="16566"/>
                  <a:pt x="15177" y="16706"/>
                  <a:pt x="15349" y="16757"/>
                </a:cubicBezTo>
                <a:cubicBezTo>
                  <a:pt x="15478" y="16795"/>
                  <a:pt x="15577" y="16865"/>
                  <a:pt x="15687" y="16925"/>
                </a:cubicBezTo>
                <a:cubicBezTo>
                  <a:pt x="15741" y="16954"/>
                  <a:pt x="15790" y="16983"/>
                  <a:pt x="15874" y="17030"/>
                </a:cubicBezTo>
                <a:cubicBezTo>
                  <a:pt x="15798" y="16897"/>
                  <a:pt x="15676" y="16830"/>
                  <a:pt x="15646" y="16709"/>
                </a:cubicBezTo>
                <a:cubicBezTo>
                  <a:pt x="15851" y="16824"/>
                  <a:pt x="16053" y="16941"/>
                  <a:pt x="16282" y="17018"/>
                </a:cubicBezTo>
                <a:close/>
                <a:moveTo>
                  <a:pt x="14496" y="17370"/>
                </a:moveTo>
                <a:cubicBezTo>
                  <a:pt x="14507" y="17386"/>
                  <a:pt x="14518" y="17402"/>
                  <a:pt x="14537" y="17418"/>
                </a:cubicBezTo>
                <a:cubicBezTo>
                  <a:pt x="14572" y="17447"/>
                  <a:pt x="14602" y="17478"/>
                  <a:pt x="14640" y="17501"/>
                </a:cubicBezTo>
                <a:cubicBezTo>
                  <a:pt x="15211" y="17853"/>
                  <a:pt x="15832" y="18120"/>
                  <a:pt x="16518" y="18276"/>
                </a:cubicBezTo>
                <a:cubicBezTo>
                  <a:pt x="16784" y="18336"/>
                  <a:pt x="17066" y="18349"/>
                  <a:pt x="17344" y="18320"/>
                </a:cubicBezTo>
                <a:cubicBezTo>
                  <a:pt x="17401" y="18314"/>
                  <a:pt x="17458" y="18301"/>
                  <a:pt x="17466" y="18238"/>
                </a:cubicBezTo>
                <a:cubicBezTo>
                  <a:pt x="17474" y="18177"/>
                  <a:pt x="17439" y="18136"/>
                  <a:pt x="17374" y="18117"/>
                </a:cubicBezTo>
                <a:cubicBezTo>
                  <a:pt x="17314" y="18098"/>
                  <a:pt x="17249" y="18079"/>
                  <a:pt x="17184" y="18069"/>
                </a:cubicBezTo>
                <a:cubicBezTo>
                  <a:pt x="16491" y="17958"/>
                  <a:pt x="15794" y="17847"/>
                  <a:pt x="15170" y="17542"/>
                </a:cubicBezTo>
                <a:cubicBezTo>
                  <a:pt x="15143" y="17529"/>
                  <a:pt x="15086" y="17510"/>
                  <a:pt x="15093" y="17545"/>
                </a:cubicBezTo>
                <a:cubicBezTo>
                  <a:pt x="15116" y="17650"/>
                  <a:pt x="15040" y="17577"/>
                  <a:pt x="15025" y="17574"/>
                </a:cubicBezTo>
                <a:cubicBezTo>
                  <a:pt x="14857" y="17501"/>
                  <a:pt x="14690" y="17427"/>
                  <a:pt x="14522" y="17351"/>
                </a:cubicBezTo>
                <a:cubicBezTo>
                  <a:pt x="14511" y="17358"/>
                  <a:pt x="14503" y="17364"/>
                  <a:pt x="14496" y="17370"/>
                </a:cubicBezTo>
                <a:close/>
                <a:moveTo>
                  <a:pt x="17755" y="13811"/>
                </a:moveTo>
                <a:cubicBezTo>
                  <a:pt x="17710" y="13719"/>
                  <a:pt x="17694" y="13620"/>
                  <a:pt x="17675" y="13522"/>
                </a:cubicBezTo>
                <a:cubicBezTo>
                  <a:pt x="17668" y="13484"/>
                  <a:pt x="17672" y="13423"/>
                  <a:pt x="17607" y="13414"/>
                </a:cubicBezTo>
                <a:cubicBezTo>
                  <a:pt x="17538" y="13404"/>
                  <a:pt x="17496" y="13452"/>
                  <a:pt x="17458" y="13493"/>
                </a:cubicBezTo>
                <a:cubicBezTo>
                  <a:pt x="17432" y="13522"/>
                  <a:pt x="17428" y="13560"/>
                  <a:pt x="17424" y="13595"/>
                </a:cubicBezTo>
                <a:cubicBezTo>
                  <a:pt x="17416" y="13655"/>
                  <a:pt x="17401" y="13716"/>
                  <a:pt x="17390" y="13776"/>
                </a:cubicBezTo>
                <a:cubicBezTo>
                  <a:pt x="17378" y="13776"/>
                  <a:pt x="17371" y="13776"/>
                  <a:pt x="17359" y="13776"/>
                </a:cubicBezTo>
                <a:cubicBezTo>
                  <a:pt x="17317" y="13709"/>
                  <a:pt x="17275" y="13639"/>
                  <a:pt x="17234" y="13570"/>
                </a:cubicBezTo>
                <a:cubicBezTo>
                  <a:pt x="17036" y="13782"/>
                  <a:pt x="17093" y="14068"/>
                  <a:pt x="17340" y="14126"/>
                </a:cubicBezTo>
                <a:cubicBezTo>
                  <a:pt x="17367" y="14075"/>
                  <a:pt x="17295" y="14030"/>
                  <a:pt x="17325" y="13973"/>
                </a:cubicBezTo>
                <a:cubicBezTo>
                  <a:pt x="17378" y="14049"/>
                  <a:pt x="17443" y="14119"/>
                  <a:pt x="17531" y="14167"/>
                </a:cubicBezTo>
                <a:cubicBezTo>
                  <a:pt x="17592" y="14199"/>
                  <a:pt x="17668" y="14246"/>
                  <a:pt x="17725" y="14202"/>
                </a:cubicBezTo>
                <a:cubicBezTo>
                  <a:pt x="17763" y="14170"/>
                  <a:pt x="17683" y="14126"/>
                  <a:pt x="17664" y="14081"/>
                </a:cubicBezTo>
                <a:cubicBezTo>
                  <a:pt x="17660" y="14075"/>
                  <a:pt x="17668" y="14065"/>
                  <a:pt x="17668" y="14059"/>
                </a:cubicBezTo>
                <a:cubicBezTo>
                  <a:pt x="17710" y="14084"/>
                  <a:pt x="17748" y="14113"/>
                  <a:pt x="17790" y="14135"/>
                </a:cubicBezTo>
                <a:cubicBezTo>
                  <a:pt x="17847" y="14164"/>
                  <a:pt x="17915" y="14234"/>
                  <a:pt x="17976" y="14189"/>
                </a:cubicBezTo>
                <a:cubicBezTo>
                  <a:pt x="18037" y="14145"/>
                  <a:pt x="17930" y="14100"/>
                  <a:pt x="17915" y="14053"/>
                </a:cubicBezTo>
                <a:cubicBezTo>
                  <a:pt x="17892" y="14011"/>
                  <a:pt x="17870" y="13973"/>
                  <a:pt x="17843" y="13932"/>
                </a:cubicBezTo>
                <a:cubicBezTo>
                  <a:pt x="17793" y="13903"/>
                  <a:pt x="17778" y="13856"/>
                  <a:pt x="17755" y="13811"/>
                </a:cubicBezTo>
                <a:close/>
                <a:moveTo>
                  <a:pt x="12877" y="11803"/>
                </a:moveTo>
                <a:cubicBezTo>
                  <a:pt x="12675" y="12235"/>
                  <a:pt x="12367" y="12616"/>
                  <a:pt x="12054" y="12998"/>
                </a:cubicBezTo>
                <a:cubicBezTo>
                  <a:pt x="12355" y="12874"/>
                  <a:pt x="12645" y="12746"/>
                  <a:pt x="12934" y="12623"/>
                </a:cubicBezTo>
                <a:cubicBezTo>
                  <a:pt x="12808" y="12610"/>
                  <a:pt x="12690" y="12632"/>
                  <a:pt x="12553" y="12664"/>
                </a:cubicBezTo>
                <a:cubicBezTo>
                  <a:pt x="12664" y="12365"/>
                  <a:pt x="12828" y="12098"/>
                  <a:pt x="12877" y="11803"/>
                </a:cubicBezTo>
                <a:close/>
                <a:moveTo>
                  <a:pt x="10246" y="540"/>
                </a:moveTo>
                <a:cubicBezTo>
                  <a:pt x="10089" y="420"/>
                  <a:pt x="9903" y="369"/>
                  <a:pt x="9674" y="394"/>
                </a:cubicBezTo>
                <a:cubicBezTo>
                  <a:pt x="9754" y="435"/>
                  <a:pt x="9842" y="439"/>
                  <a:pt x="9910" y="508"/>
                </a:cubicBezTo>
                <a:cubicBezTo>
                  <a:pt x="9556" y="397"/>
                  <a:pt x="9248" y="474"/>
                  <a:pt x="8936" y="543"/>
                </a:cubicBezTo>
                <a:cubicBezTo>
                  <a:pt x="8897" y="553"/>
                  <a:pt x="8825" y="575"/>
                  <a:pt x="8840" y="594"/>
                </a:cubicBezTo>
                <a:cubicBezTo>
                  <a:pt x="8897" y="674"/>
                  <a:pt x="8783" y="671"/>
                  <a:pt x="8772" y="715"/>
                </a:cubicBezTo>
                <a:cubicBezTo>
                  <a:pt x="8901" y="794"/>
                  <a:pt x="9057" y="753"/>
                  <a:pt x="9233" y="782"/>
                </a:cubicBezTo>
                <a:cubicBezTo>
                  <a:pt x="9012" y="807"/>
                  <a:pt x="8829" y="788"/>
                  <a:pt x="8627" y="779"/>
                </a:cubicBezTo>
                <a:cubicBezTo>
                  <a:pt x="8684" y="855"/>
                  <a:pt x="8760" y="864"/>
                  <a:pt x="8829" y="887"/>
                </a:cubicBezTo>
                <a:cubicBezTo>
                  <a:pt x="9054" y="953"/>
                  <a:pt x="9274" y="899"/>
                  <a:pt x="9495" y="874"/>
                </a:cubicBezTo>
                <a:cubicBezTo>
                  <a:pt x="10002" y="810"/>
                  <a:pt x="10329" y="887"/>
                  <a:pt x="10489" y="1351"/>
                </a:cubicBezTo>
                <a:cubicBezTo>
                  <a:pt x="10600" y="1675"/>
                  <a:pt x="10489" y="1986"/>
                  <a:pt x="10128" y="2110"/>
                </a:cubicBezTo>
                <a:cubicBezTo>
                  <a:pt x="10097" y="2120"/>
                  <a:pt x="10051" y="2132"/>
                  <a:pt x="10063" y="2177"/>
                </a:cubicBezTo>
                <a:cubicBezTo>
                  <a:pt x="10105" y="2186"/>
                  <a:pt x="10147" y="2193"/>
                  <a:pt x="10188" y="2199"/>
                </a:cubicBezTo>
                <a:cubicBezTo>
                  <a:pt x="10512" y="2253"/>
                  <a:pt x="10752" y="2167"/>
                  <a:pt x="10901" y="1951"/>
                </a:cubicBezTo>
                <a:cubicBezTo>
                  <a:pt x="11068" y="1703"/>
                  <a:pt x="11003" y="1246"/>
                  <a:pt x="10763" y="1023"/>
                </a:cubicBezTo>
                <a:cubicBezTo>
                  <a:pt x="10847" y="1319"/>
                  <a:pt x="10950" y="1608"/>
                  <a:pt x="10668" y="1862"/>
                </a:cubicBezTo>
                <a:cubicBezTo>
                  <a:pt x="10821" y="1414"/>
                  <a:pt x="10645" y="849"/>
                  <a:pt x="10246" y="540"/>
                </a:cubicBezTo>
                <a:close/>
                <a:moveTo>
                  <a:pt x="10307" y="1802"/>
                </a:moveTo>
                <a:cubicBezTo>
                  <a:pt x="10386" y="1668"/>
                  <a:pt x="10451" y="1535"/>
                  <a:pt x="10371" y="1357"/>
                </a:cubicBezTo>
                <a:cubicBezTo>
                  <a:pt x="10333" y="1522"/>
                  <a:pt x="10303" y="1662"/>
                  <a:pt x="10268" y="1802"/>
                </a:cubicBezTo>
                <a:cubicBezTo>
                  <a:pt x="10280" y="1802"/>
                  <a:pt x="10295" y="1802"/>
                  <a:pt x="10307" y="1802"/>
                </a:cubicBezTo>
                <a:close/>
                <a:moveTo>
                  <a:pt x="8966" y="944"/>
                </a:moveTo>
                <a:cubicBezTo>
                  <a:pt x="8779" y="957"/>
                  <a:pt x="8600" y="915"/>
                  <a:pt x="8425" y="877"/>
                </a:cubicBezTo>
                <a:cubicBezTo>
                  <a:pt x="8578" y="1023"/>
                  <a:pt x="8772" y="988"/>
                  <a:pt x="8966" y="944"/>
                </a:cubicBezTo>
                <a:close/>
                <a:moveTo>
                  <a:pt x="8193" y="855"/>
                </a:moveTo>
                <a:cubicBezTo>
                  <a:pt x="8079" y="1039"/>
                  <a:pt x="8159" y="1198"/>
                  <a:pt x="8376" y="1236"/>
                </a:cubicBezTo>
                <a:cubicBezTo>
                  <a:pt x="8204" y="1150"/>
                  <a:pt x="8189" y="1011"/>
                  <a:pt x="8193" y="855"/>
                </a:cubicBezTo>
                <a:close/>
                <a:moveTo>
                  <a:pt x="5386" y="16655"/>
                </a:moveTo>
                <a:cubicBezTo>
                  <a:pt x="5379" y="16728"/>
                  <a:pt x="5478" y="16792"/>
                  <a:pt x="5600" y="16798"/>
                </a:cubicBezTo>
                <a:cubicBezTo>
                  <a:pt x="5657" y="16801"/>
                  <a:pt x="5699" y="16786"/>
                  <a:pt x="5691" y="16735"/>
                </a:cubicBezTo>
                <a:cubicBezTo>
                  <a:pt x="5672" y="16633"/>
                  <a:pt x="5569" y="16614"/>
                  <a:pt x="5489" y="16589"/>
                </a:cubicBezTo>
                <a:cubicBezTo>
                  <a:pt x="5409" y="16576"/>
                  <a:pt x="5390" y="16614"/>
                  <a:pt x="5386" y="16655"/>
                </a:cubicBezTo>
                <a:close/>
                <a:moveTo>
                  <a:pt x="16282" y="19820"/>
                </a:moveTo>
                <a:cubicBezTo>
                  <a:pt x="16327" y="19903"/>
                  <a:pt x="16403" y="19973"/>
                  <a:pt x="16472" y="20043"/>
                </a:cubicBezTo>
                <a:cubicBezTo>
                  <a:pt x="16487" y="20056"/>
                  <a:pt x="16506" y="20062"/>
                  <a:pt x="16521" y="20049"/>
                </a:cubicBezTo>
                <a:cubicBezTo>
                  <a:pt x="16533" y="20040"/>
                  <a:pt x="16537" y="20017"/>
                  <a:pt x="16529" y="20005"/>
                </a:cubicBezTo>
                <a:cubicBezTo>
                  <a:pt x="16491" y="19913"/>
                  <a:pt x="16419" y="19836"/>
                  <a:pt x="16342" y="19766"/>
                </a:cubicBezTo>
                <a:cubicBezTo>
                  <a:pt x="16335" y="19757"/>
                  <a:pt x="16320" y="19754"/>
                  <a:pt x="16301" y="19744"/>
                </a:cubicBezTo>
                <a:cubicBezTo>
                  <a:pt x="16274" y="19770"/>
                  <a:pt x="16270" y="19795"/>
                  <a:pt x="16282" y="19820"/>
                </a:cubicBezTo>
                <a:close/>
                <a:moveTo>
                  <a:pt x="16940" y="19703"/>
                </a:moveTo>
                <a:cubicBezTo>
                  <a:pt x="16902" y="19569"/>
                  <a:pt x="16761" y="19528"/>
                  <a:pt x="16643" y="19464"/>
                </a:cubicBezTo>
                <a:cubicBezTo>
                  <a:pt x="16723" y="19560"/>
                  <a:pt x="16739" y="19712"/>
                  <a:pt x="16940" y="19703"/>
                </a:cubicBezTo>
                <a:cubicBezTo>
                  <a:pt x="16944" y="19700"/>
                  <a:pt x="16940" y="19703"/>
                  <a:pt x="16940" y="19703"/>
                </a:cubicBezTo>
                <a:close/>
                <a:moveTo>
                  <a:pt x="2066" y="11447"/>
                </a:moveTo>
                <a:cubicBezTo>
                  <a:pt x="2096" y="11472"/>
                  <a:pt x="2130" y="11523"/>
                  <a:pt x="2180" y="11479"/>
                </a:cubicBezTo>
                <a:cubicBezTo>
                  <a:pt x="2226" y="11440"/>
                  <a:pt x="2195" y="11396"/>
                  <a:pt x="2157" y="11361"/>
                </a:cubicBezTo>
                <a:cubicBezTo>
                  <a:pt x="2043" y="11262"/>
                  <a:pt x="1925" y="11170"/>
                  <a:pt x="1795" y="11088"/>
                </a:cubicBezTo>
                <a:cubicBezTo>
                  <a:pt x="1753" y="11062"/>
                  <a:pt x="1711" y="11049"/>
                  <a:pt x="1643" y="11075"/>
                </a:cubicBezTo>
                <a:cubicBezTo>
                  <a:pt x="1788" y="11205"/>
                  <a:pt x="1925" y="11326"/>
                  <a:pt x="2066" y="11447"/>
                </a:cubicBezTo>
                <a:close/>
                <a:moveTo>
                  <a:pt x="1849" y="11542"/>
                </a:moveTo>
                <a:cubicBezTo>
                  <a:pt x="1894" y="11542"/>
                  <a:pt x="1932" y="11587"/>
                  <a:pt x="2001" y="11545"/>
                </a:cubicBezTo>
                <a:cubicBezTo>
                  <a:pt x="1868" y="11421"/>
                  <a:pt x="1734" y="11301"/>
                  <a:pt x="1586" y="11164"/>
                </a:cubicBezTo>
                <a:cubicBezTo>
                  <a:pt x="1555" y="11259"/>
                  <a:pt x="1597" y="11310"/>
                  <a:pt x="1643" y="11355"/>
                </a:cubicBezTo>
                <a:cubicBezTo>
                  <a:pt x="1708" y="11421"/>
                  <a:pt x="1784" y="11485"/>
                  <a:pt x="1856" y="11548"/>
                </a:cubicBezTo>
                <a:cubicBezTo>
                  <a:pt x="1852" y="11545"/>
                  <a:pt x="1849" y="11542"/>
                  <a:pt x="1849" y="11542"/>
                </a:cubicBezTo>
                <a:close/>
                <a:moveTo>
                  <a:pt x="1452" y="11685"/>
                </a:moveTo>
                <a:cubicBezTo>
                  <a:pt x="1487" y="11704"/>
                  <a:pt x="1517" y="11720"/>
                  <a:pt x="1552" y="11691"/>
                </a:cubicBezTo>
                <a:cubicBezTo>
                  <a:pt x="1593" y="11656"/>
                  <a:pt x="1555" y="11634"/>
                  <a:pt x="1529" y="11612"/>
                </a:cubicBezTo>
                <a:cubicBezTo>
                  <a:pt x="1433" y="11536"/>
                  <a:pt x="1338" y="11456"/>
                  <a:pt x="1224" y="11399"/>
                </a:cubicBezTo>
                <a:cubicBezTo>
                  <a:pt x="1171" y="11374"/>
                  <a:pt x="1117" y="11329"/>
                  <a:pt x="1026" y="11374"/>
                </a:cubicBezTo>
                <a:cubicBezTo>
                  <a:pt x="1167" y="11491"/>
                  <a:pt x="1304" y="11596"/>
                  <a:pt x="1452" y="11685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35451" y="980674"/>
            <a:ext cx="4764456" cy="2716397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896205" y="4004395"/>
            <a:ext cx="3403702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67ABA3A7-B249-8A1F-15BF-24B3C820D87A}"/>
              </a:ext>
            </a:extLst>
          </p:cNvPr>
          <p:cNvSpPr/>
          <p:nvPr/>
        </p:nvSpPr>
        <p:spPr>
          <a:xfrm>
            <a:off x="11269014" y="980674"/>
            <a:ext cx="6732" cy="499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5430" y="14539"/>
                  <a:pt x="6170" y="7061"/>
                  <a:pt x="0" y="0"/>
                </a:cubicBezTo>
                <a:lnTo>
                  <a:pt x="21600" y="21600"/>
                </a:lnTo>
                <a:lnTo>
                  <a:pt x="21600" y="21600"/>
                </a:ln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1037687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7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C7C72172-E30D-580A-D190-DF7DFFC15BCD}"/>
              </a:ext>
            </a:extLst>
          </p:cNvPr>
          <p:cNvSpPr/>
          <p:nvPr/>
        </p:nvSpPr>
        <p:spPr>
          <a:xfrm>
            <a:off x="11239499" y="6667501"/>
            <a:ext cx="3810" cy="266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21600" y="0"/>
                </a:lnTo>
                <a:lnTo>
                  <a:pt x="0" y="21600"/>
                </a:lnTo>
                <a:cubicBezTo>
                  <a:pt x="5393" y="14658"/>
                  <a:pt x="10787" y="6944"/>
                  <a:pt x="21600" y="0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5D00A30F-39ED-2DF6-4EE3-109E2CFFA26B}"/>
              </a:ext>
            </a:extLst>
          </p:cNvPr>
          <p:cNvSpPr/>
          <p:nvPr/>
        </p:nvSpPr>
        <p:spPr>
          <a:xfrm>
            <a:off x="666750" y="1"/>
            <a:ext cx="11288826" cy="6858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4" h="21600" extrusionOk="0">
                <a:moveTo>
                  <a:pt x="4888" y="18"/>
                </a:moveTo>
                <a:cubicBezTo>
                  <a:pt x="4886" y="120"/>
                  <a:pt x="4799" y="78"/>
                  <a:pt x="4755" y="84"/>
                </a:cubicBezTo>
                <a:cubicBezTo>
                  <a:pt x="4740" y="81"/>
                  <a:pt x="4733" y="81"/>
                  <a:pt x="4728" y="78"/>
                </a:cubicBezTo>
                <a:cubicBezTo>
                  <a:pt x="4693" y="60"/>
                  <a:pt x="4638" y="63"/>
                  <a:pt x="4631" y="3"/>
                </a:cubicBezTo>
                <a:lnTo>
                  <a:pt x="2115" y="3"/>
                </a:lnTo>
                <a:cubicBezTo>
                  <a:pt x="2089" y="54"/>
                  <a:pt x="2066" y="111"/>
                  <a:pt x="2046" y="180"/>
                </a:cubicBezTo>
                <a:cubicBezTo>
                  <a:pt x="1995" y="360"/>
                  <a:pt x="1938" y="552"/>
                  <a:pt x="1843" y="702"/>
                </a:cubicBezTo>
                <a:cubicBezTo>
                  <a:pt x="1792" y="783"/>
                  <a:pt x="1807" y="882"/>
                  <a:pt x="1874" y="942"/>
                </a:cubicBezTo>
                <a:cubicBezTo>
                  <a:pt x="1947" y="1008"/>
                  <a:pt x="1989" y="1110"/>
                  <a:pt x="2027" y="1218"/>
                </a:cubicBezTo>
                <a:cubicBezTo>
                  <a:pt x="2035" y="1239"/>
                  <a:pt x="2046" y="1263"/>
                  <a:pt x="2036" y="1287"/>
                </a:cubicBezTo>
                <a:cubicBezTo>
                  <a:pt x="2024" y="1317"/>
                  <a:pt x="2002" y="1305"/>
                  <a:pt x="1982" y="1299"/>
                </a:cubicBezTo>
                <a:cubicBezTo>
                  <a:pt x="1925" y="1278"/>
                  <a:pt x="1878" y="1236"/>
                  <a:pt x="1836" y="1170"/>
                </a:cubicBezTo>
                <a:cubicBezTo>
                  <a:pt x="1774" y="1071"/>
                  <a:pt x="1721" y="960"/>
                  <a:pt x="1652" y="870"/>
                </a:cubicBezTo>
                <a:cubicBezTo>
                  <a:pt x="1590" y="786"/>
                  <a:pt x="1612" y="693"/>
                  <a:pt x="1694" y="672"/>
                </a:cubicBezTo>
                <a:cubicBezTo>
                  <a:pt x="1767" y="654"/>
                  <a:pt x="1798" y="591"/>
                  <a:pt x="1800" y="492"/>
                </a:cubicBezTo>
                <a:cubicBezTo>
                  <a:pt x="1800" y="330"/>
                  <a:pt x="1800" y="165"/>
                  <a:pt x="1794" y="0"/>
                </a:cubicBezTo>
                <a:lnTo>
                  <a:pt x="1421" y="0"/>
                </a:lnTo>
                <a:cubicBezTo>
                  <a:pt x="1399" y="111"/>
                  <a:pt x="1393" y="216"/>
                  <a:pt x="1422" y="330"/>
                </a:cubicBezTo>
                <a:cubicBezTo>
                  <a:pt x="1450" y="435"/>
                  <a:pt x="1444" y="525"/>
                  <a:pt x="1401" y="612"/>
                </a:cubicBezTo>
                <a:cubicBezTo>
                  <a:pt x="1368" y="675"/>
                  <a:pt x="1346" y="753"/>
                  <a:pt x="1346" y="834"/>
                </a:cubicBezTo>
                <a:cubicBezTo>
                  <a:pt x="1346" y="1110"/>
                  <a:pt x="1269" y="1383"/>
                  <a:pt x="1353" y="1662"/>
                </a:cubicBezTo>
                <a:cubicBezTo>
                  <a:pt x="1370" y="1719"/>
                  <a:pt x="1357" y="1773"/>
                  <a:pt x="1328" y="1812"/>
                </a:cubicBezTo>
                <a:cubicBezTo>
                  <a:pt x="1275" y="1884"/>
                  <a:pt x="1257" y="1977"/>
                  <a:pt x="1253" y="2079"/>
                </a:cubicBezTo>
                <a:cubicBezTo>
                  <a:pt x="1244" y="2346"/>
                  <a:pt x="1180" y="2610"/>
                  <a:pt x="1242" y="2880"/>
                </a:cubicBezTo>
                <a:cubicBezTo>
                  <a:pt x="1249" y="2916"/>
                  <a:pt x="1242" y="2952"/>
                  <a:pt x="1224" y="2976"/>
                </a:cubicBezTo>
                <a:cubicBezTo>
                  <a:pt x="1160" y="3075"/>
                  <a:pt x="1140" y="3201"/>
                  <a:pt x="1138" y="3333"/>
                </a:cubicBezTo>
                <a:cubicBezTo>
                  <a:pt x="1138" y="3573"/>
                  <a:pt x="1104" y="3807"/>
                  <a:pt x="1109" y="4047"/>
                </a:cubicBezTo>
                <a:cubicBezTo>
                  <a:pt x="1113" y="4260"/>
                  <a:pt x="1038" y="4458"/>
                  <a:pt x="1031" y="4674"/>
                </a:cubicBezTo>
                <a:cubicBezTo>
                  <a:pt x="1027" y="4797"/>
                  <a:pt x="1005" y="4923"/>
                  <a:pt x="1013" y="5046"/>
                </a:cubicBezTo>
                <a:cubicBezTo>
                  <a:pt x="1027" y="5340"/>
                  <a:pt x="974" y="5619"/>
                  <a:pt x="941" y="5901"/>
                </a:cubicBezTo>
                <a:cubicBezTo>
                  <a:pt x="920" y="6096"/>
                  <a:pt x="907" y="6297"/>
                  <a:pt x="921" y="6495"/>
                </a:cubicBezTo>
                <a:cubicBezTo>
                  <a:pt x="925" y="6540"/>
                  <a:pt x="932" y="6585"/>
                  <a:pt x="920" y="6627"/>
                </a:cubicBezTo>
                <a:cubicBezTo>
                  <a:pt x="807" y="6978"/>
                  <a:pt x="814" y="7362"/>
                  <a:pt x="814" y="7740"/>
                </a:cubicBezTo>
                <a:cubicBezTo>
                  <a:pt x="814" y="7998"/>
                  <a:pt x="721" y="8229"/>
                  <a:pt x="728" y="8487"/>
                </a:cubicBezTo>
                <a:cubicBezTo>
                  <a:pt x="739" y="8859"/>
                  <a:pt x="688" y="9222"/>
                  <a:pt x="648" y="9582"/>
                </a:cubicBezTo>
                <a:cubicBezTo>
                  <a:pt x="595" y="10059"/>
                  <a:pt x="608" y="10548"/>
                  <a:pt x="531" y="11019"/>
                </a:cubicBezTo>
                <a:cubicBezTo>
                  <a:pt x="499" y="11217"/>
                  <a:pt x="480" y="11430"/>
                  <a:pt x="495" y="11643"/>
                </a:cubicBezTo>
                <a:cubicBezTo>
                  <a:pt x="502" y="11745"/>
                  <a:pt x="495" y="11841"/>
                  <a:pt x="475" y="11940"/>
                </a:cubicBezTo>
                <a:cubicBezTo>
                  <a:pt x="435" y="12150"/>
                  <a:pt x="413" y="12366"/>
                  <a:pt x="411" y="12588"/>
                </a:cubicBezTo>
                <a:cubicBezTo>
                  <a:pt x="408" y="12837"/>
                  <a:pt x="364" y="13080"/>
                  <a:pt x="346" y="13329"/>
                </a:cubicBezTo>
                <a:cubicBezTo>
                  <a:pt x="276" y="14226"/>
                  <a:pt x="209" y="15123"/>
                  <a:pt x="142" y="16020"/>
                </a:cubicBezTo>
                <a:cubicBezTo>
                  <a:pt x="136" y="16095"/>
                  <a:pt x="134" y="16170"/>
                  <a:pt x="143" y="16245"/>
                </a:cubicBezTo>
                <a:cubicBezTo>
                  <a:pt x="162" y="16395"/>
                  <a:pt x="145" y="16527"/>
                  <a:pt x="101" y="16662"/>
                </a:cubicBezTo>
                <a:cubicBezTo>
                  <a:pt x="32" y="16881"/>
                  <a:pt x="72" y="17136"/>
                  <a:pt x="36" y="17367"/>
                </a:cubicBezTo>
                <a:cubicBezTo>
                  <a:pt x="21" y="17463"/>
                  <a:pt x="16" y="17565"/>
                  <a:pt x="5" y="17661"/>
                </a:cubicBezTo>
                <a:cubicBezTo>
                  <a:pt x="-6" y="17763"/>
                  <a:pt x="-2" y="17859"/>
                  <a:pt x="47" y="17943"/>
                </a:cubicBezTo>
                <a:cubicBezTo>
                  <a:pt x="72" y="17985"/>
                  <a:pt x="91" y="18033"/>
                  <a:pt x="96" y="18090"/>
                </a:cubicBezTo>
                <a:cubicBezTo>
                  <a:pt x="112" y="18288"/>
                  <a:pt x="180" y="18438"/>
                  <a:pt x="276" y="18579"/>
                </a:cubicBezTo>
                <a:cubicBezTo>
                  <a:pt x="462" y="18852"/>
                  <a:pt x="688" y="18933"/>
                  <a:pt x="929" y="18975"/>
                </a:cubicBezTo>
                <a:cubicBezTo>
                  <a:pt x="1348" y="19047"/>
                  <a:pt x="1767" y="19098"/>
                  <a:pt x="2180" y="19233"/>
                </a:cubicBezTo>
                <a:cubicBezTo>
                  <a:pt x="2275" y="19266"/>
                  <a:pt x="2372" y="19257"/>
                  <a:pt x="2468" y="19278"/>
                </a:cubicBezTo>
                <a:cubicBezTo>
                  <a:pt x="3376" y="19473"/>
                  <a:pt x="4283" y="19662"/>
                  <a:pt x="5190" y="19857"/>
                </a:cubicBezTo>
                <a:cubicBezTo>
                  <a:pt x="5566" y="19938"/>
                  <a:pt x="5939" y="20040"/>
                  <a:pt x="6315" y="20121"/>
                </a:cubicBezTo>
                <a:cubicBezTo>
                  <a:pt x="6686" y="20202"/>
                  <a:pt x="7060" y="20271"/>
                  <a:pt x="7433" y="20340"/>
                </a:cubicBezTo>
                <a:cubicBezTo>
                  <a:pt x="7561" y="20364"/>
                  <a:pt x="7683" y="20403"/>
                  <a:pt x="7801" y="20478"/>
                </a:cubicBezTo>
                <a:cubicBezTo>
                  <a:pt x="7909" y="20544"/>
                  <a:pt x="8016" y="20553"/>
                  <a:pt x="8133" y="20532"/>
                </a:cubicBezTo>
                <a:cubicBezTo>
                  <a:pt x="8332" y="20496"/>
                  <a:pt x="8530" y="20568"/>
                  <a:pt x="8727" y="20622"/>
                </a:cubicBezTo>
                <a:cubicBezTo>
                  <a:pt x="9246" y="20760"/>
                  <a:pt x="9767" y="20862"/>
                  <a:pt x="10288" y="20976"/>
                </a:cubicBezTo>
                <a:cubicBezTo>
                  <a:pt x="10859" y="21105"/>
                  <a:pt x="11429" y="21210"/>
                  <a:pt x="11999" y="21333"/>
                </a:cubicBezTo>
                <a:cubicBezTo>
                  <a:pt x="12400" y="21420"/>
                  <a:pt x="12801" y="21510"/>
                  <a:pt x="13202" y="21600"/>
                </a:cubicBezTo>
                <a:lnTo>
                  <a:pt x="16230" y="21600"/>
                </a:lnTo>
                <a:cubicBezTo>
                  <a:pt x="16232" y="21600"/>
                  <a:pt x="16235" y="21600"/>
                  <a:pt x="16237" y="21600"/>
                </a:cubicBezTo>
                <a:lnTo>
                  <a:pt x="19705" y="21600"/>
                </a:lnTo>
                <a:cubicBezTo>
                  <a:pt x="19719" y="21558"/>
                  <a:pt x="19732" y="21516"/>
                  <a:pt x="19745" y="21471"/>
                </a:cubicBezTo>
                <a:cubicBezTo>
                  <a:pt x="19772" y="21375"/>
                  <a:pt x="19788" y="21273"/>
                  <a:pt x="19810" y="21177"/>
                </a:cubicBezTo>
                <a:cubicBezTo>
                  <a:pt x="19816" y="21150"/>
                  <a:pt x="19825" y="21114"/>
                  <a:pt x="19849" y="21117"/>
                </a:cubicBezTo>
                <a:cubicBezTo>
                  <a:pt x="19876" y="21120"/>
                  <a:pt x="19885" y="21159"/>
                  <a:pt x="19887" y="21195"/>
                </a:cubicBezTo>
                <a:cubicBezTo>
                  <a:pt x="19896" y="21333"/>
                  <a:pt x="19900" y="21471"/>
                  <a:pt x="19894" y="21600"/>
                </a:cubicBezTo>
                <a:lnTo>
                  <a:pt x="20182" y="21600"/>
                </a:lnTo>
                <a:lnTo>
                  <a:pt x="20224" y="21066"/>
                </a:lnTo>
                <a:cubicBezTo>
                  <a:pt x="20218" y="21126"/>
                  <a:pt x="20215" y="21189"/>
                  <a:pt x="20209" y="21249"/>
                </a:cubicBezTo>
                <a:cubicBezTo>
                  <a:pt x="20200" y="21249"/>
                  <a:pt x="20189" y="21246"/>
                  <a:pt x="20180" y="21246"/>
                </a:cubicBezTo>
                <a:cubicBezTo>
                  <a:pt x="20104" y="21225"/>
                  <a:pt x="20065" y="21147"/>
                  <a:pt x="20082" y="21045"/>
                </a:cubicBezTo>
                <a:cubicBezTo>
                  <a:pt x="20102" y="20922"/>
                  <a:pt x="20176" y="20979"/>
                  <a:pt x="20231" y="20985"/>
                </a:cubicBezTo>
                <a:lnTo>
                  <a:pt x="21594" y="3840"/>
                </a:lnTo>
                <a:cubicBezTo>
                  <a:pt x="21570" y="3798"/>
                  <a:pt x="21538" y="3762"/>
                  <a:pt x="21523" y="3714"/>
                </a:cubicBezTo>
                <a:cubicBezTo>
                  <a:pt x="21439" y="3441"/>
                  <a:pt x="21297" y="3264"/>
                  <a:pt x="21124" y="3126"/>
                </a:cubicBezTo>
                <a:cubicBezTo>
                  <a:pt x="21057" y="3072"/>
                  <a:pt x="20989" y="3039"/>
                  <a:pt x="20916" y="3024"/>
                </a:cubicBezTo>
                <a:cubicBezTo>
                  <a:pt x="20359" y="2904"/>
                  <a:pt x="19801" y="2781"/>
                  <a:pt x="19245" y="2661"/>
                </a:cubicBezTo>
                <a:cubicBezTo>
                  <a:pt x="18613" y="2523"/>
                  <a:pt x="17979" y="2379"/>
                  <a:pt x="17347" y="2241"/>
                </a:cubicBezTo>
                <a:cubicBezTo>
                  <a:pt x="16727" y="2106"/>
                  <a:pt x="16106" y="1983"/>
                  <a:pt x="15487" y="1848"/>
                </a:cubicBezTo>
                <a:cubicBezTo>
                  <a:pt x="14669" y="1671"/>
                  <a:pt x="13850" y="1488"/>
                  <a:pt x="13032" y="1311"/>
                </a:cubicBezTo>
                <a:cubicBezTo>
                  <a:pt x="12059" y="1098"/>
                  <a:pt x="11086" y="888"/>
                  <a:pt x="10113" y="681"/>
                </a:cubicBezTo>
                <a:cubicBezTo>
                  <a:pt x="9328" y="513"/>
                  <a:pt x="8543" y="354"/>
                  <a:pt x="7758" y="186"/>
                </a:cubicBezTo>
                <a:cubicBezTo>
                  <a:pt x="7484" y="126"/>
                  <a:pt x="7211" y="66"/>
                  <a:pt x="6936" y="6"/>
                </a:cubicBezTo>
                <a:lnTo>
                  <a:pt x="4886" y="6"/>
                </a:lnTo>
                <a:cubicBezTo>
                  <a:pt x="4888" y="9"/>
                  <a:pt x="4890" y="12"/>
                  <a:pt x="4888" y="18"/>
                </a:cubicBezTo>
                <a:close/>
                <a:moveTo>
                  <a:pt x="1936" y="11094"/>
                </a:moveTo>
                <a:cubicBezTo>
                  <a:pt x="1944" y="11151"/>
                  <a:pt x="1916" y="11175"/>
                  <a:pt x="1882" y="11169"/>
                </a:cubicBezTo>
                <a:cubicBezTo>
                  <a:pt x="1803" y="11157"/>
                  <a:pt x="1791" y="11064"/>
                  <a:pt x="1783" y="10974"/>
                </a:cubicBezTo>
                <a:cubicBezTo>
                  <a:pt x="1780" y="10932"/>
                  <a:pt x="1789" y="10893"/>
                  <a:pt x="1831" y="10899"/>
                </a:cubicBezTo>
                <a:cubicBezTo>
                  <a:pt x="1885" y="10935"/>
                  <a:pt x="1925" y="11001"/>
                  <a:pt x="1936" y="11094"/>
                </a:cubicBezTo>
                <a:close/>
                <a:moveTo>
                  <a:pt x="1594" y="2934"/>
                </a:moveTo>
                <a:cubicBezTo>
                  <a:pt x="1617" y="2742"/>
                  <a:pt x="1623" y="2550"/>
                  <a:pt x="1605" y="2355"/>
                </a:cubicBezTo>
                <a:cubicBezTo>
                  <a:pt x="1577" y="2067"/>
                  <a:pt x="1670" y="1815"/>
                  <a:pt x="1696" y="1542"/>
                </a:cubicBezTo>
                <a:cubicBezTo>
                  <a:pt x="1698" y="1515"/>
                  <a:pt x="1710" y="1485"/>
                  <a:pt x="1719" y="1461"/>
                </a:cubicBezTo>
                <a:cubicBezTo>
                  <a:pt x="1736" y="1419"/>
                  <a:pt x="1754" y="1368"/>
                  <a:pt x="1794" y="1383"/>
                </a:cubicBezTo>
                <a:cubicBezTo>
                  <a:pt x="1831" y="1395"/>
                  <a:pt x="1829" y="1452"/>
                  <a:pt x="1834" y="1494"/>
                </a:cubicBezTo>
                <a:cubicBezTo>
                  <a:pt x="1843" y="1575"/>
                  <a:pt x="1840" y="1653"/>
                  <a:pt x="1831" y="1731"/>
                </a:cubicBezTo>
                <a:cubicBezTo>
                  <a:pt x="1811" y="1884"/>
                  <a:pt x="1805" y="2037"/>
                  <a:pt x="1829" y="2193"/>
                </a:cubicBezTo>
                <a:cubicBezTo>
                  <a:pt x="1849" y="2328"/>
                  <a:pt x="1809" y="2448"/>
                  <a:pt x="1792" y="2574"/>
                </a:cubicBezTo>
                <a:cubicBezTo>
                  <a:pt x="1765" y="2781"/>
                  <a:pt x="1743" y="2994"/>
                  <a:pt x="1670" y="3180"/>
                </a:cubicBezTo>
                <a:cubicBezTo>
                  <a:pt x="1648" y="3237"/>
                  <a:pt x="1648" y="3294"/>
                  <a:pt x="1667" y="3351"/>
                </a:cubicBezTo>
                <a:cubicBezTo>
                  <a:pt x="1699" y="3459"/>
                  <a:pt x="1681" y="3555"/>
                  <a:pt x="1639" y="3645"/>
                </a:cubicBezTo>
                <a:cubicBezTo>
                  <a:pt x="1628" y="3669"/>
                  <a:pt x="1621" y="3705"/>
                  <a:pt x="1597" y="3696"/>
                </a:cubicBezTo>
                <a:cubicBezTo>
                  <a:pt x="1574" y="3687"/>
                  <a:pt x="1576" y="3648"/>
                  <a:pt x="1574" y="3618"/>
                </a:cubicBezTo>
                <a:cubicBezTo>
                  <a:pt x="1561" y="3387"/>
                  <a:pt x="1570" y="3159"/>
                  <a:pt x="1594" y="2934"/>
                </a:cubicBezTo>
                <a:close/>
                <a:moveTo>
                  <a:pt x="1080" y="9660"/>
                </a:moveTo>
                <a:cubicBezTo>
                  <a:pt x="1082" y="9627"/>
                  <a:pt x="1084" y="9579"/>
                  <a:pt x="1116" y="9594"/>
                </a:cubicBezTo>
                <a:cubicBezTo>
                  <a:pt x="1151" y="9609"/>
                  <a:pt x="1151" y="9660"/>
                  <a:pt x="1149" y="9708"/>
                </a:cubicBezTo>
                <a:cubicBezTo>
                  <a:pt x="1144" y="9741"/>
                  <a:pt x="1142" y="9786"/>
                  <a:pt x="1111" y="9774"/>
                </a:cubicBezTo>
                <a:cubicBezTo>
                  <a:pt x="1074" y="9756"/>
                  <a:pt x="1078" y="9702"/>
                  <a:pt x="1080" y="9660"/>
                </a:cubicBezTo>
                <a:close/>
                <a:moveTo>
                  <a:pt x="976" y="10695"/>
                </a:moveTo>
                <a:cubicBezTo>
                  <a:pt x="980" y="10533"/>
                  <a:pt x="983" y="10398"/>
                  <a:pt x="1027" y="10278"/>
                </a:cubicBezTo>
                <a:cubicBezTo>
                  <a:pt x="1042" y="10239"/>
                  <a:pt x="1056" y="10194"/>
                  <a:pt x="1093" y="10209"/>
                </a:cubicBezTo>
                <a:cubicBezTo>
                  <a:pt x="1124" y="10221"/>
                  <a:pt x="1122" y="10272"/>
                  <a:pt x="1125" y="10308"/>
                </a:cubicBezTo>
                <a:cubicBezTo>
                  <a:pt x="1138" y="10428"/>
                  <a:pt x="1125" y="10545"/>
                  <a:pt x="1111" y="10662"/>
                </a:cubicBezTo>
                <a:cubicBezTo>
                  <a:pt x="1091" y="10827"/>
                  <a:pt x="1058" y="10989"/>
                  <a:pt x="1067" y="11163"/>
                </a:cubicBezTo>
                <a:cubicBezTo>
                  <a:pt x="1069" y="11181"/>
                  <a:pt x="1065" y="11202"/>
                  <a:pt x="1060" y="11220"/>
                </a:cubicBezTo>
                <a:cubicBezTo>
                  <a:pt x="1045" y="11268"/>
                  <a:pt x="1038" y="11343"/>
                  <a:pt x="998" y="11337"/>
                </a:cubicBezTo>
                <a:cubicBezTo>
                  <a:pt x="951" y="11328"/>
                  <a:pt x="960" y="11253"/>
                  <a:pt x="960" y="11202"/>
                </a:cubicBezTo>
                <a:cubicBezTo>
                  <a:pt x="956" y="11022"/>
                  <a:pt x="958" y="10845"/>
                  <a:pt x="976" y="10695"/>
                </a:cubicBezTo>
                <a:close/>
                <a:moveTo>
                  <a:pt x="865" y="9387"/>
                </a:moveTo>
                <a:cubicBezTo>
                  <a:pt x="870" y="9345"/>
                  <a:pt x="889" y="9312"/>
                  <a:pt x="920" y="9324"/>
                </a:cubicBezTo>
                <a:cubicBezTo>
                  <a:pt x="947" y="9333"/>
                  <a:pt x="951" y="9372"/>
                  <a:pt x="949" y="9408"/>
                </a:cubicBezTo>
                <a:cubicBezTo>
                  <a:pt x="941" y="9453"/>
                  <a:pt x="927" y="9483"/>
                  <a:pt x="894" y="9468"/>
                </a:cubicBezTo>
                <a:cubicBezTo>
                  <a:pt x="867" y="9459"/>
                  <a:pt x="859" y="9423"/>
                  <a:pt x="865" y="9387"/>
                </a:cubicBezTo>
                <a:close/>
                <a:moveTo>
                  <a:pt x="834" y="12990"/>
                </a:moveTo>
                <a:cubicBezTo>
                  <a:pt x="838" y="12951"/>
                  <a:pt x="827" y="12882"/>
                  <a:pt x="870" y="12894"/>
                </a:cubicBezTo>
                <a:cubicBezTo>
                  <a:pt x="901" y="12903"/>
                  <a:pt x="889" y="12960"/>
                  <a:pt x="890" y="12999"/>
                </a:cubicBezTo>
                <a:cubicBezTo>
                  <a:pt x="883" y="13032"/>
                  <a:pt x="890" y="13095"/>
                  <a:pt x="856" y="13089"/>
                </a:cubicBezTo>
                <a:cubicBezTo>
                  <a:pt x="821" y="13083"/>
                  <a:pt x="828" y="13026"/>
                  <a:pt x="834" y="12990"/>
                </a:cubicBezTo>
                <a:close/>
                <a:moveTo>
                  <a:pt x="752" y="14004"/>
                </a:moveTo>
                <a:cubicBezTo>
                  <a:pt x="767" y="13821"/>
                  <a:pt x="774" y="13638"/>
                  <a:pt x="774" y="13452"/>
                </a:cubicBezTo>
                <a:cubicBezTo>
                  <a:pt x="774" y="13398"/>
                  <a:pt x="777" y="13341"/>
                  <a:pt x="805" y="13299"/>
                </a:cubicBezTo>
                <a:cubicBezTo>
                  <a:pt x="823" y="13269"/>
                  <a:pt x="856" y="13263"/>
                  <a:pt x="856" y="13311"/>
                </a:cubicBezTo>
                <a:cubicBezTo>
                  <a:pt x="854" y="13581"/>
                  <a:pt x="825" y="13842"/>
                  <a:pt x="792" y="14118"/>
                </a:cubicBezTo>
                <a:cubicBezTo>
                  <a:pt x="743" y="14073"/>
                  <a:pt x="748" y="14034"/>
                  <a:pt x="752" y="14004"/>
                </a:cubicBezTo>
                <a:close/>
                <a:moveTo>
                  <a:pt x="699" y="14952"/>
                </a:moveTo>
                <a:cubicBezTo>
                  <a:pt x="734" y="15030"/>
                  <a:pt x="725" y="15087"/>
                  <a:pt x="683" y="15165"/>
                </a:cubicBezTo>
                <a:cubicBezTo>
                  <a:pt x="661" y="15072"/>
                  <a:pt x="663" y="15015"/>
                  <a:pt x="699" y="14952"/>
                </a:cubicBezTo>
                <a:close/>
                <a:moveTo>
                  <a:pt x="1229" y="18438"/>
                </a:moveTo>
                <a:cubicBezTo>
                  <a:pt x="1222" y="18477"/>
                  <a:pt x="1197" y="18483"/>
                  <a:pt x="1175" y="18489"/>
                </a:cubicBezTo>
                <a:cubicBezTo>
                  <a:pt x="805" y="18558"/>
                  <a:pt x="562" y="18330"/>
                  <a:pt x="431" y="17820"/>
                </a:cubicBezTo>
                <a:cubicBezTo>
                  <a:pt x="408" y="17727"/>
                  <a:pt x="435" y="17631"/>
                  <a:pt x="437" y="17538"/>
                </a:cubicBezTo>
                <a:cubicBezTo>
                  <a:pt x="437" y="17418"/>
                  <a:pt x="455" y="17301"/>
                  <a:pt x="484" y="17190"/>
                </a:cubicBezTo>
                <a:cubicBezTo>
                  <a:pt x="493" y="17154"/>
                  <a:pt x="504" y="17106"/>
                  <a:pt x="535" y="17109"/>
                </a:cubicBezTo>
                <a:cubicBezTo>
                  <a:pt x="568" y="17112"/>
                  <a:pt x="573" y="17160"/>
                  <a:pt x="579" y="17199"/>
                </a:cubicBezTo>
                <a:cubicBezTo>
                  <a:pt x="597" y="17322"/>
                  <a:pt x="632" y="17439"/>
                  <a:pt x="650" y="17559"/>
                </a:cubicBezTo>
                <a:cubicBezTo>
                  <a:pt x="701" y="17892"/>
                  <a:pt x="850" y="18081"/>
                  <a:pt x="1042" y="18219"/>
                </a:cubicBezTo>
                <a:cubicBezTo>
                  <a:pt x="1093" y="18255"/>
                  <a:pt x="1142" y="18300"/>
                  <a:pt x="1191" y="18342"/>
                </a:cubicBezTo>
                <a:cubicBezTo>
                  <a:pt x="1211" y="18363"/>
                  <a:pt x="1237" y="18390"/>
                  <a:pt x="1229" y="18438"/>
                </a:cubicBezTo>
                <a:close/>
                <a:moveTo>
                  <a:pt x="1229" y="8553"/>
                </a:moveTo>
                <a:cubicBezTo>
                  <a:pt x="1164" y="8535"/>
                  <a:pt x="1182" y="8439"/>
                  <a:pt x="1176" y="8370"/>
                </a:cubicBezTo>
                <a:cubicBezTo>
                  <a:pt x="1189" y="8319"/>
                  <a:pt x="1178" y="8223"/>
                  <a:pt x="1233" y="8247"/>
                </a:cubicBezTo>
                <a:cubicBezTo>
                  <a:pt x="1286" y="8271"/>
                  <a:pt x="1284" y="8367"/>
                  <a:pt x="1284" y="8442"/>
                </a:cubicBezTo>
                <a:cubicBezTo>
                  <a:pt x="1286" y="8499"/>
                  <a:pt x="1271" y="8565"/>
                  <a:pt x="1229" y="8553"/>
                </a:cubicBezTo>
                <a:close/>
                <a:moveTo>
                  <a:pt x="1353" y="7491"/>
                </a:moveTo>
                <a:cubicBezTo>
                  <a:pt x="1335" y="7518"/>
                  <a:pt x="1315" y="7551"/>
                  <a:pt x="1284" y="7530"/>
                </a:cubicBezTo>
                <a:cubicBezTo>
                  <a:pt x="1258" y="7515"/>
                  <a:pt x="1253" y="7479"/>
                  <a:pt x="1253" y="7443"/>
                </a:cubicBezTo>
                <a:cubicBezTo>
                  <a:pt x="1253" y="7269"/>
                  <a:pt x="1271" y="7101"/>
                  <a:pt x="1331" y="6924"/>
                </a:cubicBezTo>
                <a:cubicBezTo>
                  <a:pt x="1368" y="7068"/>
                  <a:pt x="1393" y="7188"/>
                  <a:pt x="1399" y="7317"/>
                </a:cubicBezTo>
                <a:cubicBezTo>
                  <a:pt x="1401" y="7386"/>
                  <a:pt x="1384" y="7446"/>
                  <a:pt x="1353" y="7491"/>
                </a:cubicBezTo>
                <a:close/>
                <a:moveTo>
                  <a:pt x="1448" y="6045"/>
                </a:moveTo>
                <a:cubicBezTo>
                  <a:pt x="1430" y="6114"/>
                  <a:pt x="1448" y="6243"/>
                  <a:pt x="1402" y="6237"/>
                </a:cubicBezTo>
                <a:cubicBezTo>
                  <a:pt x="1346" y="6231"/>
                  <a:pt x="1388" y="6114"/>
                  <a:pt x="1373" y="6048"/>
                </a:cubicBezTo>
                <a:cubicBezTo>
                  <a:pt x="1371" y="6042"/>
                  <a:pt x="1371" y="6039"/>
                  <a:pt x="1373" y="6033"/>
                </a:cubicBezTo>
                <a:cubicBezTo>
                  <a:pt x="1381" y="5955"/>
                  <a:pt x="1359" y="5808"/>
                  <a:pt x="1415" y="5817"/>
                </a:cubicBezTo>
                <a:cubicBezTo>
                  <a:pt x="1494" y="5832"/>
                  <a:pt x="1435" y="5967"/>
                  <a:pt x="1448" y="6045"/>
                </a:cubicBezTo>
                <a:close/>
                <a:moveTo>
                  <a:pt x="1499" y="4974"/>
                </a:moveTo>
                <a:cubicBezTo>
                  <a:pt x="1475" y="4971"/>
                  <a:pt x="1472" y="4935"/>
                  <a:pt x="1470" y="4905"/>
                </a:cubicBezTo>
                <a:cubicBezTo>
                  <a:pt x="1457" y="4758"/>
                  <a:pt x="1486" y="4605"/>
                  <a:pt x="1422" y="4467"/>
                </a:cubicBezTo>
                <a:cubicBezTo>
                  <a:pt x="1417" y="4458"/>
                  <a:pt x="1424" y="4422"/>
                  <a:pt x="1432" y="4413"/>
                </a:cubicBezTo>
                <a:cubicBezTo>
                  <a:pt x="1537" y="4308"/>
                  <a:pt x="1532" y="4134"/>
                  <a:pt x="1550" y="3975"/>
                </a:cubicBezTo>
                <a:cubicBezTo>
                  <a:pt x="1552" y="3957"/>
                  <a:pt x="1559" y="3939"/>
                  <a:pt x="1574" y="3894"/>
                </a:cubicBezTo>
                <a:cubicBezTo>
                  <a:pt x="1614" y="4005"/>
                  <a:pt x="1596" y="4089"/>
                  <a:pt x="1581" y="4167"/>
                </a:cubicBezTo>
                <a:cubicBezTo>
                  <a:pt x="1554" y="4317"/>
                  <a:pt x="1543" y="4467"/>
                  <a:pt x="1565" y="4623"/>
                </a:cubicBezTo>
                <a:cubicBezTo>
                  <a:pt x="1579" y="4722"/>
                  <a:pt x="1565" y="4821"/>
                  <a:pt x="1537" y="4914"/>
                </a:cubicBezTo>
                <a:cubicBezTo>
                  <a:pt x="1530" y="4941"/>
                  <a:pt x="1523" y="4977"/>
                  <a:pt x="1499" y="4974"/>
                </a:cubicBezTo>
                <a:close/>
                <a:moveTo>
                  <a:pt x="1612" y="14019"/>
                </a:moveTo>
                <a:cubicBezTo>
                  <a:pt x="1581" y="14010"/>
                  <a:pt x="1570" y="13971"/>
                  <a:pt x="1572" y="13929"/>
                </a:cubicBezTo>
                <a:cubicBezTo>
                  <a:pt x="1572" y="13896"/>
                  <a:pt x="1583" y="13872"/>
                  <a:pt x="1608" y="13878"/>
                </a:cubicBezTo>
                <a:cubicBezTo>
                  <a:pt x="1639" y="13887"/>
                  <a:pt x="1648" y="13923"/>
                  <a:pt x="1652" y="13959"/>
                </a:cubicBezTo>
                <a:cubicBezTo>
                  <a:pt x="1645" y="13998"/>
                  <a:pt x="1636" y="14025"/>
                  <a:pt x="1612" y="14019"/>
                </a:cubicBezTo>
                <a:close/>
                <a:moveTo>
                  <a:pt x="2364" y="18663"/>
                </a:moveTo>
                <a:cubicBezTo>
                  <a:pt x="2359" y="18741"/>
                  <a:pt x="2282" y="18720"/>
                  <a:pt x="2237" y="18732"/>
                </a:cubicBezTo>
                <a:cubicBezTo>
                  <a:pt x="2215" y="18738"/>
                  <a:pt x="2190" y="18735"/>
                  <a:pt x="2168" y="18729"/>
                </a:cubicBezTo>
                <a:cubicBezTo>
                  <a:pt x="2026" y="18675"/>
                  <a:pt x="1882" y="18642"/>
                  <a:pt x="1736" y="18624"/>
                </a:cubicBezTo>
                <a:cubicBezTo>
                  <a:pt x="1690" y="18618"/>
                  <a:pt x="1616" y="18606"/>
                  <a:pt x="1623" y="18516"/>
                </a:cubicBezTo>
                <a:cubicBezTo>
                  <a:pt x="1630" y="18423"/>
                  <a:pt x="1701" y="18453"/>
                  <a:pt x="1749" y="18456"/>
                </a:cubicBezTo>
                <a:cubicBezTo>
                  <a:pt x="1794" y="18459"/>
                  <a:pt x="1842" y="18474"/>
                  <a:pt x="1911" y="18489"/>
                </a:cubicBezTo>
                <a:cubicBezTo>
                  <a:pt x="2007" y="18534"/>
                  <a:pt x="2135" y="18483"/>
                  <a:pt x="2253" y="18546"/>
                </a:cubicBezTo>
                <a:cubicBezTo>
                  <a:pt x="2297" y="18570"/>
                  <a:pt x="2372" y="18579"/>
                  <a:pt x="2364" y="18663"/>
                </a:cubicBezTo>
                <a:close/>
                <a:moveTo>
                  <a:pt x="2423" y="2031"/>
                </a:moveTo>
                <a:cubicBezTo>
                  <a:pt x="2386" y="2022"/>
                  <a:pt x="2364" y="1986"/>
                  <a:pt x="2364" y="1929"/>
                </a:cubicBezTo>
                <a:cubicBezTo>
                  <a:pt x="2364" y="1881"/>
                  <a:pt x="2386" y="1860"/>
                  <a:pt x="2417" y="1869"/>
                </a:cubicBezTo>
                <a:cubicBezTo>
                  <a:pt x="2456" y="1878"/>
                  <a:pt x="2468" y="1923"/>
                  <a:pt x="2477" y="1965"/>
                </a:cubicBezTo>
                <a:cubicBezTo>
                  <a:pt x="2474" y="2025"/>
                  <a:pt x="2452" y="2037"/>
                  <a:pt x="2423" y="2031"/>
                </a:cubicBezTo>
                <a:close/>
                <a:moveTo>
                  <a:pt x="2621" y="2337"/>
                </a:moveTo>
                <a:cubicBezTo>
                  <a:pt x="2592" y="2322"/>
                  <a:pt x="2572" y="2289"/>
                  <a:pt x="2569" y="2241"/>
                </a:cubicBezTo>
                <a:cubicBezTo>
                  <a:pt x="2567" y="2211"/>
                  <a:pt x="2581" y="2199"/>
                  <a:pt x="2605" y="2205"/>
                </a:cubicBezTo>
                <a:cubicBezTo>
                  <a:pt x="2632" y="2214"/>
                  <a:pt x="2652" y="2244"/>
                  <a:pt x="2656" y="2292"/>
                </a:cubicBezTo>
                <a:cubicBezTo>
                  <a:pt x="2660" y="2325"/>
                  <a:pt x="2645" y="2349"/>
                  <a:pt x="2621" y="2337"/>
                </a:cubicBezTo>
                <a:close/>
                <a:moveTo>
                  <a:pt x="3576" y="1248"/>
                </a:moveTo>
                <a:cubicBezTo>
                  <a:pt x="3534" y="1239"/>
                  <a:pt x="3512" y="1200"/>
                  <a:pt x="3510" y="1140"/>
                </a:cubicBezTo>
                <a:cubicBezTo>
                  <a:pt x="3509" y="1098"/>
                  <a:pt x="3529" y="1077"/>
                  <a:pt x="3556" y="1086"/>
                </a:cubicBezTo>
                <a:cubicBezTo>
                  <a:pt x="3594" y="1098"/>
                  <a:pt x="3618" y="1137"/>
                  <a:pt x="3625" y="1191"/>
                </a:cubicBezTo>
                <a:cubicBezTo>
                  <a:pt x="3620" y="1239"/>
                  <a:pt x="3602" y="1254"/>
                  <a:pt x="3576" y="1248"/>
                </a:cubicBezTo>
                <a:close/>
                <a:moveTo>
                  <a:pt x="3875" y="19029"/>
                </a:moveTo>
                <a:cubicBezTo>
                  <a:pt x="3858" y="19026"/>
                  <a:pt x="3838" y="19014"/>
                  <a:pt x="3840" y="18984"/>
                </a:cubicBezTo>
                <a:cubicBezTo>
                  <a:pt x="3842" y="18948"/>
                  <a:pt x="3866" y="18942"/>
                  <a:pt x="3886" y="18939"/>
                </a:cubicBezTo>
                <a:cubicBezTo>
                  <a:pt x="4001" y="18921"/>
                  <a:pt x="4101" y="18993"/>
                  <a:pt x="4205" y="19059"/>
                </a:cubicBezTo>
                <a:cubicBezTo>
                  <a:pt x="4092" y="19092"/>
                  <a:pt x="3982" y="19059"/>
                  <a:pt x="3875" y="19029"/>
                </a:cubicBezTo>
                <a:close/>
                <a:moveTo>
                  <a:pt x="4522" y="19200"/>
                </a:moveTo>
                <a:cubicBezTo>
                  <a:pt x="4483" y="19179"/>
                  <a:pt x="4414" y="19185"/>
                  <a:pt x="4418" y="19116"/>
                </a:cubicBezTo>
                <a:cubicBezTo>
                  <a:pt x="4423" y="19032"/>
                  <a:pt x="4487" y="19077"/>
                  <a:pt x="4525" y="19083"/>
                </a:cubicBezTo>
                <a:cubicBezTo>
                  <a:pt x="4562" y="19089"/>
                  <a:pt x="4624" y="19077"/>
                  <a:pt x="4620" y="19155"/>
                </a:cubicBezTo>
                <a:cubicBezTo>
                  <a:pt x="4618" y="19233"/>
                  <a:pt x="4560" y="19200"/>
                  <a:pt x="4522" y="19200"/>
                </a:cubicBezTo>
                <a:close/>
                <a:moveTo>
                  <a:pt x="20539" y="16833"/>
                </a:moveTo>
                <a:cubicBezTo>
                  <a:pt x="20535" y="16881"/>
                  <a:pt x="20517" y="16902"/>
                  <a:pt x="20488" y="16896"/>
                </a:cubicBezTo>
                <a:cubicBezTo>
                  <a:pt x="20453" y="16878"/>
                  <a:pt x="20433" y="16845"/>
                  <a:pt x="20439" y="16794"/>
                </a:cubicBezTo>
                <a:cubicBezTo>
                  <a:pt x="20442" y="16746"/>
                  <a:pt x="20464" y="16725"/>
                  <a:pt x="20495" y="16734"/>
                </a:cubicBezTo>
                <a:cubicBezTo>
                  <a:pt x="20532" y="16740"/>
                  <a:pt x="20543" y="16782"/>
                  <a:pt x="20539" y="16833"/>
                </a:cubicBezTo>
                <a:close/>
                <a:moveTo>
                  <a:pt x="20552" y="12636"/>
                </a:moveTo>
                <a:cubicBezTo>
                  <a:pt x="20550" y="12669"/>
                  <a:pt x="20548" y="12717"/>
                  <a:pt x="20517" y="12702"/>
                </a:cubicBezTo>
                <a:cubicBezTo>
                  <a:pt x="20486" y="12687"/>
                  <a:pt x="20497" y="12636"/>
                  <a:pt x="20495" y="12600"/>
                </a:cubicBezTo>
                <a:cubicBezTo>
                  <a:pt x="20503" y="12570"/>
                  <a:pt x="20499" y="12519"/>
                  <a:pt x="20532" y="12534"/>
                </a:cubicBezTo>
                <a:cubicBezTo>
                  <a:pt x="20563" y="12546"/>
                  <a:pt x="20554" y="12597"/>
                  <a:pt x="20552" y="12636"/>
                </a:cubicBezTo>
                <a:close/>
                <a:moveTo>
                  <a:pt x="20637" y="11352"/>
                </a:moveTo>
                <a:cubicBezTo>
                  <a:pt x="20597" y="11391"/>
                  <a:pt x="20557" y="11394"/>
                  <a:pt x="20524" y="11331"/>
                </a:cubicBezTo>
                <a:cubicBezTo>
                  <a:pt x="20494" y="11271"/>
                  <a:pt x="20506" y="11208"/>
                  <a:pt x="20524" y="11148"/>
                </a:cubicBezTo>
                <a:cubicBezTo>
                  <a:pt x="20550" y="11073"/>
                  <a:pt x="20574" y="10968"/>
                  <a:pt x="20632" y="10974"/>
                </a:cubicBezTo>
                <a:cubicBezTo>
                  <a:pt x="20723" y="10980"/>
                  <a:pt x="20685" y="11103"/>
                  <a:pt x="20690" y="11169"/>
                </a:cubicBezTo>
                <a:cubicBezTo>
                  <a:pt x="20685" y="11250"/>
                  <a:pt x="20678" y="11313"/>
                  <a:pt x="20637" y="11352"/>
                </a:cubicBezTo>
                <a:close/>
                <a:moveTo>
                  <a:pt x="20754" y="14169"/>
                </a:moveTo>
                <a:cubicBezTo>
                  <a:pt x="20747" y="14214"/>
                  <a:pt x="20736" y="14259"/>
                  <a:pt x="20698" y="14241"/>
                </a:cubicBezTo>
                <a:cubicBezTo>
                  <a:pt x="20668" y="14229"/>
                  <a:pt x="20657" y="14193"/>
                  <a:pt x="20661" y="14148"/>
                </a:cubicBezTo>
                <a:cubicBezTo>
                  <a:pt x="20665" y="14097"/>
                  <a:pt x="20685" y="14064"/>
                  <a:pt x="20719" y="14067"/>
                </a:cubicBezTo>
                <a:cubicBezTo>
                  <a:pt x="20760" y="14073"/>
                  <a:pt x="20756" y="14124"/>
                  <a:pt x="20754" y="14169"/>
                </a:cubicBezTo>
                <a:close/>
                <a:moveTo>
                  <a:pt x="20803" y="9660"/>
                </a:moveTo>
                <a:cubicBezTo>
                  <a:pt x="20789" y="9738"/>
                  <a:pt x="20783" y="9858"/>
                  <a:pt x="20729" y="9861"/>
                </a:cubicBezTo>
                <a:cubicBezTo>
                  <a:pt x="20676" y="9864"/>
                  <a:pt x="20712" y="9759"/>
                  <a:pt x="20703" y="9705"/>
                </a:cubicBezTo>
                <a:cubicBezTo>
                  <a:pt x="20716" y="9639"/>
                  <a:pt x="20705" y="9546"/>
                  <a:pt x="20767" y="9543"/>
                </a:cubicBezTo>
                <a:cubicBezTo>
                  <a:pt x="20809" y="9543"/>
                  <a:pt x="20812" y="9612"/>
                  <a:pt x="20803" y="9660"/>
                </a:cubicBezTo>
                <a:close/>
                <a:moveTo>
                  <a:pt x="21171" y="9159"/>
                </a:moveTo>
                <a:cubicBezTo>
                  <a:pt x="21159" y="9114"/>
                  <a:pt x="21148" y="9066"/>
                  <a:pt x="21131" y="9027"/>
                </a:cubicBezTo>
                <a:cubicBezTo>
                  <a:pt x="21075" y="8892"/>
                  <a:pt x="21111" y="8829"/>
                  <a:pt x="21199" y="8802"/>
                </a:cubicBezTo>
                <a:cubicBezTo>
                  <a:pt x="21191" y="8922"/>
                  <a:pt x="21180" y="9039"/>
                  <a:pt x="21171" y="9159"/>
                </a:cubicBezTo>
                <a:close/>
                <a:moveTo>
                  <a:pt x="20402" y="3306"/>
                </a:moveTo>
                <a:cubicBezTo>
                  <a:pt x="20473" y="3285"/>
                  <a:pt x="20546" y="3270"/>
                  <a:pt x="20619" y="3294"/>
                </a:cubicBezTo>
                <a:cubicBezTo>
                  <a:pt x="20729" y="3336"/>
                  <a:pt x="20842" y="3366"/>
                  <a:pt x="20947" y="3423"/>
                </a:cubicBezTo>
                <a:cubicBezTo>
                  <a:pt x="21027" y="3465"/>
                  <a:pt x="21097" y="3567"/>
                  <a:pt x="21131" y="3672"/>
                </a:cubicBezTo>
                <a:cubicBezTo>
                  <a:pt x="21219" y="3942"/>
                  <a:pt x="21332" y="4215"/>
                  <a:pt x="21239" y="4539"/>
                </a:cubicBezTo>
                <a:cubicBezTo>
                  <a:pt x="21204" y="4659"/>
                  <a:pt x="21191" y="4797"/>
                  <a:pt x="21168" y="4926"/>
                </a:cubicBezTo>
                <a:cubicBezTo>
                  <a:pt x="21159" y="4971"/>
                  <a:pt x="21160" y="5040"/>
                  <a:pt x="21118" y="5037"/>
                </a:cubicBezTo>
                <a:cubicBezTo>
                  <a:pt x="21073" y="5031"/>
                  <a:pt x="21071" y="4959"/>
                  <a:pt x="21067" y="4908"/>
                </a:cubicBezTo>
                <a:cubicBezTo>
                  <a:pt x="21051" y="4698"/>
                  <a:pt x="21046" y="4488"/>
                  <a:pt x="21022" y="4281"/>
                </a:cubicBezTo>
                <a:cubicBezTo>
                  <a:pt x="20995" y="4038"/>
                  <a:pt x="20933" y="3825"/>
                  <a:pt x="20747" y="3771"/>
                </a:cubicBezTo>
                <a:cubicBezTo>
                  <a:pt x="20730" y="3765"/>
                  <a:pt x="20708" y="3756"/>
                  <a:pt x="20703" y="3738"/>
                </a:cubicBezTo>
                <a:cubicBezTo>
                  <a:pt x="20637" y="3546"/>
                  <a:pt x="20503" y="3537"/>
                  <a:pt x="20393" y="3459"/>
                </a:cubicBezTo>
                <a:cubicBezTo>
                  <a:pt x="20366" y="3441"/>
                  <a:pt x="20328" y="3429"/>
                  <a:pt x="20328" y="3378"/>
                </a:cubicBezTo>
                <a:cubicBezTo>
                  <a:pt x="20328" y="3309"/>
                  <a:pt x="20371" y="3315"/>
                  <a:pt x="20402" y="3306"/>
                </a:cubicBezTo>
                <a:close/>
                <a:moveTo>
                  <a:pt x="20016" y="18687"/>
                </a:moveTo>
                <a:cubicBezTo>
                  <a:pt x="20018" y="18660"/>
                  <a:pt x="20025" y="18621"/>
                  <a:pt x="20051" y="18630"/>
                </a:cubicBezTo>
                <a:cubicBezTo>
                  <a:pt x="20074" y="18639"/>
                  <a:pt x="20073" y="18678"/>
                  <a:pt x="20071" y="18705"/>
                </a:cubicBezTo>
                <a:cubicBezTo>
                  <a:pt x="20053" y="18927"/>
                  <a:pt x="20045" y="19149"/>
                  <a:pt x="20053" y="19374"/>
                </a:cubicBezTo>
                <a:cubicBezTo>
                  <a:pt x="20054" y="19434"/>
                  <a:pt x="20033" y="19497"/>
                  <a:pt x="19987" y="19527"/>
                </a:cubicBezTo>
                <a:cubicBezTo>
                  <a:pt x="19905" y="19233"/>
                  <a:pt x="19996" y="18966"/>
                  <a:pt x="20016" y="18687"/>
                </a:cubicBezTo>
                <a:close/>
                <a:moveTo>
                  <a:pt x="19834" y="20616"/>
                </a:moveTo>
                <a:cubicBezTo>
                  <a:pt x="19838" y="20586"/>
                  <a:pt x="19839" y="20565"/>
                  <a:pt x="19843" y="20547"/>
                </a:cubicBezTo>
                <a:cubicBezTo>
                  <a:pt x="19852" y="20499"/>
                  <a:pt x="19858" y="20433"/>
                  <a:pt x="19896" y="20436"/>
                </a:cubicBezTo>
                <a:cubicBezTo>
                  <a:pt x="19945" y="20439"/>
                  <a:pt x="19940" y="20514"/>
                  <a:pt x="19941" y="20565"/>
                </a:cubicBezTo>
                <a:cubicBezTo>
                  <a:pt x="19945" y="20625"/>
                  <a:pt x="19943" y="20685"/>
                  <a:pt x="19938" y="20742"/>
                </a:cubicBezTo>
                <a:cubicBezTo>
                  <a:pt x="19932" y="20793"/>
                  <a:pt x="19916" y="20847"/>
                  <a:pt x="19878" y="20841"/>
                </a:cubicBezTo>
                <a:cubicBezTo>
                  <a:pt x="19836" y="20835"/>
                  <a:pt x="19838" y="20769"/>
                  <a:pt x="19834" y="20721"/>
                </a:cubicBezTo>
                <a:cubicBezTo>
                  <a:pt x="19830" y="20685"/>
                  <a:pt x="19834" y="20643"/>
                  <a:pt x="19834" y="20616"/>
                </a:cubicBezTo>
                <a:close/>
                <a:moveTo>
                  <a:pt x="19548" y="3207"/>
                </a:moveTo>
                <a:cubicBezTo>
                  <a:pt x="19559" y="3126"/>
                  <a:pt x="19613" y="3123"/>
                  <a:pt x="19661" y="3132"/>
                </a:cubicBezTo>
                <a:cubicBezTo>
                  <a:pt x="19697" y="3141"/>
                  <a:pt x="19743" y="3159"/>
                  <a:pt x="19736" y="3225"/>
                </a:cubicBezTo>
                <a:cubicBezTo>
                  <a:pt x="19725" y="3315"/>
                  <a:pt x="19668" y="3294"/>
                  <a:pt x="19624" y="3294"/>
                </a:cubicBezTo>
                <a:cubicBezTo>
                  <a:pt x="19588" y="3282"/>
                  <a:pt x="19537" y="3282"/>
                  <a:pt x="19548" y="3207"/>
                </a:cubicBezTo>
                <a:close/>
                <a:moveTo>
                  <a:pt x="15587" y="21513"/>
                </a:moveTo>
                <a:cubicBezTo>
                  <a:pt x="15592" y="21456"/>
                  <a:pt x="15632" y="21477"/>
                  <a:pt x="15660" y="21480"/>
                </a:cubicBezTo>
                <a:cubicBezTo>
                  <a:pt x="15683" y="21486"/>
                  <a:pt x="15722" y="21483"/>
                  <a:pt x="15713" y="21540"/>
                </a:cubicBezTo>
                <a:cubicBezTo>
                  <a:pt x="15705" y="21588"/>
                  <a:pt x="15671" y="21570"/>
                  <a:pt x="15645" y="21570"/>
                </a:cubicBezTo>
                <a:cubicBezTo>
                  <a:pt x="15621" y="21558"/>
                  <a:pt x="15581" y="21561"/>
                  <a:pt x="15587" y="21513"/>
                </a:cubicBezTo>
                <a:close/>
                <a:moveTo>
                  <a:pt x="15135" y="21411"/>
                </a:moveTo>
                <a:cubicBezTo>
                  <a:pt x="15142" y="21321"/>
                  <a:pt x="15222" y="21366"/>
                  <a:pt x="15272" y="21366"/>
                </a:cubicBezTo>
                <a:cubicBezTo>
                  <a:pt x="15317" y="21387"/>
                  <a:pt x="15397" y="21381"/>
                  <a:pt x="15392" y="21462"/>
                </a:cubicBezTo>
                <a:cubicBezTo>
                  <a:pt x="15385" y="21552"/>
                  <a:pt x="15308" y="21519"/>
                  <a:pt x="15259" y="21513"/>
                </a:cubicBezTo>
                <a:cubicBezTo>
                  <a:pt x="15208" y="21501"/>
                  <a:pt x="15126" y="21501"/>
                  <a:pt x="15135" y="21411"/>
                </a:cubicBezTo>
                <a:close/>
                <a:moveTo>
                  <a:pt x="14364" y="21195"/>
                </a:moveTo>
                <a:cubicBezTo>
                  <a:pt x="14550" y="21195"/>
                  <a:pt x="14734" y="21237"/>
                  <a:pt x="14911" y="21327"/>
                </a:cubicBezTo>
                <a:cubicBezTo>
                  <a:pt x="14922" y="21333"/>
                  <a:pt x="14936" y="21354"/>
                  <a:pt x="14936" y="21366"/>
                </a:cubicBezTo>
                <a:cubicBezTo>
                  <a:pt x="14936" y="21408"/>
                  <a:pt x="14911" y="21402"/>
                  <a:pt x="14893" y="21402"/>
                </a:cubicBezTo>
                <a:cubicBezTo>
                  <a:pt x="14780" y="21402"/>
                  <a:pt x="14669" y="21402"/>
                  <a:pt x="14536" y="21348"/>
                </a:cubicBezTo>
                <a:cubicBezTo>
                  <a:pt x="14492" y="21339"/>
                  <a:pt x="14426" y="21327"/>
                  <a:pt x="14361" y="21309"/>
                </a:cubicBezTo>
                <a:cubicBezTo>
                  <a:pt x="14339" y="21303"/>
                  <a:pt x="14311" y="21291"/>
                  <a:pt x="14311" y="21246"/>
                </a:cubicBezTo>
                <a:cubicBezTo>
                  <a:pt x="14313" y="21198"/>
                  <a:pt x="14342" y="21195"/>
                  <a:pt x="14364" y="21195"/>
                </a:cubicBezTo>
                <a:close/>
                <a:moveTo>
                  <a:pt x="13570" y="21036"/>
                </a:moveTo>
                <a:cubicBezTo>
                  <a:pt x="13721" y="21066"/>
                  <a:pt x="13872" y="21096"/>
                  <a:pt x="14024" y="21102"/>
                </a:cubicBezTo>
                <a:cubicBezTo>
                  <a:pt x="14040" y="21102"/>
                  <a:pt x="14056" y="21105"/>
                  <a:pt x="14073" y="21114"/>
                </a:cubicBezTo>
                <a:cubicBezTo>
                  <a:pt x="14116" y="21135"/>
                  <a:pt x="14193" y="21129"/>
                  <a:pt x="14186" y="21216"/>
                </a:cubicBezTo>
                <a:cubicBezTo>
                  <a:pt x="14180" y="21288"/>
                  <a:pt x="14109" y="21255"/>
                  <a:pt x="14064" y="21255"/>
                </a:cubicBezTo>
                <a:cubicBezTo>
                  <a:pt x="14044" y="21255"/>
                  <a:pt x="14024" y="21246"/>
                  <a:pt x="13978" y="21237"/>
                </a:cubicBezTo>
                <a:cubicBezTo>
                  <a:pt x="13860" y="21192"/>
                  <a:pt x="13716" y="21132"/>
                  <a:pt x="13564" y="21138"/>
                </a:cubicBezTo>
                <a:cubicBezTo>
                  <a:pt x="13533" y="21138"/>
                  <a:pt x="13484" y="21129"/>
                  <a:pt x="13486" y="21072"/>
                </a:cubicBezTo>
                <a:cubicBezTo>
                  <a:pt x="13491" y="21012"/>
                  <a:pt x="13539" y="21030"/>
                  <a:pt x="13570" y="21036"/>
                </a:cubicBezTo>
                <a:close/>
                <a:moveTo>
                  <a:pt x="11868" y="1491"/>
                </a:moveTo>
                <a:cubicBezTo>
                  <a:pt x="11914" y="1509"/>
                  <a:pt x="11985" y="1500"/>
                  <a:pt x="11988" y="1593"/>
                </a:cubicBezTo>
                <a:cubicBezTo>
                  <a:pt x="11992" y="1671"/>
                  <a:pt x="11932" y="1623"/>
                  <a:pt x="11906" y="1638"/>
                </a:cubicBezTo>
                <a:cubicBezTo>
                  <a:pt x="11857" y="1617"/>
                  <a:pt x="11793" y="1626"/>
                  <a:pt x="11790" y="1536"/>
                </a:cubicBezTo>
                <a:cubicBezTo>
                  <a:pt x="11786" y="1470"/>
                  <a:pt x="11839" y="1479"/>
                  <a:pt x="11868" y="1491"/>
                </a:cubicBezTo>
                <a:close/>
                <a:moveTo>
                  <a:pt x="11569" y="20589"/>
                </a:moveTo>
                <a:cubicBezTo>
                  <a:pt x="11744" y="20592"/>
                  <a:pt x="11919" y="20634"/>
                  <a:pt x="12092" y="20688"/>
                </a:cubicBezTo>
                <a:cubicBezTo>
                  <a:pt x="12123" y="20697"/>
                  <a:pt x="12169" y="20709"/>
                  <a:pt x="12165" y="20769"/>
                </a:cubicBezTo>
                <a:cubicBezTo>
                  <a:pt x="12161" y="20814"/>
                  <a:pt x="12120" y="20820"/>
                  <a:pt x="12090" y="20823"/>
                </a:cubicBezTo>
                <a:cubicBezTo>
                  <a:pt x="11895" y="20832"/>
                  <a:pt x="11699" y="20823"/>
                  <a:pt x="11516" y="20697"/>
                </a:cubicBezTo>
                <a:cubicBezTo>
                  <a:pt x="11449" y="20649"/>
                  <a:pt x="11376" y="20649"/>
                  <a:pt x="11311" y="20592"/>
                </a:cubicBezTo>
                <a:cubicBezTo>
                  <a:pt x="11394" y="20535"/>
                  <a:pt x="11482" y="20586"/>
                  <a:pt x="11569" y="20589"/>
                </a:cubicBezTo>
                <a:close/>
                <a:moveTo>
                  <a:pt x="10897" y="20487"/>
                </a:moveTo>
                <a:cubicBezTo>
                  <a:pt x="10952" y="20448"/>
                  <a:pt x="11003" y="20469"/>
                  <a:pt x="11054" y="20514"/>
                </a:cubicBezTo>
                <a:cubicBezTo>
                  <a:pt x="11057" y="20517"/>
                  <a:pt x="11055" y="20550"/>
                  <a:pt x="11052" y="20550"/>
                </a:cubicBezTo>
                <a:cubicBezTo>
                  <a:pt x="10994" y="20580"/>
                  <a:pt x="10941" y="20556"/>
                  <a:pt x="10890" y="20517"/>
                </a:cubicBezTo>
                <a:cubicBezTo>
                  <a:pt x="10895" y="20496"/>
                  <a:pt x="10895" y="20490"/>
                  <a:pt x="10897" y="20487"/>
                </a:cubicBezTo>
                <a:close/>
                <a:moveTo>
                  <a:pt x="9372" y="1035"/>
                </a:moveTo>
                <a:cubicBezTo>
                  <a:pt x="9376" y="954"/>
                  <a:pt x="9434" y="981"/>
                  <a:pt x="9468" y="990"/>
                </a:cubicBezTo>
                <a:cubicBezTo>
                  <a:pt x="9514" y="1002"/>
                  <a:pt x="9585" y="990"/>
                  <a:pt x="9583" y="1089"/>
                </a:cubicBezTo>
                <a:cubicBezTo>
                  <a:pt x="9581" y="1167"/>
                  <a:pt x="9521" y="1173"/>
                  <a:pt x="9476" y="1170"/>
                </a:cubicBezTo>
                <a:cubicBezTo>
                  <a:pt x="9421" y="1155"/>
                  <a:pt x="9368" y="1119"/>
                  <a:pt x="9372" y="1035"/>
                </a:cubicBezTo>
                <a:close/>
                <a:moveTo>
                  <a:pt x="9088" y="20031"/>
                </a:moveTo>
                <a:cubicBezTo>
                  <a:pt x="9095" y="20031"/>
                  <a:pt x="9100" y="20034"/>
                  <a:pt x="9131" y="20040"/>
                </a:cubicBezTo>
                <a:cubicBezTo>
                  <a:pt x="9290" y="20127"/>
                  <a:pt x="9479" y="20154"/>
                  <a:pt x="9667" y="20196"/>
                </a:cubicBezTo>
                <a:cubicBezTo>
                  <a:pt x="9696" y="20202"/>
                  <a:pt x="9745" y="20202"/>
                  <a:pt x="9736" y="20274"/>
                </a:cubicBezTo>
                <a:cubicBezTo>
                  <a:pt x="9729" y="20328"/>
                  <a:pt x="9685" y="20316"/>
                  <a:pt x="9660" y="20304"/>
                </a:cubicBezTo>
                <a:cubicBezTo>
                  <a:pt x="9468" y="20211"/>
                  <a:pt x="9274" y="20208"/>
                  <a:pt x="9077" y="20214"/>
                </a:cubicBezTo>
                <a:cubicBezTo>
                  <a:pt x="9022" y="20217"/>
                  <a:pt x="8927" y="20220"/>
                  <a:pt x="8933" y="20112"/>
                </a:cubicBezTo>
                <a:cubicBezTo>
                  <a:pt x="8936" y="19986"/>
                  <a:pt x="9026" y="20025"/>
                  <a:pt x="9088" y="20031"/>
                </a:cubicBezTo>
                <a:close/>
                <a:moveTo>
                  <a:pt x="7872" y="19860"/>
                </a:moveTo>
                <a:cubicBezTo>
                  <a:pt x="7878" y="19806"/>
                  <a:pt x="7911" y="19782"/>
                  <a:pt x="7940" y="19797"/>
                </a:cubicBezTo>
                <a:cubicBezTo>
                  <a:pt x="8080" y="19875"/>
                  <a:pt x="8231" y="19815"/>
                  <a:pt x="8373" y="19887"/>
                </a:cubicBezTo>
                <a:cubicBezTo>
                  <a:pt x="8475" y="19938"/>
                  <a:pt x="8581" y="19962"/>
                  <a:pt x="8689" y="19953"/>
                </a:cubicBezTo>
                <a:cubicBezTo>
                  <a:pt x="8721" y="19950"/>
                  <a:pt x="8754" y="19962"/>
                  <a:pt x="8787" y="19974"/>
                </a:cubicBezTo>
                <a:cubicBezTo>
                  <a:pt x="8814" y="19983"/>
                  <a:pt x="8840" y="20007"/>
                  <a:pt x="8838" y="20055"/>
                </a:cubicBezTo>
                <a:cubicBezTo>
                  <a:pt x="8836" y="20115"/>
                  <a:pt x="8803" y="20121"/>
                  <a:pt x="8772" y="20118"/>
                </a:cubicBezTo>
                <a:cubicBezTo>
                  <a:pt x="8745" y="20115"/>
                  <a:pt x="8720" y="20106"/>
                  <a:pt x="8667" y="20097"/>
                </a:cubicBezTo>
                <a:cubicBezTo>
                  <a:pt x="8508" y="19980"/>
                  <a:pt x="8310" y="20082"/>
                  <a:pt x="8120" y="20007"/>
                </a:cubicBezTo>
                <a:cubicBezTo>
                  <a:pt x="8056" y="19980"/>
                  <a:pt x="7991" y="19962"/>
                  <a:pt x="7925" y="19938"/>
                </a:cubicBezTo>
                <a:cubicBezTo>
                  <a:pt x="7898" y="19926"/>
                  <a:pt x="7867" y="19911"/>
                  <a:pt x="7872" y="19860"/>
                </a:cubicBezTo>
                <a:close/>
                <a:moveTo>
                  <a:pt x="7479" y="19731"/>
                </a:moveTo>
                <a:cubicBezTo>
                  <a:pt x="7557" y="19707"/>
                  <a:pt x="7636" y="19689"/>
                  <a:pt x="7712" y="19752"/>
                </a:cubicBezTo>
                <a:cubicBezTo>
                  <a:pt x="7736" y="19773"/>
                  <a:pt x="7754" y="19809"/>
                  <a:pt x="7738" y="19854"/>
                </a:cubicBezTo>
                <a:cubicBezTo>
                  <a:pt x="7719" y="19905"/>
                  <a:pt x="7685" y="19905"/>
                  <a:pt x="7650" y="19899"/>
                </a:cubicBezTo>
                <a:cubicBezTo>
                  <a:pt x="7643" y="19896"/>
                  <a:pt x="7637" y="19896"/>
                  <a:pt x="7630" y="19893"/>
                </a:cubicBezTo>
                <a:cubicBezTo>
                  <a:pt x="7572" y="19860"/>
                  <a:pt x="7506" y="19851"/>
                  <a:pt x="7466" y="19764"/>
                </a:cubicBezTo>
                <a:cubicBezTo>
                  <a:pt x="7462" y="19761"/>
                  <a:pt x="7473" y="19734"/>
                  <a:pt x="7479" y="19731"/>
                </a:cubicBezTo>
                <a:close/>
                <a:moveTo>
                  <a:pt x="7229" y="19689"/>
                </a:moveTo>
                <a:cubicBezTo>
                  <a:pt x="7293" y="19623"/>
                  <a:pt x="7344" y="19689"/>
                  <a:pt x="7400" y="19716"/>
                </a:cubicBezTo>
                <a:cubicBezTo>
                  <a:pt x="7397" y="19740"/>
                  <a:pt x="7397" y="19746"/>
                  <a:pt x="7395" y="19749"/>
                </a:cubicBezTo>
                <a:cubicBezTo>
                  <a:pt x="7342" y="19803"/>
                  <a:pt x="7288" y="19818"/>
                  <a:pt x="7229" y="19767"/>
                </a:cubicBezTo>
                <a:cubicBezTo>
                  <a:pt x="7209" y="19746"/>
                  <a:pt x="7209" y="19710"/>
                  <a:pt x="7229" y="19689"/>
                </a:cubicBezTo>
                <a:close/>
                <a:moveTo>
                  <a:pt x="6444" y="375"/>
                </a:moveTo>
                <a:cubicBezTo>
                  <a:pt x="6455" y="267"/>
                  <a:pt x="6533" y="303"/>
                  <a:pt x="6586" y="321"/>
                </a:cubicBezTo>
                <a:cubicBezTo>
                  <a:pt x="6635" y="339"/>
                  <a:pt x="6719" y="357"/>
                  <a:pt x="6710" y="438"/>
                </a:cubicBezTo>
                <a:cubicBezTo>
                  <a:pt x="6699" y="540"/>
                  <a:pt x="6617" y="480"/>
                  <a:pt x="6570" y="492"/>
                </a:cubicBezTo>
                <a:cubicBezTo>
                  <a:pt x="6517" y="462"/>
                  <a:pt x="6435" y="474"/>
                  <a:pt x="6444" y="375"/>
                </a:cubicBezTo>
                <a:close/>
                <a:moveTo>
                  <a:pt x="5373" y="19308"/>
                </a:moveTo>
                <a:cubicBezTo>
                  <a:pt x="5389" y="19200"/>
                  <a:pt x="5480" y="19287"/>
                  <a:pt x="5538" y="19293"/>
                </a:cubicBezTo>
                <a:cubicBezTo>
                  <a:pt x="5548" y="19293"/>
                  <a:pt x="5558" y="19296"/>
                  <a:pt x="5568" y="19302"/>
                </a:cubicBezTo>
                <a:cubicBezTo>
                  <a:pt x="5609" y="19326"/>
                  <a:pt x="5688" y="19299"/>
                  <a:pt x="5677" y="19404"/>
                </a:cubicBezTo>
                <a:cubicBezTo>
                  <a:pt x="5666" y="19500"/>
                  <a:pt x="5593" y="19494"/>
                  <a:pt x="5537" y="19482"/>
                </a:cubicBezTo>
                <a:cubicBezTo>
                  <a:pt x="5533" y="19482"/>
                  <a:pt x="5529" y="19482"/>
                  <a:pt x="5527" y="19479"/>
                </a:cubicBezTo>
                <a:cubicBezTo>
                  <a:pt x="5466" y="19437"/>
                  <a:pt x="5360" y="19410"/>
                  <a:pt x="5373" y="19308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0B5872F1-353A-BF76-96AA-5840EF213355}"/>
              </a:ext>
            </a:extLst>
          </p:cNvPr>
          <p:cNvSpPr/>
          <p:nvPr/>
        </p:nvSpPr>
        <p:spPr>
          <a:xfrm>
            <a:off x="-1" y="2119757"/>
            <a:ext cx="12192000" cy="4543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5" extrusionOk="0">
                <a:moveTo>
                  <a:pt x="21600" y="8721"/>
                </a:moveTo>
                <a:cubicBezTo>
                  <a:pt x="21542" y="8735"/>
                  <a:pt x="21499" y="8661"/>
                  <a:pt x="21501" y="8505"/>
                </a:cubicBezTo>
                <a:cubicBezTo>
                  <a:pt x="21502" y="8367"/>
                  <a:pt x="21547" y="8307"/>
                  <a:pt x="21600" y="8317"/>
                </a:cubicBezTo>
                <a:cubicBezTo>
                  <a:pt x="21600" y="8455"/>
                  <a:pt x="21600" y="8588"/>
                  <a:pt x="21600" y="8721"/>
                </a:cubicBezTo>
                <a:close/>
                <a:moveTo>
                  <a:pt x="21600" y="11879"/>
                </a:moveTo>
                <a:cubicBezTo>
                  <a:pt x="21542" y="11875"/>
                  <a:pt x="21499" y="11943"/>
                  <a:pt x="21502" y="12100"/>
                </a:cubicBezTo>
                <a:cubicBezTo>
                  <a:pt x="21506" y="12233"/>
                  <a:pt x="21545" y="12311"/>
                  <a:pt x="21600" y="12279"/>
                </a:cubicBezTo>
                <a:cubicBezTo>
                  <a:pt x="21600" y="12146"/>
                  <a:pt x="21600" y="12012"/>
                  <a:pt x="21600" y="11879"/>
                </a:cubicBezTo>
                <a:close/>
                <a:moveTo>
                  <a:pt x="21600" y="10675"/>
                </a:moveTo>
                <a:cubicBezTo>
                  <a:pt x="21557" y="10735"/>
                  <a:pt x="21499" y="10771"/>
                  <a:pt x="21502" y="10932"/>
                </a:cubicBezTo>
                <a:cubicBezTo>
                  <a:pt x="21506" y="11075"/>
                  <a:pt x="21552" y="11125"/>
                  <a:pt x="21600" y="11134"/>
                </a:cubicBezTo>
                <a:cubicBezTo>
                  <a:pt x="21600" y="10978"/>
                  <a:pt x="21600" y="10826"/>
                  <a:pt x="21600" y="10675"/>
                </a:cubicBezTo>
                <a:close/>
                <a:moveTo>
                  <a:pt x="21600" y="7172"/>
                </a:moveTo>
                <a:cubicBezTo>
                  <a:pt x="21547" y="7149"/>
                  <a:pt x="21506" y="7190"/>
                  <a:pt x="21506" y="7347"/>
                </a:cubicBezTo>
                <a:cubicBezTo>
                  <a:pt x="21506" y="7503"/>
                  <a:pt x="21545" y="7549"/>
                  <a:pt x="21600" y="7517"/>
                </a:cubicBezTo>
                <a:cubicBezTo>
                  <a:pt x="21600" y="7402"/>
                  <a:pt x="21600" y="7287"/>
                  <a:pt x="21600" y="7172"/>
                </a:cubicBezTo>
                <a:close/>
                <a:moveTo>
                  <a:pt x="21600" y="9526"/>
                </a:moveTo>
                <a:cubicBezTo>
                  <a:pt x="21549" y="9535"/>
                  <a:pt x="21507" y="9581"/>
                  <a:pt x="21511" y="9746"/>
                </a:cubicBezTo>
                <a:cubicBezTo>
                  <a:pt x="21514" y="9893"/>
                  <a:pt x="21550" y="9935"/>
                  <a:pt x="21600" y="9930"/>
                </a:cubicBezTo>
                <a:cubicBezTo>
                  <a:pt x="21600" y="9792"/>
                  <a:pt x="21600" y="9659"/>
                  <a:pt x="21600" y="9526"/>
                </a:cubicBezTo>
                <a:close/>
                <a:moveTo>
                  <a:pt x="21600" y="13083"/>
                </a:moveTo>
                <a:cubicBezTo>
                  <a:pt x="21554" y="13079"/>
                  <a:pt x="21514" y="13106"/>
                  <a:pt x="21514" y="13258"/>
                </a:cubicBezTo>
                <a:cubicBezTo>
                  <a:pt x="21514" y="13410"/>
                  <a:pt x="21549" y="13470"/>
                  <a:pt x="21600" y="13483"/>
                </a:cubicBezTo>
                <a:cubicBezTo>
                  <a:pt x="21600" y="13350"/>
                  <a:pt x="21600" y="13217"/>
                  <a:pt x="21600" y="13083"/>
                </a:cubicBezTo>
                <a:close/>
                <a:moveTo>
                  <a:pt x="21600" y="14288"/>
                </a:moveTo>
                <a:cubicBezTo>
                  <a:pt x="21550" y="14283"/>
                  <a:pt x="21516" y="14338"/>
                  <a:pt x="21514" y="14481"/>
                </a:cubicBezTo>
                <a:cubicBezTo>
                  <a:pt x="21513" y="14633"/>
                  <a:pt x="21557" y="14660"/>
                  <a:pt x="21600" y="14688"/>
                </a:cubicBezTo>
                <a:cubicBezTo>
                  <a:pt x="21600" y="14559"/>
                  <a:pt x="21600" y="14421"/>
                  <a:pt x="21600" y="14288"/>
                </a:cubicBezTo>
                <a:close/>
                <a:moveTo>
                  <a:pt x="21600" y="4819"/>
                </a:moveTo>
                <a:cubicBezTo>
                  <a:pt x="21559" y="4819"/>
                  <a:pt x="21516" y="4828"/>
                  <a:pt x="21516" y="4970"/>
                </a:cubicBezTo>
                <a:cubicBezTo>
                  <a:pt x="21516" y="5108"/>
                  <a:pt x="21549" y="5173"/>
                  <a:pt x="21600" y="5159"/>
                </a:cubicBezTo>
                <a:cubicBezTo>
                  <a:pt x="21600" y="5048"/>
                  <a:pt x="21600" y="4933"/>
                  <a:pt x="21600" y="4819"/>
                </a:cubicBezTo>
                <a:close/>
                <a:moveTo>
                  <a:pt x="21600" y="15437"/>
                </a:moveTo>
                <a:cubicBezTo>
                  <a:pt x="21554" y="15455"/>
                  <a:pt x="21514" y="15501"/>
                  <a:pt x="21516" y="15639"/>
                </a:cubicBezTo>
                <a:cubicBezTo>
                  <a:pt x="21516" y="15777"/>
                  <a:pt x="21550" y="15837"/>
                  <a:pt x="21600" y="15837"/>
                </a:cubicBezTo>
                <a:cubicBezTo>
                  <a:pt x="21600" y="15704"/>
                  <a:pt x="21600" y="15570"/>
                  <a:pt x="21600" y="15437"/>
                </a:cubicBezTo>
                <a:close/>
                <a:moveTo>
                  <a:pt x="21600" y="3674"/>
                </a:moveTo>
                <a:cubicBezTo>
                  <a:pt x="21559" y="3669"/>
                  <a:pt x="21518" y="3683"/>
                  <a:pt x="21516" y="3821"/>
                </a:cubicBezTo>
                <a:cubicBezTo>
                  <a:pt x="21514" y="3968"/>
                  <a:pt x="21552" y="4010"/>
                  <a:pt x="21600" y="4014"/>
                </a:cubicBezTo>
                <a:cubicBezTo>
                  <a:pt x="21600" y="3904"/>
                  <a:pt x="21600" y="3789"/>
                  <a:pt x="21600" y="3674"/>
                </a:cubicBezTo>
                <a:close/>
                <a:moveTo>
                  <a:pt x="21600" y="6027"/>
                </a:moveTo>
                <a:cubicBezTo>
                  <a:pt x="21559" y="6023"/>
                  <a:pt x="21518" y="6027"/>
                  <a:pt x="21516" y="6175"/>
                </a:cubicBezTo>
                <a:cubicBezTo>
                  <a:pt x="21514" y="6322"/>
                  <a:pt x="21552" y="6368"/>
                  <a:pt x="21600" y="6372"/>
                </a:cubicBezTo>
                <a:cubicBezTo>
                  <a:pt x="21600" y="6257"/>
                  <a:pt x="21600" y="6142"/>
                  <a:pt x="21600" y="6027"/>
                </a:cubicBezTo>
                <a:close/>
                <a:moveTo>
                  <a:pt x="20187" y="8569"/>
                </a:moveTo>
                <a:cubicBezTo>
                  <a:pt x="20189" y="8703"/>
                  <a:pt x="20230" y="8744"/>
                  <a:pt x="20270" y="8753"/>
                </a:cubicBezTo>
                <a:cubicBezTo>
                  <a:pt x="20314" y="8763"/>
                  <a:pt x="20345" y="8684"/>
                  <a:pt x="20347" y="8565"/>
                </a:cubicBezTo>
                <a:cubicBezTo>
                  <a:pt x="20349" y="8427"/>
                  <a:pt x="20314" y="8363"/>
                  <a:pt x="20266" y="8344"/>
                </a:cubicBezTo>
                <a:cubicBezTo>
                  <a:pt x="20222" y="8372"/>
                  <a:pt x="20186" y="8422"/>
                  <a:pt x="20187" y="8569"/>
                </a:cubicBezTo>
                <a:close/>
                <a:moveTo>
                  <a:pt x="20710" y="10735"/>
                </a:moveTo>
                <a:cubicBezTo>
                  <a:pt x="20666" y="10748"/>
                  <a:pt x="20621" y="10808"/>
                  <a:pt x="20621" y="10932"/>
                </a:cubicBezTo>
                <a:cubicBezTo>
                  <a:pt x="20621" y="11047"/>
                  <a:pt x="20655" y="11144"/>
                  <a:pt x="20707" y="11125"/>
                </a:cubicBezTo>
                <a:cubicBezTo>
                  <a:pt x="20751" y="11111"/>
                  <a:pt x="20784" y="11043"/>
                  <a:pt x="20787" y="10914"/>
                </a:cubicBezTo>
                <a:cubicBezTo>
                  <a:pt x="20784" y="10785"/>
                  <a:pt x="20755" y="10725"/>
                  <a:pt x="20710" y="10735"/>
                </a:cubicBezTo>
                <a:close/>
                <a:moveTo>
                  <a:pt x="20703" y="8340"/>
                </a:moveTo>
                <a:cubicBezTo>
                  <a:pt x="20659" y="8344"/>
                  <a:pt x="20616" y="8409"/>
                  <a:pt x="20621" y="8546"/>
                </a:cubicBezTo>
                <a:cubicBezTo>
                  <a:pt x="20626" y="8675"/>
                  <a:pt x="20662" y="8735"/>
                  <a:pt x="20712" y="8730"/>
                </a:cubicBezTo>
                <a:cubicBezTo>
                  <a:pt x="20757" y="8726"/>
                  <a:pt x="20786" y="8671"/>
                  <a:pt x="20786" y="8528"/>
                </a:cubicBezTo>
                <a:cubicBezTo>
                  <a:pt x="20782" y="8404"/>
                  <a:pt x="20750" y="8335"/>
                  <a:pt x="20703" y="8340"/>
                </a:cubicBezTo>
                <a:close/>
                <a:moveTo>
                  <a:pt x="19397" y="10735"/>
                </a:moveTo>
                <a:cubicBezTo>
                  <a:pt x="19351" y="10730"/>
                  <a:pt x="19320" y="10808"/>
                  <a:pt x="19320" y="10923"/>
                </a:cubicBezTo>
                <a:cubicBezTo>
                  <a:pt x="19318" y="11033"/>
                  <a:pt x="19342" y="11121"/>
                  <a:pt x="19390" y="11130"/>
                </a:cubicBezTo>
                <a:cubicBezTo>
                  <a:pt x="19440" y="11139"/>
                  <a:pt x="19469" y="11070"/>
                  <a:pt x="19486" y="10932"/>
                </a:cubicBezTo>
                <a:cubicBezTo>
                  <a:pt x="19469" y="10831"/>
                  <a:pt x="19447" y="10739"/>
                  <a:pt x="19397" y="10735"/>
                </a:cubicBezTo>
                <a:close/>
                <a:moveTo>
                  <a:pt x="20709" y="11893"/>
                </a:moveTo>
                <a:cubicBezTo>
                  <a:pt x="20664" y="11893"/>
                  <a:pt x="20625" y="11971"/>
                  <a:pt x="20623" y="12095"/>
                </a:cubicBezTo>
                <a:cubicBezTo>
                  <a:pt x="20621" y="12210"/>
                  <a:pt x="20652" y="12279"/>
                  <a:pt x="20698" y="12284"/>
                </a:cubicBezTo>
                <a:cubicBezTo>
                  <a:pt x="20745" y="12288"/>
                  <a:pt x="20782" y="12261"/>
                  <a:pt x="20787" y="12104"/>
                </a:cubicBezTo>
                <a:cubicBezTo>
                  <a:pt x="20786" y="11976"/>
                  <a:pt x="20757" y="11893"/>
                  <a:pt x="20709" y="11893"/>
                </a:cubicBezTo>
                <a:close/>
                <a:moveTo>
                  <a:pt x="20709" y="9530"/>
                </a:moveTo>
                <a:cubicBezTo>
                  <a:pt x="20662" y="9521"/>
                  <a:pt x="20635" y="9572"/>
                  <a:pt x="20635" y="9705"/>
                </a:cubicBezTo>
                <a:cubicBezTo>
                  <a:pt x="20635" y="9824"/>
                  <a:pt x="20640" y="9935"/>
                  <a:pt x="20702" y="9930"/>
                </a:cubicBezTo>
                <a:cubicBezTo>
                  <a:pt x="20750" y="9926"/>
                  <a:pt x="20781" y="9870"/>
                  <a:pt x="20791" y="9742"/>
                </a:cubicBezTo>
                <a:cubicBezTo>
                  <a:pt x="20787" y="9599"/>
                  <a:pt x="20757" y="9539"/>
                  <a:pt x="20709" y="9530"/>
                </a:cubicBezTo>
                <a:close/>
                <a:moveTo>
                  <a:pt x="21139" y="10725"/>
                </a:moveTo>
                <a:cubicBezTo>
                  <a:pt x="21087" y="10725"/>
                  <a:pt x="21053" y="10808"/>
                  <a:pt x="21053" y="10928"/>
                </a:cubicBezTo>
                <a:cubicBezTo>
                  <a:pt x="21053" y="11052"/>
                  <a:pt x="21091" y="11134"/>
                  <a:pt x="21141" y="11125"/>
                </a:cubicBezTo>
                <a:cubicBezTo>
                  <a:pt x="21187" y="11111"/>
                  <a:pt x="21219" y="11043"/>
                  <a:pt x="21219" y="10900"/>
                </a:cubicBezTo>
                <a:cubicBezTo>
                  <a:pt x="21214" y="10767"/>
                  <a:pt x="21185" y="10725"/>
                  <a:pt x="21139" y="10725"/>
                </a:cubicBezTo>
                <a:close/>
                <a:moveTo>
                  <a:pt x="21134" y="11884"/>
                </a:moveTo>
                <a:cubicBezTo>
                  <a:pt x="21086" y="11898"/>
                  <a:pt x="21051" y="11971"/>
                  <a:pt x="21057" y="12104"/>
                </a:cubicBezTo>
                <a:cubicBezTo>
                  <a:pt x="21062" y="12238"/>
                  <a:pt x="21096" y="12302"/>
                  <a:pt x="21147" y="12288"/>
                </a:cubicBezTo>
                <a:cubicBezTo>
                  <a:pt x="21194" y="12279"/>
                  <a:pt x="21219" y="12215"/>
                  <a:pt x="21218" y="12058"/>
                </a:cubicBezTo>
                <a:cubicBezTo>
                  <a:pt x="21209" y="11962"/>
                  <a:pt x="21187" y="11870"/>
                  <a:pt x="21134" y="11884"/>
                </a:cubicBezTo>
                <a:close/>
                <a:moveTo>
                  <a:pt x="20784" y="13290"/>
                </a:moveTo>
                <a:cubicBezTo>
                  <a:pt x="20782" y="13157"/>
                  <a:pt x="20753" y="13083"/>
                  <a:pt x="20702" y="13088"/>
                </a:cubicBezTo>
                <a:cubicBezTo>
                  <a:pt x="20654" y="13088"/>
                  <a:pt x="20626" y="13175"/>
                  <a:pt x="20626" y="13281"/>
                </a:cubicBezTo>
                <a:cubicBezTo>
                  <a:pt x="20626" y="13405"/>
                  <a:pt x="20657" y="13493"/>
                  <a:pt x="20724" y="13488"/>
                </a:cubicBezTo>
                <a:cubicBezTo>
                  <a:pt x="20751" y="13465"/>
                  <a:pt x="20786" y="13410"/>
                  <a:pt x="20784" y="13290"/>
                </a:cubicBezTo>
                <a:close/>
                <a:moveTo>
                  <a:pt x="21065" y="13290"/>
                </a:moveTo>
                <a:cubicBezTo>
                  <a:pt x="21065" y="13414"/>
                  <a:pt x="21094" y="13483"/>
                  <a:pt x="21141" y="13483"/>
                </a:cubicBezTo>
                <a:cubicBezTo>
                  <a:pt x="21190" y="13483"/>
                  <a:pt x="21219" y="13405"/>
                  <a:pt x="21218" y="13267"/>
                </a:cubicBezTo>
                <a:cubicBezTo>
                  <a:pt x="21214" y="13139"/>
                  <a:pt x="21182" y="13093"/>
                  <a:pt x="21137" y="13088"/>
                </a:cubicBezTo>
                <a:cubicBezTo>
                  <a:pt x="21093" y="13102"/>
                  <a:pt x="21065" y="13166"/>
                  <a:pt x="21065" y="13290"/>
                </a:cubicBezTo>
                <a:close/>
                <a:moveTo>
                  <a:pt x="21057" y="8546"/>
                </a:moveTo>
                <a:cubicBezTo>
                  <a:pt x="21060" y="8661"/>
                  <a:pt x="21086" y="8735"/>
                  <a:pt x="21134" y="8730"/>
                </a:cubicBezTo>
                <a:cubicBezTo>
                  <a:pt x="21183" y="8721"/>
                  <a:pt x="21214" y="8652"/>
                  <a:pt x="21213" y="8519"/>
                </a:cubicBezTo>
                <a:cubicBezTo>
                  <a:pt x="21211" y="8395"/>
                  <a:pt x="21177" y="8344"/>
                  <a:pt x="21135" y="8326"/>
                </a:cubicBezTo>
                <a:cubicBezTo>
                  <a:pt x="21089" y="8344"/>
                  <a:pt x="21055" y="8409"/>
                  <a:pt x="21057" y="8546"/>
                </a:cubicBezTo>
                <a:close/>
                <a:moveTo>
                  <a:pt x="18890" y="10960"/>
                </a:moveTo>
                <a:cubicBezTo>
                  <a:pt x="18890" y="11079"/>
                  <a:pt x="18927" y="11134"/>
                  <a:pt x="18970" y="11139"/>
                </a:cubicBezTo>
                <a:cubicBezTo>
                  <a:pt x="19018" y="11144"/>
                  <a:pt x="19046" y="11065"/>
                  <a:pt x="19047" y="10951"/>
                </a:cubicBezTo>
                <a:cubicBezTo>
                  <a:pt x="19049" y="10831"/>
                  <a:pt x="19017" y="10767"/>
                  <a:pt x="18970" y="10739"/>
                </a:cubicBezTo>
                <a:cubicBezTo>
                  <a:pt x="18931" y="10776"/>
                  <a:pt x="18890" y="10831"/>
                  <a:pt x="18890" y="10960"/>
                </a:cubicBezTo>
                <a:close/>
                <a:moveTo>
                  <a:pt x="19047" y="9755"/>
                </a:moveTo>
                <a:cubicBezTo>
                  <a:pt x="19047" y="9641"/>
                  <a:pt x="19018" y="9549"/>
                  <a:pt x="18974" y="9544"/>
                </a:cubicBezTo>
                <a:cubicBezTo>
                  <a:pt x="18927" y="9539"/>
                  <a:pt x="18886" y="9608"/>
                  <a:pt x="18890" y="9746"/>
                </a:cubicBezTo>
                <a:cubicBezTo>
                  <a:pt x="18891" y="9857"/>
                  <a:pt x="18922" y="9935"/>
                  <a:pt x="18969" y="9939"/>
                </a:cubicBezTo>
                <a:cubicBezTo>
                  <a:pt x="19013" y="9939"/>
                  <a:pt x="19047" y="9880"/>
                  <a:pt x="19047" y="9755"/>
                </a:cubicBezTo>
                <a:close/>
                <a:moveTo>
                  <a:pt x="20343" y="13286"/>
                </a:moveTo>
                <a:cubicBezTo>
                  <a:pt x="20343" y="13152"/>
                  <a:pt x="20314" y="13074"/>
                  <a:pt x="20263" y="13088"/>
                </a:cubicBezTo>
                <a:cubicBezTo>
                  <a:pt x="20222" y="13102"/>
                  <a:pt x="20189" y="13166"/>
                  <a:pt x="20191" y="13286"/>
                </a:cubicBezTo>
                <a:cubicBezTo>
                  <a:pt x="20193" y="13419"/>
                  <a:pt x="20225" y="13483"/>
                  <a:pt x="20268" y="13483"/>
                </a:cubicBezTo>
                <a:cubicBezTo>
                  <a:pt x="20321" y="13483"/>
                  <a:pt x="20343" y="13405"/>
                  <a:pt x="20343" y="13286"/>
                </a:cubicBezTo>
                <a:close/>
                <a:moveTo>
                  <a:pt x="19754" y="8556"/>
                </a:moveTo>
                <a:cubicBezTo>
                  <a:pt x="19752" y="8671"/>
                  <a:pt x="19779" y="8735"/>
                  <a:pt x="19821" y="8735"/>
                </a:cubicBezTo>
                <a:cubicBezTo>
                  <a:pt x="19863" y="8730"/>
                  <a:pt x="19908" y="8707"/>
                  <a:pt x="19911" y="8556"/>
                </a:cubicBezTo>
                <a:cubicBezTo>
                  <a:pt x="19915" y="8422"/>
                  <a:pt x="19881" y="8376"/>
                  <a:pt x="19839" y="8353"/>
                </a:cubicBezTo>
                <a:cubicBezTo>
                  <a:pt x="19793" y="8367"/>
                  <a:pt x="19755" y="8418"/>
                  <a:pt x="19754" y="8556"/>
                </a:cubicBezTo>
                <a:close/>
                <a:moveTo>
                  <a:pt x="19845" y="13097"/>
                </a:moveTo>
                <a:cubicBezTo>
                  <a:pt x="19802" y="13083"/>
                  <a:pt x="19769" y="13152"/>
                  <a:pt x="19761" y="13272"/>
                </a:cubicBezTo>
                <a:cubicBezTo>
                  <a:pt x="19752" y="13396"/>
                  <a:pt x="19776" y="13474"/>
                  <a:pt x="19822" y="13483"/>
                </a:cubicBezTo>
                <a:cubicBezTo>
                  <a:pt x="19867" y="13497"/>
                  <a:pt x="19896" y="13437"/>
                  <a:pt x="19908" y="13327"/>
                </a:cubicBezTo>
                <a:cubicBezTo>
                  <a:pt x="19913" y="13194"/>
                  <a:pt x="19886" y="13111"/>
                  <a:pt x="19845" y="13097"/>
                </a:cubicBezTo>
                <a:close/>
                <a:moveTo>
                  <a:pt x="19318" y="13309"/>
                </a:moveTo>
                <a:cubicBezTo>
                  <a:pt x="19322" y="13419"/>
                  <a:pt x="19351" y="13497"/>
                  <a:pt x="19399" y="13493"/>
                </a:cubicBezTo>
                <a:cubicBezTo>
                  <a:pt x="19447" y="13488"/>
                  <a:pt x="19473" y="13410"/>
                  <a:pt x="19473" y="13295"/>
                </a:cubicBezTo>
                <a:cubicBezTo>
                  <a:pt x="19471" y="13175"/>
                  <a:pt x="19438" y="13116"/>
                  <a:pt x="19395" y="13106"/>
                </a:cubicBezTo>
                <a:cubicBezTo>
                  <a:pt x="19354" y="13134"/>
                  <a:pt x="19313" y="13180"/>
                  <a:pt x="19318" y="13309"/>
                </a:cubicBezTo>
                <a:close/>
                <a:moveTo>
                  <a:pt x="20280" y="9935"/>
                </a:moveTo>
                <a:cubicBezTo>
                  <a:pt x="20326" y="9926"/>
                  <a:pt x="20354" y="9847"/>
                  <a:pt x="20354" y="9732"/>
                </a:cubicBezTo>
                <a:cubicBezTo>
                  <a:pt x="20354" y="9613"/>
                  <a:pt x="20321" y="9535"/>
                  <a:pt x="20277" y="9539"/>
                </a:cubicBezTo>
                <a:cubicBezTo>
                  <a:pt x="20230" y="9539"/>
                  <a:pt x="20208" y="9622"/>
                  <a:pt x="20208" y="9746"/>
                </a:cubicBezTo>
                <a:cubicBezTo>
                  <a:pt x="20206" y="9875"/>
                  <a:pt x="20230" y="9939"/>
                  <a:pt x="20280" y="9935"/>
                </a:cubicBezTo>
                <a:close/>
                <a:moveTo>
                  <a:pt x="20702" y="7172"/>
                </a:moveTo>
                <a:cubicBezTo>
                  <a:pt x="20652" y="7177"/>
                  <a:pt x="20630" y="7255"/>
                  <a:pt x="20631" y="7374"/>
                </a:cubicBezTo>
                <a:cubicBezTo>
                  <a:pt x="20633" y="7498"/>
                  <a:pt x="20669" y="7563"/>
                  <a:pt x="20712" y="7554"/>
                </a:cubicBezTo>
                <a:cubicBezTo>
                  <a:pt x="20753" y="7540"/>
                  <a:pt x="20784" y="7475"/>
                  <a:pt x="20786" y="7342"/>
                </a:cubicBezTo>
                <a:cubicBezTo>
                  <a:pt x="20774" y="7227"/>
                  <a:pt x="20748" y="7167"/>
                  <a:pt x="20702" y="7172"/>
                </a:cubicBezTo>
                <a:close/>
                <a:moveTo>
                  <a:pt x="19313" y="8569"/>
                </a:moveTo>
                <a:cubicBezTo>
                  <a:pt x="19311" y="8684"/>
                  <a:pt x="19342" y="8730"/>
                  <a:pt x="19383" y="8730"/>
                </a:cubicBezTo>
                <a:cubicBezTo>
                  <a:pt x="19433" y="8735"/>
                  <a:pt x="19469" y="8675"/>
                  <a:pt x="19469" y="8537"/>
                </a:cubicBezTo>
                <a:cubicBezTo>
                  <a:pt x="19469" y="8436"/>
                  <a:pt x="19442" y="8367"/>
                  <a:pt x="19401" y="8372"/>
                </a:cubicBezTo>
                <a:cubicBezTo>
                  <a:pt x="19347" y="8367"/>
                  <a:pt x="19315" y="8432"/>
                  <a:pt x="19313" y="8569"/>
                </a:cubicBezTo>
                <a:close/>
                <a:moveTo>
                  <a:pt x="20266" y="14292"/>
                </a:moveTo>
                <a:cubicBezTo>
                  <a:pt x="20222" y="14302"/>
                  <a:pt x="20193" y="14375"/>
                  <a:pt x="20193" y="14495"/>
                </a:cubicBezTo>
                <a:cubicBezTo>
                  <a:pt x="20193" y="14610"/>
                  <a:pt x="20230" y="14660"/>
                  <a:pt x="20266" y="14665"/>
                </a:cubicBezTo>
                <a:cubicBezTo>
                  <a:pt x="20309" y="14669"/>
                  <a:pt x="20342" y="14610"/>
                  <a:pt x="20342" y="14476"/>
                </a:cubicBezTo>
                <a:cubicBezTo>
                  <a:pt x="20338" y="14357"/>
                  <a:pt x="20314" y="14283"/>
                  <a:pt x="20266" y="14292"/>
                </a:cubicBezTo>
                <a:close/>
                <a:moveTo>
                  <a:pt x="20191" y="7356"/>
                </a:moveTo>
                <a:cubicBezTo>
                  <a:pt x="20187" y="7489"/>
                  <a:pt x="20223" y="7549"/>
                  <a:pt x="20265" y="7549"/>
                </a:cubicBezTo>
                <a:cubicBezTo>
                  <a:pt x="20304" y="7554"/>
                  <a:pt x="20343" y="7508"/>
                  <a:pt x="20343" y="7370"/>
                </a:cubicBezTo>
                <a:cubicBezTo>
                  <a:pt x="20343" y="7250"/>
                  <a:pt x="20321" y="7172"/>
                  <a:pt x="20258" y="7172"/>
                </a:cubicBezTo>
                <a:cubicBezTo>
                  <a:pt x="20232" y="7195"/>
                  <a:pt x="20194" y="7232"/>
                  <a:pt x="20191" y="7356"/>
                </a:cubicBezTo>
                <a:close/>
                <a:moveTo>
                  <a:pt x="21062" y="7342"/>
                </a:moveTo>
                <a:cubicBezTo>
                  <a:pt x="21060" y="7475"/>
                  <a:pt x="21091" y="7531"/>
                  <a:pt x="21135" y="7531"/>
                </a:cubicBezTo>
                <a:cubicBezTo>
                  <a:pt x="21180" y="7531"/>
                  <a:pt x="21211" y="7480"/>
                  <a:pt x="21213" y="7351"/>
                </a:cubicBezTo>
                <a:cubicBezTo>
                  <a:pt x="21214" y="7218"/>
                  <a:pt x="21183" y="7167"/>
                  <a:pt x="21139" y="7167"/>
                </a:cubicBezTo>
                <a:cubicBezTo>
                  <a:pt x="21096" y="7167"/>
                  <a:pt x="21063" y="7213"/>
                  <a:pt x="21062" y="7342"/>
                </a:cubicBezTo>
                <a:close/>
                <a:moveTo>
                  <a:pt x="18603" y="10941"/>
                </a:moveTo>
                <a:cubicBezTo>
                  <a:pt x="18602" y="10817"/>
                  <a:pt x="18571" y="10785"/>
                  <a:pt x="18531" y="10785"/>
                </a:cubicBezTo>
                <a:cubicBezTo>
                  <a:pt x="18487" y="10790"/>
                  <a:pt x="18454" y="10845"/>
                  <a:pt x="18458" y="10974"/>
                </a:cubicBezTo>
                <a:cubicBezTo>
                  <a:pt x="18461" y="11084"/>
                  <a:pt x="18490" y="11134"/>
                  <a:pt x="18543" y="11134"/>
                </a:cubicBezTo>
                <a:cubicBezTo>
                  <a:pt x="18576" y="11125"/>
                  <a:pt x="18605" y="11070"/>
                  <a:pt x="18603" y="10941"/>
                </a:cubicBezTo>
                <a:close/>
                <a:moveTo>
                  <a:pt x="19761" y="10964"/>
                </a:moveTo>
                <a:cubicBezTo>
                  <a:pt x="19764" y="11079"/>
                  <a:pt x="19793" y="11130"/>
                  <a:pt x="19833" y="11130"/>
                </a:cubicBezTo>
                <a:cubicBezTo>
                  <a:pt x="19877" y="11134"/>
                  <a:pt x="19911" y="11084"/>
                  <a:pt x="19911" y="10951"/>
                </a:cubicBezTo>
                <a:cubicBezTo>
                  <a:pt x="19911" y="10817"/>
                  <a:pt x="19875" y="10776"/>
                  <a:pt x="19834" y="10767"/>
                </a:cubicBezTo>
                <a:cubicBezTo>
                  <a:pt x="19791" y="10785"/>
                  <a:pt x="19757" y="10826"/>
                  <a:pt x="19761" y="10964"/>
                </a:cubicBezTo>
                <a:close/>
                <a:moveTo>
                  <a:pt x="19826" y="12279"/>
                </a:moveTo>
                <a:cubicBezTo>
                  <a:pt x="19869" y="12284"/>
                  <a:pt x="19908" y="12256"/>
                  <a:pt x="19915" y="12127"/>
                </a:cubicBezTo>
                <a:cubicBezTo>
                  <a:pt x="19922" y="11999"/>
                  <a:pt x="19891" y="11934"/>
                  <a:pt x="19845" y="11930"/>
                </a:cubicBezTo>
                <a:cubicBezTo>
                  <a:pt x="19800" y="11925"/>
                  <a:pt x="19767" y="11966"/>
                  <a:pt x="19761" y="12104"/>
                </a:cubicBezTo>
                <a:cubicBezTo>
                  <a:pt x="19761" y="12215"/>
                  <a:pt x="19781" y="12274"/>
                  <a:pt x="19826" y="12279"/>
                </a:cubicBezTo>
                <a:close/>
                <a:moveTo>
                  <a:pt x="18886" y="13313"/>
                </a:moveTo>
                <a:cubicBezTo>
                  <a:pt x="18890" y="13433"/>
                  <a:pt x="18924" y="13488"/>
                  <a:pt x="18969" y="13488"/>
                </a:cubicBezTo>
                <a:cubicBezTo>
                  <a:pt x="19011" y="13488"/>
                  <a:pt x="19035" y="13424"/>
                  <a:pt x="19037" y="13313"/>
                </a:cubicBezTo>
                <a:cubicBezTo>
                  <a:pt x="19037" y="13185"/>
                  <a:pt x="19006" y="13129"/>
                  <a:pt x="18967" y="13116"/>
                </a:cubicBezTo>
                <a:cubicBezTo>
                  <a:pt x="18922" y="13139"/>
                  <a:pt x="18883" y="13189"/>
                  <a:pt x="18886" y="13313"/>
                </a:cubicBezTo>
                <a:close/>
                <a:moveTo>
                  <a:pt x="21069" y="9723"/>
                </a:moveTo>
                <a:cubicBezTo>
                  <a:pt x="21065" y="9847"/>
                  <a:pt x="21098" y="9916"/>
                  <a:pt x="21141" y="9921"/>
                </a:cubicBezTo>
                <a:cubicBezTo>
                  <a:pt x="21185" y="9926"/>
                  <a:pt x="21214" y="9866"/>
                  <a:pt x="21214" y="9737"/>
                </a:cubicBezTo>
                <a:cubicBezTo>
                  <a:pt x="21214" y="9613"/>
                  <a:pt x="21189" y="9549"/>
                  <a:pt x="21144" y="9530"/>
                </a:cubicBezTo>
                <a:cubicBezTo>
                  <a:pt x="21101" y="9544"/>
                  <a:pt x="21070" y="9608"/>
                  <a:pt x="21069" y="9723"/>
                </a:cubicBezTo>
                <a:close/>
                <a:moveTo>
                  <a:pt x="19467" y="14485"/>
                </a:moveTo>
                <a:cubicBezTo>
                  <a:pt x="19466" y="14375"/>
                  <a:pt x="19437" y="14306"/>
                  <a:pt x="19399" y="14306"/>
                </a:cubicBezTo>
                <a:cubicBezTo>
                  <a:pt x="19356" y="14306"/>
                  <a:pt x="19322" y="14380"/>
                  <a:pt x="19318" y="14495"/>
                </a:cubicBezTo>
                <a:cubicBezTo>
                  <a:pt x="19315" y="14614"/>
                  <a:pt x="19353" y="14669"/>
                  <a:pt x="19394" y="14688"/>
                </a:cubicBezTo>
                <a:cubicBezTo>
                  <a:pt x="19438" y="14669"/>
                  <a:pt x="19469" y="14610"/>
                  <a:pt x="19467" y="14485"/>
                </a:cubicBezTo>
                <a:close/>
                <a:moveTo>
                  <a:pt x="20261" y="11934"/>
                </a:moveTo>
                <a:cubicBezTo>
                  <a:pt x="20217" y="11939"/>
                  <a:pt x="20184" y="11989"/>
                  <a:pt x="20187" y="12123"/>
                </a:cubicBezTo>
                <a:cubicBezTo>
                  <a:pt x="20191" y="12242"/>
                  <a:pt x="20223" y="12279"/>
                  <a:pt x="20263" y="12279"/>
                </a:cubicBezTo>
                <a:cubicBezTo>
                  <a:pt x="20306" y="12279"/>
                  <a:pt x="20338" y="12233"/>
                  <a:pt x="20345" y="12109"/>
                </a:cubicBezTo>
                <a:cubicBezTo>
                  <a:pt x="20337" y="11971"/>
                  <a:pt x="20306" y="11930"/>
                  <a:pt x="20261" y="11934"/>
                </a:cubicBezTo>
                <a:close/>
                <a:moveTo>
                  <a:pt x="19041" y="12127"/>
                </a:moveTo>
                <a:cubicBezTo>
                  <a:pt x="19041" y="12017"/>
                  <a:pt x="19015" y="11939"/>
                  <a:pt x="18967" y="11930"/>
                </a:cubicBezTo>
                <a:cubicBezTo>
                  <a:pt x="18921" y="11925"/>
                  <a:pt x="18890" y="11985"/>
                  <a:pt x="18886" y="12100"/>
                </a:cubicBezTo>
                <a:cubicBezTo>
                  <a:pt x="18885" y="12215"/>
                  <a:pt x="18912" y="12288"/>
                  <a:pt x="18960" y="12288"/>
                </a:cubicBezTo>
                <a:cubicBezTo>
                  <a:pt x="19003" y="12288"/>
                  <a:pt x="19042" y="12256"/>
                  <a:pt x="19041" y="12127"/>
                </a:cubicBezTo>
                <a:close/>
                <a:moveTo>
                  <a:pt x="19035" y="8556"/>
                </a:moveTo>
                <a:cubicBezTo>
                  <a:pt x="19035" y="8441"/>
                  <a:pt x="19013" y="8381"/>
                  <a:pt x="18970" y="8381"/>
                </a:cubicBezTo>
                <a:cubicBezTo>
                  <a:pt x="18921" y="8381"/>
                  <a:pt x="18886" y="8445"/>
                  <a:pt x="18888" y="8579"/>
                </a:cubicBezTo>
                <a:cubicBezTo>
                  <a:pt x="18888" y="8689"/>
                  <a:pt x="18921" y="8735"/>
                  <a:pt x="18963" y="8744"/>
                </a:cubicBezTo>
                <a:cubicBezTo>
                  <a:pt x="19003" y="8730"/>
                  <a:pt x="19035" y="8684"/>
                  <a:pt x="19035" y="8556"/>
                </a:cubicBezTo>
                <a:close/>
                <a:moveTo>
                  <a:pt x="19833" y="14302"/>
                </a:moveTo>
                <a:cubicBezTo>
                  <a:pt x="19791" y="14306"/>
                  <a:pt x="19761" y="14380"/>
                  <a:pt x="19761" y="14504"/>
                </a:cubicBezTo>
                <a:cubicBezTo>
                  <a:pt x="19761" y="14623"/>
                  <a:pt x="19795" y="14674"/>
                  <a:pt x="19829" y="14679"/>
                </a:cubicBezTo>
                <a:cubicBezTo>
                  <a:pt x="19870" y="14683"/>
                  <a:pt x="19901" y="14619"/>
                  <a:pt x="19908" y="14495"/>
                </a:cubicBezTo>
                <a:cubicBezTo>
                  <a:pt x="19903" y="14375"/>
                  <a:pt x="19875" y="14292"/>
                  <a:pt x="19833" y="14302"/>
                </a:cubicBezTo>
                <a:close/>
                <a:moveTo>
                  <a:pt x="20784" y="14485"/>
                </a:moveTo>
                <a:cubicBezTo>
                  <a:pt x="20781" y="14357"/>
                  <a:pt x="20746" y="14283"/>
                  <a:pt x="20697" y="14297"/>
                </a:cubicBezTo>
                <a:cubicBezTo>
                  <a:pt x="20655" y="14306"/>
                  <a:pt x="20633" y="14371"/>
                  <a:pt x="20637" y="14485"/>
                </a:cubicBezTo>
                <a:cubicBezTo>
                  <a:pt x="20640" y="14619"/>
                  <a:pt x="20678" y="14646"/>
                  <a:pt x="20715" y="14669"/>
                </a:cubicBezTo>
                <a:cubicBezTo>
                  <a:pt x="20755" y="14646"/>
                  <a:pt x="20787" y="14596"/>
                  <a:pt x="20784" y="14485"/>
                </a:cubicBezTo>
                <a:close/>
                <a:moveTo>
                  <a:pt x="21135" y="14292"/>
                </a:moveTo>
                <a:cubicBezTo>
                  <a:pt x="21091" y="14306"/>
                  <a:pt x="21063" y="14375"/>
                  <a:pt x="21069" y="14499"/>
                </a:cubicBezTo>
                <a:cubicBezTo>
                  <a:pt x="21072" y="14614"/>
                  <a:pt x="21106" y="14656"/>
                  <a:pt x="21144" y="14656"/>
                </a:cubicBezTo>
                <a:cubicBezTo>
                  <a:pt x="21185" y="14651"/>
                  <a:pt x="21218" y="14596"/>
                  <a:pt x="21216" y="14444"/>
                </a:cubicBezTo>
                <a:cubicBezTo>
                  <a:pt x="21209" y="14334"/>
                  <a:pt x="21180" y="14279"/>
                  <a:pt x="21135" y="14292"/>
                </a:cubicBezTo>
                <a:close/>
                <a:moveTo>
                  <a:pt x="19416" y="9572"/>
                </a:moveTo>
                <a:cubicBezTo>
                  <a:pt x="19371" y="9562"/>
                  <a:pt x="19337" y="9595"/>
                  <a:pt x="19332" y="9728"/>
                </a:cubicBezTo>
                <a:cubicBezTo>
                  <a:pt x="19327" y="9852"/>
                  <a:pt x="19346" y="9930"/>
                  <a:pt x="19397" y="9930"/>
                </a:cubicBezTo>
                <a:cubicBezTo>
                  <a:pt x="19442" y="9930"/>
                  <a:pt x="19471" y="9875"/>
                  <a:pt x="19483" y="9760"/>
                </a:cubicBezTo>
                <a:cubicBezTo>
                  <a:pt x="19478" y="9650"/>
                  <a:pt x="19457" y="9581"/>
                  <a:pt x="19416" y="9572"/>
                </a:cubicBezTo>
                <a:close/>
                <a:moveTo>
                  <a:pt x="20784" y="15662"/>
                </a:moveTo>
                <a:cubicBezTo>
                  <a:pt x="20787" y="15556"/>
                  <a:pt x="20762" y="15483"/>
                  <a:pt x="20722" y="15474"/>
                </a:cubicBezTo>
                <a:cubicBezTo>
                  <a:pt x="20681" y="15465"/>
                  <a:pt x="20645" y="15501"/>
                  <a:pt x="20638" y="15630"/>
                </a:cubicBezTo>
                <a:cubicBezTo>
                  <a:pt x="20633" y="15754"/>
                  <a:pt x="20659" y="15819"/>
                  <a:pt x="20703" y="15837"/>
                </a:cubicBezTo>
                <a:cubicBezTo>
                  <a:pt x="20748" y="15837"/>
                  <a:pt x="20781" y="15782"/>
                  <a:pt x="20784" y="15662"/>
                </a:cubicBezTo>
                <a:close/>
                <a:moveTo>
                  <a:pt x="21214" y="15662"/>
                </a:moveTo>
                <a:cubicBezTo>
                  <a:pt x="21216" y="15529"/>
                  <a:pt x="21183" y="15465"/>
                  <a:pt x="21142" y="15469"/>
                </a:cubicBezTo>
                <a:cubicBezTo>
                  <a:pt x="21108" y="15469"/>
                  <a:pt x="21069" y="15520"/>
                  <a:pt x="21069" y="15635"/>
                </a:cubicBezTo>
                <a:cubicBezTo>
                  <a:pt x="21067" y="15763"/>
                  <a:pt x="21101" y="15814"/>
                  <a:pt x="21147" y="15842"/>
                </a:cubicBezTo>
                <a:cubicBezTo>
                  <a:pt x="21178" y="15814"/>
                  <a:pt x="21213" y="15786"/>
                  <a:pt x="21214" y="15662"/>
                </a:cubicBezTo>
                <a:close/>
                <a:moveTo>
                  <a:pt x="19761" y="7384"/>
                </a:moveTo>
                <a:cubicBezTo>
                  <a:pt x="19762" y="7503"/>
                  <a:pt x="19798" y="7554"/>
                  <a:pt x="19833" y="7549"/>
                </a:cubicBezTo>
                <a:cubicBezTo>
                  <a:pt x="19874" y="7544"/>
                  <a:pt x="19910" y="7475"/>
                  <a:pt x="19905" y="7347"/>
                </a:cubicBezTo>
                <a:cubicBezTo>
                  <a:pt x="19901" y="7246"/>
                  <a:pt x="19872" y="7181"/>
                  <a:pt x="19831" y="7172"/>
                </a:cubicBezTo>
                <a:cubicBezTo>
                  <a:pt x="19793" y="7204"/>
                  <a:pt x="19759" y="7255"/>
                  <a:pt x="19761" y="7384"/>
                </a:cubicBezTo>
                <a:close/>
                <a:moveTo>
                  <a:pt x="18458" y="8574"/>
                </a:moveTo>
                <a:cubicBezTo>
                  <a:pt x="18459" y="8684"/>
                  <a:pt x="18490" y="8730"/>
                  <a:pt x="18530" y="8730"/>
                </a:cubicBezTo>
                <a:cubicBezTo>
                  <a:pt x="18574" y="8730"/>
                  <a:pt x="18605" y="8675"/>
                  <a:pt x="18602" y="8546"/>
                </a:cubicBezTo>
                <a:cubicBezTo>
                  <a:pt x="18598" y="8436"/>
                  <a:pt x="18571" y="8386"/>
                  <a:pt x="18521" y="8381"/>
                </a:cubicBezTo>
                <a:cubicBezTo>
                  <a:pt x="18490" y="8399"/>
                  <a:pt x="18456" y="8450"/>
                  <a:pt x="18458" y="8574"/>
                </a:cubicBezTo>
                <a:close/>
                <a:moveTo>
                  <a:pt x="18163" y="12114"/>
                </a:moveTo>
                <a:cubicBezTo>
                  <a:pt x="18158" y="12003"/>
                  <a:pt x="18130" y="11939"/>
                  <a:pt x="18091" y="11948"/>
                </a:cubicBezTo>
                <a:cubicBezTo>
                  <a:pt x="18050" y="11957"/>
                  <a:pt x="18019" y="12017"/>
                  <a:pt x="18024" y="12150"/>
                </a:cubicBezTo>
                <a:cubicBezTo>
                  <a:pt x="18027" y="12270"/>
                  <a:pt x="18058" y="12302"/>
                  <a:pt x="18093" y="12320"/>
                </a:cubicBezTo>
                <a:cubicBezTo>
                  <a:pt x="18137" y="12297"/>
                  <a:pt x="18168" y="12242"/>
                  <a:pt x="18163" y="12114"/>
                </a:cubicBezTo>
                <a:close/>
                <a:moveTo>
                  <a:pt x="21144" y="5995"/>
                </a:moveTo>
                <a:cubicBezTo>
                  <a:pt x="21099" y="5986"/>
                  <a:pt x="21069" y="6060"/>
                  <a:pt x="21069" y="6184"/>
                </a:cubicBezTo>
                <a:cubicBezTo>
                  <a:pt x="21069" y="6294"/>
                  <a:pt x="21099" y="6363"/>
                  <a:pt x="21137" y="6363"/>
                </a:cubicBezTo>
                <a:cubicBezTo>
                  <a:pt x="21175" y="6363"/>
                  <a:pt x="21201" y="6294"/>
                  <a:pt x="21213" y="6193"/>
                </a:cubicBezTo>
                <a:cubicBezTo>
                  <a:pt x="21207" y="6078"/>
                  <a:pt x="21182" y="6005"/>
                  <a:pt x="21144" y="5995"/>
                </a:cubicBezTo>
                <a:close/>
                <a:moveTo>
                  <a:pt x="20638" y="6161"/>
                </a:moveTo>
                <a:cubicBezTo>
                  <a:pt x="20635" y="6280"/>
                  <a:pt x="20661" y="6345"/>
                  <a:pt x="20700" y="6354"/>
                </a:cubicBezTo>
                <a:cubicBezTo>
                  <a:pt x="20743" y="6363"/>
                  <a:pt x="20781" y="6303"/>
                  <a:pt x="20782" y="6184"/>
                </a:cubicBezTo>
                <a:cubicBezTo>
                  <a:pt x="20784" y="6083"/>
                  <a:pt x="20753" y="6018"/>
                  <a:pt x="20710" y="5995"/>
                </a:cubicBezTo>
                <a:cubicBezTo>
                  <a:pt x="20676" y="6014"/>
                  <a:pt x="20642" y="6041"/>
                  <a:pt x="20638" y="6161"/>
                </a:cubicBezTo>
                <a:close/>
                <a:moveTo>
                  <a:pt x="18166" y="10955"/>
                </a:moveTo>
                <a:cubicBezTo>
                  <a:pt x="18168" y="10836"/>
                  <a:pt x="18139" y="10771"/>
                  <a:pt x="18091" y="10781"/>
                </a:cubicBezTo>
                <a:cubicBezTo>
                  <a:pt x="18050" y="10785"/>
                  <a:pt x="18024" y="10836"/>
                  <a:pt x="18022" y="10951"/>
                </a:cubicBezTo>
                <a:cubicBezTo>
                  <a:pt x="18022" y="11079"/>
                  <a:pt x="18055" y="11125"/>
                  <a:pt x="18096" y="11130"/>
                </a:cubicBezTo>
                <a:cubicBezTo>
                  <a:pt x="18141" y="11130"/>
                  <a:pt x="18165" y="11052"/>
                  <a:pt x="18166" y="10955"/>
                </a:cubicBezTo>
                <a:close/>
                <a:moveTo>
                  <a:pt x="19323" y="12114"/>
                </a:moveTo>
                <a:cubicBezTo>
                  <a:pt x="19320" y="12224"/>
                  <a:pt x="19346" y="12284"/>
                  <a:pt x="19389" y="12284"/>
                </a:cubicBezTo>
                <a:cubicBezTo>
                  <a:pt x="19435" y="12284"/>
                  <a:pt x="19476" y="12238"/>
                  <a:pt x="19478" y="12104"/>
                </a:cubicBezTo>
                <a:cubicBezTo>
                  <a:pt x="19479" y="12003"/>
                  <a:pt x="19445" y="11948"/>
                  <a:pt x="19406" y="11934"/>
                </a:cubicBezTo>
                <a:cubicBezTo>
                  <a:pt x="19365" y="11953"/>
                  <a:pt x="19327" y="11989"/>
                  <a:pt x="19323" y="12114"/>
                </a:cubicBezTo>
                <a:close/>
                <a:moveTo>
                  <a:pt x="18531" y="11948"/>
                </a:moveTo>
                <a:cubicBezTo>
                  <a:pt x="18489" y="11953"/>
                  <a:pt x="18456" y="12026"/>
                  <a:pt x="18459" y="12150"/>
                </a:cubicBezTo>
                <a:cubicBezTo>
                  <a:pt x="18463" y="12261"/>
                  <a:pt x="18495" y="12316"/>
                  <a:pt x="18535" y="12302"/>
                </a:cubicBezTo>
                <a:cubicBezTo>
                  <a:pt x="18573" y="12293"/>
                  <a:pt x="18603" y="12247"/>
                  <a:pt x="18603" y="12114"/>
                </a:cubicBezTo>
                <a:cubicBezTo>
                  <a:pt x="18595" y="12017"/>
                  <a:pt x="18569" y="11943"/>
                  <a:pt x="18531" y="11948"/>
                </a:cubicBezTo>
                <a:close/>
                <a:moveTo>
                  <a:pt x="18526" y="13143"/>
                </a:moveTo>
                <a:cubicBezTo>
                  <a:pt x="18485" y="13148"/>
                  <a:pt x="18456" y="13194"/>
                  <a:pt x="18456" y="13309"/>
                </a:cubicBezTo>
                <a:cubicBezTo>
                  <a:pt x="18456" y="13437"/>
                  <a:pt x="18485" y="13493"/>
                  <a:pt x="18533" y="13483"/>
                </a:cubicBezTo>
                <a:cubicBezTo>
                  <a:pt x="18574" y="13474"/>
                  <a:pt x="18595" y="13405"/>
                  <a:pt x="18602" y="13304"/>
                </a:cubicBezTo>
                <a:cubicBezTo>
                  <a:pt x="18593" y="13194"/>
                  <a:pt x="18569" y="13139"/>
                  <a:pt x="18526" y="13143"/>
                </a:cubicBezTo>
                <a:close/>
                <a:moveTo>
                  <a:pt x="17731" y="12141"/>
                </a:moveTo>
                <a:cubicBezTo>
                  <a:pt x="17731" y="12026"/>
                  <a:pt x="17702" y="11957"/>
                  <a:pt x="17664" y="11957"/>
                </a:cubicBezTo>
                <a:cubicBezTo>
                  <a:pt x="17621" y="11953"/>
                  <a:pt x="17590" y="12022"/>
                  <a:pt x="17592" y="12155"/>
                </a:cubicBezTo>
                <a:cubicBezTo>
                  <a:pt x="17594" y="12274"/>
                  <a:pt x="17625" y="12311"/>
                  <a:pt x="17664" y="12330"/>
                </a:cubicBezTo>
                <a:cubicBezTo>
                  <a:pt x="17700" y="12297"/>
                  <a:pt x="17731" y="12261"/>
                  <a:pt x="17731" y="12141"/>
                </a:cubicBezTo>
                <a:close/>
                <a:moveTo>
                  <a:pt x="16725" y="12123"/>
                </a:moveTo>
                <a:cubicBezTo>
                  <a:pt x="16719" y="12256"/>
                  <a:pt x="16757" y="12311"/>
                  <a:pt x="16797" y="12316"/>
                </a:cubicBezTo>
                <a:cubicBezTo>
                  <a:pt x="16833" y="12320"/>
                  <a:pt x="16867" y="12261"/>
                  <a:pt x="16869" y="12146"/>
                </a:cubicBezTo>
                <a:cubicBezTo>
                  <a:pt x="16870" y="12035"/>
                  <a:pt x="16839" y="11985"/>
                  <a:pt x="16798" y="11966"/>
                </a:cubicBezTo>
                <a:cubicBezTo>
                  <a:pt x="16762" y="11976"/>
                  <a:pt x="16730" y="12012"/>
                  <a:pt x="16725" y="12123"/>
                </a:cubicBezTo>
                <a:close/>
                <a:moveTo>
                  <a:pt x="20273" y="15488"/>
                </a:moveTo>
                <a:cubicBezTo>
                  <a:pt x="20229" y="15488"/>
                  <a:pt x="20193" y="15538"/>
                  <a:pt x="20194" y="15662"/>
                </a:cubicBezTo>
                <a:cubicBezTo>
                  <a:pt x="20196" y="15782"/>
                  <a:pt x="20230" y="15837"/>
                  <a:pt x="20275" y="15837"/>
                </a:cubicBezTo>
                <a:cubicBezTo>
                  <a:pt x="20319" y="15837"/>
                  <a:pt x="20340" y="15777"/>
                  <a:pt x="20340" y="15667"/>
                </a:cubicBezTo>
                <a:cubicBezTo>
                  <a:pt x="20338" y="15547"/>
                  <a:pt x="20316" y="15492"/>
                  <a:pt x="20273" y="15488"/>
                </a:cubicBezTo>
                <a:close/>
                <a:moveTo>
                  <a:pt x="16800" y="9585"/>
                </a:moveTo>
                <a:cubicBezTo>
                  <a:pt x="16757" y="9585"/>
                  <a:pt x="16735" y="9659"/>
                  <a:pt x="16735" y="9765"/>
                </a:cubicBezTo>
                <a:cubicBezTo>
                  <a:pt x="16733" y="9875"/>
                  <a:pt x="16759" y="9935"/>
                  <a:pt x="16802" y="9926"/>
                </a:cubicBezTo>
                <a:cubicBezTo>
                  <a:pt x="16843" y="9921"/>
                  <a:pt x="16867" y="9870"/>
                  <a:pt x="16870" y="9751"/>
                </a:cubicBezTo>
                <a:cubicBezTo>
                  <a:pt x="16865" y="9645"/>
                  <a:pt x="16843" y="9585"/>
                  <a:pt x="16800" y="9585"/>
                </a:cubicBezTo>
                <a:close/>
                <a:moveTo>
                  <a:pt x="19397" y="7186"/>
                </a:moveTo>
                <a:cubicBezTo>
                  <a:pt x="19356" y="7190"/>
                  <a:pt x="19323" y="7250"/>
                  <a:pt x="19327" y="7388"/>
                </a:cubicBezTo>
                <a:cubicBezTo>
                  <a:pt x="19330" y="7512"/>
                  <a:pt x="19363" y="7544"/>
                  <a:pt x="19401" y="7540"/>
                </a:cubicBezTo>
                <a:cubicBezTo>
                  <a:pt x="19440" y="7535"/>
                  <a:pt x="19467" y="7480"/>
                  <a:pt x="19464" y="7361"/>
                </a:cubicBezTo>
                <a:cubicBezTo>
                  <a:pt x="19464" y="7241"/>
                  <a:pt x="19437" y="7181"/>
                  <a:pt x="19397" y="7186"/>
                </a:cubicBezTo>
                <a:close/>
                <a:moveTo>
                  <a:pt x="18535" y="9585"/>
                </a:moveTo>
                <a:cubicBezTo>
                  <a:pt x="18494" y="9585"/>
                  <a:pt x="18463" y="9636"/>
                  <a:pt x="18465" y="9751"/>
                </a:cubicBezTo>
                <a:cubicBezTo>
                  <a:pt x="18466" y="9852"/>
                  <a:pt x="18490" y="9930"/>
                  <a:pt x="18533" y="9930"/>
                </a:cubicBezTo>
                <a:cubicBezTo>
                  <a:pt x="18574" y="9930"/>
                  <a:pt x="18600" y="9880"/>
                  <a:pt x="18605" y="9765"/>
                </a:cubicBezTo>
                <a:cubicBezTo>
                  <a:pt x="18598" y="9650"/>
                  <a:pt x="18578" y="9585"/>
                  <a:pt x="18535" y="9585"/>
                </a:cubicBezTo>
                <a:close/>
                <a:moveTo>
                  <a:pt x="20280" y="10781"/>
                </a:moveTo>
                <a:cubicBezTo>
                  <a:pt x="20235" y="10776"/>
                  <a:pt x="20199" y="10840"/>
                  <a:pt x="20194" y="10951"/>
                </a:cubicBezTo>
                <a:cubicBezTo>
                  <a:pt x="20189" y="11061"/>
                  <a:pt x="20227" y="11121"/>
                  <a:pt x="20263" y="11121"/>
                </a:cubicBezTo>
                <a:cubicBezTo>
                  <a:pt x="20304" y="11125"/>
                  <a:pt x="20337" y="11066"/>
                  <a:pt x="20350" y="10946"/>
                </a:cubicBezTo>
                <a:cubicBezTo>
                  <a:pt x="20342" y="10849"/>
                  <a:pt x="20319" y="10785"/>
                  <a:pt x="20280" y="10781"/>
                </a:cubicBezTo>
                <a:close/>
                <a:moveTo>
                  <a:pt x="20779" y="16825"/>
                </a:moveTo>
                <a:cubicBezTo>
                  <a:pt x="20781" y="16724"/>
                  <a:pt x="20755" y="16651"/>
                  <a:pt x="20712" y="16646"/>
                </a:cubicBezTo>
                <a:cubicBezTo>
                  <a:pt x="20671" y="16641"/>
                  <a:pt x="20642" y="16696"/>
                  <a:pt x="20640" y="16807"/>
                </a:cubicBezTo>
                <a:cubicBezTo>
                  <a:pt x="20637" y="16922"/>
                  <a:pt x="20664" y="16977"/>
                  <a:pt x="20693" y="16986"/>
                </a:cubicBezTo>
                <a:cubicBezTo>
                  <a:pt x="20748" y="16991"/>
                  <a:pt x="20777" y="16926"/>
                  <a:pt x="20779" y="16825"/>
                </a:cubicBezTo>
                <a:close/>
                <a:moveTo>
                  <a:pt x="21075" y="16807"/>
                </a:moveTo>
                <a:cubicBezTo>
                  <a:pt x="21074" y="16913"/>
                  <a:pt x="21101" y="16981"/>
                  <a:pt x="21144" y="16986"/>
                </a:cubicBezTo>
                <a:cubicBezTo>
                  <a:pt x="21185" y="16986"/>
                  <a:pt x="21213" y="16936"/>
                  <a:pt x="21214" y="16821"/>
                </a:cubicBezTo>
                <a:cubicBezTo>
                  <a:pt x="21216" y="16701"/>
                  <a:pt x="21190" y="16646"/>
                  <a:pt x="21141" y="16646"/>
                </a:cubicBezTo>
                <a:cubicBezTo>
                  <a:pt x="21105" y="16637"/>
                  <a:pt x="21077" y="16701"/>
                  <a:pt x="21075" y="16807"/>
                </a:cubicBezTo>
                <a:close/>
                <a:moveTo>
                  <a:pt x="18093" y="8386"/>
                </a:moveTo>
                <a:cubicBezTo>
                  <a:pt x="18053" y="8395"/>
                  <a:pt x="18026" y="8455"/>
                  <a:pt x="18027" y="8569"/>
                </a:cubicBezTo>
                <a:cubicBezTo>
                  <a:pt x="18027" y="8698"/>
                  <a:pt x="18058" y="8726"/>
                  <a:pt x="18099" y="8726"/>
                </a:cubicBezTo>
                <a:cubicBezTo>
                  <a:pt x="18144" y="8726"/>
                  <a:pt x="18161" y="8652"/>
                  <a:pt x="18168" y="8551"/>
                </a:cubicBezTo>
                <a:cubicBezTo>
                  <a:pt x="18156" y="8450"/>
                  <a:pt x="18137" y="8372"/>
                  <a:pt x="18093" y="8386"/>
                </a:cubicBezTo>
                <a:close/>
                <a:moveTo>
                  <a:pt x="18967" y="7204"/>
                </a:moveTo>
                <a:cubicBezTo>
                  <a:pt x="18929" y="7209"/>
                  <a:pt x="18900" y="7259"/>
                  <a:pt x="18900" y="7379"/>
                </a:cubicBezTo>
                <a:cubicBezTo>
                  <a:pt x="18900" y="7498"/>
                  <a:pt x="18933" y="7549"/>
                  <a:pt x="18969" y="7544"/>
                </a:cubicBezTo>
                <a:cubicBezTo>
                  <a:pt x="19006" y="7544"/>
                  <a:pt x="19035" y="7489"/>
                  <a:pt x="19035" y="7374"/>
                </a:cubicBezTo>
                <a:cubicBezTo>
                  <a:pt x="19034" y="7250"/>
                  <a:pt x="19003" y="7200"/>
                  <a:pt x="18967" y="7204"/>
                </a:cubicBezTo>
                <a:close/>
                <a:moveTo>
                  <a:pt x="16361" y="10794"/>
                </a:moveTo>
                <a:cubicBezTo>
                  <a:pt x="16322" y="10803"/>
                  <a:pt x="16293" y="10854"/>
                  <a:pt x="16294" y="10969"/>
                </a:cubicBezTo>
                <a:cubicBezTo>
                  <a:pt x="16296" y="11088"/>
                  <a:pt x="16327" y="11130"/>
                  <a:pt x="16366" y="11130"/>
                </a:cubicBezTo>
                <a:cubicBezTo>
                  <a:pt x="16407" y="11130"/>
                  <a:pt x="16428" y="11056"/>
                  <a:pt x="16438" y="10960"/>
                </a:cubicBezTo>
                <a:cubicBezTo>
                  <a:pt x="16423" y="10863"/>
                  <a:pt x="16406" y="10785"/>
                  <a:pt x="16361" y="10794"/>
                </a:cubicBezTo>
                <a:close/>
                <a:moveTo>
                  <a:pt x="19839" y="15497"/>
                </a:moveTo>
                <a:cubicBezTo>
                  <a:pt x="19795" y="15497"/>
                  <a:pt x="19764" y="15556"/>
                  <a:pt x="19762" y="15676"/>
                </a:cubicBezTo>
                <a:cubicBezTo>
                  <a:pt x="19762" y="15786"/>
                  <a:pt x="19791" y="15841"/>
                  <a:pt x="19833" y="15841"/>
                </a:cubicBezTo>
                <a:cubicBezTo>
                  <a:pt x="19872" y="15841"/>
                  <a:pt x="19898" y="15786"/>
                  <a:pt x="19908" y="15667"/>
                </a:cubicBezTo>
                <a:cubicBezTo>
                  <a:pt x="19893" y="15598"/>
                  <a:pt x="19884" y="15497"/>
                  <a:pt x="19839" y="15497"/>
                </a:cubicBezTo>
                <a:close/>
                <a:moveTo>
                  <a:pt x="19903" y="16830"/>
                </a:moveTo>
                <a:cubicBezTo>
                  <a:pt x="19901" y="16738"/>
                  <a:pt x="19877" y="16664"/>
                  <a:pt x="19841" y="16660"/>
                </a:cubicBezTo>
                <a:cubicBezTo>
                  <a:pt x="19802" y="16655"/>
                  <a:pt x="19771" y="16719"/>
                  <a:pt x="19769" y="16830"/>
                </a:cubicBezTo>
                <a:cubicBezTo>
                  <a:pt x="19767" y="16940"/>
                  <a:pt x="19793" y="17000"/>
                  <a:pt x="19831" y="17004"/>
                </a:cubicBezTo>
                <a:cubicBezTo>
                  <a:pt x="19877" y="16995"/>
                  <a:pt x="19906" y="16945"/>
                  <a:pt x="19903" y="16830"/>
                </a:cubicBezTo>
                <a:close/>
                <a:moveTo>
                  <a:pt x="18096" y="9581"/>
                </a:moveTo>
                <a:cubicBezTo>
                  <a:pt x="18055" y="9581"/>
                  <a:pt x="18027" y="9627"/>
                  <a:pt x="18026" y="9742"/>
                </a:cubicBezTo>
                <a:cubicBezTo>
                  <a:pt x="18024" y="9861"/>
                  <a:pt x="18050" y="9912"/>
                  <a:pt x="18091" y="9921"/>
                </a:cubicBezTo>
                <a:cubicBezTo>
                  <a:pt x="18134" y="9930"/>
                  <a:pt x="18156" y="9866"/>
                  <a:pt x="18163" y="9760"/>
                </a:cubicBezTo>
                <a:cubicBezTo>
                  <a:pt x="18158" y="9659"/>
                  <a:pt x="18141" y="9585"/>
                  <a:pt x="18096" y="9581"/>
                </a:cubicBezTo>
                <a:close/>
                <a:moveTo>
                  <a:pt x="17661" y="10785"/>
                </a:moveTo>
                <a:cubicBezTo>
                  <a:pt x="17618" y="10790"/>
                  <a:pt x="17595" y="10845"/>
                  <a:pt x="17595" y="10960"/>
                </a:cubicBezTo>
                <a:cubicBezTo>
                  <a:pt x="17595" y="11070"/>
                  <a:pt x="17619" y="11134"/>
                  <a:pt x="17662" y="11130"/>
                </a:cubicBezTo>
                <a:cubicBezTo>
                  <a:pt x="17709" y="11130"/>
                  <a:pt x="17731" y="11056"/>
                  <a:pt x="17736" y="10937"/>
                </a:cubicBezTo>
                <a:cubicBezTo>
                  <a:pt x="17726" y="10831"/>
                  <a:pt x="17702" y="10781"/>
                  <a:pt x="17661" y="10785"/>
                </a:cubicBezTo>
                <a:close/>
                <a:moveTo>
                  <a:pt x="16359" y="9590"/>
                </a:moveTo>
                <a:cubicBezTo>
                  <a:pt x="16322" y="9604"/>
                  <a:pt x="16291" y="9664"/>
                  <a:pt x="16296" y="9778"/>
                </a:cubicBezTo>
                <a:cubicBezTo>
                  <a:pt x="16299" y="9870"/>
                  <a:pt x="16325" y="9926"/>
                  <a:pt x="16363" y="9926"/>
                </a:cubicBezTo>
                <a:cubicBezTo>
                  <a:pt x="16406" y="9926"/>
                  <a:pt x="16425" y="9857"/>
                  <a:pt x="16435" y="9755"/>
                </a:cubicBezTo>
                <a:cubicBezTo>
                  <a:pt x="16423" y="9659"/>
                  <a:pt x="16402" y="9576"/>
                  <a:pt x="16359" y="9590"/>
                </a:cubicBezTo>
                <a:close/>
                <a:moveTo>
                  <a:pt x="17662" y="8386"/>
                </a:moveTo>
                <a:cubicBezTo>
                  <a:pt x="17625" y="8390"/>
                  <a:pt x="17597" y="8441"/>
                  <a:pt x="17597" y="8560"/>
                </a:cubicBezTo>
                <a:cubicBezTo>
                  <a:pt x="17597" y="8680"/>
                  <a:pt x="17623" y="8726"/>
                  <a:pt x="17664" y="8726"/>
                </a:cubicBezTo>
                <a:cubicBezTo>
                  <a:pt x="17707" y="8726"/>
                  <a:pt x="17727" y="8666"/>
                  <a:pt x="17729" y="8556"/>
                </a:cubicBezTo>
                <a:cubicBezTo>
                  <a:pt x="17729" y="8441"/>
                  <a:pt x="17700" y="8386"/>
                  <a:pt x="17662" y="8386"/>
                </a:cubicBezTo>
                <a:close/>
                <a:moveTo>
                  <a:pt x="15867" y="10969"/>
                </a:moveTo>
                <a:cubicBezTo>
                  <a:pt x="15869" y="11084"/>
                  <a:pt x="15897" y="11134"/>
                  <a:pt x="15938" y="11130"/>
                </a:cubicBezTo>
                <a:cubicBezTo>
                  <a:pt x="15975" y="11125"/>
                  <a:pt x="15996" y="11066"/>
                  <a:pt x="15998" y="10969"/>
                </a:cubicBezTo>
                <a:cubicBezTo>
                  <a:pt x="15999" y="10854"/>
                  <a:pt x="15974" y="10799"/>
                  <a:pt x="15933" y="10790"/>
                </a:cubicBezTo>
                <a:cubicBezTo>
                  <a:pt x="15893" y="10808"/>
                  <a:pt x="15866" y="10854"/>
                  <a:pt x="15867" y="10969"/>
                </a:cubicBezTo>
                <a:close/>
                <a:moveTo>
                  <a:pt x="17235" y="10790"/>
                </a:moveTo>
                <a:cubicBezTo>
                  <a:pt x="17193" y="10790"/>
                  <a:pt x="17167" y="10845"/>
                  <a:pt x="17165" y="10955"/>
                </a:cubicBezTo>
                <a:cubicBezTo>
                  <a:pt x="17163" y="11066"/>
                  <a:pt x="17189" y="11130"/>
                  <a:pt x="17232" y="11130"/>
                </a:cubicBezTo>
                <a:cubicBezTo>
                  <a:pt x="17273" y="11130"/>
                  <a:pt x="17299" y="11079"/>
                  <a:pt x="17302" y="10960"/>
                </a:cubicBezTo>
                <a:cubicBezTo>
                  <a:pt x="17301" y="10849"/>
                  <a:pt x="17280" y="10790"/>
                  <a:pt x="17235" y="10790"/>
                </a:cubicBezTo>
                <a:close/>
                <a:moveTo>
                  <a:pt x="15497" y="10794"/>
                </a:moveTo>
                <a:cubicBezTo>
                  <a:pt x="15456" y="10803"/>
                  <a:pt x="15434" y="10868"/>
                  <a:pt x="15435" y="10983"/>
                </a:cubicBezTo>
                <a:cubicBezTo>
                  <a:pt x="15437" y="11088"/>
                  <a:pt x="15465" y="11125"/>
                  <a:pt x="15501" y="11130"/>
                </a:cubicBezTo>
                <a:cubicBezTo>
                  <a:pt x="15543" y="11130"/>
                  <a:pt x="15566" y="11075"/>
                  <a:pt x="15567" y="10946"/>
                </a:cubicBezTo>
                <a:cubicBezTo>
                  <a:pt x="15564" y="10840"/>
                  <a:pt x="15540" y="10781"/>
                  <a:pt x="15497" y="10794"/>
                </a:cubicBezTo>
                <a:close/>
                <a:moveTo>
                  <a:pt x="19329" y="15658"/>
                </a:moveTo>
                <a:cubicBezTo>
                  <a:pt x="19325" y="15773"/>
                  <a:pt x="19346" y="15837"/>
                  <a:pt x="19390" y="15841"/>
                </a:cubicBezTo>
                <a:cubicBezTo>
                  <a:pt x="19431" y="15846"/>
                  <a:pt x="19461" y="15805"/>
                  <a:pt x="19462" y="15685"/>
                </a:cubicBezTo>
                <a:cubicBezTo>
                  <a:pt x="19464" y="15575"/>
                  <a:pt x="19445" y="15506"/>
                  <a:pt x="19394" y="15497"/>
                </a:cubicBezTo>
                <a:cubicBezTo>
                  <a:pt x="19363" y="15501"/>
                  <a:pt x="19332" y="15538"/>
                  <a:pt x="19329" y="15658"/>
                </a:cubicBezTo>
                <a:close/>
                <a:moveTo>
                  <a:pt x="20337" y="6170"/>
                </a:moveTo>
                <a:cubicBezTo>
                  <a:pt x="20333" y="6046"/>
                  <a:pt x="20302" y="6014"/>
                  <a:pt x="20263" y="6018"/>
                </a:cubicBezTo>
                <a:cubicBezTo>
                  <a:pt x="20225" y="6023"/>
                  <a:pt x="20203" y="6083"/>
                  <a:pt x="20203" y="6184"/>
                </a:cubicBezTo>
                <a:cubicBezTo>
                  <a:pt x="20203" y="6303"/>
                  <a:pt x="20232" y="6349"/>
                  <a:pt x="20273" y="6363"/>
                </a:cubicBezTo>
                <a:cubicBezTo>
                  <a:pt x="20307" y="6331"/>
                  <a:pt x="20340" y="6290"/>
                  <a:pt x="20337" y="6170"/>
                </a:cubicBezTo>
                <a:close/>
                <a:moveTo>
                  <a:pt x="19848" y="9567"/>
                </a:moveTo>
                <a:cubicBezTo>
                  <a:pt x="19807" y="9562"/>
                  <a:pt x="19778" y="9622"/>
                  <a:pt x="19773" y="9728"/>
                </a:cubicBezTo>
                <a:cubicBezTo>
                  <a:pt x="19769" y="9829"/>
                  <a:pt x="19788" y="9916"/>
                  <a:pt x="19831" y="9926"/>
                </a:cubicBezTo>
                <a:cubicBezTo>
                  <a:pt x="19877" y="9939"/>
                  <a:pt x="19891" y="9847"/>
                  <a:pt x="19898" y="9751"/>
                </a:cubicBezTo>
                <a:cubicBezTo>
                  <a:pt x="19893" y="9668"/>
                  <a:pt x="19893" y="9572"/>
                  <a:pt x="19848" y="9567"/>
                </a:cubicBezTo>
                <a:close/>
                <a:moveTo>
                  <a:pt x="21209" y="5007"/>
                </a:moveTo>
                <a:cubicBezTo>
                  <a:pt x="21214" y="4901"/>
                  <a:pt x="21185" y="4832"/>
                  <a:pt x="21144" y="4823"/>
                </a:cubicBezTo>
                <a:cubicBezTo>
                  <a:pt x="21103" y="4814"/>
                  <a:pt x="21074" y="4883"/>
                  <a:pt x="21070" y="4984"/>
                </a:cubicBezTo>
                <a:cubicBezTo>
                  <a:pt x="21067" y="5090"/>
                  <a:pt x="21093" y="5159"/>
                  <a:pt x="21161" y="5173"/>
                </a:cubicBezTo>
                <a:cubicBezTo>
                  <a:pt x="21180" y="5182"/>
                  <a:pt x="21204" y="5104"/>
                  <a:pt x="21209" y="5007"/>
                </a:cubicBezTo>
                <a:close/>
                <a:moveTo>
                  <a:pt x="20700" y="4823"/>
                </a:moveTo>
                <a:cubicBezTo>
                  <a:pt x="20666" y="4832"/>
                  <a:pt x="20638" y="4883"/>
                  <a:pt x="20638" y="4984"/>
                </a:cubicBezTo>
                <a:cubicBezTo>
                  <a:pt x="20638" y="5094"/>
                  <a:pt x="20662" y="5159"/>
                  <a:pt x="20705" y="5163"/>
                </a:cubicBezTo>
                <a:cubicBezTo>
                  <a:pt x="20750" y="5168"/>
                  <a:pt x="20767" y="5094"/>
                  <a:pt x="20770" y="4989"/>
                </a:cubicBezTo>
                <a:cubicBezTo>
                  <a:pt x="20765" y="4878"/>
                  <a:pt x="20745" y="4814"/>
                  <a:pt x="20700" y="4823"/>
                </a:cubicBezTo>
                <a:close/>
                <a:moveTo>
                  <a:pt x="17726" y="13318"/>
                </a:moveTo>
                <a:cubicBezTo>
                  <a:pt x="17727" y="13198"/>
                  <a:pt x="17697" y="13143"/>
                  <a:pt x="17657" y="13148"/>
                </a:cubicBezTo>
                <a:cubicBezTo>
                  <a:pt x="17623" y="13152"/>
                  <a:pt x="17597" y="13203"/>
                  <a:pt x="17595" y="13309"/>
                </a:cubicBezTo>
                <a:cubicBezTo>
                  <a:pt x="17594" y="13424"/>
                  <a:pt x="17614" y="13488"/>
                  <a:pt x="17657" y="13493"/>
                </a:cubicBezTo>
                <a:cubicBezTo>
                  <a:pt x="17700" y="13488"/>
                  <a:pt x="17724" y="13433"/>
                  <a:pt x="17726" y="13318"/>
                </a:cubicBezTo>
                <a:close/>
                <a:moveTo>
                  <a:pt x="16790" y="13162"/>
                </a:moveTo>
                <a:cubicBezTo>
                  <a:pt x="16754" y="13175"/>
                  <a:pt x="16721" y="13240"/>
                  <a:pt x="16728" y="13355"/>
                </a:cubicBezTo>
                <a:cubicBezTo>
                  <a:pt x="16733" y="13447"/>
                  <a:pt x="16757" y="13502"/>
                  <a:pt x="16795" y="13497"/>
                </a:cubicBezTo>
                <a:cubicBezTo>
                  <a:pt x="16836" y="13493"/>
                  <a:pt x="16860" y="13437"/>
                  <a:pt x="16863" y="13322"/>
                </a:cubicBezTo>
                <a:cubicBezTo>
                  <a:pt x="16853" y="13226"/>
                  <a:pt x="16831" y="13148"/>
                  <a:pt x="16790" y="13162"/>
                </a:cubicBezTo>
                <a:close/>
                <a:moveTo>
                  <a:pt x="17227" y="11966"/>
                </a:moveTo>
                <a:cubicBezTo>
                  <a:pt x="17189" y="11962"/>
                  <a:pt x="17155" y="12026"/>
                  <a:pt x="17155" y="12137"/>
                </a:cubicBezTo>
                <a:cubicBezTo>
                  <a:pt x="17155" y="12247"/>
                  <a:pt x="17186" y="12311"/>
                  <a:pt x="17225" y="12311"/>
                </a:cubicBezTo>
                <a:cubicBezTo>
                  <a:pt x="17263" y="12311"/>
                  <a:pt x="17292" y="12256"/>
                  <a:pt x="17297" y="12146"/>
                </a:cubicBezTo>
                <a:cubicBezTo>
                  <a:pt x="17297" y="12017"/>
                  <a:pt x="17263" y="11971"/>
                  <a:pt x="17227" y="11966"/>
                </a:cubicBezTo>
                <a:close/>
                <a:moveTo>
                  <a:pt x="17662" y="9585"/>
                </a:moveTo>
                <a:cubicBezTo>
                  <a:pt x="17619" y="9590"/>
                  <a:pt x="17597" y="9650"/>
                  <a:pt x="17597" y="9765"/>
                </a:cubicBezTo>
                <a:cubicBezTo>
                  <a:pt x="17597" y="9884"/>
                  <a:pt x="17623" y="9935"/>
                  <a:pt x="17666" y="9930"/>
                </a:cubicBezTo>
                <a:cubicBezTo>
                  <a:pt x="17709" y="9930"/>
                  <a:pt x="17731" y="9866"/>
                  <a:pt x="17731" y="9751"/>
                </a:cubicBezTo>
                <a:cubicBezTo>
                  <a:pt x="17726" y="9641"/>
                  <a:pt x="17705" y="9581"/>
                  <a:pt x="17662" y="9585"/>
                </a:cubicBezTo>
                <a:close/>
                <a:moveTo>
                  <a:pt x="17239" y="9585"/>
                </a:moveTo>
                <a:cubicBezTo>
                  <a:pt x="17198" y="9576"/>
                  <a:pt x="17169" y="9631"/>
                  <a:pt x="17165" y="9742"/>
                </a:cubicBezTo>
                <a:cubicBezTo>
                  <a:pt x="17162" y="9852"/>
                  <a:pt x="17186" y="9921"/>
                  <a:pt x="17227" y="9926"/>
                </a:cubicBezTo>
                <a:cubicBezTo>
                  <a:pt x="17266" y="9930"/>
                  <a:pt x="17295" y="9893"/>
                  <a:pt x="17299" y="9778"/>
                </a:cubicBezTo>
                <a:cubicBezTo>
                  <a:pt x="17301" y="9659"/>
                  <a:pt x="17280" y="9595"/>
                  <a:pt x="17239" y="9585"/>
                </a:cubicBezTo>
                <a:close/>
                <a:moveTo>
                  <a:pt x="12910" y="11999"/>
                </a:moveTo>
                <a:cubicBezTo>
                  <a:pt x="12873" y="12008"/>
                  <a:pt x="12849" y="12081"/>
                  <a:pt x="12854" y="12173"/>
                </a:cubicBezTo>
                <a:cubicBezTo>
                  <a:pt x="12859" y="12274"/>
                  <a:pt x="12890" y="12348"/>
                  <a:pt x="12931" y="12325"/>
                </a:cubicBezTo>
                <a:cubicBezTo>
                  <a:pt x="12963" y="12307"/>
                  <a:pt x="12989" y="12251"/>
                  <a:pt x="12994" y="12141"/>
                </a:cubicBezTo>
                <a:cubicBezTo>
                  <a:pt x="12972" y="12068"/>
                  <a:pt x="12953" y="11985"/>
                  <a:pt x="12910" y="11999"/>
                </a:cubicBezTo>
                <a:close/>
                <a:moveTo>
                  <a:pt x="16428" y="12127"/>
                </a:moveTo>
                <a:cubicBezTo>
                  <a:pt x="16425" y="12008"/>
                  <a:pt x="16392" y="11976"/>
                  <a:pt x="16353" y="11985"/>
                </a:cubicBezTo>
                <a:cubicBezTo>
                  <a:pt x="16317" y="11994"/>
                  <a:pt x="16294" y="12045"/>
                  <a:pt x="16296" y="12150"/>
                </a:cubicBezTo>
                <a:cubicBezTo>
                  <a:pt x="16298" y="12270"/>
                  <a:pt x="16330" y="12302"/>
                  <a:pt x="16363" y="12320"/>
                </a:cubicBezTo>
                <a:cubicBezTo>
                  <a:pt x="16404" y="12302"/>
                  <a:pt x="16431" y="12242"/>
                  <a:pt x="16428" y="12127"/>
                </a:cubicBezTo>
                <a:close/>
                <a:moveTo>
                  <a:pt x="18965" y="15515"/>
                </a:moveTo>
                <a:cubicBezTo>
                  <a:pt x="18931" y="15524"/>
                  <a:pt x="18893" y="15575"/>
                  <a:pt x="18898" y="15690"/>
                </a:cubicBezTo>
                <a:cubicBezTo>
                  <a:pt x="18903" y="15796"/>
                  <a:pt x="18934" y="15842"/>
                  <a:pt x="18974" y="15842"/>
                </a:cubicBezTo>
                <a:cubicBezTo>
                  <a:pt x="19011" y="15837"/>
                  <a:pt x="19032" y="15786"/>
                  <a:pt x="19034" y="15685"/>
                </a:cubicBezTo>
                <a:cubicBezTo>
                  <a:pt x="19030" y="15566"/>
                  <a:pt x="19003" y="15506"/>
                  <a:pt x="18965" y="15515"/>
                </a:cubicBezTo>
                <a:close/>
                <a:moveTo>
                  <a:pt x="19846" y="6027"/>
                </a:moveTo>
                <a:cubicBezTo>
                  <a:pt x="19803" y="6014"/>
                  <a:pt x="19774" y="6073"/>
                  <a:pt x="19769" y="6175"/>
                </a:cubicBezTo>
                <a:cubicBezTo>
                  <a:pt x="19764" y="6271"/>
                  <a:pt x="19791" y="6335"/>
                  <a:pt x="19826" y="6349"/>
                </a:cubicBezTo>
                <a:cubicBezTo>
                  <a:pt x="19867" y="6368"/>
                  <a:pt x="19891" y="6303"/>
                  <a:pt x="19905" y="6202"/>
                </a:cubicBezTo>
                <a:cubicBezTo>
                  <a:pt x="19898" y="6115"/>
                  <a:pt x="19884" y="6041"/>
                  <a:pt x="19846" y="6027"/>
                </a:cubicBezTo>
                <a:close/>
                <a:moveTo>
                  <a:pt x="12864" y="10983"/>
                </a:moveTo>
                <a:cubicBezTo>
                  <a:pt x="12866" y="11079"/>
                  <a:pt x="12883" y="11139"/>
                  <a:pt x="12922" y="11139"/>
                </a:cubicBezTo>
                <a:cubicBezTo>
                  <a:pt x="12965" y="11139"/>
                  <a:pt x="12989" y="11070"/>
                  <a:pt x="12993" y="10969"/>
                </a:cubicBezTo>
                <a:cubicBezTo>
                  <a:pt x="12998" y="10845"/>
                  <a:pt x="12960" y="10822"/>
                  <a:pt x="12926" y="10799"/>
                </a:cubicBezTo>
                <a:cubicBezTo>
                  <a:pt x="12886" y="10808"/>
                  <a:pt x="12862" y="10868"/>
                  <a:pt x="12864" y="10983"/>
                </a:cubicBezTo>
                <a:close/>
                <a:moveTo>
                  <a:pt x="13797" y="10808"/>
                </a:moveTo>
                <a:cubicBezTo>
                  <a:pt x="13761" y="10803"/>
                  <a:pt x="13730" y="10872"/>
                  <a:pt x="13728" y="10983"/>
                </a:cubicBezTo>
                <a:cubicBezTo>
                  <a:pt x="13725" y="11102"/>
                  <a:pt x="13755" y="11144"/>
                  <a:pt x="13795" y="11144"/>
                </a:cubicBezTo>
                <a:cubicBezTo>
                  <a:pt x="13834" y="11144"/>
                  <a:pt x="13858" y="11079"/>
                  <a:pt x="13869" y="10983"/>
                </a:cubicBezTo>
                <a:cubicBezTo>
                  <a:pt x="13863" y="10863"/>
                  <a:pt x="13831" y="10813"/>
                  <a:pt x="13797" y="10808"/>
                </a:cubicBezTo>
                <a:close/>
                <a:moveTo>
                  <a:pt x="20337" y="16802"/>
                </a:moveTo>
                <a:cubicBezTo>
                  <a:pt x="20331" y="16701"/>
                  <a:pt x="20306" y="16651"/>
                  <a:pt x="20271" y="16651"/>
                </a:cubicBezTo>
                <a:cubicBezTo>
                  <a:pt x="20232" y="16651"/>
                  <a:pt x="20205" y="16710"/>
                  <a:pt x="20206" y="16825"/>
                </a:cubicBezTo>
                <a:cubicBezTo>
                  <a:pt x="20208" y="16945"/>
                  <a:pt x="20235" y="16986"/>
                  <a:pt x="20285" y="16986"/>
                </a:cubicBezTo>
                <a:cubicBezTo>
                  <a:pt x="20319" y="16972"/>
                  <a:pt x="20342" y="16917"/>
                  <a:pt x="20337" y="16802"/>
                </a:cubicBezTo>
                <a:close/>
                <a:moveTo>
                  <a:pt x="18086" y="13152"/>
                </a:moveTo>
                <a:cubicBezTo>
                  <a:pt x="18055" y="13166"/>
                  <a:pt x="18024" y="13208"/>
                  <a:pt x="18026" y="13318"/>
                </a:cubicBezTo>
                <a:cubicBezTo>
                  <a:pt x="18027" y="13433"/>
                  <a:pt x="18053" y="13483"/>
                  <a:pt x="18094" y="13488"/>
                </a:cubicBezTo>
                <a:cubicBezTo>
                  <a:pt x="18139" y="13493"/>
                  <a:pt x="18156" y="13419"/>
                  <a:pt x="18156" y="13286"/>
                </a:cubicBezTo>
                <a:cubicBezTo>
                  <a:pt x="18151" y="13194"/>
                  <a:pt x="18127" y="13129"/>
                  <a:pt x="18086" y="13152"/>
                </a:cubicBezTo>
                <a:close/>
                <a:moveTo>
                  <a:pt x="15869" y="9774"/>
                </a:moveTo>
                <a:cubicBezTo>
                  <a:pt x="15871" y="9866"/>
                  <a:pt x="15891" y="9930"/>
                  <a:pt x="15931" y="9930"/>
                </a:cubicBezTo>
                <a:cubicBezTo>
                  <a:pt x="15967" y="9930"/>
                  <a:pt x="15996" y="9898"/>
                  <a:pt x="15996" y="9792"/>
                </a:cubicBezTo>
                <a:cubicBezTo>
                  <a:pt x="15998" y="9686"/>
                  <a:pt x="15977" y="9613"/>
                  <a:pt x="15927" y="9590"/>
                </a:cubicBezTo>
                <a:cubicBezTo>
                  <a:pt x="15903" y="9627"/>
                  <a:pt x="15866" y="9654"/>
                  <a:pt x="15869" y="9774"/>
                </a:cubicBezTo>
                <a:close/>
                <a:moveTo>
                  <a:pt x="18900" y="14508"/>
                </a:moveTo>
                <a:cubicBezTo>
                  <a:pt x="18902" y="14633"/>
                  <a:pt x="18938" y="14669"/>
                  <a:pt x="18970" y="14669"/>
                </a:cubicBezTo>
                <a:cubicBezTo>
                  <a:pt x="19006" y="14669"/>
                  <a:pt x="19039" y="14614"/>
                  <a:pt x="19035" y="14495"/>
                </a:cubicBezTo>
                <a:cubicBezTo>
                  <a:pt x="19032" y="14380"/>
                  <a:pt x="19003" y="14338"/>
                  <a:pt x="18963" y="14334"/>
                </a:cubicBezTo>
                <a:cubicBezTo>
                  <a:pt x="18924" y="14343"/>
                  <a:pt x="18900" y="14394"/>
                  <a:pt x="18900" y="14508"/>
                </a:cubicBezTo>
                <a:close/>
                <a:moveTo>
                  <a:pt x="13725" y="12164"/>
                </a:moveTo>
                <a:cubicBezTo>
                  <a:pt x="13723" y="12274"/>
                  <a:pt x="13752" y="12320"/>
                  <a:pt x="13785" y="12320"/>
                </a:cubicBezTo>
                <a:cubicBezTo>
                  <a:pt x="13821" y="12320"/>
                  <a:pt x="13853" y="12270"/>
                  <a:pt x="13853" y="12155"/>
                </a:cubicBezTo>
                <a:cubicBezTo>
                  <a:pt x="13853" y="12054"/>
                  <a:pt x="13827" y="12008"/>
                  <a:pt x="13788" y="11994"/>
                </a:cubicBezTo>
                <a:cubicBezTo>
                  <a:pt x="13754" y="12003"/>
                  <a:pt x="13726" y="12049"/>
                  <a:pt x="13725" y="12164"/>
                </a:cubicBezTo>
                <a:close/>
                <a:moveTo>
                  <a:pt x="17654" y="14352"/>
                </a:moveTo>
                <a:cubicBezTo>
                  <a:pt x="17616" y="14357"/>
                  <a:pt x="17597" y="14412"/>
                  <a:pt x="17597" y="14518"/>
                </a:cubicBezTo>
                <a:cubicBezTo>
                  <a:pt x="17599" y="14637"/>
                  <a:pt x="17630" y="14688"/>
                  <a:pt x="17666" y="14683"/>
                </a:cubicBezTo>
                <a:cubicBezTo>
                  <a:pt x="17698" y="14679"/>
                  <a:pt x="17724" y="14619"/>
                  <a:pt x="17724" y="14508"/>
                </a:cubicBezTo>
                <a:cubicBezTo>
                  <a:pt x="17721" y="14398"/>
                  <a:pt x="17695" y="14348"/>
                  <a:pt x="17654" y="14352"/>
                </a:cubicBezTo>
                <a:close/>
                <a:moveTo>
                  <a:pt x="18081" y="14352"/>
                </a:moveTo>
                <a:cubicBezTo>
                  <a:pt x="18046" y="14366"/>
                  <a:pt x="18024" y="14421"/>
                  <a:pt x="18027" y="14527"/>
                </a:cubicBezTo>
                <a:cubicBezTo>
                  <a:pt x="18031" y="14651"/>
                  <a:pt x="18067" y="14683"/>
                  <a:pt x="18101" y="14674"/>
                </a:cubicBezTo>
                <a:cubicBezTo>
                  <a:pt x="18132" y="14665"/>
                  <a:pt x="18159" y="14610"/>
                  <a:pt x="18154" y="14481"/>
                </a:cubicBezTo>
                <a:cubicBezTo>
                  <a:pt x="18147" y="14389"/>
                  <a:pt x="18120" y="14338"/>
                  <a:pt x="18081" y="14352"/>
                </a:cubicBezTo>
                <a:close/>
                <a:moveTo>
                  <a:pt x="16795" y="10790"/>
                </a:moveTo>
                <a:cubicBezTo>
                  <a:pt x="16754" y="10794"/>
                  <a:pt x="16725" y="10859"/>
                  <a:pt x="16726" y="10964"/>
                </a:cubicBezTo>
                <a:cubicBezTo>
                  <a:pt x="16728" y="11066"/>
                  <a:pt x="16755" y="11134"/>
                  <a:pt x="16798" y="11130"/>
                </a:cubicBezTo>
                <a:cubicBezTo>
                  <a:pt x="16838" y="11125"/>
                  <a:pt x="16862" y="11066"/>
                  <a:pt x="16870" y="10960"/>
                </a:cubicBezTo>
                <a:cubicBezTo>
                  <a:pt x="16858" y="10854"/>
                  <a:pt x="16838" y="10785"/>
                  <a:pt x="16795" y="10790"/>
                </a:cubicBezTo>
                <a:close/>
                <a:moveTo>
                  <a:pt x="16800" y="8395"/>
                </a:moveTo>
                <a:cubicBezTo>
                  <a:pt x="16762" y="8399"/>
                  <a:pt x="16735" y="8459"/>
                  <a:pt x="16738" y="8579"/>
                </a:cubicBezTo>
                <a:cubicBezTo>
                  <a:pt x="16742" y="8680"/>
                  <a:pt x="16766" y="8726"/>
                  <a:pt x="16802" y="8726"/>
                </a:cubicBezTo>
                <a:cubicBezTo>
                  <a:pt x="16843" y="8726"/>
                  <a:pt x="16869" y="8680"/>
                  <a:pt x="16870" y="8556"/>
                </a:cubicBezTo>
                <a:cubicBezTo>
                  <a:pt x="16867" y="8445"/>
                  <a:pt x="16838" y="8390"/>
                  <a:pt x="16800" y="8395"/>
                </a:cubicBezTo>
                <a:close/>
                <a:moveTo>
                  <a:pt x="17169" y="8579"/>
                </a:moveTo>
                <a:cubicBezTo>
                  <a:pt x="17172" y="8703"/>
                  <a:pt x="17205" y="8735"/>
                  <a:pt x="17244" y="8726"/>
                </a:cubicBezTo>
                <a:cubicBezTo>
                  <a:pt x="17282" y="8717"/>
                  <a:pt x="17301" y="8657"/>
                  <a:pt x="17301" y="8556"/>
                </a:cubicBezTo>
                <a:cubicBezTo>
                  <a:pt x="17299" y="8436"/>
                  <a:pt x="17268" y="8399"/>
                  <a:pt x="17234" y="8381"/>
                </a:cubicBezTo>
                <a:cubicBezTo>
                  <a:pt x="17191" y="8409"/>
                  <a:pt x="17165" y="8464"/>
                  <a:pt x="17169" y="8579"/>
                </a:cubicBezTo>
                <a:close/>
                <a:moveTo>
                  <a:pt x="16005" y="8569"/>
                </a:moveTo>
                <a:cubicBezTo>
                  <a:pt x="16006" y="8468"/>
                  <a:pt x="15975" y="8413"/>
                  <a:pt x="15941" y="8409"/>
                </a:cubicBezTo>
                <a:cubicBezTo>
                  <a:pt x="15903" y="8404"/>
                  <a:pt x="15869" y="8455"/>
                  <a:pt x="15869" y="8574"/>
                </a:cubicBezTo>
                <a:cubicBezTo>
                  <a:pt x="15869" y="8675"/>
                  <a:pt x="15893" y="8726"/>
                  <a:pt x="15931" y="8730"/>
                </a:cubicBezTo>
                <a:cubicBezTo>
                  <a:pt x="15974" y="8735"/>
                  <a:pt x="16003" y="8680"/>
                  <a:pt x="16005" y="8569"/>
                </a:cubicBezTo>
                <a:close/>
                <a:moveTo>
                  <a:pt x="17229" y="13162"/>
                </a:moveTo>
                <a:cubicBezTo>
                  <a:pt x="17193" y="13166"/>
                  <a:pt x="17160" y="13221"/>
                  <a:pt x="17163" y="13341"/>
                </a:cubicBezTo>
                <a:cubicBezTo>
                  <a:pt x="17167" y="13451"/>
                  <a:pt x="17196" y="13497"/>
                  <a:pt x="17237" y="13493"/>
                </a:cubicBezTo>
                <a:cubicBezTo>
                  <a:pt x="17275" y="13488"/>
                  <a:pt x="17294" y="13437"/>
                  <a:pt x="17299" y="13332"/>
                </a:cubicBezTo>
                <a:cubicBezTo>
                  <a:pt x="17292" y="13226"/>
                  <a:pt x="17265" y="13162"/>
                  <a:pt x="17229" y="13162"/>
                </a:cubicBezTo>
                <a:close/>
                <a:moveTo>
                  <a:pt x="18031" y="7384"/>
                </a:moveTo>
                <a:cubicBezTo>
                  <a:pt x="18033" y="7498"/>
                  <a:pt x="18070" y="7544"/>
                  <a:pt x="18103" y="7554"/>
                </a:cubicBezTo>
                <a:cubicBezTo>
                  <a:pt x="18137" y="7563"/>
                  <a:pt x="18163" y="7494"/>
                  <a:pt x="18161" y="7393"/>
                </a:cubicBezTo>
                <a:cubicBezTo>
                  <a:pt x="18159" y="7282"/>
                  <a:pt x="18135" y="7227"/>
                  <a:pt x="18089" y="7232"/>
                </a:cubicBezTo>
                <a:cubicBezTo>
                  <a:pt x="18058" y="7241"/>
                  <a:pt x="18029" y="7282"/>
                  <a:pt x="18031" y="7384"/>
                </a:cubicBezTo>
                <a:close/>
                <a:moveTo>
                  <a:pt x="17733" y="7393"/>
                </a:moveTo>
                <a:cubicBezTo>
                  <a:pt x="17733" y="7273"/>
                  <a:pt x="17709" y="7223"/>
                  <a:pt x="17666" y="7227"/>
                </a:cubicBezTo>
                <a:cubicBezTo>
                  <a:pt x="17630" y="7232"/>
                  <a:pt x="17602" y="7273"/>
                  <a:pt x="17602" y="7374"/>
                </a:cubicBezTo>
                <a:cubicBezTo>
                  <a:pt x="17602" y="7489"/>
                  <a:pt x="17633" y="7531"/>
                  <a:pt x="17669" y="7554"/>
                </a:cubicBezTo>
                <a:cubicBezTo>
                  <a:pt x="17702" y="7531"/>
                  <a:pt x="17733" y="7498"/>
                  <a:pt x="17733" y="7393"/>
                </a:cubicBezTo>
                <a:close/>
                <a:moveTo>
                  <a:pt x="15079" y="10803"/>
                </a:moveTo>
                <a:cubicBezTo>
                  <a:pt x="15043" y="10799"/>
                  <a:pt x="15009" y="10849"/>
                  <a:pt x="15009" y="10969"/>
                </a:cubicBezTo>
                <a:cubicBezTo>
                  <a:pt x="15009" y="11075"/>
                  <a:pt x="15029" y="11125"/>
                  <a:pt x="15067" y="11130"/>
                </a:cubicBezTo>
                <a:cubicBezTo>
                  <a:pt x="15108" y="11134"/>
                  <a:pt x="15134" y="11084"/>
                  <a:pt x="15137" y="10983"/>
                </a:cubicBezTo>
                <a:cubicBezTo>
                  <a:pt x="15137" y="10863"/>
                  <a:pt x="15111" y="10803"/>
                  <a:pt x="15079" y="10803"/>
                </a:cubicBezTo>
                <a:close/>
                <a:moveTo>
                  <a:pt x="14571" y="9788"/>
                </a:moveTo>
                <a:cubicBezTo>
                  <a:pt x="14573" y="9875"/>
                  <a:pt x="14594" y="9948"/>
                  <a:pt x="14633" y="9930"/>
                </a:cubicBezTo>
                <a:cubicBezTo>
                  <a:pt x="14674" y="9916"/>
                  <a:pt x="14698" y="9847"/>
                  <a:pt x="14695" y="9742"/>
                </a:cubicBezTo>
                <a:cubicBezTo>
                  <a:pt x="14693" y="9650"/>
                  <a:pt x="14666" y="9599"/>
                  <a:pt x="14630" y="9590"/>
                </a:cubicBezTo>
                <a:cubicBezTo>
                  <a:pt x="14589" y="9608"/>
                  <a:pt x="14570" y="9686"/>
                  <a:pt x="14571" y="9788"/>
                </a:cubicBezTo>
                <a:close/>
                <a:moveTo>
                  <a:pt x="15994" y="12132"/>
                </a:moveTo>
                <a:cubicBezTo>
                  <a:pt x="15991" y="12031"/>
                  <a:pt x="15965" y="11985"/>
                  <a:pt x="15929" y="11985"/>
                </a:cubicBezTo>
                <a:cubicBezTo>
                  <a:pt x="15888" y="11985"/>
                  <a:pt x="15862" y="12040"/>
                  <a:pt x="15864" y="12160"/>
                </a:cubicBezTo>
                <a:cubicBezTo>
                  <a:pt x="15866" y="12274"/>
                  <a:pt x="15897" y="12293"/>
                  <a:pt x="15929" y="12311"/>
                </a:cubicBezTo>
                <a:cubicBezTo>
                  <a:pt x="15965" y="12293"/>
                  <a:pt x="15998" y="12256"/>
                  <a:pt x="15994" y="12132"/>
                </a:cubicBezTo>
                <a:close/>
                <a:moveTo>
                  <a:pt x="15441" y="9788"/>
                </a:moveTo>
                <a:cubicBezTo>
                  <a:pt x="15447" y="9880"/>
                  <a:pt x="15471" y="9930"/>
                  <a:pt x="15509" y="9926"/>
                </a:cubicBezTo>
                <a:cubicBezTo>
                  <a:pt x="15549" y="9921"/>
                  <a:pt x="15569" y="9870"/>
                  <a:pt x="15569" y="9769"/>
                </a:cubicBezTo>
                <a:cubicBezTo>
                  <a:pt x="15569" y="9654"/>
                  <a:pt x="15542" y="9604"/>
                  <a:pt x="15502" y="9590"/>
                </a:cubicBezTo>
                <a:cubicBezTo>
                  <a:pt x="15466" y="9627"/>
                  <a:pt x="15432" y="9668"/>
                  <a:pt x="15441" y="9788"/>
                </a:cubicBezTo>
                <a:close/>
                <a:moveTo>
                  <a:pt x="15060" y="11994"/>
                </a:moveTo>
                <a:cubicBezTo>
                  <a:pt x="15022" y="12003"/>
                  <a:pt x="15005" y="12068"/>
                  <a:pt x="15005" y="12164"/>
                </a:cubicBezTo>
                <a:cubicBezTo>
                  <a:pt x="15005" y="12270"/>
                  <a:pt x="15031" y="12320"/>
                  <a:pt x="15065" y="12320"/>
                </a:cubicBezTo>
                <a:cubicBezTo>
                  <a:pt x="15103" y="12316"/>
                  <a:pt x="15129" y="12256"/>
                  <a:pt x="15135" y="12146"/>
                </a:cubicBezTo>
                <a:cubicBezTo>
                  <a:pt x="15125" y="12049"/>
                  <a:pt x="15103" y="11985"/>
                  <a:pt x="15060" y="11994"/>
                </a:cubicBezTo>
                <a:close/>
                <a:moveTo>
                  <a:pt x="21142" y="3674"/>
                </a:moveTo>
                <a:cubicBezTo>
                  <a:pt x="21099" y="3669"/>
                  <a:pt x="21072" y="3734"/>
                  <a:pt x="21074" y="3835"/>
                </a:cubicBezTo>
                <a:cubicBezTo>
                  <a:pt x="21074" y="3936"/>
                  <a:pt x="21103" y="4010"/>
                  <a:pt x="21142" y="4005"/>
                </a:cubicBezTo>
                <a:cubicBezTo>
                  <a:pt x="21177" y="4000"/>
                  <a:pt x="21197" y="3931"/>
                  <a:pt x="21202" y="3830"/>
                </a:cubicBezTo>
                <a:cubicBezTo>
                  <a:pt x="21195" y="3748"/>
                  <a:pt x="21180" y="3683"/>
                  <a:pt x="21142" y="3674"/>
                </a:cubicBezTo>
                <a:close/>
                <a:moveTo>
                  <a:pt x="16431" y="8569"/>
                </a:moveTo>
                <a:cubicBezTo>
                  <a:pt x="16431" y="8455"/>
                  <a:pt x="16404" y="8399"/>
                  <a:pt x="16363" y="8413"/>
                </a:cubicBezTo>
                <a:cubicBezTo>
                  <a:pt x="16330" y="8422"/>
                  <a:pt x="16299" y="8464"/>
                  <a:pt x="16303" y="8569"/>
                </a:cubicBezTo>
                <a:cubicBezTo>
                  <a:pt x="16306" y="8675"/>
                  <a:pt x="16330" y="8740"/>
                  <a:pt x="16371" y="8726"/>
                </a:cubicBezTo>
                <a:cubicBezTo>
                  <a:pt x="16411" y="8730"/>
                  <a:pt x="16430" y="8666"/>
                  <a:pt x="16431" y="8569"/>
                </a:cubicBezTo>
                <a:close/>
                <a:moveTo>
                  <a:pt x="20712" y="3679"/>
                </a:moveTo>
                <a:cubicBezTo>
                  <a:pt x="20671" y="3674"/>
                  <a:pt x="20642" y="3734"/>
                  <a:pt x="20643" y="3844"/>
                </a:cubicBezTo>
                <a:cubicBezTo>
                  <a:pt x="20645" y="3936"/>
                  <a:pt x="20674" y="4000"/>
                  <a:pt x="20709" y="4000"/>
                </a:cubicBezTo>
                <a:cubicBezTo>
                  <a:pt x="20743" y="4000"/>
                  <a:pt x="20769" y="3954"/>
                  <a:pt x="20770" y="3844"/>
                </a:cubicBezTo>
                <a:cubicBezTo>
                  <a:pt x="20769" y="3743"/>
                  <a:pt x="20746" y="3683"/>
                  <a:pt x="20712" y="3679"/>
                </a:cubicBezTo>
                <a:close/>
                <a:moveTo>
                  <a:pt x="20335" y="4993"/>
                </a:moveTo>
                <a:cubicBezTo>
                  <a:pt x="20333" y="4897"/>
                  <a:pt x="20306" y="4837"/>
                  <a:pt x="20273" y="4832"/>
                </a:cubicBezTo>
                <a:cubicBezTo>
                  <a:pt x="20235" y="4832"/>
                  <a:pt x="20206" y="4878"/>
                  <a:pt x="20208" y="5002"/>
                </a:cubicBezTo>
                <a:cubicBezTo>
                  <a:pt x="20210" y="5108"/>
                  <a:pt x="20232" y="5150"/>
                  <a:pt x="20268" y="5163"/>
                </a:cubicBezTo>
                <a:cubicBezTo>
                  <a:pt x="20309" y="5159"/>
                  <a:pt x="20337" y="5108"/>
                  <a:pt x="20335" y="4993"/>
                </a:cubicBezTo>
                <a:close/>
                <a:moveTo>
                  <a:pt x="18962" y="6032"/>
                </a:moveTo>
                <a:cubicBezTo>
                  <a:pt x="18926" y="6037"/>
                  <a:pt x="18902" y="6087"/>
                  <a:pt x="18905" y="6193"/>
                </a:cubicBezTo>
                <a:cubicBezTo>
                  <a:pt x="18909" y="6294"/>
                  <a:pt x="18938" y="6345"/>
                  <a:pt x="18970" y="6349"/>
                </a:cubicBezTo>
                <a:cubicBezTo>
                  <a:pt x="19003" y="6354"/>
                  <a:pt x="19032" y="6308"/>
                  <a:pt x="19032" y="6188"/>
                </a:cubicBezTo>
                <a:cubicBezTo>
                  <a:pt x="19027" y="6087"/>
                  <a:pt x="19003" y="6027"/>
                  <a:pt x="18962" y="6032"/>
                </a:cubicBezTo>
                <a:close/>
                <a:moveTo>
                  <a:pt x="19397" y="6027"/>
                </a:moveTo>
                <a:cubicBezTo>
                  <a:pt x="19356" y="6032"/>
                  <a:pt x="19329" y="6083"/>
                  <a:pt x="19334" y="6202"/>
                </a:cubicBezTo>
                <a:cubicBezTo>
                  <a:pt x="19339" y="6308"/>
                  <a:pt x="19370" y="6368"/>
                  <a:pt x="19407" y="6354"/>
                </a:cubicBezTo>
                <a:cubicBezTo>
                  <a:pt x="19440" y="6340"/>
                  <a:pt x="19464" y="6280"/>
                  <a:pt x="19459" y="6119"/>
                </a:cubicBezTo>
                <a:cubicBezTo>
                  <a:pt x="19457" y="6073"/>
                  <a:pt x="19433" y="6027"/>
                  <a:pt x="19397" y="6027"/>
                </a:cubicBezTo>
                <a:close/>
                <a:moveTo>
                  <a:pt x="21154" y="17818"/>
                </a:moveTo>
                <a:cubicBezTo>
                  <a:pt x="21117" y="17813"/>
                  <a:pt x="21086" y="17869"/>
                  <a:pt x="21089" y="17993"/>
                </a:cubicBezTo>
                <a:cubicBezTo>
                  <a:pt x="21093" y="18098"/>
                  <a:pt x="21118" y="18140"/>
                  <a:pt x="21154" y="18140"/>
                </a:cubicBezTo>
                <a:cubicBezTo>
                  <a:pt x="21192" y="18140"/>
                  <a:pt x="21213" y="18089"/>
                  <a:pt x="21216" y="17970"/>
                </a:cubicBezTo>
                <a:cubicBezTo>
                  <a:pt x="21211" y="17887"/>
                  <a:pt x="21187" y="17818"/>
                  <a:pt x="21154" y="17818"/>
                </a:cubicBezTo>
                <a:close/>
                <a:moveTo>
                  <a:pt x="18600" y="7374"/>
                </a:moveTo>
                <a:cubicBezTo>
                  <a:pt x="18600" y="7259"/>
                  <a:pt x="18569" y="7213"/>
                  <a:pt x="18528" y="7218"/>
                </a:cubicBezTo>
                <a:cubicBezTo>
                  <a:pt x="18490" y="7223"/>
                  <a:pt x="18463" y="7278"/>
                  <a:pt x="18465" y="7370"/>
                </a:cubicBezTo>
                <a:cubicBezTo>
                  <a:pt x="18466" y="7475"/>
                  <a:pt x="18497" y="7531"/>
                  <a:pt x="18552" y="7526"/>
                </a:cubicBezTo>
                <a:cubicBezTo>
                  <a:pt x="18574" y="7526"/>
                  <a:pt x="18600" y="7475"/>
                  <a:pt x="18600" y="7374"/>
                </a:cubicBezTo>
                <a:close/>
                <a:moveTo>
                  <a:pt x="16725" y="14550"/>
                </a:moveTo>
                <a:cubicBezTo>
                  <a:pt x="16730" y="14642"/>
                  <a:pt x="16754" y="14697"/>
                  <a:pt x="16791" y="14692"/>
                </a:cubicBezTo>
                <a:cubicBezTo>
                  <a:pt x="16834" y="14688"/>
                  <a:pt x="16855" y="14628"/>
                  <a:pt x="16851" y="14513"/>
                </a:cubicBezTo>
                <a:cubicBezTo>
                  <a:pt x="16850" y="14407"/>
                  <a:pt x="16822" y="14375"/>
                  <a:pt x="16788" y="14361"/>
                </a:cubicBezTo>
                <a:cubicBezTo>
                  <a:pt x="16755" y="14394"/>
                  <a:pt x="16719" y="14430"/>
                  <a:pt x="16725" y="14550"/>
                </a:cubicBezTo>
                <a:close/>
                <a:moveTo>
                  <a:pt x="15573" y="8565"/>
                </a:moveTo>
                <a:cubicBezTo>
                  <a:pt x="15574" y="8455"/>
                  <a:pt x="15545" y="8418"/>
                  <a:pt x="15511" y="8418"/>
                </a:cubicBezTo>
                <a:cubicBezTo>
                  <a:pt x="15470" y="8418"/>
                  <a:pt x="15441" y="8478"/>
                  <a:pt x="15444" y="8592"/>
                </a:cubicBezTo>
                <a:cubicBezTo>
                  <a:pt x="15447" y="8689"/>
                  <a:pt x="15475" y="8735"/>
                  <a:pt x="15506" y="8726"/>
                </a:cubicBezTo>
                <a:cubicBezTo>
                  <a:pt x="15550" y="8721"/>
                  <a:pt x="15573" y="8661"/>
                  <a:pt x="15573" y="8565"/>
                </a:cubicBezTo>
                <a:close/>
                <a:moveTo>
                  <a:pt x="18029" y="16853"/>
                </a:moveTo>
                <a:cubicBezTo>
                  <a:pt x="18029" y="16972"/>
                  <a:pt x="18063" y="17018"/>
                  <a:pt x="18099" y="17014"/>
                </a:cubicBezTo>
                <a:cubicBezTo>
                  <a:pt x="18130" y="17009"/>
                  <a:pt x="18158" y="16954"/>
                  <a:pt x="18154" y="16844"/>
                </a:cubicBezTo>
                <a:cubicBezTo>
                  <a:pt x="18151" y="16738"/>
                  <a:pt x="18127" y="16701"/>
                  <a:pt x="18084" y="16696"/>
                </a:cubicBezTo>
                <a:cubicBezTo>
                  <a:pt x="18060" y="16719"/>
                  <a:pt x="18029" y="16752"/>
                  <a:pt x="18029" y="16853"/>
                </a:cubicBezTo>
                <a:close/>
                <a:moveTo>
                  <a:pt x="16296" y="13327"/>
                </a:moveTo>
                <a:cubicBezTo>
                  <a:pt x="16293" y="13447"/>
                  <a:pt x="16322" y="13497"/>
                  <a:pt x="16363" y="13497"/>
                </a:cubicBezTo>
                <a:cubicBezTo>
                  <a:pt x="16401" y="13497"/>
                  <a:pt x="16423" y="13451"/>
                  <a:pt x="16423" y="13341"/>
                </a:cubicBezTo>
                <a:cubicBezTo>
                  <a:pt x="16421" y="13235"/>
                  <a:pt x="16397" y="13194"/>
                  <a:pt x="16363" y="13175"/>
                </a:cubicBezTo>
                <a:cubicBezTo>
                  <a:pt x="16330" y="13194"/>
                  <a:pt x="16298" y="13217"/>
                  <a:pt x="16296" y="13327"/>
                </a:cubicBezTo>
                <a:close/>
                <a:moveTo>
                  <a:pt x="17225" y="14366"/>
                </a:moveTo>
                <a:cubicBezTo>
                  <a:pt x="17189" y="14366"/>
                  <a:pt x="17167" y="14421"/>
                  <a:pt x="17167" y="14527"/>
                </a:cubicBezTo>
                <a:cubicBezTo>
                  <a:pt x="17169" y="14637"/>
                  <a:pt x="17196" y="14679"/>
                  <a:pt x="17230" y="14679"/>
                </a:cubicBezTo>
                <a:cubicBezTo>
                  <a:pt x="17265" y="14679"/>
                  <a:pt x="17285" y="14610"/>
                  <a:pt x="17294" y="14522"/>
                </a:cubicBezTo>
                <a:cubicBezTo>
                  <a:pt x="17283" y="14430"/>
                  <a:pt x="17259" y="14366"/>
                  <a:pt x="17225" y="14366"/>
                </a:cubicBezTo>
                <a:close/>
                <a:moveTo>
                  <a:pt x="13353" y="11999"/>
                </a:moveTo>
                <a:cubicBezTo>
                  <a:pt x="13311" y="12003"/>
                  <a:pt x="13286" y="12077"/>
                  <a:pt x="13287" y="12178"/>
                </a:cubicBezTo>
                <a:cubicBezTo>
                  <a:pt x="13287" y="12270"/>
                  <a:pt x="13317" y="12330"/>
                  <a:pt x="13353" y="12311"/>
                </a:cubicBezTo>
                <a:cubicBezTo>
                  <a:pt x="13382" y="12297"/>
                  <a:pt x="13414" y="12265"/>
                  <a:pt x="13416" y="12146"/>
                </a:cubicBezTo>
                <a:cubicBezTo>
                  <a:pt x="13404" y="12081"/>
                  <a:pt x="13390" y="11999"/>
                  <a:pt x="13353" y="11999"/>
                </a:cubicBezTo>
                <a:close/>
                <a:moveTo>
                  <a:pt x="17722" y="16853"/>
                </a:moveTo>
                <a:cubicBezTo>
                  <a:pt x="17719" y="16756"/>
                  <a:pt x="17691" y="16701"/>
                  <a:pt x="17655" y="16706"/>
                </a:cubicBezTo>
                <a:cubicBezTo>
                  <a:pt x="17619" y="16710"/>
                  <a:pt x="17597" y="16761"/>
                  <a:pt x="17597" y="16871"/>
                </a:cubicBezTo>
                <a:cubicBezTo>
                  <a:pt x="17599" y="16981"/>
                  <a:pt x="17628" y="17009"/>
                  <a:pt x="17661" y="17023"/>
                </a:cubicBezTo>
                <a:cubicBezTo>
                  <a:pt x="17693" y="16991"/>
                  <a:pt x="17726" y="16959"/>
                  <a:pt x="17722" y="16853"/>
                </a:cubicBezTo>
                <a:close/>
                <a:moveTo>
                  <a:pt x="17174" y="7370"/>
                </a:moveTo>
                <a:cubicBezTo>
                  <a:pt x="17170" y="7494"/>
                  <a:pt x="17206" y="7531"/>
                  <a:pt x="17242" y="7540"/>
                </a:cubicBezTo>
                <a:cubicBezTo>
                  <a:pt x="17277" y="7544"/>
                  <a:pt x="17304" y="7498"/>
                  <a:pt x="17302" y="7388"/>
                </a:cubicBezTo>
                <a:cubicBezTo>
                  <a:pt x="17301" y="7287"/>
                  <a:pt x="17280" y="7236"/>
                  <a:pt x="17220" y="7232"/>
                </a:cubicBezTo>
                <a:cubicBezTo>
                  <a:pt x="17203" y="7227"/>
                  <a:pt x="17175" y="7269"/>
                  <a:pt x="17174" y="7370"/>
                </a:cubicBezTo>
                <a:close/>
                <a:moveTo>
                  <a:pt x="16294" y="14527"/>
                </a:moveTo>
                <a:cubicBezTo>
                  <a:pt x="16293" y="14637"/>
                  <a:pt x="16318" y="14683"/>
                  <a:pt x="16354" y="14683"/>
                </a:cubicBezTo>
                <a:cubicBezTo>
                  <a:pt x="16390" y="14688"/>
                  <a:pt x="16418" y="14646"/>
                  <a:pt x="16421" y="14541"/>
                </a:cubicBezTo>
                <a:cubicBezTo>
                  <a:pt x="16423" y="14435"/>
                  <a:pt x="16394" y="14398"/>
                  <a:pt x="16359" y="14375"/>
                </a:cubicBezTo>
                <a:cubicBezTo>
                  <a:pt x="16327" y="14394"/>
                  <a:pt x="16296" y="14417"/>
                  <a:pt x="16294" y="14527"/>
                </a:cubicBezTo>
                <a:close/>
                <a:moveTo>
                  <a:pt x="20779" y="17993"/>
                </a:moveTo>
                <a:cubicBezTo>
                  <a:pt x="20784" y="17882"/>
                  <a:pt x="20748" y="17818"/>
                  <a:pt x="20710" y="17818"/>
                </a:cubicBezTo>
                <a:cubicBezTo>
                  <a:pt x="20676" y="17818"/>
                  <a:pt x="20647" y="17873"/>
                  <a:pt x="20649" y="17979"/>
                </a:cubicBezTo>
                <a:cubicBezTo>
                  <a:pt x="20650" y="18071"/>
                  <a:pt x="20671" y="18135"/>
                  <a:pt x="20709" y="18140"/>
                </a:cubicBezTo>
                <a:cubicBezTo>
                  <a:pt x="20748" y="18144"/>
                  <a:pt x="20775" y="18076"/>
                  <a:pt x="20779" y="17993"/>
                </a:cubicBezTo>
                <a:close/>
                <a:moveTo>
                  <a:pt x="19397" y="17855"/>
                </a:moveTo>
                <a:cubicBezTo>
                  <a:pt x="19363" y="17859"/>
                  <a:pt x="19335" y="17919"/>
                  <a:pt x="19335" y="18016"/>
                </a:cubicBezTo>
                <a:cubicBezTo>
                  <a:pt x="19337" y="18112"/>
                  <a:pt x="19365" y="18177"/>
                  <a:pt x="19399" y="18172"/>
                </a:cubicBezTo>
                <a:cubicBezTo>
                  <a:pt x="19431" y="18167"/>
                  <a:pt x="19459" y="18112"/>
                  <a:pt x="19459" y="17984"/>
                </a:cubicBezTo>
                <a:cubicBezTo>
                  <a:pt x="19454" y="17915"/>
                  <a:pt x="19435" y="17846"/>
                  <a:pt x="19397" y="17855"/>
                </a:cubicBezTo>
                <a:close/>
                <a:moveTo>
                  <a:pt x="19845" y="17850"/>
                </a:moveTo>
                <a:cubicBezTo>
                  <a:pt x="19807" y="17846"/>
                  <a:pt x="19783" y="17892"/>
                  <a:pt x="19781" y="17997"/>
                </a:cubicBezTo>
                <a:cubicBezTo>
                  <a:pt x="19779" y="18103"/>
                  <a:pt x="19805" y="18163"/>
                  <a:pt x="19839" y="18172"/>
                </a:cubicBezTo>
                <a:cubicBezTo>
                  <a:pt x="19875" y="18181"/>
                  <a:pt x="19896" y="18112"/>
                  <a:pt x="19908" y="18020"/>
                </a:cubicBezTo>
                <a:cubicBezTo>
                  <a:pt x="19898" y="17928"/>
                  <a:pt x="19884" y="17859"/>
                  <a:pt x="19845" y="17850"/>
                </a:cubicBezTo>
                <a:close/>
                <a:moveTo>
                  <a:pt x="15072" y="9926"/>
                </a:moveTo>
                <a:cubicBezTo>
                  <a:pt x="15108" y="9926"/>
                  <a:pt x="15135" y="9893"/>
                  <a:pt x="15137" y="9788"/>
                </a:cubicBezTo>
                <a:cubicBezTo>
                  <a:pt x="15139" y="9677"/>
                  <a:pt x="15111" y="9604"/>
                  <a:pt x="15072" y="9608"/>
                </a:cubicBezTo>
                <a:cubicBezTo>
                  <a:pt x="15041" y="9613"/>
                  <a:pt x="15014" y="9668"/>
                  <a:pt x="15010" y="9774"/>
                </a:cubicBezTo>
                <a:cubicBezTo>
                  <a:pt x="15014" y="9875"/>
                  <a:pt x="15034" y="9926"/>
                  <a:pt x="15072" y="9926"/>
                </a:cubicBezTo>
                <a:close/>
                <a:moveTo>
                  <a:pt x="15497" y="11994"/>
                </a:moveTo>
                <a:cubicBezTo>
                  <a:pt x="15453" y="11994"/>
                  <a:pt x="15432" y="12058"/>
                  <a:pt x="15435" y="12173"/>
                </a:cubicBezTo>
                <a:cubicBezTo>
                  <a:pt x="15439" y="12288"/>
                  <a:pt x="15471" y="12311"/>
                  <a:pt x="15504" y="12302"/>
                </a:cubicBezTo>
                <a:cubicBezTo>
                  <a:pt x="15537" y="12293"/>
                  <a:pt x="15564" y="12242"/>
                  <a:pt x="15564" y="12132"/>
                </a:cubicBezTo>
                <a:cubicBezTo>
                  <a:pt x="15559" y="12031"/>
                  <a:pt x="15533" y="11994"/>
                  <a:pt x="15497" y="11994"/>
                </a:cubicBezTo>
                <a:close/>
                <a:moveTo>
                  <a:pt x="14215" y="9599"/>
                </a:moveTo>
                <a:cubicBezTo>
                  <a:pt x="14175" y="9608"/>
                  <a:pt x="14155" y="9691"/>
                  <a:pt x="14157" y="9801"/>
                </a:cubicBezTo>
                <a:cubicBezTo>
                  <a:pt x="14157" y="9889"/>
                  <a:pt x="14179" y="9953"/>
                  <a:pt x="14208" y="9953"/>
                </a:cubicBezTo>
                <a:cubicBezTo>
                  <a:pt x="14247" y="9953"/>
                  <a:pt x="14270" y="9875"/>
                  <a:pt x="14277" y="9765"/>
                </a:cubicBezTo>
                <a:cubicBezTo>
                  <a:pt x="14266" y="9677"/>
                  <a:pt x="14249" y="9590"/>
                  <a:pt x="14215" y="9599"/>
                </a:cubicBezTo>
                <a:close/>
                <a:moveTo>
                  <a:pt x="19461" y="16848"/>
                </a:moveTo>
                <a:cubicBezTo>
                  <a:pt x="19464" y="16729"/>
                  <a:pt x="19437" y="16674"/>
                  <a:pt x="19397" y="16678"/>
                </a:cubicBezTo>
                <a:cubicBezTo>
                  <a:pt x="19359" y="16683"/>
                  <a:pt x="19329" y="16733"/>
                  <a:pt x="19332" y="16853"/>
                </a:cubicBezTo>
                <a:cubicBezTo>
                  <a:pt x="19335" y="16959"/>
                  <a:pt x="19363" y="16991"/>
                  <a:pt x="19397" y="16995"/>
                </a:cubicBezTo>
                <a:cubicBezTo>
                  <a:pt x="19433" y="16991"/>
                  <a:pt x="19459" y="16959"/>
                  <a:pt x="19461" y="16848"/>
                </a:cubicBezTo>
                <a:close/>
                <a:moveTo>
                  <a:pt x="17595" y="15694"/>
                </a:moveTo>
                <a:cubicBezTo>
                  <a:pt x="17594" y="15800"/>
                  <a:pt x="17618" y="15855"/>
                  <a:pt x="17654" y="15855"/>
                </a:cubicBezTo>
                <a:cubicBezTo>
                  <a:pt x="17693" y="15855"/>
                  <a:pt x="17726" y="15819"/>
                  <a:pt x="17724" y="15694"/>
                </a:cubicBezTo>
                <a:cubicBezTo>
                  <a:pt x="17722" y="15589"/>
                  <a:pt x="17695" y="15552"/>
                  <a:pt x="17659" y="15547"/>
                </a:cubicBezTo>
                <a:cubicBezTo>
                  <a:pt x="17623" y="15547"/>
                  <a:pt x="17597" y="15589"/>
                  <a:pt x="17595" y="15694"/>
                </a:cubicBezTo>
                <a:close/>
                <a:moveTo>
                  <a:pt x="16353" y="15556"/>
                </a:moveTo>
                <a:cubicBezTo>
                  <a:pt x="16318" y="15561"/>
                  <a:pt x="16291" y="15607"/>
                  <a:pt x="16293" y="15713"/>
                </a:cubicBezTo>
                <a:cubicBezTo>
                  <a:pt x="16294" y="15823"/>
                  <a:pt x="16323" y="15860"/>
                  <a:pt x="16356" y="15860"/>
                </a:cubicBezTo>
                <a:cubicBezTo>
                  <a:pt x="16389" y="15860"/>
                  <a:pt x="16416" y="15814"/>
                  <a:pt x="16419" y="15690"/>
                </a:cubicBezTo>
                <a:cubicBezTo>
                  <a:pt x="16406" y="15635"/>
                  <a:pt x="16390" y="15552"/>
                  <a:pt x="16353" y="15556"/>
                </a:cubicBezTo>
                <a:close/>
                <a:moveTo>
                  <a:pt x="15941" y="7236"/>
                </a:moveTo>
                <a:cubicBezTo>
                  <a:pt x="15903" y="7236"/>
                  <a:pt x="15885" y="7296"/>
                  <a:pt x="15885" y="7397"/>
                </a:cubicBezTo>
                <a:cubicBezTo>
                  <a:pt x="15885" y="7508"/>
                  <a:pt x="15912" y="7549"/>
                  <a:pt x="15945" y="7549"/>
                </a:cubicBezTo>
                <a:cubicBezTo>
                  <a:pt x="15979" y="7549"/>
                  <a:pt x="16001" y="7485"/>
                  <a:pt x="16006" y="7388"/>
                </a:cubicBezTo>
                <a:cubicBezTo>
                  <a:pt x="15996" y="7305"/>
                  <a:pt x="15981" y="7232"/>
                  <a:pt x="15941" y="7236"/>
                </a:cubicBezTo>
                <a:close/>
                <a:moveTo>
                  <a:pt x="16869" y="7393"/>
                </a:moveTo>
                <a:cubicBezTo>
                  <a:pt x="16870" y="7287"/>
                  <a:pt x="16845" y="7241"/>
                  <a:pt x="16809" y="7236"/>
                </a:cubicBezTo>
                <a:cubicBezTo>
                  <a:pt x="16773" y="7232"/>
                  <a:pt x="16747" y="7282"/>
                  <a:pt x="16743" y="7384"/>
                </a:cubicBezTo>
                <a:cubicBezTo>
                  <a:pt x="16740" y="7494"/>
                  <a:pt x="16773" y="7521"/>
                  <a:pt x="16812" y="7549"/>
                </a:cubicBezTo>
                <a:cubicBezTo>
                  <a:pt x="16836" y="7521"/>
                  <a:pt x="16869" y="7503"/>
                  <a:pt x="16869" y="7393"/>
                </a:cubicBezTo>
                <a:close/>
                <a:moveTo>
                  <a:pt x="18528" y="14352"/>
                </a:moveTo>
                <a:cubicBezTo>
                  <a:pt x="18490" y="14357"/>
                  <a:pt x="18466" y="14417"/>
                  <a:pt x="18465" y="14508"/>
                </a:cubicBezTo>
                <a:cubicBezTo>
                  <a:pt x="18463" y="14610"/>
                  <a:pt x="18495" y="14660"/>
                  <a:pt x="18528" y="14669"/>
                </a:cubicBezTo>
                <a:cubicBezTo>
                  <a:pt x="18566" y="14679"/>
                  <a:pt x="18586" y="14619"/>
                  <a:pt x="18590" y="14499"/>
                </a:cubicBezTo>
                <a:cubicBezTo>
                  <a:pt x="18581" y="14421"/>
                  <a:pt x="18569" y="14348"/>
                  <a:pt x="18528" y="14352"/>
                </a:cubicBezTo>
                <a:close/>
                <a:moveTo>
                  <a:pt x="18526" y="6037"/>
                </a:moveTo>
                <a:cubicBezTo>
                  <a:pt x="18492" y="6046"/>
                  <a:pt x="18471" y="6110"/>
                  <a:pt x="18475" y="6211"/>
                </a:cubicBezTo>
                <a:cubicBezTo>
                  <a:pt x="18478" y="6317"/>
                  <a:pt x="18507" y="6358"/>
                  <a:pt x="18540" y="6354"/>
                </a:cubicBezTo>
                <a:cubicBezTo>
                  <a:pt x="18574" y="6354"/>
                  <a:pt x="18595" y="6285"/>
                  <a:pt x="18602" y="6193"/>
                </a:cubicBezTo>
                <a:cubicBezTo>
                  <a:pt x="18588" y="6106"/>
                  <a:pt x="18567" y="6023"/>
                  <a:pt x="18526" y="6037"/>
                </a:cubicBezTo>
                <a:close/>
                <a:moveTo>
                  <a:pt x="18530" y="15547"/>
                </a:moveTo>
                <a:cubicBezTo>
                  <a:pt x="18492" y="15543"/>
                  <a:pt x="18466" y="15593"/>
                  <a:pt x="18466" y="15694"/>
                </a:cubicBezTo>
                <a:cubicBezTo>
                  <a:pt x="18468" y="15786"/>
                  <a:pt x="18492" y="15841"/>
                  <a:pt x="18530" y="15846"/>
                </a:cubicBezTo>
                <a:cubicBezTo>
                  <a:pt x="18569" y="15846"/>
                  <a:pt x="18586" y="15791"/>
                  <a:pt x="18593" y="15708"/>
                </a:cubicBezTo>
                <a:cubicBezTo>
                  <a:pt x="18588" y="15598"/>
                  <a:pt x="18567" y="15547"/>
                  <a:pt x="18530" y="15547"/>
                </a:cubicBezTo>
                <a:close/>
                <a:moveTo>
                  <a:pt x="15921" y="14384"/>
                </a:moveTo>
                <a:cubicBezTo>
                  <a:pt x="15885" y="14389"/>
                  <a:pt x="15861" y="14439"/>
                  <a:pt x="15866" y="14545"/>
                </a:cubicBezTo>
                <a:cubicBezTo>
                  <a:pt x="15869" y="14651"/>
                  <a:pt x="15895" y="14692"/>
                  <a:pt x="15931" y="14688"/>
                </a:cubicBezTo>
                <a:cubicBezTo>
                  <a:pt x="15969" y="14683"/>
                  <a:pt x="15984" y="14614"/>
                  <a:pt x="15991" y="14531"/>
                </a:cubicBezTo>
                <a:cubicBezTo>
                  <a:pt x="15979" y="14430"/>
                  <a:pt x="15955" y="14380"/>
                  <a:pt x="15921" y="14384"/>
                </a:cubicBezTo>
                <a:close/>
                <a:moveTo>
                  <a:pt x="20655" y="19165"/>
                </a:moveTo>
                <a:cubicBezTo>
                  <a:pt x="20655" y="19271"/>
                  <a:pt x="20681" y="19321"/>
                  <a:pt x="20714" y="19321"/>
                </a:cubicBezTo>
                <a:cubicBezTo>
                  <a:pt x="20751" y="19321"/>
                  <a:pt x="20782" y="19248"/>
                  <a:pt x="20779" y="19142"/>
                </a:cubicBezTo>
                <a:cubicBezTo>
                  <a:pt x="20775" y="19064"/>
                  <a:pt x="20750" y="18995"/>
                  <a:pt x="20707" y="18999"/>
                </a:cubicBezTo>
                <a:cubicBezTo>
                  <a:pt x="20676" y="19009"/>
                  <a:pt x="20655" y="19064"/>
                  <a:pt x="20655" y="19165"/>
                </a:cubicBezTo>
                <a:close/>
                <a:moveTo>
                  <a:pt x="14583" y="8565"/>
                </a:moveTo>
                <a:cubicBezTo>
                  <a:pt x="14583" y="8680"/>
                  <a:pt x="14611" y="8740"/>
                  <a:pt x="14650" y="8740"/>
                </a:cubicBezTo>
                <a:cubicBezTo>
                  <a:pt x="14685" y="8740"/>
                  <a:pt x="14709" y="8680"/>
                  <a:pt x="14710" y="8579"/>
                </a:cubicBezTo>
                <a:cubicBezTo>
                  <a:pt x="14712" y="8468"/>
                  <a:pt x="14686" y="8432"/>
                  <a:pt x="14650" y="8432"/>
                </a:cubicBezTo>
                <a:cubicBezTo>
                  <a:pt x="14614" y="8432"/>
                  <a:pt x="14583" y="8455"/>
                  <a:pt x="14583" y="8565"/>
                </a:cubicBezTo>
                <a:close/>
                <a:moveTo>
                  <a:pt x="14218" y="8436"/>
                </a:moveTo>
                <a:cubicBezTo>
                  <a:pt x="14182" y="8441"/>
                  <a:pt x="14155" y="8478"/>
                  <a:pt x="14158" y="8583"/>
                </a:cubicBezTo>
                <a:cubicBezTo>
                  <a:pt x="14162" y="8675"/>
                  <a:pt x="14184" y="8735"/>
                  <a:pt x="14223" y="8730"/>
                </a:cubicBezTo>
                <a:cubicBezTo>
                  <a:pt x="14259" y="8721"/>
                  <a:pt x="14282" y="8671"/>
                  <a:pt x="14285" y="8579"/>
                </a:cubicBezTo>
                <a:cubicBezTo>
                  <a:pt x="14282" y="8455"/>
                  <a:pt x="14254" y="8432"/>
                  <a:pt x="14218" y="8436"/>
                </a:cubicBezTo>
                <a:close/>
                <a:moveTo>
                  <a:pt x="20213" y="19165"/>
                </a:moveTo>
                <a:cubicBezTo>
                  <a:pt x="20211" y="19261"/>
                  <a:pt x="20241" y="19321"/>
                  <a:pt x="20273" y="19326"/>
                </a:cubicBezTo>
                <a:cubicBezTo>
                  <a:pt x="20307" y="19330"/>
                  <a:pt x="20333" y="19284"/>
                  <a:pt x="20337" y="19179"/>
                </a:cubicBezTo>
                <a:cubicBezTo>
                  <a:pt x="20340" y="19068"/>
                  <a:pt x="20311" y="19036"/>
                  <a:pt x="20275" y="19004"/>
                </a:cubicBezTo>
                <a:cubicBezTo>
                  <a:pt x="20251" y="19041"/>
                  <a:pt x="20215" y="19064"/>
                  <a:pt x="20213" y="19165"/>
                </a:cubicBezTo>
                <a:close/>
                <a:moveTo>
                  <a:pt x="18027" y="15676"/>
                </a:moveTo>
                <a:cubicBezTo>
                  <a:pt x="18024" y="15796"/>
                  <a:pt x="18053" y="15837"/>
                  <a:pt x="18093" y="15842"/>
                </a:cubicBezTo>
                <a:cubicBezTo>
                  <a:pt x="18129" y="15846"/>
                  <a:pt x="18153" y="15800"/>
                  <a:pt x="18154" y="15694"/>
                </a:cubicBezTo>
                <a:cubicBezTo>
                  <a:pt x="18154" y="15589"/>
                  <a:pt x="18130" y="15547"/>
                  <a:pt x="18091" y="15538"/>
                </a:cubicBezTo>
                <a:cubicBezTo>
                  <a:pt x="18062" y="15552"/>
                  <a:pt x="18031" y="15570"/>
                  <a:pt x="18027" y="15676"/>
                </a:cubicBezTo>
                <a:close/>
                <a:moveTo>
                  <a:pt x="15866" y="13327"/>
                </a:moveTo>
                <a:cubicBezTo>
                  <a:pt x="15864" y="13433"/>
                  <a:pt x="15885" y="13483"/>
                  <a:pt x="15924" y="13488"/>
                </a:cubicBezTo>
                <a:cubicBezTo>
                  <a:pt x="15960" y="13493"/>
                  <a:pt x="15987" y="13451"/>
                  <a:pt x="15991" y="13350"/>
                </a:cubicBezTo>
                <a:cubicBezTo>
                  <a:pt x="15993" y="13249"/>
                  <a:pt x="15970" y="13198"/>
                  <a:pt x="15933" y="13185"/>
                </a:cubicBezTo>
                <a:cubicBezTo>
                  <a:pt x="15897" y="13194"/>
                  <a:pt x="15867" y="13221"/>
                  <a:pt x="15866" y="13327"/>
                </a:cubicBezTo>
                <a:close/>
                <a:moveTo>
                  <a:pt x="15494" y="13194"/>
                </a:moveTo>
                <a:cubicBezTo>
                  <a:pt x="15456" y="13198"/>
                  <a:pt x="15434" y="13249"/>
                  <a:pt x="15435" y="13355"/>
                </a:cubicBezTo>
                <a:cubicBezTo>
                  <a:pt x="15437" y="13465"/>
                  <a:pt x="15465" y="13493"/>
                  <a:pt x="15501" y="13488"/>
                </a:cubicBezTo>
                <a:cubicBezTo>
                  <a:pt x="15538" y="13483"/>
                  <a:pt x="15557" y="13433"/>
                  <a:pt x="15562" y="13336"/>
                </a:cubicBezTo>
                <a:cubicBezTo>
                  <a:pt x="15552" y="13240"/>
                  <a:pt x="15531" y="13189"/>
                  <a:pt x="15494" y="13194"/>
                </a:cubicBezTo>
                <a:close/>
                <a:moveTo>
                  <a:pt x="20275" y="17841"/>
                </a:moveTo>
                <a:cubicBezTo>
                  <a:pt x="20239" y="17841"/>
                  <a:pt x="20211" y="17882"/>
                  <a:pt x="20211" y="17988"/>
                </a:cubicBezTo>
                <a:cubicBezTo>
                  <a:pt x="20211" y="18094"/>
                  <a:pt x="20237" y="18135"/>
                  <a:pt x="20273" y="18140"/>
                </a:cubicBezTo>
                <a:cubicBezTo>
                  <a:pt x="20311" y="18144"/>
                  <a:pt x="20333" y="18098"/>
                  <a:pt x="20337" y="17984"/>
                </a:cubicBezTo>
                <a:cubicBezTo>
                  <a:pt x="20333" y="17896"/>
                  <a:pt x="20313" y="17841"/>
                  <a:pt x="20275" y="17841"/>
                </a:cubicBezTo>
                <a:close/>
                <a:moveTo>
                  <a:pt x="21213" y="20310"/>
                </a:moveTo>
                <a:cubicBezTo>
                  <a:pt x="21213" y="20213"/>
                  <a:pt x="21189" y="20153"/>
                  <a:pt x="21154" y="20149"/>
                </a:cubicBezTo>
                <a:cubicBezTo>
                  <a:pt x="21120" y="20149"/>
                  <a:pt x="21091" y="20199"/>
                  <a:pt x="21093" y="20296"/>
                </a:cubicBezTo>
                <a:cubicBezTo>
                  <a:pt x="21094" y="20392"/>
                  <a:pt x="21122" y="20438"/>
                  <a:pt x="21159" y="20438"/>
                </a:cubicBezTo>
                <a:cubicBezTo>
                  <a:pt x="21187" y="20434"/>
                  <a:pt x="21213" y="20397"/>
                  <a:pt x="21213" y="20310"/>
                </a:cubicBezTo>
                <a:close/>
                <a:moveTo>
                  <a:pt x="17227" y="15552"/>
                </a:moveTo>
                <a:cubicBezTo>
                  <a:pt x="17186" y="15547"/>
                  <a:pt x="17157" y="15602"/>
                  <a:pt x="17157" y="15708"/>
                </a:cubicBezTo>
                <a:cubicBezTo>
                  <a:pt x="17157" y="15805"/>
                  <a:pt x="17189" y="15846"/>
                  <a:pt x="17222" y="15851"/>
                </a:cubicBezTo>
                <a:cubicBezTo>
                  <a:pt x="17258" y="15855"/>
                  <a:pt x="17282" y="15814"/>
                  <a:pt x="17287" y="15708"/>
                </a:cubicBezTo>
                <a:cubicBezTo>
                  <a:pt x="17282" y="15625"/>
                  <a:pt x="17266" y="15556"/>
                  <a:pt x="17227" y="15552"/>
                </a:cubicBezTo>
                <a:close/>
                <a:moveTo>
                  <a:pt x="15087" y="7236"/>
                </a:moveTo>
                <a:cubicBezTo>
                  <a:pt x="15050" y="7232"/>
                  <a:pt x="15029" y="7287"/>
                  <a:pt x="15027" y="7393"/>
                </a:cubicBezTo>
                <a:cubicBezTo>
                  <a:pt x="15026" y="7489"/>
                  <a:pt x="15046" y="7535"/>
                  <a:pt x="15079" y="7540"/>
                </a:cubicBezTo>
                <a:cubicBezTo>
                  <a:pt x="15113" y="7544"/>
                  <a:pt x="15142" y="7517"/>
                  <a:pt x="15149" y="7379"/>
                </a:cubicBezTo>
                <a:cubicBezTo>
                  <a:pt x="15137" y="7324"/>
                  <a:pt x="15127" y="7241"/>
                  <a:pt x="15087" y="7236"/>
                </a:cubicBezTo>
                <a:close/>
                <a:moveTo>
                  <a:pt x="15915" y="15566"/>
                </a:moveTo>
                <a:cubicBezTo>
                  <a:pt x="15881" y="15575"/>
                  <a:pt x="15859" y="15639"/>
                  <a:pt x="15864" y="15745"/>
                </a:cubicBezTo>
                <a:cubicBezTo>
                  <a:pt x="15867" y="15837"/>
                  <a:pt x="15893" y="15878"/>
                  <a:pt x="15922" y="15878"/>
                </a:cubicBezTo>
                <a:cubicBezTo>
                  <a:pt x="15958" y="15878"/>
                  <a:pt x="15981" y="15818"/>
                  <a:pt x="15982" y="15727"/>
                </a:cubicBezTo>
                <a:cubicBezTo>
                  <a:pt x="15974" y="15621"/>
                  <a:pt x="15951" y="15556"/>
                  <a:pt x="15915" y="15566"/>
                </a:cubicBezTo>
                <a:close/>
                <a:moveTo>
                  <a:pt x="14707" y="10987"/>
                </a:moveTo>
                <a:cubicBezTo>
                  <a:pt x="14710" y="10877"/>
                  <a:pt x="14683" y="10836"/>
                  <a:pt x="14647" y="10836"/>
                </a:cubicBezTo>
                <a:cubicBezTo>
                  <a:pt x="14613" y="10836"/>
                  <a:pt x="14582" y="10863"/>
                  <a:pt x="14580" y="10974"/>
                </a:cubicBezTo>
                <a:cubicBezTo>
                  <a:pt x="14578" y="11079"/>
                  <a:pt x="14602" y="11125"/>
                  <a:pt x="14647" y="11134"/>
                </a:cubicBezTo>
                <a:cubicBezTo>
                  <a:pt x="14674" y="11125"/>
                  <a:pt x="14703" y="11093"/>
                  <a:pt x="14707" y="10987"/>
                </a:cubicBezTo>
                <a:close/>
                <a:moveTo>
                  <a:pt x="13347" y="10831"/>
                </a:moveTo>
                <a:cubicBezTo>
                  <a:pt x="13306" y="10826"/>
                  <a:pt x="13291" y="10895"/>
                  <a:pt x="13293" y="10992"/>
                </a:cubicBezTo>
                <a:cubicBezTo>
                  <a:pt x="13294" y="11079"/>
                  <a:pt x="13313" y="11134"/>
                  <a:pt x="13346" y="11134"/>
                </a:cubicBezTo>
                <a:cubicBezTo>
                  <a:pt x="13389" y="11134"/>
                  <a:pt x="13406" y="11056"/>
                  <a:pt x="13419" y="10960"/>
                </a:cubicBezTo>
                <a:cubicBezTo>
                  <a:pt x="13409" y="10868"/>
                  <a:pt x="13380" y="10840"/>
                  <a:pt x="13347" y="10831"/>
                </a:cubicBezTo>
                <a:close/>
                <a:moveTo>
                  <a:pt x="18970" y="16696"/>
                </a:moveTo>
                <a:cubicBezTo>
                  <a:pt x="18934" y="16696"/>
                  <a:pt x="18907" y="16733"/>
                  <a:pt x="18905" y="16839"/>
                </a:cubicBezTo>
                <a:cubicBezTo>
                  <a:pt x="18902" y="16949"/>
                  <a:pt x="18927" y="16991"/>
                  <a:pt x="18963" y="16995"/>
                </a:cubicBezTo>
                <a:cubicBezTo>
                  <a:pt x="18999" y="17000"/>
                  <a:pt x="19023" y="16954"/>
                  <a:pt x="19030" y="16857"/>
                </a:cubicBezTo>
                <a:cubicBezTo>
                  <a:pt x="19029" y="16752"/>
                  <a:pt x="19008" y="16696"/>
                  <a:pt x="18970" y="16696"/>
                </a:cubicBezTo>
                <a:close/>
                <a:moveTo>
                  <a:pt x="17607" y="6202"/>
                </a:moveTo>
                <a:cubicBezTo>
                  <a:pt x="17609" y="6294"/>
                  <a:pt x="17638" y="6354"/>
                  <a:pt x="17671" y="6358"/>
                </a:cubicBezTo>
                <a:cubicBezTo>
                  <a:pt x="17702" y="6363"/>
                  <a:pt x="17722" y="6312"/>
                  <a:pt x="17726" y="6221"/>
                </a:cubicBezTo>
                <a:cubicBezTo>
                  <a:pt x="17729" y="6110"/>
                  <a:pt x="17702" y="6078"/>
                  <a:pt x="17669" y="6050"/>
                </a:cubicBezTo>
                <a:cubicBezTo>
                  <a:pt x="17638" y="6064"/>
                  <a:pt x="17606" y="6101"/>
                  <a:pt x="17607" y="6202"/>
                </a:cubicBezTo>
                <a:close/>
                <a:moveTo>
                  <a:pt x="19344" y="4998"/>
                </a:moveTo>
                <a:cubicBezTo>
                  <a:pt x="19346" y="5085"/>
                  <a:pt x="19359" y="5163"/>
                  <a:pt x="19401" y="5163"/>
                </a:cubicBezTo>
                <a:cubicBezTo>
                  <a:pt x="19438" y="5163"/>
                  <a:pt x="19459" y="5113"/>
                  <a:pt x="19461" y="5012"/>
                </a:cubicBezTo>
                <a:cubicBezTo>
                  <a:pt x="19462" y="4901"/>
                  <a:pt x="19435" y="4869"/>
                  <a:pt x="19370" y="4869"/>
                </a:cubicBezTo>
                <a:cubicBezTo>
                  <a:pt x="19366" y="4869"/>
                  <a:pt x="19342" y="4910"/>
                  <a:pt x="19344" y="4998"/>
                </a:cubicBezTo>
                <a:close/>
                <a:moveTo>
                  <a:pt x="15015" y="8560"/>
                </a:moveTo>
                <a:cubicBezTo>
                  <a:pt x="15014" y="8652"/>
                  <a:pt x="15034" y="8721"/>
                  <a:pt x="15072" y="8726"/>
                </a:cubicBezTo>
                <a:cubicBezTo>
                  <a:pt x="15108" y="8730"/>
                  <a:pt x="15135" y="8694"/>
                  <a:pt x="15139" y="8588"/>
                </a:cubicBezTo>
                <a:cubicBezTo>
                  <a:pt x="15142" y="8482"/>
                  <a:pt x="15120" y="8432"/>
                  <a:pt x="15110" y="8432"/>
                </a:cubicBezTo>
                <a:cubicBezTo>
                  <a:pt x="15046" y="8422"/>
                  <a:pt x="15017" y="8459"/>
                  <a:pt x="15015" y="8560"/>
                </a:cubicBezTo>
                <a:close/>
                <a:moveTo>
                  <a:pt x="21089" y="19137"/>
                </a:moveTo>
                <a:cubicBezTo>
                  <a:pt x="21084" y="19248"/>
                  <a:pt x="21111" y="19289"/>
                  <a:pt x="21147" y="19294"/>
                </a:cubicBezTo>
                <a:cubicBezTo>
                  <a:pt x="21182" y="19298"/>
                  <a:pt x="21211" y="19266"/>
                  <a:pt x="21214" y="19160"/>
                </a:cubicBezTo>
                <a:cubicBezTo>
                  <a:pt x="21216" y="19059"/>
                  <a:pt x="21192" y="19009"/>
                  <a:pt x="21159" y="18999"/>
                </a:cubicBezTo>
                <a:cubicBezTo>
                  <a:pt x="21120" y="18995"/>
                  <a:pt x="21094" y="19036"/>
                  <a:pt x="21089" y="19137"/>
                </a:cubicBezTo>
                <a:close/>
                <a:moveTo>
                  <a:pt x="18909" y="5016"/>
                </a:moveTo>
                <a:cubicBezTo>
                  <a:pt x="18912" y="5108"/>
                  <a:pt x="18939" y="5163"/>
                  <a:pt x="18975" y="5159"/>
                </a:cubicBezTo>
                <a:cubicBezTo>
                  <a:pt x="19008" y="5154"/>
                  <a:pt x="19029" y="5104"/>
                  <a:pt x="19030" y="5021"/>
                </a:cubicBezTo>
                <a:cubicBezTo>
                  <a:pt x="19034" y="4915"/>
                  <a:pt x="19006" y="4878"/>
                  <a:pt x="18972" y="4874"/>
                </a:cubicBezTo>
                <a:cubicBezTo>
                  <a:pt x="18934" y="4878"/>
                  <a:pt x="18903" y="4910"/>
                  <a:pt x="18909" y="5016"/>
                </a:cubicBezTo>
                <a:close/>
                <a:moveTo>
                  <a:pt x="20210" y="3830"/>
                </a:moveTo>
                <a:cubicBezTo>
                  <a:pt x="20211" y="3936"/>
                  <a:pt x="20239" y="3991"/>
                  <a:pt x="20271" y="3991"/>
                </a:cubicBezTo>
                <a:cubicBezTo>
                  <a:pt x="20304" y="3991"/>
                  <a:pt x="20337" y="3931"/>
                  <a:pt x="20333" y="3835"/>
                </a:cubicBezTo>
                <a:cubicBezTo>
                  <a:pt x="20330" y="3743"/>
                  <a:pt x="20299" y="3702"/>
                  <a:pt x="20261" y="3679"/>
                </a:cubicBezTo>
                <a:cubicBezTo>
                  <a:pt x="20239" y="3715"/>
                  <a:pt x="20210" y="3734"/>
                  <a:pt x="20210" y="3830"/>
                </a:cubicBezTo>
                <a:close/>
                <a:moveTo>
                  <a:pt x="20700" y="2534"/>
                </a:moveTo>
                <a:cubicBezTo>
                  <a:pt x="20669" y="2543"/>
                  <a:pt x="20650" y="2603"/>
                  <a:pt x="20652" y="2695"/>
                </a:cubicBezTo>
                <a:cubicBezTo>
                  <a:pt x="20654" y="2805"/>
                  <a:pt x="20683" y="2842"/>
                  <a:pt x="20717" y="2828"/>
                </a:cubicBezTo>
                <a:cubicBezTo>
                  <a:pt x="20748" y="2819"/>
                  <a:pt x="20769" y="2764"/>
                  <a:pt x="20763" y="2626"/>
                </a:cubicBezTo>
                <a:cubicBezTo>
                  <a:pt x="20762" y="2566"/>
                  <a:pt x="20734" y="2525"/>
                  <a:pt x="20700" y="2534"/>
                </a:cubicBezTo>
                <a:close/>
                <a:moveTo>
                  <a:pt x="15507" y="14688"/>
                </a:moveTo>
                <a:cubicBezTo>
                  <a:pt x="15540" y="14679"/>
                  <a:pt x="15562" y="14619"/>
                  <a:pt x="15559" y="14536"/>
                </a:cubicBezTo>
                <a:cubicBezTo>
                  <a:pt x="15555" y="14435"/>
                  <a:pt x="15528" y="14394"/>
                  <a:pt x="15489" y="14407"/>
                </a:cubicBezTo>
                <a:cubicBezTo>
                  <a:pt x="15454" y="14417"/>
                  <a:pt x="15437" y="14467"/>
                  <a:pt x="15437" y="14564"/>
                </a:cubicBezTo>
                <a:cubicBezTo>
                  <a:pt x="15444" y="14660"/>
                  <a:pt x="15471" y="14692"/>
                  <a:pt x="15507" y="14688"/>
                </a:cubicBezTo>
                <a:close/>
                <a:moveTo>
                  <a:pt x="19029" y="18025"/>
                </a:moveTo>
                <a:cubicBezTo>
                  <a:pt x="19029" y="17928"/>
                  <a:pt x="18999" y="17869"/>
                  <a:pt x="18969" y="17859"/>
                </a:cubicBezTo>
                <a:cubicBezTo>
                  <a:pt x="18936" y="17855"/>
                  <a:pt x="18905" y="17896"/>
                  <a:pt x="18905" y="18007"/>
                </a:cubicBezTo>
                <a:cubicBezTo>
                  <a:pt x="18903" y="18112"/>
                  <a:pt x="18936" y="18144"/>
                  <a:pt x="18970" y="18181"/>
                </a:cubicBezTo>
                <a:cubicBezTo>
                  <a:pt x="18996" y="18158"/>
                  <a:pt x="19029" y="18131"/>
                  <a:pt x="19029" y="18025"/>
                </a:cubicBezTo>
                <a:close/>
                <a:moveTo>
                  <a:pt x="19833" y="4846"/>
                </a:moveTo>
                <a:cubicBezTo>
                  <a:pt x="19805" y="4851"/>
                  <a:pt x="19779" y="4892"/>
                  <a:pt x="19779" y="4989"/>
                </a:cubicBezTo>
                <a:cubicBezTo>
                  <a:pt x="19779" y="5094"/>
                  <a:pt x="19798" y="5154"/>
                  <a:pt x="19836" y="5154"/>
                </a:cubicBezTo>
                <a:cubicBezTo>
                  <a:pt x="19875" y="5159"/>
                  <a:pt x="19891" y="5085"/>
                  <a:pt x="19896" y="5016"/>
                </a:cubicBezTo>
                <a:cubicBezTo>
                  <a:pt x="19894" y="4888"/>
                  <a:pt x="19867" y="4842"/>
                  <a:pt x="19833" y="4846"/>
                </a:cubicBezTo>
                <a:close/>
                <a:moveTo>
                  <a:pt x="12914" y="13212"/>
                </a:moveTo>
                <a:cubicBezTo>
                  <a:pt x="12885" y="13217"/>
                  <a:pt x="12862" y="13277"/>
                  <a:pt x="12862" y="13364"/>
                </a:cubicBezTo>
                <a:cubicBezTo>
                  <a:pt x="12861" y="13474"/>
                  <a:pt x="12890" y="13516"/>
                  <a:pt x="12924" y="13506"/>
                </a:cubicBezTo>
                <a:cubicBezTo>
                  <a:pt x="12953" y="13502"/>
                  <a:pt x="12977" y="13460"/>
                  <a:pt x="12975" y="13345"/>
                </a:cubicBezTo>
                <a:cubicBezTo>
                  <a:pt x="12970" y="13267"/>
                  <a:pt x="12950" y="13203"/>
                  <a:pt x="12914" y="13212"/>
                </a:cubicBezTo>
                <a:close/>
                <a:moveTo>
                  <a:pt x="16805" y="6055"/>
                </a:moveTo>
                <a:cubicBezTo>
                  <a:pt x="16774" y="6064"/>
                  <a:pt x="16749" y="6119"/>
                  <a:pt x="16754" y="6207"/>
                </a:cubicBezTo>
                <a:cubicBezTo>
                  <a:pt x="16759" y="6299"/>
                  <a:pt x="16785" y="6368"/>
                  <a:pt x="16821" y="6354"/>
                </a:cubicBezTo>
                <a:cubicBezTo>
                  <a:pt x="16850" y="6345"/>
                  <a:pt x="16874" y="6294"/>
                  <a:pt x="16870" y="6161"/>
                </a:cubicBezTo>
                <a:cubicBezTo>
                  <a:pt x="16862" y="6106"/>
                  <a:pt x="16841" y="6046"/>
                  <a:pt x="16805" y="6055"/>
                </a:cubicBezTo>
                <a:close/>
                <a:moveTo>
                  <a:pt x="14234" y="7236"/>
                </a:moveTo>
                <a:cubicBezTo>
                  <a:pt x="14198" y="7236"/>
                  <a:pt x="14175" y="7287"/>
                  <a:pt x="14174" y="7388"/>
                </a:cubicBezTo>
                <a:cubicBezTo>
                  <a:pt x="14172" y="7485"/>
                  <a:pt x="14194" y="7517"/>
                  <a:pt x="14225" y="7526"/>
                </a:cubicBezTo>
                <a:cubicBezTo>
                  <a:pt x="14261" y="7531"/>
                  <a:pt x="14287" y="7503"/>
                  <a:pt x="14294" y="7393"/>
                </a:cubicBezTo>
                <a:cubicBezTo>
                  <a:pt x="14287" y="7310"/>
                  <a:pt x="14271" y="7236"/>
                  <a:pt x="14234" y="7236"/>
                </a:cubicBezTo>
                <a:close/>
                <a:moveTo>
                  <a:pt x="14662" y="7236"/>
                </a:moveTo>
                <a:cubicBezTo>
                  <a:pt x="14625" y="7227"/>
                  <a:pt x="14601" y="7282"/>
                  <a:pt x="14599" y="7384"/>
                </a:cubicBezTo>
                <a:cubicBezTo>
                  <a:pt x="14597" y="7471"/>
                  <a:pt x="14618" y="7517"/>
                  <a:pt x="14650" y="7526"/>
                </a:cubicBezTo>
                <a:cubicBezTo>
                  <a:pt x="14686" y="7535"/>
                  <a:pt x="14712" y="7508"/>
                  <a:pt x="14721" y="7397"/>
                </a:cubicBezTo>
                <a:cubicBezTo>
                  <a:pt x="14715" y="7315"/>
                  <a:pt x="14698" y="7246"/>
                  <a:pt x="14662" y="7236"/>
                </a:cubicBezTo>
                <a:close/>
                <a:moveTo>
                  <a:pt x="19397" y="19032"/>
                </a:moveTo>
                <a:cubicBezTo>
                  <a:pt x="19366" y="19032"/>
                  <a:pt x="19339" y="19078"/>
                  <a:pt x="19337" y="19160"/>
                </a:cubicBezTo>
                <a:cubicBezTo>
                  <a:pt x="19335" y="19257"/>
                  <a:pt x="19361" y="19321"/>
                  <a:pt x="19395" y="19330"/>
                </a:cubicBezTo>
                <a:cubicBezTo>
                  <a:pt x="19431" y="19340"/>
                  <a:pt x="19454" y="19284"/>
                  <a:pt x="19461" y="19174"/>
                </a:cubicBezTo>
                <a:cubicBezTo>
                  <a:pt x="19455" y="19082"/>
                  <a:pt x="19433" y="19032"/>
                  <a:pt x="19397" y="19032"/>
                </a:cubicBezTo>
                <a:close/>
                <a:moveTo>
                  <a:pt x="15521" y="7236"/>
                </a:moveTo>
                <a:cubicBezTo>
                  <a:pt x="15485" y="7227"/>
                  <a:pt x="15461" y="7278"/>
                  <a:pt x="15458" y="7374"/>
                </a:cubicBezTo>
                <a:cubicBezTo>
                  <a:pt x="15454" y="7485"/>
                  <a:pt x="15480" y="7521"/>
                  <a:pt x="15516" y="7531"/>
                </a:cubicBezTo>
                <a:cubicBezTo>
                  <a:pt x="15550" y="7535"/>
                  <a:pt x="15576" y="7494"/>
                  <a:pt x="15585" y="7397"/>
                </a:cubicBezTo>
                <a:cubicBezTo>
                  <a:pt x="15574" y="7315"/>
                  <a:pt x="15555" y="7246"/>
                  <a:pt x="15521" y="7236"/>
                </a:cubicBezTo>
                <a:close/>
                <a:moveTo>
                  <a:pt x="16361" y="7236"/>
                </a:moveTo>
                <a:cubicBezTo>
                  <a:pt x="16327" y="7246"/>
                  <a:pt x="16310" y="7305"/>
                  <a:pt x="16310" y="7388"/>
                </a:cubicBezTo>
                <a:cubicBezTo>
                  <a:pt x="16308" y="7498"/>
                  <a:pt x="16335" y="7535"/>
                  <a:pt x="16371" y="7535"/>
                </a:cubicBezTo>
                <a:cubicBezTo>
                  <a:pt x="16406" y="7535"/>
                  <a:pt x="16433" y="7498"/>
                  <a:pt x="16440" y="7393"/>
                </a:cubicBezTo>
                <a:cubicBezTo>
                  <a:pt x="16425" y="7301"/>
                  <a:pt x="16404" y="7227"/>
                  <a:pt x="16361" y="7236"/>
                </a:cubicBezTo>
                <a:close/>
                <a:moveTo>
                  <a:pt x="17169" y="16876"/>
                </a:moveTo>
                <a:cubicBezTo>
                  <a:pt x="17169" y="16977"/>
                  <a:pt x="17194" y="17014"/>
                  <a:pt x="17223" y="17014"/>
                </a:cubicBezTo>
                <a:cubicBezTo>
                  <a:pt x="17251" y="17018"/>
                  <a:pt x="17278" y="16981"/>
                  <a:pt x="17282" y="16885"/>
                </a:cubicBezTo>
                <a:cubicBezTo>
                  <a:pt x="17285" y="16779"/>
                  <a:pt x="17261" y="16733"/>
                  <a:pt x="17227" y="16710"/>
                </a:cubicBezTo>
                <a:cubicBezTo>
                  <a:pt x="17193" y="16733"/>
                  <a:pt x="17167" y="16770"/>
                  <a:pt x="17169" y="16876"/>
                </a:cubicBezTo>
                <a:close/>
                <a:moveTo>
                  <a:pt x="15075" y="13198"/>
                </a:moveTo>
                <a:cubicBezTo>
                  <a:pt x="15039" y="13194"/>
                  <a:pt x="15010" y="13221"/>
                  <a:pt x="15007" y="13332"/>
                </a:cubicBezTo>
                <a:cubicBezTo>
                  <a:pt x="15003" y="13437"/>
                  <a:pt x="15026" y="13488"/>
                  <a:pt x="15065" y="13493"/>
                </a:cubicBezTo>
                <a:cubicBezTo>
                  <a:pt x="15099" y="13493"/>
                  <a:pt x="15118" y="13451"/>
                  <a:pt x="15123" y="13341"/>
                </a:cubicBezTo>
                <a:cubicBezTo>
                  <a:pt x="15117" y="13281"/>
                  <a:pt x="15115" y="13203"/>
                  <a:pt x="15075" y="13198"/>
                </a:cubicBezTo>
                <a:close/>
                <a:moveTo>
                  <a:pt x="18540" y="17873"/>
                </a:moveTo>
                <a:cubicBezTo>
                  <a:pt x="18506" y="17859"/>
                  <a:pt x="18478" y="17905"/>
                  <a:pt x="18475" y="18011"/>
                </a:cubicBezTo>
                <a:cubicBezTo>
                  <a:pt x="18471" y="18121"/>
                  <a:pt x="18499" y="18172"/>
                  <a:pt x="18531" y="18177"/>
                </a:cubicBezTo>
                <a:cubicBezTo>
                  <a:pt x="18562" y="18181"/>
                  <a:pt x="18585" y="18126"/>
                  <a:pt x="18588" y="17993"/>
                </a:cubicBezTo>
                <a:cubicBezTo>
                  <a:pt x="18590" y="17938"/>
                  <a:pt x="18571" y="17882"/>
                  <a:pt x="18540" y="17873"/>
                </a:cubicBezTo>
                <a:close/>
                <a:moveTo>
                  <a:pt x="15492" y="15878"/>
                </a:moveTo>
                <a:cubicBezTo>
                  <a:pt x="15523" y="15878"/>
                  <a:pt x="15552" y="15823"/>
                  <a:pt x="15549" y="15717"/>
                </a:cubicBezTo>
                <a:cubicBezTo>
                  <a:pt x="15545" y="15612"/>
                  <a:pt x="15516" y="15575"/>
                  <a:pt x="15483" y="15575"/>
                </a:cubicBezTo>
                <a:cubicBezTo>
                  <a:pt x="15454" y="15575"/>
                  <a:pt x="15432" y="15625"/>
                  <a:pt x="15432" y="15717"/>
                </a:cubicBezTo>
                <a:cubicBezTo>
                  <a:pt x="15432" y="15823"/>
                  <a:pt x="15459" y="15878"/>
                  <a:pt x="15492" y="15878"/>
                </a:cubicBezTo>
                <a:close/>
                <a:moveTo>
                  <a:pt x="15003" y="15704"/>
                </a:moveTo>
                <a:cubicBezTo>
                  <a:pt x="15000" y="15809"/>
                  <a:pt x="15024" y="15864"/>
                  <a:pt x="15058" y="15874"/>
                </a:cubicBezTo>
                <a:cubicBezTo>
                  <a:pt x="15086" y="15878"/>
                  <a:pt x="15115" y="15846"/>
                  <a:pt x="15117" y="15750"/>
                </a:cubicBezTo>
                <a:cubicBezTo>
                  <a:pt x="15118" y="15648"/>
                  <a:pt x="15094" y="15602"/>
                  <a:pt x="15062" y="15570"/>
                </a:cubicBezTo>
                <a:cubicBezTo>
                  <a:pt x="15033" y="15589"/>
                  <a:pt x="15007" y="15616"/>
                  <a:pt x="15003" y="15704"/>
                </a:cubicBezTo>
                <a:close/>
                <a:moveTo>
                  <a:pt x="16353" y="17910"/>
                </a:moveTo>
                <a:cubicBezTo>
                  <a:pt x="16317" y="17919"/>
                  <a:pt x="16291" y="17974"/>
                  <a:pt x="16298" y="18080"/>
                </a:cubicBezTo>
                <a:cubicBezTo>
                  <a:pt x="16303" y="18167"/>
                  <a:pt x="16329" y="18204"/>
                  <a:pt x="16361" y="18195"/>
                </a:cubicBezTo>
                <a:cubicBezTo>
                  <a:pt x="16395" y="18186"/>
                  <a:pt x="16409" y="18126"/>
                  <a:pt x="16414" y="18048"/>
                </a:cubicBezTo>
                <a:cubicBezTo>
                  <a:pt x="16402" y="17965"/>
                  <a:pt x="16387" y="17901"/>
                  <a:pt x="16353" y="17910"/>
                </a:cubicBezTo>
                <a:close/>
                <a:moveTo>
                  <a:pt x="14235" y="6064"/>
                </a:moveTo>
                <a:cubicBezTo>
                  <a:pt x="14206" y="6060"/>
                  <a:pt x="14179" y="6096"/>
                  <a:pt x="14175" y="6188"/>
                </a:cubicBezTo>
                <a:cubicBezTo>
                  <a:pt x="14172" y="6294"/>
                  <a:pt x="14199" y="6345"/>
                  <a:pt x="14232" y="6358"/>
                </a:cubicBezTo>
                <a:cubicBezTo>
                  <a:pt x="14268" y="6372"/>
                  <a:pt x="14289" y="6308"/>
                  <a:pt x="14299" y="6221"/>
                </a:cubicBezTo>
                <a:cubicBezTo>
                  <a:pt x="14294" y="6119"/>
                  <a:pt x="14270" y="6064"/>
                  <a:pt x="14235" y="6064"/>
                </a:cubicBezTo>
                <a:close/>
                <a:moveTo>
                  <a:pt x="18910" y="19183"/>
                </a:moveTo>
                <a:cubicBezTo>
                  <a:pt x="18914" y="19271"/>
                  <a:pt x="18939" y="19335"/>
                  <a:pt x="18975" y="19330"/>
                </a:cubicBezTo>
                <a:cubicBezTo>
                  <a:pt x="19006" y="19326"/>
                  <a:pt x="19029" y="19266"/>
                  <a:pt x="19029" y="19183"/>
                </a:cubicBezTo>
                <a:cubicBezTo>
                  <a:pt x="19029" y="19078"/>
                  <a:pt x="18999" y="19045"/>
                  <a:pt x="18963" y="19050"/>
                </a:cubicBezTo>
                <a:cubicBezTo>
                  <a:pt x="18931" y="19050"/>
                  <a:pt x="18907" y="19101"/>
                  <a:pt x="18910" y="19183"/>
                </a:cubicBezTo>
                <a:close/>
                <a:moveTo>
                  <a:pt x="16726" y="15722"/>
                </a:moveTo>
                <a:cubicBezTo>
                  <a:pt x="16728" y="15814"/>
                  <a:pt x="16755" y="15846"/>
                  <a:pt x="16788" y="15846"/>
                </a:cubicBezTo>
                <a:cubicBezTo>
                  <a:pt x="16824" y="15846"/>
                  <a:pt x="16853" y="15809"/>
                  <a:pt x="16848" y="15694"/>
                </a:cubicBezTo>
                <a:cubicBezTo>
                  <a:pt x="16845" y="15607"/>
                  <a:pt x="16822" y="15566"/>
                  <a:pt x="16781" y="15556"/>
                </a:cubicBezTo>
                <a:cubicBezTo>
                  <a:pt x="16759" y="15589"/>
                  <a:pt x="16723" y="15616"/>
                  <a:pt x="16726" y="15722"/>
                </a:cubicBezTo>
                <a:close/>
                <a:moveTo>
                  <a:pt x="13716" y="14564"/>
                </a:moveTo>
                <a:cubicBezTo>
                  <a:pt x="13718" y="14646"/>
                  <a:pt x="13740" y="14692"/>
                  <a:pt x="13774" y="14688"/>
                </a:cubicBezTo>
                <a:cubicBezTo>
                  <a:pt x="13812" y="14683"/>
                  <a:pt x="13834" y="14637"/>
                  <a:pt x="13831" y="14531"/>
                </a:cubicBezTo>
                <a:cubicBezTo>
                  <a:pt x="13829" y="14444"/>
                  <a:pt x="13807" y="14403"/>
                  <a:pt x="13766" y="14403"/>
                </a:cubicBezTo>
                <a:cubicBezTo>
                  <a:pt x="13737" y="14412"/>
                  <a:pt x="13714" y="14467"/>
                  <a:pt x="13716" y="14564"/>
                </a:cubicBezTo>
                <a:close/>
                <a:moveTo>
                  <a:pt x="20283" y="20172"/>
                </a:moveTo>
                <a:cubicBezTo>
                  <a:pt x="20251" y="20167"/>
                  <a:pt x="20217" y="20208"/>
                  <a:pt x="20218" y="20319"/>
                </a:cubicBezTo>
                <a:cubicBezTo>
                  <a:pt x="20220" y="20406"/>
                  <a:pt x="20247" y="20452"/>
                  <a:pt x="20278" y="20452"/>
                </a:cubicBezTo>
                <a:cubicBezTo>
                  <a:pt x="20309" y="20452"/>
                  <a:pt x="20335" y="20424"/>
                  <a:pt x="20337" y="20323"/>
                </a:cubicBezTo>
                <a:cubicBezTo>
                  <a:pt x="20338" y="20222"/>
                  <a:pt x="20311" y="20176"/>
                  <a:pt x="20283" y="20172"/>
                </a:cubicBezTo>
                <a:close/>
                <a:moveTo>
                  <a:pt x="16783" y="17905"/>
                </a:moveTo>
                <a:cubicBezTo>
                  <a:pt x="16749" y="17915"/>
                  <a:pt x="16735" y="17979"/>
                  <a:pt x="16737" y="18062"/>
                </a:cubicBezTo>
                <a:cubicBezTo>
                  <a:pt x="16738" y="18167"/>
                  <a:pt x="16764" y="18204"/>
                  <a:pt x="16802" y="18190"/>
                </a:cubicBezTo>
                <a:cubicBezTo>
                  <a:pt x="16834" y="18181"/>
                  <a:pt x="16851" y="18131"/>
                  <a:pt x="16850" y="18016"/>
                </a:cubicBezTo>
                <a:cubicBezTo>
                  <a:pt x="16839" y="17947"/>
                  <a:pt x="16821" y="17896"/>
                  <a:pt x="16783" y="17905"/>
                </a:cubicBezTo>
                <a:close/>
                <a:moveTo>
                  <a:pt x="21146" y="2529"/>
                </a:moveTo>
                <a:cubicBezTo>
                  <a:pt x="21108" y="2525"/>
                  <a:pt x="21087" y="2580"/>
                  <a:pt x="21084" y="2676"/>
                </a:cubicBezTo>
                <a:cubicBezTo>
                  <a:pt x="21082" y="2764"/>
                  <a:pt x="21099" y="2819"/>
                  <a:pt x="21134" y="2824"/>
                </a:cubicBezTo>
                <a:cubicBezTo>
                  <a:pt x="21168" y="2828"/>
                  <a:pt x="21197" y="2810"/>
                  <a:pt x="21201" y="2681"/>
                </a:cubicBezTo>
                <a:cubicBezTo>
                  <a:pt x="21197" y="2603"/>
                  <a:pt x="21183" y="2534"/>
                  <a:pt x="21146" y="2529"/>
                </a:cubicBezTo>
                <a:close/>
                <a:moveTo>
                  <a:pt x="15099" y="6083"/>
                </a:moveTo>
                <a:cubicBezTo>
                  <a:pt x="15063" y="6078"/>
                  <a:pt x="15034" y="6106"/>
                  <a:pt x="15033" y="6211"/>
                </a:cubicBezTo>
                <a:cubicBezTo>
                  <a:pt x="15031" y="6299"/>
                  <a:pt x="15053" y="6349"/>
                  <a:pt x="15084" y="6358"/>
                </a:cubicBezTo>
                <a:cubicBezTo>
                  <a:pt x="15120" y="6372"/>
                  <a:pt x="15141" y="6303"/>
                  <a:pt x="15154" y="6221"/>
                </a:cubicBezTo>
                <a:cubicBezTo>
                  <a:pt x="15147" y="6147"/>
                  <a:pt x="15134" y="6087"/>
                  <a:pt x="15099" y="6083"/>
                </a:cubicBezTo>
                <a:close/>
                <a:moveTo>
                  <a:pt x="15528" y="6078"/>
                </a:moveTo>
                <a:cubicBezTo>
                  <a:pt x="15494" y="6073"/>
                  <a:pt x="15463" y="6092"/>
                  <a:pt x="15459" y="6207"/>
                </a:cubicBezTo>
                <a:cubicBezTo>
                  <a:pt x="15458" y="6299"/>
                  <a:pt x="15482" y="6349"/>
                  <a:pt x="15511" y="6358"/>
                </a:cubicBezTo>
                <a:cubicBezTo>
                  <a:pt x="15549" y="6372"/>
                  <a:pt x="15567" y="6308"/>
                  <a:pt x="15583" y="6225"/>
                </a:cubicBezTo>
                <a:cubicBezTo>
                  <a:pt x="15578" y="6142"/>
                  <a:pt x="15562" y="6083"/>
                  <a:pt x="15528" y="6078"/>
                </a:cubicBezTo>
                <a:close/>
                <a:moveTo>
                  <a:pt x="16010" y="6221"/>
                </a:moveTo>
                <a:cubicBezTo>
                  <a:pt x="16010" y="6124"/>
                  <a:pt x="15981" y="6073"/>
                  <a:pt x="15943" y="6078"/>
                </a:cubicBezTo>
                <a:cubicBezTo>
                  <a:pt x="15910" y="6083"/>
                  <a:pt x="15886" y="6124"/>
                  <a:pt x="15888" y="6216"/>
                </a:cubicBezTo>
                <a:cubicBezTo>
                  <a:pt x="15890" y="6322"/>
                  <a:pt x="15917" y="6358"/>
                  <a:pt x="15951" y="6368"/>
                </a:cubicBezTo>
                <a:cubicBezTo>
                  <a:pt x="15982" y="6349"/>
                  <a:pt x="16010" y="6299"/>
                  <a:pt x="16010" y="6221"/>
                </a:cubicBezTo>
                <a:close/>
                <a:moveTo>
                  <a:pt x="12974" y="14554"/>
                </a:moveTo>
                <a:cubicBezTo>
                  <a:pt x="12974" y="14449"/>
                  <a:pt x="12945" y="14403"/>
                  <a:pt x="12909" y="14412"/>
                </a:cubicBezTo>
                <a:cubicBezTo>
                  <a:pt x="12878" y="14421"/>
                  <a:pt x="12857" y="14485"/>
                  <a:pt x="12859" y="14568"/>
                </a:cubicBezTo>
                <a:cubicBezTo>
                  <a:pt x="12861" y="14656"/>
                  <a:pt x="12885" y="14701"/>
                  <a:pt x="12900" y="14697"/>
                </a:cubicBezTo>
                <a:cubicBezTo>
                  <a:pt x="12950" y="14688"/>
                  <a:pt x="12974" y="14646"/>
                  <a:pt x="12974" y="14554"/>
                </a:cubicBezTo>
                <a:close/>
                <a:moveTo>
                  <a:pt x="16406" y="16880"/>
                </a:moveTo>
                <a:cubicBezTo>
                  <a:pt x="16407" y="16788"/>
                  <a:pt x="16387" y="16742"/>
                  <a:pt x="16354" y="16742"/>
                </a:cubicBezTo>
                <a:cubicBezTo>
                  <a:pt x="16320" y="16742"/>
                  <a:pt x="16291" y="16775"/>
                  <a:pt x="16294" y="16885"/>
                </a:cubicBezTo>
                <a:cubicBezTo>
                  <a:pt x="16296" y="16977"/>
                  <a:pt x="16322" y="17004"/>
                  <a:pt x="16351" y="17023"/>
                </a:cubicBezTo>
                <a:cubicBezTo>
                  <a:pt x="16380" y="17004"/>
                  <a:pt x="16404" y="16972"/>
                  <a:pt x="16406" y="16880"/>
                </a:cubicBezTo>
                <a:close/>
                <a:moveTo>
                  <a:pt x="13834" y="13368"/>
                </a:moveTo>
                <a:cubicBezTo>
                  <a:pt x="13836" y="13272"/>
                  <a:pt x="13819" y="13203"/>
                  <a:pt x="13781" y="13203"/>
                </a:cubicBezTo>
                <a:cubicBezTo>
                  <a:pt x="13743" y="13198"/>
                  <a:pt x="13725" y="13258"/>
                  <a:pt x="13725" y="13359"/>
                </a:cubicBezTo>
                <a:cubicBezTo>
                  <a:pt x="13725" y="13456"/>
                  <a:pt x="13747" y="13488"/>
                  <a:pt x="13778" y="13493"/>
                </a:cubicBezTo>
                <a:cubicBezTo>
                  <a:pt x="13809" y="13488"/>
                  <a:pt x="13833" y="13465"/>
                  <a:pt x="13834" y="13368"/>
                </a:cubicBezTo>
                <a:close/>
                <a:moveTo>
                  <a:pt x="13294" y="13345"/>
                </a:moveTo>
                <a:cubicBezTo>
                  <a:pt x="13291" y="13437"/>
                  <a:pt x="13306" y="13493"/>
                  <a:pt x="13342" y="13497"/>
                </a:cubicBezTo>
                <a:cubicBezTo>
                  <a:pt x="13378" y="13502"/>
                  <a:pt x="13406" y="13465"/>
                  <a:pt x="13404" y="13355"/>
                </a:cubicBezTo>
                <a:cubicBezTo>
                  <a:pt x="13402" y="13263"/>
                  <a:pt x="13382" y="13221"/>
                  <a:pt x="13351" y="13208"/>
                </a:cubicBezTo>
                <a:cubicBezTo>
                  <a:pt x="13317" y="13208"/>
                  <a:pt x="13298" y="13254"/>
                  <a:pt x="13294" y="13345"/>
                </a:cubicBezTo>
                <a:close/>
                <a:moveTo>
                  <a:pt x="16438" y="6211"/>
                </a:moveTo>
                <a:cubicBezTo>
                  <a:pt x="16438" y="6110"/>
                  <a:pt x="16409" y="6064"/>
                  <a:pt x="16373" y="6069"/>
                </a:cubicBezTo>
                <a:cubicBezTo>
                  <a:pt x="16342" y="6073"/>
                  <a:pt x="16317" y="6110"/>
                  <a:pt x="16318" y="6202"/>
                </a:cubicBezTo>
                <a:cubicBezTo>
                  <a:pt x="16320" y="6303"/>
                  <a:pt x="16349" y="6340"/>
                  <a:pt x="16382" y="6354"/>
                </a:cubicBezTo>
                <a:cubicBezTo>
                  <a:pt x="16411" y="6335"/>
                  <a:pt x="16438" y="6294"/>
                  <a:pt x="16438" y="6211"/>
                </a:cubicBezTo>
                <a:close/>
                <a:moveTo>
                  <a:pt x="17650" y="17901"/>
                </a:moveTo>
                <a:cubicBezTo>
                  <a:pt x="17623" y="17905"/>
                  <a:pt x="17602" y="17942"/>
                  <a:pt x="17602" y="18025"/>
                </a:cubicBezTo>
                <a:cubicBezTo>
                  <a:pt x="17602" y="18126"/>
                  <a:pt x="17626" y="18181"/>
                  <a:pt x="17662" y="18186"/>
                </a:cubicBezTo>
                <a:cubicBezTo>
                  <a:pt x="17695" y="18186"/>
                  <a:pt x="17712" y="18131"/>
                  <a:pt x="17717" y="18066"/>
                </a:cubicBezTo>
                <a:cubicBezTo>
                  <a:pt x="17709" y="17951"/>
                  <a:pt x="17688" y="17892"/>
                  <a:pt x="17650" y="17901"/>
                </a:cubicBezTo>
                <a:close/>
                <a:moveTo>
                  <a:pt x="14719" y="6230"/>
                </a:moveTo>
                <a:cubicBezTo>
                  <a:pt x="14722" y="6152"/>
                  <a:pt x="14709" y="6083"/>
                  <a:pt x="14671" y="6078"/>
                </a:cubicBezTo>
                <a:cubicBezTo>
                  <a:pt x="14637" y="6078"/>
                  <a:pt x="14606" y="6101"/>
                  <a:pt x="14604" y="6211"/>
                </a:cubicBezTo>
                <a:cubicBezTo>
                  <a:pt x="14602" y="6308"/>
                  <a:pt x="14630" y="6335"/>
                  <a:pt x="14662" y="6363"/>
                </a:cubicBezTo>
                <a:cubicBezTo>
                  <a:pt x="14688" y="6349"/>
                  <a:pt x="14715" y="6312"/>
                  <a:pt x="14719" y="6230"/>
                </a:cubicBezTo>
                <a:close/>
                <a:moveTo>
                  <a:pt x="20774" y="20305"/>
                </a:moveTo>
                <a:cubicBezTo>
                  <a:pt x="20770" y="20213"/>
                  <a:pt x="20750" y="20144"/>
                  <a:pt x="20712" y="20153"/>
                </a:cubicBezTo>
                <a:cubicBezTo>
                  <a:pt x="20685" y="20162"/>
                  <a:pt x="20661" y="20208"/>
                  <a:pt x="20661" y="20300"/>
                </a:cubicBezTo>
                <a:cubicBezTo>
                  <a:pt x="20661" y="20406"/>
                  <a:pt x="20688" y="20438"/>
                  <a:pt x="20717" y="20443"/>
                </a:cubicBezTo>
                <a:cubicBezTo>
                  <a:pt x="20755" y="20438"/>
                  <a:pt x="20777" y="20397"/>
                  <a:pt x="20774" y="20305"/>
                </a:cubicBezTo>
                <a:close/>
                <a:moveTo>
                  <a:pt x="16329" y="5035"/>
                </a:moveTo>
                <a:cubicBezTo>
                  <a:pt x="16330" y="5122"/>
                  <a:pt x="16354" y="5168"/>
                  <a:pt x="16389" y="5159"/>
                </a:cubicBezTo>
                <a:cubicBezTo>
                  <a:pt x="16421" y="5150"/>
                  <a:pt x="16443" y="5099"/>
                  <a:pt x="16440" y="5007"/>
                </a:cubicBezTo>
                <a:cubicBezTo>
                  <a:pt x="16437" y="4920"/>
                  <a:pt x="16413" y="4878"/>
                  <a:pt x="16380" y="4878"/>
                </a:cubicBezTo>
                <a:cubicBezTo>
                  <a:pt x="16349" y="4901"/>
                  <a:pt x="16327" y="4952"/>
                  <a:pt x="16329" y="5035"/>
                </a:cubicBezTo>
                <a:close/>
                <a:moveTo>
                  <a:pt x="16737" y="16871"/>
                </a:moveTo>
                <a:cubicBezTo>
                  <a:pt x="16737" y="16963"/>
                  <a:pt x="16757" y="17014"/>
                  <a:pt x="16788" y="17027"/>
                </a:cubicBezTo>
                <a:cubicBezTo>
                  <a:pt x="16821" y="17041"/>
                  <a:pt x="16843" y="16995"/>
                  <a:pt x="16848" y="16908"/>
                </a:cubicBezTo>
                <a:cubicBezTo>
                  <a:pt x="16853" y="16798"/>
                  <a:pt x="16827" y="16756"/>
                  <a:pt x="16791" y="16738"/>
                </a:cubicBezTo>
                <a:cubicBezTo>
                  <a:pt x="16759" y="16742"/>
                  <a:pt x="16737" y="16775"/>
                  <a:pt x="16737" y="16871"/>
                </a:cubicBezTo>
                <a:close/>
                <a:moveTo>
                  <a:pt x="15050" y="14403"/>
                </a:moveTo>
                <a:cubicBezTo>
                  <a:pt x="15014" y="14407"/>
                  <a:pt x="14997" y="14472"/>
                  <a:pt x="15002" y="14550"/>
                </a:cubicBezTo>
                <a:cubicBezTo>
                  <a:pt x="15007" y="14642"/>
                  <a:pt x="15031" y="14697"/>
                  <a:pt x="15069" y="14688"/>
                </a:cubicBezTo>
                <a:cubicBezTo>
                  <a:pt x="15103" y="14679"/>
                  <a:pt x="15117" y="14623"/>
                  <a:pt x="15117" y="14518"/>
                </a:cubicBezTo>
                <a:cubicBezTo>
                  <a:pt x="15110" y="14439"/>
                  <a:pt x="15087" y="14398"/>
                  <a:pt x="15050" y="14403"/>
                </a:cubicBezTo>
                <a:close/>
                <a:moveTo>
                  <a:pt x="18531" y="16706"/>
                </a:moveTo>
                <a:cubicBezTo>
                  <a:pt x="18495" y="16715"/>
                  <a:pt x="18473" y="16765"/>
                  <a:pt x="18475" y="16871"/>
                </a:cubicBezTo>
                <a:cubicBezTo>
                  <a:pt x="18477" y="16968"/>
                  <a:pt x="18504" y="16991"/>
                  <a:pt x="18533" y="16991"/>
                </a:cubicBezTo>
                <a:cubicBezTo>
                  <a:pt x="18567" y="16986"/>
                  <a:pt x="18583" y="16936"/>
                  <a:pt x="18583" y="16848"/>
                </a:cubicBezTo>
                <a:cubicBezTo>
                  <a:pt x="18581" y="16756"/>
                  <a:pt x="18566" y="16696"/>
                  <a:pt x="18531" y="16706"/>
                </a:cubicBezTo>
                <a:close/>
                <a:moveTo>
                  <a:pt x="21086" y="1532"/>
                </a:moveTo>
                <a:cubicBezTo>
                  <a:pt x="21086" y="1628"/>
                  <a:pt x="21108" y="1665"/>
                  <a:pt x="21141" y="1665"/>
                </a:cubicBezTo>
                <a:cubicBezTo>
                  <a:pt x="21173" y="1665"/>
                  <a:pt x="21197" y="1628"/>
                  <a:pt x="21195" y="1532"/>
                </a:cubicBezTo>
                <a:cubicBezTo>
                  <a:pt x="21194" y="1431"/>
                  <a:pt x="21171" y="1380"/>
                  <a:pt x="21134" y="1376"/>
                </a:cubicBezTo>
                <a:cubicBezTo>
                  <a:pt x="21099" y="1389"/>
                  <a:pt x="21086" y="1445"/>
                  <a:pt x="21086" y="1532"/>
                </a:cubicBezTo>
                <a:close/>
                <a:moveTo>
                  <a:pt x="17650" y="19059"/>
                </a:moveTo>
                <a:cubicBezTo>
                  <a:pt x="17619" y="19068"/>
                  <a:pt x="17597" y="19124"/>
                  <a:pt x="17601" y="19211"/>
                </a:cubicBezTo>
                <a:cubicBezTo>
                  <a:pt x="17606" y="19298"/>
                  <a:pt x="17628" y="19340"/>
                  <a:pt x="17661" y="19340"/>
                </a:cubicBezTo>
                <a:cubicBezTo>
                  <a:pt x="17695" y="19340"/>
                  <a:pt x="17710" y="19275"/>
                  <a:pt x="17719" y="19202"/>
                </a:cubicBezTo>
                <a:cubicBezTo>
                  <a:pt x="17709" y="19114"/>
                  <a:pt x="17690" y="19045"/>
                  <a:pt x="17650" y="19059"/>
                </a:cubicBezTo>
                <a:close/>
                <a:moveTo>
                  <a:pt x="17244" y="6335"/>
                </a:moveTo>
                <a:cubicBezTo>
                  <a:pt x="17278" y="6335"/>
                  <a:pt x="17306" y="6290"/>
                  <a:pt x="17301" y="6179"/>
                </a:cubicBezTo>
                <a:cubicBezTo>
                  <a:pt x="17295" y="6073"/>
                  <a:pt x="17263" y="6041"/>
                  <a:pt x="17232" y="6046"/>
                </a:cubicBezTo>
                <a:cubicBezTo>
                  <a:pt x="17201" y="6050"/>
                  <a:pt x="17186" y="6124"/>
                  <a:pt x="17187" y="6207"/>
                </a:cubicBezTo>
                <a:cubicBezTo>
                  <a:pt x="17186" y="6312"/>
                  <a:pt x="17217" y="6335"/>
                  <a:pt x="17244" y="6335"/>
                </a:cubicBezTo>
                <a:close/>
                <a:moveTo>
                  <a:pt x="19404" y="3711"/>
                </a:moveTo>
                <a:cubicBezTo>
                  <a:pt x="19375" y="3702"/>
                  <a:pt x="19346" y="3738"/>
                  <a:pt x="19342" y="3826"/>
                </a:cubicBezTo>
                <a:cubicBezTo>
                  <a:pt x="19339" y="3922"/>
                  <a:pt x="19365" y="3987"/>
                  <a:pt x="19401" y="3987"/>
                </a:cubicBezTo>
                <a:cubicBezTo>
                  <a:pt x="19428" y="3987"/>
                  <a:pt x="19452" y="3936"/>
                  <a:pt x="19459" y="3853"/>
                </a:cubicBezTo>
                <a:cubicBezTo>
                  <a:pt x="19457" y="3761"/>
                  <a:pt x="19433" y="3720"/>
                  <a:pt x="19404" y="3711"/>
                </a:cubicBezTo>
                <a:close/>
                <a:moveTo>
                  <a:pt x="18039" y="19179"/>
                </a:moveTo>
                <a:cubicBezTo>
                  <a:pt x="18038" y="19275"/>
                  <a:pt x="18063" y="19335"/>
                  <a:pt x="18099" y="19335"/>
                </a:cubicBezTo>
                <a:cubicBezTo>
                  <a:pt x="18134" y="19335"/>
                  <a:pt x="18154" y="19284"/>
                  <a:pt x="18153" y="19192"/>
                </a:cubicBezTo>
                <a:cubicBezTo>
                  <a:pt x="18153" y="19101"/>
                  <a:pt x="18132" y="19055"/>
                  <a:pt x="18084" y="19050"/>
                </a:cubicBezTo>
                <a:cubicBezTo>
                  <a:pt x="18063" y="19041"/>
                  <a:pt x="18041" y="19101"/>
                  <a:pt x="18039" y="19179"/>
                </a:cubicBezTo>
                <a:close/>
                <a:moveTo>
                  <a:pt x="13335" y="14412"/>
                </a:moveTo>
                <a:cubicBezTo>
                  <a:pt x="13305" y="14426"/>
                  <a:pt x="13284" y="14485"/>
                  <a:pt x="13287" y="14568"/>
                </a:cubicBezTo>
                <a:cubicBezTo>
                  <a:pt x="13291" y="14669"/>
                  <a:pt x="13317" y="14711"/>
                  <a:pt x="13354" y="14697"/>
                </a:cubicBezTo>
                <a:cubicBezTo>
                  <a:pt x="13387" y="14688"/>
                  <a:pt x="13404" y="14637"/>
                  <a:pt x="13402" y="14522"/>
                </a:cubicBezTo>
                <a:cubicBezTo>
                  <a:pt x="13394" y="14449"/>
                  <a:pt x="13373" y="14394"/>
                  <a:pt x="13335" y="14412"/>
                </a:cubicBezTo>
                <a:close/>
                <a:moveTo>
                  <a:pt x="19838" y="19045"/>
                </a:moveTo>
                <a:cubicBezTo>
                  <a:pt x="19807" y="19050"/>
                  <a:pt x="19781" y="19073"/>
                  <a:pt x="19783" y="19174"/>
                </a:cubicBezTo>
                <a:cubicBezTo>
                  <a:pt x="19785" y="19271"/>
                  <a:pt x="19810" y="19326"/>
                  <a:pt x="19845" y="19326"/>
                </a:cubicBezTo>
                <a:cubicBezTo>
                  <a:pt x="19877" y="19326"/>
                  <a:pt x="19889" y="19252"/>
                  <a:pt x="19893" y="19183"/>
                </a:cubicBezTo>
                <a:cubicBezTo>
                  <a:pt x="19893" y="19078"/>
                  <a:pt x="19870" y="19045"/>
                  <a:pt x="19838" y="19045"/>
                </a:cubicBezTo>
                <a:close/>
                <a:moveTo>
                  <a:pt x="18158" y="6202"/>
                </a:moveTo>
                <a:cubicBezTo>
                  <a:pt x="18159" y="6106"/>
                  <a:pt x="18135" y="6060"/>
                  <a:pt x="18106" y="6055"/>
                </a:cubicBezTo>
                <a:cubicBezTo>
                  <a:pt x="18074" y="6050"/>
                  <a:pt x="18045" y="6083"/>
                  <a:pt x="18045" y="6198"/>
                </a:cubicBezTo>
                <a:cubicBezTo>
                  <a:pt x="18046" y="6299"/>
                  <a:pt x="18074" y="6317"/>
                  <a:pt x="18101" y="6335"/>
                </a:cubicBezTo>
                <a:cubicBezTo>
                  <a:pt x="18132" y="6326"/>
                  <a:pt x="18158" y="6303"/>
                  <a:pt x="18158" y="6202"/>
                </a:cubicBezTo>
                <a:close/>
                <a:moveTo>
                  <a:pt x="15058" y="16761"/>
                </a:moveTo>
                <a:cubicBezTo>
                  <a:pt x="15024" y="16761"/>
                  <a:pt x="15007" y="16811"/>
                  <a:pt x="15009" y="16899"/>
                </a:cubicBezTo>
                <a:cubicBezTo>
                  <a:pt x="15010" y="16986"/>
                  <a:pt x="15033" y="17037"/>
                  <a:pt x="15063" y="17037"/>
                </a:cubicBezTo>
                <a:cubicBezTo>
                  <a:pt x="15094" y="17032"/>
                  <a:pt x="15113" y="16981"/>
                  <a:pt x="15117" y="16890"/>
                </a:cubicBezTo>
                <a:cubicBezTo>
                  <a:pt x="15110" y="16802"/>
                  <a:pt x="15091" y="16761"/>
                  <a:pt x="15058" y="16761"/>
                </a:cubicBezTo>
                <a:close/>
                <a:moveTo>
                  <a:pt x="18590" y="5021"/>
                </a:moveTo>
                <a:cubicBezTo>
                  <a:pt x="18591" y="4938"/>
                  <a:pt x="18574" y="4874"/>
                  <a:pt x="18538" y="4883"/>
                </a:cubicBezTo>
                <a:cubicBezTo>
                  <a:pt x="18507" y="4888"/>
                  <a:pt x="18480" y="4929"/>
                  <a:pt x="18483" y="5016"/>
                </a:cubicBezTo>
                <a:cubicBezTo>
                  <a:pt x="18485" y="5090"/>
                  <a:pt x="18502" y="5159"/>
                  <a:pt x="18537" y="5163"/>
                </a:cubicBezTo>
                <a:cubicBezTo>
                  <a:pt x="18571" y="5163"/>
                  <a:pt x="18588" y="5099"/>
                  <a:pt x="18590" y="5021"/>
                </a:cubicBezTo>
                <a:close/>
                <a:moveTo>
                  <a:pt x="20765" y="1536"/>
                </a:moveTo>
                <a:cubicBezTo>
                  <a:pt x="20765" y="1435"/>
                  <a:pt x="20741" y="1380"/>
                  <a:pt x="20705" y="1385"/>
                </a:cubicBezTo>
                <a:cubicBezTo>
                  <a:pt x="20673" y="1389"/>
                  <a:pt x="20657" y="1449"/>
                  <a:pt x="20657" y="1536"/>
                </a:cubicBezTo>
                <a:cubicBezTo>
                  <a:pt x="20657" y="1633"/>
                  <a:pt x="20678" y="1670"/>
                  <a:pt x="20714" y="1670"/>
                </a:cubicBezTo>
                <a:cubicBezTo>
                  <a:pt x="20741" y="1665"/>
                  <a:pt x="20767" y="1633"/>
                  <a:pt x="20765" y="1536"/>
                </a:cubicBezTo>
                <a:close/>
                <a:moveTo>
                  <a:pt x="17278" y="19225"/>
                </a:moveTo>
                <a:cubicBezTo>
                  <a:pt x="17280" y="19137"/>
                  <a:pt x="17265" y="19078"/>
                  <a:pt x="17234" y="19064"/>
                </a:cubicBezTo>
                <a:cubicBezTo>
                  <a:pt x="17198" y="19050"/>
                  <a:pt x="17172" y="19101"/>
                  <a:pt x="17170" y="19202"/>
                </a:cubicBezTo>
                <a:cubicBezTo>
                  <a:pt x="17169" y="19289"/>
                  <a:pt x="17189" y="19335"/>
                  <a:pt x="17222" y="19344"/>
                </a:cubicBezTo>
                <a:cubicBezTo>
                  <a:pt x="17254" y="19344"/>
                  <a:pt x="17278" y="19321"/>
                  <a:pt x="17278" y="19225"/>
                </a:cubicBezTo>
                <a:close/>
                <a:moveTo>
                  <a:pt x="16791" y="19073"/>
                </a:moveTo>
                <a:cubicBezTo>
                  <a:pt x="16761" y="19073"/>
                  <a:pt x="16738" y="19124"/>
                  <a:pt x="16738" y="19215"/>
                </a:cubicBezTo>
                <a:cubicBezTo>
                  <a:pt x="16738" y="19307"/>
                  <a:pt x="16757" y="19353"/>
                  <a:pt x="16791" y="19349"/>
                </a:cubicBezTo>
                <a:cubicBezTo>
                  <a:pt x="16824" y="19344"/>
                  <a:pt x="16845" y="19307"/>
                  <a:pt x="16848" y="19215"/>
                </a:cubicBezTo>
                <a:cubicBezTo>
                  <a:pt x="16841" y="19128"/>
                  <a:pt x="16821" y="19073"/>
                  <a:pt x="16791" y="19073"/>
                </a:cubicBezTo>
                <a:close/>
                <a:moveTo>
                  <a:pt x="20271" y="2548"/>
                </a:moveTo>
                <a:cubicBezTo>
                  <a:pt x="20244" y="2548"/>
                  <a:pt x="20215" y="2594"/>
                  <a:pt x="20213" y="2681"/>
                </a:cubicBezTo>
                <a:cubicBezTo>
                  <a:pt x="20211" y="2787"/>
                  <a:pt x="20239" y="2824"/>
                  <a:pt x="20275" y="2824"/>
                </a:cubicBezTo>
                <a:cubicBezTo>
                  <a:pt x="20306" y="2824"/>
                  <a:pt x="20326" y="2787"/>
                  <a:pt x="20335" y="2699"/>
                </a:cubicBezTo>
                <a:cubicBezTo>
                  <a:pt x="20328" y="2608"/>
                  <a:pt x="20306" y="2548"/>
                  <a:pt x="20271" y="2548"/>
                </a:cubicBezTo>
                <a:close/>
                <a:moveTo>
                  <a:pt x="17230" y="17905"/>
                </a:moveTo>
                <a:cubicBezTo>
                  <a:pt x="17199" y="17896"/>
                  <a:pt x="17174" y="17919"/>
                  <a:pt x="17169" y="18016"/>
                </a:cubicBezTo>
                <a:cubicBezTo>
                  <a:pt x="17165" y="18117"/>
                  <a:pt x="17182" y="18181"/>
                  <a:pt x="17222" y="18186"/>
                </a:cubicBezTo>
                <a:cubicBezTo>
                  <a:pt x="17254" y="18190"/>
                  <a:pt x="17273" y="18140"/>
                  <a:pt x="17280" y="18057"/>
                </a:cubicBezTo>
                <a:cubicBezTo>
                  <a:pt x="17278" y="17974"/>
                  <a:pt x="17265" y="17915"/>
                  <a:pt x="17230" y="17905"/>
                </a:cubicBezTo>
                <a:close/>
                <a:moveTo>
                  <a:pt x="13713" y="15736"/>
                </a:moveTo>
                <a:cubicBezTo>
                  <a:pt x="13714" y="15809"/>
                  <a:pt x="13737" y="15883"/>
                  <a:pt x="13767" y="15883"/>
                </a:cubicBezTo>
                <a:cubicBezTo>
                  <a:pt x="13802" y="15883"/>
                  <a:pt x="13829" y="15823"/>
                  <a:pt x="13826" y="15727"/>
                </a:cubicBezTo>
                <a:cubicBezTo>
                  <a:pt x="13824" y="15644"/>
                  <a:pt x="13798" y="15602"/>
                  <a:pt x="13762" y="15607"/>
                </a:cubicBezTo>
                <a:cubicBezTo>
                  <a:pt x="13731" y="15602"/>
                  <a:pt x="13709" y="15653"/>
                  <a:pt x="13713" y="15736"/>
                </a:cubicBezTo>
                <a:close/>
                <a:moveTo>
                  <a:pt x="15914" y="16756"/>
                </a:moveTo>
                <a:cubicBezTo>
                  <a:pt x="15879" y="16765"/>
                  <a:pt x="15861" y="16816"/>
                  <a:pt x="15866" y="16908"/>
                </a:cubicBezTo>
                <a:cubicBezTo>
                  <a:pt x="15871" y="16995"/>
                  <a:pt x="15891" y="17046"/>
                  <a:pt x="15924" y="17037"/>
                </a:cubicBezTo>
                <a:cubicBezTo>
                  <a:pt x="15958" y="17027"/>
                  <a:pt x="15972" y="16963"/>
                  <a:pt x="15970" y="16788"/>
                </a:cubicBezTo>
                <a:cubicBezTo>
                  <a:pt x="15970" y="16770"/>
                  <a:pt x="15946" y="16747"/>
                  <a:pt x="15914" y="16756"/>
                </a:cubicBezTo>
                <a:close/>
                <a:moveTo>
                  <a:pt x="19839" y="3720"/>
                </a:moveTo>
                <a:cubicBezTo>
                  <a:pt x="19809" y="3725"/>
                  <a:pt x="19783" y="3757"/>
                  <a:pt x="19783" y="3853"/>
                </a:cubicBezTo>
                <a:cubicBezTo>
                  <a:pt x="19783" y="3950"/>
                  <a:pt x="19810" y="3991"/>
                  <a:pt x="19838" y="3996"/>
                </a:cubicBezTo>
                <a:cubicBezTo>
                  <a:pt x="19869" y="4000"/>
                  <a:pt x="19891" y="3950"/>
                  <a:pt x="19893" y="3867"/>
                </a:cubicBezTo>
                <a:cubicBezTo>
                  <a:pt x="19894" y="3757"/>
                  <a:pt x="19874" y="3715"/>
                  <a:pt x="19839" y="3720"/>
                </a:cubicBezTo>
                <a:close/>
                <a:moveTo>
                  <a:pt x="14235" y="4888"/>
                </a:moveTo>
                <a:cubicBezTo>
                  <a:pt x="14208" y="4897"/>
                  <a:pt x="14189" y="4943"/>
                  <a:pt x="14193" y="5021"/>
                </a:cubicBezTo>
                <a:cubicBezTo>
                  <a:pt x="14196" y="5099"/>
                  <a:pt x="14211" y="5168"/>
                  <a:pt x="14246" y="5159"/>
                </a:cubicBezTo>
                <a:cubicBezTo>
                  <a:pt x="14278" y="5150"/>
                  <a:pt x="14292" y="5090"/>
                  <a:pt x="14297" y="5007"/>
                </a:cubicBezTo>
                <a:cubicBezTo>
                  <a:pt x="14287" y="4929"/>
                  <a:pt x="14268" y="4878"/>
                  <a:pt x="14235" y="4888"/>
                </a:cubicBezTo>
                <a:close/>
                <a:moveTo>
                  <a:pt x="14673" y="4892"/>
                </a:moveTo>
                <a:cubicBezTo>
                  <a:pt x="14640" y="4883"/>
                  <a:pt x="14618" y="4947"/>
                  <a:pt x="14616" y="5025"/>
                </a:cubicBezTo>
                <a:cubicBezTo>
                  <a:pt x="14614" y="5108"/>
                  <a:pt x="14633" y="5168"/>
                  <a:pt x="14669" y="5163"/>
                </a:cubicBezTo>
                <a:cubicBezTo>
                  <a:pt x="14702" y="5163"/>
                  <a:pt x="14722" y="5127"/>
                  <a:pt x="14729" y="5039"/>
                </a:cubicBezTo>
                <a:cubicBezTo>
                  <a:pt x="14724" y="4952"/>
                  <a:pt x="14700" y="4901"/>
                  <a:pt x="14673" y="4892"/>
                </a:cubicBezTo>
                <a:close/>
                <a:moveTo>
                  <a:pt x="16815" y="5163"/>
                </a:moveTo>
                <a:cubicBezTo>
                  <a:pt x="16848" y="5159"/>
                  <a:pt x="16869" y="5113"/>
                  <a:pt x="16869" y="5025"/>
                </a:cubicBezTo>
                <a:cubicBezTo>
                  <a:pt x="16869" y="4933"/>
                  <a:pt x="16846" y="4888"/>
                  <a:pt x="16815" y="4888"/>
                </a:cubicBezTo>
                <a:cubicBezTo>
                  <a:pt x="16785" y="4888"/>
                  <a:pt x="16764" y="4938"/>
                  <a:pt x="16762" y="5030"/>
                </a:cubicBezTo>
                <a:cubicBezTo>
                  <a:pt x="16766" y="5113"/>
                  <a:pt x="16783" y="5168"/>
                  <a:pt x="16815" y="5163"/>
                </a:cubicBezTo>
                <a:close/>
                <a:moveTo>
                  <a:pt x="17189" y="5021"/>
                </a:moveTo>
                <a:cubicBezTo>
                  <a:pt x="17189" y="5108"/>
                  <a:pt x="17213" y="5159"/>
                  <a:pt x="17246" y="5163"/>
                </a:cubicBezTo>
                <a:cubicBezTo>
                  <a:pt x="17280" y="5168"/>
                  <a:pt x="17299" y="5113"/>
                  <a:pt x="17299" y="5025"/>
                </a:cubicBezTo>
                <a:cubicBezTo>
                  <a:pt x="17299" y="4933"/>
                  <a:pt x="17277" y="4892"/>
                  <a:pt x="17246" y="4883"/>
                </a:cubicBezTo>
                <a:cubicBezTo>
                  <a:pt x="17211" y="4883"/>
                  <a:pt x="17189" y="4933"/>
                  <a:pt x="17189" y="5021"/>
                </a:cubicBezTo>
                <a:close/>
                <a:moveTo>
                  <a:pt x="17619" y="5025"/>
                </a:moveTo>
                <a:cubicBezTo>
                  <a:pt x="17619" y="5113"/>
                  <a:pt x="17640" y="5168"/>
                  <a:pt x="17674" y="5168"/>
                </a:cubicBezTo>
                <a:cubicBezTo>
                  <a:pt x="17709" y="5168"/>
                  <a:pt x="17727" y="5117"/>
                  <a:pt x="17727" y="5025"/>
                </a:cubicBezTo>
                <a:cubicBezTo>
                  <a:pt x="17727" y="4933"/>
                  <a:pt x="17707" y="4892"/>
                  <a:pt x="17669" y="4878"/>
                </a:cubicBezTo>
                <a:cubicBezTo>
                  <a:pt x="17642" y="4892"/>
                  <a:pt x="17618" y="4929"/>
                  <a:pt x="17619" y="5025"/>
                </a:cubicBezTo>
                <a:close/>
                <a:moveTo>
                  <a:pt x="18156" y="5030"/>
                </a:moveTo>
                <a:cubicBezTo>
                  <a:pt x="18158" y="4943"/>
                  <a:pt x="18139" y="4887"/>
                  <a:pt x="18105" y="4883"/>
                </a:cubicBezTo>
                <a:cubicBezTo>
                  <a:pt x="18072" y="4883"/>
                  <a:pt x="18050" y="4924"/>
                  <a:pt x="18050" y="5016"/>
                </a:cubicBezTo>
                <a:cubicBezTo>
                  <a:pt x="18048" y="5108"/>
                  <a:pt x="18069" y="5154"/>
                  <a:pt x="18099" y="5163"/>
                </a:cubicBezTo>
                <a:cubicBezTo>
                  <a:pt x="18134" y="5163"/>
                  <a:pt x="18154" y="5117"/>
                  <a:pt x="18156" y="5030"/>
                </a:cubicBezTo>
                <a:close/>
                <a:moveTo>
                  <a:pt x="15497" y="16761"/>
                </a:moveTo>
                <a:cubicBezTo>
                  <a:pt x="15466" y="16756"/>
                  <a:pt x="15441" y="16779"/>
                  <a:pt x="15437" y="16871"/>
                </a:cubicBezTo>
                <a:cubicBezTo>
                  <a:pt x="15432" y="16972"/>
                  <a:pt x="15451" y="17032"/>
                  <a:pt x="15489" y="17041"/>
                </a:cubicBezTo>
                <a:cubicBezTo>
                  <a:pt x="15521" y="17046"/>
                  <a:pt x="15540" y="16995"/>
                  <a:pt x="15545" y="16913"/>
                </a:cubicBezTo>
                <a:cubicBezTo>
                  <a:pt x="15545" y="16825"/>
                  <a:pt x="15531" y="16765"/>
                  <a:pt x="15497" y="16761"/>
                </a:cubicBezTo>
                <a:close/>
                <a:moveTo>
                  <a:pt x="18151" y="18025"/>
                </a:moveTo>
                <a:cubicBezTo>
                  <a:pt x="18149" y="17938"/>
                  <a:pt x="18127" y="17892"/>
                  <a:pt x="18093" y="17892"/>
                </a:cubicBezTo>
                <a:cubicBezTo>
                  <a:pt x="18060" y="17896"/>
                  <a:pt x="18034" y="17933"/>
                  <a:pt x="18034" y="18025"/>
                </a:cubicBezTo>
                <a:cubicBezTo>
                  <a:pt x="18034" y="18112"/>
                  <a:pt x="18063" y="18149"/>
                  <a:pt x="18094" y="18167"/>
                </a:cubicBezTo>
                <a:cubicBezTo>
                  <a:pt x="18123" y="18149"/>
                  <a:pt x="18153" y="18117"/>
                  <a:pt x="18151" y="18025"/>
                </a:cubicBezTo>
                <a:close/>
                <a:moveTo>
                  <a:pt x="18531" y="19055"/>
                </a:moveTo>
                <a:cubicBezTo>
                  <a:pt x="18499" y="19059"/>
                  <a:pt x="18477" y="19101"/>
                  <a:pt x="18477" y="19188"/>
                </a:cubicBezTo>
                <a:cubicBezTo>
                  <a:pt x="18477" y="19289"/>
                  <a:pt x="18501" y="19340"/>
                  <a:pt x="18537" y="19335"/>
                </a:cubicBezTo>
                <a:cubicBezTo>
                  <a:pt x="18569" y="19330"/>
                  <a:pt x="18585" y="19271"/>
                  <a:pt x="18586" y="19192"/>
                </a:cubicBezTo>
                <a:cubicBezTo>
                  <a:pt x="18583" y="19096"/>
                  <a:pt x="18564" y="19050"/>
                  <a:pt x="18531" y="19055"/>
                </a:cubicBezTo>
                <a:close/>
                <a:moveTo>
                  <a:pt x="18094" y="20208"/>
                </a:moveTo>
                <a:cubicBezTo>
                  <a:pt x="18067" y="20208"/>
                  <a:pt x="18048" y="20254"/>
                  <a:pt x="18046" y="20332"/>
                </a:cubicBezTo>
                <a:cubicBezTo>
                  <a:pt x="18045" y="20420"/>
                  <a:pt x="18063" y="20480"/>
                  <a:pt x="18096" y="20480"/>
                </a:cubicBezTo>
                <a:cubicBezTo>
                  <a:pt x="18127" y="20480"/>
                  <a:pt x="18147" y="20429"/>
                  <a:pt x="18153" y="20332"/>
                </a:cubicBezTo>
                <a:cubicBezTo>
                  <a:pt x="18144" y="20264"/>
                  <a:pt x="18127" y="20208"/>
                  <a:pt x="18094" y="20208"/>
                </a:cubicBezTo>
                <a:close/>
                <a:moveTo>
                  <a:pt x="19349" y="20328"/>
                </a:moveTo>
                <a:cubicBezTo>
                  <a:pt x="19349" y="20420"/>
                  <a:pt x="19375" y="20466"/>
                  <a:pt x="19402" y="20461"/>
                </a:cubicBezTo>
                <a:cubicBezTo>
                  <a:pt x="19430" y="20457"/>
                  <a:pt x="19457" y="20415"/>
                  <a:pt x="19457" y="20323"/>
                </a:cubicBezTo>
                <a:cubicBezTo>
                  <a:pt x="19457" y="20231"/>
                  <a:pt x="19431" y="20204"/>
                  <a:pt x="19375" y="20190"/>
                </a:cubicBezTo>
                <a:cubicBezTo>
                  <a:pt x="19366" y="20185"/>
                  <a:pt x="19349" y="20241"/>
                  <a:pt x="19349" y="20328"/>
                </a:cubicBezTo>
                <a:close/>
                <a:moveTo>
                  <a:pt x="21087" y="369"/>
                </a:moveTo>
                <a:cubicBezTo>
                  <a:pt x="21087" y="456"/>
                  <a:pt x="21105" y="511"/>
                  <a:pt x="21139" y="511"/>
                </a:cubicBezTo>
                <a:cubicBezTo>
                  <a:pt x="21171" y="516"/>
                  <a:pt x="21192" y="470"/>
                  <a:pt x="21194" y="378"/>
                </a:cubicBezTo>
                <a:cubicBezTo>
                  <a:pt x="21195" y="286"/>
                  <a:pt x="21175" y="245"/>
                  <a:pt x="21144" y="231"/>
                </a:cubicBezTo>
                <a:cubicBezTo>
                  <a:pt x="21110" y="236"/>
                  <a:pt x="21089" y="277"/>
                  <a:pt x="21087" y="369"/>
                </a:cubicBezTo>
                <a:close/>
                <a:moveTo>
                  <a:pt x="20722" y="21316"/>
                </a:moveTo>
                <a:cubicBezTo>
                  <a:pt x="20693" y="21312"/>
                  <a:pt x="20666" y="21353"/>
                  <a:pt x="20664" y="21440"/>
                </a:cubicBezTo>
                <a:cubicBezTo>
                  <a:pt x="20662" y="21528"/>
                  <a:pt x="20683" y="21574"/>
                  <a:pt x="20715" y="21583"/>
                </a:cubicBezTo>
                <a:cubicBezTo>
                  <a:pt x="20748" y="21592"/>
                  <a:pt x="20770" y="21560"/>
                  <a:pt x="20770" y="21463"/>
                </a:cubicBezTo>
                <a:cubicBezTo>
                  <a:pt x="20770" y="21376"/>
                  <a:pt x="20751" y="21316"/>
                  <a:pt x="20722" y="21316"/>
                </a:cubicBezTo>
                <a:close/>
                <a:moveTo>
                  <a:pt x="21161" y="21312"/>
                </a:moveTo>
                <a:cubicBezTo>
                  <a:pt x="21129" y="21298"/>
                  <a:pt x="21108" y="21353"/>
                  <a:pt x="21105" y="21436"/>
                </a:cubicBezTo>
                <a:cubicBezTo>
                  <a:pt x="21101" y="21523"/>
                  <a:pt x="21117" y="21578"/>
                  <a:pt x="21153" y="21578"/>
                </a:cubicBezTo>
                <a:cubicBezTo>
                  <a:pt x="21183" y="21578"/>
                  <a:pt x="21204" y="21541"/>
                  <a:pt x="21213" y="21468"/>
                </a:cubicBezTo>
                <a:cubicBezTo>
                  <a:pt x="21213" y="21367"/>
                  <a:pt x="21189" y="21325"/>
                  <a:pt x="21161" y="21312"/>
                </a:cubicBezTo>
                <a:close/>
                <a:moveTo>
                  <a:pt x="20703" y="240"/>
                </a:moveTo>
                <a:cubicBezTo>
                  <a:pt x="20669" y="240"/>
                  <a:pt x="20654" y="305"/>
                  <a:pt x="20659" y="392"/>
                </a:cubicBezTo>
                <a:cubicBezTo>
                  <a:pt x="20662" y="465"/>
                  <a:pt x="20679" y="516"/>
                  <a:pt x="20709" y="511"/>
                </a:cubicBezTo>
                <a:cubicBezTo>
                  <a:pt x="20739" y="507"/>
                  <a:pt x="20760" y="461"/>
                  <a:pt x="20763" y="369"/>
                </a:cubicBezTo>
                <a:cubicBezTo>
                  <a:pt x="20755" y="291"/>
                  <a:pt x="20734" y="240"/>
                  <a:pt x="20703" y="240"/>
                </a:cubicBezTo>
                <a:close/>
                <a:moveTo>
                  <a:pt x="18480" y="3844"/>
                </a:moveTo>
                <a:cubicBezTo>
                  <a:pt x="18482" y="3936"/>
                  <a:pt x="18507" y="4000"/>
                  <a:pt x="18543" y="3996"/>
                </a:cubicBezTo>
                <a:cubicBezTo>
                  <a:pt x="18569" y="3991"/>
                  <a:pt x="18588" y="3936"/>
                  <a:pt x="18586" y="3858"/>
                </a:cubicBezTo>
                <a:cubicBezTo>
                  <a:pt x="18585" y="3766"/>
                  <a:pt x="18564" y="3725"/>
                  <a:pt x="18530" y="3734"/>
                </a:cubicBezTo>
                <a:cubicBezTo>
                  <a:pt x="18504" y="3734"/>
                  <a:pt x="18478" y="3766"/>
                  <a:pt x="18480" y="3844"/>
                </a:cubicBezTo>
                <a:close/>
                <a:moveTo>
                  <a:pt x="19836" y="20195"/>
                </a:moveTo>
                <a:cubicBezTo>
                  <a:pt x="19805" y="20204"/>
                  <a:pt x="19779" y="20241"/>
                  <a:pt x="19786" y="20333"/>
                </a:cubicBezTo>
                <a:cubicBezTo>
                  <a:pt x="19791" y="20411"/>
                  <a:pt x="19814" y="20466"/>
                  <a:pt x="19845" y="20461"/>
                </a:cubicBezTo>
                <a:cubicBezTo>
                  <a:pt x="19875" y="20452"/>
                  <a:pt x="19894" y="20401"/>
                  <a:pt x="19893" y="20310"/>
                </a:cubicBezTo>
                <a:cubicBezTo>
                  <a:pt x="19891" y="20213"/>
                  <a:pt x="19869" y="20185"/>
                  <a:pt x="19836" y="20195"/>
                </a:cubicBezTo>
                <a:close/>
                <a:moveTo>
                  <a:pt x="20275" y="1412"/>
                </a:moveTo>
                <a:cubicBezTo>
                  <a:pt x="20246" y="1422"/>
                  <a:pt x="20220" y="1458"/>
                  <a:pt x="20227" y="1559"/>
                </a:cubicBezTo>
                <a:cubicBezTo>
                  <a:pt x="20232" y="1638"/>
                  <a:pt x="20249" y="1670"/>
                  <a:pt x="20278" y="1670"/>
                </a:cubicBezTo>
                <a:cubicBezTo>
                  <a:pt x="20311" y="1665"/>
                  <a:pt x="20330" y="1624"/>
                  <a:pt x="20337" y="1536"/>
                </a:cubicBezTo>
                <a:cubicBezTo>
                  <a:pt x="20326" y="1454"/>
                  <a:pt x="20306" y="1403"/>
                  <a:pt x="20275" y="1412"/>
                </a:cubicBezTo>
                <a:close/>
                <a:moveTo>
                  <a:pt x="18963" y="20199"/>
                </a:moveTo>
                <a:cubicBezTo>
                  <a:pt x="18933" y="20204"/>
                  <a:pt x="18919" y="20250"/>
                  <a:pt x="18919" y="20323"/>
                </a:cubicBezTo>
                <a:cubicBezTo>
                  <a:pt x="18919" y="20420"/>
                  <a:pt x="18945" y="20452"/>
                  <a:pt x="18974" y="20457"/>
                </a:cubicBezTo>
                <a:cubicBezTo>
                  <a:pt x="19005" y="20457"/>
                  <a:pt x="19022" y="20401"/>
                  <a:pt x="19025" y="20319"/>
                </a:cubicBezTo>
                <a:cubicBezTo>
                  <a:pt x="19017" y="20227"/>
                  <a:pt x="18996" y="20199"/>
                  <a:pt x="18963" y="20199"/>
                </a:cubicBezTo>
                <a:close/>
                <a:moveTo>
                  <a:pt x="18542" y="20208"/>
                </a:moveTo>
                <a:cubicBezTo>
                  <a:pt x="18509" y="20195"/>
                  <a:pt x="18485" y="20245"/>
                  <a:pt x="18480" y="20328"/>
                </a:cubicBezTo>
                <a:cubicBezTo>
                  <a:pt x="18475" y="20420"/>
                  <a:pt x="18504" y="20466"/>
                  <a:pt x="18533" y="20470"/>
                </a:cubicBezTo>
                <a:cubicBezTo>
                  <a:pt x="18557" y="20475"/>
                  <a:pt x="18579" y="20434"/>
                  <a:pt x="18583" y="20337"/>
                </a:cubicBezTo>
                <a:cubicBezTo>
                  <a:pt x="18583" y="20273"/>
                  <a:pt x="18571" y="20218"/>
                  <a:pt x="18542" y="20208"/>
                </a:cubicBezTo>
                <a:close/>
                <a:moveTo>
                  <a:pt x="17606" y="20360"/>
                </a:moveTo>
                <a:cubicBezTo>
                  <a:pt x="17609" y="20438"/>
                  <a:pt x="17633" y="20493"/>
                  <a:pt x="17666" y="20484"/>
                </a:cubicBezTo>
                <a:cubicBezTo>
                  <a:pt x="17693" y="20475"/>
                  <a:pt x="17712" y="20424"/>
                  <a:pt x="17710" y="20355"/>
                </a:cubicBezTo>
                <a:cubicBezTo>
                  <a:pt x="17709" y="20273"/>
                  <a:pt x="17688" y="20222"/>
                  <a:pt x="17655" y="20208"/>
                </a:cubicBezTo>
                <a:cubicBezTo>
                  <a:pt x="17626" y="20227"/>
                  <a:pt x="17604" y="20277"/>
                  <a:pt x="17606" y="20360"/>
                </a:cubicBezTo>
                <a:close/>
                <a:moveTo>
                  <a:pt x="15867" y="18080"/>
                </a:moveTo>
                <a:cubicBezTo>
                  <a:pt x="15874" y="18172"/>
                  <a:pt x="15898" y="18200"/>
                  <a:pt x="15929" y="18195"/>
                </a:cubicBezTo>
                <a:cubicBezTo>
                  <a:pt x="15958" y="18186"/>
                  <a:pt x="15974" y="18144"/>
                  <a:pt x="15972" y="18062"/>
                </a:cubicBezTo>
                <a:cubicBezTo>
                  <a:pt x="15970" y="17965"/>
                  <a:pt x="15945" y="17942"/>
                  <a:pt x="15914" y="17924"/>
                </a:cubicBezTo>
                <a:cubicBezTo>
                  <a:pt x="15890" y="17951"/>
                  <a:pt x="15861" y="17979"/>
                  <a:pt x="15867" y="18080"/>
                </a:cubicBezTo>
                <a:close/>
                <a:moveTo>
                  <a:pt x="15955" y="4892"/>
                </a:moveTo>
                <a:cubicBezTo>
                  <a:pt x="15922" y="4878"/>
                  <a:pt x="15903" y="4947"/>
                  <a:pt x="15903" y="5035"/>
                </a:cubicBezTo>
                <a:cubicBezTo>
                  <a:pt x="15903" y="5108"/>
                  <a:pt x="15917" y="5163"/>
                  <a:pt x="15948" y="5168"/>
                </a:cubicBezTo>
                <a:cubicBezTo>
                  <a:pt x="15981" y="5173"/>
                  <a:pt x="16001" y="5136"/>
                  <a:pt x="16010" y="5048"/>
                </a:cubicBezTo>
                <a:cubicBezTo>
                  <a:pt x="16006" y="4961"/>
                  <a:pt x="15984" y="4901"/>
                  <a:pt x="15955" y="4892"/>
                </a:cubicBezTo>
                <a:close/>
                <a:moveTo>
                  <a:pt x="12862" y="15731"/>
                </a:moveTo>
                <a:cubicBezTo>
                  <a:pt x="12861" y="15814"/>
                  <a:pt x="12876" y="15883"/>
                  <a:pt x="12909" y="15887"/>
                </a:cubicBezTo>
                <a:cubicBezTo>
                  <a:pt x="12941" y="15897"/>
                  <a:pt x="12965" y="15823"/>
                  <a:pt x="12965" y="15750"/>
                </a:cubicBezTo>
                <a:cubicBezTo>
                  <a:pt x="12965" y="15676"/>
                  <a:pt x="12943" y="15612"/>
                  <a:pt x="12905" y="15612"/>
                </a:cubicBezTo>
                <a:cubicBezTo>
                  <a:pt x="12879" y="15607"/>
                  <a:pt x="12864" y="15658"/>
                  <a:pt x="12862" y="15731"/>
                </a:cubicBezTo>
                <a:close/>
                <a:moveTo>
                  <a:pt x="0" y="13263"/>
                </a:moveTo>
                <a:cubicBezTo>
                  <a:pt x="53" y="13277"/>
                  <a:pt x="98" y="13212"/>
                  <a:pt x="99" y="13074"/>
                </a:cubicBezTo>
                <a:cubicBezTo>
                  <a:pt x="101" y="12923"/>
                  <a:pt x="58" y="12849"/>
                  <a:pt x="0" y="12858"/>
                </a:cubicBezTo>
                <a:cubicBezTo>
                  <a:pt x="0" y="12996"/>
                  <a:pt x="0" y="13129"/>
                  <a:pt x="0" y="13263"/>
                </a:cubicBezTo>
                <a:close/>
                <a:moveTo>
                  <a:pt x="0" y="9705"/>
                </a:moveTo>
                <a:cubicBezTo>
                  <a:pt x="58" y="9709"/>
                  <a:pt x="101" y="9641"/>
                  <a:pt x="98" y="9484"/>
                </a:cubicBezTo>
                <a:cubicBezTo>
                  <a:pt x="94" y="9351"/>
                  <a:pt x="55" y="9273"/>
                  <a:pt x="0" y="9305"/>
                </a:cubicBezTo>
                <a:cubicBezTo>
                  <a:pt x="0" y="9438"/>
                  <a:pt x="0" y="9572"/>
                  <a:pt x="0" y="9705"/>
                </a:cubicBezTo>
                <a:close/>
                <a:moveTo>
                  <a:pt x="0" y="10909"/>
                </a:moveTo>
                <a:cubicBezTo>
                  <a:pt x="43" y="10849"/>
                  <a:pt x="101" y="10813"/>
                  <a:pt x="98" y="10652"/>
                </a:cubicBezTo>
                <a:cubicBezTo>
                  <a:pt x="94" y="10509"/>
                  <a:pt x="48" y="10459"/>
                  <a:pt x="0" y="10450"/>
                </a:cubicBezTo>
                <a:cubicBezTo>
                  <a:pt x="0" y="10601"/>
                  <a:pt x="0" y="10758"/>
                  <a:pt x="0" y="10909"/>
                </a:cubicBezTo>
                <a:close/>
                <a:moveTo>
                  <a:pt x="0" y="14412"/>
                </a:moveTo>
                <a:cubicBezTo>
                  <a:pt x="53" y="14435"/>
                  <a:pt x="94" y="14394"/>
                  <a:pt x="94" y="14237"/>
                </a:cubicBezTo>
                <a:cubicBezTo>
                  <a:pt x="94" y="14081"/>
                  <a:pt x="55" y="14035"/>
                  <a:pt x="0" y="14067"/>
                </a:cubicBezTo>
                <a:cubicBezTo>
                  <a:pt x="0" y="14182"/>
                  <a:pt x="0" y="14297"/>
                  <a:pt x="0" y="14412"/>
                </a:cubicBezTo>
                <a:close/>
                <a:moveTo>
                  <a:pt x="0" y="12058"/>
                </a:moveTo>
                <a:cubicBezTo>
                  <a:pt x="51" y="12049"/>
                  <a:pt x="93" y="12003"/>
                  <a:pt x="89" y="11838"/>
                </a:cubicBezTo>
                <a:cubicBezTo>
                  <a:pt x="86" y="11691"/>
                  <a:pt x="50" y="11649"/>
                  <a:pt x="0" y="11654"/>
                </a:cubicBezTo>
                <a:cubicBezTo>
                  <a:pt x="0" y="11787"/>
                  <a:pt x="0" y="11925"/>
                  <a:pt x="0" y="12058"/>
                </a:cubicBezTo>
                <a:close/>
                <a:moveTo>
                  <a:pt x="0" y="8501"/>
                </a:moveTo>
                <a:cubicBezTo>
                  <a:pt x="46" y="8505"/>
                  <a:pt x="86" y="8478"/>
                  <a:pt x="86" y="8326"/>
                </a:cubicBezTo>
                <a:cubicBezTo>
                  <a:pt x="86" y="8174"/>
                  <a:pt x="51" y="8114"/>
                  <a:pt x="0" y="8101"/>
                </a:cubicBezTo>
                <a:cubicBezTo>
                  <a:pt x="0" y="8229"/>
                  <a:pt x="0" y="8367"/>
                  <a:pt x="0" y="8501"/>
                </a:cubicBezTo>
                <a:close/>
                <a:moveTo>
                  <a:pt x="0" y="7292"/>
                </a:moveTo>
                <a:cubicBezTo>
                  <a:pt x="50" y="7296"/>
                  <a:pt x="84" y="7241"/>
                  <a:pt x="86" y="7099"/>
                </a:cubicBezTo>
                <a:cubicBezTo>
                  <a:pt x="87" y="6947"/>
                  <a:pt x="43" y="6919"/>
                  <a:pt x="0" y="6892"/>
                </a:cubicBezTo>
                <a:cubicBezTo>
                  <a:pt x="0" y="7025"/>
                  <a:pt x="0" y="7158"/>
                  <a:pt x="0" y="7292"/>
                </a:cubicBezTo>
                <a:close/>
                <a:moveTo>
                  <a:pt x="0" y="16761"/>
                </a:moveTo>
                <a:cubicBezTo>
                  <a:pt x="41" y="16761"/>
                  <a:pt x="84" y="16752"/>
                  <a:pt x="84" y="16609"/>
                </a:cubicBezTo>
                <a:cubicBezTo>
                  <a:pt x="84" y="16471"/>
                  <a:pt x="51" y="16407"/>
                  <a:pt x="0" y="16421"/>
                </a:cubicBezTo>
                <a:cubicBezTo>
                  <a:pt x="0" y="16531"/>
                  <a:pt x="0" y="16646"/>
                  <a:pt x="0" y="16761"/>
                </a:cubicBezTo>
                <a:close/>
                <a:moveTo>
                  <a:pt x="0" y="6147"/>
                </a:moveTo>
                <a:cubicBezTo>
                  <a:pt x="46" y="6129"/>
                  <a:pt x="86" y="6083"/>
                  <a:pt x="84" y="5945"/>
                </a:cubicBezTo>
                <a:cubicBezTo>
                  <a:pt x="84" y="5807"/>
                  <a:pt x="50" y="5747"/>
                  <a:pt x="0" y="5747"/>
                </a:cubicBezTo>
                <a:cubicBezTo>
                  <a:pt x="0" y="5880"/>
                  <a:pt x="0" y="6014"/>
                  <a:pt x="0" y="6147"/>
                </a:cubicBezTo>
                <a:close/>
                <a:moveTo>
                  <a:pt x="0" y="17910"/>
                </a:moveTo>
                <a:cubicBezTo>
                  <a:pt x="41" y="17915"/>
                  <a:pt x="82" y="17901"/>
                  <a:pt x="84" y="17763"/>
                </a:cubicBezTo>
                <a:cubicBezTo>
                  <a:pt x="86" y="17616"/>
                  <a:pt x="48" y="17574"/>
                  <a:pt x="0" y="17570"/>
                </a:cubicBezTo>
                <a:cubicBezTo>
                  <a:pt x="0" y="17680"/>
                  <a:pt x="0" y="17795"/>
                  <a:pt x="0" y="17910"/>
                </a:cubicBezTo>
                <a:close/>
                <a:moveTo>
                  <a:pt x="0" y="15556"/>
                </a:moveTo>
                <a:cubicBezTo>
                  <a:pt x="41" y="15561"/>
                  <a:pt x="82" y="15556"/>
                  <a:pt x="84" y="15409"/>
                </a:cubicBezTo>
                <a:cubicBezTo>
                  <a:pt x="86" y="15262"/>
                  <a:pt x="48" y="15216"/>
                  <a:pt x="0" y="15212"/>
                </a:cubicBezTo>
                <a:cubicBezTo>
                  <a:pt x="0" y="15327"/>
                  <a:pt x="0" y="15442"/>
                  <a:pt x="0" y="15556"/>
                </a:cubicBezTo>
                <a:close/>
                <a:moveTo>
                  <a:pt x="1413" y="13015"/>
                </a:moveTo>
                <a:cubicBezTo>
                  <a:pt x="1411" y="12881"/>
                  <a:pt x="1370" y="12840"/>
                  <a:pt x="1330" y="12831"/>
                </a:cubicBezTo>
                <a:cubicBezTo>
                  <a:pt x="1286" y="12821"/>
                  <a:pt x="1255" y="12900"/>
                  <a:pt x="1253" y="13019"/>
                </a:cubicBezTo>
                <a:cubicBezTo>
                  <a:pt x="1251" y="13157"/>
                  <a:pt x="1286" y="13221"/>
                  <a:pt x="1334" y="13240"/>
                </a:cubicBezTo>
                <a:cubicBezTo>
                  <a:pt x="1380" y="13212"/>
                  <a:pt x="1416" y="13157"/>
                  <a:pt x="1413" y="13015"/>
                </a:cubicBezTo>
                <a:close/>
                <a:moveTo>
                  <a:pt x="890" y="10845"/>
                </a:moveTo>
                <a:cubicBezTo>
                  <a:pt x="934" y="10831"/>
                  <a:pt x="979" y="10771"/>
                  <a:pt x="979" y="10647"/>
                </a:cubicBezTo>
                <a:cubicBezTo>
                  <a:pt x="979" y="10532"/>
                  <a:pt x="945" y="10436"/>
                  <a:pt x="893" y="10454"/>
                </a:cubicBezTo>
                <a:cubicBezTo>
                  <a:pt x="849" y="10468"/>
                  <a:pt x="816" y="10537"/>
                  <a:pt x="813" y="10666"/>
                </a:cubicBezTo>
                <a:cubicBezTo>
                  <a:pt x="818" y="10799"/>
                  <a:pt x="845" y="10859"/>
                  <a:pt x="890" y="10845"/>
                </a:cubicBezTo>
                <a:close/>
                <a:moveTo>
                  <a:pt x="898" y="13244"/>
                </a:moveTo>
                <a:cubicBezTo>
                  <a:pt x="943" y="13240"/>
                  <a:pt x="986" y="13175"/>
                  <a:pt x="981" y="13037"/>
                </a:cubicBezTo>
                <a:cubicBezTo>
                  <a:pt x="975" y="12909"/>
                  <a:pt x="939" y="12849"/>
                  <a:pt x="890" y="12854"/>
                </a:cubicBezTo>
                <a:cubicBezTo>
                  <a:pt x="845" y="12858"/>
                  <a:pt x="816" y="12913"/>
                  <a:pt x="816" y="13056"/>
                </a:cubicBezTo>
                <a:cubicBezTo>
                  <a:pt x="818" y="13180"/>
                  <a:pt x="852" y="13249"/>
                  <a:pt x="898" y="13244"/>
                </a:cubicBezTo>
                <a:close/>
                <a:moveTo>
                  <a:pt x="2205" y="10845"/>
                </a:moveTo>
                <a:cubicBezTo>
                  <a:pt x="2251" y="10849"/>
                  <a:pt x="2282" y="10771"/>
                  <a:pt x="2282" y="10656"/>
                </a:cubicBezTo>
                <a:cubicBezTo>
                  <a:pt x="2283" y="10546"/>
                  <a:pt x="2259" y="10459"/>
                  <a:pt x="2211" y="10450"/>
                </a:cubicBezTo>
                <a:cubicBezTo>
                  <a:pt x="2162" y="10440"/>
                  <a:pt x="2133" y="10509"/>
                  <a:pt x="2115" y="10647"/>
                </a:cubicBezTo>
                <a:cubicBezTo>
                  <a:pt x="2133" y="10753"/>
                  <a:pt x="2155" y="10840"/>
                  <a:pt x="2205" y="10845"/>
                </a:cubicBezTo>
                <a:close/>
                <a:moveTo>
                  <a:pt x="891" y="9691"/>
                </a:moveTo>
                <a:cubicBezTo>
                  <a:pt x="936" y="9691"/>
                  <a:pt x="975" y="9613"/>
                  <a:pt x="977" y="9489"/>
                </a:cubicBezTo>
                <a:cubicBezTo>
                  <a:pt x="979" y="9374"/>
                  <a:pt x="948" y="9305"/>
                  <a:pt x="902" y="9300"/>
                </a:cubicBezTo>
                <a:cubicBezTo>
                  <a:pt x="855" y="9296"/>
                  <a:pt x="818" y="9323"/>
                  <a:pt x="813" y="9480"/>
                </a:cubicBezTo>
                <a:cubicBezTo>
                  <a:pt x="816" y="9604"/>
                  <a:pt x="845" y="9691"/>
                  <a:pt x="891" y="9691"/>
                </a:cubicBezTo>
                <a:close/>
                <a:moveTo>
                  <a:pt x="893" y="12054"/>
                </a:moveTo>
                <a:cubicBezTo>
                  <a:pt x="939" y="12063"/>
                  <a:pt x="967" y="12012"/>
                  <a:pt x="967" y="11879"/>
                </a:cubicBezTo>
                <a:cubicBezTo>
                  <a:pt x="967" y="11760"/>
                  <a:pt x="962" y="11649"/>
                  <a:pt x="900" y="11654"/>
                </a:cubicBezTo>
                <a:cubicBezTo>
                  <a:pt x="852" y="11658"/>
                  <a:pt x="821" y="11714"/>
                  <a:pt x="811" y="11842"/>
                </a:cubicBezTo>
                <a:cubicBezTo>
                  <a:pt x="814" y="11985"/>
                  <a:pt x="845" y="12045"/>
                  <a:pt x="893" y="12054"/>
                </a:cubicBezTo>
                <a:close/>
                <a:moveTo>
                  <a:pt x="461" y="10859"/>
                </a:moveTo>
                <a:cubicBezTo>
                  <a:pt x="513" y="10859"/>
                  <a:pt x="547" y="10776"/>
                  <a:pt x="547" y="10656"/>
                </a:cubicBezTo>
                <a:cubicBezTo>
                  <a:pt x="547" y="10532"/>
                  <a:pt x="509" y="10450"/>
                  <a:pt x="459" y="10459"/>
                </a:cubicBezTo>
                <a:cubicBezTo>
                  <a:pt x="413" y="10473"/>
                  <a:pt x="381" y="10541"/>
                  <a:pt x="381" y="10684"/>
                </a:cubicBezTo>
                <a:cubicBezTo>
                  <a:pt x="386" y="10817"/>
                  <a:pt x="417" y="10859"/>
                  <a:pt x="461" y="10859"/>
                </a:cubicBezTo>
                <a:close/>
                <a:moveTo>
                  <a:pt x="468" y="9700"/>
                </a:moveTo>
                <a:cubicBezTo>
                  <a:pt x="516" y="9686"/>
                  <a:pt x="550" y="9613"/>
                  <a:pt x="545" y="9480"/>
                </a:cubicBezTo>
                <a:cubicBezTo>
                  <a:pt x="540" y="9346"/>
                  <a:pt x="506" y="9282"/>
                  <a:pt x="454" y="9296"/>
                </a:cubicBezTo>
                <a:cubicBezTo>
                  <a:pt x="408" y="9305"/>
                  <a:pt x="382" y="9369"/>
                  <a:pt x="384" y="9526"/>
                </a:cubicBezTo>
                <a:cubicBezTo>
                  <a:pt x="393" y="9622"/>
                  <a:pt x="415" y="9709"/>
                  <a:pt x="468" y="9700"/>
                </a:cubicBezTo>
                <a:close/>
                <a:moveTo>
                  <a:pt x="816" y="8294"/>
                </a:moveTo>
                <a:cubicBezTo>
                  <a:pt x="818" y="8427"/>
                  <a:pt x="847" y="8501"/>
                  <a:pt x="898" y="8496"/>
                </a:cubicBezTo>
                <a:cubicBezTo>
                  <a:pt x="946" y="8496"/>
                  <a:pt x="974" y="8409"/>
                  <a:pt x="974" y="8303"/>
                </a:cubicBezTo>
                <a:cubicBezTo>
                  <a:pt x="974" y="8179"/>
                  <a:pt x="943" y="8091"/>
                  <a:pt x="876" y="8096"/>
                </a:cubicBezTo>
                <a:cubicBezTo>
                  <a:pt x="850" y="8119"/>
                  <a:pt x="816" y="8174"/>
                  <a:pt x="816" y="8294"/>
                </a:cubicBezTo>
                <a:close/>
                <a:moveTo>
                  <a:pt x="535" y="8294"/>
                </a:moveTo>
                <a:cubicBezTo>
                  <a:pt x="535" y="8170"/>
                  <a:pt x="506" y="8101"/>
                  <a:pt x="459" y="8101"/>
                </a:cubicBezTo>
                <a:cubicBezTo>
                  <a:pt x="410" y="8101"/>
                  <a:pt x="381" y="8179"/>
                  <a:pt x="382" y="8317"/>
                </a:cubicBezTo>
                <a:cubicBezTo>
                  <a:pt x="386" y="8445"/>
                  <a:pt x="418" y="8491"/>
                  <a:pt x="463" y="8496"/>
                </a:cubicBezTo>
                <a:cubicBezTo>
                  <a:pt x="509" y="8482"/>
                  <a:pt x="537" y="8418"/>
                  <a:pt x="535" y="8294"/>
                </a:cubicBezTo>
                <a:close/>
                <a:moveTo>
                  <a:pt x="543" y="13037"/>
                </a:moveTo>
                <a:cubicBezTo>
                  <a:pt x="540" y="12923"/>
                  <a:pt x="514" y="12849"/>
                  <a:pt x="466" y="12854"/>
                </a:cubicBezTo>
                <a:cubicBezTo>
                  <a:pt x="417" y="12863"/>
                  <a:pt x="386" y="12932"/>
                  <a:pt x="387" y="13065"/>
                </a:cubicBezTo>
                <a:cubicBezTo>
                  <a:pt x="389" y="13189"/>
                  <a:pt x="423" y="13240"/>
                  <a:pt x="465" y="13258"/>
                </a:cubicBezTo>
                <a:cubicBezTo>
                  <a:pt x="513" y="13240"/>
                  <a:pt x="547" y="13175"/>
                  <a:pt x="543" y="13037"/>
                </a:cubicBezTo>
                <a:close/>
                <a:moveTo>
                  <a:pt x="2712" y="10624"/>
                </a:moveTo>
                <a:cubicBezTo>
                  <a:pt x="2712" y="10505"/>
                  <a:pt x="2674" y="10450"/>
                  <a:pt x="2631" y="10445"/>
                </a:cubicBezTo>
                <a:cubicBezTo>
                  <a:pt x="2583" y="10440"/>
                  <a:pt x="2556" y="10518"/>
                  <a:pt x="2554" y="10633"/>
                </a:cubicBezTo>
                <a:cubicBezTo>
                  <a:pt x="2553" y="10753"/>
                  <a:pt x="2585" y="10817"/>
                  <a:pt x="2631" y="10845"/>
                </a:cubicBezTo>
                <a:cubicBezTo>
                  <a:pt x="2669" y="10808"/>
                  <a:pt x="2712" y="10753"/>
                  <a:pt x="2712" y="10624"/>
                </a:cubicBezTo>
                <a:close/>
                <a:moveTo>
                  <a:pt x="2554" y="11824"/>
                </a:moveTo>
                <a:cubicBezTo>
                  <a:pt x="2554" y="11939"/>
                  <a:pt x="2583" y="12031"/>
                  <a:pt x="2628" y="12035"/>
                </a:cubicBezTo>
                <a:cubicBezTo>
                  <a:pt x="2674" y="12040"/>
                  <a:pt x="2715" y="11971"/>
                  <a:pt x="2712" y="11833"/>
                </a:cubicBezTo>
                <a:cubicBezTo>
                  <a:pt x="2710" y="11723"/>
                  <a:pt x="2679" y="11645"/>
                  <a:pt x="2633" y="11640"/>
                </a:cubicBezTo>
                <a:cubicBezTo>
                  <a:pt x="2587" y="11645"/>
                  <a:pt x="2554" y="11704"/>
                  <a:pt x="2554" y="11824"/>
                </a:cubicBezTo>
                <a:close/>
                <a:moveTo>
                  <a:pt x="1258" y="8298"/>
                </a:moveTo>
                <a:cubicBezTo>
                  <a:pt x="1258" y="8432"/>
                  <a:pt x="1287" y="8510"/>
                  <a:pt x="1339" y="8496"/>
                </a:cubicBezTo>
                <a:cubicBezTo>
                  <a:pt x="1380" y="8482"/>
                  <a:pt x="1413" y="8418"/>
                  <a:pt x="1411" y="8298"/>
                </a:cubicBezTo>
                <a:cubicBezTo>
                  <a:pt x="1409" y="8165"/>
                  <a:pt x="1377" y="8101"/>
                  <a:pt x="1334" y="8101"/>
                </a:cubicBezTo>
                <a:cubicBezTo>
                  <a:pt x="1281" y="8101"/>
                  <a:pt x="1258" y="8179"/>
                  <a:pt x="1258" y="8298"/>
                </a:cubicBezTo>
                <a:close/>
                <a:moveTo>
                  <a:pt x="1848" y="13028"/>
                </a:moveTo>
                <a:cubicBezTo>
                  <a:pt x="1850" y="12913"/>
                  <a:pt x="1822" y="12849"/>
                  <a:pt x="1781" y="12849"/>
                </a:cubicBezTo>
                <a:cubicBezTo>
                  <a:pt x="1738" y="12854"/>
                  <a:pt x="1694" y="12877"/>
                  <a:pt x="1690" y="13028"/>
                </a:cubicBezTo>
                <a:cubicBezTo>
                  <a:pt x="1687" y="13162"/>
                  <a:pt x="1721" y="13208"/>
                  <a:pt x="1762" y="13231"/>
                </a:cubicBezTo>
                <a:cubicBezTo>
                  <a:pt x="1809" y="13217"/>
                  <a:pt x="1846" y="13166"/>
                  <a:pt x="1848" y="13028"/>
                </a:cubicBezTo>
                <a:close/>
                <a:moveTo>
                  <a:pt x="1757" y="8487"/>
                </a:moveTo>
                <a:cubicBezTo>
                  <a:pt x="1800" y="8501"/>
                  <a:pt x="1833" y="8432"/>
                  <a:pt x="1841" y="8312"/>
                </a:cubicBezTo>
                <a:cubicBezTo>
                  <a:pt x="1850" y="8188"/>
                  <a:pt x="1826" y="8110"/>
                  <a:pt x="1779" y="8101"/>
                </a:cubicBezTo>
                <a:cubicBezTo>
                  <a:pt x="1735" y="8087"/>
                  <a:pt x="1706" y="8147"/>
                  <a:pt x="1694" y="8257"/>
                </a:cubicBezTo>
                <a:cubicBezTo>
                  <a:pt x="1689" y="8390"/>
                  <a:pt x="1716" y="8468"/>
                  <a:pt x="1757" y="8487"/>
                </a:cubicBezTo>
                <a:close/>
                <a:moveTo>
                  <a:pt x="2283" y="8275"/>
                </a:moveTo>
                <a:cubicBezTo>
                  <a:pt x="2280" y="8165"/>
                  <a:pt x="2251" y="8087"/>
                  <a:pt x="2203" y="8091"/>
                </a:cubicBezTo>
                <a:cubicBezTo>
                  <a:pt x="2155" y="8096"/>
                  <a:pt x="2129" y="8174"/>
                  <a:pt x="2129" y="8289"/>
                </a:cubicBezTo>
                <a:cubicBezTo>
                  <a:pt x="2131" y="8409"/>
                  <a:pt x="2163" y="8468"/>
                  <a:pt x="2206" y="8478"/>
                </a:cubicBezTo>
                <a:cubicBezTo>
                  <a:pt x="2247" y="8445"/>
                  <a:pt x="2289" y="8404"/>
                  <a:pt x="2283" y="8275"/>
                </a:cubicBezTo>
                <a:close/>
                <a:moveTo>
                  <a:pt x="1322" y="11649"/>
                </a:moveTo>
                <a:cubicBezTo>
                  <a:pt x="1275" y="11658"/>
                  <a:pt x="1248" y="11737"/>
                  <a:pt x="1248" y="11852"/>
                </a:cubicBezTo>
                <a:cubicBezTo>
                  <a:pt x="1248" y="11971"/>
                  <a:pt x="1281" y="12049"/>
                  <a:pt x="1325" y="12045"/>
                </a:cubicBezTo>
                <a:cubicBezTo>
                  <a:pt x="1371" y="12045"/>
                  <a:pt x="1394" y="11962"/>
                  <a:pt x="1394" y="11838"/>
                </a:cubicBezTo>
                <a:cubicBezTo>
                  <a:pt x="1394" y="11709"/>
                  <a:pt x="1370" y="11645"/>
                  <a:pt x="1322" y="11649"/>
                </a:cubicBezTo>
                <a:close/>
                <a:moveTo>
                  <a:pt x="900" y="14412"/>
                </a:moveTo>
                <a:cubicBezTo>
                  <a:pt x="950" y="14407"/>
                  <a:pt x="972" y="14329"/>
                  <a:pt x="970" y="14210"/>
                </a:cubicBezTo>
                <a:cubicBezTo>
                  <a:pt x="969" y="14086"/>
                  <a:pt x="933" y="14021"/>
                  <a:pt x="890" y="14030"/>
                </a:cubicBezTo>
                <a:cubicBezTo>
                  <a:pt x="849" y="14044"/>
                  <a:pt x="818" y="14109"/>
                  <a:pt x="816" y="14242"/>
                </a:cubicBezTo>
                <a:cubicBezTo>
                  <a:pt x="828" y="14352"/>
                  <a:pt x="854" y="14417"/>
                  <a:pt x="900" y="14412"/>
                </a:cubicBezTo>
                <a:close/>
                <a:moveTo>
                  <a:pt x="2287" y="13015"/>
                </a:moveTo>
                <a:cubicBezTo>
                  <a:pt x="2289" y="12900"/>
                  <a:pt x="2258" y="12854"/>
                  <a:pt x="2217" y="12854"/>
                </a:cubicBezTo>
                <a:cubicBezTo>
                  <a:pt x="2167" y="12849"/>
                  <a:pt x="2131" y="12909"/>
                  <a:pt x="2131" y="13047"/>
                </a:cubicBezTo>
                <a:cubicBezTo>
                  <a:pt x="2131" y="13148"/>
                  <a:pt x="2158" y="13217"/>
                  <a:pt x="2199" y="13212"/>
                </a:cubicBezTo>
                <a:cubicBezTo>
                  <a:pt x="2253" y="13217"/>
                  <a:pt x="2285" y="13152"/>
                  <a:pt x="2287" y="13015"/>
                </a:cubicBezTo>
                <a:close/>
                <a:moveTo>
                  <a:pt x="1335" y="7287"/>
                </a:moveTo>
                <a:cubicBezTo>
                  <a:pt x="1380" y="7278"/>
                  <a:pt x="1409" y="7204"/>
                  <a:pt x="1409" y="7085"/>
                </a:cubicBezTo>
                <a:cubicBezTo>
                  <a:pt x="1409" y="6970"/>
                  <a:pt x="1371" y="6919"/>
                  <a:pt x="1335" y="6915"/>
                </a:cubicBezTo>
                <a:cubicBezTo>
                  <a:pt x="1293" y="6910"/>
                  <a:pt x="1260" y="6970"/>
                  <a:pt x="1260" y="7103"/>
                </a:cubicBezTo>
                <a:cubicBezTo>
                  <a:pt x="1263" y="7223"/>
                  <a:pt x="1287" y="7301"/>
                  <a:pt x="1335" y="7287"/>
                </a:cubicBezTo>
                <a:close/>
                <a:moveTo>
                  <a:pt x="1411" y="14228"/>
                </a:moveTo>
                <a:cubicBezTo>
                  <a:pt x="1414" y="14095"/>
                  <a:pt x="1378" y="14035"/>
                  <a:pt x="1337" y="14035"/>
                </a:cubicBezTo>
                <a:cubicBezTo>
                  <a:pt x="1298" y="14030"/>
                  <a:pt x="1258" y="14076"/>
                  <a:pt x="1258" y="14214"/>
                </a:cubicBezTo>
                <a:cubicBezTo>
                  <a:pt x="1258" y="14334"/>
                  <a:pt x="1281" y="14412"/>
                  <a:pt x="1344" y="14412"/>
                </a:cubicBezTo>
                <a:cubicBezTo>
                  <a:pt x="1370" y="14389"/>
                  <a:pt x="1407" y="14352"/>
                  <a:pt x="1411" y="14228"/>
                </a:cubicBezTo>
                <a:close/>
                <a:moveTo>
                  <a:pt x="538" y="14237"/>
                </a:moveTo>
                <a:cubicBezTo>
                  <a:pt x="540" y="14104"/>
                  <a:pt x="509" y="14049"/>
                  <a:pt x="465" y="14049"/>
                </a:cubicBezTo>
                <a:cubicBezTo>
                  <a:pt x="420" y="14049"/>
                  <a:pt x="389" y="14099"/>
                  <a:pt x="387" y="14228"/>
                </a:cubicBezTo>
                <a:cubicBezTo>
                  <a:pt x="386" y="14361"/>
                  <a:pt x="417" y="14412"/>
                  <a:pt x="461" y="14412"/>
                </a:cubicBezTo>
                <a:cubicBezTo>
                  <a:pt x="506" y="14417"/>
                  <a:pt x="537" y="14371"/>
                  <a:pt x="538" y="14237"/>
                </a:cubicBezTo>
                <a:close/>
                <a:moveTo>
                  <a:pt x="2997" y="10643"/>
                </a:moveTo>
                <a:cubicBezTo>
                  <a:pt x="2998" y="10767"/>
                  <a:pt x="3029" y="10799"/>
                  <a:pt x="3069" y="10799"/>
                </a:cubicBezTo>
                <a:cubicBezTo>
                  <a:pt x="3113" y="10794"/>
                  <a:pt x="3146" y="10739"/>
                  <a:pt x="3142" y="10610"/>
                </a:cubicBezTo>
                <a:cubicBezTo>
                  <a:pt x="3139" y="10500"/>
                  <a:pt x="3110" y="10450"/>
                  <a:pt x="3057" y="10450"/>
                </a:cubicBezTo>
                <a:cubicBezTo>
                  <a:pt x="3026" y="10459"/>
                  <a:pt x="2995" y="10509"/>
                  <a:pt x="2997" y="10643"/>
                </a:cubicBezTo>
                <a:close/>
                <a:moveTo>
                  <a:pt x="1839" y="10620"/>
                </a:moveTo>
                <a:cubicBezTo>
                  <a:pt x="1836" y="10505"/>
                  <a:pt x="1807" y="10454"/>
                  <a:pt x="1767" y="10454"/>
                </a:cubicBezTo>
                <a:cubicBezTo>
                  <a:pt x="1723" y="10450"/>
                  <a:pt x="1689" y="10500"/>
                  <a:pt x="1689" y="10633"/>
                </a:cubicBezTo>
                <a:cubicBezTo>
                  <a:pt x="1689" y="10767"/>
                  <a:pt x="1725" y="10808"/>
                  <a:pt x="1766" y="10817"/>
                </a:cubicBezTo>
                <a:cubicBezTo>
                  <a:pt x="1809" y="10799"/>
                  <a:pt x="1843" y="10758"/>
                  <a:pt x="1839" y="10620"/>
                </a:cubicBezTo>
                <a:close/>
                <a:moveTo>
                  <a:pt x="1776" y="9300"/>
                </a:moveTo>
                <a:cubicBezTo>
                  <a:pt x="1733" y="9296"/>
                  <a:pt x="1694" y="9323"/>
                  <a:pt x="1687" y="9452"/>
                </a:cubicBezTo>
                <a:cubicBezTo>
                  <a:pt x="1680" y="9581"/>
                  <a:pt x="1711" y="9645"/>
                  <a:pt x="1757" y="9650"/>
                </a:cubicBezTo>
                <a:cubicBezTo>
                  <a:pt x="1802" y="9654"/>
                  <a:pt x="1834" y="9613"/>
                  <a:pt x="1841" y="9475"/>
                </a:cubicBezTo>
                <a:cubicBezTo>
                  <a:pt x="1841" y="9365"/>
                  <a:pt x="1819" y="9310"/>
                  <a:pt x="1776" y="9300"/>
                </a:cubicBezTo>
                <a:close/>
                <a:moveTo>
                  <a:pt x="2715" y="8271"/>
                </a:moveTo>
                <a:cubicBezTo>
                  <a:pt x="2712" y="8151"/>
                  <a:pt x="2678" y="8096"/>
                  <a:pt x="2633" y="8096"/>
                </a:cubicBezTo>
                <a:cubicBezTo>
                  <a:pt x="2590" y="8096"/>
                  <a:pt x="2566" y="8160"/>
                  <a:pt x="2565" y="8271"/>
                </a:cubicBezTo>
                <a:cubicBezTo>
                  <a:pt x="2565" y="8399"/>
                  <a:pt x="2595" y="8455"/>
                  <a:pt x="2635" y="8468"/>
                </a:cubicBezTo>
                <a:cubicBezTo>
                  <a:pt x="2679" y="8445"/>
                  <a:pt x="2717" y="8395"/>
                  <a:pt x="2715" y="8271"/>
                </a:cubicBezTo>
                <a:close/>
                <a:moveTo>
                  <a:pt x="533" y="11861"/>
                </a:moveTo>
                <a:cubicBezTo>
                  <a:pt x="537" y="11737"/>
                  <a:pt x="504" y="11668"/>
                  <a:pt x="461" y="11663"/>
                </a:cubicBezTo>
                <a:cubicBezTo>
                  <a:pt x="417" y="11658"/>
                  <a:pt x="387" y="11718"/>
                  <a:pt x="387" y="11847"/>
                </a:cubicBezTo>
                <a:cubicBezTo>
                  <a:pt x="387" y="11971"/>
                  <a:pt x="413" y="12035"/>
                  <a:pt x="458" y="12054"/>
                </a:cubicBezTo>
                <a:cubicBezTo>
                  <a:pt x="499" y="12040"/>
                  <a:pt x="530" y="11971"/>
                  <a:pt x="533" y="11861"/>
                </a:cubicBezTo>
                <a:close/>
                <a:moveTo>
                  <a:pt x="2134" y="7099"/>
                </a:moveTo>
                <a:cubicBezTo>
                  <a:pt x="2136" y="7209"/>
                  <a:pt x="2165" y="7278"/>
                  <a:pt x="2203" y="7278"/>
                </a:cubicBezTo>
                <a:cubicBezTo>
                  <a:pt x="2246" y="7278"/>
                  <a:pt x="2280" y="7204"/>
                  <a:pt x="2283" y="7089"/>
                </a:cubicBezTo>
                <a:cubicBezTo>
                  <a:pt x="2287" y="6970"/>
                  <a:pt x="2249" y="6915"/>
                  <a:pt x="2208" y="6896"/>
                </a:cubicBezTo>
                <a:cubicBezTo>
                  <a:pt x="2163" y="6915"/>
                  <a:pt x="2133" y="6970"/>
                  <a:pt x="2134" y="7099"/>
                </a:cubicBezTo>
                <a:close/>
                <a:moveTo>
                  <a:pt x="1341" y="9650"/>
                </a:moveTo>
                <a:cubicBezTo>
                  <a:pt x="1385" y="9645"/>
                  <a:pt x="1418" y="9595"/>
                  <a:pt x="1414" y="9461"/>
                </a:cubicBezTo>
                <a:cubicBezTo>
                  <a:pt x="1411" y="9342"/>
                  <a:pt x="1378" y="9305"/>
                  <a:pt x="1339" y="9305"/>
                </a:cubicBezTo>
                <a:cubicBezTo>
                  <a:pt x="1296" y="9305"/>
                  <a:pt x="1263" y="9351"/>
                  <a:pt x="1257" y="9475"/>
                </a:cubicBezTo>
                <a:cubicBezTo>
                  <a:pt x="1263" y="9613"/>
                  <a:pt x="1296" y="9654"/>
                  <a:pt x="1341" y="9650"/>
                </a:cubicBezTo>
                <a:close/>
                <a:moveTo>
                  <a:pt x="2559" y="9457"/>
                </a:moveTo>
                <a:cubicBezTo>
                  <a:pt x="2559" y="9567"/>
                  <a:pt x="2585" y="9645"/>
                  <a:pt x="2633" y="9654"/>
                </a:cubicBezTo>
                <a:cubicBezTo>
                  <a:pt x="2679" y="9659"/>
                  <a:pt x="2710" y="9599"/>
                  <a:pt x="2714" y="9484"/>
                </a:cubicBezTo>
                <a:cubicBezTo>
                  <a:pt x="2715" y="9369"/>
                  <a:pt x="2688" y="9296"/>
                  <a:pt x="2640" y="9296"/>
                </a:cubicBezTo>
                <a:cubicBezTo>
                  <a:pt x="2599" y="9296"/>
                  <a:pt x="2559" y="9328"/>
                  <a:pt x="2559" y="9457"/>
                </a:cubicBezTo>
                <a:close/>
                <a:moveTo>
                  <a:pt x="2566" y="13028"/>
                </a:moveTo>
                <a:cubicBezTo>
                  <a:pt x="2566" y="13143"/>
                  <a:pt x="2589" y="13203"/>
                  <a:pt x="2631" y="13203"/>
                </a:cubicBezTo>
                <a:cubicBezTo>
                  <a:pt x="2681" y="13203"/>
                  <a:pt x="2715" y="13139"/>
                  <a:pt x="2714" y="13005"/>
                </a:cubicBezTo>
                <a:cubicBezTo>
                  <a:pt x="2714" y="12895"/>
                  <a:pt x="2681" y="12849"/>
                  <a:pt x="2638" y="12840"/>
                </a:cubicBezTo>
                <a:cubicBezTo>
                  <a:pt x="2599" y="12849"/>
                  <a:pt x="2566" y="12900"/>
                  <a:pt x="2566" y="13028"/>
                </a:cubicBezTo>
                <a:close/>
                <a:moveTo>
                  <a:pt x="1767" y="7282"/>
                </a:moveTo>
                <a:cubicBezTo>
                  <a:pt x="1809" y="7278"/>
                  <a:pt x="1839" y="7204"/>
                  <a:pt x="1839" y="7080"/>
                </a:cubicBezTo>
                <a:cubicBezTo>
                  <a:pt x="1839" y="6961"/>
                  <a:pt x="1805" y="6910"/>
                  <a:pt x="1771" y="6905"/>
                </a:cubicBezTo>
                <a:cubicBezTo>
                  <a:pt x="1730" y="6901"/>
                  <a:pt x="1699" y="6965"/>
                  <a:pt x="1692" y="7089"/>
                </a:cubicBezTo>
                <a:cubicBezTo>
                  <a:pt x="1699" y="7209"/>
                  <a:pt x="1726" y="7287"/>
                  <a:pt x="1767" y="7282"/>
                </a:cubicBezTo>
                <a:close/>
                <a:moveTo>
                  <a:pt x="816" y="7099"/>
                </a:moveTo>
                <a:cubicBezTo>
                  <a:pt x="819" y="7227"/>
                  <a:pt x="854" y="7301"/>
                  <a:pt x="903" y="7287"/>
                </a:cubicBezTo>
                <a:cubicBezTo>
                  <a:pt x="945" y="7278"/>
                  <a:pt x="967" y="7213"/>
                  <a:pt x="963" y="7099"/>
                </a:cubicBezTo>
                <a:cubicBezTo>
                  <a:pt x="960" y="6965"/>
                  <a:pt x="922" y="6938"/>
                  <a:pt x="885" y="6915"/>
                </a:cubicBezTo>
                <a:cubicBezTo>
                  <a:pt x="847" y="6938"/>
                  <a:pt x="813" y="6984"/>
                  <a:pt x="816" y="7099"/>
                </a:cubicBezTo>
                <a:close/>
                <a:moveTo>
                  <a:pt x="466" y="7292"/>
                </a:moveTo>
                <a:cubicBezTo>
                  <a:pt x="511" y="7278"/>
                  <a:pt x="538" y="7209"/>
                  <a:pt x="533" y="7085"/>
                </a:cubicBezTo>
                <a:cubicBezTo>
                  <a:pt x="530" y="6970"/>
                  <a:pt x="495" y="6928"/>
                  <a:pt x="458" y="6928"/>
                </a:cubicBezTo>
                <a:cubicBezTo>
                  <a:pt x="417" y="6933"/>
                  <a:pt x="384" y="6988"/>
                  <a:pt x="386" y="7140"/>
                </a:cubicBezTo>
                <a:cubicBezTo>
                  <a:pt x="393" y="7250"/>
                  <a:pt x="422" y="7305"/>
                  <a:pt x="466" y="7292"/>
                </a:cubicBezTo>
                <a:close/>
                <a:moveTo>
                  <a:pt x="2186" y="12012"/>
                </a:moveTo>
                <a:cubicBezTo>
                  <a:pt x="2230" y="12022"/>
                  <a:pt x="2265" y="11989"/>
                  <a:pt x="2270" y="11856"/>
                </a:cubicBezTo>
                <a:cubicBezTo>
                  <a:pt x="2275" y="11732"/>
                  <a:pt x="2256" y="11654"/>
                  <a:pt x="2205" y="11654"/>
                </a:cubicBezTo>
                <a:cubicBezTo>
                  <a:pt x="2160" y="11654"/>
                  <a:pt x="2131" y="11709"/>
                  <a:pt x="2119" y="11824"/>
                </a:cubicBezTo>
                <a:cubicBezTo>
                  <a:pt x="2122" y="11934"/>
                  <a:pt x="2145" y="11999"/>
                  <a:pt x="2186" y="12012"/>
                </a:cubicBezTo>
                <a:close/>
                <a:moveTo>
                  <a:pt x="818" y="5922"/>
                </a:moveTo>
                <a:cubicBezTo>
                  <a:pt x="814" y="6028"/>
                  <a:pt x="840" y="6101"/>
                  <a:pt x="879" y="6110"/>
                </a:cubicBezTo>
                <a:cubicBezTo>
                  <a:pt x="921" y="6119"/>
                  <a:pt x="957" y="6083"/>
                  <a:pt x="963" y="5954"/>
                </a:cubicBezTo>
                <a:cubicBezTo>
                  <a:pt x="969" y="5830"/>
                  <a:pt x="943" y="5765"/>
                  <a:pt x="898" y="5747"/>
                </a:cubicBezTo>
                <a:cubicBezTo>
                  <a:pt x="852" y="5747"/>
                  <a:pt x="821" y="5802"/>
                  <a:pt x="818" y="5922"/>
                </a:cubicBezTo>
                <a:close/>
                <a:moveTo>
                  <a:pt x="386" y="5922"/>
                </a:moveTo>
                <a:cubicBezTo>
                  <a:pt x="384" y="6055"/>
                  <a:pt x="417" y="6119"/>
                  <a:pt x="458" y="6115"/>
                </a:cubicBezTo>
                <a:cubicBezTo>
                  <a:pt x="492" y="6115"/>
                  <a:pt x="531" y="6064"/>
                  <a:pt x="531" y="5949"/>
                </a:cubicBezTo>
                <a:cubicBezTo>
                  <a:pt x="533" y="5821"/>
                  <a:pt x="499" y="5770"/>
                  <a:pt x="453" y="5742"/>
                </a:cubicBezTo>
                <a:cubicBezTo>
                  <a:pt x="422" y="5770"/>
                  <a:pt x="389" y="5798"/>
                  <a:pt x="386" y="5922"/>
                </a:cubicBezTo>
                <a:close/>
                <a:moveTo>
                  <a:pt x="1839" y="14200"/>
                </a:moveTo>
                <a:cubicBezTo>
                  <a:pt x="1838" y="14081"/>
                  <a:pt x="1802" y="14030"/>
                  <a:pt x="1767" y="14035"/>
                </a:cubicBezTo>
                <a:cubicBezTo>
                  <a:pt x="1726" y="14040"/>
                  <a:pt x="1690" y="14109"/>
                  <a:pt x="1695" y="14237"/>
                </a:cubicBezTo>
                <a:cubicBezTo>
                  <a:pt x="1699" y="14338"/>
                  <a:pt x="1728" y="14403"/>
                  <a:pt x="1769" y="14412"/>
                </a:cubicBezTo>
                <a:cubicBezTo>
                  <a:pt x="1809" y="14380"/>
                  <a:pt x="1841" y="14329"/>
                  <a:pt x="1839" y="14200"/>
                </a:cubicBezTo>
                <a:close/>
                <a:moveTo>
                  <a:pt x="3142" y="13010"/>
                </a:moveTo>
                <a:cubicBezTo>
                  <a:pt x="3141" y="12900"/>
                  <a:pt x="3110" y="12854"/>
                  <a:pt x="3070" y="12854"/>
                </a:cubicBezTo>
                <a:cubicBezTo>
                  <a:pt x="3026" y="12854"/>
                  <a:pt x="2995" y="12909"/>
                  <a:pt x="2998" y="13038"/>
                </a:cubicBezTo>
                <a:cubicBezTo>
                  <a:pt x="3002" y="13148"/>
                  <a:pt x="3029" y="13198"/>
                  <a:pt x="3079" y="13203"/>
                </a:cubicBezTo>
                <a:cubicBezTo>
                  <a:pt x="3110" y="13180"/>
                  <a:pt x="3146" y="13134"/>
                  <a:pt x="3142" y="13010"/>
                </a:cubicBezTo>
                <a:close/>
                <a:moveTo>
                  <a:pt x="3439" y="9470"/>
                </a:moveTo>
                <a:cubicBezTo>
                  <a:pt x="3444" y="9581"/>
                  <a:pt x="3471" y="9645"/>
                  <a:pt x="3511" y="9636"/>
                </a:cubicBezTo>
                <a:cubicBezTo>
                  <a:pt x="3552" y="9627"/>
                  <a:pt x="3583" y="9567"/>
                  <a:pt x="3578" y="9434"/>
                </a:cubicBezTo>
                <a:cubicBezTo>
                  <a:pt x="3574" y="9314"/>
                  <a:pt x="3543" y="9282"/>
                  <a:pt x="3509" y="9264"/>
                </a:cubicBezTo>
                <a:cubicBezTo>
                  <a:pt x="3465" y="9287"/>
                  <a:pt x="3434" y="9342"/>
                  <a:pt x="3439" y="9470"/>
                </a:cubicBezTo>
                <a:close/>
                <a:moveTo>
                  <a:pt x="458" y="15589"/>
                </a:moveTo>
                <a:cubicBezTo>
                  <a:pt x="502" y="15598"/>
                  <a:pt x="533" y="15524"/>
                  <a:pt x="533" y="15400"/>
                </a:cubicBezTo>
                <a:cubicBezTo>
                  <a:pt x="533" y="15290"/>
                  <a:pt x="502" y="15221"/>
                  <a:pt x="465" y="15221"/>
                </a:cubicBezTo>
                <a:cubicBezTo>
                  <a:pt x="427" y="15221"/>
                  <a:pt x="401" y="15290"/>
                  <a:pt x="389" y="15391"/>
                </a:cubicBezTo>
                <a:cubicBezTo>
                  <a:pt x="394" y="15506"/>
                  <a:pt x="418" y="15579"/>
                  <a:pt x="458" y="15589"/>
                </a:cubicBezTo>
                <a:close/>
                <a:moveTo>
                  <a:pt x="963" y="15423"/>
                </a:moveTo>
                <a:cubicBezTo>
                  <a:pt x="967" y="15304"/>
                  <a:pt x="941" y="15239"/>
                  <a:pt x="902" y="15230"/>
                </a:cubicBezTo>
                <a:cubicBezTo>
                  <a:pt x="859" y="15221"/>
                  <a:pt x="821" y="15281"/>
                  <a:pt x="819" y="15400"/>
                </a:cubicBezTo>
                <a:cubicBezTo>
                  <a:pt x="818" y="15501"/>
                  <a:pt x="849" y="15566"/>
                  <a:pt x="891" y="15589"/>
                </a:cubicBezTo>
                <a:cubicBezTo>
                  <a:pt x="926" y="15570"/>
                  <a:pt x="958" y="15538"/>
                  <a:pt x="963" y="15423"/>
                </a:cubicBezTo>
                <a:close/>
                <a:moveTo>
                  <a:pt x="3435" y="10624"/>
                </a:moveTo>
                <a:cubicBezTo>
                  <a:pt x="3434" y="10744"/>
                  <a:pt x="3463" y="10808"/>
                  <a:pt x="3511" y="10799"/>
                </a:cubicBezTo>
                <a:cubicBezTo>
                  <a:pt x="3552" y="10794"/>
                  <a:pt x="3578" y="10744"/>
                  <a:pt x="3579" y="10629"/>
                </a:cubicBezTo>
                <a:cubicBezTo>
                  <a:pt x="3579" y="10500"/>
                  <a:pt x="3547" y="10454"/>
                  <a:pt x="3506" y="10450"/>
                </a:cubicBezTo>
                <a:cubicBezTo>
                  <a:pt x="3461" y="10454"/>
                  <a:pt x="3435" y="10528"/>
                  <a:pt x="3435" y="10624"/>
                </a:cubicBezTo>
                <a:close/>
                <a:moveTo>
                  <a:pt x="2277" y="9470"/>
                </a:moveTo>
                <a:cubicBezTo>
                  <a:pt x="2280" y="9360"/>
                  <a:pt x="2254" y="9300"/>
                  <a:pt x="2211" y="9300"/>
                </a:cubicBezTo>
                <a:cubicBezTo>
                  <a:pt x="2165" y="9300"/>
                  <a:pt x="2124" y="9346"/>
                  <a:pt x="2122" y="9480"/>
                </a:cubicBezTo>
                <a:cubicBezTo>
                  <a:pt x="2121" y="9581"/>
                  <a:pt x="2155" y="9636"/>
                  <a:pt x="2194" y="9650"/>
                </a:cubicBezTo>
                <a:cubicBezTo>
                  <a:pt x="2237" y="9631"/>
                  <a:pt x="2273" y="9590"/>
                  <a:pt x="2277" y="9470"/>
                </a:cubicBezTo>
                <a:close/>
                <a:moveTo>
                  <a:pt x="3069" y="9636"/>
                </a:moveTo>
                <a:cubicBezTo>
                  <a:pt x="3111" y="9631"/>
                  <a:pt x="3144" y="9558"/>
                  <a:pt x="3141" y="9434"/>
                </a:cubicBezTo>
                <a:cubicBezTo>
                  <a:pt x="3137" y="9323"/>
                  <a:pt x="3105" y="9268"/>
                  <a:pt x="3065" y="9282"/>
                </a:cubicBezTo>
                <a:cubicBezTo>
                  <a:pt x="3027" y="9291"/>
                  <a:pt x="2997" y="9337"/>
                  <a:pt x="2997" y="9470"/>
                </a:cubicBezTo>
                <a:cubicBezTo>
                  <a:pt x="3007" y="9562"/>
                  <a:pt x="3031" y="9641"/>
                  <a:pt x="3069" y="9636"/>
                </a:cubicBezTo>
                <a:close/>
                <a:moveTo>
                  <a:pt x="3074" y="8441"/>
                </a:moveTo>
                <a:cubicBezTo>
                  <a:pt x="3115" y="8436"/>
                  <a:pt x="3144" y="8390"/>
                  <a:pt x="3144" y="8275"/>
                </a:cubicBezTo>
                <a:cubicBezTo>
                  <a:pt x="3144" y="8147"/>
                  <a:pt x="3115" y="8091"/>
                  <a:pt x="3067" y="8101"/>
                </a:cubicBezTo>
                <a:cubicBezTo>
                  <a:pt x="3026" y="8110"/>
                  <a:pt x="3005" y="8179"/>
                  <a:pt x="2998" y="8280"/>
                </a:cubicBezTo>
                <a:cubicBezTo>
                  <a:pt x="3009" y="8390"/>
                  <a:pt x="3033" y="8445"/>
                  <a:pt x="3074" y="8441"/>
                </a:cubicBezTo>
                <a:close/>
                <a:moveTo>
                  <a:pt x="3871" y="9443"/>
                </a:moveTo>
                <a:cubicBezTo>
                  <a:pt x="3871" y="9558"/>
                  <a:pt x="3900" y="9627"/>
                  <a:pt x="3938" y="9627"/>
                </a:cubicBezTo>
                <a:cubicBezTo>
                  <a:pt x="3981" y="9631"/>
                  <a:pt x="4011" y="9562"/>
                  <a:pt x="4010" y="9429"/>
                </a:cubicBezTo>
                <a:cubicBezTo>
                  <a:pt x="4008" y="9310"/>
                  <a:pt x="3977" y="9273"/>
                  <a:pt x="3938" y="9254"/>
                </a:cubicBezTo>
                <a:cubicBezTo>
                  <a:pt x="3902" y="9287"/>
                  <a:pt x="3869" y="9323"/>
                  <a:pt x="3871" y="9443"/>
                </a:cubicBezTo>
                <a:close/>
                <a:moveTo>
                  <a:pt x="4877" y="9461"/>
                </a:moveTo>
                <a:cubicBezTo>
                  <a:pt x="4882" y="9328"/>
                  <a:pt x="4845" y="9273"/>
                  <a:pt x="4805" y="9268"/>
                </a:cubicBezTo>
                <a:cubicBezTo>
                  <a:pt x="4769" y="9264"/>
                  <a:pt x="4735" y="9323"/>
                  <a:pt x="4733" y="9438"/>
                </a:cubicBezTo>
                <a:cubicBezTo>
                  <a:pt x="4731" y="9549"/>
                  <a:pt x="4762" y="9599"/>
                  <a:pt x="4803" y="9618"/>
                </a:cubicBezTo>
                <a:cubicBezTo>
                  <a:pt x="4838" y="9604"/>
                  <a:pt x="4872" y="9572"/>
                  <a:pt x="4877" y="9461"/>
                </a:cubicBezTo>
                <a:close/>
                <a:moveTo>
                  <a:pt x="1329" y="6096"/>
                </a:moveTo>
                <a:cubicBezTo>
                  <a:pt x="1373" y="6096"/>
                  <a:pt x="1409" y="6046"/>
                  <a:pt x="1407" y="5922"/>
                </a:cubicBezTo>
                <a:cubicBezTo>
                  <a:pt x="1406" y="5802"/>
                  <a:pt x="1371" y="5747"/>
                  <a:pt x="1327" y="5747"/>
                </a:cubicBezTo>
                <a:cubicBezTo>
                  <a:pt x="1282" y="5747"/>
                  <a:pt x="1262" y="5807"/>
                  <a:pt x="1262" y="5917"/>
                </a:cubicBezTo>
                <a:cubicBezTo>
                  <a:pt x="1263" y="6037"/>
                  <a:pt x="1286" y="6092"/>
                  <a:pt x="1329" y="6096"/>
                </a:cubicBezTo>
                <a:close/>
                <a:moveTo>
                  <a:pt x="4800" y="11999"/>
                </a:moveTo>
                <a:cubicBezTo>
                  <a:pt x="4843" y="11999"/>
                  <a:pt x="4865" y="11925"/>
                  <a:pt x="4865" y="11819"/>
                </a:cubicBezTo>
                <a:cubicBezTo>
                  <a:pt x="4867" y="11709"/>
                  <a:pt x="4841" y="11649"/>
                  <a:pt x="4798" y="11658"/>
                </a:cubicBezTo>
                <a:cubicBezTo>
                  <a:pt x="4757" y="11663"/>
                  <a:pt x="4733" y="11714"/>
                  <a:pt x="4730" y="11833"/>
                </a:cubicBezTo>
                <a:cubicBezTo>
                  <a:pt x="4737" y="11939"/>
                  <a:pt x="4759" y="11999"/>
                  <a:pt x="4800" y="11999"/>
                </a:cubicBezTo>
                <a:close/>
                <a:moveTo>
                  <a:pt x="2203" y="14398"/>
                </a:moveTo>
                <a:cubicBezTo>
                  <a:pt x="2244" y="14394"/>
                  <a:pt x="2277" y="14334"/>
                  <a:pt x="2273" y="14196"/>
                </a:cubicBezTo>
                <a:cubicBezTo>
                  <a:pt x="2270" y="14072"/>
                  <a:pt x="2237" y="14040"/>
                  <a:pt x="2199" y="14044"/>
                </a:cubicBezTo>
                <a:cubicBezTo>
                  <a:pt x="2160" y="14049"/>
                  <a:pt x="2133" y="14104"/>
                  <a:pt x="2136" y="14223"/>
                </a:cubicBezTo>
                <a:cubicBezTo>
                  <a:pt x="2138" y="14343"/>
                  <a:pt x="2165" y="14403"/>
                  <a:pt x="2203" y="14398"/>
                </a:cubicBezTo>
                <a:close/>
                <a:moveTo>
                  <a:pt x="3067" y="11999"/>
                </a:moveTo>
                <a:cubicBezTo>
                  <a:pt x="3108" y="11999"/>
                  <a:pt x="3139" y="11948"/>
                  <a:pt x="3137" y="11833"/>
                </a:cubicBezTo>
                <a:cubicBezTo>
                  <a:pt x="3135" y="11732"/>
                  <a:pt x="3111" y="11654"/>
                  <a:pt x="3069" y="11654"/>
                </a:cubicBezTo>
                <a:cubicBezTo>
                  <a:pt x="3027" y="11654"/>
                  <a:pt x="3002" y="11704"/>
                  <a:pt x="2997" y="11819"/>
                </a:cubicBezTo>
                <a:cubicBezTo>
                  <a:pt x="3002" y="11934"/>
                  <a:pt x="3024" y="11999"/>
                  <a:pt x="3067" y="11999"/>
                </a:cubicBezTo>
                <a:close/>
                <a:moveTo>
                  <a:pt x="1322" y="10799"/>
                </a:moveTo>
                <a:cubicBezTo>
                  <a:pt x="1366" y="10803"/>
                  <a:pt x="1402" y="10739"/>
                  <a:pt x="1407" y="10629"/>
                </a:cubicBezTo>
                <a:cubicBezTo>
                  <a:pt x="1413" y="10518"/>
                  <a:pt x="1375" y="10459"/>
                  <a:pt x="1339" y="10459"/>
                </a:cubicBezTo>
                <a:cubicBezTo>
                  <a:pt x="1298" y="10454"/>
                  <a:pt x="1265" y="10514"/>
                  <a:pt x="1251" y="10633"/>
                </a:cubicBezTo>
                <a:cubicBezTo>
                  <a:pt x="1258" y="10735"/>
                  <a:pt x="1281" y="10799"/>
                  <a:pt x="1322" y="10799"/>
                </a:cubicBezTo>
                <a:close/>
                <a:moveTo>
                  <a:pt x="821" y="4759"/>
                </a:moveTo>
                <a:cubicBezTo>
                  <a:pt x="819" y="4860"/>
                  <a:pt x="845" y="4933"/>
                  <a:pt x="888" y="4938"/>
                </a:cubicBezTo>
                <a:cubicBezTo>
                  <a:pt x="929" y="4943"/>
                  <a:pt x="958" y="4887"/>
                  <a:pt x="960" y="4777"/>
                </a:cubicBezTo>
                <a:cubicBezTo>
                  <a:pt x="963" y="4662"/>
                  <a:pt x="936" y="4607"/>
                  <a:pt x="907" y="4598"/>
                </a:cubicBezTo>
                <a:cubicBezTo>
                  <a:pt x="852" y="4589"/>
                  <a:pt x="825" y="4658"/>
                  <a:pt x="821" y="4759"/>
                </a:cubicBezTo>
                <a:close/>
                <a:moveTo>
                  <a:pt x="525" y="4777"/>
                </a:moveTo>
                <a:cubicBezTo>
                  <a:pt x="526" y="4671"/>
                  <a:pt x="499" y="4603"/>
                  <a:pt x="456" y="4598"/>
                </a:cubicBezTo>
                <a:cubicBezTo>
                  <a:pt x="415" y="4598"/>
                  <a:pt x="387" y="4648"/>
                  <a:pt x="386" y="4763"/>
                </a:cubicBezTo>
                <a:cubicBezTo>
                  <a:pt x="384" y="4883"/>
                  <a:pt x="410" y="4933"/>
                  <a:pt x="459" y="4938"/>
                </a:cubicBezTo>
                <a:cubicBezTo>
                  <a:pt x="495" y="4947"/>
                  <a:pt x="523" y="4883"/>
                  <a:pt x="525" y="4777"/>
                </a:cubicBezTo>
                <a:close/>
                <a:moveTo>
                  <a:pt x="3507" y="13198"/>
                </a:moveTo>
                <a:cubicBezTo>
                  <a:pt x="3547" y="13189"/>
                  <a:pt x="3574" y="13129"/>
                  <a:pt x="3573" y="13015"/>
                </a:cubicBezTo>
                <a:cubicBezTo>
                  <a:pt x="3573" y="12886"/>
                  <a:pt x="3542" y="12858"/>
                  <a:pt x="3501" y="12858"/>
                </a:cubicBezTo>
                <a:cubicBezTo>
                  <a:pt x="3456" y="12858"/>
                  <a:pt x="3439" y="12932"/>
                  <a:pt x="3432" y="13033"/>
                </a:cubicBezTo>
                <a:cubicBezTo>
                  <a:pt x="3446" y="13134"/>
                  <a:pt x="3465" y="13212"/>
                  <a:pt x="3507" y="13198"/>
                </a:cubicBezTo>
                <a:close/>
                <a:moveTo>
                  <a:pt x="2635" y="14380"/>
                </a:moveTo>
                <a:cubicBezTo>
                  <a:pt x="2673" y="14375"/>
                  <a:pt x="2702" y="14325"/>
                  <a:pt x="2702" y="14205"/>
                </a:cubicBezTo>
                <a:cubicBezTo>
                  <a:pt x="2702" y="14086"/>
                  <a:pt x="2669" y="14035"/>
                  <a:pt x="2633" y="14040"/>
                </a:cubicBezTo>
                <a:cubicBezTo>
                  <a:pt x="2595" y="14040"/>
                  <a:pt x="2566" y="14095"/>
                  <a:pt x="2566" y="14210"/>
                </a:cubicBezTo>
                <a:cubicBezTo>
                  <a:pt x="2568" y="14334"/>
                  <a:pt x="2597" y="14380"/>
                  <a:pt x="2635" y="14380"/>
                </a:cubicBezTo>
                <a:close/>
                <a:moveTo>
                  <a:pt x="5239" y="10790"/>
                </a:moveTo>
                <a:cubicBezTo>
                  <a:pt x="5278" y="10781"/>
                  <a:pt x="5307" y="10730"/>
                  <a:pt x="5306" y="10615"/>
                </a:cubicBezTo>
                <a:cubicBezTo>
                  <a:pt x="5304" y="10496"/>
                  <a:pt x="5273" y="10454"/>
                  <a:pt x="5234" y="10454"/>
                </a:cubicBezTo>
                <a:cubicBezTo>
                  <a:pt x="5193" y="10454"/>
                  <a:pt x="5172" y="10528"/>
                  <a:pt x="5162" y="10624"/>
                </a:cubicBezTo>
                <a:cubicBezTo>
                  <a:pt x="5177" y="10721"/>
                  <a:pt x="5196" y="10799"/>
                  <a:pt x="5239" y="10790"/>
                </a:cubicBezTo>
                <a:close/>
                <a:moveTo>
                  <a:pt x="1762" y="6087"/>
                </a:moveTo>
                <a:cubicBezTo>
                  <a:pt x="1807" y="6087"/>
                  <a:pt x="1838" y="6027"/>
                  <a:pt x="1839" y="5908"/>
                </a:cubicBezTo>
                <a:cubicBezTo>
                  <a:pt x="1839" y="5798"/>
                  <a:pt x="1810" y="5742"/>
                  <a:pt x="1769" y="5742"/>
                </a:cubicBezTo>
                <a:cubicBezTo>
                  <a:pt x="1730" y="5742"/>
                  <a:pt x="1704" y="5798"/>
                  <a:pt x="1694" y="5917"/>
                </a:cubicBezTo>
                <a:cubicBezTo>
                  <a:pt x="1709" y="5986"/>
                  <a:pt x="1718" y="6087"/>
                  <a:pt x="1762" y="6087"/>
                </a:cubicBezTo>
                <a:close/>
                <a:moveTo>
                  <a:pt x="1697" y="4754"/>
                </a:moveTo>
                <a:cubicBezTo>
                  <a:pt x="1699" y="4846"/>
                  <a:pt x="1723" y="4920"/>
                  <a:pt x="1759" y="4924"/>
                </a:cubicBezTo>
                <a:cubicBezTo>
                  <a:pt x="1798" y="4929"/>
                  <a:pt x="1829" y="4865"/>
                  <a:pt x="1831" y="4754"/>
                </a:cubicBezTo>
                <a:cubicBezTo>
                  <a:pt x="1833" y="4644"/>
                  <a:pt x="1807" y="4584"/>
                  <a:pt x="1769" y="4580"/>
                </a:cubicBezTo>
                <a:cubicBezTo>
                  <a:pt x="1723" y="4589"/>
                  <a:pt x="1695" y="4639"/>
                  <a:pt x="1697" y="4754"/>
                </a:cubicBezTo>
                <a:close/>
                <a:moveTo>
                  <a:pt x="3506" y="11999"/>
                </a:moveTo>
                <a:cubicBezTo>
                  <a:pt x="3547" y="11999"/>
                  <a:pt x="3574" y="11953"/>
                  <a:pt x="3576" y="11838"/>
                </a:cubicBezTo>
                <a:cubicBezTo>
                  <a:pt x="3578" y="11718"/>
                  <a:pt x="3552" y="11668"/>
                  <a:pt x="3511" y="11658"/>
                </a:cubicBezTo>
                <a:cubicBezTo>
                  <a:pt x="3468" y="11649"/>
                  <a:pt x="3446" y="11714"/>
                  <a:pt x="3439" y="11819"/>
                </a:cubicBezTo>
                <a:cubicBezTo>
                  <a:pt x="3444" y="11925"/>
                  <a:pt x="3461" y="11999"/>
                  <a:pt x="3506" y="11999"/>
                </a:cubicBezTo>
                <a:close/>
                <a:moveTo>
                  <a:pt x="3941" y="10799"/>
                </a:moveTo>
                <a:cubicBezTo>
                  <a:pt x="3984" y="10794"/>
                  <a:pt x="4006" y="10739"/>
                  <a:pt x="4006" y="10624"/>
                </a:cubicBezTo>
                <a:cubicBezTo>
                  <a:pt x="4006" y="10514"/>
                  <a:pt x="3982" y="10450"/>
                  <a:pt x="3939" y="10454"/>
                </a:cubicBezTo>
                <a:cubicBezTo>
                  <a:pt x="3893" y="10454"/>
                  <a:pt x="3871" y="10528"/>
                  <a:pt x="3866" y="10647"/>
                </a:cubicBezTo>
                <a:cubicBezTo>
                  <a:pt x="3874" y="10753"/>
                  <a:pt x="3898" y="10803"/>
                  <a:pt x="3941" y="10799"/>
                </a:cubicBezTo>
                <a:close/>
                <a:moveTo>
                  <a:pt x="5241" y="11994"/>
                </a:moveTo>
                <a:cubicBezTo>
                  <a:pt x="5278" y="11980"/>
                  <a:pt x="5309" y="11920"/>
                  <a:pt x="5304" y="11806"/>
                </a:cubicBezTo>
                <a:cubicBezTo>
                  <a:pt x="5301" y="11714"/>
                  <a:pt x="5275" y="11658"/>
                  <a:pt x="5237" y="11658"/>
                </a:cubicBezTo>
                <a:cubicBezTo>
                  <a:pt x="5194" y="11658"/>
                  <a:pt x="5175" y="11727"/>
                  <a:pt x="5165" y="11829"/>
                </a:cubicBezTo>
                <a:cubicBezTo>
                  <a:pt x="5179" y="11925"/>
                  <a:pt x="5198" y="12008"/>
                  <a:pt x="5241" y="11994"/>
                </a:cubicBezTo>
                <a:close/>
                <a:moveTo>
                  <a:pt x="3939" y="13194"/>
                </a:moveTo>
                <a:cubicBezTo>
                  <a:pt x="3977" y="13189"/>
                  <a:pt x="4005" y="13139"/>
                  <a:pt x="4005" y="13019"/>
                </a:cubicBezTo>
                <a:cubicBezTo>
                  <a:pt x="4005" y="12900"/>
                  <a:pt x="3979" y="12854"/>
                  <a:pt x="3938" y="12854"/>
                </a:cubicBezTo>
                <a:cubicBezTo>
                  <a:pt x="3895" y="12854"/>
                  <a:pt x="3874" y="12913"/>
                  <a:pt x="3873" y="13024"/>
                </a:cubicBezTo>
                <a:cubicBezTo>
                  <a:pt x="3873" y="13143"/>
                  <a:pt x="3900" y="13198"/>
                  <a:pt x="3939" y="13194"/>
                </a:cubicBezTo>
                <a:close/>
                <a:moveTo>
                  <a:pt x="5734" y="10615"/>
                </a:moveTo>
                <a:cubicBezTo>
                  <a:pt x="5733" y="10500"/>
                  <a:pt x="5705" y="10450"/>
                  <a:pt x="5664" y="10454"/>
                </a:cubicBezTo>
                <a:cubicBezTo>
                  <a:pt x="5626" y="10459"/>
                  <a:pt x="5606" y="10518"/>
                  <a:pt x="5604" y="10615"/>
                </a:cubicBezTo>
                <a:cubicBezTo>
                  <a:pt x="5602" y="10730"/>
                  <a:pt x="5628" y="10785"/>
                  <a:pt x="5669" y="10794"/>
                </a:cubicBezTo>
                <a:cubicBezTo>
                  <a:pt x="5707" y="10776"/>
                  <a:pt x="5736" y="10730"/>
                  <a:pt x="5734" y="10615"/>
                </a:cubicBezTo>
                <a:close/>
                <a:moveTo>
                  <a:pt x="4366" y="10794"/>
                </a:moveTo>
                <a:cubicBezTo>
                  <a:pt x="4409" y="10794"/>
                  <a:pt x="4435" y="10739"/>
                  <a:pt x="4437" y="10629"/>
                </a:cubicBezTo>
                <a:cubicBezTo>
                  <a:pt x="4438" y="10518"/>
                  <a:pt x="4413" y="10454"/>
                  <a:pt x="4370" y="10454"/>
                </a:cubicBezTo>
                <a:cubicBezTo>
                  <a:pt x="4329" y="10454"/>
                  <a:pt x="4303" y="10505"/>
                  <a:pt x="4299" y="10624"/>
                </a:cubicBezTo>
                <a:cubicBezTo>
                  <a:pt x="4301" y="10735"/>
                  <a:pt x="4322" y="10794"/>
                  <a:pt x="4366" y="10794"/>
                </a:cubicBezTo>
                <a:close/>
                <a:moveTo>
                  <a:pt x="6103" y="10790"/>
                </a:moveTo>
                <a:cubicBezTo>
                  <a:pt x="6144" y="10781"/>
                  <a:pt x="6166" y="10716"/>
                  <a:pt x="6165" y="10601"/>
                </a:cubicBezTo>
                <a:cubicBezTo>
                  <a:pt x="6163" y="10496"/>
                  <a:pt x="6135" y="10459"/>
                  <a:pt x="6099" y="10454"/>
                </a:cubicBezTo>
                <a:cubicBezTo>
                  <a:pt x="6057" y="10454"/>
                  <a:pt x="6034" y="10509"/>
                  <a:pt x="6033" y="10638"/>
                </a:cubicBezTo>
                <a:cubicBezTo>
                  <a:pt x="6038" y="10739"/>
                  <a:pt x="6060" y="10799"/>
                  <a:pt x="6103" y="10790"/>
                </a:cubicBezTo>
                <a:close/>
                <a:moveTo>
                  <a:pt x="2273" y="5926"/>
                </a:moveTo>
                <a:cubicBezTo>
                  <a:pt x="2277" y="5811"/>
                  <a:pt x="2256" y="5747"/>
                  <a:pt x="2211" y="5742"/>
                </a:cubicBezTo>
                <a:cubicBezTo>
                  <a:pt x="2170" y="5738"/>
                  <a:pt x="2141" y="5779"/>
                  <a:pt x="2139" y="5899"/>
                </a:cubicBezTo>
                <a:cubicBezTo>
                  <a:pt x="2138" y="6009"/>
                  <a:pt x="2157" y="6078"/>
                  <a:pt x="2208" y="6087"/>
                </a:cubicBezTo>
                <a:cubicBezTo>
                  <a:pt x="2239" y="6083"/>
                  <a:pt x="2270" y="6046"/>
                  <a:pt x="2273" y="5926"/>
                </a:cubicBezTo>
                <a:close/>
                <a:moveTo>
                  <a:pt x="1263" y="15414"/>
                </a:moveTo>
                <a:cubicBezTo>
                  <a:pt x="1267" y="15538"/>
                  <a:pt x="1298" y="15570"/>
                  <a:pt x="1337" y="15566"/>
                </a:cubicBezTo>
                <a:cubicBezTo>
                  <a:pt x="1375" y="15561"/>
                  <a:pt x="1397" y="15501"/>
                  <a:pt x="1397" y="15400"/>
                </a:cubicBezTo>
                <a:cubicBezTo>
                  <a:pt x="1397" y="15281"/>
                  <a:pt x="1368" y="15235"/>
                  <a:pt x="1327" y="15221"/>
                </a:cubicBezTo>
                <a:cubicBezTo>
                  <a:pt x="1294" y="15253"/>
                  <a:pt x="1262" y="15294"/>
                  <a:pt x="1263" y="15414"/>
                </a:cubicBezTo>
                <a:close/>
                <a:moveTo>
                  <a:pt x="1754" y="12017"/>
                </a:moveTo>
                <a:cubicBezTo>
                  <a:pt x="1795" y="12022"/>
                  <a:pt x="1824" y="11962"/>
                  <a:pt x="1829" y="11856"/>
                </a:cubicBezTo>
                <a:cubicBezTo>
                  <a:pt x="1833" y="11755"/>
                  <a:pt x="1814" y="11668"/>
                  <a:pt x="1771" y="11658"/>
                </a:cubicBezTo>
                <a:cubicBezTo>
                  <a:pt x="1725" y="11645"/>
                  <a:pt x="1711" y="11737"/>
                  <a:pt x="1704" y="11833"/>
                </a:cubicBezTo>
                <a:cubicBezTo>
                  <a:pt x="1709" y="11916"/>
                  <a:pt x="1709" y="12012"/>
                  <a:pt x="1754" y="12017"/>
                </a:cubicBezTo>
                <a:close/>
                <a:moveTo>
                  <a:pt x="393" y="16577"/>
                </a:moveTo>
                <a:cubicBezTo>
                  <a:pt x="387" y="16683"/>
                  <a:pt x="417" y="16752"/>
                  <a:pt x="458" y="16761"/>
                </a:cubicBezTo>
                <a:cubicBezTo>
                  <a:pt x="499" y="16770"/>
                  <a:pt x="528" y="16701"/>
                  <a:pt x="531" y="16600"/>
                </a:cubicBezTo>
                <a:cubicBezTo>
                  <a:pt x="535" y="16494"/>
                  <a:pt x="509" y="16425"/>
                  <a:pt x="441" y="16411"/>
                </a:cubicBezTo>
                <a:cubicBezTo>
                  <a:pt x="422" y="16402"/>
                  <a:pt x="396" y="16480"/>
                  <a:pt x="393" y="16577"/>
                </a:cubicBezTo>
                <a:close/>
                <a:moveTo>
                  <a:pt x="900" y="16756"/>
                </a:moveTo>
                <a:cubicBezTo>
                  <a:pt x="934" y="16747"/>
                  <a:pt x="962" y="16696"/>
                  <a:pt x="962" y="16595"/>
                </a:cubicBezTo>
                <a:cubicBezTo>
                  <a:pt x="962" y="16485"/>
                  <a:pt x="938" y="16421"/>
                  <a:pt x="895" y="16416"/>
                </a:cubicBezTo>
                <a:cubicBezTo>
                  <a:pt x="850" y="16411"/>
                  <a:pt x="833" y="16485"/>
                  <a:pt x="830" y="16591"/>
                </a:cubicBezTo>
                <a:cubicBezTo>
                  <a:pt x="835" y="16706"/>
                  <a:pt x="857" y="16770"/>
                  <a:pt x="900" y="16756"/>
                </a:cubicBezTo>
                <a:close/>
                <a:moveTo>
                  <a:pt x="3874" y="8266"/>
                </a:moveTo>
                <a:cubicBezTo>
                  <a:pt x="3873" y="8386"/>
                  <a:pt x="3903" y="8441"/>
                  <a:pt x="3943" y="8436"/>
                </a:cubicBezTo>
                <a:cubicBezTo>
                  <a:pt x="3977" y="8432"/>
                  <a:pt x="4003" y="8381"/>
                  <a:pt x="4005" y="8275"/>
                </a:cubicBezTo>
                <a:cubicBezTo>
                  <a:pt x="4006" y="8160"/>
                  <a:pt x="3986" y="8096"/>
                  <a:pt x="3943" y="8091"/>
                </a:cubicBezTo>
                <a:cubicBezTo>
                  <a:pt x="3902" y="8091"/>
                  <a:pt x="3876" y="8151"/>
                  <a:pt x="3874" y="8266"/>
                </a:cubicBezTo>
                <a:close/>
                <a:moveTo>
                  <a:pt x="4810" y="8422"/>
                </a:moveTo>
                <a:cubicBezTo>
                  <a:pt x="4846" y="8409"/>
                  <a:pt x="4879" y="8344"/>
                  <a:pt x="4872" y="8229"/>
                </a:cubicBezTo>
                <a:cubicBezTo>
                  <a:pt x="4867" y="8137"/>
                  <a:pt x="4843" y="8082"/>
                  <a:pt x="4805" y="8087"/>
                </a:cubicBezTo>
                <a:cubicBezTo>
                  <a:pt x="4764" y="8091"/>
                  <a:pt x="4740" y="8147"/>
                  <a:pt x="4737" y="8262"/>
                </a:cubicBezTo>
                <a:cubicBezTo>
                  <a:pt x="4749" y="8353"/>
                  <a:pt x="4769" y="8436"/>
                  <a:pt x="4810" y="8422"/>
                </a:cubicBezTo>
                <a:close/>
                <a:moveTo>
                  <a:pt x="4373" y="9618"/>
                </a:moveTo>
                <a:cubicBezTo>
                  <a:pt x="4411" y="9622"/>
                  <a:pt x="4445" y="9558"/>
                  <a:pt x="4445" y="9447"/>
                </a:cubicBezTo>
                <a:cubicBezTo>
                  <a:pt x="4445" y="9337"/>
                  <a:pt x="4414" y="9273"/>
                  <a:pt x="4375" y="9273"/>
                </a:cubicBezTo>
                <a:cubicBezTo>
                  <a:pt x="4337" y="9273"/>
                  <a:pt x="4308" y="9328"/>
                  <a:pt x="4303" y="9438"/>
                </a:cubicBezTo>
                <a:cubicBezTo>
                  <a:pt x="4305" y="9567"/>
                  <a:pt x="4337" y="9613"/>
                  <a:pt x="4373" y="9618"/>
                </a:cubicBezTo>
                <a:close/>
                <a:moveTo>
                  <a:pt x="3939" y="11999"/>
                </a:moveTo>
                <a:cubicBezTo>
                  <a:pt x="3982" y="11994"/>
                  <a:pt x="4005" y="11934"/>
                  <a:pt x="4005" y="11819"/>
                </a:cubicBezTo>
                <a:cubicBezTo>
                  <a:pt x="4005" y="11700"/>
                  <a:pt x="3979" y="11649"/>
                  <a:pt x="3936" y="11654"/>
                </a:cubicBezTo>
                <a:cubicBezTo>
                  <a:pt x="3893" y="11654"/>
                  <a:pt x="3871" y="11718"/>
                  <a:pt x="3871" y="11833"/>
                </a:cubicBezTo>
                <a:cubicBezTo>
                  <a:pt x="3874" y="11943"/>
                  <a:pt x="3895" y="12003"/>
                  <a:pt x="3939" y="11999"/>
                </a:cubicBezTo>
                <a:close/>
                <a:moveTo>
                  <a:pt x="4363" y="11999"/>
                </a:moveTo>
                <a:cubicBezTo>
                  <a:pt x="4404" y="12008"/>
                  <a:pt x="4433" y="11953"/>
                  <a:pt x="4437" y="11842"/>
                </a:cubicBezTo>
                <a:cubicBezTo>
                  <a:pt x="4440" y="11732"/>
                  <a:pt x="4416" y="11663"/>
                  <a:pt x="4375" y="11658"/>
                </a:cubicBezTo>
                <a:cubicBezTo>
                  <a:pt x="4335" y="11654"/>
                  <a:pt x="4306" y="11691"/>
                  <a:pt x="4303" y="11806"/>
                </a:cubicBezTo>
                <a:cubicBezTo>
                  <a:pt x="4299" y="11925"/>
                  <a:pt x="4320" y="11989"/>
                  <a:pt x="4363" y="11999"/>
                </a:cubicBezTo>
                <a:close/>
                <a:moveTo>
                  <a:pt x="8690" y="9585"/>
                </a:moveTo>
                <a:cubicBezTo>
                  <a:pt x="8727" y="9576"/>
                  <a:pt x="8751" y="9503"/>
                  <a:pt x="8746" y="9411"/>
                </a:cubicBezTo>
                <a:cubicBezTo>
                  <a:pt x="8741" y="9310"/>
                  <a:pt x="8710" y="9236"/>
                  <a:pt x="8669" y="9259"/>
                </a:cubicBezTo>
                <a:cubicBezTo>
                  <a:pt x="8637" y="9277"/>
                  <a:pt x="8611" y="9333"/>
                  <a:pt x="8606" y="9443"/>
                </a:cubicBezTo>
                <a:cubicBezTo>
                  <a:pt x="8628" y="9516"/>
                  <a:pt x="8649" y="9599"/>
                  <a:pt x="8690" y="9585"/>
                </a:cubicBezTo>
                <a:close/>
                <a:moveTo>
                  <a:pt x="5174" y="9452"/>
                </a:moveTo>
                <a:cubicBezTo>
                  <a:pt x="5177" y="9572"/>
                  <a:pt x="5210" y="9604"/>
                  <a:pt x="5249" y="9595"/>
                </a:cubicBezTo>
                <a:cubicBezTo>
                  <a:pt x="5285" y="9585"/>
                  <a:pt x="5307" y="9535"/>
                  <a:pt x="5306" y="9429"/>
                </a:cubicBezTo>
                <a:cubicBezTo>
                  <a:pt x="5304" y="9310"/>
                  <a:pt x="5271" y="9277"/>
                  <a:pt x="5239" y="9259"/>
                </a:cubicBezTo>
                <a:cubicBezTo>
                  <a:pt x="5196" y="9282"/>
                  <a:pt x="5170" y="9342"/>
                  <a:pt x="5174" y="9452"/>
                </a:cubicBezTo>
                <a:close/>
                <a:moveTo>
                  <a:pt x="2637" y="6069"/>
                </a:moveTo>
                <a:cubicBezTo>
                  <a:pt x="2671" y="6060"/>
                  <a:pt x="2709" y="6009"/>
                  <a:pt x="2703" y="5894"/>
                </a:cubicBezTo>
                <a:cubicBezTo>
                  <a:pt x="2698" y="5788"/>
                  <a:pt x="2667" y="5742"/>
                  <a:pt x="2628" y="5742"/>
                </a:cubicBezTo>
                <a:cubicBezTo>
                  <a:pt x="2590" y="5747"/>
                  <a:pt x="2570" y="5798"/>
                  <a:pt x="2568" y="5899"/>
                </a:cubicBezTo>
                <a:cubicBezTo>
                  <a:pt x="2570" y="6014"/>
                  <a:pt x="2599" y="6078"/>
                  <a:pt x="2637" y="6069"/>
                </a:cubicBezTo>
                <a:close/>
                <a:moveTo>
                  <a:pt x="1754" y="15556"/>
                </a:moveTo>
                <a:cubicBezTo>
                  <a:pt x="1797" y="15570"/>
                  <a:pt x="1826" y="15511"/>
                  <a:pt x="1831" y="15409"/>
                </a:cubicBezTo>
                <a:cubicBezTo>
                  <a:pt x="1836" y="15313"/>
                  <a:pt x="1809" y="15249"/>
                  <a:pt x="1774" y="15235"/>
                </a:cubicBezTo>
                <a:cubicBezTo>
                  <a:pt x="1733" y="15216"/>
                  <a:pt x="1709" y="15281"/>
                  <a:pt x="1695" y="15382"/>
                </a:cubicBezTo>
                <a:cubicBezTo>
                  <a:pt x="1704" y="15469"/>
                  <a:pt x="1716" y="15543"/>
                  <a:pt x="1754" y="15556"/>
                </a:cubicBezTo>
                <a:close/>
                <a:moveTo>
                  <a:pt x="8736" y="10601"/>
                </a:moveTo>
                <a:cubicBezTo>
                  <a:pt x="8734" y="10505"/>
                  <a:pt x="8717" y="10445"/>
                  <a:pt x="8678" y="10445"/>
                </a:cubicBezTo>
                <a:cubicBezTo>
                  <a:pt x="8635" y="10445"/>
                  <a:pt x="8611" y="10514"/>
                  <a:pt x="8607" y="10615"/>
                </a:cubicBezTo>
                <a:cubicBezTo>
                  <a:pt x="8602" y="10739"/>
                  <a:pt x="8640" y="10762"/>
                  <a:pt x="8674" y="10785"/>
                </a:cubicBezTo>
                <a:cubicBezTo>
                  <a:pt x="8715" y="10771"/>
                  <a:pt x="8738" y="10716"/>
                  <a:pt x="8736" y="10601"/>
                </a:cubicBezTo>
                <a:close/>
                <a:moveTo>
                  <a:pt x="7805" y="10776"/>
                </a:moveTo>
                <a:cubicBezTo>
                  <a:pt x="7841" y="10781"/>
                  <a:pt x="7872" y="10712"/>
                  <a:pt x="7874" y="10601"/>
                </a:cubicBezTo>
                <a:cubicBezTo>
                  <a:pt x="7877" y="10482"/>
                  <a:pt x="7846" y="10440"/>
                  <a:pt x="7807" y="10440"/>
                </a:cubicBezTo>
                <a:cubicBezTo>
                  <a:pt x="7767" y="10440"/>
                  <a:pt x="7743" y="10505"/>
                  <a:pt x="7733" y="10601"/>
                </a:cubicBezTo>
                <a:cubicBezTo>
                  <a:pt x="7738" y="10721"/>
                  <a:pt x="7771" y="10771"/>
                  <a:pt x="7805" y="10776"/>
                </a:cubicBezTo>
                <a:close/>
                <a:moveTo>
                  <a:pt x="1263" y="4782"/>
                </a:moveTo>
                <a:cubicBezTo>
                  <a:pt x="1269" y="4883"/>
                  <a:pt x="1294" y="4933"/>
                  <a:pt x="1329" y="4933"/>
                </a:cubicBezTo>
                <a:cubicBezTo>
                  <a:pt x="1368" y="4933"/>
                  <a:pt x="1395" y="4874"/>
                  <a:pt x="1394" y="4759"/>
                </a:cubicBezTo>
                <a:cubicBezTo>
                  <a:pt x="1392" y="4639"/>
                  <a:pt x="1365" y="4598"/>
                  <a:pt x="1315" y="4598"/>
                </a:cubicBezTo>
                <a:cubicBezTo>
                  <a:pt x="1282" y="4612"/>
                  <a:pt x="1258" y="4667"/>
                  <a:pt x="1263" y="4782"/>
                </a:cubicBezTo>
                <a:close/>
                <a:moveTo>
                  <a:pt x="3514" y="8432"/>
                </a:moveTo>
                <a:cubicBezTo>
                  <a:pt x="3545" y="8418"/>
                  <a:pt x="3576" y="8376"/>
                  <a:pt x="3574" y="8266"/>
                </a:cubicBezTo>
                <a:cubicBezTo>
                  <a:pt x="3573" y="8151"/>
                  <a:pt x="3547" y="8101"/>
                  <a:pt x="3506" y="8096"/>
                </a:cubicBezTo>
                <a:cubicBezTo>
                  <a:pt x="3461" y="8091"/>
                  <a:pt x="3444" y="8165"/>
                  <a:pt x="3444" y="8298"/>
                </a:cubicBezTo>
                <a:cubicBezTo>
                  <a:pt x="3449" y="8390"/>
                  <a:pt x="3475" y="8450"/>
                  <a:pt x="3514" y="8432"/>
                </a:cubicBezTo>
                <a:close/>
                <a:moveTo>
                  <a:pt x="5733" y="11810"/>
                </a:moveTo>
                <a:cubicBezTo>
                  <a:pt x="5731" y="11718"/>
                  <a:pt x="5710" y="11654"/>
                  <a:pt x="5671" y="11654"/>
                </a:cubicBezTo>
                <a:cubicBezTo>
                  <a:pt x="5635" y="11654"/>
                  <a:pt x="5606" y="11686"/>
                  <a:pt x="5606" y="11792"/>
                </a:cubicBezTo>
                <a:cubicBezTo>
                  <a:pt x="5604" y="11898"/>
                  <a:pt x="5625" y="11971"/>
                  <a:pt x="5674" y="11994"/>
                </a:cubicBezTo>
                <a:cubicBezTo>
                  <a:pt x="5697" y="11957"/>
                  <a:pt x="5736" y="11925"/>
                  <a:pt x="5733" y="11810"/>
                </a:cubicBezTo>
                <a:close/>
                <a:moveTo>
                  <a:pt x="2702" y="7071"/>
                </a:moveTo>
                <a:cubicBezTo>
                  <a:pt x="2700" y="6947"/>
                  <a:pt x="2664" y="6910"/>
                  <a:pt x="2631" y="6910"/>
                </a:cubicBezTo>
                <a:cubicBezTo>
                  <a:pt x="2595" y="6910"/>
                  <a:pt x="2563" y="6965"/>
                  <a:pt x="2566" y="7085"/>
                </a:cubicBezTo>
                <a:cubicBezTo>
                  <a:pt x="2570" y="7200"/>
                  <a:pt x="2599" y="7241"/>
                  <a:pt x="2638" y="7246"/>
                </a:cubicBezTo>
                <a:cubicBezTo>
                  <a:pt x="2676" y="7241"/>
                  <a:pt x="2702" y="7190"/>
                  <a:pt x="2702" y="7071"/>
                </a:cubicBezTo>
                <a:close/>
                <a:moveTo>
                  <a:pt x="7875" y="9420"/>
                </a:moveTo>
                <a:cubicBezTo>
                  <a:pt x="7877" y="9310"/>
                  <a:pt x="7848" y="9264"/>
                  <a:pt x="7815" y="9264"/>
                </a:cubicBezTo>
                <a:cubicBezTo>
                  <a:pt x="7779" y="9264"/>
                  <a:pt x="7747" y="9314"/>
                  <a:pt x="7747" y="9429"/>
                </a:cubicBezTo>
                <a:cubicBezTo>
                  <a:pt x="7747" y="9530"/>
                  <a:pt x="7773" y="9576"/>
                  <a:pt x="7812" y="9590"/>
                </a:cubicBezTo>
                <a:cubicBezTo>
                  <a:pt x="7846" y="9581"/>
                  <a:pt x="7874" y="9535"/>
                  <a:pt x="7875" y="9420"/>
                </a:cubicBezTo>
                <a:close/>
                <a:moveTo>
                  <a:pt x="3946" y="7232"/>
                </a:moveTo>
                <a:cubicBezTo>
                  <a:pt x="3984" y="7227"/>
                  <a:pt x="4003" y="7172"/>
                  <a:pt x="4003" y="7066"/>
                </a:cubicBezTo>
                <a:cubicBezTo>
                  <a:pt x="4001" y="6947"/>
                  <a:pt x="3970" y="6896"/>
                  <a:pt x="3934" y="6901"/>
                </a:cubicBezTo>
                <a:cubicBezTo>
                  <a:pt x="3902" y="6905"/>
                  <a:pt x="3876" y="6965"/>
                  <a:pt x="3876" y="7076"/>
                </a:cubicBezTo>
                <a:cubicBezTo>
                  <a:pt x="3881" y="7181"/>
                  <a:pt x="3907" y="7236"/>
                  <a:pt x="3946" y="7232"/>
                </a:cubicBezTo>
                <a:close/>
                <a:moveTo>
                  <a:pt x="3521" y="7227"/>
                </a:moveTo>
                <a:cubicBezTo>
                  <a:pt x="3555" y="7213"/>
                  <a:pt x="3578" y="7158"/>
                  <a:pt x="3574" y="7053"/>
                </a:cubicBezTo>
                <a:cubicBezTo>
                  <a:pt x="3571" y="6928"/>
                  <a:pt x="3535" y="6896"/>
                  <a:pt x="3501" y="6905"/>
                </a:cubicBezTo>
                <a:cubicBezTo>
                  <a:pt x="3470" y="6915"/>
                  <a:pt x="3442" y="6970"/>
                  <a:pt x="3447" y="7099"/>
                </a:cubicBezTo>
                <a:cubicBezTo>
                  <a:pt x="3454" y="7195"/>
                  <a:pt x="3482" y="7246"/>
                  <a:pt x="3521" y="7227"/>
                </a:cubicBezTo>
                <a:close/>
                <a:moveTo>
                  <a:pt x="4807" y="10794"/>
                </a:moveTo>
                <a:cubicBezTo>
                  <a:pt x="4848" y="10790"/>
                  <a:pt x="4877" y="10725"/>
                  <a:pt x="4875" y="10620"/>
                </a:cubicBezTo>
                <a:cubicBezTo>
                  <a:pt x="4874" y="10518"/>
                  <a:pt x="4846" y="10450"/>
                  <a:pt x="4803" y="10454"/>
                </a:cubicBezTo>
                <a:cubicBezTo>
                  <a:pt x="4764" y="10459"/>
                  <a:pt x="4740" y="10518"/>
                  <a:pt x="4731" y="10624"/>
                </a:cubicBezTo>
                <a:cubicBezTo>
                  <a:pt x="4743" y="10725"/>
                  <a:pt x="4764" y="10794"/>
                  <a:pt x="4807" y="10794"/>
                </a:cubicBezTo>
                <a:close/>
                <a:moveTo>
                  <a:pt x="4800" y="13189"/>
                </a:moveTo>
                <a:cubicBezTo>
                  <a:pt x="4838" y="13185"/>
                  <a:pt x="4865" y="13125"/>
                  <a:pt x="4862" y="13005"/>
                </a:cubicBezTo>
                <a:cubicBezTo>
                  <a:pt x="4858" y="12904"/>
                  <a:pt x="4834" y="12858"/>
                  <a:pt x="4798" y="12858"/>
                </a:cubicBezTo>
                <a:cubicBezTo>
                  <a:pt x="4757" y="12858"/>
                  <a:pt x="4731" y="12904"/>
                  <a:pt x="4730" y="13028"/>
                </a:cubicBezTo>
                <a:cubicBezTo>
                  <a:pt x="4735" y="13139"/>
                  <a:pt x="4764" y="13194"/>
                  <a:pt x="4800" y="13189"/>
                </a:cubicBezTo>
                <a:close/>
                <a:moveTo>
                  <a:pt x="4431" y="13005"/>
                </a:moveTo>
                <a:cubicBezTo>
                  <a:pt x="4428" y="12881"/>
                  <a:pt x="4395" y="12849"/>
                  <a:pt x="4356" y="12858"/>
                </a:cubicBezTo>
                <a:cubicBezTo>
                  <a:pt x="4318" y="12867"/>
                  <a:pt x="4299" y="12927"/>
                  <a:pt x="4299" y="13028"/>
                </a:cubicBezTo>
                <a:cubicBezTo>
                  <a:pt x="4301" y="13148"/>
                  <a:pt x="4332" y="13185"/>
                  <a:pt x="4366" y="13203"/>
                </a:cubicBezTo>
                <a:cubicBezTo>
                  <a:pt x="4409" y="13171"/>
                  <a:pt x="4437" y="13120"/>
                  <a:pt x="4431" y="13005"/>
                </a:cubicBezTo>
                <a:close/>
                <a:moveTo>
                  <a:pt x="5597" y="13015"/>
                </a:moveTo>
                <a:cubicBezTo>
                  <a:pt x="5595" y="13116"/>
                  <a:pt x="5626" y="13171"/>
                  <a:pt x="5661" y="13175"/>
                </a:cubicBezTo>
                <a:cubicBezTo>
                  <a:pt x="5698" y="13180"/>
                  <a:pt x="5733" y="13129"/>
                  <a:pt x="5733" y="13010"/>
                </a:cubicBezTo>
                <a:cubicBezTo>
                  <a:pt x="5733" y="12909"/>
                  <a:pt x="5709" y="12858"/>
                  <a:pt x="5671" y="12854"/>
                </a:cubicBezTo>
                <a:cubicBezTo>
                  <a:pt x="5628" y="12849"/>
                  <a:pt x="5599" y="12900"/>
                  <a:pt x="5597" y="13015"/>
                </a:cubicBezTo>
                <a:close/>
                <a:moveTo>
                  <a:pt x="4373" y="8422"/>
                </a:moveTo>
                <a:cubicBezTo>
                  <a:pt x="4409" y="8418"/>
                  <a:pt x="4442" y="8363"/>
                  <a:pt x="4438" y="8243"/>
                </a:cubicBezTo>
                <a:cubicBezTo>
                  <a:pt x="4435" y="8133"/>
                  <a:pt x="4406" y="8087"/>
                  <a:pt x="4365" y="8091"/>
                </a:cubicBezTo>
                <a:cubicBezTo>
                  <a:pt x="4327" y="8096"/>
                  <a:pt x="4308" y="8147"/>
                  <a:pt x="4303" y="8252"/>
                </a:cubicBezTo>
                <a:cubicBezTo>
                  <a:pt x="4310" y="8358"/>
                  <a:pt x="4335" y="8422"/>
                  <a:pt x="4373" y="8422"/>
                </a:cubicBezTo>
                <a:close/>
                <a:moveTo>
                  <a:pt x="3571" y="14200"/>
                </a:moveTo>
                <a:cubicBezTo>
                  <a:pt x="3569" y="14086"/>
                  <a:pt x="3531" y="14040"/>
                  <a:pt x="3499" y="14030"/>
                </a:cubicBezTo>
                <a:cubicBezTo>
                  <a:pt x="3465" y="14021"/>
                  <a:pt x="3439" y="14090"/>
                  <a:pt x="3441" y="14191"/>
                </a:cubicBezTo>
                <a:cubicBezTo>
                  <a:pt x="3442" y="14302"/>
                  <a:pt x="3466" y="14357"/>
                  <a:pt x="3513" y="14352"/>
                </a:cubicBezTo>
                <a:cubicBezTo>
                  <a:pt x="3543" y="14343"/>
                  <a:pt x="3571" y="14302"/>
                  <a:pt x="3571" y="14200"/>
                </a:cubicBezTo>
                <a:close/>
                <a:moveTo>
                  <a:pt x="3869" y="14191"/>
                </a:moveTo>
                <a:cubicBezTo>
                  <a:pt x="3869" y="14311"/>
                  <a:pt x="3893" y="14361"/>
                  <a:pt x="3936" y="14357"/>
                </a:cubicBezTo>
                <a:cubicBezTo>
                  <a:pt x="3972" y="14352"/>
                  <a:pt x="3999" y="14311"/>
                  <a:pt x="3999" y="14210"/>
                </a:cubicBezTo>
                <a:cubicBezTo>
                  <a:pt x="3999" y="14095"/>
                  <a:pt x="3969" y="14053"/>
                  <a:pt x="3933" y="14030"/>
                </a:cubicBezTo>
                <a:cubicBezTo>
                  <a:pt x="3898" y="14053"/>
                  <a:pt x="3869" y="14081"/>
                  <a:pt x="3869" y="14191"/>
                </a:cubicBezTo>
                <a:close/>
                <a:moveTo>
                  <a:pt x="6523" y="10781"/>
                </a:moveTo>
                <a:cubicBezTo>
                  <a:pt x="6559" y="10785"/>
                  <a:pt x="6593" y="10735"/>
                  <a:pt x="6593" y="10615"/>
                </a:cubicBezTo>
                <a:cubicBezTo>
                  <a:pt x="6593" y="10509"/>
                  <a:pt x="6573" y="10459"/>
                  <a:pt x="6535" y="10454"/>
                </a:cubicBezTo>
                <a:cubicBezTo>
                  <a:pt x="6494" y="10450"/>
                  <a:pt x="6468" y="10500"/>
                  <a:pt x="6465" y="10601"/>
                </a:cubicBezTo>
                <a:cubicBezTo>
                  <a:pt x="6463" y="10721"/>
                  <a:pt x="6490" y="10781"/>
                  <a:pt x="6523" y="10781"/>
                </a:cubicBezTo>
                <a:close/>
                <a:moveTo>
                  <a:pt x="7030" y="11796"/>
                </a:moveTo>
                <a:cubicBezTo>
                  <a:pt x="7029" y="11709"/>
                  <a:pt x="7008" y="11635"/>
                  <a:pt x="6969" y="11654"/>
                </a:cubicBezTo>
                <a:cubicBezTo>
                  <a:pt x="6927" y="11668"/>
                  <a:pt x="6903" y="11737"/>
                  <a:pt x="6907" y="11842"/>
                </a:cubicBezTo>
                <a:cubicBezTo>
                  <a:pt x="6909" y="11934"/>
                  <a:pt x="6936" y="11985"/>
                  <a:pt x="6972" y="11994"/>
                </a:cubicBezTo>
                <a:cubicBezTo>
                  <a:pt x="7011" y="11976"/>
                  <a:pt x="7032" y="11898"/>
                  <a:pt x="7030" y="11796"/>
                </a:cubicBezTo>
                <a:close/>
                <a:moveTo>
                  <a:pt x="5606" y="9447"/>
                </a:moveTo>
                <a:cubicBezTo>
                  <a:pt x="5609" y="9549"/>
                  <a:pt x="5635" y="9595"/>
                  <a:pt x="5671" y="9595"/>
                </a:cubicBezTo>
                <a:cubicBezTo>
                  <a:pt x="5712" y="9595"/>
                  <a:pt x="5738" y="9539"/>
                  <a:pt x="5736" y="9420"/>
                </a:cubicBezTo>
                <a:cubicBezTo>
                  <a:pt x="5734" y="9305"/>
                  <a:pt x="5703" y="9287"/>
                  <a:pt x="5671" y="9268"/>
                </a:cubicBezTo>
                <a:cubicBezTo>
                  <a:pt x="5635" y="9291"/>
                  <a:pt x="5602" y="9328"/>
                  <a:pt x="5606" y="9447"/>
                </a:cubicBezTo>
                <a:close/>
                <a:moveTo>
                  <a:pt x="6161" y="11796"/>
                </a:moveTo>
                <a:cubicBezTo>
                  <a:pt x="6154" y="11704"/>
                  <a:pt x="6130" y="11654"/>
                  <a:pt x="6093" y="11658"/>
                </a:cubicBezTo>
                <a:cubicBezTo>
                  <a:pt x="6053" y="11663"/>
                  <a:pt x="6033" y="11714"/>
                  <a:pt x="6033" y="11815"/>
                </a:cubicBezTo>
                <a:cubicBezTo>
                  <a:pt x="6033" y="11930"/>
                  <a:pt x="6060" y="11980"/>
                  <a:pt x="6099" y="11994"/>
                </a:cubicBezTo>
                <a:cubicBezTo>
                  <a:pt x="6134" y="11957"/>
                  <a:pt x="6168" y="11916"/>
                  <a:pt x="6161" y="11796"/>
                </a:cubicBezTo>
                <a:close/>
                <a:moveTo>
                  <a:pt x="6540" y="9590"/>
                </a:moveTo>
                <a:cubicBezTo>
                  <a:pt x="6578" y="9581"/>
                  <a:pt x="6595" y="9516"/>
                  <a:pt x="6595" y="9420"/>
                </a:cubicBezTo>
                <a:cubicBezTo>
                  <a:pt x="6595" y="9314"/>
                  <a:pt x="6569" y="9264"/>
                  <a:pt x="6535" y="9264"/>
                </a:cubicBezTo>
                <a:cubicBezTo>
                  <a:pt x="6497" y="9268"/>
                  <a:pt x="6471" y="9328"/>
                  <a:pt x="6465" y="9438"/>
                </a:cubicBezTo>
                <a:cubicBezTo>
                  <a:pt x="6477" y="9535"/>
                  <a:pt x="6497" y="9599"/>
                  <a:pt x="6540" y="9590"/>
                </a:cubicBezTo>
                <a:close/>
                <a:moveTo>
                  <a:pt x="458" y="17905"/>
                </a:moveTo>
                <a:cubicBezTo>
                  <a:pt x="501" y="17910"/>
                  <a:pt x="528" y="17846"/>
                  <a:pt x="526" y="17745"/>
                </a:cubicBezTo>
                <a:cubicBezTo>
                  <a:pt x="526" y="17643"/>
                  <a:pt x="497" y="17570"/>
                  <a:pt x="458" y="17574"/>
                </a:cubicBezTo>
                <a:cubicBezTo>
                  <a:pt x="423" y="17579"/>
                  <a:pt x="403" y="17648"/>
                  <a:pt x="398" y="17749"/>
                </a:cubicBezTo>
                <a:cubicBezTo>
                  <a:pt x="405" y="17836"/>
                  <a:pt x="420" y="17901"/>
                  <a:pt x="458" y="17905"/>
                </a:cubicBezTo>
                <a:close/>
                <a:moveTo>
                  <a:pt x="5170" y="13015"/>
                </a:moveTo>
                <a:cubicBezTo>
                  <a:pt x="5170" y="13129"/>
                  <a:pt x="5198" y="13185"/>
                  <a:pt x="5239" y="13171"/>
                </a:cubicBezTo>
                <a:cubicBezTo>
                  <a:pt x="5271" y="13162"/>
                  <a:pt x="5302" y="13120"/>
                  <a:pt x="5299" y="13015"/>
                </a:cubicBezTo>
                <a:cubicBezTo>
                  <a:pt x="5295" y="12909"/>
                  <a:pt x="5271" y="12844"/>
                  <a:pt x="5230" y="12858"/>
                </a:cubicBezTo>
                <a:cubicBezTo>
                  <a:pt x="5189" y="12854"/>
                  <a:pt x="5170" y="12918"/>
                  <a:pt x="5170" y="13015"/>
                </a:cubicBezTo>
                <a:close/>
                <a:moveTo>
                  <a:pt x="890" y="17905"/>
                </a:moveTo>
                <a:cubicBezTo>
                  <a:pt x="931" y="17910"/>
                  <a:pt x="960" y="17850"/>
                  <a:pt x="958" y="17740"/>
                </a:cubicBezTo>
                <a:cubicBezTo>
                  <a:pt x="957" y="17648"/>
                  <a:pt x="927" y="17584"/>
                  <a:pt x="893" y="17584"/>
                </a:cubicBezTo>
                <a:cubicBezTo>
                  <a:pt x="859" y="17584"/>
                  <a:pt x="833" y="17630"/>
                  <a:pt x="831" y="17740"/>
                </a:cubicBezTo>
                <a:cubicBezTo>
                  <a:pt x="833" y="17836"/>
                  <a:pt x="854" y="17896"/>
                  <a:pt x="890" y="17905"/>
                </a:cubicBezTo>
                <a:close/>
                <a:moveTo>
                  <a:pt x="1265" y="16591"/>
                </a:moveTo>
                <a:cubicBezTo>
                  <a:pt x="1267" y="16687"/>
                  <a:pt x="1294" y="16747"/>
                  <a:pt x="1327" y="16752"/>
                </a:cubicBezTo>
                <a:cubicBezTo>
                  <a:pt x="1365" y="16752"/>
                  <a:pt x="1394" y="16706"/>
                  <a:pt x="1392" y="16582"/>
                </a:cubicBezTo>
                <a:cubicBezTo>
                  <a:pt x="1390" y="16476"/>
                  <a:pt x="1368" y="16434"/>
                  <a:pt x="1332" y="16421"/>
                </a:cubicBezTo>
                <a:cubicBezTo>
                  <a:pt x="1293" y="16425"/>
                  <a:pt x="1263" y="16476"/>
                  <a:pt x="1265" y="16591"/>
                </a:cubicBezTo>
                <a:close/>
                <a:moveTo>
                  <a:pt x="2638" y="15552"/>
                </a:moveTo>
                <a:cubicBezTo>
                  <a:pt x="2674" y="15547"/>
                  <a:pt x="2698" y="15497"/>
                  <a:pt x="2695" y="15391"/>
                </a:cubicBezTo>
                <a:cubicBezTo>
                  <a:pt x="2691" y="15290"/>
                  <a:pt x="2662" y="15239"/>
                  <a:pt x="2630" y="15235"/>
                </a:cubicBezTo>
                <a:cubicBezTo>
                  <a:pt x="2597" y="15230"/>
                  <a:pt x="2568" y="15276"/>
                  <a:pt x="2568" y="15396"/>
                </a:cubicBezTo>
                <a:cubicBezTo>
                  <a:pt x="2575" y="15497"/>
                  <a:pt x="2599" y="15556"/>
                  <a:pt x="2638" y="15552"/>
                </a:cubicBezTo>
                <a:close/>
                <a:moveTo>
                  <a:pt x="2203" y="15552"/>
                </a:moveTo>
                <a:cubicBezTo>
                  <a:pt x="2244" y="15547"/>
                  <a:pt x="2271" y="15497"/>
                  <a:pt x="2266" y="15377"/>
                </a:cubicBezTo>
                <a:cubicBezTo>
                  <a:pt x="2261" y="15272"/>
                  <a:pt x="2230" y="15212"/>
                  <a:pt x="2193" y="15226"/>
                </a:cubicBezTo>
                <a:cubicBezTo>
                  <a:pt x="2160" y="15239"/>
                  <a:pt x="2136" y="15299"/>
                  <a:pt x="2141" y="15460"/>
                </a:cubicBezTo>
                <a:cubicBezTo>
                  <a:pt x="2145" y="15511"/>
                  <a:pt x="2167" y="15556"/>
                  <a:pt x="2203" y="15552"/>
                </a:cubicBezTo>
                <a:close/>
                <a:moveTo>
                  <a:pt x="447" y="3766"/>
                </a:moveTo>
                <a:cubicBezTo>
                  <a:pt x="485" y="3771"/>
                  <a:pt x="516" y="3715"/>
                  <a:pt x="513" y="3591"/>
                </a:cubicBezTo>
                <a:cubicBezTo>
                  <a:pt x="509" y="3485"/>
                  <a:pt x="483" y="3444"/>
                  <a:pt x="447" y="3444"/>
                </a:cubicBezTo>
                <a:cubicBezTo>
                  <a:pt x="410" y="3444"/>
                  <a:pt x="389" y="3495"/>
                  <a:pt x="386" y="3614"/>
                </a:cubicBezTo>
                <a:cubicBezTo>
                  <a:pt x="391" y="3697"/>
                  <a:pt x="415" y="3766"/>
                  <a:pt x="447" y="3766"/>
                </a:cubicBezTo>
                <a:close/>
                <a:moveTo>
                  <a:pt x="3000" y="14205"/>
                </a:moveTo>
                <a:cubicBezTo>
                  <a:pt x="3000" y="14320"/>
                  <a:pt x="3031" y="14366"/>
                  <a:pt x="3072" y="14361"/>
                </a:cubicBezTo>
                <a:cubicBezTo>
                  <a:pt x="3110" y="14357"/>
                  <a:pt x="3137" y="14302"/>
                  <a:pt x="3135" y="14210"/>
                </a:cubicBezTo>
                <a:cubicBezTo>
                  <a:pt x="3134" y="14104"/>
                  <a:pt x="3103" y="14049"/>
                  <a:pt x="3048" y="14053"/>
                </a:cubicBezTo>
                <a:cubicBezTo>
                  <a:pt x="3026" y="14058"/>
                  <a:pt x="3000" y="14109"/>
                  <a:pt x="3000" y="14205"/>
                </a:cubicBezTo>
                <a:close/>
                <a:moveTo>
                  <a:pt x="4877" y="7034"/>
                </a:moveTo>
                <a:cubicBezTo>
                  <a:pt x="4872" y="6942"/>
                  <a:pt x="4848" y="6887"/>
                  <a:pt x="4810" y="6892"/>
                </a:cubicBezTo>
                <a:cubicBezTo>
                  <a:pt x="4767" y="6896"/>
                  <a:pt x="4747" y="6956"/>
                  <a:pt x="4750" y="7071"/>
                </a:cubicBezTo>
                <a:cubicBezTo>
                  <a:pt x="4752" y="7177"/>
                  <a:pt x="4779" y="7209"/>
                  <a:pt x="4814" y="7223"/>
                </a:cubicBezTo>
                <a:cubicBezTo>
                  <a:pt x="4846" y="7186"/>
                  <a:pt x="4882" y="7154"/>
                  <a:pt x="4877" y="7034"/>
                </a:cubicBezTo>
                <a:close/>
                <a:moveTo>
                  <a:pt x="6027" y="13019"/>
                </a:moveTo>
                <a:cubicBezTo>
                  <a:pt x="6026" y="13129"/>
                  <a:pt x="6055" y="13166"/>
                  <a:pt x="6089" y="13166"/>
                </a:cubicBezTo>
                <a:cubicBezTo>
                  <a:pt x="6130" y="13166"/>
                  <a:pt x="6159" y="13106"/>
                  <a:pt x="6156" y="12992"/>
                </a:cubicBezTo>
                <a:cubicBezTo>
                  <a:pt x="6153" y="12895"/>
                  <a:pt x="6125" y="12849"/>
                  <a:pt x="6094" y="12858"/>
                </a:cubicBezTo>
                <a:cubicBezTo>
                  <a:pt x="6050" y="12863"/>
                  <a:pt x="6029" y="12918"/>
                  <a:pt x="6027" y="13019"/>
                </a:cubicBezTo>
                <a:close/>
                <a:moveTo>
                  <a:pt x="3573" y="4727"/>
                </a:moveTo>
                <a:cubicBezTo>
                  <a:pt x="3573" y="4607"/>
                  <a:pt x="3538" y="4561"/>
                  <a:pt x="3502" y="4566"/>
                </a:cubicBezTo>
                <a:cubicBezTo>
                  <a:pt x="3471" y="4570"/>
                  <a:pt x="3444" y="4626"/>
                  <a:pt x="3447" y="4736"/>
                </a:cubicBezTo>
                <a:cubicBezTo>
                  <a:pt x="3451" y="4842"/>
                  <a:pt x="3475" y="4878"/>
                  <a:pt x="3518" y="4883"/>
                </a:cubicBezTo>
                <a:cubicBezTo>
                  <a:pt x="3542" y="4865"/>
                  <a:pt x="3571" y="4832"/>
                  <a:pt x="3573" y="4727"/>
                </a:cubicBezTo>
                <a:close/>
                <a:moveTo>
                  <a:pt x="5306" y="8257"/>
                </a:moveTo>
                <a:cubicBezTo>
                  <a:pt x="5309" y="8137"/>
                  <a:pt x="5280" y="8087"/>
                  <a:pt x="5239" y="8087"/>
                </a:cubicBezTo>
                <a:cubicBezTo>
                  <a:pt x="5201" y="8087"/>
                  <a:pt x="5179" y="8133"/>
                  <a:pt x="5179" y="8243"/>
                </a:cubicBezTo>
                <a:cubicBezTo>
                  <a:pt x="5181" y="8349"/>
                  <a:pt x="5205" y="8390"/>
                  <a:pt x="5239" y="8409"/>
                </a:cubicBezTo>
                <a:cubicBezTo>
                  <a:pt x="5271" y="8390"/>
                  <a:pt x="5304" y="8363"/>
                  <a:pt x="5306" y="8257"/>
                </a:cubicBezTo>
                <a:close/>
                <a:moveTo>
                  <a:pt x="4375" y="7218"/>
                </a:moveTo>
                <a:cubicBezTo>
                  <a:pt x="4411" y="7218"/>
                  <a:pt x="4433" y="7163"/>
                  <a:pt x="4433" y="7057"/>
                </a:cubicBezTo>
                <a:cubicBezTo>
                  <a:pt x="4431" y="6947"/>
                  <a:pt x="4404" y="6905"/>
                  <a:pt x="4370" y="6905"/>
                </a:cubicBezTo>
                <a:cubicBezTo>
                  <a:pt x="4335" y="6905"/>
                  <a:pt x="4315" y="6974"/>
                  <a:pt x="4306" y="7062"/>
                </a:cubicBezTo>
                <a:cubicBezTo>
                  <a:pt x="4318" y="7154"/>
                  <a:pt x="4342" y="7218"/>
                  <a:pt x="4375" y="7218"/>
                </a:cubicBezTo>
                <a:close/>
                <a:moveTo>
                  <a:pt x="8249" y="9581"/>
                </a:moveTo>
                <a:cubicBezTo>
                  <a:pt x="8290" y="9576"/>
                  <a:pt x="8316" y="9503"/>
                  <a:pt x="8314" y="9401"/>
                </a:cubicBezTo>
                <a:cubicBezTo>
                  <a:pt x="8314" y="9310"/>
                  <a:pt x="8285" y="9250"/>
                  <a:pt x="8249" y="9268"/>
                </a:cubicBezTo>
                <a:cubicBezTo>
                  <a:pt x="8220" y="9282"/>
                  <a:pt x="8187" y="9314"/>
                  <a:pt x="8186" y="9434"/>
                </a:cubicBezTo>
                <a:cubicBezTo>
                  <a:pt x="8198" y="9503"/>
                  <a:pt x="8211" y="9585"/>
                  <a:pt x="8249" y="9581"/>
                </a:cubicBezTo>
                <a:close/>
                <a:moveTo>
                  <a:pt x="3878" y="4731"/>
                </a:moveTo>
                <a:cubicBezTo>
                  <a:pt x="3881" y="4828"/>
                  <a:pt x="3909" y="4883"/>
                  <a:pt x="3945" y="4878"/>
                </a:cubicBezTo>
                <a:cubicBezTo>
                  <a:pt x="3981" y="4874"/>
                  <a:pt x="4003" y="4823"/>
                  <a:pt x="4003" y="4713"/>
                </a:cubicBezTo>
                <a:cubicBezTo>
                  <a:pt x="4001" y="4603"/>
                  <a:pt x="3972" y="4575"/>
                  <a:pt x="3939" y="4561"/>
                </a:cubicBezTo>
                <a:cubicBezTo>
                  <a:pt x="3909" y="4589"/>
                  <a:pt x="3874" y="4625"/>
                  <a:pt x="3878" y="4731"/>
                </a:cubicBezTo>
                <a:close/>
                <a:moveTo>
                  <a:pt x="4428" y="14214"/>
                </a:moveTo>
                <a:cubicBezTo>
                  <a:pt x="4431" y="14090"/>
                  <a:pt x="4395" y="14053"/>
                  <a:pt x="4359" y="14044"/>
                </a:cubicBezTo>
                <a:cubicBezTo>
                  <a:pt x="4325" y="14040"/>
                  <a:pt x="4298" y="14086"/>
                  <a:pt x="4299" y="14196"/>
                </a:cubicBezTo>
                <a:cubicBezTo>
                  <a:pt x="4301" y="14297"/>
                  <a:pt x="4322" y="14348"/>
                  <a:pt x="4382" y="14352"/>
                </a:cubicBezTo>
                <a:cubicBezTo>
                  <a:pt x="4397" y="14357"/>
                  <a:pt x="4425" y="14315"/>
                  <a:pt x="4428" y="14214"/>
                </a:cubicBezTo>
                <a:close/>
                <a:moveTo>
                  <a:pt x="5307" y="7053"/>
                </a:moveTo>
                <a:cubicBezTo>
                  <a:pt x="5309" y="6942"/>
                  <a:pt x="5283" y="6896"/>
                  <a:pt x="5247" y="6896"/>
                </a:cubicBezTo>
                <a:cubicBezTo>
                  <a:pt x="5211" y="6892"/>
                  <a:pt x="5184" y="6933"/>
                  <a:pt x="5181" y="7039"/>
                </a:cubicBezTo>
                <a:cubicBezTo>
                  <a:pt x="5179" y="7145"/>
                  <a:pt x="5208" y="7181"/>
                  <a:pt x="5242" y="7204"/>
                </a:cubicBezTo>
                <a:cubicBezTo>
                  <a:pt x="5275" y="7190"/>
                  <a:pt x="5306" y="7167"/>
                  <a:pt x="5307" y="7053"/>
                </a:cubicBezTo>
                <a:close/>
                <a:moveTo>
                  <a:pt x="823" y="3587"/>
                </a:moveTo>
                <a:cubicBezTo>
                  <a:pt x="818" y="3697"/>
                  <a:pt x="854" y="3761"/>
                  <a:pt x="891" y="3761"/>
                </a:cubicBezTo>
                <a:cubicBezTo>
                  <a:pt x="926" y="3761"/>
                  <a:pt x="955" y="3706"/>
                  <a:pt x="953" y="3600"/>
                </a:cubicBezTo>
                <a:cubicBezTo>
                  <a:pt x="951" y="3508"/>
                  <a:pt x="931" y="3444"/>
                  <a:pt x="893" y="3440"/>
                </a:cubicBezTo>
                <a:cubicBezTo>
                  <a:pt x="854" y="3440"/>
                  <a:pt x="826" y="3508"/>
                  <a:pt x="823" y="3587"/>
                </a:cubicBezTo>
                <a:close/>
                <a:moveTo>
                  <a:pt x="2205" y="3729"/>
                </a:moveTo>
                <a:cubicBezTo>
                  <a:pt x="2239" y="3725"/>
                  <a:pt x="2266" y="3665"/>
                  <a:pt x="2266" y="3568"/>
                </a:cubicBezTo>
                <a:cubicBezTo>
                  <a:pt x="2265" y="3472"/>
                  <a:pt x="2237" y="3407"/>
                  <a:pt x="2203" y="3412"/>
                </a:cubicBezTo>
                <a:cubicBezTo>
                  <a:pt x="2170" y="3417"/>
                  <a:pt x="2143" y="3472"/>
                  <a:pt x="2143" y="3600"/>
                </a:cubicBezTo>
                <a:cubicBezTo>
                  <a:pt x="2148" y="3669"/>
                  <a:pt x="2165" y="3738"/>
                  <a:pt x="2205" y="3729"/>
                </a:cubicBezTo>
                <a:close/>
                <a:moveTo>
                  <a:pt x="1755" y="3734"/>
                </a:moveTo>
                <a:cubicBezTo>
                  <a:pt x="1793" y="3738"/>
                  <a:pt x="1817" y="3692"/>
                  <a:pt x="1819" y="3587"/>
                </a:cubicBezTo>
                <a:cubicBezTo>
                  <a:pt x="1821" y="3481"/>
                  <a:pt x="1795" y="3421"/>
                  <a:pt x="1761" y="3412"/>
                </a:cubicBezTo>
                <a:cubicBezTo>
                  <a:pt x="1725" y="3403"/>
                  <a:pt x="1704" y="3472"/>
                  <a:pt x="1692" y="3564"/>
                </a:cubicBezTo>
                <a:cubicBezTo>
                  <a:pt x="1702" y="3651"/>
                  <a:pt x="1718" y="3725"/>
                  <a:pt x="1755" y="3734"/>
                </a:cubicBezTo>
                <a:close/>
                <a:moveTo>
                  <a:pt x="6530" y="11658"/>
                </a:moveTo>
                <a:cubicBezTo>
                  <a:pt x="6494" y="11658"/>
                  <a:pt x="6466" y="11691"/>
                  <a:pt x="6465" y="11796"/>
                </a:cubicBezTo>
                <a:cubicBezTo>
                  <a:pt x="6463" y="11907"/>
                  <a:pt x="6490" y="11980"/>
                  <a:pt x="6530" y="11976"/>
                </a:cubicBezTo>
                <a:cubicBezTo>
                  <a:pt x="6561" y="11971"/>
                  <a:pt x="6588" y="11916"/>
                  <a:pt x="6591" y="11810"/>
                </a:cubicBezTo>
                <a:cubicBezTo>
                  <a:pt x="6588" y="11709"/>
                  <a:pt x="6567" y="11658"/>
                  <a:pt x="6530" y="11658"/>
                </a:cubicBezTo>
                <a:close/>
                <a:moveTo>
                  <a:pt x="6105" y="9590"/>
                </a:moveTo>
                <a:cubicBezTo>
                  <a:pt x="6149" y="9590"/>
                  <a:pt x="6170" y="9526"/>
                  <a:pt x="6166" y="9411"/>
                </a:cubicBezTo>
                <a:cubicBezTo>
                  <a:pt x="6163" y="9296"/>
                  <a:pt x="6130" y="9273"/>
                  <a:pt x="6098" y="9282"/>
                </a:cubicBezTo>
                <a:cubicBezTo>
                  <a:pt x="6065" y="9291"/>
                  <a:pt x="6038" y="9342"/>
                  <a:pt x="6038" y="9452"/>
                </a:cubicBezTo>
                <a:cubicBezTo>
                  <a:pt x="6043" y="9553"/>
                  <a:pt x="6067" y="9590"/>
                  <a:pt x="6105" y="9590"/>
                </a:cubicBezTo>
                <a:close/>
                <a:moveTo>
                  <a:pt x="7387" y="11985"/>
                </a:moveTo>
                <a:cubicBezTo>
                  <a:pt x="7426" y="11976"/>
                  <a:pt x="7447" y="11893"/>
                  <a:pt x="7445" y="11783"/>
                </a:cubicBezTo>
                <a:cubicBezTo>
                  <a:pt x="7445" y="11695"/>
                  <a:pt x="7423" y="11631"/>
                  <a:pt x="7394" y="11631"/>
                </a:cubicBezTo>
                <a:cubicBezTo>
                  <a:pt x="7354" y="11631"/>
                  <a:pt x="7332" y="11709"/>
                  <a:pt x="7325" y="11819"/>
                </a:cubicBezTo>
                <a:cubicBezTo>
                  <a:pt x="7334" y="11907"/>
                  <a:pt x="7351" y="11989"/>
                  <a:pt x="7387" y="11985"/>
                </a:cubicBezTo>
                <a:close/>
                <a:moveTo>
                  <a:pt x="2141" y="4731"/>
                </a:moveTo>
                <a:cubicBezTo>
                  <a:pt x="2138" y="4851"/>
                  <a:pt x="2165" y="4906"/>
                  <a:pt x="2205" y="4901"/>
                </a:cubicBezTo>
                <a:cubicBezTo>
                  <a:pt x="2242" y="4897"/>
                  <a:pt x="2273" y="4846"/>
                  <a:pt x="2270" y="4727"/>
                </a:cubicBezTo>
                <a:cubicBezTo>
                  <a:pt x="2266" y="4621"/>
                  <a:pt x="2239" y="4589"/>
                  <a:pt x="2205" y="4584"/>
                </a:cubicBezTo>
                <a:cubicBezTo>
                  <a:pt x="2169" y="4593"/>
                  <a:pt x="2143" y="4625"/>
                  <a:pt x="2141" y="4731"/>
                </a:cubicBezTo>
                <a:close/>
                <a:moveTo>
                  <a:pt x="4006" y="5890"/>
                </a:moveTo>
                <a:cubicBezTo>
                  <a:pt x="4008" y="5784"/>
                  <a:pt x="3984" y="5729"/>
                  <a:pt x="3948" y="5729"/>
                </a:cubicBezTo>
                <a:cubicBezTo>
                  <a:pt x="3909" y="5729"/>
                  <a:pt x="3876" y="5765"/>
                  <a:pt x="3878" y="5890"/>
                </a:cubicBezTo>
                <a:cubicBezTo>
                  <a:pt x="3879" y="5995"/>
                  <a:pt x="3907" y="6032"/>
                  <a:pt x="3943" y="6037"/>
                </a:cubicBezTo>
                <a:cubicBezTo>
                  <a:pt x="3979" y="6037"/>
                  <a:pt x="4003" y="5991"/>
                  <a:pt x="4006" y="5890"/>
                </a:cubicBezTo>
                <a:close/>
                <a:moveTo>
                  <a:pt x="5247" y="6023"/>
                </a:moveTo>
                <a:cubicBezTo>
                  <a:pt x="5282" y="6018"/>
                  <a:pt x="5309" y="5972"/>
                  <a:pt x="5307" y="5867"/>
                </a:cubicBezTo>
                <a:cubicBezTo>
                  <a:pt x="5306" y="5756"/>
                  <a:pt x="5277" y="5720"/>
                  <a:pt x="5244" y="5720"/>
                </a:cubicBezTo>
                <a:cubicBezTo>
                  <a:pt x="5211" y="5720"/>
                  <a:pt x="5184" y="5765"/>
                  <a:pt x="5181" y="5890"/>
                </a:cubicBezTo>
                <a:cubicBezTo>
                  <a:pt x="5196" y="5949"/>
                  <a:pt x="5211" y="6027"/>
                  <a:pt x="5247" y="6023"/>
                </a:cubicBezTo>
                <a:close/>
                <a:moveTo>
                  <a:pt x="5659" y="14348"/>
                </a:moveTo>
                <a:cubicBezTo>
                  <a:pt x="5697" y="14348"/>
                  <a:pt x="5715" y="14288"/>
                  <a:pt x="5715" y="14187"/>
                </a:cubicBezTo>
                <a:cubicBezTo>
                  <a:pt x="5715" y="14076"/>
                  <a:pt x="5688" y="14035"/>
                  <a:pt x="5655" y="14035"/>
                </a:cubicBezTo>
                <a:cubicBezTo>
                  <a:pt x="5621" y="14035"/>
                  <a:pt x="5599" y="14099"/>
                  <a:pt x="5594" y="14196"/>
                </a:cubicBezTo>
                <a:cubicBezTo>
                  <a:pt x="5606" y="14279"/>
                  <a:pt x="5621" y="14352"/>
                  <a:pt x="5659" y="14348"/>
                </a:cubicBezTo>
                <a:close/>
                <a:moveTo>
                  <a:pt x="4731" y="14191"/>
                </a:moveTo>
                <a:cubicBezTo>
                  <a:pt x="4730" y="14297"/>
                  <a:pt x="4755" y="14343"/>
                  <a:pt x="4791" y="14348"/>
                </a:cubicBezTo>
                <a:cubicBezTo>
                  <a:pt x="4827" y="14352"/>
                  <a:pt x="4853" y="14302"/>
                  <a:pt x="4857" y="14200"/>
                </a:cubicBezTo>
                <a:cubicBezTo>
                  <a:pt x="4860" y="14090"/>
                  <a:pt x="4827" y="14063"/>
                  <a:pt x="4788" y="14035"/>
                </a:cubicBezTo>
                <a:cubicBezTo>
                  <a:pt x="4766" y="14058"/>
                  <a:pt x="4733" y="14081"/>
                  <a:pt x="4731" y="14191"/>
                </a:cubicBezTo>
                <a:close/>
                <a:moveTo>
                  <a:pt x="3074" y="7232"/>
                </a:moveTo>
                <a:cubicBezTo>
                  <a:pt x="3111" y="7227"/>
                  <a:pt x="3135" y="7167"/>
                  <a:pt x="3137" y="7076"/>
                </a:cubicBezTo>
                <a:cubicBezTo>
                  <a:pt x="3139" y="6974"/>
                  <a:pt x="3106" y="6924"/>
                  <a:pt x="3074" y="6915"/>
                </a:cubicBezTo>
                <a:cubicBezTo>
                  <a:pt x="3036" y="6905"/>
                  <a:pt x="3015" y="6965"/>
                  <a:pt x="3012" y="7085"/>
                </a:cubicBezTo>
                <a:cubicBezTo>
                  <a:pt x="3019" y="7163"/>
                  <a:pt x="3033" y="7236"/>
                  <a:pt x="3074" y="7232"/>
                </a:cubicBezTo>
                <a:close/>
                <a:moveTo>
                  <a:pt x="3074" y="15547"/>
                </a:moveTo>
                <a:cubicBezTo>
                  <a:pt x="3108" y="15538"/>
                  <a:pt x="3129" y="15474"/>
                  <a:pt x="3125" y="15373"/>
                </a:cubicBezTo>
                <a:cubicBezTo>
                  <a:pt x="3122" y="15267"/>
                  <a:pt x="3093" y="15226"/>
                  <a:pt x="3060" y="15230"/>
                </a:cubicBezTo>
                <a:cubicBezTo>
                  <a:pt x="3026" y="15230"/>
                  <a:pt x="3005" y="15299"/>
                  <a:pt x="2998" y="15391"/>
                </a:cubicBezTo>
                <a:cubicBezTo>
                  <a:pt x="3014" y="15478"/>
                  <a:pt x="3034" y="15561"/>
                  <a:pt x="3074" y="15547"/>
                </a:cubicBezTo>
                <a:close/>
                <a:moveTo>
                  <a:pt x="3072" y="6037"/>
                </a:moveTo>
                <a:cubicBezTo>
                  <a:pt x="3110" y="6041"/>
                  <a:pt x="3135" y="5991"/>
                  <a:pt x="3135" y="5890"/>
                </a:cubicBezTo>
                <a:cubicBezTo>
                  <a:pt x="3134" y="5798"/>
                  <a:pt x="3110" y="5743"/>
                  <a:pt x="3072" y="5738"/>
                </a:cubicBezTo>
                <a:cubicBezTo>
                  <a:pt x="3033" y="5738"/>
                  <a:pt x="3015" y="5793"/>
                  <a:pt x="3009" y="5876"/>
                </a:cubicBezTo>
                <a:cubicBezTo>
                  <a:pt x="3014" y="5982"/>
                  <a:pt x="3034" y="6037"/>
                  <a:pt x="3072" y="6037"/>
                </a:cubicBezTo>
                <a:close/>
                <a:moveTo>
                  <a:pt x="5681" y="7195"/>
                </a:moveTo>
                <a:cubicBezTo>
                  <a:pt x="5717" y="7190"/>
                  <a:pt x="5741" y="7140"/>
                  <a:pt x="5736" y="7034"/>
                </a:cubicBezTo>
                <a:cubicBezTo>
                  <a:pt x="5733" y="6928"/>
                  <a:pt x="5707" y="6887"/>
                  <a:pt x="5671" y="6892"/>
                </a:cubicBezTo>
                <a:cubicBezTo>
                  <a:pt x="5633" y="6896"/>
                  <a:pt x="5618" y="6965"/>
                  <a:pt x="5611" y="7048"/>
                </a:cubicBezTo>
                <a:cubicBezTo>
                  <a:pt x="5621" y="7154"/>
                  <a:pt x="5647" y="7204"/>
                  <a:pt x="5681" y="7195"/>
                </a:cubicBezTo>
                <a:close/>
                <a:moveTo>
                  <a:pt x="945" y="2419"/>
                </a:moveTo>
                <a:cubicBezTo>
                  <a:pt x="945" y="2313"/>
                  <a:pt x="919" y="2263"/>
                  <a:pt x="886" y="2263"/>
                </a:cubicBezTo>
                <a:cubicBezTo>
                  <a:pt x="849" y="2263"/>
                  <a:pt x="818" y="2336"/>
                  <a:pt x="821" y="2442"/>
                </a:cubicBezTo>
                <a:cubicBezTo>
                  <a:pt x="825" y="2520"/>
                  <a:pt x="850" y="2589"/>
                  <a:pt x="893" y="2585"/>
                </a:cubicBezTo>
                <a:cubicBezTo>
                  <a:pt x="924" y="2571"/>
                  <a:pt x="945" y="2520"/>
                  <a:pt x="945" y="2419"/>
                </a:cubicBezTo>
                <a:close/>
                <a:moveTo>
                  <a:pt x="7018" y="13019"/>
                </a:moveTo>
                <a:cubicBezTo>
                  <a:pt x="7018" y="12904"/>
                  <a:pt x="6991" y="12844"/>
                  <a:pt x="6951" y="12844"/>
                </a:cubicBezTo>
                <a:cubicBezTo>
                  <a:pt x="6917" y="12844"/>
                  <a:pt x="6893" y="12904"/>
                  <a:pt x="6891" y="13005"/>
                </a:cubicBezTo>
                <a:cubicBezTo>
                  <a:pt x="6890" y="13116"/>
                  <a:pt x="6915" y="13152"/>
                  <a:pt x="6951" y="13152"/>
                </a:cubicBezTo>
                <a:cubicBezTo>
                  <a:pt x="6986" y="13148"/>
                  <a:pt x="7017" y="13125"/>
                  <a:pt x="7018" y="13019"/>
                </a:cubicBezTo>
                <a:close/>
                <a:moveTo>
                  <a:pt x="7383" y="13148"/>
                </a:moveTo>
                <a:cubicBezTo>
                  <a:pt x="7419" y="13143"/>
                  <a:pt x="7447" y="13106"/>
                  <a:pt x="7443" y="13001"/>
                </a:cubicBezTo>
                <a:cubicBezTo>
                  <a:pt x="7440" y="12909"/>
                  <a:pt x="7418" y="12849"/>
                  <a:pt x="7378" y="12854"/>
                </a:cubicBezTo>
                <a:cubicBezTo>
                  <a:pt x="7342" y="12863"/>
                  <a:pt x="7320" y="12913"/>
                  <a:pt x="7317" y="13005"/>
                </a:cubicBezTo>
                <a:cubicBezTo>
                  <a:pt x="7320" y="13129"/>
                  <a:pt x="7347" y="13148"/>
                  <a:pt x="7383" y="13148"/>
                </a:cubicBezTo>
                <a:close/>
                <a:moveTo>
                  <a:pt x="1387" y="2419"/>
                </a:moveTo>
                <a:cubicBezTo>
                  <a:pt x="1389" y="2323"/>
                  <a:pt x="1359" y="2263"/>
                  <a:pt x="1327" y="2258"/>
                </a:cubicBezTo>
                <a:cubicBezTo>
                  <a:pt x="1293" y="2254"/>
                  <a:pt x="1267" y="2300"/>
                  <a:pt x="1263" y="2405"/>
                </a:cubicBezTo>
                <a:cubicBezTo>
                  <a:pt x="1260" y="2516"/>
                  <a:pt x="1289" y="2548"/>
                  <a:pt x="1325" y="2580"/>
                </a:cubicBezTo>
                <a:cubicBezTo>
                  <a:pt x="1349" y="2543"/>
                  <a:pt x="1387" y="2520"/>
                  <a:pt x="1387" y="2419"/>
                </a:cubicBezTo>
                <a:close/>
                <a:moveTo>
                  <a:pt x="3573" y="5908"/>
                </a:moveTo>
                <a:cubicBezTo>
                  <a:pt x="3576" y="5788"/>
                  <a:pt x="3547" y="5747"/>
                  <a:pt x="3507" y="5742"/>
                </a:cubicBezTo>
                <a:cubicBezTo>
                  <a:pt x="3471" y="5738"/>
                  <a:pt x="3447" y="5784"/>
                  <a:pt x="3446" y="5890"/>
                </a:cubicBezTo>
                <a:cubicBezTo>
                  <a:pt x="3446" y="5995"/>
                  <a:pt x="3470" y="6037"/>
                  <a:pt x="3509" y="6046"/>
                </a:cubicBezTo>
                <a:cubicBezTo>
                  <a:pt x="3538" y="6032"/>
                  <a:pt x="3571" y="6014"/>
                  <a:pt x="3573" y="5908"/>
                </a:cubicBezTo>
                <a:close/>
                <a:moveTo>
                  <a:pt x="5736" y="8252"/>
                </a:moveTo>
                <a:cubicBezTo>
                  <a:pt x="5738" y="8147"/>
                  <a:pt x="5717" y="8096"/>
                  <a:pt x="5678" y="8091"/>
                </a:cubicBezTo>
                <a:cubicBezTo>
                  <a:pt x="5642" y="8087"/>
                  <a:pt x="5614" y="8128"/>
                  <a:pt x="5611" y="8229"/>
                </a:cubicBezTo>
                <a:cubicBezTo>
                  <a:pt x="5609" y="8330"/>
                  <a:pt x="5631" y="8381"/>
                  <a:pt x="5669" y="8395"/>
                </a:cubicBezTo>
                <a:cubicBezTo>
                  <a:pt x="5703" y="8390"/>
                  <a:pt x="5733" y="8363"/>
                  <a:pt x="5736" y="8252"/>
                </a:cubicBezTo>
                <a:close/>
                <a:moveTo>
                  <a:pt x="6108" y="8390"/>
                </a:moveTo>
                <a:cubicBezTo>
                  <a:pt x="6146" y="8386"/>
                  <a:pt x="6168" y="8335"/>
                  <a:pt x="6166" y="8229"/>
                </a:cubicBezTo>
                <a:cubicBezTo>
                  <a:pt x="6165" y="8119"/>
                  <a:pt x="6137" y="8091"/>
                  <a:pt x="6101" y="8096"/>
                </a:cubicBezTo>
                <a:cubicBezTo>
                  <a:pt x="6063" y="8101"/>
                  <a:pt x="6045" y="8151"/>
                  <a:pt x="6039" y="8248"/>
                </a:cubicBezTo>
                <a:cubicBezTo>
                  <a:pt x="6048" y="8344"/>
                  <a:pt x="6070" y="8395"/>
                  <a:pt x="6108" y="8390"/>
                </a:cubicBezTo>
                <a:close/>
                <a:moveTo>
                  <a:pt x="1327" y="3738"/>
                </a:moveTo>
                <a:cubicBezTo>
                  <a:pt x="1363" y="3738"/>
                  <a:pt x="1390" y="3697"/>
                  <a:pt x="1390" y="3591"/>
                </a:cubicBezTo>
                <a:cubicBezTo>
                  <a:pt x="1390" y="3486"/>
                  <a:pt x="1365" y="3444"/>
                  <a:pt x="1329" y="3440"/>
                </a:cubicBezTo>
                <a:cubicBezTo>
                  <a:pt x="1291" y="3435"/>
                  <a:pt x="1269" y="3481"/>
                  <a:pt x="1265" y="3596"/>
                </a:cubicBezTo>
                <a:cubicBezTo>
                  <a:pt x="1269" y="3688"/>
                  <a:pt x="1287" y="3743"/>
                  <a:pt x="1327" y="3738"/>
                </a:cubicBezTo>
                <a:close/>
                <a:moveTo>
                  <a:pt x="389" y="1274"/>
                </a:moveTo>
                <a:cubicBezTo>
                  <a:pt x="389" y="1371"/>
                  <a:pt x="413" y="1431"/>
                  <a:pt x="447" y="1435"/>
                </a:cubicBezTo>
                <a:cubicBezTo>
                  <a:pt x="482" y="1435"/>
                  <a:pt x="511" y="1385"/>
                  <a:pt x="509" y="1288"/>
                </a:cubicBezTo>
                <a:cubicBezTo>
                  <a:pt x="507" y="1192"/>
                  <a:pt x="480" y="1146"/>
                  <a:pt x="442" y="1146"/>
                </a:cubicBezTo>
                <a:cubicBezTo>
                  <a:pt x="415" y="1150"/>
                  <a:pt x="389" y="1187"/>
                  <a:pt x="389" y="1274"/>
                </a:cubicBezTo>
                <a:close/>
                <a:moveTo>
                  <a:pt x="4373" y="6027"/>
                </a:moveTo>
                <a:cubicBezTo>
                  <a:pt x="4414" y="6032"/>
                  <a:pt x="4443" y="5977"/>
                  <a:pt x="4443" y="5871"/>
                </a:cubicBezTo>
                <a:cubicBezTo>
                  <a:pt x="4443" y="5775"/>
                  <a:pt x="4411" y="5733"/>
                  <a:pt x="4378" y="5729"/>
                </a:cubicBezTo>
                <a:cubicBezTo>
                  <a:pt x="4342" y="5724"/>
                  <a:pt x="4318" y="5765"/>
                  <a:pt x="4313" y="5871"/>
                </a:cubicBezTo>
                <a:cubicBezTo>
                  <a:pt x="4320" y="5959"/>
                  <a:pt x="4335" y="6027"/>
                  <a:pt x="4373" y="6027"/>
                </a:cubicBezTo>
                <a:close/>
                <a:moveTo>
                  <a:pt x="6513" y="14348"/>
                </a:moveTo>
                <a:cubicBezTo>
                  <a:pt x="6550" y="14352"/>
                  <a:pt x="6571" y="14297"/>
                  <a:pt x="6573" y="14191"/>
                </a:cubicBezTo>
                <a:cubicBezTo>
                  <a:pt x="6574" y="14095"/>
                  <a:pt x="6554" y="14049"/>
                  <a:pt x="6521" y="14044"/>
                </a:cubicBezTo>
                <a:cubicBezTo>
                  <a:pt x="6487" y="14040"/>
                  <a:pt x="6458" y="14067"/>
                  <a:pt x="6451" y="14205"/>
                </a:cubicBezTo>
                <a:cubicBezTo>
                  <a:pt x="6463" y="14260"/>
                  <a:pt x="6473" y="14343"/>
                  <a:pt x="6513" y="14348"/>
                </a:cubicBezTo>
                <a:close/>
                <a:moveTo>
                  <a:pt x="5686" y="6018"/>
                </a:moveTo>
                <a:cubicBezTo>
                  <a:pt x="5721" y="6009"/>
                  <a:pt x="5743" y="5945"/>
                  <a:pt x="5738" y="5839"/>
                </a:cubicBezTo>
                <a:cubicBezTo>
                  <a:pt x="5734" y="5747"/>
                  <a:pt x="5709" y="5706"/>
                  <a:pt x="5679" y="5706"/>
                </a:cubicBezTo>
                <a:cubicBezTo>
                  <a:pt x="5643" y="5706"/>
                  <a:pt x="5621" y="5765"/>
                  <a:pt x="5619" y="5857"/>
                </a:cubicBezTo>
                <a:cubicBezTo>
                  <a:pt x="5628" y="5963"/>
                  <a:pt x="5650" y="6027"/>
                  <a:pt x="5686" y="6018"/>
                </a:cubicBezTo>
                <a:close/>
                <a:moveTo>
                  <a:pt x="6895" y="10597"/>
                </a:moveTo>
                <a:cubicBezTo>
                  <a:pt x="6891" y="10707"/>
                  <a:pt x="6919" y="10748"/>
                  <a:pt x="6955" y="10748"/>
                </a:cubicBezTo>
                <a:cubicBezTo>
                  <a:pt x="6989" y="10748"/>
                  <a:pt x="7020" y="10721"/>
                  <a:pt x="7022" y="10610"/>
                </a:cubicBezTo>
                <a:cubicBezTo>
                  <a:pt x="7023" y="10505"/>
                  <a:pt x="6999" y="10459"/>
                  <a:pt x="6955" y="10450"/>
                </a:cubicBezTo>
                <a:cubicBezTo>
                  <a:pt x="6926" y="10459"/>
                  <a:pt x="6898" y="10491"/>
                  <a:pt x="6895" y="10597"/>
                </a:cubicBezTo>
                <a:close/>
                <a:moveTo>
                  <a:pt x="8253" y="10748"/>
                </a:moveTo>
                <a:cubicBezTo>
                  <a:pt x="8294" y="10753"/>
                  <a:pt x="8309" y="10684"/>
                  <a:pt x="8307" y="10587"/>
                </a:cubicBezTo>
                <a:cubicBezTo>
                  <a:pt x="8306" y="10500"/>
                  <a:pt x="8287" y="10445"/>
                  <a:pt x="8254" y="10445"/>
                </a:cubicBezTo>
                <a:cubicBezTo>
                  <a:pt x="8211" y="10445"/>
                  <a:pt x="8194" y="10523"/>
                  <a:pt x="8181" y="10620"/>
                </a:cubicBezTo>
                <a:cubicBezTo>
                  <a:pt x="8191" y="10716"/>
                  <a:pt x="8220" y="10744"/>
                  <a:pt x="8253" y="10748"/>
                </a:cubicBezTo>
                <a:close/>
                <a:moveTo>
                  <a:pt x="2631" y="4888"/>
                </a:moveTo>
                <a:cubicBezTo>
                  <a:pt x="2667" y="4888"/>
                  <a:pt x="2695" y="4851"/>
                  <a:pt x="2697" y="4745"/>
                </a:cubicBezTo>
                <a:cubicBezTo>
                  <a:pt x="2700" y="4635"/>
                  <a:pt x="2674" y="4593"/>
                  <a:pt x="2638" y="4589"/>
                </a:cubicBezTo>
                <a:cubicBezTo>
                  <a:pt x="2602" y="4584"/>
                  <a:pt x="2578" y="4630"/>
                  <a:pt x="2571" y="4727"/>
                </a:cubicBezTo>
                <a:cubicBezTo>
                  <a:pt x="2573" y="4832"/>
                  <a:pt x="2592" y="4888"/>
                  <a:pt x="2631" y="4888"/>
                </a:cubicBezTo>
                <a:close/>
                <a:moveTo>
                  <a:pt x="3993" y="15382"/>
                </a:moveTo>
                <a:cubicBezTo>
                  <a:pt x="3991" y="15290"/>
                  <a:pt x="3962" y="15230"/>
                  <a:pt x="3929" y="15226"/>
                </a:cubicBezTo>
                <a:cubicBezTo>
                  <a:pt x="3898" y="15221"/>
                  <a:pt x="3878" y="15272"/>
                  <a:pt x="3874" y="15363"/>
                </a:cubicBezTo>
                <a:cubicBezTo>
                  <a:pt x="3871" y="15474"/>
                  <a:pt x="3898" y="15506"/>
                  <a:pt x="3931" y="15534"/>
                </a:cubicBezTo>
                <a:cubicBezTo>
                  <a:pt x="3963" y="15520"/>
                  <a:pt x="3994" y="15483"/>
                  <a:pt x="3993" y="15382"/>
                </a:cubicBezTo>
                <a:close/>
                <a:moveTo>
                  <a:pt x="2258" y="16582"/>
                </a:moveTo>
                <a:cubicBezTo>
                  <a:pt x="2256" y="16494"/>
                  <a:pt x="2242" y="16416"/>
                  <a:pt x="2201" y="16416"/>
                </a:cubicBezTo>
                <a:cubicBezTo>
                  <a:pt x="2163" y="16416"/>
                  <a:pt x="2143" y="16467"/>
                  <a:pt x="2141" y="16568"/>
                </a:cubicBezTo>
                <a:cubicBezTo>
                  <a:pt x="2139" y="16678"/>
                  <a:pt x="2167" y="16710"/>
                  <a:pt x="2232" y="16710"/>
                </a:cubicBezTo>
                <a:cubicBezTo>
                  <a:pt x="2235" y="16715"/>
                  <a:pt x="2258" y="16674"/>
                  <a:pt x="2258" y="16582"/>
                </a:cubicBezTo>
                <a:close/>
                <a:moveTo>
                  <a:pt x="6586" y="13019"/>
                </a:moveTo>
                <a:cubicBezTo>
                  <a:pt x="6588" y="12927"/>
                  <a:pt x="6567" y="12858"/>
                  <a:pt x="6530" y="12854"/>
                </a:cubicBezTo>
                <a:cubicBezTo>
                  <a:pt x="6494" y="12849"/>
                  <a:pt x="6466" y="12886"/>
                  <a:pt x="6463" y="12992"/>
                </a:cubicBezTo>
                <a:cubicBezTo>
                  <a:pt x="6459" y="13097"/>
                  <a:pt x="6482" y="13148"/>
                  <a:pt x="6492" y="13148"/>
                </a:cubicBezTo>
                <a:cubicBezTo>
                  <a:pt x="6555" y="13162"/>
                  <a:pt x="6585" y="13120"/>
                  <a:pt x="6586" y="13019"/>
                </a:cubicBezTo>
                <a:close/>
                <a:moveTo>
                  <a:pt x="511" y="2447"/>
                </a:moveTo>
                <a:cubicBezTo>
                  <a:pt x="516" y="2336"/>
                  <a:pt x="489" y="2295"/>
                  <a:pt x="453" y="2290"/>
                </a:cubicBezTo>
                <a:cubicBezTo>
                  <a:pt x="418" y="2286"/>
                  <a:pt x="389" y="2318"/>
                  <a:pt x="386" y="2424"/>
                </a:cubicBezTo>
                <a:cubicBezTo>
                  <a:pt x="384" y="2525"/>
                  <a:pt x="408" y="2575"/>
                  <a:pt x="441" y="2585"/>
                </a:cubicBezTo>
                <a:cubicBezTo>
                  <a:pt x="482" y="2589"/>
                  <a:pt x="507" y="2548"/>
                  <a:pt x="511" y="2447"/>
                </a:cubicBezTo>
                <a:close/>
                <a:moveTo>
                  <a:pt x="2693" y="16563"/>
                </a:moveTo>
                <a:cubicBezTo>
                  <a:pt x="2690" y="16471"/>
                  <a:pt x="2662" y="16416"/>
                  <a:pt x="2626" y="16421"/>
                </a:cubicBezTo>
                <a:cubicBezTo>
                  <a:pt x="2594" y="16425"/>
                  <a:pt x="2573" y="16476"/>
                  <a:pt x="2571" y="16559"/>
                </a:cubicBezTo>
                <a:cubicBezTo>
                  <a:pt x="2568" y="16664"/>
                  <a:pt x="2595" y="16701"/>
                  <a:pt x="2630" y="16706"/>
                </a:cubicBezTo>
                <a:cubicBezTo>
                  <a:pt x="2667" y="16706"/>
                  <a:pt x="2697" y="16674"/>
                  <a:pt x="2693" y="16563"/>
                </a:cubicBezTo>
                <a:close/>
                <a:moveTo>
                  <a:pt x="1390" y="17754"/>
                </a:moveTo>
                <a:cubicBezTo>
                  <a:pt x="1389" y="17648"/>
                  <a:pt x="1361" y="17593"/>
                  <a:pt x="1329" y="17593"/>
                </a:cubicBezTo>
                <a:cubicBezTo>
                  <a:pt x="1296" y="17593"/>
                  <a:pt x="1263" y="17653"/>
                  <a:pt x="1267" y="17749"/>
                </a:cubicBezTo>
                <a:cubicBezTo>
                  <a:pt x="1270" y="17841"/>
                  <a:pt x="1301" y="17882"/>
                  <a:pt x="1339" y="17905"/>
                </a:cubicBezTo>
                <a:cubicBezTo>
                  <a:pt x="1361" y="17869"/>
                  <a:pt x="1392" y="17850"/>
                  <a:pt x="1390" y="17754"/>
                </a:cubicBezTo>
                <a:close/>
                <a:moveTo>
                  <a:pt x="902" y="19050"/>
                </a:moveTo>
                <a:cubicBezTo>
                  <a:pt x="933" y="19041"/>
                  <a:pt x="951" y="18981"/>
                  <a:pt x="950" y="18889"/>
                </a:cubicBezTo>
                <a:cubicBezTo>
                  <a:pt x="948" y="18779"/>
                  <a:pt x="919" y="18742"/>
                  <a:pt x="885" y="18756"/>
                </a:cubicBezTo>
                <a:cubicBezTo>
                  <a:pt x="854" y="18765"/>
                  <a:pt x="833" y="18820"/>
                  <a:pt x="838" y="18958"/>
                </a:cubicBezTo>
                <a:cubicBezTo>
                  <a:pt x="840" y="19018"/>
                  <a:pt x="866" y="19059"/>
                  <a:pt x="902" y="19050"/>
                </a:cubicBezTo>
                <a:close/>
                <a:moveTo>
                  <a:pt x="6094" y="6896"/>
                </a:moveTo>
                <a:cubicBezTo>
                  <a:pt x="6062" y="6905"/>
                  <a:pt x="6039" y="6965"/>
                  <a:pt x="6043" y="7048"/>
                </a:cubicBezTo>
                <a:cubicBezTo>
                  <a:pt x="6046" y="7149"/>
                  <a:pt x="6074" y="7190"/>
                  <a:pt x="6113" y="7177"/>
                </a:cubicBezTo>
                <a:cubicBezTo>
                  <a:pt x="6147" y="7167"/>
                  <a:pt x="6165" y="7117"/>
                  <a:pt x="6165" y="7020"/>
                </a:cubicBezTo>
                <a:cubicBezTo>
                  <a:pt x="6158" y="6924"/>
                  <a:pt x="6130" y="6887"/>
                  <a:pt x="6094" y="6896"/>
                </a:cubicBezTo>
                <a:close/>
                <a:moveTo>
                  <a:pt x="2571" y="3554"/>
                </a:moveTo>
                <a:cubicBezTo>
                  <a:pt x="2571" y="3651"/>
                  <a:pt x="2601" y="3711"/>
                  <a:pt x="2631" y="3720"/>
                </a:cubicBezTo>
                <a:cubicBezTo>
                  <a:pt x="2664" y="3725"/>
                  <a:pt x="2695" y="3683"/>
                  <a:pt x="2695" y="3573"/>
                </a:cubicBezTo>
                <a:cubicBezTo>
                  <a:pt x="2697" y="3467"/>
                  <a:pt x="2664" y="3435"/>
                  <a:pt x="2630" y="3398"/>
                </a:cubicBezTo>
                <a:cubicBezTo>
                  <a:pt x="2604" y="3426"/>
                  <a:pt x="2573" y="3453"/>
                  <a:pt x="2571" y="3554"/>
                </a:cubicBezTo>
                <a:close/>
                <a:moveTo>
                  <a:pt x="1769" y="16738"/>
                </a:moveTo>
                <a:cubicBezTo>
                  <a:pt x="1797" y="16733"/>
                  <a:pt x="1822" y="16692"/>
                  <a:pt x="1822" y="16595"/>
                </a:cubicBezTo>
                <a:cubicBezTo>
                  <a:pt x="1822" y="16490"/>
                  <a:pt x="1803" y="16430"/>
                  <a:pt x="1766" y="16430"/>
                </a:cubicBezTo>
                <a:cubicBezTo>
                  <a:pt x="1726" y="16425"/>
                  <a:pt x="1711" y="16499"/>
                  <a:pt x="1706" y="16568"/>
                </a:cubicBezTo>
                <a:cubicBezTo>
                  <a:pt x="1706" y="16696"/>
                  <a:pt x="1735" y="16738"/>
                  <a:pt x="1769" y="16738"/>
                </a:cubicBezTo>
                <a:close/>
                <a:moveTo>
                  <a:pt x="8688" y="8372"/>
                </a:moveTo>
                <a:cubicBezTo>
                  <a:pt x="8717" y="8367"/>
                  <a:pt x="8739" y="8307"/>
                  <a:pt x="8739" y="8220"/>
                </a:cubicBezTo>
                <a:cubicBezTo>
                  <a:pt x="8741" y="8110"/>
                  <a:pt x="8712" y="8068"/>
                  <a:pt x="8678" y="8078"/>
                </a:cubicBezTo>
                <a:cubicBezTo>
                  <a:pt x="8649" y="8082"/>
                  <a:pt x="8625" y="8124"/>
                  <a:pt x="8626" y="8239"/>
                </a:cubicBezTo>
                <a:cubicBezTo>
                  <a:pt x="8631" y="8317"/>
                  <a:pt x="8652" y="8381"/>
                  <a:pt x="8688" y="8372"/>
                </a:cubicBezTo>
                <a:close/>
                <a:moveTo>
                  <a:pt x="4797" y="15524"/>
                </a:moveTo>
                <a:cubicBezTo>
                  <a:pt x="4827" y="15515"/>
                  <a:pt x="4853" y="15460"/>
                  <a:pt x="4848" y="15373"/>
                </a:cubicBezTo>
                <a:cubicBezTo>
                  <a:pt x="4843" y="15281"/>
                  <a:pt x="4817" y="15212"/>
                  <a:pt x="4781" y="15226"/>
                </a:cubicBezTo>
                <a:cubicBezTo>
                  <a:pt x="4752" y="15235"/>
                  <a:pt x="4728" y="15285"/>
                  <a:pt x="4731" y="15419"/>
                </a:cubicBezTo>
                <a:cubicBezTo>
                  <a:pt x="4738" y="15478"/>
                  <a:pt x="4761" y="15538"/>
                  <a:pt x="4797" y="15524"/>
                </a:cubicBezTo>
                <a:close/>
                <a:moveTo>
                  <a:pt x="7368" y="14348"/>
                </a:moveTo>
                <a:cubicBezTo>
                  <a:pt x="7404" y="14348"/>
                  <a:pt x="7426" y="14297"/>
                  <a:pt x="7428" y="14196"/>
                </a:cubicBezTo>
                <a:cubicBezTo>
                  <a:pt x="7430" y="14099"/>
                  <a:pt x="7407" y="14067"/>
                  <a:pt x="7377" y="14058"/>
                </a:cubicBezTo>
                <a:cubicBezTo>
                  <a:pt x="7341" y="14053"/>
                  <a:pt x="7315" y="14081"/>
                  <a:pt x="7308" y="14191"/>
                </a:cubicBezTo>
                <a:cubicBezTo>
                  <a:pt x="7315" y="14274"/>
                  <a:pt x="7330" y="14348"/>
                  <a:pt x="7368" y="14348"/>
                </a:cubicBezTo>
                <a:close/>
                <a:moveTo>
                  <a:pt x="6939" y="14348"/>
                </a:moveTo>
                <a:cubicBezTo>
                  <a:pt x="6977" y="14357"/>
                  <a:pt x="7001" y="14302"/>
                  <a:pt x="7003" y="14200"/>
                </a:cubicBezTo>
                <a:cubicBezTo>
                  <a:pt x="7005" y="14113"/>
                  <a:pt x="6984" y="14067"/>
                  <a:pt x="6951" y="14058"/>
                </a:cubicBezTo>
                <a:cubicBezTo>
                  <a:pt x="6915" y="14049"/>
                  <a:pt x="6890" y="14076"/>
                  <a:pt x="6881" y="14187"/>
                </a:cubicBezTo>
                <a:cubicBezTo>
                  <a:pt x="6886" y="14269"/>
                  <a:pt x="6902" y="14338"/>
                  <a:pt x="6939" y="14348"/>
                </a:cubicBezTo>
                <a:close/>
                <a:moveTo>
                  <a:pt x="2203" y="2552"/>
                </a:moveTo>
                <a:cubicBezTo>
                  <a:pt x="2234" y="2552"/>
                  <a:pt x="2261" y="2506"/>
                  <a:pt x="2263" y="2424"/>
                </a:cubicBezTo>
                <a:cubicBezTo>
                  <a:pt x="2265" y="2327"/>
                  <a:pt x="2239" y="2263"/>
                  <a:pt x="2205" y="2254"/>
                </a:cubicBezTo>
                <a:cubicBezTo>
                  <a:pt x="2169" y="2244"/>
                  <a:pt x="2146" y="2300"/>
                  <a:pt x="2139" y="2410"/>
                </a:cubicBezTo>
                <a:cubicBezTo>
                  <a:pt x="2145" y="2502"/>
                  <a:pt x="2167" y="2552"/>
                  <a:pt x="2203" y="2552"/>
                </a:cubicBezTo>
                <a:close/>
                <a:moveTo>
                  <a:pt x="6081" y="14348"/>
                </a:moveTo>
                <a:cubicBezTo>
                  <a:pt x="6117" y="14357"/>
                  <a:pt x="6141" y="14306"/>
                  <a:pt x="6144" y="14210"/>
                </a:cubicBezTo>
                <a:cubicBezTo>
                  <a:pt x="6147" y="14099"/>
                  <a:pt x="6122" y="14063"/>
                  <a:pt x="6086" y="14053"/>
                </a:cubicBezTo>
                <a:cubicBezTo>
                  <a:pt x="6051" y="14049"/>
                  <a:pt x="6026" y="14090"/>
                  <a:pt x="6017" y="14187"/>
                </a:cubicBezTo>
                <a:cubicBezTo>
                  <a:pt x="6026" y="14269"/>
                  <a:pt x="6046" y="14334"/>
                  <a:pt x="6081" y="14348"/>
                </a:cubicBezTo>
                <a:close/>
                <a:moveTo>
                  <a:pt x="5239" y="14348"/>
                </a:moveTo>
                <a:cubicBezTo>
                  <a:pt x="5273" y="14338"/>
                  <a:pt x="5290" y="14279"/>
                  <a:pt x="5290" y="14196"/>
                </a:cubicBezTo>
                <a:cubicBezTo>
                  <a:pt x="5292" y="14086"/>
                  <a:pt x="5265" y="14049"/>
                  <a:pt x="5229" y="14049"/>
                </a:cubicBezTo>
                <a:cubicBezTo>
                  <a:pt x="5194" y="14049"/>
                  <a:pt x="5167" y="14086"/>
                  <a:pt x="5160" y="14191"/>
                </a:cubicBezTo>
                <a:cubicBezTo>
                  <a:pt x="5177" y="14283"/>
                  <a:pt x="5196" y="14357"/>
                  <a:pt x="5239" y="14348"/>
                </a:cubicBezTo>
                <a:close/>
                <a:moveTo>
                  <a:pt x="4433" y="4704"/>
                </a:moveTo>
                <a:cubicBezTo>
                  <a:pt x="4433" y="4603"/>
                  <a:pt x="4407" y="4566"/>
                  <a:pt x="4378" y="4566"/>
                </a:cubicBezTo>
                <a:cubicBezTo>
                  <a:pt x="4351" y="4561"/>
                  <a:pt x="4323" y="4598"/>
                  <a:pt x="4320" y="4694"/>
                </a:cubicBezTo>
                <a:cubicBezTo>
                  <a:pt x="4317" y="4800"/>
                  <a:pt x="4341" y="4846"/>
                  <a:pt x="4375" y="4869"/>
                </a:cubicBezTo>
                <a:cubicBezTo>
                  <a:pt x="4409" y="4851"/>
                  <a:pt x="4433" y="4814"/>
                  <a:pt x="4433" y="4704"/>
                </a:cubicBezTo>
                <a:close/>
                <a:moveTo>
                  <a:pt x="6525" y="8386"/>
                </a:moveTo>
                <a:cubicBezTo>
                  <a:pt x="6561" y="8390"/>
                  <a:pt x="6590" y="8363"/>
                  <a:pt x="6593" y="8252"/>
                </a:cubicBezTo>
                <a:cubicBezTo>
                  <a:pt x="6597" y="8147"/>
                  <a:pt x="6574" y="8096"/>
                  <a:pt x="6535" y="8091"/>
                </a:cubicBezTo>
                <a:cubicBezTo>
                  <a:pt x="6501" y="8091"/>
                  <a:pt x="6482" y="8133"/>
                  <a:pt x="6477" y="8243"/>
                </a:cubicBezTo>
                <a:cubicBezTo>
                  <a:pt x="6483" y="8298"/>
                  <a:pt x="6487" y="8381"/>
                  <a:pt x="6525" y="8386"/>
                </a:cubicBezTo>
                <a:close/>
                <a:moveTo>
                  <a:pt x="3062" y="3711"/>
                </a:moveTo>
                <a:cubicBezTo>
                  <a:pt x="3096" y="3725"/>
                  <a:pt x="3123" y="3679"/>
                  <a:pt x="3127" y="3573"/>
                </a:cubicBezTo>
                <a:cubicBezTo>
                  <a:pt x="3130" y="3463"/>
                  <a:pt x="3103" y="3412"/>
                  <a:pt x="3070" y="3407"/>
                </a:cubicBezTo>
                <a:cubicBezTo>
                  <a:pt x="3039" y="3403"/>
                  <a:pt x="3017" y="3458"/>
                  <a:pt x="3014" y="3591"/>
                </a:cubicBezTo>
                <a:cubicBezTo>
                  <a:pt x="3010" y="3646"/>
                  <a:pt x="3031" y="3702"/>
                  <a:pt x="3062" y="3711"/>
                </a:cubicBezTo>
                <a:close/>
                <a:moveTo>
                  <a:pt x="6110" y="5706"/>
                </a:moveTo>
                <a:cubicBezTo>
                  <a:pt x="6079" y="5706"/>
                  <a:pt x="6050" y="5761"/>
                  <a:pt x="6053" y="5867"/>
                </a:cubicBezTo>
                <a:cubicBezTo>
                  <a:pt x="6057" y="5972"/>
                  <a:pt x="6086" y="6009"/>
                  <a:pt x="6118" y="6009"/>
                </a:cubicBezTo>
                <a:cubicBezTo>
                  <a:pt x="6147" y="6009"/>
                  <a:pt x="6170" y="5959"/>
                  <a:pt x="6170" y="5867"/>
                </a:cubicBezTo>
                <a:cubicBezTo>
                  <a:pt x="6168" y="5756"/>
                  <a:pt x="6141" y="5706"/>
                  <a:pt x="6110" y="5706"/>
                </a:cubicBezTo>
                <a:close/>
                <a:moveTo>
                  <a:pt x="6598" y="5876"/>
                </a:moveTo>
                <a:cubicBezTo>
                  <a:pt x="6602" y="5770"/>
                  <a:pt x="6578" y="5715"/>
                  <a:pt x="6543" y="5706"/>
                </a:cubicBezTo>
                <a:cubicBezTo>
                  <a:pt x="6516" y="5701"/>
                  <a:pt x="6487" y="5733"/>
                  <a:pt x="6485" y="5830"/>
                </a:cubicBezTo>
                <a:cubicBezTo>
                  <a:pt x="6483" y="5931"/>
                  <a:pt x="6507" y="5977"/>
                  <a:pt x="6540" y="6009"/>
                </a:cubicBezTo>
                <a:cubicBezTo>
                  <a:pt x="6569" y="5995"/>
                  <a:pt x="6593" y="5968"/>
                  <a:pt x="6598" y="5876"/>
                </a:cubicBezTo>
                <a:close/>
                <a:moveTo>
                  <a:pt x="5249" y="3674"/>
                </a:moveTo>
                <a:cubicBezTo>
                  <a:pt x="5285" y="3665"/>
                  <a:pt x="5311" y="3610"/>
                  <a:pt x="5304" y="3504"/>
                </a:cubicBezTo>
                <a:cubicBezTo>
                  <a:pt x="5299" y="3417"/>
                  <a:pt x="5273" y="3380"/>
                  <a:pt x="5241" y="3389"/>
                </a:cubicBezTo>
                <a:cubicBezTo>
                  <a:pt x="5206" y="3398"/>
                  <a:pt x="5193" y="3458"/>
                  <a:pt x="5187" y="3536"/>
                </a:cubicBezTo>
                <a:cubicBezTo>
                  <a:pt x="5199" y="3614"/>
                  <a:pt x="5213" y="3683"/>
                  <a:pt x="5249" y="3674"/>
                </a:cubicBezTo>
                <a:close/>
                <a:moveTo>
                  <a:pt x="7365" y="15520"/>
                </a:moveTo>
                <a:cubicBezTo>
                  <a:pt x="7394" y="15524"/>
                  <a:pt x="7421" y="15488"/>
                  <a:pt x="7425" y="15396"/>
                </a:cubicBezTo>
                <a:cubicBezTo>
                  <a:pt x="7428" y="15290"/>
                  <a:pt x="7401" y="15239"/>
                  <a:pt x="7368" y="15226"/>
                </a:cubicBezTo>
                <a:cubicBezTo>
                  <a:pt x="7332" y="15212"/>
                  <a:pt x="7311" y="15276"/>
                  <a:pt x="7301" y="15363"/>
                </a:cubicBezTo>
                <a:cubicBezTo>
                  <a:pt x="7308" y="15465"/>
                  <a:pt x="7330" y="15515"/>
                  <a:pt x="7365" y="15520"/>
                </a:cubicBezTo>
                <a:close/>
                <a:moveTo>
                  <a:pt x="2690" y="2401"/>
                </a:moveTo>
                <a:cubicBezTo>
                  <a:pt x="2686" y="2313"/>
                  <a:pt x="2661" y="2249"/>
                  <a:pt x="2625" y="2254"/>
                </a:cubicBezTo>
                <a:cubicBezTo>
                  <a:pt x="2594" y="2258"/>
                  <a:pt x="2571" y="2318"/>
                  <a:pt x="2571" y="2401"/>
                </a:cubicBezTo>
                <a:cubicBezTo>
                  <a:pt x="2571" y="2506"/>
                  <a:pt x="2601" y="2539"/>
                  <a:pt x="2637" y="2534"/>
                </a:cubicBezTo>
                <a:cubicBezTo>
                  <a:pt x="2671" y="2534"/>
                  <a:pt x="2693" y="2479"/>
                  <a:pt x="2690" y="2401"/>
                </a:cubicBezTo>
                <a:close/>
                <a:moveTo>
                  <a:pt x="4875" y="5862"/>
                </a:moveTo>
                <a:cubicBezTo>
                  <a:pt x="4874" y="5770"/>
                  <a:pt x="4846" y="5738"/>
                  <a:pt x="4814" y="5738"/>
                </a:cubicBezTo>
                <a:cubicBezTo>
                  <a:pt x="4778" y="5738"/>
                  <a:pt x="4749" y="5775"/>
                  <a:pt x="4754" y="5890"/>
                </a:cubicBezTo>
                <a:cubicBezTo>
                  <a:pt x="4757" y="5977"/>
                  <a:pt x="4779" y="6018"/>
                  <a:pt x="4821" y="6028"/>
                </a:cubicBezTo>
                <a:cubicBezTo>
                  <a:pt x="4843" y="5995"/>
                  <a:pt x="4877" y="5968"/>
                  <a:pt x="4875" y="5862"/>
                </a:cubicBezTo>
                <a:close/>
                <a:moveTo>
                  <a:pt x="7886" y="7016"/>
                </a:moveTo>
                <a:cubicBezTo>
                  <a:pt x="7884" y="6933"/>
                  <a:pt x="7862" y="6887"/>
                  <a:pt x="7827" y="6892"/>
                </a:cubicBezTo>
                <a:cubicBezTo>
                  <a:pt x="7790" y="6896"/>
                  <a:pt x="7767" y="6942"/>
                  <a:pt x="7771" y="7048"/>
                </a:cubicBezTo>
                <a:cubicBezTo>
                  <a:pt x="7773" y="7135"/>
                  <a:pt x="7795" y="7177"/>
                  <a:pt x="7836" y="7177"/>
                </a:cubicBezTo>
                <a:cubicBezTo>
                  <a:pt x="7865" y="7172"/>
                  <a:pt x="7887" y="7112"/>
                  <a:pt x="7886" y="7016"/>
                </a:cubicBezTo>
                <a:close/>
                <a:moveTo>
                  <a:pt x="1317" y="1412"/>
                </a:moveTo>
                <a:cubicBezTo>
                  <a:pt x="1349" y="1417"/>
                  <a:pt x="1383" y="1376"/>
                  <a:pt x="1382" y="1265"/>
                </a:cubicBezTo>
                <a:cubicBezTo>
                  <a:pt x="1380" y="1178"/>
                  <a:pt x="1353" y="1132"/>
                  <a:pt x="1322" y="1132"/>
                </a:cubicBezTo>
                <a:cubicBezTo>
                  <a:pt x="1291" y="1132"/>
                  <a:pt x="1265" y="1160"/>
                  <a:pt x="1263" y="1261"/>
                </a:cubicBezTo>
                <a:cubicBezTo>
                  <a:pt x="1262" y="1362"/>
                  <a:pt x="1291" y="1408"/>
                  <a:pt x="1317" y="1412"/>
                </a:cubicBezTo>
                <a:close/>
                <a:moveTo>
                  <a:pt x="4819" y="3679"/>
                </a:moveTo>
                <a:cubicBezTo>
                  <a:pt x="4853" y="3669"/>
                  <a:pt x="4867" y="3605"/>
                  <a:pt x="4865" y="3522"/>
                </a:cubicBezTo>
                <a:cubicBezTo>
                  <a:pt x="4863" y="3417"/>
                  <a:pt x="4838" y="3380"/>
                  <a:pt x="4800" y="3394"/>
                </a:cubicBezTo>
                <a:cubicBezTo>
                  <a:pt x="4767" y="3403"/>
                  <a:pt x="4750" y="3453"/>
                  <a:pt x="4752" y="3568"/>
                </a:cubicBezTo>
                <a:cubicBezTo>
                  <a:pt x="4761" y="3637"/>
                  <a:pt x="4781" y="3688"/>
                  <a:pt x="4819" y="3679"/>
                </a:cubicBezTo>
                <a:close/>
                <a:moveTo>
                  <a:pt x="456" y="19055"/>
                </a:moveTo>
                <a:cubicBezTo>
                  <a:pt x="494" y="19059"/>
                  <a:pt x="514" y="19004"/>
                  <a:pt x="518" y="18908"/>
                </a:cubicBezTo>
                <a:cubicBezTo>
                  <a:pt x="519" y="18820"/>
                  <a:pt x="502" y="18765"/>
                  <a:pt x="468" y="18760"/>
                </a:cubicBezTo>
                <a:cubicBezTo>
                  <a:pt x="434" y="18756"/>
                  <a:pt x="405" y="18774"/>
                  <a:pt x="401" y="18903"/>
                </a:cubicBezTo>
                <a:cubicBezTo>
                  <a:pt x="403" y="18981"/>
                  <a:pt x="418" y="19045"/>
                  <a:pt x="456" y="19055"/>
                </a:cubicBezTo>
                <a:close/>
                <a:moveTo>
                  <a:pt x="6502" y="15501"/>
                </a:moveTo>
                <a:cubicBezTo>
                  <a:pt x="6538" y="15506"/>
                  <a:pt x="6567" y="15478"/>
                  <a:pt x="6569" y="15373"/>
                </a:cubicBezTo>
                <a:cubicBezTo>
                  <a:pt x="6571" y="15285"/>
                  <a:pt x="6549" y="15235"/>
                  <a:pt x="6518" y="15226"/>
                </a:cubicBezTo>
                <a:cubicBezTo>
                  <a:pt x="6482" y="15212"/>
                  <a:pt x="6461" y="15281"/>
                  <a:pt x="6447" y="15363"/>
                </a:cubicBezTo>
                <a:cubicBezTo>
                  <a:pt x="6454" y="15437"/>
                  <a:pt x="6468" y="15492"/>
                  <a:pt x="6502" y="15501"/>
                </a:cubicBezTo>
                <a:close/>
                <a:moveTo>
                  <a:pt x="6072" y="15506"/>
                </a:moveTo>
                <a:cubicBezTo>
                  <a:pt x="6106" y="15511"/>
                  <a:pt x="6137" y="15492"/>
                  <a:pt x="6141" y="15377"/>
                </a:cubicBezTo>
                <a:cubicBezTo>
                  <a:pt x="6142" y="15285"/>
                  <a:pt x="6118" y="15235"/>
                  <a:pt x="6089" y="15226"/>
                </a:cubicBezTo>
                <a:cubicBezTo>
                  <a:pt x="6051" y="15212"/>
                  <a:pt x="6033" y="15276"/>
                  <a:pt x="6017" y="15359"/>
                </a:cubicBezTo>
                <a:cubicBezTo>
                  <a:pt x="6024" y="15442"/>
                  <a:pt x="6039" y="15497"/>
                  <a:pt x="6072" y="15506"/>
                </a:cubicBezTo>
                <a:close/>
                <a:moveTo>
                  <a:pt x="5592" y="15363"/>
                </a:moveTo>
                <a:cubicBezTo>
                  <a:pt x="5592" y="15460"/>
                  <a:pt x="5621" y="15511"/>
                  <a:pt x="5659" y="15506"/>
                </a:cubicBezTo>
                <a:cubicBezTo>
                  <a:pt x="5691" y="15501"/>
                  <a:pt x="5715" y="15460"/>
                  <a:pt x="5714" y="15368"/>
                </a:cubicBezTo>
                <a:cubicBezTo>
                  <a:pt x="5712" y="15262"/>
                  <a:pt x="5685" y="15226"/>
                  <a:pt x="5650" y="15216"/>
                </a:cubicBezTo>
                <a:cubicBezTo>
                  <a:pt x="5618" y="15235"/>
                  <a:pt x="5592" y="15285"/>
                  <a:pt x="5592" y="15363"/>
                </a:cubicBezTo>
                <a:close/>
                <a:moveTo>
                  <a:pt x="8628" y="7030"/>
                </a:moveTo>
                <a:cubicBezTo>
                  <a:pt x="8628" y="7135"/>
                  <a:pt x="8657" y="7181"/>
                  <a:pt x="8693" y="7172"/>
                </a:cubicBezTo>
                <a:cubicBezTo>
                  <a:pt x="8724" y="7163"/>
                  <a:pt x="8745" y="7099"/>
                  <a:pt x="8743" y="7016"/>
                </a:cubicBezTo>
                <a:cubicBezTo>
                  <a:pt x="8741" y="6928"/>
                  <a:pt x="8717" y="6882"/>
                  <a:pt x="8702" y="6887"/>
                </a:cubicBezTo>
                <a:cubicBezTo>
                  <a:pt x="8650" y="6896"/>
                  <a:pt x="8626" y="6938"/>
                  <a:pt x="8628" y="7030"/>
                </a:cubicBezTo>
                <a:close/>
                <a:moveTo>
                  <a:pt x="5194" y="4704"/>
                </a:moveTo>
                <a:cubicBezTo>
                  <a:pt x="5193" y="4796"/>
                  <a:pt x="5213" y="4842"/>
                  <a:pt x="5246" y="4842"/>
                </a:cubicBezTo>
                <a:cubicBezTo>
                  <a:pt x="5280" y="4842"/>
                  <a:pt x="5309" y="4809"/>
                  <a:pt x="5306" y="4699"/>
                </a:cubicBezTo>
                <a:cubicBezTo>
                  <a:pt x="5304" y="4607"/>
                  <a:pt x="5278" y="4580"/>
                  <a:pt x="5249" y="4561"/>
                </a:cubicBezTo>
                <a:cubicBezTo>
                  <a:pt x="5220" y="4580"/>
                  <a:pt x="5196" y="4612"/>
                  <a:pt x="5194" y="4704"/>
                </a:cubicBezTo>
                <a:close/>
                <a:moveTo>
                  <a:pt x="7767" y="8216"/>
                </a:moveTo>
                <a:cubicBezTo>
                  <a:pt x="7766" y="8312"/>
                  <a:pt x="7783" y="8381"/>
                  <a:pt x="7821" y="8381"/>
                </a:cubicBezTo>
                <a:cubicBezTo>
                  <a:pt x="7858" y="8386"/>
                  <a:pt x="7877" y="8326"/>
                  <a:pt x="7877" y="8225"/>
                </a:cubicBezTo>
                <a:cubicBezTo>
                  <a:pt x="7877" y="8128"/>
                  <a:pt x="7855" y="8096"/>
                  <a:pt x="7824" y="8091"/>
                </a:cubicBezTo>
                <a:cubicBezTo>
                  <a:pt x="7793" y="8091"/>
                  <a:pt x="7767" y="8114"/>
                  <a:pt x="7767" y="8216"/>
                </a:cubicBezTo>
                <a:close/>
                <a:moveTo>
                  <a:pt x="8306" y="8239"/>
                </a:moveTo>
                <a:cubicBezTo>
                  <a:pt x="8309" y="8147"/>
                  <a:pt x="8294" y="8091"/>
                  <a:pt x="8258" y="8087"/>
                </a:cubicBezTo>
                <a:cubicBezTo>
                  <a:pt x="8222" y="8082"/>
                  <a:pt x="8194" y="8119"/>
                  <a:pt x="8196" y="8229"/>
                </a:cubicBezTo>
                <a:cubicBezTo>
                  <a:pt x="8198" y="8321"/>
                  <a:pt x="8218" y="8363"/>
                  <a:pt x="8249" y="8376"/>
                </a:cubicBezTo>
                <a:cubicBezTo>
                  <a:pt x="8283" y="8372"/>
                  <a:pt x="8302" y="8326"/>
                  <a:pt x="8306" y="8239"/>
                </a:cubicBezTo>
                <a:close/>
                <a:moveTo>
                  <a:pt x="5163" y="15373"/>
                </a:moveTo>
                <a:cubicBezTo>
                  <a:pt x="5163" y="15474"/>
                  <a:pt x="5193" y="15520"/>
                  <a:pt x="5229" y="15515"/>
                </a:cubicBezTo>
                <a:cubicBezTo>
                  <a:pt x="5259" y="15511"/>
                  <a:pt x="5285" y="15474"/>
                  <a:pt x="5283" y="15382"/>
                </a:cubicBezTo>
                <a:cubicBezTo>
                  <a:pt x="5282" y="15281"/>
                  <a:pt x="5253" y="15244"/>
                  <a:pt x="5220" y="15230"/>
                </a:cubicBezTo>
                <a:cubicBezTo>
                  <a:pt x="5191" y="15249"/>
                  <a:pt x="5163" y="15290"/>
                  <a:pt x="5163" y="15373"/>
                </a:cubicBezTo>
                <a:close/>
                <a:moveTo>
                  <a:pt x="3951" y="3683"/>
                </a:moveTo>
                <a:cubicBezTo>
                  <a:pt x="3979" y="3679"/>
                  <a:pt x="3999" y="3642"/>
                  <a:pt x="3999" y="3559"/>
                </a:cubicBezTo>
                <a:cubicBezTo>
                  <a:pt x="3999" y="3458"/>
                  <a:pt x="3975" y="3403"/>
                  <a:pt x="3939" y="3398"/>
                </a:cubicBezTo>
                <a:cubicBezTo>
                  <a:pt x="3907" y="3398"/>
                  <a:pt x="3890" y="3453"/>
                  <a:pt x="3885" y="3518"/>
                </a:cubicBezTo>
                <a:cubicBezTo>
                  <a:pt x="3891" y="3633"/>
                  <a:pt x="3912" y="3692"/>
                  <a:pt x="3951" y="3683"/>
                </a:cubicBezTo>
                <a:close/>
                <a:moveTo>
                  <a:pt x="6883" y="15354"/>
                </a:moveTo>
                <a:cubicBezTo>
                  <a:pt x="6879" y="15432"/>
                  <a:pt x="6893" y="15501"/>
                  <a:pt x="6931" y="15506"/>
                </a:cubicBezTo>
                <a:cubicBezTo>
                  <a:pt x="6965" y="15506"/>
                  <a:pt x="6996" y="15483"/>
                  <a:pt x="6998" y="15373"/>
                </a:cubicBezTo>
                <a:cubicBezTo>
                  <a:pt x="6999" y="15276"/>
                  <a:pt x="6972" y="15249"/>
                  <a:pt x="6939" y="15221"/>
                </a:cubicBezTo>
                <a:cubicBezTo>
                  <a:pt x="6914" y="15235"/>
                  <a:pt x="6886" y="15272"/>
                  <a:pt x="6883" y="15354"/>
                </a:cubicBezTo>
                <a:close/>
                <a:moveTo>
                  <a:pt x="828" y="1279"/>
                </a:moveTo>
                <a:cubicBezTo>
                  <a:pt x="831" y="1371"/>
                  <a:pt x="852" y="1440"/>
                  <a:pt x="890" y="1431"/>
                </a:cubicBezTo>
                <a:cubicBezTo>
                  <a:pt x="917" y="1422"/>
                  <a:pt x="941" y="1376"/>
                  <a:pt x="941" y="1284"/>
                </a:cubicBezTo>
                <a:cubicBezTo>
                  <a:pt x="941" y="1178"/>
                  <a:pt x="914" y="1146"/>
                  <a:pt x="885" y="1141"/>
                </a:cubicBezTo>
                <a:cubicBezTo>
                  <a:pt x="847" y="1146"/>
                  <a:pt x="825" y="1187"/>
                  <a:pt x="828" y="1279"/>
                </a:cubicBezTo>
                <a:close/>
                <a:moveTo>
                  <a:pt x="5271" y="16545"/>
                </a:moveTo>
                <a:cubicBezTo>
                  <a:pt x="5270" y="16457"/>
                  <a:pt x="5246" y="16411"/>
                  <a:pt x="5211" y="16421"/>
                </a:cubicBezTo>
                <a:cubicBezTo>
                  <a:pt x="5179" y="16430"/>
                  <a:pt x="5157" y="16480"/>
                  <a:pt x="5160" y="16572"/>
                </a:cubicBezTo>
                <a:cubicBezTo>
                  <a:pt x="5163" y="16660"/>
                  <a:pt x="5187" y="16701"/>
                  <a:pt x="5220" y="16701"/>
                </a:cubicBezTo>
                <a:cubicBezTo>
                  <a:pt x="5251" y="16683"/>
                  <a:pt x="5275" y="16632"/>
                  <a:pt x="5271" y="16545"/>
                </a:cubicBezTo>
                <a:close/>
                <a:moveTo>
                  <a:pt x="4863" y="4713"/>
                </a:moveTo>
                <a:cubicBezTo>
                  <a:pt x="4863" y="4621"/>
                  <a:pt x="4843" y="4570"/>
                  <a:pt x="4812" y="4557"/>
                </a:cubicBezTo>
                <a:cubicBezTo>
                  <a:pt x="4779" y="4543"/>
                  <a:pt x="4757" y="4589"/>
                  <a:pt x="4752" y="4676"/>
                </a:cubicBezTo>
                <a:cubicBezTo>
                  <a:pt x="4747" y="4786"/>
                  <a:pt x="4773" y="4828"/>
                  <a:pt x="4809" y="4846"/>
                </a:cubicBezTo>
                <a:cubicBezTo>
                  <a:pt x="4841" y="4842"/>
                  <a:pt x="4865" y="4809"/>
                  <a:pt x="4863" y="4713"/>
                </a:cubicBezTo>
                <a:close/>
                <a:moveTo>
                  <a:pt x="6552" y="7181"/>
                </a:moveTo>
                <a:cubicBezTo>
                  <a:pt x="6588" y="7177"/>
                  <a:pt x="6605" y="7112"/>
                  <a:pt x="6600" y="7034"/>
                </a:cubicBezTo>
                <a:cubicBezTo>
                  <a:pt x="6595" y="6942"/>
                  <a:pt x="6571" y="6887"/>
                  <a:pt x="6533" y="6896"/>
                </a:cubicBezTo>
                <a:cubicBezTo>
                  <a:pt x="6499" y="6905"/>
                  <a:pt x="6485" y="6961"/>
                  <a:pt x="6485" y="7066"/>
                </a:cubicBezTo>
                <a:cubicBezTo>
                  <a:pt x="6492" y="7144"/>
                  <a:pt x="6514" y="7186"/>
                  <a:pt x="6552" y="7181"/>
                </a:cubicBezTo>
                <a:close/>
                <a:moveTo>
                  <a:pt x="3070" y="4878"/>
                </a:moveTo>
                <a:cubicBezTo>
                  <a:pt x="3106" y="4869"/>
                  <a:pt x="3129" y="4819"/>
                  <a:pt x="3127" y="4713"/>
                </a:cubicBezTo>
                <a:cubicBezTo>
                  <a:pt x="3125" y="4616"/>
                  <a:pt x="3098" y="4593"/>
                  <a:pt x="3069" y="4593"/>
                </a:cubicBezTo>
                <a:cubicBezTo>
                  <a:pt x="3034" y="4598"/>
                  <a:pt x="3019" y="4648"/>
                  <a:pt x="3019" y="4736"/>
                </a:cubicBezTo>
                <a:cubicBezTo>
                  <a:pt x="3021" y="4828"/>
                  <a:pt x="3036" y="4883"/>
                  <a:pt x="3070" y="4878"/>
                </a:cubicBezTo>
                <a:close/>
                <a:moveTo>
                  <a:pt x="516" y="20047"/>
                </a:moveTo>
                <a:cubicBezTo>
                  <a:pt x="516" y="19951"/>
                  <a:pt x="494" y="19914"/>
                  <a:pt x="461" y="19914"/>
                </a:cubicBezTo>
                <a:cubicBezTo>
                  <a:pt x="429" y="19914"/>
                  <a:pt x="405" y="19951"/>
                  <a:pt x="406" y="20047"/>
                </a:cubicBezTo>
                <a:cubicBezTo>
                  <a:pt x="408" y="20149"/>
                  <a:pt x="430" y="20199"/>
                  <a:pt x="468" y="20204"/>
                </a:cubicBezTo>
                <a:cubicBezTo>
                  <a:pt x="502" y="20195"/>
                  <a:pt x="516" y="20135"/>
                  <a:pt x="516" y="20047"/>
                </a:cubicBezTo>
                <a:close/>
                <a:moveTo>
                  <a:pt x="3950" y="2525"/>
                </a:moveTo>
                <a:cubicBezTo>
                  <a:pt x="3981" y="2516"/>
                  <a:pt x="4003" y="2460"/>
                  <a:pt x="3999" y="2373"/>
                </a:cubicBezTo>
                <a:cubicBezTo>
                  <a:pt x="3994" y="2286"/>
                  <a:pt x="3972" y="2244"/>
                  <a:pt x="3939" y="2244"/>
                </a:cubicBezTo>
                <a:cubicBezTo>
                  <a:pt x="3905" y="2244"/>
                  <a:pt x="3890" y="2309"/>
                  <a:pt x="3881" y="2382"/>
                </a:cubicBezTo>
                <a:cubicBezTo>
                  <a:pt x="3893" y="2470"/>
                  <a:pt x="3912" y="2539"/>
                  <a:pt x="3950" y="2525"/>
                </a:cubicBezTo>
                <a:close/>
                <a:moveTo>
                  <a:pt x="4358" y="15249"/>
                </a:moveTo>
                <a:cubicBezTo>
                  <a:pt x="4323" y="15249"/>
                  <a:pt x="4296" y="15294"/>
                  <a:pt x="4301" y="15405"/>
                </a:cubicBezTo>
                <a:cubicBezTo>
                  <a:pt x="4306" y="15511"/>
                  <a:pt x="4339" y="15543"/>
                  <a:pt x="4370" y="15538"/>
                </a:cubicBezTo>
                <a:cubicBezTo>
                  <a:pt x="4401" y="15534"/>
                  <a:pt x="4416" y="15460"/>
                  <a:pt x="4414" y="15377"/>
                </a:cubicBezTo>
                <a:cubicBezTo>
                  <a:pt x="4414" y="15272"/>
                  <a:pt x="4385" y="15249"/>
                  <a:pt x="4358" y="15249"/>
                </a:cubicBezTo>
                <a:close/>
                <a:moveTo>
                  <a:pt x="2196" y="17873"/>
                </a:moveTo>
                <a:cubicBezTo>
                  <a:pt x="2225" y="17882"/>
                  <a:pt x="2254" y="17846"/>
                  <a:pt x="2258" y="17758"/>
                </a:cubicBezTo>
                <a:cubicBezTo>
                  <a:pt x="2261" y="17662"/>
                  <a:pt x="2235" y="17597"/>
                  <a:pt x="2199" y="17597"/>
                </a:cubicBezTo>
                <a:cubicBezTo>
                  <a:pt x="2172" y="17597"/>
                  <a:pt x="2148" y="17648"/>
                  <a:pt x="2141" y="17731"/>
                </a:cubicBezTo>
                <a:cubicBezTo>
                  <a:pt x="2145" y="17823"/>
                  <a:pt x="2169" y="17864"/>
                  <a:pt x="2196" y="17873"/>
                </a:cubicBezTo>
                <a:close/>
                <a:moveTo>
                  <a:pt x="3562" y="2401"/>
                </a:moveTo>
                <a:cubicBezTo>
                  <a:pt x="3564" y="2304"/>
                  <a:pt x="3538" y="2244"/>
                  <a:pt x="3502" y="2244"/>
                </a:cubicBezTo>
                <a:cubicBezTo>
                  <a:pt x="3468" y="2244"/>
                  <a:pt x="3447" y="2295"/>
                  <a:pt x="3449" y="2387"/>
                </a:cubicBezTo>
                <a:cubicBezTo>
                  <a:pt x="3449" y="2479"/>
                  <a:pt x="3470" y="2525"/>
                  <a:pt x="3518" y="2529"/>
                </a:cubicBezTo>
                <a:cubicBezTo>
                  <a:pt x="3538" y="2539"/>
                  <a:pt x="3561" y="2483"/>
                  <a:pt x="3562" y="2401"/>
                </a:cubicBezTo>
                <a:close/>
                <a:moveTo>
                  <a:pt x="8265" y="7172"/>
                </a:moveTo>
                <a:cubicBezTo>
                  <a:pt x="8295" y="7158"/>
                  <a:pt x="8316" y="7099"/>
                  <a:pt x="8313" y="7016"/>
                </a:cubicBezTo>
                <a:cubicBezTo>
                  <a:pt x="8309" y="6915"/>
                  <a:pt x="8283" y="6873"/>
                  <a:pt x="8246" y="6887"/>
                </a:cubicBezTo>
                <a:cubicBezTo>
                  <a:pt x="8213" y="6896"/>
                  <a:pt x="8196" y="6947"/>
                  <a:pt x="8198" y="7062"/>
                </a:cubicBezTo>
                <a:cubicBezTo>
                  <a:pt x="8208" y="7131"/>
                  <a:pt x="8227" y="7190"/>
                  <a:pt x="8265" y="7172"/>
                </a:cubicBezTo>
                <a:close/>
                <a:moveTo>
                  <a:pt x="1762" y="2539"/>
                </a:moveTo>
                <a:cubicBezTo>
                  <a:pt x="1793" y="2534"/>
                  <a:pt x="1819" y="2511"/>
                  <a:pt x="1817" y="2410"/>
                </a:cubicBezTo>
                <a:cubicBezTo>
                  <a:pt x="1815" y="2313"/>
                  <a:pt x="1790" y="2258"/>
                  <a:pt x="1755" y="2258"/>
                </a:cubicBezTo>
                <a:cubicBezTo>
                  <a:pt x="1723" y="2258"/>
                  <a:pt x="1711" y="2332"/>
                  <a:pt x="1707" y="2401"/>
                </a:cubicBezTo>
                <a:cubicBezTo>
                  <a:pt x="1709" y="2506"/>
                  <a:pt x="1731" y="2539"/>
                  <a:pt x="1762" y="2539"/>
                </a:cubicBezTo>
                <a:close/>
                <a:moveTo>
                  <a:pt x="3442" y="15382"/>
                </a:moveTo>
                <a:cubicBezTo>
                  <a:pt x="3441" y="15478"/>
                  <a:pt x="3465" y="15524"/>
                  <a:pt x="3494" y="15529"/>
                </a:cubicBezTo>
                <a:cubicBezTo>
                  <a:pt x="3526" y="15534"/>
                  <a:pt x="3555" y="15501"/>
                  <a:pt x="3555" y="15386"/>
                </a:cubicBezTo>
                <a:cubicBezTo>
                  <a:pt x="3554" y="15285"/>
                  <a:pt x="3526" y="15267"/>
                  <a:pt x="3499" y="15249"/>
                </a:cubicBezTo>
                <a:cubicBezTo>
                  <a:pt x="3470" y="15258"/>
                  <a:pt x="3444" y="15276"/>
                  <a:pt x="3442" y="15382"/>
                </a:cubicBezTo>
                <a:close/>
                <a:moveTo>
                  <a:pt x="6543" y="4823"/>
                </a:moveTo>
                <a:cubicBezTo>
                  <a:pt x="6578" y="4823"/>
                  <a:pt x="6595" y="4773"/>
                  <a:pt x="6593" y="4685"/>
                </a:cubicBezTo>
                <a:cubicBezTo>
                  <a:pt x="6591" y="4598"/>
                  <a:pt x="6569" y="4547"/>
                  <a:pt x="6538" y="4547"/>
                </a:cubicBezTo>
                <a:cubicBezTo>
                  <a:pt x="6507" y="4552"/>
                  <a:pt x="6489" y="4603"/>
                  <a:pt x="6485" y="4694"/>
                </a:cubicBezTo>
                <a:cubicBezTo>
                  <a:pt x="6492" y="4777"/>
                  <a:pt x="6511" y="4823"/>
                  <a:pt x="6543" y="4823"/>
                </a:cubicBezTo>
                <a:close/>
                <a:moveTo>
                  <a:pt x="3012" y="16563"/>
                </a:moveTo>
                <a:cubicBezTo>
                  <a:pt x="3010" y="16646"/>
                  <a:pt x="3027" y="16710"/>
                  <a:pt x="3063" y="16701"/>
                </a:cubicBezTo>
                <a:cubicBezTo>
                  <a:pt x="3094" y="16696"/>
                  <a:pt x="3122" y="16655"/>
                  <a:pt x="3118" y="16568"/>
                </a:cubicBezTo>
                <a:cubicBezTo>
                  <a:pt x="3117" y="16494"/>
                  <a:pt x="3099" y="16425"/>
                  <a:pt x="3065" y="16421"/>
                </a:cubicBezTo>
                <a:cubicBezTo>
                  <a:pt x="3029" y="16421"/>
                  <a:pt x="3014" y="16485"/>
                  <a:pt x="3012" y="16563"/>
                </a:cubicBezTo>
                <a:close/>
                <a:moveTo>
                  <a:pt x="835" y="20047"/>
                </a:moveTo>
                <a:cubicBezTo>
                  <a:pt x="835" y="20149"/>
                  <a:pt x="859" y="20204"/>
                  <a:pt x="895" y="20199"/>
                </a:cubicBezTo>
                <a:cubicBezTo>
                  <a:pt x="927" y="20195"/>
                  <a:pt x="943" y="20135"/>
                  <a:pt x="943" y="20047"/>
                </a:cubicBezTo>
                <a:cubicBezTo>
                  <a:pt x="943" y="19951"/>
                  <a:pt x="922" y="19914"/>
                  <a:pt x="886" y="19914"/>
                </a:cubicBezTo>
                <a:cubicBezTo>
                  <a:pt x="859" y="19919"/>
                  <a:pt x="835" y="19951"/>
                  <a:pt x="835" y="20047"/>
                </a:cubicBezTo>
                <a:close/>
                <a:moveTo>
                  <a:pt x="4322" y="2359"/>
                </a:moveTo>
                <a:cubicBezTo>
                  <a:pt x="4320" y="2447"/>
                  <a:pt x="4335" y="2506"/>
                  <a:pt x="4366" y="2520"/>
                </a:cubicBezTo>
                <a:cubicBezTo>
                  <a:pt x="4402" y="2534"/>
                  <a:pt x="4428" y="2483"/>
                  <a:pt x="4430" y="2382"/>
                </a:cubicBezTo>
                <a:cubicBezTo>
                  <a:pt x="4431" y="2295"/>
                  <a:pt x="4411" y="2249"/>
                  <a:pt x="4378" y="2240"/>
                </a:cubicBezTo>
                <a:cubicBezTo>
                  <a:pt x="4347" y="2240"/>
                  <a:pt x="4323" y="2263"/>
                  <a:pt x="4322" y="2359"/>
                </a:cubicBezTo>
                <a:close/>
                <a:moveTo>
                  <a:pt x="4810" y="2511"/>
                </a:moveTo>
                <a:cubicBezTo>
                  <a:pt x="4841" y="2511"/>
                  <a:pt x="4863" y="2460"/>
                  <a:pt x="4863" y="2368"/>
                </a:cubicBezTo>
                <a:cubicBezTo>
                  <a:pt x="4863" y="2277"/>
                  <a:pt x="4845" y="2231"/>
                  <a:pt x="4810" y="2235"/>
                </a:cubicBezTo>
                <a:cubicBezTo>
                  <a:pt x="4778" y="2240"/>
                  <a:pt x="4757" y="2277"/>
                  <a:pt x="4754" y="2368"/>
                </a:cubicBezTo>
                <a:cubicBezTo>
                  <a:pt x="4759" y="2456"/>
                  <a:pt x="4781" y="2511"/>
                  <a:pt x="4810" y="2511"/>
                </a:cubicBezTo>
                <a:close/>
                <a:moveTo>
                  <a:pt x="1329" y="19036"/>
                </a:moveTo>
                <a:cubicBezTo>
                  <a:pt x="1356" y="19036"/>
                  <a:pt x="1385" y="18990"/>
                  <a:pt x="1387" y="18903"/>
                </a:cubicBezTo>
                <a:cubicBezTo>
                  <a:pt x="1389" y="18797"/>
                  <a:pt x="1361" y="18760"/>
                  <a:pt x="1325" y="18760"/>
                </a:cubicBezTo>
                <a:cubicBezTo>
                  <a:pt x="1294" y="18760"/>
                  <a:pt x="1274" y="18797"/>
                  <a:pt x="1265" y="18885"/>
                </a:cubicBezTo>
                <a:cubicBezTo>
                  <a:pt x="1274" y="18976"/>
                  <a:pt x="1296" y="19036"/>
                  <a:pt x="1329" y="19036"/>
                </a:cubicBezTo>
                <a:close/>
                <a:moveTo>
                  <a:pt x="4370" y="3674"/>
                </a:moveTo>
                <a:cubicBezTo>
                  <a:pt x="4401" y="3683"/>
                  <a:pt x="4426" y="3660"/>
                  <a:pt x="4431" y="3564"/>
                </a:cubicBezTo>
                <a:cubicBezTo>
                  <a:pt x="4435" y="3463"/>
                  <a:pt x="4418" y="3398"/>
                  <a:pt x="4378" y="3394"/>
                </a:cubicBezTo>
                <a:cubicBezTo>
                  <a:pt x="4346" y="3389"/>
                  <a:pt x="4327" y="3440"/>
                  <a:pt x="4320" y="3522"/>
                </a:cubicBezTo>
                <a:cubicBezTo>
                  <a:pt x="4322" y="3610"/>
                  <a:pt x="4337" y="3665"/>
                  <a:pt x="4370" y="3674"/>
                </a:cubicBezTo>
                <a:close/>
                <a:moveTo>
                  <a:pt x="7889" y="5848"/>
                </a:moveTo>
                <a:cubicBezTo>
                  <a:pt x="7887" y="5775"/>
                  <a:pt x="7865" y="5701"/>
                  <a:pt x="7834" y="5701"/>
                </a:cubicBezTo>
                <a:cubicBezTo>
                  <a:pt x="7800" y="5701"/>
                  <a:pt x="7773" y="5761"/>
                  <a:pt x="7776" y="5857"/>
                </a:cubicBezTo>
                <a:cubicBezTo>
                  <a:pt x="7778" y="5940"/>
                  <a:pt x="7803" y="5982"/>
                  <a:pt x="7839" y="5977"/>
                </a:cubicBezTo>
                <a:cubicBezTo>
                  <a:pt x="7869" y="5982"/>
                  <a:pt x="7893" y="5931"/>
                  <a:pt x="7889" y="5848"/>
                </a:cubicBezTo>
                <a:close/>
                <a:moveTo>
                  <a:pt x="5686" y="4828"/>
                </a:moveTo>
                <a:cubicBezTo>
                  <a:pt x="5721" y="4819"/>
                  <a:pt x="5739" y="4768"/>
                  <a:pt x="5734" y="4676"/>
                </a:cubicBezTo>
                <a:cubicBezTo>
                  <a:pt x="5729" y="4589"/>
                  <a:pt x="5709" y="4538"/>
                  <a:pt x="5676" y="4547"/>
                </a:cubicBezTo>
                <a:cubicBezTo>
                  <a:pt x="5642" y="4557"/>
                  <a:pt x="5628" y="4621"/>
                  <a:pt x="5630" y="4796"/>
                </a:cubicBezTo>
                <a:cubicBezTo>
                  <a:pt x="5630" y="4809"/>
                  <a:pt x="5654" y="4832"/>
                  <a:pt x="5686" y="4828"/>
                </a:cubicBezTo>
                <a:close/>
                <a:moveTo>
                  <a:pt x="1761" y="17864"/>
                </a:moveTo>
                <a:cubicBezTo>
                  <a:pt x="1791" y="17859"/>
                  <a:pt x="1817" y="17827"/>
                  <a:pt x="1817" y="17731"/>
                </a:cubicBezTo>
                <a:cubicBezTo>
                  <a:pt x="1817" y="17634"/>
                  <a:pt x="1790" y="17593"/>
                  <a:pt x="1762" y="17588"/>
                </a:cubicBezTo>
                <a:cubicBezTo>
                  <a:pt x="1731" y="17584"/>
                  <a:pt x="1709" y="17634"/>
                  <a:pt x="1707" y="17717"/>
                </a:cubicBezTo>
                <a:cubicBezTo>
                  <a:pt x="1707" y="17823"/>
                  <a:pt x="1728" y="17869"/>
                  <a:pt x="1761" y="17864"/>
                </a:cubicBezTo>
                <a:close/>
                <a:moveTo>
                  <a:pt x="7366" y="16696"/>
                </a:moveTo>
                <a:cubicBezTo>
                  <a:pt x="7394" y="16687"/>
                  <a:pt x="7413" y="16641"/>
                  <a:pt x="7409" y="16563"/>
                </a:cubicBezTo>
                <a:cubicBezTo>
                  <a:pt x="7406" y="16485"/>
                  <a:pt x="7390" y="16416"/>
                  <a:pt x="7356" y="16425"/>
                </a:cubicBezTo>
                <a:cubicBezTo>
                  <a:pt x="7323" y="16434"/>
                  <a:pt x="7310" y="16494"/>
                  <a:pt x="7305" y="16577"/>
                </a:cubicBezTo>
                <a:cubicBezTo>
                  <a:pt x="7313" y="16655"/>
                  <a:pt x="7334" y="16706"/>
                  <a:pt x="7366" y="16696"/>
                </a:cubicBezTo>
                <a:close/>
                <a:moveTo>
                  <a:pt x="6929" y="16692"/>
                </a:moveTo>
                <a:cubicBezTo>
                  <a:pt x="6962" y="16701"/>
                  <a:pt x="6984" y="16637"/>
                  <a:pt x="6986" y="16559"/>
                </a:cubicBezTo>
                <a:cubicBezTo>
                  <a:pt x="6987" y="16476"/>
                  <a:pt x="6969" y="16416"/>
                  <a:pt x="6933" y="16421"/>
                </a:cubicBezTo>
                <a:cubicBezTo>
                  <a:pt x="6900" y="16421"/>
                  <a:pt x="6879" y="16457"/>
                  <a:pt x="6873" y="16545"/>
                </a:cubicBezTo>
                <a:cubicBezTo>
                  <a:pt x="6878" y="16632"/>
                  <a:pt x="6900" y="16683"/>
                  <a:pt x="6929" y="16692"/>
                </a:cubicBezTo>
                <a:close/>
                <a:moveTo>
                  <a:pt x="4785" y="16421"/>
                </a:moveTo>
                <a:cubicBezTo>
                  <a:pt x="4752" y="16425"/>
                  <a:pt x="4731" y="16471"/>
                  <a:pt x="4731" y="16559"/>
                </a:cubicBezTo>
                <a:cubicBezTo>
                  <a:pt x="4731" y="16651"/>
                  <a:pt x="4754" y="16696"/>
                  <a:pt x="4785" y="16696"/>
                </a:cubicBezTo>
                <a:cubicBezTo>
                  <a:pt x="4815" y="16696"/>
                  <a:pt x="4836" y="16646"/>
                  <a:pt x="4838" y="16554"/>
                </a:cubicBezTo>
                <a:cubicBezTo>
                  <a:pt x="4836" y="16467"/>
                  <a:pt x="4819" y="16416"/>
                  <a:pt x="4785" y="16421"/>
                </a:cubicBezTo>
                <a:close/>
                <a:moveTo>
                  <a:pt x="4413" y="16563"/>
                </a:moveTo>
                <a:cubicBezTo>
                  <a:pt x="4413" y="16476"/>
                  <a:pt x="4389" y="16425"/>
                  <a:pt x="4356" y="16421"/>
                </a:cubicBezTo>
                <a:cubicBezTo>
                  <a:pt x="4322" y="16416"/>
                  <a:pt x="4303" y="16471"/>
                  <a:pt x="4303" y="16559"/>
                </a:cubicBezTo>
                <a:cubicBezTo>
                  <a:pt x="4303" y="16651"/>
                  <a:pt x="4325" y="16692"/>
                  <a:pt x="4356" y="16701"/>
                </a:cubicBezTo>
                <a:cubicBezTo>
                  <a:pt x="4390" y="16696"/>
                  <a:pt x="4413" y="16651"/>
                  <a:pt x="4413" y="16563"/>
                </a:cubicBezTo>
                <a:close/>
                <a:moveTo>
                  <a:pt x="3982" y="16559"/>
                </a:moveTo>
                <a:cubicBezTo>
                  <a:pt x="3982" y="16471"/>
                  <a:pt x="3962" y="16416"/>
                  <a:pt x="3927" y="16416"/>
                </a:cubicBezTo>
                <a:cubicBezTo>
                  <a:pt x="3893" y="16416"/>
                  <a:pt x="3874" y="16467"/>
                  <a:pt x="3874" y="16559"/>
                </a:cubicBezTo>
                <a:cubicBezTo>
                  <a:pt x="3874" y="16651"/>
                  <a:pt x="3895" y="16692"/>
                  <a:pt x="3933" y="16706"/>
                </a:cubicBezTo>
                <a:cubicBezTo>
                  <a:pt x="3960" y="16692"/>
                  <a:pt x="3982" y="16651"/>
                  <a:pt x="3982" y="16559"/>
                </a:cubicBezTo>
                <a:close/>
                <a:moveTo>
                  <a:pt x="3446" y="16554"/>
                </a:moveTo>
                <a:cubicBezTo>
                  <a:pt x="3444" y="16641"/>
                  <a:pt x="3463" y="16696"/>
                  <a:pt x="3497" y="16701"/>
                </a:cubicBezTo>
                <a:cubicBezTo>
                  <a:pt x="3530" y="16701"/>
                  <a:pt x="3552" y="16660"/>
                  <a:pt x="3552" y="16568"/>
                </a:cubicBezTo>
                <a:cubicBezTo>
                  <a:pt x="3554" y="16476"/>
                  <a:pt x="3533" y="16430"/>
                  <a:pt x="3502" y="16421"/>
                </a:cubicBezTo>
                <a:cubicBezTo>
                  <a:pt x="3466" y="16421"/>
                  <a:pt x="3446" y="16462"/>
                  <a:pt x="3446" y="16554"/>
                </a:cubicBezTo>
                <a:close/>
                <a:moveTo>
                  <a:pt x="6103" y="4823"/>
                </a:moveTo>
                <a:cubicBezTo>
                  <a:pt x="6134" y="4828"/>
                  <a:pt x="6159" y="4805"/>
                  <a:pt x="6163" y="4713"/>
                </a:cubicBezTo>
                <a:cubicBezTo>
                  <a:pt x="6168" y="4612"/>
                  <a:pt x="6149" y="4552"/>
                  <a:pt x="6111" y="4543"/>
                </a:cubicBezTo>
                <a:cubicBezTo>
                  <a:pt x="6079" y="4538"/>
                  <a:pt x="6060" y="4589"/>
                  <a:pt x="6055" y="4671"/>
                </a:cubicBezTo>
                <a:cubicBezTo>
                  <a:pt x="6057" y="4759"/>
                  <a:pt x="6069" y="4814"/>
                  <a:pt x="6103" y="4823"/>
                </a:cubicBezTo>
                <a:close/>
                <a:moveTo>
                  <a:pt x="3451" y="3554"/>
                </a:moveTo>
                <a:cubicBezTo>
                  <a:pt x="3453" y="3642"/>
                  <a:pt x="3475" y="3688"/>
                  <a:pt x="3509" y="3688"/>
                </a:cubicBezTo>
                <a:cubicBezTo>
                  <a:pt x="3542" y="3683"/>
                  <a:pt x="3567" y="3646"/>
                  <a:pt x="3567" y="3554"/>
                </a:cubicBezTo>
                <a:cubicBezTo>
                  <a:pt x="3567" y="3467"/>
                  <a:pt x="3538" y="3430"/>
                  <a:pt x="3507" y="3412"/>
                </a:cubicBezTo>
                <a:cubicBezTo>
                  <a:pt x="3478" y="3435"/>
                  <a:pt x="3449" y="3463"/>
                  <a:pt x="3451" y="3554"/>
                </a:cubicBezTo>
                <a:close/>
                <a:moveTo>
                  <a:pt x="3070" y="2529"/>
                </a:moveTo>
                <a:cubicBezTo>
                  <a:pt x="3103" y="2525"/>
                  <a:pt x="3125" y="2483"/>
                  <a:pt x="3125" y="2396"/>
                </a:cubicBezTo>
                <a:cubicBezTo>
                  <a:pt x="3125" y="2295"/>
                  <a:pt x="3101" y="2244"/>
                  <a:pt x="3065" y="2249"/>
                </a:cubicBezTo>
                <a:cubicBezTo>
                  <a:pt x="3033" y="2254"/>
                  <a:pt x="3017" y="2313"/>
                  <a:pt x="3015" y="2391"/>
                </a:cubicBezTo>
                <a:cubicBezTo>
                  <a:pt x="3019" y="2483"/>
                  <a:pt x="3036" y="2529"/>
                  <a:pt x="3070" y="2529"/>
                </a:cubicBezTo>
                <a:close/>
                <a:moveTo>
                  <a:pt x="3506" y="1376"/>
                </a:moveTo>
                <a:cubicBezTo>
                  <a:pt x="3533" y="1376"/>
                  <a:pt x="3552" y="1330"/>
                  <a:pt x="3554" y="1251"/>
                </a:cubicBezTo>
                <a:cubicBezTo>
                  <a:pt x="3555" y="1164"/>
                  <a:pt x="3537" y="1104"/>
                  <a:pt x="3504" y="1104"/>
                </a:cubicBezTo>
                <a:cubicBezTo>
                  <a:pt x="3473" y="1104"/>
                  <a:pt x="3453" y="1155"/>
                  <a:pt x="3447" y="1251"/>
                </a:cubicBezTo>
                <a:cubicBezTo>
                  <a:pt x="3456" y="1320"/>
                  <a:pt x="3475" y="1376"/>
                  <a:pt x="3506" y="1376"/>
                </a:cubicBezTo>
                <a:close/>
                <a:moveTo>
                  <a:pt x="2253" y="1256"/>
                </a:moveTo>
                <a:cubicBezTo>
                  <a:pt x="2253" y="1164"/>
                  <a:pt x="2227" y="1118"/>
                  <a:pt x="2199" y="1123"/>
                </a:cubicBezTo>
                <a:cubicBezTo>
                  <a:pt x="2172" y="1127"/>
                  <a:pt x="2145" y="1169"/>
                  <a:pt x="2145" y="1261"/>
                </a:cubicBezTo>
                <a:cubicBezTo>
                  <a:pt x="2145" y="1353"/>
                  <a:pt x="2170" y="1380"/>
                  <a:pt x="2227" y="1394"/>
                </a:cubicBezTo>
                <a:cubicBezTo>
                  <a:pt x="2235" y="1399"/>
                  <a:pt x="2251" y="1343"/>
                  <a:pt x="2253" y="1256"/>
                </a:cubicBezTo>
                <a:close/>
                <a:moveTo>
                  <a:pt x="513" y="21215"/>
                </a:moveTo>
                <a:cubicBezTo>
                  <a:pt x="513" y="21128"/>
                  <a:pt x="495" y="21073"/>
                  <a:pt x="461" y="21073"/>
                </a:cubicBezTo>
                <a:cubicBezTo>
                  <a:pt x="429" y="21068"/>
                  <a:pt x="408" y="21114"/>
                  <a:pt x="406" y="21206"/>
                </a:cubicBezTo>
                <a:cubicBezTo>
                  <a:pt x="405" y="21298"/>
                  <a:pt x="425" y="21339"/>
                  <a:pt x="456" y="21353"/>
                </a:cubicBezTo>
                <a:cubicBezTo>
                  <a:pt x="490" y="21348"/>
                  <a:pt x="513" y="21307"/>
                  <a:pt x="513" y="21215"/>
                </a:cubicBezTo>
                <a:close/>
                <a:moveTo>
                  <a:pt x="879" y="268"/>
                </a:moveTo>
                <a:cubicBezTo>
                  <a:pt x="909" y="272"/>
                  <a:pt x="936" y="231"/>
                  <a:pt x="938" y="144"/>
                </a:cubicBezTo>
                <a:cubicBezTo>
                  <a:pt x="939" y="56"/>
                  <a:pt x="919" y="10"/>
                  <a:pt x="886" y="1"/>
                </a:cubicBezTo>
                <a:cubicBezTo>
                  <a:pt x="854" y="-8"/>
                  <a:pt x="831" y="24"/>
                  <a:pt x="831" y="121"/>
                </a:cubicBezTo>
                <a:cubicBezTo>
                  <a:pt x="830" y="208"/>
                  <a:pt x="849" y="263"/>
                  <a:pt x="879" y="268"/>
                </a:cubicBezTo>
                <a:close/>
                <a:moveTo>
                  <a:pt x="439" y="272"/>
                </a:moveTo>
                <a:cubicBezTo>
                  <a:pt x="471" y="286"/>
                  <a:pt x="492" y="231"/>
                  <a:pt x="495" y="148"/>
                </a:cubicBezTo>
                <a:cubicBezTo>
                  <a:pt x="499" y="61"/>
                  <a:pt x="483" y="6"/>
                  <a:pt x="447" y="6"/>
                </a:cubicBezTo>
                <a:cubicBezTo>
                  <a:pt x="417" y="6"/>
                  <a:pt x="396" y="43"/>
                  <a:pt x="387" y="116"/>
                </a:cubicBezTo>
                <a:cubicBezTo>
                  <a:pt x="387" y="217"/>
                  <a:pt x="411" y="259"/>
                  <a:pt x="439" y="272"/>
                </a:cubicBezTo>
                <a:close/>
                <a:moveTo>
                  <a:pt x="898" y="21344"/>
                </a:moveTo>
                <a:cubicBezTo>
                  <a:pt x="933" y="21344"/>
                  <a:pt x="948" y="21279"/>
                  <a:pt x="943" y="21187"/>
                </a:cubicBezTo>
                <a:cubicBezTo>
                  <a:pt x="939" y="21114"/>
                  <a:pt x="922" y="21063"/>
                  <a:pt x="893" y="21068"/>
                </a:cubicBezTo>
                <a:cubicBezTo>
                  <a:pt x="862" y="21073"/>
                  <a:pt x="842" y="21119"/>
                  <a:pt x="838" y="21210"/>
                </a:cubicBezTo>
                <a:cubicBezTo>
                  <a:pt x="847" y="21293"/>
                  <a:pt x="867" y="21344"/>
                  <a:pt x="898" y="21344"/>
                </a:cubicBezTo>
                <a:close/>
                <a:moveTo>
                  <a:pt x="3120" y="17740"/>
                </a:moveTo>
                <a:cubicBezTo>
                  <a:pt x="3118" y="17648"/>
                  <a:pt x="3093" y="17584"/>
                  <a:pt x="3057" y="17588"/>
                </a:cubicBezTo>
                <a:cubicBezTo>
                  <a:pt x="3031" y="17593"/>
                  <a:pt x="3012" y="17648"/>
                  <a:pt x="3014" y="17726"/>
                </a:cubicBezTo>
                <a:cubicBezTo>
                  <a:pt x="3015" y="17818"/>
                  <a:pt x="3036" y="17859"/>
                  <a:pt x="3070" y="17850"/>
                </a:cubicBezTo>
                <a:cubicBezTo>
                  <a:pt x="3098" y="17846"/>
                  <a:pt x="3122" y="17813"/>
                  <a:pt x="3120" y="17740"/>
                </a:cubicBezTo>
                <a:close/>
                <a:moveTo>
                  <a:pt x="1766" y="1389"/>
                </a:moveTo>
                <a:cubicBezTo>
                  <a:pt x="1797" y="1380"/>
                  <a:pt x="1822" y="1343"/>
                  <a:pt x="1815" y="1251"/>
                </a:cubicBezTo>
                <a:cubicBezTo>
                  <a:pt x="1810" y="1173"/>
                  <a:pt x="1788" y="1118"/>
                  <a:pt x="1757" y="1123"/>
                </a:cubicBezTo>
                <a:cubicBezTo>
                  <a:pt x="1726" y="1132"/>
                  <a:pt x="1707" y="1183"/>
                  <a:pt x="1709" y="1274"/>
                </a:cubicBezTo>
                <a:cubicBezTo>
                  <a:pt x="1711" y="1366"/>
                  <a:pt x="1733" y="1399"/>
                  <a:pt x="1766" y="1389"/>
                </a:cubicBezTo>
                <a:close/>
                <a:moveTo>
                  <a:pt x="1327" y="20172"/>
                </a:moveTo>
                <a:cubicBezTo>
                  <a:pt x="1356" y="20162"/>
                  <a:pt x="1382" y="20126"/>
                  <a:pt x="1375" y="20025"/>
                </a:cubicBezTo>
                <a:cubicBezTo>
                  <a:pt x="1370" y="19946"/>
                  <a:pt x="1353" y="19914"/>
                  <a:pt x="1323" y="19914"/>
                </a:cubicBezTo>
                <a:cubicBezTo>
                  <a:pt x="1291" y="19919"/>
                  <a:pt x="1272" y="19960"/>
                  <a:pt x="1265" y="20048"/>
                </a:cubicBezTo>
                <a:cubicBezTo>
                  <a:pt x="1275" y="20130"/>
                  <a:pt x="1296" y="20181"/>
                  <a:pt x="1327" y="20172"/>
                </a:cubicBezTo>
                <a:close/>
                <a:moveTo>
                  <a:pt x="2638" y="1380"/>
                </a:moveTo>
                <a:cubicBezTo>
                  <a:pt x="2669" y="1376"/>
                  <a:pt x="2683" y="1330"/>
                  <a:pt x="2683" y="1256"/>
                </a:cubicBezTo>
                <a:cubicBezTo>
                  <a:pt x="2683" y="1160"/>
                  <a:pt x="2657" y="1127"/>
                  <a:pt x="2628" y="1123"/>
                </a:cubicBezTo>
                <a:cubicBezTo>
                  <a:pt x="2597" y="1123"/>
                  <a:pt x="2580" y="1178"/>
                  <a:pt x="2577" y="1261"/>
                </a:cubicBezTo>
                <a:cubicBezTo>
                  <a:pt x="2585" y="1353"/>
                  <a:pt x="2606" y="1385"/>
                  <a:pt x="2638" y="1380"/>
                </a:cubicBezTo>
                <a:close/>
                <a:moveTo>
                  <a:pt x="3058" y="1376"/>
                </a:moveTo>
                <a:cubicBezTo>
                  <a:pt x="3091" y="1389"/>
                  <a:pt x="3115" y="1339"/>
                  <a:pt x="3120" y="1256"/>
                </a:cubicBezTo>
                <a:cubicBezTo>
                  <a:pt x="3125" y="1164"/>
                  <a:pt x="3096" y="1118"/>
                  <a:pt x="3067" y="1114"/>
                </a:cubicBezTo>
                <a:cubicBezTo>
                  <a:pt x="3043" y="1109"/>
                  <a:pt x="3021" y="1150"/>
                  <a:pt x="3017" y="1247"/>
                </a:cubicBezTo>
                <a:cubicBezTo>
                  <a:pt x="3019" y="1307"/>
                  <a:pt x="3031" y="1362"/>
                  <a:pt x="3058" y="1376"/>
                </a:cubicBezTo>
                <a:close/>
                <a:moveTo>
                  <a:pt x="3994" y="1224"/>
                </a:moveTo>
                <a:cubicBezTo>
                  <a:pt x="3991" y="1146"/>
                  <a:pt x="3967" y="1091"/>
                  <a:pt x="3934" y="1100"/>
                </a:cubicBezTo>
                <a:cubicBezTo>
                  <a:pt x="3907" y="1109"/>
                  <a:pt x="3888" y="1160"/>
                  <a:pt x="3890" y="1229"/>
                </a:cubicBezTo>
                <a:cubicBezTo>
                  <a:pt x="3891" y="1311"/>
                  <a:pt x="3912" y="1362"/>
                  <a:pt x="3945" y="1376"/>
                </a:cubicBezTo>
                <a:cubicBezTo>
                  <a:pt x="3974" y="1357"/>
                  <a:pt x="3998" y="1307"/>
                  <a:pt x="3994" y="1224"/>
                </a:cubicBezTo>
                <a:close/>
                <a:moveTo>
                  <a:pt x="5734" y="3504"/>
                </a:moveTo>
                <a:cubicBezTo>
                  <a:pt x="5727" y="3412"/>
                  <a:pt x="5703" y="3384"/>
                  <a:pt x="5673" y="3389"/>
                </a:cubicBezTo>
                <a:cubicBezTo>
                  <a:pt x="5643" y="3398"/>
                  <a:pt x="5628" y="3440"/>
                  <a:pt x="5630" y="3522"/>
                </a:cubicBezTo>
                <a:cubicBezTo>
                  <a:pt x="5631" y="3619"/>
                  <a:pt x="5657" y="3642"/>
                  <a:pt x="5688" y="3660"/>
                </a:cubicBezTo>
                <a:cubicBezTo>
                  <a:pt x="5712" y="3628"/>
                  <a:pt x="5739" y="3605"/>
                  <a:pt x="5734" y="3504"/>
                </a:cubicBezTo>
                <a:close/>
                <a:moveTo>
                  <a:pt x="5645" y="16692"/>
                </a:moveTo>
                <a:cubicBezTo>
                  <a:pt x="5678" y="16706"/>
                  <a:pt x="5697" y="16637"/>
                  <a:pt x="5697" y="16549"/>
                </a:cubicBezTo>
                <a:cubicBezTo>
                  <a:pt x="5697" y="16476"/>
                  <a:pt x="5683" y="16421"/>
                  <a:pt x="5652" y="16416"/>
                </a:cubicBezTo>
                <a:cubicBezTo>
                  <a:pt x="5619" y="16411"/>
                  <a:pt x="5599" y="16448"/>
                  <a:pt x="5590" y="16536"/>
                </a:cubicBezTo>
                <a:cubicBezTo>
                  <a:pt x="5595" y="16623"/>
                  <a:pt x="5618" y="16678"/>
                  <a:pt x="5645" y="16692"/>
                </a:cubicBezTo>
                <a:close/>
                <a:moveTo>
                  <a:pt x="8738" y="5853"/>
                </a:moveTo>
                <a:cubicBezTo>
                  <a:pt x="8739" y="5770"/>
                  <a:pt x="8724" y="5701"/>
                  <a:pt x="8691" y="5697"/>
                </a:cubicBezTo>
                <a:cubicBezTo>
                  <a:pt x="8659" y="5687"/>
                  <a:pt x="8635" y="5761"/>
                  <a:pt x="8635" y="5834"/>
                </a:cubicBezTo>
                <a:cubicBezTo>
                  <a:pt x="8635" y="5908"/>
                  <a:pt x="8657" y="5972"/>
                  <a:pt x="8695" y="5972"/>
                </a:cubicBezTo>
                <a:cubicBezTo>
                  <a:pt x="8722" y="5977"/>
                  <a:pt x="8738" y="5926"/>
                  <a:pt x="8738" y="5853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802296" y="765373"/>
            <a:ext cx="8993522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550504" y="2120008"/>
            <a:ext cx="9245314" cy="35728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9453437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Cover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DD227116-CE14-42D8-B222-2982C6E6EE6B}"/>
              </a:ext>
            </a:extLst>
          </p:cNvPr>
          <p:cNvSpPr/>
          <p:nvPr/>
        </p:nvSpPr>
        <p:spPr>
          <a:xfrm>
            <a:off x="0" y="25268"/>
            <a:ext cx="12035757" cy="6427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0" h="21575" extrusionOk="0">
                <a:moveTo>
                  <a:pt x="18952" y="169"/>
                </a:moveTo>
                <a:cubicBezTo>
                  <a:pt x="19007" y="440"/>
                  <a:pt x="19058" y="717"/>
                  <a:pt x="19143" y="966"/>
                </a:cubicBezTo>
                <a:cubicBezTo>
                  <a:pt x="19202" y="1138"/>
                  <a:pt x="19240" y="1332"/>
                  <a:pt x="19304" y="1504"/>
                </a:cubicBezTo>
                <a:cubicBezTo>
                  <a:pt x="19372" y="1689"/>
                  <a:pt x="19461" y="1848"/>
                  <a:pt x="19524" y="2040"/>
                </a:cubicBezTo>
                <a:cubicBezTo>
                  <a:pt x="19583" y="2221"/>
                  <a:pt x="19675" y="2345"/>
                  <a:pt x="19743" y="2511"/>
                </a:cubicBezTo>
                <a:cubicBezTo>
                  <a:pt x="19789" y="2626"/>
                  <a:pt x="19855" y="2709"/>
                  <a:pt x="19913" y="2776"/>
                </a:cubicBezTo>
                <a:cubicBezTo>
                  <a:pt x="20024" y="2910"/>
                  <a:pt x="20122" y="3072"/>
                  <a:pt x="20221" y="3222"/>
                </a:cubicBezTo>
                <a:cubicBezTo>
                  <a:pt x="20352" y="3423"/>
                  <a:pt x="20530" y="3458"/>
                  <a:pt x="20639" y="3713"/>
                </a:cubicBezTo>
                <a:cubicBezTo>
                  <a:pt x="20682" y="3815"/>
                  <a:pt x="20784" y="3795"/>
                  <a:pt x="20797" y="3958"/>
                </a:cubicBezTo>
                <a:cubicBezTo>
                  <a:pt x="20813" y="4124"/>
                  <a:pt x="20699" y="4159"/>
                  <a:pt x="20687" y="4277"/>
                </a:cubicBezTo>
                <a:cubicBezTo>
                  <a:pt x="20651" y="4672"/>
                  <a:pt x="20476" y="4962"/>
                  <a:pt x="20461" y="5370"/>
                </a:cubicBezTo>
                <a:cubicBezTo>
                  <a:pt x="20459" y="5427"/>
                  <a:pt x="20449" y="5491"/>
                  <a:pt x="20435" y="5542"/>
                </a:cubicBezTo>
                <a:cubicBezTo>
                  <a:pt x="20272" y="6125"/>
                  <a:pt x="20272" y="6766"/>
                  <a:pt x="20258" y="7400"/>
                </a:cubicBezTo>
                <a:cubicBezTo>
                  <a:pt x="20251" y="7687"/>
                  <a:pt x="20224" y="7977"/>
                  <a:pt x="20251" y="8263"/>
                </a:cubicBezTo>
                <a:cubicBezTo>
                  <a:pt x="20299" y="8767"/>
                  <a:pt x="20333" y="9274"/>
                  <a:pt x="20423" y="9764"/>
                </a:cubicBezTo>
                <a:cubicBezTo>
                  <a:pt x="20476" y="10051"/>
                  <a:pt x="20524" y="10347"/>
                  <a:pt x="20592" y="10618"/>
                </a:cubicBezTo>
                <a:cubicBezTo>
                  <a:pt x="20649" y="10851"/>
                  <a:pt x="20706" y="11093"/>
                  <a:pt x="20782" y="11319"/>
                </a:cubicBezTo>
                <a:cubicBezTo>
                  <a:pt x="20862" y="11558"/>
                  <a:pt x="20955" y="11782"/>
                  <a:pt x="21027" y="12033"/>
                </a:cubicBezTo>
                <a:cubicBezTo>
                  <a:pt x="21054" y="12126"/>
                  <a:pt x="21020" y="12183"/>
                  <a:pt x="20988" y="12237"/>
                </a:cubicBezTo>
                <a:cubicBezTo>
                  <a:pt x="20874" y="12435"/>
                  <a:pt x="20733" y="12556"/>
                  <a:pt x="20605" y="12715"/>
                </a:cubicBezTo>
                <a:cubicBezTo>
                  <a:pt x="20394" y="12983"/>
                  <a:pt x="20202" y="13289"/>
                  <a:pt x="20019" y="13620"/>
                </a:cubicBezTo>
                <a:cubicBezTo>
                  <a:pt x="19847" y="13929"/>
                  <a:pt x="19763" y="14334"/>
                  <a:pt x="19629" y="14678"/>
                </a:cubicBezTo>
                <a:cubicBezTo>
                  <a:pt x="19614" y="14717"/>
                  <a:pt x="19604" y="14758"/>
                  <a:pt x="19593" y="14803"/>
                </a:cubicBezTo>
                <a:cubicBezTo>
                  <a:pt x="19452" y="15456"/>
                  <a:pt x="19345" y="16125"/>
                  <a:pt x="19343" y="16839"/>
                </a:cubicBezTo>
                <a:cubicBezTo>
                  <a:pt x="19343" y="17103"/>
                  <a:pt x="19314" y="17148"/>
                  <a:pt x="19177" y="17186"/>
                </a:cubicBezTo>
                <a:cubicBezTo>
                  <a:pt x="18996" y="17237"/>
                  <a:pt x="18818" y="17295"/>
                  <a:pt x="18638" y="17352"/>
                </a:cubicBezTo>
                <a:cubicBezTo>
                  <a:pt x="18546" y="17381"/>
                  <a:pt x="18454" y="17397"/>
                  <a:pt x="18340" y="17374"/>
                </a:cubicBezTo>
                <a:cubicBezTo>
                  <a:pt x="18209" y="17298"/>
                  <a:pt x="18085" y="17499"/>
                  <a:pt x="17942" y="17511"/>
                </a:cubicBezTo>
                <a:cubicBezTo>
                  <a:pt x="17765" y="17527"/>
                  <a:pt x="17590" y="17607"/>
                  <a:pt x="17412" y="17562"/>
                </a:cubicBezTo>
                <a:cubicBezTo>
                  <a:pt x="17388" y="17556"/>
                  <a:pt x="17361" y="17566"/>
                  <a:pt x="17338" y="17585"/>
                </a:cubicBezTo>
                <a:cubicBezTo>
                  <a:pt x="17185" y="17731"/>
                  <a:pt x="17020" y="17728"/>
                  <a:pt x="16856" y="17722"/>
                </a:cubicBezTo>
                <a:cubicBezTo>
                  <a:pt x="16706" y="17718"/>
                  <a:pt x="16560" y="17734"/>
                  <a:pt x="16413" y="17836"/>
                </a:cubicBezTo>
                <a:cubicBezTo>
                  <a:pt x="16316" y="17903"/>
                  <a:pt x="16203" y="17919"/>
                  <a:pt x="16097" y="17907"/>
                </a:cubicBezTo>
                <a:cubicBezTo>
                  <a:pt x="15917" y="17884"/>
                  <a:pt x="15754" y="17989"/>
                  <a:pt x="15584" y="18063"/>
                </a:cubicBezTo>
                <a:cubicBezTo>
                  <a:pt x="15573" y="18066"/>
                  <a:pt x="15563" y="18079"/>
                  <a:pt x="15553" y="18075"/>
                </a:cubicBezTo>
                <a:cubicBezTo>
                  <a:pt x="15196" y="18008"/>
                  <a:pt x="14856" y="18298"/>
                  <a:pt x="14499" y="18244"/>
                </a:cubicBezTo>
                <a:cubicBezTo>
                  <a:pt x="14408" y="18232"/>
                  <a:pt x="14320" y="18260"/>
                  <a:pt x="14237" y="18330"/>
                </a:cubicBezTo>
                <a:cubicBezTo>
                  <a:pt x="14145" y="18407"/>
                  <a:pt x="14046" y="18388"/>
                  <a:pt x="13951" y="18391"/>
                </a:cubicBezTo>
                <a:cubicBezTo>
                  <a:pt x="13706" y="18397"/>
                  <a:pt x="13472" y="18598"/>
                  <a:pt x="13232" y="18569"/>
                </a:cubicBezTo>
                <a:cubicBezTo>
                  <a:pt x="12870" y="18525"/>
                  <a:pt x="12533" y="18818"/>
                  <a:pt x="12172" y="18773"/>
                </a:cubicBezTo>
                <a:cubicBezTo>
                  <a:pt x="12057" y="18757"/>
                  <a:pt x="11939" y="18821"/>
                  <a:pt x="11827" y="18894"/>
                </a:cubicBezTo>
                <a:cubicBezTo>
                  <a:pt x="11688" y="18987"/>
                  <a:pt x="11543" y="18923"/>
                  <a:pt x="11400" y="18939"/>
                </a:cubicBezTo>
                <a:cubicBezTo>
                  <a:pt x="11348" y="18945"/>
                  <a:pt x="11291" y="18929"/>
                  <a:pt x="11240" y="18955"/>
                </a:cubicBezTo>
                <a:cubicBezTo>
                  <a:pt x="10851" y="19143"/>
                  <a:pt x="10450" y="19172"/>
                  <a:pt x="10053" y="19261"/>
                </a:cubicBezTo>
                <a:cubicBezTo>
                  <a:pt x="9715" y="19337"/>
                  <a:pt x="9377" y="19474"/>
                  <a:pt x="9033" y="19471"/>
                </a:cubicBezTo>
                <a:cubicBezTo>
                  <a:pt x="8725" y="19468"/>
                  <a:pt x="8431" y="19643"/>
                  <a:pt x="8128" y="19691"/>
                </a:cubicBezTo>
                <a:cubicBezTo>
                  <a:pt x="7913" y="19726"/>
                  <a:pt x="7698" y="19822"/>
                  <a:pt x="7479" y="19780"/>
                </a:cubicBezTo>
                <a:cubicBezTo>
                  <a:pt x="7423" y="19771"/>
                  <a:pt x="7363" y="19777"/>
                  <a:pt x="7309" y="19803"/>
                </a:cubicBezTo>
                <a:cubicBezTo>
                  <a:pt x="7033" y="19930"/>
                  <a:pt x="6743" y="19898"/>
                  <a:pt x="6472" y="20023"/>
                </a:cubicBezTo>
                <a:cubicBezTo>
                  <a:pt x="6146" y="20172"/>
                  <a:pt x="5807" y="20058"/>
                  <a:pt x="5488" y="20262"/>
                </a:cubicBezTo>
                <a:cubicBezTo>
                  <a:pt x="5328" y="20363"/>
                  <a:pt x="5161" y="20281"/>
                  <a:pt x="4998" y="20319"/>
                </a:cubicBezTo>
                <a:cubicBezTo>
                  <a:pt x="4880" y="20344"/>
                  <a:pt x="4763" y="20363"/>
                  <a:pt x="4651" y="20440"/>
                </a:cubicBezTo>
                <a:cubicBezTo>
                  <a:pt x="4612" y="20469"/>
                  <a:pt x="4568" y="20491"/>
                  <a:pt x="4525" y="20488"/>
                </a:cubicBezTo>
                <a:cubicBezTo>
                  <a:pt x="4219" y="20456"/>
                  <a:pt x="3923" y="20618"/>
                  <a:pt x="3620" y="20641"/>
                </a:cubicBezTo>
                <a:cubicBezTo>
                  <a:pt x="3416" y="20657"/>
                  <a:pt x="3217" y="20704"/>
                  <a:pt x="3020" y="20787"/>
                </a:cubicBezTo>
                <a:cubicBezTo>
                  <a:pt x="2911" y="20832"/>
                  <a:pt x="2870" y="20771"/>
                  <a:pt x="2853" y="20558"/>
                </a:cubicBezTo>
                <a:cubicBezTo>
                  <a:pt x="2842" y="20424"/>
                  <a:pt x="2826" y="20297"/>
                  <a:pt x="2782" y="20185"/>
                </a:cubicBezTo>
                <a:cubicBezTo>
                  <a:pt x="2772" y="20160"/>
                  <a:pt x="2760" y="20125"/>
                  <a:pt x="2760" y="20096"/>
                </a:cubicBezTo>
                <a:cubicBezTo>
                  <a:pt x="2757" y="19694"/>
                  <a:pt x="2653" y="19337"/>
                  <a:pt x="2626" y="18949"/>
                </a:cubicBezTo>
                <a:cubicBezTo>
                  <a:pt x="2619" y="18837"/>
                  <a:pt x="2605" y="18741"/>
                  <a:pt x="2558" y="18665"/>
                </a:cubicBezTo>
                <a:cubicBezTo>
                  <a:pt x="2537" y="18633"/>
                  <a:pt x="2518" y="18582"/>
                  <a:pt x="2512" y="18534"/>
                </a:cubicBezTo>
                <a:cubicBezTo>
                  <a:pt x="2447" y="18088"/>
                  <a:pt x="2302" y="17734"/>
                  <a:pt x="2172" y="17352"/>
                </a:cubicBezTo>
                <a:cubicBezTo>
                  <a:pt x="2068" y="17049"/>
                  <a:pt x="1933" y="16810"/>
                  <a:pt x="1806" y="16555"/>
                </a:cubicBezTo>
                <a:cubicBezTo>
                  <a:pt x="1711" y="16364"/>
                  <a:pt x="1593" y="16205"/>
                  <a:pt x="1476" y="16055"/>
                </a:cubicBezTo>
                <a:cubicBezTo>
                  <a:pt x="1359" y="15905"/>
                  <a:pt x="1233" y="15781"/>
                  <a:pt x="1124" y="15609"/>
                </a:cubicBezTo>
                <a:cubicBezTo>
                  <a:pt x="1095" y="15564"/>
                  <a:pt x="1066" y="15532"/>
                  <a:pt x="1031" y="15513"/>
                </a:cubicBezTo>
                <a:cubicBezTo>
                  <a:pt x="945" y="15472"/>
                  <a:pt x="872" y="15402"/>
                  <a:pt x="809" y="15281"/>
                </a:cubicBezTo>
                <a:cubicBezTo>
                  <a:pt x="769" y="15201"/>
                  <a:pt x="709" y="15182"/>
                  <a:pt x="653" y="15153"/>
                </a:cubicBezTo>
                <a:cubicBezTo>
                  <a:pt x="486" y="15073"/>
                  <a:pt x="442" y="14796"/>
                  <a:pt x="561" y="14564"/>
                </a:cubicBezTo>
                <a:cubicBezTo>
                  <a:pt x="609" y="14471"/>
                  <a:pt x="639" y="14376"/>
                  <a:pt x="650" y="14251"/>
                </a:cubicBezTo>
                <a:cubicBezTo>
                  <a:pt x="665" y="14054"/>
                  <a:pt x="743" y="13901"/>
                  <a:pt x="765" y="13713"/>
                </a:cubicBezTo>
                <a:cubicBezTo>
                  <a:pt x="855" y="12954"/>
                  <a:pt x="988" y="12199"/>
                  <a:pt x="968" y="11421"/>
                </a:cubicBezTo>
                <a:cubicBezTo>
                  <a:pt x="956" y="10959"/>
                  <a:pt x="954" y="10472"/>
                  <a:pt x="869" y="10019"/>
                </a:cubicBezTo>
                <a:cubicBezTo>
                  <a:pt x="845" y="9895"/>
                  <a:pt x="835" y="9758"/>
                  <a:pt x="825" y="9627"/>
                </a:cubicBezTo>
                <a:cubicBezTo>
                  <a:pt x="815" y="9493"/>
                  <a:pt x="804" y="9363"/>
                  <a:pt x="748" y="9261"/>
                </a:cubicBezTo>
                <a:cubicBezTo>
                  <a:pt x="736" y="9238"/>
                  <a:pt x="724" y="9207"/>
                  <a:pt x="721" y="9175"/>
                </a:cubicBezTo>
                <a:cubicBezTo>
                  <a:pt x="667" y="8706"/>
                  <a:pt x="520" y="8333"/>
                  <a:pt x="376" y="7957"/>
                </a:cubicBezTo>
                <a:cubicBezTo>
                  <a:pt x="320" y="7811"/>
                  <a:pt x="347" y="7642"/>
                  <a:pt x="439" y="7588"/>
                </a:cubicBezTo>
                <a:cubicBezTo>
                  <a:pt x="621" y="7483"/>
                  <a:pt x="769" y="7266"/>
                  <a:pt x="932" y="7097"/>
                </a:cubicBezTo>
                <a:cubicBezTo>
                  <a:pt x="1133" y="6893"/>
                  <a:pt x="1303" y="6616"/>
                  <a:pt x="1451" y="6310"/>
                </a:cubicBezTo>
                <a:cubicBezTo>
                  <a:pt x="1588" y="6026"/>
                  <a:pt x="1716" y="5717"/>
                  <a:pt x="1837" y="5395"/>
                </a:cubicBezTo>
                <a:cubicBezTo>
                  <a:pt x="1939" y="5124"/>
                  <a:pt x="1974" y="4796"/>
                  <a:pt x="2090" y="4548"/>
                </a:cubicBezTo>
                <a:cubicBezTo>
                  <a:pt x="2109" y="4509"/>
                  <a:pt x="2121" y="4455"/>
                  <a:pt x="2126" y="4404"/>
                </a:cubicBezTo>
                <a:cubicBezTo>
                  <a:pt x="2183" y="3936"/>
                  <a:pt x="2272" y="3480"/>
                  <a:pt x="2311" y="3002"/>
                </a:cubicBezTo>
                <a:cubicBezTo>
                  <a:pt x="2333" y="2731"/>
                  <a:pt x="2292" y="2457"/>
                  <a:pt x="2338" y="2183"/>
                </a:cubicBezTo>
                <a:cubicBezTo>
                  <a:pt x="2371" y="1985"/>
                  <a:pt x="2415" y="1867"/>
                  <a:pt x="2534" y="1858"/>
                </a:cubicBezTo>
                <a:cubicBezTo>
                  <a:pt x="2687" y="1845"/>
                  <a:pt x="2840" y="1794"/>
                  <a:pt x="2995" y="1810"/>
                </a:cubicBezTo>
                <a:cubicBezTo>
                  <a:pt x="3059" y="1816"/>
                  <a:pt x="3124" y="1804"/>
                  <a:pt x="3185" y="1765"/>
                </a:cubicBezTo>
                <a:cubicBezTo>
                  <a:pt x="3326" y="1679"/>
                  <a:pt x="3471" y="1644"/>
                  <a:pt x="3619" y="1660"/>
                </a:cubicBezTo>
                <a:cubicBezTo>
                  <a:pt x="3648" y="1663"/>
                  <a:pt x="3677" y="1670"/>
                  <a:pt x="3704" y="1657"/>
                </a:cubicBezTo>
                <a:cubicBezTo>
                  <a:pt x="4003" y="1514"/>
                  <a:pt x="4319" y="1568"/>
                  <a:pt x="4615" y="1453"/>
                </a:cubicBezTo>
                <a:cubicBezTo>
                  <a:pt x="5013" y="1300"/>
                  <a:pt x="5420" y="1342"/>
                  <a:pt x="5812" y="1157"/>
                </a:cubicBezTo>
                <a:cubicBezTo>
                  <a:pt x="5885" y="1122"/>
                  <a:pt x="5962" y="1119"/>
                  <a:pt x="6037" y="1134"/>
                </a:cubicBezTo>
                <a:cubicBezTo>
                  <a:pt x="6154" y="1157"/>
                  <a:pt x="6265" y="1138"/>
                  <a:pt x="6370" y="1036"/>
                </a:cubicBezTo>
                <a:cubicBezTo>
                  <a:pt x="6416" y="991"/>
                  <a:pt x="6467" y="978"/>
                  <a:pt x="6516" y="985"/>
                </a:cubicBezTo>
                <a:cubicBezTo>
                  <a:pt x="6873" y="1048"/>
                  <a:pt x="7217" y="848"/>
                  <a:pt x="7567" y="787"/>
                </a:cubicBezTo>
                <a:cubicBezTo>
                  <a:pt x="7870" y="733"/>
                  <a:pt x="8169" y="647"/>
                  <a:pt x="8474" y="634"/>
                </a:cubicBezTo>
                <a:cubicBezTo>
                  <a:pt x="8523" y="631"/>
                  <a:pt x="8577" y="631"/>
                  <a:pt x="8622" y="599"/>
                </a:cubicBezTo>
                <a:cubicBezTo>
                  <a:pt x="8827" y="449"/>
                  <a:pt x="9042" y="456"/>
                  <a:pt x="9256" y="465"/>
                </a:cubicBezTo>
                <a:cubicBezTo>
                  <a:pt x="9339" y="468"/>
                  <a:pt x="9419" y="449"/>
                  <a:pt x="9497" y="386"/>
                </a:cubicBezTo>
                <a:cubicBezTo>
                  <a:pt x="9581" y="315"/>
                  <a:pt x="9671" y="306"/>
                  <a:pt x="9761" y="306"/>
                </a:cubicBezTo>
                <a:cubicBezTo>
                  <a:pt x="9994" y="309"/>
                  <a:pt x="10224" y="287"/>
                  <a:pt x="10453" y="188"/>
                </a:cubicBezTo>
                <a:cubicBezTo>
                  <a:pt x="10625" y="115"/>
                  <a:pt x="10812" y="153"/>
                  <a:pt x="10985" y="83"/>
                </a:cubicBezTo>
                <a:cubicBezTo>
                  <a:pt x="11082" y="41"/>
                  <a:pt x="11178" y="19"/>
                  <a:pt x="11274" y="0"/>
                </a:cubicBezTo>
                <a:lnTo>
                  <a:pt x="8421" y="0"/>
                </a:lnTo>
                <a:cubicBezTo>
                  <a:pt x="8297" y="115"/>
                  <a:pt x="8162" y="108"/>
                  <a:pt x="8028" y="112"/>
                </a:cubicBezTo>
                <a:cubicBezTo>
                  <a:pt x="7885" y="118"/>
                  <a:pt x="7732" y="29"/>
                  <a:pt x="7605" y="137"/>
                </a:cubicBezTo>
                <a:cubicBezTo>
                  <a:pt x="7465" y="255"/>
                  <a:pt x="7331" y="265"/>
                  <a:pt x="7188" y="261"/>
                </a:cubicBezTo>
                <a:cubicBezTo>
                  <a:pt x="7062" y="258"/>
                  <a:pt x="6940" y="274"/>
                  <a:pt x="6817" y="335"/>
                </a:cubicBezTo>
                <a:cubicBezTo>
                  <a:pt x="6693" y="395"/>
                  <a:pt x="6566" y="433"/>
                  <a:pt x="6438" y="449"/>
                </a:cubicBezTo>
                <a:cubicBezTo>
                  <a:pt x="6229" y="478"/>
                  <a:pt x="6015" y="427"/>
                  <a:pt x="5816" y="602"/>
                </a:cubicBezTo>
                <a:cubicBezTo>
                  <a:pt x="5794" y="621"/>
                  <a:pt x="5766" y="618"/>
                  <a:pt x="5741" y="618"/>
                </a:cubicBezTo>
                <a:cubicBezTo>
                  <a:pt x="5515" y="615"/>
                  <a:pt x="5292" y="641"/>
                  <a:pt x="5071" y="752"/>
                </a:cubicBezTo>
                <a:cubicBezTo>
                  <a:pt x="4984" y="797"/>
                  <a:pt x="4894" y="790"/>
                  <a:pt x="4804" y="781"/>
                </a:cubicBezTo>
                <a:cubicBezTo>
                  <a:pt x="4682" y="765"/>
                  <a:pt x="4559" y="771"/>
                  <a:pt x="4443" y="848"/>
                </a:cubicBezTo>
                <a:cubicBezTo>
                  <a:pt x="4309" y="937"/>
                  <a:pt x="4171" y="956"/>
                  <a:pt x="4032" y="946"/>
                </a:cubicBezTo>
                <a:cubicBezTo>
                  <a:pt x="3903" y="940"/>
                  <a:pt x="3773" y="962"/>
                  <a:pt x="3649" y="1026"/>
                </a:cubicBezTo>
                <a:cubicBezTo>
                  <a:pt x="3510" y="1099"/>
                  <a:pt x="3369" y="1122"/>
                  <a:pt x="3226" y="1125"/>
                </a:cubicBezTo>
                <a:cubicBezTo>
                  <a:pt x="3112" y="1128"/>
                  <a:pt x="2991" y="1077"/>
                  <a:pt x="2886" y="1170"/>
                </a:cubicBezTo>
                <a:cubicBezTo>
                  <a:pt x="2743" y="1291"/>
                  <a:pt x="2595" y="1297"/>
                  <a:pt x="2445" y="1291"/>
                </a:cubicBezTo>
                <a:cubicBezTo>
                  <a:pt x="2352" y="1287"/>
                  <a:pt x="2260" y="1284"/>
                  <a:pt x="2166" y="1287"/>
                </a:cubicBezTo>
                <a:cubicBezTo>
                  <a:pt x="2029" y="1294"/>
                  <a:pt x="1974" y="1367"/>
                  <a:pt x="1988" y="1625"/>
                </a:cubicBezTo>
                <a:cubicBezTo>
                  <a:pt x="2005" y="1957"/>
                  <a:pt x="1966" y="2279"/>
                  <a:pt x="1968" y="2607"/>
                </a:cubicBezTo>
                <a:cubicBezTo>
                  <a:pt x="1971" y="3286"/>
                  <a:pt x="1842" y="3891"/>
                  <a:pt x="1678" y="4474"/>
                </a:cubicBezTo>
                <a:cubicBezTo>
                  <a:pt x="1627" y="4656"/>
                  <a:pt x="1593" y="4863"/>
                  <a:pt x="1524" y="5022"/>
                </a:cubicBezTo>
                <a:cubicBezTo>
                  <a:pt x="1394" y="5312"/>
                  <a:pt x="1275" y="5618"/>
                  <a:pt x="1134" y="5892"/>
                </a:cubicBezTo>
                <a:cubicBezTo>
                  <a:pt x="879" y="6386"/>
                  <a:pt x="559" y="6689"/>
                  <a:pt x="241" y="7005"/>
                </a:cubicBezTo>
                <a:cubicBezTo>
                  <a:pt x="165" y="7081"/>
                  <a:pt x="80" y="7129"/>
                  <a:pt x="0" y="7196"/>
                </a:cubicBezTo>
                <a:lnTo>
                  <a:pt x="0" y="8082"/>
                </a:lnTo>
                <a:cubicBezTo>
                  <a:pt x="24" y="8152"/>
                  <a:pt x="48" y="8225"/>
                  <a:pt x="71" y="8295"/>
                </a:cubicBezTo>
                <a:cubicBezTo>
                  <a:pt x="153" y="8544"/>
                  <a:pt x="235" y="8786"/>
                  <a:pt x="308" y="9044"/>
                </a:cubicBezTo>
                <a:cubicBezTo>
                  <a:pt x="369" y="9261"/>
                  <a:pt x="381" y="9509"/>
                  <a:pt x="444" y="9713"/>
                </a:cubicBezTo>
                <a:cubicBezTo>
                  <a:pt x="503" y="9905"/>
                  <a:pt x="522" y="10096"/>
                  <a:pt x="525" y="10303"/>
                </a:cubicBezTo>
                <a:cubicBezTo>
                  <a:pt x="527" y="10402"/>
                  <a:pt x="534" y="10504"/>
                  <a:pt x="549" y="10599"/>
                </a:cubicBezTo>
                <a:cubicBezTo>
                  <a:pt x="668" y="11319"/>
                  <a:pt x="617" y="12052"/>
                  <a:pt x="512" y="12738"/>
                </a:cubicBezTo>
                <a:cubicBezTo>
                  <a:pt x="440" y="13206"/>
                  <a:pt x="408" y="13706"/>
                  <a:pt x="275" y="14162"/>
                </a:cubicBezTo>
                <a:cubicBezTo>
                  <a:pt x="182" y="14484"/>
                  <a:pt x="94" y="14819"/>
                  <a:pt x="0" y="15147"/>
                </a:cubicBezTo>
                <a:lnTo>
                  <a:pt x="0" y="15507"/>
                </a:lnTo>
                <a:cubicBezTo>
                  <a:pt x="17" y="15529"/>
                  <a:pt x="37" y="15548"/>
                  <a:pt x="65" y="15564"/>
                </a:cubicBezTo>
                <a:cubicBezTo>
                  <a:pt x="119" y="15596"/>
                  <a:pt x="177" y="15609"/>
                  <a:pt x="233" y="15628"/>
                </a:cubicBezTo>
                <a:cubicBezTo>
                  <a:pt x="289" y="15647"/>
                  <a:pt x="350" y="15653"/>
                  <a:pt x="393" y="15730"/>
                </a:cubicBezTo>
                <a:cubicBezTo>
                  <a:pt x="459" y="15845"/>
                  <a:pt x="539" y="15889"/>
                  <a:pt x="622" y="15931"/>
                </a:cubicBezTo>
                <a:cubicBezTo>
                  <a:pt x="663" y="15950"/>
                  <a:pt x="713" y="15969"/>
                  <a:pt x="740" y="16023"/>
                </a:cubicBezTo>
                <a:cubicBezTo>
                  <a:pt x="860" y="16265"/>
                  <a:pt x="1044" y="16297"/>
                  <a:pt x="1178" y="16504"/>
                </a:cubicBezTo>
                <a:cubicBezTo>
                  <a:pt x="1272" y="16648"/>
                  <a:pt x="1377" y="16785"/>
                  <a:pt x="1468" y="16941"/>
                </a:cubicBezTo>
                <a:cubicBezTo>
                  <a:pt x="1534" y="17056"/>
                  <a:pt x="1634" y="17097"/>
                  <a:pt x="1672" y="17244"/>
                </a:cubicBezTo>
                <a:cubicBezTo>
                  <a:pt x="1724" y="17444"/>
                  <a:pt x="1811" y="17594"/>
                  <a:pt x="1881" y="17763"/>
                </a:cubicBezTo>
                <a:cubicBezTo>
                  <a:pt x="2019" y="18101"/>
                  <a:pt x="2119" y="18477"/>
                  <a:pt x="2199" y="18859"/>
                </a:cubicBezTo>
                <a:cubicBezTo>
                  <a:pt x="2260" y="19156"/>
                  <a:pt x="2355" y="19446"/>
                  <a:pt x="2354" y="19787"/>
                </a:cubicBezTo>
                <a:cubicBezTo>
                  <a:pt x="2354" y="19838"/>
                  <a:pt x="2369" y="19892"/>
                  <a:pt x="2384" y="19933"/>
                </a:cubicBezTo>
                <a:cubicBezTo>
                  <a:pt x="2423" y="20045"/>
                  <a:pt x="2440" y="20166"/>
                  <a:pt x="2437" y="20297"/>
                </a:cubicBezTo>
                <a:cubicBezTo>
                  <a:pt x="2427" y="20685"/>
                  <a:pt x="2513" y="21042"/>
                  <a:pt x="2551" y="21415"/>
                </a:cubicBezTo>
                <a:cubicBezTo>
                  <a:pt x="2563" y="21546"/>
                  <a:pt x="2609" y="21600"/>
                  <a:pt x="2677" y="21565"/>
                </a:cubicBezTo>
                <a:cubicBezTo>
                  <a:pt x="2908" y="21437"/>
                  <a:pt x="3146" y="21412"/>
                  <a:pt x="3386" y="21409"/>
                </a:cubicBezTo>
                <a:cubicBezTo>
                  <a:pt x="3447" y="21409"/>
                  <a:pt x="3510" y="21393"/>
                  <a:pt x="3563" y="21339"/>
                </a:cubicBezTo>
                <a:cubicBezTo>
                  <a:pt x="3658" y="21243"/>
                  <a:pt x="3760" y="21234"/>
                  <a:pt x="3864" y="21224"/>
                </a:cubicBezTo>
                <a:cubicBezTo>
                  <a:pt x="4040" y="21211"/>
                  <a:pt x="4222" y="21256"/>
                  <a:pt x="4394" y="21135"/>
                </a:cubicBezTo>
                <a:cubicBezTo>
                  <a:pt x="4455" y="21093"/>
                  <a:pt x="4518" y="21074"/>
                  <a:pt x="4583" y="21068"/>
                </a:cubicBezTo>
                <a:cubicBezTo>
                  <a:pt x="4850" y="21049"/>
                  <a:pt x="5119" y="21071"/>
                  <a:pt x="5380" y="20928"/>
                </a:cubicBezTo>
                <a:cubicBezTo>
                  <a:pt x="5464" y="20883"/>
                  <a:pt x="5549" y="20883"/>
                  <a:pt x="5636" y="20883"/>
                </a:cubicBezTo>
                <a:cubicBezTo>
                  <a:pt x="5756" y="20883"/>
                  <a:pt x="5880" y="20908"/>
                  <a:pt x="5994" y="20813"/>
                </a:cubicBezTo>
                <a:cubicBezTo>
                  <a:pt x="6071" y="20749"/>
                  <a:pt x="6151" y="20727"/>
                  <a:pt x="6234" y="20720"/>
                </a:cubicBezTo>
                <a:cubicBezTo>
                  <a:pt x="6348" y="20714"/>
                  <a:pt x="6464" y="20711"/>
                  <a:pt x="6576" y="20689"/>
                </a:cubicBezTo>
                <a:cubicBezTo>
                  <a:pt x="6858" y="20628"/>
                  <a:pt x="7139" y="20501"/>
                  <a:pt x="7426" y="20542"/>
                </a:cubicBezTo>
                <a:cubicBezTo>
                  <a:pt x="7453" y="20545"/>
                  <a:pt x="7484" y="20529"/>
                  <a:pt x="7509" y="20507"/>
                </a:cubicBezTo>
                <a:cubicBezTo>
                  <a:pt x="7647" y="20386"/>
                  <a:pt x="7793" y="20383"/>
                  <a:pt x="7940" y="20373"/>
                </a:cubicBezTo>
                <a:cubicBezTo>
                  <a:pt x="8054" y="20367"/>
                  <a:pt x="8173" y="20383"/>
                  <a:pt x="8282" y="20328"/>
                </a:cubicBezTo>
                <a:cubicBezTo>
                  <a:pt x="8639" y="20140"/>
                  <a:pt x="9014" y="20265"/>
                  <a:pt x="9373" y="20067"/>
                </a:cubicBezTo>
                <a:cubicBezTo>
                  <a:pt x="9576" y="19956"/>
                  <a:pt x="9798" y="20023"/>
                  <a:pt x="10009" y="19930"/>
                </a:cubicBezTo>
                <a:cubicBezTo>
                  <a:pt x="10290" y="19806"/>
                  <a:pt x="10582" y="19850"/>
                  <a:pt x="10868" y="19733"/>
                </a:cubicBezTo>
                <a:cubicBezTo>
                  <a:pt x="11098" y="19637"/>
                  <a:pt x="11341" y="19682"/>
                  <a:pt x="11579" y="19599"/>
                </a:cubicBezTo>
                <a:cubicBezTo>
                  <a:pt x="11933" y="19474"/>
                  <a:pt x="12296" y="19471"/>
                  <a:pt x="12650" y="19347"/>
                </a:cubicBezTo>
                <a:cubicBezTo>
                  <a:pt x="12785" y="19299"/>
                  <a:pt x="12926" y="19385"/>
                  <a:pt x="13053" y="19293"/>
                </a:cubicBezTo>
                <a:cubicBezTo>
                  <a:pt x="13162" y="19216"/>
                  <a:pt x="13274" y="19181"/>
                  <a:pt x="13388" y="19172"/>
                </a:cubicBezTo>
                <a:cubicBezTo>
                  <a:pt x="13599" y="19159"/>
                  <a:pt x="13805" y="19092"/>
                  <a:pt x="14012" y="19041"/>
                </a:cubicBezTo>
                <a:cubicBezTo>
                  <a:pt x="14340" y="18961"/>
                  <a:pt x="14670" y="18904"/>
                  <a:pt x="14999" y="18815"/>
                </a:cubicBezTo>
                <a:cubicBezTo>
                  <a:pt x="15135" y="18777"/>
                  <a:pt x="15271" y="18767"/>
                  <a:pt x="15408" y="18726"/>
                </a:cubicBezTo>
                <a:cubicBezTo>
                  <a:pt x="15711" y="18630"/>
                  <a:pt x="16015" y="18576"/>
                  <a:pt x="16320" y="18496"/>
                </a:cubicBezTo>
                <a:cubicBezTo>
                  <a:pt x="16558" y="18432"/>
                  <a:pt x="16808" y="18509"/>
                  <a:pt x="17038" y="18314"/>
                </a:cubicBezTo>
                <a:cubicBezTo>
                  <a:pt x="17056" y="18299"/>
                  <a:pt x="17080" y="18302"/>
                  <a:pt x="17100" y="18299"/>
                </a:cubicBezTo>
                <a:cubicBezTo>
                  <a:pt x="17296" y="18286"/>
                  <a:pt x="17490" y="18241"/>
                  <a:pt x="17684" y="18197"/>
                </a:cubicBezTo>
                <a:cubicBezTo>
                  <a:pt x="18061" y="18107"/>
                  <a:pt x="18439" y="18005"/>
                  <a:pt x="18818" y="17958"/>
                </a:cubicBezTo>
                <a:cubicBezTo>
                  <a:pt x="19053" y="17929"/>
                  <a:pt x="19284" y="17840"/>
                  <a:pt x="19517" y="17814"/>
                </a:cubicBezTo>
                <a:cubicBezTo>
                  <a:pt x="19697" y="17795"/>
                  <a:pt x="19716" y="17769"/>
                  <a:pt x="19726" y="17435"/>
                </a:cubicBezTo>
                <a:cubicBezTo>
                  <a:pt x="19753" y="16613"/>
                  <a:pt x="19719" y="15775"/>
                  <a:pt x="19952" y="15013"/>
                </a:cubicBezTo>
                <a:cubicBezTo>
                  <a:pt x="20015" y="14806"/>
                  <a:pt x="20088" y="14602"/>
                  <a:pt x="20161" y="14417"/>
                </a:cubicBezTo>
                <a:cubicBezTo>
                  <a:pt x="20285" y="14108"/>
                  <a:pt x="20433" y="13824"/>
                  <a:pt x="20602" y="13585"/>
                </a:cubicBezTo>
                <a:cubicBezTo>
                  <a:pt x="20864" y="13212"/>
                  <a:pt x="21149" y="12906"/>
                  <a:pt x="21435" y="12604"/>
                </a:cubicBezTo>
                <a:cubicBezTo>
                  <a:pt x="21574" y="12457"/>
                  <a:pt x="21600" y="12365"/>
                  <a:pt x="21498" y="12135"/>
                </a:cubicBezTo>
                <a:cubicBezTo>
                  <a:pt x="21372" y="11855"/>
                  <a:pt x="21263" y="11552"/>
                  <a:pt x="21161" y="11243"/>
                </a:cubicBezTo>
                <a:cubicBezTo>
                  <a:pt x="21095" y="11039"/>
                  <a:pt x="21027" y="10832"/>
                  <a:pt x="20983" y="10612"/>
                </a:cubicBezTo>
                <a:cubicBezTo>
                  <a:pt x="20930" y="10344"/>
                  <a:pt x="20859" y="10093"/>
                  <a:pt x="20806" y="9825"/>
                </a:cubicBezTo>
                <a:cubicBezTo>
                  <a:pt x="20728" y="9420"/>
                  <a:pt x="20666" y="9012"/>
                  <a:pt x="20636" y="8592"/>
                </a:cubicBezTo>
                <a:cubicBezTo>
                  <a:pt x="20610" y="8244"/>
                  <a:pt x="20629" y="7884"/>
                  <a:pt x="20634" y="7530"/>
                </a:cubicBezTo>
                <a:cubicBezTo>
                  <a:pt x="20641" y="7081"/>
                  <a:pt x="20672" y="6638"/>
                  <a:pt x="20704" y="6192"/>
                </a:cubicBezTo>
                <a:cubicBezTo>
                  <a:pt x="20723" y="5924"/>
                  <a:pt x="20721" y="5657"/>
                  <a:pt x="20826" y="5443"/>
                </a:cubicBezTo>
                <a:cubicBezTo>
                  <a:pt x="20845" y="5405"/>
                  <a:pt x="20853" y="5347"/>
                  <a:pt x="20859" y="5296"/>
                </a:cubicBezTo>
                <a:cubicBezTo>
                  <a:pt x="20887" y="5054"/>
                  <a:pt x="20903" y="4809"/>
                  <a:pt x="21013" y="4630"/>
                </a:cubicBezTo>
                <a:cubicBezTo>
                  <a:pt x="21037" y="4592"/>
                  <a:pt x="21039" y="4509"/>
                  <a:pt x="21047" y="4442"/>
                </a:cubicBezTo>
                <a:cubicBezTo>
                  <a:pt x="21058" y="4363"/>
                  <a:pt x="21066" y="4280"/>
                  <a:pt x="21098" y="4226"/>
                </a:cubicBezTo>
                <a:cubicBezTo>
                  <a:pt x="21185" y="4079"/>
                  <a:pt x="21222" y="3869"/>
                  <a:pt x="21297" y="3703"/>
                </a:cubicBezTo>
                <a:cubicBezTo>
                  <a:pt x="21362" y="3560"/>
                  <a:pt x="21343" y="3448"/>
                  <a:pt x="21250" y="3397"/>
                </a:cubicBezTo>
                <a:cubicBezTo>
                  <a:pt x="20998" y="3260"/>
                  <a:pt x="20770" y="3027"/>
                  <a:pt x="20542" y="2788"/>
                </a:cubicBezTo>
                <a:cubicBezTo>
                  <a:pt x="20447" y="2690"/>
                  <a:pt x="20372" y="2546"/>
                  <a:pt x="20280" y="2451"/>
                </a:cubicBezTo>
                <a:cubicBezTo>
                  <a:pt x="20168" y="2333"/>
                  <a:pt x="20075" y="2170"/>
                  <a:pt x="19990" y="1995"/>
                </a:cubicBezTo>
                <a:cubicBezTo>
                  <a:pt x="19882" y="1775"/>
                  <a:pt x="19784" y="1542"/>
                  <a:pt x="19682" y="1313"/>
                </a:cubicBezTo>
                <a:cubicBezTo>
                  <a:pt x="19595" y="1122"/>
                  <a:pt x="19527" y="902"/>
                  <a:pt x="19483" y="692"/>
                </a:cubicBezTo>
                <a:cubicBezTo>
                  <a:pt x="19434" y="459"/>
                  <a:pt x="19366" y="245"/>
                  <a:pt x="19320" y="10"/>
                </a:cubicBezTo>
                <a:lnTo>
                  <a:pt x="18915" y="10"/>
                </a:lnTo>
                <a:cubicBezTo>
                  <a:pt x="18932" y="67"/>
                  <a:pt x="18940" y="118"/>
                  <a:pt x="18952" y="169"/>
                </a:cubicBezTo>
                <a:close/>
              </a:path>
            </a:pathLst>
          </a:custGeom>
          <a:solidFill>
            <a:srgbClr val="F2E7D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73DEDBD3-E1BF-9890-62E8-2B50965EDDB9}"/>
              </a:ext>
            </a:extLst>
          </p:cNvPr>
          <p:cNvSpPr/>
          <p:nvPr/>
        </p:nvSpPr>
        <p:spPr>
          <a:xfrm>
            <a:off x="341748" y="25268"/>
            <a:ext cx="11257591" cy="60480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6" h="21570" extrusionOk="0">
                <a:moveTo>
                  <a:pt x="13601" y="30"/>
                </a:moveTo>
                <a:cubicBezTo>
                  <a:pt x="13166" y="156"/>
                  <a:pt x="12728" y="190"/>
                  <a:pt x="12294" y="284"/>
                </a:cubicBezTo>
                <a:cubicBezTo>
                  <a:pt x="11890" y="372"/>
                  <a:pt x="11485" y="481"/>
                  <a:pt x="11079" y="525"/>
                </a:cubicBezTo>
                <a:cubicBezTo>
                  <a:pt x="10709" y="565"/>
                  <a:pt x="10347" y="792"/>
                  <a:pt x="9969" y="711"/>
                </a:cubicBezTo>
                <a:cubicBezTo>
                  <a:pt x="9936" y="704"/>
                  <a:pt x="9900" y="725"/>
                  <a:pt x="9869" y="752"/>
                </a:cubicBezTo>
                <a:cubicBezTo>
                  <a:pt x="9725" y="877"/>
                  <a:pt x="9573" y="877"/>
                  <a:pt x="9420" y="880"/>
                </a:cubicBezTo>
                <a:cubicBezTo>
                  <a:pt x="9344" y="880"/>
                  <a:pt x="9267" y="890"/>
                  <a:pt x="9191" y="907"/>
                </a:cubicBezTo>
                <a:cubicBezTo>
                  <a:pt x="8691" y="1019"/>
                  <a:pt x="8191" y="1138"/>
                  <a:pt x="7691" y="1236"/>
                </a:cubicBezTo>
                <a:cubicBezTo>
                  <a:pt x="7457" y="1283"/>
                  <a:pt x="7233" y="1439"/>
                  <a:pt x="6993" y="1425"/>
                </a:cubicBezTo>
                <a:cubicBezTo>
                  <a:pt x="6888" y="1419"/>
                  <a:pt x="6779" y="1381"/>
                  <a:pt x="6673" y="1432"/>
                </a:cubicBezTo>
                <a:cubicBezTo>
                  <a:pt x="6452" y="1547"/>
                  <a:pt x="6224" y="1598"/>
                  <a:pt x="5995" y="1601"/>
                </a:cubicBezTo>
                <a:cubicBezTo>
                  <a:pt x="5888" y="1601"/>
                  <a:pt x="5779" y="1588"/>
                  <a:pt x="5677" y="1659"/>
                </a:cubicBezTo>
                <a:cubicBezTo>
                  <a:pt x="5530" y="1764"/>
                  <a:pt x="5379" y="1771"/>
                  <a:pt x="5225" y="1771"/>
                </a:cubicBezTo>
                <a:cubicBezTo>
                  <a:pt x="5117" y="1771"/>
                  <a:pt x="5012" y="1788"/>
                  <a:pt x="4905" y="1825"/>
                </a:cubicBezTo>
                <a:cubicBezTo>
                  <a:pt x="4683" y="1903"/>
                  <a:pt x="4461" y="1970"/>
                  <a:pt x="4234" y="1970"/>
                </a:cubicBezTo>
                <a:cubicBezTo>
                  <a:pt x="4089" y="1970"/>
                  <a:pt x="3934" y="1933"/>
                  <a:pt x="3801" y="2113"/>
                </a:cubicBezTo>
                <a:cubicBezTo>
                  <a:pt x="3779" y="2143"/>
                  <a:pt x="3741" y="2143"/>
                  <a:pt x="3712" y="2140"/>
                </a:cubicBezTo>
                <a:cubicBezTo>
                  <a:pt x="3218" y="2106"/>
                  <a:pt x="2734" y="2339"/>
                  <a:pt x="2244" y="2387"/>
                </a:cubicBezTo>
                <a:cubicBezTo>
                  <a:pt x="2062" y="2404"/>
                  <a:pt x="2042" y="2488"/>
                  <a:pt x="2034" y="2840"/>
                </a:cubicBezTo>
                <a:cubicBezTo>
                  <a:pt x="2024" y="3365"/>
                  <a:pt x="2002" y="3880"/>
                  <a:pt x="1878" y="4378"/>
                </a:cubicBezTo>
                <a:cubicBezTo>
                  <a:pt x="1793" y="4723"/>
                  <a:pt x="1751" y="5102"/>
                  <a:pt x="1649" y="5451"/>
                </a:cubicBezTo>
                <a:cubicBezTo>
                  <a:pt x="1549" y="5793"/>
                  <a:pt x="1446" y="6121"/>
                  <a:pt x="1313" y="6419"/>
                </a:cubicBezTo>
                <a:cubicBezTo>
                  <a:pt x="1195" y="6687"/>
                  <a:pt x="1071" y="6944"/>
                  <a:pt x="937" y="7184"/>
                </a:cubicBezTo>
                <a:cubicBezTo>
                  <a:pt x="793" y="7442"/>
                  <a:pt x="635" y="7672"/>
                  <a:pt x="466" y="7878"/>
                </a:cubicBezTo>
                <a:cubicBezTo>
                  <a:pt x="339" y="8037"/>
                  <a:pt x="199" y="8149"/>
                  <a:pt x="66" y="8288"/>
                </a:cubicBezTo>
                <a:cubicBezTo>
                  <a:pt x="-7" y="8366"/>
                  <a:pt x="-25" y="8477"/>
                  <a:pt x="39" y="8579"/>
                </a:cubicBezTo>
                <a:cubicBezTo>
                  <a:pt x="222" y="8877"/>
                  <a:pt x="300" y="9300"/>
                  <a:pt x="371" y="9693"/>
                </a:cubicBezTo>
                <a:cubicBezTo>
                  <a:pt x="449" y="10120"/>
                  <a:pt x="522" y="10560"/>
                  <a:pt x="555" y="11023"/>
                </a:cubicBezTo>
                <a:cubicBezTo>
                  <a:pt x="600" y="11653"/>
                  <a:pt x="622" y="12276"/>
                  <a:pt x="598" y="12909"/>
                </a:cubicBezTo>
                <a:cubicBezTo>
                  <a:pt x="580" y="13437"/>
                  <a:pt x="473" y="13918"/>
                  <a:pt x="419" y="14426"/>
                </a:cubicBezTo>
                <a:cubicBezTo>
                  <a:pt x="379" y="14788"/>
                  <a:pt x="295" y="15113"/>
                  <a:pt x="208" y="15438"/>
                </a:cubicBezTo>
                <a:cubicBezTo>
                  <a:pt x="144" y="15675"/>
                  <a:pt x="155" y="15712"/>
                  <a:pt x="279" y="15828"/>
                </a:cubicBezTo>
                <a:cubicBezTo>
                  <a:pt x="404" y="15943"/>
                  <a:pt x="548" y="16037"/>
                  <a:pt x="648" y="16193"/>
                </a:cubicBezTo>
                <a:cubicBezTo>
                  <a:pt x="777" y="16393"/>
                  <a:pt x="935" y="16491"/>
                  <a:pt x="1064" y="16698"/>
                </a:cubicBezTo>
                <a:cubicBezTo>
                  <a:pt x="1233" y="16975"/>
                  <a:pt x="1409" y="17239"/>
                  <a:pt x="1569" y="17537"/>
                </a:cubicBezTo>
                <a:cubicBezTo>
                  <a:pt x="1642" y="17673"/>
                  <a:pt x="1691" y="17842"/>
                  <a:pt x="1765" y="17977"/>
                </a:cubicBezTo>
                <a:cubicBezTo>
                  <a:pt x="1880" y="18181"/>
                  <a:pt x="1965" y="18445"/>
                  <a:pt x="2044" y="18695"/>
                </a:cubicBezTo>
                <a:cubicBezTo>
                  <a:pt x="2118" y="18932"/>
                  <a:pt x="2196" y="19173"/>
                  <a:pt x="2245" y="19450"/>
                </a:cubicBezTo>
                <a:cubicBezTo>
                  <a:pt x="2289" y="19694"/>
                  <a:pt x="2318" y="19965"/>
                  <a:pt x="2385" y="20178"/>
                </a:cubicBezTo>
                <a:cubicBezTo>
                  <a:pt x="2487" y="20500"/>
                  <a:pt x="2473" y="20862"/>
                  <a:pt x="2542" y="21194"/>
                </a:cubicBezTo>
                <a:cubicBezTo>
                  <a:pt x="2611" y="21532"/>
                  <a:pt x="2594" y="21536"/>
                  <a:pt x="2792" y="21566"/>
                </a:cubicBezTo>
                <a:cubicBezTo>
                  <a:pt x="3031" y="21600"/>
                  <a:pt x="3241" y="21370"/>
                  <a:pt x="3478" y="21393"/>
                </a:cubicBezTo>
                <a:cubicBezTo>
                  <a:pt x="3758" y="21417"/>
                  <a:pt x="4030" y="21248"/>
                  <a:pt x="4305" y="21217"/>
                </a:cubicBezTo>
                <a:cubicBezTo>
                  <a:pt x="4748" y="21167"/>
                  <a:pt x="5183" y="21008"/>
                  <a:pt x="5626" y="20964"/>
                </a:cubicBezTo>
                <a:cubicBezTo>
                  <a:pt x="5866" y="20940"/>
                  <a:pt x="6106" y="20818"/>
                  <a:pt x="6352" y="20818"/>
                </a:cubicBezTo>
                <a:cubicBezTo>
                  <a:pt x="6432" y="20818"/>
                  <a:pt x="6510" y="20787"/>
                  <a:pt x="6584" y="20720"/>
                </a:cubicBezTo>
                <a:cubicBezTo>
                  <a:pt x="6617" y="20689"/>
                  <a:pt x="6659" y="20686"/>
                  <a:pt x="6695" y="20683"/>
                </a:cubicBezTo>
                <a:cubicBezTo>
                  <a:pt x="6871" y="20669"/>
                  <a:pt x="7046" y="20659"/>
                  <a:pt x="7222" y="20649"/>
                </a:cubicBezTo>
                <a:cubicBezTo>
                  <a:pt x="7266" y="20645"/>
                  <a:pt x="7308" y="20632"/>
                  <a:pt x="7340" y="20581"/>
                </a:cubicBezTo>
                <a:cubicBezTo>
                  <a:pt x="7395" y="20496"/>
                  <a:pt x="7459" y="20500"/>
                  <a:pt x="7524" y="20500"/>
                </a:cubicBezTo>
                <a:cubicBezTo>
                  <a:pt x="7791" y="20500"/>
                  <a:pt x="8060" y="20490"/>
                  <a:pt x="8320" y="20351"/>
                </a:cubicBezTo>
                <a:cubicBezTo>
                  <a:pt x="8453" y="20280"/>
                  <a:pt x="8582" y="20266"/>
                  <a:pt x="8704" y="20273"/>
                </a:cubicBezTo>
                <a:cubicBezTo>
                  <a:pt x="8775" y="20290"/>
                  <a:pt x="8831" y="20300"/>
                  <a:pt x="8887" y="20280"/>
                </a:cubicBezTo>
                <a:cubicBezTo>
                  <a:pt x="9136" y="20198"/>
                  <a:pt x="9384" y="20066"/>
                  <a:pt x="9640" y="20093"/>
                </a:cubicBezTo>
                <a:cubicBezTo>
                  <a:pt x="9845" y="20114"/>
                  <a:pt x="10034" y="19951"/>
                  <a:pt x="10234" y="19917"/>
                </a:cubicBezTo>
                <a:cubicBezTo>
                  <a:pt x="10360" y="19897"/>
                  <a:pt x="10489" y="19965"/>
                  <a:pt x="10611" y="19894"/>
                </a:cubicBezTo>
                <a:cubicBezTo>
                  <a:pt x="11063" y="19630"/>
                  <a:pt x="11543" y="19748"/>
                  <a:pt x="12003" y="19555"/>
                </a:cubicBezTo>
                <a:cubicBezTo>
                  <a:pt x="12236" y="19457"/>
                  <a:pt x="12485" y="19464"/>
                  <a:pt x="12728" y="19410"/>
                </a:cubicBezTo>
                <a:cubicBezTo>
                  <a:pt x="13086" y="19328"/>
                  <a:pt x="13446" y="19237"/>
                  <a:pt x="13808" y="19183"/>
                </a:cubicBezTo>
                <a:cubicBezTo>
                  <a:pt x="13968" y="19159"/>
                  <a:pt x="14126" y="19162"/>
                  <a:pt x="14279" y="19034"/>
                </a:cubicBezTo>
                <a:cubicBezTo>
                  <a:pt x="14371" y="18952"/>
                  <a:pt x="14482" y="19003"/>
                  <a:pt x="14586" y="18996"/>
                </a:cubicBezTo>
                <a:cubicBezTo>
                  <a:pt x="14700" y="18990"/>
                  <a:pt x="14819" y="19017"/>
                  <a:pt x="14928" y="18946"/>
                </a:cubicBezTo>
                <a:cubicBezTo>
                  <a:pt x="15057" y="18858"/>
                  <a:pt x="15188" y="18810"/>
                  <a:pt x="15320" y="18820"/>
                </a:cubicBezTo>
                <a:cubicBezTo>
                  <a:pt x="15715" y="18854"/>
                  <a:pt x="16091" y="18533"/>
                  <a:pt x="16489" y="18607"/>
                </a:cubicBezTo>
                <a:cubicBezTo>
                  <a:pt x="16531" y="18614"/>
                  <a:pt x="16580" y="18577"/>
                  <a:pt x="16622" y="18543"/>
                </a:cubicBezTo>
                <a:cubicBezTo>
                  <a:pt x="16740" y="18445"/>
                  <a:pt x="16863" y="18418"/>
                  <a:pt x="16993" y="18438"/>
                </a:cubicBezTo>
                <a:cubicBezTo>
                  <a:pt x="17111" y="18455"/>
                  <a:pt x="17231" y="18445"/>
                  <a:pt x="17347" y="18397"/>
                </a:cubicBezTo>
                <a:cubicBezTo>
                  <a:pt x="17712" y="18248"/>
                  <a:pt x="18089" y="18228"/>
                  <a:pt x="18458" y="18133"/>
                </a:cubicBezTo>
                <a:cubicBezTo>
                  <a:pt x="18848" y="18032"/>
                  <a:pt x="19241" y="17930"/>
                  <a:pt x="19637" y="17896"/>
                </a:cubicBezTo>
                <a:cubicBezTo>
                  <a:pt x="19730" y="17889"/>
                  <a:pt x="19779" y="17805"/>
                  <a:pt x="19801" y="17632"/>
                </a:cubicBezTo>
                <a:cubicBezTo>
                  <a:pt x="19850" y="17273"/>
                  <a:pt x="19901" y="16914"/>
                  <a:pt x="19903" y="16542"/>
                </a:cubicBezTo>
                <a:cubicBezTo>
                  <a:pt x="19905" y="16092"/>
                  <a:pt x="20034" y="15719"/>
                  <a:pt x="20137" y="15357"/>
                </a:cubicBezTo>
                <a:cubicBezTo>
                  <a:pt x="20215" y="15083"/>
                  <a:pt x="20297" y="14788"/>
                  <a:pt x="20417" y="14544"/>
                </a:cubicBezTo>
                <a:cubicBezTo>
                  <a:pt x="20493" y="14392"/>
                  <a:pt x="20559" y="14192"/>
                  <a:pt x="20644" y="14077"/>
                </a:cubicBezTo>
                <a:cubicBezTo>
                  <a:pt x="20808" y="13857"/>
                  <a:pt x="20921" y="13536"/>
                  <a:pt x="21108" y="13353"/>
                </a:cubicBezTo>
                <a:cubicBezTo>
                  <a:pt x="21237" y="13224"/>
                  <a:pt x="21361" y="13062"/>
                  <a:pt x="21493" y="12930"/>
                </a:cubicBezTo>
                <a:cubicBezTo>
                  <a:pt x="21555" y="12869"/>
                  <a:pt x="21575" y="12774"/>
                  <a:pt x="21535" y="12689"/>
                </a:cubicBezTo>
                <a:cubicBezTo>
                  <a:pt x="21473" y="12557"/>
                  <a:pt x="21444" y="12391"/>
                  <a:pt x="21386" y="12266"/>
                </a:cubicBezTo>
                <a:cubicBezTo>
                  <a:pt x="21215" y="11883"/>
                  <a:pt x="21139" y="11409"/>
                  <a:pt x="21035" y="10969"/>
                </a:cubicBezTo>
                <a:cubicBezTo>
                  <a:pt x="20961" y="10648"/>
                  <a:pt x="20862" y="10312"/>
                  <a:pt x="20886" y="9933"/>
                </a:cubicBezTo>
                <a:cubicBezTo>
                  <a:pt x="20888" y="9893"/>
                  <a:pt x="20879" y="9845"/>
                  <a:pt x="20868" y="9811"/>
                </a:cubicBezTo>
                <a:cubicBezTo>
                  <a:pt x="20792" y="9581"/>
                  <a:pt x="20793" y="9324"/>
                  <a:pt x="20782" y="9070"/>
                </a:cubicBezTo>
                <a:cubicBezTo>
                  <a:pt x="20770" y="8758"/>
                  <a:pt x="20775" y="8447"/>
                  <a:pt x="20753" y="8132"/>
                </a:cubicBezTo>
                <a:cubicBezTo>
                  <a:pt x="20728" y="7777"/>
                  <a:pt x="20739" y="7421"/>
                  <a:pt x="20792" y="7072"/>
                </a:cubicBezTo>
                <a:cubicBezTo>
                  <a:pt x="20815" y="6913"/>
                  <a:pt x="20853" y="6761"/>
                  <a:pt x="20853" y="6595"/>
                </a:cubicBezTo>
                <a:cubicBezTo>
                  <a:pt x="20850" y="5999"/>
                  <a:pt x="21030" y="5498"/>
                  <a:pt x="21104" y="4943"/>
                </a:cubicBezTo>
                <a:cubicBezTo>
                  <a:pt x="21111" y="4892"/>
                  <a:pt x="21131" y="4838"/>
                  <a:pt x="21153" y="4801"/>
                </a:cubicBezTo>
                <a:cubicBezTo>
                  <a:pt x="21226" y="4672"/>
                  <a:pt x="21239" y="4503"/>
                  <a:pt x="21255" y="4334"/>
                </a:cubicBezTo>
                <a:cubicBezTo>
                  <a:pt x="21268" y="4212"/>
                  <a:pt x="21244" y="4110"/>
                  <a:pt x="21179" y="4083"/>
                </a:cubicBezTo>
                <a:cubicBezTo>
                  <a:pt x="21066" y="4036"/>
                  <a:pt x="20988" y="3887"/>
                  <a:pt x="20892" y="3792"/>
                </a:cubicBezTo>
                <a:cubicBezTo>
                  <a:pt x="20617" y="3511"/>
                  <a:pt x="20410" y="3088"/>
                  <a:pt x="20195" y="2685"/>
                </a:cubicBezTo>
                <a:cubicBezTo>
                  <a:pt x="20041" y="2397"/>
                  <a:pt x="19905" y="2072"/>
                  <a:pt x="19786" y="1720"/>
                </a:cubicBezTo>
                <a:cubicBezTo>
                  <a:pt x="19690" y="1429"/>
                  <a:pt x="19572" y="1168"/>
                  <a:pt x="19523" y="829"/>
                </a:cubicBezTo>
                <a:cubicBezTo>
                  <a:pt x="19516" y="785"/>
                  <a:pt x="19497" y="741"/>
                  <a:pt x="19479" y="704"/>
                </a:cubicBezTo>
                <a:cubicBezTo>
                  <a:pt x="19437" y="623"/>
                  <a:pt x="19414" y="532"/>
                  <a:pt x="19410" y="420"/>
                </a:cubicBezTo>
                <a:cubicBezTo>
                  <a:pt x="19405" y="267"/>
                  <a:pt x="19379" y="129"/>
                  <a:pt x="19326" y="7"/>
                </a:cubicBezTo>
                <a:cubicBezTo>
                  <a:pt x="19326" y="3"/>
                  <a:pt x="19325" y="3"/>
                  <a:pt x="19325" y="0"/>
                </a:cubicBezTo>
                <a:lnTo>
                  <a:pt x="13721" y="0"/>
                </a:lnTo>
                <a:cubicBezTo>
                  <a:pt x="13679" y="7"/>
                  <a:pt x="13639" y="20"/>
                  <a:pt x="13601" y="30"/>
                </a:cubicBezTo>
                <a:close/>
                <a:moveTo>
                  <a:pt x="866" y="10248"/>
                </a:moveTo>
                <a:cubicBezTo>
                  <a:pt x="871" y="10184"/>
                  <a:pt x="895" y="10153"/>
                  <a:pt x="929" y="10160"/>
                </a:cubicBezTo>
                <a:cubicBezTo>
                  <a:pt x="964" y="10167"/>
                  <a:pt x="986" y="10208"/>
                  <a:pt x="980" y="10272"/>
                </a:cubicBezTo>
                <a:cubicBezTo>
                  <a:pt x="977" y="10336"/>
                  <a:pt x="949" y="10363"/>
                  <a:pt x="917" y="10363"/>
                </a:cubicBezTo>
                <a:cubicBezTo>
                  <a:pt x="882" y="10350"/>
                  <a:pt x="862" y="10316"/>
                  <a:pt x="866" y="10248"/>
                </a:cubicBezTo>
                <a:close/>
                <a:moveTo>
                  <a:pt x="1013" y="11833"/>
                </a:moveTo>
                <a:cubicBezTo>
                  <a:pt x="973" y="11829"/>
                  <a:pt x="951" y="11785"/>
                  <a:pt x="955" y="11711"/>
                </a:cubicBezTo>
                <a:cubicBezTo>
                  <a:pt x="958" y="11640"/>
                  <a:pt x="980" y="11599"/>
                  <a:pt x="1020" y="11592"/>
                </a:cubicBezTo>
                <a:cubicBezTo>
                  <a:pt x="1060" y="11599"/>
                  <a:pt x="1080" y="11646"/>
                  <a:pt x="1078" y="11721"/>
                </a:cubicBezTo>
                <a:cubicBezTo>
                  <a:pt x="1077" y="11792"/>
                  <a:pt x="1053" y="11836"/>
                  <a:pt x="1013" y="11833"/>
                </a:cubicBezTo>
                <a:close/>
                <a:moveTo>
                  <a:pt x="1651" y="12398"/>
                </a:moveTo>
                <a:cubicBezTo>
                  <a:pt x="1647" y="12452"/>
                  <a:pt x="1629" y="12489"/>
                  <a:pt x="1598" y="12486"/>
                </a:cubicBezTo>
                <a:cubicBezTo>
                  <a:pt x="1562" y="12483"/>
                  <a:pt x="1544" y="12442"/>
                  <a:pt x="1549" y="12378"/>
                </a:cubicBezTo>
                <a:cubicBezTo>
                  <a:pt x="1555" y="12320"/>
                  <a:pt x="1576" y="12300"/>
                  <a:pt x="1606" y="12300"/>
                </a:cubicBezTo>
                <a:cubicBezTo>
                  <a:pt x="1636" y="12307"/>
                  <a:pt x="1655" y="12340"/>
                  <a:pt x="1651" y="12398"/>
                </a:cubicBezTo>
                <a:close/>
                <a:moveTo>
                  <a:pt x="2051" y="10130"/>
                </a:moveTo>
                <a:cubicBezTo>
                  <a:pt x="2047" y="10197"/>
                  <a:pt x="2022" y="10221"/>
                  <a:pt x="1993" y="10224"/>
                </a:cubicBezTo>
                <a:cubicBezTo>
                  <a:pt x="1953" y="10214"/>
                  <a:pt x="1931" y="10180"/>
                  <a:pt x="1935" y="10113"/>
                </a:cubicBezTo>
                <a:cubicBezTo>
                  <a:pt x="1938" y="10038"/>
                  <a:pt x="1964" y="10001"/>
                  <a:pt x="2004" y="10008"/>
                </a:cubicBezTo>
                <a:cubicBezTo>
                  <a:pt x="2036" y="10018"/>
                  <a:pt x="2054" y="10062"/>
                  <a:pt x="2051" y="10130"/>
                </a:cubicBezTo>
                <a:close/>
                <a:moveTo>
                  <a:pt x="2563" y="11145"/>
                </a:moveTo>
                <a:cubicBezTo>
                  <a:pt x="2525" y="11149"/>
                  <a:pt x="2496" y="11115"/>
                  <a:pt x="2496" y="11037"/>
                </a:cubicBezTo>
                <a:cubicBezTo>
                  <a:pt x="2496" y="10963"/>
                  <a:pt x="2525" y="10925"/>
                  <a:pt x="2563" y="10922"/>
                </a:cubicBezTo>
                <a:cubicBezTo>
                  <a:pt x="2603" y="10918"/>
                  <a:pt x="2627" y="10956"/>
                  <a:pt x="2633" y="11030"/>
                </a:cubicBezTo>
                <a:cubicBezTo>
                  <a:pt x="2627" y="11108"/>
                  <a:pt x="2602" y="11142"/>
                  <a:pt x="2563" y="11145"/>
                </a:cubicBezTo>
                <a:close/>
                <a:moveTo>
                  <a:pt x="3338" y="19599"/>
                </a:moveTo>
                <a:cubicBezTo>
                  <a:pt x="3298" y="19599"/>
                  <a:pt x="3271" y="19558"/>
                  <a:pt x="3274" y="19481"/>
                </a:cubicBezTo>
                <a:cubicBezTo>
                  <a:pt x="3276" y="19413"/>
                  <a:pt x="3301" y="19382"/>
                  <a:pt x="3338" y="19386"/>
                </a:cubicBezTo>
                <a:cubicBezTo>
                  <a:pt x="3372" y="19389"/>
                  <a:pt x="3392" y="19426"/>
                  <a:pt x="3396" y="19494"/>
                </a:cubicBezTo>
                <a:cubicBezTo>
                  <a:pt x="3392" y="19558"/>
                  <a:pt x="3374" y="19599"/>
                  <a:pt x="3338" y="19599"/>
                </a:cubicBezTo>
                <a:close/>
                <a:moveTo>
                  <a:pt x="3823" y="18763"/>
                </a:moveTo>
                <a:cubicBezTo>
                  <a:pt x="3798" y="18763"/>
                  <a:pt x="3779" y="18736"/>
                  <a:pt x="3778" y="18688"/>
                </a:cubicBezTo>
                <a:cubicBezTo>
                  <a:pt x="3774" y="18631"/>
                  <a:pt x="3789" y="18594"/>
                  <a:pt x="3821" y="18590"/>
                </a:cubicBezTo>
                <a:cubicBezTo>
                  <a:pt x="3852" y="18587"/>
                  <a:pt x="3869" y="18621"/>
                  <a:pt x="3874" y="18675"/>
                </a:cubicBezTo>
                <a:cubicBezTo>
                  <a:pt x="3872" y="18736"/>
                  <a:pt x="3852" y="18763"/>
                  <a:pt x="3823" y="18763"/>
                </a:cubicBezTo>
                <a:close/>
                <a:moveTo>
                  <a:pt x="4368" y="20872"/>
                </a:moveTo>
                <a:cubicBezTo>
                  <a:pt x="4334" y="20875"/>
                  <a:pt x="4310" y="20835"/>
                  <a:pt x="4310" y="20771"/>
                </a:cubicBezTo>
                <a:cubicBezTo>
                  <a:pt x="4310" y="20703"/>
                  <a:pt x="4334" y="20669"/>
                  <a:pt x="4368" y="20669"/>
                </a:cubicBezTo>
                <a:cubicBezTo>
                  <a:pt x="4403" y="20669"/>
                  <a:pt x="4425" y="20699"/>
                  <a:pt x="4428" y="20771"/>
                </a:cubicBezTo>
                <a:cubicBezTo>
                  <a:pt x="4423" y="20831"/>
                  <a:pt x="4403" y="20869"/>
                  <a:pt x="4368" y="20872"/>
                </a:cubicBezTo>
                <a:close/>
                <a:moveTo>
                  <a:pt x="4888" y="18668"/>
                </a:moveTo>
                <a:cubicBezTo>
                  <a:pt x="4852" y="18665"/>
                  <a:pt x="4834" y="18621"/>
                  <a:pt x="4836" y="18556"/>
                </a:cubicBezTo>
                <a:cubicBezTo>
                  <a:pt x="4837" y="18499"/>
                  <a:pt x="4856" y="18465"/>
                  <a:pt x="4885" y="18462"/>
                </a:cubicBezTo>
                <a:cubicBezTo>
                  <a:pt x="4923" y="18458"/>
                  <a:pt x="4939" y="18499"/>
                  <a:pt x="4943" y="18563"/>
                </a:cubicBezTo>
                <a:cubicBezTo>
                  <a:pt x="4941" y="18624"/>
                  <a:pt x="4926" y="18671"/>
                  <a:pt x="4888" y="18668"/>
                </a:cubicBezTo>
                <a:close/>
                <a:moveTo>
                  <a:pt x="5832" y="17009"/>
                </a:moveTo>
                <a:cubicBezTo>
                  <a:pt x="5804" y="17009"/>
                  <a:pt x="5775" y="16999"/>
                  <a:pt x="5775" y="16935"/>
                </a:cubicBezTo>
                <a:cubicBezTo>
                  <a:pt x="5775" y="16874"/>
                  <a:pt x="5801" y="16853"/>
                  <a:pt x="5830" y="16853"/>
                </a:cubicBezTo>
                <a:cubicBezTo>
                  <a:pt x="5857" y="16853"/>
                  <a:pt x="5883" y="16867"/>
                  <a:pt x="5888" y="16928"/>
                </a:cubicBezTo>
                <a:cubicBezTo>
                  <a:pt x="5883" y="16989"/>
                  <a:pt x="5861" y="17006"/>
                  <a:pt x="5832" y="17009"/>
                </a:cubicBezTo>
                <a:close/>
                <a:moveTo>
                  <a:pt x="5844" y="9537"/>
                </a:moveTo>
                <a:cubicBezTo>
                  <a:pt x="5814" y="9537"/>
                  <a:pt x="5795" y="9503"/>
                  <a:pt x="5794" y="9449"/>
                </a:cubicBezTo>
                <a:cubicBezTo>
                  <a:pt x="5792" y="9392"/>
                  <a:pt x="5812" y="9361"/>
                  <a:pt x="5843" y="9358"/>
                </a:cubicBezTo>
                <a:cubicBezTo>
                  <a:pt x="5874" y="9358"/>
                  <a:pt x="5890" y="9388"/>
                  <a:pt x="5894" y="9446"/>
                </a:cubicBezTo>
                <a:cubicBezTo>
                  <a:pt x="5890" y="9500"/>
                  <a:pt x="5875" y="9537"/>
                  <a:pt x="5844" y="9537"/>
                </a:cubicBezTo>
                <a:close/>
                <a:moveTo>
                  <a:pt x="5941" y="10973"/>
                </a:moveTo>
                <a:cubicBezTo>
                  <a:pt x="5914" y="10963"/>
                  <a:pt x="5899" y="10932"/>
                  <a:pt x="5903" y="10881"/>
                </a:cubicBezTo>
                <a:cubicBezTo>
                  <a:pt x="5906" y="10824"/>
                  <a:pt x="5924" y="10790"/>
                  <a:pt x="5957" y="10797"/>
                </a:cubicBezTo>
                <a:cubicBezTo>
                  <a:pt x="5984" y="10803"/>
                  <a:pt x="5997" y="10837"/>
                  <a:pt x="5995" y="10885"/>
                </a:cubicBezTo>
                <a:cubicBezTo>
                  <a:pt x="5992" y="10946"/>
                  <a:pt x="5972" y="10976"/>
                  <a:pt x="5941" y="10973"/>
                </a:cubicBezTo>
                <a:close/>
                <a:moveTo>
                  <a:pt x="6328" y="16217"/>
                </a:moveTo>
                <a:cubicBezTo>
                  <a:pt x="6299" y="16214"/>
                  <a:pt x="6273" y="16193"/>
                  <a:pt x="6272" y="16132"/>
                </a:cubicBezTo>
                <a:cubicBezTo>
                  <a:pt x="6270" y="16068"/>
                  <a:pt x="6297" y="16051"/>
                  <a:pt x="6326" y="16051"/>
                </a:cubicBezTo>
                <a:cubicBezTo>
                  <a:pt x="6355" y="16051"/>
                  <a:pt x="6377" y="16075"/>
                  <a:pt x="6382" y="16139"/>
                </a:cubicBezTo>
                <a:cubicBezTo>
                  <a:pt x="6381" y="16203"/>
                  <a:pt x="6357" y="16220"/>
                  <a:pt x="6328" y="16217"/>
                </a:cubicBezTo>
                <a:close/>
                <a:moveTo>
                  <a:pt x="9649" y="18093"/>
                </a:moveTo>
                <a:cubicBezTo>
                  <a:pt x="9602" y="18082"/>
                  <a:pt x="9573" y="18035"/>
                  <a:pt x="9576" y="17944"/>
                </a:cubicBezTo>
                <a:cubicBezTo>
                  <a:pt x="9578" y="17866"/>
                  <a:pt x="9602" y="17805"/>
                  <a:pt x="9645" y="17805"/>
                </a:cubicBezTo>
                <a:cubicBezTo>
                  <a:pt x="9698" y="17801"/>
                  <a:pt x="9716" y="17879"/>
                  <a:pt x="9718" y="17957"/>
                </a:cubicBezTo>
                <a:cubicBezTo>
                  <a:pt x="9720" y="18035"/>
                  <a:pt x="9696" y="18086"/>
                  <a:pt x="9649" y="18093"/>
                </a:cubicBezTo>
                <a:close/>
                <a:moveTo>
                  <a:pt x="12577" y="9432"/>
                </a:moveTo>
                <a:cubicBezTo>
                  <a:pt x="12572" y="9490"/>
                  <a:pt x="12548" y="9507"/>
                  <a:pt x="12525" y="9510"/>
                </a:cubicBezTo>
                <a:cubicBezTo>
                  <a:pt x="12490" y="9500"/>
                  <a:pt x="12474" y="9466"/>
                  <a:pt x="12475" y="9409"/>
                </a:cubicBezTo>
                <a:cubicBezTo>
                  <a:pt x="12479" y="9341"/>
                  <a:pt x="12505" y="9317"/>
                  <a:pt x="12539" y="9327"/>
                </a:cubicBezTo>
                <a:cubicBezTo>
                  <a:pt x="12568" y="9337"/>
                  <a:pt x="12585" y="9375"/>
                  <a:pt x="12577" y="9432"/>
                </a:cubicBezTo>
                <a:close/>
                <a:moveTo>
                  <a:pt x="12919" y="8613"/>
                </a:moveTo>
                <a:cubicBezTo>
                  <a:pt x="12914" y="8670"/>
                  <a:pt x="12890" y="8691"/>
                  <a:pt x="12868" y="8694"/>
                </a:cubicBezTo>
                <a:cubicBezTo>
                  <a:pt x="12832" y="8684"/>
                  <a:pt x="12812" y="8650"/>
                  <a:pt x="12814" y="8596"/>
                </a:cubicBezTo>
                <a:cubicBezTo>
                  <a:pt x="12815" y="8525"/>
                  <a:pt x="12843" y="8501"/>
                  <a:pt x="12877" y="8511"/>
                </a:cubicBezTo>
                <a:cubicBezTo>
                  <a:pt x="12906" y="8518"/>
                  <a:pt x="12924" y="8555"/>
                  <a:pt x="12919" y="8613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464E9E28-4A10-C4BF-84A3-12038E9B81D5}"/>
              </a:ext>
            </a:extLst>
          </p:cNvPr>
          <p:cNvSpPr/>
          <p:nvPr/>
        </p:nvSpPr>
        <p:spPr>
          <a:xfrm>
            <a:off x="7195713" y="2094747"/>
            <a:ext cx="4435139" cy="47130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64" extrusionOk="0">
                <a:moveTo>
                  <a:pt x="0" y="19051"/>
                </a:moveTo>
                <a:cubicBezTo>
                  <a:pt x="430" y="18690"/>
                  <a:pt x="878" y="18577"/>
                  <a:pt x="1373" y="18942"/>
                </a:cubicBezTo>
                <a:cubicBezTo>
                  <a:pt x="1563" y="19085"/>
                  <a:pt x="1715" y="18960"/>
                  <a:pt x="1868" y="18860"/>
                </a:cubicBezTo>
                <a:cubicBezTo>
                  <a:pt x="2131" y="18695"/>
                  <a:pt x="2950" y="18868"/>
                  <a:pt x="3079" y="19129"/>
                </a:cubicBezTo>
                <a:cubicBezTo>
                  <a:pt x="3148" y="19272"/>
                  <a:pt x="3074" y="19424"/>
                  <a:pt x="2973" y="19542"/>
                </a:cubicBezTo>
                <a:cubicBezTo>
                  <a:pt x="2890" y="19637"/>
                  <a:pt x="2797" y="19798"/>
                  <a:pt x="2626" y="19663"/>
                </a:cubicBezTo>
                <a:cubicBezTo>
                  <a:pt x="2487" y="19550"/>
                  <a:pt x="2534" y="19650"/>
                  <a:pt x="2529" y="19720"/>
                </a:cubicBezTo>
                <a:cubicBezTo>
                  <a:pt x="2506" y="19924"/>
                  <a:pt x="2381" y="20063"/>
                  <a:pt x="2164" y="20002"/>
                </a:cubicBezTo>
                <a:cubicBezTo>
                  <a:pt x="1942" y="19937"/>
                  <a:pt x="1928" y="19720"/>
                  <a:pt x="2016" y="19568"/>
                </a:cubicBezTo>
                <a:cubicBezTo>
                  <a:pt x="2141" y="19355"/>
                  <a:pt x="2094" y="19194"/>
                  <a:pt x="1896" y="19116"/>
                </a:cubicBezTo>
                <a:cubicBezTo>
                  <a:pt x="1641" y="19016"/>
                  <a:pt x="1627" y="19264"/>
                  <a:pt x="1530" y="19398"/>
                </a:cubicBezTo>
                <a:cubicBezTo>
                  <a:pt x="1405" y="19563"/>
                  <a:pt x="1364" y="19867"/>
                  <a:pt x="1008" y="19728"/>
                </a:cubicBezTo>
                <a:cubicBezTo>
                  <a:pt x="1003" y="19724"/>
                  <a:pt x="957" y="19798"/>
                  <a:pt x="939" y="19837"/>
                </a:cubicBezTo>
                <a:cubicBezTo>
                  <a:pt x="869" y="19972"/>
                  <a:pt x="772" y="20080"/>
                  <a:pt x="601" y="20011"/>
                </a:cubicBezTo>
                <a:cubicBezTo>
                  <a:pt x="439" y="19950"/>
                  <a:pt x="444" y="19793"/>
                  <a:pt x="448" y="19659"/>
                </a:cubicBezTo>
                <a:cubicBezTo>
                  <a:pt x="453" y="19507"/>
                  <a:pt x="522" y="19377"/>
                  <a:pt x="726" y="19259"/>
                </a:cubicBezTo>
                <a:cubicBezTo>
                  <a:pt x="435" y="19264"/>
                  <a:pt x="213" y="19268"/>
                  <a:pt x="0" y="19198"/>
                </a:cubicBezTo>
                <a:cubicBezTo>
                  <a:pt x="0" y="19151"/>
                  <a:pt x="0" y="19099"/>
                  <a:pt x="0" y="19051"/>
                </a:cubicBezTo>
                <a:close/>
                <a:moveTo>
                  <a:pt x="874" y="21023"/>
                </a:moveTo>
                <a:cubicBezTo>
                  <a:pt x="1049" y="21166"/>
                  <a:pt x="1026" y="21370"/>
                  <a:pt x="1068" y="21553"/>
                </a:cubicBezTo>
                <a:cubicBezTo>
                  <a:pt x="1068" y="21553"/>
                  <a:pt x="1063" y="21544"/>
                  <a:pt x="1063" y="21544"/>
                </a:cubicBezTo>
                <a:cubicBezTo>
                  <a:pt x="1225" y="21235"/>
                  <a:pt x="1581" y="21062"/>
                  <a:pt x="1701" y="20719"/>
                </a:cubicBezTo>
                <a:cubicBezTo>
                  <a:pt x="1729" y="20636"/>
                  <a:pt x="1835" y="20680"/>
                  <a:pt x="1909" y="20714"/>
                </a:cubicBezTo>
                <a:cubicBezTo>
                  <a:pt x="2020" y="20766"/>
                  <a:pt x="2136" y="20810"/>
                  <a:pt x="2270" y="20866"/>
                </a:cubicBezTo>
                <a:cubicBezTo>
                  <a:pt x="1997" y="20966"/>
                  <a:pt x="1937" y="21140"/>
                  <a:pt x="2007" y="21357"/>
                </a:cubicBezTo>
                <a:cubicBezTo>
                  <a:pt x="2044" y="21466"/>
                  <a:pt x="2131" y="21544"/>
                  <a:pt x="2279" y="21522"/>
                </a:cubicBezTo>
                <a:cubicBezTo>
                  <a:pt x="2626" y="21474"/>
                  <a:pt x="3190" y="20940"/>
                  <a:pt x="3241" y="20614"/>
                </a:cubicBezTo>
                <a:lnTo>
                  <a:pt x="3250" y="20623"/>
                </a:lnTo>
                <a:cubicBezTo>
                  <a:pt x="2968" y="20575"/>
                  <a:pt x="2765" y="20380"/>
                  <a:pt x="2515" y="20271"/>
                </a:cubicBezTo>
                <a:cubicBezTo>
                  <a:pt x="2358" y="20202"/>
                  <a:pt x="2164" y="20115"/>
                  <a:pt x="2034" y="20245"/>
                </a:cubicBezTo>
                <a:cubicBezTo>
                  <a:pt x="1697" y="20593"/>
                  <a:pt x="1373" y="20441"/>
                  <a:pt x="1049" y="20267"/>
                </a:cubicBezTo>
                <a:cubicBezTo>
                  <a:pt x="707" y="20080"/>
                  <a:pt x="444" y="20241"/>
                  <a:pt x="185" y="20419"/>
                </a:cubicBezTo>
                <a:cubicBezTo>
                  <a:pt x="65" y="20501"/>
                  <a:pt x="97" y="20614"/>
                  <a:pt x="139" y="20723"/>
                </a:cubicBezTo>
                <a:cubicBezTo>
                  <a:pt x="180" y="20832"/>
                  <a:pt x="264" y="20884"/>
                  <a:pt x="384" y="20845"/>
                </a:cubicBezTo>
                <a:cubicBezTo>
                  <a:pt x="573" y="20784"/>
                  <a:pt x="712" y="20862"/>
                  <a:pt x="828" y="20988"/>
                </a:cubicBezTo>
                <a:cubicBezTo>
                  <a:pt x="841" y="20997"/>
                  <a:pt x="855" y="21010"/>
                  <a:pt x="874" y="21023"/>
                </a:cubicBezTo>
                <a:close/>
                <a:moveTo>
                  <a:pt x="2002" y="18030"/>
                </a:moveTo>
                <a:cubicBezTo>
                  <a:pt x="1951" y="18252"/>
                  <a:pt x="2178" y="18543"/>
                  <a:pt x="2289" y="18434"/>
                </a:cubicBezTo>
                <a:cubicBezTo>
                  <a:pt x="2510" y="18212"/>
                  <a:pt x="2866" y="18160"/>
                  <a:pt x="3028" y="17878"/>
                </a:cubicBezTo>
                <a:cubicBezTo>
                  <a:pt x="3070" y="17809"/>
                  <a:pt x="3098" y="17730"/>
                  <a:pt x="3024" y="17678"/>
                </a:cubicBezTo>
                <a:cubicBezTo>
                  <a:pt x="2788" y="17526"/>
                  <a:pt x="2566" y="17335"/>
                  <a:pt x="2275" y="17283"/>
                </a:cubicBezTo>
                <a:cubicBezTo>
                  <a:pt x="2067" y="17248"/>
                  <a:pt x="2020" y="17387"/>
                  <a:pt x="1974" y="17544"/>
                </a:cubicBezTo>
                <a:cubicBezTo>
                  <a:pt x="1900" y="17791"/>
                  <a:pt x="2145" y="17648"/>
                  <a:pt x="2210" y="17735"/>
                </a:cubicBezTo>
                <a:cubicBezTo>
                  <a:pt x="2150" y="17839"/>
                  <a:pt x="2030" y="17904"/>
                  <a:pt x="2002" y="18030"/>
                </a:cubicBezTo>
                <a:close/>
                <a:moveTo>
                  <a:pt x="19506" y="20636"/>
                </a:moveTo>
                <a:cubicBezTo>
                  <a:pt x="19279" y="20597"/>
                  <a:pt x="18946" y="20875"/>
                  <a:pt x="18974" y="21088"/>
                </a:cubicBezTo>
                <a:cubicBezTo>
                  <a:pt x="19006" y="21340"/>
                  <a:pt x="19177" y="21518"/>
                  <a:pt x="19455" y="21561"/>
                </a:cubicBezTo>
                <a:cubicBezTo>
                  <a:pt x="19691" y="21596"/>
                  <a:pt x="19968" y="21340"/>
                  <a:pt x="19977" y="21062"/>
                </a:cubicBezTo>
                <a:cubicBezTo>
                  <a:pt x="19954" y="20827"/>
                  <a:pt x="19769" y="20684"/>
                  <a:pt x="19506" y="20636"/>
                </a:cubicBezTo>
                <a:close/>
                <a:moveTo>
                  <a:pt x="17365" y="21092"/>
                </a:moveTo>
                <a:cubicBezTo>
                  <a:pt x="17393" y="21366"/>
                  <a:pt x="17615" y="21496"/>
                  <a:pt x="17864" y="21544"/>
                </a:cubicBezTo>
                <a:cubicBezTo>
                  <a:pt x="18096" y="21592"/>
                  <a:pt x="18396" y="21305"/>
                  <a:pt x="18364" y="21075"/>
                </a:cubicBezTo>
                <a:cubicBezTo>
                  <a:pt x="18327" y="20819"/>
                  <a:pt x="18156" y="20662"/>
                  <a:pt x="17915" y="20623"/>
                </a:cubicBezTo>
                <a:cubicBezTo>
                  <a:pt x="17633" y="20623"/>
                  <a:pt x="17342" y="20879"/>
                  <a:pt x="17365" y="21092"/>
                </a:cubicBezTo>
                <a:close/>
                <a:moveTo>
                  <a:pt x="20643" y="21136"/>
                </a:moveTo>
                <a:cubicBezTo>
                  <a:pt x="20680" y="21392"/>
                  <a:pt x="20846" y="21566"/>
                  <a:pt x="21147" y="21561"/>
                </a:cubicBezTo>
                <a:cubicBezTo>
                  <a:pt x="21434" y="21557"/>
                  <a:pt x="21600" y="21379"/>
                  <a:pt x="21600" y="21140"/>
                </a:cubicBezTo>
                <a:cubicBezTo>
                  <a:pt x="21600" y="20897"/>
                  <a:pt x="21471" y="20684"/>
                  <a:pt x="21226" y="20675"/>
                </a:cubicBezTo>
                <a:cubicBezTo>
                  <a:pt x="20870" y="20675"/>
                  <a:pt x="20606" y="20892"/>
                  <a:pt x="20643" y="21136"/>
                </a:cubicBezTo>
                <a:close/>
                <a:moveTo>
                  <a:pt x="17402" y="19529"/>
                </a:moveTo>
                <a:cubicBezTo>
                  <a:pt x="17402" y="19763"/>
                  <a:pt x="17545" y="19989"/>
                  <a:pt x="17851" y="20002"/>
                </a:cubicBezTo>
                <a:cubicBezTo>
                  <a:pt x="18137" y="20015"/>
                  <a:pt x="18294" y="19846"/>
                  <a:pt x="18294" y="19589"/>
                </a:cubicBezTo>
                <a:cubicBezTo>
                  <a:pt x="18294" y="19337"/>
                  <a:pt x="18123" y="19181"/>
                  <a:pt x="17943" y="19129"/>
                </a:cubicBezTo>
                <a:cubicBezTo>
                  <a:pt x="17559" y="19112"/>
                  <a:pt x="17397" y="19298"/>
                  <a:pt x="17402" y="19529"/>
                </a:cubicBezTo>
                <a:close/>
                <a:moveTo>
                  <a:pt x="19446" y="19151"/>
                </a:moveTo>
                <a:cubicBezTo>
                  <a:pt x="19164" y="19142"/>
                  <a:pt x="18988" y="19329"/>
                  <a:pt x="18997" y="19563"/>
                </a:cubicBezTo>
                <a:cubicBezTo>
                  <a:pt x="19006" y="19780"/>
                  <a:pt x="19150" y="19993"/>
                  <a:pt x="19441" y="19998"/>
                </a:cubicBezTo>
                <a:cubicBezTo>
                  <a:pt x="19723" y="20002"/>
                  <a:pt x="19862" y="19841"/>
                  <a:pt x="19889" y="19572"/>
                </a:cubicBezTo>
                <a:cubicBezTo>
                  <a:pt x="19852" y="19329"/>
                  <a:pt x="19723" y="19155"/>
                  <a:pt x="19446" y="19151"/>
                </a:cubicBezTo>
                <a:close/>
                <a:moveTo>
                  <a:pt x="1211" y="16532"/>
                </a:moveTo>
                <a:cubicBezTo>
                  <a:pt x="1308" y="16479"/>
                  <a:pt x="1429" y="16362"/>
                  <a:pt x="1401" y="16227"/>
                </a:cubicBezTo>
                <a:cubicBezTo>
                  <a:pt x="1364" y="16036"/>
                  <a:pt x="1170" y="15967"/>
                  <a:pt x="1013" y="15893"/>
                </a:cubicBezTo>
                <a:cubicBezTo>
                  <a:pt x="897" y="15837"/>
                  <a:pt x="689" y="15841"/>
                  <a:pt x="661" y="15954"/>
                </a:cubicBezTo>
                <a:cubicBezTo>
                  <a:pt x="606" y="16193"/>
                  <a:pt x="402" y="16397"/>
                  <a:pt x="476" y="16657"/>
                </a:cubicBezTo>
                <a:cubicBezTo>
                  <a:pt x="513" y="16792"/>
                  <a:pt x="573" y="16922"/>
                  <a:pt x="763" y="16901"/>
                </a:cubicBezTo>
                <a:cubicBezTo>
                  <a:pt x="929" y="16879"/>
                  <a:pt x="957" y="16753"/>
                  <a:pt x="962" y="16623"/>
                </a:cubicBezTo>
                <a:cubicBezTo>
                  <a:pt x="966" y="16523"/>
                  <a:pt x="962" y="16427"/>
                  <a:pt x="962" y="16336"/>
                </a:cubicBezTo>
                <a:cubicBezTo>
                  <a:pt x="1128" y="16345"/>
                  <a:pt x="925" y="16688"/>
                  <a:pt x="1211" y="16532"/>
                </a:cubicBezTo>
                <a:close/>
                <a:moveTo>
                  <a:pt x="860" y="17861"/>
                </a:moveTo>
                <a:cubicBezTo>
                  <a:pt x="1008" y="17926"/>
                  <a:pt x="1003" y="18108"/>
                  <a:pt x="1123" y="18204"/>
                </a:cubicBezTo>
                <a:cubicBezTo>
                  <a:pt x="1327" y="18039"/>
                  <a:pt x="1623" y="17908"/>
                  <a:pt x="1540" y="17656"/>
                </a:cubicBezTo>
                <a:cubicBezTo>
                  <a:pt x="1470" y="17435"/>
                  <a:pt x="1179" y="17361"/>
                  <a:pt x="920" y="17335"/>
                </a:cubicBezTo>
                <a:cubicBezTo>
                  <a:pt x="855" y="17326"/>
                  <a:pt x="791" y="17313"/>
                  <a:pt x="730" y="17292"/>
                </a:cubicBezTo>
                <a:cubicBezTo>
                  <a:pt x="522" y="17218"/>
                  <a:pt x="481" y="17370"/>
                  <a:pt x="435" y="17496"/>
                </a:cubicBezTo>
                <a:cubicBezTo>
                  <a:pt x="388" y="17626"/>
                  <a:pt x="398" y="17735"/>
                  <a:pt x="601" y="17748"/>
                </a:cubicBezTo>
                <a:cubicBezTo>
                  <a:pt x="698" y="17752"/>
                  <a:pt x="786" y="17826"/>
                  <a:pt x="883" y="17865"/>
                </a:cubicBezTo>
                <a:cubicBezTo>
                  <a:pt x="883" y="17861"/>
                  <a:pt x="860" y="17861"/>
                  <a:pt x="860" y="17861"/>
                </a:cubicBezTo>
                <a:close/>
                <a:moveTo>
                  <a:pt x="17393" y="18034"/>
                </a:moveTo>
                <a:cubicBezTo>
                  <a:pt x="17402" y="18278"/>
                  <a:pt x="17573" y="18438"/>
                  <a:pt x="17855" y="18438"/>
                </a:cubicBezTo>
                <a:cubicBezTo>
                  <a:pt x="18137" y="18443"/>
                  <a:pt x="18276" y="18252"/>
                  <a:pt x="18267" y="18039"/>
                </a:cubicBezTo>
                <a:cubicBezTo>
                  <a:pt x="18257" y="17822"/>
                  <a:pt x="18086" y="17656"/>
                  <a:pt x="17818" y="17639"/>
                </a:cubicBezTo>
                <a:cubicBezTo>
                  <a:pt x="17582" y="17691"/>
                  <a:pt x="17384" y="17800"/>
                  <a:pt x="17393" y="18034"/>
                </a:cubicBezTo>
                <a:close/>
                <a:moveTo>
                  <a:pt x="21091" y="19190"/>
                </a:moveTo>
                <a:cubicBezTo>
                  <a:pt x="20846" y="19185"/>
                  <a:pt x="20662" y="19350"/>
                  <a:pt x="20671" y="19589"/>
                </a:cubicBezTo>
                <a:cubicBezTo>
                  <a:pt x="20675" y="19811"/>
                  <a:pt x="20814" y="19998"/>
                  <a:pt x="21087" y="19993"/>
                </a:cubicBezTo>
                <a:cubicBezTo>
                  <a:pt x="21332" y="19993"/>
                  <a:pt x="21466" y="19854"/>
                  <a:pt x="21471" y="19615"/>
                </a:cubicBezTo>
                <a:cubicBezTo>
                  <a:pt x="21471" y="19372"/>
                  <a:pt x="21350" y="19190"/>
                  <a:pt x="21091" y="19190"/>
                </a:cubicBezTo>
                <a:close/>
                <a:moveTo>
                  <a:pt x="1262" y="14872"/>
                </a:moveTo>
                <a:cubicBezTo>
                  <a:pt x="1373" y="14764"/>
                  <a:pt x="1350" y="14699"/>
                  <a:pt x="1244" y="14599"/>
                </a:cubicBezTo>
                <a:cubicBezTo>
                  <a:pt x="892" y="14282"/>
                  <a:pt x="680" y="14334"/>
                  <a:pt x="532" y="14751"/>
                </a:cubicBezTo>
                <a:cubicBezTo>
                  <a:pt x="453" y="14968"/>
                  <a:pt x="411" y="15150"/>
                  <a:pt x="583" y="15333"/>
                </a:cubicBezTo>
                <a:cubicBezTo>
                  <a:pt x="643" y="15398"/>
                  <a:pt x="717" y="15394"/>
                  <a:pt x="795" y="15350"/>
                </a:cubicBezTo>
                <a:cubicBezTo>
                  <a:pt x="1022" y="15224"/>
                  <a:pt x="962" y="15011"/>
                  <a:pt x="971" y="14790"/>
                </a:cubicBezTo>
                <a:cubicBezTo>
                  <a:pt x="1054" y="14937"/>
                  <a:pt x="1128" y="15003"/>
                  <a:pt x="1262" y="14872"/>
                </a:cubicBezTo>
                <a:close/>
                <a:moveTo>
                  <a:pt x="19852" y="18095"/>
                </a:moveTo>
                <a:cubicBezTo>
                  <a:pt x="19852" y="17878"/>
                  <a:pt x="19667" y="17691"/>
                  <a:pt x="19441" y="17678"/>
                </a:cubicBezTo>
                <a:cubicBezTo>
                  <a:pt x="19219" y="17665"/>
                  <a:pt x="19043" y="17817"/>
                  <a:pt x="19043" y="18056"/>
                </a:cubicBezTo>
                <a:cubicBezTo>
                  <a:pt x="19043" y="18286"/>
                  <a:pt x="19168" y="18425"/>
                  <a:pt x="19362" y="18434"/>
                </a:cubicBezTo>
                <a:cubicBezTo>
                  <a:pt x="19672" y="18438"/>
                  <a:pt x="19852" y="18312"/>
                  <a:pt x="19852" y="18095"/>
                </a:cubicBezTo>
                <a:close/>
                <a:moveTo>
                  <a:pt x="3713" y="15376"/>
                </a:moveTo>
                <a:cubicBezTo>
                  <a:pt x="3847" y="15420"/>
                  <a:pt x="3934" y="15324"/>
                  <a:pt x="4008" y="15237"/>
                </a:cubicBezTo>
                <a:cubicBezTo>
                  <a:pt x="4059" y="15181"/>
                  <a:pt x="4087" y="15111"/>
                  <a:pt x="4129" y="15050"/>
                </a:cubicBezTo>
                <a:cubicBezTo>
                  <a:pt x="4189" y="14964"/>
                  <a:pt x="4397" y="14903"/>
                  <a:pt x="4295" y="14803"/>
                </a:cubicBezTo>
                <a:cubicBezTo>
                  <a:pt x="4161" y="14668"/>
                  <a:pt x="4069" y="14455"/>
                  <a:pt x="3814" y="14455"/>
                </a:cubicBezTo>
                <a:cubicBezTo>
                  <a:pt x="3717" y="14455"/>
                  <a:pt x="3578" y="14481"/>
                  <a:pt x="3615" y="14573"/>
                </a:cubicBezTo>
                <a:cubicBezTo>
                  <a:pt x="3694" y="14764"/>
                  <a:pt x="3532" y="14903"/>
                  <a:pt x="3551" y="15072"/>
                </a:cubicBezTo>
                <a:cubicBezTo>
                  <a:pt x="3551" y="15198"/>
                  <a:pt x="3565" y="15328"/>
                  <a:pt x="3713" y="15376"/>
                </a:cubicBezTo>
                <a:close/>
                <a:moveTo>
                  <a:pt x="17809" y="16888"/>
                </a:moveTo>
                <a:cubicBezTo>
                  <a:pt x="18045" y="16896"/>
                  <a:pt x="18197" y="16770"/>
                  <a:pt x="18197" y="16562"/>
                </a:cubicBezTo>
                <a:cubicBezTo>
                  <a:pt x="18197" y="16358"/>
                  <a:pt x="18082" y="16188"/>
                  <a:pt x="17837" y="16162"/>
                </a:cubicBezTo>
                <a:cubicBezTo>
                  <a:pt x="17573" y="16136"/>
                  <a:pt x="17471" y="16306"/>
                  <a:pt x="17411" y="16519"/>
                </a:cubicBezTo>
                <a:cubicBezTo>
                  <a:pt x="17444" y="16736"/>
                  <a:pt x="17559" y="16879"/>
                  <a:pt x="17809" y="16888"/>
                </a:cubicBezTo>
                <a:close/>
                <a:moveTo>
                  <a:pt x="14642" y="14603"/>
                </a:moveTo>
                <a:cubicBezTo>
                  <a:pt x="14415" y="14603"/>
                  <a:pt x="14304" y="14742"/>
                  <a:pt x="14295" y="14933"/>
                </a:cubicBezTo>
                <a:cubicBezTo>
                  <a:pt x="14286" y="15155"/>
                  <a:pt x="14383" y="15328"/>
                  <a:pt x="14651" y="15328"/>
                </a:cubicBezTo>
                <a:cubicBezTo>
                  <a:pt x="14869" y="15328"/>
                  <a:pt x="14970" y="15185"/>
                  <a:pt x="15021" y="14998"/>
                </a:cubicBezTo>
                <a:cubicBezTo>
                  <a:pt x="14952" y="14820"/>
                  <a:pt x="14924" y="14599"/>
                  <a:pt x="14642" y="14603"/>
                </a:cubicBezTo>
                <a:close/>
                <a:moveTo>
                  <a:pt x="12714" y="14942"/>
                </a:moveTo>
                <a:cubicBezTo>
                  <a:pt x="12719" y="15129"/>
                  <a:pt x="12807" y="15324"/>
                  <a:pt x="13042" y="15328"/>
                </a:cubicBezTo>
                <a:cubicBezTo>
                  <a:pt x="13273" y="15333"/>
                  <a:pt x="13440" y="15189"/>
                  <a:pt x="13445" y="14964"/>
                </a:cubicBezTo>
                <a:cubicBezTo>
                  <a:pt x="13449" y="14755"/>
                  <a:pt x="13301" y="14642"/>
                  <a:pt x="13107" y="14599"/>
                </a:cubicBezTo>
                <a:cubicBezTo>
                  <a:pt x="12853" y="14612"/>
                  <a:pt x="12709" y="14733"/>
                  <a:pt x="12714" y="14942"/>
                </a:cubicBezTo>
                <a:close/>
                <a:moveTo>
                  <a:pt x="21471" y="18126"/>
                </a:moveTo>
                <a:cubicBezTo>
                  <a:pt x="21471" y="17895"/>
                  <a:pt x="21341" y="17735"/>
                  <a:pt x="21105" y="17739"/>
                </a:cubicBezTo>
                <a:cubicBezTo>
                  <a:pt x="20874" y="17743"/>
                  <a:pt x="20712" y="17904"/>
                  <a:pt x="20722" y="18126"/>
                </a:cubicBezTo>
                <a:cubicBezTo>
                  <a:pt x="20731" y="18338"/>
                  <a:pt x="20897" y="18438"/>
                  <a:pt x="21128" y="18438"/>
                </a:cubicBezTo>
                <a:cubicBezTo>
                  <a:pt x="21346" y="18434"/>
                  <a:pt x="21466" y="18334"/>
                  <a:pt x="21471" y="18126"/>
                </a:cubicBezTo>
                <a:close/>
                <a:moveTo>
                  <a:pt x="652" y="13804"/>
                </a:moveTo>
                <a:cubicBezTo>
                  <a:pt x="874" y="13856"/>
                  <a:pt x="943" y="13647"/>
                  <a:pt x="976" y="13469"/>
                </a:cubicBezTo>
                <a:cubicBezTo>
                  <a:pt x="985" y="13417"/>
                  <a:pt x="1017" y="13396"/>
                  <a:pt x="1059" y="13361"/>
                </a:cubicBezTo>
                <a:cubicBezTo>
                  <a:pt x="1290" y="13183"/>
                  <a:pt x="1123" y="13057"/>
                  <a:pt x="962" y="12983"/>
                </a:cubicBezTo>
                <a:cubicBezTo>
                  <a:pt x="680" y="12848"/>
                  <a:pt x="518" y="12983"/>
                  <a:pt x="485" y="13356"/>
                </a:cubicBezTo>
                <a:cubicBezTo>
                  <a:pt x="453" y="13539"/>
                  <a:pt x="448" y="13756"/>
                  <a:pt x="652" y="13804"/>
                </a:cubicBezTo>
                <a:close/>
                <a:moveTo>
                  <a:pt x="11503" y="14577"/>
                </a:moveTo>
                <a:cubicBezTo>
                  <a:pt x="11299" y="14568"/>
                  <a:pt x="11198" y="14764"/>
                  <a:pt x="11193" y="14942"/>
                </a:cubicBezTo>
                <a:cubicBezTo>
                  <a:pt x="11188" y="15146"/>
                  <a:pt x="11318" y="15307"/>
                  <a:pt x="11544" y="15311"/>
                </a:cubicBezTo>
                <a:cubicBezTo>
                  <a:pt x="11752" y="15315"/>
                  <a:pt x="11863" y="15172"/>
                  <a:pt x="11882" y="14955"/>
                </a:cubicBezTo>
                <a:cubicBezTo>
                  <a:pt x="11822" y="14777"/>
                  <a:pt x="11715" y="14586"/>
                  <a:pt x="11503" y="14577"/>
                </a:cubicBezTo>
                <a:close/>
                <a:moveTo>
                  <a:pt x="15863" y="14981"/>
                </a:moveTo>
                <a:cubicBezTo>
                  <a:pt x="15867" y="15194"/>
                  <a:pt x="15992" y="15354"/>
                  <a:pt x="16205" y="15359"/>
                </a:cubicBezTo>
                <a:cubicBezTo>
                  <a:pt x="16394" y="15363"/>
                  <a:pt x="16533" y="15224"/>
                  <a:pt x="16542" y="15020"/>
                </a:cubicBezTo>
                <a:cubicBezTo>
                  <a:pt x="16551" y="14794"/>
                  <a:pt x="16413" y="14690"/>
                  <a:pt x="16200" y="14638"/>
                </a:cubicBezTo>
                <a:cubicBezTo>
                  <a:pt x="16006" y="14681"/>
                  <a:pt x="15858" y="14764"/>
                  <a:pt x="15863" y="14981"/>
                </a:cubicBezTo>
                <a:close/>
                <a:moveTo>
                  <a:pt x="19441" y="16905"/>
                </a:moveTo>
                <a:cubicBezTo>
                  <a:pt x="19649" y="16896"/>
                  <a:pt x="19797" y="16779"/>
                  <a:pt x="19792" y="16575"/>
                </a:cubicBezTo>
                <a:cubicBezTo>
                  <a:pt x="19788" y="16371"/>
                  <a:pt x="19667" y="16223"/>
                  <a:pt x="19422" y="16232"/>
                </a:cubicBezTo>
                <a:cubicBezTo>
                  <a:pt x="19182" y="16236"/>
                  <a:pt x="19108" y="16380"/>
                  <a:pt x="19113" y="16579"/>
                </a:cubicBezTo>
                <a:cubicBezTo>
                  <a:pt x="19113" y="16779"/>
                  <a:pt x="19210" y="16914"/>
                  <a:pt x="19441" y="16905"/>
                </a:cubicBezTo>
                <a:close/>
                <a:moveTo>
                  <a:pt x="3722" y="13821"/>
                </a:moveTo>
                <a:cubicBezTo>
                  <a:pt x="4008" y="13821"/>
                  <a:pt x="4096" y="13578"/>
                  <a:pt x="4184" y="13383"/>
                </a:cubicBezTo>
                <a:cubicBezTo>
                  <a:pt x="4272" y="13196"/>
                  <a:pt x="4101" y="13092"/>
                  <a:pt x="3939" y="13035"/>
                </a:cubicBezTo>
                <a:cubicBezTo>
                  <a:pt x="3666" y="12939"/>
                  <a:pt x="3546" y="13096"/>
                  <a:pt x="3551" y="13535"/>
                </a:cubicBezTo>
                <a:cubicBezTo>
                  <a:pt x="3560" y="13656"/>
                  <a:pt x="3565" y="13817"/>
                  <a:pt x="3722" y="13821"/>
                </a:cubicBezTo>
                <a:close/>
                <a:moveTo>
                  <a:pt x="5220" y="14521"/>
                </a:moveTo>
                <a:cubicBezTo>
                  <a:pt x="5414" y="14772"/>
                  <a:pt x="5035" y="14929"/>
                  <a:pt x="5095" y="15155"/>
                </a:cubicBezTo>
                <a:cubicBezTo>
                  <a:pt x="5123" y="15250"/>
                  <a:pt x="5164" y="15346"/>
                  <a:pt x="5275" y="15381"/>
                </a:cubicBezTo>
                <a:cubicBezTo>
                  <a:pt x="5335" y="15398"/>
                  <a:pt x="5853" y="14881"/>
                  <a:pt x="5825" y="14825"/>
                </a:cubicBezTo>
                <a:cubicBezTo>
                  <a:pt x="5728" y="14642"/>
                  <a:pt x="5562" y="14529"/>
                  <a:pt x="5340" y="14455"/>
                </a:cubicBezTo>
                <a:cubicBezTo>
                  <a:pt x="5308" y="14473"/>
                  <a:pt x="5261" y="14494"/>
                  <a:pt x="5220" y="14521"/>
                </a:cubicBezTo>
                <a:close/>
                <a:moveTo>
                  <a:pt x="9658" y="14968"/>
                </a:moveTo>
                <a:cubicBezTo>
                  <a:pt x="9663" y="15129"/>
                  <a:pt x="9783" y="15328"/>
                  <a:pt x="10000" y="15302"/>
                </a:cubicBezTo>
                <a:cubicBezTo>
                  <a:pt x="10204" y="15276"/>
                  <a:pt x="10347" y="15124"/>
                  <a:pt x="10352" y="14911"/>
                </a:cubicBezTo>
                <a:cubicBezTo>
                  <a:pt x="10356" y="14716"/>
                  <a:pt x="10213" y="14638"/>
                  <a:pt x="10019" y="14594"/>
                </a:cubicBezTo>
                <a:cubicBezTo>
                  <a:pt x="9843" y="14668"/>
                  <a:pt x="9649" y="14768"/>
                  <a:pt x="9658" y="14968"/>
                </a:cubicBezTo>
                <a:close/>
                <a:moveTo>
                  <a:pt x="6819" y="13813"/>
                </a:moveTo>
                <a:cubicBezTo>
                  <a:pt x="7046" y="13804"/>
                  <a:pt x="7240" y="13634"/>
                  <a:pt x="7240" y="13404"/>
                </a:cubicBezTo>
                <a:cubicBezTo>
                  <a:pt x="7240" y="13226"/>
                  <a:pt x="7083" y="13048"/>
                  <a:pt x="6898" y="13061"/>
                </a:cubicBezTo>
                <a:cubicBezTo>
                  <a:pt x="6708" y="13074"/>
                  <a:pt x="6584" y="13244"/>
                  <a:pt x="6584" y="13487"/>
                </a:cubicBezTo>
                <a:cubicBezTo>
                  <a:pt x="6611" y="13600"/>
                  <a:pt x="6621" y="13821"/>
                  <a:pt x="6819" y="13813"/>
                </a:cubicBezTo>
                <a:close/>
                <a:moveTo>
                  <a:pt x="8382" y="13747"/>
                </a:moveTo>
                <a:cubicBezTo>
                  <a:pt x="8590" y="13739"/>
                  <a:pt x="8794" y="13682"/>
                  <a:pt x="8784" y="13448"/>
                </a:cubicBezTo>
                <a:cubicBezTo>
                  <a:pt x="8775" y="13244"/>
                  <a:pt x="8618" y="13070"/>
                  <a:pt x="8414" y="13065"/>
                </a:cubicBezTo>
                <a:cubicBezTo>
                  <a:pt x="8216" y="13057"/>
                  <a:pt x="8128" y="13244"/>
                  <a:pt x="8100" y="13456"/>
                </a:cubicBezTo>
                <a:cubicBezTo>
                  <a:pt x="8114" y="13595"/>
                  <a:pt x="8151" y="13756"/>
                  <a:pt x="8382" y="13747"/>
                </a:cubicBezTo>
                <a:close/>
                <a:moveTo>
                  <a:pt x="2215" y="15354"/>
                </a:moveTo>
                <a:cubicBezTo>
                  <a:pt x="2404" y="15389"/>
                  <a:pt x="2427" y="15198"/>
                  <a:pt x="2469" y="15085"/>
                </a:cubicBezTo>
                <a:cubicBezTo>
                  <a:pt x="2515" y="14964"/>
                  <a:pt x="2483" y="14820"/>
                  <a:pt x="2561" y="14694"/>
                </a:cubicBezTo>
                <a:cubicBezTo>
                  <a:pt x="2695" y="14481"/>
                  <a:pt x="2520" y="14464"/>
                  <a:pt x="2372" y="14464"/>
                </a:cubicBezTo>
                <a:cubicBezTo>
                  <a:pt x="1993" y="14464"/>
                  <a:pt x="2113" y="14803"/>
                  <a:pt x="1979" y="14968"/>
                </a:cubicBezTo>
                <a:cubicBezTo>
                  <a:pt x="1983" y="15142"/>
                  <a:pt x="2016" y="15315"/>
                  <a:pt x="2215" y="15354"/>
                </a:cubicBezTo>
                <a:close/>
                <a:moveTo>
                  <a:pt x="11512" y="13795"/>
                </a:moveTo>
                <a:cubicBezTo>
                  <a:pt x="11702" y="13786"/>
                  <a:pt x="11868" y="13674"/>
                  <a:pt x="11863" y="13461"/>
                </a:cubicBezTo>
                <a:cubicBezTo>
                  <a:pt x="11859" y="13261"/>
                  <a:pt x="11734" y="13126"/>
                  <a:pt x="11526" y="13118"/>
                </a:cubicBezTo>
                <a:cubicBezTo>
                  <a:pt x="11295" y="13105"/>
                  <a:pt x="11211" y="13261"/>
                  <a:pt x="11188" y="13435"/>
                </a:cubicBezTo>
                <a:cubicBezTo>
                  <a:pt x="11198" y="13652"/>
                  <a:pt x="11295" y="13808"/>
                  <a:pt x="11512" y="13795"/>
                </a:cubicBezTo>
                <a:close/>
                <a:moveTo>
                  <a:pt x="14300" y="13452"/>
                </a:moveTo>
                <a:cubicBezTo>
                  <a:pt x="14291" y="13643"/>
                  <a:pt x="14388" y="13799"/>
                  <a:pt x="14605" y="13813"/>
                </a:cubicBezTo>
                <a:cubicBezTo>
                  <a:pt x="14818" y="13826"/>
                  <a:pt x="14947" y="13708"/>
                  <a:pt x="14961" y="13500"/>
                </a:cubicBezTo>
                <a:cubicBezTo>
                  <a:pt x="14970" y="13291"/>
                  <a:pt x="14845" y="13187"/>
                  <a:pt x="14651" y="13157"/>
                </a:cubicBezTo>
                <a:cubicBezTo>
                  <a:pt x="14429" y="13161"/>
                  <a:pt x="14309" y="13274"/>
                  <a:pt x="14300" y="13452"/>
                </a:cubicBezTo>
                <a:close/>
                <a:moveTo>
                  <a:pt x="624" y="12262"/>
                </a:moveTo>
                <a:cubicBezTo>
                  <a:pt x="740" y="12310"/>
                  <a:pt x="814" y="12227"/>
                  <a:pt x="892" y="12158"/>
                </a:cubicBezTo>
                <a:cubicBezTo>
                  <a:pt x="1017" y="12049"/>
                  <a:pt x="865" y="11732"/>
                  <a:pt x="1211" y="11784"/>
                </a:cubicBezTo>
                <a:cubicBezTo>
                  <a:pt x="1239" y="11788"/>
                  <a:pt x="1202" y="11676"/>
                  <a:pt x="1147" y="11641"/>
                </a:cubicBezTo>
                <a:cubicBezTo>
                  <a:pt x="976" y="11537"/>
                  <a:pt x="763" y="11437"/>
                  <a:pt x="601" y="11541"/>
                </a:cubicBezTo>
                <a:cubicBezTo>
                  <a:pt x="495" y="11610"/>
                  <a:pt x="499" y="11828"/>
                  <a:pt x="476" y="11914"/>
                </a:cubicBezTo>
                <a:cubicBezTo>
                  <a:pt x="467" y="12101"/>
                  <a:pt x="509" y="12210"/>
                  <a:pt x="624" y="12262"/>
                </a:cubicBezTo>
                <a:close/>
                <a:moveTo>
                  <a:pt x="17827" y="15367"/>
                </a:moveTo>
                <a:cubicBezTo>
                  <a:pt x="18035" y="15354"/>
                  <a:pt x="18151" y="15224"/>
                  <a:pt x="18142" y="15020"/>
                </a:cubicBezTo>
                <a:cubicBezTo>
                  <a:pt x="18133" y="14825"/>
                  <a:pt x="17998" y="14699"/>
                  <a:pt x="17823" y="14686"/>
                </a:cubicBezTo>
                <a:cubicBezTo>
                  <a:pt x="17605" y="14673"/>
                  <a:pt x="17522" y="14842"/>
                  <a:pt x="17490" y="15024"/>
                </a:cubicBezTo>
                <a:cubicBezTo>
                  <a:pt x="17541" y="15194"/>
                  <a:pt x="17592" y="15381"/>
                  <a:pt x="17827" y="15367"/>
                </a:cubicBezTo>
                <a:close/>
                <a:moveTo>
                  <a:pt x="15890" y="13482"/>
                </a:moveTo>
                <a:cubicBezTo>
                  <a:pt x="15876" y="13661"/>
                  <a:pt x="15978" y="13795"/>
                  <a:pt x="16182" y="13813"/>
                </a:cubicBezTo>
                <a:cubicBezTo>
                  <a:pt x="16380" y="13826"/>
                  <a:pt x="16519" y="13730"/>
                  <a:pt x="16538" y="13543"/>
                </a:cubicBezTo>
                <a:cubicBezTo>
                  <a:pt x="16556" y="13343"/>
                  <a:pt x="16431" y="13226"/>
                  <a:pt x="16232" y="13183"/>
                </a:cubicBezTo>
                <a:cubicBezTo>
                  <a:pt x="16015" y="13191"/>
                  <a:pt x="15900" y="13309"/>
                  <a:pt x="15890" y="13482"/>
                </a:cubicBezTo>
                <a:close/>
                <a:moveTo>
                  <a:pt x="13061" y="13804"/>
                </a:moveTo>
                <a:cubicBezTo>
                  <a:pt x="13260" y="13795"/>
                  <a:pt x="13394" y="13682"/>
                  <a:pt x="13384" y="13465"/>
                </a:cubicBezTo>
                <a:cubicBezTo>
                  <a:pt x="13380" y="13252"/>
                  <a:pt x="13236" y="13144"/>
                  <a:pt x="13042" y="13131"/>
                </a:cubicBezTo>
                <a:cubicBezTo>
                  <a:pt x="12834" y="13118"/>
                  <a:pt x="12760" y="13270"/>
                  <a:pt x="12756" y="13478"/>
                </a:cubicBezTo>
                <a:cubicBezTo>
                  <a:pt x="12774" y="13639"/>
                  <a:pt x="12825" y="13817"/>
                  <a:pt x="13061" y="13804"/>
                </a:cubicBezTo>
                <a:close/>
                <a:moveTo>
                  <a:pt x="19122" y="15037"/>
                </a:moveTo>
                <a:cubicBezTo>
                  <a:pt x="19127" y="15233"/>
                  <a:pt x="19219" y="15372"/>
                  <a:pt x="19450" y="15376"/>
                </a:cubicBezTo>
                <a:cubicBezTo>
                  <a:pt x="19663" y="15381"/>
                  <a:pt x="19774" y="15246"/>
                  <a:pt x="19774" y="15076"/>
                </a:cubicBezTo>
                <a:cubicBezTo>
                  <a:pt x="19778" y="14894"/>
                  <a:pt x="19677" y="14746"/>
                  <a:pt x="19436" y="14738"/>
                </a:cubicBezTo>
                <a:cubicBezTo>
                  <a:pt x="19242" y="14751"/>
                  <a:pt x="19117" y="14846"/>
                  <a:pt x="19122" y="15037"/>
                </a:cubicBezTo>
                <a:close/>
                <a:moveTo>
                  <a:pt x="9963" y="13747"/>
                </a:moveTo>
                <a:cubicBezTo>
                  <a:pt x="10176" y="13726"/>
                  <a:pt x="10305" y="13626"/>
                  <a:pt x="10291" y="13413"/>
                </a:cubicBezTo>
                <a:cubicBezTo>
                  <a:pt x="10278" y="13226"/>
                  <a:pt x="10162" y="13122"/>
                  <a:pt x="9963" y="13109"/>
                </a:cubicBezTo>
                <a:cubicBezTo>
                  <a:pt x="9700" y="13092"/>
                  <a:pt x="9677" y="13270"/>
                  <a:pt x="9667" y="13430"/>
                </a:cubicBezTo>
                <a:cubicBezTo>
                  <a:pt x="9667" y="13639"/>
                  <a:pt x="9732" y="13769"/>
                  <a:pt x="9963" y="13747"/>
                </a:cubicBezTo>
                <a:close/>
                <a:moveTo>
                  <a:pt x="2404" y="12996"/>
                </a:moveTo>
                <a:cubicBezTo>
                  <a:pt x="2358" y="12957"/>
                  <a:pt x="2284" y="12909"/>
                  <a:pt x="2242" y="12922"/>
                </a:cubicBezTo>
                <a:cubicBezTo>
                  <a:pt x="2196" y="12939"/>
                  <a:pt x="2141" y="13048"/>
                  <a:pt x="2154" y="13065"/>
                </a:cubicBezTo>
                <a:cubicBezTo>
                  <a:pt x="2275" y="13196"/>
                  <a:pt x="2127" y="13231"/>
                  <a:pt x="2071" y="13296"/>
                </a:cubicBezTo>
                <a:cubicBezTo>
                  <a:pt x="1951" y="13443"/>
                  <a:pt x="1983" y="13595"/>
                  <a:pt x="2076" y="13739"/>
                </a:cubicBezTo>
                <a:cubicBezTo>
                  <a:pt x="2113" y="13799"/>
                  <a:pt x="2173" y="13878"/>
                  <a:pt x="2256" y="13826"/>
                </a:cubicBezTo>
                <a:cubicBezTo>
                  <a:pt x="2404" y="13730"/>
                  <a:pt x="2547" y="13626"/>
                  <a:pt x="2621" y="13430"/>
                </a:cubicBezTo>
                <a:cubicBezTo>
                  <a:pt x="2464" y="13330"/>
                  <a:pt x="2547" y="13118"/>
                  <a:pt x="2404" y="12996"/>
                </a:cubicBezTo>
                <a:close/>
                <a:moveTo>
                  <a:pt x="6842" y="12258"/>
                </a:moveTo>
                <a:cubicBezTo>
                  <a:pt x="7032" y="12245"/>
                  <a:pt x="7208" y="12158"/>
                  <a:pt x="7198" y="11936"/>
                </a:cubicBezTo>
                <a:cubicBezTo>
                  <a:pt x="7189" y="11745"/>
                  <a:pt x="7092" y="11606"/>
                  <a:pt x="6861" y="11602"/>
                </a:cubicBezTo>
                <a:cubicBezTo>
                  <a:pt x="6602" y="11597"/>
                  <a:pt x="6630" y="11784"/>
                  <a:pt x="6602" y="11945"/>
                </a:cubicBezTo>
                <a:cubicBezTo>
                  <a:pt x="6630" y="12084"/>
                  <a:pt x="6621" y="12271"/>
                  <a:pt x="6842" y="12258"/>
                </a:cubicBezTo>
                <a:close/>
                <a:moveTo>
                  <a:pt x="8105" y="11954"/>
                </a:moveTo>
                <a:cubicBezTo>
                  <a:pt x="8123" y="12123"/>
                  <a:pt x="8202" y="12275"/>
                  <a:pt x="8419" y="12262"/>
                </a:cubicBezTo>
                <a:cubicBezTo>
                  <a:pt x="8613" y="12253"/>
                  <a:pt x="8752" y="12132"/>
                  <a:pt x="8738" y="11954"/>
                </a:cubicBezTo>
                <a:cubicBezTo>
                  <a:pt x="8724" y="11780"/>
                  <a:pt x="8613" y="11632"/>
                  <a:pt x="8391" y="11619"/>
                </a:cubicBezTo>
                <a:cubicBezTo>
                  <a:pt x="8183" y="11649"/>
                  <a:pt x="8086" y="11767"/>
                  <a:pt x="8105" y="11954"/>
                </a:cubicBezTo>
                <a:close/>
                <a:moveTo>
                  <a:pt x="20772" y="16597"/>
                </a:moveTo>
                <a:cubicBezTo>
                  <a:pt x="20782" y="16796"/>
                  <a:pt x="20907" y="16879"/>
                  <a:pt x="21105" y="16888"/>
                </a:cubicBezTo>
                <a:cubicBezTo>
                  <a:pt x="21318" y="16896"/>
                  <a:pt x="21434" y="16783"/>
                  <a:pt x="21438" y="16601"/>
                </a:cubicBezTo>
                <a:cubicBezTo>
                  <a:pt x="21443" y="16406"/>
                  <a:pt x="21323" y="16280"/>
                  <a:pt x="21091" y="16249"/>
                </a:cubicBezTo>
                <a:cubicBezTo>
                  <a:pt x="20902" y="16288"/>
                  <a:pt x="20763" y="16384"/>
                  <a:pt x="20772" y="16597"/>
                </a:cubicBezTo>
                <a:close/>
                <a:moveTo>
                  <a:pt x="5308" y="13808"/>
                </a:moveTo>
                <a:cubicBezTo>
                  <a:pt x="5539" y="13800"/>
                  <a:pt x="5673" y="13626"/>
                  <a:pt x="5691" y="13413"/>
                </a:cubicBezTo>
                <a:cubicBezTo>
                  <a:pt x="5705" y="13231"/>
                  <a:pt x="5534" y="13144"/>
                  <a:pt x="5386" y="13144"/>
                </a:cubicBezTo>
                <a:cubicBezTo>
                  <a:pt x="5173" y="13144"/>
                  <a:pt x="5081" y="13300"/>
                  <a:pt x="5067" y="13491"/>
                </a:cubicBezTo>
                <a:cubicBezTo>
                  <a:pt x="5058" y="13656"/>
                  <a:pt x="5132" y="13813"/>
                  <a:pt x="5308" y="13808"/>
                </a:cubicBezTo>
                <a:close/>
                <a:moveTo>
                  <a:pt x="9959" y="12258"/>
                </a:moveTo>
                <a:cubicBezTo>
                  <a:pt x="10148" y="12249"/>
                  <a:pt x="10273" y="12158"/>
                  <a:pt x="10282" y="11962"/>
                </a:cubicBezTo>
                <a:cubicBezTo>
                  <a:pt x="10291" y="11767"/>
                  <a:pt x="10153" y="11658"/>
                  <a:pt x="9982" y="11636"/>
                </a:cubicBezTo>
                <a:cubicBezTo>
                  <a:pt x="9769" y="11606"/>
                  <a:pt x="9700" y="11767"/>
                  <a:pt x="9681" y="11923"/>
                </a:cubicBezTo>
                <a:cubicBezTo>
                  <a:pt x="9681" y="12119"/>
                  <a:pt x="9732" y="12266"/>
                  <a:pt x="9959" y="12258"/>
                </a:cubicBezTo>
                <a:close/>
                <a:moveTo>
                  <a:pt x="11503" y="11645"/>
                </a:moveTo>
                <a:cubicBezTo>
                  <a:pt x="11318" y="11645"/>
                  <a:pt x="11188" y="11762"/>
                  <a:pt x="11193" y="11954"/>
                </a:cubicBezTo>
                <a:cubicBezTo>
                  <a:pt x="11198" y="12127"/>
                  <a:pt x="11281" y="12262"/>
                  <a:pt x="11494" y="12262"/>
                </a:cubicBezTo>
                <a:cubicBezTo>
                  <a:pt x="11702" y="12262"/>
                  <a:pt x="11799" y="12158"/>
                  <a:pt x="11794" y="11936"/>
                </a:cubicBezTo>
                <a:cubicBezTo>
                  <a:pt x="11808" y="11771"/>
                  <a:pt x="11692" y="11649"/>
                  <a:pt x="11503" y="11645"/>
                </a:cubicBezTo>
                <a:close/>
                <a:moveTo>
                  <a:pt x="17522" y="13539"/>
                </a:moveTo>
                <a:cubicBezTo>
                  <a:pt x="17522" y="13726"/>
                  <a:pt x="17615" y="13860"/>
                  <a:pt x="17814" y="13860"/>
                </a:cubicBezTo>
                <a:cubicBezTo>
                  <a:pt x="17998" y="13860"/>
                  <a:pt x="18133" y="13756"/>
                  <a:pt x="18137" y="13561"/>
                </a:cubicBezTo>
                <a:cubicBezTo>
                  <a:pt x="18142" y="13374"/>
                  <a:pt x="18040" y="13265"/>
                  <a:pt x="17851" y="13244"/>
                </a:cubicBezTo>
                <a:cubicBezTo>
                  <a:pt x="17633" y="13248"/>
                  <a:pt x="17522" y="13343"/>
                  <a:pt x="17522" y="13539"/>
                </a:cubicBezTo>
                <a:close/>
                <a:moveTo>
                  <a:pt x="14628" y="12310"/>
                </a:moveTo>
                <a:cubicBezTo>
                  <a:pt x="14818" y="12305"/>
                  <a:pt x="14961" y="12188"/>
                  <a:pt x="14933" y="11997"/>
                </a:cubicBezTo>
                <a:cubicBezTo>
                  <a:pt x="14910" y="11836"/>
                  <a:pt x="14818" y="11680"/>
                  <a:pt x="14600" y="11702"/>
                </a:cubicBezTo>
                <a:cubicBezTo>
                  <a:pt x="14406" y="11719"/>
                  <a:pt x="14346" y="11849"/>
                  <a:pt x="14346" y="12019"/>
                </a:cubicBezTo>
                <a:cubicBezTo>
                  <a:pt x="14355" y="12192"/>
                  <a:pt x="14448" y="12314"/>
                  <a:pt x="14628" y="12310"/>
                </a:cubicBezTo>
                <a:close/>
                <a:moveTo>
                  <a:pt x="12765" y="11975"/>
                </a:moveTo>
                <a:cubicBezTo>
                  <a:pt x="12765" y="12166"/>
                  <a:pt x="12857" y="12288"/>
                  <a:pt x="13065" y="12279"/>
                </a:cubicBezTo>
                <a:cubicBezTo>
                  <a:pt x="13241" y="12275"/>
                  <a:pt x="13371" y="12171"/>
                  <a:pt x="13361" y="11997"/>
                </a:cubicBezTo>
                <a:cubicBezTo>
                  <a:pt x="13352" y="11823"/>
                  <a:pt x="13241" y="11702"/>
                  <a:pt x="13107" y="11693"/>
                </a:cubicBezTo>
                <a:cubicBezTo>
                  <a:pt x="12834" y="11689"/>
                  <a:pt x="12765" y="11802"/>
                  <a:pt x="12765" y="11975"/>
                </a:cubicBezTo>
                <a:close/>
                <a:moveTo>
                  <a:pt x="6597" y="14990"/>
                </a:moveTo>
                <a:cubicBezTo>
                  <a:pt x="6602" y="15137"/>
                  <a:pt x="6625" y="15320"/>
                  <a:pt x="6824" y="15324"/>
                </a:cubicBezTo>
                <a:cubicBezTo>
                  <a:pt x="7037" y="15328"/>
                  <a:pt x="7217" y="15189"/>
                  <a:pt x="7249" y="14998"/>
                </a:cubicBezTo>
                <a:cubicBezTo>
                  <a:pt x="7286" y="14794"/>
                  <a:pt x="7088" y="14785"/>
                  <a:pt x="6967" y="14777"/>
                </a:cubicBezTo>
                <a:cubicBezTo>
                  <a:pt x="6764" y="14772"/>
                  <a:pt x="6593" y="14772"/>
                  <a:pt x="6597" y="14990"/>
                </a:cubicBezTo>
                <a:close/>
                <a:moveTo>
                  <a:pt x="19469" y="13878"/>
                </a:moveTo>
                <a:cubicBezTo>
                  <a:pt x="19658" y="13869"/>
                  <a:pt x="19802" y="13760"/>
                  <a:pt x="19792" y="13574"/>
                </a:cubicBezTo>
                <a:cubicBezTo>
                  <a:pt x="19783" y="13400"/>
                  <a:pt x="19658" y="13261"/>
                  <a:pt x="19464" y="13270"/>
                </a:cubicBezTo>
                <a:cubicBezTo>
                  <a:pt x="19274" y="13278"/>
                  <a:pt x="19164" y="13404"/>
                  <a:pt x="19182" y="13587"/>
                </a:cubicBezTo>
                <a:cubicBezTo>
                  <a:pt x="19182" y="13782"/>
                  <a:pt x="19284" y="13886"/>
                  <a:pt x="19469" y="13878"/>
                </a:cubicBezTo>
                <a:close/>
                <a:moveTo>
                  <a:pt x="2191" y="12275"/>
                </a:moveTo>
                <a:cubicBezTo>
                  <a:pt x="2390" y="12249"/>
                  <a:pt x="2575" y="12123"/>
                  <a:pt x="2566" y="11919"/>
                </a:cubicBezTo>
                <a:cubicBezTo>
                  <a:pt x="2557" y="11767"/>
                  <a:pt x="2478" y="11532"/>
                  <a:pt x="2261" y="11567"/>
                </a:cubicBezTo>
                <a:cubicBezTo>
                  <a:pt x="2034" y="11602"/>
                  <a:pt x="2085" y="11871"/>
                  <a:pt x="1983" y="11993"/>
                </a:cubicBezTo>
                <a:cubicBezTo>
                  <a:pt x="1988" y="12153"/>
                  <a:pt x="2025" y="12292"/>
                  <a:pt x="2191" y="12275"/>
                </a:cubicBezTo>
                <a:close/>
                <a:moveTo>
                  <a:pt x="2427" y="16245"/>
                </a:moveTo>
                <a:cubicBezTo>
                  <a:pt x="2228" y="16180"/>
                  <a:pt x="2104" y="16236"/>
                  <a:pt x="2034" y="16432"/>
                </a:cubicBezTo>
                <a:cubicBezTo>
                  <a:pt x="1970" y="16618"/>
                  <a:pt x="2007" y="16770"/>
                  <a:pt x="2154" y="16901"/>
                </a:cubicBezTo>
                <a:cubicBezTo>
                  <a:pt x="2247" y="16983"/>
                  <a:pt x="2339" y="16918"/>
                  <a:pt x="2400" y="16866"/>
                </a:cubicBezTo>
                <a:cubicBezTo>
                  <a:pt x="2552" y="16727"/>
                  <a:pt x="2621" y="16562"/>
                  <a:pt x="2497" y="16366"/>
                </a:cubicBezTo>
                <a:cubicBezTo>
                  <a:pt x="2469" y="16323"/>
                  <a:pt x="2441" y="16284"/>
                  <a:pt x="2413" y="16241"/>
                </a:cubicBezTo>
                <a:lnTo>
                  <a:pt x="2427" y="16245"/>
                </a:lnTo>
                <a:close/>
                <a:moveTo>
                  <a:pt x="5081" y="12027"/>
                </a:moveTo>
                <a:cubicBezTo>
                  <a:pt x="5058" y="12158"/>
                  <a:pt x="5141" y="12284"/>
                  <a:pt x="5303" y="12266"/>
                </a:cubicBezTo>
                <a:cubicBezTo>
                  <a:pt x="5562" y="12236"/>
                  <a:pt x="5594" y="12001"/>
                  <a:pt x="5631" y="11828"/>
                </a:cubicBezTo>
                <a:cubicBezTo>
                  <a:pt x="5668" y="11649"/>
                  <a:pt x="5465" y="11615"/>
                  <a:pt x="5257" y="11550"/>
                </a:cubicBezTo>
                <a:cubicBezTo>
                  <a:pt x="5197" y="11702"/>
                  <a:pt x="5113" y="11862"/>
                  <a:pt x="5081" y="12027"/>
                </a:cubicBezTo>
                <a:close/>
                <a:moveTo>
                  <a:pt x="21175" y="14807"/>
                </a:moveTo>
                <a:cubicBezTo>
                  <a:pt x="20971" y="14803"/>
                  <a:pt x="20851" y="14885"/>
                  <a:pt x="20837" y="15085"/>
                </a:cubicBezTo>
                <a:cubicBezTo>
                  <a:pt x="20823" y="15281"/>
                  <a:pt x="20911" y="15389"/>
                  <a:pt x="21128" y="15394"/>
                </a:cubicBezTo>
                <a:cubicBezTo>
                  <a:pt x="21323" y="15398"/>
                  <a:pt x="21415" y="15298"/>
                  <a:pt x="21420" y="15103"/>
                </a:cubicBezTo>
                <a:cubicBezTo>
                  <a:pt x="21401" y="14972"/>
                  <a:pt x="21397" y="14812"/>
                  <a:pt x="21175" y="14807"/>
                </a:cubicBezTo>
                <a:close/>
                <a:moveTo>
                  <a:pt x="16195" y="12327"/>
                </a:moveTo>
                <a:cubicBezTo>
                  <a:pt x="16371" y="12336"/>
                  <a:pt x="16505" y="12227"/>
                  <a:pt x="16510" y="12062"/>
                </a:cubicBezTo>
                <a:cubicBezTo>
                  <a:pt x="16514" y="11914"/>
                  <a:pt x="16431" y="11775"/>
                  <a:pt x="16237" y="11762"/>
                </a:cubicBezTo>
                <a:cubicBezTo>
                  <a:pt x="16047" y="11749"/>
                  <a:pt x="15946" y="11836"/>
                  <a:pt x="15941" y="12019"/>
                </a:cubicBezTo>
                <a:cubicBezTo>
                  <a:pt x="15932" y="12192"/>
                  <a:pt x="16010" y="12318"/>
                  <a:pt x="16195" y="12327"/>
                </a:cubicBezTo>
                <a:close/>
                <a:moveTo>
                  <a:pt x="6838" y="10147"/>
                </a:moveTo>
                <a:cubicBezTo>
                  <a:pt x="6639" y="10147"/>
                  <a:pt x="6588" y="10303"/>
                  <a:pt x="6597" y="10464"/>
                </a:cubicBezTo>
                <a:cubicBezTo>
                  <a:pt x="6607" y="10607"/>
                  <a:pt x="6667" y="10755"/>
                  <a:pt x="6838" y="10750"/>
                </a:cubicBezTo>
                <a:cubicBezTo>
                  <a:pt x="7027" y="10742"/>
                  <a:pt x="7134" y="10611"/>
                  <a:pt x="7143" y="10403"/>
                </a:cubicBezTo>
                <a:cubicBezTo>
                  <a:pt x="7129" y="10242"/>
                  <a:pt x="7000" y="10147"/>
                  <a:pt x="6838" y="10147"/>
                </a:cubicBezTo>
                <a:close/>
                <a:moveTo>
                  <a:pt x="12793" y="10498"/>
                </a:moveTo>
                <a:cubicBezTo>
                  <a:pt x="12797" y="10637"/>
                  <a:pt x="12857" y="10768"/>
                  <a:pt x="13047" y="10768"/>
                </a:cubicBezTo>
                <a:cubicBezTo>
                  <a:pt x="13223" y="10768"/>
                  <a:pt x="13315" y="10681"/>
                  <a:pt x="13320" y="10516"/>
                </a:cubicBezTo>
                <a:cubicBezTo>
                  <a:pt x="13324" y="10338"/>
                  <a:pt x="13213" y="10247"/>
                  <a:pt x="13038" y="10207"/>
                </a:cubicBezTo>
                <a:cubicBezTo>
                  <a:pt x="12867" y="10242"/>
                  <a:pt x="12783" y="10346"/>
                  <a:pt x="12793" y="10498"/>
                </a:cubicBezTo>
                <a:close/>
                <a:moveTo>
                  <a:pt x="8396" y="10703"/>
                </a:moveTo>
                <a:cubicBezTo>
                  <a:pt x="8590" y="10707"/>
                  <a:pt x="8696" y="10616"/>
                  <a:pt x="8683" y="10438"/>
                </a:cubicBezTo>
                <a:cubicBezTo>
                  <a:pt x="8669" y="10273"/>
                  <a:pt x="8562" y="10155"/>
                  <a:pt x="8387" y="10160"/>
                </a:cubicBezTo>
                <a:cubicBezTo>
                  <a:pt x="8216" y="10164"/>
                  <a:pt x="8151" y="10286"/>
                  <a:pt x="8146" y="10459"/>
                </a:cubicBezTo>
                <a:cubicBezTo>
                  <a:pt x="8155" y="10585"/>
                  <a:pt x="8206" y="10703"/>
                  <a:pt x="8396" y="10703"/>
                </a:cubicBezTo>
                <a:close/>
                <a:moveTo>
                  <a:pt x="11489" y="10212"/>
                </a:moveTo>
                <a:cubicBezTo>
                  <a:pt x="11299" y="10207"/>
                  <a:pt x="11258" y="10342"/>
                  <a:pt x="11253" y="10490"/>
                </a:cubicBezTo>
                <a:cubicBezTo>
                  <a:pt x="11253" y="10642"/>
                  <a:pt x="11309" y="10768"/>
                  <a:pt x="11494" y="10759"/>
                </a:cubicBezTo>
                <a:cubicBezTo>
                  <a:pt x="11655" y="10755"/>
                  <a:pt x="11752" y="10659"/>
                  <a:pt x="11780" y="10503"/>
                </a:cubicBezTo>
                <a:cubicBezTo>
                  <a:pt x="11752" y="10342"/>
                  <a:pt x="11674" y="10216"/>
                  <a:pt x="11489" y="10212"/>
                </a:cubicBezTo>
                <a:close/>
                <a:moveTo>
                  <a:pt x="522" y="17930"/>
                </a:moveTo>
                <a:cubicBezTo>
                  <a:pt x="435" y="18078"/>
                  <a:pt x="439" y="18234"/>
                  <a:pt x="536" y="18378"/>
                </a:cubicBezTo>
                <a:cubicBezTo>
                  <a:pt x="592" y="18460"/>
                  <a:pt x="680" y="18482"/>
                  <a:pt x="772" y="18430"/>
                </a:cubicBezTo>
                <a:cubicBezTo>
                  <a:pt x="939" y="18334"/>
                  <a:pt x="980" y="18191"/>
                  <a:pt x="943" y="18021"/>
                </a:cubicBezTo>
                <a:cubicBezTo>
                  <a:pt x="929" y="17965"/>
                  <a:pt x="888" y="17913"/>
                  <a:pt x="860" y="17861"/>
                </a:cubicBezTo>
                <a:cubicBezTo>
                  <a:pt x="860" y="17861"/>
                  <a:pt x="878" y="17861"/>
                  <a:pt x="878" y="17861"/>
                </a:cubicBezTo>
                <a:cubicBezTo>
                  <a:pt x="735" y="17765"/>
                  <a:pt x="606" y="17791"/>
                  <a:pt x="522" y="17930"/>
                </a:cubicBezTo>
                <a:close/>
                <a:moveTo>
                  <a:pt x="717" y="8574"/>
                </a:moveTo>
                <a:cubicBezTo>
                  <a:pt x="439" y="8583"/>
                  <a:pt x="504" y="8813"/>
                  <a:pt x="481" y="8965"/>
                </a:cubicBezTo>
                <a:cubicBezTo>
                  <a:pt x="458" y="9100"/>
                  <a:pt x="504" y="9235"/>
                  <a:pt x="684" y="9213"/>
                </a:cubicBezTo>
                <a:cubicBezTo>
                  <a:pt x="860" y="9191"/>
                  <a:pt x="948" y="9065"/>
                  <a:pt x="948" y="8952"/>
                </a:cubicBezTo>
                <a:cubicBezTo>
                  <a:pt x="920" y="8757"/>
                  <a:pt x="948" y="8570"/>
                  <a:pt x="717" y="8574"/>
                </a:cubicBezTo>
                <a:close/>
                <a:moveTo>
                  <a:pt x="5345" y="10199"/>
                </a:moveTo>
                <a:cubicBezTo>
                  <a:pt x="5164" y="10181"/>
                  <a:pt x="5086" y="10281"/>
                  <a:pt x="5081" y="10442"/>
                </a:cubicBezTo>
                <a:cubicBezTo>
                  <a:pt x="5076" y="10590"/>
                  <a:pt x="5127" y="10746"/>
                  <a:pt x="5280" y="10759"/>
                </a:cubicBezTo>
                <a:cubicBezTo>
                  <a:pt x="5469" y="10776"/>
                  <a:pt x="5562" y="10616"/>
                  <a:pt x="5622" y="10459"/>
                </a:cubicBezTo>
                <a:cubicBezTo>
                  <a:pt x="5603" y="10294"/>
                  <a:pt x="5502" y="10212"/>
                  <a:pt x="5345" y="10199"/>
                </a:cubicBezTo>
                <a:close/>
                <a:moveTo>
                  <a:pt x="17846" y="12340"/>
                </a:moveTo>
                <a:cubicBezTo>
                  <a:pt x="18026" y="12327"/>
                  <a:pt x="18137" y="12223"/>
                  <a:pt x="18137" y="12053"/>
                </a:cubicBezTo>
                <a:cubicBezTo>
                  <a:pt x="18137" y="11893"/>
                  <a:pt x="18026" y="11788"/>
                  <a:pt x="17864" y="11797"/>
                </a:cubicBezTo>
                <a:cubicBezTo>
                  <a:pt x="17698" y="11806"/>
                  <a:pt x="17569" y="11901"/>
                  <a:pt x="17582" y="12066"/>
                </a:cubicBezTo>
                <a:cubicBezTo>
                  <a:pt x="17592" y="12249"/>
                  <a:pt x="17661" y="12353"/>
                  <a:pt x="17846" y="12340"/>
                </a:cubicBezTo>
                <a:close/>
                <a:moveTo>
                  <a:pt x="9954" y="10203"/>
                </a:moveTo>
                <a:cubicBezTo>
                  <a:pt x="9764" y="10199"/>
                  <a:pt x="9704" y="10329"/>
                  <a:pt x="9695" y="10472"/>
                </a:cubicBezTo>
                <a:cubicBezTo>
                  <a:pt x="9686" y="10629"/>
                  <a:pt x="9774" y="10737"/>
                  <a:pt x="9954" y="10724"/>
                </a:cubicBezTo>
                <a:cubicBezTo>
                  <a:pt x="10120" y="10716"/>
                  <a:pt x="10222" y="10629"/>
                  <a:pt x="10213" y="10459"/>
                </a:cubicBezTo>
                <a:cubicBezTo>
                  <a:pt x="10222" y="10294"/>
                  <a:pt x="10130" y="10207"/>
                  <a:pt x="9954" y="10203"/>
                </a:cubicBezTo>
                <a:close/>
                <a:moveTo>
                  <a:pt x="14378" y="10520"/>
                </a:moveTo>
                <a:cubicBezTo>
                  <a:pt x="14378" y="10668"/>
                  <a:pt x="14462" y="10781"/>
                  <a:pt x="14637" y="10781"/>
                </a:cubicBezTo>
                <a:cubicBezTo>
                  <a:pt x="14813" y="10781"/>
                  <a:pt x="14901" y="10694"/>
                  <a:pt x="14896" y="10529"/>
                </a:cubicBezTo>
                <a:cubicBezTo>
                  <a:pt x="14892" y="10377"/>
                  <a:pt x="14818" y="10277"/>
                  <a:pt x="14642" y="10260"/>
                </a:cubicBezTo>
                <a:cubicBezTo>
                  <a:pt x="14462" y="10268"/>
                  <a:pt x="14378" y="10373"/>
                  <a:pt x="14378" y="10520"/>
                </a:cubicBezTo>
                <a:close/>
                <a:moveTo>
                  <a:pt x="467" y="21101"/>
                </a:moveTo>
                <a:cubicBezTo>
                  <a:pt x="435" y="21257"/>
                  <a:pt x="384" y="21483"/>
                  <a:pt x="638" y="21518"/>
                </a:cubicBezTo>
                <a:cubicBezTo>
                  <a:pt x="828" y="21544"/>
                  <a:pt x="934" y="21392"/>
                  <a:pt x="962" y="21218"/>
                </a:cubicBezTo>
                <a:cubicBezTo>
                  <a:pt x="976" y="21140"/>
                  <a:pt x="943" y="21075"/>
                  <a:pt x="874" y="21023"/>
                </a:cubicBezTo>
                <a:cubicBezTo>
                  <a:pt x="860" y="21010"/>
                  <a:pt x="841" y="20997"/>
                  <a:pt x="828" y="20979"/>
                </a:cubicBezTo>
                <a:cubicBezTo>
                  <a:pt x="633" y="20827"/>
                  <a:pt x="504" y="20901"/>
                  <a:pt x="467" y="21101"/>
                </a:cubicBezTo>
                <a:close/>
                <a:moveTo>
                  <a:pt x="19487" y="12357"/>
                </a:moveTo>
                <a:cubicBezTo>
                  <a:pt x="19686" y="12366"/>
                  <a:pt x="19783" y="12253"/>
                  <a:pt x="19788" y="12093"/>
                </a:cubicBezTo>
                <a:cubicBezTo>
                  <a:pt x="19788" y="11949"/>
                  <a:pt x="19695" y="11836"/>
                  <a:pt x="19520" y="11836"/>
                </a:cubicBezTo>
                <a:cubicBezTo>
                  <a:pt x="19344" y="11836"/>
                  <a:pt x="19261" y="11927"/>
                  <a:pt x="19256" y="12088"/>
                </a:cubicBezTo>
                <a:cubicBezTo>
                  <a:pt x="19247" y="12240"/>
                  <a:pt x="19302" y="12349"/>
                  <a:pt x="19487" y="12357"/>
                </a:cubicBezTo>
                <a:close/>
                <a:moveTo>
                  <a:pt x="643" y="7706"/>
                </a:moveTo>
                <a:cubicBezTo>
                  <a:pt x="809" y="7697"/>
                  <a:pt x="943" y="7575"/>
                  <a:pt x="929" y="7415"/>
                </a:cubicBezTo>
                <a:cubicBezTo>
                  <a:pt x="920" y="7276"/>
                  <a:pt x="869" y="7093"/>
                  <a:pt x="680" y="7093"/>
                </a:cubicBezTo>
                <a:cubicBezTo>
                  <a:pt x="407" y="7093"/>
                  <a:pt x="583" y="7354"/>
                  <a:pt x="481" y="7441"/>
                </a:cubicBezTo>
                <a:cubicBezTo>
                  <a:pt x="472" y="7580"/>
                  <a:pt x="504" y="7710"/>
                  <a:pt x="643" y="7706"/>
                </a:cubicBezTo>
                <a:close/>
                <a:moveTo>
                  <a:pt x="3569" y="10485"/>
                </a:moveTo>
                <a:cubicBezTo>
                  <a:pt x="3546" y="10603"/>
                  <a:pt x="3569" y="10772"/>
                  <a:pt x="3736" y="10755"/>
                </a:cubicBezTo>
                <a:cubicBezTo>
                  <a:pt x="3874" y="10742"/>
                  <a:pt x="4069" y="10651"/>
                  <a:pt x="4027" y="10472"/>
                </a:cubicBezTo>
                <a:cubicBezTo>
                  <a:pt x="3995" y="10346"/>
                  <a:pt x="4073" y="10116"/>
                  <a:pt x="3754" y="10121"/>
                </a:cubicBezTo>
                <a:cubicBezTo>
                  <a:pt x="3592" y="10177"/>
                  <a:pt x="3597" y="10346"/>
                  <a:pt x="3569" y="10485"/>
                </a:cubicBezTo>
                <a:close/>
                <a:moveTo>
                  <a:pt x="8109" y="14994"/>
                </a:moveTo>
                <a:cubicBezTo>
                  <a:pt x="8109" y="15150"/>
                  <a:pt x="8229" y="15250"/>
                  <a:pt x="8387" y="15255"/>
                </a:cubicBezTo>
                <a:cubicBezTo>
                  <a:pt x="8553" y="15263"/>
                  <a:pt x="8729" y="15194"/>
                  <a:pt x="8729" y="15020"/>
                </a:cubicBezTo>
                <a:cubicBezTo>
                  <a:pt x="8729" y="14794"/>
                  <a:pt x="8470" y="14929"/>
                  <a:pt x="8387" y="14842"/>
                </a:cubicBezTo>
                <a:cubicBezTo>
                  <a:pt x="8225" y="14820"/>
                  <a:pt x="8105" y="14846"/>
                  <a:pt x="8109" y="14994"/>
                </a:cubicBezTo>
                <a:close/>
                <a:moveTo>
                  <a:pt x="2002" y="8913"/>
                </a:moveTo>
                <a:cubicBezTo>
                  <a:pt x="1974" y="9043"/>
                  <a:pt x="2020" y="9204"/>
                  <a:pt x="2196" y="9213"/>
                </a:cubicBezTo>
                <a:cubicBezTo>
                  <a:pt x="2381" y="9221"/>
                  <a:pt x="2455" y="9069"/>
                  <a:pt x="2483" y="8917"/>
                </a:cubicBezTo>
                <a:cubicBezTo>
                  <a:pt x="2515" y="8748"/>
                  <a:pt x="2381" y="8687"/>
                  <a:pt x="2233" y="8631"/>
                </a:cubicBezTo>
                <a:cubicBezTo>
                  <a:pt x="2053" y="8639"/>
                  <a:pt x="2030" y="8800"/>
                  <a:pt x="2002" y="8913"/>
                </a:cubicBezTo>
                <a:close/>
                <a:moveTo>
                  <a:pt x="20874" y="13608"/>
                </a:moveTo>
                <a:cubicBezTo>
                  <a:pt x="20865" y="13769"/>
                  <a:pt x="20971" y="13865"/>
                  <a:pt x="21133" y="13878"/>
                </a:cubicBezTo>
                <a:cubicBezTo>
                  <a:pt x="21300" y="13891"/>
                  <a:pt x="21397" y="13804"/>
                  <a:pt x="21401" y="13634"/>
                </a:cubicBezTo>
                <a:cubicBezTo>
                  <a:pt x="21406" y="13474"/>
                  <a:pt x="21346" y="13374"/>
                  <a:pt x="21087" y="13374"/>
                </a:cubicBezTo>
                <a:cubicBezTo>
                  <a:pt x="20985" y="13365"/>
                  <a:pt x="20883" y="13452"/>
                  <a:pt x="20874" y="13608"/>
                </a:cubicBezTo>
                <a:close/>
                <a:moveTo>
                  <a:pt x="16214" y="10816"/>
                </a:moveTo>
                <a:cubicBezTo>
                  <a:pt x="16362" y="10811"/>
                  <a:pt x="16491" y="10755"/>
                  <a:pt x="16482" y="10568"/>
                </a:cubicBezTo>
                <a:cubicBezTo>
                  <a:pt x="16473" y="10399"/>
                  <a:pt x="16376" y="10316"/>
                  <a:pt x="16209" y="10320"/>
                </a:cubicBezTo>
                <a:cubicBezTo>
                  <a:pt x="16047" y="10325"/>
                  <a:pt x="15992" y="10433"/>
                  <a:pt x="15978" y="10572"/>
                </a:cubicBezTo>
                <a:cubicBezTo>
                  <a:pt x="15992" y="10711"/>
                  <a:pt x="16057" y="10824"/>
                  <a:pt x="16214" y="10816"/>
                </a:cubicBezTo>
                <a:close/>
                <a:moveTo>
                  <a:pt x="476" y="10433"/>
                </a:moveTo>
                <a:cubicBezTo>
                  <a:pt x="481" y="10581"/>
                  <a:pt x="527" y="10711"/>
                  <a:pt x="712" y="10711"/>
                </a:cubicBezTo>
                <a:cubicBezTo>
                  <a:pt x="888" y="10711"/>
                  <a:pt x="971" y="10594"/>
                  <a:pt x="962" y="10438"/>
                </a:cubicBezTo>
                <a:cubicBezTo>
                  <a:pt x="952" y="10286"/>
                  <a:pt x="860" y="10190"/>
                  <a:pt x="694" y="10173"/>
                </a:cubicBezTo>
                <a:cubicBezTo>
                  <a:pt x="522" y="10194"/>
                  <a:pt x="467" y="10294"/>
                  <a:pt x="476" y="10433"/>
                </a:cubicBezTo>
                <a:close/>
                <a:moveTo>
                  <a:pt x="3763" y="12275"/>
                </a:moveTo>
                <a:cubicBezTo>
                  <a:pt x="3948" y="12258"/>
                  <a:pt x="4092" y="12136"/>
                  <a:pt x="4092" y="11962"/>
                </a:cubicBezTo>
                <a:cubicBezTo>
                  <a:pt x="4092" y="11815"/>
                  <a:pt x="3944" y="11732"/>
                  <a:pt x="3786" y="11736"/>
                </a:cubicBezTo>
                <a:cubicBezTo>
                  <a:pt x="3597" y="11745"/>
                  <a:pt x="3555" y="11871"/>
                  <a:pt x="3565" y="12019"/>
                </a:cubicBezTo>
                <a:cubicBezTo>
                  <a:pt x="3569" y="12149"/>
                  <a:pt x="3574" y="12292"/>
                  <a:pt x="3763" y="12275"/>
                </a:cubicBezTo>
                <a:close/>
                <a:moveTo>
                  <a:pt x="8382" y="8718"/>
                </a:moveTo>
                <a:cubicBezTo>
                  <a:pt x="8220" y="8722"/>
                  <a:pt x="8160" y="8822"/>
                  <a:pt x="8165" y="8965"/>
                </a:cubicBezTo>
                <a:cubicBezTo>
                  <a:pt x="8169" y="9104"/>
                  <a:pt x="8229" y="9213"/>
                  <a:pt x="8391" y="9204"/>
                </a:cubicBezTo>
                <a:cubicBezTo>
                  <a:pt x="8544" y="9195"/>
                  <a:pt x="8618" y="9100"/>
                  <a:pt x="8618" y="8948"/>
                </a:cubicBezTo>
                <a:cubicBezTo>
                  <a:pt x="8604" y="8822"/>
                  <a:pt x="8544" y="8718"/>
                  <a:pt x="8382" y="8718"/>
                </a:cubicBezTo>
                <a:close/>
                <a:moveTo>
                  <a:pt x="5095" y="9000"/>
                </a:moveTo>
                <a:cubicBezTo>
                  <a:pt x="5090" y="9117"/>
                  <a:pt x="5150" y="9226"/>
                  <a:pt x="5308" y="9213"/>
                </a:cubicBezTo>
                <a:cubicBezTo>
                  <a:pt x="5483" y="9200"/>
                  <a:pt x="5553" y="9082"/>
                  <a:pt x="5548" y="8930"/>
                </a:cubicBezTo>
                <a:cubicBezTo>
                  <a:pt x="5548" y="8783"/>
                  <a:pt x="5474" y="8696"/>
                  <a:pt x="5266" y="8705"/>
                </a:cubicBezTo>
                <a:cubicBezTo>
                  <a:pt x="5104" y="8718"/>
                  <a:pt x="5100" y="8870"/>
                  <a:pt x="5095" y="9000"/>
                </a:cubicBezTo>
                <a:close/>
                <a:moveTo>
                  <a:pt x="2279" y="10238"/>
                </a:moveTo>
                <a:cubicBezTo>
                  <a:pt x="2085" y="10203"/>
                  <a:pt x="2011" y="10325"/>
                  <a:pt x="2002" y="10464"/>
                </a:cubicBezTo>
                <a:cubicBezTo>
                  <a:pt x="1993" y="10594"/>
                  <a:pt x="2039" y="10759"/>
                  <a:pt x="2215" y="10755"/>
                </a:cubicBezTo>
                <a:cubicBezTo>
                  <a:pt x="2376" y="10746"/>
                  <a:pt x="2478" y="10616"/>
                  <a:pt x="2534" y="10459"/>
                </a:cubicBezTo>
                <a:cubicBezTo>
                  <a:pt x="2524" y="10312"/>
                  <a:pt x="2413" y="10264"/>
                  <a:pt x="2279" y="10238"/>
                </a:cubicBezTo>
                <a:close/>
                <a:moveTo>
                  <a:pt x="17851" y="10846"/>
                </a:moveTo>
                <a:cubicBezTo>
                  <a:pt x="18017" y="10846"/>
                  <a:pt x="18128" y="10759"/>
                  <a:pt x="18133" y="10598"/>
                </a:cubicBezTo>
                <a:cubicBezTo>
                  <a:pt x="18137" y="10455"/>
                  <a:pt x="18031" y="10364"/>
                  <a:pt x="17888" y="10355"/>
                </a:cubicBezTo>
                <a:cubicBezTo>
                  <a:pt x="17726" y="10346"/>
                  <a:pt x="17629" y="10451"/>
                  <a:pt x="17596" y="10616"/>
                </a:cubicBezTo>
                <a:cubicBezTo>
                  <a:pt x="17633" y="10737"/>
                  <a:pt x="17693" y="10846"/>
                  <a:pt x="17851" y="10846"/>
                </a:cubicBezTo>
                <a:close/>
                <a:moveTo>
                  <a:pt x="13056" y="8787"/>
                </a:moveTo>
                <a:cubicBezTo>
                  <a:pt x="12904" y="8778"/>
                  <a:pt x="12848" y="8857"/>
                  <a:pt x="12844" y="8991"/>
                </a:cubicBezTo>
                <a:cubicBezTo>
                  <a:pt x="12839" y="9135"/>
                  <a:pt x="12890" y="9252"/>
                  <a:pt x="13047" y="9256"/>
                </a:cubicBezTo>
                <a:cubicBezTo>
                  <a:pt x="13186" y="9261"/>
                  <a:pt x="13301" y="9187"/>
                  <a:pt x="13292" y="9017"/>
                </a:cubicBezTo>
                <a:cubicBezTo>
                  <a:pt x="13292" y="8883"/>
                  <a:pt x="13218" y="8796"/>
                  <a:pt x="13056" y="8787"/>
                </a:cubicBezTo>
                <a:close/>
                <a:moveTo>
                  <a:pt x="3814" y="8696"/>
                </a:moveTo>
                <a:cubicBezTo>
                  <a:pt x="3634" y="8700"/>
                  <a:pt x="3583" y="8831"/>
                  <a:pt x="3569" y="8970"/>
                </a:cubicBezTo>
                <a:cubicBezTo>
                  <a:pt x="3555" y="9100"/>
                  <a:pt x="3588" y="9230"/>
                  <a:pt x="3768" y="9217"/>
                </a:cubicBezTo>
                <a:cubicBezTo>
                  <a:pt x="3930" y="9204"/>
                  <a:pt x="4004" y="9087"/>
                  <a:pt x="4032" y="8948"/>
                </a:cubicBezTo>
                <a:cubicBezTo>
                  <a:pt x="4022" y="8813"/>
                  <a:pt x="3981" y="8692"/>
                  <a:pt x="3814" y="8696"/>
                </a:cubicBezTo>
                <a:close/>
                <a:moveTo>
                  <a:pt x="6861" y="9208"/>
                </a:moveTo>
                <a:cubicBezTo>
                  <a:pt x="7027" y="9200"/>
                  <a:pt x="7124" y="9091"/>
                  <a:pt x="7111" y="8935"/>
                </a:cubicBezTo>
                <a:cubicBezTo>
                  <a:pt x="7097" y="8800"/>
                  <a:pt x="7014" y="8705"/>
                  <a:pt x="6852" y="8709"/>
                </a:cubicBezTo>
                <a:cubicBezTo>
                  <a:pt x="6676" y="8709"/>
                  <a:pt x="6648" y="8835"/>
                  <a:pt x="6625" y="8961"/>
                </a:cubicBezTo>
                <a:cubicBezTo>
                  <a:pt x="6653" y="9083"/>
                  <a:pt x="6685" y="9217"/>
                  <a:pt x="6861" y="9208"/>
                </a:cubicBezTo>
                <a:close/>
                <a:moveTo>
                  <a:pt x="19533" y="10859"/>
                </a:moveTo>
                <a:cubicBezTo>
                  <a:pt x="19677" y="10842"/>
                  <a:pt x="19802" y="10781"/>
                  <a:pt x="19788" y="10637"/>
                </a:cubicBezTo>
                <a:cubicBezTo>
                  <a:pt x="19778" y="10498"/>
                  <a:pt x="19695" y="10359"/>
                  <a:pt x="19524" y="10373"/>
                </a:cubicBezTo>
                <a:cubicBezTo>
                  <a:pt x="19367" y="10386"/>
                  <a:pt x="19288" y="10507"/>
                  <a:pt x="19270" y="10655"/>
                </a:cubicBezTo>
                <a:cubicBezTo>
                  <a:pt x="19288" y="10798"/>
                  <a:pt x="19372" y="10881"/>
                  <a:pt x="19533" y="10859"/>
                </a:cubicBezTo>
                <a:close/>
                <a:moveTo>
                  <a:pt x="20925" y="12114"/>
                </a:moveTo>
                <a:cubicBezTo>
                  <a:pt x="20902" y="12284"/>
                  <a:pt x="21008" y="12384"/>
                  <a:pt x="21165" y="12397"/>
                </a:cubicBezTo>
                <a:cubicBezTo>
                  <a:pt x="21318" y="12410"/>
                  <a:pt x="21397" y="12305"/>
                  <a:pt x="21401" y="12158"/>
                </a:cubicBezTo>
                <a:cubicBezTo>
                  <a:pt x="21406" y="12019"/>
                  <a:pt x="21360" y="11914"/>
                  <a:pt x="21193" y="11888"/>
                </a:cubicBezTo>
                <a:cubicBezTo>
                  <a:pt x="21045" y="11901"/>
                  <a:pt x="20944" y="11967"/>
                  <a:pt x="20925" y="12114"/>
                </a:cubicBezTo>
                <a:close/>
                <a:moveTo>
                  <a:pt x="14439" y="9048"/>
                </a:moveTo>
                <a:cubicBezTo>
                  <a:pt x="14448" y="9191"/>
                  <a:pt x="14508" y="9287"/>
                  <a:pt x="14670" y="9278"/>
                </a:cubicBezTo>
                <a:cubicBezTo>
                  <a:pt x="14799" y="9269"/>
                  <a:pt x="14882" y="9195"/>
                  <a:pt x="14878" y="9061"/>
                </a:cubicBezTo>
                <a:cubicBezTo>
                  <a:pt x="14878" y="8913"/>
                  <a:pt x="14785" y="8844"/>
                  <a:pt x="14642" y="8826"/>
                </a:cubicBezTo>
                <a:cubicBezTo>
                  <a:pt x="14513" y="8852"/>
                  <a:pt x="14429" y="8913"/>
                  <a:pt x="14439" y="9048"/>
                </a:cubicBezTo>
                <a:close/>
                <a:moveTo>
                  <a:pt x="20934" y="10664"/>
                </a:moveTo>
                <a:cubicBezTo>
                  <a:pt x="20934" y="10798"/>
                  <a:pt x="21031" y="10898"/>
                  <a:pt x="21179" y="10898"/>
                </a:cubicBezTo>
                <a:cubicBezTo>
                  <a:pt x="21327" y="10898"/>
                  <a:pt x="21410" y="10807"/>
                  <a:pt x="21401" y="10659"/>
                </a:cubicBezTo>
                <a:cubicBezTo>
                  <a:pt x="21397" y="10520"/>
                  <a:pt x="21327" y="10429"/>
                  <a:pt x="21165" y="10416"/>
                </a:cubicBezTo>
                <a:cubicBezTo>
                  <a:pt x="21031" y="10446"/>
                  <a:pt x="20934" y="10533"/>
                  <a:pt x="20934" y="10664"/>
                </a:cubicBezTo>
                <a:close/>
                <a:moveTo>
                  <a:pt x="17670" y="9130"/>
                </a:moveTo>
                <a:cubicBezTo>
                  <a:pt x="17661" y="9261"/>
                  <a:pt x="17726" y="9356"/>
                  <a:pt x="17864" y="9356"/>
                </a:cubicBezTo>
                <a:cubicBezTo>
                  <a:pt x="18026" y="9360"/>
                  <a:pt x="18137" y="9269"/>
                  <a:pt x="18142" y="9109"/>
                </a:cubicBezTo>
                <a:cubicBezTo>
                  <a:pt x="18146" y="8978"/>
                  <a:pt x="18049" y="8917"/>
                  <a:pt x="17920" y="8891"/>
                </a:cubicBezTo>
                <a:cubicBezTo>
                  <a:pt x="17777" y="8917"/>
                  <a:pt x="17679" y="8978"/>
                  <a:pt x="17670" y="9130"/>
                </a:cubicBezTo>
                <a:close/>
                <a:moveTo>
                  <a:pt x="6658" y="7445"/>
                </a:moveTo>
                <a:cubicBezTo>
                  <a:pt x="6648" y="7567"/>
                  <a:pt x="6662" y="7680"/>
                  <a:pt x="6815" y="7701"/>
                </a:cubicBezTo>
                <a:cubicBezTo>
                  <a:pt x="6981" y="7723"/>
                  <a:pt x="7051" y="7614"/>
                  <a:pt x="7069" y="7480"/>
                </a:cubicBezTo>
                <a:cubicBezTo>
                  <a:pt x="7088" y="7349"/>
                  <a:pt x="7009" y="7271"/>
                  <a:pt x="6870" y="7237"/>
                </a:cubicBezTo>
                <a:cubicBezTo>
                  <a:pt x="6727" y="7237"/>
                  <a:pt x="6667" y="7310"/>
                  <a:pt x="6658" y="7445"/>
                </a:cubicBezTo>
                <a:close/>
                <a:moveTo>
                  <a:pt x="8174" y="7497"/>
                </a:moveTo>
                <a:cubicBezTo>
                  <a:pt x="8179" y="7623"/>
                  <a:pt x="8243" y="7714"/>
                  <a:pt x="8382" y="7714"/>
                </a:cubicBezTo>
                <a:cubicBezTo>
                  <a:pt x="8535" y="7710"/>
                  <a:pt x="8613" y="7610"/>
                  <a:pt x="8609" y="7471"/>
                </a:cubicBezTo>
                <a:cubicBezTo>
                  <a:pt x="8604" y="7354"/>
                  <a:pt x="8525" y="7271"/>
                  <a:pt x="8396" y="7241"/>
                </a:cubicBezTo>
                <a:cubicBezTo>
                  <a:pt x="8266" y="7280"/>
                  <a:pt x="8169" y="7349"/>
                  <a:pt x="8174" y="7497"/>
                </a:cubicBezTo>
                <a:close/>
                <a:moveTo>
                  <a:pt x="5118" y="7432"/>
                </a:moveTo>
                <a:cubicBezTo>
                  <a:pt x="5113" y="7554"/>
                  <a:pt x="5141" y="7697"/>
                  <a:pt x="5308" y="7697"/>
                </a:cubicBezTo>
                <a:cubicBezTo>
                  <a:pt x="5428" y="7697"/>
                  <a:pt x="5516" y="7610"/>
                  <a:pt x="5534" y="7484"/>
                </a:cubicBezTo>
                <a:cubicBezTo>
                  <a:pt x="5553" y="7341"/>
                  <a:pt x="5474" y="7258"/>
                  <a:pt x="5340" y="7219"/>
                </a:cubicBezTo>
                <a:cubicBezTo>
                  <a:pt x="5173" y="7215"/>
                  <a:pt x="5123" y="7319"/>
                  <a:pt x="5118" y="7432"/>
                </a:cubicBezTo>
                <a:close/>
                <a:moveTo>
                  <a:pt x="675" y="6172"/>
                </a:moveTo>
                <a:cubicBezTo>
                  <a:pt x="841" y="6177"/>
                  <a:pt x="943" y="6051"/>
                  <a:pt x="906" y="5942"/>
                </a:cubicBezTo>
                <a:cubicBezTo>
                  <a:pt x="865" y="5829"/>
                  <a:pt x="911" y="5608"/>
                  <a:pt x="703" y="5616"/>
                </a:cubicBezTo>
                <a:cubicBezTo>
                  <a:pt x="499" y="5621"/>
                  <a:pt x="550" y="5838"/>
                  <a:pt x="481" y="5938"/>
                </a:cubicBezTo>
                <a:cubicBezTo>
                  <a:pt x="472" y="6086"/>
                  <a:pt x="532" y="6168"/>
                  <a:pt x="675" y="6172"/>
                </a:cubicBezTo>
                <a:close/>
                <a:moveTo>
                  <a:pt x="9746" y="8987"/>
                </a:moveTo>
                <a:cubicBezTo>
                  <a:pt x="9751" y="9096"/>
                  <a:pt x="9760" y="9221"/>
                  <a:pt x="9931" y="9208"/>
                </a:cubicBezTo>
                <a:cubicBezTo>
                  <a:pt x="10093" y="9195"/>
                  <a:pt x="10144" y="9091"/>
                  <a:pt x="10134" y="8952"/>
                </a:cubicBezTo>
                <a:cubicBezTo>
                  <a:pt x="10125" y="8813"/>
                  <a:pt x="10028" y="8770"/>
                  <a:pt x="9912" y="8744"/>
                </a:cubicBezTo>
                <a:cubicBezTo>
                  <a:pt x="9751" y="8761"/>
                  <a:pt x="9741" y="8878"/>
                  <a:pt x="9746" y="8987"/>
                </a:cubicBezTo>
                <a:close/>
                <a:moveTo>
                  <a:pt x="11290" y="9052"/>
                </a:moveTo>
                <a:cubicBezTo>
                  <a:pt x="11304" y="9161"/>
                  <a:pt x="11373" y="9230"/>
                  <a:pt x="11503" y="9217"/>
                </a:cubicBezTo>
                <a:cubicBezTo>
                  <a:pt x="11646" y="9204"/>
                  <a:pt x="11711" y="9130"/>
                  <a:pt x="11706" y="8996"/>
                </a:cubicBezTo>
                <a:cubicBezTo>
                  <a:pt x="11702" y="8870"/>
                  <a:pt x="11641" y="8787"/>
                  <a:pt x="11484" y="8783"/>
                </a:cubicBezTo>
                <a:cubicBezTo>
                  <a:pt x="11341" y="8818"/>
                  <a:pt x="11276" y="8917"/>
                  <a:pt x="11290" y="9052"/>
                </a:cubicBezTo>
                <a:close/>
                <a:moveTo>
                  <a:pt x="20999" y="283"/>
                </a:moveTo>
                <a:cubicBezTo>
                  <a:pt x="21004" y="422"/>
                  <a:pt x="21096" y="491"/>
                  <a:pt x="21221" y="487"/>
                </a:cubicBezTo>
                <a:cubicBezTo>
                  <a:pt x="21392" y="478"/>
                  <a:pt x="21410" y="348"/>
                  <a:pt x="21406" y="218"/>
                </a:cubicBezTo>
                <a:cubicBezTo>
                  <a:pt x="21401" y="87"/>
                  <a:pt x="21327" y="18"/>
                  <a:pt x="21193" y="5"/>
                </a:cubicBezTo>
                <a:cubicBezTo>
                  <a:pt x="21045" y="44"/>
                  <a:pt x="20994" y="144"/>
                  <a:pt x="20999" y="283"/>
                </a:cubicBezTo>
                <a:close/>
                <a:moveTo>
                  <a:pt x="16242" y="8861"/>
                </a:moveTo>
                <a:cubicBezTo>
                  <a:pt x="16094" y="8861"/>
                  <a:pt x="16038" y="8974"/>
                  <a:pt x="16038" y="9091"/>
                </a:cubicBezTo>
                <a:cubicBezTo>
                  <a:pt x="16038" y="9208"/>
                  <a:pt x="16094" y="9313"/>
                  <a:pt x="16246" y="9308"/>
                </a:cubicBezTo>
                <a:cubicBezTo>
                  <a:pt x="16385" y="9304"/>
                  <a:pt x="16468" y="9243"/>
                  <a:pt x="16477" y="9069"/>
                </a:cubicBezTo>
                <a:cubicBezTo>
                  <a:pt x="16464" y="8970"/>
                  <a:pt x="16403" y="8861"/>
                  <a:pt x="16242" y="8861"/>
                </a:cubicBezTo>
                <a:close/>
                <a:moveTo>
                  <a:pt x="680" y="2737"/>
                </a:moveTo>
                <a:cubicBezTo>
                  <a:pt x="499" y="2745"/>
                  <a:pt x="481" y="2867"/>
                  <a:pt x="485" y="2997"/>
                </a:cubicBezTo>
                <a:cubicBezTo>
                  <a:pt x="490" y="3123"/>
                  <a:pt x="550" y="3223"/>
                  <a:pt x="689" y="3214"/>
                </a:cubicBezTo>
                <a:cubicBezTo>
                  <a:pt x="837" y="3206"/>
                  <a:pt x="869" y="3097"/>
                  <a:pt x="851" y="2971"/>
                </a:cubicBezTo>
                <a:cubicBezTo>
                  <a:pt x="832" y="2867"/>
                  <a:pt x="860" y="2732"/>
                  <a:pt x="680" y="2737"/>
                </a:cubicBezTo>
                <a:close/>
                <a:moveTo>
                  <a:pt x="3782" y="7662"/>
                </a:moveTo>
                <a:cubicBezTo>
                  <a:pt x="3925" y="7658"/>
                  <a:pt x="3999" y="7562"/>
                  <a:pt x="4008" y="7449"/>
                </a:cubicBezTo>
                <a:cubicBezTo>
                  <a:pt x="4013" y="7341"/>
                  <a:pt x="3967" y="7228"/>
                  <a:pt x="3819" y="7210"/>
                </a:cubicBezTo>
                <a:cubicBezTo>
                  <a:pt x="3634" y="7189"/>
                  <a:pt x="3620" y="7328"/>
                  <a:pt x="3578" y="7445"/>
                </a:cubicBezTo>
                <a:cubicBezTo>
                  <a:pt x="3592" y="7562"/>
                  <a:pt x="3625" y="7667"/>
                  <a:pt x="3782" y="7662"/>
                </a:cubicBezTo>
                <a:close/>
                <a:moveTo>
                  <a:pt x="13093" y="7736"/>
                </a:moveTo>
                <a:cubicBezTo>
                  <a:pt x="13232" y="7723"/>
                  <a:pt x="13310" y="7662"/>
                  <a:pt x="13297" y="7523"/>
                </a:cubicBezTo>
                <a:cubicBezTo>
                  <a:pt x="13283" y="7397"/>
                  <a:pt x="13195" y="7319"/>
                  <a:pt x="13065" y="7319"/>
                </a:cubicBezTo>
                <a:cubicBezTo>
                  <a:pt x="12927" y="7319"/>
                  <a:pt x="12876" y="7423"/>
                  <a:pt x="12867" y="7545"/>
                </a:cubicBezTo>
                <a:cubicBezTo>
                  <a:pt x="12880" y="7671"/>
                  <a:pt x="12945" y="7749"/>
                  <a:pt x="13093" y="7736"/>
                </a:cubicBezTo>
                <a:close/>
                <a:moveTo>
                  <a:pt x="9931" y="7293"/>
                </a:moveTo>
                <a:cubicBezTo>
                  <a:pt x="9797" y="7284"/>
                  <a:pt x="9741" y="7358"/>
                  <a:pt x="9741" y="7471"/>
                </a:cubicBezTo>
                <a:cubicBezTo>
                  <a:pt x="9741" y="7584"/>
                  <a:pt x="9737" y="7706"/>
                  <a:pt x="9908" y="7710"/>
                </a:cubicBezTo>
                <a:cubicBezTo>
                  <a:pt x="10046" y="7714"/>
                  <a:pt x="10125" y="7645"/>
                  <a:pt x="10134" y="7471"/>
                </a:cubicBezTo>
                <a:cubicBezTo>
                  <a:pt x="10139" y="7376"/>
                  <a:pt x="10079" y="7302"/>
                  <a:pt x="9931" y="7293"/>
                </a:cubicBezTo>
                <a:close/>
                <a:moveTo>
                  <a:pt x="684" y="4179"/>
                </a:moveTo>
                <a:cubicBezTo>
                  <a:pt x="532" y="4192"/>
                  <a:pt x="578" y="4383"/>
                  <a:pt x="509" y="4487"/>
                </a:cubicBezTo>
                <a:cubicBezTo>
                  <a:pt x="448" y="4574"/>
                  <a:pt x="541" y="4683"/>
                  <a:pt x="670" y="4670"/>
                </a:cubicBezTo>
                <a:cubicBezTo>
                  <a:pt x="804" y="4661"/>
                  <a:pt x="878" y="4578"/>
                  <a:pt x="874" y="4422"/>
                </a:cubicBezTo>
                <a:cubicBezTo>
                  <a:pt x="855" y="4322"/>
                  <a:pt x="855" y="4161"/>
                  <a:pt x="684" y="4179"/>
                </a:cubicBezTo>
                <a:close/>
                <a:moveTo>
                  <a:pt x="2413" y="16241"/>
                </a:moveTo>
                <a:cubicBezTo>
                  <a:pt x="2473" y="16162"/>
                  <a:pt x="2677" y="16171"/>
                  <a:pt x="2594" y="16010"/>
                </a:cubicBezTo>
                <a:cubicBezTo>
                  <a:pt x="2543" y="15910"/>
                  <a:pt x="2427" y="15854"/>
                  <a:pt x="2312" y="15828"/>
                </a:cubicBezTo>
                <a:cubicBezTo>
                  <a:pt x="2242" y="15811"/>
                  <a:pt x="2187" y="15867"/>
                  <a:pt x="2168" y="15928"/>
                </a:cubicBezTo>
                <a:cubicBezTo>
                  <a:pt x="2108" y="16093"/>
                  <a:pt x="2265" y="16132"/>
                  <a:pt x="2362" y="16201"/>
                </a:cubicBezTo>
                <a:cubicBezTo>
                  <a:pt x="2386" y="16214"/>
                  <a:pt x="2404" y="16232"/>
                  <a:pt x="2427" y="16245"/>
                </a:cubicBezTo>
                <a:cubicBezTo>
                  <a:pt x="2427" y="16245"/>
                  <a:pt x="2418" y="16241"/>
                  <a:pt x="2413" y="16241"/>
                </a:cubicBezTo>
                <a:close/>
                <a:moveTo>
                  <a:pt x="6667" y="5964"/>
                </a:moveTo>
                <a:cubicBezTo>
                  <a:pt x="6671" y="6086"/>
                  <a:pt x="6685" y="6198"/>
                  <a:pt x="6838" y="6198"/>
                </a:cubicBezTo>
                <a:cubicBezTo>
                  <a:pt x="6935" y="6198"/>
                  <a:pt x="7041" y="6159"/>
                  <a:pt x="7041" y="6025"/>
                </a:cubicBezTo>
                <a:cubicBezTo>
                  <a:pt x="7041" y="5899"/>
                  <a:pt x="7009" y="5808"/>
                  <a:pt x="6856" y="5795"/>
                </a:cubicBezTo>
                <a:cubicBezTo>
                  <a:pt x="6736" y="5795"/>
                  <a:pt x="6662" y="5834"/>
                  <a:pt x="6667" y="5964"/>
                </a:cubicBezTo>
                <a:close/>
                <a:moveTo>
                  <a:pt x="11498" y="7714"/>
                </a:moveTo>
                <a:cubicBezTo>
                  <a:pt x="11637" y="7710"/>
                  <a:pt x="11711" y="7636"/>
                  <a:pt x="11706" y="7506"/>
                </a:cubicBezTo>
                <a:cubicBezTo>
                  <a:pt x="11697" y="7380"/>
                  <a:pt x="11623" y="7297"/>
                  <a:pt x="11484" y="7306"/>
                </a:cubicBezTo>
                <a:cubicBezTo>
                  <a:pt x="11350" y="7315"/>
                  <a:pt x="11332" y="7415"/>
                  <a:pt x="11332" y="7519"/>
                </a:cubicBezTo>
                <a:cubicBezTo>
                  <a:pt x="11341" y="7619"/>
                  <a:pt x="11355" y="7719"/>
                  <a:pt x="11498" y="7714"/>
                </a:cubicBezTo>
                <a:close/>
                <a:moveTo>
                  <a:pt x="14466" y="7597"/>
                </a:moveTo>
                <a:cubicBezTo>
                  <a:pt x="14476" y="7693"/>
                  <a:pt x="14531" y="7801"/>
                  <a:pt x="14660" y="7784"/>
                </a:cubicBezTo>
                <a:cubicBezTo>
                  <a:pt x="14804" y="7762"/>
                  <a:pt x="14896" y="7671"/>
                  <a:pt x="14869" y="7528"/>
                </a:cubicBezTo>
                <a:cubicBezTo>
                  <a:pt x="14850" y="7423"/>
                  <a:pt x="14776" y="7358"/>
                  <a:pt x="14605" y="7371"/>
                </a:cubicBezTo>
                <a:cubicBezTo>
                  <a:pt x="14503" y="7380"/>
                  <a:pt x="14452" y="7484"/>
                  <a:pt x="14466" y="7597"/>
                </a:cubicBezTo>
                <a:close/>
                <a:moveTo>
                  <a:pt x="20994" y="9213"/>
                </a:moveTo>
                <a:cubicBezTo>
                  <a:pt x="21008" y="9339"/>
                  <a:pt x="21082" y="9387"/>
                  <a:pt x="21207" y="9374"/>
                </a:cubicBezTo>
                <a:cubicBezTo>
                  <a:pt x="21360" y="9360"/>
                  <a:pt x="21406" y="9274"/>
                  <a:pt x="21401" y="9143"/>
                </a:cubicBezTo>
                <a:cubicBezTo>
                  <a:pt x="21397" y="9013"/>
                  <a:pt x="21327" y="8939"/>
                  <a:pt x="21193" y="8930"/>
                </a:cubicBezTo>
                <a:cubicBezTo>
                  <a:pt x="21027" y="8974"/>
                  <a:pt x="20976" y="9074"/>
                  <a:pt x="20994" y="9213"/>
                </a:cubicBezTo>
                <a:close/>
                <a:moveTo>
                  <a:pt x="2044" y="6003"/>
                </a:moveTo>
                <a:cubicBezTo>
                  <a:pt x="2044" y="6103"/>
                  <a:pt x="2076" y="6211"/>
                  <a:pt x="2219" y="6190"/>
                </a:cubicBezTo>
                <a:cubicBezTo>
                  <a:pt x="2376" y="6164"/>
                  <a:pt x="2423" y="6046"/>
                  <a:pt x="2404" y="5916"/>
                </a:cubicBezTo>
                <a:cubicBezTo>
                  <a:pt x="2390" y="5825"/>
                  <a:pt x="2363" y="5716"/>
                  <a:pt x="2196" y="5725"/>
                </a:cubicBezTo>
                <a:cubicBezTo>
                  <a:pt x="2062" y="5760"/>
                  <a:pt x="2039" y="5881"/>
                  <a:pt x="2044" y="6003"/>
                </a:cubicBezTo>
                <a:close/>
                <a:moveTo>
                  <a:pt x="20999" y="3258"/>
                </a:moveTo>
                <a:cubicBezTo>
                  <a:pt x="20994" y="3393"/>
                  <a:pt x="21068" y="3475"/>
                  <a:pt x="21202" y="3475"/>
                </a:cubicBezTo>
                <a:cubicBezTo>
                  <a:pt x="21336" y="3475"/>
                  <a:pt x="21410" y="3397"/>
                  <a:pt x="21406" y="3262"/>
                </a:cubicBezTo>
                <a:cubicBezTo>
                  <a:pt x="21401" y="3136"/>
                  <a:pt x="21346" y="3054"/>
                  <a:pt x="21202" y="3041"/>
                </a:cubicBezTo>
                <a:cubicBezTo>
                  <a:pt x="21064" y="3054"/>
                  <a:pt x="20999" y="3128"/>
                  <a:pt x="20999" y="3258"/>
                </a:cubicBezTo>
                <a:close/>
                <a:moveTo>
                  <a:pt x="19538" y="9369"/>
                </a:moveTo>
                <a:cubicBezTo>
                  <a:pt x="19691" y="9374"/>
                  <a:pt x="19741" y="9278"/>
                  <a:pt x="19746" y="9152"/>
                </a:cubicBezTo>
                <a:cubicBezTo>
                  <a:pt x="19751" y="9026"/>
                  <a:pt x="19704" y="8926"/>
                  <a:pt x="19552" y="8930"/>
                </a:cubicBezTo>
                <a:cubicBezTo>
                  <a:pt x="19413" y="8935"/>
                  <a:pt x="19344" y="9017"/>
                  <a:pt x="19335" y="9191"/>
                </a:cubicBezTo>
                <a:cubicBezTo>
                  <a:pt x="19335" y="9278"/>
                  <a:pt x="19390" y="9365"/>
                  <a:pt x="19538" y="9369"/>
                </a:cubicBezTo>
                <a:close/>
                <a:moveTo>
                  <a:pt x="2289" y="7258"/>
                </a:moveTo>
                <a:cubicBezTo>
                  <a:pt x="2182" y="7289"/>
                  <a:pt x="2016" y="7310"/>
                  <a:pt x="2039" y="7488"/>
                </a:cubicBezTo>
                <a:cubicBezTo>
                  <a:pt x="2053" y="7584"/>
                  <a:pt x="2048" y="7719"/>
                  <a:pt x="2182" y="7706"/>
                </a:cubicBezTo>
                <a:cubicBezTo>
                  <a:pt x="2326" y="7697"/>
                  <a:pt x="2450" y="7614"/>
                  <a:pt x="2450" y="7441"/>
                </a:cubicBezTo>
                <a:cubicBezTo>
                  <a:pt x="2432" y="7354"/>
                  <a:pt x="2432" y="7219"/>
                  <a:pt x="2289" y="7258"/>
                </a:cubicBezTo>
                <a:close/>
                <a:moveTo>
                  <a:pt x="9926" y="5825"/>
                </a:moveTo>
                <a:cubicBezTo>
                  <a:pt x="9783" y="5816"/>
                  <a:pt x="9764" y="5912"/>
                  <a:pt x="9764" y="6025"/>
                </a:cubicBezTo>
                <a:cubicBezTo>
                  <a:pt x="9764" y="6142"/>
                  <a:pt x="9811" y="6225"/>
                  <a:pt x="9940" y="6216"/>
                </a:cubicBezTo>
                <a:cubicBezTo>
                  <a:pt x="10056" y="6211"/>
                  <a:pt x="10125" y="6138"/>
                  <a:pt x="10125" y="6016"/>
                </a:cubicBezTo>
                <a:cubicBezTo>
                  <a:pt x="10111" y="5899"/>
                  <a:pt x="10042" y="5829"/>
                  <a:pt x="9926" y="5825"/>
                </a:cubicBezTo>
                <a:close/>
                <a:moveTo>
                  <a:pt x="21216" y="7471"/>
                </a:moveTo>
                <a:cubicBezTo>
                  <a:pt x="21064" y="7475"/>
                  <a:pt x="20985" y="7571"/>
                  <a:pt x="20999" y="7719"/>
                </a:cubicBezTo>
                <a:cubicBezTo>
                  <a:pt x="21013" y="7840"/>
                  <a:pt x="21091" y="7897"/>
                  <a:pt x="21212" y="7888"/>
                </a:cubicBezTo>
                <a:cubicBezTo>
                  <a:pt x="21355" y="7879"/>
                  <a:pt x="21410" y="7784"/>
                  <a:pt x="21415" y="7680"/>
                </a:cubicBezTo>
                <a:cubicBezTo>
                  <a:pt x="21410" y="7541"/>
                  <a:pt x="21323" y="7471"/>
                  <a:pt x="21216" y="7471"/>
                </a:cubicBezTo>
                <a:close/>
                <a:moveTo>
                  <a:pt x="8188" y="6016"/>
                </a:moveTo>
                <a:cubicBezTo>
                  <a:pt x="8192" y="6120"/>
                  <a:pt x="8266" y="6211"/>
                  <a:pt x="8377" y="6211"/>
                </a:cubicBezTo>
                <a:cubicBezTo>
                  <a:pt x="8521" y="6216"/>
                  <a:pt x="8567" y="6112"/>
                  <a:pt x="8562" y="5986"/>
                </a:cubicBezTo>
                <a:cubicBezTo>
                  <a:pt x="8558" y="5881"/>
                  <a:pt x="8535" y="5790"/>
                  <a:pt x="8387" y="5799"/>
                </a:cubicBezTo>
                <a:cubicBezTo>
                  <a:pt x="8248" y="5816"/>
                  <a:pt x="8179" y="5890"/>
                  <a:pt x="8188" y="6016"/>
                </a:cubicBezTo>
                <a:close/>
                <a:moveTo>
                  <a:pt x="19344" y="7654"/>
                </a:moveTo>
                <a:cubicBezTo>
                  <a:pt x="19330" y="7779"/>
                  <a:pt x="19399" y="7871"/>
                  <a:pt x="19543" y="7875"/>
                </a:cubicBezTo>
                <a:cubicBezTo>
                  <a:pt x="19667" y="7879"/>
                  <a:pt x="19732" y="7797"/>
                  <a:pt x="19741" y="7688"/>
                </a:cubicBezTo>
                <a:cubicBezTo>
                  <a:pt x="19751" y="7567"/>
                  <a:pt x="19714" y="7471"/>
                  <a:pt x="19570" y="7441"/>
                </a:cubicBezTo>
                <a:cubicBezTo>
                  <a:pt x="19432" y="7449"/>
                  <a:pt x="19358" y="7532"/>
                  <a:pt x="19344" y="7654"/>
                </a:cubicBezTo>
                <a:close/>
                <a:moveTo>
                  <a:pt x="19594" y="1525"/>
                </a:moveTo>
                <a:cubicBezTo>
                  <a:pt x="19455" y="1512"/>
                  <a:pt x="19362" y="1590"/>
                  <a:pt x="19348" y="1712"/>
                </a:cubicBezTo>
                <a:cubicBezTo>
                  <a:pt x="19335" y="1838"/>
                  <a:pt x="19413" y="1920"/>
                  <a:pt x="19557" y="1924"/>
                </a:cubicBezTo>
                <a:cubicBezTo>
                  <a:pt x="19691" y="1929"/>
                  <a:pt x="19737" y="1846"/>
                  <a:pt x="19755" y="1738"/>
                </a:cubicBezTo>
                <a:cubicBezTo>
                  <a:pt x="19755" y="1633"/>
                  <a:pt x="19728" y="1538"/>
                  <a:pt x="19594" y="1525"/>
                </a:cubicBezTo>
                <a:close/>
                <a:moveTo>
                  <a:pt x="19344" y="213"/>
                </a:moveTo>
                <a:cubicBezTo>
                  <a:pt x="19325" y="339"/>
                  <a:pt x="19399" y="426"/>
                  <a:pt x="19538" y="435"/>
                </a:cubicBezTo>
                <a:cubicBezTo>
                  <a:pt x="19667" y="443"/>
                  <a:pt x="19728" y="370"/>
                  <a:pt x="19737" y="257"/>
                </a:cubicBezTo>
                <a:cubicBezTo>
                  <a:pt x="19746" y="135"/>
                  <a:pt x="19718" y="39"/>
                  <a:pt x="19570" y="0"/>
                </a:cubicBezTo>
                <a:cubicBezTo>
                  <a:pt x="19455" y="31"/>
                  <a:pt x="19362" y="96"/>
                  <a:pt x="19344" y="213"/>
                </a:cubicBezTo>
                <a:close/>
                <a:moveTo>
                  <a:pt x="16080" y="7606"/>
                </a:moveTo>
                <a:cubicBezTo>
                  <a:pt x="16084" y="7706"/>
                  <a:pt x="16089" y="7810"/>
                  <a:pt x="16237" y="7810"/>
                </a:cubicBezTo>
                <a:cubicBezTo>
                  <a:pt x="16366" y="7810"/>
                  <a:pt x="16464" y="7766"/>
                  <a:pt x="16482" y="7627"/>
                </a:cubicBezTo>
                <a:cubicBezTo>
                  <a:pt x="16496" y="7497"/>
                  <a:pt x="16431" y="7419"/>
                  <a:pt x="16292" y="7402"/>
                </a:cubicBezTo>
                <a:cubicBezTo>
                  <a:pt x="16163" y="7415"/>
                  <a:pt x="16071" y="7462"/>
                  <a:pt x="16080" y="7606"/>
                </a:cubicBezTo>
                <a:close/>
                <a:moveTo>
                  <a:pt x="11336" y="6038"/>
                </a:moveTo>
                <a:cubicBezTo>
                  <a:pt x="11341" y="6146"/>
                  <a:pt x="11369" y="6238"/>
                  <a:pt x="11512" y="6225"/>
                </a:cubicBezTo>
                <a:cubicBezTo>
                  <a:pt x="11632" y="6216"/>
                  <a:pt x="11706" y="6146"/>
                  <a:pt x="11697" y="6029"/>
                </a:cubicBezTo>
                <a:cubicBezTo>
                  <a:pt x="11688" y="5920"/>
                  <a:pt x="11618" y="5851"/>
                  <a:pt x="11507" y="5829"/>
                </a:cubicBezTo>
                <a:cubicBezTo>
                  <a:pt x="11378" y="5851"/>
                  <a:pt x="11327" y="5920"/>
                  <a:pt x="11336" y="6038"/>
                </a:cubicBezTo>
                <a:close/>
                <a:moveTo>
                  <a:pt x="5275" y="6181"/>
                </a:moveTo>
                <a:cubicBezTo>
                  <a:pt x="5423" y="6190"/>
                  <a:pt x="5492" y="6107"/>
                  <a:pt x="5506" y="5986"/>
                </a:cubicBezTo>
                <a:cubicBezTo>
                  <a:pt x="5520" y="5868"/>
                  <a:pt x="5451" y="5760"/>
                  <a:pt x="5326" y="5742"/>
                </a:cubicBezTo>
                <a:cubicBezTo>
                  <a:pt x="5173" y="5725"/>
                  <a:pt x="5146" y="5847"/>
                  <a:pt x="5132" y="5973"/>
                </a:cubicBezTo>
                <a:cubicBezTo>
                  <a:pt x="5150" y="6055"/>
                  <a:pt x="5123" y="6172"/>
                  <a:pt x="5275" y="6181"/>
                </a:cubicBezTo>
                <a:close/>
                <a:moveTo>
                  <a:pt x="13269" y="6064"/>
                </a:moveTo>
                <a:cubicBezTo>
                  <a:pt x="13260" y="5968"/>
                  <a:pt x="13209" y="5881"/>
                  <a:pt x="13065" y="5881"/>
                </a:cubicBezTo>
                <a:cubicBezTo>
                  <a:pt x="12931" y="5881"/>
                  <a:pt x="12862" y="5938"/>
                  <a:pt x="12867" y="6055"/>
                </a:cubicBezTo>
                <a:cubicBezTo>
                  <a:pt x="12871" y="6159"/>
                  <a:pt x="12927" y="6246"/>
                  <a:pt x="13065" y="6233"/>
                </a:cubicBezTo>
                <a:cubicBezTo>
                  <a:pt x="13200" y="6242"/>
                  <a:pt x="13278" y="6172"/>
                  <a:pt x="13269" y="6064"/>
                </a:cubicBezTo>
                <a:close/>
                <a:moveTo>
                  <a:pt x="17735" y="7667"/>
                </a:moveTo>
                <a:cubicBezTo>
                  <a:pt x="17744" y="7775"/>
                  <a:pt x="17800" y="7866"/>
                  <a:pt x="17925" y="7853"/>
                </a:cubicBezTo>
                <a:cubicBezTo>
                  <a:pt x="18049" y="7840"/>
                  <a:pt x="18142" y="7762"/>
                  <a:pt x="18137" y="7632"/>
                </a:cubicBezTo>
                <a:cubicBezTo>
                  <a:pt x="18133" y="7506"/>
                  <a:pt x="18063" y="7432"/>
                  <a:pt x="17892" y="7432"/>
                </a:cubicBezTo>
                <a:cubicBezTo>
                  <a:pt x="17777" y="7454"/>
                  <a:pt x="17730" y="7545"/>
                  <a:pt x="17735" y="7667"/>
                </a:cubicBezTo>
                <a:close/>
                <a:moveTo>
                  <a:pt x="3578" y="4500"/>
                </a:moveTo>
                <a:cubicBezTo>
                  <a:pt x="3583" y="4596"/>
                  <a:pt x="3629" y="4665"/>
                  <a:pt x="3740" y="4670"/>
                </a:cubicBezTo>
                <a:cubicBezTo>
                  <a:pt x="3884" y="4670"/>
                  <a:pt x="3944" y="4578"/>
                  <a:pt x="3948" y="4461"/>
                </a:cubicBezTo>
                <a:cubicBezTo>
                  <a:pt x="3953" y="4352"/>
                  <a:pt x="3874" y="4287"/>
                  <a:pt x="3759" y="4253"/>
                </a:cubicBezTo>
                <a:cubicBezTo>
                  <a:pt x="3662" y="4305"/>
                  <a:pt x="3574" y="4374"/>
                  <a:pt x="3578" y="4500"/>
                </a:cubicBezTo>
                <a:close/>
                <a:moveTo>
                  <a:pt x="21193" y="4526"/>
                </a:moveTo>
                <a:cubicBezTo>
                  <a:pt x="21054" y="4531"/>
                  <a:pt x="20999" y="4617"/>
                  <a:pt x="20999" y="4748"/>
                </a:cubicBezTo>
                <a:cubicBezTo>
                  <a:pt x="20999" y="4869"/>
                  <a:pt x="21078" y="4935"/>
                  <a:pt x="21184" y="4939"/>
                </a:cubicBezTo>
                <a:cubicBezTo>
                  <a:pt x="21309" y="4943"/>
                  <a:pt x="21406" y="4878"/>
                  <a:pt x="21401" y="4800"/>
                </a:cubicBezTo>
                <a:cubicBezTo>
                  <a:pt x="21397" y="4609"/>
                  <a:pt x="21332" y="4526"/>
                  <a:pt x="21193" y="4526"/>
                </a:cubicBezTo>
                <a:close/>
                <a:moveTo>
                  <a:pt x="17906" y="426"/>
                </a:moveTo>
                <a:cubicBezTo>
                  <a:pt x="18045" y="426"/>
                  <a:pt x="18119" y="326"/>
                  <a:pt x="18123" y="213"/>
                </a:cubicBezTo>
                <a:cubicBezTo>
                  <a:pt x="18128" y="96"/>
                  <a:pt x="18049" y="-4"/>
                  <a:pt x="17915" y="0"/>
                </a:cubicBezTo>
                <a:cubicBezTo>
                  <a:pt x="17772" y="5"/>
                  <a:pt x="17740" y="118"/>
                  <a:pt x="17716" y="231"/>
                </a:cubicBezTo>
                <a:cubicBezTo>
                  <a:pt x="17744" y="326"/>
                  <a:pt x="17781" y="426"/>
                  <a:pt x="17906" y="426"/>
                </a:cubicBezTo>
                <a:close/>
                <a:moveTo>
                  <a:pt x="17740" y="4691"/>
                </a:moveTo>
                <a:cubicBezTo>
                  <a:pt x="17744" y="4800"/>
                  <a:pt x="17795" y="4891"/>
                  <a:pt x="17920" y="4882"/>
                </a:cubicBezTo>
                <a:cubicBezTo>
                  <a:pt x="18045" y="4869"/>
                  <a:pt x="18133" y="4787"/>
                  <a:pt x="18137" y="4665"/>
                </a:cubicBezTo>
                <a:cubicBezTo>
                  <a:pt x="18137" y="4557"/>
                  <a:pt x="18054" y="4496"/>
                  <a:pt x="17948" y="4470"/>
                </a:cubicBezTo>
                <a:cubicBezTo>
                  <a:pt x="17814" y="4491"/>
                  <a:pt x="17735" y="4565"/>
                  <a:pt x="17740" y="4691"/>
                </a:cubicBezTo>
                <a:close/>
                <a:moveTo>
                  <a:pt x="17735" y="1746"/>
                </a:moveTo>
                <a:cubicBezTo>
                  <a:pt x="17749" y="1855"/>
                  <a:pt x="17818" y="1938"/>
                  <a:pt x="17948" y="1911"/>
                </a:cubicBezTo>
                <a:cubicBezTo>
                  <a:pt x="18082" y="1885"/>
                  <a:pt x="18156" y="1799"/>
                  <a:pt x="18128" y="1668"/>
                </a:cubicBezTo>
                <a:cubicBezTo>
                  <a:pt x="18105" y="1568"/>
                  <a:pt x="18031" y="1494"/>
                  <a:pt x="17911" y="1490"/>
                </a:cubicBezTo>
                <a:cubicBezTo>
                  <a:pt x="17777" y="1529"/>
                  <a:pt x="17721" y="1625"/>
                  <a:pt x="17735" y="1746"/>
                </a:cubicBezTo>
                <a:close/>
                <a:moveTo>
                  <a:pt x="19348" y="6168"/>
                </a:moveTo>
                <a:cubicBezTo>
                  <a:pt x="19335" y="6272"/>
                  <a:pt x="19399" y="6364"/>
                  <a:pt x="19515" y="6381"/>
                </a:cubicBezTo>
                <a:cubicBezTo>
                  <a:pt x="19663" y="6403"/>
                  <a:pt x="19723" y="6311"/>
                  <a:pt x="19732" y="6185"/>
                </a:cubicBezTo>
                <a:cubicBezTo>
                  <a:pt x="19741" y="6077"/>
                  <a:pt x="19709" y="5990"/>
                  <a:pt x="19575" y="5960"/>
                </a:cubicBezTo>
                <a:cubicBezTo>
                  <a:pt x="19459" y="5981"/>
                  <a:pt x="19367" y="6046"/>
                  <a:pt x="19348" y="6168"/>
                </a:cubicBezTo>
                <a:close/>
                <a:moveTo>
                  <a:pt x="3592" y="5990"/>
                </a:moveTo>
                <a:cubicBezTo>
                  <a:pt x="3597" y="6090"/>
                  <a:pt x="3652" y="6181"/>
                  <a:pt x="3786" y="6164"/>
                </a:cubicBezTo>
                <a:cubicBezTo>
                  <a:pt x="3925" y="6146"/>
                  <a:pt x="3981" y="6059"/>
                  <a:pt x="3971" y="5934"/>
                </a:cubicBezTo>
                <a:cubicBezTo>
                  <a:pt x="3962" y="5825"/>
                  <a:pt x="3897" y="5760"/>
                  <a:pt x="3782" y="5747"/>
                </a:cubicBezTo>
                <a:cubicBezTo>
                  <a:pt x="3652" y="5781"/>
                  <a:pt x="3588" y="5873"/>
                  <a:pt x="3592" y="5990"/>
                </a:cubicBezTo>
                <a:close/>
                <a:moveTo>
                  <a:pt x="16084" y="6172"/>
                </a:moveTo>
                <a:cubicBezTo>
                  <a:pt x="16089" y="6290"/>
                  <a:pt x="16135" y="6364"/>
                  <a:pt x="16274" y="6333"/>
                </a:cubicBezTo>
                <a:cubicBezTo>
                  <a:pt x="16399" y="6307"/>
                  <a:pt x="16487" y="6242"/>
                  <a:pt x="16477" y="6107"/>
                </a:cubicBezTo>
                <a:cubicBezTo>
                  <a:pt x="16473" y="5986"/>
                  <a:pt x="16385" y="5947"/>
                  <a:pt x="16265" y="5942"/>
                </a:cubicBezTo>
                <a:cubicBezTo>
                  <a:pt x="16121" y="5960"/>
                  <a:pt x="16080" y="6046"/>
                  <a:pt x="16084" y="6172"/>
                </a:cubicBezTo>
                <a:close/>
                <a:moveTo>
                  <a:pt x="17892" y="3406"/>
                </a:moveTo>
                <a:cubicBezTo>
                  <a:pt x="18035" y="3423"/>
                  <a:pt x="18114" y="3332"/>
                  <a:pt x="18128" y="3215"/>
                </a:cubicBezTo>
                <a:cubicBezTo>
                  <a:pt x="18142" y="3089"/>
                  <a:pt x="18049" y="2997"/>
                  <a:pt x="17925" y="2993"/>
                </a:cubicBezTo>
                <a:cubicBezTo>
                  <a:pt x="17814" y="2989"/>
                  <a:pt x="17740" y="3071"/>
                  <a:pt x="17735" y="3219"/>
                </a:cubicBezTo>
                <a:cubicBezTo>
                  <a:pt x="17740" y="3293"/>
                  <a:pt x="17767" y="3388"/>
                  <a:pt x="17892" y="3406"/>
                </a:cubicBezTo>
                <a:close/>
                <a:moveTo>
                  <a:pt x="21193" y="6416"/>
                </a:moveTo>
                <a:cubicBezTo>
                  <a:pt x="21332" y="6411"/>
                  <a:pt x="21401" y="6329"/>
                  <a:pt x="21392" y="6194"/>
                </a:cubicBezTo>
                <a:cubicBezTo>
                  <a:pt x="21387" y="6077"/>
                  <a:pt x="21313" y="6007"/>
                  <a:pt x="21193" y="6012"/>
                </a:cubicBezTo>
                <a:cubicBezTo>
                  <a:pt x="21054" y="6016"/>
                  <a:pt x="20990" y="6103"/>
                  <a:pt x="20999" y="6264"/>
                </a:cubicBezTo>
                <a:cubicBezTo>
                  <a:pt x="20985" y="6368"/>
                  <a:pt x="21082" y="6416"/>
                  <a:pt x="21193" y="6416"/>
                </a:cubicBezTo>
                <a:close/>
                <a:moveTo>
                  <a:pt x="19543" y="4513"/>
                </a:moveTo>
                <a:cubicBezTo>
                  <a:pt x="19427" y="4531"/>
                  <a:pt x="19344" y="4604"/>
                  <a:pt x="19348" y="4713"/>
                </a:cubicBezTo>
                <a:cubicBezTo>
                  <a:pt x="19353" y="4839"/>
                  <a:pt x="19436" y="4917"/>
                  <a:pt x="19584" y="4900"/>
                </a:cubicBezTo>
                <a:cubicBezTo>
                  <a:pt x="19723" y="4882"/>
                  <a:pt x="19737" y="4787"/>
                  <a:pt x="19741" y="4683"/>
                </a:cubicBezTo>
                <a:cubicBezTo>
                  <a:pt x="19737" y="4561"/>
                  <a:pt x="19677" y="4491"/>
                  <a:pt x="19543" y="4513"/>
                </a:cubicBezTo>
                <a:close/>
                <a:moveTo>
                  <a:pt x="19566" y="3028"/>
                </a:moveTo>
                <a:cubicBezTo>
                  <a:pt x="19436" y="3032"/>
                  <a:pt x="19372" y="3110"/>
                  <a:pt x="19358" y="3210"/>
                </a:cubicBezTo>
                <a:cubicBezTo>
                  <a:pt x="19339" y="3336"/>
                  <a:pt x="19413" y="3423"/>
                  <a:pt x="19557" y="3419"/>
                </a:cubicBezTo>
                <a:cubicBezTo>
                  <a:pt x="19686" y="3414"/>
                  <a:pt x="19728" y="3327"/>
                  <a:pt x="19732" y="3219"/>
                </a:cubicBezTo>
                <a:cubicBezTo>
                  <a:pt x="19737" y="3110"/>
                  <a:pt x="19714" y="3023"/>
                  <a:pt x="19566" y="3028"/>
                </a:cubicBezTo>
                <a:close/>
                <a:moveTo>
                  <a:pt x="14499" y="6094"/>
                </a:moveTo>
                <a:cubicBezTo>
                  <a:pt x="14494" y="6203"/>
                  <a:pt x="14522" y="6303"/>
                  <a:pt x="14660" y="6290"/>
                </a:cubicBezTo>
                <a:cubicBezTo>
                  <a:pt x="14771" y="6281"/>
                  <a:pt x="14859" y="6207"/>
                  <a:pt x="14859" y="6099"/>
                </a:cubicBezTo>
                <a:cubicBezTo>
                  <a:pt x="14864" y="5994"/>
                  <a:pt x="14799" y="5916"/>
                  <a:pt x="14684" y="5886"/>
                </a:cubicBezTo>
                <a:cubicBezTo>
                  <a:pt x="14577" y="5920"/>
                  <a:pt x="14503" y="5977"/>
                  <a:pt x="14499" y="6094"/>
                </a:cubicBezTo>
                <a:close/>
                <a:moveTo>
                  <a:pt x="11350" y="4604"/>
                </a:moveTo>
                <a:cubicBezTo>
                  <a:pt x="11359" y="4713"/>
                  <a:pt x="11429" y="4752"/>
                  <a:pt x="11535" y="4739"/>
                </a:cubicBezTo>
                <a:cubicBezTo>
                  <a:pt x="11641" y="4726"/>
                  <a:pt x="11706" y="4657"/>
                  <a:pt x="11702" y="4565"/>
                </a:cubicBezTo>
                <a:cubicBezTo>
                  <a:pt x="11697" y="4461"/>
                  <a:pt x="11628" y="4387"/>
                  <a:pt x="11461" y="4392"/>
                </a:cubicBezTo>
                <a:cubicBezTo>
                  <a:pt x="11359" y="4409"/>
                  <a:pt x="11341" y="4500"/>
                  <a:pt x="11350" y="4604"/>
                </a:cubicBezTo>
                <a:close/>
                <a:moveTo>
                  <a:pt x="17938" y="5951"/>
                </a:moveTo>
                <a:cubicBezTo>
                  <a:pt x="17790" y="5955"/>
                  <a:pt x="17735" y="6051"/>
                  <a:pt x="17740" y="6177"/>
                </a:cubicBezTo>
                <a:cubicBezTo>
                  <a:pt x="17740" y="6303"/>
                  <a:pt x="17827" y="6359"/>
                  <a:pt x="17943" y="6350"/>
                </a:cubicBezTo>
                <a:cubicBezTo>
                  <a:pt x="18059" y="6342"/>
                  <a:pt x="18128" y="6264"/>
                  <a:pt x="18133" y="6146"/>
                </a:cubicBezTo>
                <a:cubicBezTo>
                  <a:pt x="18105" y="6046"/>
                  <a:pt x="18072" y="5947"/>
                  <a:pt x="17938" y="5951"/>
                </a:cubicBezTo>
                <a:close/>
                <a:moveTo>
                  <a:pt x="16094" y="3201"/>
                </a:moveTo>
                <a:cubicBezTo>
                  <a:pt x="16098" y="3306"/>
                  <a:pt x="16168" y="3358"/>
                  <a:pt x="16269" y="3353"/>
                </a:cubicBezTo>
                <a:cubicBezTo>
                  <a:pt x="16399" y="3345"/>
                  <a:pt x="16487" y="3280"/>
                  <a:pt x="16477" y="3145"/>
                </a:cubicBezTo>
                <a:cubicBezTo>
                  <a:pt x="16473" y="3028"/>
                  <a:pt x="16399" y="2976"/>
                  <a:pt x="16260" y="2967"/>
                </a:cubicBezTo>
                <a:cubicBezTo>
                  <a:pt x="16149" y="3002"/>
                  <a:pt x="16084" y="3076"/>
                  <a:pt x="16094" y="3201"/>
                </a:cubicBezTo>
                <a:close/>
                <a:moveTo>
                  <a:pt x="16265" y="4839"/>
                </a:moveTo>
                <a:cubicBezTo>
                  <a:pt x="16380" y="4835"/>
                  <a:pt x="16468" y="4787"/>
                  <a:pt x="16482" y="4670"/>
                </a:cubicBezTo>
                <a:cubicBezTo>
                  <a:pt x="16496" y="4557"/>
                  <a:pt x="16445" y="4474"/>
                  <a:pt x="16320" y="4461"/>
                </a:cubicBezTo>
                <a:cubicBezTo>
                  <a:pt x="16177" y="4448"/>
                  <a:pt x="16103" y="4518"/>
                  <a:pt x="16089" y="4630"/>
                </a:cubicBezTo>
                <a:cubicBezTo>
                  <a:pt x="16084" y="4765"/>
                  <a:pt x="16126" y="4843"/>
                  <a:pt x="16265" y="4839"/>
                </a:cubicBezTo>
                <a:close/>
                <a:moveTo>
                  <a:pt x="6671" y="4487"/>
                </a:moveTo>
                <a:cubicBezTo>
                  <a:pt x="6667" y="4578"/>
                  <a:pt x="6667" y="4661"/>
                  <a:pt x="6801" y="4674"/>
                </a:cubicBezTo>
                <a:cubicBezTo>
                  <a:pt x="6907" y="4683"/>
                  <a:pt x="7000" y="4652"/>
                  <a:pt x="7014" y="4557"/>
                </a:cubicBezTo>
                <a:cubicBezTo>
                  <a:pt x="7023" y="4461"/>
                  <a:pt x="6972" y="4366"/>
                  <a:pt x="6861" y="4331"/>
                </a:cubicBezTo>
                <a:cubicBezTo>
                  <a:pt x="6745" y="4344"/>
                  <a:pt x="6676" y="4383"/>
                  <a:pt x="6671" y="4487"/>
                </a:cubicBezTo>
                <a:close/>
                <a:moveTo>
                  <a:pt x="21198" y="1929"/>
                </a:moveTo>
                <a:cubicBezTo>
                  <a:pt x="21313" y="1924"/>
                  <a:pt x="21397" y="1859"/>
                  <a:pt x="21401" y="1746"/>
                </a:cubicBezTo>
                <a:cubicBezTo>
                  <a:pt x="21406" y="1616"/>
                  <a:pt x="21327" y="1538"/>
                  <a:pt x="21189" y="1547"/>
                </a:cubicBezTo>
                <a:cubicBezTo>
                  <a:pt x="21068" y="1555"/>
                  <a:pt x="21013" y="1633"/>
                  <a:pt x="21008" y="1746"/>
                </a:cubicBezTo>
                <a:cubicBezTo>
                  <a:pt x="21013" y="1864"/>
                  <a:pt x="21073" y="1933"/>
                  <a:pt x="21198" y="1929"/>
                </a:cubicBezTo>
                <a:close/>
                <a:moveTo>
                  <a:pt x="14693" y="4444"/>
                </a:moveTo>
                <a:cubicBezTo>
                  <a:pt x="14573" y="4448"/>
                  <a:pt x="14503" y="4522"/>
                  <a:pt x="14503" y="4639"/>
                </a:cubicBezTo>
                <a:cubicBezTo>
                  <a:pt x="14503" y="4752"/>
                  <a:pt x="14559" y="4839"/>
                  <a:pt x="14693" y="4817"/>
                </a:cubicBezTo>
                <a:cubicBezTo>
                  <a:pt x="14808" y="4800"/>
                  <a:pt x="14864" y="4713"/>
                  <a:pt x="14878" y="4609"/>
                </a:cubicBezTo>
                <a:cubicBezTo>
                  <a:pt x="14855" y="4513"/>
                  <a:pt x="14799" y="4439"/>
                  <a:pt x="14693" y="4444"/>
                </a:cubicBezTo>
                <a:close/>
                <a:moveTo>
                  <a:pt x="14684" y="3327"/>
                </a:moveTo>
                <a:cubicBezTo>
                  <a:pt x="14799" y="3314"/>
                  <a:pt x="14864" y="3228"/>
                  <a:pt x="14864" y="3123"/>
                </a:cubicBezTo>
                <a:cubicBezTo>
                  <a:pt x="14864" y="3032"/>
                  <a:pt x="14804" y="2958"/>
                  <a:pt x="14693" y="2967"/>
                </a:cubicBezTo>
                <a:cubicBezTo>
                  <a:pt x="14563" y="2976"/>
                  <a:pt x="14531" y="3067"/>
                  <a:pt x="14508" y="3188"/>
                </a:cubicBezTo>
                <a:cubicBezTo>
                  <a:pt x="14545" y="3245"/>
                  <a:pt x="14568" y="3340"/>
                  <a:pt x="14684" y="3327"/>
                </a:cubicBezTo>
                <a:close/>
                <a:moveTo>
                  <a:pt x="5317" y="4678"/>
                </a:moveTo>
                <a:cubicBezTo>
                  <a:pt x="5437" y="4678"/>
                  <a:pt x="5469" y="4604"/>
                  <a:pt x="5469" y="4513"/>
                </a:cubicBezTo>
                <a:cubicBezTo>
                  <a:pt x="5465" y="4413"/>
                  <a:pt x="5437" y="4318"/>
                  <a:pt x="5303" y="4318"/>
                </a:cubicBezTo>
                <a:cubicBezTo>
                  <a:pt x="5183" y="4318"/>
                  <a:pt x="5160" y="4396"/>
                  <a:pt x="5160" y="4487"/>
                </a:cubicBezTo>
                <a:cubicBezTo>
                  <a:pt x="5155" y="4591"/>
                  <a:pt x="5173" y="4678"/>
                  <a:pt x="5317" y="4678"/>
                </a:cubicBezTo>
                <a:close/>
                <a:moveTo>
                  <a:pt x="2238" y="4257"/>
                </a:moveTo>
                <a:cubicBezTo>
                  <a:pt x="2090" y="4261"/>
                  <a:pt x="2062" y="4374"/>
                  <a:pt x="2067" y="4491"/>
                </a:cubicBezTo>
                <a:cubicBezTo>
                  <a:pt x="2071" y="4583"/>
                  <a:pt x="2104" y="4670"/>
                  <a:pt x="2224" y="4652"/>
                </a:cubicBezTo>
                <a:cubicBezTo>
                  <a:pt x="2344" y="4635"/>
                  <a:pt x="2390" y="4552"/>
                  <a:pt x="2381" y="4439"/>
                </a:cubicBezTo>
                <a:cubicBezTo>
                  <a:pt x="2381" y="4344"/>
                  <a:pt x="2339" y="4257"/>
                  <a:pt x="2238" y="4257"/>
                </a:cubicBezTo>
                <a:close/>
                <a:moveTo>
                  <a:pt x="12922" y="4570"/>
                </a:moveTo>
                <a:cubicBezTo>
                  <a:pt x="12922" y="4674"/>
                  <a:pt x="12922" y="4769"/>
                  <a:pt x="13079" y="4761"/>
                </a:cubicBezTo>
                <a:cubicBezTo>
                  <a:pt x="13181" y="4756"/>
                  <a:pt x="13264" y="4726"/>
                  <a:pt x="13264" y="4617"/>
                </a:cubicBezTo>
                <a:cubicBezTo>
                  <a:pt x="13269" y="4509"/>
                  <a:pt x="13204" y="4435"/>
                  <a:pt x="13070" y="4405"/>
                </a:cubicBezTo>
                <a:cubicBezTo>
                  <a:pt x="12991" y="4422"/>
                  <a:pt x="12922" y="4461"/>
                  <a:pt x="12922" y="4570"/>
                </a:cubicBezTo>
                <a:close/>
                <a:moveTo>
                  <a:pt x="504" y="1503"/>
                </a:moveTo>
                <a:cubicBezTo>
                  <a:pt x="495" y="1590"/>
                  <a:pt x="527" y="1681"/>
                  <a:pt x="638" y="1703"/>
                </a:cubicBezTo>
                <a:cubicBezTo>
                  <a:pt x="749" y="1725"/>
                  <a:pt x="828" y="1668"/>
                  <a:pt x="828" y="1568"/>
                </a:cubicBezTo>
                <a:cubicBezTo>
                  <a:pt x="832" y="1468"/>
                  <a:pt x="791" y="1373"/>
                  <a:pt x="675" y="1338"/>
                </a:cubicBezTo>
                <a:cubicBezTo>
                  <a:pt x="546" y="1325"/>
                  <a:pt x="513" y="1421"/>
                  <a:pt x="504" y="1503"/>
                </a:cubicBezTo>
                <a:close/>
                <a:moveTo>
                  <a:pt x="16108" y="1668"/>
                </a:moveTo>
                <a:cubicBezTo>
                  <a:pt x="16084" y="1764"/>
                  <a:pt x="16149" y="1838"/>
                  <a:pt x="16251" y="1855"/>
                </a:cubicBezTo>
                <a:cubicBezTo>
                  <a:pt x="16371" y="1877"/>
                  <a:pt x="16454" y="1825"/>
                  <a:pt x="16477" y="1707"/>
                </a:cubicBezTo>
                <a:cubicBezTo>
                  <a:pt x="16501" y="1594"/>
                  <a:pt x="16436" y="1521"/>
                  <a:pt x="16316" y="1486"/>
                </a:cubicBezTo>
                <a:cubicBezTo>
                  <a:pt x="16191" y="1490"/>
                  <a:pt x="16131" y="1568"/>
                  <a:pt x="16108" y="1668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AF54C209-4CE6-05D4-A224-E9FB32EBC9DE}"/>
              </a:ext>
            </a:extLst>
          </p:cNvPr>
          <p:cNvSpPr/>
          <p:nvPr/>
        </p:nvSpPr>
        <p:spPr>
          <a:xfrm>
            <a:off x="5154371" y="783477"/>
            <a:ext cx="7037629" cy="60745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3" h="21492" extrusionOk="0">
                <a:moveTo>
                  <a:pt x="1093" y="8689"/>
                </a:moveTo>
                <a:cubicBezTo>
                  <a:pt x="1136" y="8524"/>
                  <a:pt x="1218" y="8393"/>
                  <a:pt x="1345" y="8303"/>
                </a:cubicBezTo>
                <a:cubicBezTo>
                  <a:pt x="1438" y="8235"/>
                  <a:pt x="1470" y="8131"/>
                  <a:pt x="1488" y="8017"/>
                </a:cubicBezTo>
                <a:cubicBezTo>
                  <a:pt x="1511" y="7879"/>
                  <a:pt x="1552" y="7748"/>
                  <a:pt x="1601" y="7621"/>
                </a:cubicBezTo>
                <a:cubicBezTo>
                  <a:pt x="1720" y="7325"/>
                  <a:pt x="1885" y="7097"/>
                  <a:pt x="2182" y="7033"/>
                </a:cubicBezTo>
                <a:cubicBezTo>
                  <a:pt x="2443" y="6976"/>
                  <a:pt x="2666" y="6845"/>
                  <a:pt x="2820" y="6583"/>
                </a:cubicBezTo>
                <a:cubicBezTo>
                  <a:pt x="2878" y="6482"/>
                  <a:pt x="2983" y="6439"/>
                  <a:pt x="3082" y="6418"/>
                </a:cubicBezTo>
                <a:cubicBezTo>
                  <a:pt x="3119" y="6412"/>
                  <a:pt x="3125" y="6381"/>
                  <a:pt x="3140" y="6365"/>
                </a:cubicBezTo>
                <a:cubicBezTo>
                  <a:pt x="3177" y="6321"/>
                  <a:pt x="3137" y="5982"/>
                  <a:pt x="3096" y="5938"/>
                </a:cubicBezTo>
                <a:cubicBezTo>
                  <a:pt x="3035" y="5874"/>
                  <a:pt x="2968" y="5817"/>
                  <a:pt x="2904" y="5753"/>
                </a:cubicBezTo>
                <a:cubicBezTo>
                  <a:pt x="2687" y="5532"/>
                  <a:pt x="2602" y="5243"/>
                  <a:pt x="2582" y="4917"/>
                </a:cubicBezTo>
                <a:cubicBezTo>
                  <a:pt x="2669" y="5226"/>
                  <a:pt x="2710" y="5562"/>
                  <a:pt x="2992" y="5737"/>
                </a:cubicBezTo>
                <a:cubicBezTo>
                  <a:pt x="2765" y="5478"/>
                  <a:pt x="2678" y="5159"/>
                  <a:pt x="2695" y="4796"/>
                </a:cubicBezTo>
                <a:cubicBezTo>
                  <a:pt x="2762" y="4941"/>
                  <a:pt x="2867" y="5048"/>
                  <a:pt x="2948" y="5176"/>
                </a:cubicBezTo>
                <a:cubicBezTo>
                  <a:pt x="3023" y="5293"/>
                  <a:pt x="3137" y="5367"/>
                  <a:pt x="3247" y="5424"/>
                </a:cubicBezTo>
                <a:cubicBezTo>
                  <a:pt x="3381" y="5495"/>
                  <a:pt x="3482" y="5616"/>
                  <a:pt x="3610" y="5693"/>
                </a:cubicBezTo>
                <a:cubicBezTo>
                  <a:pt x="3627" y="5703"/>
                  <a:pt x="3645" y="5733"/>
                  <a:pt x="3648" y="5753"/>
                </a:cubicBezTo>
                <a:cubicBezTo>
                  <a:pt x="3671" y="5935"/>
                  <a:pt x="3755" y="5834"/>
                  <a:pt x="3822" y="5804"/>
                </a:cubicBezTo>
                <a:cubicBezTo>
                  <a:pt x="3845" y="5794"/>
                  <a:pt x="3868" y="5777"/>
                  <a:pt x="3909" y="5750"/>
                </a:cubicBezTo>
                <a:cubicBezTo>
                  <a:pt x="3825" y="5851"/>
                  <a:pt x="3755" y="5935"/>
                  <a:pt x="3685" y="6019"/>
                </a:cubicBezTo>
                <a:cubicBezTo>
                  <a:pt x="3633" y="6079"/>
                  <a:pt x="3607" y="6126"/>
                  <a:pt x="3659" y="6224"/>
                </a:cubicBezTo>
                <a:cubicBezTo>
                  <a:pt x="3712" y="6328"/>
                  <a:pt x="3729" y="6452"/>
                  <a:pt x="3813" y="6543"/>
                </a:cubicBezTo>
                <a:cubicBezTo>
                  <a:pt x="3833" y="6566"/>
                  <a:pt x="3839" y="6674"/>
                  <a:pt x="3828" y="6737"/>
                </a:cubicBezTo>
                <a:cubicBezTo>
                  <a:pt x="3816" y="6808"/>
                  <a:pt x="3845" y="6872"/>
                  <a:pt x="3828" y="6942"/>
                </a:cubicBezTo>
                <a:cubicBezTo>
                  <a:pt x="3813" y="6993"/>
                  <a:pt x="3860" y="7006"/>
                  <a:pt x="3886" y="7036"/>
                </a:cubicBezTo>
                <a:cubicBezTo>
                  <a:pt x="3938" y="7097"/>
                  <a:pt x="3984" y="7171"/>
                  <a:pt x="4022" y="7241"/>
                </a:cubicBezTo>
                <a:cubicBezTo>
                  <a:pt x="4040" y="7275"/>
                  <a:pt x="3961" y="7332"/>
                  <a:pt x="3912" y="7356"/>
                </a:cubicBezTo>
                <a:cubicBezTo>
                  <a:pt x="3833" y="7396"/>
                  <a:pt x="3752" y="7433"/>
                  <a:pt x="3671" y="7470"/>
                </a:cubicBezTo>
                <a:cubicBezTo>
                  <a:pt x="3671" y="7510"/>
                  <a:pt x="3700" y="7513"/>
                  <a:pt x="3723" y="7527"/>
                </a:cubicBezTo>
                <a:cubicBezTo>
                  <a:pt x="3877" y="7621"/>
                  <a:pt x="3955" y="7769"/>
                  <a:pt x="3961" y="7970"/>
                </a:cubicBezTo>
                <a:cubicBezTo>
                  <a:pt x="3961" y="8000"/>
                  <a:pt x="3967" y="8031"/>
                  <a:pt x="3973" y="8061"/>
                </a:cubicBezTo>
                <a:cubicBezTo>
                  <a:pt x="3990" y="8162"/>
                  <a:pt x="4019" y="8199"/>
                  <a:pt x="4118" y="8141"/>
                </a:cubicBezTo>
                <a:cubicBezTo>
                  <a:pt x="4283" y="8051"/>
                  <a:pt x="4397" y="7910"/>
                  <a:pt x="4475" y="7722"/>
                </a:cubicBezTo>
                <a:cubicBezTo>
                  <a:pt x="4545" y="7550"/>
                  <a:pt x="4623" y="7382"/>
                  <a:pt x="4702" y="7214"/>
                </a:cubicBezTo>
                <a:cubicBezTo>
                  <a:pt x="4658" y="7523"/>
                  <a:pt x="4551" y="7799"/>
                  <a:pt x="4402" y="8057"/>
                </a:cubicBezTo>
                <a:cubicBezTo>
                  <a:pt x="4333" y="8178"/>
                  <a:pt x="4272" y="8303"/>
                  <a:pt x="4202" y="8424"/>
                </a:cubicBezTo>
                <a:cubicBezTo>
                  <a:pt x="4159" y="8504"/>
                  <a:pt x="4162" y="8568"/>
                  <a:pt x="4243" y="8632"/>
                </a:cubicBezTo>
                <a:cubicBezTo>
                  <a:pt x="4286" y="8514"/>
                  <a:pt x="4330" y="8397"/>
                  <a:pt x="4373" y="8279"/>
                </a:cubicBezTo>
                <a:cubicBezTo>
                  <a:pt x="4353" y="8474"/>
                  <a:pt x="4185" y="8679"/>
                  <a:pt x="4432" y="8843"/>
                </a:cubicBezTo>
                <a:cubicBezTo>
                  <a:pt x="4466" y="8622"/>
                  <a:pt x="4542" y="8417"/>
                  <a:pt x="4643" y="8225"/>
                </a:cubicBezTo>
                <a:cubicBezTo>
                  <a:pt x="4745" y="8034"/>
                  <a:pt x="4794" y="7819"/>
                  <a:pt x="4884" y="7624"/>
                </a:cubicBezTo>
                <a:cubicBezTo>
                  <a:pt x="4844" y="7974"/>
                  <a:pt x="4702" y="8283"/>
                  <a:pt x="4594" y="8605"/>
                </a:cubicBezTo>
                <a:cubicBezTo>
                  <a:pt x="4641" y="8622"/>
                  <a:pt x="4635" y="8548"/>
                  <a:pt x="4678" y="8551"/>
                </a:cubicBezTo>
                <a:cubicBezTo>
                  <a:pt x="4672" y="8585"/>
                  <a:pt x="4661" y="8618"/>
                  <a:pt x="4658" y="8652"/>
                </a:cubicBezTo>
                <a:cubicBezTo>
                  <a:pt x="4646" y="8780"/>
                  <a:pt x="4699" y="8830"/>
                  <a:pt x="4800" y="8786"/>
                </a:cubicBezTo>
                <a:cubicBezTo>
                  <a:pt x="4858" y="8763"/>
                  <a:pt x="4911" y="8716"/>
                  <a:pt x="4977" y="8719"/>
                </a:cubicBezTo>
                <a:cubicBezTo>
                  <a:pt x="4806" y="8823"/>
                  <a:pt x="4652" y="8954"/>
                  <a:pt x="4513" y="9109"/>
                </a:cubicBezTo>
                <a:cubicBezTo>
                  <a:pt x="4182" y="9482"/>
                  <a:pt x="4173" y="10086"/>
                  <a:pt x="4591" y="10503"/>
                </a:cubicBezTo>
                <a:cubicBezTo>
                  <a:pt x="4678" y="10590"/>
                  <a:pt x="4792" y="10617"/>
                  <a:pt x="4890" y="10560"/>
                </a:cubicBezTo>
                <a:cubicBezTo>
                  <a:pt x="5093" y="10442"/>
                  <a:pt x="5300" y="10318"/>
                  <a:pt x="5462" y="10120"/>
                </a:cubicBezTo>
                <a:cubicBezTo>
                  <a:pt x="5520" y="10049"/>
                  <a:pt x="5555" y="9972"/>
                  <a:pt x="5552" y="9864"/>
                </a:cubicBezTo>
                <a:cubicBezTo>
                  <a:pt x="5549" y="9787"/>
                  <a:pt x="5517" y="9680"/>
                  <a:pt x="5633" y="9626"/>
                </a:cubicBezTo>
                <a:cubicBezTo>
                  <a:pt x="5680" y="9606"/>
                  <a:pt x="5741" y="9498"/>
                  <a:pt x="5689" y="9398"/>
                </a:cubicBezTo>
                <a:cubicBezTo>
                  <a:pt x="5671" y="9364"/>
                  <a:pt x="5668" y="9324"/>
                  <a:pt x="5668" y="9283"/>
                </a:cubicBezTo>
                <a:cubicBezTo>
                  <a:pt x="5723" y="9364"/>
                  <a:pt x="5744" y="9458"/>
                  <a:pt x="5764" y="9589"/>
                </a:cubicBezTo>
                <a:cubicBezTo>
                  <a:pt x="5802" y="9401"/>
                  <a:pt x="5735" y="9270"/>
                  <a:pt x="5715" y="9126"/>
                </a:cubicBezTo>
                <a:cubicBezTo>
                  <a:pt x="5782" y="9250"/>
                  <a:pt x="5819" y="9384"/>
                  <a:pt x="5831" y="9545"/>
                </a:cubicBezTo>
                <a:cubicBezTo>
                  <a:pt x="5935" y="9411"/>
                  <a:pt x="6037" y="9290"/>
                  <a:pt x="6130" y="9159"/>
                </a:cubicBezTo>
                <a:cubicBezTo>
                  <a:pt x="6153" y="9129"/>
                  <a:pt x="6156" y="9082"/>
                  <a:pt x="6147" y="9035"/>
                </a:cubicBezTo>
                <a:cubicBezTo>
                  <a:pt x="6118" y="8880"/>
                  <a:pt x="6095" y="8726"/>
                  <a:pt x="6072" y="8571"/>
                </a:cubicBezTo>
                <a:cubicBezTo>
                  <a:pt x="6052" y="8430"/>
                  <a:pt x="5991" y="8316"/>
                  <a:pt x="5883" y="8266"/>
                </a:cubicBezTo>
                <a:cubicBezTo>
                  <a:pt x="5668" y="8162"/>
                  <a:pt x="5558" y="7950"/>
                  <a:pt x="5436" y="7745"/>
                </a:cubicBezTo>
                <a:cubicBezTo>
                  <a:pt x="5407" y="7695"/>
                  <a:pt x="5381" y="7651"/>
                  <a:pt x="5329" y="7641"/>
                </a:cubicBezTo>
                <a:cubicBezTo>
                  <a:pt x="5247" y="7624"/>
                  <a:pt x="5239" y="7557"/>
                  <a:pt x="5250" y="7483"/>
                </a:cubicBezTo>
                <a:cubicBezTo>
                  <a:pt x="5288" y="7235"/>
                  <a:pt x="5201" y="7050"/>
                  <a:pt x="5038" y="6892"/>
                </a:cubicBezTo>
                <a:cubicBezTo>
                  <a:pt x="4884" y="6741"/>
                  <a:pt x="4696" y="6633"/>
                  <a:pt x="4562" y="6432"/>
                </a:cubicBezTo>
                <a:cubicBezTo>
                  <a:pt x="4522" y="6627"/>
                  <a:pt x="4478" y="6815"/>
                  <a:pt x="4359" y="6963"/>
                </a:cubicBezTo>
                <a:cubicBezTo>
                  <a:pt x="4588" y="6486"/>
                  <a:pt x="4504" y="6012"/>
                  <a:pt x="4344" y="5545"/>
                </a:cubicBezTo>
                <a:cubicBezTo>
                  <a:pt x="4318" y="5465"/>
                  <a:pt x="4269" y="5397"/>
                  <a:pt x="4231" y="5323"/>
                </a:cubicBezTo>
                <a:lnTo>
                  <a:pt x="4228" y="5327"/>
                </a:lnTo>
                <a:cubicBezTo>
                  <a:pt x="4397" y="5465"/>
                  <a:pt x="4461" y="5673"/>
                  <a:pt x="4501" y="5891"/>
                </a:cubicBezTo>
                <a:cubicBezTo>
                  <a:pt x="4536" y="6076"/>
                  <a:pt x="4536" y="6271"/>
                  <a:pt x="4646" y="6432"/>
                </a:cubicBezTo>
                <a:cubicBezTo>
                  <a:pt x="4707" y="6519"/>
                  <a:pt x="4763" y="6603"/>
                  <a:pt x="4850" y="6654"/>
                </a:cubicBezTo>
                <a:cubicBezTo>
                  <a:pt x="5137" y="6832"/>
                  <a:pt x="5326" y="7090"/>
                  <a:pt x="5363" y="7476"/>
                </a:cubicBezTo>
                <a:cubicBezTo>
                  <a:pt x="5369" y="7544"/>
                  <a:pt x="5407" y="7587"/>
                  <a:pt x="5436" y="7634"/>
                </a:cubicBezTo>
                <a:cubicBezTo>
                  <a:pt x="5599" y="7883"/>
                  <a:pt x="5761" y="8125"/>
                  <a:pt x="5991" y="8299"/>
                </a:cubicBezTo>
                <a:cubicBezTo>
                  <a:pt x="6159" y="8427"/>
                  <a:pt x="6223" y="8622"/>
                  <a:pt x="6185" y="8860"/>
                </a:cubicBezTo>
                <a:cubicBezTo>
                  <a:pt x="6168" y="8961"/>
                  <a:pt x="6182" y="9068"/>
                  <a:pt x="6165" y="9173"/>
                </a:cubicBezTo>
                <a:cubicBezTo>
                  <a:pt x="6130" y="9398"/>
                  <a:pt x="6014" y="9572"/>
                  <a:pt x="5903" y="9757"/>
                </a:cubicBezTo>
                <a:cubicBezTo>
                  <a:pt x="5654" y="10180"/>
                  <a:pt x="5259" y="10378"/>
                  <a:pt x="4913" y="10650"/>
                </a:cubicBezTo>
                <a:cubicBezTo>
                  <a:pt x="4826" y="10718"/>
                  <a:pt x="4736" y="10781"/>
                  <a:pt x="4649" y="10842"/>
                </a:cubicBezTo>
                <a:cubicBezTo>
                  <a:pt x="5056" y="11389"/>
                  <a:pt x="5416" y="11967"/>
                  <a:pt x="5784" y="12535"/>
                </a:cubicBezTo>
                <a:cubicBezTo>
                  <a:pt x="5819" y="12588"/>
                  <a:pt x="5840" y="12662"/>
                  <a:pt x="5909" y="12679"/>
                </a:cubicBezTo>
                <a:lnTo>
                  <a:pt x="5906" y="12676"/>
                </a:lnTo>
                <a:cubicBezTo>
                  <a:pt x="5930" y="12793"/>
                  <a:pt x="6005" y="12881"/>
                  <a:pt x="6057" y="12978"/>
                </a:cubicBezTo>
                <a:cubicBezTo>
                  <a:pt x="6083" y="13028"/>
                  <a:pt x="6107" y="12988"/>
                  <a:pt x="6133" y="12978"/>
                </a:cubicBezTo>
                <a:cubicBezTo>
                  <a:pt x="6330" y="12901"/>
                  <a:pt x="6533" y="12867"/>
                  <a:pt x="6745" y="12901"/>
                </a:cubicBezTo>
                <a:cubicBezTo>
                  <a:pt x="6679" y="12911"/>
                  <a:pt x="6609" y="12918"/>
                  <a:pt x="6542" y="12928"/>
                </a:cubicBezTo>
                <a:cubicBezTo>
                  <a:pt x="6618" y="12975"/>
                  <a:pt x="6705" y="12958"/>
                  <a:pt x="6806" y="13022"/>
                </a:cubicBezTo>
                <a:cubicBezTo>
                  <a:pt x="6565" y="13002"/>
                  <a:pt x="6356" y="13032"/>
                  <a:pt x="6142" y="13082"/>
                </a:cubicBezTo>
                <a:cubicBezTo>
                  <a:pt x="6171" y="13169"/>
                  <a:pt x="6188" y="13270"/>
                  <a:pt x="6269" y="13304"/>
                </a:cubicBezTo>
                <a:cubicBezTo>
                  <a:pt x="6342" y="13334"/>
                  <a:pt x="6423" y="13327"/>
                  <a:pt x="6522" y="13337"/>
                </a:cubicBezTo>
                <a:cubicBezTo>
                  <a:pt x="6441" y="13384"/>
                  <a:pt x="6371" y="13371"/>
                  <a:pt x="6298" y="13391"/>
                </a:cubicBezTo>
                <a:cubicBezTo>
                  <a:pt x="6345" y="13499"/>
                  <a:pt x="6388" y="13603"/>
                  <a:pt x="6435" y="13703"/>
                </a:cubicBezTo>
                <a:cubicBezTo>
                  <a:pt x="6446" y="13727"/>
                  <a:pt x="6458" y="13747"/>
                  <a:pt x="6484" y="13754"/>
                </a:cubicBezTo>
                <a:cubicBezTo>
                  <a:pt x="6760" y="13818"/>
                  <a:pt x="6934" y="14043"/>
                  <a:pt x="7097" y="14281"/>
                </a:cubicBezTo>
                <a:cubicBezTo>
                  <a:pt x="7172" y="14392"/>
                  <a:pt x="7239" y="14513"/>
                  <a:pt x="7303" y="14634"/>
                </a:cubicBezTo>
                <a:cubicBezTo>
                  <a:pt x="7044" y="14362"/>
                  <a:pt x="6835" y="14026"/>
                  <a:pt x="6502" y="13845"/>
                </a:cubicBezTo>
                <a:cubicBezTo>
                  <a:pt x="6548" y="13962"/>
                  <a:pt x="6594" y="14080"/>
                  <a:pt x="6638" y="14197"/>
                </a:cubicBezTo>
                <a:cubicBezTo>
                  <a:pt x="6664" y="14268"/>
                  <a:pt x="6737" y="14251"/>
                  <a:pt x="6780" y="14295"/>
                </a:cubicBezTo>
                <a:cubicBezTo>
                  <a:pt x="6896" y="14409"/>
                  <a:pt x="6992" y="14543"/>
                  <a:pt x="7079" y="14688"/>
                </a:cubicBezTo>
                <a:cubicBezTo>
                  <a:pt x="7207" y="14892"/>
                  <a:pt x="7332" y="15097"/>
                  <a:pt x="7463" y="15309"/>
                </a:cubicBezTo>
                <a:cubicBezTo>
                  <a:pt x="7483" y="15242"/>
                  <a:pt x="7425" y="15212"/>
                  <a:pt x="7448" y="15141"/>
                </a:cubicBezTo>
                <a:cubicBezTo>
                  <a:pt x="7759" y="15618"/>
                  <a:pt x="7866" y="16125"/>
                  <a:pt x="7730" y="16696"/>
                </a:cubicBezTo>
                <a:cubicBezTo>
                  <a:pt x="7724" y="16639"/>
                  <a:pt x="7718" y="16585"/>
                  <a:pt x="7712" y="16528"/>
                </a:cubicBezTo>
                <a:cubicBezTo>
                  <a:pt x="7706" y="16468"/>
                  <a:pt x="7701" y="16407"/>
                  <a:pt x="7692" y="16340"/>
                </a:cubicBezTo>
                <a:cubicBezTo>
                  <a:pt x="7628" y="16552"/>
                  <a:pt x="7683" y="16770"/>
                  <a:pt x="7619" y="17012"/>
                </a:cubicBezTo>
                <a:cubicBezTo>
                  <a:pt x="7599" y="16841"/>
                  <a:pt x="7599" y="16703"/>
                  <a:pt x="7538" y="16575"/>
                </a:cubicBezTo>
                <a:cubicBezTo>
                  <a:pt x="7538" y="16710"/>
                  <a:pt x="7538" y="16844"/>
                  <a:pt x="7538" y="16975"/>
                </a:cubicBezTo>
                <a:cubicBezTo>
                  <a:pt x="7529" y="16975"/>
                  <a:pt x="7518" y="16978"/>
                  <a:pt x="7509" y="16978"/>
                </a:cubicBezTo>
                <a:cubicBezTo>
                  <a:pt x="7486" y="16783"/>
                  <a:pt x="7462" y="16592"/>
                  <a:pt x="7436" y="16364"/>
                </a:cubicBezTo>
                <a:cubicBezTo>
                  <a:pt x="7410" y="16532"/>
                  <a:pt x="7471" y="16663"/>
                  <a:pt x="7442" y="16777"/>
                </a:cubicBezTo>
                <a:cubicBezTo>
                  <a:pt x="7399" y="16555"/>
                  <a:pt x="7277" y="16354"/>
                  <a:pt x="7222" y="16118"/>
                </a:cubicBezTo>
                <a:cubicBezTo>
                  <a:pt x="7222" y="16199"/>
                  <a:pt x="7222" y="16276"/>
                  <a:pt x="7222" y="16357"/>
                </a:cubicBezTo>
                <a:cubicBezTo>
                  <a:pt x="7137" y="16209"/>
                  <a:pt x="7073" y="16061"/>
                  <a:pt x="7044" y="15890"/>
                </a:cubicBezTo>
                <a:cubicBezTo>
                  <a:pt x="7042" y="15924"/>
                  <a:pt x="7042" y="15954"/>
                  <a:pt x="7039" y="15987"/>
                </a:cubicBezTo>
                <a:cubicBezTo>
                  <a:pt x="7033" y="15987"/>
                  <a:pt x="7030" y="15987"/>
                  <a:pt x="7024" y="15987"/>
                </a:cubicBezTo>
                <a:cubicBezTo>
                  <a:pt x="6998" y="15873"/>
                  <a:pt x="6969" y="15759"/>
                  <a:pt x="6940" y="15638"/>
                </a:cubicBezTo>
                <a:cubicBezTo>
                  <a:pt x="6899" y="15709"/>
                  <a:pt x="6957" y="15766"/>
                  <a:pt x="6934" y="15843"/>
                </a:cubicBezTo>
                <a:cubicBezTo>
                  <a:pt x="6864" y="15574"/>
                  <a:pt x="6803" y="15319"/>
                  <a:pt x="6734" y="15067"/>
                </a:cubicBezTo>
                <a:cubicBezTo>
                  <a:pt x="6504" y="14238"/>
                  <a:pt x="6182" y="13465"/>
                  <a:pt x="5709" y="12776"/>
                </a:cubicBezTo>
                <a:cubicBezTo>
                  <a:pt x="5358" y="12266"/>
                  <a:pt x="5041" y="11729"/>
                  <a:pt x="4719" y="11191"/>
                </a:cubicBezTo>
                <a:cubicBezTo>
                  <a:pt x="4672" y="11111"/>
                  <a:pt x="4620" y="11037"/>
                  <a:pt x="4571" y="10959"/>
                </a:cubicBezTo>
                <a:cubicBezTo>
                  <a:pt x="4551" y="10929"/>
                  <a:pt x="4533" y="10892"/>
                  <a:pt x="4490" y="10922"/>
                </a:cubicBezTo>
                <a:cubicBezTo>
                  <a:pt x="4452" y="10949"/>
                  <a:pt x="4455" y="10980"/>
                  <a:pt x="4466" y="11023"/>
                </a:cubicBezTo>
                <a:cubicBezTo>
                  <a:pt x="4524" y="11255"/>
                  <a:pt x="4565" y="11490"/>
                  <a:pt x="4565" y="11732"/>
                </a:cubicBezTo>
                <a:cubicBezTo>
                  <a:pt x="4559" y="12699"/>
                  <a:pt x="4202" y="13458"/>
                  <a:pt x="3491" y="13959"/>
                </a:cubicBezTo>
                <a:cubicBezTo>
                  <a:pt x="3125" y="14214"/>
                  <a:pt x="2704" y="14332"/>
                  <a:pt x="2280" y="14409"/>
                </a:cubicBezTo>
                <a:cubicBezTo>
                  <a:pt x="2118" y="14439"/>
                  <a:pt x="1952" y="14489"/>
                  <a:pt x="1787" y="14439"/>
                </a:cubicBezTo>
                <a:cubicBezTo>
                  <a:pt x="1720" y="14419"/>
                  <a:pt x="1656" y="14399"/>
                  <a:pt x="1601" y="14345"/>
                </a:cubicBezTo>
                <a:cubicBezTo>
                  <a:pt x="1642" y="14315"/>
                  <a:pt x="1673" y="14372"/>
                  <a:pt x="1723" y="14345"/>
                </a:cubicBezTo>
                <a:cubicBezTo>
                  <a:pt x="1650" y="14120"/>
                  <a:pt x="1586" y="13892"/>
                  <a:pt x="1560" y="13650"/>
                </a:cubicBezTo>
                <a:cubicBezTo>
                  <a:pt x="1528" y="13371"/>
                  <a:pt x="1531" y="13092"/>
                  <a:pt x="1572" y="12813"/>
                </a:cubicBezTo>
                <a:cubicBezTo>
                  <a:pt x="1583" y="12746"/>
                  <a:pt x="1607" y="12682"/>
                  <a:pt x="1644" y="12639"/>
                </a:cubicBezTo>
                <a:cubicBezTo>
                  <a:pt x="1694" y="12582"/>
                  <a:pt x="1717" y="12525"/>
                  <a:pt x="1691" y="12441"/>
                </a:cubicBezTo>
                <a:cubicBezTo>
                  <a:pt x="1827" y="12642"/>
                  <a:pt x="1885" y="12897"/>
                  <a:pt x="2057" y="13092"/>
                </a:cubicBezTo>
                <a:cubicBezTo>
                  <a:pt x="2048" y="12958"/>
                  <a:pt x="2045" y="12844"/>
                  <a:pt x="2033" y="12729"/>
                </a:cubicBezTo>
                <a:cubicBezTo>
                  <a:pt x="2022" y="12575"/>
                  <a:pt x="1967" y="12451"/>
                  <a:pt x="1853" y="12353"/>
                </a:cubicBezTo>
                <a:cubicBezTo>
                  <a:pt x="1763" y="12276"/>
                  <a:pt x="1685" y="12175"/>
                  <a:pt x="1607" y="12085"/>
                </a:cubicBezTo>
                <a:cubicBezTo>
                  <a:pt x="1572" y="12044"/>
                  <a:pt x="1549" y="12038"/>
                  <a:pt x="1508" y="12088"/>
                </a:cubicBezTo>
                <a:cubicBezTo>
                  <a:pt x="1345" y="12283"/>
                  <a:pt x="1206" y="12488"/>
                  <a:pt x="1142" y="12756"/>
                </a:cubicBezTo>
                <a:cubicBezTo>
                  <a:pt x="1093" y="12968"/>
                  <a:pt x="1038" y="13176"/>
                  <a:pt x="968" y="13378"/>
                </a:cubicBezTo>
                <a:cubicBezTo>
                  <a:pt x="919" y="13525"/>
                  <a:pt x="951" y="13640"/>
                  <a:pt x="1017" y="13757"/>
                </a:cubicBezTo>
                <a:cubicBezTo>
                  <a:pt x="1160" y="13999"/>
                  <a:pt x="1279" y="14258"/>
                  <a:pt x="1398" y="14516"/>
                </a:cubicBezTo>
                <a:cubicBezTo>
                  <a:pt x="1424" y="14577"/>
                  <a:pt x="1447" y="14641"/>
                  <a:pt x="1470" y="14704"/>
                </a:cubicBezTo>
                <a:cubicBezTo>
                  <a:pt x="1514" y="14671"/>
                  <a:pt x="1470" y="14594"/>
                  <a:pt x="1537" y="14570"/>
                </a:cubicBezTo>
                <a:cubicBezTo>
                  <a:pt x="1557" y="14627"/>
                  <a:pt x="1537" y="14681"/>
                  <a:pt x="1528" y="14731"/>
                </a:cubicBezTo>
                <a:cubicBezTo>
                  <a:pt x="1491" y="14950"/>
                  <a:pt x="1441" y="15165"/>
                  <a:pt x="1424" y="15390"/>
                </a:cubicBezTo>
                <a:cubicBezTo>
                  <a:pt x="1418" y="15463"/>
                  <a:pt x="1395" y="15477"/>
                  <a:pt x="1337" y="15450"/>
                </a:cubicBezTo>
                <a:cubicBezTo>
                  <a:pt x="1203" y="15390"/>
                  <a:pt x="1081" y="15299"/>
                  <a:pt x="959" y="15215"/>
                </a:cubicBezTo>
                <a:cubicBezTo>
                  <a:pt x="904" y="15178"/>
                  <a:pt x="866" y="15205"/>
                  <a:pt x="823" y="15228"/>
                </a:cubicBezTo>
                <a:cubicBezTo>
                  <a:pt x="782" y="15252"/>
                  <a:pt x="773" y="15289"/>
                  <a:pt x="791" y="15336"/>
                </a:cubicBezTo>
                <a:cubicBezTo>
                  <a:pt x="675" y="15195"/>
                  <a:pt x="849" y="15205"/>
                  <a:pt x="872" y="15121"/>
                </a:cubicBezTo>
                <a:cubicBezTo>
                  <a:pt x="643" y="14943"/>
                  <a:pt x="437" y="14725"/>
                  <a:pt x="210" y="14513"/>
                </a:cubicBezTo>
                <a:cubicBezTo>
                  <a:pt x="193" y="14604"/>
                  <a:pt x="225" y="14661"/>
                  <a:pt x="260" y="14711"/>
                </a:cubicBezTo>
                <a:cubicBezTo>
                  <a:pt x="477" y="15047"/>
                  <a:pt x="701" y="15373"/>
                  <a:pt x="933" y="15699"/>
                </a:cubicBezTo>
                <a:cubicBezTo>
                  <a:pt x="1078" y="15903"/>
                  <a:pt x="1241" y="15917"/>
                  <a:pt x="1444" y="15823"/>
                </a:cubicBezTo>
                <a:cubicBezTo>
                  <a:pt x="1372" y="15789"/>
                  <a:pt x="1305" y="15759"/>
                  <a:pt x="1241" y="15725"/>
                </a:cubicBezTo>
                <a:cubicBezTo>
                  <a:pt x="1090" y="15652"/>
                  <a:pt x="951" y="15561"/>
                  <a:pt x="855" y="15400"/>
                </a:cubicBezTo>
                <a:cubicBezTo>
                  <a:pt x="1316" y="15779"/>
                  <a:pt x="1853" y="15809"/>
                  <a:pt x="2391" y="15843"/>
                </a:cubicBezTo>
                <a:cubicBezTo>
                  <a:pt x="2359" y="15836"/>
                  <a:pt x="2330" y="15830"/>
                  <a:pt x="2298" y="15823"/>
                </a:cubicBezTo>
                <a:cubicBezTo>
                  <a:pt x="2460" y="15809"/>
                  <a:pt x="2626" y="15830"/>
                  <a:pt x="2785" y="15789"/>
                </a:cubicBezTo>
                <a:cubicBezTo>
                  <a:pt x="3488" y="15621"/>
                  <a:pt x="4002" y="15144"/>
                  <a:pt x="4394" y="14466"/>
                </a:cubicBezTo>
                <a:cubicBezTo>
                  <a:pt x="4780" y="13794"/>
                  <a:pt x="4858" y="13059"/>
                  <a:pt x="4771" y="12283"/>
                </a:cubicBezTo>
                <a:cubicBezTo>
                  <a:pt x="4745" y="12054"/>
                  <a:pt x="4722" y="11823"/>
                  <a:pt x="4707" y="11594"/>
                </a:cubicBezTo>
                <a:cubicBezTo>
                  <a:pt x="4951" y="12300"/>
                  <a:pt x="4879" y="13038"/>
                  <a:pt x="4861" y="13771"/>
                </a:cubicBezTo>
                <a:cubicBezTo>
                  <a:pt x="4919" y="13673"/>
                  <a:pt x="4922" y="13552"/>
                  <a:pt x="4972" y="13418"/>
                </a:cubicBezTo>
                <a:cubicBezTo>
                  <a:pt x="4951" y="13707"/>
                  <a:pt x="4876" y="13952"/>
                  <a:pt x="4913" y="14214"/>
                </a:cubicBezTo>
                <a:cubicBezTo>
                  <a:pt x="4934" y="14117"/>
                  <a:pt x="4957" y="14019"/>
                  <a:pt x="4977" y="13922"/>
                </a:cubicBezTo>
                <a:cubicBezTo>
                  <a:pt x="5001" y="14123"/>
                  <a:pt x="4913" y="14311"/>
                  <a:pt x="4940" y="14513"/>
                </a:cubicBezTo>
                <a:cubicBezTo>
                  <a:pt x="4974" y="14365"/>
                  <a:pt x="5009" y="14217"/>
                  <a:pt x="5044" y="14073"/>
                </a:cubicBezTo>
                <a:cubicBezTo>
                  <a:pt x="5050" y="14073"/>
                  <a:pt x="5059" y="14076"/>
                  <a:pt x="5064" y="14076"/>
                </a:cubicBezTo>
                <a:cubicBezTo>
                  <a:pt x="5024" y="14301"/>
                  <a:pt x="4986" y="14526"/>
                  <a:pt x="4945" y="14751"/>
                </a:cubicBezTo>
                <a:cubicBezTo>
                  <a:pt x="4951" y="14755"/>
                  <a:pt x="4957" y="14755"/>
                  <a:pt x="4960" y="14758"/>
                </a:cubicBezTo>
                <a:cubicBezTo>
                  <a:pt x="4983" y="14684"/>
                  <a:pt x="5003" y="14614"/>
                  <a:pt x="5027" y="14540"/>
                </a:cubicBezTo>
                <a:cubicBezTo>
                  <a:pt x="4925" y="15349"/>
                  <a:pt x="4902" y="16192"/>
                  <a:pt x="4333" y="16814"/>
                </a:cubicBezTo>
                <a:cubicBezTo>
                  <a:pt x="4556" y="16763"/>
                  <a:pt x="4768" y="16693"/>
                  <a:pt x="4977" y="16602"/>
                </a:cubicBezTo>
                <a:cubicBezTo>
                  <a:pt x="4751" y="16767"/>
                  <a:pt x="4481" y="16804"/>
                  <a:pt x="4246" y="16945"/>
                </a:cubicBezTo>
                <a:cubicBezTo>
                  <a:pt x="4501" y="16911"/>
                  <a:pt x="4742" y="16837"/>
                  <a:pt x="4974" y="16710"/>
                </a:cubicBezTo>
                <a:cubicBezTo>
                  <a:pt x="4690" y="16975"/>
                  <a:pt x="4321" y="16978"/>
                  <a:pt x="3999" y="17126"/>
                </a:cubicBezTo>
                <a:cubicBezTo>
                  <a:pt x="4283" y="17103"/>
                  <a:pt x="4562" y="17042"/>
                  <a:pt x="4835" y="16961"/>
                </a:cubicBezTo>
                <a:cubicBezTo>
                  <a:pt x="4728" y="17049"/>
                  <a:pt x="4606" y="17089"/>
                  <a:pt x="4481" y="17119"/>
                </a:cubicBezTo>
                <a:cubicBezTo>
                  <a:pt x="4246" y="17180"/>
                  <a:pt x="4005" y="17230"/>
                  <a:pt x="3770" y="17287"/>
                </a:cubicBezTo>
                <a:cubicBezTo>
                  <a:pt x="4098" y="17240"/>
                  <a:pt x="4432" y="17244"/>
                  <a:pt x="4751" y="17129"/>
                </a:cubicBezTo>
                <a:cubicBezTo>
                  <a:pt x="4852" y="17092"/>
                  <a:pt x="4934" y="17022"/>
                  <a:pt x="4992" y="16891"/>
                </a:cubicBezTo>
                <a:cubicBezTo>
                  <a:pt x="4954" y="16908"/>
                  <a:pt x="4934" y="16914"/>
                  <a:pt x="4913" y="16925"/>
                </a:cubicBezTo>
                <a:cubicBezTo>
                  <a:pt x="5157" y="16659"/>
                  <a:pt x="5262" y="16296"/>
                  <a:pt x="5422" y="15957"/>
                </a:cubicBezTo>
                <a:cubicBezTo>
                  <a:pt x="5404" y="16112"/>
                  <a:pt x="5369" y="16249"/>
                  <a:pt x="5352" y="16390"/>
                </a:cubicBezTo>
                <a:cubicBezTo>
                  <a:pt x="5387" y="16283"/>
                  <a:pt x="5419" y="16172"/>
                  <a:pt x="5453" y="16065"/>
                </a:cubicBezTo>
                <a:cubicBezTo>
                  <a:pt x="5445" y="16303"/>
                  <a:pt x="5366" y="16521"/>
                  <a:pt x="5302" y="16770"/>
                </a:cubicBezTo>
                <a:cubicBezTo>
                  <a:pt x="5422" y="16632"/>
                  <a:pt x="5474" y="16474"/>
                  <a:pt x="5578" y="16354"/>
                </a:cubicBezTo>
                <a:cubicBezTo>
                  <a:pt x="5509" y="16501"/>
                  <a:pt x="5439" y="16646"/>
                  <a:pt x="5369" y="16794"/>
                </a:cubicBezTo>
                <a:cubicBezTo>
                  <a:pt x="5375" y="16797"/>
                  <a:pt x="5384" y="16800"/>
                  <a:pt x="5390" y="16807"/>
                </a:cubicBezTo>
                <a:cubicBezTo>
                  <a:pt x="5485" y="16642"/>
                  <a:pt x="5581" y="16481"/>
                  <a:pt x="5677" y="16317"/>
                </a:cubicBezTo>
                <a:cubicBezTo>
                  <a:pt x="5662" y="16434"/>
                  <a:pt x="5587" y="16518"/>
                  <a:pt x="5555" y="16669"/>
                </a:cubicBezTo>
                <a:cubicBezTo>
                  <a:pt x="5639" y="16521"/>
                  <a:pt x="5706" y="16404"/>
                  <a:pt x="5779" y="16276"/>
                </a:cubicBezTo>
                <a:cubicBezTo>
                  <a:pt x="5799" y="16377"/>
                  <a:pt x="5761" y="16444"/>
                  <a:pt x="5732" y="16505"/>
                </a:cubicBezTo>
                <a:cubicBezTo>
                  <a:pt x="5633" y="16720"/>
                  <a:pt x="5610" y="16968"/>
                  <a:pt x="5497" y="17183"/>
                </a:cubicBezTo>
                <a:cubicBezTo>
                  <a:pt x="5326" y="17512"/>
                  <a:pt x="5149" y="17835"/>
                  <a:pt x="4919" y="18144"/>
                </a:cubicBezTo>
                <a:cubicBezTo>
                  <a:pt x="5297" y="18187"/>
                  <a:pt x="5628" y="18050"/>
                  <a:pt x="5953" y="17895"/>
                </a:cubicBezTo>
                <a:cubicBezTo>
                  <a:pt x="5636" y="18191"/>
                  <a:pt x="5256" y="18228"/>
                  <a:pt x="4879" y="18268"/>
                </a:cubicBezTo>
                <a:cubicBezTo>
                  <a:pt x="5279" y="18325"/>
                  <a:pt x="5645" y="18214"/>
                  <a:pt x="5991" y="17972"/>
                </a:cubicBezTo>
                <a:cubicBezTo>
                  <a:pt x="5697" y="18302"/>
                  <a:pt x="5340" y="18459"/>
                  <a:pt x="4942" y="18520"/>
                </a:cubicBezTo>
                <a:cubicBezTo>
                  <a:pt x="5422" y="18564"/>
                  <a:pt x="5805" y="18308"/>
                  <a:pt x="6171" y="17999"/>
                </a:cubicBezTo>
                <a:cubicBezTo>
                  <a:pt x="6118" y="18093"/>
                  <a:pt x="6040" y="18161"/>
                  <a:pt x="5970" y="18231"/>
                </a:cubicBezTo>
                <a:cubicBezTo>
                  <a:pt x="5901" y="18302"/>
                  <a:pt x="5828" y="18372"/>
                  <a:pt x="5770" y="18466"/>
                </a:cubicBezTo>
                <a:cubicBezTo>
                  <a:pt x="5874" y="18402"/>
                  <a:pt x="5976" y="18335"/>
                  <a:pt x="6081" y="18271"/>
                </a:cubicBezTo>
                <a:cubicBezTo>
                  <a:pt x="6086" y="18281"/>
                  <a:pt x="6092" y="18288"/>
                  <a:pt x="6098" y="18298"/>
                </a:cubicBezTo>
                <a:cubicBezTo>
                  <a:pt x="5953" y="18500"/>
                  <a:pt x="5782" y="18674"/>
                  <a:pt x="5564" y="18826"/>
                </a:cubicBezTo>
                <a:cubicBezTo>
                  <a:pt x="5718" y="18829"/>
                  <a:pt x="5854" y="18768"/>
                  <a:pt x="5996" y="18839"/>
                </a:cubicBezTo>
                <a:cubicBezTo>
                  <a:pt x="5915" y="18876"/>
                  <a:pt x="5843" y="18886"/>
                  <a:pt x="5764" y="18889"/>
                </a:cubicBezTo>
                <a:cubicBezTo>
                  <a:pt x="6049" y="19074"/>
                  <a:pt x="6327" y="18963"/>
                  <a:pt x="6443" y="18678"/>
                </a:cubicBezTo>
                <a:cubicBezTo>
                  <a:pt x="6548" y="18419"/>
                  <a:pt x="6618" y="18147"/>
                  <a:pt x="6667" y="17868"/>
                </a:cubicBezTo>
                <a:cubicBezTo>
                  <a:pt x="6699" y="17697"/>
                  <a:pt x="6719" y="17522"/>
                  <a:pt x="6734" y="17351"/>
                </a:cubicBezTo>
                <a:cubicBezTo>
                  <a:pt x="6751" y="17176"/>
                  <a:pt x="6780" y="17005"/>
                  <a:pt x="6812" y="16830"/>
                </a:cubicBezTo>
                <a:cubicBezTo>
                  <a:pt x="6841" y="16877"/>
                  <a:pt x="6815" y="16925"/>
                  <a:pt x="6835" y="16982"/>
                </a:cubicBezTo>
                <a:cubicBezTo>
                  <a:pt x="6850" y="16888"/>
                  <a:pt x="6864" y="16807"/>
                  <a:pt x="6876" y="16726"/>
                </a:cubicBezTo>
                <a:cubicBezTo>
                  <a:pt x="6882" y="16726"/>
                  <a:pt x="6888" y="16726"/>
                  <a:pt x="6893" y="16726"/>
                </a:cubicBezTo>
                <a:cubicBezTo>
                  <a:pt x="6879" y="16928"/>
                  <a:pt x="6864" y="17133"/>
                  <a:pt x="6847" y="17368"/>
                </a:cubicBezTo>
                <a:cubicBezTo>
                  <a:pt x="6902" y="17240"/>
                  <a:pt x="6905" y="17133"/>
                  <a:pt x="6928" y="17029"/>
                </a:cubicBezTo>
                <a:cubicBezTo>
                  <a:pt x="6954" y="17244"/>
                  <a:pt x="6902" y="17459"/>
                  <a:pt x="6917" y="17684"/>
                </a:cubicBezTo>
                <a:cubicBezTo>
                  <a:pt x="6969" y="17616"/>
                  <a:pt x="6952" y="17529"/>
                  <a:pt x="6998" y="17459"/>
                </a:cubicBezTo>
                <a:cubicBezTo>
                  <a:pt x="7004" y="17482"/>
                  <a:pt x="7013" y="17502"/>
                  <a:pt x="7015" y="17522"/>
                </a:cubicBezTo>
                <a:cubicBezTo>
                  <a:pt x="7036" y="17606"/>
                  <a:pt x="7033" y="17700"/>
                  <a:pt x="7111" y="17751"/>
                </a:cubicBezTo>
                <a:cubicBezTo>
                  <a:pt x="7143" y="17771"/>
                  <a:pt x="7149" y="17818"/>
                  <a:pt x="7143" y="17858"/>
                </a:cubicBezTo>
                <a:cubicBezTo>
                  <a:pt x="7132" y="17929"/>
                  <a:pt x="7190" y="17915"/>
                  <a:pt x="7213" y="17935"/>
                </a:cubicBezTo>
                <a:cubicBezTo>
                  <a:pt x="7242" y="17956"/>
                  <a:pt x="7248" y="17909"/>
                  <a:pt x="7259" y="17882"/>
                </a:cubicBezTo>
                <a:cubicBezTo>
                  <a:pt x="7338" y="17677"/>
                  <a:pt x="7381" y="17462"/>
                  <a:pt x="7428" y="17230"/>
                </a:cubicBezTo>
                <a:cubicBezTo>
                  <a:pt x="7457" y="17331"/>
                  <a:pt x="7428" y="17418"/>
                  <a:pt x="7445" y="17519"/>
                </a:cubicBezTo>
                <a:cubicBezTo>
                  <a:pt x="7463" y="17448"/>
                  <a:pt x="7477" y="17395"/>
                  <a:pt x="7492" y="17338"/>
                </a:cubicBezTo>
                <a:cubicBezTo>
                  <a:pt x="7486" y="17566"/>
                  <a:pt x="7463" y="17788"/>
                  <a:pt x="7465" y="18016"/>
                </a:cubicBezTo>
                <a:cubicBezTo>
                  <a:pt x="7465" y="18070"/>
                  <a:pt x="7463" y="18117"/>
                  <a:pt x="7509" y="18147"/>
                </a:cubicBezTo>
                <a:cubicBezTo>
                  <a:pt x="7561" y="18177"/>
                  <a:pt x="7567" y="18114"/>
                  <a:pt x="7593" y="18093"/>
                </a:cubicBezTo>
                <a:cubicBezTo>
                  <a:pt x="7654" y="18046"/>
                  <a:pt x="7703" y="17993"/>
                  <a:pt x="7741" y="17919"/>
                </a:cubicBezTo>
                <a:cubicBezTo>
                  <a:pt x="7762" y="17878"/>
                  <a:pt x="7793" y="17888"/>
                  <a:pt x="7823" y="17902"/>
                </a:cubicBezTo>
                <a:cubicBezTo>
                  <a:pt x="7860" y="17919"/>
                  <a:pt x="7854" y="17875"/>
                  <a:pt x="7857" y="17862"/>
                </a:cubicBezTo>
                <a:cubicBezTo>
                  <a:pt x="7904" y="17700"/>
                  <a:pt x="7947" y="17539"/>
                  <a:pt x="8003" y="17378"/>
                </a:cubicBezTo>
                <a:cubicBezTo>
                  <a:pt x="7988" y="17502"/>
                  <a:pt x="7973" y="17623"/>
                  <a:pt x="7959" y="17747"/>
                </a:cubicBezTo>
                <a:cubicBezTo>
                  <a:pt x="7962" y="17747"/>
                  <a:pt x="7968" y="17747"/>
                  <a:pt x="7971" y="17751"/>
                </a:cubicBezTo>
                <a:cubicBezTo>
                  <a:pt x="7991" y="17667"/>
                  <a:pt x="8011" y="17586"/>
                  <a:pt x="8032" y="17502"/>
                </a:cubicBezTo>
                <a:cubicBezTo>
                  <a:pt x="8037" y="17502"/>
                  <a:pt x="8046" y="17502"/>
                  <a:pt x="8052" y="17506"/>
                </a:cubicBezTo>
                <a:cubicBezTo>
                  <a:pt x="8037" y="17647"/>
                  <a:pt x="8023" y="17784"/>
                  <a:pt x="8008" y="17925"/>
                </a:cubicBezTo>
                <a:cubicBezTo>
                  <a:pt x="8011" y="17925"/>
                  <a:pt x="8014" y="17929"/>
                  <a:pt x="8020" y="17929"/>
                </a:cubicBezTo>
                <a:cubicBezTo>
                  <a:pt x="8049" y="17841"/>
                  <a:pt x="8075" y="17751"/>
                  <a:pt x="8104" y="17663"/>
                </a:cubicBezTo>
                <a:cubicBezTo>
                  <a:pt x="8104" y="17841"/>
                  <a:pt x="8165" y="17996"/>
                  <a:pt x="8214" y="18157"/>
                </a:cubicBezTo>
                <a:cubicBezTo>
                  <a:pt x="8238" y="18234"/>
                  <a:pt x="8238" y="18355"/>
                  <a:pt x="8264" y="18433"/>
                </a:cubicBezTo>
                <a:cubicBezTo>
                  <a:pt x="8331" y="18634"/>
                  <a:pt x="8316" y="18910"/>
                  <a:pt x="8447" y="19030"/>
                </a:cubicBezTo>
                <a:cubicBezTo>
                  <a:pt x="8618" y="19192"/>
                  <a:pt x="8534" y="19343"/>
                  <a:pt x="8534" y="19507"/>
                </a:cubicBezTo>
                <a:cubicBezTo>
                  <a:pt x="8534" y="19595"/>
                  <a:pt x="8519" y="19682"/>
                  <a:pt x="8511" y="19786"/>
                </a:cubicBezTo>
                <a:cubicBezTo>
                  <a:pt x="8577" y="19665"/>
                  <a:pt x="8566" y="19534"/>
                  <a:pt x="8615" y="19407"/>
                </a:cubicBezTo>
                <a:cubicBezTo>
                  <a:pt x="8624" y="19564"/>
                  <a:pt x="8577" y="19695"/>
                  <a:pt x="8589" y="19837"/>
                </a:cubicBezTo>
                <a:cubicBezTo>
                  <a:pt x="8624" y="19679"/>
                  <a:pt x="8656" y="19521"/>
                  <a:pt x="8699" y="19329"/>
                </a:cubicBezTo>
                <a:cubicBezTo>
                  <a:pt x="8728" y="19487"/>
                  <a:pt x="8670" y="19608"/>
                  <a:pt x="8693" y="19732"/>
                </a:cubicBezTo>
                <a:cubicBezTo>
                  <a:pt x="8723" y="19726"/>
                  <a:pt x="8708" y="19695"/>
                  <a:pt x="8711" y="19675"/>
                </a:cubicBezTo>
                <a:cubicBezTo>
                  <a:pt x="8717" y="19628"/>
                  <a:pt x="8731" y="19578"/>
                  <a:pt x="8781" y="19622"/>
                </a:cubicBezTo>
                <a:cubicBezTo>
                  <a:pt x="8827" y="19662"/>
                  <a:pt x="8818" y="19638"/>
                  <a:pt x="8830" y="19595"/>
                </a:cubicBezTo>
                <a:cubicBezTo>
                  <a:pt x="8940" y="19161"/>
                  <a:pt x="8969" y="18711"/>
                  <a:pt x="9022" y="18268"/>
                </a:cubicBezTo>
                <a:cubicBezTo>
                  <a:pt x="9056" y="18429"/>
                  <a:pt x="9048" y="18594"/>
                  <a:pt x="9059" y="18789"/>
                </a:cubicBezTo>
                <a:cubicBezTo>
                  <a:pt x="9112" y="18513"/>
                  <a:pt x="9091" y="18265"/>
                  <a:pt x="9083" y="18019"/>
                </a:cubicBezTo>
                <a:cubicBezTo>
                  <a:pt x="9248" y="18423"/>
                  <a:pt x="9242" y="18889"/>
                  <a:pt x="9425" y="19292"/>
                </a:cubicBezTo>
                <a:cubicBezTo>
                  <a:pt x="9390" y="19232"/>
                  <a:pt x="9355" y="19172"/>
                  <a:pt x="9324" y="19108"/>
                </a:cubicBezTo>
                <a:cubicBezTo>
                  <a:pt x="9382" y="19393"/>
                  <a:pt x="9515" y="19642"/>
                  <a:pt x="9582" y="19921"/>
                </a:cubicBezTo>
                <a:cubicBezTo>
                  <a:pt x="9512" y="19759"/>
                  <a:pt x="9443" y="19598"/>
                  <a:pt x="9364" y="19417"/>
                </a:cubicBezTo>
                <a:cubicBezTo>
                  <a:pt x="9379" y="19753"/>
                  <a:pt x="9564" y="19988"/>
                  <a:pt x="9631" y="20277"/>
                </a:cubicBezTo>
                <a:cubicBezTo>
                  <a:pt x="9559" y="20129"/>
                  <a:pt x="9489" y="19978"/>
                  <a:pt x="9416" y="19830"/>
                </a:cubicBezTo>
                <a:cubicBezTo>
                  <a:pt x="9440" y="20055"/>
                  <a:pt x="9559" y="20236"/>
                  <a:pt x="9617" y="20444"/>
                </a:cubicBezTo>
                <a:cubicBezTo>
                  <a:pt x="9527" y="20317"/>
                  <a:pt x="9480" y="20162"/>
                  <a:pt x="9402" y="20025"/>
                </a:cubicBezTo>
                <a:cubicBezTo>
                  <a:pt x="9448" y="20290"/>
                  <a:pt x="9576" y="20522"/>
                  <a:pt x="9631" y="20787"/>
                </a:cubicBezTo>
                <a:cubicBezTo>
                  <a:pt x="9550" y="20602"/>
                  <a:pt x="9469" y="20418"/>
                  <a:pt x="9390" y="20233"/>
                </a:cubicBezTo>
                <a:cubicBezTo>
                  <a:pt x="9390" y="20461"/>
                  <a:pt x="9506" y="20649"/>
                  <a:pt x="9556" y="20884"/>
                </a:cubicBezTo>
                <a:cubicBezTo>
                  <a:pt x="9469" y="20740"/>
                  <a:pt x="9448" y="20582"/>
                  <a:pt x="9353" y="20441"/>
                </a:cubicBezTo>
                <a:cubicBezTo>
                  <a:pt x="9390" y="20720"/>
                  <a:pt x="9503" y="20935"/>
                  <a:pt x="9562" y="21177"/>
                </a:cubicBezTo>
                <a:cubicBezTo>
                  <a:pt x="9503" y="21046"/>
                  <a:pt x="9443" y="20915"/>
                  <a:pt x="9373" y="20760"/>
                </a:cubicBezTo>
                <a:cubicBezTo>
                  <a:pt x="9393" y="21005"/>
                  <a:pt x="9387" y="21230"/>
                  <a:pt x="9477" y="21469"/>
                </a:cubicBezTo>
                <a:cubicBezTo>
                  <a:pt x="9405" y="21395"/>
                  <a:pt x="9416" y="21311"/>
                  <a:pt x="9370" y="21251"/>
                </a:cubicBezTo>
                <a:cubicBezTo>
                  <a:pt x="9326" y="21328"/>
                  <a:pt x="9364" y="21402"/>
                  <a:pt x="9370" y="21486"/>
                </a:cubicBezTo>
                <a:cubicBezTo>
                  <a:pt x="9065" y="21486"/>
                  <a:pt x="8763" y="21486"/>
                  <a:pt x="8461" y="21486"/>
                </a:cubicBezTo>
                <a:cubicBezTo>
                  <a:pt x="8409" y="21486"/>
                  <a:pt x="8394" y="21435"/>
                  <a:pt x="8374" y="21395"/>
                </a:cubicBezTo>
                <a:cubicBezTo>
                  <a:pt x="8299" y="21244"/>
                  <a:pt x="8223" y="21093"/>
                  <a:pt x="8127" y="20955"/>
                </a:cubicBezTo>
                <a:cubicBezTo>
                  <a:pt x="8209" y="21126"/>
                  <a:pt x="8287" y="21298"/>
                  <a:pt x="8380" y="21492"/>
                </a:cubicBezTo>
                <a:cubicBezTo>
                  <a:pt x="8246" y="21469"/>
                  <a:pt x="8232" y="21351"/>
                  <a:pt x="8185" y="21271"/>
                </a:cubicBezTo>
                <a:cubicBezTo>
                  <a:pt x="8191" y="21180"/>
                  <a:pt x="8133" y="21120"/>
                  <a:pt x="8101" y="21052"/>
                </a:cubicBezTo>
                <a:cubicBezTo>
                  <a:pt x="7913" y="20653"/>
                  <a:pt x="7721" y="20256"/>
                  <a:pt x="7425" y="19944"/>
                </a:cubicBezTo>
                <a:cubicBezTo>
                  <a:pt x="7361" y="19877"/>
                  <a:pt x="7297" y="19823"/>
                  <a:pt x="7187" y="19833"/>
                </a:cubicBezTo>
                <a:cubicBezTo>
                  <a:pt x="7463" y="20226"/>
                  <a:pt x="7744" y="20596"/>
                  <a:pt x="7988" y="21002"/>
                </a:cubicBezTo>
                <a:cubicBezTo>
                  <a:pt x="7947" y="20985"/>
                  <a:pt x="7924" y="20945"/>
                  <a:pt x="7898" y="20908"/>
                </a:cubicBezTo>
                <a:cubicBezTo>
                  <a:pt x="7660" y="20569"/>
                  <a:pt x="7416" y="20233"/>
                  <a:pt x="7181" y="19890"/>
                </a:cubicBezTo>
                <a:cubicBezTo>
                  <a:pt x="7120" y="19803"/>
                  <a:pt x="7050" y="19753"/>
                  <a:pt x="6960" y="19722"/>
                </a:cubicBezTo>
                <a:cubicBezTo>
                  <a:pt x="6676" y="19622"/>
                  <a:pt x="6397" y="19504"/>
                  <a:pt x="6127" y="19363"/>
                </a:cubicBezTo>
                <a:cubicBezTo>
                  <a:pt x="6493" y="19497"/>
                  <a:pt x="6859" y="19622"/>
                  <a:pt x="7239" y="19695"/>
                </a:cubicBezTo>
                <a:cubicBezTo>
                  <a:pt x="7076" y="19615"/>
                  <a:pt x="6917" y="19534"/>
                  <a:pt x="6754" y="19457"/>
                </a:cubicBezTo>
                <a:cubicBezTo>
                  <a:pt x="6484" y="19329"/>
                  <a:pt x="6211" y="19222"/>
                  <a:pt x="5935" y="19118"/>
                </a:cubicBezTo>
                <a:cubicBezTo>
                  <a:pt x="5831" y="19077"/>
                  <a:pt x="5732" y="19024"/>
                  <a:pt x="5651" y="18936"/>
                </a:cubicBezTo>
                <a:cubicBezTo>
                  <a:pt x="5607" y="18889"/>
                  <a:pt x="5558" y="18903"/>
                  <a:pt x="5514" y="18913"/>
                </a:cubicBezTo>
                <a:cubicBezTo>
                  <a:pt x="5047" y="19044"/>
                  <a:pt x="4583" y="18967"/>
                  <a:pt x="4118" y="18893"/>
                </a:cubicBezTo>
                <a:cubicBezTo>
                  <a:pt x="3894" y="18856"/>
                  <a:pt x="3671" y="18812"/>
                  <a:pt x="3447" y="18768"/>
                </a:cubicBezTo>
                <a:cubicBezTo>
                  <a:pt x="3360" y="18752"/>
                  <a:pt x="3267" y="18745"/>
                  <a:pt x="3215" y="18614"/>
                </a:cubicBezTo>
                <a:cubicBezTo>
                  <a:pt x="3299" y="18674"/>
                  <a:pt x="3381" y="18674"/>
                  <a:pt x="3476" y="18671"/>
                </a:cubicBezTo>
                <a:cubicBezTo>
                  <a:pt x="3055" y="18187"/>
                  <a:pt x="2736" y="17613"/>
                  <a:pt x="2301" y="17133"/>
                </a:cubicBezTo>
                <a:cubicBezTo>
                  <a:pt x="2283" y="17200"/>
                  <a:pt x="2350" y="17223"/>
                  <a:pt x="2301" y="17277"/>
                </a:cubicBezTo>
                <a:cubicBezTo>
                  <a:pt x="1949" y="16955"/>
                  <a:pt x="1595" y="16629"/>
                  <a:pt x="1232" y="16296"/>
                </a:cubicBezTo>
                <a:cubicBezTo>
                  <a:pt x="1282" y="16280"/>
                  <a:pt x="1299" y="16337"/>
                  <a:pt x="1360" y="16330"/>
                </a:cubicBezTo>
                <a:cubicBezTo>
                  <a:pt x="1244" y="16212"/>
                  <a:pt x="1142" y="16108"/>
                  <a:pt x="1038" y="16008"/>
                </a:cubicBezTo>
                <a:cubicBezTo>
                  <a:pt x="811" y="15789"/>
                  <a:pt x="556" y="15615"/>
                  <a:pt x="315" y="15416"/>
                </a:cubicBezTo>
                <a:cubicBezTo>
                  <a:pt x="248" y="15359"/>
                  <a:pt x="187" y="15296"/>
                  <a:pt x="114" y="15242"/>
                </a:cubicBezTo>
                <a:cubicBezTo>
                  <a:pt x="-5" y="15154"/>
                  <a:pt x="-22" y="15050"/>
                  <a:pt x="22" y="14899"/>
                </a:cubicBezTo>
                <a:cubicBezTo>
                  <a:pt x="318" y="13875"/>
                  <a:pt x="744" y="12941"/>
                  <a:pt x="1366" y="12128"/>
                </a:cubicBezTo>
                <a:cubicBezTo>
                  <a:pt x="1406" y="12078"/>
                  <a:pt x="1444" y="12021"/>
                  <a:pt x="1528" y="12007"/>
                </a:cubicBezTo>
                <a:cubicBezTo>
                  <a:pt x="1377" y="11880"/>
                  <a:pt x="1226" y="11789"/>
                  <a:pt x="1070" y="11708"/>
                </a:cubicBezTo>
                <a:cubicBezTo>
                  <a:pt x="916" y="11628"/>
                  <a:pt x="791" y="11517"/>
                  <a:pt x="718" y="11339"/>
                </a:cubicBezTo>
                <a:cubicBezTo>
                  <a:pt x="631" y="11131"/>
                  <a:pt x="634" y="10909"/>
                  <a:pt x="634" y="10654"/>
                </a:cubicBezTo>
                <a:cubicBezTo>
                  <a:pt x="695" y="10778"/>
                  <a:pt x="710" y="10882"/>
                  <a:pt x="704" y="10990"/>
                </a:cubicBezTo>
                <a:cubicBezTo>
                  <a:pt x="695" y="11225"/>
                  <a:pt x="776" y="11393"/>
                  <a:pt x="962" y="11493"/>
                </a:cubicBezTo>
                <a:cubicBezTo>
                  <a:pt x="1253" y="11655"/>
                  <a:pt x="1493" y="11910"/>
                  <a:pt x="1775" y="12091"/>
                </a:cubicBezTo>
                <a:cubicBezTo>
                  <a:pt x="1941" y="12199"/>
                  <a:pt x="2115" y="12276"/>
                  <a:pt x="2301" y="12323"/>
                </a:cubicBezTo>
                <a:cubicBezTo>
                  <a:pt x="2483" y="12367"/>
                  <a:pt x="2626" y="12300"/>
                  <a:pt x="2759" y="12165"/>
                </a:cubicBezTo>
                <a:cubicBezTo>
                  <a:pt x="2812" y="12111"/>
                  <a:pt x="2858" y="12041"/>
                  <a:pt x="2919" y="11997"/>
                </a:cubicBezTo>
                <a:cubicBezTo>
                  <a:pt x="2971" y="11960"/>
                  <a:pt x="3053" y="11866"/>
                  <a:pt x="3079" y="12034"/>
                </a:cubicBezTo>
                <a:cubicBezTo>
                  <a:pt x="3087" y="12081"/>
                  <a:pt x="3122" y="12054"/>
                  <a:pt x="3143" y="12051"/>
                </a:cubicBezTo>
                <a:cubicBezTo>
                  <a:pt x="3241" y="12041"/>
                  <a:pt x="3323" y="11970"/>
                  <a:pt x="3413" y="11930"/>
                </a:cubicBezTo>
                <a:cubicBezTo>
                  <a:pt x="3619" y="11829"/>
                  <a:pt x="3807" y="11695"/>
                  <a:pt x="3955" y="11463"/>
                </a:cubicBezTo>
                <a:cubicBezTo>
                  <a:pt x="3738" y="11544"/>
                  <a:pt x="3526" y="11534"/>
                  <a:pt x="3317" y="11551"/>
                </a:cubicBezTo>
                <a:cubicBezTo>
                  <a:pt x="3233" y="11557"/>
                  <a:pt x="3154" y="11598"/>
                  <a:pt x="3079" y="11638"/>
                </a:cubicBezTo>
                <a:cubicBezTo>
                  <a:pt x="2913" y="11725"/>
                  <a:pt x="2753" y="11708"/>
                  <a:pt x="2605" y="11588"/>
                </a:cubicBezTo>
                <a:cubicBezTo>
                  <a:pt x="2280" y="11326"/>
                  <a:pt x="1973" y="11037"/>
                  <a:pt x="1682" y="10721"/>
                </a:cubicBezTo>
                <a:cubicBezTo>
                  <a:pt x="1560" y="10587"/>
                  <a:pt x="1534" y="10402"/>
                  <a:pt x="1473" y="10207"/>
                </a:cubicBezTo>
                <a:cubicBezTo>
                  <a:pt x="1613" y="10311"/>
                  <a:pt x="1694" y="10449"/>
                  <a:pt x="1787" y="10566"/>
                </a:cubicBezTo>
                <a:cubicBezTo>
                  <a:pt x="2054" y="10909"/>
                  <a:pt x="2367" y="11174"/>
                  <a:pt x="2733" y="11362"/>
                </a:cubicBezTo>
                <a:cubicBezTo>
                  <a:pt x="2814" y="11403"/>
                  <a:pt x="2899" y="11423"/>
                  <a:pt x="2986" y="11420"/>
                </a:cubicBezTo>
                <a:cubicBezTo>
                  <a:pt x="3038" y="11416"/>
                  <a:pt x="3105" y="11436"/>
                  <a:pt x="3087" y="11326"/>
                </a:cubicBezTo>
                <a:cubicBezTo>
                  <a:pt x="3082" y="11292"/>
                  <a:pt x="3111" y="11285"/>
                  <a:pt x="3131" y="11275"/>
                </a:cubicBezTo>
                <a:cubicBezTo>
                  <a:pt x="3241" y="11235"/>
                  <a:pt x="3346" y="11174"/>
                  <a:pt x="3447" y="11111"/>
                </a:cubicBezTo>
                <a:cubicBezTo>
                  <a:pt x="3590" y="11023"/>
                  <a:pt x="3627" y="11030"/>
                  <a:pt x="3726" y="11188"/>
                </a:cubicBezTo>
                <a:cubicBezTo>
                  <a:pt x="3764" y="11248"/>
                  <a:pt x="3787" y="11231"/>
                  <a:pt x="3819" y="11218"/>
                </a:cubicBezTo>
                <a:cubicBezTo>
                  <a:pt x="3926" y="11181"/>
                  <a:pt x="4031" y="11137"/>
                  <a:pt x="4135" y="11100"/>
                </a:cubicBezTo>
                <a:cubicBezTo>
                  <a:pt x="4109" y="11141"/>
                  <a:pt x="4089" y="11184"/>
                  <a:pt x="4080" y="11238"/>
                </a:cubicBezTo>
                <a:cubicBezTo>
                  <a:pt x="4188" y="11221"/>
                  <a:pt x="4257" y="11134"/>
                  <a:pt x="4336" y="11067"/>
                </a:cubicBezTo>
                <a:cubicBezTo>
                  <a:pt x="4330" y="11208"/>
                  <a:pt x="4237" y="11268"/>
                  <a:pt x="4150" y="11342"/>
                </a:cubicBezTo>
                <a:cubicBezTo>
                  <a:pt x="3970" y="11493"/>
                  <a:pt x="3845" y="11702"/>
                  <a:pt x="3836" y="11960"/>
                </a:cubicBezTo>
                <a:cubicBezTo>
                  <a:pt x="3822" y="12283"/>
                  <a:pt x="3712" y="12531"/>
                  <a:pt x="3482" y="12709"/>
                </a:cubicBezTo>
                <a:cubicBezTo>
                  <a:pt x="3447" y="12736"/>
                  <a:pt x="3410" y="12766"/>
                  <a:pt x="3389" y="12803"/>
                </a:cubicBezTo>
                <a:cubicBezTo>
                  <a:pt x="3363" y="12857"/>
                  <a:pt x="3331" y="12931"/>
                  <a:pt x="3415" y="12955"/>
                </a:cubicBezTo>
                <a:cubicBezTo>
                  <a:pt x="3389" y="13055"/>
                  <a:pt x="3293" y="13069"/>
                  <a:pt x="3221" y="13139"/>
                </a:cubicBezTo>
                <a:cubicBezTo>
                  <a:pt x="3282" y="13133"/>
                  <a:pt x="3328" y="13102"/>
                  <a:pt x="3378" y="13122"/>
                </a:cubicBezTo>
                <a:cubicBezTo>
                  <a:pt x="3372" y="13163"/>
                  <a:pt x="3320" y="13153"/>
                  <a:pt x="3314" y="13193"/>
                </a:cubicBezTo>
                <a:cubicBezTo>
                  <a:pt x="3340" y="13210"/>
                  <a:pt x="3369" y="13173"/>
                  <a:pt x="3389" y="13210"/>
                </a:cubicBezTo>
                <a:cubicBezTo>
                  <a:pt x="3349" y="13257"/>
                  <a:pt x="3282" y="13243"/>
                  <a:pt x="3227" y="13294"/>
                </a:cubicBezTo>
                <a:cubicBezTo>
                  <a:pt x="3293" y="13287"/>
                  <a:pt x="3352" y="13284"/>
                  <a:pt x="3407" y="13277"/>
                </a:cubicBezTo>
                <a:cubicBezTo>
                  <a:pt x="3407" y="13280"/>
                  <a:pt x="3407" y="13287"/>
                  <a:pt x="3410" y="13290"/>
                </a:cubicBezTo>
                <a:cubicBezTo>
                  <a:pt x="3328" y="13324"/>
                  <a:pt x="3244" y="13354"/>
                  <a:pt x="3163" y="13388"/>
                </a:cubicBezTo>
                <a:cubicBezTo>
                  <a:pt x="3163" y="13391"/>
                  <a:pt x="3166" y="13398"/>
                  <a:pt x="3166" y="13401"/>
                </a:cubicBezTo>
                <a:cubicBezTo>
                  <a:pt x="3235" y="13394"/>
                  <a:pt x="3305" y="13388"/>
                  <a:pt x="3378" y="13381"/>
                </a:cubicBezTo>
                <a:cubicBezTo>
                  <a:pt x="3378" y="13388"/>
                  <a:pt x="3381" y="13394"/>
                  <a:pt x="3381" y="13401"/>
                </a:cubicBezTo>
                <a:cubicBezTo>
                  <a:pt x="3305" y="13431"/>
                  <a:pt x="3227" y="13462"/>
                  <a:pt x="3151" y="13492"/>
                </a:cubicBezTo>
                <a:cubicBezTo>
                  <a:pt x="3151" y="13495"/>
                  <a:pt x="3154" y="13499"/>
                  <a:pt x="3154" y="13505"/>
                </a:cubicBezTo>
                <a:cubicBezTo>
                  <a:pt x="3247" y="13492"/>
                  <a:pt x="3340" y="13478"/>
                  <a:pt x="3433" y="13465"/>
                </a:cubicBezTo>
                <a:cubicBezTo>
                  <a:pt x="3433" y="13472"/>
                  <a:pt x="3436" y="13475"/>
                  <a:pt x="3436" y="13482"/>
                </a:cubicBezTo>
                <a:cubicBezTo>
                  <a:pt x="3340" y="13522"/>
                  <a:pt x="3241" y="13562"/>
                  <a:pt x="3131" y="13609"/>
                </a:cubicBezTo>
                <a:cubicBezTo>
                  <a:pt x="3250" y="13630"/>
                  <a:pt x="3340" y="13562"/>
                  <a:pt x="3453" y="13546"/>
                </a:cubicBezTo>
                <a:cubicBezTo>
                  <a:pt x="3346" y="13623"/>
                  <a:pt x="3235" y="13640"/>
                  <a:pt x="3119" y="13690"/>
                </a:cubicBezTo>
                <a:cubicBezTo>
                  <a:pt x="3227" y="13707"/>
                  <a:pt x="3311" y="13663"/>
                  <a:pt x="3424" y="13643"/>
                </a:cubicBezTo>
                <a:cubicBezTo>
                  <a:pt x="3201" y="13787"/>
                  <a:pt x="2989" y="13871"/>
                  <a:pt x="2774" y="13949"/>
                </a:cubicBezTo>
                <a:cubicBezTo>
                  <a:pt x="2968" y="13925"/>
                  <a:pt x="3154" y="13848"/>
                  <a:pt x="3366" y="13801"/>
                </a:cubicBezTo>
                <a:cubicBezTo>
                  <a:pt x="3317" y="13858"/>
                  <a:pt x="3288" y="13895"/>
                  <a:pt x="3235" y="13955"/>
                </a:cubicBezTo>
                <a:cubicBezTo>
                  <a:pt x="3651" y="13781"/>
                  <a:pt x="3938" y="13492"/>
                  <a:pt x="4124" y="13065"/>
                </a:cubicBezTo>
                <a:cubicBezTo>
                  <a:pt x="4133" y="13042"/>
                  <a:pt x="4147" y="13015"/>
                  <a:pt x="4144" y="12991"/>
                </a:cubicBezTo>
                <a:cubicBezTo>
                  <a:pt x="4124" y="12780"/>
                  <a:pt x="4141" y="12568"/>
                  <a:pt x="4144" y="12357"/>
                </a:cubicBezTo>
                <a:cubicBezTo>
                  <a:pt x="4144" y="12316"/>
                  <a:pt x="4135" y="12279"/>
                  <a:pt x="4115" y="12246"/>
                </a:cubicBezTo>
                <a:cubicBezTo>
                  <a:pt x="4028" y="12101"/>
                  <a:pt x="4074" y="11964"/>
                  <a:pt x="4124" y="11826"/>
                </a:cubicBezTo>
                <a:cubicBezTo>
                  <a:pt x="4147" y="11762"/>
                  <a:pt x="4188" y="11708"/>
                  <a:pt x="4217" y="11645"/>
                </a:cubicBezTo>
                <a:cubicBezTo>
                  <a:pt x="4298" y="11463"/>
                  <a:pt x="4379" y="11282"/>
                  <a:pt x="4333" y="11064"/>
                </a:cubicBezTo>
                <a:cubicBezTo>
                  <a:pt x="4257" y="10990"/>
                  <a:pt x="4205" y="11094"/>
                  <a:pt x="4141" y="11094"/>
                </a:cubicBezTo>
                <a:cubicBezTo>
                  <a:pt x="4182" y="11017"/>
                  <a:pt x="4164" y="10953"/>
                  <a:pt x="4101" y="10906"/>
                </a:cubicBezTo>
                <a:cubicBezTo>
                  <a:pt x="3857" y="10721"/>
                  <a:pt x="3624" y="10516"/>
                  <a:pt x="3343" y="10415"/>
                </a:cubicBezTo>
                <a:cubicBezTo>
                  <a:pt x="3140" y="10345"/>
                  <a:pt x="2986" y="10194"/>
                  <a:pt x="2829" y="10042"/>
                </a:cubicBezTo>
                <a:cubicBezTo>
                  <a:pt x="2481" y="9707"/>
                  <a:pt x="2202" y="9314"/>
                  <a:pt x="2042" y="8806"/>
                </a:cubicBezTo>
                <a:cubicBezTo>
                  <a:pt x="2129" y="8793"/>
                  <a:pt x="2170" y="8867"/>
                  <a:pt x="2214" y="8924"/>
                </a:cubicBezTo>
                <a:cubicBezTo>
                  <a:pt x="2443" y="9220"/>
                  <a:pt x="2678" y="9512"/>
                  <a:pt x="2916" y="9797"/>
                </a:cubicBezTo>
                <a:cubicBezTo>
                  <a:pt x="3302" y="10254"/>
                  <a:pt x="3799" y="10479"/>
                  <a:pt x="4315" y="10751"/>
                </a:cubicBezTo>
                <a:cubicBezTo>
                  <a:pt x="4257" y="10573"/>
                  <a:pt x="4208" y="10435"/>
                  <a:pt x="4173" y="10291"/>
                </a:cubicBezTo>
                <a:cubicBezTo>
                  <a:pt x="4077" y="9915"/>
                  <a:pt x="4167" y="9576"/>
                  <a:pt x="4327" y="9253"/>
                </a:cubicBezTo>
                <a:cubicBezTo>
                  <a:pt x="4429" y="9048"/>
                  <a:pt x="4432" y="9048"/>
                  <a:pt x="4307" y="8860"/>
                </a:cubicBezTo>
                <a:cubicBezTo>
                  <a:pt x="4281" y="8820"/>
                  <a:pt x="4252" y="8776"/>
                  <a:pt x="4220" y="8739"/>
                </a:cubicBezTo>
                <a:cubicBezTo>
                  <a:pt x="4089" y="8602"/>
                  <a:pt x="4008" y="8434"/>
                  <a:pt x="3938" y="8242"/>
                </a:cubicBezTo>
                <a:cubicBezTo>
                  <a:pt x="3773" y="7779"/>
                  <a:pt x="3346" y="7490"/>
                  <a:pt x="2939" y="7547"/>
                </a:cubicBezTo>
                <a:cubicBezTo>
                  <a:pt x="2899" y="7554"/>
                  <a:pt x="2858" y="7564"/>
                  <a:pt x="2817" y="7581"/>
                </a:cubicBezTo>
                <a:cubicBezTo>
                  <a:pt x="2780" y="7594"/>
                  <a:pt x="2751" y="7597"/>
                  <a:pt x="2742" y="7540"/>
                </a:cubicBezTo>
                <a:cubicBezTo>
                  <a:pt x="2736" y="7497"/>
                  <a:pt x="2710" y="7473"/>
                  <a:pt x="2672" y="7466"/>
                </a:cubicBezTo>
                <a:cubicBezTo>
                  <a:pt x="2454" y="7419"/>
                  <a:pt x="2234" y="7359"/>
                  <a:pt x="2010" y="7386"/>
                </a:cubicBezTo>
                <a:cubicBezTo>
                  <a:pt x="1784" y="7413"/>
                  <a:pt x="1644" y="7584"/>
                  <a:pt x="1610" y="7843"/>
                </a:cubicBezTo>
                <a:cubicBezTo>
                  <a:pt x="1578" y="8071"/>
                  <a:pt x="1505" y="8269"/>
                  <a:pt x="1314" y="8380"/>
                </a:cubicBezTo>
                <a:cubicBezTo>
                  <a:pt x="1232" y="8427"/>
                  <a:pt x="1171" y="8511"/>
                  <a:pt x="1131" y="8608"/>
                </a:cubicBezTo>
                <a:cubicBezTo>
                  <a:pt x="1139" y="8642"/>
                  <a:pt x="1145" y="8699"/>
                  <a:pt x="1093" y="8689"/>
                </a:cubicBezTo>
                <a:lnTo>
                  <a:pt x="1093" y="8689"/>
                </a:lnTo>
                <a:close/>
                <a:moveTo>
                  <a:pt x="2338" y="12464"/>
                </a:moveTo>
                <a:cubicBezTo>
                  <a:pt x="2608" y="12649"/>
                  <a:pt x="2812" y="12699"/>
                  <a:pt x="3064" y="12645"/>
                </a:cubicBezTo>
                <a:cubicBezTo>
                  <a:pt x="3203" y="12615"/>
                  <a:pt x="3343" y="12575"/>
                  <a:pt x="3482" y="12538"/>
                </a:cubicBezTo>
                <a:cubicBezTo>
                  <a:pt x="3627" y="12501"/>
                  <a:pt x="3712" y="12373"/>
                  <a:pt x="3755" y="12212"/>
                </a:cubicBezTo>
                <a:cubicBezTo>
                  <a:pt x="3682" y="12310"/>
                  <a:pt x="3616" y="12414"/>
                  <a:pt x="3485" y="12464"/>
                </a:cubicBezTo>
                <a:cubicBezTo>
                  <a:pt x="3566" y="12313"/>
                  <a:pt x="3700" y="12239"/>
                  <a:pt x="3755" y="12078"/>
                </a:cubicBezTo>
                <a:cubicBezTo>
                  <a:pt x="3688" y="12108"/>
                  <a:pt x="3671" y="12189"/>
                  <a:pt x="3604" y="12216"/>
                </a:cubicBezTo>
                <a:cubicBezTo>
                  <a:pt x="3651" y="12108"/>
                  <a:pt x="3755" y="12048"/>
                  <a:pt x="3770" y="11883"/>
                </a:cubicBezTo>
                <a:cubicBezTo>
                  <a:pt x="3322" y="12232"/>
                  <a:pt x="2867" y="12464"/>
                  <a:pt x="2338" y="12464"/>
                </a:cubicBezTo>
                <a:close/>
                <a:moveTo>
                  <a:pt x="3772" y="18735"/>
                </a:moveTo>
                <a:cubicBezTo>
                  <a:pt x="4234" y="18832"/>
                  <a:pt x="4696" y="19044"/>
                  <a:pt x="5178" y="18752"/>
                </a:cubicBezTo>
                <a:cubicBezTo>
                  <a:pt x="4696" y="18812"/>
                  <a:pt x="4234" y="18742"/>
                  <a:pt x="3772" y="18735"/>
                </a:cubicBezTo>
                <a:close/>
                <a:moveTo>
                  <a:pt x="4193" y="17448"/>
                </a:moveTo>
                <a:cubicBezTo>
                  <a:pt x="4397" y="17438"/>
                  <a:pt x="4614" y="17509"/>
                  <a:pt x="4812" y="17287"/>
                </a:cubicBezTo>
                <a:cubicBezTo>
                  <a:pt x="4588" y="17368"/>
                  <a:pt x="4394" y="17418"/>
                  <a:pt x="4193" y="17448"/>
                </a:cubicBezTo>
                <a:close/>
                <a:moveTo>
                  <a:pt x="3807" y="7863"/>
                </a:moveTo>
                <a:cubicBezTo>
                  <a:pt x="3793" y="7742"/>
                  <a:pt x="3738" y="7648"/>
                  <a:pt x="3685" y="7557"/>
                </a:cubicBezTo>
                <a:cubicBezTo>
                  <a:pt x="3677" y="7540"/>
                  <a:pt x="3645" y="7520"/>
                  <a:pt x="3642" y="7544"/>
                </a:cubicBezTo>
                <a:cubicBezTo>
                  <a:pt x="3636" y="7597"/>
                  <a:pt x="3523" y="7641"/>
                  <a:pt x="3633" y="7708"/>
                </a:cubicBezTo>
                <a:cubicBezTo>
                  <a:pt x="3694" y="7745"/>
                  <a:pt x="3732" y="7826"/>
                  <a:pt x="3807" y="7863"/>
                </a:cubicBezTo>
                <a:close/>
                <a:moveTo>
                  <a:pt x="4867" y="17143"/>
                </a:moveTo>
                <a:cubicBezTo>
                  <a:pt x="4670" y="17227"/>
                  <a:pt x="4466" y="17264"/>
                  <a:pt x="4263" y="17321"/>
                </a:cubicBezTo>
                <a:cubicBezTo>
                  <a:pt x="4475" y="17297"/>
                  <a:pt x="4690" y="17297"/>
                  <a:pt x="4867" y="17143"/>
                </a:cubicBezTo>
                <a:close/>
                <a:moveTo>
                  <a:pt x="5018" y="18906"/>
                </a:moveTo>
                <a:cubicBezTo>
                  <a:pt x="5166" y="18896"/>
                  <a:pt x="5294" y="18846"/>
                  <a:pt x="5401" y="18742"/>
                </a:cubicBezTo>
                <a:cubicBezTo>
                  <a:pt x="5273" y="18795"/>
                  <a:pt x="5146" y="18852"/>
                  <a:pt x="5018" y="18906"/>
                </a:cubicBezTo>
                <a:close/>
                <a:moveTo>
                  <a:pt x="13429" y="5619"/>
                </a:moveTo>
                <a:cubicBezTo>
                  <a:pt x="13403" y="5673"/>
                  <a:pt x="13461" y="5676"/>
                  <a:pt x="13472" y="5710"/>
                </a:cubicBezTo>
                <a:cubicBezTo>
                  <a:pt x="13493" y="5780"/>
                  <a:pt x="13463" y="5817"/>
                  <a:pt x="13408" y="5844"/>
                </a:cubicBezTo>
                <a:cubicBezTo>
                  <a:pt x="13388" y="5804"/>
                  <a:pt x="13432" y="5757"/>
                  <a:pt x="13394" y="5727"/>
                </a:cubicBezTo>
                <a:cubicBezTo>
                  <a:pt x="13379" y="5713"/>
                  <a:pt x="13365" y="5696"/>
                  <a:pt x="13344" y="5706"/>
                </a:cubicBezTo>
                <a:cubicBezTo>
                  <a:pt x="13330" y="5713"/>
                  <a:pt x="13321" y="5730"/>
                  <a:pt x="13330" y="5750"/>
                </a:cubicBezTo>
                <a:cubicBezTo>
                  <a:pt x="13356" y="5810"/>
                  <a:pt x="13350" y="5874"/>
                  <a:pt x="13289" y="5884"/>
                </a:cubicBezTo>
                <a:cubicBezTo>
                  <a:pt x="13231" y="5894"/>
                  <a:pt x="13199" y="5834"/>
                  <a:pt x="13188" y="5767"/>
                </a:cubicBezTo>
                <a:cubicBezTo>
                  <a:pt x="13185" y="5750"/>
                  <a:pt x="13179" y="5737"/>
                  <a:pt x="13170" y="5706"/>
                </a:cubicBezTo>
                <a:cubicBezTo>
                  <a:pt x="13109" y="5784"/>
                  <a:pt x="13141" y="5847"/>
                  <a:pt x="13173" y="5911"/>
                </a:cubicBezTo>
                <a:cubicBezTo>
                  <a:pt x="13054" y="5952"/>
                  <a:pt x="13069" y="5837"/>
                  <a:pt x="13043" y="5770"/>
                </a:cubicBezTo>
                <a:cubicBezTo>
                  <a:pt x="12941" y="5777"/>
                  <a:pt x="12982" y="5978"/>
                  <a:pt x="12851" y="5935"/>
                </a:cubicBezTo>
                <a:cubicBezTo>
                  <a:pt x="12868" y="6005"/>
                  <a:pt x="12918" y="6009"/>
                  <a:pt x="12947" y="6052"/>
                </a:cubicBezTo>
                <a:cubicBezTo>
                  <a:pt x="12894" y="6133"/>
                  <a:pt x="12819" y="6046"/>
                  <a:pt x="12749" y="6096"/>
                </a:cubicBezTo>
                <a:cubicBezTo>
                  <a:pt x="12894" y="6264"/>
                  <a:pt x="13086" y="6230"/>
                  <a:pt x="13281" y="6271"/>
                </a:cubicBezTo>
                <a:cubicBezTo>
                  <a:pt x="13101" y="6392"/>
                  <a:pt x="12941" y="6415"/>
                  <a:pt x="12770" y="6321"/>
                </a:cubicBezTo>
                <a:cubicBezTo>
                  <a:pt x="12642" y="6254"/>
                  <a:pt x="12613" y="6267"/>
                  <a:pt x="12546" y="6405"/>
                </a:cubicBezTo>
                <a:cubicBezTo>
                  <a:pt x="12529" y="6439"/>
                  <a:pt x="12508" y="6479"/>
                  <a:pt x="12508" y="6512"/>
                </a:cubicBezTo>
                <a:cubicBezTo>
                  <a:pt x="12508" y="6805"/>
                  <a:pt x="12503" y="7097"/>
                  <a:pt x="12688" y="7332"/>
                </a:cubicBezTo>
                <a:cubicBezTo>
                  <a:pt x="12825" y="7507"/>
                  <a:pt x="12897" y="7691"/>
                  <a:pt x="12810" y="7930"/>
                </a:cubicBezTo>
                <a:cubicBezTo>
                  <a:pt x="12741" y="8115"/>
                  <a:pt x="12767" y="8293"/>
                  <a:pt x="12836" y="8481"/>
                </a:cubicBezTo>
                <a:cubicBezTo>
                  <a:pt x="12955" y="8813"/>
                  <a:pt x="13162" y="9065"/>
                  <a:pt x="13356" y="9330"/>
                </a:cubicBezTo>
                <a:cubicBezTo>
                  <a:pt x="13371" y="9347"/>
                  <a:pt x="13376" y="9367"/>
                  <a:pt x="13408" y="9367"/>
                </a:cubicBezTo>
                <a:cubicBezTo>
                  <a:pt x="13568" y="9364"/>
                  <a:pt x="13612" y="9515"/>
                  <a:pt x="13675" y="9643"/>
                </a:cubicBezTo>
                <a:cubicBezTo>
                  <a:pt x="13693" y="9680"/>
                  <a:pt x="13678" y="9690"/>
                  <a:pt x="13652" y="9697"/>
                </a:cubicBezTo>
                <a:cubicBezTo>
                  <a:pt x="13620" y="9703"/>
                  <a:pt x="13585" y="9707"/>
                  <a:pt x="13551" y="9707"/>
                </a:cubicBezTo>
                <a:cubicBezTo>
                  <a:pt x="13414" y="9713"/>
                  <a:pt x="13382" y="9774"/>
                  <a:pt x="13434" y="9925"/>
                </a:cubicBezTo>
                <a:cubicBezTo>
                  <a:pt x="13452" y="9972"/>
                  <a:pt x="13466" y="10022"/>
                  <a:pt x="13507" y="10053"/>
                </a:cubicBezTo>
                <a:cubicBezTo>
                  <a:pt x="13565" y="10096"/>
                  <a:pt x="13609" y="10170"/>
                  <a:pt x="13626" y="10234"/>
                </a:cubicBezTo>
                <a:cubicBezTo>
                  <a:pt x="13699" y="10496"/>
                  <a:pt x="13876" y="10630"/>
                  <a:pt x="14056" y="10765"/>
                </a:cubicBezTo>
                <a:cubicBezTo>
                  <a:pt x="14067" y="10775"/>
                  <a:pt x="14079" y="10785"/>
                  <a:pt x="14091" y="10798"/>
                </a:cubicBezTo>
                <a:cubicBezTo>
                  <a:pt x="13844" y="10899"/>
                  <a:pt x="13551" y="10721"/>
                  <a:pt x="13490" y="10412"/>
                </a:cubicBezTo>
                <a:cubicBezTo>
                  <a:pt x="13437" y="10153"/>
                  <a:pt x="13342" y="9932"/>
                  <a:pt x="13220" y="9707"/>
                </a:cubicBezTo>
                <a:cubicBezTo>
                  <a:pt x="12935" y="9183"/>
                  <a:pt x="12773" y="8595"/>
                  <a:pt x="12642" y="7997"/>
                </a:cubicBezTo>
                <a:cubicBezTo>
                  <a:pt x="12607" y="7829"/>
                  <a:pt x="12555" y="7665"/>
                  <a:pt x="12505" y="7500"/>
                </a:cubicBezTo>
                <a:cubicBezTo>
                  <a:pt x="12386" y="7100"/>
                  <a:pt x="12392" y="6697"/>
                  <a:pt x="12456" y="6284"/>
                </a:cubicBezTo>
                <a:cubicBezTo>
                  <a:pt x="12476" y="6150"/>
                  <a:pt x="12447" y="6002"/>
                  <a:pt x="12462" y="5864"/>
                </a:cubicBezTo>
                <a:cubicBezTo>
                  <a:pt x="12485" y="5656"/>
                  <a:pt x="12494" y="5444"/>
                  <a:pt x="12511" y="5236"/>
                </a:cubicBezTo>
                <a:cubicBezTo>
                  <a:pt x="12514" y="5209"/>
                  <a:pt x="12511" y="5176"/>
                  <a:pt x="12546" y="5162"/>
                </a:cubicBezTo>
                <a:cubicBezTo>
                  <a:pt x="12590" y="5149"/>
                  <a:pt x="12595" y="5186"/>
                  <a:pt x="12610" y="5213"/>
                </a:cubicBezTo>
                <a:cubicBezTo>
                  <a:pt x="12613" y="5219"/>
                  <a:pt x="12624" y="5219"/>
                  <a:pt x="12630" y="5226"/>
                </a:cubicBezTo>
                <a:cubicBezTo>
                  <a:pt x="12746" y="5381"/>
                  <a:pt x="12851" y="5394"/>
                  <a:pt x="12996" y="5280"/>
                </a:cubicBezTo>
                <a:cubicBezTo>
                  <a:pt x="13031" y="5253"/>
                  <a:pt x="13016" y="5209"/>
                  <a:pt x="13037" y="5179"/>
                </a:cubicBezTo>
                <a:cubicBezTo>
                  <a:pt x="12999" y="5149"/>
                  <a:pt x="12953" y="5088"/>
                  <a:pt x="12921" y="5109"/>
                </a:cubicBezTo>
                <a:cubicBezTo>
                  <a:pt x="12825" y="5166"/>
                  <a:pt x="12773" y="5065"/>
                  <a:pt x="12749" y="5021"/>
                </a:cubicBezTo>
                <a:cubicBezTo>
                  <a:pt x="12720" y="4964"/>
                  <a:pt x="12683" y="4988"/>
                  <a:pt x="12671" y="4994"/>
                </a:cubicBezTo>
                <a:cubicBezTo>
                  <a:pt x="12622" y="5011"/>
                  <a:pt x="12590" y="5068"/>
                  <a:pt x="12523" y="5011"/>
                </a:cubicBezTo>
                <a:cubicBezTo>
                  <a:pt x="12494" y="4988"/>
                  <a:pt x="12465" y="5085"/>
                  <a:pt x="12433" y="5125"/>
                </a:cubicBezTo>
                <a:cubicBezTo>
                  <a:pt x="12401" y="5166"/>
                  <a:pt x="12398" y="5263"/>
                  <a:pt x="12343" y="5239"/>
                </a:cubicBezTo>
                <a:cubicBezTo>
                  <a:pt x="12288" y="5216"/>
                  <a:pt x="12253" y="5135"/>
                  <a:pt x="12256" y="5055"/>
                </a:cubicBezTo>
                <a:cubicBezTo>
                  <a:pt x="12262" y="4937"/>
                  <a:pt x="12276" y="4820"/>
                  <a:pt x="12308" y="4709"/>
                </a:cubicBezTo>
                <a:cubicBezTo>
                  <a:pt x="12320" y="4665"/>
                  <a:pt x="12340" y="4625"/>
                  <a:pt x="12383" y="4601"/>
                </a:cubicBezTo>
                <a:cubicBezTo>
                  <a:pt x="12479" y="4548"/>
                  <a:pt x="12479" y="4504"/>
                  <a:pt x="12407" y="4417"/>
                </a:cubicBezTo>
                <a:cubicBezTo>
                  <a:pt x="12395" y="4403"/>
                  <a:pt x="12401" y="4370"/>
                  <a:pt x="12401" y="4343"/>
                </a:cubicBezTo>
                <a:cubicBezTo>
                  <a:pt x="12386" y="3906"/>
                  <a:pt x="12389" y="3469"/>
                  <a:pt x="12494" y="3043"/>
                </a:cubicBezTo>
                <a:cubicBezTo>
                  <a:pt x="12497" y="3036"/>
                  <a:pt x="12488" y="3029"/>
                  <a:pt x="12482" y="3009"/>
                </a:cubicBezTo>
                <a:cubicBezTo>
                  <a:pt x="12381" y="3130"/>
                  <a:pt x="12320" y="3271"/>
                  <a:pt x="12276" y="3426"/>
                </a:cubicBezTo>
                <a:cubicBezTo>
                  <a:pt x="12140" y="3893"/>
                  <a:pt x="12145" y="4373"/>
                  <a:pt x="12198" y="4853"/>
                </a:cubicBezTo>
                <a:cubicBezTo>
                  <a:pt x="12233" y="5179"/>
                  <a:pt x="12270" y="5501"/>
                  <a:pt x="12311" y="5827"/>
                </a:cubicBezTo>
                <a:cubicBezTo>
                  <a:pt x="12320" y="5898"/>
                  <a:pt x="12317" y="5962"/>
                  <a:pt x="12279" y="6056"/>
                </a:cubicBezTo>
                <a:cubicBezTo>
                  <a:pt x="12259" y="5878"/>
                  <a:pt x="12212" y="5737"/>
                  <a:pt x="12137" y="5609"/>
                </a:cubicBezTo>
                <a:cubicBezTo>
                  <a:pt x="12128" y="5596"/>
                  <a:pt x="12125" y="5582"/>
                  <a:pt x="12131" y="5562"/>
                </a:cubicBezTo>
                <a:cubicBezTo>
                  <a:pt x="12192" y="5411"/>
                  <a:pt x="12189" y="5411"/>
                  <a:pt x="12047" y="5347"/>
                </a:cubicBezTo>
                <a:cubicBezTo>
                  <a:pt x="12079" y="5340"/>
                  <a:pt x="12102" y="5337"/>
                  <a:pt x="12148" y="5330"/>
                </a:cubicBezTo>
                <a:cubicBezTo>
                  <a:pt x="12087" y="5307"/>
                  <a:pt x="12047" y="5290"/>
                  <a:pt x="12006" y="5276"/>
                </a:cubicBezTo>
                <a:cubicBezTo>
                  <a:pt x="12032" y="5243"/>
                  <a:pt x="12064" y="5276"/>
                  <a:pt x="12102" y="5256"/>
                </a:cubicBezTo>
                <a:cubicBezTo>
                  <a:pt x="12064" y="5236"/>
                  <a:pt x="12035" y="5219"/>
                  <a:pt x="12003" y="5203"/>
                </a:cubicBezTo>
                <a:cubicBezTo>
                  <a:pt x="12032" y="5159"/>
                  <a:pt x="12113" y="5223"/>
                  <a:pt x="12102" y="5159"/>
                </a:cubicBezTo>
                <a:cubicBezTo>
                  <a:pt x="12084" y="5072"/>
                  <a:pt x="11994" y="5152"/>
                  <a:pt x="11945" y="5108"/>
                </a:cubicBezTo>
                <a:cubicBezTo>
                  <a:pt x="11965" y="5078"/>
                  <a:pt x="11986" y="5105"/>
                  <a:pt x="12006" y="5108"/>
                </a:cubicBezTo>
                <a:cubicBezTo>
                  <a:pt x="12053" y="5112"/>
                  <a:pt x="12096" y="5102"/>
                  <a:pt x="12102" y="5045"/>
                </a:cubicBezTo>
                <a:cubicBezTo>
                  <a:pt x="12108" y="4981"/>
                  <a:pt x="12055" y="5004"/>
                  <a:pt x="12026" y="4998"/>
                </a:cubicBezTo>
                <a:cubicBezTo>
                  <a:pt x="11974" y="4984"/>
                  <a:pt x="11922" y="4974"/>
                  <a:pt x="11893" y="4907"/>
                </a:cubicBezTo>
                <a:cubicBezTo>
                  <a:pt x="11928" y="4897"/>
                  <a:pt x="11960" y="4890"/>
                  <a:pt x="11992" y="4883"/>
                </a:cubicBezTo>
                <a:cubicBezTo>
                  <a:pt x="11983" y="4813"/>
                  <a:pt x="11939" y="4779"/>
                  <a:pt x="11884" y="4752"/>
                </a:cubicBezTo>
                <a:cubicBezTo>
                  <a:pt x="11919" y="4722"/>
                  <a:pt x="11974" y="4726"/>
                  <a:pt x="11974" y="4658"/>
                </a:cubicBezTo>
                <a:cubicBezTo>
                  <a:pt x="11974" y="4561"/>
                  <a:pt x="11919" y="4538"/>
                  <a:pt x="11835" y="4551"/>
                </a:cubicBezTo>
                <a:cubicBezTo>
                  <a:pt x="11881" y="4501"/>
                  <a:pt x="11983" y="4531"/>
                  <a:pt x="11963" y="4494"/>
                </a:cubicBezTo>
                <a:cubicBezTo>
                  <a:pt x="11925" y="4427"/>
                  <a:pt x="12032" y="4302"/>
                  <a:pt x="11896" y="4282"/>
                </a:cubicBezTo>
                <a:cubicBezTo>
                  <a:pt x="11852" y="4276"/>
                  <a:pt x="11864" y="4225"/>
                  <a:pt x="11855" y="4185"/>
                </a:cubicBezTo>
                <a:cubicBezTo>
                  <a:pt x="11838" y="4087"/>
                  <a:pt x="11777" y="4064"/>
                  <a:pt x="11727" y="4141"/>
                </a:cubicBezTo>
                <a:cubicBezTo>
                  <a:pt x="11687" y="4208"/>
                  <a:pt x="11666" y="4124"/>
                  <a:pt x="11637" y="4145"/>
                </a:cubicBezTo>
                <a:cubicBezTo>
                  <a:pt x="11658" y="4222"/>
                  <a:pt x="11681" y="4299"/>
                  <a:pt x="11701" y="4376"/>
                </a:cubicBezTo>
                <a:cubicBezTo>
                  <a:pt x="11565" y="4061"/>
                  <a:pt x="11460" y="3738"/>
                  <a:pt x="11556" y="3382"/>
                </a:cubicBezTo>
                <a:cubicBezTo>
                  <a:pt x="11571" y="3328"/>
                  <a:pt x="11573" y="3285"/>
                  <a:pt x="11553" y="3231"/>
                </a:cubicBezTo>
                <a:cubicBezTo>
                  <a:pt x="11472" y="3013"/>
                  <a:pt x="11454" y="2784"/>
                  <a:pt x="11498" y="2549"/>
                </a:cubicBezTo>
                <a:cubicBezTo>
                  <a:pt x="11530" y="2364"/>
                  <a:pt x="11605" y="2213"/>
                  <a:pt x="11768" y="2143"/>
                </a:cubicBezTo>
                <a:cubicBezTo>
                  <a:pt x="11829" y="2116"/>
                  <a:pt x="11835" y="2076"/>
                  <a:pt x="11823" y="2002"/>
                </a:cubicBezTo>
                <a:cubicBezTo>
                  <a:pt x="11756" y="1632"/>
                  <a:pt x="11771" y="1269"/>
                  <a:pt x="12015" y="987"/>
                </a:cubicBezTo>
                <a:cubicBezTo>
                  <a:pt x="12131" y="853"/>
                  <a:pt x="12235" y="695"/>
                  <a:pt x="12407" y="635"/>
                </a:cubicBezTo>
                <a:cubicBezTo>
                  <a:pt x="12447" y="621"/>
                  <a:pt x="12479" y="574"/>
                  <a:pt x="12517" y="544"/>
                </a:cubicBezTo>
                <a:cubicBezTo>
                  <a:pt x="12566" y="504"/>
                  <a:pt x="12575" y="504"/>
                  <a:pt x="12648" y="527"/>
                </a:cubicBezTo>
                <a:cubicBezTo>
                  <a:pt x="12656" y="531"/>
                  <a:pt x="12671" y="524"/>
                  <a:pt x="12680" y="520"/>
                </a:cubicBezTo>
                <a:cubicBezTo>
                  <a:pt x="12860" y="406"/>
                  <a:pt x="13077" y="426"/>
                  <a:pt x="13254" y="299"/>
                </a:cubicBezTo>
                <a:cubicBezTo>
                  <a:pt x="13385" y="205"/>
                  <a:pt x="13524" y="238"/>
                  <a:pt x="13649" y="306"/>
                </a:cubicBezTo>
                <a:cubicBezTo>
                  <a:pt x="13702" y="332"/>
                  <a:pt x="13739" y="326"/>
                  <a:pt x="13786" y="319"/>
                </a:cubicBezTo>
                <a:cubicBezTo>
                  <a:pt x="14137" y="262"/>
                  <a:pt x="14483" y="175"/>
                  <a:pt x="14825" y="60"/>
                </a:cubicBezTo>
                <a:cubicBezTo>
                  <a:pt x="15237" y="-74"/>
                  <a:pt x="15641" y="40"/>
                  <a:pt x="16042" y="171"/>
                </a:cubicBezTo>
                <a:cubicBezTo>
                  <a:pt x="16169" y="215"/>
                  <a:pt x="16300" y="242"/>
                  <a:pt x="16419" y="309"/>
                </a:cubicBezTo>
                <a:cubicBezTo>
                  <a:pt x="16532" y="369"/>
                  <a:pt x="16631" y="302"/>
                  <a:pt x="16715" y="275"/>
                </a:cubicBezTo>
                <a:cubicBezTo>
                  <a:pt x="16895" y="211"/>
                  <a:pt x="17049" y="282"/>
                  <a:pt x="17203" y="339"/>
                </a:cubicBezTo>
                <a:cubicBezTo>
                  <a:pt x="17679" y="520"/>
                  <a:pt x="17940" y="937"/>
                  <a:pt x="18085" y="1468"/>
                </a:cubicBezTo>
                <a:cubicBezTo>
                  <a:pt x="18167" y="1767"/>
                  <a:pt x="18184" y="2076"/>
                  <a:pt x="18236" y="2381"/>
                </a:cubicBezTo>
                <a:cubicBezTo>
                  <a:pt x="18286" y="2670"/>
                  <a:pt x="18355" y="2949"/>
                  <a:pt x="18463" y="3218"/>
                </a:cubicBezTo>
                <a:cubicBezTo>
                  <a:pt x="18599" y="3557"/>
                  <a:pt x="18596" y="3913"/>
                  <a:pt x="18553" y="4272"/>
                </a:cubicBezTo>
                <a:cubicBezTo>
                  <a:pt x="18547" y="4323"/>
                  <a:pt x="18524" y="4370"/>
                  <a:pt x="18509" y="4420"/>
                </a:cubicBezTo>
                <a:cubicBezTo>
                  <a:pt x="18271" y="4245"/>
                  <a:pt x="18094" y="4286"/>
                  <a:pt x="17923" y="4551"/>
                </a:cubicBezTo>
                <a:cubicBezTo>
                  <a:pt x="17818" y="4712"/>
                  <a:pt x="17763" y="4900"/>
                  <a:pt x="17743" y="5095"/>
                </a:cubicBezTo>
                <a:cubicBezTo>
                  <a:pt x="17717" y="5367"/>
                  <a:pt x="17586" y="5559"/>
                  <a:pt x="17415" y="5730"/>
                </a:cubicBezTo>
                <a:cubicBezTo>
                  <a:pt x="17351" y="5794"/>
                  <a:pt x="17281" y="5774"/>
                  <a:pt x="17212" y="5774"/>
                </a:cubicBezTo>
                <a:cubicBezTo>
                  <a:pt x="17174" y="5737"/>
                  <a:pt x="17278" y="5763"/>
                  <a:pt x="17226" y="5716"/>
                </a:cubicBezTo>
                <a:cubicBezTo>
                  <a:pt x="17156" y="5653"/>
                  <a:pt x="17171" y="5512"/>
                  <a:pt x="17246" y="5454"/>
                </a:cubicBezTo>
                <a:cubicBezTo>
                  <a:pt x="17278" y="5431"/>
                  <a:pt x="17284" y="5384"/>
                  <a:pt x="17293" y="5340"/>
                </a:cubicBezTo>
                <a:cubicBezTo>
                  <a:pt x="17307" y="5270"/>
                  <a:pt x="17261" y="5189"/>
                  <a:pt x="17319" y="5122"/>
                </a:cubicBezTo>
                <a:cubicBezTo>
                  <a:pt x="17342" y="5095"/>
                  <a:pt x="17302" y="5085"/>
                  <a:pt x="17290" y="5065"/>
                </a:cubicBezTo>
                <a:cubicBezTo>
                  <a:pt x="17275" y="5041"/>
                  <a:pt x="17229" y="5014"/>
                  <a:pt x="17290" y="4984"/>
                </a:cubicBezTo>
                <a:cubicBezTo>
                  <a:pt x="17302" y="4981"/>
                  <a:pt x="17313" y="4964"/>
                  <a:pt x="17299" y="4957"/>
                </a:cubicBezTo>
                <a:cubicBezTo>
                  <a:pt x="17212" y="4910"/>
                  <a:pt x="17148" y="4820"/>
                  <a:pt x="17107" y="4742"/>
                </a:cubicBezTo>
                <a:cubicBezTo>
                  <a:pt x="17017" y="4564"/>
                  <a:pt x="16825" y="4561"/>
                  <a:pt x="16730" y="4396"/>
                </a:cubicBezTo>
                <a:cubicBezTo>
                  <a:pt x="16770" y="4376"/>
                  <a:pt x="16796" y="4423"/>
                  <a:pt x="16840" y="4427"/>
                </a:cubicBezTo>
                <a:cubicBezTo>
                  <a:pt x="16796" y="4339"/>
                  <a:pt x="16712" y="4289"/>
                  <a:pt x="16689" y="4181"/>
                </a:cubicBezTo>
                <a:cubicBezTo>
                  <a:pt x="16764" y="4212"/>
                  <a:pt x="16811" y="4292"/>
                  <a:pt x="16907" y="4299"/>
                </a:cubicBezTo>
                <a:cubicBezTo>
                  <a:pt x="16831" y="4235"/>
                  <a:pt x="16770" y="4181"/>
                  <a:pt x="16733" y="4104"/>
                </a:cubicBezTo>
                <a:cubicBezTo>
                  <a:pt x="16811" y="4155"/>
                  <a:pt x="16886" y="4218"/>
                  <a:pt x="16973" y="4249"/>
                </a:cubicBezTo>
                <a:cubicBezTo>
                  <a:pt x="16898" y="4161"/>
                  <a:pt x="16817" y="4087"/>
                  <a:pt x="16750" y="3977"/>
                </a:cubicBezTo>
                <a:cubicBezTo>
                  <a:pt x="16837" y="3983"/>
                  <a:pt x="16869" y="4077"/>
                  <a:pt x="16930" y="4084"/>
                </a:cubicBezTo>
                <a:cubicBezTo>
                  <a:pt x="16918" y="3792"/>
                  <a:pt x="16645" y="3671"/>
                  <a:pt x="16573" y="3379"/>
                </a:cubicBezTo>
                <a:cubicBezTo>
                  <a:pt x="16637" y="3443"/>
                  <a:pt x="16660" y="3513"/>
                  <a:pt x="16718" y="3540"/>
                </a:cubicBezTo>
                <a:cubicBezTo>
                  <a:pt x="16695" y="3453"/>
                  <a:pt x="16616" y="3402"/>
                  <a:pt x="16602" y="3285"/>
                </a:cubicBezTo>
                <a:cubicBezTo>
                  <a:pt x="16651" y="3349"/>
                  <a:pt x="16686" y="3392"/>
                  <a:pt x="16724" y="3439"/>
                </a:cubicBezTo>
                <a:cubicBezTo>
                  <a:pt x="16727" y="3436"/>
                  <a:pt x="16733" y="3436"/>
                  <a:pt x="16735" y="3432"/>
                </a:cubicBezTo>
                <a:cubicBezTo>
                  <a:pt x="16701" y="3328"/>
                  <a:pt x="16663" y="3228"/>
                  <a:pt x="16616" y="3087"/>
                </a:cubicBezTo>
                <a:cubicBezTo>
                  <a:pt x="16718" y="3204"/>
                  <a:pt x="16779" y="3332"/>
                  <a:pt x="16927" y="3305"/>
                </a:cubicBezTo>
                <a:cubicBezTo>
                  <a:pt x="16857" y="3150"/>
                  <a:pt x="16756" y="3023"/>
                  <a:pt x="16686" y="2835"/>
                </a:cubicBezTo>
                <a:cubicBezTo>
                  <a:pt x="16796" y="2929"/>
                  <a:pt x="16881" y="2902"/>
                  <a:pt x="16968" y="2818"/>
                </a:cubicBezTo>
                <a:cubicBezTo>
                  <a:pt x="16892" y="2784"/>
                  <a:pt x="16808" y="2757"/>
                  <a:pt x="16750" y="2677"/>
                </a:cubicBezTo>
                <a:cubicBezTo>
                  <a:pt x="16776" y="2650"/>
                  <a:pt x="16802" y="2707"/>
                  <a:pt x="16828" y="2670"/>
                </a:cubicBezTo>
                <a:cubicBezTo>
                  <a:pt x="16802" y="2636"/>
                  <a:pt x="16776" y="2603"/>
                  <a:pt x="16770" y="2549"/>
                </a:cubicBezTo>
                <a:cubicBezTo>
                  <a:pt x="16741" y="2267"/>
                  <a:pt x="16576" y="2126"/>
                  <a:pt x="16358" y="2042"/>
                </a:cubicBezTo>
                <a:cubicBezTo>
                  <a:pt x="16343" y="2035"/>
                  <a:pt x="16326" y="2032"/>
                  <a:pt x="16314" y="2039"/>
                </a:cubicBezTo>
                <a:cubicBezTo>
                  <a:pt x="16137" y="2143"/>
                  <a:pt x="15931" y="2042"/>
                  <a:pt x="15748" y="2143"/>
                </a:cubicBezTo>
                <a:cubicBezTo>
                  <a:pt x="15774" y="2119"/>
                  <a:pt x="15798" y="2096"/>
                  <a:pt x="15827" y="2069"/>
                </a:cubicBezTo>
                <a:cubicBezTo>
                  <a:pt x="15609" y="2102"/>
                  <a:pt x="15391" y="2109"/>
                  <a:pt x="15168" y="2149"/>
                </a:cubicBezTo>
                <a:cubicBezTo>
                  <a:pt x="15211" y="2096"/>
                  <a:pt x="15255" y="2039"/>
                  <a:pt x="15298" y="1985"/>
                </a:cubicBezTo>
                <a:cubicBezTo>
                  <a:pt x="15214" y="2052"/>
                  <a:pt x="15139" y="2136"/>
                  <a:pt x="15014" y="2139"/>
                </a:cubicBezTo>
                <a:cubicBezTo>
                  <a:pt x="15162" y="1951"/>
                  <a:pt x="15298" y="1767"/>
                  <a:pt x="15313" y="1498"/>
                </a:cubicBezTo>
                <a:cubicBezTo>
                  <a:pt x="15269" y="1518"/>
                  <a:pt x="15275" y="1558"/>
                  <a:pt x="15272" y="1589"/>
                </a:cubicBezTo>
                <a:cubicBezTo>
                  <a:pt x="15226" y="1827"/>
                  <a:pt x="15104" y="1998"/>
                  <a:pt x="14915" y="2099"/>
                </a:cubicBezTo>
                <a:cubicBezTo>
                  <a:pt x="14735" y="2193"/>
                  <a:pt x="14607" y="2361"/>
                  <a:pt x="14454" y="2495"/>
                </a:cubicBezTo>
                <a:cubicBezTo>
                  <a:pt x="14424" y="2519"/>
                  <a:pt x="14413" y="2576"/>
                  <a:pt x="14366" y="2563"/>
                </a:cubicBezTo>
                <a:cubicBezTo>
                  <a:pt x="14323" y="2549"/>
                  <a:pt x="14337" y="2492"/>
                  <a:pt x="14320" y="2455"/>
                </a:cubicBezTo>
                <a:cubicBezTo>
                  <a:pt x="14288" y="2516"/>
                  <a:pt x="14262" y="2573"/>
                  <a:pt x="14218" y="2616"/>
                </a:cubicBezTo>
                <a:cubicBezTo>
                  <a:pt x="14198" y="2640"/>
                  <a:pt x="14184" y="2684"/>
                  <a:pt x="14149" y="2673"/>
                </a:cubicBezTo>
                <a:cubicBezTo>
                  <a:pt x="14102" y="2660"/>
                  <a:pt x="14134" y="2603"/>
                  <a:pt x="14114" y="2573"/>
                </a:cubicBezTo>
                <a:cubicBezTo>
                  <a:pt x="14111" y="2613"/>
                  <a:pt x="14108" y="2650"/>
                  <a:pt x="14102" y="2687"/>
                </a:cubicBezTo>
                <a:cubicBezTo>
                  <a:pt x="14096" y="2710"/>
                  <a:pt x="14073" y="2754"/>
                  <a:pt x="14064" y="2734"/>
                </a:cubicBezTo>
                <a:cubicBezTo>
                  <a:pt x="14030" y="2670"/>
                  <a:pt x="13966" y="2734"/>
                  <a:pt x="13928" y="2677"/>
                </a:cubicBezTo>
                <a:cubicBezTo>
                  <a:pt x="13757" y="2425"/>
                  <a:pt x="13530" y="2371"/>
                  <a:pt x="13272" y="2442"/>
                </a:cubicBezTo>
                <a:cubicBezTo>
                  <a:pt x="13257" y="2445"/>
                  <a:pt x="13240" y="2448"/>
                  <a:pt x="13231" y="2458"/>
                </a:cubicBezTo>
                <a:cubicBezTo>
                  <a:pt x="13069" y="2636"/>
                  <a:pt x="12813" y="2717"/>
                  <a:pt x="12773" y="3026"/>
                </a:cubicBezTo>
                <a:cubicBezTo>
                  <a:pt x="12761" y="3117"/>
                  <a:pt x="12796" y="3214"/>
                  <a:pt x="12735" y="3302"/>
                </a:cubicBezTo>
                <a:cubicBezTo>
                  <a:pt x="12709" y="3338"/>
                  <a:pt x="12752" y="3385"/>
                  <a:pt x="12802" y="3392"/>
                </a:cubicBezTo>
                <a:cubicBezTo>
                  <a:pt x="12845" y="3396"/>
                  <a:pt x="12889" y="3409"/>
                  <a:pt x="12967" y="3426"/>
                </a:cubicBezTo>
                <a:cubicBezTo>
                  <a:pt x="12868" y="3449"/>
                  <a:pt x="12802" y="3463"/>
                  <a:pt x="12738" y="3483"/>
                </a:cubicBezTo>
                <a:cubicBezTo>
                  <a:pt x="12709" y="3493"/>
                  <a:pt x="12665" y="3496"/>
                  <a:pt x="12665" y="3550"/>
                </a:cubicBezTo>
                <a:cubicBezTo>
                  <a:pt x="12665" y="3597"/>
                  <a:pt x="12700" y="3614"/>
                  <a:pt x="12732" y="3627"/>
                </a:cubicBezTo>
                <a:cubicBezTo>
                  <a:pt x="12767" y="3641"/>
                  <a:pt x="12804" y="3654"/>
                  <a:pt x="12851" y="3671"/>
                </a:cubicBezTo>
                <a:cubicBezTo>
                  <a:pt x="12773" y="3705"/>
                  <a:pt x="12703" y="3735"/>
                  <a:pt x="12633" y="3765"/>
                </a:cubicBezTo>
                <a:cubicBezTo>
                  <a:pt x="12610" y="3775"/>
                  <a:pt x="12584" y="3795"/>
                  <a:pt x="12584" y="3829"/>
                </a:cubicBezTo>
                <a:cubicBezTo>
                  <a:pt x="12584" y="3862"/>
                  <a:pt x="12616" y="3862"/>
                  <a:pt x="12636" y="3869"/>
                </a:cubicBezTo>
                <a:cubicBezTo>
                  <a:pt x="12735" y="3896"/>
                  <a:pt x="12787" y="4057"/>
                  <a:pt x="12918" y="4000"/>
                </a:cubicBezTo>
                <a:cubicBezTo>
                  <a:pt x="12831" y="4017"/>
                  <a:pt x="12752" y="4034"/>
                  <a:pt x="12674" y="4067"/>
                </a:cubicBezTo>
                <a:cubicBezTo>
                  <a:pt x="12607" y="4098"/>
                  <a:pt x="12569" y="4148"/>
                  <a:pt x="12561" y="4232"/>
                </a:cubicBezTo>
                <a:cubicBezTo>
                  <a:pt x="12552" y="4309"/>
                  <a:pt x="12601" y="4329"/>
                  <a:pt x="12645" y="4366"/>
                </a:cubicBezTo>
                <a:cubicBezTo>
                  <a:pt x="12732" y="4443"/>
                  <a:pt x="12839" y="4474"/>
                  <a:pt x="12912" y="4585"/>
                </a:cubicBezTo>
                <a:cubicBezTo>
                  <a:pt x="12955" y="4652"/>
                  <a:pt x="13063" y="4672"/>
                  <a:pt x="13144" y="4618"/>
                </a:cubicBezTo>
                <a:cubicBezTo>
                  <a:pt x="13243" y="4554"/>
                  <a:pt x="13315" y="4679"/>
                  <a:pt x="13405" y="4652"/>
                </a:cubicBezTo>
                <a:cubicBezTo>
                  <a:pt x="13391" y="4766"/>
                  <a:pt x="13530" y="4759"/>
                  <a:pt x="13533" y="4887"/>
                </a:cubicBezTo>
                <a:cubicBezTo>
                  <a:pt x="13536" y="4978"/>
                  <a:pt x="13629" y="5068"/>
                  <a:pt x="13684" y="5159"/>
                </a:cubicBezTo>
                <a:cubicBezTo>
                  <a:pt x="13690" y="5169"/>
                  <a:pt x="13702" y="5176"/>
                  <a:pt x="13710" y="5182"/>
                </a:cubicBezTo>
                <a:cubicBezTo>
                  <a:pt x="13943" y="5401"/>
                  <a:pt x="14006" y="5673"/>
                  <a:pt x="13902" y="5999"/>
                </a:cubicBezTo>
                <a:cubicBezTo>
                  <a:pt x="13882" y="6062"/>
                  <a:pt x="13870" y="6136"/>
                  <a:pt x="13870" y="6203"/>
                </a:cubicBezTo>
                <a:cubicBezTo>
                  <a:pt x="13873" y="6559"/>
                  <a:pt x="13815" y="6895"/>
                  <a:pt x="13687" y="7221"/>
                </a:cubicBezTo>
                <a:cubicBezTo>
                  <a:pt x="13652" y="7312"/>
                  <a:pt x="13629" y="7443"/>
                  <a:pt x="13757" y="7527"/>
                </a:cubicBezTo>
                <a:cubicBezTo>
                  <a:pt x="13722" y="7366"/>
                  <a:pt x="13757" y="7228"/>
                  <a:pt x="13806" y="7094"/>
                </a:cubicBezTo>
                <a:cubicBezTo>
                  <a:pt x="13806" y="7124"/>
                  <a:pt x="13809" y="7154"/>
                  <a:pt x="13806" y="7184"/>
                </a:cubicBezTo>
                <a:cubicBezTo>
                  <a:pt x="13803" y="7218"/>
                  <a:pt x="13794" y="7251"/>
                  <a:pt x="13792" y="7288"/>
                </a:cubicBezTo>
                <a:cubicBezTo>
                  <a:pt x="13777" y="7413"/>
                  <a:pt x="13794" y="7527"/>
                  <a:pt x="13893" y="7601"/>
                </a:cubicBezTo>
                <a:cubicBezTo>
                  <a:pt x="13995" y="7678"/>
                  <a:pt x="14091" y="7705"/>
                  <a:pt x="14207" y="7614"/>
                </a:cubicBezTo>
                <a:cubicBezTo>
                  <a:pt x="14366" y="7490"/>
                  <a:pt x="14544" y="7463"/>
                  <a:pt x="14738" y="7503"/>
                </a:cubicBezTo>
                <a:cubicBezTo>
                  <a:pt x="14822" y="7520"/>
                  <a:pt x="14773" y="7584"/>
                  <a:pt x="14799" y="7621"/>
                </a:cubicBezTo>
                <a:cubicBezTo>
                  <a:pt x="14819" y="7651"/>
                  <a:pt x="14767" y="7648"/>
                  <a:pt x="14753" y="7648"/>
                </a:cubicBezTo>
                <a:cubicBezTo>
                  <a:pt x="14567" y="7678"/>
                  <a:pt x="14398" y="7755"/>
                  <a:pt x="14244" y="7879"/>
                </a:cubicBezTo>
                <a:cubicBezTo>
                  <a:pt x="14233" y="7843"/>
                  <a:pt x="14265" y="7782"/>
                  <a:pt x="14213" y="7765"/>
                </a:cubicBezTo>
                <a:cubicBezTo>
                  <a:pt x="14137" y="7745"/>
                  <a:pt x="14111" y="7832"/>
                  <a:pt x="14047" y="7859"/>
                </a:cubicBezTo>
                <a:cubicBezTo>
                  <a:pt x="14120" y="7900"/>
                  <a:pt x="14184" y="7866"/>
                  <a:pt x="14247" y="7873"/>
                </a:cubicBezTo>
                <a:cubicBezTo>
                  <a:pt x="14233" y="7930"/>
                  <a:pt x="14268" y="7960"/>
                  <a:pt x="14294" y="7997"/>
                </a:cubicBezTo>
                <a:cubicBezTo>
                  <a:pt x="14352" y="8081"/>
                  <a:pt x="14393" y="8172"/>
                  <a:pt x="14381" y="8286"/>
                </a:cubicBezTo>
                <a:cubicBezTo>
                  <a:pt x="14375" y="8336"/>
                  <a:pt x="14355" y="8370"/>
                  <a:pt x="14314" y="8383"/>
                </a:cubicBezTo>
                <a:cubicBezTo>
                  <a:pt x="14271" y="8397"/>
                  <a:pt x="14276" y="8340"/>
                  <a:pt x="14259" y="8316"/>
                </a:cubicBezTo>
                <a:cubicBezTo>
                  <a:pt x="14233" y="8276"/>
                  <a:pt x="14213" y="8229"/>
                  <a:pt x="14178" y="8195"/>
                </a:cubicBezTo>
                <a:cubicBezTo>
                  <a:pt x="14137" y="8158"/>
                  <a:pt x="14102" y="8145"/>
                  <a:pt x="14062" y="8195"/>
                </a:cubicBezTo>
                <a:cubicBezTo>
                  <a:pt x="13963" y="8313"/>
                  <a:pt x="13858" y="8427"/>
                  <a:pt x="13725" y="8508"/>
                </a:cubicBezTo>
                <a:cubicBezTo>
                  <a:pt x="13977" y="8558"/>
                  <a:pt x="14213" y="8726"/>
                  <a:pt x="14483" y="8615"/>
                </a:cubicBezTo>
                <a:cubicBezTo>
                  <a:pt x="14671" y="8538"/>
                  <a:pt x="14877" y="8551"/>
                  <a:pt x="15075" y="8511"/>
                </a:cubicBezTo>
                <a:cubicBezTo>
                  <a:pt x="15266" y="8471"/>
                  <a:pt x="15432" y="8377"/>
                  <a:pt x="15568" y="8215"/>
                </a:cubicBezTo>
                <a:cubicBezTo>
                  <a:pt x="15583" y="8195"/>
                  <a:pt x="15609" y="8178"/>
                  <a:pt x="15612" y="8158"/>
                </a:cubicBezTo>
                <a:cubicBezTo>
                  <a:pt x="15626" y="8037"/>
                  <a:pt x="15682" y="8031"/>
                  <a:pt x="15760" y="8081"/>
                </a:cubicBezTo>
                <a:cubicBezTo>
                  <a:pt x="15838" y="8131"/>
                  <a:pt x="15896" y="8276"/>
                  <a:pt x="15862" y="8346"/>
                </a:cubicBezTo>
                <a:cubicBezTo>
                  <a:pt x="15833" y="8403"/>
                  <a:pt x="15812" y="8360"/>
                  <a:pt x="15798" y="8333"/>
                </a:cubicBezTo>
                <a:cubicBezTo>
                  <a:pt x="15740" y="8232"/>
                  <a:pt x="15682" y="8249"/>
                  <a:pt x="15603" y="8309"/>
                </a:cubicBezTo>
                <a:cubicBezTo>
                  <a:pt x="15307" y="8548"/>
                  <a:pt x="14959" y="8612"/>
                  <a:pt x="14616" y="8699"/>
                </a:cubicBezTo>
                <a:cubicBezTo>
                  <a:pt x="14320" y="8773"/>
                  <a:pt x="14035" y="8759"/>
                  <a:pt x="13742" y="8689"/>
                </a:cubicBezTo>
                <a:cubicBezTo>
                  <a:pt x="13588" y="8652"/>
                  <a:pt x="13449" y="8578"/>
                  <a:pt x="13313" y="8494"/>
                </a:cubicBezTo>
                <a:cubicBezTo>
                  <a:pt x="13246" y="8454"/>
                  <a:pt x="13182" y="8390"/>
                  <a:pt x="13103" y="8447"/>
                </a:cubicBezTo>
                <a:cubicBezTo>
                  <a:pt x="13025" y="8504"/>
                  <a:pt x="13013" y="8595"/>
                  <a:pt x="13034" y="8696"/>
                </a:cubicBezTo>
                <a:cubicBezTo>
                  <a:pt x="12950" y="8534"/>
                  <a:pt x="12857" y="8377"/>
                  <a:pt x="12921" y="8175"/>
                </a:cubicBezTo>
                <a:cubicBezTo>
                  <a:pt x="12950" y="8219"/>
                  <a:pt x="12906" y="8279"/>
                  <a:pt x="12947" y="8323"/>
                </a:cubicBezTo>
                <a:cubicBezTo>
                  <a:pt x="12973" y="8266"/>
                  <a:pt x="12967" y="8199"/>
                  <a:pt x="13031" y="8158"/>
                </a:cubicBezTo>
                <a:cubicBezTo>
                  <a:pt x="13188" y="8057"/>
                  <a:pt x="13266" y="8081"/>
                  <a:pt x="13347" y="8266"/>
                </a:cubicBezTo>
                <a:cubicBezTo>
                  <a:pt x="13362" y="8299"/>
                  <a:pt x="13350" y="8373"/>
                  <a:pt x="13417" y="8350"/>
                </a:cubicBezTo>
                <a:cubicBezTo>
                  <a:pt x="13469" y="8330"/>
                  <a:pt x="13484" y="8289"/>
                  <a:pt x="13466" y="8229"/>
                </a:cubicBezTo>
                <a:lnTo>
                  <a:pt x="13466" y="8235"/>
                </a:lnTo>
                <a:lnTo>
                  <a:pt x="13466" y="8232"/>
                </a:lnTo>
                <a:cubicBezTo>
                  <a:pt x="13466" y="8152"/>
                  <a:pt x="13434" y="8054"/>
                  <a:pt x="13539" y="8014"/>
                </a:cubicBezTo>
                <a:cubicBezTo>
                  <a:pt x="13553" y="8007"/>
                  <a:pt x="13594" y="7963"/>
                  <a:pt x="13533" y="7937"/>
                </a:cubicBezTo>
                <a:cubicBezTo>
                  <a:pt x="13495" y="7916"/>
                  <a:pt x="13469" y="7866"/>
                  <a:pt x="13434" y="7836"/>
                </a:cubicBezTo>
                <a:cubicBezTo>
                  <a:pt x="13397" y="7802"/>
                  <a:pt x="13359" y="7762"/>
                  <a:pt x="13304" y="7809"/>
                </a:cubicBezTo>
                <a:cubicBezTo>
                  <a:pt x="13167" y="7923"/>
                  <a:pt x="13008" y="8000"/>
                  <a:pt x="12921" y="8182"/>
                </a:cubicBezTo>
                <a:cubicBezTo>
                  <a:pt x="12932" y="8021"/>
                  <a:pt x="13019" y="7900"/>
                  <a:pt x="13098" y="7782"/>
                </a:cubicBezTo>
                <a:cubicBezTo>
                  <a:pt x="13231" y="7581"/>
                  <a:pt x="13353" y="7372"/>
                  <a:pt x="13405" y="7120"/>
                </a:cubicBezTo>
                <a:cubicBezTo>
                  <a:pt x="13414" y="7073"/>
                  <a:pt x="13432" y="7026"/>
                  <a:pt x="13429" y="6979"/>
                </a:cubicBezTo>
                <a:cubicBezTo>
                  <a:pt x="13426" y="6677"/>
                  <a:pt x="13510" y="6405"/>
                  <a:pt x="13655" y="6160"/>
                </a:cubicBezTo>
                <a:cubicBezTo>
                  <a:pt x="13687" y="6106"/>
                  <a:pt x="13704" y="6052"/>
                  <a:pt x="13693" y="5988"/>
                </a:cubicBezTo>
                <a:cubicBezTo>
                  <a:pt x="13690" y="5972"/>
                  <a:pt x="13687" y="5941"/>
                  <a:pt x="13681" y="5941"/>
                </a:cubicBezTo>
                <a:cubicBezTo>
                  <a:pt x="13609" y="5925"/>
                  <a:pt x="13585" y="5878"/>
                  <a:pt x="13574" y="5790"/>
                </a:cubicBezTo>
                <a:cubicBezTo>
                  <a:pt x="13571" y="5716"/>
                  <a:pt x="13481" y="5679"/>
                  <a:pt x="13429" y="5619"/>
                </a:cubicBezTo>
                <a:cubicBezTo>
                  <a:pt x="13397" y="5606"/>
                  <a:pt x="13365" y="5592"/>
                  <a:pt x="13336" y="5575"/>
                </a:cubicBezTo>
                <a:cubicBezTo>
                  <a:pt x="13223" y="5512"/>
                  <a:pt x="13109" y="5458"/>
                  <a:pt x="12982" y="5448"/>
                </a:cubicBezTo>
                <a:cubicBezTo>
                  <a:pt x="12909" y="5444"/>
                  <a:pt x="12848" y="5468"/>
                  <a:pt x="12799" y="5532"/>
                </a:cubicBezTo>
                <a:cubicBezTo>
                  <a:pt x="12778" y="5559"/>
                  <a:pt x="12775" y="5589"/>
                  <a:pt x="12787" y="5616"/>
                </a:cubicBezTo>
                <a:cubicBezTo>
                  <a:pt x="12790" y="5626"/>
                  <a:pt x="12822" y="5632"/>
                  <a:pt x="12836" y="5629"/>
                </a:cubicBezTo>
                <a:cubicBezTo>
                  <a:pt x="13031" y="5579"/>
                  <a:pt x="13228" y="5619"/>
                  <a:pt x="13429" y="5619"/>
                </a:cubicBezTo>
                <a:close/>
                <a:moveTo>
                  <a:pt x="17412" y="3923"/>
                </a:moveTo>
                <a:cubicBezTo>
                  <a:pt x="17374" y="4024"/>
                  <a:pt x="17278" y="4040"/>
                  <a:pt x="17206" y="4108"/>
                </a:cubicBezTo>
                <a:cubicBezTo>
                  <a:pt x="17357" y="4094"/>
                  <a:pt x="17453" y="4017"/>
                  <a:pt x="17487" y="3883"/>
                </a:cubicBezTo>
                <a:cubicBezTo>
                  <a:pt x="17458" y="3889"/>
                  <a:pt x="17444" y="3933"/>
                  <a:pt x="17409" y="3930"/>
                </a:cubicBezTo>
                <a:cubicBezTo>
                  <a:pt x="17455" y="3849"/>
                  <a:pt x="17540" y="3802"/>
                  <a:pt x="17569" y="3705"/>
                </a:cubicBezTo>
                <a:cubicBezTo>
                  <a:pt x="17586" y="3637"/>
                  <a:pt x="17554" y="3678"/>
                  <a:pt x="17537" y="3688"/>
                </a:cubicBezTo>
                <a:cubicBezTo>
                  <a:pt x="17473" y="3611"/>
                  <a:pt x="17635" y="3533"/>
                  <a:pt x="17534" y="3456"/>
                </a:cubicBezTo>
                <a:cubicBezTo>
                  <a:pt x="17580" y="3365"/>
                  <a:pt x="17534" y="3275"/>
                  <a:pt x="17534" y="3184"/>
                </a:cubicBezTo>
                <a:cubicBezTo>
                  <a:pt x="17531" y="2979"/>
                  <a:pt x="17592" y="2791"/>
                  <a:pt x="17670" y="2613"/>
                </a:cubicBezTo>
                <a:cubicBezTo>
                  <a:pt x="17807" y="2297"/>
                  <a:pt x="17798" y="1955"/>
                  <a:pt x="17798" y="1615"/>
                </a:cubicBezTo>
                <a:cubicBezTo>
                  <a:pt x="17798" y="1595"/>
                  <a:pt x="17798" y="1572"/>
                  <a:pt x="17789" y="1552"/>
                </a:cubicBezTo>
                <a:cubicBezTo>
                  <a:pt x="17781" y="1525"/>
                  <a:pt x="17766" y="1484"/>
                  <a:pt x="17749" y="1548"/>
                </a:cubicBezTo>
                <a:cubicBezTo>
                  <a:pt x="17734" y="1595"/>
                  <a:pt x="17728" y="1562"/>
                  <a:pt x="17723" y="1545"/>
                </a:cubicBezTo>
                <a:cubicBezTo>
                  <a:pt x="17711" y="1515"/>
                  <a:pt x="17699" y="1491"/>
                  <a:pt x="17676" y="1474"/>
                </a:cubicBezTo>
                <a:cubicBezTo>
                  <a:pt x="17647" y="1484"/>
                  <a:pt x="17676" y="1535"/>
                  <a:pt x="17633" y="1542"/>
                </a:cubicBezTo>
                <a:cubicBezTo>
                  <a:pt x="17615" y="1461"/>
                  <a:pt x="17595" y="1377"/>
                  <a:pt x="17577" y="1300"/>
                </a:cubicBezTo>
                <a:cubicBezTo>
                  <a:pt x="17572" y="1323"/>
                  <a:pt x="17557" y="1347"/>
                  <a:pt x="17531" y="1357"/>
                </a:cubicBezTo>
                <a:cubicBezTo>
                  <a:pt x="17473" y="1249"/>
                  <a:pt x="17453" y="1122"/>
                  <a:pt x="17383" y="1028"/>
                </a:cubicBezTo>
                <a:cubicBezTo>
                  <a:pt x="17255" y="1091"/>
                  <a:pt x="17333" y="1236"/>
                  <a:pt x="17290" y="1333"/>
                </a:cubicBezTo>
                <a:cubicBezTo>
                  <a:pt x="17107" y="779"/>
                  <a:pt x="16933" y="564"/>
                  <a:pt x="16680" y="584"/>
                </a:cubicBezTo>
                <a:cubicBezTo>
                  <a:pt x="16724" y="715"/>
                  <a:pt x="16817" y="816"/>
                  <a:pt x="16840" y="974"/>
                </a:cubicBezTo>
                <a:cubicBezTo>
                  <a:pt x="16756" y="893"/>
                  <a:pt x="16712" y="786"/>
                  <a:pt x="16622" y="729"/>
                </a:cubicBezTo>
                <a:cubicBezTo>
                  <a:pt x="16625" y="913"/>
                  <a:pt x="16518" y="1068"/>
                  <a:pt x="16570" y="1256"/>
                </a:cubicBezTo>
                <a:cubicBezTo>
                  <a:pt x="16460" y="1132"/>
                  <a:pt x="16312" y="1132"/>
                  <a:pt x="16201" y="1041"/>
                </a:cubicBezTo>
                <a:cubicBezTo>
                  <a:pt x="16088" y="950"/>
                  <a:pt x="15963" y="870"/>
                  <a:pt x="15832" y="829"/>
                </a:cubicBezTo>
                <a:cubicBezTo>
                  <a:pt x="15679" y="782"/>
                  <a:pt x="15583" y="631"/>
                  <a:pt x="15438" y="581"/>
                </a:cubicBezTo>
                <a:cubicBezTo>
                  <a:pt x="15458" y="672"/>
                  <a:pt x="15449" y="662"/>
                  <a:pt x="15417" y="709"/>
                </a:cubicBezTo>
                <a:cubicBezTo>
                  <a:pt x="15348" y="813"/>
                  <a:pt x="15249" y="776"/>
                  <a:pt x="15179" y="749"/>
                </a:cubicBezTo>
                <a:cubicBezTo>
                  <a:pt x="15020" y="688"/>
                  <a:pt x="14857" y="651"/>
                  <a:pt x="14694" y="625"/>
                </a:cubicBezTo>
                <a:cubicBezTo>
                  <a:pt x="14456" y="584"/>
                  <a:pt x="14224" y="584"/>
                  <a:pt x="14093" y="893"/>
                </a:cubicBezTo>
                <a:cubicBezTo>
                  <a:pt x="14027" y="1051"/>
                  <a:pt x="13937" y="1192"/>
                  <a:pt x="13887" y="1364"/>
                </a:cubicBezTo>
                <a:cubicBezTo>
                  <a:pt x="13821" y="1599"/>
                  <a:pt x="13696" y="1683"/>
                  <a:pt x="13414" y="1686"/>
                </a:cubicBezTo>
                <a:cubicBezTo>
                  <a:pt x="13382" y="1679"/>
                  <a:pt x="13353" y="1676"/>
                  <a:pt x="13321" y="1669"/>
                </a:cubicBezTo>
                <a:cubicBezTo>
                  <a:pt x="13112" y="1508"/>
                  <a:pt x="12926" y="1330"/>
                  <a:pt x="12909" y="1011"/>
                </a:cubicBezTo>
                <a:cubicBezTo>
                  <a:pt x="12831" y="1068"/>
                  <a:pt x="12790" y="1044"/>
                  <a:pt x="12796" y="934"/>
                </a:cubicBezTo>
                <a:cubicBezTo>
                  <a:pt x="12799" y="877"/>
                  <a:pt x="12761" y="903"/>
                  <a:pt x="12746" y="883"/>
                </a:cubicBezTo>
                <a:cubicBezTo>
                  <a:pt x="12723" y="850"/>
                  <a:pt x="12723" y="907"/>
                  <a:pt x="12720" y="917"/>
                </a:cubicBezTo>
                <a:cubicBezTo>
                  <a:pt x="12668" y="1081"/>
                  <a:pt x="12656" y="1256"/>
                  <a:pt x="12674" y="1421"/>
                </a:cubicBezTo>
                <a:cubicBezTo>
                  <a:pt x="12697" y="1639"/>
                  <a:pt x="12775" y="1847"/>
                  <a:pt x="12970" y="1945"/>
                </a:cubicBezTo>
                <a:cubicBezTo>
                  <a:pt x="13101" y="2012"/>
                  <a:pt x="13243" y="2049"/>
                  <a:pt x="13388" y="2049"/>
                </a:cubicBezTo>
                <a:cubicBezTo>
                  <a:pt x="13214" y="1982"/>
                  <a:pt x="13069" y="1861"/>
                  <a:pt x="12932" y="1723"/>
                </a:cubicBezTo>
                <a:cubicBezTo>
                  <a:pt x="12787" y="1575"/>
                  <a:pt x="12784" y="1578"/>
                  <a:pt x="12851" y="1380"/>
                </a:cubicBezTo>
                <a:cubicBezTo>
                  <a:pt x="12874" y="1414"/>
                  <a:pt x="12897" y="1447"/>
                  <a:pt x="12923" y="1481"/>
                </a:cubicBezTo>
                <a:cubicBezTo>
                  <a:pt x="12932" y="1454"/>
                  <a:pt x="12935" y="1434"/>
                  <a:pt x="12944" y="1404"/>
                </a:cubicBezTo>
                <a:cubicBezTo>
                  <a:pt x="12958" y="1441"/>
                  <a:pt x="12970" y="1468"/>
                  <a:pt x="12982" y="1495"/>
                </a:cubicBezTo>
                <a:cubicBezTo>
                  <a:pt x="13069" y="1666"/>
                  <a:pt x="13179" y="1820"/>
                  <a:pt x="13344" y="1867"/>
                </a:cubicBezTo>
                <a:cubicBezTo>
                  <a:pt x="13545" y="1928"/>
                  <a:pt x="13760" y="1904"/>
                  <a:pt x="13966" y="1961"/>
                </a:cubicBezTo>
                <a:cubicBezTo>
                  <a:pt x="13905" y="1928"/>
                  <a:pt x="13844" y="1898"/>
                  <a:pt x="13771" y="1857"/>
                </a:cubicBezTo>
                <a:cubicBezTo>
                  <a:pt x="13861" y="1844"/>
                  <a:pt x="13925" y="1891"/>
                  <a:pt x="14006" y="1898"/>
                </a:cubicBezTo>
                <a:cubicBezTo>
                  <a:pt x="13942" y="1827"/>
                  <a:pt x="13867" y="1814"/>
                  <a:pt x="13794" y="1760"/>
                </a:cubicBezTo>
                <a:cubicBezTo>
                  <a:pt x="13821" y="1753"/>
                  <a:pt x="13844" y="1753"/>
                  <a:pt x="13847" y="1746"/>
                </a:cubicBezTo>
                <a:cubicBezTo>
                  <a:pt x="13861" y="1683"/>
                  <a:pt x="13896" y="1706"/>
                  <a:pt x="13931" y="1716"/>
                </a:cubicBezTo>
                <a:cubicBezTo>
                  <a:pt x="14076" y="1750"/>
                  <a:pt x="14154" y="1874"/>
                  <a:pt x="14244" y="2012"/>
                </a:cubicBezTo>
                <a:cubicBezTo>
                  <a:pt x="14239" y="1914"/>
                  <a:pt x="14175" y="1864"/>
                  <a:pt x="14163" y="1780"/>
                </a:cubicBezTo>
                <a:cubicBezTo>
                  <a:pt x="14244" y="1840"/>
                  <a:pt x="14358" y="1817"/>
                  <a:pt x="14398" y="1948"/>
                </a:cubicBezTo>
                <a:cubicBezTo>
                  <a:pt x="14422" y="2018"/>
                  <a:pt x="14433" y="2089"/>
                  <a:pt x="14453" y="2160"/>
                </a:cubicBezTo>
                <a:cubicBezTo>
                  <a:pt x="14485" y="1965"/>
                  <a:pt x="14407" y="1817"/>
                  <a:pt x="14276" y="1652"/>
                </a:cubicBezTo>
                <a:cubicBezTo>
                  <a:pt x="14387" y="1709"/>
                  <a:pt x="14427" y="1787"/>
                  <a:pt x="14468" y="1864"/>
                </a:cubicBezTo>
                <a:cubicBezTo>
                  <a:pt x="14509" y="1938"/>
                  <a:pt x="14514" y="2025"/>
                  <a:pt x="14538" y="2126"/>
                </a:cubicBezTo>
                <a:cubicBezTo>
                  <a:pt x="14561" y="1834"/>
                  <a:pt x="14520" y="1733"/>
                  <a:pt x="14317" y="1568"/>
                </a:cubicBezTo>
                <a:cubicBezTo>
                  <a:pt x="14297" y="1552"/>
                  <a:pt x="14259" y="1542"/>
                  <a:pt x="14268" y="1505"/>
                </a:cubicBezTo>
                <a:cubicBezTo>
                  <a:pt x="14282" y="1458"/>
                  <a:pt x="14326" y="1491"/>
                  <a:pt x="14375" y="1478"/>
                </a:cubicBezTo>
                <a:cubicBezTo>
                  <a:pt x="14291" y="1461"/>
                  <a:pt x="14300" y="1394"/>
                  <a:pt x="14291" y="1340"/>
                </a:cubicBezTo>
                <a:cubicBezTo>
                  <a:pt x="14375" y="1327"/>
                  <a:pt x="14419" y="1192"/>
                  <a:pt x="14532" y="1246"/>
                </a:cubicBezTo>
                <a:cubicBezTo>
                  <a:pt x="14456" y="1182"/>
                  <a:pt x="14500" y="1155"/>
                  <a:pt x="14549" y="1132"/>
                </a:cubicBezTo>
                <a:cubicBezTo>
                  <a:pt x="14494" y="1095"/>
                  <a:pt x="14448" y="1061"/>
                  <a:pt x="14390" y="1021"/>
                </a:cubicBezTo>
                <a:cubicBezTo>
                  <a:pt x="14491" y="1014"/>
                  <a:pt x="14575" y="1008"/>
                  <a:pt x="14657" y="1034"/>
                </a:cubicBezTo>
                <a:cubicBezTo>
                  <a:pt x="14665" y="987"/>
                  <a:pt x="14607" y="1001"/>
                  <a:pt x="14613" y="950"/>
                </a:cubicBezTo>
                <a:cubicBezTo>
                  <a:pt x="14651" y="950"/>
                  <a:pt x="14683" y="950"/>
                  <a:pt x="14732" y="950"/>
                </a:cubicBezTo>
                <a:cubicBezTo>
                  <a:pt x="14683" y="917"/>
                  <a:pt x="14648" y="893"/>
                  <a:pt x="14607" y="866"/>
                </a:cubicBezTo>
                <a:cubicBezTo>
                  <a:pt x="14674" y="850"/>
                  <a:pt x="14703" y="759"/>
                  <a:pt x="14776" y="782"/>
                </a:cubicBezTo>
                <a:cubicBezTo>
                  <a:pt x="14726" y="759"/>
                  <a:pt x="14677" y="732"/>
                  <a:pt x="14625" y="709"/>
                </a:cubicBezTo>
                <a:cubicBezTo>
                  <a:pt x="14764" y="715"/>
                  <a:pt x="14892" y="762"/>
                  <a:pt x="14999" y="866"/>
                </a:cubicBezTo>
                <a:cubicBezTo>
                  <a:pt x="15028" y="897"/>
                  <a:pt x="15069" y="971"/>
                  <a:pt x="15060" y="981"/>
                </a:cubicBezTo>
                <a:cubicBezTo>
                  <a:pt x="14996" y="1071"/>
                  <a:pt x="15086" y="1128"/>
                  <a:pt x="15110" y="1138"/>
                </a:cubicBezTo>
                <a:cubicBezTo>
                  <a:pt x="15214" y="1189"/>
                  <a:pt x="15249" y="1296"/>
                  <a:pt x="15295" y="1427"/>
                </a:cubicBezTo>
                <a:cubicBezTo>
                  <a:pt x="15298" y="1360"/>
                  <a:pt x="15301" y="1323"/>
                  <a:pt x="15301" y="1283"/>
                </a:cubicBezTo>
                <a:cubicBezTo>
                  <a:pt x="15327" y="1317"/>
                  <a:pt x="15295" y="1364"/>
                  <a:pt x="15333" y="1387"/>
                </a:cubicBezTo>
                <a:cubicBezTo>
                  <a:pt x="15356" y="1310"/>
                  <a:pt x="15324" y="1236"/>
                  <a:pt x="15327" y="1142"/>
                </a:cubicBezTo>
                <a:cubicBezTo>
                  <a:pt x="15429" y="1300"/>
                  <a:pt x="15414" y="1468"/>
                  <a:pt x="15438" y="1649"/>
                </a:cubicBezTo>
                <a:cubicBezTo>
                  <a:pt x="15507" y="1521"/>
                  <a:pt x="15513" y="1397"/>
                  <a:pt x="15528" y="1259"/>
                </a:cubicBezTo>
                <a:cubicBezTo>
                  <a:pt x="15594" y="1377"/>
                  <a:pt x="15594" y="1498"/>
                  <a:pt x="15623" y="1626"/>
                </a:cubicBezTo>
                <a:cubicBezTo>
                  <a:pt x="15644" y="1568"/>
                  <a:pt x="15658" y="1525"/>
                  <a:pt x="15676" y="1484"/>
                </a:cubicBezTo>
                <a:cubicBezTo>
                  <a:pt x="15713" y="1491"/>
                  <a:pt x="15682" y="1548"/>
                  <a:pt x="15713" y="1555"/>
                </a:cubicBezTo>
                <a:cubicBezTo>
                  <a:pt x="15789" y="1447"/>
                  <a:pt x="15772" y="1320"/>
                  <a:pt x="15777" y="1186"/>
                </a:cubicBezTo>
                <a:cubicBezTo>
                  <a:pt x="15827" y="1246"/>
                  <a:pt x="15806" y="1330"/>
                  <a:pt x="15850" y="1380"/>
                </a:cubicBezTo>
                <a:cubicBezTo>
                  <a:pt x="15888" y="1347"/>
                  <a:pt x="15847" y="1259"/>
                  <a:pt x="15896" y="1273"/>
                </a:cubicBezTo>
                <a:cubicBezTo>
                  <a:pt x="15995" y="1300"/>
                  <a:pt x="15978" y="1414"/>
                  <a:pt x="15986" y="1508"/>
                </a:cubicBezTo>
                <a:cubicBezTo>
                  <a:pt x="16071" y="1464"/>
                  <a:pt x="16062" y="1353"/>
                  <a:pt x="16134" y="1273"/>
                </a:cubicBezTo>
                <a:cubicBezTo>
                  <a:pt x="16134" y="1357"/>
                  <a:pt x="16134" y="1414"/>
                  <a:pt x="16134" y="1471"/>
                </a:cubicBezTo>
                <a:cubicBezTo>
                  <a:pt x="16134" y="1495"/>
                  <a:pt x="16132" y="1545"/>
                  <a:pt x="16146" y="1531"/>
                </a:cubicBezTo>
                <a:cubicBezTo>
                  <a:pt x="16172" y="1511"/>
                  <a:pt x="16219" y="1558"/>
                  <a:pt x="16230" y="1498"/>
                </a:cubicBezTo>
                <a:cubicBezTo>
                  <a:pt x="16236" y="1471"/>
                  <a:pt x="16242" y="1437"/>
                  <a:pt x="16274" y="1431"/>
                </a:cubicBezTo>
                <a:cubicBezTo>
                  <a:pt x="16335" y="1548"/>
                  <a:pt x="16390" y="1437"/>
                  <a:pt x="16448" y="1424"/>
                </a:cubicBezTo>
                <a:cubicBezTo>
                  <a:pt x="16451" y="1471"/>
                  <a:pt x="16454" y="1515"/>
                  <a:pt x="16457" y="1548"/>
                </a:cubicBezTo>
                <a:cubicBezTo>
                  <a:pt x="16544" y="1461"/>
                  <a:pt x="16689" y="1484"/>
                  <a:pt x="16747" y="1340"/>
                </a:cubicBezTo>
                <a:cubicBezTo>
                  <a:pt x="16735" y="1407"/>
                  <a:pt x="16721" y="1478"/>
                  <a:pt x="16709" y="1545"/>
                </a:cubicBezTo>
                <a:cubicBezTo>
                  <a:pt x="16759" y="1461"/>
                  <a:pt x="16820" y="1400"/>
                  <a:pt x="16895" y="1364"/>
                </a:cubicBezTo>
                <a:cubicBezTo>
                  <a:pt x="16924" y="1350"/>
                  <a:pt x="16959" y="1364"/>
                  <a:pt x="16988" y="1340"/>
                </a:cubicBezTo>
                <a:cubicBezTo>
                  <a:pt x="16988" y="1374"/>
                  <a:pt x="16988" y="1404"/>
                  <a:pt x="16988" y="1437"/>
                </a:cubicBezTo>
                <a:cubicBezTo>
                  <a:pt x="17017" y="1444"/>
                  <a:pt x="16997" y="1367"/>
                  <a:pt x="17046" y="1397"/>
                </a:cubicBezTo>
                <a:cubicBezTo>
                  <a:pt x="17081" y="1421"/>
                  <a:pt x="17087" y="1441"/>
                  <a:pt x="17075" y="1481"/>
                </a:cubicBezTo>
                <a:cubicBezTo>
                  <a:pt x="17058" y="1545"/>
                  <a:pt x="17040" y="1605"/>
                  <a:pt x="16991" y="1689"/>
                </a:cubicBezTo>
                <a:cubicBezTo>
                  <a:pt x="17072" y="1629"/>
                  <a:pt x="17092" y="1548"/>
                  <a:pt x="17162" y="1521"/>
                </a:cubicBezTo>
                <a:cubicBezTo>
                  <a:pt x="17087" y="1639"/>
                  <a:pt x="17194" y="1787"/>
                  <a:pt x="17098" y="1904"/>
                </a:cubicBezTo>
                <a:cubicBezTo>
                  <a:pt x="17217" y="1797"/>
                  <a:pt x="17272" y="1642"/>
                  <a:pt x="17348" y="1484"/>
                </a:cubicBezTo>
                <a:cubicBezTo>
                  <a:pt x="17362" y="1686"/>
                  <a:pt x="17394" y="1441"/>
                  <a:pt x="17421" y="1515"/>
                </a:cubicBezTo>
                <a:cubicBezTo>
                  <a:pt x="17418" y="1568"/>
                  <a:pt x="17412" y="1632"/>
                  <a:pt x="17403" y="1726"/>
                </a:cubicBezTo>
                <a:cubicBezTo>
                  <a:pt x="17429" y="1676"/>
                  <a:pt x="17444" y="1649"/>
                  <a:pt x="17470" y="1602"/>
                </a:cubicBezTo>
                <a:cubicBezTo>
                  <a:pt x="17461" y="1787"/>
                  <a:pt x="17415" y="1935"/>
                  <a:pt x="17383" y="2113"/>
                </a:cubicBezTo>
                <a:cubicBezTo>
                  <a:pt x="17447" y="2032"/>
                  <a:pt x="17496" y="1968"/>
                  <a:pt x="17554" y="1894"/>
                </a:cubicBezTo>
                <a:cubicBezTo>
                  <a:pt x="17569" y="1988"/>
                  <a:pt x="17525" y="2055"/>
                  <a:pt x="17525" y="2139"/>
                </a:cubicBezTo>
                <a:cubicBezTo>
                  <a:pt x="17595" y="2042"/>
                  <a:pt x="17601" y="1921"/>
                  <a:pt x="17667" y="1817"/>
                </a:cubicBezTo>
                <a:cubicBezTo>
                  <a:pt x="17717" y="2116"/>
                  <a:pt x="17577" y="2331"/>
                  <a:pt x="17464" y="2583"/>
                </a:cubicBezTo>
                <a:cubicBezTo>
                  <a:pt x="17551" y="2516"/>
                  <a:pt x="17595" y="2442"/>
                  <a:pt x="17647" y="2378"/>
                </a:cubicBezTo>
                <a:cubicBezTo>
                  <a:pt x="17569" y="2633"/>
                  <a:pt x="17392" y="2764"/>
                  <a:pt x="17168" y="2878"/>
                </a:cubicBezTo>
                <a:cubicBezTo>
                  <a:pt x="17226" y="2882"/>
                  <a:pt x="17258" y="2882"/>
                  <a:pt x="17284" y="2885"/>
                </a:cubicBezTo>
                <a:cubicBezTo>
                  <a:pt x="17243" y="3009"/>
                  <a:pt x="17151" y="3050"/>
                  <a:pt x="17052" y="3087"/>
                </a:cubicBezTo>
                <a:cubicBezTo>
                  <a:pt x="17148" y="3040"/>
                  <a:pt x="17232" y="3087"/>
                  <a:pt x="17328" y="3103"/>
                </a:cubicBezTo>
                <a:cubicBezTo>
                  <a:pt x="17255" y="3177"/>
                  <a:pt x="17165" y="3197"/>
                  <a:pt x="17081" y="3231"/>
                </a:cubicBezTo>
                <a:cubicBezTo>
                  <a:pt x="17113" y="3291"/>
                  <a:pt x="17209" y="3248"/>
                  <a:pt x="17212" y="3332"/>
                </a:cubicBezTo>
                <a:cubicBezTo>
                  <a:pt x="17214" y="3396"/>
                  <a:pt x="17148" y="3338"/>
                  <a:pt x="17121" y="3369"/>
                </a:cubicBezTo>
                <a:cubicBezTo>
                  <a:pt x="17133" y="3412"/>
                  <a:pt x="17182" y="3382"/>
                  <a:pt x="17194" y="3419"/>
                </a:cubicBezTo>
                <a:cubicBezTo>
                  <a:pt x="17177" y="3439"/>
                  <a:pt x="17148" y="3416"/>
                  <a:pt x="17139" y="3446"/>
                </a:cubicBezTo>
                <a:cubicBezTo>
                  <a:pt x="17168" y="3486"/>
                  <a:pt x="17217" y="3459"/>
                  <a:pt x="17261" y="3496"/>
                </a:cubicBezTo>
                <a:cubicBezTo>
                  <a:pt x="17206" y="3513"/>
                  <a:pt x="17159" y="3527"/>
                  <a:pt x="17104" y="3547"/>
                </a:cubicBezTo>
                <a:cubicBezTo>
                  <a:pt x="17139" y="3557"/>
                  <a:pt x="17165" y="3564"/>
                  <a:pt x="17191" y="3570"/>
                </a:cubicBezTo>
                <a:cubicBezTo>
                  <a:pt x="17174" y="3621"/>
                  <a:pt x="17133" y="3597"/>
                  <a:pt x="17113" y="3621"/>
                </a:cubicBezTo>
                <a:cubicBezTo>
                  <a:pt x="17255" y="3681"/>
                  <a:pt x="17098" y="3748"/>
                  <a:pt x="17136" y="3839"/>
                </a:cubicBezTo>
                <a:cubicBezTo>
                  <a:pt x="17133" y="3836"/>
                  <a:pt x="17165" y="3789"/>
                  <a:pt x="17180" y="3832"/>
                </a:cubicBezTo>
                <a:cubicBezTo>
                  <a:pt x="17153" y="3879"/>
                  <a:pt x="17113" y="3903"/>
                  <a:pt x="17061" y="3913"/>
                </a:cubicBezTo>
                <a:cubicBezTo>
                  <a:pt x="17197" y="3963"/>
                  <a:pt x="17293" y="3873"/>
                  <a:pt x="17400" y="3822"/>
                </a:cubicBezTo>
                <a:cubicBezTo>
                  <a:pt x="17357" y="3899"/>
                  <a:pt x="17281" y="3933"/>
                  <a:pt x="17232" y="4007"/>
                </a:cubicBezTo>
                <a:cubicBezTo>
                  <a:pt x="17299" y="3980"/>
                  <a:pt x="17357" y="3950"/>
                  <a:pt x="17412" y="3923"/>
                </a:cubicBezTo>
                <a:close/>
                <a:moveTo>
                  <a:pt x="13089" y="1105"/>
                </a:moveTo>
                <a:cubicBezTo>
                  <a:pt x="13063" y="1081"/>
                  <a:pt x="13072" y="1044"/>
                  <a:pt x="13077" y="1021"/>
                </a:cubicBezTo>
                <a:cubicBezTo>
                  <a:pt x="13092" y="957"/>
                  <a:pt x="13031" y="974"/>
                  <a:pt x="13019" y="937"/>
                </a:cubicBezTo>
                <a:cubicBezTo>
                  <a:pt x="13013" y="924"/>
                  <a:pt x="12987" y="947"/>
                  <a:pt x="12979" y="1014"/>
                </a:cubicBezTo>
                <a:cubicBezTo>
                  <a:pt x="12958" y="1145"/>
                  <a:pt x="13008" y="1233"/>
                  <a:pt x="13112" y="1320"/>
                </a:cubicBezTo>
                <a:cubicBezTo>
                  <a:pt x="13103" y="1233"/>
                  <a:pt x="13095" y="1165"/>
                  <a:pt x="13089" y="1102"/>
                </a:cubicBezTo>
                <a:cubicBezTo>
                  <a:pt x="13115" y="1142"/>
                  <a:pt x="13141" y="1186"/>
                  <a:pt x="13196" y="1216"/>
                </a:cubicBezTo>
                <a:cubicBezTo>
                  <a:pt x="13144" y="1098"/>
                  <a:pt x="13141" y="984"/>
                  <a:pt x="13135" y="863"/>
                </a:cubicBezTo>
                <a:cubicBezTo>
                  <a:pt x="13072" y="937"/>
                  <a:pt x="13092" y="1024"/>
                  <a:pt x="13089" y="1105"/>
                </a:cubicBezTo>
                <a:close/>
                <a:moveTo>
                  <a:pt x="11640" y="2794"/>
                </a:moveTo>
                <a:cubicBezTo>
                  <a:pt x="11617" y="2798"/>
                  <a:pt x="11626" y="2741"/>
                  <a:pt x="11588" y="2757"/>
                </a:cubicBezTo>
                <a:cubicBezTo>
                  <a:pt x="11588" y="2872"/>
                  <a:pt x="11600" y="2996"/>
                  <a:pt x="11678" y="3070"/>
                </a:cubicBezTo>
                <a:cubicBezTo>
                  <a:pt x="11794" y="3177"/>
                  <a:pt x="11748" y="3295"/>
                  <a:pt x="11698" y="3385"/>
                </a:cubicBezTo>
                <a:cubicBezTo>
                  <a:pt x="11655" y="3466"/>
                  <a:pt x="11663" y="3516"/>
                  <a:pt x="11693" y="3587"/>
                </a:cubicBezTo>
                <a:cubicBezTo>
                  <a:pt x="11727" y="3664"/>
                  <a:pt x="11768" y="3752"/>
                  <a:pt x="11722" y="3832"/>
                </a:cubicBezTo>
                <a:cubicBezTo>
                  <a:pt x="11637" y="3977"/>
                  <a:pt x="11748" y="4014"/>
                  <a:pt x="11812" y="4071"/>
                </a:cubicBezTo>
                <a:cubicBezTo>
                  <a:pt x="11852" y="4104"/>
                  <a:pt x="11913" y="4098"/>
                  <a:pt x="11936" y="4034"/>
                </a:cubicBezTo>
                <a:cubicBezTo>
                  <a:pt x="11957" y="3983"/>
                  <a:pt x="11983" y="3930"/>
                  <a:pt x="11925" y="3873"/>
                </a:cubicBezTo>
                <a:cubicBezTo>
                  <a:pt x="11878" y="3832"/>
                  <a:pt x="11846" y="3768"/>
                  <a:pt x="11814" y="3711"/>
                </a:cubicBezTo>
                <a:cubicBezTo>
                  <a:pt x="11791" y="3664"/>
                  <a:pt x="11742" y="3621"/>
                  <a:pt x="11777" y="3550"/>
                </a:cubicBezTo>
                <a:cubicBezTo>
                  <a:pt x="11812" y="3473"/>
                  <a:pt x="11867" y="3466"/>
                  <a:pt x="11931" y="3486"/>
                </a:cubicBezTo>
                <a:cubicBezTo>
                  <a:pt x="11902" y="3365"/>
                  <a:pt x="11992" y="3211"/>
                  <a:pt x="11826" y="3171"/>
                </a:cubicBezTo>
                <a:cubicBezTo>
                  <a:pt x="11870" y="3107"/>
                  <a:pt x="11931" y="3130"/>
                  <a:pt x="11986" y="3083"/>
                </a:cubicBezTo>
                <a:cubicBezTo>
                  <a:pt x="11812" y="3053"/>
                  <a:pt x="11690" y="2979"/>
                  <a:pt x="11637" y="2794"/>
                </a:cubicBezTo>
                <a:cubicBezTo>
                  <a:pt x="11759" y="2925"/>
                  <a:pt x="11887" y="3033"/>
                  <a:pt x="12090" y="2966"/>
                </a:cubicBezTo>
                <a:cubicBezTo>
                  <a:pt x="11858" y="2939"/>
                  <a:pt x="11719" y="2798"/>
                  <a:pt x="11637" y="2563"/>
                </a:cubicBezTo>
                <a:cubicBezTo>
                  <a:pt x="11605" y="2653"/>
                  <a:pt x="11643" y="2724"/>
                  <a:pt x="11640" y="2794"/>
                </a:cubicBezTo>
                <a:close/>
                <a:moveTo>
                  <a:pt x="12354" y="2358"/>
                </a:moveTo>
                <a:cubicBezTo>
                  <a:pt x="12462" y="2408"/>
                  <a:pt x="12561" y="2505"/>
                  <a:pt x="12700" y="2472"/>
                </a:cubicBezTo>
                <a:cubicBezTo>
                  <a:pt x="12662" y="2442"/>
                  <a:pt x="12616" y="2482"/>
                  <a:pt x="12587" y="2428"/>
                </a:cubicBezTo>
                <a:cubicBezTo>
                  <a:pt x="12671" y="2422"/>
                  <a:pt x="12752" y="2415"/>
                  <a:pt x="12831" y="2408"/>
                </a:cubicBezTo>
                <a:cubicBezTo>
                  <a:pt x="12807" y="2361"/>
                  <a:pt x="12752" y="2391"/>
                  <a:pt x="12714" y="2354"/>
                </a:cubicBezTo>
                <a:cubicBezTo>
                  <a:pt x="12775" y="2317"/>
                  <a:pt x="12836" y="2341"/>
                  <a:pt x="12889" y="2327"/>
                </a:cubicBezTo>
                <a:cubicBezTo>
                  <a:pt x="12918" y="2321"/>
                  <a:pt x="12947" y="2338"/>
                  <a:pt x="12967" y="2284"/>
                </a:cubicBezTo>
                <a:cubicBezTo>
                  <a:pt x="12999" y="2193"/>
                  <a:pt x="13074" y="2166"/>
                  <a:pt x="13156" y="2149"/>
                </a:cubicBezTo>
                <a:cubicBezTo>
                  <a:pt x="13205" y="2139"/>
                  <a:pt x="13263" y="2156"/>
                  <a:pt x="13315" y="2092"/>
                </a:cubicBezTo>
                <a:cubicBezTo>
                  <a:pt x="13150" y="2082"/>
                  <a:pt x="13008" y="2025"/>
                  <a:pt x="12865" y="1975"/>
                </a:cubicBezTo>
                <a:cubicBezTo>
                  <a:pt x="12787" y="1948"/>
                  <a:pt x="12674" y="1941"/>
                  <a:pt x="12648" y="1995"/>
                </a:cubicBezTo>
                <a:cubicBezTo>
                  <a:pt x="12595" y="2102"/>
                  <a:pt x="12561" y="2035"/>
                  <a:pt x="12520" y="2012"/>
                </a:cubicBezTo>
                <a:cubicBezTo>
                  <a:pt x="12485" y="1988"/>
                  <a:pt x="12450" y="1958"/>
                  <a:pt x="12421" y="2008"/>
                </a:cubicBezTo>
                <a:cubicBezTo>
                  <a:pt x="12354" y="2119"/>
                  <a:pt x="12314" y="2029"/>
                  <a:pt x="12264" y="1992"/>
                </a:cubicBezTo>
                <a:cubicBezTo>
                  <a:pt x="12250" y="1982"/>
                  <a:pt x="12241" y="1955"/>
                  <a:pt x="12218" y="1971"/>
                </a:cubicBezTo>
                <a:cubicBezTo>
                  <a:pt x="12224" y="2002"/>
                  <a:pt x="12227" y="2029"/>
                  <a:pt x="12235" y="2076"/>
                </a:cubicBezTo>
                <a:cubicBezTo>
                  <a:pt x="12192" y="2042"/>
                  <a:pt x="12160" y="2018"/>
                  <a:pt x="12122" y="1988"/>
                </a:cubicBezTo>
                <a:cubicBezTo>
                  <a:pt x="12131" y="2119"/>
                  <a:pt x="12203" y="2193"/>
                  <a:pt x="12264" y="2274"/>
                </a:cubicBezTo>
                <a:cubicBezTo>
                  <a:pt x="12169" y="2230"/>
                  <a:pt x="12105" y="2146"/>
                  <a:pt x="12061" y="2042"/>
                </a:cubicBezTo>
                <a:cubicBezTo>
                  <a:pt x="12021" y="1945"/>
                  <a:pt x="11986" y="1844"/>
                  <a:pt x="11945" y="1746"/>
                </a:cubicBezTo>
                <a:cubicBezTo>
                  <a:pt x="11939" y="1730"/>
                  <a:pt x="11942" y="1659"/>
                  <a:pt x="11904" y="1706"/>
                </a:cubicBezTo>
                <a:cubicBezTo>
                  <a:pt x="11849" y="1773"/>
                  <a:pt x="11864" y="1646"/>
                  <a:pt x="11826" y="1679"/>
                </a:cubicBezTo>
                <a:cubicBezTo>
                  <a:pt x="11774" y="2196"/>
                  <a:pt x="12270" y="2687"/>
                  <a:pt x="12697" y="2536"/>
                </a:cubicBezTo>
                <a:cubicBezTo>
                  <a:pt x="12552" y="2556"/>
                  <a:pt x="12442" y="2482"/>
                  <a:pt x="12354" y="2358"/>
                </a:cubicBezTo>
                <a:close/>
                <a:moveTo>
                  <a:pt x="13275" y="5095"/>
                </a:moveTo>
                <a:cubicBezTo>
                  <a:pt x="13252" y="5132"/>
                  <a:pt x="13188" y="5085"/>
                  <a:pt x="13170" y="5142"/>
                </a:cubicBezTo>
                <a:cubicBezTo>
                  <a:pt x="13156" y="5196"/>
                  <a:pt x="13188" y="5226"/>
                  <a:pt x="13240" y="5223"/>
                </a:cubicBezTo>
                <a:cubicBezTo>
                  <a:pt x="13249" y="5223"/>
                  <a:pt x="13260" y="5246"/>
                  <a:pt x="13269" y="5260"/>
                </a:cubicBezTo>
                <a:cubicBezTo>
                  <a:pt x="13365" y="5381"/>
                  <a:pt x="13478" y="5471"/>
                  <a:pt x="13600" y="5555"/>
                </a:cubicBezTo>
                <a:cubicBezTo>
                  <a:pt x="13629" y="5575"/>
                  <a:pt x="13655" y="5589"/>
                  <a:pt x="13681" y="5562"/>
                </a:cubicBezTo>
                <a:cubicBezTo>
                  <a:pt x="13707" y="5538"/>
                  <a:pt x="13690" y="5501"/>
                  <a:pt x="13684" y="5475"/>
                </a:cubicBezTo>
                <a:cubicBezTo>
                  <a:pt x="13670" y="5364"/>
                  <a:pt x="13388" y="5098"/>
                  <a:pt x="13275" y="5095"/>
                </a:cubicBezTo>
                <a:close/>
                <a:moveTo>
                  <a:pt x="13664" y="7094"/>
                </a:moveTo>
                <a:cubicBezTo>
                  <a:pt x="13562" y="7218"/>
                  <a:pt x="13484" y="7329"/>
                  <a:pt x="13501" y="7493"/>
                </a:cubicBezTo>
                <a:cubicBezTo>
                  <a:pt x="13510" y="7570"/>
                  <a:pt x="13565" y="7604"/>
                  <a:pt x="13690" y="7641"/>
                </a:cubicBezTo>
                <a:cubicBezTo>
                  <a:pt x="13562" y="7486"/>
                  <a:pt x="13673" y="7295"/>
                  <a:pt x="13664" y="7094"/>
                </a:cubicBezTo>
                <a:close/>
                <a:moveTo>
                  <a:pt x="12201" y="1266"/>
                </a:moveTo>
                <a:cubicBezTo>
                  <a:pt x="12082" y="1427"/>
                  <a:pt x="12108" y="1589"/>
                  <a:pt x="12273" y="1699"/>
                </a:cubicBezTo>
                <a:cubicBezTo>
                  <a:pt x="12270" y="1548"/>
                  <a:pt x="12241" y="1407"/>
                  <a:pt x="12201" y="1266"/>
                </a:cubicBezTo>
                <a:close/>
                <a:moveTo>
                  <a:pt x="17232" y="4208"/>
                </a:moveTo>
                <a:cubicBezTo>
                  <a:pt x="17374" y="4205"/>
                  <a:pt x="17455" y="4134"/>
                  <a:pt x="17493" y="3990"/>
                </a:cubicBezTo>
                <a:cubicBezTo>
                  <a:pt x="17406" y="4064"/>
                  <a:pt x="17322" y="4134"/>
                  <a:pt x="17232" y="4208"/>
                </a:cubicBezTo>
                <a:close/>
                <a:moveTo>
                  <a:pt x="14840" y="1162"/>
                </a:moveTo>
                <a:cubicBezTo>
                  <a:pt x="14906" y="1259"/>
                  <a:pt x="14959" y="1370"/>
                  <a:pt x="15014" y="1478"/>
                </a:cubicBezTo>
                <a:cubicBezTo>
                  <a:pt x="15002" y="1337"/>
                  <a:pt x="14947" y="1233"/>
                  <a:pt x="14840" y="1162"/>
                </a:cubicBezTo>
                <a:close/>
                <a:moveTo>
                  <a:pt x="14590" y="1800"/>
                </a:moveTo>
                <a:cubicBezTo>
                  <a:pt x="14599" y="1676"/>
                  <a:pt x="14558" y="1585"/>
                  <a:pt x="14442" y="1501"/>
                </a:cubicBezTo>
                <a:cubicBezTo>
                  <a:pt x="14500" y="1619"/>
                  <a:pt x="14570" y="1693"/>
                  <a:pt x="14590" y="1800"/>
                </a:cubicBezTo>
                <a:close/>
                <a:moveTo>
                  <a:pt x="11992" y="1538"/>
                </a:moveTo>
                <a:cubicBezTo>
                  <a:pt x="11971" y="1659"/>
                  <a:pt x="12003" y="1763"/>
                  <a:pt x="12067" y="1898"/>
                </a:cubicBezTo>
                <a:cubicBezTo>
                  <a:pt x="12067" y="1746"/>
                  <a:pt x="12000" y="1652"/>
                  <a:pt x="11992" y="1538"/>
                </a:cubicBezTo>
                <a:close/>
                <a:moveTo>
                  <a:pt x="14091" y="13149"/>
                </a:moveTo>
                <a:cubicBezTo>
                  <a:pt x="14285" y="13532"/>
                  <a:pt x="14430" y="13945"/>
                  <a:pt x="14607" y="14338"/>
                </a:cubicBezTo>
                <a:cubicBezTo>
                  <a:pt x="14773" y="14704"/>
                  <a:pt x="14933" y="15074"/>
                  <a:pt x="15107" y="15463"/>
                </a:cubicBezTo>
                <a:cubicBezTo>
                  <a:pt x="15139" y="15312"/>
                  <a:pt x="15147" y="15181"/>
                  <a:pt x="15173" y="15054"/>
                </a:cubicBezTo>
                <a:cubicBezTo>
                  <a:pt x="15217" y="14839"/>
                  <a:pt x="15263" y="14627"/>
                  <a:pt x="15269" y="14402"/>
                </a:cubicBezTo>
                <a:cubicBezTo>
                  <a:pt x="15275" y="14164"/>
                  <a:pt x="15359" y="13945"/>
                  <a:pt x="15429" y="13724"/>
                </a:cubicBezTo>
                <a:cubicBezTo>
                  <a:pt x="15461" y="13620"/>
                  <a:pt x="15487" y="13512"/>
                  <a:pt x="15516" y="13405"/>
                </a:cubicBezTo>
                <a:cubicBezTo>
                  <a:pt x="15525" y="13374"/>
                  <a:pt x="15525" y="13347"/>
                  <a:pt x="15513" y="13314"/>
                </a:cubicBezTo>
                <a:cubicBezTo>
                  <a:pt x="15443" y="13116"/>
                  <a:pt x="15374" y="12921"/>
                  <a:pt x="15301" y="12709"/>
                </a:cubicBezTo>
                <a:cubicBezTo>
                  <a:pt x="15258" y="12770"/>
                  <a:pt x="15229" y="12827"/>
                  <a:pt x="15159" y="12854"/>
                </a:cubicBezTo>
                <a:cubicBezTo>
                  <a:pt x="15173" y="12813"/>
                  <a:pt x="15185" y="12780"/>
                  <a:pt x="15200" y="12750"/>
                </a:cubicBezTo>
                <a:cubicBezTo>
                  <a:pt x="15322" y="12508"/>
                  <a:pt x="15446" y="12269"/>
                  <a:pt x="15568" y="12027"/>
                </a:cubicBezTo>
                <a:cubicBezTo>
                  <a:pt x="15600" y="11960"/>
                  <a:pt x="15644" y="11927"/>
                  <a:pt x="15711" y="11920"/>
                </a:cubicBezTo>
                <a:cubicBezTo>
                  <a:pt x="15847" y="11907"/>
                  <a:pt x="15981" y="11886"/>
                  <a:pt x="16114" y="11863"/>
                </a:cubicBezTo>
                <a:cubicBezTo>
                  <a:pt x="16184" y="11853"/>
                  <a:pt x="16219" y="11893"/>
                  <a:pt x="16248" y="11954"/>
                </a:cubicBezTo>
                <a:cubicBezTo>
                  <a:pt x="16341" y="12145"/>
                  <a:pt x="16399" y="12353"/>
                  <a:pt x="16457" y="12558"/>
                </a:cubicBezTo>
                <a:cubicBezTo>
                  <a:pt x="16576" y="12965"/>
                  <a:pt x="16738" y="13347"/>
                  <a:pt x="16915" y="13724"/>
                </a:cubicBezTo>
                <a:cubicBezTo>
                  <a:pt x="16930" y="13754"/>
                  <a:pt x="16973" y="13794"/>
                  <a:pt x="16939" y="13824"/>
                </a:cubicBezTo>
                <a:cubicBezTo>
                  <a:pt x="16901" y="13858"/>
                  <a:pt x="16869" y="13804"/>
                  <a:pt x="16849" y="13777"/>
                </a:cubicBezTo>
                <a:cubicBezTo>
                  <a:pt x="16672" y="13529"/>
                  <a:pt x="16550" y="13243"/>
                  <a:pt x="16448" y="12948"/>
                </a:cubicBezTo>
                <a:cubicBezTo>
                  <a:pt x="16419" y="12860"/>
                  <a:pt x="16396" y="12766"/>
                  <a:pt x="16364" y="12652"/>
                </a:cubicBezTo>
                <a:cubicBezTo>
                  <a:pt x="16271" y="12813"/>
                  <a:pt x="16184" y="12968"/>
                  <a:pt x="16094" y="13119"/>
                </a:cubicBezTo>
                <a:cubicBezTo>
                  <a:pt x="16071" y="13159"/>
                  <a:pt x="16103" y="13183"/>
                  <a:pt x="16117" y="13210"/>
                </a:cubicBezTo>
                <a:cubicBezTo>
                  <a:pt x="16399" y="13660"/>
                  <a:pt x="16666" y="14123"/>
                  <a:pt x="16895" y="14607"/>
                </a:cubicBezTo>
                <a:cubicBezTo>
                  <a:pt x="17072" y="14983"/>
                  <a:pt x="17212" y="15386"/>
                  <a:pt x="17310" y="15836"/>
                </a:cubicBezTo>
                <a:cubicBezTo>
                  <a:pt x="17243" y="15742"/>
                  <a:pt x="17191" y="15668"/>
                  <a:pt x="17136" y="15594"/>
                </a:cubicBezTo>
                <a:cubicBezTo>
                  <a:pt x="17116" y="15732"/>
                  <a:pt x="17066" y="15863"/>
                  <a:pt x="17145" y="15987"/>
                </a:cubicBezTo>
                <a:cubicBezTo>
                  <a:pt x="16997" y="15893"/>
                  <a:pt x="16947" y="15719"/>
                  <a:pt x="16878" y="15568"/>
                </a:cubicBezTo>
                <a:cubicBezTo>
                  <a:pt x="16811" y="15420"/>
                  <a:pt x="16741" y="15262"/>
                  <a:pt x="16744" y="15091"/>
                </a:cubicBezTo>
                <a:cubicBezTo>
                  <a:pt x="16750" y="14889"/>
                  <a:pt x="16622" y="14805"/>
                  <a:pt x="16509" y="14708"/>
                </a:cubicBezTo>
                <a:cubicBezTo>
                  <a:pt x="16468" y="14674"/>
                  <a:pt x="16419" y="14667"/>
                  <a:pt x="16387" y="14714"/>
                </a:cubicBezTo>
                <a:cubicBezTo>
                  <a:pt x="16338" y="14788"/>
                  <a:pt x="16294" y="14741"/>
                  <a:pt x="16253" y="14711"/>
                </a:cubicBezTo>
                <a:cubicBezTo>
                  <a:pt x="16076" y="14570"/>
                  <a:pt x="16024" y="14348"/>
                  <a:pt x="15975" y="14130"/>
                </a:cubicBezTo>
                <a:cubicBezTo>
                  <a:pt x="15925" y="13915"/>
                  <a:pt x="15899" y="13693"/>
                  <a:pt x="15920" y="13468"/>
                </a:cubicBezTo>
                <a:cubicBezTo>
                  <a:pt x="15922" y="13425"/>
                  <a:pt x="15925" y="13384"/>
                  <a:pt x="15870" y="13405"/>
                </a:cubicBezTo>
                <a:cubicBezTo>
                  <a:pt x="15832" y="13421"/>
                  <a:pt x="15760" y="13361"/>
                  <a:pt x="15760" y="13458"/>
                </a:cubicBezTo>
                <a:cubicBezTo>
                  <a:pt x="15763" y="13801"/>
                  <a:pt x="15812" y="14137"/>
                  <a:pt x="15917" y="14456"/>
                </a:cubicBezTo>
                <a:cubicBezTo>
                  <a:pt x="15981" y="14647"/>
                  <a:pt x="16108" y="14775"/>
                  <a:pt x="16251" y="14886"/>
                </a:cubicBezTo>
                <a:cubicBezTo>
                  <a:pt x="16352" y="14963"/>
                  <a:pt x="16422" y="15067"/>
                  <a:pt x="16468" y="15195"/>
                </a:cubicBezTo>
                <a:cubicBezTo>
                  <a:pt x="16483" y="15238"/>
                  <a:pt x="16532" y="15279"/>
                  <a:pt x="16465" y="15326"/>
                </a:cubicBezTo>
                <a:cubicBezTo>
                  <a:pt x="16442" y="15343"/>
                  <a:pt x="16468" y="15383"/>
                  <a:pt x="16480" y="15406"/>
                </a:cubicBezTo>
                <a:cubicBezTo>
                  <a:pt x="16535" y="15511"/>
                  <a:pt x="16582" y="15618"/>
                  <a:pt x="16593" y="15742"/>
                </a:cubicBezTo>
                <a:cubicBezTo>
                  <a:pt x="16596" y="15779"/>
                  <a:pt x="16611" y="15830"/>
                  <a:pt x="16666" y="15820"/>
                </a:cubicBezTo>
                <a:cubicBezTo>
                  <a:pt x="16706" y="15813"/>
                  <a:pt x="16721" y="15860"/>
                  <a:pt x="16741" y="15887"/>
                </a:cubicBezTo>
                <a:cubicBezTo>
                  <a:pt x="16852" y="16051"/>
                  <a:pt x="16959" y="16223"/>
                  <a:pt x="17072" y="16384"/>
                </a:cubicBezTo>
                <a:cubicBezTo>
                  <a:pt x="17113" y="16441"/>
                  <a:pt x="17098" y="16515"/>
                  <a:pt x="17133" y="16572"/>
                </a:cubicBezTo>
                <a:cubicBezTo>
                  <a:pt x="17206" y="16696"/>
                  <a:pt x="17284" y="16814"/>
                  <a:pt x="17400" y="16901"/>
                </a:cubicBezTo>
                <a:cubicBezTo>
                  <a:pt x="17397" y="16824"/>
                  <a:pt x="17444" y="16760"/>
                  <a:pt x="17423" y="16686"/>
                </a:cubicBezTo>
                <a:cubicBezTo>
                  <a:pt x="17423" y="16686"/>
                  <a:pt x="17429" y="16683"/>
                  <a:pt x="17432" y="16679"/>
                </a:cubicBezTo>
                <a:cubicBezTo>
                  <a:pt x="17435" y="16679"/>
                  <a:pt x="17441" y="16683"/>
                  <a:pt x="17444" y="16683"/>
                </a:cubicBezTo>
                <a:cubicBezTo>
                  <a:pt x="17473" y="16807"/>
                  <a:pt x="17554" y="16911"/>
                  <a:pt x="17551" y="17049"/>
                </a:cubicBezTo>
                <a:cubicBezTo>
                  <a:pt x="17624" y="17415"/>
                  <a:pt x="17696" y="17781"/>
                  <a:pt x="17766" y="18147"/>
                </a:cubicBezTo>
                <a:cubicBezTo>
                  <a:pt x="17905" y="18876"/>
                  <a:pt x="18056" y="19601"/>
                  <a:pt x="18254" y="20313"/>
                </a:cubicBezTo>
                <a:cubicBezTo>
                  <a:pt x="18289" y="20444"/>
                  <a:pt x="18271" y="20575"/>
                  <a:pt x="18257" y="20703"/>
                </a:cubicBezTo>
                <a:cubicBezTo>
                  <a:pt x="18233" y="20915"/>
                  <a:pt x="18204" y="21126"/>
                  <a:pt x="18184" y="21338"/>
                </a:cubicBezTo>
                <a:cubicBezTo>
                  <a:pt x="18175" y="21425"/>
                  <a:pt x="18149" y="21462"/>
                  <a:pt x="18065" y="21459"/>
                </a:cubicBezTo>
                <a:cubicBezTo>
                  <a:pt x="17853" y="21452"/>
                  <a:pt x="17641" y="21452"/>
                  <a:pt x="17429" y="21459"/>
                </a:cubicBezTo>
                <a:cubicBezTo>
                  <a:pt x="17362" y="21462"/>
                  <a:pt x="17331" y="21435"/>
                  <a:pt x="17307" y="21361"/>
                </a:cubicBezTo>
                <a:cubicBezTo>
                  <a:pt x="17078" y="20636"/>
                  <a:pt x="16817" y="19924"/>
                  <a:pt x="16550" y="19215"/>
                </a:cubicBezTo>
                <a:cubicBezTo>
                  <a:pt x="16097" y="18009"/>
                  <a:pt x="15600" y="16827"/>
                  <a:pt x="15095" y="15652"/>
                </a:cubicBezTo>
                <a:cubicBezTo>
                  <a:pt x="14758" y="14866"/>
                  <a:pt x="14448" y="14066"/>
                  <a:pt x="14125" y="13274"/>
                </a:cubicBezTo>
                <a:cubicBezTo>
                  <a:pt x="14117" y="13247"/>
                  <a:pt x="14088" y="13203"/>
                  <a:pt x="14091" y="13149"/>
                </a:cubicBezTo>
                <a:cubicBezTo>
                  <a:pt x="14093" y="13146"/>
                  <a:pt x="14091" y="13149"/>
                  <a:pt x="14091" y="13149"/>
                </a:cubicBezTo>
                <a:close/>
                <a:moveTo>
                  <a:pt x="16210" y="16538"/>
                </a:moveTo>
                <a:cubicBezTo>
                  <a:pt x="16329" y="16723"/>
                  <a:pt x="16410" y="16928"/>
                  <a:pt x="16526" y="17109"/>
                </a:cubicBezTo>
                <a:cubicBezTo>
                  <a:pt x="16683" y="17351"/>
                  <a:pt x="16883" y="17539"/>
                  <a:pt x="17058" y="17761"/>
                </a:cubicBezTo>
                <a:cubicBezTo>
                  <a:pt x="17090" y="17801"/>
                  <a:pt x="17124" y="17845"/>
                  <a:pt x="17162" y="17882"/>
                </a:cubicBezTo>
                <a:cubicBezTo>
                  <a:pt x="17171" y="17892"/>
                  <a:pt x="17194" y="17932"/>
                  <a:pt x="17200" y="17895"/>
                </a:cubicBezTo>
                <a:cubicBezTo>
                  <a:pt x="17206" y="17848"/>
                  <a:pt x="17267" y="17811"/>
                  <a:pt x="17214" y="17744"/>
                </a:cubicBezTo>
                <a:cubicBezTo>
                  <a:pt x="17142" y="17657"/>
                  <a:pt x="17049" y="17563"/>
                  <a:pt x="17029" y="17455"/>
                </a:cubicBezTo>
                <a:cubicBezTo>
                  <a:pt x="17000" y="17307"/>
                  <a:pt x="16924" y="17197"/>
                  <a:pt x="16878" y="17062"/>
                </a:cubicBezTo>
                <a:cubicBezTo>
                  <a:pt x="16857" y="17005"/>
                  <a:pt x="16843" y="16925"/>
                  <a:pt x="16773" y="16921"/>
                </a:cubicBezTo>
                <a:cubicBezTo>
                  <a:pt x="16703" y="16918"/>
                  <a:pt x="16718" y="17015"/>
                  <a:pt x="16674" y="17045"/>
                </a:cubicBezTo>
                <a:cubicBezTo>
                  <a:pt x="16535" y="16951"/>
                  <a:pt x="16480" y="16770"/>
                  <a:pt x="16370" y="16649"/>
                </a:cubicBezTo>
                <a:cubicBezTo>
                  <a:pt x="16265" y="16535"/>
                  <a:pt x="16222" y="16390"/>
                  <a:pt x="16181" y="16239"/>
                </a:cubicBezTo>
                <a:cubicBezTo>
                  <a:pt x="16158" y="16155"/>
                  <a:pt x="16222" y="16078"/>
                  <a:pt x="16184" y="15994"/>
                </a:cubicBezTo>
                <a:cubicBezTo>
                  <a:pt x="16140" y="16038"/>
                  <a:pt x="16190" y="16115"/>
                  <a:pt x="16129" y="16145"/>
                </a:cubicBezTo>
                <a:cubicBezTo>
                  <a:pt x="16085" y="16118"/>
                  <a:pt x="16079" y="16068"/>
                  <a:pt x="16085" y="16021"/>
                </a:cubicBezTo>
                <a:cubicBezTo>
                  <a:pt x="16097" y="15944"/>
                  <a:pt x="16065" y="15964"/>
                  <a:pt x="16030" y="15981"/>
                </a:cubicBezTo>
                <a:cubicBezTo>
                  <a:pt x="15998" y="15860"/>
                  <a:pt x="15835" y="15819"/>
                  <a:pt x="15879" y="15652"/>
                </a:cubicBezTo>
                <a:cubicBezTo>
                  <a:pt x="15806" y="15826"/>
                  <a:pt x="15774" y="16018"/>
                  <a:pt x="15864" y="16169"/>
                </a:cubicBezTo>
                <a:cubicBezTo>
                  <a:pt x="15943" y="16300"/>
                  <a:pt x="15995" y="16454"/>
                  <a:pt x="16097" y="16565"/>
                </a:cubicBezTo>
                <a:cubicBezTo>
                  <a:pt x="16117" y="16589"/>
                  <a:pt x="16134" y="16616"/>
                  <a:pt x="16155" y="16639"/>
                </a:cubicBezTo>
                <a:cubicBezTo>
                  <a:pt x="16169" y="16599"/>
                  <a:pt x="16210" y="16582"/>
                  <a:pt x="16210" y="16538"/>
                </a:cubicBezTo>
                <a:close/>
                <a:moveTo>
                  <a:pt x="15963" y="12373"/>
                </a:moveTo>
                <a:cubicBezTo>
                  <a:pt x="15737" y="12508"/>
                  <a:pt x="15664" y="12733"/>
                  <a:pt x="15629" y="12981"/>
                </a:cubicBezTo>
                <a:cubicBezTo>
                  <a:pt x="15623" y="13018"/>
                  <a:pt x="15586" y="13085"/>
                  <a:pt x="15653" y="13096"/>
                </a:cubicBezTo>
                <a:cubicBezTo>
                  <a:pt x="15713" y="13102"/>
                  <a:pt x="15789" y="13122"/>
                  <a:pt x="15812" y="13008"/>
                </a:cubicBezTo>
                <a:cubicBezTo>
                  <a:pt x="15856" y="12800"/>
                  <a:pt x="15911" y="12598"/>
                  <a:pt x="15963" y="12373"/>
                </a:cubicBezTo>
                <a:close/>
                <a:moveTo>
                  <a:pt x="17278" y="19870"/>
                </a:moveTo>
                <a:cubicBezTo>
                  <a:pt x="17270" y="19877"/>
                  <a:pt x="17264" y="19884"/>
                  <a:pt x="17255" y="19890"/>
                </a:cubicBezTo>
                <a:cubicBezTo>
                  <a:pt x="17374" y="20065"/>
                  <a:pt x="17493" y="20243"/>
                  <a:pt x="17612" y="20418"/>
                </a:cubicBezTo>
                <a:cubicBezTo>
                  <a:pt x="17531" y="20209"/>
                  <a:pt x="17397" y="20048"/>
                  <a:pt x="17278" y="19870"/>
                </a:cubicBezTo>
                <a:close/>
                <a:moveTo>
                  <a:pt x="5918" y="12672"/>
                </a:moveTo>
                <a:cubicBezTo>
                  <a:pt x="5964" y="12689"/>
                  <a:pt x="6008" y="12672"/>
                  <a:pt x="6052" y="12662"/>
                </a:cubicBezTo>
                <a:cubicBezTo>
                  <a:pt x="6261" y="12609"/>
                  <a:pt x="6473" y="12568"/>
                  <a:pt x="6690" y="12568"/>
                </a:cubicBezTo>
                <a:cubicBezTo>
                  <a:pt x="7358" y="12568"/>
                  <a:pt x="7944" y="12793"/>
                  <a:pt x="8423" y="13354"/>
                </a:cubicBezTo>
                <a:cubicBezTo>
                  <a:pt x="8720" y="13700"/>
                  <a:pt x="8981" y="14080"/>
                  <a:pt x="9204" y="14493"/>
                </a:cubicBezTo>
                <a:cubicBezTo>
                  <a:pt x="9448" y="14940"/>
                  <a:pt x="9646" y="15410"/>
                  <a:pt x="9698" y="15940"/>
                </a:cubicBezTo>
                <a:cubicBezTo>
                  <a:pt x="9739" y="16360"/>
                  <a:pt x="9776" y="16783"/>
                  <a:pt x="9750" y="17210"/>
                </a:cubicBezTo>
                <a:cubicBezTo>
                  <a:pt x="9855" y="16837"/>
                  <a:pt x="9965" y="16468"/>
                  <a:pt x="10049" y="16078"/>
                </a:cubicBezTo>
                <a:cubicBezTo>
                  <a:pt x="9997" y="16092"/>
                  <a:pt x="10009" y="16152"/>
                  <a:pt x="9968" y="16165"/>
                </a:cubicBezTo>
                <a:cubicBezTo>
                  <a:pt x="9747" y="14372"/>
                  <a:pt x="8966" y="13052"/>
                  <a:pt x="7518" y="12296"/>
                </a:cubicBezTo>
                <a:cubicBezTo>
                  <a:pt x="7701" y="12289"/>
                  <a:pt x="7869" y="12357"/>
                  <a:pt x="8063" y="12390"/>
                </a:cubicBezTo>
                <a:cubicBezTo>
                  <a:pt x="7953" y="12310"/>
                  <a:pt x="7849" y="12276"/>
                  <a:pt x="7727" y="12212"/>
                </a:cubicBezTo>
                <a:cubicBezTo>
                  <a:pt x="7895" y="12226"/>
                  <a:pt x="8032" y="12269"/>
                  <a:pt x="8171" y="12300"/>
                </a:cubicBezTo>
                <a:cubicBezTo>
                  <a:pt x="8061" y="12206"/>
                  <a:pt x="7933" y="12175"/>
                  <a:pt x="7796" y="12138"/>
                </a:cubicBezTo>
                <a:cubicBezTo>
                  <a:pt x="7846" y="12118"/>
                  <a:pt x="7886" y="12105"/>
                  <a:pt x="7947" y="12081"/>
                </a:cubicBezTo>
                <a:cubicBezTo>
                  <a:pt x="7796" y="12051"/>
                  <a:pt x="7666" y="12088"/>
                  <a:pt x="7506" y="12068"/>
                </a:cubicBezTo>
                <a:cubicBezTo>
                  <a:pt x="7576" y="12041"/>
                  <a:pt x="7619" y="12024"/>
                  <a:pt x="7686" y="12001"/>
                </a:cubicBezTo>
                <a:cubicBezTo>
                  <a:pt x="7314" y="12017"/>
                  <a:pt x="6981" y="12118"/>
                  <a:pt x="6635" y="12226"/>
                </a:cubicBezTo>
                <a:cubicBezTo>
                  <a:pt x="6696" y="11997"/>
                  <a:pt x="6798" y="11809"/>
                  <a:pt x="6896" y="11618"/>
                </a:cubicBezTo>
                <a:cubicBezTo>
                  <a:pt x="6902" y="11604"/>
                  <a:pt x="6923" y="11588"/>
                  <a:pt x="6931" y="11588"/>
                </a:cubicBezTo>
                <a:cubicBezTo>
                  <a:pt x="7024" y="11618"/>
                  <a:pt x="7042" y="11524"/>
                  <a:pt x="7065" y="11463"/>
                </a:cubicBezTo>
                <a:cubicBezTo>
                  <a:pt x="7239" y="11067"/>
                  <a:pt x="7512" y="10872"/>
                  <a:pt x="7904" y="10886"/>
                </a:cubicBezTo>
                <a:cubicBezTo>
                  <a:pt x="8197" y="10896"/>
                  <a:pt x="8479" y="10966"/>
                  <a:pt x="8766" y="11013"/>
                </a:cubicBezTo>
                <a:cubicBezTo>
                  <a:pt x="9170" y="11080"/>
                  <a:pt x="9573" y="11148"/>
                  <a:pt x="9985" y="11111"/>
                </a:cubicBezTo>
                <a:cubicBezTo>
                  <a:pt x="10284" y="11084"/>
                  <a:pt x="10583" y="11074"/>
                  <a:pt x="10880" y="11057"/>
                </a:cubicBezTo>
                <a:cubicBezTo>
                  <a:pt x="10946" y="11053"/>
                  <a:pt x="11013" y="11057"/>
                  <a:pt x="11080" y="11100"/>
                </a:cubicBezTo>
                <a:cubicBezTo>
                  <a:pt x="11057" y="11141"/>
                  <a:pt x="11004" y="11107"/>
                  <a:pt x="10978" y="11168"/>
                </a:cubicBezTo>
                <a:cubicBezTo>
                  <a:pt x="11057" y="11168"/>
                  <a:pt x="11118" y="11164"/>
                  <a:pt x="11182" y="11168"/>
                </a:cubicBezTo>
                <a:cubicBezTo>
                  <a:pt x="11335" y="11174"/>
                  <a:pt x="11486" y="11174"/>
                  <a:pt x="11542" y="10956"/>
                </a:cubicBezTo>
                <a:cubicBezTo>
                  <a:pt x="11542" y="10953"/>
                  <a:pt x="11556" y="10953"/>
                  <a:pt x="11568" y="10949"/>
                </a:cubicBezTo>
                <a:cubicBezTo>
                  <a:pt x="11585" y="11017"/>
                  <a:pt x="11608" y="11080"/>
                  <a:pt x="11620" y="11148"/>
                </a:cubicBezTo>
                <a:cubicBezTo>
                  <a:pt x="11756" y="11833"/>
                  <a:pt x="11780" y="12531"/>
                  <a:pt x="11823" y="13230"/>
                </a:cubicBezTo>
                <a:cubicBezTo>
                  <a:pt x="11864" y="13898"/>
                  <a:pt x="11884" y="14567"/>
                  <a:pt x="11896" y="15235"/>
                </a:cubicBezTo>
                <a:cubicBezTo>
                  <a:pt x="11899" y="15433"/>
                  <a:pt x="12099" y="15719"/>
                  <a:pt x="12256" y="15762"/>
                </a:cubicBezTo>
                <a:cubicBezTo>
                  <a:pt x="12497" y="15830"/>
                  <a:pt x="12741" y="15890"/>
                  <a:pt x="12984" y="15957"/>
                </a:cubicBezTo>
                <a:cubicBezTo>
                  <a:pt x="13040" y="15971"/>
                  <a:pt x="13095" y="15984"/>
                  <a:pt x="13147" y="15880"/>
                </a:cubicBezTo>
                <a:cubicBezTo>
                  <a:pt x="13135" y="15940"/>
                  <a:pt x="13135" y="15957"/>
                  <a:pt x="13130" y="15974"/>
                </a:cubicBezTo>
                <a:cubicBezTo>
                  <a:pt x="13040" y="16347"/>
                  <a:pt x="12932" y="16716"/>
                  <a:pt x="12804" y="17076"/>
                </a:cubicBezTo>
                <a:cubicBezTo>
                  <a:pt x="12770" y="17173"/>
                  <a:pt x="12770" y="17247"/>
                  <a:pt x="12836" y="17338"/>
                </a:cubicBezTo>
                <a:cubicBezTo>
                  <a:pt x="12932" y="17465"/>
                  <a:pt x="13008" y="17613"/>
                  <a:pt x="13101" y="17768"/>
                </a:cubicBezTo>
                <a:cubicBezTo>
                  <a:pt x="13005" y="17741"/>
                  <a:pt x="12929" y="17724"/>
                  <a:pt x="12848" y="17744"/>
                </a:cubicBezTo>
                <a:cubicBezTo>
                  <a:pt x="12720" y="17778"/>
                  <a:pt x="12697" y="17821"/>
                  <a:pt x="12746" y="17962"/>
                </a:cubicBezTo>
                <a:cubicBezTo>
                  <a:pt x="12918" y="18446"/>
                  <a:pt x="13199" y="18856"/>
                  <a:pt x="13437" y="19296"/>
                </a:cubicBezTo>
                <a:cubicBezTo>
                  <a:pt x="13472" y="19252"/>
                  <a:pt x="13411" y="19225"/>
                  <a:pt x="13449" y="19182"/>
                </a:cubicBezTo>
                <a:cubicBezTo>
                  <a:pt x="13606" y="19420"/>
                  <a:pt x="13760" y="19652"/>
                  <a:pt x="13925" y="19907"/>
                </a:cubicBezTo>
                <a:cubicBezTo>
                  <a:pt x="13913" y="19806"/>
                  <a:pt x="13844" y="19766"/>
                  <a:pt x="13841" y="19659"/>
                </a:cubicBezTo>
                <a:cubicBezTo>
                  <a:pt x="13986" y="19884"/>
                  <a:pt x="14120" y="20085"/>
                  <a:pt x="14250" y="20287"/>
                </a:cubicBezTo>
                <a:cubicBezTo>
                  <a:pt x="14256" y="20283"/>
                  <a:pt x="14262" y="20277"/>
                  <a:pt x="14268" y="20273"/>
                </a:cubicBezTo>
                <a:cubicBezTo>
                  <a:pt x="14198" y="20146"/>
                  <a:pt x="14131" y="20018"/>
                  <a:pt x="14062" y="19890"/>
                </a:cubicBezTo>
                <a:cubicBezTo>
                  <a:pt x="14230" y="20115"/>
                  <a:pt x="14384" y="20350"/>
                  <a:pt x="14567" y="20562"/>
                </a:cubicBezTo>
                <a:cubicBezTo>
                  <a:pt x="14506" y="20461"/>
                  <a:pt x="14448" y="20361"/>
                  <a:pt x="14387" y="20260"/>
                </a:cubicBezTo>
                <a:cubicBezTo>
                  <a:pt x="14393" y="20256"/>
                  <a:pt x="14398" y="20250"/>
                  <a:pt x="14404" y="20246"/>
                </a:cubicBezTo>
                <a:cubicBezTo>
                  <a:pt x="14526" y="20418"/>
                  <a:pt x="14645" y="20592"/>
                  <a:pt x="14767" y="20764"/>
                </a:cubicBezTo>
                <a:cubicBezTo>
                  <a:pt x="14773" y="20757"/>
                  <a:pt x="14782" y="20750"/>
                  <a:pt x="14787" y="20743"/>
                </a:cubicBezTo>
                <a:cubicBezTo>
                  <a:pt x="14715" y="20629"/>
                  <a:pt x="14645" y="20515"/>
                  <a:pt x="14573" y="20404"/>
                </a:cubicBezTo>
                <a:cubicBezTo>
                  <a:pt x="14581" y="20397"/>
                  <a:pt x="14587" y="20391"/>
                  <a:pt x="14596" y="20381"/>
                </a:cubicBezTo>
                <a:cubicBezTo>
                  <a:pt x="14764" y="20690"/>
                  <a:pt x="15020" y="20905"/>
                  <a:pt x="15214" y="21187"/>
                </a:cubicBezTo>
                <a:cubicBezTo>
                  <a:pt x="15417" y="21479"/>
                  <a:pt x="15519" y="21526"/>
                  <a:pt x="15772" y="21455"/>
                </a:cubicBezTo>
                <a:cubicBezTo>
                  <a:pt x="15754" y="21385"/>
                  <a:pt x="15713" y="21335"/>
                  <a:pt x="15682" y="21277"/>
                </a:cubicBezTo>
                <a:cubicBezTo>
                  <a:pt x="15441" y="20844"/>
                  <a:pt x="15136" y="20475"/>
                  <a:pt x="14845" y="20085"/>
                </a:cubicBezTo>
                <a:cubicBezTo>
                  <a:pt x="14178" y="19185"/>
                  <a:pt x="13539" y="18261"/>
                  <a:pt x="12880" y="17351"/>
                </a:cubicBezTo>
                <a:cubicBezTo>
                  <a:pt x="12833" y="17287"/>
                  <a:pt x="12825" y="17223"/>
                  <a:pt x="12854" y="17146"/>
                </a:cubicBezTo>
                <a:cubicBezTo>
                  <a:pt x="12900" y="17022"/>
                  <a:pt x="12944" y="16898"/>
                  <a:pt x="12984" y="16770"/>
                </a:cubicBezTo>
                <a:cubicBezTo>
                  <a:pt x="13069" y="16505"/>
                  <a:pt x="13144" y="16233"/>
                  <a:pt x="13196" y="15957"/>
                </a:cubicBezTo>
                <a:cubicBezTo>
                  <a:pt x="13202" y="15924"/>
                  <a:pt x="13240" y="15853"/>
                  <a:pt x="13173" y="15846"/>
                </a:cubicBezTo>
                <a:cubicBezTo>
                  <a:pt x="13089" y="15840"/>
                  <a:pt x="13016" y="15796"/>
                  <a:pt x="12935" y="15776"/>
                </a:cubicBezTo>
                <a:cubicBezTo>
                  <a:pt x="12706" y="15719"/>
                  <a:pt x="12473" y="15682"/>
                  <a:pt x="12241" y="15645"/>
                </a:cubicBezTo>
                <a:cubicBezTo>
                  <a:pt x="12177" y="15635"/>
                  <a:pt x="12131" y="15621"/>
                  <a:pt x="12128" y="15521"/>
                </a:cubicBezTo>
                <a:cubicBezTo>
                  <a:pt x="12119" y="15141"/>
                  <a:pt x="12093" y="14762"/>
                  <a:pt x="12064" y="14382"/>
                </a:cubicBezTo>
                <a:cubicBezTo>
                  <a:pt x="12000" y="13532"/>
                  <a:pt x="11942" y="12682"/>
                  <a:pt x="11809" y="11843"/>
                </a:cubicBezTo>
                <a:cubicBezTo>
                  <a:pt x="11751" y="11483"/>
                  <a:pt x="11684" y="11124"/>
                  <a:pt x="11579" y="10778"/>
                </a:cubicBezTo>
                <a:cubicBezTo>
                  <a:pt x="11571" y="10751"/>
                  <a:pt x="11585" y="10684"/>
                  <a:pt x="11530" y="10701"/>
                </a:cubicBezTo>
                <a:cubicBezTo>
                  <a:pt x="11318" y="10758"/>
                  <a:pt x="11086" y="10741"/>
                  <a:pt x="10894" y="10865"/>
                </a:cubicBezTo>
                <a:cubicBezTo>
                  <a:pt x="10711" y="10983"/>
                  <a:pt x="10523" y="10983"/>
                  <a:pt x="10328" y="10986"/>
                </a:cubicBezTo>
                <a:cubicBezTo>
                  <a:pt x="10282" y="10986"/>
                  <a:pt x="10238" y="10986"/>
                  <a:pt x="10192" y="10990"/>
                </a:cubicBezTo>
                <a:cubicBezTo>
                  <a:pt x="9593" y="11003"/>
                  <a:pt x="8998" y="10990"/>
                  <a:pt x="8406" y="10865"/>
                </a:cubicBezTo>
                <a:cubicBezTo>
                  <a:pt x="8110" y="10805"/>
                  <a:pt x="7820" y="10785"/>
                  <a:pt x="7518" y="10859"/>
                </a:cubicBezTo>
                <a:cubicBezTo>
                  <a:pt x="7114" y="10956"/>
                  <a:pt x="6818" y="11195"/>
                  <a:pt x="6664" y="11645"/>
                </a:cubicBezTo>
                <a:cubicBezTo>
                  <a:pt x="6600" y="11826"/>
                  <a:pt x="6536" y="12007"/>
                  <a:pt x="6475" y="12192"/>
                </a:cubicBezTo>
                <a:cubicBezTo>
                  <a:pt x="6452" y="12263"/>
                  <a:pt x="6417" y="12303"/>
                  <a:pt x="6356" y="12333"/>
                </a:cubicBezTo>
                <a:cubicBezTo>
                  <a:pt x="6200" y="12417"/>
                  <a:pt x="6037" y="12508"/>
                  <a:pt x="5918" y="12672"/>
                </a:cubicBezTo>
                <a:cubicBezTo>
                  <a:pt x="5918" y="12676"/>
                  <a:pt x="5918" y="12672"/>
                  <a:pt x="5918" y="12672"/>
                </a:cubicBezTo>
                <a:close/>
                <a:moveTo>
                  <a:pt x="12476" y="9844"/>
                </a:moveTo>
                <a:cubicBezTo>
                  <a:pt x="12529" y="9717"/>
                  <a:pt x="12616" y="9629"/>
                  <a:pt x="12720" y="9562"/>
                </a:cubicBezTo>
                <a:cubicBezTo>
                  <a:pt x="12688" y="9602"/>
                  <a:pt x="12656" y="9646"/>
                  <a:pt x="12622" y="9686"/>
                </a:cubicBezTo>
                <a:cubicBezTo>
                  <a:pt x="12549" y="9774"/>
                  <a:pt x="12561" y="9875"/>
                  <a:pt x="12578" y="10009"/>
                </a:cubicBezTo>
                <a:cubicBezTo>
                  <a:pt x="12668" y="9854"/>
                  <a:pt x="12723" y="9720"/>
                  <a:pt x="12717" y="9562"/>
                </a:cubicBezTo>
                <a:cubicBezTo>
                  <a:pt x="12761" y="9532"/>
                  <a:pt x="12761" y="9532"/>
                  <a:pt x="12761" y="9552"/>
                </a:cubicBezTo>
                <a:cubicBezTo>
                  <a:pt x="12758" y="9599"/>
                  <a:pt x="12752" y="9646"/>
                  <a:pt x="12741" y="9727"/>
                </a:cubicBezTo>
                <a:cubicBezTo>
                  <a:pt x="12799" y="9616"/>
                  <a:pt x="12839" y="9535"/>
                  <a:pt x="12892" y="9435"/>
                </a:cubicBezTo>
                <a:cubicBezTo>
                  <a:pt x="13025" y="9747"/>
                  <a:pt x="13257" y="9979"/>
                  <a:pt x="13339" y="10318"/>
                </a:cubicBezTo>
                <a:cubicBezTo>
                  <a:pt x="13208" y="10090"/>
                  <a:pt x="13060" y="9871"/>
                  <a:pt x="12935" y="9633"/>
                </a:cubicBezTo>
                <a:cubicBezTo>
                  <a:pt x="12950" y="9680"/>
                  <a:pt x="12958" y="9733"/>
                  <a:pt x="12979" y="9777"/>
                </a:cubicBezTo>
                <a:cubicBezTo>
                  <a:pt x="13130" y="10090"/>
                  <a:pt x="13103" y="10456"/>
                  <a:pt x="13228" y="10778"/>
                </a:cubicBezTo>
                <a:cubicBezTo>
                  <a:pt x="13350" y="11097"/>
                  <a:pt x="13458" y="11420"/>
                  <a:pt x="13594" y="11729"/>
                </a:cubicBezTo>
                <a:cubicBezTo>
                  <a:pt x="13678" y="11923"/>
                  <a:pt x="13736" y="12138"/>
                  <a:pt x="13821" y="12337"/>
                </a:cubicBezTo>
                <a:cubicBezTo>
                  <a:pt x="13890" y="12504"/>
                  <a:pt x="13960" y="12676"/>
                  <a:pt x="14027" y="12847"/>
                </a:cubicBezTo>
                <a:cubicBezTo>
                  <a:pt x="14050" y="12911"/>
                  <a:pt x="14093" y="12951"/>
                  <a:pt x="14134" y="12995"/>
                </a:cubicBezTo>
                <a:cubicBezTo>
                  <a:pt x="14303" y="13169"/>
                  <a:pt x="14477" y="13337"/>
                  <a:pt x="14616" y="13549"/>
                </a:cubicBezTo>
                <a:cubicBezTo>
                  <a:pt x="14636" y="13579"/>
                  <a:pt x="14680" y="13616"/>
                  <a:pt x="14651" y="13646"/>
                </a:cubicBezTo>
                <a:cubicBezTo>
                  <a:pt x="14619" y="13680"/>
                  <a:pt x="14567" y="13667"/>
                  <a:pt x="14532" y="13623"/>
                </a:cubicBezTo>
                <a:cubicBezTo>
                  <a:pt x="14404" y="13468"/>
                  <a:pt x="14279" y="13314"/>
                  <a:pt x="14149" y="13163"/>
                </a:cubicBezTo>
                <a:cubicBezTo>
                  <a:pt x="14137" y="13149"/>
                  <a:pt x="14123" y="13075"/>
                  <a:pt x="14091" y="13153"/>
                </a:cubicBezTo>
                <a:cubicBezTo>
                  <a:pt x="14091" y="13153"/>
                  <a:pt x="14093" y="13149"/>
                  <a:pt x="14093" y="13149"/>
                </a:cubicBezTo>
                <a:cubicBezTo>
                  <a:pt x="13966" y="12938"/>
                  <a:pt x="13908" y="12686"/>
                  <a:pt x="13803" y="12461"/>
                </a:cubicBezTo>
                <a:cubicBezTo>
                  <a:pt x="13792" y="12434"/>
                  <a:pt x="13780" y="12407"/>
                  <a:pt x="13771" y="12377"/>
                </a:cubicBezTo>
                <a:cubicBezTo>
                  <a:pt x="13707" y="12155"/>
                  <a:pt x="13597" y="12001"/>
                  <a:pt x="13388" y="11930"/>
                </a:cubicBezTo>
                <a:cubicBezTo>
                  <a:pt x="13199" y="11870"/>
                  <a:pt x="13089" y="11682"/>
                  <a:pt x="13028" y="11473"/>
                </a:cubicBezTo>
                <a:cubicBezTo>
                  <a:pt x="12987" y="11336"/>
                  <a:pt x="12923" y="11278"/>
                  <a:pt x="12790" y="11292"/>
                </a:cubicBezTo>
                <a:cubicBezTo>
                  <a:pt x="12383" y="11339"/>
                  <a:pt x="12041" y="11144"/>
                  <a:pt x="11713" y="10892"/>
                </a:cubicBezTo>
                <a:cubicBezTo>
                  <a:pt x="11634" y="10832"/>
                  <a:pt x="11695" y="10714"/>
                  <a:pt x="11620" y="10664"/>
                </a:cubicBezTo>
                <a:cubicBezTo>
                  <a:pt x="11646" y="10634"/>
                  <a:pt x="11675" y="10603"/>
                  <a:pt x="11713" y="10597"/>
                </a:cubicBezTo>
                <a:cubicBezTo>
                  <a:pt x="11698" y="10640"/>
                  <a:pt x="11669" y="10677"/>
                  <a:pt x="11681" y="10731"/>
                </a:cubicBezTo>
                <a:cubicBezTo>
                  <a:pt x="11687" y="10755"/>
                  <a:pt x="11687" y="10791"/>
                  <a:pt x="11716" y="10781"/>
                </a:cubicBezTo>
                <a:cubicBezTo>
                  <a:pt x="11783" y="10761"/>
                  <a:pt x="11780" y="10697"/>
                  <a:pt x="11783" y="10634"/>
                </a:cubicBezTo>
                <a:cubicBezTo>
                  <a:pt x="11785" y="10540"/>
                  <a:pt x="11733" y="10610"/>
                  <a:pt x="11710" y="10600"/>
                </a:cubicBezTo>
                <a:cubicBezTo>
                  <a:pt x="11753" y="10540"/>
                  <a:pt x="11809" y="10496"/>
                  <a:pt x="11873" y="10466"/>
                </a:cubicBezTo>
                <a:cubicBezTo>
                  <a:pt x="11846" y="10519"/>
                  <a:pt x="11803" y="10566"/>
                  <a:pt x="11820" y="10640"/>
                </a:cubicBezTo>
                <a:cubicBezTo>
                  <a:pt x="11826" y="10660"/>
                  <a:pt x="11820" y="10691"/>
                  <a:pt x="11843" y="10691"/>
                </a:cubicBezTo>
                <a:cubicBezTo>
                  <a:pt x="11881" y="10691"/>
                  <a:pt x="11904" y="10657"/>
                  <a:pt x="11922" y="10624"/>
                </a:cubicBezTo>
                <a:cubicBezTo>
                  <a:pt x="11945" y="10573"/>
                  <a:pt x="11971" y="10516"/>
                  <a:pt x="11954" y="10466"/>
                </a:cubicBezTo>
                <a:cubicBezTo>
                  <a:pt x="11933" y="10412"/>
                  <a:pt x="11902" y="10493"/>
                  <a:pt x="11870" y="10472"/>
                </a:cubicBezTo>
                <a:cubicBezTo>
                  <a:pt x="11922" y="10415"/>
                  <a:pt x="11977" y="10358"/>
                  <a:pt x="12053" y="10345"/>
                </a:cubicBezTo>
                <a:cubicBezTo>
                  <a:pt x="11997" y="10412"/>
                  <a:pt x="11980" y="10493"/>
                  <a:pt x="11989" y="10580"/>
                </a:cubicBezTo>
                <a:cubicBezTo>
                  <a:pt x="12084" y="10597"/>
                  <a:pt x="12070" y="10409"/>
                  <a:pt x="12189" y="10446"/>
                </a:cubicBezTo>
                <a:cubicBezTo>
                  <a:pt x="12209" y="10452"/>
                  <a:pt x="12343" y="10341"/>
                  <a:pt x="12253" y="10210"/>
                </a:cubicBezTo>
                <a:cubicBezTo>
                  <a:pt x="12201" y="10257"/>
                  <a:pt x="12151" y="10315"/>
                  <a:pt x="12079" y="10315"/>
                </a:cubicBezTo>
                <a:cubicBezTo>
                  <a:pt x="12241" y="10190"/>
                  <a:pt x="12349" y="9999"/>
                  <a:pt x="12485" y="9844"/>
                </a:cubicBezTo>
                <a:cubicBezTo>
                  <a:pt x="12465" y="9945"/>
                  <a:pt x="12407" y="10046"/>
                  <a:pt x="12462" y="10163"/>
                </a:cubicBezTo>
                <a:cubicBezTo>
                  <a:pt x="12540" y="10083"/>
                  <a:pt x="12569" y="9992"/>
                  <a:pt x="12558" y="9878"/>
                </a:cubicBezTo>
                <a:cubicBezTo>
                  <a:pt x="12543" y="9791"/>
                  <a:pt x="12505" y="9831"/>
                  <a:pt x="12476" y="9844"/>
                </a:cubicBezTo>
                <a:close/>
                <a:moveTo>
                  <a:pt x="12404" y="10012"/>
                </a:moveTo>
                <a:cubicBezTo>
                  <a:pt x="12302" y="10096"/>
                  <a:pt x="12276" y="10197"/>
                  <a:pt x="12308" y="10325"/>
                </a:cubicBezTo>
                <a:cubicBezTo>
                  <a:pt x="12421" y="10254"/>
                  <a:pt x="12427" y="10147"/>
                  <a:pt x="12404" y="10012"/>
                </a:cubicBezTo>
                <a:close/>
                <a:moveTo>
                  <a:pt x="9100" y="17845"/>
                </a:moveTo>
                <a:cubicBezTo>
                  <a:pt x="9129" y="17976"/>
                  <a:pt x="9178" y="18103"/>
                  <a:pt x="9216" y="18231"/>
                </a:cubicBezTo>
                <a:cubicBezTo>
                  <a:pt x="9280" y="17089"/>
                  <a:pt x="9373" y="15947"/>
                  <a:pt x="9068" y="14835"/>
                </a:cubicBezTo>
                <a:cubicBezTo>
                  <a:pt x="9071" y="15047"/>
                  <a:pt x="9103" y="15259"/>
                  <a:pt x="9091" y="15474"/>
                </a:cubicBezTo>
                <a:cubicBezTo>
                  <a:pt x="9051" y="15245"/>
                  <a:pt x="9039" y="15013"/>
                  <a:pt x="8943" y="14768"/>
                </a:cubicBezTo>
                <a:cubicBezTo>
                  <a:pt x="8952" y="14903"/>
                  <a:pt x="8998" y="15000"/>
                  <a:pt x="8972" y="15107"/>
                </a:cubicBezTo>
                <a:cubicBezTo>
                  <a:pt x="8943" y="14755"/>
                  <a:pt x="8769" y="14479"/>
                  <a:pt x="8630" y="14187"/>
                </a:cubicBezTo>
                <a:cubicBezTo>
                  <a:pt x="8650" y="14315"/>
                  <a:pt x="8702" y="14432"/>
                  <a:pt x="8702" y="14563"/>
                </a:cubicBezTo>
                <a:cubicBezTo>
                  <a:pt x="8638" y="14399"/>
                  <a:pt x="8606" y="14221"/>
                  <a:pt x="8511" y="14039"/>
                </a:cubicBezTo>
                <a:cubicBezTo>
                  <a:pt x="8551" y="14248"/>
                  <a:pt x="8583" y="14429"/>
                  <a:pt x="8618" y="14607"/>
                </a:cubicBezTo>
                <a:cubicBezTo>
                  <a:pt x="8545" y="14412"/>
                  <a:pt x="8464" y="14231"/>
                  <a:pt x="8299" y="14103"/>
                </a:cubicBezTo>
                <a:cubicBezTo>
                  <a:pt x="8566" y="15353"/>
                  <a:pt x="8830" y="16599"/>
                  <a:pt x="9100" y="17845"/>
                </a:cubicBezTo>
                <a:close/>
                <a:moveTo>
                  <a:pt x="9056" y="11836"/>
                </a:moveTo>
                <a:cubicBezTo>
                  <a:pt x="9129" y="11829"/>
                  <a:pt x="9164" y="11907"/>
                  <a:pt x="9248" y="11903"/>
                </a:cubicBezTo>
                <a:cubicBezTo>
                  <a:pt x="9184" y="11856"/>
                  <a:pt x="9141" y="11819"/>
                  <a:pt x="9091" y="11786"/>
                </a:cubicBezTo>
                <a:cubicBezTo>
                  <a:pt x="9013" y="11735"/>
                  <a:pt x="8923" y="11685"/>
                  <a:pt x="8891" y="11598"/>
                </a:cubicBezTo>
                <a:cubicBezTo>
                  <a:pt x="8813" y="11379"/>
                  <a:pt x="8583" y="11373"/>
                  <a:pt x="8484" y="11174"/>
                </a:cubicBezTo>
                <a:cubicBezTo>
                  <a:pt x="8444" y="11090"/>
                  <a:pt x="8304" y="11067"/>
                  <a:pt x="8209" y="11017"/>
                </a:cubicBezTo>
                <a:cubicBezTo>
                  <a:pt x="8287" y="11107"/>
                  <a:pt x="8374" y="11181"/>
                  <a:pt x="8464" y="11252"/>
                </a:cubicBezTo>
                <a:cubicBezTo>
                  <a:pt x="8830" y="11544"/>
                  <a:pt x="9097" y="11923"/>
                  <a:pt x="9228" y="12420"/>
                </a:cubicBezTo>
                <a:cubicBezTo>
                  <a:pt x="9294" y="12682"/>
                  <a:pt x="9379" y="12931"/>
                  <a:pt x="9483" y="13173"/>
                </a:cubicBezTo>
                <a:cubicBezTo>
                  <a:pt x="9509" y="13233"/>
                  <a:pt x="9541" y="13297"/>
                  <a:pt x="9547" y="13391"/>
                </a:cubicBezTo>
                <a:cubicBezTo>
                  <a:pt x="9503" y="13317"/>
                  <a:pt x="9469" y="13260"/>
                  <a:pt x="9434" y="13203"/>
                </a:cubicBezTo>
                <a:cubicBezTo>
                  <a:pt x="9652" y="13693"/>
                  <a:pt x="9817" y="14214"/>
                  <a:pt x="10116" y="14651"/>
                </a:cubicBezTo>
                <a:cubicBezTo>
                  <a:pt x="10038" y="14184"/>
                  <a:pt x="9930" y="13727"/>
                  <a:pt x="9762" y="13287"/>
                </a:cubicBezTo>
                <a:cubicBezTo>
                  <a:pt x="10023" y="13714"/>
                  <a:pt x="10383" y="14039"/>
                  <a:pt x="10613" y="14536"/>
                </a:cubicBezTo>
                <a:cubicBezTo>
                  <a:pt x="10618" y="14449"/>
                  <a:pt x="10566" y="14419"/>
                  <a:pt x="10592" y="14369"/>
                </a:cubicBezTo>
                <a:cubicBezTo>
                  <a:pt x="10653" y="14476"/>
                  <a:pt x="10691" y="14600"/>
                  <a:pt x="10772" y="14691"/>
                </a:cubicBezTo>
                <a:cubicBezTo>
                  <a:pt x="10711" y="14452"/>
                  <a:pt x="10642" y="14221"/>
                  <a:pt x="10534" y="14002"/>
                </a:cubicBezTo>
                <a:cubicBezTo>
                  <a:pt x="10427" y="13781"/>
                  <a:pt x="10255" y="13616"/>
                  <a:pt x="10133" y="13408"/>
                </a:cubicBezTo>
                <a:cubicBezTo>
                  <a:pt x="10043" y="13257"/>
                  <a:pt x="9945" y="13112"/>
                  <a:pt x="9803" y="13012"/>
                </a:cubicBezTo>
                <a:cubicBezTo>
                  <a:pt x="9840" y="13075"/>
                  <a:pt x="9878" y="13139"/>
                  <a:pt x="9919" y="13206"/>
                </a:cubicBezTo>
                <a:cubicBezTo>
                  <a:pt x="9776" y="13062"/>
                  <a:pt x="9652" y="12907"/>
                  <a:pt x="9521" y="12756"/>
                </a:cubicBezTo>
                <a:cubicBezTo>
                  <a:pt x="9390" y="12609"/>
                  <a:pt x="9411" y="12350"/>
                  <a:pt x="9248" y="12195"/>
                </a:cubicBezTo>
                <a:cubicBezTo>
                  <a:pt x="9297" y="12185"/>
                  <a:pt x="9315" y="12232"/>
                  <a:pt x="9355" y="12209"/>
                </a:cubicBezTo>
                <a:cubicBezTo>
                  <a:pt x="9309" y="12172"/>
                  <a:pt x="9268" y="12148"/>
                  <a:pt x="9233" y="12115"/>
                </a:cubicBezTo>
                <a:cubicBezTo>
                  <a:pt x="9202" y="12085"/>
                  <a:pt x="9161" y="12034"/>
                  <a:pt x="9265" y="12048"/>
                </a:cubicBezTo>
                <a:cubicBezTo>
                  <a:pt x="9202" y="11967"/>
                  <a:pt x="9103" y="11940"/>
                  <a:pt x="9056" y="11836"/>
                </a:cubicBezTo>
                <a:close/>
                <a:moveTo>
                  <a:pt x="15751" y="10207"/>
                </a:moveTo>
                <a:cubicBezTo>
                  <a:pt x="15612" y="10358"/>
                  <a:pt x="15464" y="10503"/>
                  <a:pt x="15330" y="10664"/>
                </a:cubicBezTo>
                <a:cubicBezTo>
                  <a:pt x="15185" y="10839"/>
                  <a:pt x="15005" y="10899"/>
                  <a:pt x="14808" y="10933"/>
                </a:cubicBezTo>
                <a:cubicBezTo>
                  <a:pt x="14602" y="10969"/>
                  <a:pt x="14404" y="10892"/>
                  <a:pt x="14198" y="10906"/>
                </a:cubicBezTo>
                <a:cubicBezTo>
                  <a:pt x="13908" y="10922"/>
                  <a:pt x="13626" y="10896"/>
                  <a:pt x="13446" y="10570"/>
                </a:cubicBezTo>
                <a:cubicBezTo>
                  <a:pt x="13420" y="10617"/>
                  <a:pt x="13443" y="10640"/>
                  <a:pt x="13458" y="10664"/>
                </a:cubicBezTo>
                <a:cubicBezTo>
                  <a:pt x="13574" y="10902"/>
                  <a:pt x="13757" y="11023"/>
                  <a:pt x="13986" y="11033"/>
                </a:cubicBezTo>
                <a:cubicBezTo>
                  <a:pt x="14242" y="11043"/>
                  <a:pt x="14497" y="11087"/>
                  <a:pt x="14755" y="11067"/>
                </a:cubicBezTo>
                <a:cubicBezTo>
                  <a:pt x="14796" y="11064"/>
                  <a:pt x="14831" y="11064"/>
                  <a:pt x="14872" y="11097"/>
                </a:cubicBezTo>
                <a:cubicBezTo>
                  <a:pt x="15113" y="11299"/>
                  <a:pt x="15356" y="11500"/>
                  <a:pt x="15600" y="11695"/>
                </a:cubicBezTo>
                <a:cubicBezTo>
                  <a:pt x="15655" y="11739"/>
                  <a:pt x="15711" y="11786"/>
                  <a:pt x="15812" y="11806"/>
                </a:cubicBezTo>
                <a:cubicBezTo>
                  <a:pt x="15635" y="11655"/>
                  <a:pt x="15484" y="11524"/>
                  <a:pt x="15330" y="11399"/>
                </a:cubicBezTo>
                <a:cubicBezTo>
                  <a:pt x="15281" y="11359"/>
                  <a:pt x="15269" y="11339"/>
                  <a:pt x="15324" y="11289"/>
                </a:cubicBezTo>
                <a:cubicBezTo>
                  <a:pt x="15499" y="11127"/>
                  <a:pt x="15650" y="10936"/>
                  <a:pt x="15812" y="10758"/>
                </a:cubicBezTo>
                <a:cubicBezTo>
                  <a:pt x="16213" y="10318"/>
                  <a:pt x="16544" y="9817"/>
                  <a:pt x="16831" y="9277"/>
                </a:cubicBezTo>
                <a:cubicBezTo>
                  <a:pt x="16875" y="9193"/>
                  <a:pt x="16915" y="9105"/>
                  <a:pt x="16956" y="9018"/>
                </a:cubicBezTo>
                <a:cubicBezTo>
                  <a:pt x="16521" y="9676"/>
                  <a:pt x="16033" y="10264"/>
                  <a:pt x="15423" y="10728"/>
                </a:cubicBezTo>
                <a:cubicBezTo>
                  <a:pt x="15420" y="10697"/>
                  <a:pt x="15417" y="10691"/>
                  <a:pt x="15417" y="10691"/>
                </a:cubicBezTo>
                <a:cubicBezTo>
                  <a:pt x="15533" y="10536"/>
                  <a:pt x="15647" y="10378"/>
                  <a:pt x="15763" y="10224"/>
                </a:cubicBezTo>
                <a:cubicBezTo>
                  <a:pt x="15757" y="10214"/>
                  <a:pt x="15754" y="10210"/>
                  <a:pt x="15751" y="10207"/>
                </a:cubicBezTo>
                <a:close/>
                <a:moveTo>
                  <a:pt x="8566" y="18728"/>
                </a:moveTo>
                <a:cubicBezTo>
                  <a:pt x="8589" y="18637"/>
                  <a:pt x="8540" y="18550"/>
                  <a:pt x="8563" y="18459"/>
                </a:cubicBezTo>
                <a:cubicBezTo>
                  <a:pt x="8615" y="18513"/>
                  <a:pt x="8583" y="18587"/>
                  <a:pt x="8606" y="18648"/>
                </a:cubicBezTo>
                <a:cubicBezTo>
                  <a:pt x="8659" y="18560"/>
                  <a:pt x="8635" y="18456"/>
                  <a:pt x="8656" y="18335"/>
                </a:cubicBezTo>
                <a:cubicBezTo>
                  <a:pt x="8673" y="18483"/>
                  <a:pt x="8650" y="18607"/>
                  <a:pt x="8691" y="18721"/>
                </a:cubicBezTo>
                <a:cubicBezTo>
                  <a:pt x="8717" y="18369"/>
                  <a:pt x="8717" y="18019"/>
                  <a:pt x="8693" y="17667"/>
                </a:cubicBezTo>
                <a:cubicBezTo>
                  <a:pt x="8691" y="17717"/>
                  <a:pt x="8685" y="17768"/>
                  <a:pt x="8682" y="17818"/>
                </a:cubicBezTo>
                <a:cubicBezTo>
                  <a:pt x="8676" y="17522"/>
                  <a:pt x="8627" y="17234"/>
                  <a:pt x="8612" y="16911"/>
                </a:cubicBezTo>
                <a:cubicBezTo>
                  <a:pt x="8598" y="16961"/>
                  <a:pt x="8592" y="16978"/>
                  <a:pt x="8577" y="17022"/>
                </a:cubicBezTo>
                <a:cubicBezTo>
                  <a:pt x="8557" y="16894"/>
                  <a:pt x="8540" y="16790"/>
                  <a:pt x="8522" y="16683"/>
                </a:cubicBezTo>
                <a:cubicBezTo>
                  <a:pt x="8499" y="16696"/>
                  <a:pt x="8522" y="16743"/>
                  <a:pt x="8487" y="16750"/>
                </a:cubicBezTo>
                <a:cubicBezTo>
                  <a:pt x="8284" y="16172"/>
                  <a:pt x="8081" y="15598"/>
                  <a:pt x="7767" y="15084"/>
                </a:cubicBezTo>
                <a:cubicBezTo>
                  <a:pt x="7805" y="15185"/>
                  <a:pt x="7843" y="15285"/>
                  <a:pt x="7878" y="15390"/>
                </a:cubicBezTo>
                <a:cubicBezTo>
                  <a:pt x="7875" y="15393"/>
                  <a:pt x="7869" y="15393"/>
                  <a:pt x="7866" y="15396"/>
                </a:cubicBezTo>
                <a:cubicBezTo>
                  <a:pt x="7828" y="15322"/>
                  <a:pt x="7793" y="15249"/>
                  <a:pt x="7756" y="15175"/>
                </a:cubicBezTo>
                <a:cubicBezTo>
                  <a:pt x="8212" y="16310"/>
                  <a:pt x="8342" y="17532"/>
                  <a:pt x="8566" y="18728"/>
                </a:cubicBezTo>
                <a:close/>
                <a:moveTo>
                  <a:pt x="15371" y="4376"/>
                </a:moveTo>
                <a:cubicBezTo>
                  <a:pt x="15345" y="4353"/>
                  <a:pt x="15316" y="4370"/>
                  <a:pt x="15287" y="4390"/>
                </a:cubicBezTo>
                <a:cubicBezTo>
                  <a:pt x="15188" y="4464"/>
                  <a:pt x="15188" y="4464"/>
                  <a:pt x="15171" y="4306"/>
                </a:cubicBezTo>
                <a:cubicBezTo>
                  <a:pt x="15113" y="4376"/>
                  <a:pt x="15025" y="4390"/>
                  <a:pt x="14970" y="4450"/>
                </a:cubicBezTo>
                <a:cubicBezTo>
                  <a:pt x="14889" y="4538"/>
                  <a:pt x="14802" y="4611"/>
                  <a:pt x="14703" y="4662"/>
                </a:cubicBezTo>
                <a:cubicBezTo>
                  <a:pt x="14636" y="4695"/>
                  <a:pt x="14593" y="4766"/>
                  <a:pt x="14564" y="4843"/>
                </a:cubicBezTo>
                <a:cubicBezTo>
                  <a:pt x="14552" y="4877"/>
                  <a:pt x="14558" y="4934"/>
                  <a:pt x="14584" y="4924"/>
                </a:cubicBezTo>
                <a:cubicBezTo>
                  <a:pt x="14674" y="4887"/>
                  <a:pt x="14761" y="4961"/>
                  <a:pt x="14854" y="4907"/>
                </a:cubicBezTo>
                <a:cubicBezTo>
                  <a:pt x="14933" y="4863"/>
                  <a:pt x="15020" y="4813"/>
                  <a:pt x="15107" y="4810"/>
                </a:cubicBezTo>
                <a:cubicBezTo>
                  <a:pt x="15290" y="4806"/>
                  <a:pt x="15470" y="4820"/>
                  <a:pt x="15635" y="4699"/>
                </a:cubicBezTo>
                <a:cubicBezTo>
                  <a:pt x="15650" y="4689"/>
                  <a:pt x="15673" y="4682"/>
                  <a:pt x="15690" y="4685"/>
                </a:cubicBezTo>
                <a:cubicBezTo>
                  <a:pt x="15905" y="4729"/>
                  <a:pt x="16123" y="4766"/>
                  <a:pt x="16219" y="5051"/>
                </a:cubicBezTo>
                <a:cubicBezTo>
                  <a:pt x="16248" y="5135"/>
                  <a:pt x="16404" y="5192"/>
                  <a:pt x="16463" y="5169"/>
                </a:cubicBezTo>
                <a:cubicBezTo>
                  <a:pt x="16494" y="5119"/>
                  <a:pt x="16338" y="5115"/>
                  <a:pt x="16448" y="5048"/>
                </a:cubicBezTo>
                <a:cubicBezTo>
                  <a:pt x="16451" y="5048"/>
                  <a:pt x="16445" y="5025"/>
                  <a:pt x="16439" y="5014"/>
                </a:cubicBezTo>
                <a:cubicBezTo>
                  <a:pt x="16332" y="4873"/>
                  <a:pt x="16399" y="4608"/>
                  <a:pt x="16190" y="4538"/>
                </a:cubicBezTo>
                <a:cubicBezTo>
                  <a:pt x="16184" y="4534"/>
                  <a:pt x="16181" y="4524"/>
                  <a:pt x="16178" y="4514"/>
                </a:cubicBezTo>
                <a:cubicBezTo>
                  <a:pt x="16161" y="4417"/>
                  <a:pt x="16100" y="4356"/>
                  <a:pt x="16044" y="4292"/>
                </a:cubicBezTo>
                <a:cubicBezTo>
                  <a:pt x="16042" y="4289"/>
                  <a:pt x="16042" y="4279"/>
                  <a:pt x="16039" y="4276"/>
                </a:cubicBezTo>
                <a:cubicBezTo>
                  <a:pt x="16065" y="4249"/>
                  <a:pt x="16097" y="4302"/>
                  <a:pt x="16123" y="4265"/>
                </a:cubicBezTo>
                <a:cubicBezTo>
                  <a:pt x="16097" y="4218"/>
                  <a:pt x="16059" y="4205"/>
                  <a:pt x="16015" y="4202"/>
                </a:cubicBezTo>
                <a:cubicBezTo>
                  <a:pt x="15940" y="4195"/>
                  <a:pt x="15876" y="4232"/>
                  <a:pt x="15809" y="4262"/>
                </a:cubicBezTo>
                <a:cubicBezTo>
                  <a:pt x="15658" y="4326"/>
                  <a:pt x="15533" y="4470"/>
                  <a:pt x="15371" y="4491"/>
                </a:cubicBezTo>
                <a:cubicBezTo>
                  <a:pt x="15342" y="4450"/>
                  <a:pt x="15414" y="4413"/>
                  <a:pt x="15371" y="4376"/>
                </a:cubicBezTo>
                <a:close/>
                <a:moveTo>
                  <a:pt x="17441" y="12780"/>
                </a:moveTo>
                <a:cubicBezTo>
                  <a:pt x="17554" y="13512"/>
                  <a:pt x="17714" y="14231"/>
                  <a:pt x="17850" y="14956"/>
                </a:cubicBezTo>
                <a:cubicBezTo>
                  <a:pt x="18004" y="15759"/>
                  <a:pt x="18126" y="16565"/>
                  <a:pt x="18175" y="17388"/>
                </a:cubicBezTo>
                <a:cubicBezTo>
                  <a:pt x="18219" y="18117"/>
                  <a:pt x="18248" y="18846"/>
                  <a:pt x="18257" y="19578"/>
                </a:cubicBezTo>
                <a:cubicBezTo>
                  <a:pt x="18257" y="19625"/>
                  <a:pt x="18263" y="19672"/>
                  <a:pt x="18283" y="19722"/>
                </a:cubicBezTo>
                <a:cubicBezTo>
                  <a:pt x="18286" y="19679"/>
                  <a:pt x="18289" y="19645"/>
                  <a:pt x="18289" y="19608"/>
                </a:cubicBezTo>
                <a:cubicBezTo>
                  <a:pt x="18297" y="18698"/>
                  <a:pt x="18294" y="17788"/>
                  <a:pt x="18228" y="16881"/>
                </a:cubicBezTo>
                <a:cubicBezTo>
                  <a:pt x="18175" y="16155"/>
                  <a:pt x="18056" y="15443"/>
                  <a:pt x="17914" y="14738"/>
                </a:cubicBezTo>
                <a:cubicBezTo>
                  <a:pt x="17769" y="14019"/>
                  <a:pt x="17612" y="13304"/>
                  <a:pt x="17493" y="12578"/>
                </a:cubicBezTo>
                <a:cubicBezTo>
                  <a:pt x="17464" y="12400"/>
                  <a:pt x="17432" y="12222"/>
                  <a:pt x="17400" y="12044"/>
                </a:cubicBezTo>
                <a:cubicBezTo>
                  <a:pt x="17389" y="12229"/>
                  <a:pt x="17377" y="12407"/>
                  <a:pt x="17333" y="12582"/>
                </a:cubicBezTo>
                <a:cubicBezTo>
                  <a:pt x="17290" y="12750"/>
                  <a:pt x="17243" y="12914"/>
                  <a:pt x="17200" y="13082"/>
                </a:cubicBezTo>
                <a:cubicBezTo>
                  <a:pt x="17319" y="12921"/>
                  <a:pt x="17363" y="12729"/>
                  <a:pt x="17392" y="12525"/>
                </a:cubicBezTo>
                <a:cubicBezTo>
                  <a:pt x="17438" y="12605"/>
                  <a:pt x="17429" y="12696"/>
                  <a:pt x="17441" y="12780"/>
                </a:cubicBezTo>
                <a:close/>
                <a:moveTo>
                  <a:pt x="1514" y="11510"/>
                </a:moveTo>
                <a:cubicBezTo>
                  <a:pt x="1485" y="11460"/>
                  <a:pt x="1453" y="11413"/>
                  <a:pt x="1401" y="11386"/>
                </a:cubicBezTo>
                <a:cubicBezTo>
                  <a:pt x="1267" y="11319"/>
                  <a:pt x="1203" y="11161"/>
                  <a:pt x="1116" y="11043"/>
                </a:cubicBezTo>
                <a:cubicBezTo>
                  <a:pt x="1078" y="10993"/>
                  <a:pt x="1043" y="10909"/>
                  <a:pt x="1029" y="10822"/>
                </a:cubicBezTo>
                <a:cubicBezTo>
                  <a:pt x="1072" y="10832"/>
                  <a:pt x="1107" y="10835"/>
                  <a:pt x="1125" y="10875"/>
                </a:cubicBezTo>
                <a:cubicBezTo>
                  <a:pt x="1174" y="10976"/>
                  <a:pt x="1252" y="11040"/>
                  <a:pt x="1334" y="11104"/>
                </a:cubicBezTo>
                <a:cubicBezTo>
                  <a:pt x="1351" y="11117"/>
                  <a:pt x="1366" y="11144"/>
                  <a:pt x="1369" y="11171"/>
                </a:cubicBezTo>
                <a:cubicBezTo>
                  <a:pt x="1377" y="11218"/>
                  <a:pt x="1430" y="11154"/>
                  <a:pt x="1432" y="11208"/>
                </a:cubicBezTo>
                <a:cubicBezTo>
                  <a:pt x="1462" y="11191"/>
                  <a:pt x="1450" y="11161"/>
                  <a:pt x="1444" y="11141"/>
                </a:cubicBezTo>
                <a:cubicBezTo>
                  <a:pt x="1430" y="11100"/>
                  <a:pt x="1412" y="11064"/>
                  <a:pt x="1395" y="11027"/>
                </a:cubicBezTo>
                <a:cubicBezTo>
                  <a:pt x="1319" y="10869"/>
                  <a:pt x="1174" y="10781"/>
                  <a:pt x="1096" y="10624"/>
                </a:cubicBezTo>
                <a:cubicBezTo>
                  <a:pt x="1032" y="10493"/>
                  <a:pt x="927" y="10402"/>
                  <a:pt x="846" y="10288"/>
                </a:cubicBezTo>
                <a:cubicBezTo>
                  <a:pt x="646" y="10006"/>
                  <a:pt x="634" y="9851"/>
                  <a:pt x="794" y="9552"/>
                </a:cubicBezTo>
                <a:cubicBezTo>
                  <a:pt x="800" y="9542"/>
                  <a:pt x="800" y="9529"/>
                  <a:pt x="805" y="9512"/>
                </a:cubicBezTo>
                <a:cubicBezTo>
                  <a:pt x="588" y="9737"/>
                  <a:pt x="538" y="10177"/>
                  <a:pt x="698" y="10503"/>
                </a:cubicBezTo>
                <a:cubicBezTo>
                  <a:pt x="785" y="10677"/>
                  <a:pt x="840" y="10859"/>
                  <a:pt x="846" y="11060"/>
                </a:cubicBezTo>
                <a:cubicBezTo>
                  <a:pt x="849" y="11178"/>
                  <a:pt x="895" y="11252"/>
                  <a:pt x="974" y="11319"/>
                </a:cubicBezTo>
                <a:cubicBezTo>
                  <a:pt x="1218" y="11534"/>
                  <a:pt x="1485" y="11705"/>
                  <a:pt x="1734" y="11907"/>
                </a:cubicBezTo>
                <a:cubicBezTo>
                  <a:pt x="1798" y="11960"/>
                  <a:pt x="1868" y="12001"/>
                  <a:pt x="1949" y="12017"/>
                </a:cubicBezTo>
                <a:cubicBezTo>
                  <a:pt x="1798" y="11849"/>
                  <a:pt x="1624" y="11715"/>
                  <a:pt x="1514" y="11510"/>
                </a:cubicBezTo>
                <a:close/>
                <a:moveTo>
                  <a:pt x="21476" y="20794"/>
                </a:moveTo>
                <a:cubicBezTo>
                  <a:pt x="21093" y="20938"/>
                  <a:pt x="20707" y="20888"/>
                  <a:pt x="20324" y="20807"/>
                </a:cubicBezTo>
                <a:cubicBezTo>
                  <a:pt x="20248" y="20790"/>
                  <a:pt x="20240" y="20764"/>
                  <a:pt x="20269" y="20686"/>
                </a:cubicBezTo>
                <a:cubicBezTo>
                  <a:pt x="20309" y="20586"/>
                  <a:pt x="20324" y="20478"/>
                  <a:pt x="20335" y="20371"/>
                </a:cubicBezTo>
                <a:cubicBezTo>
                  <a:pt x="20344" y="20277"/>
                  <a:pt x="20385" y="20209"/>
                  <a:pt x="20452" y="20156"/>
                </a:cubicBezTo>
                <a:cubicBezTo>
                  <a:pt x="20483" y="20132"/>
                  <a:pt x="20515" y="20105"/>
                  <a:pt x="20547" y="20082"/>
                </a:cubicBezTo>
                <a:cubicBezTo>
                  <a:pt x="20501" y="20085"/>
                  <a:pt x="20463" y="20109"/>
                  <a:pt x="20431" y="20135"/>
                </a:cubicBezTo>
                <a:cubicBezTo>
                  <a:pt x="20367" y="20189"/>
                  <a:pt x="20338" y="20172"/>
                  <a:pt x="20338" y="20082"/>
                </a:cubicBezTo>
                <a:cubicBezTo>
                  <a:pt x="20335" y="20018"/>
                  <a:pt x="20330" y="19957"/>
                  <a:pt x="20280" y="19897"/>
                </a:cubicBezTo>
                <a:cubicBezTo>
                  <a:pt x="20219" y="20172"/>
                  <a:pt x="20121" y="20418"/>
                  <a:pt x="20028" y="20666"/>
                </a:cubicBezTo>
                <a:cubicBezTo>
                  <a:pt x="20010" y="20713"/>
                  <a:pt x="19993" y="20764"/>
                  <a:pt x="19981" y="20814"/>
                </a:cubicBezTo>
                <a:cubicBezTo>
                  <a:pt x="19975" y="20834"/>
                  <a:pt x="19955" y="20861"/>
                  <a:pt x="20002" y="20881"/>
                </a:cubicBezTo>
                <a:cubicBezTo>
                  <a:pt x="20167" y="20962"/>
                  <a:pt x="20341" y="21012"/>
                  <a:pt x="20512" y="21069"/>
                </a:cubicBezTo>
                <a:cubicBezTo>
                  <a:pt x="20806" y="21170"/>
                  <a:pt x="21099" y="21180"/>
                  <a:pt x="21395" y="21093"/>
                </a:cubicBezTo>
                <a:cubicBezTo>
                  <a:pt x="21427" y="21083"/>
                  <a:pt x="21465" y="21069"/>
                  <a:pt x="21497" y="21093"/>
                </a:cubicBezTo>
                <a:cubicBezTo>
                  <a:pt x="21494" y="21136"/>
                  <a:pt x="21471" y="21143"/>
                  <a:pt x="21450" y="21157"/>
                </a:cubicBezTo>
                <a:cubicBezTo>
                  <a:pt x="21337" y="21224"/>
                  <a:pt x="21320" y="21281"/>
                  <a:pt x="21354" y="21425"/>
                </a:cubicBezTo>
                <a:cubicBezTo>
                  <a:pt x="21375" y="21509"/>
                  <a:pt x="21424" y="21469"/>
                  <a:pt x="21465" y="21476"/>
                </a:cubicBezTo>
                <a:cubicBezTo>
                  <a:pt x="21508" y="21486"/>
                  <a:pt x="21523" y="21455"/>
                  <a:pt x="21523" y="21408"/>
                </a:cubicBezTo>
                <a:cubicBezTo>
                  <a:pt x="21523" y="21204"/>
                  <a:pt x="21523" y="20999"/>
                  <a:pt x="21523" y="20790"/>
                </a:cubicBezTo>
                <a:cubicBezTo>
                  <a:pt x="21497" y="20790"/>
                  <a:pt x="21485" y="20790"/>
                  <a:pt x="21476" y="20794"/>
                </a:cubicBezTo>
                <a:close/>
                <a:moveTo>
                  <a:pt x="21401" y="18564"/>
                </a:moveTo>
                <a:cubicBezTo>
                  <a:pt x="21395" y="18234"/>
                  <a:pt x="21459" y="17912"/>
                  <a:pt x="21436" y="17583"/>
                </a:cubicBezTo>
                <a:cubicBezTo>
                  <a:pt x="21421" y="17680"/>
                  <a:pt x="21410" y="17778"/>
                  <a:pt x="21392" y="17899"/>
                </a:cubicBezTo>
                <a:cubicBezTo>
                  <a:pt x="21363" y="17694"/>
                  <a:pt x="21424" y="17522"/>
                  <a:pt x="21430" y="17338"/>
                </a:cubicBezTo>
                <a:cubicBezTo>
                  <a:pt x="21418" y="17344"/>
                  <a:pt x="21415" y="17348"/>
                  <a:pt x="21415" y="17351"/>
                </a:cubicBezTo>
                <a:cubicBezTo>
                  <a:pt x="21407" y="17385"/>
                  <a:pt x="21398" y="17418"/>
                  <a:pt x="21392" y="17452"/>
                </a:cubicBezTo>
                <a:cubicBezTo>
                  <a:pt x="21264" y="18033"/>
                  <a:pt x="21148" y="18614"/>
                  <a:pt x="21203" y="19222"/>
                </a:cubicBezTo>
                <a:cubicBezTo>
                  <a:pt x="21212" y="19329"/>
                  <a:pt x="21250" y="19437"/>
                  <a:pt x="21203" y="19544"/>
                </a:cubicBezTo>
                <a:cubicBezTo>
                  <a:pt x="21360" y="19739"/>
                  <a:pt x="21381" y="19984"/>
                  <a:pt x="21392" y="20240"/>
                </a:cubicBezTo>
                <a:cubicBezTo>
                  <a:pt x="21410" y="20193"/>
                  <a:pt x="21386" y="20146"/>
                  <a:pt x="21421" y="20105"/>
                </a:cubicBezTo>
                <a:cubicBezTo>
                  <a:pt x="21505" y="20250"/>
                  <a:pt x="21465" y="20421"/>
                  <a:pt x="21508" y="20572"/>
                </a:cubicBezTo>
                <a:cubicBezTo>
                  <a:pt x="21508" y="20119"/>
                  <a:pt x="21508" y="19669"/>
                  <a:pt x="21508" y="19215"/>
                </a:cubicBezTo>
                <a:cubicBezTo>
                  <a:pt x="21485" y="19242"/>
                  <a:pt x="21514" y="19286"/>
                  <a:pt x="21473" y="19309"/>
                </a:cubicBezTo>
                <a:cubicBezTo>
                  <a:pt x="21485" y="19057"/>
                  <a:pt x="21520" y="18815"/>
                  <a:pt x="21494" y="18570"/>
                </a:cubicBezTo>
                <a:cubicBezTo>
                  <a:pt x="21476" y="18768"/>
                  <a:pt x="21459" y="18967"/>
                  <a:pt x="21442" y="19165"/>
                </a:cubicBezTo>
                <a:cubicBezTo>
                  <a:pt x="21439" y="18775"/>
                  <a:pt x="21465" y="18389"/>
                  <a:pt x="21488" y="18003"/>
                </a:cubicBezTo>
                <a:cubicBezTo>
                  <a:pt x="21456" y="18187"/>
                  <a:pt x="21427" y="18375"/>
                  <a:pt x="21401" y="18564"/>
                </a:cubicBezTo>
                <a:close/>
                <a:moveTo>
                  <a:pt x="15150" y="5391"/>
                </a:moveTo>
                <a:cubicBezTo>
                  <a:pt x="15397" y="5189"/>
                  <a:pt x="15716" y="5233"/>
                  <a:pt x="15917" y="5495"/>
                </a:cubicBezTo>
                <a:cubicBezTo>
                  <a:pt x="15978" y="5575"/>
                  <a:pt x="16044" y="5646"/>
                  <a:pt x="16175" y="5632"/>
                </a:cubicBezTo>
                <a:cubicBezTo>
                  <a:pt x="16082" y="5555"/>
                  <a:pt x="16059" y="5461"/>
                  <a:pt x="16001" y="5394"/>
                </a:cubicBezTo>
                <a:cubicBezTo>
                  <a:pt x="15844" y="5216"/>
                  <a:pt x="15653" y="5172"/>
                  <a:pt x="15441" y="5182"/>
                </a:cubicBezTo>
                <a:cubicBezTo>
                  <a:pt x="15333" y="5186"/>
                  <a:pt x="15232" y="5189"/>
                  <a:pt x="15142" y="5260"/>
                </a:cubicBezTo>
                <a:cubicBezTo>
                  <a:pt x="15052" y="5330"/>
                  <a:pt x="14956" y="5320"/>
                  <a:pt x="14863" y="5297"/>
                </a:cubicBezTo>
                <a:cubicBezTo>
                  <a:pt x="14735" y="5263"/>
                  <a:pt x="14636" y="5297"/>
                  <a:pt x="14593" y="5404"/>
                </a:cubicBezTo>
                <a:cubicBezTo>
                  <a:pt x="14567" y="5475"/>
                  <a:pt x="14636" y="5696"/>
                  <a:pt x="14694" y="5743"/>
                </a:cubicBezTo>
                <a:cubicBezTo>
                  <a:pt x="14726" y="5770"/>
                  <a:pt x="14732" y="5733"/>
                  <a:pt x="14747" y="5723"/>
                </a:cubicBezTo>
                <a:cubicBezTo>
                  <a:pt x="14843" y="5666"/>
                  <a:pt x="14895" y="5690"/>
                  <a:pt x="14935" y="5800"/>
                </a:cubicBezTo>
                <a:cubicBezTo>
                  <a:pt x="14953" y="5851"/>
                  <a:pt x="15005" y="5864"/>
                  <a:pt x="15028" y="5817"/>
                </a:cubicBezTo>
                <a:cubicBezTo>
                  <a:pt x="15075" y="5716"/>
                  <a:pt x="15182" y="5723"/>
                  <a:pt x="15232" y="5626"/>
                </a:cubicBezTo>
                <a:cubicBezTo>
                  <a:pt x="15272" y="5710"/>
                  <a:pt x="15258" y="5810"/>
                  <a:pt x="15356" y="5841"/>
                </a:cubicBezTo>
                <a:cubicBezTo>
                  <a:pt x="15345" y="5743"/>
                  <a:pt x="15266" y="5639"/>
                  <a:pt x="15397" y="5585"/>
                </a:cubicBezTo>
                <a:cubicBezTo>
                  <a:pt x="15403" y="5622"/>
                  <a:pt x="15400" y="5653"/>
                  <a:pt x="15412" y="5679"/>
                </a:cubicBezTo>
                <a:cubicBezTo>
                  <a:pt x="15441" y="5750"/>
                  <a:pt x="15502" y="5784"/>
                  <a:pt x="15563" y="5767"/>
                </a:cubicBezTo>
                <a:cubicBezTo>
                  <a:pt x="15609" y="5753"/>
                  <a:pt x="15699" y="5770"/>
                  <a:pt x="15693" y="5679"/>
                </a:cubicBezTo>
                <a:cubicBezTo>
                  <a:pt x="15690" y="5572"/>
                  <a:pt x="15734" y="5602"/>
                  <a:pt x="15766" y="5639"/>
                </a:cubicBezTo>
                <a:cubicBezTo>
                  <a:pt x="15876" y="5760"/>
                  <a:pt x="16010" y="5716"/>
                  <a:pt x="16137" y="5730"/>
                </a:cubicBezTo>
                <a:cubicBezTo>
                  <a:pt x="15801" y="5542"/>
                  <a:pt x="15472" y="5273"/>
                  <a:pt x="15069" y="5542"/>
                </a:cubicBezTo>
                <a:cubicBezTo>
                  <a:pt x="15072" y="5444"/>
                  <a:pt x="15115" y="5421"/>
                  <a:pt x="15150" y="5391"/>
                </a:cubicBezTo>
                <a:close/>
                <a:moveTo>
                  <a:pt x="2184" y="8316"/>
                </a:moveTo>
                <a:cubicBezTo>
                  <a:pt x="2225" y="8353"/>
                  <a:pt x="2211" y="8397"/>
                  <a:pt x="2222" y="8434"/>
                </a:cubicBezTo>
                <a:cubicBezTo>
                  <a:pt x="2257" y="8548"/>
                  <a:pt x="2222" y="8702"/>
                  <a:pt x="2347" y="8759"/>
                </a:cubicBezTo>
                <a:cubicBezTo>
                  <a:pt x="2399" y="8783"/>
                  <a:pt x="2391" y="8850"/>
                  <a:pt x="2434" y="8877"/>
                </a:cubicBezTo>
                <a:cubicBezTo>
                  <a:pt x="2463" y="8827"/>
                  <a:pt x="2425" y="8770"/>
                  <a:pt x="2452" y="8709"/>
                </a:cubicBezTo>
                <a:cubicBezTo>
                  <a:pt x="2475" y="8786"/>
                  <a:pt x="2449" y="8867"/>
                  <a:pt x="2501" y="8924"/>
                </a:cubicBezTo>
                <a:cubicBezTo>
                  <a:pt x="2515" y="8894"/>
                  <a:pt x="2495" y="8857"/>
                  <a:pt x="2524" y="8830"/>
                </a:cubicBezTo>
                <a:cubicBezTo>
                  <a:pt x="2530" y="8867"/>
                  <a:pt x="2539" y="8904"/>
                  <a:pt x="2547" y="8954"/>
                </a:cubicBezTo>
                <a:cubicBezTo>
                  <a:pt x="2597" y="8813"/>
                  <a:pt x="2582" y="8699"/>
                  <a:pt x="2483" y="8639"/>
                </a:cubicBezTo>
                <a:cubicBezTo>
                  <a:pt x="2382" y="8578"/>
                  <a:pt x="2350" y="8474"/>
                  <a:pt x="2359" y="8373"/>
                </a:cubicBezTo>
                <a:cubicBezTo>
                  <a:pt x="2373" y="8209"/>
                  <a:pt x="2347" y="8074"/>
                  <a:pt x="2237" y="7967"/>
                </a:cubicBezTo>
                <a:cubicBezTo>
                  <a:pt x="2225" y="7957"/>
                  <a:pt x="2219" y="7940"/>
                  <a:pt x="2240" y="7920"/>
                </a:cubicBezTo>
                <a:cubicBezTo>
                  <a:pt x="2318" y="7974"/>
                  <a:pt x="2362" y="8088"/>
                  <a:pt x="2478" y="8131"/>
                </a:cubicBezTo>
                <a:cubicBezTo>
                  <a:pt x="2379" y="7963"/>
                  <a:pt x="2280" y="7832"/>
                  <a:pt x="2170" y="7715"/>
                </a:cubicBezTo>
                <a:cubicBezTo>
                  <a:pt x="2004" y="7540"/>
                  <a:pt x="1810" y="7587"/>
                  <a:pt x="1714" y="7819"/>
                </a:cubicBezTo>
                <a:cubicBezTo>
                  <a:pt x="1691" y="7876"/>
                  <a:pt x="1688" y="7933"/>
                  <a:pt x="1752" y="7933"/>
                </a:cubicBezTo>
                <a:cubicBezTo>
                  <a:pt x="1856" y="7937"/>
                  <a:pt x="1848" y="8021"/>
                  <a:pt x="1859" y="8094"/>
                </a:cubicBezTo>
                <a:cubicBezTo>
                  <a:pt x="1862" y="8108"/>
                  <a:pt x="1865" y="8121"/>
                  <a:pt x="1868" y="8148"/>
                </a:cubicBezTo>
                <a:cubicBezTo>
                  <a:pt x="1874" y="8071"/>
                  <a:pt x="1877" y="8014"/>
                  <a:pt x="1880" y="7953"/>
                </a:cubicBezTo>
                <a:cubicBezTo>
                  <a:pt x="1885" y="7953"/>
                  <a:pt x="1888" y="7957"/>
                  <a:pt x="1894" y="7957"/>
                </a:cubicBezTo>
                <a:cubicBezTo>
                  <a:pt x="1900" y="8024"/>
                  <a:pt x="1903" y="8091"/>
                  <a:pt x="1909" y="8158"/>
                </a:cubicBezTo>
                <a:cubicBezTo>
                  <a:pt x="1912" y="8158"/>
                  <a:pt x="1914" y="8158"/>
                  <a:pt x="1920" y="8158"/>
                </a:cubicBezTo>
                <a:cubicBezTo>
                  <a:pt x="1926" y="8115"/>
                  <a:pt x="1929" y="8068"/>
                  <a:pt x="1938" y="7994"/>
                </a:cubicBezTo>
                <a:cubicBezTo>
                  <a:pt x="1946" y="8071"/>
                  <a:pt x="1949" y="8118"/>
                  <a:pt x="1955" y="8168"/>
                </a:cubicBezTo>
                <a:cubicBezTo>
                  <a:pt x="1961" y="8168"/>
                  <a:pt x="1964" y="8168"/>
                  <a:pt x="1970" y="8168"/>
                </a:cubicBezTo>
                <a:cubicBezTo>
                  <a:pt x="1975" y="8125"/>
                  <a:pt x="1978" y="8084"/>
                  <a:pt x="1987" y="8024"/>
                </a:cubicBezTo>
                <a:cubicBezTo>
                  <a:pt x="2039" y="8125"/>
                  <a:pt x="2016" y="8219"/>
                  <a:pt x="2028" y="8323"/>
                </a:cubicBezTo>
                <a:cubicBezTo>
                  <a:pt x="2048" y="8246"/>
                  <a:pt x="2016" y="8185"/>
                  <a:pt x="2042" y="8138"/>
                </a:cubicBezTo>
                <a:cubicBezTo>
                  <a:pt x="2208" y="8239"/>
                  <a:pt x="2132" y="8427"/>
                  <a:pt x="2161" y="8592"/>
                </a:cubicBezTo>
                <a:cubicBezTo>
                  <a:pt x="2184" y="8501"/>
                  <a:pt x="2144" y="8407"/>
                  <a:pt x="2184" y="8316"/>
                </a:cubicBezTo>
                <a:close/>
                <a:moveTo>
                  <a:pt x="13890" y="9324"/>
                </a:moveTo>
                <a:cubicBezTo>
                  <a:pt x="13855" y="9371"/>
                  <a:pt x="13774" y="9401"/>
                  <a:pt x="13879" y="9455"/>
                </a:cubicBezTo>
                <a:cubicBezTo>
                  <a:pt x="13908" y="9471"/>
                  <a:pt x="13934" y="9495"/>
                  <a:pt x="13969" y="9492"/>
                </a:cubicBezTo>
                <a:cubicBezTo>
                  <a:pt x="14207" y="9465"/>
                  <a:pt x="14448" y="9411"/>
                  <a:pt x="14680" y="9529"/>
                </a:cubicBezTo>
                <a:cubicBezTo>
                  <a:pt x="14689" y="9532"/>
                  <a:pt x="14700" y="9522"/>
                  <a:pt x="14709" y="9519"/>
                </a:cubicBezTo>
                <a:cubicBezTo>
                  <a:pt x="14712" y="9482"/>
                  <a:pt x="14692" y="9465"/>
                  <a:pt x="14671" y="9461"/>
                </a:cubicBezTo>
                <a:cubicBezTo>
                  <a:pt x="14535" y="9424"/>
                  <a:pt x="14602" y="9330"/>
                  <a:pt x="14622" y="9246"/>
                </a:cubicBezTo>
                <a:cubicBezTo>
                  <a:pt x="14625" y="9240"/>
                  <a:pt x="14636" y="9236"/>
                  <a:pt x="14639" y="9230"/>
                </a:cubicBezTo>
                <a:cubicBezTo>
                  <a:pt x="14660" y="9169"/>
                  <a:pt x="14663" y="9126"/>
                  <a:pt x="14587" y="9122"/>
                </a:cubicBezTo>
                <a:cubicBezTo>
                  <a:pt x="14459" y="9115"/>
                  <a:pt x="14332" y="9105"/>
                  <a:pt x="14204" y="9099"/>
                </a:cubicBezTo>
                <a:cubicBezTo>
                  <a:pt x="13948" y="9085"/>
                  <a:pt x="13699" y="9045"/>
                  <a:pt x="13498" y="8803"/>
                </a:cubicBezTo>
                <a:cubicBezTo>
                  <a:pt x="13574" y="9045"/>
                  <a:pt x="13678" y="9236"/>
                  <a:pt x="13890" y="9324"/>
                </a:cubicBezTo>
                <a:close/>
                <a:moveTo>
                  <a:pt x="21044" y="18050"/>
                </a:moveTo>
                <a:cubicBezTo>
                  <a:pt x="21058" y="18026"/>
                  <a:pt x="21067" y="18019"/>
                  <a:pt x="21070" y="18006"/>
                </a:cubicBezTo>
                <a:cubicBezTo>
                  <a:pt x="21189" y="17472"/>
                  <a:pt x="21349" y="16948"/>
                  <a:pt x="21378" y="16390"/>
                </a:cubicBezTo>
                <a:cubicBezTo>
                  <a:pt x="21389" y="16159"/>
                  <a:pt x="21401" y="15924"/>
                  <a:pt x="21331" y="15699"/>
                </a:cubicBezTo>
                <a:cubicBezTo>
                  <a:pt x="21244" y="16485"/>
                  <a:pt x="20974" y="17234"/>
                  <a:pt x="21044" y="18050"/>
                </a:cubicBezTo>
                <a:close/>
                <a:moveTo>
                  <a:pt x="17470" y="7886"/>
                </a:moveTo>
                <a:cubicBezTo>
                  <a:pt x="17453" y="7943"/>
                  <a:pt x="17441" y="8004"/>
                  <a:pt x="17432" y="8064"/>
                </a:cubicBezTo>
                <a:cubicBezTo>
                  <a:pt x="17313" y="8951"/>
                  <a:pt x="17194" y="9841"/>
                  <a:pt x="17081" y="10728"/>
                </a:cubicBezTo>
                <a:cubicBezTo>
                  <a:pt x="17066" y="10832"/>
                  <a:pt x="17032" y="10906"/>
                  <a:pt x="16968" y="10973"/>
                </a:cubicBezTo>
                <a:cubicBezTo>
                  <a:pt x="16828" y="11121"/>
                  <a:pt x="16680" y="11255"/>
                  <a:pt x="16526" y="11383"/>
                </a:cubicBezTo>
                <a:cubicBezTo>
                  <a:pt x="16404" y="11483"/>
                  <a:pt x="16285" y="11584"/>
                  <a:pt x="16163" y="11682"/>
                </a:cubicBezTo>
                <a:cubicBezTo>
                  <a:pt x="16323" y="11618"/>
                  <a:pt x="16457" y="11510"/>
                  <a:pt x="16593" y="11403"/>
                </a:cubicBezTo>
                <a:cubicBezTo>
                  <a:pt x="16808" y="11231"/>
                  <a:pt x="17023" y="11060"/>
                  <a:pt x="17188" y="10822"/>
                </a:cubicBezTo>
                <a:cubicBezTo>
                  <a:pt x="17310" y="10647"/>
                  <a:pt x="17325" y="10446"/>
                  <a:pt x="17238" y="10271"/>
                </a:cubicBezTo>
                <a:cubicBezTo>
                  <a:pt x="17197" y="10315"/>
                  <a:pt x="17217" y="10392"/>
                  <a:pt x="17162" y="10446"/>
                </a:cubicBezTo>
                <a:cubicBezTo>
                  <a:pt x="17275" y="9586"/>
                  <a:pt x="17383" y="8739"/>
                  <a:pt x="17470" y="7886"/>
                </a:cubicBezTo>
                <a:close/>
                <a:moveTo>
                  <a:pt x="16079" y="7923"/>
                </a:moveTo>
                <a:cubicBezTo>
                  <a:pt x="15989" y="7792"/>
                  <a:pt x="15891" y="7661"/>
                  <a:pt x="15740" y="7621"/>
                </a:cubicBezTo>
                <a:cubicBezTo>
                  <a:pt x="15519" y="7557"/>
                  <a:pt x="15345" y="7413"/>
                  <a:pt x="15197" y="7218"/>
                </a:cubicBezTo>
                <a:cubicBezTo>
                  <a:pt x="15171" y="7184"/>
                  <a:pt x="15150" y="7141"/>
                  <a:pt x="15089" y="7147"/>
                </a:cubicBezTo>
                <a:cubicBezTo>
                  <a:pt x="15127" y="7265"/>
                  <a:pt x="15165" y="7372"/>
                  <a:pt x="15197" y="7483"/>
                </a:cubicBezTo>
                <a:cubicBezTo>
                  <a:pt x="15232" y="7594"/>
                  <a:pt x="15298" y="7664"/>
                  <a:pt x="15391" y="7705"/>
                </a:cubicBezTo>
                <a:cubicBezTo>
                  <a:pt x="15493" y="7752"/>
                  <a:pt x="15594" y="7799"/>
                  <a:pt x="15699" y="7839"/>
                </a:cubicBezTo>
                <a:cubicBezTo>
                  <a:pt x="15891" y="7916"/>
                  <a:pt x="16076" y="8000"/>
                  <a:pt x="16114" y="8279"/>
                </a:cubicBezTo>
                <a:cubicBezTo>
                  <a:pt x="16158" y="8145"/>
                  <a:pt x="16149" y="8024"/>
                  <a:pt x="16079" y="7923"/>
                </a:cubicBezTo>
                <a:close/>
                <a:moveTo>
                  <a:pt x="18939" y="13677"/>
                </a:moveTo>
                <a:cubicBezTo>
                  <a:pt x="18567" y="12867"/>
                  <a:pt x="18129" y="12105"/>
                  <a:pt x="17601" y="11423"/>
                </a:cubicBezTo>
                <a:cubicBezTo>
                  <a:pt x="17993" y="12219"/>
                  <a:pt x="18515" y="12907"/>
                  <a:pt x="18939" y="13677"/>
                </a:cubicBezTo>
                <a:close/>
                <a:moveTo>
                  <a:pt x="18062" y="4863"/>
                </a:moveTo>
                <a:cubicBezTo>
                  <a:pt x="18170" y="4766"/>
                  <a:pt x="18274" y="4793"/>
                  <a:pt x="18306" y="4944"/>
                </a:cubicBezTo>
                <a:cubicBezTo>
                  <a:pt x="18390" y="5340"/>
                  <a:pt x="18402" y="5737"/>
                  <a:pt x="18248" y="6123"/>
                </a:cubicBezTo>
                <a:cubicBezTo>
                  <a:pt x="18196" y="6257"/>
                  <a:pt x="18114" y="6371"/>
                  <a:pt x="18053" y="6499"/>
                </a:cubicBezTo>
                <a:cubicBezTo>
                  <a:pt x="18187" y="6308"/>
                  <a:pt x="18358" y="6136"/>
                  <a:pt x="18384" y="5871"/>
                </a:cubicBezTo>
                <a:cubicBezTo>
                  <a:pt x="18416" y="5572"/>
                  <a:pt x="18422" y="5270"/>
                  <a:pt x="18472" y="4974"/>
                </a:cubicBezTo>
                <a:cubicBezTo>
                  <a:pt x="18489" y="4867"/>
                  <a:pt x="18469" y="4756"/>
                  <a:pt x="18422" y="4658"/>
                </a:cubicBezTo>
                <a:cubicBezTo>
                  <a:pt x="18367" y="4544"/>
                  <a:pt x="18300" y="4521"/>
                  <a:pt x="18204" y="4585"/>
                </a:cubicBezTo>
                <a:cubicBezTo>
                  <a:pt x="18085" y="4665"/>
                  <a:pt x="18013" y="4786"/>
                  <a:pt x="17995" y="4951"/>
                </a:cubicBezTo>
                <a:cubicBezTo>
                  <a:pt x="18016" y="4920"/>
                  <a:pt x="18036" y="4887"/>
                  <a:pt x="18062" y="4863"/>
                </a:cubicBezTo>
                <a:close/>
                <a:moveTo>
                  <a:pt x="19554" y="15087"/>
                </a:moveTo>
                <a:cubicBezTo>
                  <a:pt x="19694" y="15332"/>
                  <a:pt x="19793" y="15598"/>
                  <a:pt x="19894" y="15867"/>
                </a:cubicBezTo>
                <a:cubicBezTo>
                  <a:pt x="19917" y="15930"/>
                  <a:pt x="19903" y="15961"/>
                  <a:pt x="19853" y="15991"/>
                </a:cubicBezTo>
                <a:cubicBezTo>
                  <a:pt x="19729" y="16061"/>
                  <a:pt x="19604" y="16132"/>
                  <a:pt x="19482" y="16212"/>
                </a:cubicBezTo>
                <a:cubicBezTo>
                  <a:pt x="19433" y="16243"/>
                  <a:pt x="19424" y="16212"/>
                  <a:pt x="19406" y="16179"/>
                </a:cubicBezTo>
                <a:cubicBezTo>
                  <a:pt x="19351" y="16075"/>
                  <a:pt x="19296" y="15971"/>
                  <a:pt x="19244" y="15867"/>
                </a:cubicBezTo>
                <a:cubicBezTo>
                  <a:pt x="19258" y="16011"/>
                  <a:pt x="19328" y="16122"/>
                  <a:pt x="19377" y="16249"/>
                </a:cubicBezTo>
                <a:cubicBezTo>
                  <a:pt x="19424" y="16367"/>
                  <a:pt x="19473" y="16367"/>
                  <a:pt x="19560" y="16310"/>
                </a:cubicBezTo>
                <a:cubicBezTo>
                  <a:pt x="19685" y="16229"/>
                  <a:pt x="19807" y="16139"/>
                  <a:pt x="19926" y="16051"/>
                </a:cubicBezTo>
                <a:cubicBezTo>
                  <a:pt x="19996" y="16001"/>
                  <a:pt x="19996" y="15944"/>
                  <a:pt x="19970" y="15877"/>
                </a:cubicBezTo>
                <a:cubicBezTo>
                  <a:pt x="19912" y="15719"/>
                  <a:pt x="19856" y="15564"/>
                  <a:pt x="19790" y="15410"/>
                </a:cubicBezTo>
                <a:cubicBezTo>
                  <a:pt x="19714" y="15232"/>
                  <a:pt x="19639" y="15054"/>
                  <a:pt x="19528" y="14899"/>
                </a:cubicBezTo>
                <a:cubicBezTo>
                  <a:pt x="19525" y="14963"/>
                  <a:pt x="19523" y="15030"/>
                  <a:pt x="19554" y="15087"/>
                </a:cubicBezTo>
                <a:close/>
                <a:moveTo>
                  <a:pt x="17328" y="7423"/>
                </a:moveTo>
                <a:cubicBezTo>
                  <a:pt x="17325" y="7460"/>
                  <a:pt x="17322" y="7503"/>
                  <a:pt x="17360" y="7520"/>
                </a:cubicBezTo>
                <a:cubicBezTo>
                  <a:pt x="17482" y="7574"/>
                  <a:pt x="17528" y="7537"/>
                  <a:pt x="17548" y="7379"/>
                </a:cubicBezTo>
                <a:cubicBezTo>
                  <a:pt x="17554" y="7329"/>
                  <a:pt x="17566" y="7275"/>
                  <a:pt x="17569" y="7225"/>
                </a:cubicBezTo>
                <a:cubicBezTo>
                  <a:pt x="17572" y="7147"/>
                  <a:pt x="17583" y="7114"/>
                  <a:pt x="17667" y="7120"/>
                </a:cubicBezTo>
                <a:cubicBezTo>
                  <a:pt x="17807" y="7130"/>
                  <a:pt x="17934" y="7080"/>
                  <a:pt x="18027" y="6946"/>
                </a:cubicBezTo>
                <a:cubicBezTo>
                  <a:pt x="18155" y="6758"/>
                  <a:pt x="18210" y="6523"/>
                  <a:pt x="18335" y="6334"/>
                </a:cubicBezTo>
                <a:cubicBezTo>
                  <a:pt x="18257" y="6392"/>
                  <a:pt x="18216" y="6479"/>
                  <a:pt x="18178" y="6570"/>
                </a:cubicBezTo>
                <a:cubicBezTo>
                  <a:pt x="18143" y="6657"/>
                  <a:pt x="18112" y="6748"/>
                  <a:pt x="18065" y="6825"/>
                </a:cubicBezTo>
                <a:cubicBezTo>
                  <a:pt x="17929" y="7060"/>
                  <a:pt x="17589" y="7117"/>
                  <a:pt x="17444" y="6932"/>
                </a:cubicBezTo>
                <a:cubicBezTo>
                  <a:pt x="17374" y="7087"/>
                  <a:pt x="17345" y="7255"/>
                  <a:pt x="17328" y="7423"/>
                </a:cubicBezTo>
                <a:close/>
                <a:moveTo>
                  <a:pt x="18039" y="5273"/>
                </a:moveTo>
                <a:cubicBezTo>
                  <a:pt x="17998" y="5223"/>
                  <a:pt x="17943" y="5186"/>
                  <a:pt x="17897" y="5263"/>
                </a:cubicBezTo>
                <a:cubicBezTo>
                  <a:pt x="17850" y="5340"/>
                  <a:pt x="17815" y="5434"/>
                  <a:pt x="17871" y="5518"/>
                </a:cubicBezTo>
                <a:cubicBezTo>
                  <a:pt x="17981" y="5693"/>
                  <a:pt x="18056" y="5874"/>
                  <a:pt x="18007" y="6103"/>
                </a:cubicBezTo>
                <a:cubicBezTo>
                  <a:pt x="18184" y="5921"/>
                  <a:pt x="18193" y="5458"/>
                  <a:pt x="18039" y="5273"/>
                </a:cubicBezTo>
                <a:close/>
                <a:moveTo>
                  <a:pt x="2077" y="10298"/>
                </a:moveTo>
                <a:cubicBezTo>
                  <a:pt x="2074" y="10207"/>
                  <a:pt x="2045" y="10126"/>
                  <a:pt x="1999" y="10069"/>
                </a:cubicBezTo>
                <a:cubicBezTo>
                  <a:pt x="1868" y="9905"/>
                  <a:pt x="1758" y="9727"/>
                  <a:pt x="1662" y="9535"/>
                </a:cubicBezTo>
                <a:cubicBezTo>
                  <a:pt x="1644" y="9498"/>
                  <a:pt x="1612" y="9468"/>
                  <a:pt x="1581" y="9448"/>
                </a:cubicBezTo>
                <a:cubicBezTo>
                  <a:pt x="1549" y="9428"/>
                  <a:pt x="1505" y="9428"/>
                  <a:pt x="1517" y="9488"/>
                </a:cubicBezTo>
                <a:cubicBezTo>
                  <a:pt x="1549" y="9653"/>
                  <a:pt x="1601" y="9811"/>
                  <a:pt x="1691" y="9948"/>
                </a:cubicBezTo>
                <a:cubicBezTo>
                  <a:pt x="1752" y="10042"/>
                  <a:pt x="1810" y="10137"/>
                  <a:pt x="1877" y="10241"/>
                </a:cubicBezTo>
                <a:cubicBezTo>
                  <a:pt x="1882" y="10204"/>
                  <a:pt x="1885" y="10170"/>
                  <a:pt x="1888" y="10137"/>
                </a:cubicBezTo>
                <a:cubicBezTo>
                  <a:pt x="1938" y="10214"/>
                  <a:pt x="1996" y="10271"/>
                  <a:pt x="2077" y="10298"/>
                </a:cubicBezTo>
                <a:close/>
                <a:moveTo>
                  <a:pt x="16515" y="7990"/>
                </a:moveTo>
                <a:cubicBezTo>
                  <a:pt x="16515" y="7856"/>
                  <a:pt x="16474" y="7735"/>
                  <a:pt x="16367" y="7641"/>
                </a:cubicBezTo>
                <a:cubicBezTo>
                  <a:pt x="16544" y="8323"/>
                  <a:pt x="16181" y="8850"/>
                  <a:pt x="16024" y="9431"/>
                </a:cubicBezTo>
                <a:cubicBezTo>
                  <a:pt x="16245" y="9119"/>
                  <a:pt x="16515" y="8383"/>
                  <a:pt x="16515" y="7990"/>
                </a:cubicBezTo>
                <a:close/>
                <a:moveTo>
                  <a:pt x="3398" y="10110"/>
                </a:moveTo>
                <a:cubicBezTo>
                  <a:pt x="3404" y="10120"/>
                  <a:pt x="3407" y="10130"/>
                  <a:pt x="3413" y="10133"/>
                </a:cubicBezTo>
                <a:cubicBezTo>
                  <a:pt x="3578" y="10204"/>
                  <a:pt x="3752" y="10234"/>
                  <a:pt x="3915" y="10318"/>
                </a:cubicBezTo>
                <a:cubicBezTo>
                  <a:pt x="3958" y="10341"/>
                  <a:pt x="3979" y="10294"/>
                  <a:pt x="3953" y="10241"/>
                </a:cubicBezTo>
                <a:cubicBezTo>
                  <a:pt x="3915" y="10170"/>
                  <a:pt x="3944" y="10116"/>
                  <a:pt x="3982" y="10063"/>
                </a:cubicBezTo>
                <a:cubicBezTo>
                  <a:pt x="4011" y="10019"/>
                  <a:pt x="4054" y="9992"/>
                  <a:pt x="4066" y="9932"/>
                </a:cubicBezTo>
                <a:cubicBezTo>
                  <a:pt x="4005" y="9918"/>
                  <a:pt x="3950" y="10009"/>
                  <a:pt x="3894" y="9952"/>
                </a:cubicBezTo>
                <a:cubicBezTo>
                  <a:pt x="3842" y="9895"/>
                  <a:pt x="3944" y="9864"/>
                  <a:pt x="3921" y="9804"/>
                </a:cubicBezTo>
                <a:cubicBezTo>
                  <a:pt x="3746" y="9908"/>
                  <a:pt x="3604" y="10079"/>
                  <a:pt x="3398" y="10110"/>
                </a:cubicBezTo>
                <a:close/>
                <a:moveTo>
                  <a:pt x="1183" y="8823"/>
                </a:moveTo>
                <a:cubicBezTo>
                  <a:pt x="1186" y="8931"/>
                  <a:pt x="1200" y="9038"/>
                  <a:pt x="1206" y="9146"/>
                </a:cubicBezTo>
                <a:cubicBezTo>
                  <a:pt x="1212" y="9240"/>
                  <a:pt x="1264" y="9293"/>
                  <a:pt x="1334" y="9327"/>
                </a:cubicBezTo>
                <a:cubicBezTo>
                  <a:pt x="1372" y="9347"/>
                  <a:pt x="1412" y="9367"/>
                  <a:pt x="1444" y="9317"/>
                </a:cubicBezTo>
                <a:cubicBezTo>
                  <a:pt x="1476" y="9267"/>
                  <a:pt x="1531" y="9226"/>
                  <a:pt x="1493" y="9149"/>
                </a:cubicBezTo>
                <a:cubicBezTo>
                  <a:pt x="1432" y="9018"/>
                  <a:pt x="1380" y="8884"/>
                  <a:pt x="1296" y="8770"/>
                </a:cubicBezTo>
                <a:cubicBezTo>
                  <a:pt x="1279" y="8746"/>
                  <a:pt x="1264" y="8719"/>
                  <a:pt x="1232" y="8716"/>
                </a:cubicBezTo>
                <a:cubicBezTo>
                  <a:pt x="1189" y="8736"/>
                  <a:pt x="1183" y="8783"/>
                  <a:pt x="1183" y="8823"/>
                </a:cubicBezTo>
                <a:close/>
                <a:moveTo>
                  <a:pt x="21378" y="14755"/>
                </a:moveTo>
                <a:cubicBezTo>
                  <a:pt x="21311" y="14674"/>
                  <a:pt x="21293" y="14560"/>
                  <a:pt x="21221" y="14483"/>
                </a:cubicBezTo>
                <a:cubicBezTo>
                  <a:pt x="21343" y="14785"/>
                  <a:pt x="21436" y="15101"/>
                  <a:pt x="21511" y="15427"/>
                </a:cubicBezTo>
                <a:cubicBezTo>
                  <a:pt x="21482" y="15154"/>
                  <a:pt x="21578" y="14876"/>
                  <a:pt x="21421" y="14614"/>
                </a:cubicBezTo>
                <a:cubicBezTo>
                  <a:pt x="21276" y="14372"/>
                  <a:pt x="21073" y="14234"/>
                  <a:pt x="20873" y="14080"/>
                </a:cubicBezTo>
                <a:cubicBezTo>
                  <a:pt x="20965" y="14201"/>
                  <a:pt x="21096" y="14271"/>
                  <a:pt x="21180" y="14402"/>
                </a:cubicBezTo>
                <a:cubicBezTo>
                  <a:pt x="21317" y="14466"/>
                  <a:pt x="21325" y="14627"/>
                  <a:pt x="21378" y="14755"/>
                </a:cubicBezTo>
                <a:close/>
                <a:moveTo>
                  <a:pt x="1311" y="13559"/>
                </a:moveTo>
                <a:cubicBezTo>
                  <a:pt x="1244" y="13334"/>
                  <a:pt x="1203" y="13129"/>
                  <a:pt x="1302" y="12907"/>
                </a:cubicBezTo>
                <a:cubicBezTo>
                  <a:pt x="1313" y="12884"/>
                  <a:pt x="1340" y="12854"/>
                  <a:pt x="1316" y="12807"/>
                </a:cubicBezTo>
                <a:cubicBezTo>
                  <a:pt x="1221" y="13035"/>
                  <a:pt x="1148" y="13267"/>
                  <a:pt x="1113" y="13515"/>
                </a:cubicBezTo>
                <a:cubicBezTo>
                  <a:pt x="1107" y="13566"/>
                  <a:pt x="1113" y="13613"/>
                  <a:pt x="1139" y="13653"/>
                </a:cubicBezTo>
                <a:cubicBezTo>
                  <a:pt x="1244" y="13801"/>
                  <a:pt x="1334" y="13962"/>
                  <a:pt x="1430" y="14120"/>
                </a:cubicBezTo>
                <a:cubicBezTo>
                  <a:pt x="1386" y="13932"/>
                  <a:pt x="1363" y="13737"/>
                  <a:pt x="1311" y="13559"/>
                </a:cubicBezTo>
                <a:close/>
                <a:moveTo>
                  <a:pt x="15449" y="6190"/>
                </a:moveTo>
                <a:cubicBezTo>
                  <a:pt x="15470" y="6180"/>
                  <a:pt x="15493" y="6170"/>
                  <a:pt x="15487" y="6136"/>
                </a:cubicBezTo>
                <a:cubicBezTo>
                  <a:pt x="15481" y="6096"/>
                  <a:pt x="15458" y="6093"/>
                  <a:pt x="15429" y="6089"/>
                </a:cubicBezTo>
                <a:cubicBezTo>
                  <a:pt x="15229" y="6076"/>
                  <a:pt x="15028" y="6069"/>
                  <a:pt x="14834" y="5958"/>
                </a:cubicBezTo>
                <a:cubicBezTo>
                  <a:pt x="14915" y="6230"/>
                  <a:pt x="15301" y="6378"/>
                  <a:pt x="15568" y="6301"/>
                </a:cubicBezTo>
                <a:cubicBezTo>
                  <a:pt x="15490" y="6277"/>
                  <a:pt x="15423" y="6257"/>
                  <a:pt x="15348" y="6234"/>
                </a:cubicBezTo>
                <a:cubicBezTo>
                  <a:pt x="15388" y="6214"/>
                  <a:pt x="15420" y="6203"/>
                  <a:pt x="15449" y="6190"/>
                </a:cubicBezTo>
                <a:close/>
                <a:moveTo>
                  <a:pt x="10618" y="13169"/>
                </a:moveTo>
                <a:cubicBezTo>
                  <a:pt x="10703" y="13431"/>
                  <a:pt x="10836" y="13660"/>
                  <a:pt x="10949" y="13905"/>
                </a:cubicBezTo>
                <a:cubicBezTo>
                  <a:pt x="10830" y="13374"/>
                  <a:pt x="10491" y="12545"/>
                  <a:pt x="10328" y="12380"/>
                </a:cubicBezTo>
                <a:cubicBezTo>
                  <a:pt x="10424" y="12635"/>
                  <a:pt x="10520" y="12884"/>
                  <a:pt x="10615" y="13136"/>
                </a:cubicBezTo>
                <a:cubicBezTo>
                  <a:pt x="10615" y="13146"/>
                  <a:pt x="10618" y="13159"/>
                  <a:pt x="10618" y="13169"/>
                </a:cubicBezTo>
                <a:close/>
                <a:moveTo>
                  <a:pt x="9216" y="15023"/>
                </a:moveTo>
                <a:cubicBezTo>
                  <a:pt x="9329" y="15856"/>
                  <a:pt x="9338" y="16693"/>
                  <a:pt x="9306" y="17532"/>
                </a:cubicBezTo>
                <a:cubicBezTo>
                  <a:pt x="9402" y="16495"/>
                  <a:pt x="9384" y="15507"/>
                  <a:pt x="9216" y="15023"/>
                </a:cubicBezTo>
                <a:close/>
                <a:moveTo>
                  <a:pt x="4237" y="5320"/>
                </a:moveTo>
                <a:cubicBezTo>
                  <a:pt x="4214" y="5263"/>
                  <a:pt x="4188" y="5206"/>
                  <a:pt x="4170" y="5142"/>
                </a:cubicBezTo>
                <a:cubicBezTo>
                  <a:pt x="4051" y="4669"/>
                  <a:pt x="3758" y="4403"/>
                  <a:pt x="3366" y="4276"/>
                </a:cubicBezTo>
                <a:cubicBezTo>
                  <a:pt x="3218" y="4225"/>
                  <a:pt x="3064" y="4215"/>
                  <a:pt x="2902" y="4312"/>
                </a:cubicBezTo>
                <a:cubicBezTo>
                  <a:pt x="2933" y="4316"/>
                  <a:pt x="2948" y="4319"/>
                  <a:pt x="2963" y="4316"/>
                </a:cubicBezTo>
                <a:cubicBezTo>
                  <a:pt x="3450" y="4232"/>
                  <a:pt x="4005" y="4608"/>
                  <a:pt x="4133" y="5172"/>
                </a:cubicBezTo>
                <a:cubicBezTo>
                  <a:pt x="4147" y="5243"/>
                  <a:pt x="4188" y="5287"/>
                  <a:pt x="4237" y="5320"/>
                </a:cubicBezTo>
                <a:cubicBezTo>
                  <a:pt x="4240" y="5320"/>
                  <a:pt x="4237" y="5320"/>
                  <a:pt x="4237" y="5320"/>
                </a:cubicBezTo>
                <a:close/>
                <a:moveTo>
                  <a:pt x="18620" y="12598"/>
                </a:moveTo>
                <a:cubicBezTo>
                  <a:pt x="18771" y="12763"/>
                  <a:pt x="18939" y="12891"/>
                  <a:pt x="19113" y="13018"/>
                </a:cubicBezTo>
                <a:cubicBezTo>
                  <a:pt x="19627" y="13391"/>
                  <a:pt x="20216" y="13573"/>
                  <a:pt x="20768" y="13855"/>
                </a:cubicBezTo>
                <a:cubicBezTo>
                  <a:pt x="20036" y="13472"/>
                  <a:pt x="19267" y="13173"/>
                  <a:pt x="18620" y="12598"/>
                </a:cubicBezTo>
                <a:close/>
                <a:moveTo>
                  <a:pt x="1853" y="15151"/>
                </a:moveTo>
                <a:cubicBezTo>
                  <a:pt x="1856" y="14903"/>
                  <a:pt x="1981" y="14748"/>
                  <a:pt x="2176" y="14755"/>
                </a:cubicBezTo>
                <a:cubicBezTo>
                  <a:pt x="2344" y="14758"/>
                  <a:pt x="2495" y="14926"/>
                  <a:pt x="2492" y="15107"/>
                </a:cubicBezTo>
                <a:cubicBezTo>
                  <a:pt x="2486" y="15322"/>
                  <a:pt x="2332" y="15490"/>
                  <a:pt x="2144" y="15487"/>
                </a:cubicBezTo>
                <a:cubicBezTo>
                  <a:pt x="1961" y="15480"/>
                  <a:pt x="1851" y="15356"/>
                  <a:pt x="1853" y="15151"/>
                </a:cubicBezTo>
                <a:close/>
                <a:moveTo>
                  <a:pt x="2152" y="15433"/>
                </a:moveTo>
                <a:cubicBezTo>
                  <a:pt x="2321" y="15430"/>
                  <a:pt x="2457" y="15282"/>
                  <a:pt x="2457" y="15101"/>
                </a:cubicBezTo>
                <a:cubicBezTo>
                  <a:pt x="2457" y="14933"/>
                  <a:pt x="2321" y="14792"/>
                  <a:pt x="2158" y="14795"/>
                </a:cubicBezTo>
                <a:cubicBezTo>
                  <a:pt x="2013" y="14798"/>
                  <a:pt x="1891" y="14960"/>
                  <a:pt x="1894" y="15141"/>
                </a:cubicBezTo>
                <a:cubicBezTo>
                  <a:pt x="1897" y="15319"/>
                  <a:pt x="2002" y="15437"/>
                  <a:pt x="2152" y="15433"/>
                </a:cubicBezTo>
                <a:close/>
                <a:moveTo>
                  <a:pt x="14273" y="10449"/>
                </a:moveTo>
                <a:cubicBezTo>
                  <a:pt x="14256" y="10489"/>
                  <a:pt x="14256" y="10540"/>
                  <a:pt x="14279" y="10570"/>
                </a:cubicBezTo>
                <a:cubicBezTo>
                  <a:pt x="14320" y="10624"/>
                  <a:pt x="14349" y="10684"/>
                  <a:pt x="14378" y="10748"/>
                </a:cubicBezTo>
                <a:cubicBezTo>
                  <a:pt x="14404" y="10798"/>
                  <a:pt x="14468" y="10839"/>
                  <a:pt x="14514" y="10818"/>
                </a:cubicBezTo>
                <a:cubicBezTo>
                  <a:pt x="14561" y="10798"/>
                  <a:pt x="14543" y="10738"/>
                  <a:pt x="14509" y="10694"/>
                </a:cubicBezTo>
                <a:cubicBezTo>
                  <a:pt x="14494" y="10677"/>
                  <a:pt x="14520" y="10664"/>
                  <a:pt x="14520" y="10654"/>
                </a:cubicBezTo>
                <a:cubicBezTo>
                  <a:pt x="14532" y="10563"/>
                  <a:pt x="14427" y="10415"/>
                  <a:pt x="14349" y="10415"/>
                </a:cubicBezTo>
                <a:cubicBezTo>
                  <a:pt x="14326" y="10429"/>
                  <a:pt x="14288" y="10412"/>
                  <a:pt x="14273" y="10449"/>
                </a:cubicBezTo>
                <a:close/>
                <a:moveTo>
                  <a:pt x="11153" y="14130"/>
                </a:moveTo>
                <a:cubicBezTo>
                  <a:pt x="11089" y="14060"/>
                  <a:pt x="11086" y="13959"/>
                  <a:pt x="11054" y="13875"/>
                </a:cubicBezTo>
                <a:cubicBezTo>
                  <a:pt x="11010" y="13761"/>
                  <a:pt x="10978" y="13640"/>
                  <a:pt x="10932" y="13525"/>
                </a:cubicBezTo>
                <a:cubicBezTo>
                  <a:pt x="10891" y="13415"/>
                  <a:pt x="10839" y="13311"/>
                  <a:pt x="10795" y="13203"/>
                </a:cubicBezTo>
                <a:cubicBezTo>
                  <a:pt x="10929" y="13636"/>
                  <a:pt x="11033" y="14080"/>
                  <a:pt x="11225" y="14510"/>
                </a:cubicBezTo>
                <a:cubicBezTo>
                  <a:pt x="11219" y="14409"/>
                  <a:pt x="11176" y="14338"/>
                  <a:pt x="11182" y="14261"/>
                </a:cubicBezTo>
                <a:cubicBezTo>
                  <a:pt x="11173" y="14214"/>
                  <a:pt x="11164" y="14170"/>
                  <a:pt x="11153" y="14130"/>
                </a:cubicBezTo>
                <a:close/>
                <a:moveTo>
                  <a:pt x="12491" y="8168"/>
                </a:moveTo>
                <a:cubicBezTo>
                  <a:pt x="12375" y="7520"/>
                  <a:pt x="12177" y="6882"/>
                  <a:pt x="12241" y="6200"/>
                </a:cubicBezTo>
                <a:cubicBezTo>
                  <a:pt x="12134" y="6889"/>
                  <a:pt x="12334" y="7523"/>
                  <a:pt x="12491" y="8168"/>
                </a:cubicBezTo>
                <a:close/>
                <a:moveTo>
                  <a:pt x="8688" y="17203"/>
                </a:moveTo>
                <a:cubicBezTo>
                  <a:pt x="8766" y="17690"/>
                  <a:pt x="8720" y="18184"/>
                  <a:pt x="8763" y="18671"/>
                </a:cubicBezTo>
                <a:cubicBezTo>
                  <a:pt x="8801" y="18177"/>
                  <a:pt x="8798" y="17687"/>
                  <a:pt x="8688" y="17203"/>
                </a:cubicBezTo>
                <a:close/>
                <a:moveTo>
                  <a:pt x="5317" y="8269"/>
                </a:moveTo>
                <a:cubicBezTo>
                  <a:pt x="5207" y="8276"/>
                  <a:pt x="5102" y="8316"/>
                  <a:pt x="4992" y="8370"/>
                </a:cubicBezTo>
                <a:cubicBezTo>
                  <a:pt x="5006" y="8158"/>
                  <a:pt x="5108" y="7984"/>
                  <a:pt x="5111" y="7785"/>
                </a:cubicBezTo>
                <a:cubicBezTo>
                  <a:pt x="5003" y="7980"/>
                  <a:pt x="4943" y="8192"/>
                  <a:pt x="4919" y="8440"/>
                </a:cubicBezTo>
                <a:cubicBezTo>
                  <a:pt x="5056" y="8360"/>
                  <a:pt x="5195" y="8340"/>
                  <a:pt x="5317" y="8269"/>
                </a:cubicBezTo>
                <a:close/>
                <a:moveTo>
                  <a:pt x="20536" y="17757"/>
                </a:moveTo>
                <a:cubicBezTo>
                  <a:pt x="20658" y="18157"/>
                  <a:pt x="20780" y="18557"/>
                  <a:pt x="20902" y="18960"/>
                </a:cubicBezTo>
                <a:cubicBezTo>
                  <a:pt x="20806" y="18547"/>
                  <a:pt x="20727" y="18130"/>
                  <a:pt x="20536" y="17757"/>
                </a:cubicBezTo>
                <a:close/>
                <a:moveTo>
                  <a:pt x="17580" y="16968"/>
                </a:moveTo>
                <a:cubicBezTo>
                  <a:pt x="17531" y="16696"/>
                  <a:pt x="17476" y="16424"/>
                  <a:pt x="17403" y="16159"/>
                </a:cubicBezTo>
                <a:cubicBezTo>
                  <a:pt x="17394" y="16128"/>
                  <a:pt x="17392" y="16098"/>
                  <a:pt x="17365" y="16088"/>
                </a:cubicBezTo>
                <a:cubicBezTo>
                  <a:pt x="17363" y="16300"/>
                  <a:pt x="17441" y="16495"/>
                  <a:pt x="17458" y="16703"/>
                </a:cubicBezTo>
                <a:cubicBezTo>
                  <a:pt x="17487" y="16827"/>
                  <a:pt x="17569" y="16931"/>
                  <a:pt x="17566" y="17069"/>
                </a:cubicBezTo>
                <a:cubicBezTo>
                  <a:pt x="17609" y="17045"/>
                  <a:pt x="17586" y="17002"/>
                  <a:pt x="17580" y="16968"/>
                </a:cubicBezTo>
                <a:close/>
                <a:moveTo>
                  <a:pt x="20983" y="19007"/>
                </a:moveTo>
                <a:cubicBezTo>
                  <a:pt x="20907" y="18560"/>
                  <a:pt x="20791" y="18127"/>
                  <a:pt x="20614" y="17717"/>
                </a:cubicBezTo>
                <a:cubicBezTo>
                  <a:pt x="20753" y="18137"/>
                  <a:pt x="20861" y="18574"/>
                  <a:pt x="20983" y="19007"/>
                </a:cubicBezTo>
                <a:close/>
                <a:moveTo>
                  <a:pt x="10534" y="12998"/>
                </a:moveTo>
                <a:cubicBezTo>
                  <a:pt x="10433" y="12726"/>
                  <a:pt x="10302" y="12471"/>
                  <a:pt x="10133" y="12246"/>
                </a:cubicBezTo>
                <a:cubicBezTo>
                  <a:pt x="10276" y="12551"/>
                  <a:pt x="10424" y="12854"/>
                  <a:pt x="10575" y="13156"/>
                </a:cubicBezTo>
                <a:cubicBezTo>
                  <a:pt x="10583" y="13169"/>
                  <a:pt x="10589" y="13240"/>
                  <a:pt x="10618" y="13166"/>
                </a:cubicBezTo>
                <a:cubicBezTo>
                  <a:pt x="10618" y="13153"/>
                  <a:pt x="10615" y="13143"/>
                  <a:pt x="10615" y="13129"/>
                </a:cubicBezTo>
                <a:cubicBezTo>
                  <a:pt x="10557" y="13112"/>
                  <a:pt x="10554" y="13049"/>
                  <a:pt x="10534" y="12998"/>
                </a:cubicBezTo>
                <a:close/>
                <a:moveTo>
                  <a:pt x="5183" y="9686"/>
                </a:moveTo>
                <a:cubicBezTo>
                  <a:pt x="5102" y="9529"/>
                  <a:pt x="4966" y="9441"/>
                  <a:pt x="4841" y="9468"/>
                </a:cubicBezTo>
                <a:cubicBezTo>
                  <a:pt x="5157" y="9559"/>
                  <a:pt x="5215" y="9834"/>
                  <a:pt x="5227" y="10170"/>
                </a:cubicBezTo>
                <a:cubicBezTo>
                  <a:pt x="5300" y="10059"/>
                  <a:pt x="5279" y="9871"/>
                  <a:pt x="5183" y="9686"/>
                </a:cubicBezTo>
                <a:close/>
                <a:moveTo>
                  <a:pt x="8188" y="14117"/>
                </a:moveTo>
                <a:cubicBezTo>
                  <a:pt x="8267" y="14244"/>
                  <a:pt x="8287" y="14392"/>
                  <a:pt x="8304" y="14543"/>
                </a:cubicBezTo>
                <a:lnTo>
                  <a:pt x="8302" y="14540"/>
                </a:lnTo>
                <a:cubicBezTo>
                  <a:pt x="8377" y="14654"/>
                  <a:pt x="8357" y="14812"/>
                  <a:pt x="8441" y="14946"/>
                </a:cubicBezTo>
                <a:cubicBezTo>
                  <a:pt x="8380" y="14580"/>
                  <a:pt x="8322" y="14231"/>
                  <a:pt x="8151" y="13905"/>
                </a:cubicBezTo>
                <a:cubicBezTo>
                  <a:pt x="8139" y="13999"/>
                  <a:pt x="8200" y="14053"/>
                  <a:pt x="8191" y="14123"/>
                </a:cubicBezTo>
                <a:lnTo>
                  <a:pt x="8188" y="14117"/>
                </a:lnTo>
                <a:close/>
                <a:moveTo>
                  <a:pt x="8304" y="14543"/>
                </a:moveTo>
                <a:cubicBezTo>
                  <a:pt x="8246" y="14409"/>
                  <a:pt x="8214" y="14264"/>
                  <a:pt x="8188" y="14117"/>
                </a:cubicBezTo>
                <a:cubicBezTo>
                  <a:pt x="8188" y="14117"/>
                  <a:pt x="8194" y="14123"/>
                  <a:pt x="8194" y="14123"/>
                </a:cubicBezTo>
                <a:cubicBezTo>
                  <a:pt x="8151" y="14107"/>
                  <a:pt x="8153" y="14056"/>
                  <a:pt x="8136" y="14019"/>
                </a:cubicBezTo>
                <a:cubicBezTo>
                  <a:pt x="8093" y="13922"/>
                  <a:pt x="8052" y="13824"/>
                  <a:pt x="7979" y="13751"/>
                </a:cubicBezTo>
                <a:cubicBezTo>
                  <a:pt x="8081" y="14036"/>
                  <a:pt x="8185" y="14325"/>
                  <a:pt x="8299" y="14641"/>
                </a:cubicBezTo>
                <a:cubicBezTo>
                  <a:pt x="8302" y="14583"/>
                  <a:pt x="8302" y="14560"/>
                  <a:pt x="8304" y="14540"/>
                </a:cubicBezTo>
                <a:lnTo>
                  <a:pt x="8304" y="14543"/>
                </a:lnTo>
                <a:close/>
                <a:moveTo>
                  <a:pt x="11396" y="14872"/>
                </a:moveTo>
                <a:cubicBezTo>
                  <a:pt x="11321" y="14500"/>
                  <a:pt x="11216" y="14140"/>
                  <a:pt x="11071" y="13798"/>
                </a:cubicBezTo>
                <a:cubicBezTo>
                  <a:pt x="11100" y="13908"/>
                  <a:pt x="11126" y="14019"/>
                  <a:pt x="11155" y="14130"/>
                </a:cubicBezTo>
                <a:cubicBezTo>
                  <a:pt x="11164" y="14174"/>
                  <a:pt x="11176" y="14214"/>
                  <a:pt x="11184" y="14258"/>
                </a:cubicBezTo>
                <a:cubicBezTo>
                  <a:pt x="11254" y="14463"/>
                  <a:pt x="11327" y="14667"/>
                  <a:pt x="11396" y="14872"/>
                </a:cubicBezTo>
                <a:close/>
                <a:moveTo>
                  <a:pt x="18506" y="5673"/>
                </a:moveTo>
                <a:cubicBezTo>
                  <a:pt x="18588" y="5394"/>
                  <a:pt x="18721" y="5125"/>
                  <a:pt x="18617" y="4816"/>
                </a:cubicBezTo>
                <a:cubicBezTo>
                  <a:pt x="18675" y="5119"/>
                  <a:pt x="18501" y="5377"/>
                  <a:pt x="18506" y="5673"/>
                </a:cubicBezTo>
                <a:close/>
                <a:moveTo>
                  <a:pt x="5035" y="10291"/>
                </a:moveTo>
                <a:cubicBezTo>
                  <a:pt x="5006" y="10311"/>
                  <a:pt x="4974" y="10325"/>
                  <a:pt x="4948" y="10348"/>
                </a:cubicBezTo>
                <a:cubicBezTo>
                  <a:pt x="4876" y="10422"/>
                  <a:pt x="4864" y="10382"/>
                  <a:pt x="4850" y="10298"/>
                </a:cubicBezTo>
                <a:cubicBezTo>
                  <a:pt x="4818" y="10123"/>
                  <a:pt x="4765" y="9955"/>
                  <a:pt x="4681" y="9804"/>
                </a:cubicBezTo>
                <a:cubicBezTo>
                  <a:pt x="4748" y="10002"/>
                  <a:pt x="4786" y="10210"/>
                  <a:pt x="4809" y="10419"/>
                </a:cubicBezTo>
                <a:cubicBezTo>
                  <a:pt x="4818" y="10486"/>
                  <a:pt x="4841" y="10516"/>
                  <a:pt x="4896" y="10459"/>
                </a:cubicBezTo>
                <a:cubicBezTo>
                  <a:pt x="4945" y="10405"/>
                  <a:pt x="4998" y="10355"/>
                  <a:pt x="5047" y="10304"/>
                </a:cubicBezTo>
                <a:cubicBezTo>
                  <a:pt x="5044" y="10298"/>
                  <a:pt x="5038" y="10294"/>
                  <a:pt x="5035" y="10291"/>
                </a:cubicBezTo>
                <a:close/>
                <a:moveTo>
                  <a:pt x="1093" y="8689"/>
                </a:moveTo>
                <a:cubicBezTo>
                  <a:pt x="1087" y="8877"/>
                  <a:pt x="945" y="9011"/>
                  <a:pt x="922" y="9206"/>
                </a:cubicBezTo>
                <a:cubicBezTo>
                  <a:pt x="1072" y="9146"/>
                  <a:pt x="1133" y="9042"/>
                  <a:pt x="1107" y="8870"/>
                </a:cubicBezTo>
                <a:cubicBezTo>
                  <a:pt x="1099" y="8810"/>
                  <a:pt x="1099" y="8749"/>
                  <a:pt x="1093" y="8689"/>
                </a:cubicBezTo>
                <a:cubicBezTo>
                  <a:pt x="1093" y="8689"/>
                  <a:pt x="1093" y="8689"/>
                  <a:pt x="1093" y="8689"/>
                </a:cubicBezTo>
                <a:close/>
                <a:moveTo>
                  <a:pt x="10238" y="14849"/>
                </a:moveTo>
                <a:cubicBezTo>
                  <a:pt x="10183" y="15128"/>
                  <a:pt x="10125" y="15410"/>
                  <a:pt x="10070" y="15695"/>
                </a:cubicBezTo>
                <a:cubicBezTo>
                  <a:pt x="10203" y="15373"/>
                  <a:pt x="10267" y="14993"/>
                  <a:pt x="10238" y="14849"/>
                </a:cubicBezTo>
                <a:close/>
                <a:moveTo>
                  <a:pt x="20330" y="17747"/>
                </a:moveTo>
                <a:cubicBezTo>
                  <a:pt x="20321" y="18087"/>
                  <a:pt x="20312" y="18429"/>
                  <a:pt x="20298" y="18768"/>
                </a:cubicBezTo>
                <a:cubicBezTo>
                  <a:pt x="20315" y="18429"/>
                  <a:pt x="20388" y="18090"/>
                  <a:pt x="20330" y="17747"/>
                </a:cubicBezTo>
                <a:close/>
                <a:moveTo>
                  <a:pt x="2327" y="14600"/>
                </a:moveTo>
                <a:cubicBezTo>
                  <a:pt x="2121" y="14644"/>
                  <a:pt x="1906" y="14637"/>
                  <a:pt x="1702" y="14731"/>
                </a:cubicBezTo>
                <a:cubicBezTo>
                  <a:pt x="1917" y="14728"/>
                  <a:pt x="2129" y="14701"/>
                  <a:pt x="2327" y="14600"/>
                </a:cubicBezTo>
                <a:close/>
                <a:moveTo>
                  <a:pt x="13913" y="3950"/>
                </a:moveTo>
                <a:cubicBezTo>
                  <a:pt x="13812" y="3943"/>
                  <a:pt x="13713" y="3913"/>
                  <a:pt x="13614" y="3883"/>
                </a:cubicBezTo>
                <a:cubicBezTo>
                  <a:pt x="13519" y="3852"/>
                  <a:pt x="13426" y="3802"/>
                  <a:pt x="13324" y="3805"/>
                </a:cubicBezTo>
                <a:cubicBezTo>
                  <a:pt x="13614" y="3936"/>
                  <a:pt x="13911" y="4020"/>
                  <a:pt x="14227" y="3953"/>
                </a:cubicBezTo>
                <a:cubicBezTo>
                  <a:pt x="14123" y="3950"/>
                  <a:pt x="14018" y="3956"/>
                  <a:pt x="13913" y="3950"/>
                </a:cubicBezTo>
                <a:close/>
                <a:moveTo>
                  <a:pt x="19734" y="18459"/>
                </a:moveTo>
                <a:cubicBezTo>
                  <a:pt x="19650" y="18258"/>
                  <a:pt x="19552" y="18070"/>
                  <a:pt x="19415" y="17868"/>
                </a:cubicBezTo>
                <a:cubicBezTo>
                  <a:pt x="19462" y="18137"/>
                  <a:pt x="19618" y="18281"/>
                  <a:pt x="19734" y="18459"/>
                </a:cubicBezTo>
                <a:close/>
                <a:moveTo>
                  <a:pt x="14889" y="4235"/>
                </a:moveTo>
                <a:cubicBezTo>
                  <a:pt x="14944" y="4158"/>
                  <a:pt x="14991" y="4074"/>
                  <a:pt x="15066" y="4020"/>
                </a:cubicBezTo>
                <a:cubicBezTo>
                  <a:pt x="15136" y="3970"/>
                  <a:pt x="15217" y="3953"/>
                  <a:pt x="15301" y="3909"/>
                </a:cubicBezTo>
                <a:cubicBezTo>
                  <a:pt x="15028" y="3879"/>
                  <a:pt x="14935" y="4168"/>
                  <a:pt x="14738" y="4292"/>
                </a:cubicBezTo>
                <a:cubicBezTo>
                  <a:pt x="14805" y="4296"/>
                  <a:pt x="14854" y="4282"/>
                  <a:pt x="14889" y="4235"/>
                </a:cubicBezTo>
                <a:close/>
                <a:moveTo>
                  <a:pt x="21134" y="19739"/>
                </a:moveTo>
                <a:cubicBezTo>
                  <a:pt x="21119" y="19706"/>
                  <a:pt x="21111" y="19669"/>
                  <a:pt x="21070" y="19699"/>
                </a:cubicBezTo>
                <a:cubicBezTo>
                  <a:pt x="20989" y="19759"/>
                  <a:pt x="20907" y="19820"/>
                  <a:pt x="20826" y="19880"/>
                </a:cubicBezTo>
                <a:cubicBezTo>
                  <a:pt x="20904" y="19860"/>
                  <a:pt x="20980" y="19826"/>
                  <a:pt x="21041" y="19769"/>
                </a:cubicBezTo>
                <a:cubicBezTo>
                  <a:pt x="21105" y="19709"/>
                  <a:pt x="21119" y="19742"/>
                  <a:pt x="21131" y="19816"/>
                </a:cubicBezTo>
                <a:cubicBezTo>
                  <a:pt x="21148" y="19931"/>
                  <a:pt x="21082" y="20011"/>
                  <a:pt x="21038" y="20119"/>
                </a:cubicBezTo>
                <a:cubicBezTo>
                  <a:pt x="21160" y="19991"/>
                  <a:pt x="21186" y="19860"/>
                  <a:pt x="21134" y="19739"/>
                </a:cubicBezTo>
                <a:close/>
                <a:moveTo>
                  <a:pt x="2126" y="15769"/>
                </a:moveTo>
                <a:cubicBezTo>
                  <a:pt x="1920" y="15689"/>
                  <a:pt x="1714" y="15601"/>
                  <a:pt x="1522" y="15484"/>
                </a:cubicBezTo>
                <a:cubicBezTo>
                  <a:pt x="1697" y="15655"/>
                  <a:pt x="1909" y="15725"/>
                  <a:pt x="2126" y="15769"/>
                </a:cubicBezTo>
                <a:close/>
                <a:moveTo>
                  <a:pt x="3340" y="9925"/>
                </a:moveTo>
                <a:cubicBezTo>
                  <a:pt x="3459" y="9754"/>
                  <a:pt x="3558" y="9566"/>
                  <a:pt x="3694" y="9408"/>
                </a:cubicBezTo>
                <a:cubicBezTo>
                  <a:pt x="3537" y="9542"/>
                  <a:pt x="3413" y="9710"/>
                  <a:pt x="3340" y="9925"/>
                </a:cubicBezTo>
                <a:close/>
                <a:moveTo>
                  <a:pt x="17345" y="10217"/>
                </a:moveTo>
                <a:cubicBezTo>
                  <a:pt x="17392" y="10385"/>
                  <a:pt x="17421" y="10556"/>
                  <a:pt x="17461" y="10728"/>
                </a:cubicBezTo>
                <a:cubicBezTo>
                  <a:pt x="17476" y="10543"/>
                  <a:pt x="17455" y="10368"/>
                  <a:pt x="17345" y="10217"/>
                </a:cubicBezTo>
                <a:close/>
                <a:moveTo>
                  <a:pt x="17705" y="6358"/>
                </a:moveTo>
                <a:cubicBezTo>
                  <a:pt x="17856" y="6153"/>
                  <a:pt x="17879" y="5945"/>
                  <a:pt x="17775" y="5737"/>
                </a:cubicBezTo>
                <a:cubicBezTo>
                  <a:pt x="17839" y="5958"/>
                  <a:pt x="17798" y="6163"/>
                  <a:pt x="17705" y="6358"/>
                </a:cubicBezTo>
                <a:close/>
                <a:moveTo>
                  <a:pt x="16593" y="8575"/>
                </a:moveTo>
                <a:cubicBezTo>
                  <a:pt x="16544" y="8756"/>
                  <a:pt x="16500" y="8917"/>
                  <a:pt x="16457" y="9079"/>
                </a:cubicBezTo>
                <a:cubicBezTo>
                  <a:pt x="16561" y="8924"/>
                  <a:pt x="16611" y="8733"/>
                  <a:pt x="16593" y="8575"/>
                </a:cubicBezTo>
                <a:close/>
                <a:moveTo>
                  <a:pt x="14973" y="3762"/>
                </a:moveTo>
                <a:cubicBezTo>
                  <a:pt x="15133" y="3718"/>
                  <a:pt x="15281" y="3634"/>
                  <a:pt x="15443" y="3594"/>
                </a:cubicBezTo>
                <a:cubicBezTo>
                  <a:pt x="15278" y="3597"/>
                  <a:pt x="15121" y="3664"/>
                  <a:pt x="14973" y="3762"/>
                </a:cubicBezTo>
                <a:close/>
                <a:moveTo>
                  <a:pt x="17891" y="16434"/>
                </a:moveTo>
                <a:cubicBezTo>
                  <a:pt x="17865" y="16246"/>
                  <a:pt x="17842" y="16058"/>
                  <a:pt x="17815" y="15870"/>
                </a:cubicBezTo>
                <a:cubicBezTo>
                  <a:pt x="17807" y="15870"/>
                  <a:pt x="17798" y="15873"/>
                  <a:pt x="17789" y="15873"/>
                </a:cubicBezTo>
                <a:cubicBezTo>
                  <a:pt x="17815" y="16061"/>
                  <a:pt x="17842" y="16249"/>
                  <a:pt x="17865" y="16438"/>
                </a:cubicBezTo>
                <a:cubicBezTo>
                  <a:pt x="17873" y="16438"/>
                  <a:pt x="17882" y="16434"/>
                  <a:pt x="17891" y="16434"/>
                </a:cubicBezTo>
                <a:close/>
                <a:moveTo>
                  <a:pt x="17212" y="8235"/>
                </a:moveTo>
                <a:cubicBezTo>
                  <a:pt x="17174" y="8383"/>
                  <a:pt x="17133" y="8531"/>
                  <a:pt x="17095" y="8675"/>
                </a:cubicBezTo>
                <a:cubicBezTo>
                  <a:pt x="17188" y="8548"/>
                  <a:pt x="17217" y="8397"/>
                  <a:pt x="17212" y="8235"/>
                </a:cubicBezTo>
                <a:close/>
                <a:moveTo>
                  <a:pt x="3921" y="9562"/>
                </a:moveTo>
                <a:cubicBezTo>
                  <a:pt x="3810" y="9656"/>
                  <a:pt x="3697" y="9747"/>
                  <a:pt x="3610" y="9871"/>
                </a:cubicBezTo>
                <a:cubicBezTo>
                  <a:pt x="3738" y="9801"/>
                  <a:pt x="3831" y="9686"/>
                  <a:pt x="3921" y="9562"/>
                </a:cubicBezTo>
                <a:close/>
                <a:moveTo>
                  <a:pt x="20637" y="16444"/>
                </a:moveTo>
                <a:cubicBezTo>
                  <a:pt x="20614" y="16300"/>
                  <a:pt x="20632" y="16142"/>
                  <a:pt x="20542" y="16018"/>
                </a:cubicBezTo>
                <a:cubicBezTo>
                  <a:pt x="20573" y="16159"/>
                  <a:pt x="20605" y="16300"/>
                  <a:pt x="20637" y="16444"/>
                </a:cubicBezTo>
                <a:close/>
                <a:moveTo>
                  <a:pt x="8844" y="17818"/>
                </a:moveTo>
                <a:cubicBezTo>
                  <a:pt x="8844" y="17999"/>
                  <a:pt x="8844" y="18181"/>
                  <a:pt x="8844" y="18362"/>
                </a:cubicBezTo>
                <a:cubicBezTo>
                  <a:pt x="8873" y="18181"/>
                  <a:pt x="8876" y="17999"/>
                  <a:pt x="8844" y="17818"/>
                </a:cubicBezTo>
                <a:close/>
                <a:moveTo>
                  <a:pt x="20829" y="16659"/>
                </a:moveTo>
                <a:cubicBezTo>
                  <a:pt x="20823" y="16542"/>
                  <a:pt x="20803" y="16427"/>
                  <a:pt x="20745" y="16286"/>
                </a:cubicBezTo>
                <a:cubicBezTo>
                  <a:pt x="20756" y="16441"/>
                  <a:pt x="20791" y="16548"/>
                  <a:pt x="20829" y="16659"/>
                </a:cubicBezTo>
                <a:close/>
                <a:moveTo>
                  <a:pt x="13321" y="1669"/>
                </a:moveTo>
                <a:cubicBezTo>
                  <a:pt x="13298" y="1673"/>
                  <a:pt x="13278" y="1673"/>
                  <a:pt x="13252" y="1676"/>
                </a:cubicBezTo>
                <a:cubicBezTo>
                  <a:pt x="13371" y="1787"/>
                  <a:pt x="13449" y="1800"/>
                  <a:pt x="13556" y="1726"/>
                </a:cubicBezTo>
                <a:cubicBezTo>
                  <a:pt x="13507" y="1713"/>
                  <a:pt x="13458" y="1716"/>
                  <a:pt x="13414" y="1686"/>
                </a:cubicBezTo>
                <a:cubicBezTo>
                  <a:pt x="13382" y="1679"/>
                  <a:pt x="13353" y="1673"/>
                  <a:pt x="13321" y="1669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63842" y="1136374"/>
            <a:ext cx="3457075" cy="2480385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563842" y="3824604"/>
            <a:ext cx="3180436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824777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8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8A9B82D0-FED6-BA96-072D-DDBC47B0CE45}"/>
              </a:ext>
            </a:extLst>
          </p:cNvPr>
          <p:cNvSpPr/>
          <p:nvPr/>
        </p:nvSpPr>
        <p:spPr>
          <a:xfrm>
            <a:off x="1" y="3095141"/>
            <a:ext cx="12191999" cy="37589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21573" y="44"/>
                  <a:pt x="21546" y="82"/>
                  <a:pt x="21534" y="164"/>
                </a:cubicBezTo>
                <a:cubicBezTo>
                  <a:pt x="21443" y="815"/>
                  <a:pt x="21230" y="1177"/>
                  <a:pt x="21158" y="1866"/>
                </a:cubicBezTo>
                <a:cubicBezTo>
                  <a:pt x="21148" y="1965"/>
                  <a:pt x="21129" y="2069"/>
                  <a:pt x="21109" y="2145"/>
                </a:cubicBezTo>
                <a:cubicBezTo>
                  <a:pt x="20866" y="3021"/>
                  <a:pt x="20780" y="4126"/>
                  <a:pt x="20679" y="5210"/>
                </a:cubicBezTo>
                <a:cubicBezTo>
                  <a:pt x="20633" y="5702"/>
                  <a:pt x="20566" y="6178"/>
                  <a:pt x="20554" y="6693"/>
                </a:cubicBezTo>
                <a:cubicBezTo>
                  <a:pt x="20532" y="7601"/>
                  <a:pt x="20497" y="8504"/>
                  <a:pt x="20520" y="9435"/>
                </a:cubicBezTo>
                <a:cubicBezTo>
                  <a:pt x="20534" y="9976"/>
                  <a:pt x="20542" y="10529"/>
                  <a:pt x="20571" y="11054"/>
                </a:cubicBezTo>
                <a:cubicBezTo>
                  <a:pt x="20596" y="11509"/>
                  <a:pt x="20620" y="11974"/>
                  <a:pt x="20664" y="12423"/>
                </a:cubicBezTo>
                <a:cubicBezTo>
                  <a:pt x="20711" y="12904"/>
                  <a:pt x="20773" y="13369"/>
                  <a:pt x="20810" y="13856"/>
                </a:cubicBezTo>
                <a:cubicBezTo>
                  <a:pt x="20824" y="14037"/>
                  <a:pt x="20783" y="14108"/>
                  <a:pt x="20743" y="14179"/>
                </a:cubicBezTo>
                <a:cubicBezTo>
                  <a:pt x="20603" y="14425"/>
                  <a:pt x="20444" y="14519"/>
                  <a:pt x="20296" y="14688"/>
                </a:cubicBezTo>
                <a:cubicBezTo>
                  <a:pt x="20048" y="14973"/>
                  <a:pt x="19815" y="15345"/>
                  <a:pt x="19585" y="15766"/>
                </a:cubicBezTo>
                <a:cubicBezTo>
                  <a:pt x="19371" y="16160"/>
                  <a:pt x="19235" y="16784"/>
                  <a:pt x="19052" y="17266"/>
                </a:cubicBezTo>
                <a:cubicBezTo>
                  <a:pt x="19032" y="17320"/>
                  <a:pt x="19015" y="17386"/>
                  <a:pt x="19000" y="17452"/>
                </a:cubicBezTo>
                <a:cubicBezTo>
                  <a:pt x="18769" y="18464"/>
                  <a:pt x="18571" y="19531"/>
                  <a:pt x="18472" y="20763"/>
                </a:cubicBezTo>
                <a:cubicBezTo>
                  <a:pt x="18435" y="21217"/>
                  <a:pt x="18399" y="21272"/>
                  <a:pt x="18258" y="21222"/>
                </a:cubicBezTo>
                <a:cubicBezTo>
                  <a:pt x="18070" y="21157"/>
                  <a:pt x="17883" y="21113"/>
                  <a:pt x="17696" y="21064"/>
                </a:cubicBezTo>
                <a:cubicBezTo>
                  <a:pt x="17600" y="21036"/>
                  <a:pt x="17505" y="20987"/>
                  <a:pt x="17395" y="20856"/>
                </a:cubicBezTo>
                <a:cubicBezTo>
                  <a:pt x="17276" y="20615"/>
                  <a:pt x="17124" y="20861"/>
                  <a:pt x="16979" y="20763"/>
                </a:cubicBezTo>
                <a:cubicBezTo>
                  <a:pt x="16800" y="20642"/>
                  <a:pt x="16614" y="20637"/>
                  <a:pt x="16442" y="20407"/>
                </a:cubicBezTo>
                <a:cubicBezTo>
                  <a:pt x="16420" y="20374"/>
                  <a:pt x="16390" y="20369"/>
                  <a:pt x="16366" y="20385"/>
                </a:cubicBezTo>
                <a:cubicBezTo>
                  <a:pt x="16194" y="20511"/>
                  <a:pt x="16030" y="20369"/>
                  <a:pt x="15865" y="20221"/>
                </a:cubicBezTo>
                <a:cubicBezTo>
                  <a:pt x="15715" y="20090"/>
                  <a:pt x="15566" y="19996"/>
                  <a:pt x="15408" y="20051"/>
                </a:cubicBezTo>
                <a:cubicBezTo>
                  <a:pt x="15302" y="20090"/>
                  <a:pt x="15185" y="20018"/>
                  <a:pt x="15082" y="19909"/>
                </a:cubicBezTo>
                <a:cubicBezTo>
                  <a:pt x="14905" y="19723"/>
                  <a:pt x="14728" y="19761"/>
                  <a:pt x="14549" y="19750"/>
                </a:cubicBezTo>
                <a:cubicBezTo>
                  <a:pt x="14537" y="19750"/>
                  <a:pt x="14525" y="19756"/>
                  <a:pt x="14515" y="19745"/>
                </a:cubicBezTo>
                <a:cubicBezTo>
                  <a:pt x="14168" y="19334"/>
                  <a:pt x="13788" y="19548"/>
                  <a:pt x="13439" y="19159"/>
                </a:cubicBezTo>
                <a:cubicBezTo>
                  <a:pt x="13351" y="19061"/>
                  <a:pt x="13258" y="19039"/>
                  <a:pt x="13166" y="19094"/>
                </a:cubicBezTo>
                <a:cubicBezTo>
                  <a:pt x="13064" y="19148"/>
                  <a:pt x="12966" y="19039"/>
                  <a:pt x="12872" y="18962"/>
                </a:cubicBezTo>
                <a:cubicBezTo>
                  <a:pt x="12627" y="18771"/>
                  <a:pt x="12364" y="18924"/>
                  <a:pt x="12130" y="18672"/>
                </a:cubicBezTo>
                <a:cubicBezTo>
                  <a:pt x="11774" y="18295"/>
                  <a:pt x="11397" y="18519"/>
                  <a:pt x="11043" y="18141"/>
                </a:cubicBezTo>
                <a:cubicBezTo>
                  <a:pt x="10930" y="18021"/>
                  <a:pt x="10803" y="18032"/>
                  <a:pt x="10680" y="18065"/>
                </a:cubicBezTo>
                <a:cubicBezTo>
                  <a:pt x="10530" y="18108"/>
                  <a:pt x="10393" y="17879"/>
                  <a:pt x="10248" y="17791"/>
                </a:cubicBezTo>
                <a:cubicBezTo>
                  <a:pt x="10194" y="17758"/>
                  <a:pt x="10140" y="17687"/>
                  <a:pt x="10086" y="17687"/>
                </a:cubicBezTo>
                <a:cubicBezTo>
                  <a:pt x="9671" y="17687"/>
                  <a:pt x="9266" y="17403"/>
                  <a:pt x="8860" y="17227"/>
                </a:cubicBezTo>
                <a:cubicBezTo>
                  <a:pt x="8510" y="17074"/>
                  <a:pt x="8154" y="17036"/>
                  <a:pt x="7812" y="16746"/>
                </a:cubicBezTo>
                <a:cubicBezTo>
                  <a:pt x="7507" y="16483"/>
                  <a:pt x="7188" y="16543"/>
                  <a:pt x="6877" y="16374"/>
                </a:cubicBezTo>
                <a:cubicBezTo>
                  <a:pt x="6656" y="16253"/>
                  <a:pt x="6430" y="16237"/>
                  <a:pt x="6216" y="15985"/>
                </a:cubicBezTo>
                <a:cubicBezTo>
                  <a:pt x="6162" y="15919"/>
                  <a:pt x="6101" y="15887"/>
                  <a:pt x="6042" y="15881"/>
                </a:cubicBezTo>
                <a:cubicBezTo>
                  <a:pt x="5748" y="15870"/>
                  <a:pt x="5463" y="15575"/>
                  <a:pt x="5176" y="15564"/>
                </a:cubicBezTo>
                <a:cubicBezTo>
                  <a:pt x="4831" y="15553"/>
                  <a:pt x="4507" y="15071"/>
                  <a:pt x="4161" y="15159"/>
                </a:cubicBezTo>
                <a:cubicBezTo>
                  <a:pt x="3987" y="15203"/>
                  <a:pt x="3832" y="14918"/>
                  <a:pt x="3663" y="14847"/>
                </a:cubicBezTo>
                <a:cubicBezTo>
                  <a:pt x="3542" y="14798"/>
                  <a:pt x="3423" y="14726"/>
                  <a:pt x="3300" y="14770"/>
                </a:cubicBezTo>
                <a:cubicBezTo>
                  <a:pt x="3256" y="14787"/>
                  <a:pt x="3209" y="14792"/>
                  <a:pt x="3169" y="14748"/>
                </a:cubicBezTo>
                <a:cubicBezTo>
                  <a:pt x="2867" y="14436"/>
                  <a:pt x="2549" y="14469"/>
                  <a:pt x="2244" y="14261"/>
                </a:cubicBezTo>
                <a:cubicBezTo>
                  <a:pt x="2038" y="14119"/>
                  <a:pt x="1832" y="14037"/>
                  <a:pt x="1623" y="14010"/>
                </a:cubicBezTo>
                <a:cubicBezTo>
                  <a:pt x="1508" y="13993"/>
                  <a:pt x="1476" y="13856"/>
                  <a:pt x="1488" y="13473"/>
                </a:cubicBezTo>
                <a:cubicBezTo>
                  <a:pt x="1495" y="13233"/>
                  <a:pt x="1497" y="12997"/>
                  <a:pt x="1468" y="12767"/>
                </a:cubicBezTo>
                <a:cubicBezTo>
                  <a:pt x="1461" y="12713"/>
                  <a:pt x="1454" y="12647"/>
                  <a:pt x="1458" y="12592"/>
                </a:cubicBezTo>
                <a:cubicBezTo>
                  <a:pt x="1508" y="11897"/>
                  <a:pt x="1454" y="11191"/>
                  <a:pt x="1481" y="10496"/>
                </a:cubicBezTo>
                <a:cubicBezTo>
                  <a:pt x="1488" y="10299"/>
                  <a:pt x="1490" y="10119"/>
                  <a:pt x="1451" y="9949"/>
                </a:cubicBezTo>
                <a:cubicBezTo>
                  <a:pt x="1434" y="9878"/>
                  <a:pt x="1424" y="9774"/>
                  <a:pt x="1422" y="9686"/>
                </a:cubicBezTo>
                <a:cubicBezTo>
                  <a:pt x="1419" y="8865"/>
                  <a:pt x="1323" y="8127"/>
                  <a:pt x="1244" y="7361"/>
                </a:cubicBezTo>
                <a:cubicBezTo>
                  <a:pt x="1181" y="6753"/>
                  <a:pt x="1080" y="6228"/>
                  <a:pt x="989" y="5680"/>
                </a:cubicBezTo>
                <a:cubicBezTo>
                  <a:pt x="920" y="5270"/>
                  <a:pt x="825" y="4898"/>
                  <a:pt x="727" y="4537"/>
                </a:cubicBezTo>
                <a:cubicBezTo>
                  <a:pt x="631" y="4181"/>
                  <a:pt x="521" y="3864"/>
                  <a:pt x="437" y="3475"/>
                </a:cubicBezTo>
                <a:cubicBezTo>
                  <a:pt x="415" y="3377"/>
                  <a:pt x="390" y="3289"/>
                  <a:pt x="358" y="3234"/>
                </a:cubicBezTo>
                <a:cubicBezTo>
                  <a:pt x="280" y="3092"/>
                  <a:pt x="214" y="2911"/>
                  <a:pt x="169" y="2649"/>
                </a:cubicBezTo>
                <a:cubicBezTo>
                  <a:pt x="138" y="2479"/>
                  <a:pt x="83" y="2392"/>
                  <a:pt x="30" y="2299"/>
                </a:cubicBezTo>
                <a:cubicBezTo>
                  <a:pt x="19" y="2277"/>
                  <a:pt x="8" y="2255"/>
                  <a:pt x="0" y="2233"/>
                </a:cubicBezTo>
                <a:lnTo>
                  <a:pt x="0" y="3869"/>
                </a:lnTo>
                <a:cubicBezTo>
                  <a:pt x="0" y="3869"/>
                  <a:pt x="0" y="3875"/>
                  <a:pt x="2" y="3875"/>
                </a:cubicBezTo>
                <a:cubicBezTo>
                  <a:pt x="89" y="4394"/>
                  <a:pt x="268" y="4602"/>
                  <a:pt x="375" y="5073"/>
                </a:cubicBezTo>
                <a:cubicBezTo>
                  <a:pt x="449" y="5401"/>
                  <a:pt x="535" y="5724"/>
                  <a:pt x="602" y="6064"/>
                </a:cubicBezTo>
                <a:cubicBezTo>
                  <a:pt x="653" y="6315"/>
                  <a:pt x="747" y="6474"/>
                  <a:pt x="766" y="6753"/>
                </a:cubicBezTo>
                <a:cubicBezTo>
                  <a:pt x="791" y="7147"/>
                  <a:pt x="857" y="7475"/>
                  <a:pt x="903" y="7826"/>
                </a:cubicBezTo>
                <a:cubicBezTo>
                  <a:pt x="994" y="8526"/>
                  <a:pt x="1043" y="9254"/>
                  <a:pt x="1070" y="9987"/>
                </a:cubicBezTo>
                <a:cubicBezTo>
                  <a:pt x="1090" y="10551"/>
                  <a:pt x="1146" y="11131"/>
                  <a:pt x="1098" y="11717"/>
                </a:cubicBezTo>
                <a:cubicBezTo>
                  <a:pt x="1092" y="11804"/>
                  <a:pt x="1100" y="11908"/>
                  <a:pt x="1110" y="11996"/>
                </a:cubicBezTo>
                <a:cubicBezTo>
                  <a:pt x="1134" y="12220"/>
                  <a:pt x="1136" y="12445"/>
                  <a:pt x="1114" y="12663"/>
                </a:cubicBezTo>
                <a:cubicBezTo>
                  <a:pt x="1049" y="13331"/>
                  <a:pt x="1088" y="14015"/>
                  <a:pt x="1073" y="14694"/>
                </a:cubicBezTo>
                <a:cubicBezTo>
                  <a:pt x="1068" y="14929"/>
                  <a:pt x="1105" y="15060"/>
                  <a:pt x="1178" y="15055"/>
                </a:cubicBezTo>
                <a:cubicBezTo>
                  <a:pt x="1427" y="15028"/>
                  <a:pt x="1669" y="15181"/>
                  <a:pt x="1908" y="15372"/>
                </a:cubicBezTo>
                <a:cubicBezTo>
                  <a:pt x="1969" y="15422"/>
                  <a:pt x="2033" y="15449"/>
                  <a:pt x="2096" y="15400"/>
                </a:cubicBezTo>
                <a:cubicBezTo>
                  <a:pt x="2204" y="15318"/>
                  <a:pt x="2306" y="15383"/>
                  <a:pt x="2413" y="15454"/>
                </a:cubicBezTo>
                <a:cubicBezTo>
                  <a:pt x="2592" y="15580"/>
                  <a:pt x="2767" y="15810"/>
                  <a:pt x="2956" y="15744"/>
                </a:cubicBezTo>
                <a:cubicBezTo>
                  <a:pt x="3024" y="15723"/>
                  <a:pt x="3088" y="15739"/>
                  <a:pt x="3153" y="15788"/>
                </a:cubicBezTo>
                <a:cubicBezTo>
                  <a:pt x="3423" y="15980"/>
                  <a:pt x="3688" y="16242"/>
                  <a:pt x="3970" y="16210"/>
                </a:cubicBezTo>
                <a:cubicBezTo>
                  <a:pt x="4060" y="16199"/>
                  <a:pt x="4146" y="16270"/>
                  <a:pt x="4232" y="16341"/>
                </a:cubicBezTo>
                <a:cubicBezTo>
                  <a:pt x="4353" y="16439"/>
                  <a:pt x="4473" y="16587"/>
                  <a:pt x="4599" y="16522"/>
                </a:cubicBezTo>
                <a:cubicBezTo>
                  <a:pt x="4685" y="16478"/>
                  <a:pt x="4768" y="16505"/>
                  <a:pt x="4851" y="16565"/>
                </a:cubicBezTo>
                <a:cubicBezTo>
                  <a:pt x="4966" y="16647"/>
                  <a:pt x="5080" y="16740"/>
                  <a:pt x="5197" y="16795"/>
                </a:cubicBezTo>
                <a:cubicBezTo>
                  <a:pt x="5487" y="16927"/>
                  <a:pt x="5784" y="16943"/>
                  <a:pt x="6066" y="17249"/>
                </a:cubicBezTo>
                <a:cubicBezTo>
                  <a:pt x="6093" y="17277"/>
                  <a:pt x="6125" y="17277"/>
                  <a:pt x="6153" y="17260"/>
                </a:cubicBezTo>
                <a:cubicBezTo>
                  <a:pt x="6307" y="17167"/>
                  <a:pt x="6454" y="17282"/>
                  <a:pt x="6602" y="17386"/>
                </a:cubicBezTo>
                <a:cubicBezTo>
                  <a:pt x="6717" y="17468"/>
                  <a:pt x="6833" y="17600"/>
                  <a:pt x="6950" y="17589"/>
                </a:cubicBezTo>
                <a:cubicBezTo>
                  <a:pt x="7333" y="17561"/>
                  <a:pt x="7690" y="18092"/>
                  <a:pt x="8075" y="18048"/>
                </a:cubicBezTo>
                <a:cubicBezTo>
                  <a:pt x="8293" y="18026"/>
                  <a:pt x="8505" y="18327"/>
                  <a:pt x="8730" y="18344"/>
                </a:cubicBezTo>
                <a:cubicBezTo>
                  <a:pt x="9027" y="18366"/>
                  <a:pt x="9314" y="18683"/>
                  <a:pt x="9616" y="18716"/>
                </a:cubicBezTo>
                <a:cubicBezTo>
                  <a:pt x="9859" y="18743"/>
                  <a:pt x="10095" y="19017"/>
                  <a:pt x="10343" y="19072"/>
                </a:cubicBezTo>
                <a:cubicBezTo>
                  <a:pt x="10712" y="19154"/>
                  <a:pt x="11077" y="19449"/>
                  <a:pt x="11448" y="19526"/>
                </a:cubicBezTo>
                <a:cubicBezTo>
                  <a:pt x="11588" y="19559"/>
                  <a:pt x="11718" y="19816"/>
                  <a:pt x="11858" y="19767"/>
                </a:cubicBezTo>
                <a:cubicBezTo>
                  <a:pt x="11978" y="19723"/>
                  <a:pt x="12094" y="19756"/>
                  <a:pt x="12209" y="19838"/>
                </a:cubicBezTo>
                <a:cubicBezTo>
                  <a:pt x="12421" y="19991"/>
                  <a:pt x="12636" y="20046"/>
                  <a:pt x="12850" y="20133"/>
                </a:cubicBezTo>
                <a:cubicBezTo>
                  <a:pt x="13189" y="20270"/>
                  <a:pt x="13527" y="20445"/>
                  <a:pt x="13866" y="20566"/>
                </a:cubicBezTo>
                <a:cubicBezTo>
                  <a:pt x="14006" y="20615"/>
                  <a:pt x="14144" y="20713"/>
                  <a:pt x="14288" y="20752"/>
                </a:cubicBezTo>
                <a:cubicBezTo>
                  <a:pt x="14601" y="20839"/>
                  <a:pt x="14915" y="20998"/>
                  <a:pt x="15229" y="21113"/>
                </a:cubicBezTo>
                <a:cubicBezTo>
                  <a:pt x="15475" y="21206"/>
                  <a:pt x="15715" y="21540"/>
                  <a:pt x="15970" y="21392"/>
                </a:cubicBezTo>
                <a:cubicBezTo>
                  <a:pt x="15990" y="21381"/>
                  <a:pt x="16014" y="21403"/>
                  <a:pt x="16036" y="21419"/>
                </a:cubicBezTo>
                <a:cubicBezTo>
                  <a:pt x="16137" y="21491"/>
                  <a:pt x="16240" y="21551"/>
                  <a:pt x="16341" y="21600"/>
                </a:cubicBezTo>
                <a:lnTo>
                  <a:pt x="18826" y="21600"/>
                </a:lnTo>
                <a:cubicBezTo>
                  <a:pt x="18941" y="20363"/>
                  <a:pt x="19039" y="19105"/>
                  <a:pt x="19334" y="18114"/>
                </a:cubicBezTo>
                <a:cubicBezTo>
                  <a:pt x="19427" y="17808"/>
                  <a:pt x="19525" y="17518"/>
                  <a:pt x="19624" y="17260"/>
                </a:cubicBezTo>
                <a:cubicBezTo>
                  <a:pt x="19791" y="16828"/>
                  <a:pt x="19979" y="16461"/>
                  <a:pt x="20178" y="16188"/>
                </a:cubicBezTo>
                <a:cubicBezTo>
                  <a:pt x="20490" y="15761"/>
                  <a:pt x="20817" y="15471"/>
                  <a:pt x="21144" y="15186"/>
                </a:cubicBezTo>
                <a:cubicBezTo>
                  <a:pt x="21305" y="15049"/>
                  <a:pt x="21342" y="14913"/>
                  <a:pt x="21271" y="14431"/>
                </a:cubicBezTo>
                <a:cubicBezTo>
                  <a:pt x="21185" y="13840"/>
                  <a:pt x="21116" y="13233"/>
                  <a:pt x="21058" y="12609"/>
                </a:cubicBezTo>
                <a:cubicBezTo>
                  <a:pt x="21020" y="12204"/>
                  <a:pt x="20981" y="11788"/>
                  <a:pt x="20967" y="11372"/>
                </a:cubicBezTo>
                <a:cubicBezTo>
                  <a:pt x="20950" y="10868"/>
                  <a:pt x="20913" y="10370"/>
                  <a:pt x="20898" y="9861"/>
                </a:cubicBezTo>
                <a:cubicBezTo>
                  <a:pt x="20874" y="9101"/>
                  <a:pt x="20869" y="8340"/>
                  <a:pt x="20896" y="7590"/>
                </a:cubicBezTo>
                <a:cubicBezTo>
                  <a:pt x="20918" y="6967"/>
                  <a:pt x="20986" y="6359"/>
                  <a:pt x="21040" y="5752"/>
                </a:cubicBezTo>
                <a:cubicBezTo>
                  <a:pt x="21107" y="4980"/>
                  <a:pt x="21198" y="4241"/>
                  <a:pt x="21293" y="3497"/>
                </a:cubicBezTo>
                <a:cubicBezTo>
                  <a:pt x="21349" y="3054"/>
                  <a:pt x="21382" y="2583"/>
                  <a:pt x="21519" y="2304"/>
                </a:cubicBezTo>
                <a:cubicBezTo>
                  <a:pt x="21543" y="2255"/>
                  <a:pt x="21560" y="2162"/>
                  <a:pt x="21571" y="2080"/>
                </a:cubicBezTo>
                <a:cubicBezTo>
                  <a:pt x="21580" y="2025"/>
                  <a:pt x="21588" y="1970"/>
                  <a:pt x="21597" y="1915"/>
                </a:cubicBezTo>
                <a:lnTo>
                  <a:pt x="21597" y="0"/>
                </a:lnTo>
                <a:close/>
              </a:path>
            </a:pathLst>
          </a:custGeom>
          <a:solidFill>
            <a:srgbClr val="CFDCB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2B40F3DD-16C9-A97B-AC89-CA0ADC606119}"/>
              </a:ext>
            </a:extLst>
          </p:cNvPr>
          <p:cNvSpPr/>
          <p:nvPr/>
        </p:nvSpPr>
        <p:spPr>
          <a:xfrm>
            <a:off x="0" y="0"/>
            <a:ext cx="1918998" cy="33141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9434"/>
                </a:moveTo>
                <a:lnTo>
                  <a:pt x="0" y="21600"/>
                </a:lnTo>
                <a:cubicBezTo>
                  <a:pt x="43" y="21581"/>
                  <a:pt x="86" y="21563"/>
                  <a:pt x="129" y="21550"/>
                </a:cubicBezTo>
                <a:cubicBezTo>
                  <a:pt x="504" y="21414"/>
                  <a:pt x="793" y="21259"/>
                  <a:pt x="954" y="21023"/>
                </a:cubicBezTo>
                <a:cubicBezTo>
                  <a:pt x="1222" y="20650"/>
                  <a:pt x="1855" y="20427"/>
                  <a:pt x="2155" y="20079"/>
                </a:cubicBezTo>
                <a:cubicBezTo>
                  <a:pt x="3387" y="18683"/>
                  <a:pt x="4888" y="17323"/>
                  <a:pt x="5435" y="15778"/>
                </a:cubicBezTo>
                <a:cubicBezTo>
                  <a:pt x="5756" y="14859"/>
                  <a:pt x="6175" y="13903"/>
                  <a:pt x="6024" y="12935"/>
                </a:cubicBezTo>
                <a:cubicBezTo>
                  <a:pt x="5982" y="12668"/>
                  <a:pt x="6035" y="12395"/>
                  <a:pt x="6089" y="12122"/>
                </a:cubicBezTo>
                <a:cubicBezTo>
                  <a:pt x="6142" y="11849"/>
                  <a:pt x="6196" y="11582"/>
                  <a:pt x="5928" y="11334"/>
                </a:cubicBezTo>
                <a:cubicBezTo>
                  <a:pt x="5864" y="11278"/>
                  <a:pt x="5832" y="11203"/>
                  <a:pt x="5832" y="11141"/>
                </a:cubicBezTo>
                <a:cubicBezTo>
                  <a:pt x="5896" y="10173"/>
                  <a:pt x="5285" y="9304"/>
                  <a:pt x="4706" y="8429"/>
                </a:cubicBezTo>
                <a:cubicBezTo>
                  <a:pt x="4481" y="8088"/>
                  <a:pt x="4802" y="7777"/>
                  <a:pt x="5424" y="7765"/>
                </a:cubicBezTo>
                <a:cubicBezTo>
                  <a:pt x="6678" y="7734"/>
                  <a:pt x="7804" y="7442"/>
                  <a:pt x="8983" y="7268"/>
                </a:cubicBezTo>
                <a:cubicBezTo>
                  <a:pt x="10441" y="7057"/>
                  <a:pt x="11759" y="6672"/>
                  <a:pt x="12960" y="6219"/>
                </a:cubicBezTo>
                <a:cubicBezTo>
                  <a:pt x="14086" y="5791"/>
                  <a:pt x="15168" y="5307"/>
                  <a:pt x="16208" y="4792"/>
                </a:cubicBezTo>
                <a:cubicBezTo>
                  <a:pt x="17087" y="4357"/>
                  <a:pt x="17602" y="3749"/>
                  <a:pt x="18556" y="3370"/>
                </a:cubicBezTo>
                <a:cubicBezTo>
                  <a:pt x="18706" y="3314"/>
                  <a:pt x="18824" y="3215"/>
                  <a:pt x="18909" y="3122"/>
                </a:cubicBezTo>
                <a:cubicBezTo>
                  <a:pt x="19681" y="2253"/>
                  <a:pt x="20635" y="1446"/>
                  <a:pt x="21311" y="552"/>
                </a:cubicBezTo>
                <a:cubicBezTo>
                  <a:pt x="21439" y="372"/>
                  <a:pt x="21525" y="186"/>
                  <a:pt x="21600" y="0"/>
                </a:cubicBezTo>
                <a:lnTo>
                  <a:pt x="19177" y="0"/>
                </a:lnTo>
                <a:cubicBezTo>
                  <a:pt x="18513" y="1080"/>
                  <a:pt x="17333" y="1986"/>
                  <a:pt x="16015" y="2837"/>
                </a:cubicBezTo>
                <a:cubicBezTo>
                  <a:pt x="15533" y="3147"/>
                  <a:pt x="15136" y="3519"/>
                  <a:pt x="14557" y="3761"/>
                </a:cubicBezTo>
                <a:cubicBezTo>
                  <a:pt x="13485" y="4208"/>
                  <a:pt x="12467" y="4699"/>
                  <a:pt x="11331" y="5102"/>
                </a:cubicBezTo>
                <a:cubicBezTo>
                  <a:pt x="9272" y="5828"/>
                  <a:pt x="7000" y="6120"/>
                  <a:pt x="4695" y="6437"/>
                </a:cubicBezTo>
                <a:cubicBezTo>
                  <a:pt x="3666" y="6579"/>
                  <a:pt x="2541" y="6511"/>
                  <a:pt x="1586" y="6859"/>
                </a:cubicBezTo>
                <a:cubicBezTo>
                  <a:pt x="1479" y="7039"/>
                  <a:pt x="1383" y="7219"/>
                  <a:pt x="1276" y="7399"/>
                </a:cubicBezTo>
                <a:cubicBezTo>
                  <a:pt x="1619" y="7442"/>
                  <a:pt x="1726" y="7610"/>
                  <a:pt x="1854" y="7771"/>
                </a:cubicBezTo>
                <a:cubicBezTo>
                  <a:pt x="2112" y="8106"/>
                  <a:pt x="2294" y="8454"/>
                  <a:pt x="2476" y="8801"/>
                </a:cubicBezTo>
                <a:cubicBezTo>
                  <a:pt x="2776" y="9360"/>
                  <a:pt x="3087" y="9919"/>
                  <a:pt x="3323" y="10496"/>
                </a:cubicBezTo>
                <a:cubicBezTo>
                  <a:pt x="3527" y="10980"/>
                  <a:pt x="3387" y="11477"/>
                  <a:pt x="3602" y="11936"/>
                </a:cubicBezTo>
                <a:cubicBezTo>
                  <a:pt x="3816" y="12370"/>
                  <a:pt x="3763" y="12755"/>
                  <a:pt x="3612" y="13171"/>
                </a:cubicBezTo>
                <a:cubicBezTo>
                  <a:pt x="3537" y="13370"/>
                  <a:pt x="3495" y="13574"/>
                  <a:pt x="3505" y="13773"/>
                </a:cubicBezTo>
                <a:cubicBezTo>
                  <a:pt x="3634" y="15300"/>
                  <a:pt x="2669" y="16690"/>
                  <a:pt x="1415" y="17932"/>
                </a:cubicBezTo>
                <a:cubicBezTo>
                  <a:pt x="933" y="18416"/>
                  <a:pt x="504" y="18931"/>
                  <a:pt x="0" y="19434"/>
                </a:cubicBezTo>
                <a:close/>
              </a:path>
            </a:pathLst>
          </a:custGeom>
          <a:solidFill>
            <a:srgbClr val="CFDCB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88710B3D-3377-0A25-C6B6-40DA04559C00}"/>
              </a:ext>
            </a:extLst>
          </p:cNvPr>
          <p:cNvSpPr/>
          <p:nvPr/>
        </p:nvSpPr>
        <p:spPr>
          <a:xfrm>
            <a:off x="114282" y="0"/>
            <a:ext cx="11948542" cy="66637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1" h="21576" extrusionOk="0">
                <a:moveTo>
                  <a:pt x="20570" y="13111"/>
                </a:moveTo>
                <a:cubicBezTo>
                  <a:pt x="20593" y="12775"/>
                  <a:pt x="20649" y="12454"/>
                  <a:pt x="20746" y="12158"/>
                </a:cubicBezTo>
                <a:cubicBezTo>
                  <a:pt x="20789" y="12023"/>
                  <a:pt x="20845" y="11899"/>
                  <a:pt x="20868" y="11748"/>
                </a:cubicBezTo>
                <a:cubicBezTo>
                  <a:pt x="20943" y="11199"/>
                  <a:pt x="21179" y="10820"/>
                  <a:pt x="21323" y="10345"/>
                </a:cubicBezTo>
                <a:cubicBezTo>
                  <a:pt x="21337" y="10302"/>
                  <a:pt x="21363" y="10262"/>
                  <a:pt x="21388" y="10237"/>
                </a:cubicBezTo>
                <a:cubicBezTo>
                  <a:pt x="21474" y="10151"/>
                  <a:pt x="21509" y="10000"/>
                  <a:pt x="21547" y="9855"/>
                </a:cubicBezTo>
                <a:cubicBezTo>
                  <a:pt x="21574" y="9750"/>
                  <a:pt x="21565" y="9645"/>
                  <a:pt x="21507" y="9590"/>
                </a:cubicBezTo>
                <a:cubicBezTo>
                  <a:pt x="21407" y="9497"/>
                  <a:pt x="21351" y="9328"/>
                  <a:pt x="21273" y="9198"/>
                </a:cubicBezTo>
                <a:cubicBezTo>
                  <a:pt x="21048" y="8822"/>
                  <a:pt x="20907" y="8341"/>
                  <a:pt x="20756" y="7878"/>
                </a:cubicBezTo>
                <a:cubicBezTo>
                  <a:pt x="20648" y="7545"/>
                  <a:pt x="20560" y="7188"/>
                  <a:pt x="20495" y="6815"/>
                </a:cubicBezTo>
                <a:cubicBezTo>
                  <a:pt x="20441" y="6506"/>
                  <a:pt x="20364" y="6213"/>
                  <a:pt x="20361" y="5883"/>
                </a:cubicBezTo>
                <a:cubicBezTo>
                  <a:pt x="20361" y="5840"/>
                  <a:pt x="20349" y="5791"/>
                  <a:pt x="20337" y="5751"/>
                </a:cubicBezTo>
                <a:cubicBezTo>
                  <a:pt x="20307" y="5658"/>
                  <a:pt x="20297" y="5563"/>
                  <a:pt x="20307" y="5458"/>
                </a:cubicBezTo>
                <a:cubicBezTo>
                  <a:pt x="20321" y="5316"/>
                  <a:pt x="20316" y="5177"/>
                  <a:pt x="20282" y="5042"/>
                </a:cubicBezTo>
                <a:cubicBezTo>
                  <a:pt x="20258" y="4946"/>
                  <a:pt x="20266" y="4844"/>
                  <a:pt x="20277" y="4742"/>
                </a:cubicBezTo>
                <a:cubicBezTo>
                  <a:pt x="20289" y="4625"/>
                  <a:pt x="20304" y="4505"/>
                  <a:pt x="20307" y="4385"/>
                </a:cubicBezTo>
                <a:cubicBezTo>
                  <a:pt x="20314" y="4046"/>
                  <a:pt x="20263" y="3959"/>
                  <a:pt x="20079" y="3882"/>
                </a:cubicBezTo>
                <a:cubicBezTo>
                  <a:pt x="19854" y="3787"/>
                  <a:pt x="19622" y="3833"/>
                  <a:pt x="19400" y="3725"/>
                </a:cubicBezTo>
                <a:cubicBezTo>
                  <a:pt x="19269" y="3660"/>
                  <a:pt x="19135" y="3608"/>
                  <a:pt x="19001" y="3598"/>
                </a:cubicBezTo>
                <a:cubicBezTo>
                  <a:pt x="18632" y="3577"/>
                  <a:pt x="18278" y="3373"/>
                  <a:pt x="17910" y="3352"/>
                </a:cubicBezTo>
                <a:cubicBezTo>
                  <a:pt x="17694" y="3336"/>
                  <a:pt x="17494" y="3173"/>
                  <a:pt x="17278" y="3164"/>
                </a:cubicBezTo>
                <a:cubicBezTo>
                  <a:pt x="17075" y="3154"/>
                  <a:pt x="16874" y="3111"/>
                  <a:pt x="16678" y="3003"/>
                </a:cubicBezTo>
                <a:cubicBezTo>
                  <a:pt x="16616" y="2969"/>
                  <a:pt x="16554" y="2945"/>
                  <a:pt x="16489" y="2966"/>
                </a:cubicBezTo>
                <a:cubicBezTo>
                  <a:pt x="16398" y="2997"/>
                  <a:pt x="16308" y="2979"/>
                  <a:pt x="16221" y="2942"/>
                </a:cubicBezTo>
                <a:cubicBezTo>
                  <a:pt x="15764" y="2744"/>
                  <a:pt x="15298" y="2636"/>
                  <a:pt x="14834" y="2553"/>
                </a:cubicBezTo>
                <a:cubicBezTo>
                  <a:pt x="14404" y="2476"/>
                  <a:pt x="13983" y="2319"/>
                  <a:pt x="13557" y="2214"/>
                </a:cubicBezTo>
                <a:cubicBezTo>
                  <a:pt x="13162" y="2115"/>
                  <a:pt x="12763" y="2038"/>
                  <a:pt x="12370" y="1903"/>
                </a:cubicBezTo>
                <a:cubicBezTo>
                  <a:pt x="12010" y="1779"/>
                  <a:pt x="11638" y="1825"/>
                  <a:pt x="11289" y="1585"/>
                </a:cubicBezTo>
                <a:cubicBezTo>
                  <a:pt x="11259" y="1563"/>
                  <a:pt x="11220" y="1566"/>
                  <a:pt x="11189" y="1579"/>
                </a:cubicBezTo>
                <a:cubicBezTo>
                  <a:pt x="11036" y="1631"/>
                  <a:pt x="10890" y="1563"/>
                  <a:pt x="10744" y="1499"/>
                </a:cubicBezTo>
                <a:cubicBezTo>
                  <a:pt x="10670" y="1465"/>
                  <a:pt x="10598" y="1443"/>
                  <a:pt x="10522" y="1425"/>
                </a:cubicBezTo>
                <a:cubicBezTo>
                  <a:pt x="10032" y="1307"/>
                  <a:pt x="9541" y="1196"/>
                  <a:pt x="9051" y="1067"/>
                </a:cubicBezTo>
                <a:cubicBezTo>
                  <a:pt x="8823" y="1005"/>
                  <a:pt x="8589" y="1051"/>
                  <a:pt x="8362" y="934"/>
                </a:cubicBezTo>
                <a:cubicBezTo>
                  <a:pt x="8262" y="882"/>
                  <a:pt x="8163" y="799"/>
                  <a:pt x="8056" y="802"/>
                </a:cubicBezTo>
                <a:cubicBezTo>
                  <a:pt x="7829" y="808"/>
                  <a:pt x="7608" y="755"/>
                  <a:pt x="7388" y="657"/>
                </a:cubicBezTo>
                <a:cubicBezTo>
                  <a:pt x="7286" y="611"/>
                  <a:pt x="7183" y="549"/>
                  <a:pt x="7077" y="570"/>
                </a:cubicBezTo>
                <a:cubicBezTo>
                  <a:pt x="6924" y="601"/>
                  <a:pt x="6778" y="540"/>
                  <a:pt x="6632" y="475"/>
                </a:cubicBezTo>
                <a:cubicBezTo>
                  <a:pt x="6528" y="429"/>
                  <a:pt x="6425" y="398"/>
                  <a:pt x="6320" y="385"/>
                </a:cubicBezTo>
                <a:cubicBezTo>
                  <a:pt x="6099" y="358"/>
                  <a:pt x="5881" y="324"/>
                  <a:pt x="5664" y="225"/>
                </a:cubicBezTo>
                <a:cubicBezTo>
                  <a:pt x="5525" y="163"/>
                  <a:pt x="5384" y="62"/>
                  <a:pt x="5234" y="167"/>
                </a:cubicBezTo>
                <a:cubicBezTo>
                  <a:pt x="5210" y="185"/>
                  <a:pt x="5174" y="167"/>
                  <a:pt x="5147" y="151"/>
                </a:cubicBezTo>
                <a:cubicBezTo>
                  <a:pt x="5025" y="86"/>
                  <a:pt x="4901" y="37"/>
                  <a:pt x="4776" y="0"/>
                </a:cubicBezTo>
                <a:lnTo>
                  <a:pt x="3466" y="0"/>
                </a:lnTo>
                <a:cubicBezTo>
                  <a:pt x="3463" y="19"/>
                  <a:pt x="3459" y="37"/>
                  <a:pt x="3456" y="59"/>
                </a:cubicBezTo>
                <a:cubicBezTo>
                  <a:pt x="3377" y="537"/>
                  <a:pt x="3287" y="996"/>
                  <a:pt x="3105" y="1400"/>
                </a:cubicBezTo>
                <a:cubicBezTo>
                  <a:pt x="2980" y="1681"/>
                  <a:pt x="2889" y="2007"/>
                  <a:pt x="2746" y="2282"/>
                </a:cubicBezTo>
                <a:cubicBezTo>
                  <a:pt x="2607" y="2553"/>
                  <a:pt x="2464" y="2809"/>
                  <a:pt x="2299" y="3022"/>
                </a:cubicBezTo>
                <a:cubicBezTo>
                  <a:pt x="2151" y="3216"/>
                  <a:pt x="2000" y="3398"/>
                  <a:pt x="1842" y="3558"/>
                </a:cubicBezTo>
                <a:cubicBezTo>
                  <a:pt x="1672" y="3734"/>
                  <a:pt x="1490" y="3873"/>
                  <a:pt x="1304" y="3990"/>
                </a:cubicBezTo>
                <a:cubicBezTo>
                  <a:pt x="1161" y="4079"/>
                  <a:pt x="1014" y="4120"/>
                  <a:pt x="869" y="4190"/>
                </a:cubicBezTo>
                <a:cubicBezTo>
                  <a:pt x="790" y="4227"/>
                  <a:pt x="758" y="4323"/>
                  <a:pt x="806" y="4446"/>
                </a:cubicBezTo>
                <a:cubicBezTo>
                  <a:pt x="942" y="4801"/>
                  <a:pt x="959" y="5220"/>
                  <a:pt x="976" y="5612"/>
                </a:cubicBezTo>
                <a:cubicBezTo>
                  <a:pt x="993" y="6038"/>
                  <a:pt x="1005" y="6472"/>
                  <a:pt x="976" y="6913"/>
                </a:cubicBezTo>
                <a:cubicBezTo>
                  <a:pt x="936" y="7511"/>
                  <a:pt x="874" y="8088"/>
                  <a:pt x="770" y="8662"/>
                </a:cubicBezTo>
                <a:cubicBezTo>
                  <a:pt x="682" y="9136"/>
                  <a:pt x="519" y="9531"/>
                  <a:pt x="398" y="9972"/>
                </a:cubicBezTo>
                <a:cubicBezTo>
                  <a:pt x="314" y="10287"/>
                  <a:pt x="191" y="10546"/>
                  <a:pt x="65" y="10805"/>
                </a:cubicBezTo>
                <a:cubicBezTo>
                  <a:pt x="-26" y="10993"/>
                  <a:pt x="-21" y="11033"/>
                  <a:pt x="81" y="11190"/>
                </a:cubicBezTo>
                <a:cubicBezTo>
                  <a:pt x="185" y="11350"/>
                  <a:pt x="309" y="11498"/>
                  <a:pt x="383" y="11687"/>
                </a:cubicBezTo>
                <a:cubicBezTo>
                  <a:pt x="479" y="11927"/>
                  <a:pt x="618" y="12084"/>
                  <a:pt x="711" y="12334"/>
                </a:cubicBezTo>
                <a:cubicBezTo>
                  <a:pt x="837" y="12664"/>
                  <a:pt x="969" y="12982"/>
                  <a:pt x="1082" y="13327"/>
                </a:cubicBezTo>
                <a:cubicBezTo>
                  <a:pt x="1134" y="13484"/>
                  <a:pt x="1158" y="13660"/>
                  <a:pt x="1213" y="13814"/>
                </a:cubicBezTo>
                <a:cubicBezTo>
                  <a:pt x="1296" y="14052"/>
                  <a:pt x="1342" y="14329"/>
                  <a:pt x="1383" y="14594"/>
                </a:cubicBezTo>
                <a:cubicBezTo>
                  <a:pt x="1423" y="14844"/>
                  <a:pt x="1466" y="15100"/>
                  <a:pt x="1476" y="15374"/>
                </a:cubicBezTo>
                <a:cubicBezTo>
                  <a:pt x="1485" y="15618"/>
                  <a:pt x="1478" y="15880"/>
                  <a:pt x="1514" y="16102"/>
                </a:cubicBezTo>
                <a:cubicBezTo>
                  <a:pt x="1569" y="16441"/>
                  <a:pt x="1507" y="16768"/>
                  <a:pt x="1529" y="17101"/>
                </a:cubicBezTo>
                <a:cubicBezTo>
                  <a:pt x="1552" y="17440"/>
                  <a:pt x="1534" y="17437"/>
                  <a:pt x="1718" y="17551"/>
                </a:cubicBezTo>
                <a:cubicBezTo>
                  <a:pt x="1940" y="17687"/>
                  <a:pt x="2170" y="17570"/>
                  <a:pt x="2392" y="17693"/>
                </a:cubicBezTo>
                <a:cubicBezTo>
                  <a:pt x="2655" y="17838"/>
                  <a:pt x="2937" y="17801"/>
                  <a:pt x="3201" y="17894"/>
                </a:cubicBezTo>
                <a:cubicBezTo>
                  <a:pt x="3629" y="18042"/>
                  <a:pt x="4064" y="18088"/>
                  <a:pt x="4492" y="18242"/>
                </a:cubicBezTo>
                <a:cubicBezTo>
                  <a:pt x="4724" y="18325"/>
                  <a:pt x="4968" y="18319"/>
                  <a:pt x="5200" y="18427"/>
                </a:cubicBezTo>
                <a:cubicBezTo>
                  <a:pt x="5277" y="18461"/>
                  <a:pt x="5355" y="18470"/>
                  <a:pt x="5434" y="18439"/>
                </a:cubicBezTo>
                <a:cubicBezTo>
                  <a:pt x="5468" y="18427"/>
                  <a:pt x="5508" y="18439"/>
                  <a:pt x="5545" y="18455"/>
                </a:cubicBezTo>
                <a:cubicBezTo>
                  <a:pt x="5714" y="18520"/>
                  <a:pt x="5882" y="18587"/>
                  <a:pt x="6051" y="18655"/>
                </a:cubicBezTo>
                <a:cubicBezTo>
                  <a:pt x="6092" y="18671"/>
                  <a:pt x="6133" y="18677"/>
                  <a:pt x="6173" y="18646"/>
                </a:cubicBezTo>
                <a:cubicBezTo>
                  <a:pt x="6236" y="18594"/>
                  <a:pt x="6295" y="18624"/>
                  <a:pt x="6358" y="18652"/>
                </a:cubicBezTo>
                <a:cubicBezTo>
                  <a:pt x="6613" y="18769"/>
                  <a:pt x="6870" y="18880"/>
                  <a:pt x="7135" y="18865"/>
                </a:cubicBezTo>
                <a:cubicBezTo>
                  <a:pt x="7269" y="18859"/>
                  <a:pt x="7396" y="18902"/>
                  <a:pt x="7510" y="18961"/>
                </a:cubicBezTo>
                <a:cubicBezTo>
                  <a:pt x="7573" y="19007"/>
                  <a:pt x="7627" y="19041"/>
                  <a:pt x="7683" y="19047"/>
                </a:cubicBezTo>
                <a:cubicBezTo>
                  <a:pt x="7932" y="19084"/>
                  <a:pt x="8183" y="19068"/>
                  <a:pt x="8426" y="19204"/>
                </a:cubicBezTo>
                <a:cubicBezTo>
                  <a:pt x="8618" y="19312"/>
                  <a:pt x="8819" y="19244"/>
                  <a:pt x="9015" y="19303"/>
                </a:cubicBezTo>
                <a:cubicBezTo>
                  <a:pt x="9137" y="19340"/>
                  <a:pt x="9251" y="19457"/>
                  <a:pt x="9378" y="19445"/>
                </a:cubicBezTo>
                <a:cubicBezTo>
                  <a:pt x="9843" y="19398"/>
                  <a:pt x="10283" y="19719"/>
                  <a:pt x="10747" y="19744"/>
                </a:cubicBezTo>
                <a:cubicBezTo>
                  <a:pt x="10981" y="19756"/>
                  <a:pt x="11218" y="19870"/>
                  <a:pt x="11457" y="19926"/>
                </a:cubicBezTo>
                <a:cubicBezTo>
                  <a:pt x="11809" y="20009"/>
                  <a:pt x="12163" y="20080"/>
                  <a:pt x="12514" y="20194"/>
                </a:cubicBezTo>
                <a:cubicBezTo>
                  <a:pt x="12669" y="20243"/>
                  <a:pt x="12818" y="20317"/>
                  <a:pt x="12981" y="20262"/>
                </a:cubicBezTo>
                <a:cubicBezTo>
                  <a:pt x="13081" y="20228"/>
                  <a:pt x="13179" y="20323"/>
                  <a:pt x="13279" y="20360"/>
                </a:cubicBezTo>
                <a:cubicBezTo>
                  <a:pt x="13389" y="20404"/>
                  <a:pt x="13497" y="20481"/>
                  <a:pt x="13610" y="20462"/>
                </a:cubicBezTo>
                <a:cubicBezTo>
                  <a:pt x="13744" y="20441"/>
                  <a:pt x="13875" y="20453"/>
                  <a:pt x="14001" y="20521"/>
                </a:cubicBezTo>
                <a:cubicBezTo>
                  <a:pt x="14372" y="20724"/>
                  <a:pt x="14772" y="20595"/>
                  <a:pt x="15140" y="20838"/>
                </a:cubicBezTo>
                <a:cubicBezTo>
                  <a:pt x="15179" y="20863"/>
                  <a:pt x="15229" y="20851"/>
                  <a:pt x="15274" y="20838"/>
                </a:cubicBezTo>
                <a:cubicBezTo>
                  <a:pt x="15399" y="20801"/>
                  <a:pt x="15521" y="20829"/>
                  <a:pt x="15640" y="20903"/>
                </a:cubicBezTo>
                <a:cubicBezTo>
                  <a:pt x="15752" y="20971"/>
                  <a:pt x="15865" y="21011"/>
                  <a:pt x="15982" y="21020"/>
                </a:cubicBezTo>
                <a:cubicBezTo>
                  <a:pt x="16350" y="21045"/>
                  <a:pt x="16709" y="21190"/>
                  <a:pt x="17073" y="21264"/>
                </a:cubicBezTo>
                <a:cubicBezTo>
                  <a:pt x="17458" y="21344"/>
                  <a:pt x="17847" y="21421"/>
                  <a:pt x="18226" y="21566"/>
                </a:cubicBezTo>
                <a:cubicBezTo>
                  <a:pt x="18316" y="21600"/>
                  <a:pt x="18372" y="21544"/>
                  <a:pt x="18417" y="21396"/>
                </a:cubicBezTo>
                <a:cubicBezTo>
                  <a:pt x="18510" y="21088"/>
                  <a:pt x="18608" y="20780"/>
                  <a:pt x="18658" y="20441"/>
                </a:cubicBezTo>
                <a:cubicBezTo>
                  <a:pt x="18718" y="20027"/>
                  <a:pt x="18890" y="19744"/>
                  <a:pt x="19037" y="19457"/>
                </a:cubicBezTo>
                <a:cubicBezTo>
                  <a:pt x="19147" y="19241"/>
                  <a:pt x="19264" y="19007"/>
                  <a:pt x="19410" y="18837"/>
                </a:cubicBezTo>
                <a:cubicBezTo>
                  <a:pt x="19503" y="18729"/>
                  <a:pt x="19591" y="18578"/>
                  <a:pt x="19689" y="18510"/>
                </a:cubicBezTo>
                <a:cubicBezTo>
                  <a:pt x="19874" y="18381"/>
                  <a:pt x="20024" y="18134"/>
                  <a:pt x="20225" y="18048"/>
                </a:cubicBezTo>
                <a:cubicBezTo>
                  <a:pt x="20364" y="17989"/>
                  <a:pt x="20505" y="17891"/>
                  <a:pt x="20646" y="17829"/>
                </a:cubicBezTo>
                <a:cubicBezTo>
                  <a:pt x="20713" y="17798"/>
                  <a:pt x="20744" y="17721"/>
                  <a:pt x="20716" y="17625"/>
                </a:cubicBezTo>
                <a:cubicBezTo>
                  <a:pt x="20675" y="17477"/>
                  <a:pt x="20668" y="17314"/>
                  <a:pt x="20631" y="17172"/>
                </a:cubicBezTo>
                <a:cubicBezTo>
                  <a:pt x="20519" y="16747"/>
                  <a:pt x="20507" y="16278"/>
                  <a:pt x="20467" y="15828"/>
                </a:cubicBezTo>
                <a:cubicBezTo>
                  <a:pt x="20438" y="15498"/>
                  <a:pt x="20390" y="15152"/>
                  <a:pt x="20460" y="14810"/>
                </a:cubicBezTo>
                <a:cubicBezTo>
                  <a:pt x="20467" y="14776"/>
                  <a:pt x="20466" y="14727"/>
                  <a:pt x="20459" y="14690"/>
                </a:cubicBezTo>
                <a:cubicBezTo>
                  <a:pt x="20416" y="14446"/>
                  <a:pt x="20452" y="14209"/>
                  <a:pt x="20474" y="13971"/>
                </a:cubicBezTo>
                <a:cubicBezTo>
                  <a:pt x="20503" y="13694"/>
                  <a:pt x="20550" y="13407"/>
                  <a:pt x="20570" y="13111"/>
                </a:cubicBezTo>
                <a:close/>
                <a:moveTo>
                  <a:pt x="1380" y="7777"/>
                </a:moveTo>
                <a:cubicBezTo>
                  <a:pt x="1368" y="7841"/>
                  <a:pt x="1340" y="7872"/>
                  <a:pt x="1302" y="7854"/>
                </a:cubicBezTo>
                <a:cubicBezTo>
                  <a:pt x="1265" y="7835"/>
                  <a:pt x="1249" y="7783"/>
                  <a:pt x="1263" y="7715"/>
                </a:cubicBezTo>
                <a:cubicBezTo>
                  <a:pt x="1275" y="7650"/>
                  <a:pt x="1302" y="7622"/>
                  <a:pt x="1342" y="7635"/>
                </a:cubicBezTo>
                <a:cubicBezTo>
                  <a:pt x="1380" y="7659"/>
                  <a:pt x="1392" y="7712"/>
                  <a:pt x="1380" y="7777"/>
                </a:cubicBezTo>
                <a:close/>
                <a:moveTo>
                  <a:pt x="1478" y="6408"/>
                </a:moveTo>
                <a:cubicBezTo>
                  <a:pt x="1466" y="6466"/>
                  <a:pt x="1436" y="6478"/>
                  <a:pt x="1406" y="6463"/>
                </a:cubicBezTo>
                <a:cubicBezTo>
                  <a:pt x="1373" y="6435"/>
                  <a:pt x="1357" y="6395"/>
                  <a:pt x="1371" y="6337"/>
                </a:cubicBezTo>
                <a:cubicBezTo>
                  <a:pt x="1385" y="6278"/>
                  <a:pt x="1412" y="6263"/>
                  <a:pt x="1443" y="6284"/>
                </a:cubicBezTo>
                <a:cubicBezTo>
                  <a:pt x="1476" y="6303"/>
                  <a:pt x="1490" y="6349"/>
                  <a:pt x="1478" y="6408"/>
                </a:cubicBezTo>
                <a:close/>
                <a:moveTo>
                  <a:pt x="1835" y="8652"/>
                </a:moveTo>
                <a:cubicBezTo>
                  <a:pt x="1825" y="8702"/>
                  <a:pt x="1802" y="8726"/>
                  <a:pt x="1773" y="8711"/>
                </a:cubicBezTo>
                <a:cubicBezTo>
                  <a:pt x="1739" y="8692"/>
                  <a:pt x="1727" y="8649"/>
                  <a:pt x="1741" y="8588"/>
                </a:cubicBezTo>
                <a:cubicBezTo>
                  <a:pt x="1753" y="8538"/>
                  <a:pt x="1777" y="8526"/>
                  <a:pt x="1804" y="8541"/>
                </a:cubicBezTo>
                <a:cubicBezTo>
                  <a:pt x="1835" y="8563"/>
                  <a:pt x="1845" y="8600"/>
                  <a:pt x="1835" y="8652"/>
                </a:cubicBezTo>
                <a:close/>
                <a:moveTo>
                  <a:pt x="2404" y="6679"/>
                </a:moveTo>
                <a:cubicBezTo>
                  <a:pt x="2416" y="6611"/>
                  <a:pt x="2447" y="6589"/>
                  <a:pt x="2483" y="6614"/>
                </a:cubicBezTo>
                <a:cubicBezTo>
                  <a:pt x="2516" y="6636"/>
                  <a:pt x="2526" y="6688"/>
                  <a:pt x="2512" y="6744"/>
                </a:cubicBezTo>
                <a:cubicBezTo>
                  <a:pt x="2500" y="6802"/>
                  <a:pt x="2473" y="6815"/>
                  <a:pt x="2444" y="6805"/>
                </a:cubicBezTo>
                <a:cubicBezTo>
                  <a:pt x="2409" y="6781"/>
                  <a:pt x="2394" y="6741"/>
                  <a:pt x="2404" y="6679"/>
                </a:cubicBezTo>
                <a:close/>
                <a:moveTo>
                  <a:pt x="2564" y="15920"/>
                </a:moveTo>
                <a:cubicBezTo>
                  <a:pt x="2552" y="15979"/>
                  <a:pt x="2528" y="16010"/>
                  <a:pt x="2495" y="15991"/>
                </a:cubicBezTo>
                <a:cubicBezTo>
                  <a:pt x="2457" y="15973"/>
                  <a:pt x="2437" y="15923"/>
                  <a:pt x="2450" y="15855"/>
                </a:cubicBezTo>
                <a:cubicBezTo>
                  <a:pt x="2461" y="15794"/>
                  <a:pt x="2490" y="15775"/>
                  <a:pt x="2523" y="15794"/>
                </a:cubicBezTo>
                <a:cubicBezTo>
                  <a:pt x="2555" y="15812"/>
                  <a:pt x="2571" y="15855"/>
                  <a:pt x="2564" y="15920"/>
                </a:cubicBezTo>
                <a:close/>
                <a:moveTo>
                  <a:pt x="2947" y="7829"/>
                </a:moveTo>
                <a:cubicBezTo>
                  <a:pt x="2933" y="7897"/>
                  <a:pt x="2904" y="7918"/>
                  <a:pt x="2868" y="7903"/>
                </a:cubicBezTo>
                <a:cubicBezTo>
                  <a:pt x="2832" y="7888"/>
                  <a:pt x="2808" y="7844"/>
                  <a:pt x="2818" y="7774"/>
                </a:cubicBezTo>
                <a:cubicBezTo>
                  <a:pt x="2828" y="7706"/>
                  <a:pt x="2859" y="7684"/>
                  <a:pt x="2897" y="7696"/>
                </a:cubicBezTo>
                <a:cubicBezTo>
                  <a:pt x="2935" y="7712"/>
                  <a:pt x="2950" y="7758"/>
                  <a:pt x="2947" y="7829"/>
                </a:cubicBezTo>
                <a:close/>
                <a:moveTo>
                  <a:pt x="3126" y="15377"/>
                </a:moveTo>
                <a:cubicBezTo>
                  <a:pt x="3117" y="15436"/>
                  <a:pt x="3095" y="15451"/>
                  <a:pt x="3066" y="15439"/>
                </a:cubicBezTo>
                <a:cubicBezTo>
                  <a:pt x="3042" y="15430"/>
                  <a:pt x="3028" y="15396"/>
                  <a:pt x="3033" y="15350"/>
                </a:cubicBezTo>
                <a:cubicBezTo>
                  <a:pt x="3038" y="15297"/>
                  <a:pt x="3055" y="15266"/>
                  <a:pt x="3086" y="15276"/>
                </a:cubicBezTo>
                <a:cubicBezTo>
                  <a:pt x="3117" y="15288"/>
                  <a:pt x="3129" y="15328"/>
                  <a:pt x="3126" y="15377"/>
                </a:cubicBezTo>
                <a:close/>
                <a:moveTo>
                  <a:pt x="3378" y="17542"/>
                </a:moveTo>
                <a:cubicBezTo>
                  <a:pt x="3366" y="17598"/>
                  <a:pt x="3341" y="17622"/>
                  <a:pt x="3308" y="17610"/>
                </a:cubicBezTo>
                <a:cubicBezTo>
                  <a:pt x="3274" y="17598"/>
                  <a:pt x="3258" y="17551"/>
                  <a:pt x="3267" y="17493"/>
                </a:cubicBezTo>
                <a:cubicBezTo>
                  <a:pt x="3275" y="17431"/>
                  <a:pt x="3303" y="17409"/>
                  <a:pt x="3335" y="17425"/>
                </a:cubicBezTo>
                <a:cubicBezTo>
                  <a:pt x="3368" y="17437"/>
                  <a:pt x="3385" y="17477"/>
                  <a:pt x="3378" y="17542"/>
                </a:cubicBezTo>
                <a:close/>
                <a:moveTo>
                  <a:pt x="4160" y="15747"/>
                </a:moveTo>
                <a:cubicBezTo>
                  <a:pt x="4150" y="15803"/>
                  <a:pt x="4128" y="15840"/>
                  <a:pt x="4093" y="15821"/>
                </a:cubicBezTo>
                <a:cubicBezTo>
                  <a:pt x="4061" y="15803"/>
                  <a:pt x="4049" y="15754"/>
                  <a:pt x="4059" y="15695"/>
                </a:cubicBezTo>
                <a:cubicBezTo>
                  <a:pt x="4067" y="15646"/>
                  <a:pt x="4090" y="15618"/>
                  <a:pt x="4119" y="15630"/>
                </a:cubicBezTo>
                <a:cubicBezTo>
                  <a:pt x="4155" y="15640"/>
                  <a:pt x="4165" y="15686"/>
                  <a:pt x="4160" y="15747"/>
                </a:cubicBezTo>
                <a:close/>
                <a:moveTo>
                  <a:pt x="5209" y="14711"/>
                </a:moveTo>
                <a:cubicBezTo>
                  <a:pt x="5183" y="14702"/>
                  <a:pt x="5157" y="14677"/>
                  <a:pt x="5164" y="14619"/>
                </a:cubicBezTo>
                <a:cubicBezTo>
                  <a:pt x="5171" y="14563"/>
                  <a:pt x="5198" y="14557"/>
                  <a:pt x="5226" y="14570"/>
                </a:cubicBezTo>
                <a:cubicBezTo>
                  <a:pt x="5252" y="14582"/>
                  <a:pt x="5274" y="14603"/>
                  <a:pt x="5270" y="14665"/>
                </a:cubicBezTo>
                <a:cubicBezTo>
                  <a:pt x="5260" y="14718"/>
                  <a:pt x="5236" y="14724"/>
                  <a:pt x="5209" y="14711"/>
                </a:cubicBezTo>
                <a:close/>
                <a:moveTo>
                  <a:pt x="5848" y="14156"/>
                </a:moveTo>
                <a:cubicBezTo>
                  <a:pt x="5838" y="14212"/>
                  <a:pt x="5814" y="14218"/>
                  <a:pt x="5784" y="14203"/>
                </a:cubicBezTo>
                <a:cubicBezTo>
                  <a:pt x="5757" y="14187"/>
                  <a:pt x="5734" y="14156"/>
                  <a:pt x="5741" y="14101"/>
                </a:cubicBezTo>
                <a:cubicBezTo>
                  <a:pt x="5748" y="14042"/>
                  <a:pt x="5777" y="14039"/>
                  <a:pt x="5805" y="14052"/>
                </a:cubicBezTo>
                <a:cubicBezTo>
                  <a:pt x="5832" y="14067"/>
                  <a:pt x="5851" y="14098"/>
                  <a:pt x="5848" y="14156"/>
                </a:cubicBezTo>
                <a:close/>
                <a:moveTo>
                  <a:pt x="6166" y="9173"/>
                </a:moveTo>
                <a:cubicBezTo>
                  <a:pt x="6155" y="9226"/>
                  <a:pt x="6133" y="9244"/>
                  <a:pt x="6104" y="9226"/>
                </a:cubicBezTo>
                <a:cubicBezTo>
                  <a:pt x="6080" y="9204"/>
                  <a:pt x="6070" y="9170"/>
                  <a:pt x="6080" y="9127"/>
                </a:cubicBezTo>
                <a:cubicBezTo>
                  <a:pt x="6090" y="9075"/>
                  <a:pt x="6113" y="9053"/>
                  <a:pt x="6142" y="9075"/>
                </a:cubicBezTo>
                <a:cubicBezTo>
                  <a:pt x="6168" y="9090"/>
                  <a:pt x="6174" y="9130"/>
                  <a:pt x="6166" y="9173"/>
                </a:cubicBezTo>
                <a:close/>
                <a:moveTo>
                  <a:pt x="6260" y="7804"/>
                </a:moveTo>
                <a:cubicBezTo>
                  <a:pt x="6250" y="7857"/>
                  <a:pt x="6231" y="7881"/>
                  <a:pt x="6202" y="7869"/>
                </a:cubicBezTo>
                <a:cubicBezTo>
                  <a:pt x="6173" y="7857"/>
                  <a:pt x="6159" y="7817"/>
                  <a:pt x="6166" y="7764"/>
                </a:cubicBezTo>
                <a:cubicBezTo>
                  <a:pt x="6173" y="7712"/>
                  <a:pt x="6195" y="7690"/>
                  <a:pt x="6224" y="7703"/>
                </a:cubicBezTo>
                <a:cubicBezTo>
                  <a:pt x="6253" y="7715"/>
                  <a:pt x="6265" y="7752"/>
                  <a:pt x="6260" y="7804"/>
                </a:cubicBezTo>
                <a:close/>
                <a:moveTo>
                  <a:pt x="8781" y="17286"/>
                </a:moveTo>
                <a:cubicBezTo>
                  <a:pt x="8773" y="17360"/>
                  <a:pt x="8744" y="17397"/>
                  <a:pt x="8697" y="17382"/>
                </a:cubicBezTo>
                <a:cubicBezTo>
                  <a:pt x="8652" y="17354"/>
                  <a:pt x="8634" y="17295"/>
                  <a:pt x="8647" y="17212"/>
                </a:cubicBezTo>
                <a:cubicBezTo>
                  <a:pt x="8659" y="17141"/>
                  <a:pt x="8690" y="17098"/>
                  <a:pt x="8732" y="17113"/>
                </a:cubicBezTo>
                <a:cubicBezTo>
                  <a:pt x="8785" y="17132"/>
                  <a:pt x="8790" y="17209"/>
                  <a:pt x="8781" y="17286"/>
                </a:cubicBezTo>
                <a:close/>
                <a:moveTo>
                  <a:pt x="12624" y="10724"/>
                </a:moveTo>
                <a:cubicBezTo>
                  <a:pt x="12610" y="10774"/>
                  <a:pt x="12586" y="10780"/>
                  <a:pt x="12562" y="10774"/>
                </a:cubicBezTo>
                <a:cubicBezTo>
                  <a:pt x="12531" y="10749"/>
                  <a:pt x="12519" y="10709"/>
                  <a:pt x="12528" y="10660"/>
                </a:cubicBezTo>
                <a:cubicBezTo>
                  <a:pt x="12540" y="10598"/>
                  <a:pt x="12567" y="10589"/>
                  <a:pt x="12598" y="10613"/>
                </a:cubicBezTo>
                <a:cubicBezTo>
                  <a:pt x="12627" y="10635"/>
                  <a:pt x="12636" y="10675"/>
                  <a:pt x="12624" y="10724"/>
                </a:cubicBezTo>
                <a:close/>
                <a:moveTo>
                  <a:pt x="13055" y="10126"/>
                </a:moveTo>
                <a:cubicBezTo>
                  <a:pt x="13043" y="10176"/>
                  <a:pt x="13018" y="10185"/>
                  <a:pt x="12997" y="10179"/>
                </a:cubicBezTo>
                <a:cubicBezTo>
                  <a:pt x="12964" y="10154"/>
                  <a:pt x="12949" y="10114"/>
                  <a:pt x="12957" y="10065"/>
                </a:cubicBezTo>
                <a:cubicBezTo>
                  <a:pt x="12968" y="10003"/>
                  <a:pt x="12999" y="9991"/>
                  <a:pt x="13030" y="10015"/>
                </a:cubicBezTo>
                <a:cubicBezTo>
                  <a:pt x="13055" y="10034"/>
                  <a:pt x="13069" y="10074"/>
                  <a:pt x="13055" y="10126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AB4F9AC9-4919-09E9-FE2C-4FA63ED93253}"/>
              </a:ext>
            </a:extLst>
          </p:cNvPr>
          <p:cNvSpPr/>
          <p:nvPr/>
        </p:nvSpPr>
        <p:spPr>
          <a:xfrm>
            <a:off x="3666552" y="1"/>
            <a:ext cx="8523546" cy="29770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69" y="304"/>
                </a:moveTo>
                <a:cubicBezTo>
                  <a:pt x="980" y="304"/>
                  <a:pt x="1088" y="380"/>
                  <a:pt x="1192" y="491"/>
                </a:cubicBezTo>
                <a:cubicBezTo>
                  <a:pt x="1354" y="663"/>
                  <a:pt x="1518" y="739"/>
                  <a:pt x="1689" y="622"/>
                </a:cubicBezTo>
                <a:cubicBezTo>
                  <a:pt x="1762" y="574"/>
                  <a:pt x="1839" y="594"/>
                  <a:pt x="1909" y="670"/>
                </a:cubicBezTo>
                <a:cubicBezTo>
                  <a:pt x="2406" y="1189"/>
                  <a:pt x="2937" y="1112"/>
                  <a:pt x="3449" y="1341"/>
                </a:cubicBezTo>
                <a:cubicBezTo>
                  <a:pt x="3890" y="1541"/>
                  <a:pt x="4337" y="1665"/>
                  <a:pt x="4774" y="1955"/>
                </a:cubicBezTo>
                <a:cubicBezTo>
                  <a:pt x="4846" y="2004"/>
                  <a:pt x="4921" y="2059"/>
                  <a:pt x="4993" y="2031"/>
                </a:cubicBezTo>
                <a:cubicBezTo>
                  <a:pt x="5317" y="1921"/>
                  <a:pt x="5621" y="2163"/>
                  <a:pt x="5927" y="2405"/>
                </a:cubicBezTo>
                <a:cubicBezTo>
                  <a:pt x="6046" y="2501"/>
                  <a:pt x="6164" y="2543"/>
                  <a:pt x="6287" y="2488"/>
                </a:cubicBezTo>
                <a:cubicBezTo>
                  <a:pt x="6420" y="2425"/>
                  <a:pt x="6550" y="2494"/>
                  <a:pt x="6678" y="2591"/>
                </a:cubicBezTo>
                <a:cubicBezTo>
                  <a:pt x="7009" y="2847"/>
                  <a:pt x="7342" y="3033"/>
                  <a:pt x="7689" y="3061"/>
                </a:cubicBezTo>
                <a:cubicBezTo>
                  <a:pt x="7950" y="3082"/>
                  <a:pt x="8208" y="3365"/>
                  <a:pt x="8469" y="3386"/>
                </a:cubicBezTo>
                <a:cubicBezTo>
                  <a:pt x="8893" y="3427"/>
                  <a:pt x="9299" y="3752"/>
                  <a:pt x="9714" y="3946"/>
                </a:cubicBezTo>
                <a:cubicBezTo>
                  <a:pt x="9765" y="3973"/>
                  <a:pt x="9820" y="4001"/>
                  <a:pt x="9871" y="3980"/>
                </a:cubicBezTo>
                <a:cubicBezTo>
                  <a:pt x="10086" y="3897"/>
                  <a:pt x="10291" y="4049"/>
                  <a:pt x="10494" y="4201"/>
                </a:cubicBezTo>
                <a:cubicBezTo>
                  <a:pt x="10612" y="4291"/>
                  <a:pt x="10730" y="4464"/>
                  <a:pt x="10846" y="4450"/>
                </a:cubicBezTo>
                <a:cubicBezTo>
                  <a:pt x="11454" y="4388"/>
                  <a:pt x="12028" y="5058"/>
                  <a:pt x="12629" y="5058"/>
                </a:cubicBezTo>
                <a:cubicBezTo>
                  <a:pt x="12702" y="5058"/>
                  <a:pt x="12777" y="5113"/>
                  <a:pt x="12847" y="5162"/>
                </a:cubicBezTo>
                <a:cubicBezTo>
                  <a:pt x="13107" y="5348"/>
                  <a:pt x="13363" y="5521"/>
                  <a:pt x="13641" y="5459"/>
                </a:cubicBezTo>
                <a:cubicBezTo>
                  <a:pt x="13887" y="5403"/>
                  <a:pt x="14121" y="5818"/>
                  <a:pt x="14369" y="5832"/>
                </a:cubicBezTo>
                <a:cubicBezTo>
                  <a:pt x="14946" y="5873"/>
                  <a:pt x="15497" y="6419"/>
                  <a:pt x="16073" y="6440"/>
                </a:cubicBezTo>
                <a:cubicBezTo>
                  <a:pt x="16346" y="6447"/>
                  <a:pt x="16611" y="6716"/>
                  <a:pt x="16879" y="6875"/>
                </a:cubicBezTo>
                <a:cubicBezTo>
                  <a:pt x="16947" y="6917"/>
                  <a:pt x="17012" y="6993"/>
                  <a:pt x="17082" y="6958"/>
                </a:cubicBezTo>
                <a:cubicBezTo>
                  <a:pt x="17362" y="6834"/>
                  <a:pt x="17628" y="7055"/>
                  <a:pt x="17893" y="7241"/>
                </a:cubicBezTo>
                <a:cubicBezTo>
                  <a:pt x="18079" y="7373"/>
                  <a:pt x="18262" y="7463"/>
                  <a:pt x="18455" y="7414"/>
                </a:cubicBezTo>
                <a:cubicBezTo>
                  <a:pt x="18658" y="7359"/>
                  <a:pt x="18851" y="7580"/>
                  <a:pt x="19042" y="7739"/>
                </a:cubicBezTo>
                <a:cubicBezTo>
                  <a:pt x="19225" y="7891"/>
                  <a:pt x="19404" y="8022"/>
                  <a:pt x="19599" y="7905"/>
                </a:cubicBezTo>
                <a:cubicBezTo>
                  <a:pt x="19759" y="7808"/>
                  <a:pt x="19879" y="8160"/>
                  <a:pt x="19865" y="8623"/>
                </a:cubicBezTo>
                <a:cubicBezTo>
                  <a:pt x="19831" y="9722"/>
                  <a:pt x="19795" y="10821"/>
                  <a:pt x="19836" y="11912"/>
                </a:cubicBezTo>
                <a:cubicBezTo>
                  <a:pt x="19860" y="12562"/>
                  <a:pt x="19879" y="13218"/>
                  <a:pt x="19952" y="13847"/>
                </a:cubicBezTo>
                <a:cubicBezTo>
                  <a:pt x="20002" y="14289"/>
                  <a:pt x="20019" y="14752"/>
                  <a:pt x="20075" y="15195"/>
                </a:cubicBezTo>
                <a:cubicBezTo>
                  <a:pt x="20137" y="15671"/>
                  <a:pt x="20229" y="16107"/>
                  <a:pt x="20282" y="16590"/>
                </a:cubicBezTo>
                <a:cubicBezTo>
                  <a:pt x="20333" y="17053"/>
                  <a:pt x="20439" y="17420"/>
                  <a:pt x="20504" y="17848"/>
                </a:cubicBezTo>
                <a:cubicBezTo>
                  <a:pt x="20548" y="18145"/>
                  <a:pt x="20627" y="18394"/>
                  <a:pt x="20695" y="18608"/>
                </a:cubicBezTo>
                <a:cubicBezTo>
                  <a:pt x="20828" y="19016"/>
                  <a:pt x="20936" y="19479"/>
                  <a:pt x="21047" y="19907"/>
                </a:cubicBezTo>
                <a:cubicBezTo>
                  <a:pt x="21195" y="20481"/>
                  <a:pt x="21443" y="20750"/>
                  <a:pt x="21549" y="21420"/>
                </a:cubicBezTo>
                <a:cubicBezTo>
                  <a:pt x="21561" y="21489"/>
                  <a:pt x="21578" y="21552"/>
                  <a:pt x="21600" y="21600"/>
                </a:cubicBezTo>
                <a:lnTo>
                  <a:pt x="21600" y="19299"/>
                </a:lnTo>
                <a:cubicBezTo>
                  <a:pt x="21487" y="18988"/>
                  <a:pt x="21409" y="18608"/>
                  <a:pt x="21296" y="18297"/>
                </a:cubicBezTo>
                <a:cubicBezTo>
                  <a:pt x="21158" y="17924"/>
                  <a:pt x="21057" y="17468"/>
                  <a:pt x="20970" y="16998"/>
                </a:cubicBezTo>
                <a:cubicBezTo>
                  <a:pt x="20861" y="16404"/>
                  <a:pt x="20765" y="15796"/>
                  <a:pt x="20666" y="15188"/>
                </a:cubicBezTo>
                <a:cubicBezTo>
                  <a:pt x="20582" y="14676"/>
                  <a:pt x="20526" y="14124"/>
                  <a:pt x="20502" y="13619"/>
                </a:cubicBezTo>
                <a:cubicBezTo>
                  <a:pt x="20475" y="12997"/>
                  <a:pt x="20410" y="12396"/>
                  <a:pt x="20396" y="11767"/>
                </a:cubicBezTo>
                <a:cubicBezTo>
                  <a:pt x="20372" y="10620"/>
                  <a:pt x="20384" y="9487"/>
                  <a:pt x="20417" y="8354"/>
                </a:cubicBezTo>
                <a:cubicBezTo>
                  <a:pt x="20427" y="8057"/>
                  <a:pt x="20458" y="7760"/>
                  <a:pt x="20475" y="7463"/>
                </a:cubicBezTo>
                <a:cubicBezTo>
                  <a:pt x="20495" y="7131"/>
                  <a:pt x="20444" y="6944"/>
                  <a:pt x="20326" y="6917"/>
                </a:cubicBezTo>
                <a:cubicBezTo>
                  <a:pt x="20193" y="6896"/>
                  <a:pt x="20067" y="6765"/>
                  <a:pt x="19940" y="6696"/>
                </a:cubicBezTo>
                <a:cubicBezTo>
                  <a:pt x="19662" y="6544"/>
                  <a:pt x="19389" y="6240"/>
                  <a:pt x="19100" y="6336"/>
                </a:cubicBezTo>
                <a:cubicBezTo>
                  <a:pt x="18895" y="6405"/>
                  <a:pt x="18704" y="6295"/>
                  <a:pt x="18511" y="6101"/>
                </a:cubicBezTo>
                <a:cubicBezTo>
                  <a:pt x="18327" y="5915"/>
                  <a:pt x="18139" y="5763"/>
                  <a:pt x="17939" y="5784"/>
                </a:cubicBezTo>
                <a:cubicBezTo>
                  <a:pt x="17647" y="5811"/>
                  <a:pt x="17362" y="5652"/>
                  <a:pt x="17080" y="5479"/>
                </a:cubicBezTo>
                <a:cubicBezTo>
                  <a:pt x="16988" y="5424"/>
                  <a:pt x="16894" y="5321"/>
                  <a:pt x="16800" y="5355"/>
                </a:cubicBezTo>
                <a:cubicBezTo>
                  <a:pt x="16529" y="5466"/>
                  <a:pt x="16276" y="5265"/>
                  <a:pt x="16023" y="5058"/>
                </a:cubicBezTo>
                <a:cubicBezTo>
                  <a:pt x="15900" y="4954"/>
                  <a:pt x="15776" y="4892"/>
                  <a:pt x="15649" y="4906"/>
                </a:cubicBezTo>
                <a:cubicBezTo>
                  <a:pt x="15402" y="4947"/>
                  <a:pt x="15166" y="4809"/>
                  <a:pt x="14929" y="4643"/>
                </a:cubicBezTo>
                <a:cubicBezTo>
                  <a:pt x="14751" y="4519"/>
                  <a:pt x="14567" y="4388"/>
                  <a:pt x="14384" y="4402"/>
                </a:cubicBezTo>
                <a:cubicBezTo>
                  <a:pt x="14126" y="4429"/>
                  <a:pt x="13882" y="4277"/>
                  <a:pt x="13636" y="4084"/>
                </a:cubicBezTo>
                <a:cubicBezTo>
                  <a:pt x="13508" y="3980"/>
                  <a:pt x="13380" y="3869"/>
                  <a:pt x="13247" y="3890"/>
                </a:cubicBezTo>
                <a:cubicBezTo>
                  <a:pt x="12948" y="3939"/>
                  <a:pt x="12661" y="3773"/>
                  <a:pt x="12376" y="3538"/>
                </a:cubicBezTo>
                <a:cubicBezTo>
                  <a:pt x="12229" y="3413"/>
                  <a:pt x="12077" y="3337"/>
                  <a:pt x="11922" y="3379"/>
                </a:cubicBezTo>
                <a:cubicBezTo>
                  <a:pt x="11806" y="3413"/>
                  <a:pt x="11693" y="3372"/>
                  <a:pt x="11577" y="3317"/>
                </a:cubicBezTo>
                <a:cubicBezTo>
                  <a:pt x="11321" y="3206"/>
                  <a:pt x="11078" y="2833"/>
                  <a:pt x="10819" y="2881"/>
                </a:cubicBezTo>
                <a:cubicBezTo>
                  <a:pt x="10450" y="2950"/>
                  <a:pt x="10110" y="2695"/>
                  <a:pt x="9767" y="2384"/>
                </a:cubicBezTo>
                <a:cubicBezTo>
                  <a:pt x="9671" y="2294"/>
                  <a:pt x="9574" y="2190"/>
                  <a:pt x="9473" y="2260"/>
                </a:cubicBezTo>
                <a:cubicBezTo>
                  <a:pt x="9296" y="2377"/>
                  <a:pt x="9128" y="2308"/>
                  <a:pt x="8956" y="2190"/>
                </a:cubicBezTo>
                <a:cubicBezTo>
                  <a:pt x="8654" y="1983"/>
                  <a:pt x="8353" y="1790"/>
                  <a:pt x="8034" y="1859"/>
                </a:cubicBezTo>
                <a:cubicBezTo>
                  <a:pt x="7870" y="1893"/>
                  <a:pt x="7716" y="1679"/>
                  <a:pt x="7556" y="1562"/>
                </a:cubicBezTo>
                <a:cubicBezTo>
                  <a:pt x="7460" y="1486"/>
                  <a:pt x="7358" y="1327"/>
                  <a:pt x="7264" y="1396"/>
                </a:cubicBezTo>
                <a:cubicBezTo>
                  <a:pt x="6970" y="1603"/>
                  <a:pt x="6704" y="1264"/>
                  <a:pt x="6427" y="1106"/>
                </a:cubicBezTo>
                <a:cubicBezTo>
                  <a:pt x="6345" y="1057"/>
                  <a:pt x="6258" y="988"/>
                  <a:pt x="6176" y="1009"/>
                </a:cubicBezTo>
                <a:cubicBezTo>
                  <a:pt x="5804" y="1092"/>
                  <a:pt x="5457" y="746"/>
                  <a:pt x="5104" y="525"/>
                </a:cubicBezTo>
                <a:cubicBezTo>
                  <a:pt x="5022" y="470"/>
                  <a:pt x="4938" y="394"/>
                  <a:pt x="4856" y="456"/>
                </a:cubicBezTo>
                <a:cubicBezTo>
                  <a:pt x="4641" y="615"/>
                  <a:pt x="4441" y="456"/>
                  <a:pt x="4233" y="318"/>
                </a:cubicBezTo>
                <a:cubicBezTo>
                  <a:pt x="4117" y="242"/>
                  <a:pt x="4004" y="97"/>
                  <a:pt x="3890" y="0"/>
                </a:cubicBezTo>
                <a:lnTo>
                  <a:pt x="0" y="0"/>
                </a:lnTo>
                <a:cubicBezTo>
                  <a:pt x="290" y="173"/>
                  <a:pt x="577" y="304"/>
                  <a:pt x="869" y="304"/>
                </a:cubicBezTo>
                <a:close/>
              </a:path>
            </a:pathLst>
          </a:custGeom>
          <a:solidFill>
            <a:srgbClr val="CFDCB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430DDF68-3FD1-74BE-EA26-563719439B82}"/>
              </a:ext>
            </a:extLst>
          </p:cNvPr>
          <p:cNvSpPr/>
          <p:nvPr/>
        </p:nvSpPr>
        <p:spPr>
          <a:xfrm>
            <a:off x="28571" y="2076125"/>
            <a:ext cx="4449381" cy="47314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57" extrusionOk="0">
                <a:moveTo>
                  <a:pt x="0" y="19032"/>
                </a:moveTo>
                <a:cubicBezTo>
                  <a:pt x="430" y="18671"/>
                  <a:pt x="878" y="18559"/>
                  <a:pt x="1373" y="18923"/>
                </a:cubicBezTo>
                <a:cubicBezTo>
                  <a:pt x="1563" y="19066"/>
                  <a:pt x="1715" y="18940"/>
                  <a:pt x="1868" y="18841"/>
                </a:cubicBezTo>
                <a:cubicBezTo>
                  <a:pt x="2131" y="18676"/>
                  <a:pt x="2950" y="18849"/>
                  <a:pt x="3079" y="19110"/>
                </a:cubicBezTo>
                <a:cubicBezTo>
                  <a:pt x="3148" y="19253"/>
                  <a:pt x="3075" y="19405"/>
                  <a:pt x="2973" y="19522"/>
                </a:cubicBezTo>
                <a:cubicBezTo>
                  <a:pt x="2890" y="19617"/>
                  <a:pt x="2797" y="19778"/>
                  <a:pt x="2626" y="19643"/>
                </a:cubicBezTo>
                <a:cubicBezTo>
                  <a:pt x="2487" y="19531"/>
                  <a:pt x="2534" y="19630"/>
                  <a:pt x="2529" y="19700"/>
                </a:cubicBezTo>
                <a:cubicBezTo>
                  <a:pt x="2506" y="19904"/>
                  <a:pt x="2381" y="20043"/>
                  <a:pt x="2164" y="19982"/>
                </a:cubicBezTo>
                <a:cubicBezTo>
                  <a:pt x="1942" y="19917"/>
                  <a:pt x="1928" y="19700"/>
                  <a:pt x="2016" y="19548"/>
                </a:cubicBezTo>
                <a:cubicBezTo>
                  <a:pt x="2141" y="19335"/>
                  <a:pt x="2094" y="19175"/>
                  <a:pt x="1896" y="19097"/>
                </a:cubicBezTo>
                <a:cubicBezTo>
                  <a:pt x="1641" y="18997"/>
                  <a:pt x="1627" y="19244"/>
                  <a:pt x="1530" y="19379"/>
                </a:cubicBezTo>
                <a:cubicBezTo>
                  <a:pt x="1405" y="19544"/>
                  <a:pt x="1364" y="19847"/>
                  <a:pt x="1008" y="19709"/>
                </a:cubicBezTo>
                <a:cubicBezTo>
                  <a:pt x="1003" y="19704"/>
                  <a:pt x="957" y="19778"/>
                  <a:pt x="939" y="19817"/>
                </a:cubicBezTo>
                <a:cubicBezTo>
                  <a:pt x="869" y="19951"/>
                  <a:pt x="772" y="20060"/>
                  <a:pt x="601" y="19991"/>
                </a:cubicBezTo>
                <a:cubicBezTo>
                  <a:pt x="439" y="19930"/>
                  <a:pt x="444" y="19774"/>
                  <a:pt x="449" y="19639"/>
                </a:cubicBezTo>
                <a:cubicBezTo>
                  <a:pt x="453" y="19487"/>
                  <a:pt x="522" y="19357"/>
                  <a:pt x="726" y="19240"/>
                </a:cubicBezTo>
                <a:cubicBezTo>
                  <a:pt x="435" y="19244"/>
                  <a:pt x="213" y="19249"/>
                  <a:pt x="0" y="19179"/>
                </a:cubicBezTo>
                <a:cubicBezTo>
                  <a:pt x="0" y="19131"/>
                  <a:pt x="0" y="19079"/>
                  <a:pt x="0" y="19032"/>
                </a:cubicBezTo>
                <a:close/>
                <a:moveTo>
                  <a:pt x="878" y="21002"/>
                </a:moveTo>
                <a:cubicBezTo>
                  <a:pt x="1054" y="21145"/>
                  <a:pt x="1031" y="21349"/>
                  <a:pt x="1073" y="21531"/>
                </a:cubicBezTo>
                <a:cubicBezTo>
                  <a:pt x="1073" y="21531"/>
                  <a:pt x="1068" y="21522"/>
                  <a:pt x="1068" y="21522"/>
                </a:cubicBezTo>
                <a:cubicBezTo>
                  <a:pt x="1230" y="21214"/>
                  <a:pt x="1586" y="21041"/>
                  <a:pt x="1706" y="20698"/>
                </a:cubicBezTo>
                <a:cubicBezTo>
                  <a:pt x="1734" y="20615"/>
                  <a:pt x="1840" y="20659"/>
                  <a:pt x="1914" y="20693"/>
                </a:cubicBezTo>
                <a:cubicBezTo>
                  <a:pt x="2025" y="20746"/>
                  <a:pt x="2141" y="20789"/>
                  <a:pt x="2275" y="20845"/>
                </a:cubicBezTo>
                <a:cubicBezTo>
                  <a:pt x="2002" y="20945"/>
                  <a:pt x="1942" y="21119"/>
                  <a:pt x="2011" y="21336"/>
                </a:cubicBezTo>
                <a:cubicBezTo>
                  <a:pt x="2048" y="21444"/>
                  <a:pt x="2136" y="21522"/>
                  <a:pt x="2284" y="21501"/>
                </a:cubicBezTo>
                <a:cubicBezTo>
                  <a:pt x="2631" y="21453"/>
                  <a:pt x="3195" y="20919"/>
                  <a:pt x="3246" y="20594"/>
                </a:cubicBezTo>
                <a:lnTo>
                  <a:pt x="3255" y="20602"/>
                </a:lnTo>
                <a:cubicBezTo>
                  <a:pt x="2973" y="20555"/>
                  <a:pt x="2769" y="20359"/>
                  <a:pt x="2520" y="20251"/>
                </a:cubicBezTo>
                <a:cubicBezTo>
                  <a:pt x="2362" y="20181"/>
                  <a:pt x="2168" y="20095"/>
                  <a:pt x="2039" y="20225"/>
                </a:cubicBezTo>
                <a:cubicBezTo>
                  <a:pt x="1701" y="20572"/>
                  <a:pt x="1378" y="20420"/>
                  <a:pt x="1054" y="20247"/>
                </a:cubicBezTo>
                <a:cubicBezTo>
                  <a:pt x="712" y="20060"/>
                  <a:pt x="448" y="20220"/>
                  <a:pt x="190" y="20398"/>
                </a:cubicBezTo>
                <a:cubicBezTo>
                  <a:pt x="69" y="20481"/>
                  <a:pt x="102" y="20594"/>
                  <a:pt x="143" y="20702"/>
                </a:cubicBezTo>
                <a:cubicBezTo>
                  <a:pt x="185" y="20811"/>
                  <a:pt x="268" y="20863"/>
                  <a:pt x="388" y="20824"/>
                </a:cubicBezTo>
                <a:cubicBezTo>
                  <a:pt x="578" y="20763"/>
                  <a:pt x="717" y="20841"/>
                  <a:pt x="832" y="20967"/>
                </a:cubicBezTo>
                <a:cubicBezTo>
                  <a:pt x="846" y="20976"/>
                  <a:pt x="860" y="20989"/>
                  <a:pt x="878" y="21002"/>
                </a:cubicBezTo>
                <a:close/>
                <a:moveTo>
                  <a:pt x="8655" y="20407"/>
                </a:moveTo>
                <a:cubicBezTo>
                  <a:pt x="8470" y="20303"/>
                  <a:pt x="8327" y="20229"/>
                  <a:pt x="8202" y="20498"/>
                </a:cubicBezTo>
                <a:cubicBezTo>
                  <a:pt x="8086" y="20750"/>
                  <a:pt x="7855" y="20824"/>
                  <a:pt x="7582" y="20659"/>
                </a:cubicBezTo>
                <a:cubicBezTo>
                  <a:pt x="7416" y="20559"/>
                  <a:pt x="7259" y="20442"/>
                  <a:pt x="7083" y="20359"/>
                </a:cubicBezTo>
                <a:cubicBezTo>
                  <a:pt x="6958" y="20303"/>
                  <a:pt x="6796" y="20260"/>
                  <a:pt x="6685" y="20394"/>
                </a:cubicBezTo>
                <a:cubicBezTo>
                  <a:pt x="6611" y="20485"/>
                  <a:pt x="6454" y="20542"/>
                  <a:pt x="6514" y="20702"/>
                </a:cubicBezTo>
                <a:cubicBezTo>
                  <a:pt x="6570" y="20854"/>
                  <a:pt x="6722" y="20815"/>
                  <a:pt x="6875" y="20845"/>
                </a:cubicBezTo>
                <a:cubicBezTo>
                  <a:pt x="6634" y="21015"/>
                  <a:pt x="6542" y="21245"/>
                  <a:pt x="6750" y="21422"/>
                </a:cubicBezTo>
                <a:cubicBezTo>
                  <a:pt x="6940" y="21587"/>
                  <a:pt x="7138" y="21453"/>
                  <a:pt x="7323" y="21292"/>
                </a:cubicBezTo>
                <a:cubicBezTo>
                  <a:pt x="7781" y="20897"/>
                  <a:pt x="7929" y="20962"/>
                  <a:pt x="8266" y="21327"/>
                </a:cubicBezTo>
                <a:cubicBezTo>
                  <a:pt x="8391" y="21462"/>
                  <a:pt x="8511" y="21435"/>
                  <a:pt x="8655" y="21379"/>
                </a:cubicBezTo>
                <a:cubicBezTo>
                  <a:pt x="8923" y="21271"/>
                  <a:pt x="9085" y="21019"/>
                  <a:pt x="9381" y="20923"/>
                </a:cubicBezTo>
                <a:cubicBezTo>
                  <a:pt x="9071" y="20815"/>
                  <a:pt x="8909" y="20550"/>
                  <a:pt x="8655" y="20407"/>
                </a:cubicBezTo>
                <a:close/>
                <a:moveTo>
                  <a:pt x="3241" y="20585"/>
                </a:moveTo>
                <a:cubicBezTo>
                  <a:pt x="3426" y="20663"/>
                  <a:pt x="3611" y="20737"/>
                  <a:pt x="3819" y="20828"/>
                </a:cubicBezTo>
                <a:cubicBezTo>
                  <a:pt x="3532" y="20976"/>
                  <a:pt x="3514" y="21179"/>
                  <a:pt x="3574" y="21392"/>
                </a:cubicBezTo>
                <a:cubicBezTo>
                  <a:pt x="3611" y="21522"/>
                  <a:pt x="3717" y="21596"/>
                  <a:pt x="3874" y="21531"/>
                </a:cubicBezTo>
                <a:cubicBezTo>
                  <a:pt x="3999" y="21479"/>
                  <a:pt x="4092" y="21379"/>
                  <a:pt x="4212" y="21314"/>
                </a:cubicBezTo>
                <a:cubicBezTo>
                  <a:pt x="4549" y="21132"/>
                  <a:pt x="4850" y="20850"/>
                  <a:pt x="4956" y="20459"/>
                </a:cubicBezTo>
                <a:lnTo>
                  <a:pt x="4961" y="20468"/>
                </a:lnTo>
                <a:cubicBezTo>
                  <a:pt x="4670" y="20685"/>
                  <a:pt x="4434" y="20485"/>
                  <a:pt x="4207" y="20364"/>
                </a:cubicBezTo>
                <a:cubicBezTo>
                  <a:pt x="3680" y="20073"/>
                  <a:pt x="3578" y="20090"/>
                  <a:pt x="3246" y="20598"/>
                </a:cubicBezTo>
                <a:cubicBezTo>
                  <a:pt x="3250" y="20598"/>
                  <a:pt x="3241" y="20585"/>
                  <a:pt x="3241" y="20585"/>
                </a:cubicBezTo>
                <a:close/>
                <a:moveTo>
                  <a:pt x="4961" y="20459"/>
                </a:moveTo>
                <a:cubicBezTo>
                  <a:pt x="5100" y="20659"/>
                  <a:pt x="5414" y="20798"/>
                  <a:pt x="5104" y="21123"/>
                </a:cubicBezTo>
                <a:cubicBezTo>
                  <a:pt x="4984" y="21249"/>
                  <a:pt x="5081" y="21518"/>
                  <a:pt x="5363" y="21557"/>
                </a:cubicBezTo>
                <a:cubicBezTo>
                  <a:pt x="5520" y="21579"/>
                  <a:pt x="6223" y="21032"/>
                  <a:pt x="6237" y="20884"/>
                </a:cubicBezTo>
                <a:cubicBezTo>
                  <a:pt x="6241" y="20837"/>
                  <a:pt x="6232" y="20776"/>
                  <a:pt x="6200" y="20746"/>
                </a:cubicBezTo>
                <a:cubicBezTo>
                  <a:pt x="5964" y="20529"/>
                  <a:pt x="5691" y="20364"/>
                  <a:pt x="5395" y="20238"/>
                </a:cubicBezTo>
                <a:cubicBezTo>
                  <a:pt x="5155" y="20134"/>
                  <a:pt x="5132" y="20437"/>
                  <a:pt x="4961" y="20472"/>
                </a:cubicBezTo>
                <a:cubicBezTo>
                  <a:pt x="4965" y="20468"/>
                  <a:pt x="4961" y="20459"/>
                  <a:pt x="4961" y="20459"/>
                </a:cubicBezTo>
                <a:close/>
                <a:moveTo>
                  <a:pt x="3934" y="19951"/>
                </a:moveTo>
                <a:cubicBezTo>
                  <a:pt x="4161" y="19804"/>
                  <a:pt x="4369" y="19630"/>
                  <a:pt x="4563" y="19452"/>
                </a:cubicBezTo>
                <a:cubicBezTo>
                  <a:pt x="4711" y="19314"/>
                  <a:pt x="4707" y="19170"/>
                  <a:pt x="4489" y="19066"/>
                </a:cubicBezTo>
                <a:cubicBezTo>
                  <a:pt x="4300" y="18975"/>
                  <a:pt x="4124" y="18867"/>
                  <a:pt x="3939" y="18776"/>
                </a:cubicBezTo>
                <a:cubicBezTo>
                  <a:pt x="3814" y="18715"/>
                  <a:pt x="3689" y="18724"/>
                  <a:pt x="3569" y="18806"/>
                </a:cubicBezTo>
                <a:cubicBezTo>
                  <a:pt x="3454" y="18888"/>
                  <a:pt x="3430" y="19058"/>
                  <a:pt x="3495" y="19101"/>
                </a:cubicBezTo>
                <a:cubicBezTo>
                  <a:pt x="3777" y="19283"/>
                  <a:pt x="3588" y="19483"/>
                  <a:pt x="3560" y="19626"/>
                </a:cubicBezTo>
                <a:cubicBezTo>
                  <a:pt x="3555" y="19960"/>
                  <a:pt x="3722" y="20090"/>
                  <a:pt x="3934" y="19951"/>
                </a:cubicBezTo>
                <a:close/>
                <a:moveTo>
                  <a:pt x="11540" y="20407"/>
                </a:moveTo>
                <a:cubicBezTo>
                  <a:pt x="11470" y="20407"/>
                  <a:pt x="11027" y="20858"/>
                  <a:pt x="11022" y="20936"/>
                </a:cubicBezTo>
                <a:cubicBezTo>
                  <a:pt x="11013" y="21049"/>
                  <a:pt x="11484" y="21531"/>
                  <a:pt x="11604" y="21535"/>
                </a:cubicBezTo>
                <a:cubicBezTo>
                  <a:pt x="11702" y="21540"/>
                  <a:pt x="12215" y="21084"/>
                  <a:pt x="12215" y="20997"/>
                </a:cubicBezTo>
                <a:cubicBezTo>
                  <a:pt x="12219" y="20867"/>
                  <a:pt x="11697" y="20411"/>
                  <a:pt x="11540" y="20407"/>
                </a:cubicBezTo>
                <a:close/>
                <a:moveTo>
                  <a:pt x="5132" y="18914"/>
                </a:moveTo>
                <a:cubicBezTo>
                  <a:pt x="5113" y="19209"/>
                  <a:pt x="5072" y="19505"/>
                  <a:pt x="5104" y="19795"/>
                </a:cubicBezTo>
                <a:cubicBezTo>
                  <a:pt x="5127" y="20034"/>
                  <a:pt x="5335" y="20051"/>
                  <a:pt x="5511" y="19921"/>
                </a:cubicBezTo>
                <a:cubicBezTo>
                  <a:pt x="5691" y="19787"/>
                  <a:pt x="5848" y="19626"/>
                  <a:pt x="6015" y="19470"/>
                </a:cubicBezTo>
                <a:cubicBezTo>
                  <a:pt x="6080" y="19409"/>
                  <a:pt x="6158" y="19292"/>
                  <a:pt x="6093" y="19244"/>
                </a:cubicBezTo>
                <a:cubicBezTo>
                  <a:pt x="5858" y="19058"/>
                  <a:pt x="5599" y="18897"/>
                  <a:pt x="5386" y="18754"/>
                </a:cubicBezTo>
                <a:cubicBezTo>
                  <a:pt x="5215" y="18767"/>
                  <a:pt x="5136" y="18823"/>
                  <a:pt x="5132" y="18914"/>
                </a:cubicBezTo>
                <a:close/>
                <a:moveTo>
                  <a:pt x="2002" y="18012"/>
                </a:moveTo>
                <a:cubicBezTo>
                  <a:pt x="1951" y="18233"/>
                  <a:pt x="2178" y="18524"/>
                  <a:pt x="2289" y="18415"/>
                </a:cubicBezTo>
                <a:cubicBezTo>
                  <a:pt x="2510" y="18194"/>
                  <a:pt x="2866" y="18142"/>
                  <a:pt x="3028" y="17860"/>
                </a:cubicBezTo>
                <a:cubicBezTo>
                  <a:pt x="3070" y="17791"/>
                  <a:pt x="3098" y="17713"/>
                  <a:pt x="3024" y="17660"/>
                </a:cubicBezTo>
                <a:cubicBezTo>
                  <a:pt x="2788" y="17509"/>
                  <a:pt x="2566" y="17318"/>
                  <a:pt x="2275" y="17266"/>
                </a:cubicBezTo>
                <a:cubicBezTo>
                  <a:pt x="2067" y="17231"/>
                  <a:pt x="2020" y="17370"/>
                  <a:pt x="1974" y="17526"/>
                </a:cubicBezTo>
                <a:cubicBezTo>
                  <a:pt x="1900" y="17773"/>
                  <a:pt x="2145" y="17630"/>
                  <a:pt x="2210" y="17717"/>
                </a:cubicBezTo>
                <a:cubicBezTo>
                  <a:pt x="2154" y="17821"/>
                  <a:pt x="2030" y="17886"/>
                  <a:pt x="2002" y="18012"/>
                </a:cubicBezTo>
                <a:close/>
                <a:moveTo>
                  <a:pt x="12682" y="20958"/>
                </a:moveTo>
                <a:cubicBezTo>
                  <a:pt x="12635" y="21145"/>
                  <a:pt x="12959" y="21540"/>
                  <a:pt x="13126" y="21544"/>
                </a:cubicBezTo>
                <a:cubicBezTo>
                  <a:pt x="13315" y="21553"/>
                  <a:pt x="13754" y="21179"/>
                  <a:pt x="13768" y="21002"/>
                </a:cubicBezTo>
                <a:cubicBezTo>
                  <a:pt x="13777" y="20867"/>
                  <a:pt x="13338" y="20494"/>
                  <a:pt x="13112" y="20472"/>
                </a:cubicBezTo>
                <a:cubicBezTo>
                  <a:pt x="12904" y="20555"/>
                  <a:pt x="12737" y="20719"/>
                  <a:pt x="12682" y="20958"/>
                </a:cubicBezTo>
                <a:close/>
                <a:moveTo>
                  <a:pt x="9982" y="21488"/>
                </a:moveTo>
                <a:cubicBezTo>
                  <a:pt x="10296" y="21527"/>
                  <a:pt x="10430" y="21214"/>
                  <a:pt x="10592" y="21049"/>
                </a:cubicBezTo>
                <a:cubicBezTo>
                  <a:pt x="10731" y="20910"/>
                  <a:pt x="10490" y="20702"/>
                  <a:pt x="10324" y="20581"/>
                </a:cubicBezTo>
                <a:cubicBezTo>
                  <a:pt x="10199" y="20485"/>
                  <a:pt x="10079" y="20303"/>
                  <a:pt x="9889" y="20424"/>
                </a:cubicBezTo>
                <a:cubicBezTo>
                  <a:pt x="9732" y="20524"/>
                  <a:pt x="9593" y="20667"/>
                  <a:pt x="9593" y="20928"/>
                </a:cubicBezTo>
                <a:cubicBezTo>
                  <a:pt x="9700" y="21097"/>
                  <a:pt x="9621" y="21440"/>
                  <a:pt x="9982" y="21488"/>
                </a:cubicBezTo>
                <a:close/>
                <a:moveTo>
                  <a:pt x="6884" y="19938"/>
                </a:moveTo>
                <a:cubicBezTo>
                  <a:pt x="7078" y="19960"/>
                  <a:pt x="7605" y="19535"/>
                  <a:pt x="7596" y="19370"/>
                </a:cubicBezTo>
                <a:cubicBezTo>
                  <a:pt x="7591" y="19227"/>
                  <a:pt x="7106" y="18823"/>
                  <a:pt x="6926" y="18849"/>
                </a:cubicBezTo>
                <a:cubicBezTo>
                  <a:pt x="6399" y="18919"/>
                  <a:pt x="6690" y="19292"/>
                  <a:pt x="6658" y="19548"/>
                </a:cubicBezTo>
                <a:cubicBezTo>
                  <a:pt x="6644" y="19722"/>
                  <a:pt x="6616" y="19908"/>
                  <a:pt x="6884" y="19938"/>
                </a:cubicBezTo>
                <a:close/>
                <a:moveTo>
                  <a:pt x="5275" y="18407"/>
                </a:moveTo>
                <a:cubicBezTo>
                  <a:pt x="5590" y="18415"/>
                  <a:pt x="5747" y="18138"/>
                  <a:pt x="5969" y="17982"/>
                </a:cubicBezTo>
                <a:cubicBezTo>
                  <a:pt x="6029" y="17938"/>
                  <a:pt x="6140" y="17890"/>
                  <a:pt x="6066" y="17778"/>
                </a:cubicBezTo>
                <a:cubicBezTo>
                  <a:pt x="6061" y="17769"/>
                  <a:pt x="6047" y="17760"/>
                  <a:pt x="6038" y="17752"/>
                </a:cubicBezTo>
                <a:cubicBezTo>
                  <a:pt x="5811" y="17608"/>
                  <a:pt x="5622" y="17409"/>
                  <a:pt x="5354" y="17331"/>
                </a:cubicBezTo>
                <a:cubicBezTo>
                  <a:pt x="5127" y="17261"/>
                  <a:pt x="4952" y="17430"/>
                  <a:pt x="5058" y="17556"/>
                </a:cubicBezTo>
                <a:cubicBezTo>
                  <a:pt x="5234" y="17765"/>
                  <a:pt x="5183" y="17903"/>
                  <a:pt x="5081" y="18047"/>
                </a:cubicBezTo>
                <a:cubicBezTo>
                  <a:pt x="5072" y="18229"/>
                  <a:pt x="5136" y="18402"/>
                  <a:pt x="5275" y="18407"/>
                </a:cubicBezTo>
                <a:close/>
                <a:moveTo>
                  <a:pt x="8465" y="18880"/>
                </a:moveTo>
                <a:cubicBezTo>
                  <a:pt x="8299" y="18875"/>
                  <a:pt x="7957" y="19223"/>
                  <a:pt x="7961" y="19392"/>
                </a:cubicBezTo>
                <a:cubicBezTo>
                  <a:pt x="7966" y="19557"/>
                  <a:pt x="8317" y="19951"/>
                  <a:pt x="8461" y="19947"/>
                </a:cubicBezTo>
                <a:cubicBezTo>
                  <a:pt x="8687" y="19943"/>
                  <a:pt x="8965" y="19656"/>
                  <a:pt x="8969" y="19413"/>
                </a:cubicBezTo>
                <a:cubicBezTo>
                  <a:pt x="8974" y="19223"/>
                  <a:pt x="8655" y="18884"/>
                  <a:pt x="8465" y="18880"/>
                </a:cubicBezTo>
                <a:close/>
                <a:moveTo>
                  <a:pt x="15784" y="21049"/>
                </a:moveTo>
                <a:cubicBezTo>
                  <a:pt x="15830" y="21292"/>
                  <a:pt x="15992" y="21475"/>
                  <a:pt x="16246" y="21540"/>
                </a:cubicBezTo>
                <a:cubicBezTo>
                  <a:pt x="16408" y="21583"/>
                  <a:pt x="16820" y="21219"/>
                  <a:pt x="16833" y="21058"/>
                </a:cubicBezTo>
                <a:cubicBezTo>
                  <a:pt x="16847" y="20889"/>
                  <a:pt x="16477" y="20546"/>
                  <a:pt x="16279" y="20546"/>
                </a:cubicBezTo>
                <a:cubicBezTo>
                  <a:pt x="16103" y="20542"/>
                  <a:pt x="15752" y="20876"/>
                  <a:pt x="15784" y="21049"/>
                </a:cubicBezTo>
                <a:close/>
                <a:moveTo>
                  <a:pt x="3699" y="18420"/>
                </a:moveTo>
                <a:cubicBezTo>
                  <a:pt x="3773" y="18459"/>
                  <a:pt x="3893" y="18459"/>
                  <a:pt x="3916" y="18402"/>
                </a:cubicBezTo>
                <a:cubicBezTo>
                  <a:pt x="4027" y="18151"/>
                  <a:pt x="4309" y="18107"/>
                  <a:pt x="4489" y="17938"/>
                </a:cubicBezTo>
                <a:cubicBezTo>
                  <a:pt x="4559" y="17873"/>
                  <a:pt x="4609" y="17795"/>
                  <a:pt x="4526" y="17713"/>
                </a:cubicBezTo>
                <a:cubicBezTo>
                  <a:pt x="4314" y="17504"/>
                  <a:pt x="4055" y="17365"/>
                  <a:pt x="3749" y="17313"/>
                </a:cubicBezTo>
                <a:cubicBezTo>
                  <a:pt x="3662" y="17300"/>
                  <a:pt x="3606" y="17357"/>
                  <a:pt x="3578" y="17435"/>
                </a:cubicBezTo>
                <a:cubicBezTo>
                  <a:pt x="3569" y="17457"/>
                  <a:pt x="3555" y="17491"/>
                  <a:pt x="3565" y="17504"/>
                </a:cubicBezTo>
                <a:cubicBezTo>
                  <a:pt x="3717" y="17717"/>
                  <a:pt x="3620" y="17925"/>
                  <a:pt x="3565" y="18077"/>
                </a:cubicBezTo>
                <a:cubicBezTo>
                  <a:pt x="3555" y="18251"/>
                  <a:pt x="3583" y="18359"/>
                  <a:pt x="3699" y="18420"/>
                </a:cubicBezTo>
                <a:close/>
                <a:moveTo>
                  <a:pt x="11064" y="19413"/>
                </a:moveTo>
                <a:cubicBezTo>
                  <a:pt x="11054" y="19552"/>
                  <a:pt x="11438" y="19982"/>
                  <a:pt x="11567" y="19982"/>
                </a:cubicBezTo>
                <a:cubicBezTo>
                  <a:pt x="11766" y="19978"/>
                  <a:pt x="12127" y="19643"/>
                  <a:pt x="12122" y="19466"/>
                </a:cubicBezTo>
                <a:cubicBezTo>
                  <a:pt x="12118" y="19279"/>
                  <a:pt x="11762" y="18971"/>
                  <a:pt x="11549" y="18975"/>
                </a:cubicBezTo>
                <a:cubicBezTo>
                  <a:pt x="11396" y="18975"/>
                  <a:pt x="11073" y="19266"/>
                  <a:pt x="11064" y="19413"/>
                </a:cubicBezTo>
                <a:close/>
                <a:moveTo>
                  <a:pt x="10028" y="19938"/>
                </a:moveTo>
                <a:cubicBezTo>
                  <a:pt x="10301" y="19925"/>
                  <a:pt x="10532" y="19730"/>
                  <a:pt x="10587" y="19448"/>
                </a:cubicBezTo>
                <a:cubicBezTo>
                  <a:pt x="10624" y="19244"/>
                  <a:pt x="10204" y="18888"/>
                  <a:pt x="9968" y="18932"/>
                </a:cubicBezTo>
                <a:cubicBezTo>
                  <a:pt x="9690" y="18984"/>
                  <a:pt x="9690" y="19218"/>
                  <a:pt x="9658" y="19439"/>
                </a:cubicBezTo>
                <a:cubicBezTo>
                  <a:pt x="9709" y="19648"/>
                  <a:pt x="9709" y="19951"/>
                  <a:pt x="10028" y="19938"/>
                </a:cubicBezTo>
                <a:close/>
                <a:moveTo>
                  <a:pt x="19506" y="20615"/>
                </a:moveTo>
                <a:cubicBezTo>
                  <a:pt x="19284" y="20576"/>
                  <a:pt x="18946" y="20854"/>
                  <a:pt x="18974" y="21067"/>
                </a:cubicBezTo>
                <a:cubicBezTo>
                  <a:pt x="19006" y="21318"/>
                  <a:pt x="19177" y="21496"/>
                  <a:pt x="19455" y="21540"/>
                </a:cubicBezTo>
                <a:cubicBezTo>
                  <a:pt x="19691" y="21574"/>
                  <a:pt x="19968" y="21318"/>
                  <a:pt x="19977" y="21041"/>
                </a:cubicBezTo>
                <a:cubicBezTo>
                  <a:pt x="19959" y="20806"/>
                  <a:pt x="19774" y="20663"/>
                  <a:pt x="19506" y="20615"/>
                </a:cubicBezTo>
                <a:close/>
                <a:moveTo>
                  <a:pt x="12654" y="19461"/>
                </a:moveTo>
                <a:cubicBezTo>
                  <a:pt x="12682" y="19713"/>
                  <a:pt x="12880" y="19912"/>
                  <a:pt x="13158" y="19973"/>
                </a:cubicBezTo>
                <a:cubicBezTo>
                  <a:pt x="13315" y="20008"/>
                  <a:pt x="13676" y="19665"/>
                  <a:pt x="13676" y="19518"/>
                </a:cubicBezTo>
                <a:cubicBezTo>
                  <a:pt x="13676" y="19314"/>
                  <a:pt x="13338" y="19032"/>
                  <a:pt x="13052" y="19040"/>
                </a:cubicBezTo>
                <a:cubicBezTo>
                  <a:pt x="12834" y="19071"/>
                  <a:pt x="12626" y="19214"/>
                  <a:pt x="12654" y="19461"/>
                </a:cubicBezTo>
                <a:close/>
                <a:moveTo>
                  <a:pt x="17370" y="21071"/>
                </a:moveTo>
                <a:cubicBezTo>
                  <a:pt x="17397" y="21344"/>
                  <a:pt x="17619" y="21475"/>
                  <a:pt x="17869" y="21522"/>
                </a:cubicBezTo>
                <a:cubicBezTo>
                  <a:pt x="18100" y="21570"/>
                  <a:pt x="18401" y="21284"/>
                  <a:pt x="18368" y="21054"/>
                </a:cubicBezTo>
                <a:cubicBezTo>
                  <a:pt x="18331" y="20798"/>
                  <a:pt x="18160" y="20641"/>
                  <a:pt x="17920" y="20602"/>
                </a:cubicBezTo>
                <a:cubicBezTo>
                  <a:pt x="17633" y="20602"/>
                  <a:pt x="17347" y="20858"/>
                  <a:pt x="17370" y="21071"/>
                </a:cubicBezTo>
                <a:close/>
                <a:moveTo>
                  <a:pt x="20643" y="21114"/>
                </a:moveTo>
                <a:cubicBezTo>
                  <a:pt x="20680" y="21370"/>
                  <a:pt x="20846" y="21544"/>
                  <a:pt x="21147" y="21540"/>
                </a:cubicBezTo>
                <a:cubicBezTo>
                  <a:pt x="21434" y="21535"/>
                  <a:pt x="21600" y="21357"/>
                  <a:pt x="21600" y="21119"/>
                </a:cubicBezTo>
                <a:cubicBezTo>
                  <a:pt x="21600" y="20876"/>
                  <a:pt x="21471" y="20663"/>
                  <a:pt x="21226" y="20654"/>
                </a:cubicBezTo>
                <a:cubicBezTo>
                  <a:pt x="20874" y="20654"/>
                  <a:pt x="20611" y="20871"/>
                  <a:pt x="20643" y="21114"/>
                </a:cubicBezTo>
                <a:close/>
                <a:moveTo>
                  <a:pt x="14226" y="19474"/>
                </a:moveTo>
                <a:cubicBezTo>
                  <a:pt x="14203" y="19669"/>
                  <a:pt x="14554" y="20008"/>
                  <a:pt x="14730" y="19973"/>
                </a:cubicBezTo>
                <a:cubicBezTo>
                  <a:pt x="14998" y="19921"/>
                  <a:pt x="15183" y="19761"/>
                  <a:pt x="15201" y="19496"/>
                </a:cubicBezTo>
                <a:cubicBezTo>
                  <a:pt x="15215" y="19305"/>
                  <a:pt x="14887" y="19032"/>
                  <a:pt x="14637" y="19040"/>
                </a:cubicBezTo>
                <a:cubicBezTo>
                  <a:pt x="14415" y="19079"/>
                  <a:pt x="14254" y="19236"/>
                  <a:pt x="14226" y="19474"/>
                </a:cubicBezTo>
                <a:close/>
                <a:moveTo>
                  <a:pt x="6875" y="17357"/>
                </a:moveTo>
                <a:cubicBezTo>
                  <a:pt x="6454" y="17452"/>
                  <a:pt x="6658" y="17799"/>
                  <a:pt x="6611" y="18034"/>
                </a:cubicBezTo>
                <a:cubicBezTo>
                  <a:pt x="6574" y="18198"/>
                  <a:pt x="6634" y="18394"/>
                  <a:pt x="6879" y="18407"/>
                </a:cubicBezTo>
                <a:cubicBezTo>
                  <a:pt x="7064" y="18420"/>
                  <a:pt x="7370" y="18086"/>
                  <a:pt x="7365" y="17899"/>
                </a:cubicBezTo>
                <a:cubicBezTo>
                  <a:pt x="7360" y="17665"/>
                  <a:pt x="7064" y="17313"/>
                  <a:pt x="6875" y="17357"/>
                </a:cubicBezTo>
                <a:close/>
                <a:moveTo>
                  <a:pt x="15798" y="19426"/>
                </a:moveTo>
                <a:cubicBezTo>
                  <a:pt x="15770" y="19617"/>
                  <a:pt x="16043" y="19956"/>
                  <a:pt x="16237" y="19978"/>
                </a:cubicBezTo>
                <a:cubicBezTo>
                  <a:pt x="16440" y="19999"/>
                  <a:pt x="16741" y="19743"/>
                  <a:pt x="16722" y="19535"/>
                </a:cubicBezTo>
                <a:cubicBezTo>
                  <a:pt x="16704" y="19279"/>
                  <a:pt x="16514" y="19144"/>
                  <a:pt x="16274" y="19058"/>
                </a:cubicBezTo>
                <a:cubicBezTo>
                  <a:pt x="16047" y="19110"/>
                  <a:pt x="15835" y="19175"/>
                  <a:pt x="15798" y="19426"/>
                </a:cubicBezTo>
                <a:close/>
                <a:moveTo>
                  <a:pt x="9529" y="17908"/>
                </a:moveTo>
                <a:cubicBezTo>
                  <a:pt x="9524" y="18003"/>
                  <a:pt x="9898" y="18446"/>
                  <a:pt x="9982" y="18420"/>
                </a:cubicBezTo>
                <a:cubicBezTo>
                  <a:pt x="10241" y="18342"/>
                  <a:pt x="10458" y="18198"/>
                  <a:pt x="10532" y="17942"/>
                </a:cubicBezTo>
                <a:cubicBezTo>
                  <a:pt x="10573" y="17804"/>
                  <a:pt x="10222" y="17504"/>
                  <a:pt x="10042" y="17500"/>
                </a:cubicBezTo>
                <a:cubicBezTo>
                  <a:pt x="9898" y="17496"/>
                  <a:pt x="9538" y="17786"/>
                  <a:pt x="9529" y="17908"/>
                </a:cubicBezTo>
                <a:close/>
                <a:moveTo>
                  <a:pt x="17402" y="19509"/>
                </a:moveTo>
                <a:cubicBezTo>
                  <a:pt x="17402" y="19743"/>
                  <a:pt x="17545" y="19969"/>
                  <a:pt x="17851" y="19982"/>
                </a:cubicBezTo>
                <a:cubicBezTo>
                  <a:pt x="18137" y="19995"/>
                  <a:pt x="18294" y="19826"/>
                  <a:pt x="18294" y="19570"/>
                </a:cubicBezTo>
                <a:cubicBezTo>
                  <a:pt x="18294" y="19318"/>
                  <a:pt x="18123" y="19162"/>
                  <a:pt x="17943" y="19110"/>
                </a:cubicBezTo>
                <a:cubicBezTo>
                  <a:pt x="17564" y="19092"/>
                  <a:pt x="17402" y="19279"/>
                  <a:pt x="17402" y="19509"/>
                </a:cubicBezTo>
                <a:close/>
                <a:moveTo>
                  <a:pt x="19450" y="19131"/>
                </a:moveTo>
                <a:cubicBezTo>
                  <a:pt x="19168" y="19123"/>
                  <a:pt x="18992" y="19309"/>
                  <a:pt x="19002" y="19544"/>
                </a:cubicBezTo>
                <a:cubicBezTo>
                  <a:pt x="19011" y="19761"/>
                  <a:pt x="19154" y="19973"/>
                  <a:pt x="19446" y="19978"/>
                </a:cubicBezTo>
                <a:cubicBezTo>
                  <a:pt x="19728" y="19982"/>
                  <a:pt x="19866" y="19821"/>
                  <a:pt x="19894" y="19552"/>
                </a:cubicBezTo>
                <a:cubicBezTo>
                  <a:pt x="19857" y="19309"/>
                  <a:pt x="19728" y="19136"/>
                  <a:pt x="19450" y="19131"/>
                </a:cubicBezTo>
                <a:close/>
                <a:moveTo>
                  <a:pt x="14226" y="17964"/>
                </a:moveTo>
                <a:cubicBezTo>
                  <a:pt x="14226" y="18172"/>
                  <a:pt x="14508" y="18450"/>
                  <a:pt x="14716" y="18415"/>
                </a:cubicBezTo>
                <a:cubicBezTo>
                  <a:pt x="14956" y="18376"/>
                  <a:pt x="15137" y="18251"/>
                  <a:pt x="15132" y="17999"/>
                </a:cubicBezTo>
                <a:cubicBezTo>
                  <a:pt x="15127" y="17726"/>
                  <a:pt x="14878" y="17652"/>
                  <a:pt x="14734" y="17561"/>
                </a:cubicBezTo>
                <a:cubicBezTo>
                  <a:pt x="14452" y="17569"/>
                  <a:pt x="14221" y="17778"/>
                  <a:pt x="14226" y="17964"/>
                </a:cubicBezTo>
                <a:close/>
                <a:moveTo>
                  <a:pt x="1216" y="16515"/>
                </a:moveTo>
                <a:cubicBezTo>
                  <a:pt x="1313" y="16463"/>
                  <a:pt x="1433" y="16346"/>
                  <a:pt x="1405" y="16211"/>
                </a:cubicBezTo>
                <a:cubicBezTo>
                  <a:pt x="1369" y="16020"/>
                  <a:pt x="1174" y="15951"/>
                  <a:pt x="1017" y="15877"/>
                </a:cubicBezTo>
                <a:cubicBezTo>
                  <a:pt x="902" y="15821"/>
                  <a:pt x="694" y="15825"/>
                  <a:pt x="666" y="15938"/>
                </a:cubicBezTo>
                <a:cubicBezTo>
                  <a:pt x="610" y="16176"/>
                  <a:pt x="407" y="16380"/>
                  <a:pt x="481" y="16641"/>
                </a:cubicBezTo>
                <a:cubicBezTo>
                  <a:pt x="518" y="16775"/>
                  <a:pt x="578" y="16905"/>
                  <a:pt x="767" y="16884"/>
                </a:cubicBezTo>
                <a:cubicBezTo>
                  <a:pt x="934" y="16862"/>
                  <a:pt x="962" y="16736"/>
                  <a:pt x="966" y="16606"/>
                </a:cubicBezTo>
                <a:cubicBezTo>
                  <a:pt x="971" y="16506"/>
                  <a:pt x="966" y="16411"/>
                  <a:pt x="966" y="16320"/>
                </a:cubicBezTo>
                <a:cubicBezTo>
                  <a:pt x="1128" y="16328"/>
                  <a:pt x="925" y="16671"/>
                  <a:pt x="1216" y="16515"/>
                </a:cubicBezTo>
                <a:close/>
                <a:moveTo>
                  <a:pt x="865" y="17843"/>
                </a:moveTo>
                <a:cubicBezTo>
                  <a:pt x="1013" y="17908"/>
                  <a:pt x="1008" y="18090"/>
                  <a:pt x="1128" y="18185"/>
                </a:cubicBezTo>
                <a:cubicBezTo>
                  <a:pt x="1332" y="18021"/>
                  <a:pt x="1627" y="17890"/>
                  <a:pt x="1544" y="17639"/>
                </a:cubicBezTo>
                <a:cubicBezTo>
                  <a:pt x="1475" y="17417"/>
                  <a:pt x="1184" y="17344"/>
                  <a:pt x="925" y="17318"/>
                </a:cubicBezTo>
                <a:cubicBezTo>
                  <a:pt x="860" y="17309"/>
                  <a:pt x="795" y="17296"/>
                  <a:pt x="735" y="17274"/>
                </a:cubicBezTo>
                <a:cubicBezTo>
                  <a:pt x="527" y="17200"/>
                  <a:pt x="485" y="17352"/>
                  <a:pt x="439" y="17478"/>
                </a:cubicBezTo>
                <a:cubicBezTo>
                  <a:pt x="393" y="17608"/>
                  <a:pt x="402" y="17717"/>
                  <a:pt x="606" y="17730"/>
                </a:cubicBezTo>
                <a:cubicBezTo>
                  <a:pt x="703" y="17734"/>
                  <a:pt x="791" y="17808"/>
                  <a:pt x="888" y="17847"/>
                </a:cubicBezTo>
                <a:cubicBezTo>
                  <a:pt x="883" y="17843"/>
                  <a:pt x="865" y="17843"/>
                  <a:pt x="865" y="17843"/>
                </a:cubicBezTo>
                <a:close/>
                <a:moveTo>
                  <a:pt x="15802" y="17973"/>
                </a:moveTo>
                <a:cubicBezTo>
                  <a:pt x="15807" y="18216"/>
                  <a:pt x="15978" y="18381"/>
                  <a:pt x="16246" y="18411"/>
                </a:cubicBezTo>
                <a:cubicBezTo>
                  <a:pt x="16459" y="18433"/>
                  <a:pt x="16732" y="18177"/>
                  <a:pt x="16695" y="17990"/>
                </a:cubicBezTo>
                <a:cubicBezTo>
                  <a:pt x="16648" y="17752"/>
                  <a:pt x="16468" y="17613"/>
                  <a:pt x="16228" y="17556"/>
                </a:cubicBezTo>
                <a:cubicBezTo>
                  <a:pt x="15973" y="17600"/>
                  <a:pt x="15798" y="17739"/>
                  <a:pt x="15802" y="17973"/>
                </a:cubicBezTo>
                <a:close/>
                <a:moveTo>
                  <a:pt x="3713" y="16918"/>
                </a:moveTo>
                <a:cubicBezTo>
                  <a:pt x="3865" y="16975"/>
                  <a:pt x="3944" y="16849"/>
                  <a:pt x="4018" y="16741"/>
                </a:cubicBezTo>
                <a:cubicBezTo>
                  <a:pt x="4059" y="16684"/>
                  <a:pt x="4059" y="16619"/>
                  <a:pt x="4147" y="16571"/>
                </a:cubicBezTo>
                <a:cubicBezTo>
                  <a:pt x="4304" y="16493"/>
                  <a:pt x="4406" y="16354"/>
                  <a:pt x="4323" y="16168"/>
                </a:cubicBezTo>
                <a:cubicBezTo>
                  <a:pt x="4240" y="15981"/>
                  <a:pt x="4082" y="15881"/>
                  <a:pt x="3874" y="15847"/>
                </a:cubicBezTo>
                <a:cubicBezTo>
                  <a:pt x="3740" y="15825"/>
                  <a:pt x="3569" y="15894"/>
                  <a:pt x="3615" y="15990"/>
                </a:cubicBezTo>
                <a:cubicBezTo>
                  <a:pt x="3726" y="16216"/>
                  <a:pt x="3560" y="16393"/>
                  <a:pt x="3560" y="16589"/>
                </a:cubicBezTo>
                <a:cubicBezTo>
                  <a:pt x="3565" y="16723"/>
                  <a:pt x="3578" y="16866"/>
                  <a:pt x="3713" y="16918"/>
                </a:cubicBezTo>
                <a:close/>
                <a:moveTo>
                  <a:pt x="6847" y="16862"/>
                </a:moveTo>
                <a:cubicBezTo>
                  <a:pt x="6977" y="16866"/>
                  <a:pt x="7425" y="16476"/>
                  <a:pt x="7430" y="16359"/>
                </a:cubicBezTo>
                <a:cubicBezTo>
                  <a:pt x="7434" y="16211"/>
                  <a:pt x="7083" y="15920"/>
                  <a:pt x="6903" y="15929"/>
                </a:cubicBezTo>
                <a:cubicBezTo>
                  <a:pt x="6556" y="15955"/>
                  <a:pt x="6667" y="16229"/>
                  <a:pt x="6616" y="16385"/>
                </a:cubicBezTo>
                <a:cubicBezTo>
                  <a:pt x="6597" y="16680"/>
                  <a:pt x="6690" y="16853"/>
                  <a:pt x="6847" y="16862"/>
                </a:cubicBezTo>
                <a:close/>
                <a:moveTo>
                  <a:pt x="17393" y="18016"/>
                </a:moveTo>
                <a:cubicBezTo>
                  <a:pt x="17402" y="18259"/>
                  <a:pt x="17573" y="18420"/>
                  <a:pt x="17855" y="18420"/>
                </a:cubicBezTo>
                <a:cubicBezTo>
                  <a:pt x="18137" y="18424"/>
                  <a:pt x="18276" y="18233"/>
                  <a:pt x="18267" y="18021"/>
                </a:cubicBezTo>
                <a:cubicBezTo>
                  <a:pt x="18257" y="17804"/>
                  <a:pt x="18086" y="17639"/>
                  <a:pt x="17818" y="17621"/>
                </a:cubicBezTo>
                <a:cubicBezTo>
                  <a:pt x="17587" y="17673"/>
                  <a:pt x="17388" y="17782"/>
                  <a:pt x="17393" y="18016"/>
                </a:cubicBezTo>
                <a:close/>
                <a:moveTo>
                  <a:pt x="14670" y="16072"/>
                </a:moveTo>
                <a:cubicBezTo>
                  <a:pt x="14392" y="16072"/>
                  <a:pt x="14240" y="16237"/>
                  <a:pt x="14249" y="16463"/>
                </a:cubicBezTo>
                <a:cubicBezTo>
                  <a:pt x="14258" y="16675"/>
                  <a:pt x="14388" y="16858"/>
                  <a:pt x="14674" y="16853"/>
                </a:cubicBezTo>
                <a:cubicBezTo>
                  <a:pt x="14938" y="16849"/>
                  <a:pt x="15040" y="16702"/>
                  <a:pt x="15072" y="16476"/>
                </a:cubicBezTo>
                <a:cubicBezTo>
                  <a:pt x="15035" y="16259"/>
                  <a:pt x="14961" y="16072"/>
                  <a:pt x="14670" y="16072"/>
                </a:cubicBezTo>
                <a:close/>
                <a:moveTo>
                  <a:pt x="21096" y="19170"/>
                </a:moveTo>
                <a:cubicBezTo>
                  <a:pt x="20851" y="19166"/>
                  <a:pt x="20666" y="19331"/>
                  <a:pt x="20675" y="19570"/>
                </a:cubicBezTo>
                <a:cubicBezTo>
                  <a:pt x="20680" y="19791"/>
                  <a:pt x="20819" y="19978"/>
                  <a:pt x="21091" y="19973"/>
                </a:cubicBezTo>
                <a:cubicBezTo>
                  <a:pt x="21336" y="19973"/>
                  <a:pt x="21471" y="19834"/>
                  <a:pt x="21475" y="19596"/>
                </a:cubicBezTo>
                <a:cubicBezTo>
                  <a:pt x="21471" y="19353"/>
                  <a:pt x="21355" y="19170"/>
                  <a:pt x="21096" y="19170"/>
                </a:cubicBezTo>
                <a:close/>
                <a:moveTo>
                  <a:pt x="1267" y="14857"/>
                </a:moveTo>
                <a:cubicBezTo>
                  <a:pt x="1378" y="14749"/>
                  <a:pt x="1355" y="14684"/>
                  <a:pt x="1248" y="14584"/>
                </a:cubicBezTo>
                <a:cubicBezTo>
                  <a:pt x="897" y="14267"/>
                  <a:pt x="684" y="14319"/>
                  <a:pt x="536" y="14736"/>
                </a:cubicBezTo>
                <a:cubicBezTo>
                  <a:pt x="458" y="14953"/>
                  <a:pt x="416" y="15135"/>
                  <a:pt x="587" y="15317"/>
                </a:cubicBezTo>
                <a:cubicBezTo>
                  <a:pt x="647" y="15382"/>
                  <a:pt x="721" y="15378"/>
                  <a:pt x="800" y="15335"/>
                </a:cubicBezTo>
                <a:cubicBezTo>
                  <a:pt x="1026" y="15209"/>
                  <a:pt x="966" y="14996"/>
                  <a:pt x="976" y="14775"/>
                </a:cubicBezTo>
                <a:cubicBezTo>
                  <a:pt x="1059" y="14922"/>
                  <a:pt x="1133" y="14988"/>
                  <a:pt x="1267" y="14857"/>
                </a:cubicBezTo>
                <a:close/>
                <a:moveTo>
                  <a:pt x="12700" y="16441"/>
                </a:moveTo>
                <a:cubicBezTo>
                  <a:pt x="12719" y="16667"/>
                  <a:pt x="12820" y="16858"/>
                  <a:pt x="13102" y="16849"/>
                </a:cubicBezTo>
                <a:cubicBezTo>
                  <a:pt x="13361" y="16840"/>
                  <a:pt x="13523" y="16667"/>
                  <a:pt x="13519" y="16445"/>
                </a:cubicBezTo>
                <a:cubicBezTo>
                  <a:pt x="13514" y="16216"/>
                  <a:pt x="13338" y="16077"/>
                  <a:pt x="13116" y="16072"/>
                </a:cubicBezTo>
                <a:cubicBezTo>
                  <a:pt x="12820" y="16077"/>
                  <a:pt x="12682" y="16198"/>
                  <a:pt x="12700" y="16441"/>
                </a:cubicBezTo>
                <a:close/>
                <a:moveTo>
                  <a:pt x="5335" y="16866"/>
                </a:moveTo>
                <a:cubicBezTo>
                  <a:pt x="5525" y="16879"/>
                  <a:pt x="5876" y="16511"/>
                  <a:pt x="5830" y="16315"/>
                </a:cubicBezTo>
                <a:cubicBezTo>
                  <a:pt x="5779" y="16090"/>
                  <a:pt x="5469" y="15890"/>
                  <a:pt x="5358" y="15907"/>
                </a:cubicBezTo>
                <a:cubicBezTo>
                  <a:pt x="5002" y="15968"/>
                  <a:pt x="5197" y="16337"/>
                  <a:pt x="5072" y="16537"/>
                </a:cubicBezTo>
                <a:cubicBezTo>
                  <a:pt x="5100" y="16710"/>
                  <a:pt x="5132" y="16858"/>
                  <a:pt x="5335" y="16866"/>
                </a:cubicBezTo>
                <a:close/>
                <a:moveTo>
                  <a:pt x="16625" y="16472"/>
                </a:moveTo>
                <a:cubicBezTo>
                  <a:pt x="16616" y="16242"/>
                  <a:pt x="16445" y="16098"/>
                  <a:pt x="16223" y="16090"/>
                </a:cubicBezTo>
                <a:cubicBezTo>
                  <a:pt x="15992" y="16081"/>
                  <a:pt x="15812" y="16242"/>
                  <a:pt x="15821" y="16459"/>
                </a:cubicBezTo>
                <a:cubicBezTo>
                  <a:pt x="15830" y="16675"/>
                  <a:pt x="15964" y="16853"/>
                  <a:pt x="16255" y="16853"/>
                </a:cubicBezTo>
                <a:cubicBezTo>
                  <a:pt x="16491" y="16832"/>
                  <a:pt x="16635" y="16710"/>
                  <a:pt x="16625" y="16472"/>
                </a:cubicBezTo>
                <a:close/>
                <a:moveTo>
                  <a:pt x="11526" y="16832"/>
                </a:moveTo>
                <a:cubicBezTo>
                  <a:pt x="11776" y="16827"/>
                  <a:pt x="11965" y="16680"/>
                  <a:pt x="11960" y="16406"/>
                </a:cubicBezTo>
                <a:cubicBezTo>
                  <a:pt x="11956" y="16168"/>
                  <a:pt x="11789" y="16038"/>
                  <a:pt x="11567" y="16033"/>
                </a:cubicBezTo>
                <a:cubicBezTo>
                  <a:pt x="11336" y="16033"/>
                  <a:pt x="11184" y="16168"/>
                  <a:pt x="11188" y="16480"/>
                </a:cubicBezTo>
                <a:cubicBezTo>
                  <a:pt x="11211" y="16619"/>
                  <a:pt x="11276" y="16836"/>
                  <a:pt x="11526" y="16832"/>
                </a:cubicBezTo>
                <a:close/>
                <a:moveTo>
                  <a:pt x="19852" y="18077"/>
                </a:moveTo>
                <a:cubicBezTo>
                  <a:pt x="19852" y="17860"/>
                  <a:pt x="19667" y="17673"/>
                  <a:pt x="19441" y="17660"/>
                </a:cubicBezTo>
                <a:cubicBezTo>
                  <a:pt x="19219" y="17647"/>
                  <a:pt x="19043" y="17799"/>
                  <a:pt x="19043" y="18038"/>
                </a:cubicBezTo>
                <a:cubicBezTo>
                  <a:pt x="19043" y="18268"/>
                  <a:pt x="19168" y="18407"/>
                  <a:pt x="19362" y="18415"/>
                </a:cubicBezTo>
                <a:cubicBezTo>
                  <a:pt x="19677" y="18420"/>
                  <a:pt x="19852" y="18294"/>
                  <a:pt x="19852" y="18077"/>
                </a:cubicBezTo>
                <a:close/>
                <a:moveTo>
                  <a:pt x="8382" y="18389"/>
                </a:moveTo>
                <a:cubicBezTo>
                  <a:pt x="8539" y="18437"/>
                  <a:pt x="8609" y="18316"/>
                  <a:pt x="8678" y="18207"/>
                </a:cubicBezTo>
                <a:cubicBezTo>
                  <a:pt x="8715" y="18151"/>
                  <a:pt x="8710" y="18068"/>
                  <a:pt x="8803" y="18038"/>
                </a:cubicBezTo>
                <a:cubicBezTo>
                  <a:pt x="9052" y="17964"/>
                  <a:pt x="9071" y="17929"/>
                  <a:pt x="8946" y="17756"/>
                </a:cubicBezTo>
                <a:cubicBezTo>
                  <a:pt x="8821" y="17587"/>
                  <a:pt x="8646" y="17435"/>
                  <a:pt x="8433" y="17465"/>
                </a:cubicBezTo>
                <a:cubicBezTo>
                  <a:pt x="8197" y="17496"/>
                  <a:pt x="8299" y="17721"/>
                  <a:pt x="8276" y="17864"/>
                </a:cubicBezTo>
                <a:cubicBezTo>
                  <a:pt x="8262" y="17938"/>
                  <a:pt x="8239" y="18008"/>
                  <a:pt x="8229" y="18042"/>
                </a:cubicBezTo>
                <a:cubicBezTo>
                  <a:pt x="8216" y="18211"/>
                  <a:pt x="8234" y="18346"/>
                  <a:pt x="8382" y="18389"/>
                </a:cubicBezTo>
                <a:close/>
                <a:moveTo>
                  <a:pt x="11549" y="18402"/>
                </a:moveTo>
                <a:cubicBezTo>
                  <a:pt x="11799" y="18394"/>
                  <a:pt x="12011" y="18194"/>
                  <a:pt x="12030" y="17938"/>
                </a:cubicBezTo>
                <a:cubicBezTo>
                  <a:pt x="12048" y="17652"/>
                  <a:pt x="11748" y="17626"/>
                  <a:pt x="11558" y="17595"/>
                </a:cubicBezTo>
                <a:cubicBezTo>
                  <a:pt x="11332" y="17565"/>
                  <a:pt x="11285" y="17773"/>
                  <a:pt x="11248" y="17947"/>
                </a:cubicBezTo>
                <a:cubicBezTo>
                  <a:pt x="11299" y="18138"/>
                  <a:pt x="11285" y="18411"/>
                  <a:pt x="11549" y="18402"/>
                </a:cubicBezTo>
                <a:close/>
                <a:moveTo>
                  <a:pt x="14656" y="21431"/>
                </a:moveTo>
                <a:cubicBezTo>
                  <a:pt x="14901" y="21414"/>
                  <a:pt x="15086" y="21249"/>
                  <a:pt x="15072" y="21015"/>
                </a:cubicBezTo>
                <a:cubicBezTo>
                  <a:pt x="15058" y="20802"/>
                  <a:pt x="14878" y="20654"/>
                  <a:pt x="14633" y="20680"/>
                </a:cubicBezTo>
                <a:cubicBezTo>
                  <a:pt x="14415" y="20706"/>
                  <a:pt x="14244" y="20819"/>
                  <a:pt x="14189" y="21054"/>
                </a:cubicBezTo>
                <a:cubicBezTo>
                  <a:pt x="14291" y="21236"/>
                  <a:pt x="14388" y="21453"/>
                  <a:pt x="14656" y="21431"/>
                </a:cubicBezTo>
                <a:close/>
                <a:moveTo>
                  <a:pt x="13135" y="18407"/>
                </a:moveTo>
                <a:cubicBezTo>
                  <a:pt x="13375" y="18376"/>
                  <a:pt x="13574" y="18194"/>
                  <a:pt x="13569" y="17955"/>
                </a:cubicBezTo>
                <a:cubicBezTo>
                  <a:pt x="13565" y="17734"/>
                  <a:pt x="13361" y="17565"/>
                  <a:pt x="13139" y="17574"/>
                </a:cubicBezTo>
                <a:cubicBezTo>
                  <a:pt x="12862" y="17582"/>
                  <a:pt x="12825" y="17821"/>
                  <a:pt x="12820" y="18038"/>
                </a:cubicBezTo>
                <a:cubicBezTo>
                  <a:pt x="12811" y="18251"/>
                  <a:pt x="12899" y="18437"/>
                  <a:pt x="13135" y="18407"/>
                </a:cubicBezTo>
                <a:close/>
                <a:moveTo>
                  <a:pt x="3713" y="15361"/>
                </a:moveTo>
                <a:cubicBezTo>
                  <a:pt x="3847" y="15404"/>
                  <a:pt x="3934" y="15309"/>
                  <a:pt x="4008" y="15222"/>
                </a:cubicBezTo>
                <a:cubicBezTo>
                  <a:pt x="4059" y="15165"/>
                  <a:pt x="4087" y="15096"/>
                  <a:pt x="4129" y="15035"/>
                </a:cubicBezTo>
                <a:cubicBezTo>
                  <a:pt x="4189" y="14949"/>
                  <a:pt x="4397" y="14888"/>
                  <a:pt x="4295" y="14788"/>
                </a:cubicBezTo>
                <a:cubicBezTo>
                  <a:pt x="4161" y="14653"/>
                  <a:pt x="4069" y="14441"/>
                  <a:pt x="3814" y="14441"/>
                </a:cubicBezTo>
                <a:cubicBezTo>
                  <a:pt x="3717" y="14441"/>
                  <a:pt x="3578" y="14467"/>
                  <a:pt x="3615" y="14558"/>
                </a:cubicBezTo>
                <a:cubicBezTo>
                  <a:pt x="3694" y="14749"/>
                  <a:pt x="3532" y="14888"/>
                  <a:pt x="3551" y="15057"/>
                </a:cubicBezTo>
                <a:cubicBezTo>
                  <a:pt x="3555" y="15183"/>
                  <a:pt x="3569" y="15313"/>
                  <a:pt x="3713" y="15361"/>
                </a:cubicBezTo>
                <a:close/>
                <a:moveTo>
                  <a:pt x="17814" y="16871"/>
                </a:moveTo>
                <a:cubicBezTo>
                  <a:pt x="18049" y="16879"/>
                  <a:pt x="18202" y="16754"/>
                  <a:pt x="18202" y="16545"/>
                </a:cubicBezTo>
                <a:cubicBezTo>
                  <a:pt x="18202" y="16341"/>
                  <a:pt x="18086" y="16172"/>
                  <a:pt x="17841" y="16146"/>
                </a:cubicBezTo>
                <a:cubicBezTo>
                  <a:pt x="17578" y="16120"/>
                  <a:pt x="17476" y="16289"/>
                  <a:pt x="17416" y="16502"/>
                </a:cubicBezTo>
                <a:cubicBezTo>
                  <a:pt x="17444" y="16719"/>
                  <a:pt x="17559" y="16862"/>
                  <a:pt x="17814" y="16871"/>
                </a:cubicBezTo>
                <a:close/>
                <a:moveTo>
                  <a:pt x="14642" y="14588"/>
                </a:moveTo>
                <a:cubicBezTo>
                  <a:pt x="14415" y="14588"/>
                  <a:pt x="14304" y="14727"/>
                  <a:pt x="14295" y="14918"/>
                </a:cubicBezTo>
                <a:cubicBezTo>
                  <a:pt x="14286" y="15139"/>
                  <a:pt x="14383" y="15313"/>
                  <a:pt x="14651" y="15313"/>
                </a:cubicBezTo>
                <a:cubicBezTo>
                  <a:pt x="14869" y="15313"/>
                  <a:pt x="14970" y="15170"/>
                  <a:pt x="15021" y="14983"/>
                </a:cubicBezTo>
                <a:cubicBezTo>
                  <a:pt x="14952" y="14805"/>
                  <a:pt x="14929" y="14584"/>
                  <a:pt x="14642" y="14588"/>
                </a:cubicBezTo>
                <a:close/>
                <a:moveTo>
                  <a:pt x="12714" y="14927"/>
                </a:moveTo>
                <a:cubicBezTo>
                  <a:pt x="12719" y="15113"/>
                  <a:pt x="12807" y="15309"/>
                  <a:pt x="13042" y="15313"/>
                </a:cubicBezTo>
                <a:cubicBezTo>
                  <a:pt x="13273" y="15317"/>
                  <a:pt x="13440" y="15174"/>
                  <a:pt x="13445" y="14949"/>
                </a:cubicBezTo>
                <a:cubicBezTo>
                  <a:pt x="13449" y="14740"/>
                  <a:pt x="13301" y="14627"/>
                  <a:pt x="13107" y="14584"/>
                </a:cubicBezTo>
                <a:cubicBezTo>
                  <a:pt x="12857" y="14597"/>
                  <a:pt x="12709" y="14719"/>
                  <a:pt x="12714" y="14927"/>
                </a:cubicBezTo>
                <a:close/>
                <a:moveTo>
                  <a:pt x="21471" y="18107"/>
                </a:moveTo>
                <a:cubicBezTo>
                  <a:pt x="21471" y="17877"/>
                  <a:pt x="21341" y="17717"/>
                  <a:pt x="21105" y="17721"/>
                </a:cubicBezTo>
                <a:cubicBezTo>
                  <a:pt x="20874" y="17726"/>
                  <a:pt x="20712" y="17886"/>
                  <a:pt x="20722" y="18107"/>
                </a:cubicBezTo>
                <a:cubicBezTo>
                  <a:pt x="20731" y="18320"/>
                  <a:pt x="20897" y="18420"/>
                  <a:pt x="21128" y="18420"/>
                </a:cubicBezTo>
                <a:cubicBezTo>
                  <a:pt x="21350" y="18415"/>
                  <a:pt x="21471" y="18316"/>
                  <a:pt x="21471" y="18107"/>
                </a:cubicBezTo>
                <a:close/>
                <a:moveTo>
                  <a:pt x="657" y="13790"/>
                </a:moveTo>
                <a:cubicBezTo>
                  <a:pt x="878" y="13842"/>
                  <a:pt x="948" y="13634"/>
                  <a:pt x="980" y="13456"/>
                </a:cubicBezTo>
                <a:cubicBezTo>
                  <a:pt x="989" y="13404"/>
                  <a:pt x="1022" y="13382"/>
                  <a:pt x="1063" y="13347"/>
                </a:cubicBezTo>
                <a:cubicBezTo>
                  <a:pt x="1295" y="13169"/>
                  <a:pt x="1128" y="13044"/>
                  <a:pt x="966" y="12970"/>
                </a:cubicBezTo>
                <a:cubicBezTo>
                  <a:pt x="684" y="12835"/>
                  <a:pt x="522" y="12970"/>
                  <a:pt x="490" y="13343"/>
                </a:cubicBezTo>
                <a:cubicBezTo>
                  <a:pt x="458" y="13525"/>
                  <a:pt x="453" y="13742"/>
                  <a:pt x="657" y="13790"/>
                </a:cubicBezTo>
                <a:close/>
                <a:moveTo>
                  <a:pt x="9667" y="16472"/>
                </a:moveTo>
                <a:cubicBezTo>
                  <a:pt x="9635" y="16662"/>
                  <a:pt x="9764" y="16836"/>
                  <a:pt x="9968" y="16823"/>
                </a:cubicBezTo>
                <a:cubicBezTo>
                  <a:pt x="10176" y="16810"/>
                  <a:pt x="10393" y="16680"/>
                  <a:pt x="10389" y="16459"/>
                </a:cubicBezTo>
                <a:cubicBezTo>
                  <a:pt x="10384" y="16289"/>
                  <a:pt x="10296" y="16098"/>
                  <a:pt x="10037" y="16068"/>
                </a:cubicBezTo>
                <a:cubicBezTo>
                  <a:pt x="9788" y="16090"/>
                  <a:pt x="9700" y="16276"/>
                  <a:pt x="9667" y="16472"/>
                </a:cubicBezTo>
                <a:close/>
                <a:moveTo>
                  <a:pt x="11507" y="14562"/>
                </a:moveTo>
                <a:cubicBezTo>
                  <a:pt x="11304" y="14554"/>
                  <a:pt x="11202" y="14749"/>
                  <a:pt x="11198" y="14927"/>
                </a:cubicBezTo>
                <a:cubicBezTo>
                  <a:pt x="11193" y="15131"/>
                  <a:pt x="11322" y="15291"/>
                  <a:pt x="11549" y="15296"/>
                </a:cubicBezTo>
                <a:cubicBezTo>
                  <a:pt x="11757" y="15300"/>
                  <a:pt x="11868" y="15157"/>
                  <a:pt x="11886" y="14940"/>
                </a:cubicBezTo>
                <a:cubicBezTo>
                  <a:pt x="11826" y="14762"/>
                  <a:pt x="11720" y="14571"/>
                  <a:pt x="11507" y="14562"/>
                </a:cubicBezTo>
                <a:close/>
                <a:moveTo>
                  <a:pt x="15867" y="14966"/>
                </a:moveTo>
                <a:cubicBezTo>
                  <a:pt x="15872" y="15178"/>
                  <a:pt x="15997" y="15339"/>
                  <a:pt x="16209" y="15343"/>
                </a:cubicBezTo>
                <a:cubicBezTo>
                  <a:pt x="16399" y="15348"/>
                  <a:pt x="16538" y="15209"/>
                  <a:pt x="16547" y="15005"/>
                </a:cubicBezTo>
                <a:cubicBezTo>
                  <a:pt x="16556" y="14779"/>
                  <a:pt x="16417" y="14675"/>
                  <a:pt x="16205" y="14623"/>
                </a:cubicBezTo>
                <a:cubicBezTo>
                  <a:pt x="16010" y="14666"/>
                  <a:pt x="15863" y="14749"/>
                  <a:pt x="15867" y="14966"/>
                </a:cubicBezTo>
                <a:close/>
                <a:moveTo>
                  <a:pt x="19446" y="16888"/>
                </a:moveTo>
                <a:cubicBezTo>
                  <a:pt x="19654" y="16879"/>
                  <a:pt x="19802" y="16762"/>
                  <a:pt x="19797" y="16558"/>
                </a:cubicBezTo>
                <a:cubicBezTo>
                  <a:pt x="19792" y="16354"/>
                  <a:pt x="19672" y="16207"/>
                  <a:pt x="19427" y="16216"/>
                </a:cubicBezTo>
                <a:cubicBezTo>
                  <a:pt x="19187" y="16220"/>
                  <a:pt x="19113" y="16363"/>
                  <a:pt x="19117" y="16563"/>
                </a:cubicBezTo>
                <a:cubicBezTo>
                  <a:pt x="19117" y="16762"/>
                  <a:pt x="19214" y="16897"/>
                  <a:pt x="19446" y="16888"/>
                </a:cubicBezTo>
                <a:close/>
                <a:moveTo>
                  <a:pt x="3726" y="13807"/>
                </a:moveTo>
                <a:cubicBezTo>
                  <a:pt x="4013" y="13807"/>
                  <a:pt x="4101" y="13564"/>
                  <a:pt x="4189" y="13369"/>
                </a:cubicBezTo>
                <a:cubicBezTo>
                  <a:pt x="4277" y="13182"/>
                  <a:pt x="4105" y="13078"/>
                  <a:pt x="3944" y="13022"/>
                </a:cubicBezTo>
                <a:cubicBezTo>
                  <a:pt x="3671" y="12926"/>
                  <a:pt x="3551" y="13083"/>
                  <a:pt x="3555" y="13521"/>
                </a:cubicBezTo>
                <a:cubicBezTo>
                  <a:pt x="3565" y="13642"/>
                  <a:pt x="3565" y="13803"/>
                  <a:pt x="3726" y="13807"/>
                </a:cubicBezTo>
                <a:close/>
                <a:moveTo>
                  <a:pt x="5224" y="14506"/>
                </a:moveTo>
                <a:cubicBezTo>
                  <a:pt x="5419" y="14758"/>
                  <a:pt x="5039" y="14914"/>
                  <a:pt x="5099" y="15139"/>
                </a:cubicBezTo>
                <a:cubicBezTo>
                  <a:pt x="5123" y="15235"/>
                  <a:pt x="5169" y="15330"/>
                  <a:pt x="5280" y="15365"/>
                </a:cubicBezTo>
                <a:cubicBezTo>
                  <a:pt x="5340" y="15382"/>
                  <a:pt x="5858" y="14866"/>
                  <a:pt x="5830" y="14810"/>
                </a:cubicBezTo>
                <a:cubicBezTo>
                  <a:pt x="5733" y="14627"/>
                  <a:pt x="5566" y="14515"/>
                  <a:pt x="5345" y="14441"/>
                </a:cubicBezTo>
                <a:cubicBezTo>
                  <a:pt x="5308" y="14458"/>
                  <a:pt x="5266" y="14480"/>
                  <a:pt x="5224" y="14506"/>
                </a:cubicBezTo>
                <a:close/>
                <a:moveTo>
                  <a:pt x="9663" y="14953"/>
                </a:moveTo>
                <a:cubicBezTo>
                  <a:pt x="9667" y="15113"/>
                  <a:pt x="9788" y="15313"/>
                  <a:pt x="10005" y="15287"/>
                </a:cubicBezTo>
                <a:cubicBezTo>
                  <a:pt x="10208" y="15261"/>
                  <a:pt x="10352" y="15109"/>
                  <a:pt x="10356" y="14896"/>
                </a:cubicBezTo>
                <a:cubicBezTo>
                  <a:pt x="10361" y="14701"/>
                  <a:pt x="10217" y="14623"/>
                  <a:pt x="10023" y="14580"/>
                </a:cubicBezTo>
                <a:cubicBezTo>
                  <a:pt x="9848" y="14653"/>
                  <a:pt x="9653" y="14753"/>
                  <a:pt x="9663" y="14953"/>
                </a:cubicBezTo>
                <a:close/>
                <a:moveTo>
                  <a:pt x="6824" y="13799"/>
                </a:moveTo>
                <a:cubicBezTo>
                  <a:pt x="7051" y="13790"/>
                  <a:pt x="7245" y="13621"/>
                  <a:pt x="7245" y="13391"/>
                </a:cubicBezTo>
                <a:cubicBezTo>
                  <a:pt x="7245" y="13213"/>
                  <a:pt x="7088" y="13035"/>
                  <a:pt x="6903" y="13048"/>
                </a:cubicBezTo>
                <a:cubicBezTo>
                  <a:pt x="6713" y="13061"/>
                  <a:pt x="6588" y="13230"/>
                  <a:pt x="6588" y="13473"/>
                </a:cubicBezTo>
                <a:cubicBezTo>
                  <a:pt x="6616" y="13586"/>
                  <a:pt x="6625" y="13807"/>
                  <a:pt x="6824" y="13799"/>
                </a:cubicBezTo>
                <a:close/>
                <a:moveTo>
                  <a:pt x="8387" y="13734"/>
                </a:moveTo>
                <a:cubicBezTo>
                  <a:pt x="8595" y="13725"/>
                  <a:pt x="8798" y="13668"/>
                  <a:pt x="8789" y="13434"/>
                </a:cubicBezTo>
                <a:cubicBezTo>
                  <a:pt x="8780" y="13230"/>
                  <a:pt x="8622" y="13057"/>
                  <a:pt x="8419" y="13052"/>
                </a:cubicBezTo>
                <a:cubicBezTo>
                  <a:pt x="8220" y="13044"/>
                  <a:pt x="8132" y="13230"/>
                  <a:pt x="8105" y="13443"/>
                </a:cubicBezTo>
                <a:cubicBezTo>
                  <a:pt x="8119" y="13582"/>
                  <a:pt x="8151" y="13742"/>
                  <a:pt x="8387" y="13734"/>
                </a:cubicBezTo>
                <a:close/>
                <a:moveTo>
                  <a:pt x="2219" y="15339"/>
                </a:moveTo>
                <a:cubicBezTo>
                  <a:pt x="2409" y="15374"/>
                  <a:pt x="2432" y="15183"/>
                  <a:pt x="2473" y="15070"/>
                </a:cubicBezTo>
                <a:cubicBezTo>
                  <a:pt x="2520" y="14949"/>
                  <a:pt x="2492" y="14805"/>
                  <a:pt x="2566" y="14679"/>
                </a:cubicBezTo>
                <a:cubicBezTo>
                  <a:pt x="2700" y="14467"/>
                  <a:pt x="2524" y="14450"/>
                  <a:pt x="2376" y="14450"/>
                </a:cubicBezTo>
                <a:cubicBezTo>
                  <a:pt x="1997" y="14450"/>
                  <a:pt x="2117" y="14788"/>
                  <a:pt x="1983" y="14953"/>
                </a:cubicBezTo>
                <a:cubicBezTo>
                  <a:pt x="1988" y="15126"/>
                  <a:pt x="2020" y="15300"/>
                  <a:pt x="2219" y="15339"/>
                </a:cubicBezTo>
                <a:close/>
                <a:moveTo>
                  <a:pt x="11517" y="13781"/>
                </a:moveTo>
                <a:cubicBezTo>
                  <a:pt x="11706" y="13773"/>
                  <a:pt x="11873" y="13660"/>
                  <a:pt x="11868" y="13447"/>
                </a:cubicBezTo>
                <a:cubicBezTo>
                  <a:pt x="11863" y="13248"/>
                  <a:pt x="11739" y="13113"/>
                  <a:pt x="11531" y="13104"/>
                </a:cubicBezTo>
                <a:cubicBezTo>
                  <a:pt x="11299" y="13091"/>
                  <a:pt x="11216" y="13248"/>
                  <a:pt x="11193" y="13421"/>
                </a:cubicBezTo>
                <a:cubicBezTo>
                  <a:pt x="11198" y="13638"/>
                  <a:pt x="11299" y="13794"/>
                  <a:pt x="11517" y="13781"/>
                </a:cubicBezTo>
                <a:close/>
                <a:moveTo>
                  <a:pt x="14300" y="13438"/>
                </a:moveTo>
                <a:cubicBezTo>
                  <a:pt x="14291" y="13629"/>
                  <a:pt x="14388" y="13786"/>
                  <a:pt x="14605" y="13799"/>
                </a:cubicBezTo>
                <a:cubicBezTo>
                  <a:pt x="14818" y="13812"/>
                  <a:pt x="14947" y="13695"/>
                  <a:pt x="14961" y="13486"/>
                </a:cubicBezTo>
                <a:cubicBezTo>
                  <a:pt x="14970" y="13278"/>
                  <a:pt x="14845" y="13174"/>
                  <a:pt x="14651" y="13143"/>
                </a:cubicBezTo>
                <a:cubicBezTo>
                  <a:pt x="14429" y="13148"/>
                  <a:pt x="14314" y="13261"/>
                  <a:pt x="14300" y="13438"/>
                </a:cubicBezTo>
                <a:close/>
                <a:moveTo>
                  <a:pt x="8410" y="16107"/>
                </a:moveTo>
                <a:cubicBezTo>
                  <a:pt x="8192" y="16111"/>
                  <a:pt x="8095" y="16285"/>
                  <a:pt x="8100" y="16472"/>
                </a:cubicBezTo>
                <a:cubicBezTo>
                  <a:pt x="8105" y="16675"/>
                  <a:pt x="8220" y="16840"/>
                  <a:pt x="8461" y="16827"/>
                </a:cubicBezTo>
                <a:cubicBezTo>
                  <a:pt x="8655" y="16819"/>
                  <a:pt x="8766" y="16693"/>
                  <a:pt x="8733" y="16519"/>
                </a:cubicBezTo>
                <a:cubicBezTo>
                  <a:pt x="8724" y="16289"/>
                  <a:pt x="8655" y="16103"/>
                  <a:pt x="8410" y="16107"/>
                </a:cubicBezTo>
                <a:close/>
                <a:moveTo>
                  <a:pt x="629" y="12250"/>
                </a:moveTo>
                <a:cubicBezTo>
                  <a:pt x="744" y="12297"/>
                  <a:pt x="818" y="12215"/>
                  <a:pt x="897" y="12145"/>
                </a:cubicBezTo>
                <a:cubicBezTo>
                  <a:pt x="1022" y="12037"/>
                  <a:pt x="869" y="11720"/>
                  <a:pt x="1216" y="11772"/>
                </a:cubicBezTo>
                <a:cubicBezTo>
                  <a:pt x="1244" y="11777"/>
                  <a:pt x="1207" y="11664"/>
                  <a:pt x="1151" y="11629"/>
                </a:cubicBezTo>
                <a:cubicBezTo>
                  <a:pt x="980" y="11525"/>
                  <a:pt x="767" y="11425"/>
                  <a:pt x="606" y="11529"/>
                </a:cubicBezTo>
                <a:cubicBezTo>
                  <a:pt x="499" y="11599"/>
                  <a:pt x="504" y="11816"/>
                  <a:pt x="481" y="11902"/>
                </a:cubicBezTo>
                <a:cubicBezTo>
                  <a:pt x="472" y="12089"/>
                  <a:pt x="509" y="12198"/>
                  <a:pt x="629" y="12250"/>
                </a:cubicBezTo>
                <a:close/>
                <a:moveTo>
                  <a:pt x="17832" y="15352"/>
                </a:moveTo>
                <a:cubicBezTo>
                  <a:pt x="18040" y="15339"/>
                  <a:pt x="18156" y="15209"/>
                  <a:pt x="18146" y="15005"/>
                </a:cubicBezTo>
                <a:cubicBezTo>
                  <a:pt x="18137" y="14810"/>
                  <a:pt x="18003" y="14684"/>
                  <a:pt x="17827" y="14671"/>
                </a:cubicBezTo>
                <a:cubicBezTo>
                  <a:pt x="17610" y="14658"/>
                  <a:pt x="17527" y="14827"/>
                  <a:pt x="17495" y="15009"/>
                </a:cubicBezTo>
                <a:cubicBezTo>
                  <a:pt x="17545" y="15178"/>
                  <a:pt x="17596" y="15365"/>
                  <a:pt x="17832" y="15352"/>
                </a:cubicBezTo>
                <a:close/>
                <a:moveTo>
                  <a:pt x="15890" y="13469"/>
                </a:moveTo>
                <a:cubicBezTo>
                  <a:pt x="15876" y="13647"/>
                  <a:pt x="15978" y="13781"/>
                  <a:pt x="16182" y="13799"/>
                </a:cubicBezTo>
                <a:cubicBezTo>
                  <a:pt x="16380" y="13812"/>
                  <a:pt x="16519" y="13716"/>
                  <a:pt x="16538" y="13530"/>
                </a:cubicBezTo>
                <a:cubicBezTo>
                  <a:pt x="16556" y="13330"/>
                  <a:pt x="16431" y="13213"/>
                  <a:pt x="16232" y="13169"/>
                </a:cubicBezTo>
                <a:cubicBezTo>
                  <a:pt x="16020" y="13178"/>
                  <a:pt x="15904" y="13295"/>
                  <a:pt x="15890" y="13469"/>
                </a:cubicBezTo>
                <a:close/>
                <a:moveTo>
                  <a:pt x="13065" y="13790"/>
                </a:moveTo>
                <a:cubicBezTo>
                  <a:pt x="13264" y="13781"/>
                  <a:pt x="13398" y="13668"/>
                  <a:pt x="13389" y="13452"/>
                </a:cubicBezTo>
                <a:cubicBezTo>
                  <a:pt x="13384" y="13239"/>
                  <a:pt x="13241" y="13130"/>
                  <a:pt x="13047" y="13117"/>
                </a:cubicBezTo>
                <a:cubicBezTo>
                  <a:pt x="12839" y="13104"/>
                  <a:pt x="12765" y="13256"/>
                  <a:pt x="12760" y="13465"/>
                </a:cubicBezTo>
                <a:cubicBezTo>
                  <a:pt x="12774" y="13625"/>
                  <a:pt x="12830" y="13803"/>
                  <a:pt x="13065" y="13790"/>
                </a:cubicBezTo>
                <a:close/>
                <a:moveTo>
                  <a:pt x="19127" y="15022"/>
                </a:moveTo>
                <a:cubicBezTo>
                  <a:pt x="19131" y="15218"/>
                  <a:pt x="19224" y="15356"/>
                  <a:pt x="19455" y="15361"/>
                </a:cubicBezTo>
                <a:cubicBezTo>
                  <a:pt x="19667" y="15365"/>
                  <a:pt x="19778" y="15231"/>
                  <a:pt x="19778" y="15061"/>
                </a:cubicBezTo>
                <a:cubicBezTo>
                  <a:pt x="19783" y="14879"/>
                  <a:pt x="19681" y="14732"/>
                  <a:pt x="19441" y="14723"/>
                </a:cubicBezTo>
                <a:cubicBezTo>
                  <a:pt x="19247" y="14736"/>
                  <a:pt x="19122" y="14831"/>
                  <a:pt x="19127" y="15022"/>
                </a:cubicBezTo>
                <a:close/>
                <a:moveTo>
                  <a:pt x="9968" y="13734"/>
                </a:moveTo>
                <a:cubicBezTo>
                  <a:pt x="10180" y="13712"/>
                  <a:pt x="10310" y="13612"/>
                  <a:pt x="10296" y="13399"/>
                </a:cubicBezTo>
                <a:cubicBezTo>
                  <a:pt x="10282" y="13213"/>
                  <a:pt x="10167" y="13109"/>
                  <a:pt x="9968" y="13096"/>
                </a:cubicBezTo>
                <a:cubicBezTo>
                  <a:pt x="9704" y="13078"/>
                  <a:pt x="9681" y="13256"/>
                  <a:pt x="9672" y="13417"/>
                </a:cubicBezTo>
                <a:cubicBezTo>
                  <a:pt x="9672" y="13625"/>
                  <a:pt x="9737" y="13755"/>
                  <a:pt x="9968" y="13734"/>
                </a:cubicBezTo>
                <a:close/>
                <a:moveTo>
                  <a:pt x="2404" y="12983"/>
                </a:moveTo>
                <a:cubicBezTo>
                  <a:pt x="2358" y="12944"/>
                  <a:pt x="2284" y="12896"/>
                  <a:pt x="2242" y="12909"/>
                </a:cubicBezTo>
                <a:cubicBezTo>
                  <a:pt x="2196" y="12926"/>
                  <a:pt x="2141" y="13035"/>
                  <a:pt x="2154" y="13052"/>
                </a:cubicBezTo>
                <a:cubicBezTo>
                  <a:pt x="2275" y="13182"/>
                  <a:pt x="2127" y="13217"/>
                  <a:pt x="2071" y="13282"/>
                </a:cubicBezTo>
                <a:cubicBezTo>
                  <a:pt x="1951" y="13430"/>
                  <a:pt x="1983" y="13582"/>
                  <a:pt x="2076" y="13725"/>
                </a:cubicBezTo>
                <a:cubicBezTo>
                  <a:pt x="2113" y="13786"/>
                  <a:pt x="2173" y="13864"/>
                  <a:pt x="2256" y="13812"/>
                </a:cubicBezTo>
                <a:cubicBezTo>
                  <a:pt x="2404" y="13716"/>
                  <a:pt x="2547" y="13612"/>
                  <a:pt x="2621" y="13417"/>
                </a:cubicBezTo>
                <a:cubicBezTo>
                  <a:pt x="2469" y="13317"/>
                  <a:pt x="2547" y="13104"/>
                  <a:pt x="2404" y="12983"/>
                </a:cubicBezTo>
                <a:close/>
                <a:moveTo>
                  <a:pt x="6842" y="12245"/>
                </a:moveTo>
                <a:cubicBezTo>
                  <a:pt x="7032" y="12232"/>
                  <a:pt x="7208" y="12145"/>
                  <a:pt x="7198" y="11924"/>
                </a:cubicBezTo>
                <a:cubicBezTo>
                  <a:pt x="7189" y="11733"/>
                  <a:pt x="7092" y="11594"/>
                  <a:pt x="6861" y="11590"/>
                </a:cubicBezTo>
                <a:cubicBezTo>
                  <a:pt x="6602" y="11586"/>
                  <a:pt x="6630" y="11772"/>
                  <a:pt x="6602" y="11933"/>
                </a:cubicBezTo>
                <a:cubicBezTo>
                  <a:pt x="6630" y="12072"/>
                  <a:pt x="6625" y="12258"/>
                  <a:pt x="6842" y="12245"/>
                </a:cubicBezTo>
                <a:close/>
                <a:moveTo>
                  <a:pt x="8109" y="11942"/>
                </a:moveTo>
                <a:cubicBezTo>
                  <a:pt x="8128" y="12111"/>
                  <a:pt x="8206" y="12263"/>
                  <a:pt x="8424" y="12250"/>
                </a:cubicBezTo>
                <a:cubicBezTo>
                  <a:pt x="8618" y="12241"/>
                  <a:pt x="8757" y="12119"/>
                  <a:pt x="8743" y="11942"/>
                </a:cubicBezTo>
                <a:cubicBezTo>
                  <a:pt x="8729" y="11768"/>
                  <a:pt x="8618" y="11620"/>
                  <a:pt x="8396" y="11607"/>
                </a:cubicBezTo>
                <a:cubicBezTo>
                  <a:pt x="8188" y="11638"/>
                  <a:pt x="8091" y="11755"/>
                  <a:pt x="8109" y="11942"/>
                </a:cubicBezTo>
                <a:close/>
                <a:moveTo>
                  <a:pt x="20777" y="16580"/>
                </a:moveTo>
                <a:cubicBezTo>
                  <a:pt x="20786" y="16780"/>
                  <a:pt x="20911" y="16862"/>
                  <a:pt x="21110" y="16871"/>
                </a:cubicBezTo>
                <a:cubicBezTo>
                  <a:pt x="21323" y="16879"/>
                  <a:pt x="21438" y="16767"/>
                  <a:pt x="21443" y="16584"/>
                </a:cubicBezTo>
                <a:cubicBezTo>
                  <a:pt x="21447" y="16389"/>
                  <a:pt x="21327" y="16263"/>
                  <a:pt x="21096" y="16233"/>
                </a:cubicBezTo>
                <a:cubicBezTo>
                  <a:pt x="20902" y="16272"/>
                  <a:pt x="20768" y="16367"/>
                  <a:pt x="20777" y="16580"/>
                </a:cubicBezTo>
                <a:close/>
                <a:moveTo>
                  <a:pt x="5312" y="13794"/>
                </a:moveTo>
                <a:cubicBezTo>
                  <a:pt x="5543" y="13786"/>
                  <a:pt x="5677" y="13612"/>
                  <a:pt x="5696" y="13399"/>
                </a:cubicBezTo>
                <a:cubicBezTo>
                  <a:pt x="5710" y="13217"/>
                  <a:pt x="5539" y="13130"/>
                  <a:pt x="5391" y="13130"/>
                </a:cubicBezTo>
                <a:cubicBezTo>
                  <a:pt x="5178" y="13130"/>
                  <a:pt x="5086" y="13287"/>
                  <a:pt x="5072" y="13478"/>
                </a:cubicBezTo>
                <a:cubicBezTo>
                  <a:pt x="5058" y="13642"/>
                  <a:pt x="5136" y="13799"/>
                  <a:pt x="5312" y="13794"/>
                </a:cubicBezTo>
                <a:close/>
                <a:moveTo>
                  <a:pt x="9963" y="12245"/>
                </a:moveTo>
                <a:cubicBezTo>
                  <a:pt x="10153" y="12237"/>
                  <a:pt x="10278" y="12145"/>
                  <a:pt x="10287" y="11950"/>
                </a:cubicBezTo>
                <a:cubicBezTo>
                  <a:pt x="10296" y="11755"/>
                  <a:pt x="10157" y="11646"/>
                  <a:pt x="9986" y="11625"/>
                </a:cubicBezTo>
                <a:cubicBezTo>
                  <a:pt x="9774" y="11594"/>
                  <a:pt x="9704" y="11755"/>
                  <a:pt x="9686" y="11911"/>
                </a:cubicBezTo>
                <a:cubicBezTo>
                  <a:pt x="9686" y="12106"/>
                  <a:pt x="9732" y="12254"/>
                  <a:pt x="9963" y="12245"/>
                </a:cubicBezTo>
                <a:close/>
                <a:moveTo>
                  <a:pt x="11507" y="11633"/>
                </a:moveTo>
                <a:cubicBezTo>
                  <a:pt x="11322" y="11633"/>
                  <a:pt x="11193" y="11751"/>
                  <a:pt x="11198" y="11942"/>
                </a:cubicBezTo>
                <a:cubicBezTo>
                  <a:pt x="11202" y="12115"/>
                  <a:pt x="11285" y="12250"/>
                  <a:pt x="11498" y="12250"/>
                </a:cubicBezTo>
                <a:cubicBezTo>
                  <a:pt x="11706" y="12250"/>
                  <a:pt x="11803" y="12145"/>
                  <a:pt x="11799" y="11924"/>
                </a:cubicBezTo>
                <a:cubicBezTo>
                  <a:pt x="11808" y="11759"/>
                  <a:pt x="11697" y="11638"/>
                  <a:pt x="11507" y="11633"/>
                </a:cubicBezTo>
                <a:close/>
                <a:moveTo>
                  <a:pt x="17527" y="13525"/>
                </a:moveTo>
                <a:cubicBezTo>
                  <a:pt x="17527" y="13712"/>
                  <a:pt x="17619" y="13846"/>
                  <a:pt x="17818" y="13846"/>
                </a:cubicBezTo>
                <a:cubicBezTo>
                  <a:pt x="18003" y="13846"/>
                  <a:pt x="18137" y="13742"/>
                  <a:pt x="18142" y="13547"/>
                </a:cubicBezTo>
                <a:cubicBezTo>
                  <a:pt x="18146" y="13360"/>
                  <a:pt x="18045" y="13252"/>
                  <a:pt x="17855" y="13230"/>
                </a:cubicBezTo>
                <a:cubicBezTo>
                  <a:pt x="17633" y="13235"/>
                  <a:pt x="17527" y="13330"/>
                  <a:pt x="17527" y="13525"/>
                </a:cubicBezTo>
                <a:close/>
                <a:moveTo>
                  <a:pt x="14633" y="12297"/>
                </a:moveTo>
                <a:cubicBezTo>
                  <a:pt x="14822" y="12293"/>
                  <a:pt x="14966" y="12176"/>
                  <a:pt x="14938" y="11985"/>
                </a:cubicBezTo>
                <a:cubicBezTo>
                  <a:pt x="14915" y="11824"/>
                  <a:pt x="14822" y="11668"/>
                  <a:pt x="14605" y="11690"/>
                </a:cubicBezTo>
                <a:cubicBezTo>
                  <a:pt x="14411" y="11707"/>
                  <a:pt x="14351" y="11837"/>
                  <a:pt x="14351" y="12007"/>
                </a:cubicBezTo>
                <a:cubicBezTo>
                  <a:pt x="14355" y="12180"/>
                  <a:pt x="14452" y="12302"/>
                  <a:pt x="14633" y="12297"/>
                </a:cubicBezTo>
                <a:close/>
                <a:moveTo>
                  <a:pt x="12770" y="11963"/>
                </a:moveTo>
                <a:cubicBezTo>
                  <a:pt x="12770" y="12154"/>
                  <a:pt x="12862" y="12276"/>
                  <a:pt x="13070" y="12267"/>
                </a:cubicBezTo>
                <a:cubicBezTo>
                  <a:pt x="13246" y="12263"/>
                  <a:pt x="13375" y="12158"/>
                  <a:pt x="13366" y="11985"/>
                </a:cubicBezTo>
                <a:cubicBezTo>
                  <a:pt x="13357" y="11811"/>
                  <a:pt x="13246" y="11690"/>
                  <a:pt x="13112" y="11681"/>
                </a:cubicBezTo>
                <a:cubicBezTo>
                  <a:pt x="12834" y="11677"/>
                  <a:pt x="12770" y="11790"/>
                  <a:pt x="12770" y="11963"/>
                </a:cubicBezTo>
                <a:close/>
                <a:moveTo>
                  <a:pt x="6602" y="14975"/>
                </a:moveTo>
                <a:cubicBezTo>
                  <a:pt x="6607" y="15122"/>
                  <a:pt x="6630" y="15304"/>
                  <a:pt x="6829" y="15309"/>
                </a:cubicBezTo>
                <a:cubicBezTo>
                  <a:pt x="7041" y="15313"/>
                  <a:pt x="7222" y="15174"/>
                  <a:pt x="7254" y="14983"/>
                </a:cubicBezTo>
                <a:cubicBezTo>
                  <a:pt x="7291" y="14779"/>
                  <a:pt x="7092" y="14771"/>
                  <a:pt x="6972" y="14762"/>
                </a:cubicBezTo>
                <a:cubicBezTo>
                  <a:pt x="6769" y="14758"/>
                  <a:pt x="6597" y="14758"/>
                  <a:pt x="6602" y="14975"/>
                </a:cubicBezTo>
                <a:close/>
                <a:moveTo>
                  <a:pt x="19473" y="13864"/>
                </a:moveTo>
                <a:cubicBezTo>
                  <a:pt x="19663" y="13855"/>
                  <a:pt x="19806" y="13747"/>
                  <a:pt x="19797" y="13560"/>
                </a:cubicBezTo>
                <a:cubicBezTo>
                  <a:pt x="19788" y="13386"/>
                  <a:pt x="19663" y="13248"/>
                  <a:pt x="19469" y="13256"/>
                </a:cubicBezTo>
                <a:cubicBezTo>
                  <a:pt x="19279" y="13265"/>
                  <a:pt x="19168" y="13391"/>
                  <a:pt x="19187" y="13573"/>
                </a:cubicBezTo>
                <a:cubicBezTo>
                  <a:pt x="19182" y="13768"/>
                  <a:pt x="19288" y="13872"/>
                  <a:pt x="19473" y="13864"/>
                </a:cubicBezTo>
                <a:close/>
                <a:moveTo>
                  <a:pt x="2191" y="12263"/>
                </a:moveTo>
                <a:cubicBezTo>
                  <a:pt x="2390" y="12237"/>
                  <a:pt x="2575" y="12111"/>
                  <a:pt x="2566" y="11907"/>
                </a:cubicBezTo>
                <a:cubicBezTo>
                  <a:pt x="2557" y="11755"/>
                  <a:pt x="2478" y="11521"/>
                  <a:pt x="2261" y="11555"/>
                </a:cubicBezTo>
                <a:cubicBezTo>
                  <a:pt x="2034" y="11590"/>
                  <a:pt x="2085" y="11859"/>
                  <a:pt x="1983" y="11981"/>
                </a:cubicBezTo>
                <a:cubicBezTo>
                  <a:pt x="1993" y="12141"/>
                  <a:pt x="2030" y="12280"/>
                  <a:pt x="2191" y="12263"/>
                </a:cubicBezTo>
                <a:close/>
                <a:moveTo>
                  <a:pt x="2432" y="16229"/>
                </a:moveTo>
                <a:cubicBezTo>
                  <a:pt x="2233" y="16163"/>
                  <a:pt x="2108" y="16220"/>
                  <a:pt x="2039" y="16415"/>
                </a:cubicBezTo>
                <a:cubicBezTo>
                  <a:pt x="1974" y="16602"/>
                  <a:pt x="2011" y="16754"/>
                  <a:pt x="2159" y="16884"/>
                </a:cubicBezTo>
                <a:cubicBezTo>
                  <a:pt x="2252" y="16966"/>
                  <a:pt x="2344" y="16901"/>
                  <a:pt x="2404" y="16849"/>
                </a:cubicBezTo>
                <a:cubicBezTo>
                  <a:pt x="2557" y="16710"/>
                  <a:pt x="2626" y="16545"/>
                  <a:pt x="2501" y="16350"/>
                </a:cubicBezTo>
                <a:cubicBezTo>
                  <a:pt x="2473" y="16307"/>
                  <a:pt x="2446" y="16268"/>
                  <a:pt x="2418" y="16224"/>
                </a:cubicBezTo>
                <a:lnTo>
                  <a:pt x="2432" y="16229"/>
                </a:lnTo>
                <a:close/>
                <a:moveTo>
                  <a:pt x="5081" y="12015"/>
                </a:moveTo>
                <a:cubicBezTo>
                  <a:pt x="5058" y="12145"/>
                  <a:pt x="5141" y="12271"/>
                  <a:pt x="5303" y="12254"/>
                </a:cubicBezTo>
                <a:cubicBezTo>
                  <a:pt x="5562" y="12224"/>
                  <a:pt x="5594" y="11989"/>
                  <a:pt x="5631" y="11816"/>
                </a:cubicBezTo>
                <a:cubicBezTo>
                  <a:pt x="5668" y="11638"/>
                  <a:pt x="5465" y="11603"/>
                  <a:pt x="5257" y="11538"/>
                </a:cubicBezTo>
                <a:cubicBezTo>
                  <a:pt x="5201" y="11690"/>
                  <a:pt x="5113" y="11850"/>
                  <a:pt x="5081" y="12015"/>
                </a:cubicBezTo>
                <a:close/>
                <a:moveTo>
                  <a:pt x="21175" y="14792"/>
                </a:moveTo>
                <a:cubicBezTo>
                  <a:pt x="20971" y="14788"/>
                  <a:pt x="20851" y="14870"/>
                  <a:pt x="20837" y="15070"/>
                </a:cubicBezTo>
                <a:cubicBezTo>
                  <a:pt x="20823" y="15265"/>
                  <a:pt x="20911" y="15374"/>
                  <a:pt x="21128" y="15378"/>
                </a:cubicBezTo>
                <a:cubicBezTo>
                  <a:pt x="21323" y="15382"/>
                  <a:pt x="21415" y="15283"/>
                  <a:pt x="21420" y="15087"/>
                </a:cubicBezTo>
                <a:cubicBezTo>
                  <a:pt x="21401" y="14957"/>
                  <a:pt x="21401" y="14797"/>
                  <a:pt x="21175" y="14792"/>
                </a:cubicBezTo>
                <a:close/>
                <a:moveTo>
                  <a:pt x="16200" y="12315"/>
                </a:moveTo>
                <a:cubicBezTo>
                  <a:pt x="16376" y="12323"/>
                  <a:pt x="16510" y="12215"/>
                  <a:pt x="16514" y="12050"/>
                </a:cubicBezTo>
                <a:cubicBezTo>
                  <a:pt x="16519" y="11902"/>
                  <a:pt x="16436" y="11764"/>
                  <a:pt x="16242" y="11751"/>
                </a:cubicBezTo>
                <a:cubicBezTo>
                  <a:pt x="16052" y="11738"/>
                  <a:pt x="15950" y="11824"/>
                  <a:pt x="15946" y="12007"/>
                </a:cubicBezTo>
                <a:cubicBezTo>
                  <a:pt x="15936" y="12180"/>
                  <a:pt x="16015" y="12306"/>
                  <a:pt x="16200" y="12315"/>
                </a:cubicBezTo>
                <a:close/>
                <a:moveTo>
                  <a:pt x="6838" y="10136"/>
                </a:moveTo>
                <a:cubicBezTo>
                  <a:pt x="6639" y="10136"/>
                  <a:pt x="6588" y="10293"/>
                  <a:pt x="6597" y="10453"/>
                </a:cubicBezTo>
                <a:cubicBezTo>
                  <a:pt x="6607" y="10596"/>
                  <a:pt x="6667" y="10744"/>
                  <a:pt x="6838" y="10740"/>
                </a:cubicBezTo>
                <a:cubicBezTo>
                  <a:pt x="7027" y="10731"/>
                  <a:pt x="7134" y="10601"/>
                  <a:pt x="7143" y="10392"/>
                </a:cubicBezTo>
                <a:cubicBezTo>
                  <a:pt x="7134" y="10232"/>
                  <a:pt x="7004" y="10136"/>
                  <a:pt x="6838" y="10136"/>
                </a:cubicBezTo>
                <a:close/>
                <a:moveTo>
                  <a:pt x="12793" y="10488"/>
                </a:moveTo>
                <a:cubicBezTo>
                  <a:pt x="12797" y="10627"/>
                  <a:pt x="12857" y="10757"/>
                  <a:pt x="13047" y="10757"/>
                </a:cubicBezTo>
                <a:cubicBezTo>
                  <a:pt x="13223" y="10757"/>
                  <a:pt x="13315" y="10670"/>
                  <a:pt x="13320" y="10505"/>
                </a:cubicBezTo>
                <a:cubicBezTo>
                  <a:pt x="13324" y="10327"/>
                  <a:pt x="13213" y="10236"/>
                  <a:pt x="13038" y="10197"/>
                </a:cubicBezTo>
                <a:cubicBezTo>
                  <a:pt x="12871" y="10232"/>
                  <a:pt x="12788" y="10336"/>
                  <a:pt x="12793" y="10488"/>
                </a:cubicBezTo>
                <a:close/>
                <a:moveTo>
                  <a:pt x="8396" y="10692"/>
                </a:moveTo>
                <a:cubicBezTo>
                  <a:pt x="8590" y="10696"/>
                  <a:pt x="8696" y="10605"/>
                  <a:pt x="8683" y="10427"/>
                </a:cubicBezTo>
                <a:cubicBezTo>
                  <a:pt x="8669" y="10262"/>
                  <a:pt x="8562" y="10145"/>
                  <a:pt x="8387" y="10149"/>
                </a:cubicBezTo>
                <a:cubicBezTo>
                  <a:pt x="8216" y="10154"/>
                  <a:pt x="8151" y="10275"/>
                  <a:pt x="8146" y="10449"/>
                </a:cubicBezTo>
                <a:cubicBezTo>
                  <a:pt x="8160" y="10575"/>
                  <a:pt x="8211" y="10692"/>
                  <a:pt x="8396" y="10692"/>
                </a:cubicBezTo>
                <a:close/>
                <a:moveTo>
                  <a:pt x="11494" y="10202"/>
                </a:moveTo>
                <a:cubicBezTo>
                  <a:pt x="11304" y="10197"/>
                  <a:pt x="11262" y="10332"/>
                  <a:pt x="11258" y="10479"/>
                </a:cubicBezTo>
                <a:cubicBezTo>
                  <a:pt x="11258" y="10631"/>
                  <a:pt x="11313" y="10757"/>
                  <a:pt x="11498" y="10748"/>
                </a:cubicBezTo>
                <a:cubicBezTo>
                  <a:pt x="11660" y="10744"/>
                  <a:pt x="11757" y="10648"/>
                  <a:pt x="11785" y="10492"/>
                </a:cubicBezTo>
                <a:cubicBezTo>
                  <a:pt x="11757" y="10332"/>
                  <a:pt x="11678" y="10206"/>
                  <a:pt x="11494" y="10202"/>
                </a:cubicBezTo>
                <a:close/>
                <a:moveTo>
                  <a:pt x="527" y="17912"/>
                </a:moveTo>
                <a:cubicBezTo>
                  <a:pt x="439" y="18060"/>
                  <a:pt x="444" y="18216"/>
                  <a:pt x="541" y="18359"/>
                </a:cubicBezTo>
                <a:cubicBezTo>
                  <a:pt x="596" y="18441"/>
                  <a:pt x="684" y="18463"/>
                  <a:pt x="777" y="18411"/>
                </a:cubicBezTo>
                <a:cubicBezTo>
                  <a:pt x="943" y="18316"/>
                  <a:pt x="985" y="18172"/>
                  <a:pt x="948" y="18003"/>
                </a:cubicBezTo>
                <a:cubicBezTo>
                  <a:pt x="934" y="17947"/>
                  <a:pt x="892" y="17895"/>
                  <a:pt x="865" y="17843"/>
                </a:cubicBezTo>
                <a:cubicBezTo>
                  <a:pt x="865" y="17843"/>
                  <a:pt x="883" y="17843"/>
                  <a:pt x="883" y="17843"/>
                </a:cubicBezTo>
                <a:cubicBezTo>
                  <a:pt x="740" y="17747"/>
                  <a:pt x="610" y="17773"/>
                  <a:pt x="527" y="17912"/>
                </a:cubicBezTo>
                <a:close/>
                <a:moveTo>
                  <a:pt x="721" y="8566"/>
                </a:moveTo>
                <a:cubicBezTo>
                  <a:pt x="444" y="8574"/>
                  <a:pt x="509" y="8804"/>
                  <a:pt x="485" y="8956"/>
                </a:cubicBezTo>
                <a:cubicBezTo>
                  <a:pt x="462" y="9091"/>
                  <a:pt x="509" y="9225"/>
                  <a:pt x="689" y="9204"/>
                </a:cubicBezTo>
                <a:cubicBezTo>
                  <a:pt x="865" y="9182"/>
                  <a:pt x="952" y="9056"/>
                  <a:pt x="952" y="8943"/>
                </a:cubicBezTo>
                <a:cubicBezTo>
                  <a:pt x="925" y="8748"/>
                  <a:pt x="948" y="8561"/>
                  <a:pt x="721" y="8566"/>
                </a:cubicBezTo>
                <a:close/>
                <a:moveTo>
                  <a:pt x="5345" y="10189"/>
                </a:moveTo>
                <a:cubicBezTo>
                  <a:pt x="5164" y="10171"/>
                  <a:pt x="5086" y="10271"/>
                  <a:pt x="5081" y="10432"/>
                </a:cubicBezTo>
                <a:cubicBezTo>
                  <a:pt x="5076" y="10579"/>
                  <a:pt x="5127" y="10735"/>
                  <a:pt x="5280" y="10748"/>
                </a:cubicBezTo>
                <a:cubicBezTo>
                  <a:pt x="5469" y="10766"/>
                  <a:pt x="5562" y="10605"/>
                  <a:pt x="5622" y="10449"/>
                </a:cubicBezTo>
                <a:cubicBezTo>
                  <a:pt x="5608" y="10284"/>
                  <a:pt x="5502" y="10202"/>
                  <a:pt x="5345" y="10189"/>
                </a:cubicBezTo>
                <a:close/>
                <a:moveTo>
                  <a:pt x="17851" y="12328"/>
                </a:moveTo>
                <a:cubicBezTo>
                  <a:pt x="18031" y="12315"/>
                  <a:pt x="18142" y="12211"/>
                  <a:pt x="18142" y="12041"/>
                </a:cubicBezTo>
                <a:cubicBezTo>
                  <a:pt x="18142" y="11881"/>
                  <a:pt x="18031" y="11777"/>
                  <a:pt x="17869" y="11785"/>
                </a:cubicBezTo>
                <a:cubicBezTo>
                  <a:pt x="17703" y="11794"/>
                  <a:pt x="17573" y="11889"/>
                  <a:pt x="17587" y="12054"/>
                </a:cubicBezTo>
                <a:cubicBezTo>
                  <a:pt x="17592" y="12237"/>
                  <a:pt x="17666" y="12341"/>
                  <a:pt x="17851" y="12328"/>
                </a:cubicBezTo>
                <a:close/>
                <a:moveTo>
                  <a:pt x="9959" y="10193"/>
                </a:moveTo>
                <a:cubicBezTo>
                  <a:pt x="9769" y="10189"/>
                  <a:pt x="9709" y="10319"/>
                  <a:pt x="9700" y="10462"/>
                </a:cubicBezTo>
                <a:cubicBezTo>
                  <a:pt x="9690" y="10618"/>
                  <a:pt x="9778" y="10727"/>
                  <a:pt x="9959" y="10714"/>
                </a:cubicBezTo>
                <a:cubicBezTo>
                  <a:pt x="10125" y="10705"/>
                  <a:pt x="10227" y="10618"/>
                  <a:pt x="10217" y="10449"/>
                </a:cubicBezTo>
                <a:cubicBezTo>
                  <a:pt x="10227" y="10284"/>
                  <a:pt x="10130" y="10197"/>
                  <a:pt x="9959" y="10193"/>
                </a:cubicBezTo>
                <a:close/>
                <a:moveTo>
                  <a:pt x="14383" y="10510"/>
                </a:moveTo>
                <a:cubicBezTo>
                  <a:pt x="14383" y="10657"/>
                  <a:pt x="14466" y="10770"/>
                  <a:pt x="14642" y="10770"/>
                </a:cubicBezTo>
                <a:cubicBezTo>
                  <a:pt x="14818" y="10770"/>
                  <a:pt x="14906" y="10683"/>
                  <a:pt x="14901" y="10518"/>
                </a:cubicBezTo>
                <a:cubicBezTo>
                  <a:pt x="14896" y="10366"/>
                  <a:pt x="14822" y="10267"/>
                  <a:pt x="14647" y="10249"/>
                </a:cubicBezTo>
                <a:cubicBezTo>
                  <a:pt x="14466" y="10258"/>
                  <a:pt x="14378" y="10362"/>
                  <a:pt x="14383" y="10510"/>
                </a:cubicBezTo>
                <a:close/>
                <a:moveTo>
                  <a:pt x="467" y="21080"/>
                </a:moveTo>
                <a:cubicBezTo>
                  <a:pt x="435" y="21236"/>
                  <a:pt x="384" y="21461"/>
                  <a:pt x="638" y="21496"/>
                </a:cubicBezTo>
                <a:cubicBezTo>
                  <a:pt x="828" y="21522"/>
                  <a:pt x="934" y="21370"/>
                  <a:pt x="962" y="21197"/>
                </a:cubicBezTo>
                <a:cubicBezTo>
                  <a:pt x="976" y="21119"/>
                  <a:pt x="943" y="21054"/>
                  <a:pt x="874" y="21002"/>
                </a:cubicBezTo>
                <a:cubicBezTo>
                  <a:pt x="860" y="20989"/>
                  <a:pt x="841" y="20976"/>
                  <a:pt x="828" y="20958"/>
                </a:cubicBezTo>
                <a:cubicBezTo>
                  <a:pt x="638" y="20806"/>
                  <a:pt x="509" y="20880"/>
                  <a:pt x="467" y="21080"/>
                </a:cubicBezTo>
                <a:close/>
                <a:moveTo>
                  <a:pt x="19492" y="12345"/>
                </a:moveTo>
                <a:cubicBezTo>
                  <a:pt x="19691" y="12354"/>
                  <a:pt x="19788" y="12241"/>
                  <a:pt x="19792" y="12080"/>
                </a:cubicBezTo>
                <a:cubicBezTo>
                  <a:pt x="19792" y="11937"/>
                  <a:pt x="19700" y="11824"/>
                  <a:pt x="19524" y="11824"/>
                </a:cubicBezTo>
                <a:cubicBezTo>
                  <a:pt x="19348" y="11824"/>
                  <a:pt x="19265" y="11915"/>
                  <a:pt x="19261" y="12076"/>
                </a:cubicBezTo>
                <a:cubicBezTo>
                  <a:pt x="19251" y="12228"/>
                  <a:pt x="19307" y="12336"/>
                  <a:pt x="19492" y="12345"/>
                </a:cubicBezTo>
                <a:close/>
                <a:moveTo>
                  <a:pt x="647" y="7698"/>
                </a:moveTo>
                <a:cubicBezTo>
                  <a:pt x="814" y="7689"/>
                  <a:pt x="948" y="7568"/>
                  <a:pt x="934" y="7407"/>
                </a:cubicBezTo>
                <a:cubicBezTo>
                  <a:pt x="925" y="7268"/>
                  <a:pt x="874" y="7086"/>
                  <a:pt x="684" y="7086"/>
                </a:cubicBezTo>
                <a:cubicBezTo>
                  <a:pt x="411" y="7086"/>
                  <a:pt x="587" y="7346"/>
                  <a:pt x="485" y="7433"/>
                </a:cubicBezTo>
                <a:cubicBezTo>
                  <a:pt x="472" y="7572"/>
                  <a:pt x="504" y="7702"/>
                  <a:pt x="647" y="7698"/>
                </a:cubicBezTo>
                <a:close/>
                <a:moveTo>
                  <a:pt x="3574" y="10475"/>
                </a:moveTo>
                <a:cubicBezTo>
                  <a:pt x="3551" y="10592"/>
                  <a:pt x="3574" y="10761"/>
                  <a:pt x="3740" y="10744"/>
                </a:cubicBezTo>
                <a:cubicBezTo>
                  <a:pt x="3879" y="10731"/>
                  <a:pt x="4073" y="10640"/>
                  <a:pt x="4032" y="10462"/>
                </a:cubicBezTo>
                <a:cubicBezTo>
                  <a:pt x="3999" y="10336"/>
                  <a:pt x="4078" y="10106"/>
                  <a:pt x="3759" y="10110"/>
                </a:cubicBezTo>
                <a:cubicBezTo>
                  <a:pt x="3597" y="10167"/>
                  <a:pt x="3602" y="10336"/>
                  <a:pt x="3574" y="10475"/>
                </a:cubicBezTo>
                <a:close/>
                <a:moveTo>
                  <a:pt x="8114" y="14979"/>
                </a:moveTo>
                <a:cubicBezTo>
                  <a:pt x="8114" y="15135"/>
                  <a:pt x="8234" y="15235"/>
                  <a:pt x="8391" y="15239"/>
                </a:cubicBezTo>
                <a:cubicBezTo>
                  <a:pt x="8558" y="15248"/>
                  <a:pt x="8733" y="15178"/>
                  <a:pt x="8733" y="15005"/>
                </a:cubicBezTo>
                <a:cubicBezTo>
                  <a:pt x="8733" y="14779"/>
                  <a:pt x="8474" y="14914"/>
                  <a:pt x="8391" y="14827"/>
                </a:cubicBezTo>
                <a:cubicBezTo>
                  <a:pt x="8229" y="14805"/>
                  <a:pt x="8109" y="14831"/>
                  <a:pt x="8114" y="14979"/>
                </a:cubicBezTo>
                <a:close/>
                <a:moveTo>
                  <a:pt x="2007" y="8904"/>
                </a:moveTo>
                <a:cubicBezTo>
                  <a:pt x="1979" y="9034"/>
                  <a:pt x="2025" y="9195"/>
                  <a:pt x="2201" y="9204"/>
                </a:cubicBezTo>
                <a:cubicBezTo>
                  <a:pt x="2386" y="9212"/>
                  <a:pt x="2460" y="9060"/>
                  <a:pt x="2487" y="8908"/>
                </a:cubicBezTo>
                <a:cubicBezTo>
                  <a:pt x="2520" y="8739"/>
                  <a:pt x="2386" y="8679"/>
                  <a:pt x="2238" y="8622"/>
                </a:cubicBezTo>
                <a:cubicBezTo>
                  <a:pt x="2053" y="8631"/>
                  <a:pt x="2030" y="8791"/>
                  <a:pt x="2007" y="8904"/>
                </a:cubicBezTo>
                <a:close/>
                <a:moveTo>
                  <a:pt x="20879" y="13595"/>
                </a:moveTo>
                <a:cubicBezTo>
                  <a:pt x="20870" y="13755"/>
                  <a:pt x="20976" y="13851"/>
                  <a:pt x="21138" y="13864"/>
                </a:cubicBezTo>
                <a:cubicBezTo>
                  <a:pt x="21304" y="13877"/>
                  <a:pt x="21401" y="13790"/>
                  <a:pt x="21406" y="13621"/>
                </a:cubicBezTo>
                <a:cubicBezTo>
                  <a:pt x="21410" y="13460"/>
                  <a:pt x="21350" y="13360"/>
                  <a:pt x="21091" y="13360"/>
                </a:cubicBezTo>
                <a:cubicBezTo>
                  <a:pt x="20990" y="13352"/>
                  <a:pt x="20888" y="13438"/>
                  <a:pt x="20879" y="13595"/>
                </a:cubicBezTo>
                <a:close/>
                <a:moveTo>
                  <a:pt x="16219" y="10805"/>
                </a:moveTo>
                <a:cubicBezTo>
                  <a:pt x="16366" y="10800"/>
                  <a:pt x="16496" y="10744"/>
                  <a:pt x="16487" y="10557"/>
                </a:cubicBezTo>
                <a:cubicBezTo>
                  <a:pt x="16477" y="10388"/>
                  <a:pt x="16380" y="10306"/>
                  <a:pt x="16214" y="10310"/>
                </a:cubicBezTo>
                <a:cubicBezTo>
                  <a:pt x="16052" y="10314"/>
                  <a:pt x="15997" y="10423"/>
                  <a:pt x="15983" y="10562"/>
                </a:cubicBezTo>
                <a:cubicBezTo>
                  <a:pt x="15997" y="10701"/>
                  <a:pt x="16057" y="10813"/>
                  <a:pt x="16219" y="10805"/>
                </a:cubicBezTo>
                <a:close/>
                <a:moveTo>
                  <a:pt x="476" y="10423"/>
                </a:moveTo>
                <a:cubicBezTo>
                  <a:pt x="481" y="10570"/>
                  <a:pt x="527" y="10701"/>
                  <a:pt x="712" y="10701"/>
                </a:cubicBezTo>
                <a:cubicBezTo>
                  <a:pt x="888" y="10701"/>
                  <a:pt x="971" y="10583"/>
                  <a:pt x="962" y="10427"/>
                </a:cubicBezTo>
                <a:cubicBezTo>
                  <a:pt x="952" y="10275"/>
                  <a:pt x="860" y="10180"/>
                  <a:pt x="694" y="10162"/>
                </a:cubicBezTo>
                <a:cubicBezTo>
                  <a:pt x="527" y="10184"/>
                  <a:pt x="472" y="10284"/>
                  <a:pt x="476" y="10423"/>
                </a:cubicBezTo>
                <a:close/>
                <a:moveTo>
                  <a:pt x="3763" y="12263"/>
                </a:moveTo>
                <a:cubicBezTo>
                  <a:pt x="3948" y="12245"/>
                  <a:pt x="4092" y="12124"/>
                  <a:pt x="4092" y="11950"/>
                </a:cubicBezTo>
                <a:cubicBezTo>
                  <a:pt x="4092" y="11803"/>
                  <a:pt x="3944" y="11720"/>
                  <a:pt x="3786" y="11725"/>
                </a:cubicBezTo>
                <a:cubicBezTo>
                  <a:pt x="3597" y="11733"/>
                  <a:pt x="3555" y="11859"/>
                  <a:pt x="3565" y="12007"/>
                </a:cubicBezTo>
                <a:cubicBezTo>
                  <a:pt x="3574" y="12137"/>
                  <a:pt x="3578" y="12280"/>
                  <a:pt x="3763" y="12263"/>
                </a:cubicBezTo>
                <a:close/>
                <a:moveTo>
                  <a:pt x="8387" y="8709"/>
                </a:moveTo>
                <a:cubicBezTo>
                  <a:pt x="8225" y="8713"/>
                  <a:pt x="8165" y="8813"/>
                  <a:pt x="8169" y="8956"/>
                </a:cubicBezTo>
                <a:cubicBezTo>
                  <a:pt x="8174" y="9095"/>
                  <a:pt x="8234" y="9204"/>
                  <a:pt x="8396" y="9195"/>
                </a:cubicBezTo>
                <a:cubicBezTo>
                  <a:pt x="8548" y="9186"/>
                  <a:pt x="8622" y="9091"/>
                  <a:pt x="8622" y="8939"/>
                </a:cubicBezTo>
                <a:cubicBezTo>
                  <a:pt x="8604" y="8813"/>
                  <a:pt x="8544" y="8709"/>
                  <a:pt x="8387" y="8709"/>
                </a:cubicBezTo>
                <a:close/>
                <a:moveTo>
                  <a:pt x="5100" y="8991"/>
                </a:moveTo>
                <a:cubicBezTo>
                  <a:pt x="5095" y="9108"/>
                  <a:pt x="5155" y="9217"/>
                  <a:pt x="5312" y="9204"/>
                </a:cubicBezTo>
                <a:cubicBezTo>
                  <a:pt x="5488" y="9191"/>
                  <a:pt x="5557" y="9073"/>
                  <a:pt x="5553" y="8921"/>
                </a:cubicBezTo>
                <a:cubicBezTo>
                  <a:pt x="5553" y="8774"/>
                  <a:pt x="5479" y="8687"/>
                  <a:pt x="5271" y="8696"/>
                </a:cubicBezTo>
                <a:cubicBezTo>
                  <a:pt x="5104" y="8709"/>
                  <a:pt x="5100" y="8861"/>
                  <a:pt x="5100" y="8991"/>
                </a:cubicBezTo>
                <a:close/>
                <a:moveTo>
                  <a:pt x="2284" y="10228"/>
                </a:moveTo>
                <a:cubicBezTo>
                  <a:pt x="2090" y="10193"/>
                  <a:pt x="2016" y="10314"/>
                  <a:pt x="2007" y="10453"/>
                </a:cubicBezTo>
                <a:cubicBezTo>
                  <a:pt x="1997" y="10583"/>
                  <a:pt x="2044" y="10748"/>
                  <a:pt x="2219" y="10744"/>
                </a:cubicBezTo>
                <a:cubicBezTo>
                  <a:pt x="2381" y="10735"/>
                  <a:pt x="2483" y="10605"/>
                  <a:pt x="2538" y="10449"/>
                </a:cubicBezTo>
                <a:cubicBezTo>
                  <a:pt x="2529" y="10301"/>
                  <a:pt x="2418" y="10254"/>
                  <a:pt x="2284" y="10228"/>
                </a:cubicBezTo>
                <a:close/>
                <a:moveTo>
                  <a:pt x="17855" y="10835"/>
                </a:moveTo>
                <a:cubicBezTo>
                  <a:pt x="18022" y="10835"/>
                  <a:pt x="18133" y="10748"/>
                  <a:pt x="18137" y="10588"/>
                </a:cubicBezTo>
                <a:cubicBezTo>
                  <a:pt x="18142" y="10445"/>
                  <a:pt x="18035" y="10353"/>
                  <a:pt x="17892" y="10345"/>
                </a:cubicBezTo>
                <a:cubicBezTo>
                  <a:pt x="17730" y="10336"/>
                  <a:pt x="17633" y="10440"/>
                  <a:pt x="17601" y="10605"/>
                </a:cubicBezTo>
                <a:cubicBezTo>
                  <a:pt x="17633" y="10727"/>
                  <a:pt x="17698" y="10835"/>
                  <a:pt x="17855" y="10835"/>
                </a:cubicBezTo>
                <a:close/>
                <a:moveTo>
                  <a:pt x="13061" y="8778"/>
                </a:moveTo>
                <a:cubicBezTo>
                  <a:pt x="12908" y="8770"/>
                  <a:pt x="12853" y="8848"/>
                  <a:pt x="12848" y="8982"/>
                </a:cubicBezTo>
                <a:cubicBezTo>
                  <a:pt x="12843" y="9125"/>
                  <a:pt x="12894" y="9243"/>
                  <a:pt x="13052" y="9247"/>
                </a:cubicBezTo>
                <a:cubicBezTo>
                  <a:pt x="13190" y="9251"/>
                  <a:pt x="13306" y="9178"/>
                  <a:pt x="13297" y="9008"/>
                </a:cubicBezTo>
                <a:cubicBezTo>
                  <a:pt x="13297" y="8874"/>
                  <a:pt x="13218" y="8787"/>
                  <a:pt x="13061" y="8778"/>
                </a:cubicBezTo>
                <a:close/>
                <a:moveTo>
                  <a:pt x="3819" y="8687"/>
                </a:moveTo>
                <a:cubicBezTo>
                  <a:pt x="3639" y="8692"/>
                  <a:pt x="3588" y="8822"/>
                  <a:pt x="3574" y="8961"/>
                </a:cubicBezTo>
                <a:cubicBezTo>
                  <a:pt x="3560" y="9091"/>
                  <a:pt x="3592" y="9221"/>
                  <a:pt x="3773" y="9208"/>
                </a:cubicBezTo>
                <a:cubicBezTo>
                  <a:pt x="3934" y="9195"/>
                  <a:pt x="4008" y="9078"/>
                  <a:pt x="4036" y="8939"/>
                </a:cubicBezTo>
                <a:cubicBezTo>
                  <a:pt x="4027" y="8804"/>
                  <a:pt x="3985" y="8683"/>
                  <a:pt x="3819" y="8687"/>
                </a:cubicBezTo>
                <a:close/>
                <a:moveTo>
                  <a:pt x="6861" y="9199"/>
                </a:moveTo>
                <a:cubicBezTo>
                  <a:pt x="7027" y="9191"/>
                  <a:pt x="7125" y="9082"/>
                  <a:pt x="7111" y="8926"/>
                </a:cubicBezTo>
                <a:cubicBezTo>
                  <a:pt x="7097" y="8791"/>
                  <a:pt x="7014" y="8696"/>
                  <a:pt x="6852" y="8700"/>
                </a:cubicBezTo>
                <a:cubicBezTo>
                  <a:pt x="6676" y="8700"/>
                  <a:pt x="6648" y="8826"/>
                  <a:pt x="6625" y="8952"/>
                </a:cubicBezTo>
                <a:cubicBezTo>
                  <a:pt x="6658" y="9073"/>
                  <a:pt x="6690" y="9208"/>
                  <a:pt x="6861" y="9199"/>
                </a:cubicBezTo>
                <a:close/>
                <a:moveTo>
                  <a:pt x="19533" y="10848"/>
                </a:moveTo>
                <a:cubicBezTo>
                  <a:pt x="19677" y="10831"/>
                  <a:pt x="19802" y="10770"/>
                  <a:pt x="19788" y="10627"/>
                </a:cubicBezTo>
                <a:cubicBezTo>
                  <a:pt x="19778" y="10488"/>
                  <a:pt x="19695" y="10349"/>
                  <a:pt x="19524" y="10362"/>
                </a:cubicBezTo>
                <a:cubicBezTo>
                  <a:pt x="19367" y="10375"/>
                  <a:pt x="19288" y="10497"/>
                  <a:pt x="19270" y="10644"/>
                </a:cubicBezTo>
                <a:cubicBezTo>
                  <a:pt x="19293" y="10787"/>
                  <a:pt x="19376" y="10870"/>
                  <a:pt x="19533" y="10848"/>
                </a:cubicBezTo>
                <a:close/>
                <a:moveTo>
                  <a:pt x="20930" y="12102"/>
                </a:moveTo>
                <a:cubicBezTo>
                  <a:pt x="20907" y="12271"/>
                  <a:pt x="21013" y="12371"/>
                  <a:pt x="21170" y="12384"/>
                </a:cubicBezTo>
                <a:cubicBezTo>
                  <a:pt x="21323" y="12397"/>
                  <a:pt x="21401" y="12293"/>
                  <a:pt x="21406" y="12145"/>
                </a:cubicBezTo>
                <a:cubicBezTo>
                  <a:pt x="21410" y="12007"/>
                  <a:pt x="21364" y="11902"/>
                  <a:pt x="21198" y="11876"/>
                </a:cubicBezTo>
                <a:cubicBezTo>
                  <a:pt x="21050" y="11889"/>
                  <a:pt x="20948" y="11955"/>
                  <a:pt x="20930" y="12102"/>
                </a:cubicBezTo>
                <a:close/>
                <a:moveTo>
                  <a:pt x="14443" y="9039"/>
                </a:moveTo>
                <a:cubicBezTo>
                  <a:pt x="14452" y="9182"/>
                  <a:pt x="14513" y="9277"/>
                  <a:pt x="14674" y="9269"/>
                </a:cubicBezTo>
                <a:cubicBezTo>
                  <a:pt x="14804" y="9260"/>
                  <a:pt x="14887" y="9186"/>
                  <a:pt x="14882" y="9052"/>
                </a:cubicBezTo>
                <a:cubicBezTo>
                  <a:pt x="14882" y="8904"/>
                  <a:pt x="14790" y="8835"/>
                  <a:pt x="14647" y="8817"/>
                </a:cubicBezTo>
                <a:cubicBezTo>
                  <a:pt x="14517" y="8843"/>
                  <a:pt x="14434" y="8904"/>
                  <a:pt x="14443" y="9039"/>
                </a:cubicBezTo>
                <a:close/>
                <a:moveTo>
                  <a:pt x="20939" y="10653"/>
                </a:moveTo>
                <a:cubicBezTo>
                  <a:pt x="20939" y="10787"/>
                  <a:pt x="21036" y="10887"/>
                  <a:pt x="21184" y="10887"/>
                </a:cubicBezTo>
                <a:cubicBezTo>
                  <a:pt x="21332" y="10887"/>
                  <a:pt x="21415" y="10796"/>
                  <a:pt x="21406" y="10648"/>
                </a:cubicBezTo>
                <a:cubicBezTo>
                  <a:pt x="21401" y="10510"/>
                  <a:pt x="21332" y="10418"/>
                  <a:pt x="21170" y="10405"/>
                </a:cubicBezTo>
                <a:cubicBezTo>
                  <a:pt x="21031" y="10436"/>
                  <a:pt x="20939" y="10523"/>
                  <a:pt x="20939" y="10653"/>
                </a:cubicBezTo>
                <a:close/>
                <a:moveTo>
                  <a:pt x="17670" y="9121"/>
                </a:moveTo>
                <a:cubicBezTo>
                  <a:pt x="17661" y="9251"/>
                  <a:pt x="17726" y="9347"/>
                  <a:pt x="17864" y="9347"/>
                </a:cubicBezTo>
                <a:cubicBezTo>
                  <a:pt x="18026" y="9351"/>
                  <a:pt x="18137" y="9260"/>
                  <a:pt x="18142" y="9099"/>
                </a:cubicBezTo>
                <a:cubicBezTo>
                  <a:pt x="18146" y="8969"/>
                  <a:pt x="18049" y="8908"/>
                  <a:pt x="17920" y="8882"/>
                </a:cubicBezTo>
                <a:cubicBezTo>
                  <a:pt x="17781" y="8908"/>
                  <a:pt x="17679" y="8969"/>
                  <a:pt x="17670" y="9121"/>
                </a:cubicBezTo>
                <a:close/>
                <a:moveTo>
                  <a:pt x="6662" y="7438"/>
                </a:moveTo>
                <a:cubicBezTo>
                  <a:pt x="6653" y="7559"/>
                  <a:pt x="6667" y="7672"/>
                  <a:pt x="6819" y="7694"/>
                </a:cubicBezTo>
                <a:cubicBezTo>
                  <a:pt x="6986" y="7715"/>
                  <a:pt x="7055" y="7607"/>
                  <a:pt x="7074" y="7472"/>
                </a:cubicBezTo>
                <a:cubicBezTo>
                  <a:pt x="7092" y="7342"/>
                  <a:pt x="7014" y="7264"/>
                  <a:pt x="6875" y="7229"/>
                </a:cubicBezTo>
                <a:cubicBezTo>
                  <a:pt x="6732" y="7229"/>
                  <a:pt x="6671" y="7303"/>
                  <a:pt x="6662" y="7438"/>
                </a:cubicBezTo>
                <a:close/>
                <a:moveTo>
                  <a:pt x="8179" y="7490"/>
                </a:moveTo>
                <a:cubicBezTo>
                  <a:pt x="8183" y="7615"/>
                  <a:pt x="8248" y="7707"/>
                  <a:pt x="8387" y="7707"/>
                </a:cubicBezTo>
                <a:cubicBezTo>
                  <a:pt x="8539" y="7702"/>
                  <a:pt x="8618" y="7602"/>
                  <a:pt x="8613" y="7464"/>
                </a:cubicBezTo>
                <a:cubicBezTo>
                  <a:pt x="8609" y="7346"/>
                  <a:pt x="8530" y="7264"/>
                  <a:pt x="8401" y="7234"/>
                </a:cubicBezTo>
                <a:cubicBezTo>
                  <a:pt x="8271" y="7273"/>
                  <a:pt x="8174" y="7342"/>
                  <a:pt x="8179" y="7490"/>
                </a:cubicBezTo>
                <a:close/>
                <a:moveTo>
                  <a:pt x="5123" y="7425"/>
                </a:moveTo>
                <a:cubicBezTo>
                  <a:pt x="5118" y="7546"/>
                  <a:pt x="5146" y="7689"/>
                  <a:pt x="5312" y="7689"/>
                </a:cubicBezTo>
                <a:cubicBezTo>
                  <a:pt x="5432" y="7689"/>
                  <a:pt x="5520" y="7602"/>
                  <a:pt x="5539" y="7477"/>
                </a:cubicBezTo>
                <a:cubicBezTo>
                  <a:pt x="5557" y="7333"/>
                  <a:pt x="5479" y="7251"/>
                  <a:pt x="5345" y="7212"/>
                </a:cubicBezTo>
                <a:cubicBezTo>
                  <a:pt x="5178" y="7208"/>
                  <a:pt x="5127" y="7312"/>
                  <a:pt x="5123" y="7425"/>
                </a:cubicBezTo>
                <a:close/>
                <a:moveTo>
                  <a:pt x="680" y="6166"/>
                </a:moveTo>
                <a:cubicBezTo>
                  <a:pt x="846" y="6171"/>
                  <a:pt x="948" y="6045"/>
                  <a:pt x="911" y="5936"/>
                </a:cubicBezTo>
                <a:cubicBezTo>
                  <a:pt x="869" y="5823"/>
                  <a:pt x="915" y="5602"/>
                  <a:pt x="707" y="5611"/>
                </a:cubicBezTo>
                <a:cubicBezTo>
                  <a:pt x="504" y="5615"/>
                  <a:pt x="555" y="5832"/>
                  <a:pt x="485" y="5932"/>
                </a:cubicBezTo>
                <a:cubicBezTo>
                  <a:pt x="476" y="6079"/>
                  <a:pt x="532" y="6162"/>
                  <a:pt x="680" y="6166"/>
                </a:cubicBezTo>
                <a:close/>
                <a:moveTo>
                  <a:pt x="9751" y="8978"/>
                </a:moveTo>
                <a:cubicBezTo>
                  <a:pt x="9755" y="9086"/>
                  <a:pt x="9764" y="9212"/>
                  <a:pt x="9935" y="9199"/>
                </a:cubicBezTo>
                <a:cubicBezTo>
                  <a:pt x="10097" y="9186"/>
                  <a:pt x="10148" y="9082"/>
                  <a:pt x="10139" y="8943"/>
                </a:cubicBezTo>
                <a:cubicBezTo>
                  <a:pt x="10130" y="8804"/>
                  <a:pt x="10033" y="8761"/>
                  <a:pt x="9917" y="8735"/>
                </a:cubicBezTo>
                <a:cubicBezTo>
                  <a:pt x="9755" y="8752"/>
                  <a:pt x="9746" y="8869"/>
                  <a:pt x="9751" y="8978"/>
                </a:cubicBezTo>
                <a:close/>
                <a:moveTo>
                  <a:pt x="11295" y="9043"/>
                </a:moveTo>
                <a:cubicBezTo>
                  <a:pt x="11309" y="9151"/>
                  <a:pt x="11378" y="9221"/>
                  <a:pt x="11507" y="9208"/>
                </a:cubicBezTo>
                <a:cubicBezTo>
                  <a:pt x="11651" y="9195"/>
                  <a:pt x="11715" y="9121"/>
                  <a:pt x="11711" y="8987"/>
                </a:cubicBezTo>
                <a:cubicBezTo>
                  <a:pt x="11706" y="8861"/>
                  <a:pt x="11646" y="8778"/>
                  <a:pt x="11489" y="8774"/>
                </a:cubicBezTo>
                <a:cubicBezTo>
                  <a:pt x="11346" y="8809"/>
                  <a:pt x="11281" y="8908"/>
                  <a:pt x="11295" y="9043"/>
                </a:cubicBezTo>
                <a:close/>
                <a:moveTo>
                  <a:pt x="21004" y="282"/>
                </a:moveTo>
                <a:cubicBezTo>
                  <a:pt x="21008" y="421"/>
                  <a:pt x="21101" y="491"/>
                  <a:pt x="21226" y="486"/>
                </a:cubicBezTo>
                <a:cubicBezTo>
                  <a:pt x="21397" y="478"/>
                  <a:pt x="21415" y="347"/>
                  <a:pt x="21410" y="217"/>
                </a:cubicBezTo>
                <a:cubicBezTo>
                  <a:pt x="21406" y="87"/>
                  <a:pt x="21332" y="18"/>
                  <a:pt x="21198" y="5"/>
                </a:cubicBezTo>
                <a:cubicBezTo>
                  <a:pt x="21045" y="44"/>
                  <a:pt x="20994" y="144"/>
                  <a:pt x="21004" y="282"/>
                </a:cubicBezTo>
                <a:close/>
                <a:moveTo>
                  <a:pt x="16246" y="8852"/>
                </a:moveTo>
                <a:cubicBezTo>
                  <a:pt x="16098" y="8852"/>
                  <a:pt x="16043" y="8965"/>
                  <a:pt x="16043" y="9082"/>
                </a:cubicBezTo>
                <a:cubicBezTo>
                  <a:pt x="16043" y="9199"/>
                  <a:pt x="16098" y="9303"/>
                  <a:pt x="16251" y="9299"/>
                </a:cubicBezTo>
                <a:cubicBezTo>
                  <a:pt x="16390" y="9295"/>
                  <a:pt x="16473" y="9234"/>
                  <a:pt x="16482" y="9060"/>
                </a:cubicBezTo>
                <a:cubicBezTo>
                  <a:pt x="16464" y="8961"/>
                  <a:pt x="16408" y="8852"/>
                  <a:pt x="16246" y="8852"/>
                </a:cubicBezTo>
                <a:close/>
                <a:moveTo>
                  <a:pt x="680" y="2734"/>
                </a:moveTo>
                <a:cubicBezTo>
                  <a:pt x="499" y="2743"/>
                  <a:pt x="481" y="2864"/>
                  <a:pt x="485" y="2994"/>
                </a:cubicBezTo>
                <a:cubicBezTo>
                  <a:pt x="490" y="3120"/>
                  <a:pt x="550" y="3220"/>
                  <a:pt x="689" y="3211"/>
                </a:cubicBezTo>
                <a:cubicBezTo>
                  <a:pt x="837" y="3203"/>
                  <a:pt x="869" y="3094"/>
                  <a:pt x="851" y="2968"/>
                </a:cubicBezTo>
                <a:cubicBezTo>
                  <a:pt x="832" y="2864"/>
                  <a:pt x="865" y="2730"/>
                  <a:pt x="680" y="2734"/>
                </a:cubicBezTo>
                <a:close/>
                <a:moveTo>
                  <a:pt x="3786" y="7654"/>
                </a:moveTo>
                <a:cubicBezTo>
                  <a:pt x="3930" y="7650"/>
                  <a:pt x="4004" y="7555"/>
                  <a:pt x="4013" y="7442"/>
                </a:cubicBezTo>
                <a:cubicBezTo>
                  <a:pt x="4018" y="7333"/>
                  <a:pt x="3971" y="7221"/>
                  <a:pt x="3823" y="7203"/>
                </a:cubicBezTo>
                <a:cubicBezTo>
                  <a:pt x="3639" y="7182"/>
                  <a:pt x="3625" y="7320"/>
                  <a:pt x="3583" y="7438"/>
                </a:cubicBezTo>
                <a:cubicBezTo>
                  <a:pt x="3597" y="7555"/>
                  <a:pt x="3629" y="7659"/>
                  <a:pt x="3786" y="7654"/>
                </a:cubicBezTo>
                <a:close/>
                <a:moveTo>
                  <a:pt x="13093" y="7728"/>
                </a:moveTo>
                <a:cubicBezTo>
                  <a:pt x="13232" y="7715"/>
                  <a:pt x="13310" y="7654"/>
                  <a:pt x="13297" y="7516"/>
                </a:cubicBezTo>
                <a:cubicBezTo>
                  <a:pt x="13283" y="7390"/>
                  <a:pt x="13195" y="7312"/>
                  <a:pt x="13065" y="7312"/>
                </a:cubicBezTo>
                <a:cubicBezTo>
                  <a:pt x="12927" y="7312"/>
                  <a:pt x="12876" y="7416"/>
                  <a:pt x="12867" y="7537"/>
                </a:cubicBezTo>
                <a:cubicBezTo>
                  <a:pt x="12885" y="7663"/>
                  <a:pt x="12945" y="7741"/>
                  <a:pt x="13093" y="7728"/>
                </a:cubicBezTo>
                <a:close/>
                <a:moveTo>
                  <a:pt x="9935" y="7286"/>
                </a:moveTo>
                <a:cubicBezTo>
                  <a:pt x="9801" y="7277"/>
                  <a:pt x="9746" y="7351"/>
                  <a:pt x="9746" y="7464"/>
                </a:cubicBezTo>
                <a:cubicBezTo>
                  <a:pt x="9746" y="7576"/>
                  <a:pt x="9741" y="7698"/>
                  <a:pt x="9912" y="7702"/>
                </a:cubicBezTo>
                <a:cubicBezTo>
                  <a:pt x="10051" y="7707"/>
                  <a:pt x="10130" y="7637"/>
                  <a:pt x="10139" y="7464"/>
                </a:cubicBezTo>
                <a:cubicBezTo>
                  <a:pt x="10144" y="7368"/>
                  <a:pt x="10083" y="7294"/>
                  <a:pt x="9935" y="7286"/>
                </a:cubicBezTo>
                <a:close/>
                <a:moveTo>
                  <a:pt x="684" y="4175"/>
                </a:moveTo>
                <a:cubicBezTo>
                  <a:pt x="532" y="4188"/>
                  <a:pt x="578" y="4378"/>
                  <a:pt x="509" y="4483"/>
                </a:cubicBezTo>
                <a:cubicBezTo>
                  <a:pt x="448" y="4569"/>
                  <a:pt x="541" y="4678"/>
                  <a:pt x="670" y="4665"/>
                </a:cubicBezTo>
                <a:cubicBezTo>
                  <a:pt x="804" y="4656"/>
                  <a:pt x="878" y="4574"/>
                  <a:pt x="874" y="4418"/>
                </a:cubicBezTo>
                <a:cubicBezTo>
                  <a:pt x="860" y="4318"/>
                  <a:pt x="860" y="4157"/>
                  <a:pt x="684" y="4175"/>
                </a:cubicBezTo>
                <a:close/>
                <a:moveTo>
                  <a:pt x="2418" y="16224"/>
                </a:moveTo>
                <a:cubicBezTo>
                  <a:pt x="2478" y="16146"/>
                  <a:pt x="2682" y="16155"/>
                  <a:pt x="2598" y="15994"/>
                </a:cubicBezTo>
                <a:cubicBezTo>
                  <a:pt x="2547" y="15894"/>
                  <a:pt x="2432" y="15838"/>
                  <a:pt x="2316" y="15812"/>
                </a:cubicBezTo>
                <a:cubicBezTo>
                  <a:pt x="2247" y="15795"/>
                  <a:pt x="2191" y="15851"/>
                  <a:pt x="2173" y="15912"/>
                </a:cubicBezTo>
                <a:cubicBezTo>
                  <a:pt x="2113" y="16077"/>
                  <a:pt x="2270" y="16116"/>
                  <a:pt x="2367" y="16185"/>
                </a:cubicBezTo>
                <a:cubicBezTo>
                  <a:pt x="2390" y="16198"/>
                  <a:pt x="2409" y="16216"/>
                  <a:pt x="2432" y="16229"/>
                </a:cubicBezTo>
                <a:cubicBezTo>
                  <a:pt x="2432" y="16229"/>
                  <a:pt x="2418" y="16224"/>
                  <a:pt x="2418" y="16224"/>
                </a:cubicBezTo>
                <a:close/>
                <a:moveTo>
                  <a:pt x="6667" y="5958"/>
                </a:moveTo>
                <a:cubicBezTo>
                  <a:pt x="6671" y="6079"/>
                  <a:pt x="6685" y="6192"/>
                  <a:pt x="6838" y="6192"/>
                </a:cubicBezTo>
                <a:cubicBezTo>
                  <a:pt x="6935" y="6192"/>
                  <a:pt x="7041" y="6153"/>
                  <a:pt x="7041" y="6019"/>
                </a:cubicBezTo>
                <a:cubicBezTo>
                  <a:pt x="7041" y="5893"/>
                  <a:pt x="7009" y="5802"/>
                  <a:pt x="6856" y="5789"/>
                </a:cubicBezTo>
                <a:cubicBezTo>
                  <a:pt x="6736" y="5789"/>
                  <a:pt x="6667" y="5828"/>
                  <a:pt x="6667" y="5958"/>
                </a:cubicBezTo>
                <a:close/>
                <a:moveTo>
                  <a:pt x="11503" y="7707"/>
                </a:moveTo>
                <a:cubicBezTo>
                  <a:pt x="11641" y="7702"/>
                  <a:pt x="11715" y="7628"/>
                  <a:pt x="11711" y="7498"/>
                </a:cubicBezTo>
                <a:cubicBezTo>
                  <a:pt x="11702" y="7372"/>
                  <a:pt x="11628" y="7290"/>
                  <a:pt x="11489" y="7299"/>
                </a:cubicBezTo>
                <a:cubicBezTo>
                  <a:pt x="11355" y="7307"/>
                  <a:pt x="11336" y="7407"/>
                  <a:pt x="11336" y="7511"/>
                </a:cubicBezTo>
                <a:cubicBezTo>
                  <a:pt x="11346" y="7611"/>
                  <a:pt x="11359" y="7711"/>
                  <a:pt x="11503" y="7707"/>
                </a:cubicBezTo>
                <a:close/>
                <a:moveTo>
                  <a:pt x="14466" y="7589"/>
                </a:moveTo>
                <a:cubicBezTo>
                  <a:pt x="14476" y="7685"/>
                  <a:pt x="14531" y="7793"/>
                  <a:pt x="14660" y="7776"/>
                </a:cubicBezTo>
                <a:cubicBezTo>
                  <a:pt x="14804" y="7754"/>
                  <a:pt x="14896" y="7663"/>
                  <a:pt x="14869" y="7520"/>
                </a:cubicBezTo>
                <a:cubicBezTo>
                  <a:pt x="14850" y="7416"/>
                  <a:pt x="14776" y="7351"/>
                  <a:pt x="14605" y="7364"/>
                </a:cubicBezTo>
                <a:cubicBezTo>
                  <a:pt x="14503" y="7372"/>
                  <a:pt x="14457" y="7477"/>
                  <a:pt x="14466" y="7589"/>
                </a:cubicBezTo>
                <a:close/>
                <a:moveTo>
                  <a:pt x="20994" y="9204"/>
                </a:moveTo>
                <a:cubicBezTo>
                  <a:pt x="21008" y="9329"/>
                  <a:pt x="21082" y="9377"/>
                  <a:pt x="21207" y="9364"/>
                </a:cubicBezTo>
                <a:cubicBezTo>
                  <a:pt x="21360" y="9351"/>
                  <a:pt x="21406" y="9264"/>
                  <a:pt x="21401" y="9134"/>
                </a:cubicBezTo>
                <a:cubicBezTo>
                  <a:pt x="21397" y="9004"/>
                  <a:pt x="21327" y="8930"/>
                  <a:pt x="21193" y="8922"/>
                </a:cubicBezTo>
                <a:cubicBezTo>
                  <a:pt x="21031" y="8965"/>
                  <a:pt x="20981" y="9065"/>
                  <a:pt x="20994" y="9204"/>
                </a:cubicBezTo>
                <a:close/>
                <a:moveTo>
                  <a:pt x="2048" y="5997"/>
                </a:moveTo>
                <a:cubicBezTo>
                  <a:pt x="2048" y="6097"/>
                  <a:pt x="2081" y="6205"/>
                  <a:pt x="2224" y="6184"/>
                </a:cubicBezTo>
                <a:cubicBezTo>
                  <a:pt x="2381" y="6157"/>
                  <a:pt x="2427" y="6040"/>
                  <a:pt x="2409" y="5910"/>
                </a:cubicBezTo>
                <a:cubicBezTo>
                  <a:pt x="2395" y="5819"/>
                  <a:pt x="2367" y="5711"/>
                  <a:pt x="2201" y="5719"/>
                </a:cubicBezTo>
                <a:cubicBezTo>
                  <a:pt x="2062" y="5754"/>
                  <a:pt x="2044" y="5875"/>
                  <a:pt x="2048" y="5997"/>
                </a:cubicBezTo>
                <a:close/>
                <a:moveTo>
                  <a:pt x="21004" y="3255"/>
                </a:moveTo>
                <a:cubicBezTo>
                  <a:pt x="20999" y="3389"/>
                  <a:pt x="21073" y="3472"/>
                  <a:pt x="21207" y="3472"/>
                </a:cubicBezTo>
                <a:cubicBezTo>
                  <a:pt x="21341" y="3472"/>
                  <a:pt x="21415" y="3394"/>
                  <a:pt x="21410" y="3259"/>
                </a:cubicBezTo>
                <a:cubicBezTo>
                  <a:pt x="21406" y="3133"/>
                  <a:pt x="21350" y="3051"/>
                  <a:pt x="21207" y="3038"/>
                </a:cubicBezTo>
                <a:cubicBezTo>
                  <a:pt x="21064" y="3051"/>
                  <a:pt x="21004" y="3124"/>
                  <a:pt x="21004" y="3255"/>
                </a:cubicBezTo>
                <a:close/>
                <a:moveTo>
                  <a:pt x="19538" y="9360"/>
                </a:moveTo>
                <a:cubicBezTo>
                  <a:pt x="19691" y="9364"/>
                  <a:pt x="19741" y="9269"/>
                  <a:pt x="19746" y="9143"/>
                </a:cubicBezTo>
                <a:cubicBezTo>
                  <a:pt x="19751" y="9017"/>
                  <a:pt x="19704" y="8917"/>
                  <a:pt x="19552" y="8921"/>
                </a:cubicBezTo>
                <a:cubicBezTo>
                  <a:pt x="19413" y="8926"/>
                  <a:pt x="19344" y="9008"/>
                  <a:pt x="19335" y="9182"/>
                </a:cubicBezTo>
                <a:cubicBezTo>
                  <a:pt x="19335" y="9269"/>
                  <a:pt x="19390" y="9355"/>
                  <a:pt x="19538" y="9360"/>
                </a:cubicBezTo>
                <a:close/>
                <a:moveTo>
                  <a:pt x="2293" y="7251"/>
                </a:moveTo>
                <a:cubicBezTo>
                  <a:pt x="2187" y="7281"/>
                  <a:pt x="2020" y="7303"/>
                  <a:pt x="2044" y="7481"/>
                </a:cubicBezTo>
                <a:cubicBezTo>
                  <a:pt x="2057" y="7576"/>
                  <a:pt x="2053" y="7711"/>
                  <a:pt x="2187" y="7698"/>
                </a:cubicBezTo>
                <a:cubicBezTo>
                  <a:pt x="2330" y="7689"/>
                  <a:pt x="2455" y="7607"/>
                  <a:pt x="2455" y="7433"/>
                </a:cubicBezTo>
                <a:cubicBezTo>
                  <a:pt x="2436" y="7346"/>
                  <a:pt x="2432" y="7212"/>
                  <a:pt x="2293" y="7251"/>
                </a:cubicBezTo>
                <a:close/>
                <a:moveTo>
                  <a:pt x="9926" y="5819"/>
                </a:moveTo>
                <a:cubicBezTo>
                  <a:pt x="9783" y="5810"/>
                  <a:pt x="9764" y="5906"/>
                  <a:pt x="9764" y="6019"/>
                </a:cubicBezTo>
                <a:cubicBezTo>
                  <a:pt x="9764" y="6136"/>
                  <a:pt x="9811" y="6218"/>
                  <a:pt x="9940" y="6210"/>
                </a:cubicBezTo>
                <a:cubicBezTo>
                  <a:pt x="10056" y="6205"/>
                  <a:pt x="10125" y="6131"/>
                  <a:pt x="10125" y="6010"/>
                </a:cubicBezTo>
                <a:cubicBezTo>
                  <a:pt x="10116" y="5893"/>
                  <a:pt x="10046" y="5823"/>
                  <a:pt x="9926" y="5819"/>
                </a:cubicBezTo>
                <a:close/>
                <a:moveTo>
                  <a:pt x="21216" y="7464"/>
                </a:moveTo>
                <a:cubicBezTo>
                  <a:pt x="21064" y="7468"/>
                  <a:pt x="20985" y="7563"/>
                  <a:pt x="20999" y="7711"/>
                </a:cubicBezTo>
                <a:cubicBezTo>
                  <a:pt x="21013" y="7832"/>
                  <a:pt x="21091" y="7889"/>
                  <a:pt x="21212" y="7880"/>
                </a:cubicBezTo>
                <a:cubicBezTo>
                  <a:pt x="21355" y="7871"/>
                  <a:pt x="21410" y="7776"/>
                  <a:pt x="21415" y="7672"/>
                </a:cubicBezTo>
                <a:cubicBezTo>
                  <a:pt x="21415" y="7533"/>
                  <a:pt x="21323" y="7464"/>
                  <a:pt x="21216" y="7464"/>
                </a:cubicBezTo>
                <a:close/>
                <a:moveTo>
                  <a:pt x="8188" y="6010"/>
                </a:moveTo>
                <a:cubicBezTo>
                  <a:pt x="8192" y="6114"/>
                  <a:pt x="8266" y="6205"/>
                  <a:pt x="8377" y="6205"/>
                </a:cubicBezTo>
                <a:cubicBezTo>
                  <a:pt x="8521" y="6210"/>
                  <a:pt x="8567" y="6105"/>
                  <a:pt x="8562" y="5980"/>
                </a:cubicBezTo>
                <a:cubicBezTo>
                  <a:pt x="8558" y="5875"/>
                  <a:pt x="8535" y="5784"/>
                  <a:pt x="8387" y="5793"/>
                </a:cubicBezTo>
                <a:cubicBezTo>
                  <a:pt x="8253" y="5810"/>
                  <a:pt x="8179" y="5884"/>
                  <a:pt x="8188" y="6010"/>
                </a:cubicBezTo>
                <a:close/>
                <a:moveTo>
                  <a:pt x="19348" y="7646"/>
                </a:moveTo>
                <a:cubicBezTo>
                  <a:pt x="19335" y="7772"/>
                  <a:pt x="19404" y="7863"/>
                  <a:pt x="19547" y="7867"/>
                </a:cubicBezTo>
                <a:cubicBezTo>
                  <a:pt x="19672" y="7871"/>
                  <a:pt x="19737" y="7789"/>
                  <a:pt x="19746" y="7681"/>
                </a:cubicBezTo>
                <a:cubicBezTo>
                  <a:pt x="19755" y="7559"/>
                  <a:pt x="19718" y="7464"/>
                  <a:pt x="19575" y="7433"/>
                </a:cubicBezTo>
                <a:cubicBezTo>
                  <a:pt x="19436" y="7442"/>
                  <a:pt x="19358" y="7524"/>
                  <a:pt x="19348" y="7646"/>
                </a:cubicBezTo>
                <a:close/>
                <a:moveTo>
                  <a:pt x="19594" y="1523"/>
                </a:moveTo>
                <a:cubicBezTo>
                  <a:pt x="19455" y="1510"/>
                  <a:pt x="19362" y="1588"/>
                  <a:pt x="19348" y="1710"/>
                </a:cubicBezTo>
                <a:cubicBezTo>
                  <a:pt x="19335" y="1836"/>
                  <a:pt x="19413" y="1918"/>
                  <a:pt x="19557" y="1923"/>
                </a:cubicBezTo>
                <a:cubicBezTo>
                  <a:pt x="19691" y="1927"/>
                  <a:pt x="19737" y="1844"/>
                  <a:pt x="19755" y="1736"/>
                </a:cubicBezTo>
                <a:cubicBezTo>
                  <a:pt x="19755" y="1632"/>
                  <a:pt x="19728" y="1536"/>
                  <a:pt x="19594" y="1523"/>
                </a:cubicBezTo>
                <a:close/>
                <a:moveTo>
                  <a:pt x="19348" y="213"/>
                </a:moveTo>
                <a:cubicBezTo>
                  <a:pt x="19330" y="339"/>
                  <a:pt x="19404" y="426"/>
                  <a:pt x="19543" y="434"/>
                </a:cubicBezTo>
                <a:cubicBezTo>
                  <a:pt x="19672" y="443"/>
                  <a:pt x="19732" y="369"/>
                  <a:pt x="19741" y="256"/>
                </a:cubicBezTo>
                <a:cubicBezTo>
                  <a:pt x="19751" y="135"/>
                  <a:pt x="19723" y="39"/>
                  <a:pt x="19575" y="0"/>
                </a:cubicBezTo>
                <a:cubicBezTo>
                  <a:pt x="19459" y="31"/>
                  <a:pt x="19362" y="96"/>
                  <a:pt x="19348" y="213"/>
                </a:cubicBezTo>
                <a:close/>
                <a:moveTo>
                  <a:pt x="16080" y="7598"/>
                </a:moveTo>
                <a:cubicBezTo>
                  <a:pt x="16084" y="7698"/>
                  <a:pt x="16089" y="7802"/>
                  <a:pt x="16237" y="7802"/>
                </a:cubicBezTo>
                <a:cubicBezTo>
                  <a:pt x="16366" y="7802"/>
                  <a:pt x="16464" y="7759"/>
                  <a:pt x="16482" y="7620"/>
                </a:cubicBezTo>
                <a:cubicBezTo>
                  <a:pt x="16496" y="7490"/>
                  <a:pt x="16431" y="7412"/>
                  <a:pt x="16292" y="7394"/>
                </a:cubicBezTo>
                <a:cubicBezTo>
                  <a:pt x="16168" y="7407"/>
                  <a:pt x="16075" y="7455"/>
                  <a:pt x="16080" y="7598"/>
                </a:cubicBezTo>
                <a:close/>
                <a:moveTo>
                  <a:pt x="11336" y="6032"/>
                </a:moveTo>
                <a:cubicBezTo>
                  <a:pt x="11341" y="6140"/>
                  <a:pt x="11369" y="6231"/>
                  <a:pt x="11512" y="6218"/>
                </a:cubicBezTo>
                <a:cubicBezTo>
                  <a:pt x="11632" y="6210"/>
                  <a:pt x="11706" y="6140"/>
                  <a:pt x="11697" y="6023"/>
                </a:cubicBezTo>
                <a:cubicBezTo>
                  <a:pt x="11688" y="5915"/>
                  <a:pt x="11618" y="5845"/>
                  <a:pt x="11507" y="5823"/>
                </a:cubicBezTo>
                <a:cubicBezTo>
                  <a:pt x="11383" y="5845"/>
                  <a:pt x="11332" y="5915"/>
                  <a:pt x="11336" y="6032"/>
                </a:cubicBezTo>
                <a:close/>
                <a:moveTo>
                  <a:pt x="5280" y="6175"/>
                </a:moveTo>
                <a:cubicBezTo>
                  <a:pt x="5428" y="6184"/>
                  <a:pt x="5497" y="6101"/>
                  <a:pt x="5511" y="5980"/>
                </a:cubicBezTo>
                <a:cubicBezTo>
                  <a:pt x="5525" y="5862"/>
                  <a:pt x="5455" y="5754"/>
                  <a:pt x="5331" y="5737"/>
                </a:cubicBezTo>
                <a:cubicBezTo>
                  <a:pt x="5178" y="5719"/>
                  <a:pt x="5150" y="5841"/>
                  <a:pt x="5136" y="5967"/>
                </a:cubicBezTo>
                <a:cubicBezTo>
                  <a:pt x="5150" y="6049"/>
                  <a:pt x="5127" y="6166"/>
                  <a:pt x="5280" y="6175"/>
                </a:cubicBezTo>
                <a:close/>
                <a:moveTo>
                  <a:pt x="13273" y="6058"/>
                </a:moveTo>
                <a:cubicBezTo>
                  <a:pt x="13264" y="5962"/>
                  <a:pt x="13213" y="5875"/>
                  <a:pt x="13070" y="5875"/>
                </a:cubicBezTo>
                <a:cubicBezTo>
                  <a:pt x="12936" y="5875"/>
                  <a:pt x="12867" y="5932"/>
                  <a:pt x="12871" y="6049"/>
                </a:cubicBezTo>
                <a:cubicBezTo>
                  <a:pt x="12876" y="6153"/>
                  <a:pt x="12931" y="6240"/>
                  <a:pt x="13070" y="6227"/>
                </a:cubicBezTo>
                <a:cubicBezTo>
                  <a:pt x="13199" y="6236"/>
                  <a:pt x="13283" y="6166"/>
                  <a:pt x="13273" y="6058"/>
                </a:cubicBezTo>
                <a:close/>
                <a:moveTo>
                  <a:pt x="17740" y="7659"/>
                </a:moveTo>
                <a:cubicBezTo>
                  <a:pt x="17749" y="7767"/>
                  <a:pt x="17804" y="7858"/>
                  <a:pt x="17929" y="7845"/>
                </a:cubicBezTo>
                <a:cubicBezTo>
                  <a:pt x="18054" y="7832"/>
                  <a:pt x="18146" y="7754"/>
                  <a:pt x="18142" y="7624"/>
                </a:cubicBezTo>
                <a:cubicBezTo>
                  <a:pt x="18137" y="7498"/>
                  <a:pt x="18068" y="7425"/>
                  <a:pt x="17897" y="7425"/>
                </a:cubicBezTo>
                <a:cubicBezTo>
                  <a:pt x="17777" y="7446"/>
                  <a:pt x="17730" y="7537"/>
                  <a:pt x="17740" y="7659"/>
                </a:cubicBezTo>
                <a:close/>
                <a:moveTo>
                  <a:pt x="3578" y="4496"/>
                </a:moveTo>
                <a:cubicBezTo>
                  <a:pt x="3583" y="4591"/>
                  <a:pt x="3629" y="4661"/>
                  <a:pt x="3740" y="4665"/>
                </a:cubicBezTo>
                <a:cubicBezTo>
                  <a:pt x="3884" y="4665"/>
                  <a:pt x="3944" y="4574"/>
                  <a:pt x="3948" y="4457"/>
                </a:cubicBezTo>
                <a:cubicBezTo>
                  <a:pt x="3953" y="4348"/>
                  <a:pt x="3874" y="4283"/>
                  <a:pt x="3759" y="4248"/>
                </a:cubicBezTo>
                <a:cubicBezTo>
                  <a:pt x="3666" y="4300"/>
                  <a:pt x="3574" y="4370"/>
                  <a:pt x="3578" y="4496"/>
                </a:cubicBezTo>
                <a:close/>
                <a:moveTo>
                  <a:pt x="21198" y="4522"/>
                </a:moveTo>
                <a:cubicBezTo>
                  <a:pt x="21059" y="4526"/>
                  <a:pt x="21004" y="4613"/>
                  <a:pt x="21004" y="4743"/>
                </a:cubicBezTo>
                <a:cubicBezTo>
                  <a:pt x="21004" y="4864"/>
                  <a:pt x="21082" y="4930"/>
                  <a:pt x="21189" y="4934"/>
                </a:cubicBezTo>
                <a:cubicBezTo>
                  <a:pt x="21313" y="4938"/>
                  <a:pt x="21410" y="4873"/>
                  <a:pt x="21406" y="4795"/>
                </a:cubicBezTo>
                <a:cubicBezTo>
                  <a:pt x="21401" y="4604"/>
                  <a:pt x="21336" y="4522"/>
                  <a:pt x="21198" y="4522"/>
                </a:cubicBezTo>
                <a:close/>
                <a:moveTo>
                  <a:pt x="17911" y="426"/>
                </a:moveTo>
                <a:cubicBezTo>
                  <a:pt x="18049" y="426"/>
                  <a:pt x="18123" y="326"/>
                  <a:pt x="18128" y="213"/>
                </a:cubicBezTo>
                <a:cubicBezTo>
                  <a:pt x="18133" y="96"/>
                  <a:pt x="18054" y="-4"/>
                  <a:pt x="17920" y="0"/>
                </a:cubicBezTo>
                <a:cubicBezTo>
                  <a:pt x="17777" y="5"/>
                  <a:pt x="17744" y="117"/>
                  <a:pt x="17721" y="230"/>
                </a:cubicBezTo>
                <a:cubicBezTo>
                  <a:pt x="17749" y="326"/>
                  <a:pt x="17786" y="426"/>
                  <a:pt x="17911" y="426"/>
                </a:cubicBezTo>
                <a:close/>
                <a:moveTo>
                  <a:pt x="17740" y="4687"/>
                </a:moveTo>
                <a:cubicBezTo>
                  <a:pt x="17740" y="4795"/>
                  <a:pt x="17795" y="4886"/>
                  <a:pt x="17920" y="4877"/>
                </a:cubicBezTo>
                <a:cubicBezTo>
                  <a:pt x="18045" y="4864"/>
                  <a:pt x="18133" y="4782"/>
                  <a:pt x="18137" y="4661"/>
                </a:cubicBezTo>
                <a:cubicBezTo>
                  <a:pt x="18137" y="4552"/>
                  <a:pt x="18054" y="4491"/>
                  <a:pt x="17948" y="4465"/>
                </a:cubicBezTo>
                <a:cubicBezTo>
                  <a:pt x="17814" y="4487"/>
                  <a:pt x="17740" y="4561"/>
                  <a:pt x="17740" y="4687"/>
                </a:cubicBezTo>
                <a:close/>
                <a:moveTo>
                  <a:pt x="17740" y="1745"/>
                </a:moveTo>
                <a:cubicBezTo>
                  <a:pt x="17753" y="1853"/>
                  <a:pt x="17823" y="1936"/>
                  <a:pt x="17952" y="1910"/>
                </a:cubicBezTo>
                <a:cubicBezTo>
                  <a:pt x="18086" y="1883"/>
                  <a:pt x="18160" y="1797"/>
                  <a:pt x="18133" y="1667"/>
                </a:cubicBezTo>
                <a:cubicBezTo>
                  <a:pt x="18109" y="1567"/>
                  <a:pt x="18035" y="1493"/>
                  <a:pt x="17915" y="1489"/>
                </a:cubicBezTo>
                <a:cubicBezTo>
                  <a:pt x="17781" y="1528"/>
                  <a:pt x="17726" y="1623"/>
                  <a:pt x="17740" y="1745"/>
                </a:cubicBezTo>
                <a:close/>
                <a:moveTo>
                  <a:pt x="19353" y="6162"/>
                </a:moveTo>
                <a:cubicBezTo>
                  <a:pt x="19339" y="6266"/>
                  <a:pt x="19404" y="6357"/>
                  <a:pt x="19520" y="6374"/>
                </a:cubicBezTo>
                <a:cubicBezTo>
                  <a:pt x="19667" y="6396"/>
                  <a:pt x="19728" y="6305"/>
                  <a:pt x="19737" y="6179"/>
                </a:cubicBezTo>
                <a:cubicBezTo>
                  <a:pt x="19746" y="6071"/>
                  <a:pt x="19714" y="5984"/>
                  <a:pt x="19580" y="5954"/>
                </a:cubicBezTo>
                <a:cubicBezTo>
                  <a:pt x="19464" y="5975"/>
                  <a:pt x="19367" y="6040"/>
                  <a:pt x="19353" y="6162"/>
                </a:cubicBezTo>
                <a:close/>
                <a:moveTo>
                  <a:pt x="3592" y="5984"/>
                </a:moveTo>
                <a:cubicBezTo>
                  <a:pt x="3597" y="6084"/>
                  <a:pt x="3652" y="6175"/>
                  <a:pt x="3786" y="6158"/>
                </a:cubicBezTo>
                <a:cubicBezTo>
                  <a:pt x="3925" y="6140"/>
                  <a:pt x="3981" y="6053"/>
                  <a:pt x="3971" y="5928"/>
                </a:cubicBezTo>
                <a:cubicBezTo>
                  <a:pt x="3962" y="5819"/>
                  <a:pt x="3897" y="5754"/>
                  <a:pt x="3782" y="5741"/>
                </a:cubicBezTo>
                <a:cubicBezTo>
                  <a:pt x="3657" y="5776"/>
                  <a:pt x="3588" y="5867"/>
                  <a:pt x="3592" y="5984"/>
                </a:cubicBezTo>
                <a:close/>
                <a:moveTo>
                  <a:pt x="16089" y="6166"/>
                </a:moveTo>
                <a:cubicBezTo>
                  <a:pt x="16094" y="6283"/>
                  <a:pt x="16140" y="6357"/>
                  <a:pt x="16279" y="6327"/>
                </a:cubicBezTo>
                <a:cubicBezTo>
                  <a:pt x="16403" y="6301"/>
                  <a:pt x="16491" y="6236"/>
                  <a:pt x="16482" y="6101"/>
                </a:cubicBezTo>
                <a:cubicBezTo>
                  <a:pt x="16477" y="5980"/>
                  <a:pt x="16390" y="5941"/>
                  <a:pt x="16269" y="5936"/>
                </a:cubicBezTo>
                <a:cubicBezTo>
                  <a:pt x="16126" y="5954"/>
                  <a:pt x="16084" y="6040"/>
                  <a:pt x="16089" y="6166"/>
                </a:cubicBezTo>
                <a:close/>
                <a:moveTo>
                  <a:pt x="17897" y="3402"/>
                </a:moveTo>
                <a:cubicBezTo>
                  <a:pt x="18040" y="3420"/>
                  <a:pt x="18119" y="3328"/>
                  <a:pt x="18133" y="3211"/>
                </a:cubicBezTo>
                <a:cubicBezTo>
                  <a:pt x="18146" y="3085"/>
                  <a:pt x="18054" y="2994"/>
                  <a:pt x="17929" y="2990"/>
                </a:cubicBezTo>
                <a:cubicBezTo>
                  <a:pt x="17818" y="2986"/>
                  <a:pt x="17744" y="3068"/>
                  <a:pt x="17740" y="3216"/>
                </a:cubicBezTo>
                <a:cubicBezTo>
                  <a:pt x="17740" y="3289"/>
                  <a:pt x="17772" y="3385"/>
                  <a:pt x="17897" y="3402"/>
                </a:cubicBezTo>
                <a:close/>
                <a:moveTo>
                  <a:pt x="21198" y="6409"/>
                </a:moveTo>
                <a:cubicBezTo>
                  <a:pt x="21336" y="6405"/>
                  <a:pt x="21406" y="6322"/>
                  <a:pt x="21397" y="6188"/>
                </a:cubicBezTo>
                <a:cubicBezTo>
                  <a:pt x="21392" y="6071"/>
                  <a:pt x="21318" y="6001"/>
                  <a:pt x="21198" y="6006"/>
                </a:cubicBezTo>
                <a:cubicBezTo>
                  <a:pt x="21059" y="6010"/>
                  <a:pt x="20994" y="6097"/>
                  <a:pt x="21004" y="6257"/>
                </a:cubicBezTo>
                <a:cubicBezTo>
                  <a:pt x="20990" y="6361"/>
                  <a:pt x="21087" y="6409"/>
                  <a:pt x="21198" y="6409"/>
                </a:cubicBezTo>
                <a:close/>
                <a:moveTo>
                  <a:pt x="19547" y="4509"/>
                </a:moveTo>
                <a:cubicBezTo>
                  <a:pt x="19432" y="4526"/>
                  <a:pt x="19348" y="4600"/>
                  <a:pt x="19353" y="4708"/>
                </a:cubicBezTo>
                <a:cubicBezTo>
                  <a:pt x="19358" y="4834"/>
                  <a:pt x="19441" y="4912"/>
                  <a:pt x="19589" y="4895"/>
                </a:cubicBezTo>
                <a:cubicBezTo>
                  <a:pt x="19728" y="4877"/>
                  <a:pt x="19741" y="4782"/>
                  <a:pt x="19746" y="4678"/>
                </a:cubicBezTo>
                <a:cubicBezTo>
                  <a:pt x="19741" y="4556"/>
                  <a:pt x="19677" y="4487"/>
                  <a:pt x="19547" y="4509"/>
                </a:cubicBezTo>
                <a:close/>
                <a:moveTo>
                  <a:pt x="19570" y="3025"/>
                </a:moveTo>
                <a:cubicBezTo>
                  <a:pt x="19441" y="3029"/>
                  <a:pt x="19376" y="3107"/>
                  <a:pt x="19362" y="3207"/>
                </a:cubicBezTo>
                <a:cubicBezTo>
                  <a:pt x="19344" y="3333"/>
                  <a:pt x="19418" y="3420"/>
                  <a:pt x="19561" y="3415"/>
                </a:cubicBezTo>
                <a:cubicBezTo>
                  <a:pt x="19691" y="3411"/>
                  <a:pt x="19732" y="3324"/>
                  <a:pt x="19737" y="3216"/>
                </a:cubicBezTo>
                <a:cubicBezTo>
                  <a:pt x="19741" y="3107"/>
                  <a:pt x="19718" y="3020"/>
                  <a:pt x="19570" y="3025"/>
                </a:cubicBezTo>
                <a:close/>
                <a:moveTo>
                  <a:pt x="14503" y="6088"/>
                </a:moveTo>
                <a:cubicBezTo>
                  <a:pt x="14499" y="6197"/>
                  <a:pt x="14526" y="6296"/>
                  <a:pt x="14665" y="6283"/>
                </a:cubicBezTo>
                <a:cubicBezTo>
                  <a:pt x="14776" y="6275"/>
                  <a:pt x="14864" y="6201"/>
                  <a:pt x="14864" y="6092"/>
                </a:cubicBezTo>
                <a:cubicBezTo>
                  <a:pt x="14869" y="5988"/>
                  <a:pt x="14804" y="5910"/>
                  <a:pt x="14688" y="5880"/>
                </a:cubicBezTo>
                <a:cubicBezTo>
                  <a:pt x="14582" y="5915"/>
                  <a:pt x="14508" y="5971"/>
                  <a:pt x="14503" y="6088"/>
                </a:cubicBezTo>
                <a:close/>
                <a:moveTo>
                  <a:pt x="11350" y="4600"/>
                </a:moveTo>
                <a:cubicBezTo>
                  <a:pt x="11359" y="4708"/>
                  <a:pt x="11429" y="4747"/>
                  <a:pt x="11535" y="4734"/>
                </a:cubicBezTo>
                <a:cubicBezTo>
                  <a:pt x="11641" y="4721"/>
                  <a:pt x="11706" y="4652"/>
                  <a:pt x="11702" y="4561"/>
                </a:cubicBezTo>
                <a:cubicBezTo>
                  <a:pt x="11697" y="4457"/>
                  <a:pt x="11628" y="4383"/>
                  <a:pt x="11461" y="4387"/>
                </a:cubicBezTo>
                <a:cubicBezTo>
                  <a:pt x="11359" y="4405"/>
                  <a:pt x="11346" y="4496"/>
                  <a:pt x="11350" y="4600"/>
                </a:cubicBezTo>
                <a:close/>
                <a:moveTo>
                  <a:pt x="17943" y="5945"/>
                </a:moveTo>
                <a:cubicBezTo>
                  <a:pt x="17795" y="5949"/>
                  <a:pt x="17740" y="6045"/>
                  <a:pt x="17744" y="6171"/>
                </a:cubicBezTo>
                <a:cubicBezTo>
                  <a:pt x="17744" y="6296"/>
                  <a:pt x="17832" y="6353"/>
                  <a:pt x="17948" y="6344"/>
                </a:cubicBezTo>
                <a:cubicBezTo>
                  <a:pt x="18063" y="6335"/>
                  <a:pt x="18133" y="6257"/>
                  <a:pt x="18137" y="6140"/>
                </a:cubicBezTo>
                <a:cubicBezTo>
                  <a:pt x="18109" y="6040"/>
                  <a:pt x="18077" y="5941"/>
                  <a:pt x="17943" y="5945"/>
                </a:cubicBezTo>
                <a:close/>
                <a:moveTo>
                  <a:pt x="16094" y="3198"/>
                </a:moveTo>
                <a:cubicBezTo>
                  <a:pt x="16098" y="3302"/>
                  <a:pt x="16168" y="3354"/>
                  <a:pt x="16269" y="3350"/>
                </a:cubicBezTo>
                <a:cubicBezTo>
                  <a:pt x="16399" y="3341"/>
                  <a:pt x="16487" y="3276"/>
                  <a:pt x="16477" y="3142"/>
                </a:cubicBezTo>
                <a:cubicBezTo>
                  <a:pt x="16473" y="3025"/>
                  <a:pt x="16399" y="2973"/>
                  <a:pt x="16260" y="2964"/>
                </a:cubicBezTo>
                <a:cubicBezTo>
                  <a:pt x="16154" y="2999"/>
                  <a:pt x="16089" y="3072"/>
                  <a:pt x="16094" y="3198"/>
                </a:cubicBezTo>
                <a:close/>
                <a:moveTo>
                  <a:pt x="16265" y="4834"/>
                </a:moveTo>
                <a:cubicBezTo>
                  <a:pt x="16380" y="4830"/>
                  <a:pt x="16468" y="4782"/>
                  <a:pt x="16482" y="4665"/>
                </a:cubicBezTo>
                <a:cubicBezTo>
                  <a:pt x="16496" y="4552"/>
                  <a:pt x="16445" y="4470"/>
                  <a:pt x="16320" y="4457"/>
                </a:cubicBezTo>
                <a:cubicBezTo>
                  <a:pt x="16177" y="4444"/>
                  <a:pt x="16103" y="4513"/>
                  <a:pt x="16089" y="4626"/>
                </a:cubicBezTo>
                <a:cubicBezTo>
                  <a:pt x="16089" y="4760"/>
                  <a:pt x="16131" y="4838"/>
                  <a:pt x="16265" y="4834"/>
                </a:cubicBezTo>
                <a:close/>
                <a:moveTo>
                  <a:pt x="6671" y="4483"/>
                </a:moveTo>
                <a:cubicBezTo>
                  <a:pt x="6667" y="4574"/>
                  <a:pt x="6667" y="4656"/>
                  <a:pt x="6801" y="4669"/>
                </a:cubicBezTo>
                <a:cubicBezTo>
                  <a:pt x="6907" y="4678"/>
                  <a:pt x="7000" y="4648"/>
                  <a:pt x="7014" y="4552"/>
                </a:cubicBezTo>
                <a:cubicBezTo>
                  <a:pt x="7023" y="4457"/>
                  <a:pt x="6972" y="4361"/>
                  <a:pt x="6861" y="4326"/>
                </a:cubicBezTo>
                <a:cubicBezTo>
                  <a:pt x="6750" y="4339"/>
                  <a:pt x="6681" y="4378"/>
                  <a:pt x="6671" y="4483"/>
                </a:cubicBezTo>
                <a:close/>
                <a:moveTo>
                  <a:pt x="21198" y="1927"/>
                </a:moveTo>
                <a:cubicBezTo>
                  <a:pt x="21313" y="1923"/>
                  <a:pt x="21397" y="1857"/>
                  <a:pt x="21401" y="1745"/>
                </a:cubicBezTo>
                <a:cubicBezTo>
                  <a:pt x="21406" y="1614"/>
                  <a:pt x="21327" y="1536"/>
                  <a:pt x="21189" y="1545"/>
                </a:cubicBezTo>
                <a:cubicBezTo>
                  <a:pt x="21068" y="1554"/>
                  <a:pt x="21013" y="1632"/>
                  <a:pt x="21008" y="1745"/>
                </a:cubicBezTo>
                <a:cubicBezTo>
                  <a:pt x="21013" y="1862"/>
                  <a:pt x="21078" y="1931"/>
                  <a:pt x="21198" y="1927"/>
                </a:cubicBezTo>
                <a:close/>
                <a:moveTo>
                  <a:pt x="14697" y="4439"/>
                </a:moveTo>
                <a:cubicBezTo>
                  <a:pt x="14577" y="4444"/>
                  <a:pt x="14508" y="4517"/>
                  <a:pt x="14508" y="4634"/>
                </a:cubicBezTo>
                <a:cubicBezTo>
                  <a:pt x="14508" y="4747"/>
                  <a:pt x="14563" y="4834"/>
                  <a:pt x="14697" y="4812"/>
                </a:cubicBezTo>
                <a:cubicBezTo>
                  <a:pt x="14813" y="4795"/>
                  <a:pt x="14869" y="4708"/>
                  <a:pt x="14882" y="4604"/>
                </a:cubicBezTo>
                <a:cubicBezTo>
                  <a:pt x="14855" y="4509"/>
                  <a:pt x="14799" y="4435"/>
                  <a:pt x="14697" y="4439"/>
                </a:cubicBezTo>
                <a:close/>
                <a:moveTo>
                  <a:pt x="14688" y="3324"/>
                </a:moveTo>
                <a:cubicBezTo>
                  <a:pt x="14804" y="3311"/>
                  <a:pt x="14869" y="3224"/>
                  <a:pt x="14869" y="3120"/>
                </a:cubicBezTo>
                <a:cubicBezTo>
                  <a:pt x="14869" y="3029"/>
                  <a:pt x="14808" y="2955"/>
                  <a:pt x="14697" y="2964"/>
                </a:cubicBezTo>
                <a:cubicBezTo>
                  <a:pt x="14568" y="2973"/>
                  <a:pt x="14536" y="3064"/>
                  <a:pt x="14513" y="3185"/>
                </a:cubicBezTo>
                <a:cubicBezTo>
                  <a:pt x="14550" y="3242"/>
                  <a:pt x="14573" y="3337"/>
                  <a:pt x="14688" y="3324"/>
                </a:cubicBezTo>
                <a:close/>
                <a:moveTo>
                  <a:pt x="5321" y="4674"/>
                </a:moveTo>
                <a:cubicBezTo>
                  <a:pt x="5442" y="4674"/>
                  <a:pt x="5474" y="4600"/>
                  <a:pt x="5474" y="4509"/>
                </a:cubicBezTo>
                <a:cubicBezTo>
                  <a:pt x="5469" y="4409"/>
                  <a:pt x="5442" y="4313"/>
                  <a:pt x="5308" y="4313"/>
                </a:cubicBezTo>
                <a:cubicBezTo>
                  <a:pt x="5187" y="4313"/>
                  <a:pt x="5164" y="4391"/>
                  <a:pt x="5164" y="4483"/>
                </a:cubicBezTo>
                <a:cubicBezTo>
                  <a:pt x="5155" y="4587"/>
                  <a:pt x="5178" y="4674"/>
                  <a:pt x="5321" y="4674"/>
                </a:cubicBezTo>
                <a:close/>
                <a:moveTo>
                  <a:pt x="2238" y="4253"/>
                </a:moveTo>
                <a:cubicBezTo>
                  <a:pt x="2090" y="4257"/>
                  <a:pt x="2062" y="4370"/>
                  <a:pt x="2067" y="4487"/>
                </a:cubicBezTo>
                <a:cubicBezTo>
                  <a:pt x="2071" y="4578"/>
                  <a:pt x="2104" y="4665"/>
                  <a:pt x="2224" y="4647"/>
                </a:cubicBezTo>
                <a:cubicBezTo>
                  <a:pt x="2344" y="4630"/>
                  <a:pt x="2390" y="4548"/>
                  <a:pt x="2381" y="4435"/>
                </a:cubicBezTo>
                <a:cubicBezTo>
                  <a:pt x="2386" y="4339"/>
                  <a:pt x="2339" y="4253"/>
                  <a:pt x="2238" y="4253"/>
                </a:cubicBezTo>
                <a:close/>
                <a:moveTo>
                  <a:pt x="12922" y="4565"/>
                </a:moveTo>
                <a:cubicBezTo>
                  <a:pt x="12922" y="4669"/>
                  <a:pt x="12922" y="4765"/>
                  <a:pt x="13079" y="4756"/>
                </a:cubicBezTo>
                <a:cubicBezTo>
                  <a:pt x="13181" y="4752"/>
                  <a:pt x="13264" y="4721"/>
                  <a:pt x="13264" y="4613"/>
                </a:cubicBezTo>
                <a:cubicBezTo>
                  <a:pt x="13269" y="4504"/>
                  <a:pt x="13204" y="4431"/>
                  <a:pt x="13070" y="4400"/>
                </a:cubicBezTo>
                <a:cubicBezTo>
                  <a:pt x="12996" y="4418"/>
                  <a:pt x="12927" y="4457"/>
                  <a:pt x="12922" y="4565"/>
                </a:cubicBezTo>
                <a:close/>
                <a:moveTo>
                  <a:pt x="509" y="1502"/>
                </a:moveTo>
                <a:cubicBezTo>
                  <a:pt x="499" y="1588"/>
                  <a:pt x="532" y="1680"/>
                  <a:pt x="643" y="1701"/>
                </a:cubicBezTo>
                <a:cubicBezTo>
                  <a:pt x="754" y="1723"/>
                  <a:pt x="832" y="1667"/>
                  <a:pt x="832" y="1567"/>
                </a:cubicBezTo>
                <a:cubicBezTo>
                  <a:pt x="837" y="1467"/>
                  <a:pt x="795" y="1371"/>
                  <a:pt x="680" y="1337"/>
                </a:cubicBezTo>
                <a:cubicBezTo>
                  <a:pt x="550" y="1324"/>
                  <a:pt x="518" y="1419"/>
                  <a:pt x="509" y="1502"/>
                </a:cubicBezTo>
                <a:close/>
                <a:moveTo>
                  <a:pt x="16108" y="1667"/>
                </a:moveTo>
                <a:cubicBezTo>
                  <a:pt x="16084" y="1762"/>
                  <a:pt x="16149" y="1836"/>
                  <a:pt x="16251" y="1853"/>
                </a:cubicBezTo>
                <a:cubicBezTo>
                  <a:pt x="16371" y="1875"/>
                  <a:pt x="16454" y="1823"/>
                  <a:pt x="16477" y="1706"/>
                </a:cubicBezTo>
                <a:cubicBezTo>
                  <a:pt x="16501" y="1593"/>
                  <a:pt x="16436" y="1519"/>
                  <a:pt x="16316" y="1484"/>
                </a:cubicBezTo>
                <a:cubicBezTo>
                  <a:pt x="16195" y="1489"/>
                  <a:pt x="16131" y="1567"/>
                  <a:pt x="16108" y="1667"/>
                </a:cubicBez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179871" y="1019015"/>
            <a:ext cx="8706251" cy="939024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179871" y="2120009"/>
            <a:ext cx="9615947" cy="327030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0530126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Cover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4BAA38ED-969C-5CF8-3A33-67975482D03D}"/>
              </a:ext>
            </a:extLst>
          </p:cNvPr>
          <p:cNvSpPr/>
          <p:nvPr/>
        </p:nvSpPr>
        <p:spPr>
          <a:xfrm>
            <a:off x="1" y="134602"/>
            <a:ext cx="11965567" cy="64434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6" h="21503" extrusionOk="0">
                <a:moveTo>
                  <a:pt x="21075" y="10241"/>
                </a:moveTo>
                <a:cubicBezTo>
                  <a:pt x="20862" y="10109"/>
                  <a:pt x="20642" y="10003"/>
                  <a:pt x="20423" y="9907"/>
                </a:cubicBezTo>
                <a:cubicBezTo>
                  <a:pt x="19949" y="9705"/>
                  <a:pt x="19588" y="9166"/>
                  <a:pt x="19242" y="8595"/>
                </a:cubicBezTo>
                <a:cubicBezTo>
                  <a:pt x="19165" y="8470"/>
                  <a:pt x="19080" y="8341"/>
                  <a:pt x="19025" y="8197"/>
                </a:cubicBezTo>
                <a:cubicBezTo>
                  <a:pt x="18878" y="7815"/>
                  <a:pt x="18711" y="7436"/>
                  <a:pt x="18685" y="6945"/>
                </a:cubicBezTo>
                <a:cubicBezTo>
                  <a:pt x="18682" y="6862"/>
                  <a:pt x="18677" y="6779"/>
                  <a:pt x="18649" y="6711"/>
                </a:cubicBezTo>
                <a:cubicBezTo>
                  <a:pt x="18587" y="6554"/>
                  <a:pt x="18581" y="6378"/>
                  <a:pt x="18590" y="6198"/>
                </a:cubicBezTo>
                <a:cubicBezTo>
                  <a:pt x="18595" y="6089"/>
                  <a:pt x="18606" y="5964"/>
                  <a:pt x="18587" y="5864"/>
                </a:cubicBezTo>
                <a:cubicBezTo>
                  <a:pt x="18514" y="5508"/>
                  <a:pt x="18550" y="5158"/>
                  <a:pt x="18569" y="4802"/>
                </a:cubicBezTo>
                <a:cubicBezTo>
                  <a:pt x="18574" y="4706"/>
                  <a:pt x="18581" y="4603"/>
                  <a:pt x="18568" y="4513"/>
                </a:cubicBezTo>
                <a:cubicBezTo>
                  <a:pt x="18476" y="3856"/>
                  <a:pt x="18562" y="3198"/>
                  <a:pt x="18540" y="2537"/>
                </a:cubicBezTo>
                <a:cubicBezTo>
                  <a:pt x="18521" y="1988"/>
                  <a:pt x="18503" y="1475"/>
                  <a:pt x="18334" y="1010"/>
                </a:cubicBezTo>
                <a:cubicBezTo>
                  <a:pt x="18174" y="576"/>
                  <a:pt x="17994" y="182"/>
                  <a:pt x="17744" y="130"/>
                </a:cubicBezTo>
                <a:cubicBezTo>
                  <a:pt x="17502" y="50"/>
                  <a:pt x="17320" y="-46"/>
                  <a:pt x="17147" y="25"/>
                </a:cubicBezTo>
                <a:cubicBezTo>
                  <a:pt x="16940" y="108"/>
                  <a:pt x="16741" y="66"/>
                  <a:pt x="16538" y="37"/>
                </a:cubicBezTo>
                <a:cubicBezTo>
                  <a:pt x="16467" y="28"/>
                  <a:pt x="16396" y="21"/>
                  <a:pt x="16327" y="37"/>
                </a:cubicBezTo>
                <a:cubicBezTo>
                  <a:pt x="16018" y="118"/>
                  <a:pt x="15705" y="60"/>
                  <a:pt x="15395" y="86"/>
                </a:cubicBezTo>
                <a:cubicBezTo>
                  <a:pt x="15123" y="108"/>
                  <a:pt x="14847" y="-11"/>
                  <a:pt x="14573" y="82"/>
                </a:cubicBezTo>
                <a:cubicBezTo>
                  <a:pt x="14509" y="105"/>
                  <a:pt x="14440" y="82"/>
                  <a:pt x="14374" y="66"/>
                </a:cubicBezTo>
                <a:cubicBezTo>
                  <a:pt x="14045" y="-17"/>
                  <a:pt x="13717" y="82"/>
                  <a:pt x="13390" y="89"/>
                </a:cubicBezTo>
                <a:cubicBezTo>
                  <a:pt x="13047" y="98"/>
                  <a:pt x="12700" y="34"/>
                  <a:pt x="12359" y="127"/>
                </a:cubicBezTo>
                <a:cubicBezTo>
                  <a:pt x="12331" y="134"/>
                  <a:pt x="12302" y="118"/>
                  <a:pt x="12272" y="114"/>
                </a:cubicBezTo>
                <a:cubicBezTo>
                  <a:pt x="11910" y="53"/>
                  <a:pt x="11549" y="182"/>
                  <a:pt x="11187" y="86"/>
                </a:cubicBezTo>
                <a:cubicBezTo>
                  <a:pt x="11175" y="82"/>
                  <a:pt x="11161" y="86"/>
                  <a:pt x="11151" y="92"/>
                </a:cubicBezTo>
                <a:cubicBezTo>
                  <a:pt x="10974" y="172"/>
                  <a:pt x="10796" y="121"/>
                  <a:pt x="10617" y="127"/>
                </a:cubicBezTo>
                <a:cubicBezTo>
                  <a:pt x="10335" y="140"/>
                  <a:pt x="10052" y="175"/>
                  <a:pt x="9770" y="118"/>
                </a:cubicBezTo>
                <a:cubicBezTo>
                  <a:pt x="9737" y="111"/>
                  <a:pt x="9704" y="127"/>
                  <a:pt x="9671" y="140"/>
                </a:cubicBezTo>
                <a:cubicBezTo>
                  <a:pt x="9539" y="201"/>
                  <a:pt x="9408" y="204"/>
                  <a:pt x="9274" y="169"/>
                </a:cubicBezTo>
                <a:cubicBezTo>
                  <a:pt x="9179" y="143"/>
                  <a:pt x="9084" y="134"/>
                  <a:pt x="8987" y="159"/>
                </a:cubicBezTo>
                <a:cubicBezTo>
                  <a:pt x="8643" y="249"/>
                  <a:pt x="8297" y="191"/>
                  <a:pt x="7954" y="191"/>
                </a:cubicBezTo>
                <a:cubicBezTo>
                  <a:pt x="7593" y="195"/>
                  <a:pt x="7231" y="297"/>
                  <a:pt x="6869" y="169"/>
                </a:cubicBezTo>
                <a:cubicBezTo>
                  <a:pt x="6841" y="159"/>
                  <a:pt x="6810" y="172"/>
                  <a:pt x="6782" y="185"/>
                </a:cubicBezTo>
                <a:cubicBezTo>
                  <a:pt x="6626" y="256"/>
                  <a:pt x="6469" y="246"/>
                  <a:pt x="6311" y="217"/>
                </a:cubicBezTo>
                <a:cubicBezTo>
                  <a:pt x="6224" y="201"/>
                  <a:pt x="6133" y="175"/>
                  <a:pt x="6049" y="204"/>
                </a:cubicBezTo>
                <a:cubicBezTo>
                  <a:pt x="5685" y="329"/>
                  <a:pt x="5320" y="198"/>
                  <a:pt x="4954" y="227"/>
                </a:cubicBezTo>
                <a:cubicBezTo>
                  <a:pt x="4608" y="252"/>
                  <a:pt x="4258" y="336"/>
                  <a:pt x="3908" y="243"/>
                </a:cubicBezTo>
                <a:cubicBezTo>
                  <a:pt x="3887" y="236"/>
                  <a:pt x="3866" y="243"/>
                  <a:pt x="3845" y="252"/>
                </a:cubicBezTo>
                <a:cubicBezTo>
                  <a:pt x="3681" y="323"/>
                  <a:pt x="3512" y="262"/>
                  <a:pt x="3348" y="281"/>
                </a:cubicBezTo>
                <a:cubicBezTo>
                  <a:pt x="2965" y="326"/>
                  <a:pt x="2580" y="265"/>
                  <a:pt x="2197" y="371"/>
                </a:cubicBezTo>
                <a:cubicBezTo>
                  <a:pt x="1783" y="487"/>
                  <a:pt x="1541" y="933"/>
                  <a:pt x="1355" y="1536"/>
                </a:cubicBezTo>
                <a:cubicBezTo>
                  <a:pt x="1326" y="1632"/>
                  <a:pt x="1324" y="1751"/>
                  <a:pt x="1336" y="1863"/>
                </a:cubicBezTo>
                <a:cubicBezTo>
                  <a:pt x="1402" y="2550"/>
                  <a:pt x="1369" y="3240"/>
                  <a:pt x="1367" y="3929"/>
                </a:cubicBezTo>
                <a:cubicBezTo>
                  <a:pt x="1365" y="4205"/>
                  <a:pt x="1350" y="4478"/>
                  <a:pt x="1386" y="4751"/>
                </a:cubicBezTo>
                <a:cubicBezTo>
                  <a:pt x="1407" y="4911"/>
                  <a:pt x="1404" y="5078"/>
                  <a:pt x="1397" y="5242"/>
                </a:cubicBezTo>
                <a:cubicBezTo>
                  <a:pt x="1390" y="5434"/>
                  <a:pt x="1383" y="5630"/>
                  <a:pt x="1405" y="5822"/>
                </a:cubicBezTo>
                <a:cubicBezTo>
                  <a:pt x="1478" y="6458"/>
                  <a:pt x="1369" y="7045"/>
                  <a:pt x="1270" y="7635"/>
                </a:cubicBezTo>
                <a:cubicBezTo>
                  <a:pt x="1251" y="7744"/>
                  <a:pt x="1213" y="7834"/>
                  <a:pt x="1159" y="7895"/>
                </a:cubicBezTo>
                <a:cubicBezTo>
                  <a:pt x="1111" y="7950"/>
                  <a:pt x="1081" y="8027"/>
                  <a:pt x="1080" y="8129"/>
                </a:cubicBezTo>
                <a:cubicBezTo>
                  <a:pt x="1074" y="8332"/>
                  <a:pt x="1024" y="8511"/>
                  <a:pt x="951" y="8649"/>
                </a:cubicBezTo>
                <a:cubicBezTo>
                  <a:pt x="762" y="9009"/>
                  <a:pt x="582" y="9384"/>
                  <a:pt x="350" y="9660"/>
                </a:cubicBezTo>
                <a:cubicBezTo>
                  <a:pt x="237" y="9795"/>
                  <a:pt x="121" y="9920"/>
                  <a:pt x="0" y="10029"/>
                </a:cubicBezTo>
                <a:lnTo>
                  <a:pt x="0" y="12621"/>
                </a:lnTo>
                <a:cubicBezTo>
                  <a:pt x="135" y="12782"/>
                  <a:pt x="265" y="12958"/>
                  <a:pt x="411" y="13087"/>
                </a:cubicBezTo>
                <a:cubicBezTo>
                  <a:pt x="414" y="13090"/>
                  <a:pt x="418" y="13096"/>
                  <a:pt x="419" y="13103"/>
                </a:cubicBezTo>
                <a:cubicBezTo>
                  <a:pt x="513" y="13382"/>
                  <a:pt x="669" y="13552"/>
                  <a:pt x="782" y="13809"/>
                </a:cubicBezTo>
                <a:cubicBezTo>
                  <a:pt x="993" y="14283"/>
                  <a:pt x="1107" y="14822"/>
                  <a:pt x="1196" y="15381"/>
                </a:cubicBezTo>
                <a:cubicBezTo>
                  <a:pt x="1310" y="16103"/>
                  <a:pt x="1320" y="16863"/>
                  <a:pt x="1298" y="17595"/>
                </a:cubicBezTo>
                <a:cubicBezTo>
                  <a:pt x="1277" y="18246"/>
                  <a:pt x="1272" y="18901"/>
                  <a:pt x="1232" y="19549"/>
                </a:cubicBezTo>
                <a:cubicBezTo>
                  <a:pt x="1199" y="20088"/>
                  <a:pt x="1326" y="20553"/>
                  <a:pt x="1509" y="20919"/>
                </a:cubicBezTo>
                <a:cubicBezTo>
                  <a:pt x="1795" y="21490"/>
                  <a:pt x="2196" y="21554"/>
                  <a:pt x="2594" y="21477"/>
                </a:cubicBezTo>
                <a:cubicBezTo>
                  <a:pt x="2733" y="21448"/>
                  <a:pt x="2864" y="21345"/>
                  <a:pt x="3010" y="21368"/>
                </a:cubicBezTo>
                <a:cubicBezTo>
                  <a:pt x="3173" y="21390"/>
                  <a:pt x="3339" y="21448"/>
                  <a:pt x="3495" y="21410"/>
                </a:cubicBezTo>
                <a:cubicBezTo>
                  <a:pt x="3902" y="21310"/>
                  <a:pt x="4310" y="21419"/>
                  <a:pt x="4717" y="21394"/>
                </a:cubicBezTo>
                <a:cubicBezTo>
                  <a:pt x="5084" y="21368"/>
                  <a:pt x="5457" y="21345"/>
                  <a:pt x="5828" y="21429"/>
                </a:cubicBezTo>
                <a:cubicBezTo>
                  <a:pt x="5885" y="21442"/>
                  <a:pt x="5944" y="21422"/>
                  <a:pt x="6001" y="21403"/>
                </a:cubicBezTo>
                <a:cubicBezTo>
                  <a:pt x="6134" y="21361"/>
                  <a:pt x="6266" y="21371"/>
                  <a:pt x="6399" y="21397"/>
                </a:cubicBezTo>
                <a:cubicBezTo>
                  <a:pt x="6498" y="21416"/>
                  <a:pt x="6602" y="21451"/>
                  <a:pt x="6699" y="21426"/>
                </a:cubicBezTo>
                <a:cubicBezTo>
                  <a:pt x="6918" y="21371"/>
                  <a:pt x="7131" y="21410"/>
                  <a:pt x="7347" y="21451"/>
                </a:cubicBezTo>
                <a:cubicBezTo>
                  <a:pt x="7401" y="21461"/>
                  <a:pt x="7458" y="21480"/>
                  <a:pt x="7508" y="21458"/>
                </a:cubicBezTo>
                <a:cubicBezTo>
                  <a:pt x="7841" y="21304"/>
                  <a:pt x="8179" y="21458"/>
                  <a:pt x="8515" y="21435"/>
                </a:cubicBezTo>
                <a:cubicBezTo>
                  <a:pt x="8900" y="21410"/>
                  <a:pt x="9288" y="21339"/>
                  <a:pt x="9676" y="21458"/>
                </a:cubicBezTo>
                <a:cubicBezTo>
                  <a:pt x="9716" y="21471"/>
                  <a:pt x="9759" y="21455"/>
                  <a:pt x="9799" y="21438"/>
                </a:cubicBezTo>
                <a:cubicBezTo>
                  <a:pt x="9926" y="21387"/>
                  <a:pt x="10054" y="21384"/>
                  <a:pt x="10184" y="21406"/>
                </a:cubicBezTo>
                <a:cubicBezTo>
                  <a:pt x="10537" y="21477"/>
                  <a:pt x="10891" y="21345"/>
                  <a:pt x="11243" y="21445"/>
                </a:cubicBezTo>
                <a:cubicBezTo>
                  <a:pt x="11286" y="21458"/>
                  <a:pt x="11335" y="21442"/>
                  <a:pt x="11380" y="21426"/>
                </a:cubicBezTo>
                <a:cubicBezTo>
                  <a:pt x="11529" y="21381"/>
                  <a:pt x="11678" y="21390"/>
                  <a:pt x="11828" y="21429"/>
                </a:cubicBezTo>
                <a:cubicBezTo>
                  <a:pt x="11917" y="21451"/>
                  <a:pt x="12003" y="21451"/>
                  <a:pt x="12090" y="21422"/>
                </a:cubicBezTo>
                <a:cubicBezTo>
                  <a:pt x="12230" y="21378"/>
                  <a:pt x="12373" y="21384"/>
                  <a:pt x="12513" y="21416"/>
                </a:cubicBezTo>
                <a:cubicBezTo>
                  <a:pt x="12605" y="21435"/>
                  <a:pt x="12697" y="21455"/>
                  <a:pt x="12787" y="21429"/>
                </a:cubicBezTo>
                <a:cubicBezTo>
                  <a:pt x="12969" y="21378"/>
                  <a:pt x="13152" y="21410"/>
                  <a:pt x="13336" y="21416"/>
                </a:cubicBezTo>
                <a:cubicBezTo>
                  <a:pt x="13643" y="21429"/>
                  <a:pt x="13949" y="21349"/>
                  <a:pt x="14258" y="21448"/>
                </a:cubicBezTo>
                <a:cubicBezTo>
                  <a:pt x="14273" y="21455"/>
                  <a:pt x="14291" y="21445"/>
                  <a:pt x="14308" y="21442"/>
                </a:cubicBezTo>
                <a:cubicBezTo>
                  <a:pt x="14669" y="21307"/>
                  <a:pt x="15038" y="21390"/>
                  <a:pt x="15402" y="21397"/>
                </a:cubicBezTo>
                <a:cubicBezTo>
                  <a:pt x="15791" y="21403"/>
                  <a:pt x="16181" y="21291"/>
                  <a:pt x="16573" y="21403"/>
                </a:cubicBezTo>
                <a:cubicBezTo>
                  <a:pt x="16576" y="21403"/>
                  <a:pt x="16582" y="21403"/>
                  <a:pt x="16585" y="21403"/>
                </a:cubicBezTo>
                <a:cubicBezTo>
                  <a:pt x="16961" y="21323"/>
                  <a:pt x="17341" y="21451"/>
                  <a:pt x="17718" y="21336"/>
                </a:cubicBezTo>
                <a:cubicBezTo>
                  <a:pt x="17906" y="21281"/>
                  <a:pt x="18079" y="21230"/>
                  <a:pt x="18240" y="21034"/>
                </a:cubicBezTo>
                <a:cubicBezTo>
                  <a:pt x="18328" y="20925"/>
                  <a:pt x="18410" y="20810"/>
                  <a:pt x="18493" y="20688"/>
                </a:cubicBezTo>
                <a:cubicBezTo>
                  <a:pt x="18668" y="20434"/>
                  <a:pt x="18840" y="19638"/>
                  <a:pt x="18758" y="19273"/>
                </a:cubicBezTo>
                <a:cubicBezTo>
                  <a:pt x="18659" y="18820"/>
                  <a:pt x="18673" y="18345"/>
                  <a:pt x="18656" y="17890"/>
                </a:cubicBezTo>
                <a:cubicBezTo>
                  <a:pt x="18635" y="17357"/>
                  <a:pt x="18548" y="16831"/>
                  <a:pt x="18580" y="16295"/>
                </a:cubicBezTo>
                <a:cubicBezTo>
                  <a:pt x="18581" y="16266"/>
                  <a:pt x="18574" y="16237"/>
                  <a:pt x="18573" y="16205"/>
                </a:cubicBezTo>
                <a:cubicBezTo>
                  <a:pt x="18519" y="15548"/>
                  <a:pt x="18571" y="14932"/>
                  <a:pt x="18774" y="14370"/>
                </a:cubicBezTo>
                <a:cubicBezTo>
                  <a:pt x="19022" y="13683"/>
                  <a:pt x="19302" y="13058"/>
                  <a:pt x="19703" y="12628"/>
                </a:cubicBezTo>
                <a:cubicBezTo>
                  <a:pt x="20020" y="12288"/>
                  <a:pt x="20340" y="12031"/>
                  <a:pt x="20737" y="12066"/>
                </a:cubicBezTo>
                <a:cubicBezTo>
                  <a:pt x="20955" y="12086"/>
                  <a:pt x="21224" y="12095"/>
                  <a:pt x="21357" y="11630"/>
                </a:cubicBezTo>
                <a:cubicBezTo>
                  <a:pt x="21370" y="11585"/>
                  <a:pt x="21409" y="11563"/>
                  <a:pt x="21439" y="11534"/>
                </a:cubicBezTo>
                <a:cubicBezTo>
                  <a:pt x="21546" y="11431"/>
                  <a:pt x="21600" y="11229"/>
                  <a:pt x="21543" y="11030"/>
                </a:cubicBezTo>
                <a:cubicBezTo>
                  <a:pt x="21432" y="10674"/>
                  <a:pt x="21288" y="10372"/>
                  <a:pt x="21075" y="10241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38BB7E62-89CF-F993-09B7-068FD6F8B54B}"/>
              </a:ext>
            </a:extLst>
          </p:cNvPr>
          <p:cNvSpPr/>
          <p:nvPr/>
        </p:nvSpPr>
        <p:spPr>
          <a:xfrm>
            <a:off x="249977" y="673010"/>
            <a:ext cx="5241517" cy="60458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60" h="21526" extrusionOk="0">
                <a:moveTo>
                  <a:pt x="8566" y="16987"/>
                </a:moveTo>
                <a:cubicBezTo>
                  <a:pt x="8499" y="16960"/>
                  <a:pt x="8511" y="16908"/>
                  <a:pt x="8511" y="16860"/>
                </a:cubicBezTo>
                <a:cubicBezTo>
                  <a:pt x="8515" y="16583"/>
                  <a:pt x="8585" y="16313"/>
                  <a:pt x="8633" y="16039"/>
                </a:cubicBezTo>
                <a:cubicBezTo>
                  <a:pt x="8652" y="15929"/>
                  <a:pt x="8680" y="15820"/>
                  <a:pt x="8699" y="15707"/>
                </a:cubicBezTo>
                <a:cubicBezTo>
                  <a:pt x="8715" y="15631"/>
                  <a:pt x="8691" y="15597"/>
                  <a:pt x="8597" y="15577"/>
                </a:cubicBezTo>
                <a:cubicBezTo>
                  <a:pt x="8241" y="15488"/>
                  <a:pt x="7880" y="15412"/>
                  <a:pt x="7508" y="15378"/>
                </a:cubicBezTo>
                <a:cubicBezTo>
                  <a:pt x="7351" y="15364"/>
                  <a:pt x="7249" y="15310"/>
                  <a:pt x="7246" y="15159"/>
                </a:cubicBezTo>
                <a:cubicBezTo>
                  <a:pt x="7246" y="15128"/>
                  <a:pt x="7246" y="15084"/>
                  <a:pt x="7202" y="15060"/>
                </a:cubicBezTo>
                <a:cubicBezTo>
                  <a:pt x="7199" y="15002"/>
                  <a:pt x="7155" y="14957"/>
                  <a:pt x="7128" y="14909"/>
                </a:cubicBezTo>
                <a:cubicBezTo>
                  <a:pt x="6952" y="14536"/>
                  <a:pt x="6654" y="14235"/>
                  <a:pt x="6384" y="13913"/>
                </a:cubicBezTo>
                <a:cubicBezTo>
                  <a:pt x="6082" y="13550"/>
                  <a:pt x="5714" y="13239"/>
                  <a:pt x="5369" y="12910"/>
                </a:cubicBezTo>
                <a:cubicBezTo>
                  <a:pt x="5267" y="12811"/>
                  <a:pt x="5173" y="12708"/>
                  <a:pt x="5157" y="12568"/>
                </a:cubicBezTo>
                <a:cubicBezTo>
                  <a:pt x="5153" y="12547"/>
                  <a:pt x="5149" y="12523"/>
                  <a:pt x="5122" y="12520"/>
                </a:cubicBezTo>
                <a:cubicBezTo>
                  <a:pt x="5091" y="12516"/>
                  <a:pt x="5071" y="12540"/>
                  <a:pt x="5063" y="12561"/>
                </a:cubicBezTo>
                <a:cubicBezTo>
                  <a:pt x="5051" y="12592"/>
                  <a:pt x="5040" y="12622"/>
                  <a:pt x="5040" y="12653"/>
                </a:cubicBezTo>
                <a:cubicBezTo>
                  <a:pt x="5040" y="12797"/>
                  <a:pt x="4938" y="12869"/>
                  <a:pt x="4797" y="12907"/>
                </a:cubicBezTo>
                <a:cubicBezTo>
                  <a:pt x="4483" y="12992"/>
                  <a:pt x="4193" y="13126"/>
                  <a:pt x="3911" y="13269"/>
                </a:cubicBezTo>
                <a:cubicBezTo>
                  <a:pt x="3853" y="13300"/>
                  <a:pt x="3790" y="13334"/>
                  <a:pt x="3719" y="13328"/>
                </a:cubicBezTo>
                <a:cubicBezTo>
                  <a:pt x="3672" y="13324"/>
                  <a:pt x="3610" y="13310"/>
                  <a:pt x="3598" y="13266"/>
                </a:cubicBezTo>
                <a:cubicBezTo>
                  <a:pt x="3586" y="13225"/>
                  <a:pt x="3645" y="13211"/>
                  <a:pt x="3680" y="13194"/>
                </a:cubicBezTo>
                <a:cubicBezTo>
                  <a:pt x="3998" y="13040"/>
                  <a:pt x="4315" y="12883"/>
                  <a:pt x="4652" y="12763"/>
                </a:cubicBezTo>
                <a:cubicBezTo>
                  <a:pt x="4758" y="12725"/>
                  <a:pt x="4828" y="12691"/>
                  <a:pt x="4840" y="12574"/>
                </a:cubicBezTo>
                <a:cubicBezTo>
                  <a:pt x="4848" y="12468"/>
                  <a:pt x="4922" y="12373"/>
                  <a:pt x="5048" y="12338"/>
                </a:cubicBezTo>
                <a:cubicBezTo>
                  <a:pt x="5165" y="12304"/>
                  <a:pt x="5177" y="12229"/>
                  <a:pt x="5181" y="12143"/>
                </a:cubicBezTo>
                <a:cubicBezTo>
                  <a:pt x="5185" y="12088"/>
                  <a:pt x="5165" y="12085"/>
                  <a:pt x="5106" y="12099"/>
                </a:cubicBezTo>
                <a:cubicBezTo>
                  <a:pt x="4993" y="12126"/>
                  <a:pt x="4879" y="12160"/>
                  <a:pt x="4754" y="12153"/>
                </a:cubicBezTo>
                <a:cubicBezTo>
                  <a:pt x="4628" y="12147"/>
                  <a:pt x="4519" y="12112"/>
                  <a:pt x="4432" y="12034"/>
                </a:cubicBezTo>
                <a:cubicBezTo>
                  <a:pt x="4385" y="11993"/>
                  <a:pt x="4334" y="11972"/>
                  <a:pt x="4268" y="11955"/>
                </a:cubicBezTo>
                <a:cubicBezTo>
                  <a:pt x="4142" y="11921"/>
                  <a:pt x="4029" y="11928"/>
                  <a:pt x="3896" y="11955"/>
                </a:cubicBezTo>
                <a:cubicBezTo>
                  <a:pt x="3339" y="12068"/>
                  <a:pt x="2763" y="11684"/>
                  <a:pt x="2728" y="11185"/>
                </a:cubicBezTo>
                <a:cubicBezTo>
                  <a:pt x="2720" y="11085"/>
                  <a:pt x="2677" y="11044"/>
                  <a:pt x="2579" y="11007"/>
                </a:cubicBezTo>
                <a:cubicBezTo>
                  <a:pt x="2297" y="10897"/>
                  <a:pt x="2136" y="10699"/>
                  <a:pt x="2101" y="10432"/>
                </a:cubicBezTo>
                <a:cubicBezTo>
                  <a:pt x="2093" y="10380"/>
                  <a:pt x="2082" y="10349"/>
                  <a:pt x="2023" y="10322"/>
                </a:cubicBezTo>
                <a:cubicBezTo>
                  <a:pt x="1490" y="10093"/>
                  <a:pt x="1435" y="9470"/>
                  <a:pt x="1921" y="9158"/>
                </a:cubicBezTo>
                <a:cubicBezTo>
                  <a:pt x="1960" y="9131"/>
                  <a:pt x="2003" y="9107"/>
                  <a:pt x="2050" y="9079"/>
                </a:cubicBezTo>
                <a:cubicBezTo>
                  <a:pt x="1870" y="8967"/>
                  <a:pt x="1709" y="8850"/>
                  <a:pt x="1576" y="8703"/>
                </a:cubicBezTo>
                <a:cubicBezTo>
                  <a:pt x="969" y="8032"/>
                  <a:pt x="1231" y="6899"/>
                  <a:pt x="2230" y="6601"/>
                </a:cubicBezTo>
                <a:cubicBezTo>
                  <a:pt x="2313" y="6577"/>
                  <a:pt x="2301" y="6553"/>
                  <a:pt x="2281" y="6492"/>
                </a:cubicBezTo>
                <a:cubicBezTo>
                  <a:pt x="2246" y="6372"/>
                  <a:pt x="2176" y="6276"/>
                  <a:pt x="2097" y="6173"/>
                </a:cubicBezTo>
                <a:cubicBezTo>
                  <a:pt x="1686" y="5646"/>
                  <a:pt x="1674" y="4955"/>
                  <a:pt x="2066" y="4475"/>
                </a:cubicBezTo>
                <a:cubicBezTo>
                  <a:pt x="2360" y="4116"/>
                  <a:pt x="2889" y="3921"/>
                  <a:pt x="3331" y="4017"/>
                </a:cubicBezTo>
                <a:cubicBezTo>
                  <a:pt x="3484" y="4047"/>
                  <a:pt x="3617" y="4112"/>
                  <a:pt x="3676" y="4249"/>
                </a:cubicBezTo>
                <a:cubicBezTo>
                  <a:pt x="3700" y="4301"/>
                  <a:pt x="3743" y="4311"/>
                  <a:pt x="3790" y="4318"/>
                </a:cubicBezTo>
                <a:cubicBezTo>
                  <a:pt x="3911" y="4338"/>
                  <a:pt x="4009" y="4393"/>
                  <a:pt x="4103" y="4462"/>
                </a:cubicBezTo>
                <a:cubicBezTo>
                  <a:pt x="4142" y="4489"/>
                  <a:pt x="4162" y="4575"/>
                  <a:pt x="4217" y="4540"/>
                </a:cubicBezTo>
                <a:cubicBezTo>
                  <a:pt x="4287" y="4499"/>
                  <a:pt x="4378" y="4458"/>
                  <a:pt x="4385" y="4362"/>
                </a:cubicBezTo>
                <a:cubicBezTo>
                  <a:pt x="4397" y="4184"/>
                  <a:pt x="4440" y="4013"/>
                  <a:pt x="4499" y="3842"/>
                </a:cubicBezTo>
                <a:cubicBezTo>
                  <a:pt x="5157" y="1863"/>
                  <a:pt x="6642" y="635"/>
                  <a:pt x="8930" y="149"/>
                </a:cubicBezTo>
                <a:cubicBezTo>
                  <a:pt x="9479" y="32"/>
                  <a:pt x="10031" y="29"/>
                  <a:pt x="10576" y="190"/>
                </a:cubicBezTo>
                <a:cubicBezTo>
                  <a:pt x="10611" y="200"/>
                  <a:pt x="10646" y="200"/>
                  <a:pt x="10682" y="186"/>
                </a:cubicBezTo>
                <a:cubicBezTo>
                  <a:pt x="11301" y="-74"/>
                  <a:pt x="11935" y="-30"/>
                  <a:pt x="12566" y="128"/>
                </a:cubicBezTo>
                <a:cubicBezTo>
                  <a:pt x="13922" y="467"/>
                  <a:pt x="15038" y="1107"/>
                  <a:pt x="15842" y="2131"/>
                </a:cubicBezTo>
                <a:cubicBezTo>
                  <a:pt x="16147" y="2521"/>
                  <a:pt x="16284" y="2959"/>
                  <a:pt x="16163" y="3435"/>
                </a:cubicBezTo>
                <a:cubicBezTo>
                  <a:pt x="16081" y="3760"/>
                  <a:pt x="15861" y="3993"/>
                  <a:pt x="15516" y="4130"/>
                </a:cubicBezTo>
                <a:cubicBezTo>
                  <a:pt x="15368" y="4188"/>
                  <a:pt x="15317" y="4311"/>
                  <a:pt x="15219" y="4403"/>
                </a:cubicBezTo>
                <a:cubicBezTo>
                  <a:pt x="15191" y="4427"/>
                  <a:pt x="15215" y="4441"/>
                  <a:pt x="15238" y="4458"/>
                </a:cubicBezTo>
                <a:cubicBezTo>
                  <a:pt x="15842" y="4903"/>
                  <a:pt x="15975" y="5410"/>
                  <a:pt x="15669" y="6060"/>
                </a:cubicBezTo>
                <a:cubicBezTo>
                  <a:pt x="15665" y="6067"/>
                  <a:pt x="15669" y="6077"/>
                  <a:pt x="15673" y="6084"/>
                </a:cubicBezTo>
                <a:cubicBezTo>
                  <a:pt x="16041" y="6122"/>
                  <a:pt x="16249" y="6314"/>
                  <a:pt x="16300" y="6666"/>
                </a:cubicBezTo>
                <a:cubicBezTo>
                  <a:pt x="16351" y="7019"/>
                  <a:pt x="16222" y="7354"/>
                  <a:pt x="15936" y="7625"/>
                </a:cubicBezTo>
                <a:cubicBezTo>
                  <a:pt x="16233" y="7816"/>
                  <a:pt x="16351" y="8080"/>
                  <a:pt x="16331" y="8398"/>
                </a:cubicBezTo>
                <a:cubicBezTo>
                  <a:pt x="16316" y="8676"/>
                  <a:pt x="16190" y="8905"/>
                  <a:pt x="15928" y="9062"/>
                </a:cubicBezTo>
                <a:cubicBezTo>
                  <a:pt x="15873" y="9093"/>
                  <a:pt x="15853" y="9124"/>
                  <a:pt x="15865" y="9179"/>
                </a:cubicBezTo>
                <a:cubicBezTo>
                  <a:pt x="15943" y="9490"/>
                  <a:pt x="15673" y="9802"/>
                  <a:pt x="15364" y="9898"/>
                </a:cubicBezTo>
                <a:cubicBezTo>
                  <a:pt x="15313" y="9915"/>
                  <a:pt x="15223" y="9915"/>
                  <a:pt x="15226" y="9956"/>
                </a:cubicBezTo>
                <a:cubicBezTo>
                  <a:pt x="15234" y="10035"/>
                  <a:pt x="15199" y="10117"/>
                  <a:pt x="15250" y="10192"/>
                </a:cubicBezTo>
                <a:cubicBezTo>
                  <a:pt x="15450" y="10493"/>
                  <a:pt x="15415" y="10757"/>
                  <a:pt x="15117" y="10983"/>
                </a:cubicBezTo>
                <a:cubicBezTo>
                  <a:pt x="14940" y="11116"/>
                  <a:pt x="14768" y="11257"/>
                  <a:pt x="14549" y="11339"/>
                </a:cubicBezTo>
                <a:cubicBezTo>
                  <a:pt x="14439" y="11380"/>
                  <a:pt x="14298" y="11349"/>
                  <a:pt x="14220" y="11404"/>
                </a:cubicBezTo>
                <a:cubicBezTo>
                  <a:pt x="14145" y="11455"/>
                  <a:pt x="14173" y="11585"/>
                  <a:pt x="14110" y="11667"/>
                </a:cubicBezTo>
                <a:cubicBezTo>
                  <a:pt x="13910" y="11941"/>
                  <a:pt x="13616" y="12071"/>
                  <a:pt x="13256" y="12082"/>
                </a:cubicBezTo>
                <a:cubicBezTo>
                  <a:pt x="13138" y="12085"/>
                  <a:pt x="13052" y="12095"/>
                  <a:pt x="13001" y="12208"/>
                </a:cubicBezTo>
                <a:cubicBezTo>
                  <a:pt x="12946" y="12328"/>
                  <a:pt x="12409" y="12670"/>
                  <a:pt x="12265" y="12698"/>
                </a:cubicBezTo>
                <a:cubicBezTo>
                  <a:pt x="11979" y="12749"/>
                  <a:pt x="11716" y="12701"/>
                  <a:pt x="11489" y="12540"/>
                </a:cubicBezTo>
                <a:cubicBezTo>
                  <a:pt x="11438" y="12503"/>
                  <a:pt x="11403" y="12499"/>
                  <a:pt x="11348" y="12527"/>
                </a:cubicBezTo>
                <a:cubicBezTo>
                  <a:pt x="11132" y="12636"/>
                  <a:pt x="10905" y="12653"/>
                  <a:pt x="10670" y="12588"/>
                </a:cubicBezTo>
                <a:cubicBezTo>
                  <a:pt x="10599" y="12568"/>
                  <a:pt x="10580" y="12585"/>
                  <a:pt x="10572" y="12640"/>
                </a:cubicBezTo>
                <a:cubicBezTo>
                  <a:pt x="10556" y="12814"/>
                  <a:pt x="10525" y="12992"/>
                  <a:pt x="10529" y="13170"/>
                </a:cubicBezTo>
                <a:cubicBezTo>
                  <a:pt x="10529" y="13204"/>
                  <a:pt x="10541" y="13232"/>
                  <a:pt x="10560" y="13259"/>
                </a:cubicBezTo>
                <a:cubicBezTo>
                  <a:pt x="10784" y="13530"/>
                  <a:pt x="11026" y="13786"/>
                  <a:pt x="11289" y="14033"/>
                </a:cubicBezTo>
                <a:cubicBezTo>
                  <a:pt x="11446" y="14180"/>
                  <a:pt x="11645" y="14183"/>
                  <a:pt x="11841" y="14211"/>
                </a:cubicBezTo>
                <a:cubicBezTo>
                  <a:pt x="12378" y="14286"/>
                  <a:pt x="12907" y="14375"/>
                  <a:pt x="13416" y="14553"/>
                </a:cubicBezTo>
                <a:cubicBezTo>
                  <a:pt x="13836" y="14697"/>
                  <a:pt x="14196" y="14913"/>
                  <a:pt x="14435" y="15258"/>
                </a:cubicBezTo>
                <a:cubicBezTo>
                  <a:pt x="14513" y="15371"/>
                  <a:pt x="14572" y="15494"/>
                  <a:pt x="14611" y="15625"/>
                </a:cubicBezTo>
                <a:cubicBezTo>
                  <a:pt x="14674" y="15607"/>
                  <a:pt x="14686" y="15556"/>
                  <a:pt x="14713" y="15518"/>
                </a:cubicBezTo>
                <a:cubicBezTo>
                  <a:pt x="15281" y="14779"/>
                  <a:pt x="15626" y="13957"/>
                  <a:pt x="15897" y="13105"/>
                </a:cubicBezTo>
                <a:cubicBezTo>
                  <a:pt x="16057" y="12602"/>
                  <a:pt x="16296" y="12123"/>
                  <a:pt x="16516" y="11640"/>
                </a:cubicBezTo>
                <a:cubicBezTo>
                  <a:pt x="16610" y="11431"/>
                  <a:pt x="16762" y="11267"/>
                  <a:pt x="16990" y="11154"/>
                </a:cubicBezTo>
                <a:cubicBezTo>
                  <a:pt x="17291" y="11003"/>
                  <a:pt x="17534" y="10798"/>
                  <a:pt x="17734" y="10551"/>
                </a:cubicBezTo>
                <a:cubicBezTo>
                  <a:pt x="17863" y="10387"/>
                  <a:pt x="18036" y="10271"/>
                  <a:pt x="18239" y="10189"/>
                </a:cubicBezTo>
                <a:cubicBezTo>
                  <a:pt x="18447" y="10106"/>
                  <a:pt x="18572" y="9973"/>
                  <a:pt x="18643" y="9785"/>
                </a:cubicBezTo>
                <a:cubicBezTo>
                  <a:pt x="18702" y="9631"/>
                  <a:pt x="18780" y="9477"/>
                  <a:pt x="18859" y="9329"/>
                </a:cubicBezTo>
                <a:cubicBezTo>
                  <a:pt x="18929" y="9192"/>
                  <a:pt x="19000" y="9172"/>
                  <a:pt x="19156" y="9227"/>
                </a:cubicBezTo>
                <a:cubicBezTo>
                  <a:pt x="19466" y="9340"/>
                  <a:pt x="19607" y="9559"/>
                  <a:pt x="19634" y="9839"/>
                </a:cubicBezTo>
                <a:cubicBezTo>
                  <a:pt x="19670" y="10178"/>
                  <a:pt x="19525" y="10459"/>
                  <a:pt x="19270" y="10705"/>
                </a:cubicBezTo>
                <a:cubicBezTo>
                  <a:pt x="19003" y="10966"/>
                  <a:pt x="18702" y="11202"/>
                  <a:pt x="18463" y="11483"/>
                </a:cubicBezTo>
                <a:cubicBezTo>
                  <a:pt x="18384" y="11572"/>
                  <a:pt x="18322" y="11671"/>
                  <a:pt x="18251" y="11763"/>
                </a:cubicBezTo>
                <a:cubicBezTo>
                  <a:pt x="18216" y="11811"/>
                  <a:pt x="18216" y="11842"/>
                  <a:pt x="18294" y="11856"/>
                </a:cubicBezTo>
                <a:cubicBezTo>
                  <a:pt x="18384" y="11873"/>
                  <a:pt x="18471" y="11893"/>
                  <a:pt x="18565" y="11897"/>
                </a:cubicBezTo>
                <a:cubicBezTo>
                  <a:pt x="19070" y="11907"/>
                  <a:pt x="19579" y="11921"/>
                  <a:pt x="20073" y="11794"/>
                </a:cubicBezTo>
                <a:cubicBezTo>
                  <a:pt x="20778" y="11613"/>
                  <a:pt x="21158" y="12184"/>
                  <a:pt x="21037" y="12670"/>
                </a:cubicBezTo>
                <a:cubicBezTo>
                  <a:pt x="21021" y="12742"/>
                  <a:pt x="21033" y="12780"/>
                  <a:pt x="21084" y="12828"/>
                </a:cubicBezTo>
                <a:cubicBezTo>
                  <a:pt x="21350" y="13088"/>
                  <a:pt x="21358" y="13283"/>
                  <a:pt x="21111" y="13571"/>
                </a:cubicBezTo>
                <a:cubicBezTo>
                  <a:pt x="21080" y="13608"/>
                  <a:pt x="21057" y="13629"/>
                  <a:pt x="21092" y="13680"/>
                </a:cubicBezTo>
                <a:cubicBezTo>
                  <a:pt x="21221" y="13872"/>
                  <a:pt x="21268" y="14077"/>
                  <a:pt x="21154" y="14289"/>
                </a:cubicBezTo>
                <a:cubicBezTo>
                  <a:pt x="21131" y="14331"/>
                  <a:pt x="21158" y="14344"/>
                  <a:pt x="21182" y="14368"/>
                </a:cubicBezTo>
                <a:cubicBezTo>
                  <a:pt x="21417" y="14594"/>
                  <a:pt x="21417" y="14796"/>
                  <a:pt x="21198" y="15032"/>
                </a:cubicBezTo>
                <a:cubicBezTo>
                  <a:pt x="21064" y="15176"/>
                  <a:pt x="20888" y="15269"/>
                  <a:pt x="20696" y="15340"/>
                </a:cubicBezTo>
                <a:cubicBezTo>
                  <a:pt x="20398" y="15453"/>
                  <a:pt x="20097" y="15566"/>
                  <a:pt x="19795" y="15672"/>
                </a:cubicBezTo>
                <a:cubicBezTo>
                  <a:pt x="19701" y="15707"/>
                  <a:pt x="19634" y="15755"/>
                  <a:pt x="19576" y="15826"/>
                </a:cubicBezTo>
                <a:cubicBezTo>
                  <a:pt x="19270" y="16189"/>
                  <a:pt x="18878" y="16449"/>
                  <a:pt x="18361" y="16552"/>
                </a:cubicBezTo>
                <a:cubicBezTo>
                  <a:pt x="18306" y="16562"/>
                  <a:pt x="18279" y="16593"/>
                  <a:pt x="18243" y="16627"/>
                </a:cubicBezTo>
                <a:cubicBezTo>
                  <a:pt x="17946" y="16939"/>
                  <a:pt x="17797" y="17319"/>
                  <a:pt x="17648" y="17696"/>
                </a:cubicBezTo>
                <a:cubicBezTo>
                  <a:pt x="17162" y="18918"/>
                  <a:pt x="16602" y="20112"/>
                  <a:pt x="15900" y="21256"/>
                </a:cubicBezTo>
                <a:cubicBezTo>
                  <a:pt x="15834" y="21365"/>
                  <a:pt x="15744" y="21413"/>
                  <a:pt x="15611" y="21434"/>
                </a:cubicBezTo>
                <a:cubicBezTo>
                  <a:pt x="15344" y="21471"/>
                  <a:pt x="15078" y="21461"/>
                  <a:pt x="14811" y="21458"/>
                </a:cubicBezTo>
                <a:cubicBezTo>
                  <a:pt x="14243" y="21451"/>
                  <a:pt x="13679" y="21481"/>
                  <a:pt x="13115" y="21505"/>
                </a:cubicBezTo>
                <a:cubicBezTo>
                  <a:pt x="13064" y="21509"/>
                  <a:pt x="13017" y="21516"/>
                  <a:pt x="12942" y="21526"/>
                </a:cubicBezTo>
                <a:cubicBezTo>
                  <a:pt x="13009" y="21458"/>
                  <a:pt x="13068" y="21399"/>
                  <a:pt x="13127" y="21341"/>
                </a:cubicBezTo>
                <a:cubicBezTo>
                  <a:pt x="12974" y="21416"/>
                  <a:pt x="12829" y="21509"/>
                  <a:pt x="12613" y="21502"/>
                </a:cubicBezTo>
                <a:cubicBezTo>
                  <a:pt x="12805" y="21351"/>
                  <a:pt x="12993" y="21221"/>
                  <a:pt x="13150" y="21067"/>
                </a:cubicBezTo>
                <a:cubicBezTo>
                  <a:pt x="13193" y="21023"/>
                  <a:pt x="13256" y="20989"/>
                  <a:pt x="13272" y="20927"/>
                </a:cubicBezTo>
                <a:cubicBezTo>
                  <a:pt x="13471" y="20780"/>
                  <a:pt x="13636" y="20602"/>
                  <a:pt x="13812" y="20434"/>
                </a:cubicBezTo>
                <a:cubicBezTo>
                  <a:pt x="13906" y="20342"/>
                  <a:pt x="13992" y="20242"/>
                  <a:pt x="14075" y="20140"/>
                </a:cubicBezTo>
                <a:cubicBezTo>
                  <a:pt x="14306" y="19859"/>
                  <a:pt x="14545" y="19585"/>
                  <a:pt x="14760" y="19294"/>
                </a:cubicBezTo>
                <a:cubicBezTo>
                  <a:pt x="14988" y="18983"/>
                  <a:pt x="15183" y="18657"/>
                  <a:pt x="15395" y="18336"/>
                </a:cubicBezTo>
                <a:cubicBezTo>
                  <a:pt x="15622" y="18062"/>
                  <a:pt x="15810" y="17767"/>
                  <a:pt x="16002" y="17476"/>
                </a:cubicBezTo>
                <a:cubicBezTo>
                  <a:pt x="16202" y="17175"/>
                  <a:pt x="16398" y="16871"/>
                  <a:pt x="16610" y="16573"/>
                </a:cubicBezTo>
                <a:cubicBezTo>
                  <a:pt x="16688" y="16463"/>
                  <a:pt x="16696" y="16374"/>
                  <a:pt x="16629" y="16265"/>
                </a:cubicBezTo>
                <a:cubicBezTo>
                  <a:pt x="16563" y="16145"/>
                  <a:pt x="16473" y="16032"/>
                  <a:pt x="16449" y="15864"/>
                </a:cubicBezTo>
                <a:cubicBezTo>
                  <a:pt x="16512" y="15939"/>
                  <a:pt x="16559" y="15991"/>
                  <a:pt x="16602" y="16046"/>
                </a:cubicBezTo>
                <a:cubicBezTo>
                  <a:pt x="16570" y="15902"/>
                  <a:pt x="16461" y="15785"/>
                  <a:pt x="16390" y="15652"/>
                </a:cubicBezTo>
                <a:cubicBezTo>
                  <a:pt x="16469" y="15655"/>
                  <a:pt x="16473" y="15727"/>
                  <a:pt x="16539" y="15751"/>
                </a:cubicBezTo>
                <a:cubicBezTo>
                  <a:pt x="16504" y="15642"/>
                  <a:pt x="16426" y="15556"/>
                  <a:pt x="16402" y="15447"/>
                </a:cubicBezTo>
                <a:cubicBezTo>
                  <a:pt x="16457" y="15460"/>
                  <a:pt x="16453" y="15518"/>
                  <a:pt x="16516" y="15539"/>
                </a:cubicBezTo>
                <a:cubicBezTo>
                  <a:pt x="16292" y="15231"/>
                  <a:pt x="16559" y="14988"/>
                  <a:pt x="16637" y="14717"/>
                </a:cubicBezTo>
                <a:cubicBezTo>
                  <a:pt x="16527" y="14865"/>
                  <a:pt x="16461" y="15029"/>
                  <a:pt x="16375" y="15183"/>
                </a:cubicBezTo>
                <a:cubicBezTo>
                  <a:pt x="16461" y="14717"/>
                  <a:pt x="16766" y="14320"/>
                  <a:pt x="16915" y="13875"/>
                </a:cubicBezTo>
                <a:cubicBezTo>
                  <a:pt x="16755" y="14200"/>
                  <a:pt x="16559" y="14509"/>
                  <a:pt x="16382" y="14827"/>
                </a:cubicBezTo>
                <a:cubicBezTo>
                  <a:pt x="16476" y="14512"/>
                  <a:pt x="16661" y="14228"/>
                  <a:pt x="16766" y="13916"/>
                </a:cubicBezTo>
                <a:cubicBezTo>
                  <a:pt x="16633" y="14146"/>
                  <a:pt x="16496" y="14372"/>
                  <a:pt x="16363" y="14601"/>
                </a:cubicBezTo>
                <a:cubicBezTo>
                  <a:pt x="16414" y="14420"/>
                  <a:pt x="16500" y="14255"/>
                  <a:pt x="16586" y="14088"/>
                </a:cubicBezTo>
                <a:cubicBezTo>
                  <a:pt x="16668" y="13927"/>
                  <a:pt x="16770" y="13773"/>
                  <a:pt x="16794" y="13595"/>
                </a:cubicBezTo>
                <a:cubicBezTo>
                  <a:pt x="16817" y="13533"/>
                  <a:pt x="16845" y="13468"/>
                  <a:pt x="16868" y="13406"/>
                </a:cubicBezTo>
                <a:cubicBezTo>
                  <a:pt x="16939" y="13334"/>
                  <a:pt x="16978" y="13242"/>
                  <a:pt x="17045" y="13163"/>
                </a:cubicBezTo>
                <a:cubicBezTo>
                  <a:pt x="17123" y="13071"/>
                  <a:pt x="17099" y="12913"/>
                  <a:pt x="17236" y="12842"/>
                </a:cubicBezTo>
                <a:cubicBezTo>
                  <a:pt x="17280" y="13184"/>
                  <a:pt x="17236" y="13523"/>
                  <a:pt x="17280" y="13862"/>
                </a:cubicBezTo>
                <a:cubicBezTo>
                  <a:pt x="17284" y="13803"/>
                  <a:pt x="17287" y="13742"/>
                  <a:pt x="17291" y="13684"/>
                </a:cubicBezTo>
                <a:cubicBezTo>
                  <a:pt x="17303" y="13759"/>
                  <a:pt x="17327" y="13824"/>
                  <a:pt x="17358" y="13892"/>
                </a:cubicBezTo>
                <a:cubicBezTo>
                  <a:pt x="17389" y="13957"/>
                  <a:pt x="17381" y="14036"/>
                  <a:pt x="17448" y="14091"/>
                </a:cubicBezTo>
                <a:cubicBezTo>
                  <a:pt x="17460" y="14108"/>
                  <a:pt x="17468" y="14125"/>
                  <a:pt x="17479" y="14142"/>
                </a:cubicBezTo>
                <a:cubicBezTo>
                  <a:pt x="17597" y="14276"/>
                  <a:pt x="17754" y="14313"/>
                  <a:pt x="17926" y="14272"/>
                </a:cubicBezTo>
                <a:cubicBezTo>
                  <a:pt x="18016" y="14252"/>
                  <a:pt x="17981" y="14170"/>
                  <a:pt x="18055" y="14139"/>
                </a:cubicBezTo>
                <a:cubicBezTo>
                  <a:pt x="18196" y="14081"/>
                  <a:pt x="18326" y="14002"/>
                  <a:pt x="18428" y="13896"/>
                </a:cubicBezTo>
                <a:cubicBezTo>
                  <a:pt x="18463" y="13940"/>
                  <a:pt x="18431" y="13978"/>
                  <a:pt x="18431" y="14022"/>
                </a:cubicBezTo>
                <a:cubicBezTo>
                  <a:pt x="18584" y="13975"/>
                  <a:pt x="18733" y="13923"/>
                  <a:pt x="18890" y="13899"/>
                </a:cubicBezTo>
                <a:cubicBezTo>
                  <a:pt x="18909" y="13896"/>
                  <a:pt x="18933" y="13906"/>
                  <a:pt x="18925" y="13868"/>
                </a:cubicBezTo>
                <a:cubicBezTo>
                  <a:pt x="18913" y="13821"/>
                  <a:pt x="18921" y="13766"/>
                  <a:pt x="18921" y="13711"/>
                </a:cubicBezTo>
                <a:cubicBezTo>
                  <a:pt x="18953" y="13749"/>
                  <a:pt x="18956" y="13732"/>
                  <a:pt x="19047" y="13742"/>
                </a:cubicBezTo>
                <a:cubicBezTo>
                  <a:pt x="19129" y="13752"/>
                  <a:pt x="19160" y="13649"/>
                  <a:pt x="19239" y="13694"/>
                </a:cubicBezTo>
                <a:cubicBezTo>
                  <a:pt x="19250" y="13588"/>
                  <a:pt x="19337" y="13673"/>
                  <a:pt x="19384" y="13649"/>
                </a:cubicBezTo>
                <a:cubicBezTo>
                  <a:pt x="19376" y="13619"/>
                  <a:pt x="19348" y="13584"/>
                  <a:pt x="19368" y="13547"/>
                </a:cubicBezTo>
                <a:cubicBezTo>
                  <a:pt x="19431" y="13557"/>
                  <a:pt x="19419" y="13636"/>
                  <a:pt x="19481" y="13649"/>
                </a:cubicBezTo>
                <a:cubicBezTo>
                  <a:pt x="19509" y="13605"/>
                  <a:pt x="19450" y="13577"/>
                  <a:pt x="19474" y="13543"/>
                </a:cubicBezTo>
                <a:cubicBezTo>
                  <a:pt x="19525" y="13554"/>
                  <a:pt x="19517" y="13639"/>
                  <a:pt x="19579" y="13615"/>
                </a:cubicBezTo>
                <a:cubicBezTo>
                  <a:pt x="19638" y="13591"/>
                  <a:pt x="19540" y="13536"/>
                  <a:pt x="19583" y="13499"/>
                </a:cubicBezTo>
                <a:cubicBezTo>
                  <a:pt x="19642" y="13506"/>
                  <a:pt x="19623" y="13591"/>
                  <a:pt x="19693" y="13588"/>
                </a:cubicBezTo>
                <a:cubicBezTo>
                  <a:pt x="19724" y="13550"/>
                  <a:pt x="19642" y="13509"/>
                  <a:pt x="19689" y="13475"/>
                </a:cubicBezTo>
                <a:cubicBezTo>
                  <a:pt x="19748" y="13485"/>
                  <a:pt x="19728" y="13560"/>
                  <a:pt x="19791" y="13567"/>
                </a:cubicBezTo>
                <a:cubicBezTo>
                  <a:pt x="19818" y="13519"/>
                  <a:pt x="19752" y="13482"/>
                  <a:pt x="19779" y="13437"/>
                </a:cubicBezTo>
                <a:cubicBezTo>
                  <a:pt x="19854" y="13437"/>
                  <a:pt x="19818" y="13530"/>
                  <a:pt x="19885" y="13540"/>
                </a:cubicBezTo>
                <a:cubicBezTo>
                  <a:pt x="19912" y="13499"/>
                  <a:pt x="19822" y="13441"/>
                  <a:pt x="19905" y="13413"/>
                </a:cubicBezTo>
                <a:cubicBezTo>
                  <a:pt x="20010" y="13379"/>
                  <a:pt x="19948" y="13506"/>
                  <a:pt x="20018" y="13509"/>
                </a:cubicBezTo>
                <a:cubicBezTo>
                  <a:pt x="20050" y="13471"/>
                  <a:pt x="19975" y="13423"/>
                  <a:pt x="20026" y="13386"/>
                </a:cubicBezTo>
                <a:cubicBezTo>
                  <a:pt x="20077" y="13396"/>
                  <a:pt x="20057" y="13458"/>
                  <a:pt x="20124" y="13465"/>
                </a:cubicBezTo>
                <a:cubicBezTo>
                  <a:pt x="20054" y="13362"/>
                  <a:pt x="20136" y="13362"/>
                  <a:pt x="20210" y="13352"/>
                </a:cubicBezTo>
                <a:cubicBezTo>
                  <a:pt x="20438" y="13321"/>
                  <a:pt x="20665" y="13287"/>
                  <a:pt x="20884" y="13232"/>
                </a:cubicBezTo>
                <a:cubicBezTo>
                  <a:pt x="20955" y="13215"/>
                  <a:pt x="21080" y="13221"/>
                  <a:pt x="21072" y="13136"/>
                </a:cubicBezTo>
                <a:cubicBezTo>
                  <a:pt x="21060" y="13043"/>
                  <a:pt x="20951" y="12989"/>
                  <a:pt x="20845" y="12968"/>
                </a:cubicBezTo>
                <a:cubicBezTo>
                  <a:pt x="20802" y="12958"/>
                  <a:pt x="20751" y="12965"/>
                  <a:pt x="20708" y="12972"/>
                </a:cubicBezTo>
                <a:cubicBezTo>
                  <a:pt x="20238" y="13040"/>
                  <a:pt x="19760" y="13074"/>
                  <a:pt x="19293" y="13170"/>
                </a:cubicBezTo>
                <a:cubicBezTo>
                  <a:pt x="19113" y="13208"/>
                  <a:pt x="18929" y="13228"/>
                  <a:pt x="18749" y="13180"/>
                </a:cubicBezTo>
                <a:cubicBezTo>
                  <a:pt x="18714" y="13174"/>
                  <a:pt x="18635" y="13146"/>
                  <a:pt x="18678" y="13126"/>
                </a:cubicBezTo>
                <a:cubicBezTo>
                  <a:pt x="18745" y="13091"/>
                  <a:pt x="18706" y="13016"/>
                  <a:pt x="18788" y="12992"/>
                </a:cubicBezTo>
                <a:cubicBezTo>
                  <a:pt x="18835" y="12978"/>
                  <a:pt x="18882" y="12910"/>
                  <a:pt x="18835" y="12845"/>
                </a:cubicBezTo>
                <a:cubicBezTo>
                  <a:pt x="18827" y="12835"/>
                  <a:pt x="18823" y="12811"/>
                  <a:pt x="18843" y="12800"/>
                </a:cubicBezTo>
                <a:cubicBezTo>
                  <a:pt x="18894" y="12838"/>
                  <a:pt x="18870" y="12910"/>
                  <a:pt x="18941" y="12941"/>
                </a:cubicBezTo>
                <a:cubicBezTo>
                  <a:pt x="18964" y="12879"/>
                  <a:pt x="18886" y="12828"/>
                  <a:pt x="18925" y="12766"/>
                </a:cubicBezTo>
                <a:cubicBezTo>
                  <a:pt x="19011" y="12910"/>
                  <a:pt x="19011" y="12910"/>
                  <a:pt x="19051" y="12900"/>
                </a:cubicBezTo>
                <a:cubicBezTo>
                  <a:pt x="19188" y="12865"/>
                  <a:pt x="19043" y="12776"/>
                  <a:pt x="19082" y="12729"/>
                </a:cubicBezTo>
                <a:cubicBezTo>
                  <a:pt x="19141" y="12763"/>
                  <a:pt x="19098" y="12852"/>
                  <a:pt x="19196" y="12872"/>
                </a:cubicBezTo>
                <a:cubicBezTo>
                  <a:pt x="19207" y="12794"/>
                  <a:pt x="19129" y="12739"/>
                  <a:pt x="19145" y="12657"/>
                </a:cubicBezTo>
                <a:cubicBezTo>
                  <a:pt x="19215" y="12711"/>
                  <a:pt x="19188" y="12811"/>
                  <a:pt x="19293" y="12848"/>
                </a:cubicBezTo>
                <a:cubicBezTo>
                  <a:pt x="19290" y="12766"/>
                  <a:pt x="19219" y="12711"/>
                  <a:pt x="19231" y="12636"/>
                </a:cubicBezTo>
                <a:cubicBezTo>
                  <a:pt x="19290" y="12674"/>
                  <a:pt x="19282" y="12735"/>
                  <a:pt x="19313" y="12776"/>
                </a:cubicBezTo>
                <a:cubicBezTo>
                  <a:pt x="19333" y="12804"/>
                  <a:pt x="19356" y="12852"/>
                  <a:pt x="19380" y="12776"/>
                </a:cubicBezTo>
                <a:cubicBezTo>
                  <a:pt x="19384" y="12759"/>
                  <a:pt x="19376" y="12749"/>
                  <a:pt x="19407" y="12759"/>
                </a:cubicBezTo>
                <a:cubicBezTo>
                  <a:pt x="19482" y="12780"/>
                  <a:pt x="19548" y="12742"/>
                  <a:pt x="19615" y="12739"/>
                </a:cubicBezTo>
                <a:cubicBezTo>
                  <a:pt x="19603" y="12674"/>
                  <a:pt x="19509" y="12640"/>
                  <a:pt x="19552" y="12561"/>
                </a:cubicBezTo>
                <a:cubicBezTo>
                  <a:pt x="19623" y="12598"/>
                  <a:pt x="19603" y="12698"/>
                  <a:pt x="19701" y="12725"/>
                </a:cubicBezTo>
                <a:cubicBezTo>
                  <a:pt x="19623" y="12554"/>
                  <a:pt x="19634" y="12544"/>
                  <a:pt x="19834" y="12547"/>
                </a:cubicBezTo>
                <a:cubicBezTo>
                  <a:pt x="19975" y="12551"/>
                  <a:pt x="20120" y="12540"/>
                  <a:pt x="20261" y="12551"/>
                </a:cubicBezTo>
                <a:cubicBezTo>
                  <a:pt x="20383" y="12557"/>
                  <a:pt x="20434" y="12489"/>
                  <a:pt x="20422" y="12414"/>
                </a:cubicBezTo>
                <a:cubicBezTo>
                  <a:pt x="20406" y="12314"/>
                  <a:pt x="20477" y="12304"/>
                  <a:pt x="20539" y="12290"/>
                </a:cubicBezTo>
                <a:cubicBezTo>
                  <a:pt x="20610" y="12273"/>
                  <a:pt x="20684" y="12287"/>
                  <a:pt x="20755" y="12308"/>
                </a:cubicBezTo>
                <a:cubicBezTo>
                  <a:pt x="20845" y="12335"/>
                  <a:pt x="20845" y="12403"/>
                  <a:pt x="20853" y="12468"/>
                </a:cubicBezTo>
                <a:cubicBezTo>
                  <a:pt x="20912" y="12431"/>
                  <a:pt x="20904" y="12390"/>
                  <a:pt x="20892" y="12352"/>
                </a:cubicBezTo>
                <a:cubicBezTo>
                  <a:pt x="20853" y="12208"/>
                  <a:pt x="20767" y="12099"/>
                  <a:pt x="20602" y="12037"/>
                </a:cubicBezTo>
                <a:cubicBezTo>
                  <a:pt x="20355" y="11941"/>
                  <a:pt x="20104" y="11982"/>
                  <a:pt x="19858" y="12027"/>
                </a:cubicBezTo>
                <a:cubicBezTo>
                  <a:pt x="19129" y="12167"/>
                  <a:pt x="18420" y="12386"/>
                  <a:pt x="17656" y="12386"/>
                </a:cubicBezTo>
                <a:cubicBezTo>
                  <a:pt x="17393" y="12386"/>
                  <a:pt x="17205" y="12530"/>
                  <a:pt x="17099" y="12746"/>
                </a:cubicBezTo>
                <a:cubicBezTo>
                  <a:pt x="17037" y="12872"/>
                  <a:pt x="16986" y="12999"/>
                  <a:pt x="16939" y="13126"/>
                </a:cubicBezTo>
                <a:cubicBezTo>
                  <a:pt x="16915" y="13191"/>
                  <a:pt x="16923" y="13269"/>
                  <a:pt x="16849" y="13317"/>
                </a:cubicBezTo>
                <a:cubicBezTo>
                  <a:pt x="16692" y="13376"/>
                  <a:pt x="16664" y="13516"/>
                  <a:pt x="16590" y="13625"/>
                </a:cubicBezTo>
                <a:cubicBezTo>
                  <a:pt x="16492" y="13687"/>
                  <a:pt x="16492" y="13803"/>
                  <a:pt x="16402" y="13868"/>
                </a:cubicBezTo>
                <a:cubicBezTo>
                  <a:pt x="16488" y="13629"/>
                  <a:pt x="16653" y="13420"/>
                  <a:pt x="16731" y="13177"/>
                </a:cubicBezTo>
                <a:cubicBezTo>
                  <a:pt x="16637" y="13341"/>
                  <a:pt x="16539" y="13506"/>
                  <a:pt x="16429" y="13694"/>
                </a:cubicBezTo>
                <a:cubicBezTo>
                  <a:pt x="16429" y="13543"/>
                  <a:pt x="16551" y="13454"/>
                  <a:pt x="16563" y="13321"/>
                </a:cubicBezTo>
                <a:cubicBezTo>
                  <a:pt x="16531" y="13355"/>
                  <a:pt x="16512" y="13379"/>
                  <a:pt x="16465" y="13430"/>
                </a:cubicBezTo>
                <a:cubicBezTo>
                  <a:pt x="16523" y="13256"/>
                  <a:pt x="16594" y="13122"/>
                  <a:pt x="16621" y="12978"/>
                </a:cubicBezTo>
                <a:cubicBezTo>
                  <a:pt x="16719" y="12848"/>
                  <a:pt x="16813" y="12718"/>
                  <a:pt x="16864" y="12568"/>
                </a:cubicBezTo>
                <a:cubicBezTo>
                  <a:pt x="17017" y="12373"/>
                  <a:pt x="17240" y="12280"/>
                  <a:pt x="17503" y="12260"/>
                </a:cubicBezTo>
                <a:cubicBezTo>
                  <a:pt x="17617" y="12249"/>
                  <a:pt x="17730" y="12239"/>
                  <a:pt x="17848" y="12215"/>
                </a:cubicBezTo>
                <a:cubicBezTo>
                  <a:pt x="17570" y="12106"/>
                  <a:pt x="17272" y="12130"/>
                  <a:pt x="16986" y="12147"/>
                </a:cubicBezTo>
                <a:cubicBezTo>
                  <a:pt x="17178" y="11869"/>
                  <a:pt x="17472" y="11982"/>
                  <a:pt x="17750" y="12006"/>
                </a:cubicBezTo>
                <a:cubicBezTo>
                  <a:pt x="17605" y="11904"/>
                  <a:pt x="17444" y="11832"/>
                  <a:pt x="17256" y="11811"/>
                </a:cubicBezTo>
                <a:cubicBezTo>
                  <a:pt x="17511" y="11548"/>
                  <a:pt x="17762" y="11284"/>
                  <a:pt x="18075" y="11079"/>
                </a:cubicBezTo>
                <a:cubicBezTo>
                  <a:pt x="18145" y="11031"/>
                  <a:pt x="18255" y="10966"/>
                  <a:pt x="18271" y="10925"/>
                </a:cubicBezTo>
                <a:cubicBezTo>
                  <a:pt x="18310" y="10822"/>
                  <a:pt x="18404" y="10849"/>
                  <a:pt x="18486" y="10808"/>
                </a:cubicBezTo>
                <a:cubicBezTo>
                  <a:pt x="18326" y="10743"/>
                  <a:pt x="18134" y="10781"/>
                  <a:pt x="18001" y="10630"/>
                </a:cubicBezTo>
                <a:cubicBezTo>
                  <a:pt x="18200" y="10692"/>
                  <a:pt x="18377" y="10712"/>
                  <a:pt x="18553" y="10654"/>
                </a:cubicBezTo>
                <a:cubicBezTo>
                  <a:pt x="18604" y="10637"/>
                  <a:pt x="18604" y="10637"/>
                  <a:pt x="18576" y="10586"/>
                </a:cubicBezTo>
                <a:cubicBezTo>
                  <a:pt x="18573" y="10582"/>
                  <a:pt x="18569" y="10572"/>
                  <a:pt x="18569" y="10572"/>
                </a:cubicBezTo>
                <a:cubicBezTo>
                  <a:pt x="18584" y="10562"/>
                  <a:pt x="18596" y="10551"/>
                  <a:pt x="18612" y="10545"/>
                </a:cubicBezTo>
                <a:cubicBezTo>
                  <a:pt x="18953" y="10336"/>
                  <a:pt x="19137" y="10048"/>
                  <a:pt x="19180" y="9689"/>
                </a:cubicBezTo>
                <a:cubicBezTo>
                  <a:pt x="19199" y="9535"/>
                  <a:pt x="19156" y="9453"/>
                  <a:pt x="19007" y="9388"/>
                </a:cubicBezTo>
                <a:cubicBezTo>
                  <a:pt x="19004" y="9569"/>
                  <a:pt x="18957" y="9740"/>
                  <a:pt x="18843" y="9887"/>
                </a:cubicBezTo>
                <a:cubicBezTo>
                  <a:pt x="18804" y="9942"/>
                  <a:pt x="18780" y="10035"/>
                  <a:pt x="18663" y="9993"/>
                </a:cubicBezTo>
                <a:cubicBezTo>
                  <a:pt x="18643" y="9987"/>
                  <a:pt x="18639" y="10000"/>
                  <a:pt x="18635" y="10011"/>
                </a:cubicBezTo>
                <a:cubicBezTo>
                  <a:pt x="18588" y="10141"/>
                  <a:pt x="18455" y="10189"/>
                  <a:pt x="18334" y="10240"/>
                </a:cubicBezTo>
                <a:cubicBezTo>
                  <a:pt x="18122" y="10329"/>
                  <a:pt x="17950" y="10456"/>
                  <a:pt x="17816" y="10627"/>
                </a:cubicBezTo>
                <a:cubicBezTo>
                  <a:pt x="17636" y="10860"/>
                  <a:pt x="17401" y="11048"/>
                  <a:pt x="17115" y="11178"/>
                </a:cubicBezTo>
                <a:cubicBezTo>
                  <a:pt x="16860" y="11294"/>
                  <a:pt x="16727" y="11479"/>
                  <a:pt x="16637" y="11712"/>
                </a:cubicBezTo>
                <a:cubicBezTo>
                  <a:pt x="16355" y="12444"/>
                  <a:pt x="16069" y="13177"/>
                  <a:pt x="15830" y="13923"/>
                </a:cubicBezTo>
                <a:cubicBezTo>
                  <a:pt x="15708" y="14307"/>
                  <a:pt x="15513" y="14666"/>
                  <a:pt x="15281" y="15012"/>
                </a:cubicBezTo>
                <a:cubicBezTo>
                  <a:pt x="14839" y="15676"/>
                  <a:pt x="14423" y="16350"/>
                  <a:pt x="13949" y="16997"/>
                </a:cubicBezTo>
                <a:cubicBezTo>
                  <a:pt x="13714" y="17319"/>
                  <a:pt x="13424" y="17593"/>
                  <a:pt x="13111" y="17860"/>
                </a:cubicBezTo>
                <a:cubicBezTo>
                  <a:pt x="12174" y="18657"/>
                  <a:pt x="11254" y="19469"/>
                  <a:pt x="10458" y="20379"/>
                </a:cubicBezTo>
                <a:cubicBezTo>
                  <a:pt x="10192" y="20684"/>
                  <a:pt x="9957" y="21002"/>
                  <a:pt x="9773" y="21351"/>
                </a:cubicBezTo>
                <a:cubicBezTo>
                  <a:pt x="9753" y="21393"/>
                  <a:pt x="9730" y="21430"/>
                  <a:pt x="9698" y="21468"/>
                </a:cubicBezTo>
                <a:cubicBezTo>
                  <a:pt x="9651" y="21523"/>
                  <a:pt x="9581" y="21519"/>
                  <a:pt x="9522" y="21499"/>
                </a:cubicBezTo>
                <a:cubicBezTo>
                  <a:pt x="9455" y="21478"/>
                  <a:pt x="9491" y="21423"/>
                  <a:pt x="9502" y="21386"/>
                </a:cubicBezTo>
                <a:cubicBezTo>
                  <a:pt x="9573" y="21119"/>
                  <a:pt x="9698" y="20869"/>
                  <a:pt x="9867" y="20636"/>
                </a:cubicBezTo>
                <a:cubicBezTo>
                  <a:pt x="10164" y="20222"/>
                  <a:pt x="10521" y="19849"/>
                  <a:pt x="10893" y="19489"/>
                </a:cubicBezTo>
                <a:cubicBezTo>
                  <a:pt x="10968" y="19417"/>
                  <a:pt x="10979" y="19383"/>
                  <a:pt x="10885" y="19315"/>
                </a:cubicBezTo>
                <a:cubicBezTo>
                  <a:pt x="9828" y="18510"/>
                  <a:pt x="8707" y="17785"/>
                  <a:pt x="7532" y="17114"/>
                </a:cubicBezTo>
                <a:cubicBezTo>
                  <a:pt x="7320" y="16990"/>
                  <a:pt x="7120" y="16960"/>
                  <a:pt x="6881" y="17045"/>
                </a:cubicBezTo>
                <a:cubicBezTo>
                  <a:pt x="6407" y="17209"/>
                  <a:pt x="5960" y="17408"/>
                  <a:pt x="5549" y="17668"/>
                </a:cubicBezTo>
                <a:cubicBezTo>
                  <a:pt x="5479" y="17713"/>
                  <a:pt x="5388" y="17740"/>
                  <a:pt x="5326" y="17819"/>
                </a:cubicBezTo>
                <a:cubicBezTo>
                  <a:pt x="5385" y="17819"/>
                  <a:pt x="5428" y="17819"/>
                  <a:pt x="5475" y="17819"/>
                </a:cubicBezTo>
                <a:cubicBezTo>
                  <a:pt x="5330" y="17860"/>
                  <a:pt x="5169" y="17863"/>
                  <a:pt x="5071" y="17993"/>
                </a:cubicBezTo>
                <a:cubicBezTo>
                  <a:pt x="5157" y="17993"/>
                  <a:pt x="5236" y="17993"/>
                  <a:pt x="5318" y="17993"/>
                </a:cubicBezTo>
                <a:cubicBezTo>
                  <a:pt x="5318" y="17997"/>
                  <a:pt x="5318" y="17997"/>
                  <a:pt x="5318" y="18000"/>
                </a:cubicBezTo>
                <a:cubicBezTo>
                  <a:pt x="5236" y="18010"/>
                  <a:pt x="5157" y="18028"/>
                  <a:pt x="5075" y="18031"/>
                </a:cubicBezTo>
                <a:cubicBezTo>
                  <a:pt x="4981" y="18034"/>
                  <a:pt x="4930" y="18086"/>
                  <a:pt x="4867" y="18137"/>
                </a:cubicBezTo>
                <a:cubicBezTo>
                  <a:pt x="4930" y="18171"/>
                  <a:pt x="4993" y="18134"/>
                  <a:pt x="5063" y="18175"/>
                </a:cubicBezTo>
                <a:cubicBezTo>
                  <a:pt x="4879" y="18168"/>
                  <a:pt x="4722" y="18185"/>
                  <a:pt x="4632" y="18343"/>
                </a:cubicBezTo>
                <a:cubicBezTo>
                  <a:pt x="4742" y="18329"/>
                  <a:pt x="4844" y="18315"/>
                  <a:pt x="4973" y="18332"/>
                </a:cubicBezTo>
                <a:cubicBezTo>
                  <a:pt x="4769" y="18366"/>
                  <a:pt x="4550" y="18322"/>
                  <a:pt x="4429" y="18514"/>
                </a:cubicBezTo>
                <a:cubicBezTo>
                  <a:pt x="4664" y="18503"/>
                  <a:pt x="4887" y="18452"/>
                  <a:pt x="5114" y="18479"/>
                </a:cubicBezTo>
                <a:cubicBezTo>
                  <a:pt x="4887" y="18500"/>
                  <a:pt x="4664" y="18524"/>
                  <a:pt x="4440" y="18562"/>
                </a:cubicBezTo>
                <a:cubicBezTo>
                  <a:pt x="4409" y="18568"/>
                  <a:pt x="4370" y="18558"/>
                  <a:pt x="4358" y="18592"/>
                </a:cubicBezTo>
                <a:cubicBezTo>
                  <a:pt x="4346" y="18630"/>
                  <a:pt x="4389" y="18647"/>
                  <a:pt x="4417" y="18664"/>
                </a:cubicBezTo>
                <a:cubicBezTo>
                  <a:pt x="4468" y="18699"/>
                  <a:pt x="4526" y="18716"/>
                  <a:pt x="4597" y="18716"/>
                </a:cubicBezTo>
                <a:cubicBezTo>
                  <a:pt x="4754" y="18712"/>
                  <a:pt x="4907" y="18716"/>
                  <a:pt x="5063" y="18722"/>
                </a:cubicBezTo>
                <a:cubicBezTo>
                  <a:pt x="4871" y="18716"/>
                  <a:pt x="4687" y="18788"/>
                  <a:pt x="4495" y="18740"/>
                </a:cubicBezTo>
                <a:cubicBezTo>
                  <a:pt x="4636" y="19010"/>
                  <a:pt x="4918" y="18955"/>
                  <a:pt x="5173" y="18972"/>
                </a:cubicBezTo>
                <a:cubicBezTo>
                  <a:pt x="5040" y="18979"/>
                  <a:pt x="4907" y="18983"/>
                  <a:pt x="4769" y="18989"/>
                </a:cubicBezTo>
                <a:cubicBezTo>
                  <a:pt x="4769" y="19037"/>
                  <a:pt x="4820" y="19055"/>
                  <a:pt x="4844" y="19085"/>
                </a:cubicBezTo>
                <a:cubicBezTo>
                  <a:pt x="4781" y="19082"/>
                  <a:pt x="4746" y="19044"/>
                  <a:pt x="4711" y="19007"/>
                </a:cubicBezTo>
                <a:cubicBezTo>
                  <a:pt x="4609" y="18911"/>
                  <a:pt x="4507" y="18811"/>
                  <a:pt x="4397" y="18719"/>
                </a:cubicBezTo>
                <a:cubicBezTo>
                  <a:pt x="4366" y="18692"/>
                  <a:pt x="4334" y="18623"/>
                  <a:pt x="4268" y="18675"/>
                </a:cubicBezTo>
                <a:cubicBezTo>
                  <a:pt x="4209" y="18719"/>
                  <a:pt x="4272" y="18753"/>
                  <a:pt x="4295" y="18788"/>
                </a:cubicBezTo>
                <a:cubicBezTo>
                  <a:pt x="4382" y="18907"/>
                  <a:pt x="4511" y="18996"/>
                  <a:pt x="4617" y="19106"/>
                </a:cubicBezTo>
                <a:cubicBezTo>
                  <a:pt x="4801" y="19304"/>
                  <a:pt x="5020" y="19476"/>
                  <a:pt x="5224" y="19657"/>
                </a:cubicBezTo>
                <a:cubicBezTo>
                  <a:pt x="5357" y="19773"/>
                  <a:pt x="5514" y="19821"/>
                  <a:pt x="5702" y="19797"/>
                </a:cubicBezTo>
                <a:cubicBezTo>
                  <a:pt x="5792" y="19801"/>
                  <a:pt x="5851" y="19838"/>
                  <a:pt x="5866" y="19917"/>
                </a:cubicBezTo>
                <a:cubicBezTo>
                  <a:pt x="5749" y="19869"/>
                  <a:pt x="5631" y="19818"/>
                  <a:pt x="5482" y="19828"/>
                </a:cubicBezTo>
                <a:cubicBezTo>
                  <a:pt x="5600" y="19986"/>
                  <a:pt x="5772" y="20054"/>
                  <a:pt x="5957" y="20112"/>
                </a:cubicBezTo>
                <a:cubicBezTo>
                  <a:pt x="5925" y="20119"/>
                  <a:pt x="5917" y="20133"/>
                  <a:pt x="5941" y="20153"/>
                </a:cubicBezTo>
                <a:cubicBezTo>
                  <a:pt x="6086" y="20277"/>
                  <a:pt x="6250" y="20362"/>
                  <a:pt x="6462" y="20376"/>
                </a:cubicBezTo>
                <a:cubicBezTo>
                  <a:pt x="6607" y="20386"/>
                  <a:pt x="6752" y="20410"/>
                  <a:pt x="6897" y="20434"/>
                </a:cubicBezTo>
                <a:cubicBezTo>
                  <a:pt x="6764" y="20455"/>
                  <a:pt x="6634" y="20441"/>
                  <a:pt x="6505" y="20420"/>
                </a:cubicBezTo>
                <a:cubicBezTo>
                  <a:pt x="6403" y="20403"/>
                  <a:pt x="6297" y="20468"/>
                  <a:pt x="6200" y="20410"/>
                </a:cubicBezTo>
                <a:cubicBezTo>
                  <a:pt x="5976" y="20273"/>
                  <a:pt x="5749" y="20140"/>
                  <a:pt x="5537" y="19992"/>
                </a:cubicBezTo>
                <a:cubicBezTo>
                  <a:pt x="5048" y="19647"/>
                  <a:pt x="4632" y="19239"/>
                  <a:pt x="4225" y="18825"/>
                </a:cubicBezTo>
                <a:cubicBezTo>
                  <a:pt x="4205" y="18805"/>
                  <a:pt x="4194" y="18770"/>
                  <a:pt x="4154" y="18805"/>
                </a:cubicBezTo>
                <a:cubicBezTo>
                  <a:pt x="4127" y="18829"/>
                  <a:pt x="4123" y="18849"/>
                  <a:pt x="4146" y="18877"/>
                </a:cubicBezTo>
                <a:cubicBezTo>
                  <a:pt x="4217" y="18952"/>
                  <a:pt x="4272" y="19037"/>
                  <a:pt x="4354" y="19102"/>
                </a:cubicBezTo>
                <a:cubicBezTo>
                  <a:pt x="4707" y="19387"/>
                  <a:pt x="5012" y="19708"/>
                  <a:pt x="5373" y="19986"/>
                </a:cubicBezTo>
                <a:cubicBezTo>
                  <a:pt x="5749" y="20280"/>
                  <a:pt x="6176" y="20506"/>
                  <a:pt x="6603" y="20732"/>
                </a:cubicBezTo>
                <a:cubicBezTo>
                  <a:pt x="6826" y="20848"/>
                  <a:pt x="7077" y="20855"/>
                  <a:pt x="7328" y="20828"/>
                </a:cubicBezTo>
                <a:cubicBezTo>
                  <a:pt x="7418" y="20817"/>
                  <a:pt x="7508" y="20811"/>
                  <a:pt x="7598" y="20835"/>
                </a:cubicBezTo>
                <a:cubicBezTo>
                  <a:pt x="7398" y="20889"/>
                  <a:pt x="7195" y="20896"/>
                  <a:pt x="6963" y="20886"/>
                </a:cubicBezTo>
                <a:cubicBezTo>
                  <a:pt x="7183" y="21037"/>
                  <a:pt x="7418" y="21050"/>
                  <a:pt x="7661" y="21040"/>
                </a:cubicBezTo>
                <a:cubicBezTo>
                  <a:pt x="7426" y="21115"/>
                  <a:pt x="7199" y="21081"/>
                  <a:pt x="6971" y="21023"/>
                </a:cubicBezTo>
                <a:cubicBezTo>
                  <a:pt x="6474" y="20900"/>
                  <a:pt x="6078" y="20622"/>
                  <a:pt x="5671" y="20362"/>
                </a:cubicBezTo>
                <a:cubicBezTo>
                  <a:pt x="5490" y="20246"/>
                  <a:pt x="5322" y="20116"/>
                  <a:pt x="5142" y="19999"/>
                </a:cubicBezTo>
                <a:cubicBezTo>
                  <a:pt x="5224" y="20112"/>
                  <a:pt x="5349" y="20188"/>
                  <a:pt x="5467" y="20273"/>
                </a:cubicBezTo>
                <a:cubicBezTo>
                  <a:pt x="5729" y="20461"/>
                  <a:pt x="6023" y="20619"/>
                  <a:pt x="6282" y="20807"/>
                </a:cubicBezTo>
                <a:cubicBezTo>
                  <a:pt x="6454" y="20934"/>
                  <a:pt x="6627" y="21043"/>
                  <a:pt x="6826" y="21132"/>
                </a:cubicBezTo>
                <a:cubicBezTo>
                  <a:pt x="6713" y="21173"/>
                  <a:pt x="6713" y="21173"/>
                  <a:pt x="6623" y="21143"/>
                </a:cubicBezTo>
                <a:cubicBezTo>
                  <a:pt x="6293" y="21040"/>
                  <a:pt x="6015" y="20865"/>
                  <a:pt x="5718" y="20711"/>
                </a:cubicBezTo>
                <a:cubicBezTo>
                  <a:pt x="5686" y="20694"/>
                  <a:pt x="5667" y="20663"/>
                  <a:pt x="5623" y="20670"/>
                </a:cubicBezTo>
                <a:cubicBezTo>
                  <a:pt x="5526" y="20568"/>
                  <a:pt x="5388" y="20513"/>
                  <a:pt x="5271" y="20431"/>
                </a:cubicBezTo>
                <a:cubicBezTo>
                  <a:pt x="5373" y="20527"/>
                  <a:pt x="5479" y="20622"/>
                  <a:pt x="5620" y="20670"/>
                </a:cubicBezTo>
                <a:cubicBezTo>
                  <a:pt x="5749" y="20790"/>
                  <a:pt x="5921" y="20862"/>
                  <a:pt x="6066" y="20968"/>
                </a:cubicBezTo>
                <a:cubicBezTo>
                  <a:pt x="6141" y="21023"/>
                  <a:pt x="6215" y="21071"/>
                  <a:pt x="6297" y="21126"/>
                </a:cubicBezTo>
                <a:cubicBezTo>
                  <a:pt x="5678" y="21379"/>
                  <a:pt x="5142" y="21369"/>
                  <a:pt x="4734" y="21225"/>
                </a:cubicBezTo>
                <a:cubicBezTo>
                  <a:pt x="4628" y="21187"/>
                  <a:pt x="4519" y="21150"/>
                  <a:pt x="4429" y="21091"/>
                </a:cubicBezTo>
                <a:cubicBezTo>
                  <a:pt x="4323" y="21023"/>
                  <a:pt x="4225" y="21026"/>
                  <a:pt x="4107" y="21043"/>
                </a:cubicBezTo>
                <a:cubicBezTo>
                  <a:pt x="3637" y="21105"/>
                  <a:pt x="3171" y="21102"/>
                  <a:pt x="2716" y="20961"/>
                </a:cubicBezTo>
                <a:cubicBezTo>
                  <a:pt x="1988" y="20735"/>
                  <a:pt x="1439" y="20105"/>
                  <a:pt x="1396" y="19431"/>
                </a:cubicBezTo>
                <a:cubicBezTo>
                  <a:pt x="1392" y="19346"/>
                  <a:pt x="1365" y="19277"/>
                  <a:pt x="1302" y="19212"/>
                </a:cubicBezTo>
                <a:cubicBezTo>
                  <a:pt x="546" y="18414"/>
                  <a:pt x="138" y="17487"/>
                  <a:pt x="21" y="16467"/>
                </a:cubicBezTo>
                <a:cubicBezTo>
                  <a:pt x="-183" y="14717"/>
                  <a:pt x="1184" y="13680"/>
                  <a:pt x="2564" y="13451"/>
                </a:cubicBezTo>
                <a:cubicBezTo>
                  <a:pt x="3884" y="13232"/>
                  <a:pt x="5059" y="13530"/>
                  <a:pt x="6090" y="14272"/>
                </a:cubicBezTo>
                <a:cubicBezTo>
                  <a:pt x="6642" y="14670"/>
                  <a:pt x="7057" y="15152"/>
                  <a:pt x="7277" y="15751"/>
                </a:cubicBezTo>
                <a:cubicBezTo>
                  <a:pt x="7328" y="15895"/>
                  <a:pt x="7410" y="15994"/>
                  <a:pt x="7543" y="16080"/>
                </a:cubicBezTo>
                <a:cubicBezTo>
                  <a:pt x="7818" y="16251"/>
                  <a:pt x="7994" y="16487"/>
                  <a:pt x="8111" y="16761"/>
                </a:cubicBezTo>
                <a:cubicBezTo>
                  <a:pt x="8131" y="16809"/>
                  <a:pt x="8158" y="16857"/>
                  <a:pt x="8182" y="16905"/>
                </a:cubicBezTo>
                <a:cubicBezTo>
                  <a:pt x="8174" y="16956"/>
                  <a:pt x="8166" y="17008"/>
                  <a:pt x="8154" y="17055"/>
                </a:cubicBezTo>
                <a:cubicBezTo>
                  <a:pt x="8135" y="17138"/>
                  <a:pt x="8186" y="17155"/>
                  <a:pt x="8264" y="17168"/>
                </a:cubicBezTo>
                <a:cubicBezTo>
                  <a:pt x="8233" y="17073"/>
                  <a:pt x="8209" y="16987"/>
                  <a:pt x="8182" y="16905"/>
                </a:cubicBezTo>
                <a:cubicBezTo>
                  <a:pt x="8225" y="16980"/>
                  <a:pt x="8272" y="17052"/>
                  <a:pt x="8315" y="17127"/>
                </a:cubicBezTo>
                <a:cubicBezTo>
                  <a:pt x="8358" y="17196"/>
                  <a:pt x="8417" y="17251"/>
                  <a:pt x="8534" y="17264"/>
                </a:cubicBezTo>
                <a:cubicBezTo>
                  <a:pt x="8440" y="17120"/>
                  <a:pt x="8366" y="16987"/>
                  <a:pt x="8311" y="16840"/>
                </a:cubicBezTo>
                <a:cubicBezTo>
                  <a:pt x="8472" y="16997"/>
                  <a:pt x="8527" y="17220"/>
                  <a:pt x="8730" y="17374"/>
                </a:cubicBezTo>
                <a:cubicBezTo>
                  <a:pt x="8719" y="17247"/>
                  <a:pt x="8636" y="17165"/>
                  <a:pt x="8605" y="17066"/>
                </a:cubicBezTo>
                <a:cubicBezTo>
                  <a:pt x="8719" y="17127"/>
                  <a:pt x="8746" y="17237"/>
                  <a:pt x="8817" y="17326"/>
                </a:cubicBezTo>
                <a:cubicBezTo>
                  <a:pt x="8840" y="17360"/>
                  <a:pt x="8852" y="17401"/>
                  <a:pt x="8918" y="17422"/>
                </a:cubicBezTo>
                <a:cubicBezTo>
                  <a:pt x="8887" y="17340"/>
                  <a:pt x="8860" y="17275"/>
                  <a:pt x="8828" y="17192"/>
                </a:cubicBezTo>
                <a:cubicBezTo>
                  <a:pt x="8954" y="17295"/>
                  <a:pt x="9001" y="17432"/>
                  <a:pt x="9146" y="17518"/>
                </a:cubicBezTo>
                <a:cubicBezTo>
                  <a:pt x="9130" y="17435"/>
                  <a:pt x="9063" y="17387"/>
                  <a:pt x="9083" y="17316"/>
                </a:cubicBezTo>
                <a:cubicBezTo>
                  <a:pt x="9201" y="17370"/>
                  <a:pt x="9224" y="17507"/>
                  <a:pt x="9346" y="17562"/>
                </a:cubicBezTo>
                <a:cubicBezTo>
                  <a:pt x="9357" y="17521"/>
                  <a:pt x="9302" y="17497"/>
                  <a:pt x="9334" y="17446"/>
                </a:cubicBezTo>
                <a:cubicBezTo>
                  <a:pt x="9436" y="17555"/>
                  <a:pt x="9592" y="17576"/>
                  <a:pt x="9718" y="17637"/>
                </a:cubicBezTo>
                <a:cubicBezTo>
                  <a:pt x="10380" y="17945"/>
                  <a:pt x="11003" y="18312"/>
                  <a:pt x="11598" y="18712"/>
                </a:cubicBezTo>
                <a:cubicBezTo>
                  <a:pt x="11681" y="18767"/>
                  <a:pt x="11716" y="18753"/>
                  <a:pt x="11775" y="18699"/>
                </a:cubicBezTo>
                <a:cubicBezTo>
                  <a:pt x="11853" y="18627"/>
                  <a:pt x="11920" y="18545"/>
                  <a:pt x="12018" y="18486"/>
                </a:cubicBezTo>
                <a:cubicBezTo>
                  <a:pt x="12100" y="18411"/>
                  <a:pt x="12182" y="18339"/>
                  <a:pt x="12264" y="18264"/>
                </a:cubicBezTo>
                <a:cubicBezTo>
                  <a:pt x="12421" y="18120"/>
                  <a:pt x="12417" y="18123"/>
                  <a:pt x="12268" y="17969"/>
                </a:cubicBezTo>
                <a:cubicBezTo>
                  <a:pt x="11681" y="17364"/>
                  <a:pt x="11058" y="16788"/>
                  <a:pt x="10458" y="16193"/>
                </a:cubicBezTo>
                <a:cubicBezTo>
                  <a:pt x="9898" y="15635"/>
                  <a:pt x="9310" y="15104"/>
                  <a:pt x="8695" y="14594"/>
                </a:cubicBezTo>
                <a:cubicBezTo>
                  <a:pt x="7770" y="13827"/>
                  <a:pt x="6799" y="13105"/>
                  <a:pt x="5780" y="12431"/>
                </a:cubicBezTo>
                <a:cubicBezTo>
                  <a:pt x="5659" y="12352"/>
                  <a:pt x="5639" y="12266"/>
                  <a:pt x="5698" y="12143"/>
                </a:cubicBezTo>
                <a:cubicBezTo>
                  <a:pt x="5733" y="12071"/>
                  <a:pt x="5784" y="12006"/>
                  <a:pt x="5800" y="11914"/>
                </a:cubicBezTo>
                <a:cubicBezTo>
                  <a:pt x="5663" y="11955"/>
                  <a:pt x="5545" y="12006"/>
                  <a:pt x="5482" y="12106"/>
                </a:cubicBezTo>
                <a:cubicBezTo>
                  <a:pt x="5326" y="12349"/>
                  <a:pt x="5392" y="12688"/>
                  <a:pt x="5608" y="12893"/>
                </a:cubicBezTo>
                <a:cubicBezTo>
                  <a:pt x="6289" y="13533"/>
                  <a:pt x="6967" y="14173"/>
                  <a:pt x="7410" y="14971"/>
                </a:cubicBezTo>
                <a:cubicBezTo>
                  <a:pt x="7437" y="15022"/>
                  <a:pt x="7477" y="15036"/>
                  <a:pt x="7539" y="15032"/>
                </a:cubicBezTo>
                <a:cubicBezTo>
                  <a:pt x="7990" y="15022"/>
                  <a:pt x="8440" y="15046"/>
                  <a:pt x="8887" y="15111"/>
                </a:cubicBezTo>
                <a:cubicBezTo>
                  <a:pt x="9071" y="15139"/>
                  <a:pt x="9075" y="15139"/>
                  <a:pt x="9028" y="15303"/>
                </a:cubicBezTo>
                <a:cubicBezTo>
                  <a:pt x="8903" y="15738"/>
                  <a:pt x="8848" y="16179"/>
                  <a:pt x="8817" y="16624"/>
                </a:cubicBezTo>
                <a:cubicBezTo>
                  <a:pt x="8813" y="16696"/>
                  <a:pt x="8828" y="16734"/>
                  <a:pt x="8911" y="16771"/>
                </a:cubicBezTo>
                <a:cubicBezTo>
                  <a:pt x="9432" y="17014"/>
                  <a:pt x="9965" y="17240"/>
                  <a:pt x="10478" y="17500"/>
                </a:cubicBezTo>
                <a:cubicBezTo>
                  <a:pt x="10991" y="17761"/>
                  <a:pt x="11481" y="18055"/>
                  <a:pt x="11939" y="18384"/>
                </a:cubicBezTo>
                <a:cubicBezTo>
                  <a:pt x="11974" y="18411"/>
                  <a:pt x="12010" y="18435"/>
                  <a:pt x="12014" y="18480"/>
                </a:cubicBezTo>
                <a:cubicBezTo>
                  <a:pt x="11974" y="18466"/>
                  <a:pt x="11935" y="18456"/>
                  <a:pt x="11900" y="18435"/>
                </a:cubicBezTo>
                <a:cubicBezTo>
                  <a:pt x="11238" y="18031"/>
                  <a:pt x="10521" y="17713"/>
                  <a:pt x="9796" y="17412"/>
                </a:cubicBezTo>
                <a:cubicBezTo>
                  <a:pt x="9393" y="17240"/>
                  <a:pt x="8997" y="17073"/>
                  <a:pt x="8566" y="16987"/>
                </a:cubicBezTo>
                <a:close/>
                <a:moveTo>
                  <a:pt x="13820" y="11305"/>
                </a:moveTo>
                <a:cubicBezTo>
                  <a:pt x="13808" y="11294"/>
                  <a:pt x="13793" y="11274"/>
                  <a:pt x="13785" y="11274"/>
                </a:cubicBezTo>
                <a:cubicBezTo>
                  <a:pt x="13608" y="11287"/>
                  <a:pt x="13436" y="11305"/>
                  <a:pt x="13267" y="11236"/>
                </a:cubicBezTo>
                <a:cubicBezTo>
                  <a:pt x="13315" y="11298"/>
                  <a:pt x="13373" y="11322"/>
                  <a:pt x="13448" y="11332"/>
                </a:cubicBezTo>
                <a:cubicBezTo>
                  <a:pt x="13577" y="11349"/>
                  <a:pt x="13702" y="11328"/>
                  <a:pt x="13828" y="11301"/>
                </a:cubicBezTo>
                <a:cubicBezTo>
                  <a:pt x="13624" y="11459"/>
                  <a:pt x="13377" y="11400"/>
                  <a:pt x="13119" y="11383"/>
                </a:cubicBezTo>
                <a:cubicBezTo>
                  <a:pt x="13170" y="11421"/>
                  <a:pt x="13201" y="11441"/>
                  <a:pt x="13232" y="11462"/>
                </a:cubicBezTo>
                <a:cubicBezTo>
                  <a:pt x="13228" y="11465"/>
                  <a:pt x="13224" y="11472"/>
                  <a:pt x="13220" y="11476"/>
                </a:cubicBezTo>
                <a:cubicBezTo>
                  <a:pt x="13181" y="11462"/>
                  <a:pt x="13138" y="11445"/>
                  <a:pt x="13103" y="11435"/>
                </a:cubicBezTo>
                <a:cubicBezTo>
                  <a:pt x="13083" y="11469"/>
                  <a:pt x="13146" y="11462"/>
                  <a:pt x="13126" y="11500"/>
                </a:cubicBezTo>
                <a:cubicBezTo>
                  <a:pt x="13052" y="11486"/>
                  <a:pt x="12978" y="11469"/>
                  <a:pt x="12899" y="11452"/>
                </a:cubicBezTo>
                <a:cubicBezTo>
                  <a:pt x="12907" y="11489"/>
                  <a:pt x="12966" y="11483"/>
                  <a:pt x="12966" y="11524"/>
                </a:cubicBezTo>
                <a:cubicBezTo>
                  <a:pt x="12801" y="11527"/>
                  <a:pt x="12668" y="11455"/>
                  <a:pt x="12511" y="11383"/>
                </a:cubicBezTo>
                <a:cubicBezTo>
                  <a:pt x="12547" y="11462"/>
                  <a:pt x="12621" y="11486"/>
                  <a:pt x="12676" y="11541"/>
                </a:cubicBezTo>
                <a:cubicBezTo>
                  <a:pt x="12570" y="11534"/>
                  <a:pt x="12488" y="11517"/>
                  <a:pt x="12406" y="11489"/>
                </a:cubicBezTo>
                <a:cubicBezTo>
                  <a:pt x="12445" y="11517"/>
                  <a:pt x="12488" y="11544"/>
                  <a:pt x="12523" y="11572"/>
                </a:cubicBezTo>
                <a:cubicBezTo>
                  <a:pt x="12511" y="11599"/>
                  <a:pt x="12488" y="11592"/>
                  <a:pt x="12472" y="11592"/>
                </a:cubicBezTo>
                <a:cubicBezTo>
                  <a:pt x="12343" y="11599"/>
                  <a:pt x="12218" y="11578"/>
                  <a:pt x="12092" y="11633"/>
                </a:cubicBezTo>
                <a:cubicBezTo>
                  <a:pt x="12010" y="11667"/>
                  <a:pt x="11943" y="11626"/>
                  <a:pt x="11990" y="11524"/>
                </a:cubicBezTo>
                <a:cubicBezTo>
                  <a:pt x="11924" y="11568"/>
                  <a:pt x="11873" y="11606"/>
                  <a:pt x="11814" y="11640"/>
                </a:cubicBezTo>
                <a:cubicBezTo>
                  <a:pt x="11751" y="11674"/>
                  <a:pt x="11689" y="11705"/>
                  <a:pt x="11622" y="11732"/>
                </a:cubicBezTo>
                <a:cubicBezTo>
                  <a:pt x="11524" y="11777"/>
                  <a:pt x="11430" y="11825"/>
                  <a:pt x="11356" y="11900"/>
                </a:cubicBezTo>
                <a:cubicBezTo>
                  <a:pt x="11242" y="12017"/>
                  <a:pt x="11215" y="12167"/>
                  <a:pt x="11289" y="12266"/>
                </a:cubicBezTo>
                <a:cubicBezTo>
                  <a:pt x="11301" y="12068"/>
                  <a:pt x="11348" y="11969"/>
                  <a:pt x="11465" y="11893"/>
                </a:cubicBezTo>
                <a:cubicBezTo>
                  <a:pt x="11493" y="11873"/>
                  <a:pt x="11548" y="11842"/>
                  <a:pt x="11559" y="11856"/>
                </a:cubicBezTo>
                <a:cubicBezTo>
                  <a:pt x="11622" y="11955"/>
                  <a:pt x="11645" y="11856"/>
                  <a:pt x="11677" y="11839"/>
                </a:cubicBezTo>
                <a:cubicBezTo>
                  <a:pt x="11724" y="11815"/>
                  <a:pt x="11755" y="11773"/>
                  <a:pt x="11814" y="11763"/>
                </a:cubicBezTo>
                <a:cubicBezTo>
                  <a:pt x="11779" y="11979"/>
                  <a:pt x="11814" y="12109"/>
                  <a:pt x="11951" y="12191"/>
                </a:cubicBezTo>
                <a:cubicBezTo>
                  <a:pt x="12049" y="12249"/>
                  <a:pt x="12155" y="12297"/>
                  <a:pt x="12284" y="12232"/>
                </a:cubicBezTo>
                <a:cubicBezTo>
                  <a:pt x="12029" y="12153"/>
                  <a:pt x="11947" y="12078"/>
                  <a:pt x="11967" y="11948"/>
                </a:cubicBezTo>
                <a:cubicBezTo>
                  <a:pt x="11982" y="11842"/>
                  <a:pt x="12092" y="11753"/>
                  <a:pt x="12206" y="11750"/>
                </a:cubicBezTo>
                <a:cubicBezTo>
                  <a:pt x="12182" y="11825"/>
                  <a:pt x="12131" y="11893"/>
                  <a:pt x="12163" y="11982"/>
                </a:cubicBezTo>
                <a:cubicBezTo>
                  <a:pt x="12327" y="11797"/>
                  <a:pt x="12417" y="11743"/>
                  <a:pt x="12566" y="11726"/>
                </a:cubicBezTo>
                <a:cubicBezTo>
                  <a:pt x="12488" y="11811"/>
                  <a:pt x="12417" y="11900"/>
                  <a:pt x="12417" y="12037"/>
                </a:cubicBezTo>
                <a:cubicBezTo>
                  <a:pt x="12547" y="11883"/>
                  <a:pt x="12668" y="11746"/>
                  <a:pt x="12911" y="11732"/>
                </a:cubicBezTo>
                <a:cubicBezTo>
                  <a:pt x="12817" y="11815"/>
                  <a:pt x="12723" y="11869"/>
                  <a:pt x="12676" y="11996"/>
                </a:cubicBezTo>
                <a:cubicBezTo>
                  <a:pt x="12817" y="11876"/>
                  <a:pt x="12942" y="11794"/>
                  <a:pt x="13103" y="11750"/>
                </a:cubicBezTo>
                <a:cubicBezTo>
                  <a:pt x="13185" y="11726"/>
                  <a:pt x="13236" y="11784"/>
                  <a:pt x="13295" y="11777"/>
                </a:cubicBezTo>
                <a:cubicBezTo>
                  <a:pt x="13463" y="11763"/>
                  <a:pt x="13632" y="11726"/>
                  <a:pt x="13769" y="11626"/>
                </a:cubicBezTo>
                <a:cubicBezTo>
                  <a:pt x="13863" y="11558"/>
                  <a:pt x="13941" y="11479"/>
                  <a:pt x="13957" y="11370"/>
                </a:cubicBezTo>
                <a:cubicBezTo>
                  <a:pt x="13961" y="11332"/>
                  <a:pt x="13981" y="11284"/>
                  <a:pt x="13934" y="11260"/>
                </a:cubicBezTo>
                <a:cubicBezTo>
                  <a:pt x="13883" y="11243"/>
                  <a:pt x="13859" y="11298"/>
                  <a:pt x="13820" y="11305"/>
                </a:cubicBezTo>
                <a:close/>
                <a:moveTo>
                  <a:pt x="2705" y="9665"/>
                </a:moveTo>
                <a:cubicBezTo>
                  <a:pt x="2822" y="9720"/>
                  <a:pt x="2877" y="9829"/>
                  <a:pt x="2975" y="9911"/>
                </a:cubicBezTo>
                <a:cubicBezTo>
                  <a:pt x="3014" y="9774"/>
                  <a:pt x="2987" y="9651"/>
                  <a:pt x="2963" y="9524"/>
                </a:cubicBezTo>
                <a:cubicBezTo>
                  <a:pt x="3143" y="9572"/>
                  <a:pt x="3214" y="9696"/>
                  <a:pt x="3273" y="9850"/>
                </a:cubicBezTo>
                <a:cubicBezTo>
                  <a:pt x="3308" y="9737"/>
                  <a:pt x="3257" y="9648"/>
                  <a:pt x="3249" y="9555"/>
                </a:cubicBezTo>
                <a:cubicBezTo>
                  <a:pt x="3425" y="9569"/>
                  <a:pt x="3523" y="9651"/>
                  <a:pt x="3570" y="9791"/>
                </a:cubicBezTo>
                <a:cubicBezTo>
                  <a:pt x="3661" y="10058"/>
                  <a:pt x="3469" y="10302"/>
                  <a:pt x="3132" y="10363"/>
                </a:cubicBezTo>
                <a:cubicBezTo>
                  <a:pt x="2959" y="10394"/>
                  <a:pt x="2799" y="10356"/>
                  <a:pt x="2603" y="10325"/>
                </a:cubicBezTo>
                <a:cubicBezTo>
                  <a:pt x="2822" y="10538"/>
                  <a:pt x="3053" y="10541"/>
                  <a:pt x="3308" y="10432"/>
                </a:cubicBezTo>
                <a:cubicBezTo>
                  <a:pt x="3324" y="10510"/>
                  <a:pt x="3288" y="10565"/>
                  <a:pt x="3273" y="10620"/>
                </a:cubicBezTo>
                <a:cubicBezTo>
                  <a:pt x="3190" y="10966"/>
                  <a:pt x="3465" y="11308"/>
                  <a:pt x="3868" y="11359"/>
                </a:cubicBezTo>
                <a:cubicBezTo>
                  <a:pt x="3896" y="11363"/>
                  <a:pt x="3939" y="11394"/>
                  <a:pt x="3947" y="11349"/>
                </a:cubicBezTo>
                <a:cubicBezTo>
                  <a:pt x="3958" y="11287"/>
                  <a:pt x="3990" y="11308"/>
                  <a:pt x="4017" y="11328"/>
                </a:cubicBezTo>
                <a:cubicBezTo>
                  <a:pt x="4052" y="11356"/>
                  <a:pt x="4076" y="11359"/>
                  <a:pt x="4080" y="11311"/>
                </a:cubicBezTo>
                <a:cubicBezTo>
                  <a:pt x="4115" y="11339"/>
                  <a:pt x="4154" y="11287"/>
                  <a:pt x="4197" y="11318"/>
                </a:cubicBezTo>
                <a:cubicBezTo>
                  <a:pt x="4280" y="11376"/>
                  <a:pt x="4374" y="11421"/>
                  <a:pt x="4464" y="11469"/>
                </a:cubicBezTo>
                <a:cubicBezTo>
                  <a:pt x="4468" y="11472"/>
                  <a:pt x="4479" y="11465"/>
                  <a:pt x="4483" y="11462"/>
                </a:cubicBezTo>
                <a:cubicBezTo>
                  <a:pt x="4476" y="11431"/>
                  <a:pt x="4425" y="11424"/>
                  <a:pt x="4429" y="11373"/>
                </a:cubicBezTo>
                <a:cubicBezTo>
                  <a:pt x="4511" y="11421"/>
                  <a:pt x="4597" y="11455"/>
                  <a:pt x="4660" y="11510"/>
                </a:cubicBezTo>
                <a:cubicBezTo>
                  <a:pt x="4875" y="11695"/>
                  <a:pt x="5451" y="11572"/>
                  <a:pt x="5596" y="11349"/>
                </a:cubicBezTo>
                <a:cubicBezTo>
                  <a:pt x="5612" y="11325"/>
                  <a:pt x="5647" y="11284"/>
                  <a:pt x="5631" y="11277"/>
                </a:cubicBezTo>
                <a:cubicBezTo>
                  <a:pt x="5498" y="11212"/>
                  <a:pt x="5674" y="11192"/>
                  <a:pt x="5647" y="11140"/>
                </a:cubicBezTo>
                <a:cubicBezTo>
                  <a:pt x="5541" y="11168"/>
                  <a:pt x="5435" y="11205"/>
                  <a:pt x="5322" y="11219"/>
                </a:cubicBezTo>
                <a:cubicBezTo>
                  <a:pt x="5275" y="11226"/>
                  <a:pt x="5181" y="11215"/>
                  <a:pt x="5181" y="11267"/>
                </a:cubicBezTo>
                <a:cubicBezTo>
                  <a:pt x="5185" y="11339"/>
                  <a:pt x="5279" y="11294"/>
                  <a:pt x="5326" y="11311"/>
                </a:cubicBezTo>
                <a:cubicBezTo>
                  <a:pt x="5330" y="11315"/>
                  <a:pt x="5334" y="11318"/>
                  <a:pt x="5334" y="11325"/>
                </a:cubicBezTo>
                <a:cubicBezTo>
                  <a:pt x="5267" y="11349"/>
                  <a:pt x="5196" y="11328"/>
                  <a:pt x="5126" y="11342"/>
                </a:cubicBezTo>
                <a:cubicBezTo>
                  <a:pt x="5153" y="11366"/>
                  <a:pt x="5204" y="11352"/>
                  <a:pt x="5216" y="11390"/>
                </a:cubicBezTo>
                <a:cubicBezTo>
                  <a:pt x="5146" y="11390"/>
                  <a:pt x="5075" y="11390"/>
                  <a:pt x="5001" y="11390"/>
                </a:cubicBezTo>
                <a:cubicBezTo>
                  <a:pt x="5008" y="11428"/>
                  <a:pt x="5067" y="11387"/>
                  <a:pt x="5079" y="11428"/>
                </a:cubicBezTo>
                <a:cubicBezTo>
                  <a:pt x="4891" y="11452"/>
                  <a:pt x="4707" y="11424"/>
                  <a:pt x="4530" y="11376"/>
                </a:cubicBezTo>
                <a:cubicBezTo>
                  <a:pt x="4311" y="11318"/>
                  <a:pt x="4123" y="11212"/>
                  <a:pt x="3998" y="11037"/>
                </a:cubicBezTo>
                <a:cubicBezTo>
                  <a:pt x="3872" y="10859"/>
                  <a:pt x="3892" y="10678"/>
                  <a:pt x="4068" y="10534"/>
                </a:cubicBezTo>
                <a:cubicBezTo>
                  <a:pt x="4276" y="10367"/>
                  <a:pt x="4526" y="10322"/>
                  <a:pt x="4797" y="10353"/>
                </a:cubicBezTo>
                <a:cubicBezTo>
                  <a:pt x="4938" y="10370"/>
                  <a:pt x="5079" y="10380"/>
                  <a:pt x="5220" y="10373"/>
                </a:cubicBezTo>
                <a:cubicBezTo>
                  <a:pt x="5788" y="10339"/>
                  <a:pt x="6156" y="9846"/>
                  <a:pt x="5960" y="9384"/>
                </a:cubicBezTo>
                <a:cubicBezTo>
                  <a:pt x="5823" y="9059"/>
                  <a:pt x="5357" y="8871"/>
                  <a:pt x="4903" y="8960"/>
                </a:cubicBezTo>
                <a:cubicBezTo>
                  <a:pt x="4989" y="8990"/>
                  <a:pt x="5095" y="8984"/>
                  <a:pt x="5185" y="9032"/>
                </a:cubicBezTo>
                <a:cubicBezTo>
                  <a:pt x="5091" y="9083"/>
                  <a:pt x="4997" y="9062"/>
                  <a:pt x="4891" y="9073"/>
                </a:cubicBezTo>
                <a:cubicBezTo>
                  <a:pt x="4938" y="9090"/>
                  <a:pt x="4973" y="9103"/>
                  <a:pt x="5028" y="9124"/>
                </a:cubicBezTo>
                <a:cubicBezTo>
                  <a:pt x="4891" y="9145"/>
                  <a:pt x="4781" y="9131"/>
                  <a:pt x="4660" y="9121"/>
                </a:cubicBezTo>
                <a:cubicBezTo>
                  <a:pt x="4695" y="9172"/>
                  <a:pt x="4769" y="9155"/>
                  <a:pt x="4801" y="9216"/>
                </a:cubicBezTo>
                <a:cubicBezTo>
                  <a:pt x="4632" y="9196"/>
                  <a:pt x="4479" y="9247"/>
                  <a:pt x="4299" y="9213"/>
                </a:cubicBezTo>
                <a:cubicBezTo>
                  <a:pt x="4354" y="9251"/>
                  <a:pt x="4385" y="9275"/>
                  <a:pt x="4440" y="9312"/>
                </a:cubicBezTo>
                <a:cubicBezTo>
                  <a:pt x="4295" y="9292"/>
                  <a:pt x="4182" y="9285"/>
                  <a:pt x="4068" y="9254"/>
                </a:cubicBezTo>
                <a:cubicBezTo>
                  <a:pt x="4135" y="9288"/>
                  <a:pt x="4197" y="9326"/>
                  <a:pt x="4287" y="9377"/>
                </a:cubicBezTo>
                <a:cubicBezTo>
                  <a:pt x="4111" y="9360"/>
                  <a:pt x="3982" y="9309"/>
                  <a:pt x="3841" y="9278"/>
                </a:cubicBezTo>
                <a:cubicBezTo>
                  <a:pt x="3919" y="9323"/>
                  <a:pt x="3994" y="9367"/>
                  <a:pt x="4072" y="9412"/>
                </a:cubicBezTo>
                <a:cubicBezTo>
                  <a:pt x="4068" y="9415"/>
                  <a:pt x="4068" y="9422"/>
                  <a:pt x="4064" y="9425"/>
                </a:cubicBezTo>
                <a:cubicBezTo>
                  <a:pt x="3947" y="9394"/>
                  <a:pt x="3825" y="9364"/>
                  <a:pt x="3708" y="9336"/>
                </a:cubicBezTo>
                <a:cubicBezTo>
                  <a:pt x="3704" y="9340"/>
                  <a:pt x="3704" y="9346"/>
                  <a:pt x="3700" y="9350"/>
                </a:cubicBezTo>
                <a:cubicBezTo>
                  <a:pt x="3739" y="9374"/>
                  <a:pt x="3778" y="9394"/>
                  <a:pt x="3817" y="9418"/>
                </a:cubicBezTo>
                <a:cubicBezTo>
                  <a:pt x="3813" y="9422"/>
                  <a:pt x="3813" y="9429"/>
                  <a:pt x="3809" y="9432"/>
                </a:cubicBezTo>
                <a:cubicBezTo>
                  <a:pt x="3719" y="9408"/>
                  <a:pt x="3629" y="9384"/>
                  <a:pt x="3527" y="9357"/>
                </a:cubicBezTo>
                <a:cubicBezTo>
                  <a:pt x="3563" y="9425"/>
                  <a:pt x="3633" y="9446"/>
                  <a:pt x="3692" y="9500"/>
                </a:cubicBezTo>
                <a:cubicBezTo>
                  <a:pt x="3555" y="9456"/>
                  <a:pt x="3441" y="9418"/>
                  <a:pt x="3316" y="9377"/>
                </a:cubicBezTo>
                <a:cubicBezTo>
                  <a:pt x="3328" y="9432"/>
                  <a:pt x="3398" y="9425"/>
                  <a:pt x="3398" y="9473"/>
                </a:cubicBezTo>
                <a:cubicBezTo>
                  <a:pt x="3151" y="9439"/>
                  <a:pt x="2908" y="9418"/>
                  <a:pt x="2654" y="9322"/>
                </a:cubicBezTo>
                <a:cubicBezTo>
                  <a:pt x="2681" y="9360"/>
                  <a:pt x="2693" y="9377"/>
                  <a:pt x="2712" y="9398"/>
                </a:cubicBezTo>
                <a:cubicBezTo>
                  <a:pt x="2552" y="9350"/>
                  <a:pt x="2415" y="9247"/>
                  <a:pt x="2238" y="9292"/>
                </a:cubicBezTo>
                <a:cubicBezTo>
                  <a:pt x="2062" y="9336"/>
                  <a:pt x="1937" y="9466"/>
                  <a:pt x="1933" y="9610"/>
                </a:cubicBezTo>
                <a:cubicBezTo>
                  <a:pt x="2101" y="9453"/>
                  <a:pt x="2058" y="9692"/>
                  <a:pt x="2140" y="9692"/>
                </a:cubicBezTo>
                <a:cubicBezTo>
                  <a:pt x="2168" y="9648"/>
                  <a:pt x="2097" y="9586"/>
                  <a:pt x="2172" y="9552"/>
                </a:cubicBezTo>
                <a:cubicBezTo>
                  <a:pt x="2219" y="9531"/>
                  <a:pt x="2180" y="9531"/>
                  <a:pt x="2164" y="9521"/>
                </a:cubicBezTo>
                <a:cubicBezTo>
                  <a:pt x="2089" y="9473"/>
                  <a:pt x="2140" y="9449"/>
                  <a:pt x="2191" y="9432"/>
                </a:cubicBezTo>
                <a:cubicBezTo>
                  <a:pt x="2360" y="9384"/>
                  <a:pt x="2509" y="9418"/>
                  <a:pt x="2650" y="9511"/>
                </a:cubicBezTo>
                <a:cubicBezTo>
                  <a:pt x="2716" y="9555"/>
                  <a:pt x="2744" y="9607"/>
                  <a:pt x="2705" y="9675"/>
                </a:cubicBezTo>
                <a:cubicBezTo>
                  <a:pt x="2669" y="9658"/>
                  <a:pt x="2634" y="9637"/>
                  <a:pt x="2595" y="9627"/>
                </a:cubicBezTo>
                <a:cubicBezTo>
                  <a:pt x="2560" y="9617"/>
                  <a:pt x="2517" y="9593"/>
                  <a:pt x="2477" y="9624"/>
                </a:cubicBezTo>
                <a:cubicBezTo>
                  <a:pt x="2442" y="9651"/>
                  <a:pt x="2469" y="9685"/>
                  <a:pt x="2473" y="9713"/>
                </a:cubicBezTo>
                <a:cubicBezTo>
                  <a:pt x="2497" y="9839"/>
                  <a:pt x="2614" y="9911"/>
                  <a:pt x="2697" y="10014"/>
                </a:cubicBezTo>
                <a:cubicBezTo>
                  <a:pt x="2705" y="9884"/>
                  <a:pt x="2705" y="9774"/>
                  <a:pt x="2705" y="9665"/>
                </a:cubicBezTo>
                <a:close/>
                <a:moveTo>
                  <a:pt x="6329" y="11014"/>
                </a:moveTo>
                <a:cubicBezTo>
                  <a:pt x="6290" y="11068"/>
                  <a:pt x="6278" y="11123"/>
                  <a:pt x="6325" y="11178"/>
                </a:cubicBezTo>
                <a:cubicBezTo>
                  <a:pt x="6380" y="11239"/>
                  <a:pt x="6435" y="11305"/>
                  <a:pt x="6493" y="11366"/>
                </a:cubicBezTo>
                <a:cubicBezTo>
                  <a:pt x="6623" y="11500"/>
                  <a:pt x="6752" y="11633"/>
                  <a:pt x="6877" y="11763"/>
                </a:cubicBezTo>
                <a:cubicBezTo>
                  <a:pt x="6611" y="11633"/>
                  <a:pt x="6450" y="11417"/>
                  <a:pt x="6290" y="11195"/>
                </a:cubicBezTo>
                <a:cubicBezTo>
                  <a:pt x="6227" y="11281"/>
                  <a:pt x="6317" y="11332"/>
                  <a:pt x="6321" y="11397"/>
                </a:cubicBezTo>
                <a:lnTo>
                  <a:pt x="6325" y="11394"/>
                </a:lnTo>
                <a:cubicBezTo>
                  <a:pt x="6258" y="11352"/>
                  <a:pt x="6254" y="11383"/>
                  <a:pt x="6246" y="11438"/>
                </a:cubicBezTo>
                <a:cubicBezTo>
                  <a:pt x="6223" y="11657"/>
                  <a:pt x="6184" y="11876"/>
                  <a:pt x="6101" y="12085"/>
                </a:cubicBezTo>
                <a:cubicBezTo>
                  <a:pt x="6015" y="12301"/>
                  <a:pt x="6019" y="12301"/>
                  <a:pt x="6235" y="12444"/>
                </a:cubicBezTo>
                <a:cubicBezTo>
                  <a:pt x="6838" y="12848"/>
                  <a:pt x="7441" y="13252"/>
                  <a:pt x="8006" y="13697"/>
                </a:cubicBezTo>
                <a:cubicBezTo>
                  <a:pt x="9056" y="14526"/>
                  <a:pt x="10035" y="15416"/>
                  <a:pt x="10964" y="16350"/>
                </a:cubicBezTo>
                <a:cubicBezTo>
                  <a:pt x="11132" y="16518"/>
                  <a:pt x="11305" y="16682"/>
                  <a:pt x="11493" y="16867"/>
                </a:cubicBezTo>
                <a:cubicBezTo>
                  <a:pt x="11403" y="16580"/>
                  <a:pt x="11320" y="16323"/>
                  <a:pt x="11242" y="16063"/>
                </a:cubicBezTo>
                <a:cubicBezTo>
                  <a:pt x="11101" y="15590"/>
                  <a:pt x="10913" y="15135"/>
                  <a:pt x="10631" y="14714"/>
                </a:cubicBezTo>
                <a:cubicBezTo>
                  <a:pt x="10615" y="14690"/>
                  <a:pt x="10619" y="14618"/>
                  <a:pt x="10548" y="14652"/>
                </a:cubicBezTo>
                <a:cubicBezTo>
                  <a:pt x="10458" y="14697"/>
                  <a:pt x="10419" y="14646"/>
                  <a:pt x="10384" y="14594"/>
                </a:cubicBezTo>
                <a:cubicBezTo>
                  <a:pt x="10329" y="14515"/>
                  <a:pt x="10305" y="14423"/>
                  <a:pt x="10298" y="14331"/>
                </a:cubicBezTo>
                <a:cubicBezTo>
                  <a:pt x="10231" y="13738"/>
                  <a:pt x="10302" y="13150"/>
                  <a:pt x="10396" y="12564"/>
                </a:cubicBezTo>
                <a:cubicBezTo>
                  <a:pt x="10431" y="12335"/>
                  <a:pt x="10462" y="12102"/>
                  <a:pt x="10494" y="11869"/>
                </a:cubicBezTo>
                <a:cubicBezTo>
                  <a:pt x="10497" y="11845"/>
                  <a:pt x="10521" y="11804"/>
                  <a:pt x="10466" y="11791"/>
                </a:cubicBezTo>
                <a:cubicBezTo>
                  <a:pt x="10419" y="11780"/>
                  <a:pt x="10090" y="11924"/>
                  <a:pt x="10063" y="11965"/>
                </a:cubicBezTo>
                <a:cubicBezTo>
                  <a:pt x="10086" y="11972"/>
                  <a:pt x="10110" y="11979"/>
                  <a:pt x="10137" y="11986"/>
                </a:cubicBezTo>
                <a:cubicBezTo>
                  <a:pt x="10102" y="12051"/>
                  <a:pt x="10019" y="12064"/>
                  <a:pt x="9969" y="12109"/>
                </a:cubicBezTo>
                <a:cubicBezTo>
                  <a:pt x="10012" y="12136"/>
                  <a:pt x="10059" y="12064"/>
                  <a:pt x="10102" y="12112"/>
                </a:cubicBezTo>
                <a:cubicBezTo>
                  <a:pt x="10078" y="12160"/>
                  <a:pt x="10016" y="12167"/>
                  <a:pt x="9980" y="12205"/>
                </a:cubicBezTo>
                <a:cubicBezTo>
                  <a:pt x="10000" y="12242"/>
                  <a:pt x="10055" y="12191"/>
                  <a:pt x="10074" y="12239"/>
                </a:cubicBezTo>
                <a:cubicBezTo>
                  <a:pt x="10027" y="12273"/>
                  <a:pt x="9984" y="12308"/>
                  <a:pt x="9933" y="12345"/>
                </a:cubicBezTo>
                <a:cubicBezTo>
                  <a:pt x="9980" y="12366"/>
                  <a:pt x="10012" y="12318"/>
                  <a:pt x="10059" y="12352"/>
                </a:cubicBezTo>
                <a:cubicBezTo>
                  <a:pt x="9992" y="12383"/>
                  <a:pt x="9933" y="12414"/>
                  <a:pt x="9871" y="12441"/>
                </a:cubicBezTo>
                <a:cubicBezTo>
                  <a:pt x="9902" y="12479"/>
                  <a:pt x="9949" y="12414"/>
                  <a:pt x="9976" y="12455"/>
                </a:cubicBezTo>
                <a:cubicBezTo>
                  <a:pt x="9906" y="12533"/>
                  <a:pt x="9780" y="12496"/>
                  <a:pt x="9686" y="12554"/>
                </a:cubicBezTo>
                <a:cubicBezTo>
                  <a:pt x="9780" y="12557"/>
                  <a:pt x="9859" y="12564"/>
                  <a:pt x="9937" y="12568"/>
                </a:cubicBezTo>
                <a:cubicBezTo>
                  <a:pt x="9471" y="12711"/>
                  <a:pt x="9110" y="12492"/>
                  <a:pt x="8742" y="12307"/>
                </a:cubicBezTo>
                <a:cubicBezTo>
                  <a:pt x="8864" y="12321"/>
                  <a:pt x="8969" y="12390"/>
                  <a:pt x="9122" y="12390"/>
                </a:cubicBezTo>
                <a:cubicBezTo>
                  <a:pt x="8938" y="12270"/>
                  <a:pt x="8777" y="12160"/>
                  <a:pt x="8609" y="12064"/>
                </a:cubicBezTo>
                <a:cubicBezTo>
                  <a:pt x="8734" y="12095"/>
                  <a:pt x="8848" y="12157"/>
                  <a:pt x="9005" y="12140"/>
                </a:cubicBezTo>
                <a:cubicBezTo>
                  <a:pt x="8973" y="12119"/>
                  <a:pt x="8962" y="12109"/>
                  <a:pt x="8946" y="12102"/>
                </a:cubicBezTo>
                <a:cubicBezTo>
                  <a:pt x="8033" y="11678"/>
                  <a:pt x="7500" y="10983"/>
                  <a:pt x="7140" y="10168"/>
                </a:cubicBezTo>
                <a:cubicBezTo>
                  <a:pt x="7089" y="10052"/>
                  <a:pt x="7003" y="9973"/>
                  <a:pt x="6912" y="9887"/>
                </a:cubicBezTo>
                <a:cubicBezTo>
                  <a:pt x="6920" y="9966"/>
                  <a:pt x="6999" y="10011"/>
                  <a:pt x="7030" y="10079"/>
                </a:cubicBezTo>
                <a:cubicBezTo>
                  <a:pt x="6956" y="10035"/>
                  <a:pt x="6885" y="9987"/>
                  <a:pt x="6818" y="9935"/>
                </a:cubicBezTo>
                <a:cubicBezTo>
                  <a:pt x="6803" y="9925"/>
                  <a:pt x="6791" y="9898"/>
                  <a:pt x="6764" y="9915"/>
                </a:cubicBezTo>
                <a:cubicBezTo>
                  <a:pt x="6728" y="9939"/>
                  <a:pt x="6760" y="9956"/>
                  <a:pt x="6775" y="9973"/>
                </a:cubicBezTo>
                <a:cubicBezTo>
                  <a:pt x="6826" y="10024"/>
                  <a:pt x="6897" y="10062"/>
                  <a:pt x="6936" y="10154"/>
                </a:cubicBezTo>
                <a:cubicBezTo>
                  <a:pt x="6838" y="10113"/>
                  <a:pt x="6791" y="10052"/>
                  <a:pt x="6732" y="10007"/>
                </a:cubicBezTo>
                <a:cubicBezTo>
                  <a:pt x="6713" y="9993"/>
                  <a:pt x="6693" y="9983"/>
                  <a:pt x="6670" y="10000"/>
                </a:cubicBezTo>
                <a:cubicBezTo>
                  <a:pt x="6646" y="10021"/>
                  <a:pt x="6673" y="10035"/>
                  <a:pt x="6685" y="10048"/>
                </a:cubicBezTo>
                <a:cubicBezTo>
                  <a:pt x="6748" y="10106"/>
                  <a:pt x="6822" y="10158"/>
                  <a:pt x="6858" y="10236"/>
                </a:cubicBezTo>
                <a:cubicBezTo>
                  <a:pt x="6787" y="10202"/>
                  <a:pt x="6724" y="10158"/>
                  <a:pt x="6662" y="10113"/>
                </a:cubicBezTo>
                <a:cubicBezTo>
                  <a:pt x="6642" y="10100"/>
                  <a:pt x="6623" y="10069"/>
                  <a:pt x="6595" y="10089"/>
                </a:cubicBezTo>
                <a:cubicBezTo>
                  <a:pt x="6552" y="10124"/>
                  <a:pt x="6611" y="10134"/>
                  <a:pt x="6623" y="10154"/>
                </a:cubicBezTo>
                <a:cubicBezTo>
                  <a:pt x="6646" y="10189"/>
                  <a:pt x="6705" y="10202"/>
                  <a:pt x="6701" y="10260"/>
                </a:cubicBezTo>
                <a:cubicBezTo>
                  <a:pt x="6619" y="10264"/>
                  <a:pt x="6587" y="10168"/>
                  <a:pt x="6505" y="10195"/>
                </a:cubicBezTo>
                <a:cubicBezTo>
                  <a:pt x="6513" y="10284"/>
                  <a:pt x="6642" y="10312"/>
                  <a:pt x="6646" y="10408"/>
                </a:cubicBezTo>
                <a:cubicBezTo>
                  <a:pt x="6556" y="10404"/>
                  <a:pt x="6525" y="10315"/>
                  <a:pt x="6399" y="10319"/>
                </a:cubicBezTo>
                <a:cubicBezTo>
                  <a:pt x="6583" y="10486"/>
                  <a:pt x="6752" y="10630"/>
                  <a:pt x="6858" y="10815"/>
                </a:cubicBezTo>
                <a:cubicBezTo>
                  <a:pt x="6713" y="10688"/>
                  <a:pt x="6572" y="10562"/>
                  <a:pt x="6427" y="10435"/>
                </a:cubicBezTo>
                <a:cubicBezTo>
                  <a:pt x="6415" y="10445"/>
                  <a:pt x="6403" y="10452"/>
                  <a:pt x="6391" y="10462"/>
                </a:cubicBezTo>
                <a:cubicBezTo>
                  <a:pt x="6505" y="10685"/>
                  <a:pt x="6764" y="10815"/>
                  <a:pt x="6912" y="11055"/>
                </a:cubicBezTo>
                <a:cubicBezTo>
                  <a:pt x="6681" y="10914"/>
                  <a:pt x="6532" y="10747"/>
                  <a:pt x="6368" y="10592"/>
                </a:cubicBezTo>
                <a:cubicBezTo>
                  <a:pt x="6435" y="10836"/>
                  <a:pt x="6713" y="10959"/>
                  <a:pt x="6858" y="11198"/>
                </a:cubicBezTo>
                <a:cubicBezTo>
                  <a:pt x="6666" y="11041"/>
                  <a:pt x="6482" y="10925"/>
                  <a:pt x="6333" y="10774"/>
                </a:cubicBezTo>
                <a:cubicBezTo>
                  <a:pt x="6387" y="10907"/>
                  <a:pt x="6517" y="10986"/>
                  <a:pt x="6611" y="11089"/>
                </a:cubicBezTo>
                <a:cubicBezTo>
                  <a:pt x="6709" y="11195"/>
                  <a:pt x="6799" y="11305"/>
                  <a:pt x="6889" y="11411"/>
                </a:cubicBezTo>
                <a:cubicBezTo>
                  <a:pt x="6662" y="11274"/>
                  <a:pt x="6482" y="11096"/>
                  <a:pt x="6317" y="10890"/>
                </a:cubicBezTo>
                <a:cubicBezTo>
                  <a:pt x="6325" y="10945"/>
                  <a:pt x="6325" y="10983"/>
                  <a:pt x="6329" y="11014"/>
                </a:cubicBezTo>
                <a:lnTo>
                  <a:pt x="6329" y="11014"/>
                </a:lnTo>
                <a:close/>
                <a:moveTo>
                  <a:pt x="8288" y="4879"/>
                </a:moveTo>
                <a:cubicBezTo>
                  <a:pt x="8213" y="5150"/>
                  <a:pt x="8010" y="5338"/>
                  <a:pt x="7743" y="5492"/>
                </a:cubicBezTo>
                <a:cubicBezTo>
                  <a:pt x="7806" y="5506"/>
                  <a:pt x="7833" y="5451"/>
                  <a:pt x="7892" y="5471"/>
                </a:cubicBezTo>
                <a:cubicBezTo>
                  <a:pt x="7802" y="5588"/>
                  <a:pt x="7665" y="5663"/>
                  <a:pt x="7563" y="5762"/>
                </a:cubicBezTo>
                <a:cubicBezTo>
                  <a:pt x="7606" y="5793"/>
                  <a:pt x="7630" y="5738"/>
                  <a:pt x="7657" y="5762"/>
                </a:cubicBezTo>
                <a:cubicBezTo>
                  <a:pt x="7598" y="5869"/>
                  <a:pt x="7461" y="5906"/>
                  <a:pt x="7351" y="6012"/>
                </a:cubicBezTo>
                <a:cubicBezTo>
                  <a:pt x="7465" y="5971"/>
                  <a:pt x="7539" y="5930"/>
                  <a:pt x="7637" y="5865"/>
                </a:cubicBezTo>
                <a:cubicBezTo>
                  <a:pt x="7582" y="5954"/>
                  <a:pt x="7512" y="5995"/>
                  <a:pt x="7461" y="6050"/>
                </a:cubicBezTo>
                <a:cubicBezTo>
                  <a:pt x="7296" y="6235"/>
                  <a:pt x="7140" y="6413"/>
                  <a:pt x="7061" y="6659"/>
                </a:cubicBezTo>
                <a:cubicBezTo>
                  <a:pt x="6983" y="6916"/>
                  <a:pt x="6752" y="7128"/>
                  <a:pt x="6470" y="7272"/>
                </a:cubicBezTo>
                <a:cubicBezTo>
                  <a:pt x="6442" y="7286"/>
                  <a:pt x="6407" y="7296"/>
                  <a:pt x="6376" y="7293"/>
                </a:cubicBezTo>
                <a:cubicBezTo>
                  <a:pt x="5988" y="7286"/>
                  <a:pt x="5906" y="7669"/>
                  <a:pt x="6098" y="7898"/>
                </a:cubicBezTo>
                <a:cubicBezTo>
                  <a:pt x="6254" y="8090"/>
                  <a:pt x="6497" y="8076"/>
                  <a:pt x="6634" y="7875"/>
                </a:cubicBezTo>
                <a:cubicBezTo>
                  <a:pt x="6670" y="7823"/>
                  <a:pt x="6677" y="7755"/>
                  <a:pt x="6732" y="7707"/>
                </a:cubicBezTo>
                <a:cubicBezTo>
                  <a:pt x="6775" y="7748"/>
                  <a:pt x="6787" y="7796"/>
                  <a:pt x="6795" y="7844"/>
                </a:cubicBezTo>
                <a:cubicBezTo>
                  <a:pt x="6815" y="8015"/>
                  <a:pt x="6830" y="8189"/>
                  <a:pt x="6850" y="8361"/>
                </a:cubicBezTo>
                <a:cubicBezTo>
                  <a:pt x="6913" y="8919"/>
                  <a:pt x="7101" y="9439"/>
                  <a:pt x="7488" y="9891"/>
                </a:cubicBezTo>
                <a:cubicBezTo>
                  <a:pt x="7955" y="10445"/>
                  <a:pt x="8554" y="10870"/>
                  <a:pt x="9236" y="11202"/>
                </a:cubicBezTo>
                <a:cubicBezTo>
                  <a:pt x="9777" y="11465"/>
                  <a:pt x="10356" y="11637"/>
                  <a:pt x="10987" y="11592"/>
                </a:cubicBezTo>
                <a:cubicBezTo>
                  <a:pt x="11403" y="11565"/>
                  <a:pt x="11759" y="11448"/>
                  <a:pt x="11900" y="11051"/>
                </a:cubicBezTo>
                <a:cubicBezTo>
                  <a:pt x="11967" y="10866"/>
                  <a:pt x="12096" y="10709"/>
                  <a:pt x="12229" y="10551"/>
                </a:cubicBezTo>
                <a:cubicBezTo>
                  <a:pt x="12511" y="10219"/>
                  <a:pt x="12856" y="9928"/>
                  <a:pt x="13134" y="9593"/>
                </a:cubicBezTo>
                <a:cubicBezTo>
                  <a:pt x="13428" y="9237"/>
                  <a:pt x="13675" y="8867"/>
                  <a:pt x="13749" y="8422"/>
                </a:cubicBezTo>
                <a:cubicBezTo>
                  <a:pt x="13808" y="8063"/>
                  <a:pt x="13671" y="7710"/>
                  <a:pt x="13695" y="7354"/>
                </a:cubicBezTo>
                <a:cubicBezTo>
                  <a:pt x="13695" y="7327"/>
                  <a:pt x="13667" y="7310"/>
                  <a:pt x="13636" y="7323"/>
                </a:cubicBezTo>
                <a:cubicBezTo>
                  <a:pt x="13604" y="7337"/>
                  <a:pt x="13601" y="7358"/>
                  <a:pt x="13624" y="7382"/>
                </a:cubicBezTo>
                <a:cubicBezTo>
                  <a:pt x="13636" y="7395"/>
                  <a:pt x="13659" y="7409"/>
                  <a:pt x="13636" y="7433"/>
                </a:cubicBezTo>
                <a:cubicBezTo>
                  <a:pt x="13597" y="7433"/>
                  <a:pt x="13561" y="7399"/>
                  <a:pt x="13522" y="7430"/>
                </a:cubicBezTo>
                <a:cubicBezTo>
                  <a:pt x="13522" y="7477"/>
                  <a:pt x="13589" y="7498"/>
                  <a:pt x="13573" y="7549"/>
                </a:cubicBezTo>
                <a:cubicBezTo>
                  <a:pt x="13499" y="7580"/>
                  <a:pt x="13471" y="7495"/>
                  <a:pt x="13401" y="7501"/>
                </a:cubicBezTo>
                <a:cubicBezTo>
                  <a:pt x="13315" y="7512"/>
                  <a:pt x="13224" y="7512"/>
                  <a:pt x="13138" y="7515"/>
                </a:cubicBezTo>
                <a:cubicBezTo>
                  <a:pt x="13017" y="7519"/>
                  <a:pt x="12942" y="7430"/>
                  <a:pt x="12813" y="7402"/>
                </a:cubicBezTo>
                <a:cubicBezTo>
                  <a:pt x="12919" y="7351"/>
                  <a:pt x="13013" y="7320"/>
                  <a:pt x="13072" y="7241"/>
                </a:cubicBezTo>
                <a:cubicBezTo>
                  <a:pt x="13001" y="7272"/>
                  <a:pt x="12919" y="7272"/>
                  <a:pt x="12844" y="7286"/>
                </a:cubicBezTo>
                <a:cubicBezTo>
                  <a:pt x="12707" y="7313"/>
                  <a:pt x="12652" y="7279"/>
                  <a:pt x="12621" y="7156"/>
                </a:cubicBezTo>
                <a:cubicBezTo>
                  <a:pt x="12613" y="7128"/>
                  <a:pt x="12629" y="7087"/>
                  <a:pt x="12586" y="7087"/>
                </a:cubicBezTo>
                <a:cubicBezTo>
                  <a:pt x="12543" y="7084"/>
                  <a:pt x="12527" y="7128"/>
                  <a:pt x="12527" y="7156"/>
                </a:cubicBezTo>
                <a:cubicBezTo>
                  <a:pt x="12523" y="7272"/>
                  <a:pt x="12456" y="7354"/>
                  <a:pt x="12366" y="7436"/>
                </a:cubicBezTo>
                <a:cubicBezTo>
                  <a:pt x="12276" y="7519"/>
                  <a:pt x="12225" y="7631"/>
                  <a:pt x="12276" y="7738"/>
                </a:cubicBezTo>
                <a:cubicBezTo>
                  <a:pt x="12339" y="7864"/>
                  <a:pt x="12370" y="8001"/>
                  <a:pt x="12453" y="8124"/>
                </a:cubicBezTo>
                <a:cubicBezTo>
                  <a:pt x="12507" y="8203"/>
                  <a:pt x="12539" y="8302"/>
                  <a:pt x="12551" y="8398"/>
                </a:cubicBezTo>
                <a:cubicBezTo>
                  <a:pt x="12558" y="8463"/>
                  <a:pt x="12523" y="8532"/>
                  <a:pt x="12503" y="8597"/>
                </a:cubicBezTo>
                <a:cubicBezTo>
                  <a:pt x="12472" y="8689"/>
                  <a:pt x="12394" y="8747"/>
                  <a:pt x="12288" y="8754"/>
                </a:cubicBezTo>
                <a:cubicBezTo>
                  <a:pt x="12221" y="8758"/>
                  <a:pt x="12182" y="8782"/>
                  <a:pt x="12135" y="8812"/>
                </a:cubicBezTo>
                <a:cubicBezTo>
                  <a:pt x="11935" y="8932"/>
                  <a:pt x="11681" y="8919"/>
                  <a:pt x="11528" y="8771"/>
                </a:cubicBezTo>
                <a:cubicBezTo>
                  <a:pt x="11689" y="8730"/>
                  <a:pt x="11849" y="8700"/>
                  <a:pt x="12006" y="8652"/>
                </a:cubicBezTo>
                <a:cubicBezTo>
                  <a:pt x="12312" y="8559"/>
                  <a:pt x="12437" y="8316"/>
                  <a:pt x="12284" y="8073"/>
                </a:cubicBezTo>
                <a:cubicBezTo>
                  <a:pt x="11947" y="7536"/>
                  <a:pt x="12159" y="6830"/>
                  <a:pt x="12711" y="6451"/>
                </a:cubicBezTo>
                <a:cubicBezTo>
                  <a:pt x="13001" y="6252"/>
                  <a:pt x="13330" y="6105"/>
                  <a:pt x="13648" y="5944"/>
                </a:cubicBezTo>
                <a:cubicBezTo>
                  <a:pt x="13757" y="5889"/>
                  <a:pt x="13875" y="5851"/>
                  <a:pt x="14004" y="5889"/>
                </a:cubicBezTo>
                <a:cubicBezTo>
                  <a:pt x="14141" y="5927"/>
                  <a:pt x="14220" y="6016"/>
                  <a:pt x="14271" y="6139"/>
                </a:cubicBezTo>
                <a:cubicBezTo>
                  <a:pt x="14286" y="6108"/>
                  <a:pt x="14298" y="6091"/>
                  <a:pt x="14302" y="6074"/>
                </a:cubicBezTo>
                <a:cubicBezTo>
                  <a:pt x="14388" y="5622"/>
                  <a:pt x="14455" y="5167"/>
                  <a:pt x="14384" y="4705"/>
                </a:cubicBezTo>
                <a:cubicBezTo>
                  <a:pt x="14341" y="4421"/>
                  <a:pt x="14243" y="4160"/>
                  <a:pt x="13984" y="3958"/>
                </a:cubicBezTo>
                <a:cubicBezTo>
                  <a:pt x="13836" y="3842"/>
                  <a:pt x="13679" y="3825"/>
                  <a:pt x="13499" y="3859"/>
                </a:cubicBezTo>
                <a:cubicBezTo>
                  <a:pt x="13397" y="3880"/>
                  <a:pt x="13303" y="3921"/>
                  <a:pt x="13166" y="3917"/>
                </a:cubicBezTo>
                <a:cubicBezTo>
                  <a:pt x="13358" y="3842"/>
                  <a:pt x="13518" y="3780"/>
                  <a:pt x="13683" y="3712"/>
                </a:cubicBezTo>
                <a:cubicBezTo>
                  <a:pt x="13926" y="3613"/>
                  <a:pt x="14165" y="3623"/>
                  <a:pt x="14392" y="3746"/>
                </a:cubicBezTo>
                <a:cubicBezTo>
                  <a:pt x="14494" y="3801"/>
                  <a:pt x="14607" y="3835"/>
                  <a:pt x="14725" y="3863"/>
                </a:cubicBezTo>
                <a:cubicBezTo>
                  <a:pt x="15360" y="4003"/>
                  <a:pt x="15896" y="3548"/>
                  <a:pt x="15787" y="2986"/>
                </a:cubicBezTo>
                <a:cubicBezTo>
                  <a:pt x="15740" y="2750"/>
                  <a:pt x="15544" y="2579"/>
                  <a:pt x="15505" y="2346"/>
                </a:cubicBezTo>
                <a:cubicBezTo>
                  <a:pt x="15501" y="2319"/>
                  <a:pt x="15489" y="2291"/>
                  <a:pt x="15454" y="2281"/>
                </a:cubicBezTo>
                <a:cubicBezTo>
                  <a:pt x="15415" y="2326"/>
                  <a:pt x="15422" y="2394"/>
                  <a:pt x="15348" y="2439"/>
                </a:cubicBezTo>
                <a:cubicBezTo>
                  <a:pt x="15305" y="2291"/>
                  <a:pt x="15274" y="2144"/>
                  <a:pt x="15148" y="2021"/>
                </a:cubicBezTo>
                <a:cubicBezTo>
                  <a:pt x="15132" y="2093"/>
                  <a:pt x="15144" y="2158"/>
                  <a:pt x="15085" y="2209"/>
                </a:cubicBezTo>
                <a:cubicBezTo>
                  <a:pt x="15007" y="2048"/>
                  <a:pt x="14913" y="1905"/>
                  <a:pt x="14748" y="1788"/>
                </a:cubicBezTo>
                <a:cubicBezTo>
                  <a:pt x="14733" y="1860"/>
                  <a:pt x="14764" y="1925"/>
                  <a:pt x="14729" y="1994"/>
                </a:cubicBezTo>
                <a:cubicBezTo>
                  <a:pt x="14682" y="1949"/>
                  <a:pt x="14651" y="1908"/>
                  <a:pt x="14607" y="1884"/>
                </a:cubicBezTo>
                <a:cubicBezTo>
                  <a:pt x="14553" y="1853"/>
                  <a:pt x="14502" y="1706"/>
                  <a:pt x="14412" y="1867"/>
                </a:cubicBezTo>
                <a:cubicBezTo>
                  <a:pt x="14392" y="1901"/>
                  <a:pt x="14361" y="1853"/>
                  <a:pt x="14341" y="1840"/>
                </a:cubicBezTo>
                <a:cubicBezTo>
                  <a:pt x="14282" y="1802"/>
                  <a:pt x="14184" y="1733"/>
                  <a:pt x="14153" y="1761"/>
                </a:cubicBezTo>
                <a:cubicBezTo>
                  <a:pt x="14075" y="1833"/>
                  <a:pt x="14059" y="1757"/>
                  <a:pt x="14032" y="1737"/>
                </a:cubicBezTo>
                <a:cubicBezTo>
                  <a:pt x="13726" y="1504"/>
                  <a:pt x="13412" y="1278"/>
                  <a:pt x="13068" y="1097"/>
                </a:cubicBezTo>
                <a:cubicBezTo>
                  <a:pt x="12911" y="1015"/>
                  <a:pt x="12754" y="936"/>
                  <a:pt x="12598" y="857"/>
                </a:cubicBezTo>
                <a:cubicBezTo>
                  <a:pt x="12848" y="881"/>
                  <a:pt x="13076" y="960"/>
                  <a:pt x="13311" y="1032"/>
                </a:cubicBezTo>
                <a:cubicBezTo>
                  <a:pt x="13150" y="943"/>
                  <a:pt x="12989" y="850"/>
                  <a:pt x="12793" y="741"/>
                </a:cubicBezTo>
                <a:cubicBezTo>
                  <a:pt x="13134" y="795"/>
                  <a:pt x="13393" y="939"/>
                  <a:pt x="13698" y="1066"/>
                </a:cubicBezTo>
                <a:cubicBezTo>
                  <a:pt x="13569" y="943"/>
                  <a:pt x="13424" y="898"/>
                  <a:pt x="13311" y="782"/>
                </a:cubicBezTo>
                <a:cubicBezTo>
                  <a:pt x="13546" y="813"/>
                  <a:pt x="13718" y="926"/>
                  <a:pt x="13918" y="973"/>
                </a:cubicBezTo>
                <a:cubicBezTo>
                  <a:pt x="13173" y="515"/>
                  <a:pt x="12398" y="162"/>
                  <a:pt x="11418" y="347"/>
                </a:cubicBezTo>
                <a:cubicBezTo>
                  <a:pt x="11634" y="392"/>
                  <a:pt x="11841" y="357"/>
                  <a:pt x="12073" y="429"/>
                </a:cubicBezTo>
                <a:cubicBezTo>
                  <a:pt x="11724" y="453"/>
                  <a:pt x="11406" y="453"/>
                  <a:pt x="11105" y="604"/>
                </a:cubicBezTo>
                <a:cubicBezTo>
                  <a:pt x="11211" y="617"/>
                  <a:pt x="11289" y="631"/>
                  <a:pt x="11363" y="638"/>
                </a:cubicBezTo>
                <a:cubicBezTo>
                  <a:pt x="11442" y="645"/>
                  <a:pt x="11516" y="652"/>
                  <a:pt x="11610" y="689"/>
                </a:cubicBezTo>
                <a:cubicBezTo>
                  <a:pt x="11328" y="727"/>
                  <a:pt x="11070" y="765"/>
                  <a:pt x="10827" y="888"/>
                </a:cubicBezTo>
                <a:cubicBezTo>
                  <a:pt x="10940" y="939"/>
                  <a:pt x="11054" y="932"/>
                  <a:pt x="11144" y="991"/>
                </a:cubicBezTo>
                <a:cubicBezTo>
                  <a:pt x="10419" y="1138"/>
                  <a:pt x="9882" y="1518"/>
                  <a:pt x="9397" y="1980"/>
                </a:cubicBezTo>
                <a:cubicBezTo>
                  <a:pt x="9408" y="1935"/>
                  <a:pt x="9420" y="1891"/>
                  <a:pt x="9440" y="1812"/>
                </a:cubicBezTo>
                <a:cubicBezTo>
                  <a:pt x="9283" y="1970"/>
                  <a:pt x="9158" y="2103"/>
                  <a:pt x="9032" y="2264"/>
                </a:cubicBezTo>
                <a:cubicBezTo>
                  <a:pt x="9028" y="2175"/>
                  <a:pt x="9064" y="2110"/>
                  <a:pt x="9083" y="2048"/>
                </a:cubicBezTo>
                <a:cubicBezTo>
                  <a:pt x="9103" y="1987"/>
                  <a:pt x="9130" y="1929"/>
                  <a:pt x="9154" y="1870"/>
                </a:cubicBezTo>
                <a:cubicBezTo>
                  <a:pt x="8958" y="2216"/>
                  <a:pt x="8664" y="2541"/>
                  <a:pt x="8875" y="2990"/>
                </a:cubicBezTo>
                <a:cubicBezTo>
                  <a:pt x="8938" y="2565"/>
                  <a:pt x="9087" y="2288"/>
                  <a:pt x="9295" y="2199"/>
                </a:cubicBezTo>
                <a:cubicBezTo>
                  <a:pt x="9279" y="2261"/>
                  <a:pt x="9263" y="2322"/>
                  <a:pt x="9240" y="2404"/>
                </a:cubicBezTo>
                <a:cubicBezTo>
                  <a:pt x="9357" y="2308"/>
                  <a:pt x="9424" y="2196"/>
                  <a:pt x="9592" y="2154"/>
                </a:cubicBezTo>
                <a:cubicBezTo>
                  <a:pt x="9538" y="2267"/>
                  <a:pt x="9487" y="2356"/>
                  <a:pt x="9451" y="2449"/>
                </a:cubicBezTo>
                <a:cubicBezTo>
                  <a:pt x="9377" y="2637"/>
                  <a:pt x="9350" y="2819"/>
                  <a:pt x="9471" y="3014"/>
                </a:cubicBezTo>
                <a:cubicBezTo>
                  <a:pt x="9663" y="3325"/>
                  <a:pt x="9530" y="3637"/>
                  <a:pt x="9189" y="3832"/>
                </a:cubicBezTo>
                <a:cubicBezTo>
                  <a:pt x="8656" y="4136"/>
                  <a:pt x="7880" y="3767"/>
                  <a:pt x="7751" y="3315"/>
                </a:cubicBezTo>
                <a:cubicBezTo>
                  <a:pt x="7731" y="3240"/>
                  <a:pt x="7712" y="3168"/>
                  <a:pt x="7727" y="3058"/>
                </a:cubicBezTo>
                <a:cubicBezTo>
                  <a:pt x="7865" y="3606"/>
                  <a:pt x="8335" y="3825"/>
                  <a:pt x="8828" y="3784"/>
                </a:cubicBezTo>
                <a:cubicBezTo>
                  <a:pt x="8370" y="3722"/>
                  <a:pt x="8100" y="3606"/>
                  <a:pt x="8041" y="3448"/>
                </a:cubicBezTo>
                <a:cubicBezTo>
                  <a:pt x="8405" y="3671"/>
                  <a:pt x="8785" y="3794"/>
                  <a:pt x="9236" y="3609"/>
                </a:cubicBezTo>
                <a:cubicBezTo>
                  <a:pt x="9212" y="3654"/>
                  <a:pt x="9193" y="3688"/>
                  <a:pt x="9169" y="3736"/>
                </a:cubicBezTo>
                <a:cubicBezTo>
                  <a:pt x="9498" y="3623"/>
                  <a:pt x="9538" y="3164"/>
                  <a:pt x="9342" y="3041"/>
                </a:cubicBezTo>
                <a:cubicBezTo>
                  <a:pt x="9244" y="3164"/>
                  <a:pt x="9075" y="3219"/>
                  <a:pt x="8911" y="3192"/>
                </a:cubicBezTo>
                <a:cubicBezTo>
                  <a:pt x="8738" y="3164"/>
                  <a:pt x="8629" y="3065"/>
                  <a:pt x="8531" y="2935"/>
                </a:cubicBezTo>
                <a:cubicBezTo>
                  <a:pt x="8527" y="3000"/>
                  <a:pt x="8570" y="3058"/>
                  <a:pt x="8495" y="3103"/>
                </a:cubicBezTo>
                <a:cubicBezTo>
                  <a:pt x="8452" y="3051"/>
                  <a:pt x="8397" y="3003"/>
                  <a:pt x="8370" y="2945"/>
                </a:cubicBezTo>
                <a:cubicBezTo>
                  <a:pt x="8335" y="2877"/>
                  <a:pt x="8299" y="2853"/>
                  <a:pt x="8205" y="2856"/>
                </a:cubicBezTo>
                <a:cubicBezTo>
                  <a:pt x="7959" y="2863"/>
                  <a:pt x="7763" y="2664"/>
                  <a:pt x="7743" y="2411"/>
                </a:cubicBezTo>
                <a:cubicBezTo>
                  <a:pt x="7724" y="2189"/>
                  <a:pt x="7825" y="2089"/>
                  <a:pt x="8107" y="2045"/>
                </a:cubicBezTo>
                <a:cubicBezTo>
                  <a:pt x="8127" y="2041"/>
                  <a:pt x="8143" y="2045"/>
                  <a:pt x="8151" y="2024"/>
                </a:cubicBezTo>
                <a:cubicBezTo>
                  <a:pt x="7716" y="1973"/>
                  <a:pt x="7320" y="2219"/>
                  <a:pt x="7242" y="2593"/>
                </a:cubicBezTo>
                <a:cubicBezTo>
                  <a:pt x="7375" y="2415"/>
                  <a:pt x="7375" y="2415"/>
                  <a:pt x="7481" y="2367"/>
                </a:cubicBezTo>
                <a:cubicBezTo>
                  <a:pt x="7367" y="2558"/>
                  <a:pt x="7285" y="2750"/>
                  <a:pt x="7324" y="2966"/>
                </a:cubicBezTo>
                <a:cubicBezTo>
                  <a:pt x="7371" y="2791"/>
                  <a:pt x="7441" y="2627"/>
                  <a:pt x="7602" y="2500"/>
                </a:cubicBezTo>
                <a:cubicBezTo>
                  <a:pt x="7492" y="2791"/>
                  <a:pt x="7461" y="3086"/>
                  <a:pt x="7602" y="3373"/>
                </a:cubicBezTo>
                <a:cubicBezTo>
                  <a:pt x="7747" y="3667"/>
                  <a:pt x="8013" y="3856"/>
                  <a:pt x="8358" y="3948"/>
                </a:cubicBezTo>
                <a:cubicBezTo>
                  <a:pt x="8926" y="4102"/>
                  <a:pt x="9428" y="3904"/>
                  <a:pt x="9655" y="3438"/>
                </a:cubicBezTo>
                <a:cubicBezTo>
                  <a:pt x="9679" y="3510"/>
                  <a:pt x="9604" y="3565"/>
                  <a:pt x="9620" y="3643"/>
                </a:cubicBezTo>
                <a:cubicBezTo>
                  <a:pt x="9710" y="3531"/>
                  <a:pt x="9761" y="3421"/>
                  <a:pt x="9784" y="3298"/>
                </a:cubicBezTo>
                <a:cubicBezTo>
                  <a:pt x="9898" y="3428"/>
                  <a:pt x="9925" y="3575"/>
                  <a:pt x="9949" y="3732"/>
                </a:cubicBezTo>
                <a:cubicBezTo>
                  <a:pt x="9992" y="3640"/>
                  <a:pt x="9945" y="3565"/>
                  <a:pt x="9945" y="3479"/>
                </a:cubicBezTo>
                <a:cubicBezTo>
                  <a:pt x="10023" y="3558"/>
                  <a:pt x="9980" y="3661"/>
                  <a:pt x="10043" y="3743"/>
                </a:cubicBezTo>
                <a:cubicBezTo>
                  <a:pt x="10070" y="3654"/>
                  <a:pt x="10039" y="3578"/>
                  <a:pt x="10023" y="3483"/>
                </a:cubicBezTo>
                <a:cubicBezTo>
                  <a:pt x="10121" y="3568"/>
                  <a:pt x="10129" y="3664"/>
                  <a:pt x="10149" y="3780"/>
                </a:cubicBezTo>
                <a:cubicBezTo>
                  <a:pt x="10215" y="3667"/>
                  <a:pt x="10125" y="3589"/>
                  <a:pt x="10141" y="3489"/>
                </a:cubicBezTo>
                <a:cubicBezTo>
                  <a:pt x="10333" y="3657"/>
                  <a:pt x="10419" y="3835"/>
                  <a:pt x="10368" y="4061"/>
                </a:cubicBezTo>
                <a:cubicBezTo>
                  <a:pt x="10450" y="3921"/>
                  <a:pt x="10423" y="3787"/>
                  <a:pt x="10345" y="3661"/>
                </a:cubicBezTo>
                <a:cubicBezTo>
                  <a:pt x="10243" y="3496"/>
                  <a:pt x="10106" y="3359"/>
                  <a:pt x="9957" y="3226"/>
                </a:cubicBezTo>
                <a:cubicBezTo>
                  <a:pt x="9632" y="2935"/>
                  <a:pt x="9624" y="2575"/>
                  <a:pt x="9969" y="2305"/>
                </a:cubicBezTo>
                <a:cubicBezTo>
                  <a:pt x="10501" y="1884"/>
                  <a:pt x="11124" y="1829"/>
                  <a:pt x="11786" y="2024"/>
                </a:cubicBezTo>
                <a:cubicBezTo>
                  <a:pt x="12186" y="2144"/>
                  <a:pt x="12500" y="2360"/>
                  <a:pt x="12617" y="2740"/>
                </a:cubicBezTo>
                <a:cubicBezTo>
                  <a:pt x="12668" y="2901"/>
                  <a:pt x="12684" y="3062"/>
                  <a:pt x="12672" y="3229"/>
                </a:cubicBezTo>
                <a:cubicBezTo>
                  <a:pt x="12797" y="2969"/>
                  <a:pt x="12805" y="2702"/>
                  <a:pt x="12684" y="2439"/>
                </a:cubicBezTo>
                <a:cubicBezTo>
                  <a:pt x="12562" y="2175"/>
                  <a:pt x="12323" y="2007"/>
                  <a:pt x="12018" y="1857"/>
                </a:cubicBezTo>
                <a:cubicBezTo>
                  <a:pt x="12664" y="1976"/>
                  <a:pt x="13032" y="2456"/>
                  <a:pt x="12993" y="3106"/>
                </a:cubicBezTo>
                <a:cubicBezTo>
                  <a:pt x="13111" y="2825"/>
                  <a:pt x="13126" y="2565"/>
                  <a:pt x="13052" y="2302"/>
                </a:cubicBezTo>
                <a:cubicBezTo>
                  <a:pt x="13248" y="2510"/>
                  <a:pt x="13279" y="2750"/>
                  <a:pt x="13244" y="3007"/>
                </a:cubicBezTo>
                <a:cubicBezTo>
                  <a:pt x="13346" y="2760"/>
                  <a:pt x="13354" y="2507"/>
                  <a:pt x="13318" y="2230"/>
                </a:cubicBezTo>
                <a:cubicBezTo>
                  <a:pt x="13518" y="2428"/>
                  <a:pt x="13503" y="2644"/>
                  <a:pt x="13499" y="2863"/>
                </a:cubicBezTo>
                <a:cubicBezTo>
                  <a:pt x="13573" y="2634"/>
                  <a:pt x="13616" y="2404"/>
                  <a:pt x="13593" y="2168"/>
                </a:cubicBezTo>
                <a:cubicBezTo>
                  <a:pt x="13941" y="2658"/>
                  <a:pt x="13824" y="3096"/>
                  <a:pt x="13393" y="3500"/>
                </a:cubicBezTo>
                <a:cubicBezTo>
                  <a:pt x="13816" y="3154"/>
                  <a:pt x="14122" y="2757"/>
                  <a:pt x="14129" y="2206"/>
                </a:cubicBezTo>
                <a:cubicBezTo>
                  <a:pt x="14235" y="2329"/>
                  <a:pt x="14321" y="2435"/>
                  <a:pt x="14411" y="2541"/>
                </a:cubicBezTo>
                <a:cubicBezTo>
                  <a:pt x="14486" y="2497"/>
                  <a:pt x="14498" y="2428"/>
                  <a:pt x="14549" y="2384"/>
                </a:cubicBezTo>
                <a:cubicBezTo>
                  <a:pt x="14650" y="2466"/>
                  <a:pt x="14709" y="2575"/>
                  <a:pt x="14795" y="2668"/>
                </a:cubicBezTo>
                <a:cubicBezTo>
                  <a:pt x="14811" y="2654"/>
                  <a:pt x="14831" y="2647"/>
                  <a:pt x="14839" y="2637"/>
                </a:cubicBezTo>
                <a:cubicBezTo>
                  <a:pt x="14897" y="2545"/>
                  <a:pt x="14960" y="2552"/>
                  <a:pt x="14999" y="2641"/>
                </a:cubicBezTo>
                <a:cubicBezTo>
                  <a:pt x="15046" y="2747"/>
                  <a:pt x="15199" y="2736"/>
                  <a:pt x="15242" y="2836"/>
                </a:cubicBezTo>
                <a:cubicBezTo>
                  <a:pt x="15250" y="2853"/>
                  <a:pt x="15273" y="2849"/>
                  <a:pt x="15289" y="2839"/>
                </a:cubicBezTo>
                <a:cubicBezTo>
                  <a:pt x="15360" y="2805"/>
                  <a:pt x="15379" y="2853"/>
                  <a:pt x="15399" y="2894"/>
                </a:cubicBezTo>
                <a:cubicBezTo>
                  <a:pt x="15438" y="2973"/>
                  <a:pt x="15450" y="3055"/>
                  <a:pt x="15426" y="3140"/>
                </a:cubicBezTo>
                <a:cubicBezTo>
                  <a:pt x="15340" y="3476"/>
                  <a:pt x="14921" y="3736"/>
                  <a:pt x="14341" y="3623"/>
                </a:cubicBezTo>
                <a:cubicBezTo>
                  <a:pt x="14490" y="3585"/>
                  <a:pt x="14627" y="3544"/>
                  <a:pt x="14729" y="3442"/>
                </a:cubicBezTo>
                <a:cubicBezTo>
                  <a:pt x="14748" y="3421"/>
                  <a:pt x="14792" y="3397"/>
                  <a:pt x="14768" y="3373"/>
                </a:cubicBezTo>
                <a:cubicBezTo>
                  <a:pt x="14745" y="3353"/>
                  <a:pt x="14698" y="3342"/>
                  <a:pt x="14662" y="3346"/>
                </a:cubicBezTo>
                <a:cubicBezTo>
                  <a:pt x="14623" y="3349"/>
                  <a:pt x="14588" y="3376"/>
                  <a:pt x="14553" y="3390"/>
                </a:cubicBezTo>
                <a:cubicBezTo>
                  <a:pt x="14423" y="3445"/>
                  <a:pt x="14290" y="3493"/>
                  <a:pt x="14118" y="3496"/>
                </a:cubicBezTo>
                <a:cubicBezTo>
                  <a:pt x="14204" y="3435"/>
                  <a:pt x="14282" y="3390"/>
                  <a:pt x="14321" y="3311"/>
                </a:cubicBezTo>
                <a:cubicBezTo>
                  <a:pt x="14337" y="3281"/>
                  <a:pt x="14368" y="3253"/>
                  <a:pt x="14333" y="3226"/>
                </a:cubicBezTo>
                <a:cubicBezTo>
                  <a:pt x="14294" y="3195"/>
                  <a:pt x="14267" y="3229"/>
                  <a:pt x="14239" y="3246"/>
                </a:cubicBezTo>
                <a:cubicBezTo>
                  <a:pt x="14039" y="3370"/>
                  <a:pt x="13839" y="3486"/>
                  <a:pt x="13655" y="3626"/>
                </a:cubicBezTo>
                <a:cubicBezTo>
                  <a:pt x="13354" y="3856"/>
                  <a:pt x="12836" y="4027"/>
                  <a:pt x="12402" y="3938"/>
                </a:cubicBezTo>
                <a:cubicBezTo>
                  <a:pt x="12484" y="3866"/>
                  <a:pt x="12562" y="3794"/>
                  <a:pt x="12586" y="3667"/>
                </a:cubicBezTo>
                <a:cubicBezTo>
                  <a:pt x="12519" y="3729"/>
                  <a:pt x="12472" y="3777"/>
                  <a:pt x="12425" y="3822"/>
                </a:cubicBezTo>
                <a:cubicBezTo>
                  <a:pt x="12323" y="3917"/>
                  <a:pt x="12221" y="3863"/>
                  <a:pt x="12108" y="3839"/>
                </a:cubicBezTo>
                <a:cubicBezTo>
                  <a:pt x="11986" y="3811"/>
                  <a:pt x="12096" y="3722"/>
                  <a:pt x="12029" y="3685"/>
                </a:cubicBezTo>
                <a:cubicBezTo>
                  <a:pt x="11975" y="3774"/>
                  <a:pt x="11939" y="3746"/>
                  <a:pt x="11912" y="3664"/>
                </a:cubicBezTo>
                <a:cubicBezTo>
                  <a:pt x="11904" y="3644"/>
                  <a:pt x="11916" y="3602"/>
                  <a:pt x="11865" y="3609"/>
                </a:cubicBezTo>
                <a:cubicBezTo>
                  <a:pt x="11810" y="3616"/>
                  <a:pt x="11814" y="3613"/>
                  <a:pt x="11794" y="3578"/>
                </a:cubicBezTo>
                <a:cubicBezTo>
                  <a:pt x="11775" y="3548"/>
                  <a:pt x="11794" y="3503"/>
                  <a:pt x="11747" y="3483"/>
                </a:cubicBezTo>
                <a:cubicBezTo>
                  <a:pt x="11736" y="3503"/>
                  <a:pt x="11720" y="3524"/>
                  <a:pt x="11704" y="3551"/>
                </a:cubicBezTo>
                <a:cubicBezTo>
                  <a:pt x="11665" y="3445"/>
                  <a:pt x="11591" y="3366"/>
                  <a:pt x="11520" y="3281"/>
                </a:cubicBezTo>
                <a:cubicBezTo>
                  <a:pt x="11516" y="3318"/>
                  <a:pt x="11547" y="3353"/>
                  <a:pt x="11493" y="3407"/>
                </a:cubicBezTo>
                <a:cubicBezTo>
                  <a:pt x="11516" y="3222"/>
                  <a:pt x="11316" y="3222"/>
                  <a:pt x="11242" y="3120"/>
                </a:cubicBezTo>
                <a:cubicBezTo>
                  <a:pt x="11199" y="3144"/>
                  <a:pt x="11277" y="3178"/>
                  <a:pt x="11234" y="3202"/>
                </a:cubicBezTo>
                <a:cubicBezTo>
                  <a:pt x="11195" y="3181"/>
                  <a:pt x="11160" y="3157"/>
                  <a:pt x="11116" y="3137"/>
                </a:cubicBezTo>
                <a:cubicBezTo>
                  <a:pt x="10960" y="3062"/>
                  <a:pt x="10791" y="3027"/>
                  <a:pt x="10611" y="3038"/>
                </a:cubicBezTo>
                <a:cubicBezTo>
                  <a:pt x="10501" y="3044"/>
                  <a:pt x="10415" y="3096"/>
                  <a:pt x="10368" y="3178"/>
                </a:cubicBezTo>
                <a:cubicBezTo>
                  <a:pt x="10325" y="3257"/>
                  <a:pt x="10427" y="3284"/>
                  <a:pt x="10466" y="3332"/>
                </a:cubicBezTo>
                <a:cubicBezTo>
                  <a:pt x="10478" y="3349"/>
                  <a:pt x="10493" y="3363"/>
                  <a:pt x="10509" y="3380"/>
                </a:cubicBezTo>
                <a:cubicBezTo>
                  <a:pt x="10521" y="3394"/>
                  <a:pt x="10533" y="3407"/>
                  <a:pt x="10517" y="3421"/>
                </a:cubicBezTo>
                <a:cubicBezTo>
                  <a:pt x="10482" y="3459"/>
                  <a:pt x="10482" y="3462"/>
                  <a:pt x="10505" y="3496"/>
                </a:cubicBezTo>
                <a:cubicBezTo>
                  <a:pt x="10627" y="3654"/>
                  <a:pt x="10662" y="3825"/>
                  <a:pt x="10580" y="4000"/>
                </a:cubicBezTo>
                <a:cubicBezTo>
                  <a:pt x="10462" y="4246"/>
                  <a:pt x="10262" y="4427"/>
                  <a:pt x="9961" y="4510"/>
                </a:cubicBezTo>
                <a:cubicBezTo>
                  <a:pt x="9632" y="4599"/>
                  <a:pt x="9295" y="4619"/>
                  <a:pt x="8954" y="4626"/>
                </a:cubicBezTo>
                <a:cubicBezTo>
                  <a:pt x="8801" y="4629"/>
                  <a:pt x="8660" y="4646"/>
                  <a:pt x="8531" y="4718"/>
                </a:cubicBezTo>
                <a:cubicBezTo>
                  <a:pt x="8554" y="4691"/>
                  <a:pt x="8574" y="4667"/>
                  <a:pt x="8605" y="4629"/>
                </a:cubicBezTo>
                <a:cubicBezTo>
                  <a:pt x="8511" y="4643"/>
                  <a:pt x="8448" y="4677"/>
                  <a:pt x="8390" y="4722"/>
                </a:cubicBezTo>
                <a:cubicBezTo>
                  <a:pt x="8256" y="4824"/>
                  <a:pt x="8143" y="4937"/>
                  <a:pt x="8029" y="5054"/>
                </a:cubicBezTo>
                <a:cubicBezTo>
                  <a:pt x="7943" y="5143"/>
                  <a:pt x="7853" y="5228"/>
                  <a:pt x="7731" y="5283"/>
                </a:cubicBezTo>
                <a:cubicBezTo>
                  <a:pt x="7547" y="5362"/>
                  <a:pt x="7402" y="5328"/>
                  <a:pt x="7300" y="5174"/>
                </a:cubicBezTo>
                <a:cubicBezTo>
                  <a:pt x="7281" y="5143"/>
                  <a:pt x="7273" y="5112"/>
                  <a:pt x="7222" y="5098"/>
                </a:cubicBezTo>
                <a:cubicBezTo>
                  <a:pt x="7320" y="5369"/>
                  <a:pt x="7520" y="5444"/>
                  <a:pt x="7794" y="5317"/>
                </a:cubicBezTo>
                <a:cubicBezTo>
                  <a:pt x="8002" y="5204"/>
                  <a:pt x="8174" y="5068"/>
                  <a:pt x="8288" y="4879"/>
                </a:cubicBezTo>
                <a:close/>
                <a:moveTo>
                  <a:pt x="6740" y="15296"/>
                </a:moveTo>
                <a:cubicBezTo>
                  <a:pt x="6697" y="15234"/>
                  <a:pt x="6674" y="15200"/>
                  <a:pt x="6646" y="15169"/>
                </a:cubicBezTo>
                <a:cubicBezTo>
                  <a:pt x="5859" y="14242"/>
                  <a:pt x="4836" y="13670"/>
                  <a:pt x="3492" y="13612"/>
                </a:cubicBezTo>
                <a:cubicBezTo>
                  <a:pt x="2795" y="13581"/>
                  <a:pt x="2129" y="13701"/>
                  <a:pt x="1541" y="14064"/>
                </a:cubicBezTo>
                <a:cubicBezTo>
                  <a:pt x="483" y="14717"/>
                  <a:pt x="315" y="16035"/>
                  <a:pt x="1180" y="16874"/>
                </a:cubicBezTo>
                <a:cubicBezTo>
                  <a:pt x="1372" y="17062"/>
                  <a:pt x="1596" y="17209"/>
                  <a:pt x="1858" y="17319"/>
                </a:cubicBezTo>
                <a:cubicBezTo>
                  <a:pt x="1741" y="17429"/>
                  <a:pt x="1608" y="17507"/>
                  <a:pt x="1498" y="17627"/>
                </a:cubicBezTo>
                <a:cubicBezTo>
                  <a:pt x="1568" y="17624"/>
                  <a:pt x="1596" y="17589"/>
                  <a:pt x="1627" y="17565"/>
                </a:cubicBezTo>
                <a:cubicBezTo>
                  <a:pt x="2015" y="17298"/>
                  <a:pt x="2419" y="17052"/>
                  <a:pt x="2873" y="16881"/>
                </a:cubicBezTo>
                <a:cubicBezTo>
                  <a:pt x="2998" y="16833"/>
                  <a:pt x="3132" y="16795"/>
                  <a:pt x="3269" y="16788"/>
                </a:cubicBezTo>
                <a:cubicBezTo>
                  <a:pt x="3441" y="16782"/>
                  <a:pt x="3484" y="16836"/>
                  <a:pt x="3410" y="16970"/>
                </a:cubicBezTo>
                <a:cubicBezTo>
                  <a:pt x="3249" y="17257"/>
                  <a:pt x="2987" y="17466"/>
                  <a:pt x="2732" y="17699"/>
                </a:cubicBezTo>
                <a:cubicBezTo>
                  <a:pt x="2720" y="17651"/>
                  <a:pt x="2748" y="17630"/>
                  <a:pt x="2763" y="17607"/>
                </a:cubicBezTo>
                <a:cubicBezTo>
                  <a:pt x="2861" y="17459"/>
                  <a:pt x="2959" y="17316"/>
                  <a:pt x="3061" y="17172"/>
                </a:cubicBezTo>
                <a:cubicBezTo>
                  <a:pt x="3077" y="17148"/>
                  <a:pt x="3096" y="17117"/>
                  <a:pt x="3081" y="17093"/>
                </a:cubicBezTo>
                <a:cubicBezTo>
                  <a:pt x="3057" y="17062"/>
                  <a:pt x="3010" y="17079"/>
                  <a:pt x="2979" y="17090"/>
                </a:cubicBezTo>
                <a:cubicBezTo>
                  <a:pt x="2846" y="17144"/>
                  <a:pt x="2708" y="17192"/>
                  <a:pt x="2599" y="17285"/>
                </a:cubicBezTo>
                <a:cubicBezTo>
                  <a:pt x="2697" y="17251"/>
                  <a:pt x="2787" y="17209"/>
                  <a:pt x="2885" y="17172"/>
                </a:cubicBezTo>
                <a:cubicBezTo>
                  <a:pt x="2916" y="17158"/>
                  <a:pt x="2959" y="17131"/>
                  <a:pt x="2987" y="17158"/>
                </a:cubicBezTo>
                <a:cubicBezTo>
                  <a:pt x="3022" y="17192"/>
                  <a:pt x="2979" y="17227"/>
                  <a:pt x="2959" y="17254"/>
                </a:cubicBezTo>
                <a:cubicBezTo>
                  <a:pt x="2763" y="17524"/>
                  <a:pt x="2583" y="17805"/>
                  <a:pt x="2324" y="18041"/>
                </a:cubicBezTo>
                <a:cubicBezTo>
                  <a:pt x="2027" y="18308"/>
                  <a:pt x="1819" y="18623"/>
                  <a:pt x="1764" y="19003"/>
                </a:cubicBezTo>
                <a:cubicBezTo>
                  <a:pt x="1725" y="19284"/>
                  <a:pt x="1796" y="19541"/>
                  <a:pt x="1995" y="19801"/>
                </a:cubicBezTo>
                <a:cubicBezTo>
                  <a:pt x="1799" y="19106"/>
                  <a:pt x="2007" y="18394"/>
                  <a:pt x="2489" y="18120"/>
                </a:cubicBezTo>
                <a:cubicBezTo>
                  <a:pt x="2101" y="18589"/>
                  <a:pt x="2258" y="19000"/>
                  <a:pt x="2595" y="19397"/>
                </a:cubicBezTo>
                <a:cubicBezTo>
                  <a:pt x="2634" y="19441"/>
                  <a:pt x="2630" y="19486"/>
                  <a:pt x="2634" y="19534"/>
                </a:cubicBezTo>
                <a:cubicBezTo>
                  <a:pt x="2661" y="19814"/>
                  <a:pt x="2732" y="20081"/>
                  <a:pt x="2951" y="20301"/>
                </a:cubicBezTo>
                <a:cubicBezTo>
                  <a:pt x="3049" y="20396"/>
                  <a:pt x="3159" y="20468"/>
                  <a:pt x="3331" y="20458"/>
                </a:cubicBezTo>
                <a:cubicBezTo>
                  <a:pt x="2936" y="20263"/>
                  <a:pt x="2783" y="19955"/>
                  <a:pt x="2771" y="19585"/>
                </a:cubicBezTo>
                <a:cubicBezTo>
                  <a:pt x="2756" y="19120"/>
                  <a:pt x="2951" y="18709"/>
                  <a:pt x="3257" y="18343"/>
                </a:cubicBezTo>
                <a:cubicBezTo>
                  <a:pt x="3907" y="17559"/>
                  <a:pt x="4769" y="17021"/>
                  <a:pt x="5819" y="16720"/>
                </a:cubicBezTo>
                <a:cubicBezTo>
                  <a:pt x="6415" y="16549"/>
                  <a:pt x="7026" y="16443"/>
                  <a:pt x="7641" y="16699"/>
                </a:cubicBezTo>
                <a:cubicBezTo>
                  <a:pt x="7598" y="16580"/>
                  <a:pt x="7528" y="16480"/>
                  <a:pt x="7379" y="16333"/>
                </a:cubicBezTo>
                <a:cubicBezTo>
                  <a:pt x="6681" y="15645"/>
                  <a:pt x="5772" y="15474"/>
                  <a:pt x="4773" y="15522"/>
                </a:cubicBezTo>
                <a:cubicBezTo>
                  <a:pt x="4448" y="15539"/>
                  <a:pt x="4127" y="15601"/>
                  <a:pt x="3809" y="15672"/>
                </a:cubicBezTo>
                <a:cubicBezTo>
                  <a:pt x="3762" y="15683"/>
                  <a:pt x="3704" y="15703"/>
                  <a:pt x="3672" y="15655"/>
                </a:cubicBezTo>
                <a:cubicBezTo>
                  <a:pt x="3637" y="15601"/>
                  <a:pt x="3708" y="15580"/>
                  <a:pt x="3743" y="15556"/>
                </a:cubicBezTo>
                <a:cubicBezTo>
                  <a:pt x="3778" y="15529"/>
                  <a:pt x="3817" y="15512"/>
                  <a:pt x="3860" y="15491"/>
                </a:cubicBezTo>
                <a:cubicBezTo>
                  <a:pt x="4366" y="15258"/>
                  <a:pt x="4903" y="15135"/>
                  <a:pt x="5475" y="15125"/>
                </a:cubicBezTo>
                <a:cubicBezTo>
                  <a:pt x="5902" y="15114"/>
                  <a:pt x="6309" y="15176"/>
                  <a:pt x="6740" y="15296"/>
                </a:cubicBezTo>
                <a:close/>
                <a:moveTo>
                  <a:pt x="2223" y="8535"/>
                </a:moveTo>
                <a:cubicBezTo>
                  <a:pt x="2152" y="8268"/>
                  <a:pt x="2144" y="8015"/>
                  <a:pt x="2411" y="7792"/>
                </a:cubicBezTo>
                <a:cubicBezTo>
                  <a:pt x="2364" y="8395"/>
                  <a:pt x="2372" y="8463"/>
                  <a:pt x="2493" y="8590"/>
                </a:cubicBezTo>
                <a:cubicBezTo>
                  <a:pt x="2395" y="8306"/>
                  <a:pt x="2399" y="8056"/>
                  <a:pt x="2677" y="7827"/>
                </a:cubicBezTo>
                <a:cubicBezTo>
                  <a:pt x="2622" y="8083"/>
                  <a:pt x="2556" y="8313"/>
                  <a:pt x="2693" y="8532"/>
                </a:cubicBezTo>
                <a:cubicBezTo>
                  <a:pt x="2658" y="8333"/>
                  <a:pt x="2693" y="8152"/>
                  <a:pt x="2857" y="7974"/>
                </a:cubicBezTo>
                <a:cubicBezTo>
                  <a:pt x="2951" y="8210"/>
                  <a:pt x="2908" y="8453"/>
                  <a:pt x="3061" y="8655"/>
                </a:cubicBezTo>
                <a:cubicBezTo>
                  <a:pt x="3002" y="8419"/>
                  <a:pt x="3049" y="8203"/>
                  <a:pt x="3190" y="7974"/>
                </a:cubicBezTo>
                <a:cubicBezTo>
                  <a:pt x="3237" y="8124"/>
                  <a:pt x="3281" y="8248"/>
                  <a:pt x="3328" y="8398"/>
                </a:cubicBezTo>
                <a:cubicBezTo>
                  <a:pt x="3351" y="8289"/>
                  <a:pt x="3312" y="8203"/>
                  <a:pt x="3378" y="8121"/>
                </a:cubicBezTo>
                <a:cubicBezTo>
                  <a:pt x="3516" y="8196"/>
                  <a:pt x="3539" y="8350"/>
                  <a:pt x="3664" y="8439"/>
                </a:cubicBezTo>
                <a:cubicBezTo>
                  <a:pt x="3657" y="8388"/>
                  <a:pt x="3649" y="8350"/>
                  <a:pt x="3645" y="8309"/>
                </a:cubicBezTo>
                <a:cubicBezTo>
                  <a:pt x="3641" y="8278"/>
                  <a:pt x="3637" y="8237"/>
                  <a:pt x="3672" y="8220"/>
                </a:cubicBezTo>
                <a:cubicBezTo>
                  <a:pt x="3715" y="8203"/>
                  <a:pt x="3735" y="8244"/>
                  <a:pt x="3759" y="8265"/>
                </a:cubicBezTo>
                <a:cubicBezTo>
                  <a:pt x="3833" y="8333"/>
                  <a:pt x="3907" y="8402"/>
                  <a:pt x="3986" y="8477"/>
                </a:cubicBezTo>
                <a:cubicBezTo>
                  <a:pt x="4005" y="8398"/>
                  <a:pt x="4005" y="8395"/>
                  <a:pt x="4095" y="8426"/>
                </a:cubicBezTo>
                <a:cubicBezTo>
                  <a:pt x="4507" y="8569"/>
                  <a:pt x="4867" y="8456"/>
                  <a:pt x="5212" y="8261"/>
                </a:cubicBezTo>
                <a:cubicBezTo>
                  <a:pt x="5298" y="8213"/>
                  <a:pt x="5373" y="8145"/>
                  <a:pt x="5247" y="8056"/>
                </a:cubicBezTo>
                <a:cubicBezTo>
                  <a:pt x="5240" y="8094"/>
                  <a:pt x="5232" y="8131"/>
                  <a:pt x="5193" y="8152"/>
                </a:cubicBezTo>
                <a:cubicBezTo>
                  <a:pt x="4926" y="8306"/>
                  <a:pt x="4636" y="8361"/>
                  <a:pt x="4327" y="8302"/>
                </a:cubicBezTo>
                <a:cubicBezTo>
                  <a:pt x="4197" y="8278"/>
                  <a:pt x="4162" y="8183"/>
                  <a:pt x="4217" y="8076"/>
                </a:cubicBezTo>
                <a:cubicBezTo>
                  <a:pt x="4264" y="7984"/>
                  <a:pt x="4358" y="7929"/>
                  <a:pt x="4444" y="7857"/>
                </a:cubicBezTo>
                <a:cubicBezTo>
                  <a:pt x="4315" y="7837"/>
                  <a:pt x="4197" y="7868"/>
                  <a:pt x="4088" y="7816"/>
                </a:cubicBezTo>
                <a:cubicBezTo>
                  <a:pt x="4150" y="7710"/>
                  <a:pt x="4295" y="7731"/>
                  <a:pt x="4381" y="7666"/>
                </a:cubicBezTo>
                <a:cubicBezTo>
                  <a:pt x="4327" y="7638"/>
                  <a:pt x="4284" y="7683"/>
                  <a:pt x="4213" y="7666"/>
                </a:cubicBezTo>
                <a:cubicBezTo>
                  <a:pt x="4573" y="7450"/>
                  <a:pt x="4671" y="7159"/>
                  <a:pt x="4546" y="6800"/>
                </a:cubicBezTo>
                <a:cubicBezTo>
                  <a:pt x="4805" y="6940"/>
                  <a:pt x="4820" y="7156"/>
                  <a:pt x="4601" y="7570"/>
                </a:cubicBezTo>
                <a:cubicBezTo>
                  <a:pt x="4883" y="7344"/>
                  <a:pt x="4867" y="7087"/>
                  <a:pt x="4801" y="6803"/>
                </a:cubicBezTo>
                <a:cubicBezTo>
                  <a:pt x="4899" y="6872"/>
                  <a:pt x="4938" y="6943"/>
                  <a:pt x="4969" y="7026"/>
                </a:cubicBezTo>
                <a:cubicBezTo>
                  <a:pt x="5001" y="7104"/>
                  <a:pt x="4977" y="7186"/>
                  <a:pt x="4997" y="7293"/>
                </a:cubicBezTo>
                <a:cubicBezTo>
                  <a:pt x="5083" y="7101"/>
                  <a:pt x="5063" y="6930"/>
                  <a:pt x="5044" y="6735"/>
                </a:cubicBezTo>
                <a:cubicBezTo>
                  <a:pt x="5224" y="6885"/>
                  <a:pt x="5314" y="7043"/>
                  <a:pt x="5290" y="7238"/>
                </a:cubicBezTo>
                <a:cubicBezTo>
                  <a:pt x="5243" y="7601"/>
                  <a:pt x="4942" y="7755"/>
                  <a:pt x="4554" y="7868"/>
                </a:cubicBezTo>
                <a:cubicBezTo>
                  <a:pt x="4965" y="7871"/>
                  <a:pt x="5318" y="7662"/>
                  <a:pt x="5412" y="7382"/>
                </a:cubicBezTo>
                <a:cubicBezTo>
                  <a:pt x="5490" y="7149"/>
                  <a:pt x="5408" y="6947"/>
                  <a:pt x="5247" y="6762"/>
                </a:cubicBezTo>
                <a:cubicBezTo>
                  <a:pt x="5126" y="6625"/>
                  <a:pt x="5032" y="6474"/>
                  <a:pt x="5001" y="6276"/>
                </a:cubicBezTo>
                <a:cubicBezTo>
                  <a:pt x="5075" y="6358"/>
                  <a:pt x="5134" y="6423"/>
                  <a:pt x="5193" y="6485"/>
                </a:cubicBezTo>
                <a:cubicBezTo>
                  <a:pt x="5283" y="6581"/>
                  <a:pt x="5322" y="6608"/>
                  <a:pt x="5404" y="6629"/>
                </a:cubicBezTo>
                <a:cubicBezTo>
                  <a:pt x="5028" y="6331"/>
                  <a:pt x="4910" y="5978"/>
                  <a:pt x="5087" y="5766"/>
                </a:cubicBezTo>
                <a:cubicBezTo>
                  <a:pt x="5240" y="6392"/>
                  <a:pt x="5725" y="6611"/>
                  <a:pt x="6062" y="6611"/>
                </a:cubicBezTo>
                <a:cubicBezTo>
                  <a:pt x="5553" y="6437"/>
                  <a:pt x="5322" y="6183"/>
                  <a:pt x="5392" y="5872"/>
                </a:cubicBezTo>
                <a:cubicBezTo>
                  <a:pt x="5972" y="6509"/>
                  <a:pt x="6148" y="6560"/>
                  <a:pt x="6920" y="6320"/>
                </a:cubicBezTo>
                <a:cubicBezTo>
                  <a:pt x="6948" y="6344"/>
                  <a:pt x="6889" y="6372"/>
                  <a:pt x="6920" y="6399"/>
                </a:cubicBezTo>
                <a:cubicBezTo>
                  <a:pt x="6971" y="6358"/>
                  <a:pt x="7007" y="6310"/>
                  <a:pt x="7026" y="6242"/>
                </a:cubicBezTo>
                <a:cubicBezTo>
                  <a:pt x="6877" y="6269"/>
                  <a:pt x="6732" y="6300"/>
                  <a:pt x="6591" y="6324"/>
                </a:cubicBezTo>
                <a:cubicBezTo>
                  <a:pt x="6164" y="6396"/>
                  <a:pt x="5753" y="6221"/>
                  <a:pt x="5592" y="5899"/>
                </a:cubicBezTo>
                <a:cubicBezTo>
                  <a:pt x="5518" y="5756"/>
                  <a:pt x="5522" y="5615"/>
                  <a:pt x="5627" y="5458"/>
                </a:cubicBezTo>
                <a:cubicBezTo>
                  <a:pt x="5659" y="5602"/>
                  <a:pt x="5690" y="5728"/>
                  <a:pt x="5780" y="5834"/>
                </a:cubicBezTo>
                <a:cubicBezTo>
                  <a:pt x="5870" y="5937"/>
                  <a:pt x="5980" y="6009"/>
                  <a:pt x="6117" y="6053"/>
                </a:cubicBezTo>
                <a:cubicBezTo>
                  <a:pt x="6282" y="6105"/>
                  <a:pt x="6411" y="6112"/>
                  <a:pt x="6532" y="6074"/>
                </a:cubicBezTo>
                <a:cubicBezTo>
                  <a:pt x="6137" y="5889"/>
                  <a:pt x="5984" y="5697"/>
                  <a:pt x="6047" y="5448"/>
                </a:cubicBezTo>
                <a:cubicBezTo>
                  <a:pt x="6231" y="5762"/>
                  <a:pt x="6489" y="5944"/>
                  <a:pt x="6940" y="5872"/>
                </a:cubicBezTo>
                <a:cubicBezTo>
                  <a:pt x="6380" y="5742"/>
                  <a:pt x="6317" y="5626"/>
                  <a:pt x="6403" y="5211"/>
                </a:cubicBezTo>
                <a:cubicBezTo>
                  <a:pt x="6474" y="5362"/>
                  <a:pt x="6724" y="5232"/>
                  <a:pt x="6740" y="5434"/>
                </a:cubicBezTo>
                <a:cubicBezTo>
                  <a:pt x="6787" y="5396"/>
                  <a:pt x="6728" y="5365"/>
                  <a:pt x="6760" y="5338"/>
                </a:cubicBezTo>
                <a:cubicBezTo>
                  <a:pt x="6862" y="5396"/>
                  <a:pt x="6924" y="5482"/>
                  <a:pt x="6975" y="5578"/>
                </a:cubicBezTo>
                <a:cubicBezTo>
                  <a:pt x="6975" y="5451"/>
                  <a:pt x="6928" y="5331"/>
                  <a:pt x="6842" y="5242"/>
                </a:cubicBezTo>
                <a:cubicBezTo>
                  <a:pt x="6681" y="5081"/>
                  <a:pt x="6748" y="4903"/>
                  <a:pt x="6744" y="4718"/>
                </a:cubicBezTo>
                <a:cubicBezTo>
                  <a:pt x="6838" y="4749"/>
                  <a:pt x="6885" y="4831"/>
                  <a:pt x="6979" y="4835"/>
                </a:cubicBezTo>
                <a:cubicBezTo>
                  <a:pt x="6995" y="4787"/>
                  <a:pt x="6979" y="4742"/>
                  <a:pt x="6971" y="4698"/>
                </a:cubicBezTo>
                <a:cubicBezTo>
                  <a:pt x="6952" y="4592"/>
                  <a:pt x="6944" y="4482"/>
                  <a:pt x="6971" y="4373"/>
                </a:cubicBezTo>
                <a:cubicBezTo>
                  <a:pt x="6991" y="4297"/>
                  <a:pt x="7007" y="4294"/>
                  <a:pt x="7108" y="4352"/>
                </a:cubicBezTo>
                <a:cubicBezTo>
                  <a:pt x="7038" y="4201"/>
                  <a:pt x="7222" y="4123"/>
                  <a:pt x="7187" y="3989"/>
                </a:cubicBezTo>
                <a:cubicBezTo>
                  <a:pt x="7175" y="3938"/>
                  <a:pt x="7183" y="3880"/>
                  <a:pt x="7183" y="3811"/>
                </a:cubicBezTo>
                <a:cubicBezTo>
                  <a:pt x="7234" y="3852"/>
                  <a:pt x="7269" y="3883"/>
                  <a:pt x="7308" y="3914"/>
                </a:cubicBezTo>
                <a:cubicBezTo>
                  <a:pt x="7324" y="3869"/>
                  <a:pt x="7289" y="3856"/>
                  <a:pt x="7273" y="3835"/>
                </a:cubicBezTo>
                <a:cubicBezTo>
                  <a:pt x="6983" y="3469"/>
                  <a:pt x="6834" y="3075"/>
                  <a:pt x="6897" y="2620"/>
                </a:cubicBezTo>
                <a:cubicBezTo>
                  <a:pt x="6952" y="2243"/>
                  <a:pt x="7155" y="1973"/>
                  <a:pt x="7555" y="1822"/>
                </a:cubicBezTo>
                <a:cubicBezTo>
                  <a:pt x="7931" y="1682"/>
                  <a:pt x="8272" y="1740"/>
                  <a:pt x="8566" y="1970"/>
                </a:cubicBezTo>
                <a:cubicBezTo>
                  <a:pt x="8985" y="1292"/>
                  <a:pt x="9620" y="799"/>
                  <a:pt x="10333" y="354"/>
                </a:cubicBezTo>
                <a:cubicBezTo>
                  <a:pt x="8613" y="159"/>
                  <a:pt x="7097" y="775"/>
                  <a:pt x="6246" y="1874"/>
                </a:cubicBezTo>
                <a:cubicBezTo>
                  <a:pt x="6329" y="1840"/>
                  <a:pt x="6372" y="1764"/>
                  <a:pt x="6450" y="1744"/>
                </a:cubicBezTo>
                <a:cubicBezTo>
                  <a:pt x="6462" y="1774"/>
                  <a:pt x="6415" y="1781"/>
                  <a:pt x="6442" y="1805"/>
                </a:cubicBezTo>
                <a:cubicBezTo>
                  <a:pt x="6509" y="1774"/>
                  <a:pt x="6560" y="1716"/>
                  <a:pt x="6646" y="1716"/>
                </a:cubicBezTo>
                <a:cubicBezTo>
                  <a:pt x="6658" y="1757"/>
                  <a:pt x="6595" y="1771"/>
                  <a:pt x="6611" y="1812"/>
                </a:cubicBezTo>
                <a:cubicBezTo>
                  <a:pt x="6658" y="1822"/>
                  <a:pt x="6681" y="1761"/>
                  <a:pt x="6752" y="1795"/>
                </a:cubicBezTo>
                <a:cubicBezTo>
                  <a:pt x="6626" y="1816"/>
                  <a:pt x="6677" y="1925"/>
                  <a:pt x="6572" y="1973"/>
                </a:cubicBezTo>
                <a:cubicBezTo>
                  <a:pt x="6674" y="1966"/>
                  <a:pt x="6713" y="1894"/>
                  <a:pt x="6795" y="1894"/>
                </a:cubicBezTo>
                <a:cubicBezTo>
                  <a:pt x="6713" y="2038"/>
                  <a:pt x="6564" y="2127"/>
                  <a:pt x="6505" y="2274"/>
                </a:cubicBezTo>
                <a:cubicBezTo>
                  <a:pt x="6560" y="2223"/>
                  <a:pt x="6615" y="2172"/>
                  <a:pt x="6670" y="2120"/>
                </a:cubicBezTo>
                <a:cubicBezTo>
                  <a:pt x="6576" y="2336"/>
                  <a:pt x="6407" y="2517"/>
                  <a:pt x="6368" y="2747"/>
                </a:cubicBezTo>
                <a:cubicBezTo>
                  <a:pt x="6411" y="2675"/>
                  <a:pt x="6458" y="2606"/>
                  <a:pt x="6513" y="2517"/>
                </a:cubicBezTo>
                <a:cubicBezTo>
                  <a:pt x="6493" y="2695"/>
                  <a:pt x="6431" y="2849"/>
                  <a:pt x="6442" y="3034"/>
                </a:cubicBezTo>
                <a:cubicBezTo>
                  <a:pt x="6509" y="2856"/>
                  <a:pt x="6525" y="2688"/>
                  <a:pt x="6685" y="2531"/>
                </a:cubicBezTo>
                <a:cubicBezTo>
                  <a:pt x="6654" y="2846"/>
                  <a:pt x="6658" y="3130"/>
                  <a:pt x="6701" y="3431"/>
                </a:cubicBezTo>
                <a:cubicBezTo>
                  <a:pt x="6728" y="3335"/>
                  <a:pt x="6705" y="3257"/>
                  <a:pt x="6760" y="3175"/>
                </a:cubicBezTo>
                <a:cubicBezTo>
                  <a:pt x="6799" y="3387"/>
                  <a:pt x="6842" y="3582"/>
                  <a:pt x="6846" y="3784"/>
                </a:cubicBezTo>
                <a:cubicBezTo>
                  <a:pt x="6846" y="3794"/>
                  <a:pt x="6866" y="3845"/>
                  <a:pt x="6826" y="3822"/>
                </a:cubicBezTo>
                <a:cubicBezTo>
                  <a:pt x="6768" y="3787"/>
                  <a:pt x="6779" y="3815"/>
                  <a:pt x="6779" y="3845"/>
                </a:cubicBezTo>
                <a:cubicBezTo>
                  <a:pt x="6779" y="3911"/>
                  <a:pt x="6783" y="3976"/>
                  <a:pt x="6779" y="4037"/>
                </a:cubicBezTo>
                <a:cubicBezTo>
                  <a:pt x="6779" y="4051"/>
                  <a:pt x="6768" y="4065"/>
                  <a:pt x="6764" y="4082"/>
                </a:cubicBezTo>
                <a:cubicBezTo>
                  <a:pt x="6674" y="4037"/>
                  <a:pt x="6721" y="4112"/>
                  <a:pt x="6717" y="4130"/>
                </a:cubicBezTo>
                <a:cubicBezTo>
                  <a:pt x="6709" y="4164"/>
                  <a:pt x="6713" y="4201"/>
                  <a:pt x="6713" y="4270"/>
                </a:cubicBezTo>
                <a:cubicBezTo>
                  <a:pt x="6638" y="4119"/>
                  <a:pt x="6615" y="3989"/>
                  <a:pt x="6591" y="3832"/>
                </a:cubicBezTo>
                <a:cubicBezTo>
                  <a:pt x="6568" y="3993"/>
                  <a:pt x="6576" y="4123"/>
                  <a:pt x="6579" y="4280"/>
                </a:cubicBezTo>
                <a:cubicBezTo>
                  <a:pt x="6493" y="4157"/>
                  <a:pt x="6485" y="4037"/>
                  <a:pt x="6427" y="3911"/>
                </a:cubicBezTo>
                <a:cubicBezTo>
                  <a:pt x="6407" y="4051"/>
                  <a:pt x="6462" y="4164"/>
                  <a:pt x="6435" y="4301"/>
                </a:cubicBezTo>
                <a:cubicBezTo>
                  <a:pt x="6352" y="4133"/>
                  <a:pt x="6341" y="3969"/>
                  <a:pt x="6286" y="3777"/>
                </a:cubicBezTo>
                <a:cubicBezTo>
                  <a:pt x="6262" y="3972"/>
                  <a:pt x="6305" y="4133"/>
                  <a:pt x="6301" y="4294"/>
                </a:cubicBezTo>
                <a:cubicBezTo>
                  <a:pt x="6199" y="4095"/>
                  <a:pt x="6192" y="3883"/>
                  <a:pt x="6184" y="3671"/>
                </a:cubicBezTo>
                <a:cubicBezTo>
                  <a:pt x="6137" y="3845"/>
                  <a:pt x="6152" y="4027"/>
                  <a:pt x="6141" y="4236"/>
                </a:cubicBezTo>
                <a:cubicBezTo>
                  <a:pt x="6062" y="4102"/>
                  <a:pt x="6070" y="3979"/>
                  <a:pt x="6000" y="3876"/>
                </a:cubicBezTo>
                <a:cubicBezTo>
                  <a:pt x="6000" y="3972"/>
                  <a:pt x="6000" y="4071"/>
                  <a:pt x="6000" y="4167"/>
                </a:cubicBezTo>
                <a:cubicBezTo>
                  <a:pt x="5960" y="3986"/>
                  <a:pt x="5968" y="3804"/>
                  <a:pt x="5980" y="3606"/>
                </a:cubicBezTo>
                <a:cubicBezTo>
                  <a:pt x="5878" y="3767"/>
                  <a:pt x="5941" y="3938"/>
                  <a:pt x="5878" y="4099"/>
                </a:cubicBezTo>
                <a:cubicBezTo>
                  <a:pt x="5812" y="3962"/>
                  <a:pt x="5827" y="3815"/>
                  <a:pt x="5733" y="3695"/>
                </a:cubicBezTo>
                <a:cubicBezTo>
                  <a:pt x="5635" y="3869"/>
                  <a:pt x="5580" y="4054"/>
                  <a:pt x="5522" y="4239"/>
                </a:cubicBezTo>
                <a:cubicBezTo>
                  <a:pt x="5506" y="4294"/>
                  <a:pt x="5522" y="4318"/>
                  <a:pt x="5576" y="4342"/>
                </a:cubicBezTo>
                <a:cubicBezTo>
                  <a:pt x="5784" y="4438"/>
                  <a:pt x="5984" y="4544"/>
                  <a:pt x="6211" y="4602"/>
                </a:cubicBezTo>
                <a:cubicBezTo>
                  <a:pt x="6368" y="4640"/>
                  <a:pt x="6505" y="4715"/>
                  <a:pt x="6611" y="4845"/>
                </a:cubicBezTo>
                <a:cubicBezTo>
                  <a:pt x="6129" y="4561"/>
                  <a:pt x="5608" y="4571"/>
                  <a:pt x="5087" y="4650"/>
                </a:cubicBezTo>
                <a:cubicBezTo>
                  <a:pt x="4538" y="4732"/>
                  <a:pt x="4127" y="5013"/>
                  <a:pt x="3778" y="5420"/>
                </a:cubicBezTo>
                <a:cubicBezTo>
                  <a:pt x="3888" y="5098"/>
                  <a:pt x="4146" y="4944"/>
                  <a:pt x="4429" y="4811"/>
                </a:cubicBezTo>
                <a:cubicBezTo>
                  <a:pt x="4335" y="4818"/>
                  <a:pt x="4260" y="4862"/>
                  <a:pt x="4182" y="4900"/>
                </a:cubicBezTo>
                <a:cubicBezTo>
                  <a:pt x="4080" y="4955"/>
                  <a:pt x="3982" y="5020"/>
                  <a:pt x="3876" y="5061"/>
                </a:cubicBezTo>
                <a:cubicBezTo>
                  <a:pt x="3433" y="5232"/>
                  <a:pt x="2850" y="5143"/>
                  <a:pt x="2775" y="4623"/>
                </a:cubicBezTo>
                <a:cubicBezTo>
                  <a:pt x="2712" y="4985"/>
                  <a:pt x="3112" y="5228"/>
                  <a:pt x="3696" y="5174"/>
                </a:cubicBezTo>
                <a:cubicBezTo>
                  <a:pt x="3574" y="5232"/>
                  <a:pt x="3453" y="5218"/>
                  <a:pt x="3332" y="5208"/>
                </a:cubicBezTo>
                <a:cubicBezTo>
                  <a:pt x="3022" y="5187"/>
                  <a:pt x="2787" y="5006"/>
                  <a:pt x="2716" y="4763"/>
                </a:cubicBezTo>
                <a:cubicBezTo>
                  <a:pt x="2662" y="4578"/>
                  <a:pt x="2873" y="4301"/>
                  <a:pt x="3081" y="4301"/>
                </a:cubicBezTo>
                <a:cubicBezTo>
                  <a:pt x="3026" y="4472"/>
                  <a:pt x="3085" y="4616"/>
                  <a:pt x="3245" y="4715"/>
                </a:cubicBezTo>
                <a:cubicBezTo>
                  <a:pt x="3422" y="4825"/>
                  <a:pt x="3618" y="4825"/>
                  <a:pt x="3817" y="4759"/>
                </a:cubicBezTo>
                <a:cubicBezTo>
                  <a:pt x="3649" y="4759"/>
                  <a:pt x="3484" y="4753"/>
                  <a:pt x="3343" y="4660"/>
                </a:cubicBezTo>
                <a:cubicBezTo>
                  <a:pt x="3253" y="4602"/>
                  <a:pt x="3194" y="4527"/>
                  <a:pt x="3187" y="4431"/>
                </a:cubicBezTo>
                <a:cubicBezTo>
                  <a:pt x="3183" y="4342"/>
                  <a:pt x="3222" y="4267"/>
                  <a:pt x="3335" y="4225"/>
                </a:cubicBezTo>
                <a:cubicBezTo>
                  <a:pt x="3053" y="4154"/>
                  <a:pt x="2673" y="4260"/>
                  <a:pt x="2415" y="4479"/>
                </a:cubicBezTo>
                <a:cubicBezTo>
                  <a:pt x="2046" y="4794"/>
                  <a:pt x="2011" y="5184"/>
                  <a:pt x="2105" y="5612"/>
                </a:cubicBezTo>
                <a:cubicBezTo>
                  <a:pt x="2164" y="5523"/>
                  <a:pt x="2180" y="5430"/>
                  <a:pt x="2262" y="5362"/>
                </a:cubicBezTo>
                <a:cubicBezTo>
                  <a:pt x="2352" y="5506"/>
                  <a:pt x="2340" y="5667"/>
                  <a:pt x="2411" y="5841"/>
                </a:cubicBezTo>
                <a:cubicBezTo>
                  <a:pt x="2426" y="5780"/>
                  <a:pt x="2426" y="5749"/>
                  <a:pt x="2442" y="5721"/>
                </a:cubicBezTo>
                <a:cubicBezTo>
                  <a:pt x="2458" y="5687"/>
                  <a:pt x="2458" y="5629"/>
                  <a:pt x="2513" y="5629"/>
                </a:cubicBezTo>
                <a:cubicBezTo>
                  <a:pt x="2556" y="5629"/>
                  <a:pt x="2564" y="5680"/>
                  <a:pt x="2579" y="5711"/>
                </a:cubicBezTo>
                <a:cubicBezTo>
                  <a:pt x="2618" y="5804"/>
                  <a:pt x="2654" y="5896"/>
                  <a:pt x="2693" y="5995"/>
                </a:cubicBezTo>
                <a:cubicBezTo>
                  <a:pt x="2752" y="5927"/>
                  <a:pt x="2712" y="5841"/>
                  <a:pt x="2791" y="5783"/>
                </a:cubicBezTo>
                <a:cubicBezTo>
                  <a:pt x="2857" y="5886"/>
                  <a:pt x="2924" y="5985"/>
                  <a:pt x="3006" y="6108"/>
                </a:cubicBezTo>
                <a:cubicBezTo>
                  <a:pt x="3014" y="6002"/>
                  <a:pt x="3022" y="5927"/>
                  <a:pt x="3093" y="5865"/>
                </a:cubicBezTo>
                <a:cubicBezTo>
                  <a:pt x="3190" y="5964"/>
                  <a:pt x="3198" y="6105"/>
                  <a:pt x="3328" y="6184"/>
                </a:cubicBezTo>
                <a:cubicBezTo>
                  <a:pt x="3343" y="6129"/>
                  <a:pt x="3277" y="6067"/>
                  <a:pt x="3347" y="6043"/>
                </a:cubicBezTo>
                <a:cubicBezTo>
                  <a:pt x="3398" y="6026"/>
                  <a:pt x="3445" y="6077"/>
                  <a:pt x="3484" y="6108"/>
                </a:cubicBezTo>
                <a:cubicBezTo>
                  <a:pt x="3527" y="6142"/>
                  <a:pt x="3539" y="6201"/>
                  <a:pt x="3610" y="6228"/>
                </a:cubicBezTo>
                <a:cubicBezTo>
                  <a:pt x="3563" y="6057"/>
                  <a:pt x="3476" y="5893"/>
                  <a:pt x="3559" y="5697"/>
                </a:cubicBezTo>
                <a:cubicBezTo>
                  <a:pt x="3657" y="5910"/>
                  <a:pt x="3763" y="6101"/>
                  <a:pt x="3939" y="6262"/>
                </a:cubicBezTo>
                <a:cubicBezTo>
                  <a:pt x="3978" y="5954"/>
                  <a:pt x="4005" y="5882"/>
                  <a:pt x="4127" y="5786"/>
                </a:cubicBezTo>
                <a:cubicBezTo>
                  <a:pt x="4229" y="6156"/>
                  <a:pt x="4511" y="6385"/>
                  <a:pt x="4907" y="6529"/>
                </a:cubicBezTo>
                <a:cubicBezTo>
                  <a:pt x="4813" y="6546"/>
                  <a:pt x="4722" y="6550"/>
                  <a:pt x="4640" y="6563"/>
                </a:cubicBezTo>
                <a:cubicBezTo>
                  <a:pt x="4476" y="6591"/>
                  <a:pt x="4288" y="6594"/>
                  <a:pt x="4186" y="6731"/>
                </a:cubicBezTo>
                <a:cubicBezTo>
                  <a:pt x="4092" y="6858"/>
                  <a:pt x="3970" y="6923"/>
                  <a:pt x="3813" y="6950"/>
                </a:cubicBezTo>
                <a:cubicBezTo>
                  <a:pt x="3731" y="6964"/>
                  <a:pt x="3649" y="6988"/>
                  <a:pt x="3535" y="7012"/>
                </a:cubicBezTo>
                <a:cubicBezTo>
                  <a:pt x="3676" y="7036"/>
                  <a:pt x="3794" y="7012"/>
                  <a:pt x="3927" y="7056"/>
                </a:cubicBezTo>
                <a:cubicBezTo>
                  <a:pt x="3810" y="7077"/>
                  <a:pt x="3715" y="7091"/>
                  <a:pt x="3625" y="7108"/>
                </a:cubicBezTo>
                <a:cubicBezTo>
                  <a:pt x="3672" y="7118"/>
                  <a:pt x="3719" y="7115"/>
                  <a:pt x="3762" y="7118"/>
                </a:cubicBezTo>
                <a:cubicBezTo>
                  <a:pt x="3810" y="7121"/>
                  <a:pt x="3864" y="7101"/>
                  <a:pt x="3927" y="7176"/>
                </a:cubicBezTo>
                <a:cubicBezTo>
                  <a:pt x="3449" y="7252"/>
                  <a:pt x="2991" y="7323"/>
                  <a:pt x="2505" y="7399"/>
                </a:cubicBezTo>
                <a:cubicBezTo>
                  <a:pt x="2705" y="7265"/>
                  <a:pt x="2928" y="7245"/>
                  <a:pt x="3159" y="7173"/>
                </a:cubicBezTo>
                <a:cubicBezTo>
                  <a:pt x="3026" y="7169"/>
                  <a:pt x="2932" y="7204"/>
                  <a:pt x="2834" y="7210"/>
                </a:cubicBezTo>
                <a:cubicBezTo>
                  <a:pt x="2740" y="7217"/>
                  <a:pt x="2646" y="7262"/>
                  <a:pt x="2536" y="7228"/>
                </a:cubicBezTo>
                <a:cubicBezTo>
                  <a:pt x="2650" y="7152"/>
                  <a:pt x="2779" y="7132"/>
                  <a:pt x="2904" y="7084"/>
                </a:cubicBezTo>
                <a:cubicBezTo>
                  <a:pt x="2771" y="7084"/>
                  <a:pt x="2650" y="7084"/>
                  <a:pt x="2524" y="7084"/>
                </a:cubicBezTo>
                <a:cubicBezTo>
                  <a:pt x="2583" y="7026"/>
                  <a:pt x="2681" y="7039"/>
                  <a:pt x="2744" y="6967"/>
                </a:cubicBezTo>
                <a:cubicBezTo>
                  <a:pt x="2673" y="6961"/>
                  <a:pt x="2615" y="6954"/>
                  <a:pt x="2524" y="6943"/>
                </a:cubicBezTo>
                <a:cubicBezTo>
                  <a:pt x="2603" y="6923"/>
                  <a:pt x="2650" y="6926"/>
                  <a:pt x="2685" y="6892"/>
                </a:cubicBezTo>
                <a:cubicBezTo>
                  <a:pt x="2332" y="6789"/>
                  <a:pt x="2035" y="6909"/>
                  <a:pt x="1823" y="7234"/>
                </a:cubicBezTo>
                <a:cubicBezTo>
                  <a:pt x="1905" y="7210"/>
                  <a:pt x="1968" y="7145"/>
                  <a:pt x="2074" y="7152"/>
                </a:cubicBezTo>
                <a:cubicBezTo>
                  <a:pt x="1956" y="7282"/>
                  <a:pt x="1811" y="7382"/>
                  <a:pt x="1733" y="7529"/>
                </a:cubicBezTo>
                <a:cubicBezTo>
                  <a:pt x="1851" y="7457"/>
                  <a:pt x="1945" y="7358"/>
                  <a:pt x="2121" y="7337"/>
                </a:cubicBezTo>
                <a:cubicBezTo>
                  <a:pt x="1905" y="7679"/>
                  <a:pt x="1819" y="8025"/>
                  <a:pt x="1929" y="8395"/>
                </a:cubicBezTo>
                <a:cubicBezTo>
                  <a:pt x="1913" y="8094"/>
                  <a:pt x="1937" y="7806"/>
                  <a:pt x="2278" y="7594"/>
                </a:cubicBezTo>
                <a:cubicBezTo>
                  <a:pt x="2219" y="7768"/>
                  <a:pt x="2176" y="7919"/>
                  <a:pt x="2152" y="8073"/>
                </a:cubicBezTo>
                <a:cubicBezTo>
                  <a:pt x="2113" y="8241"/>
                  <a:pt x="2140" y="8388"/>
                  <a:pt x="2223" y="8535"/>
                </a:cubicBezTo>
                <a:close/>
                <a:moveTo>
                  <a:pt x="12170" y="15892"/>
                </a:moveTo>
                <a:cubicBezTo>
                  <a:pt x="12468" y="15813"/>
                  <a:pt x="12754" y="15857"/>
                  <a:pt x="13032" y="15833"/>
                </a:cubicBezTo>
                <a:cubicBezTo>
                  <a:pt x="12703" y="15395"/>
                  <a:pt x="12308" y="15019"/>
                  <a:pt x="11865" y="14683"/>
                </a:cubicBezTo>
                <a:cubicBezTo>
                  <a:pt x="11524" y="14426"/>
                  <a:pt x="11152" y="14197"/>
                  <a:pt x="10854" y="13896"/>
                </a:cubicBezTo>
                <a:cubicBezTo>
                  <a:pt x="10744" y="13786"/>
                  <a:pt x="10642" y="13670"/>
                  <a:pt x="10533" y="13554"/>
                </a:cubicBezTo>
                <a:cubicBezTo>
                  <a:pt x="10513" y="13601"/>
                  <a:pt x="10533" y="13632"/>
                  <a:pt x="10552" y="13666"/>
                </a:cubicBezTo>
                <a:cubicBezTo>
                  <a:pt x="11113" y="14618"/>
                  <a:pt x="11579" y="15604"/>
                  <a:pt x="12037" y="16593"/>
                </a:cubicBezTo>
                <a:cubicBezTo>
                  <a:pt x="12229" y="17011"/>
                  <a:pt x="12394" y="17435"/>
                  <a:pt x="12601" y="17850"/>
                </a:cubicBezTo>
                <a:cubicBezTo>
                  <a:pt x="12633" y="17911"/>
                  <a:pt x="12648" y="17959"/>
                  <a:pt x="12739" y="17884"/>
                </a:cubicBezTo>
                <a:cubicBezTo>
                  <a:pt x="13130" y="17555"/>
                  <a:pt x="13499" y="17206"/>
                  <a:pt x="13793" y="16802"/>
                </a:cubicBezTo>
                <a:cubicBezTo>
                  <a:pt x="13867" y="16703"/>
                  <a:pt x="13843" y="16672"/>
                  <a:pt x="13726" y="16638"/>
                </a:cubicBezTo>
                <a:cubicBezTo>
                  <a:pt x="13581" y="16597"/>
                  <a:pt x="13440" y="16549"/>
                  <a:pt x="13303" y="16497"/>
                </a:cubicBezTo>
                <a:cubicBezTo>
                  <a:pt x="12895" y="16354"/>
                  <a:pt x="12519" y="16162"/>
                  <a:pt x="12170" y="15892"/>
                </a:cubicBezTo>
                <a:close/>
                <a:moveTo>
                  <a:pt x="13358" y="10384"/>
                </a:moveTo>
                <a:cubicBezTo>
                  <a:pt x="13456" y="10274"/>
                  <a:pt x="13522" y="10161"/>
                  <a:pt x="13671" y="10110"/>
                </a:cubicBezTo>
                <a:cubicBezTo>
                  <a:pt x="13671" y="10199"/>
                  <a:pt x="13632" y="10274"/>
                  <a:pt x="13655" y="10353"/>
                </a:cubicBezTo>
                <a:cubicBezTo>
                  <a:pt x="13749" y="10346"/>
                  <a:pt x="13820" y="10271"/>
                  <a:pt x="13934" y="10271"/>
                </a:cubicBezTo>
                <a:cubicBezTo>
                  <a:pt x="13902" y="10373"/>
                  <a:pt x="13828" y="10442"/>
                  <a:pt x="13769" y="10527"/>
                </a:cubicBezTo>
                <a:cubicBezTo>
                  <a:pt x="13902" y="10510"/>
                  <a:pt x="14024" y="10469"/>
                  <a:pt x="14173" y="10500"/>
                </a:cubicBezTo>
                <a:cubicBezTo>
                  <a:pt x="14079" y="10569"/>
                  <a:pt x="13988" y="10634"/>
                  <a:pt x="13867" y="10723"/>
                </a:cubicBezTo>
                <a:cubicBezTo>
                  <a:pt x="14079" y="10712"/>
                  <a:pt x="14227" y="10637"/>
                  <a:pt x="14392" y="10630"/>
                </a:cubicBezTo>
                <a:cubicBezTo>
                  <a:pt x="14380" y="10709"/>
                  <a:pt x="14302" y="10736"/>
                  <a:pt x="14267" y="10801"/>
                </a:cubicBezTo>
                <a:cubicBezTo>
                  <a:pt x="14455" y="10771"/>
                  <a:pt x="14607" y="10678"/>
                  <a:pt x="14788" y="10610"/>
                </a:cubicBezTo>
                <a:cubicBezTo>
                  <a:pt x="14745" y="10712"/>
                  <a:pt x="14666" y="10774"/>
                  <a:pt x="14592" y="10860"/>
                </a:cubicBezTo>
                <a:cubicBezTo>
                  <a:pt x="14788" y="10808"/>
                  <a:pt x="14901" y="10695"/>
                  <a:pt x="15027" y="10586"/>
                </a:cubicBezTo>
                <a:cubicBezTo>
                  <a:pt x="15050" y="10644"/>
                  <a:pt x="14991" y="10678"/>
                  <a:pt x="14995" y="10729"/>
                </a:cubicBezTo>
                <a:cubicBezTo>
                  <a:pt x="15164" y="10589"/>
                  <a:pt x="15191" y="10397"/>
                  <a:pt x="15070" y="10240"/>
                </a:cubicBezTo>
                <a:cubicBezTo>
                  <a:pt x="15007" y="10373"/>
                  <a:pt x="14940" y="10435"/>
                  <a:pt x="14839" y="10459"/>
                </a:cubicBezTo>
                <a:cubicBezTo>
                  <a:pt x="14631" y="10507"/>
                  <a:pt x="14392" y="10404"/>
                  <a:pt x="14314" y="10233"/>
                </a:cubicBezTo>
                <a:cubicBezTo>
                  <a:pt x="14239" y="10069"/>
                  <a:pt x="14325" y="9918"/>
                  <a:pt x="14541" y="9812"/>
                </a:cubicBezTo>
                <a:cubicBezTo>
                  <a:pt x="14607" y="9781"/>
                  <a:pt x="14737" y="9781"/>
                  <a:pt x="14682" y="9658"/>
                </a:cubicBezTo>
                <a:cubicBezTo>
                  <a:pt x="14674" y="9641"/>
                  <a:pt x="14717" y="9624"/>
                  <a:pt x="14745" y="9620"/>
                </a:cubicBezTo>
                <a:cubicBezTo>
                  <a:pt x="14850" y="9596"/>
                  <a:pt x="14964" y="9562"/>
                  <a:pt x="15070" y="9583"/>
                </a:cubicBezTo>
                <a:cubicBezTo>
                  <a:pt x="15254" y="9613"/>
                  <a:pt x="15567" y="9412"/>
                  <a:pt x="15610" y="9227"/>
                </a:cubicBezTo>
                <a:cubicBezTo>
                  <a:pt x="15622" y="9182"/>
                  <a:pt x="15634" y="9131"/>
                  <a:pt x="15579" y="9093"/>
                </a:cubicBezTo>
                <a:cubicBezTo>
                  <a:pt x="15528" y="9326"/>
                  <a:pt x="15015" y="9538"/>
                  <a:pt x="14760" y="9528"/>
                </a:cubicBezTo>
                <a:cubicBezTo>
                  <a:pt x="14494" y="9518"/>
                  <a:pt x="14204" y="9326"/>
                  <a:pt x="14129" y="9090"/>
                </a:cubicBezTo>
                <a:cubicBezTo>
                  <a:pt x="14067" y="8884"/>
                  <a:pt x="14153" y="8587"/>
                  <a:pt x="14357" y="8511"/>
                </a:cubicBezTo>
                <a:cubicBezTo>
                  <a:pt x="14341" y="8638"/>
                  <a:pt x="14396" y="8741"/>
                  <a:pt x="14498" y="8823"/>
                </a:cubicBezTo>
                <a:cubicBezTo>
                  <a:pt x="14517" y="8836"/>
                  <a:pt x="14537" y="8867"/>
                  <a:pt x="14564" y="8850"/>
                </a:cubicBezTo>
                <a:cubicBezTo>
                  <a:pt x="14592" y="8836"/>
                  <a:pt x="14537" y="8809"/>
                  <a:pt x="14568" y="8789"/>
                </a:cubicBezTo>
                <a:cubicBezTo>
                  <a:pt x="15034" y="9186"/>
                  <a:pt x="15622" y="9035"/>
                  <a:pt x="15881" y="8747"/>
                </a:cubicBezTo>
                <a:cubicBezTo>
                  <a:pt x="16120" y="8484"/>
                  <a:pt x="16128" y="8121"/>
                  <a:pt x="15896" y="7895"/>
                </a:cubicBezTo>
                <a:cubicBezTo>
                  <a:pt x="15799" y="7799"/>
                  <a:pt x="15693" y="7755"/>
                  <a:pt x="15532" y="7789"/>
                </a:cubicBezTo>
                <a:cubicBezTo>
                  <a:pt x="15313" y="7837"/>
                  <a:pt x="15082" y="7830"/>
                  <a:pt x="14862" y="7779"/>
                </a:cubicBezTo>
                <a:cubicBezTo>
                  <a:pt x="14600" y="7720"/>
                  <a:pt x="14443" y="7484"/>
                  <a:pt x="14521" y="7275"/>
                </a:cubicBezTo>
                <a:cubicBezTo>
                  <a:pt x="14705" y="7430"/>
                  <a:pt x="14886" y="7584"/>
                  <a:pt x="15207" y="7423"/>
                </a:cubicBezTo>
                <a:cubicBezTo>
                  <a:pt x="14964" y="7426"/>
                  <a:pt x="14799" y="7371"/>
                  <a:pt x="14729" y="7186"/>
                </a:cubicBezTo>
                <a:cubicBezTo>
                  <a:pt x="14662" y="7015"/>
                  <a:pt x="14721" y="6861"/>
                  <a:pt x="14827" y="6687"/>
                </a:cubicBezTo>
                <a:cubicBezTo>
                  <a:pt x="14698" y="6738"/>
                  <a:pt x="14568" y="6745"/>
                  <a:pt x="14517" y="6824"/>
                </a:cubicBezTo>
                <a:cubicBezTo>
                  <a:pt x="14419" y="6978"/>
                  <a:pt x="14341" y="7149"/>
                  <a:pt x="14376" y="7330"/>
                </a:cubicBezTo>
                <a:cubicBezTo>
                  <a:pt x="14439" y="7652"/>
                  <a:pt x="14588" y="7943"/>
                  <a:pt x="14819" y="8203"/>
                </a:cubicBezTo>
                <a:cubicBezTo>
                  <a:pt x="14980" y="8381"/>
                  <a:pt x="15183" y="8463"/>
                  <a:pt x="15442" y="8463"/>
                </a:cubicBezTo>
                <a:cubicBezTo>
                  <a:pt x="15477" y="8463"/>
                  <a:pt x="15512" y="8446"/>
                  <a:pt x="15552" y="8474"/>
                </a:cubicBezTo>
                <a:cubicBezTo>
                  <a:pt x="15340" y="8587"/>
                  <a:pt x="15136" y="8532"/>
                  <a:pt x="14929" y="8463"/>
                </a:cubicBezTo>
                <a:cubicBezTo>
                  <a:pt x="15078" y="8576"/>
                  <a:pt x="15270" y="8580"/>
                  <a:pt x="15450" y="8624"/>
                </a:cubicBezTo>
                <a:cubicBezTo>
                  <a:pt x="15352" y="8710"/>
                  <a:pt x="15238" y="8686"/>
                  <a:pt x="15089" y="8662"/>
                </a:cubicBezTo>
                <a:cubicBezTo>
                  <a:pt x="15223" y="8741"/>
                  <a:pt x="15336" y="8710"/>
                  <a:pt x="15454" y="8717"/>
                </a:cubicBezTo>
                <a:cubicBezTo>
                  <a:pt x="15344" y="8761"/>
                  <a:pt x="15344" y="8761"/>
                  <a:pt x="15078" y="8747"/>
                </a:cubicBezTo>
                <a:cubicBezTo>
                  <a:pt x="15270" y="8840"/>
                  <a:pt x="15364" y="8830"/>
                  <a:pt x="15732" y="8676"/>
                </a:cubicBezTo>
                <a:cubicBezTo>
                  <a:pt x="15638" y="8778"/>
                  <a:pt x="15536" y="8840"/>
                  <a:pt x="15407" y="8857"/>
                </a:cubicBezTo>
                <a:cubicBezTo>
                  <a:pt x="15058" y="8901"/>
                  <a:pt x="14768" y="8741"/>
                  <a:pt x="14658" y="8436"/>
                </a:cubicBezTo>
                <a:cubicBezTo>
                  <a:pt x="14615" y="8320"/>
                  <a:pt x="14525" y="8285"/>
                  <a:pt x="14404" y="8340"/>
                </a:cubicBezTo>
                <a:cubicBezTo>
                  <a:pt x="14357" y="8361"/>
                  <a:pt x="14310" y="8395"/>
                  <a:pt x="14274" y="8426"/>
                </a:cubicBezTo>
                <a:cubicBezTo>
                  <a:pt x="13949" y="8706"/>
                  <a:pt x="13937" y="9237"/>
                  <a:pt x="14251" y="9535"/>
                </a:cubicBezTo>
                <a:cubicBezTo>
                  <a:pt x="14270" y="9552"/>
                  <a:pt x="14294" y="9566"/>
                  <a:pt x="14278" y="9600"/>
                </a:cubicBezTo>
                <a:cubicBezTo>
                  <a:pt x="14098" y="9603"/>
                  <a:pt x="13934" y="9569"/>
                  <a:pt x="13808" y="9408"/>
                </a:cubicBezTo>
                <a:cubicBezTo>
                  <a:pt x="13816" y="9569"/>
                  <a:pt x="13886" y="9668"/>
                  <a:pt x="14028" y="9747"/>
                </a:cubicBezTo>
                <a:cubicBezTo>
                  <a:pt x="13385" y="9706"/>
                  <a:pt x="12844" y="10360"/>
                  <a:pt x="13064" y="10692"/>
                </a:cubicBezTo>
                <a:cubicBezTo>
                  <a:pt x="13083" y="10452"/>
                  <a:pt x="13173" y="10247"/>
                  <a:pt x="13412" y="10072"/>
                </a:cubicBezTo>
                <a:cubicBezTo>
                  <a:pt x="13373" y="10178"/>
                  <a:pt x="13330" y="10267"/>
                  <a:pt x="13358" y="10384"/>
                </a:cubicBezTo>
                <a:close/>
                <a:moveTo>
                  <a:pt x="19803" y="14173"/>
                </a:moveTo>
                <a:cubicBezTo>
                  <a:pt x="19834" y="14218"/>
                  <a:pt x="19920" y="14228"/>
                  <a:pt x="19920" y="14218"/>
                </a:cubicBezTo>
                <a:cubicBezTo>
                  <a:pt x="19936" y="14132"/>
                  <a:pt x="20022" y="14166"/>
                  <a:pt x="20065" y="14159"/>
                </a:cubicBezTo>
                <a:cubicBezTo>
                  <a:pt x="20300" y="14122"/>
                  <a:pt x="20520" y="14022"/>
                  <a:pt x="20759" y="14012"/>
                </a:cubicBezTo>
                <a:cubicBezTo>
                  <a:pt x="20943" y="14002"/>
                  <a:pt x="20998" y="14050"/>
                  <a:pt x="21006" y="14218"/>
                </a:cubicBezTo>
                <a:cubicBezTo>
                  <a:pt x="21096" y="14067"/>
                  <a:pt x="21060" y="13937"/>
                  <a:pt x="20970" y="13821"/>
                </a:cubicBezTo>
                <a:cubicBezTo>
                  <a:pt x="20876" y="13701"/>
                  <a:pt x="20735" y="13670"/>
                  <a:pt x="20578" y="13711"/>
                </a:cubicBezTo>
                <a:cubicBezTo>
                  <a:pt x="20061" y="13844"/>
                  <a:pt x="19536" y="13940"/>
                  <a:pt x="19011" y="14026"/>
                </a:cubicBezTo>
                <a:cubicBezTo>
                  <a:pt x="18757" y="14067"/>
                  <a:pt x="18498" y="14105"/>
                  <a:pt x="18275" y="14242"/>
                </a:cubicBezTo>
                <a:cubicBezTo>
                  <a:pt x="18153" y="14317"/>
                  <a:pt x="18106" y="14399"/>
                  <a:pt x="18126" y="14526"/>
                </a:cubicBezTo>
                <a:cubicBezTo>
                  <a:pt x="18145" y="14676"/>
                  <a:pt x="18302" y="14741"/>
                  <a:pt x="18447" y="14659"/>
                </a:cubicBezTo>
                <a:cubicBezTo>
                  <a:pt x="18510" y="14625"/>
                  <a:pt x="18565" y="14580"/>
                  <a:pt x="18623" y="14546"/>
                </a:cubicBezTo>
                <a:cubicBezTo>
                  <a:pt x="18686" y="14509"/>
                  <a:pt x="18761" y="14495"/>
                  <a:pt x="18831" y="14526"/>
                </a:cubicBezTo>
                <a:cubicBezTo>
                  <a:pt x="18859" y="14539"/>
                  <a:pt x="18890" y="14560"/>
                  <a:pt x="18890" y="14587"/>
                </a:cubicBezTo>
                <a:cubicBezTo>
                  <a:pt x="18890" y="14618"/>
                  <a:pt x="18851" y="14615"/>
                  <a:pt x="18827" y="14625"/>
                </a:cubicBezTo>
                <a:cubicBezTo>
                  <a:pt x="18725" y="14676"/>
                  <a:pt x="18619" y="14731"/>
                  <a:pt x="18514" y="14776"/>
                </a:cubicBezTo>
                <a:cubicBezTo>
                  <a:pt x="18435" y="14810"/>
                  <a:pt x="18408" y="14865"/>
                  <a:pt x="18416" y="14933"/>
                </a:cubicBezTo>
                <a:cubicBezTo>
                  <a:pt x="18420" y="15015"/>
                  <a:pt x="18435" y="15094"/>
                  <a:pt x="18533" y="15138"/>
                </a:cubicBezTo>
                <a:cubicBezTo>
                  <a:pt x="18674" y="15200"/>
                  <a:pt x="18784" y="15173"/>
                  <a:pt x="18870" y="15056"/>
                </a:cubicBezTo>
                <a:cubicBezTo>
                  <a:pt x="18902" y="15015"/>
                  <a:pt x="18933" y="14971"/>
                  <a:pt x="19000" y="14981"/>
                </a:cubicBezTo>
                <a:cubicBezTo>
                  <a:pt x="19054" y="14991"/>
                  <a:pt x="19105" y="15015"/>
                  <a:pt x="19125" y="15067"/>
                </a:cubicBezTo>
                <a:cubicBezTo>
                  <a:pt x="19148" y="15132"/>
                  <a:pt x="19086" y="15156"/>
                  <a:pt x="19043" y="15190"/>
                </a:cubicBezTo>
                <a:cubicBezTo>
                  <a:pt x="18956" y="15258"/>
                  <a:pt x="18851" y="15275"/>
                  <a:pt x="18717" y="15272"/>
                </a:cubicBezTo>
                <a:cubicBezTo>
                  <a:pt x="18757" y="15323"/>
                  <a:pt x="18780" y="15361"/>
                  <a:pt x="18741" y="15412"/>
                </a:cubicBezTo>
                <a:cubicBezTo>
                  <a:pt x="18686" y="15484"/>
                  <a:pt x="18749" y="15532"/>
                  <a:pt x="18815" y="15549"/>
                </a:cubicBezTo>
                <a:cubicBezTo>
                  <a:pt x="18941" y="15580"/>
                  <a:pt x="19070" y="15587"/>
                  <a:pt x="19180" y="15505"/>
                </a:cubicBezTo>
                <a:cubicBezTo>
                  <a:pt x="19313" y="15402"/>
                  <a:pt x="19446" y="15299"/>
                  <a:pt x="19579" y="15197"/>
                </a:cubicBezTo>
                <a:cubicBezTo>
                  <a:pt x="19587" y="15190"/>
                  <a:pt x="19599" y="15176"/>
                  <a:pt x="19615" y="15190"/>
                </a:cubicBezTo>
                <a:cubicBezTo>
                  <a:pt x="19607" y="15214"/>
                  <a:pt x="19595" y="15238"/>
                  <a:pt x="19583" y="15275"/>
                </a:cubicBezTo>
                <a:cubicBezTo>
                  <a:pt x="19881" y="15166"/>
                  <a:pt x="20167" y="15056"/>
                  <a:pt x="20469" y="14988"/>
                </a:cubicBezTo>
                <a:cubicBezTo>
                  <a:pt x="20680" y="14940"/>
                  <a:pt x="20900" y="14902"/>
                  <a:pt x="21111" y="14854"/>
                </a:cubicBezTo>
                <a:cubicBezTo>
                  <a:pt x="21158" y="14844"/>
                  <a:pt x="21241" y="14844"/>
                  <a:pt x="21213" y="14758"/>
                </a:cubicBezTo>
                <a:cubicBezTo>
                  <a:pt x="21131" y="14471"/>
                  <a:pt x="21056" y="14426"/>
                  <a:pt x="20723" y="14485"/>
                </a:cubicBezTo>
                <a:cubicBezTo>
                  <a:pt x="20234" y="14570"/>
                  <a:pt x="19732" y="14587"/>
                  <a:pt x="19235" y="14628"/>
                </a:cubicBezTo>
                <a:cubicBezTo>
                  <a:pt x="19434" y="14512"/>
                  <a:pt x="19677" y="14488"/>
                  <a:pt x="19909" y="14406"/>
                </a:cubicBezTo>
                <a:cubicBezTo>
                  <a:pt x="19850" y="14392"/>
                  <a:pt x="19811" y="14402"/>
                  <a:pt x="19771" y="14406"/>
                </a:cubicBezTo>
                <a:cubicBezTo>
                  <a:pt x="19615" y="14416"/>
                  <a:pt x="19458" y="14454"/>
                  <a:pt x="19301" y="14464"/>
                </a:cubicBezTo>
                <a:cubicBezTo>
                  <a:pt x="19176" y="14474"/>
                  <a:pt x="19160" y="14416"/>
                  <a:pt x="19117" y="14313"/>
                </a:cubicBezTo>
                <a:cubicBezTo>
                  <a:pt x="19188" y="14402"/>
                  <a:pt x="19278" y="14293"/>
                  <a:pt x="19309" y="14382"/>
                </a:cubicBezTo>
                <a:cubicBezTo>
                  <a:pt x="19348" y="14355"/>
                  <a:pt x="19286" y="14320"/>
                  <a:pt x="19329" y="14303"/>
                </a:cubicBezTo>
                <a:cubicBezTo>
                  <a:pt x="19348" y="14324"/>
                  <a:pt x="19372" y="14344"/>
                  <a:pt x="19399" y="14372"/>
                </a:cubicBezTo>
                <a:cubicBezTo>
                  <a:pt x="19399" y="14334"/>
                  <a:pt x="19399" y="14310"/>
                  <a:pt x="19399" y="14283"/>
                </a:cubicBezTo>
                <a:cubicBezTo>
                  <a:pt x="19446" y="14283"/>
                  <a:pt x="19431" y="14341"/>
                  <a:pt x="19478" y="14334"/>
                </a:cubicBezTo>
                <a:cubicBezTo>
                  <a:pt x="19478" y="14310"/>
                  <a:pt x="19478" y="14289"/>
                  <a:pt x="19478" y="14266"/>
                </a:cubicBezTo>
                <a:cubicBezTo>
                  <a:pt x="19513" y="14276"/>
                  <a:pt x="19517" y="14320"/>
                  <a:pt x="19560" y="14320"/>
                </a:cubicBezTo>
                <a:cubicBezTo>
                  <a:pt x="19587" y="14283"/>
                  <a:pt x="19525" y="14252"/>
                  <a:pt x="19552" y="14214"/>
                </a:cubicBezTo>
                <a:cubicBezTo>
                  <a:pt x="19595" y="14228"/>
                  <a:pt x="19591" y="14279"/>
                  <a:pt x="19638" y="14283"/>
                </a:cubicBezTo>
                <a:cubicBezTo>
                  <a:pt x="19654" y="14248"/>
                  <a:pt x="19670" y="14214"/>
                  <a:pt x="19693" y="14163"/>
                </a:cubicBezTo>
                <a:cubicBezTo>
                  <a:pt x="19720" y="14207"/>
                  <a:pt x="19744" y="14242"/>
                  <a:pt x="19767" y="14276"/>
                </a:cubicBezTo>
                <a:cubicBezTo>
                  <a:pt x="19826" y="14238"/>
                  <a:pt x="19779" y="14214"/>
                  <a:pt x="19803" y="14173"/>
                </a:cubicBezTo>
                <a:close/>
                <a:moveTo>
                  <a:pt x="14039" y="16480"/>
                </a:moveTo>
                <a:cubicBezTo>
                  <a:pt x="14126" y="16360"/>
                  <a:pt x="14204" y="16230"/>
                  <a:pt x="14302" y="16117"/>
                </a:cubicBezTo>
                <a:cubicBezTo>
                  <a:pt x="14486" y="15905"/>
                  <a:pt x="14455" y="15690"/>
                  <a:pt x="14321" y="15477"/>
                </a:cubicBezTo>
                <a:cubicBezTo>
                  <a:pt x="14126" y="15169"/>
                  <a:pt x="13843" y="14940"/>
                  <a:pt x="13479" y="14789"/>
                </a:cubicBezTo>
                <a:cubicBezTo>
                  <a:pt x="13119" y="14642"/>
                  <a:pt x="12727" y="14587"/>
                  <a:pt x="12339" y="14519"/>
                </a:cubicBezTo>
                <a:cubicBezTo>
                  <a:pt x="12167" y="14488"/>
                  <a:pt x="11994" y="14468"/>
                  <a:pt x="11822" y="14440"/>
                </a:cubicBezTo>
                <a:cubicBezTo>
                  <a:pt x="11924" y="14543"/>
                  <a:pt x="12037" y="14622"/>
                  <a:pt x="12143" y="14711"/>
                </a:cubicBezTo>
                <a:cubicBezTo>
                  <a:pt x="12527" y="15039"/>
                  <a:pt x="12868" y="15395"/>
                  <a:pt x="13177" y="15779"/>
                </a:cubicBezTo>
                <a:cubicBezTo>
                  <a:pt x="13291" y="15922"/>
                  <a:pt x="13287" y="15926"/>
                  <a:pt x="13158" y="16070"/>
                </a:cubicBezTo>
                <a:cubicBezTo>
                  <a:pt x="13099" y="16135"/>
                  <a:pt x="12950" y="16176"/>
                  <a:pt x="12985" y="16254"/>
                </a:cubicBezTo>
                <a:cubicBezTo>
                  <a:pt x="13017" y="16326"/>
                  <a:pt x="13158" y="16354"/>
                  <a:pt x="13256" y="16388"/>
                </a:cubicBezTo>
                <a:cubicBezTo>
                  <a:pt x="13405" y="16439"/>
                  <a:pt x="13428" y="16429"/>
                  <a:pt x="13467" y="16299"/>
                </a:cubicBezTo>
                <a:cubicBezTo>
                  <a:pt x="13475" y="16271"/>
                  <a:pt x="13483" y="16244"/>
                  <a:pt x="13487" y="16217"/>
                </a:cubicBezTo>
                <a:cubicBezTo>
                  <a:pt x="13542" y="15919"/>
                  <a:pt x="13503" y="15628"/>
                  <a:pt x="13365" y="15347"/>
                </a:cubicBezTo>
                <a:cubicBezTo>
                  <a:pt x="13628" y="15583"/>
                  <a:pt x="13859" y="15837"/>
                  <a:pt x="13996" y="16148"/>
                </a:cubicBezTo>
                <a:cubicBezTo>
                  <a:pt x="14047" y="16251"/>
                  <a:pt x="14106" y="16360"/>
                  <a:pt x="14039" y="16480"/>
                </a:cubicBezTo>
                <a:close/>
                <a:moveTo>
                  <a:pt x="14615" y="6587"/>
                </a:moveTo>
                <a:cubicBezTo>
                  <a:pt x="15089" y="6409"/>
                  <a:pt x="15399" y="6108"/>
                  <a:pt x="15513" y="5663"/>
                </a:cubicBezTo>
                <a:cubicBezTo>
                  <a:pt x="15603" y="5314"/>
                  <a:pt x="15411" y="4862"/>
                  <a:pt x="15125" y="4698"/>
                </a:cubicBezTo>
                <a:cubicBezTo>
                  <a:pt x="15246" y="5033"/>
                  <a:pt x="15223" y="5215"/>
                  <a:pt x="15046" y="5335"/>
                </a:cubicBezTo>
                <a:cubicBezTo>
                  <a:pt x="15078" y="5150"/>
                  <a:pt x="15058" y="4972"/>
                  <a:pt x="14933" y="4811"/>
                </a:cubicBezTo>
                <a:cubicBezTo>
                  <a:pt x="14878" y="4869"/>
                  <a:pt x="14909" y="4948"/>
                  <a:pt x="14854" y="5003"/>
                </a:cubicBezTo>
                <a:cubicBezTo>
                  <a:pt x="14811" y="4985"/>
                  <a:pt x="14819" y="4924"/>
                  <a:pt x="14745" y="4917"/>
                </a:cubicBezTo>
                <a:cubicBezTo>
                  <a:pt x="14784" y="4989"/>
                  <a:pt x="14690" y="5006"/>
                  <a:pt x="14682" y="5040"/>
                </a:cubicBezTo>
                <a:cubicBezTo>
                  <a:pt x="14627" y="5252"/>
                  <a:pt x="14643" y="5472"/>
                  <a:pt x="14651" y="5687"/>
                </a:cubicBezTo>
                <a:cubicBezTo>
                  <a:pt x="14666" y="5694"/>
                  <a:pt x="14678" y="5701"/>
                  <a:pt x="14694" y="5708"/>
                </a:cubicBezTo>
                <a:cubicBezTo>
                  <a:pt x="14776" y="5626"/>
                  <a:pt x="14858" y="5547"/>
                  <a:pt x="14944" y="5461"/>
                </a:cubicBezTo>
                <a:cubicBezTo>
                  <a:pt x="14944" y="5697"/>
                  <a:pt x="14764" y="5845"/>
                  <a:pt x="14615" y="6009"/>
                </a:cubicBezTo>
                <a:cubicBezTo>
                  <a:pt x="14835" y="5930"/>
                  <a:pt x="14964" y="5773"/>
                  <a:pt x="15113" y="5605"/>
                </a:cubicBezTo>
                <a:cubicBezTo>
                  <a:pt x="15082" y="5913"/>
                  <a:pt x="14866" y="6088"/>
                  <a:pt x="14611" y="6249"/>
                </a:cubicBezTo>
                <a:cubicBezTo>
                  <a:pt x="14639" y="6259"/>
                  <a:pt x="14651" y="6266"/>
                  <a:pt x="14662" y="6266"/>
                </a:cubicBezTo>
                <a:cubicBezTo>
                  <a:pt x="14698" y="6255"/>
                  <a:pt x="14733" y="6249"/>
                  <a:pt x="14764" y="6231"/>
                </a:cubicBezTo>
                <a:cubicBezTo>
                  <a:pt x="14964" y="6125"/>
                  <a:pt x="15101" y="5964"/>
                  <a:pt x="15250" y="5814"/>
                </a:cubicBezTo>
                <a:cubicBezTo>
                  <a:pt x="15164" y="6149"/>
                  <a:pt x="14917" y="6382"/>
                  <a:pt x="14615" y="6587"/>
                </a:cubicBezTo>
                <a:close/>
                <a:moveTo>
                  <a:pt x="15505" y="7279"/>
                </a:moveTo>
                <a:cubicBezTo>
                  <a:pt x="15603" y="7245"/>
                  <a:pt x="15650" y="7169"/>
                  <a:pt x="15740" y="7118"/>
                </a:cubicBezTo>
                <a:cubicBezTo>
                  <a:pt x="15681" y="7269"/>
                  <a:pt x="15661" y="7419"/>
                  <a:pt x="15465" y="7481"/>
                </a:cubicBezTo>
                <a:cubicBezTo>
                  <a:pt x="15489" y="7488"/>
                  <a:pt x="15505" y="7488"/>
                  <a:pt x="15516" y="7484"/>
                </a:cubicBezTo>
                <a:cubicBezTo>
                  <a:pt x="16108" y="7299"/>
                  <a:pt x="16132" y="6646"/>
                  <a:pt x="15873" y="6341"/>
                </a:cubicBezTo>
                <a:cubicBezTo>
                  <a:pt x="15720" y="6163"/>
                  <a:pt x="15387" y="6204"/>
                  <a:pt x="15285" y="6403"/>
                </a:cubicBezTo>
                <a:cubicBezTo>
                  <a:pt x="15266" y="6440"/>
                  <a:pt x="15250" y="6481"/>
                  <a:pt x="15230" y="6529"/>
                </a:cubicBezTo>
                <a:cubicBezTo>
                  <a:pt x="15293" y="6519"/>
                  <a:pt x="15301" y="6457"/>
                  <a:pt x="15360" y="6457"/>
                </a:cubicBezTo>
                <a:cubicBezTo>
                  <a:pt x="15368" y="6502"/>
                  <a:pt x="15301" y="6522"/>
                  <a:pt x="15321" y="6570"/>
                </a:cubicBezTo>
                <a:cubicBezTo>
                  <a:pt x="15352" y="6557"/>
                  <a:pt x="15379" y="6546"/>
                  <a:pt x="15411" y="6536"/>
                </a:cubicBezTo>
                <a:cubicBezTo>
                  <a:pt x="15446" y="6663"/>
                  <a:pt x="15317" y="6731"/>
                  <a:pt x="15274" y="6841"/>
                </a:cubicBezTo>
                <a:cubicBezTo>
                  <a:pt x="15391" y="6796"/>
                  <a:pt x="15458" y="6711"/>
                  <a:pt x="15548" y="6652"/>
                </a:cubicBezTo>
                <a:cubicBezTo>
                  <a:pt x="15575" y="6783"/>
                  <a:pt x="15481" y="6872"/>
                  <a:pt x="15434" y="6995"/>
                </a:cubicBezTo>
                <a:cubicBezTo>
                  <a:pt x="15583" y="6926"/>
                  <a:pt x="15626" y="6796"/>
                  <a:pt x="15748" y="6714"/>
                </a:cubicBezTo>
                <a:cubicBezTo>
                  <a:pt x="15728" y="6926"/>
                  <a:pt x="15630" y="7101"/>
                  <a:pt x="15505" y="7279"/>
                </a:cubicBezTo>
                <a:close/>
                <a:moveTo>
                  <a:pt x="12934" y="6663"/>
                </a:moveTo>
                <a:cubicBezTo>
                  <a:pt x="13091" y="6687"/>
                  <a:pt x="13224" y="6656"/>
                  <a:pt x="13365" y="6676"/>
                </a:cubicBezTo>
                <a:cubicBezTo>
                  <a:pt x="13459" y="6690"/>
                  <a:pt x="13554" y="6676"/>
                  <a:pt x="13651" y="6718"/>
                </a:cubicBezTo>
                <a:cubicBezTo>
                  <a:pt x="13687" y="6731"/>
                  <a:pt x="13734" y="6755"/>
                  <a:pt x="13745" y="6772"/>
                </a:cubicBezTo>
                <a:cubicBezTo>
                  <a:pt x="13765" y="6803"/>
                  <a:pt x="13687" y="6817"/>
                  <a:pt x="13683" y="6861"/>
                </a:cubicBezTo>
                <a:cubicBezTo>
                  <a:pt x="13749" y="6837"/>
                  <a:pt x="13808" y="6817"/>
                  <a:pt x="13883" y="6793"/>
                </a:cubicBezTo>
                <a:cubicBezTo>
                  <a:pt x="13847" y="6875"/>
                  <a:pt x="13765" y="6889"/>
                  <a:pt x="13706" y="6950"/>
                </a:cubicBezTo>
                <a:cubicBezTo>
                  <a:pt x="13738" y="6947"/>
                  <a:pt x="13749" y="6947"/>
                  <a:pt x="13761" y="6940"/>
                </a:cubicBezTo>
                <a:cubicBezTo>
                  <a:pt x="13957" y="6868"/>
                  <a:pt x="14227" y="6457"/>
                  <a:pt x="14204" y="6273"/>
                </a:cubicBezTo>
                <a:cubicBezTo>
                  <a:pt x="14192" y="6170"/>
                  <a:pt x="14090" y="6112"/>
                  <a:pt x="13977" y="6153"/>
                </a:cubicBezTo>
                <a:cubicBezTo>
                  <a:pt x="13738" y="6242"/>
                  <a:pt x="13499" y="6334"/>
                  <a:pt x="13264" y="6437"/>
                </a:cubicBezTo>
                <a:cubicBezTo>
                  <a:pt x="13146" y="6488"/>
                  <a:pt x="13036" y="6560"/>
                  <a:pt x="12934" y="6663"/>
                </a:cubicBezTo>
                <a:close/>
                <a:moveTo>
                  <a:pt x="11794" y="17155"/>
                </a:moveTo>
                <a:cubicBezTo>
                  <a:pt x="11602" y="16693"/>
                  <a:pt x="11410" y="16230"/>
                  <a:pt x="11218" y="15768"/>
                </a:cubicBezTo>
                <a:cubicBezTo>
                  <a:pt x="11297" y="16107"/>
                  <a:pt x="11410" y="16436"/>
                  <a:pt x="11504" y="16768"/>
                </a:cubicBezTo>
                <a:cubicBezTo>
                  <a:pt x="11551" y="16929"/>
                  <a:pt x="11653" y="17049"/>
                  <a:pt x="11794" y="17155"/>
                </a:cubicBezTo>
                <a:close/>
                <a:moveTo>
                  <a:pt x="4918" y="19794"/>
                </a:moveTo>
                <a:cubicBezTo>
                  <a:pt x="4801" y="19671"/>
                  <a:pt x="4679" y="19544"/>
                  <a:pt x="4558" y="19421"/>
                </a:cubicBezTo>
                <a:cubicBezTo>
                  <a:pt x="4405" y="19267"/>
                  <a:pt x="4248" y="19113"/>
                  <a:pt x="4092" y="18959"/>
                </a:cubicBezTo>
                <a:cubicBezTo>
                  <a:pt x="4076" y="18945"/>
                  <a:pt x="4064" y="18911"/>
                  <a:pt x="4029" y="18928"/>
                </a:cubicBezTo>
                <a:cubicBezTo>
                  <a:pt x="3994" y="18945"/>
                  <a:pt x="3994" y="18976"/>
                  <a:pt x="4005" y="19003"/>
                </a:cubicBezTo>
                <a:cubicBezTo>
                  <a:pt x="4025" y="19034"/>
                  <a:pt x="4052" y="19065"/>
                  <a:pt x="4080" y="19089"/>
                </a:cubicBezTo>
                <a:cubicBezTo>
                  <a:pt x="4166" y="19171"/>
                  <a:pt x="4260" y="19250"/>
                  <a:pt x="4346" y="19335"/>
                </a:cubicBezTo>
                <a:cubicBezTo>
                  <a:pt x="4519" y="19503"/>
                  <a:pt x="4699" y="19660"/>
                  <a:pt x="4918" y="19794"/>
                </a:cubicBezTo>
                <a:close/>
                <a:moveTo>
                  <a:pt x="13095" y="7364"/>
                </a:moveTo>
                <a:cubicBezTo>
                  <a:pt x="13217" y="7371"/>
                  <a:pt x="13326" y="7344"/>
                  <a:pt x="13420" y="7293"/>
                </a:cubicBezTo>
                <a:cubicBezTo>
                  <a:pt x="13526" y="7234"/>
                  <a:pt x="13522" y="7156"/>
                  <a:pt x="13412" y="7104"/>
                </a:cubicBezTo>
                <a:cubicBezTo>
                  <a:pt x="13354" y="7074"/>
                  <a:pt x="13291" y="7043"/>
                  <a:pt x="13217" y="7036"/>
                </a:cubicBezTo>
                <a:cubicBezTo>
                  <a:pt x="13240" y="7210"/>
                  <a:pt x="13228" y="7248"/>
                  <a:pt x="13095" y="7364"/>
                </a:cubicBezTo>
                <a:close/>
                <a:moveTo>
                  <a:pt x="3907" y="19078"/>
                </a:moveTo>
                <a:cubicBezTo>
                  <a:pt x="3896" y="19209"/>
                  <a:pt x="4354" y="19647"/>
                  <a:pt x="4691" y="19828"/>
                </a:cubicBezTo>
                <a:cubicBezTo>
                  <a:pt x="4397" y="19585"/>
                  <a:pt x="4193" y="19304"/>
                  <a:pt x="3907" y="19078"/>
                </a:cubicBezTo>
                <a:close/>
                <a:moveTo>
                  <a:pt x="13205" y="21396"/>
                </a:moveTo>
                <a:cubicBezTo>
                  <a:pt x="13597" y="21129"/>
                  <a:pt x="13918" y="20804"/>
                  <a:pt x="14196" y="20444"/>
                </a:cubicBezTo>
                <a:cubicBezTo>
                  <a:pt x="13871" y="20763"/>
                  <a:pt x="13554" y="21091"/>
                  <a:pt x="13205" y="21396"/>
                </a:cubicBezTo>
                <a:close/>
                <a:moveTo>
                  <a:pt x="11845" y="2887"/>
                </a:moveTo>
                <a:cubicBezTo>
                  <a:pt x="11743" y="2425"/>
                  <a:pt x="10972" y="2018"/>
                  <a:pt x="10548" y="2196"/>
                </a:cubicBezTo>
                <a:cubicBezTo>
                  <a:pt x="11160" y="2165"/>
                  <a:pt x="11575" y="2408"/>
                  <a:pt x="11845" y="2887"/>
                </a:cubicBezTo>
                <a:close/>
                <a:moveTo>
                  <a:pt x="14290" y="20629"/>
                </a:moveTo>
                <a:cubicBezTo>
                  <a:pt x="14020" y="20876"/>
                  <a:pt x="13730" y="21102"/>
                  <a:pt x="13444" y="21348"/>
                </a:cubicBezTo>
                <a:cubicBezTo>
                  <a:pt x="13612" y="21324"/>
                  <a:pt x="14043" y="20958"/>
                  <a:pt x="14290" y="20629"/>
                </a:cubicBezTo>
                <a:close/>
                <a:moveTo>
                  <a:pt x="10094" y="2483"/>
                </a:moveTo>
                <a:cubicBezTo>
                  <a:pt x="10580" y="2285"/>
                  <a:pt x="11022" y="2350"/>
                  <a:pt x="11434" y="2634"/>
                </a:cubicBezTo>
                <a:cubicBezTo>
                  <a:pt x="11101" y="2298"/>
                  <a:pt x="10431" y="2226"/>
                  <a:pt x="10094" y="2483"/>
                </a:cubicBezTo>
                <a:close/>
                <a:moveTo>
                  <a:pt x="16809" y="17076"/>
                </a:moveTo>
                <a:cubicBezTo>
                  <a:pt x="16802" y="17069"/>
                  <a:pt x="16790" y="17066"/>
                  <a:pt x="16782" y="17059"/>
                </a:cubicBezTo>
                <a:cubicBezTo>
                  <a:pt x="16613" y="17316"/>
                  <a:pt x="16441" y="17576"/>
                  <a:pt x="16273" y="17832"/>
                </a:cubicBezTo>
                <a:cubicBezTo>
                  <a:pt x="16480" y="17596"/>
                  <a:pt x="16645" y="17336"/>
                  <a:pt x="16809" y="17076"/>
                </a:cubicBezTo>
                <a:close/>
                <a:moveTo>
                  <a:pt x="14835" y="19404"/>
                </a:moveTo>
                <a:cubicBezTo>
                  <a:pt x="15023" y="19205"/>
                  <a:pt x="15187" y="18989"/>
                  <a:pt x="15293" y="18746"/>
                </a:cubicBezTo>
                <a:cubicBezTo>
                  <a:pt x="15140" y="18966"/>
                  <a:pt x="14987" y="19185"/>
                  <a:pt x="14835" y="19404"/>
                </a:cubicBezTo>
                <a:close/>
                <a:moveTo>
                  <a:pt x="4272" y="19695"/>
                </a:moveTo>
                <a:cubicBezTo>
                  <a:pt x="4127" y="19544"/>
                  <a:pt x="3982" y="19397"/>
                  <a:pt x="3837" y="19246"/>
                </a:cubicBezTo>
                <a:cubicBezTo>
                  <a:pt x="3825" y="19256"/>
                  <a:pt x="3813" y="19263"/>
                  <a:pt x="3802" y="19274"/>
                </a:cubicBezTo>
                <a:cubicBezTo>
                  <a:pt x="3943" y="19428"/>
                  <a:pt x="4084" y="19578"/>
                  <a:pt x="4272" y="19695"/>
                </a:cubicBezTo>
                <a:close/>
                <a:moveTo>
                  <a:pt x="12648" y="6902"/>
                </a:moveTo>
                <a:cubicBezTo>
                  <a:pt x="12778" y="6858"/>
                  <a:pt x="12911" y="6844"/>
                  <a:pt x="13044" y="6820"/>
                </a:cubicBezTo>
                <a:cubicBezTo>
                  <a:pt x="13068" y="6817"/>
                  <a:pt x="13103" y="6810"/>
                  <a:pt x="13091" y="6776"/>
                </a:cubicBezTo>
                <a:cubicBezTo>
                  <a:pt x="13083" y="6752"/>
                  <a:pt x="13056" y="6755"/>
                  <a:pt x="13032" y="6755"/>
                </a:cubicBezTo>
                <a:cubicBezTo>
                  <a:pt x="12880" y="6752"/>
                  <a:pt x="12750" y="6796"/>
                  <a:pt x="12648" y="6902"/>
                </a:cubicBezTo>
                <a:close/>
                <a:moveTo>
                  <a:pt x="11642" y="2254"/>
                </a:moveTo>
                <a:cubicBezTo>
                  <a:pt x="11849" y="2411"/>
                  <a:pt x="11994" y="2603"/>
                  <a:pt x="12096" y="2825"/>
                </a:cubicBezTo>
                <a:cubicBezTo>
                  <a:pt x="12053" y="2572"/>
                  <a:pt x="11881" y="2391"/>
                  <a:pt x="11642" y="2254"/>
                </a:cubicBezTo>
                <a:close/>
                <a:moveTo>
                  <a:pt x="14431" y="20752"/>
                </a:moveTo>
                <a:cubicBezTo>
                  <a:pt x="14329" y="20848"/>
                  <a:pt x="14204" y="20965"/>
                  <a:pt x="14122" y="21040"/>
                </a:cubicBezTo>
                <a:cubicBezTo>
                  <a:pt x="14227" y="20982"/>
                  <a:pt x="14349" y="20865"/>
                  <a:pt x="14431" y="20752"/>
                </a:cubicBezTo>
                <a:close/>
                <a:moveTo>
                  <a:pt x="8585" y="2510"/>
                </a:moveTo>
                <a:cubicBezTo>
                  <a:pt x="8585" y="2339"/>
                  <a:pt x="8644" y="2192"/>
                  <a:pt x="8672" y="2014"/>
                </a:cubicBezTo>
                <a:cubicBezTo>
                  <a:pt x="8562" y="2213"/>
                  <a:pt x="8519" y="2442"/>
                  <a:pt x="8585" y="2510"/>
                </a:cubicBezTo>
                <a:close/>
                <a:moveTo>
                  <a:pt x="16500" y="15334"/>
                </a:moveTo>
                <a:cubicBezTo>
                  <a:pt x="16574" y="15173"/>
                  <a:pt x="16653" y="15015"/>
                  <a:pt x="16727" y="14854"/>
                </a:cubicBezTo>
                <a:cubicBezTo>
                  <a:pt x="16617" y="15002"/>
                  <a:pt x="16527" y="15156"/>
                  <a:pt x="16500" y="15334"/>
                </a:cubicBezTo>
                <a:close/>
                <a:moveTo>
                  <a:pt x="12374" y="2884"/>
                </a:moveTo>
                <a:cubicBezTo>
                  <a:pt x="12378" y="2712"/>
                  <a:pt x="12319" y="2562"/>
                  <a:pt x="12198" y="2432"/>
                </a:cubicBezTo>
                <a:cubicBezTo>
                  <a:pt x="12276" y="2576"/>
                  <a:pt x="12335" y="2726"/>
                  <a:pt x="12374" y="2884"/>
                </a:cubicBezTo>
                <a:close/>
                <a:moveTo>
                  <a:pt x="13785" y="3366"/>
                </a:moveTo>
                <a:cubicBezTo>
                  <a:pt x="13902" y="3318"/>
                  <a:pt x="13981" y="3243"/>
                  <a:pt x="14016" y="3133"/>
                </a:cubicBezTo>
                <a:cubicBezTo>
                  <a:pt x="13941" y="3212"/>
                  <a:pt x="13863" y="3288"/>
                  <a:pt x="13785" y="3366"/>
                </a:cubicBezTo>
                <a:close/>
                <a:moveTo>
                  <a:pt x="3386" y="19681"/>
                </a:moveTo>
                <a:cubicBezTo>
                  <a:pt x="3324" y="19811"/>
                  <a:pt x="3339" y="19945"/>
                  <a:pt x="3355" y="20078"/>
                </a:cubicBezTo>
                <a:cubicBezTo>
                  <a:pt x="3371" y="19945"/>
                  <a:pt x="3351" y="19811"/>
                  <a:pt x="3386" y="19681"/>
                </a:cubicBezTo>
                <a:close/>
                <a:moveTo>
                  <a:pt x="13040" y="7015"/>
                </a:moveTo>
                <a:cubicBezTo>
                  <a:pt x="13021" y="7036"/>
                  <a:pt x="12966" y="7012"/>
                  <a:pt x="12966" y="7060"/>
                </a:cubicBezTo>
                <a:cubicBezTo>
                  <a:pt x="12966" y="7094"/>
                  <a:pt x="13001" y="7115"/>
                  <a:pt x="13040" y="7115"/>
                </a:cubicBezTo>
                <a:cubicBezTo>
                  <a:pt x="13083" y="7115"/>
                  <a:pt x="13119" y="7091"/>
                  <a:pt x="13123" y="7050"/>
                </a:cubicBezTo>
                <a:cubicBezTo>
                  <a:pt x="13123" y="7012"/>
                  <a:pt x="13079" y="7019"/>
                  <a:pt x="13040" y="7015"/>
                </a:cubicBezTo>
                <a:close/>
                <a:moveTo>
                  <a:pt x="15462" y="18178"/>
                </a:moveTo>
                <a:cubicBezTo>
                  <a:pt x="15669" y="17863"/>
                  <a:pt x="15885" y="17548"/>
                  <a:pt x="16092" y="17233"/>
                </a:cubicBezTo>
                <a:cubicBezTo>
                  <a:pt x="16233" y="17021"/>
                  <a:pt x="16367" y="16802"/>
                  <a:pt x="16500" y="16586"/>
                </a:cubicBezTo>
                <a:cubicBezTo>
                  <a:pt x="16453" y="16610"/>
                  <a:pt x="16421" y="16645"/>
                  <a:pt x="16398" y="16682"/>
                </a:cubicBezTo>
                <a:cubicBezTo>
                  <a:pt x="15842" y="17514"/>
                  <a:pt x="15274" y="18339"/>
                  <a:pt x="14658" y="19140"/>
                </a:cubicBezTo>
                <a:cubicBezTo>
                  <a:pt x="14161" y="19790"/>
                  <a:pt x="13644" y="20431"/>
                  <a:pt x="13013" y="20992"/>
                </a:cubicBezTo>
                <a:cubicBezTo>
                  <a:pt x="12911" y="21084"/>
                  <a:pt x="12805" y="21173"/>
                  <a:pt x="12742" y="21331"/>
                </a:cubicBezTo>
                <a:cubicBezTo>
                  <a:pt x="12958" y="21208"/>
                  <a:pt x="13095" y="21047"/>
                  <a:pt x="13264" y="20924"/>
                </a:cubicBezTo>
                <a:cubicBezTo>
                  <a:pt x="13463" y="20776"/>
                  <a:pt x="13628" y="20598"/>
                  <a:pt x="13804" y="20431"/>
                </a:cubicBezTo>
                <a:cubicBezTo>
                  <a:pt x="13898" y="20338"/>
                  <a:pt x="13984" y="20239"/>
                  <a:pt x="14067" y="20136"/>
                </a:cubicBezTo>
                <a:cubicBezTo>
                  <a:pt x="14298" y="19856"/>
                  <a:pt x="14537" y="19582"/>
                  <a:pt x="14752" y="19291"/>
                </a:cubicBezTo>
                <a:cubicBezTo>
                  <a:pt x="14980" y="18979"/>
                  <a:pt x="15176" y="18654"/>
                  <a:pt x="15387" y="18332"/>
                </a:cubicBezTo>
                <a:cubicBezTo>
                  <a:pt x="15387" y="18271"/>
                  <a:pt x="15430" y="18226"/>
                  <a:pt x="15462" y="18178"/>
                </a:cubicBezTo>
                <a:close/>
                <a:moveTo>
                  <a:pt x="12891" y="21047"/>
                </a:moveTo>
                <a:cubicBezTo>
                  <a:pt x="13295" y="20698"/>
                  <a:pt x="13628" y="20301"/>
                  <a:pt x="13949" y="19893"/>
                </a:cubicBezTo>
                <a:cubicBezTo>
                  <a:pt x="14596" y="19082"/>
                  <a:pt x="15215" y="18260"/>
                  <a:pt x="15791" y="17408"/>
                </a:cubicBezTo>
                <a:cubicBezTo>
                  <a:pt x="15889" y="17264"/>
                  <a:pt x="16006" y="17134"/>
                  <a:pt x="16069" y="16973"/>
                </a:cubicBezTo>
                <a:cubicBezTo>
                  <a:pt x="15540" y="17740"/>
                  <a:pt x="14933" y="18459"/>
                  <a:pt x="14349" y="19191"/>
                </a:cubicBezTo>
                <a:cubicBezTo>
                  <a:pt x="13765" y="19927"/>
                  <a:pt x="13115" y="20615"/>
                  <a:pt x="12433" y="21283"/>
                </a:cubicBezTo>
                <a:cubicBezTo>
                  <a:pt x="12617" y="21238"/>
                  <a:pt x="12762" y="21160"/>
                  <a:pt x="12891" y="21047"/>
                </a:cubicBezTo>
                <a:close/>
                <a:moveTo>
                  <a:pt x="12186" y="21160"/>
                </a:moveTo>
                <a:cubicBezTo>
                  <a:pt x="12249" y="21146"/>
                  <a:pt x="12268" y="21139"/>
                  <a:pt x="12280" y="21143"/>
                </a:cubicBezTo>
                <a:cubicBezTo>
                  <a:pt x="12319" y="21156"/>
                  <a:pt x="12284" y="21173"/>
                  <a:pt x="12276" y="21187"/>
                </a:cubicBezTo>
                <a:cubicBezTo>
                  <a:pt x="12225" y="21242"/>
                  <a:pt x="12170" y="21297"/>
                  <a:pt x="12116" y="21351"/>
                </a:cubicBezTo>
                <a:cubicBezTo>
                  <a:pt x="13397" y="20359"/>
                  <a:pt x="14235" y="19072"/>
                  <a:pt x="15230" y="17884"/>
                </a:cubicBezTo>
                <a:cubicBezTo>
                  <a:pt x="14200" y="18955"/>
                  <a:pt x="13338" y="20136"/>
                  <a:pt x="12186" y="21160"/>
                </a:cubicBezTo>
                <a:close/>
                <a:moveTo>
                  <a:pt x="11888" y="21139"/>
                </a:moveTo>
                <a:cubicBezTo>
                  <a:pt x="12970" y="20328"/>
                  <a:pt x="13777" y="19315"/>
                  <a:pt x="14607" y="18322"/>
                </a:cubicBezTo>
                <a:cubicBezTo>
                  <a:pt x="13706" y="19263"/>
                  <a:pt x="12864" y="20253"/>
                  <a:pt x="11888" y="21139"/>
                </a:cubicBezTo>
                <a:close/>
                <a:moveTo>
                  <a:pt x="16539" y="13728"/>
                </a:moveTo>
                <a:cubicBezTo>
                  <a:pt x="16480" y="13844"/>
                  <a:pt x="16394" y="13957"/>
                  <a:pt x="16374" y="14088"/>
                </a:cubicBezTo>
                <a:cubicBezTo>
                  <a:pt x="16508" y="13899"/>
                  <a:pt x="16625" y="13701"/>
                  <a:pt x="16739" y="13502"/>
                </a:cubicBezTo>
                <a:cubicBezTo>
                  <a:pt x="16653" y="13790"/>
                  <a:pt x="16445" y="14036"/>
                  <a:pt x="16359" y="14351"/>
                </a:cubicBezTo>
                <a:cubicBezTo>
                  <a:pt x="16535" y="14091"/>
                  <a:pt x="16657" y="13834"/>
                  <a:pt x="16786" y="13584"/>
                </a:cubicBezTo>
                <a:cubicBezTo>
                  <a:pt x="16809" y="13523"/>
                  <a:pt x="16837" y="13458"/>
                  <a:pt x="16860" y="13396"/>
                </a:cubicBezTo>
                <a:cubicBezTo>
                  <a:pt x="16856" y="13365"/>
                  <a:pt x="16852" y="13338"/>
                  <a:pt x="16849" y="13307"/>
                </a:cubicBezTo>
                <a:cubicBezTo>
                  <a:pt x="16692" y="13365"/>
                  <a:pt x="16664" y="13506"/>
                  <a:pt x="16590" y="13615"/>
                </a:cubicBezTo>
                <a:cubicBezTo>
                  <a:pt x="16590" y="13660"/>
                  <a:pt x="16555" y="13690"/>
                  <a:pt x="16539" y="13728"/>
                </a:cubicBezTo>
                <a:close/>
                <a:moveTo>
                  <a:pt x="12190" y="20533"/>
                </a:moveTo>
                <a:cubicBezTo>
                  <a:pt x="12688" y="20133"/>
                  <a:pt x="13123" y="19681"/>
                  <a:pt x="13522" y="19205"/>
                </a:cubicBezTo>
                <a:cubicBezTo>
                  <a:pt x="13079" y="19650"/>
                  <a:pt x="12637" y="20092"/>
                  <a:pt x="12190" y="20533"/>
                </a:cubicBezTo>
                <a:close/>
                <a:moveTo>
                  <a:pt x="7061" y="14930"/>
                </a:moveTo>
                <a:cubicBezTo>
                  <a:pt x="7061" y="15046"/>
                  <a:pt x="7081" y="15159"/>
                  <a:pt x="7144" y="15265"/>
                </a:cubicBezTo>
                <a:cubicBezTo>
                  <a:pt x="7155" y="15286"/>
                  <a:pt x="7171" y="15316"/>
                  <a:pt x="7202" y="15310"/>
                </a:cubicBezTo>
                <a:cubicBezTo>
                  <a:pt x="7238" y="15299"/>
                  <a:pt x="7238" y="15265"/>
                  <a:pt x="7238" y="15238"/>
                </a:cubicBezTo>
                <a:cubicBezTo>
                  <a:pt x="7230" y="15180"/>
                  <a:pt x="7218" y="15118"/>
                  <a:pt x="7210" y="15060"/>
                </a:cubicBezTo>
                <a:cubicBezTo>
                  <a:pt x="7206" y="15002"/>
                  <a:pt x="7163" y="14957"/>
                  <a:pt x="7136" y="14909"/>
                </a:cubicBezTo>
                <a:cubicBezTo>
                  <a:pt x="7101" y="14892"/>
                  <a:pt x="7061" y="14875"/>
                  <a:pt x="7061" y="14930"/>
                </a:cubicBezTo>
                <a:close/>
                <a:moveTo>
                  <a:pt x="7105" y="20615"/>
                </a:moveTo>
                <a:cubicBezTo>
                  <a:pt x="6877" y="20585"/>
                  <a:pt x="6642" y="20609"/>
                  <a:pt x="6415" y="20564"/>
                </a:cubicBezTo>
                <a:cubicBezTo>
                  <a:pt x="6634" y="20684"/>
                  <a:pt x="6873" y="20633"/>
                  <a:pt x="7105" y="20615"/>
                </a:cubicBezTo>
                <a:close/>
                <a:moveTo>
                  <a:pt x="16613" y="12972"/>
                </a:moveTo>
                <a:cubicBezTo>
                  <a:pt x="16711" y="12842"/>
                  <a:pt x="16805" y="12711"/>
                  <a:pt x="16856" y="12561"/>
                </a:cubicBezTo>
                <a:cubicBezTo>
                  <a:pt x="16735" y="12677"/>
                  <a:pt x="16625" y="12804"/>
                  <a:pt x="16613" y="12972"/>
                </a:cubicBezTo>
                <a:close/>
                <a:moveTo>
                  <a:pt x="6403" y="20170"/>
                </a:moveTo>
                <a:cubicBezTo>
                  <a:pt x="6458" y="20170"/>
                  <a:pt x="6517" y="20184"/>
                  <a:pt x="6587" y="20160"/>
                </a:cubicBezTo>
                <a:cubicBezTo>
                  <a:pt x="6411" y="20136"/>
                  <a:pt x="6235" y="20150"/>
                  <a:pt x="6082" y="20078"/>
                </a:cubicBezTo>
                <a:cubicBezTo>
                  <a:pt x="6039" y="20119"/>
                  <a:pt x="5984" y="20092"/>
                  <a:pt x="5937" y="20099"/>
                </a:cubicBezTo>
                <a:cubicBezTo>
                  <a:pt x="6078" y="20174"/>
                  <a:pt x="6243" y="20164"/>
                  <a:pt x="6403" y="20170"/>
                </a:cubicBezTo>
                <a:close/>
                <a:moveTo>
                  <a:pt x="5079" y="19250"/>
                </a:moveTo>
                <a:cubicBezTo>
                  <a:pt x="5157" y="19250"/>
                  <a:pt x="5236" y="19250"/>
                  <a:pt x="5310" y="19250"/>
                </a:cubicBezTo>
                <a:cubicBezTo>
                  <a:pt x="5118" y="19246"/>
                  <a:pt x="4942" y="19226"/>
                  <a:pt x="4832" y="19068"/>
                </a:cubicBezTo>
                <a:cubicBezTo>
                  <a:pt x="4887" y="19202"/>
                  <a:pt x="5008" y="19284"/>
                  <a:pt x="5138" y="19363"/>
                </a:cubicBezTo>
                <a:cubicBezTo>
                  <a:pt x="5146" y="19318"/>
                  <a:pt x="5079" y="19304"/>
                  <a:pt x="5079" y="19250"/>
                </a:cubicBezTo>
                <a:close/>
                <a:moveTo>
                  <a:pt x="5420" y="19544"/>
                </a:moveTo>
                <a:cubicBezTo>
                  <a:pt x="5475" y="19544"/>
                  <a:pt x="5526" y="19544"/>
                  <a:pt x="5576" y="19544"/>
                </a:cubicBezTo>
                <a:cubicBezTo>
                  <a:pt x="5447" y="19523"/>
                  <a:pt x="5314" y="19520"/>
                  <a:pt x="5220" y="19424"/>
                </a:cubicBezTo>
                <a:cubicBezTo>
                  <a:pt x="5263" y="19561"/>
                  <a:pt x="5408" y="19602"/>
                  <a:pt x="5526" y="19674"/>
                </a:cubicBezTo>
                <a:cubicBezTo>
                  <a:pt x="5518" y="19616"/>
                  <a:pt x="5439" y="19606"/>
                  <a:pt x="5420" y="19544"/>
                </a:cubicBezTo>
                <a:close/>
                <a:moveTo>
                  <a:pt x="17468" y="14132"/>
                </a:moveTo>
                <a:cubicBezTo>
                  <a:pt x="17538" y="13944"/>
                  <a:pt x="17487" y="13762"/>
                  <a:pt x="17452" y="13577"/>
                </a:cubicBezTo>
                <a:cubicBezTo>
                  <a:pt x="17413" y="13694"/>
                  <a:pt x="17468" y="13807"/>
                  <a:pt x="17448" y="13920"/>
                </a:cubicBezTo>
                <a:cubicBezTo>
                  <a:pt x="17432" y="13848"/>
                  <a:pt x="17413" y="13773"/>
                  <a:pt x="17397" y="13701"/>
                </a:cubicBezTo>
                <a:cubicBezTo>
                  <a:pt x="17374" y="13831"/>
                  <a:pt x="17425" y="13954"/>
                  <a:pt x="17440" y="14077"/>
                </a:cubicBezTo>
                <a:cubicBezTo>
                  <a:pt x="17448" y="14098"/>
                  <a:pt x="17460" y="14115"/>
                  <a:pt x="17468" y="14132"/>
                </a:cubicBezTo>
                <a:close/>
                <a:moveTo>
                  <a:pt x="10145" y="6810"/>
                </a:moveTo>
                <a:cubicBezTo>
                  <a:pt x="10258" y="6813"/>
                  <a:pt x="10349" y="6817"/>
                  <a:pt x="10439" y="6820"/>
                </a:cubicBezTo>
                <a:cubicBezTo>
                  <a:pt x="10443" y="6841"/>
                  <a:pt x="10427" y="6841"/>
                  <a:pt x="10415" y="6837"/>
                </a:cubicBezTo>
                <a:cubicBezTo>
                  <a:pt x="10317" y="6820"/>
                  <a:pt x="10392" y="6923"/>
                  <a:pt x="10333" y="6926"/>
                </a:cubicBezTo>
                <a:cubicBezTo>
                  <a:pt x="10258" y="6933"/>
                  <a:pt x="10309" y="6848"/>
                  <a:pt x="10255" y="6841"/>
                </a:cubicBezTo>
                <a:cubicBezTo>
                  <a:pt x="10247" y="6841"/>
                  <a:pt x="10231" y="6841"/>
                  <a:pt x="10227" y="6844"/>
                </a:cubicBezTo>
                <a:cubicBezTo>
                  <a:pt x="10192" y="6909"/>
                  <a:pt x="10137" y="6892"/>
                  <a:pt x="10070" y="6899"/>
                </a:cubicBezTo>
                <a:cubicBezTo>
                  <a:pt x="10019" y="6902"/>
                  <a:pt x="10004" y="6913"/>
                  <a:pt x="9988" y="6868"/>
                </a:cubicBezTo>
                <a:cubicBezTo>
                  <a:pt x="9984" y="6861"/>
                  <a:pt x="9961" y="6861"/>
                  <a:pt x="9953" y="6854"/>
                </a:cubicBezTo>
                <a:cubicBezTo>
                  <a:pt x="9882" y="6800"/>
                  <a:pt x="9812" y="6916"/>
                  <a:pt x="9792" y="6875"/>
                </a:cubicBezTo>
                <a:cubicBezTo>
                  <a:pt x="9761" y="6817"/>
                  <a:pt x="9749" y="6786"/>
                  <a:pt x="9675" y="6824"/>
                </a:cubicBezTo>
                <a:cubicBezTo>
                  <a:pt x="9655" y="6834"/>
                  <a:pt x="9643" y="6837"/>
                  <a:pt x="9635" y="6813"/>
                </a:cubicBezTo>
                <a:cubicBezTo>
                  <a:pt x="9612" y="6700"/>
                  <a:pt x="9538" y="6759"/>
                  <a:pt x="9479" y="6779"/>
                </a:cubicBezTo>
                <a:cubicBezTo>
                  <a:pt x="9502" y="6690"/>
                  <a:pt x="9502" y="6690"/>
                  <a:pt x="9067" y="6601"/>
                </a:cubicBezTo>
                <a:cubicBezTo>
                  <a:pt x="9075" y="6533"/>
                  <a:pt x="9185" y="6557"/>
                  <a:pt x="9201" y="6474"/>
                </a:cubicBezTo>
                <a:cubicBezTo>
                  <a:pt x="8989" y="6495"/>
                  <a:pt x="8805" y="6454"/>
                  <a:pt x="8676" y="6279"/>
                </a:cubicBezTo>
                <a:cubicBezTo>
                  <a:pt x="8813" y="6276"/>
                  <a:pt x="8942" y="6324"/>
                  <a:pt x="9079" y="6296"/>
                </a:cubicBezTo>
                <a:cubicBezTo>
                  <a:pt x="9063" y="6207"/>
                  <a:pt x="8962" y="6218"/>
                  <a:pt x="8903" y="6184"/>
                </a:cubicBezTo>
                <a:cubicBezTo>
                  <a:pt x="8828" y="6136"/>
                  <a:pt x="8824" y="6053"/>
                  <a:pt x="8809" y="5975"/>
                </a:cubicBezTo>
                <a:cubicBezTo>
                  <a:pt x="8836" y="6002"/>
                  <a:pt x="8864" y="6029"/>
                  <a:pt x="8895" y="6057"/>
                </a:cubicBezTo>
                <a:cubicBezTo>
                  <a:pt x="8919" y="6077"/>
                  <a:pt x="8938" y="6122"/>
                  <a:pt x="8962" y="6050"/>
                </a:cubicBezTo>
                <a:cubicBezTo>
                  <a:pt x="8981" y="5992"/>
                  <a:pt x="9016" y="6050"/>
                  <a:pt x="9040" y="6060"/>
                </a:cubicBezTo>
                <a:cubicBezTo>
                  <a:pt x="9075" y="6074"/>
                  <a:pt x="9095" y="6118"/>
                  <a:pt x="9146" y="6095"/>
                </a:cubicBezTo>
                <a:cubicBezTo>
                  <a:pt x="9197" y="6071"/>
                  <a:pt x="9142" y="6026"/>
                  <a:pt x="9165" y="5995"/>
                </a:cubicBezTo>
                <a:cubicBezTo>
                  <a:pt x="9208" y="6016"/>
                  <a:pt x="9220" y="6077"/>
                  <a:pt x="9283" y="6064"/>
                </a:cubicBezTo>
                <a:cubicBezTo>
                  <a:pt x="9346" y="6050"/>
                  <a:pt x="9295" y="5992"/>
                  <a:pt x="9326" y="5961"/>
                </a:cubicBezTo>
                <a:cubicBezTo>
                  <a:pt x="9365" y="5985"/>
                  <a:pt x="9377" y="6053"/>
                  <a:pt x="9440" y="6036"/>
                </a:cubicBezTo>
                <a:cubicBezTo>
                  <a:pt x="9541" y="6009"/>
                  <a:pt x="9428" y="5927"/>
                  <a:pt x="9483" y="5879"/>
                </a:cubicBezTo>
                <a:cubicBezTo>
                  <a:pt x="9557" y="5889"/>
                  <a:pt x="9518" y="6023"/>
                  <a:pt x="9636" y="5995"/>
                </a:cubicBezTo>
                <a:cubicBezTo>
                  <a:pt x="9726" y="5971"/>
                  <a:pt x="9639" y="5889"/>
                  <a:pt x="9702" y="5855"/>
                </a:cubicBezTo>
                <a:cubicBezTo>
                  <a:pt x="9761" y="5875"/>
                  <a:pt x="9726" y="5982"/>
                  <a:pt x="9824" y="5968"/>
                </a:cubicBezTo>
                <a:cubicBezTo>
                  <a:pt x="9898" y="5958"/>
                  <a:pt x="9855" y="5893"/>
                  <a:pt x="9890" y="5862"/>
                </a:cubicBezTo>
                <a:cubicBezTo>
                  <a:pt x="9953" y="5872"/>
                  <a:pt x="9929" y="5958"/>
                  <a:pt x="9992" y="5958"/>
                </a:cubicBezTo>
                <a:cubicBezTo>
                  <a:pt x="10070" y="5958"/>
                  <a:pt x="10023" y="5882"/>
                  <a:pt x="10070" y="5855"/>
                </a:cubicBezTo>
                <a:cubicBezTo>
                  <a:pt x="10121" y="5872"/>
                  <a:pt x="10090" y="5958"/>
                  <a:pt x="10157" y="5951"/>
                </a:cubicBezTo>
                <a:cubicBezTo>
                  <a:pt x="10211" y="5944"/>
                  <a:pt x="10192" y="5882"/>
                  <a:pt x="10219" y="5851"/>
                </a:cubicBezTo>
                <a:cubicBezTo>
                  <a:pt x="10259" y="5893"/>
                  <a:pt x="10196" y="5978"/>
                  <a:pt x="10278" y="5982"/>
                </a:cubicBezTo>
                <a:cubicBezTo>
                  <a:pt x="10353" y="5985"/>
                  <a:pt x="10329" y="5886"/>
                  <a:pt x="10380" y="5851"/>
                </a:cubicBezTo>
                <a:cubicBezTo>
                  <a:pt x="10384" y="5855"/>
                  <a:pt x="10392" y="5858"/>
                  <a:pt x="10392" y="5865"/>
                </a:cubicBezTo>
                <a:cubicBezTo>
                  <a:pt x="10403" y="5913"/>
                  <a:pt x="10321" y="5975"/>
                  <a:pt x="10400" y="6006"/>
                </a:cubicBezTo>
                <a:cubicBezTo>
                  <a:pt x="10498" y="6043"/>
                  <a:pt x="10490" y="5927"/>
                  <a:pt x="10552" y="5903"/>
                </a:cubicBezTo>
                <a:cubicBezTo>
                  <a:pt x="10572" y="5954"/>
                  <a:pt x="10478" y="6023"/>
                  <a:pt x="10556" y="6053"/>
                </a:cubicBezTo>
                <a:cubicBezTo>
                  <a:pt x="10607" y="6071"/>
                  <a:pt x="10631" y="5988"/>
                  <a:pt x="10670" y="5951"/>
                </a:cubicBezTo>
                <a:cubicBezTo>
                  <a:pt x="10689" y="5930"/>
                  <a:pt x="10701" y="5903"/>
                  <a:pt x="10748" y="5893"/>
                </a:cubicBezTo>
                <a:cubicBezTo>
                  <a:pt x="10725" y="5971"/>
                  <a:pt x="10627" y="6023"/>
                  <a:pt x="10654" y="6118"/>
                </a:cubicBezTo>
                <a:cubicBezTo>
                  <a:pt x="10737" y="6067"/>
                  <a:pt x="10784" y="5988"/>
                  <a:pt x="10885" y="5944"/>
                </a:cubicBezTo>
                <a:cubicBezTo>
                  <a:pt x="10850" y="6040"/>
                  <a:pt x="10744" y="6071"/>
                  <a:pt x="10713" y="6146"/>
                </a:cubicBezTo>
                <a:cubicBezTo>
                  <a:pt x="10772" y="6197"/>
                  <a:pt x="10803" y="6112"/>
                  <a:pt x="10858" y="6139"/>
                </a:cubicBezTo>
                <a:cubicBezTo>
                  <a:pt x="10834" y="6163"/>
                  <a:pt x="10815" y="6187"/>
                  <a:pt x="10784" y="6221"/>
                </a:cubicBezTo>
                <a:cubicBezTo>
                  <a:pt x="10936" y="6211"/>
                  <a:pt x="11026" y="6125"/>
                  <a:pt x="11152" y="6071"/>
                </a:cubicBezTo>
                <a:cubicBezTo>
                  <a:pt x="10815" y="5865"/>
                  <a:pt x="10541" y="5612"/>
                  <a:pt x="10251" y="5382"/>
                </a:cubicBezTo>
                <a:cubicBezTo>
                  <a:pt x="9973" y="5160"/>
                  <a:pt x="9647" y="5181"/>
                  <a:pt x="9314" y="5242"/>
                </a:cubicBezTo>
                <a:cubicBezTo>
                  <a:pt x="9146" y="5273"/>
                  <a:pt x="8993" y="5335"/>
                  <a:pt x="8832" y="5396"/>
                </a:cubicBezTo>
                <a:cubicBezTo>
                  <a:pt x="8825" y="5352"/>
                  <a:pt x="8860" y="5335"/>
                  <a:pt x="8887" y="5321"/>
                </a:cubicBezTo>
                <a:cubicBezTo>
                  <a:pt x="9103" y="5187"/>
                  <a:pt x="9342" y="5095"/>
                  <a:pt x="9596" y="5040"/>
                </a:cubicBezTo>
                <a:cubicBezTo>
                  <a:pt x="9867" y="4982"/>
                  <a:pt x="10117" y="5037"/>
                  <a:pt x="10356" y="5143"/>
                </a:cubicBezTo>
                <a:cubicBezTo>
                  <a:pt x="10737" y="5311"/>
                  <a:pt x="11070" y="5540"/>
                  <a:pt x="11371" y="5804"/>
                </a:cubicBezTo>
                <a:cubicBezTo>
                  <a:pt x="11446" y="5869"/>
                  <a:pt x="11489" y="5947"/>
                  <a:pt x="11520" y="6033"/>
                </a:cubicBezTo>
                <a:cubicBezTo>
                  <a:pt x="11548" y="6105"/>
                  <a:pt x="11493" y="6146"/>
                  <a:pt x="11446" y="6187"/>
                </a:cubicBezTo>
                <a:cubicBezTo>
                  <a:pt x="11395" y="6231"/>
                  <a:pt x="11367" y="6180"/>
                  <a:pt x="11336" y="6156"/>
                </a:cubicBezTo>
                <a:cubicBezTo>
                  <a:pt x="11320" y="6142"/>
                  <a:pt x="11297" y="6122"/>
                  <a:pt x="11277" y="6136"/>
                </a:cubicBezTo>
                <a:cubicBezTo>
                  <a:pt x="11160" y="6211"/>
                  <a:pt x="11042" y="6286"/>
                  <a:pt x="10936" y="6379"/>
                </a:cubicBezTo>
                <a:cubicBezTo>
                  <a:pt x="11066" y="6331"/>
                  <a:pt x="11160" y="6238"/>
                  <a:pt x="11309" y="6211"/>
                </a:cubicBezTo>
                <a:cubicBezTo>
                  <a:pt x="11262" y="6245"/>
                  <a:pt x="11222" y="6286"/>
                  <a:pt x="11171" y="6310"/>
                </a:cubicBezTo>
                <a:cubicBezTo>
                  <a:pt x="11054" y="6365"/>
                  <a:pt x="10921" y="6406"/>
                  <a:pt x="11019" y="6574"/>
                </a:cubicBezTo>
                <a:cubicBezTo>
                  <a:pt x="10897" y="6498"/>
                  <a:pt x="10831" y="6396"/>
                  <a:pt x="10721" y="6334"/>
                </a:cubicBezTo>
                <a:cubicBezTo>
                  <a:pt x="10686" y="6382"/>
                  <a:pt x="10662" y="6413"/>
                  <a:pt x="10721" y="6468"/>
                </a:cubicBezTo>
                <a:cubicBezTo>
                  <a:pt x="10850" y="6594"/>
                  <a:pt x="10858" y="6769"/>
                  <a:pt x="10932" y="6930"/>
                </a:cubicBezTo>
                <a:cubicBezTo>
                  <a:pt x="10846" y="6916"/>
                  <a:pt x="10834" y="6861"/>
                  <a:pt x="10803" y="6820"/>
                </a:cubicBezTo>
                <a:cubicBezTo>
                  <a:pt x="10705" y="6687"/>
                  <a:pt x="10595" y="6563"/>
                  <a:pt x="10431" y="6488"/>
                </a:cubicBezTo>
                <a:cubicBezTo>
                  <a:pt x="10364" y="6454"/>
                  <a:pt x="10313" y="6444"/>
                  <a:pt x="10317" y="6543"/>
                </a:cubicBezTo>
                <a:cubicBezTo>
                  <a:pt x="10309" y="6629"/>
                  <a:pt x="10231" y="6707"/>
                  <a:pt x="10145" y="6810"/>
                </a:cubicBezTo>
                <a:close/>
                <a:moveTo>
                  <a:pt x="10121" y="6690"/>
                </a:moveTo>
                <a:cubicBezTo>
                  <a:pt x="10090" y="6690"/>
                  <a:pt x="10070" y="6690"/>
                  <a:pt x="10055" y="6694"/>
                </a:cubicBezTo>
                <a:cubicBezTo>
                  <a:pt x="9914" y="6724"/>
                  <a:pt x="9800" y="6652"/>
                  <a:pt x="9679" y="6615"/>
                </a:cubicBezTo>
                <a:cubicBezTo>
                  <a:pt x="9628" y="6598"/>
                  <a:pt x="9643" y="6529"/>
                  <a:pt x="9639" y="6481"/>
                </a:cubicBezTo>
                <a:cubicBezTo>
                  <a:pt x="9636" y="6454"/>
                  <a:pt x="9612" y="6447"/>
                  <a:pt x="9589" y="6457"/>
                </a:cubicBezTo>
                <a:cubicBezTo>
                  <a:pt x="9538" y="6474"/>
                  <a:pt x="9471" y="6457"/>
                  <a:pt x="9436" y="6498"/>
                </a:cubicBezTo>
                <a:cubicBezTo>
                  <a:pt x="9412" y="6526"/>
                  <a:pt x="9455" y="6546"/>
                  <a:pt x="9479" y="6563"/>
                </a:cubicBezTo>
                <a:cubicBezTo>
                  <a:pt x="9628" y="6676"/>
                  <a:pt x="9804" y="6741"/>
                  <a:pt x="9992" y="6783"/>
                </a:cubicBezTo>
                <a:cubicBezTo>
                  <a:pt x="10070" y="6796"/>
                  <a:pt x="10090" y="6752"/>
                  <a:pt x="10121" y="6690"/>
                </a:cubicBezTo>
                <a:close/>
                <a:moveTo>
                  <a:pt x="10145" y="6529"/>
                </a:moveTo>
                <a:cubicBezTo>
                  <a:pt x="10188" y="6526"/>
                  <a:pt x="10208" y="6502"/>
                  <a:pt x="10208" y="6471"/>
                </a:cubicBezTo>
                <a:cubicBezTo>
                  <a:pt x="10200" y="6409"/>
                  <a:pt x="10137" y="6420"/>
                  <a:pt x="10090" y="6413"/>
                </a:cubicBezTo>
                <a:cubicBezTo>
                  <a:pt x="10063" y="6409"/>
                  <a:pt x="10035" y="6430"/>
                  <a:pt x="10051" y="6457"/>
                </a:cubicBezTo>
                <a:cubicBezTo>
                  <a:pt x="10066" y="6498"/>
                  <a:pt x="10098" y="6526"/>
                  <a:pt x="10145" y="6529"/>
                </a:cubicBezTo>
                <a:close/>
                <a:moveTo>
                  <a:pt x="9189" y="8840"/>
                </a:moveTo>
                <a:cubicBezTo>
                  <a:pt x="9165" y="8901"/>
                  <a:pt x="9150" y="8946"/>
                  <a:pt x="9130" y="9001"/>
                </a:cubicBezTo>
                <a:cubicBezTo>
                  <a:pt x="9122" y="8970"/>
                  <a:pt x="9114" y="8946"/>
                  <a:pt x="9107" y="8919"/>
                </a:cubicBezTo>
                <a:cubicBezTo>
                  <a:pt x="9056" y="8943"/>
                  <a:pt x="9075" y="8997"/>
                  <a:pt x="9020" y="9035"/>
                </a:cubicBezTo>
                <a:cubicBezTo>
                  <a:pt x="9013" y="8990"/>
                  <a:pt x="9009" y="8949"/>
                  <a:pt x="9001" y="8898"/>
                </a:cubicBezTo>
                <a:cubicBezTo>
                  <a:pt x="8973" y="8925"/>
                  <a:pt x="8958" y="8946"/>
                  <a:pt x="8934" y="8973"/>
                </a:cubicBezTo>
                <a:cubicBezTo>
                  <a:pt x="8922" y="8747"/>
                  <a:pt x="9060" y="8604"/>
                  <a:pt x="9342" y="8532"/>
                </a:cubicBezTo>
                <a:cubicBezTo>
                  <a:pt x="9369" y="8559"/>
                  <a:pt x="9314" y="8604"/>
                  <a:pt x="9373" y="8628"/>
                </a:cubicBezTo>
                <a:cubicBezTo>
                  <a:pt x="9420" y="8604"/>
                  <a:pt x="9385" y="8556"/>
                  <a:pt x="9404" y="8521"/>
                </a:cubicBezTo>
                <a:cubicBezTo>
                  <a:pt x="9506" y="8624"/>
                  <a:pt x="9463" y="8761"/>
                  <a:pt x="9295" y="8836"/>
                </a:cubicBezTo>
                <a:cubicBezTo>
                  <a:pt x="9526" y="8953"/>
                  <a:pt x="9765" y="9025"/>
                  <a:pt x="10023" y="9038"/>
                </a:cubicBezTo>
                <a:cubicBezTo>
                  <a:pt x="10286" y="9052"/>
                  <a:pt x="10548" y="9025"/>
                  <a:pt x="10811" y="9059"/>
                </a:cubicBezTo>
                <a:cubicBezTo>
                  <a:pt x="11026" y="9086"/>
                  <a:pt x="11218" y="9158"/>
                  <a:pt x="11399" y="9254"/>
                </a:cubicBezTo>
                <a:cubicBezTo>
                  <a:pt x="11465" y="9288"/>
                  <a:pt x="11520" y="9305"/>
                  <a:pt x="11602" y="9285"/>
                </a:cubicBezTo>
                <a:cubicBezTo>
                  <a:pt x="11790" y="9234"/>
                  <a:pt x="11971" y="9244"/>
                  <a:pt x="12143" y="9343"/>
                </a:cubicBezTo>
                <a:cubicBezTo>
                  <a:pt x="12237" y="9398"/>
                  <a:pt x="12347" y="9412"/>
                  <a:pt x="12460" y="9388"/>
                </a:cubicBezTo>
                <a:cubicBezTo>
                  <a:pt x="12507" y="9377"/>
                  <a:pt x="12558" y="9377"/>
                  <a:pt x="12625" y="9374"/>
                </a:cubicBezTo>
                <a:cubicBezTo>
                  <a:pt x="12582" y="9446"/>
                  <a:pt x="12511" y="9473"/>
                  <a:pt x="12449" y="9490"/>
                </a:cubicBezTo>
                <a:cubicBezTo>
                  <a:pt x="12186" y="9559"/>
                  <a:pt x="12045" y="9709"/>
                  <a:pt x="11955" y="9932"/>
                </a:cubicBezTo>
                <a:cubicBezTo>
                  <a:pt x="11853" y="10178"/>
                  <a:pt x="11630" y="10339"/>
                  <a:pt x="11328" y="10363"/>
                </a:cubicBezTo>
                <a:cubicBezTo>
                  <a:pt x="10944" y="10397"/>
                  <a:pt x="10603" y="10288"/>
                  <a:pt x="10321" y="10052"/>
                </a:cubicBezTo>
                <a:cubicBezTo>
                  <a:pt x="10070" y="9843"/>
                  <a:pt x="9874" y="9593"/>
                  <a:pt x="9686" y="9340"/>
                </a:cubicBezTo>
                <a:cubicBezTo>
                  <a:pt x="9553" y="9155"/>
                  <a:pt x="9397" y="8987"/>
                  <a:pt x="9189" y="8840"/>
                </a:cubicBezTo>
                <a:close/>
                <a:moveTo>
                  <a:pt x="11395" y="9880"/>
                </a:moveTo>
                <a:cubicBezTo>
                  <a:pt x="11473" y="9894"/>
                  <a:pt x="11540" y="9833"/>
                  <a:pt x="11602" y="9839"/>
                </a:cubicBezTo>
                <a:cubicBezTo>
                  <a:pt x="11783" y="9857"/>
                  <a:pt x="11802" y="9737"/>
                  <a:pt x="11849" y="9648"/>
                </a:cubicBezTo>
                <a:cubicBezTo>
                  <a:pt x="11888" y="9569"/>
                  <a:pt x="11826" y="9511"/>
                  <a:pt x="11728" y="9531"/>
                </a:cubicBezTo>
                <a:cubicBezTo>
                  <a:pt x="11544" y="9569"/>
                  <a:pt x="11367" y="9555"/>
                  <a:pt x="11203" y="9487"/>
                </a:cubicBezTo>
                <a:cubicBezTo>
                  <a:pt x="10799" y="9316"/>
                  <a:pt x="10341" y="9329"/>
                  <a:pt x="9933" y="9189"/>
                </a:cubicBezTo>
                <a:cubicBezTo>
                  <a:pt x="9878" y="9172"/>
                  <a:pt x="9855" y="9189"/>
                  <a:pt x="9867" y="9240"/>
                </a:cubicBezTo>
                <a:cubicBezTo>
                  <a:pt x="9882" y="9299"/>
                  <a:pt x="9914" y="9367"/>
                  <a:pt x="9980" y="9360"/>
                </a:cubicBezTo>
                <a:cubicBezTo>
                  <a:pt x="10074" y="9353"/>
                  <a:pt x="10094" y="9394"/>
                  <a:pt x="10121" y="9453"/>
                </a:cubicBezTo>
                <a:cubicBezTo>
                  <a:pt x="10133" y="9480"/>
                  <a:pt x="10168" y="9501"/>
                  <a:pt x="10192" y="9524"/>
                </a:cubicBezTo>
                <a:cubicBezTo>
                  <a:pt x="10258" y="9600"/>
                  <a:pt x="10356" y="9490"/>
                  <a:pt x="10396" y="9538"/>
                </a:cubicBezTo>
                <a:cubicBezTo>
                  <a:pt x="10439" y="9596"/>
                  <a:pt x="10447" y="9675"/>
                  <a:pt x="10544" y="9692"/>
                </a:cubicBezTo>
                <a:cubicBezTo>
                  <a:pt x="10670" y="9713"/>
                  <a:pt x="10783" y="9750"/>
                  <a:pt x="10901" y="9798"/>
                </a:cubicBezTo>
                <a:cubicBezTo>
                  <a:pt x="11034" y="9857"/>
                  <a:pt x="11203" y="9812"/>
                  <a:pt x="11344" y="9880"/>
                </a:cubicBezTo>
                <a:cubicBezTo>
                  <a:pt x="11356" y="9887"/>
                  <a:pt x="11375" y="9880"/>
                  <a:pt x="11395" y="9880"/>
                </a:cubicBezTo>
                <a:close/>
                <a:moveTo>
                  <a:pt x="10725" y="9898"/>
                </a:moveTo>
                <a:cubicBezTo>
                  <a:pt x="10799" y="9997"/>
                  <a:pt x="11089" y="10100"/>
                  <a:pt x="11191" y="10069"/>
                </a:cubicBezTo>
                <a:cubicBezTo>
                  <a:pt x="11211" y="10062"/>
                  <a:pt x="11234" y="10048"/>
                  <a:pt x="11242" y="10035"/>
                </a:cubicBezTo>
                <a:cubicBezTo>
                  <a:pt x="11254" y="10004"/>
                  <a:pt x="11218" y="9993"/>
                  <a:pt x="11195" y="9987"/>
                </a:cubicBezTo>
                <a:cubicBezTo>
                  <a:pt x="11046" y="9946"/>
                  <a:pt x="10897" y="9904"/>
                  <a:pt x="10725" y="9898"/>
                </a:cubicBezTo>
                <a:close/>
                <a:moveTo>
                  <a:pt x="13746" y="1771"/>
                </a:moveTo>
                <a:cubicBezTo>
                  <a:pt x="13585" y="1360"/>
                  <a:pt x="12790" y="922"/>
                  <a:pt x="12284" y="960"/>
                </a:cubicBezTo>
                <a:cubicBezTo>
                  <a:pt x="12825" y="1172"/>
                  <a:pt x="13267" y="1466"/>
                  <a:pt x="13746" y="1771"/>
                </a:cubicBezTo>
                <a:close/>
                <a:moveTo>
                  <a:pt x="10780" y="8419"/>
                </a:moveTo>
                <a:cubicBezTo>
                  <a:pt x="10799" y="8556"/>
                  <a:pt x="10921" y="8631"/>
                  <a:pt x="11124" y="8624"/>
                </a:cubicBezTo>
                <a:cubicBezTo>
                  <a:pt x="11167" y="8624"/>
                  <a:pt x="11207" y="8624"/>
                  <a:pt x="11250" y="8617"/>
                </a:cubicBezTo>
                <a:cubicBezTo>
                  <a:pt x="11356" y="8600"/>
                  <a:pt x="11461" y="8587"/>
                  <a:pt x="11551" y="8652"/>
                </a:cubicBezTo>
                <a:cubicBezTo>
                  <a:pt x="11583" y="8672"/>
                  <a:pt x="11602" y="8658"/>
                  <a:pt x="11626" y="8645"/>
                </a:cubicBezTo>
                <a:cubicBezTo>
                  <a:pt x="11669" y="8617"/>
                  <a:pt x="11728" y="8593"/>
                  <a:pt x="11712" y="8535"/>
                </a:cubicBezTo>
                <a:cubicBezTo>
                  <a:pt x="11692" y="8467"/>
                  <a:pt x="11630" y="8433"/>
                  <a:pt x="11548" y="8426"/>
                </a:cubicBezTo>
                <a:cubicBezTo>
                  <a:pt x="11403" y="8419"/>
                  <a:pt x="11265" y="8439"/>
                  <a:pt x="11128" y="8477"/>
                </a:cubicBezTo>
                <a:cubicBezTo>
                  <a:pt x="10979" y="8518"/>
                  <a:pt x="10881" y="8453"/>
                  <a:pt x="10889" y="8323"/>
                </a:cubicBezTo>
                <a:cubicBezTo>
                  <a:pt x="10893" y="8220"/>
                  <a:pt x="10972" y="8159"/>
                  <a:pt x="11085" y="8090"/>
                </a:cubicBezTo>
                <a:cubicBezTo>
                  <a:pt x="10858" y="8142"/>
                  <a:pt x="10756" y="8261"/>
                  <a:pt x="10780" y="8419"/>
                </a:cubicBezTo>
                <a:close/>
                <a:moveTo>
                  <a:pt x="15536" y="3507"/>
                </a:moveTo>
                <a:cubicBezTo>
                  <a:pt x="15677" y="3359"/>
                  <a:pt x="15724" y="3120"/>
                  <a:pt x="15587" y="2942"/>
                </a:cubicBezTo>
                <a:cubicBezTo>
                  <a:pt x="15473" y="3366"/>
                  <a:pt x="15258" y="3691"/>
                  <a:pt x="14713" y="3736"/>
                </a:cubicBezTo>
                <a:cubicBezTo>
                  <a:pt x="14976" y="3811"/>
                  <a:pt x="15348" y="3702"/>
                  <a:pt x="15536" y="3507"/>
                </a:cubicBezTo>
                <a:close/>
                <a:moveTo>
                  <a:pt x="13346" y="1785"/>
                </a:moveTo>
                <a:cubicBezTo>
                  <a:pt x="13299" y="1446"/>
                  <a:pt x="12492" y="1056"/>
                  <a:pt x="12045" y="1097"/>
                </a:cubicBezTo>
                <a:cubicBezTo>
                  <a:pt x="12519" y="1275"/>
                  <a:pt x="12946" y="1497"/>
                  <a:pt x="13346" y="1785"/>
                </a:cubicBezTo>
                <a:close/>
                <a:moveTo>
                  <a:pt x="11873" y="1268"/>
                </a:moveTo>
                <a:cubicBezTo>
                  <a:pt x="12245" y="1391"/>
                  <a:pt x="12598" y="1549"/>
                  <a:pt x="12915" y="1764"/>
                </a:cubicBezTo>
                <a:cubicBezTo>
                  <a:pt x="12962" y="1798"/>
                  <a:pt x="13009" y="1798"/>
                  <a:pt x="13072" y="1798"/>
                </a:cubicBezTo>
                <a:cubicBezTo>
                  <a:pt x="12891" y="1466"/>
                  <a:pt x="12245" y="1182"/>
                  <a:pt x="11873" y="1268"/>
                </a:cubicBezTo>
                <a:close/>
                <a:moveTo>
                  <a:pt x="9538" y="2449"/>
                </a:moveTo>
                <a:cubicBezTo>
                  <a:pt x="9428" y="2671"/>
                  <a:pt x="9471" y="2938"/>
                  <a:pt x="9639" y="3092"/>
                </a:cubicBezTo>
                <a:cubicBezTo>
                  <a:pt x="9522" y="2685"/>
                  <a:pt x="9561" y="2596"/>
                  <a:pt x="10117" y="2045"/>
                </a:cubicBezTo>
                <a:cubicBezTo>
                  <a:pt x="9831" y="2103"/>
                  <a:pt x="9647" y="2237"/>
                  <a:pt x="9538" y="2449"/>
                </a:cubicBezTo>
                <a:close/>
                <a:moveTo>
                  <a:pt x="11575" y="1418"/>
                </a:moveTo>
                <a:cubicBezTo>
                  <a:pt x="12053" y="1460"/>
                  <a:pt x="12453" y="1651"/>
                  <a:pt x="12856" y="1836"/>
                </a:cubicBezTo>
                <a:cubicBezTo>
                  <a:pt x="12652" y="1538"/>
                  <a:pt x="11908" y="1299"/>
                  <a:pt x="11575" y="1418"/>
                </a:cubicBezTo>
                <a:close/>
                <a:moveTo>
                  <a:pt x="6305" y="7447"/>
                </a:moveTo>
                <a:cubicBezTo>
                  <a:pt x="6215" y="7450"/>
                  <a:pt x="6137" y="7539"/>
                  <a:pt x="6133" y="7649"/>
                </a:cubicBezTo>
                <a:cubicBezTo>
                  <a:pt x="6133" y="7690"/>
                  <a:pt x="6137" y="7727"/>
                  <a:pt x="6152" y="7765"/>
                </a:cubicBezTo>
                <a:cubicBezTo>
                  <a:pt x="6176" y="7820"/>
                  <a:pt x="6211" y="7857"/>
                  <a:pt x="6282" y="7857"/>
                </a:cubicBezTo>
                <a:cubicBezTo>
                  <a:pt x="6344" y="7857"/>
                  <a:pt x="6395" y="7833"/>
                  <a:pt x="6431" y="7786"/>
                </a:cubicBezTo>
                <a:cubicBezTo>
                  <a:pt x="6462" y="7741"/>
                  <a:pt x="6466" y="7697"/>
                  <a:pt x="6466" y="7659"/>
                </a:cubicBezTo>
                <a:cubicBezTo>
                  <a:pt x="6466" y="7522"/>
                  <a:pt x="6403" y="7443"/>
                  <a:pt x="6305" y="7447"/>
                </a:cubicBezTo>
                <a:close/>
                <a:moveTo>
                  <a:pt x="11986" y="8374"/>
                </a:moveTo>
                <a:cubicBezTo>
                  <a:pt x="11908" y="8357"/>
                  <a:pt x="11830" y="8330"/>
                  <a:pt x="11751" y="8306"/>
                </a:cubicBezTo>
                <a:cubicBezTo>
                  <a:pt x="11689" y="8285"/>
                  <a:pt x="11630" y="8272"/>
                  <a:pt x="11563" y="8278"/>
                </a:cubicBezTo>
                <a:cubicBezTo>
                  <a:pt x="11540" y="8282"/>
                  <a:pt x="11520" y="8292"/>
                  <a:pt x="11512" y="8316"/>
                </a:cubicBezTo>
                <a:cubicBezTo>
                  <a:pt x="11508" y="8344"/>
                  <a:pt x="11528" y="8350"/>
                  <a:pt x="11551" y="8357"/>
                </a:cubicBezTo>
                <a:cubicBezTo>
                  <a:pt x="11626" y="8371"/>
                  <a:pt x="11685" y="8409"/>
                  <a:pt x="11743" y="8446"/>
                </a:cubicBezTo>
                <a:cubicBezTo>
                  <a:pt x="11912" y="8549"/>
                  <a:pt x="12053" y="8542"/>
                  <a:pt x="12221" y="8419"/>
                </a:cubicBezTo>
                <a:cubicBezTo>
                  <a:pt x="12147" y="8402"/>
                  <a:pt x="12065" y="8391"/>
                  <a:pt x="11986" y="8374"/>
                </a:cubicBezTo>
                <a:close/>
                <a:moveTo>
                  <a:pt x="7590" y="9076"/>
                </a:moveTo>
                <a:cubicBezTo>
                  <a:pt x="7555" y="8539"/>
                  <a:pt x="7688" y="8025"/>
                  <a:pt x="7865" y="7515"/>
                </a:cubicBezTo>
                <a:cubicBezTo>
                  <a:pt x="7633" y="7861"/>
                  <a:pt x="7496" y="8655"/>
                  <a:pt x="7590" y="9076"/>
                </a:cubicBezTo>
                <a:close/>
                <a:moveTo>
                  <a:pt x="7438" y="8518"/>
                </a:moveTo>
                <a:cubicBezTo>
                  <a:pt x="7492" y="8042"/>
                  <a:pt x="7641" y="7587"/>
                  <a:pt x="7829" y="7135"/>
                </a:cubicBezTo>
                <a:cubicBezTo>
                  <a:pt x="7582" y="7570"/>
                  <a:pt x="7422" y="8025"/>
                  <a:pt x="7438" y="8518"/>
                </a:cubicBezTo>
                <a:close/>
                <a:moveTo>
                  <a:pt x="9091" y="3510"/>
                </a:moveTo>
                <a:cubicBezTo>
                  <a:pt x="8660" y="3582"/>
                  <a:pt x="8346" y="3404"/>
                  <a:pt x="8045" y="3161"/>
                </a:cubicBezTo>
                <a:cubicBezTo>
                  <a:pt x="8205" y="3496"/>
                  <a:pt x="8754" y="3678"/>
                  <a:pt x="9091" y="3510"/>
                </a:cubicBezTo>
                <a:close/>
                <a:moveTo>
                  <a:pt x="7974" y="7762"/>
                </a:moveTo>
                <a:cubicBezTo>
                  <a:pt x="7739" y="8241"/>
                  <a:pt x="7712" y="8741"/>
                  <a:pt x="7755" y="9251"/>
                </a:cubicBezTo>
                <a:cubicBezTo>
                  <a:pt x="7751" y="8747"/>
                  <a:pt x="7821" y="8251"/>
                  <a:pt x="7974" y="7762"/>
                </a:cubicBezTo>
                <a:close/>
                <a:moveTo>
                  <a:pt x="7947" y="9425"/>
                </a:moveTo>
                <a:cubicBezTo>
                  <a:pt x="7916" y="8997"/>
                  <a:pt x="7978" y="8576"/>
                  <a:pt x="8057" y="8155"/>
                </a:cubicBezTo>
                <a:cubicBezTo>
                  <a:pt x="7912" y="8569"/>
                  <a:pt x="7892" y="8994"/>
                  <a:pt x="7947" y="9425"/>
                </a:cubicBezTo>
                <a:close/>
                <a:moveTo>
                  <a:pt x="7673" y="7022"/>
                </a:moveTo>
                <a:cubicBezTo>
                  <a:pt x="7465" y="7385"/>
                  <a:pt x="7367" y="7772"/>
                  <a:pt x="7328" y="8172"/>
                </a:cubicBezTo>
                <a:cubicBezTo>
                  <a:pt x="7406" y="7782"/>
                  <a:pt x="7528" y="7402"/>
                  <a:pt x="7673" y="7022"/>
                </a:cubicBezTo>
                <a:close/>
                <a:moveTo>
                  <a:pt x="8303" y="3140"/>
                </a:moveTo>
                <a:cubicBezTo>
                  <a:pt x="8507" y="3377"/>
                  <a:pt x="8911" y="3442"/>
                  <a:pt x="9189" y="3294"/>
                </a:cubicBezTo>
                <a:cubicBezTo>
                  <a:pt x="8868" y="3346"/>
                  <a:pt x="8566" y="3335"/>
                  <a:pt x="8303" y="3140"/>
                </a:cubicBezTo>
                <a:close/>
                <a:moveTo>
                  <a:pt x="11540" y="10435"/>
                </a:moveTo>
                <a:cubicBezTo>
                  <a:pt x="11316" y="10473"/>
                  <a:pt x="11109" y="10493"/>
                  <a:pt x="10881" y="10462"/>
                </a:cubicBezTo>
                <a:cubicBezTo>
                  <a:pt x="11042" y="10586"/>
                  <a:pt x="11359" y="10572"/>
                  <a:pt x="11540" y="10435"/>
                </a:cubicBezTo>
                <a:close/>
                <a:moveTo>
                  <a:pt x="12723" y="9350"/>
                </a:moveTo>
                <a:cubicBezTo>
                  <a:pt x="12739" y="9367"/>
                  <a:pt x="12746" y="9398"/>
                  <a:pt x="12782" y="9391"/>
                </a:cubicBezTo>
                <a:cubicBezTo>
                  <a:pt x="12809" y="9388"/>
                  <a:pt x="12825" y="9364"/>
                  <a:pt x="12833" y="9340"/>
                </a:cubicBezTo>
                <a:cubicBezTo>
                  <a:pt x="12844" y="9285"/>
                  <a:pt x="12856" y="9230"/>
                  <a:pt x="12876" y="9155"/>
                </a:cubicBezTo>
                <a:cubicBezTo>
                  <a:pt x="12735" y="9323"/>
                  <a:pt x="12813" y="9151"/>
                  <a:pt x="12801" y="9145"/>
                </a:cubicBezTo>
                <a:cubicBezTo>
                  <a:pt x="12656" y="9186"/>
                  <a:pt x="12656" y="9261"/>
                  <a:pt x="12723" y="9350"/>
                </a:cubicBezTo>
                <a:close/>
                <a:moveTo>
                  <a:pt x="7524" y="6954"/>
                </a:moveTo>
                <a:cubicBezTo>
                  <a:pt x="7414" y="7156"/>
                  <a:pt x="7324" y="7361"/>
                  <a:pt x="7308" y="7590"/>
                </a:cubicBezTo>
                <a:cubicBezTo>
                  <a:pt x="7379" y="7378"/>
                  <a:pt x="7449" y="7166"/>
                  <a:pt x="7524" y="6954"/>
                </a:cubicBezTo>
                <a:close/>
                <a:moveTo>
                  <a:pt x="11430" y="10397"/>
                </a:moveTo>
                <a:cubicBezTo>
                  <a:pt x="11250" y="10404"/>
                  <a:pt x="11066" y="10418"/>
                  <a:pt x="10881" y="10397"/>
                </a:cubicBezTo>
                <a:cubicBezTo>
                  <a:pt x="11062" y="10452"/>
                  <a:pt x="11246" y="10459"/>
                  <a:pt x="11430" y="10397"/>
                </a:cubicBezTo>
                <a:close/>
                <a:moveTo>
                  <a:pt x="8119" y="9394"/>
                </a:moveTo>
                <a:cubicBezTo>
                  <a:pt x="8119" y="9203"/>
                  <a:pt x="8119" y="9011"/>
                  <a:pt x="8119" y="8819"/>
                </a:cubicBezTo>
                <a:cubicBezTo>
                  <a:pt x="8096" y="9011"/>
                  <a:pt x="8092" y="9203"/>
                  <a:pt x="8119" y="9394"/>
                </a:cubicBezTo>
                <a:close/>
                <a:moveTo>
                  <a:pt x="9545" y="8460"/>
                </a:moveTo>
                <a:cubicBezTo>
                  <a:pt x="9510" y="8587"/>
                  <a:pt x="9526" y="8693"/>
                  <a:pt x="9479" y="8785"/>
                </a:cubicBezTo>
                <a:cubicBezTo>
                  <a:pt x="9581" y="8700"/>
                  <a:pt x="9577" y="8597"/>
                  <a:pt x="9545" y="8460"/>
                </a:cubicBezTo>
                <a:close/>
                <a:moveTo>
                  <a:pt x="3461" y="16491"/>
                </a:moveTo>
                <a:cubicBezTo>
                  <a:pt x="3962" y="16152"/>
                  <a:pt x="4566" y="16015"/>
                  <a:pt x="5177" y="15830"/>
                </a:cubicBezTo>
                <a:cubicBezTo>
                  <a:pt x="4620" y="15659"/>
                  <a:pt x="3496" y="16104"/>
                  <a:pt x="3461" y="16491"/>
                </a:cubicBezTo>
                <a:close/>
                <a:moveTo>
                  <a:pt x="2434" y="18825"/>
                </a:moveTo>
                <a:cubicBezTo>
                  <a:pt x="2450" y="19000"/>
                  <a:pt x="2517" y="19154"/>
                  <a:pt x="2638" y="19291"/>
                </a:cubicBezTo>
                <a:cubicBezTo>
                  <a:pt x="2591" y="19130"/>
                  <a:pt x="2528" y="18972"/>
                  <a:pt x="2434" y="18825"/>
                </a:cubicBezTo>
                <a:close/>
                <a:moveTo>
                  <a:pt x="2524" y="18579"/>
                </a:moveTo>
                <a:cubicBezTo>
                  <a:pt x="2536" y="18746"/>
                  <a:pt x="2607" y="18890"/>
                  <a:pt x="2736" y="19020"/>
                </a:cubicBezTo>
                <a:cubicBezTo>
                  <a:pt x="2665" y="18873"/>
                  <a:pt x="2595" y="18726"/>
                  <a:pt x="2524" y="18579"/>
                </a:cubicBezTo>
                <a:close/>
                <a:moveTo>
                  <a:pt x="2638" y="18418"/>
                </a:moveTo>
                <a:cubicBezTo>
                  <a:pt x="2646" y="18551"/>
                  <a:pt x="2685" y="18675"/>
                  <a:pt x="2795" y="18777"/>
                </a:cubicBezTo>
                <a:cubicBezTo>
                  <a:pt x="2740" y="18657"/>
                  <a:pt x="2689" y="18538"/>
                  <a:pt x="2638" y="18418"/>
                </a:cubicBezTo>
                <a:close/>
                <a:moveTo>
                  <a:pt x="7626" y="1217"/>
                </a:moveTo>
                <a:cubicBezTo>
                  <a:pt x="7786" y="1134"/>
                  <a:pt x="7919" y="1045"/>
                  <a:pt x="8080" y="1001"/>
                </a:cubicBezTo>
                <a:cubicBezTo>
                  <a:pt x="7951" y="1107"/>
                  <a:pt x="7794" y="1182"/>
                  <a:pt x="7684" y="1309"/>
                </a:cubicBezTo>
                <a:cubicBezTo>
                  <a:pt x="7951" y="1179"/>
                  <a:pt x="8213" y="1042"/>
                  <a:pt x="8511" y="973"/>
                </a:cubicBezTo>
                <a:cubicBezTo>
                  <a:pt x="8409" y="1049"/>
                  <a:pt x="8276" y="1086"/>
                  <a:pt x="8170" y="1186"/>
                </a:cubicBezTo>
                <a:cubicBezTo>
                  <a:pt x="8209" y="1182"/>
                  <a:pt x="8233" y="1182"/>
                  <a:pt x="8252" y="1175"/>
                </a:cubicBezTo>
                <a:cubicBezTo>
                  <a:pt x="8550" y="1066"/>
                  <a:pt x="8856" y="991"/>
                  <a:pt x="9173" y="932"/>
                </a:cubicBezTo>
                <a:cubicBezTo>
                  <a:pt x="9299" y="908"/>
                  <a:pt x="9408" y="854"/>
                  <a:pt x="9487" y="754"/>
                </a:cubicBezTo>
                <a:cubicBezTo>
                  <a:pt x="9522" y="706"/>
                  <a:pt x="9577" y="669"/>
                  <a:pt x="9647" y="652"/>
                </a:cubicBezTo>
                <a:cubicBezTo>
                  <a:pt x="9769" y="624"/>
                  <a:pt x="9867" y="559"/>
                  <a:pt x="10000" y="501"/>
                </a:cubicBezTo>
                <a:cubicBezTo>
                  <a:pt x="9404" y="285"/>
                  <a:pt x="7978" y="713"/>
                  <a:pt x="7626" y="1217"/>
                </a:cubicBezTo>
                <a:close/>
                <a:moveTo>
                  <a:pt x="4299" y="5393"/>
                </a:moveTo>
                <a:cubicBezTo>
                  <a:pt x="4440" y="5328"/>
                  <a:pt x="4558" y="5222"/>
                  <a:pt x="4730" y="5167"/>
                </a:cubicBezTo>
                <a:cubicBezTo>
                  <a:pt x="4617" y="5304"/>
                  <a:pt x="4483" y="5406"/>
                  <a:pt x="4468" y="5591"/>
                </a:cubicBezTo>
                <a:cubicBezTo>
                  <a:pt x="4617" y="5468"/>
                  <a:pt x="4738" y="5348"/>
                  <a:pt x="4903" y="5276"/>
                </a:cubicBezTo>
                <a:cubicBezTo>
                  <a:pt x="4793" y="5406"/>
                  <a:pt x="4691" y="5540"/>
                  <a:pt x="4675" y="5715"/>
                </a:cubicBezTo>
                <a:cubicBezTo>
                  <a:pt x="5353" y="5050"/>
                  <a:pt x="5463" y="5003"/>
                  <a:pt x="6356" y="4965"/>
                </a:cubicBezTo>
                <a:cubicBezTo>
                  <a:pt x="6227" y="4848"/>
                  <a:pt x="6054" y="4848"/>
                  <a:pt x="5902" y="4804"/>
                </a:cubicBezTo>
                <a:cubicBezTo>
                  <a:pt x="6035" y="4801"/>
                  <a:pt x="6164" y="4818"/>
                  <a:pt x="6305" y="4807"/>
                </a:cubicBezTo>
                <a:cubicBezTo>
                  <a:pt x="5792" y="4510"/>
                  <a:pt x="4562" y="4797"/>
                  <a:pt x="4299" y="5393"/>
                </a:cubicBezTo>
                <a:close/>
                <a:moveTo>
                  <a:pt x="2658" y="5406"/>
                </a:moveTo>
                <a:cubicBezTo>
                  <a:pt x="2466" y="5246"/>
                  <a:pt x="2375" y="5044"/>
                  <a:pt x="2368" y="4794"/>
                </a:cubicBezTo>
                <a:cubicBezTo>
                  <a:pt x="2250" y="5026"/>
                  <a:pt x="2309" y="5287"/>
                  <a:pt x="2505" y="5465"/>
                </a:cubicBezTo>
                <a:cubicBezTo>
                  <a:pt x="2724" y="5663"/>
                  <a:pt x="3061" y="5725"/>
                  <a:pt x="3355" y="5612"/>
                </a:cubicBezTo>
                <a:cubicBezTo>
                  <a:pt x="3089" y="5622"/>
                  <a:pt x="2850" y="5567"/>
                  <a:pt x="2658" y="5406"/>
                </a:cubicBezTo>
                <a:close/>
                <a:moveTo>
                  <a:pt x="3488" y="7409"/>
                </a:moveTo>
                <a:cubicBezTo>
                  <a:pt x="3582" y="7334"/>
                  <a:pt x="3723" y="7368"/>
                  <a:pt x="3837" y="7296"/>
                </a:cubicBezTo>
                <a:cubicBezTo>
                  <a:pt x="3410" y="7286"/>
                  <a:pt x="3010" y="7313"/>
                  <a:pt x="2650" y="7501"/>
                </a:cubicBezTo>
                <a:cubicBezTo>
                  <a:pt x="2853" y="7522"/>
                  <a:pt x="3038" y="7440"/>
                  <a:pt x="3237" y="7436"/>
                </a:cubicBezTo>
                <a:cubicBezTo>
                  <a:pt x="3324" y="7447"/>
                  <a:pt x="3402" y="7392"/>
                  <a:pt x="3488" y="7409"/>
                </a:cubicBezTo>
                <a:close/>
                <a:moveTo>
                  <a:pt x="2626" y="7676"/>
                </a:moveTo>
                <a:cubicBezTo>
                  <a:pt x="3045" y="7563"/>
                  <a:pt x="3476" y="7508"/>
                  <a:pt x="3896" y="7399"/>
                </a:cubicBezTo>
                <a:cubicBezTo>
                  <a:pt x="3755" y="7382"/>
                  <a:pt x="3621" y="7385"/>
                  <a:pt x="3488" y="7409"/>
                </a:cubicBezTo>
                <a:cubicBezTo>
                  <a:pt x="3398" y="7388"/>
                  <a:pt x="3320" y="7447"/>
                  <a:pt x="3234" y="7440"/>
                </a:cubicBezTo>
                <a:cubicBezTo>
                  <a:pt x="3034" y="7522"/>
                  <a:pt x="2803" y="7539"/>
                  <a:pt x="2626" y="7676"/>
                </a:cubicBezTo>
                <a:close/>
                <a:moveTo>
                  <a:pt x="4526" y="7197"/>
                </a:moveTo>
                <a:cubicBezTo>
                  <a:pt x="4542" y="7070"/>
                  <a:pt x="4495" y="6967"/>
                  <a:pt x="4370" y="6889"/>
                </a:cubicBezTo>
                <a:cubicBezTo>
                  <a:pt x="4436" y="7132"/>
                  <a:pt x="4397" y="7347"/>
                  <a:pt x="4146" y="7536"/>
                </a:cubicBezTo>
                <a:cubicBezTo>
                  <a:pt x="4381" y="7484"/>
                  <a:pt x="4503" y="7371"/>
                  <a:pt x="4526" y="7197"/>
                </a:cubicBezTo>
                <a:close/>
                <a:moveTo>
                  <a:pt x="9267" y="991"/>
                </a:moveTo>
                <a:cubicBezTo>
                  <a:pt x="9052" y="1001"/>
                  <a:pt x="8840" y="1015"/>
                  <a:pt x="8727" y="1213"/>
                </a:cubicBezTo>
                <a:cubicBezTo>
                  <a:pt x="8907" y="1141"/>
                  <a:pt x="9087" y="1066"/>
                  <a:pt x="9267" y="991"/>
                </a:cubicBezTo>
                <a:close/>
                <a:moveTo>
                  <a:pt x="2556" y="5167"/>
                </a:moveTo>
                <a:cubicBezTo>
                  <a:pt x="2634" y="5379"/>
                  <a:pt x="2806" y="5478"/>
                  <a:pt x="3049" y="5502"/>
                </a:cubicBezTo>
                <a:cubicBezTo>
                  <a:pt x="2861" y="5413"/>
                  <a:pt x="2685" y="5317"/>
                  <a:pt x="2556" y="5167"/>
                </a:cubicBezTo>
                <a:close/>
                <a:moveTo>
                  <a:pt x="6329" y="11014"/>
                </a:moveTo>
                <a:cubicBezTo>
                  <a:pt x="6395" y="11222"/>
                  <a:pt x="6560" y="11373"/>
                  <a:pt x="6732" y="11513"/>
                </a:cubicBezTo>
                <a:cubicBezTo>
                  <a:pt x="6768" y="11544"/>
                  <a:pt x="6807" y="11589"/>
                  <a:pt x="6885" y="11589"/>
                </a:cubicBezTo>
                <a:cubicBezTo>
                  <a:pt x="6689" y="11394"/>
                  <a:pt x="6505" y="11205"/>
                  <a:pt x="6329" y="11014"/>
                </a:cubicBezTo>
                <a:cubicBezTo>
                  <a:pt x="6325" y="11017"/>
                  <a:pt x="6329" y="11014"/>
                  <a:pt x="6329" y="11014"/>
                </a:cubicBezTo>
                <a:close/>
                <a:moveTo>
                  <a:pt x="6325" y="11400"/>
                </a:moveTo>
                <a:cubicBezTo>
                  <a:pt x="6442" y="11630"/>
                  <a:pt x="6642" y="11794"/>
                  <a:pt x="6858" y="11948"/>
                </a:cubicBezTo>
                <a:cubicBezTo>
                  <a:pt x="6681" y="11767"/>
                  <a:pt x="6532" y="11561"/>
                  <a:pt x="6325" y="11400"/>
                </a:cubicBezTo>
                <a:cubicBezTo>
                  <a:pt x="6325" y="11404"/>
                  <a:pt x="6325" y="11400"/>
                  <a:pt x="6325" y="11400"/>
                </a:cubicBezTo>
                <a:close/>
                <a:moveTo>
                  <a:pt x="6399" y="11811"/>
                </a:moveTo>
                <a:cubicBezTo>
                  <a:pt x="6391" y="11818"/>
                  <a:pt x="6380" y="11825"/>
                  <a:pt x="6372" y="11832"/>
                </a:cubicBezTo>
                <a:cubicBezTo>
                  <a:pt x="6509" y="11993"/>
                  <a:pt x="6658" y="12147"/>
                  <a:pt x="6850" y="12266"/>
                </a:cubicBezTo>
                <a:cubicBezTo>
                  <a:pt x="6701" y="12116"/>
                  <a:pt x="6552" y="11965"/>
                  <a:pt x="6399" y="11811"/>
                </a:cubicBezTo>
                <a:close/>
                <a:moveTo>
                  <a:pt x="6485" y="11791"/>
                </a:moveTo>
                <a:cubicBezTo>
                  <a:pt x="6595" y="11931"/>
                  <a:pt x="6732" y="12044"/>
                  <a:pt x="6889" y="12140"/>
                </a:cubicBezTo>
                <a:cubicBezTo>
                  <a:pt x="6752" y="12023"/>
                  <a:pt x="6670" y="11866"/>
                  <a:pt x="6521" y="11760"/>
                </a:cubicBezTo>
                <a:cubicBezTo>
                  <a:pt x="6509" y="11770"/>
                  <a:pt x="6497" y="11780"/>
                  <a:pt x="6485" y="11791"/>
                </a:cubicBezTo>
                <a:close/>
                <a:moveTo>
                  <a:pt x="9232" y="12619"/>
                </a:moveTo>
                <a:cubicBezTo>
                  <a:pt x="9408" y="12701"/>
                  <a:pt x="9600" y="12732"/>
                  <a:pt x="9800" y="12715"/>
                </a:cubicBezTo>
                <a:cubicBezTo>
                  <a:pt x="9612" y="12687"/>
                  <a:pt x="9420" y="12664"/>
                  <a:pt x="9232" y="12619"/>
                </a:cubicBezTo>
                <a:close/>
                <a:moveTo>
                  <a:pt x="6740" y="12338"/>
                </a:moveTo>
                <a:cubicBezTo>
                  <a:pt x="6627" y="12222"/>
                  <a:pt x="6513" y="12106"/>
                  <a:pt x="6395" y="11986"/>
                </a:cubicBezTo>
                <a:cubicBezTo>
                  <a:pt x="6482" y="12129"/>
                  <a:pt x="6583" y="12256"/>
                  <a:pt x="6740" y="12338"/>
                </a:cubicBezTo>
                <a:close/>
                <a:moveTo>
                  <a:pt x="6301" y="11558"/>
                </a:moveTo>
                <a:cubicBezTo>
                  <a:pt x="6344" y="11647"/>
                  <a:pt x="6403" y="11726"/>
                  <a:pt x="6485" y="11791"/>
                </a:cubicBezTo>
                <a:cubicBezTo>
                  <a:pt x="6497" y="11780"/>
                  <a:pt x="6509" y="11770"/>
                  <a:pt x="6521" y="11760"/>
                </a:cubicBezTo>
                <a:cubicBezTo>
                  <a:pt x="6466" y="11678"/>
                  <a:pt x="6384" y="11619"/>
                  <a:pt x="6301" y="11558"/>
                </a:cubicBezTo>
                <a:close/>
                <a:moveTo>
                  <a:pt x="6701" y="10442"/>
                </a:moveTo>
                <a:cubicBezTo>
                  <a:pt x="6787" y="10510"/>
                  <a:pt x="6873" y="10582"/>
                  <a:pt x="6956" y="10651"/>
                </a:cubicBezTo>
                <a:cubicBezTo>
                  <a:pt x="6850" y="10599"/>
                  <a:pt x="6811" y="10490"/>
                  <a:pt x="6701" y="10442"/>
                </a:cubicBezTo>
                <a:close/>
                <a:moveTo>
                  <a:pt x="18302" y="13109"/>
                </a:moveTo>
                <a:cubicBezTo>
                  <a:pt x="18259" y="13119"/>
                  <a:pt x="18263" y="13163"/>
                  <a:pt x="18224" y="13160"/>
                </a:cubicBezTo>
                <a:cubicBezTo>
                  <a:pt x="18232" y="13105"/>
                  <a:pt x="18236" y="13047"/>
                  <a:pt x="18247" y="12992"/>
                </a:cubicBezTo>
                <a:cubicBezTo>
                  <a:pt x="18263" y="12910"/>
                  <a:pt x="18212" y="12913"/>
                  <a:pt x="18153" y="12937"/>
                </a:cubicBezTo>
                <a:cubicBezTo>
                  <a:pt x="18126" y="12948"/>
                  <a:pt x="18102" y="12972"/>
                  <a:pt x="18075" y="12985"/>
                </a:cubicBezTo>
                <a:cubicBezTo>
                  <a:pt x="17965" y="13050"/>
                  <a:pt x="17993" y="13184"/>
                  <a:pt x="17891" y="13256"/>
                </a:cubicBezTo>
                <a:cubicBezTo>
                  <a:pt x="17812" y="13310"/>
                  <a:pt x="17812" y="13379"/>
                  <a:pt x="17844" y="13458"/>
                </a:cubicBezTo>
                <a:cubicBezTo>
                  <a:pt x="18024" y="13376"/>
                  <a:pt x="18275" y="13362"/>
                  <a:pt x="18302" y="13109"/>
                </a:cubicBezTo>
                <a:close/>
                <a:moveTo>
                  <a:pt x="17855" y="12612"/>
                </a:moveTo>
                <a:cubicBezTo>
                  <a:pt x="17820" y="12646"/>
                  <a:pt x="17789" y="12684"/>
                  <a:pt x="17754" y="12718"/>
                </a:cubicBezTo>
                <a:cubicBezTo>
                  <a:pt x="17942" y="12612"/>
                  <a:pt x="18165" y="12643"/>
                  <a:pt x="18404" y="12622"/>
                </a:cubicBezTo>
                <a:cubicBezTo>
                  <a:pt x="18185" y="12544"/>
                  <a:pt x="18075" y="12544"/>
                  <a:pt x="17852" y="12616"/>
                </a:cubicBezTo>
                <a:lnTo>
                  <a:pt x="17855" y="12612"/>
                </a:lnTo>
                <a:close/>
                <a:moveTo>
                  <a:pt x="17346" y="13122"/>
                </a:moveTo>
                <a:cubicBezTo>
                  <a:pt x="17385" y="12954"/>
                  <a:pt x="17405" y="12787"/>
                  <a:pt x="17472" y="12626"/>
                </a:cubicBezTo>
                <a:cubicBezTo>
                  <a:pt x="17346" y="12770"/>
                  <a:pt x="17350" y="12948"/>
                  <a:pt x="17346" y="13122"/>
                </a:cubicBezTo>
                <a:close/>
                <a:moveTo>
                  <a:pt x="17601" y="14016"/>
                </a:moveTo>
                <a:cubicBezTo>
                  <a:pt x="17585" y="13838"/>
                  <a:pt x="17569" y="13660"/>
                  <a:pt x="17554" y="13482"/>
                </a:cubicBezTo>
                <a:cubicBezTo>
                  <a:pt x="17515" y="13660"/>
                  <a:pt x="17554" y="13838"/>
                  <a:pt x="17601" y="14016"/>
                </a:cubicBezTo>
                <a:close/>
                <a:moveTo>
                  <a:pt x="17350" y="12701"/>
                </a:moveTo>
                <a:cubicBezTo>
                  <a:pt x="17268" y="12821"/>
                  <a:pt x="17248" y="12999"/>
                  <a:pt x="17291" y="13211"/>
                </a:cubicBezTo>
                <a:cubicBezTo>
                  <a:pt x="17291" y="13040"/>
                  <a:pt x="17307" y="12869"/>
                  <a:pt x="17350" y="12701"/>
                </a:cubicBezTo>
                <a:close/>
                <a:moveTo>
                  <a:pt x="17644" y="13444"/>
                </a:moveTo>
                <a:cubicBezTo>
                  <a:pt x="17644" y="13584"/>
                  <a:pt x="17644" y="13725"/>
                  <a:pt x="17644" y="13865"/>
                </a:cubicBezTo>
                <a:cubicBezTo>
                  <a:pt x="17660" y="13725"/>
                  <a:pt x="17644" y="13584"/>
                  <a:pt x="17695" y="13447"/>
                </a:cubicBezTo>
                <a:cubicBezTo>
                  <a:pt x="17675" y="13447"/>
                  <a:pt x="17660" y="13447"/>
                  <a:pt x="17644" y="13444"/>
                </a:cubicBezTo>
                <a:close/>
                <a:moveTo>
                  <a:pt x="18890" y="13218"/>
                </a:moveTo>
                <a:cubicBezTo>
                  <a:pt x="18764" y="13218"/>
                  <a:pt x="18663" y="13215"/>
                  <a:pt x="18557" y="13245"/>
                </a:cubicBezTo>
                <a:cubicBezTo>
                  <a:pt x="18663" y="13263"/>
                  <a:pt x="18772" y="13283"/>
                  <a:pt x="18890" y="13218"/>
                </a:cubicBezTo>
                <a:close/>
                <a:moveTo>
                  <a:pt x="17546" y="12698"/>
                </a:moveTo>
                <a:cubicBezTo>
                  <a:pt x="17534" y="12694"/>
                  <a:pt x="17522" y="12694"/>
                  <a:pt x="17515" y="12691"/>
                </a:cubicBezTo>
                <a:cubicBezTo>
                  <a:pt x="17464" y="12800"/>
                  <a:pt x="17440" y="12917"/>
                  <a:pt x="17456" y="13037"/>
                </a:cubicBezTo>
                <a:cubicBezTo>
                  <a:pt x="17483" y="12924"/>
                  <a:pt x="17515" y="12811"/>
                  <a:pt x="17546" y="12698"/>
                </a:cubicBezTo>
                <a:close/>
                <a:moveTo>
                  <a:pt x="17852" y="12616"/>
                </a:moveTo>
                <a:cubicBezTo>
                  <a:pt x="17824" y="12605"/>
                  <a:pt x="17906" y="12537"/>
                  <a:pt x="17832" y="12575"/>
                </a:cubicBezTo>
                <a:cubicBezTo>
                  <a:pt x="17707" y="12633"/>
                  <a:pt x="17593" y="12718"/>
                  <a:pt x="17573" y="12876"/>
                </a:cubicBezTo>
                <a:cubicBezTo>
                  <a:pt x="17707" y="12694"/>
                  <a:pt x="17742" y="12664"/>
                  <a:pt x="17855" y="12612"/>
                </a:cubicBezTo>
                <a:cubicBezTo>
                  <a:pt x="17855" y="12612"/>
                  <a:pt x="17852" y="12616"/>
                  <a:pt x="17852" y="12616"/>
                </a:cubicBezTo>
                <a:close/>
                <a:moveTo>
                  <a:pt x="5196" y="9367"/>
                </a:moveTo>
                <a:cubicBezTo>
                  <a:pt x="5302" y="9788"/>
                  <a:pt x="5008" y="10024"/>
                  <a:pt x="4691" y="10257"/>
                </a:cubicBezTo>
                <a:cubicBezTo>
                  <a:pt x="4981" y="10308"/>
                  <a:pt x="5247" y="10305"/>
                  <a:pt x="5506" y="10216"/>
                </a:cubicBezTo>
                <a:cubicBezTo>
                  <a:pt x="5753" y="10130"/>
                  <a:pt x="5898" y="9966"/>
                  <a:pt x="5929" y="9737"/>
                </a:cubicBezTo>
                <a:cubicBezTo>
                  <a:pt x="5957" y="9542"/>
                  <a:pt x="5894" y="9364"/>
                  <a:pt x="5710" y="9196"/>
                </a:cubicBezTo>
                <a:cubicBezTo>
                  <a:pt x="5753" y="9360"/>
                  <a:pt x="5749" y="9494"/>
                  <a:pt x="5667" y="9651"/>
                </a:cubicBezTo>
                <a:cubicBezTo>
                  <a:pt x="5670" y="9466"/>
                  <a:pt x="5608" y="9340"/>
                  <a:pt x="5467" y="9220"/>
                </a:cubicBezTo>
                <a:cubicBezTo>
                  <a:pt x="5529" y="9514"/>
                  <a:pt x="5518" y="9771"/>
                  <a:pt x="5290" y="9980"/>
                </a:cubicBezTo>
                <a:cubicBezTo>
                  <a:pt x="5412" y="9702"/>
                  <a:pt x="5392" y="9538"/>
                  <a:pt x="5196" y="9367"/>
                </a:cubicBezTo>
                <a:close/>
                <a:moveTo>
                  <a:pt x="4182" y="10151"/>
                </a:moveTo>
                <a:cubicBezTo>
                  <a:pt x="4338" y="10086"/>
                  <a:pt x="4456" y="10035"/>
                  <a:pt x="4566" y="9966"/>
                </a:cubicBezTo>
                <a:cubicBezTo>
                  <a:pt x="4585" y="9952"/>
                  <a:pt x="4609" y="9956"/>
                  <a:pt x="4628" y="9969"/>
                </a:cubicBezTo>
                <a:cubicBezTo>
                  <a:pt x="4648" y="9812"/>
                  <a:pt x="4628" y="9668"/>
                  <a:pt x="4479" y="9559"/>
                </a:cubicBezTo>
                <a:cubicBezTo>
                  <a:pt x="4440" y="9531"/>
                  <a:pt x="4393" y="9501"/>
                  <a:pt x="4342" y="9518"/>
                </a:cubicBezTo>
                <a:cubicBezTo>
                  <a:pt x="4303" y="9531"/>
                  <a:pt x="4327" y="9583"/>
                  <a:pt x="4315" y="9617"/>
                </a:cubicBezTo>
                <a:cubicBezTo>
                  <a:pt x="4303" y="9651"/>
                  <a:pt x="4327" y="9689"/>
                  <a:pt x="4291" y="9716"/>
                </a:cubicBezTo>
                <a:cubicBezTo>
                  <a:pt x="4123" y="9600"/>
                  <a:pt x="4123" y="9600"/>
                  <a:pt x="4088" y="9788"/>
                </a:cubicBezTo>
                <a:cubicBezTo>
                  <a:pt x="4088" y="9791"/>
                  <a:pt x="4076" y="9795"/>
                  <a:pt x="4068" y="9802"/>
                </a:cubicBezTo>
                <a:cubicBezTo>
                  <a:pt x="3990" y="9750"/>
                  <a:pt x="3958" y="9651"/>
                  <a:pt x="3841" y="9637"/>
                </a:cubicBezTo>
                <a:cubicBezTo>
                  <a:pt x="3833" y="9815"/>
                  <a:pt x="3860" y="9987"/>
                  <a:pt x="3817" y="10158"/>
                </a:cubicBezTo>
                <a:cubicBezTo>
                  <a:pt x="3802" y="10219"/>
                  <a:pt x="3864" y="10233"/>
                  <a:pt x="3923" y="10247"/>
                </a:cubicBezTo>
                <a:cubicBezTo>
                  <a:pt x="4256" y="10322"/>
                  <a:pt x="4781" y="10096"/>
                  <a:pt x="4918" y="9815"/>
                </a:cubicBezTo>
                <a:cubicBezTo>
                  <a:pt x="4973" y="9706"/>
                  <a:pt x="4969" y="9600"/>
                  <a:pt x="4867" y="9483"/>
                </a:cubicBezTo>
                <a:cubicBezTo>
                  <a:pt x="4871" y="9603"/>
                  <a:pt x="4840" y="9699"/>
                  <a:pt x="4773" y="9781"/>
                </a:cubicBezTo>
                <a:cubicBezTo>
                  <a:pt x="4726" y="9843"/>
                  <a:pt x="4675" y="9904"/>
                  <a:pt x="4624" y="9966"/>
                </a:cubicBezTo>
                <a:cubicBezTo>
                  <a:pt x="4495" y="10035"/>
                  <a:pt x="4385" y="10137"/>
                  <a:pt x="4182" y="10151"/>
                </a:cubicBezTo>
                <a:close/>
                <a:moveTo>
                  <a:pt x="3441" y="11082"/>
                </a:moveTo>
                <a:cubicBezTo>
                  <a:pt x="3512" y="11168"/>
                  <a:pt x="3594" y="11233"/>
                  <a:pt x="3712" y="11212"/>
                </a:cubicBezTo>
                <a:cubicBezTo>
                  <a:pt x="3649" y="10870"/>
                  <a:pt x="3433" y="10524"/>
                  <a:pt x="3786" y="10199"/>
                </a:cubicBezTo>
                <a:cubicBezTo>
                  <a:pt x="3347" y="10332"/>
                  <a:pt x="3187" y="10767"/>
                  <a:pt x="3441" y="11082"/>
                </a:cubicBezTo>
                <a:close/>
                <a:moveTo>
                  <a:pt x="2289" y="9305"/>
                </a:moveTo>
                <a:cubicBezTo>
                  <a:pt x="2438" y="9360"/>
                  <a:pt x="2560" y="9405"/>
                  <a:pt x="2677" y="9449"/>
                </a:cubicBezTo>
                <a:cubicBezTo>
                  <a:pt x="2571" y="9391"/>
                  <a:pt x="2466" y="9309"/>
                  <a:pt x="2289" y="9305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7E5BA343-A77F-7606-4AB7-1ECEDBF355F1}"/>
              </a:ext>
            </a:extLst>
          </p:cNvPr>
          <p:cNvSpPr/>
          <p:nvPr/>
        </p:nvSpPr>
        <p:spPr>
          <a:xfrm>
            <a:off x="10351077" y="0"/>
            <a:ext cx="1840923" cy="6707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61" extrusionOk="0">
                <a:moveTo>
                  <a:pt x="18829" y="570"/>
                </a:moveTo>
                <a:cubicBezTo>
                  <a:pt x="18818" y="431"/>
                  <a:pt x="19142" y="338"/>
                  <a:pt x="19646" y="335"/>
                </a:cubicBezTo>
                <a:cubicBezTo>
                  <a:pt x="20138" y="332"/>
                  <a:pt x="20462" y="424"/>
                  <a:pt x="20451" y="570"/>
                </a:cubicBezTo>
                <a:cubicBezTo>
                  <a:pt x="20440" y="709"/>
                  <a:pt x="20160" y="783"/>
                  <a:pt x="19646" y="783"/>
                </a:cubicBezTo>
                <a:cubicBezTo>
                  <a:pt x="19098" y="780"/>
                  <a:pt x="18840" y="712"/>
                  <a:pt x="18829" y="570"/>
                </a:cubicBezTo>
                <a:close/>
                <a:moveTo>
                  <a:pt x="19668" y="1355"/>
                </a:moveTo>
                <a:cubicBezTo>
                  <a:pt x="20149" y="1355"/>
                  <a:pt x="20451" y="1265"/>
                  <a:pt x="20440" y="1126"/>
                </a:cubicBezTo>
                <a:cubicBezTo>
                  <a:pt x="20429" y="993"/>
                  <a:pt x="20116" y="916"/>
                  <a:pt x="19601" y="919"/>
                </a:cubicBezTo>
                <a:cubicBezTo>
                  <a:pt x="19120" y="922"/>
                  <a:pt x="18807" y="1015"/>
                  <a:pt x="18818" y="1148"/>
                </a:cubicBezTo>
                <a:cubicBezTo>
                  <a:pt x="18829" y="1277"/>
                  <a:pt x="19154" y="1355"/>
                  <a:pt x="19668" y="1355"/>
                </a:cubicBezTo>
                <a:close/>
                <a:moveTo>
                  <a:pt x="18315" y="548"/>
                </a:moveTo>
                <a:cubicBezTo>
                  <a:pt x="18304" y="421"/>
                  <a:pt x="18002" y="338"/>
                  <a:pt x="17543" y="335"/>
                </a:cubicBezTo>
                <a:cubicBezTo>
                  <a:pt x="17028" y="332"/>
                  <a:pt x="16726" y="424"/>
                  <a:pt x="16749" y="570"/>
                </a:cubicBezTo>
                <a:cubicBezTo>
                  <a:pt x="16771" y="706"/>
                  <a:pt x="17028" y="777"/>
                  <a:pt x="17521" y="777"/>
                </a:cubicBezTo>
                <a:cubicBezTo>
                  <a:pt x="18035" y="777"/>
                  <a:pt x="18326" y="696"/>
                  <a:pt x="18315" y="548"/>
                </a:cubicBezTo>
                <a:close/>
                <a:moveTo>
                  <a:pt x="16760" y="1142"/>
                </a:moveTo>
                <a:cubicBezTo>
                  <a:pt x="16760" y="1277"/>
                  <a:pt x="17028" y="1345"/>
                  <a:pt x="17543" y="1345"/>
                </a:cubicBezTo>
                <a:cubicBezTo>
                  <a:pt x="18024" y="1345"/>
                  <a:pt x="18304" y="1268"/>
                  <a:pt x="18304" y="1132"/>
                </a:cubicBezTo>
                <a:cubicBezTo>
                  <a:pt x="18304" y="1002"/>
                  <a:pt x="17990" y="913"/>
                  <a:pt x="17543" y="913"/>
                </a:cubicBezTo>
                <a:cubicBezTo>
                  <a:pt x="17073" y="913"/>
                  <a:pt x="16760" y="1002"/>
                  <a:pt x="16760" y="1142"/>
                </a:cubicBezTo>
                <a:close/>
                <a:moveTo>
                  <a:pt x="19668" y="1911"/>
                </a:moveTo>
                <a:cubicBezTo>
                  <a:pt x="20127" y="1911"/>
                  <a:pt x="20429" y="1825"/>
                  <a:pt x="20418" y="1695"/>
                </a:cubicBezTo>
                <a:cubicBezTo>
                  <a:pt x="20407" y="1580"/>
                  <a:pt x="20082" y="1494"/>
                  <a:pt x="19646" y="1494"/>
                </a:cubicBezTo>
                <a:cubicBezTo>
                  <a:pt x="19165" y="1494"/>
                  <a:pt x="18818" y="1590"/>
                  <a:pt x="18841" y="1719"/>
                </a:cubicBezTo>
                <a:cubicBezTo>
                  <a:pt x="18863" y="1846"/>
                  <a:pt x="19142" y="1911"/>
                  <a:pt x="19668" y="1911"/>
                </a:cubicBezTo>
                <a:close/>
                <a:moveTo>
                  <a:pt x="14713" y="570"/>
                </a:moveTo>
                <a:cubicBezTo>
                  <a:pt x="14713" y="696"/>
                  <a:pt x="14993" y="774"/>
                  <a:pt x="15429" y="777"/>
                </a:cubicBezTo>
                <a:cubicBezTo>
                  <a:pt x="15876" y="777"/>
                  <a:pt x="16234" y="675"/>
                  <a:pt x="16212" y="548"/>
                </a:cubicBezTo>
                <a:cubicBezTo>
                  <a:pt x="16189" y="428"/>
                  <a:pt x="15843" y="335"/>
                  <a:pt x="15418" y="341"/>
                </a:cubicBezTo>
                <a:cubicBezTo>
                  <a:pt x="14981" y="344"/>
                  <a:pt x="14713" y="434"/>
                  <a:pt x="14713" y="570"/>
                </a:cubicBezTo>
                <a:close/>
                <a:moveTo>
                  <a:pt x="14713" y="1145"/>
                </a:moveTo>
                <a:cubicBezTo>
                  <a:pt x="14724" y="1265"/>
                  <a:pt x="15048" y="1345"/>
                  <a:pt x="15473" y="1339"/>
                </a:cubicBezTo>
                <a:cubicBezTo>
                  <a:pt x="15899" y="1333"/>
                  <a:pt x="16234" y="1228"/>
                  <a:pt x="16178" y="1108"/>
                </a:cubicBezTo>
                <a:cubicBezTo>
                  <a:pt x="16122" y="990"/>
                  <a:pt x="15887" y="922"/>
                  <a:pt x="15429" y="922"/>
                </a:cubicBezTo>
                <a:cubicBezTo>
                  <a:pt x="14970" y="928"/>
                  <a:pt x="14702" y="1012"/>
                  <a:pt x="14713" y="1145"/>
                </a:cubicBezTo>
                <a:close/>
                <a:moveTo>
                  <a:pt x="18281" y="1710"/>
                </a:moveTo>
                <a:cubicBezTo>
                  <a:pt x="18292" y="1596"/>
                  <a:pt x="17979" y="1503"/>
                  <a:pt x="17554" y="1494"/>
                </a:cubicBezTo>
                <a:cubicBezTo>
                  <a:pt x="17140" y="1488"/>
                  <a:pt x="16782" y="1587"/>
                  <a:pt x="16771" y="1710"/>
                </a:cubicBezTo>
                <a:cubicBezTo>
                  <a:pt x="16760" y="1828"/>
                  <a:pt x="17028" y="1902"/>
                  <a:pt x="17465" y="1908"/>
                </a:cubicBezTo>
                <a:cubicBezTo>
                  <a:pt x="17968" y="1911"/>
                  <a:pt x="18259" y="1840"/>
                  <a:pt x="18281" y="1710"/>
                </a:cubicBezTo>
                <a:close/>
                <a:moveTo>
                  <a:pt x="18919" y="2285"/>
                </a:moveTo>
                <a:cubicBezTo>
                  <a:pt x="18919" y="2409"/>
                  <a:pt x="19198" y="2480"/>
                  <a:pt x="19668" y="2477"/>
                </a:cubicBezTo>
                <a:cubicBezTo>
                  <a:pt x="20127" y="2474"/>
                  <a:pt x="20339" y="2396"/>
                  <a:pt x="20362" y="2279"/>
                </a:cubicBezTo>
                <a:cubicBezTo>
                  <a:pt x="20384" y="2152"/>
                  <a:pt x="20116" y="2081"/>
                  <a:pt x="19635" y="2081"/>
                </a:cubicBezTo>
                <a:cubicBezTo>
                  <a:pt x="19165" y="2081"/>
                  <a:pt x="18908" y="2155"/>
                  <a:pt x="18919" y="2285"/>
                </a:cubicBezTo>
                <a:close/>
                <a:moveTo>
                  <a:pt x="16133" y="1695"/>
                </a:moveTo>
                <a:cubicBezTo>
                  <a:pt x="16122" y="1571"/>
                  <a:pt x="15865" y="1500"/>
                  <a:pt x="15429" y="1506"/>
                </a:cubicBezTo>
                <a:cubicBezTo>
                  <a:pt x="15015" y="1512"/>
                  <a:pt x="14735" y="1593"/>
                  <a:pt x="14735" y="1710"/>
                </a:cubicBezTo>
                <a:cubicBezTo>
                  <a:pt x="14735" y="1831"/>
                  <a:pt x="15004" y="1908"/>
                  <a:pt x="15429" y="1908"/>
                </a:cubicBezTo>
                <a:cubicBezTo>
                  <a:pt x="15865" y="1905"/>
                  <a:pt x="16133" y="1825"/>
                  <a:pt x="16133" y="1695"/>
                </a:cubicBezTo>
                <a:close/>
                <a:moveTo>
                  <a:pt x="16816" y="2304"/>
                </a:moveTo>
                <a:cubicBezTo>
                  <a:pt x="16849" y="2415"/>
                  <a:pt x="17163" y="2483"/>
                  <a:pt x="17599" y="2470"/>
                </a:cubicBezTo>
                <a:cubicBezTo>
                  <a:pt x="17979" y="2461"/>
                  <a:pt x="18281" y="2362"/>
                  <a:pt x="18259" y="2257"/>
                </a:cubicBezTo>
                <a:cubicBezTo>
                  <a:pt x="18236" y="2146"/>
                  <a:pt x="17934" y="2075"/>
                  <a:pt x="17498" y="2084"/>
                </a:cubicBezTo>
                <a:cubicBezTo>
                  <a:pt x="17073" y="2090"/>
                  <a:pt x="16782" y="2186"/>
                  <a:pt x="16816" y="2304"/>
                </a:cubicBezTo>
                <a:close/>
                <a:moveTo>
                  <a:pt x="18919" y="2863"/>
                </a:moveTo>
                <a:cubicBezTo>
                  <a:pt x="18930" y="2956"/>
                  <a:pt x="19142" y="3024"/>
                  <a:pt x="19568" y="3036"/>
                </a:cubicBezTo>
                <a:cubicBezTo>
                  <a:pt x="19970" y="3045"/>
                  <a:pt x="20306" y="2965"/>
                  <a:pt x="20328" y="2857"/>
                </a:cubicBezTo>
                <a:cubicBezTo>
                  <a:pt x="20351" y="2742"/>
                  <a:pt x="20071" y="2659"/>
                  <a:pt x="19657" y="2653"/>
                </a:cubicBezTo>
                <a:cubicBezTo>
                  <a:pt x="19254" y="2647"/>
                  <a:pt x="18930" y="2730"/>
                  <a:pt x="18919" y="2863"/>
                </a:cubicBezTo>
                <a:close/>
                <a:moveTo>
                  <a:pt x="13975" y="517"/>
                </a:moveTo>
                <a:cubicBezTo>
                  <a:pt x="13952" y="440"/>
                  <a:pt x="13796" y="363"/>
                  <a:pt x="13337" y="360"/>
                </a:cubicBezTo>
                <a:cubicBezTo>
                  <a:pt x="12934" y="357"/>
                  <a:pt x="12621" y="452"/>
                  <a:pt x="12655" y="576"/>
                </a:cubicBezTo>
                <a:cubicBezTo>
                  <a:pt x="12677" y="684"/>
                  <a:pt x="12878" y="749"/>
                  <a:pt x="13303" y="749"/>
                </a:cubicBezTo>
                <a:cubicBezTo>
                  <a:pt x="13729" y="749"/>
                  <a:pt x="13986" y="675"/>
                  <a:pt x="13975" y="517"/>
                </a:cubicBezTo>
                <a:close/>
                <a:moveTo>
                  <a:pt x="15451" y="2084"/>
                </a:moveTo>
                <a:cubicBezTo>
                  <a:pt x="15026" y="2090"/>
                  <a:pt x="14802" y="2158"/>
                  <a:pt x="14758" y="2270"/>
                </a:cubicBezTo>
                <a:cubicBezTo>
                  <a:pt x="14713" y="2368"/>
                  <a:pt x="15026" y="2464"/>
                  <a:pt x="15384" y="2470"/>
                </a:cubicBezTo>
                <a:cubicBezTo>
                  <a:pt x="15742" y="2477"/>
                  <a:pt x="16122" y="2381"/>
                  <a:pt x="16111" y="2279"/>
                </a:cubicBezTo>
                <a:cubicBezTo>
                  <a:pt x="16100" y="2164"/>
                  <a:pt x="15865" y="2100"/>
                  <a:pt x="15451" y="2084"/>
                </a:cubicBezTo>
                <a:close/>
                <a:moveTo>
                  <a:pt x="13326" y="1318"/>
                </a:moveTo>
                <a:cubicBezTo>
                  <a:pt x="13729" y="1311"/>
                  <a:pt x="13952" y="1250"/>
                  <a:pt x="13975" y="1132"/>
                </a:cubicBezTo>
                <a:cubicBezTo>
                  <a:pt x="13986" y="1027"/>
                  <a:pt x="13684" y="925"/>
                  <a:pt x="13337" y="934"/>
                </a:cubicBezTo>
                <a:cubicBezTo>
                  <a:pt x="12934" y="944"/>
                  <a:pt x="12677" y="1006"/>
                  <a:pt x="12666" y="1126"/>
                </a:cubicBezTo>
                <a:cubicBezTo>
                  <a:pt x="12655" y="1247"/>
                  <a:pt x="12867" y="1311"/>
                  <a:pt x="13326" y="1318"/>
                </a:cubicBezTo>
                <a:close/>
                <a:moveTo>
                  <a:pt x="18180" y="2838"/>
                </a:moveTo>
                <a:cubicBezTo>
                  <a:pt x="18180" y="2736"/>
                  <a:pt x="17856" y="2644"/>
                  <a:pt x="17498" y="2656"/>
                </a:cubicBezTo>
                <a:cubicBezTo>
                  <a:pt x="17107" y="2668"/>
                  <a:pt x="16849" y="2727"/>
                  <a:pt x="16849" y="2851"/>
                </a:cubicBezTo>
                <a:cubicBezTo>
                  <a:pt x="16849" y="2968"/>
                  <a:pt x="17084" y="3024"/>
                  <a:pt x="17465" y="3033"/>
                </a:cubicBezTo>
                <a:cubicBezTo>
                  <a:pt x="17856" y="3042"/>
                  <a:pt x="18192" y="2949"/>
                  <a:pt x="18180" y="2838"/>
                </a:cubicBezTo>
                <a:close/>
                <a:moveTo>
                  <a:pt x="18986" y="3422"/>
                </a:moveTo>
                <a:cubicBezTo>
                  <a:pt x="18997" y="3537"/>
                  <a:pt x="19232" y="3592"/>
                  <a:pt x="19624" y="3599"/>
                </a:cubicBezTo>
                <a:cubicBezTo>
                  <a:pt x="19970" y="3602"/>
                  <a:pt x="20351" y="3500"/>
                  <a:pt x="20306" y="3410"/>
                </a:cubicBezTo>
                <a:cubicBezTo>
                  <a:pt x="20250" y="3308"/>
                  <a:pt x="20049" y="3240"/>
                  <a:pt x="19635" y="3237"/>
                </a:cubicBezTo>
                <a:cubicBezTo>
                  <a:pt x="19243" y="3231"/>
                  <a:pt x="18986" y="3308"/>
                  <a:pt x="18986" y="3422"/>
                </a:cubicBezTo>
                <a:close/>
                <a:moveTo>
                  <a:pt x="13315" y="1880"/>
                </a:moveTo>
                <a:cubicBezTo>
                  <a:pt x="13751" y="1877"/>
                  <a:pt x="13952" y="1803"/>
                  <a:pt x="13952" y="1692"/>
                </a:cubicBezTo>
                <a:cubicBezTo>
                  <a:pt x="13952" y="1580"/>
                  <a:pt x="13695" y="1519"/>
                  <a:pt x="13303" y="1522"/>
                </a:cubicBezTo>
                <a:cubicBezTo>
                  <a:pt x="12878" y="1525"/>
                  <a:pt x="12666" y="1593"/>
                  <a:pt x="12666" y="1710"/>
                </a:cubicBezTo>
                <a:cubicBezTo>
                  <a:pt x="12688" y="1828"/>
                  <a:pt x="12912" y="1880"/>
                  <a:pt x="13315" y="1880"/>
                </a:cubicBezTo>
                <a:close/>
                <a:moveTo>
                  <a:pt x="18169" y="3385"/>
                </a:moveTo>
                <a:cubicBezTo>
                  <a:pt x="18147" y="3302"/>
                  <a:pt x="17934" y="3243"/>
                  <a:pt x="17532" y="3243"/>
                </a:cubicBezTo>
                <a:cubicBezTo>
                  <a:pt x="17107" y="3240"/>
                  <a:pt x="16916" y="3314"/>
                  <a:pt x="16894" y="3419"/>
                </a:cubicBezTo>
                <a:cubicBezTo>
                  <a:pt x="16872" y="3527"/>
                  <a:pt x="17118" y="3583"/>
                  <a:pt x="17476" y="3595"/>
                </a:cubicBezTo>
                <a:cubicBezTo>
                  <a:pt x="17856" y="3608"/>
                  <a:pt x="18158" y="3521"/>
                  <a:pt x="18169" y="3385"/>
                </a:cubicBezTo>
                <a:close/>
                <a:moveTo>
                  <a:pt x="16044" y="2854"/>
                </a:moveTo>
                <a:cubicBezTo>
                  <a:pt x="16066" y="2718"/>
                  <a:pt x="15798" y="2662"/>
                  <a:pt x="15429" y="2665"/>
                </a:cubicBezTo>
                <a:cubicBezTo>
                  <a:pt x="15048" y="2665"/>
                  <a:pt x="14814" y="2733"/>
                  <a:pt x="14814" y="2847"/>
                </a:cubicBezTo>
                <a:cubicBezTo>
                  <a:pt x="14814" y="2962"/>
                  <a:pt x="15071" y="3024"/>
                  <a:pt x="15440" y="3024"/>
                </a:cubicBezTo>
                <a:cubicBezTo>
                  <a:pt x="15820" y="3024"/>
                  <a:pt x="16044" y="2949"/>
                  <a:pt x="16044" y="2854"/>
                </a:cubicBezTo>
                <a:close/>
                <a:moveTo>
                  <a:pt x="19590" y="4167"/>
                </a:moveTo>
                <a:cubicBezTo>
                  <a:pt x="20026" y="4164"/>
                  <a:pt x="20272" y="4102"/>
                  <a:pt x="20283" y="3997"/>
                </a:cubicBezTo>
                <a:cubicBezTo>
                  <a:pt x="20295" y="3889"/>
                  <a:pt x="20004" y="3821"/>
                  <a:pt x="19646" y="3818"/>
                </a:cubicBezTo>
                <a:cubicBezTo>
                  <a:pt x="19266" y="3815"/>
                  <a:pt x="19031" y="3877"/>
                  <a:pt x="19008" y="3991"/>
                </a:cubicBezTo>
                <a:cubicBezTo>
                  <a:pt x="18997" y="4108"/>
                  <a:pt x="19232" y="4158"/>
                  <a:pt x="19590" y="4167"/>
                </a:cubicBezTo>
                <a:close/>
                <a:moveTo>
                  <a:pt x="13315" y="2446"/>
                </a:moveTo>
                <a:cubicBezTo>
                  <a:pt x="13751" y="2440"/>
                  <a:pt x="13896" y="2368"/>
                  <a:pt x="13896" y="2260"/>
                </a:cubicBezTo>
                <a:cubicBezTo>
                  <a:pt x="13896" y="2146"/>
                  <a:pt x="13650" y="2090"/>
                  <a:pt x="13292" y="2096"/>
                </a:cubicBezTo>
                <a:cubicBezTo>
                  <a:pt x="12912" y="2103"/>
                  <a:pt x="12677" y="2174"/>
                  <a:pt x="12688" y="2288"/>
                </a:cubicBezTo>
                <a:cubicBezTo>
                  <a:pt x="12699" y="2393"/>
                  <a:pt x="12912" y="2449"/>
                  <a:pt x="13315" y="2446"/>
                </a:cubicBezTo>
                <a:close/>
                <a:moveTo>
                  <a:pt x="17543" y="4164"/>
                </a:moveTo>
                <a:cubicBezTo>
                  <a:pt x="17923" y="4158"/>
                  <a:pt x="18158" y="4096"/>
                  <a:pt x="18158" y="3985"/>
                </a:cubicBezTo>
                <a:cubicBezTo>
                  <a:pt x="18158" y="3883"/>
                  <a:pt x="17901" y="3815"/>
                  <a:pt x="17543" y="3815"/>
                </a:cubicBezTo>
                <a:cubicBezTo>
                  <a:pt x="17163" y="3815"/>
                  <a:pt x="16905" y="3889"/>
                  <a:pt x="16905" y="3997"/>
                </a:cubicBezTo>
                <a:cubicBezTo>
                  <a:pt x="16905" y="4099"/>
                  <a:pt x="17129" y="4161"/>
                  <a:pt x="17543" y="4164"/>
                </a:cubicBezTo>
                <a:close/>
                <a:moveTo>
                  <a:pt x="16022" y="3410"/>
                </a:moveTo>
                <a:cubicBezTo>
                  <a:pt x="15988" y="3308"/>
                  <a:pt x="15798" y="3243"/>
                  <a:pt x="15418" y="3246"/>
                </a:cubicBezTo>
                <a:cubicBezTo>
                  <a:pt x="15026" y="3249"/>
                  <a:pt x="14825" y="3317"/>
                  <a:pt x="14836" y="3432"/>
                </a:cubicBezTo>
                <a:cubicBezTo>
                  <a:pt x="14847" y="3537"/>
                  <a:pt x="15082" y="3589"/>
                  <a:pt x="15406" y="3589"/>
                </a:cubicBezTo>
                <a:cubicBezTo>
                  <a:pt x="15764" y="3586"/>
                  <a:pt x="16044" y="3531"/>
                  <a:pt x="16022" y="3410"/>
                </a:cubicBezTo>
                <a:close/>
                <a:moveTo>
                  <a:pt x="19635" y="4736"/>
                </a:moveTo>
                <a:cubicBezTo>
                  <a:pt x="20049" y="4736"/>
                  <a:pt x="20239" y="4674"/>
                  <a:pt x="20239" y="4569"/>
                </a:cubicBezTo>
                <a:cubicBezTo>
                  <a:pt x="20239" y="4464"/>
                  <a:pt x="20015" y="4402"/>
                  <a:pt x="19635" y="4405"/>
                </a:cubicBezTo>
                <a:cubicBezTo>
                  <a:pt x="19266" y="4408"/>
                  <a:pt x="19053" y="4470"/>
                  <a:pt x="19042" y="4575"/>
                </a:cubicBezTo>
                <a:cubicBezTo>
                  <a:pt x="19019" y="4689"/>
                  <a:pt x="19277" y="4727"/>
                  <a:pt x="19635" y="4736"/>
                </a:cubicBezTo>
                <a:close/>
                <a:moveTo>
                  <a:pt x="13874" y="2835"/>
                </a:moveTo>
                <a:cubicBezTo>
                  <a:pt x="13852" y="2730"/>
                  <a:pt x="13639" y="2674"/>
                  <a:pt x="13292" y="2674"/>
                </a:cubicBezTo>
                <a:cubicBezTo>
                  <a:pt x="12912" y="2674"/>
                  <a:pt x="12699" y="2749"/>
                  <a:pt x="12699" y="2844"/>
                </a:cubicBezTo>
                <a:cubicBezTo>
                  <a:pt x="12699" y="2943"/>
                  <a:pt x="12923" y="3011"/>
                  <a:pt x="13303" y="3005"/>
                </a:cubicBezTo>
                <a:cubicBezTo>
                  <a:pt x="13695" y="2999"/>
                  <a:pt x="13852" y="2928"/>
                  <a:pt x="13874" y="2835"/>
                </a:cubicBezTo>
                <a:close/>
                <a:moveTo>
                  <a:pt x="16022" y="3985"/>
                </a:moveTo>
                <a:cubicBezTo>
                  <a:pt x="15988" y="3883"/>
                  <a:pt x="15776" y="3827"/>
                  <a:pt x="15418" y="3833"/>
                </a:cubicBezTo>
                <a:cubicBezTo>
                  <a:pt x="15037" y="3840"/>
                  <a:pt x="14825" y="3904"/>
                  <a:pt x="14836" y="4010"/>
                </a:cubicBezTo>
                <a:cubicBezTo>
                  <a:pt x="14847" y="4112"/>
                  <a:pt x="15082" y="4164"/>
                  <a:pt x="15429" y="4161"/>
                </a:cubicBezTo>
                <a:cubicBezTo>
                  <a:pt x="15820" y="4158"/>
                  <a:pt x="15999" y="4084"/>
                  <a:pt x="16022" y="3985"/>
                </a:cubicBezTo>
                <a:close/>
                <a:moveTo>
                  <a:pt x="17487" y="4736"/>
                </a:moveTo>
                <a:cubicBezTo>
                  <a:pt x="17879" y="4739"/>
                  <a:pt x="18113" y="4683"/>
                  <a:pt x="18136" y="4581"/>
                </a:cubicBezTo>
                <a:cubicBezTo>
                  <a:pt x="18158" y="4479"/>
                  <a:pt x="17923" y="4411"/>
                  <a:pt x="17554" y="4408"/>
                </a:cubicBezTo>
                <a:cubicBezTo>
                  <a:pt x="17174" y="4405"/>
                  <a:pt x="16972" y="4479"/>
                  <a:pt x="16950" y="4578"/>
                </a:cubicBezTo>
                <a:cubicBezTo>
                  <a:pt x="16917" y="4674"/>
                  <a:pt x="17118" y="4733"/>
                  <a:pt x="17487" y="4736"/>
                </a:cubicBezTo>
                <a:close/>
                <a:moveTo>
                  <a:pt x="11726" y="570"/>
                </a:moveTo>
                <a:cubicBezTo>
                  <a:pt x="11715" y="446"/>
                  <a:pt x="11547" y="387"/>
                  <a:pt x="11178" y="387"/>
                </a:cubicBezTo>
                <a:cubicBezTo>
                  <a:pt x="10775" y="387"/>
                  <a:pt x="10630" y="458"/>
                  <a:pt x="10630" y="560"/>
                </a:cubicBezTo>
                <a:cubicBezTo>
                  <a:pt x="10630" y="659"/>
                  <a:pt x="10809" y="721"/>
                  <a:pt x="11167" y="718"/>
                </a:cubicBezTo>
                <a:cubicBezTo>
                  <a:pt x="11558" y="718"/>
                  <a:pt x="11737" y="650"/>
                  <a:pt x="11726" y="570"/>
                </a:cubicBezTo>
                <a:close/>
                <a:moveTo>
                  <a:pt x="15418" y="4736"/>
                </a:moveTo>
                <a:cubicBezTo>
                  <a:pt x="15798" y="4730"/>
                  <a:pt x="16010" y="4668"/>
                  <a:pt x="15999" y="4566"/>
                </a:cubicBezTo>
                <a:cubicBezTo>
                  <a:pt x="15988" y="4467"/>
                  <a:pt x="15764" y="4408"/>
                  <a:pt x="15406" y="4411"/>
                </a:cubicBezTo>
                <a:cubicBezTo>
                  <a:pt x="15060" y="4414"/>
                  <a:pt x="14847" y="4479"/>
                  <a:pt x="14847" y="4575"/>
                </a:cubicBezTo>
                <a:cubicBezTo>
                  <a:pt x="14836" y="4674"/>
                  <a:pt x="15037" y="4733"/>
                  <a:pt x="15418" y="4736"/>
                </a:cubicBezTo>
                <a:close/>
                <a:moveTo>
                  <a:pt x="20216" y="5162"/>
                </a:moveTo>
                <a:cubicBezTo>
                  <a:pt x="20194" y="5060"/>
                  <a:pt x="19993" y="5005"/>
                  <a:pt x="19657" y="4999"/>
                </a:cubicBezTo>
                <a:cubicBezTo>
                  <a:pt x="19266" y="4995"/>
                  <a:pt x="19064" y="5070"/>
                  <a:pt x="19053" y="5165"/>
                </a:cubicBezTo>
                <a:cubicBezTo>
                  <a:pt x="19042" y="5261"/>
                  <a:pt x="19310" y="5320"/>
                  <a:pt x="19646" y="5317"/>
                </a:cubicBezTo>
                <a:cubicBezTo>
                  <a:pt x="19970" y="5317"/>
                  <a:pt x="20194" y="5261"/>
                  <a:pt x="20216" y="5162"/>
                </a:cubicBezTo>
                <a:close/>
                <a:moveTo>
                  <a:pt x="15440" y="5323"/>
                </a:moveTo>
                <a:cubicBezTo>
                  <a:pt x="15787" y="5311"/>
                  <a:pt x="15988" y="5252"/>
                  <a:pt x="16010" y="5159"/>
                </a:cubicBezTo>
                <a:cubicBezTo>
                  <a:pt x="16022" y="5057"/>
                  <a:pt x="15753" y="5005"/>
                  <a:pt x="15429" y="5005"/>
                </a:cubicBezTo>
                <a:cubicBezTo>
                  <a:pt x="15060" y="5005"/>
                  <a:pt x="14847" y="5085"/>
                  <a:pt x="14858" y="5181"/>
                </a:cubicBezTo>
                <a:cubicBezTo>
                  <a:pt x="14869" y="5271"/>
                  <a:pt x="15104" y="5317"/>
                  <a:pt x="15440" y="5323"/>
                </a:cubicBezTo>
                <a:close/>
                <a:moveTo>
                  <a:pt x="17487" y="5323"/>
                </a:moveTo>
                <a:cubicBezTo>
                  <a:pt x="17867" y="5314"/>
                  <a:pt x="18102" y="5258"/>
                  <a:pt x="18113" y="5159"/>
                </a:cubicBezTo>
                <a:cubicBezTo>
                  <a:pt x="18113" y="5063"/>
                  <a:pt x="17912" y="4999"/>
                  <a:pt x="17554" y="5002"/>
                </a:cubicBezTo>
                <a:cubicBezTo>
                  <a:pt x="17230" y="5005"/>
                  <a:pt x="16995" y="5057"/>
                  <a:pt x="16984" y="5159"/>
                </a:cubicBezTo>
                <a:cubicBezTo>
                  <a:pt x="16961" y="5258"/>
                  <a:pt x="17140" y="5311"/>
                  <a:pt x="17487" y="5323"/>
                </a:cubicBezTo>
                <a:close/>
                <a:moveTo>
                  <a:pt x="11715" y="1157"/>
                </a:moveTo>
                <a:cubicBezTo>
                  <a:pt x="11737" y="1024"/>
                  <a:pt x="11525" y="965"/>
                  <a:pt x="11189" y="962"/>
                </a:cubicBezTo>
                <a:cubicBezTo>
                  <a:pt x="10831" y="959"/>
                  <a:pt x="10664" y="1030"/>
                  <a:pt x="10630" y="1126"/>
                </a:cubicBezTo>
                <a:cubicBezTo>
                  <a:pt x="10596" y="1231"/>
                  <a:pt x="10798" y="1284"/>
                  <a:pt x="11167" y="1287"/>
                </a:cubicBezTo>
                <a:cubicBezTo>
                  <a:pt x="11547" y="1290"/>
                  <a:pt x="11693" y="1222"/>
                  <a:pt x="11715" y="1157"/>
                </a:cubicBezTo>
                <a:close/>
                <a:moveTo>
                  <a:pt x="19646" y="7"/>
                </a:moveTo>
                <a:cubicBezTo>
                  <a:pt x="19534" y="7"/>
                  <a:pt x="19433" y="4"/>
                  <a:pt x="19321" y="7"/>
                </a:cubicBezTo>
                <a:cubicBezTo>
                  <a:pt x="19165" y="17"/>
                  <a:pt x="18908" y="-24"/>
                  <a:pt x="18863" y="35"/>
                </a:cubicBezTo>
                <a:cubicBezTo>
                  <a:pt x="18818" y="94"/>
                  <a:pt x="18997" y="143"/>
                  <a:pt x="19176" y="177"/>
                </a:cubicBezTo>
                <a:cubicBezTo>
                  <a:pt x="19400" y="221"/>
                  <a:pt x="19657" y="224"/>
                  <a:pt x="19892" y="205"/>
                </a:cubicBezTo>
                <a:cubicBezTo>
                  <a:pt x="20183" y="180"/>
                  <a:pt x="20518" y="128"/>
                  <a:pt x="20462" y="38"/>
                </a:cubicBezTo>
                <a:cubicBezTo>
                  <a:pt x="20418" y="-30"/>
                  <a:pt x="20071" y="17"/>
                  <a:pt x="19858" y="7"/>
                </a:cubicBezTo>
                <a:cubicBezTo>
                  <a:pt x="19791" y="4"/>
                  <a:pt x="19713" y="7"/>
                  <a:pt x="19646" y="7"/>
                </a:cubicBezTo>
                <a:close/>
                <a:moveTo>
                  <a:pt x="13259" y="3571"/>
                </a:moveTo>
                <a:cubicBezTo>
                  <a:pt x="13639" y="3574"/>
                  <a:pt x="13829" y="3515"/>
                  <a:pt x="13852" y="3419"/>
                </a:cubicBezTo>
                <a:cubicBezTo>
                  <a:pt x="13874" y="3320"/>
                  <a:pt x="13661" y="3252"/>
                  <a:pt x="13326" y="3252"/>
                </a:cubicBezTo>
                <a:cubicBezTo>
                  <a:pt x="12990" y="3252"/>
                  <a:pt x="12789" y="3320"/>
                  <a:pt x="12778" y="3416"/>
                </a:cubicBezTo>
                <a:cubicBezTo>
                  <a:pt x="12755" y="3509"/>
                  <a:pt x="12901" y="3568"/>
                  <a:pt x="13259" y="3571"/>
                </a:cubicBezTo>
                <a:close/>
                <a:moveTo>
                  <a:pt x="12767" y="3976"/>
                </a:moveTo>
                <a:cubicBezTo>
                  <a:pt x="12755" y="4099"/>
                  <a:pt x="12968" y="4146"/>
                  <a:pt x="13292" y="4146"/>
                </a:cubicBezTo>
                <a:cubicBezTo>
                  <a:pt x="13628" y="4146"/>
                  <a:pt x="13829" y="4084"/>
                  <a:pt x="13840" y="3997"/>
                </a:cubicBezTo>
                <a:cubicBezTo>
                  <a:pt x="13852" y="3908"/>
                  <a:pt x="13650" y="3843"/>
                  <a:pt x="13326" y="3843"/>
                </a:cubicBezTo>
                <a:cubicBezTo>
                  <a:pt x="12979" y="3840"/>
                  <a:pt x="12778" y="3901"/>
                  <a:pt x="12767" y="3976"/>
                </a:cubicBezTo>
                <a:close/>
                <a:moveTo>
                  <a:pt x="11156" y="1852"/>
                </a:moveTo>
                <a:cubicBezTo>
                  <a:pt x="11514" y="1846"/>
                  <a:pt x="11704" y="1787"/>
                  <a:pt x="11704" y="1692"/>
                </a:cubicBezTo>
                <a:cubicBezTo>
                  <a:pt x="11704" y="1599"/>
                  <a:pt x="11514" y="1543"/>
                  <a:pt x="11178" y="1543"/>
                </a:cubicBezTo>
                <a:cubicBezTo>
                  <a:pt x="10820" y="1543"/>
                  <a:pt x="10630" y="1602"/>
                  <a:pt x="10630" y="1701"/>
                </a:cubicBezTo>
                <a:cubicBezTo>
                  <a:pt x="10630" y="1797"/>
                  <a:pt x="10809" y="1846"/>
                  <a:pt x="11156" y="1852"/>
                </a:cubicBezTo>
                <a:close/>
                <a:moveTo>
                  <a:pt x="17576" y="7"/>
                </a:moveTo>
                <a:cubicBezTo>
                  <a:pt x="17442" y="7"/>
                  <a:pt x="17353" y="1"/>
                  <a:pt x="17263" y="7"/>
                </a:cubicBezTo>
                <a:cubicBezTo>
                  <a:pt x="17095" y="20"/>
                  <a:pt x="16827" y="-30"/>
                  <a:pt x="16771" y="47"/>
                </a:cubicBezTo>
                <a:cubicBezTo>
                  <a:pt x="16726" y="119"/>
                  <a:pt x="16917" y="162"/>
                  <a:pt x="17151" y="190"/>
                </a:cubicBezTo>
                <a:cubicBezTo>
                  <a:pt x="17219" y="196"/>
                  <a:pt x="17274" y="208"/>
                  <a:pt x="17353" y="211"/>
                </a:cubicBezTo>
                <a:cubicBezTo>
                  <a:pt x="17677" y="230"/>
                  <a:pt x="17946" y="193"/>
                  <a:pt x="18158" y="128"/>
                </a:cubicBezTo>
                <a:cubicBezTo>
                  <a:pt x="18248" y="103"/>
                  <a:pt x="18348" y="60"/>
                  <a:pt x="18270" y="35"/>
                </a:cubicBezTo>
                <a:cubicBezTo>
                  <a:pt x="18080" y="-30"/>
                  <a:pt x="17789" y="23"/>
                  <a:pt x="17576" y="7"/>
                </a:cubicBezTo>
                <a:close/>
                <a:moveTo>
                  <a:pt x="10641" y="2266"/>
                </a:moveTo>
                <a:cubicBezTo>
                  <a:pt x="10641" y="2362"/>
                  <a:pt x="10809" y="2415"/>
                  <a:pt x="11156" y="2415"/>
                </a:cubicBezTo>
                <a:cubicBezTo>
                  <a:pt x="11503" y="2415"/>
                  <a:pt x="11682" y="2347"/>
                  <a:pt x="11682" y="2263"/>
                </a:cubicBezTo>
                <a:cubicBezTo>
                  <a:pt x="11693" y="2177"/>
                  <a:pt x="11503" y="2112"/>
                  <a:pt x="11156" y="2115"/>
                </a:cubicBezTo>
                <a:cubicBezTo>
                  <a:pt x="10820" y="2118"/>
                  <a:pt x="10641" y="2171"/>
                  <a:pt x="10641" y="2266"/>
                </a:cubicBezTo>
                <a:close/>
                <a:moveTo>
                  <a:pt x="19120" y="5753"/>
                </a:moveTo>
                <a:cubicBezTo>
                  <a:pt x="19120" y="5839"/>
                  <a:pt x="19310" y="5892"/>
                  <a:pt x="19646" y="5892"/>
                </a:cubicBezTo>
                <a:cubicBezTo>
                  <a:pt x="19970" y="5889"/>
                  <a:pt x="20205" y="5842"/>
                  <a:pt x="20194" y="5746"/>
                </a:cubicBezTo>
                <a:cubicBezTo>
                  <a:pt x="20183" y="5657"/>
                  <a:pt x="19970" y="5595"/>
                  <a:pt x="19646" y="5595"/>
                </a:cubicBezTo>
                <a:cubicBezTo>
                  <a:pt x="19333" y="5595"/>
                  <a:pt x="19131" y="5651"/>
                  <a:pt x="19120" y="5753"/>
                </a:cubicBezTo>
                <a:close/>
                <a:moveTo>
                  <a:pt x="15932" y="5731"/>
                </a:moveTo>
                <a:cubicBezTo>
                  <a:pt x="15943" y="5660"/>
                  <a:pt x="15753" y="5598"/>
                  <a:pt x="15429" y="5598"/>
                </a:cubicBezTo>
                <a:cubicBezTo>
                  <a:pt x="15071" y="5595"/>
                  <a:pt x="14881" y="5669"/>
                  <a:pt x="14869" y="5762"/>
                </a:cubicBezTo>
                <a:cubicBezTo>
                  <a:pt x="14869" y="5845"/>
                  <a:pt x="15071" y="5901"/>
                  <a:pt x="15384" y="5898"/>
                </a:cubicBezTo>
                <a:cubicBezTo>
                  <a:pt x="15708" y="5898"/>
                  <a:pt x="15921" y="5852"/>
                  <a:pt x="15932" y="5731"/>
                </a:cubicBezTo>
                <a:close/>
                <a:moveTo>
                  <a:pt x="17476" y="5895"/>
                </a:moveTo>
                <a:cubicBezTo>
                  <a:pt x="17800" y="5889"/>
                  <a:pt x="18046" y="5861"/>
                  <a:pt x="18069" y="5759"/>
                </a:cubicBezTo>
                <a:cubicBezTo>
                  <a:pt x="18091" y="5660"/>
                  <a:pt x="17867" y="5604"/>
                  <a:pt x="17565" y="5598"/>
                </a:cubicBezTo>
                <a:cubicBezTo>
                  <a:pt x="17218" y="5592"/>
                  <a:pt x="17006" y="5657"/>
                  <a:pt x="16995" y="5756"/>
                </a:cubicBezTo>
                <a:cubicBezTo>
                  <a:pt x="16972" y="5848"/>
                  <a:pt x="17174" y="5889"/>
                  <a:pt x="17476" y="5895"/>
                </a:cubicBezTo>
                <a:close/>
                <a:moveTo>
                  <a:pt x="13807" y="4569"/>
                </a:moveTo>
                <a:cubicBezTo>
                  <a:pt x="13773" y="4486"/>
                  <a:pt x="13628" y="4427"/>
                  <a:pt x="13303" y="4430"/>
                </a:cubicBezTo>
                <a:cubicBezTo>
                  <a:pt x="12923" y="4433"/>
                  <a:pt x="12778" y="4501"/>
                  <a:pt x="12789" y="4597"/>
                </a:cubicBezTo>
                <a:cubicBezTo>
                  <a:pt x="12800" y="4686"/>
                  <a:pt x="12979" y="4730"/>
                  <a:pt x="13303" y="4727"/>
                </a:cubicBezTo>
                <a:cubicBezTo>
                  <a:pt x="13661" y="4723"/>
                  <a:pt x="13784" y="4655"/>
                  <a:pt x="13807" y="4569"/>
                </a:cubicBezTo>
                <a:close/>
                <a:moveTo>
                  <a:pt x="17532" y="6485"/>
                </a:moveTo>
                <a:cubicBezTo>
                  <a:pt x="17867" y="6482"/>
                  <a:pt x="18057" y="6439"/>
                  <a:pt x="18057" y="6340"/>
                </a:cubicBezTo>
                <a:cubicBezTo>
                  <a:pt x="18057" y="6250"/>
                  <a:pt x="17845" y="6198"/>
                  <a:pt x="17565" y="6198"/>
                </a:cubicBezTo>
                <a:cubicBezTo>
                  <a:pt x="17219" y="6195"/>
                  <a:pt x="16995" y="6259"/>
                  <a:pt x="16995" y="6355"/>
                </a:cubicBezTo>
                <a:cubicBezTo>
                  <a:pt x="17006" y="6442"/>
                  <a:pt x="17207" y="6488"/>
                  <a:pt x="17532" y="6485"/>
                </a:cubicBezTo>
                <a:close/>
                <a:moveTo>
                  <a:pt x="19623" y="6482"/>
                </a:moveTo>
                <a:cubicBezTo>
                  <a:pt x="19981" y="6479"/>
                  <a:pt x="20194" y="6429"/>
                  <a:pt x="20194" y="6340"/>
                </a:cubicBezTo>
                <a:cubicBezTo>
                  <a:pt x="20194" y="6247"/>
                  <a:pt x="19937" y="6195"/>
                  <a:pt x="19623" y="6198"/>
                </a:cubicBezTo>
                <a:cubicBezTo>
                  <a:pt x="19333" y="6201"/>
                  <a:pt x="19142" y="6256"/>
                  <a:pt x="19131" y="6346"/>
                </a:cubicBezTo>
                <a:cubicBezTo>
                  <a:pt x="19131" y="6442"/>
                  <a:pt x="19321" y="6479"/>
                  <a:pt x="19623" y="6482"/>
                </a:cubicBezTo>
                <a:close/>
                <a:moveTo>
                  <a:pt x="17465" y="7078"/>
                </a:moveTo>
                <a:cubicBezTo>
                  <a:pt x="17834" y="7075"/>
                  <a:pt x="18057" y="7035"/>
                  <a:pt x="18046" y="6939"/>
                </a:cubicBezTo>
                <a:cubicBezTo>
                  <a:pt x="18035" y="6853"/>
                  <a:pt x="17834" y="6807"/>
                  <a:pt x="17521" y="6807"/>
                </a:cubicBezTo>
                <a:cubicBezTo>
                  <a:pt x="17174" y="6810"/>
                  <a:pt x="17006" y="6875"/>
                  <a:pt x="17006" y="6958"/>
                </a:cubicBezTo>
                <a:cubicBezTo>
                  <a:pt x="17017" y="7035"/>
                  <a:pt x="17196" y="7085"/>
                  <a:pt x="17465" y="7078"/>
                </a:cubicBezTo>
                <a:close/>
                <a:moveTo>
                  <a:pt x="13784" y="5150"/>
                </a:moveTo>
                <a:cubicBezTo>
                  <a:pt x="13773" y="5085"/>
                  <a:pt x="13639" y="5026"/>
                  <a:pt x="13326" y="5020"/>
                </a:cubicBezTo>
                <a:cubicBezTo>
                  <a:pt x="12990" y="5017"/>
                  <a:pt x="12800" y="5067"/>
                  <a:pt x="12778" y="5162"/>
                </a:cubicBezTo>
                <a:cubicBezTo>
                  <a:pt x="12755" y="5258"/>
                  <a:pt x="12934" y="5317"/>
                  <a:pt x="13259" y="5317"/>
                </a:cubicBezTo>
                <a:cubicBezTo>
                  <a:pt x="13572" y="5317"/>
                  <a:pt x="13773" y="5261"/>
                  <a:pt x="13784" y="5150"/>
                </a:cubicBezTo>
                <a:close/>
                <a:moveTo>
                  <a:pt x="15406" y="7"/>
                </a:moveTo>
                <a:cubicBezTo>
                  <a:pt x="15350" y="7"/>
                  <a:pt x="15295" y="4"/>
                  <a:pt x="15250" y="7"/>
                </a:cubicBezTo>
                <a:cubicBezTo>
                  <a:pt x="15071" y="20"/>
                  <a:pt x="14791" y="-27"/>
                  <a:pt x="14735" y="35"/>
                </a:cubicBezTo>
                <a:cubicBezTo>
                  <a:pt x="14679" y="109"/>
                  <a:pt x="14903" y="156"/>
                  <a:pt x="15149" y="187"/>
                </a:cubicBezTo>
                <a:cubicBezTo>
                  <a:pt x="15362" y="211"/>
                  <a:pt x="15563" y="205"/>
                  <a:pt x="15764" y="183"/>
                </a:cubicBezTo>
                <a:cubicBezTo>
                  <a:pt x="16010" y="159"/>
                  <a:pt x="16201" y="106"/>
                  <a:pt x="16156" y="41"/>
                </a:cubicBezTo>
                <a:cubicBezTo>
                  <a:pt x="16111" y="-30"/>
                  <a:pt x="15832" y="20"/>
                  <a:pt x="15664" y="7"/>
                </a:cubicBezTo>
                <a:cubicBezTo>
                  <a:pt x="15585" y="1"/>
                  <a:pt x="15485" y="7"/>
                  <a:pt x="15406" y="7"/>
                </a:cubicBezTo>
                <a:close/>
                <a:moveTo>
                  <a:pt x="15921" y="6349"/>
                </a:moveTo>
                <a:cubicBezTo>
                  <a:pt x="15932" y="6256"/>
                  <a:pt x="15753" y="6207"/>
                  <a:pt x="15440" y="6204"/>
                </a:cubicBezTo>
                <a:cubicBezTo>
                  <a:pt x="15093" y="6201"/>
                  <a:pt x="14914" y="6263"/>
                  <a:pt x="14892" y="6349"/>
                </a:cubicBezTo>
                <a:cubicBezTo>
                  <a:pt x="14870" y="6436"/>
                  <a:pt x="15071" y="6488"/>
                  <a:pt x="15384" y="6491"/>
                </a:cubicBezTo>
                <a:cubicBezTo>
                  <a:pt x="15708" y="6494"/>
                  <a:pt x="15910" y="6445"/>
                  <a:pt x="15921" y="6349"/>
                </a:cubicBezTo>
                <a:close/>
                <a:moveTo>
                  <a:pt x="11626" y="2829"/>
                </a:moveTo>
                <a:cubicBezTo>
                  <a:pt x="11648" y="2733"/>
                  <a:pt x="11435" y="2687"/>
                  <a:pt x="11145" y="2690"/>
                </a:cubicBezTo>
                <a:cubicBezTo>
                  <a:pt x="10865" y="2693"/>
                  <a:pt x="10652" y="2742"/>
                  <a:pt x="10641" y="2832"/>
                </a:cubicBezTo>
                <a:cubicBezTo>
                  <a:pt x="10641" y="2919"/>
                  <a:pt x="10787" y="2974"/>
                  <a:pt x="11111" y="2977"/>
                </a:cubicBezTo>
                <a:cubicBezTo>
                  <a:pt x="11469" y="2980"/>
                  <a:pt x="11603" y="2919"/>
                  <a:pt x="11626" y="2829"/>
                </a:cubicBezTo>
                <a:close/>
                <a:moveTo>
                  <a:pt x="9500" y="545"/>
                </a:moveTo>
                <a:cubicBezTo>
                  <a:pt x="9478" y="452"/>
                  <a:pt x="9310" y="394"/>
                  <a:pt x="9008" y="400"/>
                </a:cubicBezTo>
                <a:cubicBezTo>
                  <a:pt x="8672" y="406"/>
                  <a:pt x="8538" y="483"/>
                  <a:pt x="8549" y="567"/>
                </a:cubicBezTo>
                <a:cubicBezTo>
                  <a:pt x="8561" y="641"/>
                  <a:pt x="8684" y="696"/>
                  <a:pt x="9008" y="693"/>
                </a:cubicBezTo>
                <a:cubicBezTo>
                  <a:pt x="9366" y="687"/>
                  <a:pt x="9478" y="622"/>
                  <a:pt x="9500" y="545"/>
                </a:cubicBezTo>
                <a:close/>
                <a:moveTo>
                  <a:pt x="13762" y="5762"/>
                </a:moveTo>
                <a:cubicBezTo>
                  <a:pt x="13762" y="5660"/>
                  <a:pt x="13561" y="5598"/>
                  <a:pt x="13270" y="5604"/>
                </a:cubicBezTo>
                <a:cubicBezTo>
                  <a:pt x="12957" y="5607"/>
                  <a:pt x="12767" y="5672"/>
                  <a:pt x="12789" y="5768"/>
                </a:cubicBezTo>
                <a:cubicBezTo>
                  <a:pt x="12800" y="5855"/>
                  <a:pt x="12968" y="5892"/>
                  <a:pt x="13270" y="5889"/>
                </a:cubicBezTo>
                <a:cubicBezTo>
                  <a:pt x="13605" y="5886"/>
                  <a:pt x="13751" y="5836"/>
                  <a:pt x="13762" y="5762"/>
                </a:cubicBezTo>
                <a:close/>
                <a:moveTo>
                  <a:pt x="15418" y="7085"/>
                </a:moveTo>
                <a:cubicBezTo>
                  <a:pt x="15708" y="7072"/>
                  <a:pt x="15910" y="7035"/>
                  <a:pt x="15910" y="6943"/>
                </a:cubicBezTo>
                <a:cubicBezTo>
                  <a:pt x="15899" y="6856"/>
                  <a:pt x="15731" y="6803"/>
                  <a:pt x="15406" y="6807"/>
                </a:cubicBezTo>
                <a:cubicBezTo>
                  <a:pt x="15060" y="6813"/>
                  <a:pt x="14903" y="6868"/>
                  <a:pt x="14914" y="6961"/>
                </a:cubicBezTo>
                <a:cubicBezTo>
                  <a:pt x="14937" y="7051"/>
                  <a:pt x="15127" y="7085"/>
                  <a:pt x="15418" y="7085"/>
                </a:cubicBezTo>
                <a:close/>
                <a:moveTo>
                  <a:pt x="17521" y="7690"/>
                </a:moveTo>
                <a:cubicBezTo>
                  <a:pt x="17823" y="7669"/>
                  <a:pt x="18080" y="7629"/>
                  <a:pt x="18046" y="7533"/>
                </a:cubicBezTo>
                <a:cubicBezTo>
                  <a:pt x="18024" y="7456"/>
                  <a:pt x="17811" y="7406"/>
                  <a:pt x="17532" y="7412"/>
                </a:cubicBezTo>
                <a:cubicBezTo>
                  <a:pt x="17241" y="7418"/>
                  <a:pt x="17040" y="7474"/>
                  <a:pt x="17051" y="7561"/>
                </a:cubicBezTo>
                <a:cubicBezTo>
                  <a:pt x="17051" y="7641"/>
                  <a:pt x="17230" y="7684"/>
                  <a:pt x="17521" y="7690"/>
                </a:cubicBezTo>
                <a:close/>
                <a:moveTo>
                  <a:pt x="9489" y="1132"/>
                </a:moveTo>
                <a:cubicBezTo>
                  <a:pt x="9467" y="1018"/>
                  <a:pt x="9299" y="965"/>
                  <a:pt x="9008" y="972"/>
                </a:cubicBezTo>
                <a:cubicBezTo>
                  <a:pt x="8673" y="978"/>
                  <a:pt x="8516" y="1052"/>
                  <a:pt x="8549" y="1138"/>
                </a:cubicBezTo>
                <a:cubicBezTo>
                  <a:pt x="8572" y="1216"/>
                  <a:pt x="8740" y="1265"/>
                  <a:pt x="9053" y="1256"/>
                </a:cubicBezTo>
                <a:cubicBezTo>
                  <a:pt x="9366" y="1243"/>
                  <a:pt x="9489" y="1185"/>
                  <a:pt x="9489" y="1132"/>
                </a:cubicBezTo>
                <a:close/>
                <a:moveTo>
                  <a:pt x="19713" y="7075"/>
                </a:moveTo>
                <a:cubicBezTo>
                  <a:pt x="19981" y="7072"/>
                  <a:pt x="20149" y="7014"/>
                  <a:pt x="20149" y="6933"/>
                </a:cubicBezTo>
                <a:cubicBezTo>
                  <a:pt x="20149" y="6859"/>
                  <a:pt x="19959" y="6807"/>
                  <a:pt x="19657" y="6807"/>
                </a:cubicBezTo>
                <a:cubicBezTo>
                  <a:pt x="19310" y="6810"/>
                  <a:pt x="19131" y="6865"/>
                  <a:pt x="19142" y="6958"/>
                </a:cubicBezTo>
                <a:cubicBezTo>
                  <a:pt x="19154" y="7044"/>
                  <a:pt x="19366" y="7075"/>
                  <a:pt x="19713" y="7075"/>
                </a:cubicBezTo>
                <a:close/>
                <a:moveTo>
                  <a:pt x="20172" y="7548"/>
                </a:moveTo>
                <a:cubicBezTo>
                  <a:pt x="20138" y="7471"/>
                  <a:pt x="19970" y="7412"/>
                  <a:pt x="19702" y="7409"/>
                </a:cubicBezTo>
                <a:cubicBezTo>
                  <a:pt x="19377" y="7406"/>
                  <a:pt x="19165" y="7468"/>
                  <a:pt x="19154" y="7558"/>
                </a:cubicBezTo>
                <a:cubicBezTo>
                  <a:pt x="19154" y="7629"/>
                  <a:pt x="19333" y="7675"/>
                  <a:pt x="19601" y="7675"/>
                </a:cubicBezTo>
                <a:cubicBezTo>
                  <a:pt x="19914" y="7672"/>
                  <a:pt x="20116" y="7632"/>
                  <a:pt x="20172" y="7548"/>
                </a:cubicBezTo>
                <a:close/>
                <a:moveTo>
                  <a:pt x="17532" y="8293"/>
                </a:moveTo>
                <a:cubicBezTo>
                  <a:pt x="17834" y="8281"/>
                  <a:pt x="18035" y="8231"/>
                  <a:pt x="18024" y="8148"/>
                </a:cubicBezTo>
                <a:cubicBezTo>
                  <a:pt x="18024" y="8071"/>
                  <a:pt x="17845" y="8021"/>
                  <a:pt x="17532" y="8024"/>
                </a:cubicBezTo>
                <a:cubicBezTo>
                  <a:pt x="17196" y="8027"/>
                  <a:pt x="17028" y="8086"/>
                  <a:pt x="17028" y="8166"/>
                </a:cubicBezTo>
                <a:cubicBezTo>
                  <a:pt x="17028" y="8241"/>
                  <a:pt x="17218" y="8290"/>
                  <a:pt x="17532" y="8293"/>
                </a:cubicBezTo>
                <a:close/>
                <a:moveTo>
                  <a:pt x="12789" y="6340"/>
                </a:moveTo>
                <a:cubicBezTo>
                  <a:pt x="12789" y="6448"/>
                  <a:pt x="12979" y="6485"/>
                  <a:pt x="13270" y="6485"/>
                </a:cubicBezTo>
                <a:cubicBezTo>
                  <a:pt x="13605" y="6485"/>
                  <a:pt x="13762" y="6429"/>
                  <a:pt x="13762" y="6346"/>
                </a:cubicBezTo>
                <a:cubicBezTo>
                  <a:pt x="13751" y="6269"/>
                  <a:pt x="13583" y="6213"/>
                  <a:pt x="13281" y="6216"/>
                </a:cubicBezTo>
                <a:cubicBezTo>
                  <a:pt x="12957" y="6219"/>
                  <a:pt x="12800" y="6272"/>
                  <a:pt x="12789" y="6340"/>
                </a:cubicBezTo>
                <a:close/>
                <a:moveTo>
                  <a:pt x="14937" y="8775"/>
                </a:moveTo>
                <a:cubicBezTo>
                  <a:pt x="14937" y="8868"/>
                  <a:pt x="15138" y="8911"/>
                  <a:pt x="15406" y="8908"/>
                </a:cubicBezTo>
                <a:cubicBezTo>
                  <a:pt x="15697" y="8905"/>
                  <a:pt x="15899" y="8849"/>
                  <a:pt x="15899" y="8763"/>
                </a:cubicBezTo>
                <a:cubicBezTo>
                  <a:pt x="15899" y="8679"/>
                  <a:pt x="15686" y="8636"/>
                  <a:pt x="15418" y="8639"/>
                </a:cubicBezTo>
                <a:cubicBezTo>
                  <a:pt x="15116" y="8639"/>
                  <a:pt x="14925" y="8689"/>
                  <a:pt x="14937" y="8775"/>
                </a:cubicBezTo>
                <a:close/>
                <a:moveTo>
                  <a:pt x="11167" y="3546"/>
                </a:moveTo>
                <a:cubicBezTo>
                  <a:pt x="11447" y="3537"/>
                  <a:pt x="11603" y="3487"/>
                  <a:pt x="11603" y="3410"/>
                </a:cubicBezTo>
                <a:cubicBezTo>
                  <a:pt x="11603" y="3330"/>
                  <a:pt x="11435" y="3277"/>
                  <a:pt x="11145" y="3277"/>
                </a:cubicBezTo>
                <a:cubicBezTo>
                  <a:pt x="10820" y="3277"/>
                  <a:pt x="10652" y="3339"/>
                  <a:pt x="10664" y="3422"/>
                </a:cubicBezTo>
                <a:cubicBezTo>
                  <a:pt x="10664" y="3500"/>
                  <a:pt x="10854" y="3543"/>
                  <a:pt x="11167" y="3546"/>
                </a:cubicBezTo>
                <a:close/>
                <a:moveTo>
                  <a:pt x="15350" y="8296"/>
                </a:moveTo>
                <a:cubicBezTo>
                  <a:pt x="15697" y="8287"/>
                  <a:pt x="15899" y="8241"/>
                  <a:pt x="15899" y="8154"/>
                </a:cubicBezTo>
                <a:cubicBezTo>
                  <a:pt x="15899" y="8074"/>
                  <a:pt x="15731" y="8024"/>
                  <a:pt x="15429" y="8024"/>
                </a:cubicBezTo>
                <a:cubicBezTo>
                  <a:pt x="15104" y="8024"/>
                  <a:pt x="14937" y="8071"/>
                  <a:pt x="14937" y="8160"/>
                </a:cubicBezTo>
                <a:cubicBezTo>
                  <a:pt x="14925" y="8247"/>
                  <a:pt x="15116" y="8281"/>
                  <a:pt x="15350" y="8296"/>
                </a:cubicBezTo>
                <a:close/>
                <a:moveTo>
                  <a:pt x="15384" y="7700"/>
                </a:moveTo>
                <a:cubicBezTo>
                  <a:pt x="15675" y="7681"/>
                  <a:pt x="15887" y="7641"/>
                  <a:pt x="15899" y="7554"/>
                </a:cubicBezTo>
                <a:cubicBezTo>
                  <a:pt x="15910" y="7471"/>
                  <a:pt x="15720" y="7422"/>
                  <a:pt x="15451" y="7418"/>
                </a:cubicBezTo>
                <a:cubicBezTo>
                  <a:pt x="15127" y="7415"/>
                  <a:pt x="14937" y="7468"/>
                  <a:pt x="14925" y="7564"/>
                </a:cubicBezTo>
                <a:cubicBezTo>
                  <a:pt x="14925" y="7653"/>
                  <a:pt x="15160" y="7675"/>
                  <a:pt x="15384" y="7700"/>
                </a:cubicBezTo>
                <a:close/>
                <a:moveTo>
                  <a:pt x="9008" y="1821"/>
                </a:moveTo>
                <a:cubicBezTo>
                  <a:pt x="9332" y="1812"/>
                  <a:pt x="9467" y="1757"/>
                  <a:pt x="9455" y="1670"/>
                </a:cubicBezTo>
                <a:cubicBezTo>
                  <a:pt x="9444" y="1596"/>
                  <a:pt x="9299" y="1549"/>
                  <a:pt x="9019" y="1549"/>
                </a:cubicBezTo>
                <a:cubicBezTo>
                  <a:pt x="8672" y="1549"/>
                  <a:pt x="8538" y="1614"/>
                  <a:pt x="8538" y="1692"/>
                </a:cubicBezTo>
                <a:cubicBezTo>
                  <a:pt x="8527" y="1769"/>
                  <a:pt x="8672" y="1828"/>
                  <a:pt x="9008" y="1821"/>
                </a:cubicBezTo>
                <a:close/>
                <a:moveTo>
                  <a:pt x="17509" y="8893"/>
                </a:moveTo>
                <a:cubicBezTo>
                  <a:pt x="17800" y="8896"/>
                  <a:pt x="18002" y="8852"/>
                  <a:pt x="18024" y="8769"/>
                </a:cubicBezTo>
                <a:cubicBezTo>
                  <a:pt x="18046" y="8692"/>
                  <a:pt x="17845" y="8636"/>
                  <a:pt x="17576" y="8630"/>
                </a:cubicBezTo>
                <a:cubicBezTo>
                  <a:pt x="17274" y="8624"/>
                  <a:pt x="17073" y="8679"/>
                  <a:pt x="17051" y="8763"/>
                </a:cubicBezTo>
                <a:cubicBezTo>
                  <a:pt x="17017" y="8840"/>
                  <a:pt x="17163" y="8893"/>
                  <a:pt x="17509" y="8893"/>
                </a:cubicBezTo>
                <a:close/>
                <a:moveTo>
                  <a:pt x="13371" y="7082"/>
                </a:moveTo>
                <a:cubicBezTo>
                  <a:pt x="13550" y="7085"/>
                  <a:pt x="13706" y="7032"/>
                  <a:pt x="13729" y="6958"/>
                </a:cubicBezTo>
                <a:cubicBezTo>
                  <a:pt x="13751" y="6881"/>
                  <a:pt x="13561" y="6819"/>
                  <a:pt x="13281" y="6819"/>
                </a:cubicBezTo>
                <a:cubicBezTo>
                  <a:pt x="12990" y="6819"/>
                  <a:pt x="12789" y="6875"/>
                  <a:pt x="12789" y="6964"/>
                </a:cubicBezTo>
                <a:cubicBezTo>
                  <a:pt x="12800" y="7038"/>
                  <a:pt x="12957" y="7075"/>
                  <a:pt x="13371" y="7082"/>
                </a:cubicBezTo>
                <a:close/>
                <a:moveTo>
                  <a:pt x="12800" y="7524"/>
                </a:moveTo>
                <a:cubicBezTo>
                  <a:pt x="12778" y="7641"/>
                  <a:pt x="12968" y="7690"/>
                  <a:pt x="13225" y="7690"/>
                </a:cubicBezTo>
                <a:cubicBezTo>
                  <a:pt x="13527" y="7694"/>
                  <a:pt x="13717" y="7632"/>
                  <a:pt x="13728" y="7551"/>
                </a:cubicBezTo>
                <a:cubicBezTo>
                  <a:pt x="13740" y="7483"/>
                  <a:pt x="13583" y="7431"/>
                  <a:pt x="13303" y="7428"/>
                </a:cubicBezTo>
                <a:cubicBezTo>
                  <a:pt x="13013" y="7425"/>
                  <a:pt x="12822" y="7468"/>
                  <a:pt x="12800" y="7524"/>
                </a:cubicBezTo>
                <a:close/>
                <a:moveTo>
                  <a:pt x="10641" y="3991"/>
                </a:moveTo>
                <a:cubicBezTo>
                  <a:pt x="10675" y="4078"/>
                  <a:pt x="10831" y="4127"/>
                  <a:pt x="11111" y="4133"/>
                </a:cubicBezTo>
                <a:cubicBezTo>
                  <a:pt x="11447" y="4139"/>
                  <a:pt x="11581" y="4071"/>
                  <a:pt x="11603" y="3994"/>
                </a:cubicBezTo>
                <a:cubicBezTo>
                  <a:pt x="11626" y="3920"/>
                  <a:pt x="11469" y="3874"/>
                  <a:pt x="11189" y="3870"/>
                </a:cubicBezTo>
                <a:cubicBezTo>
                  <a:pt x="10865" y="3861"/>
                  <a:pt x="10720" y="3920"/>
                  <a:pt x="10641" y="3991"/>
                </a:cubicBezTo>
                <a:close/>
                <a:moveTo>
                  <a:pt x="19679" y="8024"/>
                </a:moveTo>
                <a:cubicBezTo>
                  <a:pt x="19366" y="8021"/>
                  <a:pt x="19221" y="8071"/>
                  <a:pt x="19198" y="8148"/>
                </a:cubicBezTo>
                <a:cubicBezTo>
                  <a:pt x="19176" y="8231"/>
                  <a:pt x="19377" y="8281"/>
                  <a:pt x="19646" y="8281"/>
                </a:cubicBezTo>
                <a:cubicBezTo>
                  <a:pt x="19914" y="8284"/>
                  <a:pt x="20116" y="8241"/>
                  <a:pt x="20127" y="8154"/>
                </a:cubicBezTo>
                <a:cubicBezTo>
                  <a:pt x="20127" y="8074"/>
                  <a:pt x="19981" y="8027"/>
                  <a:pt x="19679" y="8024"/>
                </a:cubicBezTo>
                <a:close/>
                <a:moveTo>
                  <a:pt x="13225" y="8293"/>
                </a:moveTo>
                <a:cubicBezTo>
                  <a:pt x="13550" y="8290"/>
                  <a:pt x="13706" y="8237"/>
                  <a:pt x="13706" y="8160"/>
                </a:cubicBezTo>
                <a:cubicBezTo>
                  <a:pt x="13706" y="8086"/>
                  <a:pt x="13594" y="8021"/>
                  <a:pt x="13270" y="8024"/>
                </a:cubicBezTo>
                <a:cubicBezTo>
                  <a:pt x="12946" y="8027"/>
                  <a:pt x="12800" y="8086"/>
                  <a:pt x="12800" y="8169"/>
                </a:cubicBezTo>
                <a:cubicBezTo>
                  <a:pt x="12811" y="8247"/>
                  <a:pt x="12968" y="8287"/>
                  <a:pt x="13225" y="8293"/>
                </a:cubicBezTo>
                <a:close/>
                <a:moveTo>
                  <a:pt x="20104" y="8732"/>
                </a:moveTo>
                <a:cubicBezTo>
                  <a:pt x="20082" y="8673"/>
                  <a:pt x="19937" y="8621"/>
                  <a:pt x="19668" y="8627"/>
                </a:cubicBezTo>
                <a:cubicBezTo>
                  <a:pt x="19377" y="8633"/>
                  <a:pt x="19165" y="8692"/>
                  <a:pt x="19176" y="8775"/>
                </a:cubicBezTo>
                <a:cubicBezTo>
                  <a:pt x="19187" y="8852"/>
                  <a:pt x="19389" y="8896"/>
                  <a:pt x="19691" y="8890"/>
                </a:cubicBezTo>
                <a:cubicBezTo>
                  <a:pt x="20015" y="8880"/>
                  <a:pt x="20116" y="8828"/>
                  <a:pt x="20104" y="8732"/>
                </a:cubicBezTo>
                <a:close/>
                <a:moveTo>
                  <a:pt x="6883" y="684"/>
                </a:moveTo>
                <a:cubicBezTo>
                  <a:pt x="7129" y="659"/>
                  <a:pt x="7308" y="616"/>
                  <a:pt x="7308" y="536"/>
                </a:cubicBezTo>
                <a:cubicBezTo>
                  <a:pt x="7308" y="452"/>
                  <a:pt x="7118" y="400"/>
                  <a:pt x="6860" y="400"/>
                </a:cubicBezTo>
                <a:cubicBezTo>
                  <a:pt x="6581" y="400"/>
                  <a:pt x="6446" y="458"/>
                  <a:pt x="6446" y="542"/>
                </a:cubicBezTo>
                <a:cubicBezTo>
                  <a:pt x="6435" y="628"/>
                  <a:pt x="6603" y="666"/>
                  <a:pt x="6883" y="684"/>
                </a:cubicBezTo>
                <a:close/>
                <a:moveTo>
                  <a:pt x="15406" y="9511"/>
                </a:moveTo>
                <a:cubicBezTo>
                  <a:pt x="15720" y="9505"/>
                  <a:pt x="15876" y="9449"/>
                  <a:pt x="15854" y="9372"/>
                </a:cubicBezTo>
                <a:cubicBezTo>
                  <a:pt x="15843" y="9291"/>
                  <a:pt x="15630" y="9242"/>
                  <a:pt x="15350" y="9251"/>
                </a:cubicBezTo>
                <a:cubicBezTo>
                  <a:pt x="15071" y="9260"/>
                  <a:pt x="14914" y="9316"/>
                  <a:pt x="14948" y="9400"/>
                </a:cubicBezTo>
                <a:cubicBezTo>
                  <a:pt x="14970" y="9480"/>
                  <a:pt x="15149" y="9511"/>
                  <a:pt x="15406" y="9511"/>
                </a:cubicBezTo>
                <a:close/>
                <a:moveTo>
                  <a:pt x="17968" y="9375"/>
                </a:moveTo>
                <a:cubicBezTo>
                  <a:pt x="17968" y="9298"/>
                  <a:pt x="17811" y="9248"/>
                  <a:pt x="17554" y="9248"/>
                </a:cubicBezTo>
                <a:cubicBezTo>
                  <a:pt x="17241" y="9248"/>
                  <a:pt x="17062" y="9301"/>
                  <a:pt x="17073" y="9390"/>
                </a:cubicBezTo>
                <a:cubicBezTo>
                  <a:pt x="17084" y="9468"/>
                  <a:pt x="17241" y="9511"/>
                  <a:pt x="17509" y="9508"/>
                </a:cubicBezTo>
                <a:cubicBezTo>
                  <a:pt x="17789" y="9505"/>
                  <a:pt x="17968" y="9458"/>
                  <a:pt x="17968" y="9375"/>
                </a:cubicBezTo>
                <a:close/>
                <a:moveTo>
                  <a:pt x="11122" y="4708"/>
                </a:moveTo>
                <a:cubicBezTo>
                  <a:pt x="11435" y="4696"/>
                  <a:pt x="11592" y="4640"/>
                  <a:pt x="11581" y="4569"/>
                </a:cubicBezTo>
                <a:cubicBezTo>
                  <a:pt x="11570" y="4495"/>
                  <a:pt x="11379" y="4436"/>
                  <a:pt x="11089" y="4445"/>
                </a:cubicBezTo>
                <a:cubicBezTo>
                  <a:pt x="10831" y="4455"/>
                  <a:pt x="10641" y="4501"/>
                  <a:pt x="10652" y="4584"/>
                </a:cubicBezTo>
                <a:cubicBezTo>
                  <a:pt x="10664" y="4671"/>
                  <a:pt x="10865" y="4699"/>
                  <a:pt x="11122" y="4708"/>
                </a:cubicBezTo>
                <a:close/>
                <a:moveTo>
                  <a:pt x="11558" y="5156"/>
                </a:moveTo>
                <a:cubicBezTo>
                  <a:pt x="11525" y="5085"/>
                  <a:pt x="11391" y="5029"/>
                  <a:pt x="11133" y="5029"/>
                </a:cubicBezTo>
                <a:cubicBezTo>
                  <a:pt x="10820" y="5026"/>
                  <a:pt x="10652" y="5085"/>
                  <a:pt x="10652" y="5169"/>
                </a:cubicBezTo>
                <a:cubicBezTo>
                  <a:pt x="10652" y="5243"/>
                  <a:pt x="10843" y="5286"/>
                  <a:pt x="11100" y="5289"/>
                </a:cubicBezTo>
                <a:cubicBezTo>
                  <a:pt x="11413" y="5295"/>
                  <a:pt x="11514" y="5227"/>
                  <a:pt x="11558" y="5156"/>
                </a:cubicBezTo>
                <a:close/>
                <a:moveTo>
                  <a:pt x="9444" y="2251"/>
                </a:moveTo>
                <a:cubicBezTo>
                  <a:pt x="9400" y="2174"/>
                  <a:pt x="9254" y="2121"/>
                  <a:pt x="8997" y="2127"/>
                </a:cubicBezTo>
                <a:cubicBezTo>
                  <a:pt x="8684" y="2134"/>
                  <a:pt x="8516" y="2198"/>
                  <a:pt x="8538" y="2279"/>
                </a:cubicBezTo>
                <a:cubicBezTo>
                  <a:pt x="8549" y="2347"/>
                  <a:pt x="8717" y="2396"/>
                  <a:pt x="9008" y="2387"/>
                </a:cubicBezTo>
                <a:cubicBezTo>
                  <a:pt x="9321" y="2381"/>
                  <a:pt x="9400" y="2316"/>
                  <a:pt x="9444" y="2251"/>
                </a:cubicBezTo>
                <a:close/>
                <a:moveTo>
                  <a:pt x="15820" y="10021"/>
                </a:moveTo>
                <a:cubicBezTo>
                  <a:pt x="15809" y="9916"/>
                  <a:pt x="15675" y="9869"/>
                  <a:pt x="15395" y="9869"/>
                </a:cubicBezTo>
                <a:cubicBezTo>
                  <a:pt x="15104" y="9872"/>
                  <a:pt x="14948" y="9916"/>
                  <a:pt x="14948" y="9999"/>
                </a:cubicBezTo>
                <a:cubicBezTo>
                  <a:pt x="14948" y="10086"/>
                  <a:pt x="15127" y="10129"/>
                  <a:pt x="15395" y="10129"/>
                </a:cubicBezTo>
                <a:cubicBezTo>
                  <a:pt x="15675" y="10126"/>
                  <a:pt x="15831" y="10073"/>
                  <a:pt x="15820" y="10021"/>
                </a:cubicBezTo>
                <a:close/>
                <a:moveTo>
                  <a:pt x="13348" y="187"/>
                </a:moveTo>
                <a:cubicBezTo>
                  <a:pt x="13494" y="190"/>
                  <a:pt x="13628" y="165"/>
                  <a:pt x="13751" y="140"/>
                </a:cubicBezTo>
                <a:cubicBezTo>
                  <a:pt x="13863" y="119"/>
                  <a:pt x="13986" y="85"/>
                  <a:pt x="13952" y="44"/>
                </a:cubicBezTo>
                <a:cubicBezTo>
                  <a:pt x="13908" y="-14"/>
                  <a:pt x="13729" y="17"/>
                  <a:pt x="13605" y="10"/>
                </a:cubicBezTo>
                <a:cubicBezTo>
                  <a:pt x="13482" y="4"/>
                  <a:pt x="13348" y="1"/>
                  <a:pt x="13236" y="10"/>
                </a:cubicBezTo>
                <a:cubicBezTo>
                  <a:pt x="13057" y="26"/>
                  <a:pt x="12722" y="-36"/>
                  <a:pt x="12722" y="51"/>
                </a:cubicBezTo>
                <a:cubicBezTo>
                  <a:pt x="12722" y="128"/>
                  <a:pt x="12979" y="183"/>
                  <a:pt x="13348" y="187"/>
                </a:cubicBezTo>
                <a:close/>
                <a:moveTo>
                  <a:pt x="12789" y="8763"/>
                </a:moveTo>
                <a:cubicBezTo>
                  <a:pt x="12811" y="8852"/>
                  <a:pt x="12968" y="8902"/>
                  <a:pt x="13214" y="8905"/>
                </a:cubicBezTo>
                <a:cubicBezTo>
                  <a:pt x="13494" y="8908"/>
                  <a:pt x="13684" y="8862"/>
                  <a:pt x="13684" y="8775"/>
                </a:cubicBezTo>
                <a:cubicBezTo>
                  <a:pt x="13684" y="8704"/>
                  <a:pt x="13572" y="8649"/>
                  <a:pt x="13270" y="8649"/>
                </a:cubicBezTo>
                <a:cubicBezTo>
                  <a:pt x="12968" y="8649"/>
                  <a:pt x="12845" y="8701"/>
                  <a:pt x="12789" y="8763"/>
                </a:cubicBezTo>
                <a:close/>
                <a:moveTo>
                  <a:pt x="15362" y="10744"/>
                </a:moveTo>
                <a:cubicBezTo>
                  <a:pt x="15664" y="10732"/>
                  <a:pt x="15809" y="10691"/>
                  <a:pt x="15798" y="10614"/>
                </a:cubicBezTo>
                <a:cubicBezTo>
                  <a:pt x="15787" y="10534"/>
                  <a:pt x="15608" y="10494"/>
                  <a:pt x="15350" y="10497"/>
                </a:cubicBezTo>
                <a:cubicBezTo>
                  <a:pt x="15082" y="10500"/>
                  <a:pt x="14937" y="10552"/>
                  <a:pt x="14937" y="10626"/>
                </a:cubicBezTo>
                <a:cubicBezTo>
                  <a:pt x="14948" y="10707"/>
                  <a:pt x="15149" y="10732"/>
                  <a:pt x="15362" y="10744"/>
                </a:cubicBezTo>
                <a:close/>
                <a:moveTo>
                  <a:pt x="21391" y="925"/>
                </a:moveTo>
                <a:cubicBezTo>
                  <a:pt x="20854" y="981"/>
                  <a:pt x="20820" y="1086"/>
                  <a:pt x="20865" y="1194"/>
                </a:cubicBezTo>
                <a:cubicBezTo>
                  <a:pt x="20888" y="1259"/>
                  <a:pt x="21011" y="1336"/>
                  <a:pt x="21268" y="1327"/>
                </a:cubicBezTo>
                <a:cubicBezTo>
                  <a:pt x="21525" y="1321"/>
                  <a:pt x="21368" y="1240"/>
                  <a:pt x="21391" y="1194"/>
                </a:cubicBezTo>
                <a:cubicBezTo>
                  <a:pt x="21413" y="1114"/>
                  <a:pt x="21391" y="1030"/>
                  <a:pt x="21391" y="925"/>
                </a:cubicBezTo>
                <a:close/>
                <a:moveTo>
                  <a:pt x="20104" y="9381"/>
                </a:moveTo>
                <a:cubicBezTo>
                  <a:pt x="20093" y="9304"/>
                  <a:pt x="19948" y="9254"/>
                  <a:pt x="19691" y="9251"/>
                </a:cubicBezTo>
                <a:cubicBezTo>
                  <a:pt x="19433" y="9248"/>
                  <a:pt x="19254" y="9291"/>
                  <a:pt x="19232" y="9369"/>
                </a:cubicBezTo>
                <a:cubicBezTo>
                  <a:pt x="19210" y="9455"/>
                  <a:pt x="19377" y="9505"/>
                  <a:pt x="19668" y="9505"/>
                </a:cubicBezTo>
                <a:cubicBezTo>
                  <a:pt x="19903" y="9501"/>
                  <a:pt x="20071" y="9452"/>
                  <a:pt x="20104" y="9381"/>
                </a:cubicBezTo>
                <a:close/>
                <a:moveTo>
                  <a:pt x="7308" y="1108"/>
                </a:moveTo>
                <a:cubicBezTo>
                  <a:pt x="7263" y="1040"/>
                  <a:pt x="7162" y="981"/>
                  <a:pt x="6872" y="984"/>
                </a:cubicBezTo>
                <a:cubicBezTo>
                  <a:pt x="6592" y="987"/>
                  <a:pt x="6480" y="1036"/>
                  <a:pt x="6458" y="1111"/>
                </a:cubicBezTo>
                <a:cubicBezTo>
                  <a:pt x="6435" y="1191"/>
                  <a:pt x="6581" y="1240"/>
                  <a:pt x="6838" y="1243"/>
                </a:cubicBezTo>
                <a:cubicBezTo>
                  <a:pt x="7118" y="1250"/>
                  <a:pt x="7241" y="1182"/>
                  <a:pt x="7308" y="1108"/>
                </a:cubicBezTo>
                <a:close/>
                <a:moveTo>
                  <a:pt x="17073" y="9993"/>
                </a:moveTo>
                <a:cubicBezTo>
                  <a:pt x="17051" y="10076"/>
                  <a:pt x="17218" y="10120"/>
                  <a:pt x="17476" y="10117"/>
                </a:cubicBezTo>
                <a:cubicBezTo>
                  <a:pt x="17733" y="10117"/>
                  <a:pt x="17957" y="10079"/>
                  <a:pt x="17957" y="9990"/>
                </a:cubicBezTo>
                <a:cubicBezTo>
                  <a:pt x="17957" y="9913"/>
                  <a:pt x="17811" y="9869"/>
                  <a:pt x="17543" y="9866"/>
                </a:cubicBezTo>
                <a:cubicBezTo>
                  <a:pt x="17241" y="9866"/>
                  <a:pt x="17107" y="9916"/>
                  <a:pt x="17073" y="9993"/>
                </a:cubicBezTo>
                <a:close/>
                <a:moveTo>
                  <a:pt x="13214" y="10132"/>
                </a:moveTo>
                <a:cubicBezTo>
                  <a:pt x="13471" y="10113"/>
                  <a:pt x="13650" y="10083"/>
                  <a:pt x="13661" y="10002"/>
                </a:cubicBezTo>
                <a:cubicBezTo>
                  <a:pt x="13661" y="9922"/>
                  <a:pt x="13516" y="9875"/>
                  <a:pt x="13247" y="9875"/>
                </a:cubicBezTo>
                <a:cubicBezTo>
                  <a:pt x="12957" y="9875"/>
                  <a:pt x="12811" y="9940"/>
                  <a:pt x="12811" y="10018"/>
                </a:cubicBezTo>
                <a:cubicBezTo>
                  <a:pt x="12811" y="10089"/>
                  <a:pt x="13001" y="10120"/>
                  <a:pt x="13214" y="10132"/>
                </a:cubicBezTo>
                <a:close/>
                <a:moveTo>
                  <a:pt x="21368" y="780"/>
                </a:moveTo>
                <a:cubicBezTo>
                  <a:pt x="21368" y="625"/>
                  <a:pt x="21368" y="489"/>
                  <a:pt x="21368" y="353"/>
                </a:cubicBezTo>
                <a:cubicBezTo>
                  <a:pt x="20697" y="462"/>
                  <a:pt x="20675" y="644"/>
                  <a:pt x="21368" y="780"/>
                </a:cubicBezTo>
                <a:close/>
                <a:moveTo>
                  <a:pt x="11089" y="5886"/>
                </a:moveTo>
                <a:cubicBezTo>
                  <a:pt x="11335" y="5870"/>
                  <a:pt x="11503" y="5836"/>
                  <a:pt x="11514" y="5759"/>
                </a:cubicBezTo>
                <a:cubicBezTo>
                  <a:pt x="11525" y="5682"/>
                  <a:pt x="11391" y="5629"/>
                  <a:pt x="11133" y="5626"/>
                </a:cubicBezTo>
                <a:cubicBezTo>
                  <a:pt x="10854" y="5623"/>
                  <a:pt x="10675" y="5682"/>
                  <a:pt x="10664" y="5756"/>
                </a:cubicBezTo>
                <a:cubicBezTo>
                  <a:pt x="10641" y="5830"/>
                  <a:pt x="10854" y="5864"/>
                  <a:pt x="11089" y="5886"/>
                </a:cubicBezTo>
                <a:close/>
                <a:moveTo>
                  <a:pt x="13225" y="9511"/>
                </a:moveTo>
                <a:cubicBezTo>
                  <a:pt x="13505" y="9498"/>
                  <a:pt x="13661" y="9458"/>
                  <a:pt x="13661" y="9375"/>
                </a:cubicBezTo>
                <a:cubicBezTo>
                  <a:pt x="13661" y="9301"/>
                  <a:pt x="13516" y="9260"/>
                  <a:pt x="13281" y="9260"/>
                </a:cubicBezTo>
                <a:cubicBezTo>
                  <a:pt x="13013" y="9260"/>
                  <a:pt x="12811" y="9304"/>
                  <a:pt x="12800" y="9387"/>
                </a:cubicBezTo>
                <a:cubicBezTo>
                  <a:pt x="12800" y="9464"/>
                  <a:pt x="12968" y="9501"/>
                  <a:pt x="13225" y="9511"/>
                </a:cubicBezTo>
                <a:close/>
                <a:moveTo>
                  <a:pt x="11077" y="6479"/>
                </a:moveTo>
                <a:cubicBezTo>
                  <a:pt x="11335" y="6467"/>
                  <a:pt x="11480" y="6426"/>
                  <a:pt x="11502" y="6352"/>
                </a:cubicBezTo>
                <a:cubicBezTo>
                  <a:pt x="11525" y="6272"/>
                  <a:pt x="11335" y="6229"/>
                  <a:pt x="11100" y="6229"/>
                </a:cubicBezTo>
                <a:cubicBezTo>
                  <a:pt x="10843" y="6225"/>
                  <a:pt x="10675" y="6284"/>
                  <a:pt x="10664" y="6352"/>
                </a:cubicBezTo>
                <a:cubicBezTo>
                  <a:pt x="10630" y="6429"/>
                  <a:pt x="10843" y="6460"/>
                  <a:pt x="11077" y="6479"/>
                </a:cubicBezTo>
                <a:close/>
                <a:moveTo>
                  <a:pt x="8907" y="2953"/>
                </a:moveTo>
                <a:cubicBezTo>
                  <a:pt x="9232" y="2949"/>
                  <a:pt x="9366" y="2903"/>
                  <a:pt x="9377" y="2829"/>
                </a:cubicBezTo>
                <a:cubicBezTo>
                  <a:pt x="9388" y="2755"/>
                  <a:pt x="9254" y="2708"/>
                  <a:pt x="8963" y="2708"/>
                </a:cubicBezTo>
                <a:cubicBezTo>
                  <a:pt x="8672" y="2708"/>
                  <a:pt x="8538" y="2761"/>
                  <a:pt x="8527" y="2829"/>
                </a:cubicBezTo>
                <a:cubicBezTo>
                  <a:pt x="8516" y="2903"/>
                  <a:pt x="8672" y="2949"/>
                  <a:pt x="8907" y="2953"/>
                </a:cubicBezTo>
                <a:close/>
                <a:moveTo>
                  <a:pt x="19623" y="10107"/>
                </a:moveTo>
                <a:cubicBezTo>
                  <a:pt x="19914" y="10107"/>
                  <a:pt x="20071" y="10061"/>
                  <a:pt x="20082" y="9990"/>
                </a:cubicBezTo>
                <a:cubicBezTo>
                  <a:pt x="20082" y="9919"/>
                  <a:pt x="19926" y="9869"/>
                  <a:pt x="19646" y="9872"/>
                </a:cubicBezTo>
                <a:cubicBezTo>
                  <a:pt x="19366" y="9875"/>
                  <a:pt x="19232" y="9922"/>
                  <a:pt x="19243" y="9999"/>
                </a:cubicBezTo>
                <a:cubicBezTo>
                  <a:pt x="19243" y="10070"/>
                  <a:pt x="19389" y="10104"/>
                  <a:pt x="19623" y="10107"/>
                </a:cubicBezTo>
                <a:close/>
                <a:moveTo>
                  <a:pt x="17095" y="10620"/>
                </a:moveTo>
                <a:cubicBezTo>
                  <a:pt x="17107" y="10704"/>
                  <a:pt x="17274" y="10735"/>
                  <a:pt x="17554" y="10732"/>
                </a:cubicBezTo>
                <a:cubicBezTo>
                  <a:pt x="17823" y="10725"/>
                  <a:pt x="17979" y="10682"/>
                  <a:pt x="17957" y="10608"/>
                </a:cubicBezTo>
                <a:cubicBezTo>
                  <a:pt x="17934" y="10534"/>
                  <a:pt x="17778" y="10490"/>
                  <a:pt x="17498" y="10497"/>
                </a:cubicBezTo>
                <a:cubicBezTo>
                  <a:pt x="17230" y="10500"/>
                  <a:pt x="17084" y="10549"/>
                  <a:pt x="17095" y="10620"/>
                </a:cubicBezTo>
                <a:close/>
                <a:moveTo>
                  <a:pt x="12800" y="10639"/>
                </a:moveTo>
                <a:cubicBezTo>
                  <a:pt x="12822" y="10716"/>
                  <a:pt x="13013" y="10750"/>
                  <a:pt x="13259" y="10747"/>
                </a:cubicBezTo>
                <a:cubicBezTo>
                  <a:pt x="13482" y="10744"/>
                  <a:pt x="13639" y="10694"/>
                  <a:pt x="13639" y="10626"/>
                </a:cubicBezTo>
                <a:cubicBezTo>
                  <a:pt x="13639" y="10555"/>
                  <a:pt x="13482" y="10503"/>
                  <a:pt x="13214" y="10509"/>
                </a:cubicBezTo>
                <a:cubicBezTo>
                  <a:pt x="12957" y="10515"/>
                  <a:pt x="12800" y="10558"/>
                  <a:pt x="12800" y="10639"/>
                </a:cubicBezTo>
                <a:close/>
                <a:moveTo>
                  <a:pt x="21391" y="1488"/>
                </a:moveTo>
                <a:cubicBezTo>
                  <a:pt x="20820" y="1608"/>
                  <a:pt x="20720" y="1747"/>
                  <a:pt x="21044" y="1855"/>
                </a:cubicBezTo>
                <a:cubicBezTo>
                  <a:pt x="21111" y="1877"/>
                  <a:pt x="21178" y="1905"/>
                  <a:pt x="21301" y="1893"/>
                </a:cubicBezTo>
                <a:cubicBezTo>
                  <a:pt x="21413" y="1883"/>
                  <a:pt x="21391" y="1852"/>
                  <a:pt x="21391" y="1831"/>
                </a:cubicBezTo>
                <a:cubicBezTo>
                  <a:pt x="21391" y="1726"/>
                  <a:pt x="21391" y="1617"/>
                  <a:pt x="21391" y="1488"/>
                </a:cubicBezTo>
                <a:close/>
                <a:moveTo>
                  <a:pt x="6838" y="1809"/>
                </a:moveTo>
                <a:cubicBezTo>
                  <a:pt x="7106" y="1787"/>
                  <a:pt x="7241" y="1744"/>
                  <a:pt x="7230" y="1670"/>
                </a:cubicBezTo>
                <a:cubicBezTo>
                  <a:pt x="7218" y="1602"/>
                  <a:pt x="7118" y="1549"/>
                  <a:pt x="6849" y="1553"/>
                </a:cubicBezTo>
                <a:cubicBezTo>
                  <a:pt x="6536" y="1556"/>
                  <a:pt x="6435" y="1614"/>
                  <a:pt x="6446" y="1695"/>
                </a:cubicBezTo>
                <a:cubicBezTo>
                  <a:pt x="6458" y="1769"/>
                  <a:pt x="6625" y="1797"/>
                  <a:pt x="6838" y="1809"/>
                </a:cubicBezTo>
                <a:close/>
                <a:moveTo>
                  <a:pt x="15328" y="11353"/>
                </a:moveTo>
                <a:cubicBezTo>
                  <a:pt x="15619" y="11350"/>
                  <a:pt x="15776" y="11309"/>
                  <a:pt x="15787" y="11235"/>
                </a:cubicBezTo>
                <a:cubicBezTo>
                  <a:pt x="15798" y="11164"/>
                  <a:pt x="15630" y="11124"/>
                  <a:pt x="15395" y="11121"/>
                </a:cubicBezTo>
                <a:cubicBezTo>
                  <a:pt x="15127" y="11118"/>
                  <a:pt x="14959" y="11167"/>
                  <a:pt x="14948" y="11238"/>
                </a:cubicBezTo>
                <a:cubicBezTo>
                  <a:pt x="14948" y="11306"/>
                  <a:pt x="15104" y="11343"/>
                  <a:pt x="15328" y="11353"/>
                </a:cubicBezTo>
                <a:close/>
                <a:moveTo>
                  <a:pt x="10652" y="6955"/>
                </a:moveTo>
                <a:cubicBezTo>
                  <a:pt x="10708" y="7017"/>
                  <a:pt x="10831" y="7069"/>
                  <a:pt x="11066" y="7069"/>
                </a:cubicBezTo>
                <a:cubicBezTo>
                  <a:pt x="11335" y="7069"/>
                  <a:pt x="11503" y="7017"/>
                  <a:pt x="11480" y="6946"/>
                </a:cubicBezTo>
                <a:cubicBezTo>
                  <a:pt x="11469" y="6881"/>
                  <a:pt x="11324" y="6834"/>
                  <a:pt x="11066" y="6841"/>
                </a:cubicBezTo>
                <a:cubicBezTo>
                  <a:pt x="10831" y="6847"/>
                  <a:pt x="10697" y="6890"/>
                  <a:pt x="10652" y="6955"/>
                </a:cubicBezTo>
                <a:close/>
                <a:moveTo>
                  <a:pt x="11491" y="7551"/>
                </a:moveTo>
                <a:cubicBezTo>
                  <a:pt x="11458" y="7480"/>
                  <a:pt x="11312" y="7437"/>
                  <a:pt x="11077" y="7437"/>
                </a:cubicBezTo>
                <a:cubicBezTo>
                  <a:pt x="10820" y="7440"/>
                  <a:pt x="10652" y="7490"/>
                  <a:pt x="10652" y="7561"/>
                </a:cubicBezTo>
                <a:cubicBezTo>
                  <a:pt x="10652" y="7626"/>
                  <a:pt x="10809" y="7666"/>
                  <a:pt x="11055" y="7669"/>
                </a:cubicBezTo>
                <a:cubicBezTo>
                  <a:pt x="11357" y="7672"/>
                  <a:pt x="11435" y="7613"/>
                  <a:pt x="11491" y="7551"/>
                </a:cubicBezTo>
                <a:close/>
                <a:moveTo>
                  <a:pt x="8572" y="3416"/>
                </a:moveTo>
                <a:cubicBezTo>
                  <a:pt x="8583" y="3481"/>
                  <a:pt x="8672" y="3537"/>
                  <a:pt x="8930" y="3534"/>
                </a:cubicBezTo>
                <a:cubicBezTo>
                  <a:pt x="9187" y="3534"/>
                  <a:pt x="9344" y="3484"/>
                  <a:pt x="9355" y="3410"/>
                </a:cubicBezTo>
                <a:cubicBezTo>
                  <a:pt x="9366" y="3339"/>
                  <a:pt x="9254" y="3296"/>
                  <a:pt x="8997" y="3296"/>
                </a:cubicBezTo>
                <a:cubicBezTo>
                  <a:pt x="8706" y="3296"/>
                  <a:pt x="8583" y="3342"/>
                  <a:pt x="8572" y="3416"/>
                </a:cubicBezTo>
                <a:close/>
                <a:moveTo>
                  <a:pt x="19635" y="10728"/>
                </a:moveTo>
                <a:cubicBezTo>
                  <a:pt x="19914" y="10719"/>
                  <a:pt x="20071" y="10673"/>
                  <a:pt x="20071" y="10605"/>
                </a:cubicBezTo>
                <a:cubicBezTo>
                  <a:pt x="20060" y="10543"/>
                  <a:pt x="19926" y="10494"/>
                  <a:pt x="19668" y="10494"/>
                </a:cubicBezTo>
                <a:cubicBezTo>
                  <a:pt x="19389" y="10497"/>
                  <a:pt x="19254" y="10543"/>
                  <a:pt x="19254" y="10617"/>
                </a:cubicBezTo>
                <a:cubicBezTo>
                  <a:pt x="19243" y="10688"/>
                  <a:pt x="19422" y="10716"/>
                  <a:pt x="19635" y="10728"/>
                </a:cubicBezTo>
                <a:close/>
                <a:moveTo>
                  <a:pt x="21413" y="2294"/>
                </a:moveTo>
                <a:cubicBezTo>
                  <a:pt x="21301" y="2236"/>
                  <a:pt x="21570" y="2134"/>
                  <a:pt x="21234" y="2121"/>
                </a:cubicBezTo>
                <a:cubicBezTo>
                  <a:pt x="20932" y="2109"/>
                  <a:pt x="20887" y="2208"/>
                  <a:pt x="20887" y="2273"/>
                </a:cubicBezTo>
                <a:cubicBezTo>
                  <a:pt x="20876" y="2347"/>
                  <a:pt x="20943" y="2446"/>
                  <a:pt x="21245" y="2443"/>
                </a:cubicBezTo>
                <a:cubicBezTo>
                  <a:pt x="21581" y="2443"/>
                  <a:pt x="21279" y="2344"/>
                  <a:pt x="21413" y="2294"/>
                </a:cubicBezTo>
                <a:close/>
                <a:moveTo>
                  <a:pt x="8896" y="5277"/>
                </a:moveTo>
                <a:cubicBezTo>
                  <a:pt x="9142" y="5271"/>
                  <a:pt x="9310" y="5233"/>
                  <a:pt x="9332" y="5165"/>
                </a:cubicBezTo>
                <a:cubicBezTo>
                  <a:pt x="9355" y="5097"/>
                  <a:pt x="9232" y="5051"/>
                  <a:pt x="8963" y="5051"/>
                </a:cubicBezTo>
                <a:cubicBezTo>
                  <a:pt x="8695" y="5048"/>
                  <a:pt x="8561" y="5097"/>
                  <a:pt x="8527" y="5156"/>
                </a:cubicBezTo>
                <a:cubicBezTo>
                  <a:pt x="8493" y="5227"/>
                  <a:pt x="8661" y="5264"/>
                  <a:pt x="8896" y="5277"/>
                </a:cubicBezTo>
                <a:close/>
                <a:moveTo>
                  <a:pt x="10652" y="8154"/>
                </a:moveTo>
                <a:cubicBezTo>
                  <a:pt x="10641" y="8237"/>
                  <a:pt x="10820" y="8284"/>
                  <a:pt x="11033" y="8284"/>
                </a:cubicBezTo>
                <a:cubicBezTo>
                  <a:pt x="11290" y="8284"/>
                  <a:pt x="11458" y="8225"/>
                  <a:pt x="11469" y="8157"/>
                </a:cubicBezTo>
                <a:cubicBezTo>
                  <a:pt x="11480" y="8101"/>
                  <a:pt x="11335" y="8049"/>
                  <a:pt x="11111" y="8046"/>
                </a:cubicBezTo>
                <a:cubicBezTo>
                  <a:pt x="10831" y="8043"/>
                  <a:pt x="10686" y="8092"/>
                  <a:pt x="10652" y="8154"/>
                </a:cubicBezTo>
                <a:close/>
                <a:moveTo>
                  <a:pt x="17095" y="11232"/>
                </a:moveTo>
                <a:cubicBezTo>
                  <a:pt x="17107" y="11303"/>
                  <a:pt x="17219" y="11350"/>
                  <a:pt x="17476" y="11350"/>
                </a:cubicBezTo>
                <a:cubicBezTo>
                  <a:pt x="17722" y="11353"/>
                  <a:pt x="17890" y="11306"/>
                  <a:pt x="17923" y="11245"/>
                </a:cubicBezTo>
                <a:cubicBezTo>
                  <a:pt x="17957" y="11177"/>
                  <a:pt x="17800" y="11127"/>
                  <a:pt x="17565" y="11121"/>
                </a:cubicBezTo>
                <a:cubicBezTo>
                  <a:pt x="17297" y="11115"/>
                  <a:pt x="17140" y="11161"/>
                  <a:pt x="17095" y="11232"/>
                </a:cubicBezTo>
                <a:close/>
                <a:moveTo>
                  <a:pt x="11469" y="8772"/>
                </a:moveTo>
                <a:cubicBezTo>
                  <a:pt x="11424" y="8704"/>
                  <a:pt x="11301" y="8649"/>
                  <a:pt x="11055" y="8655"/>
                </a:cubicBezTo>
                <a:cubicBezTo>
                  <a:pt x="10798" y="8661"/>
                  <a:pt x="10630" y="8710"/>
                  <a:pt x="10652" y="8784"/>
                </a:cubicBezTo>
                <a:cubicBezTo>
                  <a:pt x="10675" y="8852"/>
                  <a:pt x="10831" y="8890"/>
                  <a:pt x="11089" y="8886"/>
                </a:cubicBezTo>
                <a:cubicBezTo>
                  <a:pt x="11357" y="8883"/>
                  <a:pt x="11424" y="8828"/>
                  <a:pt x="11469" y="8772"/>
                </a:cubicBezTo>
                <a:close/>
                <a:moveTo>
                  <a:pt x="6804" y="2378"/>
                </a:moveTo>
                <a:cubicBezTo>
                  <a:pt x="7028" y="2362"/>
                  <a:pt x="7196" y="2328"/>
                  <a:pt x="7196" y="2257"/>
                </a:cubicBezTo>
                <a:cubicBezTo>
                  <a:pt x="7207" y="2186"/>
                  <a:pt x="7095" y="2140"/>
                  <a:pt x="6838" y="2140"/>
                </a:cubicBezTo>
                <a:cubicBezTo>
                  <a:pt x="6570" y="2137"/>
                  <a:pt x="6458" y="2180"/>
                  <a:pt x="6446" y="2251"/>
                </a:cubicBezTo>
                <a:cubicBezTo>
                  <a:pt x="6435" y="2325"/>
                  <a:pt x="6581" y="2359"/>
                  <a:pt x="6804" y="2378"/>
                </a:cubicBezTo>
                <a:close/>
                <a:moveTo>
                  <a:pt x="13617" y="11245"/>
                </a:moveTo>
                <a:cubicBezTo>
                  <a:pt x="13572" y="11164"/>
                  <a:pt x="13415" y="11121"/>
                  <a:pt x="13180" y="11127"/>
                </a:cubicBezTo>
                <a:cubicBezTo>
                  <a:pt x="12957" y="11133"/>
                  <a:pt x="12778" y="11177"/>
                  <a:pt x="12800" y="11248"/>
                </a:cubicBezTo>
                <a:cubicBezTo>
                  <a:pt x="12823" y="11316"/>
                  <a:pt x="12968" y="11356"/>
                  <a:pt x="13225" y="11353"/>
                </a:cubicBezTo>
                <a:cubicBezTo>
                  <a:pt x="13505" y="11350"/>
                  <a:pt x="13572" y="11291"/>
                  <a:pt x="13617" y="11245"/>
                </a:cubicBezTo>
                <a:close/>
                <a:moveTo>
                  <a:pt x="8907" y="4696"/>
                </a:moveTo>
                <a:cubicBezTo>
                  <a:pt x="9153" y="4683"/>
                  <a:pt x="9344" y="4649"/>
                  <a:pt x="9344" y="4572"/>
                </a:cubicBezTo>
                <a:cubicBezTo>
                  <a:pt x="9344" y="4507"/>
                  <a:pt x="9209" y="4461"/>
                  <a:pt x="8952" y="4461"/>
                </a:cubicBezTo>
                <a:cubicBezTo>
                  <a:pt x="8684" y="4458"/>
                  <a:pt x="8572" y="4510"/>
                  <a:pt x="8549" y="4572"/>
                </a:cubicBezTo>
                <a:cubicBezTo>
                  <a:pt x="8516" y="4637"/>
                  <a:pt x="8672" y="4677"/>
                  <a:pt x="8907" y="4696"/>
                </a:cubicBezTo>
                <a:close/>
                <a:moveTo>
                  <a:pt x="9008" y="4105"/>
                </a:moveTo>
                <a:cubicBezTo>
                  <a:pt x="9209" y="4096"/>
                  <a:pt x="9355" y="4050"/>
                  <a:pt x="9344" y="3979"/>
                </a:cubicBezTo>
                <a:cubicBezTo>
                  <a:pt x="9332" y="3914"/>
                  <a:pt x="9153" y="3877"/>
                  <a:pt x="8952" y="3880"/>
                </a:cubicBezTo>
                <a:cubicBezTo>
                  <a:pt x="8684" y="3883"/>
                  <a:pt x="8549" y="3942"/>
                  <a:pt x="8561" y="4013"/>
                </a:cubicBezTo>
                <a:cubicBezTo>
                  <a:pt x="8572" y="4068"/>
                  <a:pt x="8695" y="4108"/>
                  <a:pt x="9008" y="4105"/>
                </a:cubicBezTo>
                <a:close/>
                <a:moveTo>
                  <a:pt x="5048" y="523"/>
                </a:moveTo>
                <a:cubicBezTo>
                  <a:pt x="5037" y="465"/>
                  <a:pt x="4948" y="412"/>
                  <a:pt x="4679" y="418"/>
                </a:cubicBezTo>
                <a:cubicBezTo>
                  <a:pt x="4433" y="424"/>
                  <a:pt x="4299" y="474"/>
                  <a:pt x="4321" y="539"/>
                </a:cubicBezTo>
                <a:cubicBezTo>
                  <a:pt x="4332" y="598"/>
                  <a:pt x="4433" y="659"/>
                  <a:pt x="4701" y="653"/>
                </a:cubicBezTo>
                <a:cubicBezTo>
                  <a:pt x="4936" y="647"/>
                  <a:pt x="5059" y="598"/>
                  <a:pt x="5048" y="523"/>
                </a:cubicBezTo>
                <a:close/>
                <a:moveTo>
                  <a:pt x="17095" y="11826"/>
                </a:moveTo>
                <a:cubicBezTo>
                  <a:pt x="17084" y="11928"/>
                  <a:pt x="17252" y="11965"/>
                  <a:pt x="17453" y="11968"/>
                </a:cubicBezTo>
                <a:cubicBezTo>
                  <a:pt x="17722" y="11971"/>
                  <a:pt x="17867" y="11921"/>
                  <a:pt x="17867" y="11844"/>
                </a:cubicBezTo>
                <a:cubicBezTo>
                  <a:pt x="17867" y="11779"/>
                  <a:pt x="17722" y="11739"/>
                  <a:pt x="17498" y="11745"/>
                </a:cubicBezTo>
                <a:cubicBezTo>
                  <a:pt x="17274" y="11748"/>
                  <a:pt x="17107" y="11789"/>
                  <a:pt x="17095" y="11826"/>
                </a:cubicBezTo>
                <a:close/>
                <a:moveTo>
                  <a:pt x="13158" y="11977"/>
                </a:moveTo>
                <a:cubicBezTo>
                  <a:pt x="13426" y="11962"/>
                  <a:pt x="13561" y="11921"/>
                  <a:pt x="13572" y="11853"/>
                </a:cubicBezTo>
                <a:cubicBezTo>
                  <a:pt x="13583" y="11789"/>
                  <a:pt x="13438" y="11745"/>
                  <a:pt x="13225" y="11745"/>
                </a:cubicBezTo>
                <a:cubicBezTo>
                  <a:pt x="12990" y="11745"/>
                  <a:pt x="12822" y="11785"/>
                  <a:pt x="12800" y="11853"/>
                </a:cubicBezTo>
                <a:cubicBezTo>
                  <a:pt x="12789" y="11928"/>
                  <a:pt x="12968" y="11955"/>
                  <a:pt x="13158" y="11977"/>
                </a:cubicBezTo>
                <a:close/>
                <a:moveTo>
                  <a:pt x="14959" y="11857"/>
                </a:moveTo>
                <a:cubicBezTo>
                  <a:pt x="14981" y="11921"/>
                  <a:pt x="15116" y="11965"/>
                  <a:pt x="15350" y="11971"/>
                </a:cubicBezTo>
                <a:cubicBezTo>
                  <a:pt x="15608" y="11977"/>
                  <a:pt x="15742" y="11921"/>
                  <a:pt x="15753" y="11860"/>
                </a:cubicBezTo>
                <a:cubicBezTo>
                  <a:pt x="15776" y="11792"/>
                  <a:pt x="15619" y="11745"/>
                  <a:pt x="15373" y="11745"/>
                </a:cubicBezTo>
                <a:cubicBezTo>
                  <a:pt x="15149" y="11742"/>
                  <a:pt x="15015" y="11792"/>
                  <a:pt x="14959" y="11857"/>
                </a:cubicBezTo>
                <a:close/>
                <a:moveTo>
                  <a:pt x="15731" y="13068"/>
                </a:moveTo>
                <a:cubicBezTo>
                  <a:pt x="15720" y="13003"/>
                  <a:pt x="15563" y="12963"/>
                  <a:pt x="15350" y="12966"/>
                </a:cubicBezTo>
                <a:cubicBezTo>
                  <a:pt x="15116" y="12969"/>
                  <a:pt x="14959" y="13012"/>
                  <a:pt x="14948" y="13080"/>
                </a:cubicBezTo>
                <a:cubicBezTo>
                  <a:pt x="14937" y="13148"/>
                  <a:pt x="15116" y="13185"/>
                  <a:pt x="15317" y="13182"/>
                </a:cubicBezTo>
                <a:cubicBezTo>
                  <a:pt x="15552" y="13182"/>
                  <a:pt x="15708" y="13133"/>
                  <a:pt x="15731" y="13068"/>
                </a:cubicBezTo>
                <a:close/>
                <a:moveTo>
                  <a:pt x="17375" y="12570"/>
                </a:moveTo>
                <a:cubicBezTo>
                  <a:pt x="17755" y="12570"/>
                  <a:pt x="17879" y="12527"/>
                  <a:pt x="17879" y="12459"/>
                </a:cubicBezTo>
                <a:cubicBezTo>
                  <a:pt x="17867" y="12397"/>
                  <a:pt x="17767" y="12357"/>
                  <a:pt x="17521" y="12360"/>
                </a:cubicBezTo>
                <a:cubicBezTo>
                  <a:pt x="17274" y="12360"/>
                  <a:pt x="17118" y="12394"/>
                  <a:pt x="17107" y="12465"/>
                </a:cubicBezTo>
                <a:cubicBezTo>
                  <a:pt x="17095" y="12533"/>
                  <a:pt x="17241" y="12570"/>
                  <a:pt x="17375" y="12570"/>
                </a:cubicBezTo>
                <a:close/>
                <a:moveTo>
                  <a:pt x="11033" y="9495"/>
                </a:moveTo>
                <a:cubicBezTo>
                  <a:pt x="11256" y="9486"/>
                  <a:pt x="11413" y="9458"/>
                  <a:pt x="11413" y="9384"/>
                </a:cubicBezTo>
                <a:cubicBezTo>
                  <a:pt x="11413" y="9325"/>
                  <a:pt x="11335" y="9279"/>
                  <a:pt x="11089" y="9273"/>
                </a:cubicBezTo>
                <a:cubicBezTo>
                  <a:pt x="10831" y="9270"/>
                  <a:pt x="10686" y="9310"/>
                  <a:pt x="10652" y="9375"/>
                </a:cubicBezTo>
                <a:cubicBezTo>
                  <a:pt x="10630" y="9443"/>
                  <a:pt x="10775" y="9483"/>
                  <a:pt x="11033" y="9495"/>
                </a:cubicBezTo>
                <a:close/>
                <a:moveTo>
                  <a:pt x="15373" y="12577"/>
                </a:moveTo>
                <a:cubicBezTo>
                  <a:pt x="15641" y="12564"/>
                  <a:pt x="15787" y="12521"/>
                  <a:pt x="15776" y="12456"/>
                </a:cubicBezTo>
                <a:cubicBezTo>
                  <a:pt x="15753" y="12391"/>
                  <a:pt x="15585" y="12351"/>
                  <a:pt x="15328" y="12357"/>
                </a:cubicBezTo>
                <a:cubicBezTo>
                  <a:pt x="15093" y="12363"/>
                  <a:pt x="14970" y="12413"/>
                  <a:pt x="14970" y="12468"/>
                </a:cubicBezTo>
                <a:cubicBezTo>
                  <a:pt x="14970" y="12536"/>
                  <a:pt x="15138" y="12574"/>
                  <a:pt x="15373" y="12577"/>
                </a:cubicBezTo>
                <a:close/>
                <a:moveTo>
                  <a:pt x="6804" y="2943"/>
                </a:moveTo>
                <a:cubicBezTo>
                  <a:pt x="7051" y="2931"/>
                  <a:pt x="7174" y="2885"/>
                  <a:pt x="7185" y="2823"/>
                </a:cubicBezTo>
                <a:cubicBezTo>
                  <a:pt x="7196" y="2761"/>
                  <a:pt x="7039" y="2718"/>
                  <a:pt x="6827" y="2715"/>
                </a:cubicBezTo>
                <a:cubicBezTo>
                  <a:pt x="6603" y="2712"/>
                  <a:pt x="6480" y="2755"/>
                  <a:pt x="6446" y="2817"/>
                </a:cubicBezTo>
                <a:cubicBezTo>
                  <a:pt x="6424" y="2888"/>
                  <a:pt x="6592" y="2922"/>
                  <a:pt x="6804" y="2943"/>
                </a:cubicBezTo>
                <a:close/>
                <a:moveTo>
                  <a:pt x="8874" y="5861"/>
                </a:moveTo>
                <a:cubicBezTo>
                  <a:pt x="9142" y="5861"/>
                  <a:pt x="9277" y="5821"/>
                  <a:pt x="9277" y="5753"/>
                </a:cubicBezTo>
                <a:cubicBezTo>
                  <a:pt x="9277" y="5694"/>
                  <a:pt x="9176" y="5644"/>
                  <a:pt x="8930" y="5648"/>
                </a:cubicBezTo>
                <a:cubicBezTo>
                  <a:pt x="8673" y="5648"/>
                  <a:pt x="8538" y="5700"/>
                  <a:pt x="8516" y="5762"/>
                </a:cubicBezTo>
                <a:cubicBezTo>
                  <a:pt x="8493" y="5821"/>
                  <a:pt x="8639" y="5858"/>
                  <a:pt x="8874" y="5861"/>
                </a:cubicBezTo>
                <a:close/>
                <a:moveTo>
                  <a:pt x="4646" y="1222"/>
                </a:moveTo>
                <a:cubicBezTo>
                  <a:pt x="4880" y="1213"/>
                  <a:pt x="5015" y="1172"/>
                  <a:pt x="5037" y="1117"/>
                </a:cubicBezTo>
                <a:cubicBezTo>
                  <a:pt x="5059" y="1052"/>
                  <a:pt x="4925" y="993"/>
                  <a:pt x="4679" y="993"/>
                </a:cubicBezTo>
                <a:cubicBezTo>
                  <a:pt x="4444" y="990"/>
                  <a:pt x="4355" y="1052"/>
                  <a:pt x="4332" y="1108"/>
                </a:cubicBezTo>
                <a:cubicBezTo>
                  <a:pt x="4299" y="1166"/>
                  <a:pt x="4433" y="1206"/>
                  <a:pt x="4646" y="1222"/>
                </a:cubicBezTo>
                <a:close/>
                <a:moveTo>
                  <a:pt x="12800" y="12475"/>
                </a:moveTo>
                <a:cubicBezTo>
                  <a:pt x="12845" y="12533"/>
                  <a:pt x="12957" y="12574"/>
                  <a:pt x="13192" y="12574"/>
                </a:cubicBezTo>
                <a:cubicBezTo>
                  <a:pt x="13460" y="12574"/>
                  <a:pt x="13572" y="12533"/>
                  <a:pt x="13561" y="12462"/>
                </a:cubicBezTo>
                <a:cubicBezTo>
                  <a:pt x="13549" y="12400"/>
                  <a:pt x="13449" y="12360"/>
                  <a:pt x="13203" y="12363"/>
                </a:cubicBezTo>
                <a:cubicBezTo>
                  <a:pt x="12946" y="12366"/>
                  <a:pt x="12845" y="12413"/>
                  <a:pt x="12800" y="12475"/>
                </a:cubicBezTo>
                <a:close/>
                <a:moveTo>
                  <a:pt x="11726" y="7"/>
                </a:moveTo>
                <a:cubicBezTo>
                  <a:pt x="11458" y="7"/>
                  <a:pt x="11245" y="4"/>
                  <a:pt x="11033" y="7"/>
                </a:cubicBezTo>
                <a:cubicBezTo>
                  <a:pt x="10910" y="10"/>
                  <a:pt x="10708" y="-17"/>
                  <a:pt x="10675" y="35"/>
                </a:cubicBezTo>
                <a:cubicBezTo>
                  <a:pt x="10641" y="78"/>
                  <a:pt x="10787" y="115"/>
                  <a:pt x="10932" y="137"/>
                </a:cubicBezTo>
                <a:cubicBezTo>
                  <a:pt x="11245" y="193"/>
                  <a:pt x="11592" y="137"/>
                  <a:pt x="11726" y="7"/>
                </a:cubicBezTo>
                <a:close/>
                <a:moveTo>
                  <a:pt x="17465" y="13185"/>
                </a:moveTo>
                <a:cubicBezTo>
                  <a:pt x="17666" y="13167"/>
                  <a:pt x="17845" y="13151"/>
                  <a:pt x="17856" y="13080"/>
                </a:cubicBezTo>
                <a:cubicBezTo>
                  <a:pt x="17856" y="13006"/>
                  <a:pt x="17688" y="12969"/>
                  <a:pt x="17453" y="12969"/>
                </a:cubicBezTo>
                <a:cubicBezTo>
                  <a:pt x="17241" y="12972"/>
                  <a:pt x="17095" y="13012"/>
                  <a:pt x="17095" y="13077"/>
                </a:cubicBezTo>
                <a:cubicBezTo>
                  <a:pt x="17095" y="13145"/>
                  <a:pt x="17263" y="13170"/>
                  <a:pt x="17465" y="13185"/>
                </a:cubicBezTo>
                <a:close/>
                <a:moveTo>
                  <a:pt x="9243" y="8778"/>
                </a:moveTo>
                <a:cubicBezTo>
                  <a:pt x="9198" y="8707"/>
                  <a:pt x="9086" y="8664"/>
                  <a:pt x="8863" y="8667"/>
                </a:cubicBezTo>
                <a:cubicBezTo>
                  <a:pt x="8650" y="8670"/>
                  <a:pt x="8505" y="8707"/>
                  <a:pt x="8505" y="8772"/>
                </a:cubicBezTo>
                <a:cubicBezTo>
                  <a:pt x="8505" y="8837"/>
                  <a:pt x="8639" y="8877"/>
                  <a:pt x="8851" y="8880"/>
                </a:cubicBezTo>
                <a:cubicBezTo>
                  <a:pt x="9098" y="8883"/>
                  <a:pt x="9198" y="8831"/>
                  <a:pt x="9243" y="8778"/>
                </a:cubicBezTo>
                <a:close/>
                <a:moveTo>
                  <a:pt x="9243" y="7567"/>
                </a:moveTo>
                <a:cubicBezTo>
                  <a:pt x="9243" y="7486"/>
                  <a:pt x="9109" y="7452"/>
                  <a:pt x="8885" y="7452"/>
                </a:cubicBezTo>
                <a:cubicBezTo>
                  <a:pt x="8661" y="7452"/>
                  <a:pt x="8527" y="7496"/>
                  <a:pt x="8505" y="7554"/>
                </a:cubicBezTo>
                <a:cubicBezTo>
                  <a:pt x="8482" y="7616"/>
                  <a:pt x="8639" y="7660"/>
                  <a:pt x="8851" y="7663"/>
                </a:cubicBezTo>
                <a:cubicBezTo>
                  <a:pt x="9098" y="7669"/>
                  <a:pt x="9221" y="7619"/>
                  <a:pt x="9243" y="7567"/>
                </a:cubicBezTo>
                <a:close/>
                <a:moveTo>
                  <a:pt x="8941" y="8265"/>
                </a:moveTo>
                <a:cubicBezTo>
                  <a:pt x="9075" y="8265"/>
                  <a:pt x="9221" y="8231"/>
                  <a:pt x="9243" y="8169"/>
                </a:cubicBezTo>
                <a:cubicBezTo>
                  <a:pt x="9254" y="8108"/>
                  <a:pt x="9131" y="8061"/>
                  <a:pt x="8907" y="8058"/>
                </a:cubicBezTo>
                <a:cubicBezTo>
                  <a:pt x="8639" y="8055"/>
                  <a:pt x="8527" y="8108"/>
                  <a:pt x="8516" y="8173"/>
                </a:cubicBezTo>
                <a:cubicBezTo>
                  <a:pt x="8505" y="8228"/>
                  <a:pt x="8628" y="8265"/>
                  <a:pt x="8941" y="8265"/>
                </a:cubicBezTo>
                <a:close/>
                <a:moveTo>
                  <a:pt x="21357" y="2674"/>
                </a:moveTo>
                <a:cubicBezTo>
                  <a:pt x="20798" y="2789"/>
                  <a:pt x="20809" y="2925"/>
                  <a:pt x="21357" y="3017"/>
                </a:cubicBezTo>
                <a:cubicBezTo>
                  <a:pt x="21357" y="2903"/>
                  <a:pt x="21357" y="2795"/>
                  <a:pt x="21357" y="2674"/>
                </a:cubicBezTo>
                <a:close/>
                <a:moveTo>
                  <a:pt x="19601" y="12570"/>
                </a:moveTo>
                <a:cubicBezTo>
                  <a:pt x="19825" y="12561"/>
                  <a:pt x="19970" y="12530"/>
                  <a:pt x="19993" y="12472"/>
                </a:cubicBezTo>
                <a:cubicBezTo>
                  <a:pt x="20015" y="12410"/>
                  <a:pt x="19914" y="12366"/>
                  <a:pt x="19679" y="12360"/>
                </a:cubicBezTo>
                <a:cubicBezTo>
                  <a:pt x="19422" y="12354"/>
                  <a:pt x="19277" y="12394"/>
                  <a:pt x="19266" y="12462"/>
                </a:cubicBezTo>
                <a:cubicBezTo>
                  <a:pt x="19243" y="12524"/>
                  <a:pt x="19400" y="12555"/>
                  <a:pt x="19601" y="12570"/>
                </a:cubicBezTo>
                <a:close/>
                <a:moveTo>
                  <a:pt x="19646" y="11337"/>
                </a:moveTo>
                <a:cubicBezTo>
                  <a:pt x="19858" y="11325"/>
                  <a:pt x="20004" y="11297"/>
                  <a:pt x="20015" y="11232"/>
                </a:cubicBezTo>
                <a:cubicBezTo>
                  <a:pt x="20015" y="11167"/>
                  <a:pt x="19881" y="11127"/>
                  <a:pt x="19668" y="11127"/>
                </a:cubicBezTo>
                <a:cubicBezTo>
                  <a:pt x="19422" y="11124"/>
                  <a:pt x="19277" y="11174"/>
                  <a:pt x="19265" y="11238"/>
                </a:cubicBezTo>
                <a:cubicBezTo>
                  <a:pt x="19266" y="11300"/>
                  <a:pt x="19422" y="11331"/>
                  <a:pt x="19646" y="11337"/>
                </a:cubicBezTo>
                <a:close/>
                <a:moveTo>
                  <a:pt x="15373" y="14382"/>
                </a:moveTo>
                <a:cubicBezTo>
                  <a:pt x="15574" y="14366"/>
                  <a:pt x="15708" y="14332"/>
                  <a:pt x="15697" y="14267"/>
                </a:cubicBezTo>
                <a:cubicBezTo>
                  <a:pt x="15686" y="14202"/>
                  <a:pt x="15552" y="14168"/>
                  <a:pt x="15317" y="14171"/>
                </a:cubicBezTo>
                <a:cubicBezTo>
                  <a:pt x="15082" y="14178"/>
                  <a:pt x="14959" y="14224"/>
                  <a:pt x="14970" y="14280"/>
                </a:cubicBezTo>
                <a:cubicBezTo>
                  <a:pt x="14993" y="14338"/>
                  <a:pt x="15138" y="14375"/>
                  <a:pt x="15373" y="14382"/>
                </a:cubicBezTo>
                <a:close/>
                <a:moveTo>
                  <a:pt x="8818" y="9486"/>
                </a:moveTo>
                <a:cubicBezTo>
                  <a:pt x="9064" y="9489"/>
                  <a:pt x="9198" y="9452"/>
                  <a:pt x="9221" y="9393"/>
                </a:cubicBezTo>
                <a:cubicBezTo>
                  <a:pt x="9243" y="9335"/>
                  <a:pt x="9120" y="9282"/>
                  <a:pt x="8896" y="9282"/>
                </a:cubicBezTo>
                <a:cubicBezTo>
                  <a:pt x="8661" y="9282"/>
                  <a:pt x="8505" y="9325"/>
                  <a:pt x="8505" y="9393"/>
                </a:cubicBezTo>
                <a:cubicBezTo>
                  <a:pt x="8493" y="9452"/>
                  <a:pt x="8605" y="9483"/>
                  <a:pt x="8818" y="9486"/>
                </a:cubicBezTo>
                <a:close/>
                <a:moveTo>
                  <a:pt x="8885" y="6454"/>
                </a:moveTo>
                <a:cubicBezTo>
                  <a:pt x="9120" y="6451"/>
                  <a:pt x="9254" y="6420"/>
                  <a:pt x="9254" y="6352"/>
                </a:cubicBezTo>
                <a:cubicBezTo>
                  <a:pt x="9254" y="6290"/>
                  <a:pt x="9165" y="6247"/>
                  <a:pt x="8919" y="6244"/>
                </a:cubicBezTo>
                <a:cubicBezTo>
                  <a:pt x="8672" y="6241"/>
                  <a:pt x="8561" y="6290"/>
                  <a:pt x="8549" y="6346"/>
                </a:cubicBezTo>
                <a:cubicBezTo>
                  <a:pt x="8527" y="6405"/>
                  <a:pt x="8650" y="6448"/>
                  <a:pt x="8885" y="6454"/>
                </a:cubicBezTo>
                <a:close/>
                <a:moveTo>
                  <a:pt x="17845" y="14267"/>
                </a:moveTo>
                <a:cubicBezTo>
                  <a:pt x="17823" y="14205"/>
                  <a:pt x="17688" y="14171"/>
                  <a:pt x="17453" y="14174"/>
                </a:cubicBezTo>
                <a:cubicBezTo>
                  <a:pt x="17241" y="14178"/>
                  <a:pt x="17118" y="14218"/>
                  <a:pt x="17118" y="14270"/>
                </a:cubicBezTo>
                <a:cubicBezTo>
                  <a:pt x="17107" y="14335"/>
                  <a:pt x="17263" y="14375"/>
                  <a:pt x="17476" y="14375"/>
                </a:cubicBezTo>
                <a:cubicBezTo>
                  <a:pt x="17677" y="14372"/>
                  <a:pt x="17834" y="14335"/>
                  <a:pt x="17845" y="14267"/>
                </a:cubicBezTo>
                <a:close/>
                <a:moveTo>
                  <a:pt x="19623" y="13173"/>
                </a:moveTo>
                <a:cubicBezTo>
                  <a:pt x="19858" y="13167"/>
                  <a:pt x="20004" y="13139"/>
                  <a:pt x="19993" y="13071"/>
                </a:cubicBezTo>
                <a:cubicBezTo>
                  <a:pt x="19981" y="13003"/>
                  <a:pt x="19814" y="12972"/>
                  <a:pt x="19612" y="12975"/>
                </a:cubicBezTo>
                <a:cubicBezTo>
                  <a:pt x="19411" y="12978"/>
                  <a:pt x="19243" y="13012"/>
                  <a:pt x="19254" y="13080"/>
                </a:cubicBezTo>
                <a:cubicBezTo>
                  <a:pt x="19254" y="13148"/>
                  <a:pt x="19411" y="13170"/>
                  <a:pt x="19623" y="13173"/>
                </a:cubicBezTo>
                <a:close/>
                <a:moveTo>
                  <a:pt x="19254" y="11860"/>
                </a:moveTo>
                <a:cubicBezTo>
                  <a:pt x="19299" y="11918"/>
                  <a:pt x="19422" y="11952"/>
                  <a:pt x="19657" y="11949"/>
                </a:cubicBezTo>
                <a:cubicBezTo>
                  <a:pt x="19892" y="11946"/>
                  <a:pt x="20004" y="11909"/>
                  <a:pt x="19993" y="11844"/>
                </a:cubicBezTo>
                <a:cubicBezTo>
                  <a:pt x="19981" y="11776"/>
                  <a:pt x="19825" y="11745"/>
                  <a:pt x="19612" y="11748"/>
                </a:cubicBezTo>
                <a:cubicBezTo>
                  <a:pt x="19411" y="11755"/>
                  <a:pt x="19266" y="11795"/>
                  <a:pt x="19254" y="11860"/>
                </a:cubicBezTo>
                <a:close/>
                <a:moveTo>
                  <a:pt x="17095" y="13683"/>
                </a:moveTo>
                <a:cubicBezTo>
                  <a:pt x="17140" y="13745"/>
                  <a:pt x="17274" y="13782"/>
                  <a:pt x="17498" y="13776"/>
                </a:cubicBezTo>
                <a:cubicBezTo>
                  <a:pt x="17700" y="13770"/>
                  <a:pt x="17856" y="13739"/>
                  <a:pt x="17845" y="13671"/>
                </a:cubicBezTo>
                <a:cubicBezTo>
                  <a:pt x="17834" y="13603"/>
                  <a:pt x="17688" y="13575"/>
                  <a:pt x="17465" y="13581"/>
                </a:cubicBezTo>
                <a:cubicBezTo>
                  <a:pt x="17230" y="13584"/>
                  <a:pt x="17151" y="13627"/>
                  <a:pt x="17095" y="13683"/>
                </a:cubicBezTo>
                <a:close/>
                <a:moveTo>
                  <a:pt x="15350" y="13785"/>
                </a:moveTo>
                <a:cubicBezTo>
                  <a:pt x="15563" y="13763"/>
                  <a:pt x="15708" y="13736"/>
                  <a:pt x="15697" y="13668"/>
                </a:cubicBezTo>
                <a:cubicBezTo>
                  <a:pt x="15686" y="13609"/>
                  <a:pt x="15563" y="13578"/>
                  <a:pt x="15350" y="13578"/>
                </a:cubicBezTo>
                <a:cubicBezTo>
                  <a:pt x="15104" y="13578"/>
                  <a:pt x="14981" y="13627"/>
                  <a:pt x="14970" y="13680"/>
                </a:cubicBezTo>
                <a:cubicBezTo>
                  <a:pt x="14959" y="13745"/>
                  <a:pt x="15149" y="13773"/>
                  <a:pt x="15350" y="13785"/>
                </a:cubicBezTo>
                <a:close/>
                <a:moveTo>
                  <a:pt x="13538" y="14264"/>
                </a:moveTo>
                <a:cubicBezTo>
                  <a:pt x="13505" y="14208"/>
                  <a:pt x="13404" y="14165"/>
                  <a:pt x="13158" y="14171"/>
                </a:cubicBezTo>
                <a:cubicBezTo>
                  <a:pt x="12923" y="14178"/>
                  <a:pt x="12811" y="14221"/>
                  <a:pt x="12822" y="14280"/>
                </a:cubicBezTo>
                <a:cubicBezTo>
                  <a:pt x="12834" y="14332"/>
                  <a:pt x="12979" y="14372"/>
                  <a:pt x="13169" y="14369"/>
                </a:cubicBezTo>
                <a:cubicBezTo>
                  <a:pt x="13382" y="14369"/>
                  <a:pt x="13527" y="14332"/>
                  <a:pt x="13538" y="14264"/>
                </a:cubicBezTo>
                <a:close/>
                <a:moveTo>
                  <a:pt x="10641" y="11251"/>
                </a:moveTo>
                <a:cubicBezTo>
                  <a:pt x="10697" y="11306"/>
                  <a:pt x="10809" y="11353"/>
                  <a:pt x="11033" y="11350"/>
                </a:cubicBezTo>
                <a:cubicBezTo>
                  <a:pt x="11245" y="11347"/>
                  <a:pt x="11379" y="11303"/>
                  <a:pt x="11379" y="11241"/>
                </a:cubicBezTo>
                <a:cubicBezTo>
                  <a:pt x="11379" y="11180"/>
                  <a:pt x="11234" y="11143"/>
                  <a:pt x="11010" y="11146"/>
                </a:cubicBezTo>
                <a:cubicBezTo>
                  <a:pt x="10787" y="11149"/>
                  <a:pt x="10686" y="11195"/>
                  <a:pt x="10641" y="11251"/>
                </a:cubicBezTo>
                <a:close/>
                <a:moveTo>
                  <a:pt x="7162" y="3410"/>
                </a:moveTo>
                <a:cubicBezTo>
                  <a:pt x="7106" y="3354"/>
                  <a:pt x="7028" y="3299"/>
                  <a:pt x="6793" y="3305"/>
                </a:cubicBezTo>
                <a:cubicBezTo>
                  <a:pt x="6558" y="3308"/>
                  <a:pt x="6469" y="3354"/>
                  <a:pt x="6458" y="3413"/>
                </a:cubicBezTo>
                <a:cubicBezTo>
                  <a:pt x="6446" y="3478"/>
                  <a:pt x="6570" y="3515"/>
                  <a:pt x="6804" y="3515"/>
                </a:cubicBezTo>
                <a:cubicBezTo>
                  <a:pt x="7051" y="3512"/>
                  <a:pt x="7106" y="3459"/>
                  <a:pt x="7162" y="3410"/>
                </a:cubicBezTo>
                <a:close/>
                <a:moveTo>
                  <a:pt x="10999" y="10732"/>
                </a:moveTo>
                <a:cubicBezTo>
                  <a:pt x="11268" y="10735"/>
                  <a:pt x="11346" y="10688"/>
                  <a:pt x="11357" y="10639"/>
                </a:cubicBezTo>
                <a:cubicBezTo>
                  <a:pt x="11380" y="10580"/>
                  <a:pt x="11268" y="10531"/>
                  <a:pt x="11044" y="10524"/>
                </a:cubicBezTo>
                <a:cubicBezTo>
                  <a:pt x="10809" y="10521"/>
                  <a:pt x="10675" y="10571"/>
                  <a:pt x="10664" y="10626"/>
                </a:cubicBezTo>
                <a:cubicBezTo>
                  <a:pt x="10652" y="10688"/>
                  <a:pt x="10809" y="10722"/>
                  <a:pt x="10999" y="10732"/>
                </a:cubicBezTo>
                <a:close/>
                <a:moveTo>
                  <a:pt x="10652" y="11853"/>
                </a:moveTo>
                <a:cubicBezTo>
                  <a:pt x="10664" y="11921"/>
                  <a:pt x="10798" y="11955"/>
                  <a:pt x="11022" y="11958"/>
                </a:cubicBezTo>
                <a:cubicBezTo>
                  <a:pt x="11245" y="11958"/>
                  <a:pt x="11379" y="11915"/>
                  <a:pt x="11379" y="11857"/>
                </a:cubicBezTo>
                <a:cubicBezTo>
                  <a:pt x="11391" y="11798"/>
                  <a:pt x="11256" y="11770"/>
                  <a:pt x="11044" y="11767"/>
                </a:cubicBezTo>
                <a:cubicBezTo>
                  <a:pt x="10820" y="11764"/>
                  <a:pt x="10686" y="11792"/>
                  <a:pt x="10652" y="11853"/>
                </a:cubicBezTo>
                <a:close/>
                <a:moveTo>
                  <a:pt x="17487" y="14975"/>
                </a:moveTo>
                <a:cubicBezTo>
                  <a:pt x="17677" y="14966"/>
                  <a:pt x="17834" y="14941"/>
                  <a:pt x="17823" y="14882"/>
                </a:cubicBezTo>
                <a:cubicBezTo>
                  <a:pt x="17811" y="14823"/>
                  <a:pt x="17700" y="14774"/>
                  <a:pt x="17476" y="14774"/>
                </a:cubicBezTo>
                <a:cubicBezTo>
                  <a:pt x="17263" y="14774"/>
                  <a:pt x="17107" y="14817"/>
                  <a:pt x="17107" y="14876"/>
                </a:cubicBezTo>
                <a:cubicBezTo>
                  <a:pt x="17107" y="14941"/>
                  <a:pt x="17274" y="14972"/>
                  <a:pt x="17487" y="14975"/>
                </a:cubicBezTo>
                <a:close/>
                <a:moveTo>
                  <a:pt x="13192" y="13179"/>
                </a:moveTo>
                <a:cubicBezTo>
                  <a:pt x="13382" y="13167"/>
                  <a:pt x="13550" y="13145"/>
                  <a:pt x="13550" y="13077"/>
                </a:cubicBezTo>
                <a:cubicBezTo>
                  <a:pt x="13550" y="13009"/>
                  <a:pt x="13393" y="12978"/>
                  <a:pt x="13180" y="12978"/>
                </a:cubicBezTo>
                <a:cubicBezTo>
                  <a:pt x="12957" y="12978"/>
                  <a:pt x="12811" y="13019"/>
                  <a:pt x="12811" y="13080"/>
                </a:cubicBezTo>
                <a:cubicBezTo>
                  <a:pt x="12822" y="13136"/>
                  <a:pt x="12957" y="13176"/>
                  <a:pt x="13192" y="13179"/>
                </a:cubicBezTo>
                <a:close/>
                <a:moveTo>
                  <a:pt x="6760" y="5264"/>
                </a:moveTo>
                <a:cubicBezTo>
                  <a:pt x="6983" y="5255"/>
                  <a:pt x="7095" y="5221"/>
                  <a:pt x="7095" y="5156"/>
                </a:cubicBezTo>
                <a:cubicBezTo>
                  <a:pt x="7095" y="5097"/>
                  <a:pt x="6972" y="5060"/>
                  <a:pt x="6782" y="5060"/>
                </a:cubicBezTo>
                <a:cubicBezTo>
                  <a:pt x="6547" y="5060"/>
                  <a:pt x="6458" y="5107"/>
                  <a:pt x="6446" y="5169"/>
                </a:cubicBezTo>
                <a:cubicBezTo>
                  <a:pt x="6435" y="5227"/>
                  <a:pt x="6547" y="5258"/>
                  <a:pt x="6760" y="5264"/>
                </a:cubicBezTo>
                <a:close/>
                <a:moveTo>
                  <a:pt x="13147" y="14975"/>
                </a:moveTo>
                <a:cubicBezTo>
                  <a:pt x="13348" y="14972"/>
                  <a:pt x="13494" y="14941"/>
                  <a:pt x="13516" y="14888"/>
                </a:cubicBezTo>
                <a:cubicBezTo>
                  <a:pt x="13538" y="14830"/>
                  <a:pt x="13415" y="14780"/>
                  <a:pt x="13192" y="14774"/>
                </a:cubicBezTo>
                <a:cubicBezTo>
                  <a:pt x="12957" y="14768"/>
                  <a:pt x="12822" y="14817"/>
                  <a:pt x="12811" y="14873"/>
                </a:cubicBezTo>
                <a:cubicBezTo>
                  <a:pt x="12811" y="14925"/>
                  <a:pt x="12957" y="14959"/>
                  <a:pt x="13147" y="14975"/>
                </a:cubicBezTo>
                <a:close/>
                <a:moveTo>
                  <a:pt x="10999" y="12570"/>
                </a:moveTo>
                <a:cubicBezTo>
                  <a:pt x="11234" y="12564"/>
                  <a:pt x="11368" y="12521"/>
                  <a:pt x="11357" y="12465"/>
                </a:cubicBezTo>
                <a:cubicBezTo>
                  <a:pt x="11346" y="12416"/>
                  <a:pt x="11256" y="12370"/>
                  <a:pt x="11033" y="12366"/>
                </a:cubicBezTo>
                <a:cubicBezTo>
                  <a:pt x="10809" y="12363"/>
                  <a:pt x="10664" y="12407"/>
                  <a:pt x="10652" y="12465"/>
                </a:cubicBezTo>
                <a:cubicBezTo>
                  <a:pt x="10641" y="12524"/>
                  <a:pt x="10787" y="12558"/>
                  <a:pt x="10999" y="12570"/>
                </a:cubicBezTo>
                <a:close/>
                <a:moveTo>
                  <a:pt x="11055" y="10104"/>
                </a:moveTo>
                <a:cubicBezTo>
                  <a:pt x="11245" y="10092"/>
                  <a:pt x="11391" y="10055"/>
                  <a:pt x="11379" y="9996"/>
                </a:cubicBezTo>
                <a:cubicBezTo>
                  <a:pt x="11368" y="9943"/>
                  <a:pt x="11245" y="9900"/>
                  <a:pt x="11044" y="9903"/>
                </a:cubicBezTo>
                <a:cubicBezTo>
                  <a:pt x="10809" y="9906"/>
                  <a:pt x="10652" y="9956"/>
                  <a:pt x="10664" y="10021"/>
                </a:cubicBezTo>
                <a:cubicBezTo>
                  <a:pt x="10686" y="10070"/>
                  <a:pt x="10820" y="10104"/>
                  <a:pt x="11055" y="10104"/>
                </a:cubicBezTo>
                <a:close/>
                <a:moveTo>
                  <a:pt x="4634" y="1574"/>
                </a:moveTo>
                <a:cubicBezTo>
                  <a:pt x="4411" y="1577"/>
                  <a:pt x="4310" y="1621"/>
                  <a:pt x="4321" y="1673"/>
                </a:cubicBezTo>
                <a:cubicBezTo>
                  <a:pt x="4332" y="1729"/>
                  <a:pt x="4411" y="1791"/>
                  <a:pt x="4668" y="1781"/>
                </a:cubicBezTo>
                <a:cubicBezTo>
                  <a:pt x="4892" y="1775"/>
                  <a:pt x="4992" y="1723"/>
                  <a:pt x="4981" y="1661"/>
                </a:cubicBezTo>
                <a:cubicBezTo>
                  <a:pt x="4981" y="1602"/>
                  <a:pt x="4858" y="1571"/>
                  <a:pt x="4634" y="1574"/>
                </a:cubicBezTo>
                <a:close/>
                <a:moveTo>
                  <a:pt x="8807" y="11350"/>
                </a:moveTo>
                <a:cubicBezTo>
                  <a:pt x="8997" y="11340"/>
                  <a:pt x="9131" y="11319"/>
                  <a:pt x="9153" y="11260"/>
                </a:cubicBezTo>
                <a:cubicBezTo>
                  <a:pt x="9176" y="11198"/>
                  <a:pt x="9098" y="11152"/>
                  <a:pt x="8851" y="11149"/>
                </a:cubicBezTo>
                <a:cubicBezTo>
                  <a:pt x="8650" y="11146"/>
                  <a:pt x="8516" y="11177"/>
                  <a:pt x="8493" y="11235"/>
                </a:cubicBezTo>
                <a:cubicBezTo>
                  <a:pt x="8471" y="11297"/>
                  <a:pt x="8594" y="11334"/>
                  <a:pt x="8807" y="11350"/>
                </a:cubicBezTo>
                <a:close/>
                <a:moveTo>
                  <a:pt x="8863" y="10107"/>
                </a:moveTo>
                <a:cubicBezTo>
                  <a:pt x="9086" y="10101"/>
                  <a:pt x="9187" y="10055"/>
                  <a:pt x="9187" y="9996"/>
                </a:cubicBezTo>
                <a:cubicBezTo>
                  <a:pt x="9176" y="9934"/>
                  <a:pt x="9030" y="9894"/>
                  <a:pt x="8796" y="9903"/>
                </a:cubicBezTo>
                <a:cubicBezTo>
                  <a:pt x="8583" y="9913"/>
                  <a:pt x="8471" y="9956"/>
                  <a:pt x="8493" y="10021"/>
                </a:cubicBezTo>
                <a:cubicBezTo>
                  <a:pt x="8527" y="10079"/>
                  <a:pt x="8639" y="10107"/>
                  <a:pt x="8863" y="10107"/>
                </a:cubicBezTo>
                <a:close/>
                <a:moveTo>
                  <a:pt x="9176" y="10630"/>
                </a:moveTo>
                <a:cubicBezTo>
                  <a:pt x="9176" y="10574"/>
                  <a:pt x="9086" y="10531"/>
                  <a:pt x="8874" y="10528"/>
                </a:cubicBezTo>
                <a:cubicBezTo>
                  <a:pt x="8650" y="10524"/>
                  <a:pt x="8505" y="10562"/>
                  <a:pt x="8493" y="10626"/>
                </a:cubicBezTo>
                <a:cubicBezTo>
                  <a:pt x="8482" y="10685"/>
                  <a:pt x="8594" y="10722"/>
                  <a:pt x="8796" y="10728"/>
                </a:cubicBezTo>
                <a:cubicBezTo>
                  <a:pt x="9042" y="10735"/>
                  <a:pt x="9142" y="10688"/>
                  <a:pt x="9176" y="10630"/>
                </a:cubicBezTo>
                <a:close/>
                <a:moveTo>
                  <a:pt x="21357" y="3252"/>
                </a:moveTo>
                <a:cubicBezTo>
                  <a:pt x="20809" y="3373"/>
                  <a:pt x="20809" y="3466"/>
                  <a:pt x="21357" y="3583"/>
                </a:cubicBezTo>
                <a:cubicBezTo>
                  <a:pt x="21357" y="3469"/>
                  <a:pt x="21357" y="3367"/>
                  <a:pt x="21357" y="3252"/>
                </a:cubicBezTo>
                <a:close/>
                <a:moveTo>
                  <a:pt x="15295" y="14975"/>
                </a:moveTo>
                <a:cubicBezTo>
                  <a:pt x="15507" y="14972"/>
                  <a:pt x="15664" y="14947"/>
                  <a:pt x="15686" y="14888"/>
                </a:cubicBezTo>
                <a:cubicBezTo>
                  <a:pt x="15708" y="14827"/>
                  <a:pt x="15585" y="14780"/>
                  <a:pt x="15373" y="14771"/>
                </a:cubicBezTo>
                <a:cubicBezTo>
                  <a:pt x="15138" y="14762"/>
                  <a:pt x="15004" y="14814"/>
                  <a:pt x="15004" y="14870"/>
                </a:cubicBezTo>
                <a:cubicBezTo>
                  <a:pt x="14993" y="14925"/>
                  <a:pt x="15104" y="14969"/>
                  <a:pt x="15295" y="14975"/>
                </a:cubicBezTo>
                <a:close/>
                <a:moveTo>
                  <a:pt x="19993" y="13689"/>
                </a:moveTo>
                <a:cubicBezTo>
                  <a:pt x="19959" y="13634"/>
                  <a:pt x="19858" y="13587"/>
                  <a:pt x="19624" y="13584"/>
                </a:cubicBezTo>
                <a:cubicBezTo>
                  <a:pt x="19422" y="13581"/>
                  <a:pt x="19277" y="13621"/>
                  <a:pt x="19266" y="13674"/>
                </a:cubicBezTo>
                <a:cubicBezTo>
                  <a:pt x="19243" y="13739"/>
                  <a:pt x="19411" y="13779"/>
                  <a:pt x="19624" y="13779"/>
                </a:cubicBezTo>
                <a:cubicBezTo>
                  <a:pt x="19780" y="13779"/>
                  <a:pt x="19959" y="13751"/>
                  <a:pt x="19993" y="13689"/>
                </a:cubicBezTo>
                <a:close/>
                <a:moveTo>
                  <a:pt x="13225" y="13581"/>
                </a:moveTo>
                <a:cubicBezTo>
                  <a:pt x="12979" y="13581"/>
                  <a:pt x="12845" y="13624"/>
                  <a:pt x="12834" y="13680"/>
                </a:cubicBezTo>
                <a:cubicBezTo>
                  <a:pt x="12822" y="13732"/>
                  <a:pt x="12968" y="13773"/>
                  <a:pt x="13180" y="13770"/>
                </a:cubicBezTo>
                <a:cubicBezTo>
                  <a:pt x="13382" y="13766"/>
                  <a:pt x="13516" y="13732"/>
                  <a:pt x="13527" y="13677"/>
                </a:cubicBezTo>
                <a:cubicBezTo>
                  <a:pt x="13538" y="13624"/>
                  <a:pt x="13426" y="13587"/>
                  <a:pt x="13225" y="13581"/>
                </a:cubicBezTo>
                <a:close/>
                <a:moveTo>
                  <a:pt x="10999" y="13167"/>
                </a:moveTo>
                <a:cubicBezTo>
                  <a:pt x="11223" y="13167"/>
                  <a:pt x="11335" y="13127"/>
                  <a:pt x="11335" y="13071"/>
                </a:cubicBezTo>
                <a:cubicBezTo>
                  <a:pt x="11335" y="13015"/>
                  <a:pt x="11212" y="12978"/>
                  <a:pt x="10999" y="12981"/>
                </a:cubicBezTo>
                <a:cubicBezTo>
                  <a:pt x="10787" y="12985"/>
                  <a:pt x="10664" y="13019"/>
                  <a:pt x="10664" y="13074"/>
                </a:cubicBezTo>
                <a:cubicBezTo>
                  <a:pt x="10664" y="13130"/>
                  <a:pt x="10787" y="13167"/>
                  <a:pt x="10999" y="13167"/>
                </a:cubicBezTo>
                <a:close/>
                <a:moveTo>
                  <a:pt x="12834" y="15469"/>
                </a:moveTo>
                <a:cubicBezTo>
                  <a:pt x="12878" y="15522"/>
                  <a:pt x="12957" y="15568"/>
                  <a:pt x="13169" y="15562"/>
                </a:cubicBezTo>
                <a:cubicBezTo>
                  <a:pt x="13359" y="15556"/>
                  <a:pt x="13516" y="15519"/>
                  <a:pt x="13505" y="15466"/>
                </a:cubicBezTo>
                <a:cubicBezTo>
                  <a:pt x="13494" y="15411"/>
                  <a:pt x="13382" y="15361"/>
                  <a:pt x="13136" y="15367"/>
                </a:cubicBezTo>
                <a:cubicBezTo>
                  <a:pt x="12946" y="15374"/>
                  <a:pt x="12867" y="15420"/>
                  <a:pt x="12834" y="15469"/>
                </a:cubicBezTo>
                <a:close/>
                <a:moveTo>
                  <a:pt x="15317" y="15571"/>
                </a:moveTo>
                <a:cubicBezTo>
                  <a:pt x="15529" y="15568"/>
                  <a:pt x="15664" y="15534"/>
                  <a:pt x="15686" y="15482"/>
                </a:cubicBezTo>
                <a:cubicBezTo>
                  <a:pt x="15708" y="15417"/>
                  <a:pt x="15552" y="15377"/>
                  <a:pt x="15339" y="15377"/>
                </a:cubicBezTo>
                <a:cubicBezTo>
                  <a:pt x="15138" y="15377"/>
                  <a:pt x="15004" y="15420"/>
                  <a:pt x="14992" y="15472"/>
                </a:cubicBezTo>
                <a:cubicBezTo>
                  <a:pt x="14981" y="15522"/>
                  <a:pt x="15104" y="15562"/>
                  <a:pt x="15317" y="15571"/>
                </a:cubicBezTo>
                <a:close/>
                <a:moveTo>
                  <a:pt x="7118" y="3951"/>
                </a:moveTo>
                <a:cubicBezTo>
                  <a:pt x="7118" y="3929"/>
                  <a:pt x="7017" y="3892"/>
                  <a:pt x="6793" y="3892"/>
                </a:cubicBezTo>
                <a:cubicBezTo>
                  <a:pt x="6547" y="3892"/>
                  <a:pt x="6446" y="3935"/>
                  <a:pt x="6458" y="3997"/>
                </a:cubicBezTo>
                <a:cubicBezTo>
                  <a:pt x="6458" y="4056"/>
                  <a:pt x="6592" y="4093"/>
                  <a:pt x="6782" y="4096"/>
                </a:cubicBezTo>
                <a:cubicBezTo>
                  <a:pt x="7017" y="4099"/>
                  <a:pt x="7118" y="4050"/>
                  <a:pt x="7118" y="3951"/>
                </a:cubicBezTo>
                <a:close/>
                <a:moveTo>
                  <a:pt x="6446" y="4563"/>
                </a:moveTo>
                <a:cubicBezTo>
                  <a:pt x="6435" y="4628"/>
                  <a:pt x="6514" y="4668"/>
                  <a:pt x="6737" y="4668"/>
                </a:cubicBezTo>
                <a:cubicBezTo>
                  <a:pt x="6983" y="4671"/>
                  <a:pt x="7084" y="4634"/>
                  <a:pt x="7095" y="4569"/>
                </a:cubicBezTo>
                <a:cubicBezTo>
                  <a:pt x="7106" y="4510"/>
                  <a:pt x="6983" y="4470"/>
                  <a:pt x="6793" y="4467"/>
                </a:cubicBezTo>
                <a:cubicBezTo>
                  <a:pt x="6570" y="4464"/>
                  <a:pt x="6458" y="4510"/>
                  <a:pt x="6446" y="4563"/>
                </a:cubicBezTo>
                <a:close/>
                <a:moveTo>
                  <a:pt x="8907" y="7048"/>
                </a:moveTo>
                <a:cubicBezTo>
                  <a:pt x="9120" y="7038"/>
                  <a:pt x="9232" y="6998"/>
                  <a:pt x="9221" y="6939"/>
                </a:cubicBezTo>
                <a:cubicBezTo>
                  <a:pt x="9209" y="6884"/>
                  <a:pt x="9053" y="6850"/>
                  <a:pt x="8863" y="6853"/>
                </a:cubicBezTo>
                <a:cubicBezTo>
                  <a:pt x="8672" y="6859"/>
                  <a:pt x="8561" y="6902"/>
                  <a:pt x="8572" y="6958"/>
                </a:cubicBezTo>
                <a:cubicBezTo>
                  <a:pt x="8583" y="7014"/>
                  <a:pt x="8672" y="7048"/>
                  <a:pt x="8907" y="7048"/>
                </a:cubicBezTo>
                <a:close/>
                <a:moveTo>
                  <a:pt x="6983" y="10033"/>
                </a:moveTo>
                <a:cubicBezTo>
                  <a:pt x="6995" y="9950"/>
                  <a:pt x="6883" y="9913"/>
                  <a:pt x="6681" y="9913"/>
                </a:cubicBezTo>
                <a:cubicBezTo>
                  <a:pt x="6491" y="9913"/>
                  <a:pt x="6357" y="9950"/>
                  <a:pt x="6346" y="10008"/>
                </a:cubicBezTo>
                <a:cubicBezTo>
                  <a:pt x="6346" y="10064"/>
                  <a:pt x="6446" y="10101"/>
                  <a:pt x="6659" y="10104"/>
                </a:cubicBezTo>
                <a:cubicBezTo>
                  <a:pt x="6883" y="10104"/>
                  <a:pt x="6972" y="10067"/>
                  <a:pt x="6983" y="10033"/>
                </a:cubicBezTo>
                <a:close/>
                <a:moveTo>
                  <a:pt x="7095" y="5756"/>
                </a:moveTo>
                <a:cubicBezTo>
                  <a:pt x="7062" y="5697"/>
                  <a:pt x="6972" y="5651"/>
                  <a:pt x="6737" y="5651"/>
                </a:cubicBezTo>
                <a:cubicBezTo>
                  <a:pt x="6514" y="5651"/>
                  <a:pt x="6446" y="5697"/>
                  <a:pt x="6435" y="5750"/>
                </a:cubicBezTo>
                <a:cubicBezTo>
                  <a:pt x="6435" y="5802"/>
                  <a:pt x="6491" y="5852"/>
                  <a:pt x="6715" y="5855"/>
                </a:cubicBezTo>
                <a:cubicBezTo>
                  <a:pt x="6939" y="5858"/>
                  <a:pt x="7062" y="5818"/>
                  <a:pt x="7095" y="5756"/>
                </a:cubicBezTo>
                <a:close/>
                <a:moveTo>
                  <a:pt x="21357" y="4133"/>
                </a:moveTo>
                <a:cubicBezTo>
                  <a:pt x="21357" y="4034"/>
                  <a:pt x="21357" y="3942"/>
                  <a:pt x="21357" y="3846"/>
                </a:cubicBezTo>
                <a:cubicBezTo>
                  <a:pt x="21078" y="3855"/>
                  <a:pt x="20988" y="3914"/>
                  <a:pt x="20966" y="3976"/>
                </a:cubicBezTo>
                <a:cubicBezTo>
                  <a:pt x="20943" y="4050"/>
                  <a:pt x="21033" y="4108"/>
                  <a:pt x="21357" y="4133"/>
                </a:cubicBezTo>
                <a:close/>
                <a:moveTo>
                  <a:pt x="6704" y="6454"/>
                </a:moveTo>
                <a:cubicBezTo>
                  <a:pt x="6927" y="6448"/>
                  <a:pt x="7062" y="6417"/>
                  <a:pt x="7073" y="6361"/>
                </a:cubicBezTo>
                <a:cubicBezTo>
                  <a:pt x="7084" y="6303"/>
                  <a:pt x="6961" y="6253"/>
                  <a:pt x="6737" y="6253"/>
                </a:cubicBezTo>
                <a:cubicBezTo>
                  <a:pt x="6547" y="6253"/>
                  <a:pt x="6435" y="6297"/>
                  <a:pt x="6424" y="6352"/>
                </a:cubicBezTo>
                <a:cubicBezTo>
                  <a:pt x="6424" y="6408"/>
                  <a:pt x="6502" y="6445"/>
                  <a:pt x="6704" y="6454"/>
                </a:cubicBezTo>
                <a:close/>
                <a:moveTo>
                  <a:pt x="17442" y="15568"/>
                </a:moveTo>
                <a:cubicBezTo>
                  <a:pt x="17666" y="15559"/>
                  <a:pt x="17778" y="15522"/>
                  <a:pt x="17778" y="15469"/>
                </a:cubicBezTo>
                <a:cubicBezTo>
                  <a:pt x="17778" y="15411"/>
                  <a:pt x="17655" y="15380"/>
                  <a:pt x="17431" y="15383"/>
                </a:cubicBezTo>
                <a:cubicBezTo>
                  <a:pt x="17218" y="15386"/>
                  <a:pt x="17095" y="15420"/>
                  <a:pt x="17095" y="15479"/>
                </a:cubicBezTo>
                <a:cubicBezTo>
                  <a:pt x="17118" y="15534"/>
                  <a:pt x="17252" y="15562"/>
                  <a:pt x="17442" y="15568"/>
                </a:cubicBezTo>
                <a:close/>
                <a:moveTo>
                  <a:pt x="6368" y="8169"/>
                </a:moveTo>
                <a:cubicBezTo>
                  <a:pt x="6424" y="8216"/>
                  <a:pt x="6502" y="8265"/>
                  <a:pt x="6726" y="8259"/>
                </a:cubicBezTo>
                <a:cubicBezTo>
                  <a:pt x="6950" y="8256"/>
                  <a:pt x="7028" y="8213"/>
                  <a:pt x="7017" y="8157"/>
                </a:cubicBezTo>
                <a:cubicBezTo>
                  <a:pt x="7006" y="8101"/>
                  <a:pt x="6916" y="8058"/>
                  <a:pt x="6693" y="8061"/>
                </a:cubicBezTo>
                <a:cubicBezTo>
                  <a:pt x="6480" y="8067"/>
                  <a:pt x="6413" y="8117"/>
                  <a:pt x="6368" y="8169"/>
                </a:cubicBezTo>
                <a:close/>
                <a:moveTo>
                  <a:pt x="8784" y="13164"/>
                </a:moveTo>
                <a:cubicBezTo>
                  <a:pt x="9019" y="13158"/>
                  <a:pt x="9131" y="13121"/>
                  <a:pt x="9120" y="13065"/>
                </a:cubicBezTo>
                <a:cubicBezTo>
                  <a:pt x="9109" y="13015"/>
                  <a:pt x="9008" y="12985"/>
                  <a:pt x="8807" y="12985"/>
                </a:cubicBezTo>
                <a:cubicBezTo>
                  <a:pt x="8583" y="12985"/>
                  <a:pt x="8482" y="13022"/>
                  <a:pt x="8494" y="13080"/>
                </a:cubicBezTo>
                <a:cubicBezTo>
                  <a:pt x="8505" y="13133"/>
                  <a:pt x="8628" y="13158"/>
                  <a:pt x="8784" y="13164"/>
                </a:cubicBezTo>
                <a:close/>
                <a:moveTo>
                  <a:pt x="4948" y="2229"/>
                </a:moveTo>
                <a:cubicBezTo>
                  <a:pt x="4959" y="2186"/>
                  <a:pt x="4880" y="2149"/>
                  <a:pt x="4679" y="2146"/>
                </a:cubicBezTo>
                <a:cubicBezTo>
                  <a:pt x="4444" y="2140"/>
                  <a:pt x="4355" y="2189"/>
                  <a:pt x="4355" y="2242"/>
                </a:cubicBezTo>
                <a:cubicBezTo>
                  <a:pt x="4355" y="2291"/>
                  <a:pt x="4433" y="2350"/>
                  <a:pt x="4657" y="2344"/>
                </a:cubicBezTo>
                <a:cubicBezTo>
                  <a:pt x="4847" y="2341"/>
                  <a:pt x="4948" y="2294"/>
                  <a:pt x="4948" y="2229"/>
                </a:cubicBezTo>
                <a:close/>
                <a:moveTo>
                  <a:pt x="6346" y="10630"/>
                </a:moveTo>
                <a:cubicBezTo>
                  <a:pt x="6346" y="10694"/>
                  <a:pt x="6446" y="10728"/>
                  <a:pt x="6670" y="10725"/>
                </a:cubicBezTo>
                <a:cubicBezTo>
                  <a:pt x="6894" y="10725"/>
                  <a:pt x="6983" y="10682"/>
                  <a:pt x="6983" y="10630"/>
                </a:cubicBezTo>
                <a:cubicBezTo>
                  <a:pt x="6983" y="10577"/>
                  <a:pt x="6872" y="10549"/>
                  <a:pt x="6693" y="10546"/>
                </a:cubicBezTo>
                <a:cubicBezTo>
                  <a:pt x="6469" y="10543"/>
                  <a:pt x="6357" y="10574"/>
                  <a:pt x="6346" y="10630"/>
                </a:cubicBezTo>
                <a:close/>
                <a:moveTo>
                  <a:pt x="19568" y="14975"/>
                </a:moveTo>
                <a:cubicBezTo>
                  <a:pt x="19780" y="14969"/>
                  <a:pt x="19914" y="14938"/>
                  <a:pt x="19937" y="14885"/>
                </a:cubicBezTo>
                <a:cubicBezTo>
                  <a:pt x="19959" y="14830"/>
                  <a:pt x="19836" y="14793"/>
                  <a:pt x="19635" y="14783"/>
                </a:cubicBezTo>
                <a:cubicBezTo>
                  <a:pt x="19422" y="14774"/>
                  <a:pt x="19310" y="14820"/>
                  <a:pt x="19277" y="14870"/>
                </a:cubicBezTo>
                <a:cubicBezTo>
                  <a:pt x="19254" y="14929"/>
                  <a:pt x="19400" y="14956"/>
                  <a:pt x="19568" y="14975"/>
                </a:cubicBezTo>
                <a:close/>
                <a:moveTo>
                  <a:pt x="6681" y="8679"/>
                </a:moveTo>
                <a:cubicBezTo>
                  <a:pt x="6480" y="8689"/>
                  <a:pt x="6357" y="8729"/>
                  <a:pt x="6368" y="8788"/>
                </a:cubicBezTo>
                <a:cubicBezTo>
                  <a:pt x="6379" y="8834"/>
                  <a:pt x="6502" y="8871"/>
                  <a:pt x="6681" y="8868"/>
                </a:cubicBezTo>
                <a:cubicBezTo>
                  <a:pt x="6916" y="8865"/>
                  <a:pt x="7017" y="8825"/>
                  <a:pt x="7006" y="8760"/>
                </a:cubicBezTo>
                <a:cubicBezTo>
                  <a:pt x="6983" y="8710"/>
                  <a:pt x="6905" y="8679"/>
                  <a:pt x="6681" y="8679"/>
                </a:cubicBezTo>
                <a:close/>
                <a:moveTo>
                  <a:pt x="19601" y="14357"/>
                </a:moveTo>
                <a:cubicBezTo>
                  <a:pt x="19836" y="14354"/>
                  <a:pt x="19914" y="14317"/>
                  <a:pt x="19892" y="14258"/>
                </a:cubicBezTo>
                <a:cubicBezTo>
                  <a:pt x="19881" y="14205"/>
                  <a:pt x="19791" y="14171"/>
                  <a:pt x="19590" y="14174"/>
                </a:cubicBezTo>
                <a:cubicBezTo>
                  <a:pt x="19377" y="14178"/>
                  <a:pt x="19254" y="14215"/>
                  <a:pt x="19254" y="14270"/>
                </a:cubicBezTo>
                <a:cubicBezTo>
                  <a:pt x="19254" y="14332"/>
                  <a:pt x="19400" y="14357"/>
                  <a:pt x="19601" y="14357"/>
                </a:cubicBezTo>
                <a:close/>
                <a:moveTo>
                  <a:pt x="6670" y="7048"/>
                </a:moveTo>
                <a:cubicBezTo>
                  <a:pt x="6939" y="7038"/>
                  <a:pt x="7039" y="6995"/>
                  <a:pt x="7039" y="6946"/>
                </a:cubicBezTo>
                <a:cubicBezTo>
                  <a:pt x="7039" y="6890"/>
                  <a:pt x="6905" y="6856"/>
                  <a:pt x="6693" y="6859"/>
                </a:cubicBezTo>
                <a:cubicBezTo>
                  <a:pt x="6502" y="6862"/>
                  <a:pt x="6413" y="6899"/>
                  <a:pt x="6413" y="6949"/>
                </a:cubicBezTo>
                <a:cubicBezTo>
                  <a:pt x="6413" y="7004"/>
                  <a:pt x="6525" y="7038"/>
                  <a:pt x="6670" y="7048"/>
                </a:cubicBezTo>
                <a:close/>
                <a:moveTo>
                  <a:pt x="6357" y="9396"/>
                </a:moveTo>
                <a:cubicBezTo>
                  <a:pt x="6413" y="9443"/>
                  <a:pt x="6469" y="9483"/>
                  <a:pt x="6681" y="9483"/>
                </a:cubicBezTo>
                <a:cubicBezTo>
                  <a:pt x="6905" y="9483"/>
                  <a:pt x="6995" y="9446"/>
                  <a:pt x="6995" y="9387"/>
                </a:cubicBezTo>
                <a:cubicBezTo>
                  <a:pt x="6995" y="9335"/>
                  <a:pt x="6894" y="9304"/>
                  <a:pt x="6704" y="9304"/>
                </a:cubicBezTo>
                <a:cubicBezTo>
                  <a:pt x="6458" y="9301"/>
                  <a:pt x="6402" y="9347"/>
                  <a:pt x="6357" y="9396"/>
                </a:cubicBezTo>
                <a:close/>
                <a:moveTo>
                  <a:pt x="6670" y="11343"/>
                </a:moveTo>
                <a:cubicBezTo>
                  <a:pt x="6860" y="11325"/>
                  <a:pt x="6983" y="11294"/>
                  <a:pt x="6972" y="11238"/>
                </a:cubicBezTo>
                <a:cubicBezTo>
                  <a:pt x="6961" y="11192"/>
                  <a:pt x="6849" y="11152"/>
                  <a:pt x="6670" y="11152"/>
                </a:cubicBezTo>
                <a:cubicBezTo>
                  <a:pt x="6480" y="11152"/>
                  <a:pt x="6357" y="11189"/>
                  <a:pt x="6346" y="11248"/>
                </a:cubicBezTo>
                <a:cubicBezTo>
                  <a:pt x="6346" y="11306"/>
                  <a:pt x="6491" y="11328"/>
                  <a:pt x="6670" y="11343"/>
                </a:cubicBezTo>
                <a:close/>
                <a:moveTo>
                  <a:pt x="2151" y="530"/>
                </a:moveTo>
                <a:cubicBezTo>
                  <a:pt x="2174" y="585"/>
                  <a:pt x="2274" y="625"/>
                  <a:pt x="2442" y="622"/>
                </a:cubicBezTo>
                <a:cubicBezTo>
                  <a:pt x="2677" y="619"/>
                  <a:pt x="2755" y="560"/>
                  <a:pt x="2755" y="508"/>
                </a:cubicBezTo>
                <a:cubicBezTo>
                  <a:pt x="2755" y="465"/>
                  <a:pt x="2610" y="440"/>
                  <a:pt x="2464" y="440"/>
                </a:cubicBezTo>
                <a:cubicBezTo>
                  <a:pt x="2252" y="443"/>
                  <a:pt x="2151" y="480"/>
                  <a:pt x="2151" y="530"/>
                </a:cubicBezTo>
                <a:close/>
                <a:moveTo>
                  <a:pt x="6726" y="7647"/>
                </a:moveTo>
                <a:cubicBezTo>
                  <a:pt x="6972" y="7641"/>
                  <a:pt x="7062" y="7598"/>
                  <a:pt x="7051" y="7548"/>
                </a:cubicBezTo>
                <a:cubicBezTo>
                  <a:pt x="7039" y="7496"/>
                  <a:pt x="6905" y="7459"/>
                  <a:pt x="6693" y="7465"/>
                </a:cubicBezTo>
                <a:cubicBezTo>
                  <a:pt x="6469" y="7474"/>
                  <a:pt x="6424" y="7524"/>
                  <a:pt x="6435" y="7573"/>
                </a:cubicBezTo>
                <a:cubicBezTo>
                  <a:pt x="6435" y="7626"/>
                  <a:pt x="6558" y="7647"/>
                  <a:pt x="6726" y="7647"/>
                </a:cubicBezTo>
                <a:close/>
                <a:moveTo>
                  <a:pt x="8986" y="4"/>
                </a:moveTo>
                <a:cubicBezTo>
                  <a:pt x="8863" y="23"/>
                  <a:pt x="8628" y="-27"/>
                  <a:pt x="8617" y="47"/>
                </a:cubicBezTo>
                <a:cubicBezTo>
                  <a:pt x="8605" y="109"/>
                  <a:pt x="8796" y="134"/>
                  <a:pt x="8975" y="131"/>
                </a:cubicBezTo>
                <a:cubicBezTo>
                  <a:pt x="9187" y="128"/>
                  <a:pt x="9456" y="106"/>
                  <a:pt x="9433" y="35"/>
                </a:cubicBezTo>
                <a:cubicBezTo>
                  <a:pt x="9411" y="-27"/>
                  <a:pt x="9142" y="23"/>
                  <a:pt x="8986" y="4"/>
                </a:cubicBezTo>
                <a:close/>
                <a:moveTo>
                  <a:pt x="10652" y="14267"/>
                </a:moveTo>
                <a:cubicBezTo>
                  <a:pt x="10675" y="14317"/>
                  <a:pt x="10742" y="14354"/>
                  <a:pt x="10943" y="14357"/>
                </a:cubicBezTo>
                <a:cubicBezTo>
                  <a:pt x="11156" y="14360"/>
                  <a:pt x="11290" y="14335"/>
                  <a:pt x="11290" y="14273"/>
                </a:cubicBezTo>
                <a:cubicBezTo>
                  <a:pt x="11290" y="14221"/>
                  <a:pt x="11212" y="14184"/>
                  <a:pt x="11022" y="14181"/>
                </a:cubicBezTo>
                <a:cubicBezTo>
                  <a:pt x="10809" y="14174"/>
                  <a:pt x="10720" y="14218"/>
                  <a:pt x="10652" y="14267"/>
                </a:cubicBezTo>
                <a:close/>
                <a:moveTo>
                  <a:pt x="10999" y="14774"/>
                </a:moveTo>
                <a:cubicBezTo>
                  <a:pt x="10798" y="14783"/>
                  <a:pt x="10686" y="14820"/>
                  <a:pt x="10675" y="14873"/>
                </a:cubicBezTo>
                <a:cubicBezTo>
                  <a:pt x="10675" y="14919"/>
                  <a:pt x="10775" y="14956"/>
                  <a:pt x="10977" y="14953"/>
                </a:cubicBezTo>
                <a:cubicBezTo>
                  <a:pt x="11189" y="14953"/>
                  <a:pt x="11301" y="14922"/>
                  <a:pt x="11290" y="14861"/>
                </a:cubicBezTo>
                <a:cubicBezTo>
                  <a:pt x="11279" y="14808"/>
                  <a:pt x="11178" y="14783"/>
                  <a:pt x="10999" y="14774"/>
                </a:cubicBezTo>
                <a:close/>
                <a:moveTo>
                  <a:pt x="4634" y="3503"/>
                </a:moveTo>
                <a:cubicBezTo>
                  <a:pt x="4825" y="3484"/>
                  <a:pt x="4936" y="3447"/>
                  <a:pt x="4903" y="3391"/>
                </a:cubicBezTo>
                <a:cubicBezTo>
                  <a:pt x="4880" y="3345"/>
                  <a:pt x="4769" y="3305"/>
                  <a:pt x="4590" y="3314"/>
                </a:cubicBezTo>
                <a:cubicBezTo>
                  <a:pt x="4411" y="3323"/>
                  <a:pt x="4276" y="3364"/>
                  <a:pt x="4310" y="3419"/>
                </a:cubicBezTo>
                <a:cubicBezTo>
                  <a:pt x="4344" y="3469"/>
                  <a:pt x="4467" y="3493"/>
                  <a:pt x="4634" y="3503"/>
                </a:cubicBezTo>
                <a:close/>
                <a:moveTo>
                  <a:pt x="15339" y="16165"/>
                </a:moveTo>
                <a:cubicBezTo>
                  <a:pt x="15529" y="16159"/>
                  <a:pt x="15664" y="16122"/>
                  <a:pt x="15652" y="16069"/>
                </a:cubicBezTo>
                <a:cubicBezTo>
                  <a:pt x="15641" y="16023"/>
                  <a:pt x="15541" y="15986"/>
                  <a:pt x="15339" y="15986"/>
                </a:cubicBezTo>
                <a:cubicBezTo>
                  <a:pt x="15104" y="15986"/>
                  <a:pt x="15015" y="16023"/>
                  <a:pt x="15015" y="16078"/>
                </a:cubicBezTo>
                <a:cubicBezTo>
                  <a:pt x="15026" y="16128"/>
                  <a:pt x="15127" y="16162"/>
                  <a:pt x="15339" y="16165"/>
                </a:cubicBezTo>
                <a:close/>
                <a:moveTo>
                  <a:pt x="13169" y="16152"/>
                </a:moveTo>
                <a:cubicBezTo>
                  <a:pt x="13371" y="16143"/>
                  <a:pt x="13494" y="16115"/>
                  <a:pt x="13482" y="16066"/>
                </a:cubicBezTo>
                <a:cubicBezTo>
                  <a:pt x="13471" y="16013"/>
                  <a:pt x="13371" y="15970"/>
                  <a:pt x="13158" y="15973"/>
                </a:cubicBezTo>
                <a:cubicBezTo>
                  <a:pt x="12946" y="15976"/>
                  <a:pt x="12867" y="16020"/>
                  <a:pt x="12878" y="16075"/>
                </a:cubicBezTo>
                <a:cubicBezTo>
                  <a:pt x="12878" y="16131"/>
                  <a:pt x="13035" y="16143"/>
                  <a:pt x="13169" y="16152"/>
                </a:cubicBezTo>
                <a:close/>
                <a:moveTo>
                  <a:pt x="10988" y="15547"/>
                </a:moveTo>
                <a:cubicBezTo>
                  <a:pt x="11167" y="15544"/>
                  <a:pt x="11279" y="15522"/>
                  <a:pt x="11290" y="15466"/>
                </a:cubicBezTo>
                <a:cubicBezTo>
                  <a:pt x="11290" y="15411"/>
                  <a:pt x="11167" y="15380"/>
                  <a:pt x="10999" y="15380"/>
                </a:cubicBezTo>
                <a:cubicBezTo>
                  <a:pt x="10798" y="15377"/>
                  <a:pt x="10664" y="15417"/>
                  <a:pt x="10664" y="15472"/>
                </a:cubicBezTo>
                <a:cubicBezTo>
                  <a:pt x="10675" y="15516"/>
                  <a:pt x="10798" y="15550"/>
                  <a:pt x="10988" y="15547"/>
                </a:cubicBezTo>
                <a:close/>
                <a:moveTo>
                  <a:pt x="11022" y="13763"/>
                </a:moveTo>
                <a:cubicBezTo>
                  <a:pt x="11200" y="13757"/>
                  <a:pt x="11301" y="13729"/>
                  <a:pt x="11301" y="13677"/>
                </a:cubicBezTo>
                <a:cubicBezTo>
                  <a:pt x="11301" y="13621"/>
                  <a:pt x="11200" y="13581"/>
                  <a:pt x="10988" y="13584"/>
                </a:cubicBezTo>
                <a:cubicBezTo>
                  <a:pt x="10809" y="13587"/>
                  <a:pt x="10697" y="13627"/>
                  <a:pt x="10686" y="13671"/>
                </a:cubicBezTo>
                <a:cubicBezTo>
                  <a:pt x="10675" y="13723"/>
                  <a:pt x="10798" y="13760"/>
                  <a:pt x="11022" y="13763"/>
                </a:cubicBezTo>
                <a:close/>
                <a:moveTo>
                  <a:pt x="8784" y="14351"/>
                </a:moveTo>
                <a:cubicBezTo>
                  <a:pt x="8986" y="14351"/>
                  <a:pt x="9109" y="14317"/>
                  <a:pt x="9109" y="14270"/>
                </a:cubicBezTo>
                <a:cubicBezTo>
                  <a:pt x="9109" y="14218"/>
                  <a:pt x="8997" y="14174"/>
                  <a:pt x="8784" y="14178"/>
                </a:cubicBezTo>
                <a:cubicBezTo>
                  <a:pt x="8605" y="14181"/>
                  <a:pt x="8505" y="14215"/>
                  <a:pt x="8505" y="14267"/>
                </a:cubicBezTo>
                <a:cubicBezTo>
                  <a:pt x="8505" y="14320"/>
                  <a:pt x="8605" y="14348"/>
                  <a:pt x="8784" y="14351"/>
                </a:cubicBezTo>
                <a:close/>
                <a:moveTo>
                  <a:pt x="17767" y="16084"/>
                </a:moveTo>
                <a:cubicBezTo>
                  <a:pt x="17767" y="16035"/>
                  <a:pt x="17700" y="15998"/>
                  <a:pt x="17498" y="15992"/>
                </a:cubicBezTo>
                <a:cubicBezTo>
                  <a:pt x="17274" y="15986"/>
                  <a:pt x="17163" y="16026"/>
                  <a:pt x="17129" y="16075"/>
                </a:cubicBezTo>
                <a:cubicBezTo>
                  <a:pt x="17096" y="16125"/>
                  <a:pt x="17207" y="16159"/>
                  <a:pt x="17398" y="16165"/>
                </a:cubicBezTo>
                <a:cubicBezTo>
                  <a:pt x="17610" y="16171"/>
                  <a:pt x="17733" y="16140"/>
                  <a:pt x="17767" y="16084"/>
                </a:cubicBezTo>
                <a:close/>
                <a:moveTo>
                  <a:pt x="9131" y="12468"/>
                </a:moveTo>
                <a:cubicBezTo>
                  <a:pt x="9109" y="12416"/>
                  <a:pt x="9008" y="12382"/>
                  <a:pt x="8818" y="12385"/>
                </a:cubicBezTo>
                <a:cubicBezTo>
                  <a:pt x="8617" y="12388"/>
                  <a:pt x="8482" y="12416"/>
                  <a:pt x="8505" y="12478"/>
                </a:cubicBezTo>
                <a:cubicBezTo>
                  <a:pt x="8516" y="12527"/>
                  <a:pt x="8639" y="12564"/>
                  <a:pt x="8807" y="12564"/>
                </a:cubicBezTo>
                <a:cubicBezTo>
                  <a:pt x="8997" y="12564"/>
                  <a:pt x="9109" y="12524"/>
                  <a:pt x="9131" y="12468"/>
                </a:cubicBezTo>
                <a:close/>
                <a:moveTo>
                  <a:pt x="4936" y="2820"/>
                </a:moveTo>
                <a:cubicBezTo>
                  <a:pt x="4925" y="2764"/>
                  <a:pt x="4813" y="2727"/>
                  <a:pt x="4657" y="2724"/>
                </a:cubicBezTo>
                <a:cubicBezTo>
                  <a:pt x="4489" y="2718"/>
                  <a:pt x="4344" y="2755"/>
                  <a:pt x="4332" y="2804"/>
                </a:cubicBezTo>
                <a:cubicBezTo>
                  <a:pt x="4321" y="2857"/>
                  <a:pt x="4433" y="2903"/>
                  <a:pt x="4634" y="2903"/>
                </a:cubicBezTo>
                <a:cubicBezTo>
                  <a:pt x="4802" y="2903"/>
                  <a:pt x="4925" y="2869"/>
                  <a:pt x="4936" y="2820"/>
                </a:cubicBezTo>
                <a:close/>
                <a:moveTo>
                  <a:pt x="4914" y="3991"/>
                </a:moveTo>
                <a:cubicBezTo>
                  <a:pt x="4892" y="3945"/>
                  <a:pt x="4813" y="3904"/>
                  <a:pt x="4634" y="3901"/>
                </a:cubicBezTo>
                <a:cubicBezTo>
                  <a:pt x="4422" y="3898"/>
                  <a:pt x="4310" y="3938"/>
                  <a:pt x="4310" y="3991"/>
                </a:cubicBezTo>
                <a:cubicBezTo>
                  <a:pt x="4310" y="4040"/>
                  <a:pt x="4399" y="4071"/>
                  <a:pt x="4601" y="4074"/>
                </a:cubicBezTo>
                <a:cubicBezTo>
                  <a:pt x="4802" y="4074"/>
                  <a:pt x="4858" y="4034"/>
                  <a:pt x="4914" y="3991"/>
                </a:cubicBezTo>
                <a:close/>
                <a:moveTo>
                  <a:pt x="19568" y="15568"/>
                </a:moveTo>
                <a:cubicBezTo>
                  <a:pt x="19758" y="15562"/>
                  <a:pt x="19870" y="15540"/>
                  <a:pt x="19892" y="15488"/>
                </a:cubicBezTo>
                <a:cubicBezTo>
                  <a:pt x="19903" y="15435"/>
                  <a:pt x="19836" y="15401"/>
                  <a:pt x="19635" y="15392"/>
                </a:cubicBezTo>
                <a:cubicBezTo>
                  <a:pt x="19433" y="15383"/>
                  <a:pt x="19321" y="15414"/>
                  <a:pt x="19288" y="15460"/>
                </a:cubicBezTo>
                <a:cubicBezTo>
                  <a:pt x="19254" y="15519"/>
                  <a:pt x="19400" y="15550"/>
                  <a:pt x="19568" y="15568"/>
                </a:cubicBezTo>
                <a:close/>
                <a:moveTo>
                  <a:pt x="21368" y="4433"/>
                </a:moveTo>
                <a:cubicBezTo>
                  <a:pt x="20865" y="4553"/>
                  <a:pt x="20865" y="4600"/>
                  <a:pt x="21368" y="4708"/>
                </a:cubicBezTo>
                <a:cubicBezTo>
                  <a:pt x="21368" y="4618"/>
                  <a:pt x="21368" y="4532"/>
                  <a:pt x="21368" y="4433"/>
                </a:cubicBezTo>
                <a:close/>
                <a:moveTo>
                  <a:pt x="6491" y="11946"/>
                </a:moveTo>
                <a:cubicBezTo>
                  <a:pt x="6849" y="11952"/>
                  <a:pt x="6961" y="11921"/>
                  <a:pt x="6972" y="11872"/>
                </a:cubicBezTo>
                <a:cubicBezTo>
                  <a:pt x="6983" y="11819"/>
                  <a:pt x="6849" y="11785"/>
                  <a:pt x="6681" y="11782"/>
                </a:cubicBezTo>
                <a:cubicBezTo>
                  <a:pt x="6502" y="11779"/>
                  <a:pt x="6379" y="11813"/>
                  <a:pt x="6368" y="11863"/>
                </a:cubicBezTo>
                <a:cubicBezTo>
                  <a:pt x="6357" y="11912"/>
                  <a:pt x="6446" y="11946"/>
                  <a:pt x="6491" y="11946"/>
                </a:cubicBezTo>
                <a:close/>
                <a:moveTo>
                  <a:pt x="8493" y="13668"/>
                </a:moveTo>
                <a:cubicBezTo>
                  <a:pt x="8516" y="13717"/>
                  <a:pt x="8594" y="13754"/>
                  <a:pt x="8784" y="13754"/>
                </a:cubicBezTo>
                <a:cubicBezTo>
                  <a:pt x="8997" y="13754"/>
                  <a:pt x="9098" y="13711"/>
                  <a:pt x="9109" y="13658"/>
                </a:cubicBezTo>
                <a:cubicBezTo>
                  <a:pt x="9109" y="13621"/>
                  <a:pt x="9030" y="13581"/>
                  <a:pt x="8851" y="13581"/>
                </a:cubicBezTo>
                <a:cubicBezTo>
                  <a:pt x="8639" y="13581"/>
                  <a:pt x="8538" y="13618"/>
                  <a:pt x="8493" y="13668"/>
                </a:cubicBezTo>
                <a:close/>
                <a:moveTo>
                  <a:pt x="4310" y="5135"/>
                </a:moveTo>
                <a:cubicBezTo>
                  <a:pt x="4288" y="5209"/>
                  <a:pt x="4399" y="5240"/>
                  <a:pt x="4578" y="5246"/>
                </a:cubicBezTo>
                <a:cubicBezTo>
                  <a:pt x="4780" y="5249"/>
                  <a:pt x="4880" y="5212"/>
                  <a:pt x="4880" y="5162"/>
                </a:cubicBezTo>
                <a:cubicBezTo>
                  <a:pt x="4892" y="5113"/>
                  <a:pt x="4802" y="5073"/>
                  <a:pt x="4612" y="5073"/>
                </a:cubicBezTo>
                <a:cubicBezTo>
                  <a:pt x="4433" y="5070"/>
                  <a:pt x="4321" y="5104"/>
                  <a:pt x="4310" y="5135"/>
                </a:cubicBezTo>
                <a:close/>
                <a:moveTo>
                  <a:pt x="4836" y="5756"/>
                </a:moveTo>
                <a:cubicBezTo>
                  <a:pt x="4847" y="5700"/>
                  <a:pt x="4746" y="5669"/>
                  <a:pt x="4567" y="5669"/>
                </a:cubicBezTo>
                <a:cubicBezTo>
                  <a:pt x="4388" y="5669"/>
                  <a:pt x="4299" y="5703"/>
                  <a:pt x="4288" y="5756"/>
                </a:cubicBezTo>
                <a:cubicBezTo>
                  <a:pt x="4288" y="5811"/>
                  <a:pt x="4399" y="5842"/>
                  <a:pt x="4567" y="5842"/>
                </a:cubicBezTo>
                <a:cubicBezTo>
                  <a:pt x="4735" y="5842"/>
                  <a:pt x="4858" y="5808"/>
                  <a:pt x="4836" y="5756"/>
                </a:cubicBezTo>
                <a:close/>
                <a:moveTo>
                  <a:pt x="17431" y="18557"/>
                </a:moveTo>
                <a:cubicBezTo>
                  <a:pt x="17588" y="18551"/>
                  <a:pt x="17722" y="18535"/>
                  <a:pt x="17733" y="18480"/>
                </a:cubicBezTo>
                <a:cubicBezTo>
                  <a:pt x="17744" y="18427"/>
                  <a:pt x="17666" y="18396"/>
                  <a:pt x="17476" y="18390"/>
                </a:cubicBezTo>
                <a:cubicBezTo>
                  <a:pt x="17263" y="18384"/>
                  <a:pt x="17140" y="18415"/>
                  <a:pt x="17118" y="18470"/>
                </a:cubicBezTo>
                <a:cubicBezTo>
                  <a:pt x="17107" y="18523"/>
                  <a:pt x="17252" y="18545"/>
                  <a:pt x="17431" y="18557"/>
                </a:cubicBezTo>
                <a:close/>
                <a:moveTo>
                  <a:pt x="19590" y="16162"/>
                </a:moveTo>
                <a:cubicBezTo>
                  <a:pt x="19769" y="16152"/>
                  <a:pt x="19892" y="16128"/>
                  <a:pt x="19892" y="16075"/>
                </a:cubicBezTo>
                <a:cubicBezTo>
                  <a:pt x="19892" y="16023"/>
                  <a:pt x="19780" y="15992"/>
                  <a:pt x="19590" y="15992"/>
                </a:cubicBezTo>
                <a:cubicBezTo>
                  <a:pt x="19422" y="15992"/>
                  <a:pt x="19344" y="16026"/>
                  <a:pt x="19321" y="16069"/>
                </a:cubicBezTo>
                <a:cubicBezTo>
                  <a:pt x="19299" y="16125"/>
                  <a:pt x="19422" y="16149"/>
                  <a:pt x="19590" y="16162"/>
                </a:cubicBezTo>
                <a:close/>
                <a:moveTo>
                  <a:pt x="2386" y="1753"/>
                </a:moveTo>
                <a:cubicBezTo>
                  <a:pt x="2576" y="1747"/>
                  <a:pt x="2699" y="1719"/>
                  <a:pt x="2710" y="1670"/>
                </a:cubicBezTo>
                <a:cubicBezTo>
                  <a:pt x="2722" y="1617"/>
                  <a:pt x="2610" y="1583"/>
                  <a:pt x="2431" y="1583"/>
                </a:cubicBezTo>
                <a:cubicBezTo>
                  <a:pt x="2285" y="1583"/>
                  <a:pt x="2162" y="1608"/>
                  <a:pt x="2151" y="1655"/>
                </a:cubicBezTo>
                <a:cubicBezTo>
                  <a:pt x="2129" y="1710"/>
                  <a:pt x="2218" y="1741"/>
                  <a:pt x="2386" y="1753"/>
                </a:cubicBezTo>
                <a:close/>
                <a:moveTo>
                  <a:pt x="8773" y="15540"/>
                </a:moveTo>
                <a:cubicBezTo>
                  <a:pt x="8974" y="15544"/>
                  <a:pt x="9075" y="15510"/>
                  <a:pt x="9086" y="15463"/>
                </a:cubicBezTo>
                <a:cubicBezTo>
                  <a:pt x="9098" y="15420"/>
                  <a:pt x="9008" y="15374"/>
                  <a:pt x="8818" y="15370"/>
                </a:cubicBezTo>
                <a:cubicBezTo>
                  <a:pt x="8650" y="15370"/>
                  <a:pt x="8516" y="15401"/>
                  <a:pt x="8505" y="15451"/>
                </a:cubicBezTo>
                <a:cubicBezTo>
                  <a:pt x="8493" y="15503"/>
                  <a:pt x="8572" y="15537"/>
                  <a:pt x="8773" y="15540"/>
                </a:cubicBezTo>
                <a:close/>
                <a:moveTo>
                  <a:pt x="15306" y="16755"/>
                </a:moveTo>
                <a:cubicBezTo>
                  <a:pt x="15485" y="16749"/>
                  <a:pt x="15597" y="16724"/>
                  <a:pt x="15597" y="16672"/>
                </a:cubicBezTo>
                <a:cubicBezTo>
                  <a:pt x="15597" y="16622"/>
                  <a:pt x="15529" y="16585"/>
                  <a:pt x="15339" y="16582"/>
                </a:cubicBezTo>
                <a:cubicBezTo>
                  <a:pt x="15149" y="16579"/>
                  <a:pt x="15060" y="16610"/>
                  <a:pt x="15048" y="16662"/>
                </a:cubicBezTo>
                <a:cubicBezTo>
                  <a:pt x="15026" y="16715"/>
                  <a:pt x="15127" y="16743"/>
                  <a:pt x="15306" y="16755"/>
                </a:cubicBezTo>
                <a:close/>
                <a:moveTo>
                  <a:pt x="10999" y="16140"/>
                </a:moveTo>
                <a:cubicBezTo>
                  <a:pt x="11167" y="16134"/>
                  <a:pt x="11290" y="16109"/>
                  <a:pt x="11268" y="16054"/>
                </a:cubicBezTo>
                <a:cubicBezTo>
                  <a:pt x="11245" y="16007"/>
                  <a:pt x="11145" y="15970"/>
                  <a:pt x="10943" y="15976"/>
                </a:cubicBezTo>
                <a:cubicBezTo>
                  <a:pt x="10775" y="15982"/>
                  <a:pt x="10697" y="16020"/>
                  <a:pt x="10686" y="16060"/>
                </a:cubicBezTo>
                <a:cubicBezTo>
                  <a:pt x="10675" y="16112"/>
                  <a:pt x="10787" y="16140"/>
                  <a:pt x="10999" y="16140"/>
                </a:cubicBezTo>
                <a:close/>
                <a:moveTo>
                  <a:pt x="6916" y="12472"/>
                </a:moveTo>
                <a:cubicBezTo>
                  <a:pt x="6894" y="12428"/>
                  <a:pt x="6860" y="12385"/>
                  <a:pt x="6637" y="12388"/>
                </a:cubicBezTo>
                <a:cubicBezTo>
                  <a:pt x="6446" y="12391"/>
                  <a:pt x="6346" y="12425"/>
                  <a:pt x="6346" y="12475"/>
                </a:cubicBezTo>
                <a:cubicBezTo>
                  <a:pt x="6357" y="12524"/>
                  <a:pt x="6480" y="12558"/>
                  <a:pt x="6659" y="12555"/>
                </a:cubicBezTo>
                <a:cubicBezTo>
                  <a:pt x="6827" y="12555"/>
                  <a:pt x="6916" y="12521"/>
                  <a:pt x="6916" y="12472"/>
                </a:cubicBezTo>
                <a:close/>
                <a:moveTo>
                  <a:pt x="17465" y="16755"/>
                </a:moveTo>
                <a:cubicBezTo>
                  <a:pt x="17621" y="16743"/>
                  <a:pt x="17755" y="16718"/>
                  <a:pt x="17733" y="16665"/>
                </a:cubicBezTo>
                <a:cubicBezTo>
                  <a:pt x="17711" y="16616"/>
                  <a:pt x="17599" y="16582"/>
                  <a:pt x="17420" y="16588"/>
                </a:cubicBezTo>
                <a:cubicBezTo>
                  <a:pt x="17230" y="16594"/>
                  <a:pt x="17174" y="16641"/>
                  <a:pt x="17185" y="16687"/>
                </a:cubicBezTo>
                <a:cubicBezTo>
                  <a:pt x="17196" y="16730"/>
                  <a:pt x="17286" y="16758"/>
                  <a:pt x="17465" y="16755"/>
                </a:cubicBezTo>
                <a:close/>
                <a:moveTo>
                  <a:pt x="17353" y="17355"/>
                </a:moveTo>
                <a:cubicBezTo>
                  <a:pt x="17632" y="17352"/>
                  <a:pt x="17744" y="17327"/>
                  <a:pt x="17744" y="17271"/>
                </a:cubicBezTo>
                <a:cubicBezTo>
                  <a:pt x="17744" y="17216"/>
                  <a:pt x="17621" y="17194"/>
                  <a:pt x="17442" y="17191"/>
                </a:cubicBezTo>
                <a:cubicBezTo>
                  <a:pt x="17252" y="17191"/>
                  <a:pt x="17140" y="17225"/>
                  <a:pt x="17140" y="17274"/>
                </a:cubicBezTo>
                <a:cubicBezTo>
                  <a:pt x="17129" y="17327"/>
                  <a:pt x="17241" y="17358"/>
                  <a:pt x="17353" y="17355"/>
                </a:cubicBezTo>
                <a:close/>
                <a:moveTo>
                  <a:pt x="13449" y="17849"/>
                </a:moveTo>
                <a:cubicBezTo>
                  <a:pt x="13449" y="17806"/>
                  <a:pt x="13348" y="17772"/>
                  <a:pt x="13158" y="17775"/>
                </a:cubicBezTo>
                <a:cubicBezTo>
                  <a:pt x="12990" y="17775"/>
                  <a:pt x="12912" y="17806"/>
                  <a:pt x="12901" y="17852"/>
                </a:cubicBezTo>
                <a:cubicBezTo>
                  <a:pt x="12890" y="17902"/>
                  <a:pt x="12957" y="17945"/>
                  <a:pt x="13158" y="17945"/>
                </a:cubicBezTo>
                <a:cubicBezTo>
                  <a:pt x="13337" y="17942"/>
                  <a:pt x="13449" y="17911"/>
                  <a:pt x="13449" y="17849"/>
                </a:cubicBezTo>
                <a:close/>
                <a:moveTo>
                  <a:pt x="13449" y="17274"/>
                </a:moveTo>
                <a:cubicBezTo>
                  <a:pt x="13449" y="17216"/>
                  <a:pt x="13337" y="17182"/>
                  <a:pt x="13169" y="17182"/>
                </a:cubicBezTo>
                <a:cubicBezTo>
                  <a:pt x="12990" y="17182"/>
                  <a:pt x="12890" y="17219"/>
                  <a:pt x="12901" y="17271"/>
                </a:cubicBezTo>
                <a:cubicBezTo>
                  <a:pt x="12912" y="17318"/>
                  <a:pt x="12979" y="17348"/>
                  <a:pt x="13147" y="17348"/>
                </a:cubicBezTo>
                <a:cubicBezTo>
                  <a:pt x="13337" y="17352"/>
                  <a:pt x="13438" y="17321"/>
                  <a:pt x="13449" y="17274"/>
                </a:cubicBezTo>
                <a:close/>
                <a:moveTo>
                  <a:pt x="4880" y="4563"/>
                </a:moveTo>
                <a:cubicBezTo>
                  <a:pt x="4880" y="4519"/>
                  <a:pt x="4813" y="4482"/>
                  <a:pt x="4612" y="4485"/>
                </a:cubicBezTo>
                <a:cubicBezTo>
                  <a:pt x="4422" y="4489"/>
                  <a:pt x="4321" y="4516"/>
                  <a:pt x="4321" y="4569"/>
                </a:cubicBezTo>
                <a:cubicBezTo>
                  <a:pt x="4310" y="4621"/>
                  <a:pt x="4444" y="4652"/>
                  <a:pt x="4601" y="4655"/>
                </a:cubicBezTo>
                <a:cubicBezTo>
                  <a:pt x="4780" y="4659"/>
                  <a:pt x="4858" y="4618"/>
                  <a:pt x="4880" y="4563"/>
                </a:cubicBezTo>
                <a:close/>
                <a:moveTo>
                  <a:pt x="15306" y="19756"/>
                </a:moveTo>
                <a:cubicBezTo>
                  <a:pt x="15485" y="19750"/>
                  <a:pt x="15597" y="19722"/>
                  <a:pt x="15585" y="19669"/>
                </a:cubicBezTo>
                <a:cubicBezTo>
                  <a:pt x="15585" y="19617"/>
                  <a:pt x="15474" y="19586"/>
                  <a:pt x="15295" y="19586"/>
                </a:cubicBezTo>
                <a:cubicBezTo>
                  <a:pt x="15138" y="19586"/>
                  <a:pt x="15048" y="19617"/>
                  <a:pt x="15037" y="19663"/>
                </a:cubicBezTo>
                <a:cubicBezTo>
                  <a:pt x="15037" y="19719"/>
                  <a:pt x="15127" y="19747"/>
                  <a:pt x="15306" y="19756"/>
                </a:cubicBezTo>
                <a:close/>
                <a:moveTo>
                  <a:pt x="4243" y="8775"/>
                </a:moveTo>
                <a:cubicBezTo>
                  <a:pt x="4276" y="8812"/>
                  <a:pt x="4310" y="8856"/>
                  <a:pt x="4478" y="8862"/>
                </a:cubicBezTo>
                <a:cubicBezTo>
                  <a:pt x="4679" y="8868"/>
                  <a:pt x="4769" y="8822"/>
                  <a:pt x="4780" y="8778"/>
                </a:cubicBezTo>
                <a:cubicBezTo>
                  <a:pt x="4802" y="8729"/>
                  <a:pt x="4690" y="8692"/>
                  <a:pt x="4500" y="8695"/>
                </a:cubicBezTo>
                <a:cubicBezTo>
                  <a:pt x="4344" y="8695"/>
                  <a:pt x="4265" y="8732"/>
                  <a:pt x="4243" y="8775"/>
                </a:cubicBezTo>
                <a:close/>
                <a:moveTo>
                  <a:pt x="4813" y="8166"/>
                </a:moveTo>
                <a:cubicBezTo>
                  <a:pt x="4780" y="8126"/>
                  <a:pt x="4746" y="8086"/>
                  <a:pt x="4567" y="8086"/>
                </a:cubicBezTo>
                <a:cubicBezTo>
                  <a:pt x="4355" y="8086"/>
                  <a:pt x="4232" y="8123"/>
                  <a:pt x="4220" y="8176"/>
                </a:cubicBezTo>
                <a:cubicBezTo>
                  <a:pt x="4209" y="8225"/>
                  <a:pt x="4355" y="8259"/>
                  <a:pt x="4522" y="8259"/>
                </a:cubicBezTo>
                <a:cubicBezTo>
                  <a:pt x="4701" y="8256"/>
                  <a:pt x="4769" y="8210"/>
                  <a:pt x="4813" y="8166"/>
                </a:cubicBezTo>
                <a:close/>
                <a:moveTo>
                  <a:pt x="4567" y="7641"/>
                </a:moveTo>
                <a:cubicBezTo>
                  <a:pt x="4757" y="7632"/>
                  <a:pt x="4825" y="7598"/>
                  <a:pt x="4825" y="7548"/>
                </a:cubicBezTo>
                <a:cubicBezTo>
                  <a:pt x="4825" y="7502"/>
                  <a:pt x="4701" y="7474"/>
                  <a:pt x="4556" y="7471"/>
                </a:cubicBezTo>
                <a:cubicBezTo>
                  <a:pt x="4377" y="7471"/>
                  <a:pt x="4265" y="7505"/>
                  <a:pt x="4265" y="7554"/>
                </a:cubicBezTo>
                <a:cubicBezTo>
                  <a:pt x="4265" y="7607"/>
                  <a:pt x="4366" y="7638"/>
                  <a:pt x="4567" y="7641"/>
                </a:cubicBezTo>
                <a:close/>
                <a:moveTo>
                  <a:pt x="4198" y="10636"/>
                </a:moveTo>
                <a:cubicBezTo>
                  <a:pt x="4209" y="10691"/>
                  <a:pt x="4332" y="10722"/>
                  <a:pt x="4500" y="10722"/>
                </a:cubicBezTo>
                <a:cubicBezTo>
                  <a:pt x="4668" y="10722"/>
                  <a:pt x="4735" y="10685"/>
                  <a:pt x="4735" y="10642"/>
                </a:cubicBezTo>
                <a:cubicBezTo>
                  <a:pt x="4735" y="10599"/>
                  <a:pt x="4679" y="10562"/>
                  <a:pt x="4511" y="10558"/>
                </a:cubicBezTo>
                <a:cubicBezTo>
                  <a:pt x="4332" y="10555"/>
                  <a:pt x="4209" y="10583"/>
                  <a:pt x="4198" y="10636"/>
                </a:cubicBezTo>
                <a:close/>
                <a:moveTo>
                  <a:pt x="8773" y="14947"/>
                </a:moveTo>
                <a:cubicBezTo>
                  <a:pt x="8974" y="14944"/>
                  <a:pt x="9064" y="14910"/>
                  <a:pt x="9053" y="14861"/>
                </a:cubicBezTo>
                <a:cubicBezTo>
                  <a:pt x="9053" y="14817"/>
                  <a:pt x="8986" y="14780"/>
                  <a:pt x="8818" y="14777"/>
                </a:cubicBezTo>
                <a:cubicBezTo>
                  <a:pt x="8639" y="14777"/>
                  <a:pt x="8516" y="14808"/>
                  <a:pt x="8505" y="14857"/>
                </a:cubicBezTo>
                <a:cubicBezTo>
                  <a:pt x="8493" y="14910"/>
                  <a:pt x="8583" y="14941"/>
                  <a:pt x="8773" y="14947"/>
                </a:cubicBezTo>
                <a:close/>
                <a:moveTo>
                  <a:pt x="8516" y="11866"/>
                </a:moveTo>
                <a:cubicBezTo>
                  <a:pt x="8561" y="11906"/>
                  <a:pt x="8617" y="11943"/>
                  <a:pt x="8784" y="11943"/>
                </a:cubicBezTo>
                <a:cubicBezTo>
                  <a:pt x="8975" y="11946"/>
                  <a:pt x="9086" y="11906"/>
                  <a:pt x="9109" y="11863"/>
                </a:cubicBezTo>
                <a:cubicBezTo>
                  <a:pt x="9131" y="11813"/>
                  <a:pt x="8997" y="11779"/>
                  <a:pt x="8818" y="11776"/>
                </a:cubicBezTo>
                <a:cubicBezTo>
                  <a:pt x="8639" y="11779"/>
                  <a:pt x="8561" y="11819"/>
                  <a:pt x="8516" y="11866"/>
                </a:cubicBezTo>
                <a:close/>
                <a:moveTo>
                  <a:pt x="15026" y="17250"/>
                </a:moveTo>
                <a:cubicBezTo>
                  <a:pt x="15037" y="17336"/>
                  <a:pt x="15149" y="17358"/>
                  <a:pt x="15339" y="17355"/>
                </a:cubicBezTo>
                <a:cubicBezTo>
                  <a:pt x="15529" y="17348"/>
                  <a:pt x="15608" y="17314"/>
                  <a:pt x="15597" y="17265"/>
                </a:cubicBezTo>
                <a:cubicBezTo>
                  <a:pt x="15585" y="17209"/>
                  <a:pt x="15451" y="17188"/>
                  <a:pt x="15283" y="17191"/>
                </a:cubicBezTo>
                <a:cubicBezTo>
                  <a:pt x="15104" y="17194"/>
                  <a:pt x="15026" y="17231"/>
                  <a:pt x="15026" y="17250"/>
                </a:cubicBezTo>
                <a:close/>
                <a:moveTo>
                  <a:pt x="17442" y="19153"/>
                </a:moveTo>
                <a:cubicBezTo>
                  <a:pt x="17599" y="19141"/>
                  <a:pt x="17755" y="19119"/>
                  <a:pt x="17733" y="19064"/>
                </a:cubicBezTo>
                <a:cubicBezTo>
                  <a:pt x="17711" y="19020"/>
                  <a:pt x="17610" y="18990"/>
                  <a:pt x="17453" y="18990"/>
                </a:cubicBezTo>
                <a:cubicBezTo>
                  <a:pt x="17252" y="18986"/>
                  <a:pt x="17174" y="19030"/>
                  <a:pt x="17174" y="19079"/>
                </a:cubicBezTo>
                <a:cubicBezTo>
                  <a:pt x="17174" y="19126"/>
                  <a:pt x="17286" y="19147"/>
                  <a:pt x="17442" y="19153"/>
                </a:cubicBezTo>
                <a:close/>
                <a:moveTo>
                  <a:pt x="13426" y="19098"/>
                </a:moveTo>
                <a:cubicBezTo>
                  <a:pt x="13449" y="19011"/>
                  <a:pt x="13348" y="18980"/>
                  <a:pt x="13158" y="18977"/>
                </a:cubicBezTo>
                <a:cubicBezTo>
                  <a:pt x="13001" y="18974"/>
                  <a:pt x="12890" y="18996"/>
                  <a:pt x="12878" y="19045"/>
                </a:cubicBezTo>
                <a:cubicBezTo>
                  <a:pt x="12867" y="19095"/>
                  <a:pt x="12890" y="19135"/>
                  <a:pt x="13113" y="19138"/>
                </a:cubicBezTo>
                <a:cubicBezTo>
                  <a:pt x="13303" y="19141"/>
                  <a:pt x="13426" y="19119"/>
                  <a:pt x="13426" y="19098"/>
                </a:cubicBezTo>
                <a:close/>
                <a:moveTo>
                  <a:pt x="6648" y="13161"/>
                </a:moveTo>
                <a:cubicBezTo>
                  <a:pt x="6849" y="13145"/>
                  <a:pt x="6927" y="13111"/>
                  <a:pt x="6905" y="13062"/>
                </a:cubicBezTo>
                <a:cubicBezTo>
                  <a:pt x="6894" y="13022"/>
                  <a:pt x="6804" y="12988"/>
                  <a:pt x="6625" y="12991"/>
                </a:cubicBezTo>
                <a:cubicBezTo>
                  <a:pt x="6435" y="12994"/>
                  <a:pt x="6335" y="13028"/>
                  <a:pt x="6346" y="13077"/>
                </a:cubicBezTo>
                <a:cubicBezTo>
                  <a:pt x="6368" y="13127"/>
                  <a:pt x="6491" y="13151"/>
                  <a:pt x="6648" y="13161"/>
                </a:cubicBezTo>
                <a:close/>
                <a:moveTo>
                  <a:pt x="19881" y="20300"/>
                </a:moveTo>
                <a:cubicBezTo>
                  <a:pt x="19847" y="20250"/>
                  <a:pt x="19735" y="20220"/>
                  <a:pt x="19556" y="20220"/>
                </a:cubicBezTo>
                <a:cubicBezTo>
                  <a:pt x="19389" y="20220"/>
                  <a:pt x="19288" y="20254"/>
                  <a:pt x="19310" y="20297"/>
                </a:cubicBezTo>
                <a:cubicBezTo>
                  <a:pt x="19333" y="20343"/>
                  <a:pt x="19422" y="20383"/>
                  <a:pt x="19612" y="20380"/>
                </a:cubicBezTo>
                <a:cubicBezTo>
                  <a:pt x="19769" y="20377"/>
                  <a:pt x="19847" y="20340"/>
                  <a:pt x="19881" y="20300"/>
                </a:cubicBezTo>
                <a:close/>
                <a:moveTo>
                  <a:pt x="15283" y="17948"/>
                </a:moveTo>
                <a:cubicBezTo>
                  <a:pt x="15474" y="17948"/>
                  <a:pt x="15585" y="17923"/>
                  <a:pt x="15608" y="17871"/>
                </a:cubicBezTo>
                <a:cubicBezTo>
                  <a:pt x="15630" y="17812"/>
                  <a:pt x="15496" y="17787"/>
                  <a:pt x="15317" y="17784"/>
                </a:cubicBezTo>
                <a:cubicBezTo>
                  <a:pt x="15171" y="17784"/>
                  <a:pt x="15048" y="17806"/>
                  <a:pt x="15037" y="17855"/>
                </a:cubicBezTo>
                <a:cubicBezTo>
                  <a:pt x="15026" y="17908"/>
                  <a:pt x="15071" y="17945"/>
                  <a:pt x="15283" y="17948"/>
                </a:cubicBezTo>
                <a:close/>
                <a:moveTo>
                  <a:pt x="6435" y="10"/>
                </a:moveTo>
                <a:cubicBezTo>
                  <a:pt x="6804" y="156"/>
                  <a:pt x="6916" y="159"/>
                  <a:pt x="7319" y="26"/>
                </a:cubicBezTo>
                <a:cubicBezTo>
                  <a:pt x="7039" y="-11"/>
                  <a:pt x="6771" y="10"/>
                  <a:pt x="6435" y="10"/>
                </a:cubicBezTo>
                <a:close/>
                <a:moveTo>
                  <a:pt x="19881" y="17268"/>
                </a:moveTo>
                <a:cubicBezTo>
                  <a:pt x="19847" y="17225"/>
                  <a:pt x="19747" y="17200"/>
                  <a:pt x="19579" y="17203"/>
                </a:cubicBezTo>
                <a:cubicBezTo>
                  <a:pt x="19366" y="17203"/>
                  <a:pt x="19299" y="17243"/>
                  <a:pt x="19321" y="17293"/>
                </a:cubicBezTo>
                <a:cubicBezTo>
                  <a:pt x="19344" y="17342"/>
                  <a:pt x="19467" y="17358"/>
                  <a:pt x="19624" y="17352"/>
                </a:cubicBezTo>
                <a:cubicBezTo>
                  <a:pt x="19802" y="17348"/>
                  <a:pt x="19881" y="17318"/>
                  <a:pt x="19881" y="17268"/>
                </a:cubicBezTo>
                <a:close/>
                <a:moveTo>
                  <a:pt x="13136" y="20352"/>
                </a:moveTo>
                <a:cubicBezTo>
                  <a:pt x="13326" y="20340"/>
                  <a:pt x="13438" y="20312"/>
                  <a:pt x="13426" y="20263"/>
                </a:cubicBezTo>
                <a:cubicBezTo>
                  <a:pt x="13415" y="20217"/>
                  <a:pt x="13292" y="20192"/>
                  <a:pt x="13147" y="20189"/>
                </a:cubicBezTo>
                <a:cubicBezTo>
                  <a:pt x="12990" y="20186"/>
                  <a:pt x="12901" y="20213"/>
                  <a:pt x="12890" y="20263"/>
                </a:cubicBezTo>
                <a:cubicBezTo>
                  <a:pt x="12878" y="20312"/>
                  <a:pt x="12979" y="20337"/>
                  <a:pt x="13136" y="20352"/>
                </a:cubicBezTo>
                <a:close/>
                <a:moveTo>
                  <a:pt x="13158" y="19750"/>
                </a:moveTo>
                <a:cubicBezTo>
                  <a:pt x="13303" y="19741"/>
                  <a:pt x="13426" y="19725"/>
                  <a:pt x="13438" y="19676"/>
                </a:cubicBezTo>
                <a:cubicBezTo>
                  <a:pt x="13449" y="19623"/>
                  <a:pt x="13359" y="19586"/>
                  <a:pt x="13169" y="19586"/>
                </a:cubicBezTo>
                <a:cubicBezTo>
                  <a:pt x="12968" y="19583"/>
                  <a:pt x="12901" y="19623"/>
                  <a:pt x="12890" y="19673"/>
                </a:cubicBezTo>
                <a:cubicBezTo>
                  <a:pt x="12878" y="19722"/>
                  <a:pt x="13013" y="19737"/>
                  <a:pt x="13158" y="19750"/>
                </a:cubicBezTo>
                <a:close/>
                <a:moveTo>
                  <a:pt x="11268" y="19657"/>
                </a:moveTo>
                <a:cubicBezTo>
                  <a:pt x="11223" y="19611"/>
                  <a:pt x="11133" y="19577"/>
                  <a:pt x="10943" y="19580"/>
                </a:cubicBezTo>
                <a:cubicBezTo>
                  <a:pt x="10753" y="19583"/>
                  <a:pt x="10708" y="19623"/>
                  <a:pt x="10708" y="19660"/>
                </a:cubicBezTo>
                <a:cubicBezTo>
                  <a:pt x="10720" y="19703"/>
                  <a:pt x="10809" y="19731"/>
                  <a:pt x="10988" y="19728"/>
                </a:cubicBezTo>
                <a:cubicBezTo>
                  <a:pt x="11167" y="19731"/>
                  <a:pt x="11234" y="19697"/>
                  <a:pt x="11268" y="19657"/>
                </a:cubicBezTo>
                <a:close/>
                <a:moveTo>
                  <a:pt x="6637" y="14351"/>
                </a:moveTo>
                <a:cubicBezTo>
                  <a:pt x="6849" y="14332"/>
                  <a:pt x="6928" y="14298"/>
                  <a:pt x="6894" y="14249"/>
                </a:cubicBezTo>
                <a:cubicBezTo>
                  <a:pt x="6872" y="14205"/>
                  <a:pt x="6771" y="14174"/>
                  <a:pt x="6603" y="14184"/>
                </a:cubicBezTo>
                <a:cubicBezTo>
                  <a:pt x="6458" y="14193"/>
                  <a:pt x="6346" y="14224"/>
                  <a:pt x="6357" y="14267"/>
                </a:cubicBezTo>
                <a:cubicBezTo>
                  <a:pt x="6368" y="14317"/>
                  <a:pt x="6502" y="14338"/>
                  <a:pt x="6637" y="14351"/>
                </a:cubicBezTo>
                <a:close/>
                <a:moveTo>
                  <a:pt x="4556" y="7041"/>
                </a:moveTo>
                <a:cubicBezTo>
                  <a:pt x="4713" y="7023"/>
                  <a:pt x="4847" y="6998"/>
                  <a:pt x="4825" y="6946"/>
                </a:cubicBezTo>
                <a:cubicBezTo>
                  <a:pt x="4813" y="6902"/>
                  <a:pt x="4713" y="6871"/>
                  <a:pt x="4545" y="6871"/>
                </a:cubicBezTo>
                <a:cubicBezTo>
                  <a:pt x="4344" y="6871"/>
                  <a:pt x="4288" y="6912"/>
                  <a:pt x="4288" y="6961"/>
                </a:cubicBezTo>
                <a:cubicBezTo>
                  <a:pt x="4299" y="7011"/>
                  <a:pt x="4399" y="7032"/>
                  <a:pt x="4556" y="7041"/>
                </a:cubicBezTo>
                <a:close/>
                <a:moveTo>
                  <a:pt x="17364" y="17951"/>
                </a:moveTo>
                <a:cubicBezTo>
                  <a:pt x="17610" y="17951"/>
                  <a:pt x="17722" y="17920"/>
                  <a:pt x="17722" y="17871"/>
                </a:cubicBezTo>
                <a:cubicBezTo>
                  <a:pt x="17722" y="17818"/>
                  <a:pt x="17599" y="17797"/>
                  <a:pt x="17409" y="17797"/>
                </a:cubicBezTo>
                <a:cubicBezTo>
                  <a:pt x="17230" y="17797"/>
                  <a:pt x="17151" y="17827"/>
                  <a:pt x="17140" y="17868"/>
                </a:cubicBezTo>
                <a:cubicBezTo>
                  <a:pt x="17151" y="17911"/>
                  <a:pt x="17207" y="17954"/>
                  <a:pt x="17364" y="17951"/>
                </a:cubicBezTo>
                <a:close/>
                <a:moveTo>
                  <a:pt x="13158" y="16749"/>
                </a:moveTo>
                <a:cubicBezTo>
                  <a:pt x="13326" y="16737"/>
                  <a:pt x="13449" y="16715"/>
                  <a:pt x="13438" y="16659"/>
                </a:cubicBezTo>
                <a:cubicBezTo>
                  <a:pt x="13426" y="16607"/>
                  <a:pt x="13348" y="16576"/>
                  <a:pt x="13147" y="16579"/>
                </a:cubicBezTo>
                <a:cubicBezTo>
                  <a:pt x="12979" y="16582"/>
                  <a:pt x="12901" y="16610"/>
                  <a:pt x="12890" y="16656"/>
                </a:cubicBezTo>
                <a:cubicBezTo>
                  <a:pt x="12890" y="16712"/>
                  <a:pt x="12990" y="16737"/>
                  <a:pt x="13158" y="16749"/>
                </a:cubicBezTo>
                <a:close/>
                <a:moveTo>
                  <a:pt x="8505" y="16057"/>
                </a:moveTo>
                <a:cubicBezTo>
                  <a:pt x="8561" y="16100"/>
                  <a:pt x="8617" y="16137"/>
                  <a:pt x="8829" y="16134"/>
                </a:cubicBezTo>
                <a:cubicBezTo>
                  <a:pt x="9008" y="16131"/>
                  <a:pt x="9075" y="16094"/>
                  <a:pt x="9075" y="16057"/>
                </a:cubicBezTo>
                <a:cubicBezTo>
                  <a:pt x="9075" y="16007"/>
                  <a:pt x="8975" y="15973"/>
                  <a:pt x="8773" y="15979"/>
                </a:cubicBezTo>
                <a:cubicBezTo>
                  <a:pt x="8617" y="15986"/>
                  <a:pt x="8516" y="16010"/>
                  <a:pt x="8505" y="16057"/>
                </a:cubicBezTo>
                <a:close/>
                <a:moveTo>
                  <a:pt x="9042" y="19051"/>
                </a:moveTo>
                <a:cubicBezTo>
                  <a:pt x="9053" y="19008"/>
                  <a:pt x="8986" y="18971"/>
                  <a:pt x="8818" y="18965"/>
                </a:cubicBezTo>
                <a:cubicBezTo>
                  <a:pt x="8628" y="18959"/>
                  <a:pt x="8516" y="18996"/>
                  <a:pt x="8505" y="19042"/>
                </a:cubicBezTo>
                <a:cubicBezTo>
                  <a:pt x="8482" y="19095"/>
                  <a:pt x="8605" y="19126"/>
                  <a:pt x="8784" y="19126"/>
                </a:cubicBezTo>
                <a:cubicBezTo>
                  <a:pt x="8952" y="19132"/>
                  <a:pt x="9030" y="19098"/>
                  <a:pt x="9042" y="19051"/>
                </a:cubicBezTo>
                <a:close/>
                <a:moveTo>
                  <a:pt x="21368" y="5036"/>
                </a:moveTo>
                <a:cubicBezTo>
                  <a:pt x="20899" y="5138"/>
                  <a:pt x="20899" y="5206"/>
                  <a:pt x="21368" y="5283"/>
                </a:cubicBezTo>
                <a:cubicBezTo>
                  <a:pt x="21368" y="5199"/>
                  <a:pt x="21368" y="5119"/>
                  <a:pt x="21368" y="5036"/>
                </a:cubicBezTo>
                <a:close/>
                <a:moveTo>
                  <a:pt x="15328" y="18548"/>
                </a:moveTo>
                <a:cubicBezTo>
                  <a:pt x="15485" y="18548"/>
                  <a:pt x="15597" y="18523"/>
                  <a:pt x="15597" y="18467"/>
                </a:cubicBezTo>
                <a:cubicBezTo>
                  <a:pt x="15597" y="18421"/>
                  <a:pt x="15507" y="18393"/>
                  <a:pt x="15339" y="18390"/>
                </a:cubicBezTo>
                <a:cubicBezTo>
                  <a:pt x="15138" y="18384"/>
                  <a:pt x="15037" y="18415"/>
                  <a:pt x="15037" y="18467"/>
                </a:cubicBezTo>
                <a:cubicBezTo>
                  <a:pt x="15026" y="18514"/>
                  <a:pt x="15116" y="18545"/>
                  <a:pt x="15328" y="18548"/>
                </a:cubicBezTo>
                <a:close/>
                <a:moveTo>
                  <a:pt x="19310" y="18483"/>
                </a:moveTo>
                <a:cubicBezTo>
                  <a:pt x="19333" y="18529"/>
                  <a:pt x="19433" y="18560"/>
                  <a:pt x="19590" y="18560"/>
                </a:cubicBezTo>
                <a:cubicBezTo>
                  <a:pt x="19747" y="18560"/>
                  <a:pt x="19858" y="18523"/>
                  <a:pt x="19858" y="18483"/>
                </a:cubicBezTo>
                <a:cubicBezTo>
                  <a:pt x="19858" y="18436"/>
                  <a:pt x="19747" y="18396"/>
                  <a:pt x="19556" y="18402"/>
                </a:cubicBezTo>
                <a:cubicBezTo>
                  <a:pt x="19400" y="18405"/>
                  <a:pt x="19310" y="18439"/>
                  <a:pt x="19310" y="18483"/>
                </a:cubicBezTo>
                <a:close/>
                <a:moveTo>
                  <a:pt x="15597" y="19054"/>
                </a:moveTo>
                <a:cubicBezTo>
                  <a:pt x="15597" y="19017"/>
                  <a:pt x="15496" y="18983"/>
                  <a:pt x="15306" y="18983"/>
                </a:cubicBezTo>
                <a:cubicBezTo>
                  <a:pt x="15104" y="18983"/>
                  <a:pt x="15037" y="19020"/>
                  <a:pt x="15037" y="19070"/>
                </a:cubicBezTo>
                <a:cubicBezTo>
                  <a:pt x="15026" y="19119"/>
                  <a:pt x="15149" y="19144"/>
                  <a:pt x="15294" y="19144"/>
                </a:cubicBezTo>
                <a:cubicBezTo>
                  <a:pt x="15474" y="19153"/>
                  <a:pt x="15597" y="19126"/>
                  <a:pt x="15597" y="19054"/>
                </a:cubicBezTo>
                <a:close/>
                <a:moveTo>
                  <a:pt x="9086" y="18452"/>
                </a:moveTo>
                <a:cubicBezTo>
                  <a:pt x="9064" y="18415"/>
                  <a:pt x="8997" y="18375"/>
                  <a:pt x="8851" y="18368"/>
                </a:cubicBezTo>
                <a:cubicBezTo>
                  <a:pt x="8661" y="18359"/>
                  <a:pt x="8561" y="18402"/>
                  <a:pt x="8538" y="18446"/>
                </a:cubicBezTo>
                <a:cubicBezTo>
                  <a:pt x="8516" y="18489"/>
                  <a:pt x="8639" y="18520"/>
                  <a:pt x="8796" y="18523"/>
                </a:cubicBezTo>
                <a:cubicBezTo>
                  <a:pt x="8941" y="18526"/>
                  <a:pt x="9053" y="18501"/>
                  <a:pt x="9086" y="18452"/>
                </a:cubicBezTo>
                <a:close/>
                <a:moveTo>
                  <a:pt x="17442" y="19756"/>
                </a:moveTo>
                <a:cubicBezTo>
                  <a:pt x="17599" y="19753"/>
                  <a:pt x="17722" y="19731"/>
                  <a:pt x="17722" y="19685"/>
                </a:cubicBezTo>
                <a:cubicBezTo>
                  <a:pt x="17722" y="19632"/>
                  <a:pt x="17599" y="19605"/>
                  <a:pt x="17420" y="19601"/>
                </a:cubicBezTo>
                <a:cubicBezTo>
                  <a:pt x="17241" y="19598"/>
                  <a:pt x="17174" y="19632"/>
                  <a:pt x="17185" y="19679"/>
                </a:cubicBezTo>
                <a:cubicBezTo>
                  <a:pt x="17196" y="19725"/>
                  <a:pt x="17274" y="19753"/>
                  <a:pt x="17442" y="19756"/>
                </a:cubicBezTo>
                <a:close/>
                <a:moveTo>
                  <a:pt x="10686" y="16659"/>
                </a:moveTo>
                <a:cubicBezTo>
                  <a:pt x="10731" y="16699"/>
                  <a:pt x="10775" y="16733"/>
                  <a:pt x="10954" y="16733"/>
                </a:cubicBezTo>
                <a:cubicBezTo>
                  <a:pt x="11145" y="16733"/>
                  <a:pt x="11268" y="16709"/>
                  <a:pt x="11256" y="16659"/>
                </a:cubicBezTo>
                <a:cubicBezTo>
                  <a:pt x="11245" y="16622"/>
                  <a:pt x="11167" y="16588"/>
                  <a:pt x="10988" y="16582"/>
                </a:cubicBezTo>
                <a:cubicBezTo>
                  <a:pt x="10787" y="16579"/>
                  <a:pt x="10731" y="16616"/>
                  <a:pt x="10686" y="16659"/>
                </a:cubicBezTo>
                <a:close/>
                <a:moveTo>
                  <a:pt x="10943" y="18541"/>
                </a:moveTo>
                <a:cubicBezTo>
                  <a:pt x="11133" y="18535"/>
                  <a:pt x="11234" y="18501"/>
                  <a:pt x="11256" y="18464"/>
                </a:cubicBezTo>
                <a:cubicBezTo>
                  <a:pt x="11279" y="18415"/>
                  <a:pt x="11145" y="18381"/>
                  <a:pt x="10966" y="18381"/>
                </a:cubicBezTo>
                <a:cubicBezTo>
                  <a:pt x="10787" y="18381"/>
                  <a:pt x="10719" y="18415"/>
                  <a:pt x="10719" y="18461"/>
                </a:cubicBezTo>
                <a:cubicBezTo>
                  <a:pt x="10720" y="18504"/>
                  <a:pt x="10820" y="18529"/>
                  <a:pt x="10943" y="18541"/>
                </a:cubicBezTo>
                <a:close/>
                <a:moveTo>
                  <a:pt x="13158" y="18541"/>
                </a:moveTo>
                <a:cubicBezTo>
                  <a:pt x="13315" y="18538"/>
                  <a:pt x="13415" y="18517"/>
                  <a:pt x="13438" y="18470"/>
                </a:cubicBezTo>
                <a:cubicBezTo>
                  <a:pt x="13460" y="18412"/>
                  <a:pt x="13337" y="18387"/>
                  <a:pt x="13147" y="18390"/>
                </a:cubicBezTo>
                <a:cubicBezTo>
                  <a:pt x="12968" y="18390"/>
                  <a:pt x="12890" y="18418"/>
                  <a:pt x="12890" y="18467"/>
                </a:cubicBezTo>
                <a:cubicBezTo>
                  <a:pt x="12901" y="18507"/>
                  <a:pt x="12979" y="18538"/>
                  <a:pt x="13158" y="18541"/>
                </a:cubicBezTo>
                <a:close/>
                <a:moveTo>
                  <a:pt x="4455" y="10107"/>
                </a:moveTo>
                <a:cubicBezTo>
                  <a:pt x="4634" y="10107"/>
                  <a:pt x="4713" y="10079"/>
                  <a:pt x="4724" y="10036"/>
                </a:cubicBezTo>
                <a:cubicBezTo>
                  <a:pt x="4735" y="9990"/>
                  <a:pt x="4735" y="9943"/>
                  <a:pt x="4511" y="9943"/>
                </a:cubicBezTo>
                <a:cubicBezTo>
                  <a:pt x="4355" y="9943"/>
                  <a:pt x="4243" y="9971"/>
                  <a:pt x="4221" y="10015"/>
                </a:cubicBezTo>
                <a:cubicBezTo>
                  <a:pt x="4198" y="10058"/>
                  <a:pt x="4288" y="10095"/>
                  <a:pt x="4455" y="10107"/>
                </a:cubicBezTo>
                <a:close/>
                <a:moveTo>
                  <a:pt x="4478" y="11946"/>
                </a:moveTo>
                <a:cubicBezTo>
                  <a:pt x="4668" y="11937"/>
                  <a:pt x="4724" y="11906"/>
                  <a:pt x="4735" y="11863"/>
                </a:cubicBezTo>
                <a:cubicBezTo>
                  <a:pt x="4746" y="11810"/>
                  <a:pt x="4634" y="11789"/>
                  <a:pt x="4478" y="11792"/>
                </a:cubicBezTo>
                <a:cubicBezTo>
                  <a:pt x="4299" y="11795"/>
                  <a:pt x="4176" y="11823"/>
                  <a:pt x="4198" y="11878"/>
                </a:cubicBezTo>
                <a:cubicBezTo>
                  <a:pt x="4221" y="11921"/>
                  <a:pt x="4344" y="11940"/>
                  <a:pt x="4478" y="11946"/>
                </a:cubicBezTo>
                <a:close/>
                <a:moveTo>
                  <a:pt x="6603" y="14944"/>
                </a:moveTo>
                <a:cubicBezTo>
                  <a:pt x="6782" y="14944"/>
                  <a:pt x="6872" y="14916"/>
                  <a:pt x="6883" y="14873"/>
                </a:cubicBezTo>
                <a:cubicBezTo>
                  <a:pt x="6894" y="14830"/>
                  <a:pt x="6849" y="14793"/>
                  <a:pt x="6670" y="14786"/>
                </a:cubicBezTo>
                <a:cubicBezTo>
                  <a:pt x="6480" y="14780"/>
                  <a:pt x="6357" y="14811"/>
                  <a:pt x="6346" y="14861"/>
                </a:cubicBezTo>
                <a:cubicBezTo>
                  <a:pt x="6346" y="14907"/>
                  <a:pt x="6458" y="14935"/>
                  <a:pt x="6603" y="14944"/>
                </a:cubicBezTo>
                <a:close/>
                <a:moveTo>
                  <a:pt x="6894" y="13671"/>
                </a:moveTo>
                <a:cubicBezTo>
                  <a:pt x="6883" y="13624"/>
                  <a:pt x="6827" y="13581"/>
                  <a:pt x="6625" y="13584"/>
                </a:cubicBezTo>
                <a:cubicBezTo>
                  <a:pt x="6469" y="13587"/>
                  <a:pt x="6368" y="13624"/>
                  <a:pt x="6357" y="13661"/>
                </a:cubicBezTo>
                <a:cubicBezTo>
                  <a:pt x="6346" y="13711"/>
                  <a:pt x="6469" y="13748"/>
                  <a:pt x="6637" y="13748"/>
                </a:cubicBezTo>
                <a:cubicBezTo>
                  <a:pt x="6804" y="13754"/>
                  <a:pt x="6894" y="13717"/>
                  <a:pt x="6894" y="13671"/>
                </a:cubicBezTo>
                <a:close/>
                <a:moveTo>
                  <a:pt x="4556" y="6429"/>
                </a:moveTo>
                <a:cubicBezTo>
                  <a:pt x="4713" y="6426"/>
                  <a:pt x="4825" y="6395"/>
                  <a:pt x="4813" y="6346"/>
                </a:cubicBezTo>
                <a:cubicBezTo>
                  <a:pt x="4802" y="6306"/>
                  <a:pt x="4724" y="6272"/>
                  <a:pt x="4545" y="6275"/>
                </a:cubicBezTo>
                <a:cubicBezTo>
                  <a:pt x="4377" y="6278"/>
                  <a:pt x="4310" y="6309"/>
                  <a:pt x="4299" y="6352"/>
                </a:cubicBezTo>
                <a:cubicBezTo>
                  <a:pt x="4276" y="6402"/>
                  <a:pt x="4344" y="6426"/>
                  <a:pt x="4556" y="6429"/>
                </a:cubicBezTo>
                <a:close/>
                <a:moveTo>
                  <a:pt x="19299" y="19082"/>
                </a:moveTo>
                <a:cubicBezTo>
                  <a:pt x="19321" y="19122"/>
                  <a:pt x="19411" y="19156"/>
                  <a:pt x="19556" y="19160"/>
                </a:cubicBezTo>
                <a:cubicBezTo>
                  <a:pt x="19735" y="19160"/>
                  <a:pt x="19858" y="19126"/>
                  <a:pt x="19858" y="19076"/>
                </a:cubicBezTo>
                <a:cubicBezTo>
                  <a:pt x="19858" y="19036"/>
                  <a:pt x="19724" y="19008"/>
                  <a:pt x="19568" y="19005"/>
                </a:cubicBezTo>
                <a:cubicBezTo>
                  <a:pt x="19377" y="19002"/>
                  <a:pt x="19333" y="19042"/>
                  <a:pt x="19299" y="19082"/>
                </a:cubicBezTo>
                <a:close/>
                <a:moveTo>
                  <a:pt x="6346" y="19042"/>
                </a:moveTo>
                <a:cubicBezTo>
                  <a:pt x="6368" y="19088"/>
                  <a:pt x="6480" y="19116"/>
                  <a:pt x="6625" y="19119"/>
                </a:cubicBezTo>
                <a:cubicBezTo>
                  <a:pt x="6771" y="19122"/>
                  <a:pt x="6883" y="19095"/>
                  <a:pt x="6883" y="19045"/>
                </a:cubicBezTo>
                <a:cubicBezTo>
                  <a:pt x="6883" y="18993"/>
                  <a:pt x="6793" y="18959"/>
                  <a:pt x="6603" y="18962"/>
                </a:cubicBezTo>
                <a:cubicBezTo>
                  <a:pt x="6446" y="18968"/>
                  <a:pt x="6379" y="19002"/>
                  <a:pt x="6346" y="19042"/>
                </a:cubicBezTo>
                <a:close/>
                <a:moveTo>
                  <a:pt x="10966" y="17939"/>
                </a:moveTo>
                <a:cubicBezTo>
                  <a:pt x="11122" y="17920"/>
                  <a:pt x="11279" y="17908"/>
                  <a:pt x="11268" y="17861"/>
                </a:cubicBezTo>
                <a:cubicBezTo>
                  <a:pt x="11268" y="17812"/>
                  <a:pt x="11156" y="17775"/>
                  <a:pt x="10966" y="17778"/>
                </a:cubicBezTo>
                <a:cubicBezTo>
                  <a:pt x="10798" y="17778"/>
                  <a:pt x="10719" y="17818"/>
                  <a:pt x="10719" y="17861"/>
                </a:cubicBezTo>
                <a:cubicBezTo>
                  <a:pt x="10720" y="17905"/>
                  <a:pt x="10820" y="17929"/>
                  <a:pt x="10966" y="17939"/>
                </a:cubicBezTo>
                <a:close/>
                <a:moveTo>
                  <a:pt x="11010" y="17336"/>
                </a:moveTo>
                <a:cubicBezTo>
                  <a:pt x="11133" y="17333"/>
                  <a:pt x="11256" y="17311"/>
                  <a:pt x="11268" y="17268"/>
                </a:cubicBezTo>
                <a:cubicBezTo>
                  <a:pt x="11279" y="17219"/>
                  <a:pt x="11167" y="17182"/>
                  <a:pt x="10988" y="17178"/>
                </a:cubicBezTo>
                <a:cubicBezTo>
                  <a:pt x="10809" y="17175"/>
                  <a:pt x="10742" y="17212"/>
                  <a:pt x="10731" y="17256"/>
                </a:cubicBezTo>
                <a:cubicBezTo>
                  <a:pt x="10720" y="17302"/>
                  <a:pt x="10798" y="17330"/>
                  <a:pt x="11010" y="17336"/>
                </a:cubicBezTo>
                <a:close/>
                <a:moveTo>
                  <a:pt x="10999" y="19135"/>
                </a:moveTo>
                <a:cubicBezTo>
                  <a:pt x="11167" y="19129"/>
                  <a:pt x="11256" y="19095"/>
                  <a:pt x="11256" y="19058"/>
                </a:cubicBezTo>
                <a:cubicBezTo>
                  <a:pt x="11256" y="19008"/>
                  <a:pt x="11133" y="18977"/>
                  <a:pt x="10943" y="18980"/>
                </a:cubicBezTo>
                <a:cubicBezTo>
                  <a:pt x="10764" y="18983"/>
                  <a:pt x="10720" y="19024"/>
                  <a:pt x="10731" y="19064"/>
                </a:cubicBezTo>
                <a:cubicBezTo>
                  <a:pt x="10731" y="19104"/>
                  <a:pt x="10831" y="19132"/>
                  <a:pt x="10999" y="19135"/>
                </a:cubicBezTo>
                <a:close/>
                <a:moveTo>
                  <a:pt x="17722" y="20281"/>
                </a:moveTo>
                <a:cubicBezTo>
                  <a:pt x="17677" y="20241"/>
                  <a:pt x="17610" y="20207"/>
                  <a:pt x="17442" y="20207"/>
                </a:cubicBezTo>
                <a:cubicBezTo>
                  <a:pt x="17263" y="20207"/>
                  <a:pt x="17207" y="20241"/>
                  <a:pt x="17196" y="20284"/>
                </a:cubicBezTo>
                <a:cubicBezTo>
                  <a:pt x="17185" y="20331"/>
                  <a:pt x="17263" y="20359"/>
                  <a:pt x="17442" y="20356"/>
                </a:cubicBezTo>
                <a:cubicBezTo>
                  <a:pt x="17610" y="20352"/>
                  <a:pt x="17688" y="20325"/>
                  <a:pt x="17722" y="20281"/>
                </a:cubicBezTo>
                <a:close/>
                <a:moveTo>
                  <a:pt x="19333" y="16690"/>
                </a:moveTo>
                <a:cubicBezTo>
                  <a:pt x="19344" y="16721"/>
                  <a:pt x="19422" y="16758"/>
                  <a:pt x="19590" y="16752"/>
                </a:cubicBezTo>
                <a:cubicBezTo>
                  <a:pt x="19758" y="16746"/>
                  <a:pt x="19903" y="16721"/>
                  <a:pt x="19870" y="16665"/>
                </a:cubicBezTo>
                <a:cubicBezTo>
                  <a:pt x="19847" y="16619"/>
                  <a:pt x="19724" y="16601"/>
                  <a:pt x="19568" y="16601"/>
                </a:cubicBezTo>
                <a:cubicBezTo>
                  <a:pt x="19400" y="16601"/>
                  <a:pt x="19333" y="16631"/>
                  <a:pt x="19333" y="16690"/>
                </a:cubicBezTo>
                <a:close/>
                <a:moveTo>
                  <a:pt x="8807" y="17327"/>
                </a:moveTo>
                <a:cubicBezTo>
                  <a:pt x="8997" y="17324"/>
                  <a:pt x="9053" y="17293"/>
                  <a:pt x="9030" y="17246"/>
                </a:cubicBezTo>
                <a:cubicBezTo>
                  <a:pt x="9019" y="17203"/>
                  <a:pt x="8941" y="17172"/>
                  <a:pt x="8751" y="17178"/>
                </a:cubicBezTo>
                <a:cubicBezTo>
                  <a:pt x="8583" y="17185"/>
                  <a:pt x="8494" y="17219"/>
                  <a:pt x="8505" y="17259"/>
                </a:cubicBezTo>
                <a:cubicBezTo>
                  <a:pt x="8527" y="17302"/>
                  <a:pt x="8639" y="17330"/>
                  <a:pt x="8807" y="17327"/>
                </a:cubicBezTo>
                <a:close/>
                <a:moveTo>
                  <a:pt x="8505" y="17849"/>
                </a:moveTo>
                <a:cubicBezTo>
                  <a:pt x="8538" y="17892"/>
                  <a:pt x="8628" y="17920"/>
                  <a:pt x="8784" y="17920"/>
                </a:cubicBezTo>
                <a:cubicBezTo>
                  <a:pt x="8963" y="17923"/>
                  <a:pt x="9042" y="17895"/>
                  <a:pt x="9042" y="17849"/>
                </a:cubicBezTo>
                <a:cubicBezTo>
                  <a:pt x="9042" y="17800"/>
                  <a:pt x="8963" y="17763"/>
                  <a:pt x="8762" y="17769"/>
                </a:cubicBezTo>
                <a:cubicBezTo>
                  <a:pt x="8594" y="17775"/>
                  <a:pt x="8538" y="17809"/>
                  <a:pt x="8505" y="17849"/>
                </a:cubicBezTo>
                <a:close/>
                <a:moveTo>
                  <a:pt x="8840" y="19728"/>
                </a:moveTo>
                <a:cubicBezTo>
                  <a:pt x="8997" y="19722"/>
                  <a:pt x="9053" y="19691"/>
                  <a:pt x="9053" y="19648"/>
                </a:cubicBezTo>
                <a:cubicBezTo>
                  <a:pt x="9053" y="19598"/>
                  <a:pt x="8952" y="19577"/>
                  <a:pt x="8784" y="19580"/>
                </a:cubicBezTo>
                <a:cubicBezTo>
                  <a:pt x="8617" y="19583"/>
                  <a:pt x="8527" y="19617"/>
                  <a:pt x="8538" y="19660"/>
                </a:cubicBezTo>
                <a:cubicBezTo>
                  <a:pt x="8538" y="19697"/>
                  <a:pt x="8628" y="19728"/>
                  <a:pt x="8840" y="19728"/>
                </a:cubicBezTo>
                <a:close/>
                <a:moveTo>
                  <a:pt x="9030" y="20260"/>
                </a:moveTo>
                <a:cubicBezTo>
                  <a:pt x="9030" y="20217"/>
                  <a:pt x="8963" y="20183"/>
                  <a:pt x="8796" y="20179"/>
                </a:cubicBezTo>
                <a:cubicBezTo>
                  <a:pt x="8617" y="20173"/>
                  <a:pt x="8527" y="20207"/>
                  <a:pt x="8505" y="20247"/>
                </a:cubicBezTo>
                <a:cubicBezTo>
                  <a:pt x="8482" y="20294"/>
                  <a:pt x="8583" y="20322"/>
                  <a:pt x="8751" y="20325"/>
                </a:cubicBezTo>
                <a:cubicBezTo>
                  <a:pt x="8930" y="20328"/>
                  <a:pt x="9030" y="20309"/>
                  <a:pt x="9030" y="20260"/>
                </a:cubicBezTo>
                <a:close/>
                <a:moveTo>
                  <a:pt x="19333" y="17883"/>
                </a:moveTo>
                <a:cubicBezTo>
                  <a:pt x="19344" y="17939"/>
                  <a:pt x="19456" y="17954"/>
                  <a:pt x="19612" y="17951"/>
                </a:cubicBezTo>
                <a:cubicBezTo>
                  <a:pt x="19769" y="17945"/>
                  <a:pt x="19881" y="17920"/>
                  <a:pt x="19870" y="17877"/>
                </a:cubicBezTo>
                <a:cubicBezTo>
                  <a:pt x="19858" y="17827"/>
                  <a:pt x="19724" y="17800"/>
                  <a:pt x="19545" y="17806"/>
                </a:cubicBezTo>
                <a:cubicBezTo>
                  <a:pt x="19366" y="17809"/>
                  <a:pt x="19333" y="17846"/>
                  <a:pt x="19333" y="17883"/>
                </a:cubicBezTo>
                <a:close/>
                <a:moveTo>
                  <a:pt x="518" y="533"/>
                </a:moveTo>
                <a:cubicBezTo>
                  <a:pt x="507" y="489"/>
                  <a:pt x="451" y="455"/>
                  <a:pt x="283" y="455"/>
                </a:cubicBezTo>
                <a:cubicBezTo>
                  <a:pt x="115" y="452"/>
                  <a:pt x="26" y="480"/>
                  <a:pt x="3" y="523"/>
                </a:cubicBezTo>
                <a:cubicBezTo>
                  <a:pt x="-19" y="570"/>
                  <a:pt x="59" y="598"/>
                  <a:pt x="238" y="601"/>
                </a:cubicBezTo>
                <a:cubicBezTo>
                  <a:pt x="417" y="601"/>
                  <a:pt x="484" y="573"/>
                  <a:pt x="518" y="533"/>
                </a:cubicBezTo>
                <a:close/>
                <a:moveTo>
                  <a:pt x="21368" y="5632"/>
                </a:moveTo>
                <a:cubicBezTo>
                  <a:pt x="20943" y="5728"/>
                  <a:pt x="20943" y="5774"/>
                  <a:pt x="21368" y="5864"/>
                </a:cubicBezTo>
                <a:cubicBezTo>
                  <a:pt x="21413" y="5787"/>
                  <a:pt x="21402" y="5712"/>
                  <a:pt x="21368" y="5632"/>
                </a:cubicBezTo>
                <a:close/>
                <a:moveTo>
                  <a:pt x="2285" y="7638"/>
                </a:moveTo>
                <a:cubicBezTo>
                  <a:pt x="2475" y="7638"/>
                  <a:pt x="2543" y="7607"/>
                  <a:pt x="2565" y="7567"/>
                </a:cubicBezTo>
                <a:cubicBezTo>
                  <a:pt x="2587" y="7530"/>
                  <a:pt x="2509" y="7502"/>
                  <a:pt x="2375" y="7496"/>
                </a:cubicBezTo>
                <a:cubicBezTo>
                  <a:pt x="2196" y="7486"/>
                  <a:pt x="2106" y="7517"/>
                  <a:pt x="2073" y="7558"/>
                </a:cubicBezTo>
                <a:cubicBezTo>
                  <a:pt x="2039" y="7601"/>
                  <a:pt x="2140" y="7626"/>
                  <a:pt x="2285" y="7638"/>
                </a:cubicBezTo>
                <a:close/>
                <a:moveTo>
                  <a:pt x="21380" y="190"/>
                </a:moveTo>
                <a:cubicBezTo>
                  <a:pt x="21357" y="119"/>
                  <a:pt x="21514" y="51"/>
                  <a:pt x="21268" y="10"/>
                </a:cubicBezTo>
                <a:cubicBezTo>
                  <a:pt x="21189" y="-2"/>
                  <a:pt x="20999" y="-11"/>
                  <a:pt x="20977" y="38"/>
                </a:cubicBezTo>
                <a:cubicBezTo>
                  <a:pt x="20932" y="109"/>
                  <a:pt x="21055" y="156"/>
                  <a:pt x="21380" y="190"/>
                </a:cubicBezTo>
                <a:close/>
                <a:moveTo>
                  <a:pt x="13158" y="21555"/>
                </a:moveTo>
                <a:cubicBezTo>
                  <a:pt x="13303" y="21542"/>
                  <a:pt x="13438" y="21518"/>
                  <a:pt x="13393" y="21471"/>
                </a:cubicBezTo>
                <a:cubicBezTo>
                  <a:pt x="13359" y="21434"/>
                  <a:pt x="13281" y="21391"/>
                  <a:pt x="13091" y="21403"/>
                </a:cubicBezTo>
                <a:cubicBezTo>
                  <a:pt x="12923" y="21413"/>
                  <a:pt x="12878" y="21450"/>
                  <a:pt x="12890" y="21496"/>
                </a:cubicBezTo>
                <a:cubicBezTo>
                  <a:pt x="12912" y="21542"/>
                  <a:pt x="13035" y="21549"/>
                  <a:pt x="13158" y="21555"/>
                </a:cubicBezTo>
                <a:close/>
                <a:moveTo>
                  <a:pt x="13169" y="20946"/>
                </a:moveTo>
                <a:cubicBezTo>
                  <a:pt x="13326" y="20940"/>
                  <a:pt x="13426" y="20912"/>
                  <a:pt x="13415" y="20869"/>
                </a:cubicBezTo>
                <a:cubicBezTo>
                  <a:pt x="13404" y="20825"/>
                  <a:pt x="13315" y="20798"/>
                  <a:pt x="13147" y="20798"/>
                </a:cubicBezTo>
                <a:cubicBezTo>
                  <a:pt x="12968" y="20798"/>
                  <a:pt x="12901" y="20828"/>
                  <a:pt x="12901" y="20872"/>
                </a:cubicBezTo>
                <a:cubicBezTo>
                  <a:pt x="12901" y="20921"/>
                  <a:pt x="12990" y="20946"/>
                  <a:pt x="13169" y="20946"/>
                </a:cubicBezTo>
                <a:close/>
                <a:moveTo>
                  <a:pt x="15283" y="20352"/>
                </a:moveTo>
                <a:cubicBezTo>
                  <a:pt x="15462" y="20346"/>
                  <a:pt x="15552" y="20315"/>
                  <a:pt x="15563" y="20275"/>
                </a:cubicBezTo>
                <a:cubicBezTo>
                  <a:pt x="15585" y="20229"/>
                  <a:pt x="15462" y="20204"/>
                  <a:pt x="15306" y="20198"/>
                </a:cubicBezTo>
                <a:cubicBezTo>
                  <a:pt x="15127" y="20192"/>
                  <a:pt x="15048" y="20223"/>
                  <a:pt x="15048" y="20269"/>
                </a:cubicBezTo>
                <a:cubicBezTo>
                  <a:pt x="15048" y="20315"/>
                  <a:pt x="15116" y="20343"/>
                  <a:pt x="15283" y="20352"/>
                </a:cubicBezTo>
                <a:close/>
                <a:moveTo>
                  <a:pt x="15317" y="20958"/>
                </a:moveTo>
                <a:cubicBezTo>
                  <a:pt x="15473" y="20949"/>
                  <a:pt x="15574" y="20924"/>
                  <a:pt x="15563" y="20881"/>
                </a:cubicBezTo>
                <a:cubicBezTo>
                  <a:pt x="15552" y="20841"/>
                  <a:pt x="15440" y="20807"/>
                  <a:pt x="15283" y="20810"/>
                </a:cubicBezTo>
                <a:cubicBezTo>
                  <a:pt x="15127" y="20813"/>
                  <a:pt x="15048" y="20844"/>
                  <a:pt x="15048" y="20890"/>
                </a:cubicBezTo>
                <a:cubicBezTo>
                  <a:pt x="15048" y="20940"/>
                  <a:pt x="15160" y="20952"/>
                  <a:pt x="15317" y="20958"/>
                </a:cubicBezTo>
                <a:close/>
                <a:moveTo>
                  <a:pt x="10966" y="20337"/>
                </a:moveTo>
                <a:cubicBezTo>
                  <a:pt x="11111" y="20337"/>
                  <a:pt x="11234" y="20312"/>
                  <a:pt x="11256" y="20272"/>
                </a:cubicBezTo>
                <a:cubicBezTo>
                  <a:pt x="11279" y="20223"/>
                  <a:pt x="11145" y="20189"/>
                  <a:pt x="10977" y="20183"/>
                </a:cubicBezTo>
                <a:cubicBezTo>
                  <a:pt x="10809" y="20176"/>
                  <a:pt x="10731" y="20217"/>
                  <a:pt x="10708" y="20257"/>
                </a:cubicBezTo>
                <a:cubicBezTo>
                  <a:pt x="10697" y="20300"/>
                  <a:pt x="10798" y="20328"/>
                  <a:pt x="10966" y="20337"/>
                </a:cubicBezTo>
                <a:close/>
                <a:moveTo>
                  <a:pt x="10977" y="20946"/>
                </a:moveTo>
                <a:cubicBezTo>
                  <a:pt x="11156" y="20946"/>
                  <a:pt x="11234" y="20909"/>
                  <a:pt x="11234" y="20872"/>
                </a:cubicBezTo>
                <a:cubicBezTo>
                  <a:pt x="11234" y="20835"/>
                  <a:pt x="11145" y="20801"/>
                  <a:pt x="10966" y="20798"/>
                </a:cubicBezTo>
                <a:cubicBezTo>
                  <a:pt x="10775" y="20798"/>
                  <a:pt x="10708" y="20832"/>
                  <a:pt x="10708" y="20872"/>
                </a:cubicBezTo>
                <a:cubicBezTo>
                  <a:pt x="10720" y="20912"/>
                  <a:pt x="10809" y="20946"/>
                  <a:pt x="10977" y="20946"/>
                </a:cubicBezTo>
                <a:close/>
                <a:moveTo>
                  <a:pt x="6368" y="18449"/>
                </a:moveTo>
                <a:cubicBezTo>
                  <a:pt x="6413" y="18489"/>
                  <a:pt x="6502" y="18517"/>
                  <a:pt x="6670" y="18514"/>
                </a:cubicBezTo>
                <a:cubicBezTo>
                  <a:pt x="6849" y="18511"/>
                  <a:pt x="6905" y="18477"/>
                  <a:pt x="6894" y="18433"/>
                </a:cubicBezTo>
                <a:cubicBezTo>
                  <a:pt x="6872" y="18390"/>
                  <a:pt x="6793" y="18359"/>
                  <a:pt x="6625" y="18365"/>
                </a:cubicBezTo>
                <a:cubicBezTo>
                  <a:pt x="6446" y="18375"/>
                  <a:pt x="6391" y="18409"/>
                  <a:pt x="6368" y="18449"/>
                </a:cubicBezTo>
                <a:close/>
                <a:moveTo>
                  <a:pt x="6637" y="17917"/>
                </a:moveTo>
                <a:cubicBezTo>
                  <a:pt x="6793" y="17911"/>
                  <a:pt x="6872" y="17886"/>
                  <a:pt x="6872" y="17840"/>
                </a:cubicBezTo>
                <a:cubicBezTo>
                  <a:pt x="6872" y="17793"/>
                  <a:pt x="6782" y="17769"/>
                  <a:pt x="6614" y="17769"/>
                </a:cubicBezTo>
                <a:cubicBezTo>
                  <a:pt x="6447" y="17772"/>
                  <a:pt x="6357" y="17806"/>
                  <a:pt x="6357" y="17846"/>
                </a:cubicBezTo>
                <a:cubicBezTo>
                  <a:pt x="6357" y="17889"/>
                  <a:pt x="6458" y="17917"/>
                  <a:pt x="6637" y="17917"/>
                </a:cubicBezTo>
                <a:close/>
                <a:moveTo>
                  <a:pt x="6659" y="15534"/>
                </a:moveTo>
                <a:cubicBezTo>
                  <a:pt x="6804" y="15522"/>
                  <a:pt x="6883" y="15494"/>
                  <a:pt x="6883" y="15451"/>
                </a:cubicBezTo>
                <a:cubicBezTo>
                  <a:pt x="6883" y="15401"/>
                  <a:pt x="6782" y="15377"/>
                  <a:pt x="6625" y="15380"/>
                </a:cubicBezTo>
                <a:cubicBezTo>
                  <a:pt x="6458" y="15383"/>
                  <a:pt x="6312" y="15417"/>
                  <a:pt x="6357" y="15466"/>
                </a:cubicBezTo>
                <a:cubicBezTo>
                  <a:pt x="6391" y="15503"/>
                  <a:pt x="6491" y="15534"/>
                  <a:pt x="6659" y="15534"/>
                </a:cubicBezTo>
                <a:close/>
                <a:moveTo>
                  <a:pt x="4713" y="20856"/>
                </a:moveTo>
                <a:cubicBezTo>
                  <a:pt x="4679" y="20810"/>
                  <a:pt x="4634" y="20773"/>
                  <a:pt x="4455" y="20773"/>
                </a:cubicBezTo>
                <a:cubicBezTo>
                  <a:pt x="4321" y="20773"/>
                  <a:pt x="4221" y="20798"/>
                  <a:pt x="4209" y="20835"/>
                </a:cubicBezTo>
                <a:cubicBezTo>
                  <a:pt x="4198" y="20878"/>
                  <a:pt x="4310" y="20909"/>
                  <a:pt x="4455" y="20915"/>
                </a:cubicBezTo>
                <a:cubicBezTo>
                  <a:pt x="4612" y="20918"/>
                  <a:pt x="4657" y="20878"/>
                  <a:pt x="4713" y="20856"/>
                </a:cubicBezTo>
                <a:close/>
                <a:moveTo>
                  <a:pt x="4467" y="13142"/>
                </a:moveTo>
                <a:cubicBezTo>
                  <a:pt x="4634" y="13130"/>
                  <a:pt x="4735" y="13108"/>
                  <a:pt x="4724" y="13059"/>
                </a:cubicBezTo>
                <a:cubicBezTo>
                  <a:pt x="4713" y="13022"/>
                  <a:pt x="4612" y="12994"/>
                  <a:pt x="4478" y="12994"/>
                </a:cubicBezTo>
                <a:cubicBezTo>
                  <a:pt x="4332" y="12994"/>
                  <a:pt x="4209" y="13022"/>
                  <a:pt x="4209" y="13068"/>
                </a:cubicBezTo>
                <a:cubicBezTo>
                  <a:pt x="4198" y="13117"/>
                  <a:pt x="4332" y="13133"/>
                  <a:pt x="4467" y="13142"/>
                </a:cubicBezTo>
                <a:close/>
                <a:moveTo>
                  <a:pt x="4724" y="12465"/>
                </a:moveTo>
                <a:cubicBezTo>
                  <a:pt x="4701" y="12416"/>
                  <a:pt x="4612" y="12391"/>
                  <a:pt x="4444" y="12394"/>
                </a:cubicBezTo>
                <a:cubicBezTo>
                  <a:pt x="4276" y="12397"/>
                  <a:pt x="4187" y="12428"/>
                  <a:pt x="4198" y="12475"/>
                </a:cubicBezTo>
                <a:cubicBezTo>
                  <a:pt x="4209" y="12521"/>
                  <a:pt x="4321" y="12546"/>
                  <a:pt x="4489" y="12543"/>
                </a:cubicBezTo>
                <a:cubicBezTo>
                  <a:pt x="4657" y="12540"/>
                  <a:pt x="4724" y="12506"/>
                  <a:pt x="4724" y="12465"/>
                </a:cubicBezTo>
                <a:close/>
                <a:moveTo>
                  <a:pt x="4198" y="11248"/>
                </a:moveTo>
                <a:cubicBezTo>
                  <a:pt x="4221" y="11297"/>
                  <a:pt x="4310" y="11325"/>
                  <a:pt x="4478" y="11322"/>
                </a:cubicBezTo>
                <a:cubicBezTo>
                  <a:pt x="4646" y="11319"/>
                  <a:pt x="4735" y="11291"/>
                  <a:pt x="4735" y="11245"/>
                </a:cubicBezTo>
                <a:cubicBezTo>
                  <a:pt x="4735" y="11198"/>
                  <a:pt x="4634" y="11173"/>
                  <a:pt x="4467" y="11173"/>
                </a:cubicBezTo>
                <a:cubicBezTo>
                  <a:pt x="4288" y="11177"/>
                  <a:pt x="4209" y="11204"/>
                  <a:pt x="4198" y="11248"/>
                </a:cubicBezTo>
                <a:close/>
                <a:moveTo>
                  <a:pt x="2050" y="8176"/>
                </a:moveTo>
                <a:cubicBezTo>
                  <a:pt x="2039" y="8219"/>
                  <a:pt x="2140" y="8244"/>
                  <a:pt x="2274" y="8247"/>
                </a:cubicBezTo>
                <a:cubicBezTo>
                  <a:pt x="2453" y="8250"/>
                  <a:pt x="2576" y="8219"/>
                  <a:pt x="2576" y="8166"/>
                </a:cubicBezTo>
                <a:cubicBezTo>
                  <a:pt x="2576" y="8120"/>
                  <a:pt x="2442" y="8105"/>
                  <a:pt x="2330" y="8105"/>
                </a:cubicBezTo>
                <a:cubicBezTo>
                  <a:pt x="2173" y="8101"/>
                  <a:pt x="2062" y="8126"/>
                  <a:pt x="2050" y="8176"/>
                </a:cubicBezTo>
                <a:close/>
                <a:moveTo>
                  <a:pt x="17431" y="20974"/>
                </a:moveTo>
                <a:cubicBezTo>
                  <a:pt x="17588" y="20961"/>
                  <a:pt x="17700" y="20937"/>
                  <a:pt x="17688" y="20893"/>
                </a:cubicBezTo>
                <a:cubicBezTo>
                  <a:pt x="17688" y="20850"/>
                  <a:pt x="17576" y="20825"/>
                  <a:pt x="17409" y="20828"/>
                </a:cubicBezTo>
                <a:cubicBezTo>
                  <a:pt x="17252" y="20832"/>
                  <a:pt x="17196" y="20856"/>
                  <a:pt x="17196" y="20893"/>
                </a:cubicBezTo>
                <a:cubicBezTo>
                  <a:pt x="17196" y="20937"/>
                  <a:pt x="17274" y="20964"/>
                  <a:pt x="17431" y="20974"/>
                </a:cubicBezTo>
                <a:close/>
                <a:moveTo>
                  <a:pt x="21357" y="6442"/>
                </a:moveTo>
                <a:cubicBezTo>
                  <a:pt x="21413" y="6368"/>
                  <a:pt x="21402" y="6300"/>
                  <a:pt x="21368" y="6225"/>
                </a:cubicBezTo>
                <a:cubicBezTo>
                  <a:pt x="20966" y="6318"/>
                  <a:pt x="20966" y="6365"/>
                  <a:pt x="21357" y="6442"/>
                </a:cubicBezTo>
                <a:close/>
                <a:moveTo>
                  <a:pt x="4713" y="17237"/>
                </a:moveTo>
                <a:cubicBezTo>
                  <a:pt x="4668" y="17194"/>
                  <a:pt x="4578" y="17166"/>
                  <a:pt x="4411" y="17175"/>
                </a:cubicBezTo>
                <a:cubicBezTo>
                  <a:pt x="4276" y="17182"/>
                  <a:pt x="4176" y="17209"/>
                  <a:pt x="4220" y="17250"/>
                </a:cubicBezTo>
                <a:cubicBezTo>
                  <a:pt x="4254" y="17290"/>
                  <a:pt x="4344" y="17327"/>
                  <a:pt x="4522" y="17314"/>
                </a:cubicBezTo>
                <a:cubicBezTo>
                  <a:pt x="4646" y="17308"/>
                  <a:pt x="4713" y="17277"/>
                  <a:pt x="4713" y="17237"/>
                </a:cubicBezTo>
                <a:close/>
                <a:moveTo>
                  <a:pt x="4467" y="17914"/>
                </a:moveTo>
                <a:cubicBezTo>
                  <a:pt x="4623" y="17902"/>
                  <a:pt x="4713" y="17874"/>
                  <a:pt x="4713" y="17831"/>
                </a:cubicBezTo>
                <a:cubicBezTo>
                  <a:pt x="4701" y="17793"/>
                  <a:pt x="4623" y="17766"/>
                  <a:pt x="4467" y="17766"/>
                </a:cubicBezTo>
                <a:cubicBezTo>
                  <a:pt x="4321" y="17766"/>
                  <a:pt x="4232" y="17793"/>
                  <a:pt x="4220" y="17831"/>
                </a:cubicBezTo>
                <a:cubicBezTo>
                  <a:pt x="4209" y="17877"/>
                  <a:pt x="4310" y="17902"/>
                  <a:pt x="4467" y="17914"/>
                </a:cubicBezTo>
                <a:close/>
                <a:moveTo>
                  <a:pt x="6379" y="16047"/>
                </a:moveTo>
                <a:cubicBezTo>
                  <a:pt x="6413" y="16088"/>
                  <a:pt x="6491" y="16125"/>
                  <a:pt x="6637" y="16128"/>
                </a:cubicBezTo>
                <a:cubicBezTo>
                  <a:pt x="6804" y="16134"/>
                  <a:pt x="6883" y="16097"/>
                  <a:pt x="6883" y="16054"/>
                </a:cubicBezTo>
                <a:cubicBezTo>
                  <a:pt x="6883" y="16007"/>
                  <a:pt x="6782" y="15979"/>
                  <a:pt x="6625" y="15982"/>
                </a:cubicBezTo>
                <a:cubicBezTo>
                  <a:pt x="6469" y="15982"/>
                  <a:pt x="6413" y="16010"/>
                  <a:pt x="6379" y="16047"/>
                </a:cubicBezTo>
                <a:close/>
                <a:moveTo>
                  <a:pt x="6894" y="17253"/>
                </a:moveTo>
                <a:cubicBezTo>
                  <a:pt x="6883" y="17209"/>
                  <a:pt x="6816" y="17178"/>
                  <a:pt x="6648" y="17175"/>
                </a:cubicBezTo>
                <a:cubicBezTo>
                  <a:pt x="6469" y="17172"/>
                  <a:pt x="6391" y="17212"/>
                  <a:pt x="6379" y="17246"/>
                </a:cubicBezTo>
                <a:cubicBezTo>
                  <a:pt x="6368" y="17287"/>
                  <a:pt x="6458" y="17321"/>
                  <a:pt x="6625" y="17324"/>
                </a:cubicBezTo>
                <a:cubicBezTo>
                  <a:pt x="6793" y="17324"/>
                  <a:pt x="6872" y="17296"/>
                  <a:pt x="6894" y="17253"/>
                </a:cubicBezTo>
                <a:close/>
                <a:moveTo>
                  <a:pt x="6883" y="19642"/>
                </a:moveTo>
                <a:cubicBezTo>
                  <a:pt x="6872" y="19592"/>
                  <a:pt x="6760" y="19571"/>
                  <a:pt x="6603" y="19577"/>
                </a:cubicBezTo>
                <a:cubicBezTo>
                  <a:pt x="6469" y="19580"/>
                  <a:pt x="6368" y="19608"/>
                  <a:pt x="6368" y="19645"/>
                </a:cubicBezTo>
                <a:cubicBezTo>
                  <a:pt x="6379" y="19688"/>
                  <a:pt x="6491" y="19722"/>
                  <a:pt x="6648" y="19722"/>
                </a:cubicBezTo>
                <a:cubicBezTo>
                  <a:pt x="6816" y="19722"/>
                  <a:pt x="6894" y="19688"/>
                  <a:pt x="6883" y="19642"/>
                </a:cubicBezTo>
                <a:close/>
                <a:moveTo>
                  <a:pt x="6693" y="20921"/>
                </a:moveTo>
                <a:cubicBezTo>
                  <a:pt x="6883" y="20912"/>
                  <a:pt x="6894" y="20875"/>
                  <a:pt x="6872" y="20832"/>
                </a:cubicBezTo>
                <a:cubicBezTo>
                  <a:pt x="6849" y="20794"/>
                  <a:pt x="6771" y="20767"/>
                  <a:pt x="6625" y="20773"/>
                </a:cubicBezTo>
                <a:cubicBezTo>
                  <a:pt x="6480" y="20782"/>
                  <a:pt x="6379" y="20816"/>
                  <a:pt x="6391" y="20859"/>
                </a:cubicBezTo>
                <a:cubicBezTo>
                  <a:pt x="6413" y="20906"/>
                  <a:pt x="6525" y="20927"/>
                  <a:pt x="6693" y="20921"/>
                </a:cubicBezTo>
                <a:close/>
                <a:moveTo>
                  <a:pt x="8863" y="16727"/>
                </a:moveTo>
                <a:cubicBezTo>
                  <a:pt x="8986" y="16724"/>
                  <a:pt x="9053" y="16693"/>
                  <a:pt x="9042" y="16650"/>
                </a:cubicBezTo>
                <a:cubicBezTo>
                  <a:pt x="9030" y="16607"/>
                  <a:pt x="8941" y="16579"/>
                  <a:pt x="8762" y="16582"/>
                </a:cubicBezTo>
                <a:cubicBezTo>
                  <a:pt x="8583" y="16585"/>
                  <a:pt x="8516" y="16625"/>
                  <a:pt x="8527" y="16662"/>
                </a:cubicBezTo>
                <a:cubicBezTo>
                  <a:pt x="8527" y="16703"/>
                  <a:pt x="8639" y="16730"/>
                  <a:pt x="8863" y="16727"/>
                </a:cubicBezTo>
                <a:close/>
                <a:moveTo>
                  <a:pt x="19847" y="19676"/>
                </a:moveTo>
                <a:cubicBezTo>
                  <a:pt x="19791" y="19632"/>
                  <a:pt x="19713" y="19605"/>
                  <a:pt x="19534" y="19611"/>
                </a:cubicBezTo>
                <a:cubicBezTo>
                  <a:pt x="19366" y="19617"/>
                  <a:pt x="19277" y="19648"/>
                  <a:pt x="19299" y="19688"/>
                </a:cubicBezTo>
                <a:cubicBezTo>
                  <a:pt x="19321" y="19725"/>
                  <a:pt x="19422" y="19765"/>
                  <a:pt x="19590" y="19753"/>
                </a:cubicBezTo>
                <a:cubicBezTo>
                  <a:pt x="19724" y="19744"/>
                  <a:pt x="19836" y="19716"/>
                  <a:pt x="19847" y="19676"/>
                </a:cubicBezTo>
                <a:close/>
                <a:moveTo>
                  <a:pt x="9042" y="20862"/>
                </a:moveTo>
                <a:cubicBezTo>
                  <a:pt x="9042" y="20813"/>
                  <a:pt x="8930" y="20788"/>
                  <a:pt x="8784" y="20785"/>
                </a:cubicBezTo>
                <a:cubicBezTo>
                  <a:pt x="8639" y="20782"/>
                  <a:pt x="8572" y="20819"/>
                  <a:pt x="8561" y="20856"/>
                </a:cubicBezTo>
                <a:cubicBezTo>
                  <a:pt x="8549" y="20903"/>
                  <a:pt x="8650" y="20937"/>
                  <a:pt x="8796" y="20940"/>
                </a:cubicBezTo>
                <a:cubicBezTo>
                  <a:pt x="8963" y="20943"/>
                  <a:pt x="9042" y="20909"/>
                  <a:pt x="9042" y="20862"/>
                </a:cubicBezTo>
                <a:close/>
                <a:moveTo>
                  <a:pt x="15283" y="21419"/>
                </a:moveTo>
                <a:cubicBezTo>
                  <a:pt x="15138" y="21422"/>
                  <a:pt x="15060" y="21440"/>
                  <a:pt x="15048" y="21481"/>
                </a:cubicBezTo>
                <a:cubicBezTo>
                  <a:pt x="15037" y="21527"/>
                  <a:pt x="15127" y="21558"/>
                  <a:pt x="15283" y="21561"/>
                </a:cubicBezTo>
                <a:cubicBezTo>
                  <a:pt x="15451" y="21564"/>
                  <a:pt x="15552" y="21530"/>
                  <a:pt x="15552" y="21490"/>
                </a:cubicBezTo>
                <a:cubicBezTo>
                  <a:pt x="15552" y="21450"/>
                  <a:pt x="15462" y="21419"/>
                  <a:pt x="15283" y="21419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4539382" y="384313"/>
            <a:ext cx="5251450" cy="2660311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5741470" y="3351948"/>
            <a:ext cx="4049362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820345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9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71F977A1-BB79-8305-E05E-CB0DC0466D26}"/>
              </a:ext>
            </a:extLst>
          </p:cNvPr>
          <p:cNvSpPr/>
          <p:nvPr/>
        </p:nvSpPr>
        <p:spPr>
          <a:xfrm>
            <a:off x="0" y="-6136"/>
            <a:ext cx="12206520" cy="68641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595" y="12362"/>
                </a:moveTo>
                <a:cubicBezTo>
                  <a:pt x="21516" y="12308"/>
                  <a:pt x="21435" y="12254"/>
                  <a:pt x="21354" y="12203"/>
                </a:cubicBezTo>
                <a:cubicBezTo>
                  <a:pt x="20881" y="11903"/>
                  <a:pt x="20547" y="11300"/>
                  <a:pt x="20230" y="10666"/>
                </a:cubicBezTo>
                <a:cubicBezTo>
                  <a:pt x="20161" y="10528"/>
                  <a:pt x="20082" y="10384"/>
                  <a:pt x="20033" y="10231"/>
                </a:cubicBezTo>
                <a:cubicBezTo>
                  <a:pt x="19906" y="9823"/>
                  <a:pt x="19759" y="9418"/>
                  <a:pt x="19766" y="8932"/>
                </a:cubicBezTo>
                <a:cubicBezTo>
                  <a:pt x="19768" y="8851"/>
                  <a:pt x="19768" y="8767"/>
                  <a:pt x="19744" y="8692"/>
                </a:cubicBezTo>
                <a:cubicBezTo>
                  <a:pt x="19690" y="8524"/>
                  <a:pt x="19697" y="8353"/>
                  <a:pt x="19717" y="8173"/>
                </a:cubicBezTo>
                <a:cubicBezTo>
                  <a:pt x="19729" y="8065"/>
                  <a:pt x="19749" y="7948"/>
                  <a:pt x="19734" y="7846"/>
                </a:cubicBezTo>
                <a:cubicBezTo>
                  <a:pt x="19682" y="7483"/>
                  <a:pt x="19742" y="7144"/>
                  <a:pt x="19785" y="6802"/>
                </a:cubicBezTo>
                <a:cubicBezTo>
                  <a:pt x="19796" y="6709"/>
                  <a:pt x="19808" y="6610"/>
                  <a:pt x="19801" y="6517"/>
                </a:cubicBezTo>
                <a:cubicBezTo>
                  <a:pt x="19749" y="5854"/>
                  <a:pt x="19881" y="5224"/>
                  <a:pt x="19899" y="4570"/>
                </a:cubicBezTo>
                <a:cubicBezTo>
                  <a:pt x="19914" y="4030"/>
                  <a:pt x="19930" y="3519"/>
                  <a:pt x="19785" y="3027"/>
                </a:cubicBezTo>
                <a:cubicBezTo>
                  <a:pt x="19650" y="2571"/>
                  <a:pt x="19489" y="2145"/>
                  <a:pt x="19238" y="2040"/>
                </a:cubicBezTo>
                <a:cubicBezTo>
                  <a:pt x="18995" y="1911"/>
                  <a:pt x="18816" y="1776"/>
                  <a:pt x="18632" y="1809"/>
                </a:cubicBezTo>
                <a:cubicBezTo>
                  <a:pt x="18416" y="1848"/>
                  <a:pt x="18215" y="1767"/>
                  <a:pt x="18010" y="1692"/>
                </a:cubicBezTo>
                <a:cubicBezTo>
                  <a:pt x="17939" y="1668"/>
                  <a:pt x="17864" y="1644"/>
                  <a:pt x="17794" y="1647"/>
                </a:cubicBezTo>
                <a:cubicBezTo>
                  <a:pt x="17473" y="1662"/>
                  <a:pt x="17156" y="1539"/>
                  <a:pt x="16837" y="1500"/>
                </a:cubicBezTo>
                <a:cubicBezTo>
                  <a:pt x="16559" y="1464"/>
                  <a:pt x="16284" y="1290"/>
                  <a:pt x="15997" y="1326"/>
                </a:cubicBezTo>
                <a:cubicBezTo>
                  <a:pt x="15931" y="1335"/>
                  <a:pt x="15860" y="1299"/>
                  <a:pt x="15794" y="1269"/>
                </a:cubicBezTo>
                <a:cubicBezTo>
                  <a:pt x="15464" y="1119"/>
                  <a:pt x="15123" y="1146"/>
                  <a:pt x="14787" y="1086"/>
                </a:cubicBezTo>
                <a:cubicBezTo>
                  <a:pt x="14436" y="1023"/>
                  <a:pt x="14087" y="888"/>
                  <a:pt x="13731" y="909"/>
                </a:cubicBezTo>
                <a:cubicBezTo>
                  <a:pt x="13702" y="912"/>
                  <a:pt x="13672" y="888"/>
                  <a:pt x="13643" y="876"/>
                </a:cubicBezTo>
                <a:cubicBezTo>
                  <a:pt x="13277" y="741"/>
                  <a:pt x="12901" y="792"/>
                  <a:pt x="12536" y="621"/>
                </a:cubicBezTo>
                <a:cubicBezTo>
                  <a:pt x="12524" y="615"/>
                  <a:pt x="12511" y="618"/>
                  <a:pt x="12497" y="621"/>
                </a:cubicBezTo>
                <a:cubicBezTo>
                  <a:pt x="12312" y="663"/>
                  <a:pt x="12131" y="573"/>
                  <a:pt x="11949" y="543"/>
                </a:cubicBezTo>
                <a:cubicBezTo>
                  <a:pt x="11659" y="495"/>
                  <a:pt x="11369" y="471"/>
                  <a:pt x="11083" y="357"/>
                </a:cubicBezTo>
                <a:cubicBezTo>
                  <a:pt x="11051" y="345"/>
                  <a:pt x="11014" y="351"/>
                  <a:pt x="10981" y="360"/>
                </a:cubicBezTo>
                <a:cubicBezTo>
                  <a:pt x="10842" y="393"/>
                  <a:pt x="10707" y="366"/>
                  <a:pt x="10574" y="303"/>
                </a:cubicBezTo>
                <a:cubicBezTo>
                  <a:pt x="10478" y="258"/>
                  <a:pt x="10380" y="228"/>
                  <a:pt x="10282" y="234"/>
                </a:cubicBezTo>
                <a:cubicBezTo>
                  <a:pt x="9926" y="249"/>
                  <a:pt x="9575" y="120"/>
                  <a:pt x="9224" y="51"/>
                </a:cubicBezTo>
                <a:cubicBezTo>
                  <a:pt x="9106" y="27"/>
                  <a:pt x="8986" y="15"/>
                  <a:pt x="8868" y="0"/>
                </a:cubicBezTo>
                <a:lnTo>
                  <a:pt x="2391" y="0"/>
                </a:lnTo>
                <a:cubicBezTo>
                  <a:pt x="2357" y="87"/>
                  <a:pt x="2350" y="198"/>
                  <a:pt x="2354" y="306"/>
                </a:cubicBezTo>
                <a:cubicBezTo>
                  <a:pt x="2377" y="993"/>
                  <a:pt x="2301" y="1665"/>
                  <a:pt x="2254" y="2340"/>
                </a:cubicBezTo>
                <a:cubicBezTo>
                  <a:pt x="2236" y="2610"/>
                  <a:pt x="2202" y="2874"/>
                  <a:pt x="2222" y="3150"/>
                </a:cubicBezTo>
                <a:cubicBezTo>
                  <a:pt x="2234" y="3312"/>
                  <a:pt x="2219" y="3474"/>
                  <a:pt x="2202" y="3634"/>
                </a:cubicBezTo>
                <a:cubicBezTo>
                  <a:pt x="2182" y="3823"/>
                  <a:pt x="2163" y="4012"/>
                  <a:pt x="2173" y="4204"/>
                </a:cubicBezTo>
                <a:cubicBezTo>
                  <a:pt x="2207" y="4843"/>
                  <a:pt x="2058" y="5398"/>
                  <a:pt x="1920" y="5953"/>
                </a:cubicBezTo>
                <a:cubicBezTo>
                  <a:pt x="1895" y="6055"/>
                  <a:pt x="1849" y="6136"/>
                  <a:pt x="1790" y="6184"/>
                </a:cubicBezTo>
                <a:cubicBezTo>
                  <a:pt x="1736" y="6229"/>
                  <a:pt x="1702" y="6295"/>
                  <a:pt x="1694" y="6397"/>
                </a:cubicBezTo>
                <a:cubicBezTo>
                  <a:pt x="1675" y="6595"/>
                  <a:pt x="1615" y="6760"/>
                  <a:pt x="1530" y="6880"/>
                </a:cubicBezTo>
                <a:cubicBezTo>
                  <a:pt x="1314" y="7192"/>
                  <a:pt x="1105" y="7525"/>
                  <a:pt x="852" y="7747"/>
                </a:cubicBezTo>
                <a:cubicBezTo>
                  <a:pt x="601" y="7969"/>
                  <a:pt x="343" y="8149"/>
                  <a:pt x="54" y="8221"/>
                </a:cubicBezTo>
                <a:cubicBezTo>
                  <a:pt x="35" y="8224"/>
                  <a:pt x="19" y="8230"/>
                  <a:pt x="0" y="8233"/>
                </a:cubicBezTo>
                <a:lnTo>
                  <a:pt x="0" y="10228"/>
                </a:lnTo>
                <a:cubicBezTo>
                  <a:pt x="268" y="10444"/>
                  <a:pt x="454" y="10855"/>
                  <a:pt x="697" y="11126"/>
                </a:cubicBezTo>
                <a:cubicBezTo>
                  <a:pt x="700" y="11129"/>
                  <a:pt x="704" y="11135"/>
                  <a:pt x="705" y="11144"/>
                </a:cubicBezTo>
                <a:cubicBezTo>
                  <a:pt x="783" y="11435"/>
                  <a:pt x="931" y="11639"/>
                  <a:pt x="1031" y="11912"/>
                </a:cubicBezTo>
                <a:cubicBezTo>
                  <a:pt x="1216" y="12425"/>
                  <a:pt x="1299" y="12977"/>
                  <a:pt x="1353" y="13541"/>
                </a:cubicBezTo>
                <a:cubicBezTo>
                  <a:pt x="1424" y="14273"/>
                  <a:pt x="1387" y="15023"/>
                  <a:pt x="1316" y="15737"/>
                </a:cubicBezTo>
                <a:cubicBezTo>
                  <a:pt x="1254" y="16370"/>
                  <a:pt x="1206" y="17012"/>
                  <a:pt x="1125" y="17642"/>
                </a:cubicBezTo>
                <a:cubicBezTo>
                  <a:pt x="1058" y="18165"/>
                  <a:pt x="1157" y="18648"/>
                  <a:pt x="1321" y="19047"/>
                </a:cubicBezTo>
                <a:cubicBezTo>
                  <a:pt x="1576" y="19668"/>
                  <a:pt x="1983" y="19815"/>
                  <a:pt x="2394" y="19821"/>
                </a:cubicBezTo>
                <a:cubicBezTo>
                  <a:pt x="2538" y="19824"/>
                  <a:pt x="2679" y="19749"/>
                  <a:pt x="2826" y="19800"/>
                </a:cubicBezTo>
                <a:cubicBezTo>
                  <a:pt x="2990" y="19857"/>
                  <a:pt x="3157" y="19947"/>
                  <a:pt x="3320" y="19941"/>
                </a:cubicBezTo>
                <a:cubicBezTo>
                  <a:pt x="3742" y="19929"/>
                  <a:pt x="4152" y="20121"/>
                  <a:pt x="4569" y="20178"/>
                </a:cubicBezTo>
                <a:cubicBezTo>
                  <a:pt x="4945" y="20229"/>
                  <a:pt x="5328" y="20286"/>
                  <a:pt x="5703" y="20445"/>
                </a:cubicBezTo>
                <a:cubicBezTo>
                  <a:pt x="5760" y="20469"/>
                  <a:pt x="5823" y="20463"/>
                  <a:pt x="5882" y="20457"/>
                </a:cubicBezTo>
                <a:cubicBezTo>
                  <a:pt x="6020" y="20445"/>
                  <a:pt x="6155" y="20481"/>
                  <a:pt x="6290" y="20535"/>
                </a:cubicBezTo>
                <a:cubicBezTo>
                  <a:pt x="6391" y="20574"/>
                  <a:pt x="6492" y="20628"/>
                  <a:pt x="6594" y="20625"/>
                </a:cubicBezTo>
                <a:cubicBezTo>
                  <a:pt x="6820" y="20619"/>
                  <a:pt x="7036" y="20700"/>
                  <a:pt x="7255" y="20784"/>
                </a:cubicBezTo>
                <a:cubicBezTo>
                  <a:pt x="7309" y="20805"/>
                  <a:pt x="7368" y="20835"/>
                  <a:pt x="7420" y="20823"/>
                </a:cubicBezTo>
                <a:cubicBezTo>
                  <a:pt x="7770" y="20742"/>
                  <a:pt x="8107" y="20964"/>
                  <a:pt x="8451" y="21012"/>
                </a:cubicBezTo>
                <a:cubicBezTo>
                  <a:pt x="8846" y="21066"/>
                  <a:pt x="9248" y="21081"/>
                  <a:pt x="9636" y="21276"/>
                </a:cubicBezTo>
                <a:cubicBezTo>
                  <a:pt x="9676" y="21297"/>
                  <a:pt x="9722" y="21291"/>
                  <a:pt x="9764" y="21282"/>
                </a:cubicBezTo>
                <a:cubicBezTo>
                  <a:pt x="9897" y="21258"/>
                  <a:pt x="10029" y="21279"/>
                  <a:pt x="10161" y="21333"/>
                </a:cubicBezTo>
                <a:cubicBezTo>
                  <a:pt x="10517" y="21474"/>
                  <a:pt x="10886" y="21420"/>
                  <a:pt x="11240" y="21591"/>
                </a:cubicBezTo>
                <a:cubicBezTo>
                  <a:pt x="11249" y="21594"/>
                  <a:pt x="11259" y="21597"/>
                  <a:pt x="11269" y="21600"/>
                </a:cubicBezTo>
                <a:lnTo>
                  <a:pt x="11396" y="21600"/>
                </a:lnTo>
                <a:cubicBezTo>
                  <a:pt x="11428" y="21597"/>
                  <a:pt x="11458" y="21597"/>
                  <a:pt x="11490" y="21600"/>
                </a:cubicBezTo>
                <a:lnTo>
                  <a:pt x="19012" y="21600"/>
                </a:lnTo>
                <a:cubicBezTo>
                  <a:pt x="19059" y="21390"/>
                  <a:pt x="19081" y="21180"/>
                  <a:pt x="19057" y="21030"/>
                </a:cubicBezTo>
                <a:cubicBezTo>
                  <a:pt x="18985" y="20565"/>
                  <a:pt x="19029" y="20103"/>
                  <a:pt x="19040" y="19650"/>
                </a:cubicBezTo>
                <a:cubicBezTo>
                  <a:pt x="19054" y="19125"/>
                  <a:pt x="18998" y="18591"/>
                  <a:pt x="19064" y="18069"/>
                </a:cubicBezTo>
                <a:cubicBezTo>
                  <a:pt x="19067" y="18042"/>
                  <a:pt x="19062" y="18009"/>
                  <a:pt x="19062" y="17982"/>
                </a:cubicBezTo>
                <a:cubicBezTo>
                  <a:pt x="19049" y="17324"/>
                  <a:pt x="19142" y="16730"/>
                  <a:pt x="19385" y="16220"/>
                </a:cubicBezTo>
                <a:cubicBezTo>
                  <a:pt x="19682" y="15599"/>
                  <a:pt x="20009" y="15041"/>
                  <a:pt x="20444" y="14705"/>
                </a:cubicBezTo>
                <a:cubicBezTo>
                  <a:pt x="20790" y="14438"/>
                  <a:pt x="21134" y="14252"/>
                  <a:pt x="21538" y="14372"/>
                </a:cubicBezTo>
                <a:cubicBezTo>
                  <a:pt x="21558" y="14378"/>
                  <a:pt x="21580" y="14384"/>
                  <a:pt x="21600" y="14390"/>
                </a:cubicBezTo>
                <a:lnTo>
                  <a:pt x="21600" y="12362"/>
                </a:ln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54F81F51-E951-2C18-FD2C-AFD2A4B3C22D}"/>
              </a:ext>
            </a:extLst>
          </p:cNvPr>
          <p:cNvSpPr/>
          <p:nvPr/>
        </p:nvSpPr>
        <p:spPr>
          <a:xfrm>
            <a:off x="10380841" y="0"/>
            <a:ext cx="1825679" cy="66517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8" h="21561" extrusionOk="0">
                <a:moveTo>
                  <a:pt x="18818" y="570"/>
                </a:moveTo>
                <a:cubicBezTo>
                  <a:pt x="18807" y="431"/>
                  <a:pt x="19131" y="338"/>
                  <a:pt x="19635" y="335"/>
                </a:cubicBezTo>
                <a:cubicBezTo>
                  <a:pt x="20127" y="332"/>
                  <a:pt x="20451" y="424"/>
                  <a:pt x="20440" y="570"/>
                </a:cubicBezTo>
                <a:cubicBezTo>
                  <a:pt x="20429" y="709"/>
                  <a:pt x="20149" y="783"/>
                  <a:pt x="19635" y="783"/>
                </a:cubicBezTo>
                <a:cubicBezTo>
                  <a:pt x="19087" y="780"/>
                  <a:pt x="18829" y="712"/>
                  <a:pt x="18818" y="570"/>
                </a:cubicBezTo>
                <a:close/>
                <a:moveTo>
                  <a:pt x="19668" y="1355"/>
                </a:moveTo>
                <a:cubicBezTo>
                  <a:pt x="20149" y="1355"/>
                  <a:pt x="20451" y="1265"/>
                  <a:pt x="20440" y="1126"/>
                </a:cubicBezTo>
                <a:cubicBezTo>
                  <a:pt x="20429" y="993"/>
                  <a:pt x="20116" y="916"/>
                  <a:pt x="19601" y="919"/>
                </a:cubicBezTo>
                <a:cubicBezTo>
                  <a:pt x="19120" y="922"/>
                  <a:pt x="18807" y="1015"/>
                  <a:pt x="18818" y="1148"/>
                </a:cubicBezTo>
                <a:cubicBezTo>
                  <a:pt x="18818" y="1277"/>
                  <a:pt x="19154" y="1355"/>
                  <a:pt x="19668" y="1355"/>
                </a:cubicBezTo>
                <a:close/>
                <a:moveTo>
                  <a:pt x="18304" y="548"/>
                </a:moveTo>
                <a:cubicBezTo>
                  <a:pt x="18292" y="421"/>
                  <a:pt x="17990" y="338"/>
                  <a:pt x="17532" y="335"/>
                </a:cubicBezTo>
                <a:cubicBezTo>
                  <a:pt x="17017" y="332"/>
                  <a:pt x="16715" y="424"/>
                  <a:pt x="16738" y="570"/>
                </a:cubicBezTo>
                <a:cubicBezTo>
                  <a:pt x="16760" y="706"/>
                  <a:pt x="17017" y="777"/>
                  <a:pt x="17509" y="777"/>
                </a:cubicBezTo>
                <a:cubicBezTo>
                  <a:pt x="18035" y="777"/>
                  <a:pt x="18315" y="696"/>
                  <a:pt x="18304" y="548"/>
                </a:cubicBezTo>
                <a:close/>
                <a:moveTo>
                  <a:pt x="16760" y="1142"/>
                </a:moveTo>
                <a:cubicBezTo>
                  <a:pt x="16760" y="1277"/>
                  <a:pt x="17028" y="1345"/>
                  <a:pt x="17543" y="1345"/>
                </a:cubicBezTo>
                <a:cubicBezTo>
                  <a:pt x="18024" y="1345"/>
                  <a:pt x="18304" y="1268"/>
                  <a:pt x="18304" y="1132"/>
                </a:cubicBezTo>
                <a:cubicBezTo>
                  <a:pt x="18304" y="1002"/>
                  <a:pt x="17990" y="913"/>
                  <a:pt x="17543" y="913"/>
                </a:cubicBezTo>
                <a:cubicBezTo>
                  <a:pt x="17062" y="913"/>
                  <a:pt x="16749" y="1002"/>
                  <a:pt x="16760" y="1142"/>
                </a:cubicBezTo>
                <a:close/>
                <a:moveTo>
                  <a:pt x="19668" y="1911"/>
                </a:moveTo>
                <a:cubicBezTo>
                  <a:pt x="20127" y="1911"/>
                  <a:pt x="20429" y="1825"/>
                  <a:pt x="20418" y="1695"/>
                </a:cubicBezTo>
                <a:cubicBezTo>
                  <a:pt x="20407" y="1580"/>
                  <a:pt x="20082" y="1494"/>
                  <a:pt x="19646" y="1494"/>
                </a:cubicBezTo>
                <a:cubicBezTo>
                  <a:pt x="19165" y="1494"/>
                  <a:pt x="18818" y="1590"/>
                  <a:pt x="18840" y="1719"/>
                </a:cubicBezTo>
                <a:cubicBezTo>
                  <a:pt x="18852" y="1846"/>
                  <a:pt x="19142" y="1911"/>
                  <a:pt x="19668" y="1911"/>
                </a:cubicBezTo>
                <a:close/>
                <a:moveTo>
                  <a:pt x="14702" y="570"/>
                </a:moveTo>
                <a:cubicBezTo>
                  <a:pt x="14702" y="696"/>
                  <a:pt x="14981" y="774"/>
                  <a:pt x="15418" y="777"/>
                </a:cubicBezTo>
                <a:cubicBezTo>
                  <a:pt x="15865" y="777"/>
                  <a:pt x="16223" y="675"/>
                  <a:pt x="16201" y="548"/>
                </a:cubicBezTo>
                <a:cubicBezTo>
                  <a:pt x="16178" y="428"/>
                  <a:pt x="15831" y="335"/>
                  <a:pt x="15406" y="341"/>
                </a:cubicBezTo>
                <a:cubicBezTo>
                  <a:pt x="14970" y="344"/>
                  <a:pt x="14702" y="434"/>
                  <a:pt x="14702" y="570"/>
                </a:cubicBezTo>
                <a:close/>
                <a:moveTo>
                  <a:pt x="14713" y="1145"/>
                </a:moveTo>
                <a:cubicBezTo>
                  <a:pt x="14724" y="1265"/>
                  <a:pt x="15048" y="1345"/>
                  <a:pt x="15474" y="1339"/>
                </a:cubicBezTo>
                <a:cubicBezTo>
                  <a:pt x="15899" y="1333"/>
                  <a:pt x="16234" y="1228"/>
                  <a:pt x="16178" y="1108"/>
                </a:cubicBezTo>
                <a:cubicBezTo>
                  <a:pt x="16122" y="990"/>
                  <a:pt x="15887" y="922"/>
                  <a:pt x="15429" y="922"/>
                </a:cubicBezTo>
                <a:cubicBezTo>
                  <a:pt x="14970" y="928"/>
                  <a:pt x="14691" y="1012"/>
                  <a:pt x="14713" y="1145"/>
                </a:cubicBezTo>
                <a:close/>
                <a:moveTo>
                  <a:pt x="18270" y="1710"/>
                </a:moveTo>
                <a:cubicBezTo>
                  <a:pt x="18281" y="1596"/>
                  <a:pt x="17968" y="1503"/>
                  <a:pt x="17543" y="1494"/>
                </a:cubicBezTo>
                <a:cubicBezTo>
                  <a:pt x="17129" y="1488"/>
                  <a:pt x="16771" y="1587"/>
                  <a:pt x="16760" y="1710"/>
                </a:cubicBezTo>
                <a:cubicBezTo>
                  <a:pt x="16749" y="1828"/>
                  <a:pt x="17017" y="1902"/>
                  <a:pt x="17453" y="1908"/>
                </a:cubicBezTo>
                <a:cubicBezTo>
                  <a:pt x="17968" y="1911"/>
                  <a:pt x="18259" y="1840"/>
                  <a:pt x="18270" y="1710"/>
                </a:cubicBezTo>
                <a:close/>
                <a:moveTo>
                  <a:pt x="18908" y="2285"/>
                </a:moveTo>
                <a:cubicBezTo>
                  <a:pt x="18908" y="2409"/>
                  <a:pt x="19187" y="2480"/>
                  <a:pt x="19657" y="2477"/>
                </a:cubicBezTo>
                <a:cubicBezTo>
                  <a:pt x="20116" y="2474"/>
                  <a:pt x="20328" y="2396"/>
                  <a:pt x="20351" y="2279"/>
                </a:cubicBezTo>
                <a:cubicBezTo>
                  <a:pt x="20373" y="2152"/>
                  <a:pt x="20105" y="2081"/>
                  <a:pt x="19624" y="2081"/>
                </a:cubicBezTo>
                <a:cubicBezTo>
                  <a:pt x="19165" y="2081"/>
                  <a:pt x="18908" y="2155"/>
                  <a:pt x="18908" y="2285"/>
                </a:cubicBezTo>
                <a:close/>
                <a:moveTo>
                  <a:pt x="16122" y="1695"/>
                </a:moveTo>
                <a:cubicBezTo>
                  <a:pt x="16111" y="1571"/>
                  <a:pt x="15854" y="1500"/>
                  <a:pt x="15418" y="1506"/>
                </a:cubicBezTo>
                <a:cubicBezTo>
                  <a:pt x="15004" y="1512"/>
                  <a:pt x="14724" y="1593"/>
                  <a:pt x="14724" y="1710"/>
                </a:cubicBezTo>
                <a:cubicBezTo>
                  <a:pt x="14724" y="1831"/>
                  <a:pt x="14993" y="1908"/>
                  <a:pt x="15418" y="1908"/>
                </a:cubicBezTo>
                <a:cubicBezTo>
                  <a:pt x="15854" y="1905"/>
                  <a:pt x="16134" y="1825"/>
                  <a:pt x="16122" y="1695"/>
                </a:cubicBezTo>
                <a:close/>
                <a:moveTo>
                  <a:pt x="16816" y="2304"/>
                </a:moveTo>
                <a:cubicBezTo>
                  <a:pt x="16849" y="2415"/>
                  <a:pt x="17163" y="2483"/>
                  <a:pt x="17599" y="2470"/>
                </a:cubicBezTo>
                <a:cubicBezTo>
                  <a:pt x="17979" y="2461"/>
                  <a:pt x="18281" y="2362"/>
                  <a:pt x="18259" y="2257"/>
                </a:cubicBezTo>
                <a:cubicBezTo>
                  <a:pt x="18236" y="2146"/>
                  <a:pt x="17934" y="2075"/>
                  <a:pt x="17498" y="2084"/>
                </a:cubicBezTo>
                <a:cubicBezTo>
                  <a:pt x="17073" y="2090"/>
                  <a:pt x="16782" y="2186"/>
                  <a:pt x="16816" y="2304"/>
                </a:cubicBezTo>
                <a:close/>
                <a:moveTo>
                  <a:pt x="18919" y="2863"/>
                </a:moveTo>
                <a:cubicBezTo>
                  <a:pt x="18930" y="2956"/>
                  <a:pt x="19142" y="3024"/>
                  <a:pt x="19568" y="3036"/>
                </a:cubicBezTo>
                <a:cubicBezTo>
                  <a:pt x="19970" y="3045"/>
                  <a:pt x="20306" y="2965"/>
                  <a:pt x="20328" y="2857"/>
                </a:cubicBezTo>
                <a:cubicBezTo>
                  <a:pt x="20351" y="2742"/>
                  <a:pt x="20071" y="2659"/>
                  <a:pt x="19657" y="2653"/>
                </a:cubicBezTo>
                <a:cubicBezTo>
                  <a:pt x="19243" y="2647"/>
                  <a:pt x="18930" y="2730"/>
                  <a:pt x="18919" y="2863"/>
                </a:cubicBezTo>
                <a:close/>
                <a:moveTo>
                  <a:pt x="13975" y="517"/>
                </a:moveTo>
                <a:cubicBezTo>
                  <a:pt x="13952" y="440"/>
                  <a:pt x="13796" y="363"/>
                  <a:pt x="13337" y="360"/>
                </a:cubicBezTo>
                <a:cubicBezTo>
                  <a:pt x="12934" y="357"/>
                  <a:pt x="12621" y="452"/>
                  <a:pt x="12655" y="576"/>
                </a:cubicBezTo>
                <a:cubicBezTo>
                  <a:pt x="12677" y="684"/>
                  <a:pt x="12878" y="749"/>
                  <a:pt x="13303" y="749"/>
                </a:cubicBezTo>
                <a:cubicBezTo>
                  <a:pt x="13729" y="749"/>
                  <a:pt x="13986" y="675"/>
                  <a:pt x="13975" y="517"/>
                </a:cubicBezTo>
                <a:close/>
                <a:moveTo>
                  <a:pt x="15440" y="2084"/>
                </a:moveTo>
                <a:cubicBezTo>
                  <a:pt x="15015" y="2090"/>
                  <a:pt x="14791" y="2158"/>
                  <a:pt x="14746" y="2270"/>
                </a:cubicBezTo>
                <a:cubicBezTo>
                  <a:pt x="14702" y="2368"/>
                  <a:pt x="15026" y="2464"/>
                  <a:pt x="15373" y="2470"/>
                </a:cubicBezTo>
                <a:cubicBezTo>
                  <a:pt x="15731" y="2477"/>
                  <a:pt x="16111" y="2381"/>
                  <a:pt x="16100" y="2279"/>
                </a:cubicBezTo>
                <a:cubicBezTo>
                  <a:pt x="16089" y="2164"/>
                  <a:pt x="15865" y="2100"/>
                  <a:pt x="15440" y="2084"/>
                </a:cubicBezTo>
                <a:close/>
                <a:moveTo>
                  <a:pt x="13326" y="1318"/>
                </a:moveTo>
                <a:cubicBezTo>
                  <a:pt x="13728" y="1311"/>
                  <a:pt x="13952" y="1250"/>
                  <a:pt x="13975" y="1132"/>
                </a:cubicBezTo>
                <a:cubicBezTo>
                  <a:pt x="13986" y="1027"/>
                  <a:pt x="13684" y="925"/>
                  <a:pt x="13337" y="934"/>
                </a:cubicBezTo>
                <a:cubicBezTo>
                  <a:pt x="12934" y="944"/>
                  <a:pt x="12677" y="1006"/>
                  <a:pt x="12666" y="1126"/>
                </a:cubicBezTo>
                <a:cubicBezTo>
                  <a:pt x="12655" y="1247"/>
                  <a:pt x="12856" y="1311"/>
                  <a:pt x="13326" y="1318"/>
                </a:cubicBezTo>
                <a:close/>
                <a:moveTo>
                  <a:pt x="18181" y="2838"/>
                </a:moveTo>
                <a:cubicBezTo>
                  <a:pt x="18181" y="2736"/>
                  <a:pt x="17856" y="2644"/>
                  <a:pt x="17498" y="2656"/>
                </a:cubicBezTo>
                <a:cubicBezTo>
                  <a:pt x="17107" y="2668"/>
                  <a:pt x="16849" y="2727"/>
                  <a:pt x="16849" y="2851"/>
                </a:cubicBezTo>
                <a:cubicBezTo>
                  <a:pt x="16849" y="2968"/>
                  <a:pt x="17084" y="3024"/>
                  <a:pt x="17465" y="3033"/>
                </a:cubicBezTo>
                <a:cubicBezTo>
                  <a:pt x="17856" y="3042"/>
                  <a:pt x="18181" y="2949"/>
                  <a:pt x="18181" y="2838"/>
                </a:cubicBezTo>
                <a:close/>
                <a:moveTo>
                  <a:pt x="18986" y="3422"/>
                </a:moveTo>
                <a:cubicBezTo>
                  <a:pt x="18997" y="3537"/>
                  <a:pt x="19232" y="3592"/>
                  <a:pt x="19624" y="3599"/>
                </a:cubicBezTo>
                <a:cubicBezTo>
                  <a:pt x="19970" y="3602"/>
                  <a:pt x="20351" y="3500"/>
                  <a:pt x="20306" y="3410"/>
                </a:cubicBezTo>
                <a:cubicBezTo>
                  <a:pt x="20250" y="3308"/>
                  <a:pt x="20049" y="3240"/>
                  <a:pt x="19635" y="3237"/>
                </a:cubicBezTo>
                <a:cubicBezTo>
                  <a:pt x="19232" y="3231"/>
                  <a:pt x="18986" y="3308"/>
                  <a:pt x="18986" y="3422"/>
                </a:cubicBezTo>
                <a:close/>
                <a:moveTo>
                  <a:pt x="13315" y="1880"/>
                </a:moveTo>
                <a:cubicBezTo>
                  <a:pt x="13751" y="1877"/>
                  <a:pt x="13952" y="1803"/>
                  <a:pt x="13952" y="1692"/>
                </a:cubicBezTo>
                <a:cubicBezTo>
                  <a:pt x="13952" y="1580"/>
                  <a:pt x="13695" y="1519"/>
                  <a:pt x="13304" y="1522"/>
                </a:cubicBezTo>
                <a:cubicBezTo>
                  <a:pt x="12878" y="1525"/>
                  <a:pt x="12666" y="1593"/>
                  <a:pt x="12666" y="1710"/>
                </a:cubicBezTo>
                <a:cubicBezTo>
                  <a:pt x="12688" y="1828"/>
                  <a:pt x="12901" y="1880"/>
                  <a:pt x="13315" y="1880"/>
                </a:cubicBezTo>
                <a:close/>
                <a:moveTo>
                  <a:pt x="18158" y="3385"/>
                </a:moveTo>
                <a:cubicBezTo>
                  <a:pt x="18136" y="3302"/>
                  <a:pt x="17923" y="3243"/>
                  <a:pt x="17521" y="3243"/>
                </a:cubicBezTo>
                <a:cubicBezTo>
                  <a:pt x="17095" y="3240"/>
                  <a:pt x="16905" y="3314"/>
                  <a:pt x="16883" y="3419"/>
                </a:cubicBezTo>
                <a:cubicBezTo>
                  <a:pt x="16861" y="3527"/>
                  <a:pt x="17107" y="3583"/>
                  <a:pt x="17465" y="3595"/>
                </a:cubicBezTo>
                <a:cubicBezTo>
                  <a:pt x="17845" y="3608"/>
                  <a:pt x="18158" y="3521"/>
                  <a:pt x="18158" y="3385"/>
                </a:cubicBezTo>
                <a:close/>
                <a:moveTo>
                  <a:pt x="16033" y="2854"/>
                </a:moveTo>
                <a:cubicBezTo>
                  <a:pt x="16055" y="2718"/>
                  <a:pt x="15787" y="2662"/>
                  <a:pt x="15418" y="2665"/>
                </a:cubicBezTo>
                <a:cubicBezTo>
                  <a:pt x="15037" y="2665"/>
                  <a:pt x="14802" y="2733"/>
                  <a:pt x="14802" y="2847"/>
                </a:cubicBezTo>
                <a:cubicBezTo>
                  <a:pt x="14802" y="2962"/>
                  <a:pt x="15060" y="3024"/>
                  <a:pt x="15429" y="3024"/>
                </a:cubicBezTo>
                <a:cubicBezTo>
                  <a:pt x="15809" y="3024"/>
                  <a:pt x="16033" y="2949"/>
                  <a:pt x="16033" y="2854"/>
                </a:cubicBezTo>
                <a:close/>
                <a:moveTo>
                  <a:pt x="19590" y="4167"/>
                </a:moveTo>
                <a:cubicBezTo>
                  <a:pt x="20026" y="4164"/>
                  <a:pt x="20272" y="4102"/>
                  <a:pt x="20283" y="3997"/>
                </a:cubicBezTo>
                <a:cubicBezTo>
                  <a:pt x="20295" y="3889"/>
                  <a:pt x="20004" y="3821"/>
                  <a:pt x="19646" y="3818"/>
                </a:cubicBezTo>
                <a:cubicBezTo>
                  <a:pt x="19265" y="3815"/>
                  <a:pt x="19031" y="3877"/>
                  <a:pt x="19008" y="3991"/>
                </a:cubicBezTo>
                <a:cubicBezTo>
                  <a:pt x="18986" y="4108"/>
                  <a:pt x="19221" y="4158"/>
                  <a:pt x="19590" y="4167"/>
                </a:cubicBezTo>
                <a:close/>
                <a:moveTo>
                  <a:pt x="13303" y="2446"/>
                </a:moveTo>
                <a:cubicBezTo>
                  <a:pt x="13740" y="2440"/>
                  <a:pt x="13885" y="2368"/>
                  <a:pt x="13885" y="2260"/>
                </a:cubicBezTo>
                <a:cubicBezTo>
                  <a:pt x="13885" y="2146"/>
                  <a:pt x="13639" y="2090"/>
                  <a:pt x="13281" y="2096"/>
                </a:cubicBezTo>
                <a:cubicBezTo>
                  <a:pt x="12901" y="2103"/>
                  <a:pt x="12666" y="2174"/>
                  <a:pt x="12677" y="2288"/>
                </a:cubicBezTo>
                <a:cubicBezTo>
                  <a:pt x="12699" y="2393"/>
                  <a:pt x="12912" y="2449"/>
                  <a:pt x="13303" y="2446"/>
                </a:cubicBezTo>
                <a:close/>
                <a:moveTo>
                  <a:pt x="17543" y="4164"/>
                </a:moveTo>
                <a:cubicBezTo>
                  <a:pt x="17923" y="4158"/>
                  <a:pt x="18158" y="4096"/>
                  <a:pt x="18158" y="3985"/>
                </a:cubicBezTo>
                <a:cubicBezTo>
                  <a:pt x="18158" y="3883"/>
                  <a:pt x="17901" y="3815"/>
                  <a:pt x="17543" y="3815"/>
                </a:cubicBezTo>
                <a:cubicBezTo>
                  <a:pt x="17163" y="3815"/>
                  <a:pt x="16905" y="3889"/>
                  <a:pt x="16905" y="3997"/>
                </a:cubicBezTo>
                <a:cubicBezTo>
                  <a:pt x="16894" y="4099"/>
                  <a:pt x="17129" y="4161"/>
                  <a:pt x="17543" y="4164"/>
                </a:cubicBezTo>
                <a:close/>
                <a:moveTo>
                  <a:pt x="16022" y="3410"/>
                </a:moveTo>
                <a:cubicBezTo>
                  <a:pt x="15988" y="3308"/>
                  <a:pt x="15798" y="3243"/>
                  <a:pt x="15418" y="3246"/>
                </a:cubicBezTo>
                <a:cubicBezTo>
                  <a:pt x="15026" y="3249"/>
                  <a:pt x="14825" y="3317"/>
                  <a:pt x="14836" y="3432"/>
                </a:cubicBezTo>
                <a:cubicBezTo>
                  <a:pt x="14847" y="3537"/>
                  <a:pt x="15082" y="3589"/>
                  <a:pt x="15406" y="3589"/>
                </a:cubicBezTo>
                <a:cubicBezTo>
                  <a:pt x="15764" y="3586"/>
                  <a:pt x="16044" y="3531"/>
                  <a:pt x="16022" y="3410"/>
                </a:cubicBezTo>
                <a:close/>
                <a:moveTo>
                  <a:pt x="19623" y="4736"/>
                </a:moveTo>
                <a:cubicBezTo>
                  <a:pt x="20037" y="4736"/>
                  <a:pt x="20228" y="4674"/>
                  <a:pt x="20228" y="4569"/>
                </a:cubicBezTo>
                <a:cubicBezTo>
                  <a:pt x="20228" y="4464"/>
                  <a:pt x="20004" y="4402"/>
                  <a:pt x="19623" y="4405"/>
                </a:cubicBezTo>
                <a:cubicBezTo>
                  <a:pt x="19254" y="4408"/>
                  <a:pt x="19042" y="4470"/>
                  <a:pt x="19031" y="4575"/>
                </a:cubicBezTo>
                <a:cubicBezTo>
                  <a:pt x="19019" y="4689"/>
                  <a:pt x="19277" y="4727"/>
                  <a:pt x="19623" y="4736"/>
                </a:cubicBezTo>
                <a:close/>
                <a:moveTo>
                  <a:pt x="13874" y="2835"/>
                </a:moveTo>
                <a:cubicBezTo>
                  <a:pt x="13852" y="2730"/>
                  <a:pt x="13639" y="2674"/>
                  <a:pt x="13292" y="2674"/>
                </a:cubicBezTo>
                <a:cubicBezTo>
                  <a:pt x="12912" y="2674"/>
                  <a:pt x="12699" y="2749"/>
                  <a:pt x="12699" y="2844"/>
                </a:cubicBezTo>
                <a:cubicBezTo>
                  <a:pt x="12699" y="2943"/>
                  <a:pt x="12923" y="3011"/>
                  <a:pt x="13304" y="3005"/>
                </a:cubicBezTo>
                <a:cubicBezTo>
                  <a:pt x="13695" y="2999"/>
                  <a:pt x="13840" y="2928"/>
                  <a:pt x="13874" y="2835"/>
                </a:cubicBezTo>
                <a:close/>
                <a:moveTo>
                  <a:pt x="16010" y="3985"/>
                </a:moveTo>
                <a:cubicBezTo>
                  <a:pt x="15977" y="3883"/>
                  <a:pt x="15764" y="3827"/>
                  <a:pt x="15406" y="3833"/>
                </a:cubicBezTo>
                <a:cubicBezTo>
                  <a:pt x="15026" y="3840"/>
                  <a:pt x="14814" y="3904"/>
                  <a:pt x="14825" y="4010"/>
                </a:cubicBezTo>
                <a:cubicBezTo>
                  <a:pt x="14836" y="4112"/>
                  <a:pt x="15071" y="4164"/>
                  <a:pt x="15417" y="4161"/>
                </a:cubicBezTo>
                <a:cubicBezTo>
                  <a:pt x="15809" y="4158"/>
                  <a:pt x="15988" y="4084"/>
                  <a:pt x="16010" y="3985"/>
                </a:cubicBezTo>
                <a:close/>
                <a:moveTo>
                  <a:pt x="17476" y="4736"/>
                </a:moveTo>
                <a:cubicBezTo>
                  <a:pt x="17867" y="4739"/>
                  <a:pt x="18102" y="4683"/>
                  <a:pt x="18125" y="4581"/>
                </a:cubicBezTo>
                <a:cubicBezTo>
                  <a:pt x="18147" y="4479"/>
                  <a:pt x="17912" y="4411"/>
                  <a:pt x="17543" y="4408"/>
                </a:cubicBezTo>
                <a:cubicBezTo>
                  <a:pt x="17163" y="4405"/>
                  <a:pt x="16961" y="4479"/>
                  <a:pt x="16939" y="4578"/>
                </a:cubicBezTo>
                <a:cubicBezTo>
                  <a:pt x="16917" y="4674"/>
                  <a:pt x="17107" y="4733"/>
                  <a:pt x="17476" y="4736"/>
                </a:cubicBezTo>
                <a:close/>
                <a:moveTo>
                  <a:pt x="11726" y="570"/>
                </a:moveTo>
                <a:cubicBezTo>
                  <a:pt x="11715" y="446"/>
                  <a:pt x="11547" y="387"/>
                  <a:pt x="11178" y="387"/>
                </a:cubicBezTo>
                <a:cubicBezTo>
                  <a:pt x="10775" y="387"/>
                  <a:pt x="10630" y="458"/>
                  <a:pt x="10630" y="560"/>
                </a:cubicBezTo>
                <a:cubicBezTo>
                  <a:pt x="10630" y="659"/>
                  <a:pt x="10809" y="721"/>
                  <a:pt x="11167" y="718"/>
                </a:cubicBezTo>
                <a:cubicBezTo>
                  <a:pt x="11558" y="718"/>
                  <a:pt x="11726" y="650"/>
                  <a:pt x="11726" y="570"/>
                </a:cubicBezTo>
                <a:close/>
                <a:moveTo>
                  <a:pt x="15406" y="4736"/>
                </a:moveTo>
                <a:cubicBezTo>
                  <a:pt x="15787" y="4730"/>
                  <a:pt x="15999" y="4668"/>
                  <a:pt x="15988" y="4566"/>
                </a:cubicBezTo>
                <a:cubicBezTo>
                  <a:pt x="15977" y="4467"/>
                  <a:pt x="15753" y="4408"/>
                  <a:pt x="15395" y="4411"/>
                </a:cubicBezTo>
                <a:cubicBezTo>
                  <a:pt x="15049" y="4414"/>
                  <a:pt x="14836" y="4479"/>
                  <a:pt x="14836" y="4575"/>
                </a:cubicBezTo>
                <a:cubicBezTo>
                  <a:pt x="14836" y="4674"/>
                  <a:pt x="15037" y="4733"/>
                  <a:pt x="15406" y="4736"/>
                </a:cubicBezTo>
                <a:close/>
                <a:moveTo>
                  <a:pt x="20216" y="5162"/>
                </a:moveTo>
                <a:cubicBezTo>
                  <a:pt x="20194" y="5060"/>
                  <a:pt x="19993" y="5005"/>
                  <a:pt x="19657" y="4999"/>
                </a:cubicBezTo>
                <a:cubicBezTo>
                  <a:pt x="19266" y="4995"/>
                  <a:pt x="19064" y="5070"/>
                  <a:pt x="19053" y="5165"/>
                </a:cubicBezTo>
                <a:cubicBezTo>
                  <a:pt x="19042" y="5261"/>
                  <a:pt x="19310" y="5320"/>
                  <a:pt x="19646" y="5317"/>
                </a:cubicBezTo>
                <a:cubicBezTo>
                  <a:pt x="19970" y="5317"/>
                  <a:pt x="20183" y="5261"/>
                  <a:pt x="20216" y="5162"/>
                </a:cubicBezTo>
                <a:close/>
                <a:moveTo>
                  <a:pt x="15429" y="5323"/>
                </a:moveTo>
                <a:cubicBezTo>
                  <a:pt x="15775" y="5311"/>
                  <a:pt x="15977" y="5252"/>
                  <a:pt x="15999" y="5159"/>
                </a:cubicBezTo>
                <a:cubicBezTo>
                  <a:pt x="16010" y="5057"/>
                  <a:pt x="15742" y="5005"/>
                  <a:pt x="15417" y="5005"/>
                </a:cubicBezTo>
                <a:cubicBezTo>
                  <a:pt x="15048" y="5005"/>
                  <a:pt x="14836" y="5085"/>
                  <a:pt x="14847" y="5181"/>
                </a:cubicBezTo>
                <a:cubicBezTo>
                  <a:pt x="14858" y="5271"/>
                  <a:pt x="15104" y="5317"/>
                  <a:pt x="15429" y="5323"/>
                </a:cubicBezTo>
                <a:close/>
                <a:moveTo>
                  <a:pt x="17487" y="5323"/>
                </a:moveTo>
                <a:cubicBezTo>
                  <a:pt x="17867" y="5314"/>
                  <a:pt x="18102" y="5258"/>
                  <a:pt x="18113" y="5159"/>
                </a:cubicBezTo>
                <a:cubicBezTo>
                  <a:pt x="18113" y="5063"/>
                  <a:pt x="17912" y="4999"/>
                  <a:pt x="17554" y="5002"/>
                </a:cubicBezTo>
                <a:cubicBezTo>
                  <a:pt x="17230" y="5005"/>
                  <a:pt x="16995" y="5057"/>
                  <a:pt x="16984" y="5159"/>
                </a:cubicBezTo>
                <a:cubicBezTo>
                  <a:pt x="16950" y="5258"/>
                  <a:pt x="17140" y="5311"/>
                  <a:pt x="17487" y="5323"/>
                </a:cubicBezTo>
                <a:close/>
                <a:moveTo>
                  <a:pt x="11715" y="1157"/>
                </a:moveTo>
                <a:cubicBezTo>
                  <a:pt x="11737" y="1024"/>
                  <a:pt x="11525" y="965"/>
                  <a:pt x="11189" y="962"/>
                </a:cubicBezTo>
                <a:cubicBezTo>
                  <a:pt x="10831" y="959"/>
                  <a:pt x="10664" y="1030"/>
                  <a:pt x="10630" y="1126"/>
                </a:cubicBezTo>
                <a:cubicBezTo>
                  <a:pt x="10596" y="1231"/>
                  <a:pt x="10798" y="1284"/>
                  <a:pt x="11167" y="1287"/>
                </a:cubicBezTo>
                <a:cubicBezTo>
                  <a:pt x="11536" y="1290"/>
                  <a:pt x="11693" y="1222"/>
                  <a:pt x="11715" y="1157"/>
                </a:cubicBezTo>
                <a:close/>
                <a:moveTo>
                  <a:pt x="19635" y="7"/>
                </a:moveTo>
                <a:cubicBezTo>
                  <a:pt x="19523" y="7"/>
                  <a:pt x="19422" y="4"/>
                  <a:pt x="19310" y="7"/>
                </a:cubicBezTo>
                <a:cubicBezTo>
                  <a:pt x="19154" y="17"/>
                  <a:pt x="18896" y="-24"/>
                  <a:pt x="18852" y="35"/>
                </a:cubicBezTo>
                <a:cubicBezTo>
                  <a:pt x="18807" y="94"/>
                  <a:pt x="18986" y="143"/>
                  <a:pt x="19165" y="177"/>
                </a:cubicBezTo>
                <a:cubicBezTo>
                  <a:pt x="19389" y="221"/>
                  <a:pt x="19646" y="224"/>
                  <a:pt x="19881" y="205"/>
                </a:cubicBezTo>
                <a:cubicBezTo>
                  <a:pt x="20172" y="180"/>
                  <a:pt x="20507" y="128"/>
                  <a:pt x="20451" y="38"/>
                </a:cubicBezTo>
                <a:cubicBezTo>
                  <a:pt x="20406" y="-30"/>
                  <a:pt x="20060" y="17"/>
                  <a:pt x="19847" y="7"/>
                </a:cubicBezTo>
                <a:cubicBezTo>
                  <a:pt x="19780" y="4"/>
                  <a:pt x="19713" y="7"/>
                  <a:pt x="19635" y="7"/>
                </a:cubicBezTo>
                <a:close/>
                <a:moveTo>
                  <a:pt x="13247" y="3571"/>
                </a:moveTo>
                <a:cubicBezTo>
                  <a:pt x="13628" y="3574"/>
                  <a:pt x="13818" y="3515"/>
                  <a:pt x="13840" y="3419"/>
                </a:cubicBezTo>
                <a:cubicBezTo>
                  <a:pt x="13863" y="3320"/>
                  <a:pt x="13650" y="3252"/>
                  <a:pt x="13315" y="3252"/>
                </a:cubicBezTo>
                <a:cubicBezTo>
                  <a:pt x="12979" y="3252"/>
                  <a:pt x="12778" y="3320"/>
                  <a:pt x="12766" y="3416"/>
                </a:cubicBezTo>
                <a:cubicBezTo>
                  <a:pt x="12755" y="3509"/>
                  <a:pt x="12890" y="3568"/>
                  <a:pt x="13247" y="3571"/>
                </a:cubicBezTo>
                <a:close/>
                <a:moveTo>
                  <a:pt x="12767" y="3976"/>
                </a:moveTo>
                <a:cubicBezTo>
                  <a:pt x="12755" y="4099"/>
                  <a:pt x="12968" y="4146"/>
                  <a:pt x="13292" y="4146"/>
                </a:cubicBezTo>
                <a:cubicBezTo>
                  <a:pt x="13628" y="4146"/>
                  <a:pt x="13829" y="4084"/>
                  <a:pt x="13840" y="3997"/>
                </a:cubicBezTo>
                <a:cubicBezTo>
                  <a:pt x="13852" y="3908"/>
                  <a:pt x="13650" y="3843"/>
                  <a:pt x="13326" y="3843"/>
                </a:cubicBezTo>
                <a:cubicBezTo>
                  <a:pt x="12979" y="3840"/>
                  <a:pt x="12778" y="3901"/>
                  <a:pt x="12767" y="3976"/>
                </a:cubicBezTo>
                <a:close/>
                <a:moveTo>
                  <a:pt x="11145" y="1852"/>
                </a:moveTo>
                <a:cubicBezTo>
                  <a:pt x="11503" y="1846"/>
                  <a:pt x="11693" y="1787"/>
                  <a:pt x="11693" y="1692"/>
                </a:cubicBezTo>
                <a:cubicBezTo>
                  <a:pt x="11693" y="1599"/>
                  <a:pt x="11503" y="1543"/>
                  <a:pt x="11167" y="1543"/>
                </a:cubicBezTo>
                <a:cubicBezTo>
                  <a:pt x="10809" y="1543"/>
                  <a:pt x="10619" y="1602"/>
                  <a:pt x="10619" y="1701"/>
                </a:cubicBezTo>
                <a:cubicBezTo>
                  <a:pt x="10630" y="1797"/>
                  <a:pt x="10798" y="1846"/>
                  <a:pt x="11145" y="1852"/>
                </a:cubicBezTo>
                <a:close/>
                <a:moveTo>
                  <a:pt x="17576" y="7"/>
                </a:moveTo>
                <a:cubicBezTo>
                  <a:pt x="17442" y="7"/>
                  <a:pt x="17353" y="1"/>
                  <a:pt x="17263" y="7"/>
                </a:cubicBezTo>
                <a:cubicBezTo>
                  <a:pt x="17095" y="20"/>
                  <a:pt x="16827" y="-30"/>
                  <a:pt x="16771" y="47"/>
                </a:cubicBezTo>
                <a:cubicBezTo>
                  <a:pt x="16726" y="119"/>
                  <a:pt x="16916" y="162"/>
                  <a:pt x="17151" y="190"/>
                </a:cubicBezTo>
                <a:cubicBezTo>
                  <a:pt x="17218" y="196"/>
                  <a:pt x="17274" y="208"/>
                  <a:pt x="17353" y="211"/>
                </a:cubicBezTo>
                <a:cubicBezTo>
                  <a:pt x="17677" y="230"/>
                  <a:pt x="17946" y="193"/>
                  <a:pt x="18158" y="128"/>
                </a:cubicBezTo>
                <a:cubicBezTo>
                  <a:pt x="18248" y="103"/>
                  <a:pt x="18348" y="60"/>
                  <a:pt x="18270" y="35"/>
                </a:cubicBezTo>
                <a:cubicBezTo>
                  <a:pt x="18080" y="-30"/>
                  <a:pt x="17778" y="23"/>
                  <a:pt x="17576" y="7"/>
                </a:cubicBezTo>
                <a:close/>
                <a:moveTo>
                  <a:pt x="10630" y="2266"/>
                </a:moveTo>
                <a:cubicBezTo>
                  <a:pt x="10630" y="2362"/>
                  <a:pt x="10798" y="2415"/>
                  <a:pt x="11145" y="2415"/>
                </a:cubicBezTo>
                <a:cubicBezTo>
                  <a:pt x="11491" y="2415"/>
                  <a:pt x="11670" y="2347"/>
                  <a:pt x="11670" y="2263"/>
                </a:cubicBezTo>
                <a:cubicBezTo>
                  <a:pt x="11681" y="2177"/>
                  <a:pt x="11491" y="2112"/>
                  <a:pt x="11145" y="2115"/>
                </a:cubicBezTo>
                <a:cubicBezTo>
                  <a:pt x="10820" y="2118"/>
                  <a:pt x="10630" y="2171"/>
                  <a:pt x="10630" y="2266"/>
                </a:cubicBezTo>
                <a:close/>
                <a:moveTo>
                  <a:pt x="19109" y="5753"/>
                </a:moveTo>
                <a:cubicBezTo>
                  <a:pt x="19109" y="5839"/>
                  <a:pt x="19299" y="5892"/>
                  <a:pt x="19635" y="5892"/>
                </a:cubicBezTo>
                <a:cubicBezTo>
                  <a:pt x="19959" y="5889"/>
                  <a:pt x="20194" y="5842"/>
                  <a:pt x="20183" y="5746"/>
                </a:cubicBezTo>
                <a:cubicBezTo>
                  <a:pt x="20183" y="5657"/>
                  <a:pt x="19959" y="5595"/>
                  <a:pt x="19635" y="5595"/>
                </a:cubicBezTo>
                <a:cubicBezTo>
                  <a:pt x="19333" y="5595"/>
                  <a:pt x="19120" y="5651"/>
                  <a:pt x="19109" y="5753"/>
                </a:cubicBezTo>
                <a:close/>
                <a:moveTo>
                  <a:pt x="15932" y="5731"/>
                </a:moveTo>
                <a:cubicBezTo>
                  <a:pt x="15943" y="5660"/>
                  <a:pt x="15753" y="5598"/>
                  <a:pt x="15429" y="5598"/>
                </a:cubicBezTo>
                <a:cubicBezTo>
                  <a:pt x="15071" y="5595"/>
                  <a:pt x="14881" y="5669"/>
                  <a:pt x="14869" y="5762"/>
                </a:cubicBezTo>
                <a:cubicBezTo>
                  <a:pt x="14869" y="5845"/>
                  <a:pt x="15071" y="5901"/>
                  <a:pt x="15384" y="5898"/>
                </a:cubicBezTo>
                <a:cubicBezTo>
                  <a:pt x="15708" y="5898"/>
                  <a:pt x="15921" y="5852"/>
                  <a:pt x="15932" y="5731"/>
                </a:cubicBezTo>
                <a:close/>
                <a:moveTo>
                  <a:pt x="17476" y="5895"/>
                </a:moveTo>
                <a:cubicBezTo>
                  <a:pt x="17800" y="5889"/>
                  <a:pt x="18046" y="5861"/>
                  <a:pt x="18069" y="5759"/>
                </a:cubicBezTo>
                <a:cubicBezTo>
                  <a:pt x="18091" y="5660"/>
                  <a:pt x="17867" y="5604"/>
                  <a:pt x="17565" y="5598"/>
                </a:cubicBezTo>
                <a:cubicBezTo>
                  <a:pt x="17219" y="5592"/>
                  <a:pt x="17006" y="5657"/>
                  <a:pt x="16995" y="5756"/>
                </a:cubicBezTo>
                <a:cubicBezTo>
                  <a:pt x="16972" y="5848"/>
                  <a:pt x="17174" y="5889"/>
                  <a:pt x="17476" y="5895"/>
                </a:cubicBezTo>
                <a:close/>
                <a:moveTo>
                  <a:pt x="13807" y="4569"/>
                </a:moveTo>
                <a:cubicBezTo>
                  <a:pt x="13773" y="4486"/>
                  <a:pt x="13628" y="4427"/>
                  <a:pt x="13303" y="4430"/>
                </a:cubicBezTo>
                <a:cubicBezTo>
                  <a:pt x="12923" y="4433"/>
                  <a:pt x="12778" y="4501"/>
                  <a:pt x="12789" y="4597"/>
                </a:cubicBezTo>
                <a:cubicBezTo>
                  <a:pt x="12800" y="4686"/>
                  <a:pt x="12979" y="4730"/>
                  <a:pt x="13303" y="4727"/>
                </a:cubicBezTo>
                <a:cubicBezTo>
                  <a:pt x="13661" y="4723"/>
                  <a:pt x="13784" y="4655"/>
                  <a:pt x="13807" y="4569"/>
                </a:cubicBezTo>
                <a:close/>
                <a:moveTo>
                  <a:pt x="17532" y="6485"/>
                </a:moveTo>
                <a:cubicBezTo>
                  <a:pt x="17867" y="6482"/>
                  <a:pt x="18058" y="6439"/>
                  <a:pt x="18058" y="6340"/>
                </a:cubicBezTo>
                <a:cubicBezTo>
                  <a:pt x="18058" y="6250"/>
                  <a:pt x="17845" y="6198"/>
                  <a:pt x="17565" y="6198"/>
                </a:cubicBezTo>
                <a:cubicBezTo>
                  <a:pt x="17219" y="6195"/>
                  <a:pt x="16995" y="6259"/>
                  <a:pt x="16995" y="6355"/>
                </a:cubicBezTo>
                <a:cubicBezTo>
                  <a:pt x="17006" y="6442"/>
                  <a:pt x="17207" y="6488"/>
                  <a:pt x="17532" y="6485"/>
                </a:cubicBezTo>
                <a:close/>
                <a:moveTo>
                  <a:pt x="19612" y="6482"/>
                </a:moveTo>
                <a:cubicBezTo>
                  <a:pt x="19970" y="6479"/>
                  <a:pt x="20183" y="6429"/>
                  <a:pt x="20183" y="6340"/>
                </a:cubicBezTo>
                <a:cubicBezTo>
                  <a:pt x="20183" y="6247"/>
                  <a:pt x="19926" y="6195"/>
                  <a:pt x="19612" y="6198"/>
                </a:cubicBezTo>
                <a:cubicBezTo>
                  <a:pt x="19322" y="6201"/>
                  <a:pt x="19131" y="6256"/>
                  <a:pt x="19120" y="6346"/>
                </a:cubicBezTo>
                <a:cubicBezTo>
                  <a:pt x="19120" y="6442"/>
                  <a:pt x="19322" y="6479"/>
                  <a:pt x="19612" y="6482"/>
                </a:cubicBezTo>
                <a:close/>
                <a:moveTo>
                  <a:pt x="17465" y="7078"/>
                </a:moveTo>
                <a:cubicBezTo>
                  <a:pt x="17834" y="7075"/>
                  <a:pt x="18057" y="7035"/>
                  <a:pt x="18046" y="6939"/>
                </a:cubicBezTo>
                <a:cubicBezTo>
                  <a:pt x="18035" y="6853"/>
                  <a:pt x="17834" y="6807"/>
                  <a:pt x="17521" y="6807"/>
                </a:cubicBezTo>
                <a:cubicBezTo>
                  <a:pt x="17174" y="6810"/>
                  <a:pt x="17006" y="6875"/>
                  <a:pt x="17006" y="6958"/>
                </a:cubicBezTo>
                <a:cubicBezTo>
                  <a:pt x="17017" y="7035"/>
                  <a:pt x="17196" y="7085"/>
                  <a:pt x="17465" y="7078"/>
                </a:cubicBezTo>
                <a:close/>
                <a:moveTo>
                  <a:pt x="13784" y="5150"/>
                </a:moveTo>
                <a:cubicBezTo>
                  <a:pt x="13773" y="5085"/>
                  <a:pt x="13639" y="5026"/>
                  <a:pt x="13326" y="5020"/>
                </a:cubicBezTo>
                <a:cubicBezTo>
                  <a:pt x="12990" y="5017"/>
                  <a:pt x="12800" y="5067"/>
                  <a:pt x="12778" y="5162"/>
                </a:cubicBezTo>
                <a:cubicBezTo>
                  <a:pt x="12755" y="5258"/>
                  <a:pt x="12934" y="5317"/>
                  <a:pt x="13259" y="5317"/>
                </a:cubicBezTo>
                <a:cubicBezTo>
                  <a:pt x="13572" y="5317"/>
                  <a:pt x="13773" y="5261"/>
                  <a:pt x="13784" y="5150"/>
                </a:cubicBezTo>
                <a:close/>
                <a:moveTo>
                  <a:pt x="15395" y="7"/>
                </a:moveTo>
                <a:cubicBezTo>
                  <a:pt x="15339" y="7"/>
                  <a:pt x="15283" y="4"/>
                  <a:pt x="15239" y="7"/>
                </a:cubicBezTo>
                <a:cubicBezTo>
                  <a:pt x="15060" y="20"/>
                  <a:pt x="14780" y="-27"/>
                  <a:pt x="14724" y="35"/>
                </a:cubicBezTo>
                <a:cubicBezTo>
                  <a:pt x="14668" y="109"/>
                  <a:pt x="14892" y="156"/>
                  <a:pt x="15138" y="187"/>
                </a:cubicBezTo>
                <a:cubicBezTo>
                  <a:pt x="15351" y="211"/>
                  <a:pt x="15552" y="205"/>
                  <a:pt x="15753" y="183"/>
                </a:cubicBezTo>
                <a:cubicBezTo>
                  <a:pt x="15999" y="159"/>
                  <a:pt x="16189" y="106"/>
                  <a:pt x="16145" y="41"/>
                </a:cubicBezTo>
                <a:cubicBezTo>
                  <a:pt x="16100" y="-30"/>
                  <a:pt x="15820" y="20"/>
                  <a:pt x="15652" y="7"/>
                </a:cubicBezTo>
                <a:cubicBezTo>
                  <a:pt x="15574" y="1"/>
                  <a:pt x="15485" y="7"/>
                  <a:pt x="15395" y="7"/>
                </a:cubicBezTo>
                <a:close/>
                <a:moveTo>
                  <a:pt x="15921" y="6349"/>
                </a:moveTo>
                <a:cubicBezTo>
                  <a:pt x="15932" y="6256"/>
                  <a:pt x="15753" y="6207"/>
                  <a:pt x="15440" y="6204"/>
                </a:cubicBezTo>
                <a:cubicBezTo>
                  <a:pt x="15093" y="6201"/>
                  <a:pt x="14914" y="6263"/>
                  <a:pt x="14892" y="6349"/>
                </a:cubicBezTo>
                <a:cubicBezTo>
                  <a:pt x="14869" y="6436"/>
                  <a:pt x="15071" y="6488"/>
                  <a:pt x="15384" y="6491"/>
                </a:cubicBezTo>
                <a:cubicBezTo>
                  <a:pt x="15708" y="6494"/>
                  <a:pt x="15899" y="6445"/>
                  <a:pt x="15921" y="6349"/>
                </a:cubicBezTo>
                <a:close/>
                <a:moveTo>
                  <a:pt x="11614" y="2829"/>
                </a:moveTo>
                <a:cubicBezTo>
                  <a:pt x="11637" y="2733"/>
                  <a:pt x="11424" y="2687"/>
                  <a:pt x="11133" y="2690"/>
                </a:cubicBezTo>
                <a:cubicBezTo>
                  <a:pt x="10854" y="2693"/>
                  <a:pt x="10641" y="2742"/>
                  <a:pt x="10630" y="2832"/>
                </a:cubicBezTo>
                <a:cubicBezTo>
                  <a:pt x="10630" y="2919"/>
                  <a:pt x="10775" y="2974"/>
                  <a:pt x="11100" y="2977"/>
                </a:cubicBezTo>
                <a:cubicBezTo>
                  <a:pt x="11469" y="2980"/>
                  <a:pt x="11603" y="2919"/>
                  <a:pt x="11614" y="2829"/>
                </a:cubicBezTo>
                <a:close/>
                <a:moveTo>
                  <a:pt x="9489" y="545"/>
                </a:moveTo>
                <a:cubicBezTo>
                  <a:pt x="9467" y="452"/>
                  <a:pt x="9299" y="394"/>
                  <a:pt x="8997" y="400"/>
                </a:cubicBezTo>
                <a:cubicBezTo>
                  <a:pt x="8661" y="406"/>
                  <a:pt x="8527" y="483"/>
                  <a:pt x="8538" y="567"/>
                </a:cubicBezTo>
                <a:cubicBezTo>
                  <a:pt x="8549" y="641"/>
                  <a:pt x="8672" y="696"/>
                  <a:pt x="8997" y="693"/>
                </a:cubicBezTo>
                <a:cubicBezTo>
                  <a:pt x="9366" y="687"/>
                  <a:pt x="9478" y="622"/>
                  <a:pt x="9489" y="545"/>
                </a:cubicBezTo>
                <a:close/>
                <a:moveTo>
                  <a:pt x="13762" y="5762"/>
                </a:moveTo>
                <a:cubicBezTo>
                  <a:pt x="13762" y="5660"/>
                  <a:pt x="13561" y="5598"/>
                  <a:pt x="13270" y="5604"/>
                </a:cubicBezTo>
                <a:cubicBezTo>
                  <a:pt x="12957" y="5607"/>
                  <a:pt x="12767" y="5672"/>
                  <a:pt x="12789" y="5768"/>
                </a:cubicBezTo>
                <a:cubicBezTo>
                  <a:pt x="12800" y="5855"/>
                  <a:pt x="12968" y="5892"/>
                  <a:pt x="13270" y="5889"/>
                </a:cubicBezTo>
                <a:cubicBezTo>
                  <a:pt x="13594" y="5886"/>
                  <a:pt x="13751" y="5836"/>
                  <a:pt x="13762" y="5762"/>
                </a:cubicBezTo>
                <a:close/>
                <a:moveTo>
                  <a:pt x="15418" y="7085"/>
                </a:moveTo>
                <a:cubicBezTo>
                  <a:pt x="15708" y="7072"/>
                  <a:pt x="15910" y="7035"/>
                  <a:pt x="15910" y="6943"/>
                </a:cubicBezTo>
                <a:cubicBezTo>
                  <a:pt x="15899" y="6856"/>
                  <a:pt x="15731" y="6803"/>
                  <a:pt x="15406" y="6807"/>
                </a:cubicBezTo>
                <a:cubicBezTo>
                  <a:pt x="15060" y="6813"/>
                  <a:pt x="14903" y="6868"/>
                  <a:pt x="14914" y="6961"/>
                </a:cubicBezTo>
                <a:cubicBezTo>
                  <a:pt x="14925" y="7051"/>
                  <a:pt x="15116" y="7085"/>
                  <a:pt x="15418" y="7085"/>
                </a:cubicBezTo>
                <a:close/>
                <a:moveTo>
                  <a:pt x="17509" y="7690"/>
                </a:moveTo>
                <a:cubicBezTo>
                  <a:pt x="17811" y="7669"/>
                  <a:pt x="18069" y="7629"/>
                  <a:pt x="18035" y="7533"/>
                </a:cubicBezTo>
                <a:cubicBezTo>
                  <a:pt x="18013" y="7456"/>
                  <a:pt x="17800" y="7406"/>
                  <a:pt x="17521" y="7412"/>
                </a:cubicBezTo>
                <a:cubicBezTo>
                  <a:pt x="17230" y="7418"/>
                  <a:pt x="17028" y="7474"/>
                  <a:pt x="17040" y="7561"/>
                </a:cubicBezTo>
                <a:cubicBezTo>
                  <a:pt x="17051" y="7641"/>
                  <a:pt x="17230" y="7684"/>
                  <a:pt x="17509" y="7690"/>
                </a:cubicBezTo>
                <a:close/>
                <a:moveTo>
                  <a:pt x="9478" y="1132"/>
                </a:moveTo>
                <a:cubicBezTo>
                  <a:pt x="9456" y="1018"/>
                  <a:pt x="9288" y="965"/>
                  <a:pt x="8997" y="972"/>
                </a:cubicBezTo>
                <a:cubicBezTo>
                  <a:pt x="8661" y="978"/>
                  <a:pt x="8505" y="1052"/>
                  <a:pt x="8538" y="1138"/>
                </a:cubicBezTo>
                <a:cubicBezTo>
                  <a:pt x="8561" y="1216"/>
                  <a:pt x="8729" y="1265"/>
                  <a:pt x="9042" y="1256"/>
                </a:cubicBezTo>
                <a:cubicBezTo>
                  <a:pt x="9355" y="1243"/>
                  <a:pt x="9478" y="1185"/>
                  <a:pt x="9478" y="1132"/>
                </a:cubicBezTo>
                <a:close/>
                <a:moveTo>
                  <a:pt x="19713" y="7075"/>
                </a:moveTo>
                <a:cubicBezTo>
                  <a:pt x="19982" y="7072"/>
                  <a:pt x="20149" y="7014"/>
                  <a:pt x="20149" y="6933"/>
                </a:cubicBezTo>
                <a:cubicBezTo>
                  <a:pt x="20149" y="6859"/>
                  <a:pt x="19959" y="6807"/>
                  <a:pt x="19657" y="6807"/>
                </a:cubicBezTo>
                <a:cubicBezTo>
                  <a:pt x="19310" y="6810"/>
                  <a:pt x="19131" y="6865"/>
                  <a:pt x="19143" y="6958"/>
                </a:cubicBezTo>
                <a:cubicBezTo>
                  <a:pt x="19154" y="7044"/>
                  <a:pt x="19366" y="7075"/>
                  <a:pt x="19713" y="7075"/>
                </a:cubicBezTo>
                <a:close/>
                <a:moveTo>
                  <a:pt x="20172" y="7548"/>
                </a:moveTo>
                <a:cubicBezTo>
                  <a:pt x="20138" y="7471"/>
                  <a:pt x="19970" y="7412"/>
                  <a:pt x="19702" y="7409"/>
                </a:cubicBezTo>
                <a:cubicBezTo>
                  <a:pt x="19377" y="7406"/>
                  <a:pt x="19165" y="7468"/>
                  <a:pt x="19154" y="7558"/>
                </a:cubicBezTo>
                <a:cubicBezTo>
                  <a:pt x="19154" y="7629"/>
                  <a:pt x="19333" y="7675"/>
                  <a:pt x="19601" y="7675"/>
                </a:cubicBezTo>
                <a:cubicBezTo>
                  <a:pt x="19903" y="7672"/>
                  <a:pt x="20105" y="7632"/>
                  <a:pt x="20172" y="7548"/>
                </a:cubicBezTo>
                <a:close/>
                <a:moveTo>
                  <a:pt x="17521" y="8293"/>
                </a:moveTo>
                <a:cubicBezTo>
                  <a:pt x="17823" y="8281"/>
                  <a:pt x="18024" y="8231"/>
                  <a:pt x="18013" y="8148"/>
                </a:cubicBezTo>
                <a:cubicBezTo>
                  <a:pt x="18013" y="8071"/>
                  <a:pt x="17834" y="8021"/>
                  <a:pt x="17521" y="8024"/>
                </a:cubicBezTo>
                <a:cubicBezTo>
                  <a:pt x="17185" y="8027"/>
                  <a:pt x="17017" y="8086"/>
                  <a:pt x="17017" y="8166"/>
                </a:cubicBezTo>
                <a:cubicBezTo>
                  <a:pt x="17017" y="8241"/>
                  <a:pt x="17207" y="8290"/>
                  <a:pt x="17521" y="8293"/>
                </a:cubicBezTo>
                <a:close/>
                <a:moveTo>
                  <a:pt x="12778" y="6340"/>
                </a:moveTo>
                <a:cubicBezTo>
                  <a:pt x="12778" y="6448"/>
                  <a:pt x="12968" y="6485"/>
                  <a:pt x="13259" y="6485"/>
                </a:cubicBezTo>
                <a:cubicBezTo>
                  <a:pt x="13594" y="6485"/>
                  <a:pt x="13751" y="6429"/>
                  <a:pt x="13751" y="6346"/>
                </a:cubicBezTo>
                <a:cubicBezTo>
                  <a:pt x="13740" y="6269"/>
                  <a:pt x="13572" y="6213"/>
                  <a:pt x="13270" y="6216"/>
                </a:cubicBezTo>
                <a:cubicBezTo>
                  <a:pt x="12946" y="6219"/>
                  <a:pt x="12789" y="6272"/>
                  <a:pt x="12778" y="6340"/>
                </a:cubicBezTo>
                <a:close/>
                <a:moveTo>
                  <a:pt x="14937" y="8775"/>
                </a:moveTo>
                <a:cubicBezTo>
                  <a:pt x="14937" y="8868"/>
                  <a:pt x="15138" y="8911"/>
                  <a:pt x="15406" y="8908"/>
                </a:cubicBezTo>
                <a:cubicBezTo>
                  <a:pt x="15697" y="8905"/>
                  <a:pt x="15899" y="8849"/>
                  <a:pt x="15899" y="8763"/>
                </a:cubicBezTo>
                <a:cubicBezTo>
                  <a:pt x="15899" y="8679"/>
                  <a:pt x="15686" y="8636"/>
                  <a:pt x="15418" y="8639"/>
                </a:cubicBezTo>
                <a:cubicBezTo>
                  <a:pt x="15104" y="8639"/>
                  <a:pt x="14914" y="8689"/>
                  <a:pt x="14937" y="8775"/>
                </a:cubicBezTo>
                <a:close/>
                <a:moveTo>
                  <a:pt x="11167" y="3546"/>
                </a:moveTo>
                <a:cubicBezTo>
                  <a:pt x="11447" y="3537"/>
                  <a:pt x="11603" y="3487"/>
                  <a:pt x="11603" y="3410"/>
                </a:cubicBezTo>
                <a:cubicBezTo>
                  <a:pt x="11603" y="3330"/>
                  <a:pt x="11435" y="3277"/>
                  <a:pt x="11145" y="3277"/>
                </a:cubicBezTo>
                <a:cubicBezTo>
                  <a:pt x="10820" y="3277"/>
                  <a:pt x="10652" y="3339"/>
                  <a:pt x="10664" y="3422"/>
                </a:cubicBezTo>
                <a:cubicBezTo>
                  <a:pt x="10664" y="3500"/>
                  <a:pt x="10854" y="3543"/>
                  <a:pt x="11167" y="3546"/>
                </a:cubicBezTo>
                <a:close/>
                <a:moveTo>
                  <a:pt x="15339" y="8296"/>
                </a:moveTo>
                <a:cubicBezTo>
                  <a:pt x="15686" y="8287"/>
                  <a:pt x="15887" y="8241"/>
                  <a:pt x="15887" y="8154"/>
                </a:cubicBezTo>
                <a:cubicBezTo>
                  <a:pt x="15887" y="8074"/>
                  <a:pt x="15720" y="8024"/>
                  <a:pt x="15418" y="8024"/>
                </a:cubicBezTo>
                <a:cubicBezTo>
                  <a:pt x="15093" y="8024"/>
                  <a:pt x="14925" y="8071"/>
                  <a:pt x="14925" y="8160"/>
                </a:cubicBezTo>
                <a:cubicBezTo>
                  <a:pt x="14925" y="8247"/>
                  <a:pt x="15104" y="8281"/>
                  <a:pt x="15339" y="8296"/>
                </a:cubicBezTo>
                <a:close/>
                <a:moveTo>
                  <a:pt x="15384" y="7700"/>
                </a:moveTo>
                <a:cubicBezTo>
                  <a:pt x="15675" y="7681"/>
                  <a:pt x="15887" y="7641"/>
                  <a:pt x="15899" y="7554"/>
                </a:cubicBezTo>
                <a:cubicBezTo>
                  <a:pt x="15910" y="7471"/>
                  <a:pt x="15720" y="7422"/>
                  <a:pt x="15451" y="7418"/>
                </a:cubicBezTo>
                <a:cubicBezTo>
                  <a:pt x="15127" y="7415"/>
                  <a:pt x="14937" y="7468"/>
                  <a:pt x="14925" y="7564"/>
                </a:cubicBezTo>
                <a:cubicBezTo>
                  <a:pt x="14914" y="7653"/>
                  <a:pt x="15149" y="7675"/>
                  <a:pt x="15384" y="7700"/>
                </a:cubicBezTo>
                <a:close/>
                <a:moveTo>
                  <a:pt x="8997" y="1821"/>
                </a:moveTo>
                <a:cubicBezTo>
                  <a:pt x="9321" y="1812"/>
                  <a:pt x="9455" y="1757"/>
                  <a:pt x="9444" y="1670"/>
                </a:cubicBezTo>
                <a:cubicBezTo>
                  <a:pt x="9433" y="1596"/>
                  <a:pt x="9288" y="1549"/>
                  <a:pt x="9008" y="1549"/>
                </a:cubicBezTo>
                <a:cubicBezTo>
                  <a:pt x="8661" y="1549"/>
                  <a:pt x="8527" y="1614"/>
                  <a:pt x="8527" y="1692"/>
                </a:cubicBezTo>
                <a:cubicBezTo>
                  <a:pt x="8527" y="1769"/>
                  <a:pt x="8672" y="1828"/>
                  <a:pt x="8997" y="1821"/>
                </a:cubicBezTo>
                <a:close/>
                <a:moveTo>
                  <a:pt x="17509" y="8893"/>
                </a:moveTo>
                <a:cubicBezTo>
                  <a:pt x="17800" y="8896"/>
                  <a:pt x="18002" y="8852"/>
                  <a:pt x="18024" y="8769"/>
                </a:cubicBezTo>
                <a:cubicBezTo>
                  <a:pt x="18046" y="8692"/>
                  <a:pt x="17845" y="8636"/>
                  <a:pt x="17576" y="8630"/>
                </a:cubicBezTo>
                <a:cubicBezTo>
                  <a:pt x="17274" y="8624"/>
                  <a:pt x="17073" y="8679"/>
                  <a:pt x="17051" y="8763"/>
                </a:cubicBezTo>
                <a:cubicBezTo>
                  <a:pt x="17017" y="8840"/>
                  <a:pt x="17163" y="8893"/>
                  <a:pt x="17509" y="8893"/>
                </a:cubicBezTo>
                <a:close/>
                <a:moveTo>
                  <a:pt x="13371" y="7082"/>
                </a:moveTo>
                <a:cubicBezTo>
                  <a:pt x="13550" y="7085"/>
                  <a:pt x="13706" y="7032"/>
                  <a:pt x="13729" y="6958"/>
                </a:cubicBezTo>
                <a:cubicBezTo>
                  <a:pt x="13751" y="6881"/>
                  <a:pt x="13561" y="6819"/>
                  <a:pt x="13281" y="6819"/>
                </a:cubicBezTo>
                <a:cubicBezTo>
                  <a:pt x="12990" y="6819"/>
                  <a:pt x="12789" y="6875"/>
                  <a:pt x="12789" y="6964"/>
                </a:cubicBezTo>
                <a:cubicBezTo>
                  <a:pt x="12800" y="7038"/>
                  <a:pt x="12946" y="7075"/>
                  <a:pt x="13371" y="7082"/>
                </a:cubicBezTo>
                <a:close/>
                <a:moveTo>
                  <a:pt x="12800" y="7524"/>
                </a:moveTo>
                <a:cubicBezTo>
                  <a:pt x="12778" y="7641"/>
                  <a:pt x="12968" y="7690"/>
                  <a:pt x="13225" y="7690"/>
                </a:cubicBezTo>
                <a:cubicBezTo>
                  <a:pt x="13527" y="7694"/>
                  <a:pt x="13717" y="7632"/>
                  <a:pt x="13728" y="7551"/>
                </a:cubicBezTo>
                <a:cubicBezTo>
                  <a:pt x="13740" y="7483"/>
                  <a:pt x="13583" y="7431"/>
                  <a:pt x="13303" y="7428"/>
                </a:cubicBezTo>
                <a:cubicBezTo>
                  <a:pt x="13001" y="7425"/>
                  <a:pt x="12822" y="7468"/>
                  <a:pt x="12800" y="7524"/>
                </a:cubicBezTo>
                <a:close/>
                <a:moveTo>
                  <a:pt x="10641" y="3991"/>
                </a:moveTo>
                <a:cubicBezTo>
                  <a:pt x="10675" y="4078"/>
                  <a:pt x="10831" y="4127"/>
                  <a:pt x="11111" y="4133"/>
                </a:cubicBezTo>
                <a:cubicBezTo>
                  <a:pt x="11447" y="4139"/>
                  <a:pt x="11581" y="4071"/>
                  <a:pt x="11603" y="3994"/>
                </a:cubicBezTo>
                <a:cubicBezTo>
                  <a:pt x="11626" y="3920"/>
                  <a:pt x="11469" y="3874"/>
                  <a:pt x="11189" y="3870"/>
                </a:cubicBezTo>
                <a:cubicBezTo>
                  <a:pt x="10854" y="3861"/>
                  <a:pt x="10708" y="3920"/>
                  <a:pt x="10641" y="3991"/>
                </a:cubicBezTo>
                <a:close/>
                <a:moveTo>
                  <a:pt x="19679" y="8024"/>
                </a:moveTo>
                <a:cubicBezTo>
                  <a:pt x="19366" y="8021"/>
                  <a:pt x="19221" y="8071"/>
                  <a:pt x="19198" y="8148"/>
                </a:cubicBezTo>
                <a:cubicBezTo>
                  <a:pt x="19176" y="8231"/>
                  <a:pt x="19377" y="8281"/>
                  <a:pt x="19646" y="8281"/>
                </a:cubicBezTo>
                <a:cubicBezTo>
                  <a:pt x="19914" y="8284"/>
                  <a:pt x="20116" y="8241"/>
                  <a:pt x="20127" y="8154"/>
                </a:cubicBezTo>
                <a:cubicBezTo>
                  <a:pt x="20127" y="8074"/>
                  <a:pt x="19981" y="8027"/>
                  <a:pt x="19679" y="8024"/>
                </a:cubicBezTo>
                <a:close/>
                <a:moveTo>
                  <a:pt x="13214" y="8293"/>
                </a:moveTo>
                <a:cubicBezTo>
                  <a:pt x="13538" y="8290"/>
                  <a:pt x="13695" y="8237"/>
                  <a:pt x="13695" y="8160"/>
                </a:cubicBezTo>
                <a:cubicBezTo>
                  <a:pt x="13695" y="8086"/>
                  <a:pt x="13583" y="8021"/>
                  <a:pt x="13259" y="8024"/>
                </a:cubicBezTo>
                <a:cubicBezTo>
                  <a:pt x="12934" y="8027"/>
                  <a:pt x="12789" y="8086"/>
                  <a:pt x="12789" y="8169"/>
                </a:cubicBezTo>
                <a:cubicBezTo>
                  <a:pt x="12800" y="8247"/>
                  <a:pt x="12968" y="8287"/>
                  <a:pt x="13214" y="8293"/>
                </a:cubicBezTo>
                <a:close/>
                <a:moveTo>
                  <a:pt x="20093" y="8732"/>
                </a:moveTo>
                <a:cubicBezTo>
                  <a:pt x="20071" y="8673"/>
                  <a:pt x="19926" y="8621"/>
                  <a:pt x="19657" y="8627"/>
                </a:cubicBezTo>
                <a:cubicBezTo>
                  <a:pt x="19366" y="8633"/>
                  <a:pt x="19154" y="8692"/>
                  <a:pt x="19165" y="8775"/>
                </a:cubicBezTo>
                <a:cubicBezTo>
                  <a:pt x="19176" y="8852"/>
                  <a:pt x="19377" y="8896"/>
                  <a:pt x="19679" y="8890"/>
                </a:cubicBezTo>
                <a:cubicBezTo>
                  <a:pt x="20004" y="8880"/>
                  <a:pt x="20116" y="8828"/>
                  <a:pt x="20093" y="8732"/>
                </a:cubicBezTo>
                <a:close/>
                <a:moveTo>
                  <a:pt x="6871" y="684"/>
                </a:moveTo>
                <a:cubicBezTo>
                  <a:pt x="7118" y="659"/>
                  <a:pt x="7297" y="616"/>
                  <a:pt x="7297" y="536"/>
                </a:cubicBezTo>
                <a:cubicBezTo>
                  <a:pt x="7297" y="452"/>
                  <a:pt x="7106" y="400"/>
                  <a:pt x="6849" y="400"/>
                </a:cubicBezTo>
                <a:cubicBezTo>
                  <a:pt x="6569" y="400"/>
                  <a:pt x="6435" y="458"/>
                  <a:pt x="6435" y="542"/>
                </a:cubicBezTo>
                <a:cubicBezTo>
                  <a:pt x="6435" y="628"/>
                  <a:pt x="6592" y="666"/>
                  <a:pt x="6871" y="684"/>
                </a:cubicBezTo>
                <a:close/>
                <a:moveTo>
                  <a:pt x="15395" y="9511"/>
                </a:moveTo>
                <a:cubicBezTo>
                  <a:pt x="15708" y="9505"/>
                  <a:pt x="15865" y="9449"/>
                  <a:pt x="15843" y="9372"/>
                </a:cubicBezTo>
                <a:cubicBezTo>
                  <a:pt x="15831" y="9291"/>
                  <a:pt x="15619" y="9242"/>
                  <a:pt x="15339" y="9251"/>
                </a:cubicBezTo>
                <a:cubicBezTo>
                  <a:pt x="15060" y="9260"/>
                  <a:pt x="14903" y="9316"/>
                  <a:pt x="14937" y="9400"/>
                </a:cubicBezTo>
                <a:cubicBezTo>
                  <a:pt x="14970" y="9480"/>
                  <a:pt x="15138" y="9511"/>
                  <a:pt x="15395" y="9511"/>
                </a:cubicBezTo>
                <a:close/>
                <a:moveTo>
                  <a:pt x="17968" y="9375"/>
                </a:moveTo>
                <a:cubicBezTo>
                  <a:pt x="17968" y="9298"/>
                  <a:pt x="17811" y="9248"/>
                  <a:pt x="17554" y="9248"/>
                </a:cubicBezTo>
                <a:cubicBezTo>
                  <a:pt x="17241" y="9248"/>
                  <a:pt x="17062" y="9301"/>
                  <a:pt x="17073" y="9390"/>
                </a:cubicBezTo>
                <a:cubicBezTo>
                  <a:pt x="17084" y="9468"/>
                  <a:pt x="17241" y="9511"/>
                  <a:pt x="17509" y="9508"/>
                </a:cubicBezTo>
                <a:cubicBezTo>
                  <a:pt x="17789" y="9505"/>
                  <a:pt x="17968" y="9458"/>
                  <a:pt x="17968" y="9375"/>
                </a:cubicBezTo>
                <a:close/>
                <a:moveTo>
                  <a:pt x="11122" y="4708"/>
                </a:moveTo>
                <a:cubicBezTo>
                  <a:pt x="11435" y="4696"/>
                  <a:pt x="11592" y="4640"/>
                  <a:pt x="11581" y="4569"/>
                </a:cubicBezTo>
                <a:cubicBezTo>
                  <a:pt x="11570" y="4495"/>
                  <a:pt x="11379" y="4436"/>
                  <a:pt x="11089" y="4445"/>
                </a:cubicBezTo>
                <a:cubicBezTo>
                  <a:pt x="10831" y="4455"/>
                  <a:pt x="10641" y="4501"/>
                  <a:pt x="10652" y="4584"/>
                </a:cubicBezTo>
                <a:cubicBezTo>
                  <a:pt x="10652" y="4671"/>
                  <a:pt x="10865" y="4699"/>
                  <a:pt x="11122" y="4708"/>
                </a:cubicBezTo>
                <a:close/>
                <a:moveTo>
                  <a:pt x="11558" y="5156"/>
                </a:moveTo>
                <a:cubicBezTo>
                  <a:pt x="11525" y="5085"/>
                  <a:pt x="11391" y="5029"/>
                  <a:pt x="11133" y="5029"/>
                </a:cubicBezTo>
                <a:cubicBezTo>
                  <a:pt x="10820" y="5026"/>
                  <a:pt x="10652" y="5085"/>
                  <a:pt x="10652" y="5169"/>
                </a:cubicBezTo>
                <a:cubicBezTo>
                  <a:pt x="10652" y="5243"/>
                  <a:pt x="10843" y="5286"/>
                  <a:pt x="11100" y="5289"/>
                </a:cubicBezTo>
                <a:cubicBezTo>
                  <a:pt x="11402" y="5295"/>
                  <a:pt x="11503" y="5227"/>
                  <a:pt x="11558" y="5156"/>
                </a:cubicBezTo>
                <a:close/>
                <a:moveTo>
                  <a:pt x="9444" y="2251"/>
                </a:moveTo>
                <a:cubicBezTo>
                  <a:pt x="9399" y="2174"/>
                  <a:pt x="9254" y="2121"/>
                  <a:pt x="8997" y="2127"/>
                </a:cubicBezTo>
                <a:cubicBezTo>
                  <a:pt x="8684" y="2134"/>
                  <a:pt x="8516" y="2198"/>
                  <a:pt x="8538" y="2279"/>
                </a:cubicBezTo>
                <a:cubicBezTo>
                  <a:pt x="8549" y="2347"/>
                  <a:pt x="8717" y="2396"/>
                  <a:pt x="9008" y="2387"/>
                </a:cubicBezTo>
                <a:cubicBezTo>
                  <a:pt x="9321" y="2381"/>
                  <a:pt x="9388" y="2316"/>
                  <a:pt x="9444" y="2251"/>
                </a:cubicBezTo>
                <a:close/>
                <a:moveTo>
                  <a:pt x="15820" y="10021"/>
                </a:moveTo>
                <a:cubicBezTo>
                  <a:pt x="15809" y="9916"/>
                  <a:pt x="15675" y="9869"/>
                  <a:pt x="15395" y="9869"/>
                </a:cubicBezTo>
                <a:cubicBezTo>
                  <a:pt x="15104" y="9872"/>
                  <a:pt x="14948" y="9916"/>
                  <a:pt x="14948" y="9999"/>
                </a:cubicBezTo>
                <a:cubicBezTo>
                  <a:pt x="14948" y="10086"/>
                  <a:pt x="15127" y="10129"/>
                  <a:pt x="15395" y="10129"/>
                </a:cubicBezTo>
                <a:cubicBezTo>
                  <a:pt x="15675" y="10126"/>
                  <a:pt x="15831" y="10073"/>
                  <a:pt x="15820" y="10021"/>
                </a:cubicBezTo>
                <a:close/>
                <a:moveTo>
                  <a:pt x="13348" y="187"/>
                </a:moveTo>
                <a:cubicBezTo>
                  <a:pt x="13494" y="190"/>
                  <a:pt x="13628" y="165"/>
                  <a:pt x="13751" y="140"/>
                </a:cubicBezTo>
                <a:cubicBezTo>
                  <a:pt x="13863" y="119"/>
                  <a:pt x="13986" y="85"/>
                  <a:pt x="13952" y="44"/>
                </a:cubicBezTo>
                <a:cubicBezTo>
                  <a:pt x="13907" y="-14"/>
                  <a:pt x="13728" y="17"/>
                  <a:pt x="13605" y="10"/>
                </a:cubicBezTo>
                <a:cubicBezTo>
                  <a:pt x="13482" y="4"/>
                  <a:pt x="13348" y="1"/>
                  <a:pt x="13236" y="10"/>
                </a:cubicBezTo>
                <a:cubicBezTo>
                  <a:pt x="13057" y="26"/>
                  <a:pt x="12722" y="-36"/>
                  <a:pt x="12722" y="51"/>
                </a:cubicBezTo>
                <a:cubicBezTo>
                  <a:pt x="12722" y="128"/>
                  <a:pt x="12979" y="183"/>
                  <a:pt x="13348" y="187"/>
                </a:cubicBezTo>
                <a:close/>
                <a:moveTo>
                  <a:pt x="12789" y="8763"/>
                </a:moveTo>
                <a:cubicBezTo>
                  <a:pt x="12811" y="8852"/>
                  <a:pt x="12968" y="8902"/>
                  <a:pt x="13214" y="8905"/>
                </a:cubicBezTo>
                <a:cubicBezTo>
                  <a:pt x="13494" y="8908"/>
                  <a:pt x="13684" y="8862"/>
                  <a:pt x="13684" y="8775"/>
                </a:cubicBezTo>
                <a:cubicBezTo>
                  <a:pt x="13684" y="8704"/>
                  <a:pt x="13572" y="8649"/>
                  <a:pt x="13270" y="8649"/>
                </a:cubicBezTo>
                <a:cubicBezTo>
                  <a:pt x="12968" y="8649"/>
                  <a:pt x="12834" y="8701"/>
                  <a:pt x="12789" y="8763"/>
                </a:cubicBezTo>
                <a:close/>
                <a:moveTo>
                  <a:pt x="15362" y="10744"/>
                </a:moveTo>
                <a:cubicBezTo>
                  <a:pt x="15664" y="10732"/>
                  <a:pt x="15809" y="10691"/>
                  <a:pt x="15798" y="10614"/>
                </a:cubicBezTo>
                <a:cubicBezTo>
                  <a:pt x="15787" y="10534"/>
                  <a:pt x="15608" y="10494"/>
                  <a:pt x="15351" y="10497"/>
                </a:cubicBezTo>
                <a:cubicBezTo>
                  <a:pt x="15082" y="10500"/>
                  <a:pt x="14937" y="10552"/>
                  <a:pt x="14937" y="10626"/>
                </a:cubicBezTo>
                <a:cubicBezTo>
                  <a:pt x="14937" y="10707"/>
                  <a:pt x="15149" y="10732"/>
                  <a:pt x="15362" y="10744"/>
                </a:cubicBezTo>
                <a:close/>
                <a:moveTo>
                  <a:pt x="21391" y="925"/>
                </a:moveTo>
                <a:cubicBezTo>
                  <a:pt x="20854" y="981"/>
                  <a:pt x="20820" y="1086"/>
                  <a:pt x="20865" y="1194"/>
                </a:cubicBezTo>
                <a:cubicBezTo>
                  <a:pt x="20888" y="1259"/>
                  <a:pt x="21011" y="1336"/>
                  <a:pt x="21268" y="1327"/>
                </a:cubicBezTo>
                <a:cubicBezTo>
                  <a:pt x="21525" y="1321"/>
                  <a:pt x="21369" y="1240"/>
                  <a:pt x="21391" y="1194"/>
                </a:cubicBezTo>
                <a:cubicBezTo>
                  <a:pt x="21402" y="1114"/>
                  <a:pt x="21391" y="1030"/>
                  <a:pt x="21391" y="925"/>
                </a:cubicBezTo>
                <a:close/>
                <a:moveTo>
                  <a:pt x="20093" y="9381"/>
                </a:moveTo>
                <a:cubicBezTo>
                  <a:pt x="20082" y="9304"/>
                  <a:pt x="19937" y="9254"/>
                  <a:pt x="19679" y="9251"/>
                </a:cubicBezTo>
                <a:cubicBezTo>
                  <a:pt x="19422" y="9248"/>
                  <a:pt x="19243" y="9291"/>
                  <a:pt x="19221" y="9369"/>
                </a:cubicBezTo>
                <a:cubicBezTo>
                  <a:pt x="19198" y="9455"/>
                  <a:pt x="19366" y="9505"/>
                  <a:pt x="19657" y="9505"/>
                </a:cubicBezTo>
                <a:cubicBezTo>
                  <a:pt x="19903" y="9501"/>
                  <a:pt x="20071" y="9452"/>
                  <a:pt x="20093" y="9381"/>
                </a:cubicBezTo>
                <a:close/>
                <a:moveTo>
                  <a:pt x="7297" y="1108"/>
                </a:moveTo>
                <a:cubicBezTo>
                  <a:pt x="7252" y="1040"/>
                  <a:pt x="7151" y="981"/>
                  <a:pt x="6860" y="984"/>
                </a:cubicBezTo>
                <a:cubicBezTo>
                  <a:pt x="6581" y="987"/>
                  <a:pt x="6469" y="1036"/>
                  <a:pt x="6446" y="1111"/>
                </a:cubicBezTo>
                <a:cubicBezTo>
                  <a:pt x="6424" y="1191"/>
                  <a:pt x="6569" y="1240"/>
                  <a:pt x="6827" y="1243"/>
                </a:cubicBezTo>
                <a:cubicBezTo>
                  <a:pt x="7118" y="1250"/>
                  <a:pt x="7241" y="1182"/>
                  <a:pt x="7297" y="1108"/>
                </a:cubicBezTo>
                <a:close/>
                <a:moveTo>
                  <a:pt x="17073" y="9993"/>
                </a:moveTo>
                <a:cubicBezTo>
                  <a:pt x="17051" y="10076"/>
                  <a:pt x="17218" y="10120"/>
                  <a:pt x="17476" y="10117"/>
                </a:cubicBezTo>
                <a:cubicBezTo>
                  <a:pt x="17733" y="10117"/>
                  <a:pt x="17957" y="10079"/>
                  <a:pt x="17957" y="9990"/>
                </a:cubicBezTo>
                <a:cubicBezTo>
                  <a:pt x="17957" y="9913"/>
                  <a:pt x="17811" y="9869"/>
                  <a:pt x="17543" y="9866"/>
                </a:cubicBezTo>
                <a:cubicBezTo>
                  <a:pt x="17241" y="9866"/>
                  <a:pt x="17095" y="9916"/>
                  <a:pt x="17073" y="9993"/>
                </a:cubicBezTo>
                <a:close/>
                <a:moveTo>
                  <a:pt x="13203" y="10132"/>
                </a:moveTo>
                <a:cubicBezTo>
                  <a:pt x="13460" y="10113"/>
                  <a:pt x="13639" y="10083"/>
                  <a:pt x="13650" y="10002"/>
                </a:cubicBezTo>
                <a:cubicBezTo>
                  <a:pt x="13650" y="9922"/>
                  <a:pt x="13505" y="9875"/>
                  <a:pt x="13236" y="9875"/>
                </a:cubicBezTo>
                <a:cubicBezTo>
                  <a:pt x="12946" y="9875"/>
                  <a:pt x="12800" y="9940"/>
                  <a:pt x="12800" y="10018"/>
                </a:cubicBezTo>
                <a:cubicBezTo>
                  <a:pt x="12800" y="10089"/>
                  <a:pt x="12990" y="10120"/>
                  <a:pt x="13203" y="10132"/>
                </a:cubicBezTo>
                <a:close/>
                <a:moveTo>
                  <a:pt x="21369" y="780"/>
                </a:moveTo>
                <a:cubicBezTo>
                  <a:pt x="21369" y="625"/>
                  <a:pt x="21369" y="489"/>
                  <a:pt x="21369" y="353"/>
                </a:cubicBezTo>
                <a:cubicBezTo>
                  <a:pt x="20686" y="462"/>
                  <a:pt x="20664" y="644"/>
                  <a:pt x="21369" y="780"/>
                </a:cubicBezTo>
                <a:close/>
                <a:moveTo>
                  <a:pt x="11089" y="5886"/>
                </a:moveTo>
                <a:cubicBezTo>
                  <a:pt x="11335" y="5870"/>
                  <a:pt x="11503" y="5836"/>
                  <a:pt x="11514" y="5759"/>
                </a:cubicBezTo>
                <a:cubicBezTo>
                  <a:pt x="11525" y="5682"/>
                  <a:pt x="11391" y="5629"/>
                  <a:pt x="11133" y="5626"/>
                </a:cubicBezTo>
                <a:cubicBezTo>
                  <a:pt x="10854" y="5623"/>
                  <a:pt x="10675" y="5682"/>
                  <a:pt x="10663" y="5756"/>
                </a:cubicBezTo>
                <a:cubicBezTo>
                  <a:pt x="10641" y="5830"/>
                  <a:pt x="10854" y="5864"/>
                  <a:pt x="11089" y="5886"/>
                </a:cubicBezTo>
                <a:close/>
                <a:moveTo>
                  <a:pt x="13225" y="9511"/>
                </a:moveTo>
                <a:cubicBezTo>
                  <a:pt x="13505" y="9498"/>
                  <a:pt x="13661" y="9458"/>
                  <a:pt x="13661" y="9375"/>
                </a:cubicBezTo>
                <a:cubicBezTo>
                  <a:pt x="13661" y="9301"/>
                  <a:pt x="13516" y="9260"/>
                  <a:pt x="13281" y="9260"/>
                </a:cubicBezTo>
                <a:cubicBezTo>
                  <a:pt x="13013" y="9260"/>
                  <a:pt x="12811" y="9304"/>
                  <a:pt x="12800" y="9387"/>
                </a:cubicBezTo>
                <a:cubicBezTo>
                  <a:pt x="12789" y="9464"/>
                  <a:pt x="12957" y="9501"/>
                  <a:pt x="13225" y="9511"/>
                </a:cubicBezTo>
                <a:close/>
                <a:moveTo>
                  <a:pt x="11077" y="6479"/>
                </a:moveTo>
                <a:cubicBezTo>
                  <a:pt x="11335" y="6467"/>
                  <a:pt x="11480" y="6426"/>
                  <a:pt x="11503" y="6352"/>
                </a:cubicBezTo>
                <a:cubicBezTo>
                  <a:pt x="11525" y="6272"/>
                  <a:pt x="11335" y="6229"/>
                  <a:pt x="11100" y="6229"/>
                </a:cubicBezTo>
                <a:cubicBezTo>
                  <a:pt x="10843" y="6225"/>
                  <a:pt x="10675" y="6284"/>
                  <a:pt x="10664" y="6352"/>
                </a:cubicBezTo>
                <a:cubicBezTo>
                  <a:pt x="10630" y="6429"/>
                  <a:pt x="10831" y="6460"/>
                  <a:pt x="11077" y="6479"/>
                </a:cubicBezTo>
                <a:close/>
                <a:moveTo>
                  <a:pt x="8907" y="2953"/>
                </a:moveTo>
                <a:cubicBezTo>
                  <a:pt x="9232" y="2949"/>
                  <a:pt x="9366" y="2903"/>
                  <a:pt x="9377" y="2829"/>
                </a:cubicBezTo>
                <a:cubicBezTo>
                  <a:pt x="9388" y="2755"/>
                  <a:pt x="9254" y="2708"/>
                  <a:pt x="8963" y="2708"/>
                </a:cubicBezTo>
                <a:cubicBezTo>
                  <a:pt x="8672" y="2708"/>
                  <a:pt x="8538" y="2761"/>
                  <a:pt x="8527" y="2829"/>
                </a:cubicBezTo>
                <a:cubicBezTo>
                  <a:pt x="8516" y="2903"/>
                  <a:pt x="8661" y="2949"/>
                  <a:pt x="8907" y="2953"/>
                </a:cubicBezTo>
                <a:close/>
                <a:moveTo>
                  <a:pt x="19623" y="10107"/>
                </a:moveTo>
                <a:cubicBezTo>
                  <a:pt x="19914" y="10107"/>
                  <a:pt x="20071" y="10061"/>
                  <a:pt x="20082" y="9990"/>
                </a:cubicBezTo>
                <a:cubicBezTo>
                  <a:pt x="20082" y="9919"/>
                  <a:pt x="19925" y="9869"/>
                  <a:pt x="19646" y="9872"/>
                </a:cubicBezTo>
                <a:cubicBezTo>
                  <a:pt x="19366" y="9875"/>
                  <a:pt x="19232" y="9922"/>
                  <a:pt x="19243" y="9999"/>
                </a:cubicBezTo>
                <a:cubicBezTo>
                  <a:pt x="19232" y="10070"/>
                  <a:pt x="19377" y="10104"/>
                  <a:pt x="19623" y="10107"/>
                </a:cubicBezTo>
                <a:close/>
                <a:moveTo>
                  <a:pt x="17084" y="10620"/>
                </a:moveTo>
                <a:cubicBezTo>
                  <a:pt x="17095" y="10704"/>
                  <a:pt x="17263" y="10735"/>
                  <a:pt x="17543" y="10732"/>
                </a:cubicBezTo>
                <a:cubicBezTo>
                  <a:pt x="17811" y="10725"/>
                  <a:pt x="17968" y="10682"/>
                  <a:pt x="17946" y="10608"/>
                </a:cubicBezTo>
                <a:cubicBezTo>
                  <a:pt x="17923" y="10534"/>
                  <a:pt x="17767" y="10490"/>
                  <a:pt x="17487" y="10497"/>
                </a:cubicBezTo>
                <a:cubicBezTo>
                  <a:pt x="17218" y="10500"/>
                  <a:pt x="17084" y="10549"/>
                  <a:pt x="17084" y="10620"/>
                </a:cubicBezTo>
                <a:close/>
                <a:moveTo>
                  <a:pt x="12789" y="10639"/>
                </a:moveTo>
                <a:cubicBezTo>
                  <a:pt x="12811" y="10716"/>
                  <a:pt x="13001" y="10750"/>
                  <a:pt x="13247" y="10747"/>
                </a:cubicBezTo>
                <a:cubicBezTo>
                  <a:pt x="13471" y="10744"/>
                  <a:pt x="13628" y="10694"/>
                  <a:pt x="13628" y="10626"/>
                </a:cubicBezTo>
                <a:cubicBezTo>
                  <a:pt x="13628" y="10555"/>
                  <a:pt x="13471" y="10503"/>
                  <a:pt x="13203" y="10509"/>
                </a:cubicBezTo>
                <a:cubicBezTo>
                  <a:pt x="12946" y="10515"/>
                  <a:pt x="12789" y="10558"/>
                  <a:pt x="12789" y="10639"/>
                </a:cubicBezTo>
                <a:close/>
                <a:moveTo>
                  <a:pt x="21391" y="1488"/>
                </a:moveTo>
                <a:cubicBezTo>
                  <a:pt x="20820" y="1608"/>
                  <a:pt x="20720" y="1747"/>
                  <a:pt x="21044" y="1855"/>
                </a:cubicBezTo>
                <a:cubicBezTo>
                  <a:pt x="21111" y="1877"/>
                  <a:pt x="21178" y="1905"/>
                  <a:pt x="21301" y="1893"/>
                </a:cubicBezTo>
                <a:cubicBezTo>
                  <a:pt x="21413" y="1883"/>
                  <a:pt x="21391" y="1852"/>
                  <a:pt x="21391" y="1831"/>
                </a:cubicBezTo>
                <a:cubicBezTo>
                  <a:pt x="21391" y="1726"/>
                  <a:pt x="21391" y="1617"/>
                  <a:pt x="21391" y="1488"/>
                </a:cubicBezTo>
                <a:close/>
                <a:moveTo>
                  <a:pt x="6838" y="1809"/>
                </a:moveTo>
                <a:cubicBezTo>
                  <a:pt x="7106" y="1787"/>
                  <a:pt x="7241" y="1744"/>
                  <a:pt x="7229" y="1670"/>
                </a:cubicBezTo>
                <a:cubicBezTo>
                  <a:pt x="7218" y="1602"/>
                  <a:pt x="7118" y="1549"/>
                  <a:pt x="6849" y="1553"/>
                </a:cubicBezTo>
                <a:cubicBezTo>
                  <a:pt x="6536" y="1556"/>
                  <a:pt x="6435" y="1614"/>
                  <a:pt x="6446" y="1695"/>
                </a:cubicBezTo>
                <a:cubicBezTo>
                  <a:pt x="6446" y="1769"/>
                  <a:pt x="6614" y="1797"/>
                  <a:pt x="6838" y="1809"/>
                </a:cubicBezTo>
                <a:close/>
                <a:moveTo>
                  <a:pt x="15328" y="11353"/>
                </a:moveTo>
                <a:cubicBezTo>
                  <a:pt x="15619" y="11350"/>
                  <a:pt x="15776" y="11309"/>
                  <a:pt x="15787" y="11235"/>
                </a:cubicBezTo>
                <a:cubicBezTo>
                  <a:pt x="15798" y="11164"/>
                  <a:pt x="15630" y="11124"/>
                  <a:pt x="15395" y="11121"/>
                </a:cubicBezTo>
                <a:cubicBezTo>
                  <a:pt x="15127" y="11118"/>
                  <a:pt x="14959" y="11167"/>
                  <a:pt x="14948" y="11238"/>
                </a:cubicBezTo>
                <a:cubicBezTo>
                  <a:pt x="14937" y="11306"/>
                  <a:pt x="15104" y="11343"/>
                  <a:pt x="15328" y="11353"/>
                </a:cubicBezTo>
                <a:close/>
                <a:moveTo>
                  <a:pt x="10652" y="6955"/>
                </a:moveTo>
                <a:cubicBezTo>
                  <a:pt x="10708" y="7017"/>
                  <a:pt x="10831" y="7069"/>
                  <a:pt x="11066" y="7069"/>
                </a:cubicBezTo>
                <a:cubicBezTo>
                  <a:pt x="11335" y="7069"/>
                  <a:pt x="11503" y="7017"/>
                  <a:pt x="11480" y="6946"/>
                </a:cubicBezTo>
                <a:cubicBezTo>
                  <a:pt x="11469" y="6881"/>
                  <a:pt x="11324" y="6834"/>
                  <a:pt x="11066" y="6841"/>
                </a:cubicBezTo>
                <a:cubicBezTo>
                  <a:pt x="10820" y="6847"/>
                  <a:pt x="10686" y="6890"/>
                  <a:pt x="10652" y="6955"/>
                </a:cubicBezTo>
                <a:close/>
                <a:moveTo>
                  <a:pt x="11480" y="7551"/>
                </a:moveTo>
                <a:cubicBezTo>
                  <a:pt x="11447" y="7480"/>
                  <a:pt x="11301" y="7437"/>
                  <a:pt x="11066" y="7437"/>
                </a:cubicBezTo>
                <a:cubicBezTo>
                  <a:pt x="10809" y="7440"/>
                  <a:pt x="10641" y="7490"/>
                  <a:pt x="10641" y="7561"/>
                </a:cubicBezTo>
                <a:cubicBezTo>
                  <a:pt x="10641" y="7626"/>
                  <a:pt x="10798" y="7666"/>
                  <a:pt x="11044" y="7669"/>
                </a:cubicBezTo>
                <a:cubicBezTo>
                  <a:pt x="11357" y="7672"/>
                  <a:pt x="11424" y="7613"/>
                  <a:pt x="11480" y="7551"/>
                </a:cubicBezTo>
                <a:close/>
                <a:moveTo>
                  <a:pt x="8561" y="3416"/>
                </a:moveTo>
                <a:cubicBezTo>
                  <a:pt x="8561" y="3481"/>
                  <a:pt x="8661" y="3537"/>
                  <a:pt x="8919" y="3534"/>
                </a:cubicBezTo>
                <a:cubicBezTo>
                  <a:pt x="9176" y="3534"/>
                  <a:pt x="9333" y="3484"/>
                  <a:pt x="9344" y="3410"/>
                </a:cubicBezTo>
                <a:cubicBezTo>
                  <a:pt x="9355" y="3339"/>
                  <a:pt x="9243" y="3296"/>
                  <a:pt x="8986" y="3296"/>
                </a:cubicBezTo>
                <a:cubicBezTo>
                  <a:pt x="8695" y="3296"/>
                  <a:pt x="8583" y="3342"/>
                  <a:pt x="8561" y="3416"/>
                </a:cubicBezTo>
                <a:close/>
                <a:moveTo>
                  <a:pt x="19635" y="10728"/>
                </a:moveTo>
                <a:cubicBezTo>
                  <a:pt x="19914" y="10719"/>
                  <a:pt x="20071" y="10673"/>
                  <a:pt x="20071" y="10605"/>
                </a:cubicBezTo>
                <a:cubicBezTo>
                  <a:pt x="20060" y="10543"/>
                  <a:pt x="19926" y="10494"/>
                  <a:pt x="19668" y="10494"/>
                </a:cubicBezTo>
                <a:cubicBezTo>
                  <a:pt x="19389" y="10497"/>
                  <a:pt x="19254" y="10543"/>
                  <a:pt x="19254" y="10617"/>
                </a:cubicBezTo>
                <a:cubicBezTo>
                  <a:pt x="19243" y="10688"/>
                  <a:pt x="19411" y="10716"/>
                  <a:pt x="19635" y="10728"/>
                </a:cubicBezTo>
                <a:close/>
                <a:moveTo>
                  <a:pt x="21402" y="2294"/>
                </a:moveTo>
                <a:cubicBezTo>
                  <a:pt x="21290" y="2236"/>
                  <a:pt x="21559" y="2134"/>
                  <a:pt x="21223" y="2121"/>
                </a:cubicBezTo>
                <a:cubicBezTo>
                  <a:pt x="20921" y="2109"/>
                  <a:pt x="20876" y="2208"/>
                  <a:pt x="20876" y="2273"/>
                </a:cubicBezTo>
                <a:cubicBezTo>
                  <a:pt x="20865" y="2347"/>
                  <a:pt x="20932" y="2446"/>
                  <a:pt x="21234" y="2443"/>
                </a:cubicBezTo>
                <a:cubicBezTo>
                  <a:pt x="21581" y="2443"/>
                  <a:pt x="21279" y="2344"/>
                  <a:pt x="21402" y="2294"/>
                </a:cubicBezTo>
                <a:close/>
                <a:moveTo>
                  <a:pt x="8896" y="5277"/>
                </a:moveTo>
                <a:cubicBezTo>
                  <a:pt x="9142" y="5271"/>
                  <a:pt x="9310" y="5233"/>
                  <a:pt x="9333" y="5165"/>
                </a:cubicBezTo>
                <a:cubicBezTo>
                  <a:pt x="9355" y="5097"/>
                  <a:pt x="9232" y="5051"/>
                  <a:pt x="8963" y="5051"/>
                </a:cubicBezTo>
                <a:cubicBezTo>
                  <a:pt x="8695" y="5048"/>
                  <a:pt x="8561" y="5097"/>
                  <a:pt x="8527" y="5156"/>
                </a:cubicBezTo>
                <a:cubicBezTo>
                  <a:pt x="8482" y="5227"/>
                  <a:pt x="8661" y="5264"/>
                  <a:pt x="8896" y="5277"/>
                </a:cubicBezTo>
                <a:close/>
                <a:moveTo>
                  <a:pt x="10641" y="8154"/>
                </a:moveTo>
                <a:cubicBezTo>
                  <a:pt x="10630" y="8237"/>
                  <a:pt x="10809" y="8284"/>
                  <a:pt x="11022" y="8284"/>
                </a:cubicBezTo>
                <a:cubicBezTo>
                  <a:pt x="11279" y="8284"/>
                  <a:pt x="11447" y="8225"/>
                  <a:pt x="11458" y="8157"/>
                </a:cubicBezTo>
                <a:cubicBezTo>
                  <a:pt x="11469" y="8101"/>
                  <a:pt x="11324" y="8049"/>
                  <a:pt x="11100" y="8046"/>
                </a:cubicBezTo>
                <a:cubicBezTo>
                  <a:pt x="10831" y="8043"/>
                  <a:pt x="10686" y="8092"/>
                  <a:pt x="10641" y="8154"/>
                </a:cubicBezTo>
                <a:close/>
                <a:moveTo>
                  <a:pt x="17084" y="11232"/>
                </a:moveTo>
                <a:cubicBezTo>
                  <a:pt x="17095" y="11303"/>
                  <a:pt x="17207" y="11350"/>
                  <a:pt x="17465" y="11350"/>
                </a:cubicBezTo>
                <a:cubicBezTo>
                  <a:pt x="17711" y="11353"/>
                  <a:pt x="17879" y="11306"/>
                  <a:pt x="17912" y="11245"/>
                </a:cubicBezTo>
                <a:cubicBezTo>
                  <a:pt x="17946" y="11177"/>
                  <a:pt x="17789" y="11127"/>
                  <a:pt x="17554" y="11121"/>
                </a:cubicBezTo>
                <a:cubicBezTo>
                  <a:pt x="17297" y="11115"/>
                  <a:pt x="17140" y="11161"/>
                  <a:pt x="17084" y="11232"/>
                </a:cubicBezTo>
                <a:close/>
                <a:moveTo>
                  <a:pt x="11458" y="8772"/>
                </a:moveTo>
                <a:cubicBezTo>
                  <a:pt x="11413" y="8704"/>
                  <a:pt x="11290" y="8649"/>
                  <a:pt x="11044" y="8655"/>
                </a:cubicBezTo>
                <a:cubicBezTo>
                  <a:pt x="10787" y="8661"/>
                  <a:pt x="10619" y="8710"/>
                  <a:pt x="10641" y="8784"/>
                </a:cubicBezTo>
                <a:cubicBezTo>
                  <a:pt x="10664" y="8852"/>
                  <a:pt x="10820" y="8890"/>
                  <a:pt x="11077" y="8886"/>
                </a:cubicBezTo>
                <a:cubicBezTo>
                  <a:pt x="11357" y="8883"/>
                  <a:pt x="11413" y="8828"/>
                  <a:pt x="11458" y="8772"/>
                </a:cubicBezTo>
                <a:close/>
                <a:moveTo>
                  <a:pt x="6804" y="2378"/>
                </a:moveTo>
                <a:cubicBezTo>
                  <a:pt x="7028" y="2362"/>
                  <a:pt x="7196" y="2328"/>
                  <a:pt x="7196" y="2257"/>
                </a:cubicBezTo>
                <a:cubicBezTo>
                  <a:pt x="7207" y="2186"/>
                  <a:pt x="7095" y="2140"/>
                  <a:pt x="6838" y="2140"/>
                </a:cubicBezTo>
                <a:cubicBezTo>
                  <a:pt x="6569" y="2137"/>
                  <a:pt x="6458" y="2180"/>
                  <a:pt x="6446" y="2251"/>
                </a:cubicBezTo>
                <a:cubicBezTo>
                  <a:pt x="6435" y="2325"/>
                  <a:pt x="6581" y="2359"/>
                  <a:pt x="6804" y="2378"/>
                </a:cubicBezTo>
                <a:close/>
                <a:moveTo>
                  <a:pt x="13617" y="11245"/>
                </a:moveTo>
                <a:cubicBezTo>
                  <a:pt x="13572" y="11164"/>
                  <a:pt x="13415" y="11121"/>
                  <a:pt x="13180" y="11127"/>
                </a:cubicBezTo>
                <a:cubicBezTo>
                  <a:pt x="12957" y="11133"/>
                  <a:pt x="12778" y="11177"/>
                  <a:pt x="12800" y="11248"/>
                </a:cubicBezTo>
                <a:cubicBezTo>
                  <a:pt x="12822" y="11316"/>
                  <a:pt x="12968" y="11356"/>
                  <a:pt x="13225" y="11353"/>
                </a:cubicBezTo>
                <a:cubicBezTo>
                  <a:pt x="13505" y="11350"/>
                  <a:pt x="13561" y="11291"/>
                  <a:pt x="13617" y="11245"/>
                </a:cubicBezTo>
                <a:close/>
                <a:moveTo>
                  <a:pt x="8896" y="4696"/>
                </a:moveTo>
                <a:cubicBezTo>
                  <a:pt x="9142" y="4683"/>
                  <a:pt x="9333" y="4649"/>
                  <a:pt x="9333" y="4572"/>
                </a:cubicBezTo>
                <a:cubicBezTo>
                  <a:pt x="9333" y="4507"/>
                  <a:pt x="9198" y="4461"/>
                  <a:pt x="8941" y="4461"/>
                </a:cubicBezTo>
                <a:cubicBezTo>
                  <a:pt x="8672" y="4458"/>
                  <a:pt x="8561" y="4510"/>
                  <a:pt x="8538" y="4572"/>
                </a:cubicBezTo>
                <a:cubicBezTo>
                  <a:pt x="8516" y="4637"/>
                  <a:pt x="8661" y="4677"/>
                  <a:pt x="8896" y="4696"/>
                </a:cubicBezTo>
                <a:close/>
                <a:moveTo>
                  <a:pt x="9008" y="4105"/>
                </a:moveTo>
                <a:cubicBezTo>
                  <a:pt x="9209" y="4096"/>
                  <a:pt x="9355" y="4050"/>
                  <a:pt x="9344" y="3979"/>
                </a:cubicBezTo>
                <a:cubicBezTo>
                  <a:pt x="9333" y="3914"/>
                  <a:pt x="9153" y="3877"/>
                  <a:pt x="8952" y="3880"/>
                </a:cubicBezTo>
                <a:cubicBezTo>
                  <a:pt x="8684" y="3883"/>
                  <a:pt x="8549" y="3942"/>
                  <a:pt x="8561" y="4013"/>
                </a:cubicBezTo>
                <a:cubicBezTo>
                  <a:pt x="8561" y="4068"/>
                  <a:pt x="8684" y="4108"/>
                  <a:pt x="9008" y="4105"/>
                </a:cubicBezTo>
                <a:close/>
                <a:moveTo>
                  <a:pt x="5048" y="523"/>
                </a:moveTo>
                <a:cubicBezTo>
                  <a:pt x="5037" y="465"/>
                  <a:pt x="4947" y="412"/>
                  <a:pt x="4679" y="418"/>
                </a:cubicBezTo>
                <a:cubicBezTo>
                  <a:pt x="4433" y="424"/>
                  <a:pt x="4299" y="474"/>
                  <a:pt x="4321" y="539"/>
                </a:cubicBezTo>
                <a:cubicBezTo>
                  <a:pt x="4332" y="598"/>
                  <a:pt x="4433" y="659"/>
                  <a:pt x="4701" y="653"/>
                </a:cubicBezTo>
                <a:cubicBezTo>
                  <a:pt x="4925" y="647"/>
                  <a:pt x="5048" y="598"/>
                  <a:pt x="5048" y="523"/>
                </a:cubicBezTo>
                <a:close/>
                <a:moveTo>
                  <a:pt x="17095" y="11826"/>
                </a:moveTo>
                <a:cubicBezTo>
                  <a:pt x="17084" y="11928"/>
                  <a:pt x="17252" y="11965"/>
                  <a:pt x="17453" y="11968"/>
                </a:cubicBezTo>
                <a:cubicBezTo>
                  <a:pt x="17722" y="11971"/>
                  <a:pt x="17867" y="11921"/>
                  <a:pt x="17867" y="11844"/>
                </a:cubicBezTo>
                <a:cubicBezTo>
                  <a:pt x="17867" y="11779"/>
                  <a:pt x="17722" y="11739"/>
                  <a:pt x="17498" y="11745"/>
                </a:cubicBezTo>
                <a:cubicBezTo>
                  <a:pt x="17263" y="11748"/>
                  <a:pt x="17095" y="11789"/>
                  <a:pt x="17095" y="11826"/>
                </a:cubicBezTo>
                <a:close/>
                <a:moveTo>
                  <a:pt x="13147" y="11977"/>
                </a:moveTo>
                <a:cubicBezTo>
                  <a:pt x="13415" y="11962"/>
                  <a:pt x="13550" y="11921"/>
                  <a:pt x="13561" y="11853"/>
                </a:cubicBezTo>
                <a:cubicBezTo>
                  <a:pt x="13572" y="11789"/>
                  <a:pt x="13427" y="11745"/>
                  <a:pt x="13214" y="11745"/>
                </a:cubicBezTo>
                <a:cubicBezTo>
                  <a:pt x="12979" y="11745"/>
                  <a:pt x="12811" y="11785"/>
                  <a:pt x="12789" y="11853"/>
                </a:cubicBezTo>
                <a:cubicBezTo>
                  <a:pt x="12778" y="11928"/>
                  <a:pt x="12968" y="11955"/>
                  <a:pt x="13147" y="11977"/>
                </a:cubicBezTo>
                <a:close/>
                <a:moveTo>
                  <a:pt x="14959" y="11857"/>
                </a:moveTo>
                <a:cubicBezTo>
                  <a:pt x="14981" y="11921"/>
                  <a:pt x="15116" y="11965"/>
                  <a:pt x="15351" y="11971"/>
                </a:cubicBezTo>
                <a:cubicBezTo>
                  <a:pt x="15608" y="11977"/>
                  <a:pt x="15742" y="11921"/>
                  <a:pt x="15753" y="11860"/>
                </a:cubicBezTo>
                <a:cubicBezTo>
                  <a:pt x="15776" y="11792"/>
                  <a:pt x="15619" y="11745"/>
                  <a:pt x="15373" y="11745"/>
                </a:cubicBezTo>
                <a:cubicBezTo>
                  <a:pt x="15138" y="11742"/>
                  <a:pt x="15004" y="11792"/>
                  <a:pt x="14959" y="11857"/>
                </a:cubicBezTo>
                <a:close/>
                <a:moveTo>
                  <a:pt x="15731" y="13068"/>
                </a:moveTo>
                <a:cubicBezTo>
                  <a:pt x="15720" y="13003"/>
                  <a:pt x="15563" y="12963"/>
                  <a:pt x="15350" y="12966"/>
                </a:cubicBezTo>
                <a:cubicBezTo>
                  <a:pt x="15116" y="12969"/>
                  <a:pt x="14959" y="13012"/>
                  <a:pt x="14948" y="13080"/>
                </a:cubicBezTo>
                <a:cubicBezTo>
                  <a:pt x="14937" y="13148"/>
                  <a:pt x="15116" y="13185"/>
                  <a:pt x="15317" y="13182"/>
                </a:cubicBezTo>
                <a:cubicBezTo>
                  <a:pt x="15552" y="13182"/>
                  <a:pt x="15697" y="13133"/>
                  <a:pt x="15731" y="13068"/>
                </a:cubicBezTo>
                <a:close/>
                <a:moveTo>
                  <a:pt x="17375" y="12570"/>
                </a:moveTo>
                <a:cubicBezTo>
                  <a:pt x="17755" y="12570"/>
                  <a:pt x="17878" y="12527"/>
                  <a:pt x="17878" y="12459"/>
                </a:cubicBezTo>
                <a:cubicBezTo>
                  <a:pt x="17867" y="12397"/>
                  <a:pt x="17767" y="12357"/>
                  <a:pt x="17521" y="12360"/>
                </a:cubicBezTo>
                <a:cubicBezTo>
                  <a:pt x="17274" y="12360"/>
                  <a:pt x="17118" y="12394"/>
                  <a:pt x="17107" y="12465"/>
                </a:cubicBezTo>
                <a:cubicBezTo>
                  <a:pt x="17095" y="12533"/>
                  <a:pt x="17230" y="12570"/>
                  <a:pt x="17375" y="12570"/>
                </a:cubicBezTo>
                <a:close/>
                <a:moveTo>
                  <a:pt x="11022" y="9495"/>
                </a:moveTo>
                <a:cubicBezTo>
                  <a:pt x="11245" y="9486"/>
                  <a:pt x="11402" y="9458"/>
                  <a:pt x="11402" y="9384"/>
                </a:cubicBezTo>
                <a:cubicBezTo>
                  <a:pt x="11402" y="9325"/>
                  <a:pt x="11324" y="9279"/>
                  <a:pt x="11077" y="9273"/>
                </a:cubicBezTo>
                <a:cubicBezTo>
                  <a:pt x="10820" y="9270"/>
                  <a:pt x="10675" y="9310"/>
                  <a:pt x="10641" y="9375"/>
                </a:cubicBezTo>
                <a:cubicBezTo>
                  <a:pt x="10619" y="9443"/>
                  <a:pt x="10775" y="9483"/>
                  <a:pt x="11022" y="9495"/>
                </a:cubicBezTo>
                <a:close/>
                <a:moveTo>
                  <a:pt x="15362" y="12577"/>
                </a:moveTo>
                <a:cubicBezTo>
                  <a:pt x="15630" y="12564"/>
                  <a:pt x="15776" y="12521"/>
                  <a:pt x="15764" y="12456"/>
                </a:cubicBezTo>
                <a:cubicBezTo>
                  <a:pt x="15742" y="12391"/>
                  <a:pt x="15574" y="12351"/>
                  <a:pt x="15317" y="12357"/>
                </a:cubicBezTo>
                <a:cubicBezTo>
                  <a:pt x="15082" y="12363"/>
                  <a:pt x="14959" y="12413"/>
                  <a:pt x="14959" y="12468"/>
                </a:cubicBezTo>
                <a:cubicBezTo>
                  <a:pt x="14959" y="12536"/>
                  <a:pt x="15127" y="12574"/>
                  <a:pt x="15362" y="12577"/>
                </a:cubicBezTo>
                <a:close/>
                <a:moveTo>
                  <a:pt x="6793" y="2943"/>
                </a:moveTo>
                <a:cubicBezTo>
                  <a:pt x="7039" y="2931"/>
                  <a:pt x="7162" y="2885"/>
                  <a:pt x="7174" y="2823"/>
                </a:cubicBezTo>
                <a:cubicBezTo>
                  <a:pt x="7185" y="2761"/>
                  <a:pt x="7028" y="2718"/>
                  <a:pt x="6816" y="2715"/>
                </a:cubicBezTo>
                <a:cubicBezTo>
                  <a:pt x="6592" y="2712"/>
                  <a:pt x="6469" y="2755"/>
                  <a:pt x="6435" y="2817"/>
                </a:cubicBezTo>
                <a:cubicBezTo>
                  <a:pt x="6424" y="2888"/>
                  <a:pt x="6581" y="2922"/>
                  <a:pt x="6793" y="2943"/>
                </a:cubicBezTo>
                <a:close/>
                <a:moveTo>
                  <a:pt x="8874" y="5861"/>
                </a:moveTo>
                <a:cubicBezTo>
                  <a:pt x="9142" y="5861"/>
                  <a:pt x="9276" y="5821"/>
                  <a:pt x="9276" y="5753"/>
                </a:cubicBezTo>
                <a:cubicBezTo>
                  <a:pt x="9276" y="5694"/>
                  <a:pt x="9176" y="5644"/>
                  <a:pt x="8930" y="5648"/>
                </a:cubicBezTo>
                <a:cubicBezTo>
                  <a:pt x="8672" y="5648"/>
                  <a:pt x="8538" y="5700"/>
                  <a:pt x="8516" y="5762"/>
                </a:cubicBezTo>
                <a:cubicBezTo>
                  <a:pt x="8493" y="5821"/>
                  <a:pt x="8628" y="5858"/>
                  <a:pt x="8874" y="5861"/>
                </a:cubicBezTo>
                <a:close/>
                <a:moveTo>
                  <a:pt x="4634" y="1222"/>
                </a:moveTo>
                <a:cubicBezTo>
                  <a:pt x="4869" y="1213"/>
                  <a:pt x="5003" y="1172"/>
                  <a:pt x="5026" y="1117"/>
                </a:cubicBezTo>
                <a:cubicBezTo>
                  <a:pt x="5048" y="1052"/>
                  <a:pt x="4914" y="993"/>
                  <a:pt x="4668" y="993"/>
                </a:cubicBezTo>
                <a:cubicBezTo>
                  <a:pt x="4433" y="990"/>
                  <a:pt x="4343" y="1052"/>
                  <a:pt x="4321" y="1108"/>
                </a:cubicBezTo>
                <a:cubicBezTo>
                  <a:pt x="4299" y="1166"/>
                  <a:pt x="4433" y="1206"/>
                  <a:pt x="4634" y="1222"/>
                </a:cubicBezTo>
                <a:close/>
                <a:moveTo>
                  <a:pt x="12789" y="12475"/>
                </a:moveTo>
                <a:cubicBezTo>
                  <a:pt x="12834" y="12533"/>
                  <a:pt x="12946" y="12574"/>
                  <a:pt x="13180" y="12574"/>
                </a:cubicBezTo>
                <a:cubicBezTo>
                  <a:pt x="13449" y="12574"/>
                  <a:pt x="13561" y="12533"/>
                  <a:pt x="13550" y="12462"/>
                </a:cubicBezTo>
                <a:cubicBezTo>
                  <a:pt x="13538" y="12400"/>
                  <a:pt x="13438" y="12360"/>
                  <a:pt x="13192" y="12363"/>
                </a:cubicBezTo>
                <a:cubicBezTo>
                  <a:pt x="12946" y="12366"/>
                  <a:pt x="12834" y="12413"/>
                  <a:pt x="12789" y="12475"/>
                </a:cubicBezTo>
                <a:close/>
                <a:moveTo>
                  <a:pt x="11726" y="7"/>
                </a:moveTo>
                <a:cubicBezTo>
                  <a:pt x="11458" y="7"/>
                  <a:pt x="11245" y="4"/>
                  <a:pt x="11033" y="7"/>
                </a:cubicBezTo>
                <a:cubicBezTo>
                  <a:pt x="10910" y="10"/>
                  <a:pt x="10708" y="-17"/>
                  <a:pt x="10675" y="35"/>
                </a:cubicBezTo>
                <a:cubicBezTo>
                  <a:pt x="10641" y="78"/>
                  <a:pt x="10787" y="115"/>
                  <a:pt x="10932" y="137"/>
                </a:cubicBezTo>
                <a:cubicBezTo>
                  <a:pt x="11245" y="193"/>
                  <a:pt x="11581" y="137"/>
                  <a:pt x="11726" y="7"/>
                </a:cubicBezTo>
                <a:close/>
                <a:moveTo>
                  <a:pt x="17453" y="13185"/>
                </a:moveTo>
                <a:cubicBezTo>
                  <a:pt x="17655" y="13167"/>
                  <a:pt x="17834" y="13151"/>
                  <a:pt x="17845" y="13080"/>
                </a:cubicBezTo>
                <a:cubicBezTo>
                  <a:pt x="17845" y="13006"/>
                  <a:pt x="17677" y="12969"/>
                  <a:pt x="17442" y="12969"/>
                </a:cubicBezTo>
                <a:cubicBezTo>
                  <a:pt x="17230" y="12972"/>
                  <a:pt x="17084" y="13012"/>
                  <a:pt x="17084" y="13077"/>
                </a:cubicBezTo>
                <a:cubicBezTo>
                  <a:pt x="17095" y="13145"/>
                  <a:pt x="17252" y="13170"/>
                  <a:pt x="17453" y="13185"/>
                </a:cubicBezTo>
                <a:close/>
                <a:moveTo>
                  <a:pt x="9243" y="8778"/>
                </a:moveTo>
                <a:cubicBezTo>
                  <a:pt x="9198" y="8707"/>
                  <a:pt x="9086" y="8664"/>
                  <a:pt x="8863" y="8667"/>
                </a:cubicBezTo>
                <a:cubicBezTo>
                  <a:pt x="8650" y="8670"/>
                  <a:pt x="8505" y="8707"/>
                  <a:pt x="8505" y="8772"/>
                </a:cubicBezTo>
                <a:cubicBezTo>
                  <a:pt x="8505" y="8837"/>
                  <a:pt x="8639" y="8877"/>
                  <a:pt x="8851" y="8880"/>
                </a:cubicBezTo>
                <a:cubicBezTo>
                  <a:pt x="9086" y="8883"/>
                  <a:pt x="9187" y="8831"/>
                  <a:pt x="9243" y="8778"/>
                </a:cubicBezTo>
                <a:close/>
                <a:moveTo>
                  <a:pt x="9243" y="7567"/>
                </a:moveTo>
                <a:cubicBezTo>
                  <a:pt x="9243" y="7486"/>
                  <a:pt x="9109" y="7452"/>
                  <a:pt x="8885" y="7452"/>
                </a:cubicBezTo>
                <a:cubicBezTo>
                  <a:pt x="8661" y="7452"/>
                  <a:pt x="8527" y="7496"/>
                  <a:pt x="8505" y="7554"/>
                </a:cubicBezTo>
                <a:cubicBezTo>
                  <a:pt x="8482" y="7616"/>
                  <a:pt x="8639" y="7660"/>
                  <a:pt x="8851" y="7663"/>
                </a:cubicBezTo>
                <a:cubicBezTo>
                  <a:pt x="9098" y="7669"/>
                  <a:pt x="9221" y="7619"/>
                  <a:pt x="9243" y="7567"/>
                </a:cubicBezTo>
                <a:close/>
                <a:moveTo>
                  <a:pt x="8930" y="8265"/>
                </a:moveTo>
                <a:cubicBezTo>
                  <a:pt x="9064" y="8265"/>
                  <a:pt x="9209" y="8231"/>
                  <a:pt x="9232" y="8169"/>
                </a:cubicBezTo>
                <a:cubicBezTo>
                  <a:pt x="9243" y="8108"/>
                  <a:pt x="9120" y="8061"/>
                  <a:pt x="8896" y="8058"/>
                </a:cubicBezTo>
                <a:cubicBezTo>
                  <a:pt x="8628" y="8055"/>
                  <a:pt x="8516" y="8108"/>
                  <a:pt x="8505" y="8173"/>
                </a:cubicBezTo>
                <a:cubicBezTo>
                  <a:pt x="8493" y="8228"/>
                  <a:pt x="8617" y="8265"/>
                  <a:pt x="8930" y="8265"/>
                </a:cubicBezTo>
                <a:close/>
                <a:moveTo>
                  <a:pt x="21346" y="2674"/>
                </a:moveTo>
                <a:cubicBezTo>
                  <a:pt x="20787" y="2789"/>
                  <a:pt x="20798" y="2925"/>
                  <a:pt x="21346" y="3017"/>
                </a:cubicBezTo>
                <a:cubicBezTo>
                  <a:pt x="21346" y="2903"/>
                  <a:pt x="21346" y="2795"/>
                  <a:pt x="21346" y="2674"/>
                </a:cubicBezTo>
                <a:close/>
                <a:moveTo>
                  <a:pt x="19601" y="12570"/>
                </a:moveTo>
                <a:cubicBezTo>
                  <a:pt x="19825" y="12561"/>
                  <a:pt x="19970" y="12530"/>
                  <a:pt x="19993" y="12472"/>
                </a:cubicBezTo>
                <a:cubicBezTo>
                  <a:pt x="20015" y="12410"/>
                  <a:pt x="19914" y="12366"/>
                  <a:pt x="19680" y="12360"/>
                </a:cubicBezTo>
                <a:cubicBezTo>
                  <a:pt x="19422" y="12354"/>
                  <a:pt x="19277" y="12394"/>
                  <a:pt x="19266" y="12462"/>
                </a:cubicBezTo>
                <a:cubicBezTo>
                  <a:pt x="19232" y="12524"/>
                  <a:pt x="19389" y="12555"/>
                  <a:pt x="19601" y="12570"/>
                </a:cubicBezTo>
                <a:close/>
                <a:moveTo>
                  <a:pt x="19646" y="11337"/>
                </a:moveTo>
                <a:cubicBezTo>
                  <a:pt x="19858" y="11325"/>
                  <a:pt x="20004" y="11297"/>
                  <a:pt x="20015" y="11232"/>
                </a:cubicBezTo>
                <a:cubicBezTo>
                  <a:pt x="20015" y="11167"/>
                  <a:pt x="19881" y="11127"/>
                  <a:pt x="19668" y="11127"/>
                </a:cubicBezTo>
                <a:cubicBezTo>
                  <a:pt x="19422" y="11124"/>
                  <a:pt x="19277" y="11174"/>
                  <a:pt x="19266" y="11238"/>
                </a:cubicBezTo>
                <a:cubicBezTo>
                  <a:pt x="19254" y="11300"/>
                  <a:pt x="19422" y="11331"/>
                  <a:pt x="19646" y="11337"/>
                </a:cubicBezTo>
                <a:close/>
                <a:moveTo>
                  <a:pt x="15373" y="14382"/>
                </a:moveTo>
                <a:cubicBezTo>
                  <a:pt x="15574" y="14366"/>
                  <a:pt x="15708" y="14332"/>
                  <a:pt x="15697" y="14267"/>
                </a:cubicBezTo>
                <a:cubicBezTo>
                  <a:pt x="15686" y="14202"/>
                  <a:pt x="15552" y="14168"/>
                  <a:pt x="15317" y="14171"/>
                </a:cubicBezTo>
                <a:cubicBezTo>
                  <a:pt x="15082" y="14178"/>
                  <a:pt x="14959" y="14224"/>
                  <a:pt x="14970" y="14280"/>
                </a:cubicBezTo>
                <a:cubicBezTo>
                  <a:pt x="14981" y="14338"/>
                  <a:pt x="15138" y="14375"/>
                  <a:pt x="15373" y="14382"/>
                </a:cubicBezTo>
                <a:close/>
                <a:moveTo>
                  <a:pt x="8818" y="9486"/>
                </a:moveTo>
                <a:cubicBezTo>
                  <a:pt x="9064" y="9489"/>
                  <a:pt x="9198" y="9452"/>
                  <a:pt x="9221" y="9393"/>
                </a:cubicBezTo>
                <a:cubicBezTo>
                  <a:pt x="9243" y="9335"/>
                  <a:pt x="9120" y="9282"/>
                  <a:pt x="8896" y="9282"/>
                </a:cubicBezTo>
                <a:cubicBezTo>
                  <a:pt x="8661" y="9282"/>
                  <a:pt x="8505" y="9325"/>
                  <a:pt x="8505" y="9393"/>
                </a:cubicBezTo>
                <a:cubicBezTo>
                  <a:pt x="8493" y="9452"/>
                  <a:pt x="8605" y="9483"/>
                  <a:pt x="8818" y="9486"/>
                </a:cubicBezTo>
                <a:close/>
                <a:moveTo>
                  <a:pt x="8874" y="6454"/>
                </a:moveTo>
                <a:cubicBezTo>
                  <a:pt x="9109" y="6451"/>
                  <a:pt x="9243" y="6420"/>
                  <a:pt x="9243" y="6352"/>
                </a:cubicBezTo>
                <a:cubicBezTo>
                  <a:pt x="9243" y="6290"/>
                  <a:pt x="9153" y="6247"/>
                  <a:pt x="8907" y="6244"/>
                </a:cubicBezTo>
                <a:cubicBezTo>
                  <a:pt x="8661" y="6241"/>
                  <a:pt x="8549" y="6290"/>
                  <a:pt x="8538" y="6346"/>
                </a:cubicBezTo>
                <a:cubicBezTo>
                  <a:pt x="8527" y="6405"/>
                  <a:pt x="8639" y="6448"/>
                  <a:pt x="8874" y="6454"/>
                </a:cubicBezTo>
                <a:close/>
                <a:moveTo>
                  <a:pt x="17834" y="14267"/>
                </a:moveTo>
                <a:cubicBezTo>
                  <a:pt x="17811" y="14205"/>
                  <a:pt x="17677" y="14171"/>
                  <a:pt x="17442" y="14174"/>
                </a:cubicBezTo>
                <a:cubicBezTo>
                  <a:pt x="17230" y="14178"/>
                  <a:pt x="17107" y="14218"/>
                  <a:pt x="17107" y="14270"/>
                </a:cubicBezTo>
                <a:cubicBezTo>
                  <a:pt x="17095" y="14335"/>
                  <a:pt x="17252" y="14375"/>
                  <a:pt x="17465" y="14375"/>
                </a:cubicBezTo>
                <a:cubicBezTo>
                  <a:pt x="17666" y="14372"/>
                  <a:pt x="17834" y="14335"/>
                  <a:pt x="17834" y="14267"/>
                </a:cubicBezTo>
                <a:close/>
                <a:moveTo>
                  <a:pt x="19612" y="13173"/>
                </a:moveTo>
                <a:cubicBezTo>
                  <a:pt x="19847" y="13167"/>
                  <a:pt x="19993" y="13139"/>
                  <a:pt x="19981" y="13071"/>
                </a:cubicBezTo>
                <a:cubicBezTo>
                  <a:pt x="19970" y="13003"/>
                  <a:pt x="19803" y="12972"/>
                  <a:pt x="19601" y="12975"/>
                </a:cubicBezTo>
                <a:cubicBezTo>
                  <a:pt x="19400" y="12978"/>
                  <a:pt x="19232" y="13012"/>
                  <a:pt x="19243" y="13080"/>
                </a:cubicBezTo>
                <a:cubicBezTo>
                  <a:pt x="19254" y="13148"/>
                  <a:pt x="19411" y="13170"/>
                  <a:pt x="19612" y="13173"/>
                </a:cubicBezTo>
                <a:close/>
                <a:moveTo>
                  <a:pt x="19243" y="11860"/>
                </a:moveTo>
                <a:cubicBezTo>
                  <a:pt x="19288" y="11918"/>
                  <a:pt x="19411" y="11952"/>
                  <a:pt x="19646" y="11949"/>
                </a:cubicBezTo>
                <a:cubicBezTo>
                  <a:pt x="19881" y="11946"/>
                  <a:pt x="19993" y="11909"/>
                  <a:pt x="19981" y="11844"/>
                </a:cubicBezTo>
                <a:cubicBezTo>
                  <a:pt x="19970" y="11776"/>
                  <a:pt x="19814" y="11745"/>
                  <a:pt x="19601" y="11748"/>
                </a:cubicBezTo>
                <a:cubicBezTo>
                  <a:pt x="19400" y="11755"/>
                  <a:pt x="19266" y="11795"/>
                  <a:pt x="19243" y="11860"/>
                </a:cubicBezTo>
                <a:close/>
                <a:moveTo>
                  <a:pt x="17095" y="13683"/>
                </a:moveTo>
                <a:cubicBezTo>
                  <a:pt x="17140" y="13745"/>
                  <a:pt x="17274" y="13782"/>
                  <a:pt x="17498" y="13776"/>
                </a:cubicBezTo>
                <a:cubicBezTo>
                  <a:pt x="17699" y="13770"/>
                  <a:pt x="17856" y="13739"/>
                  <a:pt x="17845" y="13671"/>
                </a:cubicBezTo>
                <a:cubicBezTo>
                  <a:pt x="17834" y="13603"/>
                  <a:pt x="17688" y="13575"/>
                  <a:pt x="17464" y="13581"/>
                </a:cubicBezTo>
                <a:cubicBezTo>
                  <a:pt x="17230" y="13584"/>
                  <a:pt x="17140" y="13627"/>
                  <a:pt x="17095" y="13683"/>
                </a:cubicBezTo>
                <a:close/>
                <a:moveTo>
                  <a:pt x="15339" y="13785"/>
                </a:moveTo>
                <a:cubicBezTo>
                  <a:pt x="15552" y="13763"/>
                  <a:pt x="15697" y="13736"/>
                  <a:pt x="15686" y="13668"/>
                </a:cubicBezTo>
                <a:cubicBezTo>
                  <a:pt x="15675" y="13609"/>
                  <a:pt x="15552" y="13578"/>
                  <a:pt x="15339" y="13578"/>
                </a:cubicBezTo>
                <a:cubicBezTo>
                  <a:pt x="15093" y="13578"/>
                  <a:pt x="14970" y="13627"/>
                  <a:pt x="14959" y="13680"/>
                </a:cubicBezTo>
                <a:cubicBezTo>
                  <a:pt x="14948" y="13745"/>
                  <a:pt x="15149" y="13773"/>
                  <a:pt x="15339" y="13785"/>
                </a:cubicBezTo>
                <a:close/>
                <a:moveTo>
                  <a:pt x="13538" y="14264"/>
                </a:moveTo>
                <a:cubicBezTo>
                  <a:pt x="13505" y="14208"/>
                  <a:pt x="13404" y="14165"/>
                  <a:pt x="13158" y="14171"/>
                </a:cubicBezTo>
                <a:cubicBezTo>
                  <a:pt x="12923" y="14178"/>
                  <a:pt x="12811" y="14221"/>
                  <a:pt x="12822" y="14280"/>
                </a:cubicBezTo>
                <a:cubicBezTo>
                  <a:pt x="12834" y="14332"/>
                  <a:pt x="12979" y="14372"/>
                  <a:pt x="13169" y="14369"/>
                </a:cubicBezTo>
                <a:cubicBezTo>
                  <a:pt x="13371" y="14369"/>
                  <a:pt x="13527" y="14332"/>
                  <a:pt x="13538" y="14264"/>
                </a:cubicBezTo>
                <a:close/>
                <a:moveTo>
                  <a:pt x="10641" y="11251"/>
                </a:moveTo>
                <a:cubicBezTo>
                  <a:pt x="10697" y="11306"/>
                  <a:pt x="10809" y="11353"/>
                  <a:pt x="11033" y="11350"/>
                </a:cubicBezTo>
                <a:cubicBezTo>
                  <a:pt x="11245" y="11347"/>
                  <a:pt x="11379" y="11303"/>
                  <a:pt x="11379" y="11241"/>
                </a:cubicBezTo>
                <a:cubicBezTo>
                  <a:pt x="11379" y="11180"/>
                  <a:pt x="11234" y="11143"/>
                  <a:pt x="11010" y="11146"/>
                </a:cubicBezTo>
                <a:cubicBezTo>
                  <a:pt x="10775" y="11149"/>
                  <a:pt x="10686" y="11195"/>
                  <a:pt x="10641" y="11251"/>
                </a:cubicBezTo>
                <a:close/>
                <a:moveTo>
                  <a:pt x="7162" y="3410"/>
                </a:moveTo>
                <a:cubicBezTo>
                  <a:pt x="7106" y="3354"/>
                  <a:pt x="7028" y="3299"/>
                  <a:pt x="6793" y="3305"/>
                </a:cubicBezTo>
                <a:cubicBezTo>
                  <a:pt x="6558" y="3308"/>
                  <a:pt x="6469" y="3354"/>
                  <a:pt x="6458" y="3413"/>
                </a:cubicBezTo>
                <a:cubicBezTo>
                  <a:pt x="6447" y="3478"/>
                  <a:pt x="6570" y="3515"/>
                  <a:pt x="6804" y="3515"/>
                </a:cubicBezTo>
                <a:cubicBezTo>
                  <a:pt x="7051" y="3512"/>
                  <a:pt x="7106" y="3459"/>
                  <a:pt x="7162" y="3410"/>
                </a:cubicBezTo>
                <a:close/>
                <a:moveTo>
                  <a:pt x="10988" y="10732"/>
                </a:moveTo>
                <a:cubicBezTo>
                  <a:pt x="11257" y="10735"/>
                  <a:pt x="11335" y="10688"/>
                  <a:pt x="11346" y="10639"/>
                </a:cubicBezTo>
                <a:cubicBezTo>
                  <a:pt x="11368" y="10580"/>
                  <a:pt x="11257" y="10531"/>
                  <a:pt x="11033" y="10524"/>
                </a:cubicBezTo>
                <a:cubicBezTo>
                  <a:pt x="10798" y="10521"/>
                  <a:pt x="10664" y="10571"/>
                  <a:pt x="10652" y="10626"/>
                </a:cubicBezTo>
                <a:cubicBezTo>
                  <a:pt x="10641" y="10688"/>
                  <a:pt x="10798" y="10722"/>
                  <a:pt x="10988" y="10732"/>
                </a:cubicBezTo>
                <a:close/>
                <a:moveTo>
                  <a:pt x="10641" y="11853"/>
                </a:moveTo>
                <a:cubicBezTo>
                  <a:pt x="10652" y="11921"/>
                  <a:pt x="10787" y="11955"/>
                  <a:pt x="11010" y="11958"/>
                </a:cubicBezTo>
                <a:cubicBezTo>
                  <a:pt x="11234" y="11958"/>
                  <a:pt x="11368" y="11915"/>
                  <a:pt x="11368" y="11857"/>
                </a:cubicBezTo>
                <a:cubicBezTo>
                  <a:pt x="11379" y="11798"/>
                  <a:pt x="11245" y="11770"/>
                  <a:pt x="11033" y="11767"/>
                </a:cubicBezTo>
                <a:cubicBezTo>
                  <a:pt x="10809" y="11764"/>
                  <a:pt x="10675" y="11792"/>
                  <a:pt x="10641" y="11853"/>
                </a:cubicBezTo>
                <a:close/>
                <a:moveTo>
                  <a:pt x="17487" y="14975"/>
                </a:moveTo>
                <a:cubicBezTo>
                  <a:pt x="17677" y="14966"/>
                  <a:pt x="17834" y="14941"/>
                  <a:pt x="17823" y="14882"/>
                </a:cubicBezTo>
                <a:cubicBezTo>
                  <a:pt x="17811" y="14823"/>
                  <a:pt x="17700" y="14774"/>
                  <a:pt x="17476" y="14774"/>
                </a:cubicBezTo>
                <a:cubicBezTo>
                  <a:pt x="17263" y="14774"/>
                  <a:pt x="17107" y="14817"/>
                  <a:pt x="17107" y="14876"/>
                </a:cubicBezTo>
                <a:cubicBezTo>
                  <a:pt x="17107" y="14941"/>
                  <a:pt x="17263" y="14972"/>
                  <a:pt x="17487" y="14975"/>
                </a:cubicBezTo>
                <a:close/>
                <a:moveTo>
                  <a:pt x="13192" y="13179"/>
                </a:moveTo>
                <a:cubicBezTo>
                  <a:pt x="13382" y="13167"/>
                  <a:pt x="13550" y="13145"/>
                  <a:pt x="13550" y="13077"/>
                </a:cubicBezTo>
                <a:cubicBezTo>
                  <a:pt x="13550" y="13009"/>
                  <a:pt x="13393" y="12978"/>
                  <a:pt x="13180" y="12978"/>
                </a:cubicBezTo>
                <a:cubicBezTo>
                  <a:pt x="12957" y="12978"/>
                  <a:pt x="12811" y="13019"/>
                  <a:pt x="12811" y="13080"/>
                </a:cubicBezTo>
                <a:cubicBezTo>
                  <a:pt x="12811" y="13136"/>
                  <a:pt x="12946" y="13176"/>
                  <a:pt x="13192" y="13179"/>
                </a:cubicBezTo>
                <a:close/>
                <a:moveTo>
                  <a:pt x="6760" y="5264"/>
                </a:moveTo>
                <a:cubicBezTo>
                  <a:pt x="6983" y="5255"/>
                  <a:pt x="7095" y="5221"/>
                  <a:pt x="7095" y="5156"/>
                </a:cubicBezTo>
                <a:cubicBezTo>
                  <a:pt x="7095" y="5097"/>
                  <a:pt x="6972" y="5060"/>
                  <a:pt x="6782" y="5060"/>
                </a:cubicBezTo>
                <a:cubicBezTo>
                  <a:pt x="6547" y="5060"/>
                  <a:pt x="6458" y="5107"/>
                  <a:pt x="6446" y="5169"/>
                </a:cubicBezTo>
                <a:cubicBezTo>
                  <a:pt x="6435" y="5227"/>
                  <a:pt x="6536" y="5258"/>
                  <a:pt x="6760" y="5264"/>
                </a:cubicBezTo>
                <a:close/>
                <a:moveTo>
                  <a:pt x="13147" y="14975"/>
                </a:moveTo>
                <a:cubicBezTo>
                  <a:pt x="13348" y="14972"/>
                  <a:pt x="13494" y="14941"/>
                  <a:pt x="13516" y="14888"/>
                </a:cubicBezTo>
                <a:cubicBezTo>
                  <a:pt x="13538" y="14830"/>
                  <a:pt x="13415" y="14780"/>
                  <a:pt x="13192" y="14774"/>
                </a:cubicBezTo>
                <a:cubicBezTo>
                  <a:pt x="12957" y="14768"/>
                  <a:pt x="12822" y="14817"/>
                  <a:pt x="12811" y="14873"/>
                </a:cubicBezTo>
                <a:cubicBezTo>
                  <a:pt x="12800" y="14925"/>
                  <a:pt x="12946" y="14959"/>
                  <a:pt x="13147" y="14975"/>
                </a:cubicBezTo>
                <a:close/>
                <a:moveTo>
                  <a:pt x="10999" y="12570"/>
                </a:moveTo>
                <a:cubicBezTo>
                  <a:pt x="11234" y="12564"/>
                  <a:pt x="11368" y="12521"/>
                  <a:pt x="11357" y="12465"/>
                </a:cubicBezTo>
                <a:cubicBezTo>
                  <a:pt x="11346" y="12416"/>
                  <a:pt x="11256" y="12370"/>
                  <a:pt x="11033" y="12366"/>
                </a:cubicBezTo>
                <a:cubicBezTo>
                  <a:pt x="10809" y="12363"/>
                  <a:pt x="10664" y="12407"/>
                  <a:pt x="10652" y="12465"/>
                </a:cubicBezTo>
                <a:cubicBezTo>
                  <a:pt x="10641" y="12524"/>
                  <a:pt x="10787" y="12558"/>
                  <a:pt x="10999" y="12570"/>
                </a:cubicBezTo>
                <a:close/>
                <a:moveTo>
                  <a:pt x="11044" y="10104"/>
                </a:moveTo>
                <a:cubicBezTo>
                  <a:pt x="11234" y="10092"/>
                  <a:pt x="11380" y="10055"/>
                  <a:pt x="11368" y="9996"/>
                </a:cubicBezTo>
                <a:cubicBezTo>
                  <a:pt x="11357" y="9943"/>
                  <a:pt x="11234" y="9900"/>
                  <a:pt x="11033" y="9903"/>
                </a:cubicBezTo>
                <a:cubicBezTo>
                  <a:pt x="10798" y="9906"/>
                  <a:pt x="10641" y="9956"/>
                  <a:pt x="10652" y="10021"/>
                </a:cubicBezTo>
                <a:cubicBezTo>
                  <a:pt x="10675" y="10070"/>
                  <a:pt x="10820" y="10104"/>
                  <a:pt x="11044" y="10104"/>
                </a:cubicBezTo>
                <a:close/>
                <a:moveTo>
                  <a:pt x="4634" y="1574"/>
                </a:moveTo>
                <a:cubicBezTo>
                  <a:pt x="4411" y="1577"/>
                  <a:pt x="4310" y="1621"/>
                  <a:pt x="4321" y="1673"/>
                </a:cubicBezTo>
                <a:cubicBezTo>
                  <a:pt x="4332" y="1729"/>
                  <a:pt x="4411" y="1791"/>
                  <a:pt x="4668" y="1781"/>
                </a:cubicBezTo>
                <a:cubicBezTo>
                  <a:pt x="4892" y="1775"/>
                  <a:pt x="4992" y="1723"/>
                  <a:pt x="4981" y="1661"/>
                </a:cubicBezTo>
                <a:cubicBezTo>
                  <a:pt x="4970" y="1602"/>
                  <a:pt x="4858" y="1571"/>
                  <a:pt x="4634" y="1574"/>
                </a:cubicBezTo>
                <a:close/>
                <a:moveTo>
                  <a:pt x="8795" y="11350"/>
                </a:moveTo>
                <a:cubicBezTo>
                  <a:pt x="8986" y="11340"/>
                  <a:pt x="9120" y="11319"/>
                  <a:pt x="9142" y="11260"/>
                </a:cubicBezTo>
                <a:cubicBezTo>
                  <a:pt x="9165" y="11198"/>
                  <a:pt x="9086" y="11152"/>
                  <a:pt x="8840" y="11149"/>
                </a:cubicBezTo>
                <a:cubicBezTo>
                  <a:pt x="8639" y="11146"/>
                  <a:pt x="8505" y="11177"/>
                  <a:pt x="8482" y="11235"/>
                </a:cubicBezTo>
                <a:cubicBezTo>
                  <a:pt x="8460" y="11297"/>
                  <a:pt x="8583" y="11334"/>
                  <a:pt x="8795" y="11350"/>
                </a:cubicBezTo>
                <a:close/>
                <a:moveTo>
                  <a:pt x="8863" y="10107"/>
                </a:moveTo>
                <a:cubicBezTo>
                  <a:pt x="9086" y="10101"/>
                  <a:pt x="9187" y="10055"/>
                  <a:pt x="9187" y="9996"/>
                </a:cubicBezTo>
                <a:cubicBezTo>
                  <a:pt x="9176" y="9934"/>
                  <a:pt x="9030" y="9894"/>
                  <a:pt x="8796" y="9903"/>
                </a:cubicBezTo>
                <a:cubicBezTo>
                  <a:pt x="8583" y="9913"/>
                  <a:pt x="8471" y="9956"/>
                  <a:pt x="8494" y="10021"/>
                </a:cubicBezTo>
                <a:cubicBezTo>
                  <a:pt x="8516" y="10079"/>
                  <a:pt x="8639" y="10107"/>
                  <a:pt x="8863" y="10107"/>
                </a:cubicBezTo>
                <a:close/>
                <a:moveTo>
                  <a:pt x="9165" y="10630"/>
                </a:moveTo>
                <a:cubicBezTo>
                  <a:pt x="9165" y="10574"/>
                  <a:pt x="9075" y="10531"/>
                  <a:pt x="8863" y="10528"/>
                </a:cubicBezTo>
                <a:cubicBezTo>
                  <a:pt x="8639" y="10524"/>
                  <a:pt x="8493" y="10562"/>
                  <a:pt x="8482" y="10626"/>
                </a:cubicBezTo>
                <a:cubicBezTo>
                  <a:pt x="8471" y="10685"/>
                  <a:pt x="8583" y="10722"/>
                  <a:pt x="8784" y="10728"/>
                </a:cubicBezTo>
                <a:cubicBezTo>
                  <a:pt x="9042" y="10735"/>
                  <a:pt x="9142" y="10688"/>
                  <a:pt x="9165" y="10630"/>
                </a:cubicBezTo>
                <a:close/>
                <a:moveTo>
                  <a:pt x="21346" y="3252"/>
                </a:moveTo>
                <a:cubicBezTo>
                  <a:pt x="20798" y="3373"/>
                  <a:pt x="20798" y="3466"/>
                  <a:pt x="21346" y="3583"/>
                </a:cubicBezTo>
                <a:cubicBezTo>
                  <a:pt x="21346" y="3469"/>
                  <a:pt x="21346" y="3367"/>
                  <a:pt x="21346" y="3252"/>
                </a:cubicBezTo>
                <a:close/>
                <a:moveTo>
                  <a:pt x="15295" y="14975"/>
                </a:moveTo>
                <a:cubicBezTo>
                  <a:pt x="15507" y="14972"/>
                  <a:pt x="15664" y="14947"/>
                  <a:pt x="15686" y="14888"/>
                </a:cubicBezTo>
                <a:cubicBezTo>
                  <a:pt x="15708" y="14827"/>
                  <a:pt x="15585" y="14780"/>
                  <a:pt x="15373" y="14771"/>
                </a:cubicBezTo>
                <a:cubicBezTo>
                  <a:pt x="15138" y="14762"/>
                  <a:pt x="15004" y="14814"/>
                  <a:pt x="15004" y="14870"/>
                </a:cubicBezTo>
                <a:cubicBezTo>
                  <a:pt x="14993" y="14925"/>
                  <a:pt x="15093" y="14969"/>
                  <a:pt x="15295" y="14975"/>
                </a:cubicBezTo>
                <a:close/>
                <a:moveTo>
                  <a:pt x="19993" y="13689"/>
                </a:moveTo>
                <a:cubicBezTo>
                  <a:pt x="19959" y="13634"/>
                  <a:pt x="19858" y="13587"/>
                  <a:pt x="19624" y="13584"/>
                </a:cubicBezTo>
                <a:cubicBezTo>
                  <a:pt x="19422" y="13581"/>
                  <a:pt x="19277" y="13621"/>
                  <a:pt x="19266" y="13674"/>
                </a:cubicBezTo>
                <a:cubicBezTo>
                  <a:pt x="19243" y="13739"/>
                  <a:pt x="19411" y="13779"/>
                  <a:pt x="19624" y="13779"/>
                </a:cubicBezTo>
                <a:cubicBezTo>
                  <a:pt x="19780" y="13779"/>
                  <a:pt x="19948" y="13751"/>
                  <a:pt x="19993" y="13689"/>
                </a:cubicBezTo>
                <a:close/>
                <a:moveTo>
                  <a:pt x="13225" y="13581"/>
                </a:moveTo>
                <a:cubicBezTo>
                  <a:pt x="12979" y="13581"/>
                  <a:pt x="12845" y="13624"/>
                  <a:pt x="12834" y="13680"/>
                </a:cubicBezTo>
                <a:cubicBezTo>
                  <a:pt x="12823" y="13732"/>
                  <a:pt x="12968" y="13773"/>
                  <a:pt x="13180" y="13770"/>
                </a:cubicBezTo>
                <a:cubicBezTo>
                  <a:pt x="13382" y="13766"/>
                  <a:pt x="13516" y="13732"/>
                  <a:pt x="13527" y="13677"/>
                </a:cubicBezTo>
                <a:cubicBezTo>
                  <a:pt x="13538" y="13624"/>
                  <a:pt x="13427" y="13587"/>
                  <a:pt x="13225" y="13581"/>
                </a:cubicBezTo>
                <a:close/>
                <a:moveTo>
                  <a:pt x="10988" y="13167"/>
                </a:moveTo>
                <a:cubicBezTo>
                  <a:pt x="11212" y="13167"/>
                  <a:pt x="11324" y="13127"/>
                  <a:pt x="11324" y="13071"/>
                </a:cubicBezTo>
                <a:cubicBezTo>
                  <a:pt x="11324" y="13015"/>
                  <a:pt x="11201" y="12978"/>
                  <a:pt x="10988" y="12981"/>
                </a:cubicBezTo>
                <a:cubicBezTo>
                  <a:pt x="10775" y="12985"/>
                  <a:pt x="10652" y="13019"/>
                  <a:pt x="10652" y="13074"/>
                </a:cubicBezTo>
                <a:cubicBezTo>
                  <a:pt x="10664" y="13130"/>
                  <a:pt x="10775" y="13167"/>
                  <a:pt x="10988" y="13167"/>
                </a:cubicBezTo>
                <a:close/>
                <a:moveTo>
                  <a:pt x="12834" y="15469"/>
                </a:moveTo>
                <a:cubicBezTo>
                  <a:pt x="12878" y="15522"/>
                  <a:pt x="12957" y="15568"/>
                  <a:pt x="13169" y="15562"/>
                </a:cubicBezTo>
                <a:cubicBezTo>
                  <a:pt x="13359" y="15556"/>
                  <a:pt x="13516" y="15519"/>
                  <a:pt x="13505" y="15466"/>
                </a:cubicBezTo>
                <a:cubicBezTo>
                  <a:pt x="13494" y="15411"/>
                  <a:pt x="13382" y="15361"/>
                  <a:pt x="13136" y="15367"/>
                </a:cubicBezTo>
                <a:cubicBezTo>
                  <a:pt x="12934" y="15374"/>
                  <a:pt x="12867" y="15420"/>
                  <a:pt x="12834" y="15469"/>
                </a:cubicBezTo>
                <a:close/>
                <a:moveTo>
                  <a:pt x="15306" y="15571"/>
                </a:moveTo>
                <a:cubicBezTo>
                  <a:pt x="15518" y="15568"/>
                  <a:pt x="15652" y="15534"/>
                  <a:pt x="15675" y="15482"/>
                </a:cubicBezTo>
                <a:cubicBezTo>
                  <a:pt x="15697" y="15417"/>
                  <a:pt x="15541" y="15377"/>
                  <a:pt x="15328" y="15377"/>
                </a:cubicBezTo>
                <a:cubicBezTo>
                  <a:pt x="15127" y="15377"/>
                  <a:pt x="14993" y="15420"/>
                  <a:pt x="14981" y="15472"/>
                </a:cubicBezTo>
                <a:cubicBezTo>
                  <a:pt x="14970" y="15522"/>
                  <a:pt x="15104" y="15562"/>
                  <a:pt x="15306" y="15571"/>
                </a:cubicBezTo>
                <a:close/>
                <a:moveTo>
                  <a:pt x="7106" y="3951"/>
                </a:moveTo>
                <a:cubicBezTo>
                  <a:pt x="7106" y="3929"/>
                  <a:pt x="7006" y="3892"/>
                  <a:pt x="6782" y="3892"/>
                </a:cubicBezTo>
                <a:cubicBezTo>
                  <a:pt x="6536" y="3892"/>
                  <a:pt x="6435" y="3935"/>
                  <a:pt x="6446" y="3997"/>
                </a:cubicBezTo>
                <a:cubicBezTo>
                  <a:pt x="6446" y="4056"/>
                  <a:pt x="6581" y="4093"/>
                  <a:pt x="6771" y="4096"/>
                </a:cubicBezTo>
                <a:cubicBezTo>
                  <a:pt x="7006" y="4099"/>
                  <a:pt x="7106" y="4050"/>
                  <a:pt x="7106" y="3951"/>
                </a:cubicBezTo>
                <a:close/>
                <a:moveTo>
                  <a:pt x="6435" y="4563"/>
                </a:moveTo>
                <a:cubicBezTo>
                  <a:pt x="6435" y="4628"/>
                  <a:pt x="6502" y="4668"/>
                  <a:pt x="6726" y="4668"/>
                </a:cubicBezTo>
                <a:cubicBezTo>
                  <a:pt x="6972" y="4671"/>
                  <a:pt x="7073" y="4634"/>
                  <a:pt x="7084" y="4569"/>
                </a:cubicBezTo>
                <a:cubicBezTo>
                  <a:pt x="7095" y="4510"/>
                  <a:pt x="6972" y="4470"/>
                  <a:pt x="6782" y="4467"/>
                </a:cubicBezTo>
                <a:cubicBezTo>
                  <a:pt x="6570" y="4464"/>
                  <a:pt x="6458" y="4510"/>
                  <a:pt x="6435" y="4563"/>
                </a:cubicBezTo>
                <a:close/>
                <a:moveTo>
                  <a:pt x="8907" y="7048"/>
                </a:moveTo>
                <a:cubicBezTo>
                  <a:pt x="9120" y="7038"/>
                  <a:pt x="9232" y="6998"/>
                  <a:pt x="9221" y="6939"/>
                </a:cubicBezTo>
                <a:cubicBezTo>
                  <a:pt x="9209" y="6884"/>
                  <a:pt x="9053" y="6850"/>
                  <a:pt x="8863" y="6853"/>
                </a:cubicBezTo>
                <a:cubicBezTo>
                  <a:pt x="8672" y="6859"/>
                  <a:pt x="8561" y="6902"/>
                  <a:pt x="8572" y="6958"/>
                </a:cubicBezTo>
                <a:cubicBezTo>
                  <a:pt x="8572" y="7014"/>
                  <a:pt x="8672" y="7048"/>
                  <a:pt x="8907" y="7048"/>
                </a:cubicBezTo>
                <a:close/>
                <a:moveTo>
                  <a:pt x="6983" y="10033"/>
                </a:moveTo>
                <a:cubicBezTo>
                  <a:pt x="6994" y="9950"/>
                  <a:pt x="6883" y="9913"/>
                  <a:pt x="6681" y="9913"/>
                </a:cubicBezTo>
                <a:cubicBezTo>
                  <a:pt x="6491" y="9913"/>
                  <a:pt x="6357" y="9950"/>
                  <a:pt x="6346" y="10008"/>
                </a:cubicBezTo>
                <a:cubicBezTo>
                  <a:pt x="6346" y="10064"/>
                  <a:pt x="6446" y="10101"/>
                  <a:pt x="6659" y="10104"/>
                </a:cubicBezTo>
                <a:cubicBezTo>
                  <a:pt x="6883" y="10104"/>
                  <a:pt x="6972" y="10067"/>
                  <a:pt x="6983" y="10033"/>
                </a:cubicBezTo>
                <a:close/>
                <a:moveTo>
                  <a:pt x="7095" y="5756"/>
                </a:moveTo>
                <a:cubicBezTo>
                  <a:pt x="7062" y="5697"/>
                  <a:pt x="6972" y="5651"/>
                  <a:pt x="6737" y="5651"/>
                </a:cubicBezTo>
                <a:cubicBezTo>
                  <a:pt x="6514" y="5651"/>
                  <a:pt x="6446" y="5697"/>
                  <a:pt x="6435" y="5750"/>
                </a:cubicBezTo>
                <a:cubicBezTo>
                  <a:pt x="6435" y="5802"/>
                  <a:pt x="6491" y="5852"/>
                  <a:pt x="6715" y="5855"/>
                </a:cubicBezTo>
                <a:cubicBezTo>
                  <a:pt x="6939" y="5858"/>
                  <a:pt x="7051" y="5818"/>
                  <a:pt x="7095" y="5756"/>
                </a:cubicBezTo>
                <a:close/>
                <a:moveTo>
                  <a:pt x="21357" y="4133"/>
                </a:moveTo>
                <a:cubicBezTo>
                  <a:pt x="21357" y="4034"/>
                  <a:pt x="21357" y="3942"/>
                  <a:pt x="21357" y="3846"/>
                </a:cubicBezTo>
                <a:cubicBezTo>
                  <a:pt x="21078" y="3855"/>
                  <a:pt x="20988" y="3914"/>
                  <a:pt x="20966" y="3976"/>
                </a:cubicBezTo>
                <a:cubicBezTo>
                  <a:pt x="20932" y="4050"/>
                  <a:pt x="21022" y="4108"/>
                  <a:pt x="21357" y="4133"/>
                </a:cubicBezTo>
                <a:close/>
                <a:moveTo>
                  <a:pt x="6704" y="6454"/>
                </a:moveTo>
                <a:cubicBezTo>
                  <a:pt x="6927" y="6448"/>
                  <a:pt x="7062" y="6417"/>
                  <a:pt x="7073" y="6361"/>
                </a:cubicBezTo>
                <a:cubicBezTo>
                  <a:pt x="7084" y="6303"/>
                  <a:pt x="6961" y="6253"/>
                  <a:pt x="6737" y="6253"/>
                </a:cubicBezTo>
                <a:cubicBezTo>
                  <a:pt x="6547" y="6253"/>
                  <a:pt x="6435" y="6297"/>
                  <a:pt x="6424" y="6352"/>
                </a:cubicBezTo>
                <a:cubicBezTo>
                  <a:pt x="6413" y="6408"/>
                  <a:pt x="6502" y="6445"/>
                  <a:pt x="6704" y="6454"/>
                </a:cubicBezTo>
                <a:close/>
                <a:moveTo>
                  <a:pt x="17442" y="15568"/>
                </a:moveTo>
                <a:cubicBezTo>
                  <a:pt x="17666" y="15559"/>
                  <a:pt x="17778" y="15522"/>
                  <a:pt x="17778" y="15469"/>
                </a:cubicBezTo>
                <a:cubicBezTo>
                  <a:pt x="17778" y="15411"/>
                  <a:pt x="17655" y="15380"/>
                  <a:pt x="17431" y="15383"/>
                </a:cubicBezTo>
                <a:cubicBezTo>
                  <a:pt x="17230" y="15386"/>
                  <a:pt x="17095" y="15420"/>
                  <a:pt x="17095" y="15479"/>
                </a:cubicBezTo>
                <a:cubicBezTo>
                  <a:pt x="17107" y="15534"/>
                  <a:pt x="17252" y="15562"/>
                  <a:pt x="17442" y="15568"/>
                </a:cubicBezTo>
                <a:close/>
                <a:moveTo>
                  <a:pt x="6357" y="8169"/>
                </a:moveTo>
                <a:cubicBezTo>
                  <a:pt x="6413" y="8216"/>
                  <a:pt x="6491" y="8265"/>
                  <a:pt x="6715" y="8259"/>
                </a:cubicBezTo>
                <a:cubicBezTo>
                  <a:pt x="6939" y="8256"/>
                  <a:pt x="7017" y="8213"/>
                  <a:pt x="7006" y="8157"/>
                </a:cubicBezTo>
                <a:cubicBezTo>
                  <a:pt x="6995" y="8101"/>
                  <a:pt x="6905" y="8058"/>
                  <a:pt x="6681" y="8061"/>
                </a:cubicBezTo>
                <a:cubicBezTo>
                  <a:pt x="6469" y="8067"/>
                  <a:pt x="6402" y="8117"/>
                  <a:pt x="6357" y="8169"/>
                </a:cubicBezTo>
                <a:close/>
                <a:moveTo>
                  <a:pt x="8784" y="13164"/>
                </a:moveTo>
                <a:cubicBezTo>
                  <a:pt x="9019" y="13158"/>
                  <a:pt x="9131" y="13121"/>
                  <a:pt x="9120" y="13065"/>
                </a:cubicBezTo>
                <a:cubicBezTo>
                  <a:pt x="9109" y="13015"/>
                  <a:pt x="9008" y="12985"/>
                  <a:pt x="8807" y="12985"/>
                </a:cubicBezTo>
                <a:cubicBezTo>
                  <a:pt x="8583" y="12985"/>
                  <a:pt x="8482" y="13022"/>
                  <a:pt x="8494" y="13080"/>
                </a:cubicBezTo>
                <a:cubicBezTo>
                  <a:pt x="8505" y="13133"/>
                  <a:pt x="8617" y="13158"/>
                  <a:pt x="8784" y="13164"/>
                </a:cubicBezTo>
                <a:close/>
                <a:moveTo>
                  <a:pt x="4936" y="2229"/>
                </a:moveTo>
                <a:cubicBezTo>
                  <a:pt x="4947" y="2186"/>
                  <a:pt x="4869" y="2149"/>
                  <a:pt x="4668" y="2146"/>
                </a:cubicBezTo>
                <a:cubicBezTo>
                  <a:pt x="4433" y="2140"/>
                  <a:pt x="4343" y="2189"/>
                  <a:pt x="4343" y="2242"/>
                </a:cubicBezTo>
                <a:cubicBezTo>
                  <a:pt x="4343" y="2291"/>
                  <a:pt x="4422" y="2350"/>
                  <a:pt x="4645" y="2344"/>
                </a:cubicBezTo>
                <a:cubicBezTo>
                  <a:pt x="4836" y="2341"/>
                  <a:pt x="4936" y="2294"/>
                  <a:pt x="4936" y="2229"/>
                </a:cubicBezTo>
                <a:close/>
                <a:moveTo>
                  <a:pt x="6335" y="10630"/>
                </a:moveTo>
                <a:cubicBezTo>
                  <a:pt x="6335" y="10694"/>
                  <a:pt x="6435" y="10728"/>
                  <a:pt x="6659" y="10725"/>
                </a:cubicBezTo>
                <a:cubicBezTo>
                  <a:pt x="6883" y="10725"/>
                  <a:pt x="6972" y="10682"/>
                  <a:pt x="6972" y="10630"/>
                </a:cubicBezTo>
                <a:cubicBezTo>
                  <a:pt x="6972" y="10577"/>
                  <a:pt x="6860" y="10549"/>
                  <a:pt x="6681" y="10546"/>
                </a:cubicBezTo>
                <a:cubicBezTo>
                  <a:pt x="6469" y="10543"/>
                  <a:pt x="6346" y="10574"/>
                  <a:pt x="6335" y="10630"/>
                </a:cubicBezTo>
                <a:close/>
                <a:moveTo>
                  <a:pt x="19568" y="14975"/>
                </a:moveTo>
                <a:cubicBezTo>
                  <a:pt x="19780" y="14969"/>
                  <a:pt x="19914" y="14938"/>
                  <a:pt x="19937" y="14885"/>
                </a:cubicBezTo>
                <a:cubicBezTo>
                  <a:pt x="19959" y="14830"/>
                  <a:pt x="19836" y="14793"/>
                  <a:pt x="19635" y="14783"/>
                </a:cubicBezTo>
                <a:cubicBezTo>
                  <a:pt x="19422" y="14774"/>
                  <a:pt x="19310" y="14820"/>
                  <a:pt x="19277" y="14870"/>
                </a:cubicBezTo>
                <a:cubicBezTo>
                  <a:pt x="19243" y="14929"/>
                  <a:pt x="19400" y="14956"/>
                  <a:pt x="19568" y="14975"/>
                </a:cubicBezTo>
                <a:close/>
                <a:moveTo>
                  <a:pt x="6670" y="8679"/>
                </a:moveTo>
                <a:cubicBezTo>
                  <a:pt x="6469" y="8689"/>
                  <a:pt x="6346" y="8729"/>
                  <a:pt x="6357" y="8788"/>
                </a:cubicBezTo>
                <a:cubicBezTo>
                  <a:pt x="6368" y="8834"/>
                  <a:pt x="6491" y="8871"/>
                  <a:pt x="6670" y="8868"/>
                </a:cubicBezTo>
                <a:cubicBezTo>
                  <a:pt x="6905" y="8865"/>
                  <a:pt x="7006" y="8825"/>
                  <a:pt x="6995" y="8760"/>
                </a:cubicBezTo>
                <a:cubicBezTo>
                  <a:pt x="6983" y="8710"/>
                  <a:pt x="6894" y="8679"/>
                  <a:pt x="6670" y="8679"/>
                </a:cubicBezTo>
                <a:close/>
                <a:moveTo>
                  <a:pt x="19601" y="14357"/>
                </a:moveTo>
                <a:cubicBezTo>
                  <a:pt x="19836" y="14354"/>
                  <a:pt x="19914" y="14317"/>
                  <a:pt x="19892" y="14258"/>
                </a:cubicBezTo>
                <a:cubicBezTo>
                  <a:pt x="19881" y="14205"/>
                  <a:pt x="19791" y="14171"/>
                  <a:pt x="19590" y="14174"/>
                </a:cubicBezTo>
                <a:cubicBezTo>
                  <a:pt x="19377" y="14178"/>
                  <a:pt x="19254" y="14215"/>
                  <a:pt x="19254" y="14270"/>
                </a:cubicBezTo>
                <a:cubicBezTo>
                  <a:pt x="19243" y="14332"/>
                  <a:pt x="19400" y="14357"/>
                  <a:pt x="19601" y="14357"/>
                </a:cubicBezTo>
                <a:close/>
                <a:moveTo>
                  <a:pt x="6670" y="7048"/>
                </a:moveTo>
                <a:cubicBezTo>
                  <a:pt x="6939" y="7038"/>
                  <a:pt x="7039" y="6995"/>
                  <a:pt x="7039" y="6946"/>
                </a:cubicBezTo>
                <a:cubicBezTo>
                  <a:pt x="7039" y="6890"/>
                  <a:pt x="6905" y="6856"/>
                  <a:pt x="6693" y="6859"/>
                </a:cubicBezTo>
                <a:cubicBezTo>
                  <a:pt x="6502" y="6862"/>
                  <a:pt x="6413" y="6899"/>
                  <a:pt x="6413" y="6949"/>
                </a:cubicBezTo>
                <a:cubicBezTo>
                  <a:pt x="6402" y="7004"/>
                  <a:pt x="6514" y="7038"/>
                  <a:pt x="6670" y="7048"/>
                </a:cubicBezTo>
                <a:close/>
                <a:moveTo>
                  <a:pt x="6346" y="9396"/>
                </a:moveTo>
                <a:cubicBezTo>
                  <a:pt x="6402" y="9443"/>
                  <a:pt x="6458" y="9483"/>
                  <a:pt x="6670" y="9483"/>
                </a:cubicBezTo>
                <a:cubicBezTo>
                  <a:pt x="6894" y="9483"/>
                  <a:pt x="6983" y="9446"/>
                  <a:pt x="6983" y="9387"/>
                </a:cubicBezTo>
                <a:cubicBezTo>
                  <a:pt x="6983" y="9335"/>
                  <a:pt x="6883" y="9304"/>
                  <a:pt x="6693" y="9304"/>
                </a:cubicBezTo>
                <a:cubicBezTo>
                  <a:pt x="6446" y="9301"/>
                  <a:pt x="6391" y="9347"/>
                  <a:pt x="6346" y="9396"/>
                </a:cubicBezTo>
                <a:close/>
                <a:moveTo>
                  <a:pt x="6659" y="11343"/>
                </a:moveTo>
                <a:cubicBezTo>
                  <a:pt x="6849" y="11325"/>
                  <a:pt x="6972" y="11294"/>
                  <a:pt x="6961" y="11238"/>
                </a:cubicBezTo>
                <a:cubicBezTo>
                  <a:pt x="6950" y="11192"/>
                  <a:pt x="6838" y="11152"/>
                  <a:pt x="6659" y="11152"/>
                </a:cubicBezTo>
                <a:cubicBezTo>
                  <a:pt x="6469" y="11152"/>
                  <a:pt x="6346" y="11189"/>
                  <a:pt x="6335" y="11248"/>
                </a:cubicBezTo>
                <a:cubicBezTo>
                  <a:pt x="6335" y="11306"/>
                  <a:pt x="6491" y="11328"/>
                  <a:pt x="6659" y="11343"/>
                </a:cubicBezTo>
                <a:close/>
                <a:moveTo>
                  <a:pt x="2140" y="530"/>
                </a:moveTo>
                <a:cubicBezTo>
                  <a:pt x="2162" y="585"/>
                  <a:pt x="2263" y="625"/>
                  <a:pt x="2431" y="622"/>
                </a:cubicBezTo>
                <a:cubicBezTo>
                  <a:pt x="2666" y="619"/>
                  <a:pt x="2744" y="560"/>
                  <a:pt x="2744" y="508"/>
                </a:cubicBezTo>
                <a:cubicBezTo>
                  <a:pt x="2744" y="465"/>
                  <a:pt x="2598" y="440"/>
                  <a:pt x="2453" y="440"/>
                </a:cubicBezTo>
                <a:cubicBezTo>
                  <a:pt x="2241" y="443"/>
                  <a:pt x="2151" y="480"/>
                  <a:pt x="2140" y="530"/>
                </a:cubicBezTo>
                <a:close/>
                <a:moveTo>
                  <a:pt x="6715" y="7647"/>
                </a:moveTo>
                <a:cubicBezTo>
                  <a:pt x="6961" y="7641"/>
                  <a:pt x="7051" y="7598"/>
                  <a:pt x="7039" y="7548"/>
                </a:cubicBezTo>
                <a:cubicBezTo>
                  <a:pt x="7028" y="7496"/>
                  <a:pt x="6894" y="7459"/>
                  <a:pt x="6681" y="7465"/>
                </a:cubicBezTo>
                <a:cubicBezTo>
                  <a:pt x="6458" y="7474"/>
                  <a:pt x="6413" y="7524"/>
                  <a:pt x="6424" y="7573"/>
                </a:cubicBezTo>
                <a:cubicBezTo>
                  <a:pt x="6424" y="7626"/>
                  <a:pt x="6558" y="7647"/>
                  <a:pt x="6715" y="7647"/>
                </a:cubicBezTo>
                <a:close/>
                <a:moveTo>
                  <a:pt x="8986" y="4"/>
                </a:moveTo>
                <a:cubicBezTo>
                  <a:pt x="8863" y="23"/>
                  <a:pt x="8628" y="-27"/>
                  <a:pt x="8617" y="47"/>
                </a:cubicBezTo>
                <a:cubicBezTo>
                  <a:pt x="8605" y="109"/>
                  <a:pt x="8795" y="134"/>
                  <a:pt x="8975" y="131"/>
                </a:cubicBezTo>
                <a:cubicBezTo>
                  <a:pt x="9187" y="128"/>
                  <a:pt x="9456" y="106"/>
                  <a:pt x="9433" y="35"/>
                </a:cubicBezTo>
                <a:cubicBezTo>
                  <a:pt x="9400" y="-27"/>
                  <a:pt x="9131" y="23"/>
                  <a:pt x="8986" y="4"/>
                </a:cubicBezTo>
                <a:close/>
                <a:moveTo>
                  <a:pt x="10652" y="14267"/>
                </a:moveTo>
                <a:cubicBezTo>
                  <a:pt x="10675" y="14317"/>
                  <a:pt x="10742" y="14354"/>
                  <a:pt x="10943" y="14357"/>
                </a:cubicBezTo>
                <a:cubicBezTo>
                  <a:pt x="11156" y="14360"/>
                  <a:pt x="11290" y="14335"/>
                  <a:pt x="11290" y="14273"/>
                </a:cubicBezTo>
                <a:cubicBezTo>
                  <a:pt x="11290" y="14221"/>
                  <a:pt x="11212" y="14184"/>
                  <a:pt x="11021" y="14181"/>
                </a:cubicBezTo>
                <a:cubicBezTo>
                  <a:pt x="10798" y="14174"/>
                  <a:pt x="10708" y="14218"/>
                  <a:pt x="10652" y="14267"/>
                </a:cubicBezTo>
                <a:close/>
                <a:moveTo>
                  <a:pt x="10988" y="14774"/>
                </a:moveTo>
                <a:cubicBezTo>
                  <a:pt x="10787" y="14783"/>
                  <a:pt x="10675" y="14820"/>
                  <a:pt x="10664" y="14873"/>
                </a:cubicBezTo>
                <a:cubicBezTo>
                  <a:pt x="10664" y="14919"/>
                  <a:pt x="10764" y="14956"/>
                  <a:pt x="10966" y="14953"/>
                </a:cubicBezTo>
                <a:cubicBezTo>
                  <a:pt x="11178" y="14953"/>
                  <a:pt x="11290" y="14922"/>
                  <a:pt x="11279" y="14861"/>
                </a:cubicBezTo>
                <a:cubicBezTo>
                  <a:pt x="11279" y="14808"/>
                  <a:pt x="11167" y="14783"/>
                  <a:pt x="10988" y="14774"/>
                </a:cubicBezTo>
                <a:close/>
                <a:moveTo>
                  <a:pt x="4634" y="3503"/>
                </a:moveTo>
                <a:cubicBezTo>
                  <a:pt x="4824" y="3484"/>
                  <a:pt x="4936" y="3447"/>
                  <a:pt x="4903" y="3391"/>
                </a:cubicBezTo>
                <a:cubicBezTo>
                  <a:pt x="4880" y="3345"/>
                  <a:pt x="4769" y="3305"/>
                  <a:pt x="4590" y="3314"/>
                </a:cubicBezTo>
                <a:cubicBezTo>
                  <a:pt x="4411" y="3323"/>
                  <a:pt x="4276" y="3364"/>
                  <a:pt x="4310" y="3419"/>
                </a:cubicBezTo>
                <a:cubicBezTo>
                  <a:pt x="4344" y="3469"/>
                  <a:pt x="4467" y="3493"/>
                  <a:pt x="4634" y="3503"/>
                </a:cubicBezTo>
                <a:close/>
                <a:moveTo>
                  <a:pt x="15328" y="16165"/>
                </a:moveTo>
                <a:cubicBezTo>
                  <a:pt x="15518" y="16159"/>
                  <a:pt x="15653" y="16122"/>
                  <a:pt x="15641" y="16069"/>
                </a:cubicBezTo>
                <a:cubicBezTo>
                  <a:pt x="15630" y="16023"/>
                  <a:pt x="15529" y="15986"/>
                  <a:pt x="15328" y="15986"/>
                </a:cubicBezTo>
                <a:cubicBezTo>
                  <a:pt x="15093" y="15986"/>
                  <a:pt x="15004" y="16023"/>
                  <a:pt x="15004" y="16078"/>
                </a:cubicBezTo>
                <a:cubicBezTo>
                  <a:pt x="15026" y="16128"/>
                  <a:pt x="15116" y="16162"/>
                  <a:pt x="15328" y="16165"/>
                </a:cubicBezTo>
                <a:close/>
                <a:moveTo>
                  <a:pt x="13158" y="16152"/>
                </a:moveTo>
                <a:cubicBezTo>
                  <a:pt x="13359" y="16143"/>
                  <a:pt x="13482" y="16115"/>
                  <a:pt x="13471" y="16066"/>
                </a:cubicBezTo>
                <a:cubicBezTo>
                  <a:pt x="13460" y="16013"/>
                  <a:pt x="13359" y="15970"/>
                  <a:pt x="13147" y="15973"/>
                </a:cubicBezTo>
                <a:cubicBezTo>
                  <a:pt x="12934" y="15976"/>
                  <a:pt x="12856" y="16020"/>
                  <a:pt x="12867" y="16075"/>
                </a:cubicBezTo>
                <a:cubicBezTo>
                  <a:pt x="12878" y="16131"/>
                  <a:pt x="13024" y="16143"/>
                  <a:pt x="13158" y="16152"/>
                </a:cubicBezTo>
                <a:close/>
                <a:moveTo>
                  <a:pt x="10988" y="15547"/>
                </a:moveTo>
                <a:cubicBezTo>
                  <a:pt x="11167" y="15544"/>
                  <a:pt x="11279" y="15522"/>
                  <a:pt x="11290" y="15466"/>
                </a:cubicBezTo>
                <a:cubicBezTo>
                  <a:pt x="11290" y="15411"/>
                  <a:pt x="11167" y="15380"/>
                  <a:pt x="10999" y="15380"/>
                </a:cubicBezTo>
                <a:cubicBezTo>
                  <a:pt x="10798" y="15377"/>
                  <a:pt x="10664" y="15417"/>
                  <a:pt x="10664" y="15472"/>
                </a:cubicBezTo>
                <a:cubicBezTo>
                  <a:pt x="10675" y="15516"/>
                  <a:pt x="10787" y="15550"/>
                  <a:pt x="10988" y="15547"/>
                </a:cubicBezTo>
                <a:close/>
                <a:moveTo>
                  <a:pt x="11010" y="13763"/>
                </a:moveTo>
                <a:cubicBezTo>
                  <a:pt x="11189" y="13757"/>
                  <a:pt x="11290" y="13729"/>
                  <a:pt x="11290" y="13677"/>
                </a:cubicBezTo>
                <a:cubicBezTo>
                  <a:pt x="11290" y="13621"/>
                  <a:pt x="11189" y="13581"/>
                  <a:pt x="10977" y="13584"/>
                </a:cubicBezTo>
                <a:cubicBezTo>
                  <a:pt x="10798" y="13587"/>
                  <a:pt x="10686" y="13627"/>
                  <a:pt x="10675" y="13671"/>
                </a:cubicBezTo>
                <a:cubicBezTo>
                  <a:pt x="10675" y="13723"/>
                  <a:pt x="10787" y="13760"/>
                  <a:pt x="11010" y="13763"/>
                </a:cubicBezTo>
                <a:close/>
                <a:moveTo>
                  <a:pt x="8773" y="14351"/>
                </a:moveTo>
                <a:cubicBezTo>
                  <a:pt x="8974" y="14351"/>
                  <a:pt x="9098" y="14317"/>
                  <a:pt x="9098" y="14270"/>
                </a:cubicBezTo>
                <a:cubicBezTo>
                  <a:pt x="9098" y="14218"/>
                  <a:pt x="8986" y="14174"/>
                  <a:pt x="8773" y="14178"/>
                </a:cubicBezTo>
                <a:cubicBezTo>
                  <a:pt x="8594" y="14181"/>
                  <a:pt x="8493" y="14215"/>
                  <a:pt x="8493" y="14267"/>
                </a:cubicBezTo>
                <a:cubicBezTo>
                  <a:pt x="8505" y="14320"/>
                  <a:pt x="8594" y="14348"/>
                  <a:pt x="8773" y="14351"/>
                </a:cubicBezTo>
                <a:close/>
                <a:moveTo>
                  <a:pt x="17755" y="16084"/>
                </a:moveTo>
                <a:cubicBezTo>
                  <a:pt x="17755" y="16035"/>
                  <a:pt x="17688" y="15998"/>
                  <a:pt x="17487" y="15992"/>
                </a:cubicBezTo>
                <a:cubicBezTo>
                  <a:pt x="17263" y="15986"/>
                  <a:pt x="17151" y="16026"/>
                  <a:pt x="17118" y="16075"/>
                </a:cubicBezTo>
                <a:cubicBezTo>
                  <a:pt x="17084" y="16125"/>
                  <a:pt x="17196" y="16159"/>
                  <a:pt x="17386" y="16165"/>
                </a:cubicBezTo>
                <a:cubicBezTo>
                  <a:pt x="17610" y="16171"/>
                  <a:pt x="17722" y="16140"/>
                  <a:pt x="17755" y="16084"/>
                </a:cubicBezTo>
                <a:close/>
                <a:moveTo>
                  <a:pt x="9131" y="12468"/>
                </a:moveTo>
                <a:cubicBezTo>
                  <a:pt x="9109" y="12416"/>
                  <a:pt x="9008" y="12382"/>
                  <a:pt x="8818" y="12385"/>
                </a:cubicBezTo>
                <a:cubicBezTo>
                  <a:pt x="8617" y="12388"/>
                  <a:pt x="8482" y="12416"/>
                  <a:pt x="8505" y="12478"/>
                </a:cubicBezTo>
                <a:cubicBezTo>
                  <a:pt x="8516" y="12527"/>
                  <a:pt x="8639" y="12564"/>
                  <a:pt x="8807" y="12564"/>
                </a:cubicBezTo>
                <a:cubicBezTo>
                  <a:pt x="8997" y="12564"/>
                  <a:pt x="9109" y="12524"/>
                  <a:pt x="9131" y="12468"/>
                </a:cubicBezTo>
                <a:close/>
                <a:moveTo>
                  <a:pt x="4936" y="2820"/>
                </a:moveTo>
                <a:cubicBezTo>
                  <a:pt x="4925" y="2764"/>
                  <a:pt x="4813" y="2727"/>
                  <a:pt x="4657" y="2724"/>
                </a:cubicBezTo>
                <a:cubicBezTo>
                  <a:pt x="4489" y="2718"/>
                  <a:pt x="4344" y="2755"/>
                  <a:pt x="4332" y="2804"/>
                </a:cubicBezTo>
                <a:cubicBezTo>
                  <a:pt x="4321" y="2857"/>
                  <a:pt x="4433" y="2903"/>
                  <a:pt x="4645" y="2903"/>
                </a:cubicBezTo>
                <a:cubicBezTo>
                  <a:pt x="4791" y="2903"/>
                  <a:pt x="4925" y="2869"/>
                  <a:pt x="4936" y="2820"/>
                </a:cubicBezTo>
                <a:close/>
                <a:moveTo>
                  <a:pt x="4903" y="3991"/>
                </a:moveTo>
                <a:cubicBezTo>
                  <a:pt x="4880" y="3945"/>
                  <a:pt x="4802" y="3904"/>
                  <a:pt x="4623" y="3901"/>
                </a:cubicBezTo>
                <a:cubicBezTo>
                  <a:pt x="4411" y="3898"/>
                  <a:pt x="4299" y="3938"/>
                  <a:pt x="4299" y="3991"/>
                </a:cubicBezTo>
                <a:cubicBezTo>
                  <a:pt x="4299" y="4040"/>
                  <a:pt x="4388" y="4071"/>
                  <a:pt x="4590" y="4074"/>
                </a:cubicBezTo>
                <a:cubicBezTo>
                  <a:pt x="4791" y="4074"/>
                  <a:pt x="4858" y="4034"/>
                  <a:pt x="4903" y="3991"/>
                </a:cubicBezTo>
                <a:close/>
                <a:moveTo>
                  <a:pt x="19568" y="15568"/>
                </a:moveTo>
                <a:cubicBezTo>
                  <a:pt x="19758" y="15562"/>
                  <a:pt x="19870" y="15540"/>
                  <a:pt x="19892" y="15488"/>
                </a:cubicBezTo>
                <a:cubicBezTo>
                  <a:pt x="19903" y="15435"/>
                  <a:pt x="19836" y="15401"/>
                  <a:pt x="19635" y="15392"/>
                </a:cubicBezTo>
                <a:cubicBezTo>
                  <a:pt x="19433" y="15383"/>
                  <a:pt x="19322" y="15414"/>
                  <a:pt x="19288" y="15460"/>
                </a:cubicBezTo>
                <a:cubicBezTo>
                  <a:pt x="19243" y="15519"/>
                  <a:pt x="19389" y="15550"/>
                  <a:pt x="19568" y="15568"/>
                </a:cubicBezTo>
                <a:close/>
                <a:moveTo>
                  <a:pt x="21357" y="4433"/>
                </a:moveTo>
                <a:cubicBezTo>
                  <a:pt x="20854" y="4553"/>
                  <a:pt x="20854" y="4600"/>
                  <a:pt x="21357" y="4708"/>
                </a:cubicBezTo>
                <a:cubicBezTo>
                  <a:pt x="21357" y="4618"/>
                  <a:pt x="21357" y="4532"/>
                  <a:pt x="21357" y="4433"/>
                </a:cubicBezTo>
                <a:close/>
                <a:moveTo>
                  <a:pt x="6491" y="11946"/>
                </a:moveTo>
                <a:cubicBezTo>
                  <a:pt x="6849" y="11952"/>
                  <a:pt x="6961" y="11921"/>
                  <a:pt x="6972" y="11872"/>
                </a:cubicBezTo>
                <a:cubicBezTo>
                  <a:pt x="6983" y="11819"/>
                  <a:pt x="6849" y="11785"/>
                  <a:pt x="6681" y="11782"/>
                </a:cubicBezTo>
                <a:cubicBezTo>
                  <a:pt x="6502" y="11779"/>
                  <a:pt x="6379" y="11813"/>
                  <a:pt x="6368" y="11863"/>
                </a:cubicBezTo>
                <a:cubicBezTo>
                  <a:pt x="6346" y="11912"/>
                  <a:pt x="6446" y="11946"/>
                  <a:pt x="6491" y="11946"/>
                </a:cubicBezTo>
                <a:close/>
                <a:moveTo>
                  <a:pt x="8493" y="13668"/>
                </a:moveTo>
                <a:cubicBezTo>
                  <a:pt x="8516" y="13717"/>
                  <a:pt x="8594" y="13754"/>
                  <a:pt x="8784" y="13754"/>
                </a:cubicBezTo>
                <a:cubicBezTo>
                  <a:pt x="8997" y="13754"/>
                  <a:pt x="9097" y="13711"/>
                  <a:pt x="9109" y="13658"/>
                </a:cubicBezTo>
                <a:cubicBezTo>
                  <a:pt x="9109" y="13621"/>
                  <a:pt x="9030" y="13581"/>
                  <a:pt x="8851" y="13581"/>
                </a:cubicBezTo>
                <a:cubicBezTo>
                  <a:pt x="8639" y="13581"/>
                  <a:pt x="8538" y="13618"/>
                  <a:pt x="8493" y="13668"/>
                </a:cubicBezTo>
                <a:close/>
                <a:moveTo>
                  <a:pt x="4299" y="5135"/>
                </a:moveTo>
                <a:cubicBezTo>
                  <a:pt x="4276" y="5209"/>
                  <a:pt x="4388" y="5240"/>
                  <a:pt x="4567" y="5246"/>
                </a:cubicBezTo>
                <a:cubicBezTo>
                  <a:pt x="4769" y="5249"/>
                  <a:pt x="4869" y="5212"/>
                  <a:pt x="4869" y="5162"/>
                </a:cubicBezTo>
                <a:cubicBezTo>
                  <a:pt x="4880" y="5113"/>
                  <a:pt x="4791" y="5073"/>
                  <a:pt x="4601" y="5073"/>
                </a:cubicBezTo>
                <a:cubicBezTo>
                  <a:pt x="4422" y="5070"/>
                  <a:pt x="4310" y="5104"/>
                  <a:pt x="4299" y="5135"/>
                </a:cubicBezTo>
                <a:close/>
                <a:moveTo>
                  <a:pt x="4836" y="5756"/>
                </a:moveTo>
                <a:cubicBezTo>
                  <a:pt x="4847" y="5700"/>
                  <a:pt x="4746" y="5669"/>
                  <a:pt x="4567" y="5669"/>
                </a:cubicBezTo>
                <a:cubicBezTo>
                  <a:pt x="4388" y="5669"/>
                  <a:pt x="4299" y="5703"/>
                  <a:pt x="4288" y="5756"/>
                </a:cubicBezTo>
                <a:cubicBezTo>
                  <a:pt x="4288" y="5811"/>
                  <a:pt x="4399" y="5842"/>
                  <a:pt x="4567" y="5842"/>
                </a:cubicBezTo>
                <a:cubicBezTo>
                  <a:pt x="4735" y="5842"/>
                  <a:pt x="4847" y="5808"/>
                  <a:pt x="4836" y="5756"/>
                </a:cubicBezTo>
                <a:close/>
                <a:moveTo>
                  <a:pt x="17431" y="18557"/>
                </a:moveTo>
                <a:cubicBezTo>
                  <a:pt x="17588" y="18551"/>
                  <a:pt x="17722" y="18535"/>
                  <a:pt x="17733" y="18480"/>
                </a:cubicBezTo>
                <a:cubicBezTo>
                  <a:pt x="17744" y="18427"/>
                  <a:pt x="17666" y="18396"/>
                  <a:pt x="17476" y="18390"/>
                </a:cubicBezTo>
                <a:cubicBezTo>
                  <a:pt x="17263" y="18384"/>
                  <a:pt x="17140" y="18415"/>
                  <a:pt x="17118" y="18470"/>
                </a:cubicBezTo>
                <a:cubicBezTo>
                  <a:pt x="17107" y="18523"/>
                  <a:pt x="17252" y="18545"/>
                  <a:pt x="17431" y="18557"/>
                </a:cubicBezTo>
                <a:close/>
                <a:moveTo>
                  <a:pt x="19579" y="16162"/>
                </a:moveTo>
                <a:cubicBezTo>
                  <a:pt x="19758" y="16152"/>
                  <a:pt x="19881" y="16128"/>
                  <a:pt x="19881" y="16075"/>
                </a:cubicBezTo>
                <a:cubicBezTo>
                  <a:pt x="19881" y="16023"/>
                  <a:pt x="19769" y="15992"/>
                  <a:pt x="19579" y="15992"/>
                </a:cubicBezTo>
                <a:cubicBezTo>
                  <a:pt x="19411" y="15992"/>
                  <a:pt x="19333" y="16026"/>
                  <a:pt x="19310" y="16069"/>
                </a:cubicBezTo>
                <a:cubicBezTo>
                  <a:pt x="19299" y="16125"/>
                  <a:pt x="19411" y="16149"/>
                  <a:pt x="19579" y="16162"/>
                </a:cubicBezTo>
                <a:close/>
                <a:moveTo>
                  <a:pt x="2375" y="1753"/>
                </a:moveTo>
                <a:cubicBezTo>
                  <a:pt x="2565" y="1747"/>
                  <a:pt x="2688" y="1719"/>
                  <a:pt x="2699" y="1670"/>
                </a:cubicBezTo>
                <a:cubicBezTo>
                  <a:pt x="2710" y="1617"/>
                  <a:pt x="2599" y="1583"/>
                  <a:pt x="2420" y="1583"/>
                </a:cubicBezTo>
                <a:cubicBezTo>
                  <a:pt x="2274" y="1583"/>
                  <a:pt x="2151" y="1608"/>
                  <a:pt x="2140" y="1655"/>
                </a:cubicBezTo>
                <a:cubicBezTo>
                  <a:pt x="2129" y="1710"/>
                  <a:pt x="2218" y="1741"/>
                  <a:pt x="2375" y="1753"/>
                </a:cubicBezTo>
                <a:close/>
                <a:moveTo>
                  <a:pt x="8762" y="15540"/>
                </a:moveTo>
                <a:cubicBezTo>
                  <a:pt x="8963" y="15544"/>
                  <a:pt x="9064" y="15510"/>
                  <a:pt x="9075" y="15463"/>
                </a:cubicBezTo>
                <a:cubicBezTo>
                  <a:pt x="9086" y="15420"/>
                  <a:pt x="8997" y="15374"/>
                  <a:pt x="8807" y="15370"/>
                </a:cubicBezTo>
                <a:cubicBezTo>
                  <a:pt x="8639" y="15370"/>
                  <a:pt x="8505" y="15401"/>
                  <a:pt x="8493" y="15451"/>
                </a:cubicBezTo>
                <a:cubicBezTo>
                  <a:pt x="8482" y="15503"/>
                  <a:pt x="8572" y="15537"/>
                  <a:pt x="8762" y="15540"/>
                </a:cubicBezTo>
                <a:close/>
                <a:moveTo>
                  <a:pt x="15306" y="16755"/>
                </a:moveTo>
                <a:cubicBezTo>
                  <a:pt x="15485" y="16749"/>
                  <a:pt x="15597" y="16724"/>
                  <a:pt x="15597" y="16672"/>
                </a:cubicBezTo>
                <a:cubicBezTo>
                  <a:pt x="15597" y="16622"/>
                  <a:pt x="15529" y="16585"/>
                  <a:pt x="15339" y="16582"/>
                </a:cubicBezTo>
                <a:cubicBezTo>
                  <a:pt x="15149" y="16579"/>
                  <a:pt x="15060" y="16610"/>
                  <a:pt x="15037" y="16662"/>
                </a:cubicBezTo>
                <a:cubicBezTo>
                  <a:pt x="15026" y="16715"/>
                  <a:pt x="15127" y="16743"/>
                  <a:pt x="15306" y="16755"/>
                </a:cubicBezTo>
                <a:close/>
                <a:moveTo>
                  <a:pt x="10999" y="16140"/>
                </a:moveTo>
                <a:cubicBezTo>
                  <a:pt x="11167" y="16134"/>
                  <a:pt x="11290" y="16109"/>
                  <a:pt x="11268" y="16054"/>
                </a:cubicBezTo>
                <a:cubicBezTo>
                  <a:pt x="11245" y="16007"/>
                  <a:pt x="11145" y="15970"/>
                  <a:pt x="10943" y="15976"/>
                </a:cubicBezTo>
                <a:cubicBezTo>
                  <a:pt x="10775" y="15982"/>
                  <a:pt x="10697" y="16020"/>
                  <a:pt x="10686" y="16060"/>
                </a:cubicBezTo>
                <a:cubicBezTo>
                  <a:pt x="10675" y="16112"/>
                  <a:pt x="10787" y="16140"/>
                  <a:pt x="10999" y="16140"/>
                </a:cubicBezTo>
                <a:close/>
                <a:moveTo>
                  <a:pt x="6916" y="12472"/>
                </a:moveTo>
                <a:cubicBezTo>
                  <a:pt x="6894" y="12428"/>
                  <a:pt x="6860" y="12385"/>
                  <a:pt x="6637" y="12388"/>
                </a:cubicBezTo>
                <a:cubicBezTo>
                  <a:pt x="6446" y="12391"/>
                  <a:pt x="6346" y="12425"/>
                  <a:pt x="6346" y="12475"/>
                </a:cubicBezTo>
                <a:cubicBezTo>
                  <a:pt x="6357" y="12524"/>
                  <a:pt x="6480" y="12558"/>
                  <a:pt x="6659" y="12555"/>
                </a:cubicBezTo>
                <a:cubicBezTo>
                  <a:pt x="6827" y="12555"/>
                  <a:pt x="6905" y="12521"/>
                  <a:pt x="6916" y="12472"/>
                </a:cubicBezTo>
                <a:close/>
                <a:moveTo>
                  <a:pt x="17453" y="16755"/>
                </a:moveTo>
                <a:cubicBezTo>
                  <a:pt x="17610" y="16743"/>
                  <a:pt x="17744" y="16718"/>
                  <a:pt x="17722" y="16665"/>
                </a:cubicBezTo>
                <a:cubicBezTo>
                  <a:pt x="17700" y="16616"/>
                  <a:pt x="17588" y="16582"/>
                  <a:pt x="17409" y="16588"/>
                </a:cubicBezTo>
                <a:cubicBezTo>
                  <a:pt x="17219" y="16594"/>
                  <a:pt x="17163" y="16641"/>
                  <a:pt x="17174" y="16687"/>
                </a:cubicBezTo>
                <a:cubicBezTo>
                  <a:pt x="17185" y="16730"/>
                  <a:pt x="17274" y="16758"/>
                  <a:pt x="17453" y="16755"/>
                </a:cubicBezTo>
                <a:close/>
                <a:moveTo>
                  <a:pt x="17342" y="17355"/>
                </a:moveTo>
                <a:cubicBezTo>
                  <a:pt x="17621" y="17352"/>
                  <a:pt x="17733" y="17327"/>
                  <a:pt x="17733" y="17271"/>
                </a:cubicBezTo>
                <a:cubicBezTo>
                  <a:pt x="17733" y="17216"/>
                  <a:pt x="17610" y="17194"/>
                  <a:pt x="17431" y="17191"/>
                </a:cubicBezTo>
                <a:cubicBezTo>
                  <a:pt x="17241" y="17191"/>
                  <a:pt x="17129" y="17225"/>
                  <a:pt x="17129" y="17274"/>
                </a:cubicBezTo>
                <a:cubicBezTo>
                  <a:pt x="17129" y="17327"/>
                  <a:pt x="17230" y="17358"/>
                  <a:pt x="17342" y="17355"/>
                </a:cubicBezTo>
                <a:close/>
                <a:moveTo>
                  <a:pt x="13438" y="17849"/>
                </a:moveTo>
                <a:cubicBezTo>
                  <a:pt x="13438" y="17806"/>
                  <a:pt x="13337" y="17772"/>
                  <a:pt x="13147" y="17775"/>
                </a:cubicBezTo>
                <a:cubicBezTo>
                  <a:pt x="12979" y="17775"/>
                  <a:pt x="12901" y="17806"/>
                  <a:pt x="12890" y="17852"/>
                </a:cubicBezTo>
                <a:cubicBezTo>
                  <a:pt x="12878" y="17902"/>
                  <a:pt x="12946" y="17945"/>
                  <a:pt x="13147" y="17945"/>
                </a:cubicBezTo>
                <a:cubicBezTo>
                  <a:pt x="13326" y="17942"/>
                  <a:pt x="13438" y="17911"/>
                  <a:pt x="13438" y="17849"/>
                </a:cubicBezTo>
                <a:close/>
                <a:moveTo>
                  <a:pt x="13438" y="17274"/>
                </a:moveTo>
                <a:cubicBezTo>
                  <a:pt x="13438" y="17216"/>
                  <a:pt x="13326" y="17182"/>
                  <a:pt x="13158" y="17182"/>
                </a:cubicBezTo>
                <a:cubicBezTo>
                  <a:pt x="12979" y="17182"/>
                  <a:pt x="12878" y="17219"/>
                  <a:pt x="12890" y="17271"/>
                </a:cubicBezTo>
                <a:cubicBezTo>
                  <a:pt x="12901" y="17318"/>
                  <a:pt x="12968" y="17348"/>
                  <a:pt x="13136" y="17348"/>
                </a:cubicBezTo>
                <a:cubicBezTo>
                  <a:pt x="13326" y="17352"/>
                  <a:pt x="13427" y="17321"/>
                  <a:pt x="13438" y="17274"/>
                </a:cubicBezTo>
                <a:close/>
                <a:moveTo>
                  <a:pt x="4869" y="4563"/>
                </a:moveTo>
                <a:cubicBezTo>
                  <a:pt x="4869" y="4519"/>
                  <a:pt x="4802" y="4482"/>
                  <a:pt x="4601" y="4485"/>
                </a:cubicBezTo>
                <a:cubicBezTo>
                  <a:pt x="4411" y="4489"/>
                  <a:pt x="4310" y="4516"/>
                  <a:pt x="4310" y="4569"/>
                </a:cubicBezTo>
                <a:cubicBezTo>
                  <a:pt x="4299" y="4621"/>
                  <a:pt x="4433" y="4652"/>
                  <a:pt x="4590" y="4655"/>
                </a:cubicBezTo>
                <a:cubicBezTo>
                  <a:pt x="4769" y="4659"/>
                  <a:pt x="4858" y="4618"/>
                  <a:pt x="4869" y="4563"/>
                </a:cubicBezTo>
                <a:close/>
                <a:moveTo>
                  <a:pt x="15306" y="19756"/>
                </a:moveTo>
                <a:cubicBezTo>
                  <a:pt x="15485" y="19750"/>
                  <a:pt x="15597" y="19722"/>
                  <a:pt x="15585" y="19669"/>
                </a:cubicBezTo>
                <a:cubicBezTo>
                  <a:pt x="15585" y="19617"/>
                  <a:pt x="15474" y="19586"/>
                  <a:pt x="15295" y="19586"/>
                </a:cubicBezTo>
                <a:cubicBezTo>
                  <a:pt x="15138" y="19586"/>
                  <a:pt x="15048" y="19617"/>
                  <a:pt x="15037" y="19663"/>
                </a:cubicBezTo>
                <a:cubicBezTo>
                  <a:pt x="15026" y="19719"/>
                  <a:pt x="15127" y="19747"/>
                  <a:pt x="15306" y="19756"/>
                </a:cubicBezTo>
                <a:close/>
                <a:moveTo>
                  <a:pt x="4243" y="8775"/>
                </a:moveTo>
                <a:cubicBezTo>
                  <a:pt x="4276" y="8812"/>
                  <a:pt x="4310" y="8856"/>
                  <a:pt x="4478" y="8862"/>
                </a:cubicBezTo>
                <a:cubicBezTo>
                  <a:pt x="4679" y="8868"/>
                  <a:pt x="4768" y="8822"/>
                  <a:pt x="4780" y="8778"/>
                </a:cubicBezTo>
                <a:cubicBezTo>
                  <a:pt x="4802" y="8729"/>
                  <a:pt x="4690" y="8692"/>
                  <a:pt x="4500" y="8695"/>
                </a:cubicBezTo>
                <a:cubicBezTo>
                  <a:pt x="4332" y="8695"/>
                  <a:pt x="4254" y="8732"/>
                  <a:pt x="4243" y="8775"/>
                </a:cubicBezTo>
                <a:close/>
                <a:moveTo>
                  <a:pt x="4802" y="8166"/>
                </a:moveTo>
                <a:cubicBezTo>
                  <a:pt x="4769" y="8126"/>
                  <a:pt x="4735" y="8086"/>
                  <a:pt x="4556" y="8086"/>
                </a:cubicBezTo>
                <a:cubicBezTo>
                  <a:pt x="4343" y="8086"/>
                  <a:pt x="4220" y="8123"/>
                  <a:pt x="4209" y="8176"/>
                </a:cubicBezTo>
                <a:cubicBezTo>
                  <a:pt x="4198" y="8225"/>
                  <a:pt x="4344" y="8259"/>
                  <a:pt x="4511" y="8259"/>
                </a:cubicBezTo>
                <a:cubicBezTo>
                  <a:pt x="4690" y="8256"/>
                  <a:pt x="4757" y="8210"/>
                  <a:pt x="4802" y="8166"/>
                </a:cubicBezTo>
                <a:close/>
                <a:moveTo>
                  <a:pt x="4556" y="7641"/>
                </a:moveTo>
                <a:cubicBezTo>
                  <a:pt x="4746" y="7632"/>
                  <a:pt x="4813" y="7598"/>
                  <a:pt x="4813" y="7548"/>
                </a:cubicBezTo>
                <a:cubicBezTo>
                  <a:pt x="4813" y="7502"/>
                  <a:pt x="4690" y="7474"/>
                  <a:pt x="4545" y="7471"/>
                </a:cubicBezTo>
                <a:cubicBezTo>
                  <a:pt x="4366" y="7471"/>
                  <a:pt x="4254" y="7505"/>
                  <a:pt x="4254" y="7554"/>
                </a:cubicBezTo>
                <a:cubicBezTo>
                  <a:pt x="4265" y="7607"/>
                  <a:pt x="4366" y="7638"/>
                  <a:pt x="4556" y="7641"/>
                </a:cubicBezTo>
                <a:close/>
                <a:moveTo>
                  <a:pt x="4187" y="10636"/>
                </a:moveTo>
                <a:cubicBezTo>
                  <a:pt x="4198" y="10691"/>
                  <a:pt x="4321" y="10722"/>
                  <a:pt x="4489" y="10722"/>
                </a:cubicBezTo>
                <a:cubicBezTo>
                  <a:pt x="4657" y="10722"/>
                  <a:pt x="4724" y="10685"/>
                  <a:pt x="4724" y="10642"/>
                </a:cubicBezTo>
                <a:cubicBezTo>
                  <a:pt x="4724" y="10599"/>
                  <a:pt x="4668" y="10562"/>
                  <a:pt x="4500" y="10558"/>
                </a:cubicBezTo>
                <a:cubicBezTo>
                  <a:pt x="4321" y="10555"/>
                  <a:pt x="4209" y="10583"/>
                  <a:pt x="4187" y="10636"/>
                </a:cubicBezTo>
                <a:close/>
                <a:moveTo>
                  <a:pt x="8773" y="14947"/>
                </a:moveTo>
                <a:cubicBezTo>
                  <a:pt x="8974" y="14944"/>
                  <a:pt x="9064" y="14910"/>
                  <a:pt x="9053" y="14861"/>
                </a:cubicBezTo>
                <a:cubicBezTo>
                  <a:pt x="9053" y="14817"/>
                  <a:pt x="8986" y="14780"/>
                  <a:pt x="8818" y="14777"/>
                </a:cubicBezTo>
                <a:cubicBezTo>
                  <a:pt x="8639" y="14777"/>
                  <a:pt x="8516" y="14808"/>
                  <a:pt x="8505" y="14857"/>
                </a:cubicBezTo>
                <a:cubicBezTo>
                  <a:pt x="8482" y="14910"/>
                  <a:pt x="8572" y="14941"/>
                  <a:pt x="8773" y="14947"/>
                </a:cubicBezTo>
                <a:close/>
                <a:moveTo>
                  <a:pt x="8516" y="11866"/>
                </a:moveTo>
                <a:cubicBezTo>
                  <a:pt x="8561" y="11906"/>
                  <a:pt x="8617" y="11943"/>
                  <a:pt x="8784" y="11943"/>
                </a:cubicBezTo>
                <a:cubicBezTo>
                  <a:pt x="8975" y="11946"/>
                  <a:pt x="9086" y="11906"/>
                  <a:pt x="9109" y="11863"/>
                </a:cubicBezTo>
                <a:cubicBezTo>
                  <a:pt x="9131" y="11813"/>
                  <a:pt x="8997" y="11779"/>
                  <a:pt x="8818" y="11776"/>
                </a:cubicBezTo>
                <a:cubicBezTo>
                  <a:pt x="8639" y="11779"/>
                  <a:pt x="8561" y="11819"/>
                  <a:pt x="8516" y="11866"/>
                </a:cubicBezTo>
                <a:close/>
                <a:moveTo>
                  <a:pt x="15026" y="17250"/>
                </a:moveTo>
                <a:cubicBezTo>
                  <a:pt x="15037" y="17336"/>
                  <a:pt x="15149" y="17358"/>
                  <a:pt x="15339" y="17355"/>
                </a:cubicBezTo>
                <a:cubicBezTo>
                  <a:pt x="15529" y="17348"/>
                  <a:pt x="15608" y="17314"/>
                  <a:pt x="15597" y="17265"/>
                </a:cubicBezTo>
                <a:cubicBezTo>
                  <a:pt x="15585" y="17209"/>
                  <a:pt x="15451" y="17188"/>
                  <a:pt x="15283" y="17191"/>
                </a:cubicBezTo>
                <a:cubicBezTo>
                  <a:pt x="15104" y="17194"/>
                  <a:pt x="15015" y="17231"/>
                  <a:pt x="15026" y="17250"/>
                </a:cubicBezTo>
                <a:close/>
                <a:moveTo>
                  <a:pt x="17442" y="19153"/>
                </a:moveTo>
                <a:cubicBezTo>
                  <a:pt x="17599" y="19141"/>
                  <a:pt x="17755" y="19119"/>
                  <a:pt x="17733" y="19064"/>
                </a:cubicBezTo>
                <a:cubicBezTo>
                  <a:pt x="17711" y="19020"/>
                  <a:pt x="17610" y="18990"/>
                  <a:pt x="17453" y="18990"/>
                </a:cubicBezTo>
                <a:cubicBezTo>
                  <a:pt x="17252" y="18986"/>
                  <a:pt x="17174" y="19030"/>
                  <a:pt x="17174" y="19079"/>
                </a:cubicBezTo>
                <a:cubicBezTo>
                  <a:pt x="17163" y="19126"/>
                  <a:pt x="17286" y="19147"/>
                  <a:pt x="17442" y="19153"/>
                </a:cubicBezTo>
                <a:close/>
                <a:moveTo>
                  <a:pt x="13427" y="19098"/>
                </a:moveTo>
                <a:cubicBezTo>
                  <a:pt x="13449" y="19011"/>
                  <a:pt x="13348" y="18980"/>
                  <a:pt x="13158" y="18977"/>
                </a:cubicBezTo>
                <a:cubicBezTo>
                  <a:pt x="13001" y="18974"/>
                  <a:pt x="12890" y="18996"/>
                  <a:pt x="12878" y="19045"/>
                </a:cubicBezTo>
                <a:cubicBezTo>
                  <a:pt x="12867" y="19095"/>
                  <a:pt x="12890" y="19135"/>
                  <a:pt x="13113" y="19138"/>
                </a:cubicBezTo>
                <a:cubicBezTo>
                  <a:pt x="13303" y="19141"/>
                  <a:pt x="13415" y="19119"/>
                  <a:pt x="13427" y="19098"/>
                </a:cubicBezTo>
                <a:close/>
                <a:moveTo>
                  <a:pt x="6648" y="13161"/>
                </a:moveTo>
                <a:cubicBezTo>
                  <a:pt x="6849" y="13145"/>
                  <a:pt x="6927" y="13111"/>
                  <a:pt x="6905" y="13062"/>
                </a:cubicBezTo>
                <a:cubicBezTo>
                  <a:pt x="6894" y="13022"/>
                  <a:pt x="6804" y="12988"/>
                  <a:pt x="6625" y="12991"/>
                </a:cubicBezTo>
                <a:cubicBezTo>
                  <a:pt x="6435" y="12994"/>
                  <a:pt x="6335" y="13028"/>
                  <a:pt x="6346" y="13077"/>
                </a:cubicBezTo>
                <a:cubicBezTo>
                  <a:pt x="6357" y="13127"/>
                  <a:pt x="6491" y="13151"/>
                  <a:pt x="6648" y="13161"/>
                </a:cubicBezTo>
                <a:close/>
                <a:moveTo>
                  <a:pt x="19870" y="20300"/>
                </a:moveTo>
                <a:cubicBezTo>
                  <a:pt x="19836" y="20250"/>
                  <a:pt x="19724" y="20220"/>
                  <a:pt x="19545" y="20220"/>
                </a:cubicBezTo>
                <a:cubicBezTo>
                  <a:pt x="19377" y="20220"/>
                  <a:pt x="19277" y="20254"/>
                  <a:pt x="19299" y="20297"/>
                </a:cubicBezTo>
                <a:cubicBezTo>
                  <a:pt x="19321" y="20343"/>
                  <a:pt x="19411" y="20383"/>
                  <a:pt x="19601" y="20380"/>
                </a:cubicBezTo>
                <a:cubicBezTo>
                  <a:pt x="19758" y="20377"/>
                  <a:pt x="19836" y="20340"/>
                  <a:pt x="19870" y="20300"/>
                </a:cubicBezTo>
                <a:close/>
                <a:moveTo>
                  <a:pt x="15272" y="17948"/>
                </a:moveTo>
                <a:cubicBezTo>
                  <a:pt x="15462" y="17948"/>
                  <a:pt x="15574" y="17923"/>
                  <a:pt x="15597" y="17871"/>
                </a:cubicBezTo>
                <a:cubicBezTo>
                  <a:pt x="15619" y="17812"/>
                  <a:pt x="15485" y="17787"/>
                  <a:pt x="15306" y="17784"/>
                </a:cubicBezTo>
                <a:cubicBezTo>
                  <a:pt x="15160" y="17784"/>
                  <a:pt x="15037" y="17806"/>
                  <a:pt x="15026" y="17855"/>
                </a:cubicBezTo>
                <a:cubicBezTo>
                  <a:pt x="15015" y="17908"/>
                  <a:pt x="15071" y="17945"/>
                  <a:pt x="15272" y="17948"/>
                </a:cubicBezTo>
                <a:close/>
                <a:moveTo>
                  <a:pt x="6435" y="10"/>
                </a:moveTo>
                <a:cubicBezTo>
                  <a:pt x="6804" y="156"/>
                  <a:pt x="6916" y="159"/>
                  <a:pt x="7319" y="26"/>
                </a:cubicBezTo>
                <a:cubicBezTo>
                  <a:pt x="7039" y="-11"/>
                  <a:pt x="6760" y="10"/>
                  <a:pt x="6435" y="10"/>
                </a:cubicBezTo>
                <a:close/>
                <a:moveTo>
                  <a:pt x="19881" y="17268"/>
                </a:moveTo>
                <a:cubicBezTo>
                  <a:pt x="19847" y="17225"/>
                  <a:pt x="19747" y="17200"/>
                  <a:pt x="19579" y="17203"/>
                </a:cubicBezTo>
                <a:cubicBezTo>
                  <a:pt x="19366" y="17203"/>
                  <a:pt x="19299" y="17243"/>
                  <a:pt x="19322" y="17293"/>
                </a:cubicBezTo>
                <a:cubicBezTo>
                  <a:pt x="19344" y="17342"/>
                  <a:pt x="19467" y="17358"/>
                  <a:pt x="19635" y="17352"/>
                </a:cubicBezTo>
                <a:cubicBezTo>
                  <a:pt x="19803" y="17348"/>
                  <a:pt x="19870" y="17318"/>
                  <a:pt x="19881" y="17268"/>
                </a:cubicBezTo>
                <a:close/>
                <a:moveTo>
                  <a:pt x="13136" y="20352"/>
                </a:moveTo>
                <a:cubicBezTo>
                  <a:pt x="13326" y="20340"/>
                  <a:pt x="13438" y="20312"/>
                  <a:pt x="13426" y="20263"/>
                </a:cubicBezTo>
                <a:cubicBezTo>
                  <a:pt x="13415" y="20217"/>
                  <a:pt x="13292" y="20192"/>
                  <a:pt x="13147" y="20189"/>
                </a:cubicBezTo>
                <a:cubicBezTo>
                  <a:pt x="12990" y="20186"/>
                  <a:pt x="12901" y="20213"/>
                  <a:pt x="12890" y="20263"/>
                </a:cubicBezTo>
                <a:cubicBezTo>
                  <a:pt x="12878" y="20312"/>
                  <a:pt x="12979" y="20337"/>
                  <a:pt x="13136" y="20352"/>
                </a:cubicBezTo>
                <a:close/>
                <a:moveTo>
                  <a:pt x="13158" y="19750"/>
                </a:moveTo>
                <a:cubicBezTo>
                  <a:pt x="13303" y="19741"/>
                  <a:pt x="13427" y="19725"/>
                  <a:pt x="13438" y="19676"/>
                </a:cubicBezTo>
                <a:cubicBezTo>
                  <a:pt x="13449" y="19623"/>
                  <a:pt x="13359" y="19586"/>
                  <a:pt x="13169" y="19586"/>
                </a:cubicBezTo>
                <a:cubicBezTo>
                  <a:pt x="12968" y="19583"/>
                  <a:pt x="12901" y="19623"/>
                  <a:pt x="12890" y="19673"/>
                </a:cubicBezTo>
                <a:cubicBezTo>
                  <a:pt x="12878" y="19722"/>
                  <a:pt x="13013" y="19737"/>
                  <a:pt x="13158" y="19750"/>
                </a:cubicBezTo>
                <a:close/>
                <a:moveTo>
                  <a:pt x="11268" y="19657"/>
                </a:moveTo>
                <a:cubicBezTo>
                  <a:pt x="11223" y="19611"/>
                  <a:pt x="11133" y="19577"/>
                  <a:pt x="10943" y="19580"/>
                </a:cubicBezTo>
                <a:cubicBezTo>
                  <a:pt x="10753" y="19583"/>
                  <a:pt x="10708" y="19623"/>
                  <a:pt x="10708" y="19660"/>
                </a:cubicBezTo>
                <a:cubicBezTo>
                  <a:pt x="10719" y="19703"/>
                  <a:pt x="10809" y="19731"/>
                  <a:pt x="10988" y="19728"/>
                </a:cubicBezTo>
                <a:cubicBezTo>
                  <a:pt x="11167" y="19731"/>
                  <a:pt x="11223" y="19697"/>
                  <a:pt x="11268" y="19657"/>
                </a:cubicBezTo>
                <a:close/>
                <a:moveTo>
                  <a:pt x="6625" y="14351"/>
                </a:moveTo>
                <a:cubicBezTo>
                  <a:pt x="6838" y="14332"/>
                  <a:pt x="6916" y="14298"/>
                  <a:pt x="6883" y="14249"/>
                </a:cubicBezTo>
                <a:cubicBezTo>
                  <a:pt x="6860" y="14205"/>
                  <a:pt x="6760" y="14174"/>
                  <a:pt x="6592" y="14184"/>
                </a:cubicBezTo>
                <a:cubicBezTo>
                  <a:pt x="6447" y="14193"/>
                  <a:pt x="6335" y="14224"/>
                  <a:pt x="6346" y="14267"/>
                </a:cubicBezTo>
                <a:cubicBezTo>
                  <a:pt x="6357" y="14317"/>
                  <a:pt x="6491" y="14338"/>
                  <a:pt x="6625" y="14351"/>
                </a:cubicBezTo>
                <a:close/>
                <a:moveTo>
                  <a:pt x="4545" y="7041"/>
                </a:moveTo>
                <a:cubicBezTo>
                  <a:pt x="4701" y="7023"/>
                  <a:pt x="4836" y="6998"/>
                  <a:pt x="4813" y="6946"/>
                </a:cubicBezTo>
                <a:cubicBezTo>
                  <a:pt x="4802" y="6902"/>
                  <a:pt x="4701" y="6871"/>
                  <a:pt x="4534" y="6871"/>
                </a:cubicBezTo>
                <a:cubicBezTo>
                  <a:pt x="4332" y="6871"/>
                  <a:pt x="4276" y="6912"/>
                  <a:pt x="4276" y="6961"/>
                </a:cubicBezTo>
                <a:cubicBezTo>
                  <a:pt x="4288" y="7011"/>
                  <a:pt x="4388" y="7032"/>
                  <a:pt x="4545" y="7041"/>
                </a:cubicBezTo>
                <a:close/>
                <a:moveTo>
                  <a:pt x="17364" y="17951"/>
                </a:moveTo>
                <a:cubicBezTo>
                  <a:pt x="17610" y="17951"/>
                  <a:pt x="17722" y="17920"/>
                  <a:pt x="17722" y="17871"/>
                </a:cubicBezTo>
                <a:cubicBezTo>
                  <a:pt x="17722" y="17818"/>
                  <a:pt x="17599" y="17797"/>
                  <a:pt x="17409" y="17797"/>
                </a:cubicBezTo>
                <a:cubicBezTo>
                  <a:pt x="17230" y="17797"/>
                  <a:pt x="17152" y="17827"/>
                  <a:pt x="17140" y="17868"/>
                </a:cubicBezTo>
                <a:cubicBezTo>
                  <a:pt x="17140" y="17911"/>
                  <a:pt x="17196" y="17954"/>
                  <a:pt x="17364" y="17951"/>
                </a:cubicBezTo>
                <a:close/>
                <a:moveTo>
                  <a:pt x="13158" y="16749"/>
                </a:moveTo>
                <a:cubicBezTo>
                  <a:pt x="13326" y="16737"/>
                  <a:pt x="13449" y="16715"/>
                  <a:pt x="13438" y="16659"/>
                </a:cubicBezTo>
                <a:cubicBezTo>
                  <a:pt x="13427" y="16607"/>
                  <a:pt x="13348" y="16576"/>
                  <a:pt x="13147" y="16579"/>
                </a:cubicBezTo>
                <a:cubicBezTo>
                  <a:pt x="12979" y="16582"/>
                  <a:pt x="12901" y="16610"/>
                  <a:pt x="12890" y="16656"/>
                </a:cubicBezTo>
                <a:cubicBezTo>
                  <a:pt x="12878" y="16712"/>
                  <a:pt x="12979" y="16737"/>
                  <a:pt x="13158" y="16749"/>
                </a:cubicBezTo>
                <a:close/>
                <a:moveTo>
                  <a:pt x="8493" y="16057"/>
                </a:moveTo>
                <a:cubicBezTo>
                  <a:pt x="8549" y="16100"/>
                  <a:pt x="8605" y="16137"/>
                  <a:pt x="8818" y="16134"/>
                </a:cubicBezTo>
                <a:cubicBezTo>
                  <a:pt x="8997" y="16131"/>
                  <a:pt x="9064" y="16094"/>
                  <a:pt x="9064" y="16057"/>
                </a:cubicBezTo>
                <a:cubicBezTo>
                  <a:pt x="9064" y="16007"/>
                  <a:pt x="8963" y="15973"/>
                  <a:pt x="8762" y="15979"/>
                </a:cubicBezTo>
                <a:cubicBezTo>
                  <a:pt x="8605" y="15986"/>
                  <a:pt x="8516" y="16010"/>
                  <a:pt x="8493" y="16057"/>
                </a:cubicBezTo>
                <a:close/>
                <a:moveTo>
                  <a:pt x="9042" y="19051"/>
                </a:moveTo>
                <a:cubicBezTo>
                  <a:pt x="9053" y="19008"/>
                  <a:pt x="8986" y="18971"/>
                  <a:pt x="8818" y="18965"/>
                </a:cubicBezTo>
                <a:cubicBezTo>
                  <a:pt x="8628" y="18959"/>
                  <a:pt x="8516" y="18996"/>
                  <a:pt x="8505" y="19042"/>
                </a:cubicBezTo>
                <a:cubicBezTo>
                  <a:pt x="8482" y="19095"/>
                  <a:pt x="8605" y="19126"/>
                  <a:pt x="8784" y="19126"/>
                </a:cubicBezTo>
                <a:cubicBezTo>
                  <a:pt x="8941" y="19132"/>
                  <a:pt x="9030" y="19098"/>
                  <a:pt x="9042" y="19051"/>
                </a:cubicBezTo>
                <a:close/>
                <a:moveTo>
                  <a:pt x="21357" y="5036"/>
                </a:moveTo>
                <a:cubicBezTo>
                  <a:pt x="20887" y="5138"/>
                  <a:pt x="20887" y="5206"/>
                  <a:pt x="21357" y="5283"/>
                </a:cubicBezTo>
                <a:cubicBezTo>
                  <a:pt x="21357" y="5199"/>
                  <a:pt x="21357" y="5119"/>
                  <a:pt x="21357" y="5036"/>
                </a:cubicBezTo>
                <a:close/>
                <a:moveTo>
                  <a:pt x="15317" y="18548"/>
                </a:moveTo>
                <a:cubicBezTo>
                  <a:pt x="15474" y="18548"/>
                  <a:pt x="15585" y="18523"/>
                  <a:pt x="15585" y="18467"/>
                </a:cubicBezTo>
                <a:cubicBezTo>
                  <a:pt x="15585" y="18421"/>
                  <a:pt x="15496" y="18393"/>
                  <a:pt x="15328" y="18390"/>
                </a:cubicBezTo>
                <a:cubicBezTo>
                  <a:pt x="15127" y="18384"/>
                  <a:pt x="15026" y="18415"/>
                  <a:pt x="15026" y="18467"/>
                </a:cubicBezTo>
                <a:cubicBezTo>
                  <a:pt x="15026" y="18514"/>
                  <a:pt x="15104" y="18545"/>
                  <a:pt x="15317" y="18548"/>
                </a:cubicBezTo>
                <a:close/>
                <a:moveTo>
                  <a:pt x="19299" y="18483"/>
                </a:moveTo>
                <a:cubicBezTo>
                  <a:pt x="19322" y="18529"/>
                  <a:pt x="19422" y="18560"/>
                  <a:pt x="19579" y="18560"/>
                </a:cubicBezTo>
                <a:cubicBezTo>
                  <a:pt x="19735" y="18560"/>
                  <a:pt x="19847" y="18523"/>
                  <a:pt x="19847" y="18483"/>
                </a:cubicBezTo>
                <a:cubicBezTo>
                  <a:pt x="19847" y="18436"/>
                  <a:pt x="19735" y="18396"/>
                  <a:pt x="19545" y="18402"/>
                </a:cubicBezTo>
                <a:cubicBezTo>
                  <a:pt x="19400" y="18405"/>
                  <a:pt x="19310" y="18439"/>
                  <a:pt x="19299" y="18483"/>
                </a:cubicBezTo>
                <a:close/>
                <a:moveTo>
                  <a:pt x="15585" y="19054"/>
                </a:moveTo>
                <a:cubicBezTo>
                  <a:pt x="15585" y="19017"/>
                  <a:pt x="15485" y="18983"/>
                  <a:pt x="15295" y="18983"/>
                </a:cubicBezTo>
                <a:cubicBezTo>
                  <a:pt x="15093" y="18983"/>
                  <a:pt x="15026" y="19020"/>
                  <a:pt x="15026" y="19070"/>
                </a:cubicBezTo>
                <a:cubicBezTo>
                  <a:pt x="15015" y="19119"/>
                  <a:pt x="15138" y="19144"/>
                  <a:pt x="15283" y="19144"/>
                </a:cubicBezTo>
                <a:cubicBezTo>
                  <a:pt x="15474" y="19153"/>
                  <a:pt x="15585" y="19126"/>
                  <a:pt x="15585" y="19054"/>
                </a:cubicBezTo>
                <a:close/>
                <a:moveTo>
                  <a:pt x="9086" y="18452"/>
                </a:moveTo>
                <a:cubicBezTo>
                  <a:pt x="9064" y="18415"/>
                  <a:pt x="8997" y="18375"/>
                  <a:pt x="8852" y="18368"/>
                </a:cubicBezTo>
                <a:cubicBezTo>
                  <a:pt x="8661" y="18359"/>
                  <a:pt x="8561" y="18402"/>
                  <a:pt x="8538" y="18446"/>
                </a:cubicBezTo>
                <a:cubicBezTo>
                  <a:pt x="8516" y="18489"/>
                  <a:pt x="8639" y="18520"/>
                  <a:pt x="8796" y="18523"/>
                </a:cubicBezTo>
                <a:cubicBezTo>
                  <a:pt x="8941" y="18526"/>
                  <a:pt x="9053" y="18501"/>
                  <a:pt x="9086" y="18452"/>
                </a:cubicBezTo>
                <a:close/>
                <a:moveTo>
                  <a:pt x="17442" y="19756"/>
                </a:moveTo>
                <a:cubicBezTo>
                  <a:pt x="17599" y="19753"/>
                  <a:pt x="17722" y="19731"/>
                  <a:pt x="17722" y="19685"/>
                </a:cubicBezTo>
                <a:cubicBezTo>
                  <a:pt x="17722" y="19632"/>
                  <a:pt x="17599" y="19605"/>
                  <a:pt x="17420" y="19601"/>
                </a:cubicBezTo>
                <a:cubicBezTo>
                  <a:pt x="17241" y="19598"/>
                  <a:pt x="17174" y="19632"/>
                  <a:pt x="17174" y="19679"/>
                </a:cubicBezTo>
                <a:cubicBezTo>
                  <a:pt x="17185" y="19725"/>
                  <a:pt x="17274" y="19753"/>
                  <a:pt x="17442" y="19756"/>
                </a:cubicBezTo>
                <a:close/>
                <a:moveTo>
                  <a:pt x="10675" y="16659"/>
                </a:moveTo>
                <a:cubicBezTo>
                  <a:pt x="10719" y="16699"/>
                  <a:pt x="10764" y="16733"/>
                  <a:pt x="10943" y="16733"/>
                </a:cubicBezTo>
                <a:cubicBezTo>
                  <a:pt x="11133" y="16733"/>
                  <a:pt x="11256" y="16709"/>
                  <a:pt x="11245" y="16659"/>
                </a:cubicBezTo>
                <a:cubicBezTo>
                  <a:pt x="11234" y="16622"/>
                  <a:pt x="11156" y="16588"/>
                  <a:pt x="10977" y="16582"/>
                </a:cubicBezTo>
                <a:cubicBezTo>
                  <a:pt x="10787" y="16579"/>
                  <a:pt x="10731" y="16616"/>
                  <a:pt x="10675" y="16659"/>
                </a:cubicBezTo>
                <a:close/>
                <a:moveTo>
                  <a:pt x="10943" y="18541"/>
                </a:moveTo>
                <a:cubicBezTo>
                  <a:pt x="11133" y="18535"/>
                  <a:pt x="11234" y="18501"/>
                  <a:pt x="11256" y="18464"/>
                </a:cubicBezTo>
                <a:cubicBezTo>
                  <a:pt x="11279" y="18415"/>
                  <a:pt x="11145" y="18381"/>
                  <a:pt x="10966" y="18381"/>
                </a:cubicBezTo>
                <a:cubicBezTo>
                  <a:pt x="10787" y="18381"/>
                  <a:pt x="10719" y="18415"/>
                  <a:pt x="10719" y="18461"/>
                </a:cubicBezTo>
                <a:cubicBezTo>
                  <a:pt x="10719" y="18504"/>
                  <a:pt x="10820" y="18529"/>
                  <a:pt x="10943" y="18541"/>
                </a:cubicBezTo>
                <a:close/>
                <a:moveTo>
                  <a:pt x="13147" y="18541"/>
                </a:moveTo>
                <a:cubicBezTo>
                  <a:pt x="13304" y="18538"/>
                  <a:pt x="13404" y="18517"/>
                  <a:pt x="13427" y="18470"/>
                </a:cubicBezTo>
                <a:cubicBezTo>
                  <a:pt x="13449" y="18412"/>
                  <a:pt x="13326" y="18387"/>
                  <a:pt x="13136" y="18390"/>
                </a:cubicBezTo>
                <a:cubicBezTo>
                  <a:pt x="12957" y="18390"/>
                  <a:pt x="12878" y="18418"/>
                  <a:pt x="12878" y="18467"/>
                </a:cubicBezTo>
                <a:cubicBezTo>
                  <a:pt x="12890" y="18507"/>
                  <a:pt x="12968" y="18538"/>
                  <a:pt x="13147" y="18541"/>
                </a:cubicBezTo>
                <a:close/>
                <a:moveTo>
                  <a:pt x="4455" y="10107"/>
                </a:moveTo>
                <a:cubicBezTo>
                  <a:pt x="4634" y="10107"/>
                  <a:pt x="4713" y="10079"/>
                  <a:pt x="4724" y="10036"/>
                </a:cubicBezTo>
                <a:cubicBezTo>
                  <a:pt x="4735" y="9990"/>
                  <a:pt x="4735" y="9943"/>
                  <a:pt x="4511" y="9943"/>
                </a:cubicBezTo>
                <a:cubicBezTo>
                  <a:pt x="4355" y="9943"/>
                  <a:pt x="4243" y="9971"/>
                  <a:pt x="4221" y="10015"/>
                </a:cubicBezTo>
                <a:cubicBezTo>
                  <a:pt x="4198" y="10058"/>
                  <a:pt x="4276" y="10095"/>
                  <a:pt x="4455" y="10107"/>
                </a:cubicBezTo>
                <a:close/>
                <a:moveTo>
                  <a:pt x="4467" y="11946"/>
                </a:moveTo>
                <a:cubicBezTo>
                  <a:pt x="4657" y="11937"/>
                  <a:pt x="4713" y="11906"/>
                  <a:pt x="4724" y="11863"/>
                </a:cubicBezTo>
                <a:cubicBezTo>
                  <a:pt x="4735" y="11810"/>
                  <a:pt x="4623" y="11789"/>
                  <a:pt x="4467" y="11792"/>
                </a:cubicBezTo>
                <a:cubicBezTo>
                  <a:pt x="4288" y="11795"/>
                  <a:pt x="4164" y="11823"/>
                  <a:pt x="4187" y="11878"/>
                </a:cubicBezTo>
                <a:cubicBezTo>
                  <a:pt x="4221" y="11921"/>
                  <a:pt x="4344" y="11940"/>
                  <a:pt x="4467" y="11946"/>
                </a:cubicBezTo>
                <a:close/>
                <a:moveTo>
                  <a:pt x="6603" y="14944"/>
                </a:moveTo>
                <a:cubicBezTo>
                  <a:pt x="6782" y="14944"/>
                  <a:pt x="6872" y="14916"/>
                  <a:pt x="6883" y="14873"/>
                </a:cubicBezTo>
                <a:cubicBezTo>
                  <a:pt x="6894" y="14830"/>
                  <a:pt x="6849" y="14793"/>
                  <a:pt x="6670" y="14786"/>
                </a:cubicBezTo>
                <a:cubicBezTo>
                  <a:pt x="6480" y="14780"/>
                  <a:pt x="6357" y="14811"/>
                  <a:pt x="6346" y="14861"/>
                </a:cubicBezTo>
                <a:cubicBezTo>
                  <a:pt x="6346" y="14907"/>
                  <a:pt x="6446" y="14935"/>
                  <a:pt x="6603" y="14944"/>
                </a:cubicBezTo>
                <a:close/>
                <a:moveTo>
                  <a:pt x="6894" y="13671"/>
                </a:moveTo>
                <a:cubicBezTo>
                  <a:pt x="6883" y="13624"/>
                  <a:pt x="6827" y="13581"/>
                  <a:pt x="6625" y="13584"/>
                </a:cubicBezTo>
                <a:cubicBezTo>
                  <a:pt x="6469" y="13587"/>
                  <a:pt x="6368" y="13624"/>
                  <a:pt x="6357" y="13661"/>
                </a:cubicBezTo>
                <a:cubicBezTo>
                  <a:pt x="6346" y="13711"/>
                  <a:pt x="6469" y="13748"/>
                  <a:pt x="6637" y="13748"/>
                </a:cubicBezTo>
                <a:cubicBezTo>
                  <a:pt x="6793" y="13754"/>
                  <a:pt x="6883" y="13717"/>
                  <a:pt x="6894" y="13671"/>
                </a:cubicBezTo>
                <a:close/>
                <a:moveTo>
                  <a:pt x="4545" y="6429"/>
                </a:moveTo>
                <a:cubicBezTo>
                  <a:pt x="4701" y="6426"/>
                  <a:pt x="4813" y="6395"/>
                  <a:pt x="4802" y="6346"/>
                </a:cubicBezTo>
                <a:cubicBezTo>
                  <a:pt x="4791" y="6306"/>
                  <a:pt x="4713" y="6272"/>
                  <a:pt x="4534" y="6275"/>
                </a:cubicBezTo>
                <a:cubicBezTo>
                  <a:pt x="4366" y="6278"/>
                  <a:pt x="4299" y="6309"/>
                  <a:pt x="4287" y="6352"/>
                </a:cubicBezTo>
                <a:cubicBezTo>
                  <a:pt x="4276" y="6402"/>
                  <a:pt x="4344" y="6426"/>
                  <a:pt x="4545" y="6429"/>
                </a:cubicBezTo>
                <a:close/>
                <a:moveTo>
                  <a:pt x="19288" y="19082"/>
                </a:moveTo>
                <a:cubicBezTo>
                  <a:pt x="19310" y="19122"/>
                  <a:pt x="19400" y="19156"/>
                  <a:pt x="19545" y="19160"/>
                </a:cubicBezTo>
                <a:cubicBezTo>
                  <a:pt x="19724" y="19160"/>
                  <a:pt x="19847" y="19126"/>
                  <a:pt x="19847" y="19076"/>
                </a:cubicBezTo>
                <a:cubicBezTo>
                  <a:pt x="19847" y="19036"/>
                  <a:pt x="19713" y="19008"/>
                  <a:pt x="19556" y="19005"/>
                </a:cubicBezTo>
                <a:cubicBezTo>
                  <a:pt x="19377" y="19002"/>
                  <a:pt x="19333" y="19042"/>
                  <a:pt x="19288" y="19082"/>
                </a:cubicBezTo>
                <a:close/>
                <a:moveTo>
                  <a:pt x="6346" y="19042"/>
                </a:moveTo>
                <a:cubicBezTo>
                  <a:pt x="6368" y="19088"/>
                  <a:pt x="6480" y="19116"/>
                  <a:pt x="6625" y="19119"/>
                </a:cubicBezTo>
                <a:cubicBezTo>
                  <a:pt x="6771" y="19122"/>
                  <a:pt x="6883" y="19095"/>
                  <a:pt x="6883" y="19045"/>
                </a:cubicBezTo>
                <a:cubicBezTo>
                  <a:pt x="6883" y="18993"/>
                  <a:pt x="6793" y="18959"/>
                  <a:pt x="6603" y="18962"/>
                </a:cubicBezTo>
                <a:cubicBezTo>
                  <a:pt x="6446" y="18968"/>
                  <a:pt x="6379" y="19002"/>
                  <a:pt x="6346" y="19042"/>
                </a:cubicBezTo>
                <a:close/>
                <a:moveTo>
                  <a:pt x="10954" y="17939"/>
                </a:moveTo>
                <a:cubicBezTo>
                  <a:pt x="11111" y="17920"/>
                  <a:pt x="11268" y="17908"/>
                  <a:pt x="11256" y="17861"/>
                </a:cubicBezTo>
                <a:cubicBezTo>
                  <a:pt x="11256" y="17812"/>
                  <a:pt x="11145" y="17775"/>
                  <a:pt x="10954" y="17778"/>
                </a:cubicBezTo>
                <a:cubicBezTo>
                  <a:pt x="10787" y="17778"/>
                  <a:pt x="10708" y="17818"/>
                  <a:pt x="10708" y="17861"/>
                </a:cubicBezTo>
                <a:cubicBezTo>
                  <a:pt x="10719" y="17905"/>
                  <a:pt x="10820" y="17929"/>
                  <a:pt x="10954" y="17939"/>
                </a:cubicBezTo>
                <a:close/>
                <a:moveTo>
                  <a:pt x="10999" y="17336"/>
                </a:moveTo>
                <a:cubicBezTo>
                  <a:pt x="11122" y="17333"/>
                  <a:pt x="11245" y="17311"/>
                  <a:pt x="11256" y="17268"/>
                </a:cubicBezTo>
                <a:cubicBezTo>
                  <a:pt x="11268" y="17219"/>
                  <a:pt x="11156" y="17182"/>
                  <a:pt x="10977" y="17178"/>
                </a:cubicBezTo>
                <a:cubicBezTo>
                  <a:pt x="10798" y="17175"/>
                  <a:pt x="10731" y="17212"/>
                  <a:pt x="10719" y="17256"/>
                </a:cubicBezTo>
                <a:cubicBezTo>
                  <a:pt x="10719" y="17302"/>
                  <a:pt x="10787" y="17330"/>
                  <a:pt x="10999" y="17336"/>
                </a:cubicBezTo>
                <a:close/>
                <a:moveTo>
                  <a:pt x="10988" y="19135"/>
                </a:moveTo>
                <a:cubicBezTo>
                  <a:pt x="11156" y="19129"/>
                  <a:pt x="11245" y="19095"/>
                  <a:pt x="11245" y="19058"/>
                </a:cubicBezTo>
                <a:cubicBezTo>
                  <a:pt x="11245" y="19008"/>
                  <a:pt x="11122" y="18977"/>
                  <a:pt x="10932" y="18980"/>
                </a:cubicBezTo>
                <a:cubicBezTo>
                  <a:pt x="10753" y="18983"/>
                  <a:pt x="10708" y="19024"/>
                  <a:pt x="10719" y="19064"/>
                </a:cubicBezTo>
                <a:cubicBezTo>
                  <a:pt x="10731" y="19104"/>
                  <a:pt x="10820" y="19132"/>
                  <a:pt x="10988" y="19135"/>
                </a:cubicBezTo>
                <a:close/>
                <a:moveTo>
                  <a:pt x="17722" y="20281"/>
                </a:moveTo>
                <a:cubicBezTo>
                  <a:pt x="17677" y="20241"/>
                  <a:pt x="17610" y="20207"/>
                  <a:pt x="17442" y="20207"/>
                </a:cubicBezTo>
                <a:cubicBezTo>
                  <a:pt x="17263" y="20207"/>
                  <a:pt x="17207" y="20241"/>
                  <a:pt x="17196" y="20284"/>
                </a:cubicBezTo>
                <a:cubicBezTo>
                  <a:pt x="17185" y="20331"/>
                  <a:pt x="17263" y="20359"/>
                  <a:pt x="17442" y="20356"/>
                </a:cubicBezTo>
                <a:cubicBezTo>
                  <a:pt x="17610" y="20352"/>
                  <a:pt x="17688" y="20325"/>
                  <a:pt x="17722" y="20281"/>
                </a:cubicBezTo>
                <a:close/>
                <a:moveTo>
                  <a:pt x="19333" y="16690"/>
                </a:moveTo>
                <a:cubicBezTo>
                  <a:pt x="19344" y="16721"/>
                  <a:pt x="19422" y="16758"/>
                  <a:pt x="19590" y="16752"/>
                </a:cubicBezTo>
                <a:cubicBezTo>
                  <a:pt x="19758" y="16746"/>
                  <a:pt x="19903" y="16721"/>
                  <a:pt x="19870" y="16665"/>
                </a:cubicBezTo>
                <a:cubicBezTo>
                  <a:pt x="19847" y="16619"/>
                  <a:pt x="19724" y="16601"/>
                  <a:pt x="19568" y="16601"/>
                </a:cubicBezTo>
                <a:cubicBezTo>
                  <a:pt x="19400" y="16601"/>
                  <a:pt x="19322" y="16631"/>
                  <a:pt x="19333" y="16690"/>
                </a:cubicBezTo>
                <a:close/>
                <a:moveTo>
                  <a:pt x="8807" y="17327"/>
                </a:moveTo>
                <a:cubicBezTo>
                  <a:pt x="8997" y="17324"/>
                  <a:pt x="9053" y="17293"/>
                  <a:pt x="9030" y="17246"/>
                </a:cubicBezTo>
                <a:cubicBezTo>
                  <a:pt x="9019" y="17203"/>
                  <a:pt x="8941" y="17172"/>
                  <a:pt x="8751" y="17178"/>
                </a:cubicBezTo>
                <a:cubicBezTo>
                  <a:pt x="8583" y="17185"/>
                  <a:pt x="8494" y="17219"/>
                  <a:pt x="8505" y="17259"/>
                </a:cubicBezTo>
                <a:cubicBezTo>
                  <a:pt x="8527" y="17302"/>
                  <a:pt x="8628" y="17330"/>
                  <a:pt x="8807" y="17327"/>
                </a:cubicBezTo>
                <a:close/>
                <a:moveTo>
                  <a:pt x="8505" y="17849"/>
                </a:moveTo>
                <a:cubicBezTo>
                  <a:pt x="8538" y="17892"/>
                  <a:pt x="8628" y="17920"/>
                  <a:pt x="8784" y="17920"/>
                </a:cubicBezTo>
                <a:cubicBezTo>
                  <a:pt x="8963" y="17923"/>
                  <a:pt x="9042" y="17895"/>
                  <a:pt x="9042" y="17849"/>
                </a:cubicBezTo>
                <a:cubicBezTo>
                  <a:pt x="9042" y="17800"/>
                  <a:pt x="8963" y="17763"/>
                  <a:pt x="8762" y="17769"/>
                </a:cubicBezTo>
                <a:cubicBezTo>
                  <a:pt x="8594" y="17775"/>
                  <a:pt x="8538" y="17809"/>
                  <a:pt x="8505" y="17849"/>
                </a:cubicBezTo>
                <a:close/>
                <a:moveTo>
                  <a:pt x="8829" y="19728"/>
                </a:moveTo>
                <a:cubicBezTo>
                  <a:pt x="8986" y="19722"/>
                  <a:pt x="9042" y="19691"/>
                  <a:pt x="9042" y="19648"/>
                </a:cubicBezTo>
                <a:cubicBezTo>
                  <a:pt x="9042" y="19598"/>
                  <a:pt x="8941" y="19577"/>
                  <a:pt x="8773" y="19580"/>
                </a:cubicBezTo>
                <a:cubicBezTo>
                  <a:pt x="8605" y="19583"/>
                  <a:pt x="8516" y="19617"/>
                  <a:pt x="8527" y="19660"/>
                </a:cubicBezTo>
                <a:cubicBezTo>
                  <a:pt x="8527" y="19697"/>
                  <a:pt x="8628" y="19728"/>
                  <a:pt x="8829" y="19728"/>
                </a:cubicBezTo>
                <a:close/>
                <a:moveTo>
                  <a:pt x="9030" y="20260"/>
                </a:moveTo>
                <a:cubicBezTo>
                  <a:pt x="9030" y="20217"/>
                  <a:pt x="8963" y="20183"/>
                  <a:pt x="8796" y="20179"/>
                </a:cubicBezTo>
                <a:cubicBezTo>
                  <a:pt x="8617" y="20173"/>
                  <a:pt x="8527" y="20207"/>
                  <a:pt x="8505" y="20247"/>
                </a:cubicBezTo>
                <a:cubicBezTo>
                  <a:pt x="8482" y="20294"/>
                  <a:pt x="8583" y="20322"/>
                  <a:pt x="8751" y="20325"/>
                </a:cubicBezTo>
                <a:cubicBezTo>
                  <a:pt x="8919" y="20328"/>
                  <a:pt x="9019" y="20309"/>
                  <a:pt x="9030" y="20260"/>
                </a:cubicBezTo>
                <a:close/>
                <a:moveTo>
                  <a:pt x="19322" y="17883"/>
                </a:moveTo>
                <a:cubicBezTo>
                  <a:pt x="19333" y="17939"/>
                  <a:pt x="19445" y="17954"/>
                  <a:pt x="19601" y="17951"/>
                </a:cubicBezTo>
                <a:cubicBezTo>
                  <a:pt x="19758" y="17945"/>
                  <a:pt x="19870" y="17920"/>
                  <a:pt x="19858" y="17877"/>
                </a:cubicBezTo>
                <a:cubicBezTo>
                  <a:pt x="19847" y="17827"/>
                  <a:pt x="19713" y="17800"/>
                  <a:pt x="19534" y="17806"/>
                </a:cubicBezTo>
                <a:cubicBezTo>
                  <a:pt x="19366" y="17809"/>
                  <a:pt x="19333" y="17846"/>
                  <a:pt x="19322" y="17883"/>
                </a:cubicBezTo>
                <a:close/>
                <a:moveTo>
                  <a:pt x="518" y="533"/>
                </a:moveTo>
                <a:cubicBezTo>
                  <a:pt x="507" y="489"/>
                  <a:pt x="451" y="455"/>
                  <a:pt x="283" y="455"/>
                </a:cubicBezTo>
                <a:cubicBezTo>
                  <a:pt x="115" y="452"/>
                  <a:pt x="26" y="480"/>
                  <a:pt x="3" y="523"/>
                </a:cubicBezTo>
                <a:cubicBezTo>
                  <a:pt x="-19" y="570"/>
                  <a:pt x="59" y="598"/>
                  <a:pt x="238" y="601"/>
                </a:cubicBezTo>
                <a:cubicBezTo>
                  <a:pt x="406" y="601"/>
                  <a:pt x="484" y="573"/>
                  <a:pt x="518" y="533"/>
                </a:cubicBezTo>
                <a:close/>
                <a:moveTo>
                  <a:pt x="21357" y="5632"/>
                </a:moveTo>
                <a:cubicBezTo>
                  <a:pt x="20932" y="5728"/>
                  <a:pt x="20932" y="5774"/>
                  <a:pt x="21357" y="5864"/>
                </a:cubicBezTo>
                <a:cubicBezTo>
                  <a:pt x="21402" y="5787"/>
                  <a:pt x="21402" y="5712"/>
                  <a:pt x="21357" y="5632"/>
                </a:cubicBezTo>
                <a:close/>
                <a:moveTo>
                  <a:pt x="2274" y="7638"/>
                </a:moveTo>
                <a:cubicBezTo>
                  <a:pt x="2464" y="7638"/>
                  <a:pt x="2531" y="7607"/>
                  <a:pt x="2554" y="7567"/>
                </a:cubicBezTo>
                <a:cubicBezTo>
                  <a:pt x="2576" y="7530"/>
                  <a:pt x="2498" y="7502"/>
                  <a:pt x="2364" y="7496"/>
                </a:cubicBezTo>
                <a:cubicBezTo>
                  <a:pt x="2185" y="7486"/>
                  <a:pt x="2095" y="7517"/>
                  <a:pt x="2062" y="7558"/>
                </a:cubicBezTo>
                <a:cubicBezTo>
                  <a:pt x="2028" y="7601"/>
                  <a:pt x="2140" y="7626"/>
                  <a:pt x="2274" y="7638"/>
                </a:cubicBezTo>
                <a:close/>
                <a:moveTo>
                  <a:pt x="21369" y="190"/>
                </a:moveTo>
                <a:cubicBezTo>
                  <a:pt x="21346" y="119"/>
                  <a:pt x="21503" y="51"/>
                  <a:pt x="21257" y="10"/>
                </a:cubicBezTo>
                <a:cubicBezTo>
                  <a:pt x="21178" y="-2"/>
                  <a:pt x="20988" y="-11"/>
                  <a:pt x="20966" y="38"/>
                </a:cubicBezTo>
                <a:cubicBezTo>
                  <a:pt x="20921" y="109"/>
                  <a:pt x="21044" y="156"/>
                  <a:pt x="21369" y="190"/>
                </a:cubicBezTo>
                <a:close/>
                <a:moveTo>
                  <a:pt x="13158" y="21555"/>
                </a:moveTo>
                <a:cubicBezTo>
                  <a:pt x="13303" y="21542"/>
                  <a:pt x="13438" y="21518"/>
                  <a:pt x="13393" y="21471"/>
                </a:cubicBezTo>
                <a:cubicBezTo>
                  <a:pt x="13359" y="21434"/>
                  <a:pt x="13281" y="21391"/>
                  <a:pt x="13091" y="21403"/>
                </a:cubicBezTo>
                <a:cubicBezTo>
                  <a:pt x="12923" y="21413"/>
                  <a:pt x="12878" y="21450"/>
                  <a:pt x="12890" y="21496"/>
                </a:cubicBezTo>
                <a:cubicBezTo>
                  <a:pt x="12901" y="21542"/>
                  <a:pt x="13024" y="21549"/>
                  <a:pt x="13158" y="21555"/>
                </a:cubicBezTo>
                <a:close/>
                <a:moveTo>
                  <a:pt x="13169" y="20946"/>
                </a:moveTo>
                <a:cubicBezTo>
                  <a:pt x="13326" y="20940"/>
                  <a:pt x="13427" y="20912"/>
                  <a:pt x="13415" y="20869"/>
                </a:cubicBezTo>
                <a:cubicBezTo>
                  <a:pt x="13404" y="20825"/>
                  <a:pt x="13315" y="20798"/>
                  <a:pt x="13147" y="20798"/>
                </a:cubicBezTo>
                <a:cubicBezTo>
                  <a:pt x="12968" y="20798"/>
                  <a:pt x="12901" y="20828"/>
                  <a:pt x="12901" y="20872"/>
                </a:cubicBezTo>
                <a:cubicBezTo>
                  <a:pt x="12901" y="20921"/>
                  <a:pt x="12990" y="20946"/>
                  <a:pt x="13169" y="20946"/>
                </a:cubicBezTo>
                <a:close/>
                <a:moveTo>
                  <a:pt x="15272" y="20352"/>
                </a:moveTo>
                <a:cubicBezTo>
                  <a:pt x="15451" y="20346"/>
                  <a:pt x="15541" y="20315"/>
                  <a:pt x="15552" y="20275"/>
                </a:cubicBezTo>
                <a:cubicBezTo>
                  <a:pt x="15574" y="20229"/>
                  <a:pt x="15451" y="20204"/>
                  <a:pt x="15295" y="20198"/>
                </a:cubicBezTo>
                <a:cubicBezTo>
                  <a:pt x="15116" y="20192"/>
                  <a:pt x="15037" y="20223"/>
                  <a:pt x="15037" y="20269"/>
                </a:cubicBezTo>
                <a:cubicBezTo>
                  <a:pt x="15048" y="20315"/>
                  <a:pt x="15116" y="20343"/>
                  <a:pt x="15272" y="20352"/>
                </a:cubicBezTo>
                <a:close/>
                <a:moveTo>
                  <a:pt x="15306" y="20958"/>
                </a:moveTo>
                <a:cubicBezTo>
                  <a:pt x="15462" y="20949"/>
                  <a:pt x="15563" y="20924"/>
                  <a:pt x="15552" y="20881"/>
                </a:cubicBezTo>
                <a:cubicBezTo>
                  <a:pt x="15541" y="20841"/>
                  <a:pt x="15429" y="20807"/>
                  <a:pt x="15272" y="20810"/>
                </a:cubicBezTo>
                <a:cubicBezTo>
                  <a:pt x="15116" y="20813"/>
                  <a:pt x="15037" y="20844"/>
                  <a:pt x="15037" y="20890"/>
                </a:cubicBezTo>
                <a:cubicBezTo>
                  <a:pt x="15037" y="20940"/>
                  <a:pt x="15149" y="20952"/>
                  <a:pt x="15306" y="20958"/>
                </a:cubicBezTo>
                <a:close/>
                <a:moveTo>
                  <a:pt x="10966" y="20337"/>
                </a:moveTo>
                <a:cubicBezTo>
                  <a:pt x="11111" y="20337"/>
                  <a:pt x="11234" y="20312"/>
                  <a:pt x="11256" y="20272"/>
                </a:cubicBezTo>
                <a:cubicBezTo>
                  <a:pt x="11279" y="20223"/>
                  <a:pt x="11145" y="20189"/>
                  <a:pt x="10977" y="20183"/>
                </a:cubicBezTo>
                <a:cubicBezTo>
                  <a:pt x="10809" y="20176"/>
                  <a:pt x="10731" y="20217"/>
                  <a:pt x="10719" y="20257"/>
                </a:cubicBezTo>
                <a:cubicBezTo>
                  <a:pt x="10697" y="20300"/>
                  <a:pt x="10787" y="20328"/>
                  <a:pt x="10966" y="20337"/>
                </a:cubicBezTo>
                <a:close/>
                <a:moveTo>
                  <a:pt x="10977" y="20946"/>
                </a:moveTo>
                <a:cubicBezTo>
                  <a:pt x="11156" y="20946"/>
                  <a:pt x="11234" y="20909"/>
                  <a:pt x="11234" y="20872"/>
                </a:cubicBezTo>
                <a:cubicBezTo>
                  <a:pt x="11234" y="20835"/>
                  <a:pt x="11145" y="20801"/>
                  <a:pt x="10966" y="20798"/>
                </a:cubicBezTo>
                <a:cubicBezTo>
                  <a:pt x="10775" y="20798"/>
                  <a:pt x="10708" y="20832"/>
                  <a:pt x="10708" y="20872"/>
                </a:cubicBezTo>
                <a:cubicBezTo>
                  <a:pt x="10708" y="20912"/>
                  <a:pt x="10798" y="20946"/>
                  <a:pt x="10977" y="20946"/>
                </a:cubicBezTo>
                <a:close/>
                <a:moveTo>
                  <a:pt x="6357" y="18449"/>
                </a:moveTo>
                <a:cubicBezTo>
                  <a:pt x="6402" y="18489"/>
                  <a:pt x="6491" y="18517"/>
                  <a:pt x="6659" y="18514"/>
                </a:cubicBezTo>
                <a:cubicBezTo>
                  <a:pt x="6838" y="18511"/>
                  <a:pt x="6894" y="18477"/>
                  <a:pt x="6883" y="18433"/>
                </a:cubicBezTo>
                <a:cubicBezTo>
                  <a:pt x="6860" y="18390"/>
                  <a:pt x="6782" y="18359"/>
                  <a:pt x="6614" y="18365"/>
                </a:cubicBezTo>
                <a:cubicBezTo>
                  <a:pt x="6446" y="18375"/>
                  <a:pt x="6391" y="18409"/>
                  <a:pt x="6357" y="18449"/>
                </a:cubicBezTo>
                <a:close/>
                <a:moveTo>
                  <a:pt x="6637" y="17917"/>
                </a:moveTo>
                <a:cubicBezTo>
                  <a:pt x="6793" y="17911"/>
                  <a:pt x="6871" y="17886"/>
                  <a:pt x="6871" y="17840"/>
                </a:cubicBezTo>
                <a:cubicBezTo>
                  <a:pt x="6871" y="17793"/>
                  <a:pt x="6782" y="17769"/>
                  <a:pt x="6614" y="17769"/>
                </a:cubicBezTo>
                <a:cubicBezTo>
                  <a:pt x="6446" y="17772"/>
                  <a:pt x="6357" y="17806"/>
                  <a:pt x="6357" y="17846"/>
                </a:cubicBezTo>
                <a:cubicBezTo>
                  <a:pt x="6357" y="17889"/>
                  <a:pt x="6458" y="17917"/>
                  <a:pt x="6637" y="17917"/>
                </a:cubicBezTo>
                <a:close/>
                <a:moveTo>
                  <a:pt x="6659" y="15534"/>
                </a:moveTo>
                <a:cubicBezTo>
                  <a:pt x="6804" y="15522"/>
                  <a:pt x="6883" y="15494"/>
                  <a:pt x="6883" y="15451"/>
                </a:cubicBezTo>
                <a:cubicBezTo>
                  <a:pt x="6883" y="15401"/>
                  <a:pt x="6782" y="15377"/>
                  <a:pt x="6625" y="15380"/>
                </a:cubicBezTo>
                <a:cubicBezTo>
                  <a:pt x="6458" y="15383"/>
                  <a:pt x="6312" y="15417"/>
                  <a:pt x="6357" y="15466"/>
                </a:cubicBezTo>
                <a:cubicBezTo>
                  <a:pt x="6391" y="15503"/>
                  <a:pt x="6491" y="15534"/>
                  <a:pt x="6659" y="15534"/>
                </a:cubicBezTo>
                <a:close/>
                <a:moveTo>
                  <a:pt x="4713" y="20856"/>
                </a:moveTo>
                <a:cubicBezTo>
                  <a:pt x="4679" y="20810"/>
                  <a:pt x="4634" y="20773"/>
                  <a:pt x="4455" y="20773"/>
                </a:cubicBezTo>
                <a:cubicBezTo>
                  <a:pt x="4321" y="20773"/>
                  <a:pt x="4221" y="20798"/>
                  <a:pt x="4209" y="20835"/>
                </a:cubicBezTo>
                <a:cubicBezTo>
                  <a:pt x="4198" y="20878"/>
                  <a:pt x="4310" y="20909"/>
                  <a:pt x="4455" y="20915"/>
                </a:cubicBezTo>
                <a:cubicBezTo>
                  <a:pt x="4601" y="20918"/>
                  <a:pt x="4657" y="20878"/>
                  <a:pt x="4713" y="20856"/>
                </a:cubicBezTo>
                <a:close/>
                <a:moveTo>
                  <a:pt x="4455" y="13142"/>
                </a:moveTo>
                <a:cubicBezTo>
                  <a:pt x="4623" y="13130"/>
                  <a:pt x="4724" y="13108"/>
                  <a:pt x="4713" y="13059"/>
                </a:cubicBezTo>
                <a:cubicBezTo>
                  <a:pt x="4701" y="13022"/>
                  <a:pt x="4601" y="12994"/>
                  <a:pt x="4467" y="12994"/>
                </a:cubicBezTo>
                <a:cubicBezTo>
                  <a:pt x="4321" y="12994"/>
                  <a:pt x="4198" y="13022"/>
                  <a:pt x="4198" y="13068"/>
                </a:cubicBezTo>
                <a:cubicBezTo>
                  <a:pt x="4198" y="13117"/>
                  <a:pt x="4321" y="13133"/>
                  <a:pt x="4455" y="13142"/>
                </a:cubicBezTo>
                <a:close/>
                <a:moveTo>
                  <a:pt x="4724" y="12465"/>
                </a:moveTo>
                <a:cubicBezTo>
                  <a:pt x="4701" y="12416"/>
                  <a:pt x="4612" y="12391"/>
                  <a:pt x="4444" y="12394"/>
                </a:cubicBezTo>
                <a:cubicBezTo>
                  <a:pt x="4276" y="12397"/>
                  <a:pt x="4187" y="12428"/>
                  <a:pt x="4198" y="12475"/>
                </a:cubicBezTo>
                <a:cubicBezTo>
                  <a:pt x="4209" y="12521"/>
                  <a:pt x="4321" y="12546"/>
                  <a:pt x="4489" y="12543"/>
                </a:cubicBezTo>
                <a:cubicBezTo>
                  <a:pt x="4657" y="12540"/>
                  <a:pt x="4724" y="12506"/>
                  <a:pt x="4724" y="12465"/>
                </a:cubicBezTo>
                <a:close/>
                <a:moveTo>
                  <a:pt x="4187" y="11248"/>
                </a:moveTo>
                <a:cubicBezTo>
                  <a:pt x="4209" y="11297"/>
                  <a:pt x="4299" y="11325"/>
                  <a:pt x="4467" y="11322"/>
                </a:cubicBezTo>
                <a:cubicBezTo>
                  <a:pt x="4634" y="11319"/>
                  <a:pt x="4724" y="11291"/>
                  <a:pt x="4724" y="11245"/>
                </a:cubicBezTo>
                <a:cubicBezTo>
                  <a:pt x="4724" y="11198"/>
                  <a:pt x="4623" y="11173"/>
                  <a:pt x="4455" y="11173"/>
                </a:cubicBezTo>
                <a:cubicBezTo>
                  <a:pt x="4288" y="11177"/>
                  <a:pt x="4198" y="11204"/>
                  <a:pt x="4187" y="11248"/>
                </a:cubicBezTo>
                <a:close/>
                <a:moveTo>
                  <a:pt x="2039" y="8176"/>
                </a:moveTo>
                <a:cubicBezTo>
                  <a:pt x="2028" y="8219"/>
                  <a:pt x="2129" y="8244"/>
                  <a:pt x="2263" y="8247"/>
                </a:cubicBezTo>
                <a:cubicBezTo>
                  <a:pt x="2442" y="8250"/>
                  <a:pt x="2565" y="8219"/>
                  <a:pt x="2565" y="8166"/>
                </a:cubicBezTo>
                <a:cubicBezTo>
                  <a:pt x="2565" y="8120"/>
                  <a:pt x="2431" y="8105"/>
                  <a:pt x="2319" y="8105"/>
                </a:cubicBezTo>
                <a:cubicBezTo>
                  <a:pt x="2162" y="8101"/>
                  <a:pt x="2050" y="8126"/>
                  <a:pt x="2039" y="8176"/>
                </a:cubicBezTo>
                <a:close/>
                <a:moveTo>
                  <a:pt x="17431" y="20974"/>
                </a:moveTo>
                <a:cubicBezTo>
                  <a:pt x="17588" y="20961"/>
                  <a:pt x="17700" y="20937"/>
                  <a:pt x="17688" y="20893"/>
                </a:cubicBezTo>
                <a:cubicBezTo>
                  <a:pt x="17688" y="20850"/>
                  <a:pt x="17576" y="20825"/>
                  <a:pt x="17409" y="20828"/>
                </a:cubicBezTo>
                <a:cubicBezTo>
                  <a:pt x="17252" y="20832"/>
                  <a:pt x="17196" y="20856"/>
                  <a:pt x="17196" y="20893"/>
                </a:cubicBezTo>
                <a:cubicBezTo>
                  <a:pt x="17185" y="20937"/>
                  <a:pt x="17274" y="20964"/>
                  <a:pt x="17431" y="20974"/>
                </a:cubicBezTo>
                <a:close/>
                <a:moveTo>
                  <a:pt x="21346" y="6442"/>
                </a:moveTo>
                <a:cubicBezTo>
                  <a:pt x="21402" y="6368"/>
                  <a:pt x="21391" y="6300"/>
                  <a:pt x="21357" y="6225"/>
                </a:cubicBezTo>
                <a:cubicBezTo>
                  <a:pt x="20955" y="6318"/>
                  <a:pt x="20955" y="6365"/>
                  <a:pt x="21346" y="6442"/>
                </a:cubicBezTo>
                <a:close/>
                <a:moveTo>
                  <a:pt x="4713" y="17237"/>
                </a:moveTo>
                <a:cubicBezTo>
                  <a:pt x="4668" y="17194"/>
                  <a:pt x="4578" y="17166"/>
                  <a:pt x="4411" y="17175"/>
                </a:cubicBezTo>
                <a:cubicBezTo>
                  <a:pt x="4276" y="17182"/>
                  <a:pt x="4176" y="17209"/>
                  <a:pt x="4220" y="17250"/>
                </a:cubicBezTo>
                <a:cubicBezTo>
                  <a:pt x="4254" y="17290"/>
                  <a:pt x="4343" y="17327"/>
                  <a:pt x="4522" y="17314"/>
                </a:cubicBezTo>
                <a:cubicBezTo>
                  <a:pt x="4646" y="17308"/>
                  <a:pt x="4713" y="17277"/>
                  <a:pt x="4713" y="17237"/>
                </a:cubicBezTo>
                <a:close/>
                <a:moveTo>
                  <a:pt x="4455" y="17914"/>
                </a:moveTo>
                <a:cubicBezTo>
                  <a:pt x="4612" y="17902"/>
                  <a:pt x="4701" y="17874"/>
                  <a:pt x="4701" y="17831"/>
                </a:cubicBezTo>
                <a:cubicBezTo>
                  <a:pt x="4690" y="17793"/>
                  <a:pt x="4612" y="17766"/>
                  <a:pt x="4455" y="17766"/>
                </a:cubicBezTo>
                <a:cubicBezTo>
                  <a:pt x="4310" y="17766"/>
                  <a:pt x="4221" y="17793"/>
                  <a:pt x="4209" y="17831"/>
                </a:cubicBezTo>
                <a:cubicBezTo>
                  <a:pt x="4198" y="17877"/>
                  <a:pt x="4310" y="17902"/>
                  <a:pt x="4455" y="17914"/>
                </a:cubicBezTo>
                <a:close/>
                <a:moveTo>
                  <a:pt x="6368" y="16047"/>
                </a:moveTo>
                <a:cubicBezTo>
                  <a:pt x="6402" y="16088"/>
                  <a:pt x="6480" y="16125"/>
                  <a:pt x="6625" y="16128"/>
                </a:cubicBezTo>
                <a:cubicBezTo>
                  <a:pt x="6793" y="16134"/>
                  <a:pt x="6871" y="16097"/>
                  <a:pt x="6871" y="16054"/>
                </a:cubicBezTo>
                <a:cubicBezTo>
                  <a:pt x="6871" y="16007"/>
                  <a:pt x="6771" y="15979"/>
                  <a:pt x="6614" y="15982"/>
                </a:cubicBezTo>
                <a:cubicBezTo>
                  <a:pt x="6469" y="15982"/>
                  <a:pt x="6402" y="16010"/>
                  <a:pt x="6368" y="16047"/>
                </a:cubicBezTo>
                <a:close/>
                <a:moveTo>
                  <a:pt x="6883" y="17253"/>
                </a:moveTo>
                <a:cubicBezTo>
                  <a:pt x="6872" y="17209"/>
                  <a:pt x="6804" y="17178"/>
                  <a:pt x="6637" y="17175"/>
                </a:cubicBezTo>
                <a:cubicBezTo>
                  <a:pt x="6458" y="17172"/>
                  <a:pt x="6379" y="17212"/>
                  <a:pt x="6368" y="17246"/>
                </a:cubicBezTo>
                <a:cubicBezTo>
                  <a:pt x="6357" y="17287"/>
                  <a:pt x="6446" y="17321"/>
                  <a:pt x="6614" y="17324"/>
                </a:cubicBezTo>
                <a:cubicBezTo>
                  <a:pt x="6793" y="17324"/>
                  <a:pt x="6871" y="17296"/>
                  <a:pt x="6883" y="17253"/>
                </a:cubicBezTo>
                <a:close/>
                <a:moveTo>
                  <a:pt x="6883" y="19642"/>
                </a:moveTo>
                <a:cubicBezTo>
                  <a:pt x="6872" y="19592"/>
                  <a:pt x="6760" y="19571"/>
                  <a:pt x="6603" y="19577"/>
                </a:cubicBezTo>
                <a:cubicBezTo>
                  <a:pt x="6469" y="19580"/>
                  <a:pt x="6368" y="19608"/>
                  <a:pt x="6368" y="19645"/>
                </a:cubicBezTo>
                <a:cubicBezTo>
                  <a:pt x="6379" y="19688"/>
                  <a:pt x="6491" y="19722"/>
                  <a:pt x="6648" y="19722"/>
                </a:cubicBezTo>
                <a:cubicBezTo>
                  <a:pt x="6804" y="19722"/>
                  <a:pt x="6883" y="19688"/>
                  <a:pt x="6883" y="19642"/>
                </a:cubicBezTo>
                <a:close/>
                <a:moveTo>
                  <a:pt x="6693" y="20921"/>
                </a:moveTo>
                <a:cubicBezTo>
                  <a:pt x="6883" y="20912"/>
                  <a:pt x="6894" y="20875"/>
                  <a:pt x="6871" y="20832"/>
                </a:cubicBezTo>
                <a:cubicBezTo>
                  <a:pt x="6849" y="20794"/>
                  <a:pt x="6771" y="20767"/>
                  <a:pt x="6625" y="20773"/>
                </a:cubicBezTo>
                <a:cubicBezTo>
                  <a:pt x="6480" y="20782"/>
                  <a:pt x="6379" y="20816"/>
                  <a:pt x="6391" y="20859"/>
                </a:cubicBezTo>
                <a:cubicBezTo>
                  <a:pt x="6402" y="20906"/>
                  <a:pt x="6525" y="20927"/>
                  <a:pt x="6693" y="20921"/>
                </a:cubicBezTo>
                <a:close/>
                <a:moveTo>
                  <a:pt x="8851" y="16727"/>
                </a:moveTo>
                <a:cubicBezTo>
                  <a:pt x="8974" y="16724"/>
                  <a:pt x="9042" y="16693"/>
                  <a:pt x="9030" y="16650"/>
                </a:cubicBezTo>
                <a:cubicBezTo>
                  <a:pt x="9019" y="16607"/>
                  <a:pt x="8930" y="16579"/>
                  <a:pt x="8751" y="16582"/>
                </a:cubicBezTo>
                <a:cubicBezTo>
                  <a:pt x="8572" y="16585"/>
                  <a:pt x="8505" y="16625"/>
                  <a:pt x="8516" y="16662"/>
                </a:cubicBezTo>
                <a:cubicBezTo>
                  <a:pt x="8527" y="16703"/>
                  <a:pt x="8628" y="16730"/>
                  <a:pt x="8851" y="16727"/>
                </a:cubicBezTo>
                <a:close/>
                <a:moveTo>
                  <a:pt x="19847" y="19676"/>
                </a:moveTo>
                <a:cubicBezTo>
                  <a:pt x="19791" y="19632"/>
                  <a:pt x="19713" y="19605"/>
                  <a:pt x="19534" y="19611"/>
                </a:cubicBezTo>
                <a:cubicBezTo>
                  <a:pt x="19366" y="19617"/>
                  <a:pt x="19277" y="19648"/>
                  <a:pt x="19299" y="19688"/>
                </a:cubicBezTo>
                <a:cubicBezTo>
                  <a:pt x="19322" y="19725"/>
                  <a:pt x="19422" y="19765"/>
                  <a:pt x="19590" y="19753"/>
                </a:cubicBezTo>
                <a:cubicBezTo>
                  <a:pt x="19724" y="19744"/>
                  <a:pt x="19836" y="19716"/>
                  <a:pt x="19847" y="19676"/>
                </a:cubicBezTo>
                <a:close/>
                <a:moveTo>
                  <a:pt x="9042" y="20862"/>
                </a:moveTo>
                <a:cubicBezTo>
                  <a:pt x="9042" y="20813"/>
                  <a:pt x="8930" y="20788"/>
                  <a:pt x="8784" y="20785"/>
                </a:cubicBezTo>
                <a:cubicBezTo>
                  <a:pt x="8639" y="20782"/>
                  <a:pt x="8572" y="20819"/>
                  <a:pt x="8561" y="20856"/>
                </a:cubicBezTo>
                <a:cubicBezTo>
                  <a:pt x="8549" y="20903"/>
                  <a:pt x="8650" y="20937"/>
                  <a:pt x="8795" y="20940"/>
                </a:cubicBezTo>
                <a:cubicBezTo>
                  <a:pt x="8963" y="20943"/>
                  <a:pt x="9030" y="20909"/>
                  <a:pt x="9042" y="20862"/>
                </a:cubicBezTo>
                <a:close/>
                <a:moveTo>
                  <a:pt x="15283" y="21419"/>
                </a:moveTo>
                <a:cubicBezTo>
                  <a:pt x="15138" y="21422"/>
                  <a:pt x="15060" y="21440"/>
                  <a:pt x="15048" y="21481"/>
                </a:cubicBezTo>
                <a:cubicBezTo>
                  <a:pt x="15037" y="21527"/>
                  <a:pt x="15127" y="21558"/>
                  <a:pt x="15283" y="21561"/>
                </a:cubicBezTo>
                <a:cubicBezTo>
                  <a:pt x="15451" y="21564"/>
                  <a:pt x="15552" y="21530"/>
                  <a:pt x="15552" y="21490"/>
                </a:cubicBezTo>
                <a:cubicBezTo>
                  <a:pt x="15552" y="21450"/>
                  <a:pt x="15451" y="21419"/>
                  <a:pt x="15283" y="21419"/>
                </a:cubicBezTo>
                <a:close/>
              </a:path>
            </a:pathLst>
          </a:custGeom>
          <a:solidFill>
            <a:schemeClr val="accent1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510748" y="530942"/>
            <a:ext cx="9285070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510748" y="2120008"/>
            <a:ext cx="8984974" cy="3572869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841554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Cover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hape">
            <a:extLst>
              <a:ext uri="{FF2B5EF4-FFF2-40B4-BE49-F238E27FC236}">
                <a16:creationId xmlns:a16="http://schemas.microsoft.com/office/drawing/2014/main" id="{B46DB93B-E929-EA84-46AE-C6AD1F453FCE}"/>
              </a:ext>
            </a:extLst>
          </p:cNvPr>
          <p:cNvSpPr/>
          <p:nvPr/>
        </p:nvSpPr>
        <p:spPr>
          <a:xfrm>
            <a:off x="4380217" y="3941921"/>
            <a:ext cx="7729222" cy="27363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2" h="21585" extrusionOk="0">
                <a:moveTo>
                  <a:pt x="3905" y="16466"/>
                </a:moveTo>
                <a:cubicBezTo>
                  <a:pt x="3744" y="16450"/>
                  <a:pt x="3671" y="16284"/>
                  <a:pt x="3674" y="15957"/>
                </a:cubicBezTo>
                <a:cubicBezTo>
                  <a:pt x="3677" y="15609"/>
                  <a:pt x="3747" y="15427"/>
                  <a:pt x="3873" y="15419"/>
                </a:cubicBezTo>
                <a:cubicBezTo>
                  <a:pt x="4004" y="15411"/>
                  <a:pt x="4074" y="15631"/>
                  <a:pt x="4069" y="15957"/>
                </a:cubicBezTo>
                <a:cubicBezTo>
                  <a:pt x="4066" y="16291"/>
                  <a:pt x="3986" y="16481"/>
                  <a:pt x="3905" y="16466"/>
                </a:cubicBezTo>
                <a:close/>
                <a:moveTo>
                  <a:pt x="4832" y="15427"/>
                </a:moveTo>
                <a:cubicBezTo>
                  <a:pt x="4716" y="15434"/>
                  <a:pt x="4638" y="15601"/>
                  <a:pt x="4633" y="15920"/>
                </a:cubicBezTo>
                <a:cubicBezTo>
                  <a:pt x="4627" y="16231"/>
                  <a:pt x="4689" y="16443"/>
                  <a:pt x="4810" y="16450"/>
                </a:cubicBezTo>
                <a:cubicBezTo>
                  <a:pt x="4928" y="16458"/>
                  <a:pt x="4990" y="16284"/>
                  <a:pt x="5012" y="15927"/>
                </a:cubicBezTo>
                <a:cubicBezTo>
                  <a:pt x="4995" y="15662"/>
                  <a:pt x="4958" y="15419"/>
                  <a:pt x="4832" y="15427"/>
                </a:cubicBezTo>
                <a:close/>
                <a:moveTo>
                  <a:pt x="3110" y="21054"/>
                </a:moveTo>
                <a:cubicBezTo>
                  <a:pt x="3110" y="20720"/>
                  <a:pt x="3032" y="20508"/>
                  <a:pt x="2903" y="20538"/>
                </a:cubicBezTo>
                <a:cubicBezTo>
                  <a:pt x="2785" y="20561"/>
                  <a:pt x="2721" y="20781"/>
                  <a:pt x="2723" y="21084"/>
                </a:cubicBezTo>
                <a:cubicBezTo>
                  <a:pt x="2729" y="21395"/>
                  <a:pt x="2804" y="21577"/>
                  <a:pt x="2922" y="21585"/>
                </a:cubicBezTo>
                <a:cubicBezTo>
                  <a:pt x="3035" y="21555"/>
                  <a:pt x="3107" y="21350"/>
                  <a:pt x="3110" y="21054"/>
                </a:cubicBezTo>
                <a:close/>
                <a:moveTo>
                  <a:pt x="3900" y="12863"/>
                </a:moveTo>
                <a:cubicBezTo>
                  <a:pt x="3781" y="12863"/>
                  <a:pt x="3685" y="13038"/>
                  <a:pt x="3682" y="13386"/>
                </a:cubicBezTo>
                <a:cubicBezTo>
                  <a:pt x="3679" y="13697"/>
                  <a:pt x="3755" y="13879"/>
                  <a:pt x="3875" y="13879"/>
                </a:cubicBezTo>
                <a:cubicBezTo>
                  <a:pt x="3996" y="13872"/>
                  <a:pt x="4047" y="13659"/>
                  <a:pt x="4074" y="13348"/>
                </a:cubicBezTo>
                <a:cubicBezTo>
                  <a:pt x="4055" y="13091"/>
                  <a:pt x="4010" y="12871"/>
                  <a:pt x="3900" y="12863"/>
                </a:cubicBezTo>
                <a:close/>
                <a:moveTo>
                  <a:pt x="2935" y="12856"/>
                </a:moveTo>
                <a:cubicBezTo>
                  <a:pt x="2809" y="12863"/>
                  <a:pt x="2742" y="13106"/>
                  <a:pt x="2742" y="13424"/>
                </a:cubicBezTo>
                <a:cubicBezTo>
                  <a:pt x="2742" y="13705"/>
                  <a:pt x="2804" y="13872"/>
                  <a:pt x="2917" y="13879"/>
                </a:cubicBezTo>
                <a:cubicBezTo>
                  <a:pt x="3045" y="13879"/>
                  <a:pt x="3107" y="13697"/>
                  <a:pt x="3123" y="13364"/>
                </a:cubicBezTo>
                <a:cubicBezTo>
                  <a:pt x="3107" y="13053"/>
                  <a:pt x="3051" y="12848"/>
                  <a:pt x="2935" y="12856"/>
                </a:cubicBezTo>
                <a:close/>
                <a:moveTo>
                  <a:pt x="3867" y="20554"/>
                </a:moveTo>
                <a:cubicBezTo>
                  <a:pt x="3752" y="20554"/>
                  <a:pt x="3679" y="20713"/>
                  <a:pt x="3674" y="21039"/>
                </a:cubicBezTo>
                <a:cubicBezTo>
                  <a:pt x="3669" y="21373"/>
                  <a:pt x="3744" y="21570"/>
                  <a:pt x="3854" y="21562"/>
                </a:cubicBezTo>
                <a:cubicBezTo>
                  <a:pt x="3961" y="21555"/>
                  <a:pt x="4034" y="21373"/>
                  <a:pt x="4034" y="21016"/>
                </a:cubicBezTo>
                <a:cubicBezTo>
                  <a:pt x="4031" y="20728"/>
                  <a:pt x="3980" y="20561"/>
                  <a:pt x="3867" y="20554"/>
                </a:cubicBezTo>
                <a:close/>
                <a:moveTo>
                  <a:pt x="4630" y="18460"/>
                </a:moveTo>
                <a:cubicBezTo>
                  <a:pt x="4619" y="18786"/>
                  <a:pt x="4687" y="18984"/>
                  <a:pt x="4799" y="19006"/>
                </a:cubicBezTo>
                <a:cubicBezTo>
                  <a:pt x="4915" y="19029"/>
                  <a:pt x="4982" y="18847"/>
                  <a:pt x="4990" y="18521"/>
                </a:cubicBezTo>
                <a:cubicBezTo>
                  <a:pt x="4998" y="18195"/>
                  <a:pt x="4950" y="17998"/>
                  <a:pt x="4821" y="17975"/>
                </a:cubicBezTo>
                <a:cubicBezTo>
                  <a:pt x="4713" y="17982"/>
                  <a:pt x="4641" y="18149"/>
                  <a:pt x="4630" y="18460"/>
                </a:cubicBezTo>
                <a:close/>
                <a:moveTo>
                  <a:pt x="4652" y="13341"/>
                </a:moveTo>
                <a:cubicBezTo>
                  <a:pt x="4644" y="13667"/>
                  <a:pt x="4721" y="13849"/>
                  <a:pt x="4832" y="13857"/>
                </a:cubicBezTo>
                <a:cubicBezTo>
                  <a:pt x="4934" y="13864"/>
                  <a:pt x="5009" y="13675"/>
                  <a:pt x="5014" y="13402"/>
                </a:cubicBezTo>
                <a:cubicBezTo>
                  <a:pt x="5022" y="13113"/>
                  <a:pt x="4966" y="12878"/>
                  <a:pt x="4850" y="12848"/>
                </a:cubicBezTo>
                <a:cubicBezTo>
                  <a:pt x="4730" y="12848"/>
                  <a:pt x="4660" y="13045"/>
                  <a:pt x="4652" y="13341"/>
                </a:cubicBezTo>
                <a:close/>
                <a:moveTo>
                  <a:pt x="5772" y="15434"/>
                </a:moveTo>
                <a:cubicBezTo>
                  <a:pt x="5662" y="15449"/>
                  <a:pt x="5586" y="15654"/>
                  <a:pt x="5592" y="15965"/>
                </a:cubicBezTo>
                <a:cubicBezTo>
                  <a:pt x="5597" y="16238"/>
                  <a:pt x="5662" y="16450"/>
                  <a:pt x="5769" y="16428"/>
                </a:cubicBezTo>
                <a:cubicBezTo>
                  <a:pt x="5882" y="16413"/>
                  <a:pt x="5944" y="16223"/>
                  <a:pt x="5949" y="15882"/>
                </a:cubicBezTo>
                <a:cubicBezTo>
                  <a:pt x="5930" y="15616"/>
                  <a:pt x="5876" y="15419"/>
                  <a:pt x="5772" y="15434"/>
                </a:cubicBezTo>
                <a:close/>
                <a:moveTo>
                  <a:pt x="4816" y="20569"/>
                </a:moveTo>
                <a:cubicBezTo>
                  <a:pt x="4703" y="20576"/>
                  <a:pt x="4630" y="20736"/>
                  <a:pt x="4627" y="21062"/>
                </a:cubicBezTo>
                <a:cubicBezTo>
                  <a:pt x="4625" y="21373"/>
                  <a:pt x="4703" y="21540"/>
                  <a:pt x="4797" y="21547"/>
                </a:cubicBezTo>
                <a:cubicBezTo>
                  <a:pt x="4904" y="21555"/>
                  <a:pt x="4971" y="21357"/>
                  <a:pt x="4987" y="21031"/>
                </a:cubicBezTo>
                <a:cubicBezTo>
                  <a:pt x="4969" y="20773"/>
                  <a:pt x="4926" y="20561"/>
                  <a:pt x="4816" y="20569"/>
                </a:cubicBezTo>
                <a:close/>
                <a:moveTo>
                  <a:pt x="5589" y="18551"/>
                </a:moveTo>
                <a:cubicBezTo>
                  <a:pt x="5597" y="18832"/>
                  <a:pt x="5675" y="19022"/>
                  <a:pt x="5780" y="18976"/>
                </a:cubicBezTo>
                <a:cubicBezTo>
                  <a:pt x="5876" y="18938"/>
                  <a:pt x="5944" y="18741"/>
                  <a:pt x="5941" y="18445"/>
                </a:cubicBezTo>
                <a:cubicBezTo>
                  <a:pt x="5938" y="18142"/>
                  <a:pt x="5868" y="17998"/>
                  <a:pt x="5761" y="17990"/>
                </a:cubicBezTo>
                <a:cubicBezTo>
                  <a:pt x="5651" y="18043"/>
                  <a:pt x="5581" y="18233"/>
                  <a:pt x="5589" y="18551"/>
                </a:cubicBezTo>
                <a:close/>
                <a:moveTo>
                  <a:pt x="2167" y="10808"/>
                </a:moveTo>
                <a:cubicBezTo>
                  <a:pt x="2173" y="10504"/>
                  <a:pt x="2113" y="10315"/>
                  <a:pt x="2011" y="10292"/>
                </a:cubicBezTo>
                <a:cubicBezTo>
                  <a:pt x="1896" y="10262"/>
                  <a:pt x="1821" y="10466"/>
                  <a:pt x="1813" y="10770"/>
                </a:cubicBezTo>
                <a:cubicBezTo>
                  <a:pt x="1805" y="11066"/>
                  <a:pt x="1888" y="11202"/>
                  <a:pt x="1993" y="11263"/>
                </a:cubicBezTo>
                <a:cubicBezTo>
                  <a:pt x="2076" y="11210"/>
                  <a:pt x="2162" y="11134"/>
                  <a:pt x="2167" y="10808"/>
                </a:cubicBezTo>
                <a:close/>
                <a:moveTo>
                  <a:pt x="5944" y="13371"/>
                </a:moveTo>
                <a:cubicBezTo>
                  <a:pt x="5946" y="13060"/>
                  <a:pt x="5887" y="12886"/>
                  <a:pt x="5785" y="12856"/>
                </a:cubicBezTo>
                <a:cubicBezTo>
                  <a:pt x="5675" y="12825"/>
                  <a:pt x="5608" y="13038"/>
                  <a:pt x="5600" y="13311"/>
                </a:cubicBezTo>
                <a:cubicBezTo>
                  <a:pt x="5589" y="13599"/>
                  <a:pt x="5659" y="13781"/>
                  <a:pt x="5780" y="13834"/>
                </a:cubicBezTo>
                <a:cubicBezTo>
                  <a:pt x="5852" y="13773"/>
                  <a:pt x="5941" y="13705"/>
                  <a:pt x="5944" y="13371"/>
                </a:cubicBezTo>
                <a:close/>
                <a:moveTo>
                  <a:pt x="6545" y="18468"/>
                </a:moveTo>
                <a:cubicBezTo>
                  <a:pt x="6537" y="18733"/>
                  <a:pt x="6596" y="18908"/>
                  <a:pt x="6696" y="18908"/>
                </a:cubicBezTo>
                <a:cubicBezTo>
                  <a:pt x="6814" y="18915"/>
                  <a:pt x="6889" y="18733"/>
                  <a:pt x="6886" y="18415"/>
                </a:cubicBezTo>
                <a:cubicBezTo>
                  <a:pt x="6884" y="18172"/>
                  <a:pt x="6827" y="17982"/>
                  <a:pt x="6669" y="17990"/>
                </a:cubicBezTo>
                <a:cubicBezTo>
                  <a:pt x="6612" y="17998"/>
                  <a:pt x="6553" y="18202"/>
                  <a:pt x="6545" y="18468"/>
                </a:cubicBezTo>
                <a:close/>
                <a:moveTo>
                  <a:pt x="6714" y="12856"/>
                </a:moveTo>
                <a:cubicBezTo>
                  <a:pt x="6607" y="12878"/>
                  <a:pt x="6545" y="13083"/>
                  <a:pt x="6548" y="13356"/>
                </a:cubicBezTo>
                <a:cubicBezTo>
                  <a:pt x="6551" y="13614"/>
                  <a:pt x="6612" y="13781"/>
                  <a:pt x="6712" y="13773"/>
                </a:cubicBezTo>
                <a:cubicBezTo>
                  <a:pt x="6816" y="13766"/>
                  <a:pt x="6876" y="13599"/>
                  <a:pt x="6902" y="13280"/>
                </a:cubicBezTo>
                <a:cubicBezTo>
                  <a:pt x="6870" y="13060"/>
                  <a:pt x="6825" y="12840"/>
                  <a:pt x="6714" y="12856"/>
                </a:cubicBezTo>
                <a:close/>
                <a:moveTo>
                  <a:pt x="6548" y="15950"/>
                </a:moveTo>
                <a:cubicBezTo>
                  <a:pt x="6551" y="16238"/>
                  <a:pt x="6620" y="16428"/>
                  <a:pt x="6725" y="16397"/>
                </a:cubicBezTo>
                <a:cubicBezTo>
                  <a:pt x="6819" y="16375"/>
                  <a:pt x="6902" y="16223"/>
                  <a:pt x="6894" y="15912"/>
                </a:cubicBezTo>
                <a:cubicBezTo>
                  <a:pt x="6886" y="15624"/>
                  <a:pt x="6816" y="15472"/>
                  <a:pt x="6720" y="15442"/>
                </a:cubicBezTo>
                <a:cubicBezTo>
                  <a:pt x="6618" y="15502"/>
                  <a:pt x="6545" y="15662"/>
                  <a:pt x="6548" y="15950"/>
                </a:cubicBezTo>
                <a:close/>
                <a:moveTo>
                  <a:pt x="8750" y="15874"/>
                </a:moveTo>
                <a:cubicBezTo>
                  <a:pt x="8753" y="15631"/>
                  <a:pt x="8694" y="15419"/>
                  <a:pt x="8592" y="15427"/>
                </a:cubicBezTo>
                <a:cubicBezTo>
                  <a:pt x="8487" y="15434"/>
                  <a:pt x="8417" y="15624"/>
                  <a:pt x="8415" y="15912"/>
                </a:cubicBezTo>
                <a:cubicBezTo>
                  <a:pt x="8412" y="16170"/>
                  <a:pt x="8471" y="16344"/>
                  <a:pt x="8570" y="16359"/>
                </a:cubicBezTo>
                <a:cubicBezTo>
                  <a:pt x="8675" y="16329"/>
                  <a:pt x="8750" y="16155"/>
                  <a:pt x="8750" y="15874"/>
                </a:cubicBezTo>
                <a:close/>
                <a:moveTo>
                  <a:pt x="7649" y="17998"/>
                </a:moveTo>
                <a:cubicBezTo>
                  <a:pt x="7542" y="18005"/>
                  <a:pt x="7491" y="18195"/>
                  <a:pt x="7491" y="18491"/>
                </a:cubicBezTo>
                <a:cubicBezTo>
                  <a:pt x="7491" y="18786"/>
                  <a:pt x="7552" y="18915"/>
                  <a:pt x="7644" y="18923"/>
                </a:cubicBezTo>
                <a:cubicBezTo>
                  <a:pt x="7749" y="18931"/>
                  <a:pt x="7813" y="18786"/>
                  <a:pt x="7813" y="18324"/>
                </a:cubicBezTo>
                <a:cubicBezTo>
                  <a:pt x="7813" y="18165"/>
                  <a:pt x="7757" y="17990"/>
                  <a:pt x="7649" y="17998"/>
                </a:cubicBezTo>
                <a:close/>
                <a:moveTo>
                  <a:pt x="2917" y="10292"/>
                </a:moveTo>
                <a:cubicBezTo>
                  <a:pt x="2820" y="10330"/>
                  <a:pt x="2753" y="10504"/>
                  <a:pt x="2761" y="10808"/>
                </a:cubicBezTo>
                <a:cubicBezTo>
                  <a:pt x="2766" y="11104"/>
                  <a:pt x="2839" y="11187"/>
                  <a:pt x="2930" y="11195"/>
                </a:cubicBezTo>
                <a:cubicBezTo>
                  <a:pt x="3043" y="11202"/>
                  <a:pt x="3086" y="11005"/>
                  <a:pt x="3099" y="10740"/>
                </a:cubicBezTo>
                <a:cubicBezTo>
                  <a:pt x="3083" y="10436"/>
                  <a:pt x="3021" y="10254"/>
                  <a:pt x="2917" y="10292"/>
                </a:cubicBezTo>
                <a:close/>
                <a:moveTo>
                  <a:pt x="7657" y="15442"/>
                </a:moveTo>
                <a:cubicBezTo>
                  <a:pt x="7571" y="15442"/>
                  <a:pt x="7499" y="15586"/>
                  <a:pt x="7488" y="15866"/>
                </a:cubicBezTo>
                <a:cubicBezTo>
                  <a:pt x="7477" y="16177"/>
                  <a:pt x="7539" y="16375"/>
                  <a:pt x="7638" y="16397"/>
                </a:cubicBezTo>
                <a:cubicBezTo>
                  <a:pt x="7738" y="16420"/>
                  <a:pt x="7805" y="16238"/>
                  <a:pt x="7821" y="15920"/>
                </a:cubicBezTo>
                <a:cubicBezTo>
                  <a:pt x="7818" y="15647"/>
                  <a:pt x="7759" y="15449"/>
                  <a:pt x="7657" y="15442"/>
                </a:cubicBezTo>
                <a:close/>
                <a:moveTo>
                  <a:pt x="7496" y="13333"/>
                </a:moveTo>
                <a:cubicBezTo>
                  <a:pt x="7493" y="13622"/>
                  <a:pt x="7552" y="13743"/>
                  <a:pt x="7649" y="13758"/>
                </a:cubicBezTo>
                <a:cubicBezTo>
                  <a:pt x="7759" y="13773"/>
                  <a:pt x="7818" y="13629"/>
                  <a:pt x="7818" y="13318"/>
                </a:cubicBezTo>
                <a:cubicBezTo>
                  <a:pt x="7818" y="13038"/>
                  <a:pt x="7757" y="12909"/>
                  <a:pt x="7665" y="12856"/>
                </a:cubicBezTo>
                <a:cubicBezTo>
                  <a:pt x="7571" y="12909"/>
                  <a:pt x="7499" y="13030"/>
                  <a:pt x="7496" y="13333"/>
                </a:cubicBezTo>
                <a:close/>
                <a:moveTo>
                  <a:pt x="8589" y="17998"/>
                </a:moveTo>
                <a:cubicBezTo>
                  <a:pt x="8487" y="17998"/>
                  <a:pt x="8425" y="18172"/>
                  <a:pt x="8423" y="18422"/>
                </a:cubicBezTo>
                <a:cubicBezTo>
                  <a:pt x="8420" y="18703"/>
                  <a:pt x="8479" y="18900"/>
                  <a:pt x="8592" y="18900"/>
                </a:cubicBezTo>
                <a:cubicBezTo>
                  <a:pt x="8699" y="18893"/>
                  <a:pt x="8726" y="18665"/>
                  <a:pt x="8753" y="18430"/>
                </a:cubicBezTo>
                <a:cubicBezTo>
                  <a:pt x="8734" y="18187"/>
                  <a:pt x="8694" y="17998"/>
                  <a:pt x="8589" y="17998"/>
                </a:cubicBezTo>
                <a:close/>
                <a:moveTo>
                  <a:pt x="2156" y="8131"/>
                </a:moveTo>
                <a:cubicBezTo>
                  <a:pt x="2154" y="7880"/>
                  <a:pt x="2089" y="7713"/>
                  <a:pt x="1993" y="7713"/>
                </a:cubicBezTo>
                <a:cubicBezTo>
                  <a:pt x="1893" y="7721"/>
                  <a:pt x="1840" y="7895"/>
                  <a:pt x="1831" y="8146"/>
                </a:cubicBezTo>
                <a:cubicBezTo>
                  <a:pt x="1823" y="8419"/>
                  <a:pt x="1891" y="8555"/>
                  <a:pt x="2001" y="8608"/>
                </a:cubicBezTo>
                <a:cubicBezTo>
                  <a:pt x="2079" y="8548"/>
                  <a:pt x="2162" y="8426"/>
                  <a:pt x="2156" y="8131"/>
                </a:cubicBezTo>
                <a:close/>
                <a:moveTo>
                  <a:pt x="1074" y="7729"/>
                </a:moveTo>
                <a:cubicBezTo>
                  <a:pt x="975" y="7736"/>
                  <a:pt x="894" y="7873"/>
                  <a:pt x="897" y="8191"/>
                </a:cubicBezTo>
                <a:cubicBezTo>
                  <a:pt x="902" y="8464"/>
                  <a:pt x="972" y="8608"/>
                  <a:pt x="1066" y="8593"/>
                </a:cubicBezTo>
                <a:cubicBezTo>
                  <a:pt x="1163" y="8578"/>
                  <a:pt x="1214" y="8404"/>
                  <a:pt x="1214" y="8237"/>
                </a:cubicBezTo>
                <a:cubicBezTo>
                  <a:pt x="1214" y="7865"/>
                  <a:pt x="1160" y="7721"/>
                  <a:pt x="1074" y="7729"/>
                </a:cubicBezTo>
                <a:close/>
                <a:moveTo>
                  <a:pt x="7644" y="20576"/>
                </a:moveTo>
                <a:cubicBezTo>
                  <a:pt x="7542" y="20591"/>
                  <a:pt x="7477" y="20766"/>
                  <a:pt x="7488" y="21077"/>
                </a:cubicBezTo>
                <a:cubicBezTo>
                  <a:pt x="7499" y="21357"/>
                  <a:pt x="7560" y="21486"/>
                  <a:pt x="7657" y="21456"/>
                </a:cubicBezTo>
                <a:cubicBezTo>
                  <a:pt x="7751" y="21426"/>
                  <a:pt x="7800" y="21251"/>
                  <a:pt x="7810" y="20986"/>
                </a:cubicBezTo>
                <a:cubicBezTo>
                  <a:pt x="7789" y="20743"/>
                  <a:pt x="7740" y="20561"/>
                  <a:pt x="7644" y="20576"/>
                </a:cubicBezTo>
                <a:close/>
                <a:moveTo>
                  <a:pt x="5769" y="20584"/>
                </a:moveTo>
                <a:cubicBezTo>
                  <a:pt x="5670" y="20584"/>
                  <a:pt x="5594" y="20766"/>
                  <a:pt x="5597" y="21062"/>
                </a:cubicBezTo>
                <a:cubicBezTo>
                  <a:pt x="5600" y="21320"/>
                  <a:pt x="5659" y="21486"/>
                  <a:pt x="5761" y="21479"/>
                </a:cubicBezTo>
                <a:cubicBezTo>
                  <a:pt x="5863" y="21471"/>
                  <a:pt x="5906" y="21289"/>
                  <a:pt x="5922" y="21039"/>
                </a:cubicBezTo>
                <a:cubicBezTo>
                  <a:pt x="5914" y="20773"/>
                  <a:pt x="5863" y="20584"/>
                  <a:pt x="5769" y="20584"/>
                </a:cubicBezTo>
                <a:close/>
                <a:moveTo>
                  <a:pt x="10434" y="15457"/>
                </a:moveTo>
                <a:cubicBezTo>
                  <a:pt x="10348" y="15442"/>
                  <a:pt x="10276" y="15593"/>
                  <a:pt x="10268" y="15874"/>
                </a:cubicBezTo>
                <a:cubicBezTo>
                  <a:pt x="10260" y="16155"/>
                  <a:pt x="10311" y="16314"/>
                  <a:pt x="10413" y="16322"/>
                </a:cubicBezTo>
                <a:cubicBezTo>
                  <a:pt x="10512" y="16337"/>
                  <a:pt x="10563" y="16177"/>
                  <a:pt x="10588" y="15935"/>
                </a:cubicBezTo>
                <a:cubicBezTo>
                  <a:pt x="10579" y="15654"/>
                  <a:pt x="10523" y="15472"/>
                  <a:pt x="10434" y="15457"/>
                </a:cubicBezTo>
                <a:close/>
                <a:moveTo>
                  <a:pt x="2941" y="7713"/>
                </a:moveTo>
                <a:cubicBezTo>
                  <a:pt x="2833" y="7713"/>
                  <a:pt x="2766" y="7895"/>
                  <a:pt x="2769" y="8184"/>
                </a:cubicBezTo>
                <a:cubicBezTo>
                  <a:pt x="2769" y="8457"/>
                  <a:pt x="2847" y="8601"/>
                  <a:pt x="2938" y="8578"/>
                </a:cubicBezTo>
                <a:cubicBezTo>
                  <a:pt x="3029" y="8555"/>
                  <a:pt x="3088" y="8388"/>
                  <a:pt x="3083" y="8100"/>
                </a:cubicBezTo>
                <a:cubicBezTo>
                  <a:pt x="3080" y="7850"/>
                  <a:pt x="3032" y="7713"/>
                  <a:pt x="2941" y="7713"/>
                </a:cubicBezTo>
                <a:close/>
                <a:moveTo>
                  <a:pt x="10577" y="18445"/>
                </a:moveTo>
                <a:cubicBezTo>
                  <a:pt x="10579" y="18187"/>
                  <a:pt x="10515" y="17998"/>
                  <a:pt x="10418" y="18013"/>
                </a:cubicBezTo>
                <a:cubicBezTo>
                  <a:pt x="10338" y="18028"/>
                  <a:pt x="10276" y="18165"/>
                  <a:pt x="10273" y="18422"/>
                </a:cubicBezTo>
                <a:cubicBezTo>
                  <a:pt x="10268" y="18711"/>
                  <a:pt x="10319" y="18862"/>
                  <a:pt x="10413" y="18893"/>
                </a:cubicBezTo>
                <a:cubicBezTo>
                  <a:pt x="10518" y="18877"/>
                  <a:pt x="10574" y="18688"/>
                  <a:pt x="10577" y="18445"/>
                </a:cubicBezTo>
                <a:close/>
                <a:moveTo>
                  <a:pt x="8589" y="20569"/>
                </a:moveTo>
                <a:cubicBezTo>
                  <a:pt x="8484" y="20561"/>
                  <a:pt x="8433" y="20751"/>
                  <a:pt x="8428" y="21001"/>
                </a:cubicBezTo>
                <a:cubicBezTo>
                  <a:pt x="8425" y="21244"/>
                  <a:pt x="8468" y="21456"/>
                  <a:pt x="8576" y="21464"/>
                </a:cubicBezTo>
                <a:cubicBezTo>
                  <a:pt x="8681" y="21471"/>
                  <a:pt x="8723" y="21304"/>
                  <a:pt x="8734" y="21016"/>
                </a:cubicBezTo>
                <a:cubicBezTo>
                  <a:pt x="8732" y="20766"/>
                  <a:pt x="8697" y="20576"/>
                  <a:pt x="8589" y="20569"/>
                </a:cubicBezTo>
                <a:close/>
                <a:moveTo>
                  <a:pt x="6556" y="21001"/>
                </a:moveTo>
                <a:cubicBezTo>
                  <a:pt x="6551" y="21251"/>
                  <a:pt x="6596" y="21448"/>
                  <a:pt x="6701" y="21456"/>
                </a:cubicBezTo>
                <a:cubicBezTo>
                  <a:pt x="6800" y="21464"/>
                  <a:pt x="6857" y="21335"/>
                  <a:pt x="6859" y="21047"/>
                </a:cubicBezTo>
                <a:cubicBezTo>
                  <a:pt x="6865" y="20766"/>
                  <a:pt x="6811" y="20622"/>
                  <a:pt x="6722" y="20561"/>
                </a:cubicBezTo>
                <a:cubicBezTo>
                  <a:pt x="6623" y="20591"/>
                  <a:pt x="6561" y="20758"/>
                  <a:pt x="6556" y="21001"/>
                </a:cubicBezTo>
                <a:close/>
                <a:moveTo>
                  <a:pt x="9357" y="18438"/>
                </a:moveTo>
                <a:cubicBezTo>
                  <a:pt x="9352" y="18711"/>
                  <a:pt x="9395" y="18877"/>
                  <a:pt x="9497" y="18893"/>
                </a:cubicBezTo>
                <a:cubicBezTo>
                  <a:pt x="9602" y="18908"/>
                  <a:pt x="9650" y="18718"/>
                  <a:pt x="9661" y="18475"/>
                </a:cubicBezTo>
                <a:cubicBezTo>
                  <a:pt x="9672" y="18210"/>
                  <a:pt x="9610" y="18058"/>
                  <a:pt x="9519" y="17998"/>
                </a:cubicBezTo>
                <a:cubicBezTo>
                  <a:pt x="9433" y="18051"/>
                  <a:pt x="9365" y="18157"/>
                  <a:pt x="9357" y="18438"/>
                </a:cubicBezTo>
                <a:close/>
                <a:moveTo>
                  <a:pt x="9516" y="15457"/>
                </a:moveTo>
                <a:cubicBezTo>
                  <a:pt x="9433" y="15472"/>
                  <a:pt x="9357" y="15616"/>
                  <a:pt x="9357" y="15912"/>
                </a:cubicBezTo>
                <a:cubicBezTo>
                  <a:pt x="9357" y="16162"/>
                  <a:pt x="9406" y="16314"/>
                  <a:pt x="9497" y="16322"/>
                </a:cubicBezTo>
                <a:cubicBezTo>
                  <a:pt x="9596" y="16337"/>
                  <a:pt x="9645" y="16155"/>
                  <a:pt x="9674" y="15904"/>
                </a:cubicBezTo>
                <a:cubicBezTo>
                  <a:pt x="9653" y="15669"/>
                  <a:pt x="9613" y="15434"/>
                  <a:pt x="9516" y="15457"/>
                </a:cubicBezTo>
                <a:close/>
                <a:moveTo>
                  <a:pt x="10571" y="13303"/>
                </a:moveTo>
                <a:cubicBezTo>
                  <a:pt x="10577" y="13075"/>
                  <a:pt x="10515" y="12901"/>
                  <a:pt x="10434" y="12886"/>
                </a:cubicBezTo>
                <a:cubicBezTo>
                  <a:pt x="10346" y="12871"/>
                  <a:pt x="10279" y="13007"/>
                  <a:pt x="10268" y="13288"/>
                </a:cubicBezTo>
                <a:cubicBezTo>
                  <a:pt x="10260" y="13576"/>
                  <a:pt x="10322" y="13697"/>
                  <a:pt x="10408" y="13743"/>
                </a:cubicBezTo>
                <a:cubicBezTo>
                  <a:pt x="10512" y="13728"/>
                  <a:pt x="10566" y="13546"/>
                  <a:pt x="10571" y="13303"/>
                </a:cubicBezTo>
                <a:close/>
                <a:moveTo>
                  <a:pt x="5627" y="10717"/>
                </a:moveTo>
                <a:cubicBezTo>
                  <a:pt x="5621" y="10990"/>
                  <a:pt x="5678" y="11157"/>
                  <a:pt x="5774" y="11164"/>
                </a:cubicBezTo>
                <a:cubicBezTo>
                  <a:pt x="5866" y="11172"/>
                  <a:pt x="5933" y="11013"/>
                  <a:pt x="5938" y="10747"/>
                </a:cubicBezTo>
                <a:cubicBezTo>
                  <a:pt x="5944" y="10474"/>
                  <a:pt x="5874" y="10353"/>
                  <a:pt x="5788" y="10277"/>
                </a:cubicBezTo>
                <a:cubicBezTo>
                  <a:pt x="5702" y="10330"/>
                  <a:pt x="5632" y="10444"/>
                  <a:pt x="5627" y="10717"/>
                </a:cubicBezTo>
                <a:close/>
                <a:moveTo>
                  <a:pt x="4834" y="10300"/>
                </a:moveTo>
                <a:cubicBezTo>
                  <a:pt x="4748" y="10315"/>
                  <a:pt x="4673" y="10474"/>
                  <a:pt x="4679" y="10747"/>
                </a:cubicBezTo>
                <a:cubicBezTo>
                  <a:pt x="4684" y="11020"/>
                  <a:pt x="4762" y="11149"/>
                  <a:pt x="4853" y="11126"/>
                </a:cubicBezTo>
                <a:cubicBezTo>
                  <a:pt x="4928" y="11104"/>
                  <a:pt x="5001" y="11013"/>
                  <a:pt x="4995" y="10694"/>
                </a:cubicBezTo>
                <a:cubicBezTo>
                  <a:pt x="4979" y="10474"/>
                  <a:pt x="4926" y="10284"/>
                  <a:pt x="4834" y="10300"/>
                </a:cubicBezTo>
                <a:close/>
                <a:moveTo>
                  <a:pt x="6577" y="10755"/>
                </a:moveTo>
                <a:cubicBezTo>
                  <a:pt x="6580" y="11005"/>
                  <a:pt x="6626" y="11157"/>
                  <a:pt x="6714" y="11149"/>
                </a:cubicBezTo>
                <a:cubicBezTo>
                  <a:pt x="6808" y="11141"/>
                  <a:pt x="6873" y="10990"/>
                  <a:pt x="6873" y="10717"/>
                </a:cubicBezTo>
                <a:cubicBezTo>
                  <a:pt x="6873" y="10451"/>
                  <a:pt x="6816" y="10292"/>
                  <a:pt x="6714" y="10277"/>
                </a:cubicBezTo>
                <a:cubicBezTo>
                  <a:pt x="6620" y="10322"/>
                  <a:pt x="6575" y="10482"/>
                  <a:pt x="6577" y="10755"/>
                </a:cubicBezTo>
                <a:close/>
                <a:moveTo>
                  <a:pt x="11348" y="18013"/>
                </a:moveTo>
                <a:cubicBezTo>
                  <a:pt x="11256" y="18013"/>
                  <a:pt x="11189" y="18202"/>
                  <a:pt x="11192" y="18460"/>
                </a:cubicBezTo>
                <a:cubicBezTo>
                  <a:pt x="11192" y="18726"/>
                  <a:pt x="11270" y="18862"/>
                  <a:pt x="11358" y="18877"/>
                </a:cubicBezTo>
                <a:cubicBezTo>
                  <a:pt x="11450" y="18885"/>
                  <a:pt x="11485" y="18695"/>
                  <a:pt x="11498" y="18475"/>
                </a:cubicBezTo>
                <a:cubicBezTo>
                  <a:pt x="11490" y="18202"/>
                  <a:pt x="11444" y="18005"/>
                  <a:pt x="11348" y="18013"/>
                </a:cubicBezTo>
                <a:close/>
                <a:moveTo>
                  <a:pt x="8589" y="12871"/>
                </a:moveTo>
                <a:cubicBezTo>
                  <a:pt x="8495" y="12871"/>
                  <a:pt x="8433" y="13038"/>
                  <a:pt x="8433" y="13311"/>
                </a:cubicBezTo>
                <a:cubicBezTo>
                  <a:pt x="8433" y="13568"/>
                  <a:pt x="8479" y="13750"/>
                  <a:pt x="8584" y="13750"/>
                </a:cubicBezTo>
                <a:cubicBezTo>
                  <a:pt x="8691" y="13750"/>
                  <a:pt x="8723" y="13561"/>
                  <a:pt x="8742" y="13326"/>
                </a:cubicBezTo>
                <a:cubicBezTo>
                  <a:pt x="8737" y="13038"/>
                  <a:pt x="8681" y="12878"/>
                  <a:pt x="8589" y="12871"/>
                </a:cubicBezTo>
                <a:close/>
                <a:moveTo>
                  <a:pt x="11342" y="12886"/>
                </a:moveTo>
                <a:cubicBezTo>
                  <a:pt x="11256" y="12901"/>
                  <a:pt x="11178" y="13060"/>
                  <a:pt x="11189" y="13341"/>
                </a:cubicBezTo>
                <a:cubicBezTo>
                  <a:pt x="11197" y="13606"/>
                  <a:pt x="11272" y="13758"/>
                  <a:pt x="11364" y="13728"/>
                </a:cubicBezTo>
                <a:cubicBezTo>
                  <a:pt x="11442" y="13697"/>
                  <a:pt x="11490" y="13523"/>
                  <a:pt x="11495" y="13280"/>
                </a:cubicBezTo>
                <a:cubicBezTo>
                  <a:pt x="11474" y="13045"/>
                  <a:pt x="11420" y="12871"/>
                  <a:pt x="11342" y="12886"/>
                </a:cubicBezTo>
                <a:close/>
                <a:moveTo>
                  <a:pt x="7649" y="10300"/>
                </a:moveTo>
                <a:cubicBezTo>
                  <a:pt x="7560" y="10315"/>
                  <a:pt x="7496" y="10482"/>
                  <a:pt x="7499" y="10755"/>
                </a:cubicBezTo>
                <a:cubicBezTo>
                  <a:pt x="7501" y="11013"/>
                  <a:pt x="7577" y="11126"/>
                  <a:pt x="7649" y="11134"/>
                </a:cubicBezTo>
                <a:cubicBezTo>
                  <a:pt x="7738" y="11141"/>
                  <a:pt x="7800" y="10990"/>
                  <a:pt x="7810" y="10702"/>
                </a:cubicBezTo>
                <a:cubicBezTo>
                  <a:pt x="7794" y="10459"/>
                  <a:pt x="7740" y="10277"/>
                  <a:pt x="7649" y="10300"/>
                </a:cubicBezTo>
                <a:close/>
                <a:moveTo>
                  <a:pt x="3905" y="10307"/>
                </a:moveTo>
                <a:cubicBezTo>
                  <a:pt x="3806" y="10284"/>
                  <a:pt x="3733" y="10474"/>
                  <a:pt x="3725" y="10755"/>
                </a:cubicBezTo>
                <a:cubicBezTo>
                  <a:pt x="3720" y="10997"/>
                  <a:pt x="3787" y="11141"/>
                  <a:pt x="3867" y="11149"/>
                </a:cubicBezTo>
                <a:cubicBezTo>
                  <a:pt x="3961" y="11164"/>
                  <a:pt x="4015" y="10997"/>
                  <a:pt x="4034" y="10762"/>
                </a:cubicBezTo>
                <a:cubicBezTo>
                  <a:pt x="4034" y="10489"/>
                  <a:pt x="3983" y="10322"/>
                  <a:pt x="3905" y="10307"/>
                </a:cubicBezTo>
                <a:close/>
                <a:moveTo>
                  <a:pt x="5764" y="7713"/>
                </a:moveTo>
                <a:cubicBezTo>
                  <a:pt x="5675" y="7744"/>
                  <a:pt x="5627" y="7895"/>
                  <a:pt x="5632" y="8138"/>
                </a:cubicBezTo>
                <a:cubicBezTo>
                  <a:pt x="5637" y="8434"/>
                  <a:pt x="5710" y="8517"/>
                  <a:pt x="5804" y="8495"/>
                </a:cubicBezTo>
                <a:cubicBezTo>
                  <a:pt x="5893" y="8472"/>
                  <a:pt x="5930" y="8305"/>
                  <a:pt x="5944" y="8077"/>
                </a:cubicBezTo>
                <a:cubicBezTo>
                  <a:pt x="5917" y="7827"/>
                  <a:pt x="5860" y="7675"/>
                  <a:pt x="5764" y="7713"/>
                </a:cubicBezTo>
                <a:close/>
                <a:moveTo>
                  <a:pt x="3908" y="7713"/>
                </a:moveTo>
                <a:cubicBezTo>
                  <a:pt x="3808" y="7683"/>
                  <a:pt x="3744" y="7827"/>
                  <a:pt x="3728" y="8077"/>
                </a:cubicBezTo>
                <a:cubicBezTo>
                  <a:pt x="3712" y="8350"/>
                  <a:pt x="3776" y="8532"/>
                  <a:pt x="3870" y="8540"/>
                </a:cubicBezTo>
                <a:cubicBezTo>
                  <a:pt x="3956" y="8548"/>
                  <a:pt x="4029" y="8426"/>
                  <a:pt x="4039" y="8153"/>
                </a:cubicBezTo>
                <a:cubicBezTo>
                  <a:pt x="4039" y="7888"/>
                  <a:pt x="3996" y="7744"/>
                  <a:pt x="3908" y="7713"/>
                </a:cubicBezTo>
                <a:close/>
                <a:moveTo>
                  <a:pt x="4987" y="8070"/>
                </a:moveTo>
                <a:cubicBezTo>
                  <a:pt x="4977" y="7820"/>
                  <a:pt x="4923" y="7691"/>
                  <a:pt x="4832" y="7706"/>
                </a:cubicBezTo>
                <a:cubicBezTo>
                  <a:pt x="4732" y="7721"/>
                  <a:pt x="4676" y="7888"/>
                  <a:pt x="4679" y="8153"/>
                </a:cubicBezTo>
                <a:cubicBezTo>
                  <a:pt x="4684" y="8404"/>
                  <a:pt x="4751" y="8510"/>
                  <a:pt x="4837" y="8510"/>
                </a:cubicBezTo>
                <a:cubicBezTo>
                  <a:pt x="4928" y="8487"/>
                  <a:pt x="4998" y="8366"/>
                  <a:pt x="4987" y="8070"/>
                </a:cubicBezTo>
                <a:close/>
                <a:moveTo>
                  <a:pt x="11342" y="15487"/>
                </a:moveTo>
                <a:cubicBezTo>
                  <a:pt x="11254" y="15495"/>
                  <a:pt x="11176" y="15647"/>
                  <a:pt x="11189" y="15935"/>
                </a:cubicBezTo>
                <a:cubicBezTo>
                  <a:pt x="11200" y="16200"/>
                  <a:pt x="11272" y="16337"/>
                  <a:pt x="11369" y="16314"/>
                </a:cubicBezTo>
                <a:cubicBezTo>
                  <a:pt x="11458" y="16284"/>
                  <a:pt x="11493" y="16109"/>
                  <a:pt x="11501" y="15851"/>
                </a:cubicBezTo>
                <a:cubicBezTo>
                  <a:pt x="11485" y="15609"/>
                  <a:pt x="11420" y="15480"/>
                  <a:pt x="11342" y="15487"/>
                </a:cubicBezTo>
                <a:close/>
                <a:moveTo>
                  <a:pt x="9664" y="21009"/>
                </a:moveTo>
                <a:cubicBezTo>
                  <a:pt x="9664" y="20758"/>
                  <a:pt x="9599" y="20554"/>
                  <a:pt x="9502" y="20584"/>
                </a:cubicBezTo>
                <a:cubicBezTo>
                  <a:pt x="9425" y="20607"/>
                  <a:pt x="9363" y="20773"/>
                  <a:pt x="9365" y="21016"/>
                </a:cubicBezTo>
                <a:cubicBezTo>
                  <a:pt x="9368" y="21289"/>
                  <a:pt x="9438" y="21411"/>
                  <a:pt x="9527" y="21456"/>
                </a:cubicBezTo>
                <a:cubicBezTo>
                  <a:pt x="9621" y="21418"/>
                  <a:pt x="9664" y="21206"/>
                  <a:pt x="9664" y="21009"/>
                </a:cubicBezTo>
                <a:close/>
                <a:moveTo>
                  <a:pt x="9510" y="13728"/>
                </a:moveTo>
                <a:cubicBezTo>
                  <a:pt x="9594" y="13713"/>
                  <a:pt x="9650" y="13546"/>
                  <a:pt x="9653" y="13311"/>
                </a:cubicBezTo>
                <a:cubicBezTo>
                  <a:pt x="9655" y="13060"/>
                  <a:pt x="9596" y="12886"/>
                  <a:pt x="9513" y="12901"/>
                </a:cubicBezTo>
                <a:cubicBezTo>
                  <a:pt x="9425" y="12909"/>
                  <a:pt x="9360" y="13068"/>
                  <a:pt x="9360" y="13371"/>
                </a:cubicBezTo>
                <a:cubicBezTo>
                  <a:pt x="9368" y="13614"/>
                  <a:pt x="9425" y="13743"/>
                  <a:pt x="9510" y="13728"/>
                </a:cubicBezTo>
                <a:close/>
                <a:moveTo>
                  <a:pt x="8584" y="10292"/>
                </a:moveTo>
                <a:cubicBezTo>
                  <a:pt x="8498" y="10284"/>
                  <a:pt x="8444" y="10436"/>
                  <a:pt x="8441" y="10694"/>
                </a:cubicBezTo>
                <a:cubicBezTo>
                  <a:pt x="8439" y="10959"/>
                  <a:pt x="8492" y="11096"/>
                  <a:pt x="8578" y="11096"/>
                </a:cubicBezTo>
                <a:cubicBezTo>
                  <a:pt x="8664" y="11096"/>
                  <a:pt x="8721" y="10967"/>
                  <a:pt x="8723" y="10694"/>
                </a:cubicBezTo>
                <a:cubicBezTo>
                  <a:pt x="8723" y="10444"/>
                  <a:pt x="8670" y="10300"/>
                  <a:pt x="8584" y="10292"/>
                </a:cubicBezTo>
                <a:close/>
                <a:moveTo>
                  <a:pt x="12100" y="13265"/>
                </a:moveTo>
                <a:cubicBezTo>
                  <a:pt x="12089" y="13553"/>
                  <a:pt x="12169" y="13690"/>
                  <a:pt x="12253" y="13697"/>
                </a:cubicBezTo>
                <a:cubicBezTo>
                  <a:pt x="12333" y="13713"/>
                  <a:pt x="12392" y="13523"/>
                  <a:pt x="12398" y="13303"/>
                </a:cubicBezTo>
                <a:cubicBezTo>
                  <a:pt x="12406" y="13045"/>
                  <a:pt x="12336" y="12947"/>
                  <a:pt x="12255" y="12901"/>
                </a:cubicBezTo>
                <a:cubicBezTo>
                  <a:pt x="12180" y="12939"/>
                  <a:pt x="12108" y="13022"/>
                  <a:pt x="12100" y="13265"/>
                </a:cubicBezTo>
                <a:close/>
                <a:moveTo>
                  <a:pt x="12255" y="15464"/>
                </a:moveTo>
                <a:cubicBezTo>
                  <a:pt x="12175" y="15464"/>
                  <a:pt x="12108" y="15639"/>
                  <a:pt x="12108" y="15874"/>
                </a:cubicBezTo>
                <a:cubicBezTo>
                  <a:pt x="12108" y="16139"/>
                  <a:pt x="12167" y="16329"/>
                  <a:pt x="12269" y="16299"/>
                </a:cubicBezTo>
                <a:cubicBezTo>
                  <a:pt x="12349" y="16276"/>
                  <a:pt x="12400" y="16109"/>
                  <a:pt x="12409" y="15859"/>
                </a:cubicBezTo>
                <a:cubicBezTo>
                  <a:pt x="12395" y="15609"/>
                  <a:pt x="12336" y="15464"/>
                  <a:pt x="12255" y="15464"/>
                </a:cubicBezTo>
                <a:close/>
                <a:moveTo>
                  <a:pt x="4031" y="5522"/>
                </a:moveTo>
                <a:cubicBezTo>
                  <a:pt x="4031" y="5264"/>
                  <a:pt x="3975" y="5142"/>
                  <a:pt x="3886" y="5142"/>
                </a:cubicBezTo>
                <a:cubicBezTo>
                  <a:pt x="3798" y="5150"/>
                  <a:pt x="3741" y="5302"/>
                  <a:pt x="3741" y="5537"/>
                </a:cubicBezTo>
                <a:cubicBezTo>
                  <a:pt x="3741" y="5779"/>
                  <a:pt x="3798" y="5916"/>
                  <a:pt x="3924" y="5901"/>
                </a:cubicBezTo>
                <a:cubicBezTo>
                  <a:pt x="3975" y="5893"/>
                  <a:pt x="4034" y="5787"/>
                  <a:pt x="4031" y="5522"/>
                </a:cubicBezTo>
                <a:close/>
                <a:moveTo>
                  <a:pt x="12269" y="18005"/>
                </a:moveTo>
                <a:cubicBezTo>
                  <a:pt x="12183" y="17998"/>
                  <a:pt x="12129" y="18149"/>
                  <a:pt x="12124" y="18400"/>
                </a:cubicBezTo>
                <a:cubicBezTo>
                  <a:pt x="12118" y="18657"/>
                  <a:pt x="12167" y="18809"/>
                  <a:pt x="12255" y="18809"/>
                </a:cubicBezTo>
                <a:cubicBezTo>
                  <a:pt x="12339" y="18809"/>
                  <a:pt x="12395" y="18673"/>
                  <a:pt x="12409" y="18407"/>
                </a:cubicBezTo>
                <a:cubicBezTo>
                  <a:pt x="12398" y="18187"/>
                  <a:pt x="12355" y="18013"/>
                  <a:pt x="12269" y="18005"/>
                </a:cubicBezTo>
                <a:close/>
                <a:moveTo>
                  <a:pt x="905" y="5544"/>
                </a:moveTo>
                <a:cubicBezTo>
                  <a:pt x="897" y="5810"/>
                  <a:pt x="967" y="5916"/>
                  <a:pt x="1050" y="5931"/>
                </a:cubicBezTo>
                <a:cubicBezTo>
                  <a:pt x="1136" y="5946"/>
                  <a:pt x="1203" y="5848"/>
                  <a:pt x="1208" y="5582"/>
                </a:cubicBezTo>
                <a:cubicBezTo>
                  <a:pt x="1214" y="5324"/>
                  <a:pt x="1141" y="5226"/>
                  <a:pt x="1069" y="5157"/>
                </a:cubicBezTo>
                <a:cubicBezTo>
                  <a:pt x="988" y="5218"/>
                  <a:pt x="910" y="5294"/>
                  <a:pt x="905" y="5544"/>
                </a:cubicBezTo>
                <a:close/>
                <a:moveTo>
                  <a:pt x="8595" y="7721"/>
                </a:moveTo>
                <a:cubicBezTo>
                  <a:pt x="8506" y="7713"/>
                  <a:pt x="8452" y="7827"/>
                  <a:pt x="8450" y="8093"/>
                </a:cubicBezTo>
                <a:cubicBezTo>
                  <a:pt x="8447" y="8328"/>
                  <a:pt x="8495" y="8457"/>
                  <a:pt x="8573" y="8464"/>
                </a:cubicBezTo>
                <a:cubicBezTo>
                  <a:pt x="8659" y="8472"/>
                  <a:pt x="8713" y="8335"/>
                  <a:pt x="8723" y="8062"/>
                </a:cubicBezTo>
                <a:cubicBezTo>
                  <a:pt x="8713" y="7865"/>
                  <a:pt x="8672" y="7729"/>
                  <a:pt x="8595" y="7721"/>
                </a:cubicBezTo>
                <a:close/>
                <a:moveTo>
                  <a:pt x="4711" y="5544"/>
                </a:moveTo>
                <a:cubicBezTo>
                  <a:pt x="4713" y="5764"/>
                  <a:pt x="4759" y="5901"/>
                  <a:pt x="4840" y="5901"/>
                </a:cubicBezTo>
                <a:cubicBezTo>
                  <a:pt x="4923" y="5893"/>
                  <a:pt x="4987" y="5787"/>
                  <a:pt x="4987" y="5529"/>
                </a:cubicBezTo>
                <a:cubicBezTo>
                  <a:pt x="4987" y="5271"/>
                  <a:pt x="4936" y="5150"/>
                  <a:pt x="4840" y="5142"/>
                </a:cubicBezTo>
                <a:cubicBezTo>
                  <a:pt x="4754" y="5150"/>
                  <a:pt x="4708" y="5286"/>
                  <a:pt x="4711" y="5544"/>
                </a:cubicBezTo>
                <a:close/>
                <a:moveTo>
                  <a:pt x="11337" y="20614"/>
                </a:moveTo>
                <a:cubicBezTo>
                  <a:pt x="11259" y="20652"/>
                  <a:pt x="11192" y="20781"/>
                  <a:pt x="11205" y="21039"/>
                </a:cubicBezTo>
                <a:cubicBezTo>
                  <a:pt x="11216" y="21274"/>
                  <a:pt x="11275" y="21426"/>
                  <a:pt x="11361" y="21395"/>
                </a:cubicBezTo>
                <a:cubicBezTo>
                  <a:pt x="11442" y="21365"/>
                  <a:pt x="11490" y="21198"/>
                  <a:pt x="11498" y="20948"/>
                </a:cubicBezTo>
                <a:cubicBezTo>
                  <a:pt x="11468" y="20751"/>
                  <a:pt x="11423" y="20569"/>
                  <a:pt x="11337" y="20614"/>
                </a:cubicBezTo>
                <a:close/>
                <a:moveTo>
                  <a:pt x="1974" y="5923"/>
                </a:moveTo>
                <a:cubicBezTo>
                  <a:pt x="2071" y="5939"/>
                  <a:pt x="2135" y="5825"/>
                  <a:pt x="2138" y="5544"/>
                </a:cubicBezTo>
                <a:cubicBezTo>
                  <a:pt x="2140" y="5332"/>
                  <a:pt x="2087" y="5180"/>
                  <a:pt x="2014" y="5173"/>
                </a:cubicBezTo>
                <a:cubicBezTo>
                  <a:pt x="1923" y="5157"/>
                  <a:pt x="1864" y="5317"/>
                  <a:pt x="1848" y="5544"/>
                </a:cubicBezTo>
                <a:cubicBezTo>
                  <a:pt x="1850" y="5802"/>
                  <a:pt x="1896" y="5908"/>
                  <a:pt x="1974" y="5923"/>
                </a:cubicBezTo>
                <a:close/>
                <a:moveTo>
                  <a:pt x="10421" y="20576"/>
                </a:moveTo>
                <a:cubicBezTo>
                  <a:pt x="10335" y="20584"/>
                  <a:pt x="10281" y="20736"/>
                  <a:pt x="10276" y="20978"/>
                </a:cubicBezTo>
                <a:cubicBezTo>
                  <a:pt x="10271" y="21213"/>
                  <a:pt x="10324" y="21320"/>
                  <a:pt x="10402" y="21342"/>
                </a:cubicBezTo>
                <a:cubicBezTo>
                  <a:pt x="10491" y="21365"/>
                  <a:pt x="10550" y="21274"/>
                  <a:pt x="10553" y="20993"/>
                </a:cubicBezTo>
                <a:cubicBezTo>
                  <a:pt x="10550" y="20751"/>
                  <a:pt x="10512" y="20569"/>
                  <a:pt x="10421" y="20576"/>
                </a:cubicBezTo>
                <a:close/>
                <a:moveTo>
                  <a:pt x="2801" y="5552"/>
                </a:moveTo>
                <a:cubicBezTo>
                  <a:pt x="2801" y="5787"/>
                  <a:pt x="2849" y="5901"/>
                  <a:pt x="2930" y="5908"/>
                </a:cubicBezTo>
                <a:cubicBezTo>
                  <a:pt x="3019" y="5916"/>
                  <a:pt x="3075" y="5802"/>
                  <a:pt x="3078" y="5537"/>
                </a:cubicBezTo>
                <a:cubicBezTo>
                  <a:pt x="3078" y="5294"/>
                  <a:pt x="3019" y="5218"/>
                  <a:pt x="2946" y="5157"/>
                </a:cubicBezTo>
                <a:cubicBezTo>
                  <a:pt x="2871" y="5203"/>
                  <a:pt x="2801" y="5271"/>
                  <a:pt x="2801" y="5552"/>
                </a:cubicBezTo>
                <a:close/>
                <a:moveTo>
                  <a:pt x="5785" y="5142"/>
                </a:moveTo>
                <a:cubicBezTo>
                  <a:pt x="5696" y="5150"/>
                  <a:pt x="5640" y="5294"/>
                  <a:pt x="5640" y="5522"/>
                </a:cubicBezTo>
                <a:cubicBezTo>
                  <a:pt x="5640" y="5726"/>
                  <a:pt x="5699" y="5863"/>
                  <a:pt x="5772" y="5878"/>
                </a:cubicBezTo>
                <a:cubicBezTo>
                  <a:pt x="5858" y="5901"/>
                  <a:pt x="5906" y="5741"/>
                  <a:pt x="5933" y="5522"/>
                </a:cubicBezTo>
                <a:cubicBezTo>
                  <a:pt x="5911" y="5317"/>
                  <a:pt x="5876" y="5135"/>
                  <a:pt x="5785" y="5142"/>
                </a:cubicBezTo>
                <a:close/>
                <a:moveTo>
                  <a:pt x="10276" y="10732"/>
                </a:moveTo>
                <a:cubicBezTo>
                  <a:pt x="10284" y="10952"/>
                  <a:pt x="10340" y="11058"/>
                  <a:pt x="10418" y="11050"/>
                </a:cubicBezTo>
                <a:cubicBezTo>
                  <a:pt x="10515" y="11043"/>
                  <a:pt x="10553" y="10891"/>
                  <a:pt x="10547" y="10633"/>
                </a:cubicBezTo>
                <a:cubicBezTo>
                  <a:pt x="10542" y="10398"/>
                  <a:pt x="10483" y="10315"/>
                  <a:pt x="10410" y="10284"/>
                </a:cubicBezTo>
                <a:cubicBezTo>
                  <a:pt x="10338" y="10368"/>
                  <a:pt x="10268" y="10474"/>
                  <a:pt x="10276" y="10732"/>
                </a:cubicBezTo>
                <a:close/>
                <a:moveTo>
                  <a:pt x="11323" y="11050"/>
                </a:moveTo>
                <a:cubicBezTo>
                  <a:pt x="11415" y="11066"/>
                  <a:pt x="11463" y="10929"/>
                  <a:pt x="11463" y="10679"/>
                </a:cubicBezTo>
                <a:cubicBezTo>
                  <a:pt x="11466" y="10444"/>
                  <a:pt x="11409" y="10315"/>
                  <a:pt x="11340" y="10322"/>
                </a:cubicBezTo>
                <a:cubicBezTo>
                  <a:pt x="11262" y="10322"/>
                  <a:pt x="11203" y="10466"/>
                  <a:pt x="11189" y="10702"/>
                </a:cubicBezTo>
                <a:cubicBezTo>
                  <a:pt x="11203" y="10914"/>
                  <a:pt x="11243" y="11043"/>
                  <a:pt x="11323" y="11050"/>
                </a:cubicBezTo>
                <a:close/>
                <a:moveTo>
                  <a:pt x="13187" y="15518"/>
                </a:moveTo>
                <a:cubicBezTo>
                  <a:pt x="13102" y="15510"/>
                  <a:pt x="13042" y="15624"/>
                  <a:pt x="13042" y="15897"/>
                </a:cubicBezTo>
                <a:cubicBezTo>
                  <a:pt x="13042" y="16139"/>
                  <a:pt x="13101" y="16261"/>
                  <a:pt x="13171" y="16268"/>
                </a:cubicBezTo>
                <a:cubicBezTo>
                  <a:pt x="13255" y="16276"/>
                  <a:pt x="13308" y="16117"/>
                  <a:pt x="13319" y="15889"/>
                </a:cubicBezTo>
                <a:cubicBezTo>
                  <a:pt x="13316" y="15639"/>
                  <a:pt x="13263" y="15525"/>
                  <a:pt x="13187" y="15518"/>
                </a:cubicBezTo>
                <a:close/>
                <a:moveTo>
                  <a:pt x="13185" y="12939"/>
                </a:moveTo>
                <a:cubicBezTo>
                  <a:pt x="13099" y="12924"/>
                  <a:pt x="13034" y="13030"/>
                  <a:pt x="13029" y="13280"/>
                </a:cubicBezTo>
                <a:cubicBezTo>
                  <a:pt x="13024" y="13538"/>
                  <a:pt x="13085" y="13667"/>
                  <a:pt x="13169" y="13675"/>
                </a:cubicBezTo>
                <a:cubicBezTo>
                  <a:pt x="13247" y="13682"/>
                  <a:pt x="13290" y="13546"/>
                  <a:pt x="13303" y="13295"/>
                </a:cubicBezTo>
                <a:cubicBezTo>
                  <a:pt x="13290" y="13129"/>
                  <a:pt x="13271" y="12954"/>
                  <a:pt x="13185" y="12939"/>
                </a:cubicBezTo>
                <a:close/>
                <a:moveTo>
                  <a:pt x="12255" y="10307"/>
                </a:moveTo>
                <a:cubicBezTo>
                  <a:pt x="12172" y="10300"/>
                  <a:pt x="12110" y="10466"/>
                  <a:pt x="12113" y="10702"/>
                </a:cubicBezTo>
                <a:cubicBezTo>
                  <a:pt x="12116" y="10899"/>
                  <a:pt x="12164" y="11050"/>
                  <a:pt x="12247" y="11050"/>
                </a:cubicBezTo>
                <a:cubicBezTo>
                  <a:pt x="12333" y="11050"/>
                  <a:pt x="12366" y="10906"/>
                  <a:pt x="12371" y="10694"/>
                </a:cubicBezTo>
                <a:cubicBezTo>
                  <a:pt x="12376" y="10459"/>
                  <a:pt x="12328" y="10315"/>
                  <a:pt x="12255" y="10307"/>
                </a:cubicBezTo>
                <a:close/>
                <a:moveTo>
                  <a:pt x="9500" y="10322"/>
                </a:moveTo>
                <a:cubicBezTo>
                  <a:pt x="9433" y="10330"/>
                  <a:pt x="9371" y="10466"/>
                  <a:pt x="9365" y="10679"/>
                </a:cubicBezTo>
                <a:cubicBezTo>
                  <a:pt x="9360" y="10944"/>
                  <a:pt x="9419" y="11058"/>
                  <a:pt x="9505" y="11058"/>
                </a:cubicBezTo>
                <a:cubicBezTo>
                  <a:pt x="9583" y="11058"/>
                  <a:pt x="9629" y="10944"/>
                  <a:pt x="9637" y="10724"/>
                </a:cubicBezTo>
                <a:cubicBezTo>
                  <a:pt x="9637" y="10459"/>
                  <a:pt x="9580" y="10315"/>
                  <a:pt x="9500" y="10322"/>
                </a:cubicBezTo>
                <a:close/>
                <a:moveTo>
                  <a:pt x="10413" y="7713"/>
                </a:moveTo>
                <a:cubicBezTo>
                  <a:pt x="10335" y="7706"/>
                  <a:pt x="10281" y="7835"/>
                  <a:pt x="10276" y="8047"/>
                </a:cubicBezTo>
                <a:cubicBezTo>
                  <a:pt x="10271" y="8305"/>
                  <a:pt x="10338" y="8441"/>
                  <a:pt x="10418" y="8441"/>
                </a:cubicBezTo>
                <a:cubicBezTo>
                  <a:pt x="10488" y="8434"/>
                  <a:pt x="10539" y="8297"/>
                  <a:pt x="10542" y="8055"/>
                </a:cubicBezTo>
                <a:cubicBezTo>
                  <a:pt x="10536" y="7835"/>
                  <a:pt x="10491" y="7721"/>
                  <a:pt x="10413" y="7713"/>
                </a:cubicBezTo>
                <a:close/>
                <a:moveTo>
                  <a:pt x="13319" y="18354"/>
                </a:moveTo>
                <a:cubicBezTo>
                  <a:pt x="13308" y="18127"/>
                  <a:pt x="13255" y="17998"/>
                  <a:pt x="13182" y="18036"/>
                </a:cubicBezTo>
                <a:cubicBezTo>
                  <a:pt x="13107" y="18073"/>
                  <a:pt x="13042" y="18218"/>
                  <a:pt x="13053" y="18475"/>
                </a:cubicBezTo>
                <a:cubicBezTo>
                  <a:pt x="13064" y="18711"/>
                  <a:pt x="13120" y="18786"/>
                  <a:pt x="13198" y="18794"/>
                </a:cubicBezTo>
                <a:cubicBezTo>
                  <a:pt x="13284" y="18748"/>
                  <a:pt x="13330" y="18612"/>
                  <a:pt x="13319" y="18354"/>
                </a:cubicBezTo>
                <a:close/>
                <a:moveTo>
                  <a:pt x="7802" y="8077"/>
                </a:moveTo>
                <a:cubicBezTo>
                  <a:pt x="7805" y="7873"/>
                  <a:pt x="7749" y="7729"/>
                  <a:pt x="7671" y="7713"/>
                </a:cubicBezTo>
                <a:cubicBezTo>
                  <a:pt x="7577" y="7691"/>
                  <a:pt x="7531" y="7842"/>
                  <a:pt x="7528" y="8093"/>
                </a:cubicBezTo>
                <a:cubicBezTo>
                  <a:pt x="7526" y="8320"/>
                  <a:pt x="7574" y="8441"/>
                  <a:pt x="7657" y="8472"/>
                </a:cubicBezTo>
                <a:cubicBezTo>
                  <a:pt x="7738" y="8449"/>
                  <a:pt x="7800" y="8313"/>
                  <a:pt x="7802" y="8077"/>
                </a:cubicBezTo>
                <a:close/>
                <a:moveTo>
                  <a:pt x="12242" y="20614"/>
                </a:moveTo>
                <a:cubicBezTo>
                  <a:pt x="12169" y="20652"/>
                  <a:pt x="12124" y="20796"/>
                  <a:pt x="12137" y="21031"/>
                </a:cubicBezTo>
                <a:cubicBezTo>
                  <a:pt x="12151" y="21266"/>
                  <a:pt x="12204" y="21350"/>
                  <a:pt x="12282" y="21335"/>
                </a:cubicBezTo>
                <a:cubicBezTo>
                  <a:pt x="12363" y="21320"/>
                  <a:pt x="12400" y="21175"/>
                  <a:pt x="12409" y="20956"/>
                </a:cubicBezTo>
                <a:cubicBezTo>
                  <a:pt x="12376" y="20743"/>
                  <a:pt x="12331" y="20569"/>
                  <a:pt x="12242" y="20614"/>
                </a:cubicBezTo>
                <a:close/>
                <a:moveTo>
                  <a:pt x="6728" y="5157"/>
                </a:moveTo>
                <a:cubicBezTo>
                  <a:pt x="6650" y="5165"/>
                  <a:pt x="6596" y="5317"/>
                  <a:pt x="6604" y="5537"/>
                </a:cubicBezTo>
                <a:cubicBezTo>
                  <a:pt x="6610" y="5741"/>
                  <a:pt x="6663" y="5901"/>
                  <a:pt x="6741" y="5886"/>
                </a:cubicBezTo>
                <a:cubicBezTo>
                  <a:pt x="6819" y="5878"/>
                  <a:pt x="6865" y="5741"/>
                  <a:pt x="6857" y="5317"/>
                </a:cubicBezTo>
                <a:cubicBezTo>
                  <a:pt x="6854" y="5264"/>
                  <a:pt x="6803" y="5150"/>
                  <a:pt x="6728" y="5157"/>
                </a:cubicBezTo>
                <a:close/>
                <a:moveTo>
                  <a:pt x="9363" y="8138"/>
                </a:moveTo>
                <a:cubicBezTo>
                  <a:pt x="9365" y="8343"/>
                  <a:pt x="9425" y="8441"/>
                  <a:pt x="9484" y="8441"/>
                </a:cubicBezTo>
                <a:cubicBezTo>
                  <a:pt x="9561" y="8441"/>
                  <a:pt x="9629" y="8305"/>
                  <a:pt x="9629" y="8055"/>
                </a:cubicBezTo>
                <a:cubicBezTo>
                  <a:pt x="9629" y="7827"/>
                  <a:pt x="9570" y="7736"/>
                  <a:pt x="9497" y="7713"/>
                </a:cubicBezTo>
                <a:cubicBezTo>
                  <a:pt x="9416" y="7766"/>
                  <a:pt x="9360" y="7880"/>
                  <a:pt x="9363" y="8138"/>
                </a:cubicBezTo>
                <a:close/>
                <a:moveTo>
                  <a:pt x="16854" y="18020"/>
                </a:moveTo>
                <a:cubicBezTo>
                  <a:pt x="16770" y="18036"/>
                  <a:pt x="16719" y="18187"/>
                  <a:pt x="16733" y="18445"/>
                </a:cubicBezTo>
                <a:cubicBezTo>
                  <a:pt x="16744" y="18673"/>
                  <a:pt x="16792" y="18771"/>
                  <a:pt x="16870" y="18756"/>
                </a:cubicBezTo>
                <a:cubicBezTo>
                  <a:pt x="16953" y="18741"/>
                  <a:pt x="16977" y="18574"/>
                  <a:pt x="16988" y="18392"/>
                </a:cubicBezTo>
                <a:cubicBezTo>
                  <a:pt x="16967" y="18187"/>
                  <a:pt x="16934" y="18005"/>
                  <a:pt x="16854" y="18020"/>
                </a:cubicBezTo>
                <a:close/>
                <a:moveTo>
                  <a:pt x="13177" y="20660"/>
                </a:moveTo>
                <a:cubicBezTo>
                  <a:pt x="13112" y="20682"/>
                  <a:pt x="13059" y="20781"/>
                  <a:pt x="13056" y="20978"/>
                </a:cubicBezTo>
                <a:cubicBezTo>
                  <a:pt x="13053" y="21198"/>
                  <a:pt x="13101" y="21335"/>
                  <a:pt x="13182" y="21335"/>
                </a:cubicBezTo>
                <a:cubicBezTo>
                  <a:pt x="13265" y="21335"/>
                  <a:pt x="13300" y="21191"/>
                  <a:pt x="13316" y="20971"/>
                </a:cubicBezTo>
                <a:cubicBezTo>
                  <a:pt x="13298" y="20766"/>
                  <a:pt x="13260" y="20629"/>
                  <a:pt x="13177" y="20660"/>
                </a:cubicBezTo>
                <a:close/>
                <a:moveTo>
                  <a:pt x="12229" y="7721"/>
                </a:moveTo>
                <a:cubicBezTo>
                  <a:pt x="12153" y="7736"/>
                  <a:pt x="12105" y="7888"/>
                  <a:pt x="12105" y="8093"/>
                </a:cubicBezTo>
                <a:cubicBezTo>
                  <a:pt x="12105" y="8320"/>
                  <a:pt x="12178" y="8419"/>
                  <a:pt x="12245" y="8411"/>
                </a:cubicBezTo>
                <a:cubicBezTo>
                  <a:pt x="12315" y="8404"/>
                  <a:pt x="12371" y="8282"/>
                  <a:pt x="12363" y="8039"/>
                </a:cubicBezTo>
                <a:cubicBezTo>
                  <a:pt x="12358" y="7804"/>
                  <a:pt x="12304" y="7706"/>
                  <a:pt x="12229" y="7721"/>
                </a:cubicBezTo>
                <a:close/>
                <a:moveTo>
                  <a:pt x="14082" y="15540"/>
                </a:moveTo>
                <a:cubicBezTo>
                  <a:pt x="14001" y="15556"/>
                  <a:pt x="13956" y="15662"/>
                  <a:pt x="13958" y="15897"/>
                </a:cubicBezTo>
                <a:cubicBezTo>
                  <a:pt x="13964" y="16132"/>
                  <a:pt x="14020" y="16215"/>
                  <a:pt x="14095" y="16208"/>
                </a:cubicBezTo>
                <a:cubicBezTo>
                  <a:pt x="14176" y="16200"/>
                  <a:pt x="14213" y="16071"/>
                  <a:pt x="14222" y="15859"/>
                </a:cubicBezTo>
                <a:cubicBezTo>
                  <a:pt x="14205" y="15647"/>
                  <a:pt x="14165" y="15525"/>
                  <a:pt x="14082" y="15540"/>
                </a:cubicBezTo>
                <a:close/>
                <a:moveTo>
                  <a:pt x="13161" y="10322"/>
                </a:moveTo>
                <a:cubicBezTo>
                  <a:pt x="13099" y="10330"/>
                  <a:pt x="13042" y="10421"/>
                  <a:pt x="13034" y="10626"/>
                </a:cubicBezTo>
                <a:cubicBezTo>
                  <a:pt x="13024" y="10868"/>
                  <a:pt x="13077" y="10990"/>
                  <a:pt x="13150" y="11020"/>
                </a:cubicBezTo>
                <a:cubicBezTo>
                  <a:pt x="13233" y="11058"/>
                  <a:pt x="13271" y="10899"/>
                  <a:pt x="13284" y="10702"/>
                </a:cubicBezTo>
                <a:cubicBezTo>
                  <a:pt x="13284" y="10451"/>
                  <a:pt x="13238" y="10315"/>
                  <a:pt x="13161" y="10322"/>
                </a:cubicBezTo>
                <a:close/>
                <a:moveTo>
                  <a:pt x="7791" y="5529"/>
                </a:moveTo>
                <a:cubicBezTo>
                  <a:pt x="7794" y="5317"/>
                  <a:pt x="7743" y="5165"/>
                  <a:pt x="7665" y="5157"/>
                </a:cubicBezTo>
                <a:cubicBezTo>
                  <a:pt x="7587" y="5150"/>
                  <a:pt x="7536" y="5271"/>
                  <a:pt x="7531" y="5499"/>
                </a:cubicBezTo>
                <a:cubicBezTo>
                  <a:pt x="7526" y="5757"/>
                  <a:pt x="7595" y="5802"/>
                  <a:pt x="7660" y="5825"/>
                </a:cubicBezTo>
                <a:cubicBezTo>
                  <a:pt x="7735" y="5817"/>
                  <a:pt x="7789" y="5719"/>
                  <a:pt x="7791" y="5529"/>
                </a:cubicBezTo>
                <a:close/>
                <a:moveTo>
                  <a:pt x="14119" y="18089"/>
                </a:moveTo>
                <a:cubicBezTo>
                  <a:pt x="14047" y="18073"/>
                  <a:pt x="13980" y="18142"/>
                  <a:pt x="13969" y="18369"/>
                </a:cubicBezTo>
                <a:cubicBezTo>
                  <a:pt x="13961" y="18589"/>
                  <a:pt x="14012" y="18726"/>
                  <a:pt x="14087" y="18748"/>
                </a:cubicBezTo>
                <a:cubicBezTo>
                  <a:pt x="14170" y="18779"/>
                  <a:pt x="14205" y="18620"/>
                  <a:pt x="14224" y="18430"/>
                </a:cubicBezTo>
                <a:cubicBezTo>
                  <a:pt x="14230" y="18218"/>
                  <a:pt x="14187" y="18104"/>
                  <a:pt x="14119" y="18089"/>
                </a:cubicBezTo>
                <a:close/>
                <a:moveTo>
                  <a:pt x="15025" y="18043"/>
                </a:moveTo>
                <a:cubicBezTo>
                  <a:pt x="14949" y="18043"/>
                  <a:pt x="14896" y="18180"/>
                  <a:pt x="14898" y="18407"/>
                </a:cubicBezTo>
                <a:cubicBezTo>
                  <a:pt x="14898" y="18620"/>
                  <a:pt x="14933" y="18779"/>
                  <a:pt x="15019" y="18771"/>
                </a:cubicBezTo>
                <a:cubicBezTo>
                  <a:pt x="15102" y="18764"/>
                  <a:pt x="15137" y="18627"/>
                  <a:pt x="15145" y="18301"/>
                </a:cubicBezTo>
                <a:cubicBezTo>
                  <a:pt x="15148" y="18165"/>
                  <a:pt x="15100" y="18036"/>
                  <a:pt x="15025" y="18043"/>
                </a:cubicBezTo>
                <a:close/>
                <a:moveTo>
                  <a:pt x="16045" y="13280"/>
                </a:moveTo>
                <a:cubicBezTo>
                  <a:pt x="16045" y="13038"/>
                  <a:pt x="15981" y="12969"/>
                  <a:pt x="15906" y="12977"/>
                </a:cubicBezTo>
                <a:cubicBezTo>
                  <a:pt x="15836" y="12984"/>
                  <a:pt x="15787" y="13083"/>
                  <a:pt x="15785" y="13280"/>
                </a:cubicBezTo>
                <a:cubicBezTo>
                  <a:pt x="15782" y="13508"/>
                  <a:pt x="15833" y="13629"/>
                  <a:pt x="15900" y="13629"/>
                </a:cubicBezTo>
                <a:cubicBezTo>
                  <a:pt x="15997" y="13629"/>
                  <a:pt x="16045" y="13493"/>
                  <a:pt x="16045" y="13280"/>
                </a:cubicBezTo>
                <a:close/>
                <a:moveTo>
                  <a:pt x="15137" y="13265"/>
                </a:moveTo>
                <a:cubicBezTo>
                  <a:pt x="15135" y="13060"/>
                  <a:pt x="15086" y="12977"/>
                  <a:pt x="15019" y="12962"/>
                </a:cubicBezTo>
                <a:cubicBezTo>
                  <a:pt x="14939" y="12954"/>
                  <a:pt x="14882" y="13068"/>
                  <a:pt x="14882" y="13280"/>
                </a:cubicBezTo>
                <a:cubicBezTo>
                  <a:pt x="14882" y="13493"/>
                  <a:pt x="14933" y="13622"/>
                  <a:pt x="15025" y="13622"/>
                </a:cubicBezTo>
                <a:cubicBezTo>
                  <a:pt x="15092" y="13614"/>
                  <a:pt x="15140" y="13493"/>
                  <a:pt x="15137" y="13265"/>
                </a:cubicBezTo>
                <a:close/>
                <a:moveTo>
                  <a:pt x="18683" y="15540"/>
                </a:moveTo>
                <a:cubicBezTo>
                  <a:pt x="18610" y="15548"/>
                  <a:pt x="18565" y="15662"/>
                  <a:pt x="18565" y="15844"/>
                </a:cubicBezTo>
                <a:cubicBezTo>
                  <a:pt x="18562" y="16056"/>
                  <a:pt x="18610" y="16193"/>
                  <a:pt x="18691" y="16193"/>
                </a:cubicBezTo>
                <a:cubicBezTo>
                  <a:pt x="18771" y="16193"/>
                  <a:pt x="18812" y="16071"/>
                  <a:pt x="18822" y="15851"/>
                </a:cubicBezTo>
                <a:cubicBezTo>
                  <a:pt x="18809" y="15639"/>
                  <a:pt x="18766" y="15525"/>
                  <a:pt x="18683" y="15540"/>
                </a:cubicBezTo>
                <a:close/>
                <a:moveTo>
                  <a:pt x="1872" y="2935"/>
                </a:moveTo>
                <a:cubicBezTo>
                  <a:pt x="1866" y="3163"/>
                  <a:pt x="1925" y="3299"/>
                  <a:pt x="2001" y="3277"/>
                </a:cubicBezTo>
                <a:cubicBezTo>
                  <a:pt x="2068" y="3254"/>
                  <a:pt x="2138" y="3155"/>
                  <a:pt x="2130" y="2913"/>
                </a:cubicBezTo>
                <a:cubicBezTo>
                  <a:pt x="2124" y="2708"/>
                  <a:pt x="2054" y="2677"/>
                  <a:pt x="1998" y="2632"/>
                </a:cubicBezTo>
                <a:cubicBezTo>
                  <a:pt x="1928" y="2647"/>
                  <a:pt x="1874" y="2746"/>
                  <a:pt x="1872" y="2935"/>
                </a:cubicBezTo>
                <a:close/>
                <a:moveTo>
                  <a:pt x="1203" y="2958"/>
                </a:moveTo>
                <a:cubicBezTo>
                  <a:pt x="1206" y="2761"/>
                  <a:pt x="1149" y="2586"/>
                  <a:pt x="1074" y="2594"/>
                </a:cubicBezTo>
                <a:cubicBezTo>
                  <a:pt x="993" y="2602"/>
                  <a:pt x="934" y="2753"/>
                  <a:pt x="937" y="3011"/>
                </a:cubicBezTo>
                <a:cubicBezTo>
                  <a:pt x="940" y="3231"/>
                  <a:pt x="1002" y="3269"/>
                  <a:pt x="1061" y="3307"/>
                </a:cubicBezTo>
                <a:cubicBezTo>
                  <a:pt x="1128" y="3254"/>
                  <a:pt x="1200" y="3170"/>
                  <a:pt x="1203" y="2958"/>
                </a:cubicBezTo>
                <a:close/>
                <a:moveTo>
                  <a:pt x="129" y="2655"/>
                </a:moveTo>
                <a:cubicBezTo>
                  <a:pt x="51" y="2655"/>
                  <a:pt x="-3" y="2799"/>
                  <a:pt x="0" y="3004"/>
                </a:cubicBezTo>
                <a:cubicBezTo>
                  <a:pt x="0" y="3178"/>
                  <a:pt x="45" y="3322"/>
                  <a:pt x="115" y="3322"/>
                </a:cubicBezTo>
                <a:cubicBezTo>
                  <a:pt x="188" y="3322"/>
                  <a:pt x="244" y="3231"/>
                  <a:pt x="258" y="3011"/>
                </a:cubicBezTo>
                <a:cubicBezTo>
                  <a:pt x="252" y="2776"/>
                  <a:pt x="207" y="2655"/>
                  <a:pt x="129" y="2655"/>
                </a:cubicBezTo>
                <a:close/>
                <a:moveTo>
                  <a:pt x="4727" y="2943"/>
                </a:moveTo>
                <a:cubicBezTo>
                  <a:pt x="4730" y="3140"/>
                  <a:pt x="4786" y="3216"/>
                  <a:pt x="4856" y="3216"/>
                </a:cubicBezTo>
                <a:cubicBezTo>
                  <a:pt x="4926" y="3216"/>
                  <a:pt x="4979" y="3125"/>
                  <a:pt x="4979" y="2928"/>
                </a:cubicBezTo>
                <a:cubicBezTo>
                  <a:pt x="4979" y="2723"/>
                  <a:pt x="4931" y="2579"/>
                  <a:pt x="4848" y="2564"/>
                </a:cubicBezTo>
                <a:cubicBezTo>
                  <a:pt x="4767" y="2586"/>
                  <a:pt x="4721" y="2731"/>
                  <a:pt x="4727" y="2943"/>
                </a:cubicBezTo>
                <a:close/>
                <a:moveTo>
                  <a:pt x="11318" y="7721"/>
                </a:moveTo>
                <a:cubicBezTo>
                  <a:pt x="11240" y="7736"/>
                  <a:pt x="11192" y="7888"/>
                  <a:pt x="11195" y="8100"/>
                </a:cubicBezTo>
                <a:cubicBezTo>
                  <a:pt x="11197" y="8297"/>
                  <a:pt x="11256" y="8381"/>
                  <a:pt x="11321" y="8388"/>
                </a:cubicBezTo>
                <a:cubicBezTo>
                  <a:pt x="11399" y="8396"/>
                  <a:pt x="11447" y="8282"/>
                  <a:pt x="11455" y="8047"/>
                </a:cubicBezTo>
                <a:cubicBezTo>
                  <a:pt x="11447" y="7812"/>
                  <a:pt x="11396" y="7706"/>
                  <a:pt x="11318" y="7721"/>
                </a:cubicBezTo>
                <a:close/>
                <a:moveTo>
                  <a:pt x="6599" y="8100"/>
                </a:moveTo>
                <a:cubicBezTo>
                  <a:pt x="6602" y="8305"/>
                  <a:pt x="6653" y="8472"/>
                  <a:pt x="6731" y="8441"/>
                </a:cubicBezTo>
                <a:cubicBezTo>
                  <a:pt x="6798" y="8411"/>
                  <a:pt x="6857" y="8282"/>
                  <a:pt x="6854" y="8055"/>
                </a:cubicBezTo>
                <a:cubicBezTo>
                  <a:pt x="6851" y="7850"/>
                  <a:pt x="6795" y="7782"/>
                  <a:pt x="6733" y="7736"/>
                </a:cubicBezTo>
                <a:cubicBezTo>
                  <a:pt x="6663" y="7789"/>
                  <a:pt x="6596" y="7880"/>
                  <a:pt x="6599" y="8100"/>
                </a:cubicBezTo>
                <a:close/>
                <a:moveTo>
                  <a:pt x="14893" y="15836"/>
                </a:moveTo>
                <a:cubicBezTo>
                  <a:pt x="14888" y="16033"/>
                  <a:pt x="14923" y="16200"/>
                  <a:pt x="15006" y="16208"/>
                </a:cubicBezTo>
                <a:cubicBezTo>
                  <a:pt x="15081" y="16215"/>
                  <a:pt x="15137" y="16132"/>
                  <a:pt x="15143" y="15897"/>
                </a:cubicBezTo>
                <a:cubicBezTo>
                  <a:pt x="15151" y="15669"/>
                  <a:pt x="15113" y="15540"/>
                  <a:pt x="14984" y="15518"/>
                </a:cubicBezTo>
                <a:cubicBezTo>
                  <a:pt x="14952" y="15510"/>
                  <a:pt x="14896" y="15616"/>
                  <a:pt x="14893" y="15836"/>
                </a:cubicBezTo>
                <a:close/>
                <a:moveTo>
                  <a:pt x="17786" y="18081"/>
                </a:moveTo>
                <a:cubicBezTo>
                  <a:pt x="17713" y="18081"/>
                  <a:pt x="17649" y="18165"/>
                  <a:pt x="17651" y="18407"/>
                </a:cubicBezTo>
                <a:cubicBezTo>
                  <a:pt x="17654" y="18597"/>
                  <a:pt x="17700" y="18726"/>
                  <a:pt x="17764" y="18748"/>
                </a:cubicBezTo>
                <a:cubicBezTo>
                  <a:pt x="17850" y="18779"/>
                  <a:pt x="17880" y="18597"/>
                  <a:pt x="17901" y="18407"/>
                </a:cubicBezTo>
                <a:cubicBezTo>
                  <a:pt x="17888" y="18225"/>
                  <a:pt x="17856" y="18081"/>
                  <a:pt x="17786" y="18081"/>
                </a:cubicBezTo>
                <a:close/>
                <a:moveTo>
                  <a:pt x="17877" y="13235"/>
                </a:moveTo>
                <a:cubicBezTo>
                  <a:pt x="17872" y="12969"/>
                  <a:pt x="17807" y="12947"/>
                  <a:pt x="17735" y="12954"/>
                </a:cubicBezTo>
                <a:cubicBezTo>
                  <a:pt x="17659" y="12962"/>
                  <a:pt x="17627" y="13106"/>
                  <a:pt x="17633" y="13288"/>
                </a:cubicBezTo>
                <a:cubicBezTo>
                  <a:pt x="17638" y="13508"/>
                  <a:pt x="17684" y="13637"/>
                  <a:pt x="17818" y="13606"/>
                </a:cubicBezTo>
                <a:cubicBezTo>
                  <a:pt x="17847" y="13599"/>
                  <a:pt x="17880" y="13462"/>
                  <a:pt x="17877" y="13235"/>
                </a:cubicBezTo>
                <a:close/>
                <a:moveTo>
                  <a:pt x="8587" y="5150"/>
                </a:moveTo>
                <a:cubicBezTo>
                  <a:pt x="8511" y="5142"/>
                  <a:pt x="8458" y="5264"/>
                  <a:pt x="8452" y="5484"/>
                </a:cubicBezTo>
                <a:cubicBezTo>
                  <a:pt x="8447" y="5696"/>
                  <a:pt x="8501" y="5795"/>
                  <a:pt x="8562" y="5810"/>
                </a:cubicBezTo>
                <a:cubicBezTo>
                  <a:pt x="8635" y="5832"/>
                  <a:pt x="8691" y="5734"/>
                  <a:pt x="8713" y="5499"/>
                </a:cubicBezTo>
                <a:cubicBezTo>
                  <a:pt x="8702" y="5317"/>
                  <a:pt x="8664" y="5157"/>
                  <a:pt x="8587" y="5150"/>
                </a:cubicBezTo>
                <a:close/>
                <a:moveTo>
                  <a:pt x="19779" y="21001"/>
                </a:moveTo>
                <a:cubicBezTo>
                  <a:pt x="19784" y="20773"/>
                  <a:pt x="19720" y="20660"/>
                  <a:pt x="19650" y="20637"/>
                </a:cubicBezTo>
                <a:cubicBezTo>
                  <a:pt x="19583" y="20614"/>
                  <a:pt x="19532" y="20736"/>
                  <a:pt x="19532" y="20933"/>
                </a:cubicBezTo>
                <a:cubicBezTo>
                  <a:pt x="19532" y="21145"/>
                  <a:pt x="19580" y="21274"/>
                  <a:pt x="19655" y="21320"/>
                </a:cubicBezTo>
                <a:cubicBezTo>
                  <a:pt x="19720" y="21282"/>
                  <a:pt x="19773" y="21191"/>
                  <a:pt x="19779" y="21001"/>
                </a:cubicBezTo>
                <a:close/>
                <a:moveTo>
                  <a:pt x="15914" y="15525"/>
                </a:moveTo>
                <a:cubicBezTo>
                  <a:pt x="15838" y="15540"/>
                  <a:pt x="15801" y="15684"/>
                  <a:pt x="15804" y="15859"/>
                </a:cubicBezTo>
                <a:cubicBezTo>
                  <a:pt x="15806" y="16064"/>
                  <a:pt x="15846" y="16223"/>
                  <a:pt x="15935" y="16200"/>
                </a:cubicBezTo>
                <a:cubicBezTo>
                  <a:pt x="16016" y="16177"/>
                  <a:pt x="16056" y="16048"/>
                  <a:pt x="16056" y="15813"/>
                </a:cubicBezTo>
                <a:cubicBezTo>
                  <a:pt x="16045" y="15571"/>
                  <a:pt x="15992" y="15518"/>
                  <a:pt x="15914" y="15525"/>
                </a:cubicBezTo>
                <a:close/>
                <a:moveTo>
                  <a:pt x="15140" y="21031"/>
                </a:moveTo>
                <a:cubicBezTo>
                  <a:pt x="15148" y="20834"/>
                  <a:pt x="15124" y="20682"/>
                  <a:pt x="15049" y="20667"/>
                </a:cubicBezTo>
                <a:cubicBezTo>
                  <a:pt x="14974" y="20645"/>
                  <a:pt x="14914" y="20720"/>
                  <a:pt x="14912" y="20978"/>
                </a:cubicBezTo>
                <a:cubicBezTo>
                  <a:pt x="14909" y="21183"/>
                  <a:pt x="14944" y="21297"/>
                  <a:pt x="15011" y="21335"/>
                </a:cubicBezTo>
                <a:cubicBezTo>
                  <a:pt x="15086" y="21320"/>
                  <a:pt x="15132" y="21229"/>
                  <a:pt x="15140" y="21031"/>
                </a:cubicBezTo>
                <a:close/>
                <a:moveTo>
                  <a:pt x="19593" y="12969"/>
                </a:moveTo>
                <a:cubicBezTo>
                  <a:pt x="19521" y="12984"/>
                  <a:pt x="19475" y="13098"/>
                  <a:pt x="19481" y="13280"/>
                </a:cubicBezTo>
                <a:cubicBezTo>
                  <a:pt x="19486" y="13447"/>
                  <a:pt x="19526" y="13599"/>
                  <a:pt x="19596" y="13606"/>
                </a:cubicBezTo>
                <a:cubicBezTo>
                  <a:pt x="19674" y="13614"/>
                  <a:pt x="19717" y="13485"/>
                  <a:pt x="19736" y="13257"/>
                </a:cubicBezTo>
                <a:cubicBezTo>
                  <a:pt x="19714" y="13068"/>
                  <a:pt x="19674" y="12954"/>
                  <a:pt x="19593" y="12969"/>
                </a:cubicBezTo>
                <a:close/>
                <a:moveTo>
                  <a:pt x="18694" y="12962"/>
                </a:moveTo>
                <a:cubicBezTo>
                  <a:pt x="18616" y="12969"/>
                  <a:pt x="18557" y="13053"/>
                  <a:pt x="18559" y="13295"/>
                </a:cubicBezTo>
                <a:cubicBezTo>
                  <a:pt x="18562" y="13531"/>
                  <a:pt x="18621" y="13622"/>
                  <a:pt x="18699" y="13614"/>
                </a:cubicBezTo>
                <a:cubicBezTo>
                  <a:pt x="18774" y="13606"/>
                  <a:pt x="18798" y="13455"/>
                  <a:pt x="18812" y="13280"/>
                </a:cubicBezTo>
                <a:cubicBezTo>
                  <a:pt x="18796" y="13113"/>
                  <a:pt x="18774" y="12954"/>
                  <a:pt x="18694" y="12962"/>
                </a:cubicBezTo>
                <a:close/>
                <a:moveTo>
                  <a:pt x="18785" y="10694"/>
                </a:moveTo>
                <a:cubicBezTo>
                  <a:pt x="18788" y="10482"/>
                  <a:pt x="18745" y="10368"/>
                  <a:pt x="18680" y="10360"/>
                </a:cubicBezTo>
                <a:cubicBezTo>
                  <a:pt x="18618" y="10353"/>
                  <a:pt x="18559" y="10413"/>
                  <a:pt x="18557" y="10633"/>
                </a:cubicBezTo>
                <a:cubicBezTo>
                  <a:pt x="18551" y="10868"/>
                  <a:pt x="18602" y="10975"/>
                  <a:pt x="18675" y="11028"/>
                </a:cubicBezTo>
                <a:cubicBezTo>
                  <a:pt x="18734" y="10982"/>
                  <a:pt x="18782" y="10906"/>
                  <a:pt x="18785" y="10694"/>
                </a:cubicBezTo>
                <a:close/>
                <a:moveTo>
                  <a:pt x="10408" y="5150"/>
                </a:moveTo>
                <a:cubicBezTo>
                  <a:pt x="10340" y="5142"/>
                  <a:pt x="10292" y="5271"/>
                  <a:pt x="10281" y="5446"/>
                </a:cubicBezTo>
                <a:cubicBezTo>
                  <a:pt x="10268" y="5643"/>
                  <a:pt x="10316" y="5757"/>
                  <a:pt x="10383" y="5787"/>
                </a:cubicBezTo>
                <a:cubicBezTo>
                  <a:pt x="10459" y="5817"/>
                  <a:pt x="10512" y="5734"/>
                  <a:pt x="10542" y="5476"/>
                </a:cubicBezTo>
                <a:cubicBezTo>
                  <a:pt x="10520" y="5324"/>
                  <a:pt x="10485" y="5165"/>
                  <a:pt x="10408" y="5150"/>
                </a:cubicBezTo>
                <a:close/>
                <a:moveTo>
                  <a:pt x="15927" y="18058"/>
                </a:moveTo>
                <a:cubicBezTo>
                  <a:pt x="15865" y="18058"/>
                  <a:pt x="15817" y="18157"/>
                  <a:pt x="15817" y="18369"/>
                </a:cubicBezTo>
                <a:cubicBezTo>
                  <a:pt x="15817" y="18589"/>
                  <a:pt x="15849" y="18748"/>
                  <a:pt x="15932" y="18741"/>
                </a:cubicBezTo>
                <a:cubicBezTo>
                  <a:pt x="16008" y="18733"/>
                  <a:pt x="16053" y="18604"/>
                  <a:pt x="16056" y="18309"/>
                </a:cubicBezTo>
                <a:cubicBezTo>
                  <a:pt x="16061" y="18119"/>
                  <a:pt x="15997" y="18058"/>
                  <a:pt x="15927" y="18058"/>
                </a:cubicBezTo>
                <a:close/>
                <a:moveTo>
                  <a:pt x="14074" y="12969"/>
                </a:moveTo>
                <a:cubicBezTo>
                  <a:pt x="14004" y="12984"/>
                  <a:pt x="13958" y="13068"/>
                  <a:pt x="13956" y="13273"/>
                </a:cubicBezTo>
                <a:cubicBezTo>
                  <a:pt x="13953" y="13508"/>
                  <a:pt x="13999" y="13614"/>
                  <a:pt x="14079" y="13622"/>
                </a:cubicBezTo>
                <a:cubicBezTo>
                  <a:pt x="14162" y="13629"/>
                  <a:pt x="14197" y="13493"/>
                  <a:pt x="14216" y="13288"/>
                </a:cubicBezTo>
                <a:cubicBezTo>
                  <a:pt x="14197" y="13083"/>
                  <a:pt x="14157" y="12962"/>
                  <a:pt x="14074" y="12969"/>
                </a:cubicBezTo>
                <a:close/>
                <a:moveTo>
                  <a:pt x="13037" y="8039"/>
                </a:moveTo>
                <a:cubicBezTo>
                  <a:pt x="13026" y="8282"/>
                  <a:pt x="13080" y="8396"/>
                  <a:pt x="13153" y="8396"/>
                </a:cubicBezTo>
                <a:cubicBezTo>
                  <a:pt x="13212" y="8396"/>
                  <a:pt x="13268" y="8313"/>
                  <a:pt x="13273" y="8100"/>
                </a:cubicBezTo>
                <a:cubicBezTo>
                  <a:pt x="13279" y="7857"/>
                  <a:pt x="13220" y="7782"/>
                  <a:pt x="13155" y="7721"/>
                </a:cubicBezTo>
                <a:cubicBezTo>
                  <a:pt x="13085" y="7744"/>
                  <a:pt x="13045" y="7850"/>
                  <a:pt x="13037" y="8039"/>
                </a:cubicBezTo>
                <a:close/>
                <a:moveTo>
                  <a:pt x="17864" y="8062"/>
                </a:moveTo>
                <a:cubicBezTo>
                  <a:pt x="17864" y="7850"/>
                  <a:pt x="17815" y="7698"/>
                  <a:pt x="17735" y="7721"/>
                </a:cubicBezTo>
                <a:cubicBezTo>
                  <a:pt x="17662" y="7744"/>
                  <a:pt x="17606" y="7880"/>
                  <a:pt x="17616" y="8100"/>
                </a:cubicBezTo>
                <a:cubicBezTo>
                  <a:pt x="17625" y="8290"/>
                  <a:pt x="17678" y="8373"/>
                  <a:pt x="17748" y="8366"/>
                </a:cubicBezTo>
                <a:cubicBezTo>
                  <a:pt x="17813" y="8350"/>
                  <a:pt x="17864" y="8252"/>
                  <a:pt x="17864" y="8062"/>
                </a:cubicBezTo>
                <a:close/>
                <a:moveTo>
                  <a:pt x="16851" y="15525"/>
                </a:moveTo>
                <a:cubicBezTo>
                  <a:pt x="16770" y="15533"/>
                  <a:pt x="16725" y="15647"/>
                  <a:pt x="16733" y="15889"/>
                </a:cubicBezTo>
                <a:cubicBezTo>
                  <a:pt x="16738" y="16094"/>
                  <a:pt x="16781" y="16200"/>
                  <a:pt x="16851" y="16193"/>
                </a:cubicBezTo>
                <a:cubicBezTo>
                  <a:pt x="16934" y="16185"/>
                  <a:pt x="16972" y="16056"/>
                  <a:pt x="16972" y="15866"/>
                </a:cubicBezTo>
                <a:cubicBezTo>
                  <a:pt x="16964" y="15616"/>
                  <a:pt x="16918" y="15518"/>
                  <a:pt x="16851" y="15525"/>
                </a:cubicBezTo>
                <a:close/>
                <a:moveTo>
                  <a:pt x="16746" y="20925"/>
                </a:moveTo>
                <a:cubicBezTo>
                  <a:pt x="16738" y="21153"/>
                  <a:pt x="16800" y="21282"/>
                  <a:pt x="16872" y="21289"/>
                </a:cubicBezTo>
                <a:cubicBezTo>
                  <a:pt x="16934" y="21297"/>
                  <a:pt x="16991" y="21153"/>
                  <a:pt x="16991" y="20971"/>
                </a:cubicBezTo>
                <a:cubicBezTo>
                  <a:pt x="16993" y="20789"/>
                  <a:pt x="16945" y="20667"/>
                  <a:pt x="16872" y="20637"/>
                </a:cubicBezTo>
                <a:cubicBezTo>
                  <a:pt x="16808" y="20645"/>
                  <a:pt x="16754" y="20751"/>
                  <a:pt x="16746" y="20925"/>
                </a:cubicBezTo>
                <a:close/>
                <a:moveTo>
                  <a:pt x="17893" y="15836"/>
                </a:moveTo>
                <a:cubicBezTo>
                  <a:pt x="17888" y="15662"/>
                  <a:pt x="17856" y="15518"/>
                  <a:pt x="17778" y="15525"/>
                </a:cubicBezTo>
                <a:cubicBezTo>
                  <a:pt x="17702" y="15533"/>
                  <a:pt x="17643" y="15609"/>
                  <a:pt x="17643" y="15851"/>
                </a:cubicBezTo>
                <a:cubicBezTo>
                  <a:pt x="17643" y="16079"/>
                  <a:pt x="17692" y="16193"/>
                  <a:pt x="17751" y="16193"/>
                </a:cubicBezTo>
                <a:cubicBezTo>
                  <a:pt x="17856" y="16193"/>
                  <a:pt x="17899" y="16056"/>
                  <a:pt x="17893" y="15836"/>
                </a:cubicBezTo>
                <a:close/>
                <a:moveTo>
                  <a:pt x="16937" y="8062"/>
                </a:moveTo>
                <a:cubicBezTo>
                  <a:pt x="16934" y="7880"/>
                  <a:pt x="16886" y="7729"/>
                  <a:pt x="16819" y="7759"/>
                </a:cubicBezTo>
                <a:cubicBezTo>
                  <a:pt x="16752" y="7789"/>
                  <a:pt x="16684" y="7903"/>
                  <a:pt x="16698" y="8138"/>
                </a:cubicBezTo>
                <a:cubicBezTo>
                  <a:pt x="16709" y="8320"/>
                  <a:pt x="16768" y="8404"/>
                  <a:pt x="16824" y="8426"/>
                </a:cubicBezTo>
                <a:cubicBezTo>
                  <a:pt x="16899" y="8373"/>
                  <a:pt x="16940" y="8244"/>
                  <a:pt x="16937" y="8062"/>
                </a:cubicBezTo>
                <a:close/>
                <a:moveTo>
                  <a:pt x="18707" y="18104"/>
                </a:moveTo>
                <a:cubicBezTo>
                  <a:pt x="18637" y="18096"/>
                  <a:pt x="18586" y="18172"/>
                  <a:pt x="18589" y="18392"/>
                </a:cubicBezTo>
                <a:cubicBezTo>
                  <a:pt x="18591" y="18612"/>
                  <a:pt x="18634" y="18756"/>
                  <a:pt x="18718" y="18756"/>
                </a:cubicBezTo>
                <a:cubicBezTo>
                  <a:pt x="18790" y="18756"/>
                  <a:pt x="18820" y="18612"/>
                  <a:pt x="18828" y="18415"/>
                </a:cubicBezTo>
                <a:cubicBezTo>
                  <a:pt x="18820" y="18210"/>
                  <a:pt x="18777" y="18111"/>
                  <a:pt x="18707" y="18104"/>
                </a:cubicBezTo>
                <a:close/>
                <a:moveTo>
                  <a:pt x="13958" y="10702"/>
                </a:moveTo>
                <a:cubicBezTo>
                  <a:pt x="13964" y="10914"/>
                  <a:pt x="14017" y="11005"/>
                  <a:pt x="14074" y="11020"/>
                </a:cubicBezTo>
                <a:cubicBezTo>
                  <a:pt x="14152" y="11035"/>
                  <a:pt x="14189" y="10884"/>
                  <a:pt x="14189" y="10656"/>
                </a:cubicBezTo>
                <a:cubicBezTo>
                  <a:pt x="14189" y="10436"/>
                  <a:pt x="14138" y="10375"/>
                  <a:pt x="14076" y="10330"/>
                </a:cubicBezTo>
                <a:cubicBezTo>
                  <a:pt x="14012" y="10383"/>
                  <a:pt x="13953" y="10451"/>
                  <a:pt x="13958" y="10702"/>
                </a:cubicBezTo>
                <a:close/>
                <a:moveTo>
                  <a:pt x="16838" y="10368"/>
                </a:moveTo>
                <a:cubicBezTo>
                  <a:pt x="16770" y="10360"/>
                  <a:pt x="16717" y="10451"/>
                  <a:pt x="16717" y="10656"/>
                </a:cubicBezTo>
                <a:cubicBezTo>
                  <a:pt x="16717" y="10876"/>
                  <a:pt x="16765" y="11028"/>
                  <a:pt x="16843" y="11013"/>
                </a:cubicBezTo>
                <a:cubicBezTo>
                  <a:pt x="16902" y="10997"/>
                  <a:pt x="16953" y="10876"/>
                  <a:pt x="16961" y="10641"/>
                </a:cubicBezTo>
                <a:cubicBezTo>
                  <a:pt x="16942" y="10497"/>
                  <a:pt x="16905" y="10375"/>
                  <a:pt x="16838" y="10368"/>
                </a:cubicBezTo>
                <a:close/>
                <a:moveTo>
                  <a:pt x="16843" y="12969"/>
                </a:moveTo>
                <a:cubicBezTo>
                  <a:pt x="16770" y="12962"/>
                  <a:pt x="16727" y="13068"/>
                  <a:pt x="16727" y="13273"/>
                </a:cubicBezTo>
                <a:cubicBezTo>
                  <a:pt x="16727" y="13500"/>
                  <a:pt x="16765" y="13637"/>
                  <a:pt x="16854" y="13614"/>
                </a:cubicBezTo>
                <a:cubicBezTo>
                  <a:pt x="16924" y="13591"/>
                  <a:pt x="16961" y="13470"/>
                  <a:pt x="16964" y="13280"/>
                </a:cubicBezTo>
                <a:cubicBezTo>
                  <a:pt x="16958" y="13060"/>
                  <a:pt x="16913" y="12977"/>
                  <a:pt x="16843" y="12969"/>
                </a:cubicBezTo>
                <a:close/>
                <a:moveTo>
                  <a:pt x="3892" y="2602"/>
                </a:moveTo>
                <a:cubicBezTo>
                  <a:pt x="3830" y="2624"/>
                  <a:pt x="3784" y="2768"/>
                  <a:pt x="3784" y="2950"/>
                </a:cubicBezTo>
                <a:cubicBezTo>
                  <a:pt x="3787" y="3216"/>
                  <a:pt x="3859" y="3216"/>
                  <a:pt x="3929" y="3208"/>
                </a:cubicBezTo>
                <a:cubicBezTo>
                  <a:pt x="3996" y="3193"/>
                  <a:pt x="4039" y="3102"/>
                  <a:pt x="4039" y="2882"/>
                </a:cubicBezTo>
                <a:cubicBezTo>
                  <a:pt x="4018" y="2670"/>
                  <a:pt x="3961" y="2579"/>
                  <a:pt x="3892" y="2602"/>
                </a:cubicBezTo>
                <a:close/>
                <a:moveTo>
                  <a:pt x="6747" y="2579"/>
                </a:moveTo>
                <a:cubicBezTo>
                  <a:pt x="6661" y="2548"/>
                  <a:pt x="6618" y="2693"/>
                  <a:pt x="6615" y="2913"/>
                </a:cubicBezTo>
                <a:cubicBezTo>
                  <a:pt x="6612" y="3102"/>
                  <a:pt x="6647" y="3223"/>
                  <a:pt x="6725" y="3216"/>
                </a:cubicBezTo>
                <a:cubicBezTo>
                  <a:pt x="6795" y="3208"/>
                  <a:pt x="6838" y="3132"/>
                  <a:pt x="6854" y="2905"/>
                </a:cubicBezTo>
                <a:cubicBezTo>
                  <a:pt x="6843" y="2746"/>
                  <a:pt x="6816" y="2602"/>
                  <a:pt x="6747" y="2579"/>
                </a:cubicBezTo>
                <a:close/>
                <a:moveTo>
                  <a:pt x="11326" y="5157"/>
                </a:moveTo>
                <a:cubicBezTo>
                  <a:pt x="11251" y="5173"/>
                  <a:pt x="11203" y="5317"/>
                  <a:pt x="11211" y="5537"/>
                </a:cubicBezTo>
                <a:cubicBezTo>
                  <a:pt x="11219" y="5749"/>
                  <a:pt x="11278" y="5810"/>
                  <a:pt x="11342" y="5787"/>
                </a:cubicBezTo>
                <a:cubicBezTo>
                  <a:pt x="11409" y="5772"/>
                  <a:pt x="11452" y="5658"/>
                  <a:pt x="11452" y="5446"/>
                </a:cubicBezTo>
                <a:cubicBezTo>
                  <a:pt x="11434" y="5271"/>
                  <a:pt x="11391" y="5142"/>
                  <a:pt x="11326" y="5157"/>
                </a:cubicBezTo>
                <a:close/>
                <a:moveTo>
                  <a:pt x="9621" y="5499"/>
                </a:moveTo>
                <a:cubicBezTo>
                  <a:pt x="9618" y="5294"/>
                  <a:pt x="9561" y="5142"/>
                  <a:pt x="9486" y="5157"/>
                </a:cubicBezTo>
                <a:cubicBezTo>
                  <a:pt x="9425" y="5165"/>
                  <a:pt x="9368" y="5286"/>
                  <a:pt x="9365" y="5476"/>
                </a:cubicBezTo>
                <a:cubicBezTo>
                  <a:pt x="9363" y="5719"/>
                  <a:pt x="9427" y="5787"/>
                  <a:pt x="9497" y="5795"/>
                </a:cubicBezTo>
                <a:cubicBezTo>
                  <a:pt x="9570" y="5787"/>
                  <a:pt x="9623" y="5688"/>
                  <a:pt x="9621" y="5499"/>
                </a:cubicBezTo>
                <a:close/>
                <a:moveTo>
                  <a:pt x="17673" y="20940"/>
                </a:moveTo>
                <a:cubicBezTo>
                  <a:pt x="17676" y="21130"/>
                  <a:pt x="17719" y="21282"/>
                  <a:pt x="17780" y="21289"/>
                </a:cubicBezTo>
                <a:cubicBezTo>
                  <a:pt x="17853" y="21297"/>
                  <a:pt x="17909" y="21145"/>
                  <a:pt x="17907" y="20933"/>
                </a:cubicBezTo>
                <a:cubicBezTo>
                  <a:pt x="17904" y="20751"/>
                  <a:pt x="17850" y="20652"/>
                  <a:pt x="17788" y="20622"/>
                </a:cubicBezTo>
                <a:cubicBezTo>
                  <a:pt x="17727" y="20667"/>
                  <a:pt x="17670" y="20728"/>
                  <a:pt x="17673" y="20940"/>
                </a:cubicBezTo>
                <a:close/>
                <a:moveTo>
                  <a:pt x="17608" y="5453"/>
                </a:moveTo>
                <a:cubicBezTo>
                  <a:pt x="17600" y="5681"/>
                  <a:pt x="17654" y="5787"/>
                  <a:pt x="17735" y="5787"/>
                </a:cubicBezTo>
                <a:cubicBezTo>
                  <a:pt x="17810" y="5787"/>
                  <a:pt x="17850" y="5658"/>
                  <a:pt x="17847" y="5476"/>
                </a:cubicBezTo>
                <a:cubicBezTo>
                  <a:pt x="17845" y="5309"/>
                  <a:pt x="17802" y="5173"/>
                  <a:pt x="17732" y="5142"/>
                </a:cubicBezTo>
                <a:cubicBezTo>
                  <a:pt x="17670" y="5180"/>
                  <a:pt x="17614" y="5264"/>
                  <a:pt x="17608" y="5453"/>
                </a:cubicBezTo>
                <a:close/>
                <a:moveTo>
                  <a:pt x="15916" y="10368"/>
                </a:moveTo>
                <a:cubicBezTo>
                  <a:pt x="15849" y="10368"/>
                  <a:pt x="15793" y="10459"/>
                  <a:pt x="15790" y="10656"/>
                </a:cubicBezTo>
                <a:cubicBezTo>
                  <a:pt x="15787" y="10884"/>
                  <a:pt x="15844" y="11013"/>
                  <a:pt x="15919" y="11020"/>
                </a:cubicBezTo>
                <a:cubicBezTo>
                  <a:pt x="15989" y="11020"/>
                  <a:pt x="16013" y="10838"/>
                  <a:pt x="16040" y="10656"/>
                </a:cubicBezTo>
                <a:cubicBezTo>
                  <a:pt x="16024" y="10489"/>
                  <a:pt x="15986" y="10368"/>
                  <a:pt x="15916" y="10368"/>
                </a:cubicBezTo>
                <a:close/>
                <a:moveTo>
                  <a:pt x="14992" y="10383"/>
                </a:moveTo>
                <a:cubicBezTo>
                  <a:pt x="14928" y="10398"/>
                  <a:pt x="14869" y="10474"/>
                  <a:pt x="14874" y="10686"/>
                </a:cubicBezTo>
                <a:cubicBezTo>
                  <a:pt x="14880" y="10906"/>
                  <a:pt x="14936" y="11043"/>
                  <a:pt x="15011" y="11028"/>
                </a:cubicBezTo>
                <a:cubicBezTo>
                  <a:pt x="15076" y="11013"/>
                  <a:pt x="15111" y="10861"/>
                  <a:pt x="15116" y="10717"/>
                </a:cubicBezTo>
                <a:cubicBezTo>
                  <a:pt x="15108" y="10459"/>
                  <a:pt x="15062" y="10368"/>
                  <a:pt x="14992" y="10383"/>
                </a:cubicBezTo>
                <a:close/>
                <a:moveTo>
                  <a:pt x="17759" y="10368"/>
                </a:moveTo>
                <a:cubicBezTo>
                  <a:pt x="17697" y="10353"/>
                  <a:pt x="17635" y="10406"/>
                  <a:pt x="17630" y="10626"/>
                </a:cubicBezTo>
                <a:cubicBezTo>
                  <a:pt x="17625" y="10853"/>
                  <a:pt x="17673" y="10997"/>
                  <a:pt x="17748" y="11005"/>
                </a:cubicBezTo>
                <a:cubicBezTo>
                  <a:pt x="17807" y="11005"/>
                  <a:pt x="17861" y="10906"/>
                  <a:pt x="17869" y="10694"/>
                </a:cubicBezTo>
                <a:cubicBezTo>
                  <a:pt x="17866" y="10497"/>
                  <a:pt x="17826" y="10383"/>
                  <a:pt x="17759" y="10368"/>
                </a:cubicBezTo>
                <a:close/>
                <a:moveTo>
                  <a:pt x="19744" y="18407"/>
                </a:moveTo>
                <a:cubicBezTo>
                  <a:pt x="19746" y="18195"/>
                  <a:pt x="19709" y="18096"/>
                  <a:pt x="19634" y="18111"/>
                </a:cubicBezTo>
                <a:cubicBezTo>
                  <a:pt x="19566" y="18119"/>
                  <a:pt x="19515" y="18195"/>
                  <a:pt x="19515" y="18407"/>
                </a:cubicBezTo>
                <a:cubicBezTo>
                  <a:pt x="19515" y="18604"/>
                  <a:pt x="19566" y="18695"/>
                  <a:pt x="19628" y="18741"/>
                </a:cubicBezTo>
                <a:cubicBezTo>
                  <a:pt x="19695" y="18703"/>
                  <a:pt x="19741" y="18612"/>
                  <a:pt x="19744" y="18407"/>
                </a:cubicBezTo>
                <a:close/>
                <a:moveTo>
                  <a:pt x="13988" y="20956"/>
                </a:moveTo>
                <a:cubicBezTo>
                  <a:pt x="13985" y="21145"/>
                  <a:pt x="14017" y="21297"/>
                  <a:pt x="14087" y="21320"/>
                </a:cubicBezTo>
                <a:cubicBezTo>
                  <a:pt x="14173" y="21350"/>
                  <a:pt x="14213" y="21175"/>
                  <a:pt x="14222" y="20978"/>
                </a:cubicBezTo>
                <a:cubicBezTo>
                  <a:pt x="14230" y="20781"/>
                  <a:pt x="14176" y="20682"/>
                  <a:pt x="14128" y="20667"/>
                </a:cubicBezTo>
                <a:cubicBezTo>
                  <a:pt x="14036" y="20660"/>
                  <a:pt x="13991" y="20751"/>
                  <a:pt x="13988" y="20956"/>
                </a:cubicBezTo>
                <a:close/>
                <a:moveTo>
                  <a:pt x="14995" y="7736"/>
                </a:moveTo>
                <a:cubicBezTo>
                  <a:pt x="14931" y="7729"/>
                  <a:pt x="14880" y="7827"/>
                  <a:pt x="14872" y="8032"/>
                </a:cubicBezTo>
                <a:cubicBezTo>
                  <a:pt x="14863" y="8252"/>
                  <a:pt x="14909" y="8343"/>
                  <a:pt x="14976" y="8358"/>
                </a:cubicBezTo>
                <a:cubicBezTo>
                  <a:pt x="15043" y="8373"/>
                  <a:pt x="15094" y="8305"/>
                  <a:pt x="15097" y="8085"/>
                </a:cubicBezTo>
                <a:cubicBezTo>
                  <a:pt x="15102" y="7880"/>
                  <a:pt x="15062" y="7751"/>
                  <a:pt x="14995" y="7736"/>
                </a:cubicBezTo>
                <a:close/>
                <a:moveTo>
                  <a:pt x="15782" y="8032"/>
                </a:moveTo>
                <a:cubicBezTo>
                  <a:pt x="15774" y="8275"/>
                  <a:pt x="15830" y="8366"/>
                  <a:pt x="15906" y="8373"/>
                </a:cubicBezTo>
                <a:cubicBezTo>
                  <a:pt x="15975" y="8373"/>
                  <a:pt x="16016" y="8267"/>
                  <a:pt x="16013" y="8062"/>
                </a:cubicBezTo>
                <a:cubicBezTo>
                  <a:pt x="16008" y="7873"/>
                  <a:pt x="15967" y="7766"/>
                  <a:pt x="15903" y="7729"/>
                </a:cubicBezTo>
                <a:cubicBezTo>
                  <a:pt x="15841" y="7759"/>
                  <a:pt x="15790" y="7827"/>
                  <a:pt x="15782" y="8032"/>
                </a:cubicBezTo>
                <a:close/>
                <a:moveTo>
                  <a:pt x="18672" y="7744"/>
                </a:moveTo>
                <a:cubicBezTo>
                  <a:pt x="18608" y="7729"/>
                  <a:pt x="18557" y="7835"/>
                  <a:pt x="18551" y="8039"/>
                </a:cubicBezTo>
                <a:cubicBezTo>
                  <a:pt x="18546" y="8244"/>
                  <a:pt x="18581" y="8366"/>
                  <a:pt x="18656" y="8366"/>
                </a:cubicBezTo>
                <a:cubicBezTo>
                  <a:pt x="18723" y="8366"/>
                  <a:pt x="18774" y="8297"/>
                  <a:pt x="18779" y="8115"/>
                </a:cubicBezTo>
                <a:cubicBezTo>
                  <a:pt x="18782" y="7873"/>
                  <a:pt x="18734" y="7759"/>
                  <a:pt x="18672" y="7744"/>
                </a:cubicBezTo>
                <a:close/>
                <a:moveTo>
                  <a:pt x="19693" y="8024"/>
                </a:moveTo>
                <a:cubicBezTo>
                  <a:pt x="19685" y="7827"/>
                  <a:pt x="19642" y="7706"/>
                  <a:pt x="19575" y="7729"/>
                </a:cubicBezTo>
                <a:cubicBezTo>
                  <a:pt x="19510" y="7751"/>
                  <a:pt x="19462" y="7865"/>
                  <a:pt x="19470" y="8070"/>
                </a:cubicBezTo>
                <a:cubicBezTo>
                  <a:pt x="19478" y="8275"/>
                  <a:pt x="19529" y="8350"/>
                  <a:pt x="19593" y="8350"/>
                </a:cubicBezTo>
                <a:cubicBezTo>
                  <a:pt x="19671" y="8350"/>
                  <a:pt x="19701" y="8222"/>
                  <a:pt x="19693" y="8024"/>
                </a:cubicBezTo>
                <a:close/>
                <a:moveTo>
                  <a:pt x="15830" y="20918"/>
                </a:moveTo>
                <a:cubicBezTo>
                  <a:pt x="15822" y="21138"/>
                  <a:pt x="15865" y="21289"/>
                  <a:pt x="15940" y="21312"/>
                </a:cubicBezTo>
                <a:cubicBezTo>
                  <a:pt x="16008" y="21327"/>
                  <a:pt x="16048" y="21198"/>
                  <a:pt x="16056" y="21001"/>
                </a:cubicBezTo>
                <a:cubicBezTo>
                  <a:pt x="16064" y="20804"/>
                  <a:pt x="16040" y="20675"/>
                  <a:pt x="15954" y="20667"/>
                </a:cubicBezTo>
                <a:cubicBezTo>
                  <a:pt x="15898" y="20675"/>
                  <a:pt x="15838" y="20705"/>
                  <a:pt x="15830" y="20918"/>
                </a:cubicBezTo>
                <a:close/>
                <a:moveTo>
                  <a:pt x="126" y="30"/>
                </a:moveTo>
                <a:cubicBezTo>
                  <a:pt x="64" y="68"/>
                  <a:pt x="16" y="175"/>
                  <a:pt x="32" y="387"/>
                </a:cubicBezTo>
                <a:cubicBezTo>
                  <a:pt x="43" y="554"/>
                  <a:pt x="83" y="645"/>
                  <a:pt x="142" y="622"/>
                </a:cubicBezTo>
                <a:cubicBezTo>
                  <a:pt x="204" y="592"/>
                  <a:pt x="252" y="508"/>
                  <a:pt x="252" y="281"/>
                </a:cubicBezTo>
                <a:cubicBezTo>
                  <a:pt x="233" y="114"/>
                  <a:pt x="196" y="-15"/>
                  <a:pt x="126" y="30"/>
                </a:cubicBezTo>
                <a:close/>
                <a:moveTo>
                  <a:pt x="21490" y="12977"/>
                </a:moveTo>
                <a:cubicBezTo>
                  <a:pt x="21422" y="12969"/>
                  <a:pt x="21363" y="13022"/>
                  <a:pt x="21350" y="13220"/>
                </a:cubicBezTo>
                <a:cubicBezTo>
                  <a:pt x="21331" y="13439"/>
                  <a:pt x="21398" y="13538"/>
                  <a:pt x="21455" y="13576"/>
                </a:cubicBezTo>
                <a:cubicBezTo>
                  <a:pt x="21524" y="13622"/>
                  <a:pt x="21562" y="13470"/>
                  <a:pt x="21581" y="13288"/>
                </a:cubicBezTo>
                <a:cubicBezTo>
                  <a:pt x="21570" y="13136"/>
                  <a:pt x="21562" y="12992"/>
                  <a:pt x="21490" y="12977"/>
                </a:cubicBezTo>
                <a:close/>
                <a:moveTo>
                  <a:pt x="20539" y="12977"/>
                </a:moveTo>
                <a:cubicBezTo>
                  <a:pt x="20469" y="12977"/>
                  <a:pt x="20426" y="13060"/>
                  <a:pt x="20423" y="13273"/>
                </a:cubicBezTo>
                <a:cubicBezTo>
                  <a:pt x="20421" y="13477"/>
                  <a:pt x="20469" y="13591"/>
                  <a:pt x="20531" y="13599"/>
                </a:cubicBezTo>
                <a:cubicBezTo>
                  <a:pt x="20595" y="13606"/>
                  <a:pt x="20641" y="13493"/>
                  <a:pt x="20646" y="13303"/>
                </a:cubicBezTo>
                <a:cubicBezTo>
                  <a:pt x="20649" y="13091"/>
                  <a:pt x="20611" y="12984"/>
                  <a:pt x="20539" y="12977"/>
                </a:cubicBezTo>
                <a:close/>
                <a:moveTo>
                  <a:pt x="19609" y="15540"/>
                </a:moveTo>
                <a:cubicBezTo>
                  <a:pt x="19537" y="15540"/>
                  <a:pt x="19494" y="15631"/>
                  <a:pt x="19499" y="15844"/>
                </a:cubicBezTo>
                <a:cubicBezTo>
                  <a:pt x="19505" y="16033"/>
                  <a:pt x="19548" y="16177"/>
                  <a:pt x="19615" y="16155"/>
                </a:cubicBezTo>
                <a:cubicBezTo>
                  <a:pt x="19674" y="16140"/>
                  <a:pt x="19725" y="16026"/>
                  <a:pt x="19733" y="15813"/>
                </a:cubicBezTo>
                <a:cubicBezTo>
                  <a:pt x="19725" y="15624"/>
                  <a:pt x="19679" y="15548"/>
                  <a:pt x="19609" y="15540"/>
                </a:cubicBezTo>
                <a:close/>
                <a:moveTo>
                  <a:pt x="20558" y="15540"/>
                </a:moveTo>
                <a:cubicBezTo>
                  <a:pt x="20488" y="15540"/>
                  <a:pt x="20439" y="15624"/>
                  <a:pt x="20437" y="15813"/>
                </a:cubicBezTo>
                <a:cubicBezTo>
                  <a:pt x="20434" y="16003"/>
                  <a:pt x="20482" y="16132"/>
                  <a:pt x="20544" y="16147"/>
                </a:cubicBezTo>
                <a:cubicBezTo>
                  <a:pt x="20611" y="16170"/>
                  <a:pt x="20652" y="16033"/>
                  <a:pt x="20665" y="15851"/>
                </a:cubicBezTo>
                <a:cubicBezTo>
                  <a:pt x="20657" y="15677"/>
                  <a:pt x="20635" y="15540"/>
                  <a:pt x="20558" y="15540"/>
                </a:cubicBezTo>
                <a:close/>
                <a:moveTo>
                  <a:pt x="19588" y="10368"/>
                </a:moveTo>
                <a:cubicBezTo>
                  <a:pt x="19526" y="10391"/>
                  <a:pt x="19467" y="10482"/>
                  <a:pt x="19472" y="10679"/>
                </a:cubicBezTo>
                <a:cubicBezTo>
                  <a:pt x="19481" y="10884"/>
                  <a:pt x="19534" y="11035"/>
                  <a:pt x="19609" y="11013"/>
                </a:cubicBezTo>
                <a:cubicBezTo>
                  <a:pt x="19671" y="10990"/>
                  <a:pt x="19709" y="10846"/>
                  <a:pt x="19709" y="10671"/>
                </a:cubicBezTo>
                <a:cubicBezTo>
                  <a:pt x="19701" y="10459"/>
                  <a:pt x="19658" y="10345"/>
                  <a:pt x="19588" y="10368"/>
                </a:cubicBezTo>
                <a:close/>
                <a:moveTo>
                  <a:pt x="20533" y="10360"/>
                </a:moveTo>
                <a:cubicBezTo>
                  <a:pt x="20474" y="10360"/>
                  <a:pt x="20421" y="10444"/>
                  <a:pt x="20421" y="10671"/>
                </a:cubicBezTo>
                <a:cubicBezTo>
                  <a:pt x="20421" y="10891"/>
                  <a:pt x="20474" y="10990"/>
                  <a:pt x="20533" y="10990"/>
                </a:cubicBezTo>
                <a:cubicBezTo>
                  <a:pt x="20590" y="10990"/>
                  <a:pt x="20649" y="10891"/>
                  <a:pt x="20649" y="10679"/>
                </a:cubicBezTo>
                <a:cubicBezTo>
                  <a:pt x="20646" y="10474"/>
                  <a:pt x="20595" y="10360"/>
                  <a:pt x="20533" y="10360"/>
                </a:cubicBezTo>
                <a:close/>
                <a:moveTo>
                  <a:pt x="16695" y="5461"/>
                </a:moveTo>
                <a:cubicBezTo>
                  <a:pt x="16684" y="5666"/>
                  <a:pt x="16733" y="5764"/>
                  <a:pt x="16800" y="5787"/>
                </a:cubicBezTo>
                <a:cubicBezTo>
                  <a:pt x="16867" y="5810"/>
                  <a:pt x="16918" y="5741"/>
                  <a:pt x="16921" y="5522"/>
                </a:cubicBezTo>
                <a:cubicBezTo>
                  <a:pt x="16926" y="5324"/>
                  <a:pt x="16883" y="5218"/>
                  <a:pt x="16819" y="5165"/>
                </a:cubicBezTo>
                <a:cubicBezTo>
                  <a:pt x="16760" y="5195"/>
                  <a:pt x="16706" y="5264"/>
                  <a:pt x="16695" y="5461"/>
                </a:cubicBezTo>
                <a:close/>
                <a:moveTo>
                  <a:pt x="15898" y="5157"/>
                </a:moveTo>
                <a:cubicBezTo>
                  <a:pt x="15836" y="5157"/>
                  <a:pt x="15785" y="5256"/>
                  <a:pt x="15779" y="5461"/>
                </a:cubicBezTo>
                <a:cubicBezTo>
                  <a:pt x="15777" y="5666"/>
                  <a:pt x="15814" y="5772"/>
                  <a:pt x="15887" y="5772"/>
                </a:cubicBezTo>
                <a:cubicBezTo>
                  <a:pt x="15957" y="5772"/>
                  <a:pt x="15997" y="5681"/>
                  <a:pt x="16005" y="5484"/>
                </a:cubicBezTo>
                <a:cubicBezTo>
                  <a:pt x="16005" y="5279"/>
                  <a:pt x="15962" y="5157"/>
                  <a:pt x="15898" y="5157"/>
                </a:cubicBezTo>
                <a:close/>
                <a:moveTo>
                  <a:pt x="12250" y="5165"/>
                </a:moveTo>
                <a:cubicBezTo>
                  <a:pt x="12172" y="5120"/>
                  <a:pt x="12124" y="5286"/>
                  <a:pt x="12118" y="5491"/>
                </a:cubicBezTo>
                <a:cubicBezTo>
                  <a:pt x="12113" y="5673"/>
                  <a:pt x="12151" y="5795"/>
                  <a:pt x="12229" y="5795"/>
                </a:cubicBezTo>
                <a:cubicBezTo>
                  <a:pt x="12298" y="5795"/>
                  <a:pt x="12339" y="5704"/>
                  <a:pt x="12358" y="5522"/>
                </a:cubicBezTo>
                <a:cubicBezTo>
                  <a:pt x="12355" y="5317"/>
                  <a:pt x="12306" y="5195"/>
                  <a:pt x="12250" y="5165"/>
                </a:cubicBezTo>
                <a:close/>
                <a:moveTo>
                  <a:pt x="20595" y="2890"/>
                </a:moveTo>
                <a:cubicBezTo>
                  <a:pt x="20587" y="2715"/>
                  <a:pt x="20541" y="2579"/>
                  <a:pt x="20474" y="2594"/>
                </a:cubicBezTo>
                <a:cubicBezTo>
                  <a:pt x="20418" y="2609"/>
                  <a:pt x="20380" y="2723"/>
                  <a:pt x="20380" y="2890"/>
                </a:cubicBezTo>
                <a:cubicBezTo>
                  <a:pt x="20380" y="3102"/>
                  <a:pt x="20437" y="3155"/>
                  <a:pt x="20509" y="3193"/>
                </a:cubicBezTo>
                <a:cubicBezTo>
                  <a:pt x="20544" y="3125"/>
                  <a:pt x="20603" y="3064"/>
                  <a:pt x="20595" y="2890"/>
                </a:cubicBezTo>
                <a:close/>
                <a:moveTo>
                  <a:pt x="8576" y="2579"/>
                </a:moveTo>
                <a:cubicBezTo>
                  <a:pt x="8506" y="2586"/>
                  <a:pt x="8463" y="2723"/>
                  <a:pt x="8463" y="2905"/>
                </a:cubicBezTo>
                <a:cubicBezTo>
                  <a:pt x="8460" y="3064"/>
                  <a:pt x="8503" y="3170"/>
                  <a:pt x="8562" y="3193"/>
                </a:cubicBezTo>
                <a:cubicBezTo>
                  <a:pt x="8638" y="3216"/>
                  <a:pt x="8670" y="3087"/>
                  <a:pt x="8689" y="2890"/>
                </a:cubicBezTo>
                <a:cubicBezTo>
                  <a:pt x="8675" y="2731"/>
                  <a:pt x="8648" y="2571"/>
                  <a:pt x="8576" y="2579"/>
                </a:cubicBezTo>
                <a:close/>
                <a:moveTo>
                  <a:pt x="7767" y="2920"/>
                </a:moveTo>
                <a:cubicBezTo>
                  <a:pt x="7773" y="2723"/>
                  <a:pt x="7735" y="2594"/>
                  <a:pt x="7663" y="2579"/>
                </a:cubicBezTo>
                <a:cubicBezTo>
                  <a:pt x="7590" y="2564"/>
                  <a:pt x="7547" y="2670"/>
                  <a:pt x="7542" y="2867"/>
                </a:cubicBezTo>
                <a:cubicBezTo>
                  <a:pt x="7534" y="3072"/>
                  <a:pt x="7574" y="3178"/>
                  <a:pt x="7652" y="3208"/>
                </a:cubicBezTo>
                <a:cubicBezTo>
                  <a:pt x="7714" y="3201"/>
                  <a:pt x="7762" y="3125"/>
                  <a:pt x="7767" y="2920"/>
                </a:cubicBezTo>
                <a:close/>
                <a:moveTo>
                  <a:pt x="5672" y="2875"/>
                </a:moveTo>
                <a:cubicBezTo>
                  <a:pt x="5670" y="3072"/>
                  <a:pt x="5707" y="3193"/>
                  <a:pt x="5780" y="3193"/>
                </a:cubicBezTo>
                <a:cubicBezTo>
                  <a:pt x="5850" y="3193"/>
                  <a:pt x="5895" y="3087"/>
                  <a:pt x="5898" y="2890"/>
                </a:cubicBezTo>
                <a:cubicBezTo>
                  <a:pt x="5901" y="2693"/>
                  <a:pt x="5858" y="2586"/>
                  <a:pt x="5785" y="2564"/>
                </a:cubicBezTo>
                <a:cubicBezTo>
                  <a:pt x="5721" y="2579"/>
                  <a:pt x="5675" y="2677"/>
                  <a:pt x="5672" y="2875"/>
                </a:cubicBezTo>
                <a:close/>
                <a:moveTo>
                  <a:pt x="964" y="334"/>
                </a:moveTo>
                <a:cubicBezTo>
                  <a:pt x="964" y="470"/>
                  <a:pt x="988" y="637"/>
                  <a:pt x="1058" y="630"/>
                </a:cubicBezTo>
                <a:cubicBezTo>
                  <a:pt x="1139" y="622"/>
                  <a:pt x="1187" y="486"/>
                  <a:pt x="1181" y="266"/>
                </a:cubicBezTo>
                <a:cubicBezTo>
                  <a:pt x="1179" y="106"/>
                  <a:pt x="1141" y="-7"/>
                  <a:pt x="1074" y="0"/>
                </a:cubicBezTo>
                <a:cubicBezTo>
                  <a:pt x="1004" y="15"/>
                  <a:pt x="964" y="152"/>
                  <a:pt x="964" y="334"/>
                </a:cubicBezTo>
                <a:close/>
                <a:moveTo>
                  <a:pt x="20566" y="18119"/>
                </a:moveTo>
                <a:cubicBezTo>
                  <a:pt x="20507" y="18119"/>
                  <a:pt x="20466" y="18187"/>
                  <a:pt x="20464" y="18377"/>
                </a:cubicBezTo>
                <a:cubicBezTo>
                  <a:pt x="20461" y="18582"/>
                  <a:pt x="20498" y="18711"/>
                  <a:pt x="20566" y="18711"/>
                </a:cubicBezTo>
                <a:cubicBezTo>
                  <a:pt x="20630" y="18711"/>
                  <a:pt x="20670" y="18582"/>
                  <a:pt x="20689" y="18400"/>
                </a:cubicBezTo>
                <a:cubicBezTo>
                  <a:pt x="20676" y="18210"/>
                  <a:pt x="20635" y="18111"/>
                  <a:pt x="20566" y="18119"/>
                </a:cubicBezTo>
                <a:close/>
                <a:moveTo>
                  <a:pt x="15086" y="2950"/>
                </a:moveTo>
                <a:cubicBezTo>
                  <a:pt x="15102" y="2738"/>
                  <a:pt x="15046" y="2632"/>
                  <a:pt x="14984" y="2594"/>
                </a:cubicBezTo>
                <a:cubicBezTo>
                  <a:pt x="14923" y="2548"/>
                  <a:pt x="14882" y="2662"/>
                  <a:pt x="14872" y="2829"/>
                </a:cubicBezTo>
                <a:cubicBezTo>
                  <a:pt x="14858" y="3034"/>
                  <a:pt x="14898" y="3148"/>
                  <a:pt x="14966" y="3193"/>
                </a:cubicBezTo>
                <a:cubicBezTo>
                  <a:pt x="15027" y="3186"/>
                  <a:pt x="15073" y="3110"/>
                  <a:pt x="15086" y="2950"/>
                </a:cubicBezTo>
                <a:close/>
                <a:moveTo>
                  <a:pt x="15876" y="2594"/>
                </a:moveTo>
                <a:cubicBezTo>
                  <a:pt x="15820" y="2602"/>
                  <a:pt x="15779" y="2715"/>
                  <a:pt x="15779" y="2890"/>
                </a:cubicBezTo>
                <a:cubicBezTo>
                  <a:pt x="15779" y="3072"/>
                  <a:pt x="15820" y="3170"/>
                  <a:pt x="15876" y="3178"/>
                </a:cubicBezTo>
                <a:cubicBezTo>
                  <a:pt x="15943" y="3193"/>
                  <a:pt x="15986" y="3079"/>
                  <a:pt x="16002" y="2890"/>
                </a:cubicBezTo>
                <a:cubicBezTo>
                  <a:pt x="15983" y="2708"/>
                  <a:pt x="15943" y="2579"/>
                  <a:pt x="15876" y="2594"/>
                </a:cubicBezTo>
                <a:close/>
                <a:moveTo>
                  <a:pt x="13040" y="5461"/>
                </a:moveTo>
                <a:cubicBezTo>
                  <a:pt x="13040" y="5658"/>
                  <a:pt x="13077" y="5772"/>
                  <a:pt x="13150" y="5772"/>
                </a:cubicBezTo>
                <a:cubicBezTo>
                  <a:pt x="13220" y="5772"/>
                  <a:pt x="13273" y="5681"/>
                  <a:pt x="13265" y="5484"/>
                </a:cubicBezTo>
                <a:cubicBezTo>
                  <a:pt x="13257" y="5317"/>
                  <a:pt x="13204" y="5211"/>
                  <a:pt x="13139" y="5173"/>
                </a:cubicBezTo>
                <a:cubicBezTo>
                  <a:pt x="13085" y="5211"/>
                  <a:pt x="13040" y="5294"/>
                  <a:pt x="13040" y="5461"/>
                </a:cubicBezTo>
                <a:close/>
                <a:moveTo>
                  <a:pt x="15094" y="5468"/>
                </a:moveTo>
                <a:cubicBezTo>
                  <a:pt x="15092" y="5264"/>
                  <a:pt x="15038" y="5157"/>
                  <a:pt x="14979" y="5173"/>
                </a:cubicBezTo>
                <a:cubicBezTo>
                  <a:pt x="14923" y="5188"/>
                  <a:pt x="14863" y="5271"/>
                  <a:pt x="14869" y="5491"/>
                </a:cubicBezTo>
                <a:cubicBezTo>
                  <a:pt x="14874" y="5696"/>
                  <a:pt x="14923" y="5772"/>
                  <a:pt x="14987" y="5787"/>
                </a:cubicBezTo>
                <a:cubicBezTo>
                  <a:pt x="15054" y="5772"/>
                  <a:pt x="15097" y="5681"/>
                  <a:pt x="15094" y="5468"/>
                </a:cubicBezTo>
                <a:close/>
                <a:moveTo>
                  <a:pt x="18771" y="5499"/>
                </a:moveTo>
                <a:cubicBezTo>
                  <a:pt x="18771" y="5317"/>
                  <a:pt x="18718" y="5180"/>
                  <a:pt x="18653" y="5165"/>
                </a:cubicBezTo>
                <a:cubicBezTo>
                  <a:pt x="18597" y="5157"/>
                  <a:pt x="18554" y="5279"/>
                  <a:pt x="18549" y="5438"/>
                </a:cubicBezTo>
                <a:cubicBezTo>
                  <a:pt x="18540" y="5635"/>
                  <a:pt x="18570" y="5764"/>
                  <a:pt x="18648" y="5779"/>
                </a:cubicBezTo>
                <a:cubicBezTo>
                  <a:pt x="18718" y="5795"/>
                  <a:pt x="18771" y="5696"/>
                  <a:pt x="18771" y="5499"/>
                </a:cubicBezTo>
                <a:close/>
                <a:moveTo>
                  <a:pt x="20517" y="5195"/>
                </a:moveTo>
                <a:cubicBezTo>
                  <a:pt x="20453" y="5180"/>
                  <a:pt x="20399" y="5294"/>
                  <a:pt x="20386" y="5468"/>
                </a:cubicBezTo>
                <a:cubicBezTo>
                  <a:pt x="20372" y="5643"/>
                  <a:pt x="20418" y="5741"/>
                  <a:pt x="20474" y="5764"/>
                </a:cubicBezTo>
                <a:cubicBezTo>
                  <a:pt x="20536" y="5795"/>
                  <a:pt x="20595" y="5772"/>
                  <a:pt x="20609" y="5552"/>
                </a:cubicBezTo>
                <a:cubicBezTo>
                  <a:pt x="20617" y="5355"/>
                  <a:pt x="20584" y="5218"/>
                  <a:pt x="20517" y="5195"/>
                </a:cubicBezTo>
                <a:close/>
                <a:moveTo>
                  <a:pt x="14082" y="7744"/>
                </a:moveTo>
                <a:cubicBezTo>
                  <a:pt x="14023" y="7736"/>
                  <a:pt x="13964" y="7812"/>
                  <a:pt x="13958" y="8024"/>
                </a:cubicBezTo>
                <a:cubicBezTo>
                  <a:pt x="13953" y="8229"/>
                  <a:pt x="13993" y="8335"/>
                  <a:pt x="14060" y="8358"/>
                </a:cubicBezTo>
                <a:cubicBezTo>
                  <a:pt x="14128" y="8373"/>
                  <a:pt x="14176" y="8297"/>
                  <a:pt x="14181" y="8146"/>
                </a:cubicBezTo>
                <a:cubicBezTo>
                  <a:pt x="14187" y="7880"/>
                  <a:pt x="14146" y="7751"/>
                  <a:pt x="14082" y="7744"/>
                </a:cubicBezTo>
                <a:close/>
                <a:moveTo>
                  <a:pt x="18820" y="20986"/>
                </a:moveTo>
                <a:cubicBezTo>
                  <a:pt x="18836" y="20789"/>
                  <a:pt x="18777" y="20660"/>
                  <a:pt x="18720" y="20637"/>
                </a:cubicBezTo>
                <a:cubicBezTo>
                  <a:pt x="18659" y="20607"/>
                  <a:pt x="18610" y="20720"/>
                  <a:pt x="18600" y="20918"/>
                </a:cubicBezTo>
                <a:cubicBezTo>
                  <a:pt x="18591" y="21122"/>
                  <a:pt x="18634" y="21221"/>
                  <a:pt x="18699" y="21289"/>
                </a:cubicBezTo>
                <a:cubicBezTo>
                  <a:pt x="18763" y="21266"/>
                  <a:pt x="18806" y="21138"/>
                  <a:pt x="18820" y="20986"/>
                </a:cubicBezTo>
                <a:close/>
                <a:moveTo>
                  <a:pt x="20638" y="8070"/>
                </a:moveTo>
                <a:cubicBezTo>
                  <a:pt x="20633" y="7888"/>
                  <a:pt x="20579" y="7774"/>
                  <a:pt x="20509" y="7782"/>
                </a:cubicBezTo>
                <a:cubicBezTo>
                  <a:pt x="20453" y="7789"/>
                  <a:pt x="20399" y="7865"/>
                  <a:pt x="20402" y="8047"/>
                </a:cubicBezTo>
                <a:cubicBezTo>
                  <a:pt x="20404" y="8229"/>
                  <a:pt x="20442" y="8366"/>
                  <a:pt x="20520" y="8358"/>
                </a:cubicBezTo>
                <a:cubicBezTo>
                  <a:pt x="20590" y="8366"/>
                  <a:pt x="20644" y="8275"/>
                  <a:pt x="20638" y="8070"/>
                </a:cubicBezTo>
                <a:close/>
                <a:moveTo>
                  <a:pt x="21482" y="16147"/>
                </a:moveTo>
                <a:cubicBezTo>
                  <a:pt x="21543" y="16147"/>
                  <a:pt x="21597" y="16018"/>
                  <a:pt x="21592" y="15829"/>
                </a:cubicBezTo>
                <a:cubicBezTo>
                  <a:pt x="21586" y="15647"/>
                  <a:pt x="21538" y="15540"/>
                  <a:pt x="21468" y="15556"/>
                </a:cubicBezTo>
                <a:cubicBezTo>
                  <a:pt x="21406" y="15571"/>
                  <a:pt x="21374" y="15654"/>
                  <a:pt x="21371" y="15829"/>
                </a:cubicBezTo>
                <a:cubicBezTo>
                  <a:pt x="21371" y="16033"/>
                  <a:pt x="21420" y="16147"/>
                  <a:pt x="21482" y="16147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55C859E2-F990-B21A-517E-68C42F0B566F}"/>
              </a:ext>
            </a:extLst>
          </p:cNvPr>
          <p:cNvSpPr/>
          <p:nvPr/>
        </p:nvSpPr>
        <p:spPr>
          <a:xfrm>
            <a:off x="563283" y="-1"/>
            <a:ext cx="11029468" cy="46056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8" h="21574" extrusionOk="0">
                <a:moveTo>
                  <a:pt x="427" y="1815"/>
                </a:moveTo>
                <a:cubicBezTo>
                  <a:pt x="346" y="3085"/>
                  <a:pt x="378" y="3189"/>
                  <a:pt x="305" y="4459"/>
                </a:cubicBezTo>
                <a:cubicBezTo>
                  <a:pt x="230" y="5801"/>
                  <a:pt x="-11" y="8296"/>
                  <a:pt x="0" y="9656"/>
                </a:cubicBezTo>
                <a:cubicBezTo>
                  <a:pt x="8" y="10642"/>
                  <a:pt x="60" y="11588"/>
                  <a:pt x="241" y="12480"/>
                </a:cubicBezTo>
                <a:cubicBezTo>
                  <a:pt x="380" y="13173"/>
                  <a:pt x="570" y="13786"/>
                  <a:pt x="788" y="14340"/>
                </a:cubicBezTo>
                <a:cubicBezTo>
                  <a:pt x="938" y="14723"/>
                  <a:pt x="1151" y="15052"/>
                  <a:pt x="1329" y="15358"/>
                </a:cubicBezTo>
                <a:cubicBezTo>
                  <a:pt x="1542" y="15723"/>
                  <a:pt x="1766" y="16042"/>
                  <a:pt x="2006" y="16277"/>
                </a:cubicBezTo>
                <a:cubicBezTo>
                  <a:pt x="2292" y="16556"/>
                  <a:pt x="6603" y="16754"/>
                  <a:pt x="6909" y="16849"/>
                </a:cubicBezTo>
                <a:cubicBezTo>
                  <a:pt x="7013" y="16880"/>
                  <a:pt x="7116" y="16894"/>
                  <a:pt x="7220" y="16921"/>
                </a:cubicBezTo>
                <a:cubicBezTo>
                  <a:pt x="7327" y="16948"/>
                  <a:pt x="7363" y="17078"/>
                  <a:pt x="7319" y="17312"/>
                </a:cubicBezTo>
                <a:cubicBezTo>
                  <a:pt x="7212" y="17911"/>
                  <a:pt x="7098" y="18501"/>
                  <a:pt x="6973" y="19078"/>
                </a:cubicBezTo>
                <a:cubicBezTo>
                  <a:pt x="6896" y="19434"/>
                  <a:pt x="6799" y="19767"/>
                  <a:pt x="6733" y="20136"/>
                </a:cubicBezTo>
                <a:cubicBezTo>
                  <a:pt x="6712" y="20249"/>
                  <a:pt x="6678" y="20375"/>
                  <a:pt x="6725" y="20479"/>
                </a:cubicBezTo>
                <a:cubicBezTo>
                  <a:pt x="6767" y="20573"/>
                  <a:pt x="6810" y="20479"/>
                  <a:pt x="6851" y="20438"/>
                </a:cubicBezTo>
                <a:cubicBezTo>
                  <a:pt x="7051" y="20253"/>
                  <a:pt x="7257" y="20109"/>
                  <a:pt x="7468" y="20024"/>
                </a:cubicBezTo>
                <a:cubicBezTo>
                  <a:pt x="7844" y="19866"/>
                  <a:pt x="8222" y="19731"/>
                  <a:pt x="8603" y="19654"/>
                </a:cubicBezTo>
                <a:cubicBezTo>
                  <a:pt x="9030" y="19569"/>
                  <a:pt x="9459" y="19519"/>
                  <a:pt x="9886" y="19492"/>
                </a:cubicBezTo>
                <a:cubicBezTo>
                  <a:pt x="10491" y="19456"/>
                  <a:pt x="11098" y="19515"/>
                  <a:pt x="11704" y="19587"/>
                </a:cubicBezTo>
                <a:cubicBezTo>
                  <a:pt x="12734" y="19708"/>
                  <a:pt x="13760" y="19961"/>
                  <a:pt x="14787" y="20199"/>
                </a:cubicBezTo>
                <a:cubicBezTo>
                  <a:pt x="15424" y="20348"/>
                  <a:pt x="16062" y="20470"/>
                  <a:pt x="16697" y="20636"/>
                </a:cubicBezTo>
                <a:cubicBezTo>
                  <a:pt x="17274" y="20785"/>
                  <a:pt x="17851" y="20974"/>
                  <a:pt x="18431" y="21091"/>
                </a:cubicBezTo>
                <a:cubicBezTo>
                  <a:pt x="18989" y="21204"/>
                  <a:pt x="19545" y="21339"/>
                  <a:pt x="20104" y="21469"/>
                </a:cubicBezTo>
                <a:cubicBezTo>
                  <a:pt x="20186" y="21487"/>
                  <a:pt x="20265" y="21541"/>
                  <a:pt x="20348" y="21568"/>
                </a:cubicBezTo>
                <a:cubicBezTo>
                  <a:pt x="20461" y="21600"/>
                  <a:pt x="20510" y="21510"/>
                  <a:pt x="20519" y="21240"/>
                </a:cubicBezTo>
                <a:cubicBezTo>
                  <a:pt x="20547" y="20244"/>
                  <a:pt x="20632" y="19263"/>
                  <a:pt x="20688" y="18276"/>
                </a:cubicBezTo>
                <a:cubicBezTo>
                  <a:pt x="20752" y="17159"/>
                  <a:pt x="20844" y="16051"/>
                  <a:pt x="20910" y="14934"/>
                </a:cubicBezTo>
                <a:cubicBezTo>
                  <a:pt x="20974" y="13854"/>
                  <a:pt x="21055" y="12777"/>
                  <a:pt x="21119" y="11696"/>
                </a:cubicBezTo>
                <a:cubicBezTo>
                  <a:pt x="21166" y="10895"/>
                  <a:pt x="21230" y="10093"/>
                  <a:pt x="21286" y="9291"/>
                </a:cubicBezTo>
                <a:cubicBezTo>
                  <a:pt x="21384" y="7927"/>
                  <a:pt x="21467" y="6553"/>
                  <a:pt x="21538" y="5179"/>
                </a:cubicBezTo>
                <a:cubicBezTo>
                  <a:pt x="21589" y="4211"/>
                  <a:pt x="21574" y="3243"/>
                  <a:pt x="21491" y="2288"/>
                </a:cubicBezTo>
                <a:cubicBezTo>
                  <a:pt x="21412" y="1396"/>
                  <a:pt x="21219" y="653"/>
                  <a:pt x="20963" y="0"/>
                </a:cubicBezTo>
                <a:lnTo>
                  <a:pt x="534" y="0"/>
                </a:lnTo>
                <a:cubicBezTo>
                  <a:pt x="500" y="613"/>
                  <a:pt x="465" y="1216"/>
                  <a:pt x="427" y="1815"/>
                </a:cubicBezTo>
                <a:close/>
              </a:path>
            </a:pathLst>
          </a:custGeom>
          <a:solidFill>
            <a:schemeClr val="bg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7EADBAC3-F56D-4DB2-7FC6-A90E84F87E89}"/>
              </a:ext>
            </a:extLst>
          </p:cNvPr>
          <p:cNvSpPr/>
          <p:nvPr/>
        </p:nvSpPr>
        <p:spPr>
          <a:xfrm>
            <a:off x="82561" y="632424"/>
            <a:ext cx="5111039" cy="6129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97" extrusionOk="0">
                <a:moveTo>
                  <a:pt x="7184" y="8104"/>
                </a:moveTo>
                <a:cubicBezTo>
                  <a:pt x="7285" y="8077"/>
                  <a:pt x="7293" y="7962"/>
                  <a:pt x="7411" y="7941"/>
                </a:cubicBezTo>
                <a:cubicBezTo>
                  <a:pt x="7484" y="7928"/>
                  <a:pt x="7525" y="7917"/>
                  <a:pt x="7582" y="7972"/>
                </a:cubicBezTo>
                <a:cubicBezTo>
                  <a:pt x="7651" y="8039"/>
                  <a:pt x="7704" y="8111"/>
                  <a:pt x="7761" y="8185"/>
                </a:cubicBezTo>
                <a:cubicBezTo>
                  <a:pt x="7858" y="8317"/>
                  <a:pt x="7976" y="8443"/>
                  <a:pt x="8094" y="8565"/>
                </a:cubicBezTo>
                <a:cubicBezTo>
                  <a:pt x="8143" y="8615"/>
                  <a:pt x="8155" y="8554"/>
                  <a:pt x="8175" y="8531"/>
                </a:cubicBezTo>
                <a:cubicBezTo>
                  <a:pt x="8423" y="8226"/>
                  <a:pt x="8752" y="8002"/>
                  <a:pt x="9163" y="7860"/>
                </a:cubicBezTo>
                <a:cubicBezTo>
                  <a:pt x="9268" y="7823"/>
                  <a:pt x="9386" y="7809"/>
                  <a:pt x="9544" y="7826"/>
                </a:cubicBezTo>
                <a:cubicBezTo>
                  <a:pt x="9293" y="7894"/>
                  <a:pt x="9081" y="7962"/>
                  <a:pt x="8902" y="8083"/>
                </a:cubicBezTo>
                <a:cubicBezTo>
                  <a:pt x="8683" y="8233"/>
                  <a:pt x="8549" y="8432"/>
                  <a:pt x="8415" y="8629"/>
                </a:cubicBezTo>
                <a:cubicBezTo>
                  <a:pt x="8358" y="8710"/>
                  <a:pt x="8301" y="8785"/>
                  <a:pt x="8240" y="8866"/>
                </a:cubicBezTo>
                <a:cubicBezTo>
                  <a:pt x="8244" y="8863"/>
                  <a:pt x="8244" y="8863"/>
                  <a:pt x="8248" y="8859"/>
                </a:cubicBezTo>
                <a:cubicBezTo>
                  <a:pt x="8248" y="8863"/>
                  <a:pt x="8248" y="8866"/>
                  <a:pt x="8248" y="8869"/>
                </a:cubicBezTo>
                <a:cubicBezTo>
                  <a:pt x="8248" y="8866"/>
                  <a:pt x="8244" y="8866"/>
                  <a:pt x="8244" y="8863"/>
                </a:cubicBezTo>
                <a:cubicBezTo>
                  <a:pt x="8382" y="8859"/>
                  <a:pt x="8439" y="8778"/>
                  <a:pt x="8529" y="8703"/>
                </a:cubicBezTo>
                <a:cubicBezTo>
                  <a:pt x="8866" y="8419"/>
                  <a:pt x="9244" y="8185"/>
                  <a:pt x="9727" y="8100"/>
                </a:cubicBezTo>
                <a:cubicBezTo>
                  <a:pt x="9776" y="8090"/>
                  <a:pt x="9837" y="8094"/>
                  <a:pt x="9874" y="8070"/>
                </a:cubicBezTo>
                <a:cubicBezTo>
                  <a:pt x="10048" y="7948"/>
                  <a:pt x="10191" y="8046"/>
                  <a:pt x="10341" y="8121"/>
                </a:cubicBezTo>
                <a:cubicBezTo>
                  <a:pt x="10239" y="8124"/>
                  <a:pt x="10134" y="8131"/>
                  <a:pt x="10032" y="8131"/>
                </a:cubicBezTo>
                <a:cubicBezTo>
                  <a:pt x="9528" y="8138"/>
                  <a:pt x="9134" y="8341"/>
                  <a:pt x="8825" y="8649"/>
                </a:cubicBezTo>
                <a:cubicBezTo>
                  <a:pt x="8476" y="8998"/>
                  <a:pt x="8309" y="9422"/>
                  <a:pt x="8179" y="9855"/>
                </a:cubicBezTo>
                <a:cubicBezTo>
                  <a:pt x="8139" y="9984"/>
                  <a:pt x="8106" y="10123"/>
                  <a:pt x="8106" y="10252"/>
                </a:cubicBezTo>
                <a:cubicBezTo>
                  <a:pt x="8106" y="10431"/>
                  <a:pt x="8090" y="10614"/>
                  <a:pt x="8106" y="10794"/>
                </a:cubicBezTo>
                <a:cubicBezTo>
                  <a:pt x="8130" y="11051"/>
                  <a:pt x="8260" y="11281"/>
                  <a:pt x="8301" y="11532"/>
                </a:cubicBezTo>
                <a:cubicBezTo>
                  <a:pt x="8317" y="11634"/>
                  <a:pt x="8338" y="11756"/>
                  <a:pt x="8423" y="11857"/>
                </a:cubicBezTo>
                <a:cubicBezTo>
                  <a:pt x="8468" y="11908"/>
                  <a:pt x="8476" y="12000"/>
                  <a:pt x="8496" y="12071"/>
                </a:cubicBezTo>
                <a:cubicBezTo>
                  <a:pt x="8553" y="12250"/>
                  <a:pt x="8647" y="12406"/>
                  <a:pt x="8760" y="12562"/>
                </a:cubicBezTo>
                <a:cubicBezTo>
                  <a:pt x="8898" y="12752"/>
                  <a:pt x="9089" y="12901"/>
                  <a:pt x="9297" y="13033"/>
                </a:cubicBezTo>
                <a:cubicBezTo>
                  <a:pt x="9366" y="13077"/>
                  <a:pt x="9423" y="13148"/>
                  <a:pt x="9524" y="13151"/>
                </a:cubicBezTo>
                <a:cubicBezTo>
                  <a:pt x="9524" y="13155"/>
                  <a:pt x="9520" y="13158"/>
                  <a:pt x="9520" y="13158"/>
                </a:cubicBezTo>
                <a:cubicBezTo>
                  <a:pt x="9520" y="13155"/>
                  <a:pt x="9520" y="13155"/>
                  <a:pt x="9520" y="13151"/>
                </a:cubicBezTo>
                <a:cubicBezTo>
                  <a:pt x="9528" y="13036"/>
                  <a:pt x="9447" y="12945"/>
                  <a:pt x="9386" y="12850"/>
                </a:cubicBezTo>
                <a:cubicBezTo>
                  <a:pt x="8967" y="12186"/>
                  <a:pt x="8659" y="11492"/>
                  <a:pt x="8500" y="10750"/>
                </a:cubicBezTo>
                <a:cubicBezTo>
                  <a:pt x="8460" y="10567"/>
                  <a:pt x="8500" y="10377"/>
                  <a:pt x="8549" y="10194"/>
                </a:cubicBezTo>
                <a:cubicBezTo>
                  <a:pt x="8618" y="9923"/>
                  <a:pt x="8878" y="9781"/>
                  <a:pt x="9114" y="9622"/>
                </a:cubicBezTo>
                <a:lnTo>
                  <a:pt x="9110" y="9618"/>
                </a:lnTo>
                <a:cubicBezTo>
                  <a:pt x="9142" y="9659"/>
                  <a:pt x="9085" y="9693"/>
                  <a:pt x="9098" y="9733"/>
                </a:cubicBezTo>
                <a:cubicBezTo>
                  <a:pt x="9098" y="9733"/>
                  <a:pt x="9089" y="9733"/>
                  <a:pt x="9089" y="9733"/>
                </a:cubicBezTo>
                <a:lnTo>
                  <a:pt x="9093" y="9730"/>
                </a:lnTo>
                <a:cubicBezTo>
                  <a:pt x="9114" y="9723"/>
                  <a:pt x="9130" y="9696"/>
                  <a:pt x="9158" y="9713"/>
                </a:cubicBezTo>
                <a:cubicBezTo>
                  <a:pt x="9158" y="9713"/>
                  <a:pt x="9154" y="9710"/>
                  <a:pt x="9154" y="9710"/>
                </a:cubicBezTo>
                <a:cubicBezTo>
                  <a:pt x="9150" y="9723"/>
                  <a:pt x="9142" y="9733"/>
                  <a:pt x="9138" y="9747"/>
                </a:cubicBezTo>
                <a:cubicBezTo>
                  <a:pt x="9138" y="9747"/>
                  <a:pt x="9146" y="9754"/>
                  <a:pt x="9146" y="9754"/>
                </a:cubicBezTo>
                <a:lnTo>
                  <a:pt x="9142" y="9743"/>
                </a:lnTo>
                <a:cubicBezTo>
                  <a:pt x="9163" y="9737"/>
                  <a:pt x="9183" y="9733"/>
                  <a:pt x="9207" y="9727"/>
                </a:cubicBezTo>
                <a:lnTo>
                  <a:pt x="9203" y="9723"/>
                </a:lnTo>
                <a:cubicBezTo>
                  <a:pt x="9276" y="9781"/>
                  <a:pt x="9329" y="9686"/>
                  <a:pt x="9398" y="9703"/>
                </a:cubicBezTo>
                <a:lnTo>
                  <a:pt x="9394" y="9699"/>
                </a:lnTo>
                <a:cubicBezTo>
                  <a:pt x="9402" y="9733"/>
                  <a:pt x="9374" y="9754"/>
                  <a:pt x="9354" y="9781"/>
                </a:cubicBezTo>
                <a:cubicBezTo>
                  <a:pt x="8955" y="10279"/>
                  <a:pt x="8911" y="10828"/>
                  <a:pt x="9073" y="11390"/>
                </a:cubicBezTo>
                <a:cubicBezTo>
                  <a:pt x="9158" y="11691"/>
                  <a:pt x="9272" y="11990"/>
                  <a:pt x="9374" y="12291"/>
                </a:cubicBezTo>
                <a:cubicBezTo>
                  <a:pt x="9540" y="12775"/>
                  <a:pt x="9853" y="13185"/>
                  <a:pt x="10333" y="13500"/>
                </a:cubicBezTo>
                <a:cubicBezTo>
                  <a:pt x="10394" y="13541"/>
                  <a:pt x="10455" y="13582"/>
                  <a:pt x="10503" y="13629"/>
                </a:cubicBezTo>
                <a:cubicBezTo>
                  <a:pt x="10755" y="13873"/>
                  <a:pt x="11101" y="13941"/>
                  <a:pt x="11454" y="13941"/>
                </a:cubicBezTo>
                <a:cubicBezTo>
                  <a:pt x="11836" y="13941"/>
                  <a:pt x="12214" y="13958"/>
                  <a:pt x="12596" y="13981"/>
                </a:cubicBezTo>
                <a:cubicBezTo>
                  <a:pt x="13096" y="14012"/>
                  <a:pt x="13413" y="13839"/>
                  <a:pt x="13583" y="13450"/>
                </a:cubicBezTo>
                <a:cubicBezTo>
                  <a:pt x="13726" y="13121"/>
                  <a:pt x="13876" y="12792"/>
                  <a:pt x="14006" y="12457"/>
                </a:cubicBezTo>
                <a:cubicBezTo>
                  <a:pt x="14112" y="12186"/>
                  <a:pt x="14311" y="11973"/>
                  <a:pt x="14534" y="11769"/>
                </a:cubicBezTo>
                <a:cubicBezTo>
                  <a:pt x="14774" y="11549"/>
                  <a:pt x="15005" y="11322"/>
                  <a:pt x="15205" y="11078"/>
                </a:cubicBezTo>
                <a:cubicBezTo>
                  <a:pt x="15205" y="11078"/>
                  <a:pt x="15200" y="11075"/>
                  <a:pt x="15200" y="11075"/>
                </a:cubicBezTo>
                <a:cubicBezTo>
                  <a:pt x="15233" y="11136"/>
                  <a:pt x="15172" y="11170"/>
                  <a:pt x="15144" y="11210"/>
                </a:cubicBezTo>
                <a:cubicBezTo>
                  <a:pt x="14859" y="11607"/>
                  <a:pt x="14485" y="11952"/>
                  <a:pt x="14181" y="12338"/>
                </a:cubicBezTo>
                <a:cubicBezTo>
                  <a:pt x="14177" y="12345"/>
                  <a:pt x="14168" y="12352"/>
                  <a:pt x="14164" y="12359"/>
                </a:cubicBezTo>
                <a:cubicBezTo>
                  <a:pt x="13957" y="12620"/>
                  <a:pt x="13965" y="12633"/>
                  <a:pt x="14294" y="12759"/>
                </a:cubicBezTo>
                <a:cubicBezTo>
                  <a:pt x="14855" y="12972"/>
                  <a:pt x="15318" y="13287"/>
                  <a:pt x="15716" y="13677"/>
                </a:cubicBezTo>
                <a:cubicBezTo>
                  <a:pt x="15749" y="13707"/>
                  <a:pt x="15773" y="13738"/>
                  <a:pt x="15769" y="13778"/>
                </a:cubicBezTo>
                <a:lnTo>
                  <a:pt x="15777" y="13778"/>
                </a:lnTo>
                <a:cubicBezTo>
                  <a:pt x="15282" y="13362"/>
                  <a:pt x="14676" y="13091"/>
                  <a:pt x="14034" y="12867"/>
                </a:cubicBezTo>
                <a:cubicBezTo>
                  <a:pt x="13945" y="12836"/>
                  <a:pt x="13892" y="12836"/>
                  <a:pt x="13872" y="12925"/>
                </a:cubicBezTo>
                <a:cubicBezTo>
                  <a:pt x="13864" y="12952"/>
                  <a:pt x="13847" y="12979"/>
                  <a:pt x="13835" y="13006"/>
                </a:cubicBezTo>
                <a:cubicBezTo>
                  <a:pt x="13693" y="13284"/>
                  <a:pt x="13608" y="13551"/>
                  <a:pt x="13799" y="13849"/>
                </a:cubicBezTo>
                <a:cubicBezTo>
                  <a:pt x="13904" y="14015"/>
                  <a:pt x="13916" y="14219"/>
                  <a:pt x="13921" y="14408"/>
                </a:cubicBezTo>
                <a:cubicBezTo>
                  <a:pt x="13937" y="14883"/>
                  <a:pt x="14002" y="15357"/>
                  <a:pt x="13884" y="15828"/>
                </a:cubicBezTo>
                <a:cubicBezTo>
                  <a:pt x="13876" y="15855"/>
                  <a:pt x="13856" y="15885"/>
                  <a:pt x="13892" y="15912"/>
                </a:cubicBezTo>
                <a:cubicBezTo>
                  <a:pt x="13892" y="15912"/>
                  <a:pt x="13892" y="15912"/>
                  <a:pt x="13892" y="15912"/>
                </a:cubicBezTo>
                <a:cubicBezTo>
                  <a:pt x="13868" y="15909"/>
                  <a:pt x="13839" y="15980"/>
                  <a:pt x="13823" y="15916"/>
                </a:cubicBezTo>
                <a:cubicBezTo>
                  <a:pt x="13807" y="15868"/>
                  <a:pt x="13799" y="15818"/>
                  <a:pt x="13766" y="15760"/>
                </a:cubicBezTo>
                <a:cubicBezTo>
                  <a:pt x="13746" y="16028"/>
                  <a:pt x="13713" y="16285"/>
                  <a:pt x="13705" y="16539"/>
                </a:cubicBezTo>
                <a:cubicBezTo>
                  <a:pt x="13693" y="16847"/>
                  <a:pt x="13608" y="17149"/>
                  <a:pt x="13656" y="17464"/>
                </a:cubicBezTo>
                <a:cubicBezTo>
                  <a:pt x="13746" y="18070"/>
                  <a:pt x="13799" y="18680"/>
                  <a:pt x="13860" y="19287"/>
                </a:cubicBezTo>
                <a:cubicBezTo>
                  <a:pt x="13872" y="19398"/>
                  <a:pt x="13851" y="19514"/>
                  <a:pt x="13823" y="19629"/>
                </a:cubicBezTo>
                <a:cubicBezTo>
                  <a:pt x="13786" y="19368"/>
                  <a:pt x="13754" y="19104"/>
                  <a:pt x="13717" y="18843"/>
                </a:cubicBezTo>
                <a:cubicBezTo>
                  <a:pt x="13758" y="19466"/>
                  <a:pt x="13754" y="20093"/>
                  <a:pt x="13888" y="20713"/>
                </a:cubicBezTo>
                <a:cubicBezTo>
                  <a:pt x="13888" y="20713"/>
                  <a:pt x="13888" y="20709"/>
                  <a:pt x="13888" y="20709"/>
                </a:cubicBezTo>
                <a:cubicBezTo>
                  <a:pt x="13916" y="20889"/>
                  <a:pt x="13937" y="21069"/>
                  <a:pt x="13969" y="21248"/>
                </a:cubicBezTo>
                <a:cubicBezTo>
                  <a:pt x="13977" y="21302"/>
                  <a:pt x="13896" y="21299"/>
                  <a:pt x="13896" y="21343"/>
                </a:cubicBezTo>
                <a:cubicBezTo>
                  <a:pt x="13835" y="21197"/>
                  <a:pt x="13786" y="21052"/>
                  <a:pt x="13705" y="20906"/>
                </a:cubicBezTo>
                <a:cubicBezTo>
                  <a:pt x="13689" y="20974"/>
                  <a:pt x="13689" y="21045"/>
                  <a:pt x="13636" y="21109"/>
                </a:cubicBezTo>
                <a:cubicBezTo>
                  <a:pt x="13587" y="21075"/>
                  <a:pt x="13579" y="21031"/>
                  <a:pt x="13575" y="20994"/>
                </a:cubicBezTo>
                <a:cubicBezTo>
                  <a:pt x="13563" y="20848"/>
                  <a:pt x="13478" y="20757"/>
                  <a:pt x="13299" y="20737"/>
                </a:cubicBezTo>
                <a:lnTo>
                  <a:pt x="13295" y="20737"/>
                </a:lnTo>
                <a:cubicBezTo>
                  <a:pt x="13335" y="20676"/>
                  <a:pt x="13303" y="20611"/>
                  <a:pt x="13299" y="20550"/>
                </a:cubicBezTo>
                <a:cubicBezTo>
                  <a:pt x="13287" y="20577"/>
                  <a:pt x="13274" y="20604"/>
                  <a:pt x="13258" y="20632"/>
                </a:cubicBezTo>
                <a:lnTo>
                  <a:pt x="13262" y="20628"/>
                </a:lnTo>
                <a:cubicBezTo>
                  <a:pt x="13218" y="20557"/>
                  <a:pt x="13226" y="20486"/>
                  <a:pt x="13242" y="20411"/>
                </a:cubicBezTo>
                <a:cubicBezTo>
                  <a:pt x="13254" y="20347"/>
                  <a:pt x="13262" y="20283"/>
                  <a:pt x="13246" y="20181"/>
                </a:cubicBezTo>
                <a:cubicBezTo>
                  <a:pt x="13226" y="20283"/>
                  <a:pt x="13222" y="20350"/>
                  <a:pt x="13246" y="20415"/>
                </a:cubicBezTo>
                <a:cubicBezTo>
                  <a:pt x="13153" y="20255"/>
                  <a:pt x="13218" y="20096"/>
                  <a:pt x="13250" y="19903"/>
                </a:cubicBezTo>
                <a:cubicBezTo>
                  <a:pt x="13258" y="19961"/>
                  <a:pt x="13262" y="19988"/>
                  <a:pt x="13266" y="20015"/>
                </a:cubicBezTo>
                <a:cubicBezTo>
                  <a:pt x="13388" y="19280"/>
                  <a:pt x="13335" y="18538"/>
                  <a:pt x="13388" y="17796"/>
                </a:cubicBezTo>
                <a:cubicBezTo>
                  <a:pt x="13327" y="17959"/>
                  <a:pt x="13266" y="18125"/>
                  <a:pt x="13201" y="18287"/>
                </a:cubicBezTo>
                <a:cubicBezTo>
                  <a:pt x="13185" y="18328"/>
                  <a:pt x="13193" y="18379"/>
                  <a:pt x="13132" y="18399"/>
                </a:cubicBezTo>
                <a:cubicBezTo>
                  <a:pt x="13132" y="18399"/>
                  <a:pt x="13136" y="18402"/>
                  <a:pt x="13136" y="18402"/>
                </a:cubicBezTo>
                <a:cubicBezTo>
                  <a:pt x="13246" y="17915"/>
                  <a:pt x="13348" y="17427"/>
                  <a:pt x="13461" y="16939"/>
                </a:cubicBezTo>
                <a:cubicBezTo>
                  <a:pt x="13587" y="16407"/>
                  <a:pt x="13709" y="15872"/>
                  <a:pt x="13734" y="15330"/>
                </a:cubicBezTo>
                <a:cubicBezTo>
                  <a:pt x="13742" y="15160"/>
                  <a:pt x="13705" y="14991"/>
                  <a:pt x="13685" y="14822"/>
                </a:cubicBezTo>
                <a:cubicBezTo>
                  <a:pt x="13644" y="14435"/>
                  <a:pt x="13604" y="14053"/>
                  <a:pt x="13559" y="13656"/>
                </a:cubicBezTo>
                <a:cubicBezTo>
                  <a:pt x="13437" y="13754"/>
                  <a:pt x="13368" y="13887"/>
                  <a:pt x="13222" y="13958"/>
                </a:cubicBezTo>
                <a:cubicBezTo>
                  <a:pt x="12978" y="14076"/>
                  <a:pt x="12718" y="14161"/>
                  <a:pt x="12437" y="14188"/>
                </a:cubicBezTo>
                <a:cubicBezTo>
                  <a:pt x="12108" y="14219"/>
                  <a:pt x="11824" y="14313"/>
                  <a:pt x="11596" y="14513"/>
                </a:cubicBezTo>
                <a:cubicBezTo>
                  <a:pt x="11288" y="14784"/>
                  <a:pt x="10889" y="14862"/>
                  <a:pt x="10463" y="14886"/>
                </a:cubicBezTo>
                <a:cubicBezTo>
                  <a:pt x="10000" y="14910"/>
                  <a:pt x="9549" y="15005"/>
                  <a:pt x="9077" y="15011"/>
                </a:cubicBezTo>
                <a:cubicBezTo>
                  <a:pt x="9085" y="15093"/>
                  <a:pt x="9150" y="15150"/>
                  <a:pt x="9183" y="15215"/>
                </a:cubicBezTo>
                <a:lnTo>
                  <a:pt x="9187" y="15211"/>
                </a:lnTo>
                <a:cubicBezTo>
                  <a:pt x="9179" y="15218"/>
                  <a:pt x="9175" y="15225"/>
                  <a:pt x="9167" y="15232"/>
                </a:cubicBezTo>
                <a:cubicBezTo>
                  <a:pt x="9175" y="15235"/>
                  <a:pt x="9183" y="15238"/>
                  <a:pt x="9187" y="15242"/>
                </a:cubicBezTo>
                <a:lnTo>
                  <a:pt x="9183" y="15238"/>
                </a:lnTo>
                <a:cubicBezTo>
                  <a:pt x="9341" y="15513"/>
                  <a:pt x="9577" y="15743"/>
                  <a:pt x="9788" y="15984"/>
                </a:cubicBezTo>
                <a:cubicBezTo>
                  <a:pt x="9817" y="16014"/>
                  <a:pt x="9886" y="16045"/>
                  <a:pt x="9845" y="16085"/>
                </a:cubicBezTo>
                <a:cubicBezTo>
                  <a:pt x="9809" y="16122"/>
                  <a:pt x="9740" y="16122"/>
                  <a:pt x="9679" y="16099"/>
                </a:cubicBezTo>
                <a:cubicBezTo>
                  <a:pt x="9463" y="16017"/>
                  <a:pt x="9244" y="15936"/>
                  <a:pt x="9049" y="15821"/>
                </a:cubicBezTo>
                <a:cubicBezTo>
                  <a:pt x="8955" y="15767"/>
                  <a:pt x="8927" y="15794"/>
                  <a:pt x="8927" y="15872"/>
                </a:cubicBezTo>
                <a:cubicBezTo>
                  <a:pt x="8927" y="15902"/>
                  <a:pt x="8911" y="15943"/>
                  <a:pt x="8927" y="15963"/>
                </a:cubicBezTo>
                <a:cubicBezTo>
                  <a:pt x="9020" y="16089"/>
                  <a:pt x="9004" y="16228"/>
                  <a:pt x="9028" y="16363"/>
                </a:cubicBezTo>
                <a:cubicBezTo>
                  <a:pt x="9028" y="16363"/>
                  <a:pt x="9033" y="16360"/>
                  <a:pt x="9033" y="16360"/>
                </a:cubicBezTo>
                <a:cubicBezTo>
                  <a:pt x="8842" y="16288"/>
                  <a:pt x="8712" y="16156"/>
                  <a:pt x="8553" y="16048"/>
                </a:cubicBezTo>
                <a:cubicBezTo>
                  <a:pt x="8228" y="15821"/>
                  <a:pt x="7899" y="15601"/>
                  <a:pt x="7590" y="15357"/>
                </a:cubicBezTo>
                <a:cubicBezTo>
                  <a:pt x="6822" y="14757"/>
                  <a:pt x="6168" y="14080"/>
                  <a:pt x="5701" y="13290"/>
                </a:cubicBezTo>
                <a:cubicBezTo>
                  <a:pt x="5567" y="13067"/>
                  <a:pt x="5461" y="12816"/>
                  <a:pt x="5542" y="12565"/>
                </a:cubicBezTo>
                <a:cubicBezTo>
                  <a:pt x="5611" y="12352"/>
                  <a:pt x="5611" y="12122"/>
                  <a:pt x="5766" y="11929"/>
                </a:cubicBezTo>
                <a:cubicBezTo>
                  <a:pt x="5855" y="11817"/>
                  <a:pt x="5851" y="11685"/>
                  <a:pt x="5839" y="11566"/>
                </a:cubicBezTo>
                <a:cubicBezTo>
                  <a:pt x="5770" y="10922"/>
                  <a:pt x="5709" y="10279"/>
                  <a:pt x="5688" y="9632"/>
                </a:cubicBezTo>
                <a:cubicBezTo>
                  <a:pt x="5684" y="9550"/>
                  <a:pt x="5664" y="9500"/>
                  <a:pt x="5558" y="9472"/>
                </a:cubicBezTo>
                <a:cubicBezTo>
                  <a:pt x="5302" y="9405"/>
                  <a:pt x="5128" y="9242"/>
                  <a:pt x="4973" y="9076"/>
                </a:cubicBezTo>
                <a:cubicBezTo>
                  <a:pt x="4478" y="8537"/>
                  <a:pt x="4193" y="7934"/>
                  <a:pt x="4258" y="7243"/>
                </a:cubicBezTo>
                <a:cubicBezTo>
                  <a:pt x="4291" y="6911"/>
                  <a:pt x="4291" y="6569"/>
                  <a:pt x="4539" y="6281"/>
                </a:cubicBezTo>
                <a:cubicBezTo>
                  <a:pt x="4547" y="6271"/>
                  <a:pt x="4559" y="6261"/>
                  <a:pt x="4575" y="6247"/>
                </a:cubicBezTo>
                <a:cubicBezTo>
                  <a:pt x="4620" y="6291"/>
                  <a:pt x="4583" y="6325"/>
                  <a:pt x="4567" y="6359"/>
                </a:cubicBezTo>
                <a:cubicBezTo>
                  <a:pt x="4396" y="6708"/>
                  <a:pt x="4291" y="7067"/>
                  <a:pt x="4344" y="7450"/>
                </a:cubicBezTo>
                <a:cubicBezTo>
                  <a:pt x="4421" y="8009"/>
                  <a:pt x="4656" y="8521"/>
                  <a:pt x="5010" y="8991"/>
                </a:cubicBezTo>
                <a:cubicBezTo>
                  <a:pt x="5189" y="9232"/>
                  <a:pt x="5481" y="9351"/>
                  <a:pt x="5814" y="9384"/>
                </a:cubicBezTo>
                <a:cubicBezTo>
                  <a:pt x="6083" y="9411"/>
                  <a:pt x="6225" y="9327"/>
                  <a:pt x="6310" y="9117"/>
                </a:cubicBezTo>
                <a:cubicBezTo>
                  <a:pt x="6322" y="9086"/>
                  <a:pt x="6339" y="9056"/>
                  <a:pt x="6355" y="9022"/>
                </a:cubicBezTo>
                <a:cubicBezTo>
                  <a:pt x="6521" y="9201"/>
                  <a:pt x="6542" y="9205"/>
                  <a:pt x="6639" y="9056"/>
                </a:cubicBezTo>
                <a:lnTo>
                  <a:pt x="6643" y="9056"/>
                </a:lnTo>
                <a:cubicBezTo>
                  <a:pt x="6664" y="9046"/>
                  <a:pt x="6660" y="9035"/>
                  <a:pt x="6643" y="9025"/>
                </a:cubicBezTo>
                <a:lnTo>
                  <a:pt x="6643" y="9025"/>
                </a:lnTo>
                <a:cubicBezTo>
                  <a:pt x="6704" y="8968"/>
                  <a:pt x="6700" y="8890"/>
                  <a:pt x="6737" y="8825"/>
                </a:cubicBezTo>
                <a:cubicBezTo>
                  <a:pt x="6737" y="8825"/>
                  <a:pt x="6737" y="8825"/>
                  <a:pt x="6737" y="8825"/>
                </a:cubicBezTo>
                <a:cubicBezTo>
                  <a:pt x="6765" y="8815"/>
                  <a:pt x="6790" y="8808"/>
                  <a:pt x="6818" y="8798"/>
                </a:cubicBezTo>
                <a:cubicBezTo>
                  <a:pt x="6806" y="8805"/>
                  <a:pt x="6802" y="8805"/>
                  <a:pt x="6810" y="8795"/>
                </a:cubicBezTo>
                <a:cubicBezTo>
                  <a:pt x="6814" y="8798"/>
                  <a:pt x="6814" y="8802"/>
                  <a:pt x="6818" y="8805"/>
                </a:cubicBezTo>
                <a:cubicBezTo>
                  <a:pt x="6794" y="8802"/>
                  <a:pt x="6765" y="8798"/>
                  <a:pt x="6741" y="8795"/>
                </a:cubicBezTo>
                <a:lnTo>
                  <a:pt x="6745" y="8795"/>
                </a:lnTo>
                <a:cubicBezTo>
                  <a:pt x="6773" y="8737"/>
                  <a:pt x="6851" y="8707"/>
                  <a:pt x="6859" y="8642"/>
                </a:cubicBezTo>
                <a:cubicBezTo>
                  <a:pt x="6859" y="8642"/>
                  <a:pt x="6863" y="8646"/>
                  <a:pt x="6863" y="8646"/>
                </a:cubicBezTo>
                <a:cubicBezTo>
                  <a:pt x="6875" y="8636"/>
                  <a:pt x="6887" y="8626"/>
                  <a:pt x="6899" y="8615"/>
                </a:cubicBezTo>
                <a:cubicBezTo>
                  <a:pt x="6899" y="8615"/>
                  <a:pt x="6895" y="8619"/>
                  <a:pt x="6895" y="8619"/>
                </a:cubicBezTo>
                <a:cubicBezTo>
                  <a:pt x="6916" y="8609"/>
                  <a:pt x="6907" y="8598"/>
                  <a:pt x="6895" y="8588"/>
                </a:cubicBezTo>
                <a:lnTo>
                  <a:pt x="6899" y="8592"/>
                </a:lnTo>
                <a:cubicBezTo>
                  <a:pt x="6928" y="8541"/>
                  <a:pt x="6985" y="8534"/>
                  <a:pt x="7037" y="8517"/>
                </a:cubicBezTo>
                <a:cubicBezTo>
                  <a:pt x="7033" y="8521"/>
                  <a:pt x="7029" y="8521"/>
                  <a:pt x="7029" y="8524"/>
                </a:cubicBezTo>
                <a:cubicBezTo>
                  <a:pt x="7029" y="8521"/>
                  <a:pt x="7029" y="8517"/>
                  <a:pt x="7033" y="8514"/>
                </a:cubicBezTo>
                <a:cubicBezTo>
                  <a:pt x="7033" y="8517"/>
                  <a:pt x="7037" y="8521"/>
                  <a:pt x="7037" y="8521"/>
                </a:cubicBezTo>
                <a:cubicBezTo>
                  <a:pt x="6912" y="8507"/>
                  <a:pt x="7025" y="8463"/>
                  <a:pt x="7021" y="8436"/>
                </a:cubicBezTo>
                <a:cubicBezTo>
                  <a:pt x="7021" y="8436"/>
                  <a:pt x="7017" y="8439"/>
                  <a:pt x="7017" y="8439"/>
                </a:cubicBezTo>
                <a:cubicBezTo>
                  <a:pt x="7029" y="8429"/>
                  <a:pt x="7042" y="8419"/>
                  <a:pt x="7054" y="8409"/>
                </a:cubicBezTo>
                <a:lnTo>
                  <a:pt x="7054" y="8412"/>
                </a:lnTo>
                <a:cubicBezTo>
                  <a:pt x="7050" y="8409"/>
                  <a:pt x="7046" y="8405"/>
                  <a:pt x="7046" y="8402"/>
                </a:cubicBezTo>
                <a:cubicBezTo>
                  <a:pt x="7046" y="8395"/>
                  <a:pt x="7050" y="8388"/>
                  <a:pt x="7054" y="8382"/>
                </a:cubicBezTo>
                <a:lnTo>
                  <a:pt x="7058" y="8385"/>
                </a:lnTo>
                <a:cubicBezTo>
                  <a:pt x="7058" y="8334"/>
                  <a:pt x="7139" y="8331"/>
                  <a:pt x="7143" y="8283"/>
                </a:cubicBezTo>
                <a:cubicBezTo>
                  <a:pt x="7163" y="8277"/>
                  <a:pt x="7180" y="8270"/>
                  <a:pt x="7196" y="8260"/>
                </a:cubicBezTo>
                <a:cubicBezTo>
                  <a:pt x="7192" y="8263"/>
                  <a:pt x="7188" y="8263"/>
                  <a:pt x="7188" y="8266"/>
                </a:cubicBezTo>
                <a:cubicBezTo>
                  <a:pt x="7188" y="8263"/>
                  <a:pt x="7188" y="8260"/>
                  <a:pt x="7192" y="8256"/>
                </a:cubicBezTo>
                <a:cubicBezTo>
                  <a:pt x="7192" y="8260"/>
                  <a:pt x="7196" y="8263"/>
                  <a:pt x="7196" y="8263"/>
                </a:cubicBezTo>
                <a:cubicBezTo>
                  <a:pt x="7196" y="8297"/>
                  <a:pt x="7167" y="8283"/>
                  <a:pt x="7147" y="8283"/>
                </a:cubicBezTo>
                <a:cubicBezTo>
                  <a:pt x="7123" y="8266"/>
                  <a:pt x="7123" y="8246"/>
                  <a:pt x="7139" y="8226"/>
                </a:cubicBezTo>
                <a:cubicBezTo>
                  <a:pt x="7139" y="8226"/>
                  <a:pt x="7139" y="8226"/>
                  <a:pt x="7139" y="8226"/>
                </a:cubicBezTo>
                <a:cubicBezTo>
                  <a:pt x="7163" y="8205"/>
                  <a:pt x="7192" y="8189"/>
                  <a:pt x="7216" y="8168"/>
                </a:cubicBezTo>
                <a:cubicBezTo>
                  <a:pt x="7228" y="8155"/>
                  <a:pt x="7245" y="8141"/>
                  <a:pt x="7257" y="8128"/>
                </a:cubicBezTo>
                <a:cubicBezTo>
                  <a:pt x="7253" y="8128"/>
                  <a:pt x="7253" y="8124"/>
                  <a:pt x="7249" y="8124"/>
                </a:cubicBezTo>
                <a:cubicBezTo>
                  <a:pt x="7249" y="8128"/>
                  <a:pt x="7253" y="8131"/>
                  <a:pt x="7253" y="8131"/>
                </a:cubicBezTo>
                <a:cubicBezTo>
                  <a:pt x="7253" y="8155"/>
                  <a:pt x="7237" y="8165"/>
                  <a:pt x="7212" y="8168"/>
                </a:cubicBezTo>
                <a:cubicBezTo>
                  <a:pt x="7192" y="8161"/>
                  <a:pt x="7167" y="8158"/>
                  <a:pt x="7147" y="8151"/>
                </a:cubicBezTo>
                <a:lnTo>
                  <a:pt x="7151" y="8155"/>
                </a:lnTo>
                <a:cubicBezTo>
                  <a:pt x="7172" y="8128"/>
                  <a:pt x="7192" y="8104"/>
                  <a:pt x="7216" y="8077"/>
                </a:cubicBezTo>
                <a:cubicBezTo>
                  <a:pt x="7188" y="8097"/>
                  <a:pt x="7184" y="8104"/>
                  <a:pt x="7184" y="8104"/>
                </a:cubicBezTo>
                <a:close/>
                <a:moveTo>
                  <a:pt x="6607" y="9208"/>
                </a:moveTo>
                <a:cubicBezTo>
                  <a:pt x="6595" y="9212"/>
                  <a:pt x="6578" y="9218"/>
                  <a:pt x="6566" y="9222"/>
                </a:cubicBezTo>
                <a:lnTo>
                  <a:pt x="6558" y="9225"/>
                </a:lnTo>
                <a:cubicBezTo>
                  <a:pt x="6558" y="9225"/>
                  <a:pt x="6562" y="9218"/>
                  <a:pt x="6562" y="9218"/>
                </a:cubicBezTo>
                <a:cubicBezTo>
                  <a:pt x="6578" y="9215"/>
                  <a:pt x="6591" y="9215"/>
                  <a:pt x="6607" y="9208"/>
                </a:cubicBezTo>
                <a:cubicBezTo>
                  <a:pt x="6611" y="9185"/>
                  <a:pt x="6623" y="9174"/>
                  <a:pt x="6651" y="9178"/>
                </a:cubicBezTo>
                <a:cubicBezTo>
                  <a:pt x="6656" y="9154"/>
                  <a:pt x="6660" y="9134"/>
                  <a:pt x="6664" y="9110"/>
                </a:cubicBezTo>
                <a:cubicBezTo>
                  <a:pt x="6668" y="9110"/>
                  <a:pt x="6668" y="9113"/>
                  <a:pt x="6672" y="9113"/>
                </a:cubicBezTo>
                <a:cubicBezTo>
                  <a:pt x="6668" y="9113"/>
                  <a:pt x="6668" y="9113"/>
                  <a:pt x="6664" y="9113"/>
                </a:cubicBezTo>
                <a:cubicBezTo>
                  <a:pt x="6664" y="9110"/>
                  <a:pt x="6668" y="9110"/>
                  <a:pt x="6668" y="9107"/>
                </a:cubicBezTo>
                <a:cubicBezTo>
                  <a:pt x="6664" y="9130"/>
                  <a:pt x="6631" y="9147"/>
                  <a:pt x="6647" y="9174"/>
                </a:cubicBezTo>
                <a:cubicBezTo>
                  <a:pt x="6660" y="9208"/>
                  <a:pt x="6643" y="9222"/>
                  <a:pt x="6607" y="9208"/>
                </a:cubicBezTo>
                <a:close/>
                <a:moveTo>
                  <a:pt x="6091" y="12101"/>
                </a:moveTo>
                <a:lnTo>
                  <a:pt x="6083" y="12105"/>
                </a:lnTo>
                <a:lnTo>
                  <a:pt x="6091" y="12101"/>
                </a:lnTo>
                <a:lnTo>
                  <a:pt x="6091" y="12108"/>
                </a:lnTo>
                <a:cubicBezTo>
                  <a:pt x="6091" y="12108"/>
                  <a:pt x="6091" y="12101"/>
                  <a:pt x="6091" y="12101"/>
                </a:cubicBezTo>
                <a:close/>
                <a:moveTo>
                  <a:pt x="6692" y="12250"/>
                </a:moveTo>
                <a:cubicBezTo>
                  <a:pt x="6692" y="12250"/>
                  <a:pt x="6688" y="12250"/>
                  <a:pt x="6688" y="12254"/>
                </a:cubicBezTo>
                <a:cubicBezTo>
                  <a:pt x="6688" y="12254"/>
                  <a:pt x="6692" y="12254"/>
                  <a:pt x="6692" y="12250"/>
                </a:cubicBezTo>
                <a:cubicBezTo>
                  <a:pt x="6700" y="12284"/>
                  <a:pt x="6704" y="12318"/>
                  <a:pt x="6712" y="12352"/>
                </a:cubicBezTo>
                <a:cubicBezTo>
                  <a:pt x="6741" y="12396"/>
                  <a:pt x="6700" y="12450"/>
                  <a:pt x="6757" y="12491"/>
                </a:cubicBezTo>
                <a:cubicBezTo>
                  <a:pt x="6745" y="12443"/>
                  <a:pt x="6798" y="12386"/>
                  <a:pt x="6712" y="12352"/>
                </a:cubicBezTo>
                <a:cubicBezTo>
                  <a:pt x="6729" y="12315"/>
                  <a:pt x="6708" y="12284"/>
                  <a:pt x="6692" y="12250"/>
                </a:cubicBezTo>
                <a:close/>
                <a:moveTo>
                  <a:pt x="9642" y="16011"/>
                </a:moveTo>
                <a:lnTo>
                  <a:pt x="9634" y="16014"/>
                </a:lnTo>
                <a:lnTo>
                  <a:pt x="9646" y="16014"/>
                </a:lnTo>
                <a:cubicBezTo>
                  <a:pt x="9666" y="16031"/>
                  <a:pt x="9670" y="16068"/>
                  <a:pt x="9735" y="16062"/>
                </a:cubicBezTo>
                <a:cubicBezTo>
                  <a:pt x="9695" y="16041"/>
                  <a:pt x="9670" y="16024"/>
                  <a:pt x="9642" y="16011"/>
                </a:cubicBezTo>
                <a:close/>
                <a:moveTo>
                  <a:pt x="6448" y="12240"/>
                </a:moveTo>
                <a:cubicBezTo>
                  <a:pt x="6473" y="12213"/>
                  <a:pt x="6497" y="12176"/>
                  <a:pt x="6444" y="12159"/>
                </a:cubicBezTo>
                <a:cubicBezTo>
                  <a:pt x="6400" y="12145"/>
                  <a:pt x="6367" y="12176"/>
                  <a:pt x="6371" y="12213"/>
                </a:cubicBezTo>
                <a:cubicBezTo>
                  <a:pt x="6375" y="12247"/>
                  <a:pt x="6351" y="12298"/>
                  <a:pt x="6412" y="12305"/>
                </a:cubicBezTo>
                <a:cubicBezTo>
                  <a:pt x="6477" y="12311"/>
                  <a:pt x="6456" y="12267"/>
                  <a:pt x="6448" y="12240"/>
                </a:cubicBezTo>
                <a:lnTo>
                  <a:pt x="6448" y="12240"/>
                </a:lnTo>
                <a:close/>
                <a:moveTo>
                  <a:pt x="6712" y="12965"/>
                </a:moveTo>
                <a:cubicBezTo>
                  <a:pt x="6765" y="12982"/>
                  <a:pt x="6786" y="12962"/>
                  <a:pt x="6790" y="12921"/>
                </a:cubicBezTo>
                <a:cubicBezTo>
                  <a:pt x="6794" y="12799"/>
                  <a:pt x="6806" y="12681"/>
                  <a:pt x="6749" y="12552"/>
                </a:cubicBezTo>
                <a:cubicBezTo>
                  <a:pt x="6712" y="12589"/>
                  <a:pt x="6749" y="12640"/>
                  <a:pt x="6692" y="12677"/>
                </a:cubicBezTo>
                <a:cubicBezTo>
                  <a:pt x="6668" y="12528"/>
                  <a:pt x="6643" y="12393"/>
                  <a:pt x="6623" y="12257"/>
                </a:cubicBezTo>
                <a:cubicBezTo>
                  <a:pt x="6635" y="12515"/>
                  <a:pt x="6631" y="12775"/>
                  <a:pt x="6721" y="13026"/>
                </a:cubicBezTo>
                <a:cubicBezTo>
                  <a:pt x="6716" y="13006"/>
                  <a:pt x="6712" y="12985"/>
                  <a:pt x="6712" y="12965"/>
                </a:cubicBezTo>
                <a:lnTo>
                  <a:pt x="6712" y="12965"/>
                </a:lnTo>
                <a:close/>
                <a:moveTo>
                  <a:pt x="6404" y="12420"/>
                </a:moveTo>
                <a:cubicBezTo>
                  <a:pt x="6306" y="12525"/>
                  <a:pt x="6400" y="12630"/>
                  <a:pt x="6416" y="12735"/>
                </a:cubicBezTo>
                <a:cubicBezTo>
                  <a:pt x="6424" y="12786"/>
                  <a:pt x="6473" y="12843"/>
                  <a:pt x="6428" y="12887"/>
                </a:cubicBezTo>
                <a:cubicBezTo>
                  <a:pt x="6371" y="12945"/>
                  <a:pt x="6363" y="12938"/>
                  <a:pt x="6412" y="13019"/>
                </a:cubicBezTo>
                <a:lnTo>
                  <a:pt x="6408" y="13023"/>
                </a:lnTo>
                <a:cubicBezTo>
                  <a:pt x="6371" y="13094"/>
                  <a:pt x="6400" y="13165"/>
                  <a:pt x="6395" y="13236"/>
                </a:cubicBezTo>
                <a:cubicBezTo>
                  <a:pt x="6395" y="13243"/>
                  <a:pt x="6404" y="13280"/>
                  <a:pt x="6412" y="13253"/>
                </a:cubicBezTo>
                <a:cubicBezTo>
                  <a:pt x="6432" y="13185"/>
                  <a:pt x="6469" y="13301"/>
                  <a:pt x="6477" y="13246"/>
                </a:cubicBezTo>
                <a:cubicBezTo>
                  <a:pt x="6481" y="13223"/>
                  <a:pt x="6497" y="13199"/>
                  <a:pt x="6501" y="13172"/>
                </a:cubicBezTo>
                <a:cubicBezTo>
                  <a:pt x="6521" y="12897"/>
                  <a:pt x="6460" y="12630"/>
                  <a:pt x="6469" y="12335"/>
                </a:cubicBezTo>
                <a:cubicBezTo>
                  <a:pt x="6436" y="12382"/>
                  <a:pt x="6355" y="12366"/>
                  <a:pt x="6404" y="12420"/>
                </a:cubicBezTo>
                <a:lnTo>
                  <a:pt x="6404" y="12420"/>
                </a:lnTo>
                <a:close/>
                <a:moveTo>
                  <a:pt x="10788" y="14032"/>
                </a:moveTo>
                <a:cubicBezTo>
                  <a:pt x="10780" y="14036"/>
                  <a:pt x="10772" y="14039"/>
                  <a:pt x="10763" y="14039"/>
                </a:cubicBezTo>
                <a:cubicBezTo>
                  <a:pt x="10747" y="14039"/>
                  <a:pt x="10743" y="14046"/>
                  <a:pt x="10755" y="14046"/>
                </a:cubicBezTo>
                <a:cubicBezTo>
                  <a:pt x="10763" y="14046"/>
                  <a:pt x="10780" y="14036"/>
                  <a:pt x="10788" y="14032"/>
                </a:cubicBezTo>
                <a:cubicBezTo>
                  <a:pt x="10739" y="14059"/>
                  <a:pt x="10690" y="14076"/>
                  <a:pt x="10772" y="14134"/>
                </a:cubicBezTo>
                <a:cubicBezTo>
                  <a:pt x="10828" y="14175"/>
                  <a:pt x="10885" y="14188"/>
                  <a:pt x="10946" y="14198"/>
                </a:cubicBezTo>
                <a:cubicBezTo>
                  <a:pt x="11235" y="14239"/>
                  <a:pt x="11523" y="14256"/>
                  <a:pt x="11812" y="14246"/>
                </a:cubicBezTo>
                <a:cubicBezTo>
                  <a:pt x="11865" y="14246"/>
                  <a:pt x="11926" y="14252"/>
                  <a:pt x="11942" y="14185"/>
                </a:cubicBezTo>
                <a:cubicBezTo>
                  <a:pt x="11763" y="14161"/>
                  <a:pt x="11592" y="14151"/>
                  <a:pt x="11418" y="14151"/>
                </a:cubicBezTo>
                <a:cubicBezTo>
                  <a:pt x="11206" y="14147"/>
                  <a:pt x="10991" y="14107"/>
                  <a:pt x="10788" y="14032"/>
                </a:cubicBezTo>
                <a:close/>
                <a:moveTo>
                  <a:pt x="6863" y="12792"/>
                </a:moveTo>
                <a:cubicBezTo>
                  <a:pt x="6928" y="12667"/>
                  <a:pt x="6907" y="12569"/>
                  <a:pt x="6842" y="12477"/>
                </a:cubicBezTo>
                <a:cubicBezTo>
                  <a:pt x="6810" y="12576"/>
                  <a:pt x="6806" y="12674"/>
                  <a:pt x="6863" y="12792"/>
                </a:cubicBezTo>
                <a:close/>
                <a:moveTo>
                  <a:pt x="5575" y="12633"/>
                </a:moveTo>
                <a:cubicBezTo>
                  <a:pt x="5558" y="12670"/>
                  <a:pt x="5554" y="12704"/>
                  <a:pt x="5583" y="12735"/>
                </a:cubicBezTo>
                <a:cubicBezTo>
                  <a:pt x="5583" y="12735"/>
                  <a:pt x="5611" y="12725"/>
                  <a:pt x="5615" y="12714"/>
                </a:cubicBezTo>
                <a:cubicBezTo>
                  <a:pt x="5644" y="12670"/>
                  <a:pt x="5571" y="12667"/>
                  <a:pt x="5575" y="12633"/>
                </a:cubicBezTo>
                <a:close/>
                <a:moveTo>
                  <a:pt x="6408" y="12125"/>
                </a:moveTo>
                <a:cubicBezTo>
                  <a:pt x="6420" y="12084"/>
                  <a:pt x="6473" y="12057"/>
                  <a:pt x="6408" y="12037"/>
                </a:cubicBezTo>
                <a:cubicBezTo>
                  <a:pt x="6395" y="12034"/>
                  <a:pt x="6383" y="12027"/>
                  <a:pt x="6371" y="12023"/>
                </a:cubicBezTo>
                <a:cubicBezTo>
                  <a:pt x="6355" y="12061"/>
                  <a:pt x="6371" y="12088"/>
                  <a:pt x="6408" y="12125"/>
                </a:cubicBezTo>
                <a:close/>
                <a:moveTo>
                  <a:pt x="6566" y="13023"/>
                </a:moveTo>
                <a:cubicBezTo>
                  <a:pt x="6558" y="13019"/>
                  <a:pt x="6554" y="13016"/>
                  <a:pt x="6546" y="13013"/>
                </a:cubicBezTo>
                <a:cubicBezTo>
                  <a:pt x="6550" y="13053"/>
                  <a:pt x="6550" y="13094"/>
                  <a:pt x="6554" y="13135"/>
                </a:cubicBezTo>
                <a:cubicBezTo>
                  <a:pt x="6558" y="13135"/>
                  <a:pt x="6558" y="13135"/>
                  <a:pt x="6562" y="13135"/>
                </a:cubicBezTo>
                <a:cubicBezTo>
                  <a:pt x="6562" y="13097"/>
                  <a:pt x="6562" y="13060"/>
                  <a:pt x="6566" y="13023"/>
                </a:cubicBezTo>
                <a:close/>
                <a:moveTo>
                  <a:pt x="6936" y="12667"/>
                </a:moveTo>
                <a:cubicBezTo>
                  <a:pt x="6952" y="12701"/>
                  <a:pt x="6964" y="12735"/>
                  <a:pt x="6985" y="12779"/>
                </a:cubicBezTo>
                <a:cubicBezTo>
                  <a:pt x="7009" y="12721"/>
                  <a:pt x="6989" y="12687"/>
                  <a:pt x="6936" y="12667"/>
                </a:cubicBezTo>
                <a:close/>
                <a:moveTo>
                  <a:pt x="6530" y="12880"/>
                </a:moveTo>
                <a:cubicBezTo>
                  <a:pt x="6530" y="12874"/>
                  <a:pt x="6526" y="12867"/>
                  <a:pt x="6526" y="12860"/>
                </a:cubicBezTo>
                <a:cubicBezTo>
                  <a:pt x="6521" y="12864"/>
                  <a:pt x="6509" y="12864"/>
                  <a:pt x="6509" y="12867"/>
                </a:cubicBezTo>
                <a:cubicBezTo>
                  <a:pt x="6509" y="12874"/>
                  <a:pt x="6509" y="12880"/>
                  <a:pt x="6513" y="12887"/>
                </a:cubicBezTo>
                <a:cubicBezTo>
                  <a:pt x="6521" y="12887"/>
                  <a:pt x="6526" y="12884"/>
                  <a:pt x="6530" y="12880"/>
                </a:cubicBezTo>
                <a:close/>
                <a:moveTo>
                  <a:pt x="6497" y="12532"/>
                </a:moveTo>
                <a:cubicBezTo>
                  <a:pt x="6497" y="12528"/>
                  <a:pt x="6497" y="12525"/>
                  <a:pt x="6497" y="12521"/>
                </a:cubicBezTo>
                <a:cubicBezTo>
                  <a:pt x="6497" y="12521"/>
                  <a:pt x="6493" y="12521"/>
                  <a:pt x="6489" y="12521"/>
                </a:cubicBezTo>
                <a:cubicBezTo>
                  <a:pt x="6489" y="12525"/>
                  <a:pt x="6489" y="12528"/>
                  <a:pt x="6489" y="12532"/>
                </a:cubicBezTo>
                <a:cubicBezTo>
                  <a:pt x="6485" y="12532"/>
                  <a:pt x="6493" y="12532"/>
                  <a:pt x="6497" y="12532"/>
                </a:cubicBezTo>
                <a:close/>
                <a:moveTo>
                  <a:pt x="9601" y="1454"/>
                </a:moveTo>
                <a:cubicBezTo>
                  <a:pt x="9618" y="1494"/>
                  <a:pt x="9703" y="1457"/>
                  <a:pt x="9703" y="1525"/>
                </a:cubicBezTo>
                <a:cubicBezTo>
                  <a:pt x="9703" y="1593"/>
                  <a:pt x="9634" y="1572"/>
                  <a:pt x="9601" y="1596"/>
                </a:cubicBezTo>
                <a:cubicBezTo>
                  <a:pt x="9573" y="1616"/>
                  <a:pt x="9471" y="1616"/>
                  <a:pt x="9577" y="1671"/>
                </a:cubicBezTo>
                <a:cubicBezTo>
                  <a:pt x="9634" y="1698"/>
                  <a:pt x="9585" y="1721"/>
                  <a:pt x="9557" y="1732"/>
                </a:cubicBezTo>
                <a:cubicBezTo>
                  <a:pt x="9500" y="1749"/>
                  <a:pt x="9443" y="1765"/>
                  <a:pt x="9386" y="1725"/>
                </a:cubicBezTo>
                <a:cubicBezTo>
                  <a:pt x="9386" y="1728"/>
                  <a:pt x="9382" y="1728"/>
                  <a:pt x="9382" y="1732"/>
                </a:cubicBezTo>
                <a:cubicBezTo>
                  <a:pt x="9386" y="1732"/>
                  <a:pt x="9390" y="1728"/>
                  <a:pt x="9390" y="1728"/>
                </a:cubicBezTo>
                <a:cubicBezTo>
                  <a:pt x="9414" y="1772"/>
                  <a:pt x="9394" y="1789"/>
                  <a:pt x="9341" y="1809"/>
                </a:cubicBezTo>
                <a:cubicBezTo>
                  <a:pt x="9252" y="1840"/>
                  <a:pt x="9122" y="1843"/>
                  <a:pt x="9150" y="1982"/>
                </a:cubicBezTo>
                <a:cubicBezTo>
                  <a:pt x="9158" y="2023"/>
                  <a:pt x="9073" y="2064"/>
                  <a:pt x="9016" y="2094"/>
                </a:cubicBezTo>
                <a:cubicBezTo>
                  <a:pt x="9012" y="2101"/>
                  <a:pt x="8988" y="2104"/>
                  <a:pt x="9016" y="2111"/>
                </a:cubicBezTo>
                <a:cubicBezTo>
                  <a:pt x="9016" y="2104"/>
                  <a:pt x="9012" y="2097"/>
                  <a:pt x="9012" y="2091"/>
                </a:cubicBezTo>
                <a:cubicBezTo>
                  <a:pt x="9045" y="2111"/>
                  <a:pt x="9081" y="2131"/>
                  <a:pt x="9114" y="2152"/>
                </a:cubicBezTo>
                <a:cubicBezTo>
                  <a:pt x="9085" y="2138"/>
                  <a:pt x="9065" y="2155"/>
                  <a:pt x="9041" y="2165"/>
                </a:cubicBezTo>
                <a:cubicBezTo>
                  <a:pt x="9041" y="2165"/>
                  <a:pt x="9045" y="2172"/>
                  <a:pt x="9045" y="2172"/>
                </a:cubicBezTo>
                <a:lnTo>
                  <a:pt x="9045" y="2162"/>
                </a:lnTo>
                <a:cubicBezTo>
                  <a:pt x="9069" y="2169"/>
                  <a:pt x="9098" y="2182"/>
                  <a:pt x="9110" y="2148"/>
                </a:cubicBezTo>
                <a:cubicBezTo>
                  <a:pt x="9093" y="2253"/>
                  <a:pt x="8959" y="2243"/>
                  <a:pt x="8886" y="2304"/>
                </a:cubicBezTo>
                <a:cubicBezTo>
                  <a:pt x="8894" y="2341"/>
                  <a:pt x="8959" y="2318"/>
                  <a:pt x="8972" y="2358"/>
                </a:cubicBezTo>
                <a:cubicBezTo>
                  <a:pt x="8886" y="2423"/>
                  <a:pt x="8777" y="2392"/>
                  <a:pt x="8667" y="2402"/>
                </a:cubicBezTo>
                <a:cubicBezTo>
                  <a:pt x="8663" y="2463"/>
                  <a:pt x="8760" y="2538"/>
                  <a:pt x="8626" y="2579"/>
                </a:cubicBezTo>
                <a:cubicBezTo>
                  <a:pt x="8598" y="2589"/>
                  <a:pt x="8598" y="2619"/>
                  <a:pt x="8642" y="2633"/>
                </a:cubicBezTo>
                <a:cubicBezTo>
                  <a:pt x="8687" y="2650"/>
                  <a:pt x="8732" y="2673"/>
                  <a:pt x="8781" y="2697"/>
                </a:cubicBezTo>
                <a:cubicBezTo>
                  <a:pt x="8703" y="2782"/>
                  <a:pt x="8577" y="2775"/>
                  <a:pt x="8476" y="2836"/>
                </a:cubicBezTo>
                <a:cubicBezTo>
                  <a:pt x="8590" y="2887"/>
                  <a:pt x="8683" y="2812"/>
                  <a:pt x="8797" y="2822"/>
                </a:cubicBezTo>
                <a:cubicBezTo>
                  <a:pt x="8529" y="3070"/>
                  <a:pt x="8216" y="3246"/>
                  <a:pt x="7842" y="3351"/>
                </a:cubicBezTo>
                <a:cubicBezTo>
                  <a:pt x="7907" y="3408"/>
                  <a:pt x="8009" y="3425"/>
                  <a:pt x="8037" y="3503"/>
                </a:cubicBezTo>
                <a:cubicBezTo>
                  <a:pt x="8037" y="3503"/>
                  <a:pt x="8041" y="3500"/>
                  <a:pt x="8041" y="3500"/>
                </a:cubicBezTo>
                <a:cubicBezTo>
                  <a:pt x="7830" y="3429"/>
                  <a:pt x="7639" y="3524"/>
                  <a:pt x="7432" y="3541"/>
                </a:cubicBezTo>
                <a:cubicBezTo>
                  <a:pt x="7432" y="3619"/>
                  <a:pt x="7553" y="3649"/>
                  <a:pt x="7545" y="3730"/>
                </a:cubicBezTo>
                <a:lnTo>
                  <a:pt x="7549" y="3727"/>
                </a:lnTo>
                <a:cubicBezTo>
                  <a:pt x="7545" y="3737"/>
                  <a:pt x="7529" y="3747"/>
                  <a:pt x="7549" y="3757"/>
                </a:cubicBezTo>
                <a:lnTo>
                  <a:pt x="7545" y="3754"/>
                </a:lnTo>
                <a:cubicBezTo>
                  <a:pt x="7586" y="3944"/>
                  <a:pt x="7411" y="3747"/>
                  <a:pt x="7391" y="3832"/>
                </a:cubicBezTo>
                <a:cubicBezTo>
                  <a:pt x="7395" y="3839"/>
                  <a:pt x="7411" y="3859"/>
                  <a:pt x="7423" y="3883"/>
                </a:cubicBezTo>
                <a:lnTo>
                  <a:pt x="7428" y="3879"/>
                </a:lnTo>
                <a:cubicBezTo>
                  <a:pt x="7411" y="3934"/>
                  <a:pt x="7395" y="3957"/>
                  <a:pt x="7318" y="3920"/>
                </a:cubicBezTo>
                <a:cubicBezTo>
                  <a:pt x="7257" y="3890"/>
                  <a:pt x="7188" y="3832"/>
                  <a:pt x="7098" y="3896"/>
                </a:cubicBezTo>
                <a:cubicBezTo>
                  <a:pt x="7082" y="3910"/>
                  <a:pt x="7009" y="3873"/>
                  <a:pt x="6964" y="3859"/>
                </a:cubicBezTo>
                <a:cubicBezTo>
                  <a:pt x="6968" y="3839"/>
                  <a:pt x="6956" y="3832"/>
                  <a:pt x="6932" y="3832"/>
                </a:cubicBezTo>
                <a:cubicBezTo>
                  <a:pt x="6907" y="3785"/>
                  <a:pt x="6863" y="3757"/>
                  <a:pt x="6798" y="3757"/>
                </a:cubicBezTo>
                <a:cubicBezTo>
                  <a:pt x="6802" y="3757"/>
                  <a:pt x="6802" y="3757"/>
                  <a:pt x="6806" y="3757"/>
                </a:cubicBezTo>
                <a:cubicBezTo>
                  <a:pt x="6802" y="3757"/>
                  <a:pt x="6802" y="3754"/>
                  <a:pt x="6798" y="3754"/>
                </a:cubicBezTo>
                <a:cubicBezTo>
                  <a:pt x="6851" y="3774"/>
                  <a:pt x="6867" y="3835"/>
                  <a:pt x="6936" y="3832"/>
                </a:cubicBezTo>
                <a:cubicBezTo>
                  <a:pt x="6932" y="3852"/>
                  <a:pt x="6944" y="3859"/>
                  <a:pt x="6964" y="3859"/>
                </a:cubicBezTo>
                <a:cubicBezTo>
                  <a:pt x="7119" y="4025"/>
                  <a:pt x="7350" y="4113"/>
                  <a:pt x="7545" y="4255"/>
                </a:cubicBezTo>
                <a:cubicBezTo>
                  <a:pt x="7472" y="4279"/>
                  <a:pt x="7411" y="4222"/>
                  <a:pt x="7338" y="4255"/>
                </a:cubicBezTo>
                <a:cubicBezTo>
                  <a:pt x="7415" y="4296"/>
                  <a:pt x="7484" y="4337"/>
                  <a:pt x="7558" y="4371"/>
                </a:cubicBezTo>
                <a:cubicBezTo>
                  <a:pt x="7704" y="4435"/>
                  <a:pt x="7826" y="4520"/>
                  <a:pt x="7887" y="4652"/>
                </a:cubicBezTo>
                <a:cubicBezTo>
                  <a:pt x="7940" y="4770"/>
                  <a:pt x="8102" y="4784"/>
                  <a:pt x="8204" y="4879"/>
                </a:cubicBezTo>
                <a:cubicBezTo>
                  <a:pt x="8053" y="4906"/>
                  <a:pt x="7935" y="4801"/>
                  <a:pt x="7805" y="4841"/>
                </a:cubicBezTo>
                <a:cubicBezTo>
                  <a:pt x="7809" y="4841"/>
                  <a:pt x="7809" y="4841"/>
                  <a:pt x="7814" y="4838"/>
                </a:cubicBezTo>
                <a:cubicBezTo>
                  <a:pt x="7809" y="4838"/>
                  <a:pt x="7805" y="4835"/>
                  <a:pt x="7805" y="4835"/>
                </a:cubicBezTo>
                <a:cubicBezTo>
                  <a:pt x="7854" y="4889"/>
                  <a:pt x="7919" y="4933"/>
                  <a:pt x="7915" y="5014"/>
                </a:cubicBezTo>
                <a:cubicBezTo>
                  <a:pt x="7911" y="5048"/>
                  <a:pt x="7972" y="5048"/>
                  <a:pt x="8000" y="5068"/>
                </a:cubicBezTo>
                <a:cubicBezTo>
                  <a:pt x="8053" y="5102"/>
                  <a:pt x="8118" y="5143"/>
                  <a:pt x="8098" y="5201"/>
                </a:cubicBezTo>
                <a:cubicBezTo>
                  <a:pt x="8074" y="5265"/>
                  <a:pt x="8000" y="5204"/>
                  <a:pt x="7952" y="5214"/>
                </a:cubicBezTo>
                <a:cubicBezTo>
                  <a:pt x="7935" y="5217"/>
                  <a:pt x="7923" y="5217"/>
                  <a:pt x="7891" y="5217"/>
                </a:cubicBezTo>
                <a:cubicBezTo>
                  <a:pt x="7931" y="5258"/>
                  <a:pt x="7972" y="5285"/>
                  <a:pt x="8000" y="5323"/>
                </a:cubicBezTo>
                <a:cubicBezTo>
                  <a:pt x="8013" y="5339"/>
                  <a:pt x="8147" y="5356"/>
                  <a:pt x="8009" y="5394"/>
                </a:cubicBezTo>
                <a:cubicBezTo>
                  <a:pt x="7992" y="5397"/>
                  <a:pt x="8082" y="5434"/>
                  <a:pt x="8114" y="5475"/>
                </a:cubicBezTo>
                <a:cubicBezTo>
                  <a:pt x="8057" y="5519"/>
                  <a:pt x="7980" y="5472"/>
                  <a:pt x="7919" y="5505"/>
                </a:cubicBezTo>
                <a:cubicBezTo>
                  <a:pt x="7996" y="5556"/>
                  <a:pt x="8106" y="5549"/>
                  <a:pt x="8175" y="5610"/>
                </a:cubicBezTo>
                <a:cubicBezTo>
                  <a:pt x="8118" y="5638"/>
                  <a:pt x="8061" y="5627"/>
                  <a:pt x="8009" y="5634"/>
                </a:cubicBezTo>
                <a:cubicBezTo>
                  <a:pt x="8025" y="5688"/>
                  <a:pt x="8090" y="5668"/>
                  <a:pt x="8122" y="5692"/>
                </a:cubicBezTo>
                <a:cubicBezTo>
                  <a:pt x="8171" y="5732"/>
                  <a:pt x="8130" y="5736"/>
                  <a:pt x="8094" y="5736"/>
                </a:cubicBezTo>
                <a:cubicBezTo>
                  <a:pt x="8070" y="5736"/>
                  <a:pt x="8049" y="5736"/>
                  <a:pt x="8029" y="5736"/>
                </a:cubicBezTo>
                <a:cubicBezTo>
                  <a:pt x="8029" y="5739"/>
                  <a:pt x="8029" y="5743"/>
                  <a:pt x="8029" y="5746"/>
                </a:cubicBezTo>
                <a:cubicBezTo>
                  <a:pt x="8049" y="5743"/>
                  <a:pt x="8074" y="5739"/>
                  <a:pt x="8094" y="5736"/>
                </a:cubicBezTo>
                <a:cubicBezTo>
                  <a:pt x="8143" y="5797"/>
                  <a:pt x="8403" y="5837"/>
                  <a:pt x="8407" y="5787"/>
                </a:cubicBezTo>
                <a:cubicBezTo>
                  <a:pt x="8415" y="5743"/>
                  <a:pt x="8407" y="5705"/>
                  <a:pt x="8451" y="5675"/>
                </a:cubicBezTo>
                <a:cubicBezTo>
                  <a:pt x="8447" y="5675"/>
                  <a:pt x="8447" y="5671"/>
                  <a:pt x="8443" y="5671"/>
                </a:cubicBezTo>
                <a:cubicBezTo>
                  <a:pt x="8443" y="5675"/>
                  <a:pt x="8447" y="5678"/>
                  <a:pt x="8447" y="5682"/>
                </a:cubicBezTo>
                <a:cubicBezTo>
                  <a:pt x="8411" y="5556"/>
                  <a:pt x="8439" y="5519"/>
                  <a:pt x="8565" y="5519"/>
                </a:cubicBezTo>
                <a:cubicBezTo>
                  <a:pt x="8667" y="5519"/>
                  <a:pt x="8764" y="5509"/>
                  <a:pt x="8866" y="5505"/>
                </a:cubicBezTo>
                <a:lnTo>
                  <a:pt x="8866" y="5502"/>
                </a:lnTo>
                <a:cubicBezTo>
                  <a:pt x="8866" y="5509"/>
                  <a:pt x="8866" y="5519"/>
                  <a:pt x="8862" y="5526"/>
                </a:cubicBezTo>
                <a:cubicBezTo>
                  <a:pt x="8862" y="5526"/>
                  <a:pt x="8866" y="5522"/>
                  <a:pt x="8866" y="5522"/>
                </a:cubicBezTo>
                <a:cubicBezTo>
                  <a:pt x="8854" y="5526"/>
                  <a:pt x="8842" y="5533"/>
                  <a:pt x="8825" y="5536"/>
                </a:cubicBezTo>
                <a:cubicBezTo>
                  <a:pt x="8837" y="5539"/>
                  <a:pt x="8850" y="5546"/>
                  <a:pt x="8866" y="5549"/>
                </a:cubicBezTo>
                <a:lnTo>
                  <a:pt x="8862" y="5546"/>
                </a:lnTo>
                <a:cubicBezTo>
                  <a:pt x="8805" y="5638"/>
                  <a:pt x="8647" y="5604"/>
                  <a:pt x="8594" y="5699"/>
                </a:cubicBezTo>
                <a:lnTo>
                  <a:pt x="8590" y="5695"/>
                </a:lnTo>
                <a:cubicBezTo>
                  <a:pt x="8525" y="5692"/>
                  <a:pt x="8541" y="5739"/>
                  <a:pt x="8537" y="5763"/>
                </a:cubicBezTo>
                <a:cubicBezTo>
                  <a:pt x="8533" y="5783"/>
                  <a:pt x="8577" y="5776"/>
                  <a:pt x="8602" y="5773"/>
                </a:cubicBezTo>
                <a:cubicBezTo>
                  <a:pt x="8655" y="5766"/>
                  <a:pt x="8707" y="5743"/>
                  <a:pt x="8772" y="5766"/>
                </a:cubicBezTo>
                <a:cubicBezTo>
                  <a:pt x="8586" y="5875"/>
                  <a:pt x="8480" y="6064"/>
                  <a:pt x="8224" y="6088"/>
                </a:cubicBezTo>
                <a:cubicBezTo>
                  <a:pt x="8110" y="6098"/>
                  <a:pt x="7996" y="6136"/>
                  <a:pt x="7887" y="6163"/>
                </a:cubicBezTo>
                <a:cubicBezTo>
                  <a:pt x="7793" y="6186"/>
                  <a:pt x="7712" y="6227"/>
                  <a:pt x="7651" y="6295"/>
                </a:cubicBezTo>
                <a:cubicBezTo>
                  <a:pt x="7606" y="6342"/>
                  <a:pt x="7631" y="6359"/>
                  <a:pt x="7679" y="6379"/>
                </a:cubicBezTo>
                <a:lnTo>
                  <a:pt x="7684" y="6376"/>
                </a:lnTo>
                <a:cubicBezTo>
                  <a:pt x="7631" y="6417"/>
                  <a:pt x="7578" y="6457"/>
                  <a:pt x="7513" y="6505"/>
                </a:cubicBezTo>
                <a:cubicBezTo>
                  <a:pt x="7558" y="6518"/>
                  <a:pt x="7590" y="6525"/>
                  <a:pt x="7619" y="6532"/>
                </a:cubicBezTo>
                <a:lnTo>
                  <a:pt x="7614" y="6529"/>
                </a:lnTo>
                <a:cubicBezTo>
                  <a:pt x="7529" y="6593"/>
                  <a:pt x="7444" y="6654"/>
                  <a:pt x="7330" y="6739"/>
                </a:cubicBezTo>
                <a:cubicBezTo>
                  <a:pt x="7415" y="6732"/>
                  <a:pt x="7456" y="6728"/>
                  <a:pt x="7501" y="6722"/>
                </a:cubicBezTo>
                <a:cubicBezTo>
                  <a:pt x="7493" y="6769"/>
                  <a:pt x="7346" y="6779"/>
                  <a:pt x="7452" y="6850"/>
                </a:cubicBezTo>
                <a:lnTo>
                  <a:pt x="7456" y="6847"/>
                </a:lnTo>
                <a:cubicBezTo>
                  <a:pt x="7436" y="6850"/>
                  <a:pt x="7423" y="6860"/>
                  <a:pt x="7419" y="6877"/>
                </a:cubicBezTo>
                <a:lnTo>
                  <a:pt x="7419" y="6874"/>
                </a:lnTo>
                <a:cubicBezTo>
                  <a:pt x="7436" y="6884"/>
                  <a:pt x="7444" y="6894"/>
                  <a:pt x="7419" y="6905"/>
                </a:cubicBezTo>
                <a:lnTo>
                  <a:pt x="7415" y="6901"/>
                </a:lnTo>
                <a:cubicBezTo>
                  <a:pt x="7415" y="6942"/>
                  <a:pt x="7350" y="6935"/>
                  <a:pt x="7338" y="6969"/>
                </a:cubicBezTo>
                <a:cubicBezTo>
                  <a:pt x="7415" y="7006"/>
                  <a:pt x="7480" y="6949"/>
                  <a:pt x="7558" y="6959"/>
                </a:cubicBezTo>
                <a:cubicBezTo>
                  <a:pt x="7525" y="7030"/>
                  <a:pt x="7415" y="7037"/>
                  <a:pt x="7379" y="7115"/>
                </a:cubicBezTo>
                <a:cubicBezTo>
                  <a:pt x="7448" y="7111"/>
                  <a:pt x="7509" y="7108"/>
                  <a:pt x="7590" y="7101"/>
                </a:cubicBezTo>
                <a:cubicBezTo>
                  <a:pt x="7533" y="7192"/>
                  <a:pt x="7428" y="7223"/>
                  <a:pt x="7358" y="7284"/>
                </a:cubicBezTo>
                <a:cubicBezTo>
                  <a:pt x="7436" y="7348"/>
                  <a:pt x="7476" y="7233"/>
                  <a:pt x="7541" y="7267"/>
                </a:cubicBezTo>
                <a:cubicBezTo>
                  <a:pt x="7541" y="7267"/>
                  <a:pt x="7537" y="7264"/>
                  <a:pt x="7537" y="7264"/>
                </a:cubicBezTo>
                <a:cubicBezTo>
                  <a:pt x="7488" y="7457"/>
                  <a:pt x="7363" y="7619"/>
                  <a:pt x="7220" y="7772"/>
                </a:cubicBezTo>
                <a:cubicBezTo>
                  <a:pt x="7123" y="7877"/>
                  <a:pt x="6696" y="7975"/>
                  <a:pt x="6538" y="7934"/>
                </a:cubicBezTo>
                <a:cubicBezTo>
                  <a:pt x="6493" y="7924"/>
                  <a:pt x="6456" y="7907"/>
                  <a:pt x="6424" y="7877"/>
                </a:cubicBezTo>
                <a:cubicBezTo>
                  <a:pt x="6233" y="7711"/>
                  <a:pt x="5969" y="7758"/>
                  <a:pt x="5867" y="7985"/>
                </a:cubicBezTo>
                <a:cubicBezTo>
                  <a:pt x="5798" y="8134"/>
                  <a:pt x="5782" y="8290"/>
                  <a:pt x="5871" y="8443"/>
                </a:cubicBezTo>
                <a:cubicBezTo>
                  <a:pt x="5908" y="8504"/>
                  <a:pt x="5953" y="8568"/>
                  <a:pt x="5875" y="8629"/>
                </a:cubicBezTo>
                <a:cubicBezTo>
                  <a:pt x="5835" y="8663"/>
                  <a:pt x="5786" y="8700"/>
                  <a:pt x="5729" y="8680"/>
                </a:cubicBezTo>
                <a:cubicBezTo>
                  <a:pt x="5644" y="8649"/>
                  <a:pt x="5571" y="8598"/>
                  <a:pt x="5550" y="8517"/>
                </a:cubicBezTo>
                <a:cubicBezTo>
                  <a:pt x="5542" y="8480"/>
                  <a:pt x="5542" y="8439"/>
                  <a:pt x="5550" y="8402"/>
                </a:cubicBezTo>
                <a:cubicBezTo>
                  <a:pt x="5563" y="8310"/>
                  <a:pt x="5510" y="8260"/>
                  <a:pt x="5412" y="8253"/>
                </a:cubicBezTo>
                <a:cubicBezTo>
                  <a:pt x="5319" y="8246"/>
                  <a:pt x="5282" y="8202"/>
                  <a:pt x="5254" y="8138"/>
                </a:cubicBezTo>
                <a:cubicBezTo>
                  <a:pt x="5185" y="7995"/>
                  <a:pt x="5148" y="7846"/>
                  <a:pt x="5148" y="7690"/>
                </a:cubicBezTo>
                <a:cubicBezTo>
                  <a:pt x="5148" y="7552"/>
                  <a:pt x="5209" y="7443"/>
                  <a:pt x="5331" y="7355"/>
                </a:cubicBezTo>
                <a:cubicBezTo>
                  <a:pt x="5359" y="7335"/>
                  <a:pt x="5428" y="7318"/>
                  <a:pt x="5396" y="7287"/>
                </a:cubicBezTo>
                <a:cubicBezTo>
                  <a:pt x="5359" y="7253"/>
                  <a:pt x="5339" y="7172"/>
                  <a:pt x="5274" y="7189"/>
                </a:cubicBezTo>
                <a:cubicBezTo>
                  <a:pt x="5189" y="7216"/>
                  <a:pt x="5193" y="7172"/>
                  <a:pt x="5181" y="7135"/>
                </a:cubicBezTo>
                <a:cubicBezTo>
                  <a:pt x="5148" y="7050"/>
                  <a:pt x="5038" y="7016"/>
                  <a:pt x="4981" y="6945"/>
                </a:cubicBezTo>
                <a:cubicBezTo>
                  <a:pt x="4965" y="6921"/>
                  <a:pt x="4937" y="6969"/>
                  <a:pt x="4908" y="6976"/>
                </a:cubicBezTo>
                <a:lnTo>
                  <a:pt x="4908" y="6979"/>
                </a:lnTo>
                <a:cubicBezTo>
                  <a:pt x="4831" y="6918"/>
                  <a:pt x="4807" y="6989"/>
                  <a:pt x="4791" y="7020"/>
                </a:cubicBezTo>
                <a:cubicBezTo>
                  <a:pt x="4738" y="7104"/>
                  <a:pt x="4697" y="7196"/>
                  <a:pt x="4652" y="7284"/>
                </a:cubicBezTo>
                <a:cubicBezTo>
                  <a:pt x="4665" y="7264"/>
                  <a:pt x="4665" y="7233"/>
                  <a:pt x="4644" y="7233"/>
                </a:cubicBezTo>
                <a:cubicBezTo>
                  <a:pt x="4620" y="7233"/>
                  <a:pt x="4624" y="7260"/>
                  <a:pt x="4632" y="7281"/>
                </a:cubicBezTo>
                <a:cubicBezTo>
                  <a:pt x="4608" y="7314"/>
                  <a:pt x="4600" y="7348"/>
                  <a:pt x="4616" y="7396"/>
                </a:cubicBezTo>
                <a:cubicBezTo>
                  <a:pt x="4620" y="7352"/>
                  <a:pt x="4624" y="7314"/>
                  <a:pt x="4628" y="7277"/>
                </a:cubicBezTo>
                <a:cubicBezTo>
                  <a:pt x="4636" y="7281"/>
                  <a:pt x="4648" y="7281"/>
                  <a:pt x="4656" y="7281"/>
                </a:cubicBezTo>
                <a:cubicBezTo>
                  <a:pt x="4656" y="7335"/>
                  <a:pt x="4656" y="7392"/>
                  <a:pt x="4656" y="7447"/>
                </a:cubicBezTo>
                <a:cubicBezTo>
                  <a:pt x="4665" y="7447"/>
                  <a:pt x="4673" y="7447"/>
                  <a:pt x="4685" y="7450"/>
                </a:cubicBezTo>
                <a:cubicBezTo>
                  <a:pt x="4693" y="7423"/>
                  <a:pt x="4701" y="7399"/>
                  <a:pt x="4709" y="7372"/>
                </a:cubicBezTo>
                <a:lnTo>
                  <a:pt x="4705" y="7369"/>
                </a:lnTo>
                <a:cubicBezTo>
                  <a:pt x="4742" y="7436"/>
                  <a:pt x="4685" y="7524"/>
                  <a:pt x="4774" y="7579"/>
                </a:cubicBezTo>
                <a:lnTo>
                  <a:pt x="4774" y="7579"/>
                </a:lnTo>
                <a:cubicBezTo>
                  <a:pt x="4713" y="7728"/>
                  <a:pt x="4778" y="7870"/>
                  <a:pt x="4827" y="8009"/>
                </a:cubicBezTo>
                <a:cubicBezTo>
                  <a:pt x="4876" y="8151"/>
                  <a:pt x="4945" y="8287"/>
                  <a:pt x="5010" y="8426"/>
                </a:cubicBezTo>
                <a:cubicBezTo>
                  <a:pt x="5030" y="8470"/>
                  <a:pt x="5051" y="8520"/>
                  <a:pt x="5022" y="8561"/>
                </a:cubicBezTo>
                <a:cubicBezTo>
                  <a:pt x="5002" y="8592"/>
                  <a:pt x="4986" y="8558"/>
                  <a:pt x="4977" y="8541"/>
                </a:cubicBezTo>
                <a:cubicBezTo>
                  <a:pt x="4973" y="8537"/>
                  <a:pt x="4969" y="8534"/>
                  <a:pt x="4965" y="8531"/>
                </a:cubicBezTo>
                <a:cubicBezTo>
                  <a:pt x="4965" y="8527"/>
                  <a:pt x="4969" y="8524"/>
                  <a:pt x="4969" y="8520"/>
                </a:cubicBezTo>
                <a:cubicBezTo>
                  <a:pt x="4969" y="8527"/>
                  <a:pt x="4973" y="8534"/>
                  <a:pt x="4973" y="8541"/>
                </a:cubicBezTo>
                <a:cubicBezTo>
                  <a:pt x="4734" y="8280"/>
                  <a:pt x="4608" y="7978"/>
                  <a:pt x="4539" y="7660"/>
                </a:cubicBezTo>
                <a:cubicBezTo>
                  <a:pt x="4490" y="7433"/>
                  <a:pt x="4547" y="7223"/>
                  <a:pt x="4681" y="7023"/>
                </a:cubicBezTo>
                <a:cubicBezTo>
                  <a:pt x="4750" y="6921"/>
                  <a:pt x="4770" y="6820"/>
                  <a:pt x="4709" y="6708"/>
                </a:cubicBezTo>
                <a:cubicBezTo>
                  <a:pt x="4640" y="6583"/>
                  <a:pt x="4669" y="6451"/>
                  <a:pt x="4673" y="6318"/>
                </a:cubicBezTo>
                <a:cubicBezTo>
                  <a:pt x="4673" y="6241"/>
                  <a:pt x="4738" y="6210"/>
                  <a:pt x="4823" y="6200"/>
                </a:cubicBezTo>
                <a:cubicBezTo>
                  <a:pt x="4953" y="6190"/>
                  <a:pt x="5063" y="6220"/>
                  <a:pt x="5152" y="6302"/>
                </a:cubicBezTo>
                <a:lnTo>
                  <a:pt x="5148" y="6298"/>
                </a:lnTo>
                <a:cubicBezTo>
                  <a:pt x="5290" y="6488"/>
                  <a:pt x="5465" y="6671"/>
                  <a:pt x="5567" y="6874"/>
                </a:cubicBezTo>
                <a:cubicBezTo>
                  <a:pt x="5619" y="6979"/>
                  <a:pt x="5664" y="7108"/>
                  <a:pt x="5705" y="7220"/>
                </a:cubicBezTo>
                <a:cubicBezTo>
                  <a:pt x="5741" y="7321"/>
                  <a:pt x="5766" y="7494"/>
                  <a:pt x="5953" y="7538"/>
                </a:cubicBezTo>
                <a:cubicBezTo>
                  <a:pt x="6038" y="7558"/>
                  <a:pt x="5961" y="7613"/>
                  <a:pt x="5997" y="7640"/>
                </a:cubicBezTo>
                <a:cubicBezTo>
                  <a:pt x="5993" y="7640"/>
                  <a:pt x="5989" y="7636"/>
                  <a:pt x="5985" y="7636"/>
                </a:cubicBezTo>
                <a:cubicBezTo>
                  <a:pt x="5989" y="7636"/>
                  <a:pt x="5993" y="7640"/>
                  <a:pt x="5997" y="7640"/>
                </a:cubicBezTo>
                <a:cubicBezTo>
                  <a:pt x="6030" y="7609"/>
                  <a:pt x="6062" y="7575"/>
                  <a:pt x="6111" y="7558"/>
                </a:cubicBezTo>
                <a:cubicBezTo>
                  <a:pt x="6282" y="7501"/>
                  <a:pt x="6294" y="7436"/>
                  <a:pt x="6290" y="7284"/>
                </a:cubicBezTo>
                <a:cubicBezTo>
                  <a:pt x="6286" y="7020"/>
                  <a:pt x="6054" y="6867"/>
                  <a:pt x="5920" y="6664"/>
                </a:cubicBezTo>
                <a:cubicBezTo>
                  <a:pt x="5831" y="6532"/>
                  <a:pt x="5745" y="6403"/>
                  <a:pt x="5644" y="6278"/>
                </a:cubicBezTo>
                <a:cubicBezTo>
                  <a:pt x="5457" y="6044"/>
                  <a:pt x="5177" y="5986"/>
                  <a:pt x="4868" y="5990"/>
                </a:cubicBezTo>
                <a:cubicBezTo>
                  <a:pt x="4851" y="5990"/>
                  <a:pt x="4839" y="5997"/>
                  <a:pt x="4823" y="6003"/>
                </a:cubicBezTo>
                <a:cubicBezTo>
                  <a:pt x="4648" y="6068"/>
                  <a:pt x="4644" y="6068"/>
                  <a:pt x="4661" y="5909"/>
                </a:cubicBezTo>
                <a:cubicBezTo>
                  <a:pt x="4693" y="5519"/>
                  <a:pt x="4644" y="5133"/>
                  <a:pt x="4567" y="4747"/>
                </a:cubicBezTo>
                <a:cubicBezTo>
                  <a:pt x="4498" y="4398"/>
                  <a:pt x="4530" y="4049"/>
                  <a:pt x="4608" y="3693"/>
                </a:cubicBezTo>
                <a:cubicBezTo>
                  <a:pt x="4685" y="3334"/>
                  <a:pt x="4884" y="3022"/>
                  <a:pt x="5132" y="2751"/>
                </a:cubicBezTo>
                <a:cubicBezTo>
                  <a:pt x="5315" y="2551"/>
                  <a:pt x="5323" y="2318"/>
                  <a:pt x="5457" y="2121"/>
                </a:cubicBezTo>
                <a:cubicBezTo>
                  <a:pt x="5644" y="1850"/>
                  <a:pt x="5819" y="1572"/>
                  <a:pt x="6196" y="1444"/>
                </a:cubicBezTo>
                <a:cubicBezTo>
                  <a:pt x="6465" y="1352"/>
                  <a:pt x="6712" y="1230"/>
                  <a:pt x="6940" y="1064"/>
                </a:cubicBezTo>
                <a:cubicBezTo>
                  <a:pt x="7159" y="905"/>
                  <a:pt x="7423" y="786"/>
                  <a:pt x="7704" y="695"/>
                </a:cubicBezTo>
                <a:cubicBezTo>
                  <a:pt x="7911" y="627"/>
                  <a:pt x="8110" y="593"/>
                  <a:pt x="8330" y="614"/>
                </a:cubicBezTo>
                <a:cubicBezTo>
                  <a:pt x="8358" y="617"/>
                  <a:pt x="8395" y="610"/>
                  <a:pt x="8419" y="600"/>
                </a:cubicBezTo>
                <a:cubicBezTo>
                  <a:pt x="8679" y="492"/>
                  <a:pt x="8959" y="498"/>
                  <a:pt x="9240" y="468"/>
                </a:cubicBezTo>
                <a:cubicBezTo>
                  <a:pt x="9581" y="431"/>
                  <a:pt x="9886" y="302"/>
                  <a:pt x="10199" y="193"/>
                </a:cubicBezTo>
                <a:cubicBezTo>
                  <a:pt x="10585" y="61"/>
                  <a:pt x="10991" y="14"/>
                  <a:pt x="11401" y="0"/>
                </a:cubicBezTo>
                <a:cubicBezTo>
                  <a:pt x="11519" y="-3"/>
                  <a:pt x="11621" y="34"/>
                  <a:pt x="11730" y="65"/>
                </a:cubicBezTo>
                <a:cubicBezTo>
                  <a:pt x="12161" y="183"/>
                  <a:pt x="12612" y="234"/>
                  <a:pt x="13059" y="268"/>
                </a:cubicBezTo>
                <a:cubicBezTo>
                  <a:pt x="13270" y="285"/>
                  <a:pt x="13490" y="221"/>
                  <a:pt x="13705" y="193"/>
                </a:cubicBezTo>
                <a:cubicBezTo>
                  <a:pt x="13705" y="193"/>
                  <a:pt x="13701" y="197"/>
                  <a:pt x="13701" y="197"/>
                </a:cubicBezTo>
                <a:cubicBezTo>
                  <a:pt x="14140" y="254"/>
                  <a:pt x="14437" y="492"/>
                  <a:pt x="14684" y="776"/>
                </a:cubicBezTo>
                <a:cubicBezTo>
                  <a:pt x="14859" y="976"/>
                  <a:pt x="15070" y="1139"/>
                  <a:pt x="15318" y="1271"/>
                </a:cubicBezTo>
                <a:cubicBezTo>
                  <a:pt x="15505" y="1372"/>
                  <a:pt x="15712" y="1376"/>
                  <a:pt x="15920" y="1342"/>
                </a:cubicBezTo>
                <a:cubicBezTo>
                  <a:pt x="16017" y="1325"/>
                  <a:pt x="16115" y="1298"/>
                  <a:pt x="16212" y="1281"/>
                </a:cubicBezTo>
                <a:cubicBezTo>
                  <a:pt x="16318" y="1261"/>
                  <a:pt x="16411" y="1345"/>
                  <a:pt x="16399" y="1450"/>
                </a:cubicBezTo>
                <a:lnTo>
                  <a:pt x="16403" y="1454"/>
                </a:lnTo>
                <a:cubicBezTo>
                  <a:pt x="16196" y="1352"/>
                  <a:pt x="16046" y="1362"/>
                  <a:pt x="15899" y="1491"/>
                </a:cubicBezTo>
                <a:cubicBezTo>
                  <a:pt x="16078" y="1481"/>
                  <a:pt x="16245" y="1454"/>
                  <a:pt x="16391" y="1525"/>
                </a:cubicBezTo>
                <a:cubicBezTo>
                  <a:pt x="16107" y="1610"/>
                  <a:pt x="15952" y="1806"/>
                  <a:pt x="15830" y="2026"/>
                </a:cubicBezTo>
                <a:lnTo>
                  <a:pt x="15834" y="2023"/>
                </a:lnTo>
                <a:cubicBezTo>
                  <a:pt x="15798" y="2030"/>
                  <a:pt x="15806" y="2057"/>
                  <a:pt x="15802" y="2080"/>
                </a:cubicBezTo>
                <a:lnTo>
                  <a:pt x="15806" y="2077"/>
                </a:lnTo>
                <a:cubicBezTo>
                  <a:pt x="15781" y="2077"/>
                  <a:pt x="15777" y="2091"/>
                  <a:pt x="15769" y="2104"/>
                </a:cubicBezTo>
                <a:cubicBezTo>
                  <a:pt x="15769" y="2104"/>
                  <a:pt x="15773" y="2101"/>
                  <a:pt x="15773" y="2101"/>
                </a:cubicBezTo>
                <a:cubicBezTo>
                  <a:pt x="15761" y="2118"/>
                  <a:pt x="15749" y="2138"/>
                  <a:pt x="15741" y="2155"/>
                </a:cubicBezTo>
                <a:cubicBezTo>
                  <a:pt x="15741" y="2155"/>
                  <a:pt x="15745" y="2152"/>
                  <a:pt x="15745" y="2152"/>
                </a:cubicBezTo>
                <a:cubicBezTo>
                  <a:pt x="15684" y="2185"/>
                  <a:pt x="15631" y="2318"/>
                  <a:pt x="15550" y="2162"/>
                </a:cubicBezTo>
                <a:cubicBezTo>
                  <a:pt x="15534" y="2135"/>
                  <a:pt x="15477" y="2169"/>
                  <a:pt x="15440" y="2182"/>
                </a:cubicBezTo>
                <a:cubicBezTo>
                  <a:pt x="15383" y="2206"/>
                  <a:pt x="15322" y="2230"/>
                  <a:pt x="15257" y="2257"/>
                </a:cubicBezTo>
                <a:cubicBezTo>
                  <a:pt x="15318" y="2084"/>
                  <a:pt x="15359" y="1914"/>
                  <a:pt x="15253" y="1752"/>
                </a:cubicBezTo>
                <a:lnTo>
                  <a:pt x="15261" y="1748"/>
                </a:lnTo>
                <a:cubicBezTo>
                  <a:pt x="15229" y="1671"/>
                  <a:pt x="15192" y="1593"/>
                  <a:pt x="15160" y="1515"/>
                </a:cubicBezTo>
                <a:cubicBezTo>
                  <a:pt x="15148" y="1525"/>
                  <a:pt x="15140" y="1528"/>
                  <a:pt x="15135" y="1532"/>
                </a:cubicBezTo>
                <a:cubicBezTo>
                  <a:pt x="15099" y="1582"/>
                  <a:pt x="15135" y="1681"/>
                  <a:pt x="15030" y="1677"/>
                </a:cubicBezTo>
                <a:cubicBezTo>
                  <a:pt x="14944" y="1677"/>
                  <a:pt x="14961" y="1589"/>
                  <a:pt x="14932" y="1538"/>
                </a:cubicBezTo>
                <a:cubicBezTo>
                  <a:pt x="14871" y="1427"/>
                  <a:pt x="14823" y="1311"/>
                  <a:pt x="14766" y="1200"/>
                </a:cubicBezTo>
                <a:cubicBezTo>
                  <a:pt x="14754" y="1176"/>
                  <a:pt x="14758" y="1125"/>
                  <a:pt x="14697" y="1135"/>
                </a:cubicBezTo>
                <a:cubicBezTo>
                  <a:pt x="14701" y="1122"/>
                  <a:pt x="14701" y="1112"/>
                  <a:pt x="14705" y="1098"/>
                </a:cubicBezTo>
                <a:cubicBezTo>
                  <a:pt x="14697" y="1098"/>
                  <a:pt x="14693" y="1098"/>
                  <a:pt x="14684" y="1098"/>
                </a:cubicBezTo>
                <a:cubicBezTo>
                  <a:pt x="14688" y="1108"/>
                  <a:pt x="14693" y="1122"/>
                  <a:pt x="14697" y="1132"/>
                </a:cubicBezTo>
                <a:cubicBezTo>
                  <a:pt x="14737" y="1267"/>
                  <a:pt x="14831" y="1400"/>
                  <a:pt x="14782" y="1586"/>
                </a:cubicBezTo>
                <a:cubicBezTo>
                  <a:pt x="14664" y="1339"/>
                  <a:pt x="14599" y="1108"/>
                  <a:pt x="14408" y="918"/>
                </a:cubicBezTo>
                <a:cubicBezTo>
                  <a:pt x="14428" y="983"/>
                  <a:pt x="14449" y="1047"/>
                  <a:pt x="14469" y="1112"/>
                </a:cubicBezTo>
                <a:cubicBezTo>
                  <a:pt x="14461" y="1115"/>
                  <a:pt x="14457" y="1118"/>
                  <a:pt x="14449" y="1122"/>
                </a:cubicBezTo>
                <a:cubicBezTo>
                  <a:pt x="14396" y="1051"/>
                  <a:pt x="14343" y="979"/>
                  <a:pt x="14290" y="905"/>
                </a:cubicBezTo>
                <a:cubicBezTo>
                  <a:pt x="14286" y="905"/>
                  <a:pt x="14286" y="905"/>
                  <a:pt x="14282" y="908"/>
                </a:cubicBezTo>
                <a:cubicBezTo>
                  <a:pt x="14286" y="908"/>
                  <a:pt x="14290" y="908"/>
                  <a:pt x="14290" y="908"/>
                </a:cubicBezTo>
                <a:cubicBezTo>
                  <a:pt x="14278" y="1030"/>
                  <a:pt x="14408" y="1118"/>
                  <a:pt x="14408" y="1240"/>
                </a:cubicBezTo>
                <a:cubicBezTo>
                  <a:pt x="14408" y="1315"/>
                  <a:pt x="14437" y="1389"/>
                  <a:pt x="14457" y="1467"/>
                </a:cubicBezTo>
                <a:cubicBezTo>
                  <a:pt x="14388" y="1461"/>
                  <a:pt x="14388" y="1413"/>
                  <a:pt x="14367" y="1383"/>
                </a:cubicBezTo>
                <a:cubicBezTo>
                  <a:pt x="14294" y="1257"/>
                  <a:pt x="14205" y="1139"/>
                  <a:pt x="14116" y="1020"/>
                </a:cubicBezTo>
                <a:cubicBezTo>
                  <a:pt x="13880" y="695"/>
                  <a:pt x="13518" y="576"/>
                  <a:pt x="13088" y="563"/>
                </a:cubicBezTo>
                <a:cubicBezTo>
                  <a:pt x="12811" y="553"/>
                  <a:pt x="12539" y="553"/>
                  <a:pt x="12271" y="631"/>
                </a:cubicBezTo>
                <a:cubicBezTo>
                  <a:pt x="12137" y="671"/>
                  <a:pt x="11986" y="634"/>
                  <a:pt x="11844" y="624"/>
                </a:cubicBezTo>
                <a:cubicBezTo>
                  <a:pt x="11414" y="597"/>
                  <a:pt x="10983" y="559"/>
                  <a:pt x="10568" y="708"/>
                </a:cubicBezTo>
                <a:cubicBezTo>
                  <a:pt x="10296" y="807"/>
                  <a:pt x="10040" y="925"/>
                  <a:pt x="9805" y="1078"/>
                </a:cubicBezTo>
                <a:cubicBezTo>
                  <a:pt x="9699" y="1145"/>
                  <a:pt x="9679" y="1274"/>
                  <a:pt x="9553" y="1322"/>
                </a:cubicBezTo>
                <a:lnTo>
                  <a:pt x="9557" y="1325"/>
                </a:lnTo>
                <a:cubicBezTo>
                  <a:pt x="9516" y="1305"/>
                  <a:pt x="9484" y="1342"/>
                  <a:pt x="9443" y="1339"/>
                </a:cubicBezTo>
                <a:cubicBezTo>
                  <a:pt x="9463" y="1349"/>
                  <a:pt x="9431" y="1376"/>
                  <a:pt x="9467" y="1386"/>
                </a:cubicBezTo>
                <a:cubicBezTo>
                  <a:pt x="9459" y="1369"/>
                  <a:pt x="9451" y="1355"/>
                  <a:pt x="9443" y="1339"/>
                </a:cubicBezTo>
                <a:cubicBezTo>
                  <a:pt x="9471" y="1342"/>
                  <a:pt x="9496" y="1349"/>
                  <a:pt x="9524" y="1352"/>
                </a:cubicBezTo>
                <a:cubicBezTo>
                  <a:pt x="9524" y="1352"/>
                  <a:pt x="9520" y="1349"/>
                  <a:pt x="9520" y="1349"/>
                </a:cubicBezTo>
                <a:cubicBezTo>
                  <a:pt x="9540" y="1366"/>
                  <a:pt x="9561" y="1383"/>
                  <a:pt x="9581" y="1400"/>
                </a:cubicBezTo>
                <a:cubicBezTo>
                  <a:pt x="9581" y="1400"/>
                  <a:pt x="9585" y="1396"/>
                  <a:pt x="9585" y="1396"/>
                </a:cubicBezTo>
                <a:cubicBezTo>
                  <a:pt x="9561" y="1403"/>
                  <a:pt x="9528" y="1396"/>
                  <a:pt x="9524" y="1430"/>
                </a:cubicBezTo>
                <a:cubicBezTo>
                  <a:pt x="9496" y="1433"/>
                  <a:pt x="9471" y="1437"/>
                  <a:pt x="9443" y="1440"/>
                </a:cubicBezTo>
                <a:cubicBezTo>
                  <a:pt x="9443" y="1444"/>
                  <a:pt x="9447" y="1444"/>
                  <a:pt x="9447" y="1447"/>
                </a:cubicBezTo>
                <a:cubicBezTo>
                  <a:pt x="9447" y="1444"/>
                  <a:pt x="9447" y="1440"/>
                  <a:pt x="9443" y="1437"/>
                </a:cubicBezTo>
                <a:cubicBezTo>
                  <a:pt x="9467" y="1433"/>
                  <a:pt x="9500" y="1454"/>
                  <a:pt x="9516" y="1427"/>
                </a:cubicBezTo>
                <a:cubicBezTo>
                  <a:pt x="9561" y="1457"/>
                  <a:pt x="9585" y="1457"/>
                  <a:pt x="9601" y="1454"/>
                </a:cubicBezTo>
                <a:lnTo>
                  <a:pt x="9601" y="1454"/>
                </a:lnTo>
                <a:close/>
                <a:moveTo>
                  <a:pt x="8695" y="1115"/>
                </a:moveTo>
                <a:cubicBezTo>
                  <a:pt x="8695" y="1115"/>
                  <a:pt x="8691" y="1115"/>
                  <a:pt x="8691" y="1118"/>
                </a:cubicBezTo>
                <a:cubicBezTo>
                  <a:pt x="8691" y="1115"/>
                  <a:pt x="8695" y="1115"/>
                  <a:pt x="8695" y="1115"/>
                </a:cubicBezTo>
                <a:lnTo>
                  <a:pt x="8695" y="1122"/>
                </a:lnTo>
                <a:cubicBezTo>
                  <a:pt x="8691" y="1122"/>
                  <a:pt x="8695" y="1115"/>
                  <a:pt x="8695" y="1115"/>
                </a:cubicBezTo>
                <a:close/>
                <a:moveTo>
                  <a:pt x="8508" y="1061"/>
                </a:moveTo>
                <a:cubicBezTo>
                  <a:pt x="8504" y="1061"/>
                  <a:pt x="8504" y="1064"/>
                  <a:pt x="8500" y="1064"/>
                </a:cubicBezTo>
                <a:cubicBezTo>
                  <a:pt x="8504" y="1064"/>
                  <a:pt x="8508" y="1064"/>
                  <a:pt x="8512" y="1061"/>
                </a:cubicBezTo>
                <a:cubicBezTo>
                  <a:pt x="8508" y="1081"/>
                  <a:pt x="8504" y="1105"/>
                  <a:pt x="8500" y="1125"/>
                </a:cubicBezTo>
                <a:cubicBezTo>
                  <a:pt x="8431" y="1122"/>
                  <a:pt x="8419" y="1054"/>
                  <a:pt x="8358" y="1034"/>
                </a:cubicBezTo>
                <a:cubicBezTo>
                  <a:pt x="8334" y="1091"/>
                  <a:pt x="8447" y="1125"/>
                  <a:pt x="8386" y="1186"/>
                </a:cubicBezTo>
                <a:cubicBezTo>
                  <a:pt x="8382" y="1186"/>
                  <a:pt x="8382" y="1186"/>
                  <a:pt x="8378" y="1190"/>
                </a:cubicBezTo>
                <a:cubicBezTo>
                  <a:pt x="8382" y="1190"/>
                  <a:pt x="8386" y="1190"/>
                  <a:pt x="8391" y="1190"/>
                </a:cubicBezTo>
                <a:cubicBezTo>
                  <a:pt x="8370" y="1264"/>
                  <a:pt x="8468" y="1274"/>
                  <a:pt x="8488" y="1261"/>
                </a:cubicBezTo>
                <a:cubicBezTo>
                  <a:pt x="8537" y="1223"/>
                  <a:pt x="8626" y="1237"/>
                  <a:pt x="8642" y="1173"/>
                </a:cubicBezTo>
                <a:cubicBezTo>
                  <a:pt x="8642" y="1169"/>
                  <a:pt x="8610" y="1159"/>
                  <a:pt x="8594" y="1152"/>
                </a:cubicBezTo>
                <a:cubicBezTo>
                  <a:pt x="8577" y="1132"/>
                  <a:pt x="8557" y="1125"/>
                  <a:pt x="8529" y="1125"/>
                </a:cubicBezTo>
                <a:cubicBezTo>
                  <a:pt x="8525" y="1105"/>
                  <a:pt x="8516" y="1081"/>
                  <a:pt x="8508" y="1061"/>
                </a:cubicBezTo>
                <a:close/>
                <a:moveTo>
                  <a:pt x="6704" y="7721"/>
                </a:moveTo>
                <a:cubicBezTo>
                  <a:pt x="6708" y="7718"/>
                  <a:pt x="6712" y="7714"/>
                  <a:pt x="6716" y="7711"/>
                </a:cubicBezTo>
                <a:cubicBezTo>
                  <a:pt x="6716" y="7714"/>
                  <a:pt x="6712" y="7721"/>
                  <a:pt x="6704" y="7721"/>
                </a:cubicBezTo>
                <a:cubicBezTo>
                  <a:pt x="6680" y="7724"/>
                  <a:pt x="6643" y="7704"/>
                  <a:pt x="6635" y="7745"/>
                </a:cubicBezTo>
                <a:cubicBezTo>
                  <a:pt x="6607" y="7738"/>
                  <a:pt x="6578" y="7735"/>
                  <a:pt x="6550" y="7728"/>
                </a:cubicBezTo>
                <a:cubicBezTo>
                  <a:pt x="6651" y="7606"/>
                  <a:pt x="6481" y="7633"/>
                  <a:pt x="6436" y="7596"/>
                </a:cubicBezTo>
                <a:cubicBezTo>
                  <a:pt x="6420" y="7582"/>
                  <a:pt x="6343" y="7558"/>
                  <a:pt x="6326" y="7616"/>
                </a:cubicBezTo>
                <a:cubicBezTo>
                  <a:pt x="6314" y="7660"/>
                  <a:pt x="6330" y="7724"/>
                  <a:pt x="6383" y="7731"/>
                </a:cubicBezTo>
                <a:cubicBezTo>
                  <a:pt x="6465" y="7738"/>
                  <a:pt x="6546" y="7796"/>
                  <a:pt x="6631" y="7741"/>
                </a:cubicBezTo>
                <a:cubicBezTo>
                  <a:pt x="6656" y="7735"/>
                  <a:pt x="6680" y="7728"/>
                  <a:pt x="6704" y="7721"/>
                </a:cubicBezTo>
                <a:close/>
                <a:moveTo>
                  <a:pt x="7147" y="5421"/>
                </a:moveTo>
                <a:cubicBezTo>
                  <a:pt x="7147" y="5417"/>
                  <a:pt x="7147" y="5414"/>
                  <a:pt x="7147" y="5411"/>
                </a:cubicBezTo>
                <a:cubicBezTo>
                  <a:pt x="7147" y="5407"/>
                  <a:pt x="7143" y="5407"/>
                  <a:pt x="7143" y="5404"/>
                </a:cubicBezTo>
                <a:cubicBezTo>
                  <a:pt x="7147" y="5411"/>
                  <a:pt x="7151" y="5414"/>
                  <a:pt x="7147" y="5421"/>
                </a:cubicBezTo>
                <a:cubicBezTo>
                  <a:pt x="7172" y="5441"/>
                  <a:pt x="7196" y="5448"/>
                  <a:pt x="7224" y="5428"/>
                </a:cubicBezTo>
                <a:cubicBezTo>
                  <a:pt x="7224" y="5489"/>
                  <a:pt x="7285" y="5485"/>
                  <a:pt x="7330" y="5495"/>
                </a:cubicBezTo>
                <a:cubicBezTo>
                  <a:pt x="7346" y="5519"/>
                  <a:pt x="7371" y="5522"/>
                  <a:pt x="7399" y="5516"/>
                </a:cubicBezTo>
                <a:cubicBezTo>
                  <a:pt x="7423" y="5550"/>
                  <a:pt x="7460" y="5556"/>
                  <a:pt x="7517" y="5560"/>
                </a:cubicBezTo>
                <a:cubicBezTo>
                  <a:pt x="7472" y="5526"/>
                  <a:pt x="7440" y="5509"/>
                  <a:pt x="7399" y="5516"/>
                </a:cubicBezTo>
                <a:cubicBezTo>
                  <a:pt x="7399" y="5482"/>
                  <a:pt x="7367" y="5489"/>
                  <a:pt x="7342" y="5485"/>
                </a:cubicBezTo>
                <a:cubicBezTo>
                  <a:pt x="7302" y="5468"/>
                  <a:pt x="7265" y="5448"/>
                  <a:pt x="7224" y="5431"/>
                </a:cubicBezTo>
                <a:cubicBezTo>
                  <a:pt x="7200" y="5417"/>
                  <a:pt x="7176" y="5414"/>
                  <a:pt x="7147" y="5421"/>
                </a:cubicBezTo>
                <a:close/>
                <a:moveTo>
                  <a:pt x="7614" y="5604"/>
                </a:moveTo>
                <a:cubicBezTo>
                  <a:pt x="7614" y="5604"/>
                  <a:pt x="7619" y="5600"/>
                  <a:pt x="7619" y="5600"/>
                </a:cubicBezTo>
                <a:cubicBezTo>
                  <a:pt x="7614" y="5600"/>
                  <a:pt x="7610" y="5600"/>
                  <a:pt x="7610" y="5604"/>
                </a:cubicBezTo>
                <a:cubicBezTo>
                  <a:pt x="7602" y="5604"/>
                  <a:pt x="7594" y="5604"/>
                  <a:pt x="7586" y="5604"/>
                </a:cubicBezTo>
                <a:cubicBezTo>
                  <a:pt x="7590" y="5597"/>
                  <a:pt x="7594" y="5587"/>
                  <a:pt x="7598" y="5587"/>
                </a:cubicBezTo>
                <a:cubicBezTo>
                  <a:pt x="7623" y="5580"/>
                  <a:pt x="7627" y="5590"/>
                  <a:pt x="7614" y="5604"/>
                </a:cubicBezTo>
                <a:close/>
                <a:moveTo>
                  <a:pt x="7017" y="1291"/>
                </a:moveTo>
                <a:cubicBezTo>
                  <a:pt x="6981" y="1254"/>
                  <a:pt x="7029" y="1213"/>
                  <a:pt x="6993" y="1159"/>
                </a:cubicBezTo>
                <a:cubicBezTo>
                  <a:pt x="6977" y="1206"/>
                  <a:pt x="6960" y="1244"/>
                  <a:pt x="6948" y="1284"/>
                </a:cubicBezTo>
                <a:cubicBezTo>
                  <a:pt x="6936" y="1322"/>
                  <a:pt x="6924" y="1359"/>
                  <a:pt x="6989" y="1383"/>
                </a:cubicBezTo>
                <a:cubicBezTo>
                  <a:pt x="7025" y="1396"/>
                  <a:pt x="7066" y="1383"/>
                  <a:pt x="7066" y="1379"/>
                </a:cubicBezTo>
                <a:cubicBezTo>
                  <a:pt x="7090" y="1339"/>
                  <a:pt x="7029" y="1325"/>
                  <a:pt x="7017" y="1291"/>
                </a:cubicBezTo>
                <a:lnTo>
                  <a:pt x="7021" y="1298"/>
                </a:lnTo>
                <a:lnTo>
                  <a:pt x="7017" y="1291"/>
                </a:lnTo>
                <a:close/>
                <a:moveTo>
                  <a:pt x="6989" y="5505"/>
                </a:moveTo>
                <a:cubicBezTo>
                  <a:pt x="6985" y="5509"/>
                  <a:pt x="6981" y="5512"/>
                  <a:pt x="6977" y="5512"/>
                </a:cubicBezTo>
                <a:cubicBezTo>
                  <a:pt x="6972" y="5512"/>
                  <a:pt x="6968" y="5512"/>
                  <a:pt x="6964" y="5512"/>
                </a:cubicBezTo>
                <a:cubicBezTo>
                  <a:pt x="6972" y="5509"/>
                  <a:pt x="6981" y="5509"/>
                  <a:pt x="6989" y="5505"/>
                </a:cubicBezTo>
                <a:cubicBezTo>
                  <a:pt x="7042" y="5607"/>
                  <a:pt x="7070" y="5722"/>
                  <a:pt x="7212" y="5766"/>
                </a:cubicBezTo>
                <a:cubicBezTo>
                  <a:pt x="7228" y="5770"/>
                  <a:pt x="7277" y="5810"/>
                  <a:pt x="7273" y="5763"/>
                </a:cubicBezTo>
                <a:cubicBezTo>
                  <a:pt x="7269" y="5688"/>
                  <a:pt x="7363" y="5732"/>
                  <a:pt x="7379" y="5692"/>
                </a:cubicBezTo>
                <a:cubicBezTo>
                  <a:pt x="7273" y="5590"/>
                  <a:pt x="7111" y="5573"/>
                  <a:pt x="6989" y="5505"/>
                </a:cubicBezTo>
                <a:close/>
                <a:moveTo>
                  <a:pt x="7428" y="1572"/>
                </a:moveTo>
                <a:cubicBezTo>
                  <a:pt x="7419" y="1562"/>
                  <a:pt x="7419" y="1562"/>
                  <a:pt x="7432" y="1566"/>
                </a:cubicBezTo>
                <a:cubicBezTo>
                  <a:pt x="7428" y="1569"/>
                  <a:pt x="7423" y="1569"/>
                  <a:pt x="7423" y="1572"/>
                </a:cubicBezTo>
                <a:cubicBezTo>
                  <a:pt x="7484" y="1454"/>
                  <a:pt x="7403" y="1332"/>
                  <a:pt x="7436" y="1213"/>
                </a:cubicBezTo>
                <a:cubicBezTo>
                  <a:pt x="7468" y="1325"/>
                  <a:pt x="7480" y="1440"/>
                  <a:pt x="7586" y="1528"/>
                </a:cubicBezTo>
                <a:cubicBezTo>
                  <a:pt x="7586" y="1535"/>
                  <a:pt x="7586" y="1542"/>
                  <a:pt x="7586" y="1552"/>
                </a:cubicBezTo>
                <a:cubicBezTo>
                  <a:pt x="7590" y="1552"/>
                  <a:pt x="7598" y="1549"/>
                  <a:pt x="7602" y="1549"/>
                </a:cubicBezTo>
                <a:cubicBezTo>
                  <a:pt x="7598" y="1542"/>
                  <a:pt x="7590" y="1538"/>
                  <a:pt x="7586" y="1532"/>
                </a:cubicBezTo>
                <a:cubicBezTo>
                  <a:pt x="7614" y="1501"/>
                  <a:pt x="7558" y="1440"/>
                  <a:pt x="7635" y="1427"/>
                </a:cubicBezTo>
                <a:cubicBezTo>
                  <a:pt x="7655" y="1491"/>
                  <a:pt x="7684" y="1552"/>
                  <a:pt x="7663" y="1620"/>
                </a:cubicBezTo>
                <a:lnTo>
                  <a:pt x="7667" y="1616"/>
                </a:lnTo>
                <a:cubicBezTo>
                  <a:pt x="7663" y="1664"/>
                  <a:pt x="7708" y="1667"/>
                  <a:pt x="7736" y="1654"/>
                </a:cubicBezTo>
                <a:cubicBezTo>
                  <a:pt x="7809" y="1623"/>
                  <a:pt x="7724" y="1569"/>
                  <a:pt x="7753" y="1532"/>
                </a:cubicBezTo>
                <a:cubicBezTo>
                  <a:pt x="7826" y="1572"/>
                  <a:pt x="7834" y="1654"/>
                  <a:pt x="7903" y="1701"/>
                </a:cubicBezTo>
                <a:cubicBezTo>
                  <a:pt x="7944" y="1640"/>
                  <a:pt x="7777" y="1566"/>
                  <a:pt x="7944" y="1525"/>
                </a:cubicBezTo>
                <a:cubicBezTo>
                  <a:pt x="8025" y="1505"/>
                  <a:pt x="8090" y="1454"/>
                  <a:pt x="8179" y="1447"/>
                </a:cubicBezTo>
                <a:cubicBezTo>
                  <a:pt x="8183" y="1447"/>
                  <a:pt x="8191" y="1440"/>
                  <a:pt x="8191" y="1440"/>
                </a:cubicBezTo>
                <a:cubicBezTo>
                  <a:pt x="8143" y="1267"/>
                  <a:pt x="8289" y="1393"/>
                  <a:pt x="8342" y="1376"/>
                </a:cubicBezTo>
                <a:cubicBezTo>
                  <a:pt x="8370" y="1366"/>
                  <a:pt x="8382" y="1356"/>
                  <a:pt x="8382" y="1332"/>
                </a:cubicBezTo>
                <a:lnTo>
                  <a:pt x="8378" y="1335"/>
                </a:lnTo>
                <a:cubicBezTo>
                  <a:pt x="8423" y="1322"/>
                  <a:pt x="8435" y="1305"/>
                  <a:pt x="8399" y="1274"/>
                </a:cubicBezTo>
                <a:cubicBezTo>
                  <a:pt x="8362" y="1244"/>
                  <a:pt x="8330" y="1210"/>
                  <a:pt x="8293" y="1176"/>
                </a:cubicBezTo>
                <a:cubicBezTo>
                  <a:pt x="8281" y="1176"/>
                  <a:pt x="8273" y="1176"/>
                  <a:pt x="8260" y="1176"/>
                </a:cubicBezTo>
                <a:cubicBezTo>
                  <a:pt x="8130" y="1125"/>
                  <a:pt x="8155" y="1017"/>
                  <a:pt x="8122" y="915"/>
                </a:cubicBezTo>
                <a:cubicBezTo>
                  <a:pt x="8106" y="986"/>
                  <a:pt x="8118" y="1044"/>
                  <a:pt x="8122" y="1105"/>
                </a:cubicBezTo>
                <a:cubicBezTo>
                  <a:pt x="8130" y="1166"/>
                  <a:pt x="8151" y="1234"/>
                  <a:pt x="8082" y="1284"/>
                </a:cubicBezTo>
                <a:lnTo>
                  <a:pt x="8086" y="1281"/>
                </a:lnTo>
                <a:cubicBezTo>
                  <a:pt x="7927" y="1223"/>
                  <a:pt x="7899" y="1247"/>
                  <a:pt x="7915" y="1406"/>
                </a:cubicBezTo>
                <a:lnTo>
                  <a:pt x="7919" y="1410"/>
                </a:lnTo>
                <a:cubicBezTo>
                  <a:pt x="7830" y="1332"/>
                  <a:pt x="7765" y="1247"/>
                  <a:pt x="7769" y="1129"/>
                </a:cubicBezTo>
                <a:cubicBezTo>
                  <a:pt x="7720" y="1156"/>
                  <a:pt x="7765" y="1210"/>
                  <a:pt x="7708" y="1237"/>
                </a:cubicBezTo>
                <a:cubicBezTo>
                  <a:pt x="7684" y="1176"/>
                  <a:pt x="7708" y="1112"/>
                  <a:pt x="7647" y="1057"/>
                </a:cubicBezTo>
                <a:cubicBezTo>
                  <a:pt x="7582" y="1186"/>
                  <a:pt x="7619" y="1305"/>
                  <a:pt x="7643" y="1423"/>
                </a:cubicBezTo>
                <a:cubicBezTo>
                  <a:pt x="7521" y="1328"/>
                  <a:pt x="7578" y="1190"/>
                  <a:pt x="7513" y="1081"/>
                </a:cubicBezTo>
                <a:cubicBezTo>
                  <a:pt x="7509" y="1071"/>
                  <a:pt x="7497" y="1064"/>
                  <a:pt x="7484" y="1051"/>
                </a:cubicBezTo>
                <a:cubicBezTo>
                  <a:pt x="7456" y="1078"/>
                  <a:pt x="7464" y="1125"/>
                  <a:pt x="7415" y="1129"/>
                </a:cubicBezTo>
                <a:cubicBezTo>
                  <a:pt x="7326" y="1040"/>
                  <a:pt x="7428" y="956"/>
                  <a:pt x="7419" y="861"/>
                </a:cubicBezTo>
                <a:cubicBezTo>
                  <a:pt x="7265" y="1017"/>
                  <a:pt x="7277" y="1366"/>
                  <a:pt x="7428" y="1572"/>
                </a:cubicBezTo>
                <a:close/>
                <a:moveTo>
                  <a:pt x="4717" y="7697"/>
                </a:moveTo>
                <a:cubicBezTo>
                  <a:pt x="4717" y="7691"/>
                  <a:pt x="4717" y="7684"/>
                  <a:pt x="4717" y="7677"/>
                </a:cubicBezTo>
                <a:cubicBezTo>
                  <a:pt x="4717" y="7680"/>
                  <a:pt x="4717" y="7684"/>
                  <a:pt x="4717" y="7687"/>
                </a:cubicBezTo>
                <a:cubicBezTo>
                  <a:pt x="4717" y="7691"/>
                  <a:pt x="4717" y="7694"/>
                  <a:pt x="4717" y="7697"/>
                </a:cubicBezTo>
                <a:cubicBezTo>
                  <a:pt x="4717" y="7697"/>
                  <a:pt x="4717" y="7697"/>
                  <a:pt x="4717" y="7697"/>
                </a:cubicBezTo>
                <a:close/>
                <a:moveTo>
                  <a:pt x="7204" y="1440"/>
                </a:moveTo>
                <a:cubicBezTo>
                  <a:pt x="7204" y="1437"/>
                  <a:pt x="7200" y="1433"/>
                  <a:pt x="7200" y="1430"/>
                </a:cubicBezTo>
                <a:cubicBezTo>
                  <a:pt x="7196" y="1433"/>
                  <a:pt x="7196" y="1437"/>
                  <a:pt x="7192" y="1437"/>
                </a:cubicBezTo>
                <a:cubicBezTo>
                  <a:pt x="7192" y="1440"/>
                  <a:pt x="7196" y="1444"/>
                  <a:pt x="7196" y="1447"/>
                </a:cubicBezTo>
                <a:cubicBezTo>
                  <a:pt x="7200" y="1447"/>
                  <a:pt x="7200" y="1444"/>
                  <a:pt x="7204" y="1440"/>
                </a:cubicBezTo>
                <a:close/>
                <a:moveTo>
                  <a:pt x="1097" y="16648"/>
                </a:moveTo>
                <a:cubicBezTo>
                  <a:pt x="1069" y="16725"/>
                  <a:pt x="1004" y="16783"/>
                  <a:pt x="935" y="16841"/>
                </a:cubicBezTo>
                <a:cubicBezTo>
                  <a:pt x="995" y="16705"/>
                  <a:pt x="1060" y="16566"/>
                  <a:pt x="1121" y="16431"/>
                </a:cubicBezTo>
                <a:cubicBezTo>
                  <a:pt x="1150" y="16387"/>
                  <a:pt x="1191" y="16343"/>
                  <a:pt x="1158" y="16288"/>
                </a:cubicBezTo>
                <a:cubicBezTo>
                  <a:pt x="1162" y="16288"/>
                  <a:pt x="1162" y="16292"/>
                  <a:pt x="1166" y="16292"/>
                </a:cubicBezTo>
                <a:cubicBezTo>
                  <a:pt x="1166" y="16288"/>
                  <a:pt x="1162" y="16288"/>
                  <a:pt x="1162" y="16285"/>
                </a:cubicBezTo>
                <a:cubicBezTo>
                  <a:pt x="1166" y="16339"/>
                  <a:pt x="1105" y="16380"/>
                  <a:pt x="1126" y="16434"/>
                </a:cubicBezTo>
                <a:cubicBezTo>
                  <a:pt x="1040" y="16461"/>
                  <a:pt x="1040" y="16546"/>
                  <a:pt x="979" y="16590"/>
                </a:cubicBezTo>
                <a:cubicBezTo>
                  <a:pt x="951" y="16607"/>
                  <a:pt x="959" y="16658"/>
                  <a:pt x="902" y="16644"/>
                </a:cubicBezTo>
                <a:cubicBezTo>
                  <a:pt x="902" y="16644"/>
                  <a:pt x="898" y="16648"/>
                  <a:pt x="898" y="16648"/>
                </a:cubicBezTo>
                <a:cubicBezTo>
                  <a:pt x="902" y="16648"/>
                  <a:pt x="906" y="16648"/>
                  <a:pt x="906" y="16648"/>
                </a:cubicBezTo>
                <a:cubicBezTo>
                  <a:pt x="894" y="16715"/>
                  <a:pt x="841" y="16763"/>
                  <a:pt x="784" y="16807"/>
                </a:cubicBezTo>
                <a:cubicBezTo>
                  <a:pt x="784" y="16807"/>
                  <a:pt x="788" y="16810"/>
                  <a:pt x="788" y="16810"/>
                </a:cubicBezTo>
                <a:cubicBezTo>
                  <a:pt x="796" y="16766"/>
                  <a:pt x="809" y="16726"/>
                  <a:pt x="817" y="16681"/>
                </a:cubicBezTo>
                <a:cubicBezTo>
                  <a:pt x="817" y="16681"/>
                  <a:pt x="813" y="16685"/>
                  <a:pt x="813" y="16685"/>
                </a:cubicBezTo>
                <a:cubicBezTo>
                  <a:pt x="788" y="16675"/>
                  <a:pt x="788" y="16665"/>
                  <a:pt x="813" y="16654"/>
                </a:cubicBezTo>
                <a:lnTo>
                  <a:pt x="817" y="16658"/>
                </a:lnTo>
                <a:cubicBezTo>
                  <a:pt x="833" y="16597"/>
                  <a:pt x="870" y="16543"/>
                  <a:pt x="914" y="16488"/>
                </a:cubicBezTo>
                <a:cubicBezTo>
                  <a:pt x="922" y="16468"/>
                  <a:pt x="930" y="16448"/>
                  <a:pt x="939" y="16427"/>
                </a:cubicBezTo>
                <a:cubicBezTo>
                  <a:pt x="939" y="16427"/>
                  <a:pt x="943" y="16427"/>
                  <a:pt x="943" y="16424"/>
                </a:cubicBezTo>
                <a:cubicBezTo>
                  <a:pt x="939" y="16424"/>
                  <a:pt x="939" y="16427"/>
                  <a:pt x="935" y="16427"/>
                </a:cubicBezTo>
                <a:cubicBezTo>
                  <a:pt x="902" y="16444"/>
                  <a:pt x="918" y="16471"/>
                  <a:pt x="914" y="16492"/>
                </a:cubicBezTo>
                <a:cubicBezTo>
                  <a:pt x="809" y="16512"/>
                  <a:pt x="825" y="16631"/>
                  <a:pt x="719" y="16651"/>
                </a:cubicBezTo>
                <a:lnTo>
                  <a:pt x="723" y="16654"/>
                </a:lnTo>
                <a:cubicBezTo>
                  <a:pt x="711" y="16671"/>
                  <a:pt x="703" y="16675"/>
                  <a:pt x="699" y="16651"/>
                </a:cubicBezTo>
                <a:cubicBezTo>
                  <a:pt x="699" y="16651"/>
                  <a:pt x="687" y="16658"/>
                  <a:pt x="687" y="16658"/>
                </a:cubicBezTo>
                <a:cubicBezTo>
                  <a:pt x="679" y="16658"/>
                  <a:pt x="666" y="16654"/>
                  <a:pt x="658" y="16654"/>
                </a:cubicBezTo>
                <a:cubicBezTo>
                  <a:pt x="658" y="16654"/>
                  <a:pt x="662" y="16654"/>
                  <a:pt x="662" y="16654"/>
                </a:cubicBezTo>
                <a:cubicBezTo>
                  <a:pt x="683" y="16549"/>
                  <a:pt x="760" y="16471"/>
                  <a:pt x="829" y="16387"/>
                </a:cubicBezTo>
                <a:cubicBezTo>
                  <a:pt x="841" y="16377"/>
                  <a:pt x="853" y="16370"/>
                  <a:pt x="865" y="16360"/>
                </a:cubicBezTo>
                <a:cubicBezTo>
                  <a:pt x="865" y="16336"/>
                  <a:pt x="870" y="16312"/>
                  <a:pt x="894" y="16292"/>
                </a:cubicBezTo>
                <a:cubicBezTo>
                  <a:pt x="882" y="16295"/>
                  <a:pt x="878" y="16295"/>
                  <a:pt x="886" y="16288"/>
                </a:cubicBezTo>
                <a:cubicBezTo>
                  <a:pt x="886" y="16292"/>
                  <a:pt x="890" y="16295"/>
                  <a:pt x="890" y="16299"/>
                </a:cubicBezTo>
                <a:cubicBezTo>
                  <a:pt x="882" y="16319"/>
                  <a:pt x="874" y="16339"/>
                  <a:pt x="865" y="16360"/>
                </a:cubicBezTo>
                <a:cubicBezTo>
                  <a:pt x="837" y="16356"/>
                  <a:pt x="821" y="16363"/>
                  <a:pt x="833" y="16390"/>
                </a:cubicBezTo>
                <a:cubicBezTo>
                  <a:pt x="683" y="16421"/>
                  <a:pt x="670" y="16556"/>
                  <a:pt x="573" y="16624"/>
                </a:cubicBezTo>
                <a:cubicBezTo>
                  <a:pt x="532" y="16651"/>
                  <a:pt x="508" y="16698"/>
                  <a:pt x="459" y="16729"/>
                </a:cubicBezTo>
                <a:cubicBezTo>
                  <a:pt x="520" y="16620"/>
                  <a:pt x="581" y="16512"/>
                  <a:pt x="638" y="16400"/>
                </a:cubicBezTo>
                <a:cubicBezTo>
                  <a:pt x="658" y="16394"/>
                  <a:pt x="666" y="16383"/>
                  <a:pt x="662" y="16363"/>
                </a:cubicBezTo>
                <a:cubicBezTo>
                  <a:pt x="662" y="16360"/>
                  <a:pt x="654" y="16360"/>
                  <a:pt x="650" y="16360"/>
                </a:cubicBezTo>
                <a:cubicBezTo>
                  <a:pt x="634" y="16373"/>
                  <a:pt x="634" y="16387"/>
                  <a:pt x="642" y="16400"/>
                </a:cubicBezTo>
                <a:cubicBezTo>
                  <a:pt x="504" y="16424"/>
                  <a:pt x="475" y="16553"/>
                  <a:pt x="358" y="16597"/>
                </a:cubicBezTo>
                <a:cubicBezTo>
                  <a:pt x="358" y="16597"/>
                  <a:pt x="362" y="16600"/>
                  <a:pt x="362" y="16600"/>
                </a:cubicBezTo>
                <a:cubicBezTo>
                  <a:pt x="341" y="16526"/>
                  <a:pt x="463" y="16488"/>
                  <a:pt x="431" y="16410"/>
                </a:cubicBezTo>
                <a:cubicBezTo>
                  <a:pt x="447" y="16400"/>
                  <a:pt x="459" y="16387"/>
                  <a:pt x="475" y="16377"/>
                </a:cubicBezTo>
                <a:cubicBezTo>
                  <a:pt x="492" y="16339"/>
                  <a:pt x="512" y="16366"/>
                  <a:pt x="532" y="16377"/>
                </a:cubicBezTo>
                <a:cubicBezTo>
                  <a:pt x="536" y="16363"/>
                  <a:pt x="536" y="16346"/>
                  <a:pt x="540" y="16333"/>
                </a:cubicBezTo>
                <a:cubicBezTo>
                  <a:pt x="544" y="16336"/>
                  <a:pt x="549" y="16336"/>
                  <a:pt x="553" y="16339"/>
                </a:cubicBezTo>
                <a:cubicBezTo>
                  <a:pt x="549" y="16336"/>
                  <a:pt x="540" y="16336"/>
                  <a:pt x="536" y="16333"/>
                </a:cubicBezTo>
                <a:cubicBezTo>
                  <a:pt x="557" y="16346"/>
                  <a:pt x="585" y="16363"/>
                  <a:pt x="532" y="16373"/>
                </a:cubicBezTo>
                <a:cubicBezTo>
                  <a:pt x="512" y="16373"/>
                  <a:pt x="492" y="16377"/>
                  <a:pt x="475" y="16380"/>
                </a:cubicBezTo>
                <a:cubicBezTo>
                  <a:pt x="471" y="16400"/>
                  <a:pt x="459" y="16414"/>
                  <a:pt x="431" y="16410"/>
                </a:cubicBezTo>
                <a:cubicBezTo>
                  <a:pt x="370" y="16499"/>
                  <a:pt x="260" y="16553"/>
                  <a:pt x="187" y="16631"/>
                </a:cubicBezTo>
                <a:lnTo>
                  <a:pt x="191" y="16634"/>
                </a:lnTo>
                <a:cubicBezTo>
                  <a:pt x="207" y="16505"/>
                  <a:pt x="341" y="16438"/>
                  <a:pt x="406" y="16322"/>
                </a:cubicBezTo>
                <a:cubicBezTo>
                  <a:pt x="333" y="16326"/>
                  <a:pt x="305" y="16394"/>
                  <a:pt x="240" y="16394"/>
                </a:cubicBezTo>
                <a:cubicBezTo>
                  <a:pt x="240" y="16394"/>
                  <a:pt x="244" y="16397"/>
                  <a:pt x="244" y="16397"/>
                </a:cubicBezTo>
                <a:cubicBezTo>
                  <a:pt x="252" y="16380"/>
                  <a:pt x="264" y="16363"/>
                  <a:pt x="272" y="16343"/>
                </a:cubicBezTo>
                <a:cubicBezTo>
                  <a:pt x="309" y="16336"/>
                  <a:pt x="297" y="16319"/>
                  <a:pt x="284" y="16302"/>
                </a:cubicBezTo>
                <a:cubicBezTo>
                  <a:pt x="288" y="16299"/>
                  <a:pt x="297" y="16299"/>
                  <a:pt x="301" y="16295"/>
                </a:cubicBezTo>
                <a:cubicBezTo>
                  <a:pt x="301" y="16299"/>
                  <a:pt x="301" y="16302"/>
                  <a:pt x="301" y="16305"/>
                </a:cubicBezTo>
                <a:cubicBezTo>
                  <a:pt x="297" y="16305"/>
                  <a:pt x="288" y="16305"/>
                  <a:pt x="284" y="16302"/>
                </a:cubicBezTo>
                <a:cubicBezTo>
                  <a:pt x="280" y="16316"/>
                  <a:pt x="276" y="16329"/>
                  <a:pt x="272" y="16343"/>
                </a:cubicBezTo>
                <a:cubicBezTo>
                  <a:pt x="219" y="16336"/>
                  <a:pt x="179" y="16363"/>
                  <a:pt x="138" y="16380"/>
                </a:cubicBezTo>
                <a:lnTo>
                  <a:pt x="138" y="16380"/>
                </a:lnTo>
                <a:cubicBezTo>
                  <a:pt x="158" y="16322"/>
                  <a:pt x="195" y="16292"/>
                  <a:pt x="276" y="16272"/>
                </a:cubicBezTo>
                <a:cubicBezTo>
                  <a:pt x="451" y="16224"/>
                  <a:pt x="614" y="16153"/>
                  <a:pt x="776" y="16089"/>
                </a:cubicBezTo>
                <a:cubicBezTo>
                  <a:pt x="1069" y="15970"/>
                  <a:pt x="1365" y="15858"/>
                  <a:pt x="1633" y="15702"/>
                </a:cubicBezTo>
                <a:cubicBezTo>
                  <a:pt x="1670" y="15682"/>
                  <a:pt x="1739" y="15675"/>
                  <a:pt x="1719" y="15614"/>
                </a:cubicBezTo>
                <a:cubicBezTo>
                  <a:pt x="1755" y="15625"/>
                  <a:pt x="1784" y="15611"/>
                  <a:pt x="1812" y="15597"/>
                </a:cubicBezTo>
                <a:cubicBezTo>
                  <a:pt x="1808" y="15597"/>
                  <a:pt x="1808" y="15594"/>
                  <a:pt x="1808" y="15594"/>
                </a:cubicBezTo>
                <a:cubicBezTo>
                  <a:pt x="1808" y="15597"/>
                  <a:pt x="1812" y="15601"/>
                  <a:pt x="1812" y="15601"/>
                </a:cubicBezTo>
                <a:cubicBezTo>
                  <a:pt x="1780" y="15604"/>
                  <a:pt x="1751" y="15608"/>
                  <a:pt x="1719" y="15614"/>
                </a:cubicBezTo>
                <a:cubicBezTo>
                  <a:pt x="1633" y="15655"/>
                  <a:pt x="1560" y="15719"/>
                  <a:pt x="1451" y="15689"/>
                </a:cubicBezTo>
                <a:cubicBezTo>
                  <a:pt x="1451" y="15689"/>
                  <a:pt x="1451" y="15689"/>
                  <a:pt x="1451" y="15689"/>
                </a:cubicBezTo>
                <a:cubicBezTo>
                  <a:pt x="1865" y="15448"/>
                  <a:pt x="2292" y="15225"/>
                  <a:pt x="2686" y="14964"/>
                </a:cubicBezTo>
                <a:cubicBezTo>
                  <a:pt x="2901" y="14822"/>
                  <a:pt x="3149" y="14693"/>
                  <a:pt x="3279" y="14479"/>
                </a:cubicBezTo>
                <a:cubicBezTo>
                  <a:pt x="3413" y="14259"/>
                  <a:pt x="3588" y="14063"/>
                  <a:pt x="3763" y="13866"/>
                </a:cubicBezTo>
                <a:cubicBezTo>
                  <a:pt x="4197" y="13375"/>
                  <a:pt x="4730" y="12962"/>
                  <a:pt x="5250" y="12535"/>
                </a:cubicBezTo>
                <a:cubicBezTo>
                  <a:pt x="5278" y="12511"/>
                  <a:pt x="5315" y="12494"/>
                  <a:pt x="5347" y="12474"/>
                </a:cubicBezTo>
                <a:cubicBezTo>
                  <a:pt x="5376" y="12460"/>
                  <a:pt x="5408" y="12450"/>
                  <a:pt x="5457" y="12430"/>
                </a:cubicBezTo>
                <a:cubicBezTo>
                  <a:pt x="5404" y="12904"/>
                  <a:pt x="5632" y="13314"/>
                  <a:pt x="5782" y="13738"/>
                </a:cubicBezTo>
                <a:cubicBezTo>
                  <a:pt x="5814" y="13832"/>
                  <a:pt x="5802" y="13948"/>
                  <a:pt x="5912" y="14015"/>
                </a:cubicBezTo>
                <a:lnTo>
                  <a:pt x="5908" y="14012"/>
                </a:lnTo>
                <a:cubicBezTo>
                  <a:pt x="5908" y="14025"/>
                  <a:pt x="5908" y="14042"/>
                  <a:pt x="5908" y="14056"/>
                </a:cubicBezTo>
                <a:cubicBezTo>
                  <a:pt x="5944" y="14053"/>
                  <a:pt x="5932" y="14026"/>
                  <a:pt x="5944" y="14012"/>
                </a:cubicBezTo>
                <a:lnTo>
                  <a:pt x="5940" y="14015"/>
                </a:lnTo>
                <a:cubicBezTo>
                  <a:pt x="6087" y="14188"/>
                  <a:pt x="6107" y="14405"/>
                  <a:pt x="6237" y="14591"/>
                </a:cubicBezTo>
                <a:cubicBezTo>
                  <a:pt x="6265" y="14584"/>
                  <a:pt x="6229" y="14527"/>
                  <a:pt x="6282" y="14527"/>
                </a:cubicBezTo>
                <a:lnTo>
                  <a:pt x="6278" y="14523"/>
                </a:lnTo>
                <a:cubicBezTo>
                  <a:pt x="6290" y="14540"/>
                  <a:pt x="6302" y="14551"/>
                  <a:pt x="6314" y="14523"/>
                </a:cubicBezTo>
                <a:lnTo>
                  <a:pt x="6310" y="14527"/>
                </a:lnTo>
                <a:cubicBezTo>
                  <a:pt x="6347" y="14578"/>
                  <a:pt x="6428" y="14581"/>
                  <a:pt x="6473" y="14625"/>
                </a:cubicBezTo>
                <a:lnTo>
                  <a:pt x="6469" y="14622"/>
                </a:lnTo>
                <a:cubicBezTo>
                  <a:pt x="6469" y="14632"/>
                  <a:pt x="6469" y="14642"/>
                  <a:pt x="6469" y="14652"/>
                </a:cubicBezTo>
                <a:cubicBezTo>
                  <a:pt x="6469" y="14652"/>
                  <a:pt x="6465" y="14652"/>
                  <a:pt x="6465" y="14652"/>
                </a:cubicBezTo>
                <a:cubicBezTo>
                  <a:pt x="6493" y="14679"/>
                  <a:pt x="6554" y="14679"/>
                  <a:pt x="6558" y="14727"/>
                </a:cubicBezTo>
                <a:cubicBezTo>
                  <a:pt x="6558" y="14727"/>
                  <a:pt x="6562" y="14723"/>
                  <a:pt x="6562" y="14723"/>
                </a:cubicBezTo>
                <a:cubicBezTo>
                  <a:pt x="6546" y="14723"/>
                  <a:pt x="6534" y="14727"/>
                  <a:pt x="6517" y="14727"/>
                </a:cubicBezTo>
                <a:cubicBezTo>
                  <a:pt x="6521" y="14727"/>
                  <a:pt x="6521" y="14727"/>
                  <a:pt x="6521" y="14727"/>
                </a:cubicBezTo>
                <a:cubicBezTo>
                  <a:pt x="6517" y="14727"/>
                  <a:pt x="6517" y="14723"/>
                  <a:pt x="6513" y="14723"/>
                </a:cubicBezTo>
                <a:cubicBezTo>
                  <a:pt x="6530" y="14734"/>
                  <a:pt x="6542" y="14744"/>
                  <a:pt x="6558" y="14754"/>
                </a:cubicBezTo>
                <a:lnTo>
                  <a:pt x="6554" y="14750"/>
                </a:lnTo>
                <a:cubicBezTo>
                  <a:pt x="6566" y="14761"/>
                  <a:pt x="6578" y="14771"/>
                  <a:pt x="6591" y="14781"/>
                </a:cubicBezTo>
                <a:lnTo>
                  <a:pt x="6586" y="14778"/>
                </a:lnTo>
                <a:cubicBezTo>
                  <a:pt x="6599" y="14788"/>
                  <a:pt x="6611" y="14798"/>
                  <a:pt x="6623" y="14808"/>
                </a:cubicBezTo>
                <a:lnTo>
                  <a:pt x="6619" y="14808"/>
                </a:lnTo>
                <a:cubicBezTo>
                  <a:pt x="6631" y="14788"/>
                  <a:pt x="6643" y="14794"/>
                  <a:pt x="6656" y="14808"/>
                </a:cubicBezTo>
                <a:lnTo>
                  <a:pt x="6651" y="14811"/>
                </a:lnTo>
                <a:cubicBezTo>
                  <a:pt x="6688" y="14815"/>
                  <a:pt x="6708" y="14828"/>
                  <a:pt x="6700" y="14862"/>
                </a:cubicBezTo>
                <a:cubicBezTo>
                  <a:pt x="6700" y="14862"/>
                  <a:pt x="6700" y="14866"/>
                  <a:pt x="6700" y="14866"/>
                </a:cubicBezTo>
                <a:cubicBezTo>
                  <a:pt x="6700" y="14862"/>
                  <a:pt x="6700" y="14862"/>
                  <a:pt x="6700" y="14859"/>
                </a:cubicBezTo>
                <a:cubicBezTo>
                  <a:pt x="6790" y="14906"/>
                  <a:pt x="6859" y="14974"/>
                  <a:pt x="6912" y="15049"/>
                </a:cubicBezTo>
                <a:cubicBezTo>
                  <a:pt x="6875" y="15052"/>
                  <a:pt x="6855" y="15035"/>
                  <a:pt x="6838" y="15008"/>
                </a:cubicBezTo>
                <a:cubicBezTo>
                  <a:pt x="6822" y="15001"/>
                  <a:pt x="6802" y="14998"/>
                  <a:pt x="6786" y="14991"/>
                </a:cubicBezTo>
                <a:cubicBezTo>
                  <a:pt x="6786" y="14988"/>
                  <a:pt x="6781" y="14984"/>
                  <a:pt x="6781" y="14977"/>
                </a:cubicBezTo>
                <a:cubicBezTo>
                  <a:pt x="6786" y="14981"/>
                  <a:pt x="6786" y="14984"/>
                  <a:pt x="6790" y="14988"/>
                </a:cubicBezTo>
                <a:cubicBezTo>
                  <a:pt x="6810" y="14991"/>
                  <a:pt x="6826" y="14998"/>
                  <a:pt x="6842" y="15005"/>
                </a:cubicBezTo>
                <a:cubicBezTo>
                  <a:pt x="6834" y="15049"/>
                  <a:pt x="6871" y="15049"/>
                  <a:pt x="6907" y="15049"/>
                </a:cubicBezTo>
                <a:cubicBezTo>
                  <a:pt x="7127" y="15204"/>
                  <a:pt x="7342" y="15364"/>
                  <a:pt x="7493" y="15574"/>
                </a:cubicBezTo>
                <a:cubicBezTo>
                  <a:pt x="7493" y="15574"/>
                  <a:pt x="7497" y="15574"/>
                  <a:pt x="7497" y="15574"/>
                </a:cubicBezTo>
                <a:cubicBezTo>
                  <a:pt x="7456" y="15553"/>
                  <a:pt x="7436" y="15509"/>
                  <a:pt x="7383" y="15513"/>
                </a:cubicBezTo>
                <a:cubicBezTo>
                  <a:pt x="7375" y="15513"/>
                  <a:pt x="7375" y="15557"/>
                  <a:pt x="7375" y="15577"/>
                </a:cubicBezTo>
                <a:cubicBezTo>
                  <a:pt x="7375" y="15577"/>
                  <a:pt x="7379" y="15574"/>
                  <a:pt x="7379" y="15574"/>
                </a:cubicBezTo>
                <a:cubicBezTo>
                  <a:pt x="7269" y="15536"/>
                  <a:pt x="7237" y="15435"/>
                  <a:pt x="7139" y="15391"/>
                </a:cubicBezTo>
                <a:lnTo>
                  <a:pt x="7143" y="15394"/>
                </a:lnTo>
                <a:cubicBezTo>
                  <a:pt x="7139" y="15370"/>
                  <a:pt x="7119" y="15364"/>
                  <a:pt x="7094" y="15360"/>
                </a:cubicBezTo>
                <a:cubicBezTo>
                  <a:pt x="7102" y="15330"/>
                  <a:pt x="7090" y="15303"/>
                  <a:pt x="7074" y="15276"/>
                </a:cubicBezTo>
                <a:cubicBezTo>
                  <a:pt x="7074" y="15279"/>
                  <a:pt x="7070" y="15279"/>
                  <a:pt x="7070" y="15282"/>
                </a:cubicBezTo>
                <a:cubicBezTo>
                  <a:pt x="7074" y="15282"/>
                  <a:pt x="7078" y="15279"/>
                  <a:pt x="7078" y="15279"/>
                </a:cubicBezTo>
                <a:cubicBezTo>
                  <a:pt x="7082" y="15306"/>
                  <a:pt x="7086" y="15333"/>
                  <a:pt x="7090" y="15360"/>
                </a:cubicBezTo>
                <a:cubicBezTo>
                  <a:pt x="7094" y="15370"/>
                  <a:pt x="7098" y="15381"/>
                  <a:pt x="7102" y="15391"/>
                </a:cubicBezTo>
                <a:lnTo>
                  <a:pt x="7107" y="15387"/>
                </a:lnTo>
                <a:cubicBezTo>
                  <a:pt x="7086" y="15377"/>
                  <a:pt x="7066" y="15370"/>
                  <a:pt x="7042" y="15360"/>
                </a:cubicBezTo>
                <a:lnTo>
                  <a:pt x="7046" y="15364"/>
                </a:lnTo>
                <a:cubicBezTo>
                  <a:pt x="7033" y="15364"/>
                  <a:pt x="7021" y="15364"/>
                  <a:pt x="7009" y="15364"/>
                </a:cubicBezTo>
                <a:lnTo>
                  <a:pt x="7013" y="15360"/>
                </a:lnTo>
                <a:cubicBezTo>
                  <a:pt x="6993" y="15360"/>
                  <a:pt x="6972" y="15360"/>
                  <a:pt x="6948" y="15360"/>
                </a:cubicBezTo>
                <a:lnTo>
                  <a:pt x="6952" y="15364"/>
                </a:lnTo>
                <a:cubicBezTo>
                  <a:pt x="6940" y="15353"/>
                  <a:pt x="6928" y="15343"/>
                  <a:pt x="6916" y="15333"/>
                </a:cubicBezTo>
                <a:lnTo>
                  <a:pt x="6920" y="15337"/>
                </a:lnTo>
                <a:cubicBezTo>
                  <a:pt x="6916" y="15323"/>
                  <a:pt x="6907" y="15309"/>
                  <a:pt x="6903" y="15296"/>
                </a:cubicBezTo>
                <a:cubicBezTo>
                  <a:pt x="6883" y="15296"/>
                  <a:pt x="6863" y="15292"/>
                  <a:pt x="6842" y="15292"/>
                </a:cubicBezTo>
                <a:cubicBezTo>
                  <a:pt x="6847" y="15276"/>
                  <a:pt x="6830" y="15269"/>
                  <a:pt x="6814" y="15262"/>
                </a:cubicBezTo>
                <a:cubicBezTo>
                  <a:pt x="6830" y="15232"/>
                  <a:pt x="6802" y="15232"/>
                  <a:pt x="6781" y="15228"/>
                </a:cubicBezTo>
                <a:cubicBezTo>
                  <a:pt x="6790" y="15204"/>
                  <a:pt x="6781" y="15184"/>
                  <a:pt x="6749" y="15177"/>
                </a:cubicBezTo>
                <a:cubicBezTo>
                  <a:pt x="6749" y="15147"/>
                  <a:pt x="6753" y="15116"/>
                  <a:pt x="6753" y="15086"/>
                </a:cubicBezTo>
                <a:cubicBezTo>
                  <a:pt x="6676" y="15059"/>
                  <a:pt x="6704" y="14950"/>
                  <a:pt x="6599" y="14944"/>
                </a:cubicBezTo>
                <a:cubicBezTo>
                  <a:pt x="6595" y="14920"/>
                  <a:pt x="6631" y="14889"/>
                  <a:pt x="6586" y="14862"/>
                </a:cubicBezTo>
                <a:cubicBezTo>
                  <a:pt x="6591" y="14893"/>
                  <a:pt x="6595" y="14916"/>
                  <a:pt x="6599" y="14940"/>
                </a:cubicBezTo>
                <a:cubicBezTo>
                  <a:pt x="6672" y="14971"/>
                  <a:pt x="6639" y="15082"/>
                  <a:pt x="6753" y="15082"/>
                </a:cubicBezTo>
                <a:cubicBezTo>
                  <a:pt x="6753" y="15113"/>
                  <a:pt x="6749" y="15143"/>
                  <a:pt x="6749" y="15174"/>
                </a:cubicBezTo>
                <a:cubicBezTo>
                  <a:pt x="6777" y="15184"/>
                  <a:pt x="6786" y="15201"/>
                  <a:pt x="6781" y="15225"/>
                </a:cubicBezTo>
                <a:cubicBezTo>
                  <a:pt x="6794" y="15235"/>
                  <a:pt x="6806" y="15248"/>
                  <a:pt x="6822" y="15259"/>
                </a:cubicBezTo>
                <a:cubicBezTo>
                  <a:pt x="6830" y="15269"/>
                  <a:pt x="6842" y="15279"/>
                  <a:pt x="6851" y="15289"/>
                </a:cubicBezTo>
                <a:cubicBezTo>
                  <a:pt x="6871" y="15289"/>
                  <a:pt x="6891" y="15292"/>
                  <a:pt x="6907" y="15296"/>
                </a:cubicBezTo>
                <a:cubicBezTo>
                  <a:pt x="6899" y="15309"/>
                  <a:pt x="6895" y="15323"/>
                  <a:pt x="6887" y="15337"/>
                </a:cubicBezTo>
                <a:lnTo>
                  <a:pt x="6891" y="15333"/>
                </a:lnTo>
                <a:cubicBezTo>
                  <a:pt x="6887" y="15353"/>
                  <a:pt x="6842" y="15370"/>
                  <a:pt x="6891" y="15391"/>
                </a:cubicBezTo>
                <a:lnTo>
                  <a:pt x="6887" y="15387"/>
                </a:lnTo>
                <a:cubicBezTo>
                  <a:pt x="6899" y="15397"/>
                  <a:pt x="6912" y="15408"/>
                  <a:pt x="6924" y="15418"/>
                </a:cubicBezTo>
                <a:lnTo>
                  <a:pt x="6920" y="15414"/>
                </a:lnTo>
                <a:cubicBezTo>
                  <a:pt x="6932" y="15462"/>
                  <a:pt x="6960" y="15503"/>
                  <a:pt x="7017" y="15519"/>
                </a:cubicBezTo>
                <a:lnTo>
                  <a:pt x="7013" y="15519"/>
                </a:lnTo>
                <a:cubicBezTo>
                  <a:pt x="7066" y="15628"/>
                  <a:pt x="7159" y="15713"/>
                  <a:pt x="7261" y="15787"/>
                </a:cubicBezTo>
                <a:cubicBezTo>
                  <a:pt x="7505" y="15967"/>
                  <a:pt x="7753" y="16139"/>
                  <a:pt x="8041" y="16272"/>
                </a:cubicBezTo>
                <a:lnTo>
                  <a:pt x="8037" y="16268"/>
                </a:lnTo>
                <a:cubicBezTo>
                  <a:pt x="7903" y="16322"/>
                  <a:pt x="7793" y="16248"/>
                  <a:pt x="7688" y="16211"/>
                </a:cubicBezTo>
                <a:cubicBezTo>
                  <a:pt x="7326" y="16078"/>
                  <a:pt x="7005" y="15892"/>
                  <a:pt x="6700" y="15638"/>
                </a:cubicBezTo>
                <a:cubicBezTo>
                  <a:pt x="6733" y="15729"/>
                  <a:pt x="6757" y="15790"/>
                  <a:pt x="6781" y="15855"/>
                </a:cubicBezTo>
                <a:lnTo>
                  <a:pt x="6781" y="15855"/>
                </a:lnTo>
                <a:cubicBezTo>
                  <a:pt x="6668" y="15723"/>
                  <a:pt x="6651" y="15553"/>
                  <a:pt x="6526" y="15428"/>
                </a:cubicBezTo>
                <a:cubicBezTo>
                  <a:pt x="6526" y="15431"/>
                  <a:pt x="6521" y="15431"/>
                  <a:pt x="6521" y="15435"/>
                </a:cubicBezTo>
                <a:cubicBezTo>
                  <a:pt x="6526" y="15435"/>
                  <a:pt x="6530" y="15431"/>
                  <a:pt x="6534" y="15431"/>
                </a:cubicBezTo>
                <a:cubicBezTo>
                  <a:pt x="6530" y="15540"/>
                  <a:pt x="6586" y="15638"/>
                  <a:pt x="6611" y="15740"/>
                </a:cubicBezTo>
                <a:cubicBezTo>
                  <a:pt x="6619" y="15787"/>
                  <a:pt x="6631" y="15831"/>
                  <a:pt x="6619" y="15879"/>
                </a:cubicBezTo>
                <a:lnTo>
                  <a:pt x="6623" y="15875"/>
                </a:lnTo>
                <a:cubicBezTo>
                  <a:pt x="6554" y="15770"/>
                  <a:pt x="6554" y="15652"/>
                  <a:pt x="6509" y="15543"/>
                </a:cubicBezTo>
                <a:cubicBezTo>
                  <a:pt x="6469" y="15448"/>
                  <a:pt x="6432" y="15350"/>
                  <a:pt x="6391" y="15255"/>
                </a:cubicBezTo>
                <a:cubicBezTo>
                  <a:pt x="6379" y="15231"/>
                  <a:pt x="6347" y="15221"/>
                  <a:pt x="6314" y="15221"/>
                </a:cubicBezTo>
                <a:cubicBezTo>
                  <a:pt x="6306" y="15201"/>
                  <a:pt x="6298" y="15177"/>
                  <a:pt x="6290" y="15157"/>
                </a:cubicBezTo>
                <a:cubicBezTo>
                  <a:pt x="6290" y="15157"/>
                  <a:pt x="6290" y="15157"/>
                  <a:pt x="6286" y="15157"/>
                </a:cubicBezTo>
                <a:cubicBezTo>
                  <a:pt x="6290" y="15157"/>
                  <a:pt x="6290" y="15157"/>
                  <a:pt x="6294" y="15160"/>
                </a:cubicBezTo>
                <a:cubicBezTo>
                  <a:pt x="6302" y="15181"/>
                  <a:pt x="6310" y="15201"/>
                  <a:pt x="6318" y="15221"/>
                </a:cubicBezTo>
                <a:cubicBezTo>
                  <a:pt x="6355" y="15401"/>
                  <a:pt x="6375" y="15587"/>
                  <a:pt x="6481" y="15753"/>
                </a:cubicBezTo>
                <a:lnTo>
                  <a:pt x="6477" y="15750"/>
                </a:lnTo>
                <a:cubicBezTo>
                  <a:pt x="6448" y="15760"/>
                  <a:pt x="6452" y="15770"/>
                  <a:pt x="6477" y="15780"/>
                </a:cubicBezTo>
                <a:lnTo>
                  <a:pt x="6481" y="15777"/>
                </a:lnTo>
                <a:cubicBezTo>
                  <a:pt x="6477" y="15811"/>
                  <a:pt x="6477" y="15845"/>
                  <a:pt x="6473" y="15879"/>
                </a:cubicBezTo>
                <a:cubicBezTo>
                  <a:pt x="6473" y="15879"/>
                  <a:pt x="6477" y="15875"/>
                  <a:pt x="6477" y="15875"/>
                </a:cubicBezTo>
                <a:cubicBezTo>
                  <a:pt x="6452" y="15865"/>
                  <a:pt x="6428" y="15855"/>
                  <a:pt x="6404" y="15845"/>
                </a:cubicBezTo>
                <a:cubicBezTo>
                  <a:pt x="6404" y="15838"/>
                  <a:pt x="6404" y="15831"/>
                  <a:pt x="6404" y="15824"/>
                </a:cubicBezTo>
                <a:cubicBezTo>
                  <a:pt x="6404" y="15831"/>
                  <a:pt x="6400" y="15838"/>
                  <a:pt x="6400" y="15845"/>
                </a:cubicBezTo>
                <a:cubicBezTo>
                  <a:pt x="6416" y="15875"/>
                  <a:pt x="6428" y="15902"/>
                  <a:pt x="6444" y="15933"/>
                </a:cubicBezTo>
                <a:lnTo>
                  <a:pt x="6440" y="15929"/>
                </a:lnTo>
                <a:cubicBezTo>
                  <a:pt x="6440" y="15953"/>
                  <a:pt x="6444" y="15973"/>
                  <a:pt x="6473" y="15984"/>
                </a:cubicBezTo>
                <a:lnTo>
                  <a:pt x="6469" y="15980"/>
                </a:lnTo>
                <a:cubicBezTo>
                  <a:pt x="6469" y="15990"/>
                  <a:pt x="6469" y="16000"/>
                  <a:pt x="6469" y="16011"/>
                </a:cubicBezTo>
                <a:lnTo>
                  <a:pt x="6473" y="16004"/>
                </a:lnTo>
                <a:cubicBezTo>
                  <a:pt x="6440" y="16014"/>
                  <a:pt x="6456" y="16024"/>
                  <a:pt x="6473" y="16034"/>
                </a:cubicBezTo>
                <a:lnTo>
                  <a:pt x="6469" y="16031"/>
                </a:lnTo>
                <a:cubicBezTo>
                  <a:pt x="6481" y="16051"/>
                  <a:pt x="6493" y="16068"/>
                  <a:pt x="6505" y="16089"/>
                </a:cubicBezTo>
                <a:lnTo>
                  <a:pt x="6501" y="16085"/>
                </a:lnTo>
                <a:cubicBezTo>
                  <a:pt x="6501" y="16102"/>
                  <a:pt x="6489" y="16126"/>
                  <a:pt x="6526" y="16126"/>
                </a:cubicBezTo>
                <a:cubicBezTo>
                  <a:pt x="6530" y="16126"/>
                  <a:pt x="6534" y="16099"/>
                  <a:pt x="6534" y="16085"/>
                </a:cubicBezTo>
                <a:lnTo>
                  <a:pt x="6530" y="16089"/>
                </a:lnTo>
                <a:cubicBezTo>
                  <a:pt x="6562" y="16153"/>
                  <a:pt x="6591" y="16214"/>
                  <a:pt x="6591" y="16285"/>
                </a:cubicBezTo>
                <a:cubicBezTo>
                  <a:pt x="6591" y="16285"/>
                  <a:pt x="6591" y="16292"/>
                  <a:pt x="6591" y="16292"/>
                </a:cubicBezTo>
                <a:lnTo>
                  <a:pt x="6591" y="16282"/>
                </a:lnTo>
                <a:cubicBezTo>
                  <a:pt x="6607" y="16295"/>
                  <a:pt x="6623" y="16305"/>
                  <a:pt x="6643" y="16319"/>
                </a:cubicBezTo>
                <a:cubicBezTo>
                  <a:pt x="6643" y="16319"/>
                  <a:pt x="6643" y="16319"/>
                  <a:pt x="6643" y="16319"/>
                </a:cubicBezTo>
                <a:cubicBezTo>
                  <a:pt x="6574" y="16360"/>
                  <a:pt x="6603" y="16410"/>
                  <a:pt x="6619" y="16465"/>
                </a:cubicBezTo>
                <a:cubicBezTo>
                  <a:pt x="6635" y="16512"/>
                  <a:pt x="6639" y="16563"/>
                  <a:pt x="6647" y="16610"/>
                </a:cubicBezTo>
                <a:cubicBezTo>
                  <a:pt x="6611" y="16610"/>
                  <a:pt x="6586" y="16570"/>
                  <a:pt x="6546" y="16587"/>
                </a:cubicBezTo>
                <a:cubicBezTo>
                  <a:pt x="6550" y="16580"/>
                  <a:pt x="6554" y="16573"/>
                  <a:pt x="6558" y="16563"/>
                </a:cubicBezTo>
                <a:cubicBezTo>
                  <a:pt x="6554" y="16570"/>
                  <a:pt x="6550" y="16576"/>
                  <a:pt x="6546" y="16583"/>
                </a:cubicBezTo>
                <a:cubicBezTo>
                  <a:pt x="6578" y="16590"/>
                  <a:pt x="6615" y="16600"/>
                  <a:pt x="6647" y="16607"/>
                </a:cubicBezTo>
                <a:cubicBezTo>
                  <a:pt x="6660" y="16651"/>
                  <a:pt x="6599" y="16661"/>
                  <a:pt x="6591" y="16695"/>
                </a:cubicBezTo>
                <a:cubicBezTo>
                  <a:pt x="6591" y="16695"/>
                  <a:pt x="6595" y="16692"/>
                  <a:pt x="6595" y="16692"/>
                </a:cubicBezTo>
                <a:cubicBezTo>
                  <a:pt x="6578" y="16698"/>
                  <a:pt x="6562" y="16705"/>
                  <a:pt x="6546" y="16712"/>
                </a:cubicBezTo>
                <a:cubicBezTo>
                  <a:pt x="6546" y="16692"/>
                  <a:pt x="6578" y="16661"/>
                  <a:pt x="6521" y="16661"/>
                </a:cubicBezTo>
                <a:cubicBezTo>
                  <a:pt x="6517" y="16651"/>
                  <a:pt x="6517" y="16641"/>
                  <a:pt x="6513" y="16631"/>
                </a:cubicBezTo>
                <a:cubicBezTo>
                  <a:pt x="6513" y="16641"/>
                  <a:pt x="6517" y="16651"/>
                  <a:pt x="6517" y="16661"/>
                </a:cubicBezTo>
                <a:cubicBezTo>
                  <a:pt x="6538" y="16675"/>
                  <a:pt x="6550" y="16692"/>
                  <a:pt x="6542" y="16712"/>
                </a:cubicBezTo>
                <a:cubicBezTo>
                  <a:pt x="6558" y="16725"/>
                  <a:pt x="6574" y="16736"/>
                  <a:pt x="6591" y="16749"/>
                </a:cubicBezTo>
                <a:lnTo>
                  <a:pt x="6586" y="16742"/>
                </a:lnTo>
                <a:cubicBezTo>
                  <a:pt x="6591" y="16763"/>
                  <a:pt x="6595" y="16786"/>
                  <a:pt x="6623" y="16800"/>
                </a:cubicBezTo>
                <a:lnTo>
                  <a:pt x="6619" y="16797"/>
                </a:lnTo>
                <a:cubicBezTo>
                  <a:pt x="6818" y="17223"/>
                  <a:pt x="7054" y="17630"/>
                  <a:pt x="7310" y="18033"/>
                </a:cubicBezTo>
                <a:cubicBezTo>
                  <a:pt x="7488" y="18318"/>
                  <a:pt x="7651" y="18609"/>
                  <a:pt x="7822" y="18894"/>
                </a:cubicBezTo>
                <a:cubicBezTo>
                  <a:pt x="7850" y="18941"/>
                  <a:pt x="7842" y="18992"/>
                  <a:pt x="7846" y="19043"/>
                </a:cubicBezTo>
                <a:lnTo>
                  <a:pt x="7850" y="19043"/>
                </a:lnTo>
                <a:cubicBezTo>
                  <a:pt x="7838" y="19046"/>
                  <a:pt x="7822" y="19046"/>
                  <a:pt x="7809" y="19049"/>
                </a:cubicBezTo>
                <a:cubicBezTo>
                  <a:pt x="7805" y="19043"/>
                  <a:pt x="7826" y="19026"/>
                  <a:pt x="7801" y="19026"/>
                </a:cubicBezTo>
                <a:cubicBezTo>
                  <a:pt x="7805" y="19032"/>
                  <a:pt x="7809" y="19039"/>
                  <a:pt x="7818" y="19046"/>
                </a:cubicBezTo>
                <a:cubicBezTo>
                  <a:pt x="7830" y="19063"/>
                  <a:pt x="7842" y="19080"/>
                  <a:pt x="7854" y="19100"/>
                </a:cubicBezTo>
                <a:lnTo>
                  <a:pt x="7850" y="19100"/>
                </a:lnTo>
                <a:cubicBezTo>
                  <a:pt x="7862" y="19134"/>
                  <a:pt x="7870" y="19168"/>
                  <a:pt x="7883" y="19198"/>
                </a:cubicBezTo>
                <a:cubicBezTo>
                  <a:pt x="7883" y="19198"/>
                  <a:pt x="7887" y="19198"/>
                  <a:pt x="7887" y="19198"/>
                </a:cubicBezTo>
                <a:cubicBezTo>
                  <a:pt x="7874" y="19198"/>
                  <a:pt x="7862" y="19198"/>
                  <a:pt x="7854" y="19198"/>
                </a:cubicBezTo>
                <a:lnTo>
                  <a:pt x="7858" y="19202"/>
                </a:lnTo>
                <a:cubicBezTo>
                  <a:pt x="7846" y="19192"/>
                  <a:pt x="7834" y="19182"/>
                  <a:pt x="7822" y="19171"/>
                </a:cubicBezTo>
                <a:lnTo>
                  <a:pt x="7826" y="19175"/>
                </a:lnTo>
                <a:cubicBezTo>
                  <a:pt x="7822" y="19168"/>
                  <a:pt x="7818" y="19161"/>
                  <a:pt x="7814" y="19154"/>
                </a:cubicBezTo>
                <a:cubicBezTo>
                  <a:pt x="7805" y="19161"/>
                  <a:pt x="7797" y="19168"/>
                  <a:pt x="7789" y="19175"/>
                </a:cubicBezTo>
                <a:lnTo>
                  <a:pt x="7793" y="19171"/>
                </a:lnTo>
                <a:cubicBezTo>
                  <a:pt x="7757" y="19158"/>
                  <a:pt x="7740" y="19131"/>
                  <a:pt x="7732" y="19100"/>
                </a:cubicBezTo>
                <a:cubicBezTo>
                  <a:pt x="7732" y="19100"/>
                  <a:pt x="7736" y="19097"/>
                  <a:pt x="7736" y="19097"/>
                </a:cubicBezTo>
                <a:cubicBezTo>
                  <a:pt x="7736" y="19100"/>
                  <a:pt x="7732" y="19100"/>
                  <a:pt x="7732" y="19104"/>
                </a:cubicBezTo>
                <a:cubicBezTo>
                  <a:pt x="7708" y="19090"/>
                  <a:pt x="7700" y="19066"/>
                  <a:pt x="7704" y="19043"/>
                </a:cubicBezTo>
                <a:cubicBezTo>
                  <a:pt x="7704" y="19043"/>
                  <a:pt x="7708" y="19039"/>
                  <a:pt x="7708" y="19039"/>
                </a:cubicBezTo>
                <a:cubicBezTo>
                  <a:pt x="7708" y="19043"/>
                  <a:pt x="7708" y="19043"/>
                  <a:pt x="7708" y="19046"/>
                </a:cubicBezTo>
                <a:cubicBezTo>
                  <a:pt x="7708" y="19043"/>
                  <a:pt x="7708" y="19043"/>
                  <a:pt x="7708" y="19039"/>
                </a:cubicBezTo>
                <a:cubicBezTo>
                  <a:pt x="7643" y="19026"/>
                  <a:pt x="7635" y="18975"/>
                  <a:pt x="7606" y="18938"/>
                </a:cubicBezTo>
                <a:cubicBezTo>
                  <a:pt x="6830" y="17908"/>
                  <a:pt x="6213" y="16814"/>
                  <a:pt x="5652" y="15696"/>
                </a:cubicBezTo>
                <a:cubicBezTo>
                  <a:pt x="5567" y="15526"/>
                  <a:pt x="5469" y="15360"/>
                  <a:pt x="5359" y="15198"/>
                </a:cubicBezTo>
                <a:cubicBezTo>
                  <a:pt x="5152" y="14893"/>
                  <a:pt x="5051" y="14554"/>
                  <a:pt x="5010" y="14205"/>
                </a:cubicBezTo>
                <a:cubicBezTo>
                  <a:pt x="4981" y="13958"/>
                  <a:pt x="4880" y="13741"/>
                  <a:pt x="4693" y="13527"/>
                </a:cubicBezTo>
                <a:cubicBezTo>
                  <a:pt x="4595" y="13798"/>
                  <a:pt x="4693" y="14059"/>
                  <a:pt x="4669" y="14317"/>
                </a:cubicBezTo>
                <a:cubicBezTo>
                  <a:pt x="4620" y="14357"/>
                  <a:pt x="4648" y="14401"/>
                  <a:pt x="4656" y="14446"/>
                </a:cubicBezTo>
                <a:cubicBezTo>
                  <a:pt x="4624" y="14466"/>
                  <a:pt x="4595" y="14486"/>
                  <a:pt x="4624" y="14523"/>
                </a:cubicBezTo>
                <a:cubicBezTo>
                  <a:pt x="4636" y="14496"/>
                  <a:pt x="4644" y="14469"/>
                  <a:pt x="4652" y="14442"/>
                </a:cubicBezTo>
                <a:cubicBezTo>
                  <a:pt x="4656" y="14398"/>
                  <a:pt x="4660" y="14357"/>
                  <a:pt x="4660" y="14313"/>
                </a:cubicBezTo>
                <a:cubicBezTo>
                  <a:pt x="4677" y="14317"/>
                  <a:pt x="4689" y="14324"/>
                  <a:pt x="4705" y="14327"/>
                </a:cubicBezTo>
                <a:lnTo>
                  <a:pt x="4701" y="14324"/>
                </a:lnTo>
                <a:cubicBezTo>
                  <a:pt x="4681" y="14530"/>
                  <a:pt x="4652" y="14733"/>
                  <a:pt x="4543" y="14923"/>
                </a:cubicBezTo>
                <a:cubicBezTo>
                  <a:pt x="4543" y="14923"/>
                  <a:pt x="4539" y="14927"/>
                  <a:pt x="4539" y="14927"/>
                </a:cubicBezTo>
                <a:cubicBezTo>
                  <a:pt x="4543" y="14927"/>
                  <a:pt x="4547" y="14927"/>
                  <a:pt x="4547" y="14927"/>
                </a:cubicBezTo>
                <a:cubicBezTo>
                  <a:pt x="4559" y="14977"/>
                  <a:pt x="4547" y="15028"/>
                  <a:pt x="4539" y="15079"/>
                </a:cubicBezTo>
                <a:cubicBezTo>
                  <a:pt x="4518" y="15110"/>
                  <a:pt x="4506" y="15140"/>
                  <a:pt x="4530" y="15174"/>
                </a:cubicBezTo>
                <a:cubicBezTo>
                  <a:pt x="4551" y="15140"/>
                  <a:pt x="4547" y="15110"/>
                  <a:pt x="4535" y="15076"/>
                </a:cubicBezTo>
                <a:cubicBezTo>
                  <a:pt x="4600" y="14903"/>
                  <a:pt x="4665" y="14733"/>
                  <a:pt x="4730" y="14561"/>
                </a:cubicBezTo>
                <a:cubicBezTo>
                  <a:pt x="4734" y="14551"/>
                  <a:pt x="4730" y="14534"/>
                  <a:pt x="4758" y="14537"/>
                </a:cubicBezTo>
                <a:cubicBezTo>
                  <a:pt x="4803" y="14940"/>
                  <a:pt x="4595" y="15316"/>
                  <a:pt x="4571" y="15713"/>
                </a:cubicBezTo>
                <a:cubicBezTo>
                  <a:pt x="4616" y="15591"/>
                  <a:pt x="4660" y="15469"/>
                  <a:pt x="4705" y="15343"/>
                </a:cubicBezTo>
                <a:lnTo>
                  <a:pt x="4701" y="15340"/>
                </a:lnTo>
                <a:cubicBezTo>
                  <a:pt x="4697" y="15381"/>
                  <a:pt x="4693" y="15418"/>
                  <a:pt x="4693" y="15458"/>
                </a:cubicBezTo>
                <a:cubicBezTo>
                  <a:pt x="4689" y="15486"/>
                  <a:pt x="4660" y="15509"/>
                  <a:pt x="4693" y="15540"/>
                </a:cubicBezTo>
                <a:cubicBezTo>
                  <a:pt x="4709" y="15509"/>
                  <a:pt x="4701" y="15482"/>
                  <a:pt x="4693" y="15455"/>
                </a:cubicBezTo>
                <a:cubicBezTo>
                  <a:pt x="4746" y="15428"/>
                  <a:pt x="4738" y="15381"/>
                  <a:pt x="4738" y="15340"/>
                </a:cubicBezTo>
                <a:lnTo>
                  <a:pt x="4734" y="15343"/>
                </a:lnTo>
                <a:cubicBezTo>
                  <a:pt x="4795" y="15296"/>
                  <a:pt x="4774" y="15228"/>
                  <a:pt x="4831" y="15143"/>
                </a:cubicBezTo>
                <a:cubicBezTo>
                  <a:pt x="4803" y="15326"/>
                  <a:pt x="4778" y="15475"/>
                  <a:pt x="4758" y="15624"/>
                </a:cubicBezTo>
                <a:cubicBezTo>
                  <a:pt x="4754" y="15665"/>
                  <a:pt x="4726" y="15706"/>
                  <a:pt x="4762" y="15746"/>
                </a:cubicBezTo>
                <a:cubicBezTo>
                  <a:pt x="4717" y="15797"/>
                  <a:pt x="4742" y="15848"/>
                  <a:pt x="4750" y="15902"/>
                </a:cubicBezTo>
                <a:cubicBezTo>
                  <a:pt x="4693" y="15923"/>
                  <a:pt x="4701" y="15960"/>
                  <a:pt x="4717" y="16004"/>
                </a:cubicBezTo>
                <a:cubicBezTo>
                  <a:pt x="4730" y="15967"/>
                  <a:pt x="4742" y="15936"/>
                  <a:pt x="4750" y="15902"/>
                </a:cubicBezTo>
                <a:cubicBezTo>
                  <a:pt x="4754" y="15848"/>
                  <a:pt x="4754" y="15797"/>
                  <a:pt x="4758" y="15743"/>
                </a:cubicBezTo>
                <a:cubicBezTo>
                  <a:pt x="4819" y="15621"/>
                  <a:pt x="4827" y="15492"/>
                  <a:pt x="4839" y="15364"/>
                </a:cubicBezTo>
                <a:cubicBezTo>
                  <a:pt x="4856" y="15536"/>
                  <a:pt x="4831" y="15706"/>
                  <a:pt x="4807" y="15875"/>
                </a:cubicBezTo>
                <a:cubicBezTo>
                  <a:pt x="4799" y="15923"/>
                  <a:pt x="4782" y="15967"/>
                  <a:pt x="4839" y="16004"/>
                </a:cubicBezTo>
                <a:lnTo>
                  <a:pt x="4839" y="16004"/>
                </a:lnTo>
                <a:cubicBezTo>
                  <a:pt x="4823" y="16024"/>
                  <a:pt x="4807" y="16045"/>
                  <a:pt x="4791" y="16065"/>
                </a:cubicBezTo>
                <a:lnTo>
                  <a:pt x="4795" y="16061"/>
                </a:lnTo>
                <a:cubicBezTo>
                  <a:pt x="4762" y="16092"/>
                  <a:pt x="4758" y="16129"/>
                  <a:pt x="4758" y="16170"/>
                </a:cubicBezTo>
                <a:lnTo>
                  <a:pt x="4762" y="16166"/>
                </a:lnTo>
                <a:cubicBezTo>
                  <a:pt x="4742" y="16238"/>
                  <a:pt x="4721" y="16312"/>
                  <a:pt x="4705" y="16383"/>
                </a:cubicBezTo>
                <a:cubicBezTo>
                  <a:pt x="4697" y="16424"/>
                  <a:pt x="4697" y="16468"/>
                  <a:pt x="4693" y="16509"/>
                </a:cubicBezTo>
                <a:cubicBezTo>
                  <a:pt x="4693" y="16563"/>
                  <a:pt x="4652" y="16549"/>
                  <a:pt x="4616" y="16539"/>
                </a:cubicBezTo>
                <a:cubicBezTo>
                  <a:pt x="4616" y="16573"/>
                  <a:pt x="4612" y="16607"/>
                  <a:pt x="4616" y="16641"/>
                </a:cubicBezTo>
                <a:cubicBezTo>
                  <a:pt x="4620" y="16712"/>
                  <a:pt x="4628" y="16783"/>
                  <a:pt x="4632" y="16854"/>
                </a:cubicBezTo>
                <a:cubicBezTo>
                  <a:pt x="4575" y="16861"/>
                  <a:pt x="4591" y="16820"/>
                  <a:pt x="4551" y="16793"/>
                </a:cubicBezTo>
                <a:cubicBezTo>
                  <a:pt x="4551" y="16875"/>
                  <a:pt x="4551" y="16942"/>
                  <a:pt x="4551" y="17010"/>
                </a:cubicBezTo>
                <a:cubicBezTo>
                  <a:pt x="4543" y="17010"/>
                  <a:pt x="4535" y="17010"/>
                  <a:pt x="4526" y="17010"/>
                </a:cubicBezTo>
                <a:cubicBezTo>
                  <a:pt x="4522" y="16993"/>
                  <a:pt x="4518" y="16980"/>
                  <a:pt x="4510" y="16963"/>
                </a:cubicBezTo>
                <a:cubicBezTo>
                  <a:pt x="4506" y="16966"/>
                  <a:pt x="4494" y="16973"/>
                  <a:pt x="4494" y="16976"/>
                </a:cubicBezTo>
                <a:cubicBezTo>
                  <a:pt x="4486" y="17125"/>
                  <a:pt x="4563" y="17257"/>
                  <a:pt x="4608" y="17396"/>
                </a:cubicBezTo>
                <a:cubicBezTo>
                  <a:pt x="4624" y="17457"/>
                  <a:pt x="4669" y="17515"/>
                  <a:pt x="4624" y="17579"/>
                </a:cubicBezTo>
                <a:lnTo>
                  <a:pt x="4628" y="17579"/>
                </a:lnTo>
                <a:cubicBezTo>
                  <a:pt x="4108" y="16908"/>
                  <a:pt x="3771" y="16170"/>
                  <a:pt x="3515" y="15404"/>
                </a:cubicBezTo>
                <a:cubicBezTo>
                  <a:pt x="3486" y="15326"/>
                  <a:pt x="3462" y="15333"/>
                  <a:pt x="3372" y="15347"/>
                </a:cubicBezTo>
                <a:cubicBezTo>
                  <a:pt x="3043" y="15394"/>
                  <a:pt x="3092" y="15618"/>
                  <a:pt x="3056" y="15797"/>
                </a:cubicBezTo>
                <a:cubicBezTo>
                  <a:pt x="2974" y="16180"/>
                  <a:pt x="3027" y="16570"/>
                  <a:pt x="2930" y="16949"/>
                </a:cubicBezTo>
                <a:cubicBezTo>
                  <a:pt x="2735" y="17725"/>
                  <a:pt x="2552" y="18501"/>
                  <a:pt x="2145" y="19226"/>
                </a:cubicBezTo>
                <a:cubicBezTo>
                  <a:pt x="2101" y="19307"/>
                  <a:pt x="2129" y="19331"/>
                  <a:pt x="2214" y="19354"/>
                </a:cubicBezTo>
                <a:cubicBezTo>
                  <a:pt x="2816" y="19537"/>
                  <a:pt x="3405" y="19747"/>
                  <a:pt x="3990" y="19978"/>
                </a:cubicBezTo>
                <a:cubicBezTo>
                  <a:pt x="3905" y="20022"/>
                  <a:pt x="3893" y="20106"/>
                  <a:pt x="3828" y="20167"/>
                </a:cubicBezTo>
                <a:cubicBezTo>
                  <a:pt x="3783" y="20208"/>
                  <a:pt x="3840" y="20211"/>
                  <a:pt x="3868" y="20228"/>
                </a:cubicBezTo>
                <a:cubicBezTo>
                  <a:pt x="3868" y="20228"/>
                  <a:pt x="3868" y="20222"/>
                  <a:pt x="3868" y="20222"/>
                </a:cubicBezTo>
                <a:cubicBezTo>
                  <a:pt x="3616" y="20486"/>
                  <a:pt x="3368" y="20750"/>
                  <a:pt x="3092" y="21041"/>
                </a:cubicBezTo>
                <a:cubicBezTo>
                  <a:pt x="3104" y="20936"/>
                  <a:pt x="3141" y="20879"/>
                  <a:pt x="3173" y="20818"/>
                </a:cubicBezTo>
                <a:cubicBezTo>
                  <a:pt x="3194" y="20781"/>
                  <a:pt x="3242" y="20736"/>
                  <a:pt x="3173" y="20696"/>
                </a:cubicBezTo>
                <a:lnTo>
                  <a:pt x="3169" y="20699"/>
                </a:lnTo>
                <a:cubicBezTo>
                  <a:pt x="3210" y="20672"/>
                  <a:pt x="3129" y="20604"/>
                  <a:pt x="3218" y="20594"/>
                </a:cubicBezTo>
                <a:cubicBezTo>
                  <a:pt x="3222" y="20577"/>
                  <a:pt x="3226" y="20564"/>
                  <a:pt x="3230" y="20547"/>
                </a:cubicBezTo>
                <a:cubicBezTo>
                  <a:pt x="3234" y="20547"/>
                  <a:pt x="3238" y="20547"/>
                  <a:pt x="3242" y="20547"/>
                </a:cubicBezTo>
                <a:cubicBezTo>
                  <a:pt x="3238" y="20547"/>
                  <a:pt x="3238" y="20550"/>
                  <a:pt x="3234" y="20550"/>
                </a:cubicBezTo>
                <a:cubicBezTo>
                  <a:pt x="3218" y="20564"/>
                  <a:pt x="3214" y="20581"/>
                  <a:pt x="3222" y="20598"/>
                </a:cubicBezTo>
                <a:cubicBezTo>
                  <a:pt x="3161" y="20574"/>
                  <a:pt x="3145" y="20520"/>
                  <a:pt x="3108" y="20479"/>
                </a:cubicBezTo>
                <a:lnTo>
                  <a:pt x="3112" y="20482"/>
                </a:lnTo>
                <a:cubicBezTo>
                  <a:pt x="3125" y="20479"/>
                  <a:pt x="3137" y="20476"/>
                  <a:pt x="3149" y="20469"/>
                </a:cubicBezTo>
                <a:cubicBezTo>
                  <a:pt x="3137" y="20462"/>
                  <a:pt x="3125" y="20459"/>
                  <a:pt x="3112" y="20452"/>
                </a:cubicBezTo>
                <a:lnTo>
                  <a:pt x="3112" y="20452"/>
                </a:lnTo>
                <a:cubicBezTo>
                  <a:pt x="3112" y="20425"/>
                  <a:pt x="3116" y="20398"/>
                  <a:pt x="3064" y="20418"/>
                </a:cubicBezTo>
                <a:cubicBezTo>
                  <a:pt x="2946" y="20472"/>
                  <a:pt x="2844" y="20432"/>
                  <a:pt x="2735" y="20384"/>
                </a:cubicBezTo>
                <a:cubicBezTo>
                  <a:pt x="2308" y="20208"/>
                  <a:pt x="1898" y="20005"/>
                  <a:pt x="1442" y="19873"/>
                </a:cubicBezTo>
                <a:cubicBezTo>
                  <a:pt x="1353" y="19849"/>
                  <a:pt x="1402" y="19815"/>
                  <a:pt x="1426" y="19791"/>
                </a:cubicBezTo>
                <a:cubicBezTo>
                  <a:pt x="1495" y="19713"/>
                  <a:pt x="1589" y="19642"/>
                  <a:pt x="1690" y="19605"/>
                </a:cubicBezTo>
                <a:cubicBezTo>
                  <a:pt x="1776" y="19575"/>
                  <a:pt x="1808" y="19527"/>
                  <a:pt x="1820" y="19466"/>
                </a:cubicBezTo>
                <a:cubicBezTo>
                  <a:pt x="1906" y="19114"/>
                  <a:pt x="1983" y="18758"/>
                  <a:pt x="2068" y="18406"/>
                </a:cubicBezTo>
                <a:cubicBezTo>
                  <a:pt x="2284" y="17515"/>
                  <a:pt x="2507" y="16620"/>
                  <a:pt x="2726" y="15729"/>
                </a:cubicBezTo>
                <a:cubicBezTo>
                  <a:pt x="2739" y="15685"/>
                  <a:pt x="2775" y="15641"/>
                  <a:pt x="2714" y="15601"/>
                </a:cubicBezTo>
                <a:lnTo>
                  <a:pt x="2718" y="15597"/>
                </a:lnTo>
                <a:cubicBezTo>
                  <a:pt x="2714" y="15587"/>
                  <a:pt x="2714" y="15577"/>
                  <a:pt x="2710" y="15567"/>
                </a:cubicBezTo>
                <a:cubicBezTo>
                  <a:pt x="2739" y="15574"/>
                  <a:pt x="2759" y="15570"/>
                  <a:pt x="2763" y="15543"/>
                </a:cubicBezTo>
                <a:cubicBezTo>
                  <a:pt x="2763" y="15536"/>
                  <a:pt x="2755" y="15523"/>
                  <a:pt x="2755" y="15523"/>
                </a:cubicBezTo>
                <a:cubicBezTo>
                  <a:pt x="2726" y="15530"/>
                  <a:pt x="2714" y="15547"/>
                  <a:pt x="2710" y="15567"/>
                </a:cubicBezTo>
                <a:cubicBezTo>
                  <a:pt x="2698" y="15577"/>
                  <a:pt x="2690" y="15587"/>
                  <a:pt x="2678" y="15594"/>
                </a:cubicBezTo>
                <a:lnTo>
                  <a:pt x="2682" y="15601"/>
                </a:lnTo>
                <a:cubicBezTo>
                  <a:pt x="2499" y="15750"/>
                  <a:pt x="2418" y="15953"/>
                  <a:pt x="2271" y="16122"/>
                </a:cubicBezTo>
                <a:cubicBezTo>
                  <a:pt x="2036" y="16400"/>
                  <a:pt x="1816" y="16685"/>
                  <a:pt x="1528" y="16929"/>
                </a:cubicBezTo>
                <a:cubicBezTo>
                  <a:pt x="1288" y="17132"/>
                  <a:pt x="995" y="17267"/>
                  <a:pt x="695" y="17386"/>
                </a:cubicBezTo>
                <a:cubicBezTo>
                  <a:pt x="658" y="17400"/>
                  <a:pt x="658" y="17400"/>
                  <a:pt x="662" y="17356"/>
                </a:cubicBezTo>
                <a:lnTo>
                  <a:pt x="658" y="17359"/>
                </a:lnTo>
                <a:cubicBezTo>
                  <a:pt x="654" y="17356"/>
                  <a:pt x="646" y="17352"/>
                  <a:pt x="650" y="17352"/>
                </a:cubicBezTo>
                <a:cubicBezTo>
                  <a:pt x="650" y="17345"/>
                  <a:pt x="658" y="17339"/>
                  <a:pt x="658" y="17332"/>
                </a:cubicBezTo>
                <a:lnTo>
                  <a:pt x="662" y="17335"/>
                </a:lnTo>
                <a:cubicBezTo>
                  <a:pt x="666" y="17305"/>
                  <a:pt x="679" y="17274"/>
                  <a:pt x="719" y="17261"/>
                </a:cubicBezTo>
                <a:lnTo>
                  <a:pt x="715" y="17257"/>
                </a:lnTo>
                <a:cubicBezTo>
                  <a:pt x="727" y="17274"/>
                  <a:pt x="740" y="17278"/>
                  <a:pt x="752" y="17257"/>
                </a:cubicBezTo>
                <a:cubicBezTo>
                  <a:pt x="752" y="17257"/>
                  <a:pt x="748" y="17261"/>
                  <a:pt x="748" y="17261"/>
                </a:cubicBezTo>
                <a:cubicBezTo>
                  <a:pt x="780" y="17244"/>
                  <a:pt x="809" y="17227"/>
                  <a:pt x="841" y="17210"/>
                </a:cubicBezTo>
                <a:cubicBezTo>
                  <a:pt x="841" y="17210"/>
                  <a:pt x="837" y="17207"/>
                  <a:pt x="837" y="17207"/>
                </a:cubicBezTo>
                <a:cubicBezTo>
                  <a:pt x="849" y="17223"/>
                  <a:pt x="861" y="17220"/>
                  <a:pt x="874" y="17207"/>
                </a:cubicBezTo>
                <a:lnTo>
                  <a:pt x="870" y="17210"/>
                </a:lnTo>
                <a:cubicBezTo>
                  <a:pt x="902" y="17176"/>
                  <a:pt x="935" y="17142"/>
                  <a:pt x="939" y="17098"/>
                </a:cubicBezTo>
                <a:cubicBezTo>
                  <a:pt x="939" y="17098"/>
                  <a:pt x="935" y="17101"/>
                  <a:pt x="935" y="17101"/>
                </a:cubicBezTo>
                <a:cubicBezTo>
                  <a:pt x="1000" y="17054"/>
                  <a:pt x="1036" y="16993"/>
                  <a:pt x="1056" y="16925"/>
                </a:cubicBezTo>
                <a:lnTo>
                  <a:pt x="1052" y="16925"/>
                </a:lnTo>
                <a:cubicBezTo>
                  <a:pt x="1077" y="16905"/>
                  <a:pt x="1105" y="16888"/>
                  <a:pt x="1130" y="16868"/>
                </a:cubicBezTo>
                <a:cubicBezTo>
                  <a:pt x="1126" y="16868"/>
                  <a:pt x="1126" y="16868"/>
                  <a:pt x="1121" y="16864"/>
                </a:cubicBezTo>
                <a:cubicBezTo>
                  <a:pt x="1121" y="16868"/>
                  <a:pt x="1126" y="16868"/>
                  <a:pt x="1126" y="16871"/>
                </a:cubicBezTo>
                <a:cubicBezTo>
                  <a:pt x="1101" y="16871"/>
                  <a:pt x="1077" y="16868"/>
                  <a:pt x="1048" y="16868"/>
                </a:cubicBezTo>
                <a:lnTo>
                  <a:pt x="1052" y="16868"/>
                </a:lnTo>
                <a:cubicBezTo>
                  <a:pt x="1073" y="16810"/>
                  <a:pt x="1142" y="16742"/>
                  <a:pt x="1097" y="16648"/>
                </a:cubicBezTo>
                <a:cubicBezTo>
                  <a:pt x="1109" y="16624"/>
                  <a:pt x="1138" y="16634"/>
                  <a:pt x="1158" y="16631"/>
                </a:cubicBezTo>
                <a:cubicBezTo>
                  <a:pt x="1170" y="16620"/>
                  <a:pt x="1182" y="16610"/>
                  <a:pt x="1195" y="16600"/>
                </a:cubicBezTo>
                <a:cubicBezTo>
                  <a:pt x="1199" y="16573"/>
                  <a:pt x="1203" y="16546"/>
                  <a:pt x="1203" y="16519"/>
                </a:cubicBezTo>
                <a:cubicBezTo>
                  <a:pt x="1235" y="16515"/>
                  <a:pt x="1239" y="16495"/>
                  <a:pt x="1239" y="16475"/>
                </a:cubicBezTo>
                <a:cubicBezTo>
                  <a:pt x="1239" y="16471"/>
                  <a:pt x="1231" y="16471"/>
                  <a:pt x="1227" y="16468"/>
                </a:cubicBezTo>
                <a:cubicBezTo>
                  <a:pt x="1219" y="16485"/>
                  <a:pt x="1211" y="16505"/>
                  <a:pt x="1203" y="16522"/>
                </a:cubicBezTo>
                <a:cubicBezTo>
                  <a:pt x="1174" y="16546"/>
                  <a:pt x="1195" y="16573"/>
                  <a:pt x="1186" y="16600"/>
                </a:cubicBezTo>
                <a:cubicBezTo>
                  <a:pt x="1170" y="16607"/>
                  <a:pt x="1150" y="16610"/>
                  <a:pt x="1154" y="16631"/>
                </a:cubicBezTo>
                <a:cubicBezTo>
                  <a:pt x="1138" y="16637"/>
                  <a:pt x="1117" y="16641"/>
                  <a:pt x="1097" y="16648"/>
                </a:cubicBezTo>
                <a:close/>
                <a:moveTo>
                  <a:pt x="1503" y="16604"/>
                </a:moveTo>
                <a:cubicBezTo>
                  <a:pt x="1507" y="16593"/>
                  <a:pt x="1516" y="16593"/>
                  <a:pt x="1520" y="16604"/>
                </a:cubicBezTo>
                <a:cubicBezTo>
                  <a:pt x="1512" y="16604"/>
                  <a:pt x="1507" y="16607"/>
                  <a:pt x="1499" y="16607"/>
                </a:cubicBezTo>
                <a:cubicBezTo>
                  <a:pt x="1512" y="16600"/>
                  <a:pt x="1516" y="16604"/>
                  <a:pt x="1507" y="16614"/>
                </a:cubicBezTo>
                <a:cubicBezTo>
                  <a:pt x="1507" y="16610"/>
                  <a:pt x="1503" y="16607"/>
                  <a:pt x="1503" y="16604"/>
                </a:cubicBezTo>
                <a:close/>
                <a:moveTo>
                  <a:pt x="1304" y="16383"/>
                </a:moveTo>
                <a:cubicBezTo>
                  <a:pt x="1304" y="16380"/>
                  <a:pt x="1292" y="16366"/>
                  <a:pt x="1308" y="16380"/>
                </a:cubicBezTo>
                <a:cubicBezTo>
                  <a:pt x="1304" y="16380"/>
                  <a:pt x="1304" y="16377"/>
                  <a:pt x="1300" y="16377"/>
                </a:cubicBezTo>
                <a:cubicBezTo>
                  <a:pt x="1304" y="16377"/>
                  <a:pt x="1304" y="16380"/>
                  <a:pt x="1304" y="16383"/>
                </a:cubicBezTo>
                <a:close/>
                <a:moveTo>
                  <a:pt x="740" y="16272"/>
                </a:moveTo>
                <a:cubicBezTo>
                  <a:pt x="740" y="16228"/>
                  <a:pt x="760" y="16224"/>
                  <a:pt x="796" y="16251"/>
                </a:cubicBezTo>
                <a:cubicBezTo>
                  <a:pt x="792" y="16248"/>
                  <a:pt x="788" y="16248"/>
                  <a:pt x="788" y="16244"/>
                </a:cubicBezTo>
                <a:cubicBezTo>
                  <a:pt x="792" y="16241"/>
                  <a:pt x="792" y="16241"/>
                  <a:pt x="796" y="16238"/>
                </a:cubicBezTo>
                <a:cubicBezTo>
                  <a:pt x="796" y="16241"/>
                  <a:pt x="800" y="16244"/>
                  <a:pt x="800" y="16244"/>
                </a:cubicBezTo>
                <a:cubicBezTo>
                  <a:pt x="792" y="16268"/>
                  <a:pt x="772" y="16282"/>
                  <a:pt x="740" y="16272"/>
                </a:cubicBezTo>
                <a:cubicBezTo>
                  <a:pt x="744" y="16272"/>
                  <a:pt x="744" y="16275"/>
                  <a:pt x="748" y="16275"/>
                </a:cubicBezTo>
                <a:cubicBezTo>
                  <a:pt x="740" y="16278"/>
                  <a:pt x="740" y="16275"/>
                  <a:pt x="740" y="16272"/>
                </a:cubicBezTo>
                <a:close/>
                <a:moveTo>
                  <a:pt x="1105" y="16139"/>
                </a:moveTo>
                <a:cubicBezTo>
                  <a:pt x="1109" y="16139"/>
                  <a:pt x="1113" y="16139"/>
                  <a:pt x="1121" y="16139"/>
                </a:cubicBezTo>
                <a:cubicBezTo>
                  <a:pt x="1117" y="16143"/>
                  <a:pt x="1109" y="16143"/>
                  <a:pt x="1105" y="16146"/>
                </a:cubicBezTo>
                <a:cubicBezTo>
                  <a:pt x="1109" y="16146"/>
                  <a:pt x="1109" y="16150"/>
                  <a:pt x="1113" y="16150"/>
                </a:cubicBezTo>
                <a:cubicBezTo>
                  <a:pt x="1109" y="16146"/>
                  <a:pt x="1105" y="16143"/>
                  <a:pt x="1105" y="16139"/>
                </a:cubicBezTo>
                <a:close/>
                <a:moveTo>
                  <a:pt x="1016" y="16143"/>
                </a:moveTo>
                <a:cubicBezTo>
                  <a:pt x="1024" y="16136"/>
                  <a:pt x="1028" y="16139"/>
                  <a:pt x="1024" y="16150"/>
                </a:cubicBezTo>
                <a:cubicBezTo>
                  <a:pt x="1024" y="16150"/>
                  <a:pt x="1016" y="16150"/>
                  <a:pt x="1012" y="16146"/>
                </a:cubicBezTo>
                <a:cubicBezTo>
                  <a:pt x="1012" y="16146"/>
                  <a:pt x="1016" y="16150"/>
                  <a:pt x="1016" y="16150"/>
                </a:cubicBezTo>
                <a:cubicBezTo>
                  <a:pt x="1016" y="16146"/>
                  <a:pt x="1016" y="16146"/>
                  <a:pt x="1016" y="16143"/>
                </a:cubicBezTo>
                <a:close/>
                <a:moveTo>
                  <a:pt x="1548" y="15926"/>
                </a:moveTo>
                <a:cubicBezTo>
                  <a:pt x="1548" y="15919"/>
                  <a:pt x="1544" y="15906"/>
                  <a:pt x="1556" y="15923"/>
                </a:cubicBezTo>
                <a:cubicBezTo>
                  <a:pt x="1556" y="15923"/>
                  <a:pt x="1552" y="15919"/>
                  <a:pt x="1552" y="15919"/>
                </a:cubicBezTo>
                <a:cubicBezTo>
                  <a:pt x="1548" y="15919"/>
                  <a:pt x="1548" y="15923"/>
                  <a:pt x="1548" y="15926"/>
                </a:cubicBezTo>
                <a:close/>
                <a:moveTo>
                  <a:pt x="6314" y="15746"/>
                </a:moveTo>
                <a:cubicBezTo>
                  <a:pt x="6318" y="15746"/>
                  <a:pt x="6318" y="15746"/>
                  <a:pt x="6322" y="15743"/>
                </a:cubicBezTo>
                <a:cubicBezTo>
                  <a:pt x="6314" y="15743"/>
                  <a:pt x="6314" y="15743"/>
                  <a:pt x="6314" y="15746"/>
                </a:cubicBezTo>
                <a:cubicBezTo>
                  <a:pt x="6314" y="15743"/>
                  <a:pt x="6318" y="15743"/>
                  <a:pt x="6322" y="15740"/>
                </a:cubicBezTo>
                <a:cubicBezTo>
                  <a:pt x="6318" y="15743"/>
                  <a:pt x="6314" y="15746"/>
                  <a:pt x="6314" y="15746"/>
                </a:cubicBezTo>
                <a:close/>
                <a:moveTo>
                  <a:pt x="2028" y="15591"/>
                </a:moveTo>
                <a:lnTo>
                  <a:pt x="2036" y="15587"/>
                </a:lnTo>
                <a:lnTo>
                  <a:pt x="2023" y="15594"/>
                </a:lnTo>
                <a:cubicBezTo>
                  <a:pt x="2023" y="15577"/>
                  <a:pt x="2023" y="15560"/>
                  <a:pt x="2023" y="15543"/>
                </a:cubicBezTo>
                <a:cubicBezTo>
                  <a:pt x="2093" y="15591"/>
                  <a:pt x="2137" y="15530"/>
                  <a:pt x="2190" y="15516"/>
                </a:cubicBezTo>
                <a:cubicBezTo>
                  <a:pt x="2194" y="15509"/>
                  <a:pt x="2198" y="15506"/>
                  <a:pt x="2202" y="15499"/>
                </a:cubicBezTo>
                <a:cubicBezTo>
                  <a:pt x="2206" y="15506"/>
                  <a:pt x="2210" y="15509"/>
                  <a:pt x="2219" y="15516"/>
                </a:cubicBezTo>
                <a:cubicBezTo>
                  <a:pt x="2259" y="15479"/>
                  <a:pt x="2324" y="15458"/>
                  <a:pt x="2344" y="15394"/>
                </a:cubicBezTo>
                <a:cubicBezTo>
                  <a:pt x="2227" y="15452"/>
                  <a:pt x="2125" y="15499"/>
                  <a:pt x="2023" y="15550"/>
                </a:cubicBezTo>
                <a:cubicBezTo>
                  <a:pt x="2015" y="15567"/>
                  <a:pt x="2007" y="15577"/>
                  <a:pt x="1983" y="15564"/>
                </a:cubicBezTo>
                <a:cubicBezTo>
                  <a:pt x="1975" y="15611"/>
                  <a:pt x="1938" y="15641"/>
                  <a:pt x="1893" y="15665"/>
                </a:cubicBezTo>
                <a:cubicBezTo>
                  <a:pt x="1898" y="15662"/>
                  <a:pt x="1898" y="15662"/>
                  <a:pt x="1902" y="15658"/>
                </a:cubicBezTo>
                <a:cubicBezTo>
                  <a:pt x="1902" y="15662"/>
                  <a:pt x="1902" y="15665"/>
                  <a:pt x="1902" y="15669"/>
                </a:cubicBezTo>
                <a:cubicBezTo>
                  <a:pt x="1902" y="15665"/>
                  <a:pt x="1898" y="15665"/>
                  <a:pt x="1898" y="15662"/>
                </a:cubicBezTo>
                <a:cubicBezTo>
                  <a:pt x="1934" y="15655"/>
                  <a:pt x="1971" y="15648"/>
                  <a:pt x="2003" y="15641"/>
                </a:cubicBezTo>
                <a:cubicBezTo>
                  <a:pt x="2015" y="15638"/>
                  <a:pt x="2015" y="15641"/>
                  <a:pt x="2007" y="15648"/>
                </a:cubicBezTo>
                <a:cubicBezTo>
                  <a:pt x="2007" y="15645"/>
                  <a:pt x="2007" y="15641"/>
                  <a:pt x="2003" y="15641"/>
                </a:cubicBezTo>
                <a:cubicBezTo>
                  <a:pt x="1995" y="15618"/>
                  <a:pt x="1991" y="15591"/>
                  <a:pt x="1983" y="15567"/>
                </a:cubicBezTo>
                <a:cubicBezTo>
                  <a:pt x="1999" y="15570"/>
                  <a:pt x="2011" y="15580"/>
                  <a:pt x="2028" y="15591"/>
                </a:cubicBezTo>
                <a:close/>
                <a:moveTo>
                  <a:pt x="4461" y="15316"/>
                </a:moveTo>
                <a:lnTo>
                  <a:pt x="4457" y="15326"/>
                </a:lnTo>
                <a:cubicBezTo>
                  <a:pt x="4457" y="15326"/>
                  <a:pt x="4461" y="15320"/>
                  <a:pt x="4461" y="15316"/>
                </a:cubicBezTo>
                <a:cubicBezTo>
                  <a:pt x="4453" y="15309"/>
                  <a:pt x="4449" y="15296"/>
                  <a:pt x="4441" y="15286"/>
                </a:cubicBezTo>
                <a:cubicBezTo>
                  <a:pt x="4445" y="15286"/>
                  <a:pt x="4449" y="15282"/>
                  <a:pt x="4453" y="15282"/>
                </a:cubicBezTo>
                <a:cubicBezTo>
                  <a:pt x="4453" y="15282"/>
                  <a:pt x="4453" y="15282"/>
                  <a:pt x="4453" y="15282"/>
                </a:cubicBezTo>
                <a:cubicBezTo>
                  <a:pt x="4449" y="15286"/>
                  <a:pt x="4445" y="15286"/>
                  <a:pt x="4445" y="15293"/>
                </a:cubicBezTo>
                <a:cubicBezTo>
                  <a:pt x="4433" y="15303"/>
                  <a:pt x="4425" y="15313"/>
                  <a:pt x="4413" y="15323"/>
                </a:cubicBezTo>
                <a:cubicBezTo>
                  <a:pt x="4413" y="15323"/>
                  <a:pt x="4417" y="15326"/>
                  <a:pt x="4417" y="15326"/>
                </a:cubicBezTo>
                <a:cubicBezTo>
                  <a:pt x="4417" y="15323"/>
                  <a:pt x="4417" y="15320"/>
                  <a:pt x="4417" y="15320"/>
                </a:cubicBezTo>
                <a:cubicBezTo>
                  <a:pt x="4433" y="15316"/>
                  <a:pt x="4445" y="15316"/>
                  <a:pt x="4461" y="15316"/>
                </a:cubicBezTo>
                <a:close/>
                <a:moveTo>
                  <a:pt x="6977" y="15211"/>
                </a:moveTo>
                <a:cubicBezTo>
                  <a:pt x="6977" y="15215"/>
                  <a:pt x="6972" y="15215"/>
                  <a:pt x="6972" y="15218"/>
                </a:cubicBezTo>
                <a:cubicBezTo>
                  <a:pt x="6977" y="15218"/>
                  <a:pt x="6977" y="15215"/>
                  <a:pt x="6981" y="15215"/>
                </a:cubicBezTo>
                <a:cubicBezTo>
                  <a:pt x="6977" y="15215"/>
                  <a:pt x="6972" y="15211"/>
                  <a:pt x="6968" y="15211"/>
                </a:cubicBezTo>
                <a:cubicBezTo>
                  <a:pt x="6972" y="15211"/>
                  <a:pt x="6977" y="15211"/>
                  <a:pt x="6977" y="15211"/>
                </a:cubicBezTo>
                <a:close/>
                <a:moveTo>
                  <a:pt x="5713" y="14944"/>
                </a:moveTo>
                <a:cubicBezTo>
                  <a:pt x="5725" y="14954"/>
                  <a:pt x="5733" y="14961"/>
                  <a:pt x="5745" y="14971"/>
                </a:cubicBezTo>
                <a:cubicBezTo>
                  <a:pt x="5762" y="15160"/>
                  <a:pt x="5875" y="15323"/>
                  <a:pt x="5961" y="15496"/>
                </a:cubicBezTo>
                <a:cubicBezTo>
                  <a:pt x="5965" y="15506"/>
                  <a:pt x="5993" y="15509"/>
                  <a:pt x="6009" y="15513"/>
                </a:cubicBezTo>
                <a:cubicBezTo>
                  <a:pt x="6005" y="15533"/>
                  <a:pt x="5997" y="15550"/>
                  <a:pt x="5993" y="15570"/>
                </a:cubicBezTo>
                <a:cubicBezTo>
                  <a:pt x="5997" y="15570"/>
                  <a:pt x="6001" y="15570"/>
                  <a:pt x="6005" y="15570"/>
                </a:cubicBezTo>
                <a:cubicBezTo>
                  <a:pt x="6005" y="15550"/>
                  <a:pt x="6009" y="15533"/>
                  <a:pt x="6009" y="15513"/>
                </a:cubicBezTo>
                <a:cubicBezTo>
                  <a:pt x="5884" y="15337"/>
                  <a:pt x="5879" y="15127"/>
                  <a:pt x="5770" y="14947"/>
                </a:cubicBezTo>
                <a:cubicBezTo>
                  <a:pt x="5713" y="14788"/>
                  <a:pt x="5656" y="14632"/>
                  <a:pt x="5595" y="14476"/>
                </a:cubicBezTo>
                <a:cubicBezTo>
                  <a:pt x="5571" y="14446"/>
                  <a:pt x="5571" y="14402"/>
                  <a:pt x="5526" y="14378"/>
                </a:cubicBezTo>
                <a:cubicBezTo>
                  <a:pt x="5522" y="14283"/>
                  <a:pt x="5506" y="14192"/>
                  <a:pt x="5453" y="14103"/>
                </a:cubicBezTo>
                <a:cubicBezTo>
                  <a:pt x="5449" y="14198"/>
                  <a:pt x="5457" y="14293"/>
                  <a:pt x="5530" y="14374"/>
                </a:cubicBezTo>
                <a:cubicBezTo>
                  <a:pt x="5546" y="14408"/>
                  <a:pt x="5477" y="14490"/>
                  <a:pt x="5599" y="14469"/>
                </a:cubicBezTo>
                <a:cubicBezTo>
                  <a:pt x="5563" y="14530"/>
                  <a:pt x="5554" y="14595"/>
                  <a:pt x="5603" y="14656"/>
                </a:cubicBezTo>
                <a:lnTo>
                  <a:pt x="5599" y="14656"/>
                </a:lnTo>
                <a:cubicBezTo>
                  <a:pt x="5619" y="14710"/>
                  <a:pt x="5644" y="14761"/>
                  <a:pt x="5688" y="14805"/>
                </a:cubicBezTo>
                <a:lnTo>
                  <a:pt x="5688" y="14801"/>
                </a:lnTo>
                <a:cubicBezTo>
                  <a:pt x="5640" y="14845"/>
                  <a:pt x="5680" y="14879"/>
                  <a:pt x="5709" y="14916"/>
                </a:cubicBezTo>
                <a:cubicBezTo>
                  <a:pt x="5717" y="14927"/>
                  <a:pt x="5713" y="14933"/>
                  <a:pt x="5713" y="14944"/>
                </a:cubicBezTo>
                <a:close/>
                <a:moveTo>
                  <a:pt x="5583" y="15360"/>
                </a:moveTo>
                <a:cubicBezTo>
                  <a:pt x="5579" y="15353"/>
                  <a:pt x="5575" y="15343"/>
                  <a:pt x="5575" y="15337"/>
                </a:cubicBezTo>
                <a:cubicBezTo>
                  <a:pt x="5579" y="15347"/>
                  <a:pt x="5583" y="15353"/>
                  <a:pt x="5583" y="15360"/>
                </a:cubicBezTo>
                <a:cubicBezTo>
                  <a:pt x="5591" y="15377"/>
                  <a:pt x="5599" y="15401"/>
                  <a:pt x="5607" y="15421"/>
                </a:cubicBezTo>
                <a:cubicBezTo>
                  <a:pt x="5615" y="15421"/>
                  <a:pt x="5619" y="15421"/>
                  <a:pt x="5628" y="15425"/>
                </a:cubicBezTo>
                <a:cubicBezTo>
                  <a:pt x="5619" y="15425"/>
                  <a:pt x="5615" y="15425"/>
                  <a:pt x="5607" y="15421"/>
                </a:cubicBezTo>
                <a:cubicBezTo>
                  <a:pt x="5607" y="15401"/>
                  <a:pt x="5632" y="15370"/>
                  <a:pt x="5583" y="15360"/>
                </a:cubicBezTo>
                <a:close/>
                <a:moveTo>
                  <a:pt x="1308" y="16072"/>
                </a:moveTo>
                <a:cubicBezTo>
                  <a:pt x="1312" y="16065"/>
                  <a:pt x="1316" y="16058"/>
                  <a:pt x="1316" y="16051"/>
                </a:cubicBezTo>
                <a:cubicBezTo>
                  <a:pt x="1312" y="16055"/>
                  <a:pt x="1308" y="16055"/>
                  <a:pt x="1308" y="16058"/>
                </a:cubicBezTo>
                <a:cubicBezTo>
                  <a:pt x="1308" y="16058"/>
                  <a:pt x="1308" y="16065"/>
                  <a:pt x="1308" y="16072"/>
                </a:cubicBezTo>
                <a:cubicBezTo>
                  <a:pt x="1308" y="16068"/>
                  <a:pt x="1304" y="16072"/>
                  <a:pt x="1308" y="16072"/>
                </a:cubicBezTo>
                <a:cubicBezTo>
                  <a:pt x="1304" y="16072"/>
                  <a:pt x="1304" y="16072"/>
                  <a:pt x="1300" y="16068"/>
                </a:cubicBezTo>
                <a:cubicBezTo>
                  <a:pt x="1300" y="16068"/>
                  <a:pt x="1304" y="16068"/>
                  <a:pt x="1308" y="16072"/>
                </a:cubicBezTo>
                <a:close/>
                <a:moveTo>
                  <a:pt x="1877" y="16089"/>
                </a:moveTo>
                <a:cubicBezTo>
                  <a:pt x="1873" y="16085"/>
                  <a:pt x="1873" y="16085"/>
                  <a:pt x="1877" y="16089"/>
                </a:cubicBezTo>
                <a:cubicBezTo>
                  <a:pt x="1881" y="16085"/>
                  <a:pt x="1889" y="16089"/>
                  <a:pt x="1893" y="16089"/>
                </a:cubicBezTo>
                <a:cubicBezTo>
                  <a:pt x="1893" y="16089"/>
                  <a:pt x="1889" y="16085"/>
                  <a:pt x="1889" y="16085"/>
                </a:cubicBezTo>
                <a:cubicBezTo>
                  <a:pt x="1881" y="16085"/>
                  <a:pt x="1877" y="16085"/>
                  <a:pt x="1877" y="16089"/>
                </a:cubicBezTo>
                <a:close/>
                <a:moveTo>
                  <a:pt x="4571" y="15824"/>
                </a:moveTo>
                <a:cubicBezTo>
                  <a:pt x="4571" y="15821"/>
                  <a:pt x="4575" y="15818"/>
                  <a:pt x="4575" y="15818"/>
                </a:cubicBezTo>
                <a:cubicBezTo>
                  <a:pt x="4579" y="15818"/>
                  <a:pt x="4579" y="15821"/>
                  <a:pt x="4583" y="15821"/>
                </a:cubicBezTo>
                <a:cubicBezTo>
                  <a:pt x="4575" y="15821"/>
                  <a:pt x="4571" y="15824"/>
                  <a:pt x="4571" y="15824"/>
                </a:cubicBezTo>
                <a:cubicBezTo>
                  <a:pt x="4575" y="15831"/>
                  <a:pt x="4591" y="15835"/>
                  <a:pt x="4571" y="15845"/>
                </a:cubicBezTo>
                <a:cubicBezTo>
                  <a:pt x="4571" y="15835"/>
                  <a:pt x="4571" y="15831"/>
                  <a:pt x="4571" y="15824"/>
                </a:cubicBezTo>
                <a:close/>
                <a:moveTo>
                  <a:pt x="1186" y="16966"/>
                </a:moveTo>
                <a:cubicBezTo>
                  <a:pt x="1186" y="16969"/>
                  <a:pt x="1191" y="16973"/>
                  <a:pt x="1191" y="16976"/>
                </a:cubicBezTo>
                <a:cubicBezTo>
                  <a:pt x="1191" y="16980"/>
                  <a:pt x="1186" y="16980"/>
                  <a:pt x="1182" y="16983"/>
                </a:cubicBezTo>
                <a:cubicBezTo>
                  <a:pt x="1178" y="16976"/>
                  <a:pt x="1174" y="16973"/>
                  <a:pt x="1170" y="16966"/>
                </a:cubicBezTo>
                <a:cubicBezTo>
                  <a:pt x="1174" y="16966"/>
                  <a:pt x="1182" y="16966"/>
                  <a:pt x="1186" y="16966"/>
                </a:cubicBezTo>
                <a:cubicBezTo>
                  <a:pt x="1191" y="16963"/>
                  <a:pt x="1191" y="16959"/>
                  <a:pt x="1191" y="16959"/>
                </a:cubicBezTo>
                <a:cubicBezTo>
                  <a:pt x="1186" y="16963"/>
                  <a:pt x="1186" y="16966"/>
                  <a:pt x="1186" y="16966"/>
                </a:cubicBezTo>
                <a:close/>
                <a:moveTo>
                  <a:pt x="4595" y="15689"/>
                </a:moveTo>
                <a:cubicBezTo>
                  <a:pt x="4604" y="15685"/>
                  <a:pt x="4616" y="15679"/>
                  <a:pt x="4624" y="15675"/>
                </a:cubicBezTo>
                <a:cubicBezTo>
                  <a:pt x="4616" y="15682"/>
                  <a:pt x="4604" y="15685"/>
                  <a:pt x="4595" y="15689"/>
                </a:cubicBezTo>
                <a:cubicBezTo>
                  <a:pt x="4595" y="15696"/>
                  <a:pt x="4600" y="15702"/>
                  <a:pt x="4600" y="15713"/>
                </a:cubicBezTo>
                <a:cubicBezTo>
                  <a:pt x="4600" y="15706"/>
                  <a:pt x="4595" y="15699"/>
                  <a:pt x="4595" y="15689"/>
                </a:cubicBezTo>
                <a:close/>
                <a:moveTo>
                  <a:pt x="6253" y="14757"/>
                </a:moveTo>
                <a:cubicBezTo>
                  <a:pt x="6253" y="14747"/>
                  <a:pt x="6253" y="14737"/>
                  <a:pt x="6253" y="14730"/>
                </a:cubicBezTo>
                <a:cubicBezTo>
                  <a:pt x="6253" y="14737"/>
                  <a:pt x="6249" y="14747"/>
                  <a:pt x="6253" y="14757"/>
                </a:cubicBezTo>
                <a:cubicBezTo>
                  <a:pt x="6261" y="14784"/>
                  <a:pt x="6270" y="14808"/>
                  <a:pt x="6278" y="14835"/>
                </a:cubicBezTo>
                <a:cubicBezTo>
                  <a:pt x="6322" y="14876"/>
                  <a:pt x="6310" y="14947"/>
                  <a:pt x="6387" y="14988"/>
                </a:cubicBezTo>
                <a:cubicBezTo>
                  <a:pt x="6363" y="14920"/>
                  <a:pt x="6347" y="14862"/>
                  <a:pt x="6278" y="14835"/>
                </a:cubicBezTo>
                <a:cubicBezTo>
                  <a:pt x="6290" y="14805"/>
                  <a:pt x="6314" y="14771"/>
                  <a:pt x="6253" y="14757"/>
                </a:cubicBezTo>
                <a:close/>
                <a:moveTo>
                  <a:pt x="5888" y="14513"/>
                </a:moveTo>
                <a:cubicBezTo>
                  <a:pt x="5871" y="14547"/>
                  <a:pt x="5867" y="14584"/>
                  <a:pt x="5892" y="14618"/>
                </a:cubicBezTo>
                <a:cubicBezTo>
                  <a:pt x="5875" y="14632"/>
                  <a:pt x="5855" y="14645"/>
                  <a:pt x="5839" y="14659"/>
                </a:cubicBezTo>
                <a:lnTo>
                  <a:pt x="5843" y="14656"/>
                </a:lnTo>
                <a:cubicBezTo>
                  <a:pt x="5782" y="14652"/>
                  <a:pt x="5790" y="14612"/>
                  <a:pt x="5786" y="14581"/>
                </a:cubicBezTo>
                <a:lnTo>
                  <a:pt x="5782" y="14578"/>
                </a:lnTo>
                <a:cubicBezTo>
                  <a:pt x="5823" y="14503"/>
                  <a:pt x="5758" y="14459"/>
                  <a:pt x="5713" y="14408"/>
                </a:cubicBezTo>
                <a:cubicBezTo>
                  <a:pt x="5741" y="14276"/>
                  <a:pt x="5652" y="14175"/>
                  <a:pt x="5607" y="14059"/>
                </a:cubicBezTo>
                <a:cubicBezTo>
                  <a:pt x="5668" y="14137"/>
                  <a:pt x="5538" y="14219"/>
                  <a:pt x="5611" y="14297"/>
                </a:cubicBezTo>
                <a:lnTo>
                  <a:pt x="5607" y="14300"/>
                </a:lnTo>
                <a:cubicBezTo>
                  <a:pt x="5636" y="14334"/>
                  <a:pt x="5611" y="14381"/>
                  <a:pt x="5652" y="14412"/>
                </a:cubicBezTo>
                <a:cubicBezTo>
                  <a:pt x="5709" y="14578"/>
                  <a:pt x="5758" y="14744"/>
                  <a:pt x="5827" y="14906"/>
                </a:cubicBezTo>
                <a:cubicBezTo>
                  <a:pt x="5888" y="15059"/>
                  <a:pt x="5916" y="15225"/>
                  <a:pt x="6022" y="15364"/>
                </a:cubicBezTo>
                <a:lnTo>
                  <a:pt x="6022" y="15360"/>
                </a:lnTo>
                <a:cubicBezTo>
                  <a:pt x="6005" y="15442"/>
                  <a:pt x="6050" y="15509"/>
                  <a:pt x="6095" y="15577"/>
                </a:cubicBezTo>
                <a:lnTo>
                  <a:pt x="6095" y="15577"/>
                </a:lnTo>
                <a:cubicBezTo>
                  <a:pt x="6079" y="15594"/>
                  <a:pt x="6074" y="15608"/>
                  <a:pt x="6111" y="15608"/>
                </a:cubicBezTo>
                <a:cubicBezTo>
                  <a:pt x="6123" y="15631"/>
                  <a:pt x="6131" y="15621"/>
                  <a:pt x="6144" y="15608"/>
                </a:cubicBezTo>
                <a:cubicBezTo>
                  <a:pt x="6168" y="15601"/>
                  <a:pt x="6164" y="15580"/>
                  <a:pt x="6168" y="15564"/>
                </a:cubicBezTo>
                <a:lnTo>
                  <a:pt x="6164" y="15567"/>
                </a:lnTo>
                <a:cubicBezTo>
                  <a:pt x="6196" y="15550"/>
                  <a:pt x="6213" y="15580"/>
                  <a:pt x="6237" y="15584"/>
                </a:cubicBezTo>
                <a:cubicBezTo>
                  <a:pt x="6241" y="15624"/>
                  <a:pt x="6270" y="15621"/>
                  <a:pt x="6302" y="15608"/>
                </a:cubicBezTo>
                <a:cubicBezTo>
                  <a:pt x="6290" y="15621"/>
                  <a:pt x="6290" y="15635"/>
                  <a:pt x="6310" y="15645"/>
                </a:cubicBezTo>
                <a:cubicBezTo>
                  <a:pt x="6314" y="15645"/>
                  <a:pt x="6318" y="15641"/>
                  <a:pt x="6322" y="15641"/>
                </a:cubicBezTo>
                <a:cubicBezTo>
                  <a:pt x="6326" y="15624"/>
                  <a:pt x="6326" y="15611"/>
                  <a:pt x="6298" y="15614"/>
                </a:cubicBezTo>
                <a:cubicBezTo>
                  <a:pt x="6290" y="15587"/>
                  <a:pt x="6298" y="15557"/>
                  <a:pt x="6265" y="15536"/>
                </a:cubicBezTo>
                <a:cubicBezTo>
                  <a:pt x="6265" y="15530"/>
                  <a:pt x="6270" y="15519"/>
                  <a:pt x="6270" y="15513"/>
                </a:cubicBezTo>
                <a:cubicBezTo>
                  <a:pt x="6265" y="15509"/>
                  <a:pt x="6261" y="15506"/>
                  <a:pt x="6261" y="15503"/>
                </a:cubicBezTo>
                <a:cubicBezTo>
                  <a:pt x="6265" y="15496"/>
                  <a:pt x="6270" y="15489"/>
                  <a:pt x="6274" y="15486"/>
                </a:cubicBezTo>
                <a:cubicBezTo>
                  <a:pt x="6200" y="15421"/>
                  <a:pt x="6213" y="15323"/>
                  <a:pt x="6140" y="15259"/>
                </a:cubicBezTo>
                <a:cubicBezTo>
                  <a:pt x="6135" y="15255"/>
                  <a:pt x="6135" y="15248"/>
                  <a:pt x="6131" y="15245"/>
                </a:cubicBezTo>
                <a:cubicBezTo>
                  <a:pt x="6131" y="15248"/>
                  <a:pt x="6127" y="15252"/>
                  <a:pt x="6131" y="15252"/>
                </a:cubicBezTo>
                <a:cubicBezTo>
                  <a:pt x="6135" y="15255"/>
                  <a:pt x="6140" y="15255"/>
                  <a:pt x="6144" y="15255"/>
                </a:cubicBezTo>
                <a:cubicBezTo>
                  <a:pt x="6144" y="15296"/>
                  <a:pt x="6144" y="15337"/>
                  <a:pt x="6148" y="15377"/>
                </a:cubicBezTo>
                <a:lnTo>
                  <a:pt x="6152" y="15374"/>
                </a:lnTo>
                <a:cubicBezTo>
                  <a:pt x="6091" y="15306"/>
                  <a:pt x="6038" y="15238"/>
                  <a:pt x="6054" y="15147"/>
                </a:cubicBezTo>
                <a:cubicBezTo>
                  <a:pt x="6074" y="15154"/>
                  <a:pt x="6099" y="15164"/>
                  <a:pt x="6119" y="15171"/>
                </a:cubicBezTo>
                <a:lnTo>
                  <a:pt x="6119" y="15177"/>
                </a:lnTo>
                <a:lnTo>
                  <a:pt x="6115" y="15174"/>
                </a:lnTo>
                <a:cubicBezTo>
                  <a:pt x="6107" y="15130"/>
                  <a:pt x="6103" y="15089"/>
                  <a:pt x="6095" y="15045"/>
                </a:cubicBezTo>
                <a:cubicBezTo>
                  <a:pt x="6087" y="15038"/>
                  <a:pt x="6079" y="15035"/>
                  <a:pt x="6074" y="15028"/>
                </a:cubicBezTo>
                <a:cubicBezTo>
                  <a:pt x="6083" y="15025"/>
                  <a:pt x="6091" y="15025"/>
                  <a:pt x="6095" y="15021"/>
                </a:cubicBezTo>
                <a:cubicBezTo>
                  <a:pt x="6026" y="14998"/>
                  <a:pt x="6046" y="14906"/>
                  <a:pt x="5961" y="14896"/>
                </a:cubicBezTo>
                <a:cubicBezTo>
                  <a:pt x="6018" y="14791"/>
                  <a:pt x="5940" y="14710"/>
                  <a:pt x="5896" y="14622"/>
                </a:cubicBezTo>
                <a:cubicBezTo>
                  <a:pt x="5892" y="14584"/>
                  <a:pt x="5888" y="14551"/>
                  <a:pt x="5888" y="14513"/>
                </a:cubicBezTo>
                <a:cubicBezTo>
                  <a:pt x="5879" y="14510"/>
                  <a:pt x="5871" y="14507"/>
                  <a:pt x="5863" y="14503"/>
                </a:cubicBezTo>
                <a:cubicBezTo>
                  <a:pt x="5855" y="14500"/>
                  <a:pt x="5859" y="14473"/>
                  <a:pt x="5839" y="14496"/>
                </a:cubicBezTo>
                <a:cubicBezTo>
                  <a:pt x="5855" y="14503"/>
                  <a:pt x="5871" y="14510"/>
                  <a:pt x="5888" y="14513"/>
                </a:cubicBezTo>
                <a:close/>
                <a:moveTo>
                  <a:pt x="5445" y="13992"/>
                </a:moveTo>
                <a:cubicBezTo>
                  <a:pt x="5441" y="14002"/>
                  <a:pt x="5441" y="14012"/>
                  <a:pt x="5437" y="14026"/>
                </a:cubicBezTo>
                <a:cubicBezTo>
                  <a:pt x="5445" y="14026"/>
                  <a:pt x="5449" y="14026"/>
                  <a:pt x="5457" y="14026"/>
                </a:cubicBezTo>
                <a:cubicBezTo>
                  <a:pt x="5453" y="14015"/>
                  <a:pt x="5449" y="14005"/>
                  <a:pt x="5445" y="13992"/>
                </a:cubicBezTo>
                <a:cubicBezTo>
                  <a:pt x="5437" y="13975"/>
                  <a:pt x="5433" y="13958"/>
                  <a:pt x="5420" y="13927"/>
                </a:cubicBezTo>
                <a:cubicBezTo>
                  <a:pt x="5412" y="13965"/>
                  <a:pt x="5420" y="13981"/>
                  <a:pt x="5445" y="13992"/>
                </a:cubicBezTo>
                <a:close/>
                <a:moveTo>
                  <a:pt x="6188" y="14855"/>
                </a:moveTo>
                <a:cubicBezTo>
                  <a:pt x="6184" y="14866"/>
                  <a:pt x="6176" y="14876"/>
                  <a:pt x="6172" y="14889"/>
                </a:cubicBezTo>
                <a:cubicBezTo>
                  <a:pt x="6176" y="14889"/>
                  <a:pt x="6184" y="14893"/>
                  <a:pt x="6188" y="14893"/>
                </a:cubicBezTo>
                <a:cubicBezTo>
                  <a:pt x="6192" y="14879"/>
                  <a:pt x="6188" y="14869"/>
                  <a:pt x="6188" y="14855"/>
                </a:cubicBezTo>
                <a:cubicBezTo>
                  <a:pt x="6148" y="14828"/>
                  <a:pt x="6184" y="14771"/>
                  <a:pt x="6127" y="14740"/>
                </a:cubicBezTo>
                <a:cubicBezTo>
                  <a:pt x="6135" y="14788"/>
                  <a:pt x="6148" y="14825"/>
                  <a:pt x="6188" y="14855"/>
                </a:cubicBezTo>
                <a:close/>
                <a:moveTo>
                  <a:pt x="4413" y="15574"/>
                </a:moveTo>
                <a:cubicBezTo>
                  <a:pt x="4400" y="15574"/>
                  <a:pt x="4392" y="15574"/>
                  <a:pt x="4380" y="15574"/>
                </a:cubicBezTo>
                <a:cubicBezTo>
                  <a:pt x="4380" y="15608"/>
                  <a:pt x="4380" y="15645"/>
                  <a:pt x="4380" y="15679"/>
                </a:cubicBezTo>
                <a:cubicBezTo>
                  <a:pt x="4392" y="15641"/>
                  <a:pt x="4400" y="15608"/>
                  <a:pt x="4413" y="15574"/>
                </a:cubicBezTo>
                <a:close/>
                <a:moveTo>
                  <a:pt x="6148" y="15892"/>
                </a:moveTo>
                <a:cubicBezTo>
                  <a:pt x="6164" y="15855"/>
                  <a:pt x="6164" y="15821"/>
                  <a:pt x="6111" y="15790"/>
                </a:cubicBezTo>
                <a:cubicBezTo>
                  <a:pt x="6127" y="15831"/>
                  <a:pt x="6140" y="15862"/>
                  <a:pt x="6148" y="15892"/>
                </a:cubicBezTo>
                <a:close/>
                <a:moveTo>
                  <a:pt x="5944" y="14151"/>
                </a:moveTo>
                <a:cubicBezTo>
                  <a:pt x="5932" y="14168"/>
                  <a:pt x="5924" y="14188"/>
                  <a:pt x="5944" y="14215"/>
                </a:cubicBezTo>
                <a:cubicBezTo>
                  <a:pt x="5944" y="14188"/>
                  <a:pt x="5944" y="14168"/>
                  <a:pt x="5944" y="14151"/>
                </a:cubicBezTo>
                <a:close/>
                <a:moveTo>
                  <a:pt x="4656" y="16102"/>
                </a:moveTo>
                <a:cubicBezTo>
                  <a:pt x="4636" y="16122"/>
                  <a:pt x="4640" y="16139"/>
                  <a:pt x="4652" y="16163"/>
                </a:cubicBezTo>
                <a:cubicBezTo>
                  <a:pt x="4673" y="16143"/>
                  <a:pt x="4669" y="16122"/>
                  <a:pt x="4656" y="16102"/>
                </a:cubicBezTo>
                <a:close/>
                <a:moveTo>
                  <a:pt x="4262" y="15248"/>
                </a:moveTo>
                <a:cubicBezTo>
                  <a:pt x="4262" y="15245"/>
                  <a:pt x="4258" y="15242"/>
                  <a:pt x="4258" y="15235"/>
                </a:cubicBezTo>
                <a:cubicBezTo>
                  <a:pt x="4258" y="15238"/>
                  <a:pt x="4258" y="15242"/>
                  <a:pt x="4258" y="15245"/>
                </a:cubicBezTo>
                <a:cubicBezTo>
                  <a:pt x="4258" y="15248"/>
                  <a:pt x="4262" y="15252"/>
                  <a:pt x="4262" y="15259"/>
                </a:cubicBezTo>
                <a:cubicBezTo>
                  <a:pt x="4262" y="15255"/>
                  <a:pt x="4262" y="15252"/>
                  <a:pt x="4262" y="15248"/>
                </a:cubicBezTo>
                <a:close/>
                <a:moveTo>
                  <a:pt x="4567" y="14639"/>
                </a:moveTo>
                <a:cubicBezTo>
                  <a:pt x="4563" y="14639"/>
                  <a:pt x="4559" y="14639"/>
                  <a:pt x="4559" y="14639"/>
                </a:cubicBezTo>
                <a:cubicBezTo>
                  <a:pt x="4559" y="14645"/>
                  <a:pt x="4559" y="14652"/>
                  <a:pt x="4559" y="14659"/>
                </a:cubicBezTo>
                <a:cubicBezTo>
                  <a:pt x="4563" y="14659"/>
                  <a:pt x="4567" y="14659"/>
                  <a:pt x="4567" y="14659"/>
                </a:cubicBezTo>
                <a:cubicBezTo>
                  <a:pt x="4567" y="14656"/>
                  <a:pt x="4567" y="14649"/>
                  <a:pt x="4567" y="14639"/>
                </a:cubicBezTo>
                <a:close/>
                <a:moveTo>
                  <a:pt x="4478" y="15638"/>
                </a:moveTo>
                <a:cubicBezTo>
                  <a:pt x="4474" y="15638"/>
                  <a:pt x="4470" y="15638"/>
                  <a:pt x="4470" y="15638"/>
                </a:cubicBezTo>
                <a:cubicBezTo>
                  <a:pt x="4470" y="15645"/>
                  <a:pt x="4470" y="15652"/>
                  <a:pt x="4470" y="15658"/>
                </a:cubicBezTo>
                <a:cubicBezTo>
                  <a:pt x="4474" y="15658"/>
                  <a:pt x="4478" y="15658"/>
                  <a:pt x="4478" y="15658"/>
                </a:cubicBezTo>
                <a:cubicBezTo>
                  <a:pt x="4478" y="15652"/>
                  <a:pt x="4478" y="15645"/>
                  <a:pt x="4478" y="15638"/>
                </a:cubicBezTo>
                <a:close/>
                <a:moveTo>
                  <a:pt x="4291" y="15086"/>
                </a:moveTo>
                <a:lnTo>
                  <a:pt x="4287" y="15076"/>
                </a:lnTo>
                <a:lnTo>
                  <a:pt x="4283" y="15082"/>
                </a:lnTo>
                <a:lnTo>
                  <a:pt x="4291" y="15086"/>
                </a:lnTo>
                <a:close/>
                <a:moveTo>
                  <a:pt x="6253" y="15699"/>
                </a:moveTo>
                <a:lnTo>
                  <a:pt x="6249" y="15696"/>
                </a:lnTo>
                <a:lnTo>
                  <a:pt x="6249" y="15706"/>
                </a:lnTo>
                <a:lnTo>
                  <a:pt x="6253" y="15699"/>
                </a:lnTo>
                <a:close/>
                <a:moveTo>
                  <a:pt x="4474" y="16895"/>
                </a:moveTo>
                <a:lnTo>
                  <a:pt x="4478" y="16888"/>
                </a:lnTo>
                <a:lnTo>
                  <a:pt x="4470" y="16888"/>
                </a:lnTo>
                <a:lnTo>
                  <a:pt x="4474" y="16895"/>
                </a:lnTo>
                <a:close/>
                <a:moveTo>
                  <a:pt x="6521" y="16217"/>
                </a:moveTo>
                <a:lnTo>
                  <a:pt x="6526" y="16224"/>
                </a:lnTo>
                <a:lnTo>
                  <a:pt x="6530" y="16217"/>
                </a:lnTo>
                <a:lnTo>
                  <a:pt x="6521" y="16217"/>
                </a:lnTo>
                <a:close/>
                <a:moveTo>
                  <a:pt x="1406" y="16153"/>
                </a:moveTo>
                <a:lnTo>
                  <a:pt x="1410" y="16143"/>
                </a:lnTo>
                <a:lnTo>
                  <a:pt x="1402" y="16143"/>
                </a:lnTo>
                <a:lnTo>
                  <a:pt x="1406" y="16153"/>
                </a:lnTo>
                <a:close/>
                <a:moveTo>
                  <a:pt x="1260" y="16150"/>
                </a:moveTo>
                <a:cubicBezTo>
                  <a:pt x="1260" y="16146"/>
                  <a:pt x="1264" y="16143"/>
                  <a:pt x="1264" y="16139"/>
                </a:cubicBezTo>
                <a:cubicBezTo>
                  <a:pt x="1264" y="16139"/>
                  <a:pt x="1260" y="16136"/>
                  <a:pt x="1256" y="16136"/>
                </a:cubicBezTo>
                <a:cubicBezTo>
                  <a:pt x="1256" y="16139"/>
                  <a:pt x="1251" y="16143"/>
                  <a:pt x="1251" y="16146"/>
                </a:cubicBezTo>
                <a:cubicBezTo>
                  <a:pt x="1251" y="16146"/>
                  <a:pt x="1256" y="16150"/>
                  <a:pt x="1260" y="16150"/>
                </a:cubicBezTo>
                <a:close/>
                <a:moveTo>
                  <a:pt x="4445" y="15431"/>
                </a:moveTo>
                <a:cubicBezTo>
                  <a:pt x="4445" y="15428"/>
                  <a:pt x="4445" y="15425"/>
                  <a:pt x="4445" y="15421"/>
                </a:cubicBezTo>
                <a:cubicBezTo>
                  <a:pt x="4441" y="15421"/>
                  <a:pt x="4433" y="15425"/>
                  <a:pt x="4429" y="15425"/>
                </a:cubicBezTo>
                <a:cubicBezTo>
                  <a:pt x="4429" y="15428"/>
                  <a:pt x="4433" y="15431"/>
                  <a:pt x="4433" y="15435"/>
                </a:cubicBezTo>
                <a:cubicBezTo>
                  <a:pt x="4437" y="15431"/>
                  <a:pt x="4441" y="15431"/>
                  <a:pt x="4445" y="15431"/>
                </a:cubicBezTo>
                <a:close/>
                <a:moveTo>
                  <a:pt x="2174" y="15577"/>
                </a:moveTo>
                <a:lnTo>
                  <a:pt x="2178" y="15570"/>
                </a:lnTo>
                <a:lnTo>
                  <a:pt x="2170" y="15570"/>
                </a:lnTo>
                <a:lnTo>
                  <a:pt x="2174" y="15577"/>
                </a:lnTo>
                <a:close/>
                <a:moveTo>
                  <a:pt x="1040" y="16288"/>
                </a:moveTo>
                <a:lnTo>
                  <a:pt x="1044" y="16282"/>
                </a:lnTo>
                <a:lnTo>
                  <a:pt x="1036" y="16282"/>
                </a:lnTo>
                <a:lnTo>
                  <a:pt x="1040" y="16288"/>
                </a:lnTo>
                <a:close/>
                <a:moveTo>
                  <a:pt x="6460" y="16566"/>
                </a:moveTo>
                <a:lnTo>
                  <a:pt x="6469" y="16570"/>
                </a:lnTo>
                <a:lnTo>
                  <a:pt x="6469" y="16563"/>
                </a:lnTo>
                <a:lnTo>
                  <a:pt x="6460" y="16566"/>
                </a:lnTo>
                <a:close/>
                <a:moveTo>
                  <a:pt x="15887" y="2711"/>
                </a:moveTo>
                <a:cubicBezTo>
                  <a:pt x="15948" y="2690"/>
                  <a:pt x="15928" y="2724"/>
                  <a:pt x="15916" y="2744"/>
                </a:cubicBezTo>
                <a:cubicBezTo>
                  <a:pt x="15895" y="2789"/>
                  <a:pt x="15859" y="2833"/>
                  <a:pt x="15883" y="2887"/>
                </a:cubicBezTo>
                <a:cubicBezTo>
                  <a:pt x="15883" y="2887"/>
                  <a:pt x="15879" y="2883"/>
                  <a:pt x="15879" y="2883"/>
                </a:cubicBezTo>
                <a:cubicBezTo>
                  <a:pt x="15887" y="2900"/>
                  <a:pt x="15879" y="2914"/>
                  <a:pt x="15863" y="2924"/>
                </a:cubicBezTo>
                <a:cubicBezTo>
                  <a:pt x="15867" y="2927"/>
                  <a:pt x="15867" y="2927"/>
                  <a:pt x="15867" y="2931"/>
                </a:cubicBezTo>
                <a:cubicBezTo>
                  <a:pt x="15863" y="2927"/>
                  <a:pt x="15863" y="2924"/>
                  <a:pt x="15859" y="2924"/>
                </a:cubicBezTo>
                <a:cubicBezTo>
                  <a:pt x="15907" y="2955"/>
                  <a:pt x="15932" y="2887"/>
                  <a:pt x="15985" y="2907"/>
                </a:cubicBezTo>
                <a:cubicBezTo>
                  <a:pt x="16001" y="2971"/>
                  <a:pt x="15944" y="3016"/>
                  <a:pt x="15924" y="3070"/>
                </a:cubicBezTo>
                <a:cubicBezTo>
                  <a:pt x="15895" y="3141"/>
                  <a:pt x="15899" y="3212"/>
                  <a:pt x="15981" y="3263"/>
                </a:cubicBezTo>
                <a:lnTo>
                  <a:pt x="15985" y="3259"/>
                </a:lnTo>
                <a:cubicBezTo>
                  <a:pt x="15928" y="3307"/>
                  <a:pt x="15952" y="3364"/>
                  <a:pt x="15944" y="3422"/>
                </a:cubicBezTo>
                <a:cubicBezTo>
                  <a:pt x="15936" y="3476"/>
                  <a:pt x="15903" y="3524"/>
                  <a:pt x="15879" y="3581"/>
                </a:cubicBezTo>
                <a:cubicBezTo>
                  <a:pt x="15936" y="3571"/>
                  <a:pt x="15964" y="3547"/>
                  <a:pt x="15977" y="3510"/>
                </a:cubicBezTo>
                <a:lnTo>
                  <a:pt x="15977" y="3510"/>
                </a:lnTo>
                <a:cubicBezTo>
                  <a:pt x="16029" y="3561"/>
                  <a:pt x="15936" y="3615"/>
                  <a:pt x="15985" y="3666"/>
                </a:cubicBezTo>
                <a:cubicBezTo>
                  <a:pt x="15960" y="3663"/>
                  <a:pt x="15944" y="3669"/>
                  <a:pt x="15948" y="3693"/>
                </a:cubicBezTo>
                <a:cubicBezTo>
                  <a:pt x="15944" y="3693"/>
                  <a:pt x="15936" y="3693"/>
                  <a:pt x="15932" y="3693"/>
                </a:cubicBezTo>
                <a:cubicBezTo>
                  <a:pt x="15936" y="3693"/>
                  <a:pt x="15940" y="3690"/>
                  <a:pt x="15944" y="3690"/>
                </a:cubicBezTo>
                <a:cubicBezTo>
                  <a:pt x="15952" y="3673"/>
                  <a:pt x="15960" y="3663"/>
                  <a:pt x="15985" y="3666"/>
                </a:cubicBezTo>
                <a:cubicBezTo>
                  <a:pt x="16025" y="3629"/>
                  <a:pt x="16037" y="3571"/>
                  <a:pt x="16135" y="3602"/>
                </a:cubicBezTo>
                <a:cubicBezTo>
                  <a:pt x="16233" y="3632"/>
                  <a:pt x="16184" y="3676"/>
                  <a:pt x="16184" y="3720"/>
                </a:cubicBezTo>
                <a:cubicBezTo>
                  <a:pt x="16184" y="3744"/>
                  <a:pt x="16176" y="3771"/>
                  <a:pt x="16212" y="3785"/>
                </a:cubicBezTo>
                <a:lnTo>
                  <a:pt x="16208" y="3781"/>
                </a:lnTo>
                <a:cubicBezTo>
                  <a:pt x="16204" y="3805"/>
                  <a:pt x="16200" y="3829"/>
                  <a:pt x="16192" y="3852"/>
                </a:cubicBezTo>
                <a:cubicBezTo>
                  <a:pt x="16176" y="3917"/>
                  <a:pt x="16216" y="3886"/>
                  <a:pt x="16245" y="3873"/>
                </a:cubicBezTo>
                <a:lnTo>
                  <a:pt x="16245" y="3876"/>
                </a:lnTo>
                <a:cubicBezTo>
                  <a:pt x="16249" y="3917"/>
                  <a:pt x="16265" y="3930"/>
                  <a:pt x="16302" y="3893"/>
                </a:cubicBezTo>
                <a:lnTo>
                  <a:pt x="16293" y="3893"/>
                </a:lnTo>
                <a:cubicBezTo>
                  <a:pt x="16330" y="3951"/>
                  <a:pt x="16358" y="3998"/>
                  <a:pt x="16468" y="3974"/>
                </a:cubicBezTo>
                <a:cubicBezTo>
                  <a:pt x="16566" y="3954"/>
                  <a:pt x="16679" y="3981"/>
                  <a:pt x="16708" y="4096"/>
                </a:cubicBezTo>
                <a:cubicBezTo>
                  <a:pt x="16720" y="4144"/>
                  <a:pt x="16744" y="4218"/>
                  <a:pt x="16826" y="4123"/>
                </a:cubicBezTo>
                <a:cubicBezTo>
                  <a:pt x="16854" y="4089"/>
                  <a:pt x="16895" y="4133"/>
                  <a:pt x="16927" y="4150"/>
                </a:cubicBezTo>
                <a:lnTo>
                  <a:pt x="16927" y="4150"/>
                </a:lnTo>
                <a:cubicBezTo>
                  <a:pt x="16891" y="4177"/>
                  <a:pt x="16944" y="4191"/>
                  <a:pt x="16940" y="4215"/>
                </a:cubicBezTo>
                <a:cubicBezTo>
                  <a:pt x="17094" y="4228"/>
                  <a:pt x="17053" y="4306"/>
                  <a:pt x="17009" y="4377"/>
                </a:cubicBezTo>
                <a:cubicBezTo>
                  <a:pt x="17049" y="4401"/>
                  <a:pt x="17061" y="4354"/>
                  <a:pt x="17094" y="4364"/>
                </a:cubicBezTo>
                <a:lnTo>
                  <a:pt x="17090" y="4360"/>
                </a:lnTo>
                <a:cubicBezTo>
                  <a:pt x="17098" y="4384"/>
                  <a:pt x="17106" y="4408"/>
                  <a:pt x="17110" y="4428"/>
                </a:cubicBezTo>
                <a:cubicBezTo>
                  <a:pt x="17102" y="4428"/>
                  <a:pt x="17094" y="4404"/>
                  <a:pt x="17082" y="4425"/>
                </a:cubicBezTo>
                <a:cubicBezTo>
                  <a:pt x="17090" y="4425"/>
                  <a:pt x="17098" y="4425"/>
                  <a:pt x="17110" y="4425"/>
                </a:cubicBezTo>
                <a:cubicBezTo>
                  <a:pt x="17110" y="4415"/>
                  <a:pt x="17114" y="4411"/>
                  <a:pt x="17126" y="4411"/>
                </a:cubicBezTo>
                <a:lnTo>
                  <a:pt x="17122" y="4408"/>
                </a:lnTo>
                <a:cubicBezTo>
                  <a:pt x="17013" y="4547"/>
                  <a:pt x="16915" y="4689"/>
                  <a:pt x="16793" y="4821"/>
                </a:cubicBezTo>
                <a:cubicBezTo>
                  <a:pt x="16720" y="4899"/>
                  <a:pt x="16700" y="4977"/>
                  <a:pt x="16696" y="5068"/>
                </a:cubicBezTo>
                <a:cubicBezTo>
                  <a:pt x="16688" y="5326"/>
                  <a:pt x="16712" y="5583"/>
                  <a:pt x="16639" y="5841"/>
                </a:cubicBezTo>
                <a:cubicBezTo>
                  <a:pt x="16582" y="6037"/>
                  <a:pt x="16464" y="6210"/>
                  <a:pt x="16379" y="6396"/>
                </a:cubicBezTo>
                <a:cubicBezTo>
                  <a:pt x="16318" y="6535"/>
                  <a:pt x="16306" y="6698"/>
                  <a:pt x="16147" y="6806"/>
                </a:cubicBezTo>
                <a:cubicBezTo>
                  <a:pt x="16176" y="6590"/>
                  <a:pt x="16184" y="6373"/>
                  <a:pt x="16224" y="6156"/>
                </a:cubicBezTo>
                <a:cubicBezTo>
                  <a:pt x="16273" y="5892"/>
                  <a:pt x="16241" y="5624"/>
                  <a:pt x="16159" y="5363"/>
                </a:cubicBezTo>
                <a:cubicBezTo>
                  <a:pt x="16102" y="5180"/>
                  <a:pt x="16050" y="4991"/>
                  <a:pt x="16001" y="4808"/>
                </a:cubicBezTo>
                <a:cubicBezTo>
                  <a:pt x="15940" y="4560"/>
                  <a:pt x="15777" y="4367"/>
                  <a:pt x="15639" y="4157"/>
                </a:cubicBezTo>
                <a:cubicBezTo>
                  <a:pt x="15566" y="4049"/>
                  <a:pt x="15513" y="3957"/>
                  <a:pt x="15639" y="3859"/>
                </a:cubicBezTo>
                <a:cubicBezTo>
                  <a:pt x="15635" y="3856"/>
                  <a:pt x="15635" y="3856"/>
                  <a:pt x="15631" y="3852"/>
                </a:cubicBezTo>
                <a:cubicBezTo>
                  <a:pt x="15631" y="3856"/>
                  <a:pt x="15635" y="3859"/>
                  <a:pt x="15635" y="3862"/>
                </a:cubicBezTo>
                <a:cubicBezTo>
                  <a:pt x="15566" y="3846"/>
                  <a:pt x="15558" y="3923"/>
                  <a:pt x="15489" y="3923"/>
                </a:cubicBezTo>
                <a:cubicBezTo>
                  <a:pt x="15485" y="3859"/>
                  <a:pt x="15607" y="3815"/>
                  <a:pt x="15546" y="3740"/>
                </a:cubicBezTo>
                <a:cubicBezTo>
                  <a:pt x="15570" y="3757"/>
                  <a:pt x="15591" y="3744"/>
                  <a:pt x="15607" y="3734"/>
                </a:cubicBezTo>
                <a:cubicBezTo>
                  <a:pt x="15607" y="3730"/>
                  <a:pt x="15603" y="3730"/>
                  <a:pt x="15603" y="3727"/>
                </a:cubicBezTo>
                <a:cubicBezTo>
                  <a:pt x="15603" y="3730"/>
                  <a:pt x="15603" y="3734"/>
                  <a:pt x="15603" y="3737"/>
                </a:cubicBezTo>
                <a:cubicBezTo>
                  <a:pt x="15582" y="3740"/>
                  <a:pt x="15566" y="3740"/>
                  <a:pt x="15546" y="3744"/>
                </a:cubicBezTo>
                <a:cubicBezTo>
                  <a:pt x="15501" y="3785"/>
                  <a:pt x="15456" y="3825"/>
                  <a:pt x="15408" y="3862"/>
                </a:cubicBezTo>
                <a:cubicBezTo>
                  <a:pt x="15408" y="3862"/>
                  <a:pt x="15412" y="3859"/>
                  <a:pt x="15412" y="3859"/>
                </a:cubicBezTo>
                <a:cubicBezTo>
                  <a:pt x="15391" y="3788"/>
                  <a:pt x="15534" y="3761"/>
                  <a:pt x="15481" y="3683"/>
                </a:cubicBezTo>
                <a:cubicBezTo>
                  <a:pt x="15485" y="3690"/>
                  <a:pt x="15493" y="3693"/>
                  <a:pt x="15497" y="3700"/>
                </a:cubicBezTo>
                <a:cubicBezTo>
                  <a:pt x="15497" y="3700"/>
                  <a:pt x="15501" y="3700"/>
                  <a:pt x="15505" y="3696"/>
                </a:cubicBezTo>
                <a:cubicBezTo>
                  <a:pt x="15497" y="3693"/>
                  <a:pt x="15489" y="3686"/>
                  <a:pt x="15481" y="3683"/>
                </a:cubicBezTo>
                <a:cubicBezTo>
                  <a:pt x="15335" y="3825"/>
                  <a:pt x="15156" y="3862"/>
                  <a:pt x="15001" y="3774"/>
                </a:cubicBezTo>
                <a:cubicBezTo>
                  <a:pt x="15018" y="3781"/>
                  <a:pt x="15026" y="3781"/>
                  <a:pt x="15018" y="3761"/>
                </a:cubicBezTo>
                <a:cubicBezTo>
                  <a:pt x="15014" y="3764"/>
                  <a:pt x="15009" y="3771"/>
                  <a:pt x="15005" y="3774"/>
                </a:cubicBezTo>
                <a:cubicBezTo>
                  <a:pt x="14965" y="3778"/>
                  <a:pt x="14928" y="3785"/>
                  <a:pt x="14888" y="3788"/>
                </a:cubicBezTo>
                <a:cubicBezTo>
                  <a:pt x="14871" y="3744"/>
                  <a:pt x="14953" y="3727"/>
                  <a:pt x="14936" y="3669"/>
                </a:cubicBezTo>
                <a:cubicBezTo>
                  <a:pt x="14814" y="3744"/>
                  <a:pt x="14664" y="3747"/>
                  <a:pt x="14550" y="3825"/>
                </a:cubicBezTo>
                <a:lnTo>
                  <a:pt x="14550" y="3825"/>
                </a:lnTo>
                <a:cubicBezTo>
                  <a:pt x="14534" y="3835"/>
                  <a:pt x="14530" y="3846"/>
                  <a:pt x="14550" y="3856"/>
                </a:cubicBezTo>
                <a:lnTo>
                  <a:pt x="14554" y="3856"/>
                </a:lnTo>
                <a:cubicBezTo>
                  <a:pt x="14449" y="3978"/>
                  <a:pt x="14294" y="3995"/>
                  <a:pt x="14128" y="3998"/>
                </a:cubicBezTo>
                <a:cubicBezTo>
                  <a:pt x="14201" y="3903"/>
                  <a:pt x="14193" y="3883"/>
                  <a:pt x="14063" y="3839"/>
                </a:cubicBezTo>
                <a:cubicBezTo>
                  <a:pt x="14107" y="3808"/>
                  <a:pt x="14156" y="3774"/>
                  <a:pt x="14229" y="3724"/>
                </a:cubicBezTo>
                <a:cubicBezTo>
                  <a:pt x="14120" y="3740"/>
                  <a:pt x="14051" y="3754"/>
                  <a:pt x="13977" y="3761"/>
                </a:cubicBezTo>
                <a:cubicBezTo>
                  <a:pt x="13941" y="3764"/>
                  <a:pt x="13977" y="3740"/>
                  <a:pt x="13969" y="3730"/>
                </a:cubicBezTo>
                <a:cubicBezTo>
                  <a:pt x="13969" y="3730"/>
                  <a:pt x="13965" y="3727"/>
                  <a:pt x="13965" y="3727"/>
                </a:cubicBezTo>
                <a:lnTo>
                  <a:pt x="13973" y="3734"/>
                </a:lnTo>
                <a:cubicBezTo>
                  <a:pt x="13904" y="3707"/>
                  <a:pt x="13847" y="3757"/>
                  <a:pt x="13782" y="3747"/>
                </a:cubicBezTo>
                <a:cubicBezTo>
                  <a:pt x="13604" y="3717"/>
                  <a:pt x="13417" y="3707"/>
                  <a:pt x="13372" y="3510"/>
                </a:cubicBezTo>
                <a:cubicBezTo>
                  <a:pt x="13364" y="3466"/>
                  <a:pt x="13262" y="3476"/>
                  <a:pt x="13254" y="3439"/>
                </a:cubicBezTo>
                <a:cubicBezTo>
                  <a:pt x="13230" y="3303"/>
                  <a:pt x="13108" y="3226"/>
                  <a:pt x="13002" y="3158"/>
                </a:cubicBezTo>
                <a:cubicBezTo>
                  <a:pt x="12893" y="3090"/>
                  <a:pt x="12852" y="2941"/>
                  <a:pt x="12665" y="2948"/>
                </a:cubicBezTo>
                <a:cubicBezTo>
                  <a:pt x="12620" y="2951"/>
                  <a:pt x="12584" y="2910"/>
                  <a:pt x="12596" y="2985"/>
                </a:cubicBezTo>
                <a:cubicBezTo>
                  <a:pt x="12604" y="3036"/>
                  <a:pt x="12559" y="3005"/>
                  <a:pt x="12539" y="2995"/>
                </a:cubicBezTo>
                <a:cubicBezTo>
                  <a:pt x="12494" y="2975"/>
                  <a:pt x="12454" y="2948"/>
                  <a:pt x="12413" y="2924"/>
                </a:cubicBezTo>
                <a:cubicBezTo>
                  <a:pt x="12409" y="2924"/>
                  <a:pt x="12405" y="2924"/>
                  <a:pt x="12401" y="2921"/>
                </a:cubicBezTo>
                <a:cubicBezTo>
                  <a:pt x="12401" y="2921"/>
                  <a:pt x="12397" y="2924"/>
                  <a:pt x="12397" y="2924"/>
                </a:cubicBezTo>
                <a:cubicBezTo>
                  <a:pt x="12405" y="2921"/>
                  <a:pt x="12409" y="2921"/>
                  <a:pt x="12417" y="2917"/>
                </a:cubicBezTo>
                <a:cubicBezTo>
                  <a:pt x="12393" y="3012"/>
                  <a:pt x="12515" y="3046"/>
                  <a:pt x="12547" y="3124"/>
                </a:cubicBezTo>
                <a:cubicBezTo>
                  <a:pt x="12502" y="3134"/>
                  <a:pt x="12466" y="3137"/>
                  <a:pt x="12437" y="3097"/>
                </a:cubicBezTo>
                <a:cubicBezTo>
                  <a:pt x="12437" y="3100"/>
                  <a:pt x="12433" y="3100"/>
                  <a:pt x="12433" y="3104"/>
                </a:cubicBezTo>
                <a:cubicBezTo>
                  <a:pt x="12437" y="3104"/>
                  <a:pt x="12442" y="3100"/>
                  <a:pt x="12442" y="3100"/>
                </a:cubicBezTo>
                <a:cubicBezTo>
                  <a:pt x="12450" y="3168"/>
                  <a:pt x="12429" y="3195"/>
                  <a:pt x="12344" y="3158"/>
                </a:cubicBezTo>
                <a:cubicBezTo>
                  <a:pt x="12263" y="3117"/>
                  <a:pt x="12181" y="3073"/>
                  <a:pt x="12080" y="3070"/>
                </a:cubicBezTo>
                <a:cubicBezTo>
                  <a:pt x="12080" y="3070"/>
                  <a:pt x="12076" y="3073"/>
                  <a:pt x="12076" y="3076"/>
                </a:cubicBezTo>
                <a:cubicBezTo>
                  <a:pt x="12076" y="3080"/>
                  <a:pt x="12080" y="3083"/>
                  <a:pt x="12080" y="3090"/>
                </a:cubicBezTo>
                <a:cubicBezTo>
                  <a:pt x="12080" y="3090"/>
                  <a:pt x="12080" y="3083"/>
                  <a:pt x="12080" y="3083"/>
                </a:cubicBezTo>
                <a:cubicBezTo>
                  <a:pt x="12051" y="3076"/>
                  <a:pt x="12023" y="3073"/>
                  <a:pt x="11995" y="3066"/>
                </a:cubicBezTo>
                <a:cubicBezTo>
                  <a:pt x="11950" y="3056"/>
                  <a:pt x="11893" y="3016"/>
                  <a:pt x="11861" y="3063"/>
                </a:cubicBezTo>
                <a:cubicBezTo>
                  <a:pt x="11832" y="3104"/>
                  <a:pt x="11889" y="3137"/>
                  <a:pt x="11921" y="3168"/>
                </a:cubicBezTo>
                <a:cubicBezTo>
                  <a:pt x="11950" y="3192"/>
                  <a:pt x="12011" y="3202"/>
                  <a:pt x="11991" y="3256"/>
                </a:cubicBezTo>
                <a:lnTo>
                  <a:pt x="11991" y="3256"/>
                </a:lnTo>
                <a:cubicBezTo>
                  <a:pt x="11767" y="3185"/>
                  <a:pt x="11552" y="3100"/>
                  <a:pt x="11401" y="2934"/>
                </a:cubicBezTo>
                <a:cubicBezTo>
                  <a:pt x="11349" y="2877"/>
                  <a:pt x="11275" y="2853"/>
                  <a:pt x="11186" y="2883"/>
                </a:cubicBezTo>
                <a:cubicBezTo>
                  <a:pt x="11190" y="2927"/>
                  <a:pt x="11251" y="2948"/>
                  <a:pt x="11259" y="2988"/>
                </a:cubicBezTo>
                <a:cubicBezTo>
                  <a:pt x="11271" y="3036"/>
                  <a:pt x="11247" y="3039"/>
                  <a:pt x="11206" y="3012"/>
                </a:cubicBezTo>
                <a:cubicBezTo>
                  <a:pt x="11210" y="3012"/>
                  <a:pt x="11210" y="3012"/>
                  <a:pt x="11214" y="3009"/>
                </a:cubicBezTo>
                <a:cubicBezTo>
                  <a:pt x="11210" y="3009"/>
                  <a:pt x="11210" y="3009"/>
                  <a:pt x="11206" y="3009"/>
                </a:cubicBezTo>
                <a:cubicBezTo>
                  <a:pt x="11084" y="2985"/>
                  <a:pt x="10995" y="2941"/>
                  <a:pt x="10934" y="2836"/>
                </a:cubicBezTo>
                <a:cubicBezTo>
                  <a:pt x="10869" y="2728"/>
                  <a:pt x="10727" y="2673"/>
                  <a:pt x="10568" y="2633"/>
                </a:cubicBezTo>
                <a:cubicBezTo>
                  <a:pt x="10609" y="2755"/>
                  <a:pt x="10776" y="2789"/>
                  <a:pt x="10796" y="2900"/>
                </a:cubicBezTo>
                <a:lnTo>
                  <a:pt x="10792" y="2897"/>
                </a:lnTo>
                <a:cubicBezTo>
                  <a:pt x="10605" y="2900"/>
                  <a:pt x="10442" y="2833"/>
                  <a:pt x="10276" y="2782"/>
                </a:cubicBezTo>
                <a:cubicBezTo>
                  <a:pt x="10219" y="2765"/>
                  <a:pt x="10174" y="2704"/>
                  <a:pt x="10101" y="2755"/>
                </a:cubicBezTo>
                <a:lnTo>
                  <a:pt x="10105" y="2751"/>
                </a:lnTo>
                <a:cubicBezTo>
                  <a:pt x="10105" y="2772"/>
                  <a:pt x="10056" y="2789"/>
                  <a:pt x="10105" y="2805"/>
                </a:cubicBezTo>
                <a:lnTo>
                  <a:pt x="10101" y="2805"/>
                </a:lnTo>
                <a:cubicBezTo>
                  <a:pt x="10016" y="2809"/>
                  <a:pt x="9930" y="2812"/>
                  <a:pt x="9845" y="2816"/>
                </a:cubicBezTo>
                <a:cubicBezTo>
                  <a:pt x="9849" y="2816"/>
                  <a:pt x="9849" y="2812"/>
                  <a:pt x="9853" y="2812"/>
                </a:cubicBezTo>
                <a:cubicBezTo>
                  <a:pt x="9849" y="2812"/>
                  <a:pt x="9845" y="2812"/>
                  <a:pt x="9845" y="2812"/>
                </a:cubicBezTo>
                <a:cubicBezTo>
                  <a:pt x="9918" y="2846"/>
                  <a:pt x="9939" y="2870"/>
                  <a:pt x="9845" y="2907"/>
                </a:cubicBezTo>
                <a:cubicBezTo>
                  <a:pt x="9634" y="2995"/>
                  <a:pt x="9427" y="3090"/>
                  <a:pt x="9215" y="3185"/>
                </a:cubicBezTo>
                <a:cubicBezTo>
                  <a:pt x="9215" y="3185"/>
                  <a:pt x="9219" y="3188"/>
                  <a:pt x="9219" y="3188"/>
                </a:cubicBezTo>
                <a:cubicBezTo>
                  <a:pt x="9203" y="3100"/>
                  <a:pt x="9073" y="3104"/>
                  <a:pt x="9033" y="3032"/>
                </a:cubicBezTo>
                <a:lnTo>
                  <a:pt x="9037" y="3036"/>
                </a:lnTo>
                <a:cubicBezTo>
                  <a:pt x="9053" y="2988"/>
                  <a:pt x="8988" y="2985"/>
                  <a:pt x="8967" y="2961"/>
                </a:cubicBezTo>
                <a:cubicBezTo>
                  <a:pt x="8898" y="2877"/>
                  <a:pt x="8902" y="2833"/>
                  <a:pt x="9020" y="2785"/>
                </a:cubicBezTo>
                <a:cubicBezTo>
                  <a:pt x="9134" y="2741"/>
                  <a:pt x="9276" y="2717"/>
                  <a:pt x="9317" y="2602"/>
                </a:cubicBezTo>
                <a:cubicBezTo>
                  <a:pt x="9341" y="2531"/>
                  <a:pt x="9435" y="2470"/>
                  <a:pt x="9370" y="2379"/>
                </a:cubicBezTo>
                <a:cubicBezTo>
                  <a:pt x="9642" y="2338"/>
                  <a:pt x="9874" y="2429"/>
                  <a:pt x="10105" y="2528"/>
                </a:cubicBezTo>
                <a:cubicBezTo>
                  <a:pt x="10109" y="2531"/>
                  <a:pt x="10109" y="2534"/>
                  <a:pt x="10113" y="2534"/>
                </a:cubicBezTo>
                <a:cubicBezTo>
                  <a:pt x="10113" y="2534"/>
                  <a:pt x="10117" y="2534"/>
                  <a:pt x="10121" y="2534"/>
                </a:cubicBezTo>
                <a:cubicBezTo>
                  <a:pt x="10113" y="2534"/>
                  <a:pt x="10109" y="2531"/>
                  <a:pt x="10101" y="2531"/>
                </a:cubicBezTo>
                <a:cubicBezTo>
                  <a:pt x="10020" y="2416"/>
                  <a:pt x="9874" y="2375"/>
                  <a:pt x="9740" y="2321"/>
                </a:cubicBezTo>
                <a:cubicBezTo>
                  <a:pt x="9670" y="2294"/>
                  <a:pt x="9601" y="2270"/>
                  <a:pt x="9532" y="2240"/>
                </a:cubicBezTo>
                <a:cubicBezTo>
                  <a:pt x="9479" y="2216"/>
                  <a:pt x="9524" y="2202"/>
                  <a:pt x="9549" y="2192"/>
                </a:cubicBezTo>
                <a:lnTo>
                  <a:pt x="9544" y="2192"/>
                </a:lnTo>
                <a:cubicBezTo>
                  <a:pt x="9634" y="2240"/>
                  <a:pt x="9719" y="2165"/>
                  <a:pt x="9792" y="2182"/>
                </a:cubicBezTo>
                <a:cubicBezTo>
                  <a:pt x="9910" y="2206"/>
                  <a:pt x="10032" y="2236"/>
                  <a:pt x="10117" y="2314"/>
                </a:cubicBezTo>
                <a:cubicBezTo>
                  <a:pt x="10138" y="2314"/>
                  <a:pt x="10158" y="2314"/>
                  <a:pt x="10178" y="2314"/>
                </a:cubicBezTo>
                <a:cubicBezTo>
                  <a:pt x="10158" y="2294"/>
                  <a:pt x="10138" y="2314"/>
                  <a:pt x="10117" y="2314"/>
                </a:cubicBezTo>
                <a:cubicBezTo>
                  <a:pt x="10117" y="2192"/>
                  <a:pt x="10219" y="2135"/>
                  <a:pt x="10329" y="2084"/>
                </a:cubicBezTo>
                <a:cubicBezTo>
                  <a:pt x="10329" y="2084"/>
                  <a:pt x="10325" y="2094"/>
                  <a:pt x="10325" y="2094"/>
                </a:cubicBezTo>
                <a:lnTo>
                  <a:pt x="10333" y="2087"/>
                </a:lnTo>
                <a:cubicBezTo>
                  <a:pt x="10280" y="2016"/>
                  <a:pt x="10235" y="1938"/>
                  <a:pt x="10174" y="1874"/>
                </a:cubicBezTo>
                <a:cubicBezTo>
                  <a:pt x="10117" y="1813"/>
                  <a:pt x="10166" y="1759"/>
                  <a:pt x="10158" y="1698"/>
                </a:cubicBezTo>
                <a:cubicBezTo>
                  <a:pt x="10422" y="1725"/>
                  <a:pt x="10617" y="1877"/>
                  <a:pt x="10845" y="1969"/>
                </a:cubicBezTo>
                <a:cubicBezTo>
                  <a:pt x="10845" y="1986"/>
                  <a:pt x="10853" y="1996"/>
                  <a:pt x="10877" y="1996"/>
                </a:cubicBezTo>
                <a:cubicBezTo>
                  <a:pt x="10877" y="2016"/>
                  <a:pt x="10893" y="2020"/>
                  <a:pt x="10914" y="2020"/>
                </a:cubicBezTo>
                <a:cubicBezTo>
                  <a:pt x="10918" y="2043"/>
                  <a:pt x="10942" y="2036"/>
                  <a:pt x="10954" y="2040"/>
                </a:cubicBezTo>
                <a:cubicBezTo>
                  <a:pt x="10954" y="2043"/>
                  <a:pt x="10958" y="2047"/>
                  <a:pt x="10958" y="2047"/>
                </a:cubicBezTo>
                <a:cubicBezTo>
                  <a:pt x="10954" y="2047"/>
                  <a:pt x="10946" y="2043"/>
                  <a:pt x="10942" y="2043"/>
                </a:cubicBezTo>
                <a:cubicBezTo>
                  <a:pt x="10946" y="2040"/>
                  <a:pt x="10946" y="2040"/>
                  <a:pt x="10950" y="2040"/>
                </a:cubicBezTo>
                <a:cubicBezTo>
                  <a:pt x="10934" y="2033"/>
                  <a:pt x="10922" y="2030"/>
                  <a:pt x="10906" y="2023"/>
                </a:cubicBezTo>
                <a:cubicBezTo>
                  <a:pt x="10893" y="2016"/>
                  <a:pt x="10881" y="2009"/>
                  <a:pt x="10869" y="1999"/>
                </a:cubicBezTo>
                <a:cubicBezTo>
                  <a:pt x="10869" y="1982"/>
                  <a:pt x="10861" y="1972"/>
                  <a:pt x="10841" y="1972"/>
                </a:cubicBezTo>
                <a:cubicBezTo>
                  <a:pt x="10776" y="1870"/>
                  <a:pt x="10658" y="1816"/>
                  <a:pt x="10560" y="1745"/>
                </a:cubicBezTo>
                <a:cubicBezTo>
                  <a:pt x="10516" y="1711"/>
                  <a:pt x="10434" y="1694"/>
                  <a:pt x="10455" y="1623"/>
                </a:cubicBezTo>
                <a:lnTo>
                  <a:pt x="10455" y="1623"/>
                </a:lnTo>
                <a:cubicBezTo>
                  <a:pt x="10682" y="1674"/>
                  <a:pt x="10845" y="1809"/>
                  <a:pt x="11028" y="1938"/>
                </a:cubicBezTo>
                <a:cubicBezTo>
                  <a:pt x="11011" y="1833"/>
                  <a:pt x="10902" y="1776"/>
                  <a:pt x="10877" y="1688"/>
                </a:cubicBezTo>
                <a:lnTo>
                  <a:pt x="10873" y="1691"/>
                </a:lnTo>
                <a:cubicBezTo>
                  <a:pt x="10849" y="1681"/>
                  <a:pt x="10857" y="1671"/>
                  <a:pt x="10873" y="1660"/>
                </a:cubicBezTo>
                <a:lnTo>
                  <a:pt x="10877" y="1664"/>
                </a:lnTo>
                <a:cubicBezTo>
                  <a:pt x="10812" y="1555"/>
                  <a:pt x="10731" y="1464"/>
                  <a:pt x="10589" y="1420"/>
                </a:cubicBezTo>
                <a:lnTo>
                  <a:pt x="10593" y="1420"/>
                </a:lnTo>
                <a:cubicBezTo>
                  <a:pt x="10698" y="1383"/>
                  <a:pt x="10788" y="1474"/>
                  <a:pt x="10889" y="1444"/>
                </a:cubicBezTo>
                <a:cubicBezTo>
                  <a:pt x="10889" y="1447"/>
                  <a:pt x="10885" y="1454"/>
                  <a:pt x="10885" y="1457"/>
                </a:cubicBezTo>
                <a:cubicBezTo>
                  <a:pt x="10885" y="1454"/>
                  <a:pt x="10889" y="1447"/>
                  <a:pt x="10889" y="1444"/>
                </a:cubicBezTo>
                <a:cubicBezTo>
                  <a:pt x="10796" y="1386"/>
                  <a:pt x="10707" y="1332"/>
                  <a:pt x="10581" y="1254"/>
                </a:cubicBezTo>
                <a:cubicBezTo>
                  <a:pt x="10772" y="1247"/>
                  <a:pt x="10893" y="1305"/>
                  <a:pt x="11007" y="1372"/>
                </a:cubicBezTo>
                <a:cubicBezTo>
                  <a:pt x="11036" y="1369"/>
                  <a:pt x="11068" y="1369"/>
                  <a:pt x="11097" y="1366"/>
                </a:cubicBezTo>
                <a:cubicBezTo>
                  <a:pt x="11105" y="1379"/>
                  <a:pt x="11113" y="1393"/>
                  <a:pt x="11121" y="1406"/>
                </a:cubicBezTo>
                <a:lnTo>
                  <a:pt x="11125" y="1413"/>
                </a:lnTo>
                <a:cubicBezTo>
                  <a:pt x="11125" y="1413"/>
                  <a:pt x="11117" y="1410"/>
                  <a:pt x="11117" y="1410"/>
                </a:cubicBezTo>
                <a:cubicBezTo>
                  <a:pt x="11109" y="1396"/>
                  <a:pt x="11105" y="1379"/>
                  <a:pt x="11097" y="1366"/>
                </a:cubicBezTo>
                <a:cubicBezTo>
                  <a:pt x="11068" y="1359"/>
                  <a:pt x="11036" y="1345"/>
                  <a:pt x="11007" y="1372"/>
                </a:cubicBezTo>
                <a:cubicBezTo>
                  <a:pt x="11040" y="1315"/>
                  <a:pt x="10979" y="1301"/>
                  <a:pt x="10946" y="1278"/>
                </a:cubicBezTo>
                <a:cubicBezTo>
                  <a:pt x="10865" y="1217"/>
                  <a:pt x="10776" y="1162"/>
                  <a:pt x="10690" y="1105"/>
                </a:cubicBezTo>
                <a:cubicBezTo>
                  <a:pt x="10633" y="1068"/>
                  <a:pt x="10613" y="1030"/>
                  <a:pt x="10670" y="983"/>
                </a:cubicBezTo>
                <a:lnTo>
                  <a:pt x="10666" y="979"/>
                </a:lnTo>
                <a:cubicBezTo>
                  <a:pt x="10763" y="1020"/>
                  <a:pt x="10841" y="966"/>
                  <a:pt x="10926" y="949"/>
                </a:cubicBezTo>
                <a:lnTo>
                  <a:pt x="10922" y="952"/>
                </a:lnTo>
                <a:cubicBezTo>
                  <a:pt x="10967" y="939"/>
                  <a:pt x="11007" y="935"/>
                  <a:pt x="11056" y="939"/>
                </a:cubicBezTo>
                <a:cubicBezTo>
                  <a:pt x="11076" y="942"/>
                  <a:pt x="11121" y="949"/>
                  <a:pt x="11113" y="919"/>
                </a:cubicBezTo>
                <a:cubicBezTo>
                  <a:pt x="11068" y="769"/>
                  <a:pt x="11202" y="864"/>
                  <a:pt x="11223" y="871"/>
                </a:cubicBezTo>
                <a:cubicBezTo>
                  <a:pt x="11324" y="902"/>
                  <a:pt x="11422" y="949"/>
                  <a:pt x="11519" y="990"/>
                </a:cubicBezTo>
                <a:cubicBezTo>
                  <a:pt x="11519" y="1010"/>
                  <a:pt x="11523" y="1020"/>
                  <a:pt x="11552" y="1013"/>
                </a:cubicBezTo>
                <a:cubicBezTo>
                  <a:pt x="11552" y="1020"/>
                  <a:pt x="11556" y="1027"/>
                  <a:pt x="11556" y="1034"/>
                </a:cubicBezTo>
                <a:cubicBezTo>
                  <a:pt x="11560" y="1030"/>
                  <a:pt x="11564" y="1030"/>
                  <a:pt x="11572" y="1027"/>
                </a:cubicBezTo>
                <a:cubicBezTo>
                  <a:pt x="11564" y="1024"/>
                  <a:pt x="11560" y="1020"/>
                  <a:pt x="11552" y="1017"/>
                </a:cubicBezTo>
                <a:cubicBezTo>
                  <a:pt x="11552" y="1000"/>
                  <a:pt x="11544" y="990"/>
                  <a:pt x="11519" y="990"/>
                </a:cubicBezTo>
                <a:cubicBezTo>
                  <a:pt x="11511" y="932"/>
                  <a:pt x="11446" y="902"/>
                  <a:pt x="11409" y="861"/>
                </a:cubicBezTo>
                <a:cubicBezTo>
                  <a:pt x="11389" y="837"/>
                  <a:pt x="11373" y="820"/>
                  <a:pt x="11426" y="814"/>
                </a:cubicBezTo>
                <a:cubicBezTo>
                  <a:pt x="11450" y="841"/>
                  <a:pt x="11474" y="834"/>
                  <a:pt x="11503" y="817"/>
                </a:cubicBezTo>
                <a:cubicBezTo>
                  <a:pt x="11503" y="817"/>
                  <a:pt x="11503" y="824"/>
                  <a:pt x="11503" y="824"/>
                </a:cubicBezTo>
                <a:lnTo>
                  <a:pt x="11507" y="817"/>
                </a:lnTo>
                <a:cubicBezTo>
                  <a:pt x="11483" y="814"/>
                  <a:pt x="11458" y="807"/>
                  <a:pt x="11434" y="803"/>
                </a:cubicBezTo>
                <a:cubicBezTo>
                  <a:pt x="11434" y="712"/>
                  <a:pt x="11499" y="732"/>
                  <a:pt x="11560" y="753"/>
                </a:cubicBezTo>
                <a:cubicBezTo>
                  <a:pt x="11682" y="793"/>
                  <a:pt x="11800" y="834"/>
                  <a:pt x="11938" y="864"/>
                </a:cubicBezTo>
                <a:cubicBezTo>
                  <a:pt x="11901" y="847"/>
                  <a:pt x="11865" y="830"/>
                  <a:pt x="11816" y="807"/>
                </a:cubicBezTo>
                <a:cubicBezTo>
                  <a:pt x="11897" y="769"/>
                  <a:pt x="11938" y="793"/>
                  <a:pt x="11978" y="803"/>
                </a:cubicBezTo>
                <a:cubicBezTo>
                  <a:pt x="12320" y="908"/>
                  <a:pt x="12592" y="1085"/>
                  <a:pt x="12791" y="1335"/>
                </a:cubicBezTo>
                <a:cubicBezTo>
                  <a:pt x="12937" y="1515"/>
                  <a:pt x="12864" y="1721"/>
                  <a:pt x="12856" y="1948"/>
                </a:cubicBezTo>
                <a:cubicBezTo>
                  <a:pt x="13006" y="1735"/>
                  <a:pt x="13356" y="1779"/>
                  <a:pt x="13470" y="1549"/>
                </a:cubicBezTo>
                <a:cubicBezTo>
                  <a:pt x="13498" y="1555"/>
                  <a:pt x="13482" y="1640"/>
                  <a:pt x="13543" y="1583"/>
                </a:cubicBezTo>
                <a:cubicBezTo>
                  <a:pt x="13612" y="1518"/>
                  <a:pt x="13677" y="1484"/>
                  <a:pt x="13791" y="1494"/>
                </a:cubicBezTo>
                <a:cubicBezTo>
                  <a:pt x="13884" y="1505"/>
                  <a:pt x="13937" y="1417"/>
                  <a:pt x="14002" y="1369"/>
                </a:cubicBezTo>
                <a:cubicBezTo>
                  <a:pt x="14022" y="1352"/>
                  <a:pt x="14014" y="1298"/>
                  <a:pt x="13945" y="1318"/>
                </a:cubicBezTo>
                <a:lnTo>
                  <a:pt x="13949" y="1315"/>
                </a:lnTo>
                <a:cubicBezTo>
                  <a:pt x="13880" y="1308"/>
                  <a:pt x="13815" y="1298"/>
                  <a:pt x="13750" y="1284"/>
                </a:cubicBezTo>
                <a:cubicBezTo>
                  <a:pt x="13640" y="1261"/>
                  <a:pt x="13522" y="1274"/>
                  <a:pt x="13437" y="1372"/>
                </a:cubicBezTo>
                <a:cubicBezTo>
                  <a:pt x="13372" y="1247"/>
                  <a:pt x="13384" y="1112"/>
                  <a:pt x="13246" y="1037"/>
                </a:cubicBezTo>
                <a:cubicBezTo>
                  <a:pt x="13234" y="1017"/>
                  <a:pt x="13222" y="993"/>
                  <a:pt x="13214" y="973"/>
                </a:cubicBezTo>
                <a:cubicBezTo>
                  <a:pt x="13218" y="976"/>
                  <a:pt x="13222" y="976"/>
                  <a:pt x="13222" y="976"/>
                </a:cubicBezTo>
                <a:cubicBezTo>
                  <a:pt x="13218" y="976"/>
                  <a:pt x="13214" y="976"/>
                  <a:pt x="13209" y="976"/>
                </a:cubicBezTo>
                <a:cubicBezTo>
                  <a:pt x="13214" y="976"/>
                  <a:pt x="13214" y="973"/>
                  <a:pt x="13218" y="973"/>
                </a:cubicBezTo>
                <a:cubicBezTo>
                  <a:pt x="13234" y="993"/>
                  <a:pt x="13201" y="1027"/>
                  <a:pt x="13246" y="1037"/>
                </a:cubicBezTo>
                <a:cubicBezTo>
                  <a:pt x="13242" y="1125"/>
                  <a:pt x="13287" y="1210"/>
                  <a:pt x="13303" y="1308"/>
                </a:cubicBezTo>
                <a:cubicBezTo>
                  <a:pt x="13234" y="1261"/>
                  <a:pt x="13222" y="1196"/>
                  <a:pt x="13185" y="1146"/>
                </a:cubicBezTo>
                <a:cubicBezTo>
                  <a:pt x="13218" y="1247"/>
                  <a:pt x="13214" y="1345"/>
                  <a:pt x="13161" y="1474"/>
                </a:cubicBezTo>
                <a:cubicBezTo>
                  <a:pt x="13149" y="1311"/>
                  <a:pt x="13071" y="1196"/>
                  <a:pt x="13014" y="1074"/>
                </a:cubicBezTo>
                <a:cubicBezTo>
                  <a:pt x="13010" y="1074"/>
                  <a:pt x="13010" y="1074"/>
                  <a:pt x="13006" y="1074"/>
                </a:cubicBezTo>
                <a:cubicBezTo>
                  <a:pt x="13010" y="1074"/>
                  <a:pt x="13014" y="1074"/>
                  <a:pt x="13019" y="1078"/>
                </a:cubicBezTo>
                <a:cubicBezTo>
                  <a:pt x="13010" y="1223"/>
                  <a:pt x="13124" y="1345"/>
                  <a:pt x="13140" y="1491"/>
                </a:cubicBezTo>
                <a:cubicBezTo>
                  <a:pt x="13149" y="1559"/>
                  <a:pt x="13140" y="1616"/>
                  <a:pt x="13112" y="1708"/>
                </a:cubicBezTo>
                <a:cubicBezTo>
                  <a:pt x="12974" y="1457"/>
                  <a:pt x="12848" y="1234"/>
                  <a:pt x="12722" y="1010"/>
                </a:cubicBezTo>
                <a:cubicBezTo>
                  <a:pt x="12722" y="1010"/>
                  <a:pt x="12718" y="1013"/>
                  <a:pt x="12718" y="1013"/>
                </a:cubicBezTo>
                <a:cubicBezTo>
                  <a:pt x="12783" y="902"/>
                  <a:pt x="12832" y="793"/>
                  <a:pt x="12681" y="695"/>
                </a:cubicBezTo>
                <a:cubicBezTo>
                  <a:pt x="13157" y="580"/>
                  <a:pt x="13815" y="780"/>
                  <a:pt x="14063" y="1146"/>
                </a:cubicBezTo>
                <a:cubicBezTo>
                  <a:pt x="14067" y="1149"/>
                  <a:pt x="14071" y="1152"/>
                  <a:pt x="14067" y="1156"/>
                </a:cubicBezTo>
                <a:cubicBezTo>
                  <a:pt x="14026" y="1366"/>
                  <a:pt x="14246" y="1518"/>
                  <a:pt x="14246" y="1725"/>
                </a:cubicBezTo>
                <a:cubicBezTo>
                  <a:pt x="14246" y="2003"/>
                  <a:pt x="14116" y="2233"/>
                  <a:pt x="13953" y="2463"/>
                </a:cubicBezTo>
                <a:cubicBezTo>
                  <a:pt x="13929" y="2501"/>
                  <a:pt x="13860" y="2524"/>
                  <a:pt x="13900" y="2582"/>
                </a:cubicBezTo>
                <a:cubicBezTo>
                  <a:pt x="13880" y="2568"/>
                  <a:pt x="13860" y="2568"/>
                  <a:pt x="13847" y="2592"/>
                </a:cubicBezTo>
                <a:cubicBezTo>
                  <a:pt x="13835" y="2599"/>
                  <a:pt x="13823" y="2606"/>
                  <a:pt x="13811" y="2612"/>
                </a:cubicBezTo>
                <a:cubicBezTo>
                  <a:pt x="13807" y="2612"/>
                  <a:pt x="13803" y="2616"/>
                  <a:pt x="13799" y="2616"/>
                </a:cubicBezTo>
                <a:cubicBezTo>
                  <a:pt x="13803" y="2612"/>
                  <a:pt x="13803" y="2612"/>
                  <a:pt x="13807" y="2609"/>
                </a:cubicBezTo>
                <a:cubicBezTo>
                  <a:pt x="13827" y="2612"/>
                  <a:pt x="13847" y="2612"/>
                  <a:pt x="13843" y="2589"/>
                </a:cubicBezTo>
                <a:cubicBezTo>
                  <a:pt x="13864" y="2585"/>
                  <a:pt x="13880" y="2585"/>
                  <a:pt x="13900" y="2582"/>
                </a:cubicBezTo>
                <a:cubicBezTo>
                  <a:pt x="13965" y="2487"/>
                  <a:pt x="14051" y="2406"/>
                  <a:pt x="14156" y="2338"/>
                </a:cubicBezTo>
                <a:cubicBezTo>
                  <a:pt x="14156" y="2338"/>
                  <a:pt x="14152" y="2335"/>
                  <a:pt x="14152" y="2335"/>
                </a:cubicBezTo>
                <a:cubicBezTo>
                  <a:pt x="14160" y="2409"/>
                  <a:pt x="14079" y="2450"/>
                  <a:pt x="14055" y="2514"/>
                </a:cubicBezTo>
                <a:cubicBezTo>
                  <a:pt x="14181" y="2419"/>
                  <a:pt x="14298" y="2314"/>
                  <a:pt x="14396" y="2192"/>
                </a:cubicBezTo>
                <a:lnTo>
                  <a:pt x="14392" y="2196"/>
                </a:lnTo>
                <a:cubicBezTo>
                  <a:pt x="14420" y="2253"/>
                  <a:pt x="14408" y="2308"/>
                  <a:pt x="14359" y="2358"/>
                </a:cubicBezTo>
                <a:cubicBezTo>
                  <a:pt x="14359" y="2358"/>
                  <a:pt x="14363" y="2362"/>
                  <a:pt x="14363" y="2362"/>
                </a:cubicBezTo>
                <a:cubicBezTo>
                  <a:pt x="14363" y="2358"/>
                  <a:pt x="14363" y="2355"/>
                  <a:pt x="14359" y="2352"/>
                </a:cubicBezTo>
                <a:cubicBezTo>
                  <a:pt x="14404" y="2358"/>
                  <a:pt x="14461" y="2267"/>
                  <a:pt x="14493" y="2362"/>
                </a:cubicBezTo>
                <a:lnTo>
                  <a:pt x="14489" y="2358"/>
                </a:lnTo>
                <a:cubicBezTo>
                  <a:pt x="14502" y="2358"/>
                  <a:pt x="14514" y="2358"/>
                  <a:pt x="14526" y="2358"/>
                </a:cubicBezTo>
                <a:lnTo>
                  <a:pt x="14522" y="2362"/>
                </a:lnTo>
                <a:cubicBezTo>
                  <a:pt x="14558" y="2335"/>
                  <a:pt x="14591" y="2304"/>
                  <a:pt x="14644" y="2267"/>
                </a:cubicBezTo>
                <a:cubicBezTo>
                  <a:pt x="14652" y="2328"/>
                  <a:pt x="14672" y="2375"/>
                  <a:pt x="14636" y="2426"/>
                </a:cubicBezTo>
                <a:cubicBezTo>
                  <a:pt x="14636" y="2426"/>
                  <a:pt x="14640" y="2419"/>
                  <a:pt x="14640" y="2419"/>
                </a:cubicBezTo>
                <a:lnTo>
                  <a:pt x="14632" y="2423"/>
                </a:lnTo>
                <a:cubicBezTo>
                  <a:pt x="14615" y="2568"/>
                  <a:pt x="14485" y="2656"/>
                  <a:pt x="14396" y="2768"/>
                </a:cubicBezTo>
                <a:cubicBezTo>
                  <a:pt x="14229" y="2870"/>
                  <a:pt x="14059" y="2975"/>
                  <a:pt x="13892" y="3077"/>
                </a:cubicBezTo>
                <a:cubicBezTo>
                  <a:pt x="13896" y="3077"/>
                  <a:pt x="13896" y="3080"/>
                  <a:pt x="13900" y="3080"/>
                </a:cubicBezTo>
                <a:cubicBezTo>
                  <a:pt x="13900" y="3077"/>
                  <a:pt x="13896" y="3073"/>
                  <a:pt x="13896" y="3070"/>
                </a:cubicBezTo>
                <a:cubicBezTo>
                  <a:pt x="13945" y="3093"/>
                  <a:pt x="13986" y="3066"/>
                  <a:pt x="14018" y="3046"/>
                </a:cubicBezTo>
                <a:cubicBezTo>
                  <a:pt x="14156" y="2965"/>
                  <a:pt x="14294" y="2883"/>
                  <a:pt x="14408" y="2775"/>
                </a:cubicBezTo>
                <a:cubicBezTo>
                  <a:pt x="14465" y="2761"/>
                  <a:pt x="14498" y="2721"/>
                  <a:pt x="14530" y="2687"/>
                </a:cubicBezTo>
                <a:cubicBezTo>
                  <a:pt x="14595" y="2619"/>
                  <a:pt x="14672" y="2572"/>
                  <a:pt x="14778" y="2565"/>
                </a:cubicBezTo>
                <a:lnTo>
                  <a:pt x="14782" y="2562"/>
                </a:lnTo>
                <a:cubicBezTo>
                  <a:pt x="14680" y="2714"/>
                  <a:pt x="14542" y="2846"/>
                  <a:pt x="14396" y="2968"/>
                </a:cubicBezTo>
                <a:cubicBezTo>
                  <a:pt x="14384" y="2978"/>
                  <a:pt x="14372" y="2985"/>
                  <a:pt x="14363" y="2995"/>
                </a:cubicBezTo>
                <a:cubicBezTo>
                  <a:pt x="14355" y="3009"/>
                  <a:pt x="14351" y="3019"/>
                  <a:pt x="14343" y="3032"/>
                </a:cubicBezTo>
                <a:lnTo>
                  <a:pt x="14335" y="3032"/>
                </a:lnTo>
                <a:cubicBezTo>
                  <a:pt x="14335" y="3032"/>
                  <a:pt x="14339" y="3029"/>
                  <a:pt x="14339" y="3026"/>
                </a:cubicBezTo>
                <a:cubicBezTo>
                  <a:pt x="14355" y="3019"/>
                  <a:pt x="14367" y="3009"/>
                  <a:pt x="14359" y="2992"/>
                </a:cubicBezTo>
                <a:cubicBezTo>
                  <a:pt x="14384" y="2995"/>
                  <a:pt x="14400" y="2988"/>
                  <a:pt x="14392" y="2961"/>
                </a:cubicBezTo>
                <a:cubicBezTo>
                  <a:pt x="14469" y="2975"/>
                  <a:pt x="14493" y="2917"/>
                  <a:pt x="14538" y="2887"/>
                </a:cubicBezTo>
                <a:cubicBezTo>
                  <a:pt x="14762" y="2731"/>
                  <a:pt x="14953" y="2548"/>
                  <a:pt x="15196" y="2409"/>
                </a:cubicBezTo>
                <a:lnTo>
                  <a:pt x="15192" y="2406"/>
                </a:lnTo>
                <a:cubicBezTo>
                  <a:pt x="15205" y="2413"/>
                  <a:pt x="15217" y="2423"/>
                  <a:pt x="15229" y="2406"/>
                </a:cubicBezTo>
                <a:lnTo>
                  <a:pt x="15225" y="2409"/>
                </a:lnTo>
                <a:cubicBezTo>
                  <a:pt x="15253" y="2409"/>
                  <a:pt x="15282" y="2402"/>
                  <a:pt x="15302" y="2423"/>
                </a:cubicBezTo>
                <a:lnTo>
                  <a:pt x="15306" y="2419"/>
                </a:lnTo>
                <a:cubicBezTo>
                  <a:pt x="15379" y="2443"/>
                  <a:pt x="15416" y="2399"/>
                  <a:pt x="15461" y="2365"/>
                </a:cubicBezTo>
                <a:lnTo>
                  <a:pt x="15456" y="2368"/>
                </a:lnTo>
                <a:cubicBezTo>
                  <a:pt x="15578" y="2389"/>
                  <a:pt x="15660" y="2534"/>
                  <a:pt x="15814" y="2446"/>
                </a:cubicBezTo>
                <a:lnTo>
                  <a:pt x="15806" y="2446"/>
                </a:lnTo>
                <a:cubicBezTo>
                  <a:pt x="15741" y="2528"/>
                  <a:pt x="15867" y="2524"/>
                  <a:pt x="15883" y="2572"/>
                </a:cubicBezTo>
                <a:cubicBezTo>
                  <a:pt x="15879" y="2572"/>
                  <a:pt x="15875" y="2568"/>
                  <a:pt x="15875" y="2568"/>
                </a:cubicBezTo>
                <a:cubicBezTo>
                  <a:pt x="15879" y="2568"/>
                  <a:pt x="15879" y="2568"/>
                  <a:pt x="15883" y="2565"/>
                </a:cubicBezTo>
                <a:cubicBezTo>
                  <a:pt x="15883" y="2568"/>
                  <a:pt x="15879" y="2572"/>
                  <a:pt x="15879" y="2572"/>
                </a:cubicBezTo>
                <a:cubicBezTo>
                  <a:pt x="15879" y="2562"/>
                  <a:pt x="15879" y="2555"/>
                  <a:pt x="15887" y="2548"/>
                </a:cubicBezTo>
                <a:lnTo>
                  <a:pt x="15883" y="2548"/>
                </a:lnTo>
                <a:cubicBezTo>
                  <a:pt x="15932" y="2619"/>
                  <a:pt x="15883" y="2663"/>
                  <a:pt x="15887" y="2711"/>
                </a:cubicBezTo>
                <a:cubicBezTo>
                  <a:pt x="15891" y="2707"/>
                  <a:pt x="15883" y="2711"/>
                  <a:pt x="15883" y="2711"/>
                </a:cubicBezTo>
                <a:lnTo>
                  <a:pt x="15887" y="2711"/>
                </a:lnTo>
                <a:close/>
                <a:moveTo>
                  <a:pt x="13486" y="959"/>
                </a:moveTo>
                <a:cubicBezTo>
                  <a:pt x="13486" y="956"/>
                  <a:pt x="13490" y="956"/>
                  <a:pt x="13490" y="952"/>
                </a:cubicBezTo>
                <a:cubicBezTo>
                  <a:pt x="13486" y="952"/>
                  <a:pt x="13486" y="956"/>
                  <a:pt x="13482" y="956"/>
                </a:cubicBezTo>
                <a:cubicBezTo>
                  <a:pt x="13502" y="956"/>
                  <a:pt x="13522" y="959"/>
                  <a:pt x="13543" y="959"/>
                </a:cubicBezTo>
                <a:cubicBezTo>
                  <a:pt x="13502" y="1024"/>
                  <a:pt x="13579" y="1051"/>
                  <a:pt x="13612" y="1091"/>
                </a:cubicBezTo>
                <a:cubicBezTo>
                  <a:pt x="13587" y="1047"/>
                  <a:pt x="13563" y="1003"/>
                  <a:pt x="13539" y="959"/>
                </a:cubicBezTo>
                <a:cubicBezTo>
                  <a:pt x="13522" y="959"/>
                  <a:pt x="13506" y="959"/>
                  <a:pt x="13486" y="959"/>
                </a:cubicBezTo>
                <a:close/>
                <a:moveTo>
                  <a:pt x="10276" y="2365"/>
                </a:moveTo>
                <a:cubicBezTo>
                  <a:pt x="10276" y="2365"/>
                  <a:pt x="10272" y="2365"/>
                  <a:pt x="10272" y="2368"/>
                </a:cubicBezTo>
                <a:cubicBezTo>
                  <a:pt x="10276" y="2368"/>
                  <a:pt x="10280" y="2368"/>
                  <a:pt x="10276" y="2365"/>
                </a:cubicBezTo>
                <a:cubicBezTo>
                  <a:pt x="10325" y="2372"/>
                  <a:pt x="10316" y="2389"/>
                  <a:pt x="10300" y="2412"/>
                </a:cubicBezTo>
                <a:cubicBezTo>
                  <a:pt x="10321" y="2416"/>
                  <a:pt x="10337" y="2419"/>
                  <a:pt x="10357" y="2419"/>
                </a:cubicBezTo>
                <a:cubicBezTo>
                  <a:pt x="10390" y="2433"/>
                  <a:pt x="10369" y="2446"/>
                  <a:pt x="10361" y="2463"/>
                </a:cubicBezTo>
                <a:cubicBezTo>
                  <a:pt x="10373" y="2470"/>
                  <a:pt x="10390" y="2477"/>
                  <a:pt x="10402" y="2480"/>
                </a:cubicBezTo>
                <a:cubicBezTo>
                  <a:pt x="10402" y="2484"/>
                  <a:pt x="10406" y="2487"/>
                  <a:pt x="10406" y="2490"/>
                </a:cubicBezTo>
                <a:cubicBezTo>
                  <a:pt x="10402" y="2487"/>
                  <a:pt x="10402" y="2487"/>
                  <a:pt x="10398" y="2484"/>
                </a:cubicBezTo>
                <a:cubicBezTo>
                  <a:pt x="10386" y="2477"/>
                  <a:pt x="10373" y="2470"/>
                  <a:pt x="10361" y="2463"/>
                </a:cubicBezTo>
                <a:cubicBezTo>
                  <a:pt x="10329" y="2453"/>
                  <a:pt x="10349" y="2433"/>
                  <a:pt x="10353" y="2419"/>
                </a:cubicBezTo>
                <a:cubicBezTo>
                  <a:pt x="10333" y="2433"/>
                  <a:pt x="10321" y="2426"/>
                  <a:pt x="10304" y="2412"/>
                </a:cubicBezTo>
                <a:cubicBezTo>
                  <a:pt x="10280" y="2406"/>
                  <a:pt x="10272" y="2389"/>
                  <a:pt x="10276" y="2365"/>
                </a:cubicBezTo>
                <a:close/>
                <a:moveTo>
                  <a:pt x="10654" y="2412"/>
                </a:moveTo>
                <a:cubicBezTo>
                  <a:pt x="10658" y="2423"/>
                  <a:pt x="10658" y="2426"/>
                  <a:pt x="10646" y="2419"/>
                </a:cubicBezTo>
                <a:cubicBezTo>
                  <a:pt x="10654" y="2416"/>
                  <a:pt x="10654" y="2416"/>
                  <a:pt x="10654" y="2412"/>
                </a:cubicBezTo>
                <a:cubicBezTo>
                  <a:pt x="10666" y="2426"/>
                  <a:pt x="10674" y="2440"/>
                  <a:pt x="10682" y="2453"/>
                </a:cubicBezTo>
                <a:cubicBezTo>
                  <a:pt x="10735" y="2551"/>
                  <a:pt x="10780" y="2656"/>
                  <a:pt x="10938" y="2670"/>
                </a:cubicBezTo>
                <a:lnTo>
                  <a:pt x="10934" y="2677"/>
                </a:lnTo>
                <a:lnTo>
                  <a:pt x="10942" y="2673"/>
                </a:lnTo>
                <a:cubicBezTo>
                  <a:pt x="10857" y="2599"/>
                  <a:pt x="10792" y="2507"/>
                  <a:pt x="10678" y="2457"/>
                </a:cubicBezTo>
                <a:cubicBezTo>
                  <a:pt x="10670" y="2440"/>
                  <a:pt x="10662" y="2426"/>
                  <a:pt x="10654" y="2412"/>
                </a:cubicBezTo>
                <a:close/>
                <a:moveTo>
                  <a:pt x="10983" y="2748"/>
                </a:moveTo>
                <a:cubicBezTo>
                  <a:pt x="10987" y="2758"/>
                  <a:pt x="10983" y="2761"/>
                  <a:pt x="10975" y="2751"/>
                </a:cubicBezTo>
                <a:cubicBezTo>
                  <a:pt x="10979" y="2751"/>
                  <a:pt x="10983" y="2751"/>
                  <a:pt x="10987" y="2748"/>
                </a:cubicBezTo>
                <a:cubicBezTo>
                  <a:pt x="10987" y="2751"/>
                  <a:pt x="10991" y="2758"/>
                  <a:pt x="10991" y="2761"/>
                </a:cubicBezTo>
                <a:cubicBezTo>
                  <a:pt x="10987" y="2761"/>
                  <a:pt x="10983" y="2761"/>
                  <a:pt x="10979" y="2761"/>
                </a:cubicBezTo>
                <a:cubicBezTo>
                  <a:pt x="10979" y="2758"/>
                  <a:pt x="10979" y="2755"/>
                  <a:pt x="10983" y="2748"/>
                </a:cubicBezTo>
                <a:close/>
                <a:moveTo>
                  <a:pt x="11105" y="2887"/>
                </a:moveTo>
                <a:cubicBezTo>
                  <a:pt x="11101" y="2887"/>
                  <a:pt x="11101" y="2887"/>
                  <a:pt x="11097" y="2883"/>
                </a:cubicBezTo>
                <a:cubicBezTo>
                  <a:pt x="11101" y="2883"/>
                  <a:pt x="11101" y="2880"/>
                  <a:pt x="11105" y="2880"/>
                </a:cubicBezTo>
                <a:cubicBezTo>
                  <a:pt x="11105" y="2880"/>
                  <a:pt x="11101" y="2883"/>
                  <a:pt x="11101" y="2883"/>
                </a:cubicBezTo>
                <a:cubicBezTo>
                  <a:pt x="11105" y="2883"/>
                  <a:pt x="11105" y="2880"/>
                  <a:pt x="11109" y="2880"/>
                </a:cubicBezTo>
                <a:cubicBezTo>
                  <a:pt x="11109" y="2883"/>
                  <a:pt x="11113" y="2883"/>
                  <a:pt x="11113" y="2887"/>
                </a:cubicBezTo>
                <a:cubicBezTo>
                  <a:pt x="11105" y="2887"/>
                  <a:pt x="11105" y="2887"/>
                  <a:pt x="11105" y="2887"/>
                </a:cubicBezTo>
                <a:close/>
                <a:moveTo>
                  <a:pt x="11686" y="3026"/>
                </a:moveTo>
                <a:cubicBezTo>
                  <a:pt x="11690" y="3029"/>
                  <a:pt x="11690" y="3029"/>
                  <a:pt x="11694" y="3032"/>
                </a:cubicBezTo>
                <a:cubicBezTo>
                  <a:pt x="11690" y="3032"/>
                  <a:pt x="11686" y="3032"/>
                  <a:pt x="11682" y="3032"/>
                </a:cubicBezTo>
                <a:cubicBezTo>
                  <a:pt x="11686" y="3032"/>
                  <a:pt x="11686" y="3029"/>
                  <a:pt x="11690" y="3029"/>
                </a:cubicBezTo>
                <a:cubicBezTo>
                  <a:pt x="11751" y="3032"/>
                  <a:pt x="11714" y="3060"/>
                  <a:pt x="11710" y="3080"/>
                </a:cubicBezTo>
                <a:lnTo>
                  <a:pt x="11718" y="3080"/>
                </a:lnTo>
                <a:cubicBezTo>
                  <a:pt x="11718" y="3080"/>
                  <a:pt x="11714" y="3083"/>
                  <a:pt x="11714" y="3083"/>
                </a:cubicBezTo>
                <a:cubicBezTo>
                  <a:pt x="11706" y="3060"/>
                  <a:pt x="11698" y="3043"/>
                  <a:pt x="11686" y="3026"/>
                </a:cubicBezTo>
                <a:close/>
                <a:moveTo>
                  <a:pt x="11808" y="3124"/>
                </a:moveTo>
                <a:cubicBezTo>
                  <a:pt x="11804" y="3121"/>
                  <a:pt x="11804" y="3117"/>
                  <a:pt x="11800" y="3114"/>
                </a:cubicBezTo>
                <a:cubicBezTo>
                  <a:pt x="11804" y="3114"/>
                  <a:pt x="11808" y="3117"/>
                  <a:pt x="11808" y="3124"/>
                </a:cubicBezTo>
                <a:cubicBezTo>
                  <a:pt x="11812" y="3124"/>
                  <a:pt x="11816" y="3127"/>
                  <a:pt x="11820" y="3131"/>
                </a:cubicBezTo>
                <a:cubicBezTo>
                  <a:pt x="11820" y="3131"/>
                  <a:pt x="11824" y="3131"/>
                  <a:pt x="11828" y="3131"/>
                </a:cubicBezTo>
                <a:cubicBezTo>
                  <a:pt x="11820" y="3127"/>
                  <a:pt x="11812" y="3124"/>
                  <a:pt x="11808" y="3124"/>
                </a:cubicBezTo>
                <a:close/>
                <a:moveTo>
                  <a:pt x="14603" y="3429"/>
                </a:moveTo>
                <a:cubicBezTo>
                  <a:pt x="14587" y="3432"/>
                  <a:pt x="14571" y="3436"/>
                  <a:pt x="14550" y="3442"/>
                </a:cubicBezTo>
                <a:cubicBezTo>
                  <a:pt x="14550" y="3459"/>
                  <a:pt x="14550" y="3476"/>
                  <a:pt x="14546" y="3493"/>
                </a:cubicBezTo>
                <a:cubicBezTo>
                  <a:pt x="14530" y="3517"/>
                  <a:pt x="14510" y="3503"/>
                  <a:pt x="14493" y="3493"/>
                </a:cubicBezTo>
                <a:lnTo>
                  <a:pt x="14493" y="3500"/>
                </a:lnTo>
                <a:cubicBezTo>
                  <a:pt x="14493" y="3500"/>
                  <a:pt x="14489" y="3493"/>
                  <a:pt x="14493" y="3497"/>
                </a:cubicBezTo>
                <a:cubicBezTo>
                  <a:pt x="14514" y="3497"/>
                  <a:pt x="14530" y="3493"/>
                  <a:pt x="14550" y="3490"/>
                </a:cubicBezTo>
                <a:cubicBezTo>
                  <a:pt x="14550" y="3473"/>
                  <a:pt x="14550" y="3456"/>
                  <a:pt x="14550" y="3442"/>
                </a:cubicBezTo>
                <a:cubicBezTo>
                  <a:pt x="14567" y="3436"/>
                  <a:pt x="14587" y="3429"/>
                  <a:pt x="14603" y="3429"/>
                </a:cubicBezTo>
                <a:lnTo>
                  <a:pt x="14603" y="3422"/>
                </a:lnTo>
                <a:lnTo>
                  <a:pt x="14603" y="3429"/>
                </a:lnTo>
                <a:close/>
                <a:moveTo>
                  <a:pt x="14359" y="3459"/>
                </a:moveTo>
                <a:cubicBezTo>
                  <a:pt x="14355" y="3459"/>
                  <a:pt x="14351" y="3459"/>
                  <a:pt x="14347" y="3459"/>
                </a:cubicBezTo>
                <a:cubicBezTo>
                  <a:pt x="14343" y="3459"/>
                  <a:pt x="14339" y="3459"/>
                  <a:pt x="14335" y="3459"/>
                </a:cubicBezTo>
                <a:cubicBezTo>
                  <a:pt x="14343" y="3459"/>
                  <a:pt x="14351" y="3456"/>
                  <a:pt x="14355" y="3456"/>
                </a:cubicBezTo>
                <a:cubicBezTo>
                  <a:pt x="14359" y="3439"/>
                  <a:pt x="14363" y="3422"/>
                  <a:pt x="14367" y="3408"/>
                </a:cubicBezTo>
                <a:cubicBezTo>
                  <a:pt x="14457" y="3412"/>
                  <a:pt x="14502" y="3361"/>
                  <a:pt x="14575" y="3290"/>
                </a:cubicBezTo>
                <a:cubicBezTo>
                  <a:pt x="14473" y="3327"/>
                  <a:pt x="14449" y="3398"/>
                  <a:pt x="14372" y="3412"/>
                </a:cubicBezTo>
                <a:cubicBezTo>
                  <a:pt x="14367" y="3425"/>
                  <a:pt x="14363" y="3442"/>
                  <a:pt x="14359" y="3459"/>
                </a:cubicBezTo>
                <a:close/>
                <a:moveTo>
                  <a:pt x="14530" y="3646"/>
                </a:moveTo>
                <a:cubicBezTo>
                  <a:pt x="14583" y="3652"/>
                  <a:pt x="14636" y="3656"/>
                  <a:pt x="14648" y="3595"/>
                </a:cubicBezTo>
                <a:lnTo>
                  <a:pt x="14656" y="3598"/>
                </a:lnTo>
                <a:lnTo>
                  <a:pt x="14648" y="3595"/>
                </a:lnTo>
                <a:cubicBezTo>
                  <a:pt x="14603" y="3602"/>
                  <a:pt x="14558" y="3612"/>
                  <a:pt x="14530" y="3649"/>
                </a:cubicBezTo>
                <a:cubicBezTo>
                  <a:pt x="14522" y="3652"/>
                  <a:pt x="14514" y="3656"/>
                  <a:pt x="14506" y="3659"/>
                </a:cubicBezTo>
                <a:cubicBezTo>
                  <a:pt x="14510" y="3663"/>
                  <a:pt x="14518" y="3663"/>
                  <a:pt x="14522" y="3666"/>
                </a:cubicBezTo>
                <a:cubicBezTo>
                  <a:pt x="14530" y="3663"/>
                  <a:pt x="14530" y="3652"/>
                  <a:pt x="14530" y="3646"/>
                </a:cubicBezTo>
                <a:close/>
                <a:moveTo>
                  <a:pt x="13405" y="1024"/>
                </a:moveTo>
                <a:cubicBezTo>
                  <a:pt x="13405" y="986"/>
                  <a:pt x="13384" y="966"/>
                  <a:pt x="13335" y="956"/>
                </a:cubicBezTo>
                <a:cubicBezTo>
                  <a:pt x="13348" y="986"/>
                  <a:pt x="13360" y="1017"/>
                  <a:pt x="13405" y="1024"/>
                </a:cubicBezTo>
                <a:cubicBezTo>
                  <a:pt x="13396" y="1068"/>
                  <a:pt x="13433" y="1091"/>
                  <a:pt x="13470" y="1118"/>
                </a:cubicBezTo>
                <a:cubicBezTo>
                  <a:pt x="13461" y="1078"/>
                  <a:pt x="13457" y="1040"/>
                  <a:pt x="13405" y="1024"/>
                </a:cubicBezTo>
                <a:close/>
                <a:moveTo>
                  <a:pt x="10853" y="2341"/>
                </a:moveTo>
                <a:cubicBezTo>
                  <a:pt x="10780" y="2145"/>
                  <a:pt x="10625" y="2009"/>
                  <a:pt x="10410" y="1915"/>
                </a:cubicBezTo>
                <a:cubicBezTo>
                  <a:pt x="10560" y="2057"/>
                  <a:pt x="10707" y="2199"/>
                  <a:pt x="10853" y="2341"/>
                </a:cubicBezTo>
                <a:close/>
                <a:moveTo>
                  <a:pt x="16602" y="5197"/>
                </a:moveTo>
                <a:cubicBezTo>
                  <a:pt x="16602" y="5119"/>
                  <a:pt x="16667" y="5045"/>
                  <a:pt x="16635" y="4946"/>
                </a:cubicBezTo>
                <a:cubicBezTo>
                  <a:pt x="16570" y="5035"/>
                  <a:pt x="16606" y="5116"/>
                  <a:pt x="16602" y="5197"/>
                </a:cubicBezTo>
                <a:close/>
                <a:moveTo>
                  <a:pt x="16428" y="5038"/>
                </a:moveTo>
                <a:cubicBezTo>
                  <a:pt x="16432" y="5007"/>
                  <a:pt x="16452" y="4970"/>
                  <a:pt x="16395" y="4957"/>
                </a:cubicBezTo>
                <a:cubicBezTo>
                  <a:pt x="16367" y="4991"/>
                  <a:pt x="16403" y="5014"/>
                  <a:pt x="16428" y="5038"/>
                </a:cubicBezTo>
                <a:close/>
                <a:moveTo>
                  <a:pt x="15842" y="3530"/>
                </a:moveTo>
                <a:cubicBezTo>
                  <a:pt x="15855" y="3520"/>
                  <a:pt x="15863" y="3513"/>
                  <a:pt x="15867" y="3503"/>
                </a:cubicBezTo>
                <a:cubicBezTo>
                  <a:pt x="15867" y="3500"/>
                  <a:pt x="15863" y="3493"/>
                  <a:pt x="15859" y="3490"/>
                </a:cubicBezTo>
                <a:cubicBezTo>
                  <a:pt x="15851" y="3497"/>
                  <a:pt x="15842" y="3500"/>
                  <a:pt x="15838" y="3507"/>
                </a:cubicBezTo>
                <a:cubicBezTo>
                  <a:pt x="15838" y="3510"/>
                  <a:pt x="15842" y="3517"/>
                  <a:pt x="15842" y="3530"/>
                </a:cubicBezTo>
                <a:close/>
                <a:moveTo>
                  <a:pt x="10646" y="19470"/>
                </a:moveTo>
                <a:cubicBezTo>
                  <a:pt x="10662" y="19575"/>
                  <a:pt x="10715" y="19666"/>
                  <a:pt x="10788" y="19747"/>
                </a:cubicBezTo>
                <a:cubicBezTo>
                  <a:pt x="10910" y="19890"/>
                  <a:pt x="10954" y="20069"/>
                  <a:pt x="11105" y="20198"/>
                </a:cubicBezTo>
                <a:cubicBezTo>
                  <a:pt x="11129" y="20218"/>
                  <a:pt x="11141" y="20249"/>
                  <a:pt x="11137" y="20279"/>
                </a:cubicBezTo>
                <a:cubicBezTo>
                  <a:pt x="11137" y="20279"/>
                  <a:pt x="11141" y="20276"/>
                  <a:pt x="11141" y="20276"/>
                </a:cubicBezTo>
                <a:cubicBezTo>
                  <a:pt x="10914" y="20144"/>
                  <a:pt x="10694" y="20001"/>
                  <a:pt x="10512" y="19822"/>
                </a:cubicBezTo>
                <a:cubicBezTo>
                  <a:pt x="10633" y="20089"/>
                  <a:pt x="10767" y="20354"/>
                  <a:pt x="10938" y="20604"/>
                </a:cubicBezTo>
                <a:cubicBezTo>
                  <a:pt x="11060" y="20781"/>
                  <a:pt x="11190" y="20950"/>
                  <a:pt x="11361" y="21099"/>
                </a:cubicBezTo>
                <a:cubicBezTo>
                  <a:pt x="11393" y="21129"/>
                  <a:pt x="11418" y="21174"/>
                  <a:pt x="11479" y="21167"/>
                </a:cubicBezTo>
                <a:cubicBezTo>
                  <a:pt x="11479" y="21204"/>
                  <a:pt x="11499" y="21224"/>
                  <a:pt x="11535" y="21245"/>
                </a:cubicBezTo>
                <a:cubicBezTo>
                  <a:pt x="11540" y="21258"/>
                  <a:pt x="11544" y="21272"/>
                  <a:pt x="11552" y="21285"/>
                </a:cubicBezTo>
                <a:cubicBezTo>
                  <a:pt x="11568" y="21289"/>
                  <a:pt x="11580" y="21295"/>
                  <a:pt x="11596" y="21299"/>
                </a:cubicBezTo>
                <a:cubicBezTo>
                  <a:pt x="11596" y="21299"/>
                  <a:pt x="11600" y="21306"/>
                  <a:pt x="11600" y="21306"/>
                </a:cubicBezTo>
                <a:lnTo>
                  <a:pt x="11600" y="21302"/>
                </a:lnTo>
                <a:cubicBezTo>
                  <a:pt x="11584" y="21295"/>
                  <a:pt x="11564" y="21292"/>
                  <a:pt x="11548" y="21285"/>
                </a:cubicBezTo>
                <a:cubicBezTo>
                  <a:pt x="11527" y="21275"/>
                  <a:pt x="11531" y="21262"/>
                  <a:pt x="11540" y="21248"/>
                </a:cubicBezTo>
                <a:cubicBezTo>
                  <a:pt x="11519" y="21221"/>
                  <a:pt x="11499" y="21197"/>
                  <a:pt x="11483" y="21170"/>
                </a:cubicBezTo>
                <a:cubicBezTo>
                  <a:pt x="11349" y="21024"/>
                  <a:pt x="11198" y="20892"/>
                  <a:pt x="11109" y="20706"/>
                </a:cubicBezTo>
                <a:cubicBezTo>
                  <a:pt x="11194" y="20709"/>
                  <a:pt x="11206" y="20767"/>
                  <a:pt x="11247" y="20791"/>
                </a:cubicBezTo>
                <a:cubicBezTo>
                  <a:pt x="11247" y="20791"/>
                  <a:pt x="11247" y="20794"/>
                  <a:pt x="11251" y="20794"/>
                </a:cubicBezTo>
                <a:cubicBezTo>
                  <a:pt x="11251" y="20791"/>
                  <a:pt x="11251" y="20787"/>
                  <a:pt x="11251" y="20787"/>
                </a:cubicBezTo>
                <a:cubicBezTo>
                  <a:pt x="11308" y="20814"/>
                  <a:pt x="11349" y="20855"/>
                  <a:pt x="11373" y="20903"/>
                </a:cubicBezTo>
                <a:cubicBezTo>
                  <a:pt x="11349" y="20903"/>
                  <a:pt x="11324" y="20903"/>
                  <a:pt x="11300" y="20903"/>
                </a:cubicBezTo>
                <a:cubicBezTo>
                  <a:pt x="11259" y="20886"/>
                  <a:pt x="11279" y="20872"/>
                  <a:pt x="11300" y="20855"/>
                </a:cubicBezTo>
                <a:cubicBezTo>
                  <a:pt x="11296" y="20855"/>
                  <a:pt x="11292" y="20855"/>
                  <a:pt x="11288" y="20855"/>
                </a:cubicBezTo>
                <a:cubicBezTo>
                  <a:pt x="11292" y="20855"/>
                  <a:pt x="11292" y="20855"/>
                  <a:pt x="11296" y="20855"/>
                </a:cubicBezTo>
                <a:cubicBezTo>
                  <a:pt x="11296" y="20872"/>
                  <a:pt x="11300" y="20889"/>
                  <a:pt x="11300" y="20906"/>
                </a:cubicBezTo>
                <a:cubicBezTo>
                  <a:pt x="11324" y="20889"/>
                  <a:pt x="11344" y="20889"/>
                  <a:pt x="11369" y="20906"/>
                </a:cubicBezTo>
                <a:cubicBezTo>
                  <a:pt x="11414" y="20930"/>
                  <a:pt x="11422" y="20974"/>
                  <a:pt x="11438" y="21011"/>
                </a:cubicBezTo>
                <a:cubicBezTo>
                  <a:pt x="11434" y="21008"/>
                  <a:pt x="11434" y="21008"/>
                  <a:pt x="11430" y="21004"/>
                </a:cubicBezTo>
                <a:cubicBezTo>
                  <a:pt x="11434" y="21004"/>
                  <a:pt x="11438" y="21008"/>
                  <a:pt x="11442" y="21008"/>
                </a:cubicBezTo>
                <a:cubicBezTo>
                  <a:pt x="11438" y="21008"/>
                  <a:pt x="11434" y="21011"/>
                  <a:pt x="11434" y="21011"/>
                </a:cubicBezTo>
                <a:cubicBezTo>
                  <a:pt x="11438" y="20987"/>
                  <a:pt x="11438" y="20933"/>
                  <a:pt x="11487" y="20974"/>
                </a:cubicBezTo>
                <a:cubicBezTo>
                  <a:pt x="11609" y="21075"/>
                  <a:pt x="11706" y="21194"/>
                  <a:pt x="11730" y="21343"/>
                </a:cubicBezTo>
                <a:lnTo>
                  <a:pt x="11730" y="21343"/>
                </a:lnTo>
                <a:cubicBezTo>
                  <a:pt x="11722" y="21319"/>
                  <a:pt x="11714" y="21292"/>
                  <a:pt x="11674" y="21306"/>
                </a:cubicBezTo>
                <a:cubicBezTo>
                  <a:pt x="11682" y="21319"/>
                  <a:pt x="11694" y="21333"/>
                  <a:pt x="11702" y="21346"/>
                </a:cubicBezTo>
                <a:lnTo>
                  <a:pt x="11698" y="21343"/>
                </a:lnTo>
                <a:cubicBezTo>
                  <a:pt x="11641" y="21455"/>
                  <a:pt x="11568" y="21434"/>
                  <a:pt x="11474" y="21373"/>
                </a:cubicBezTo>
                <a:cubicBezTo>
                  <a:pt x="11231" y="21211"/>
                  <a:pt x="10963" y="21075"/>
                  <a:pt x="10739" y="20889"/>
                </a:cubicBezTo>
                <a:cubicBezTo>
                  <a:pt x="10702" y="20858"/>
                  <a:pt x="10658" y="20825"/>
                  <a:pt x="10593" y="20818"/>
                </a:cubicBezTo>
                <a:cubicBezTo>
                  <a:pt x="10593" y="20879"/>
                  <a:pt x="10593" y="20936"/>
                  <a:pt x="10593" y="20994"/>
                </a:cubicBezTo>
                <a:lnTo>
                  <a:pt x="10597" y="20991"/>
                </a:lnTo>
                <a:cubicBezTo>
                  <a:pt x="10544" y="20987"/>
                  <a:pt x="10560" y="20930"/>
                  <a:pt x="10520" y="20916"/>
                </a:cubicBezTo>
                <a:lnTo>
                  <a:pt x="10524" y="20919"/>
                </a:lnTo>
                <a:cubicBezTo>
                  <a:pt x="10499" y="20869"/>
                  <a:pt x="10491" y="20808"/>
                  <a:pt x="10426" y="20777"/>
                </a:cubicBezTo>
                <a:cubicBezTo>
                  <a:pt x="10418" y="20760"/>
                  <a:pt x="10434" y="20730"/>
                  <a:pt x="10394" y="20726"/>
                </a:cubicBezTo>
                <a:cubicBezTo>
                  <a:pt x="10394" y="20726"/>
                  <a:pt x="10394" y="20720"/>
                  <a:pt x="10394" y="20720"/>
                </a:cubicBezTo>
                <a:lnTo>
                  <a:pt x="10390" y="20723"/>
                </a:lnTo>
                <a:cubicBezTo>
                  <a:pt x="10390" y="20737"/>
                  <a:pt x="10390" y="20753"/>
                  <a:pt x="10390" y="20767"/>
                </a:cubicBezTo>
                <a:cubicBezTo>
                  <a:pt x="10390" y="20767"/>
                  <a:pt x="10390" y="20770"/>
                  <a:pt x="10394" y="20770"/>
                </a:cubicBezTo>
                <a:cubicBezTo>
                  <a:pt x="10394" y="20767"/>
                  <a:pt x="10394" y="20767"/>
                  <a:pt x="10394" y="20764"/>
                </a:cubicBezTo>
                <a:cubicBezTo>
                  <a:pt x="10406" y="20767"/>
                  <a:pt x="10418" y="20770"/>
                  <a:pt x="10430" y="20774"/>
                </a:cubicBezTo>
                <a:cubicBezTo>
                  <a:pt x="10402" y="20835"/>
                  <a:pt x="10410" y="20906"/>
                  <a:pt x="10337" y="20950"/>
                </a:cubicBezTo>
                <a:lnTo>
                  <a:pt x="10341" y="20947"/>
                </a:lnTo>
                <a:cubicBezTo>
                  <a:pt x="10329" y="20943"/>
                  <a:pt x="10312" y="20940"/>
                  <a:pt x="10300" y="20936"/>
                </a:cubicBezTo>
                <a:lnTo>
                  <a:pt x="10300" y="20940"/>
                </a:lnTo>
                <a:cubicBezTo>
                  <a:pt x="10341" y="20886"/>
                  <a:pt x="10398" y="20831"/>
                  <a:pt x="10296" y="20781"/>
                </a:cubicBezTo>
                <a:lnTo>
                  <a:pt x="10296" y="20781"/>
                </a:lnTo>
                <a:cubicBezTo>
                  <a:pt x="10264" y="20791"/>
                  <a:pt x="10231" y="20787"/>
                  <a:pt x="10207" y="20770"/>
                </a:cubicBezTo>
                <a:cubicBezTo>
                  <a:pt x="10207" y="20770"/>
                  <a:pt x="10219" y="20770"/>
                  <a:pt x="10219" y="20770"/>
                </a:cubicBezTo>
                <a:lnTo>
                  <a:pt x="10211" y="20767"/>
                </a:lnTo>
                <a:cubicBezTo>
                  <a:pt x="10182" y="20926"/>
                  <a:pt x="10284" y="21055"/>
                  <a:pt x="10365" y="21180"/>
                </a:cubicBezTo>
                <a:cubicBezTo>
                  <a:pt x="10390" y="21214"/>
                  <a:pt x="10365" y="21312"/>
                  <a:pt x="10479" y="21299"/>
                </a:cubicBezTo>
                <a:cubicBezTo>
                  <a:pt x="10475" y="21309"/>
                  <a:pt x="10475" y="21319"/>
                  <a:pt x="10471" y="21329"/>
                </a:cubicBezTo>
                <a:cubicBezTo>
                  <a:pt x="10475" y="21329"/>
                  <a:pt x="10479" y="21329"/>
                  <a:pt x="10483" y="21333"/>
                </a:cubicBezTo>
                <a:cubicBezTo>
                  <a:pt x="10479" y="21323"/>
                  <a:pt x="10479" y="21312"/>
                  <a:pt x="10475" y="21302"/>
                </a:cubicBezTo>
                <a:cubicBezTo>
                  <a:pt x="10438" y="21214"/>
                  <a:pt x="10398" y="21123"/>
                  <a:pt x="10406" y="21028"/>
                </a:cubicBezTo>
                <a:lnTo>
                  <a:pt x="10402" y="21031"/>
                </a:lnTo>
                <a:cubicBezTo>
                  <a:pt x="10459" y="21089"/>
                  <a:pt x="10459" y="21170"/>
                  <a:pt x="10499" y="21235"/>
                </a:cubicBezTo>
                <a:cubicBezTo>
                  <a:pt x="10544" y="21302"/>
                  <a:pt x="10540" y="21401"/>
                  <a:pt x="10682" y="21401"/>
                </a:cubicBezTo>
                <a:cubicBezTo>
                  <a:pt x="10707" y="21401"/>
                  <a:pt x="10784" y="21472"/>
                  <a:pt x="10739" y="21536"/>
                </a:cubicBezTo>
                <a:lnTo>
                  <a:pt x="10743" y="21539"/>
                </a:lnTo>
                <a:cubicBezTo>
                  <a:pt x="10731" y="21519"/>
                  <a:pt x="10719" y="21519"/>
                  <a:pt x="10707" y="21539"/>
                </a:cubicBezTo>
                <a:lnTo>
                  <a:pt x="10711" y="21536"/>
                </a:lnTo>
                <a:cubicBezTo>
                  <a:pt x="10503" y="21455"/>
                  <a:pt x="10304" y="21367"/>
                  <a:pt x="10154" y="21221"/>
                </a:cubicBezTo>
                <a:cubicBezTo>
                  <a:pt x="10126" y="21194"/>
                  <a:pt x="10089" y="21204"/>
                  <a:pt x="10069" y="21180"/>
                </a:cubicBezTo>
                <a:cubicBezTo>
                  <a:pt x="10077" y="21174"/>
                  <a:pt x="10085" y="21167"/>
                  <a:pt x="10093" y="21163"/>
                </a:cubicBezTo>
                <a:cubicBezTo>
                  <a:pt x="10089" y="21160"/>
                  <a:pt x="10085" y="21157"/>
                  <a:pt x="10077" y="21153"/>
                </a:cubicBezTo>
                <a:cubicBezTo>
                  <a:pt x="10073" y="21163"/>
                  <a:pt x="10073" y="21174"/>
                  <a:pt x="10069" y="21184"/>
                </a:cubicBezTo>
                <a:cubicBezTo>
                  <a:pt x="9930" y="21096"/>
                  <a:pt x="9857" y="20960"/>
                  <a:pt x="9740" y="20858"/>
                </a:cubicBezTo>
                <a:cubicBezTo>
                  <a:pt x="9679" y="20906"/>
                  <a:pt x="9695" y="20974"/>
                  <a:pt x="9650" y="21028"/>
                </a:cubicBezTo>
                <a:cubicBezTo>
                  <a:pt x="9549" y="20997"/>
                  <a:pt x="9577" y="20923"/>
                  <a:pt x="9585" y="20862"/>
                </a:cubicBezTo>
                <a:cubicBezTo>
                  <a:pt x="9626" y="20499"/>
                  <a:pt x="9703" y="20140"/>
                  <a:pt x="9800" y="19785"/>
                </a:cubicBezTo>
                <a:cubicBezTo>
                  <a:pt x="9874" y="19520"/>
                  <a:pt x="9878" y="19520"/>
                  <a:pt x="9605" y="19344"/>
                </a:cubicBezTo>
                <a:cubicBezTo>
                  <a:pt x="9504" y="19530"/>
                  <a:pt x="9496" y="19747"/>
                  <a:pt x="9337" y="19913"/>
                </a:cubicBezTo>
                <a:lnTo>
                  <a:pt x="9337" y="19913"/>
                </a:lnTo>
                <a:cubicBezTo>
                  <a:pt x="9284" y="19957"/>
                  <a:pt x="9223" y="19995"/>
                  <a:pt x="9215" y="20066"/>
                </a:cubicBezTo>
                <a:cubicBezTo>
                  <a:pt x="9183" y="19788"/>
                  <a:pt x="9256" y="19524"/>
                  <a:pt x="9337" y="19259"/>
                </a:cubicBezTo>
                <a:cubicBezTo>
                  <a:pt x="9366" y="19171"/>
                  <a:pt x="9353" y="19107"/>
                  <a:pt x="9284" y="19036"/>
                </a:cubicBezTo>
                <a:cubicBezTo>
                  <a:pt x="9118" y="18867"/>
                  <a:pt x="8984" y="18677"/>
                  <a:pt x="8886" y="18480"/>
                </a:cubicBezTo>
                <a:cubicBezTo>
                  <a:pt x="8813" y="18470"/>
                  <a:pt x="8825" y="18562"/>
                  <a:pt x="8752" y="18531"/>
                </a:cubicBezTo>
                <a:lnTo>
                  <a:pt x="8756" y="18531"/>
                </a:lnTo>
                <a:cubicBezTo>
                  <a:pt x="8915" y="18155"/>
                  <a:pt x="9175" y="17830"/>
                  <a:pt x="9443" y="17505"/>
                </a:cubicBezTo>
                <a:cubicBezTo>
                  <a:pt x="9524" y="17406"/>
                  <a:pt x="9626" y="17325"/>
                  <a:pt x="9740" y="17251"/>
                </a:cubicBezTo>
                <a:cubicBezTo>
                  <a:pt x="9784" y="17223"/>
                  <a:pt x="9837" y="17203"/>
                  <a:pt x="9890" y="17193"/>
                </a:cubicBezTo>
                <a:cubicBezTo>
                  <a:pt x="9951" y="17179"/>
                  <a:pt x="10040" y="17162"/>
                  <a:pt x="10077" y="17203"/>
                </a:cubicBezTo>
                <a:cubicBezTo>
                  <a:pt x="10130" y="17261"/>
                  <a:pt x="10004" y="17268"/>
                  <a:pt x="10000" y="17322"/>
                </a:cubicBezTo>
                <a:cubicBezTo>
                  <a:pt x="9930" y="17322"/>
                  <a:pt x="9882" y="17352"/>
                  <a:pt x="9845" y="17396"/>
                </a:cubicBezTo>
                <a:cubicBezTo>
                  <a:pt x="9695" y="17437"/>
                  <a:pt x="9585" y="17522"/>
                  <a:pt x="9484" y="17610"/>
                </a:cubicBezTo>
                <a:cubicBezTo>
                  <a:pt x="9614" y="17549"/>
                  <a:pt x="9748" y="17494"/>
                  <a:pt x="9853" y="17400"/>
                </a:cubicBezTo>
                <a:cubicBezTo>
                  <a:pt x="9914" y="17389"/>
                  <a:pt x="9967" y="17366"/>
                  <a:pt x="10004" y="17318"/>
                </a:cubicBezTo>
                <a:cubicBezTo>
                  <a:pt x="10207" y="17247"/>
                  <a:pt x="10394" y="17142"/>
                  <a:pt x="10613" y="17095"/>
                </a:cubicBezTo>
                <a:cubicBezTo>
                  <a:pt x="10666" y="17085"/>
                  <a:pt x="10715" y="17074"/>
                  <a:pt x="10759" y="17088"/>
                </a:cubicBezTo>
                <a:cubicBezTo>
                  <a:pt x="10979" y="17159"/>
                  <a:pt x="11198" y="17237"/>
                  <a:pt x="11353" y="17386"/>
                </a:cubicBezTo>
                <a:cubicBezTo>
                  <a:pt x="11889" y="17908"/>
                  <a:pt x="12340" y="18487"/>
                  <a:pt x="12819" y="19046"/>
                </a:cubicBezTo>
                <a:cubicBezTo>
                  <a:pt x="12832" y="19063"/>
                  <a:pt x="12836" y="19083"/>
                  <a:pt x="12844" y="19104"/>
                </a:cubicBezTo>
                <a:cubicBezTo>
                  <a:pt x="12758" y="19124"/>
                  <a:pt x="12702" y="19083"/>
                  <a:pt x="12641" y="19056"/>
                </a:cubicBezTo>
                <a:cubicBezTo>
                  <a:pt x="12194" y="18843"/>
                  <a:pt x="11787" y="18582"/>
                  <a:pt x="11349" y="18358"/>
                </a:cubicBezTo>
                <a:cubicBezTo>
                  <a:pt x="11300" y="18335"/>
                  <a:pt x="11296" y="18308"/>
                  <a:pt x="11312" y="18263"/>
                </a:cubicBezTo>
                <a:cubicBezTo>
                  <a:pt x="11349" y="18172"/>
                  <a:pt x="11377" y="18077"/>
                  <a:pt x="11401" y="17982"/>
                </a:cubicBezTo>
                <a:cubicBezTo>
                  <a:pt x="11414" y="17932"/>
                  <a:pt x="11450" y="17857"/>
                  <a:pt x="11381" y="17833"/>
                </a:cubicBezTo>
                <a:cubicBezTo>
                  <a:pt x="11308" y="17806"/>
                  <a:pt x="11243" y="17867"/>
                  <a:pt x="11194" y="17915"/>
                </a:cubicBezTo>
                <a:cubicBezTo>
                  <a:pt x="11182" y="17928"/>
                  <a:pt x="11178" y="17945"/>
                  <a:pt x="11170" y="17962"/>
                </a:cubicBezTo>
                <a:lnTo>
                  <a:pt x="11174" y="17959"/>
                </a:lnTo>
                <a:cubicBezTo>
                  <a:pt x="11166" y="17935"/>
                  <a:pt x="11170" y="17891"/>
                  <a:pt x="11121" y="17935"/>
                </a:cubicBezTo>
                <a:cubicBezTo>
                  <a:pt x="11093" y="17959"/>
                  <a:pt x="11068" y="17982"/>
                  <a:pt x="11044" y="18006"/>
                </a:cubicBezTo>
                <a:cubicBezTo>
                  <a:pt x="11044" y="18006"/>
                  <a:pt x="11048" y="18009"/>
                  <a:pt x="11048" y="18009"/>
                </a:cubicBezTo>
                <a:cubicBezTo>
                  <a:pt x="11036" y="18009"/>
                  <a:pt x="11023" y="18009"/>
                  <a:pt x="11011" y="18009"/>
                </a:cubicBezTo>
                <a:cubicBezTo>
                  <a:pt x="11011" y="18009"/>
                  <a:pt x="11015" y="18009"/>
                  <a:pt x="11015" y="18009"/>
                </a:cubicBezTo>
                <a:cubicBezTo>
                  <a:pt x="11003" y="18026"/>
                  <a:pt x="10991" y="18047"/>
                  <a:pt x="10983" y="18064"/>
                </a:cubicBezTo>
                <a:cubicBezTo>
                  <a:pt x="10983" y="18064"/>
                  <a:pt x="10987" y="18060"/>
                  <a:pt x="10987" y="18060"/>
                </a:cubicBezTo>
                <a:cubicBezTo>
                  <a:pt x="10869" y="18111"/>
                  <a:pt x="10824" y="18196"/>
                  <a:pt x="10828" y="18301"/>
                </a:cubicBezTo>
                <a:cubicBezTo>
                  <a:pt x="10885" y="18263"/>
                  <a:pt x="10889" y="18196"/>
                  <a:pt x="10958" y="18165"/>
                </a:cubicBezTo>
                <a:lnTo>
                  <a:pt x="10954" y="18162"/>
                </a:lnTo>
                <a:cubicBezTo>
                  <a:pt x="10938" y="18304"/>
                  <a:pt x="10828" y="18426"/>
                  <a:pt x="10833" y="18575"/>
                </a:cubicBezTo>
                <a:cubicBezTo>
                  <a:pt x="10833" y="18575"/>
                  <a:pt x="10837" y="18568"/>
                  <a:pt x="10837" y="18568"/>
                </a:cubicBezTo>
                <a:cubicBezTo>
                  <a:pt x="10759" y="18626"/>
                  <a:pt x="10780" y="18704"/>
                  <a:pt x="10772" y="18778"/>
                </a:cubicBezTo>
                <a:lnTo>
                  <a:pt x="10776" y="18782"/>
                </a:lnTo>
                <a:cubicBezTo>
                  <a:pt x="10715" y="18795"/>
                  <a:pt x="10759" y="18856"/>
                  <a:pt x="10715" y="18877"/>
                </a:cubicBezTo>
                <a:lnTo>
                  <a:pt x="10719" y="18880"/>
                </a:lnTo>
                <a:cubicBezTo>
                  <a:pt x="10707" y="18870"/>
                  <a:pt x="10694" y="18860"/>
                  <a:pt x="10682" y="18850"/>
                </a:cubicBezTo>
                <a:lnTo>
                  <a:pt x="10686" y="18853"/>
                </a:lnTo>
                <a:cubicBezTo>
                  <a:pt x="10698" y="18789"/>
                  <a:pt x="10711" y="18721"/>
                  <a:pt x="10723" y="18656"/>
                </a:cubicBezTo>
                <a:cubicBezTo>
                  <a:pt x="10747" y="18602"/>
                  <a:pt x="10776" y="18551"/>
                  <a:pt x="10772" y="18494"/>
                </a:cubicBezTo>
                <a:cubicBezTo>
                  <a:pt x="10828" y="18440"/>
                  <a:pt x="10816" y="18385"/>
                  <a:pt x="10767" y="18335"/>
                </a:cubicBezTo>
                <a:cubicBezTo>
                  <a:pt x="10767" y="18335"/>
                  <a:pt x="10772" y="18338"/>
                  <a:pt x="10772" y="18338"/>
                </a:cubicBezTo>
                <a:cubicBezTo>
                  <a:pt x="10772" y="18335"/>
                  <a:pt x="10772" y="18335"/>
                  <a:pt x="10772" y="18331"/>
                </a:cubicBezTo>
                <a:cubicBezTo>
                  <a:pt x="10759" y="18335"/>
                  <a:pt x="10751" y="18338"/>
                  <a:pt x="10739" y="18345"/>
                </a:cubicBezTo>
                <a:cubicBezTo>
                  <a:pt x="10739" y="18277"/>
                  <a:pt x="10820" y="18223"/>
                  <a:pt x="10804" y="18138"/>
                </a:cubicBezTo>
                <a:cubicBezTo>
                  <a:pt x="10524" y="18294"/>
                  <a:pt x="10329" y="18511"/>
                  <a:pt x="10101" y="18694"/>
                </a:cubicBezTo>
                <a:cubicBezTo>
                  <a:pt x="10085" y="18707"/>
                  <a:pt x="10061" y="18741"/>
                  <a:pt x="10089" y="18745"/>
                </a:cubicBezTo>
                <a:cubicBezTo>
                  <a:pt x="10219" y="18761"/>
                  <a:pt x="10138" y="18870"/>
                  <a:pt x="10219" y="18924"/>
                </a:cubicBezTo>
                <a:cubicBezTo>
                  <a:pt x="10219" y="18812"/>
                  <a:pt x="10308" y="18839"/>
                  <a:pt x="10365" y="18860"/>
                </a:cubicBezTo>
                <a:cubicBezTo>
                  <a:pt x="10422" y="18880"/>
                  <a:pt x="10357" y="18907"/>
                  <a:pt x="10345" y="18934"/>
                </a:cubicBezTo>
                <a:lnTo>
                  <a:pt x="10349" y="18931"/>
                </a:lnTo>
                <a:cubicBezTo>
                  <a:pt x="10308" y="18968"/>
                  <a:pt x="10288" y="19009"/>
                  <a:pt x="10316" y="19060"/>
                </a:cubicBezTo>
                <a:cubicBezTo>
                  <a:pt x="10325" y="19080"/>
                  <a:pt x="10337" y="19073"/>
                  <a:pt x="10345" y="19060"/>
                </a:cubicBezTo>
                <a:cubicBezTo>
                  <a:pt x="10418" y="18978"/>
                  <a:pt x="10491" y="18897"/>
                  <a:pt x="10560" y="18819"/>
                </a:cubicBezTo>
                <a:cubicBezTo>
                  <a:pt x="10560" y="18816"/>
                  <a:pt x="10560" y="18816"/>
                  <a:pt x="10564" y="18812"/>
                </a:cubicBezTo>
                <a:cubicBezTo>
                  <a:pt x="10560" y="18816"/>
                  <a:pt x="10560" y="18816"/>
                  <a:pt x="10556" y="18819"/>
                </a:cubicBezTo>
                <a:cubicBezTo>
                  <a:pt x="10581" y="18728"/>
                  <a:pt x="10601" y="18636"/>
                  <a:pt x="10654" y="18551"/>
                </a:cubicBezTo>
                <a:cubicBezTo>
                  <a:pt x="10658" y="18558"/>
                  <a:pt x="10658" y="18565"/>
                  <a:pt x="10662" y="18572"/>
                </a:cubicBezTo>
                <a:cubicBezTo>
                  <a:pt x="10670" y="18565"/>
                  <a:pt x="10674" y="18558"/>
                  <a:pt x="10682" y="18551"/>
                </a:cubicBezTo>
                <a:cubicBezTo>
                  <a:pt x="10694" y="18551"/>
                  <a:pt x="10707" y="18551"/>
                  <a:pt x="10719" y="18551"/>
                </a:cubicBezTo>
                <a:cubicBezTo>
                  <a:pt x="10723" y="18589"/>
                  <a:pt x="10723" y="18629"/>
                  <a:pt x="10727" y="18667"/>
                </a:cubicBezTo>
                <a:cubicBezTo>
                  <a:pt x="10650" y="18717"/>
                  <a:pt x="10662" y="18792"/>
                  <a:pt x="10654" y="18860"/>
                </a:cubicBezTo>
                <a:lnTo>
                  <a:pt x="10658" y="18856"/>
                </a:lnTo>
                <a:cubicBezTo>
                  <a:pt x="10646" y="18867"/>
                  <a:pt x="10633" y="18877"/>
                  <a:pt x="10621" y="18887"/>
                </a:cubicBezTo>
                <a:cubicBezTo>
                  <a:pt x="10621" y="18887"/>
                  <a:pt x="10625" y="18883"/>
                  <a:pt x="10625" y="18883"/>
                </a:cubicBezTo>
                <a:cubicBezTo>
                  <a:pt x="10621" y="18917"/>
                  <a:pt x="10536" y="18955"/>
                  <a:pt x="10625" y="18988"/>
                </a:cubicBezTo>
                <a:lnTo>
                  <a:pt x="10621" y="18985"/>
                </a:lnTo>
                <a:cubicBezTo>
                  <a:pt x="10597" y="19049"/>
                  <a:pt x="10589" y="19100"/>
                  <a:pt x="10702" y="19083"/>
                </a:cubicBezTo>
                <a:cubicBezTo>
                  <a:pt x="10723" y="19080"/>
                  <a:pt x="10743" y="19083"/>
                  <a:pt x="10763" y="19083"/>
                </a:cubicBezTo>
                <a:cubicBezTo>
                  <a:pt x="10869" y="19090"/>
                  <a:pt x="10967" y="19066"/>
                  <a:pt x="11048" y="19188"/>
                </a:cubicBezTo>
                <a:cubicBezTo>
                  <a:pt x="11117" y="19290"/>
                  <a:pt x="11271" y="19364"/>
                  <a:pt x="11369" y="19466"/>
                </a:cubicBezTo>
                <a:cubicBezTo>
                  <a:pt x="11458" y="19564"/>
                  <a:pt x="11560" y="19659"/>
                  <a:pt x="11592" y="19785"/>
                </a:cubicBezTo>
                <a:lnTo>
                  <a:pt x="11596" y="19781"/>
                </a:lnTo>
                <a:cubicBezTo>
                  <a:pt x="11393" y="19642"/>
                  <a:pt x="11214" y="19480"/>
                  <a:pt x="10987" y="19368"/>
                </a:cubicBezTo>
                <a:cubicBezTo>
                  <a:pt x="10865" y="19307"/>
                  <a:pt x="10731" y="19273"/>
                  <a:pt x="10581" y="19246"/>
                </a:cubicBezTo>
                <a:cubicBezTo>
                  <a:pt x="10597" y="19304"/>
                  <a:pt x="10593" y="19358"/>
                  <a:pt x="10642" y="19402"/>
                </a:cubicBezTo>
                <a:lnTo>
                  <a:pt x="10646" y="19398"/>
                </a:lnTo>
                <a:cubicBezTo>
                  <a:pt x="10625" y="19429"/>
                  <a:pt x="10633" y="19453"/>
                  <a:pt x="10662" y="19473"/>
                </a:cubicBezTo>
                <a:cubicBezTo>
                  <a:pt x="10650" y="19473"/>
                  <a:pt x="10646" y="19470"/>
                  <a:pt x="10646" y="19470"/>
                </a:cubicBezTo>
                <a:close/>
                <a:moveTo>
                  <a:pt x="9642" y="18507"/>
                </a:moveTo>
                <a:cubicBezTo>
                  <a:pt x="9634" y="18497"/>
                  <a:pt x="9638" y="18494"/>
                  <a:pt x="9646" y="18501"/>
                </a:cubicBezTo>
                <a:cubicBezTo>
                  <a:pt x="9642" y="18501"/>
                  <a:pt x="9638" y="18504"/>
                  <a:pt x="9634" y="18504"/>
                </a:cubicBezTo>
                <a:cubicBezTo>
                  <a:pt x="9618" y="18504"/>
                  <a:pt x="9618" y="18497"/>
                  <a:pt x="9626" y="18487"/>
                </a:cubicBezTo>
                <a:cubicBezTo>
                  <a:pt x="9630" y="18484"/>
                  <a:pt x="9634" y="18484"/>
                  <a:pt x="9638" y="18484"/>
                </a:cubicBezTo>
                <a:cubicBezTo>
                  <a:pt x="9642" y="18494"/>
                  <a:pt x="9642" y="18501"/>
                  <a:pt x="9642" y="18507"/>
                </a:cubicBezTo>
                <a:close/>
                <a:moveTo>
                  <a:pt x="10008" y="18291"/>
                </a:moveTo>
                <a:cubicBezTo>
                  <a:pt x="10008" y="18291"/>
                  <a:pt x="10008" y="18294"/>
                  <a:pt x="10008" y="18291"/>
                </a:cubicBezTo>
                <a:cubicBezTo>
                  <a:pt x="10008" y="18294"/>
                  <a:pt x="10012" y="18294"/>
                  <a:pt x="10012" y="18294"/>
                </a:cubicBezTo>
                <a:cubicBezTo>
                  <a:pt x="10004" y="18280"/>
                  <a:pt x="9995" y="18267"/>
                  <a:pt x="9991" y="18250"/>
                </a:cubicBezTo>
                <a:cubicBezTo>
                  <a:pt x="10012" y="18250"/>
                  <a:pt x="10036" y="18250"/>
                  <a:pt x="10056" y="18247"/>
                </a:cubicBezTo>
                <a:cubicBezTo>
                  <a:pt x="10056" y="18230"/>
                  <a:pt x="10056" y="18216"/>
                  <a:pt x="10056" y="18199"/>
                </a:cubicBezTo>
                <a:cubicBezTo>
                  <a:pt x="10178" y="18145"/>
                  <a:pt x="10243" y="18047"/>
                  <a:pt x="10341" y="17972"/>
                </a:cubicBezTo>
                <a:lnTo>
                  <a:pt x="10337" y="17976"/>
                </a:lnTo>
                <a:cubicBezTo>
                  <a:pt x="10345" y="17996"/>
                  <a:pt x="10337" y="18037"/>
                  <a:pt x="10386" y="18006"/>
                </a:cubicBezTo>
                <a:cubicBezTo>
                  <a:pt x="10422" y="17982"/>
                  <a:pt x="10451" y="17955"/>
                  <a:pt x="10487" y="17932"/>
                </a:cubicBezTo>
                <a:lnTo>
                  <a:pt x="10483" y="17928"/>
                </a:lnTo>
                <a:cubicBezTo>
                  <a:pt x="10479" y="17969"/>
                  <a:pt x="10463" y="18006"/>
                  <a:pt x="10414" y="18026"/>
                </a:cubicBezTo>
                <a:cubicBezTo>
                  <a:pt x="10426" y="18023"/>
                  <a:pt x="10430" y="18023"/>
                  <a:pt x="10422" y="18033"/>
                </a:cubicBezTo>
                <a:cubicBezTo>
                  <a:pt x="10422" y="18030"/>
                  <a:pt x="10418" y="18026"/>
                  <a:pt x="10418" y="18023"/>
                </a:cubicBezTo>
                <a:cubicBezTo>
                  <a:pt x="10426" y="18026"/>
                  <a:pt x="10442" y="18033"/>
                  <a:pt x="10447" y="18030"/>
                </a:cubicBezTo>
                <a:cubicBezTo>
                  <a:pt x="10670" y="17891"/>
                  <a:pt x="10889" y="17749"/>
                  <a:pt x="11109" y="17606"/>
                </a:cubicBezTo>
                <a:cubicBezTo>
                  <a:pt x="11149" y="17583"/>
                  <a:pt x="11141" y="17559"/>
                  <a:pt x="11101" y="17539"/>
                </a:cubicBezTo>
                <a:cubicBezTo>
                  <a:pt x="10963" y="17467"/>
                  <a:pt x="10845" y="17373"/>
                  <a:pt x="10698" y="17312"/>
                </a:cubicBezTo>
                <a:cubicBezTo>
                  <a:pt x="10658" y="17295"/>
                  <a:pt x="10633" y="17281"/>
                  <a:pt x="10593" y="17308"/>
                </a:cubicBezTo>
                <a:cubicBezTo>
                  <a:pt x="10447" y="17413"/>
                  <a:pt x="10284" y="17498"/>
                  <a:pt x="10158" y="17623"/>
                </a:cubicBezTo>
                <a:cubicBezTo>
                  <a:pt x="10016" y="17698"/>
                  <a:pt x="9878" y="17779"/>
                  <a:pt x="9792" y="17904"/>
                </a:cubicBezTo>
                <a:cubicBezTo>
                  <a:pt x="9780" y="17915"/>
                  <a:pt x="9772" y="17921"/>
                  <a:pt x="9760" y="17932"/>
                </a:cubicBezTo>
                <a:cubicBezTo>
                  <a:pt x="9752" y="17938"/>
                  <a:pt x="9740" y="17948"/>
                  <a:pt x="9731" y="17955"/>
                </a:cubicBezTo>
                <a:cubicBezTo>
                  <a:pt x="9715" y="17959"/>
                  <a:pt x="9699" y="17965"/>
                  <a:pt x="9683" y="17969"/>
                </a:cubicBezTo>
                <a:cubicBezTo>
                  <a:pt x="9691" y="17992"/>
                  <a:pt x="9679" y="18009"/>
                  <a:pt x="9650" y="18016"/>
                </a:cubicBezTo>
                <a:lnTo>
                  <a:pt x="9654" y="18023"/>
                </a:lnTo>
                <a:lnTo>
                  <a:pt x="9650" y="18016"/>
                </a:lnTo>
                <a:cubicBezTo>
                  <a:pt x="9658" y="17999"/>
                  <a:pt x="9670" y="17986"/>
                  <a:pt x="9679" y="17969"/>
                </a:cubicBezTo>
                <a:cubicBezTo>
                  <a:pt x="9695" y="17972"/>
                  <a:pt x="9711" y="17976"/>
                  <a:pt x="9727" y="17979"/>
                </a:cubicBezTo>
                <a:cubicBezTo>
                  <a:pt x="9735" y="18006"/>
                  <a:pt x="9748" y="17992"/>
                  <a:pt x="9756" y="17979"/>
                </a:cubicBezTo>
                <a:cubicBezTo>
                  <a:pt x="9768" y="17972"/>
                  <a:pt x="9776" y="17962"/>
                  <a:pt x="9788" y="17955"/>
                </a:cubicBezTo>
                <a:cubicBezTo>
                  <a:pt x="9800" y="17945"/>
                  <a:pt x="9809" y="17938"/>
                  <a:pt x="9821" y="17928"/>
                </a:cubicBezTo>
                <a:cubicBezTo>
                  <a:pt x="9841" y="17911"/>
                  <a:pt x="9857" y="17898"/>
                  <a:pt x="9878" y="17881"/>
                </a:cubicBezTo>
                <a:cubicBezTo>
                  <a:pt x="9890" y="17871"/>
                  <a:pt x="9902" y="17860"/>
                  <a:pt x="9910" y="17854"/>
                </a:cubicBezTo>
                <a:cubicBezTo>
                  <a:pt x="10020" y="17820"/>
                  <a:pt x="10036" y="17694"/>
                  <a:pt x="10158" y="17674"/>
                </a:cubicBezTo>
                <a:cubicBezTo>
                  <a:pt x="10154" y="17698"/>
                  <a:pt x="10117" y="17735"/>
                  <a:pt x="10191" y="17728"/>
                </a:cubicBezTo>
                <a:cubicBezTo>
                  <a:pt x="10186" y="17762"/>
                  <a:pt x="10166" y="17789"/>
                  <a:pt x="10130" y="17806"/>
                </a:cubicBezTo>
                <a:cubicBezTo>
                  <a:pt x="10117" y="17806"/>
                  <a:pt x="10105" y="17806"/>
                  <a:pt x="10093" y="17803"/>
                </a:cubicBezTo>
                <a:cubicBezTo>
                  <a:pt x="10085" y="17823"/>
                  <a:pt x="10073" y="17840"/>
                  <a:pt x="10065" y="17860"/>
                </a:cubicBezTo>
                <a:cubicBezTo>
                  <a:pt x="10020" y="17884"/>
                  <a:pt x="9987" y="17911"/>
                  <a:pt x="9975" y="17955"/>
                </a:cubicBezTo>
                <a:cubicBezTo>
                  <a:pt x="9959" y="17962"/>
                  <a:pt x="9943" y="17965"/>
                  <a:pt x="9926" y="17972"/>
                </a:cubicBezTo>
                <a:cubicBezTo>
                  <a:pt x="9894" y="18033"/>
                  <a:pt x="9837" y="18081"/>
                  <a:pt x="9776" y="18118"/>
                </a:cubicBezTo>
                <a:cubicBezTo>
                  <a:pt x="9788" y="18155"/>
                  <a:pt x="9735" y="18169"/>
                  <a:pt x="9735" y="18206"/>
                </a:cubicBezTo>
                <a:cubicBezTo>
                  <a:pt x="9780" y="18182"/>
                  <a:pt x="9800" y="18155"/>
                  <a:pt x="9772" y="18118"/>
                </a:cubicBezTo>
                <a:cubicBezTo>
                  <a:pt x="9902" y="18128"/>
                  <a:pt x="9926" y="18060"/>
                  <a:pt x="9926" y="17972"/>
                </a:cubicBezTo>
                <a:cubicBezTo>
                  <a:pt x="9947" y="17976"/>
                  <a:pt x="9967" y="17976"/>
                  <a:pt x="9971" y="17952"/>
                </a:cubicBezTo>
                <a:cubicBezTo>
                  <a:pt x="9983" y="17955"/>
                  <a:pt x="9991" y="17959"/>
                  <a:pt x="10004" y="17959"/>
                </a:cubicBezTo>
                <a:lnTo>
                  <a:pt x="10000" y="17955"/>
                </a:lnTo>
                <a:cubicBezTo>
                  <a:pt x="10004" y="18026"/>
                  <a:pt x="9894" y="18064"/>
                  <a:pt x="9918" y="18142"/>
                </a:cubicBezTo>
                <a:cubicBezTo>
                  <a:pt x="9894" y="18135"/>
                  <a:pt x="9882" y="18142"/>
                  <a:pt x="9882" y="18162"/>
                </a:cubicBezTo>
                <a:cubicBezTo>
                  <a:pt x="9870" y="18175"/>
                  <a:pt x="9853" y="18189"/>
                  <a:pt x="9841" y="18199"/>
                </a:cubicBezTo>
                <a:cubicBezTo>
                  <a:pt x="9861" y="18216"/>
                  <a:pt x="9878" y="18236"/>
                  <a:pt x="9837" y="18250"/>
                </a:cubicBezTo>
                <a:cubicBezTo>
                  <a:pt x="9845" y="18267"/>
                  <a:pt x="9857" y="18284"/>
                  <a:pt x="9865" y="18297"/>
                </a:cubicBezTo>
                <a:cubicBezTo>
                  <a:pt x="9865" y="18294"/>
                  <a:pt x="9861" y="18294"/>
                  <a:pt x="9861" y="18291"/>
                </a:cubicBezTo>
                <a:cubicBezTo>
                  <a:pt x="9861" y="18294"/>
                  <a:pt x="9861" y="18297"/>
                  <a:pt x="9857" y="18301"/>
                </a:cubicBezTo>
                <a:cubicBezTo>
                  <a:pt x="9857" y="18280"/>
                  <a:pt x="9914" y="18247"/>
                  <a:pt x="9837" y="18250"/>
                </a:cubicBezTo>
                <a:cubicBezTo>
                  <a:pt x="9837" y="18233"/>
                  <a:pt x="9841" y="18213"/>
                  <a:pt x="9841" y="18196"/>
                </a:cubicBezTo>
                <a:cubicBezTo>
                  <a:pt x="9853" y="18182"/>
                  <a:pt x="9865" y="18169"/>
                  <a:pt x="9878" y="18155"/>
                </a:cubicBezTo>
                <a:cubicBezTo>
                  <a:pt x="9898" y="18158"/>
                  <a:pt x="9910" y="18148"/>
                  <a:pt x="9914" y="18135"/>
                </a:cubicBezTo>
                <a:cubicBezTo>
                  <a:pt x="10040" y="18077"/>
                  <a:pt x="10109" y="17962"/>
                  <a:pt x="10227" y="17898"/>
                </a:cubicBezTo>
                <a:cubicBezTo>
                  <a:pt x="10333" y="17837"/>
                  <a:pt x="10390" y="17725"/>
                  <a:pt x="10532" y="17715"/>
                </a:cubicBezTo>
                <a:lnTo>
                  <a:pt x="10536" y="17715"/>
                </a:lnTo>
                <a:cubicBezTo>
                  <a:pt x="10381" y="17813"/>
                  <a:pt x="10256" y="17932"/>
                  <a:pt x="10130" y="18057"/>
                </a:cubicBezTo>
                <a:cubicBezTo>
                  <a:pt x="10109" y="18064"/>
                  <a:pt x="10077" y="18053"/>
                  <a:pt x="10069" y="18084"/>
                </a:cubicBezTo>
                <a:cubicBezTo>
                  <a:pt x="10056" y="18091"/>
                  <a:pt x="10048" y="18101"/>
                  <a:pt x="10036" y="18108"/>
                </a:cubicBezTo>
                <a:cubicBezTo>
                  <a:pt x="10036" y="18118"/>
                  <a:pt x="10036" y="18125"/>
                  <a:pt x="10032" y="18135"/>
                </a:cubicBezTo>
                <a:cubicBezTo>
                  <a:pt x="10028" y="18142"/>
                  <a:pt x="10024" y="18152"/>
                  <a:pt x="10020" y="18158"/>
                </a:cubicBezTo>
                <a:cubicBezTo>
                  <a:pt x="10032" y="18152"/>
                  <a:pt x="10032" y="18152"/>
                  <a:pt x="10028" y="18162"/>
                </a:cubicBezTo>
                <a:cubicBezTo>
                  <a:pt x="10024" y="18158"/>
                  <a:pt x="10024" y="18155"/>
                  <a:pt x="10020" y="18152"/>
                </a:cubicBezTo>
                <a:cubicBezTo>
                  <a:pt x="10052" y="18158"/>
                  <a:pt x="10056" y="18179"/>
                  <a:pt x="10060" y="18203"/>
                </a:cubicBezTo>
                <a:cubicBezTo>
                  <a:pt x="10060" y="18216"/>
                  <a:pt x="10060" y="18230"/>
                  <a:pt x="10060" y="18243"/>
                </a:cubicBezTo>
                <a:cubicBezTo>
                  <a:pt x="10040" y="18247"/>
                  <a:pt x="10016" y="18247"/>
                  <a:pt x="9995" y="18250"/>
                </a:cubicBezTo>
                <a:cubicBezTo>
                  <a:pt x="10000" y="18267"/>
                  <a:pt x="10024" y="18274"/>
                  <a:pt x="10008" y="18291"/>
                </a:cubicBezTo>
                <a:close/>
                <a:moveTo>
                  <a:pt x="9366" y="18226"/>
                </a:moveTo>
                <a:cubicBezTo>
                  <a:pt x="9358" y="18216"/>
                  <a:pt x="9362" y="18213"/>
                  <a:pt x="9370" y="18219"/>
                </a:cubicBezTo>
                <a:cubicBezTo>
                  <a:pt x="9366" y="18219"/>
                  <a:pt x="9362" y="18223"/>
                  <a:pt x="9358" y="18223"/>
                </a:cubicBezTo>
                <a:cubicBezTo>
                  <a:pt x="9293" y="18226"/>
                  <a:pt x="9313" y="18199"/>
                  <a:pt x="9333" y="18172"/>
                </a:cubicBezTo>
                <a:cubicBezTo>
                  <a:pt x="9329" y="18172"/>
                  <a:pt x="9325" y="18172"/>
                  <a:pt x="9321" y="18172"/>
                </a:cubicBezTo>
                <a:cubicBezTo>
                  <a:pt x="9325" y="18172"/>
                  <a:pt x="9325" y="18169"/>
                  <a:pt x="9329" y="18169"/>
                </a:cubicBezTo>
                <a:cubicBezTo>
                  <a:pt x="9345" y="18189"/>
                  <a:pt x="9386" y="18196"/>
                  <a:pt x="9366" y="18226"/>
                </a:cubicBezTo>
                <a:close/>
                <a:moveTo>
                  <a:pt x="9280" y="18101"/>
                </a:moveTo>
                <a:cubicBezTo>
                  <a:pt x="9276" y="18114"/>
                  <a:pt x="9272" y="18114"/>
                  <a:pt x="9272" y="18104"/>
                </a:cubicBezTo>
                <a:cubicBezTo>
                  <a:pt x="9276" y="18104"/>
                  <a:pt x="9280" y="18104"/>
                  <a:pt x="9284" y="18108"/>
                </a:cubicBezTo>
                <a:cubicBezTo>
                  <a:pt x="9264" y="18101"/>
                  <a:pt x="9240" y="18098"/>
                  <a:pt x="9219" y="18091"/>
                </a:cubicBezTo>
                <a:cubicBezTo>
                  <a:pt x="9215" y="18077"/>
                  <a:pt x="9211" y="18067"/>
                  <a:pt x="9207" y="18053"/>
                </a:cubicBezTo>
                <a:cubicBezTo>
                  <a:pt x="9203" y="18033"/>
                  <a:pt x="9195" y="18016"/>
                  <a:pt x="9191" y="17996"/>
                </a:cubicBezTo>
                <a:lnTo>
                  <a:pt x="9183" y="17999"/>
                </a:lnTo>
                <a:lnTo>
                  <a:pt x="9195" y="17999"/>
                </a:lnTo>
                <a:cubicBezTo>
                  <a:pt x="9199" y="18016"/>
                  <a:pt x="9207" y="18037"/>
                  <a:pt x="9211" y="18053"/>
                </a:cubicBezTo>
                <a:cubicBezTo>
                  <a:pt x="9215" y="18067"/>
                  <a:pt x="9219" y="18081"/>
                  <a:pt x="9228" y="18094"/>
                </a:cubicBezTo>
                <a:cubicBezTo>
                  <a:pt x="9244" y="18091"/>
                  <a:pt x="9272" y="18067"/>
                  <a:pt x="9280" y="18101"/>
                </a:cubicBezTo>
                <a:close/>
                <a:moveTo>
                  <a:pt x="10134" y="20906"/>
                </a:moveTo>
                <a:cubicBezTo>
                  <a:pt x="10130" y="20909"/>
                  <a:pt x="10130" y="20909"/>
                  <a:pt x="10126" y="20913"/>
                </a:cubicBezTo>
                <a:cubicBezTo>
                  <a:pt x="10130" y="20913"/>
                  <a:pt x="10134" y="20909"/>
                  <a:pt x="10138" y="20909"/>
                </a:cubicBezTo>
                <a:cubicBezTo>
                  <a:pt x="10138" y="20916"/>
                  <a:pt x="10134" y="20923"/>
                  <a:pt x="10134" y="20930"/>
                </a:cubicBezTo>
                <a:cubicBezTo>
                  <a:pt x="10134" y="20936"/>
                  <a:pt x="10134" y="20940"/>
                  <a:pt x="10138" y="20947"/>
                </a:cubicBezTo>
                <a:cubicBezTo>
                  <a:pt x="10138" y="20933"/>
                  <a:pt x="10138" y="20919"/>
                  <a:pt x="10134" y="20906"/>
                </a:cubicBezTo>
                <a:close/>
                <a:moveTo>
                  <a:pt x="10117" y="20818"/>
                </a:moveTo>
                <a:cubicBezTo>
                  <a:pt x="10113" y="20808"/>
                  <a:pt x="10121" y="20791"/>
                  <a:pt x="10097" y="20794"/>
                </a:cubicBezTo>
                <a:cubicBezTo>
                  <a:pt x="10093" y="20794"/>
                  <a:pt x="10089" y="20808"/>
                  <a:pt x="10093" y="20814"/>
                </a:cubicBezTo>
                <a:cubicBezTo>
                  <a:pt x="10097" y="20825"/>
                  <a:pt x="10105" y="20831"/>
                  <a:pt x="10113" y="20842"/>
                </a:cubicBezTo>
                <a:cubicBezTo>
                  <a:pt x="10113" y="20835"/>
                  <a:pt x="10117" y="20825"/>
                  <a:pt x="10117" y="20818"/>
                </a:cubicBezTo>
                <a:close/>
                <a:moveTo>
                  <a:pt x="10020" y="20960"/>
                </a:moveTo>
                <a:lnTo>
                  <a:pt x="10016" y="20957"/>
                </a:lnTo>
                <a:lnTo>
                  <a:pt x="10016" y="20967"/>
                </a:lnTo>
                <a:lnTo>
                  <a:pt x="10020" y="20960"/>
                </a:lnTo>
                <a:close/>
                <a:moveTo>
                  <a:pt x="16493" y="15099"/>
                </a:moveTo>
                <a:cubicBezTo>
                  <a:pt x="16566" y="15113"/>
                  <a:pt x="16586" y="15171"/>
                  <a:pt x="16623" y="15215"/>
                </a:cubicBezTo>
                <a:cubicBezTo>
                  <a:pt x="17005" y="15655"/>
                  <a:pt x="17403" y="16082"/>
                  <a:pt x="17817" y="16502"/>
                </a:cubicBezTo>
                <a:cubicBezTo>
                  <a:pt x="17846" y="16529"/>
                  <a:pt x="17882" y="16556"/>
                  <a:pt x="17890" y="16597"/>
                </a:cubicBezTo>
                <a:cubicBezTo>
                  <a:pt x="17911" y="16597"/>
                  <a:pt x="17931" y="16593"/>
                  <a:pt x="17951" y="16593"/>
                </a:cubicBezTo>
                <a:cubicBezTo>
                  <a:pt x="17951" y="16600"/>
                  <a:pt x="17927" y="16610"/>
                  <a:pt x="17951" y="16617"/>
                </a:cubicBezTo>
                <a:cubicBezTo>
                  <a:pt x="17951" y="16610"/>
                  <a:pt x="17947" y="16604"/>
                  <a:pt x="17947" y="16597"/>
                </a:cubicBezTo>
                <a:cubicBezTo>
                  <a:pt x="17927" y="16583"/>
                  <a:pt x="17907" y="16587"/>
                  <a:pt x="17890" y="16600"/>
                </a:cubicBezTo>
                <a:cubicBezTo>
                  <a:pt x="17915" y="16492"/>
                  <a:pt x="17801" y="16431"/>
                  <a:pt x="17764" y="16343"/>
                </a:cubicBezTo>
                <a:cubicBezTo>
                  <a:pt x="17748" y="16299"/>
                  <a:pt x="17683" y="16278"/>
                  <a:pt x="17691" y="16224"/>
                </a:cubicBezTo>
                <a:cubicBezTo>
                  <a:pt x="17691" y="16224"/>
                  <a:pt x="17687" y="16228"/>
                  <a:pt x="17687" y="16228"/>
                </a:cubicBezTo>
                <a:cubicBezTo>
                  <a:pt x="17768" y="16197"/>
                  <a:pt x="17703" y="16160"/>
                  <a:pt x="17687" y="16133"/>
                </a:cubicBezTo>
                <a:cubicBezTo>
                  <a:pt x="17545" y="15889"/>
                  <a:pt x="17399" y="15648"/>
                  <a:pt x="17256" y="15404"/>
                </a:cubicBezTo>
                <a:cubicBezTo>
                  <a:pt x="17232" y="15364"/>
                  <a:pt x="17183" y="15330"/>
                  <a:pt x="17208" y="15279"/>
                </a:cubicBezTo>
                <a:cubicBezTo>
                  <a:pt x="17208" y="15279"/>
                  <a:pt x="17204" y="15282"/>
                  <a:pt x="17204" y="15282"/>
                </a:cubicBezTo>
                <a:cubicBezTo>
                  <a:pt x="17443" y="15492"/>
                  <a:pt x="17642" y="15726"/>
                  <a:pt x="17850" y="15956"/>
                </a:cubicBezTo>
                <a:cubicBezTo>
                  <a:pt x="18167" y="16309"/>
                  <a:pt x="18459" y="16678"/>
                  <a:pt x="18735" y="17051"/>
                </a:cubicBezTo>
                <a:cubicBezTo>
                  <a:pt x="18894" y="17264"/>
                  <a:pt x="18975" y="17515"/>
                  <a:pt x="18983" y="17776"/>
                </a:cubicBezTo>
                <a:cubicBezTo>
                  <a:pt x="18987" y="17877"/>
                  <a:pt x="19012" y="17982"/>
                  <a:pt x="19040" y="18084"/>
                </a:cubicBezTo>
                <a:cubicBezTo>
                  <a:pt x="19097" y="17989"/>
                  <a:pt x="19056" y="17891"/>
                  <a:pt x="19085" y="17766"/>
                </a:cubicBezTo>
                <a:cubicBezTo>
                  <a:pt x="19162" y="17996"/>
                  <a:pt x="19170" y="18206"/>
                  <a:pt x="19203" y="18433"/>
                </a:cubicBezTo>
                <a:cubicBezTo>
                  <a:pt x="19231" y="18382"/>
                  <a:pt x="19247" y="18352"/>
                  <a:pt x="19280" y="18291"/>
                </a:cubicBezTo>
                <a:cubicBezTo>
                  <a:pt x="19312" y="18758"/>
                  <a:pt x="19447" y="19188"/>
                  <a:pt x="19333" y="19642"/>
                </a:cubicBezTo>
                <a:cubicBezTo>
                  <a:pt x="19321" y="19605"/>
                  <a:pt x="19316" y="19578"/>
                  <a:pt x="19308" y="19547"/>
                </a:cubicBezTo>
                <a:cubicBezTo>
                  <a:pt x="19296" y="19598"/>
                  <a:pt x="19296" y="19649"/>
                  <a:pt x="19260" y="19693"/>
                </a:cubicBezTo>
                <a:cubicBezTo>
                  <a:pt x="19191" y="19581"/>
                  <a:pt x="19182" y="19578"/>
                  <a:pt x="19126" y="19639"/>
                </a:cubicBezTo>
                <a:cubicBezTo>
                  <a:pt x="19069" y="19480"/>
                  <a:pt x="19146" y="19341"/>
                  <a:pt x="19203" y="19199"/>
                </a:cubicBezTo>
                <a:cubicBezTo>
                  <a:pt x="19329" y="18887"/>
                  <a:pt x="19329" y="18890"/>
                  <a:pt x="18959" y="18775"/>
                </a:cubicBezTo>
                <a:cubicBezTo>
                  <a:pt x="18508" y="18636"/>
                  <a:pt x="18057" y="18490"/>
                  <a:pt x="17606" y="18352"/>
                </a:cubicBezTo>
                <a:cubicBezTo>
                  <a:pt x="17553" y="18335"/>
                  <a:pt x="17500" y="18291"/>
                  <a:pt x="17427" y="18338"/>
                </a:cubicBezTo>
                <a:cubicBezTo>
                  <a:pt x="17581" y="18216"/>
                  <a:pt x="17586" y="18047"/>
                  <a:pt x="17671" y="17908"/>
                </a:cubicBezTo>
                <a:cubicBezTo>
                  <a:pt x="17801" y="17691"/>
                  <a:pt x="17939" y="17478"/>
                  <a:pt x="18102" y="17278"/>
                </a:cubicBezTo>
                <a:cubicBezTo>
                  <a:pt x="18187" y="17173"/>
                  <a:pt x="18158" y="17102"/>
                  <a:pt x="18073" y="17010"/>
                </a:cubicBezTo>
                <a:cubicBezTo>
                  <a:pt x="17537" y="16438"/>
                  <a:pt x="17061" y="15828"/>
                  <a:pt x="16582" y="15225"/>
                </a:cubicBezTo>
                <a:cubicBezTo>
                  <a:pt x="16545" y="15181"/>
                  <a:pt x="16505" y="15147"/>
                  <a:pt x="16493" y="15099"/>
                </a:cubicBezTo>
                <a:lnTo>
                  <a:pt x="16493" y="15099"/>
                </a:lnTo>
                <a:close/>
                <a:moveTo>
                  <a:pt x="19191" y="18484"/>
                </a:moveTo>
                <a:lnTo>
                  <a:pt x="19195" y="18487"/>
                </a:lnTo>
                <a:cubicBezTo>
                  <a:pt x="19195" y="18487"/>
                  <a:pt x="19186" y="18487"/>
                  <a:pt x="19191" y="18484"/>
                </a:cubicBezTo>
                <a:lnTo>
                  <a:pt x="19191" y="18494"/>
                </a:lnTo>
                <a:lnTo>
                  <a:pt x="19191" y="18484"/>
                </a:lnTo>
                <a:close/>
                <a:moveTo>
                  <a:pt x="19065" y="18162"/>
                </a:moveTo>
                <a:cubicBezTo>
                  <a:pt x="19061" y="18162"/>
                  <a:pt x="19056" y="18162"/>
                  <a:pt x="19052" y="18165"/>
                </a:cubicBezTo>
                <a:cubicBezTo>
                  <a:pt x="19052" y="18213"/>
                  <a:pt x="19052" y="18264"/>
                  <a:pt x="19052" y="18311"/>
                </a:cubicBezTo>
                <a:cubicBezTo>
                  <a:pt x="19056" y="18311"/>
                  <a:pt x="19061" y="18311"/>
                  <a:pt x="19065" y="18311"/>
                </a:cubicBezTo>
                <a:cubicBezTo>
                  <a:pt x="19065" y="18260"/>
                  <a:pt x="19065" y="18209"/>
                  <a:pt x="19065" y="18162"/>
                </a:cubicBezTo>
                <a:close/>
                <a:moveTo>
                  <a:pt x="15855" y="2047"/>
                </a:moveTo>
                <a:cubicBezTo>
                  <a:pt x="15948" y="1955"/>
                  <a:pt x="16042" y="1860"/>
                  <a:pt x="16139" y="1769"/>
                </a:cubicBezTo>
                <a:cubicBezTo>
                  <a:pt x="16192" y="1718"/>
                  <a:pt x="16249" y="1664"/>
                  <a:pt x="16326" y="1643"/>
                </a:cubicBezTo>
                <a:cubicBezTo>
                  <a:pt x="16517" y="1603"/>
                  <a:pt x="16541" y="1488"/>
                  <a:pt x="16525" y="1356"/>
                </a:cubicBezTo>
                <a:cubicBezTo>
                  <a:pt x="16525" y="1356"/>
                  <a:pt x="16521" y="1359"/>
                  <a:pt x="16521" y="1359"/>
                </a:cubicBezTo>
                <a:cubicBezTo>
                  <a:pt x="16525" y="1359"/>
                  <a:pt x="16537" y="1362"/>
                  <a:pt x="16537" y="1362"/>
                </a:cubicBezTo>
                <a:cubicBezTo>
                  <a:pt x="16541" y="1559"/>
                  <a:pt x="16704" y="1576"/>
                  <a:pt x="16887" y="1620"/>
                </a:cubicBezTo>
                <a:cubicBezTo>
                  <a:pt x="17297" y="1721"/>
                  <a:pt x="17553" y="1962"/>
                  <a:pt x="17622" y="2324"/>
                </a:cubicBezTo>
                <a:cubicBezTo>
                  <a:pt x="17586" y="2318"/>
                  <a:pt x="17590" y="2270"/>
                  <a:pt x="17541" y="2270"/>
                </a:cubicBezTo>
                <a:cubicBezTo>
                  <a:pt x="17565" y="2341"/>
                  <a:pt x="17586" y="2409"/>
                  <a:pt x="17610" y="2477"/>
                </a:cubicBezTo>
                <a:cubicBezTo>
                  <a:pt x="17606" y="2480"/>
                  <a:pt x="17602" y="2480"/>
                  <a:pt x="17602" y="2484"/>
                </a:cubicBezTo>
                <a:cubicBezTo>
                  <a:pt x="17598" y="2487"/>
                  <a:pt x="17598" y="2490"/>
                  <a:pt x="17594" y="2490"/>
                </a:cubicBezTo>
                <a:cubicBezTo>
                  <a:pt x="17598" y="2484"/>
                  <a:pt x="17602" y="2480"/>
                  <a:pt x="17606" y="2473"/>
                </a:cubicBezTo>
                <a:cubicBezTo>
                  <a:pt x="17768" y="2711"/>
                  <a:pt x="17821" y="2955"/>
                  <a:pt x="17691" y="3215"/>
                </a:cubicBezTo>
                <a:lnTo>
                  <a:pt x="17695" y="3212"/>
                </a:lnTo>
                <a:cubicBezTo>
                  <a:pt x="17667" y="3253"/>
                  <a:pt x="17626" y="3290"/>
                  <a:pt x="17634" y="3341"/>
                </a:cubicBezTo>
                <a:cubicBezTo>
                  <a:pt x="17598" y="3354"/>
                  <a:pt x="17602" y="3375"/>
                  <a:pt x="17610" y="3402"/>
                </a:cubicBezTo>
                <a:cubicBezTo>
                  <a:pt x="17602" y="3402"/>
                  <a:pt x="17594" y="3402"/>
                  <a:pt x="17586" y="3402"/>
                </a:cubicBezTo>
                <a:cubicBezTo>
                  <a:pt x="17586" y="3408"/>
                  <a:pt x="17590" y="3412"/>
                  <a:pt x="17590" y="3419"/>
                </a:cubicBezTo>
                <a:cubicBezTo>
                  <a:pt x="17594" y="3412"/>
                  <a:pt x="17602" y="3408"/>
                  <a:pt x="17606" y="3402"/>
                </a:cubicBezTo>
                <a:cubicBezTo>
                  <a:pt x="17626" y="3385"/>
                  <a:pt x="17634" y="3364"/>
                  <a:pt x="17630" y="3341"/>
                </a:cubicBezTo>
                <a:cubicBezTo>
                  <a:pt x="17651" y="3324"/>
                  <a:pt x="17675" y="3310"/>
                  <a:pt x="17695" y="3293"/>
                </a:cubicBezTo>
                <a:lnTo>
                  <a:pt x="17691" y="3293"/>
                </a:lnTo>
                <a:cubicBezTo>
                  <a:pt x="17687" y="3392"/>
                  <a:pt x="17626" y="3473"/>
                  <a:pt x="17557" y="3544"/>
                </a:cubicBezTo>
                <a:cubicBezTo>
                  <a:pt x="17447" y="3656"/>
                  <a:pt x="17350" y="3764"/>
                  <a:pt x="17395" y="3934"/>
                </a:cubicBezTo>
                <a:cubicBezTo>
                  <a:pt x="17334" y="3906"/>
                  <a:pt x="17338" y="3862"/>
                  <a:pt x="17313" y="3829"/>
                </a:cubicBezTo>
                <a:cubicBezTo>
                  <a:pt x="17289" y="3927"/>
                  <a:pt x="17232" y="3984"/>
                  <a:pt x="17114" y="3984"/>
                </a:cubicBezTo>
                <a:lnTo>
                  <a:pt x="17118" y="3988"/>
                </a:lnTo>
                <a:cubicBezTo>
                  <a:pt x="17106" y="3988"/>
                  <a:pt x="17094" y="3988"/>
                  <a:pt x="17082" y="3988"/>
                </a:cubicBezTo>
                <a:lnTo>
                  <a:pt x="17086" y="3984"/>
                </a:lnTo>
                <a:cubicBezTo>
                  <a:pt x="17013" y="4032"/>
                  <a:pt x="16988" y="3934"/>
                  <a:pt x="16927" y="3947"/>
                </a:cubicBezTo>
                <a:lnTo>
                  <a:pt x="16927" y="3951"/>
                </a:lnTo>
                <a:cubicBezTo>
                  <a:pt x="16952" y="3869"/>
                  <a:pt x="16948" y="3798"/>
                  <a:pt x="16814" y="3795"/>
                </a:cubicBezTo>
                <a:cubicBezTo>
                  <a:pt x="16785" y="3795"/>
                  <a:pt x="16777" y="3785"/>
                  <a:pt x="16777" y="3768"/>
                </a:cubicBezTo>
                <a:cubicBezTo>
                  <a:pt x="16781" y="3649"/>
                  <a:pt x="16700" y="3737"/>
                  <a:pt x="16659" y="3734"/>
                </a:cubicBezTo>
                <a:lnTo>
                  <a:pt x="16663" y="3737"/>
                </a:lnTo>
                <a:cubicBezTo>
                  <a:pt x="16614" y="3700"/>
                  <a:pt x="16570" y="3754"/>
                  <a:pt x="16509" y="3740"/>
                </a:cubicBezTo>
                <a:cubicBezTo>
                  <a:pt x="16545" y="3663"/>
                  <a:pt x="16484" y="3591"/>
                  <a:pt x="16497" y="3510"/>
                </a:cubicBezTo>
                <a:cubicBezTo>
                  <a:pt x="16505" y="3469"/>
                  <a:pt x="16460" y="3517"/>
                  <a:pt x="16448" y="3503"/>
                </a:cubicBezTo>
                <a:lnTo>
                  <a:pt x="16452" y="3507"/>
                </a:lnTo>
                <a:cubicBezTo>
                  <a:pt x="16440" y="3507"/>
                  <a:pt x="16428" y="3507"/>
                  <a:pt x="16415" y="3507"/>
                </a:cubicBezTo>
                <a:cubicBezTo>
                  <a:pt x="16415" y="3507"/>
                  <a:pt x="16419" y="3503"/>
                  <a:pt x="16419" y="3503"/>
                </a:cubicBezTo>
                <a:cubicBezTo>
                  <a:pt x="16338" y="3493"/>
                  <a:pt x="16391" y="3456"/>
                  <a:pt x="16403" y="3432"/>
                </a:cubicBezTo>
                <a:cubicBezTo>
                  <a:pt x="16444" y="3361"/>
                  <a:pt x="16488" y="3297"/>
                  <a:pt x="16541" y="3212"/>
                </a:cubicBezTo>
                <a:cubicBezTo>
                  <a:pt x="16468" y="3239"/>
                  <a:pt x="16444" y="3290"/>
                  <a:pt x="16379" y="3300"/>
                </a:cubicBezTo>
                <a:cubicBezTo>
                  <a:pt x="16371" y="3188"/>
                  <a:pt x="16472" y="3114"/>
                  <a:pt x="16513" y="3022"/>
                </a:cubicBezTo>
                <a:cubicBezTo>
                  <a:pt x="16513" y="3022"/>
                  <a:pt x="16509" y="3026"/>
                  <a:pt x="16509" y="3026"/>
                </a:cubicBezTo>
                <a:cubicBezTo>
                  <a:pt x="16541" y="3016"/>
                  <a:pt x="16562" y="2995"/>
                  <a:pt x="16574" y="2971"/>
                </a:cubicBezTo>
                <a:lnTo>
                  <a:pt x="16570" y="2975"/>
                </a:lnTo>
                <a:cubicBezTo>
                  <a:pt x="16582" y="2965"/>
                  <a:pt x="16594" y="2955"/>
                  <a:pt x="16606" y="2944"/>
                </a:cubicBezTo>
                <a:lnTo>
                  <a:pt x="16602" y="2948"/>
                </a:lnTo>
                <a:cubicBezTo>
                  <a:pt x="16614" y="2938"/>
                  <a:pt x="16627" y="2927"/>
                  <a:pt x="16639" y="2917"/>
                </a:cubicBezTo>
                <a:lnTo>
                  <a:pt x="16635" y="2921"/>
                </a:lnTo>
                <a:cubicBezTo>
                  <a:pt x="16647" y="2911"/>
                  <a:pt x="16659" y="2900"/>
                  <a:pt x="16671" y="2890"/>
                </a:cubicBezTo>
                <a:lnTo>
                  <a:pt x="16667" y="2894"/>
                </a:lnTo>
                <a:cubicBezTo>
                  <a:pt x="16679" y="2883"/>
                  <a:pt x="16692" y="2873"/>
                  <a:pt x="16700" y="2863"/>
                </a:cubicBezTo>
                <a:lnTo>
                  <a:pt x="16696" y="2866"/>
                </a:lnTo>
                <a:cubicBezTo>
                  <a:pt x="16716" y="2856"/>
                  <a:pt x="16740" y="2846"/>
                  <a:pt x="16761" y="2839"/>
                </a:cubicBezTo>
                <a:lnTo>
                  <a:pt x="16757" y="2843"/>
                </a:lnTo>
                <a:cubicBezTo>
                  <a:pt x="16769" y="2833"/>
                  <a:pt x="16781" y="2822"/>
                  <a:pt x="16793" y="2812"/>
                </a:cubicBezTo>
                <a:cubicBezTo>
                  <a:pt x="16793" y="2812"/>
                  <a:pt x="16789" y="2816"/>
                  <a:pt x="16789" y="2816"/>
                </a:cubicBezTo>
                <a:cubicBezTo>
                  <a:pt x="16814" y="2806"/>
                  <a:pt x="16834" y="2795"/>
                  <a:pt x="16858" y="2789"/>
                </a:cubicBezTo>
                <a:lnTo>
                  <a:pt x="16854" y="2792"/>
                </a:lnTo>
                <a:cubicBezTo>
                  <a:pt x="16952" y="2778"/>
                  <a:pt x="17045" y="2714"/>
                  <a:pt x="17143" y="2778"/>
                </a:cubicBezTo>
                <a:cubicBezTo>
                  <a:pt x="17147" y="2778"/>
                  <a:pt x="17147" y="2775"/>
                  <a:pt x="17151" y="2775"/>
                </a:cubicBezTo>
                <a:cubicBezTo>
                  <a:pt x="17147" y="2775"/>
                  <a:pt x="17143" y="2775"/>
                  <a:pt x="17143" y="2775"/>
                </a:cubicBezTo>
                <a:cubicBezTo>
                  <a:pt x="17183" y="2741"/>
                  <a:pt x="17216" y="2734"/>
                  <a:pt x="17240" y="2792"/>
                </a:cubicBezTo>
                <a:cubicBezTo>
                  <a:pt x="17244" y="2802"/>
                  <a:pt x="17293" y="2816"/>
                  <a:pt x="17305" y="2809"/>
                </a:cubicBezTo>
                <a:cubicBezTo>
                  <a:pt x="17338" y="2795"/>
                  <a:pt x="17317" y="2765"/>
                  <a:pt x="17313" y="2741"/>
                </a:cubicBezTo>
                <a:cubicBezTo>
                  <a:pt x="17313" y="2738"/>
                  <a:pt x="17309" y="2731"/>
                  <a:pt x="17305" y="2731"/>
                </a:cubicBezTo>
                <a:cubicBezTo>
                  <a:pt x="17191" y="2663"/>
                  <a:pt x="17078" y="2592"/>
                  <a:pt x="16964" y="2524"/>
                </a:cubicBezTo>
                <a:lnTo>
                  <a:pt x="16968" y="2521"/>
                </a:lnTo>
                <a:cubicBezTo>
                  <a:pt x="16883" y="2436"/>
                  <a:pt x="16785" y="2497"/>
                  <a:pt x="16692" y="2507"/>
                </a:cubicBezTo>
                <a:lnTo>
                  <a:pt x="16688" y="2511"/>
                </a:lnTo>
                <a:cubicBezTo>
                  <a:pt x="16708" y="2494"/>
                  <a:pt x="16724" y="2474"/>
                  <a:pt x="16712" y="2443"/>
                </a:cubicBezTo>
                <a:cubicBezTo>
                  <a:pt x="16712" y="2443"/>
                  <a:pt x="16720" y="2446"/>
                  <a:pt x="16720" y="2446"/>
                </a:cubicBezTo>
                <a:lnTo>
                  <a:pt x="16712" y="2443"/>
                </a:lnTo>
                <a:cubicBezTo>
                  <a:pt x="16679" y="2490"/>
                  <a:pt x="16627" y="2463"/>
                  <a:pt x="16582" y="2463"/>
                </a:cubicBezTo>
                <a:lnTo>
                  <a:pt x="16586" y="2467"/>
                </a:lnTo>
                <a:cubicBezTo>
                  <a:pt x="16570" y="2433"/>
                  <a:pt x="16553" y="2389"/>
                  <a:pt x="16501" y="2440"/>
                </a:cubicBezTo>
                <a:lnTo>
                  <a:pt x="16505" y="2440"/>
                </a:lnTo>
                <a:cubicBezTo>
                  <a:pt x="16513" y="2372"/>
                  <a:pt x="16480" y="2345"/>
                  <a:pt x="16391" y="2375"/>
                </a:cubicBezTo>
                <a:cubicBezTo>
                  <a:pt x="16415" y="2297"/>
                  <a:pt x="16497" y="2274"/>
                  <a:pt x="16533" y="2213"/>
                </a:cubicBezTo>
                <a:cubicBezTo>
                  <a:pt x="16436" y="2213"/>
                  <a:pt x="16363" y="2263"/>
                  <a:pt x="16273" y="2280"/>
                </a:cubicBezTo>
                <a:cubicBezTo>
                  <a:pt x="16273" y="2280"/>
                  <a:pt x="16273" y="2280"/>
                  <a:pt x="16273" y="2280"/>
                </a:cubicBezTo>
                <a:cubicBezTo>
                  <a:pt x="16277" y="2274"/>
                  <a:pt x="16285" y="2270"/>
                  <a:pt x="16289" y="2263"/>
                </a:cubicBezTo>
                <a:cubicBezTo>
                  <a:pt x="16289" y="2260"/>
                  <a:pt x="16285" y="2260"/>
                  <a:pt x="16285" y="2257"/>
                </a:cubicBezTo>
                <a:cubicBezTo>
                  <a:pt x="16285" y="2260"/>
                  <a:pt x="16285" y="2263"/>
                  <a:pt x="16285" y="2267"/>
                </a:cubicBezTo>
                <a:cubicBezTo>
                  <a:pt x="16269" y="2270"/>
                  <a:pt x="16253" y="2274"/>
                  <a:pt x="16237" y="2280"/>
                </a:cubicBezTo>
                <a:cubicBezTo>
                  <a:pt x="16237" y="2280"/>
                  <a:pt x="16237" y="2277"/>
                  <a:pt x="16237" y="2277"/>
                </a:cubicBezTo>
                <a:cubicBezTo>
                  <a:pt x="16220" y="2291"/>
                  <a:pt x="16208" y="2308"/>
                  <a:pt x="16192" y="2321"/>
                </a:cubicBezTo>
                <a:cubicBezTo>
                  <a:pt x="16192" y="2321"/>
                  <a:pt x="16196" y="2318"/>
                  <a:pt x="16196" y="2318"/>
                </a:cubicBezTo>
                <a:cubicBezTo>
                  <a:pt x="16172" y="2247"/>
                  <a:pt x="16107" y="2247"/>
                  <a:pt x="16042" y="2260"/>
                </a:cubicBezTo>
                <a:cubicBezTo>
                  <a:pt x="15952" y="2277"/>
                  <a:pt x="15883" y="2209"/>
                  <a:pt x="15794" y="2230"/>
                </a:cubicBezTo>
                <a:cubicBezTo>
                  <a:pt x="15773" y="2233"/>
                  <a:pt x="15781" y="2196"/>
                  <a:pt x="15781" y="2175"/>
                </a:cubicBezTo>
                <a:cubicBezTo>
                  <a:pt x="15781" y="2175"/>
                  <a:pt x="15777" y="2179"/>
                  <a:pt x="15777" y="2179"/>
                </a:cubicBezTo>
                <a:cubicBezTo>
                  <a:pt x="15814" y="2172"/>
                  <a:pt x="15802" y="2142"/>
                  <a:pt x="15810" y="2125"/>
                </a:cubicBezTo>
                <a:cubicBezTo>
                  <a:pt x="15810" y="2125"/>
                  <a:pt x="15806" y="2128"/>
                  <a:pt x="15806" y="2128"/>
                </a:cubicBezTo>
                <a:cubicBezTo>
                  <a:pt x="15826" y="2128"/>
                  <a:pt x="15834" y="2114"/>
                  <a:pt x="15842" y="2101"/>
                </a:cubicBezTo>
                <a:cubicBezTo>
                  <a:pt x="15842" y="2101"/>
                  <a:pt x="15838" y="2104"/>
                  <a:pt x="15838" y="2104"/>
                </a:cubicBezTo>
                <a:cubicBezTo>
                  <a:pt x="15851" y="2084"/>
                  <a:pt x="15863" y="2067"/>
                  <a:pt x="15871" y="2047"/>
                </a:cubicBezTo>
                <a:cubicBezTo>
                  <a:pt x="15859" y="2040"/>
                  <a:pt x="15855" y="2047"/>
                  <a:pt x="15855" y="2047"/>
                </a:cubicBezTo>
                <a:close/>
                <a:moveTo>
                  <a:pt x="17610" y="2941"/>
                </a:moveTo>
                <a:cubicBezTo>
                  <a:pt x="17577" y="3080"/>
                  <a:pt x="17541" y="3222"/>
                  <a:pt x="17508" y="3361"/>
                </a:cubicBezTo>
                <a:cubicBezTo>
                  <a:pt x="17622" y="3232"/>
                  <a:pt x="17634" y="3090"/>
                  <a:pt x="17610" y="2941"/>
                </a:cubicBezTo>
                <a:close/>
                <a:moveTo>
                  <a:pt x="8561" y="7609"/>
                </a:moveTo>
                <a:cubicBezTo>
                  <a:pt x="8533" y="7616"/>
                  <a:pt x="8508" y="7619"/>
                  <a:pt x="8480" y="7626"/>
                </a:cubicBezTo>
                <a:cubicBezTo>
                  <a:pt x="8476" y="7630"/>
                  <a:pt x="8476" y="7630"/>
                  <a:pt x="8472" y="7633"/>
                </a:cubicBezTo>
                <a:cubicBezTo>
                  <a:pt x="8472" y="7633"/>
                  <a:pt x="8476" y="7633"/>
                  <a:pt x="8476" y="7633"/>
                </a:cubicBezTo>
                <a:cubicBezTo>
                  <a:pt x="8480" y="7630"/>
                  <a:pt x="8480" y="7630"/>
                  <a:pt x="8484" y="7626"/>
                </a:cubicBezTo>
                <a:cubicBezTo>
                  <a:pt x="8435" y="7660"/>
                  <a:pt x="8399" y="7697"/>
                  <a:pt x="8391" y="7751"/>
                </a:cubicBezTo>
                <a:lnTo>
                  <a:pt x="8395" y="7748"/>
                </a:lnTo>
                <a:cubicBezTo>
                  <a:pt x="8334" y="7711"/>
                  <a:pt x="8334" y="7667"/>
                  <a:pt x="8358" y="7609"/>
                </a:cubicBezTo>
                <a:cubicBezTo>
                  <a:pt x="8391" y="7535"/>
                  <a:pt x="8472" y="7474"/>
                  <a:pt x="8460" y="7386"/>
                </a:cubicBezTo>
                <a:lnTo>
                  <a:pt x="8464" y="7389"/>
                </a:lnTo>
                <a:cubicBezTo>
                  <a:pt x="8557" y="7294"/>
                  <a:pt x="8573" y="7159"/>
                  <a:pt x="8687" y="7071"/>
                </a:cubicBezTo>
                <a:cubicBezTo>
                  <a:pt x="8695" y="7071"/>
                  <a:pt x="8703" y="7071"/>
                  <a:pt x="8712" y="7071"/>
                </a:cubicBezTo>
                <a:cubicBezTo>
                  <a:pt x="8707" y="7067"/>
                  <a:pt x="8703" y="7060"/>
                  <a:pt x="8703" y="7057"/>
                </a:cubicBezTo>
                <a:cubicBezTo>
                  <a:pt x="8699" y="7064"/>
                  <a:pt x="8695" y="7071"/>
                  <a:pt x="8691" y="7074"/>
                </a:cubicBezTo>
                <a:cubicBezTo>
                  <a:pt x="8679" y="7060"/>
                  <a:pt x="8622" y="7067"/>
                  <a:pt x="8655" y="7050"/>
                </a:cubicBezTo>
                <a:cubicBezTo>
                  <a:pt x="8833" y="6945"/>
                  <a:pt x="8890" y="6766"/>
                  <a:pt x="9033" y="6640"/>
                </a:cubicBezTo>
                <a:lnTo>
                  <a:pt x="9028" y="6644"/>
                </a:lnTo>
                <a:cubicBezTo>
                  <a:pt x="9028" y="6634"/>
                  <a:pt x="9028" y="6623"/>
                  <a:pt x="9028" y="6613"/>
                </a:cubicBezTo>
                <a:lnTo>
                  <a:pt x="9033" y="6617"/>
                </a:lnTo>
                <a:cubicBezTo>
                  <a:pt x="9187" y="6454"/>
                  <a:pt x="9382" y="6335"/>
                  <a:pt x="9605" y="6241"/>
                </a:cubicBezTo>
                <a:cubicBezTo>
                  <a:pt x="9516" y="6346"/>
                  <a:pt x="9427" y="6451"/>
                  <a:pt x="9337" y="6556"/>
                </a:cubicBezTo>
                <a:cubicBezTo>
                  <a:pt x="9297" y="6600"/>
                  <a:pt x="9309" y="6613"/>
                  <a:pt x="9370" y="6603"/>
                </a:cubicBezTo>
                <a:lnTo>
                  <a:pt x="9370" y="6600"/>
                </a:lnTo>
                <a:cubicBezTo>
                  <a:pt x="9341" y="6688"/>
                  <a:pt x="9439" y="6661"/>
                  <a:pt x="9479" y="6684"/>
                </a:cubicBezTo>
                <a:lnTo>
                  <a:pt x="9475" y="6684"/>
                </a:lnTo>
                <a:cubicBezTo>
                  <a:pt x="9654" y="6644"/>
                  <a:pt x="9821" y="6579"/>
                  <a:pt x="9955" y="6478"/>
                </a:cubicBezTo>
                <a:cubicBezTo>
                  <a:pt x="10081" y="6386"/>
                  <a:pt x="10235" y="6339"/>
                  <a:pt x="10369" y="6254"/>
                </a:cubicBezTo>
                <a:cubicBezTo>
                  <a:pt x="10540" y="6142"/>
                  <a:pt x="10755" y="6173"/>
                  <a:pt x="10954" y="6200"/>
                </a:cubicBezTo>
                <a:cubicBezTo>
                  <a:pt x="11206" y="6234"/>
                  <a:pt x="11434" y="6325"/>
                  <a:pt x="11674" y="6396"/>
                </a:cubicBezTo>
                <a:cubicBezTo>
                  <a:pt x="11804" y="6437"/>
                  <a:pt x="11930" y="6478"/>
                  <a:pt x="12060" y="6396"/>
                </a:cubicBezTo>
                <a:cubicBezTo>
                  <a:pt x="12088" y="6379"/>
                  <a:pt x="12137" y="6396"/>
                  <a:pt x="12177" y="6407"/>
                </a:cubicBezTo>
                <a:cubicBezTo>
                  <a:pt x="12372" y="6461"/>
                  <a:pt x="12539" y="6556"/>
                  <a:pt x="12718" y="6634"/>
                </a:cubicBezTo>
                <a:cubicBezTo>
                  <a:pt x="12799" y="6671"/>
                  <a:pt x="12803" y="6756"/>
                  <a:pt x="12868" y="6806"/>
                </a:cubicBezTo>
                <a:lnTo>
                  <a:pt x="12864" y="6803"/>
                </a:lnTo>
                <a:cubicBezTo>
                  <a:pt x="12844" y="6840"/>
                  <a:pt x="12901" y="6894"/>
                  <a:pt x="12828" y="6922"/>
                </a:cubicBezTo>
                <a:lnTo>
                  <a:pt x="12832" y="6925"/>
                </a:lnTo>
                <a:cubicBezTo>
                  <a:pt x="12819" y="6908"/>
                  <a:pt x="12807" y="6915"/>
                  <a:pt x="12795" y="6925"/>
                </a:cubicBezTo>
                <a:lnTo>
                  <a:pt x="12799" y="6922"/>
                </a:lnTo>
                <a:cubicBezTo>
                  <a:pt x="12742" y="6962"/>
                  <a:pt x="12710" y="7064"/>
                  <a:pt x="12596" y="6986"/>
                </a:cubicBezTo>
                <a:cubicBezTo>
                  <a:pt x="12608" y="6989"/>
                  <a:pt x="12616" y="6989"/>
                  <a:pt x="12628" y="6993"/>
                </a:cubicBezTo>
                <a:cubicBezTo>
                  <a:pt x="12628" y="6989"/>
                  <a:pt x="12624" y="6986"/>
                  <a:pt x="12624" y="6986"/>
                </a:cubicBezTo>
                <a:cubicBezTo>
                  <a:pt x="12616" y="6986"/>
                  <a:pt x="12608" y="6986"/>
                  <a:pt x="12596" y="6986"/>
                </a:cubicBezTo>
                <a:cubicBezTo>
                  <a:pt x="12620" y="7043"/>
                  <a:pt x="12596" y="7084"/>
                  <a:pt x="12531" y="7111"/>
                </a:cubicBezTo>
                <a:lnTo>
                  <a:pt x="12531" y="7111"/>
                </a:lnTo>
                <a:cubicBezTo>
                  <a:pt x="12450" y="7060"/>
                  <a:pt x="12372" y="7006"/>
                  <a:pt x="12287" y="6962"/>
                </a:cubicBezTo>
                <a:cubicBezTo>
                  <a:pt x="12206" y="6918"/>
                  <a:pt x="12104" y="6877"/>
                  <a:pt x="12015" y="6922"/>
                </a:cubicBezTo>
                <a:cubicBezTo>
                  <a:pt x="11921" y="6969"/>
                  <a:pt x="11852" y="6938"/>
                  <a:pt x="11767" y="6922"/>
                </a:cubicBezTo>
                <a:cubicBezTo>
                  <a:pt x="11105" y="6769"/>
                  <a:pt x="10442" y="6772"/>
                  <a:pt x="9796" y="6982"/>
                </a:cubicBezTo>
                <a:cubicBezTo>
                  <a:pt x="9674" y="7023"/>
                  <a:pt x="9528" y="7060"/>
                  <a:pt x="9492" y="7206"/>
                </a:cubicBezTo>
                <a:cubicBezTo>
                  <a:pt x="9479" y="7247"/>
                  <a:pt x="9362" y="7291"/>
                  <a:pt x="9268" y="7240"/>
                </a:cubicBezTo>
                <a:cubicBezTo>
                  <a:pt x="9207" y="7209"/>
                  <a:pt x="9126" y="7125"/>
                  <a:pt x="9077" y="7176"/>
                </a:cubicBezTo>
                <a:cubicBezTo>
                  <a:pt x="9020" y="7237"/>
                  <a:pt x="9142" y="7270"/>
                  <a:pt x="9191" y="7311"/>
                </a:cubicBezTo>
                <a:cubicBezTo>
                  <a:pt x="9219" y="7338"/>
                  <a:pt x="9276" y="7362"/>
                  <a:pt x="9203" y="7396"/>
                </a:cubicBezTo>
                <a:cubicBezTo>
                  <a:pt x="9203" y="7396"/>
                  <a:pt x="9207" y="7389"/>
                  <a:pt x="9207" y="7389"/>
                </a:cubicBezTo>
                <a:lnTo>
                  <a:pt x="9199" y="7392"/>
                </a:lnTo>
                <a:cubicBezTo>
                  <a:pt x="9134" y="7409"/>
                  <a:pt x="9065" y="7430"/>
                  <a:pt x="8976" y="7453"/>
                </a:cubicBezTo>
                <a:cubicBezTo>
                  <a:pt x="9102" y="7487"/>
                  <a:pt x="9203" y="7514"/>
                  <a:pt x="9333" y="7552"/>
                </a:cubicBezTo>
                <a:cubicBezTo>
                  <a:pt x="9069" y="7572"/>
                  <a:pt x="8850" y="7684"/>
                  <a:pt x="8602" y="7613"/>
                </a:cubicBezTo>
                <a:lnTo>
                  <a:pt x="8602" y="7616"/>
                </a:lnTo>
                <a:cubicBezTo>
                  <a:pt x="8602" y="7606"/>
                  <a:pt x="8602" y="7596"/>
                  <a:pt x="8598" y="7589"/>
                </a:cubicBezTo>
                <a:cubicBezTo>
                  <a:pt x="8598" y="7589"/>
                  <a:pt x="8598" y="7586"/>
                  <a:pt x="8598" y="7586"/>
                </a:cubicBezTo>
                <a:cubicBezTo>
                  <a:pt x="8586" y="7596"/>
                  <a:pt x="8573" y="7606"/>
                  <a:pt x="8561" y="7616"/>
                </a:cubicBezTo>
                <a:lnTo>
                  <a:pt x="8561" y="7609"/>
                </a:lnTo>
                <a:close/>
                <a:moveTo>
                  <a:pt x="8842" y="7464"/>
                </a:moveTo>
                <a:cubicBezTo>
                  <a:pt x="8833" y="7474"/>
                  <a:pt x="8821" y="7484"/>
                  <a:pt x="8813" y="7494"/>
                </a:cubicBezTo>
                <a:cubicBezTo>
                  <a:pt x="8785" y="7494"/>
                  <a:pt x="8797" y="7514"/>
                  <a:pt x="8789" y="7528"/>
                </a:cubicBezTo>
                <a:cubicBezTo>
                  <a:pt x="8785" y="7528"/>
                  <a:pt x="8781" y="7528"/>
                  <a:pt x="8777" y="7528"/>
                </a:cubicBezTo>
                <a:cubicBezTo>
                  <a:pt x="8772" y="7528"/>
                  <a:pt x="8768" y="7528"/>
                  <a:pt x="8764" y="7528"/>
                </a:cubicBezTo>
                <a:cubicBezTo>
                  <a:pt x="8772" y="7528"/>
                  <a:pt x="8785" y="7528"/>
                  <a:pt x="8793" y="7528"/>
                </a:cubicBezTo>
                <a:cubicBezTo>
                  <a:pt x="8801" y="7518"/>
                  <a:pt x="8809" y="7508"/>
                  <a:pt x="8813" y="7494"/>
                </a:cubicBezTo>
                <a:cubicBezTo>
                  <a:pt x="8821" y="7484"/>
                  <a:pt x="8833" y="7474"/>
                  <a:pt x="8842" y="7464"/>
                </a:cubicBezTo>
                <a:lnTo>
                  <a:pt x="8842" y="7464"/>
                </a:lnTo>
                <a:close/>
                <a:moveTo>
                  <a:pt x="11804" y="6525"/>
                </a:moveTo>
                <a:cubicBezTo>
                  <a:pt x="11795" y="6525"/>
                  <a:pt x="11783" y="6529"/>
                  <a:pt x="11775" y="6525"/>
                </a:cubicBezTo>
                <a:cubicBezTo>
                  <a:pt x="11759" y="6522"/>
                  <a:pt x="11751" y="6529"/>
                  <a:pt x="11763" y="6532"/>
                </a:cubicBezTo>
                <a:cubicBezTo>
                  <a:pt x="11771" y="6535"/>
                  <a:pt x="11787" y="6529"/>
                  <a:pt x="11804" y="6525"/>
                </a:cubicBezTo>
                <a:cubicBezTo>
                  <a:pt x="11812" y="6573"/>
                  <a:pt x="11848" y="6583"/>
                  <a:pt x="11909" y="6583"/>
                </a:cubicBezTo>
                <a:cubicBezTo>
                  <a:pt x="11865" y="6559"/>
                  <a:pt x="11832" y="6542"/>
                  <a:pt x="11804" y="6525"/>
                </a:cubicBezTo>
                <a:close/>
                <a:moveTo>
                  <a:pt x="8521" y="7535"/>
                </a:moveTo>
                <a:lnTo>
                  <a:pt x="8512" y="7545"/>
                </a:lnTo>
                <a:lnTo>
                  <a:pt x="8525" y="7548"/>
                </a:lnTo>
                <a:lnTo>
                  <a:pt x="8521" y="7535"/>
                </a:lnTo>
                <a:close/>
                <a:moveTo>
                  <a:pt x="13132" y="11956"/>
                </a:moveTo>
                <a:cubicBezTo>
                  <a:pt x="13165" y="11915"/>
                  <a:pt x="13214" y="11881"/>
                  <a:pt x="13157" y="11827"/>
                </a:cubicBezTo>
                <a:cubicBezTo>
                  <a:pt x="13108" y="11779"/>
                  <a:pt x="13059" y="11800"/>
                  <a:pt x="13006" y="11813"/>
                </a:cubicBezTo>
                <a:cubicBezTo>
                  <a:pt x="12807" y="11868"/>
                  <a:pt x="12600" y="11840"/>
                  <a:pt x="12401" y="11820"/>
                </a:cubicBezTo>
                <a:cubicBezTo>
                  <a:pt x="12218" y="11800"/>
                  <a:pt x="12043" y="11807"/>
                  <a:pt x="11873" y="11851"/>
                </a:cubicBezTo>
                <a:cubicBezTo>
                  <a:pt x="11783" y="11874"/>
                  <a:pt x="11702" y="11878"/>
                  <a:pt x="11621" y="11854"/>
                </a:cubicBezTo>
                <a:cubicBezTo>
                  <a:pt x="10902" y="11651"/>
                  <a:pt x="10292" y="11309"/>
                  <a:pt x="9796" y="10824"/>
                </a:cubicBezTo>
                <a:cubicBezTo>
                  <a:pt x="9764" y="10794"/>
                  <a:pt x="9740" y="10753"/>
                  <a:pt x="9719" y="10716"/>
                </a:cubicBezTo>
                <a:cubicBezTo>
                  <a:pt x="9646" y="10580"/>
                  <a:pt x="9687" y="10529"/>
                  <a:pt x="9865" y="10526"/>
                </a:cubicBezTo>
                <a:cubicBezTo>
                  <a:pt x="10264" y="10516"/>
                  <a:pt x="10637" y="10634"/>
                  <a:pt x="11028" y="10662"/>
                </a:cubicBezTo>
                <a:cubicBezTo>
                  <a:pt x="11572" y="10699"/>
                  <a:pt x="12068" y="10858"/>
                  <a:pt x="12559" y="11031"/>
                </a:cubicBezTo>
                <a:cubicBezTo>
                  <a:pt x="12893" y="11149"/>
                  <a:pt x="13234" y="11075"/>
                  <a:pt x="13567" y="11048"/>
                </a:cubicBezTo>
                <a:cubicBezTo>
                  <a:pt x="13856" y="11024"/>
                  <a:pt x="14144" y="10990"/>
                  <a:pt x="14457" y="10960"/>
                </a:cubicBezTo>
                <a:cubicBezTo>
                  <a:pt x="14351" y="11082"/>
                  <a:pt x="14221" y="11153"/>
                  <a:pt x="14087" y="11204"/>
                </a:cubicBezTo>
                <a:cubicBezTo>
                  <a:pt x="13851" y="11295"/>
                  <a:pt x="13709" y="11451"/>
                  <a:pt x="13583" y="11630"/>
                </a:cubicBezTo>
                <a:cubicBezTo>
                  <a:pt x="13474" y="11776"/>
                  <a:pt x="13311" y="11874"/>
                  <a:pt x="13132" y="11956"/>
                </a:cubicBezTo>
                <a:cubicBezTo>
                  <a:pt x="13128" y="11952"/>
                  <a:pt x="13132" y="11956"/>
                  <a:pt x="13132" y="11956"/>
                </a:cubicBezTo>
                <a:close/>
                <a:moveTo>
                  <a:pt x="12072" y="11204"/>
                </a:moveTo>
                <a:cubicBezTo>
                  <a:pt x="12047" y="11170"/>
                  <a:pt x="12035" y="11163"/>
                  <a:pt x="12031" y="11149"/>
                </a:cubicBezTo>
                <a:cubicBezTo>
                  <a:pt x="12007" y="11078"/>
                  <a:pt x="11962" y="11027"/>
                  <a:pt x="11869" y="11017"/>
                </a:cubicBezTo>
                <a:cubicBezTo>
                  <a:pt x="11775" y="11007"/>
                  <a:pt x="11775" y="11082"/>
                  <a:pt x="11739" y="11122"/>
                </a:cubicBezTo>
                <a:cubicBezTo>
                  <a:pt x="11722" y="11139"/>
                  <a:pt x="11702" y="11163"/>
                  <a:pt x="11686" y="11163"/>
                </a:cubicBezTo>
                <a:cubicBezTo>
                  <a:pt x="11641" y="11163"/>
                  <a:pt x="11637" y="11126"/>
                  <a:pt x="11629" y="11099"/>
                </a:cubicBezTo>
                <a:cubicBezTo>
                  <a:pt x="11605" y="10997"/>
                  <a:pt x="11540" y="10926"/>
                  <a:pt x="11409" y="10963"/>
                </a:cubicBezTo>
                <a:cubicBezTo>
                  <a:pt x="11259" y="11007"/>
                  <a:pt x="11267" y="11139"/>
                  <a:pt x="11239" y="11241"/>
                </a:cubicBezTo>
                <a:cubicBezTo>
                  <a:pt x="11214" y="11322"/>
                  <a:pt x="11247" y="11393"/>
                  <a:pt x="11340" y="11437"/>
                </a:cubicBezTo>
                <a:cubicBezTo>
                  <a:pt x="11393" y="11461"/>
                  <a:pt x="11454" y="11478"/>
                  <a:pt x="11515" y="11451"/>
                </a:cubicBezTo>
                <a:cubicBezTo>
                  <a:pt x="11540" y="11441"/>
                  <a:pt x="11592" y="11424"/>
                  <a:pt x="11596" y="11431"/>
                </a:cubicBezTo>
                <a:cubicBezTo>
                  <a:pt x="11694" y="11552"/>
                  <a:pt x="11860" y="11519"/>
                  <a:pt x="11995" y="11563"/>
                </a:cubicBezTo>
                <a:cubicBezTo>
                  <a:pt x="12279" y="11658"/>
                  <a:pt x="12576" y="11705"/>
                  <a:pt x="12884" y="11702"/>
                </a:cubicBezTo>
                <a:cubicBezTo>
                  <a:pt x="12986" y="11702"/>
                  <a:pt x="13088" y="11698"/>
                  <a:pt x="13189" y="11712"/>
                </a:cubicBezTo>
                <a:cubicBezTo>
                  <a:pt x="13478" y="11749"/>
                  <a:pt x="13555" y="11702"/>
                  <a:pt x="13591" y="11461"/>
                </a:cubicBezTo>
                <a:cubicBezTo>
                  <a:pt x="13600" y="11407"/>
                  <a:pt x="13608" y="11353"/>
                  <a:pt x="13612" y="11295"/>
                </a:cubicBezTo>
                <a:cubicBezTo>
                  <a:pt x="13612" y="11258"/>
                  <a:pt x="13616" y="11210"/>
                  <a:pt x="13567" y="11193"/>
                </a:cubicBezTo>
                <a:cubicBezTo>
                  <a:pt x="13526" y="11176"/>
                  <a:pt x="13478" y="11190"/>
                  <a:pt x="13441" y="11221"/>
                </a:cubicBezTo>
                <a:cubicBezTo>
                  <a:pt x="13425" y="11234"/>
                  <a:pt x="13400" y="11278"/>
                  <a:pt x="13380" y="11244"/>
                </a:cubicBezTo>
                <a:cubicBezTo>
                  <a:pt x="13323" y="11146"/>
                  <a:pt x="13250" y="11204"/>
                  <a:pt x="13193" y="11231"/>
                </a:cubicBezTo>
                <a:cubicBezTo>
                  <a:pt x="13153" y="11251"/>
                  <a:pt x="13120" y="11251"/>
                  <a:pt x="13084" y="11237"/>
                </a:cubicBezTo>
                <a:cubicBezTo>
                  <a:pt x="12966" y="11193"/>
                  <a:pt x="12844" y="11207"/>
                  <a:pt x="12726" y="11241"/>
                </a:cubicBezTo>
                <a:cubicBezTo>
                  <a:pt x="12693" y="11251"/>
                  <a:pt x="12661" y="11275"/>
                  <a:pt x="12628" y="11244"/>
                </a:cubicBezTo>
                <a:cubicBezTo>
                  <a:pt x="12551" y="11163"/>
                  <a:pt x="12425" y="11153"/>
                  <a:pt x="12324" y="11112"/>
                </a:cubicBezTo>
                <a:cubicBezTo>
                  <a:pt x="12210" y="11068"/>
                  <a:pt x="12116" y="11065"/>
                  <a:pt x="12072" y="11204"/>
                </a:cubicBezTo>
                <a:close/>
                <a:moveTo>
                  <a:pt x="11194" y="11244"/>
                </a:moveTo>
                <a:cubicBezTo>
                  <a:pt x="11190" y="11180"/>
                  <a:pt x="11093" y="11021"/>
                  <a:pt x="11056" y="11017"/>
                </a:cubicBezTo>
                <a:cubicBezTo>
                  <a:pt x="11007" y="11014"/>
                  <a:pt x="10869" y="11163"/>
                  <a:pt x="10893" y="11214"/>
                </a:cubicBezTo>
                <a:cubicBezTo>
                  <a:pt x="10922" y="11278"/>
                  <a:pt x="10885" y="11393"/>
                  <a:pt x="11032" y="11390"/>
                </a:cubicBezTo>
                <a:cubicBezTo>
                  <a:pt x="11153" y="11390"/>
                  <a:pt x="11170" y="11305"/>
                  <a:pt x="11194" y="11244"/>
                </a:cubicBezTo>
                <a:close/>
                <a:moveTo>
                  <a:pt x="10853" y="11207"/>
                </a:moveTo>
                <a:cubicBezTo>
                  <a:pt x="10812" y="11149"/>
                  <a:pt x="10812" y="11058"/>
                  <a:pt x="10702" y="11051"/>
                </a:cubicBezTo>
                <a:cubicBezTo>
                  <a:pt x="10617" y="11048"/>
                  <a:pt x="10597" y="11115"/>
                  <a:pt x="10593" y="11166"/>
                </a:cubicBezTo>
                <a:cubicBezTo>
                  <a:pt x="10589" y="11231"/>
                  <a:pt x="10621" y="11298"/>
                  <a:pt x="10715" y="11309"/>
                </a:cubicBezTo>
                <a:cubicBezTo>
                  <a:pt x="10792" y="11322"/>
                  <a:pt x="10820" y="11265"/>
                  <a:pt x="10853" y="11207"/>
                </a:cubicBezTo>
                <a:close/>
                <a:moveTo>
                  <a:pt x="10528" y="11115"/>
                </a:moveTo>
                <a:cubicBezTo>
                  <a:pt x="10512" y="11054"/>
                  <a:pt x="10475" y="10987"/>
                  <a:pt x="10386" y="10987"/>
                </a:cubicBezTo>
                <a:cubicBezTo>
                  <a:pt x="10321" y="10987"/>
                  <a:pt x="10308" y="11054"/>
                  <a:pt x="10308" y="11109"/>
                </a:cubicBezTo>
                <a:cubicBezTo>
                  <a:pt x="10312" y="11183"/>
                  <a:pt x="10381" y="11207"/>
                  <a:pt x="10451" y="11214"/>
                </a:cubicBezTo>
                <a:cubicBezTo>
                  <a:pt x="10524" y="11220"/>
                  <a:pt x="10528" y="11170"/>
                  <a:pt x="10528" y="11115"/>
                </a:cubicBezTo>
                <a:close/>
                <a:moveTo>
                  <a:pt x="9788" y="10645"/>
                </a:moveTo>
                <a:cubicBezTo>
                  <a:pt x="9784" y="10638"/>
                  <a:pt x="9776" y="10631"/>
                  <a:pt x="9772" y="10628"/>
                </a:cubicBezTo>
                <a:cubicBezTo>
                  <a:pt x="9764" y="10624"/>
                  <a:pt x="9748" y="10624"/>
                  <a:pt x="9744" y="10628"/>
                </a:cubicBezTo>
                <a:cubicBezTo>
                  <a:pt x="9731" y="10641"/>
                  <a:pt x="9744" y="10648"/>
                  <a:pt x="9760" y="10651"/>
                </a:cubicBezTo>
                <a:cubicBezTo>
                  <a:pt x="9768" y="10651"/>
                  <a:pt x="9780" y="10645"/>
                  <a:pt x="9788" y="10645"/>
                </a:cubicBezTo>
                <a:close/>
                <a:moveTo>
                  <a:pt x="15977" y="13463"/>
                </a:moveTo>
                <a:cubicBezTo>
                  <a:pt x="16070" y="13497"/>
                  <a:pt x="16163" y="13531"/>
                  <a:pt x="16253" y="13568"/>
                </a:cubicBezTo>
                <a:cubicBezTo>
                  <a:pt x="17110" y="13931"/>
                  <a:pt x="18008" y="14208"/>
                  <a:pt x="18935" y="14422"/>
                </a:cubicBezTo>
                <a:cubicBezTo>
                  <a:pt x="19406" y="14530"/>
                  <a:pt x="19885" y="14615"/>
                  <a:pt x="20377" y="14649"/>
                </a:cubicBezTo>
                <a:cubicBezTo>
                  <a:pt x="20019" y="14520"/>
                  <a:pt x="19654" y="14405"/>
                  <a:pt x="19308" y="14246"/>
                </a:cubicBezTo>
                <a:cubicBezTo>
                  <a:pt x="19662" y="14236"/>
                  <a:pt x="20011" y="14225"/>
                  <a:pt x="20361" y="14246"/>
                </a:cubicBezTo>
                <a:cubicBezTo>
                  <a:pt x="20145" y="14181"/>
                  <a:pt x="19934" y="14124"/>
                  <a:pt x="19719" y="14083"/>
                </a:cubicBezTo>
                <a:cubicBezTo>
                  <a:pt x="19495" y="14042"/>
                  <a:pt x="19272" y="14005"/>
                  <a:pt x="19044" y="13985"/>
                </a:cubicBezTo>
                <a:cubicBezTo>
                  <a:pt x="18796" y="13965"/>
                  <a:pt x="18544" y="13920"/>
                  <a:pt x="18297" y="13954"/>
                </a:cubicBezTo>
                <a:cubicBezTo>
                  <a:pt x="18110" y="13981"/>
                  <a:pt x="17935" y="13965"/>
                  <a:pt x="17756" y="13927"/>
                </a:cubicBezTo>
                <a:cubicBezTo>
                  <a:pt x="17342" y="13839"/>
                  <a:pt x="16944" y="13710"/>
                  <a:pt x="16537" y="13605"/>
                </a:cubicBezTo>
                <a:cubicBezTo>
                  <a:pt x="16350" y="13558"/>
                  <a:pt x="16176" y="13470"/>
                  <a:pt x="15972" y="13467"/>
                </a:cubicBezTo>
                <a:cubicBezTo>
                  <a:pt x="15972" y="13467"/>
                  <a:pt x="15977" y="13463"/>
                  <a:pt x="15977" y="13463"/>
                </a:cubicBezTo>
                <a:close/>
                <a:moveTo>
                  <a:pt x="13774" y="10285"/>
                </a:moveTo>
                <a:cubicBezTo>
                  <a:pt x="13457" y="10340"/>
                  <a:pt x="13319" y="10180"/>
                  <a:pt x="13226" y="9977"/>
                </a:cubicBezTo>
                <a:cubicBezTo>
                  <a:pt x="13189" y="9903"/>
                  <a:pt x="13116" y="9899"/>
                  <a:pt x="13043" y="9882"/>
                </a:cubicBezTo>
                <a:cubicBezTo>
                  <a:pt x="12754" y="9815"/>
                  <a:pt x="12470" y="9899"/>
                  <a:pt x="12186" y="9909"/>
                </a:cubicBezTo>
                <a:cubicBezTo>
                  <a:pt x="11978" y="9916"/>
                  <a:pt x="11844" y="9804"/>
                  <a:pt x="11881" y="9632"/>
                </a:cubicBezTo>
                <a:cubicBezTo>
                  <a:pt x="11889" y="9601"/>
                  <a:pt x="11889" y="9577"/>
                  <a:pt x="11885" y="9547"/>
                </a:cubicBezTo>
                <a:cubicBezTo>
                  <a:pt x="11856" y="9422"/>
                  <a:pt x="11791" y="9398"/>
                  <a:pt x="11674" y="9476"/>
                </a:cubicBezTo>
                <a:cubicBezTo>
                  <a:pt x="11523" y="9574"/>
                  <a:pt x="11442" y="9832"/>
                  <a:pt x="11657" y="9964"/>
                </a:cubicBezTo>
                <a:cubicBezTo>
                  <a:pt x="11800" y="10048"/>
                  <a:pt x="11938" y="10130"/>
                  <a:pt x="12108" y="10167"/>
                </a:cubicBezTo>
                <a:cubicBezTo>
                  <a:pt x="12336" y="10218"/>
                  <a:pt x="12527" y="10296"/>
                  <a:pt x="12649" y="10482"/>
                </a:cubicBezTo>
                <a:cubicBezTo>
                  <a:pt x="12730" y="10611"/>
                  <a:pt x="12945" y="10685"/>
                  <a:pt x="13063" y="10638"/>
                </a:cubicBezTo>
                <a:cubicBezTo>
                  <a:pt x="13303" y="10540"/>
                  <a:pt x="13535" y="10428"/>
                  <a:pt x="13766" y="10323"/>
                </a:cubicBezTo>
                <a:cubicBezTo>
                  <a:pt x="13770" y="10309"/>
                  <a:pt x="13774" y="10299"/>
                  <a:pt x="13774" y="10285"/>
                </a:cubicBezTo>
                <a:close/>
                <a:moveTo>
                  <a:pt x="7980" y="17057"/>
                </a:moveTo>
                <a:cubicBezTo>
                  <a:pt x="8041" y="17146"/>
                  <a:pt x="8057" y="17251"/>
                  <a:pt x="8147" y="17329"/>
                </a:cubicBezTo>
                <a:lnTo>
                  <a:pt x="8143" y="17325"/>
                </a:lnTo>
                <a:cubicBezTo>
                  <a:pt x="8143" y="17369"/>
                  <a:pt x="8147" y="17413"/>
                  <a:pt x="8147" y="17457"/>
                </a:cubicBezTo>
                <a:lnTo>
                  <a:pt x="8151" y="17461"/>
                </a:lnTo>
                <a:cubicBezTo>
                  <a:pt x="8106" y="17501"/>
                  <a:pt x="8118" y="17555"/>
                  <a:pt x="8102" y="17603"/>
                </a:cubicBezTo>
                <a:lnTo>
                  <a:pt x="8106" y="17600"/>
                </a:lnTo>
                <a:cubicBezTo>
                  <a:pt x="8094" y="17610"/>
                  <a:pt x="8082" y="17620"/>
                  <a:pt x="8070" y="17630"/>
                </a:cubicBezTo>
                <a:cubicBezTo>
                  <a:pt x="8070" y="17630"/>
                  <a:pt x="8074" y="17627"/>
                  <a:pt x="8074" y="17627"/>
                </a:cubicBezTo>
                <a:cubicBezTo>
                  <a:pt x="8037" y="17627"/>
                  <a:pt x="8045" y="17589"/>
                  <a:pt x="8017" y="17583"/>
                </a:cubicBezTo>
                <a:lnTo>
                  <a:pt x="8021" y="17586"/>
                </a:lnTo>
                <a:cubicBezTo>
                  <a:pt x="8000" y="17488"/>
                  <a:pt x="8070" y="17389"/>
                  <a:pt x="8000" y="17295"/>
                </a:cubicBezTo>
                <a:cubicBezTo>
                  <a:pt x="8000" y="17295"/>
                  <a:pt x="8009" y="17291"/>
                  <a:pt x="8009" y="17291"/>
                </a:cubicBezTo>
                <a:lnTo>
                  <a:pt x="8005" y="17291"/>
                </a:lnTo>
                <a:cubicBezTo>
                  <a:pt x="7992" y="17322"/>
                  <a:pt x="7976" y="17349"/>
                  <a:pt x="7964" y="17379"/>
                </a:cubicBezTo>
                <a:lnTo>
                  <a:pt x="7968" y="17383"/>
                </a:lnTo>
                <a:cubicBezTo>
                  <a:pt x="7948" y="17342"/>
                  <a:pt x="7968" y="17291"/>
                  <a:pt x="7907" y="17237"/>
                </a:cubicBezTo>
                <a:cubicBezTo>
                  <a:pt x="7866" y="17342"/>
                  <a:pt x="7838" y="17430"/>
                  <a:pt x="7907" y="17522"/>
                </a:cubicBezTo>
                <a:lnTo>
                  <a:pt x="7907" y="17522"/>
                </a:lnTo>
                <a:cubicBezTo>
                  <a:pt x="7834" y="17633"/>
                  <a:pt x="7915" y="17749"/>
                  <a:pt x="7895" y="17860"/>
                </a:cubicBezTo>
                <a:cubicBezTo>
                  <a:pt x="7895" y="17860"/>
                  <a:pt x="7887" y="17860"/>
                  <a:pt x="7887" y="17860"/>
                </a:cubicBezTo>
                <a:lnTo>
                  <a:pt x="7899" y="17860"/>
                </a:lnTo>
                <a:cubicBezTo>
                  <a:pt x="7952" y="17921"/>
                  <a:pt x="7809" y="18003"/>
                  <a:pt x="7931" y="18053"/>
                </a:cubicBezTo>
                <a:lnTo>
                  <a:pt x="7927" y="18050"/>
                </a:lnTo>
                <a:cubicBezTo>
                  <a:pt x="7862" y="18175"/>
                  <a:pt x="7984" y="18267"/>
                  <a:pt x="8009" y="18375"/>
                </a:cubicBezTo>
                <a:cubicBezTo>
                  <a:pt x="7996" y="18375"/>
                  <a:pt x="7984" y="18372"/>
                  <a:pt x="7972" y="18372"/>
                </a:cubicBezTo>
                <a:lnTo>
                  <a:pt x="7976" y="18375"/>
                </a:lnTo>
                <a:cubicBezTo>
                  <a:pt x="7931" y="18321"/>
                  <a:pt x="7911" y="18257"/>
                  <a:pt x="7887" y="18192"/>
                </a:cubicBezTo>
                <a:cubicBezTo>
                  <a:pt x="7874" y="18158"/>
                  <a:pt x="7879" y="18104"/>
                  <a:pt x="7801" y="18114"/>
                </a:cubicBezTo>
                <a:cubicBezTo>
                  <a:pt x="7801" y="18097"/>
                  <a:pt x="7834" y="18084"/>
                  <a:pt x="7805" y="18064"/>
                </a:cubicBezTo>
                <a:cubicBezTo>
                  <a:pt x="7805" y="18081"/>
                  <a:pt x="7801" y="18097"/>
                  <a:pt x="7801" y="18111"/>
                </a:cubicBezTo>
                <a:cubicBezTo>
                  <a:pt x="7822" y="18158"/>
                  <a:pt x="7842" y="18206"/>
                  <a:pt x="7862" y="18253"/>
                </a:cubicBezTo>
                <a:lnTo>
                  <a:pt x="7862" y="18253"/>
                </a:lnTo>
                <a:cubicBezTo>
                  <a:pt x="7838" y="18243"/>
                  <a:pt x="7814" y="18233"/>
                  <a:pt x="7789" y="18223"/>
                </a:cubicBezTo>
                <a:cubicBezTo>
                  <a:pt x="7785" y="18216"/>
                  <a:pt x="7785" y="18209"/>
                  <a:pt x="7781" y="18203"/>
                </a:cubicBezTo>
                <a:cubicBezTo>
                  <a:pt x="7773" y="18209"/>
                  <a:pt x="7769" y="18216"/>
                  <a:pt x="7761" y="18223"/>
                </a:cubicBezTo>
                <a:cubicBezTo>
                  <a:pt x="7712" y="18199"/>
                  <a:pt x="7720" y="18138"/>
                  <a:pt x="7663" y="18125"/>
                </a:cubicBezTo>
                <a:cubicBezTo>
                  <a:pt x="7659" y="18101"/>
                  <a:pt x="7655" y="18077"/>
                  <a:pt x="7651" y="18053"/>
                </a:cubicBezTo>
                <a:cubicBezTo>
                  <a:pt x="7635" y="18037"/>
                  <a:pt x="7635" y="18006"/>
                  <a:pt x="7594" y="18013"/>
                </a:cubicBezTo>
                <a:cubicBezTo>
                  <a:pt x="7598" y="17979"/>
                  <a:pt x="7594" y="17948"/>
                  <a:pt x="7566" y="17921"/>
                </a:cubicBezTo>
                <a:cubicBezTo>
                  <a:pt x="7566" y="17915"/>
                  <a:pt x="7562" y="17908"/>
                  <a:pt x="7566" y="17904"/>
                </a:cubicBezTo>
                <a:cubicBezTo>
                  <a:pt x="7574" y="17894"/>
                  <a:pt x="7586" y="17898"/>
                  <a:pt x="7586" y="17911"/>
                </a:cubicBezTo>
                <a:cubicBezTo>
                  <a:pt x="7586" y="17915"/>
                  <a:pt x="7570" y="17915"/>
                  <a:pt x="7562" y="17918"/>
                </a:cubicBezTo>
                <a:cubicBezTo>
                  <a:pt x="7590" y="17945"/>
                  <a:pt x="7590" y="17979"/>
                  <a:pt x="7594" y="18009"/>
                </a:cubicBezTo>
                <a:cubicBezTo>
                  <a:pt x="7610" y="18026"/>
                  <a:pt x="7614" y="18057"/>
                  <a:pt x="7651" y="18050"/>
                </a:cubicBezTo>
                <a:cubicBezTo>
                  <a:pt x="7639" y="18077"/>
                  <a:pt x="7631" y="18101"/>
                  <a:pt x="7663" y="18118"/>
                </a:cubicBezTo>
                <a:cubicBezTo>
                  <a:pt x="7655" y="18172"/>
                  <a:pt x="7712" y="18216"/>
                  <a:pt x="7696" y="18270"/>
                </a:cubicBezTo>
                <a:lnTo>
                  <a:pt x="7700" y="18267"/>
                </a:lnTo>
                <a:cubicBezTo>
                  <a:pt x="7631" y="18219"/>
                  <a:pt x="7610" y="18148"/>
                  <a:pt x="7586" y="18081"/>
                </a:cubicBezTo>
                <a:cubicBezTo>
                  <a:pt x="7541" y="17952"/>
                  <a:pt x="7456" y="17840"/>
                  <a:pt x="7379" y="17721"/>
                </a:cubicBezTo>
                <a:cubicBezTo>
                  <a:pt x="7375" y="17718"/>
                  <a:pt x="7375" y="17711"/>
                  <a:pt x="7375" y="17708"/>
                </a:cubicBezTo>
                <a:cubicBezTo>
                  <a:pt x="7371" y="17701"/>
                  <a:pt x="7395" y="17688"/>
                  <a:pt x="7367" y="17688"/>
                </a:cubicBezTo>
                <a:cubicBezTo>
                  <a:pt x="7371" y="17698"/>
                  <a:pt x="7379" y="17711"/>
                  <a:pt x="7383" y="17721"/>
                </a:cubicBezTo>
                <a:cubicBezTo>
                  <a:pt x="7338" y="17698"/>
                  <a:pt x="7322" y="17660"/>
                  <a:pt x="7314" y="17616"/>
                </a:cubicBezTo>
                <a:cubicBezTo>
                  <a:pt x="7314" y="17606"/>
                  <a:pt x="7314" y="17596"/>
                  <a:pt x="7310" y="17586"/>
                </a:cubicBezTo>
                <a:cubicBezTo>
                  <a:pt x="7310" y="17596"/>
                  <a:pt x="7310" y="17610"/>
                  <a:pt x="7310" y="17620"/>
                </a:cubicBezTo>
                <a:cubicBezTo>
                  <a:pt x="7257" y="17596"/>
                  <a:pt x="7273" y="17549"/>
                  <a:pt x="7253" y="17515"/>
                </a:cubicBezTo>
                <a:cubicBezTo>
                  <a:pt x="7253" y="17515"/>
                  <a:pt x="7249" y="17508"/>
                  <a:pt x="7249" y="17508"/>
                </a:cubicBezTo>
                <a:lnTo>
                  <a:pt x="7253" y="17515"/>
                </a:lnTo>
                <a:cubicBezTo>
                  <a:pt x="7151" y="17383"/>
                  <a:pt x="7127" y="17220"/>
                  <a:pt x="7021" y="17088"/>
                </a:cubicBezTo>
                <a:cubicBezTo>
                  <a:pt x="7021" y="17088"/>
                  <a:pt x="7025" y="17091"/>
                  <a:pt x="7025" y="17091"/>
                </a:cubicBezTo>
                <a:cubicBezTo>
                  <a:pt x="7017" y="17041"/>
                  <a:pt x="7033" y="16986"/>
                  <a:pt x="6960" y="16959"/>
                </a:cubicBezTo>
                <a:lnTo>
                  <a:pt x="6964" y="16963"/>
                </a:lnTo>
                <a:cubicBezTo>
                  <a:pt x="6997" y="16898"/>
                  <a:pt x="6920" y="16847"/>
                  <a:pt x="6932" y="16783"/>
                </a:cubicBezTo>
                <a:lnTo>
                  <a:pt x="6928" y="16786"/>
                </a:lnTo>
                <a:cubicBezTo>
                  <a:pt x="6944" y="16766"/>
                  <a:pt x="6960" y="16749"/>
                  <a:pt x="6928" y="16729"/>
                </a:cubicBezTo>
                <a:lnTo>
                  <a:pt x="6932" y="16729"/>
                </a:lnTo>
                <a:cubicBezTo>
                  <a:pt x="6932" y="16722"/>
                  <a:pt x="6932" y="16712"/>
                  <a:pt x="6932" y="16705"/>
                </a:cubicBezTo>
                <a:lnTo>
                  <a:pt x="6928" y="16709"/>
                </a:lnTo>
                <a:cubicBezTo>
                  <a:pt x="6940" y="16698"/>
                  <a:pt x="6952" y="16688"/>
                  <a:pt x="6964" y="16678"/>
                </a:cubicBezTo>
                <a:cubicBezTo>
                  <a:pt x="6964" y="16678"/>
                  <a:pt x="6960" y="16681"/>
                  <a:pt x="6960" y="16681"/>
                </a:cubicBezTo>
                <a:cubicBezTo>
                  <a:pt x="6985" y="16698"/>
                  <a:pt x="7005" y="16715"/>
                  <a:pt x="7029" y="16732"/>
                </a:cubicBezTo>
                <a:lnTo>
                  <a:pt x="7033" y="16729"/>
                </a:lnTo>
                <a:cubicBezTo>
                  <a:pt x="7009" y="16783"/>
                  <a:pt x="7078" y="16817"/>
                  <a:pt x="7070" y="16864"/>
                </a:cubicBezTo>
                <a:cubicBezTo>
                  <a:pt x="7050" y="16864"/>
                  <a:pt x="7029" y="16861"/>
                  <a:pt x="7009" y="16861"/>
                </a:cubicBezTo>
                <a:cubicBezTo>
                  <a:pt x="7009" y="16854"/>
                  <a:pt x="7013" y="16847"/>
                  <a:pt x="7013" y="16841"/>
                </a:cubicBezTo>
                <a:cubicBezTo>
                  <a:pt x="7013" y="16841"/>
                  <a:pt x="7009" y="16837"/>
                  <a:pt x="7005" y="16837"/>
                </a:cubicBezTo>
                <a:cubicBezTo>
                  <a:pt x="7009" y="16847"/>
                  <a:pt x="7009" y="16854"/>
                  <a:pt x="7013" y="16864"/>
                </a:cubicBezTo>
                <a:cubicBezTo>
                  <a:pt x="7033" y="16844"/>
                  <a:pt x="7054" y="16844"/>
                  <a:pt x="7070" y="16868"/>
                </a:cubicBezTo>
                <a:cubicBezTo>
                  <a:pt x="7086" y="16864"/>
                  <a:pt x="7102" y="16864"/>
                  <a:pt x="7119" y="16861"/>
                </a:cubicBezTo>
                <a:cubicBezTo>
                  <a:pt x="7119" y="16861"/>
                  <a:pt x="7115" y="16858"/>
                  <a:pt x="7115" y="16858"/>
                </a:cubicBezTo>
                <a:cubicBezTo>
                  <a:pt x="7086" y="16898"/>
                  <a:pt x="7115" y="16929"/>
                  <a:pt x="7143" y="16959"/>
                </a:cubicBezTo>
                <a:cubicBezTo>
                  <a:pt x="7155" y="16969"/>
                  <a:pt x="7172" y="16976"/>
                  <a:pt x="7184" y="16986"/>
                </a:cubicBezTo>
                <a:cubicBezTo>
                  <a:pt x="7159" y="17044"/>
                  <a:pt x="7200" y="17085"/>
                  <a:pt x="7241" y="17122"/>
                </a:cubicBezTo>
                <a:cubicBezTo>
                  <a:pt x="7241" y="17122"/>
                  <a:pt x="7245" y="17118"/>
                  <a:pt x="7245" y="17118"/>
                </a:cubicBezTo>
                <a:cubicBezTo>
                  <a:pt x="7241" y="17118"/>
                  <a:pt x="7241" y="17118"/>
                  <a:pt x="7237" y="17118"/>
                </a:cubicBezTo>
                <a:cubicBezTo>
                  <a:pt x="7220" y="17074"/>
                  <a:pt x="7228" y="17024"/>
                  <a:pt x="7180" y="16986"/>
                </a:cubicBezTo>
                <a:cubicBezTo>
                  <a:pt x="7163" y="16976"/>
                  <a:pt x="7151" y="16969"/>
                  <a:pt x="7139" y="16959"/>
                </a:cubicBezTo>
                <a:cubicBezTo>
                  <a:pt x="7143" y="16915"/>
                  <a:pt x="7228" y="16908"/>
                  <a:pt x="7208" y="16851"/>
                </a:cubicBezTo>
                <a:cubicBezTo>
                  <a:pt x="7233" y="16868"/>
                  <a:pt x="7253" y="16888"/>
                  <a:pt x="7277" y="16905"/>
                </a:cubicBezTo>
                <a:cubicBezTo>
                  <a:pt x="7269" y="16915"/>
                  <a:pt x="7265" y="16929"/>
                  <a:pt x="7257" y="16939"/>
                </a:cubicBezTo>
                <a:cubicBezTo>
                  <a:pt x="7257" y="16949"/>
                  <a:pt x="7261" y="16959"/>
                  <a:pt x="7261" y="16969"/>
                </a:cubicBezTo>
                <a:cubicBezTo>
                  <a:pt x="7261" y="16959"/>
                  <a:pt x="7257" y="16949"/>
                  <a:pt x="7257" y="16939"/>
                </a:cubicBezTo>
                <a:cubicBezTo>
                  <a:pt x="7285" y="16946"/>
                  <a:pt x="7289" y="16990"/>
                  <a:pt x="7334" y="16983"/>
                </a:cubicBezTo>
                <a:cubicBezTo>
                  <a:pt x="7322" y="16939"/>
                  <a:pt x="7342" y="16891"/>
                  <a:pt x="7302" y="16854"/>
                </a:cubicBezTo>
                <a:cubicBezTo>
                  <a:pt x="7302" y="16834"/>
                  <a:pt x="7298" y="16814"/>
                  <a:pt x="7273" y="16800"/>
                </a:cubicBezTo>
                <a:cubicBezTo>
                  <a:pt x="7273" y="16800"/>
                  <a:pt x="7277" y="16803"/>
                  <a:pt x="7277" y="16803"/>
                </a:cubicBezTo>
                <a:cubicBezTo>
                  <a:pt x="7245" y="16688"/>
                  <a:pt x="7216" y="16573"/>
                  <a:pt x="7184" y="16458"/>
                </a:cubicBezTo>
                <a:cubicBezTo>
                  <a:pt x="7192" y="16454"/>
                  <a:pt x="7200" y="16454"/>
                  <a:pt x="7204" y="16451"/>
                </a:cubicBezTo>
                <a:cubicBezTo>
                  <a:pt x="7269" y="16576"/>
                  <a:pt x="7334" y="16698"/>
                  <a:pt x="7391" y="16827"/>
                </a:cubicBezTo>
                <a:cubicBezTo>
                  <a:pt x="7411" y="16875"/>
                  <a:pt x="7428" y="16912"/>
                  <a:pt x="7493" y="16922"/>
                </a:cubicBezTo>
                <a:cubicBezTo>
                  <a:pt x="7488" y="16932"/>
                  <a:pt x="7488" y="16946"/>
                  <a:pt x="7484" y="16956"/>
                </a:cubicBezTo>
                <a:cubicBezTo>
                  <a:pt x="7480" y="16959"/>
                  <a:pt x="7476" y="16959"/>
                  <a:pt x="7472" y="16963"/>
                </a:cubicBezTo>
                <a:cubicBezTo>
                  <a:pt x="7476" y="16969"/>
                  <a:pt x="7480" y="16973"/>
                  <a:pt x="7484" y="16980"/>
                </a:cubicBezTo>
                <a:cubicBezTo>
                  <a:pt x="7484" y="16993"/>
                  <a:pt x="7493" y="17007"/>
                  <a:pt x="7513" y="17003"/>
                </a:cubicBezTo>
                <a:cubicBezTo>
                  <a:pt x="7521" y="17017"/>
                  <a:pt x="7525" y="17030"/>
                  <a:pt x="7533" y="17044"/>
                </a:cubicBezTo>
                <a:cubicBezTo>
                  <a:pt x="7533" y="17044"/>
                  <a:pt x="7521" y="17041"/>
                  <a:pt x="7521" y="17041"/>
                </a:cubicBezTo>
                <a:cubicBezTo>
                  <a:pt x="7521" y="17041"/>
                  <a:pt x="7529" y="17044"/>
                  <a:pt x="7529" y="17044"/>
                </a:cubicBezTo>
                <a:cubicBezTo>
                  <a:pt x="7533" y="17030"/>
                  <a:pt x="7537" y="17017"/>
                  <a:pt x="7541" y="17000"/>
                </a:cubicBezTo>
                <a:cubicBezTo>
                  <a:pt x="7545" y="17003"/>
                  <a:pt x="7549" y="17007"/>
                  <a:pt x="7553" y="17010"/>
                </a:cubicBezTo>
                <a:cubicBezTo>
                  <a:pt x="7582" y="17013"/>
                  <a:pt x="7594" y="17024"/>
                  <a:pt x="7586" y="17047"/>
                </a:cubicBezTo>
                <a:cubicBezTo>
                  <a:pt x="7602" y="17078"/>
                  <a:pt x="7614" y="17105"/>
                  <a:pt x="7631" y="17135"/>
                </a:cubicBezTo>
                <a:cubicBezTo>
                  <a:pt x="7631" y="17169"/>
                  <a:pt x="7631" y="17200"/>
                  <a:pt x="7631" y="17234"/>
                </a:cubicBezTo>
                <a:cubicBezTo>
                  <a:pt x="7631" y="17234"/>
                  <a:pt x="7627" y="17234"/>
                  <a:pt x="7627" y="17237"/>
                </a:cubicBezTo>
                <a:cubicBezTo>
                  <a:pt x="7631" y="17237"/>
                  <a:pt x="7631" y="17237"/>
                  <a:pt x="7635" y="17237"/>
                </a:cubicBezTo>
                <a:cubicBezTo>
                  <a:pt x="7667" y="17203"/>
                  <a:pt x="7659" y="17173"/>
                  <a:pt x="7631" y="17142"/>
                </a:cubicBezTo>
                <a:cubicBezTo>
                  <a:pt x="7614" y="17112"/>
                  <a:pt x="7651" y="17068"/>
                  <a:pt x="7590" y="17051"/>
                </a:cubicBezTo>
                <a:cubicBezTo>
                  <a:pt x="7590" y="17030"/>
                  <a:pt x="7590" y="17010"/>
                  <a:pt x="7594" y="16990"/>
                </a:cubicBezTo>
                <a:cubicBezTo>
                  <a:pt x="7647" y="16966"/>
                  <a:pt x="7639" y="16939"/>
                  <a:pt x="7606" y="16908"/>
                </a:cubicBezTo>
                <a:cubicBezTo>
                  <a:pt x="7598" y="16888"/>
                  <a:pt x="7594" y="16871"/>
                  <a:pt x="7586" y="16851"/>
                </a:cubicBezTo>
                <a:cubicBezTo>
                  <a:pt x="7586" y="16851"/>
                  <a:pt x="7578" y="16851"/>
                  <a:pt x="7578" y="16851"/>
                </a:cubicBezTo>
                <a:lnTo>
                  <a:pt x="7590" y="16851"/>
                </a:lnTo>
                <a:cubicBezTo>
                  <a:pt x="7578" y="16875"/>
                  <a:pt x="7578" y="16895"/>
                  <a:pt x="7610" y="16905"/>
                </a:cubicBezTo>
                <a:cubicBezTo>
                  <a:pt x="7606" y="16936"/>
                  <a:pt x="7602" y="16966"/>
                  <a:pt x="7598" y="16993"/>
                </a:cubicBezTo>
                <a:cubicBezTo>
                  <a:pt x="7586" y="17000"/>
                  <a:pt x="7570" y="17007"/>
                  <a:pt x="7558" y="17017"/>
                </a:cubicBezTo>
                <a:cubicBezTo>
                  <a:pt x="7578" y="16980"/>
                  <a:pt x="7566" y="16963"/>
                  <a:pt x="7517" y="16959"/>
                </a:cubicBezTo>
                <a:cubicBezTo>
                  <a:pt x="7509" y="16949"/>
                  <a:pt x="7501" y="16936"/>
                  <a:pt x="7493" y="16925"/>
                </a:cubicBezTo>
                <a:cubicBezTo>
                  <a:pt x="7407" y="16786"/>
                  <a:pt x="7334" y="16644"/>
                  <a:pt x="7310" y="16488"/>
                </a:cubicBezTo>
                <a:lnTo>
                  <a:pt x="7306" y="16485"/>
                </a:lnTo>
                <a:cubicBezTo>
                  <a:pt x="7387" y="16536"/>
                  <a:pt x="7460" y="16593"/>
                  <a:pt x="7566" y="16610"/>
                </a:cubicBezTo>
                <a:cubicBezTo>
                  <a:pt x="7590" y="16614"/>
                  <a:pt x="7623" y="16624"/>
                  <a:pt x="7631" y="16637"/>
                </a:cubicBezTo>
                <a:cubicBezTo>
                  <a:pt x="7679" y="16736"/>
                  <a:pt x="7773" y="16797"/>
                  <a:pt x="7870" y="16858"/>
                </a:cubicBezTo>
                <a:cubicBezTo>
                  <a:pt x="7870" y="16858"/>
                  <a:pt x="7862" y="16854"/>
                  <a:pt x="7862" y="16854"/>
                </a:cubicBezTo>
                <a:lnTo>
                  <a:pt x="7866" y="16854"/>
                </a:lnTo>
                <a:cubicBezTo>
                  <a:pt x="7911" y="16925"/>
                  <a:pt x="7996" y="16973"/>
                  <a:pt x="7980" y="17057"/>
                </a:cubicBezTo>
                <a:cubicBezTo>
                  <a:pt x="7976" y="17061"/>
                  <a:pt x="7976" y="17061"/>
                  <a:pt x="7980" y="17057"/>
                </a:cubicBezTo>
                <a:close/>
                <a:moveTo>
                  <a:pt x="7553" y="17376"/>
                </a:moveTo>
                <a:cubicBezTo>
                  <a:pt x="7553" y="17376"/>
                  <a:pt x="7553" y="17379"/>
                  <a:pt x="7553" y="17376"/>
                </a:cubicBezTo>
                <a:cubicBezTo>
                  <a:pt x="7553" y="17376"/>
                  <a:pt x="7553" y="17376"/>
                  <a:pt x="7553" y="17376"/>
                </a:cubicBezTo>
                <a:cubicBezTo>
                  <a:pt x="7549" y="17376"/>
                  <a:pt x="7553" y="17376"/>
                  <a:pt x="7553" y="17376"/>
                </a:cubicBezTo>
                <a:close/>
                <a:moveTo>
                  <a:pt x="7728" y="16861"/>
                </a:moveTo>
                <a:cubicBezTo>
                  <a:pt x="7740" y="16871"/>
                  <a:pt x="7753" y="16881"/>
                  <a:pt x="7765" y="16891"/>
                </a:cubicBezTo>
                <a:cubicBezTo>
                  <a:pt x="7769" y="16912"/>
                  <a:pt x="7773" y="16929"/>
                  <a:pt x="7777" y="16949"/>
                </a:cubicBezTo>
                <a:cubicBezTo>
                  <a:pt x="7781" y="16946"/>
                  <a:pt x="7793" y="16942"/>
                  <a:pt x="7793" y="16936"/>
                </a:cubicBezTo>
                <a:cubicBezTo>
                  <a:pt x="7793" y="16919"/>
                  <a:pt x="7801" y="16891"/>
                  <a:pt x="7765" y="16891"/>
                </a:cubicBezTo>
                <a:cubicBezTo>
                  <a:pt x="7753" y="16881"/>
                  <a:pt x="7736" y="16871"/>
                  <a:pt x="7724" y="16861"/>
                </a:cubicBezTo>
                <a:cubicBezTo>
                  <a:pt x="7716" y="16851"/>
                  <a:pt x="7708" y="16841"/>
                  <a:pt x="7696" y="16831"/>
                </a:cubicBezTo>
                <a:cubicBezTo>
                  <a:pt x="7696" y="16831"/>
                  <a:pt x="7700" y="16831"/>
                  <a:pt x="7700" y="16827"/>
                </a:cubicBezTo>
                <a:cubicBezTo>
                  <a:pt x="7708" y="16841"/>
                  <a:pt x="7720" y="16851"/>
                  <a:pt x="7728" y="16861"/>
                </a:cubicBezTo>
                <a:close/>
                <a:moveTo>
                  <a:pt x="7627" y="17610"/>
                </a:moveTo>
                <a:cubicBezTo>
                  <a:pt x="7627" y="17616"/>
                  <a:pt x="7623" y="17623"/>
                  <a:pt x="7623" y="17627"/>
                </a:cubicBezTo>
                <a:cubicBezTo>
                  <a:pt x="7623" y="17623"/>
                  <a:pt x="7623" y="17616"/>
                  <a:pt x="7627" y="17610"/>
                </a:cubicBezTo>
                <a:cubicBezTo>
                  <a:pt x="7623" y="17606"/>
                  <a:pt x="7619" y="17603"/>
                  <a:pt x="7619" y="17600"/>
                </a:cubicBezTo>
                <a:cubicBezTo>
                  <a:pt x="7619" y="17593"/>
                  <a:pt x="7623" y="17586"/>
                  <a:pt x="7627" y="17579"/>
                </a:cubicBezTo>
                <a:cubicBezTo>
                  <a:pt x="7627" y="17579"/>
                  <a:pt x="7623" y="17576"/>
                  <a:pt x="7623" y="17576"/>
                </a:cubicBezTo>
                <a:cubicBezTo>
                  <a:pt x="7623" y="17579"/>
                  <a:pt x="7623" y="17583"/>
                  <a:pt x="7623" y="17583"/>
                </a:cubicBezTo>
                <a:cubicBezTo>
                  <a:pt x="7614" y="17593"/>
                  <a:pt x="7606" y="17600"/>
                  <a:pt x="7598" y="17610"/>
                </a:cubicBezTo>
                <a:cubicBezTo>
                  <a:pt x="7606" y="17610"/>
                  <a:pt x="7614" y="17610"/>
                  <a:pt x="7627" y="17610"/>
                </a:cubicBezTo>
                <a:close/>
                <a:moveTo>
                  <a:pt x="7444" y="17559"/>
                </a:moveTo>
                <a:cubicBezTo>
                  <a:pt x="7444" y="17572"/>
                  <a:pt x="7411" y="17589"/>
                  <a:pt x="7448" y="17603"/>
                </a:cubicBezTo>
                <a:cubicBezTo>
                  <a:pt x="7448" y="17589"/>
                  <a:pt x="7444" y="17572"/>
                  <a:pt x="7444" y="17559"/>
                </a:cubicBezTo>
                <a:cubicBezTo>
                  <a:pt x="7423" y="17549"/>
                  <a:pt x="7415" y="17522"/>
                  <a:pt x="7379" y="17532"/>
                </a:cubicBezTo>
                <a:cubicBezTo>
                  <a:pt x="7383" y="17505"/>
                  <a:pt x="7419" y="17467"/>
                  <a:pt x="7358" y="17450"/>
                </a:cubicBezTo>
                <a:cubicBezTo>
                  <a:pt x="7358" y="17434"/>
                  <a:pt x="7358" y="17420"/>
                  <a:pt x="7354" y="17403"/>
                </a:cubicBezTo>
                <a:cubicBezTo>
                  <a:pt x="7350" y="17403"/>
                  <a:pt x="7342" y="17403"/>
                  <a:pt x="7342" y="17406"/>
                </a:cubicBezTo>
                <a:cubicBezTo>
                  <a:pt x="7338" y="17423"/>
                  <a:pt x="7342" y="17437"/>
                  <a:pt x="7363" y="17447"/>
                </a:cubicBezTo>
                <a:cubicBezTo>
                  <a:pt x="7371" y="17474"/>
                  <a:pt x="7375" y="17501"/>
                  <a:pt x="7383" y="17528"/>
                </a:cubicBezTo>
                <a:cubicBezTo>
                  <a:pt x="7407" y="17539"/>
                  <a:pt x="7428" y="17549"/>
                  <a:pt x="7444" y="17559"/>
                </a:cubicBezTo>
                <a:close/>
                <a:moveTo>
                  <a:pt x="7553" y="17488"/>
                </a:moveTo>
                <a:lnTo>
                  <a:pt x="7553" y="17498"/>
                </a:lnTo>
                <a:cubicBezTo>
                  <a:pt x="7553" y="17498"/>
                  <a:pt x="7553" y="17491"/>
                  <a:pt x="7553" y="17488"/>
                </a:cubicBezTo>
                <a:cubicBezTo>
                  <a:pt x="7545" y="17474"/>
                  <a:pt x="7537" y="17457"/>
                  <a:pt x="7529" y="17440"/>
                </a:cubicBezTo>
                <a:cubicBezTo>
                  <a:pt x="7513" y="17430"/>
                  <a:pt x="7497" y="17420"/>
                  <a:pt x="7484" y="17410"/>
                </a:cubicBezTo>
                <a:cubicBezTo>
                  <a:pt x="7484" y="17403"/>
                  <a:pt x="7484" y="17396"/>
                  <a:pt x="7484" y="17389"/>
                </a:cubicBezTo>
                <a:cubicBezTo>
                  <a:pt x="7484" y="17396"/>
                  <a:pt x="7484" y="17403"/>
                  <a:pt x="7484" y="17406"/>
                </a:cubicBezTo>
                <a:cubicBezTo>
                  <a:pt x="7484" y="17434"/>
                  <a:pt x="7509" y="17437"/>
                  <a:pt x="7533" y="17437"/>
                </a:cubicBezTo>
                <a:cubicBezTo>
                  <a:pt x="7521" y="17461"/>
                  <a:pt x="7509" y="17481"/>
                  <a:pt x="7553" y="17488"/>
                </a:cubicBezTo>
                <a:close/>
                <a:moveTo>
                  <a:pt x="7740" y="17091"/>
                </a:moveTo>
                <a:cubicBezTo>
                  <a:pt x="7736" y="17088"/>
                  <a:pt x="7736" y="17085"/>
                  <a:pt x="7732" y="17081"/>
                </a:cubicBezTo>
                <a:cubicBezTo>
                  <a:pt x="7736" y="17085"/>
                  <a:pt x="7740" y="17088"/>
                  <a:pt x="7740" y="17091"/>
                </a:cubicBezTo>
                <a:cubicBezTo>
                  <a:pt x="7732" y="17129"/>
                  <a:pt x="7740" y="17142"/>
                  <a:pt x="7797" y="17146"/>
                </a:cubicBezTo>
                <a:cubicBezTo>
                  <a:pt x="7854" y="17149"/>
                  <a:pt x="7842" y="17108"/>
                  <a:pt x="7842" y="17105"/>
                </a:cubicBezTo>
                <a:cubicBezTo>
                  <a:pt x="7818" y="17051"/>
                  <a:pt x="7769" y="17115"/>
                  <a:pt x="7740" y="17091"/>
                </a:cubicBezTo>
                <a:close/>
                <a:moveTo>
                  <a:pt x="7911" y="17000"/>
                </a:moveTo>
                <a:cubicBezTo>
                  <a:pt x="7899" y="17017"/>
                  <a:pt x="7891" y="17024"/>
                  <a:pt x="7891" y="17027"/>
                </a:cubicBezTo>
                <a:cubicBezTo>
                  <a:pt x="7891" y="17034"/>
                  <a:pt x="7891" y="17044"/>
                  <a:pt x="7891" y="17051"/>
                </a:cubicBezTo>
                <a:cubicBezTo>
                  <a:pt x="7895" y="17061"/>
                  <a:pt x="7903" y="17061"/>
                  <a:pt x="7907" y="17051"/>
                </a:cubicBezTo>
                <a:cubicBezTo>
                  <a:pt x="7915" y="17041"/>
                  <a:pt x="7911" y="17027"/>
                  <a:pt x="7911" y="17000"/>
                </a:cubicBezTo>
                <a:close/>
                <a:moveTo>
                  <a:pt x="7574" y="17085"/>
                </a:moveTo>
                <a:cubicBezTo>
                  <a:pt x="7570" y="17081"/>
                  <a:pt x="7570" y="17078"/>
                  <a:pt x="7566" y="17074"/>
                </a:cubicBezTo>
                <a:cubicBezTo>
                  <a:pt x="7562" y="17078"/>
                  <a:pt x="7558" y="17081"/>
                  <a:pt x="7558" y="17085"/>
                </a:cubicBezTo>
                <a:cubicBezTo>
                  <a:pt x="7558" y="17088"/>
                  <a:pt x="7562" y="17091"/>
                  <a:pt x="7562" y="17095"/>
                </a:cubicBezTo>
                <a:cubicBezTo>
                  <a:pt x="7566" y="17091"/>
                  <a:pt x="7570" y="17088"/>
                  <a:pt x="7574" y="17085"/>
                </a:cubicBezTo>
                <a:close/>
                <a:moveTo>
                  <a:pt x="7375" y="17064"/>
                </a:moveTo>
                <a:lnTo>
                  <a:pt x="7379" y="17074"/>
                </a:lnTo>
                <a:lnTo>
                  <a:pt x="7383" y="17064"/>
                </a:lnTo>
                <a:lnTo>
                  <a:pt x="7375" y="17064"/>
                </a:lnTo>
                <a:close/>
                <a:moveTo>
                  <a:pt x="7265" y="17247"/>
                </a:moveTo>
                <a:lnTo>
                  <a:pt x="7261" y="17237"/>
                </a:lnTo>
                <a:lnTo>
                  <a:pt x="7257" y="17247"/>
                </a:lnTo>
                <a:lnTo>
                  <a:pt x="7265" y="17247"/>
                </a:lnTo>
                <a:close/>
                <a:moveTo>
                  <a:pt x="7720" y="16963"/>
                </a:moveTo>
                <a:cubicBezTo>
                  <a:pt x="7720" y="16959"/>
                  <a:pt x="7724" y="16956"/>
                  <a:pt x="7724" y="16952"/>
                </a:cubicBezTo>
                <a:cubicBezTo>
                  <a:pt x="7724" y="16952"/>
                  <a:pt x="7720" y="16949"/>
                  <a:pt x="7716" y="16949"/>
                </a:cubicBezTo>
                <a:cubicBezTo>
                  <a:pt x="7716" y="16952"/>
                  <a:pt x="7712" y="16956"/>
                  <a:pt x="7712" y="16959"/>
                </a:cubicBezTo>
                <a:cubicBezTo>
                  <a:pt x="7716" y="16963"/>
                  <a:pt x="7720" y="16963"/>
                  <a:pt x="7720" y="16963"/>
                </a:cubicBezTo>
                <a:close/>
                <a:moveTo>
                  <a:pt x="7566" y="16783"/>
                </a:moveTo>
                <a:lnTo>
                  <a:pt x="7562" y="16790"/>
                </a:lnTo>
                <a:lnTo>
                  <a:pt x="7570" y="16793"/>
                </a:lnTo>
                <a:lnTo>
                  <a:pt x="7566" y="16783"/>
                </a:lnTo>
                <a:close/>
                <a:moveTo>
                  <a:pt x="14388" y="7308"/>
                </a:moveTo>
                <a:cubicBezTo>
                  <a:pt x="14485" y="7226"/>
                  <a:pt x="14510" y="7125"/>
                  <a:pt x="14640" y="7104"/>
                </a:cubicBezTo>
                <a:cubicBezTo>
                  <a:pt x="14660" y="7101"/>
                  <a:pt x="14672" y="7091"/>
                  <a:pt x="14680" y="7071"/>
                </a:cubicBezTo>
                <a:cubicBezTo>
                  <a:pt x="14770" y="6871"/>
                  <a:pt x="14965" y="6833"/>
                  <a:pt x="15196" y="6810"/>
                </a:cubicBezTo>
                <a:cubicBezTo>
                  <a:pt x="15371" y="6793"/>
                  <a:pt x="15542" y="6854"/>
                  <a:pt x="15716" y="6779"/>
                </a:cubicBezTo>
                <a:cubicBezTo>
                  <a:pt x="15834" y="6732"/>
                  <a:pt x="16066" y="6874"/>
                  <a:pt x="16139" y="7020"/>
                </a:cubicBezTo>
                <a:cubicBezTo>
                  <a:pt x="16245" y="7240"/>
                  <a:pt x="16261" y="7443"/>
                  <a:pt x="16123" y="7684"/>
                </a:cubicBezTo>
                <a:cubicBezTo>
                  <a:pt x="16017" y="7870"/>
                  <a:pt x="15924" y="8077"/>
                  <a:pt x="15834" y="8277"/>
                </a:cubicBezTo>
                <a:cubicBezTo>
                  <a:pt x="15818" y="8314"/>
                  <a:pt x="15826" y="8385"/>
                  <a:pt x="15769" y="8375"/>
                </a:cubicBezTo>
                <a:cubicBezTo>
                  <a:pt x="15688" y="8358"/>
                  <a:pt x="15753" y="8294"/>
                  <a:pt x="15761" y="8256"/>
                </a:cubicBezTo>
                <a:cubicBezTo>
                  <a:pt x="15802" y="8104"/>
                  <a:pt x="15907" y="7968"/>
                  <a:pt x="15968" y="7823"/>
                </a:cubicBezTo>
                <a:cubicBezTo>
                  <a:pt x="16070" y="7569"/>
                  <a:pt x="15907" y="7355"/>
                  <a:pt x="15582" y="7321"/>
                </a:cubicBezTo>
                <a:cubicBezTo>
                  <a:pt x="15428" y="7304"/>
                  <a:pt x="15278" y="7338"/>
                  <a:pt x="15123" y="7328"/>
                </a:cubicBezTo>
                <a:cubicBezTo>
                  <a:pt x="15030" y="7321"/>
                  <a:pt x="14908" y="7382"/>
                  <a:pt x="14855" y="7257"/>
                </a:cubicBezTo>
                <a:cubicBezTo>
                  <a:pt x="14851" y="7247"/>
                  <a:pt x="14778" y="7250"/>
                  <a:pt x="14741" y="7257"/>
                </a:cubicBezTo>
                <a:cubicBezTo>
                  <a:pt x="14636" y="7274"/>
                  <a:pt x="14530" y="7287"/>
                  <a:pt x="14388" y="7308"/>
                </a:cubicBezTo>
                <a:close/>
                <a:moveTo>
                  <a:pt x="15753" y="6932"/>
                </a:moveTo>
                <a:cubicBezTo>
                  <a:pt x="15745" y="6932"/>
                  <a:pt x="15737" y="6935"/>
                  <a:pt x="15729" y="6935"/>
                </a:cubicBezTo>
                <a:cubicBezTo>
                  <a:pt x="15712" y="6932"/>
                  <a:pt x="15708" y="6938"/>
                  <a:pt x="15716" y="6942"/>
                </a:cubicBezTo>
                <a:cubicBezTo>
                  <a:pt x="15729" y="6945"/>
                  <a:pt x="15741" y="6935"/>
                  <a:pt x="15753" y="6932"/>
                </a:cubicBezTo>
                <a:cubicBezTo>
                  <a:pt x="15672" y="6969"/>
                  <a:pt x="15676" y="7037"/>
                  <a:pt x="15660" y="7101"/>
                </a:cubicBezTo>
                <a:cubicBezTo>
                  <a:pt x="15647" y="7142"/>
                  <a:pt x="15623" y="7186"/>
                  <a:pt x="15696" y="7199"/>
                </a:cubicBezTo>
                <a:cubicBezTo>
                  <a:pt x="15753" y="7209"/>
                  <a:pt x="15822" y="7233"/>
                  <a:pt x="15867" y="7186"/>
                </a:cubicBezTo>
                <a:cubicBezTo>
                  <a:pt x="15907" y="7145"/>
                  <a:pt x="15899" y="7057"/>
                  <a:pt x="15867" y="7047"/>
                </a:cubicBezTo>
                <a:cubicBezTo>
                  <a:pt x="15790" y="7027"/>
                  <a:pt x="15798" y="6966"/>
                  <a:pt x="15753" y="6932"/>
                </a:cubicBezTo>
                <a:close/>
                <a:moveTo>
                  <a:pt x="12616" y="7853"/>
                </a:moveTo>
                <a:cubicBezTo>
                  <a:pt x="12641" y="7867"/>
                  <a:pt x="12620" y="7867"/>
                  <a:pt x="12608" y="7870"/>
                </a:cubicBezTo>
                <a:cubicBezTo>
                  <a:pt x="12685" y="7924"/>
                  <a:pt x="12633" y="7965"/>
                  <a:pt x="12584" y="8006"/>
                </a:cubicBezTo>
                <a:cubicBezTo>
                  <a:pt x="12523" y="8053"/>
                  <a:pt x="12563" y="8087"/>
                  <a:pt x="12616" y="8097"/>
                </a:cubicBezTo>
                <a:cubicBezTo>
                  <a:pt x="12685" y="8114"/>
                  <a:pt x="12750" y="8114"/>
                  <a:pt x="12815" y="8070"/>
                </a:cubicBezTo>
                <a:cubicBezTo>
                  <a:pt x="12945" y="7985"/>
                  <a:pt x="12966" y="7873"/>
                  <a:pt x="12937" y="7752"/>
                </a:cubicBezTo>
                <a:cubicBezTo>
                  <a:pt x="12868" y="7477"/>
                  <a:pt x="12372" y="7152"/>
                  <a:pt x="12011" y="7179"/>
                </a:cubicBezTo>
                <a:cubicBezTo>
                  <a:pt x="11653" y="7206"/>
                  <a:pt x="11300" y="7186"/>
                  <a:pt x="10942" y="7209"/>
                </a:cubicBezTo>
                <a:cubicBezTo>
                  <a:pt x="10637" y="7230"/>
                  <a:pt x="10345" y="7294"/>
                  <a:pt x="10069" y="7426"/>
                </a:cubicBezTo>
                <a:cubicBezTo>
                  <a:pt x="10186" y="7508"/>
                  <a:pt x="10284" y="7450"/>
                  <a:pt x="10377" y="7416"/>
                </a:cubicBezTo>
                <a:cubicBezTo>
                  <a:pt x="10711" y="7291"/>
                  <a:pt x="11048" y="7223"/>
                  <a:pt x="11418" y="7281"/>
                </a:cubicBezTo>
                <a:cubicBezTo>
                  <a:pt x="11641" y="7314"/>
                  <a:pt x="11824" y="7372"/>
                  <a:pt x="11946" y="7541"/>
                </a:cubicBezTo>
                <a:cubicBezTo>
                  <a:pt x="12019" y="7643"/>
                  <a:pt x="12112" y="7735"/>
                  <a:pt x="12218" y="7816"/>
                </a:cubicBezTo>
                <a:cubicBezTo>
                  <a:pt x="12275" y="7863"/>
                  <a:pt x="12316" y="7873"/>
                  <a:pt x="12385" y="7826"/>
                </a:cubicBezTo>
                <a:cubicBezTo>
                  <a:pt x="12486" y="7755"/>
                  <a:pt x="12551" y="7772"/>
                  <a:pt x="12620" y="7877"/>
                </a:cubicBezTo>
                <a:cubicBezTo>
                  <a:pt x="12612" y="7863"/>
                  <a:pt x="12612" y="7860"/>
                  <a:pt x="12616" y="7853"/>
                </a:cubicBezTo>
                <a:close/>
                <a:moveTo>
                  <a:pt x="9268" y="3256"/>
                </a:moveTo>
                <a:cubicBezTo>
                  <a:pt x="9232" y="3246"/>
                  <a:pt x="9244" y="3212"/>
                  <a:pt x="9232" y="3192"/>
                </a:cubicBezTo>
                <a:cubicBezTo>
                  <a:pt x="9232" y="3192"/>
                  <a:pt x="9236" y="3195"/>
                  <a:pt x="9236" y="3195"/>
                </a:cubicBezTo>
                <a:cubicBezTo>
                  <a:pt x="9142" y="3182"/>
                  <a:pt x="9077" y="3239"/>
                  <a:pt x="8992" y="3253"/>
                </a:cubicBezTo>
                <a:cubicBezTo>
                  <a:pt x="8935" y="3263"/>
                  <a:pt x="8870" y="3283"/>
                  <a:pt x="8842" y="3239"/>
                </a:cubicBezTo>
                <a:cubicBezTo>
                  <a:pt x="8805" y="3188"/>
                  <a:pt x="8886" y="3178"/>
                  <a:pt x="8915" y="3151"/>
                </a:cubicBezTo>
                <a:cubicBezTo>
                  <a:pt x="8931" y="3141"/>
                  <a:pt x="8943" y="3127"/>
                  <a:pt x="8955" y="3114"/>
                </a:cubicBezTo>
                <a:cubicBezTo>
                  <a:pt x="8955" y="3114"/>
                  <a:pt x="8959" y="3117"/>
                  <a:pt x="8959" y="3117"/>
                </a:cubicBezTo>
                <a:cubicBezTo>
                  <a:pt x="8833" y="3148"/>
                  <a:pt x="8707" y="3178"/>
                  <a:pt x="8586" y="3212"/>
                </a:cubicBezTo>
                <a:cubicBezTo>
                  <a:pt x="8529" y="3229"/>
                  <a:pt x="8435" y="3249"/>
                  <a:pt x="8427" y="3280"/>
                </a:cubicBezTo>
                <a:cubicBezTo>
                  <a:pt x="8395" y="3405"/>
                  <a:pt x="8281" y="3381"/>
                  <a:pt x="8183" y="3395"/>
                </a:cubicBezTo>
                <a:cubicBezTo>
                  <a:pt x="8135" y="3402"/>
                  <a:pt x="8090" y="3408"/>
                  <a:pt x="8045" y="3436"/>
                </a:cubicBezTo>
                <a:cubicBezTo>
                  <a:pt x="8078" y="3469"/>
                  <a:pt x="8102" y="3497"/>
                  <a:pt x="8130" y="3524"/>
                </a:cubicBezTo>
                <a:cubicBezTo>
                  <a:pt x="8130" y="3524"/>
                  <a:pt x="8126" y="3520"/>
                  <a:pt x="8126" y="3520"/>
                </a:cubicBezTo>
                <a:cubicBezTo>
                  <a:pt x="8139" y="3530"/>
                  <a:pt x="8151" y="3541"/>
                  <a:pt x="8163" y="3551"/>
                </a:cubicBezTo>
                <a:cubicBezTo>
                  <a:pt x="8163" y="3551"/>
                  <a:pt x="8159" y="3547"/>
                  <a:pt x="8159" y="3547"/>
                </a:cubicBezTo>
                <a:cubicBezTo>
                  <a:pt x="8256" y="3622"/>
                  <a:pt x="8354" y="3700"/>
                  <a:pt x="8480" y="3740"/>
                </a:cubicBezTo>
                <a:cubicBezTo>
                  <a:pt x="8484" y="3751"/>
                  <a:pt x="8488" y="3761"/>
                  <a:pt x="8488" y="3771"/>
                </a:cubicBezTo>
                <a:cubicBezTo>
                  <a:pt x="8484" y="3771"/>
                  <a:pt x="8480" y="3771"/>
                  <a:pt x="8476" y="3771"/>
                </a:cubicBezTo>
                <a:cubicBezTo>
                  <a:pt x="8476" y="3761"/>
                  <a:pt x="8480" y="3751"/>
                  <a:pt x="8480" y="3740"/>
                </a:cubicBezTo>
                <a:cubicBezTo>
                  <a:pt x="8415" y="3771"/>
                  <a:pt x="8362" y="3734"/>
                  <a:pt x="8305" y="3720"/>
                </a:cubicBezTo>
                <a:cubicBezTo>
                  <a:pt x="8167" y="3683"/>
                  <a:pt x="8045" y="3608"/>
                  <a:pt x="7895" y="3591"/>
                </a:cubicBezTo>
                <a:lnTo>
                  <a:pt x="7899" y="3591"/>
                </a:lnTo>
                <a:cubicBezTo>
                  <a:pt x="7879" y="3639"/>
                  <a:pt x="7919" y="3659"/>
                  <a:pt x="7956" y="3683"/>
                </a:cubicBezTo>
                <a:cubicBezTo>
                  <a:pt x="8049" y="3747"/>
                  <a:pt x="8139" y="3812"/>
                  <a:pt x="8232" y="3876"/>
                </a:cubicBezTo>
                <a:cubicBezTo>
                  <a:pt x="8228" y="3876"/>
                  <a:pt x="8228" y="3879"/>
                  <a:pt x="8224" y="3879"/>
                </a:cubicBezTo>
                <a:cubicBezTo>
                  <a:pt x="8224" y="3876"/>
                  <a:pt x="8228" y="3876"/>
                  <a:pt x="8228" y="3873"/>
                </a:cubicBezTo>
                <a:cubicBezTo>
                  <a:pt x="8106" y="3913"/>
                  <a:pt x="8029" y="3825"/>
                  <a:pt x="7931" y="3801"/>
                </a:cubicBezTo>
                <a:cubicBezTo>
                  <a:pt x="7903" y="3795"/>
                  <a:pt x="7874" y="3771"/>
                  <a:pt x="7850" y="3801"/>
                </a:cubicBezTo>
                <a:cubicBezTo>
                  <a:pt x="7826" y="3832"/>
                  <a:pt x="7858" y="3845"/>
                  <a:pt x="7883" y="3862"/>
                </a:cubicBezTo>
                <a:cubicBezTo>
                  <a:pt x="8045" y="3991"/>
                  <a:pt x="8236" y="4076"/>
                  <a:pt x="8460" y="4110"/>
                </a:cubicBezTo>
                <a:cubicBezTo>
                  <a:pt x="8541" y="4123"/>
                  <a:pt x="8626" y="4157"/>
                  <a:pt x="8707" y="4110"/>
                </a:cubicBezTo>
                <a:cubicBezTo>
                  <a:pt x="8687" y="4042"/>
                  <a:pt x="8590" y="4083"/>
                  <a:pt x="8561" y="4032"/>
                </a:cubicBezTo>
                <a:cubicBezTo>
                  <a:pt x="8590" y="3984"/>
                  <a:pt x="8647" y="4052"/>
                  <a:pt x="8679" y="4011"/>
                </a:cubicBezTo>
                <a:lnTo>
                  <a:pt x="8683" y="4015"/>
                </a:lnTo>
                <a:cubicBezTo>
                  <a:pt x="8675" y="4008"/>
                  <a:pt x="8667" y="4001"/>
                  <a:pt x="8663" y="3995"/>
                </a:cubicBezTo>
                <a:cubicBezTo>
                  <a:pt x="8671" y="3991"/>
                  <a:pt x="8679" y="3988"/>
                  <a:pt x="8687" y="3988"/>
                </a:cubicBezTo>
                <a:cubicBezTo>
                  <a:pt x="8687" y="3988"/>
                  <a:pt x="8683" y="3995"/>
                  <a:pt x="8683" y="3995"/>
                </a:cubicBezTo>
                <a:cubicBezTo>
                  <a:pt x="8655" y="3964"/>
                  <a:pt x="8586" y="3971"/>
                  <a:pt x="8573" y="3913"/>
                </a:cubicBezTo>
                <a:cubicBezTo>
                  <a:pt x="8740" y="3869"/>
                  <a:pt x="8907" y="3818"/>
                  <a:pt x="9057" y="3730"/>
                </a:cubicBezTo>
                <a:cubicBezTo>
                  <a:pt x="8996" y="3717"/>
                  <a:pt x="8939" y="3710"/>
                  <a:pt x="8911" y="3683"/>
                </a:cubicBezTo>
                <a:cubicBezTo>
                  <a:pt x="8992" y="3527"/>
                  <a:pt x="9203" y="3497"/>
                  <a:pt x="9325" y="3375"/>
                </a:cubicBezTo>
                <a:cubicBezTo>
                  <a:pt x="9297" y="3354"/>
                  <a:pt x="9187" y="3351"/>
                  <a:pt x="9301" y="3303"/>
                </a:cubicBezTo>
                <a:lnTo>
                  <a:pt x="9297" y="3307"/>
                </a:lnTo>
                <a:cubicBezTo>
                  <a:pt x="9260" y="3297"/>
                  <a:pt x="9252" y="3280"/>
                  <a:pt x="9268" y="3256"/>
                </a:cubicBezTo>
                <a:lnTo>
                  <a:pt x="9268" y="3256"/>
                </a:lnTo>
                <a:close/>
                <a:moveTo>
                  <a:pt x="14201" y="8199"/>
                </a:moveTo>
                <a:cubicBezTo>
                  <a:pt x="14099" y="8189"/>
                  <a:pt x="14002" y="8172"/>
                  <a:pt x="13912" y="8128"/>
                </a:cubicBezTo>
                <a:cubicBezTo>
                  <a:pt x="13843" y="8094"/>
                  <a:pt x="13851" y="8067"/>
                  <a:pt x="13916" y="8043"/>
                </a:cubicBezTo>
                <a:cubicBezTo>
                  <a:pt x="14331" y="7890"/>
                  <a:pt x="14753" y="7812"/>
                  <a:pt x="15209" y="7904"/>
                </a:cubicBezTo>
                <a:cubicBezTo>
                  <a:pt x="15310" y="7924"/>
                  <a:pt x="15343" y="8016"/>
                  <a:pt x="15452" y="8056"/>
                </a:cubicBezTo>
                <a:cubicBezTo>
                  <a:pt x="15416" y="7890"/>
                  <a:pt x="15314" y="7796"/>
                  <a:pt x="15144" y="7745"/>
                </a:cubicBezTo>
                <a:cubicBezTo>
                  <a:pt x="14912" y="7677"/>
                  <a:pt x="14680" y="7707"/>
                  <a:pt x="14449" y="7731"/>
                </a:cubicBezTo>
                <a:cubicBezTo>
                  <a:pt x="14400" y="7735"/>
                  <a:pt x="14355" y="7762"/>
                  <a:pt x="14294" y="7728"/>
                </a:cubicBezTo>
                <a:cubicBezTo>
                  <a:pt x="14372" y="7674"/>
                  <a:pt x="14465" y="7663"/>
                  <a:pt x="14550" y="7650"/>
                </a:cubicBezTo>
                <a:cubicBezTo>
                  <a:pt x="14733" y="7616"/>
                  <a:pt x="14920" y="7602"/>
                  <a:pt x="15111" y="7616"/>
                </a:cubicBezTo>
                <a:cubicBezTo>
                  <a:pt x="15330" y="7633"/>
                  <a:pt x="15521" y="7684"/>
                  <a:pt x="15591" y="7887"/>
                </a:cubicBezTo>
                <a:cubicBezTo>
                  <a:pt x="15599" y="7911"/>
                  <a:pt x="15615" y="7934"/>
                  <a:pt x="15631" y="7955"/>
                </a:cubicBezTo>
                <a:cubicBezTo>
                  <a:pt x="15725" y="8104"/>
                  <a:pt x="15716" y="8121"/>
                  <a:pt x="15513" y="8195"/>
                </a:cubicBezTo>
                <a:cubicBezTo>
                  <a:pt x="15546" y="8222"/>
                  <a:pt x="15578" y="8246"/>
                  <a:pt x="15611" y="8270"/>
                </a:cubicBezTo>
                <a:cubicBezTo>
                  <a:pt x="15574" y="8304"/>
                  <a:pt x="15538" y="8287"/>
                  <a:pt x="15505" y="8280"/>
                </a:cubicBezTo>
                <a:cubicBezTo>
                  <a:pt x="15347" y="8249"/>
                  <a:pt x="15192" y="8229"/>
                  <a:pt x="15034" y="8294"/>
                </a:cubicBezTo>
                <a:cubicBezTo>
                  <a:pt x="14973" y="8321"/>
                  <a:pt x="14892" y="8304"/>
                  <a:pt x="14827" y="8270"/>
                </a:cubicBezTo>
                <a:cubicBezTo>
                  <a:pt x="14770" y="8239"/>
                  <a:pt x="14717" y="8158"/>
                  <a:pt x="14652" y="8270"/>
                </a:cubicBezTo>
                <a:cubicBezTo>
                  <a:pt x="14644" y="8287"/>
                  <a:pt x="14595" y="8273"/>
                  <a:pt x="14587" y="8239"/>
                </a:cubicBezTo>
                <a:cubicBezTo>
                  <a:pt x="14579" y="8205"/>
                  <a:pt x="14575" y="8172"/>
                  <a:pt x="14571" y="8138"/>
                </a:cubicBezTo>
                <a:cubicBezTo>
                  <a:pt x="14550" y="7951"/>
                  <a:pt x="14550" y="7948"/>
                  <a:pt x="14335" y="8002"/>
                </a:cubicBezTo>
                <a:cubicBezTo>
                  <a:pt x="14250" y="8023"/>
                  <a:pt x="14156" y="8036"/>
                  <a:pt x="14083" y="8100"/>
                </a:cubicBezTo>
                <a:cubicBezTo>
                  <a:pt x="14136" y="8128"/>
                  <a:pt x="14181" y="8151"/>
                  <a:pt x="14225" y="8175"/>
                </a:cubicBezTo>
                <a:lnTo>
                  <a:pt x="14229" y="8172"/>
                </a:lnTo>
                <a:cubicBezTo>
                  <a:pt x="14221" y="8182"/>
                  <a:pt x="14209" y="8192"/>
                  <a:pt x="14201" y="8199"/>
                </a:cubicBezTo>
                <a:lnTo>
                  <a:pt x="14201" y="8199"/>
                </a:lnTo>
                <a:close/>
                <a:moveTo>
                  <a:pt x="14729" y="7992"/>
                </a:moveTo>
                <a:cubicBezTo>
                  <a:pt x="14701" y="7995"/>
                  <a:pt x="14676" y="8006"/>
                  <a:pt x="14680" y="8039"/>
                </a:cubicBezTo>
                <a:cubicBezTo>
                  <a:pt x="14684" y="8070"/>
                  <a:pt x="14709" y="8080"/>
                  <a:pt x="14741" y="8077"/>
                </a:cubicBezTo>
                <a:cubicBezTo>
                  <a:pt x="14778" y="8073"/>
                  <a:pt x="14786" y="8050"/>
                  <a:pt x="14786" y="8023"/>
                </a:cubicBezTo>
                <a:cubicBezTo>
                  <a:pt x="14782" y="7995"/>
                  <a:pt x="14758" y="7992"/>
                  <a:pt x="14729" y="7992"/>
                </a:cubicBezTo>
                <a:close/>
                <a:moveTo>
                  <a:pt x="11324" y="7785"/>
                </a:moveTo>
                <a:cubicBezTo>
                  <a:pt x="11219" y="7863"/>
                  <a:pt x="11117" y="7853"/>
                  <a:pt x="11060" y="7758"/>
                </a:cubicBezTo>
                <a:cubicBezTo>
                  <a:pt x="11048" y="7735"/>
                  <a:pt x="11044" y="7707"/>
                  <a:pt x="11032" y="7687"/>
                </a:cubicBezTo>
                <a:cubicBezTo>
                  <a:pt x="10999" y="7643"/>
                  <a:pt x="11044" y="7562"/>
                  <a:pt x="10987" y="7552"/>
                </a:cubicBezTo>
                <a:cubicBezTo>
                  <a:pt x="10914" y="7538"/>
                  <a:pt x="10816" y="7548"/>
                  <a:pt x="10755" y="7592"/>
                </a:cubicBezTo>
                <a:cubicBezTo>
                  <a:pt x="10633" y="7684"/>
                  <a:pt x="10483" y="7660"/>
                  <a:pt x="10345" y="7670"/>
                </a:cubicBezTo>
                <a:cubicBezTo>
                  <a:pt x="10329" y="7670"/>
                  <a:pt x="10312" y="7670"/>
                  <a:pt x="10300" y="7667"/>
                </a:cubicBezTo>
                <a:cubicBezTo>
                  <a:pt x="10215" y="7643"/>
                  <a:pt x="10166" y="7558"/>
                  <a:pt x="10044" y="7592"/>
                </a:cubicBezTo>
                <a:cubicBezTo>
                  <a:pt x="9959" y="7616"/>
                  <a:pt x="9853" y="7586"/>
                  <a:pt x="9760" y="7575"/>
                </a:cubicBezTo>
                <a:cubicBezTo>
                  <a:pt x="9979" y="7582"/>
                  <a:pt x="10174" y="7528"/>
                  <a:pt x="10381" y="7470"/>
                </a:cubicBezTo>
                <a:cubicBezTo>
                  <a:pt x="10751" y="7365"/>
                  <a:pt x="11137" y="7392"/>
                  <a:pt x="11515" y="7447"/>
                </a:cubicBezTo>
                <a:cubicBezTo>
                  <a:pt x="11653" y="7467"/>
                  <a:pt x="11767" y="7535"/>
                  <a:pt x="11844" y="7640"/>
                </a:cubicBezTo>
                <a:cubicBezTo>
                  <a:pt x="11905" y="7721"/>
                  <a:pt x="11970" y="7799"/>
                  <a:pt x="12039" y="7884"/>
                </a:cubicBezTo>
                <a:cubicBezTo>
                  <a:pt x="11816" y="7928"/>
                  <a:pt x="11791" y="7917"/>
                  <a:pt x="11735" y="7768"/>
                </a:cubicBezTo>
                <a:cubicBezTo>
                  <a:pt x="11726" y="7748"/>
                  <a:pt x="11726" y="7728"/>
                  <a:pt x="11694" y="7721"/>
                </a:cubicBezTo>
                <a:cubicBezTo>
                  <a:pt x="11657" y="7714"/>
                  <a:pt x="11641" y="7728"/>
                  <a:pt x="11629" y="7758"/>
                </a:cubicBezTo>
                <a:cubicBezTo>
                  <a:pt x="11621" y="7785"/>
                  <a:pt x="11600" y="7816"/>
                  <a:pt x="11576" y="7833"/>
                </a:cubicBezTo>
                <a:cubicBezTo>
                  <a:pt x="11511" y="7873"/>
                  <a:pt x="11434" y="7917"/>
                  <a:pt x="11401" y="7802"/>
                </a:cubicBezTo>
                <a:cubicBezTo>
                  <a:pt x="11389" y="7762"/>
                  <a:pt x="11361" y="7779"/>
                  <a:pt x="11332" y="7792"/>
                </a:cubicBezTo>
                <a:cubicBezTo>
                  <a:pt x="11332" y="7792"/>
                  <a:pt x="11328" y="7792"/>
                  <a:pt x="11328" y="7792"/>
                </a:cubicBezTo>
                <a:lnTo>
                  <a:pt x="11324" y="7785"/>
                </a:lnTo>
                <a:close/>
                <a:moveTo>
                  <a:pt x="11320" y="7572"/>
                </a:moveTo>
                <a:cubicBezTo>
                  <a:pt x="11324" y="7545"/>
                  <a:pt x="11308" y="7528"/>
                  <a:pt x="11279" y="7528"/>
                </a:cubicBezTo>
                <a:cubicBezTo>
                  <a:pt x="11251" y="7528"/>
                  <a:pt x="11219" y="7535"/>
                  <a:pt x="11214" y="7569"/>
                </a:cubicBezTo>
                <a:cubicBezTo>
                  <a:pt x="11214" y="7592"/>
                  <a:pt x="11227" y="7609"/>
                  <a:pt x="11255" y="7613"/>
                </a:cubicBezTo>
                <a:cubicBezTo>
                  <a:pt x="11292" y="7616"/>
                  <a:pt x="11320" y="7606"/>
                  <a:pt x="11320" y="7572"/>
                </a:cubicBezTo>
                <a:close/>
                <a:moveTo>
                  <a:pt x="10451" y="11654"/>
                </a:moveTo>
                <a:cubicBezTo>
                  <a:pt x="10487" y="11708"/>
                  <a:pt x="10516" y="11766"/>
                  <a:pt x="10556" y="11820"/>
                </a:cubicBezTo>
                <a:cubicBezTo>
                  <a:pt x="10727" y="12064"/>
                  <a:pt x="10877" y="12328"/>
                  <a:pt x="11263" y="12389"/>
                </a:cubicBezTo>
                <a:cubicBezTo>
                  <a:pt x="11316" y="12396"/>
                  <a:pt x="11361" y="12433"/>
                  <a:pt x="11405" y="12460"/>
                </a:cubicBezTo>
                <a:cubicBezTo>
                  <a:pt x="11479" y="12501"/>
                  <a:pt x="11560" y="12521"/>
                  <a:pt x="11645" y="12528"/>
                </a:cubicBezTo>
                <a:cubicBezTo>
                  <a:pt x="11950" y="12542"/>
                  <a:pt x="12255" y="12559"/>
                  <a:pt x="12555" y="12576"/>
                </a:cubicBezTo>
                <a:cubicBezTo>
                  <a:pt x="12673" y="12582"/>
                  <a:pt x="12815" y="12542"/>
                  <a:pt x="12921" y="12467"/>
                </a:cubicBezTo>
                <a:cubicBezTo>
                  <a:pt x="12462" y="12467"/>
                  <a:pt x="12015" y="12427"/>
                  <a:pt x="11588" y="12288"/>
                </a:cubicBezTo>
                <a:cubicBezTo>
                  <a:pt x="11153" y="12145"/>
                  <a:pt x="10824" y="11878"/>
                  <a:pt x="10475" y="11634"/>
                </a:cubicBezTo>
                <a:cubicBezTo>
                  <a:pt x="10467" y="11641"/>
                  <a:pt x="10459" y="11647"/>
                  <a:pt x="10451" y="11654"/>
                </a:cubicBezTo>
                <a:close/>
                <a:moveTo>
                  <a:pt x="14530" y="11312"/>
                </a:moveTo>
                <a:cubicBezTo>
                  <a:pt x="14660" y="11271"/>
                  <a:pt x="14729" y="11173"/>
                  <a:pt x="14814" y="11095"/>
                </a:cubicBezTo>
                <a:cubicBezTo>
                  <a:pt x="15009" y="10912"/>
                  <a:pt x="15123" y="10699"/>
                  <a:pt x="15091" y="10445"/>
                </a:cubicBezTo>
                <a:cubicBezTo>
                  <a:pt x="15066" y="10248"/>
                  <a:pt x="14900" y="10113"/>
                  <a:pt x="14770" y="9964"/>
                </a:cubicBezTo>
                <a:cubicBezTo>
                  <a:pt x="14688" y="9865"/>
                  <a:pt x="14567" y="9828"/>
                  <a:pt x="14437" y="9798"/>
                </a:cubicBezTo>
                <a:cubicBezTo>
                  <a:pt x="14408" y="9791"/>
                  <a:pt x="14372" y="9777"/>
                  <a:pt x="14359" y="9811"/>
                </a:cubicBezTo>
                <a:cubicBezTo>
                  <a:pt x="14347" y="9835"/>
                  <a:pt x="14347" y="9862"/>
                  <a:pt x="14380" y="9889"/>
                </a:cubicBezTo>
                <a:cubicBezTo>
                  <a:pt x="14697" y="10133"/>
                  <a:pt x="14749" y="10445"/>
                  <a:pt x="14705" y="10783"/>
                </a:cubicBezTo>
                <a:cubicBezTo>
                  <a:pt x="14684" y="10966"/>
                  <a:pt x="14591" y="11136"/>
                  <a:pt x="14530" y="11312"/>
                </a:cubicBezTo>
                <a:lnTo>
                  <a:pt x="14530" y="11312"/>
                </a:lnTo>
                <a:close/>
                <a:moveTo>
                  <a:pt x="20665" y="18443"/>
                </a:moveTo>
                <a:cubicBezTo>
                  <a:pt x="20653" y="18450"/>
                  <a:pt x="20641" y="18467"/>
                  <a:pt x="20629" y="18443"/>
                </a:cubicBezTo>
                <a:lnTo>
                  <a:pt x="20633" y="18446"/>
                </a:lnTo>
                <a:cubicBezTo>
                  <a:pt x="20572" y="18484"/>
                  <a:pt x="20564" y="18548"/>
                  <a:pt x="20535" y="18602"/>
                </a:cubicBezTo>
                <a:cubicBezTo>
                  <a:pt x="20361" y="18917"/>
                  <a:pt x="20300" y="19253"/>
                  <a:pt x="20296" y="19598"/>
                </a:cubicBezTo>
                <a:cubicBezTo>
                  <a:pt x="20296" y="19673"/>
                  <a:pt x="20393" y="19737"/>
                  <a:pt x="20320" y="19812"/>
                </a:cubicBezTo>
                <a:lnTo>
                  <a:pt x="20316" y="19808"/>
                </a:lnTo>
                <a:cubicBezTo>
                  <a:pt x="20458" y="19900"/>
                  <a:pt x="20349" y="19737"/>
                  <a:pt x="20409" y="19747"/>
                </a:cubicBezTo>
                <a:cubicBezTo>
                  <a:pt x="20409" y="19802"/>
                  <a:pt x="20409" y="19859"/>
                  <a:pt x="20409" y="19917"/>
                </a:cubicBezTo>
                <a:lnTo>
                  <a:pt x="20409" y="19917"/>
                </a:lnTo>
                <a:cubicBezTo>
                  <a:pt x="20418" y="19920"/>
                  <a:pt x="20426" y="19927"/>
                  <a:pt x="20434" y="19930"/>
                </a:cubicBezTo>
                <a:cubicBezTo>
                  <a:pt x="20438" y="19923"/>
                  <a:pt x="20442" y="19917"/>
                  <a:pt x="20446" y="19907"/>
                </a:cubicBezTo>
                <a:cubicBezTo>
                  <a:pt x="20519" y="19578"/>
                  <a:pt x="20580" y="19246"/>
                  <a:pt x="20670" y="18921"/>
                </a:cubicBezTo>
                <a:cubicBezTo>
                  <a:pt x="20751" y="18616"/>
                  <a:pt x="20860" y="18314"/>
                  <a:pt x="20958" y="18013"/>
                </a:cubicBezTo>
                <a:cubicBezTo>
                  <a:pt x="20909" y="18033"/>
                  <a:pt x="20921" y="18108"/>
                  <a:pt x="20844" y="18098"/>
                </a:cubicBezTo>
                <a:lnTo>
                  <a:pt x="20848" y="18101"/>
                </a:lnTo>
                <a:cubicBezTo>
                  <a:pt x="20840" y="18236"/>
                  <a:pt x="20714" y="18324"/>
                  <a:pt x="20665" y="18443"/>
                </a:cubicBezTo>
                <a:lnTo>
                  <a:pt x="20665" y="18443"/>
                </a:lnTo>
                <a:close/>
                <a:moveTo>
                  <a:pt x="8362" y="19547"/>
                </a:moveTo>
                <a:cubicBezTo>
                  <a:pt x="8350" y="19520"/>
                  <a:pt x="8346" y="19473"/>
                  <a:pt x="8362" y="19476"/>
                </a:cubicBezTo>
                <a:cubicBezTo>
                  <a:pt x="8431" y="19493"/>
                  <a:pt x="8456" y="19466"/>
                  <a:pt x="8468" y="19422"/>
                </a:cubicBezTo>
                <a:cubicBezTo>
                  <a:pt x="8581" y="18931"/>
                  <a:pt x="8602" y="18430"/>
                  <a:pt x="8720" y="17938"/>
                </a:cubicBezTo>
                <a:lnTo>
                  <a:pt x="8724" y="17942"/>
                </a:lnTo>
                <a:cubicBezTo>
                  <a:pt x="8667" y="17942"/>
                  <a:pt x="8695" y="17999"/>
                  <a:pt x="8655" y="18009"/>
                </a:cubicBezTo>
                <a:cubicBezTo>
                  <a:pt x="8651" y="18030"/>
                  <a:pt x="8663" y="18050"/>
                  <a:pt x="8634" y="18064"/>
                </a:cubicBezTo>
                <a:cubicBezTo>
                  <a:pt x="8634" y="18064"/>
                  <a:pt x="8626" y="18057"/>
                  <a:pt x="8626" y="18053"/>
                </a:cubicBezTo>
                <a:cubicBezTo>
                  <a:pt x="8626" y="18033"/>
                  <a:pt x="8614" y="18009"/>
                  <a:pt x="8659" y="18013"/>
                </a:cubicBezTo>
                <a:cubicBezTo>
                  <a:pt x="8642" y="17952"/>
                  <a:pt x="8659" y="17894"/>
                  <a:pt x="8707" y="17847"/>
                </a:cubicBezTo>
                <a:lnTo>
                  <a:pt x="8712" y="17847"/>
                </a:lnTo>
                <a:cubicBezTo>
                  <a:pt x="8626" y="17823"/>
                  <a:pt x="8622" y="17891"/>
                  <a:pt x="8602" y="17925"/>
                </a:cubicBezTo>
                <a:cubicBezTo>
                  <a:pt x="8330" y="18389"/>
                  <a:pt x="8252" y="18883"/>
                  <a:pt x="8301" y="19392"/>
                </a:cubicBezTo>
                <a:cubicBezTo>
                  <a:pt x="8305" y="19442"/>
                  <a:pt x="8285" y="19510"/>
                  <a:pt x="8362" y="19547"/>
                </a:cubicBezTo>
                <a:lnTo>
                  <a:pt x="8362" y="19547"/>
                </a:lnTo>
                <a:close/>
                <a:moveTo>
                  <a:pt x="6643" y="20225"/>
                </a:moveTo>
                <a:cubicBezTo>
                  <a:pt x="6712" y="20364"/>
                  <a:pt x="6781" y="20499"/>
                  <a:pt x="6851" y="20638"/>
                </a:cubicBezTo>
                <a:lnTo>
                  <a:pt x="6847" y="20635"/>
                </a:lnTo>
                <a:cubicBezTo>
                  <a:pt x="6887" y="20696"/>
                  <a:pt x="6928" y="20760"/>
                  <a:pt x="6972" y="20821"/>
                </a:cubicBezTo>
                <a:cubicBezTo>
                  <a:pt x="7017" y="20886"/>
                  <a:pt x="7058" y="20957"/>
                  <a:pt x="7167" y="20957"/>
                </a:cubicBezTo>
                <a:lnTo>
                  <a:pt x="7167" y="20957"/>
                </a:lnTo>
                <a:cubicBezTo>
                  <a:pt x="7167" y="20896"/>
                  <a:pt x="7224" y="20869"/>
                  <a:pt x="7265" y="20831"/>
                </a:cubicBezTo>
                <a:lnTo>
                  <a:pt x="7269" y="20835"/>
                </a:lnTo>
                <a:cubicBezTo>
                  <a:pt x="7159" y="20625"/>
                  <a:pt x="7050" y="20411"/>
                  <a:pt x="6940" y="20201"/>
                </a:cubicBezTo>
                <a:cubicBezTo>
                  <a:pt x="6867" y="20059"/>
                  <a:pt x="6773" y="19934"/>
                  <a:pt x="6631" y="19812"/>
                </a:cubicBezTo>
                <a:cubicBezTo>
                  <a:pt x="6603" y="19937"/>
                  <a:pt x="6660" y="20028"/>
                  <a:pt x="6692" y="20123"/>
                </a:cubicBezTo>
                <a:cubicBezTo>
                  <a:pt x="6700" y="20164"/>
                  <a:pt x="6721" y="20208"/>
                  <a:pt x="6643" y="20225"/>
                </a:cubicBezTo>
                <a:lnTo>
                  <a:pt x="6643" y="20225"/>
                </a:lnTo>
                <a:close/>
                <a:moveTo>
                  <a:pt x="12377" y="14805"/>
                </a:moveTo>
                <a:cubicBezTo>
                  <a:pt x="12312" y="14805"/>
                  <a:pt x="12299" y="14852"/>
                  <a:pt x="12275" y="14889"/>
                </a:cubicBezTo>
                <a:cubicBezTo>
                  <a:pt x="11982" y="15316"/>
                  <a:pt x="11661" y="15730"/>
                  <a:pt x="11271" y="16102"/>
                </a:cubicBezTo>
                <a:cubicBezTo>
                  <a:pt x="10975" y="16387"/>
                  <a:pt x="10670" y="16668"/>
                  <a:pt x="10369" y="16949"/>
                </a:cubicBezTo>
                <a:cubicBezTo>
                  <a:pt x="10341" y="16976"/>
                  <a:pt x="10276" y="17010"/>
                  <a:pt x="10333" y="17054"/>
                </a:cubicBezTo>
                <a:cubicBezTo>
                  <a:pt x="10386" y="17091"/>
                  <a:pt x="10434" y="17061"/>
                  <a:pt x="10475" y="17020"/>
                </a:cubicBezTo>
                <a:cubicBezTo>
                  <a:pt x="10564" y="16922"/>
                  <a:pt x="10658" y="16824"/>
                  <a:pt x="10755" y="16732"/>
                </a:cubicBezTo>
                <a:cubicBezTo>
                  <a:pt x="11186" y="16329"/>
                  <a:pt x="11617" y="15929"/>
                  <a:pt x="11950" y="15462"/>
                </a:cubicBezTo>
                <a:cubicBezTo>
                  <a:pt x="12100" y="15245"/>
                  <a:pt x="12218" y="15015"/>
                  <a:pt x="12377" y="14805"/>
                </a:cubicBezTo>
                <a:cubicBezTo>
                  <a:pt x="12377" y="14805"/>
                  <a:pt x="12377" y="14805"/>
                  <a:pt x="12377" y="14805"/>
                </a:cubicBezTo>
                <a:close/>
                <a:moveTo>
                  <a:pt x="8159" y="17904"/>
                </a:moveTo>
                <a:cubicBezTo>
                  <a:pt x="8175" y="17864"/>
                  <a:pt x="8114" y="17826"/>
                  <a:pt x="8143" y="17786"/>
                </a:cubicBezTo>
                <a:lnTo>
                  <a:pt x="8139" y="17789"/>
                </a:lnTo>
                <a:cubicBezTo>
                  <a:pt x="8094" y="17762"/>
                  <a:pt x="8130" y="17732"/>
                  <a:pt x="8130" y="17701"/>
                </a:cubicBezTo>
                <a:lnTo>
                  <a:pt x="8135" y="17705"/>
                </a:lnTo>
                <a:cubicBezTo>
                  <a:pt x="8098" y="17684"/>
                  <a:pt x="8106" y="17654"/>
                  <a:pt x="8102" y="17623"/>
                </a:cubicBezTo>
                <a:lnTo>
                  <a:pt x="8106" y="17627"/>
                </a:lnTo>
                <a:cubicBezTo>
                  <a:pt x="8094" y="17627"/>
                  <a:pt x="8082" y="17627"/>
                  <a:pt x="8070" y="17627"/>
                </a:cubicBezTo>
                <a:cubicBezTo>
                  <a:pt x="8070" y="17627"/>
                  <a:pt x="8074" y="17623"/>
                  <a:pt x="8074" y="17623"/>
                </a:cubicBezTo>
                <a:cubicBezTo>
                  <a:pt x="8053" y="17647"/>
                  <a:pt x="8122" y="17721"/>
                  <a:pt x="8017" y="17701"/>
                </a:cubicBezTo>
                <a:cubicBezTo>
                  <a:pt x="8005" y="17701"/>
                  <a:pt x="7992" y="17701"/>
                  <a:pt x="7980" y="17701"/>
                </a:cubicBezTo>
                <a:cubicBezTo>
                  <a:pt x="8021" y="17769"/>
                  <a:pt x="7964" y="17860"/>
                  <a:pt x="8057" y="17915"/>
                </a:cubicBezTo>
                <a:cubicBezTo>
                  <a:pt x="8057" y="17904"/>
                  <a:pt x="8053" y="17894"/>
                  <a:pt x="8053" y="17881"/>
                </a:cubicBezTo>
                <a:cubicBezTo>
                  <a:pt x="8061" y="17887"/>
                  <a:pt x="8070" y="17891"/>
                  <a:pt x="8082" y="17898"/>
                </a:cubicBezTo>
                <a:lnTo>
                  <a:pt x="8082" y="17904"/>
                </a:lnTo>
                <a:cubicBezTo>
                  <a:pt x="8082" y="17904"/>
                  <a:pt x="8078" y="17894"/>
                  <a:pt x="8078" y="17894"/>
                </a:cubicBezTo>
                <a:cubicBezTo>
                  <a:pt x="8070" y="17898"/>
                  <a:pt x="8061" y="17901"/>
                  <a:pt x="8053" y="17908"/>
                </a:cubicBezTo>
                <a:cubicBezTo>
                  <a:pt x="8049" y="17921"/>
                  <a:pt x="8049" y="17938"/>
                  <a:pt x="8045" y="17952"/>
                </a:cubicBezTo>
                <a:cubicBezTo>
                  <a:pt x="8078" y="17979"/>
                  <a:pt x="8094" y="18003"/>
                  <a:pt x="8045" y="18030"/>
                </a:cubicBezTo>
                <a:cubicBezTo>
                  <a:pt x="8074" y="18114"/>
                  <a:pt x="8090" y="18199"/>
                  <a:pt x="8074" y="18287"/>
                </a:cubicBezTo>
                <a:cubicBezTo>
                  <a:pt x="8082" y="18291"/>
                  <a:pt x="8090" y="18294"/>
                  <a:pt x="8098" y="18297"/>
                </a:cubicBezTo>
                <a:cubicBezTo>
                  <a:pt x="8094" y="18301"/>
                  <a:pt x="8090" y="18304"/>
                  <a:pt x="8086" y="18308"/>
                </a:cubicBezTo>
                <a:cubicBezTo>
                  <a:pt x="8082" y="18301"/>
                  <a:pt x="8082" y="18294"/>
                  <a:pt x="8078" y="18287"/>
                </a:cubicBezTo>
                <a:cubicBezTo>
                  <a:pt x="8065" y="18291"/>
                  <a:pt x="8053" y="18291"/>
                  <a:pt x="8041" y="18294"/>
                </a:cubicBezTo>
                <a:lnTo>
                  <a:pt x="8045" y="18291"/>
                </a:lnTo>
                <a:cubicBezTo>
                  <a:pt x="8045" y="18314"/>
                  <a:pt x="8045" y="18341"/>
                  <a:pt x="8045" y="18365"/>
                </a:cubicBezTo>
                <a:cubicBezTo>
                  <a:pt x="8070" y="18382"/>
                  <a:pt x="8070" y="18396"/>
                  <a:pt x="8045" y="18413"/>
                </a:cubicBezTo>
                <a:cubicBezTo>
                  <a:pt x="8049" y="18426"/>
                  <a:pt x="8053" y="18443"/>
                  <a:pt x="8057" y="18457"/>
                </a:cubicBezTo>
                <a:cubicBezTo>
                  <a:pt x="8057" y="18463"/>
                  <a:pt x="8061" y="18470"/>
                  <a:pt x="8061" y="18477"/>
                </a:cubicBezTo>
                <a:cubicBezTo>
                  <a:pt x="8061" y="18470"/>
                  <a:pt x="8057" y="18460"/>
                  <a:pt x="8057" y="18453"/>
                </a:cubicBezTo>
                <a:cubicBezTo>
                  <a:pt x="8045" y="18440"/>
                  <a:pt x="8029" y="18426"/>
                  <a:pt x="8017" y="18413"/>
                </a:cubicBezTo>
                <a:cubicBezTo>
                  <a:pt x="7984" y="18406"/>
                  <a:pt x="7988" y="18382"/>
                  <a:pt x="7984" y="18362"/>
                </a:cubicBezTo>
                <a:cubicBezTo>
                  <a:pt x="7984" y="18362"/>
                  <a:pt x="7988" y="18365"/>
                  <a:pt x="7988" y="18365"/>
                </a:cubicBezTo>
                <a:cubicBezTo>
                  <a:pt x="7940" y="18372"/>
                  <a:pt x="7931" y="18446"/>
                  <a:pt x="7862" y="18416"/>
                </a:cubicBezTo>
                <a:cubicBezTo>
                  <a:pt x="7854" y="18450"/>
                  <a:pt x="7879" y="18494"/>
                  <a:pt x="7834" y="18521"/>
                </a:cubicBezTo>
                <a:cubicBezTo>
                  <a:pt x="7834" y="18521"/>
                  <a:pt x="7838" y="18521"/>
                  <a:pt x="7838" y="18521"/>
                </a:cubicBezTo>
                <a:cubicBezTo>
                  <a:pt x="7870" y="18572"/>
                  <a:pt x="7899" y="18623"/>
                  <a:pt x="7931" y="18673"/>
                </a:cubicBezTo>
                <a:lnTo>
                  <a:pt x="7927" y="18670"/>
                </a:lnTo>
                <a:cubicBezTo>
                  <a:pt x="7956" y="18690"/>
                  <a:pt x="7956" y="18707"/>
                  <a:pt x="7927" y="18728"/>
                </a:cubicBezTo>
                <a:cubicBezTo>
                  <a:pt x="7927" y="18728"/>
                  <a:pt x="7931" y="18724"/>
                  <a:pt x="7931" y="18724"/>
                </a:cubicBezTo>
                <a:cubicBezTo>
                  <a:pt x="7976" y="18765"/>
                  <a:pt x="7960" y="18836"/>
                  <a:pt x="8029" y="18863"/>
                </a:cubicBezTo>
                <a:lnTo>
                  <a:pt x="8029" y="18867"/>
                </a:lnTo>
                <a:cubicBezTo>
                  <a:pt x="7980" y="18806"/>
                  <a:pt x="8082" y="18795"/>
                  <a:pt x="8086" y="18762"/>
                </a:cubicBezTo>
                <a:cubicBezTo>
                  <a:pt x="8122" y="18528"/>
                  <a:pt x="8248" y="18314"/>
                  <a:pt x="8321" y="18091"/>
                </a:cubicBezTo>
                <a:lnTo>
                  <a:pt x="8326" y="18091"/>
                </a:lnTo>
                <a:cubicBezTo>
                  <a:pt x="8305" y="18070"/>
                  <a:pt x="8301" y="18053"/>
                  <a:pt x="8326" y="18033"/>
                </a:cubicBezTo>
                <a:lnTo>
                  <a:pt x="8321" y="18037"/>
                </a:lnTo>
                <a:cubicBezTo>
                  <a:pt x="8321" y="18020"/>
                  <a:pt x="8321" y="18003"/>
                  <a:pt x="8321" y="17986"/>
                </a:cubicBezTo>
                <a:lnTo>
                  <a:pt x="8326" y="17989"/>
                </a:lnTo>
                <a:cubicBezTo>
                  <a:pt x="8297" y="17979"/>
                  <a:pt x="8309" y="17969"/>
                  <a:pt x="8326" y="17959"/>
                </a:cubicBezTo>
                <a:lnTo>
                  <a:pt x="8321" y="17962"/>
                </a:lnTo>
                <a:cubicBezTo>
                  <a:pt x="8317" y="17901"/>
                  <a:pt x="8334" y="17847"/>
                  <a:pt x="8386" y="17803"/>
                </a:cubicBezTo>
                <a:cubicBezTo>
                  <a:pt x="8386" y="17803"/>
                  <a:pt x="8382" y="17810"/>
                  <a:pt x="8382" y="17810"/>
                </a:cubicBezTo>
                <a:cubicBezTo>
                  <a:pt x="8399" y="17755"/>
                  <a:pt x="8415" y="17701"/>
                  <a:pt x="8427" y="17644"/>
                </a:cubicBezTo>
                <a:cubicBezTo>
                  <a:pt x="8423" y="17644"/>
                  <a:pt x="8419" y="17644"/>
                  <a:pt x="8415" y="17644"/>
                </a:cubicBezTo>
                <a:cubicBezTo>
                  <a:pt x="8419" y="17644"/>
                  <a:pt x="8419" y="17644"/>
                  <a:pt x="8423" y="17640"/>
                </a:cubicBezTo>
                <a:cubicBezTo>
                  <a:pt x="8427" y="17650"/>
                  <a:pt x="8435" y="17654"/>
                  <a:pt x="8447" y="17650"/>
                </a:cubicBezTo>
                <a:cubicBezTo>
                  <a:pt x="8447" y="17650"/>
                  <a:pt x="8443" y="17654"/>
                  <a:pt x="8443" y="17654"/>
                </a:cubicBezTo>
                <a:cubicBezTo>
                  <a:pt x="8456" y="17637"/>
                  <a:pt x="8468" y="17616"/>
                  <a:pt x="8476" y="17600"/>
                </a:cubicBezTo>
                <a:cubicBezTo>
                  <a:pt x="8476" y="17600"/>
                  <a:pt x="8472" y="17603"/>
                  <a:pt x="8472" y="17603"/>
                </a:cubicBezTo>
                <a:cubicBezTo>
                  <a:pt x="8480" y="17583"/>
                  <a:pt x="8431" y="17539"/>
                  <a:pt x="8508" y="17549"/>
                </a:cubicBezTo>
                <a:lnTo>
                  <a:pt x="8504" y="17552"/>
                </a:lnTo>
                <a:cubicBezTo>
                  <a:pt x="8504" y="17515"/>
                  <a:pt x="8480" y="17478"/>
                  <a:pt x="8500" y="17440"/>
                </a:cubicBezTo>
                <a:cubicBezTo>
                  <a:pt x="8525" y="17396"/>
                  <a:pt x="8484" y="17386"/>
                  <a:pt x="8451" y="17369"/>
                </a:cubicBezTo>
                <a:cubicBezTo>
                  <a:pt x="8382" y="17329"/>
                  <a:pt x="8411" y="17413"/>
                  <a:pt x="8374" y="17410"/>
                </a:cubicBezTo>
                <a:lnTo>
                  <a:pt x="8378" y="17406"/>
                </a:lnTo>
                <a:cubicBezTo>
                  <a:pt x="8386" y="17471"/>
                  <a:pt x="8403" y="17535"/>
                  <a:pt x="8362" y="17600"/>
                </a:cubicBezTo>
                <a:cubicBezTo>
                  <a:pt x="8362" y="17600"/>
                  <a:pt x="8366" y="17600"/>
                  <a:pt x="8366" y="17600"/>
                </a:cubicBezTo>
                <a:cubicBezTo>
                  <a:pt x="8354" y="17620"/>
                  <a:pt x="8342" y="17640"/>
                  <a:pt x="8330" y="17661"/>
                </a:cubicBezTo>
                <a:cubicBezTo>
                  <a:pt x="8330" y="17661"/>
                  <a:pt x="8334" y="17657"/>
                  <a:pt x="8334" y="17657"/>
                </a:cubicBezTo>
                <a:cubicBezTo>
                  <a:pt x="8317" y="17674"/>
                  <a:pt x="8301" y="17694"/>
                  <a:pt x="8285" y="17711"/>
                </a:cubicBezTo>
                <a:lnTo>
                  <a:pt x="8281" y="17708"/>
                </a:lnTo>
                <a:cubicBezTo>
                  <a:pt x="8256" y="17776"/>
                  <a:pt x="8321" y="17881"/>
                  <a:pt x="8159" y="17904"/>
                </a:cubicBezTo>
                <a:cubicBezTo>
                  <a:pt x="8159" y="17904"/>
                  <a:pt x="8159" y="17904"/>
                  <a:pt x="8159" y="17904"/>
                </a:cubicBezTo>
                <a:close/>
                <a:moveTo>
                  <a:pt x="10471" y="5655"/>
                </a:moveTo>
                <a:cubicBezTo>
                  <a:pt x="10386" y="5624"/>
                  <a:pt x="10329" y="5685"/>
                  <a:pt x="10260" y="5699"/>
                </a:cubicBezTo>
                <a:cubicBezTo>
                  <a:pt x="10199" y="5712"/>
                  <a:pt x="10150" y="5766"/>
                  <a:pt x="10077" y="5732"/>
                </a:cubicBezTo>
                <a:lnTo>
                  <a:pt x="10077" y="5732"/>
                </a:lnTo>
                <a:cubicBezTo>
                  <a:pt x="10471" y="5448"/>
                  <a:pt x="10934" y="5370"/>
                  <a:pt x="11438" y="5414"/>
                </a:cubicBezTo>
                <a:cubicBezTo>
                  <a:pt x="11552" y="5424"/>
                  <a:pt x="11653" y="5482"/>
                  <a:pt x="11775" y="5475"/>
                </a:cubicBezTo>
                <a:cubicBezTo>
                  <a:pt x="11800" y="5475"/>
                  <a:pt x="11775" y="5502"/>
                  <a:pt x="11775" y="5516"/>
                </a:cubicBezTo>
                <a:cubicBezTo>
                  <a:pt x="11775" y="5516"/>
                  <a:pt x="11779" y="5512"/>
                  <a:pt x="11779" y="5512"/>
                </a:cubicBezTo>
                <a:cubicBezTo>
                  <a:pt x="11275" y="5600"/>
                  <a:pt x="10751" y="5600"/>
                  <a:pt x="10276" y="5790"/>
                </a:cubicBezTo>
                <a:cubicBezTo>
                  <a:pt x="10260" y="5797"/>
                  <a:pt x="10235" y="5793"/>
                  <a:pt x="10215" y="5797"/>
                </a:cubicBezTo>
                <a:cubicBezTo>
                  <a:pt x="10215" y="5797"/>
                  <a:pt x="10219" y="5800"/>
                  <a:pt x="10219" y="5800"/>
                </a:cubicBezTo>
                <a:cubicBezTo>
                  <a:pt x="10276" y="5719"/>
                  <a:pt x="10386" y="5705"/>
                  <a:pt x="10467" y="5651"/>
                </a:cubicBezTo>
                <a:cubicBezTo>
                  <a:pt x="10487" y="5641"/>
                  <a:pt x="10512" y="5638"/>
                  <a:pt x="10507" y="5610"/>
                </a:cubicBezTo>
                <a:cubicBezTo>
                  <a:pt x="10520" y="5610"/>
                  <a:pt x="10532" y="5610"/>
                  <a:pt x="10548" y="5610"/>
                </a:cubicBezTo>
                <a:cubicBezTo>
                  <a:pt x="10544" y="5610"/>
                  <a:pt x="10540" y="5607"/>
                  <a:pt x="10540" y="5607"/>
                </a:cubicBezTo>
                <a:cubicBezTo>
                  <a:pt x="10532" y="5607"/>
                  <a:pt x="10524" y="5610"/>
                  <a:pt x="10512" y="5614"/>
                </a:cubicBezTo>
                <a:cubicBezTo>
                  <a:pt x="10491" y="5624"/>
                  <a:pt x="10459" y="5624"/>
                  <a:pt x="10471" y="5655"/>
                </a:cubicBezTo>
                <a:close/>
                <a:moveTo>
                  <a:pt x="11515" y="5533"/>
                </a:moveTo>
                <a:cubicBezTo>
                  <a:pt x="11515" y="5529"/>
                  <a:pt x="11511" y="5529"/>
                  <a:pt x="11511" y="5526"/>
                </a:cubicBezTo>
                <a:cubicBezTo>
                  <a:pt x="11503" y="5526"/>
                  <a:pt x="11495" y="5526"/>
                  <a:pt x="11487" y="5526"/>
                </a:cubicBezTo>
                <a:cubicBezTo>
                  <a:pt x="11487" y="5529"/>
                  <a:pt x="11491" y="5533"/>
                  <a:pt x="11491" y="5533"/>
                </a:cubicBezTo>
                <a:cubicBezTo>
                  <a:pt x="11499" y="5536"/>
                  <a:pt x="11507" y="5533"/>
                  <a:pt x="11515" y="5533"/>
                </a:cubicBezTo>
                <a:close/>
                <a:moveTo>
                  <a:pt x="17939" y="13856"/>
                </a:moveTo>
                <a:cubicBezTo>
                  <a:pt x="19203" y="13880"/>
                  <a:pt x="20450" y="13965"/>
                  <a:pt x="21600" y="14476"/>
                </a:cubicBezTo>
                <a:cubicBezTo>
                  <a:pt x="20470" y="13893"/>
                  <a:pt x="19231" y="13761"/>
                  <a:pt x="17939" y="13856"/>
                </a:cubicBezTo>
                <a:close/>
                <a:moveTo>
                  <a:pt x="13006" y="8598"/>
                </a:moveTo>
                <a:cubicBezTo>
                  <a:pt x="13079" y="8853"/>
                  <a:pt x="13075" y="9113"/>
                  <a:pt x="13108" y="9371"/>
                </a:cubicBezTo>
                <a:cubicBezTo>
                  <a:pt x="13116" y="9428"/>
                  <a:pt x="13128" y="9476"/>
                  <a:pt x="13067" y="9520"/>
                </a:cubicBezTo>
                <a:cubicBezTo>
                  <a:pt x="13039" y="9540"/>
                  <a:pt x="13027" y="9567"/>
                  <a:pt x="13067" y="9594"/>
                </a:cubicBezTo>
                <a:cubicBezTo>
                  <a:pt x="13112" y="9625"/>
                  <a:pt x="13149" y="9666"/>
                  <a:pt x="13209" y="9662"/>
                </a:cubicBezTo>
                <a:cubicBezTo>
                  <a:pt x="13258" y="9659"/>
                  <a:pt x="13270" y="9615"/>
                  <a:pt x="13270" y="9584"/>
                </a:cubicBezTo>
                <a:cubicBezTo>
                  <a:pt x="13266" y="9456"/>
                  <a:pt x="13303" y="9327"/>
                  <a:pt x="13291" y="9195"/>
                </a:cubicBezTo>
                <a:cubicBezTo>
                  <a:pt x="13266" y="8893"/>
                  <a:pt x="13177" y="8602"/>
                  <a:pt x="13112" y="8290"/>
                </a:cubicBezTo>
                <a:cubicBezTo>
                  <a:pt x="13023" y="8392"/>
                  <a:pt x="12978" y="8497"/>
                  <a:pt x="13006" y="8598"/>
                </a:cubicBezTo>
                <a:close/>
                <a:moveTo>
                  <a:pt x="8350" y="4296"/>
                </a:moveTo>
                <a:cubicBezTo>
                  <a:pt x="8350" y="4296"/>
                  <a:pt x="8362" y="4296"/>
                  <a:pt x="8362" y="4296"/>
                </a:cubicBezTo>
                <a:cubicBezTo>
                  <a:pt x="8309" y="4252"/>
                  <a:pt x="8208" y="4316"/>
                  <a:pt x="8167" y="4242"/>
                </a:cubicBezTo>
                <a:lnTo>
                  <a:pt x="8163" y="4242"/>
                </a:lnTo>
                <a:cubicBezTo>
                  <a:pt x="8151" y="4232"/>
                  <a:pt x="8139" y="4222"/>
                  <a:pt x="8126" y="4211"/>
                </a:cubicBezTo>
                <a:lnTo>
                  <a:pt x="8126" y="4215"/>
                </a:lnTo>
                <a:cubicBezTo>
                  <a:pt x="7984" y="4198"/>
                  <a:pt x="7915" y="4062"/>
                  <a:pt x="7765" y="4059"/>
                </a:cubicBezTo>
                <a:cubicBezTo>
                  <a:pt x="7765" y="4059"/>
                  <a:pt x="7769" y="4056"/>
                  <a:pt x="7769" y="4056"/>
                </a:cubicBezTo>
                <a:cubicBezTo>
                  <a:pt x="7765" y="4076"/>
                  <a:pt x="7761" y="4096"/>
                  <a:pt x="7757" y="4113"/>
                </a:cubicBezTo>
                <a:cubicBezTo>
                  <a:pt x="7805" y="4096"/>
                  <a:pt x="7826" y="4150"/>
                  <a:pt x="7870" y="4147"/>
                </a:cubicBezTo>
                <a:lnTo>
                  <a:pt x="7866" y="4154"/>
                </a:lnTo>
                <a:cubicBezTo>
                  <a:pt x="7866" y="4154"/>
                  <a:pt x="7870" y="4147"/>
                  <a:pt x="7870" y="4147"/>
                </a:cubicBezTo>
                <a:cubicBezTo>
                  <a:pt x="7818" y="4171"/>
                  <a:pt x="7785" y="4154"/>
                  <a:pt x="7765" y="4113"/>
                </a:cubicBezTo>
                <a:cubicBezTo>
                  <a:pt x="7679" y="4262"/>
                  <a:pt x="7846" y="4286"/>
                  <a:pt x="7931" y="4347"/>
                </a:cubicBezTo>
                <a:cubicBezTo>
                  <a:pt x="7927" y="4347"/>
                  <a:pt x="7927" y="4343"/>
                  <a:pt x="7923" y="4343"/>
                </a:cubicBezTo>
                <a:cubicBezTo>
                  <a:pt x="7927" y="4343"/>
                  <a:pt x="7927" y="4343"/>
                  <a:pt x="7931" y="4343"/>
                </a:cubicBezTo>
                <a:cubicBezTo>
                  <a:pt x="7891" y="4350"/>
                  <a:pt x="7850" y="4357"/>
                  <a:pt x="7797" y="4364"/>
                </a:cubicBezTo>
                <a:cubicBezTo>
                  <a:pt x="7948" y="4435"/>
                  <a:pt x="8118" y="4391"/>
                  <a:pt x="8260" y="4448"/>
                </a:cubicBezTo>
                <a:lnTo>
                  <a:pt x="8256" y="4448"/>
                </a:lnTo>
                <a:cubicBezTo>
                  <a:pt x="8338" y="4452"/>
                  <a:pt x="8354" y="4530"/>
                  <a:pt x="8415" y="4554"/>
                </a:cubicBezTo>
                <a:cubicBezTo>
                  <a:pt x="8415" y="4554"/>
                  <a:pt x="8407" y="4550"/>
                  <a:pt x="8407" y="4550"/>
                </a:cubicBezTo>
                <a:cubicBezTo>
                  <a:pt x="8480" y="4547"/>
                  <a:pt x="8541" y="4567"/>
                  <a:pt x="8598" y="4604"/>
                </a:cubicBezTo>
                <a:cubicBezTo>
                  <a:pt x="8598" y="4604"/>
                  <a:pt x="8590" y="4601"/>
                  <a:pt x="8590" y="4601"/>
                </a:cubicBezTo>
                <a:cubicBezTo>
                  <a:pt x="8703" y="4598"/>
                  <a:pt x="8821" y="4621"/>
                  <a:pt x="8939" y="4577"/>
                </a:cubicBezTo>
                <a:cubicBezTo>
                  <a:pt x="8866" y="4550"/>
                  <a:pt x="8785" y="4550"/>
                  <a:pt x="8740" y="4496"/>
                </a:cubicBezTo>
                <a:cubicBezTo>
                  <a:pt x="8793" y="4469"/>
                  <a:pt x="8862" y="4499"/>
                  <a:pt x="8898" y="4452"/>
                </a:cubicBezTo>
                <a:lnTo>
                  <a:pt x="8902" y="4455"/>
                </a:lnTo>
                <a:cubicBezTo>
                  <a:pt x="8821" y="4367"/>
                  <a:pt x="8675" y="4404"/>
                  <a:pt x="8581" y="4340"/>
                </a:cubicBezTo>
                <a:lnTo>
                  <a:pt x="8586" y="4343"/>
                </a:lnTo>
                <a:cubicBezTo>
                  <a:pt x="8508" y="4347"/>
                  <a:pt x="8439" y="4293"/>
                  <a:pt x="8358" y="4306"/>
                </a:cubicBezTo>
                <a:lnTo>
                  <a:pt x="8350" y="4296"/>
                </a:lnTo>
                <a:close/>
                <a:moveTo>
                  <a:pt x="9386" y="6227"/>
                </a:moveTo>
                <a:cubicBezTo>
                  <a:pt x="9386" y="6224"/>
                  <a:pt x="9386" y="6224"/>
                  <a:pt x="9390" y="6220"/>
                </a:cubicBezTo>
                <a:cubicBezTo>
                  <a:pt x="9475" y="6227"/>
                  <a:pt x="9504" y="6149"/>
                  <a:pt x="9573" y="6132"/>
                </a:cubicBezTo>
                <a:lnTo>
                  <a:pt x="9577" y="6132"/>
                </a:lnTo>
                <a:cubicBezTo>
                  <a:pt x="9577" y="6122"/>
                  <a:pt x="9577" y="6112"/>
                  <a:pt x="9577" y="6102"/>
                </a:cubicBezTo>
                <a:lnTo>
                  <a:pt x="9573" y="6102"/>
                </a:lnTo>
                <a:cubicBezTo>
                  <a:pt x="9589" y="6068"/>
                  <a:pt x="9650" y="6064"/>
                  <a:pt x="9642" y="6014"/>
                </a:cubicBezTo>
                <a:cubicBezTo>
                  <a:pt x="9626" y="5912"/>
                  <a:pt x="9699" y="5844"/>
                  <a:pt x="9768" y="5773"/>
                </a:cubicBezTo>
                <a:lnTo>
                  <a:pt x="9764" y="5773"/>
                </a:lnTo>
                <a:cubicBezTo>
                  <a:pt x="9707" y="5793"/>
                  <a:pt x="9650" y="5814"/>
                  <a:pt x="9581" y="5837"/>
                </a:cubicBezTo>
                <a:cubicBezTo>
                  <a:pt x="9666" y="5726"/>
                  <a:pt x="9654" y="5590"/>
                  <a:pt x="9772" y="5505"/>
                </a:cubicBezTo>
                <a:cubicBezTo>
                  <a:pt x="9772" y="5505"/>
                  <a:pt x="9772" y="5505"/>
                  <a:pt x="9772" y="5505"/>
                </a:cubicBezTo>
                <a:cubicBezTo>
                  <a:pt x="9666" y="5512"/>
                  <a:pt x="9605" y="5580"/>
                  <a:pt x="9544" y="5638"/>
                </a:cubicBezTo>
                <a:cubicBezTo>
                  <a:pt x="9410" y="5766"/>
                  <a:pt x="9293" y="5902"/>
                  <a:pt x="9158" y="6031"/>
                </a:cubicBezTo>
                <a:cubicBezTo>
                  <a:pt x="9093" y="6092"/>
                  <a:pt x="9077" y="6146"/>
                  <a:pt x="9158" y="6200"/>
                </a:cubicBezTo>
                <a:cubicBezTo>
                  <a:pt x="9232" y="6247"/>
                  <a:pt x="9305" y="6325"/>
                  <a:pt x="9394" y="6217"/>
                </a:cubicBezTo>
                <a:cubicBezTo>
                  <a:pt x="9390" y="6224"/>
                  <a:pt x="9386" y="6224"/>
                  <a:pt x="9386" y="6227"/>
                </a:cubicBezTo>
                <a:close/>
                <a:moveTo>
                  <a:pt x="9349" y="10716"/>
                </a:moveTo>
                <a:cubicBezTo>
                  <a:pt x="9406" y="10706"/>
                  <a:pt x="9406" y="10662"/>
                  <a:pt x="9431" y="10631"/>
                </a:cubicBezTo>
                <a:cubicBezTo>
                  <a:pt x="9605" y="10394"/>
                  <a:pt x="9821" y="10187"/>
                  <a:pt x="10117" y="10052"/>
                </a:cubicBezTo>
                <a:cubicBezTo>
                  <a:pt x="10451" y="9899"/>
                  <a:pt x="10780" y="9743"/>
                  <a:pt x="11113" y="9588"/>
                </a:cubicBezTo>
                <a:lnTo>
                  <a:pt x="11117" y="9591"/>
                </a:lnTo>
                <a:cubicBezTo>
                  <a:pt x="11040" y="9564"/>
                  <a:pt x="10979" y="9605"/>
                  <a:pt x="10918" y="9628"/>
                </a:cubicBezTo>
                <a:cubicBezTo>
                  <a:pt x="10629" y="9740"/>
                  <a:pt x="10341" y="9855"/>
                  <a:pt x="10048" y="9967"/>
                </a:cubicBezTo>
                <a:cubicBezTo>
                  <a:pt x="9658" y="10116"/>
                  <a:pt x="9406" y="10357"/>
                  <a:pt x="9345" y="10719"/>
                </a:cubicBezTo>
                <a:lnTo>
                  <a:pt x="9349" y="10716"/>
                </a:lnTo>
                <a:close/>
                <a:moveTo>
                  <a:pt x="10922" y="19619"/>
                </a:moveTo>
                <a:cubicBezTo>
                  <a:pt x="10914" y="19636"/>
                  <a:pt x="10914" y="19649"/>
                  <a:pt x="10938" y="19652"/>
                </a:cubicBezTo>
                <a:cubicBezTo>
                  <a:pt x="10938" y="19680"/>
                  <a:pt x="10938" y="19707"/>
                  <a:pt x="10938" y="19734"/>
                </a:cubicBezTo>
                <a:cubicBezTo>
                  <a:pt x="10942" y="19734"/>
                  <a:pt x="10946" y="19734"/>
                  <a:pt x="10950" y="19734"/>
                </a:cubicBezTo>
                <a:cubicBezTo>
                  <a:pt x="10946" y="19734"/>
                  <a:pt x="10946" y="19737"/>
                  <a:pt x="10946" y="19737"/>
                </a:cubicBezTo>
                <a:cubicBezTo>
                  <a:pt x="10926" y="19710"/>
                  <a:pt x="10930" y="19683"/>
                  <a:pt x="10942" y="19656"/>
                </a:cubicBezTo>
                <a:cubicBezTo>
                  <a:pt x="10910" y="19656"/>
                  <a:pt x="10869" y="19659"/>
                  <a:pt x="10857" y="19622"/>
                </a:cubicBezTo>
                <a:lnTo>
                  <a:pt x="10861" y="19625"/>
                </a:lnTo>
                <a:cubicBezTo>
                  <a:pt x="10849" y="19615"/>
                  <a:pt x="10837" y="19605"/>
                  <a:pt x="10824" y="19595"/>
                </a:cubicBezTo>
                <a:lnTo>
                  <a:pt x="10828" y="19598"/>
                </a:lnTo>
                <a:cubicBezTo>
                  <a:pt x="10816" y="19598"/>
                  <a:pt x="10804" y="19598"/>
                  <a:pt x="10796" y="19598"/>
                </a:cubicBezTo>
                <a:cubicBezTo>
                  <a:pt x="10796" y="19598"/>
                  <a:pt x="10800" y="19595"/>
                  <a:pt x="10800" y="19595"/>
                </a:cubicBezTo>
                <a:cubicBezTo>
                  <a:pt x="10796" y="19642"/>
                  <a:pt x="10841" y="19669"/>
                  <a:pt x="10873" y="19703"/>
                </a:cubicBezTo>
                <a:cubicBezTo>
                  <a:pt x="11036" y="19869"/>
                  <a:pt x="11198" y="20035"/>
                  <a:pt x="11361" y="20198"/>
                </a:cubicBezTo>
                <a:cubicBezTo>
                  <a:pt x="11381" y="20198"/>
                  <a:pt x="11401" y="20201"/>
                  <a:pt x="11422" y="20201"/>
                </a:cubicBezTo>
                <a:cubicBezTo>
                  <a:pt x="11418" y="20201"/>
                  <a:pt x="11418" y="20205"/>
                  <a:pt x="11414" y="20205"/>
                </a:cubicBezTo>
                <a:cubicBezTo>
                  <a:pt x="11414" y="20201"/>
                  <a:pt x="11418" y="20198"/>
                  <a:pt x="11418" y="20198"/>
                </a:cubicBezTo>
                <a:cubicBezTo>
                  <a:pt x="11397" y="20198"/>
                  <a:pt x="11381" y="20198"/>
                  <a:pt x="11361" y="20198"/>
                </a:cubicBezTo>
                <a:cubicBezTo>
                  <a:pt x="11389" y="20225"/>
                  <a:pt x="11414" y="20252"/>
                  <a:pt x="11442" y="20283"/>
                </a:cubicBezTo>
                <a:lnTo>
                  <a:pt x="11438" y="20286"/>
                </a:lnTo>
                <a:cubicBezTo>
                  <a:pt x="11450" y="20286"/>
                  <a:pt x="11462" y="20286"/>
                  <a:pt x="11474" y="20286"/>
                </a:cubicBezTo>
                <a:lnTo>
                  <a:pt x="11470" y="20283"/>
                </a:lnTo>
                <a:cubicBezTo>
                  <a:pt x="11483" y="20293"/>
                  <a:pt x="11495" y="20303"/>
                  <a:pt x="11507" y="20310"/>
                </a:cubicBezTo>
                <a:lnTo>
                  <a:pt x="11503" y="20306"/>
                </a:lnTo>
                <a:cubicBezTo>
                  <a:pt x="11515" y="20316"/>
                  <a:pt x="11527" y="20327"/>
                  <a:pt x="11535" y="20333"/>
                </a:cubicBezTo>
                <a:cubicBezTo>
                  <a:pt x="11535" y="20333"/>
                  <a:pt x="11531" y="20330"/>
                  <a:pt x="11531" y="20330"/>
                </a:cubicBezTo>
                <a:cubicBezTo>
                  <a:pt x="11552" y="20344"/>
                  <a:pt x="11568" y="20361"/>
                  <a:pt x="11564" y="20384"/>
                </a:cubicBezTo>
                <a:lnTo>
                  <a:pt x="11560" y="20381"/>
                </a:lnTo>
                <a:cubicBezTo>
                  <a:pt x="11572" y="20391"/>
                  <a:pt x="11584" y="20401"/>
                  <a:pt x="11596" y="20411"/>
                </a:cubicBezTo>
                <a:lnTo>
                  <a:pt x="11592" y="20408"/>
                </a:lnTo>
                <a:cubicBezTo>
                  <a:pt x="11605" y="20418"/>
                  <a:pt x="11617" y="20428"/>
                  <a:pt x="11629" y="20438"/>
                </a:cubicBezTo>
                <a:lnTo>
                  <a:pt x="11625" y="20435"/>
                </a:lnTo>
                <a:cubicBezTo>
                  <a:pt x="11637" y="20445"/>
                  <a:pt x="11649" y="20455"/>
                  <a:pt x="11657" y="20466"/>
                </a:cubicBezTo>
                <a:cubicBezTo>
                  <a:pt x="11657" y="20466"/>
                  <a:pt x="11653" y="20462"/>
                  <a:pt x="11653" y="20462"/>
                </a:cubicBezTo>
                <a:cubicBezTo>
                  <a:pt x="11682" y="20479"/>
                  <a:pt x="11702" y="20513"/>
                  <a:pt x="11747" y="20513"/>
                </a:cubicBezTo>
                <a:cubicBezTo>
                  <a:pt x="11747" y="20513"/>
                  <a:pt x="11743" y="20516"/>
                  <a:pt x="11743" y="20516"/>
                </a:cubicBezTo>
                <a:cubicBezTo>
                  <a:pt x="11759" y="20479"/>
                  <a:pt x="11735" y="20452"/>
                  <a:pt x="11718" y="20421"/>
                </a:cubicBezTo>
                <a:cubicBezTo>
                  <a:pt x="11588" y="20184"/>
                  <a:pt x="11418" y="19971"/>
                  <a:pt x="11227" y="19768"/>
                </a:cubicBezTo>
                <a:cubicBezTo>
                  <a:pt x="11174" y="19710"/>
                  <a:pt x="11129" y="19649"/>
                  <a:pt x="11040" y="19622"/>
                </a:cubicBezTo>
                <a:lnTo>
                  <a:pt x="11040" y="19619"/>
                </a:lnTo>
                <a:cubicBezTo>
                  <a:pt x="11028" y="19629"/>
                  <a:pt x="11015" y="19639"/>
                  <a:pt x="11003" y="19649"/>
                </a:cubicBezTo>
                <a:lnTo>
                  <a:pt x="11007" y="19646"/>
                </a:lnTo>
                <a:cubicBezTo>
                  <a:pt x="11003" y="19663"/>
                  <a:pt x="11003" y="19680"/>
                  <a:pt x="10999" y="19696"/>
                </a:cubicBezTo>
                <a:cubicBezTo>
                  <a:pt x="11007" y="19710"/>
                  <a:pt x="11015" y="19724"/>
                  <a:pt x="11023" y="19734"/>
                </a:cubicBezTo>
                <a:cubicBezTo>
                  <a:pt x="11028" y="19734"/>
                  <a:pt x="11032" y="19730"/>
                  <a:pt x="11036" y="19730"/>
                </a:cubicBezTo>
                <a:cubicBezTo>
                  <a:pt x="11028" y="19724"/>
                  <a:pt x="11023" y="19724"/>
                  <a:pt x="11028" y="19737"/>
                </a:cubicBezTo>
                <a:cubicBezTo>
                  <a:pt x="11019" y="19724"/>
                  <a:pt x="11011" y="19710"/>
                  <a:pt x="11003" y="19693"/>
                </a:cubicBezTo>
                <a:cubicBezTo>
                  <a:pt x="10995" y="19676"/>
                  <a:pt x="10983" y="19659"/>
                  <a:pt x="10975" y="19642"/>
                </a:cubicBezTo>
                <a:lnTo>
                  <a:pt x="10979" y="19646"/>
                </a:lnTo>
                <a:cubicBezTo>
                  <a:pt x="10967" y="19636"/>
                  <a:pt x="10954" y="19625"/>
                  <a:pt x="10942" y="19615"/>
                </a:cubicBezTo>
                <a:lnTo>
                  <a:pt x="10946" y="19619"/>
                </a:lnTo>
                <a:cubicBezTo>
                  <a:pt x="10942" y="19619"/>
                  <a:pt x="10930" y="19619"/>
                  <a:pt x="10922" y="19619"/>
                </a:cubicBezTo>
                <a:lnTo>
                  <a:pt x="10922" y="19619"/>
                </a:lnTo>
                <a:close/>
                <a:moveTo>
                  <a:pt x="14859" y="7494"/>
                </a:moveTo>
                <a:cubicBezTo>
                  <a:pt x="14896" y="7491"/>
                  <a:pt x="14928" y="7477"/>
                  <a:pt x="14961" y="7467"/>
                </a:cubicBezTo>
                <a:cubicBezTo>
                  <a:pt x="15005" y="7457"/>
                  <a:pt x="14985" y="7423"/>
                  <a:pt x="14989" y="7406"/>
                </a:cubicBezTo>
                <a:cubicBezTo>
                  <a:pt x="15005" y="7362"/>
                  <a:pt x="14953" y="7382"/>
                  <a:pt x="14932" y="7379"/>
                </a:cubicBezTo>
                <a:cubicBezTo>
                  <a:pt x="14892" y="7372"/>
                  <a:pt x="14851" y="7372"/>
                  <a:pt x="14810" y="7375"/>
                </a:cubicBezTo>
                <a:cubicBezTo>
                  <a:pt x="14550" y="7416"/>
                  <a:pt x="14294" y="7477"/>
                  <a:pt x="14059" y="7575"/>
                </a:cubicBezTo>
                <a:cubicBezTo>
                  <a:pt x="13880" y="7650"/>
                  <a:pt x="13742" y="7768"/>
                  <a:pt x="13669" y="7962"/>
                </a:cubicBezTo>
                <a:cubicBezTo>
                  <a:pt x="14051" y="7738"/>
                  <a:pt x="14412" y="7538"/>
                  <a:pt x="14859" y="7494"/>
                </a:cubicBezTo>
                <a:close/>
                <a:moveTo>
                  <a:pt x="12385" y="5218"/>
                </a:moveTo>
                <a:cubicBezTo>
                  <a:pt x="12218" y="5163"/>
                  <a:pt x="12043" y="5140"/>
                  <a:pt x="11869" y="5119"/>
                </a:cubicBezTo>
                <a:cubicBezTo>
                  <a:pt x="11479" y="5068"/>
                  <a:pt x="11088" y="5058"/>
                  <a:pt x="10698" y="5136"/>
                </a:cubicBezTo>
                <a:cubicBezTo>
                  <a:pt x="10666" y="5143"/>
                  <a:pt x="10613" y="5140"/>
                  <a:pt x="10613" y="5177"/>
                </a:cubicBezTo>
                <a:cubicBezTo>
                  <a:pt x="10613" y="5221"/>
                  <a:pt x="10670" y="5218"/>
                  <a:pt x="10711" y="5214"/>
                </a:cubicBezTo>
                <a:cubicBezTo>
                  <a:pt x="10772" y="5214"/>
                  <a:pt x="10833" y="5214"/>
                  <a:pt x="10893" y="5207"/>
                </a:cubicBezTo>
                <a:cubicBezTo>
                  <a:pt x="11235" y="5173"/>
                  <a:pt x="11576" y="5177"/>
                  <a:pt x="11913" y="5211"/>
                </a:cubicBezTo>
                <a:cubicBezTo>
                  <a:pt x="12092" y="5228"/>
                  <a:pt x="12267" y="5255"/>
                  <a:pt x="12446" y="5278"/>
                </a:cubicBezTo>
                <a:cubicBezTo>
                  <a:pt x="12446" y="5228"/>
                  <a:pt x="12413" y="5228"/>
                  <a:pt x="12385" y="5218"/>
                </a:cubicBezTo>
                <a:close/>
                <a:moveTo>
                  <a:pt x="4323" y="19558"/>
                </a:moveTo>
                <a:cubicBezTo>
                  <a:pt x="4344" y="19534"/>
                  <a:pt x="4368" y="19510"/>
                  <a:pt x="4380" y="19483"/>
                </a:cubicBezTo>
                <a:cubicBezTo>
                  <a:pt x="4555" y="19022"/>
                  <a:pt x="4803" y="18585"/>
                  <a:pt x="5026" y="18142"/>
                </a:cubicBezTo>
                <a:cubicBezTo>
                  <a:pt x="5128" y="17938"/>
                  <a:pt x="5225" y="17735"/>
                  <a:pt x="5246" y="17511"/>
                </a:cubicBezTo>
                <a:cubicBezTo>
                  <a:pt x="5067" y="17874"/>
                  <a:pt x="4880" y="18233"/>
                  <a:pt x="4709" y="18599"/>
                </a:cubicBezTo>
                <a:cubicBezTo>
                  <a:pt x="4559" y="18914"/>
                  <a:pt x="4400" y="19226"/>
                  <a:pt x="4323" y="19558"/>
                </a:cubicBezTo>
                <a:cubicBezTo>
                  <a:pt x="4323" y="19561"/>
                  <a:pt x="4323" y="19558"/>
                  <a:pt x="4323" y="19558"/>
                </a:cubicBezTo>
                <a:close/>
                <a:moveTo>
                  <a:pt x="8537" y="4831"/>
                </a:moveTo>
                <a:cubicBezTo>
                  <a:pt x="8610" y="4906"/>
                  <a:pt x="8756" y="4862"/>
                  <a:pt x="8821" y="4946"/>
                </a:cubicBezTo>
                <a:cubicBezTo>
                  <a:pt x="8760" y="4957"/>
                  <a:pt x="8703" y="4963"/>
                  <a:pt x="8642" y="4974"/>
                </a:cubicBezTo>
                <a:cubicBezTo>
                  <a:pt x="8642" y="4970"/>
                  <a:pt x="8647" y="4970"/>
                  <a:pt x="8647" y="4967"/>
                </a:cubicBezTo>
                <a:cubicBezTo>
                  <a:pt x="8642" y="4967"/>
                  <a:pt x="8642" y="4970"/>
                  <a:pt x="8638" y="4970"/>
                </a:cubicBezTo>
                <a:cubicBezTo>
                  <a:pt x="8772" y="4984"/>
                  <a:pt x="8907" y="5004"/>
                  <a:pt x="9041" y="5014"/>
                </a:cubicBezTo>
                <a:cubicBezTo>
                  <a:pt x="9093" y="5018"/>
                  <a:pt x="9118" y="5045"/>
                  <a:pt x="9146" y="5072"/>
                </a:cubicBezTo>
                <a:lnTo>
                  <a:pt x="9150" y="5068"/>
                </a:lnTo>
                <a:cubicBezTo>
                  <a:pt x="8886" y="5177"/>
                  <a:pt x="8626" y="5190"/>
                  <a:pt x="8370" y="5041"/>
                </a:cubicBezTo>
                <a:cubicBezTo>
                  <a:pt x="8289" y="4994"/>
                  <a:pt x="8334" y="4980"/>
                  <a:pt x="8378" y="4957"/>
                </a:cubicBezTo>
                <a:lnTo>
                  <a:pt x="8374" y="4960"/>
                </a:lnTo>
                <a:cubicBezTo>
                  <a:pt x="8427" y="4946"/>
                  <a:pt x="8484" y="4946"/>
                  <a:pt x="8447" y="4872"/>
                </a:cubicBezTo>
                <a:cubicBezTo>
                  <a:pt x="8431" y="4845"/>
                  <a:pt x="8411" y="4804"/>
                  <a:pt x="8439" y="4767"/>
                </a:cubicBezTo>
                <a:cubicBezTo>
                  <a:pt x="8439" y="4767"/>
                  <a:pt x="8439" y="4767"/>
                  <a:pt x="8439" y="4767"/>
                </a:cubicBezTo>
                <a:cubicBezTo>
                  <a:pt x="8476" y="4787"/>
                  <a:pt x="8508" y="4811"/>
                  <a:pt x="8537" y="4831"/>
                </a:cubicBezTo>
                <a:cubicBezTo>
                  <a:pt x="8533" y="4835"/>
                  <a:pt x="8529" y="4835"/>
                  <a:pt x="8521" y="4838"/>
                </a:cubicBezTo>
                <a:cubicBezTo>
                  <a:pt x="8525" y="4838"/>
                  <a:pt x="8529" y="4841"/>
                  <a:pt x="8529" y="4841"/>
                </a:cubicBezTo>
                <a:cubicBezTo>
                  <a:pt x="8529" y="4835"/>
                  <a:pt x="8533" y="4831"/>
                  <a:pt x="8537" y="4831"/>
                </a:cubicBezTo>
                <a:close/>
                <a:moveTo>
                  <a:pt x="8736" y="4916"/>
                </a:moveTo>
                <a:lnTo>
                  <a:pt x="8728" y="4913"/>
                </a:lnTo>
                <a:lnTo>
                  <a:pt x="8728" y="4919"/>
                </a:lnTo>
                <a:lnTo>
                  <a:pt x="8736" y="4916"/>
                </a:lnTo>
                <a:close/>
                <a:moveTo>
                  <a:pt x="15209" y="8639"/>
                </a:moveTo>
                <a:cubicBezTo>
                  <a:pt x="15221" y="8602"/>
                  <a:pt x="15180" y="8592"/>
                  <a:pt x="15144" y="8585"/>
                </a:cubicBezTo>
                <a:cubicBezTo>
                  <a:pt x="15111" y="8578"/>
                  <a:pt x="15074" y="8568"/>
                  <a:pt x="15042" y="8558"/>
                </a:cubicBezTo>
                <a:cubicBezTo>
                  <a:pt x="14697" y="8466"/>
                  <a:pt x="14327" y="8443"/>
                  <a:pt x="13981" y="8344"/>
                </a:cubicBezTo>
                <a:cubicBezTo>
                  <a:pt x="13941" y="8334"/>
                  <a:pt x="13892" y="8304"/>
                  <a:pt x="13868" y="8355"/>
                </a:cubicBezTo>
                <a:cubicBezTo>
                  <a:pt x="13843" y="8405"/>
                  <a:pt x="13892" y="8432"/>
                  <a:pt x="13941" y="8446"/>
                </a:cubicBezTo>
                <a:cubicBezTo>
                  <a:pt x="14095" y="8490"/>
                  <a:pt x="14250" y="8521"/>
                  <a:pt x="14412" y="8544"/>
                </a:cubicBezTo>
                <a:cubicBezTo>
                  <a:pt x="14652" y="8578"/>
                  <a:pt x="14900" y="8581"/>
                  <a:pt x="15111" y="8659"/>
                </a:cubicBezTo>
                <a:cubicBezTo>
                  <a:pt x="15156" y="8656"/>
                  <a:pt x="15200" y="8666"/>
                  <a:pt x="15209" y="8639"/>
                </a:cubicBezTo>
                <a:close/>
                <a:moveTo>
                  <a:pt x="11470" y="16600"/>
                </a:moveTo>
                <a:cubicBezTo>
                  <a:pt x="11491" y="16610"/>
                  <a:pt x="11483" y="16620"/>
                  <a:pt x="11470" y="16631"/>
                </a:cubicBezTo>
                <a:lnTo>
                  <a:pt x="11474" y="16627"/>
                </a:lnTo>
                <a:cubicBezTo>
                  <a:pt x="11462" y="16637"/>
                  <a:pt x="11450" y="16648"/>
                  <a:pt x="11438" y="16658"/>
                </a:cubicBezTo>
                <a:cubicBezTo>
                  <a:pt x="11438" y="16658"/>
                  <a:pt x="11442" y="16654"/>
                  <a:pt x="11442" y="16654"/>
                </a:cubicBezTo>
                <a:cubicBezTo>
                  <a:pt x="11454" y="16675"/>
                  <a:pt x="11466" y="16695"/>
                  <a:pt x="11479" y="16715"/>
                </a:cubicBezTo>
                <a:lnTo>
                  <a:pt x="11474" y="16719"/>
                </a:lnTo>
                <a:cubicBezTo>
                  <a:pt x="11495" y="16698"/>
                  <a:pt x="11511" y="16675"/>
                  <a:pt x="11531" y="16654"/>
                </a:cubicBezTo>
                <a:lnTo>
                  <a:pt x="11531" y="16658"/>
                </a:lnTo>
                <a:cubicBezTo>
                  <a:pt x="11544" y="16658"/>
                  <a:pt x="11556" y="16658"/>
                  <a:pt x="11568" y="16658"/>
                </a:cubicBezTo>
                <a:lnTo>
                  <a:pt x="11568" y="16654"/>
                </a:lnTo>
                <a:cubicBezTo>
                  <a:pt x="11613" y="16668"/>
                  <a:pt x="11633" y="16583"/>
                  <a:pt x="11690" y="16631"/>
                </a:cubicBezTo>
                <a:lnTo>
                  <a:pt x="11686" y="16627"/>
                </a:lnTo>
                <a:cubicBezTo>
                  <a:pt x="11856" y="16553"/>
                  <a:pt x="12019" y="16468"/>
                  <a:pt x="12206" y="16417"/>
                </a:cubicBezTo>
                <a:lnTo>
                  <a:pt x="12202" y="16414"/>
                </a:lnTo>
                <a:cubicBezTo>
                  <a:pt x="12247" y="16397"/>
                  <a:pt x="12291" y="16377"/>
                  <a:pt x="12336" y="16360"/>
                </a:cubicBezTo>
                <a:lnTo>
                  <a:pt x="12332" y="16353"/>
                </a:lnTo>
                <a:cubicBezTo>
                  <a:pt x="12344" y="16326"/>
                  <a:pt x="12356" y="16336"/>
                  <a:pt x="12368" y="16353"/>
                </a:cubicBezTo>
                <a:lnTo>
                  <a:pt x="12368" y="16353"/>
                </a:lnTo>
                <a:cubicBezTo>
                  <a:pt x="12397" y="16329"/>
                  <a:pt x="12425" y="16305"/>
                  <a:pt x="12450" y="16282"/>
                </a:cubicBezTo>
                <a:lnTo>
                  <a:pt x="12446" y="16285"/>
                </a:lnTo>
                <a:cubicBezTo>
                  <a:pt x="12462" y="16261"/>
                  <a:pt x="12494" y="16231"/>
                  <a:pt x="12474" y="16207"/>
                </a:cubicBezTo>
                <a:cubicBezTo>
                  <a:pt x="12450" y="16180"/>
                  <a:pt x="12409" y="16207"/>
                  <a:pt x="12377" y="16214"/>
                </a:cubicBezTo>
                <a:cubicBezTo>
                  <a:pt x="12051" y="16302"/>
                  <a:pt x="11747" y="16421"/>
                  <a:pt x="11479" y="16600"/>
                </a:cubicBezTo>
                <a:lnTo>
                  <a:pt x="11470" y="16600"/>
                </a:lnTo>
                <a:close/>
                <a:moveTo>
                  <a:pt x="15940" y="9456"/>
                </a:moveTo>
                <a:cubicBezTo>
                  <a:pt x="15940" y="9418"/>
                  <a:pt x="15912" y="9381"/>
                  <a:pt x="15916" y="9344"/>
                </a:cubicBezTo>
                <a:cubicBezTo>
                  <a:pt x="15952" y="9127"/>
                  <a:pt x="15863" y="8927"/>
                  <a:pt x="15810" y="8724"/>
                </a:cubicBezTo>
                <a:cubicBezTo>
                  <a:pt x="15802" y="8690"/>
                  <a:pt x="15790" y="8632"/>
                  <a:pt x="15733" y="8646"/>
                </a:cubicBezTo>
                <a:cubicBezTo>
                  <a:pt x="15672" y="8659"/>
                  <a:pt x="15688" y="8714"/>
                  <a:pt x="15700" y="8754"/>
                </a:cubicBezTo>
                <a:cubicBezTo>
                  <a:pt x="15729" y="8842"/>
                  <a:pt x="15761" y="8930"/>
                  <a:pt x="15794" y="9022"/>
                </a:cubicBezTo>
                <a:cubicBezTo>
                  <a:pt x="15863" y="9229"/>
                  <a:pt x="15871" y="9439"/>
                  <a:pt x="15875" y="9652"/>
                </a:cubicBezTo>
                <a:cubicBezTo>
                  <a:pt x="15960" y="9598"/>
                  <a:pt x="15940" y="9523"/>
                  <a:pt x="15940" y="9456"/>
                </a:cubicBezTo>
                <a:close/>
                <a:moveTo>
                  <a:pt x="8167" y="4493"/>
                </a:moveTo>
                <a:cubicBezTo>
                  <a:pt x="8167" y="4489"/>
                  <a:pt x="8171" y="4486"/>
                  <a:pt x="8171" y="4486"/>
                </a:cubicBezTo>
                <a:cubicBezTo>
                  <a:pt x="8126" y="4496"/>
                  <a:pt x="8098" y="4499"/>
                  <a:pt x="8147" y="4547"/>
                </a:cubicBezTo>
                <a:cubicBezTo>
                  <a:pt x="8366" y="4750"/>
                  <a:pt x="8638" y="4764"/>
                  <a:pt x="8935" y="4706"/>
                </a:cubicBezTo>
                <a:cubicBezTo>
                  <a:pt x="8821" y="4672"/>
                  <a:pt x="8695" y="4665"/>
                  <a:pt x="8594" y="4601"/>
                </a:cubicBezTo>
                <a:cubicBezTo>
                  <a:pt x="8594" y="4601"/>
                  <a:pt x="8602" y="4604"/>
                  <a:pt x="8602" y="4604"/>
                </a:cubicBezTo>
                <a:cubicBezTo>
                  <a:pt x="8533" y="4604"/>
                  <a:pt x="8464" y="4598"/>
                  <a:pt x="8411" y="4550"/>
                </a:cubicBezTo>
                <a:cubicBezTo>
                  <a:pt x="8411" y="4550"/>
                  <a:pt x="8419" y="4554"/>
                  <a:pt x="8419" y="4554"/>
                </a:cubicBezTo>
                <a:cubicBezTo>
                  <a:pt x="8346" y="4543"/>
                  <a:pt x="8256" y="4564"/>
                  <a:pt x="8228" y="4476"/>
                </a:cubicBezTo>
                <a:lnTo>
                  <a:pt x="8228" y="4479"/>
                </a:lnTo>
                <a:cubicBezTo>
                  <a:pt x="8216" y="4476"/>
                  <a:pt x="8204" y="4469"/>
                  <a:pt x="8191" y="4465"/>
                </a:cubicBezTo>
                <a:lnTo>
                  <a:pt x="8191" y="4465"/>
                </a:lnTo>
                <a:cubicBezTo>
                  <a:pt x="8187" y="4476"/>
                  <a:pt x="8179" y="4486"/>
                  <a:pt x="8175" y="4493"/>
                </a:cubicBezTo>
                <a:cubicBezTo>
                  <a:pt x="8171" y="4489"/>
                  <a:pt x="8167" y="4493"/>
                  <a:pt x="8167" y="4493"/>
                </a:cubicBezTo>
                <a:close/>
                <a:moveTo>
                  <a:pt x="11832" y="20154"/>
                </a:moveTo>
                <a:cubicBezTo>
                  <a:pt x="11909" y="20174"/>
                  <a:pt x="11909" y="20262"/>
                  <a:pt x="11991" y="20279"/>
                </a:cubicBezTo>
                <a:lnTo>
                  <a:pt x="11986" y="20283"/>
                </a:lnTo>
                <a:cubicBezTo>
                  <a:pt x="11986" y="20300"/>
                  <a:pt x="11991" y="20316"/>
                  <a:pt x="11991" y="20337"/>
                </a:cubicBezTo>
                <a:lnTo>
                  <a:pt x="11995" y="20333"/>
                </a:lnTo>
                <a:cubicBezTo>
                  <a:pt x="11999" y="20337"/>
                  <a:pt x="12007" y="20340"/>
                  <a:pt x="12003" y="20344"/>
                </a:cubicBezTo>
                <a:cubicBezTo>
                  <a:pt x="12003" y="20350"/>
                  <a:pt x="11995" y="20357"/>
                  <a:pt x="11995" y="20364"/>
                </a:cubicBezTo>
                <a:lnTo>
                  <a:pt x="11995" y="20364"/>
                </a:lnTo>
                <a:cubicBezTo>
                  <a:pt x="12007" y="20350"/>
                  <a:pt x="12019" y="20357"/>
                  <a:pt x="12031" y="20364"/>
                </a:cubicBezTo>
                <a:lnTo>
                  <a:pt x="12027" y="20367"/>
                </a:lnTo>
                <a:cubicBezTo>
                  <a:pt x="12039" y="20367"/>
                  <a:pt x="12047" y="20367"/>
                  <a:pt x="12060" y="20367"/>
                </a:cubicBezTo>
                <a:cubicBezTo>
                  <a:pt x="12060" y="20367"/>
                  <a:pt x="12056" y="20364"/>
                  <a:pt x="12056" y="20364"/>
                </a:cubicBezTo>
                <a:cubicBezTo>
                  <a:pt x="12068" y="20374"/>
                  <a:pt x="12080" y="20384"/>
                  <a:pt x="12092" y="20394"/>
                </a:cubicBezTo>
                <a:cubicBezTo>
                  <a:pt x="12092" y="20394"/>
                  <a:pt x="12088" y="20391"/>
                  <a:pt x="12088" y="20391"/>
                </a:cubicBezTo>
                <a:cubicBezTo>
                  <a:pt x="12100" y="20401"/>
                  <a:pt x="12112" y="20411"/>
                  <a:pt x="12125" y="20421"/>
                </a:cubicBezTo>
                <a:lnTo>
                  <a:pt x="12121" y="20418"/>
                </a:lnTo>
                <a:cubicBezTo>
                  <a:pt x="12121" y="20435"/>
                  <a:pt x="12121" y="20455"/>
                  <a:pt x="12121" y="20472"/>
                </a:cubicBezTo>
                <a:cubicBezTo>
                  <a:pt x="12121" y="20472"/>
                  <a:pt x="12125" y="20469"/>
                  <a:pt x="12125" y="20469"/>
                </a:cubicBezTo>
                <a:cubicBezTo>
                  <a:pt x="12112" y="20469"/>
                  <a:pt x="12100" y="20469"/>
                  <a:pt x="12092" y="20469"/>
                </a:cubicBezTo>
                <a:lnTo>
                  <a:pt x="12096" y="20469"/>
                </a:lnTo>
                <a:cubicBezTo>
                  <a:pt x="12084" y="20482"/>
                  <a:pt x="12072" y="20479"/>
                  <a:pt x="12060" y="20469"/>
                </a:cubicBezTo>
                <a:lnTo>
                  <a:pt x="12064" y="20465"/>
                </a:lnTo>
                <a:cubicBezTo>
                  <a:pt x="11832" y="20279"/>
                  <a:pt x="11629" y="20076"/>
                  <a:pt x="11438" y="19862"/>
                </a:cubicBezTo>
                <a:lnTo>
                  <a:pt x="11434" y="19862"/>
                </a:lnTo>
                <a:cubicBezTo>
                  <a:pt x="11418" y="19832"/>
                  <a:pt x="11405" y="19802"/>
                  <a:pt x="11373" y="19737"/>
                </a:cubicBezTo>
                <a:cubicBezTo>
                  <a:pt x="11588" y="19862"/>
                  <a:pt x="11722" y="20005"/>
                  <a:pt x="11836" y="20164"/>
                </a:cubicBezTo>
                <a:cubicBezTo>
                  <a:pt x="11836" y="20164"/>
                  <a:pt x="11840" y="20167"/>
                  <a:pt x="11840" y="20167"/>
                </a:cubicBezTo>
                <a:cubicBezTo>
                  <a:pt x="11832" y="20157"/>
                  <a:pt x="11832" y="20157"/>
                  <a:pt x="11832" y="20154"/>
                </a:cubicBezTo>
                <a:close/>
                <a:moveTo>
                  <a:pt x="11694" y="20052"/>
                </a:moveTo>
                <a:cubicBezTo>
                  <a:pt x="11694" y="20052"/>
                  <a:pt x="11694" y="20056"/>
                  <a:pt x="11690" y="20056"/>
                </a:cubicBezTo>
                <a:cubicBezTo>
                  <a:pt x="11694" y="20056"/>
                  <a:pt x="11694" y="20056"/>
                  <a:pt x="11698" y="20052"/>
                </a:cubicBezTo>
                <a:cubicBezTo>
                  <a:pt x="11694" y="20052"/>
                  <a:pt x="11686" y="20052"/>
                  <a:pt x="11682" y="20052"/>
                </a:cubicBezTo>
                <a:cubicBezTo>
                  <a:pt x="11686" y="20052"/>
                  <a:pt x="11690" y="20052"/>
                  <a:pt x="11694" y="20052"/>
                </a:cubicBezTo>
                <a:close/>
                <a:moveTo>
                  <a:pt x="19930" y="18372"/>
                </a:moveTo>
                <a:cubicBezTo>
                  <a:pt x="19796" y="18995"/>
                  <a:pt x="19796" y="19622"/>
                  <a:pt x="19828" y="20252"/>
                </a:cubicBezTo>
                <a:cubicBezTo>
                  <a:pt x="19833" y="19625"/>
                  <a:pt x="19869" y="18999"/>
                  <a:pt x="19930" y="18372"/>
                </a:cubicBezTo>
                <a:close/>
                <a:moveTo>
                  <a:pt x="16298" y="3205"/>
                </a:moveTo>
                <a:cubicBezTo>
                  <a:pt x="16338" y="3121"/>
                  <a:pt x="16411" y="3060"/>
                  <a:pt x="16501" y="3012"/>
                </a:cubicBezTo>
                <a:cubicBezTo>
                  <a:pt x="16501" y="3012"/>
                  <a:pt x="16497" y="3016"/>
                  <a:pt x="16497" y="3016"/>
                </a:cubicBezTo>
                <a:cubicBezTo>
                  <a:pt x="16497" y="2978"/>
                  <a:pt x="16521" y="2961"/>
                  <a:pt x="16562" y="2961"/>
                </a:cubicBezTo>
                <a:cubicBezTo>
                  <a:pt x="16562" y="2961"/>
                  <a:pt x="16558" y="2965"/>
                  <a:pt x="16558" y="2965"/>
                </a:cubicBezTo>
                <a:cubicBezTo>
                  <a:pt x="16558" y="2948"/>
                  <a:pt x="16574" y="2938"/>
                  <a:pt x="16594" y="2934"/>
                </a:cubicBezTo>
                <a:cubicBezTo>
                  <a:pt x="16594" y="2934"/>
                  <a:pt x="16590" y="2938"/>
                  <a:pt x="16590" y="2938"/>
                </a:cubicBezTo>
                <a:cubicBezTo>
                  <a:pt x="16590" y="2921"/>
                  <a:pt x="16606" y="2910"/>
                  <a:pt x="16627" y="2907"/>
                </a:cubicBezTo>
                <a:cubicBezTo>
                  <a:pt x="16627" y="2907"/>
                  <a:pt x="16623" y="2911"/>
                  <a:pt x="16623" y="2911"/>
                </a:cubicBezTo>
                <a:cubicBezTo>
                  <a:pt x="16635" y="2900"/>
                  <a:pt x="16647" y="2890"/>
                  <a:pt x="16659" y="2880"/>
                </a:cubicBezTo>
                <a:cubicBezTo>
                  <a:pt x="16659" y="2880"/>
                  <a:pt x="16655" y="2883"/>
                  <a:pt x="16655" y="2883"/>
                </a:cubicBezTo>
                <a:cubicBezTo>
                  <a:pt x="16667" y="2873"/>
                  <a:pt x="16679" y="2863"/>
                  <a:pt x="16688" y="2853"/>
                </a:cubicBezTo>
                <a:cubicBezTo>
                  <a:pt x="16688" y="2853"/>
                  <a:pt x="16684" y="2856"/>
                  <a:pt x="16684" y="2856"/>
                </a:cubicBezTo>
                <a:cubicBezTo>
                  <a:pt x="16696" y="2829"/>
                  <a:pt x="16728" y="2836"/>
                  <a:pt x="16749" y="2829"/>
                </a:cubicBezTo>
                <a:cubicBezTo>
                  <a:pt x="16749" y="2829"/>
                  <a:pt x="16744" y="2833"/>
                  <a:pt x="16744" y="2833"/>
                </a:cubicBezTo>
                <a:cubicBezTo>
                  <a:pt x="16744" y="2812"/>
                  <a:pt x="16761" y="2809"/>
                  <a:pt x="16781" y="2802"/>
                </a:cubicBezTo>
                <a:cubicBezTo>
                  <a:pt x="16781" y="2802"/>
                  <a:pt x="16777" y="2806"/>
                  <a:pt x="16777" y="2806"/>
                </a:cubicBezTo>
                <a:cubicBezTo>
                  <a:pt x="16789" y="2778"/>
                  <a:pt x="16818" y="2778"/>
                  <a:pt x="16846" y="2778"/>
                </a:cubicBezTo>
                <a:cubicBezTo>
                  <a:pt x="16846" y="2778"/>
                  <a:pt x="16842" y="2782"/>
                  <a:pt x="16842" y="2782"/>
                </a:cubicBezTo>
                <a:cubicBezTo>
                  <a:pt x="16830" y="2745"/>
                  <a:pt x="16911" y="2748"/>
                  <a:pt x="16891" y="2707"/>
                </a:cubicBezTo>
                <a:cubicBezTo>
                  <a:pt x="16716" y="2707"/>
                  <a:pt x="16513" y="2809"/>
                  <a:pt x="16391" y="2972"/>
                </a:cubicBezTo>
                <a:cubicBezTo>
                  <a:pt x="16334" y="3043"/>
                  <a:pt x="16257" y="3110"/>
                  <a:pt x="16298" y="3205"/>
                </a:cubicBezTo>
                <a:lnTo>
                  <a:pt x="16298" y="3205"/>
                </a:lnTo>
                <a:close/>
                <a:moveTo>
                  <a:pt x="10568" y="8087"/>
                </a:moveTo>
                <a:cubicBezTo>
                  <a:pt x="10841" y="8246"/>
                  <a:pt x="11137" y="8233"/>
                  <a:pt x="11454" y="8158"/>
                </a:cubicBezTo>
                <a:cubicBezTo>
                  <a:pt x="11251" y="8134"/>
                  <a:pt x="11064" y="8111"/>
                  <a:pt x="10877" y="8090"/>
                </a:cubicBezTo>
                <a:cubicBezTo>
                  <a:pt x="10784" y="8080"/>
                  <a:pt x="10674" y="8039"/>
                  <a:pt x="10568" y="8087"/>
                </a:cubicBezTo>
                <a:lnTo>
                  <a:pt x="10568" y="8087"/>
                </a:lnTo>
                <a:close/>
                <a:moveTo>
                  <a:pt x="8716" y="5339"/>
                </a:moveTo>
                <a:cubicBezTo>
                  <a:pt x="8598" y="5302"/>
                  <a:pt x="8456" y="5329"/>
                  <a:pt x="8346" y="5262"/>
                </a:cubicBezTo>
                <a:lnTo>
                  <a:pt x="8350" y="5265"/>
                </a:lnTo>
                <a:cubicBezTo>
                  <a:pt x="8334" y="5275"/>
                  <a:pt x="8317" y="5282"/>
                  <a:pt x="8301" y="5292"/>
                </a:cubicBezTo>
                <a:cubicBezTo>
                  <a:pt x="8370" y="5356"/>
                  <a:pt x="8431" y="5461"/>
                  <a:pt x="8512" y="5475"/>
                </a:cubicBezTo>
                <a:cubicBezTo>
                  <a:pt x="8659" y="5499"/>
                  <a:pt x="8813" y="5448"/>
                  <a:pt x="8943" y="5377"/>
                </a:cubicBezTo>
                <a:lnTo>
                  <a:pt x="8947" y="5377"/>
                </a:lnTo>
                <a:cubicBezTo>
                  <a:pt x="8862" y="5387"/>
                  <a:pt x="8772" y="5421"/>
                  <a:pt x="8716" y="5339"/>
                </a:cubicBezTo>
                <a:lnTo>
                  <a:pt x="8716" y="5339"/>
                </a:lnTo>
                <a:close/>
                <a:moveTo>
                  <a:pt x="10000" y="7691"/>
                </a:moveTo>
                <a:cubicBezTo>
                  <a:pt x="9959" y="7663"/>
                  <a:pt x="9918" y="7680"/>
                  <a:pt x="9894" y="7711"/>
                </a:cubicBezTo>
                <a:cubicBezTo>
                  <a:pt x="9865" y="7752"/>
                  <a:pt x="9914" y="7765"/>
                  <a:pt x="9939" y="7779"/>
                </a:cubicBezTo>
                <a:cubicBezTo>
                  <a:pt x="10113" y="7853"/>
                  <a:pt x="10288" y="7924"/>
                  <a:pt x="10463" y="7995"/>
                </a:cubicBezTo>
                <a:cubicBezTo>
                  <a:pt x="10357" y="7836"/>
                  <a:pt x="10154" y="7792"/>
                  <a:pt x="10000" y="7691"/>
                </a:cubicBezTo>
                <a:close/>
                <a:moveTo>
                  <a:pt x="12247" y="20571"/>
                </a:moveTo>
                <a:cubicBezTo>
                  <a:pt x="12234" y="20550"/>
                  <a:pt x="12218" y="20533"/>
                  <a:pt x="12206" y="20513"/>
                </a:cubicBezTo>
                <a:lnTo>
                  <a:pt x="12210" y="20513"/>
                </a:lnTo>
                <a:cubicBezTo>
                  <a:pt x="12198" y="20503"/>
                  <a:pt x="12186" y="20493"/>
                  <a:pt x="12173" y="20482"/>
                </a:cubicBezTo>
                <a:cubicBezTo>
                  <a:pt x="12173" y="20482"/>
                  <a:pt x="12177" y="20486"/>
                  <a:pt x="12177" y="20486"/>
                </a:cubicBezTo>
                <a:cubicBezTo>
                  <a:pt x="12157" y="20476"/>
                  <a:pt x="12137" y="20469"/>
                  <a:pt x="12116" y="20459"/>
                </a:cubicBezTo>
                <a:cubicBezTo>
                  <a:pt x="12116" y="20459"/>
                  <a:pt x="12121" y="20455"/>
                  <a:pt x="12121" y="20455"/>
                </a:cubicBezTo>
                <a:cubicBezTo>
                  <a:pt x="12108" y="20466"/>
                  <a:pt x="12096" y="20476"/>
                  <a:pt x="12088" y="20482"/>
                </a:cubicBezTo>
                <a:lnTo>
                  <a:pt x="12092" y="20479"/>
                </a:lnTo>
                <a:cubicBezTo>
                  <a:pt x="12218" y="20652"/>
                  <a:pt x="12372" y="20801"/>
                  <a:pt x="12551" y="20940"/>
                </a:cubicBezTo>
                <a:lnTo>
                  <a:pt x="12547" y="20943"/>
                </a:lnTo>
                <a:cubicBezTo>
                  <a:pt x="12559" y="20933"/>
                  <a:pt x="12572" y="20923"/>
                  <a:pt x="12584" y="20913"/>
                </a:cubicBezTo>
                <a:cubicBezTo>
                  <a:pt x="12584" y="20913"/>
                  <a:pt x="12580" y="20913"/>
                  <a:pt x="12580" y="20913"/>
                </a:cubicBezTo>
                <a:cubicBezTo>
                  <a:pt x="12474" y="20798"/>
                  <a:pt x="12381" y="20665"/>
                  <a:pt x="12247" y="20571"/>
                </a:cubicBezTo>
                <a:lnTo>
                  <a:pt x="12247" y="20571"/>
                </a:lnTo>
                <a:close/>
                <a:moveTo>
                  <a:pt x="5071" y="8626"/>
                </a:moveTo>
                <a:cubicBezTo>
                  <a:pt x="5075" y="8666"/>
                  <a:pt x="5116" y="8700"/>
                  <a:pt x="5160" y="8697"/>
                </a:cubicBezTo>
                <a:cubicBezTo>
                  <a:pt x="5213" y="8693"/>
                  <a:pt x="5242" y="8659"/>
                  <a:pt x="5246" y="8612"/>
                </a:cubicBezTo>
                <a:cubicBezTo>
                  <a:pt x="5250" y="8534"/>
                  <a:pt x="5217" y="8466"/>
                  <a:pt x="5189" y="8392"/>
                </a:cubicBezTo>
                <a:cubicBezTo>
                  <a:pt x="5047" y="8439"/>
                  <a:pt x="5063" y="8534"/>
                  <a:pt x="5071" y="8626"/>
                </a:cubicBezTo>
                <a:close/>
                <a:moveTo>
                  <a:pt x="8638" y="17511"/>
                </a:moveTo>
                <a:cubicBezTo>
                  <a:pt x="8634" y="17535"/>
                  <a:pt x="8618" y="17572"/>
                  <a:pt x="8594" y="17566"/>
                </a:cubicBezTo>
                <a:cubicBezTo>
                  <a:pt x="8561" y="17555"/>
                  <a:pt x="8602" y="17525"/>
                  <a:pt x="8598" y="17505"/>
                </a:cubicBezTo>
                <a:lnTo>
                  <a:pt x="8602" y="17508"/>
                </a:lnTo>
                <a:cubicBezTo>
                  <a:pt x="8586" y="17508"/>
                  <a:pt x="8573" y="17511"/>
                  <a:pt x="8557" y="17511"/>
                </a:cubicBezTo>
                <a:cubicBezTo>
                  <a:pt x="8557" y="17511"/>
                  <a:pt x="8557" y="17508"/>
                  <a:pt x="8557" y="17508"/>
                </a:cubicBezTo>
                <a:cubicBezTo>
                  <a:pt x="8537" y="17522"/>
                  <a:pt x="8521" y="17539"/>
                  <a:pt x="8500" y="17552"/>
                </a:cubicBezTo>
                <a:cubicBezTo>
                  <a:pt x="8500" y="17552"/>
                  <a:pt x="8504" y="17549"/>
                  <a:pt x="8504" y="17549"/>
                </a:cubicBezTo>
                <a:cubicBezTo>
                  <a:pt x="8500" y="17569"/>
                  <a:pt x="8504" y="17596"/>
                  <a:pt x="8468" y="17603"/>
                </a:cubicBezTo>
                <a:cubicBezTo>
                  <a:pt x="8468" y="17603"/>
                  <a:pt x="8472" y="17600"/>
                  <a:pt x="8472" y="17600"/>
                </a:cubicBezTo>
                <a:cubicBezTo>
                  <a:pt x="8476" y="17623"/>
                  <a:pt x="8468" y="17644"/>
                  <a:pt x="8439" y="17654"/>
                </a:cubicBezTo>
                <a:cubicBezTo>
                  <a:pt x="8439" y="17654"/>
                  <a:pt x="8443" y="17650"/>
                  <a:pt x="8443" y="17650"/>
                </a:cubicBezTo>
                <a:cubicBezTo>
                  <a:pt x="8460" y="17715"/>
                  <a:pt x="8423" y="17762"/>
                  <a:pt x="8378" y="17810"/>
                </a:cubicBezTo>
                <a:lnTo>
                  <a:pt x="8382" y="17803"/>
                </a:lnTo>
                <a:cubicBezTo>
                  <a:pt x="8370" y="17857"/>
                  <a:pt x="8362" y="17908"/>
                  <a:pt x="8350" y="17962"/>
                </a:cubicBezTo>
                <a:lnTo>
                  <a:pt x="8346" y="17959"/>
                </a:lnTo>
                <a:cubicBezTo>
                  <a:pt x="8370" y="17945"/>
                  <a:pt x="8395" y="17932"/>
                  <a:pt x="8419" y="17918"/>
                </a:cubicBezTo>
                <a:cubicBezTo>
                  <a:pt x="8419" y="17918"/>
                  <a:pt x="8419" y="17918"/>
                  <a:pt x="8419" y="17918"/>
                </a:cubicBezTo>
                <a:cubicBezTo>
                  <a:pt x="8411" y="17894"/>
                  <a:pt x="8411" y="17854"/>
                  <a:pt x="8439" y="17857"/>
                </a:cubicBezTo>
                <a:cubicBezTo>
                  <a:pt x="8545" y="17867"/>
                  <a:pt x="8516" y="17823"/>
                  <a:pt x="8496" y="17776"/>
                </a:cubicBezTo>
                <a:lnTo>
                  <a:pt x="8496" y="17782"/>
                </a:lnTo>
                <a:cubicBezTo>
                  <a:pt x="8496" y="17782"/>
                  <a:pt x="8500" y="17779"/>
                  <a:pt x="8500" y="17779"/>
                </a:cubicBezTo>
                <a:cubicBezTo>
                  <a:pt x="8561" y="17694"/>
                  <a:pt x="8671" y="17630"/>
                  <a:pt x="8638" y="17511"/>
                </a:cubicBezTo>
                <a:lnTo>
                  <a:pt x="8638" y="17511"/>
                </a:lnTo>
                <a:close/>
                <a:moveTo>
                  <a:pt x="8118" y="8155"/>
                </a:moveTo>
                <a:cubicBezTo>
                  <a:pt x="8195" y="8158"/>
                  <a:pt x="8216" y="8080"/>
                  <a:pt x="8285" y="8070"/>
                </a:cubicBezTo>
                <a:lnTo>
                  <a:pt x="8281" y="8073"/>
                </a:lnTo>
                <a:cubicBezTo>
                  <a:pt x="8366" y="8006"/>
                  <a:pt x="8338" y="7975"/>
                  <a:pt x="8236" y="7962"/>
                </a:cubicBezTo>
                <a:lnTo>
                  <a:pt x="8240" y="7958"/>
                </a:lnTo>
                <a:cubicBezTo>
                  <a:pt x="8167" y="8002"/>
                  <a:pt x="8090" y="8039"/>
                  <a:pt x="8049" y="8111"/>
                </a:cubicBezTo>
                <a:cubicBezTo>
                  <a:pt x="8065" y="8107"/>
                  <a:pt x="8086" y="8104"/>
                  <a:pt x="8102" y="8100"/>
                </a:cubicBezTo>
                <a:cubicBezTo>
                  <a:pt x="8102" y="8100"/>
                  <a:pt x="8106" y="8107"/>
                  <a:pt x="8106" y="8111"/>
                </a:cubicBezTo>
                <a:cubicBezTo>
                  <a:pt x="8090" y="8111"/>
                  <a:pt x="8070" y="8111"/>
                  <a:pt x="8049" y="8111"/>
                </a:cubicBezTo>
                <a:cubicBezTo>
                  <a:pt x="7984" y="8050"/>
                  <a:pt x="7984" y="8050"/>
                  <a:pt x="7891" y="8141"/>
                </a:cubicBezTo>
                <a:cubicBezTo>
                  <a:pt x="7968" y="8155"/>
                  <a:pt x="8045" y="8121"/>
                  <a:pt x="8118" y="8155"/>
                </a:cubicBezTo>
                <a:cubicBezTo>
                  <a:pt x="8118" y="8155"/>
                  <a:pt x="8118" y="8155"/>
                  <a:pt x="8118" y="8155"/>
                </a:cubicBezTo>
                <a:close/>
                <a:moveTo>
                  <a:pt x="12031" y="21323"/>
                </a:moveTo>
                <a:cubicBezTo>
                  <a:pt x="11917" y="21174"/>
                  <a:pt x="11767" y="21052"/>
                  <a:pt x="11609" y="20936"/>
                </a:cubicBezTo>
                <a:lnTo>
                  <a:pt x="11613" y="20933"/>
                </a:lnTo>
                <a:cubicBezTo>
                  <a:pt x="11625" y="21058"/>
                  <a:pt x="11873" y="21285"/>
                  <a:pt x="12031" y="21323"/>
                </a:cubicBezTo>
                <a:cubicBezTo>
                  <a:pt x="12035" y="21319"/>
                  <a:pt x="12031" y="21323"/>
                  <a:pt x="12031" y="21323"/>
                </a:cubicBezTo>
                <a:close/>
                <a:moveTo>
                  <a:pt x="8346" y="5262"/>
                </a:moveTo>
                <a:cubicBezTo>
                  <a:pt x="8480" y="5272"/>
                  <a:pt x="8614" y="5319"/>
                  <a:pt x="8748" y="5272"/>
                </a:cubicBezTo>
                <a:lnTo>
                  <a:pt x="8744" y="5268"/>
                </a:lnTo>
                <a:cubicBezTo>
                  <a:pt x="8598" y="5190"/>
                  <a:pt x="8423" y="5201"/>
                  <a:pt x="8240" y="5136"/>
                </a:cubicBezTo>
                <a:cubicBezTo>
                  <a:pt x="8289" y="5194"/>
                  <a:pt x="8321" y="5231"/>
                  <a:pt x="8350" y="5265"/>
                </a:cubicBezTo>
                <a:cubicBezTo>
                  <a:pt x="8354" y="5265"/>
                  <a:pt x="8346" y="5262"/>
                  <a:pt x="8346" y="5262"/>
                </a:cubicBezTo>
                <a:close/>
                <a:moveTo>
                  <a:pt x="11060" y="18247"/>
                </a:moveTo>
                <a:cubicBezTo>
                  <a:pt x="11028" y="18199"/>
                  <a:pt x="11097" y="18162"/>
                  <a:pt x="11080" y="18114"/>
                </a:cubicBezTo>
                <a:lnTo>
                  <a:pt x="11084" y="18118"/>
                </a:lnTo>
                <a:cubicBezTo>
                  <a:pt x="11023" y="18135"/>
                  <a:pt x="11028" y="18182"/>
                  <a:pt x="11011" y="18219"/>
                </a:cubicBezTo>
                <a:cubicBezTo>
                  <a:pt x="10950" y="18338"/>
                  <a:pt x="10889" y="18457"/>
                  <a:pt x="10833" y="18575"/>
                </a:cubicBezTo>
                <a:cubicBezTo>
                  <a:pt x="10833" y="18575"/>
                  <a:pt x="10837" y="18568"/>
                  <a:pt x="10837" y="18568"/>
                </a:cubicBezTo>
                <a:cubicBezTo>
                  <a:pt x="10841" y="18640"/>
                  <a:pt x="10780" y="18704"/>
                  <a:pt x="10804" y="18778"/>
                </a:cubicBezTo>
                <a:lnTo>
                  <a:pt x="10800" y="18782"/>
                </a:lnTo>
                <a:cubicBezTo>
                  <a:pt x="10812" y="18762"/>
                  <a:pt x="10820" y="18745"/>
                  <a:pt x="10833" y="18724"/>
                </a:cubicBezTo>
                <a:cubicBezTo>
                  <a:pt x="10918" y="18568"/>
                  <a:pt x="10926" y="18385"/>
                  <a:pt x="11060" y="18247"/>
                </a:cubicBezTo>
                <a:lnTo>
                  <a:pt x="11060" y="18247"/>
                </a:lnTo>
                <a:close/>
                <a:moveTo>
                  <a:pt x="13827" y="19747"/>
                </a:moveTo>
                <a:cubicBezTo>
                  <a:pt x="13839" y="19961"/>
                  <a:pt x="13851" y="20174"/>
                  <a:pt x="13864" y="20391"/>
                </a:cubicBezTo>
                <a:cubicBezTo>
                  <a:pt x="13896" y="20171"/>
                  <a:pt x="13900" y="19954"/>
                  <a:pt x="13827" y="19747"/>
                </a:cubicBezTo>
                <a:close/>
                <a:moveTo>
                  <a:pt x="6741" y="16878"/>
                </a:moveTo>
                <a:cubicBezTo>
                  <a:pt x="6741" y="16875"/>
                  <a:pt x="6737" y="16875"/>
                  <a:pt x="6737" y="16871"/>
                </a:cubicBezTo>
                <a:cubicBezTo>
                  <a:pt x="6721" y="16851"/>
                  <a:pt x="6708" y="16831"/>
                  <a:pt x="6692" y="16810"/>
                </a:cubicBezTo>
                <a:lnTo>
                  <a:pt x="6696" y="16810"/>
                </a:lnTo>
                <a:cubicBezTo>
                  <a:pt x="6684" y="16800"/>
                  <a:pt x="6672" y="16790"/>
                  <a:pt x="6660" y="16780"/>
                </a:cubicBezTo>
                <a:cubicBezTo>
                  <a:pt x="6660" y="16780"/>
                  <a:pt x="6664" y="16783"/>
                  <a:pt x="6664" y="16783"/>
                </a:cubicBezTo>
                <a:cubicBezTo>
                  <a:pt x="6631" y="16756"/>
                  <a:pt x="6631" y="16705"/>
                  <a:pt x="6566" y="16705"/>
                </a:cubicBezTo>
                <a:cubicBezTo>
                  <a:pt x="6566" y="16705"/>
                  <a:pt x="6570" y="16702"/>
                  <a:pt x="6570" y="16702"/>
                </a:cubicBezTo>
                <a:cubicBezTo>
                  <a:pt x="6570" y="16722"/>
                  <a:pt x="6570" y="16739"/>
                  <a:pt x="6570" y="16759"/>
                </a:cubicBezTo>
                <a:cubicBezTo>
                  <a:pt x="6570" y="16759"/>
                  <a:pt x="6566" y="16753"/>
                  <a:pt x="6566" y="16753"/>
                </a:cubicBezTo>
                <a:cubicBezTo>
                  <a:pt x="6607" y="16759"/>
                  <a:pt x="6603" y="16786"/>
                  <a:pt x="6603" y="16810"/>
                </a:cubicBezTo>
                <a:cubicBezTo>
                  <a:pt x="6603" y="16810"/>
                  <a:pt x="6599" y="16807"/>
                  <a:pt x="6599" y="16807"/>
                </a:cubicBezTo>
                <a:cubicBezTo>
                  <a:pt x="6643" y="16807"/>
                  <a:pt x="6651" y="16837"/>
                  <a:pt x="6668" y="16861"/>
                </a:cubicBezTo>
                <a:cubicBezTo>
                  <a:pt x="6745" y="16980"/>
                  <a:pt x="6826" y="17095"/>
                  <a:pt x="6903" y="17210"/>
                </a:cubicBezTo>
                <a:lnTo>
                  <a:pt x="6899" y="17213"/>
                </a:lnTo>
                <a:cubicBezTo>
                  <a:pt x="6875" y="17088"/>
                  <a:pt x="6810" y="16976"/>
                  <a:pt x="6737" y="16864"/>
                </a:cubicBezTo>
                <a:cubicBezTo>
                  <a:pt x="6737" y="16871"/>
                  <a:pt x="6741" y="16875"/>
                  <a:pt x="6741" y="16878"/>
                </a:cubicBezTo>
                <a:close/>
                <a:moveTo>
                  <a:pt x="8500" y="4238"/>
                </a:moveTo>
                <a:cubicBezTo>
                  <a:pt x="8500" y="4249"/>
                  <a:pt x="8500" y="4259"/>
                  <a:pt x="8500" y="4269"/>
                </a:cubicBezTo>
                <a:lnTo>
                  <a:pt x="8504" y="4266"/>
                </a:lnTo>
                <a:cubicBezTo>
                  <a:pt x="8541" y="4323"/>
                  <a:pt x="8634" y="4272"/>
                  <a:pt x="8671" y="4330"/>
                </a:cubicBezTo>
                <a:cubicBezTo>
                  <a:pt x="8671" y="4330"/>
                  <a:pt x="8667" y="4327"/>
                  <a:pt x="8667" y="4327"/>
                </a:cubicBezTo>
                <a:cubicBezTo>
                  <a:pt x="8699" y="4303"/>
                  <a:pt x="8732" y="4279"/>
                  <a:pt x="8781" y="4245"/>
                </a:cubicBezTo>
                <a:cubicBezTo>
                  <a:pt x="8671" y="4266"/>
                  <a:pt x="8594" y="4188"/>
                  <a:pt x="8504" y="4245"/>
                </a:cubicBezTo>
                <a:lnTo>
                  <a:pt x="8500" y="4238"/>
                </a:lnTo>
                <a:close/>
                <a:moveTo>
                  <a:pt x="17208" y="4343"/>
                </a:moveTo>
                <a:cubicBezTo>
                  <a:pt x="17281" y="4245"/>
                  <a:pt x="17326" y="4137"/>
                  <a:pt x="17358" y="3988"/>
                </a:cubicBezTo>
                <a:cubicBezTo>
                  <a:pt x="17289" y="4089"/>
                  <a:pt x="17285" y="4177"/>
                  <a:pt x="17204" y="4235"/>
                </a:cubicBezTo>
                <a:lnTo>
                  <a:pt x="17200" y="4235"/>
                </a:lnTo>
                <a:cubicBezTo>
                  <a:pt x="17200" y="4245"/>
                  <a:pt x="17200" y="4255"/>
                  <a:pt x="17200" y="4269"/>
                </a:cubicBezTo>
                <a:lnTo>
                  <a:pt x="17204" y="4269"/>
                </a:lnTo>
                <a:cubicBezTo>
                  <a:pt x="17200" y="4296"/>
                  <a:pt x="17187" y="4323"/>
                  <a:pt x="17212" y="4347"/>
                </a:cubicBezTo>
                <a:cubicBezTo>
                  <a:pt x="17212" y="4347"/>
                  <a:pt x="17208" y="4343"/>
                  <a:pt x="17208" y="4343"/>
                </a:cubicBezTo>
                <a:close/>
                <a:moveTo>
                  <a:pt x="11840" y="8104"/>
                </a:moveTo>
                <a:cubicBezTo>
                  <a:pt x="11718" y="8100"/>
                  <a:pt x="11617" y="8111"/>
                  <a:pt x="11523" y="8151"/>
                </a:cubicBezTo>
                <a:cubicBezTo>
                  <a:pt x="11625" y="8138"/>
                  <a:pt x="11730" y="8148"/>
                  <a:pt x="11840" y="8104"/>
                </a:cubicBezTo>
                <a:close/>
                <a:moveTo>
                  <a:pt x="12446" y="16278"/>
                </a:moveTo>
                <a:cubicBezTo>
                  <a:pt x="12572" y="16326"/>
                  <a:pt x="12584" y="16238"/>
                  <a:pt x="12624" y="16183"/>
                </a:cubicBezTo>
                <a:cubicBezTo>
                  <a:pt x="12494" y="16136"/>
                  <a:pt x="12511" y="16258"/>
                  <a:pt x="12442" y="16282"/>
                </a:cubicBezTo>
                <a:cubicBezTo>
                  <a:pt x="12442" y="16285"/>
                  <a:pt x="12446" y="16278"/>
                  <a:pt x="12446" y="16278"/>
                </a:cubicBezTo>
                <a:close/>
                <a:moveTo>
                  <a:pt x="8630" y="4770"/>
                </a:moveTo>
                <a:cubicBezTo>
                  <a:pt x="8728" y="4825"/>
                  <a:pt x="8829" y="4831"/>
                  <a:pt x="8939" y="4787"/>
                </a:cubicBezTo>
                <a:cubicBezTo>
                  <a:pt x="8833" y="4780"/>
                  <a:pt x="8732" y="4777"/>
                  <a:pt x="8630" y="4770"/>
                </a:cubicBezTo>
                <a:lnTo>
                  <a:pt x="8630" y="4770"/>
                </a:lnTo>
                <a:close/>
                <a:moveTo>
                  <a:pt x="7151" y="16783"/>
                </a:moveTo>
                <a:cubicBezTo>
                  <a:pt x="7155" y="16753"/>
                  <a:pt x="7147" y="16722"/>
                  <a:pt x="7188" y="16702"/>
                </a:cubicBezTo>
                <a:cubicBezTo>
                  <a:pt x="7188" y="16702"/>
                  <a:pt x="7184" y="16705"/>
                  <a:pt x="7184" y="16705"/>
                </a:cubicBezTo>
                <a:cubicBezTo>
                  <a:pt x="7220" y="16658"/>
                  <a:pt x="7115" y="16665"/>
                  <a:pt x="7139" y="16624"/>
                </a:cubicBezTo>
                <a:lnTo>
                  <a:pt x="7139" y="16624"/>
                </a:lnTo>
                <a:cubicBezTo>
                  <a:pt x="7111" y="16604"/>
                  <a:pt x="7082" y="16583"/>
                  <a:pt x="7050" y="16566"/>
                </a:cubicBezTo>
                <a:lnTo>
                  <a:pt x="7054" y="16563"/>
                </a:lnTo>
                <a:cubicBezTo>
                  <a:pt x="7082" y="16637"/>
                  <a:pt x="7090" y="16719"/>
                  <a:pt x="7155" y="16780"/>
                </a:cubicBezTo>
                <a:lnTo>
                  <a:pt x="7151" y="16783"/>
                </a:lnTo>
                <a:close/>
                <a:moveTo>
                  <a:pt x="13953" y="20516"/>
                </a:moveTo>
                <a:cubicBezTo>
                  <a:pt x="13892" y="20574"/>
                  <a:pt x="13961" y="20669"/>
                  <a:pt x="13872" y="20720"/>
                </a:cubicBezTo>
                <a:cubicBezTo>
                  <a:pt x="13872" y="20720"/>
                  <a:pt x="13872" y="20716"/>
                  <a:pt x="13872" y="20720"/>
                </a:cubicBezTo>
                <a:cubicBezTo>
                  <a:pt x="13896" y="20740"/>
                  <a:pt x="13916" y="20760"/>
                  <a:pt x="13941" y="20781"/>
                </a:cubicBezTo>
                <a:cubicBezTo>
                  <a:pt x="13945" y="20689"/>
                  <a:pt x="13973" y="20601"/>
                  <a:pt x="13953" y="20516"/>
                </a:cubicBezTo>
                <a:lnTo>
                  <a:pt x="13953" y="20516"/>
                </a:lnTo>
                <a:close/>
                <a:moveTo>
                  <a:pt x="8240" y="17484"/>
                </a:moveTo>
                <a:cubicBezTo>
                  <a:pt x="8301" y="17413"/>
                  <a:pt x="8301" y="17329"/>
                  <a:pt x="8317" y="17223"/>
                </a:cubicBezTo>
                <a:cubicBezTo>
                  <a:pt x="8244" y="17322"/>
                  <a:pt x="8273" y="17410"/>
                  <a:pt x="8240" y="17484"/>
                </a:cubicBezTo>
                <a:lnTo>
                  <a:pt x="8240" y="17484"/>
                </a:lnTo>
                <a:close/>
                <a:moveTo>
                  <a:pt x="13104" y="20713"/>
                </a:moveTo>
                <a:cubicBezTo>
                  <a:pt x="13100" y="20723"/>
                  <a:pt x="13092" y="20733"/>
                  <a:pt x="13088" y="20740"/>
                </a:cubicBezTo>
                <a:lnTo>
                  <a:pt x="13092" y="20737"/>
                </a:lnTo>
                <a:cubicBezTo>
                  <a:pt x="13144" y="20740"/>
                  <a:pt x="13100" y="20825"/>
                  <a:pt x="13165" y="20801"/>
                </a:cubicBezTo>
                <a:cubicBezTo>
                  <a:pt x="13218" y="20784"/>
                  <a:pt x="13214" y="20737"/>
                  <a:pt x="13181" y="20696"/>
                </a:cubicBezTo>
                <a:cubicBezTo>
                  <a:pt x="13177" y="20689"/>
                  <a:pt x="13173" y="20682"/>
                  <a:pt x="13173" y="20672"/>
                </a:cubicBezTo>
                <a:lnTo>
                  <a:pt x="13177" y="20676"/>
                </a:lnTo>
                <a:cubicBezTo>
                  <a:pt x="13136" y="20662"/>
                  <a:pt x="13136" y="20713"/>
                  <a:pt x="13104" y="20706"/>
                </a:cubicBezTo>
                <a:lnTo>
                  <a:pt x="13104" y="20713"/>
                </a:lnTo>
                <a:close/>
                <a:moveTo>
                  <a:pt x="11052" y="18348"/>
                </a:moveTo>
                <a:cubicBezTo>
                  <a:pt x="10967" y="18396"/>
                  <a:pt x="10975" y="18470"/>
                  <a:pt x="10987" y="18545"/>
                </a:cubicBezTo>
                <a:cubicBezTo>
                  <a:pt x="11011" y="18480"/>
                  <a:pt x="11028" y="18413"/>
                  <a:pt x="11052" y="18348"/>
                </a:cubicBezTo>
                <a:cubicBezTo>
                  <a:pt x="11048" y="18345"/>
                  <a:pt x="11052" y="18348"/>
                  <a:pt x="11052" y="18348"/>
                </a:cubicBezTo>
                <a:close/>
                <a:moveTo>
                  <a:pt x="13128" y="20405"/>
                </a:moveTo>
                <a:cubicBezTo>
                  <a:pt x="13165" y="20347"/>
                  <a:pt x="13161" y="20286"/>
                  <a:pt x="13144" y="20194"/>
                </a:cubicBezTo>
                <a:cubicBezTo>
                  <a:pt x="13128" y="20283"/>
                  <a:pt x="13120" y="20344"/>
                  <a:pt x="13112" y="20405"/>
                </a:cubicBezTo>
                <a:cubicBezTo>
                  <a:pt x="13112" y="20418"/>
                  <a:pt x="13120" y="20418"/>
                  <a:pt x="13128" y="20405"/>
                </a:cubicBezTo>
                <a:close/>
                <a:moveTo>
                  <a:pt x="15777" y="8585"/>
                </a:moveTo>
                <a:cubicBezTo>
                  <a:pt x="15781" y="8588"/>
                  <a:pt x="15810" y="8578"/>
                  <a:pt x="15814" y="8571"/>
                </a:cubicBezTo>
                <a:cubicBezTo>
                  <a:pt x="15834" y="8524"/>
                  <a:pt x="15806" y="8493"/>
                  <a:pt x="15749" y="8463"/>
                </a:cubicBezTo>
                <a:cubicBezTo>
                  <a:pt x="15725" y="8514"/>
                  <a:pt x="15745" y="8551"/>
                  <a:pt x="15777" y="8585"/>
                </a:cubicBezTo>
                <a:close/>
                <a:moveTo>
                  <a:pt x="12624" y="21062"/>
                </a:moveTo>
                <a:cubicBezTo>
                  <a:pt x="12657" y="21001"/>
                  <a:pt x="12608" y="20964"/>
                  <a:pt x="12572" y="20919"/>
                </a:cubicBezTo>
                <a:cubicBezTo>
                  <a:pt x="12572" y="20919"/>
                  <a:pt x="12576" y="20919"/>
                  <a:pt x="12576" y="20919"/>
                </a:cubicBezTo>
                <a:cubicBezTo>
                  <a:pt x="12563" y="20930"/>
                  <a:pt x="12551" y="20940"/>
                  <a:pt x="12539" y="20950"/>
                </a:cubicBezTo>
                <a:cubicBezTo>
                  <a:pt x="12539" y="20950"/>
                  <a:pt x="12543" y="20947"/>
                  <a:pt x="12543" y="20947"/>
                </a:cubicBezTo>
                <a:cubicBezTo>
                  <a:pt x="12572" y="20987"/>
                  <a:pt x="12600" y="21024"/>
                  <a:pt x="12628" y="21065"/>
                </a:cubicBezTo>
                <a:lnTo>
                  <a:pt x="12624" y="21062"/>
                </a:lnTo>
                <a:close/>
                <a:moveTo>
                  <a:pt x="10800" y="21434"/>
                </a:moveTo>
                <a:cubicBezTo>
                  <a:pt x="10800" y="21509"/>
                  <a:pt x="10853" y="21560"/>
                  <a:pt x="10922" y="21597"/>
                </a:cubicBezTo>
                <a:lnTo>
                  <a:pt x="10918" y="21594"/>
                </a:lnTo>
                <a:cubicBezTo>
                  <a:pt x="10918" y="21519"/>
                  <a:pt x="10857" y="21478"/>
                  <a:pt x="10800" y="21434"/>
                </a:cubicBezTo>
                <a:lnTo>
                  <a:pt x="10800" y="21434"/>
                </a:lnTo>
                <a:close/>
                <a:moveTo>
                  <a:pt x="4843" y="15265"/>
                </a:moveTo>
                <a:cubicBezTo>
                  <a:pt x="4843" y="15218"/>
                  <a:pt x="4843" y="15171"/>
                  <a:pt x="4843" y="15120"/>
                </a:cubicBezTo>
                <a:cubicBezTo>
                  <a:pt x="4839" y="15120"/>
                  <a:pt x="4835" y="15120"/>
                  <a:pt x="4831" y="15120"/>
                </a:cubicBezTo>
                <a:cubicBezTo>
                  <a:pt x="4831" y="15167"/>
                  <a:pt x="4831" y="15215"/>
                  <a:pt x="4831" y="15265"/>
                </a:cubicBezTo>
                <a:cubicBezTo>
                  <a:pt x="4835" y="15265"/>
                  <a:pt x="4839" y="15265"/>
                  <a:pt x="4843" y="15265"/>
                </a:cubicBezTo>
                <a:close/>
                <a:moveTo>
                  <a:pt x="13169" y="20676"/>
                </a:moveTo>
                <a:cubicBezTo>
                  <a:pt x="13189" y="20611"/>
                  <a:pt x="13185" y="20547"/>
                  <a:pt x="13177" y="20482"/>
                </a:cubicBezTo>
                <a:cubicBezTo>
                  <a:pt x="13157" y="20547"/>
                  <a:pt x="13149" y="20611"/>
                  <a:pt x="13169" y="20676"/>
                </a:cubicBezTo>
                <a:cubicBezTo>
                  <a:pt x="13169" y="20679"/>
                  <a:pt x="13169" y="20676"/>
                  <a:pt x="13169" y="20676"/>
                </a:cubicBezTo>
                <a:close/>
                <a:moveTo>
                  <a:pt x="15469" y="10665"/>
                </a:moveTo>
                <a:cubicBezTo>
                  <a:pt x="15456" y="10706"/>
                  <a:pt x="15448" y="10750"/>
                  <a:pt x="15432" y="10804"/>
                </a:cubicBezTo>
                <a:cubicBezTo>
                  <a:pt x="15497" y="10753"/>
                  <a:pt x="15501" y="10712"/>
                  <a:pt x="15469" y="10665"/>
                </a:cubicBezTo>
                <a:lnTo>
                  <a:pt x="15469" y="10665"/>
                </a:lnTo>
                <a:close/>
                <a:moveTo>
                  <a:pt x="10711" y="18880"/>
                </a:moveTo>
                <a:cubicBezTo>
                  <a:pt x="10698" y="18870"/>
                  <a:pt x="10686" y="18860"/>
                  <a:pt x="10674" y="18850"/>
                </a:cubicBezTo>
                <a:cubicBezTo>
                  <a:pt x="10674" y="18850"/>
                  <a:pt x="10678" y="18853"/>
                  <a:pt x="10678" y="18853"/>
                </a:cubicBezTo>
                <a:cubicBezTo>
                  <a:pt x="10666" y="18853"/>
                  <a:pt x="10654" y="18853"/>
                  <a:pt x="10646" y="18853"/>
                </a:cubicBezTo>
                <a:cubicBezTo>
                  <a:pt x="10646" y="18853"/>
                  <a:pt x="10650" y="18850"/>
                  <a:pt x="10650" y="18850"/>
                </a:cubicBezTo>
                <a:cubicBezTo>
                  <a:pt x="10637" y="18860"/>
                  <a:pt x="10625" y="18870"/>
                  <a:pt x="10613" y="18880"/>
                </a:cubicBezTo>
                <a:cubicBezTo>
                  <a:pt x="10613" y="18880"/>
                  <a:pt x="10617" y="18877"/>
                  <a:pt x="10617" y="18877"/>
                </a:cubicBezTo>
                <a:cubicBezTo>
                  <a:pt x="10617" y="18911"/>
                  <a:pt x="10617" y="18948"/>
                  <a:pt x="10617" y="18982"/>
                </a:cubicBezTo>
                <a:cubicBezTo>
                  <a:pt x="10617" y="18982"/>
                  <a:pt x="10613" y="18978"/>
                  <a:pt x="10613" y="18978"/>
                </a:cubicBezTo>
                <a:cubicBezTo>
                  <a:pt x="10646" y="18944"/>
                  <a:pt x="10674" y="18911"/>
                  <a:pt x="10707" y="18877"/>
                </a:cubicBezTo>
                <a:lnTo>
                  <a:pt x="10711" y="18880"/>
                </a:lnTo>
                <a:close/>
                <a:moveTo>
                  <a:pt x="10739" y="19459"/>
                </a:moveTo>
                <a:cubicBezTo>
                  <a:pt x="10715" y="19466"/>
                  <a:pt x="10694" y="19470"/>
                  <a:pt x="10670" y="19476"/>
                </a:cubicBezTo>
                <a:lnTo>
                  <a:pt x="10674" y="19473"/>
                </a:lnTo>
                <a:cubicBezTo>
                  <a:pt x="10711" y="19517"/>
                  <a:pt x="10739" y="19568"/>
                  <a:pt x="10804" y="19591"/>
                </a:cubicBezTo>
                <a:cubicBezTo>
                  <a:pt x="10804" y="19591"/>
                  <a:pt x="10800" y="19595"/>
                  <a:pt x="10800" y="19595"/>
                </a:cubicBezTo>
                <a:cubicBezTo>
                  <a:pt x="10800" y="19578"/>
                  <a:pt x="10800" y="19558"/>
                  <a:pt x="10800" y="19541"/>
                </a:cubicBezTo>
                <a:lnTo>
                  <a:pt x="10804" y="19544"/>
                </a:lnTo>
                <a:cubicBezTo>
                  <a:pt x="10759" y="19531"/>
                  <a:pt x="10739" y="19500"/>
                  <a:pt x="10743" y="19463"/>
                </a:cubicBezTo>
                <a:lnTo>
                  <a:pt x="10739" y="19459"/>
                </a:lnTo>
                <a:close/>
                <a:moveTo>
                  <a:pt x="17581" y="16092"/>
                </a:moveTo>
                <a:cubicBezTo>
                  <a:pt x="17586" y="16156"/>
                  <a:pt x="17630" y="16194"/>
                  <a:pt x="17695" y="16221"/>
                </a:cubicBezTo>
                <a:cubicBezTo>
                  <a:pt x="17695" y="16221"/>
                  <a:pt x="17691" y="16224"/>
                  <a:pt x="17691" y="16224"/>
                </a:cubicBezTo>
                <a:cubicBezTo>
                  <a:pt x="17679" y="16163"/>
                  <a:pt x="17614" y="16139"/>
                  <a:pt x="17577" y="16095"/>
                </a:cubicBezTo>
                <a:cubicBezTo>
                  <a:pt x="17577" y="16092"/>
                  <a:pt x="17581" y="16092"/>
                  <a:pt x="17581" y="16092"/>
                </a:cubicBezTo>
                <a:close/>
                <a:moveTo>
                  <a:pt x="5542" y="12267"/>
                </a:moveTo>
                <a:cubicBezTo>
                  <a:pt x="5542" y="12267"/>
                  <a:pt x="5563" y="12277"/>
                  <a:pt x="5567" y="12277"/>
                </a:cubicBezTo>
                <a:cubicBezTo>
                  <a:pt x="5595" y="12257"/>
                  <a:pt x="5628" y="12237"/>
                  <a:pt x="5611" y="12196"/>
                </a:cubicBezTo>
                <a:cubicBezTo>
                  <a:pt x="5558" y="12200"/>
                  <a:pt x="5554" y="12237"/>
                  <a:pt x="5542" y="12267"/>
                </a:cubicBezTo>
                <a:close/>
                <a:moveTo>
                  <a:pt x="7033" y="17091"/>
                </a:moveTo>
                <a:cubicBezTo>
                  <a:pt x="7013" y="17064"/>
                  <a:pt x="6989" y="17041"/>
                  <a:pt x="6968" y="17013"/>
                </a:cubicBezTo>
                <a:cubicBezTo>
                  <a:pt x="6968" y="17013"/>
                  <a:pt x="6972" y="17013"/>
                  <a:pt x="6972" y="17013"/>
                </a:cubicBezTo>
                <a:cubicBezTo>
                  <a:pt x="6977" y="17064"/>
                  <a:pt x="6948" y="17132"/>
                  <a:pt x="7046" y="17149"/>
                </a:cubicBezTo>
                <a:cubicBezTo>
                  <a:pt x="7046" y="17149"/>
                  <a:pt x="7046" y="17149"/>
                  <a:pt x="7046" y="17149"/>
                </a:cubicBezTo>
                <a:cubicBezTo>
                  <a:pt x="7037" y="17129"/>
                  <a:pt x="7033" y="17112"/>
                  <a:pt x="7025" y="17091"/>
                </a:cubicBezTo>
                <a:lnTo>
                  <a:pt x="7033" y="17091"/>
                </a:lnTo>
                <a:close/>
                <a:moveTo>
                  <a:pt x="8626" y="4770"/>
                </a:moveTo>
                <a:cubicBezTo>
                  <a:pt x="8569" y="4720"/>
                  <a:pt x="8504" y="4764"/>
                  <a:pt x="8443" y="4764"/>
                </a:cubicBezTo>
                <a:cubicBezTo>
                  <a:pt x="8443" y="4764"/>
                  <a:pt x="8443" y="4764"/>
                  <a:pt x="8443" y="4764"/>
                </a:cubicBezTo>
                <a:cubicBezTo>
                  <a:pt x="8504" y="4760"/>
                  <a:pt x="8565" y="4811"/>
                  <a:pt x="8626" y="4770"/>
                </a:cubicBezTo>
                <a:cubicBezTo>
                  <a:pt x="8630" y="4770"/>
                  <a:pt x="8626" y="4770"/>
                  <a:pt x="8626" y="4770"/>
                </a:cubicBezTo>
                <a:close/>
                <a:moveTo>
                  <a:pt x="146" y="16485"/>
                </a:moveTo>
                <a:cubicBezTo>
                  <a:pt x="89" y="16502"/>
                  <a:pt x="49" y="16526"/>
                  <a:pt x="61" y="16583"/>
                </a:cubicBezTo>
                <a:lnTo>
                  <a:pt x="57" y="16580"/>
                </a:lnTo>
                <a:cubicBezTo>
                  <a:pt x="85" y="16546"/>
                  <a:pt x="114" y="16512"/>
                  <a:pt x="146" y="16478"/>
                </a:cubicBezTo>
                <a:lnTo>
                  <a:pt x="146" y="16485"/>
                </a:lnTo>
                <a:close/>
                <a:moveTo>
                  <a:pt x="7050" y="16566"/>
                </a:moveTo>
                <a:cubicBezTo>
                  <a:pt x="7058" y="16509"/>
                  <a:pt x="7078" y="16454"/>
                  <a:pt x="7029" y="16404"/>
                </a:cubicBezTo>
                <a:lnTo>
                  <a:pt x="7033" y="16400"/>
                </a:lnTo>
                <a:cubicBezTo>
                  <a:pt x="7042" y="16454"/>
                  <a:pt x="7046" y="16509"/>
                  <a:pt x="7050" y="16566"/>
                </a:cubicBezTo>
                <a:cubicBezTo>
                  <a:pt x="7050" y="16563"/>
                  <a:pt x="7050" y="16566"/>
                  <a:pt x="7050" y="16566"/>
                </a:cubicBezTo>
                <a:close/>
                <a:moveTo>
                  <a:pt x="12673" y="16224"/>
                </a:moveTo>
                <a:cubicBezTo>
                  <a:pt x="12706" y="16211"/>
                  <a:pt x="12738" y="16197"/>
                  <a:pt x="12726" y="16160"/>
                </a:cubicBezTo>
                <a:cubicBezTo>
                  <a:pt x="12726" y="16156"/>
                  <a:pt x="12706" y="16153"/>
                  <a:pt x="12702" y="16153"/>
                </a:cubicBezTo>
                <a:cubicBezTo>
                  <a:pt x="12677" y="16173"/>
                  <a:pt x="12669" y="16197"/>
                  <a:pt x="12673" y="16224"/>
                </a:cubicBezTo>
                <a:lnTo>
                  <a:pt x="12673" y="16224"/>
                </a:lnTo>
                <a:close/>
                <a:moveTo>
                  <a:pt x="8240" y="17288"/>
                </a:moveTo>
                <a:cubicBezTo>
                  <a:pt x="8187" y="17305"/>
                  <a:pt x="8195" y="17335"/>
                  <a:pt x="8212" y="17369"/>
                </a:cubicBezTo>
                <a:cubicBezTo>
                  <a:pt x="8220" y="17342"/>
                  <a:pt x="8228" y="17315"/>
                  <a:pt x="8240" y="17288"/>
                </a:cubicBezTo>
                <a:lnTo>
                  <a:pt x="8240" y="17288"/>
                </a:lnTo>
                <a:close/>
                <a:moveTo>
                  <a:pt x="13173" y="19907"/>
                </a:moveTo>
                <a:cubicBezTo>
                  <a:pt x="13153" y="19934"/>
                  <a:pt x="13153" y="19961"/>
                  <a:pt x="13177" y="19991"/>
                </a:cubicBezTo>
                <a:cubicBezTo>
                  <a:pt x="13181" y="19961"/>
                  <a:pt x="13214" y="19934"/>
                  <a:pt x="13173" y="19907"/>
                </a:cubicBezTo>
                <a:close/>
                <a:moveTo>
                  <a:pt x="658" y="16732"/>
                </a:moveTo>
                <a:cubicBezTo>
                  <a:pt x="646" y="16722"/>
                  <a:pt x="634" y="16712"/>
                  <a:pt x="622" y="16702"/>
                </a:cubicBezTo>
                <a:cubicBezTo>
                  <a:pt x="622" y="16702"/>
                  <a:pt x="626" y="16705"/>
                  <a:pt x="626" y="16705"/>
                </a:cubicBezTo>
                <a:cubicBezTo>
                  <a:pt x="581" y="16726"/>
                  <a:pt x="573" y="16766"/>
                  <a:pt x="557" y="16800"/>
                </a:cubicBezTo>
                <a:lnTo>
                  <a:pt x="553" y="16797"/>
                </a:lnTo>
                <a:cubicBezTo>
                  <a:pt x="614" y="16800"/>
                  <a:pt x="626" y="16756"/>
                  <a:pt x="658" y="16732"/>
                </a:cubicBezTo>
                <a:cubicBezTo>
                  <a:pt x="658" y="16732"/>
                  <a:pt x="658" y="16732"/>
                  <a:pt x="658" y="16732"/>
                </a:cubicBezTo>
                <a:close/>
                <a:moveTo>
                  <a:pt x="6716" y="16553"/>
                </a:moveTo>
                <a:cubicBezTo>
                  <a:pt x="6725" y="16505"/>
                  <a:pt x="6733" y="16461"/>
                  <a:pt x="6651" y="16458"/>
                </a:cubicBezTo>
                <a:lnTo>
                  <a:pt x="6656" y="16454"/>
                </a:lnTo>
                <a:cubicBezTo>
                  <a:pt x="6676" y="16485"/>
                  <a:pt x="6700" y="16515"/>
                  <a:pt x="6721" y="16549"/>
                </a:cubicBezTo>
                <a:lnTo>
                  <a:pt x="6716" y="16553"/>
                </a:lnTo>
                <a:close/>
                <a:moveTo>
                  <a:pt x="15651" y="10228"/>
                </a:moveTo>
                <a:cubicBezTo>
                  <a:pt x="15668" y="10225"/>
                  <a:pt x="15692" y="10228"/>
                  <a:pt x="15692" y="10208"/>
                </a:cubicBezTo>
                <a:cubicBezTo>
                  <a:pt x="15692" y="10204"/>
                  <a:pt x="15688" y="10201"/>
                  <a:pt x="15684" y="10194"/>
                </a:cubicBezTo>
                <a:cubicBezTo>
                  <a:pt x="15676" y="10208"/>
                  <a:pt x="15664" y="10218"/>
                  <a:pt x="15651" y="10228"/>
                </a:cubicBezTo>
                <a:lnTo>
                  <a:pt x="15651" y="10228"/>
                </a:lnTo>
                <a:close/>
                <a:moveTo>
                  <a:pt x="6225" y="14435"/>
                </a:moveTo>
                <a:cubicBezTo>
                  <a:pt x="6225" y="14432"/>
                  <a:pt x="6221" y="14429"/>
                  <a:pt x="6217" y="14425"/>
                </a:cubicBezTo>
                <a:cubicBezTo>
                  <a:pt x="6217" y="14429"/>
                  <a:pt x="6217" y="14432"/>
                  <a:pt x="6217" y="14439"/>
                </a:cubicBezTo>
                <a:cubicBezTo>
                  <a:pt x="6217" y="14446"/>
                  <a:pt x="6221" y="14452"/>
                  <a:pt x="6221" y="14463"/>
                </a:cubicBezTo>
                <a:cubicBezTo>
                  <a:pt x="6225" y="14452"/>
                  <a:pt x="6225" y="14446"/>
                  <a:pt x="6225" y="14435"/>
                </a:cubicBezTo>
                <a:close/>
                <a:moveTo>
                  <a:pt x="6481" y="15990"/>
                </a:moveTo>
                <a:cubicBezTo>
                  <a:pt x="6469" y="16001"/>
                  <a:pt x="6456" y="16011"/>
                  <a:pt x="6444" y="16021"/>
                </a:cubicBezTo>
                <a:cubicBezTo>
                  <a:pt x="6444" y="16021"/>
                  <a:pt x="6448" y="16014"/>
                  <a:pt x="6448" y="16014"/>
                </a:cubicBezTo>
                <a:cubicBezTo>
                  <a:pt x="6448" y="16024"/>
                  <a:pt x="6448" y="16034"/>
                  <a:pt x="6448" y="16045"/>
                </a:cubicBezTo>
                <a:cubicBezTo>
                  <a:pt x="6448" y="16045"/>
                  <a:pt x="6444" y="16041"/>
                  <a:pt x="6444" y="16041"/>
                </a:cubicBezTo>
                <a:cubicBezTo>
                  <a:pt x="6477" y="16051"/>
                  <a:pt x="6477" y="16075"/>
                  <a:pt x="6481" y="16099"/>
                </a:cubicBezTo>
                <a:cubicBezTo>
                  <a:pt x="6481" y="16099"/>
                  <a:pt x="6477" y="16095"/>
                  <a:pt x="6477" y="16095"/>
                </a:cubicBezTo>
                <a:cubicBezTo>
                  <a:pt x="6489" y="16095"/>
                  <a:pt x="6501" y="16095"/>
                  <a:pt x="6509" y="16095"/>
                </a:cubicBezTo>
                <a:cubicBezTo>
                  <a:pt x="6509" y="16095"/>
                  <a:pt x="6505" y="16099"/>
                  <a:pt x="6505" y="16099"/>
                </a:cubicBezTo>
                <a:cubicBezTo>
                  <a:pt x="6497" y="16065"/>
                  <a:pt x="6485" y="16031"/>
                  <a:pt x="6477" y="15997"/>
                </a:cubicBezTo>
                <a:cubicBezTo>
                  <a:pt x="6477" y="15994"/>
                  <a:pt x="6481" y="15990"/>
                  <a:pt x="6481" y="15990"/>
                </a:cubicBezTo>
                <a:close/>
                <a:moveTo>
                  <a:pt x="15469" y="10665"/>
                </a:moveTo>
                <a:cubicBezTo>
                  <a:pt x="15493" y="10665"/>
                  <a:pt x="15513" y="10668"/>
                  <a:pt x="15538" y="10668"/>
                </a:cubicBezTo>
                <a:cubicBezTo>
                  <a:pt x="15538" y="10662"/>
                  <a:pt x="15538" y="10655"/>
                  <a:pt x="15534" y="10651"/>
                </a:cubicBezTo>
                <a:cubicBezTo>
                  <a:pt x="15501" y="10617"/>
                  <a:pt x="15493" y="10672"/>
                  <a:pt x="15469" y="10665"/>
                </a:cubicBezTo>
                <a:cubicBezTo>
                  <a:pt x="15469" y="10665"/>
                  <a:pt x="15469" y="10665"/>
                  <a:pt x="15469" y="10665"/>
                </a:cubicBezTo>
                <a:close/>
                <a:moveTo>
                  <a:pt x="8378" y="4953"/>
                </a:moveTo>
                <a:cubicBezTo>
                  <a:pt x="8370" y="4923"/>
                  <a:pt x="8342" y="4916"/>
                  <a:pt x="8313" y="4919"/>
                </a:cubicBezTo>
                <a:cubicBezTo>
                  <a:pt x="8297" y="4919"/>
                  <a:pt x="8285" y="4936"/>
                  <a:pt x="8301" y="4946"/>
                </a:cubicBezTo>
                <a:cubicBezTo>
                  <a:pt x="8326" y="4963"/>
                  <a:pt x="8354" y="4967"/>
                  <a:pt x="8378" y="4953"/>
                </a:cubicBezTo>
                <a:cubicBezTo>
                  <a:pt x="8382" y="4950"/>
                  <a:pt x="8378" y="4953"/>
                  <a:pt x="8378" y="4953"/>
                </a:cubicBezTo>
                <a:close/>
                <a:moveTo>
                  <a:pt x="10861" y="19544"/>
                </a:moveTo>
                <a:cubicBezTo>
                  <a:pt x="10849" y="19544"/>
                  <a:pt x="10837" y="19544"/>
                  <a:pt x="10824" y="19544"/>
                </a:cubicBezTo>
                <a:cubicBezTo>
                  <a:pt x="10824" y="19544"/>
                  <a:pt x="10828" y="19541"/>
                  <a:pt x="10828" y="19541"/>
                </a:cubicBezTo>
                <a:cubicBezTo>
                  <a:pt x="10828" y="19558"/>
                  <a:pt x="10828" y="19578"/>
                  <a:pt x="10828" y="19595"/>
                </a:cubicBezTo>
                <a:cubicBezTo>
                  <a:pt x="10828" y="19595"/>
                  <a:pt x="10824" y="19591"/>
                  <a:pt x="10824" y="19591"/>
                </a:cubicBezTo>
                <a:cubicBezTo>
                  <a:pt x="10837" y="19602"/>
                  <a:pt x="10849" y="19612"/>
                  <a:pt x="10861" y="19622"/>
                </a:cubicBezTo>
                <a:cubicBezTo>
                  <a:pt x="10861" y="19622"/>
                  <a:pt x="10857" y="19619"/>
                  <a:pt x="10857" y="19619"/>
                </a:cubicBezTo>
                <a:cubicBezTo>
                  <a:pt x="10877" y="19619"/>
                  <a:pt x="10902" y="19619"/>
                  <a:pt x="10922" y="19619"/>
                </a:cubicBezTo>
                <a:cubicBezTo>
                  <a:pt x="10922" y="19619"/>
                  <a:pt x="10918" y="19622"/>
                  <a:pt x="10918" y="19622"/>
                </a:cubicBezTo>
                <a:cubicBezTo>
                  <a:pt x="10914" y="19588"/>
                  <a:pt x="10877" y="19568"/>
                  <a:pt x="10857" y="19544"/>
                </a:cubicBezTo>
                <a:lnTo>
                  <a:pt x="10861" y="19544"/>
                </a:lnTo>
                <a:close/>
                <a:moveTo>
                  <a:pt x="13051" y="11969"/>
                </a:moveTo>
                <a:cubicBezTo>
                  <a:pt x="13023" y="11979"/>
                  <a:pt x="12998" y="11986"/>
                  <a:pt x="12970" y="11996"/>
                </a:cubicBezTo>
                <a:cubicBezTo>
                  <a:pt x="13006" y="12003"/>
                  <a:pt x="13043" y="12006"/>
                  <a:pt x="13051" y="11969"/>
                </a:cubicBezTo>
                <a:lnTo>
                  <a:pt x="13051" y="11969"/>
                </a:lnTo>
                <a:close/>
                <a:moveTo>
                  <a:pt x="7464" y="6844"/>
                </a:moveTo>
                <a:cubicBezTo>
                  <a:pt x="7452" y="6854"/>
                  <a:pt x="7440" y="6864"/>
                  <a:pt x="7428" y="6874"/>
                </a:cubicBezTo>
                <a:cubicBezTo>
                  <a:pt x="7428" y="6874"/>
                  <a:pt x="7428" y="6871"/>
                  <a:pt x="7428" y="6871"/>
                </a:cubicBezTo>
                <a:cubicBezTo>
                  <a:pt x="7428" y="6881"/>
                  <a:pt x="7428" y="6891"/>
                  <a:pt x="7428" y="6901"/>
                </a:cubicBezTo>
                <a:cubicBezTo>
                  <a:pt x="7428" y="6901"/>
                  <a:pt x="7423" y="6898"/>
                  <a:pt x="7423" y="6898"/>
                </a:cubicBezTo>
                <a:cubicBezTo>
                  <a:pt x="7480" y="6908"/>
                  <a:pt x="7505" y="6867"/>
                  <a:pt x="7545" y="6850"/>
                </a:cubicBezTo>
                <a:lnTo>
                  <a:pt x="7545" y="6847"/>
                </a:lnTo>
                <a:cubicBezTo>
                  <a:pt x="7513" y="6847"/>
                  <a:pt x="7484" y="6847"/>
                  <a:pt x="7452" y="6850"/>
                </a:cubicBezTo>
                <a:cubicBezTo>
                  <a:pt x="7456" y="6847"/>
                  <a:pt x="7464" y="6844"/>
                  <a:pt x="7464" y="6844"/>
                </a:cubicBezTo>
                <a:close/>
                <a:moveTo>
                  <a:pt x="10950" y="19615"/>
                </a:moveTo>
                <a:cubicBezTo>
                  <a:pt x="10963" y="19625"/>
                  <a:pt x="10975" y="19636"/>
                  <a:pt x="10987" y="19646"/>
                </a:cubicBezTo>
                <a:lnTo>
                  <a:pt x="10983" y="19642"/>
                </a:lnTo>
                <a:cubicBezTo>
                  <a:pt x="10995" y="19642"/>
                  <a:pt x="11007" y="19642"/>
                  <a:pt x="11015" y="19642"/>
                </a:cubicBezTo>
                <a:lnTo>
                  <a:pt x="11011" y="19646"/>
                </a:lnTo>
                <a:cubicBezTo>
                  <a:pt x="11023" y="19636"/>
                  <a:pt x="11036" y="19625"/>
                  <a:pt x="11048" y="19615"/>
                </a:cubicBezTo>
                <a:cubicBezTo>
                  <a:pt x="11048" y="19615"/>
                  <a:pt x="11048" y="19619"/>
                  <a:pt x="11048" y="19619"/>
                </a:cubicBezTo>
                <a:cubicBezTo>
                  <a:pt x="11015" y="19588"/>
                  <a:pt x="10983" y="19568"/>
                  <a:pt x="10950" y="19615"/>
                </a:cubicBezTo>
                <a:lnTo>
                  <a:pt x="10950" y="19615"/>
                </a:lnTo>
                <a:close/>
                <a:moveTo>
                  <a:pt x="19983" y="18067"/>
                </a:moveTo>
                <a:cubicBezTo>
                  <a:pt x="19979" y="18070"/>
                  <a:pt x="19971" y="18074"/>
                  <a:pt x="19971" y="18077"/>
                </a:cubicBezTo>
                <a:cubicBezTo>
                  <a:pt x="19971" y="18084"/>
                  <a:pt x="19975" y="18091"/>
                  <a:pt x="19979" y="18098"/>
                </a:cubicBezTo>
                <a:cubicBezTo>
                  <a:pt x="19979" y="18094"/>
                  <a:pt x="19983" y="18091"/>
                  <a:pt x="19987" y="18087"/>
                </a:cubicBezTo>
                <a:cubicBezTo>
                  <a:pt x="19983" y="18081"/>
                  <a:pt x="19983" y="18074"/>
                  <a:pt x="19983" y="18067"/>
                </a:cubicBezTo>
                <a:close/>
                <a:moveTo>
                  <a:pt x="13721" y="221"/>
                </a:moveTo>
                <a:cubicBezTo>
                  <a:pt x="13689" y="214"/>
                  <a:pt x="13660" y="197"/>
                  <a:pt x="13616" y="224"/>
                </a:cubicBezTo>
                <a:cubicBezTo>
                  <a:pt x="13660" y="231"/>
                  <a:pt x="13693" y="238"/>
                  <a:pt x="13721" y="221"/>
                </a:cubicBezTo>
                <a:cubicBezTo>
                  <a:pt x="13726" y="217"/>
                  <a:pt x="13721" y="221"/>
                  <a:pt x="13721" y="221"/>
                </a:cubicBezTo>
                <a:close/>
                <a:moveTo>
                  <a:pt x="8086" y="17146"/>
                </a:moveTo>
                <a:cubicBezTo>
                  <a:pt x="8086" y="17149"/>
                  <a:pt x="8086" y="17149"/>
                  <a:pt x="8090" y="17152"/>
                </a:cubicBezTo>
                <a:cubicBezTo>
                  <a:pt x="8090" y="17149"/>
                  <a:pt x="8090" y="17146"/>
                  <a:pt x="8090" y="17142"/>
                </a:cubicBezTo>
                <a:cubicBezTo>
                  <a:pt x="8090" y="17139"/>
                  <a:pt x="8090" y="17139"/>
                  <a:pt x="8086" y="17135"/>
                </a:cubicBezTo>
                <a:cubicBezTo>
                  <a:pt x="8086" y="17139"/>
                  <a:pt x="8086" y="17142"/>
                  <a:pt x="8086" y="17146"/>
                </a:cubicBezTo>
                <a:close/>
                <a:moveTo>
                  <a:pt x="8074" y="3524"/>
                </a:moveTo>
                <a:cubicBezTo>
                  <a:pt x="8094" y="3554"/>
                  <a:pt x="8114" y="3588"/>
                  <a:pt x="8163" y="3547"/>
                </a:cubicBezTo>
                <a:cubicBezTo>
                  <a:pt x="8163" y="3547"/>
                  <a:pt x="8167" y="3551"/>
                  <a:pt x="8167" y="3551"/>
                </a:cubicBezTo>
                <a:cubicBezTo>
                  <a:pt x="8155" y="3541"/>
                  <a:pt x="8143" y="3530"/>
                  <a:pt x="8130" y="3520"/>
                </a:cubicBezTo>
                <a:cubicBezTo>
                  <a:pt x="8130" y="3520"/>
                  <a:pt x="8135" y="3524"/>
                  <a:pt x="8135" y="3524"/>
                </a:cubicBezTo>
                <a:cubicBezTo>
                  <a:pt x="8114" y="3527"/>
                  <a:pt x="8094" y="3527"/>
                  <a:pt x="8074" y="3524"/>
                </a:cubicBezTo>
                <a:lnTo>
                  <a:pt x="8074" y="3524"/>
                </a:lnTo>
                <a:close/>
                <a:moveTo>
                  <a:pt x="8240" y="17288"/>
                </a:moveTo>
                <a:cubicBezTo>
                  <a:pt x="8240" y="17268"/>
                  <a:pt x="8240" y="17247"/>
                  <a:pt x="8240" y="17227"/>
                </a:cubicBezTo>
                <a:cubicBezTo>
                  <a:pt x="8240" y="17227"/>
                  <a:pt x="8236" y="17227"/>
                  <a:pt x="8236" y="17227"/>
                </a:cubicBezTo>
                <a:cubicBezTo>
                  <a:pt x="8236" y="17247"/>
                  <a:pt x="8236" y="17268"/>
                  <a:pt x="8240" y="17288"/>
                </a:cubicBezTo>
                <a:cubicBezTo>
                  <a:pt x="8240" y="17288"/>
                  <a:pt x="8240" y="17288"/>
                  <a:pt x="8240" y="17288"/>
                </a:cubicBezTo>
                <a:close/>
                <a:moveTo>
                  <a:pt x="9150" y="9713"/>
                </a:moveTo>
                <a:cubicBezTo>
                  <a:pt x="9175" y="9682"/>
                  <a:pt x="9195" y="9655"/>
                  <a:pt x="9219" y="9628"/>
                </a:cubicBezTo>
                <a:cubicBezTo>
                  <a:pt x="9219" y="9628"/>
                  <a:pt x="9215" y="9632"/>
                  <a:pt x="9215" y="9632"/>
                </a:cubicBezTo>
                <a:cubicBezTo>
                  <a:pt x="9187" y="9652"/>
                  <a:pt x="9126" y="9662"/>
                  <a:pt x="9150" y="9713"/>
                </a:cubicBezTo>
                <a:cubicBezTo>
                  <a:pt x="9154" y="9716"/>
                  <a:pt x="9150" y="9713"/>
                  <a:pt x="9150" y="9713"/>
                </a:cubicBezTo>
                <a:close/>
                <a:moveTo>
                  <a:pt x="6928" y="8449"/>
                </a:moveTo>
                <a:cubicBezTo>
                  <a:pt x="6952" y="8453"/>
                  <a:pt x="6977" y="8453"/>
                  <a:pt x="7001" y="8456"/>
                </a:cubicBezTo>
                <a:cubicBezTo>
                  <a:pt x="7001" y="8456"/>
                  <a:pt x="6997" y="8460"/>
                  <a:pt x="6997" y="8460"/>
                </a:cubicBezTo>
                <a:cubicBezTo>
                  <a:pt x="7009" y="8449"/>
                  <a:pt x="7021" y="8439"/>
                  <a:pt x="7033" y="8429"/>
                </a:cubicBezTo>
                <a:cubicBezTo>
                  <a:pt x="7033" y="8429"/>
                  <a:pt x="7033" y="8432"/>
                  <a:pt x="7033" y="8432"/>
                </a:cubicBezTo>
                <a:cubicBezTo>
                  <a:pt x="7033" y="8422"/>
                  <a:pt x="7033" y="8412"/>
                  <a:pt x="7033" y="8402"/>
                </a:cubicBezTo>
                <a:cubicBezTo>
                  <a:pt x="7033" y="8402"/>
                  <a:pt x="7037" y="8405"/>
                  <a:pt x="7037" y="8405"/>
                </a:cubicBezTo>
                <a:cubicBezTo>
                  <a:pt x="6989" y="8405"/>
                  <a:pt x="6964" y="8439"/>
                  <a:pt x="6932" y="8453"/>
                </a:cubicBezTo>
                <a:lnTo>
                  <a:pt x="6928" y="8449"/>
                </a:lnTo>
                <a:close/>
                <a:moveTo>
                  <a:pt x="15818" y="9774"/>
                </a:moveTo>
                <a:cubicBezTo>
                  <a:pt x="15838" y="9754"/>
                  <a:pt x="15875" y="9740"/>
                  <a:pt x="15842" y="9706"/>
                </a:cubicBezTo>
                <a:cubicBezTo>
                  <a:pt x="15834" y="9730"/>
                  <a:pt x="15822" y="9754"/>
                  <a:pt x="15814" y="9777"/>
                </a:cubicBezTo>
                <a:lnTo>
                  <a:pt x="15818" y="9774"/>
                </a:lnTo>
                <a:close/>
                <a:moveTo>
                  <a:pt x="4835" y="15790"/>
                </a:moveTo>
                <a:cubicBezTo>
                  <a:pt x="4831" y="15797"/>
                  <a:pt x="4827" y="15804"/>
                  <a:pt x="4827" y="15811"/>
                </a:cubicBezTo>
                <a:cubicBezTo>
                  <a:pt x="4827" y="15818"/>
                  <a:pt x="4831" y="15821"/>
                  <a:pt x="4835" y="15828"/>
                </a:cubicBezTo>
                <a:cubicBezTo>
                  <a:pt x="4839" y="15821"/>
                  <a:pt x="4839" y="15814"/>
                  <a:pt x="4843" y="15807"/>
                </a:cubicBezTo>
                <a:cubicBezTo>
                  <a:pt x="4843" y="15801"/>
                  <a:pt x="4839" y="15797"/>
                  <a:pt x="4835" y="15790"/>
                </a:cubicBezTo>
                <a:close/>
                <a:moveTo>
                  <a:pt x="13079" y="18660"/>
                </a:moveTo>
                <a:cubicBezTo>
                  <a:pt x="13027" y="18667"/>
                  <a:pt x="13039" y="18694"/>
                  <a:pt x="13051" y="18734"/>
                </a:cubicBezTo>
                <a:cubicBezTo>
                  <a:pt x="13059" y="18701"/>
                  <a:pt x="13067" y="18680"/>
                  <a:pt x="13079" y="18660"/>
                </a:cubicBezTo>
                <a:cubicBezTo>
                  <a:pt x="13075" y="18656"/>
                  <a:pt x="13079" y="18660"/>
                  <a:pt x="13079" y="18660"/>
                </a:cubicBezTo>
                <a:close/>
                <a:moveTo>
                  <a:pt x="13075" y="18656"/>
                </a:moveTo>
                <a:cubicBezTo>
                  <a:pt x="13088" y="18629"/>
                  <a:pt x="13108" y="18602"/>
                  <a:pt x="13071" y="18562"/>
                </a:cubicBezTo>
                <a:cubicBezTo>
                  <a:pt x="13063" y="18602"/>
                  <a:pt x="13059" y="18633"/>
                  <a:pt x="13075" y="18656"/>
                </a:cubicBezTo>
                <a:cubicBezTo>
                  <a:pt x="13079" y="18660"/>
                  <a:pt x="13075" y="18656"/>
                  <a:pt x="13075" y="18656"/>
                </a:cubicBezTo>
                <a:close/>
                <a:moveTo>
                  <a:pt x="15282" y="11021"/>
                </a:moveTo>
                <a:cubicBezTo>
                  <a:pt x="15237" y="11021"/>
                  <a:pt x="15229" y="11061"/>
                  <a:pt x="15200" y="11078"/>
                </a:cubicBezTo>
                <a:cubicBezTo>
                  <a:pt x="15200" y="11078"/>
                  <a:pt x="15196" y="11075"/>
                  <a:pt x="15196" y="11075"/>
                </a:cubicBezTo>
                <a:cubicBezTo>
                  <a:pt x="15249" y="11082"/>
                  <a:pt x="15257" y="11044"/>
                  <a:pt x="15282" y="11021"/>
                </a:cubicBezTo>
                <a:lnTo>
                  <a:pt x="15282" y="11021"/>
                </a:lnTo>
                <a:close/>
                <a:moveTo>
                  <a:pt x="7826" y="19263"/>
                </a:moveTo>
                <a:cubicBezTo>
                  <a:pt x="7826" y="19246"/>
                  <a:pt x="7826" y="19226"/>
                  <a:pt x="7826" y="19209"/>
                </a:cubicBezTo>
                <a:cubicBezTo>
                  <a:pt x="7826" y="19209"/>
                  <a:pt x="7830" y="19212"/>
                  <a:pt x="7830" y="19212"/>
                </a:cubicBezTo>
                <a:cubicBezTo>
                  <a:pt x="7818" y="19202"/>
                  <a:pt x="7805" y="19192"/>
                  <a:pt x="7793" y="19182"/>
                </a:cubicBezTo>
                <a:cubicBezTo>
                  <a:pt x="7793" y="19182"/>
                  <a:pt x="7797" y="19185"/>
                  <a:pt x="7797" y="19185"/>
                </a:cubicBezTo>
                <a:cubicBezTo>
                  <a:pt x="7785" y="19185"/>
                  <a:pt x="7773" y="19185"/>
                  <a:pt x="7761" y="19185"/>
                </a:cubicBezTo>
                <a:cubicBezTo>
                  <a:pt x="7761" y="19185"/>
                  <a:pt x="7765" y="19182"/>
                  <a:pt x="7765" y="19182"/>
                </a:cubicBezTo>
                <a:cubicBezTo>
                  <a:pt x="7773" y="19215"/>
                  <a:pt x="7785" y="19243"/>
                  <a:pt x="7826" y="19259"/>
                </a:cubicBezTo>
                <a:lnTo>
                  <a:pt x="7826" y="19263"/>
                </a:lnTo>
                <a:close/>
                <a:moveTo>
                  <a:pt x="4669" y="15350"/>
                </a:moveTo>
                <a:cubicBezTo>
                  <a:pt x="4681" y="15350"/>
                  <a:pt x="4693" y="15350"/>
                  <a:pt x="4705" y="15350"/>
                </a:cubicBezTo>
                <a:cubicBezTo>
                  <a:pt x="4705" y="15350"/>
                  <a:pt x="4701" y="15353"/>
                  <a:pt x="4701" y="15353"/>
                </a:cubicBezTo>
                <a:cubicBezTo>
                  <a:pt x="4701" y="15330"/>
                  <a:pt x="4697" y="15306"/>
                  <a:pt x="4693" y="15276"/>
                </a:cubicBezTo>
                <a:cubicBezTo>
                  <a:pt x="4665" y="15306"/>
                  <a:pt x="4669" y="15330"/>
                  <a:pt x="4673" y="15353"/>
                </a:cubicBezTo>
                <a:lnTo>
                  <a:pt x="4669" y="15350"/>
                </a:lnTo>
                <a:close/>
                <a:moveTo>
                  <a:pt x="13120" y="18409"/>
                </a:moveTo>
                <a:cubicBezTo>
                  <a:pt x="13104" y="18436"/>
                  <a:pt x="13092" y="18463"/>
                  <a:pt x="13128" y="18490"/>
                </a:cubicBezTo>
                <a:cubicBezTo>
                  <a:pt x="13124" y="18463"/>
                  <a:pt x="13120" y="18436"/>
                  <a:pt x="13120" y="18409"/>
                </a:cubicBezTo>
                <a:cubicBezTo>
                  <a:pt x="13116" y="18406"/>
                  <a:pt x="13120" y="18409"/>
                  <a:pt x="13120" y="18409"/>
                </a:cubicBezTo>
                <a:close/>
                <a:moveTo>
                  <a:pt x="15278" y="11017"/>
                </a:moveTo>
                <a:cubicBezTo>
                  <a:pt x="15290" y="11000"/>
                  <a:pt x="15298" y="10983"/>
                  <a:pt x="15322" y="10953"/>
                </a:cubicBezTo>
                <a:cubicBezTo>
                  <a:pt x="15278" y="10980"/>
                  <a:pt x="15278" y="11000"/>
                  <a:pt x="15282" y="11021"/>
                </a:cubicBezTo>
                <a:cubicBezTo>
                  <a:pt x="15282" y="11021"/>
                  <a:pt x="15278" y="11017"/>
                  <a:pt x="15278" y="11017"/>
                </a:cubicBezTo>
                <a:close/>
                <a:moveTo>
                  <a:pt x="7139" y="16624"/>
                </a:moveTo>
                <a:cubicBezTo>
                  <a:pt x="7139" y="16600"/>
                  <a:pt x="7143" y="16576"/>
                  <a:pt x="7143" y="16553"/>
                </a:cubicBezTo>
                <a:cubicBezTo>
                  <a:pt x="7139" y="16553"/>
                  <a:pt x="7131" y="16553"/>
                  <a:pt x="7127" y="16553"/>
                </a:cubicBezTo>
                <a:cubicBezTo>
                  <a:pt x="7131" y="16576"/>
                  <a:pt x="7135" y="16600"/>
                  <a:pt x="7139" y="16624"/>
                </a:cubicBezTo>
                <a:cubicBezTo>
                  <a:pt x="7139" y="16624"/>
                  <a:pt x="7139" y="16624"/>
                  <a:pt x="7139" y="16624"/>
                </a:cubicBezTo>
                <a:close/>
                <a:moveTo>
                  <a:pt x="6940" y="15381"/>
                </a:moveTo>
                <a:cubicBezTo>
                  <a:pt x="6928" y="15370"/>
                  <a:pt x="6916" y="15360"/>
                  <a:pt x="6903" y="15350"/>
                </a:cubicBezTo>
                <a:cubicBezTo>
                  <a:pt x="6903" y="15350"/>
                  <a:pt x="6907" y="15353"/>
                  <a:pt x="6907" y="15353"/>
                </a:cubicBezTo>
                <a:cubicBezTo>
                  <a:pt x="6895" y="15353"/>
                  <a:pt x="6883" y="15353"/>
                  <a:pt x="6871" y="15353"/>
                </a:cubicBezTo>
                <a:cubicBezTo>
                  <a:pt x="6871" y="15353"/>
                  <a:pt x="6875" y="15350"/>
                  <a:pt x="6875" y="15350"/>
                </a:cubicBezTo>
                <a:cubicBezTo>
                  <a:pt x="6875" y="15370"/>
                  <a:pt x="6875" y="15387"/>
                  <a:pt x="6875" y="15408"/>
                </a:cubicBezTo>
                <a:cubicBezTo>
                  <a:pt x="6875" y="15408"/>
                  <a:pt x="6871" y="15404"/>
                  <a:pt x="6871" y="15404"/>
                </a:cubicBezTo>
                <a:cubicBezTo>
                  <a:pt x="6883" y="15414"/>
                  <a:pt x="6895" y="15425"/>
                  <a:pt x="6907" y="15435"/>
                </a:cubicBezTo>
                <a:cubicBezTo>
                  <a:pt x="6907" y="15435"/>
                  <a:pt x="6903" y="15431"/>
                  <a:pt x="6903" y="15431"/>
                </a:cubicBezTo>
                <a:cubicBezTo>
                  <a:pt x="6916" y="15431"/>
                  <a:pt x="6928" y="15431"/>
                  <a:pt x="6940" y="15431"/>
                </a:cubicBezTo>
                <a:cubicBezTo>
                  <a:pt x="6940" y="15431"/>
                  <a:pt x="6936" y="15435"/>
                  <a:pt x="6936" y="15435"/>
                </a:cubicBezTo>
                <a:cubicBezTo>
                  <a:pt x="6936" y="15418"/>
                  <a:pt x="6936" y="15398"/>
                  <a:pt x="6936" y="15381"/>
                </a:cubicBezTo>
                <a:lnTo>
                  <a:pt x="6940" y="15381"/>
                </a:lnTo>
                <a:close/>
                <a:moveTo>
                  <a:pt x="8338" y="17474"/>
                </a:moveTo>
                <a:cubicBezTo>
                  <a:pt x="8334" y="17478"/>
                  <a:pt x="8330" y="17481"/>
                  <a:pt x="8330" y="17484"/>
                </a:cubicBezTo>
                <a:cubicBezTo>
                  <a:pt x="8330" y="17488"/>
                  <a:pt x="8334" y="17491"/>
                  <a:pt x="8334" y="17495"/>
                </a:cubicBezTo>
                <a:cubicBezTo>
                  <a:pt x="8334" y="17491"/>
                  <a:pt x="8338" y="17488"/>
                  <a:pt x="8338" y="17484"/>
                </a:cubicBezTo>
                <a:cubicBezTo>
                  <a:pt x="8338" y="17484"/>
                  <a:pt x="8338" y="17478"/>
                  <a:pt x="8338" y="17474"/>
                </a:cubicBezTo>
                <a:close/>
                <a:moveTo>
                  <a:pt x="8187" y="4459"/>
                </a:moveTo>
                <a:cubicBezTo>
                  <a:pt x="8163" y="4459"/>
                  <a:pt x="8135" y="4459"/>
                  <a:pt x="8110" y="4459"/>
                </a:cubicBezTo>
                <a:cubicBezTo>
                  <a:pt x="8110" y="4459"/>
                  <a:pt x="8110" y="4459"/>
                  <a:pt x="8110" y="4459"/>
                </a:cubicBezTo>
                <a:cubicBezTo>
                  <a:pt x="8135" y="4459"/>
                  <a:pt x="8163" y="4459"/>
                  <a:pt x="8187" y="4459"/>
                </a:cubicBezTo>
                <a:cubicBezTo>
                  <a:pt x="8187" y="4459"/>
                  <a:pt x="8187" y="4459"/>
                  <a:pt x="8187" y="4459"/>
                </a:cubicBezTo>
                <a:close/>
                <a:moveTo>
                  <a:pt x="13246" y="20716"/>
                </a:moveTo>
                <a:cubicBezTo>
                  <a:pt x="13250" y="20689"/>
                  <a:pt x="13283" y="20665"/>
                  <a:pt x="13246" y="20638"/>
                </a:cubicBezTo>
                <a:cubicBezTo>
                  <a:pt x="13246" y="20638"/>
                  <a:pt x="13250" y="20635"/>
                  <a:pt x="13250" y="20635"/>
                </a:cubicBezTo>
                <a:cubicBezTo>
                  <a:pt x="13246" y="20659"/>
                  <a:pt x="13201" y="20686"/>
                  <a:pt x="13246" y="20713"/>
                </a:cubicBezTo>
                <a:lnTo>
                  <a:pt x="13246" y="20716"/>
                </a:lnTo>
                <a:close/>
                <a:moveTo>
                  <a:pt x="4786" y="7582"/>
                </a:moveTo>
                <a:cubicBezTo>
                  <a:pt x="4786" y="7552"/>
                  <a:pt x="4786" y="7521"/>
                  <a:pt x="4786" y="7453"/>
                </a:cubicBezTo>
                <a:cubicBezTo>
                  <a:pt x="4754" y="7525"/>
                  <a:pt x="4766" y="7555"/>
                  <a:pt x="4786" y="7582"/>
                </a:cubicBezTo>
                <a:cubicBezTo>
                  <a:pt x="4786" y="7582"/>
                  <a:pt x="4786" y="7582"/>
                  <a:pt x="4786" y="7582"/>
                </a:cubicBezTo>
                <a:close/>
                <a:moveTo>
                  <a:pt x="13876" y="16011"/>
                </a:moveTo>
                <a:cubicBezTo>
                  <a:pt x="13856" y="16011"/>
                  <a:pt x="13831" y="15984"/>
                  <a:pt x="13811" y="16014"/>
                </a:cubicBezTo>
                <a:cubicBezTo>
                  <a:pt x="13811" y="16017"/>
                  <a:pt x="13811" y="16024"/>
                  <a:pt x="13811" y="16028"/>
                </a:cubicBezTo>
                <a:cubicBezTo>
                  <a:pt x="13839" y="16041"/>
                  <a:pt x="13851" y="16011"/>
                  <a:pt x="13876" y="16011"/>
                </a:cubicBezTo>
                <a:lnTo>
                  <a:pt x="13876" y="16011"/>
                </a:lnTo>
                <a:close/>
                <a:moveTo>
                  <a:pt x="17143" y="4367"/>
                </a:moveTo>
                <a:cubicBezTo>
                  <a:pt x="17143" y="4384"/>
                  <a:pt x="17143" y="4404"/>
                  <a:pt x="17143" y="4421"/>
                </a:cubicBezTo>
                <a:cubicBezTo>
                  <a:pt x="17143" y="4421"/>
                  <a:pt x="17139" y="4418"/>
                  <a:pt x="17139" y="4418"/>
                </a:cubicBezTo>
                <a:cubicBezTo>
                  <a:pt x="17191" y="4411"/>
                  <a:pt x="17187" y="4371"/>
                  <a:pt x="17208" y="4347"/>
                </a:cubicBezTo>
                <a:cubicBezTo>
                  <a:pt x="17208" y="4347"/>
                  <a:pt x="17212" y="4350"/>
                  <a:pt x="17212" y="4350"/>
                </a:cubicBezTo>
                <a:cubicBezTo>
                  <a:pt x="17187" y="4357"/>
                  <a:pt x="17163" y="4364"/>
                  <a:pt x="17139" y="4374"/>
                </a:cubicBezTo>
                <a:lnTo>
                  <a:pt x="17143" y="4367"/>
                </a:lnTo>
                <a:close/>
                <a:moveTo>
                  <a:pt x="15595" y="10418"/>
                </a:moveTo>
                <a:cubicBezTo>
                  <a:pt x="15595" y="10421"/>
                  <a:pt x="15591" y="10424"/>
                  <a:pt x="15591" y="10431"/>
                </a:cubicBezTo>
                <a:cubicBezTo>
                  <a:pt x="15591" y="10441"/>
                  <a:pt x="15595" y="10455"/>
                  <a:pt x="15595" y="10465"/>
                </a:cubicBezTo>
                <a:cubicBezTo>
                  <a:pt x="15599" y="10462"/>
                  <a:pt x="15607" y="10455"/>
                  <a:pt x="15615" y="10448"/>
                </a:cubicBezTo>
                <a:cubicBezTo>
                  <a:pt x="15607" y="10438"/>
                  <a:pt x="15603" y="10428"/>
                  <a:pt x="15595" y="10418"/>
                </a:cubicBezTo>
                <a:close/>
                <a:moveTo>
                  <a:pt x="6859" y="16736"/>
                </a:moveTo>
                <a:cubicBezTo>
                  <a:pt x="6842" y="16722"/>
                  <a:pt x="6826" y="16709"/>
                  <a:pt x="6810" y="16695"/>
                </a:cubicBezTo>
                <a:cubicBezTo>
                  <a:pt x="6806" y="16702"/>
                  <a:pt x="6798" y="16705"/>
                  <a:pt x="6798" y="16712"/>
                </a:cubicBezTo>
                <a:cubicBezTo>
                  <a:pt x="6810" y="16732"/>
                  <a:pt x="6834" y="16732"/>
                  <a:pt x="6859" y="16736"/>
                </a:cubicBezTo>
                <a:cubicBezTo>
                  <a:pt x="6859" y="16736"/>
                  <a:pt x="6859" y="16736"/>
                  <a:pt x="6859" y="16736"/>
                </a:cubicBezTo>
                <a:close/>
                <a:moveTo>
                  <a:pt x="626" y="16705"/>
                </a:moveTo>
                <a:cubicBezTo>
                  <a:pt x="638" y="16715"/>
                  <a:pt x="650" y="16725"/>
                  <a:pt x="662" y="16736"/>
                </a:cubicBezTo>
                <a:cubicBezTo>
                  <a:pt x="662" y="16736"/>
                  <a:pt x="658" y="16732"/>
                  <a:pt x="658" y="16732"/>
                </a:cubicBezTo>
                <a:cubicBezTo>
                  <a:pt x="695" y="16725"/>
                  <a:pt x="691" y="16702"/>
                  <a:pt x="691" y="16681"/>
                </a:cubicBezTo>
                <a:lnTo>
                  <a:pt x="695" y="16685"/>
                </a:lnTo>
                <a:cubicBezTo>
                  <a:pt x="695" y="16668"/>
                  <a:pt x="683" y="16658"/>
                  <a:pt x="662" y="16658"/>
                </a:cubicBezTo>
                <a:cubicBezTo>
                  <a:pt x="662" y="16658"/>
                  <a:pt x="666" y="16658"/>
                  <a:pt x="666" y="16658"/>
                </a:cubicBezTo>
                <a:cubicBezTo>
                  <a:pt x="618" y="16661"/>
                  <a:pt x="630" y="16685"/>
                  <a:pt x="626" y="16705"/>
                </a:cubicBezTo>
                <a:cubicBezTo>
                  <a:pt x="630" y="16709"/>
                  <a:pt x="626" y="16705"/>
                  <a:pt x="626" y="16705"/>
                </a:cubicBezTo>
                <a:close/>
                <a:moveTo>
                  <a:pt x="7606" y="4072"/>
                </a:moveTo>
                <a:cubicBezTo>
                  <a:pt x="7631" y="4079"/>
                  <a:pt x="7643" y="4110"/>
                  <a:pt x="7679" y="4096"/>
                </a:cubicBezTo>
                <a:cubicBezTo>
                  <a:pt x="7663" y="4069"/>
                  <a:pt x="7635" y="4069"/>
                  <a:pt x="7606" y="4072"/>
                </a:cubicBezTo>
                <a:cubicBezTo>
                  <a:pt x="7606" y="4076"/>
                  <a:pt x="7606" y="4072"/>
                  <a:pt x="7606" y="4072"/>
                </a:cubicBezTo>
                <a:close/>
                <a:moveTo>
                  <a:pt x="19938" y="18264"/>
                </a:moveTo>
                <a:cubicBezTo>
                  <a:pt x="19938" y="18267"/>
                  <a:pt x="19934" y="18270"/>
                  <a:pt x="19934" y="18274"/>
                </a:cubicBezTo>
                <a:cubicBezTo>
                  <a:pt x="19938" y="18280"/>
                  <a:pt x="19942" y="18284"/>
                  <a:pt x="19946" y="18291"/>
                </a:cubicBezTo>
                <a:cubicBezTo>
                  <a:pt x="19946" y="18284"/>
                  <a:pt x="19950" y="18277"/>
                  <a:pt x="19950" y="18270"/>
                </a:cubicBezTo>
                <a:cubicBezTo>
                  <a:pt x="19946" y="18270"/>
                  <a:pt x="19942" y="18267"/>
                  <a:pt x="19938" y="18264"/>
                </a:cubicBezTo>
                <a:close/>
                <a:moveTo>
                  <a:pt x="760" y="16661"/>
                </a:moveTo>
                <a:cubicBezTo>
                  <a:pt x="719" y="16675"/>
                  <a:pt x="792" y="16702"/>
                  <a:pt x="748" y="16715"/>
                </a:cubicBezTo>
                <a:cubicBezTo>
                  <a:pt x="744" y="16695"/>
                  <a:pt x="788" y="16681"/>
                  <a:pt x="760" y="16661"/>
                </a:cubicBezTo>
                <a:cubicBezTo>
                  <a:pt x="760" y="16661"/>
                  <a:pt x="760" y="16661"/>
                  <a:pt x="760" y="16661"/>
                </a:cubicBezTo>
                <a:close/>
                <a:moveTo>
                  <a:pt x="8135" y="17623"/>
                </a:moveTo>
                <a:cubicBezTo>
                  <a:pt x="8135" y="17650"/>
                  <a:pt x="8135" y="17677"/>
                  <a:pt x="8135" y="17705"/>
                </a:cubicBezTo>
                <a:cubicBezTo>
                  <a:pt x="8135" y="17705"/>
                  <a:pt x="8130" y="17701"/>
                  <a:pt x="8130" y="17701"/>
                </a:cubicBezTo>
                <a:cubicBezTo>
                  <a:pt x="8163" y="17677"/>
                  <a:pt x="8171" y="17650"/>
                  <a:pt x="8135" y="17627"/>
                </a:cubicBezTo>
                <a:lnTo>
                  <a:pt x="8135" y="17623"/>
                </a:lnTo>
                <a:close/>
                <a:moveTo>
                  <a:pt x="14120" y="7782"/>
                </a:moveTo>
                <a:cubicBezTo>
                  <a:pt x="14120" y="7785"/>
                  <a:pt x="14120" y="7789"/>
                  <a:pt x="14120" y="7792"/>
                </a:cubicBezTo>
                <a:cubicBezTo>
                  <a:pt x="14124" y="7789"/>
                  <a:pt x="14132" y="7789"/>
                  <a:pt x="14136" y="7785"/>
                </a:cubicBezTo>
                <a:cubicBezTo>
                  <a:pt x="14136" y="7785"/>
                  <a:pt x="14132" y="7779"/>
                  <a:pt x="14132" y="7775"/>
                </a:cubicBezTo>
                <a:cubicBezTo>
                  <a:pt x="14124" y="7779"/>
                  <a:pt x="14120" y="7779"/>
                  <a:pt x="14120" y="7782"/>
                </a:cubicBezTo>
                <a:close/>
                <a:moveTo>
                  <a:pt x="11060" y="18247"/>
                </a:moveTo>
                <a:cubicBezTo>
                  <a:pt x="11052" y="18280"/>
                  <a:pt x="11036" y="18314"/>
                  <a:pt x="11052" y="18352"/>
                </a:cubicBezTo>
                <a:cubicBezTo>
                  <a:pt x="11052" y="18352"/>
                  <a:pt x="11048" y="18348"/>
                  <a:pt x="11048" y="18348"/>
                </a:cubicBezTo>
                <a:cubicBezTo>
                  <a:pt x="11060" y="18328"/>
                  <a:pt x="11076" y="18304"/>
                  <a:pt x="11088" y="18284"/>
                </a:cubicBezTo>
                <a:lnTo>
                  <a:pt x="11084" y="18284"/>
                </a:lnTo>
                <a:cubicBezTo>
                  <a:pt x="11076" y="18270"/>
                  <a:pt x="11068" y="18260"/>
                  <a:pt x="11060" y="18247"/>
                </a:cubicBezTo>
                <a:cubicBezTo>
                  <a:pt x="11060" y="18247"/>
                  <a:pt x="11060" y="18247"/>
                  <a:pt x="11060" y="18247"/>
                </a:cubicBezTo>
                <a:close/>
                <a:moveTo>
                  <a:pt x="15619" y="10357"/>
                </a:moveTo>
                <a:cubicBezTo>
                  <a:pt x="15619" y="10360"/>
                  <a:pt x="15631" y="10363"/>
                  <a:pt x="15639" y="10367"/>
                </a:cubicBezTo>
                <a:cubicBezTo>
                  <a:pt x="15643" y="10360"/>
                  <a:pt x="15647" y="10350"/>
                  <a:pt x="15647" y="10346"/>
                </a:cubicBezTo>
                <a:cubicBezTo>
                  <a:pt x="15643" y="10340"/>
                  <a:pt x="15631" y="10336"/>
                  <a:pt x="15623" y="10333"/>
                </a:cubicBezTo>
                <a:cubicBezTo>
                  <a:pt x="15623" y="10343"/>
                  <a:pt x="15619" y="10350"/>
                  <a:pt x="15619" y="10357"/>
                </a:cubicBezTo>
                <a:close/>
                <a:moveTo>
                  <a:pt x="8500" y="4269"/>
                </a:moveTo>
                <a:cubicBezTo>
                  <a:pt x="8500" y="4259"/>
                  <a:pt x="8500" y="4249"/>
                  <a:pt x="8500" y="4238"/>
                </a:cubicBezTo>
                <a:cubicBezTo>
                  <a:pt x="8500" y="4238"/>
                  <a:pt x="8504" y="4242"/>
                  <a:pt x="8504" y="4242"/>
                </a:cubicBezTo>
                <a:cubicBezTo>
                  <a:pt x="8488" y="4235"/>
                  <a:pt x="8460" y="4225"/>
                  <a:pt x="8456" y="4249"/>
                </a:cubicBezTo>
                <a:cubicBezTo>
                  <a:pt x="8456" y="4266"/>
                  <a:pt x="8484" y="4269"/>
                  <a:pt x="8500" y="4269"/>
                </a:cubicBezTo>
                <a:lnTo>
                  <a:pt x="8500" y="4269"/>
                </a:lnTo>
                <a:close/>
                <a:moveTo>
                  <a:pt x="14250" y="7741"/>
                </a:moveTo>
                <a:cubicBezTo>
                  <a:pt x="14246" y="7741"/>
                  <a:pt x="14237" y="7741"/>
                  <a:pt x="14233" y="7741"/>
                </a:cubicBezTo>
                <a:cubicBezTo>
                  <a:pt x="14233" y="7745"/>
                  <a:pt x="14233" y="7748"/>
                  <a:pt x="14237" y="7752"/>
                </a:cubicBezTo>
                <a:cubicBezTo>
                  <a:pt x="14237" y="7752"/>
                  <a:pt x="14246" y="7752"/>
                  <a:pt x="14250" y="7752"/>
                </a:cubicBezTo>
                <a:cubicBezTo>
                  <a:pt x="14250" y="7748"/>
                  <a:pt x="14250" y="7745"/>
                  <a:pt x="14250" y="7741"/>
                </a:cubicBezTo>
                <a:close/>
                <a:moveTo>
                  <a:pt x="13209" y="19812"/>
                </a:moveTo>
                <a:cubicBezTo>
                  <a:pt x="13209" y="19808"/>
                  <a:pt x="13201" y="19808"/>
                  <a:pt x="13197" y="19805"/>
                </a:cubicBezTo>
                <a:cubicBezTo>
                  <a:pt x="13197" y="19808"/>
                  <a:pt x="13197" y="19812"/>
                  <a:pt x="13197" y="19815"/>
                </a:cubicBezTo>
                <a:cubicBezTo>
                  <a:pt x="13197" y="19818"/>
                  <a:pt x="13201" y="19818"/>
                  <a:pt x="13205" y="19818"/>
                </a:cubicBezTo>
                <a:cubicBezTo>
                  <a:pt x="13205" y="19818"/>
                  <a:pt x="13209" y="19815"/>
                  <a:pt x="13209" y="19812"/>
                </a:cubicBezTo>
                <a:close/>
                <a:moveTo>
                  <a:pt x="15879" y="13443"/>
                </a:moveTo>
                <a:cubicBezTo>
                  <a:pt x="15912" y="13450"/>
                  <a:pt x="15944" y="13456"/>
                  <a:pt x="15977" y="13463"/>
                </a:cubicBezTo>
                <a:cubicBezTo>
                  <a:pt x="15977" y="13463"/>
                  <a:pt x="15972" y="13467"/>
                  <a:pt x="15972" y="13467"/>
                </a:cubicBezTo>
                <a:cubicBezTo>
                  <a:pt x="15952" y="13416"/>
                  <a:pt x="15912" y="13450"/>
                  <a:pt x="15879" y="13443"/>
                </a:cubicBezTo>
                <a:cubicBezTo>
                  <a:pt x="15875" y="13446"/>
                  <a:pt x="15879" y="13443"/>
                  <a:pt x="15879" y="13443"/>
                </a:cubicBezTo>
                <a:close/>
                <a:moveTo>
                  <a:pt x="6261" y="14534"/>
                </a:moveTo>
                <a:cubicBezTo>
                  <a:pt x="6274" y="14534"/>
                  <a:pt x="6286" y="14534"/>
                  <a:pt x="6298" y="14534"/>
                </a:cubicBezTo>
                <a:cubicBezTo>
                  <a:pt x="6298" y="14534"/>
                  <a:pt x="6294" y="14537"/>
                  <a:pt x="6294" y="14537"/>
                </a:cubicBezTo>
                <a:cubicBezTo>
                  <a:pt x="6286" y="14524"/>
                  <a:pt x="6302" y="14503"/>
                  <a:pt x="6274" y="14503"/>
                </a:cubicBezTo>
                <a:cubicBezTo>
                  <a:pt x="6274" y="14503"/>
                  <a:pt x="6270" y="14527"/>
                  <a:pt x="6265" y="14537"/>
                </a:cubicBezTo>
                <a:lnTo>
                  <a:pt x="6261" y="14534"/>
                </a:lnTo>
                <a:close/>
                <a:moveTo>
                  <a:pt x="7765" y="18392"/>
                </a:moveTo>
                <a:cubicBezTo>
                  <a:pt x="7769" y="18362"/>
                  <a:pt x="7781" y="18331"/>
                  <a:pt x="7736" y="18314"/>
                </a:cubicBezTo>
                <a:lnTo>
                  <a:pt x="7740" y="18311"/>
                </a:lnTo>
                <a:cubicBezTo>
                  <a:pt x="7736" y="18341"/>
                  <a:pt x="7732" y="18369"/>
                  <a:pt x="7769" y="18385"/>
                </a:cubicBezTo>
                <a:lnTo>
                  <a:pt x="7765" y="18392"/>
                </a:lnTo>
                <a:close/>
                <a:moveTo>
                  <a:pt x="6733" y="16620"/>
                </a:moveTo>
                <a:cubicBezTo>
                  <a:pt x="6757" y="16610"/>
                  <a:pt x="6757" y="16654"/>
                  <a:pt x="6786" y="16637"/>
                </a:cubicBezTo>
                <a:cubicBezTo>
                  <a:pt x="6790" y="16634"/>
                  <a:pt x="6790" y="16631"/>
                  <a:pt x="6790" y="16627"/>
                </a:cubicBezTo>
                <a:cubicBezTo>
                  <a:pt x="6773" y="16593"/>
                  <a:pt x="6749" y="16631"/>
                  <a:pt x="6733" y="16620"/>
                </a:cubicBezTo>
                <a:cubicBezTo>
                  <a:pt x="6729" y="16620"/>
                  <a:pt x="6733" y="16620"/>
                  <a:pt x="6733" y="16620"/>
                </a:cubicBezTo>
                <a:close/>
                <a:moveTo>
                  <a:pt x="6871" y="16817"/>
                </a:moveTo>
                <a:cubicBezTo>
                  <a:pt x="6871" y="16847"/>
                  <a:pt x="6899" y="16858"/>
                  <a:pt x="6928" y="16864"/>
                </a:cubicBezTo>
                <a:lnTo>
                  <a:pt x="6928" y="16864"/>
                </a:lnTo>
                <a:cubicBezTo>
                  <a:pt x="6895" y="16861"/>
                  <a:pt x="6907" y="16814"/>
                  <a:pt x="6871" y="16817"/>
                </a:cubicBezTo>
                <a:lnTo>
                  <a:pt x="6871" y="16817"/>
                </a:lnTo>
                <a:close/>
                <a:moveTo>
                  <a:pt x="17695" y="3215"/>
                </a:moveTo>
                <a:cubicBezTo>
                  <a:pt x="17695" y="3242"/>
                  <a:pt x="17695" y="3270"/>
                  <a:pt x="17695" y="3297"/>
                </a:cubicBezTo>
                <a:cubicBezTo>
                  <a:pt x="17695" y="3297"/>
                  <a:pt x="17691" y="3297"/>
                  <a:pt x="17691" y="3297"/>
                </a:cubicBezTo>
                <a:cubicBezTo>
                  <a:pt x="17720" y="3270"/>
                  <a:pt x="17732" y="3242"/>
                  <a:pt x="17695" y="3215"/>
                </a:cubicBezTo>
                <a:lnTo>
                  <a:pt x="17695" y="3215"/>
                </a:lnTo>
                <a:close/>
                <a:moveTo>
                  <a:pt x="15749" y="13375"/>
                </a:moveTo>
                <a:cubicBezTo>
                  <a:pt x="15757" y="13412"/>
                  <a:pt x="15794" y="13406"/>
                  <a:pt x="15822" y="13406"/>
                </a:cubicBezTo>
                <a:lnTo>
                  <a:pt x="15818" y="13409"/>
                </a:lnTo>
                <a:cubicBezTo>
                  <a:pt x="15798" y="13399"/>
                  <a:pt x="15773" y="13385"/>
                  <a:pt x="15749" y="13375"/>
                </a:cubicBezTo>
                <a:lnTo>
                  <a:pt x="15749" y="13375"/>
                </a:lnTo>
                <a:close/>
                <a:moveTo>
                  <a:pt x="4811" y="16011"/>
                </a:moveTo>
                <a:cubicBezTo>
                  <a:pt x="4807" y="15997"/>
                  <a:pt x="4807" y="15980"/>
                  <a:pt x="4803" y="15967"/>
                </a:cubicBezTo>
                <a:cubicBezTo>
                  <a:pt x="4803" y="15980"/>
                  <a:pt x="4807" y="15997"/>
                  <a:pt x="4811" y="16011"/>
                </a:cubicBezTo>
                <a:cubicBezTo>
                  <a:pt x="4807" y="16011"/>
                  <a:pt x="4811" y="16011"/>
                  <a:pt x="4811" y="16011"/>
                </a:cubicBezTo>
                <a:close/>
                <a:moveTo>
                  <a:pt x="6765" y="15872"/>
                </a:moveTo>
                <a:cubicBezTo>
                  <a:pt x="6765" y="15889"/>
                  <a:pt x="6765" y="15902"/>
                  <a:pt x="6761" y="15919"/>
                </a:cubicBezTo>
                <a:cubicBezTo>
                  <a:pt x="6765" y="15902"/>
                  <a:pt x="6765" y="15885"/>
                  <a:pt x="6765" y="15872"/>
                </a:cubicBezTo>
                <a:cubicBezTo>
                  <a:pt x="6765" y="15872"/>
                  <a:pt x="6765" y="15868"/>
                  <a:pt x="6765" y="15872"/>
                </a:cubicBezTo>
                <a:close/>
                <a:moveTo>
                  <a:pt x="14233" y="8172"/>
                </a:moveTo>
                <a:cubicBezTo>
                  <a:pt x="14221" y="8182"/>
                  <a:pt x="14209" y="8192"/>
                  <a:pt x="14197" y="8202"/>
                </a:cubicBezTo>
                <a:cubicBezTo>
                  <a:pt x="14197" y="8202"/>
                  <a:pt x="14197" y="8199"/>
                  <a:pt x="14197" y="8199"/>
                </a:cubicBezTo>
                <a:cubicBezTo>
                  <a:pt x="14213" y="8209"/>
                  <a:pt x="14229" y="8226"/>
                  <a:pt x="14246" y="8202"/>
                </a:cubicBezTo>
                <a:cubicBezTo>
                  <a:pt x="14250" y="8199"/>
                  <a:pt x="14233" y="8182"/>
                  <a:pt x="14229" y="8172"/>
                </a:cubicBezTo>
                <a:lnTo>
                  <a:pt x="14233" y="8172"/>
                </a:lnTo>
                <a:close/>
                <a:moveTo>
                  <a:pt x="6932" y="16556"/>
                </a:moveTo>
                <a:cubicBezTo>
                  <a:pt x="6912" y="16543"/>
                  <a:pt x="6887" y="16532"/>
                  <a:pt x="6867" y="16519"/>
                </a:cubicBezTo>
                <a:cubicBezTo>
                  <a:pt x="6867" y="16519"/>
                  <a:pt x="6867" y="16519"/>
                  <a:pt x="6867" y="16519"/>
                </a:cubicBezTo>
                <a:cubicBezTo>
                  <a:pt x="6879" y="16543"/>
                  <a:pt x="6899" y="16560"/>
                  <a:pt x="6932" y="16556"/>
                </a:cubicBezTo>
                <a:cubicBezTo>
                  <a:pt x="6932" y="16556"/>
                  <a:pt x="6932" y="16556"/>
                  <a:pt x="6932" y="16556"/>
                </a:cubicBezTo>
                <a:close/>
                <a:moveTo>
                  <a:pt x="14506" y="2375"/>
                </a:moveTo>
                <a:cubicBezTo>
                  <a:pt x="14518" y="2375"/>
                  <a:pt x="14530" y="2375"/>
                  <a:pt x="14542" y="2375"/>
                </a:cubicBezTo>
                <a:cubicBezTo>
                  <a:pt x="14542" y="2375"/>
                  <a:pt x="14538" y="2379"/>
                  <a:pt x="14538" y="2379"/>
                </a:cubicBezTo>
                <a:cubicBezTo>
                  <a:pt x="14538" y="2362"/>
                  <a:pt x="14550" y="2341"/>
                  <a:pt x="14518" y="2338"/>
                </a:cubicBezTo>
                <a:cubicBezTo>
                  <a:pt x="14514" y="2348"/>
                  <a:pt x="14510" y="2362"/>
                  <a:pt x="14506" y="2375"/>
                </a:cubicBezTo>
                <a:lnTo>
                  <a:pt x="14506" y="2375"/>
                </a:lnTo>
                <a:close/>
                <a:moveTo>
                  <a:pt x="8720" y="17938"/>
                </a:moveTo>
                <a:cubicBezTo>
                  <a:pt x="8740" y="17918"/>
                  <a:pt x="8756" y="17901"/>
                  <a:pt x="8728" y="17874"/>
                </a:cubicBezTo>
                <a:cubicBezTo>
                  <a:pt x="8703" y="17898"/>
                  <a:pt x="8712" y="17918"/>
                  <a:pt x="8724" y="17942"/>
                </a:cubicBezTo>
                <a:cubicBezTo>
                  <a:pt x="8724" y="17942"/>
                  <a:pt x="8720" y="17938"/>
                  <a:pt x="8720" y="17938"/>
                </a:cubicBezTo>
                <a:close/>
                <a:moveTo>
                  <a:pt x="9605" y="1427"/>
                </a:moveTo>
                <a:cubicBezTo>
                  <a:pt x="9605" y="1437"/>
                  <a:pt x="9605" y="1447"/>
                  <a:pt x="9605" y="1457"/>
                </a:cubicBezTo>
                <a:cubicBezTo>
                  <a:pt x="9605" y="1457"/>
                  <a:pt x="9601" y="1454"/>
                  <a:pt x="9601" y="1454"/>
                </a:cubicBezTo>
                <a:cubicBezTo>
                  <a:pt x="9614" y="1450"/>
                  <a:pt x="9630" y="1447"/>
                  <a:pt x="9642" y="1444"/>
                </a:cubicBezTo>
                <a:cubicBezTo>
                  <a:pt x="9630" y="1440"/>
                  <a:pt x="9614" y="1433"/>
                  <a:pt x="9601" y="1430"/>
                </a:cubicBezTo>
                <a:lnTo>
                  <a:pt x="9605" y="1427"/>
                </a:lnTo>
                <a:close/>
                <a:moveTo>
                  <a:pt x="8362" y="19547"/>
                </a:moveTo>
                <a:cubicBezTo>
                  <a:pt x="8362" y="19561"/>
                  <a:pt x="8358" y="19578"/>
                  <a:pt x="8358" y="19591"/>
                </a:cubicBezTo>
                <a:cubicBezTo>
                  <a:pt x="8358" y="19591"/>
                  <a:pt x="8362" y="19591"/>
                  <a:pt x="8362" y="19591"/>
                </a:cubicBezTo>
                <a:cubicBezTo>
                  <a:pt x="8362" y="19578"/>
                  <a:pt x="8362" y="19561"/>
                  <a:pt x="8362" y="19547"/>
                </a:cubicBezTo>
                <a:cubicBezTo>
                  <a:pt x="8362" y="19547"/>
                  <a:pt x="8362" y="19547"/>
                  <a:pt x="8362" y="19547"/>
                </a:cubicBezTo>
                <a:close/>
                <a:moveTo>
                  <a:pt x="7826" y="18521"/>
                </a:moveTo>
                <a:cubicBezTo>
                  <a:pt x="7818" y="18494"/>
                  <a:pt x="7826" y="18463"/>
                  <a:pt x="7793" y="18443"/>
                </a:cubicBezTo>
                <a:lnTo>
                  <a:pt x="7797" y="18440"/>
                </a:lnTo>
                <a:cubicBezTo>
                  <a:pt x="7801" y="18467"/>
                  <a:pt x="7801" y="18497"/>
                  <a:pt x="7830" y="18521"/>
                </a:cubicBezTo>
                <a:lnTo>
                  <a:pt x="7826" y="18521"/>
                </a:lnTo>
                <a:close/>
                <a:moveTo>
                  <a:pt x="8419" y="17915"/>
                </a:moveTo>
                <a:cubicBezTo>
                  <a:pt x="8419" y="17932"/>
                  <a:pt x="8419" y="17945"/>
                  <a:pt x="8419" y="17962"/>
                </a:cubicBezTo>
                <a:cubicBezTo>
                  <a:pt x="8419" y="17945"/>
                  <a:pt x="8419" y="17932"/>
                  <a:pt x="8419" y="17915"/>
                </a:cubicBezTo>
                <a:cubicBezTo>
                  <a:pt x="8419" y="17915"/>
                  <a:pt x="8419" y="17915"/>
                  <a:pt x="8419" y="17915"/>
                </a:cubicBezTo>
                <a:close/>
                <a:moveTo>
                  <a:pt x="7001" y="15479"/>
                </a:moveTo>
                <a:cubicBezTo>
                  <a:pt x="7001" y="15496"/>
                  <a:pt x="7001" y="15516"/>
                  <a:pt x="7001" y="15533"/>
                </a:cubicBezTo>
                <a:cubicBezTo>
                  <a:pt x="7001" y="15533"/>
                  <a:pt x="6997" y="15533"/>
                  <a:pt x="6997" y="15533"/>
                </a:cubicBezTo>
                <a:cubicBezTo>
                  <a:pt x="7042" y="15516"/>
                  <a:pt x="7042" y="15499"/>
                  <a:pt x="6997" y="15482"/>
                </a:cubicBezTo>
                <a:lnTo>
                  <a:pt x="7001" y="15479"/>
                </a:lnTo>
                <a:close/>
                <a:moveTo>
                  <a:pt x="10796" y="19541"/>
                </a:moveTo>
                <a:cubicBezTo>
                  <a:pt x="10808" y="19541"/>
                  <a:pt x="10820" y="19541"/>
                  <a:pt x="10833" y="19541"/>
                </a:cubicBezTo>
                <a:cubicBezTo>
                  <a:pt x="10833" y="19541"/>
                  <a:pt x="10828" y="19544"/>
                  <a:pt x="10828" y="19544"/>
                </a:cubicBezTo>
                <a:cubicBezTo>
                  <a:pt x="10841" y="19534"/>
                  <a:pt x="10853" y="19524"/>
                  <a:pt x="10865" y="19514"/>
                </a:cubicBezTo>
                <a:cubicBezTo>
                  <a:pt x="10865" y="19514"/>
                  <a:pt x="10861" y="19514"/>
                  <a:pt x="10861" y="19514"/>
                </a:cubicBezTo>
                <a:cubicBezTo>
                  <a:pt x="10812" y="19480"/>
                  <a:pt x="10816" y="19520"/>
                  <a:pt x="10804" y="19541"/>
                </a:cubicBezTo>
                <a:cubicBezTo>
                  <a:pt x="10800" y="19544"/>
                  <a:pt x="10796" y="19541"/>
                  <a:pt x="10796" y="19541"/>
                </a:cubicBezTo>
                <a:close/>
                <a:moveTo>
                  <a:pt x="8370" y="17406"/>
                </a:moveTo>
                <a:cubicBezTo>
                  <a:pt x="8370" y="17386"/>
                  <a:pt x="8370" y="17369"/>
                  <a:pt x="8374" y="17349"/>
                </a:cubicBezTo>
                <a:cubicBezTo>
                  <a:pt x="8370" y="17349"/>
                  <a:pt x="8362" y="17349"/>
                  <a:pt x="8362" y="17352"/>
                </a:cubicBezTo>
                <a:cubicBezTo>
                  <a:pt x="8346" y="17369"/>
                  <a:pt x="8358" y="17386"/>
                  <a:pt x="8370" y="17406"/>
                </a:cubicBezTo>
                <a:cubicBezTo>
                  <a:pt x="8370" y="17403"/>
                  <a:pt x="8370" y="17406"/>
                  <a:pt x="8370" y="17406"/>
                </a:cubicBezTo>
                <a:close/>
                <a:moveTo>
                  <a:pt x="6603" y="15885"/>
                </a:moveTo>
                <a:cubicBezTo>
                  <a:pt x="6607" y="15899"/>
                  <a:pt x="6611" y="15909"/>
                  <a:pt x="6611" y="15923"/>
                </a:cubicBezTo>
                <a:cubicBezTo>
                  <a:pt x="6615" y="15919"/>
                  <a:pt x="6619" y="15916"/>
                  <a:pt x="6623" y="15912"/>
                </a:cubicBezTo>
                <a:cubicBezTo>
                  <a:pt x="6615" y="15906"/>
                  <a:pt x="6603" y="15899"/>
                  <a:pt x="6595" y="15892"/>
                </a:cubicBezTo>
                <a:cubicBezTo>
                  <a:pt x="6599" y="15889"/>
                  <a:pt x="6603" y="15885"/>
                  <a:pt x="6603" y="15885"/>
                </a:cubicBezTo>
                <a:close/>
                <a:moveTo>
                  <a:pt x="8712" y="5336"/>
                </a:moveTo>
                <a:cubicBezTo>
                  <a:pt x="8732" y="5333"/>
                  <a:pt x="8748" y="5329"/>
                  <a:pt x="8768" y="5329"/>
                </a:cubicBezTo>
                <a:cubicBezTo>
                  <a:pt x="8764" y="5326"/>
                  <a:pt x="8764" y="5323"/>
                  <a:pt x="8760" y="5319"/>
                </a:cubicBezTo>
                <a:cubicBezTo>
                  <a:pt x="8740" y="5319"/>
                  <a:pt x="8720" y="5316"/>
                  <a:pt x="8712" y="5336"/>
                </a:cubicBezTo>
                <a:cubicBezTo>
                  <a:pt x="8716" y="5339"/>
                  <a:pt x="8712" y="5336"/>
                  <a:pt x="8712" y="5336"/>
                </a:cubicBezTo>
                <a:close/>
                <a:moveTo>
                  <a:pt x="8943" y="5380"/>
                </a:moveTo>
                <a:cubicBezTo>
                  <a:pt x="8967" y="5384"/>
                  <a:pt x="8988" y="5384"/>
                  <a:pt x="9012" y="5387"/>
                </a:cubicBezTo>
                <a:cubicBezTo>
                  <a:pt x="9012" y="5384"/>
                  <a:pt x="9012" y="5380"/>
                  <a:pt x="9012" y="5377"/>
                </a:cubicBezTo>
                <a:cubicBezTo>
                  <a:pt x="8992" y="5377"/>
                  <a:pt x="8967" y="5377"/>
                  <a:pt x="8943" y="5380"/>
                </a:cubicBezTo>
                <a:cubicBezTo>
                  <a:pt x="8947" y="5380"/>
                  <a:pt x="8943" y="5380"/>
                  <a:pt x="8943" y="5380"/>
                </a:cubicBezTo>
                <a:close/>
                <a:moveTo>
                  <a:pt x="12698" y="12020"/>
                </a:moveTo>
                <a:cubicBezTo>
                  <a:pt x="12693" y="12017"/>
                  <a:pt x="12689" y="12013"/>
                  <a:pt x="12685" y="12013"/>
                </a:cubicBezTo>
                <a:cubicBezTo>
                  <a:pt x="12677" y="12017"/>
                  <a:pt x="12673" y="12020"/>
                  <a:pt x="12665" y="12023"/>
                </a:cubicBezTo>
                <a:cubicBezTo>
                  <a:pt x="12669" y="12027"/>
                  <a:pt x="12673" y="12027"/>
                  <a:pt x="12677" y="12030"/>
                </a:cubicBezTo>
                <a:cubicBezTo>
                  <a:pt x="12685" y="12027"/>
                  <a:pt x="12689" y="12023"/>
                  <a:pt x="12698" y="12020"/>
                </a:cubicBezTo>
                <a:close/>
                <a:moveTo>
                  <a:pt x="6928" y="16861"/>
                </a:moveTo>
                <a:cubicBezTo>
                  <a:pt x="6912" y="16895"/>
                  <a:pt x="6907" y="16932"/>
                  <a:pt x="6924" y="16969"/>
                </a:cubicBezTo>
                <a:lnTo>
                  <a:pt x="6920" y="16973"/>
                </a:lnTo>
                <a:cubicBezTo>
                  <a:pt x="6948" y="16936"/>
                  <a:pt x="6924" y="16898"/>
                  <a:pt x="6928" y="16861"/>
                </a:cubicBezTo>
                <a:cubicBezTo>
                  <a:pt x="6928" y="16861"/>
                  <a:pt x="6928" y="16861"/>
                  <a:pt x="6928" y="16861"/>
                </a:cubicBezTo>
                <a:close/>
                <a:moveTo>
                  <a:pt x="10942" y="18626"/>
                </a:moveTo>
                <a:cubicBezTo>
                  <a:pt x="10938" y="18629"/>
                  <a:pt x="10934" y="18633"/>
                  <a:pt x="10930" y="18640"/>
                </a:cubicBezTo>
                <a:cubicBezTo>
                  <a:pt x="10930" y="18640"/>
                  <a:pt x="10934" y="18643"/>
                  <a:pt x="10938" y="18646"/>
                </a:cubicBezTo>
                <a:cubicBezTo>
                  <a:pt x="10942" y="18643"/>
                  <a:pt x="10942" y="18640"/>
                  <a:pt x="10946" y="18636"/>
                </a:cubicBezTo>
                <a:cubicBezTo>
                  <a:pt x="10946" y="18633"/>
                  <a:pt x="10942" y="18629"/>
                  <a:pt x="10942" y="18626"/>
                </a:cubicBezTo>
                <a:close/>
                <a:moveTo>
                  <a:pt x="7046" y="17254"/>
                </a:moveTo>
                <a:cubicBezTo>
                  <a:pt x="7058" y="17264"/>
                  <a:pt x="7070" y="17274"/>
                  <a:pt x="7082" y="17284"/>
                </a:cubicBezTo>
                <a:cubicBezTo>
                  <a:pt x="7082" y="17278"/>
                  <a:pt x="7090" y="17271"/>
                  <a:pt x="7086" y="17264"/>
                </a:cubicBezTo>
                <a:cubicBezTo>
                  <a:pt x="7078" y="17244"/>
                  <a:pt x="7058" y="17257"/>
                  <a:pt x="7046" y="17254"/>
                </a:cubicBezTo>
                <a:lnTo>
                  <a:pt x="7046" y="17254"/>
                </a:lnTo>
                <a:close/>
                <a:moveTo>
                  <a:pt x="11783" y="20537"/>
                </a:moveTo>
                <a:cubicBezTo>
                  <a:pt x="11783" y="20554"/>
                  <a:pt x="11783" y="20574"/>
                  <a:pt x="11783" y="20591"/>
                </a:cubicBezTo>
                <a:lnTo>
                  <a:pt x="11779" y="20587"/>
                </a:lnTo>
                <a:cubicBezTo>
                  <a:pt x="11791" y="20584"/>
                  <a:pt x="11804" y="20581"/>
                  <a:pt x="11816" y="20574"/>
                </a:cubicBezTo>
                <a:cubicBezTo>
                  <a:pt x="11804" y="20564"/>
                  <a:pt x="11791" y="20550"/>
                  <a:pt x="11779" y="20540"/>
                </a:cubicBezTo>
                <a:lnTo>
                  <a:pt x="11783" y="20537"/>
                </a:lnTo>
                <a:close/>
                <a:moveTo>
                  <a:pt x="9337" y="19907"/>
                </a:moveTo>
                <a:cubicBezTo>
                  <a:pt x="9337" y="19917"/>
                  <a:pt x="9337" y="19923"/>
                  <a:pt x="9337" y="19934"/>
                </a:cubicBezTo>
                <a:cubicBezTo>
                  <a:pt x="9337" y="19927"/>
                  <a:pt x="9341" y="19917"/>
                  <a:pt x="9337" y="19907"/>
                </a:cubicBezTo>
                <a:cubicBezTo>
                  <a:pt x="9341" y="19910"/>
                  <a:pt x="9337" y="19907"/>
                  <a:pt x="9337" y="19907"/>
                </a:cubicBezTo>
                <a:close/>
                <a:moveTo>
                  <a:pt x="4673" y="14334"/>
                </a:moveTo>
                <a:cubicBezTo>
                  <a:pt x="4697" y="14320"/>
                  <a:pt x="4701" y="14303"/>
                  <a:pt x="4689" y="14283"/>
                </a:cubicBezTo>
                <a:cubicBezTo>
                  <a:pt x="4689" y="14280"/>
                  <a:pt x="4681" y="14280"/>
                  <a:pt x="4677" y="14280"/>
                </a:cubicBezTo>
                <a:cubicBezTo>
                  <a:pt x="4681" y="14300"/>
                  <a:pt x="4677" y="14317"/>
                  <a:pt x="4673" y="14334"/>
                </a:cubicBezTo>
                <a:cubicBezTo>
                  <a:pt x="4677" y="14337"/>
                  <a:pt x="4673" y="14334"/>
                  <a:pt x="4673" y="14334"/>
                </a:cubicBezTo>
                <a:close/>
                <a:moveTo>
                  <a:pt x="7935" y="18836"/>
                </a:moveTo>
                <a:cubicBezTo>
                  <a:pt x="7923" y="18826"/>
                  <a:pt x="7911" y="18816"/>
                  <a:pt x="7899" y="18809"/>
                </a:cubicBezTo>
                <a:cubicBezTo>
                  <a:pt x="7899" y="18812"/>
                  <a:pt x="7895" y="18819"/>
                  <a:pt x="7895" y="18819"/>
                </a:cubicBezTo>
                <a:cubicBezTo>
                  <a:pt x="7907" y="18826"/>
                  <a:pt x="7915" y="18829"/>
                  <a:pt x="7927" y="18836"/>
                </a:cubicBezTo>
                <a:lnTo>
                  <a:pt x="7935" y="18836"/>
                </a:lnTo>
                <a:close/>
                <a:moveTo>
                  <a:pt x="12860" y="6800"/>
                </a:moveTo>
                <a:cubicBezTo>
                  <a:pt x="12864" y="6786"/>
                  <a:pt x="12872" y="6772"/>
                  <a:pt x="12876" y="6756"/>
                </a:cubicBezTo>
                <a:cubicBezTo>
                  <a:pt x="12868" y="6756"/>
                  <a:pt x="12864" y="6756"/>
                  <a:pt x="12856" y="6756"/>
                </a:cubicBezTo>
                <a:cubicBezTo>
                  <a:pt x="12860" y="6772"/>
                  <a:pt x="12860" y="6789"/>
                  <a:pt x="12860" y="6800"/>
                </a:cubicBezTo>
                <a:cubicBezTo>
                  <a:pt x="12864" y="6803"/>
                  <a:pt x="12860" y="6800"/>
                  <a:pt x="12860" y="6800"/>
                </a:cubicBezTo>
                <a:close/>
                <a:moveTo>
                  <a:pt x="7566" y="6705"/>
                </a:moveTo>
                <a:cubicBezTo>
                  <a:pt x="7570" y="6708"/>
                  <a:pt x="7574" y="6711"/>
                  <a:pt x="7574" y="6711"/>
                </a:cubicBezTo>
                <a:cubicBezTo>
                  <a:pt x="7582" y="6708"/>
                  <a:pt x="7590" y="6705"/>
                  <a:pt x="7598" y="6701"/>
                </a:cubicBezTo>
                <a:cubicBezTo>
                  <a:pt x="7594" y="6698"/>
                  <a:pt x="7590" y="6695"/>
                  <a:pt x="7590" y="6695"/>
                </a:cubicBezTo>
                <a:cubicBezTo>
                  <a:pt x="7578" y="6695"/>
                  <a:pt x="7574" y="6698"/>
                  <a:pt x="7566" y="6705"/>
                </a:cubicBezTo>
                <a:close/>
                <a:moveTo>
                  <a:pt x="7042" y="17257"/>
                </a:moveTo>
                <a:cubicBezTo>
                  <a:pt x="7086" y="17220"/>
                  <a:pt x="7037" y="17183"/>
                  <a:pt x="7046" y="17149"/>
                </a:cubicBezTo>
                <a:cubicBezTo>
                  <a:pt x="7046" y="17149"/>
                  <a:pt x="7046" y="17149"/>
                  <a:pt x="7046" y="17149"/>
                </a:cubicBezTo>
                <a:cubicBezTo>
                  <a:pt x="7042" y="17183"/>
                  <a:pt x="7021" y="17217"/>
                  <a:pt x="7042" y="17257"/>
                </a:cubicBezTo>
                <a:cubicBezTo>
                  <a:pt x="7046" y="17254"/>
                  <a:pt x="7042" y="17257"/>
                  <a:pt x="7042" y="17257"/>
                </a:cubicBezTo>
                <a:close/>
                <a:moveTo>
                  <a:pt x="6643" y="20225"/>
                </a:moveTo>
                <a:cubicBezTo>
                  <a:pt x="6647" y="20211"/>
                  <a:pt x="6656" y="20194"/>
                  <a:pt x="6660" y="20181"/>
                </a:cubicBezTo>
                <a:cubicBezTo>
                  <a:pt x="6656" y="20181"/>
                  <a:pt x="6651" y="20181"/>
                  <a:pt x="6647" y="20178"/>
                </a:cubicBezTo>
                <a:cubicBezTo>
                  <a:pt x="6643" y="20194"/>
                  <a:pt x="6643" y="20208"/>
                  <a:pt x="6643" y="20225"/>
                </a:cubicBezTo>
                <a:cubicBezTo>
                  <a:pt x="6643" y="20225"/>
                  <a:pt x="6643" y="20225"/>
                  <a:pt x="6643" y="20225"/>
                </a:cubicBezTo>
                <a:close/>
                <a:moveTo>
                  <a:pt x="7029" y="16400"/>
                </a:moveTo>
                <a:cubicBezTo>
                  <a:pt x="7025" y="16387"/>
                  <a:pt x="7021" y="16370"/>
                  <a:pt x="7017" y="16356"/>
                </a:cubicBezTo>
                <a:cubicBezTo>
                  <a:pt x="7013" y="16360"/>
                  <a:pt x="7009" y="16363"/>
                  <a:pt x="7009" y="16366"/>
                </a:cubicBezTo>
                <a:cubicBezTo>
                  <a:pt x="7005" y="16383"/>
                  <a:pt x="7005" y="16400"/>
                  <a:pt x="7037" y="16400"/>
                </a:cubicBezTo>
                <a:cubicBezTo>
                  <a:pt x="7033" y="16397"/>
                  <a:pt x="7029" y="16400"/>
                  <a:pt x="7029" y="16400"/>
                </a:cubicBezTo>
                <a:close/>
                <a:moveTo>
                  <a:pt x="7903" y="3591"/>
                </a:moveTo>
                <a:cubicBezTo>
                  <a:pt x="7891" y="3591"/>
                  <a:pt x="7874" y="3588"/>
                  <a:pt x="7862" y="3588"/>
                </a:cubicBezTo>
                <a:cubicBezTo>
                  <a:pt x="7862" y="3588"/>
                  <a:pt x="7858" y="3591"/>
                  <a:pt x="7854" y="3595"/>
                </a:cubicBezTo>
                <a:cubicBezTo>
                  <a:pt x="7874" y="3591"/>
                  <a:pt x="7891" y="3591"/>
                  <a:pt x="7903" y="3591"/>
                </a:cubicBezTo>
                <a:cubicBezTo>
                  <a:pt x="7907" y="3588"/>
                  <a:pt x="7903" y="3591"/>
                  <a:pt x="7903" y="3591"/>
                </a:cubicBezTo>
                <a:close/>
                <a:moveTo>
                  <a:pt x="914" y="17074"/>
                </a:moveTo>
                <a:cubicBezTo>
                  <a:pt x="865" y="17081"/>
                  <a:pt x="890" y="17105"/>
                  <a:pt x="894" y="17125"/>
                </a:cubicBezTo>
                <a:lnTo>
                  <a:pt x="894" y="17125"/>
                </a:lnTo>
                <a:cubicBezTo>
                  <a:pt x="902" y="17118"/>
                  <a:pt x="906" y="17115"/>
                  <a:pt x="914" y="17108"/>
                </a:cubicBezTo>
                <a:cubicBezTo>
                  <a:pt x="914" y="17108"/>
                  <a:pt x="910" y="17112"/>
                  <a:pt x="910" y="17112"/>
                </a:cubicBezTo>
                <a:cubicBezTo>
                  <a:pt x="906" y="17098"/>
                  <a:pt x="910" y="17085"/>
                  <a:pt x="914" y="17074"/>
                </a:cubicBezTo>
                <a:lnTo>
                  <a:pt x="914" y="17074"/>
                </a:lnTo>
                <a:close/>
                <a:moveTo>
                  <a:pt x="10146" y="5810"/>
                </a:moveTo>
                <a:cubicBezTo>
                  <a:pt x="10170" y="5817"/>
                  <a:pt x="10199" y="5831"/>
                  <a:pt x="10215" y="5800"/>
                </a:cubicBezTo>
                <a:cubicBezTo>
                  <a:pt x="10215" y="5800"/>
                  <a:pt x="10219" y="5804"/>
                  <a:pt x="10219" y="5804"/>
                </a:cubicBezTo>
                <a:cubicBezTo>
                  <a:pt x="10195" y="5804"/>
                  <a:pt x="10170" y="5807"/>
                  <a:pt x="10146" y="5810"/>
                </a:cubicBezTo>
                <a:lnTo>
                  <a:pt x="10146" y="5810"/>
                </a:lnTo>
                <a:close/>
                <a:moveTo>
                  <a:pt x="910" y="17071"/>
                </a:moveTo>
                <a:cubicBezTo>
                  <a:pt x="918" y="17054"/>
                  <a:pt x="926" y="17037"/>
                  <a:pt x="939" y="17017"/>
                </a:cubicBezTo>
                <a:lnTo>
                  <a:pt x="939" y="17020"/>
                </a:lnTo>
                <a:cubicBezTo>
                  <a:pt x="890" y="17024"/>
                  <a:pt x="910" y="17051"/>
                  <a:pt x="914" y="17074"/>
                </a:cubicBezTo>
                <a:cubicBezTo>
                  <a:pt x="914" y="17074"/>
                  <a:pt x="910" y="17071"/>
                  <a:pt x="910" y="17071"/>
                </a:cubicBezTo>
                <a:close/>
                <a:moveTo>
                  <a:pt x="809" y="17217"/>
                </a:moveTo>
                <a:cubicBezTo>
                  <a:pt x="821" y="17217"/>
                  <a:pt x="833" y="17217"/>
                  <a:pt x="845" y="17217"/>
                </a:cubicBezTo>
                <a:cubicBezTo>
                  <a:pt x="845" y="17217"/>
                  <a:pt x="841" y="17220"/>
                  <a:pt x="841" y="17220"/>
                </a:cubicBezTo>
                <a:cubicBezTo>
                  <a:pt x="837" y="17210"/>
                  <a:pt x="833" y="17196"/>
                  <a:pt x="825" y="17186"/>
                </a:cubicBezTo>
                <a:cubicBezTo>
                  <a:pt x="821" y="17196"/>
                  <a:pt x="813" y="17210"/>
                  <a:pt x="809" y="17220"/>
                </a:cubicBezTo>
                <a:cubicBezTo>
                  <a:pt x="813" y="17220"/>
                  <a:pt x="809" y="17217"/>
                  <a:pt x="809" y="17217"/>
                </a:cubicBezTo>
                <a:close/>
                <a:moveTo>
                  <a:pt x="8147" y="17183"/>
                </a:moveTo>
                <a:cubicBezTo>
                  <a:pt x="8159" y="17186"/>
                  <a:pt x="8171" y="17190"/>
                  <a:pt x="8183" y="17193"/>
                </a:cubicBezTo>
                <a:cubicBezTo>
                  <a:pt x="8183" y="17186"/>
                  <a:pt x="8183" y="17179"/>
                  <a:pt x="8183" y="17173"/>
                </a:cubicBezTo>
                <a:cubicBezTo>
                  <a:pt x="8171" y="17176"/>
                  <a:pt x="8159" y="17183"/>
                  <a:pt x="8147" y="17183"/>
                </a:cubicBezTo>
                <a:cubicBezTo>
                  <a:pt x="8151" y="17186"/>
                  <a:pt x="8147" y="17183"/>
                  <a:pt x="8147" y="17183"/>
                </a:cubicBezTo>
                <a:close/>
                <a:moveTo>
                  <a:pt x="6899" y="17217"/>
                </a:moveTo>
                <a:cubicBezTo>
                  <a:pt x="6912" y="17230"/>
                  <a:pt x="6928" y="17244"/>
                  <a:pt x="6940" y="17261"/>
                </a:cubicBezTo>
                <a:lnTo>
                  <a:pt x="6940" y="17257"/>
                </a:lnTo>
                <a:cubicBezTo>
                  <a:pt x="6928" y="17244"/>
                  <a:pt x="6916" y="17230"/>
                  <a:pt x="6903" y="17213"/>
                </a:cubicBezTo>
                <a:cubicBezTo>
                  <a:pt x="6907" y="17213"/>
                  <a:pt x="6899" y="17217"/>
                  <a:pt x="6899" y="17217"/>
                </a:cubicBezTo>
                <a:close/>
                <a:moveTo>
                  <a:pt x="6928" y="16969"/>
                </a:moveTo>
                <a:cubicBezTo>
                  <a:pt x="6944" y="16983"/>
                  <a:pt x="6956" y="16997"/>
                  <a:pt x="6972" y="17013"/>
                </a:cubicBezTo>
                <a:cubicBezTo>
                  <a:pt x="6972" y="17013"/>
                  <a:pt x="6968" y="17013"/>
                  <a:pt x="6968" y="17013"/>
                </a:cubicBezTo>
                <a:cubicBezTo>
                  <a:pt x="6968" y="16997"/>
                  <a:pt x="6968" y="16976"/>
                  <a:pt x="6968" y="16959"/>
                </a:cubicBezTo>
                <a:cubicBezTo>
                  <a:pt x="6968" y="16959"/>
                  <a:pt x="6972" y="16963"/>
                  <a:pt x="6972" y="16963"/>
                </a:cubicBezTo>
                <a:cubicBezTo>
                  <a:pt x="6956" y="16966"/>
                  <a:pt x="6940" y="16969"/>
                  <a:pt x="6924" y="16973"/>
                </a:cubicBezTo>
                <a:cubicBezTo>
                  <a:pt x="6924" y="16973"/>
                  <a:pt x="6924" y="16969"/>
                  <a:pt x="6928" y="16969"/>
                </a:cubicBezTo>
                <a:close/>
                <a:moveTo>
                  <a:pt x="9467" y="6678"/>
                </a:moveTo>
                <a:cubicBezTo>
                  <a:pt x="9467" y="6667"/>
                  <a:pt x="9471" y="6654"/>
                  <a:pt x="9471" y="6644"/>
                </a:cubicBezTo>
                <a:cubicBezTo>
                  <a:pt x="9463" y="6647"/>
                  <a:pt x="9459" y="6650"/>
                  <a:pt x="9451" y="6650"/>
                </a:cubicBezTo>
                <a:cubicBezTo>
                  <a:pt x="9459" y="6661"/>
                  <a:pt x="9463" y="6667"/>
                  <a:pt x="9471" y="6678"/>
                </a:cubicBezTo>
                <a:cubicBezTo>
                  <a:pt x="9471" y="6681"/>
                  <a:pt x="9471" y="6678"/>
                  <a:pt x="9467" y="6678"/>
                </a:cubicBezTo>
                <a:close/>
                <a:moveTo>
                  <a:pt x="8939" y="5526"/>
                </a:moveTo>
                <a:cubicBezTo>
                  <a:pt x="8915" y="5522"/>
                  <a:pt x="8890" y="5522"/>
                  <a:pt x="8866" y="5519"/>
                </a:cubicBezTo>
                <a:cubicBezTo>
                  <a:pt x="8866" y="5519"/>
                  <a:pt x="8870" y="5516"/>
                  <a:pt x="8870" y="5516"/>
                </a:cubicBezTo>
                <a:cubicBezTo>
                  <a:pt x="8870" y="5526"/>
                  <a:pt x="8870" y="5536"/>
                  <a:pt x="8870" y="5546"/>
                </a:cubicBezTo>
                <a:cubicBezTo>
                  <a:pt x="8870" y="5546"/>
                  <a:pt x="8866" y="5543"/>
                  <a:pt x="8866" y="5543"/>
                </a:cubicBezTo>
                <a:cubicBezTo>
                  <a:pt x="8894" y="5546"/>
                  <a:pt x="8919" y="5539"/>
                  <a:pt x="8943" y="5522"/>
                </a:cubicBezTo>
                <a:lnTo>
                  <a:pt x="8939" y="5526"/>
                </a:lnTo>
                <a:close/>
                <a:moveTo>
                  <a:pt x="6944" y="17261"/>
                </a:moveTo>
                <a:cubicBezTo>
                  <a:pt x="6940" y="17264"/>
                  <a:pt x="6940" y="17268"/>
                  <a:pt x="6936" y="17271"/>
                </a:cubicBezTo>
                <a:cubicBezTo>
                  <a:pt x="6936" y="17271"/>
                  <a:pt x="6940" y="17274"/>
                  <a:pt x="6944" y="17278"/>
                </a:cubicBezTo>
                <a:cubicBezTo>
                  <a:pt x="6944" y="17271"/>
                  <a:pt x="6944" y="17268"/>
                  <a:pt x="6940" y="17261"/>
                </a:cubicBezTo>
                <a:cubicBezTo>
                  <a:pt x="6940" y="17257"/>
                  <a:pt x="6944" y="17261"/>
                  <a:pt x="6944" y="17261"/>
                </a:cubicBezTo>
                <a:close/>
                <a:moveTo>
                  <a:pt x="8143" y="17325"/>
                </a:moveTo>
                <a:cubicBezTo>
                  <a:pt x="8147" y="17318"/>
                  <a:pt x="8151" y="17312"/>
                  <a:pt x="8151" y="17305"/>
                </a:cubicBezTo>
                <a:cubicBezTo>
                  <a:pt x="8151" y="17305"/>
                  <a:pt x="8147" y="17301"/>
                  <a:pt x="8143" y="17301"/>
                </a:cubicBezTo>
                <a:cubicBezTo>
                  <a:pt x="8143" y="17308"/>
                  <a:pt x="8143" y="17318"/>
                  <a:pt x="8143" y="17325"/>
                </a:cubicBezTo>
                <a:cubicBezTo>
                  <a:pt x="8143" y="17329"/>
                  <a:pt x="8143" y="17325"/>
                  <a:pt x="8143" y="17325"/>
                </a:cubicBezTo>
                <a:close/>
                <a:moveTo>
                  <a:pt x="16208" y="6905"/>
                </a:moveTo>
                <a:lnTo>
                  <a:pt x="16212" y="6894"/>
                </a:lnTo>
                <a:lnTo>
                  <a:pt x="16204" y="6894"/>
                </a:lnTo>
                <a:lnTo>
                  <a:pt x="16208" y="6905"/>
                </a:lnTo>
                <a:close/>
                <a:moveTo>
                  <a:pt x="1024" y="16939"/>
                </a:moveTo>
                <a:cubicBezTo>
                  <a:pt x="1024" y="16922"/>
                  <a:pt x="1024" y="16902"/>
                  <a:pt x="1024" y="16885"/>
                </a:cubicBezTo>
                <a:cubicBezTo>
                  <a:pt x="1024" y="16885"/>
                  <a:pt x="1028" y="16885"/>
                  <a:pt x="1028" y="16885"/>
                </a:cubicBezTo>
                <a:cubicBezTo>
                  <a:pt x="987" y="16902"/>
                  <a:pt x="1024" y="16922"/>
                  <a:pt x="1024" y="16939"/>
                </a:cubicBezTo>
                <a:lnTo>
                  <a:pt x="1024" y="16939"/>
                </a:lnTo>
                <a:close/>
                <a:moveTo>
                  <a:pt x="12823" y="6925"/>
                </a:moveTo>
                <a:cubicBezTo>
                  <a:pt x="12811" y="6925"/>
                  <a:pt x="12799" y="6925"/>
                  <a:pt x="12787" y="6925"/>
                </a:cubicBezTo>
                <a:cubicBezTo>
                  <a:pt x="12787" y="6925"/>
                  <a:pt x="12791" y="6922"/>
                  <a:pt x="12791" y="6922"/>
                </a:cubicBezTo>
                <a:cubicBezTo>
                  <a:pt x="12795" y="6928"/>
                  <a:pt x="12795" y="6942"/>
                  <a:pt x="12799" y="6942"/>
                </a:cubicBezTo>
                <a:cubicBezTo>
                  <a:pt x="12819" y="6945"/>
                  <a:pt x="12819" y="6932"/>
                  <a:pt x="12819" y="6918"/>
                </a:cubicBezTo>
                <a:lnTo>
                  <a:pt x="12823" y="6925"/>
                </a:lnTo>
                <a:close/>
                <a:moveTo>
                  <a:pt x="7127" y="17393"/>
                </a:moveTo>
                <a:cubicBezTo>
                  <a:pt x="7123" y="17386"/>
                  <a:pt x="7123" y="17379"/>
                  <a:pt x="7119" y="17369"/>
                </a:cubicBezTo>
                <a:cubicBezTo>
                  <a:pt x="7115" y="17373"/>
                  <a:pt x="7111" y="17376"/>
                  <a:pt x="7107" y="17379"/>
                </a:cubicBezTo>
                <a:cubicBezTo>
                  <a:pt x="7115" y="17383"/>
                  <a:pt x="7123" y="17386"/>
                  <a:pt x="7127" y="17393"/>
                </a:cubicBezTo>
                <a:lnTo>
                  <a:pt x="7127" y="17393"/>
                </a:lnTo>
                <a:close/>
                <a:moveTo>
                  <a:pt x="12523" y="7111"/>
                </a:moveTo>
                <a:cubicBezTo>
                  <a:pt x="12531" y="7111"/>
                  <a:pt x="12539" y="7111"/>
                  <a:pt x="12547" y="7111"/>
                </a:cubicBezTo>
                <a:cubicBezTo>
                  <a:pt x="12543" y="7111"/>
                  <a:pt x="12539" y="7111"/>
                  <a:pt x="12539" y="7111"/>
                </a:cubicBezTo>
                <a:cubicBezTo>
                  <a:pt x="12535" y="7108"/>
                  <a:pt x="12531" y="7111"/>
                  <a:pt x="12523" y="7111"/>
                </a:cubicBezTo>
                <a:cubicBezTo>
                  <a:pt x="12527" y="7111"/>
                  <a:pt x="12523" y="7111"/>
                  <a:pt x="12523" y="7111"/>
                </a:cubicBezTo>
                <a:close/>
                <a:moveTo>
                  <a:pt x="7127" y="17389"/>
                </a:moveTo>
                <a:cubicBezTo>
                  <a:pt x="7135" y="17400"/>
                  <a:pt x="7107" y="17423"/>
                  <a:pt x="7143" y="17423"/>
                </a:cubicBezTo>
                <a:cubicBezTo>
                  <a:pt x="7139" y="17413"/>
                  <a:pt x="7131" y="17403"/>
                  <a:pt x="7127" y="17389"/>
                </a:cubicBezTo>
                <a:cubicBezTo>
                  <a:pt x="7127" y="17393"/>
                  <a:pt x="7127" y="17389"/>
                  <a:pt x="7127" y="17389"/>
                </a:cubicBezTo>
                <a:close/>
                <a:moveTo>
                  <a:pt x="7578" y="7193"/>
                </a:moveTo>
                <a:cubicBezTo>
                  <a:pt x="7570" y="7213"/>
                  <a:pt x="7562" y="7237"/>
                  <a:pt x="7549" y="7257"/>
                </a:cubicBezTo>
                <a:cubicBezTo>
                  <a:pt x="7549" y="7257"/>
                  <a:pt x="7553" y="7260"/>
                  <a:pt x="7553" y="7260"/>
                </a:cubicBezTo>
                <a:cubicBezTo>
                  <a:pt x="7566" y="7237"/>
                  <a:pt x="7574" y="7213"/>
                  <a:pt x="7586" y="7193"/>
                </a:cubicBezTo>
                <a:lnTo>
                  <a:pt x="7578" y="7193"/>
                </a:lnTo>
                <a:close/>
                <a:moveTo>
                  <a:pt x="4717" y="7372"/>
                </a:moveTo>
                <a:cubicBezTo>
                  <a:pt x="4730" y="7372"/>
                  <a:pt x="4742" y="7372"/>
                  <a:pt x="4754" y="7369"/>
                </a:cubicBezTo>
                <a:cubicBezTo>
                  <a:pt x="4754" y="7365"/>
                  <a:pt x="4754" y="7362"/>
                  <a:pt x="4754" y="7359"/>
                </a:cubicBezTo>
                <a:cubicBezTo>
                  <a:pt x="4742" y="7362"/>
                  <a:pt x="4734" y="7369"/>
                  <a:pt x="4717" y="7372"/>
                </a:cubicBezTo>
                <a:cubicBezTo>
                  <a:pt x="4721" y="7372"/>
                  <a:pt x="4717" y="7372"/>
                  <a:pt x="4717" y="7372"/>
                </a:cubicBezTo>
                <a:close/>
                <a:moveTo>
                  <a:pt x="7123" y="16864"/>
                </a:moveTo>
                <a:cubicBezTo>
                  <a:pt x="7135" y="16847"/>
                  <a:pt x="7143" y="16831"/>
                  <a:pt x="7155" y="16810"/>
                </a:cubicBezTo>
                <a:lnTo>
                  <a:pt x="7151" y="16807"/>
                </a:lnTo>
                <a:cubicBezTo>
                  <a:pt x="7143" y="16824"/>
                  <a:pt x="7131" y="16841"/>
                  <a:pt x="7123" y="16858"/>
                </a:cubicBezTo>
                <a:cubicBezTo>
                  <a:pt x="7123" y="16858"/>
                  <a:pt x="7123" y="16864"/>
                  <a:pt x="7123" y="16864"/>
                </a:cubicBezTo>
                <a:close/>
                <a:moveTo>
                  <a:pt x="8557" y="17508"/>
                </a:moveTo>
                <a:cubicBezTo>
                  <a:pt x="8557" y="17508"/>
                  <a:pt x="8557" y="17508"/>
                  <a:pt x="8557" y="17508"/>
                </a:cubicBezTo>
                <a:cubicBezTo>
                  <a:pt x="8557" y="17508"/>
                  <a:pt x="8557" y="17511"/>
                  <a:pt x="8557" y="17508"/>
                </a:cubicBezTo>
                <a:close/>
                <a:moveTo>
                  <a:pt x="4803" y="7403"/>
                </a:moveTo>
                <a:cubicBezTo>
                  <a:pt x="4807" y="7399"/>
                  <a:pt x="4811" y="7399"/>
                  <a:pt x="4815" y="7396"/>
                </a:cubicBezTo>
                <a:cubicBezTo>
                  <a:pt x="4811" y="7396"/>
                  <a:pt x="4807" y="7392"/>
                  <a:pt x="4807" y="7392"/>
                </a:cubicBezTo>
                <a:cubicBezTo>
                  <a:pt x="4807" y="7396"/>
                  <a:pt x="4803" y="7399"/>
                  <a:pt x="4803" y="7403"/>
                </a:cubicBezTo>
                <a:close/>
                <a:moveTo>
                  <a:pt x="8598" y="17501"/>
                </a:moveTo>
                <a:cubicBezTo>
                  <a:pt x="8602" y="17495"/>
                  <a:pt x="8606" y="17491"/>
                  <a:pt x="8614" y="17484"/>
                </a:cubicBezTo>
                <a:cubicBezTo>
                  <a:pt x="8614" y="17484"/>
                  <a:pt x="8610" y="17481"/>
                  <a:pt x="8606" y="17478"/>
                </a:cubicBezTo>
                <a:cubicBezTo>
                  <a:pt x="8606" y="17488"/>
                  <a:pt x="8602" y="17495"/>
                  <a:pt x="8602" y="17505"/>
                </a:cubicBezTo>
                <a:cubicBezTo>
                  <a:pt x="8602" y="17505"/>
                  <a:pt x="8598" y="17505"/>
                  <a:pt x="8598" y="17501"/>
                </a:cubicBezTo>
                <a:close/>
                <a:moveTo>
                  <a:pt x="8898" y="4445"/>
                </a:moveTo>
                <a:cubicBezTo>
                  <a:pt x="8911" y="4442"/>
                  <a:pt x="8923" y="4438"/>
                  <a:pt x="8939" y="4435"/>
                </a:cubicBezTo>
                <a:cubicBezTo>
                  <a:pt x="8935" y="4432"/>
                  <a:pt x="8927" y="4428"/>
                  <a:pt x="8923" y="4425"/>
                </a:cubicBezTo>
                <a:cubicBezTo>
                  <a:pt x="8915" y="4432"/>
                  <a:pt x="8907" y="4438"/>
                  <a:pt x="8898" y="4445"/>
                </a:cubicBezTo>
                <a:cubicBezTo>
                  <a:pt x="8902" y="4449"/>
                  <a:pt x="8898" y="4445"/>
                  <a:pt x="8898" y="4445"/>
                </a:cubicBezTo>
                <a:close/>
                <a:moveTo>
                  <a:pt x="748" y="16871"/>
                </a:moveTo>
                <a:cubicBezTo>
                  <a:pt x="760" y="16851"/>
                  <a:pt x="772" y="16827"/>
                  <a:pt x="784" y="16807"/>
                </a:cubicBezTo>
                <a:cubicBezTo>
                  <a:pt x="784" y="16807"/>
                  <a:pt x="788" y="16810"/>
                  <a:pt x="788" y="16810"/>
                </a:cubicBezTo>
                <a:cubicBezTo>
                  <a:pt x="748" y="16817"/>
                  <a:pt x="772" y="16851"/>
                  <a:pt x="752" y="16868"/>
                </a:cubicBezTo>
                <a:cubicBezTo>
                  <a:pt x="752" y="16868"/>
                  <a:pt x="748" y="16871"/>
                  <a:pt x="748" y="16871"/>
                </a:cubicBezTo>
                <a:close/>
                <a:moveTo>
                  <a:pt x="561" y="16803"/>
                </a:moveTo>
                <a:cubicBezTo>
                  <a:pt x="532" y="16824"/>
                  <a:pt x="557" y="16847"/>
                  <a:pt x="553" y="16868"/>
                </a:cubicBezTo>
                <a:lnTo>
                  <a:pt x="553" y="16871"/>
                </a:lnTo>
                <a:cubicBezTo>
                  <a:pt x="553" y="16844"/>
                  <a:pt x="557" y="16820"/>
                  <a:pt x="561" y="16803"/>
                </a:cubicBezTo>
                <a:cubicBezTo>
                  <a:pt x="557" y="16800"/>
                  <a:pt x="561" y="16803"/>
                  <a:pt x="561" y="16803"/>
                </a:cubicBezTo>
                <a:close/>
                <a:moveTo>
                  <a:pt x="8244" y="17488"/>
                </a:moveTo>
                <a:cubicBezTo>
                  <a:pt x="8244" y="17498"/>
                  <a:pt x="8244" y="17511"/>
                  <a:pt x="8240" y="17522"/>
                </a:cubicBezTo>
                <a:cubicBezTo>
                  <a:pt x="8244" y="17522"/>
                  <a:pt x="8252" y="17518"/>
                  <a:pt x="8252" y="17518"/>
                </a:cubicBezTo>
                <a:cubicBezTo>
                  <a:pt x="8248" y="17505"/>
                  <a:pt x="8244" y="17495"/>
                  <a:pt x="8244" y="17488"/>
                </a:cubicBezTo>
                <a:cubicBezTo>
                  <a:pt x="8240" y="17484"/>
                  <a:pt x="8240" y="17488"/>
                  <a:pt x="8244" y="17488"/>
                </a:cubicBezTo>
                <a:close/>
                <a:moveTo>
                  <a:pt x="7216" y="16756"/>
                </a:moveTo>
                <a:cubicBezTo>
                  <a:pt x="7216" y="16773"/>
                  <a:pt x="7212" y="16793"/>
                  <a:pt x="7212" y="16810"/>
                </a:cubicBezTo>
                <a:cubicBezTo>
                  <a:pt x="7224" y="16810"/>
                  <a:pt x="7237" y="16810"/>
                  <a:pt x="7245" y="16810"/>
                </a:cubicBezTo>
                <a:lnTo>
                  <a:pt x="7237" y="16814"/>
                </a:lnTo>
                <a:cubicBezTo>
                  <a:pt x="7228" y="16797"/>
                  <a:pt x="7241" y="16770"/>
                  <a:pt x="7208" y="16759"/>
                </a:cubicBezTo>
                <a:lnTo>
                  <a:pt x="7216" y="16756"/>
                </a:lnTo>
                <a:close/>
                <a:moveTo>
                  <a:pt x="8581" y="4333"/>
                </a:moveTo>
                <a:cubicBezTo>
                  <a:pt x="8614" y="4347"/>
                  <a:pt x="8638" y="4337"/>
                  <a:pt x="8667" y="4327"/>
                </a:cubicBezTo>
                <a:cubicBezTo>
                  <a:pt x="8667" y="4327"/>
                  <a:pt x="8671" y="4330"/>
                  <a:pt x="8671" y="4327"/>
                </a:cubicBezTo>
                <a:cubicBezTo>
                  <a:pt x="8638" y="4316"/>
                  <a:pt x="8610" y="4323"/>
                  <a:pt x="8581" y="4333"/>
                </a:cubicBezTo>
                <a:cubicBezTo>
                  <a:pt x="8586" y="4337"/>
                  <a:pt x="8581" y="4333"/>
                  <a:pt x="8581" y="4333"/>
                </a:cubicBezTo>
                <a:close/>
                <a:moveTo>
                  <a:pt x="6871" y="16817"/>
                </a:moveTo>
                <a:cubicBezTo>
                  <a:pt x="6867" y="16790"/>
                  <a:pt x="6863" y="16763"/>
                  <a:pt x="6859" y="16739"/>
                </a:cubicBezTo>
                <a:cubicBezTo>
                  <a:pt x="6859" y="16739"/>
                  <a:pt x="6859" y="16739"/>
                  <a:pt x="6859" y="16739"/>
                </a:cubicBezTo>
                <a:cubicBezTo>
                  <a:pt x="6863" y="16763"/>
                  <a:pt x="6867" y="16790"/>
                  <a:pt x="6871" y="16817"/>
                </a:cubicBezTo>
                <a:cubicBezTo>
                  <a:pt x="6867" y="16817"/>
                  <a:pt x="6871" y="16817"/>
                  <a:pt x="6871" y="16817"/>
                </a:cubicBezTo>
                <a:close/>
                <a:moveTo>
                  <a:pt x="8151" y="17549"/>
                </a:moveTo>
                <a:cubicBezTo>
                  <a:pt x="8147" y="17552"/>
                  <a:pt x="8143" y="17552"/>
                  <a:pt x="8143" y="17555"/>
                </a:cubicBezTo>
                <a:cubicBezTo>
                  <a:pt x="8143" y="17559"/>
                  <a:pt x="8147" y="17562"/>
                  <a:pt x="8147" y="17566"/>
                </a:cubicBezTo>
                <a:cubicBezTo>
                  <a:pt x="8151" y="17562"/>
                  <a:pt x="8151" y="17562"/>
                  <a:pt x="8155" y="17559"/>
                </a:cubicBezTo>
                <a:cubicBezTo>
                  <a:pt x="8155" y="17555"/>
                  <a:pt x="8151" y="17552"/>
                  <a:pt x="8151" y="17549"/>
                </a:cubicBezTo>
                <a:close/>
                <a:moveTo>
                  <a:pt x="6936" y="16786"/>
                </a:moveTo>
                <a:cubicBezTo>
                  <a:pt x="6936" y="16766"/>
                  <a:pt x="6936" y="16749"/>
                  <a:pt x="6936" y="16729"/>
                </a:cubicBezTo>
                <a:cubicBezTo>
                  <a:pt x="6936" y="16729"/>
                  <a:pt x="6940" y="16729"/>
                  <a:pt x="6940" y="16729"/>
                </a:cubicBezTo>
                <a:cubicBezTo>
                  <a:pt x="6920" y="16746"/>
                  <a:pt x="6907" y="16766"/>
                  <a:pt x="6940" y="16783"/>
                </a:cubicBezTo>
                <a:lnTo>
                  <a:pt x="6936" y="16786"/>
                </a:lnTo>
                <a:close/>
                <a:moveTo>
                  <a:pt x="6660" y="16780"/>
                </a:moveTo>
                <a:cubicBezTo>
                  <a:pt x="6672" y="16780"/>
                  <a:pt x="6684" y="16780"/>
                  <a:pt x="6696" y="16780"/>
                </a:cubicBezTo>
                <a:lnTo>
                  <a:pt x="6692" y="16780"/>
                </a:lnTo>
                <a:cubicBezTo>
                  <a:pt x="6684" y="16770"/>
                  <a:pt x="6680" y="16759"/>
                  <a:pt x="6672" y="16749"/>
                </a:cubicBezTo>
                <a:cubicBezTo>
                  <a:pt x="6668" y="16759"/>
                  <a:pt x="6668" y="16770"/>
                  <a:pt x="6664" y="16783"/>
                </a:cubicBezTo>
                <a:lnTo>
                  <a:pt x="6660" y="16780"/>
                </a:lnTo>
                <a:close/>
                <a:moveTo>
                  <a:pt x="7184" y="16702"/>
                </a:moveTo>
                <a:cubicBezTo>
                  <a:pt x="7184" y="16722"/>
                  <a:pt x="7184" y="16746"/>
                  <a:pt x="7216" y="16756"/>
                </a:cubicBezTo>
                <a:cubicBezTo>
                  <a:pt x="7216" y="16756"/>
                  <a:pt x="7212" y="16759"/>
                  <a:pt x="7212" y="16759"/>
                </a:cubicBezTo>
                <a:cubicBezTo>
                  <a:pt x="7212" y="16739"/>
                  <a:pt x="7212" y="16715"/>
                  <a:pt x="7180" y="16705"/>
                </a:cubicBezTo>
                <a:lnTo>
                  <a:pt x="7184" y="16702"/>
                </a:lnTo>
                <a:close/>
                <a:moveTo>
                  <a:pt x="16944" y="4157"/>
                </a:moveTo>
                <a:cubicBezTo>
                  <a:pt x="16940" y="4147"/>
                  <a:pt x="16940" y="4137"/>
                  <a:pt x="16935" y="4127"/>
                </a:cubicBezTo>
                <a:cubicBezTo>
                  <a:pt x="16940" y="4137"/>
                  <a:pt x="16944" y="4147"/>
                  <a:pt x="16944" y="4157"/>
                </a:cubicBezTo>
                <a:cubicBezTo>
                  <a:pt x="16944" y="4157"/>
                  <a:pt x="16944" y="4157"/>
                  <a:pt x="16944" y="4157"/>
                </a:cubicBezTo>
                <a:close/>
                <a:moveTo>
                  <a:pt x="8236" y="7965"/>
                </a:moveTo>
                <a:cubicBezTo>
                  <a:pt x="8232" y="7965"/>
                  <a:pt x="8224" y="7962"/>
                  <a:pt x="8224" y="7962"/>
                </a:cubicBezTo>
                <a:cubicBezTo>
                  <a:pt x="8216" y="7948"/>
                  <a:pt x="8208" y="7951"/>
                  <a:pt x="8216" y="7962"/>
                </a:cubicBezTo>
                <a:cubicBezTo>
                  <a:pt x="8216" y="7965"/>
                  <a:pt x="8232" y="7965"/>
                  <a:pt x="8244" y="7965"/>
                </a:cubicBezTo>
                <a:cubicBezTo>
                  <a:pt x="8240" y="7962"/>
                  <a:pt x="8236" y="7965"/>
                  <a:pt x="8236" y="7965"/>
                </a:cubicBezTo>
                <a:close/>
                <a:moveTo>
                  <a:pt x="11690" y="16627"/>
                </a:moveTo>
                <a:cubicBezTo>
                  <a:pt x="11682" y="16631"/>
                  <a:pt x="11678" y="16637"/>
                  <a:pt x="11670" y="16641"/>
                </a:cubicBezTo>
                <a:cubicBezTo>
                  <a:pt x="11674" y="16644"/>
                  <a:pt x="11678" y="16644"/>
                  <a:pt x="11682" y="16648"/>
                </a:cubicBezTo>
                <a:cubicBezTo>
                  <a:pt x="11682" y="16641"/>
                  <a:pt x="11682" y="16631"/>
                  <a:pt x="11690" y="16627"/>
                </a:cubicBezTo>
                <a:cubicBezTo>
                  <a:pt x="11686" y="16624"/>
                  <a:pt x="11690" y="16627"/>
                  <a:pt x="11690" y="16627"/>
                </a:cubicBezTo>
                <a:close/>
                <a:moveTo>
                  <a:pt x="7700" y="4039"/>
                </a:moveTo>
                <a:cubicBezTo>
                  <a:pt x="7724" y="4045"/>
                  <a:pt x="7749" y="4049"/>
                  <a:pt x="7773" y="4056"/>
                </a:cubicBezTo>
                <a:cubicBezTo>
                  <a:pt x="7773" y="4056"/>
                  <a:pt x="7769" y="4059"/>
                  <a:pt x="7769" y="4059"/>
                </a:cubicBezTo>
                <a:cubicBezTo>
                  <a:pt x="7753" y="4039"/>
                  <a:pt x="7724" y="4045"/>
                  <a:pt x="7700" y="4039"/>
                </a:cubicBezTo>
                <a:lnTo>
                  <a:pt x="7700" y="4039"/>
                </a:lnTo>
                <a:close/>
                <a:moveTo>
                  <a:pt x="10568" y="8087"/>
                </a:moveTo>
                <a:cubicBezTo>
                  <a:pt x="10572" y="8083"/>
                  <a:pt x="10572" y="8077"/>
                  <a:pt x="10577" y="8073"/>
                </a:cubicBezTo>
                <a:cubicBezTo>
                  <a:pt x="10572" y="8073"/>
                  <a:pt x="10568" y="8073"/>
                  <a:pt x="10564" y="8073"/>
                </a:cubicBezTo>
                <a:cubicBezTo>
                  <a:pt x="10568" y="8077"/>
                  <a:pt x="10568" y="8083"/>
                  <a:pt x="10568" y="8087"/>
                </a:cubicBezTo>
                <a:cubicBezTo>
                  <a:pt x="10572" y="8087"/>
                  <a:pt x="10568" y="8087"/>
                  <a:pt x="10568" y="8087"/>
                </a:cubicBezTo>
                <a:close/>
                <a:moveTo>
                  <a:pt x="6940" y="16627"/>
                </a:moveTo>
                <a:cubicBezTo>
                  <a:pt x="6940" y="16644"/>
                  <a:pt x="6940" y="16665"/>
                  <a:pt x="6940" y="16681"/>
                </a:cubicBezTo>
                <a:lnTo>
                  <a:pt x="6936" y="16678"/>
                </a:lnTo>
                <a:cubicBezTo>
                  <a:pt x="6948" y="16678"/>
                  <a:pt x="6960" y="16678"/>
                  <a:pt x="6972" y="16678"/>
                </a:cubicBezTo>
                <a:cubicBezTo>
                  <a:pt x="6972" y="16678"/>
                  <a:pt x="6968" y="16681"/>
                  <a:pt x="6968" y="16681"/>
                </a:cubicBezTo>
                <a:cubicBezTo>
                  <a:pt x="6964" y="16665"/>
                  <a:pt x="6968" y="16637"/>
                  <a:pt x="6940" y="16627"/>
                </a:cubicBezTo>
                <a:lnTo>
                  <a:pt x="6940" y="16627"/>
                </a:lnTo>
                <a:close/>
                <a:moveTo>
                  <a:pt x="7111" y="8097"/>
                </a:moveTo>
                <a:cubicBezTo>
                  <a:pt x="7135" y="8097"/>
                  <a:pt x="7163" y="8097"/>
                  <a:pt x="7188" y="8100"/>
                </a:cubicBezTo>
                <a:cubicBezTo>
                  <a:pt x="7188" y="8100"/>
                  <a:pt x="7184" y="8104"/>
                  <a:pt x="7184" y="8104"/>
                </a:cubicBezTo>
                <a:cubicBezTo>
                  <a:pt x="7184" y="8097"/>
                  <a:pt x="7188" y="8087"/>
                  <a:pt x="7188" y="8080"/>
                </a:cubicBezTo>
                <a:cubicBezTo>
                  <a:pt x="7188" y="8080"/>
                  <a:pt x="7192" y="8084"/>
                  <a:pt x="7192" y="8084"/>
                </a:cubicBezTo>
                <a:cubicBezTo>
                  <a:pt x="7159" y="8080"/>
                  <a:pt x="7135" y="8087"/>
                  <a:pt x="7111" y="8104"/>
                </a:cubicBezTo>
                <a:lnTo>
                  <a:pt x="7111" y="8097"/>
                </a:lnTo>
                <a:close/>
                <a:moveTo>
                  <a:pt x="6907" y="16681"/>
                </a:moveTo>
                <a:cubicBezTo>
                  <a:pt x="6907" y="16665"/>
                  <a:pt x="6907" y="16644"/>
                  <a:pt x="6907" y="16627"/>
                </a:cubicBezTo>
                <a:cubicBezTo>
                  <a:pt x="6907" y="16627"/>
                  <a:pt x="6912" y="16631"/>
                  <a:pt x="6912" y="16631"/>
                </a:cubicBezTo>
                <a:cubicBezTo>
                  <a:pt x="6899" y="16631"/>
                  <a:pt x="6891" y="16627"/>
                  <a:pt x="6879" y="16627"/>
                </a:cubicBezTo>
                <a:lnTo>
                  <a:pt x="6879" y="16631"/>
                </a:lnTo>
                <a:cubicBezTo>
                  <a:pt x="6891" y="16648"/>
                  <a:pt x="6899" y="16665"/>
                  <a:pt x="6912" y="16678"/>
                </a:cubicBezTo>
                <a:lnTo>
                  <a:pt x="6907" y="16681"/>
                </a:lnTo>
                <a:close/>
                <a:moveTo>
                  <a:pt x="17114" y="3984"/>
                </a:moveTo>
                <a:cubicBezTo>
                  <a:pt x="17102" y="3984"/>
                  <a:pt x="17090" y="3984"/>
                  <a:pt x="17078" y="3984"/>
                </a:cubicBezTo>
                <a:cubicBezTo>
                  <a:pt x="17078" y="3984"/>
                  <a:pt x="17082" y="3981"/>
                  <a:pt x="17082" y="3981"/>
                </a:cubicBezTo>
                <a:cubicBezTo>
                  <a:pt x="17090" y="4001"/>
                  <a:pt x="17102" y="4005"/>
                  <a:pt x="17114" y="3984"/>
                </a:cubicBezTo>
                <a:lnTo>
                  <a:pt x="17114" y="3984"/>
                </a:lnTo>
                <a:close/>
                <a:moveTo>
                  <a:pt x="309" y="16692"/>
                </a:moveTo>
                <a:cubicBezTo>
                  <a:pt x="313" y="16671"/>
                  <a:pt x="317" y="16651"/>
                  <a:pt x="321" y="16631"/>
                </a:cubicBezTo>
                <a:lnTo>
                  <a:pt x="325" y="16634"/>
                </a:lnTo>
                <a:cubicBezTo>
                  <a:pt x="280" y="16644"/>
                  <a:pt x="297" y="16668"/>
                  <a:pt x="309" y="16692"/>
                </a:cubicBezTo>
                <a:cubicBezTo>
                  <a:pt x="309" y="16688"/>
                  <a:pt x="309" y="16692"/>
                  <a:pt x="309" y="16692"/>
                </a:cubicBezTo>
                <a:close/>
                <a:moveTo>
                  <a:pt x="8805" y="4001"/>
                </a:moveTo>
                <a:lnTo>
                  <a:pt x="8813" y="3998"/>
                </a:lnTo>
                <a:lnTo>
                  <a:pt x="8805" y="3995"/>
                </a:lnTo>
                <a:lnTo>
                  <a:pt x="8805" y="4001"/>
                </a:lnTo>
                <a:close/>
                <a:moveTo>
                  <a:pt x="8707" y="17843"/>
                </a:moveTo>
                <a:cubicBezTo>
                  <a:pt x="8703" y="17830"/>
                  <a:pt x="8703" y="17816"/>
                  <a:pt x="8703" y="17799"/>
                </a:cubicBezTo>
                <a:cubicBezTo>
                  <a:pt x="8699" y="17799"/>
                  <a:pt x="8691" y="17803"/>
                  <a:pt x="8691" y="17803"/>
                </a:cubicBezTo>
                <a:cubicBezTo>
                  <a:pt x="8679" y="17826"/>
                  <a:pt x="8695" y="17833"/>
                  <a:pt x="8707" y="17843"/>
                </a:cubicBezTo>
                <a:cubicBezTo>
                  <a:pt x="8712" y="17847"/>
                  <a:pt x="8707" y="17843"/>
                  <a:pt x="8707" y="17843"/>
                </a:cubicBezTo>
                <a:close/>
                <a:moveTo>
                  <a:pt x="6907" y="16627"/>
                </a:moveTo>
                <a:cubicBezTo>
                  <a:pt x="6920" y="16627"/>
                  <a:pt x="6932" y="16627"/>
                  <a:pt x="6940" y="16627"/>
                </a:cubicBezTo>
                <a:cubicBezTo>
                  <a:pt x="6940" y="16627"/>
                  <a:pt x="6936" y="16631"/>
                  <a:pt x="6936" y="16631"/>
                </a:cubicBezTo>
                <a:cubicBezTo>
                  <a:pt x="6936" y="16607"/>
                  <a:pt x="6932" y="16580"/>
                  <a:pt x="6932" y="16556"/>
                </a:cubicBezTo>
                <a:cubicBezTo>
                  <a:pt x="6932" y="16556"/>
                  <a:pt x="6932" y="16556"/>
                  <a:pt x="6932" y="16556"/>
                </a:cubicBezTo>
                <a:cubicBezTo>
                  <a:pt x="6924" y="16580"/>
                  <a:pt x="6920" y="16607"/>
                  <a:pt x="6912" y="16631"/>
                </a:cubicBezTo>
                <a:lnTo>
                  <a:pt x="6907" y="16627"/>
                </a:lnTo>
                <a:close/>
                <a:moveTo>
                  <a:pt x="6972" y="16549"/>
                </a:moveTo>
                <a:cubicBezTo>
                  <a:pt x="6972" y="16549"/>
                  <a:pt x="6972" y="16549"/>
                  <a:pt x="6972" y="16549"/>
                </a:cubicBezTo>
                <a:lnTo>
                  <a:pt x="6972" y="16549"/>
                </a:lnTo>
                <a:close/>
                <a:moveTo>
                  <a:pt x="6721" y="16553"/>
                </a:moveTo>
                <a:cubicBezTo>
                  <a:pt x="6725" y="16576"/>
                  <a:pt x="6729" y="16600"/>
                  <a:pt x="6729" y="16624"/>
                </a:cubicBezTo>
                <a:cubicBezTo>
                  <a:pt x="6729" y="16624"/>
                  <a:pt x="6729" y="16624"/>
                  <a:pt x="6729" y="16624"/>
                </a:cubicBezTo>
                <a:cubicBezTo>
                  <a:pt x="6749" y="16597"/>
                  <a:pt x="6765" y="16573"/>
                  <a:pt x="6716" y="16556"/>
                </a:cubicBezTo>
                <a:cubicBezTo>
                  <a:pt x="6716" y="16553"/>
                  <a:pt x="6721" y="16553"/>
                  <a:pt x="6721" y="16553"/>
                </a:cubicBezTo>
                <a:close/>
                <a:moveTo>
                  <a:pt x="7017" y="8239"/>
                </a:moveTo>
                <a:cubicBezTo>
                  <a:pt x="7050" y="8239"/>
                  <a:pt x="7078" y="8243"/>
                  <a:pt x="7111" y="8243"/>
                </a:cubicBezTo>
                <a:cubicBezTo>
                  <a:pt x="7111" y="8243"/>
                  <a:pt x="7111" y="8243"/>
                  <a:pt x="7111" y="8243"/>
                </a:cubicBezTo>
                <a:cubicBezTo>
                  <a:pt x="7082" y="8243"/>
                  <a:pt x="7050" y="8239"/>
                  <a:pt x="7017" y="8239"/>
                </a:cubicBezTo>
                <a:lnTo>
                  <a:pt x="7017" y="8239"/>
                </a:lnTo>
                <a:close/>
                <a:moveTo>
                  <a:pt x="7432" y="3879"/>
                </a:moveTo>
                <a:cubicBezTo>
                  <a:pt x="7436" y="3920"/>
                  <a:pt x="7476" y="3900"/>
                  <a:pt x="7501" y="3906"/>
                </a:cubicBezTo>
                <a:lnTo>
                  <a:pt x="7505" y="3910"/>
                </a:lnTo>
                <a:cubicBezTo>
                  <a:pt x="7476" y="3900"/>
                  <a:pt x="7452" y="3890"/>
                  <a:pt x="7432" y="3879"/>
                </a:cubicBezTo>
                <a:cubicBezTo>
                  <a:pt x="7428" y="3883"/>
                  <a:pt x="7432" y="3879"/>
                  <a:pt x="7432" y="3879"/>
                </a:cubicBezTo>
                <a:close/>
                <a:moveTo>
                  <a:pt x="16220" y="3781"/>
                </a:moveTo>
                <a:cubicBezTo>
                  <a:pt x="16228" y="3778"/>
                  <a:pt x="16237" y="3771"/>
                  <a:pt x="16241" y="3768"/>
                </a:cubicBezTo>
                <a:cubicBezTo>
                  <a:pt x="16237" y="3764"/>
                  <a:pt x="16233" y="3764"/>
                  <a:pt x="16228" y="3761"/>
                </a:cubicBezTo>
                <a:cubicBezTo>
                  <a:pt x="16228" y="3768"/>
                  <a:pt x="16224" y="3778"/>
                  <a:pt x="16224" y="3785"/>
                </a:cubicBezTo>
                <a:cubicBezTo>
                  <a:pt x="16224" y="3785"/>
                  <a:pt x="16220" y="3781"/>
                  <a:pt x="16220" y="3781"/>
                </a:cubicBezTo>
                <a:close/>
                <a:moveTo>
                  <a:pt x="7553" y="3727"/>
                </a:moveTo>
                <a:cubicBezTo>
                  <a:pt x="7553" y="3737"/>
                  <a:pt x="7553" y="3747"/>
                  <a:pt x="7553" y="3757"/>
                </a:cubicBezTo>
                <a:cubicBezTo>
                  <a:pt x="7553" y="3757"/>
                  <a:pt x="7549" y="3754"/>
                  <a:pt x="7549" y="3754"/>
                </a:cubicBezTo>
                <a:cubicBezTo>
                  <a:pt x="7562" y="3751"/>
                  <a:pt x="7574" y="3744"/>
                  <a:pt x="7582" y="3740"/>
                </a:cubicBezTo>
                <a:cubicBezTo>
                  <a:pt x="7570" y="3737"/>
                  <a:pt x="7562" y="3734"/>
                  <a:pt x="7553" y="3727"/>
                </a:cubicBezTo>
                <a:lnTo>
                  <a:pt x="7553" y="3727"/>
                </a:lnTo>
                <a:close/>
                <a:moveTo>
                  <a:pt x="6883" y="16454"/>
                </a:moveTo>
                <a:cubicBezTo>
                  <a:pt x="6879" y="16475"/>
                  <a:pt x="6871" y="16499"/>
                  <a:pt x="6867" y="16519"/>
                </a:cubicBezTo>
                <a:cubicBezTo>
                  <a:pt x="6867" y="16519"/>
                  <a:pt x="6867" y="16519"/>
                  <a:pt x="6867" y="16519"/>
                </a:cubicBezTo>
                <a:cubicBezTo>
                  <a:pt x="6871" y="16499"/>
                  <a:pt x="6879" y="16475"/>
                  <a:pt x="6883" y="16454"/>
                </a:cubicBezTo>
                <a:cubicBezTo>
                  <a:pt x="6887" y="16451"/>
                  <a:pt x="6883" y="16454"/>
                  <a:pt x="6883" y="16454"/>
                </a:cubicBezTo>
                <a:close/>
                <a:moveTo>
                  <a:pt x="11048" y="18009"/>
                </a:moveTo>
                <a:cubicBezTo>
                  <a:pt x="11036" y="18009"/>
                  <a:pt x="11023" y="18009"/>
                  <a:pt x="11011" y="18009"/>
                </a:cubicBezTo>
                <a:cubicBezTo>
                  <a:pt x="11011" y="18009"/>
                  <a:pt x="11015" y="18009"/>
                  <a:pt x="11015" y="18009"/>
                </a:cubicBezTo>
                <a:cubicBezTo>
                  <a:pt x="11015" y="18026"/>
                  <a:pt x="11015" y="18047"/>
                  <a:pt x="11015" y="18064"/>
                </a:cubicBezTo>
                <a:lnTo>
                  <a:pt x="11011" y="18060"/>
                </a:lnTo>
                <a:cubicBezTo>
                  <a:pt x="11036" y="18050"/>
                  <a:pt x="11040" y="18030"/>
                  <a:pt x="11040" y="18009"/>
                </a:cubicBezTo>
                <a:lnTo>
                  <a:pt x="11048" y="18009"/>
                </a:lnTo>
                <a:close/>
                <a:moveTo>
                  <a:pt x="6651" y="16461"/>
                </a:moveTo>
                <a:cubicBezTo>
                  <a:pt x="6664" y="16434"/>
                  <a:pt x="6668" y="16410"/>
                  <a:pt x="6619" y="16414"/>
                </a:cubicBezTo>
                <a:lnTo>
                  <a:pt x="6623" y="16410"/>
                </a:lnTo>
                <a:cubicBezTo>
                  <a:pt x="6635" y="16424"/>
                  <a:pt x="6643" y="16441"/>
                  <a:pt x="6651" y="16461"/>
                </a:cubicBezTo>
                <a:cubicBezTo>
                  <a:pt x="6656" y="16458"/>
                  <a:pt x="6651" y="16461"/>
                  <a:pt x="6651" y="16461"/>
                </a:cubicBezTo>
                <a:close/>
                <a:moveTo>
                  <a:pt x="126" y="16390"/>
                </a:moveTo>
                <a:cubicBezTo>
                  <a:pt x="106" y="16390"/>
                  <a:pt x="89" y="16360"/>
                  <a:pt x="69" y="16394"/>
                </a:cubicBezTo>
                <a:cubicBezTo>
                  <a:pt x="89" y="16390"/>
                  <a:pt x="106" y="16390"/>
                  <a:pt x="126" y="16390"/>
                </a:cubicBezTo>
                <a:cubicBezTo>
                  <a:pt x="126" y="16387"/>
                  <a:pt x="126" y="16390"/>
                  <a:pt x="126" y="16390"/>
                </a:cubicBezTo>
                <a:close/>
                <a:moveTo>
                  <a:pt x="6619" y="16410"/>
                </a:moveTo>
                <a:cubicBezTo>
                  <a:pt x="6619" y="16383"/>
                  <a:pt x="6619" y="16353"/>
                  <a:pt x="6619" y="16326"/>
                </a:cubicBezTo>
                <a:cubicBezTo>
                  <a:pt x="6619" y="16326"/>
                  <a:pt x="6619" y="16326"/>
                  <a:pt x="6619" y="16326"/>
                </a:cubicBezTo>
                <a:cubicBezTo>
                  <a:pt x="6607" y="16356"/>
                  <a:pt x="6603" y="16383"/>
                  <a:pt x="6619" y="16410"/>
                </a:cubicBezTo>
                <a:cubicBezTo>
                  <a:pt x="6623" y="16407"/>
                  <a:pt x="6619" y="16410"/>
                  <a:pt x="6619" y="16410"/>
                </a:cubicBezTo>
                <a:close/>
                <a:moveTo>
                  <a:pt x="11113" y="18064"/>
                </a:moveTo>
                <a:cubicBezTo>
                  <a:pt x="11113" y="18057"/>
                  <a:pt x="11113" y="18050"/>
                  <a:pt x="11113" y="18043"/>
                </a:cubicBezTo>
                <a:cubicBezTo>
                  <a:pt x="11109" y="18050"/>
                  <a:pt x="11109" y="18053"/>
                  <a:pt x="11105" y="18060"/>
                </a:cubicBezTo>
                <a:cubicBezTo>
                  <a:pt x="11109" y="18060"/>
                  <a:pt x="11113" y="18064"/>
                  <a:pt x="11113" y="18064"/>
                </a:cubicBezTo>
                <a:close/>
                <a:moveTo>
                  <a:pt x="8317" y="18033"/>
                </a:moveTo>
                <a:cubicBezTo>
                  <a:pt x="8317" y="18053"/>
                  <a:pt x="8317" y="18070"/>
                  <a:pt x="8317" y="18091"/>
                </a:cubicBezTo>
                <a:cubicBezTo>
                  <a:pt x="8317" y="18091"/>
                  <a:pt x="8313" y="18091"/>
                  <a:pt x="8313" y="18091"/>
                </a:cubicBezTo>
                <a:cubicBezTo>
                  <a:pt x="8321" y="18074"/>
                  <a:pt x="8350" y="18053"/>
                  <a:pt x="8313" y="18037"/>
                </a:cubicBezTo>
                <a:cubicBezTo>
                  <a:pt x="8313" y="18033"/>
                  <a:pt x="8317" y="18033"/>
                  <a:pt x="8317" y="18033"/>
                </a:cubicBezTo>
                <a:close/>
                <a:moveTo>
                  <a:pt x="16440" y="3500"/>
                </a:moveTo>
                <a:cubicBezTo>
                  <a:pt x="16428" y="3500"/>
                  <a:pt x="16415" y="3500"/>
                  <a:pt x="16403" y="3500"/>
                </a:cubicBezTo>
                <a:cubicBezTo>
                  <a:pt x="16403" y="3500"/>
                  <a:pt x="16407" y="3497"/>
                  <a:pt x="16407" y="3497"/>
                </a:cubicBezTo>
                <a:cubicBezTo>
                  <a:pt x="16411" y="3507"/>
                  <a:pt x="16419" y="3513"/>
                  <a:pt x="16423" y="3524"/>
                </a:cubicBezTo>
                <a:cubicBezTo>
                  <a:pt x="16428" y="3513"/>
                  <a:pt x="16432" y="3507"/>
                  <a:pt x="16440" y="3500"/>
                </a:cubicBezTo>
                <a:cubicBezTo>
                  <a:pt x="16436" y="3497"/>
                  <a:pt x="16440" y="3500"/>
                  <a:pt x="16440" y="3500"/>
                </a:cubicBezTo>
                <a:close/>
                <a:moveTo>
                  <a:pt x="11015" y="18060"/>
                </a:moveTo>
                <a:cubicBezTo>
                  <a:pt x="11003" y="18060"/>
                  <a:pt x="10991" y="18060"/>
                  <a:pt x="10979" y="18060"/>
                </a:cubicBezTo>
                <a:lnTo>
                  <a:pt x="10983" y="18057"/>
                </a:lnTo>
                <a:cubicBezTo>
                  <a:pt x="10983" y="18074"/>
                  <a:pt x="10983" y="18094"/>
                  <a:pt x="10983" y="18111"/>
                </a:cubicBezTo>
                <a:lnTo>
                  <a:pt x="10979" y="18108"/>
                </a:lnTo>
                <a:cubicBezTo>
                  <a:pt x="10991" y="18091"/>
                  <a:pt x="10999" y="18074"/>
                  <a:pt x="11011" y="18057"/>
                </a:cubicBezTo>
                <a:cubicBezTo>
                  <a:pt x="11015" y="18057"/>
                  <a:pt x="11015" y="18060"/>
                  <a:pt x="11015" y="18060"/>
                </a:cubicBezTo>
                <a:close/>
                <a:moveTo>
                  <a:pt x="11076" y="18114"/>
                </a:moveTo>
                <a:cubicBezTo>
                  <a:pt x="11088" y="18094"/>
                  <a:pt x="11097" y="18077"/>
                  <a:pt x="11109" y="18057"/>
                </a:cubicBezTo>
                <a:cubicBezTo>
                  <a:pt x="11109" y="18057"/>
                  <a:pt x="11113" y="18060"/>
                  <a:pt x="11113" y="18060"/>
                </a:cubicBezTo>
                <a:cubicBezTo>
                  <a:pt x="11072" y="18067"/>
                  <a:pt x="11080" y="18094"/>
                  <a:pt x="11076" y="18114"/>
                </a:cubicBezTo>
                <a:cubicBezTo>
                  <a:pt x="11080" y="18118"/>
                  <a:pt x="11076" y="18114"/>
                  <a:pt x="11076" y="18114"/>
                </a:cubicBezTo>
                <a:close/>
                <a:moveTo>
                  <a:pt x="10987" y="18111"/>
                </a:moveTo>
                <a:cubicBezTo>
                  <a:pt x="10954" y="18118"/>
                  <a:pt x="10958" y="18142"/>
                  <a:pt x="10954" y="18162"/>
                </a:cubicBezTo>
                <a:cubicBezTo>
                  <a:pt x="10954" y="18162"/>
                  <a:pt x="10950" y="18158"/>
                  <a:pt x="10950" y="18158"/>
                </a:cubicBezTo>
                <a:cubicBezTo>
                  <a:pt x="10983" y="18152"/>
                  <a:pt x="10979" y="18125"/>
                  <a:pt x="10983" y="18108"/>
                </a:cubicBezTo>
                <a:lnTo>
                  <a:pt x="10987" y="18111"/>
                </a:lnTo>
                <a:close/>
                <a:moveTo>
                  <a:pt x="15989" y="3259"/>
                </a:moveTo>
                <a:cubicBezTo>
                  <a:pt x="15989" y="3253"/>
                  <a:pt x="15989" y="3249"/>
                  <a:pt x="15989" y="3242"/>
                </a:cubicBezTo>
                <a:cubicBezTo>
                  <a:pt x="15968" y="3253"/>
                  <a:pt x="15985" y="3256"/>
                  <a:pt x="15989" y="3259"/>
                </a:cubicBezTo>
                <a:cubicBezTo>
                  <a:pt x="15993" y="3259"/>
                  <a:pt x="15989" y="3259"/>
                  <a:pt x="15989" y="3259"/>
                </a:cubicBezTo>
                <a:close/>
                <a:moveTo>
                  <a:pt x="6651" y="16014"/>
                </a:moveTo>
                <a:cubicBezTo>
                  <a:pt x="6651" y="16014"/>
                  <a:pt x="6647" y="16011"/>
                  <a:pt x="6643" y="16011"/>
                </a:cubicBezTo>
                <a:cubicBezTo>
                  <a:pt x="6643" y="16014"/>
                  <a:pt x="6639" y="16017"/>
                  <a:pt x="6639" y="16021"/>
                </a:cubicBezTo>
                <a:cubicBezTo>
                  <a:pt x="6639" y="16021"/>
                  <a:pt x="6643" y="16024"/>
                  <a:pt x="6647" y="16024"/>
                </a:cubicBezTo>
                <a:cubicBezTo>
                  <a:pt x="6651" y="16021"/>
                  <a:pt x="6651" y="16017"/>
                  <a:pt x="6651" y="16014"/>
                </a:cubicBezTo>
                <a:close/>
                <a:moveTo>
                  <a:pt x="15777" y="10025"/>
                </a:moveTo>
                <a:cubicBezTo>
                  <a:pt x="15769" y="10021"/>
                  <a:pt x="15757" y="10021"/>
                  <a:pt x="15749" y="10018"/>
                </a:cubicBezTo>
                <a:cubicBezTo>
                  <a:pt x="15753" y="10021"/>
                  <a:pt x="15761" y="10021"/>
                  <a:pt x="15765" y="10025"/>
                </a:cubicBezTo>
                <a:cubicBezTo>
                  <a:pt x="15769" y="10025"/>
                  <a:pt x="15773" y="10028"/>
                  <a:pt x="15777" y="10028"/>
                </a:cubicBezTo>
                <a:lnTo>
                  <a:pt x="15777" y="10025"/>
                </a:lnTo>
                <a:close/>
                <a:moveTo>
                  <a:pt x="11088" y="18280"/>
                </a:moveTo>
                <a:cubicBezTo>
                  <a:pt x="11088" y="18274"/>
                  <a:pt x="11088" y="18267"/>
                  <a:pt x="11088" y="18260"/>
                </a:cubicBezTo>
                <a:cubicBezTo>
                  <a:pt x="11064" y="18270"/>
                  <a:pt x="11080" y="18274"/>
                  <a:pt x="11088" y="18280"/>
                </a:cubicBezTo>
                <a:cubicBezTo>
                  <a:pt x="11093" y="18280"/>
                  <a:pt x="11088" y="18280"/>
                  <a:pt x="11088" y="18280"/>
                </a:cubicBezTo>
                <a:close/>
                <a:moveTo>
                  <a:pt x="15712" y="10103"/>
                </a:moveTo>
                <a:cubicBezTo>
                  <a:pt x="15716" y="10103"/>
                  <a:pt x="15721" y="10106"/>
                  <a:pt x="15725" y="10106"/>
                </a:cubicBezTo>
                <a:cubicBezTo>
                  <a:pt x="15725" y="10103"/>
                  <a:pt x="15729" y="10099"/>
                  <a:pt x="15729" y="10096"/>
                </a:cubicBezTo>
                <a:cubicBezTo>
                  <a:pt x="15729" y="10096"/>
                  <a:pt x="15725" y="10092"/>
                  <a:pt x="15721" y="10092"/>
                </a:cubicBezTo>
                <a:cubicBezTo>
                  <a:pt x="15712" y="10096"/>
                  <a:pt x="15712" y="10099"/>
                  <a:pt x="15712" y="10103"/>
                </a:cubicBezTo>
                <a:close/>
                <a:moveTo>
                  <a:pt x="7732" y="18318"/>
                </a:moveTo>
                <a:cubicBezTo>
                  <a:pt x="7736" y="18294"/>
                  <a:pt x="7732" y="18274"/>
                  <a:pt x="7700" y="18267"/>
                </a:cubicBezTo>
                <a:cubicBezTo>
                  <a:pt x="7700" y="18267"/>
                  <a:pt x="7704" y="18264"/>
                  <a:pt x="7704" y="18264"/>
                </a:cubicBezTo>
                <a:cubicBezTo>
                  <a:pt x="7708" y="18284"/>
                  <a:pt x="7700" y="18308"/>
                  <a:pt x="7732" y="18318"/>
                </a:cubicBezTo>
                <a:lnTo>
                  <a:pt x="7732" y="18318"/>
                </a:lnTo>
                <a:close/>
                <a:moveTo>
                  <a:pt x="15656" y="10231"/>
                </a:moveTo>
                <a:cubicBezTo>
                  <a:pt x="15656" y="10245"/>
                  <a:pt x="15656" y="10255"/>
                  <a:pt x="15656" y="10265"/>
                </a:cubicBezTo>
                <a:cubicBezTo>
                  <a:pt x="15660" y="10265"/>
                  <a:pt x="15668" y="10262"/>
                  <a:pt x="15668" y="10262"/>
                </a:cubicBezTo>
                <a:cubicBezTo>
                  <a:pt x="15664" y="10252"/>
                  <a:pt x="15656" y="10238"/>
                  <a:pt x="15656" y="10231"/>
                </a:cubicBezTo>
                <a:cubicBezTo>
                  <a:pt x="15651" y="10228"/>
                  <a:pt x="15656" y="10231"/>
                  <a:pt x="15656" y="10231"/>
                </a:cubicBezTo>
                <a:close/>
                <a:moveTo>
                  <a:pt x="20860" y="15956"/>
                </a:moveTo>
                <a:cubicBezTo>
                  <a:pt x="20844" y="15970"/>
                  <a:pt x="20795" y="15946"/>
                  <a:pt x="20808" y="15990"/>
                </a:cubicBezTo>
                <a:lnTo>
                  <a:pt x="20804" y="15994"/>
                </a:lnTo>
                <a:cubicBezTo>
                  <a:pt x="20840" y="16001"/>
                  <a:pt x="20844" y="15973"/>
                  <a:pt x="20860" y="15956"/>
                </a:cubicBezTo>
                <a:lnTo>
                  <a:pt x="20860" y="15956"/>
                </a:lnTo>
                <a:close/>
                <a:moveTo>
                  <a:pt x="13876" y="16007"/>
                </a:moveTo>
                <a:cubicBezTo>
                  <a:pt x="13876" y="15977"/>
                  <a:pt x="13876" y="15950"/>
                  <a:pt x="13880" y="15919"/>
                </a:cubicBezTo>
                <a:cubicBezTo>
                  <a:pt x="13880" y="15919"/>
                  <a:pt x="13880" y="15919"/>
                  <a:pt x="13880" y="15919"/>
                </a:cubicBezTo>
                <a:cubicBezTo>
                  <a:pt x="13876" y="15950"/>
                  <a:pt x="13876" y="15980"/>
                  <a:pt x="13876" y="16007"/>
                </a:cubicBezTo>
                <a:cubicBezTo>
                  <a:pt x="13876" y="16011"/>
                  <a:pt x="13876" y="16007"/>
                  <a:pt x="13876" y="16007"/>
                </a:cubicBezTo>
                <a:close/>
                <a:moveTo>
                  <a:pt x="6452" y="15940"/>
                </a:moveTo>
                <a:cubicBezTo>
                  <a:pt x="6452" y="15956"/>
                  <a:pt x="6452" y="15977"/>
                  <a:pt x="6452" y="15994"/>
                </a:cubicBezTo>
                <a:cubicBezTo>
                  <a:pt x="6452" y="15994"/>
                  <a:pt x="6448" y="15990"/>
                  <a:pt x="6448" y="15990"/>
                </a:cubicBezTo>
                <a:cubicBezTo>
                  <a:pt x="6460" y="15990"/>
                  <a:pt x="6473" y="15990"/>
                  <a:pt x="6485" y="15990"/>
                </a:cubicBezTo>
                <a:cubicBezTo>
                  <a:pt x="6485" y="15990"/>
                  <a:pt x="6481" y="15994"/>
                  <a:pt x="6481" y="15994"/>
                </a:cubicBezTo>
                <a:cubicBezTo>
                  <a:pt x="6477" y="15973"/>
                  <a:pt x="6485" y="15946"/>
                  <a:pt x="6448" y="15943"/>
                </a:cubicBezTo>
                <a:lnTo>
                  <a:pt x="6452" y="15940"/>
                </a:lnTo>
                <a:close/>
                <a:moveTo>
                  <a:pt x="9349" y="10716"/>
                </a:moveTo>
                <a:cubicBezTo>
                  <a:pt x="9349" y="10723"/>
                  <a:pt x="9349" y="10729"/>
                  <a:pt x="9349" y="10733"/>
                </a:cubicBezTo>
                <a:cubicBezTo>
                  <a:pt x="9374" y="10726"/>
                  <a:pt x="9354" y="10723"/>
                  <a:pt x="9345" y="10716"/>
                </a:cubicBezTo>
                <a:cubicBezTo>
                  <a:pt x="9345" y="10716"/>
                  <a:pt x="9349" y="10716"/>
                  <a:pt x="9349" y="10716"/>
                </a:cubicBezTo>
                <a:close/>
                <a:moveTo>
                  <a:pt x="20856" y="15956"/>
                </a:moveTo>
                <a:cubicBezTo>
                  <a:pt x="20869" y="15940"/>
                  <a:pt x="20877" y="15923"/>
                  <a:pt x="20889" y="15902"/>
                </a:cubicBezTo>
                <a:cubicBezTo>
                  <a:pt x="20889" y="15902"/>
                  <a:pt x="20889" y="15899"/>
                  <a:pt x="20889" y="15899"/>
                </a:cubicBezTo>
                <a:cubicBezTo>
                  <a:pt x="20877" y="15919"/>
                  <a:pt x="20869" y="15936"/>
                  <a:pt x="20856" y="15956"/>
                </a:cubicBezTo>
                <a:cubicBezTo>
                  <a:pt x="20860" y="15956"/>
                  <a:pt x="20856" y="15956"/>
                  <a:pt x="20856" y="15956"/>
                </a:cubicBezTo>
                <a:close/>
                <a:moveTo>
                  <a:pt x="7793" y="18443"/>
                </a:moveTo>
                <a:cubicBezTo>
                  <a:pt x="7797" y="18419"/>
                  <a:pt x="7797" y="18399"/>
                  <a:pt x="7761" y="18392"/>
                </a:cubicBezTo>
                <a:cubicBezTo>
                  <a:pt x="7761" y="18392"/>
                  <a:pt x="7765" y="18389"/>
                  <a:pt x="7765" y="18389"/>
                </a:cubicBezTo>
                <a:cubicBezTo>
                  <a:pt x="7769" y="18409"/>
                  <a:pt x="7761" y="18436"/>
                  <a:pt x="7797" y="18440"/>
                </a:cubicBezTo>
                <a:lnTo>
                  <a:pt x="7793" y="18443"/>
                </a:lnTo>
                <a:close/>
                <a:moveTo>
                  <a:pt x="15412" y="10899"/>
                </a:moveTo>
                <a:cubicBezTo>
                  <a:pt x="15408" y="10895"/>
                  <a:pt x="15404" y="10892"/>
                  <a:pt x="15395" y="10889"/>
                </a:cubicBezTo>
                <a:cubicBezTo>
                  <a:pt x="15395" y="10895"/>
                  <a:pt x="15391" y="10902"/>
                  <a:pt x="15391" y="10909"/>
                </a:cubicBezTo>
                <a:cubicBezTo>
                  <a:pt x="15400" y="10905"/>
                  <a:pt x="15404" y="10902"/>
                  <a:pt x="15412" y="10899"/>
                </a:cubicBezTo>
                <a:lnTo>
                  <a:pt x="15412" y="10899"/>
                </a:lnTo>
                <a:close/>
                <a:moveTo>
                  <a:pt x="20633" y="18440"/>
                </a:moveTo>
                <a:cubicBezTo>
                  <a:pt x="20645" y="18440"/>
                  <a:pt x="20657" y="18440"/>
                  <a:pt x="20670" y="18440"/>
                </a:cubicBezTo>
                <a:cubicBezTo>
                  <a:pt x="20670" y="18440"/>
                  <a:pt x="20665" y="18443"/>
                  <a:pt x="20665" y="18443"/>
                </a:cubicBezTo>
                <a:cubicBezTo>
                  <a:pt x="20661" y="18433"/>
                  <a:pt x="20657" y="18423"/>
                  <a:pt x="20653" y="18409"/>
                </a:cubicBezTo>
                <a:cubicBezTo>
                  <a:pt x="20649" y="18419"/>
                  <a:pt x="20641" y="18430"/>
                  <a:pt x="20637" y="18443"/>
                </a:cubicBezTo>
                <a:lnTo>
                  <a:pt x="20633" y="18440"/>
                </a:lnTo>
                <a:close/>
                <a:moveTo>
                  <a:pt x="15932" y="2873"/>
                </a:moveTo>
                <a:cubicBezTo>
                  <a:pt x="15940" y="2856"/>
                  <a:pt x="15948" y="2839"/>
                  <a:pt x="15956" y="2822"/>
                </a:cubicBezTo>
                <a:lnTo>
                  <a:pt x="15960" y="2819"/>
                </a:lnTo>
                <a:cubicBezTo>
                  <a:pt x="15948" y="2836"/>
                  <a:pt x="15940" y="2853"/>
                  <a:pt x="15932" y="2873"/>
                </a:cubicBezTo>
                <a:cubicBezTo>
                  <a:pt x="15928" y="2870"/>
                  <a:pt x="15932" y="2873"/>
                  <a:pt x="15932" y="2873"/>
                </a:cubicBezTo>
                <a:close/>
                <a:moveTo>
                  <a:pt x="10126" y="2758"/>
                </a:moveTo>
                <a:cubicBezTo>
                  <a:pt x="10126" y="2775"/>
                  <a:pt x="10126" y="2795"/>
                  <a:pt x="10126" y="2812"/>
                </a:cubicBezTo>
                <a:cubicBezTo>
                  <a:pt x="10126" y="2812"/>
                  <a:pt x="10121" y="2812"/>
                  <a:pt x="10121" y="2812"/>
                </a:cubicBezTo>
                <a:cubicBezTo>
                  <a:pt x="10134" y="2792"/>
                  <a:pt x="10170" y="2775"/>
                  <a:pt x="10126" y="2758"/>
                </a:cubicBezTo>
                <a:lnTo>
                  <a:pt x="10126" y="2758"/>
                </a:lnTo>
                <a:close/>
                <a:moveTo>
                  <a:pt x="20917" y="15858"/>
                </a:moveTo>
                <a:cubicBezTo>
                  <a:pt x="20865" y="15855"/>
                  <a:pt x="20897" y="15889"/>
                  <a:pt x="20885" y="15906"/>
                </a:cubicBezTo>
                <a:cubicBezTo>
                  <a:pt x="20885" y="15906"/>
                  <a:pt x="20885" y="15902"/>
                  <a:pt x="20885" y="15902"/>
                </a:cubicBezTo>
                <a:cubicBezTo>
                  <a:pt x="20897" y="15885"/>
                  <a:pt x="20909" y="15872"/>
                  <a:pt x="20917" y="15858"/>
                </a:cubicBezTo>
                <a:lnTo>
                  <a:pt x="20917" y="15858"/>
                </a:lnTo>
                <a:close/>
                <a:moveTo>
                  <a:pt x="13051" y="11969"/>
                </a:moveTo>
                <a:cubicBezTo>
                  <a:pt x="13084" y="11979"/>
                  <a:pt x="13112" y="11986"/>
                  <a:pt x="13132" y="11952"/>
                </a:cubicBezTo>
                <a:cubicBezTo>
                  <a:pt x="13132" y="11952"/>
                  <a:pt x="13136" y="11956"/>
                  <a:pt x="13136" y="11956"/>
                </a:cubicBezTo>
                <a:cubicBezTo>
                  <a:pt x="13108" y="11962"/>
                  <a:pt x="13079" y="11966"/>
                  <a:pt x="13051" y="11969"/>
                </a:cubicBezTo>
                <a:cubicBezTo>
                  <a:pt x="13051" y="11969"/>
                  <a:pt x="13051" y="11969"/>
                  <a:pt x="13051" y="11969"/>
                </a:cubicBezTo>
                <a:close/>
                <a:moveTo>
                  <a:pt x="8760" y="18531"/>
                </a:moveTo>
                <a:cubicBezTo>
                  <a:pt x="8760" y="18545"/>
                  <a:pt x="8760" y="18562"/>
                  <a:pt x="8756" y="18575"/>
                </a:cubicBezTo>
                <a:cubicBezTo>
                  <a:pt x="8760" y="18575"/>
                  <a:pt x="8764" y="18575"/>
                  <a:pt x="8768" y="18572"/>
                </a:cubicBezTo>
                <a:cubicBezTo>
                  <a:pt x="8768" y="18558"/>
                  <a:pt x="8764" y="18545"/>
                  <a:pt x="8760" y="18531"/>
                </a:cubicBezTo>
                <a:cubicBezTo>
                  <a:pt x="8756" y="18528"/>
                  <a:pt x="8760" y="18531"/>
                  <a:pt x="8760" y="18531"/>
                </a:cubicBezTo>
                <a:close/>
                <a:moveTo>
                  <a:pt x="12230" y="12020"/>
                </a:moveTo>
                <a:lnTo>
                  <a:pt x="12242" y="12017"/>
                </a:lnTo>
                <a:lnTo>
                  <a:pt x="12230" y="12013"/>
                </a:lnTo>
                <a:lnTo>
                  <a:pt x="12230" y="12020"/>
                </a:lnTo>
                <a:close/>
                <a:moveTo>
                  <a:pt x="20917" y="15858"/>
                </a:moveTo>
                <a:cubicBezTo>
                  <a:pt x="20930" y="15838"/>
                  <a:pt x="20938" y="15821"/>
                  <a:pt x="20950" y="15801"/>
                </a:cubicBezTo>
                <a:lnTo>
                  <a:pt x="20950" y="15797"/>
                </a:lnTo>
                <a:cubicBezTo>
                  <a:pt x="20930" y="15814"/>
                  <a:pt x="20917" y="15831"/>
                  <a:pt x="20917" y="15858"/>
                </a:cubicBezTo>
                <a:cubicBezTo>
                  <a:pt x="20921" y="15855"/>
                  <a:pt x="20917" y="15858"/>
                  <a:pt x="20917" y="15858"/>
                </a:cubicBezTo>
                <a:close/>
                <a:moveTo>
                  <a:pt x="12848" y="12013"/>
                </a:moveTo>
                <a:cubicBezTo>
                  <a:pt x="12848" y="12013"/>
                  <a:pt x="12844" y="12017"/>
                  <a:pt x="12844" y="12020"/>
                </a:cubicBezTo>
                <a:cubicBezTo>
                  <a:pt x="12848" y="12020"/>
                  <a:pt x="12852" y="12023"/>
                  <a:pt x="12856" y="12023"/>
                </a:cubicBezTo>
                <a:cubicBezTo>
                  <a:pt x="12856" y="12023"/>
                  <a:pt x="12860" y="12020"/>
                  <a:pt x="12860" y="12017"/>
                </a:cubicBezTo>
                <a:cubicBezTo>
                  <a:pt x="12856" y="12017"/>
                  <a:pt x="12852" y="12013"/>
                  <a:pt x="12848" y="12013"/>
                </a:cubicBezTo>
                <a:close/>
                <a:moveTo>
                  <a:pt x="7842" y="18656"/>
                </a:moveTo>
                <a:cubicBezTo>
                  <a:pt x="7842" y="18653"/>
                  <a:pt x="7842" y="18646"/>
                  <a:pt x="7842" y="18643"/>
                </a:cubicBezTo>
                <a:cubicBezTo>
                  <a:pt x="7838" y="18643"/>
                  <a:pt x="7834" y="18643"/>
                  <a:pt x="7830" y="18643"/>
                </a:cubicBezTo>
                <a:cubicBezTo>
                  <a:pt x="7834" y="18646"/>
                  <a:pt x="7838" y="18650"/>
                  <a:pt x="7842" y="18656"/>
                </a:cubicBezTo>
                <a:cubicBezTo>
                  <a:pt x="7838" y="18656"/>
                  <a:pt x="7842" y="18656"/>
                  <a:pt x="7842" y="18656"/>
                </a:cubicBezTo>
                <a:close/>
                <a:moveTo>
                  <a:pt x="7891" y="18673"/>
                </a:moveTo>
                <a:cubicBezTo>
                  <a:pt x="7891" y="18694"/>
                  <a:pt x="7895" y="18714"/>
                  <a:pt x="7919" y="18724"/>
                </a:cubicBezTo>
                <a:cubicBezTo>
                  <a:pt x="7919" y="18724"/>
                  <a:pt x="7915" y="18728"/>
                  <a:pt x="7915" y="18728"/>
                </a:cubicBezTo>
                <a:cubicBezTo>
                  <a:pt x="7915" y="18707"/>
                  <a:pt x="7915" y="18690"/>
                  <a:pt x="7915" y="18670"/>
                </a:cubicBezTo>
                <a:cubicBezTo>
                  <a:pt x="7915" y="18670"/>
                  <a:pt x="7919" y="18673"/>
                  <a:pt x="7919" y="18673"/>
                </a:cubicBezTo>
                <a:cubicBezTo>
                  <a:pt x="7911" y="18673"/>
                  <a:pt x="7899" y="18677"/>
                  <a:pt x="7891" y="18673"/>
                </a:cubicBezTo>
                <a:cubicBezTo>
                  <a:pt x="7887" y="18677"/>
                  <a:pt x="7891" y="18673"/>
                  <a:pt x="7891" y="18673"/>
                </a:cubicBezTo>
                <a:close/>
                <a:moveTo>
                  <a:pt x="7935" y="18836"/>
                </a:moveTo>
                <a:cubicBezTo>
                  <a:pt x="7931" y="18839"/>
                  <a:pt x="7927" y="18846"/>
                  <a:pt x="7923" y="18850"/>
                </a:cubicBezTo>
                <a:cubicBezTo>
                  <a:pt x="7948" y="18850"/>
                  <a:pt x="7931" y="18839"/>
                  <a:pt x="7931" y="18833"/>
                </a:cubicBezTo>
                <a:cubicBezTo>
                  <a:pt x="7931" y="18836"/>
                  <a:pt x="7935" y="18836"/>
                  <a:pt x="7935" y="18836"/>
                </a:cubicBezTo>
                <a:close/>
                <a:moveTo>
                  <a:pt x="8021" y="18863"/>
                </a:moveTo>
                <a:cubicBezTo>
                  <a:pt x="8021" y="18870"/>
                  <a:pt x="8021" y="18877"/>
                  <a:pt x="8021" y="18883"/>
                </a:cubicBezTo>
                <a:cubicBezTo>
                  <a:pt x="8021" y="18877"/>
                  <a:pt x="8021" y="18870"/>
                  <a:pt x="8021" y="18863"/>
                </a:cubicBezTo>
                <a:cubicBezTo>
                  <a:pt x="8021" y="18863"/>
                  <a:pt x="8021" y="18863"/>
                  <a:pt x="8021" y="18863"/>
                </a:cubicBezTo>
                <a:close/>
                <a:moveTo>
                  <a:pt x="20950" y="15797"/>
                </a:moveTo>
                <a:cubicBezTo>
                  <a:pt x="20962" y="15780"/>
                  <a:pt x="20970" y="15767"/>
                  <a:pt x="20982" y="15753"/>
                </a:cubicBezTo>
                <a:cubicBezTo>
                  <a:pt x="20982" y="15753"/>
                  <a:pt x="20982" y="15753"/>
                  <a:pt x="20982" y="15753"/>
                </a:cubicBezTo>
                <a:cubicBezTo>
                  <a:pt x="20938" y="15757"/>
                  <a:pt x="20950" y="15780"/>
                  <a:pt x="20950" y="15797"/>
                </a:cubicBezTo>
                <a:cubicBezTo>
                  <a:pt x="20950" y="15801"/>
                  <a:pt x="20950" y="15797"/>
                  <a:pt x="20950" y="15797"/>
                </a:cubicBezTo>
                <a:close/>
                <a:moveTo>
                  <a:pt x="7830" y="19053"/>
                </a:moveTo>
                <a:cubicBezTo>
                  <a:pt x="7830" y="19073"/>
                  <a:pt x="7830" y="19090"/>
                  <a:pt x="7830" y="19110"/>
                </a:cubicBezTo>
                <a:cubicBezTo>
                  <a:pt x="7830" y="19110"/>
                  <a:pt x="7826" y="19110"/>
                  <a:pt x="7826" y="19110"/>
                </a:cubicBezTo>
                <a:cubicBezTo>
                  <a:pt x="7846" y="19093"/>
                  <a:pt x="7854" y="19077"/>
                  <a:pt x="7826" y="19056"/>
                </a:cubicBezTo>
                <a:cubicBezTo>
                  <a:pt x="7826" y="19056"/>
                  <a:pt x="7830" y="19053"/>
                  <a:pt x="7830" y="19053"/>
                </a:cubicBezTo>
                <a:close/>
                <a:moveTo>
                  <a:pt x="21007" y="15696"/>
                </a:moveTo>
                <a:cubicBezTo>
                  <a:pt x="20999" y="15716"/>
                  <a:pt x="20986" y="15733"/>
                  <a:pt x="20978" y="15753"/>
                </a:cubicBezTo>
                <a:cubicBezTo>
                  <a:pt x="20978" y="15753"/>
                  <a:pt x="20978" y="15753"/>
                  <a:pt x="20978" y="15753"/>
                </a:cubicBezTo>
                <a:cubicBezTo>
                  <a:pt x="20991" y="15736"/>
                  <a:pt x="20999" y="15716"/>
                  <a:pt x="21007" y="15696"/>
                </a:cubicBezTo>
                <a:lnTo>
                  <a:pt x="21007" y="15696"/>
                </a:lnTo>
                <a:close/>
                <a:moveTo>
                  <a:pt x="7858" y="19209"/>
                </a:moveTo>
                <a:cubicBezTo>
                  <a:pt x="7858" y="19226"/>
                  <a:pt x="7858" y="19246"/>
                  <a:pt x="7858" y="19263"/>
                </a:cubicBezTo>
                <a:cubicBezTo>
                  <a:pt x="7858" y="19263"/>
                  <a:pt x="7854" y="19259"/>
                  <a:pt x="7854" y="19259"/>
                </a:cubicBezTo>
                <a:cubicBezTo>
                  <a:pt x="7895" y="19243"/>
                  <a:pt x="7870" y="19226"/>
                  <a:pt x="7858" y="19209"/>
                </a:cubicBezTo>
                <a:lnTo>
                  <a:pt x="7858" y="19209"/>
                </a:lnTo>
                <a:close/>
                <a:moveTo>
                  <a:pt x="7858" y="19263"/>
                </a:moveTo>
                <a:cubicBezTo>
                  <a:pt x="7846" y="19263"/>
                  <a:pt x="7834" y="19263"/>
                  <a:pt x="7822" y="19263"/>
                </a:cubicBezTo>
                <a:cubicBezTo>
                  <a:pt x="7822" y="19263"/>
                  <a:pt x="7826" y="19259"/>
                  <a:pt x="7826" y="19259"/>
                </a:cubicBezTo>
                <a:cubicBezTo>
                  <a:pt x="7838" y="19283"/>
                  <a:pt x="7850" y="19304"/>
                  <a:pt x="7862" y="19327"/>
                </a:cubicBezTo>
                <a:lnTo>
                  <a:pt x="7854" y="19327"/>
                </a:lnTo>
                <a:cubicBezTo>
                  <a:pt x="7854" y="19307"/>
                  <a:pt x="7854" y="19283"/>
                  <a:pt x="7854" y="19263"/>
                </a:cubicBezTo>
                <a:lnTo>
                  <a:pt x="7858" y="19263"/>
                </a:lnTo>
                <a:close/>
                <a:moveTo>
                  <a:pt x="10670" y="19476"/>
                </a:moveTo>
                <a:cubicBezTo>
                  <a:pt x="10666" y="19463"/>
                  <a:pt x="10666" y="19453"/>
                  <a:pt x="10662" y="19442"/>
                </a:cubicBezTo>
                <a:cubicBezTo>
                  <a:pt x="10658" y="19453"/>
                  <a:pt x="10654" y="19466"/>
                  <a:pt x="10650" y="19476"/>
                </a:cubicBezTo>
                <a:cubicBezTo>
                  <a:pt x="10650" y="19476"/>
                  <a:pt x="10646" y="19473"/>
                  <a:pt x="10646" y="19473"/>
                </a:cubicBezTo>
                <a:cubicBezTo>
                  <a:pt x="10654" y="19473"/>
                  <a:pt x="10662" y="19476"/>
                  <a:pt x="10674" y="19476"/>
                </a:cubicBezTo>
                <a:cubicBezTo>
                  <a:pt x="10674" y="19473"/>
                  <a:pt x="10670" y="19476"/>
                  <a:pt x="10670" y="19476"/>
                </a:cubicBezTo>
                <a:close/>
                <a:moveTo>
                  <a:pt x="4864" y="15672"/>
                </a:moveTo>
                <a:cubicBezTo>
                  <a:pt x="4864" y="15675"/>
                  <a:pt x="4868" y="15679"/>
                  <a:pt x="4868" y="15682"/>
                </a:cubicBezTo>
                <a:cubicBezTo>
                  <a:pt x="4872" y="15679"/>
                  <a:pt x="4876" y="15679"/>
                  <a:pt x="4876" y="15675"/>
                </a:cubicBezTo>
                <a:cubicBezTo>
                  <a:pt x="4876" y="15672"/>
                  <a:pt x="4872" y="15669"/>
                  <a:pt x="4872" y="15665"/>
                </a:cubicBezTo>
                <a:cubicBezTo>
                  <a:pt x="4868" y="15669"/>
                  <a:pt x="4864" y="15669"/>
                  <a:pt x="4864" y="15672"/>
                </a:cubicBezTo>
                <a:close/>
                <a:moveTo>
                  <a:pt x="21007" y="15692"/>
                </a:moveTo>
                <a:cubicBezTo>
                  <a:pt x="21019" y="15679"/>
                  <a:pt x="21027" y="15665"/>
                  <a:pt x="21039" y="15652"/>
                </a:cubicBezTo>
                <a:lnTo>
                  <a:pt x="21039" y="15652"/>
                </a:lnTo>
                <a:cubicBezTo>
                  <a:pt x="21003" y="15655"/>
                  <a:pt x="21011" y="15679"/>
                  <a:pt x="21007" y="15692"/>
                </a:cubicBezTo>
                <a:cubicBezTo>
                  <a:pt x="21011" y="15696"/>
                  <a:pt x="21007" y="15696"/>
                  <a:pt x="21007" y="15692"/>
                </a:cubicBezTo>
                <a:close/>
                <a:moveTo>
                  <a:pt x="15749" y="13375"/>
                </a:moveTo>
                <a:cubicBezTo>
                  <a:pt x="15741" y="13372"/>
                  <a:pt x="15737" y="13368"/>
                  <a:pt x="15729" y="13365"/>
                </a:cubicBezTo>
                <a:cubicBezTo>
                  <a:pt x="15729" y="13372"/>
                  <a:pt x="15729" y="13378"/>
                  <a:pt x="15729" y="13382"/>
                </a:cubicBezTo>
                <a:cubicBezTo>
                  <a:pt x="15737" y="13382"/>
                  <a:pt x="15745" y="13378"/>
                  <a:pt x="15749" y="13375"/>
                </a:cubicBezTo>
                <a:cubicBezTo>
                  <a:pt x="15749" y="13375"/>
                  <a:pt x="15749" y="13375"/>
                  <a:pt x="15749" y="13375"/>
                </a:cubicBezTo>
                <a:close/>
                <a:moveTo>
                  <a:pt x="14221" y="2328"/>
                </a:moveTo>
                <a:cubicBezTo>
                  <a:pt x="14221" y="2321"/>
                  <a:pt x="14221" y="2318"/>
                  <a:pt x="14217" y="2311"/>
                </a:cubicBezTo>
                <a:cubicBezTo>
                  <a:pt x="14217" y="2318"/>
                  <a:pt x="14217" y="2324"/>
                  <a:pt x="14221" y="2328"/>
                </a:cubicBezTo>
                <a:lnTo>
                  <a:pt x="14221" y="2328"/>
                </a:lnTo>
                <a:close/>
                <a:moveTo>
                  <a:pt x="15826" y="13409"/>
                </a:moveTo>
                <a:cubicBezTo>
                  <a:pt x="15826" y="13439"/>
                  <a:pt x="15863" y="13433"/>
                  <a:pt x="15879" y="13446"/>
                </a:cubicBezTo>
                <a:cubicBezTo>
                  <a:pt x="15879" y="13446"/>
                  <a:pt x="15875" y="13450"/>
                  <a:pt x="15875" y="13450"/>
                </a:cubicBezTo>
                <a:cubicBezTo>
                  <a:pt x="15883" y="13409"/>
                  <a:pt x="15847" y="13416"/>
                  <a:pt x="15818" y="13412"/>
                </a:cubicBezTo>
                <a:cubicBezTo>
                  <a:pt x="15822" y="13412"/>
                  <a:pt x="15826" y="13409"/>
                  <a:pt x="15826" y="13409"/>
                </a:cubicBezTo>
                <a:close/>
                <a:moveTo>
                  <a:pt x="21039" y="15652"/>
                </a:moveTo>
                <a:cubicBezTo>
                  <a:pt x="21051" y="15635"/>
                  <a:pt x="21060" y="15618"/>
                  <a:pt x="21072" y="15597"/>
                </a:cubicBezTo>
                <a:cubicBezTo>
                  <a:pt x="21072" y="15597"/>
                  <a:pt x="21072" y="15594"/>
                  <a:pt x="21072" y="15594"/>
                </a:cubicBezTo>
                <a:cubicBezTo>
                  <a:pt x="21051" y="15611"/>
                  <a:pt x="21039" y="15628"/>
                  <a:pt x="21039" y="15652"/>
                </a:cubicBezTo>
                <a:cubicBezTo>
                  <a:pt x="21043" y="15652"/>
                  <a:pt x="21039" y="15652"/>
                  <a:pt x="21039" y="15652"/>
                </a:cubicBezTo>
                <a:close/>
                <a:moveTo>
                  <a:pt x="11430" y="19856"/>
                </a:moveTo>
                <a:cubicBezTo>
                  <a:pt x="11430" y="19862"/>
                  <a:pt x="11434" y="19869"/>
                  <a:pt x="11434" y="19879"/>
                </a:cubicBezTo>
                <a:cubicBezTo>
                  <a:pt x="11430" y="19869"/>
                  <a:pt x="11430" y="19863"/>
                  <a:pt x="11430" y="19856"/>
                </a:cubicBezTo>
                <a:cubicBezTo>
                  <a:pt x="11430" y="19856"/>
                  <a:pt x="11430" y="19856"/>
                  <a:pt x="11430" y="19856"/>
                </a:cubicBezTo>
                <a:close/>
                <a:moveTo>
                  <a:pt x="21108" y="15526"/>
                </a:moveTo>
                <a:cubicBezTo>
                  <a:pt x="21072" y="15540"/>
                  <a:pt x="21084" y="15570"/>
                  <a:pt x="21072" y="15594"/>
                </a:cubicBezTo>
                <a:cubicBezTo>
                  <a:pt x="21072" y="15594"/>
                  <a:pt x="21072" y="15597"/>
                  <a:pt x="21072" y="15597"/>
                </a:cubicBezTo>
                <a:cubicBezTo>
                  <a:pt x="21084" y="15574"/>
                  <a:pt x="21092" y="15553"/>
                  <a:pt x="21104" y="15530"/>
                </a:cubicBezTo>
                <a:cubicBezTo>
                  <a:pt x="21104" y="15530"/>
                  <a:pt x="21108" y="15526"/>
                  <a:pt x="21108" y="15526"/>
                </a:cubicBezTo>
                <a:close/>
                <a:moveTo>
                  <a:pt x="5920" y="13958"/>
                </a:moveTo>
                <a:cubicBezTo>
                  <a:pt x="5916" y="13951"/>
                  <a:pt x="5916" y="13944"/>
                  <a:pt x="5912" y="13937"/>
                </a:cubicBezTo>
                <a:cubicBezTo>
                  <a:pt x="5908" y="13941"/>
                  <a:pt x="5896" y="13948"/>
                  <a:pt x="5896" y="13951"/>
                </a:cubicBezTo>
                <a:cubicBezTo>
                  <a:pt x="5896" y="13965"/>
                  <a:pt x="5904" y="13978"/>
                  <a:pt x="5920" y="13958"/>
                </a:cubicBezTo>
                <a:cubicBezTo>
                  <a:pt x="5920" y="13958"/>
                  <a:pt x="5920" y="13958"/>
                  <a:pt x="5920" y="13958"/>
                </a:cubicBezTo>
                <a:close/>
                <a:moveTo>
                  <a:pt x="20340" y="19917"/>
                </a:moveTo>
                <a:cubicBezTo>
                  <a:pt x="20336" y="19920"/>
                  <a:pt x="20336" y="19920"/>
                  <a:pt x="20332" y="19923"/>
                </a:cubicBezTo>
                <a:cubicBezTo>
                  <a:pt x="20336" y="19923"/>
                  <a:pt x="20344" y="19923"/>
                  <a:pt x="20349" y="19923"/>
                </a:cubicBezTo>
                <a:cubicBezTo>
                  <a:pt x="20344" y="19920"/>
                  <a:pt x="20344" y="19917"/>
                  <a:pt x="20340" y="19917"/>
                </a:cubicBezTo>
                <a:cubicBezTo>
                  <a:pt x="20340" y="19917"/>
                  <a:pt x="20340" y="19917"/>
                  <a:pt x="20340" y="19917"/>
                </a:cubicBezTo>
                <a:close/>
                <a:moveTo>
                  <a:pt x="5896" y="14022"/>
                </a:moveTo>
                <a:cubicBezTo>
                  <a:pt x="5908" y="14022"/>
                  <a:pt x="5920" y="14022"/>
                  <a:pt x="5932" y="14022"/>
                </a:cubicBezTo>
                <a:cubicBezTo>
                  <a:pt x="5932" y="14022"/>
                  <a:pt x="5928" y="14026"/>
                  <a:pt x="5928" y="14026"/>
                </a:cubicBezTo>
                <a:cubicBezTo>
                  <a:pt x="5924" y="14002"/>
                  <a:pt x="5924" y="13981"/>
                  <a:pt x="5920" y="13958"/>
                </a:cubicBezTo>
                <a:cubicBezTo>
                  <a:pt x="5920" y="13958"/>
                  <a:pt x="5920" y="13958"/>
                  <a:pt x="5920" y="13958"/>
                </a:cubicBezTo>
                <a:cubicBezTo>
                  <a:pt x="5900" y="13978"/>
                  <a:pt x="5892" y="13998"/>
                  <a:pt x="5896" y="14022"/>
                </a:cubicBezTo>
                <a:lnTo>
                  <a:pt x="5896" y="14022"/>
                </a:lnTo>
                <a:close/>
                <a:moveTo>
                  <a:pt x="1333" y="19984"/>
                </a:moveTo>
                <a:cubicBezTo>
                  <a:pt x="1329" y="19984"/>
                  <a:pt x="1325" y="19988"/>
                  <a:pt x="1321" y="19988"/>
                </a:cubicBezTo>
                <a:cubicBezTo>
                  <a:pt x="1325" y="19991"/>
                  <a:pt x="1329" y="19995"/>
                  <a:pt x="1333" y="19995"/>
                </a:cubicBezTo>
                <a:cubicBezTo>
                  <a:pt x="1337" y="19995"/>
                  <a:pt x="1341" y="19991"/>
                  <a:pt x="1345" y="19991"/>
                </a:cubicBezTo>
                <a:cubicBezTo>
                  <a:pt x="1341" y="19988"/>
                  <a:pt x="1337" y="19984"/>
                  <a:pt x="1333" y="19984"/>
                </a:cubicBezTo>
                <a:close/>
                <a:moveTo>
                  <a:pt x="11531" y="20388"/>
                </a:moveTo>
                <a:cubicBezTo>
                  <a:pt x="11531" y="20371"/>
                  <a:pt x="11531" y="20350"/>
                  <a:pt x="11531" y="20333"/>
                </a:cubicBezTo>
                <a:cubicBezTo>
                  <a:pt x="11531" y="20333"/>
                  <a:pt x="11535" y="20337"/>
                  <a:pt x="11535" y="20337"/>
                </a:cubicBezTo>
                <a:cubicBezTo>
                  <a:pt x="11523" y="20337"/>
                  <a:pt x="11511" y="20337"/>
                  <a:pt x="11499" y="20337"/>
                </a:cubicBezTo>
                <a:lnTo>
                  <a:pt x="11503" y="20333"/>
                </a:lnTo>
                <a:cubicBezTo>
                  <a:pt x="11507" y="20350"/>
                  <a:pt x="11507" y="20374"/>
                  <a:pt x="11531" y="20384"/>
                </a:cubicBezTo>
                <a:lnTo>
                  <a:pt x="11531" y="20388"/>
                </a:lnTo>
                <a:close/>
                <a:moveTo>
                  <a:pt x="11653" y="20513"/>
                </a:moveTo>
                <a:cubicBezTo>
                  <a:pt x="11653" y="20496"/>
                  <a:pt x="11653" y="20476"/>
                  <a:pt x="11653" y="20459"/>
                </a:cubicBezTo>
                <a:cubicBezTo>
                  <a:pt x="11653" y="20459"/>
                  <a:pt x="11657" y="20462"/>
                  <a:pt x="11657" y="20462"/>
                </a:cubicBezTo>
                <a:cubicBezTo>
                  <a:pt x="11645" y="20462"/>
                  <a:pt x="11633" y="20462"/>
                  <a:pt x="11621" y="20462"/>
                </a:cubicBezTo>
                <a:lnTo>
                  <a:pt x="11625" y="20462"/>
                </a:lnTo>
                <a:cubicBezTo>
                  <a:pt x="11629" y="20479"/>
                  <a:pt x="11625" y="20503"/>
                  <a:pt x="11653" y="20510"/>
                </a:cubicBezTo>
                <a:lnTo>
                  <a:pt x="11653" y="20513"/>
                </a:lnTo>
                <a:close/>
                <a:moveTo>
                  <a:pt x="11791" y="20672"/>
                </a:moveTo>
                <a:cubicBezTo>
                  <a:pt x="11795" y="20652"/>
                  <a:pt x="11812" y="20632"/>
                  <a:pt x="11779" y="20618"/>
                </a:cubicBezTo>
                <a:cubicBezTo>
                  <a:pt x="11779" y="20618"/>
                  <a:pt x="11783" y="20615"/>
                  <a:pt x="11783" y="20615"/>
                </a:cubicBezTo>
                <a:cubicBezTo>
                  <a:pt x="11783" y="20632"/>
                  <a:pt x="11787" y="20652"/>
                  <a:pt x="11791" y="20672"/>
                </a:cubicBezTo>
                <a:cubicBezTo>
                  <a:pt x="11791" y="20672"/>
                  <a:pt x="11791" y="20672"/>
                  <a:pt x="11791" y="20672"/>
                </a:cubicBezTo>
                <a:close/>
                <a:moveTo>
                  <a:pt x="10609" y="1420"/>
                </a:moveTo>
                <a:cubicBezTo>
                  <a:pt x="10605" y="1413"/>
                  <a:pt x="10605" y="1406"/>
                  <a:pt x="10601" y="1400"/>
                </a:cubicBezTo>
                <a:cubicBezTo>
                  <a:pt x="10605" y="1406"/>
                  <a:pt x="10605" y="1413"/>
                  <a:pt x="10609" y="1420"/>
                </a:cubicBezTo>
                <a:cubicBezTo>
                  <a:pt x="10605" y="1417"/>
                  <a:pt x="10609" y="1420"/>
                  <a:pt x="10609" y="1420"/>
                </a:cubicBezTo>
                <a:close/>
                <a:moveTo>
                  <a:pt x="13957" y="1325"/>
                </a:moveTo>
                <a:cubicBezTo>
                  <a:pt x="13957" y="1332"/>
                  <a:pt x="13949" y="1349"/>
                  <a:pt x="13973" y="1339"/>
                </a:cubicBezTo>
                <a:cubicBezTo>
                  <a:pt x="13965" y="1335"/>
                  <a:pt x="13961" y="1332"/>
                  <a:pt x="13957" y="1325"/>
                </a:cubicBezTo>
                <a:cubicBezTo>
                  <a:pt x="13953" y="1328"/>
                  <a:pt x="13957" y="1325"/>
                  <a:pt x="13957" y="1325"/>
                </a:cubicBezTo>
                <a:close/>
                <a:moveTo>
                  <a:pt x="7127" y="15404"/>
                </a:moveTo>
                <a:cubicBezTo>
                  <a:pt x="7115" y="15404"/>
                  <a:pt x="7102" y="15404"/>
                  <a:pt x="7090" y="15404"/>
                </a:cubicBezTo>
                <a:cubicBezTo>
                  <a:pt x="7090" y="15404"/>
                  <a:pt x="7094" y="15401"/>
                  <a:pt x="7094" y="15401"/>
                </a:cubicBezTo>
                <a:cubicBezTo>
                  <a:pt x="7098" y="15425"/>
                  <a:pt x="7107" y="15445"/>
                  <a:pt x="7111" y="15469"/>
                </a:cubicBezTo>
                <a:cubicBezTo>
                  <a:pt x="7111" y="15469"/>
                  <a:pt x="7107" y="15465"/>
                  <a:pt x="7107" y="15465"/>
                </a:cubicBezTo>
                <a:cubicBezTo>
                  <a:pt x="7111" y="15445"/>
                  <a:pt x="7115" y="15421"/>
                  <a:pt x="7123" y="15401"/>
                </a:cubicBezTo>
                <a:lnTo>
                  <a:pt x="7127" y="15404"/>
                </a:lnTo>
                <a:close/>
                <a:moveTo>
                  <a:pt x="16513" y="1284"/>
                </a:moveTo>
                <a:cubicBezTo>
                  <a:pt x="16501" y="1311"/>
                  <a:pt x="16488" y="1335"/>
                  <a:pt x="16525" y="1356"/>
                </a:cubicBezTo>
                <a:cubicBezTo>
                  <a:pt x="16525" y="1356"/>
                  <a:pt x="16521" y="1359"/>
                  <a:pt x="16521" y="1359"/>
                </a:cubicBezTo>
                <a:cubicBezTo>
                  <a:pt x="16521" y="1332"/>
                  <a:pt x="16517" y="1308"/>
                  <a:pt x="16513" y="1284"/>
                </a:cubicBezTo>
                <a:cubicBezTo>
                  <a:pt x="16513" y="1284"/>
                  <a:pt x="16513" y="1284"/>
                  <a:pt x="16513" y="1284"/>
                </a:cubicBezTo>
                <a:close/>
                <a:moveTo>
                  <a:pt x="16513" y="1284"/>
                </a:moveTo>
                <a:cubicBezTo>
                  <a:pt x="16497" y="1284"/>
                  <a:pt x="16484" y="1284"/>
                  <a:pt x="16468" y="1284"/>
                </a:cubicBezTo>
                <a:cubicBezTo>
                  <a:pt x="16472" y="1291"/>
                  <a:pt x="16472" y="1295"/>
                  <a:pt x="16476" y="1301"/>
                </a:cubicBezTo>
                <a:cubicBezTo>
                  <a:pt x="16488" y="1295"/>
                  <a:pt x="16501" y="1288"/>
                  <a:pt x="16513" y="1284"/>
                </a:cubicBezTo>
                <a:cubicBezTo>
                  <a:pt x="16513" y="1284"/>
                  <a:pt x="16513" y="1284"/>
                  <a:pt x="16513" y="1284"/>
                </a:cubicBezTo>
                <a:close/>
                <a:moveTo>
                  <a:pt x="10455" y="20896"/>
                </a:moveTo>
                <a:cubicBezTo>
                  <a:pt x="10451" y="20892"/>
                  <a:pt x="10451" y="20886"/>
                  <a:pt x="10447" y="20882"/>
                </a:cubicBezTo>
                <a:cubicBezTo>
                  <a:pt x="10447" y="20886"/>
                  <a:pt x="10451" y="20886"/>
                  <a:pt x="10451" y="20889"/>
                </a:cubicBezTo>
                <a:cubicBezTo>
                  <a:pt x="10451" y="20889"/>
                  <a:pt x="10451" y="20892"/>
                  <a:pt x="10455" y="20896"/>
                </a:cubicBezTo>
                <a:cubicBezTo>
                  <a:pt x="10451" y="20896"/>
                  <a:pt x="10455" y="20896"/>
                  <a:pt x="10455" y="20896"/>
                </a:cubicBezTo>
                <a:close/>
                <a:moveTo>
                  <a:pt x="13933" y="20896"/>
                </a:moveTo>
                <a:cubicBezTo>
                  <a:pt x="13937" y="20892"/>
                  <a:pt x="13941" y="20892"/>
                  <a:pt x="13945" y="20889"/>
                </a:cubicBezTo>
                <a:cubicBezTo>
                  <a:pt x="13941" y="20889"/>
                  <a:pt x="13937" y="20886"/>
                  <a:pt x="13937" y="20886"/>
                </a:cubicBezTo>
                <a:cubicBezTo>
                  <a:pt x="13933" y="20889"/>
                  <a:pt x="13933" y="20892"/>
                  <a:pt x="13933" y="20896"/>
                </a:cubicBezTo>
                <a:close/>
                <a:moveTo>
                  <a:pt x="10524" y="20916"/>
                </a:moveTo>
                <a:cubicBezTo>
                  <a:pt x="10516" y="20923"/>
                  <a:pt x="10507" y="20923"/>
                  <a:pt x="10499" y="20923"/>
                </a:cubicBezTo>
                <a:lnTo>
                  <a:pt x="10503" y="20919"/>
                </a:lnTo>
                <a:cubicBezTo>
                  <a:pt x="10507" y="20923"/>
                  <a:pt x="10512" y="20926"/>
                  <a:pt x="10516" y="20933"/>
                </a:cubicBezTo>
                <a:cubicBezTo>
                  <a:pt x="10516" y="20926"/>
                  <a:pt x="10520" y="20919"/>
                  <a:pt x="10520" y="20913"/>
                </a:cubicBezTo>
                <a:cubicBezTo>
                  <a:pt x="10520" y="20913"/>
                  <a:pt x="10524" y="20916"/>
                  <a:pt x="10524" y="20916"/>
                </a:cubicBezTo>
                <a:close/>
                <a:moveTo>
                  <a:pt x="7033" y="15377"/>
                </a:moveTo>
                <a:cubicBezTo>
                  <a:pt x="7021" y="15377"/>
                  <a:pt x="7009" y="15377"/>
                  <a:pt x="6997" y="15377"/>
                </a:cubicBezTo>
                <a:cubicBezTo>
                  <a:pt x="6997" y="15377"/>
                  <a:pt x="7001" y="15374"/>
                  <a:pt x="7001" y="15374"/>
                </a:cubicBezTo>
                <a:cubicBezTo>
                  <a:pt x="6993" y="15401"/>
                  <a:pt x="7013" y="15421"/>
                  <a:pt x="7025" y="15442"/>
                </a:cubicBezTo>
                <a:lnTo>
                  <a:pt x="7021" y="15438"/>
                </a:lnTo>
                <a:cubicBezTo>
                  <a:pt x="7025" y="15418"/>
                  <a:pt x="7029" y="15394"/>
                  <a:pt x="7029" y="15374"/>
                </a:cubicBezTo>
                <a:lnTo>
                  <a:pt x="7033" y="15377"/>
                </a:lnTo>
                <a:close/>
                <a:moveTo>
                  <a:pt x="10373" y="20970"/>
                </a:moveTo>
                <a:cubicBezTo>
                  <a:pt x="10373" y="20987"/>
                  <a:pt x="10373" y="21004"/>
                  <a:pt x="10373" y="21021"/>
                </a:cubicBezTo>
                <a:cubicBezTo>
                  <a:pt x="10373" y="21021"/>
                  <a:pt x="10369" y="21018"/>
                  <a:pt x="10369" y="21018"/>
                </a:cubicBezTo>
                <a:cubicBezTo>
                  <a:pt x="10381" y="21018"/>
                  <a:pt x="10394" y="21021"/>
                  <a:pt x="10406" y="21021"/>
                </a:cubicBezTo>
                <a:cubicBezTo>
                  <a:pt x="10406" y="21021"/>
                  <a:pt x="10402" y="21024"/>
                  <a:pt x="10402" y="21024"/>
                </a:cubicBezTo>
                <a:cubicBezTo>
                  <a:pt x="10402" y="21004"/>
                  <a:pt x="10410" y="20980"/>
                  <a:pt x="10373" y="20974"/>
                </a:cubicBezTo>
                <a:lnTo>
                  <a:pt x="10373" y="20970"/>
                </a:lnTo>
                <a:close/>
                <a:moveTo>
                  <a:pt x="12397" y="14740"/>
                </a:moveTo>
                <a:cubicBezTo>
                  <a:pt x="12401" y="14737"/>
                  <a:pt x="12401" y="14737"/>
                  <a:pt x="12405" y="14734"/>
                </a:cubicBezTo>
                <a:cubicBezTo>
                  <a:pt x="12401" y="14734"/>
                  <a:pt x="12397" y="14737"/>
                  <a:pt x="12393" y="14737"/>
                </a:cubicBezTo>
                <a:lnTo>
                  <a:pt x="12397" y="14740"/>
                </a:lnTo>
                <a:close/>
                <a:moveTo>
                  <a:pt x="10593" y="20991"/>
                </a:moveTo>
                <a:cubicBezTo>
                  <a:pt x="10593" y="21001"/>
                  <a:pt x="10593" y="21011"/>
                  <a:pt x="10593" y="21021"/>
                </a:cubicBezTo>
                <a:cubicBezTo>
                  <a:pt x="10597" y="21018"/>
                  <a:pt x="10601" y="21014"/>
                  <a:pt x="10601" y="21014"/>
                </a:cubicBezTo>
                <a:cubicBezTo>
                  <a:pt x="10601" y="21008"/>
                  <a:pt x="10597" y="21001"/>
                  <a:pt x="10593" y="20991"/>
                </a:cubicBezTo>
                <a:cubicBezTo>
                  <a:pt x="10593" y="20991"/>
                  <a:pt x="10593" y="20991"/>
                  <a:pt x="10593" y="20991"/>
                </a:cubicBezTo>
                <a:close/>
                <a:moveTo>
                  <a:pt x="12397" y="14740"/>
                </a:moveTo>
                <a:cubicBezTo>
                  <a:pt x="12348" y="14754"/>
                  <a:pt x="12372" y="14781"/>
                  <a:pt x="12377" y="14805"/>
                </a:cubicBezTo>
                <a:cubicBezTo>
                  <a:pt x="12377" y="14805"/>
                  <a:pt x="12377" y="14805"/>
                  <a:pt x="12377" y="14805"/>
                </a:cubicBezTo>
                <a:cubicBezTo>
                  <a:pt x="12381" y="14781"/>
                  <a:pt x="12389" y="14761"/>
                  <a:pt x="12393" y="14737"/>
                </a:cubicBezTo>
                <a:cubicBezTo>
                  <a:pt x="12393" y="14737"/>
                  <a:pt x="12397" y="14740"/>
                  <a:pt x="12397" y="14740"/>
                </a:cubicBezTo>
                <a:close/>
                <a:moveTo>
                  <a:pt x="10686" y="21187"/>
                </a:moveTo>
                <a:cubicBezTo>
                  <a:pt x="10686" y="21184"/>
                  <a:pt x="10682" y="21180"/>
                  <a:pt x="10682" y="21177"/>
                </a:cubicBezTo>
                <a:cubicBezTo>
                  <a:pt x="10678" y="21177"/>
                  <a:pt x="10674" y="21180"/>
                  <a:pt x="10674" y="21180"/>
                </a:cubicBezTo>
                <a:cubicBezTo>
                  <a:pt x="10678" y="21184"/>
                  <a:pt x="10686" y="21184"/>
                  <a:pt x="10686" y="21187"/>
                </a:cubicBezTo>
                <a:lnTo>
                  <a:pt x="10686" y="21187"/>
                </a:lnTo>
                <a:close/>
                <a:moveTo>
                  <a:pt x="9175" y="15221"/>
                </a:moveTo>
                <a:cubicBezTo>
                  <a:pt x="9175" y="15232"/>
                  <a:pt x="9175" y="15242"/>
                  <a:pt x="9175" y="15252"/>
                </a:cubicBezTo>
                <a:cubicBezTo>
                  <a:pt x="9175" y="15252"/>
                  <a:pt x="9171" y="15248"/>
                  <a:pt x="9171" y="15248"/>
                </a:cubicBezTo>
                <a:cubicBezTo>
                  <a:pt x="9195" y="15248"/>
                  <a:pt x="9223" y="15248"/>
                  <a:pt x="9248" y="15248"/>
                </a:cubicBezTo>
                <a:lnTo>
                  <a:pt x="9248" y="15255"/>
                </a:lnTo>
                <a:cubicBezTo>
                  <a:pt x="9223" y="15245"/>
                  <a:pt x="9195" y="15238"/>
                  <a:pt x="9171" y="15228"/>
                </a:cubicBezTo>
                <a:lnTo>
                  <a:pt x="9175" y="15221"/>
                </a:lnTo>
                <a:close/>
                <a:moveTo>
                  <a:pt x="10609" y="21190"/>
                </a:moveTo>
                <a:cubicBezTo>
                  <a:pt x="10605" y="21190"/>
                  <a:pt x="10597" y="21194"/>
                  <a:pt x="10593" y="21194"/>
                </a:cubicBezTo>
                <a:cubicBezTo>
                  <a:pt x="10593" y="21197"/>
                  <a:pt x="10597" y="21201"/>
                  <a:pt x="10597" y="21204"/>
                </a:cubicBezTo>
                <a:cubicBezTo>
                  <a:pt x="10597" y="21204"/>
                  <a:pt x="10601" y="21204"/>
                  <a:pt x="10605" y="21201"/>
                </a:cubicBezTo>
                <a:cubicBezTo>
                  <a:pt x="10609" y="21197"/>
                  <a:pt x="10609" y="21194"/>
                  <a:pt x="10609" y="21190"/>
                </a:cubicBezTo>
                <a:close/>
                <a:moveTo>
                  <a:pt x="17155" y="15262"/>
                </a:moveTo>
                <a:cubicBezTo>
                  <a:pt x="17171" y="15232"/>
                  <a:pt x="17143" y="15211"/>
                  <a:pt x="17135" y="15187"/>
                </a:cubicBezTo>
                <a:lnTo>
                  <a:pt x="17139" y="15191"/>
                </a:lnTo>
                <a:cubicBezTo>
                  <a:pt x="17147" y="15211"/>
                  <a:pt x="17155" y="15235"/>
                  <a:pt x="17155" y="15262"/>
                </a:cubicBezTo>
                <a:lnTo>
                  <a:pt x="17155" y="15262"/>
                </a:lnTo>
                <a:close/>
                <a:moveTo>
                  <a:pt x="10690" y="21187"/>
                </a:moveTo>
                <a:cubicBezTo>
                  <a:pt x="10686" y="21194"/>
                  <a:pt x="10682" y="21197"/>
                  <a:pt x="10678" y="21204"/>
                </a:cubicBezTo>
                <a:cubicBezTo>
                  <a:pt x="10707" y="21204"/>
                  <a:pt x="10698" y="21194"/>
                  <a:pt x="10690" y="21187"/>
                </a:cubicBezTo>
                <a:cubicBezTo>
                  <a:pt x="10686" y="21187"/>
                  <a:pt x="10690" y="21187"/>
                  <a:pt x="10690" y="21187"/>
                </a:cubicBezTo>
                <a:close/>
                <a:moveTo>
                  <a:pt x="10654" y="21275"/>
                </a:moveTo>
                <a:cubicBezTo>
                  <a:pt x="10654" y="21282"/>
                  <a:pt x="10654" y="21289"/>
                  <a:pt x="10654" y="21295"/>
                </a:cubicBezTo>
                <a:cubicBezTo>
                  <a:pt x="10658" y="21295"/>
                  <a:pt x="10662" y="21292"/>
                  <a:pt x="10670" y="21292"/>
                </a:cubicBezTo>
                <a:cubicBezTo>
                  <a:pt x="10662" y="21289"/>
                  <a:pt x="10654" y="21285"/>
                  <a:pt x="10654" y="21275"/>
                </a:cubicBezTo>
                <a:lnTo>
                  <a:pt x="10654" y="21275"/>
                </a:lnTo>
                <a:close/>
                <a:moveTo>
                  <a:pt x="10751" y="21309"/>
                </a:moveTo>
                <a:cubicBezTo>
                  <a:pt x="10743" y="21306"/>
                  <a:pt x="10735" y="21306"/>
                  <a:pt x="10727" y="21302"/>
                </a:cubicBezTo>
                <a:cubicBezTo>
                  <a:pt x="10723" y="21302"/>
                  <a:pt x="10723" y="21306"/>
                  <a:pt x="10719" y="21306"/>
                </a:cubicBezTo>
                <a:cubicBezTo>
                  <a:pt x="10731" y="21306"/>
                  <a:pt x="10743" y="21309"/>
                  <a:pt x="10751" y="21309"/>
                </a:cubicBezTo>
                <a:cubicBezTo>
                  <a:pt x="10751" y="21309"/>
                  <a:pt x="10751" y="21309"/>
                  <a:pt x="10751" y="21309"/>
                </a:cubicBezTo>
                <a:close/>
                <a:moveTo>
                  <a:pt x="16493" y="15099"/>
                </a:moveTo>
                <a:cubicBezTo>
                  <a:pt x="16488" y="15079"/>
                  <a:pt x="16484" y="15055"/>
                  <a:pt x="16484" y="15035"/>
                </a:cubicBezTo>
                <a:cubicBezTo>
                  <a:pt x="16484" y="15035"/>
                  <a:pt x="16484" y="15035"/>
                  <a:pt x="16484" y="15035"/>
                </a:cubicBezTo>
                <a:cubicBezTo>
                  <a:pt x="16472" y="15055"/>
                  <a:pt x="16452" y="15082"/>
                  <a:pt x="16493" y="15099"/>
                </a:cubicBezTo>
                <a:cubicBezTo>
                  <a:pt x="16497" y="15096"/>
                  <a:pt x="16493" y="15099"/>
                  <a:pt x="16493" y="15099"/>
                </a:cubicBezTo>
                <a:close/>
                <a:moveTo>
                  <a:pt x="10788" y="21367"/>
                </a:moveTo>
                <a:cubicBezTo>
                  <a:pt x="10780" y="21346"/>
                  <a:pt x="10739" y="21340"/>
                  <a:pt x="10751" y="21312"/>
                </a:cubicBezTo>
                <a:cubicBezTo>
                  <a:pt x="10751" y="21312"/>
                  <a:pt x="10751" y="21312"/>
                  <a:pt x="10751" y="21312"/>
                </a:cubicBezTo>
                <a:cubicBezTo>
                  <a:pt x="10755" y="21333"/>
                  <a:pt x="10751" y="21356"/>
                  <a:pt x="10788" y="21367"/>
                </a:cubicBezTo>
                <a:cubicBezTo>
                  <a:pt x="10788" y="21367"/>
                  <a:pt x="10788" y="21367"/>
                  <a:pt x="10788" y="21367"/>
                </a:cubicBezTo>
                <a:close/>
                <a:moveTo>
                  <a:pt x="10796" y="21434"/>
                </a:moveTo>
                <a:cubicBezTo>
                  <a:pt x="10792" y="21411"/>
                  <a:pt x="10792" y="21387"/>
                  <a:pt x="10788" y="21363"/>
                </a:cubicBezTo>
                <a:cubicBezTo>
                  <a:pt x="10788" y="21363"/>
                  <a:pt x="10788" y="21363"/>
                  <a:pt x="10788" y="21363"/>
                </a:cubicBezTo>
                <a:cubicBezTo>
                  <a:pt x="10776" y="21390"/>
                  <a:pt x="10755" y="21414"/>
                  <a:pt x="10796" y="21434"/>
                </a:cubicBezTo>
                <a:cubicBezTo>
                  <a:pt x="10800" y="21434"/>
                  <a:pt x="10796" y="21434"/>
                  <a:pt x="10796" y="21434"/>
                </a:cubicBezTo>
                <a:close/>
                <a:moveTo>
                  <a:pt x="16383" y="14940"/>
                </a:moveTo>
                <a:cubicBezTo>
                  <a:pt x="16379" y="14944"/>
                  <a:pt x="16379" y="14947"/>
                  <a:pt x="16375" y="14950"/>
                </a:cubicBezTo>
                <a:cubicBezTo>
                  <a:pt x="16387" y="14954"/>
                  <a:pt x="16391" y="14954"/>
                  <a:pt x="16383" y="14940"/>
                </a:cubicBezTo>
                <a:lnTo>
                  <a:pt x="16383" y="14940"/>
                </a:lnTo>
                <a:close/>
                <a:moveTo>
                  <a:pt x="16436" y="15018"/>
                </a:moveTo>
                <a:cubicBezTo>
                  <a:pt x="16432" y="15011"/>
                  <a:pt x="16432" y="14988"/>
                  <a:pt x="16415" y="15011"/>
                </a:cubicBezTo>
                <a:cubicBezTo>
                  <a:pt x="16423" y="15011"/>
                  <a:pt x="16432" y="15015"/>
                  <a:pt x="16440" y="15015"/>
                </a:cubicBezTo>
                <a:lnTo>
                  <a:pt x="16436" y="15018"/>
                </a:lnTo>
                <a:close/>
                <a:moveTo>
                  <a:pt x="16440" y="15015"/>
                </a:moveTo>
                <a:cubicBezTo>
                  <a:pt x="16444" y="15042"/>
                  <a:pt x="16464" y="15038"/>
                  <a:pt x="16484" y="15035"/>
                </a:cubicBezTo>
                <a:cubicBezTo>
                  <a:pt x="16484" y="15035"/>
                  <a:pt x="16484" y="15035"/>
                  <a:pt x="16484" y="15035"/>
                </a:cubicBezTo>
                <a:cubicBezTo>
                  <a:pt x="16468" y="15028"/>
                  <a:pt x="16452" y="15025"/>
                  <a:pt x="16440" y="15015"/>
                </a:cubicBezTo>
                <a:cubicBezTo>
                  <a:pt x="16436" y="15018"/>
                  <a:pt x="16440" y="15015"/>
                  <a:pt x="16440" y="15015"/>
                </a:cubicBezTo>
                <a:close/>
                <a:moveTo>
                  <a:pt x="16383" y="14944"/>
                </a:moveTo>
                <a:cubicBezTo>
                  <a:pt x="16379" y="14940"/>
                  <a:pt x="16379" y="14940"/>
                  <a:pt x="16375" y="14937"/>
                </a:cubicBezTo>
                <a:cubicBezTo>
                  <a:pt x="16367" y="14944"/>
                  <a:pt x="16371" y="14947"/>
                  <a:pt x="16383" y="14944"/>
                </a:cubicBezTo>
                <a:cubicBezTo>
                  <a:pt x="16383" y="14940"/>
                  <a:pt x="16383" y="14944"/>
                  <a:pt x="16383" y="14944"/>
                </a:cubicBezTo>
                <a:close/>
                <a:moveTo>
                  <a:pt x="17139" y="15187"/>
                </a:moveTo>
                <a:cubicBezTo>
                  <a:pt x="17139" y="15191"/>
                  <a:pt x="17135" y="15191"/>
                  <a:pt x="17135" y="15194"/>
                </a:cubicBezTo>
                <a:cubicBezTo>
                  <a:pt x="17139" y="15194"/>
                  <a:pt x="17143" y="15191"/>
                  <a:pt x="17143" y="15191"/>
                </a:cubicBezTo>
                <a:cubicBezTo>
                  <a:pt x="17143" y="15187"/>
                  <a:pt x="17135" y="15187"/>
                  <a:pt x="17139" y="15187"/>
                </a:cubicBezTo>
                <a:close/>
                <a:moveTo>
                  <a:pt x="6603" y="14788"/>
                </a:moveTo>
                <a:cubicBezTo>
                  <a:pt x="6603" y="14798"/>
                  <a:pt x="6603" y="14808"/>
                  <a:pt x="6603" y="14818"/>
                </a:cubicBezTo>
                <a:cubicBezTo>
                  <a:pt x="6603" y="14818"/>
                  <a:pt x="6599" y="14818"/>
                  <a:pt x="6599" y="14818"/>
                </a:cubicBezTo>
                <a:cubicBezTo>
                  <a:pt x="6611" y="14818"/>
                  <a:pt x="6623" y="14818"/>
                  <a:pt x="6635" y="14818"/>
                </a:cubicBezTo>
                <a:cubicBezTo>
                  <a:pt x="6635" y="14818"/>
                  <a:pt x="6631" y="14822"/>
                  <a:pt x="6631" y="14822"/>
                </a:cubicBezTo>
                <a:cubicBezTo>
                  <a:pt x="6631" y="14801"/>
                  <a:pt x="6623" y="14791"/>
                  <a:pt x="6603" y="14788"/>
                </a:cubicBezTo>
                <a:lnTo>
                  <a:pt x="6603" y="14788"/>
                </a:lnTo>
                <a:close/>
                <a:moveTo>
                  <a:pt x="9248" y="15248"/>
                </a:moveTo>
                <a:cubicBezTo>
                  <a:pt x="9244" y="15248"/>
                  <a:pt x="9244" y="15248"/>
                  <a:pt x="9240" y="15248"/>
                </a:cubicBezTo>
                <a:cubicBezTo>
                  <a:pt x="9244" y="15248"/>
                  <a:pt x="9244" y="15252"/>
                  <a:pt x="9248" y="15252"/>
                </a:cubicBezTo>
                <a:cubicBezTo>
                  <a:pt x="9252" y="15252"/>
                  <a:pt x="9248" y="15248"/>
                  <a:pt x="9248" y="15248"/>
                </a:cubicBezTo>
                <a:close/>
                <a:moveTo>
                  <a:pt x="17159" y="15259"/>
                </a:moveTo>
                <a:cubicBezTo>
                  <a:pt x="17175" y="15262"/>
                  <a:pt x="17195" y="15265"/>
                  <a:pt x="17212" y="15269"/>
                </a:cubicBezTo>
                <a:cubicBezTo>
                  <a:pt x="17212" y="15269"/>
                  <a:pt x="17208" y="15272"/>
                  <a:pt x="17208" y="15272"/>
                </a:cubicBezTo>
                <a:cubicBezTo>
                  <a:pt x="17195" y="15252"/>
                  <a:pt x="17175" y="15255"/>
                  <a:pt x="17159" y="15259"/>
                </a:cubicBezTo>
                <a:cubicBezTo>
                  <a:pt x="17155" y="15262"/>
                  <a:pt x="17159" y="15259"/>
                  <a:pt x="17159" y="15259"/>
                </a:cubicBezTo>
                <a:close/>
                <a:moveTo>
                  <a:pt x="6574" y="14764"/>
                </a:moveTo>
                <a:cubicBezTo>
                  <a:pt x="6574" y="14774"/>
                  <a:pt x="6574" y="14784"/>
                  <a:pt x="6574" y="14795"/>
                </a:cubicBezTo>
                <a:cubicBezTo>
                  <a:pt x="6574" y="14795"/>
                  <a:pt x="6570" y="14791"/>
                  <a:pt x="6570" y="14791"/>
                </a:cubicBezTo>
                <a:cubicBezTo>
                  <a:pt x="6582" y="14791"/>
                  <a:pt x="6595" y="14791"/>
                  <a:pt x="6607" y="14791"/>
                </a:cubicBezTo>
                <a:cubicBezTo>
                  <a:pt x="6607" y="14791"/>
                  <a:pt x="6603" y="14795"/>
                  <a:pt x="6603" y="14795"/>
                </a:cubicBezTo>
                <a:cubicBezTo>
                  <a:pt x="6591" y="14788"/>
                  <a:pt x="6582" y="14778"/>
                  <a:pt x="6570" y="14771"/>
                </a:cubicBezTo>
                <a:lnTo>
                  <a:pt x="6574" y="14764"/>
                </a:lnTo>
                <a:close/>
                <a:moveTo>
                  <a:pt x="6542" y="14737"/>
                </a:moveTo>
                <a:cubicBezTo>
                  <a:pt x="6542" y="14747"/>
                  <a:pt x="6542" y="14757"/>
                  <a:pt x="6542" y="14767"/>
                </a:cubicBezTo>
                <a:cubicBezTo>
                  <a:pt x="6542" y="14767"/>
                  <a:pt x="6538" y="14764"/>
                  <a:pt x="6538" y="14764"/>
                </a:cubicBezTo>
                <a:cubicBezTo>
                  <a:pt x="6550" y="14764"/>
                  <a:pt x="6562" y="14764"/>
                  <a:pt x="6574" y="14764"/>
                </a:cubicBezTo>
                <a:cubicBezTo>
                  <a:pt x="6574" y="14764"/>
                  <a:pt x="6570" y="14767"/>
                  <a:pt x="6570" y="14767"/>
                </a:cubicBezTo>
                <a:cubicBezTo>
                  <a:pt x="6570" y="14750"/>
                  <a:pt x="6562" y="14737"/>
                  <a:pt x="6542" y="14737"/>
                </a:cubicBezTo>
                <a:lnTo>
                  <a:pt x="6542" y="14737"/>
                </a:lnTo>
                <a:close/>
                <a:moveTo>
                  <a:pt x="6448" y="14632"/>
                </a:moveTo>
                <a:cubicBezTo>
                  <a:pt x="6448" y="14642"/>
                  <a:pt x="6448" y="14652"/>
                  <a:pt x="6448" y="14662"/>
                </a:cubicBezTo>
                <a:cubicBezTo>
                  <a:pt x="6448" y="14662"/>
                  <a:pt x="6444" y="14662"/>
                  <a:pt x="6444" y="14662"/>
                </a:cubicBezTo>
                <a:cubicBezTo>
                  <a:pt x="6448" y="14652"/>
                  <a:pt x="6448" y="14642"/>
                  <a:pt x="6452" y="14632"/>
                </a:cubicBezTo>
                <a:lnTo>
                  <a:pt x="6448" y="14632"/>
                </a:lnTo>
                <a:close/>
                <a:moveTo>
                  <a:pt x="6387" y="15438"/>
                </a:moveTo>
                <a:cubicBezTo>
                  <a:pt x="6383" y="15438"/>
                  <a:pt x="6395" y="15421"/>
                  <a:pt x="6383" y="15435"/>
                </a:cubicBezTo>
                <a:lnTo>
                  <a:pt x="6387" y="15438"/>
                </a:lnTo>
                <a:close/>
                <a:moveTo>
                  <a:pt x="6387" y="15438"/>
                </a:moveTo>
                <a:cubicBezTo>
                  <a:pt x="6391" y="15438"/>
                  <a:pt x="6391" y="15435"/>
                  <a:pt x="6387" y="15438"/>
                </a:cubicBezTo>
                <a:cubicBezTo>
                  <a:pt x="6387" y="15435"/>
                  <a:pt x="6387" y="15435"/>
                  <a:pt x="6383" y="15435"/>
                </a:cubicBezTo>
                <a:cubicBezTo>
                  <a:pt x="6383" y="15435"/>
                  <a:pt x="6387" y="15438"/>
                  <a:pt x="6387" y="15438"/>
                </a:cubicBezTo>
                <a:close/>
                <a:moveTo>
                  <a:pt x="6940" y="15428"/>
                </a:moveTo>
                <a:cubicBezTo>
                  <a:pt x="6948" y="15438"/>
                  <a:pt x="6960" y="15445"/>
                  <a:pt x="6968" y="15455"/>
                </a:cubicBezTo>
                <a:lnTo>
                  <a:pt x="6964" y="15459"/>
                </a:lnTo>
                <a:cubicBezTo>
                  <a:pt x="6964" y="15442"/>
                  <a:pt x="6952" y="15435"/>
                  <a:pt x="6932" y="15435"/>
                </a:cubicBezTo>
                <a:lnTo>
                  <a:pt x="6940" y="15428"/>
                </a:lnTo>
                <a:close/>
                <a:moveTo>
                  <a:pt x="7025" y="15442"/>
                </a:moveTo>
                <a:cubicBezTo>
                  <a:pt x="7025" y="15442"/>
                  <a:pt x="7029" y="15438"/>
                  <a:pt x="7029" y="15438"/>
                </a:cubicBezTo>
                <a:cubicBezTo>
                  <a:pt x="7025" y="15438"/>
                  <a:pt x="7021" y="15438"/>
                  <a:pt x="7017" y="15442"/>
                </a:cubicBezTo>
                <a:cubicBezTo>
                  <a:pt x="7021" y="15442"/>
                  <a:pt x="7025" y="15442"/>
                  <a:pt x="7025" y="15442"/>
                </a:cubicBezTo>
                <a:close/>
                <a:moveTo>
                  <a:pt x="6972" y="15452"/>
                </a:moveTo>
                <a:cubicBezTo>
                  <a:pt x="6972" y="15469"/>
                  <a:pt x="6981" y="15479"/>
                  <a:pt x="7005" y="15475"/>
                </a:cubicBezTo>
                <a:cubicBezTo>
                  <a:pt x="7005" y="15475"/>
                  <a:pt x="7001" y="15479"/>
                  <a:pt x="7001" y="15479"/>
                </a:cubicBezTo>
                <a:cubicBezTo>
                  <a:pt x="6993" y="15469"/>
                  <a:pt x="6989" y="15455"/>
                  <a:pt x="6972" y="15452"/>
                </a:cubicBezTo>
                <a:lnTo>
                  <a:pt x="6972" y="15452"/>
                </a:lnTo>
                <a:close/>
                <a:moveTo>
                  <a:pt x="7111" y="15469"/>
                </a:moveTo>
                <a:cubicBezTo>
                  <a:pt x="7115" y="15469"/>
                  <a:pt x="7115" y="15465"/>
                  <a:pt x="7119" y="15465"/>
                </a:cubicBezTo>
                <a:cubicBezTo>
                  <a:pt x="7115" y="15465"/>
                  <a:pt x="7111" y="15465"/>
                  <a:pt x="7107" y="15469"/>
                </a:cubicBezTo>
                <a:cubicBezTo>
                  <a:pt x="7107" y="15465"/>
                  <a:pt x="7111" y="15469"/>
                  <a:pt x="7111" y="15469"/>
                </a:cubicBezTo>
                <a:close/>
                <a:moveTo>
                  <a:pt x="21108" y="15526"/>
                </a:moveTo>
                <a:cubicBezTo>
                  <a:pt x="21104" y="15526"/>
                  <a:pt x="21104" y="15523"/>
                  <a:pt x="21104" y="15523"/>
                </a:cubicBezTo>
                <a:cubicBezTo>
                  <a:pt x="21104" y="15526"/>
                  <a:pt x="21104" y="15526"/>
                  <a:pt x="21108" y="15530"/>
                </a:cubicBezTo>
                <a:cubicBezTo>
                  <a:pt x="21104" y="15530"/>
                  <a:pt x="21108" y="15526"/>
                  <a:pt x="21108" y="15526"/>
                </a:cubicBezTo>
                <a:close/>
                <a:moveTo>
                  <a:pt x="7220" y="15570"/>
                </a:moveTo>
                <a:cubicBezTo>
                  <a:pt x="7220" y="15564"/>
                  <a:pt x="7216" y="15557"/>
                  <a:pt x="7216" y="15553"/>
                </a:cubicBezTo>
                <a:cubicBezTo>
                  <a:pt x="7212" y="15553"/>
                  <a:pt x="7208" y="15557"/>
                  <a:pt x="7204" y="15557"/>
                </a:cubicBezTo>
                <a:cubicBezTo>
                  <a:pt x="7208" y="15560"/>
                  <a:pt x="7212" y="15567"/>
                  <a:pt x="7212" y="15570"/>
                </a:cubicBezTo>
                <a:lnTo>
                  <a:pt x="7220" y="15570"/>
                </a:lnTo>
                <a:close/>
                <a:moveTo>
                  <a:pt x="5851" y="13876"/>
                </a:moveTo>
                <a:cubicBezTo>
                  <a:pt x="5847" y="13880"/>
                  <a:pt x="5843" y="13880"/>
                  <a:pt x="5843" y="13883"/>
                </a:cubicBezTo>
                <a:cubicBezTo>
                  <a:pt x="5843" y="13887"/>
                  <a:pt x="5847" y="13890"/>
                  <a:pt x="5851" y="13890"/>
                </a:cubicBezTo>
                <a:cubicBezTo>
                  <a:pt x="5855" y="13887"/>
                  <a:pt x="5855" y="13887"/>
                  <a:pt x="5859" y="13883"/>
                </a:cubicBezTo>
                <a:cubicBezTo>
                  <a:pt x="5855" y="13880"/>
                  <a:pt x="5851" y="13876"/>
                  <a:pt x="5851" y="13876"/>
                </a:cubicBezTo>
                <a:close/>
                <a:moveTo>
                  <a:pt x="7212" y="15567"/>
                </a:moveTo>
                <a:cubicBezTo>
                  <a:pt x="7212" y="15564"/>
                  <a:pt x="7216" y="15560"/>
                  <a:pt x="7216" y="15557"/>
                </a:cubicBezTo>
                <a:cubicBezTo>
                  <a:pt x="7212" y="15560"/>
                  <a:pt x="7212" y="15560"/>
                  <a:pt x="7208" y="15564"/>
                </a:cubicBezTo>
                <a:cubicBezTo>
                  <a:pt x="7212" y="15567"/>
                  <a:pt x="7212" y="15567"/>
                  <a:pt x="7216" y="15570"/>
                </a:cubicBezTo>
                <a:cubicBezTo>
                  <a:pt x="7220" y="15570"/>
                  <a:pt x="7212" y="15567"/>
                  <a:pt x="7212" y="15567"/>
                </a:cubicBezTo>
                <a:close/>
                <a:moveTo>
                  <a:pt x="7395" y="15604"/>
                </a:moveTo>
                <a:cubicBezTo>
                  <a:pt x="7391" y="15587"/>
                  <a:pt x="7379" y="15584"/>
                  <a:pt x="7358" y="15587"/>
                </a:cubicBezTo>
                <a:cubicBezTo>
                  <a:pt x="7358" y="15587"/>
                  <a:pt x="7363" y="15584"/>
                  <a:pt x="7363" y="15584"/>
                </a:cubicBezTo>
                <a:cubicBezTo>
                  <a:pt x="7375" y="15591"/>
                  <a:pt x="7387" y="15597"/>
                  <a:pt x="7395" y="15604"/>
                </a:cubicBezTo>
                <a:cubicBezTo>
                  <a:pt x="7399" y="15604"/>
                  <a:pt x="7395" y="15608"/>
                  <a:pt x="7395" y="15604"/>
                </a:cubicBezTo>
                <a:close/>
                <a:moveTo>
                  <a:pt x="7525" y="15621"/>
                </a:moveTo>
                <a:cubicBezTo>
                  <a:pt x="7513" y="15608"/>
                  <a:pt x="7497" y="15594"/>
                  <a:pt x="7484" y="15584"/>
                </a:cubicBezTo>
                <a:cubicBezTo>
                  <a:pt x="7484" y="15584"/>
                  <a:pt x="7480" y="15584"/>
                  <a:pt x="7480" y="15584"/>
                </a:cubicBezTo>
                <a:cubicBezTo>
                  <a:pt x="7484" y="15604"/>
                  <a:pt x="7484" y="15624"/>
                  <a:pt x="7517" y="15618"/>
                </a:cubicBezTo>
                <a:lnTo>
                  <a:pt x="7525" y="15621"/>
                </a:lnTo>
                <a:close/>
                <a:moveTo>
                  <a:pt x="15761" y="13782"/>
                </a:moveTo>
                <a:cubicBezTo>
                  <a:pt x="15765" y="13778"/>
                  <a:pt x="15765" y="13778"/>
                  <a:pt x="15769" y="13775"/>
                </a:cubicBezTo>
                <a:cubicBezTo>
                  <a:pt x="15765" y="13775"/>
                  <a:pt x="15761" y="13775"/>
                  <a:pt x="15757" y="13775"/>
                </a:cubicBezTo>
                <a:cubicBezTo>
                  <a:pt x="15761" y="13775"/>
                  <a:pt x="15765" y="13778"/>
                  <a:pt x="15765" y="13778"/>
                </a:cubicBezTo>
                <a:cubicBezTo>
                  <a:pt x="15765" y="13782"/>
                  <a:pt x="15761" y="13782"/>
                  <a:pt x="15761" y="13782"/>
                </a:cubicBezTo>
                <a:close/>
                <a:moveTo>
                  <a:pt x="2678" y="15614"/>
                </a:moveTo>
                <a:cubicBezTo>
                  <a:pt x="2665" y="15594"/>
                  <a:pt x="2657" y="15591"/>
                  <a:pt x="2649" y="15614"/>
                </a:cubicBezTo>
                <a:cubicBezTo>
                  <a:pt x="2649" y="15614"/>
                  <a:pt x="2645" y="15608"/>
                  <a:pt x="2645" y="15608"/>
                </a:cubicBezTo>
                <a:cubicBezTo>
                  <a:pt x="2657" y="15608"/>
                  <a:pt x="2670" y="15608"/>
                  <a:pt x="2682" y="15608"/>
                </a:cubicBezTo>
                <a:lnTo>
                  <a:pt x="2678" y="15614"/>
                </a:lnTo>
                <a:close/>
                <a:moveTo>
                  <a:pt x="7432" y="15645"/>
                </a:moveTo>
                <a:cubicBezTo>
                  <a:pt x="7419" y="15631"/>
                  <a:pt x="7407" y="15618"/>
                  <a:pt x="7395" y="15604"/>
                </a:cubicBezTo>
                <a:cubicBezTo>
                  <a:pt x="7395" y="15604"/>
                  <a:pt x="7391" y="15608"/>
                  <a:pt x="7391" y="15608"/>
                </a:cubicBezTo>
                <a:cubicBezTo>
                  <a:pt x="7403" y="15618"/>
                  <a:pt x="7415" y="15631"/>
                  <a:pt x="7428" y="15641"/>
                </a:cubicBezTo>
                <a:lnTo>
                  <a:pt x="7432" y="15645"/>
                </a:lnTo>
                <a:close/>
                <a:moveTo>
                  <a:pt x="7525" y="15621"/>
                </a:moveTo>
                <a:cubicBezTo>
                  <a:pt x="7525" y="15618"/>
                  <a:pt x="7529" y="15618"/>
                  <a:pt x="7529" y="15614"/>
                </a:cubicBezTo>
                <a:cubicBezTo>
                  <a:pt x="7525" y="15618"/>
                  <a:pt x="7521" y="15618"/>
                  <a:pt x="7521" y="15621"/>
                </a:cubicBezTo>
                <a:cubicBezTo>
                  <a:pt x="7517" y="15618"/>
                  <a:pt x="7525" y="15621"/>
                  <a:pt x="7525" y="15621"/>
                </a:cubicBezTo>
                <a:close/>
                <a:moveTo>
                  <a:pt x="7151" y="15648"/>
                </a:moveTo>
                <a:lnTo>
                  <a:pt x="7143" y="15648"/>
                </a:lnTo>
                <a:cubicBezTo>
                  <a:pt x="7143" y="15652"/>
                  <a:pt x="7151" y="15652"/>
                  <a:pt x="7151" y="15648"/>
                </a:cubicBezTo>
                <a:cubicBezTo>
                  <a:pt x="7151" y="15652"/>
                  <a:pt x="7151" y="15648"/>
                  <a:pt x="7151" y="15648"/>
                </a:cubicBezTo>
                <a:close/>
                <a:moveTo>
                  <a:pt x="7432" y="15641"/>
                </a:moveTo>
                <a:cubicBezTo>
                  <a:pt x="7432" y="15641"/>
                  <a:pt x="7436" y="15638"/>
                  <a:pt x="7436" y="15638"/>
                </a:cubicBezTo>
                <a:cubicBezTo>
                  <a:pt x="7436" y="15641"/>
                  <a:pt x="7432" y="15641"/>
                  <a:pt x="7432" y="15641"/>
                </a:cubicBezTo>
                <a:cubicBezTo>
                  <a:pt x="7432" y="15641"/>
                  <a:pt x="7432" y="15645"/>
                  <a:pt x="7432" y="15641"/>
                </a:cubicBezTo>
                <a:close/>
                <a:moveTo>
                  <a:pt x="7188" y="15696"/>
                </a:moveTo>
                <a:cubicBezTo>
                  <a:pt x="7176" y="15679"/>
                  <a:pt x="7163" y="15665"/>
                  <a:pt x="7151" y="15648"/>
                </a:cubicBezTo>
                <a:cubicBezTo>
                  <a:pt x="7151" y="15648"/>
                  <a:pt x="7151" y="15652"/>
                  <a:pt x="7151" y="15652"/>
                </a:cubicBezTo>
                <a:cubicBezTo>
                  <a:pt x="7139" y="15679"/>
                  <a:pt x="7135" y="15699"/>
                  <a:pt x="7184" y="15696"/>
                </a:cubicBezTo>
                <a:lnTo>
                  <a:pt x="7188" y="15696"/>
                </a:lnTo>
                <a:close/>
                <a:moveTo>
                  <a:pt x="7184" y="15696"/>
                </a:moveTo>
                <a:cubicBezTo>
                  <a:pt x="7188" y="15692"/>
                  <a:pt x="7192" y="15692"/>
                  <a:pt x="7192" y="15689"/>
                </a:cubicBezTo>
                <a:cubicBezTo>
                  <a:pt x="7180" y="15685"/>
                  <a:pt x="7180" y="15685"/>
                  <a:pt x="7188" y="15696"/>
                </a:cubicBezTo>
                <a:cubicBezTo>
                  <a:pt x="7188" y="15696"/>
                  <a:pt x="7184" y="15696"/>
                  <a:pt x="7184" y="15696"/>
                </a:cubicBezTo>
                <a:close/>
                <a:moveTo>
                  <a:pt x="1422" y="15746"/>
                </a:moveTo>
                <a:cubicBezTo>
                  <a:pt x="1438" y="15733"/>
                  <a:pt x="1447" y="15719"/>
                  <a:pt x="1438" y="15699"/>
                </a:cubicBezTo>
                <a:cubicBezTo>
                  <a:pt x="1438" y="15699"/>
                  <a:pt x="1438" y="15699"/>
                  <a:pt x="1438" y="15699"/>
                </a:cubicBezTo>
                <a:cubicBezTo>
                  <a:pt x="1434" y="15713"/>
                  <a:pt x="1430" y="15730"/>
                  <a:pt x="1426" y="15743"/>
                </a:cubicBezTo>
                <a:lnTo>
                  <a:pt x="1422" y="15746"/>
                </a:lnTo>
                <a:close/>
                <a:moveTo>
                  <a:pt x="1426" y="15743"/>
                </a:moveTo>
                <a:cubicBezTo>
                  <a:pt x="1426" y="15743"/>
                  <a:pt x="1422" y="15740"/>
                  <a:pt x="1422" y="15740"/>
                </a:cubicBezTo>
                <a:cubicBezTo>
                  <a:pt x="1422" y="15743"/>
                  <a:pt x="1422" y="15743"/>
                  <a:pt x="1422" y="15746"/>
                </a:cubicBezTo>
                <a:cubicBezTo>
                  <a:pt x="1422" y="15746"/>
                  <a:pt x="1426" y="15743"/>
                  <a:pt x="1426" y="15743"/>
                </a:cubicBezTo>
                <a:close/>
                <a:moveTo>
                  <a:pt x="6456" y="15760"/>
                </a:moveTo>
                <a:cubicBezTo>
                  <a:pt x="6452" y="15767"/>
                  <a:pt x="6448" y="15774"/>
                  <a:pt x="6444" y="15777"/>
                </a:cubicBezTo>
                <a:cubicBezTo>
                  <a:pt x="6444" y="15780"/>
                  <a:pt x="6448" y="15784"/>
                  <a:pt x="6452" y="15784"/>
                </a:cubicBezTo>
                <a:cubicBezTo>
                  <a:pt x="6452" y="15784"/>
                  <a:pt x="6448" y="15787"/>
                  <a:pt x="6448" y="15787"/>
                </a:cubicBezTo>
                <a:cubicBezTo>
                  <a:pt x="6448" y="15777"/>
                  <a:pt x="6448" y="15767"/>
                  <a:pt x="6448" y="15757"/>
                </a:cubicBezTo>
                <a:cubicBezTo>
                  <a:pt x="6448" y="15757"/>
                  <a:pt x="6456" y="15760"/>
                  <a:pt x="6456" y="15760"/>
                </a:cubicBezTo>
                <a:close/>
                <a:moveTo>
                  <a:pt x="14493" y="11336"/>
                </a:moveTo>
                <a:cubicBezTo>
                  <a:pt x="14493" y="11339"/>
                  <a:pt x="14489" y="11342"/>
                  <a:pt x="14489" y="11346"/>
                </a:cubicBezTo>
                <a:cubicBezTo>
                  <a:pt x="14493" y="11342"/>
                  <a:pt x="14493" y="11339"/>
                  <a:pt x="14493" y="11336"/>
                </a:cubicBezTo>
                <a:cubicBezTo>
                  <a:pt x="14498" y="11339"/>
                  <a:pt x="14493" y="11336"/>
                  <a:pt x="14493" y="11336"/>
                </a:cubicBezTo>
                <a:close/>
                <a:moveTo>
                  <a:pt x="6452" y="15889"/>
                </a:moveTo>
                <a:cubicBezTo>
                  <a:pt x="6452" y="15899"/>
                  <a:pt x="6452" y="15906"/>
                  <a:pt x="6452" y="15916"/>
                </a:cubicBezTo>
                <a:lnTo>
                  <a:pt x="6448" y="15912"/>
                </a:lnTo>
                <a:cubicBezTo>
                  <a:pt x="6473" y="15906"/>
                  <a:pt x="6473" y="15899"/>
                  <a:pt x="6452" y="15889"/>
                </a:cubicBezTo>
                <a:lnTo>
                  <a:pt x="6452" y="15889"/>
                </a:lnTo>
                <a:close/>
                <a:moveTo>
                  <a:pt x="14534" y="11315"/>
                </a:moveTo>
                <a:cubicBezTo>
                  <a:pt x="14522" y="11322"/>
                  <a:pt x="14510" y="11332"/>
                  <a:pt x="14498" y="11339"/>
                </a:cubicBezTo>
                <a:cubicBezTo>
                  <a:pt x="14498" y="11339"/>
                  <a:pt x="14493" y="11336"/>
                  <a:pt x="14493" y="11336"/>
                </a:cubicBezTo>
                <a:cubicBezTo>
                  <a:pt x="14514" y="11336"/>
                  <a:pt x="14538" y="11339"/>
                  <a:pt x="14530" y="11312"/>
                </a:cubicBezTo>
                <a:cubicBezTo>
                  <a:pt x="14530" y="11312"/>
                  <a:pt x="14534" y="11312"/>
                  <a:pt x="14534" y="11315"/>
                </a:cubicBezTo>
                <a:close/>
                <a:moveTo>
                  <a:pt x="15412" y="10899"/>
                </a:moveTo>
                <a:cubicBezTo>
                  <a:pt x="15408" y="10875"/>
                  <a:pt x="15416" y="10861"/>
                  <a:pt x="15444" y="10851"/>
                </a:cubicBezTo>
                <a:lnTo>
                  <a:pt x="15444" y="10858"/>
                </a:lnTo>
                <a:cubicBezTo>
                  <a:pt x="15428" y="10858"/>
                  <a:pt x="15412" y="10858"/>
                  <a:pt x="15395" y="10858"/>
                </a:cubicBezTo>
                <a:lnTo>
                  <a:pt x="15400" y="10855"/>
                </a:lnTo>
                <a:cubicBezTo>
                  <a:pt x="15404" y="10872"/>
                  <a:pt x="15408" y="10885"/>
                  <a:pt x="15412" y="10899"/>
                </a:cubicBezTo>
                <a:cubicBezTo>
                  <a:pt x="15412" y="10899"/>
                  <a:pt x="15412" y="10899"/>
                  <a:pt x="15412" y="10899"/>
                </a:cubicBezTo>
                <a:close/>
                <a:moveTo>
                  <a:pt x="15440" y="10858"/>
                </a:moveTo>
                <a:cubicBezTo>
                  <a:pt x="15440" y="10855"/>
                  <a:pt x="15436" y="10855"/>
                  <a:pt x="15436" y="10851"/>
                </a:cubicBezTo>
                <a:cubicBezTo>
                  <a:pt x="15436" y="10855"/>
                  <a:pt x="15436" y="10858"/>
                  <a:pt x="15436" y="10861"/>
                </a:cubicBezTo>
                <a:cubicBezTo>
                  <a:pt x="15440" y="10858"/>
                  <a:pt x="15440" y="10858"/>
                  <a:pt x="15444" y="10855"/>
                </a:cubicBezTo>
                <a:cubicBezTo>
                  <a:pt x="15444" y="10855"/>
                  <a:pt x="15440" y="10858"/>
                  <a:pt x="15440" y="10858"/>
                </a:cubicBezTo>
                <a:close/>
                <a:moveTo>
                  <a:pt x="15395" y="10858"/>
                </a:moveTo>
                <a:cubicBezTo>
                  <a:pt x="15395" y="10855"/>
                  <a:pt x="15395" y="10851"/>
                  <a:pt x="15395" y="10848"/>
                </a:cubicBezTo>
                <a:cubicBezTo>
                  <a:pt x="15395" y="10848"/>
                  <a:pt x="15391" y="10848"/>
                  <a:pt x="15387" y="10844"/>
                </a:cubicBezTo>
                <a:cubicBezTo>
                  <a:pt x="15387" y="10851"/>
                  <a:pt x="15391" y="10851"/>
                  <a:pt x="15395" y="10858"/>
                </a:cubicBezTo>
                <a:cubicBezTo>
                  <a:pt x="15395" y="10855"/>
                  <a:pt x="15395" y="10858"/>
                  <a:pt x="15395" y="10858"/>
                </a:cubicBezTo>
                <a:close/>
                <a:moveTo>
                  <a:pt x="6452" y="15916"/>
                </a:moveTo>
                <a:cubicBezTo>
                  <a:pt x="6440" y="15926"/>
                  <a:pt x="6432" y="15933"/>
                  <a:pt x="6420" y="15943"/>
                </a:cubicBezTo>
                <a:cubicBezTo>
                  <a:pt x="6420" y="15943"/>
                  <a:pt x="6416" y="15940"/>
                  <a:pt x="6416" y="15940"/>
                </a:cubicBezTo>
                <a:cubicBezTo>
                  <a:pt x="6428" y="15940"/>
                  <a:pt x="6440" y="15940"/>
                  <a:pt x="6452" y="15940"/>
                </a:cubicBezTo>
                <a:cubicBezTo>
                  <a:pt x="6452" y="15940"/>
                  <a:pt x="6448" y="15943"/>
                  <a:pt x="6448" y="15943"/>
                </a:cubicBezTo>
                <a:cubicBezTo>
                  <a:pt x="6444" y="15933"/>
                  <a:pt x="6448" y="15923"/>
                  <a:pt x="6452" y="15916"/>
                </a:cubicBezTo>
                <a:lnTo>
                  <a:pt x="6452" y="15916"/>
                </a:lnTo>
                <a:close/>
                <a:moveTo>
                  <a:pt x="15777" y="10025"/>
                </a:moveTo>
                <a:cubicBezTo>
                  <a:pt x="15777" y="10025"/>
                  <a:pt x="15773" y="10031"/>
                  <a:pt x="15773" y="10031"/>
                </a:cubicBezTo>
                <a:lnTo>
                  <a:pt x="15781" y="10028"/>
                </a:lnTo>
                <a:cubicBezTo>
                  <a:pt x="15781" y="10028"/>
                  <a:pt x="15777" y="10025"/>
                  <a:pt x="15777" y="10025"/>
                </a:cubicBezTo>
                <a:close/>
                <a:moveTo>
                  <a:pt x="15786" y="9899"/>
                </a:moveTo>
                <a:lnTo>
                  <a:pt x="15777" y="9899"/>
                </a:lnTo>
                <a:lnTo>
                  <a:pt x="15781" y="9906"/>
                </a:lnTo>
                <a:lnTo>
                  <a:pt x="15786" y="9899"/>
                </a:lnTo>
                <a:close/>
                <a:moveTo>
                  <a:pt x="20804" y="15994"/>
                </a:moveTo>
                <a:cubicBezTo>
                  <a:pt x="20808" y="15994"/>
                  <a:pt x="20808" y="15997"/>
                  <a:pt x="20812" y="15997"/>
                </a:cubicBezTo>
                <a:cubicBezTo>
                  <a:pt x="20812" y="15994"/>
                  <a:pt x="20808" y="15990"/>
                  <a:pt x="20808" y="15990"/>
                </a:cubicBezTo>
                <a:cubicBezTo>
                  <a:pt x="20808" y="15990"/>
                  <a:pt x="20804" y="15994"/>
                  <a:pt x="20804" y="15994"/>
                </a:cubicBezTo>
                <a:close/>
                <a:moveTo>
                  <a:pt x="15814" y="9777"/>
                </a:moveTo>
                <a:cubicBezTo>
                  <a:pt x="15814" y="9777"/>
                  <a:pt x="15814" y="9781"/>
                  <a:pt x="15818" y="9781"/>
                </a:cubicBezTo>
                <a:cubicBezTo>
                  <a:pt x="15818" y="9777"/>
                  <a:pt x="15818" y="9774"/>
                  <a:pt x="15818" y="9774"/>
                </a:cubicBezTo>
                <a:cubicBezTo>
                  <a:pt x="15818" y="9774"/>
                  <a:pt x="15814" y="9777"/>
                  <a:pt x="15814" y="9777"/>
                </a:cubicBezTo>
                <a:close/>
                <a:moveTo>
                  <a:pt x="17533" y="16065"/>
                </a:moveTo>
                <a:cubicBezTo>
                  <a:pt x="17533" y="16062"/>
                  <a:pt x="17533" y="16058"/>
                  <a:pt x="17533" y="16055"/>
                </a:cubicBezTo>
                <a:cubicBezTo>
                  <a:pt x="17533" y="16055"/>
                  <a:pt x="17529" y="16051"/>
                  <a:pt x="17525" y="16051"/>
                </a:cubicBezTo>
                <a:cubicBezTo>
                  <a:pt x="17525" y="16058"/>
                  <a:pt x="17529" y="16062"/>
                  <a:pt x="17533" y="16065"/>
                </a:cubicBezTo>
                <a:lnTo>
                  <a:pt x="17533" y="16065"/>
                </a:lnTo>
                <a:close/>
                <a:moveTo>
                  <a:pt x="9199" y="9730"/>
                </a:moveTo>
                <a:lnTo>
                  <a:pt x="9207" y="9730"/>
                </a:lnTo>
                <a:cubicBezTo>
                  <a:pt x="9207" y="9730"/>
                  <a:pt x="9195" y="9727"/>
                  <a:pt x="9199" y="9730"/>
                </a:cubicBezTo>
                <a:cubicBezTo>
                  <a:pt x="9195" y="9727"/>
                  <a:pt x="9199" y="9730"/>
                  <a:pt x="9199" y="9730"/>
                </a:cubicBezTo>
                <a:close/>
                <a:moveTo>
                  <a:pt x="4762" y="16065"/>
                </a:moveTo>
                <a:cubicBezTo>
                  <a:pt x="4762" y="16068"/>
                  <a:pt x="4762" y="16072"/>
                  <a:pt x="4766" y="16075"/>
                </a:cubicBezTo>
                <a:cubicBezTo>
                  <a:pt x="4766" y="16075"/>
                  <a:pt x="4770" y="16075"/>
                  <a:pt x="4774" y="16075"/>
                </a:cubicBezTo>
                <a:cubicBezTo>
                  <a:pt x="4770" y="16075"/>
                  <a:pt x="4766" y="16072"/>
                  <a:pt x="4762" y="16065"/>
                </a:cubicBezTo>
                <a:cubicBezTo>
                  <a:pt x="4758" y="16068"/>
                  <a:pt x="4762" y="16065"/>
                  <a:pt x="4762" y="16065"/>
                </a:cubicBezTo>
                <a:close/>
                <a:moveTo>
                  <a:pt x="9386" y="9706"/>
                </a:moveTo>
                <a:cubicBezTo>
                  <a:pt x="9410" y="9706"/>
                  <a:pt x="9419" y="9699"/>
                  <a:pt x="9406" y="9682"/>
                </a:cubicBezTo>
                <a:cubicBezTo>
                  <a:pt x="9406" y="9682"/>
                  <a:pt x="9410" y="9682"/>
                  <a:pt x="9410" y="9682"/>
                </a:cubicBezTo>
                <a:cubicBezTo>
                  <a:pt x="9406" y="9689"/>
                  <a:pt x="9398" y="9699"/>
                  <a:pt x="9386" y="9706"/>
                </a:cubicBezTo>
                <a:cubicBezTo>
                  <a:pt x="9390" y="9710"/>
                  <a:pt x="9386" y="9706"/>
                  <a:pt x="9386" y="9706"/>
                </a:cubicBezTo>
                <a:close/>
                <a:moveTo>
                  <a:pt x="9467" y="9652"/>
                </a:moveTo>
                <a:cubicBezTo>
                  <a:pt x="9435" y="9645"/>
                  <a:pt x="9431" y="9676"/>
                  <a:pt x="9410" y="9682"/>
                </a:cubicBezTo>
                <a:cubicBezTo>
                  <a:pt x="9410" y="9682"/>
                  <a:pt x="9414" y="9682"/>
                  <a:pt x="9414" y="9682"/>
                </a:cubicBezTo>
                <a:cubicBezTo>
                  <a:pt x="9431" y="9693"/>
                  <a:pt x="9447" y="9703"/>
                  <a:pt x="9463" y="9686"/>
                </a:cubicBezTo>
                <a:cubicBezTo>
                  <a:pt x="9471" y="9679"/>
                  <a:pt x="9467" y="9666"/>
                  <a:pt x="9467" y="9655"/>
                </a:cubicBezTo>
                <a:cubicBezTo>
                  <a:pt x="9463" y="9655"/>
                  <a:pt x="9467" y="9652"/>
                  <a:pt x="9467" y="9652"/>
                </a:cubicBezTo>
                <a:close/>
                <a:moveTo>
                  <a:pt x="17533" y="16065"/>
                </a:moveTo>
                <a:cubicBezTo>
                  <a:pt x="17549" y="16075"/>
                  <a:pt x="17565" y="16082"/>
                  <a:pt x="17577" y="16092"/>
                </a:cubicBezTo>
                <a:cubicBezTo>
                  <a:pt x="17577" y="16092"/>
                  <a:pt x="17581" y="16089"/>
                  <a:pt x="17581" y="16089"/>
                </a:cubicBezTo>
                <a:cubicBezTo>
                  <a:pt x="17565" y="16082"/>
                  <a:pt x="17549" y="16072"/>
                  <a:pt x="17533" y="16065"/>
                </a:cubicBezTo>
                <a:cubicBezTo>
                  <a:pt x="17533" y="16065"/>
                  <a:pt x="17533" y="16065"/>
                  <a:pt x="17533" y="16065"/>
                </a:cubicBezTo>
                <a:close/>
                <a:moveTo>
                  <a:pt x="9463" y="9655"/>
                </a:moveTo>
                <a:cubicBezTo>
                  <a:pt x="9463" y="9652"/>
                  <a:pt x="9463" y="9649"/>
                  <a:pt x="9463" y="9649"/>
                </a:cubicBezTo>
                <a:cubicBezTo>
                  <a:pt x="9463" y="9652"/>
                  <a:pt x="9459" y="9655"/>
                  <a:pt x="9459" y="9659"/>
                </a:cubicBezTo>
                <a:cubicBezTo>
                  <a:pt x="9463" y="9655"/>
                  <a:pt x="9467" y="9655"/>
                  <a:pt x="9467" y="9652"/>
                </a:cubicBezTo>
                <a:cubicBezTo>
                  <a:pt x="9467" y="9652"/>
                  <a:pt x="9463" y="9655"/>
                  <a:pt x="9463" y="9655"/>
                </a:cubicBezTo>
                <a:close/>
                <a:moveTo>
                  <a:pt x="9219" y="9628"/>
                </a:moveTo>
                <a:cubicBezTo>
                  <a:pt x="9219" y="9628"/>
                  <a:pt x="9215" y="9625"/>
                  <a:pt x="9215" y="9625"/>
                </a:cubicBezTo>
                <a:cubicBezTo>
                  <a:pt x="9215" y="9625"/>
                  <a:pt x="9215" y="9628"/>
                  <a:pt x="9219" y="9628"/>
                </a:cubicBezTo>
                <a:cubicBezTo>
                  <a:pt x="9215" y="9628"/>
                  <a:pt x="9219" y="9625"/>
                  <a:pt x="9219" y="9628"/>
                </a:cubicBezTo>
                <a:close/>
                <a:moveTo>
                  <a:pt x="9102" y="9618"/>
                </a:moveTo>
                <a:cubicBezTo>
                  <a:pt x="9110" y="9622"/>
                  <a:pt x="9122" y="9638"/>
                  <a:pt x="9130" y="9615"/>
                </a:cubicBezTo>
                <a:cubicBezTo>
                  <a:pt x="9122" y="9618"/>
                  <a:pt x="9114" y="9622"/>
                  <a:pt x="9102" y="9618"/>
                </a:cubicBezTo>
                <a:cubicBezTo>
                  <a:pt x="9106" y="9622"/>
                  <a:pt x="9102" y="9618"/>
                  <a:pt x="9102" y="9618"/>
                </a:cubicBezTo>
                <a:close/>
                <a:moveTo>
                  <a:pt x="11113" y="9591"/>
                </a:moveTo>
                <a:cubicBezTo>
                  <a:pt x="11113" y="9584"/>
                  <a:pt x="11113" y="9581"/>
                  <a:pt x="11113" y="9574"/>
                </a:cubicBezTo>
                <a:cubicBezTo>
                  <a:pt x="11113" y="9574"/>
                  <a:pt x="11113" y="9577"/>
                  <a:pt x="11113" y="9577"/>
                </a:cubicBezTo>
                <a:cubicBezTo>
                  <a:pt x="11113" y="9581"/>
                  <a:pt x="11109" y="9584"/>
                  <a:pt x="11109" y="9588"/>
                </a:cubicBezTo>
                <a:cubicBezTo>
                  <a:pt x="11113" y="9588"/>
                  <a:pt x="11113" y="9591"/>
                  <a:pt x="11113" y="9591"/>
                </a:cubicBezTo>
                <a:close/>
                <a:moveTo>
                  <a:pt x="4730" y="16170"/>
                </a:moveTo>
                <a:cubicBezTo>
                  <a:pt x="4734" y="16173"/>
                  <a:pt x="4734" y="16194"/>
                  <a:pt x="4750" y="16177"/>
                </a:cubicBezTo>
                <a:cubicBezTo>
                  <a:pt x="4742" y="16177"/>
                  <a:pt x="4734" y="16177"/>
                  <a:pt x="4726" y="16177"/>
                </a:cubicBezTo>
                <a:cubicBezTo>
                  <a:pt x="4726" y="16173"/>
                  <a:pt x="4730" y="16170"/>
                  <a:pt x="4730" y="16170"/>
                </a:cubicBezTo>
                <a:close/>
                <a:moveTo>
                  <a:pt x="6627" y="9069"/>
                </a:moveTo>
                <a:cubicBezTo>
                  <a:pt x="6631" y="9063"/>
                  <a:pt x="6635" y="9056"/>
                  <a:pt x="6635" y="9049"/>
                </a:cubicBezTo>
                <a:cubicBezTo>
                  <a:pt x="6635" y="9046"/>
                  <a:pt x="6631" y="9042"/>
                  <a:pt x="6631" y="9039"/>
                </a:cubicBezTo>
                <a:cubicBezTo>
                  <a:pt x="6631" y="9039"/>
                  <a:pt x="6631" y="9039"/>
                  <a:pt x="6631" y="9039"/>
                </a:cubicBezTo>
                <a:cubicBezTo>
                  <a:pt x="6631" y="9049"/>
                  <a:pt x="6631" y="9059"/>
                  <a:pt x="6627" y="9069"/>
                </a:cubicBezTo>
                <a:lnTo>
                  <a:pt x="6627" y="9069"/>
                </a:lnTo>
                <a:close/>
                <a:moveTo>
                  <a:pt x="12677" y="16224"/>
                </a:moveTo>
                <a:cubicBezTo>
                  <a:pt x="12677" y="16224"/>
                  <a:pt x="12669" y="16228"/>
                  <a:pt x="12669" y="16228"/>
                </a:cubicBezTo>
                <a:lnTo>
                  <a:pt x="12677" y="16224"/>
                </a:lnTo>
                <a:cubicBezTo>
                  <a:pt x="12673" y="16224"/>
                  <a:pt x="12677" y="16224"/>
                  <a:pt x="12677" y="16224"/>
                </a:cubicBezTo>
                <a:close/>
                <a:moveTo>
                  <a:pt x="6721" y="8839"/>
                </a:moveTo>
                <a:cubicBezTo>
                  <a:pt x="6721" y="8829"/>
                  <a:pt x="6725" y="8819"/>
                  <a:pt x="6725" y="8812"/>
                </a:cubicBezTo>
                <a:cubicBezTo>
                  <a:pt x="6725" y="8812"/>
                  <a:pt x="6721" y="8812"/>
                  <a:pt x="6721" y="8812"/>
                </a:cubicBezTo>
                <a:cubicBezTo>
                  <a:pt x="6721" y="8822"/>
                  <a:pt x="6721" y="8832"/>
                  <a:pt x="6721" y="8839"/>
                </a:cubicBezTo>
                <a:lnTo>
                  <a:pt x="6721" y="8839"/>
                </a:lnTo>
                <a:close/>
                <a:moveTo>
                  <a:pt x="8021" y="16282"/>
                </a:moveTo>
                <a:cubicBezTo>
                  <a:pt x="8021" y="16285"/>
                  <a:pt x="8017" y="16285"/>
                  <a:pt x="8017" y="16288"/>
                </a:cubicBezTo>
                <a:cubicBezTo>
                  <a:pt x="8021" y="16288"/>
                  <a:pt x="8021" y="16285"/>
                  <a:pt x="8021" y="16282"/>
                </a:cubicBezTo>
                <a:cubicBezTo>
                  <a:pt x="8025" y="16285"/>
                  <a:pt x="8021" y="16282"/>
                  <a:pt x="8021" y="16282"/>
                </a:cubicBezTo>
                <a:close/>
                <a:moveTo>
                  <a:pt x="6838" y="8659"/>
                </a:moveTo>
                <a:cubicBezTo>
                  <a:pt x="6842" y="8656"/>
                  <a:pt x="6847" y="8649"/>
                  <a:pt x="6847" y="8646"/>
                </a:cubicBezTo>
                <a:cubicBezTo>
                  <a:pt x="6847" y="8642"/>
                  <a:pt x="6847" y="8639"/>
                  <a:pt x="6847" y="8636"/>
                </a:cubicBezTo>
                <a:lnTo>
                  <a:pt x="6842" y="8632"/>
                </a:lnTo>
                <a:cubicBezTo>
                  <a:pt x="6842" y="8642"/>
                  <a:pt x="6842" y="8653"/>
                  <a:pt x="6842" y="8663"/>
                </a:cubicBezTo>
                <a:cubicBezTo>
                  <a:pt x="6847" y="8663"/>
                  <a:pt x="6838" y="8659"/>
                  <a:pt x="6838" y="8659"/>
                </a:cubicBezTo>
                <a:close/>
                <a:moveTo>
                  <a:pt x="12364" y="16353"/>
                </a:moveTo>
                <a:cubicBezTo>
                  <a:pt x="12352" y="16346"/>
                  <a:pt x="12340" y="16339"/>
                  <a:pt x="12332" y="16356"/>
                </a:cubicBezTo>
                <a:cubicBezTo>
                  <a:pt x="12332" y="16356"/>
                  <a:pt x="12328" y="16349"/>
                  <a:pt x="12328" y="16349"/>
                </a:cubicBezTo>
                <a:cubicBezTo>
                  <a:pt x="12340" y="16349"/>
                  <a:pt x="12352" y="16349"/>
                  <a:pt x="12364" y="16353"/>
                </a:cubicBezTo>
                <a:lnTo>
                  <a:pt x="12364" y="16353"/>
                </a:lnTo>
                <a:close/>
                <a:moveTo>
                  <a:pt x="9045" y="16400"/>
                </a:moveTo>
                <a:cubicBezTo>
                  <a:pt x="9049" y="16383"/>
                  <a:pt x="9045" y="16373"/>
                  <a:pt x="9020" y="16373"/>
                </a:cubicBezTo>
                <a:cubicBezTo>
                  <a:pt x="9020" y="16373"/>
                  <a:pt x="9024" y="16370"/>
                  <a:pt x="9024" y="16370"/>
                </a:cubicBezTo>
                <a:cubicBezTo>
                  <a:pt x="9020" y="16390"/>
                  <a:pt x="9033" y="16397"/>
                  <a:pt x="9045" y="16400"/>
                </a:cubicBezTo>
                <a:lnTo>
                  <a:pt x="9045" y="16400"/>
                </a:lnTo>
                <a:close/>
                <a:moveTo>
                  <a:pt x="199" y="16424"/>
                </a:moveTo>
                <a:cubicBezTo>
                  <a:pt x="219" y="16424"/>
                  <a:pt x="232" y="16417"/>
                  <a:pt x="228" y="16397"/>
                </a:cubicBezTo>
                <a:cubicBezTo>
                  <a:pt x="228" y="16397"/>
                  <a:pt x="232" y="16400"/>
                  <a:pt x="232" y="16400"/>
                </a:cubicBezTo>
                <a:cubicBezTo>
                  <a:pt x="211" y="16400"/>
                  <a:pt x="195" y="16407"/>
                  <a:pt x="199" y="16424"/>
                </a:cubicBezTo>
                <a:cubicBezTo>
                  <a:pt x="199" y="16427"/>
                  <a:pt x="199" y="16424"/>
                  <a:pt x="199" y="16424"/>
                </a:cubicBezTo>
                <a:close/>
                <a:moveTo>
                  <a:pt x="6847" y="8632"/>
                </a:moveTo>
                <a:cubicBezTo>
                  <a:pt x="6859" y="8632"/>
                  <a:pt x="6871" y="8632"/>
                  <a:pt x="6883" y="8632"/>
                </a:cubicBezTo>
                <a:cubicBezTo>
                  <a:pt x="6883" y="8632"/>
                  <a:pt x="6879" y="8636"/>
                  <a:pt x="6879" y="8636"/>
                </a:cubicBezTo>
                <a:cubicBezTo>
                  <a:pt x="6879" y="8626"/>
                  <a:pt x="6879" y="8615"/>
                  <a:pt x="6879" y="8605"/>
                </a:cubicBezTo>
                <a:cubicBezTo>
                  <a:pt x="6879" y="8605"/>
                  <a:pt x="6883" y="8609"/>
                  <a:pt x="6883" y="8609"/>
                </a:cubicBezTo>
                <a:cubicBezTo>
                  <a:pt x="6871" y="8619"/>
                  <a:pt x="6863" y="8626"/>
                  <a:pt x="6851" y="8636"/>
                </a:cubicBezTo>
                <a:lnTo>
                  <a:pt x="6847" y="8632"/>
                </a:lnTo>
                <a:close/>
                <a:moveTo>
                  <a:pt x="9045" y="16400"/>
                </a:moveTo>
                <a:lnTo>
                  <a:pt x="9053" y="16400"/>
                </a:lnTo>
                <a:cubicBezTo>
                  <a:pt x="9053" y="16404"/>
                  <a:pt x="9049" y="16397"/>
                  <a:pt x="9045" y="16400"/>
                </a:cubicBezTo>
                <a:cubicBezTo>
                  <a:pt x="9049" y="16400"/>
                  <a:pt x="9045" y="16400"/>
                  <a:pt x="9045" y="16400"/>
                </a:cubicBezTo>
                <a:close/>
                <a:moveTo>
                  <a:pt x="12202" y="16414"/>
                </a:moveTo>
                <a:cubicBezTo>
                  <a:pt x="12202" y="16414"/>
                  <a:pt x="12206" y="16410"/>
                  <a:pt x="12206" y="16410"/>
                </a:cubicBezTo>
                <a:cubicBezTo>
                  <a:pt x="12202" y="16410"/>
                  <a:pt x="12198" y="16410"/>
                  <a:pt x="12194" y="16414"/>
                </a:cubicBezTo>
                <a:cubicBezTo>
                  <a:pt x="12198" y="16410"/>
                  <a:pt x="12202" y="16414"/>
                  <a:pt x="12202" y="16414"/>
                </a:cubicBezTo>
                <a:close/>
                <a:moveTo>
                  <a:pt x="167" y="16451"/>
                </a:moveTo>
                <a:cubicBezTo>
                  <a:pt x="187" y="16451"/>
                  <a:pt x="199" y="16444"/>
                  <a:pt x="199" y="16424"/>
                </a:cubicBezTo>
                <a:cubicBezTo>
                  <a:pt x="199" y="16424"/>
                  <a:pt x="203" y="16427"/>
                  <a:pt x="203" y="16427"/>
                </a:cubicBezTo>
                <a:cubicBezTo>
                  <a:pt x="175" y="16424"/>
                  <a:pt x="163" y="16431"/>
                  <a:pt x="167" y="16451"/>
                </a:cubicBezTo>
                <a:cubicBezTo>
                  <a:pt x="171" y="16451"/>
                  <a:pt x="167" y="16451"/>
                  <a:pt x="167" y="16451"/>
                </a:cubicBezTo>
                <a:close/>
                <a:moveTo>
                  <a:pt x="6883" y="16451"/>
                </a:moveTo>
                <a:cubicBezTo>
                  <a:pt x="6883" y="16454"/>
                  <a:pt x="6883" y="16454"/>
                  <a:pt x="6883" y="16451"/>
                </a:cubicBezTo>
                <a:cubicBezTo>
                  <a:pt x="6883" y="16454"/>
                  <a:pt x="6887" y="16451"/>
                  <a:pt x="6883" y="16451"/>
                </a:cubicBezTo>
                <a:close/>
                <a:moveTo>
                  <a:pt x="138" y="16482"/>
                </a:moveTo>
                <a:cubicBezTo>
                  <a:pt x="146" y="16471"/>
                  <a:pt x="154" y="16461"/>
                  <a:pt x="167" y="16451"/>
                </a:cubicBezTo>
                <a:cubicBezTo>
                  <a:pt x="167" y="16451"/>
                  <a:pt x="171" y="16454"/>
                  <a:pt x="171" y="16454"/>
                </a:cubicBezTo>
                <a:cubicBezTo>
                  <a:pt x="138" y="16451"/>
                  <a:pt x="142" y="16468"/>
                  <a:pt x="146" y="16485"/>
                </a:cubicBezTo>
                <a:cubicBezTo>
                  <a:pt x="146" y="16485"/>
                  <a:pt x="138" y="16482"/>
                  <a:pt x="138" y="16482"/>
                </a:cubicBezTo>
                <a:close/>
                <a:moveTo>
                  <a:pt x="6928" y="8453"/>
                </a:moveTo>
                <a:cubicBezTo>
                  <a:pt x="6928" y="8453"/>
                  <a:pt x="6932" y="8456"/>
                  <a:pt x="6932" y="8456"/>
                </a:cubicBezTo>
                <a:cubicBezTo>
                  <a:pt x="6932" y="8453"/>
                  <a:pt x="6932" y="8449"/>
                  <a:pt x="6932" y="8449"/>
                </a:cubicBezTo>
                <a:cubicBezTo>
                  <a:pt x="6928" y="8449"/>
                  <a:pt x="6928" y="8453"/>
                  <a:pt x="6928" y="8453"/>
                </a:cubicBezTo>
                <a:close/>
                <a:moveTo>
                  <a:pt x="12169" y="16478"/>
                </a:moveTo>
                <a:cubicBezTo>
                  <a:pt x="12173" y="16478"/>
                  <a:pt x="12181" y="16478"/>
                  <a:pt x="12186" y="16478"/>
                </a:cubicBezTo>
                <a:cubicBezTo>
                  <a:pt x="12181" y="16478"/>
                  <a:pt x="12177" y="16478"/>
                  <a:pt x="12173" y="16475"/>
                </a:cubicBezTo>
                <a:cubicBezTo>
                  <a:pt x="12173" y="16478"/>
                  <a:pt x="12169" y="16478"/>
                  <a:pt x="12169" y="16478"/>
                </a:cubicBezTo>
                <a:close/>
                <a:moveTo>
                  <a:pt x="7306" y="16492"/>
                </a:moveTo>
                <a:cubicBezTo>
                  <a:pt x="7306" y="16492"/>
                  <a:pt x="7302" y="16495"/>
                  <a:pt x="7302" y="16495"/>
                </a:cubicBezTo>
                <a:cubicBezTo>
                  <a:pt x="7306" y="16495"/>
                  <a:pt x="7310" y="16495"/>
                  <a:pt x="7310" y="16492"/>
                </a:cubicBezTo>
                <a:cubicBezTo>
                  <a:pt x="7310" y="16492"/>
                  <a:pt x="7306" y="16492"/>
                  <a:pt x="7306" y="16492"/>
                </a:cubicBezTo>
                <a:close/>
                <a:moveTo>
                  <a:pt x="12169" y="16478"/>
                </a:moveTo>
                <a:cubicBezTo>
                  <a:pt x="12169" y="16478"/>
                  <a:pt x="12169" y="16482"/>
                  <a:pt x="12169" y="16482"/>
                </a:cubicBezTo>
                <a:cubicBezTo>
                  <a:pt x="12169" y="16482"/>
                  <a:pt x="12169" y="16478"/>
                  <a:pt x="12169" y="16478"/>
                </a:cubicBezTo>
                <a:cubicBezTo>
                  <a:pt x="12173" y="16478"/>
                  <a:pt x="12169" y="16478"/>
                  <a:pt x="12169" y="16478"/>
                </a:cubicBezTo>
                <a:close/>
                <a:moveTo>
                  <a:pt x="7017" y="8239"/>
                </a:moveTo>
                <a:cubicBezTo>
                  <a:pt x="7017" y="8243"/>
                  <a:pt x="7017" y="8243"/>
                  <a:pt x="7017" y="8246"/>
                </a:cubicBezTo>
                <a:cubicBezTo>
                  <a:pt x="7017" y="8243"/>
                  <a:pt x="7017" y="8239"/>
                  <a:pt x="7017" y="8239"/>
                </a:cubicBezTo>
                <a:cubicBezTo>
                  <a:pt x="7017" y="8236"/>
                  <a:pt x="7017" y="8239"/>
                  <a:pt x="7017" y="8239"/>
                </a:cubicBezTo>
                <a:close/>
                <a:moveTo>
                  <a:pt x="8118" y="8216"/>
                </a:moveTo>
                <a:cubicBezTo>
                  <a:pt x="8118" y="8212"/>
                  <a:pt x="8114" y="8212"/>
                  <a:pt x="8114" y="8209"/>
                </a:cubicBezTo>
                <a:cubicBezTo>
                  <a:pt x="8114" y="8212"/>
                  <a:pt x="8110" y="8219"/>
                  <a:pt x="8110" y="8222"/>
                </a:cubicBezTo>
                <a:cubicBezTo>
                  <a:pt x="8110" y="8222"/>
                  <a:pt x="8114" y="8219"/>
                  <a:pt x="8118" y="8216"/>
                </a:cubicBezTo>
                <a:cubicBezTo>
                  <a:pt x="8118" y="8219"/>
                  <a:pt x="8118" y="8216"/>
                  <a:pt x="8118" y="8216"/>
                </a:cubicBezTo>
                <a:close/>
                <a:moveTo>
                  <a:pt x="6972" y="16549"/>
                </a:moveTo>
                <a:cubicBezTo>
                  <a:pt x="6972" y="16549"/>
                  <a:pt x="6968" y="16549"/>
                  <a:pt x="6968" y="16549"/>
                </a:cubicBezTo>
                <a:lnTo>
                  <a:pt x="6972" y="16549"/>
                </a:lnTo>
                <a:cubicBezTo>
                  <a:pt x="6972" y="16553"/>
                  <a:pt x="6972" y="16549"/>
                  <a:pt x="6972" y="16549"/>
                </a:cubicBezTo>
                <a:close/>
                <a:moveTo>
                  <a:pt x="57" y="16583"/>
                </a:moveTo>
                <a:cubicBezTo>
                  <a:pt x="33" y="16583"/>
                  <a:pt x="28" y="16597"/>
                  <a:pt x="28" y="16614"/>
                </a:cubicBezTo>
                <a:cubicBezTo>
                  <a:pt x="28" y="16614"/>
                  <a:pt x="28" y="16614"/>
                  <a:pt x="28" y="16614"/>
                </a:cubicBezTo>
                <a:cubicBezTo>
                  <a:pt x="37" y="16604"/>
                  <a:pt x="45" y="16590"/>
                  <a:pt x="53" y="16580"/>
                </a:cubicBezTo>
                <a:cubicBezTo>
                  <a:pt x="53" y="16580"/>
                  <a:pt x="57" y="16583"/>
                  <a:pt x="57" y="16583"/>
                </a:cubicBezTo>
                <a:close/>
                <a:moveTo>
                  <a:pt x="8118" y="8216"/>
                </a:moveTo>
                <a:cubicBezTo>
                  <a:pt x="8118" y="8195"/>
                  <a:pt x="8118" y="8175"/>
                  <a:pt x="8118" y="8155"/>
                </a:cubicBezTo>
                <a:cubicBezTo>
                  <a:pt x="8118" y="8155"/>
                  <a:pt x="8118" y="8155"/>
                  <a:pt x="8118" y="8155"/>
                </a:cubicBezTo>
                <a:cubicBezTo>
                  <a:pt x="8118" y="8175"/>
                  <a:pt x="8118" y="8199"/>
                  <a:pt x="8118" y="8216"/>
                </a:cubicBezTo>
                <a:cubicBezTo>
                  <a:pt x="8118" y="8219"/>
                  <a:pt x="8118" y="8216"/>
                  <a:pt x="8118" y="8216"/>
                </a:cubicBezTo>
                <a:close/>
                <a:moveTo>
                  <a:pt x="7123" y="8175"/>
                </a:moveTo>
                <a:cubicBezTo>
                  <a:pt x="7115" y="8178"/>
                  <a:pt x="7090" y="8172"/>
                  <a:pt x="7111" y="8192"/>
                </a:cubicBezTo>
                <a:cubicBezTo>
                  <a:pt x="7115" y="8185"/>
                  <a:pt x="7119" y="8178"/>
                  <a:pt x="7123" y="8175"/>
                </a:cubicBezTo>
                <a:cubicBezTo>
                  <a:pt x="7123" y="8172"/>
                  <a:pt x="7123" y="8175"/>
                  <a:pt x="7123" y="8175"/>
                </a:cubicBezTo>
                <a:close/>
                <a:moveTo>
                  <a:pt x="28" y="16614"/>
                </a:moveTo>
                <a:cubicBezTo>
                  <a:pt x="20" y="16620"/>
                  <a:pt x="8" y="16593"/>
                  <a:pt x="0" y="16617"/>
                </a:cubicBezTo>
                <a:cubicBezTo>
                  <a:pt x="12" y="16617"/>
                  <a:pt x="20" y="16617"/>
                  <a:pt x="28" y="16614"/>
                </a:cubicBezTo>
                <a:cubicBezTo>
                  <a:pt x="28" y="16614"/>
                  <a:pt x="28" y="16614"/>
                  <a:pt x="28" y="16614"/>
                </a:cubicBezTo>
                <a:close/>
                <a:moveTo>
                  <a:pt x="317" y="16627"/>
                </a:moveTo>
                <a:cubicBezTo>
                  <a:pt x="337" y="16631"/>
                  <a:pt x="349" y="16620"/>
                  <a:pt x="349" y="16604"/>
                </a:cubicBezTo>
                <a:cubicBezTo>
                  <a:pt x="349" y="16604"/>
                  <a:pt x="353" y="16607"/>
                  <a:pt x="353" y="16607"/>
                </a:cubicBezTo>
                <a:cubicBezTo>
                  <a:pt x="325" y="16600"/>
                  <a:pt x="321" y="16614"/>
                  <a:pt x="317" y="16627"/>
                </a:cubicBezTo>
                <a:cubicBezTo>
                  <a:pt x="321" y="16631"/>
                  <a:pt x="317" y="16627"/>
                  <a:pt x="317" y="16627"/>
                </a:cubicBezTo>
                <a:close/>
                <a:moveTo>
                  <a:pt x="6879" y="16627"/>
                </a:moveTo>
                <a:cubicBezTo>
                  <a:pt x="6879" y="16627"/>
                  <a:pt x="6879" y="16624"/>
                  <a:pt x="6875" y="16624"/>
                </a:cubicBezTo>
                <a:cubicBezTo>
                  <a:pt x="6875" y="16624"/>
                  <a:pt x="6875" y="16627"/>
                  <a:pt x="6879" y="16627"/>
                </a:cubicBezTo>
                <a:cubicBezTo>
                  <a:pt x="6879" y="16631"/>
                  <a:pt x="6879" y="16627"/>
                  <a:pt x="6879" y="16627"/>
                </a:cubicBezTo>
                <a:close/>
                <a:moveTo>
                  <a:pt x="11438" y="16627"/>
                </a:moveTo>
                <a:cubicBezTo>
                  <a:pt x="11450" y="16627"/>
                  <a:pt x="11462" y="16627"/>
                  <a:pt x="11474" y="16627"/>
                </a:cubicBezTo>
                <a:cubicBezTo>
                  <a:pt x="11474" y="16627"/>
                  <a:pt x="11470" y="16631"/>
                  <a:pt x="11470" y="16631"/>
                </a:cubicBezTo>
                <a:cubicBezTo>
                  <a:pt x="11470" y="16620"/>
                  <a:pt x="11470" y="16610"/>
                  <a:pt x="11470" y="16600"/>
                </a:cubicBezTo>
                <a:cubicBezTo>
                  <a:pt x="11470" y="16600"/>
                  <a:pt x="11474" y="16600"/>
                  <a:pt x="11474" y="16600"/>
                </a:cubicBezTo>
                <a:cubicBezTo>
                  <a:pt x="11462" y="16610"/>
                  <a:pt x="11454" y="16617"/>
                  <a:pt x="11442" y="16627"/>
                </a:cubicBezTo>
                <a:lnTo>
                  <a:pt x="11438" y="16627"/>
                </a:lnTo>
                <a:close/>
                <a:moveTo>
                  <a:pt x="179" y="16641"/>
                </a:moveTo>
                <a:cubicBezTo>
                  <a:pt x="158" y="16631"/>
                  <a:pt x="142" y="16634"/>
                  <a:pt x="134" y="16654"/>
                </a:cubicBezTo>
                <a:cubicBezTo>
                  <a:pt x="134" y="16654"/>
                  <a:pt x="138" y="16651"/>
                  <a:pt x="138" y="16651"/>
                </a:cubicBezTo>
                <a:cubicBezTo>
                  <a:pt x="150" y="16644"/>
                  <a:pt x="163" y="16641"/>
                  <a:pt x="179" y="16641"/>
                </a:cubicBezTo>
                <a:cubicBezTo>
                  <a:pt x="175" y="16637"/>
                  <a:pt x="179" y="16641"/>
                  <a:pt x="179" y="16641"/>
                </a:cubicBezTo>
                <a:close/>
                <a:moveTo>
                  <a:pt x="7111" y="8100"/>
                </a:moveTo>
                <a:cubicBezTo>
                  <a:pt x="7115" y="8100"/>
                  <a:pt x="7115" y="8104"/>
                  <a:pt x="7115" y="8104"/>
                </a:cubicBezTo>
                <a:cubicBezTo>
                  <a:pt x="7115" y="8100"/>
                  <a:pt x="7111" y="8097"/>
                  <a:pt x="7111" y="8097"/>
                </a:cubicBezTo>
                <a:cubicBezTo>
                  <a:pt x="7111" y="8097"/>
                  <a:pt x="7111" y="8100"/>
                  <a:pt x="7111" y="8100"/>
                </a:cubicBezTo>
                <a:close/>
                <a:moveTo>
                  <a:pt x="8285" y="8070"/>
                </a:moveTo>
                <a:cubicBezTo>
                  <a:pt x="8285" y="8073"/>
                  <a:pt x="8289" y="8077"/>
                  <a:pt x="8289" y="8080"/>
                </a:cubicBezTo>
                <a:cubicBezTo>
                  <a:pt x="8289" y="8080"/>
                  <a:pt x="8297" y="8080"/>
                  <a:pt x="8297" y="8080"/>
                </a:cubicBezTo>
                <a:cubicBezTo>
                  <a:pt x="8289" y="8077"/>
                  <a:pt x="8285" y="8077"/>
                  <a:pt x="8277" y="8073"/>
                </a:cubicBezTo>
                <a:cubicBezTo>
                  <a:pt x="8281" y="8073"/>
                  <a:pt x="8285" y="8070"/>
                  <a:pt x="8285" y="8070"/>
                </a:cubicBezTo>
                <a:close/>
                <a:moveTo>
                  <a:pt x="7192" y="8080"/>
                </a:moveTo>
                <a:cubicBezTo>
                  <a:pt x="7192" y="8073"/>
                  <a:pt x="7192" y="8070"/>
                  <a:pt x="7192" y="8063"/>
                </a:cubicBezTo>
                <a:cubicBezTo>
                  <a:pt x="7192" y="8063"/>
                  <a:pt x="7192" y="8067"/>
                  <a:pt x="7192" y="8067"/>
                </a:cubicBezTo>
                <a:cubicBezTo>
                  <a:pt x="7192" y="8070"/>
                  <a:pt x="7188" y="8073"/>
                  <a:pt x="7184" y="8073"/>
                </a:cubicBezTo>
                <a:cubicBezTo>
                  <a:pt x="7188" y="8077"/>
                  <a:pt x="7192" y="8080"/>
                  <a:pt x="7192" y="8080"/>
                </a:cubicBezTo>
                <a:close/>
                <a:moveTo>
                  <a:pt x="11409" y="16644"/>
                </a:moveTo>
                <a:cubicBezTo>
                  <a:pt x="11422" y="16648"/>
                  <a:pt x="11434" y="16651"/>
                  <a:pt x="11446" y="16654"/>
                </a:cubicBezTo>
                <a:cubicBezTo>
                  <a:pt x="11446" y="16654"/>
                  <a:pt x="11442" y="16658"/>
                  <a:pt x="11442" y="16658"/>
                </a:cubicBezTo>
                <a:cubicBezTo>
                  <a:pt x="11442" y="16648"/>
                  <a:pt x="11442" y="16637"/>
                  <a:pt x="11442" y="16627"/>
                </a:cubicBezTo>
                <a:cubicBezTo>
                  <a:pt x="11442" y="16627"/>
                  <a:pt x="11446" y="16631"/>
                  <a:pt x="11446" y="16631"/>
                </a:cubicBezTo>
                <a:cubicBezTo>
                  <a:pt x="11434" y="16637"/>
                  <a:pt x="11422" y="16641"/>
                  <a:pt x="11409" y="16644"/>
                </a:cubicBezTo>
                <a:cubicBezTo>
                  <a:pt x="11414" y="16648"/>
                  <a:pt x="11409" y="16644"/>
                  <a:pt x="11409" y="16644"/>
                </a:cubicBezTo>
                <a:close/>
                <a:moveTo>
                  <a:pt x="138" y="16651"/>
                </a:moveTo>
                <a:cubicBezTo>
                  <a:pt x="134" y="16654"/>
                  <a:pt x="134" y="16654"/>
                  <a:pt x="130" y="16658"/>
                </a:cubicBezTo>
                <a:cubicBezTo>
                  <a:pt x="130" y="16654"/>
                  <a:pt x="134" y="16654"/>
                  <a:pt x="138" y="16651"/>
                </a:cubicBezTo>
                <a:cubicBezTo>
                  <a:pt x="134" y="16651"/>
                  <a:pt x="138" y="16651"/>
                  <a:pt x="138" y="16651"/>
                </a:cubicBezTo>
                <a:close/>
                <a:moveTo>
                  <a:pt x="719" y="16654"/>
                </a:moveTo>
                <a:lnTo>
                  <a:pt x="707" y="16648"/>
                </a:lnTo>
                <a:cubicBezTo>
                  <a:pt x="707" y="16648"/>
                  <a:pt x="695" y="16651"/>
                  <a:pt x="695" y="16651"/>
                </a:cubicBezTo>
                <a:cubicBezTo>
                  <a:pt x="695" y="16651"/>
                  <a:pt x="683" y="16658"/>
                  <a:pt x="683" y="16658"/>
                </a:cubicBezTo>
                <a:cubicBezTo>
                  <a:pt x="683" y="16665"/>
                  <a:pt x="687" y="16675"/>
                  <a:pt x="687" y="16681"/>
                </a:cubicBezTo>
                <a:cubicBezTo>
                  <a:pt x="687" y="16681"/>
                  <a:pt x="683" y="16678"/>
                  <a:pt x="683" y="16678"/>
                </a:cubicBezTo>
                <a:cubicBezTo>
                  <a:pt x="711" y="16681"/>
                  <a:pt x="719" y="16671"/>
                  <a:pt x="719" y="16654"/>
                </a:cubicBezTo>
                <a:lnTo>
                  <a:pt x="719" y="16654"/>
                </a:lnTo>
                <a:close/>
                <a:moveTo>
                  <a:pt x="813" y="16681"/>
                </a:moveTo>
                <a:cubicBezTo>
                  <a:pt x="813" y="16671"/>
                  <a:pt x="813" y="16661"/>
                  <a:pt x="813" y="16651"/>
                </a:cubicBezTo>
                <a:cubicBezTo>
                  <a:pt x="813" y="16651"/>
                  <a:pt x="817" y="16654"/>
                  <a:pt x="817" y="16654"/>
                </a:cubicBezTo>
                <a:cubicBezTo>
                  <a:pt x="796" y="16654"/>
                  <a:pt x="780" y="16658"/>
                  <a:pt x="760" y="16661"/>
                </a:cubicBezTo>
                <a:cubicBezTo>
                  <a:pt x="760" y="16661"/>
                  <a:pt x="760" y="16661"/>
                  <a:pt x="760" y="16661"/>
                </a:cubicBezTo>
                <a:cubicBezTo>
                  <a:pt x="780" y="16668"/>
                  <a:pt x="796" y="16675"/>
                  <a:pt x="817" y="16681"/>
                </a:cubicBezTo>
                <a:cubicBezTo>
                  <a:pt x="817" y="16678"/>
                  <a:pt x="813" y="16681"/>
                  <a:pt x="813" y="16681"/>
                </a:cubicBezTo>
                <a:close/>
                <a:moveTo>
                  <a:pt x="11365" y="16685"/>
                </a:moveTo>
                <a:cubicBezTo>
                  <a:pt x="11381" y="16671"/>
                  <a:pt x="11397" y="16661"/>
                  <a:pt x="11409" y="16648"/>
                </a:cubicBezTo>
                <a:cubicBezTo>
                  <a:pt x="11409" y="16648"/>
                  <a:pt x="11409" y="16644"/>
                  <a:pt x="11409" y="16644"/>
                </a:cubicBezTo>
                <a:cubicBezTo>
                  <a:pt x="11377" y="16641"/>
                  <a:pt x="11357" y="16644"/>
                  <a:pt x="11365" y="16678"/>
                </a:cubicBezTo>
                <a:lnTo>
                  <a:pt x="11365" y="16685"/>
                </a:lnTo>
                <a:close/>
                <a:moveTo>
                  <a:pt x="11568" y="16651"/>
                </a:moveTo>
                <a:cubicBezTo>
                  <a:pt x="11556" y="16651"/>
                  <a:pt x="11544" y="16651"/>
                  <a:pt x="11535" y="16651"/>
                </a:cubicBezTo>
                <a:cubicBezTo>
                  <a:pt x="11535" y="16651"/>
                  <a:pt x="11535" y="16654"/>
                  <a:pt x="11535" y="16654"/>
                </a:cubicBezTo>
                <a:cubicBezTo>
                  <a:pt x="11544" y="16654"/>
                  <a:pt x="11556" y="16654"/>
                  <a:pt x="11568" y="16651"/>
                </a:cubicBezTo>
                <a:lnTo>
                  <a:pt x="11568" y="16651"/>
                </a:lnTo>
                <a:close/>
                <a:moveTo>
                  <a:pt x="248" y="16709"/>
                </a:moveTo>
                <a:cubicBezTo>
                  <a:pt x="268" y="16702"/>
                  <a:pt x="288" y="16695"/>
                  <a:pt x="309" y="16692"/>
                </a:cubicBezTo>
                <a:cubicBezTo>
                  <a:pt x="309" y="16692"/>
                  <a:pt x="309" y="16692"/>
                  <a:pt x="309" y="16692"/>
                </a:cubicBezTo>
                <a:cubicBezTo>
                  <a:pt x="293" y="16695"/>
                  <a:pt x="272" y="16702"/>
                  <a:pt x="256" y="16705"/>
                </a:cubicBezTo>
                <a:cubicBezTo>
                  <a:pt x="252" y="16705"/>
                  <a:pt x="248" y="16709"/>
                  <a:pt x="248" y="16709"/>
                </a:cubicBezTo>
                <a:close/>
                <a:moveTo>
                  <a:pt x="6936" y="16709"/>
                </a:moveTo>
                <a:cubicBezTo>
                  <a:pt x="6936" y="16698"/>
                  <a:pt x="6936" y="16688"/>
                  <a:pt x="6936" y="16678"/>
                </a:cubicBezTo>
                <a:cubicBezTo>
                  <a:pt x="6936" y="16678"/>
                  <a:pt x="6940" y="16681"/>
                  <a:pt x="6940" y="16681"/>
                </a:cubicBezTo>
                <a:cubicBezTo>
                  <a:pt x="6928" y="16681"/>
                  <a:pt x="6916" y="16681"/>
                  <a:pt x="6903" y="16681"/>
                </a:cubicBezTo>
                <a:cubicBezTo>
                  <a:pt x="6903" y="16681"/>
                  <a:pt x="6907" y="16678"/>
                  <a:pt x="6907" y="16678"/>
                </a:cubicBezTo>
                <a:cubicBezTo>
                  <a:pt x="6920" y="16688"/>
                  <a:pt x="6928" y="16695"/>
                  <a:pt x="6940" y="16705"/>
                </a:cubicBezTo>
                <a:cubicBezTo>
                  <a:pt x="6940" y="16705"/>
                  <a:pt x="6936" y="16709"/>
                  <a:pt x="6936" y="16709"/>
                </a:cubicBezTo>
                <a:close/>
                <a:moveTo>
                  <a:pt x="11369" y="16678"/>
                </a:moveTo>
                <a:cubicBezTo>
                  <a:pt x="11373" y="16681"/>
                  <a:pt x="11373" y="16685"/>
                  <a:pt x="11377" y="16685"/>
                </a:cubicBezTo>
                <a:cubicBezTo>
                  <a:pt x="11381" y="16675"/>
                  <a:pt x="11381" y="16675"/>
                  <a:pt x="11369" y="16681"/>
                </a:cubicBezTo>
                <a:cubicBezTo>
                  <a:pt x="11365" y="16685"/>
                  <a:pt x="11369" y="16678"/>
                  <a:pt x="11369" y="16678"/>
                </a:cubicBezTo>
                <a:close/>
                <a:moveTo>
                  <a:pt x="252" y="16705"/>
                </a:moveTo>
                <a:cubicBezTo>
                  <a:pt x="252" y="16705"/>
                  <a:pt x="252" y="16705"/>
                  <a:pt x="252" y="16705"/>
                </a:cubicBezTo>
                <a:cubicBezTo>
                  <a:pt x="248" y="16709"/>
                  <a:pt x="252" y="16705"/>
                  <a:pt x="252" y="16705"/>
                </a:cubicBezTo>
                <a:close/>
                <a:moveTo>
                  <a:pt x="7042" y="16732"/>
                </a:moveTo>
                <a:cubicBezTo>
                  <a:pt x="7042" y="16732"/>
                  <a:pt x="7037" y="16729"/>
                  <a:pt x="7042" y="16732"/>
                </a:cubicBezTo>
                <a:cubicBezTo>
                  <a:pt x="7037" y="16729"/>
                  <a:pt x="7037" y="16732"/>
                  <a:pt x="7042" y="16732"/>
                </a:cubicBezTo>
                <a:cubicBezTo>
                  <a:pt x="7037" y="16736"/>
                  <a:pt x="7042" y="16732"/>
                  <a:pt x="7042" y="16732"/>
                </a:cubicBezTo>
                <a:close/>
                <a:moveTo>
                  <a:pt x="8395" y="7748"/>
                </a:moveTo>
                <a:cubicBezTo>
                  <a:pt x="8391" y="7748"/>
                  <a:pt x="8391" y="7745"/>
                  <a:pt x="8386" y="7745"/>
                </a:cubicBezTo>
                <a:cubicBezTo>
                  <a:pt x="8386" y="7748"/>
                  <a:pt x="8386" y="7751"/>
                  <a:pt x="8391" y="7751"/>
                </a:cubicBezTo>
                <a:cubicBezTo>
                  <a:pt x="8391" y="7752"/>
                  <a:pt x="8395" y="7748"/>
                  <a:pt x="8395" y="7748"/>
                </a:cubicBezTo>
                <a:close/>
                <a:moveTo>
                  <a:pt x="11483" y="16715"/>
                </a:moveTo>
                <a:cubicBezTo>
                  <a:pt x="11483" y="16715"/>
                  <a:pt x="11479" y="16712"/>
                  <a:pt x="11479" y="16712"/>
                </a:cubicBezTo>
                <a:cubicBezTo>
                  <a:pt x="11479" y="16715"/>
                  <a:pt x="11479" y="16715"/>
                  <a:pt x="11474" y="16719"/>
                </a:cubicBezTo>
                <a:cubicBezTo>
                  <a:pt x="11474" y="16715"/>
                  <a:pt x="11483" y="16715"/>
                  <a:pt x="11483" y="16715"/>
                </a:cubicBezTo>
                <a:close/>
                <a:moveTo>
                  <a:pt x="8594" y="7613"/>
                </a:moveTo>
                <a:cubicBezTo>
                  <a:pt x="8581" y="7613"/>
                  <a:pt x="8569" y="7613"/>
                  <a:pt x="8557" y="7613"/>
                </a:cubicBezTo>
                <a:cubicBezTo>
                  <a:pt x="8557" y="7613"/>
                  <a:pt x="8557" y="7609"/>
                  <a:pt x="8561" y="7609"/>
                </a:cubicBezTo>
                <a:cubicBezTo>
                  <a:pt x="8573" y="7619"/>
                  <a:pt x="8581" y="7623"/>
                  <a:pt x="8594" y="7613"/>
                </a:cubicBezTo>
                <a:lnTo>
                  <a:pt x="8594" y="7613"/>
                </a:lnTo>
                <a:close/>
                <a:moveTo>
                  <a:pt x="427" y="16790"/>
                </a:moveTo>
                <a:lnTo>
                  <a:pt x="427" y="16797"/>
                </a:lnTo>
                <a:lnTo>
                  <a:pt x="435" y="16793"/>
                </a:lnTo>
                <a:lnTo>
                  <a:pt x="427" y="16790"/>
                </a:lnTo>
                <a:close/>
                <a:moveTo>
                  <a:pt x="6692" y="16783"/>
                </a:moveTo>
                <a:cubicBezTo>
                  <a:pt x="6692" y="16793"/>
                  <a:pt x="6692" y="16803"/>
                  <a:pt x="6692" y="16810"/>
                </a:cubicBezTo>
                <a:cubicBezTo>
                  <a:pt x="6692" y="16810"/>
                  <a:pt x="6696" y="16810"/>
                  <a:pt x="6696" y="16810"/>
                </a:cubicBezTo>
                <a:cubicBezTo>
                  <a:pt x="6696" y="16800"/>
                  <a:pt x="6696" y="16790"/>
                  <a:pt x="6692" y="16783"/>
                </a:cubicBezTo>
                <a:cubicBezTo>
                  <a:pt x="6696" y="16780"/>
                  <a:pt x="6692" y="16783"/>
                  <a:pt x="6692" y="16783"/>
                </a:cubicBezTo>
                <a:close/>
                <a:moveTo>
                  <a:pt x="7151" y="16807"/>
                </a:moveTo>
                <a:cubicBezTo>
                  <a:pt x="7163" y="16807"/>
                  <a:pt x="7176" y="16810"/>
                  <a:pt x="7188" y="16810"/>
                </a:cubicBezTo>
                <a:cubicBezTo>
                  <a:pt x="7176" y="16800"/>
                  <a:pt x="7163" y="16793"/>
                  <a:pt x="7151" y="16783"/>
                </a:cubicBezTo>
                <a:cubicBezTo>
                  <a:pt x="7151" y="16783"/>
                  <a:pt x="7155" y="16780"/>
                  <a:pt x="7155" y="16780"/>
                </a:cubicBezTo>
                <a:cubicBezTo>
                  <a:pt x="7155" y="16790"/>
                  <a:pt x="7155" y="16800"/>
                  <a:pt x="7155" y="16810"/>
                </a:cubicBezTo>
                <a:lnTo>
                  <a:pt x="7151" y="16807"/>
                </a:lnTo>
                <a:close/>
                <a:moveTo>
                  <a:pt x="8460" y="7389"/>
                </a:moveTo>
                <a:cubicBezTo>
                  <a:pt x="8464" y="7389"/>
                  <a:pt x="8464" y="7386"/>
                  <a:pt x="8464" y="7386"/>
                </a:cubicBezTo>
                <a:cubicBezTo>
                  <a:pt x="8460" y="7386"/>
                  <a:pt x="8456" y="7386"/>
                  <a:pt x="8456" y="7382"/>
                </a:cubicBezTo>
                <a:cubicBezTo>
                  <a:pt x="8456" y="7386"/>
                  <a:pt x="8460" y="7389"/>
                  <a:pt x="8460" y="7389"/>
                </a:cubicBezTo>
                <a:close/>
                <a:moveTo>
                  <a:pt x="7241" y="16814"/>
                </a:moveTo>
                <a:cubicBezTo>
                  <a:pt x="7253" y="16814"/>
                  <a:pt x="7269" y="16810"/>
                  <a:pt x="7281" y="16810"/>
                </a:cubicBezTo>
                <a:cubicBezTo>
                  <a:pt x="7281" y="16810"/>
                  <a:pt x="7277" y="16807"/>
                  <a:pt x="7277" y="16807"/>
                </a:cubicBezTo>
                <a:cubicBezTo>
                  <a:pt x="7269" y="16807"/>
                  <a:pt x="7257" y="16810"/>
                  <a:pt x="7249" y="16810"/>
                </a:cubicBezTo>
                <a:cubicBezTo>
                  <a:pt x="7245" y="16810"/>
                  <a:pt x="7241" y="16814"/>
                  <a:pt x="7241" y="16814"/>
                </a:cubicBezTo>
                <a:close/>
                <a:moveTo>
                  <a:pt x="553" y="16868"/>
                </a:moveTo>
                <a:cubicBezTo>
                  <a:pt x="553" y="16868"/>
                  <a:pt x="540" y="16868"/>
                  <a:pt x="540" y="16868"/>
                </a:cubicBezTo>
                <a:lnTo>
                  <a:pt x="553" y="16868"/>
                </a:lnTo>
                <a:cubicBezTo>
                  <a:pt x="549" y="16868"/>
                  <a:pt x="553" y="16868"/>
                  <a:pt x="553" y="16868"/>
                </a:cubicBezTo>
                <a:close/>
                <a:moveTo>
                  <a:pt x="748" y="16871"/>
                </a:moveTo>
                <a:cubicBezTo>
                  <a:pt x="748" y="16868"/>
                  <a:pt x="752" y="16868"/>
                  <a:pt x="752" y="16864"/>
                </a:cubicBezTo>
                <a:cubicBezTo>
                  <a:pt x="748" y="16864"/>
                  <a:pt x="748" y="16868"/>
                  <a:pt x="744" y="16868"/>
                </a:cubicBezTo>
                <a:cubicBezTo>
                  <a:pt x="748" y="16868"/>
                  <a:pt x="752" y="16868"/>
                  <a:pt x="752" y="16868"/>
                </a:cubicBezTo>
                <a:cubicBezTo>
                  <a:pt x="752" y="16868"/>
                  <a:pt x="748" y="16871"/>
                  <a:pt x="748" y="16871"/>
                </a:cubicBezTo>
                <a:close/>
                <a:moveTo>
                  <a:pt x="7586" y="7193"/>
                </a:moveTo>
                <a:cubicBezTo>
                  <a:pt x="7586" y="7196"/>
                  <a:pt x="7582" y="7199"/>
                  <a:pt x="7582" y="7199"/>
                </a:cubicBezTo>
                <a:cubicBezTo>
                  <a:pt x="7594" y="7213"/>
                  <a:pt x="7590" y="7213"/>
                  <a:pt x="7590" y="7196"/>
                </a:cubicBezTo>
                <a:cubicBezTo>
                  <a:pt x="7590" y="7196"/>
                  <a:pt x="7582" y="7193"/>
                  <a:pt x="7582" y="7193"/>
                </a:cubicBezTo>
                <a:cubicBezTo>
                  <a:pt x="7578" y="7193"/>
                  <a:pt x="7586" y="7193"/>
                  <a:pt x="7586" y="7193"/>
                </a:cubicBezTo>
                <a:close/>
                <a:moveTo>
                  <a:pt x="4921" y="6976"/>
                </a:moveTo>
                <a:lnTo>
                  <a:pt x="4916" y="6972"/>
                </a:lnTo>
                <a:cubicBezTo>
                  <a:pt x="4916" y="6976"/>
                  <a:pt x="4925" y="6979"/>
                  <a:pt x="4921" y="6976"/>
                </a:cubicBezTo>
                <a:cubicBezTo>
                  <a:pt x="4925" y="6979"/>
                  <a:pt x="4921" y="6976"/>
                  <a:pt x="4921" y="6976"/>
                </a:cubicBezTo>
                <a:close/>
                <a:moveTo>
                  <a:pt x="914" y="16898"/>
                </a:moveTo>
                <a:lnTo>
                  <a:pt x="922" y="16898"/>
                </a:lnTo>
                <a:lnTo>
                  <a:pt x="918" y="16891"/>
                </a:lnTo>
                <a:lnTo>
                  <a:pt x="914" y="16898"/>
                </a:lnTo>
                <a:close/>
                <a:moveTo>
                  <a:pt x="7549" y="6847"/>
                </a:moveTo>
                <a:cubicBezTo>
                  <a:pt x="7553" y="6847"/>
                  <a:pt x="7558" y="6847"/>
                  <a:pt x="7558" y="6844"/>
                </a:cubicBezTo>
                <a:cubicBezTo>
                  <a:pt x="7553" y="6844"/>
                  <a:pt x="7553" y="6847"/>
                  <a:pt x="7549" y="6847"/>
                </a:cubicBezTo>
                <a:cubicBezTo>
                  <a:pt x="7549" y="6847"/>
                  <a:pt x="7549" y="6847"/>
                  <a:pt x="7549" y="6847"/>
                </a:cubicBezTo>
                <a:close/>
                <a:moveTo>
                  <a:pt x="9020" y="6644"/>
                </a:moveTo>
                <a:cubicBezTo>
                  <a:pt x="9020" y="6634"/>
                  <a:pt x="9020" y="6623"/>
                  <a:pt x="9020" y="6613"/>
                </a:cubicBezTo>
                <a:cubicBezTo>
                  <a:pt x="9020" y="6613"/>
                  <a:pt x="9024" y="6617"/>
                  <a:pt x="9024" y="6617"/>
                </a:cubicBezTo>
                <a:cubicBezTo>
                  <a:pt x="9004" y="6623"/>
                  <a:pt x="8992" y="6634"/>
                  <a:pt x="9020" y="6644"/>
                </a:cubicBezTo>
                <a:lnTo>
                  <a:pt x="9020" y="6644"/>
                </a:lnTo>
                <a:close/>
                <a:moveTo>
                  <a:pt x="9362" y="6600"/>
                </a:moveTo>
                <a:lnTo>
                  <a:pt x="9362" y="6590"/>
                </a:lnTo>
                <a:cubicBezTo>
                  <a:pt x="9362" y="6590"/>
                  <a:pt x="9362" y="6593"/>
                  <a:pt x="9362" y="6593"/>
                </a:cubicBezTo>
                <a:cubicBezTo>
                  <a:pt x="9362" y="6596"/>
                  <a:pt x="9362" y="6600"/>
                  <a:pt x="9362" y="6600"/>
                </a:cubicBezTo>
                <a:close/>
                <a:moveTo>
                  <a:pt x="7623" y="6522"/>
                </a:moveTo>
                <a:cubicBezTo>
                  <a:pt x="7623" y="6522"/>
                  <a:pt x="7623" y="6525"/>
                  <a:pt x="7623" y="6522"/>
                </a:cubicBezTo>
                <a:cubicBezTo>
                  <a:pt x="7627" y="6525"/>
                  <a:pt x="7623" y="6522"/>
                  <a:pt x="7623" y="6522"/>
                </a:cubicBezTo>
                <a:close/>
                <a:moveTo>
                  <a:pt x="7688" y="6369"/>
                </a:moveTo>
                <a:cubicBezTo>
                  <a:pt x="7688" y="6366"/>
                  <a:pt x="7684" y="6366"/>
                  <a:pt x="7684" y="6363"/>
                </a:cubicBezTo>
                <a:cubicBezTo>
                  <a:pt x="7684" y="6366"/>
                  <a:pt x="7684" y="6369"/>
                  <a:pt x="7688" y="6369"/>
                </a:cubicBezTo>
                <a:cubicBezTo>
                  <a:pt x="7684" y="6373"/>
                  <a:pt x="7688" y="6369"/>
                  <a:pt x="7688" y="6369"/>
                </a:cubicBezTo>
                <a:close/>
                <a:moveTo>
                  <a:pt x="939" y="17020"/>
                </a:moveTo>
                <a:lnTo>
                  <a:pt x="935" y="17013"/>
                </a:lnTo>
                <a:cubicBezTo>
                  <a:pt x="935" y="17013"/>
                  <a:pt x="935" y="17017"/>
                  <a:pt x="935" y="17017"/>
                </a:cubicBezTo>
                <a:cubicBezTo>
                  <a:pt x="939" y="17017"/>
                  <a:pt x="939" y="17020"/>
                  <a:pt x="939" y="17020"/>
                </a:cubicBezTo>
                <a:close/>
                <a:moveTo>
                  <a:pt x="5160" y="6308"/>
                </a:moveTo>
                <a:cubicBezTo>
                  <a:pt x="5164" y="6305"/>
                  <a:pt x="5168" y="6302"/>
                  <a:pt x="5172" y="6302"/>
                </a:cubicBezTo>
                <a:cubicBezTo>
                  <a:pt x="5168" y="6302"/>
                  <a:pt x="5164" y="6302"/>
                  <a:pt x="5164" y="6302"/>
                </a:cubicBezTo>
                <a:cubicBezTo>
                  <a:pt x="5164" y="6305"/>
                  <a:pt x="5164" y="6308"/>
                  <a:pt x="5160" y="6308"/>
                </a:cubicBezTo>
                <a:cubicBezTo>
                  <a:pt x="5164" y="6312"/>
                  <a:pt x="5160" y="6308"/>
                  <a:pt x="5160" y="6308"/>
                </a:cubicBezTo>
                <a:close/>
                <a:moveTo>
                  <a:pt x="9569" y="6102"/>
                </a:moveTo>
                <a:cubicBezTo>
                  <a:pt x="9573" y="6108"/>
                  <a:pt x="9573" y="6115"/>
                  <a:pt x="9573" y="6122"/>
                </a:cubicBezTo>
                <a:cubicBezTo>
                  <a:pt x="9573" y="6125"/>
                  <a:pt x="9569" y="6129"/>
                  <a:pt x="9569" y="6132"/>
                </a:cubicBezTo>
                <a:cubicBezTo>
                  <a:pt x="9569" y="6132"/>
                  <a:pt x="9573" y="6132"/>
                  <a:pt x="9573" y="6132"/>
                </a:cubicBezTo>
                <a:cubicBezTo>
                  <a:pt x="9573" y="6122"/>
                  <a:pt x="9573" y="6112"/>
                  <a:pt x="9569" y="6102"/>
                </a:cubicBezTo>
                <a:lnTo>
                  <a:pt x="9569" y="6102"/>
                </a:lnTo>
                <a:close/>
                <a:moveTo>
                  <a:pt x="10146" y="5810"/>
                </a:moveTo>
                <a:cubicBezTo>
                  <a:pt x="10146" y="5810"/>
                  <a:pt x="10146" y="5810"/>
                  <a:pt x="10146" y="5810"/>
                </a:cubicBezTo>
                <a:cubicBezTo>
                  <a:pt x="10146" y="5810"/>
                  <a:pt x="10146" y="5810"/>
                  <a:pt x="10146" y="5810"/>
                </a:cubicBezTo>
                <a:close/>
                <a:moveTo>
                  <a:pt x="10077" y="5736"/>
                </a:moveTo>
                <a:cubicBezTo>
                  <a:pt x="10077" y="5736"/>
                  <a:pt x="10077" y="5736"/>
                  <a:pt x="10077" y="5736"/>
                </a:cubicBezTo>
                <a:cubicBezTo>
                  <a:pt x="10081" y="5732"/>
                  <a:pt x="10077" y="5736"/>
                  <a:pt x="10077" y="5736"/>
                </a:cubicBezTo>
                <a:close/>
                <a:moveTo>
                  <a:pt x="9764" y="5773"/>
                </a:moveTo>
                <a:cubicBezTo>
                  <a:pt x="9764" y="5773"/>
                  <a:pt x="9768" y="5770"/>
                  <a:pt x="9768" y="5770"/>
                </a:cubicBezTo>
                <a:cubicBezTo>
                  <a:pt x="9764" y="5770"/>
                  <a:pt x="9764" y="5770"/>
                  <a:pt x="9764" y="5773"/>
                </a:cubicBezTo>
                <a:cubicBezTo>
                  <a:pt x="9760" y="5773"/>
                  <a:pt x="9764" y="5773"/>
                  <a:pt x="9764" y="5773"/>
                </a:cubicBezTo>
                <a:close/>
                <a:moveTo>
                  <a:pt x="8594" y="5692"/>
                </a:moveTo>
                <a:cubicBezTo>
                  <a:pt x="8594" y="5695"/>
                  <a:pt x="8594" y="5695"/>
                  <a:pt x="8594" y="5699"/>
                </a:cubicBezTo>
                <a:cubicBezTo>
                  <a:pt x="8594" y="5699"/>
                  <a:pt x="8598" y="5695"/>
                  <a:pt x="8598" y="5695"/>
                </a:cubicBezTo>
                <a:cubicBezTo>
                  <a:pt x="8598" y="5695"/>
                  <a:pt x="8594" y="5692"/>
                  <a:pt x="8594" y="5692"/>
                </a:cubicBezTo>
                <a:close/>
                <a:moveTo>
                  <a:pt x="890" y="17125"/>
                </a:moveTo>
                <a:cubicBezTo>
                  <a:pt x="886" y="17125"/>
                  <a:pt x="878" y="17122"/>
                  <a:pt x="874" y="17122"/>
                </a:cubicBezTo>
                <a:cubicBezTo>
                  <a:pt x="878" y="17122"/>
                  <a:pt x="878" y="17125"/>
                  <a:pt x="882" y="17125"/>
                </a:cubicBezTo>
                <a:cubicBezTo>
                  <a:pt x="882" y="17125"/>
                  <a:pt x="890" y="17125"/>
                  <a:pt x="890" y="17125"/>
                </a:cubicBezTo>
                <a:cubicBezTo>
                  <a:pt x="894" y="17125"/>
                  <a:pt x="890" y="17125"/>
                  <a:pt x="890" y="17125"/>
                </a:cubicBezTo>
                <a:close/>
                <a:moveTo>
                  <a:pt x="8151" y="17125"/>
                </a:moveTo>
                <a:lnTo>
                  <a:pt x="8155" y="17125"/>
                </a:lnTo>
                <a:lnTo>
                  <a:pt x="8151" y="17125"/>
                </a:lnTo>
                <a:lnTo>
                  <a:pt x="8151" y="17125"/>
                </a:lnTo>
                <a:close/>
                <a:moveTo>
                  <a:pt x="8151" y="17129"/>
                </a:moveTo>
                <a:cubicBezTo>
                  <a:pt x="8151" y="17149"/>
                  <a:pt x="8151" y="17166"/>
                  <a:pt x="8147" y="17186"/>
                </a:cubicBezTo>
                <a:cubicBezTo>
                  <a:pt x="8147" y="17186"/>
                  <a:pt x="8147" y="17186"/>
                  <a:pt x="8147" y="17186"/>
                </a:cubicBezTo>
                <a:cubicBezTo>
                  <a:pt x="8151" y="17166"/>
                  <a:pt x="8151" y="17146"/>
                  <a:pt x="8151" y="17129"/>
                </a:cubicBezTo>
                <a:cubicBezTo>
                  <a:pt x="8151" y="17125"/>
                  <a:pt x="8151" y="17125"/>
                  <a:pt x="8151" y="17129"/>
                </a:cubicBezTo>
                <a:close/>
                <a:moveTo>
                  <a:pt x="11812" y="5546"/>
                </a:moveTo>
                <a:lnTo>
                  <a:pt x="11812" y="5546"/>
                </a:lnTo>
                <a:lnTo>
                  <a:pt x="11812" y="5546"/>
                </a:lnTo>
                <a:close/>
                <a:moveTo>
                  <a:pt x="4214" y="17210"/>
                </a:moveTo>
                <a:cubicBezTo>
                  <a:pt x="4209" y="17210"/>
                  <a:pt x="4205" y="17207"/>
                  <a:pt x="4201" y="17207"/>
                </a:cubicBezTo>
                <a:cubicBezTo>
                  <a:pt x="4205" y="17210"/>
                  <a:pt x="4209" y="17217"/>
                  <a:pt x="4209" y="17220"/>
                </a:cubicBezTo>
                <a:cubicBezTo>
                  <a:pt x="4209" y="17217"/>
                  <a:pt x="4214" y="17213"/>
                  <a:pt x="4214" y="17210"/>
                </a:cubicBezTo>
                <a:cubicBezTo>
                  <a:pt x="4218" y="17210"/>
                  <a:pt x="4214" y="17210"/>
                  <a:pt x="4214" y="17210"/>
                </a:cubicBezTo>
                <a:close/>
                <a:moveTo>
                  <a:pt x="4250" y="17257"/>
                </a:moveTo>
                <a:cubicBezTo>
                  <a:pt x="4287" y="17217"/>
                  <a:pt x="4266" y="17207"/>
                  <a:pt x="4214" y="17210"/>
                </a:cubicBezTo>
                <a:cubicBezTo>
                  <a:pt x="4214" y="17210"/>
                  <a:pt x="4218" y="17210"/>
                  <a:pt x="4218" y="17210"/>
                </a:cubicBezTo>
                <a:cubicBezTo>
                  <a:pt x="4209" y="17220"/>
                  <a:pt x="4181" y="17220"/>
                  <a:pt x="4193" y="17247"/>
                </a:cubicBezTo>
                <a:cubicBezTo>
                  <a:pt x="4205" y="17271"/>
                  <a:pt x="4226" y="17254"/>
                  <a:pt x="4242" y="17254"/>
                </a:cubicBezTo>
                <a:lnTo>
                  <a:pt x="4250" y="17257"/>
                </a:lnTo>
                <a:close/>
                <a:moveTo>
                  <a:pt x="11812" y="5546"/>
                </a:moveTo>
                <a:cubicBezTo>
                  <a:pt x="11800" y="5536"/>
                  <a:pt x="11791" y="5526"/>
                  <a:pt x="11779" y="5512"/>
                </a:cubicBezTo>
                <a:cubicBezTo>
                  <a:pt x="11779" y="5512"/>
                  <a:pt x="11775" y="5516"/>
                  <a:pt x="11775" y="5516"/>
                </a:cubicBezTo>
                <a:cubicBezTo>
                  <a:pt x="11787" y="5526"/>
                  <a:pt x="11800" y="5536"/>
                  <a:pt x="11812" y="5546"/>
                </a:cubicBezTo>
                <a:cubicBezTo>
                  <a:pt x="11812" y="5546"/>
                  <a:pt x="11812" y="5546"/>
                  <a:pt x="11812" y="5546"/>
                </a:cubicBezTo>
                <a:close/>
                <a:moveTo>
                  <a:pt x="8943" y="5522"/>
                </a:moveTo>
                <a:cubicBezTo>
                  <a:pt x="8943" y="5522"/>
                  <a:pt x="8943" y="5519"/>
                  <a:pt x="8943" y="5519"/>
                </a:cubicBezTo>
                <a:cubicBezTo>
                  <a:pt x="8943" y="5522"/>
                  <a:pt x="8943" y="5526"/>
                  <a:pt x="8943" y="5526"/>
                </a:cubicBezTo>
                <a:cubicBezTo>
                  <a:pt x="8939" y="5526"/>
                  <a:pt x="8943" y="5522"/>
                  <a:pt x="8943" y="5522"/>
                </a:cubicBezTo>
                <a:close/>
                <a:moveTo>
                  <a:pt x="9768" y="5458"/>
                </a:moveTo>
                <a:cubicBezTo>
                  <a:pt x="9768" y="5475"/>
                  <a:pt x="9768" y="5492"/>
                  <a:pt x="9768" y="5509"/>
                </a:cubicBezTo>
                <a:cubicBezTo>
                  <a:pt x="9768" y="5509"/>
                  <a:pt x="9768" y="5509"/>
                  <a:pt x="9768" y="5505"/>
                </a:cubicBezTo>
                <a:cubicBezTo>
                  <a:pt x="9768" y="5492"/>
                  <a:pt x="9768" y="5475"/>
                  <a:pt x="9768" y="5458"/>
                </a:cubicBezTo>
                <a:cubicBezTo>
                  <a:pt x="9768" y="5458"/>
                  <a:pt x="9768" y="5458"/>
                  <a:pt x="9768" y="5458"/>
                </a:cubicBezTo>
                <a:close/>
                <a:moveTo>
                  <a:pt x="687" y="17268"/>
                </a:moveTo>
                <a:cubicBezTo>
                  <a:pt x="699" y="17268"/>
                  <a:pt x="711" y="17268"/>
                  <a:pt x="723" y="17268"/>
                </a:cubicBezTo>
                <a:cubicBezTo>
                  <a:pt x="723" y="17268"/>
                  <a:pt x="719" y="17271"/>
                  <a:pt x="719" y="17271"/>
                </a:cubicBezTo>
                <a:cubicBezTo>
                  <a:pt x="711" y="17237"/>
                  <a:pt x="699" y="17264"/>
                  <a:pt x="687" y="17271"/>
                </a:cubicBezTo>
                <a:lnTo>
                  <a:pt x="687" y="17268"/>
                </a:lnTo>
                <a:close/>
                <a:moveTo>
                  <a:pt x="4242" y="17254"/>
                </a:moveTo>
                <a:cubicBezTo>
                  <a:pt x="4246" y="17254"/>
                  <a:pt x="4250" y="17251"/>
                  <a:pt x="4250" y="17251"/>
                </a:cubicBezTo>
                <a:cubicBezTo>
                  <a:pt x="4242" y="17244"/>
                  <a:pt x="4238" y="17247"/>
                  <a:pt x="4246" y="17257"/>
                </a:cubicBezTo>
                <a:cubicBezTo>
                  <a:pt x="4250" y="17257"/>
                  <a:pt x="4242" y="17254"/>
                  <a:pt x="4242" y="17254"/>
                </a:cubicBezTo>
                <a:close/>
                <a:moveTo>
                  <a:pt x="8870" y="5499"/>
                </a:moveTo>
                <a:lnTo>
                  <a:pt x="8870" y="5492"/>
                </a:lnTo>
                <a:cubicBezTo>
                  <a:pt x="8870" y="5492"/>
                  <a:pt x="8870" y="5495"/>
                  <a:pt x="8870" y="5495"/>
                </a:cubicBezTo>
                <a:cubicBezTo>
                  <a:pt x="8870" y="5495"/>
                  <a:pt x="8870" y="5499"/>
                  <a:pt x="8870" y="5499"/>
                </a:cubicBezTo>
                <a:close/>
                <a:moveTo>
                  <a:pt x="9768" y="5458"/>
                </a:moveTo>
                <a:cubicBezTo>
                  <a:pt x="9784" y="5451"/>
                  <a:pt x="9805" y="5441"/>
                  <a:pt x="9821" y="5434"/>
                </a:cubicBezTo>
                <a:lnTo>
                  <a:pt x="9825" y="5431"/>
                </a:lnTo>
                <a:cubicBezTo>
                  <a:pt x="9805" y="5441"/>
                  <a:pt x="9784" y="5448"/>
                  <a:pt x="9768" y="5458"/>
                </a:cubicBezTo>
                <a:cubicBezTo>
                  <a:pt x="9768" y="5458"/>
                  <a:pt x="9768" y="5458"/>
                  <a:pt x="9768" y="5458"/>
                </a:cubicBezTo>
                <a:close/>
                <a:moveTo>
                  <a:pt x="9821" y="5434"/>
                </a:moveTo>
                <a:cubicBezTo>
                  <a:pt x="9821" y="5434"/>
                  <a:pt x="9821" y="5438"/>
                  <a:pt x="9821" y="5434"/>
                </a:cubicBezTo>
                <a:cubicBezTo>
                  <a:pt x="9825" y="5434"/>
                  <a:pt x="9825" y="5431"/>
                  <a:pt x="9825" y="5431"/>
                </a:cubicBezTo>
                <a:cubicBezTo>
                  <a:pt x="9821" y="5431"/>
                  <a:pt x="9821" y="5434"/>
                  <a:pt x="9821" y="5434"/>
                </a:cubicBezTo>
                <a:close/>
                <a:moveTo>
                  <a:pt x="4331" y="17339"/>
                </a:moveTo>
                <a:cubicBezTo>
                  <a:pt x="4331" y="17335"/>
                  <a:pt x="4327" y="17335"/>
                  <a:pt x="4327" y="17332"/>
                </a:cubicBezTo>
                <a:cubicBezTo>
                  <a:pt x="4327" y="17335"/>
                  <a:pt x="4323" y="17335"/>
                  <a:pt x="4323" y="17339"/>
                </a:cubicBezTo>
                <a:cubicBezTo>
                  <a:pt x="4323" y="17339"/>
                  <a:pt x="4327" y="17339"/>
                  <a:pt x="4331" y="17339"/>
                </a:cubicBezTo>
                <a:cubicBezTo>
                  <a:pt x="4331" y="17342"/>
                  <a:pt x="4331" y="17339"/>
                  <a:pt x="4331" y="17339"/>
                </a:cubicBezTo>
                <a:close/>
                <a:moveTo>
                  <a:pt x="8752" y="5272"/>
                </a:moveTo>
                <a:cubicBezTo>
                  <a:pt x="8752" y="5272"/>
                  <a:pt x="8756" y="5268"/>
                  <a:pt x="8756" y="5268"/>
                </a:cubicBezTo>
                <a:cubicBezTo>
                  <a:pt x="8752" y="5268"/>
                  <a:pt x="8748" y="5268"/>
                  <a:pt x="8752" y="5272"/>
                </a:cubicBezTo>
                <a:cubicBezTo>
                  <a:pt x="8748" y="5268"/>
                  <a:pt x="8752" y="5272"/>
                  <a:pt x="8752" y="5272"/>
                </a:cubicBezTo>
                <a:close/>
                <a:moveTo>
                  <a:pt x="630" y="17373"/>
                </a:moveTo>
                <a:cubicBezTo>
                  <a:pt x="630" y="17362"/>
                  <a:pt x="630" y="17352"/>
                  <a:pt x="630" y="17342"/>
                </a:cubicBezTo>
                <a:cubicBezTo>
                  <a:pt x="630" y="17342"/>
                  <a:pt x="634" y="17345"/>
                  <a:pt x="634" y="17345"/>
                </a:cubicBezTo>
                <a:cubicBezTo>
                  <a:pt x="626" y="17352"/>
                  <a:pt x="618" y="17356"/>
                  <a:pt x="614" y="17362"/>
                </a:cubicBezTo>
                <a:cubicBezTo>
                  <a:pt x="618" y="17366"/>
                  <a:pt x="622" y="17366"/>
                  <a:pt x="630" y="17373"/>
                </a:cubicBezTo>
                <a:lnTo>
                  <a:pt x="630" y="17373"/>
                </a:lnTo>
                <a:close/>
                <a:moveTo>
                  <a:pt x="4364" y="17362"/>
                </a:moveTo>
                <a:cubicBezTo>
                  <a:pt x="4352" y="17352"/>
                  <a:pt x="4344" y="17345"/>
                  <a:pt x="4331" y="17335"/>
                </a:cubicBezTo>
                <a:cubicBezTo>
                  <a:pt x="4331" y="17335"/>
                  <a:pt x="4327" y="17339"/>
                  <a:pt x="4327" y="17339"/>
                </a:cubicBezTo>
                <a:cubicBezTo>
                  <a:pt x="4340" y="17349"/>
                  <a:pt x="4352" y="17359"/>
                  <a:pt x="4364" y="17362"/>
                </a:cubicBezTo>
                <a:cubicBezTo>
                  <a:pt x="4360" y="17366"/>
                  <a:pt x="4364" y="17362"/>
                  <a:pt x="4364" y="17362"/>
                </a:cubicBezTo>
                <a:close/>
                <a:moveTo>
                  <a:pt x="9150" y="5065"/>
                </a:moveTo>
                <a:cubicBezTo>
                  <a:pt x="9150" y="5065"/>
                  <a:pt x="9146" y="5058"/>
                  <a:pt x="9146" y="5058"/>
                </a:cubicBezTo>
                <a:lnTo>
                  <a:pt x="9150" y="5065"/>
                </a:lnTo>
                <a:cubicBezTo>
                  <a:pt x="9150" y="5068"/>
                  <a:pt x="9154" y="5065"/>
                  <a:pt x="9150" y="5065"/>
                </a:cubicBezTo>
                <a:close/>
                <a:moveTo>
                  <a:pt x="4396" y="17386"/>
                </a:moveTo>
                <a:cubicBezTo>
                  <a:pt x="4384" y="17379"/>
                  <a:pt x="4376" y="17373"/>
                  <a:pt x="4364" y="17366"/>
                </a:cubicBezTo>
                <a:cubicBezTo>
                  <a:pt x="4364" y="17366"/>
                  <a:pt x="4360" y="17369"/>
                  <a:pt x="4360" y="17369"/>
                </a:cubicBezTo>
                <a:cubicBezTo>
                  <a:pt x="4372" y="17376"/>
                  <a:pt x="4384" y="17383"/>
                  <a:pt x="4392" y="17393"/>
                </a:cubicBezTo>
                <a:lnTo>
                  <a:pt x="4396" y="17386"/>
                </a:lnTo>
                <a:close/>
                <a:moveTo>
                  <a:pt x="4396" y="17389"/>
                </a:moveTo>
                <a:cubicBezTo>
                  <a:pt x="4400" y="17406"/>
                  <a:pt x="4392" y="17430"/>
                  <a:pt x="4429" y="17430"/>
                </a:cubicBezTo>
                <a:lnTo>
                  <a:pt x="4433" y="17434"/>
                </a:lnTo>
                <a:cubicBezTo>
                  <a:pt x="4417" y="17417"/>
                  <a:pt x="4409" y="17403"/>
                  <a:pt x="4396" y="17389"/>
                </a:cubicBezTo>
                <a:cubicBezTo>
                  <a:pt x="4396" y="17386"/>
                  <a:pt x="4396" y="17389"/>
                  <a:pt x="4396" y="17389"/>
                </a:cubicBezTo>
                <a:close/>
                <a:moveTo>
                  <a:pt x="4425" y="17430"/>
                </a:moveTo>
                <a:cubicBezTo>
                  <a:pt x="4429" y="17430"/>
                  <a:pt x="4433" y="17430"/>
                  <a:pt x="4433" y="17434"/>
                </a:cubicBezTo>
                <a:cubicBezTo>
                  <a:pt x="4433" y="17430"/>
                  <a:pt x="4429" y="17430"/>
                  <a:pt x="4429" y="17427"/>
                </a:cubicBezTo>
                <a:cubicBezTo>
                  <a:pt x="4429" y="17430"/>
                  <a:pt x="4429" y="17434"/>
                  <a:pt x="4425" y="17437"/>
                </a:cubicBezTo>
                <a:cubicBezTo>
                  <a:pt x="4429" y="17434"/>
                  <a:pt x="4425" y="17430"/>
                  <a:pt x="4425" y="17430"/>
                </a:cubicBezTo>
                <a:close/>
                <a:moveTo>
                  <a:pt x="8147" y="17461"/>
                </a:moveTo>
                <a:cubicBezTo>
                  <a:pt x="8147" y="17461"/>
                  <a:pt x="8155" y="17457"/>
                  <a:pt x="8155" y="17457"/>
                </a:cubicBezTo>
                <a:lnTo>
                  <a:pt x="8147" y="17461"/>
                </a:lnTo>
                <a:cubicBezTo>
                  <a:pt x="8147" y="17457"/>
                  <a:pt x="8147" y="17461"/>
                  <a:pt x="8147" y="17461"/>
                </a:cubicBezTo>
                <a:close/>
                <a:moveTo>
                  <a:pt x="8224" y="4472"/>
                </a:moveTo>
                <a:cubicBezTo>
                  <a:pt x="8236" y="4462"/>
                  <a:pt x="8248" y="4452"/>
                  <a:pt x="8260" y="4442"/>
                </a:cubicBezTo>
                <a:cubicBezTo>
                  <a:pt x="8260" y="4442"/>
                  <a:pt x="8256" y="4442"/>
                  <a:pt x="8256" y="4442"/>
                </a:cubicBezTo>
                <a:cubicBezTo>
                  <a:pt x="8244" y="4452"/>
                  <a:pt x="8236" y="4462"/>
                  <a:pt x="8224" y="4472"/>
                </a:cubicBezTo>
                <a:lnTo>
                  <a:pt x="8224" y="4472"/>
                </a:lnTo>
                <a:close/>
                <a:moveTo>
                  <a:pt x="17110" y="4367"/>
                </a:moveTo>
                <a:cubicBezTo>
                  <a:pt x="17122" y="4367"/>
                  <a:pt x="17135" y="4367"/>
                  <a:pt x="17147" y="4367"/>
                </a:cubicBezTo>
                <a:cubicBezTo>
                  <a:pt x="17147" y="4367"/>
                  <a:pt x="17143" y="4371"/>
                  <a:pt x="17143" y="4371"/>
                </a:cubicBezTo>
                <a:cubicBezTo>
                  <a:pt x="17135" y="4357"/>
                  <a:pt x="17122" y="4343"/>
                  <a:pt x="17114" y="4371"/>
                </a:cubicBezTo>
                <a:lnTo>
                  <a:pt x="17110" y="4367"/>
                </a:lnTo>
                <a:close/>
                <a:moveTo>
                  <a:pt x="8634" y="17515"/>
                </a:moveTo>
                <a:cubicBezTo>
                  <a:pt x="8638" y="17515"/>
                  <a:pt x="8638" y="17518"/>
                  <a:pt x="8642" y="17518"/>
                </a:cubicBezTo>
                <a:cubicBezTo>
                  <a:pt x="8642" y="17515"/>
                  <a:pt x="8638" y="17515"/>
                  <a:pt x="8634" y="17515"/>
                </a:cubicBezTo>
                <a:cubicBezTo>
                  <a:pt x="8638" y="17511"/>
                  <a:pt x="8634" y="17515"/>
                  <a:pt x="8634" y="17515"/>
                </a:cubicBezTo>
                <a:close/>
                <a:moveTo>
                  <a:pt x="17204" y="4269"/>
                </a:moveTo>
                <a:cubicBezTo>
                  <a:pt x="17204" y="4259"/>
                  <a:pt x="17204" y="4249"/>
                  <a:pt x="17204" y="4238"/>
                </a:cubicBezTo>
                <a:cubicBezTo>
                  <a:pt x="17204" y="4238"/>
                  <a:pt x="17200" y="4238"/>
                  <a:pt x="17200" y="4238"/>
                </a:cubicBezTo>
                <a:cubicBezTo>
                  <a:pt x="17200" y="4249"/>
                  <a:pt x="17204" y="4259"/>
                  <a:pt x="17204" y="4269"/>
                </a:cubicBezTo>
                <a:lnTo>
                  <a:pt x="17204" y="4269"/>
                </a:lnTo>
                <a:close/>
                <a:moveTo>
                  <a:pt x="4591" y="17586"/>
                </a:moveTo>
                <a:cubicBezTo>
                  <a:pt x="4600" y="17586"/>
                  <a:pt x="4608" y="17583"/>
                  <a:pt x="4612" y="17583"/>
                </a:cubicBezTo>
                <a:cubicBezTo>
                  <a:pt x="4608" y="17583"/>
                  <a:pt x="4604" y="17583"/>
                  <a:pt x="4591" y="17586"/>
                </a:cubicBezTo>
                <a:cubicBezTo>
                  <a:pt x="4595" y="17586"/>
                  <a:pt x="4591" y="17586"/>
                  <a:pt x="4591" y="17586"/>
                </a:cubicBezTo>
                <a:close/>
                <a:moveTo>
                  <a:pt x="8163" y="4215"/>
                </a:moveTo>
                <a:cubicBezTo>
                  <a:pt x="8159" y="4222"/>
                  <a:pt x="8159" y="4225"/>
                  <a:pt x="8159" y="4232"/>
                </a:cubicBezTo>
                <a:cubicBezTo>
                  <a:pt x="8159" y="4235"/>
                  <a:pt x="8163" y="4238"/>
                  <a:pt x="8167" y="4238"/>
                </a:cubicBezTo>
                <a:cubicBezTo>
                  <a:pt x="8167" y="4238"/>
                  <a:pt x="8163" y="4238"/>
                  <a:pt x="8163" y="4238"/>
                </a:cubicBezTo>
                <a:cubicBezTo>
                  <a:pt x="8167" y="4232"/>
                  <a:pt x="8167" y="4222"/>
                  <a:pt x="8163" y="4215"/>
                </a:cubicBezTo>
                <a:cubicBezTo>
                  <a:pt x="8167" y="4211"/>
                  <a:pt x="8163" y="4215"/>
                  <a:pt x="8163" y="4215"/>
                </a:cubicBezTo>
                <a:close/>
                <a:moveTo>
                  <a:pt x="8354" y="17596"/>
                </a:moveTo>
                <a:cubicBezTo>
                  <a:pt x="8354" y="17596"/>
                  <a:pt x="8350" y="17600"/>
                  <a:pt x="8350" y="17600"/>
                </a:cubicBezTo>
                <a:lnTo>
                  <a:pt x="8354" y="17596"/>
                </a:lnTo>
                <a:cubicBezTo>
                  <a:pt x="8358" y="17593"/>
                  <a:pt x="8354" y="17593"/>
                  <a:pt x="8354" y="17596"/>
                </a:cubicBezTo>
                <a:close/>
                <a:moveTo>
                  <a:pt x="8106" y="17596"/>
                </a:moveTo>
                <a:cubicBezTo>
                  <a:pt x="8106" y="17606"/>
                  <a:pt x="8106" y="17616"/>
                  <a:pt x="8106" y="17627"/>
                </a:cubicBezTo>
                <a:lnTo>
                  <a:pt x="8102" y="17623"/>
                </a:lnTo>
                <a:cubicBezTo>
                  <a:pt x="8114" y="17623"/>
                  <a:pt x="8126" y="17623"/>
                  <a:pt x="8139" y="17623"/>
                </a:cubicBezTo>
                <a:cubicBezTo>
                  <a:pt x="8139" y="17623"/>
                  <a:pt x="8135" y="17627"/>
                  <a:pt x="8135" y="17627"/>
                </a:cubicBezTo>
                <a:cubicBezTo>
                  <a:pt x="8122" y="17616"/>
                  <a:pt x="8114" y="17610"/>
                  <a:pt x="8102" y="17600"/>
                </a:cubicBezTo>
                <a:lnTo>
                  <a:pt x="8106" y="17596"/>
                </a:lnTo>
                <a:close/>
                <a:moveTo>
                  <a:pt x="8269" y="17633"/>
                </a:moveTo>
                <a:cubicBezTo>
                  <a:pt x="8265" y="17620"/>
                  <a:pt x="8265" y="17620"/>
                  <a:pt x="8269" y="17633"/>
                </a:cubicBezTo>
                <a:lnTo>
                  <a:pt x="8269" y="17633"/>
                </a:lnTo>
                <a:close/>
                <a:moveTo>
                  <a:pt x="8130" y="4215"/>
                </a:moveTo>
                <a:cubicBezTo>
                  <a:pt x="8143" y="4215"/>
                  <a:pt x="8151" y="4215"/>
                  <a:pt x="8163" y="4215"/>
                </a:cubicBezTo>
                <a:cubicBezTo>
                  <a:pt x="8163" y="4215"/>
                  <a:pt x="8163" y="4211"/>
                  <a:pt x="8163" y="4211"/>
                </a:cubicBezTo>
                <a:cubicBezTo>
                  <a:pt x="8155" y="4211"/>
                  <a:pt x="8143" y="4211"/>
                  <a:pt x="8130" y="4215"/>
                </a:cubicBezTo>
                <a:lnTo>
                  <a:pt x="8130" y="4215"/>
                </a:lnTo>
                <a:close/>
                <a:moveTo>
                  <a:pt x="8265" y="17633"/>
                </a:moveTo>
                <a:cubicBezTo>
                  <a:pt x="8281" y="17640"/>
                  <a:pt x="8301" y="17647"/>
                  <a:pt x="8317" y="17650"/>
                </a:cubicBezTo>
                <a:cubicBezTo>
                  <a:pt x="8317" y="17650"/>
                  <a:pt x="8321" y="17647"/>
                  <a:pt x="8321" y="17647"/>
                </a:cubicBezTo>
                <a:cubicBezTo>
                  <a:pt x="8305" y="17640"/>
                  <a:pt x="8285" y="17637"/>
                  <a:pt x="8269" y="17630"/>
                </a:cubicBezTo>
                <a:cubicBezTo>
                  <a:pt x="8269" y="17633"/>
                  <a:pt x="8265" y="17633"/>
                  <a:pt x="8265" y="17633"/>
                </a:cubicBezTo>
                <a:close/>
                <a:moveTo>
                  <a:pt x="7582" y="4025"/>
                </a:moveTo>
                <a:cubicBezTo>
                  <a:pt x="7590" y="4042"/>
                  <a:pt x="7598" y="4059"/>
                  <a:pt x="7610" y="4076"/>
                </a:cubicBezTo>
                <a:cubicBezTo>
                  <a:pt x="7610" y="4076"/>
                  <a:pt x="7610" y="4072"/>
                  <a:pt x="7610" y="4072"/>
                </a:cubicBezTo>
                <a:cubicBezTo>
                  <a:pt x="7610" y="4056"/>
                  <a:pt x="7614" y="4035"/>
                  <a:pt x="7590" y="4025"/>
                </a:cubicBezTo>
                <a:lnTo>
                  <a:pt x="7582" y="4025"/>
                </a:lnTo>
                <a:close/>
                <a:moveTo>
                  <a:pt x="7704" y="4042"/>
                </a:moveTo>
                <a:cubicBezTo>
                  <a:pt x="7704" y="4039"/>
                  <a:pt x="7704" y="4039"/>
                  <a:pt x="7704" y="4035"/>
                </a:cubicBezTo>
                <a:cubicBezTo>
                  <a:pt x="7704" y="4039"/>
                  <a:pt x="7700" y="4039"/>
                  <a:pt x="7704" y="4042"/>
                </a:cubicBezTo>
                <a:cubicBezTo>
                  <a:pt x="7700" y="4039"/>
                  <a:pt x="7704" y="4042"/>
                  <a:pt x="7704" y="4042"/>
                </a:cubicBezTo>
                <a:close/>
                <a:moveTo>
                  <a:pt x="7582" y="4025"/>
                </a:moveTo>
                <a:cubicBezTo>
                  <a:pt x="7582" y="4028"/>
                  <a:pt x="7578" y="4028"/>
                  <a:pt x="7578" y="4032"/>
                </a:cubicBezTo>
                <a:cubicBezTo>
                  <a:pt x="7582" y="4032"/>
                  <a:pt x="7586" y="4028"/>
                  <a:pt x="7586" y="4028"/>
                </a:cubicBezTo>
                <a:cubicBezTo>
                  <a:pt x="7586" y="4025"/>
                  <a:pt x="7582" y="4025"/>
                  <a:pt x="7582" y="4025"/>
                </a:cubicBezTo>
                <a:close/>
                <a:moveTo>
                  <a:pt x="8703" y="3971"/>
                </a:moveTo>
                <a:cubicBezTo>
                  <a:pt x="8695" y="3978"/>
                  <a:pt x="8687" y="3981"/>
                  <a:pt x="8683" y="3988"/>
                </a:cubicBezTo>
                <a:cubicBezTo>
                  <a:pt x="8683" y="3988"/>
                  <a:pt x="8687" y="3981"/>
                  <a:pt x="8687" y="3981"/>
                </a:cubicBezTo>
                <a:cubicBezTo>
                  <a:pt x="8687" y="3991"/>
                  <a:pt x="8687" y="4001"/>
                  <a:pt x="8687" y="4011"/>
                </a:cubicBezTo>
                <a:cubicBezTo>
                  <a:pt x="8687" y="4011"/>
                  <a:pt x="8683" y="4008"/>
                  <a:pt x="8683" y="4008"/>
                </a:cubicBezTo>
                <a:cubicBezTo>
                  <a:pt x="8712" y="4005"/>
                  <a:pt x="8707" y="3988"/>
                  <a:pt x="8699" y="3971"/>
                </a:cubicBezTo>
                <a:lnTo>
                  <a:pt x="8703" y="3971"/>
                </a:lnTo>
                <a:close/>
                <a:moveTo>
                  <a:pt x="8277" y="17705"/>
                </a:moveTo>
                <a:cubicBezTo>
                  <a:pt x="8277" y="17705"/>
                  <a:pt x="8281" y="17705"/>
                  <a:pt x="8281" y="17705"/>
                </a:cubicBezTo>
                <a:cubicBezTo>
                  <a:pt x="8277" y="17705"/>
                  <a:pt x="8277" y="17701"/>
                  <a:pt x="8273" y="17701"/>
                </a:cubicBezTo>
                <a:cubicBezTo>
                  <a:pt x="8273" y="17698"/>
                  <a:pt x="8277" y="17705"/>
                  <a:pt x="8277" y="17705"/>
                </a:cubicBezTo>
                <a:close/>
                <a:moveTo>
                  <a:pt x="8772" y="17701"/>
                </a:moveTo>
                <a:cubicBezTo>
                  <a:pt x="8777" y="17701"/>
                  <a:pt x="8781" y="17705"/>
                  <a:pt x="8785" y="17705"/>
                </a:cubicBezTo>
                <a:cubicBezTo>
                  <a:pt x="8781" y="17705"/>
                  <a:pt x="8781" y="17701"/>
                  <a:pt x="8772" y="17701"/>
                </a:cubicBezTo>
                <a:lnTo>
                  <a:pt x="8772" y="17701"/>
                </a:lnTo>
                <a:close/>
                <a:moveTo>
                  <a:pt x="8777" y="17701"/>
                </a:moveTo>
                <a:cubicBezTo>
                  <a:pt x="8772" y="17701"/>
                  <a:pt x="8772" y="17705"/>
                  <a:pt x="8768" y="17705"/>
                </a:cubicBezTo>
                <a:cubicBezTo>
                  <a:pt x="8772" y="17705"/>
                  <a:pt x="8772" y="17701"/>
                  <a:pt x="8777" y="17701"/>
                </a:cubicBezTo>
                <a:cubicBezTo>
                  <a:pt x="8772" y="17701"/>
                  <a:pt x="8777" y="17701"/>
                  <a:pt x="8777" y="17701"/>
                </a:cubicBezTo>
                <a:close/>
                <a:moveTo>
                  <a:pt x="8143" y="17786"/>
                </a:moveTo>
                <a:cubicBezTo>
                  <a:pt x="8143" y="17786"/>
                  <a:pt x="8139" y="17779"/>
                  <a:pt x="8139" y="17779"/>
                </a:cubicBezTo>
                <a:lnTo>
                  <a:pt x="8143" y="17786"/>
                </a:lnTo>
                <a:cubicBezTo>
                  <a:pt x="8139" y="17789"/>
                  <a:pt x="8143" y="17786"/>
                  <a:pt x="8143" y="17786"/>
                </a:cubicBezTo>
                <a:close/>
                <a:moveTo>
                  <a:pt x="16919" y="3947"/>
                </a:moveTo>
                <a:cubicBezTo>
                  <a:pt x="16919" y="3947"/>
                  <a:pt x="16923" y="3954"/>
                  <a:pt x="16923" y="3954"/>
                </a:cubicBezTo>
                <a:lnTo>
                  <a:pt x="16919" y="3947"/>
                </a:lnTo>
                <a:cubicBezTo>
                  <a:pt x="16919" y="3947"/>
                  <a:pt x="16919" y="3947"/>
                  <a:pt x="16919" y="3947"/>
                </a:cubicBezTo>
                <a:close/>
                <a:moveTo>
                  <a:pt x="8699" y="3974"/>
                </a:moveTo>
                <a:cubicBezTo>
                  <a:pt x="8699" y="3974"/>
                  <a:pt x="8707" y="3978"/>
                  <a:pt x="8707" y="3978"/>
                </a:cubicBezTo>
                <a:lnTo>
                  <a:pt x="8707" y="3971"/>
                </a:lnTo>
                <a:cubicBezTo>
                  <a:pt x="8703" y="3971"/>
                  <a:pt x="8699" y="3974"/>
                  <a:pt x="8699" y="3974"/>
                </a:cubicBezTo>
                <a:close/>
                <a:moveTo>
                  <a:pt x="16383" y="3923"/>
                </a:moveTo>
                <a:lnTo>
                  <a:pt x="16391" y="3923"/>
                </a:lnTo>
                <a:lnTo>
                  <a:pt x="16387" y="3917"/>
                </a:lnTo>
                <a:lnTo>
                  <a:pt x="16383" y="3923"/>
                </a:lnTo>
                <a:close/>
                <a:moveTo>
                  <a:pt x="7501" y="3906"/>
                </a:moveTo>
                <a:cubicBezTo>
                  <a:pt x="7501" y="3906"/>
                  <a:pt x="7497" y="3906"/>
                  <a:pt x="7497" y="3906"/>
                </a:cubicBezTo>
                <a:cubicBezTo>
                  <a:pt x="7501" y="3906"/>
                  <a:pt x="7501" y="3910"/>
                  <a:pt x="7505" y="3910"/>
                </a:cubicBezTo>
                <a:cubicBezTo>
                  <a:pt x="7501" y="3910"/>
                  <a:pt x="7501" y="3906"/>
                  <a:pt x="7501" y="3906"/>
                </a:cubicBezTo>
                <a:close/>
                <a:moveTo>
                  <a:pt x="16306" y="3896"/>
                </a:moveTo>
                <a:cubicBezTo>
                  <a:pt x="16310" y="3900"/>
                  <a:pt x="16314" y="3900"/>
                  <a:pt x="16314" y="3900"/>
                </a:cubicBezTo>
                <a:cubicBezTo>
                  <a:pt x="16314" y="3896"/>
                  <a:pt x="16314" y="3896"/>
                  <a:pt x="16310" y="3893"/>
                </a:cubicBezTo>
                <a:cubicBezTo>
                  <a:pt x="16314" y="3896"/>
                  <a:pt x="16306" y="3896"/>
                  <a:pt x="16306" y="3896"/>
                </a:cubicBezTo>
                <a:close/>
                <a:moveTo>
                  <a:pt x="16253" y="3876"/>
                </a:moveTo>
                <a:cubicBezTo>
                  <a:pt x="16257" y="3879"/>
                  <a:pt x="16257" y="3879"/>
                  <a:pt x="16253" y="3876"/>
                </a:cubicBezTo>
                <a:cubicBezTo>
                  <a:pt x="16257" y="3876"/>
                  <a:pt x="16257" y="3873"/>
                  <a:pt x="16257" y="3873"/>
                </a:cubicBezTo>
                <a:cubicBezTo>
                  <a:pt x="16257" y="3873"/>
                  <a:pt x="16253" y="3876"/>
                  <a:pt x="16253" y="3876"/>
                </a:cubicBezTo>
                <a:close/>
                <a:moveTo>
                  <a:pt x="15432" y="3862"/>
                </a:moveTo>
                <a:cubicBezTo>
                  <a:pt x="15432" y="3862"/>
                  <a:pt x="15424" y="3862"/>
                  <a:pt x="15424" y="3862"/>
                </a:cubicBezTo>
                <a:lnTo>
                  <a:pt x="15428" y="3866"/>
                </a:lnTo>
                <a:cubicBezTo>
                  <a:pt x="15428" y="3866"/>
                  <a:pt x="15432" y="3862"/>
                  <a:pt x="15432" y="3862"/>
                </a:cubicBezTo>
                <a:close/>
                <a:moveTo>
                  <a:pt x="14571" y="3829"/>
                </a:moveTo>
                <a:cubicBezTo>
                  <a:pt x="14571" y="3839"/>
                  <a:pt x="14571" y="3849"/>
                  <a:pt x="14571" y="3859"/>
                </a:cubicBezTo>
                <a:cubicBezTo>
                  <a:pt x="14571" y="3859"/>
                  <a:pt x="14575" y="3859"/>
                  <a:pt x="14575" y="3859"/>
                </a:cubicBezTo>
                <a:cubicBezTo>
                  <a:pt x="14571" y="3849"/>
                  <a:pt x="14571" y="3839"/>
                  <a:pt x="14571" y="3829"/>
                </a:cubicBezTo>
                <a:lnTo>
                  <a:pt x="14571" y="3829"/>
                </a:lnTo>
                <a:close/>
                <a:moveTo>
                  <a:pt x="8350" y="17959"/>
                </a:moveTo>
                <a:cubicBezTo>
                  <a:pt x="8338" y="17959"/>
                  <a:pt x="8326" y="17959"/>
                  <a:pt x="8317" y="17959"/>
                </a:cubicBezTo>
                <a:lnTo>
                  <a:pt x="8321" y="17955"/>
                </a:lnTo>
                <a:cubicBezTo>
                  <a:pt x="8321" y="17965"/>
                  <a:pt x="8321" y="17976"/>
                  <a:pt x="8321" y="17986"/>
                </a:cubicBezTo>
                <a:cubicBezTo>
                  <a:pt x="8321" y="17986"/>
                  <a:pt x="8317" y="17982"/>
                  <a:pt x="8317" y="17982"/>
                </a:cubicBezTo>
                <a:cubicBezTo>
                  <a:pt x="8338" y="17982"/>
                  <a:pt x="8350" y="17972"/>
                  <a:pt x="8350" y="17955"/>
                </a:cubicBezTo>
                <a:lnTo>
                  <a:pt x="8350" y="17959"/>
                </a:lnTo>
                <a:close/>
                <a:moveTo>
                  <a:pt x="11174" y="17959"/>
                </a:moveTo>
                <a:cubicBezTo>
                  <a:pt x="11170" y="17959"/>
                  <a:pt x="11170" y="17959"/>
                  <a:pt x="11166" y="17959"/>
                </a:cubicBezTo>
                <a:cubicBezTo>
                  <a:pt x="11170" y="17959"/>
                  <a:pt x="11170" y="17962"/>
                  <a:pt x="11174" y="17959"/>
                </a:cubicBezTo>
                <a:cubicBezTo>
                  <a:pt x="11170" y="17962"/>
                  <a:pt x="11174" y="17959"/>
                  <a:pt x="11174" y="17959"/>
                </a:cubicBezTo>
                <a:close/>
                <a:moveTo>
                  <a:pt x="16651" y="3730"/>
                </a:moveTo>
                <a:cubicBezTo>
                  <a:pt x="16635" y="3730"/>
                  <a:pt x="16614" y="3730"/>
                  <a:pt x="16639" y="3747"/>
                </a:cubicBezTo>
                <a:cubicBezTo>
                  <a:pt x="16643" y="3740"/>
                  <a:pt x="16647" y="3734"/>
                  <a:pt x="16651" y="3730"/>
                </a:cubicBezTo>
                <a:cubicBezTo>
                  <a:pt x="16651" y="3727"/>
                  <a:pt x="16651" y="3730"/>
                  <a:pt x="16651" y="3730"/>
                </a:cubicBezTo>
                <a:close/>
                <a:moveTo>
                  <a:pt x="15989" y="3510"/>
                </a:moveTo>
                <a:cubicBezTo>
                  <a:pt x="15997" y="3513"/>
                  <a:pt x="16001" y="3517"/>
                  <a:pt x="16005" y="3517"/>
                </a:cubicBezTo>
                <a:cubicBezTo>
                  <a:pt x="16001" y="3513"/>
                  <a:pt x="15993" y="3510"/>
                  <a:pt x="15989" y="3510"/>
                </a:cubicBezTo>
                <a:cubicBezTo>
                  <a:pt x="15989" y="3510"/>
                  <a:pt x="15989" y="3510"/>
                  <a:pt x="15989" y="3510"/>
                </a:cubicBezTo>
                <a:close/>
                <a:moveTo>
                  <a:pt x="8070" y="3527"/>
                </a:moveTo>
                <a:cubicBezTo>
                  <a:pt x="8074" y="3507"/>
                  <a:pt x="8061" y="3500"/>
                  <a:pt x="8041" y="3500"/>
                </a:cubicBezTo>
                <a:cubicBezTo>
                  <a:pt x="8041" y="3500"/>
                  <a:pt x="8045" y="3497"/>
                  <a:pt x="8045" y="3497"/>
                </a:cubicBezTo>
                <a:cubicBezTo>
                  <a:pt x="8041" y="3517"/>
                  <a:pt x="8053" y="3524"/>
                  <a:pt x="8070" y="3527"/>
                </a:cubicBezTo>
                <a:cubicBezTo>
                  <a:pt x="8074" y="3524"/>
                  <a:pt x="8070" y="3527"/>
                  <a:pt x="8070" y="3527"/>
                </a:cubicBezTo>
                <a:close/>
                <a:moveTo>
                  <a:pt x="20844" y="18101"/>
                </a:moveTo>
                <a:cubicBezTo>
                  <a:pt x="20844" y="18104"/>
                  <a:pt x="20840" y="18104"/>
                  <a:pt x="20840" y="18104"/>
                </a:cubicBezTo>
                <a:cubicBezTo>
                  <a:pt x="20844" y="18104"/>
                  <a:pt x="20844" y="18104"/>
                  <a:pt x="20848" y="18101"/>
                </a:cubicBezTo>
                <a:cubicBezTo>
                  <a:pt x="20848" y="18101"/>
                  <a:pt x="20844" y="18101"/>
                  <a:pt x="20844" y="18101"/>
                </a:cubicBezTo>
                <a:close/>
                <a:moveTo>
                  <a:pt x="9301" y="3297"/>
                </a:moveTo>
                <a:cubicBezTo>
                  <a:pt x="9301" y="3297"/>
                  <a:pt x="9301" y="3293"/>
                  <a:pt x="9301" y="3293"/>
                </a:cubicBezTo>
                <a:lnTo>
                  <a:pt x="9301" y="3297"/>
                </a:lnTo>
                <a:cubicBezTo>
                  <a:pt x="9301" y="3300"/>
                  <a:pt x="9301" y="3297"/>
                  <a:pt x="9301" y="3297"/>
                </a:cubicBezTo>
                <a:close/>
                <a:moveTo>
                  <a:pt x="12011" y="3259"/>
                </a:moveTo>
                <a:cubicBezTo>
                  <a:pt x="12015" y="3256"/>
                  <a:pt x="12015" y="3256"/>
                  <a:pt x="12015" y="3253"/>
                </a:cubicBezTo>
                <a:cubicBezTo>
                  <a:pt x="12015" y="3253"/>
                  <a:pt x="12011" y="3256"/>
                  <a:pt x="12011" y="3259"/>
                </a:cubicBezTo>
                <a:cubicBezTo>
                  <a:pt x="12011" y="3259"/>
                  <a:pt x="12011" y="3259"/>
                  <a:pt x="12011" y="3259"/>
                </a:cubicBezTo>
                <a:close/>
                <a:moveTo>
                  <a:pt x="9272" y="3253"/>
                </a:moveTo>
                <a:cubicBezTo>
                  <a:pt x="9272" y="3253"/>
                  <a:pt x="9272" y="3246"/>
                  <a:pt x="9272" y="3246"/>
                </a:cubicBezTo>
                <a:lnTo>
                  <a:pt x="9272" y="3253"/>
                </a:lnTo>
                <a:cubicBezTo>
                  <a:pt x="9268" y="3256"/>
                  <a:pt x="9272" y="3253"/>
                  <a:pt x="9272" y="3253"/>
                </a:cubicBezTo>
                <a:close/>
                <a:moveTo>
                  <a:pt x="16298" y="3205"/>
                </a:moveTo>
                <a:cubicBezTo>
                  <a:pt x="16289" y="3205"/>
                  <a:pt x="16285" y="3202"/>
                  <a:pt x="16277" y="3202"/>
                </a:cubicBezTo>
                <a:cubicBezTo>
                  <a:pt x="16285" y="3202"/>
                  <a:pt x="16293" y="3205"/>
                  <a:pt x="16298" y="3205"/>
                </a:cubicBezTo>
                <a:cubicBezTo>
                  <a:pt x="16298" y="3205"/>
                  <a:pt x="16298" y="3205"/>
                  <a:pt x="16298" y="3205"/>
                </a:cubicBezTo>
                <a:close/>
                <a:moveTo>
                  <a:pt x="12100" y="3087"/>
                </a:moveTo>
                <a:cubicBezTo>
                  <a:pt x="12096" y="3087"/>
                  <a:pt x="12096" y="3087"/>
                  <a:pt x="12092" y="3087"/>
                </a:cubicBezTo>
                <a:cubicBezTo>
                  <a:pt x="12096" y="3090"/>
                  <a:pt x="12100" y="3090"/>
                  <a:pt x="12100" y="3093"/>
                </a:cubicBezTo>
                <a:cubicBezTo>
                  <a:pt x="12100" y="3093"/>
                  <a:pt x="12100" y="3087"/>
                  <a:pt x="12100" y="3087"/>
                </a:cubicBezTo>
                <a:close/>
                <a:moveTo>
                  <a:pt x="8959" y="3114"/>
                </a:moveTo>
                <a:cubicBezTo>
                  <a:pt x="8967" y="3104"/>
                  <a:pt x="8980" y="3097"/>
                  <a:pt x="8988" y="3087"/>
                </a:cubicBezTo>
                <a:lnTo>
                  <a:pt x="8992" y="3090"/>
                </a:lnTo>
                <a:cubicBezTo>
                  <a:pt x="8972" y="3090"/>
                  <a:pt x="8963" y="3100"/>
                  <a:pt x="8963" y="3117"/>
                </a:cubicBezTo>
                <a:lnTo>
                  <a:pt x="8959" y="3114"/>
                </a:lnTo>
                <a:close/>
                <a:moveTo>
                  <a:pt x="8992" y="3090"/>
                </a:moveTo>
                <a:cubicBezTo>
                  <a:pt x="9008" y="3087"/>
                  <a:pt x="9024" y="3083"/>
                  <a:pt x="9020" y="3063"/>
                </a:cubicBezTo>
                <a:lnTo>
                  <a:pt x="9024" y="3066"/>
                </a:lnTo>
                <a:cubicBezTo>
                  <a:pt x="9008" y="3070"/>
                  <a:pt x="8992" y="3073"/>
                  <a:pt x="8996" y="3093"/>
                </a:cubicBezTo>
                <a:lnTo>
                  <a:pt x="8992" y="3090"/>
                </a:lnTo>
                <a:close/>
                <a:moveTo>
                  <a:pt x="9020" y="3063"/>
                </a:moveTo>
                <a:cubicBezTo>
                  <a:pt x="9041" y="3063"/>
                  <a:pt x="9049" y="3053"/>
                  <a:pt x="9053" y="3036"/>
                </a:cubicBezTo>
                <a:cubicBezTo>
                  <a:pt x="9053" y="3036"/>
                  <a:pt x="9057" y="3039"/>
                  <a:pt x="9057" y="3039"/>
                </a:cubicBezTo>
                <a:cubicBezTo>
                  <a:pt x="9045" y="3049"/>
                  <a:pt x="9037" y="3056"/>
                  <a:pt x="9024" y="3066"/>
                </a:cubicBezTo>
                <a:lnTo>
                  <a:pt x="9020" y="3063"/>
                </a:lnTo>
                <a:close/>
                <a:moveTo>
                  <a:pt x="10812" y="2900"/>
                </a:moveTo>
                <a:cubicBezTo>
                  <a:pt x="10808" y="2900"/>
                  <a:pt x="10808" y="2900"/>
                  <a:pt x="10804" y="2904"/>
                </a:cubicBezTo>
                <a:cubicBezTo>
                  <a:pt x="10808" y="2904"/>
                  <a:pt x="10812" y="2907"/>
                  <a:pt x="10812" y="2907"/>
                </a:cubicBezTo>
                <a:cubicBezTo>
                  <a:pt x="10816" y="2904"/>
                  <a:pt x="10816" y="2900"/>
                  <a:pt x="10812" y="2900"/>
                </a:cubicBezTo>
                <a:close/>
                <a:moveTo>
                  <a:pt x="15932" y="2873"/>
                </a:moveTo>
                <a:cubicBezTo>
                  <a:pt x="15912" y="2866"/>
                  <a:pt x="15891" y="2863"/>
                  <a:pt x="15887" y="2890"/>
                </a:cubicBezTo>
                <a:cubicBezTo>
                  <a:pt x="15887" y="2890"/>
                  <a:pt x="15883" y="2887"/>
                  <a:pt x="15883" y="2887"/>
                </a:cubicBezTo>
                <a:cubicBezTo>
                  <a:pt x="15899" y="2880"/>
                  <a:pt x="15912" y="2873"/>
                  <a:pt x="15932" y="2873"/>
                </a:cubicBezTo>
                <a:cubicBezTo>
                  <a:pt x="15928" y="2870"/>
                  <a:pt x="15932" y="2873"/>
                  <a:pt x="15932" y="2873"/>
                </a:cubicBezTo>
                <a:close/>
                <a:moveTo>
                  <a:pt x="15960" y="2819"/>
                </a:moveTo>
                <a:cubicBezTo>
                  <a:pt x="15960" y="2819"/>
                  <a:pt x="15956" y="2816"/>
                  <a:pt x="15956" y="2812"/>
                </a:cubicBezTo>
                <a:cubicBezTo>
                  <a:pt x="15956" y="2816"/>
                  <a:pt x="15956" y="2819"/>
                  <a:pt x="15956" y="2822"/>
                </a:cubicBezTo>
                <a:cubicBezTo>
                  <a:pt x="15956" y="2822"/>
                  <a:pt x="15960" y="2816"/>
                  <a:pt x="15960" y="2819"/>
                </a:cubicBezTo>
                <a:close/>
                <a:moveTo>
                  <a:pt x="15993" y="2599"/>
                </a:moveTo>
                <a:cubicBezTo>
                  <a:pt x="15985" y="2599"/>
                  <a:pt x="15981" y="2602"/>
                  <a:pt x="15972" y="2602"/>
                </a:cubicBezTo>
                <a:cubicBezTo>
                  <a:pt x="15981" y="2612"/>
                  <a:pt x="15985" y="2612"/>
                  <a:pt x="15989" y="2602"/>
                </a:cubicBezTo>
                <a:lnTo>
                  <a:pt x="15993" y="2599"/>
                </a:lnTo>
                <a:close/>
                <a:moveTo>
                  <a:pt x="15993" y="2602"/>
                </a:moveTo>
                <a:cubicBezTo>
                  <a:pt x="15989" y="2602"/>
                  <a:pt x="15989" y="2599"/>
                  <a:pt x="15985" y="2599"/>
                </a:cubicBezTo>
                <a:cubicBezTo>
                  <a:pt x="15985" y="2602"/>
                  <a:pt x="15989" y="2606"/>
                  <a:pt x="15989" y="2606"/>
                </a:cubicBezTo>
                <a:cubicBezTo>
                  <a:pt x="15989" y="2606"/>
                  <a:pt x="15993" y="2599"/>
                  <a:pt x="15993" y="2602"/>
                </a:cubicBezTo>
                <a:close/>
                <a:moveTo>
                  <a:pt x="7842" y="18653"/>
                </a:moveTo>
                <a:cubicBezTo>
                  <a:pt x="7858" y="18660"/>
                  <a:pt x="7874" y="18667"/>
                  <a:pt x="7891" y="18673"/>
                </a:cubicBezTo>
                <a:cubicBezTo>
                  <a:pt x="7891" y="18673"/>
                  <a:pt x="7887" y="18677"/>
                  <a:pt x="7887" y="18677"/>
                </a:cubicBezTo>
                <a:cubicBezTo>
                  <a:pt x="7879" y="18660"/>
                  <a:pt x="7858" y="18656"/>
                  <a:pt x="7838" y="18656"/>
                </a:cubicBezTo>
                <a:cubicBezTo>
                  <a:pt x="7838" y="18656"/>
                  <a:pt x="7842" y="18656"/>
                  <a:pt x="7842" y="18653"/>
                </a:cubicBezTo>
                <a:close/>
                <a:moveTo>
                  <a:pt x="15899" y="2572"/>
                </a:moveTo>
                <a:cubicBezTo>
                  <a:pt x="15899" y="2572"/>
                  <a:pt x="15907" y="2575"/>
                  <a:pt x="15907" y="2575"/>
                </a:cubicBezTo>
                <a:lnTo>
                  <a:pt x="15899" y="2572"/>
                </a:lnTo>
                <a:cubicBezTo>
                  <a:pt x="15903" y="2572"/>
                  <a:pt x="15899" y="2572"/>
                  <a:pt x="15899" y="2572"/>
                </a:cubicBezTo>
                <a:close/>
                <a:moveTo>
                  <a:pt x="14794" y="2575"/>
                </a:moveTo>
                <a:cubicBezTo>
                  <a:pt x="14794" y="2575"/>
                  <a:pt x="14790" y="2572"/>
                  <a:pt x="14790" y="2572"/>
                </a:cubicBezTo>
                <a:cubicBezTo>
                  <a:pt x="14790" y="2575"/>
                  <a:pt x="14790" y="2578"/>
                  <a:pt x="14794" y="2575"/>
                </a:cubicBezTo>
                <a:cubicBezTo>
                  <a:pt x="14790" y="2578"/>
                  <a:pt x="14794" y="2575"/>
                  <a:pt x="14794" y="2575"/>
                </a:cubicBezTo>
                <a:close/>
                <a:moveTo>
                  <a:pt x="16944" y="2514"/>
                </a:moveTo>
                <a:cubicBezTo>
                  <a:pt x="16944" y="2514"/>
                  <a:pt x="16935" y="2511"/>
                  <a:pt x="16935" y="2511"/>
                </a:cubicBezTo>
                <a:lnTo>
                  <a:pt x="16944" y="2514"/>
                </a:lnTo>
                <a:cubicBezTo>
                  <a:pt x="16944" y="2518"/>
                  <a:pt x="16944" y="2514"/>
                  <a:pt x="16944" y="2514"/>
                </a:cubicBezTo>
                <a:close/>
                <a:moveTo>
                  <a:pt x="10800" y="18782"/>
                </a:moveTo>
                <a:cubicBezTo>
                  <a:pt x="10792" y="18765"/>
                  <a:pt x="10780" y="18758"/>
                  <a:pt x="10772" y="18782"/>
                </a:cubicBezTo>
                <a:cubicBezTo>
                  <a:pt x="10772" y="18782"/>
                  <a:pt x="10767" y="18778"/>
                  <a:pt x="10767" y="18778"/>
                </a:cubicBezTo>
                <a:cubicBezTo>
                  <a:pt x="10780" y="18778"/>
                  <a:pt x="10792" y="18778"/>
                  <a:pt x="10804" y="18778"/>
                </a:cubicBezTo>
                <a:lnTo>
                  <a:pt x="10800" y="18782"/>
                </a:lnTo>
                <a:close/>
                <a:moveTo>
                  <a:pt x="16667" y="2507"/>
                </a:moveTo>
                <a:cubicBezTo>
                  <a:pt x="16671" y="2507"/>
                  <a:pt x="16671" y="2511"/>
                  <a:pt x="16675" y="2511"/>
                </a:cubicBezTo>
                <a:cubicBezTo>
                  <a:pt x="16675" y="2507"/>
                  <a:pt x="16671" y="2504"/>
                  <a:pt x="16671" y="2504"/>
                </a:cubicBezTo>
                <a:cubicBezTo>
                  <a:pt x="16671" y="2501"/>
                  <a:pt x="16667" y="2507"/>
                  <a:pt x="16667" y="2507"/>
                </a:cubicBezTo>
                <a:close/>
                <a:moveTo>
                  <a:pt x="16566" y="2460"/>
                </a:moveTo>
                <a:lnTo>
                  <a:pt x="16558" y="2457"/>
                </a:lnTo>
                <a:cubicBezTo>
                  <a:pt x="16558" y="2453"/>
                  <a:pt x="16570" y="2460"/>
                  <a:pt x="16566" y="2460"/>
                </a:cubicBezTo>
                <a:cubicBezTo>
                  <a:pt x="16570" y="2463"/>
                  <a:pt x="16566" y="2460"/>
                  <a:pt x="16566" y="2460"/>
                </a:cubicBezTo>
                <a:close/>
                <a:moveTo>
                  <a:pt x="15822" y="2470"/>
                </a:moveTo>
                <a:cubicBezTo>
                  <a:pt x="15826" y="2470"/>
                  <a:pt x="15826" y="2473"/>
                  <a:pt x="15830" y="2473"/>
                </a:cubicBezTo>
                <a:cubicBezTo>
                  <a:pt x="15826" y="2473"/>
                  <a:pt x="15826" y="2473"/>
                  <a:pt x="15822" y="2473"/>
                </a:cubicBezTo>
                <a:cubicBezTo>
                  <a:pt x="15822" y="2470"/>
                  <a:pt x="15826" y="2470"/>
                  <a:pt x="15826" y="2467"/>
                </a:cubicBezTo>
                <a:cubicBezTo>
                  <a:pt x="15826" y="2467"/>
                  <a:pt x="15822" y="2467"/>
                  <a:pt x="15822" y="2470"/>
                </a:cubicBezTo>
                <a:close/>
                <a:moveTo>
                  <a:pt x="16484" y="2433"/>
                </a:moveTo>
                <a:cubicBezTo>
                  <a:pt x="16484" y="2433"/>
                  <a:pt x="16472" y="2429"/>
                  <a:pt x="16472" y="2429"/>
                </a:cubicBezTo>
                <a:lnTo>
                  <a:pt x="16484" y="2433"/>
                </a:lnTo>
                <a:cubicBezTo>
                  <a:pt x="16480" y="2433"/>
                  <a:pt x="16484" y="2433"/>
                  <a:pt x="16484" y="2433"/>
                </a:cubicBezTo>
                <a:close/>
                <a:moveTo>
                  <a:pt x="15322" y="2440"/>
                </a:moveTo>
                <a:cubicBezTo>
                  <a:pt x="15322" y="2440"/>
                  <a:pt x="15318" y="2433"/>
                  <a:pt x="15318" y="2433"/>
                </a:cubicBezTo>
                <a:lnTo>
                  <a:pt x="15322" y="2440"/>
                </a:lnTo>
                <a:cubicBezTo>
                  <a:pt x="15318" y="2443"/>
                  <a:pt x="15322" y="2440"/>
                  <a:pt x="15322" y="2440"/>
                </a:cubicBezTo>
                <a:close/>
                <a:moveTo>
                  <a:pt x="15209" y="2426"/>
                </a:moveTo>
                <a:cubicBezTo>
                  <a:pt x="15221" y="2426"/>
                  <a:pt x="15233" y="2426"/>
                  <a:pt x="15245" y="2426"/>
                </a:cubicBezTo>
                <a:cubicBezTo>
                  <a:pt x="15245" y="2426"/>
                  <a:pt x="15241" y="2429"/>
                  <a:pt x="15241" y="2429"/>
                </a:cubicBezTo>
                <a:cubicBezTo>
                  <a:pt x="15241" y="2419"/>
                  <a:pt x="15237" y="2412"/>
                  <a:pt x="15237" y="2402"/>
                </a:cubicBezTo>
                <a:lnTo>
                  <a:pt x="15241" y="2406"/>
                </a:lnTo>
                <a:cubicBezTo>
                  <a:pt x="15229" y="2412"/>
                  <a:pt x="15221" y="2419"/>
                  <a:pt x="15209" y="2426"/>
                </a:cubicBezTo>
                <a:lnTo>
                  <a:pt x="15209" y="2426"/>
                </a:lnTo>
                <a:close/>
                <a:moveTo>
                  <a:pt x="7858" y="19324"/>
                </a:moveTo>
                <a:cubicBezTo>
                  <a:pt x="7862" y="19324"/>
                  <a:pt x="7866" y="19320"/>
                  <a:pt x="7866" y="19320"/>
                </a:cubicBezTo>
                <a:cubicBezTo>
                  <a:pt x="7862" y="19320"/>
                  <a:pt x="7858" y="19320"/>
                  <a:pt x="7854" y="19317"/>
                </a:cubicBezTo>
                <a:cubicBezTo>
                  <a:pt x="7858" y="19320"/>
                  <a:pt x="7858" y="19320"/>
                  <a:pt x="7862" y="19324"/>
                </a:cubicBezTo>
                <a:cubicBezTo>
                  <a:pt x="7862" y="19324"/>
                  <a:pt x="7858" y="19324"/>
                  <a:pt x="7858" y="19324"/>
                </a:cubicBezTo>
                <a:close/>
                <a:moveTo>
                  <a:pt x="10633" y="19398"/>
                </a:moveTo>
                <a:cubicBezTo>
                  <a:pt x="10633" y="19395"/>
                  <a:pt x="10629" y="19395"/>
                  <a:pt x="10629" y="19392"/>
                </a:cubicBezTo>
                <a:cubicBezTo>
                  <a:pt x="10629" y="19395"/>
                  <a:pt x="10629" y="19398"/>
                  <a:pt x="10629" y="19402"/>
                </a:cubicBezTo>
                <a:cubicBezTo>
                  <a:pt x="10629" y="19402"/>
                  <a:pt x="10633" y="19398"/>
                  <a:pt x="10633" y="19398"/>
                </a:cubicBezTo>
                <a:close/>
                <a:moveTo>
                  <a:pt x="15469" y="2389"/>
                </a:moveTo>
                <a:cubicBezTo>
                  <a:pt x="15469" y="2389"/>
                  <a:pt x="15477" y="2392"/>
                  <a:pt x="15477" y="2392"/>
                </a:cubicBezTo>
                <a:lnTo>
                  <a:pt x="15477" y="2385"/>
                </a:lnTo>
                <a:cubicBezTo>
                  <a:pt x="15473" y="2385"/>
                  <a:pt x="15469" y="2389"/>
                  <a:pt x="15469" y="2389"/>
                </a:cubicBezTo>
                <a:close/>
                <a:moveTo>
                  <a:pt x="10739" y="19459"/>
                </a:moveTo>
                <a:cubicBezTo>
                  <a:pt x="10739" y="19459"/>
                  <a:pt x="10739" y="19463"/>
                  <a:pt x="10735" y="19463"/>
                </a:cubicBezTo>
                <a:cubicBezTo>
                  <a:pt x="10739" y="19463"/>
                  <a:pt x="10739" y="19459"/>
                  <a:pt x="10739" y="19459"/>
                </a:cubicBezTo>
                <a:close/>
                <a:moveTo>
                  <a:pt x="15241" y="2406"/>
                </a:moveTo>
                <a:lnTo>
                  <a:pt x="15245" y="2402"/>
                </a:lnTo>
                <a:cubicBezTo>
                  <a:pt x="15241" y="2399"/>
                  <a:pt x="15237" y="2402"/>
                  <a:pt x="15241" y="2406"/>
                </a:cubicBezTo>
                <a:cubicBezTo>
                  <a:pt x="15237" y="2402"/>
                  <a:pt x="15241" y="2406"/>
                  <a:pt x="15241" y="2406"/>
                </a:cubicBezTo>
                <a:close/>
                <a:moveTo>
                  <a:pt x="10861" y="19514"/>
                </a:moveTo>
                <a:cubicBezTo>
                  <a:pt x="10861" y="19524"/>
                  <a:pt x="10861" y="19534"/>
                  <a:pt x="10861" y="19544"/>
                </a:cubicBezTo>
                <a:cubicBezTo>
                  <a:pt x="10861" y="19544"/>
                  <a:pt x="10857" y="19541"/>
                  <a:pt x="10857" y="19541"/>
                </a:cubicBezTo>
                <a:cubicBezTo>
                  <a:pt x="10861" y="19537"/>
                  <a:pt x="10869" y="19534"/>
                  <a:pt x="10865" y="19534"/>
                </a:cubicBezTo>
                <a:cubicBezTo>
                  <a:pt x="10865" y="19527"/>
                  <a:pt x="10857" y="19520"/>
                  <a:pt x="10857" y="19514"/>
                </a:cubicBezTo>
                <a:lnTo>
                  <a:pt x="10861" y="19514"/>
                </a:lnTo>
                <a:close/>
                <a:moveTo>
                  <a:pt x="14217" y="2331"/>
                </a:moveTo>
                <a:cubicBezTo>
                  <a:pt x="14201" y="2338"/>
                  <a:pt x="14181" y="2345"/>
                  <a:pt x="14164" y="2352"/>
                </a:cubicBezTo>
                <a:cubicBezTo>
                  <a:pt x="14164" y="2352"/>
                  <a:pt x="14168" y="2355"/>
                  <a:pt x="14168" y="2355"/>
                </a:cubicBezTo>
                <a:cubicBezTo>
                  <a:pt x="14185" y="2345"/>
                  <a:pt x="14201" y="2338"/>
                  <a:pt x="14217" y="2331"/>
                </a:cubicBezTo>
                <a:cubicBezTo>
                  <a:pt x="14221" y="2328"/>
                  <a:pt x="14217" y="2331"/>
                  <a:pt x="14217" y="2331"/>
                </a:cubicBezTo>
                <a:close/>
                <a:moveTo>
                  <a:pt x="4327" y="19561"/>
                </a:moveTo>
                <a:cubicBezTo>
                  <a:pt x="4327" y="19561"/>
                  <a:pt x="4331" y="19564"/>
                  <a:pt x="4331" y="19564"/>
                </a:cubicBezTo>
                <a:lnTo>
                  <a:pt x="4327" y="19561"/>
                </a:lnTo>
                <a:cubicBezTo>
                  <a:pt x="4323" y="19558"/>
                  <a:pt x="4323" y="19561"/>
                  <a:pt x="4327" y="19561"/>
                </a:cubicBezTo>
                <a:close/>
                <a:moveTo>
                  <a:pt x="16180" y="2311"/>
                </a:moveTo>
                <a:cubicBezTo>
                  <a:pt x="16180" y="2311"/>
                  <a:pt x="16176" y="2307"/>
                  <a:pt x="16176" y="2307"/>
                </a:cubicBezTo>
                <a:cubicBezTo>
                  <a:pt x="16176" y="2311"/>
                  <a:pt x="16176" y="2314"/>
                  <a:pt x="16180" y="2311"/>
                </a:cubicBezTo>
                <a:cubicBezTo>
                  <a:pt x="16176" y="2314"/>
                  <a:pt x="16180" y="2311"/>
                  <a:pt x="16180" y="2311"/>
                </a:cubicBezTo>
                <a:close/>
                <a:moveTo>
                  <a:pt x="16253" y="2274"/>
                </a:moveTo>
                <a:cubicBezTo>
                  <a:pt x="16241" y="2274"/>
                  <a:pt x="16228" y="2270"/>
                  <a:pt x="16216" y="2270"/>
                </a:cubicBezTo>
                <a:cubicBezTo>
                  <a:pt x="16216" y="2270"/>
                  <a:pt x="16216" y="2274"/>
                  <a:pt x="16216" y="2274"/>
                </a:cubicBezTo>
                <a:cubicBezTo>
                  <a:pt x="16233" y="2274"/>
                  <a:pt x="16245" y="2274"/>
                  <a:pt x="16253" y="2274"/>
                </a:cubicBezTo>
                <a:lnTo>
                  <a:pt x="16253" y="2274"/>
                </a:lnTo>
                <a:close/>
                <a:moveTo>
                  <a:pt x="14400" y="2209"/>
                </a:moveTo>
                <a:cubicBezTo>
                  <a:pt x="14400" y="2213"/>
                  <a:pt x="14400" y="2213"/>
                  <a:pt x="14404" y="2216"/>
                </a:cubicBezTo>
                <a:cubicBezTo>
                  <a:pt x="14404" y="2213"/>
                  <a:pt x="14404" y="2209"/>
                  <a:pt x="14404" y="2206"/>
                </a:cubicBezTo>
                <a:cubicBezTo>
                  <a:pt x="14404" y="2209"/>
                  <a:pt x="14400" y="2209"/>
                  <a:pt x="14400" y="2209"/>
                </a:cubicBezTo>
                <a:close/>
                <a:moveTo>
                  <a:pt x="11588" y="19778"/>
                </a:moveTo>
                <a:cubicBezTo>
                  <a:pt x="11605" y="19781"/>
                  <a:pt x="11617" y="19785"/>
                  <a:pt x="11633" y="19788"/>
                </a:cubicBezTo>
                <a:lnTo>
                  <a:pt x="11629" y="19791"/>
                </a:lnTo>
                <a:cubicBezTo>
                  <a:pt x="11617" y="19774"/>
                  <a:pt x="11605" y="19771"/>
                  <a:pt x="11584" y="19781"/>
                </a:cubicBezTo>
                <a:cubicBezTo>
                  <a:pt x="11584" y="19781"/>
                  <a:pt x="11588" y="19778"/>
                  <a:pt x="11588" y="19778"/>
                </a:cubicBezTo>
                <a:close/>
                <a:moveTo>
                  <a:pt x="9561" y="2192"/>
                </a:moveTo>
                <a:cubicBezTo>
                  <a:pt x="9561" y="2192"/>
                  <a:pt x="9573" y="2196"/>
                  <a:pt x="9573" y="2196"/>
                </a:cubicBezTo>
                <a:lnTo>
                  <a:pt x="9561" y="2192"/>
                </a:lnTo>
                <a:cubicBezTo>
                  <a:pt x="9565" y="2192"/>
                  <a:pt x="9561" y="2192"/>
                  <a:pt x="9561" y="2192"/>
                </a:cubicBezTo>
                <a:close/>
                <a:moveTo>
                  <a:pt x="20320" y="19808"/>
                </a:moveTo>
                <a:cubicBezTo>
                  <a:pt x="20324" y="19805"/>
                  <a:pt x="20324" y="19805"/>
                  <a:pt x="20324" y="19802"/>
                </a:cubicBezTo>
                <a:cubicBezTo>
                  <a:pt x="20320" y="19802"/>
                  <a:pt x="20316" y="19802"/>
                  <a:pt x="20316" y="19805"/>
                </a:cubicBezTo>
                <a:cubicBezTo>
                  <a:pt x="20316" y="19805"/>
                  <a:pt x="20320" y="19808"/>
                  <a:pt x="20320" y="19808"/>
                </a:cubicBezTo>
                <a:close/>
                <a:moveTo>
                  <a:pt x="11629" y="19791"/>
                </a:moveTo>
                <a:cubicBezTo>
                  <a:pt x="11641" y="19802"/>
                  <a:pt x="11657" y="19815"/>
                  <a:pt x="11670" y="19825"/>
                </a:cubicBezTo>
                <a:lnTo>
                  <a:pt x="11665" y="19822"/>
                </a:lnTo>
                <a:cubicBezTo>
                  <a:pt x="11653" y="19812"/>
                  <a:pt x="11641" y="19802"/>
                  <a:pt x="11629" y="19791"/>
                </a:cubicBezTo>
                <a:cubicBezTo>
                  <a:pt x="11629" y="19788"/>
                  <a:pt x="11629" y="19791"/>
                  <a:pt x="11629" y="19791"/>
                </a:cubicBezTo>
                <a:close/>
                <a:moveTo>
                  <a:pt x="11665" y="19818"/>
                </a:moveTo>
                <a:cubicBezTo>
                  <a:pt x="11661" y="19818"/>
                  <a:pt x="11661" y="19818"/>
                  <a:pt x="11661" y="19822"/>
                </a:cubicBezTo>
                <a:cubicBezTo>
                  <a:pt x="11665" y="19822"/>
                  <a:pt x="11665" y="19825"/>
                  <a:pt x="11670" y="19825"/>
                </a:cubicBezTo>
                <a:cubicBezTo>
                  <a:pt x="11670" y="19825"/>
                  <a:pt x="11665" y="19822"/>
                  <a:pt x="11665" y="19818"/>
                </a:cubicBezTo>
                <a:close/>
                <a:moveTo>
                  <a:pt x="9492" y="2162"/>
                </a:moveTo>
                <a:lnTo>
                  <a:pt x="9500" y="2162"/>
                </a:lnTo>
                <a:lnTo>
                  <a:pt x="9496" y="2155"/>
                </a:lnTo>
                <a:lnTo>
                  <a:pt x="9492" y="2162"/>
                </a:lnTo>
                <a:close/>
                <a:moveTo>
                  <a:pt x="20409" y="19917"/>
                </a:moveTo>
                <a:cubicBezTo>
                  <a:pt x="20385" y="19917"/>
                  <a:pt x="20361" y="19917"/>
                  <a:pt x="20340" y="19920"/>
                </a:cubicBezTo>
                <a:cubicBezTo>
                  <a:pt x="20340" y="19920"/>
                  <a:pt x="20340" y="19920"/>
                  <a:pt x="20340" y="19920"/>
                </a:cubicBezTo>
                <a:cubicBezTo>
                  <a:pt x="20365" y="19927"/>
                  <a:pt x="20385" y="19930"/>
                  <a:pt x="20409" y="19917"/>
                </a:cubicBezTo>
                <a:cubicBezTo>
                  <a:pt x="20409" y="19913"/>
                  <a:pt x="20409" y="19917"/>
                  <a:pt x="20409" y="19917"/>
                </a:cubicBezTo>
                <a:close/>
                <a:moveTo>
                  <a:pt x="11568" y="20079"/>
                </a:moveTo>
                <a:lnTo>
                  <a:pt x="11560" y="20079"/>
                </a:lnTo>
                <a:lnTo>
                  <a:pt x="11572" y="20079"/>
                </a:lnTo>
                <a:lnTo>
                  <a:pt x="11568" y="20079"/>
                </a:lnTo>
                <a:close/>
                <a:moveTo>
                  <a:pt x="11572" y="20079"/>
                </a:moveTo>
                <a:cubicBezTo>
                  <a:pt x="11572" y="20079"/>
                  <a:pt x="11568" y="20083"/>
                  <a:pt x="11568" y="20083"/>
                </a:cubicBezTo>
                <a:cubicBezTo>
                  <a:pt x="11568" y="20083"/>
                  <a:pt x="11572" y="20083"/>
                  <a:pt x="11572" y="20079"/>
                </a:cubicBezTo>
                <a:cubicBezTo>
                  <a:pt x="11572" y="20079"/>
                  <a:pt x="11568" y="20079"/>
                  <a:pt x="11568" y="20079"/>
                </a:cubicBezTo>
                <a:cubicBezTo>
                  <a:pt x="11568" y="20079"/>
                  <a:pt x="11572" y="20079"/>
                  <a:pt x="11572" y="20079"/>
                </a:cubicBezTo>
                <a:close/>
                <a:moveTo>
                  <a:pt x="3945" y="20117"/>
                </a:moveTo>
                <a:lnTo>
                  <a:pt x="3954" y="20117"/>
                </a:lnTo>
                <a:lnTo>
                  <a:pt x="3949" y="20106"/>
                </a:lnTo>
                <a:lnTo>
                  <a:pt x="3945" y="20117"/>
                </a:lnTo>
                <a:close/>
                <a:moveTo>
                  <a:pt x="3832" y="20232"/>
                </a:moveTo>
                <a:cubicBezTo>
                  <a:pt x="3828" y="20232"/>
                  <a:pt x="3828" y="20228"/>
                  <a:pt x="3823" y="20228"/>
                </a:cubicBezTo>
                <a:cubicBezTo>
                  <a:pt x="3828" y="20232"/>
                  <a:pt x="3828" y="20235"/>
                  <a:pt x="3832" y="20235"/>
                </a:cubicBezTo>
                <a:cubicBezTo>
                  <a:pt x="3828" y="20235"/>
                  <a:pt x="3832" y="20232"/>
                  <a:pt x="3832" y="20232"/>
                </a:cubicBezTo>
                <a:close/>
                <a:moveTo>
                  <a:pt x="11991" y="20279"/>
                </a:moveTo>
                <a:cubicBezTo>
                  <a:pt x="11995" y="20279"/>
                  <a:pt x="11995" y="20283"/>
                  <a:pt x="11999" y="20283"/>
                </a:cubicBezTo>
                <a:cubicBezTo>
                  <a:pt x="11995" y="20279"/>
                  <a:pt x="11995" y="20279"/>
                  <a:pt x="11991" y="20279"/>
                </a:cubicBezTo>
                <a:cubicBezTo>
                  <a:pt x="11991" y="20279"/>
                  <a:pt x="11986" y="20279"/>
                  <a:pt x="11991" y="20279"/>
                </a:cubicBezTo>
                <a:cubicBezTo>
                  <a:pt x="11986" y="20283"/>
                  <a:pt x="11991" y="20279"/>
                  <a:pt x="11991" y="20279"/>
                </a:cubicBezTo>
                <a:close/>
                <a:moveTo>
                  <a:pt x="11149" y="20320"/>
                </a:moveTo>
                <a:cubicBezTo>
                  <a:pt x="11158" y="20303"/>
                  <a:pt x="11162" y="20289"/>
                  <a:pt x="11137" y="20283"/>
                </a:cubicBezTo>
                <a:cubicBezTo>
                  <a:pt x="11137" y="20283"/>
                  <a:pt x="11141" y="20279"/>
                  <a:pt x="11141" y="20279"/>
                </a:cubicBezTo>
                <a:cubicBezTo>
                  <a:pt x="11145" y="20293"/>
                  <a:pt x="11149" y="20303"/>
                  <a:pt x="11149" y="20320"/>
                </a:cubicBezTo>
                <a:lnTo>
                  <a:pt x="11149" y="20320"/>
                </a:lnTo>
                <a:close/>
                <a:moveTo>
                  <a:pt x="11470" y="20310"/>
                </a:moveTo>
                <a:cubicBezTo>
                  <a:pt x="11470" y="20300"/>
                  <a:pt x="11470" y="20289"/>
                  <a:pt x="11470" y="20279"/>
                </a:cubicBezTo>
                <a:cubicBezTo>
                  <a:pt x="11470" y="20279"/>
                  <a:pt x="11474" y="20283"/>
                  <a:pt x="11474" y="20283"/>
                </a:cubicBezTo>
                <a:cubicBezTo>
                  <a:pt x="11462" y="20283"/>
                  <a:pt x="11450" y="20283"/>
                  <a:pt x="11438" y="20283"/>
                </a:cubicBezTo>
                <a:cubicBezTo>
                  <a:pt x="11438" y="20283"/>
                  <a:pt x="11442" y="20279"/>
                  <a:pt x="11442" y="20279"/>
                </a:cubicBezTo>
                <a:cubicBezTo>
                  <a:pt x="11454" y="20289"/>
                  <a:pt x="11462" y="20296"/>
                  <a:pt x="11474" y="20306"/>
                </a:cubicBezTo>
                <a:lnTo>
                  <a:pt x="11470" y="20310"/>
                </a:lnTo>
                <a:close/>
                <a:moveTo>
                  <a:pt x="11153" y="20316"/>
                </a:moveTo>
                <a:cubicBezTo>
                  <a:pt x="11170" y="20323"/>
                  <a:pt x="11182" y="20333"/>
                  <a:pt x="11198" y="20340"/>
                </a:cubicBezTo>
                <a:lnTo>
                  <a:pt x="11194" y="20337"/>
                </a:lnTo>
                <a:cubicBezTo>
                  <a:pt x="11190" y="20316"/>
                  <a:pt x="11174" y="20313"/>
                  <a:pt x="11149" y="20316"/>
                </a:cubicBezTo>
                <a:cubicBezTo>
                  <a:pt x="11149" y="20320"/>
                  <a:pt x="11153" y="20316"/>
                  <a:pt x="11153" y="20316"/>
                </a:cubicBezTo>
                <a:close/>
                <a:moveTo>
                  <a:pt x="11503" y="20337"/>
                </a:moveTo>
                <a:cubicBezTo>
                  <a:pt x="11503" y="20327"/>
                  <a:pt x="11503" y="20316"/>
                  <a:pt x="11503" y="20306"/>
                </a:cubicBezTo>
                <a:cubicBezTo>
                  <a:pt x="11503" y="20306"/>
                  <a:pt x="11507" y="20310"/>
                  <a:pt x="11507" y="20310"/>
                </a:cubicBezTo>
                <a:cubicBezTo>
                  <a:pt x="11495" y="20310"/>
                  <a:pt x="11483" y="20310"/>
                  <a:pt x="11470" y="20310"/>
                </a:cubicBezTo>
                <a:cubicBezTo>
                  <a:pt x="11470" y="20310"/>
                  <a:pt x="11474" y="20306"/>
                  <a:pt x="11474" y="20306"/>
                </a:cubicBezTo>
                <a:cubicBezTo>
                  <a:pt x="11487" y="20316"/>
                  <a:pt x="11495" y="20323"/>
                  <a:pt x="11507" y="20333"/>
                </a:cubicBezTo>
                <a:lnTo>
                  <a:pt x="11503" y="20337"/>
                </a:lnTo>
                <a:close/>
                <a:moveTo>
                  <a:pt x="11198" y="20340"/>
                </a:moveTo>
                <a:cubicBezTo>
                  <a:pt x="11198" y="20340"/>
                  <a:pt x="11202" y="20337"/>
                  <a:pt x="11202" y="20337"/>
                </a:cubicBezTo>
                <a:lnTo>
                  <a:pt x="11198" y="20340"/>
                </a:lnTo>
                <a:cubicBezTo>
                  <a:pt x="11194" y="20337"/>
                  <a:pt x="11198" y="20340"/>
                  <a:pt x="11198" y="20340"/>
                </a:cubicBezTo>
                <a:close/>
                <a:moveTo>
                  <a:pt x="15278" y="1769"/>
                </a:moveTo>
                <a:cubicBezTo>
                  <a:pt x="15278" y="1769"/>
                  <a:pt x="15278" y="1765"/>
                  <a:pt x="15274" y="1765"/>
                </a:cubicBezTo>
                <a:cubicBezTo>
                  <a:pt x="15274" y="1769"/>
                  <a:pt x="15270" y="1769"/>
                  <a:pt x="15270" y="1772"/>
                </a:cubicBezTo>
                <a:cubicBezTo>
                  <a:pt x="15274" y="1772"/>
                  <a:pt x="15278" y="1769"/>
                  <a:pt x="15278" y="1769"/>
                </a:cubicBezTo>
                <a:close/>
                <a:moveTo>
                  <a:pt x="11995" y="20330"/>
                </a:moveTo>
                <a:cubicBezTo>
                  <a:pt x="11995" y="20340"/>
                  <a:pt x="11995" y="20350"/>
                  <a:pt x="11995" y="20360"/>
                </a:cubicBezTo>
                <a:cubicBezTo>
                  <a:pt x="11995" y="20360"/>
                  <a:pt x="11995" y="20360"/>
                  <a:pt x="11995" y="20360"/>
                </a:cubicBezTo>
                <a:cubicBezTo>
                  <a:pt x="12007" y="20360"/>
                  <a:pt x="12019" y="20360"/>
                  <a:pt x="12031" y="20360"/>
                </a:cubicBezTo>
                <a:cubicBezTo>
                  <a:pt x="12031" y="20360"/>
                  <a:pt x="12027" y="20364"/>
                  <a:pt x="12027" y="20364"/>
                </a:cubicBezTo>
                <a:cubicBezTo>
                  <a:pt x="12015" y="20354"/>
                  <a:pt x="12003" y="20344"/>
                  <a:pt x="11995" y="20330"/>
                </a:cubicBezTo>
                <a:lnTo>
                  <a:pt x="11995" y="20330"/>
                </a:lnTo>
                <a:close/>
                <a:moveTo>
                  <a:pt x="12051" y="20357"/>
                </a:moveTo>
                <a:cubicBezTo>
                  <a:pt x="12064" y="20357"/>
                  <a:pt x="12076" y="20357"/>
                  <a:pt x="12088" y="20357"/>
                </a:cubicBezTo>
                <a:lnTo>
                  <a:pt x="12084" y="20360"/>
                </a:lnTo>
                <a:cubicBezTo>
                  <a:pt x="12072" y="20340"/>
                  <a:pt x="12064" y="20340"/>
                  <a:pt x="12056" y="20360"/>
                </a:cubicBezTo>
                <a:lnTo>
                  <a:pt x="12051" y="20357"/>
                </a:lnTo>
                <a:close/>
                <a:moveTo>
                  <a:pt x="12088" y="20357"/>
                </a:moveTo>
                <a:cubicBezTo>
                  <a:pt x="12088" y="20367"/>
                  <a:pt x="12088" y="20377"/>
                  <a:pt x="12088" y="20388"/>
                </a:cubicBezTo>
                <a:cubicBezTo>
                  <a:pt x="12088" y="20388"/>
                  <a:pt x="12084" y="20384"/>
                  <a:pt x="12084" y="20384"/>
                </a:cubicBezTo>
                <a:cubicBezTo>
                  <a:pt x="12096" y="20384"/>
                  <a:pt x="12108" y="20384"/>
                  <a:pt x="12121" y="20384"/>
                </a:cubicBezTo>
                <a:cubicBezTo>
                  <a:pt x="12121" y="20384"/>
                  <a:pt x="12116" y="20388"/>
                  <a:pt x="12116" y="20388"/>
                </a:cubicBezTo>
                <a:cubicBezTo>
                  <a:pt x="12104" y="20381"/>
                  <a:pt x="12096" y="20371"/>
                  <a:pt x="12084" y="20364"/>
                </a:cubicBezTo>
                <a:lnTo>
                  <a:pt x="12088" y="20357"/>
                </a:lnTo>
                <a:close/>
                <a:moveTo>
                  <a:pt x="10873" y="20418"/>
                </a:moveTo>
                <a:cubicBezTo>
                  <a:pt x="10873" y="20415"/>
                  <a:pt x="10877" y="20415"/>
                  <a:pt x="10877" y="20411"/>
                </a:cubicBezTo>
                <a:cubicBezTo>
                  <a:pt x="10869" y="20408"/>
                  <a:pt x="10865" y="20408"/>
                  <a:pt x="10873" y="20418"/>
                </a:cubicBezTo>
                <a:lnTo>
                  <a:pt x="10873" y="20418"/>
                </a:lnTo>
                <a:close/>
                <a:moveTo>
                  <a:pt x="11564" y="20411"/>
                </a:moveTo>
                <a:cubicBezTo>
                  <a:pt x="11564" y="20401"/>
                  <a:pt x="11564" y="20391"/>
                  <a:pt x="11564" y="20381"/>
                </a:cubicBezTo>
                <a:cubicBezTo>
                  <a:pt x="11564" y="20381"/>
                  <a:pt x="11568" y="20384"/>
                  <a:pt x="11568" y="20384"/>
                </a:cubicBezTo>
                <a:cubicBezTo>
                  <a:pt x="11556" y="20384"/>
                  <a:pt x="11544" y="20384"/>
                  <a:pt x="11531" y="20384"/>
                </a:cubicBezTo>
                <a:cubicBezTo>
                  <a:pt x="11531" y="20384"/>
                  <a:pt x="11535" y="20381"/>
                  <a:pt x="11535" y="20381"/>
                </a:cubicBezTo>
                <a:cubicBezTo>
                  <a:pt x="11544" y="20391"/>
                  <a:pt x="11556" y="20398"/>
                  <a:pt x="11564" y="20408"/>
                </a:cubicBezTo>
                <a:lnTo>
                  <a:pt x="11564" y="20411"/>
                </a:lnTo>
                <a:close/>
                <a:moveTo>
                  <a:pt x="12161" y="20415"/>
                </a:moveTo>
                <a:cubicBezTo>
                  <a:pt x="12145" y="20405"/>
                  <a:pt x="12129" y="20394"/>
                  <a:pt x="12112" y="20384"/>
                </a:cubicBezTo>
                <a:cubicBezTo>
                  <a:pt x="12112" y="20384"/>
                  <a:pt x="12116" y="20381"/>
                  <a:pt x="12116" y="20381"/>
                </a:cubicBezTo>
                <a:cubicBezTo>
                  <a:pt x="12116" y="20391"/>
                  <a:pt x="12116" y="20401"/>
                  <a:pt x="12116" y="20411"/>
                </a:cubicBezTo>
                <a:cubicBezTo>
                  <a:pt x="12116" y="20411"/>
                  <a:pt x="12112" y="20408"/>
                  <a:pt x="12112" y="20408"/>
                </a:cubicBezTo>
                <a:cubicBezTo>
                  <a:pt x="12129" y="20408"/>
                  <a:pt x="12141" y="20408"/>
                  <a:pt x="12157" y="20408"/>
                </a:cubicBezTo>
                <a:lnTo>
                  <a:pt x="12161" y="20415"/>
                </a:lnTo>
                <a:close/>
                <a:moveTo>
                  <a:pt x="10869" y="20418"/>
                </a:moveTo>
                <a:cubicBezTo>
                  <a:pt x="10889" y="20418"/>
                  <a:pt x="10910" y="20418"/>
                  <a:pt x="10930" y="20418"/>
                </a:cubicBezTo>
                <a:cubicBezTo>
                  <a:pt x="10930" y="20418"/>
                  <a:pt x="10930" y="20418"/>
                  <a:pt x="10930" y="20418"/>
                </a:cubicBezTo>
                <a:cubicBezTo>
                  <a:pt x="10914" y="20418"/>
                  <a:pt x="10893" y="20418"/>
                  <a:pt x="10869" y="20418"/>
                </a:cubicBezTo>
                <a:cubicBezTo>
                  <a:pt x="10873" y="20418"/>
                  <a:pt x="10869" y="20418"/>
                  <a:pt x="10869" y="20418"/>
                </a:cubicBezTo>
                <a:close/>
                <a:moveTo>
                  <a:pt x="11592" y="20438"/>
                </a:moveTo>
                <a:cubicBezTo>
                  <a:pt x="11592" y="20428"/>
                  <a:pt x="11592" y="20418"/>
                  <a:pt x="11592" y="20408"/>
                </a:cubicBezTo>
                <a:cubicBezTo>
                  <a:pt x="11592" y="20408"/>
                  <a:pt x="11596" y="20411"/>
                  <a:pt x="11596" y="20411"/>
                </a:cubicBezTo>
                <a:cubicBezTo>
                  <a:pt x="11584" y="20411"/>
                  <a:pt x="11572" y="20411"/>
                  <a:pt x="11560" y="20411"/>
                </a:cubicBezTo>
                <a:cubicBezTo>
                  <a:pt x="11560" y="20411"/>
                  <a:pt x="11564" y="20408"/>
                  <a:pt x="11564" y="20408"/>
                </a:cubicBezTo>
                <a:cubicBezTo>
                  <a:pt x="11576" y="20418"/>
                  <a:pt x="11584" y="20425"/>
                  <a:pt x="11592" y="20438"/>
                </a:cubicBezTo>
                <a:lnTo>
                  <a:pt x="11592" y="20438"/>
                </a:lnTo>
                <a:close/>
                <a:moveTo>
                  <a:pt x="12161" y="20408"/>
                </a:moveTo>
                <a:cubicBezTo>
                  <a:pt x="12157" y="20408"/>
                  <a:pt x="12157" y="20408"/>
                  <a:pt x="12153" y="20408"/>
                </a:cubicBezTo>
                <a:cubicBezTo>
                  <a:pt x="12157" y="20408"/>
                  <a:pt x="12157" y="20411"/>
                  <a:pt x="12161" y="20411"/>
                </a:cubicBezTo>
                <a:cubicBezTo>
                  <a:pt x="12161" y="20415"/>
                  <a:pt x="12161" y="20408"/>
                  <a:pt x="12161" y="20408"/>
                </a:cubicBezTo>
                <a:close/>
                <a:moveTo>
                  <a:pt x="10967" y="20466"/>
                </a:moveTo>
                <a:cubicBezTo>
                  <a:pt x="10954" y="20449"/>
                  <a:pt x="10942" y="20432"/>
                  <a:pt x="10930" y="20418"/>
                </a:cubicBezTo>
                <a:cubicBezTo>
                  <a:pt x="10930" y="20418"/>
                  <a:pt x="10930" y="20418"/>
                  <a:pt x="10930" y="20418"/>
                </a:cubicBezTo>
                <a:cubicBezTo>
                  <a:pt x="10942" y="20432"/>
                  <a:pt x="10950" y="20449"/>
                  <a:pt x="10963" y="20462"/>
                </a:cubicBezTo>
                <a:lnTo>
                  <a:pt x="10967" y="20466"/>
                </a:lnTo>
                <a:close/>
                <a:moveTo>
                  <a:pt x="11625" y="20462"/>
                </a:moveTo>
                <a:cubicBezTo>
                  <a:pt x="11625" y="20452"/>
                  <a:pt x="11625" y="20442"/>
                  <a:pt x="11625" y="20432"/>
                </a:cubicBezTo>
                <a:cubicBezTo>
                  <a:pt x="11625" y="20432"/>
                  <a:pt x="11629" y="20435"/>
                  <a:pt x="11629" y="20435"/>
                </a:cubicBezTo>
                <a:cubicBezTo>
                  <a:pt x="11617" y="20435"/>
                  <a:pt x="11605" y="20435"/>
                  <a:pt x="11592" y="20435"/>
                </a:cubicBezTo>
                <a:cubicBezTo>
                  <a:pt x="11592" y="20435"/>
                  <a:pt x="11592" y="20432"/>
                  <a:pt x="11592" y="20432"/>
                </a:cubicBezTo>
                <a:cubicBezTo>
                  <a:pt x="11605" y="20442"/>
                  <a:pt x="11617" y="20452"/>
                  <a:pt x="11625" y="20459"/>
                </a:cubicBezTo>
                <a:cubicBezTo>
                  <a:pt x="11629" y="20462"/>
                  <a:pt x="11625" y="20462"/>
                  <a:pt x="11625" y="20462"/>
                </a:cubicBezTo>
                <a:close/>
                <a:moveTo>
                  <a:pt x="3072" y="20486"/>
                </a:moveTo>
                <a:cubicBezTo>
                  <a:pt x="3076" y="20482"/>
                  <a:pt x="3084" y="20476"/>
                  <a:pt x="3084" y="20472"/>
                </a:cubicBezTo>
                <a:cubicBezTo>
                  <a:pt x="3084" y="20469"/>
                  <a:pt x="3080" y="20466"/>
                  <a:pt x="3076" y="20462"/>
                </a:cubicBezTo>
                <a:cubicBezTo>
                  <a:pt x="3076" y="20462"/>
                  <a:pt x="3076" y="20462"/>
                  <a:pt x="3076" y="20462"/>
                </a:cubicBezTo>
                <a:cubicBezTo>
                  <a:pt x="3076" y="20472"/>
                  <a:pt x="3076" y="20482"/>
                  <a:pt x="3076" y="20493"/>
                </a:cubicBezTo>
                <a:lnTo>
                  <a:pt x="3072" y="20486"/>
                </a:lnTo>
                <a:close/>
                <a:moveTo>
                  <a:pt x="10893" y="1688"/>
                </a:moveTo>
                <a:cubicBezTo>
                  <a:pt x="10893" y="1677"/>
                  <a:pt x="10893" y="1667"/>
                  <a:pt x="10893" y="1657"/>
                </a:cubicBezTo>
                <a:cubicBezTo>
                  <a:pt x="10893" y="1657"/>
                  <a:pt x="10898" y="1660"/>
                  <a:pt x="10898" y="1660"/>
                </a:cubicBezTo>
                <a:cubicBezTo>
                  <a:pt x="10885" y="1657"/>
                  <a:pt x="10877" y="1650"/>
                  <a:pt x="10865" y="1647"/>
                </a:cubicBezTo>
                <a:lnTo>
                  <a:pt x="10869" y="1650"/>
                </a:lnTo>
                <a:cubicBezTo>
                  <a:pt x="10865" y="1667"/>
                  <a:pt x="10869" y="1681"/>
                  <a:pt x="10893" y="1688"/>
                </a:cubicBezTo>
                <a:lnTo>
                  <a:pt x="10893" y="1688"/>
                </a:lnTo>
                <a:close/>
                <a:moveTo>
                  <a:pt x="10963" y="20462"/>
                </a:moveTo>
                <a:cubicBezTo>
                  <a:pt x="10958" y="20462"/>
                  <a:pt x="10958" y="20462"/>
                  <a:pt x="10958" y="20462"/>
                </a:cubicBezTo>
                <a:cubicBezTo>
                  <a:pt x="10963" y="20462"/>
                  <a:pt x="10967" y="20466"/>
                  <a:pt x="10967" y="20466"/>
                </a:cubicBezTo>
                <a:cubicBezTo>
                  <a:pt x="10967" y="20466"/>
                  <a:pt x="10963" y="20462"/>
                  <a:pt x="10963" y="20462"/>
                </a:cubicBezTo>
                <a:close/>
                <a:moveTo>
                  <a:pt x="10861" y="1647"/>
                </a:moveTo>
                <a:cubicBezTo>
                  <a:pt x="10861" y="1647"/>
                  <a:pt x="10857" y="1650"/>
                  <a:pt x="10857" y="1650"/>
                </a:cubicBezTo>
                <a:cubicBezTo>
                  <a:pt x="10861" y="1650"/>
                  <a:pt x="10865" y="1650"/>
                  <a:pt x="10869" y="1647"/>
                </a:cubicBezTo>
                <a:cubicBezTo>
                  <a:pt x="10869" y="1650"/>
                  <a:pt x="10861" y="1647"/>
                  <a:pt x="10861" y="1647"/>
                </a:cubicBezTo>
                <a:close/>
                <a:moveTo>
                  <a:pt x="10475" y="1620"/>
                </a:moveTo>
                <a:cubicBezTo>
                  <a:pt x="10471" y="1623"/>
                  <a:pt x="10467" y="1627"/>
                  <a:pt x="10463" y="1627"/>
                </a:cubicBezTo>
                <a:cubicBezTo>
                  <a:pt x="10467" y="1627"/>
                  <a:pt x="10467" y="1627"/>
                  <a:pt x="10471" y="1627"/>
                </a:cubicBezTo>
                <a:cubicBezTo>
                  <a:pt x="10471" y="1627"/>
                  <a:pt x="10475" y="1623"/>
                  <a:pt x="10475" y="1620"/>
                </a:cubicBezTo>
                <a:cubicBezTo>
                  <a:pt x="10475" y="1620"/>
                  <a:pt x="10475" y="1620"/>
                  <a:pt x="10475" y="1620"/>
                </a:cubicBezTo>
                <a:close/>
                <a:moveTo>
                  <a:pt x="12084" y="20489"/>
                </a:moveTo>
                <a:cubicBezTo>
                  <a:pt x="12084" y="20479"/>
                  <a:pt x="12084" y="20469"/>
                  <a:pt x="12084" y="20462"/>
                </a:cubicBezTo>
                <a:lnTo>
                  <a:pt x="12088" y="20462"/>
                </a:lnTo>
                <a:cubicBezTo>
                  <a:pt x="12076" y="20462"/>
                  <a:pt x="12064" y="20462"/>
                  <a:pt x="12051" y="20462"/>
                </a:cubicBezTo>
                <a:cubicBezTo>
                  <a:pt x="12051" y="20462"/>
                  <a:pt x="12056" y="20459"/>
                  <a:pt x="12056" y="20459"/>
                </a:cubicBezTo>
                <a:cubicBezTo>
                  <a:pt x="12056" y="20476"/>
                  <a:pt x="12064" y="20486"/>
                  <a:pt x="12084" y="20489"/>
                </a:cubicBezTo>
                <a:lnTo>
                  <a:pt x="12084" y="20489"/>
                </a:lnTo>
                <a:close/>
                <a:moveTo>
                  <a:pt x="12173" y="20486"/>
                </a:moveTo>
                <a:cubicBezTo>
                  <a:pt x="12186" y="20486"/>
                  <a:pt x="12198" y="20486"/>
                  <a:pt x="12210" y="20486"/>
                </a:cubicBezTo>
                <a:lnTo>
                  <a:pt x="12206" y="20486"/>
                </a:lnTo>
                <a:cubicBezTo>
                  <a:pt x="12194" y="20479"/>
                  <a:pt x="12186" y="20476"/>
                  <a:pt x="12177" y="20489"/>
                </a:cubicBezTo>
                <a:lnTo>
                  <a:pt x="12173" y="20486"/>
                </a:lnTo>
                <a:close/>
                <a:moveTo>
                  <a:pt x="11783" y="20513"/>
                </a:moveTo>
                <a:lnTo>
                  <a:pt x="11779" y="20510"/>
                </a:lnTo>
                <a:lnTo>
                  <a:pt x="11783" y="20513"/>
                </a:lnTo>
                <a:close/>
                <a:moveTo>
                  <a:pt x="12206" y="20486"/>
                </a:moveTo>
                <a:cubicBezTo>
                  <a:pt x="12206" y="20496"/>
                  <a:pt x="12206" y="20503"/>
                  <a:pt x="12206" y="20513"/>
                </a:cubicBezTo>
                <a:cubicBezTo>
                  <a:pt x="12206" y="20513"/>
                  <a:pt x="12210" y="20513"/>
                  <a:pt x="12210" y="20513"/>
                </a:cubicBezTo>
                <a:cubicBezTo>
                  <a:pt x="12210" y="20506"/>
                  <a:pt x="12210" y="20496"/>
                  <a:pt x="12206" y="20486"/>
                </a:cubicBezTo>
                <a:lnTo>
                  <a:pt x="12206" y="20486"/>
                </a:lnTo>
                <a:close/>
                <a:moveTo>
                  <a:pt x="13953" y="20516"/>
                </a:moveTo>
                <a:cubicBezTo>
                  <a:pt x="13953" y="20516"/>
                  <a:pt x="13949" y="20513"/>
                  <a:pt x="13953" y="20516"/>
                </a:cubicBezTo>
                <a:cubicBezTo>
                  <a:pt x="13949" y="20513"/>
                  <a:pt x="13953" y="20516"/>
                  <a:pt x="13953" y="20516"/>
                </a:cubicBezTo>
                <a:close/>
                <a:moveTo>
                  <a:pt x="11686" y="20540"/>
                </a:moveTo>
                <a:cubicBezTo>
                  <a:pt x="11686" y="20523"/>
                  <a:pt x="11678" y="20513"/>
                  <a:pt x="11653" y="20516"/>
                </a:cubicBezTo>
                <a:cubicBezTo>
                  <a:pt x="11653" y="20516"/>
                  <a:pt x="11657" y="20513"/>
                  <a:pt x="11657" y="20513"/>
                </a:cubicBezTo>
                <a:cubicBezTo>
                  <a:pt x="11665" y="20520"/>
                  <a:pt x="11678" y="20530"/>
                  <a:pt x="11686" y="20537"/>
                </a:cubicBezTo>
                <a:lnTo>
                  <a:pt x="11686" y="20540"/>
                </a:lnTo>
                <a:close/>
                <a:moveTo>
                  <a:pt x="11783" y="20513"/>
                </a:moveTo>
                <a:cubicBezTo>
                  <a:pt x="11771" y="20513"/>
                  <a:pt x="11759" y="20513"/>
                  <a:pt x="11747" y="20513"/>
                </a:cubicBezTo>
                <a:cubicBezTo>
                  <a:pt x="11747" y="20513"/>
                  <a:pt x="11751" y="20510"/>
                  <a:pt x="11751" y="20510"/>
                </a:cubicBezTo>
                <a:cubicBezTo>
                  <a:pt x="11763" y="20520"/>
                  <a:pt x="11771" y="20526"/>
                  <a:pt x="11783" y="20537"/>
                </a:cubicBezTo>
                <a:cubicBezTo>
                  <a:pt x="11783" y="20537"/>
                  <a:pt x="11779" y="20540"/>
                  <a:pt x="11779" y="20540"/>
                </a:cubicBezTo>
                <a:cubicBezTo>
                  <a:pt x="11779" y="20530"/>
                  <a:pt x="11779" y="20520"/>
                  <a:pt x="11779" y="20510"/>
                </a:cubicBezTo>
                <a:cubicBezTo>
                  <a:pt x="11779" y="20510"/>
                  <a:pt x="11783" y="20513"/>
                  <a:pt x="11783" y="20513"/>
                </a:cubicBezTo>
                <a:close/>
                <a:moveTo>
                  <a:pt x="16423" y="1474"/>
                </a:moveTo>
                <a:cubicBezTo>
                  <a:pt x="16423" y="1474"/>
                  <a:pt x="16428" y="1467"/>
                  <a:pt x="16428" y="1467"/>
                </a:cubicBezTo>
                <a:lnTo>
                  <a:pt x="16423" y="1474"/>
                </a:lnTo>
                <a:cubicBezTo>
                  <a:pt x="16419" y="1471"/>
                  <a:pt x="16423" y="1474"/>
                  <a:pt x="16423" y="1474"/>
                </a:cubicBezTo>
                <a:close/>
                <a:moveTo>
                  <a:pt x="11722" y="20560"/>
                </a:moveTo>
                <a:cubicBezTo>
                  <a:pt x="11710" y="20550"/>
                  <a:pt x="11702" y="20543"/>
                  <a:pt x="11690" y="20533"/>
                </a:cubicBezTo>
                <a:cubicBezTo>
                  <a:pt x="11690" y="20533"/>
                  <a:pt x="11686" y="20537"/>
                  <a:pt x="11686" y="20537"/>
                </a:cubicBezTo>
                <a:cubicBezTo>
                  <a:pt x="11698" y="20547"/>
                  <a:pt x="11706" y="20554"/>
                  <a:pt x="11718" y="20564"/>
                </a:cubicBezTo>
                <a:lnTo>
                  <a:pt x="11722" y="20560"/>
                </a:lnTo>
                <a:close/>
                <a:moveTo>
                  <a:pt x="12242" y="20567"/>
                </a:moveTo>
                <a:cubicBezTo>
                  <a:pt x="12247" y="20564"/>
                  <a:pt x="12251" y="20560"/>
                  <a:pt x="12251" y="20557"/>
                </a:cubicBezTo>
                <a:cubicBezTo>
                  <a:pt x="12251" y="20557"/>
                  <a:pt x="12247" y="20554"/>
                  <a:pt x="12247" y="20550"/>
                </a:cubicBezTo>
                <a:cubicBezTo>
                  <a:pt x="12247" y="20557"/>
                  <a:pt x="12247" y="20564"/>
                  <a:pt x="12247" y="20567"/>
                </a:cubicBezTo>
                <a:cubicBezTo>
                  <a:pt x="12247" y="20571"/>
                  <a:pt x="12242" y="20567"/>
                  <a:pt x="12242" y="20567"/>
                </a:cubicBezTo>
                <a:close/>
                <a:moveTo>
                  <a:pt x="11747" y="20591"/>
                </a:moveTo>
                <a:cubicBezTo>
                  <a:pt x="11747" y="20574"/>
                  <a:pt x="11735" y="20567"/>
                  <a:pt x="11714" y="20567"/>
                </a:cubicBezTo>
                <a:cubicBezTo>
                  <a:pt x="11714" y="20567"/>
                  <a:pt x="11718" y="20564"/>
                  <a:pt x="11718" y="20564"/>
                </a:cubicBezTo>
                <a:cubicBezTo>
                  <a:pt x="11722" y="20577"/>
                  <a:pt x="11726" y="20587"/>
                  <a:pt x="11747" y="20591"/>
                </a:cubicBezTo>
                <a:lnTo>
                  <a:pt x="11747" y="20591"/>
                </a:lnTo>
                <a:close/>
                <a:moveTo>
                  <a:pt x="11885" y="20571"/>
                </a:moveTo>
                <a:lnTo>
                  <a:pt x="11885" y="20577"/>
                </a:lnTo>
                <a:lnTo>
                  <a:pt x="11893" y="20574"/>
                </a:lnTo>
                <a:lnTo>
                  <a:pt x="11885" y="20571"/>
                </a:lnTo>
                <a:close/>
                <a:moveTo>
                  <a:pt x="11783" y="20591"/>
                </a:moveTo>
                <a:cubicBezTo>
                  <a:pt x="11771" y="20591"/>
                  <a:pt x="11759" y="20591"/>
                  <a:pt x="11751" y="20591"/>
                </a:cubicBezTo>
                <a:cubicBezTo>
                  <a:pt x="11751" y="20591"/>
                  <a:pt x="11755" y="20587"/>
                  <a:pt x="11755" y="20587"/>
                </a:cubicBezTo>
                <a:cubicBezTo>
                  <a:pt x="11755" y="20604"/>
                  <a:pt x="11763" y="20615"/>
                  <a:pt x="11787" y="20615"/>
                </a:cubicBezTo>
                <a:cubicBezTo>
                  <a:pt x="11787" y="20615"/>
                  <a:pt x="11783" y="20618"/>
                  <a:pt x="11783" y="20618"/>
                </a:cubicBezTo>
                <a:cubicBezTo>
                  <a:pt x="11779" y="20608"/>
                  <a:pt x="11779" y="20598"/>
                  <a:pt x="11783" y="20591"/>
                </a:cubicBezTo>
                <a:lnTo>
                  <a:pt x="11783" y="20591"/>
                </a:lnTo>
                <a:close/>
                <a:moveTo>
                  <a:pt x="6842" y="20635"/>
                </a:moveTo>
                <a:lnTo>
                  <a:pt x="6842" y="20642"/>
                </a:lnTo>
                <a:cubicBezTo>
                  <a:pt x="6842" y="20642"/>
                  <a:pt x="6847" y="20638"/>
                  <a:pt x="6847" y="20638"/>
                </a:cubicBezTo>
                <a:cubicBezTo>
                  <a:pt x="6847" y="20638"/>
                  <a:pt x="6842" y="20635"/>
                  <a:pt x="6842" y="20635"/>
                </a:cubicBezTo>
                <a:close/>
                <a:moveTo>
                  <a:pt x="11840" y="20686"/>
                </a:moveTo>
                <a:cubicBezTo>
                  <a:pt x="11824" y="20682"/>
                  <a:pt x="11808" y="20679"/>
                  <a:pt x="11791" y="20672"/>
                </a:cubicBezTo>
                <a:cubicBezTo>
                  <a:pt x="11791" y="20672"/>
                  <a:pt x="11791" y="20672"/>
                  <a:pt x="11791" y="20672"/>
                </a:cubicBezTo>
                <a:cubicBezTo>
                  <a:pt x="11808" y="20676"/>
                  <a:pt x="11824" y="20682"/>
                  <a:pt x="11840" y="20686"/>
                </a:cubicBezTo>
                <a:lnTo>
                  <a:pt x="11840" y="20686"/>
                </a:lnTo>
                <a:close/>
                <a:moveTo>
                  <a:pt x="11840" y="20689"/>
                </a:moveTo>
                <a:cubicBezTo>
                  <a:pt x="11832" y="20706"/>
                  <a:pt x="11824" y="20723"/>
                  <a:pt x="11856" y="20730"/>
                </a:cubicBezTo>
                <a:lnTo>
                  <a:pt x="11860" y="20733"/>
                </a:lnTo>
                <a:cubicBezTo>
                  <a:pt x="11852" y="20716"/>
                  <a:pt x="11848" y="20699"/>
                  <a:pt x="11840" y="20689"/>
                </a:cubicBezTo>
                <a:cubicBezTo>
                  <a:pt x="11840" y="20686"/>
                  <a:pt x="11840" y="20689"/>
                  <a:pt x="11840" y="20689"/>
                </a:cubicBezTo>
                <a:close/>
                <a:moveTo>
                  <a:pt x="13100" y="20709"/>
                </a:moveTo>
                <a:cubicBezTo>
                  <a:pt x="13096" y="20709"/>
                  <a:pt x="13096" y="20709"/>
                  <a:pt x="13100" y="20709"/>
                </a:cubicBezTo>
                <a:cubicBezTo>
                  <a:pt x="13096" y="20709"/>
                  <a:pt x="13100" y="20713"/>
                  <a:pt x="13100" y="20709"/>
                </a:cubicBezTo>
                <a:cubicBezTo>
                  <a:pt x="13104" y="20713"/>
                  <a:pt x="13100" y="20709"/>
                  <a:pt x="13100" y="20709"/>
                </a:cubicBezTo>
                <a:close/>
                <a:moveTo>
                  <a:pt x="3133" y="20706"/>
                </a:moveTo>
                <a:cubicBezTo>
                  <a:pt x="3133" y="20706"/>
                  <a:pt x="3137" y="20713"/>
                  <a:pt x="3137" y="20713"/>
                </a:cubicBezTo>
                <a:lnTo>
                  <a:pt x="3133" y="20706"/>
                </a:lnTo>
                <a:cubicBezTo>
                  <a:pt x="3133" y="20703"/>
                  <a:pt x="3129" y="20706"/>
                  <a:pt x="3133" y="20706"/>
                </a:cubicBezTo>
                <a:close/>
                <a:moveTo>
                  <a:pt x="9577" y="1352"/>
                </a:moveTo>
                <a:cubicBezTo>
                  <a:pt x="9557" y="1352"/>
                  <a:pt x="9544" y="1362"/>
                  <a:pt x="9544" y="1379"/>
                </a:cubicBezTo>
                <a:cubicBezTo>
                  <a:pt x="9544" y="1379"/>
                  <a:pt x="9540" y="1376"/>
                  <a:pt x="9540" y="1376"/>
                </a:cubicBezTo>
                <a:cubicBezTo>
                  <a:pt x="9553" y="1369"/>
                  <a:pt x="9561" y="1359"/>
                  <a:pt x="9577" y="1352"/>
                </a:cubicBezTo>
                <a:lnTo>
                  <a:pt x="9577" y="1352"/>
                </a:lnTo>
                <a:close/>
                <a:moveTo>
                  <a:pt x="11856" y="20730"/>
                </a:moveTo>
                <a:cubicBezTo>
                  <a:pt x="11860" y="20730"/>
                  <a:pt x="11860" y="20726"/>
                  <a:pt x="11865" y="20726"/>
                </a:cubicBezTo>
                <a:cubicBezTo>
                  <a:pt x="11860" y="20726"/>
                  <a:pt x="11856" y="20726"/>
                  <a:pt x="11856" y="20730"/>
                </a:cubicBezTo>
                <a:cubicBezTo>
                  <a:pt x="11856" y="20726"/>
                  <a:pt x="11856" y="20730"/>
                  <a:pt x="11856" y="20730"/>
                </a:cubicBezTo>
                <a:close/>
                <a:moveTo>
                  <a:pt x="13287" y="20743"/>
                </a:moveTo>
                <a:cubicBezTo>
                  <a:pt x="13274" y="20733"/>
                  <a:pt x="13262" y="20723"/>
                  <a:pt x="13250" y="20713"/>
                </a:cubicBezTo>
                <a:cubicBezTo>
                  <a:pt x="13250" y="20713"/>
                  <a:pt x="13250" y="20716"/>
                  <a:pt x="13250" y="20716"/>
                </a:cubicBezTo>
                <a:cubicBezTo>
                  <a:pt x="13262" y="20726"/>
                  <a:pt x="13270" y="20733"/>
                  <a:pt x="13283" y="20743"/>
                </a:cubicBezTo>
                <a:lnTo>
                  <a:pt x="13287" y="20743"/>
                </a:lnTo>
                <a:close/>
                <a:moveTo>
                  <a:pt x="13084" y="20740"/>
                </a:moveTo>
                <a:cubicBezTo>
                  <a:pt x="13088" y="20740"/>
                  <a:pt x="13088" y="20743"/>
                  <a:pt x="13084" y="20740"/>
                </a:cubicBezTo>
                <a:cubicBezTo>
                  <a:pt x="13088" y="20740"/>
                  <a:pt x="13088" y="20737"/>
                  <a:pt x="13088" y="20737"/>
                </a:cubicBezTo>
                <a:cubicBezTo>
                  <a:pt x="13088" y="20737"/>
                  <a:pt x="13084" y="20740"/>
                  <a:pt x="13084" y="20740"/>
                </a:cubicBezTo>
                <a:close/>
                <a:moveTo>
                  <a:pt x="11913" y="20798"/>
                </a:moveTo>
                <a:cubicBezTo>
                  <a:pt x="11917" y="20794"/>
                  <a:pt x="11917" y="20794"/>
                  <a:pt x="11921" y="20791"/>
                </a:cubicBezTo>
                <a:cubicBezTo>
                  <a:pt x="11917" y="20794"/>
                  <a:pt x="11917" y="20798"/>
                  <a:pt x="11913" y="20798"/>
                </a:cubicBezTo>
                <a:lnTo>
                  <a:pt x="11913" y="20798"/>
                </a:lnTo>
                <a:close/>
                <a:moveTo>
                  <a:pt x="11917" y="20798"/>
                </a:moveTo>
                <a:cubicBezTo>
                  <a:pt x="11934" y="20808"/>
                  <a:pt x="11946" y="20814"/>
                  <a:pt x="11962" y="20825"/>
                </a:cubicBezTo>
                <a:lnTo>
                  <a:pt x="11958" y="20821"/>
                </a:lnTo>
                <a:cubicBezTo>
                  <a:pt x="11942" y="20814"/>
                  <a:pt x="11926" y="20804"/>
                  <a:pt x="11917" y="20798"/>
                </a:cubicBezTo>
                <a:cubicBezTo>
                  <a:pt x="11913" y="20798"/>
                  <a:pt x="11913" y="20798"/>
                  <a:pt x="11917" y="20798"/>
                </a:cubicBezTo>
                <a:close/>
                <a:moveTo>
                  <a:pt x="11958" y="20825"/>
                </a:moveTo>
                <a:cubicBezTo>
                  <a:pt x="11958" y="20825"/>
                  <a:pt x="11962" y="20825"/>
                  <a:pt x="11958" y="20825"/>
                </a:cubicBezTo>
                <a:cubicBezTo>
                  <a:pt x="11962" y="20825"/>
                  <a:pt x="11958" y="20825"/>
                  <a:pt x="11958" y="20825"/>
                </a:cubicBezTo>
                <a:cubicBezTo>
                  <a:pt x="11954" y="20821"/>
                  <a:pt x="11958" y="20825"/>
                  <a:pt x="11958" y="20825"/>
                </a:cubicBezTo>
                <a:close/>
                <a:moveTo>
                  <a:pt x="7257" y="20831"/>
                </a:moveTo>
                <a:cubicBezTo>
                  <a:pt x="7253" y="20831"/>
                  <a:pt x="7253" y="20835"/>
                  <a:pt x="7249" y="20835"/>
                </a:cubicBezTo>
                <a:cubicBezTo>
                  <a:pt x="7253" y="20835"/>
                  <a:pt x="7257" y="20835"/>
                  <a:pt x="7257" y="20831"/>
                </a:cubicBezTo>
                <a:cubicBezTo>
                  <a:pt x="7261" y="20835"/>
                  <a:pt x="7257" y="20831"/>
                  <a:pt x="7257" y="20831"/>
                </a:cubicBezTo>
                <a:close/>
                <a:moveTo>
                  <a:pt x="11544" y="20882"/>
                </a:moveTo>
                <a:cubicBezTo>
                  <a:pt x="11540" y="20882"/>
                  <a:pt x="11540" y="20879"/>
                  <a:pt x="11535" y="20879"/>
                </a:cubicBezTo>
                <a:cubicBezTo>
                  <a:pt x="11540" y="20882"/>
                  <a:pt x="11540" y="20882"/>
                  <a:pt x="11544" y="20882"/>
                </a:cubicBezTo>
                <a:cubicBezTo>
                  <a:pt x="11540" y="20886"/>
                  <a:pt x="11544" y="20882"/>
                  <a:pt x="11544" y="20882"/>
                </a:cubicBezTo>
                <a:close/>
                <a:moveTo>
                  <a:pt x="12023" y="20886"/>
                </a:moveTo>
                <a:lnTo>
                  <a:pt x="12015" y="20889"/>
                </a:lnTo>
                <a:lnTo>
                  <a:pt x="12023" y="20892"/>
                </a:lnTo>
                <a:lnTo>
                  <a:pt x="12023" y="20886"/>
                </a:lnTo>
                <a:close/>
                <a:moveTo>
                  <a:pt x="10499" y="20923"/>
                </a:moveTo>
                <a:cubicBezTo>
                  <a:pt x="10483" y="20913"/>
                  <a:pt x="10467" y="20906"/>
                  <a:pt x="10455" y="20896"/>
                </a:cubicBezTo>
                <a:cubicBezTo>
                  <a:pt x="10455" y="20896"/>
                  <a:pt x="10451" y="20896"/>
                  <a:pt x="10451" y="20896"/>
                </a:cubicBezTo>
                <a:cubicBezTo>
                  <a:pt x="10467" y="20906"/>
                  <a:pt x="10483" y="20913"/>
                  <a:pt x="10499" y="20923"/>
                </a:cubicBezTo>
                <a:cubicBezTo>
                  <a:pt x="10499" y="20923"/>
                  <a:pt x="10499" y="20923"/>
                  <a:pt x="10499" y="20923"/>
                </a:cubicBezTo>
                <a:close/>
                <a:moveTo>
                  <a:pt x="11580" y="20906"/>
                </a:moveTo>
                <a:cubicBezTo>
                  <a:pt x="11568" y="20899"/>
                  <a:pt x="11556" y="20892"/>
                  <a:pt x="11540" y="20886"/>
                </a:cubicBezTo>
                <a:cubicBezTo>
                  <a:pt x="11540" y="20886"/>
                  <a:pt x="11544" y="20882"/>
                  <a:pt x="11544" y="20882"/>
                </a:cubicBezTo>
                <a:cubicBezTo>
                  <a:pt x="11540" y="20913"/>
                  <a:pt x="11560" y="20913"/>
                  <a:pt x="11580" y="20906"/>
                </a:cubicBezTo>
                <a:cubicBezTo>
                  <a:pt x="11580" y="20906"/>
                  <a:pt x="11580" y="20906"/>
                  <a:pt x="11580" y="20906"/>
                </a:cubicBezTo>
                <a:close/>
                <a:moveTo>
                  <a:pt x="12027" y="20889"/>
                </a:moveTo>
                <a:cubicBezTo>
                  <a:pt x="11999" y="20919"/>
                  <a:pt x="12003" y="20936"/>
                  <a:pt x="12051" y="20933"/>
                </a:cubicBezTo>
                <a:lnTo>
                  <a:pt x="12060" y="20933"/>
                </a:lnTo>
                <a:cubicBezTo>
                  <a:pt x="12047" y="20916"/>
                  <a:pt x="12039" y="20903"/>
                  <a:pt x="12027" y="20886"/>
                </a:cubicBezTo>
                <a:cubicBezTo>
                  <a:pt x="12023" y="20886"/>
                  <a:pt x="12027" y="20889"/>
                  <a:pt x="12027" y="20889"/>
                </a:cubicBezTo>
                <a:close/>
                <a:moveTo>
                  <a:pt x="7237" y="20957"/>
                </a:moveTo>
                <a:cubicBezTo>
                  <a:pt x="7237" y="20953"/>
                  <a:pt x="7241" y="20950"/>
                  <a:pt x="7241" y="20947"/>
                </a:cubicBezTo>
                <a:cubicBezTo>
                  <a:pt x="7237" y="20950"/>
                  <a:pt x="7228" y="20953"/>
                  <a:pt x="7224" y="20953"/>
                </a:cubicBezTo>
                <a:cubicBezTo>
                  <a:pt x="7224" y="20957"/>
                  <a:pt x="7228" y="20957"/>
                  <a:pt x="7237" y="20957"/>
                </a:cubicBezTo>
                <a:cubicBezTo>
                  <a:pt x="7233" y="20957"/>
                  <a:pt x="7237" y="20957"/>
                  <a:pt x="7237" y="20957"/>
                </a:cubicBezTo>
                <a:close/>
                <a:moveTo>
                  <a:pt x="11609" y="20936"/>
                </a:moveTo>
                <a:cubicBezTo>
                  <a:pt x="11600" y="20926"/>
                  <a:pt x="11588" y="20916"/>
                  <a:pt x="11580" y="20906"/>
                </a:cubicBezTo>
                <a:cubicBezTo>
                  <a:pt x="11580" y="20906"/>
                  <a:pt x="11580" y="20906"/>
                  <a:pt x="11580" y="20906"/>
                </a:cubicBezTo>
                <a:cubicBezTo>
                  <a:pt x="11576" y="20930"/>
                  <a:pt x="11572" y="20950"/>
                  <a:pt x="11609" y="20936"/>
                </a:cubicBezTo>
                <a:cubicBezTo>
                  <a:pt x="11613" y="20933"/>
                  <a:pt x="11609" y="20936"/>
                  <a:pt x="11609" y="20936"/>
                </a:cubicBezTo>
                <a:close/>
                <a:moveTo>
                  <a:pt x="12056" y="20933"/>
                </a:moveTo>
                <a:cubicBezTo>
                  <a:pt x="12056" y="20930"/>
                  <a:pt x="12060" y="20930"/>
                  <a:pt x="12060" y="20926"/>
                </a:cubicBezTo>
                <a:cubicBezTo>
                  <a:pt x="12056" y="20926"/>
                  <a:pt x="12051" y="20930"/>
                  <a:pt x="12051" y="20930"/>
                </a:cubicBezTo>
                <a:cubicBezTo>
                  <a:pt x="12051" y="20933"/>
                  <a:pt x="12056" y="20933"/>
                  <a:pt x="12056" y="20933"/>
                </a:cubicBezTo>
                <a:close/>
                <a:moveTo>
                  <a:pt x="7163" y="20957"/>
                </a:moveTo>
                <a:cubicBezTo>
                  <a:pt x="7188" y="20957"/>
                  <a:pt x="7212" y="20957"/>
                  <a:pt x="7237" y="20957"/>
                </a:cubicBezTo>
                <a:cubicBezTo>
                  <a:pt x="7237" y="20957"/>
                  <a:pt x="7237" y="20957"/>
                  <a:pt x="7237" y="20957"/>
                </a:cubicBezTo>
                <a:cubicBezTo>
                  <a:pt x="7212" y="20943"/>
                  <a:pt x="7188" y="20950"/>
                  <a:pt x="7163" y="20957"/>
                </a:cubicBezTo>
                <a:cubicBezTo>
                  <a:pt x="7163" y="20957"/>
                  <a:pt x="7163" y="20957"/>
                  <a:pt x="7163" y="20957"/>
                </a:cubicBezTo>
                <a:close/>
                <a:moveTo>
                  <a:pt x="10337" y="20947"/>
                </a:moveTo>
                <a:cubicBezTo>
                  <a:pt x="10349" y="20957"/>
                  <a:pt x="10361" y="20964"/>
                  <a:pt x="10369" y="20974"/>
                </a:cubicBezTo>
                <a:cubicBezTo>
                  <a:pt x="10369" y="20974"/>
                  <a:pt x="10373" y="20970"/>
                  <a:pt x="10373" y="20970"/>
                </a:cubicBezTo>
                <a:cubicBezTo>
                  <a:pt x="10361" y="20960"/>
                  <a:pt x="10353" y="20953"/>
                  <a:pt x="10341" y="20943"/>
                </a:cubicBezTo>
                <a:lnTo>
                  <a:pt x="10337" y="20947"/>
                </a:lnTo>
                <a:close/>
                <a:moveTo>
                  <a:pt x="12624" y="21062"/>
                </a:moveTo>
                <a:cubicBezTo>
                  <a:pt x="12628" y="21062"/>
                  <a:pt x="12633" y="21062"/>
                  <a:pt x="12633" y="21062"/>
                </a:cubicBezTo>
                <a:cubicBezTo>
                  <a:pt x="12628" y="21062"/>
                  <a:pt x="12624" y="21058"/>
                  <a:pt x="12620" y="21058"/>
                </a:cubicBezTo>
                <a:cubicBezTo>
                  <a:pt x="12620" y="21062"/>
                  <a:pt x="12624" y="21065"/>
                  <a:pt x="12624" y="21065"/>
                </a:cubicBezTo>
                <a:cubicBezTo>
                  <a:pt x="12633" y="21065"/>
                  <a:pt x="12624" y="21062"/>
                  <a:pt x="12624" y="21062"/>
                </a:cubicBezTo>
                <a:close/>
                <a:moveTo>
                  <a:pt x="12722" y="1027"/>
                </a:moveTo>
                <a:cubicBezTo>
                  <a:pt x="12722" y="1024"/>
                  <a:pt x="12722" y="1017"/>
                  <a:pt x="12722" y="1013"/>
                </a:cubicBezTo>
                <a:cubicBezTo>
                  <a:pt x="12722" y="1013"/>
                  <a:pt x="12718" y="1017"/>
                  <a:pt x="12718" y="1017"/>
                </a:cubicBezTo>
                <a:cubicBezTo>
                  <a:pt x="12722" y="1020"/>
                  <a:pt x="12722" y="1020"/>
                  <a:pt x="12722" y="1027"/>
                </a:cubicBezTo>
                <a:cubicBezTo>
                  <a:pt x="12726" y="1024"/>
                  <a:pt x="12722" y="1027"/>
                  <a:pt x="12722" y="1027"/>
                </a:cubicBezTo>
                <a:close/>
                <a:moveTo>
                  <a:pt x="10654" y="21275"/>
                </a:moveTo>
                <a:lnTo>
                  <a:pt x="10642" y="21275"/>
                </a:lnTo>
                <a:cubicBezTo>
                  <a:pt x="10642" y="21275"/>
                  <a:pt x="10650" y="21279"/>
                  <a:pt x="10654" y="21275"/>
                </a:cubicBezTo>
                <a:cubicBezTo>
                  <a:pt x="10650" y="21279"/>
                  <a:pt x="10654" y="21275"/>
                  <a:pt x="10654" y="21275"/>
                </a:cubicBezTo>
                <a:close/>
                <a:moveTo>
                  <a:pt x="10682" y="983"/>
                </a:moveTo>
                <a:cubicBezTo>
                  <a:pt x="10682" y="983"/>
                  <a:pt x="10678" y="986"/>
                  <a:pt x="10678" y="986"/>
                </a:cubicBezTo>
                <a:cubicBezTo>
                  <a:pt x="10682" y="986"/>
                  <a:pt x="10686" y="986"/>
                  <a:pt x="10690" y="986"/>
                </a:cubicBezTo>
                <a:cubicBezTo>
                  <a:pt x="10686" y="986"/>
                  <a:pt x="10682" y="983"/>
                  <a:pt x="10682" y="983"/>
                </a:cubicBezTo>
                <a:close/>
                <a:moveTo>
                  <a:pt x="11730" y="21343"/>
                </a:moveTo>
                <a:cubicBezTo>
                  <a:pt x="11735" y="21343"/>
                  <a:pt x="11735" y="21343"/>
                  <a:pt x="11739" y="21343"/>
                </a:cubicBezTo>
                <a:cubicBezTo>
                  <a:pt x="11735" y="21343"/>
                  <a:pt x="11730" y="21343"/>
                  <a:pt x="11730" y="21343"/>
                </a:cubicBezTo>
                <a:cubicBezTo>
                  <a:pt x="11726" y="21343"/>
                  <a:pt x="11730" y="21343"/>
                  <a:pt x="11730" y="21343"/>
                </a:cubicBezTo>
                <a:close/>
                <a:moveTo>
                  <a:pt x="12068" y="21343"/>
                </a:moveTo>
                <a:cubicBezTo>
                  <a:pt x="12056" y="21336"/>
                  <a:pt x="12043" y="21329"/>
                  <a:pt x="12031" y="21326"/>
                </a:cubicBezTo>
                <a:cubicBezTo>
                  <a:pt x="12031" y="21326"/>
                  <a:pt x="12035" y="21323"/>
                  <a:pt x="12035" y="21323"/>
                </a:cubicBezTo>
                <a:cubicBezTo>
                  <a:pt x="12027" y="21346"/>
                  <a:pt x="12043" y="21346"/>
                  <a:pt x="12068" y="21343"/>
                </a:cubicBezTo>
                <a:lnTo>
                  <a:pt x="12068" y="21343"/>
                </a:lnTo>
                <a:close/>
                <a:moveTo>
                  <a:pt x="11698" y="21343"/>
                </a:moveTo>
                <a:cubicBezTo>
                  <a:pt x="11698" y="21343"/>
                  <a:pt x="11694" y="21346"/>
                  <a:pt x="11694" y="21346"/>
                </a:cubicBezTo>
                <a:cubicBezTo>
                  <a:pt x="11698" y="21346"/>
                  <a:pt x="11698" y="21346"/>
                  <a:pt x="11702" y="21346"/>
                </a:cubicBezTo>
                <a:cubicBezTo>
                  <a:pt x="11702" y="21346"/>
                  <a:pt x="11698" y="21343"/>
                  <a:pt x="11698" y="21343"/>
                </a:cubicBezTo>
                <a:close/>
                <a:moveTo>
                  <a:pt x="12068" y="21340"/>
                </a:moveTo>
                <a:cubicBezTo>
                  <a:pt x="12068" y="21340"/>
                  <a:pt x="12068" y="21346"/>
                  <a:pt x="12068" y="21346"/>
                </a:cubicBezTo>
                <a:lnTo>
                  <a:pt x="12068" y="21340"/>
                </a:lnTo>
                <a:cubicBezTo>
                  <a:pt x="12068" y="21343"/>
                  <a:pt x="12068" y="21340"/>
                  <a:pt x="12068" y="21340"/>
                </a:cubicBezTo>
                <a:close/>
                <a:moveTo>
                  <a:pt x="10942" y="952"/>
                </a:moveTo>
                <a:cubicBezTo>
                  <a:pt x="10942" y="949"/>
                  <a:pt x="10942" y="946"/>
                  <a:pt x="10942" y="942"/>
                </a:cubicBezTo>
                <a:cubicBezTo>
                  <a:pt x="10942" y="946"/>
                  <a:pt x="10942" y="952"/>
                  <a:pt x="10942" y="952"/>
                </a:cubicBezTo>
                <a:cubicBezTo>
                  <a:pt x="10938" y="956"/>
                  <a:pt x="10942" y="952"/>
                  <a:pt x="10942" y="952"/>
                </a:cubicBezTo>
                <a:close/>
                <a:moveTo>
                  <a:pt x="10739" y="21536"/>
                </a:moveTo>
                <a:cubicBezTo>
                  <a:pt x="10727" y="21536"/>
                  <a:pt x="10715" y="21536"/>
                  <a:pt x="10702" y="21536"/>
                </a:cubicBezTo>
                <a:cubicBezTo>
                  <a:pt x="10702" y="21536"/>
                  <a:pt x="10707" y="21533"/>
                  <a:pt x="10707" y="21533"/>
                </a:cubicBezTo>
                <a:cubicBezTo>
                  <a:pt x="10719" y="21556"/>
                  <a:pt x="10727" y="21550"/>
                  <a:pt x="10739" y="21533"/>
                </a:cubicBezTo>
                <a:cubicBezTo>
                  <a:pt x="10739" y="21533"/>
                  <a:pt x="10739" y="21536"/>
                  <a:pt x="10739" y="21536"/>
                </a:cubicBezTo>
                <a:close/>
                <a:moveTo>
                  <a:pt x="10922" y="21597"/>
                </a:moveTo>
                <a:cubicBezTo>
                  <a:pt x="10922" y="21597"/>
                  <a:pt x="10926" y="21594"/>
                  <a:pt x="10926" y="21594"/>
                </a:cubicBezTo>
                <a:cubicBezTo>
                  <a:pt x="10922" y="21594"/>
                  <a:pt x="10918" y="21594"/>
                  <a:pt x="10918" y="21597"/>
                </a:cubicBezTo>
                <a:cubicBezTo>
                  <a:pt x="10918" y="21594"/>
                  <a:pt x="10922" y="21597"/>
                  <a:pt x="10922" y="21597"/>
                </a:cubicBezTo>
                <a:close/>
                <a:moveTo>
                  <a:pt x="6404" y="12423"/>
                </a:moveTo>
                <a:cubicBezTo>
                  <a:pt x="6387" y="12467"/>
                  <a:pt x="6375" y="12508"/>
                  <a:pt x="6404" y="12562"/>
                </a:cubicBezTo>
                <a:cubicBezTo>
                  <a:pt x="6432" y="12508"/>
                  <a:pt x="6412" y="12467"/>
                  <a:pt x="6404" y="12423"/>
                </a:cubicBezTo>
                <a:cubicBezTo>
                  <a:pt x="6404" y="12423"/>
                  <a:pt x="6404" y="12420"/>
                  <a:pt x="6404" y="12423"/>
                </a:cubicBezTo>
                <a:close/>
                <a:moveTo>
                  <a:pt x="6408" y="13023"/>
                </a:moveTo>
                <a:cubicBezTo>
                  <a:pt x="6412" y="13023"/>
                  <a:pt x="6412" y="13026"/>
                  <a:pt x="6416" y="13026"/>
                </a:cubicBezTo>
                <a:cubicBezTo>
                  <a:pt x="6416" y="13023"/>
                  <a:pt x="6412" y="13023"/>
                  <a:pt x="6412" y="13019"/>
                </a:cubicBezTo>
                <a:cubicBezTo>
                  <a:pt x="6412" y="13019"/>
                  <a:pt x="6408" y="13023"/>
                  <a:pt x="6408" y="13023"/>
                </a:cubicBezTo>
                <a:close/>
                <a:moveTo>
                  <a:pt x="6712" y="12965"/>
                </a:moveTo>
                <a:cubicBezTo>
                  <a:pt x="6712" y="12962"/>
                  <a:pt x="6716" y="12958"/>
                  <a:pt x="6716" y="12955"/>
                </a:cubicBezTo>
                <a:cubicBezTo>
                  <a:pt x="6716" y="12958"/>
                  <a:pt x="6712" y="12962"/>
                  <a:pt x="6712" y="12965"/>
                </a:cubicBezTo>
                <a:cubicBezTo>
                  <a:pt x="6712" y="12965"/>
                  <a:pt x="6712" y="12965"/>
                  <a:pt x="6712" y="12965"/>
                </a:cubicBezTo>
                <a:close/>
                <a:moveTo>
                  <a:pt x="6448" y="12240"/>
                </a:moveTo>
                <a:cubicBezTo>
                  <a:pt x="6436" y="12233"/>
                  <a:pt x="6444" y="12203"/>
                  <a:pt x="6416" y="12223"/>
                </a:cubicBezTo>
                <a:cubicBezTo>
                  <a:pt x="6428" y="12227"/>
                  <a:pt x="6440" y="12230"/>
                  <a:pt x="6448" y="12240"/>
                </a:cubicBezTo>
                <a:cubicBezTo>
                  <a:pt x="6452" y="12237"/>
                  <a:pt x="6448" y="12240"/>
                  <a:pt x="6448" y="12240"/>
                </a:cubicBezTo>
                <a:close/>
                <a:moveTo>
                  <a:pt x="7663" y="1613"/>
                </a:moveTo>
                <a:cubicBezTo>
                  <a:pt x="7667" y="1613"/>
                  <a:pt x="7671" y="1613"/>
                  <a:pt x="7675" y="1616"/>
                </a:cubicBezTo>
                <a:cubicBezTo>
                  <a:pt x="7675" y="1616"/>
                  <a:pt x="7671" y="1613"/>
                  <a:pt x="7671" y="1613"/>
                </a:cubicBezTo>
                <a:cubicBezTo>
                  <a:pt x="7671" y="1613"/>
                  <a:pt x="7667" y="1616"/>
                  <a:pt x="7663" y="1613"/>
                </a:cubicBezTo>
                <a:cubicBezTo>
                  <a:pt x="7663" y="1616"/>
                  <a:pt x="7663" y="1616"/>
                  <a:pt x="7663" y="1613"/>
                </a:cubicBezTo>
                <a:close/>
                <a:moveTo>
                  <a:pt x="8269" y="1203"/>
                </a:moveTo>
                <a:cubicBezTo>
                  <a:pt x="8277" y="1193"/>
                  <a:pt x="8281" y="1183"/>
                  <a:pt x="8289" y="1176"/>
                </a:cubicBezTo>
                <a:cubicBezTo>
                  <a:pt x="8277" y="1176"/>
                  <a:pt x="8265" y="1176"/>
                  <a:pt x="8252" y="1176"/>
                </a:cubicBezTo>
                <a:cubicBezTo>
                  <a:pt x="8260" y="1183"/>
                  <a:pt x="8265" y="1193"/>
                  <a:pt x="8269" y="1203"/>
                </a:cubicBezTo>
                <a:close/>
                <a:moveTo>
                  <a:pt x="7911" y="1410"/>
                </a:moveTo>
                <a:cubicBezTo>
                  <a:pt x="7911" y="1410"/>
                  <a:pt x="7919" y="1406"/>
                  <a:pt x="7919" y="1406"/>
                </a:cubicBezTo>
                <a:lnTo>
                  <a:pt x="7911" y="1410"/>
                </a:lnTo>
                <a:cubicBezTo>
                  <a:pt x="7907" y="1406"/>
                  <a:pt x="7911" y="1410"/>
                  <a:pt x="7911" y="1410"/>
                </a:cubicBezTo>
                <a:close/>
                <a:moveTo>
                  <a:pt x="8354" y="1301"/>
                </a:moveTo>
                <a:cubicBezTo>
                  <a:pt x="8362" y="1311"/>
                  <a:pt x="8366" y="1322"/>
                  <a:pt x="8374" y="1335"/>
                </a:cubicBezTo>
                <a:cubicBezTo>
                  <a:pt x="8374" y="1335"/>
                  <a:pt x="8378" y="1332"/>
                  <a:pt x="8378" y="1332"/>
                </a:cubicBezTo>
                <a:cubicBezTo>
                  <a:pt x="8370" y="1322"/>
                  <a:pt x="8366" y="1311"/>
                  <a:pt x="8354" y="1301"/>
                </a:cubicBezTo>
                <a:cubicBezTo>
                  <a:pt x="8358" y="1301"/>
                  <a:pt x="8354" y="1301"/>
                  <a:pt x="8354" y="1301"/>
                </a:cubicBezTo>
                <a:close/>
                <a:moveTo>
                  <a:pt x="8358" y="1301"/>
                </a:moveTo>
                <a:cubicBezTo>
                  <a:pt x="8346" y="1288"/>
                  <a:pt x="8338" y="1278"/>
                  <a:pt x="8326" y="1264"/>
                </a:cubicBezTo>
                <a:lnTo>
                  <a:pt x="8321" y="1261"/>
                </a:lnTo>
                <a:cubicBezTo>
                  <a:pt x="8334" y="1274"/>
                  <a:pt x="8342" y="1288"/>
                  <a:pt x="8358" y="1301"/>
                </a:cubicBezTo>
                <a:cubicBezTo>
                  <a:pt x="8354" y="1301"/>
                  <a:pt x="8358" y="1301"/>
                  <a:pt x="8358" y="1301"/>
                </a:cubicBezTo>
                <a:close/>
                <a:moveTo>
                  <a:pt x="8078" y="1284"/>
                </a:moveTo>
                <a:cubicBezTo>
                  <a:pt x="8078" y="1284"/>
                  <a:pt x="8074" y="1281"/>
                  <a:pt x="8074" y="1281"/>
                </a:cubicBezTo>
                <a:cubicBezTo>
                  <a:pt x="8074" y="1281"/>
                  <a:pt x="8074" y="1284"/>
                  <a:pt x="8078" y="1284"/>
                </a:cubicBezTo>
                <a:cubicBezTo>
                  <a:pt x="8078" y="1284"/>
                  <a:pt x="8078" y="1281"/>
                  <a:pt x="8082" y="1281"/>
                </a:cubicBezTo>
                <a:cubicBezTo>
                  <a:pt x="8078" y="1281"/>
                  <a:pt x="8078" y="1284"/>
                  <a:pt x="8078" y="1284"/>
                </a:cubicBezTo>
                <a:close/>
                <a:moveTo>
                  <a:pt x="8326" y="1264"/>
                </a:moveTo>
                <a:cubicBezTo>
                  <a:pt x="8321" y="1267"/>
                  <a:pt x="8317" y="1267"/>
                  <a:pt x="8313" y="1271"/>
                </a:cubicBezTo>
                <a:cubicBezTo>
                  <a:pt x="8326" y="1278"/>
                  <a:pt x="8326" y="1274"/>
                  <a:pt x="8317" y="1264"/>
                </a:cubicBezTo>
                <a:cubicBezTo>
                  <a:pt x="8321" y="1261"/>
                  <a:pt x="8326" y="1264"/>
                  <a:pt x="8326" y="1264"/>
                </a:cubicBezTo>
                <a:close/>
                <a:moveTo>
                  <a:pt x="8598" y="1149"/>
                </a:moveTo>
                <a:cubicBezTo>
                  <a:pt x="8573" y="1149"/>
                  <a:pt x="8553" y="1149"/>
                  <a:pt x="8529" y="1149"/>
                </a:cubicBezTo>
                <a:cubicBezTo>
                  <a:pt x="8553" y="1149"/>
                  <a:pt x="8573" y="1149"/>
                  <a:pt x="8598" y="1149"/>
                </a:cubicBezTo>
                <a:close/>
                <a:moveTo>
                  <a:pt x="8533" y="1152"/>
                </a:moveTo>
                <a:cubicBezTo>
                  <a:pt x="8533" y="1142"/>
                  <a:pt x="8533" y="1132"/>
                  <a:pt x="8533" y="1122"/>
                </a:cubicBezTo>
                <a:cubicBezTo>
                  <a:pt x="8521" y="1122"/>
                  <a:pt x="8508" y="1122"/>
                  <a:pt x="8496" y="1122"/>
                </a:cubicBezTo>
                <a:cubicBezTo>
                  <a:pt x="8508" y="1132"/>
                  <a:pt x="8521" y="1142"/>
                  <a:pt x="8533" y="1152"/>
                </a:cubicBezTo>
                <a:close/>
                <a:moveTo>
                  <a:pt x="5912" y="14937"/>
                </a:moveTo>
                <a:cubicBezTo>
                  <a:pt x="5944" y="14998"/>
                  <a:pt x="6005" y="15049"/>
                  <a:pt x="5977" y="15123"/>
                </a:cubicBezTo>
                <a:lnTo>
                  <a:pt x="5981" y="15120"/>
                </a:lnTo>
                <a:cubicBezTo>
                  <a:pt x="5993" y="15123"/>
                  <a:pt x="6009" y="15123"/>
                  <a:pt x="6022" y="15127"/>
                </a:cubicBezTo>
                <a:cubicBezTo>
                  <a:pt x="6042" y="15042"/>
                  <a:pt x="5936" y="14981"/>
                  <a:pt x="5961" y="14893"/>
                </a:cubicBezTo>
                <a:cubicBezTo>
                  <a:pt x="5875" y="14855"/>
                  <a:pt x="5892" y="14896"/>
                  <a:pt x="5912" y="14937"/>
                </a:cubicBezTo>
                <a:close/>
                <a:moveTo>
                  <a:pt x="5904" y="14784"/>
                </a:moveTo>
                <a:cubicBezTo>
                  <a:pt x="5900" y="14737"/>
                  <a:pt x="5904" y="14686"/>
                  <a:pt x="5839" y="14659"/>
                </a:cubicBezTo>
                <a:cubicBezTo>
                  <a:pt x="5839" y="14659"/>
                  <a:pt x="5843" y="14656"/>
                  <a:pt x="5843" y="14656"/>
                </a:cubicBezTo>
                <a:cubicBezTo>
                  <a:pt x="5843" y="14706"/>
                  <a:pt x="5843" y="14754"/>
                  <a:pt x="5904" y="14784"/>
                </a:cubicBezTo>
                <a:lnTo>
                  <a:pt x="5904" y="14784"/>
                </a:lnTo>
                <a:close/>
                <a:moveTo>
                  <a:pt x="6148" y="15479"/>
                </a:moveTo>
                <a:cubicBezTo>
                  <a:pt x="6144" y="15506"/>
                  <a:pt x="6135" y="15536"/>
                  <a:pt x="6168" y="15560"/>
                </a:cubicBezTo>
                <a:cubicBezTo>
                  <a:pt x="6168" y="15560"/>
                  <a:pt x="6164" y="15564"/>
                  <a:pt x="6164" y="15564"/>
                </a:cubicBezTo>
                <a:cubicBezTo>
                  <a:pt x="6184" y="15533"/>
                  <a:pt x="6180" y="15503"/>
                  <a:pt x="6148" y="15479"/>
                </a:cubicBezTo>
                <a:lnTo>
                  <a:pt x="6148" y="15479"/>
                </a:lnTo>
                <a:close/>
                <a:moveTo>
                  <a:pt x="6265" y="15530"/>
                </a:moveTo>
                <a:cubicBezTo>
                  <a:pt x="6253" y="15550"/>
                  <a:pt x="6241" y="15567"/>
                  <a:pt x="6233" y="15587"/>
                </a:cubicBezTo>
                <a:cubicBezTo>
                  <a:pt x="6245" y="15567"/>
                  <a:pt x="6253" y="15547"/>
                  <a:pt x="6265" y="15530"/>
                </a:cubicBezTo>
                <a:close/>
                <a:moveTo>
                  <a:pt x="6095" y="15574"/>
                </a:moveTo>
                <a:cubicBezTo>
                  <a:pt x="6091" y="15567"/>
                  <a:pt x="6091" y="15557"/>
                  <a:pt x="6087" y="15550"/>
                </a:cubicBezTo>
                <a:cubicBezTo>
                  <a:pt x="6091" y="15560"/>
                  <a:pt x="6095" y="15567"/>
                  <a:pt x="6095" y="15574"/>
                </a:cubicBezTo>
                <a:cubicBezTo>
                  <a:pt x="6095" y="15577"/>
                  <a:pt x="6095" y="15574"/>
                  <a:pt x="6095" y="15574"/>
                </a:cubicBezTo>
                <a:close/>
                <a:moveTo>
                  <a:pt x="6176" y="15425"/>
                </a:moveTo>
                <a:cubicBezTo>
                  <a:pt x="6164" y="15408"/>
                  <a:pt x="6156" y="15391"/>
                  <a:pt x="6144" y="15374"/>
                </a:cubicBezTo>
                <a:cubicBezTo>
                  <a:pt x="6144" y="15374"/>
                  <a:pt x="6148" y="15370"/>
                  <a:pt x="6148" y="15370"/>
                </a:cubicBezTo>
                <a:cubicBezTo>
                  <a:pt x="6148" y="15394"/>
                  <a:pt x="6131" y="15421"/>
                  <a:pt x="6176" y="15425"/>
                </a:cubicBezTo>
                <a:lnTo>
                  <a:pt x="6176" y="15425"/>
                </a:lnTo>
                <a:close/>
                <a:moveTo>
                  <a:pt x="5823" y="14754"/>
                </a:moveTo>
                <a:lnTo>
                  <a:pt x="5819" y="14761"/>
                </a:lnTo>
                <a:lnTo>
                  <a:pt x="5827" y="14761"/>
                </a:lnTo>
                <a:lnTo>
                  <a:pt x="5823" y="14754"/>
                </a:lnTo>
                <a:close/>
                <a:moveTo>
                  <a:pt x="6022" y="15357"/>
                </a:moveTo>
                <a:cubicBezTo>
                  <a:pt x="6022" y="15357"/>
                  <a:pt x="6022" y="15360"/>
                  <a:pt x="6022" y="15360"/>
                </a:cubicBezTo>
                <a:cubicBezTo>
                  <a:pt x="6022" y="15360"/>
                  <a:pt x="6022" y="15357"/>
                  <a:pt x="6022" y="15357"/>
                </a:cubicBezTo>
                <a:close/>
                <a:moveTo>
                  <a:pt x="5977" y="15123"/>
                </a:moveTo>
                <a:cubicBezTo>
                  <a:pt x="5977" y="15123"/>
                  <a:pt x="5977" y="15127"/>
                  <a:pt x="5977" y="15127"/>
                </a:cubicBezTo>
                <a:cubicBezTo>
                  <a:pt x="5981" y="15123"/>
                  <a:pt x="5981" y="15120"/>
                  <a:pt x="5977" y="15123"/>
                </a:cubicBezTo>
                <a:cubicBezTo>
                  <a:pt x="5981" y="15120"/>
                  <a:pt x="5977" y="15123"/>
                  <a:pt x="5977" y="15123"/>
                </a:cubicBezTo>
                <a:close/>
                <a:moveTo>
                  <a:pt x="6054" y="15150"/>
                </a:moveTo>
                <a:cubicBezTo>
                  <a:pt x="6042" y="15140"/>
                  <a:pt x="6030" y="15130"/>
                  <a:pt x="6018" y="15120"/>
                </a:cubicBezTo>
                <a:cubicBezTo>
                  <a:pt x="6030" y="15130"/>
                  <a:pt x="6042" y="15140"/>
                  <a:pt x="6054" y="15150"/>
                </a:cubicBezTo>
                <a:close/>
                <a:moveTo>
                  <a:pt x="5904" y="14784"/>
                </a:moveTo>
                <a:lnTo>
                  <a:pt x="5900" y="14791"/>
                </a:lnTo>
                <a:cubicBezTo>
                  <a:pt x="5900" y="14791"/>
                  <a:pt x="5904" y="14784"/>
                  <a:pt x="5904" y="14784"/>
                </a:cubicBezTo>
                <a:cubicBezTo>
                  <a:pt x="5904" y="14781"/>
                  <a:pt x="5904" y="14784"/>
                  <a:pt x="5904" y="14784"/>
                </a:cubicBezTo>
                <a:close/>
                <a:moveTo>
                  <a:pt x="5778" y="14578"/>
                </a:moveTo>
                <a:cubicBezTo>
                  <a:pt x="5778" y="14578"/>
                  <a:pt x="5774" y="14581"/>
                  <a:pt x="5774" y="14581"/>
                </a:cubicBezTo>
                <a:lnTo>
                  <a:pt x="5782" y="14578"/>
                </a:lnTo>
                <a:cubicBezTo>
                  <a:pt x="5786" y="14581"/>
                  <a:pt x="5778" y="14578"/>
                  <a:pt x="5778" y="14578"/>
                </a:cubicBezTo>
                <a:close/>
                <a:moveTo>
                  <a:pt x="5717" y="14405"/>
                </a:moveTo>
                <a:cubicBezTo>
                  <a:pt x="5705" y="14405"/>
                  <a:pt x="5693" y="14405"/>
                  <a:pt x="5680" y="14405"/>
                </a:cubicBezTo>
                <a:cubicBezTo>
                  <a:pt x="5693" y="14405"/>
                  <a:pt x="5705" y="14405"/>
                  <a:pt x="5717" y="14405"/>
                </a:cubicBezTo>
                <a:close/>
                <a:moveTo>
                  <a:pt x="6180" y="15421"/>
                </a:moveTo>
                <a:cubicBezTo>
                  <a:pt x="6180" y="15421"/>
                  <a:pt x="6180" y="15425"/>
                  <a:pt x="6180" y="15421"/>
                </a:cubicBezTo>
                <a:cubicBezTo>
                  <a:pt x="6176" y="15425"/>
                  <a:pt x="6180" y="15421"/>
                  <a:pt x="6180" y="15421"/>
                </a:cubicBezTo>
                <a:close/>
                <a:moveTo>
                  <a:pt x="6144" y="15482"/>
                </a:moveTo>
                <a:cubicBezTo>
                  <a:pt x="6144" y="15482"/>
                  <a:pt x="6148" y="15479"/>
                  <a:pt x="6144" y="15482"/>
                </a:cubicBezTo>
                <a:cubicBezTo>
                  <a:pt x="6148" y="15479"/>
                  <a:pt x="6144" y="15482"/>
                  <a:pt x="6144" y="15482"/>
                </a:cubicBezTo>
                <a:close/>
                <a:moveTo>
                  <a:pt x="5648" y="14408"/>
                </a:moveTo>
                <a:cubicBezTo>
                  <a:pt x="5660" y="14408"/>
                  <a:pt x="5672" y="14408"/>
                  <a:pt x="5684" y="14408"/>
                </a:cubicBezTo>
                <a:cubicBezTo>
                  <a:pt x="5672" y="14408"/>
                  <a:pt x="5660" y="14408"/>
                  <a:pt x="5648" y="14408"/>
                </a:cubicBezTo>
                <a:close/>
                <a:moveTo>
                  <a:pt x="6265" y="15509"/>
                </a:moveTo>
                <a:cubicBezTo>
                  <a:pt x="6265" y="15499"/>
                  <a:pt x="6265" y="15489"/>
                  <a:pt x="6265" y="15479"/>
                </a:cubicBezTo>
                <a:cubicBezTo>
                  <a:pt x="6237" y="15489"/>
                  <a:pt x="6241" y="15499"/>
                  <a:pt x="6265" y="15509"/>
                </a:cubicBezTo>
                <a:close/>
                <a:moveTo>
                  <a:pt x="6107" y="15608"/>
                </a:moveTo>
                <a:cubicBezTo>
                  <a:pt x="6119" y="15608"/>
                  <a:pt x="6131" y="15608"/>
                  <a:pt x="6144" y="15608"/>
                </a:cubicBezTo>
                <a:cubicBezTo>
                  <a:pt x="6131" y="15591"/>
                  <a:pt x="6119" y="15597"/>
                  <a:pt x="6107" y="15608"/>
                </a:cubicBezTo>
                <a:close/>
                <a:moveTo>
                  <a:pt x="5778" y="14944"/>
                </a:moveTo>
                <a:cubicBezTo>
                  <a:pt x="5766" y="14944"/>
                  <a:pt x="5753" y="14944"/>
                  <a:pt x="5741" y="14944"/>
                </a:cubicBezTo>
                <a:cubicBezTo>
                  <a:pt x="5741" y="14954"/>
                  <a:pt x="5741" y="14964"/>
                  <a:pt x="5741" y="14974"/>
                </a:cubicBezTo>
                <a:cubicBezTo>
                  <a:pt x="5753" y="14961"/>
                  <a:pt x="5766" y="14954"/>
                  <a:pt x="5778" y="14944"/>
                </a:cubicBezTo>
                <a:close/>
                <a:moveTo>
                  <a:pt x="5607" y="14297"/>
                </a:moveTo>
                <a:cubicBezTo>
                  <a:pt x="5607" y="14297"/>
                  <a:pt x="5615" y="14300"/>
                  <a:pt x="5615" y="14300"/>
                </a:cubicBezTo>
                <a:lnTo>
                  <a:pt x="5607" y="14297"/>
                </a:lnTo>
                <a:cubicBezTo>
                  <a:pt x="5607" y="14293"/>
                  <a:pt x="5607" y="14297"/>
                  <a:pt x="5607" y="14297"/>
                </a:cubicBezTo>
                <a:close/>
                <a:moveTo>
                  <a:pt x="5745" y="14944"/>
                </a:moveTo>
                <a:cubicBezTo>
                  <a:pt x="5733" y="14933"/>
                  <a:pt x="5721" y="14923"/>
                  <a:pt x="5709" y="14913"/>
                </a:cubicBezTo>
                <a:cubicBezTo>
                  <a:pt x="5709" y="14923"/>
                  <a:pt x="5709" y="14933"/>
                  <a:pt x="5709" y="14944"/>
                </a:cubicBezTo>
                <a:cubicBezTo>
                  <a:pt x="5721" y="14944"/>
                  <a:pt x="5733" y="14944"/>
                  <a:pt x="5745" y="14944"/>
                </a:cubicBezTo>
                <a:close/>
                <a:moveTo>
                  <a:pt x="5697" y="14801"/>
                </a:moveTo>
                <a:cubicBezTo>
                  <a:pt x="5697" y="14805"/>
                  <a:pt x="5693" y="14808"/>
                  <a:pt x="5693" y="14811"/>
                </a:cubicBezTo>
                <a:cubicBezTo>
                  <a:pt x="5693" y="14808"/>
                  <a:pt x="5697" y="14805"/>
                  <a:pt x="5697" y="14801"/>
                </a:cubicBezTo>
                <a:cubicBezTo>
                  <a:pt x="5697" y="14805"/>
                  <a:pt x="5697" y="14801"/>
                  <a:pt x="5697" y="14801"/>
                </a:cubicBezTo>
                <a:close/>
                <a:moveTo>
                  <a:pt x="5607" y="14656"/>
                </a:moveTo>
                <a:cubicBezTo>
                  <a:pt x="5607" y="14656"/>
                  <a:pt x="5615" y="14659"/>
                  <a:pt x="5615" y="14659"/>
                </a:cubicBezTo>
                <a:lnTo>
                  <a:pt x="5607" y="14656"/>
                </a:lnTo>
                <a:cubicBezTo>
                  <a:pt x="5611" y="14656"/>
                  <a:pt x="5607" y="14656"/>
                  <a:pt x="5607" y="14656"/>
                </a:cubicBezTo>
                <a:close/>
                <a:moveTo>
                  <a:pt x="6058" y="15028"/>
                </a:moveTo>
                <a:cubicBezTo>
                  <a:pt x="6066" y="15035"/>
                  <a:pt x="6074" y="15042"/>
                  <a:pt x="6083" y="15049"/>
                </a:cubicBezTo>
                <a:cubicBezTo>
                  <a:pt x="6083" y="15038"/>
                  <a:pt x="6083" y="15028"/>
                  <a:pt x="6083" y="15018"/>
                </a:cubicBezTo>
                <a:cubicBezTo>
                  <a:pt x="6074" y="15021"/>
                  <a:pt x="6066" y="15025"/>
                  <a:pt x="6058" y="15028"/>
                </a:cubicBezTo>
                <a:close/>
                <a:moveTo>
                  <a:pt x="2198" y="15486"/>
                </a:moveTo>
                <a:cubicBezTo>
                  <a:pt x="2194" y="15492"/>
                  <a:pt x="2190" y="15499"/>
                  <a:pt x="2186" y="15506"/>
                </a:cubicBezTo>
                <a:cubicBezTo>
                  <a:pt x="2198" y="15506"/>
                  <a:pt x="2210" y="15506"/>
                  <a:pt x="2223" y="15506"/>
                </a:cubicBezTo>
                <a:cubicBezTo>
                  <a:pt x="2214" y="15499"/>
                  <a:pt x="2206" y="15492"/>
                  <a:pt x="2198" y="15486"/>
                </a:cubicBezTo>
                <a:close/>
                <a:moveTo>
                  <a:pt x="10402" y="17508"/>
                </a:moveTo>
                <a:cubicBezTo>
                  <a:pt x="10373" y="17542"/>
                  <a:pt x="10288" y="17535"/>
                  <a:pt x="10316" y="17603"/>
                </a:cubicBezTo>
                <a:cubicBezTo>
                  <a:pt x="10316" y="17603"/>
                  <a:pt x="10312" y="17600"/>
                  <a:pt x="10312" y="17600"/>
                </a:cubicBezTo>
                <a:cubicBezTo>
                  <a:pt x="10361" y="17583"/>
                  <a:pt x="10369" y="17535"/>
                  <a:pt x="10402" y="17508"/>
                </a:cubicBezTo>
                <a:lnTo>
                  <a:pt x="10402" y="17508"/>
                </a:lnTo>
                <a:close/>
                <a:moveTo>
                  <a:pt x="10130" y="18084"/>
                </a:moveTo>
                <a:cubicBezTo>
                  <a:pt x="10109" y="18084"/>
                  <a:pt x="10085" y="18084"/>
                  <a:pt x="10065" y="18084"/>
                </a:cubicBezTo>
                <a:cubicBezTo>
                  <a:pt x="10052" y="18094"/>
                  <a:pt x="10044" y="18101"/>
                  <a:pt x="10032" y="18111"/>
                </a:cubicBezTo>
                <a:cubicBezTo>
                  <a:pt x="10032" y="18121"/>
                  <a:pt x="10032" y="18131"/>
                  <a:pt x="10032" y="18142"/>
                </a:cubicBezTo>
                <a:cubicBezTo>
                  <a:pt x="10081" y="18142"/>
                  <a:pt x="10109" y="18121"/>
                  <a:pt x="10130" y="18084"/>
                </a:cubicBezTo>
                <a:close/>
                <a:moveTo>
                  <a:pt x="10182" y="17677"/>
                </a:moveTo>
                <a:cubicBezTo>
                  <a:pt x="10195" y="17661"/>
                  <a:pt x="10203" y="17640"/>
                  <a:pt x="10215" y="17623"/>
                </a:cubicBezTo>
                <a:cubicBezTo>
                  <a:pt x="10215" y="17623"/>
                  <a:pt x="10215" y="17627"/>
                  <a:pt x="10215" y="17627"/>
                </a:cubicBezTo>
                <a:cubicBezTo>
                  <a:pt x="10195" y="17627"/>
                  <a:pt x="10174" y="17623"/>
                  <a:pt x="10150" y="17623"/>
                </a:cubicBezTo>
                <a:cubicBezTo>
                  <a:pt x="10150" y="17640"/>
                  <a:pt x="10150" y="17661"/>
                  <a:pt x="10150" y="17677"/>
                </a:cubicBezTo>
                <a:cubicBezTo>
                  <a:pt x="10162" y="17677"/>
                  <a:pt x="10174" y="17674"/>
                  <a:pt x="10186" y="17674"/>
                </a:cubicBezTo>
                <a:lnTo>
                  <a:pt x="10182" y="17677"/>
                </a:lnTo>
                <a:close/>
                <a:moveTo>
                  <a:pt x="10247" y="17677"/>
                </a:moveTo>
                <a:lnTo>
                  <a:pt x="10247" y="17677"/>
                </a:lnTo>
                <a:cubicBezTo>
                  <a:pt x="10231" y="17681"/>
                  <a:pt x="10207" y="17677"/>
                  <a:pt x="10186" y="17677"/>
                </a:cubicBezTo>
                <a:cubicBezTo>
                  <a:pt x="10186" y="17677"/>
                  <a:pt x="10191" y="17674"/>
                  <a:pt x="10191" y="17674"/>
                </a:cubicBezTo>
                <a:cubicBezTo>
                  <a:pt x="10191" y="17691"/>
                  <a:pt x="10186" y="17711"/>
                  <a:pt x="10186" y="17728"/>
                </a:cubicBezTo>
                <a:cubicBezTo>
                  <a:pt x="10215" y="17721"/>
                  <a:pt x="10235" y="17701"/>
                  <a:pt x="10247" y="17677"/>
                </a:cubicBezTo>
                <a:close/>
                <a:moveTo>
                  <a:pt x="10251" y="17623"/>
                </a:moveTo>
                <a:cubicBezTo>
                  <a:pt x="10251" y="17640"/>
                  <a:pt x="10251" y="17661"/>
                  <a:pt x="10251" y="17677"/>
                </a:cubicBezTo>
                <a:cubicBezTo>
                  <a:pt x="10251" y="17677"/>
                  <a:pt x="10247" y="17674"/>
                  <a:pt x="10247" y="17674"/>
                </a:cubicBezTo>
                <a:cubicBezTo>
                  <a:pt x="10280" y="17664"/>
                  <a:pt x="10272" y="17640"/>
                  <a:pt x="10272" y="17620"/>
                </a:cubicBezTo>
                <a:lnTo>
                  <a:pt x="10276" y="17623"/>
                </a:lnTo>
                <a:cubicBezTo>
                  <a:pt x="10268" y="17627"/>
                  <a:pt x="10260" y="17627"/>
                  <a:pt x="10251" y="17623"/>
                </a:cubicBezTo>
                <a:lnTo>
                  <a:pt x="10251" y="17623"/>
                </a:lnTo>
                <a:close/>
                <a:moveTo>
                  <a:pt x="10093" y="17857"/>
                </a:moveTo>
                <a:cubicBezTo>
                  <a:pt x="10105" y="17840"/>
                  <a:pt x="10117" y="17820"/>
                  <a:pt x="10130" y="17803"/>
                </a:cubicBezTo>
                <a:cubicBezTo>
                  <a:pt x="10117" y="17803"/>
                  <a:pt x="10105" y="17803"/>
                  <a:pt x="10093" y="17803"/>
                </a:cubicBezTo>
                <a:cubicBezTo>
                  <a:pt x="10093" y="17820"/>
                  <a:pt x="10093" y="17840"/>
                  <a:pt x="10093" y="17857"/>
                </a:cubicBezTo>
                <a:close/>
                <a:moveTo>
                  <a:pt x="10548" y="17918"/>
                </a:moveTo>
                <a:cubicBezTo>
                  <a:pt x="10548" y="17911"/>
                  <a:pt x="10548" y="17901"/>
                  <a:pt x="10544" y="17894"/>
                </a:cubicBezTo>
                <a:cubicBezTo>
                  <a:pt x="10544" y="17891"/>
                  <a:pt x="10540" y="17891"/>
                  <a:pt x="10536" y="17887"/>
                </a:cubicBezTo>
                <a:cubicBezTo>
                  <a:pt x="10540" y="17898"/>
                  <a:pt x="10544" y="17908"/>
                  <a:pt x="10548" y="17918"/>
                </a:cubicBezTo>
                <a:lnTo>
                  <a:pt x="10548" y="17918"/>
                </a:lnTo>
                <a:close/>
                <a:moveTo>
                  <a:pt x="10442" y="17471"/>
                </a:moveTo>
                <a:lnTo>
                  <a:pt x="10447" y="17464"/>
                </a:lnTo>
                <a:cubicBezTo>
                  <a:pt x="10442" y="17464"/>
                  <a:pt x="10438" y="17471"/>
                  <a:pt x="10442" y="17471"/>
                </a:cubicBezTo>
                <a:cubicBezTo>
                  <a:pt x="10438" y="17471"/>
                  <a:pt x="10442" y="17471"/>
                  <a:pt x="10442" y="17471"/>
                </a:cubicBezTo>
                <a:close/>
                <a:moveTo>
                  <a:pt x="10402" y="17508"/>
                </a:moveTo>
                <a:cubicBezTo>
                  <a:pt x="10418" y="17498"/>
                  <a:pt x="10442" y="17495"/>
                  <a:pt x="10442" y="17471"/>
                </a:cubicBezTo>
                <a:cubicBezTo>
                  <a:pt x="10442" y="17471"/>
                  <a:pt x="10438" y="17471"/>
                  <a:pt x="10438" y="17467"/>
                </a:cubicBezTo>
                <a:cubicBezTo>
                  <a:pt x="10426" y="17478"/>
                  <a:pt x="10414" y="17491"/>
                  <a:pt x="10402" y="17501"/>
                </a:cubicBezTo>
                <a:cubicBezTo>
                  <a:pt x="10402" y="17505"/>
                  <a:pt x="10402" y="17508"/>
                  <a:pt x="10402" y="17508"/>
                </a:cubicBezTo>
                <a:close/>
                <a:moveTo>
                  <a:pt x="10215" y="17627"/>
                </a:moveTo>
                <a:cubicBezTo>
                  <a:pt x="10227" y="17627"/>
                  <a:pt x="10235" y="17627"/>
                  <a:pt x="10247" y="17627"/>
                </a:cubicBezTo>
                <a:cubicBezTo>
                  <a:pt x="10247" y="17627"/>
                  <a:pt x="10247" y="17623"/>
                  <a:pt x="10247" y="17623"/>
                </a:cubicBezTo>
                <a:cubicBezTo>
                  <a:pt x="10239" y="17623"/>
                  <a:pt x="10227" y="17623"/>
                  <a:pt x="10215" y="17627"/>
                </a:cubicBezTo>
                <a:lnTo>
                  <a:pt x="10215" y="17627"/>
                </a:lnTo>
                <a:close/>
                <a:moveTo>
                  <a:pt x="10272" y="17623"/>
                </a:moveTo>
                <a:cubicBezTo>
                  <a:pt x="10292" y="17627"/>
                  <a:pt x="10304" y="17620"/>
                  <a:pt x="10312" y="17603"/>
                </a:cubicBezTo>
                <a:cubicBezTo>
                  <a:pt x="10312" y="17603"/>
                  <a:pt x="10316" y="17606"/>
                  <a:pt x="10316" y="17606"/>
                </a:cubicBezTo>
                <a:cubicBezTo>
                  <a:pt x="10292" y="17600"/>
                  <a:pt x="10280" y="17610"/>
                  <a:pt x="10272" y="17623"/>
                </a:cubicBezTo>
                <a:cubicBezTo>
                  <a:pt x="10276" y="17627"/>
                  <a:pt x="10272" y="17623"/>
                  <a:pt x="10272" y="17623"/>
                </a:cubicBezTo>
                <a:close/>
                <a:moveTo>
                  <a:pt x="10572" y="17681"/>
                </a:moveTo>
                <a:cubicBezTo>
                  <a:pt x="10572" y="17677"/>
                  <a:pt x="10572" y="17674"/>
                  <a:pt x="10572" y="17674"/>
                </a:cubicBezTo>
                <a:cubicBezTo>
                  <a:pt x="10568" y="17677"/>
                  <a:pt x="10564" y="17681"/>
                  <a:pt x="10564" y="17684"/>
                </a:cubicBezTo>
                <a:cubicBezTo>
                  <a:pt x="10564" y="17681"/>
                  <a:pt x="10568" y="17681"/>
                  <a:pt x="10572" y="17681"/>
                </a:cubicBezTo>
                <a:cubicBezTo>
                  <a:pt x="10572" y="17681"/>
                  <a:pt x="10572" y="17681"/>
                  <a:pt x="10572" y="17681"/>
                </a:cubicBezTo>
                <a:close/>
                <a:moveTo>
                  <a:pt x="10532" y="17718"/>
                </a:moveTo>
                <a:cubicBezTo>
                  <a:pt x="10564" y="17718"/>
                  <a:pt x="10577" y="17705"/>
                  <a:pt x="10572" y="17681"/>
                </a:cubicBezTo>
                <a:cubicBezTo>
                  <a:pt x="10572" y="17681"/>
                  <a:pt x="10572" y="17684"/>
                  <a:pt x="10572" y="17684"/>
                </a:cubicBezTo>
                <a:cubicBezTo>
                  <a:pt x="10544" y="17684"/>
                  <a:pt x="10532" y="17694"/>
                  <a:pt x="10532" y="17718"/>
                </a:cubicBezTo>
                <a:cubicBezTo>
                  <a:pt x="10532" y="17718"/>
                  <a:pt x="10532" y="17718"/>
                  <a:pt x="10532" y="17718"/>
                </a:cubicBezTo>
                <a:close/>
                <a:moveTo>
                  <a:pt x="10097" y="17857"/>
                </a:moveTo>
                <a:cubicBezTo>
                  <a:pt x="10085" y="17857"/>
                  <a:pt x="10073" y="17857"/>
                  <a:pt x="10060" y="17857"/>
                </a:cubicBezTo>
                <a:cubicBezTo>
                  <a:pt x="10073" y="17854"/>
                  <a:pt x="10085" y="17857"/>
                  <a:pt x="10097" y="17857"/>
                </a:cubicBezTo>
                <a:close/>
                <a:moveTo>
                  <a:pt x="10052" y="17945"/>
                </a:moveTo>
                <a:cubicBezTo>
                  <a:pt x="10052" y="17942"/>
                  <a:pt x="10056" y="17938"/>
                  <a:pt x="10056" y="17938"/>
                </a:cubicBezTo>
                <a:cubicBezTo>
                  <a:pt x="10052" y="17938"/>
                  <a:pt x="10048" y="17942"/>
                  <a:pt x="10044" y="17942"/>
                </a:cubicBezTo>
                <a:cubicBezTo>
                  <a:pt x="10048" y="17942"/>
                  <a:pt x="10052" y="17945"/>
                  <a:pt x="10052" y="17945"/>
                </a:cubicBezTo>
                <a:cubicBezTo>
                  <a:pt x="10052" y="17945"/>
                  <a:pt x="10052" y="17945"/>
                  <a:pt x="10052" y="17945"/>
                </a:cubicBezTo>
                <a:close/>
                <a:moveTo>
                  <a:pt x="10548" y="17918"/>
                </a:moveTo>
                <a:cubicBezTo>
                  <a:pt x="10528" y="17921"/>
                  <a:pt x="10503" y="17925"/>
                  <a:pt x="10483" y="17928"/>
                </a:cubicBezTo>
                <a:cubicBezTo>
                  <a:pt x="10483" y="17928"/>
                  <a:pt x="10487" y="17932"/>
                  <a:pt x="10487" y="17932"/>
                </a:cubicBezTo>
                <a:cubicBezTo>
                  <a:pt x="10507" y="17928"/>
                  <a:pt x="10528" y="17921"/>
                  <a:pt x="10548" y="17918"/>
                </a:cubicBezTo>
                <a:cubicBezTo>
                  <a:pt x="10548" y="17918"/>
                  <a:pt x="10548" y="17918"/>
                  <a:pt x="10548" y="17918"/>
                </a:cubicBezTo>
                <a:close/>
                <a:moveTo>
                  <a:pt x="10000" y="17959"/>
                </a:moveTo>
                <a:cubicBezTo>
                  <a:pt x="10016" y="17955"/>
                  <a:pt x="10036" y="17948"/>
                  <a:pt x="10052" y="17945"/>
                </a:cubicBezTo>
                <a:cubicBezTo>
                  <a:pt x="10052" y="17945"/>
                  <a:pt x="10052" y="17945"/>
                  <a:pt x="10052" y="17945"/>
                </a:cubicBezTo>
                <a:cubicBezTo>
                  <a:pt x="10036" y="17948"/>
                  <a:pt x="10016" y="17952"/>
                  <a:pt x="10000" y="17959"/>
                </a:cubicBezTo>
                <a:cubicBezTo>
                  <a:pt x="9995" y="17955"/>
                  <a:pt x="10000" y="17959"/>
                  <a:pt x="10000" y="17959"/>
                </a:cubicBezTo>
                <a:close/>
                <a:moveTo>
                  <a:pt x="10337" y="17976"/>
                </a:moveTo>
                <a:cubicBezTo>
                  <a:pt x="10337" y="17979"/>
                  <a:pt x="10337" y="17979"/>
                  <a:pt x="10337" y="17976"/>
                </a:cubicBezTo>
                <a:cubicBezTo>
                  <a:pt x="10341" y="17976"/>
                  <a:pt x="10341" y="17976"/>
                  <a:pt x="10341" y="17972"/>
                </a:cubicBezTo>
                <a:cubicBezTo>
                  <a:pt x="10341" y="17976"/>
                  <a:pt x="10337" y="17976"/>
                  <a:pt x="10337" y="17976"/>
                </a:cubicBezTo>
                <a:close/>
                <a:moveTo>
                  <a:pt x="10121" y="18057"/>
                </a:moveTo>
                <a:cubicBezTo>
                  <a:pt x="10121" y="18067"/>
                  <a:pt x="10121" y="18077"/>
                  <a:pt x="10121" y="18087"/>
                </a:cubicBezTo>
                <a:cubicBezTo>
                  <a:pt x="10142" y="18077"/>
                  <a:pt x="10150" y="18067"/>
                  <a:pt x="10121" y="18057"/>
                </a:cubicBezTo>
                <a:close/>
                <a:moveTo>
                  <a:pt x="10686" y="18528"/>
                </a:moveTo>
                <a:cubicBezTo>
                  <a:pt x="10694" y="18535"/>
                  <a:pt x="10698" y="18541"/>
                  <a:pt x="10707" y="18548"/>
                </a:cubicBezTo>
                <a:cubicBezTo>
                  <a:pt x="10727" y="18531"/>
                  <a:pt x="10751" y="18514"/>
                  <a:pt x="10772" y="18494"/>
                </a:cubicBezTo>
                <a:cubicBezTo>
                  <a:pt x="10772" y="18457"/>
                  <a:pt x="10776" y="18419"/>
                  <a:pt x="10739" y="18389"/>
                </a:cubicBezTo>
                <a:cubicBezTo>
                  <a:pt x="10678" y="18430"/>
                  <a:pt x="10650" y="18484"/>
                  <a:pt x="10646" y="18548"/>
                </a:cubicBezTo>
                <a:cubicBezTo>
                  <a:pt x="10658" y="18548"/>
                  <a:pt x="10670" y="18548"/>
                  <a:pt x="10682" y="18548"/>
                </a:cubicBezTo>
                <a:cubicBezTo>
                  <a:pt x="10682" y="18541"/>
                  <a:pt x="10686" y="18535"/>
                  <a:pt x="10686" y="18528"/>
                </a:cubicBezTo>
                <a:close/>
                <a:moveTo>
                  <a:pt x="10739" y="18396"/>
                </a:moveTo>
                <a:cubicBezTo>
                  <a:pt x="10739" y="18375"/>
                  <a:pt x="10739" y="18358"/>
                  <a:pt x="10739" y="18338"/>
                </a:cubicBezTo>
                <a:cubicBezTo>
                  <a:pt x="10711" y="18358"/>
                  <a:pt x="10694" y="18375"/>
                  <a:pt x="10739" y="18396"/>
                </a:cubicBezTo>
                <a:close/>
                <a:moveTo>
                  <a:pt x="10341" y="18927"/>
                </a:moveTo>
                <a:cubicBezTo>
                  <a:pt x="10345" y="18938"/>
                  <a:pt x="10349" y="18948"/>
                  <a:pt x="10349" y="18958"/>
                </a:cubicBezTo>
                <a:cubicBezTo>
                  <a:pt x="10353" y="18955"/>
                  <a:pt x="10357" y="18951"/>
                  <a:pt x="10361" y="18944"/>
                </a:cubicBezTo>
                <a:cubicBezTo>
                  <a:pt x="10357" y="18941"/>
                  <a:pt x="10345" y="18934"/>
                  <a:pt x="10341" y="18927"/>
                </a:cubicBezTo>
                <a:cubicBezTo>
                  <a:pt x="10337" y="18931"/>
                  <a:pt x="10341" y="18927"/>
                  <a:pt x="10341" y="18927"/>
                </a:cubicBezTo>
                <a:close/>
                <a:moveTo>
                  <a:pt x="10316" y="19026"/>
                </a:moveTo>
                <a:cubicBezTo>
                  <a:pt x="10312" y="19026"/>
                  <a:pt x="10308" y="19046"/>
                  <a:pt x="10308" y="19060"/>
                </a:cubicBezTo>
                <a:cubicBezTo>
                  <a:pt x="10321" y="19060"/>
                  <a:pt x="10333" y="19060"/>
                  <a:pt x="10345" y="19060"/>
                </a:cubicBezTo>
                <a:cubicBezTo>
                  <a:pt x="10333" y="19046"/>
                  <a:pt x="10345" y="19022"/>
                  <a:pt x="10316" y="19026"/>
                </a:cubicBezTo>
                <a:close/>
                <a:moveTo>
                  <a:pt x="10544" y="18406"/>
                </a:moveTo>
                <a:cubicBezTo>
                  <a:pt x="10544" y="18402"/>
                  <a:pt x="10548" y="18399"/>
                  <a:pt x="10548" y="18396"/>
                </a:cubicBezTo>
                <a:cubicBezTo>
                  <a:pt x="10544" y="18396"/>
                  <a:pt x="10536" y="18399"/>
                  <a:pt x="10532" y="18399"/>
                </a:cubicBezTo>
                <a:cubicBezTo>
                  <a:pt x="10536" y="18402"/>
                  <a:pt x="10540" y="18402"/>
                  <a:pt x="10544" y="18406"/>
                </a:cubicBezTo>
                <a:lnTo>
                  <a:pt x="10544" y="18406"/>
                </a:lnTo>
                <a:close/>
                <a:moveTo>
                  <a:pt x="10544" y="18406"/>
                </a:moveTo>
                <a:cubicBezTo>
                  <a:pt x="10536" y="18406"/>
                  <a:pt x="10528" y="18406"/>
                  <a:pt x="10520" y="18406"/>
                </a:cubicBezTo>
                <a:cubicBezTo>
                  <a:pt x="10528" y="18406"/>
                  <a:pt x="10532" y="18406"/>
                  <a:pt x="10544" y="18406"/>
                </a:cubicBezTo>
                <a:cubicBezTo>
                  <a:pt x="10540" y="18406"/>
                  <a:pt x="10544" y="18406"/>
                  <a:pt x="10544" y="18406"/>
                </a:cubicBezTo>
                <a:close/>
                <a:moveTo>
                  <a:pt x="10369" y="21021"/>
                </a:moveTo>
                <a:cubicBezTo>
                  <a:pt x="10349" y="21028"/>
                  <a:pt x="10341" y="21038"/>
                  <a:pt x="10345" y="21055"/>
                </a:cubicBezTo>
                <a:cubicBezTo>
                  <a:pt x="10345" y="21058"/>
                  <a:pt x="10357" y="21058"/>
                  <a:pt x="10361" y="21062"/>
                </a:cubicBezTo>
                <a:cubicBezTo>
                  <a:pt x="10361" y="21048"/>
                  <a:pt x="10365" y="21031"/>
                  <a:pt x="10365" y="21018"/>
                </a:cubicBezTo>
                <a:cubicBezTo>
                  <a:pt x="10365" y="21018"/>
                  <a:pt x="10369" y="21021"/>
                  <a:pt x="10369" y="21021"/>
                </a:cubicBezTo>
                <a:close/>
                <a:moveTo>
                  <a:pt x="10296" y="20777"/>
                </a:moveTo>
                <a:cubicBezTo>
                  <a:pt x="10292" y="20781"/>
                  <a:pt x="10292" y="20787"/>
                  <a:pt x="10288" y="20791"/>
                </a:cubicBezTo>
                <a:cubicBezTo>
                  <a:pt x="10292" y="20787"/>
                  <a:pt x="10292" y="20781"/>
                  <a:pt x="10296" y="20777"/>
                </a:cubicBezTo>
                <a:cubicBezTo>
                  <a:pt x="10296" y="20777"/>
                  <a:pt x="10296" y="20777"/>
                  <a:pt x="10296" y="20777"/>
                </a:cubicBezTo>
                <a:close/>
                <a:moveTo>
                  <a:pt x="10300" y="20936"/>
                </a:moveTo>
                <a:cubicBezTo>
                  <a:pt x="10300" y="20936"/>
                  <a:pt x="10308" y="20943"/>
                  <a:pt x="10308" y="20943"/>
                </a:cubicBezTo>
                <a:lnTo>
                  <a:pt x="10300" y="20936"/>
                </a:lnTo>
                <a:cubicBezTo>
                  <a:pt x="10300" y="20933"/>
                  <a:pt x="10300" y="20936"/>
                  <a:pt x="10300" y="20936"/>
                </a:cubicBezTo>
                <a:close/>
                <a:moveTo>
                  <a:pt x="9890" y="17810"/>
                </a:moveTo>
                <a:cubicBezTo>
                  <a:pt x="9890" y="17813"/>
                  <a:pt x="9890" y="17816"/>
                  <a:pt x="9894" y="17820"/>
                </a:cubicBezTo>
                <a:cubicBezTo>
                  <a:pt x="9898" y="17816"/>
                  <a:pt x="9902" y="17810"/>
                  <a:pt x="9902" y="17806"/>
                </a:cubicBezTo>
                <a:cubicBezTo>
                  <a:pt x="9898" y="17810"/>
                  <a:pt x="9894" y="17810"/>
                  <a:pt x="9890" y="17810"/>
                </a:cubicBezTo>
                <a:cubicBezTo>
                  <a:pt x="9890" y="17810"/>
                  <a:pt x="9890" y="17810"/>
                  <a:pt x="9890" y="17810"/>
                </a:cubicBezTo>
                <a:close/>
                <a:moveTo>
                  <a:pt x="9890" y="17810"/>
                </a:moveTo>
                <a:cubicBezTo>
                  <a:pt x="9890" y="17810"/>
                  <a:pt x="9890" y="17810"/>
                  <a:pt x="9890" y="17810"/>
                </a:cubicBezTo>
                <a:cubicBezTo>
                  <a:pt x="9902" y="17830"/>
                  <a:pt x="9890" y="17843"/>
                  <a:pt x="9874" y="17857"/>
                </a:cubicBezTo>
                <a:cubicBezTo>
                  <a:pt x="9886" y="17857"/>
                  <a:pt x="9898" y="17857"/>
                  <a:pt x="9910" y="17857"/>
                </a:cubicBezTo>
                <a:cubicBezTo>
                  <a:pt x="9906" y="17840"/>
                  <a:pt x="9898" y="17826"/>
                  <a:pt x="9890" y="17810"/>
                </a:cubicBezTo>
                <a:close/>
                <a:moveTo>
                  <a:pt x="9882" y="17884"/>
                </a:moveTo>
                <a:cubicBezTo>
                  <a:pt x="9882" y="17874"/>
                  <a:pt x="9882" y="17864"/>
                  <a:pt x="9882" y="17854"/>
                </a:cubicBezTo>
                <a:cubicBezTo>
                  <a:pt x="9870" y="17864"/>
                  <a:pt x="9857" y="17874"/>
                  <a:pt x="9882" y="17884"/>
                </a:cubicBezTo>
                <a:close/>
                <a:moveTo>
                  <a:pt x="9788" y="17904"/>
                </a:moveTo>
                <a:cubicBezTo>
                  <a:pt x="9788" y="17915"/>
                  <a:pt x="9788" y="17925"/>
                  <a:pt x="9788" y="17935"/>
                </a:cubicBezTo>
                <a:cubicBezTo>
                  <a:pt x="9800" y="17935"/>
                  <a:pt x="9813" y="17935"/>
                  <a:pt x="9825" y="17935"/>
                </a:cubicBezTo>
                <a:cubicBezTo>
                  <a:pt x="9809" y="17925"/>
                  <a:pt x="9800" y="17915"/>
                  <a:pt x="9788" y="17904"/>
                </a:cubicBezTo>
                <a:close/>
                <a:moveTo>
                  <a:pt x="9788" y="17932"/>
                </a:moveTo>
                <a:cubicBezTo>
                  <a:pt x="9776" y="17932"/>
                  <a:pt x="9764" y="17932"/>
                  <a:pt x="9752" y="17932"/>
                </a:cubicBezTo>
                <a:cubicBezTo>
                  <a:pt x="9752" y="17942"/>
                  <a:pt x="9752" y="17952"/>
                  <a:pt x="9752" y="17959"/>
                </a:cubicBezTo>
                <a:cubicBezTo>
                  <a:pt x="9764" y="17959"/>
                  <a:pt x="9776" y="17959"/>
                  <a:pt x="9788" y="17959"/>
                </a:cubicBezTo>
                <a:cubicBezTo>
                  <a:pt x="9792" y="17948"/>
                  <a:pt x="9788" y="17942"/>
                  <a:pt x="9788" y="17932"/>
                </a:cubicBezTo>
                <a:close/>
                <a:moveTo>
                  <a:pt x="9760" y="17955"/>
                </a:moveTo>
                <a:cubicBezTo>
                  <a:pt x="9748" y="17955"/>
                  <a:pt x="9735" y="17955"/>
                  <a:pt x="9723" y="17955"/>
                </a:cubicBezTo>
                <a:cubicBezTo>
                  <a:pt x="9723" y="17965"/>
                  <a:pt x="9723" y="17976"/>
                  <a:pt x="9723" y="17986"/>
                </a:cubicBezTo>
                <a:cubicBezTo>
                  <a:pt x="9735" y="17986"/>
                  <a:pt x="9748" y="17986"/>
                  <a:pt x="9760" y="17986"/>
                </a:cubicBezTo>
                <a:cubicBezTo>
                  <a:pt x="9760" y="17976"/>
                  <a:pt x="9760" y="17965"/>
                  <a:pt x="9760" y="17955"/>
                </a:cubicBezTo>
                <a:close/>
                <a:moveTo>
                  <a:pt x="8017" y="17654"/>
                </a:moveTo>
                <a:cubicBezTo>
                  <a:pt x="7988" y="17637"/>
                  <a:pt x="7992" y="17671"/>
                  <a:pt x="7980" y="17677"/>
                </a:cubicBezTo>
                <a:cubicBezTo>
                  <a:pt x="7992" y="17688"/>
                  <a:pt x="8000" y="17694"/>
                  <a:pt x="8013" y="17705"/>
                </a:cubicBezTo>
                <a:cubicBezTo>
                  <a:pt x="8037" y="17688"/>
                  <a:pt x="8041" y="17667"/>
                  <a:pt x="8017" y="17654"/>
                </a:cubicBezTo>
                <a:close/>
                <a:moveTo>
                  <a:pt x="8037" y="18294"/>
                </a:moveTo>
                <a:cubicBezTo>
                  <a:pt x="8037" y="18267"/>
                  <a:pt x="8057" y="18233"/>
                  <a:pt x="7996" y="18230"/>
                </a:cubicBezTo>
                <a:lnTo>
                  <a:pt x="7996" y="18226"/>
                </a:lnTo>
                <a:cubicBezTo>
                  <a:pt x="8013" y="18250"/>
                  <a:pt x="8025" y="18270"/>
                  <a:pt x="8037" y="18294"/>
                </a:cubicBezTo>
                <a:cubicBezTo>
                  <a:pt x="8041" y="18291"/>
                  <a:pt x="8037" y="18294"/>
                  <a:pt x="8037" y="18294"/>
                </a:cubicBezTo>
                <a:close/>
                <a:moveTo>
                  <a:pt x="8045" y="18037"/>
                </a:moveTo>
                <a:cubicBezTo>
                  <a:pt x="8045" y="18009"/>
                  <a:pt x="8045" y="17982"/>
                  <a:pt x="8045" y="17955"/>
                </a:cubicBezTo>
                <a:cubicBezTo>
                  <a:pt x="7992" y="17982"/>
                  <a:pt x="8009" y="18009"/>
                  <a:pt x="8045" y="18037"/>
                </a:cubicBezTo>
                <a:close/>
                <a:moveTo>
                  <a:pt x="7907" y="17511"/>
                </a:moveTo>
                <a:cubicBezTo>
                  <a:pt x="7903" y="17508"/>
                  <a:pt x="7903" y="17505"/>
                  <a:pt x="7903" y="17501"/>
                </a:cubicBezTo>
                <a:cubicBezTo>
                  <a:pt x="7899" y="17498"/>
                  <a:pt x="7919" y="17481"/>
                  <a:pt x="7895" y="17484"/>
                </a:cubicBezTo>
                <a:cubicBezTo>
                  <a:pt x="7899" y="17495"/>
                  <a:pt x="7903" y="17505"/>
                  <a:pt x="7907" y="17511"/>
                </a:cubicBezTo>
                <a:cubicBezTo>
                  <a:pt x="7911" y="17515"/>
                  <a:pt x="7907" y="17515"/>
                  <a:pt x="7907" y="17511"/>
                </a:cubicBezTo>
                <a:close/>
                <a:moveTo>
                  <a:pt x="7935" y="17684"/>
                </a:moveTo>
                <a:cubicBezTo>
                  <a:pt x="7931" y="17681"/>
                  <a:pt x="7931" y="17677"/>
                  <a:pt x="7927" y="17674"/>
                </a:cubicBezTo>
                <a:cubicBezTo>
                  <a:pt x="7927" y="17677"/>
                  <a:pt x="7927" y="17684"/>
                  <a:pt x="7931" y="17688"/>
                </a:cubicBezTo>
                <a:cubicBezTo>
                  <a:pt x="7935" y="17688"/>
                  <a:pt x="7935" y="17684"/>
                  <a:pt x="7935" y="17684"/>
                </a:cubicBezTo>
                <a:close/>
                <a:moveTo>
                  <a:pt x="7996" y="18230"/>
                </a:moveTo>
                <a:cubicBezTo>
                  <a:pt x="7996" y="18219"/>
                  <a:pt x="7996" y="18209"/>
                  <a:pt x="7996" y="18199"/>
                </a:cubicBezTo>
                <a:cubicBezTo>
                  <a:pt x="7996" y="18209"/>
                  <a:pt x="7996" y="18219"/>
                  <a:pt x="7996" y="18230"/>
                </a:cubicBezTo>
                <a:cubicBezTo>
                  <a:pt x="7996" y="18230"/>
                  <a:pt x="7996" y="18230"/>
                  <a:pt x="7996" y="18230"/>
                </a:cubicBezTo>
                <a:close/>
                <a:moveTo>
                  <a:pt x="8045" y="18365"/>
                </a:moveTo>
                <a:cubicBezTo>
                  <a:pt x="8033" y="18365"/>
                  <a:pt x="8021" y="18365"/>
                  <a:pt x="8009" y="18365"/>
                </a:cubicBezTo>
                <a:cubicBezTo>
                  <a:pt x="8009" y="18382"/>
                  <a:pt x="8009" y="18402"/>
                  <a:pt x="8009" y="18419"/>
                </a:cubicBezTo>
                <a:cubicBezTo>
                  <a:pt x="8021" y="18419"/>
                  <a:pt x="8033" y="18419"/>
                  <a:pt x="8045" y="18419"/>
                </a:cubicBezTo>
                <a:cubicBezTo>
                  <a:pt x="8045" y="18402"/>
                  <a:pt x="8045" y="18382"/>
                  <a:pt x="8045" y="18365"/>
                </a:cubicBezTo>
                <a:close/>
                <a:moveTo>
                  <a:pt x="7968" y="17379"/>
                </a:moveTo>
                <a:cubicBezTo>
                  <a:pt x="7968" y="17379"/>
                  <a:pt x="7976" y="17376"/>
                  <a:pt x="7976" y="17376"/>
                </a:cubicBezTo>
                <a:lnTo>
                  <a:pt x="7968" y="17379"/>
                </a:lnTo>
                <a:cubicBezTo>
                  <a:pt x="7964" y="17376"/>
                  <a:pt x="7968" y="17379"/>
                  <a:pt x="7968" y="17379"/>
                </a:cubicBezTo>
                <a:close/>
                <a:moveTo>
                  <a:pt x="8021" y="17583"/>
                </a:moveTo>
                <a:cubicBezTo>
                  <a:pt x="8013" y="17583"/>
                  <a:pt x="8005" y="17583"/>
                  <a:pt x="7996" y="17583"/>
                </a:cubicBezTo>
                <a:cubicBezTo>
                  <a:pt x="8000" y="17583"/>
                  <a:pt x="8000" y="17586"/>
                  <a:pt x="8005" y="17586"/>
                </a:cubicBezTo>
                <a:cubicBezTo>
                  <a:pt x="8009" y="17583"/>
                  <a:pt x="8013" y="17583"/>
                  <a:pt x="8021" y="17583"/>
                </a:cubicBezTo>
                <a:cubicBezTo>
                  <a:pt x="8021" y="17579"/>
                  <a:pt x="8021" y="17583"/>
                  <a:pt x="8021" y="17583"/>
                </a:cubicBezTo>
                <a:close/>
                <a:moveTo>
                  <a:pt x="7931" y="17688"/>
                </a:moveTo>
                <a:cubicBezTo>
                  <a:pt x="7931" y="17688"/>
                  <a:pt x="7935" y="17684"/>
                  <a:pt x="7935" y="17684"/>
                </a:cubicBezTo>
                <a:cubicBezTo>
                  <a:pt x="7952" y="17691"/>
                  <a:pt x="7964" y="17698"/>
                  <a:pt x="7980" y="17705"/>
                </a:cubicBezTo>
                <a:cubicBezTo>
                  <a:pt x="7980" y="17694"/>
                  <a:pt x="7980" y="17684"/>
                  <a:pt x="7980" y="17674"/>
                </a:cubicBezTo>
                <a:cubicBezTo>
                  <a:pt x="7964" y="17677"/>
                  <a:pt x="7948" y="17684"/>
                  <a:pt x="7931" y="17688"/>
                </a:cubicBezTo>
                <a:close/>
                <a:moveTo>
                  <a:pt x="7931" y="18043"/>
                </a:moveTo>
                <a:cubicBezTo>
                  <a:pt x="7931" y="18043"/>
                  <a:pt x="7927" y="18050"/>
                  <a:pt x="7927" y="18050"/>
                </a:cubicBezTo>
                <a:lnTo>
                  <a:pt x="7931" y="18043"/>
                </a:lnTo>
                <a:cubicBezTo>
                  <a:pt x="7935" y="18047"/>
                  <a:pt x="7931" y="18043"/>
                  <a:pt x="7931" y="18043"/>
                </a:cubicBezTo>
                <a:close/>
                <a:moveTo>
                  <a:pt x="7797" y="18294"/>
                </a:moveTo>
                <a:cubicBezTo>
                  <a:pt x="7797" y="18267"/>
                  <a:pt x="7797" y="18240"/>
                  <a:pt x="7797" y="18213"/>
                </a:cubicBezTo>
                <a:cubicBezTo>
                  <a:pt x="7785" y="18213"/>
                  <a:pt x="7773" y="18213"/>
                  <a:pt x="7761" y="18213"/>
                </a:cubicBezTo>
                <a:cubicBezTo>
                  <a:pt x="7769" y="18240"/>
                  <a:pt x="7765" y="18274"/>
                  <a:pt x="7797" y="18294"/>
                </a:cubicBezTo>
                <a:close/>
                <a:moveTo>
                  <a:pt x="7826" y="18338"/>
                </a:moveTo>
                <a:cubicBezTo>
                  <a:pt x="7830" y="18369"/>
                  <a:pt x="7822" y="18399"/>
                  <a:pt x="7858" y="18419"/>
                </a:cubicBezTo>
                <a:cubicBezTo>
                  <a:pt x="7858" y="18392"/>
                  <a:pt x="7862" y="18358"/>
                  <a:pt x="7826" y="18338"/>
                </a:cubicBezTo>
                <a:close/>
                <a:moveTo>
                  <a:pt x="7870" y="18247"/>
                </a:moveTo>
                <a:cubicBezTo>
                  <a:pt x="7870" y="18257"/>
                  <a:pt x="7870" y="18264"/>
                  <a:pt x="7870" y="18274"/>
                </a:cubicBezTo>
                <a:cubicBezTo>
                  <a:pt x="7870" y="18264"/>
                  <a:pt x="7870" y="18257"/>
                  <a:pt x="7870" y="18247"/>
                </a:cubicBezTo>
                <a:cubicBezTo>
                  <a:pt x="7870" y="18247"/>
                  <a:pt x="7870" y="18247"/>
                  <a:pt x="7870" y="18247"/>
                </a:cubicBezTo>
                <a:close/>
                <a:moveTo>
                  <a:pt x="7793" y="18287"/>
                </a:moveTo>
                <a:cubicBezTo>
                  <a:pt x="7797" y="18308"/>
                  <a:pt x="7797" y="18335"/>
                  <a:pt x="7830" y="18345"/>
                </a:cubicBezTo>
                <a:cubicBezTo>
                  <a:pt x="7822" y="18324"/>
                  <a:pt x="7826" y="18297"/>
                  <a:pt x="7793" y="18287"/>
                </a:cubicBezTo>
                <a:close/>
                <a:moveTo>
                  <a:pt x="7216" y="16861"/>
                </a:moveTo>
                <a:cubicBezTo>
                  <a:pt x="7216" y="16844"/>
                  <a:pt x="7216" y="16824"/>
                  <a:pt x="7216" y="16807"/>
                </a:cubicBezTo>
                <a:cubicBezTo>
                  <a:pt x="7204" y="16807"/>
                  <a:pt x="7192" y="16807"/>
                  <a:pt x="7180" y="16807"/>
                </a:cubicBezTo>
                <a:cubicBezTo>
                  <a:pt x="7184" y="16831"/>
                  <a:pt x="7184" y="16854"/>
                  <a:pt x="7216" y="16861"/>
                </a:cubicBezTo>
                <a:close/>
                <a:moveTo>
                  <a:pt x="7273" y="16912"/>
                </a:moveTo>
                <a:cubicBezTo>
                  <a:pt x="7285" y="16891"/>
                  <a:pt x="7298" y="16875"/>
                  <a:pt x="7306" y="16854"/>
                </a:cubicBezTo>
                <a:cubicBezTo>
                  <a:pt x="7298" y="16875"/>
                  <a:pt x="7285" y="16895"/>
                  <a:pt x="7273" y="16912"/>
                </a:cubicBezTo>
                <a:close/>
                <a:moveTo>
                  <a:pt x="7521" y="16959"/>
                </a:moveTo>
                <a:cubicBezTo>
                  <a:pt x="7509" y="16959"/>
                  <a:pt x="7497" y="16959"/>
                  <a:pt x="7484" y="16959"/>
                </a:cubicBezTo>
                <a:cubicBezTo>
                  <a:pt x="7484" y="16969"/>
                  <a:pt x="7484" y="16980"/>
                  <a:pt x="7484" y="16990"/>
                </a:cubicBezTo>
                <a:cubicBezTo>
                  <a:pt x="7497" y="16990"/>
                  <a:pt x="7509" y="16990"/>
                  <a:pt x="7517" y="16990"/>
                </a:cubicBezTo>
                <a:cubicBezTo>
                  <a:pt x="7521" y="16980"/>
                  <a:pt x="7521" y="16969"/>
                  <a:pt x="7521" y="16959"/>
                </a:cubicBezTo>
                <a:close/>
                <a:moveTo>
                  <a:pt x="7517" y="16986"/>
                </a:moveTo>
                <a:cubicBezTo>
                  <a:pt x="7517" y="16997"/>
                  <a:pt x="7517" y="17007"/>
                  <a:pt x="7517" y="17017"/>
                </a:cubicBezTo>
                <a:cubicBezTo>
                  <a:pt x="7529" y="17017"/>
                  <a:pt x="7541" y="17017"/>
                  <a:pt x="7553" y="17017"/>
                </a:cubicBezTo>
                <a:cubicBezTo>
                  <a:pt x="7541" y="17003"/>
                  <a:pt x="7529" y="16993"/>
                  <a:pt x="7517" y="16986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20" name="Title 1">
            <a:extLst>
              <a:ext uri="{FF2B5EF4-FFF2-40B4-BE49-F238E27FC236}">
                <a16:creationId xmlns:a16="http://schemas.microsoft.com/office/drawing/2014/main" id="{346D2E2D-0F82-55CA-6331-FE1F564F88C7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4485919" y="1142457"/>
            <a:ext cx="6583680" cy="959276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221" name="Text Placeholder 2">
            <a:extLst>
              <a:ext uri="{FF2B5EF4-FFF2-40B4-BE49-F238E27FC236}">
                <a16:creationId xmlns:a16="http://schemas.microsoft.com/office/drawing/2014/main" id="{8001365A-C60B-0F9B-85B1-9C3AFFF8D4DB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4485919" y="2242388"/>
            <a:ext cx="4800157" cy="1775475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0401252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 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">
            <a:extLst>
              <a:ext uri="{FF2B5EF4-FFF2-40B4-BE49-F238E27FC236}">
                <a16:creationId xmlns:a16="http://schemas.microsoft.com/office/drawing/2014/main" id="{F67C40F6-40A5-56DD-B7E4-04E3378AD880}"/>
              </a:ext>
            </a:extLst>
          </p:cNvPr>
          <p:cNvSpPr/>
          <p:nvPr/>
        </p:nvSpPr>
        <p:spPr>
          <a:xfrm>
            <a:off x="32432" y="3941923"/>
            <a:ext cx="7728260" cy="27363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2" h="21585" extrusionOk="0">
                <a:moveTo>
                  <a:pt x="3903" y="16466"/>
                </a:moveTo>
                <a:cubicBezTo>
                  <a:pt x="3742" y="16450"/>
                  <a:pt x="3669" y="16284"/>
                  <a:pt x="3672" y="15957"/>
                </a:cubicBezTo>
                <a:cubicBezTo>
                  <a:pt x="3674" y="15609"/>
                  <a:pt x="3744" y="15427"/>
                  <a:pt x="3871" y="15419"/>
                </a:cubicBezTo>
                <a:cubicBezTo>
                  <a:pt x="4002" y="15411"/>
                  <a:pt x="4072" y="15631"/>
                  <a:pt x="4067" y="15957"/>
                </a:cubicBezTo>
                <a:cubicBezTo>
                  <a:pt x="4067" y="16291"/>
                  <a:pt x="3983" y="16481"/>
                  <a:pt x="3903" y="16466"/>
                </a:cubicBezTo>
                <a:close/>
                <a:moveTo>
                  <a:pt x="4830" y="15427"/>
                </a:moveTo>
                <a:cubicBezTo>
                  <a:pt x="4714" y="15434"/>
                  <a:pt x="4636" y="15601"/>
                  <a:pt x="4631" y="15920"/>
                </a:cubicBezTo>
                <a:cubicBezTo>
                  <a:pt x="4625" y="16231"/>
                  <a:pt x="4687" y="16443"/>
                  <a:pt x="4808" y="16450"/>
                </a:cubicBezTo>
                <a:cubicBezTo>
                  <a:pt x="4926" y="16458"/>
                  <a:pt x="4988" y="16284"/>
                  <a:pt x="5010" y="15927"/>
                </a:cubicBezTo>
                <a:cubicBezTo>
                  <a:pt x="4993" y="15662"/>
                  <a:pt x="4956" y="15419"/>
                  <a:pt x="4830" y="15427"/>
                </a:cubicBezTo>
                <a:close/>
                <a:moveTo>
                  <a:pt x="3108" y="21054"/>
                </a:moveTo>
                <a:cubicBezTo>
                  <a:pt x="3108" y="20720"/>
                  <a:pt x="3030" y="20508"/>
                  <a:pt x="2901" y="20538"/>
                </a:cubicBezTo>
                <a:cubicBezTo>
                  <a:pt x="2783" y="20561"/>
                  <a:pt x="2718" y="20781"/>
                  <a:pt x="2721" y="21084"/>
                </a:cubicBezTo>
                <a:cubicBezTo>
                  <a:pt x="2726" y="21395"/>
                  <a:pt x="2801" y="21577"/>
                  <a:pt x="2920" y="21585"/>
                </a:cubicBezTo>
                <a:cubicBezTo>
                  <a:pt x="3032" y="21555"/>
                  <a:pt x="3108" y="21350"/>
                  <a:pt x="3108" y="21054"/>
                </a:cubicBezTo>
                <a:close/>
                <a:moveTo>
                  <a:pt x="3900" y="12863"/>
                </a:moveTo>
                <a:cubicBezTo>
                  <a:pt x="3782" y="12863"/>
                  <a:pt x="3685" y="13038"/>
                  <a:pt x="3683" y="13386"/>
                </a:cubicBezTo>
                <a:cubicBezTo>
                  <a:pt x="3680" y="13697"/>
                  <a:pt x="3755" y="13879"/>
                  <a:pt x="3876" y="13879"/>
                </a:cubicBezTo>
                <a:cubicBezTo>
                  <a:pt x="3997" y="13872"/>
                  <a:pt x="4048" y="13659"/>
                  <a:pt x="4075" y="13348"/>
                </a:cubicBezTo>
                <a:cubicBezTo>
                  <a:pt x="4053" y="13091"/>
                  <a:pt x="4008" y="12871"/>
                  <a:pt x="3900" y="12863"/>
                </a:cubicBezTo>
                <a:close/>
                <a:moveTo>
                  <a:pt x="2933" y="12856"/>
                </a:moveTo>
                <a:cubicBezTo>
                  <a:pt x="2807" y="12863"/>
                  <a:pt x="2740" y="13106"/>
                  <a:pt x="2740" y="13424"/>
                </a:cubicBezTo>
                <a:cubicBezTo>
                  <a:pt x="2740" y="13705"/>
                  <a:pt x="2801" y="13872"/>
                  <a:pt x="2914" y="13879"/>
                </a:cubicBezTo>
                <a:cubicBezTo>
                  <a:pt x="3043" y="13879"/>
                  <a:pt x="3105" y="13697"/>
                  <a:pt x="3121" y="13364"/>
                </a:cubicBezTo>
                <a:cubicBezTo>
                  <a:pt x="3105" y="13053"/>
                  <a:pt x="3049" y="12848"/>
                  <a:pt x="2933" y="12856"/>
                </a:cubicBezTo>
                <a:close/>
                <a:moveTo>
                  <a:pt x="3868" y="20554"/>
                </a:moveTo>
                <a:cubicBezTo>
                  <a:pt x="3752" y="20554"/>
                  <a:pt x="3680" y="20713"/>
                  <a:pt x="3674" y="21039"/>
                </a:cubicBezTo>
                <a:cubicBezTo>
                  <a:pt x="3669" y="21373"/>
                  <a:pt x="3744" y="21570"/>
                  <a:pt x="3854" y="21562"/>
                </a:cubicBezTo>
                <a:cubicBezTo>
                  <a:pt x="3962" y="21555"/>
                  <a:pt x="4034" y="21373"/>
                  <a:pt x="4034" y="21016"/>
                </a:cubicBezTo>
                <a:cubicBezTo>
                  <a:pt x="4029" y="20728"/>
                  <a:pt x="3978" y="20561"/>
                  <a:pt x="3868" y="20554"/>
                </a:cubicBezTo>
                <a:close/>
                <a:moveTo>
                  <a:pt x="4628" y="18460"/>
                </a:moveTo>
                <a:cubicBezTo>
                  <a:pt x="4617" y="18786"/>
                  <a:pt x="4684" y="18984"/>
                  <a:pt x="4797" y="19006"/>
                </a:cubicBezTo>
                <a:cubicBezTo>
                  <a:pt x="4913" y="19029"/>
                  <a:pt x="4980" y="18847"/>
                  <a:pt x="4988" y="18521"/>
                </a:cubicBezTo>
                <a:cubicBezTo>
                  <a:pt x="4996" y="18195"/>
                  <a:pt x="4948" y="17998"/>
                  <a:pt x="4819" y="17975"/>
                </a:cubicBezTo>
                <a:cubicBezTo>
                  <a:pt x="4711" y="17982"/>
                  <a:pt x="4639" y="18149"/>
                  <a:pt x="4628" y="18460"/>
                </a:cubicBezTo>
                <a:close/>
                <a:moveTo>
                  <a:pt x="4650" y="13341"/>
                </a:moveTo>
                <a:cubicBezTo>
                  <a:pt x="4641" y="13667"/>
                  <a:pt x="4719" y="13849"/>
                  <a:pt x="4830" y="13857"/>
                </a:cubicBezTo>
                <a:cubicBezTo>
                  <a:pt x="4932" y="13864"/>
                  <a:pt x="5007" y="13675"/>
                  <a:pt x="5012" y="13402"/>
                </a:cubicBezTo>
                <a:cubicBezTo>
                  <a:pt x="5020" y="13113"/>
                  <a:pt x="4964" y="12878"/>
                  <a:pt x="4848" y="12848"/>
                </a:cubicBezTo>
                <a:cubicBezTo>
                  <a:pt x="4730" y="12848"/>
                  <a:pt x="4660" y="13045"/>
                  <a:pt x="4650" y="13341"/>
                </a:cubicBezTo>
                <a:close/>
                <a:moveTo>
                  <a:pt x="5770" y="15434"/>
                </a:moveTo>
                <a:cubicBezTo>
                  <a:pt x="5660" y="15449"/>
                  <a:pt x="5584" y="15654"/>
                  <a:pt x="5590" y="15965"/>
                </a:cubicBezTo>
                <a:cubicBezTo>
                  <a:pt x="5595" y="16238"/>
                  <a:pt x="5660" y="16450"/>
                  <a:pt x="5767" y="16428"/>
                </a:cubicBezTo>
                <a:cubicBezTo>
                  <a:pt x="5880" y="16413"/>
                  <a:pt x="5942" y="16223"/>
                  <a:pt x="5947" y="15882"/>
                </a:cubicBezTo>
                <a:cubicBezTo>
                  <a:pt x="5928" y="15616"/>
                  <a:pt x="5877" y="15419"/>
                  <a:pt x="5770" y="15434"/>
                </a:cubicBezTo>
                <a:close/>
                <a:moveTo>
                  <a:pt x="4816" y="20569"/>
                </a:moveTo>
                <a:cubicBezTo>
                  <a:pt x="4703" y="20576"/>
                  <a:pt x="4631" y="20736"/>
                  <a:pt x="4628" y="21062"/>
                </a:cubicBezTo>
                <a:cubicBezTo>
                  <a:pt x="4625" y="21373"/>
                  <a:pt x="4703" y="21540"/>
                  <a:pt x="4797" y="21547"/>
                </a:cubicBezTo>
                <a:cubicBezTo>
                  <a:pt x="4905" y="21555"/>
                  <a:pt x="4972" y="21357"/>
                  <a:pt x="4988" y="21031"/>
                </a:cubicBezTo>
                <a:cubicBezTo>
                  <a:pt x="4969" y="20773"/>
                  <a:pt x="4926" y="20561"/>
                  <a:pt x="4816" y="20569"/>
                </a:cubicBezTo>
                <a:close/>
                <a:moveTo>
                  <a:pt x="5590" y="18551"/>
                </a:moveTo>
                <a:cubicBezTo>
                  <a:pt x="5598" y="18832"/>
                  <a:pt x="5676" y="19022"/>
                  <a:pt x="5780" y="18976"/>
                </a:cubicBezTo>
                <a:cubicBezTo>
                  <a:pt x="5877" y="18938"/>
                  <a:pt x="5944" y="18741"/>
                  <a:pt x="5942" y="18445"/>
                </a:cubicBezTo>
                <a:cubicBezTo>
                  <a:pt x="5939" y="18142"/>
                  <a:pt x="5869" y="17998"/>
                  <a:pt x="5762" y="17990"/>
                </a:cubicBezTo>
                <a:cubicBezTo>
                  <a:pt x="5652" y="18043"/>
                  <a:pt x="5579" y="18233"/>
                  <a:pt x="5590" y="18551"/>
                </a:cubicBezTo>
                <a:close/>
                <a:moveTo>
                  <a:pt x="2165" y="10808"/>
                </a:moveTo>
                <a:cubicBezTo>
                  <a:pt x="2170" y="10504"/>
                  <a:pt x="2111" y="10315"/>
                  <a:pt x="2009" y="10292"/>
                </a:cubicBezTo>
                <a:cubicBezTo>
                  <a:pt x="1893" y="10262"/>
                  <a:pt x="1818" y="10466"/>
                  <a:pt x="1810" y="10770"/>
                </a:cubicBezTo>
                <a:cubicBezTo>
                  <a:pt x="1802" y="11066"/>
                  <a:pt x="1885" y="11202"/>
                  <a:pt x="1990" y="11263"/>
                </a:cubicBezTo>
                <a:cubicBezTo>
                  <a:pt x="2076" y="11210"/>
                  <a:pt x="2162" y="11134"/>
                  <a:pt x="2165" y="10808"/>
                </a:cubicBezTo>
                <a:close/>
                <a:moveTo>
                  <a:pt x="5942" y="13371"/>
                </a:moveTo>
                <a:cubicBezTo>
                  <a:pt x="5944" y="13060"/>
                  <a:pt x="5885" y="12886"/>
                  <a:pt x="5783" y="12856"/>
                </a:cubicBezTo>
                <a:cubicBezTo>
                  <a:pt x="5673" y="12825"/>
                  <a:pt x="5606" y="13038"/>
                  <a:pt x="5598" y="13311"/>
                </a:cubicBezTo>
                <a:cubicBezTo>
                  <a:pt x="5587" y="13599"/>
                  <a:pt x="5657" y="13781"/>
                  <a:pt x="5778" y="13834"/>
                </a:cubicBezTo>
                <a:cubicBezTo>
                  <a:pt x="5850" y="13773"/>
                  <a:pt x="5939" y="13705"/>
                  <a:pt x="5942" y="13371"/>
                </a:cubicBezTo>
                <a:close/>
                <a:moveTo>
                  <a:pt x="6543" y="18468"/>
                </a:moveTo>
                <a:cubicBezTo>
                  <a:pt x="6535" y="18733"/>
                  <a:pt x="6594" y="18908"/>
                  <a:pt x="6694" y="18908"/>
                </a:cubicBezTo>
                <a:cubicBezTo>
                  <a:pt x="6812" y="18915"/>
                  <a:pt x="6887" y="18733"/>
                  <a:pt x="6885" y="18415"/>
                </a:cubicBezTo>
                <a:cubicBezTo>
                  <a:pt x="6882" y="18172"/>
                  <a:pt x="6825" y="17982"/>
                  <a:pt x="6667" y="17990"/>
                </a:cubicBezTo>
                <a:cubicBezTo>
                  <a:pt x="6611" y="17998"/>
                  <a:pt x="6554" y="18202"/>
                  <a:pt x="6543" y="18468"/>
                </a:cubicBezTo>
                <a:close/>
                <a:moveTo>
                  <a:pt x="6713" y="12856"/>
                </a:moveTo>
                <a:cubicBezTo>
                  <a:pt x="6605" y="12878"/>
                  <a:pt x="6543" y="13083"/>
                  <a:pt x="6546" y="13356"/>
                </a:cubicBezTo>
                <a:cubicBezTo>
                  <a:pt x="6549" y="13614"/>
                  <a:pt x="6611" y="13781"/>
                  <a:pt x="6710" y="13773"/>
                </a:cubicBezTo>
                <a:cubicBezTo>
                  <a:pt x="6815" y="13766"/>
                  <a:pt x="6874" y="13599"/>
                  <a:pt x="6901" y="13280"/>
                </a:cubicBezTo>
                <a:cubicBezTo>
                  <a:pt x="6868" y="13060"/>
                  <a:pt x="6825" y="12840"/>
                  <a:pt x="6713" y="12856"/>
                </a:cubicBezTo>
                <a:close/>
                <a:moveTo>
                  <a:pt x="6546" y="15950"/>
                </a:moveTo>
                <a:cubicBezTo>
                  <a:pt x="6549" y="16238"/>
                  <a:pt x="6619" y="16428"/>
                  <a:pt x="6723" y="16397"/>
                </a:cubicBezTo>
                <a:cubicBezTo>
                  <a:pt x="6817" y="16375"/>
                  <a:pt x="6901" y="16223"/>
                  <a:pt x="6893" y="15912"/>
                </a:cubicBezTo>
                <a:cubicBezTo>
                  <a:pt x="6885" y="15624"/>
                  <a:pt x="6815" y="15472"/>
                  <a:pt x="6718" y="15442"/>
                </a:cubicBezTo>
                <a:cubicBezTo>
                  <a:pt x="6616" y="15502"/>
                  <a:pt x="6543" y="15662"/>
                  <a:pt x="6546" y="15950"/>
                </a:cubicBezTo>
                <a:close/>
                <a:moveTo>
                  <a:pt x="8751" y="15874"/>
                </a:moveTo>
                <a:cubicBezTo>
                  <a:pt x="8754" y="15631"/>
                  <a:pt x="8695" y="15419"/>
                  <a:pt x="8593" y="15427"/>
                </a:cubicBezTo>
                <a:cubicBezTo>
                  <a:pt x="8488" y="15434"/>
                  <a:pt x="8418" y="15624"/>
                  <a:pt x="8416" y="15912"/>
                </a:cubicBezTo>
                <a:cubicBezTo>
                  <a:pt x="8413" y="16170"/>
                  <a:pt x="8472" y="16344"/>
                  <a:pt x="8571" y="16359"/>
                </a:cubicBezTo>
                <a:cubicBezTo>
                  <a:pt x="8676" y="16329"/>
                  <a:pt x="8749" y="16155"/>
                  <a:pt x="8751" y="15874"/>
                </a:cubicBezTo>
                <a:close/>
                <a:moveTo>
                  <a:pt x="7647" y="17998"/>
                </a:moveTo>
                <a:cubicBezTo>
                  <a:pt x="7540" y="18005"/>
                  <a:pt x="7489" y="18195"/>
                  <a:pt x="7489" y="18491"/>
                </a:cubicBezTo>
                <a:cubicBezTo>
                  <a:pt x="7489" y="18786"/>
                  <a:pt x="7551" y="18915"/>
                  <a:pt x="7642" y="18923"/>
                </a:cubicBezTo>
                <a:cubicBezTo>
                  <a:pt x="7747" y="18931"/>
                  <a:pt x="7811" y="18786"/>
                  <a:pt x="7811" y="18324"/>
                </a:cubicBezTo>
                <a:cubicBezTo>
                  <a:pt x="7811" y="18165"/>
                  <a:pt x="7755" y="17990"/>
                  <a:pt x="7647" y="17998"/>
                </a:cubicBezTo>
                <a:close/>
                <a:moveTo>
                  <a:pt x="2914" y="10292"/>
                </a:moveTo>
                <a:cubicBezTo>
                  <a:pt x="2818" y="10330"/>
                  <a:pt x="2750" y="10504"/>
                  <a:pt x="2758" y="10808"/>
                </a:cubicBezTo>
                <a:cubicBezTo>
                  <a:pt x="2764" y="11104"/>
                  <a:pt x="2836" y="11187"/>
                  <a:pt x="2928" y="11195"/>
                </a:cubicBezTo>
                <a:cubicBezTo>
                  <a:pt x="3041" y="11202"/>
                  <a:pt x="3083" y="11005"/>
                  <a:pt x="3097" y="10740"/>
                </a:cubicBezTo>
                <a:cubicBezTo>
                  <a:pt x="3081" y="10436"/>
                  <a:pt x="3019" y="10254"/>
                  <a:pt x="2914" y="10292"/>
                </a:cubicBezTo>
                <a:close/>
                <a:moveTo>
                  <a:pt x="7658" y="15442"/>
                </a:moveTo>
                <a:cubicBezTo>
                  <a:pt x="7572" y="15442"/>
                  <a:pt x="7500" y="15586"/>
                  <a:pt x="7489" y="15866"/>
                </a:cubicBezTo>
                <a:cubicBezTo>
                  <a:pt x="7478" y="16177"/>
                  <a:pt x="7540" y="16375"/>
                  <a:pt x="7639" y="16397"/>
                </a:cubicBezTo>
                <a:cubicBezTo>
                  <a:pt x="7739" y="16420"/>
                  <a:pt x="7806" y="16238"/>
                  <a:pt x="7822" y="15920"/>
                </a:cubicBezTo>
                <a:cubicBezTo>
                  <a:pt x="7817" y="15647"/>
                  <a:pt x="7760" y="15449"/>
                  <a:pt x="7658" y="15442"/>
                </a:cubicBezTo>
                <a:close/>
                <a:moveTo>
                  <a:pt x="7494" y="13333"/>
                </a:moveTo>
                <a:cubicBezTo>
                  <a:pt x="7492" y="13622"/>
                  <a:pt x="7551" y="13743"/>
                  <a:pt x="7647" y="13758"/>
                </a:cubicBezTo>
                <a:cubicBezTo>
                  <a:pt x="7758" y="13773"/>
                  <a:pt x="7817" y="13629"/>
                  <a:pt x="7817" y="13318"/>
                </a:cubicBezTo>
                <a:cubicBezTo>
                  <a:pt x="7817" y="13038"/>
                  <a:pt x="7755" y="12909"/>
                  <a:pt x="7664" y="12856"/>
                </a:cubicBezTo>
                <a:cubicBezTo>
                  <a:pt x="7569" y="12909"/>
                  <a:pt x="7500" y="13030"/>
                  <a:pt x="7494" y="13333"/>
                </a:cubicBezTo>
                <a:close/>
                <a:moveTo>
                  <a:pt x="8590" y="17998"/>
                </a:moveTo>
                <a:cubicBezTo>
                  <a:pt x="8488" y="17998"/>
                  <a:pt x="8426" y="18172"/>
                  <a:pt x="8424" y="18422"/>
                </a:cubicBezTo>
                <a:cubicBezTo>
                  <a:pt x="8421" y="18703"/>
                  <a:pt x="8480" y="18900"/>
                  <a:pt x="8593" y="18900"/>
                </a:cubicBezTo>
                <a:cubicBezTo>
                  <a:pt x="8700" y="18893"/>
                  <a:pt x="8727" y="18665"/>
                  <a:pt x="8754" y="18430"/>
                </a:cubicBezTo>
                <a:cubicBezTo>
                  <a:pt x="8733" y="18187"/>
                  <a:pt x="8692" y="17998"/>
                  <a:pt x="8590" y="17998"/>
                </a:cubicBezTo>
                <a:close/>
                <a:moveTo>
                  <a:pt x="2157" y="8131"/>
                </a:moveTo>
                <a:cubicBezTo>
                  <a:pt x="2154" y="7880"/>
                  <a:pt x="2090" y="7713"/>
                  <a:pt x="1993" y="7713"/>
                </a:cubicBezTo>
                <a:cubicBezTo>
                  <a:pt x="1893" y="7721"/>
                  <a:pt x="1840" y="7895"/>
                  <a:pt x="1832" y="8146"/>
                </a:cubicBezTo>
                <a:cubicBezTo>
                  <a:pt x="1824" y="8419"/>
                  <a:pt x="1891" y="8555"/>
                  <a:pt x="2001" y="8608"/>
                </a:cubicBezTo>
                <a:cubicBezTo>
                  <a:pt x="2079" y="8548"/>
                  <a:pt x="2159" y="8426"/>
                  <a:pt x="2157" y="8131"/>
                </a:cubicBezTo>
                <a:close/>
                <a:moveTo>
                  <a:pt x="1074" y="7729"/>
                </a:moveTo>
                <a:cubicBezTo>
                  <a:pt x="975" y="7736"/>
                  <a:pt x="894" y="7873"/>
                  <a:pt x="897" y="8191"/>
                </a:cubicBezTo>
                <a:cubicBezTo>
                  <a:pt x="902" y="8464"/>
                  <a:pt x="972" y="8608"/>
                  <a:pt x="1066" y="8593"/>
                </a:cubicBezTo>
                <a:cubicBezTo>
                  <a:pt x="1163" y="8578"/>
                  <a:pt x="1214" y="8404"/>
                  <a:pt x="1214" y="8237"/>
                </a:cubicBezTo>
                <a:cubicBezTo>
                  <a:pt x="1214" y="7865"/>
                  <a:pt x="1157" y="7721"/>
                  <a:pt x="1074" y="7729"/>
                </a:cubicBezTo>
                <a:close/>
                <a:moveTo>
                  <a:pt x="7645" y="20576"/>
                </a:moveTo>
                <a:cubicBezTo>
                  <a:pt x="7543" y="20591"/>
                  <a:pt x="7478" y="20766"/>
                  <a:pt x="7489" y="21077"/>
                </a:cubicBezTo>
                <a:cubicBezTo>
                  <a:pt x="7500" y="21357"/>
                  <a:pt x="7561" y="21486"/>
                  <a:pt x="7658" y="21456"/>
                </a:cubicBezTo>
                <a:cubicBezTo>
                  <a:pt x="7752" y="21426"/>
                  <a:pt x="7801" y="21251"/>
                  <a:pt x="7811" y="20986"/>
                </a:cubicBezTo>
                <a:cubicBezTo>
                  <a:pt x="7790" y="20743"/>
                  <a:pt x="7739" y="20561"/>
                  <a:pt x="7645" y="20576"/>
                </a:cubicBezTo>
                <a:close/>
                <a:moveTo>
                  <a:pt x="5770" y="20584"/>
                </a:moveTo>
                <a:cubicBezTo>
                  <a:pt x="5670" y="20584"/>
                  <a:pt x="5595" y="20766"/>
                  <a:pt x="5598" y="21062"/>
                </a:cubicBezTo>
                <a:cubicBezTo>
                  <a:pt x="5600" y="21320"/>
                  <a:pt x="5660" y="21486"/>
                  <a:pt x="5762" y="21479"/>
                </a:cubicBezTo>
                <a:cubicBezTo>
                  <a:pt x="5864" y="21471"/>
                  <a:pt x="5907" y="21289"/>
                  <a:pt x="5923" y="21039"/>
                </a:cubicBezTo>
                <a:cubicBezTo>
                  <a:pt x="5912" y="20773"/>
                  <a:pt x="5864" y="20584"/>
                  <a:pt x="5770" y="20584"/>
                </a:cubicBezTo>
                <a:close/>
                <a:moveTo>
                  <a:pt x="10433" y="15457"/>
                </a:moveTo>
                <a:cubicBezTo>
                  <a:pt x="10347" y="15442"/>
                  <a:pt x="10275" y="15593"/>
                  <a:pt x="10266" y="15874"/>
                </a:cubicBezTo>
                <a:cubicBezTo>
                  <a:pt x="10258" y="16155"/>
                  <a:pt x="10309" y="16314"/>
                  <a:pt x="10412" y="16322"/>
                </a:cubicBezTo>
                <a:cubicBezTo>
                  <a:pt x="10511" y="16337"/>
                  <a:pt x="10562" y="16177"/>
                  <a:pt x="10586" y="15935"/>
                </a:cubicBezTo>
                <a:cubicBezTo>
                  <a:pt x="10581" y="15654"/>
                  <a:pt x="10522" y="15472"/>
                  <a:pt x="10433" y="15457"/>
                </a:cubicBezTo>
                <a:close/>
                <a:moveTo>
                  <a:pt x="2941" y="7713"/>
                </a:moveTo>
                <a:cubicBezTo>
                  <a:pt x="2834" y="7713"/>
                  <a:pt x="2767" y="7895"/>
                  <a:pt x="2769" y="8184"/>
                </a:cubicBezTo>
                <a:cubicBezTo>
                  <a:pt x="2769" y="8457"/>
                  <a:pt x="2847" y="8601"/>
                  <a:pt x="2938" y="8578"/>
                </a:cubicBezTo>
                <a:cubicBezTo>
                  <a:pt x="3030" y="8555"/>
                  <a:pt x="3089" y="8388"/>
                  <a:pt x="3083" y="8100"/>
                </a:cubicBezTo>
                <a:cubicBezTo>
                  <a:pt x="3078" y="7850"/>
                  <a:pt x="3030" y="7713"/>
                  <a:pt x="2941" y="7713"/>
                </a:cubicBezTo>
                <a:close/>
                <a:moveTo>
                  <a:pt x="10575" y="18445"/>
                </a:moveTo>
                <a:cubicBezTo>
                  <a:pt x="10578" y="18187"/>
                  <a:pt x="10514" y="17998"/>
                  <a:pt x="10417" y="18013"/>
                </a:cubicBezTo>
                <a:cubicBezTo>
                  <a:pt x="10336" y="18028"/>
                  <a:pt x="10275" y="18165"/>
                  <a:pt x="10272" y="18422"/>
                </a:cubicBezTo>
                <a:cubicBezTo>
                  <a:pt x="10266" y="18711"/>
                  <a:pt x="10318" y="18862"/>
                  <a:pt x="10412" y="18893"/>
                </a:cubicBezTo>
                <a:cubicBezTo>
                  <a:pt x="10516" y="18877"/>
                  <a:pt x="10573" y="18688"/>
                  <a:pt x="10575" y="18445"/>
                </a:cubicBezTo>
                <a:close/>
                <a:moveTo>
                  <a:pt x="8590" y="20569"/>
                </a:moveTo>
                <a:cubicBezTo>
                  <a:pt x="8485" y="20561"/>
                  <a:pt x="8434" y="20751"/>
                  <a:pt x="8429" y="21001"/>
                </a:cubicBezTo>
                <a:cubicBezTo>
                  <a:pt x="8426" y="21244"/>
                  <a:pt x="8469" y="21456"/>
                  <a:pt x="8577" y="21464"/>
                </a:cubicBezTo>
                <a:cubicBezTo>
                  <a:pt x="8682" y="21471"/>
                  <a:pt x="8725" y="21304"/>
                  <a:pt x="8735" y="21016"/>
                </a:cubicBezTo>
                <a:cubicBezTo>
                  <a:pt x="8730" y="20766"/>
                  <a:pt x="8695" y="20576"/>
                  <a:pt x="8590" y="20569"/>
                </a:cubicBezTo>
                <a:close/>
                <a:moveTo>
                  <a:pt x="6554" y="21001"/>
                </a:moveTo>
                <a:cubicBezTo>
                  <a:pt x="6549" y="21251"/>
                  <a:pt x="6594" y="21448"/>
                  <a:pt x="6699" y="21456"/>
                </a:cubicBezTo>
                <a:cubicBezTo>
                  <a:pt x="6799" y="21464"/>
                  <a:pt x="6855" y="21335"/>
                  <a:pt x="6858" y="21047"/>
                </a:cubicBezTo>
                <a:cubicBezTo>
                  <a:pt x="6863" y="20766"/>
                  <a:pt x="6809" y="20622"/>
                  <a:pt x="6721" y="20561"/>
                </a:cubicBezTo>
                <a:cubicBezTo>
                  <a:pt x="6621" y="20591"/>
                  <a:pt x="6559" y="20758"/>
                  <a:pt x="6554" y="21001"/>
                </a:cubicBezTo>
                <a:close/>
                <a:moveTo>
                  <a:pt x="9359" y="18438"/>
                </a:moveTo>
                <a:cubicBezTo>
                  <a:pt x="9353" y="18711"/>
                  <a:pt x="9396" y="18877"/>
                  <a:pt x="9498" y="18893"/>
                </a:cubicBezTo>
                <a:cubicBezTo>
                  <a:pt x="9603" y="18908"/>
                  <a:pt x="9651" y="18718"/>
                  <a:pt x="9662" y="18475"/>
                </a:cubicBezTo>
                <a:cubicBezTo>
                  <a:pt x="9673" y="18210"/>
                  <a:pt x="9611" y="18058"/>
                  <a:pt x="9520" y="17998"/>
                </a:cubicBezTo>
                <a:cubicBezTo>
                  <a:pt x="9434" y="18051"/>
                  <a:pt x="9364" y="18157"/>
                  <a:pt x="9359" y="18438"/>
                </a:cubicBezTo>
                <a:close/>
                <a:moveTo>
                  <a:pt x="9514" y="15457"/>
                </a:moveTo>
                <a:cubicBezTo>
                  <a:pt x="9431" y="15472"/>
                  <a:pt x="9356" y="15616"/>
                  <a:pt x="9356" y="15912"/>
                </a:cubicBezTo>
                <a:cubicBezTo>
                  <a:pt x="9356" y="16162"/>
                  <a:pt x="9404" y="16314"/>
                  <a:pt x="9496" y="16322"/>
                </a:cubicBezTo>
                <a:cubicBezTo>
                  <a:pt x="9595" y="16337"/>
                  <a:pt x="9643" y="16155"/>
                  <a:pt x="9673" y="15904"/>
                </a:cubicBezTo>
                <a:cubicBezTo>
                  <a:pt x="9651" y="15669"/>
                  <a:pt x="9611" y="15434"/>
                  <a:pt x="9514" y="15457"/>
                </a:cubicBezTo>
                <a:close/>
                <a:moveTo>
                  <a:pt x="10570" y="13303"/>
                </a:moveTo>
                <a:cubicBezTo>
                  <a:pt x="10575" y="13075"/>
                  <a:pt x="10514" y="12901"/>
                  <a:pt x="10433" y="12886"/>
                </a:cubicBezTo>
                <a:cubicBezTo>
                  <a:pt x="10344" y="12871"/>
                  <a:pt x="10277" y="13007"/>
                  <a:pt x="10266" y="13288"/>
                </a:cubicBezTo>
                <a:cubicBezTo>
                  <a:pt x="10258" y="13576"/>
                  <a:pt x="10320" y="13697"/>
                  <a:pt x="10406" y="13743"/>
                </a:cubicBezTo>
                <a:cubicBezTo>
                  <a:pt x="10514" y="13728"/>
                  <a:pt x="10567" y="13546"/>
                  <a:pt x="10570" y="13303"/>
                </a:cubicBezTo>
                <a:close/>
                <a:moveTo>
                  <a:pt x="5625" y="10717"/>
                </a:moveTo>
                <a:cubicBezTo>
                  <a:pt x="5619" y="10990"/>
                  <a:pt x="5676" y="11157"/>
                  <a:pt x="5772" y="11164"/>
                </a:cubicBezTo>
                <a:cubicBezTo>
                  <a:pt x="5864" y="11172"/>
                  <a:pt x="5931" y="11013"/>
                  <a:pt x="5936" y="10747"/>
                </a:cubicBezTo>
                <a:cubicBezTo>
                  <a:pt x="5942" y="10474"/>
                  <a:pt x="5872" y="10353"/>
                  <a:pt x="5786" y="10277"/>
                </a:cubicBezTo>
                <a:cubicBezTo>
                  <a:pt x="5700" y="10330"/>
                  <a:pt x="5630" y="10444"/>
                  <a:pt x="5625" y="10717"/>
                </a:cubicBezTo>
                <a:close/>
                <a:moveTo>
                  <a:pt x="4832" y="10300"/>
                </a:moveTo>
                <a:cubicBezTo>
                  <a:pt x="4746" y="10315"/>
                  <a:pt x="4671" y="10474"/>
                  <a:pt x="4676" y="10747"/>
                </a:cubicBezTo>
                <a:cubicBezTo>
                  <a:pt x="4682" y="11020"/>
                  <a:pt x="4760" y="11149"/>
                  <a:pt x="4851" y="11126"/>
                </a:cubicBezTo>
                <a:cubicBezTo>
                  <a:pt x="4926" y="11104"/>
                  <a:pt x="4999" y="11013"/>
                  <a:pt x="4993" y="10694"/>
                </a:cubicBezTo>
                <a:cubicBezTo>
                  <a:pt x="4977" y="10474"/>
                  <a:pt x="4924" y="10284"/>
                  <a:pt x="4832" y="10300"/>
                </a:cubicBezTo>
                <a:close/>
                <a:moveTo>
                  <a:pt x="6576" y="10755"/>
                </a:moveTo>
                <a:cubicBezTo>
                  <a:pt x="6578" y="11005"/>
                  <a:pt x="6624" y="11157"/>
                  <a:pt x="6713" y="11149"/>
                </a:cubicBezTo>
                <a:cubicBezTo>
                  <a:pt x="6807" y="11141"/>
                  <a:pt x="6871" y="10990"/>
                  <a:pt x="6871" y="10717"/>
                </a:cubicBezTo>
                <a:cubicBezTo>
                  <a:pt x="6871" y="10451"/>
                  <a:pt x="6815" y="10292"/>
                  <a:pt x="6713" y="10277"/>
                </a:cubicBezTo>
                <a:cubicBezTo>
                  <a:pt x="6619" y="10322"/>
                  <a:pt x="6573" y="10482"/>
                  <a:pt x="6576" y="10755"/>
                </a:cubicBezTo>
                <a:close/>
                <a:moveTo>
                  <a:pt x="11346" y="18013"/>
                </a:moveTo>
                <a:cubicBezTo>
                  <a:pt x="11255" y="18013"/>
                  <a:pt x="11188" y="18202"/>
                  <a:pt x="11191" y="18460"/>
                </a:cubicBezTo>
                <a:cubicBezTo>
                  <a:pt x="11191" y="18726"/>
                  <a:pt x="11268" y="18862"/>
                  <a:pt x="11357" y="18877"/>
                </a:cubicBezTo>
                <a:cubicBezTo>
                  <a:pt x="11448" y="18885"/>
                  <a:pt x="11483" y="18695"/>
                  <a:pt x="11497" y="18475"/>
                </a:cubicBezTo>
                <a:cubicBezTo>
                  <a:pt x="11489" y="18202"/>
                  <a:pt x="11443" y="18005"/>
                  <a:pt x="11346" y="18013"/>
                </a:cubicBezTo>
                <a:close/>
                <a:moveTo>
                  <a:pt x="8588" y="12871"/>
                </a:moveTo>
                <a:cubicBezTo>
                  <a:pt x="8494" y="12871"/>
                  <a:pt x="8432" y="13038"/>
                  <a:pt x="8432" y="13311"/>
                </a:cubicBezTo>
                <a:cubicBezTo>
                  <a:pt x="8432" y="13568"/>
                  <a:pt x="8477" y="13750"/>
                  <a:pt x="8582" y="13750"/>
                </a:cubicBezTo>
                <a:cubicBezTo>
                  <a:pt x="8690" y="13750"/>
                  <a:pt x="8722" y="13561"/>
                  <a:pt x="8741" y="13326"/>
                </a:cubicBezTo>
                <a:cubicBezTo>
                  <a:pt x="8738" y="13038"/>
                  <a:pt x="8679" y="12878"/>
                  <a:pt x="8588" y="12871"/>
                </a:cubicBezTo>
                <a:close/>
                <a:moveTo>
                  <a:pt x="11341" y="12886"/>
                </a:moveTo>
                <a:cubicBezTo>
                  <a:pt x="11255" y="12901"/>
                  <a:pt x="11177" y="13060"/>
                  <a:pt x="11188" y="13341"/>
                </a:cubicBezTo>
                <a:cubicBezTo>
                  <a:pt x="11196" y="13606"/>
                  <a:pt x="11271" y="13758"/>
                  <a:pt x="11362" y="13728"/>
                </a:cubicBezTo>
                <a:cubicBezTo>
                  <a:pt x="11440" y="13697"/>
                  <a:pt x="11489" y="13523"/>
                  <a:pt x="11494" y="13280"/>
                </a:cubicBezTo>
                <a:cubicBezTo>
                  <a:pt x="11475" y="13045"/>
                  <a:pt x="11422" y="12871"/>
                  <a:pt x="11341" y="12886"/>
                </a:cubicBezTo>
                <a:close/>
                <a:moveTo>
                  <a:pt x="7647" y="10300"/>
                </a:moveTo>
                <a:cubicBezTo>
                  <a:pt x="7559" y="10315"/>
                  <a:pt x="7494" y="10482"/>
                  <a:pt x="7497" y="10755"/>
                </a:cubicBezTo>
                <a:cubicBezTo>
                  <a:pt x="7500" y="11013"/>
                  <a:pt x="7575" y="11126"/>
                  <a:pt x="7647" y="11134"/>
                </a:cubicBezTo>
                <a:cubicBezTo>
                  <a:pt x="7736" y="11141"/>
                  <a:pt x="7798" y="10990"/>
                  <a:pt x="7809" y="10702"/>
                </a:cubicBezTo>
                <a:cubicBezTo>
                  <a:pt x="7795" y="10459"/>
                  <a:pt x="7741" y="10277"/>
                  <a:pt x="7647" y="10300"/>
                </a:cubicBezTo>
                <a:close/>
                <a:moveTo>
                  <a:pt x="3903" y="10307"/>
                </a:moveTo>
                <a:cubicBezTo>
                  <a:pt x="3803" y="10284"/>
                  <a:pt x="3731" y="10474"/>
                  <a:pt x="3723" y="10755"/>
                </a:cubicBezTo>
                <a:cubicBezTo>
                  <a:pt x="3717" y="10997"/>
                  <a:pt x="3785" y="11141"/>
                  <a:pt x="3865" y="11149"/>
                </a:cubicBezTo>
                <a:cubicBezTo>
                  <a:pt x="3959" y="11164"/>
                  <a:pt x="4013" y="10997"/>
                  <a:pt x="4032" y="10762"/>
                </a:cubicBezTo>
                <a:cubicBezTo>
                  <a:pt x="4032" y="10489"/>
                  <a:pt x="3981" y="10322"/>
                  <a:pt x="3903" y="10307"/>
                </a:cubicBezTo>
                <a:close/>
                <a:moveTo>
                  <a:pt x="5762" y="7713"/>
                </a:moveTo>
                <a:cubicBezTo>
                  <a:pt x="5673" y="7744"/>
                  <a:pt x="5625" y="7895"/>
                  <a:pt x="5630" y="8138"/>
                </a:cubicBezTo>
                <a:cubicBezTo>
                  <a:pt x="5635" y="8434"/>
                  <a:pt x="5708" y="8517"/>
                  <a:pt x="5802" y="8495"/>
                </a:cubicBezTo>
                <a:cubicBezTo>
                  <a:pt x="5891" y="8472"/>
                  <a:pt x="5928" y="8305"/>
                  <a:pt x="5942" y="8077"/>
                </a:cubicBezTo>
                <a:cubicBezTo>
                  <a:pt x="5915" y="7827"/>
                  <a:pt x="5861" y="7675"/>
                  <a:pt x="5762" y="7713"/>
                </a:cubicBezTo>
                <a:close/>
                <a:moveTo>
                  <a:pt x="3905" y="7713"/>
                </a:moveTo>
                <a:cubicBezTo>
                  <a:pt x="3806" y="7683"/>
                  <a:pt x="3742" y="7827"/>
                  <a:pt x="3725" y="8077"/>
                </a:cubicBezTo>
                <a:cubicBezTo>
                  <a:pt x="3709" y="8350"/>
                  <a:pt x="3774" y="8532"/>
                  <a:pt x="3868" y="8540"/>
                </a:cubicBezTo>
                <a:cubicBezTo>
                  <a:pt x="3954" y="8548"/>
                  <a:pt x="4026" y="8426"/>
                  <a:pt x="4037" y="8153"/>
                </a:cubicBezTo>
                <a:cubicBezTo>
                  <a:pt x="4037" y="7888"/>
                  <a:pt x="3994" y="7744"/>
                  <a:pt x="3905" y="7713"/>
                </a:cubicBezTo>
                <a:close/>
                <a:moveTo>
                  <a:pt x="4985" y="8070"/>
                </a:moveTo>
                <a:cubicBezTo>
                  <a:pt x="4975" y="7820"/>
                  <a:pt x="4921" y="7691"/>
                  <a:pt x="4830" y="7706"/>
                </a:cubicBezTo>
                <a:cubicBezTo>
                  <a:pt x="4730" y="7721"/>
                  <a:pt x="4674" y="7888"/>
                  <a:pt x="4676" y="8153"/>
                </a:cubicBezTo>
                <a:cubicBezTo>
                  <a:pt x="4682" y="8404"/>
                  <a:pt x="4749" y="8510"/>
                  <a:pt x="4835" y="8510"/>
                </a:cubicBezTo>
                <a:cubicBezTo>
                  <a:pt x="4929" y="8487"/>
                  <a:pt x="4996" y="8366"/>
                  <a:pt x="4985" y="8070"/>
                </a:cubicBezTo>
                <a:close/>
                <a:moveTo>
                  <a:pt x="11341" y="15487"/>
                </a:moveTo>
                <a:cubicBezTo>
                  <a:pt x="11252" y="15495"/>
                  <a:pt x="11174" y="15647"/>
                  <a:pt x="11188" y="15935"/>
                </a:cubicBezTo>
                <a:cubicBezTo>
                  <a:pt x="11199" y="16200"/>
                  <a:pt x="11271" y="16337"/>
                  <a:pt x="11368" y="16314"/>
                </a:cubicBezTo>
                <a:cubicBezTo>
                  <a:pt x="11456" y="16284"/>
                  <a:pt x="11491" y="16109"/>
                  <a:pt x="11499" y="15851"/>
                </a:cubicBezTo>
                <a:cubicBezTo>
                  <a:pt x="11483" y="15609"/>
                  <a:pt x="11419" y="15480"/>
                  <a:pt x="11341" y="15487"/>
                </a:cubicBezTo>
                <a:close/>
                <a:moveTo>
                  <a:pt x="9662" y="21009"/>
                </a:moveTo>
                <a:cubicBezTo>
                  <a:pt x="9662" y="20758"/>
                  <a:pt x="9598" y="20554"/>
                  <a:pt x="9501" y="20584"/>
                </a:cubicBezTo>
                <a:cubicBezTo>
                  <a:pt x="9423" y="20607"/>
                  <a:pt x="9361" y="20773"/>
                  <a:pt x="9364" y="21016"/>
                </a:cubicBezTo>
                <a:cubicBezTo>
                  <a:pt x="9367" y="21289"/>
                  <a:pt x="9436" y="21411"/>
                  <a:pt x="9525" y="21456"/>
                </a:cubicBezTo>
                <a:cubicBezTo>
                  <a:pt x="9619" y="21418"/>
                  <a:pt x="9662" y="21206"/>
                  <a:pt x="9662" y="21009"/>
                </a:cubicBezTo>
                <a:close/>
                <a:moveTo>
                  <a:pt x="9509" y="13728"/>
                </a:moveTo>
                <a:cubicBezTo>
                  <a:pt x="9592" y="13713"/>
                  <a:pt x="9649" y="13546"/>
                  <a:pt x="9651" y="13311"/>
                </a:cubicBezTo>
                <a:cubicBezTo>
                  <a:pt x="9654" y="13060"/>
                  <a:pt x="9595" y="12886"/>
                  <a:pt x="9512" y="12901"/>
                </a:cubicBezTo>
                <a:cubicBezTo>
                  <a:pt x="9423" y="12909"/>
                  <a:pt x="9359" y="13068"/>
                  <a:pt x="9359" y="13371"/>
                </a:cubicBezTo>
                <a:cubicBezTo>
                  <a:pt x="9367" y="13614"/>
                  <a:pt x="9426" y="13743"/>
                  <a:pt x="9509" y="13728"/>
                </a:cubicBezTo>
                <a:close/>
                <a:moveTo>
                  <a:pt x="8585" y="10292"/>
                </a:moveTo>
                <a:cubicBezTo>
                  <a:pt x="8499" y="10284"/>
                  <a:pt x="8445" y="10436"/>
                  <a:pt x="8443" y="10694"/>
                </a:cubicBezTo>
                <a:cubicBezTo>
                  <a:pt x="8440" y="10959"/>
                  <a:pt x="8494" y="11096"/>
                  <a:pt x="8580" y="11096"/>
                </a:cubicBezTo>
                <a:cubicBezTo>
                  <a:pt x="8665" y="11096"/>
                  <a:pt x="8722" y="10967"/>
                  <a:pt x="8725" y="10694"/>
                </a:cubicBezTo>
                <a:cubicBezTo>
                  <a:pt x="8722" y="10444"/>
                  <a:pt x="8668" y="10300"/>
                  <a:pt x="8585" y="10292"/>
                </a:cubicBezTo>
                <a:close/>
                <a:moveTo>
                  <a:pt x="12098" y="13265"/>
                </a:moveTo>
                <a:cubicBezTo>
                  <a:pt x="12088" y="13553"/>
                  <a:pt x="12168" y="13690"/>
                  <a:pt x="12252" y="13697"/>
                </a:cubicBezTo>
                <a:cubicBezTo>
                  <a:pt x="12332" y="13713"/>
                  <a:pt x="12391" y="13523"/>
                  <a:pt x="12397" y="13303"/>
                </a:cubicBezTo>
                <a:cubicBezTo>
                  <a:pt x="12405" y="13045"/>
                  <a:pt x="12335" y="12947"/>
                  <a:pt x="12254" y="12901"/>
                </a:cubicBezTo>
                <a:cubicBezTo>
                  <a:pt x="12179" y="12939"/>
                  <a:pt x="12109" y="13022"/>
                  <a:pt x="12098" y="13265"/>
                </a:cubicBezTo>
                <a:close/>
                <a:moveTo>
                  <a:pt x="12257" y="15464"/>
                </a:moveTo>
                <a:cubicBezTo>
                  <a:pt x="12176" y="15464"/>
                  <a:pt x="12109" y="15639"/>
                  <a:pt x="12109" y="15874"/>
                </a:cubicBezTo>
                <a:cubicBezTo>
                  <a:pt x="12109" y="16139"/>
                  <a:pt x="12168" y="16329"/>
                  <a:pt x="12270" y="16299"/>
                </a:cubicBezTo>
                <a:cubicBezTo>
                  <a:pt x="12351" y="16276"/>
                  <a:pt x="12402" y="16109"/>
                  <a:pt x="12410" y="15859"/>
                </a:cubicBezTo>
                <a:cubicBezTo>
                  <a:pt x="12394" y="15609"/>
                  <a:pt x="12335" y="15464"/>
                  <a:pt x="12257" y="15464"/>
                </a:cubicBezTo>
                <a:close/>
                <a:moveTo>
                  <a:pt x="4032" y="5522"/>
                </a:moveTo>
                <a:cubicBezTo>
                  <a:pt x="4032" y="5264"/>
                  <a:pt x="3975" y="5142"/>
                  <a:pt x="3887" y="5142"/>
                </a:cubicBezTo>
                <a:cubicBezTo>
                  <a:pt x="3798" y="5150"/>
                  <a:pt x="3742" y="5302"/>
                  <a:pt x="3742" y="5537"/>
                </a:cubicBezTo>
                <a:cubicBezTo>
                  <a:pt x="3742" y="5779"/>
                  <a:pt x="3798" y="5916"/>
                  <a:pt x="3924" y="5901"/>
                </a:cubicBezTo>
                <a:cubicBezTo>
                  <a:pt x="3975" y="5893"/>
                  <a:pt x="4032" y="5787"/>
                  <a:pt x="4032" y="5522"/>
                </a:cubicBezTo>
                <a:close/>
                <a:moveTo>
                  <a:pt x="12268" y="18005"/>
                </a:moveTo>
                <a:cubicBezTo>
                  <a:pt x="12182" y="17998"/>
                  <a:pt x="12128" y="18149"/>
                  <a:pt x="12123" y="18400"/>
                </a:cubicBezTo>
                <a:cubicBezTo>
                  <a:pt x="12117" y="18657"/>
                  <a:pt x="12166" y="18809"/>
                  <a:pt x="12254" y="18809"/>
                </a:cubicBezTo>
                <a:cubicBezTo>
                  <a:pt x="12338" y="18809"/>
                  <a:pt x="12394" y="18673"/>
                  <a:pt x="12407" y="18407"/>
                </a:cubicBezTo>
                <a:cubicBezTo>
                  <a:pt x="12397" y="18187"/>
                  <a:pt x="12354" y="18013"/>
                  <a:pt x="12268" y="18005"/>
                </a:cubicBezTo>
                <a:close/>
                <a:moveTo>
                  <a:pt x="902" y="5544"/>
                </a:moveTo>
                <a:cubicBezTo>
                  <a:pt x="894" y="5810"/>
                  <a:pt x="964" y="5916"/>
                  <a:pt x="1047" y="5931"/>
                </a:cubicBezTo>
                <a:cubicBezTo>
                  <a:pt x="1133" y="5946"/>
                  <a:pt x="1200" y="5848"/>
                  <a:pt x="1206" y="5582"/>
                </a:cubicBezTo>
                <a:cubicBezTo>
                  <a:pt x="1211" y="5324"/>
                  <a:pt x="1139" y="5226"/>
                  <a:pt x="1066" y="5157"/>
                </a:cubicBezTo>
                <a:cubicBezTo>
                  <a:pt x="986" y="5218"/>
                  <a:pt x="910" y="5294"/>
                  <a:pt x="902" y="5544"/>
                </a:cubicBezTo>
                <a:close/>
                <a:moveTo>
                  <a:pt x="8593" y="7721"/>
                </a:moveTo>
                <a:cubicBezTo>
                  <a:pt x="8504" y="7713"/>
                  <a:pt x="8451" y="7827"/>
                  <a:pt x="8448" y="8093"/>
                </a:cubicBezTo>
                <a:cubicBezTo>
                  <a:pt x="8445" y="8328"/>
                  <a:pt x="8494" y="8457"/>
                  <a:pt x="8571" y="8464"/>
                </a:cubicBezTo>
                <a:cubicBezTo>
                  <a:pt x="8657" y="8472"/>
                  <a:pt x="8711" y="8335"/>
                  <a:pt x="8722" y="8062"/>
                </a:cubicBezTo>
                <a:cubicBezTo>
                  <a:pt x="8714" y="7865"/>
                  <a:pt x="8671" y="7729"/>
                  <a:pt x="8593" y="7721"/>
                </a:cubicBezTo>
                <a:close/>
                <a:moveTo>
                  <a:pt x="4709" y="5544"/>
                </a:moveTo>
                <a:cubicBezTo>
                  <a:pt x="4711" y="5764"/>
                  <a:pt x="4757" y="5901"/>
                  <a:pt x="4838" y="5901"/>
                </a:cubicBezTo>
                <a:cubicBezTo>
                  <a:pt x="4921" y="5893"/>
                  <a:pt x="4985" y="5787"/>
                  <a:pt x="4985" y="5529"/>
                </a:cubicBezTo>
                <a:cubicBezTo>
                  <a:pt x="4985" y="5271"/>
                  <a:pt x="4934" y="5150"/>
                  <a:pt x="4838" y="5142"/>
                </a:cubicBezTo>
                <a:cubicBezTo>
                  <a:pt x="4754" y="5150"/>
                  <a:pt x="4706" y="5286"/>
                  <a:pt x="4709" y="5544"/>
                </a:cubicBezTo>
                <a:close/>
                <a:moveTo>
                  <a:pt x="11336" y="20614"/>
                </a:moveTo>
                <a:cubicBezTo>
                  <a:pt x="11258" y="20652"/>
                  <a:pt x="11191" y="20781"/>
                  <a:pt x="11204" y="21039"/>
                </a:cubicBezTo>
                <a:cubicBezTo>
                  <a:pt x="11215" y="21274"/>
                  <a:pt x="11274" y="21426"/>
                  <a:pt x="11360" y="21395"/>
                </a:cubicBezTo>
                <a:cubicBezTo>
                  <a:pt x="11440" y="21365"/>
                  <a:pt x="11489" y="21198"/>
                  <a:pt x="11497" y="20948"/>
                </a:cubicBezTo>
                <a:cubicBezTo>
                  <a:pt x="11467" y="20751"/>
                  <a:pt x="11424" y="20569"/>
                  <a:pt x="11336" y="20614"/>
                </a:cubicBezTo>
                <a:close/>
                <a:moveTo>
                  <a:pt x="1971" y="5923"/>
                </a:moveTo>
                <a:cubicBezTo>
                  <a:pt x="2068" y="5939"/>
                  <a:pt x="2133" y="5825"/>
                  <a:pt x="2135" y="5544"/>
                </a:cubicBezTo>
                <a:cubicBezTo>
                  <a:pt x="2138" y="5332"/>
                  <a:pt x="2084" y="5180"/>
                  <a:pt x="2012" y="5173"/>
                </a:cubicBezTo>
                <a:cubicBezTo>
                  <a:pt x="1920" y="5157"/>
                  <a:pt x="1861" y="5317"/>
                  <a:pt x="1845" y="5544"/>
                </a:cubicBezTo>
                <a:cubicBezTo>
                  <a:pt x="1848" y="5802"/>
                  <a:pt x="1896" y="5908"/>
                  <a:pt x="1971" y="5923"/>
                </a:cubicBezTo>
                <a:close/>
                <a:moveTo>
                  <a:pt x="10420" y="20576"/>
                </a:moveTo>
                <a:cubicBezTo>
                  <a:pt x="10334" y="20584"/>
                  <a:pt x="10280" y="20736"/>
                  <a:pt x="10275" y="20978"/>
                </a:cubicBezTo>
                <a:cubicBezTo>
                  <a:pt x="10269" y="21213"/>
                  <a:pt x="10323" y="21320"/>
                  <a:pt x="10401" y="21342"/>
                </a:cubicBezTo>
                <a:cubicBezTo>
                  <a:pt x="10489" y="21365"/>
                  <a:pt x="10549" y="21274"/>
                  <a:pt x="10551" y="20993"/>
                </a:cubicBezTo>
                <a:cubicBezTo>
                  <a:pt x="10549" y="20751"/>
                  <a:pt x="10514" y="20569"/>
                  <a:pt x="10420" y="20576"/>
                </a:cubicBezTo>
                <a:close/>
                <a:moveTo>
                  <a:pt x="2799" y="5552"/>
                </a:moveTo>
                <a:cubicBezTo>
                  <a:pt x="2799" y="5787"/>
                  <a:pt x="2847" y="5901"/>
                  <a:pt x="2928" y="5908"/>
                </a:cubicBezTo>
                <a:cubicBezTo>
                  <a:pt x="3016" y="5916"/>
                  <a:pt x="3073" y="5802"/>
                  <a:pt x="3075" y="5537"/>
                </a:cubicBezTo>
                <a:cubicBezTo>
                  <a:pt x="3075" y="5294"/>
                  <a:pt x="3016" y="5218"/>
                  <a:pt x="2944" y="5157"/>
                </a:cubicBezTo>
                <a:cubicBezTo>
                  <a:pt x="2869" y="5203"/>
                  <a:pt x="2799" y="5271"/>
                  <a:pt x="2799" y="5552"/>
                </a:cubicBezTo>
                <a:close/>
                <a:moveTo>
                  <a:pt x="5783" y="5142"/>
                </a:moveTo>
                <a:cubicBezTo>
                  <a:pt x="5694" y="5150"/>
                  <a:pt x="5638" y="5294"/>
                  <a:pt x="5638" y="5522"/>
                </a:cubicBezTo>
                <a:cubicBezTo>
                  <a:pt x="5638" y="5726"/>
                  <a:pt x="5697" y="5863"/>
                  <a:pt x="5770" y="5878"/>
                </a:cubicBezTo>
                <a:cubicBezTo>
                  <a:pt x="5856" y="5901"/>
                  <a:pt x="5904" y="5741"/>
                  <a:pt x="5931" y="5522"/>
                </a:cubicBezTo>
                <a:cubicBezTo>
                  <a:pt x="5909" y="5317"/>
                  <a:pt x="5877" y="5135"/>
                  <a:pt x="5783" y="5142"/>
                </a:cubicBezTo>
                <a:close/>
                <a:moveTo>
                  <a:pt x="10275" y="10732"/>
                </a:moveTo>
                <a:cubicBezTo>
                  <a:pt x="10283" y="10952"/>
                  <a:pt x="10339" y="11058"/>
                  <a:pt x="10417" y="11050"/>
                </a:cubicBezTo>
                <a:cubicBezTo>
                  <a:pt x="10514" y="11043"/>
                  <a:pt x="10551" y="10891"/>
                  <a:pt x="10546" y="10633"/>
                </a:cubicBezTo>
                <a:cubicBezTo>
                  <a:pt x="10540" y="10398"/>
                  <a:pt x="10481" y="10315"/>
                  <a:pt x="10409" y="10284"/>
                </a:cubicBezTo>
                <a:cubicBezTo>
                  <a:pt x="10336" y="10368"/>
                  <a:pt x="10266" y="10474"/>
                  <a:pt x="10275" y="10732"/>
                </a:cubicBezTo>
                <a:close/>
                <a:moveTo>
                  <a:pt x="11322" y="11050"/>
                </a:moveTo>
                <a:cubicBezTo>
                  <a:pt x="11413" y="11066"/>
                  <a:pt x="11462" y="10929"/>
                  <a:pt x="11462" y="10679"/>
                </a:cubicBezTo>
                <a:cubicBezTo>
                  <a:pt x="11465" y="10444"/>
                  <a:pt x="11408" y="10315"/>
                  <a:pt x="11338" y="10322"/>
                </a:cubicBezTo>
                <a:cubicBezTo>
                  <a:pt x="11260" y="10322"/>
                  <a:pt x="11201" y="10466"/>
                  <a:pt x="11188" y="10702"/>
                </a:cubicBezTo>
                <a:cubicBezTo>
                  <a:pt x="11201" y="10914"/>
                  <a:pt x="11242" y="11043"/>
                  <a:pt x="11322" y="11050"/>
                </a:cubicBezTo>
                <a:close/>
                <a:moveTo>
                  <a:pt x="13186" y="15518"/>
                </a:moveTo>
                <a:cubicBezTo>
                  <a:pt x="13100" y="15510"/>
                  <a:pt x="13041" y="15624"/>
                  <a:pt x="13041" y="15897"/>
                </a:cubicBezTo>
                <a:cubicBezTo>
                  <a:pt x="13041" y="16139"/>
                  <a:pt x="13100" y="16261"/>
                  <a:pt x="13170" y="16268"/>
                </a:cubicBezTo>
                <a:cubicBezTo>
                  <a:pt x="13254" y="16276"/>
                  <a:pt x="13307" y="16117"/>
                  <a:pt x="13318" y="15889"/>
                </a:cubicBezTo>
                <a:cubicBezTo>
                  <a:pt x="13315" y="15639"/>
                  <a:pt x="13264" y="15525"/>
                  <a:pt x="13186" y="15518"/>
                </a:cubicBezTo>
                <a:close/>
                <a:moveTo>
                  <a:pt x="13184" y="12939"/>
                </a:moveTo>
                <a:cubicBezTo>
                  <a:pt x="13098" y="12924"/>
                  <a:pt x="13033" y="13030"/>
                  <a:pt x="13028" y="13280"/>
                </a:cubicBezTo>
                <a:cubicBezTo>
                  <a:pt x="13023" y="13538"/>
                  <a:pt x="13084" y="13667"/>
                  <a:pt x="13168" y="13675"/>
                </a:cubicBezTo>
                <a:cubicBezTo>
                  <a:pt x="13245" y="13682"/>
                  <a:pt x="13288" y="13546"/>
                  <a:pt x="13302" y="13295"/>
                </a:cubicBezTo>
                <a:cubicBezTo>
                  <a:pt x="13288" y="13129"/>
                  <a:pt x="13270" y="12954"/>
                  <a:pt x="13184" y="12939"/>
                </a:cubicBezTo>
                <a:close/>
                <a:moveTo>
                  <a:pt x="12254" y="10307"/>
                </a:moveTo>
                <a:cubicBezTo>
                  <a:pt x="12171" y="10300"/>
                  <a:pt x="12109" y="10466"/>
                  <a:pt x="12112" y="10702"/>
                </a:cubicBezTo>
                <a:cubicBezTo>
                  <a:pt x="12115" y="10899"/>
                  <a:pt x="12163" y="11050"/>
                  <a:pt x="12246" y="11050"/>
                </a:cubicBezTo>
                <a:cubicBezTo>
                  <a:pt x="12332" y="11050"/>
                  <a:pt x="12364" y="10906"/>
                  <a:pt x="12370" y="10694"/>
                </a:cubicBezTo>
                <a:cubicBezTo>
                  <a:pt x="12375" y="10459"/>
                  <a:pt x="12327" y="10315"/>
                  <a:pt x="12254" y="10307"/>
                </a:cubicBezTo>
                <a:close/>
                <a:moveTo>
                  <a:pt x="9498" y="10322"/>
                </a:moveTo>
                <a:cubicBezTo>
                  <a:pt x="9431" y="10330"/>
                  <a:pt x="9369" y="10466"/>
                  <a:pt x="9364" y="10679"/>
                </a:cubicBezTo>
                <a:cubicBezTo>
                  <a:pt x="9359" y="10944"/>
                  <a:pt x="9418" y="11058"/>
                  <a:pt x="9504" y="11058"/>
                </a:cubicBezTo>
                <a:cubicBezTo>
                  <a:pt x="9581" y="11058"/>
                  <a:pt x="9627" y="10944"/>
                  <a:pt x="9635" y="10724"/>
                </a:cubicBezTo>
                <a:cubicBezTo>
                  <a:pt x="9635" y="10459"/>
                  <a:pt x="9579" y="10315"/>
                  <a:pt x="9498" y="10322"/>
                </a:cubicBezTo>
                <a:close/>
                <a:moveTo>
                  <a:pt x="10412" y="7713"/>
                </a:moveTo>
                <a:cubicBezTo>
                  <a:pt x="10334" y="7706"/>
                  <a:pt x="10280" y="7835"/>
                  <a:pt x="10275" y="8047"/>
                </a:cubicBezTo>
                <a:cubicBezTo>
                  <a:pt x="10269" y="8305"/>
                  <a:pt x="10336" y="8441"/>
                  <a:pt x="10417" y="8441"/>
                </a:cubicBezTo>
                <a:cubicBezTo>
                  <a:pt x="10487" y="8434"/>
                  <a:pt x="10538" y="8297"/>
                  <a:pt x="10540" y="8055"/>
                </a:cubicBezTo>
                <a:cubicBezTo>
                  <a:pt x="10538" y="7835"/>
                  <a:pt x="10489" y="7721"/>
                  <a:pt x="10412" y="7713"/>
                </a:cubicBezTo>
                <a:close/>
                <a:moveTo>
                  <a:pt x="13318" y="18354"/>
                </a:moveTo>
                <a:cubicBezTo>
                  <a:pt x="13307" y="18127"/>
                  <a:pt x="13254" y="17998"/>
                  <a:pt x="13181" y="18036"/>
                </a:cubicBezTo>
                <a:cubicBezTo>
                  <a:pt x="13106" y="18073"/>
                  <a:pt x="13041" y="18218"/>
                  <a:pt x="13052" y="18475"/>
                </a:cubicBezTo>
                <a:cubicBezTo>
                  <a:pt x="13063" y="18711"/>
                  <a:pt x="13119" y="18786"/>
                  <a:pt x="13197" y="18794"/>
                </a:cubicBezTo>
                <a:cubicBezTo>
                  <a:pt x="13283" y="18748"/>
                  <a:pt x="13329" y="18612"/>
                  <a:pt x="13318" y="18354"/>
                </a:cubicBezTo>
                <a:close/>
                <a:moveTo>
                  <a:pt x="7803" y="8077"/>
                </a:moveTo>
                <a:cubicBezTo>
                  <a:pt x="7806" y="7873"/>
                  <a:pt x="7749" y="7729"/>
                  <a:pt x="7672" y="7713"/>
                </a:cubicBezTo>
                <a:cubicBezTo>
                  <a:pt x="7578" y="7691"/>
                  <a:pt x="7532" y="7842"/>
                  <a:pt x="7529" y="8093"/>
                </a:cubicBezTo>
                <a:cubicBezTo>
                  <a:pt x="7527" y="8320"/>
                  <a:pt x="7575" y="8441"/>
                  <a:pt x="7658" y="8472"/>
                </a:cubicBezTo>
                <a:cubicBezTo>
                  <a:pt x="7739" y="8449"/>
                  <a:pt x="7801" y="8313"/>
                  <a:pt x="7803" y="8077"/>
                </a:cubicBezTo>
                <a:close/>
                <a:moveTo>
                  <a:pt x="12241" y="20614"/>
                </a:moveTo>
                <a:cubicBezTo>
                  <a:pt x="12168" y="20652"/>
                  <a:pt x="12123" y="20796"/>
                  <a:pt x="12136" y="21031"/>
                </a:cubicBezTo>
                <a:cubicBezTo>
                  <a:pt x="12150" y="21266"/>
                  <a:pt x="12203" y="21350"/>
                  <a:pt x="12281" y="21335"/>
                </a:cubicBezTo>
                <a:cubicBezTo>
                  <a:pt x="12362" y="21320"/>
                  <a:pt x="12399" y="21175"/>
                  <a:pt x="12407" y="20956"/>
                </a:cubicBezTo>
                <a:cubicBezTo>
                  <a:pt x="12375" y="20743"/>
                  <a:pt x="12332" y="20569"/>
                  <a:pt x="12241" y="20614"/>
                </a:cubicBezTo>
                <a:close/>
                <a:moveTo>
                  <a:pt x="6726" y="5157"/>
                </a:moveTo>
                <a:cubicBezTo>
                  <a:pt x="6648" y="5165"/>
                  <a:pt x="6594" y="5317"/>
                  <a:pt x="6602" y="5537"/>
                </a:cubicBezTo>
                <a:cubicBezTo>
                  <a:pt x="6608" y="5741"/>
                  <a:pt x="6662" y="5901"/>
                  <a:pt x="6739" y="5886"/>
                </a:cubicBezTo>
                <a:cubicBezTo>
                  <a:pt x="6817" y="5878"/>
                  <a:pt x="6863" y="5741"/>
                  <a:pt x="6855" y="5317"/>
                </a:cubicBezTo>
                <a:cubicBezTo>
                  <a:pt x="6855" y="5264"/>
                  <a:pt x="6801" y="5150"/>
                  <a:pt x="6726" y="5157"/>
                </a:cubicBezTo>
                <a:close/>
                <a:moveTo>
                  <a:pt x="9364" y="8138"/>
                </a:moveTo>
                <a:cubicBezTo>
                  <a:pt x="9367" y="8343"/>
                  <a:pt x="9426" y="8441"/>
                  <a:pt x="9485" y="8441"/>
                </a:cubicBezTo>
                <a:cubicBezTo>
                  <a:pt x="9563" y="8441"/>
                  <a:pt x="9630" y="8305"/>
                  <a:pt x="9630" y="8055"/>
                </a:cubicBezTo>
                <a:cubicBezTo>
                  <a:pt x="9630" y="7827"/>
                  <a:pt x="9571" y="7736"/>
                  <a:pt x="9498" y="7713"/>
                </a:cubicBezTo>
                <a:cubicBezTo>
                  <a:pt x="9415" y="7766"/>
                  <a:pt x="9359" y="7880"/>
                  <a:pt x="9364" y="8138"/>
                </a:cubicBezTo>
                <a:close/>
                <a:moveTo>
                  <a:pt x="16856" y="18020"/>
                </a:moveTo>
                <a:cubicBezTo>
                  <a:pt x="16773" y="18036"/>
                  <a:pt x="16721" y="18187"/>
                  <a:pt x="16735" y="18445"/>
                </a:cubicBezTo>
                <a:cubicBezTo>
                  <a:pt x="16746" y="18673"/>
                  <a:pt x="16794" y="18771"/>
                  <a:pt x="16872" y="18756"/>
                </a:cubicBezTo>
                <a:cubicBezTo>
                  <a:pt x="16955" y="18741"/>
                  <a:pt x="16979" y="18574"/>
                  <a:pt x="16990" y="18392"/>
                </a:cubicBezTo>
                <a:cubicBezTo>
                  <a:pt x="16969" y="18187"/>
                  <a:pt x="16934" y="18005"/>
                  <a:pt x="16856" y="18020"/>
                </a:cubicBezTo>
                <a:close/>
                <a:moveTo>
                  <a:pt x="13176" y="20660"/>
                </a:moveTo>
                <a:cubicBezTo>
                  <a:pt x="13111" y="20682"/>
                  <a:pt x="13057" y="20781"/>
                  <a:pt x="13055" y="20978"/>
                </a:cubicBezTo>
                <a:cubicBezTo>
                  <a:pt x="13052" y="21198"/>
                  <a:pt x="13100" y="21335"/>
                  <a:pt x="13181" y="21335"/>
                </a:cubicBezTo>
                <a:cubicBezTo>
                  <a:pt x="13264" y="21335"/>
                  <a:pt x="13299" y="21191"/>
                  <a:pt x="13315" y="20971"/>
                </a:cubicBezTo>
                <a:cubicBezTo>
                  <a:pt x="13297" y="20766"/>
                  <a:pt x="13259" y="20629"/>
                  <a:pt x="13176" y="20660"/>
                </a:cubicBezTo>
                <a:close/>
                <a:moveTo>
                  <a:pt x="12230" y="7721"/>
                </a:moveTo>
                <a:cubicBezTo>
                  <a:pt x="12155" y="7736"/>
                  <a:pt x="12107" y="7888"/>
                  <a:pt x="12107" y="8093"/>
                </a:cubicBezTo>
                <a:cubicBezTo>
                  <a:pt x="12107" y="8320"/>
                  <a:pt x="12179" y="8419"/>
                  <a:pt x="12246" y="8411"/>
                </a:cubicBezTo>
                <a:cubicBezTo>
                  <a:pt x="12316" y="8404"/>
                  <a:pt x="12372" y="8282"/>
                  <a:pt x="12364" y="8039"/>
                </a:cubicBezTo>
                <a:cubicBezTo>
                  <a:pt x="12356" y="7804"/>
                  <a:pt x="12305" y="7706"/>
                  <a:pt x="12230" y="7721"/>
                </a:cubicBezTo>
                <a:close/>
                <a:moveTo>
                  <a:pt x="14084" y="15540"/>
                </a:moveTo>
                <a:cubicBezTo>
                  <a:pt x="14003" y="15556"/>
                  <a:pt x="13957" y="15662"/>
                  <a:pt x="13960" y="15897"/>
                </a:cubicBezTo>
                <a:cubicBezTo>
                  <a:pt x="13965" y="16132"/>
                  <a:pt x="14022" y="16215"/>
                  <a:pt x="14097" y="16208"/>
                </a:cubicBezTo>
                <a:cubicBezTo>
                  <a:pt x="14178" y="16200"/>
                  <a:pt x="14215" y="16071"/>
                  <a:pt x="14223" y="15859"/>
                </a:cubicBezTo>
                <a:cubicBezTo>
                  <a:pt x="14204" y="15647"/>
                  <a:pt x="14164" y="15525"/>
                  <a:pt x="14084" y="15540"/>
                </a:cubicBezTo>
                <a:close/>
                <a:moveTo>
                  <a:pt x="13160" y="10322"/>
                </a:moveTo>
                <a:cubicBezTo>
                  <a:pt x="13098" y="10330"/>
                  <a:pt x="13041" y="10421"/>
                  <a:pt x="13033" y="10626"/>
                </a:cubicBezTo>
                <a:cubicBezTo>
                  <a:pt x="13023" y="10868"/>
                  <a:pt x="13076" y="10990"/>
                  <a:pt x="13149" y="11020"/>
                </a:cubicBezTo>
                <a:cubicBezTo>
                  <a:pt x="13232" y="11058"/>
                  <a:pt x="13270" y="10899"/>
                  <a:pt x="13283" y="10702"/>
                </a:cubicBezTo>
                <a:cubicBezTo>
                  <a:pt x="13283" y="10451"/>
                  <a:pt x="13240" y="10315"/>
                  <a:pt x="13160" y="10322"/>
                </a:cubicBezTo>
                <a:close/>
                <a:moveTo>
                  <a:pt x="7790" y="5529"/>
                </a:moveTo>
                <a:cubicBezTo>
                  <a:pt x="7792" y="5317"/>
                  <a:pt x="7741" y="5165"/>
                  <a:pt x="7664" y="5157"/>
                </a:cubicBezTo>
                <a:cubicBezTo>
                  <a:pt x="7586" y="5150"/>
                  <a:pt x="7535" y="5271"/>
                  <a:pt x="7529" y="5499"/>
                </a:cubicBezTo>
                <a:cubicBezTo>
                  <a:pt x="7524" y="5757"/>
                  <a:pt x="7594" y="5802"/>
                  <a:pt x="7658" y="5825"/>
                </a:cubicBezTo>
                <a:cubicBezTo>
                  <a:pt x="7733" y="5817"/>
                  <a:pt x="7790" y="5719"/>
                  <a:pt x="7790" y="5529"/>
                </a:cubicBezTo>
                <a:close/>
                <a:moveTo>
                  <a:pt x="14119" y="18089"/>
                </a:moveTo>
                <a:cubicBezTo>
                  <a:pt x="14046" y="18073"/>
                  <a:pt x="13979" y="18142"/>
                  <a:pt x="13968" y="18369"/>
                </a:cubicBezTo>
                <a:cubicBezTo>
                  <a:pt x="13960" y="18589"/>
                  <a:pt x="14011" y="18726"/>
                  <a:pt x="14086" y="18748"/>
                </a:cubicBezTo>
                <a:cubicBezTo>
                  <a:pt x="14170" y="18779"/>
                  <a:pt x="14204" y="18620"/>
                  <a:pt x="14223" y="18430"/>
                </a:cubicBezTo>
                <a:cubicBezTo>
                  <a:pt x="14229" y="18218"/>
                  <a:pt x="14186" y="18104"/>
                  <a:pt x="14119" y="18089"/>
                </a:cubicBezTo>
                <a:close/>
                <a:moveTo>
                  <a:pt x="15024" y="18043"/>
                </a:moveTo>
                <a:cubicBezTo>
                  <a:pt x="14949" y="18043"/>
                  <a:pt x="14895" y="18180"/>
                  <a:pt x="14898" y="18407"/>
                </a:cubicBezTo>
                <a:cubicBezTo>
                  <a:pt x="14898" y="18620"/>
                  <a:pt x="14932" y="18779"/>
                  <a:pt x="15018" y="18771"/>
                </a:cubicBezTo>
                <a:cubicBezTo>
                  <a:pt x="15102" y="18764"/>
                  <a:pt x="15137" y="18627"/>
                  <a:pt x="15145" y="18301"/>
                </a:cubicBezTo>
                <a:cubicBezTo>
                  <a:pt x="15147" y="18165"/>
                  <a:pt x="15099" y="18036"/>
                  <a:pt x="15024" y="18043"/>
                </a:cubicBezTo>
                <a:close/>
                <a:moveTo>
                  <a:pt x="16045" y="13280"/>
                </a:moveTo>
                <a:cubicBezTo>
                  <a:pt x="16045" y="13038"/>
                  <a:pt x="15980" y="12969"/>
                  <a:pt x="15905" y="12977"/>
                </a:cubicBezTo>
                <a:cubicBezTo>
                  <a:pt x="15835" y="12984"/>
                  <a:pt x="15787" y="13083"/>
                  <a:pt x="15784" y="13280"/>
                </a:cubicBezTo>
                <a:cubicBezTo>
                  <a:pt x="15781" y="13508"/>
                  <a:pt x="15832" y="13629"/>
                  <a:pt x="15900" y="13629"/>
                </a:cubicBezTo>
                <a:cubicBezTo>
                  <a:pt x="15996" y="13629"/>
                  <a:pt x="16045" y="13493"/>
                  <a:pt x="16045" y="13280"/>
                </a:cubicBezTo>
                <a:close/>
                <a:moveTo>
                  <a:pt x="15137" y="13265"/>
                </a:moveTo>
                <a:cubicBezTo>
                  <a:pt x="15134" y="13060"/>
                  <a:pt x="15086" y="12977"/>
                  <a:pt x="15018" y="12962"/>
                </a:cubicBezTo>
                <a:cubicBezTo>
                  <a:pt x="14938" y="12954"/>
                  <a:pt x="14881" y="13068"/>
                  <a:pt x="14881" y="13280"/>
                </a:cubicBezTo>
                <a:cubicBezTo>
                  <a:pt x="14881" y="13493"/>
                  <a:pt x="14932" y="13622"/>
                  <a:pt x="15024" y="13622"/>
                </a:cubicBezTo>
                <a:cubicBezTo>
                  <a:pt x="15091" y="13614"/>
                  <a:pt x="15139" y="13493"/>
                  <a:pt x="15137" y="13265"/>
                </a:cubicBezTo>
                <a:close/>
                <a:moveTo>
                  <a:pt x="18685" y="15540"/>
                </a:moveTo>
                <a:cubicBezTo>
                  <a:pt x="18613" y="15548"/>
                  <a:pt x="18567" y="15662"/>
                  <a:pt x="18567" y="15844"/>
                </a:cubicBezTo>
                <a:cubicBezTo>
                  <a:pt x="18564" y="16056"/>
                  <a:pt x="18613" y="16193"/>
                  <a:pt x="18693" y="16193"/>
                </a:cubicBezTo>
                <a:cubicBezTo>
                  <a:pt x="18774" y="16193"/>
                  <a:pt x="18814" y="16071"/>
                  <a:pt x="18825" y="15851"/>
                </a:cubicBezTo>
                <a:cubicBezTo>
                  <a:pt x="18809" y="15639"/>
                  <a:pt x="18766" y="15525"/>
                  <a:pt x="18685" y="15540"/>
                </a:cubicBezTo>
                <a:close/>
                <a:moveTo>
                  <a:pt x="1869" y="2935"/>
                </a:moveTo>
                <a:cubicBezTo>
                  <a:pt x="1864" y="3163"/>
                  <a:pt x="1923" y="3299"/>
                  <a:pt x="1998" y="3277"/>
                </a:cubicBezTo>
                <a:cubicBezTo>
                  <a:pt x="2065" y="3254"/>
                  <a:pt x="2135" y="3155"/>
                  <a:pt x="2127" y="2913"/>
                </a:cubicBezTo>
                <a:cubicBezTo>
                  <a:pt x="2122" y="2708"/>
                  <a:pt x="2052" y="2677"/>
                  <a:pt x="1996" y="2632"/>
                </a:cubicBezTo>
                <a:cubicBezTo>
                  <a:pt x="1928" y="2647"/>
                  <a:pt x="1872" y="2746"/>
                  <a:pt x="1869" y="2935"/>
                </a:cubicBezTo>
                <a:close/>
                <a:moveTo>
                  <a:pt x="1200" y="2958"/>
                </a:moveTo>
                <a:cubicBezTo>
                  <a:pt x="1203" y="2761"/>
                  <a:pt x="1147" y="2586"/>
                  <a:pt x="1071" y="2594"/>
                </a:cubicBezTo>
                <a:cubicBezTo>
                  <a:pt x="991" y="2602"/>
                  <a:pt x="932" y="2753"/>
                  <a:pt x="934" y="3011"/>
                </a:cubicBezTo>
                <a:cubicBezTo>
                  <a:pt x="937" y="3231"/>
                  <a:pt x="999" y="3269"/>
                  <a:pt x="1058" y="3307"/>
                </a:cubicBezTo>
                <a:cubicBezTo>
                  <a:pt x="1125" y="3254"/>
                  <a:pt x="1198" y="3170"/>
                  <a:pt x="1200" y="2958"/>
                </a:cubicBezTo>
                <a:close/>
                <a:moveTo>
                  <a:pt x="129" y="2655"/>
                </a:moveTo>
                <a:cubicBezTo>
                  <a:pt x="51" y="2655"/>
                  <a:pt x="-3" y="2799"/>
                  <a:pt x="0" y="3004"/>
                </a:cubicBezTo>
                <a:cubicBezTo>
                  <a:pt x="0" y="3178"/>
                  <a:pt x="45" y="3322"/>
                  <a:pt x="115" y="3322"/>
                </a:cubicBezTo>
                <a:cubicBezTo>
                  <a:pt x="188" y="3322"/>
                  <a:pt x="244" y="3231"/>
                  <a:pt x="258" y="3011"/>
                </a:cubicBezTo>
                <a:cubicBezTo>
                  <a:pt x="250" y="2776"/>
                  <a:pt x="204" y="2655"/>
                  <a:pt x="129" y="2655"/>
                </a:cubicBezTo>
                <a:close/>
                <a:moveTo>
                  <a:pt x="4725" y="2943"/>
                </a:moveTo>
                <a:cubicBezTo>
                  <a:pt x="4727" y="3140"/>
                  <a:pt x="4784" y="3216"/>
                  <a:pt x="4854" y="3216"/>
                </a:cubicBezTo>
                <a:cubicBezTo>
                  <a:pt x="4924" y="3216"/>
                  <a:pt x="4977" y="3125"/>
                  <a:pt x="4977" y="2928"/>
                </a:cubicBezTo>
                <a:cubicBezTo>
                  <a:pt x="4977" y="2723"/>
                  <a:pt x="4929" y="2579"/>
                  <a:pt x="4846" y="2564"/>
                </a:cubicBezTo>
                <a:cubicBezTo>
                  <a:pt x="4765" y="2586"/>
                  <a:pt x="4722" y="2731"/>
                  <a:pt x="4725" y="2943"/>
                </a:cubicBezTo>
                <a:close/>
                <a:moveTo>
                  <a:pt x="11317" y="7721"/>
                </a:moveTo>
                <a:cubicBezTo>
                  <a:pt x="11239" y="7736"/>
                  <a:pt x="11191" y="7888"/>
                  <a:pt x="11193" y="8100"/>
                </a:cubicBezTo>
                <a:cubicBezTo>
                  <a:pt x="11196" y="8297"/>
                  <a:pt x="11255" y="8381"/>
                  <a:pt x="11319" y="8388"/>
                </a:cubicBezTo>
                <a:cubicBezTo>
                  <a:pt x="11397" y="8396"/>
                  <a:pt x="11446" y="8282"/>
                  <a:pt x="11454" y="8047"/>
                </a:cubicBezTo>
                <a:cubicBezTo>
                  <a:pt x="11446" y="7812"/>
                  <a:pt x="11395" y="7706"/>
                  <a:pt x="11317" y="7721"/>
                </a:cubicBezTo>
                <a:close/>
                <a:moveTo>
                  <a:pt x="6597" y="8100"/>
                </a:moveTo>
                <a:cubicBezTo>
                  <a:pt x="6600" y="8305"/>
                  <a:pt x="6651" y="8472"/>
                  <a:pt x="6729" y="8441"/>
                </a:cubicBezTo>
                <a:cubicBezTo>
                  <a:pt x="6796" y="8411"/>
                  <a:pt x="6855" y="8282"/>
                  <a:pt x="6852" y="8055"/>
                </a:cubicBezTo>
                <a:cubicBezTo>
                  <a:pt x="6850" y="7850"/>
                  <a:pt x="6793" y="7782"/>
                  <a:pt x="6731" y="7736"/>
                </a:cubicBezTo>
                <a:cubicBezTo>
                  <a:pt x="6662" y="7789"/>
                  <a:pt x="6597" y="7880"/>
                  <a:pt x="6597" y="8100"/>
                </a:cubicBezTo>
                <a:close/>
                <a:moveTo>
                  <a:pt x="14892" y="15836"/>
                </a:moveTo>
                <a:cubicBezTo>
                  <a:pt x="14887" y="16033"/>
                  <a:pt x="14922" y="16200"/>
                  <a:pt x="15005" y="16208"/>
                </a:cubicBezTo>
                <a:cubicBezTo>
                  <a:pt x="15080" y="16215"/>
                  <a:pt x="15137" y="16132"/>
                  <a:pt x="15142" y="15897"/>
                </a:cubicBezTo>
                <a:cubicBezTo>
                  <a:pt x="15150" y="15669"/>
                  <a:pt x="15112" y="15540"/>
                  <a:pt x="14983" y="15518"/>
                </a:cubicBezTo>
                <a:cubicBezTo>
                  <a:pt x="14951" y="15510"/>
                  <a:pt x="14898" y="15616"/>
                  <a:pt x="14892" y="15836"/>
                </a:cubicBezTo>
                <a:close/>
                <a:moveTo>
                  <a:pt x="17785" y="18081"/>
                </a:moveTo>
                <a:cubicBezTo>
                  <a:pt x="17713" y="18081"/>
                  <a:pt x="17648" y="18165"/>
                  <a:pt x="17651" y="18407"/>
                </a:cubicBezTo>
                <a:cubicBezTo>
                  <a:pt x="17654" y="18597"/>
                  <a:pt x="17699" y="18726"/>
                  <a:pt x="17764" y="18748"/>
                </a:cubicBezTo>
                <a:cubicBezTo>
                  <a:pt x="17850" y="18779"/>
                  <a:pt x="17879" y="18597"/>
                  <a:pt x="17901" y="18407"/>
                </a:cubicBezTo>
                <a:cubicBezTo>
                  <a:pt x="17890" y="18225"/>
                  <a:pt x="17858" y="18081"/>
                  <a:pt x="17785" y="18081"/>
                </a:cubicBezTo>
                <a:close/>
                <a:moveTo>
                  <a:pt x="17877" y="13235"/>
                </a:moveTo>
                <a:cubicBezTo>
                  <a:pt x="17871" y="12969"/>
                  <a:pt x="17807" y="12947"/>
                  <a:pt x="17734" y="12954"/>
                </a:cubicBezTo>
                <a:cubicBezTo>
                  <a:pt x="17659" y="12962"/>
                  <a:pt x="17627" y="13106"/>
                  <a:pt x="17632" y="13288"/>
                </a:cubicBezTo>
                <a:cubicBezTo>
                  <a:pt x="17637" y="13508"/>
                  <a:pt x="17683" y="13637"/>
                  <a:pt x="17817" y="13606"/>
                </a:cubicBezTo>
                <a:cubicBezTo>
                  <a:pt x="17850" y="13599"/>
                  <a:pt x="17882" y="13462"/>
                  <a:pt x="17877" y="13235"/>
                </a:cubicBezTo>
                <a:close/>
                <a:moveTo>
                  <a:pt x="8585" y="5150"/>
                </a:moveTo>
                <a:cubicBezTo>
                  <a:pt x="8510" y="5142"/>
                  <a:pt x="8456" y="5264"/>
                  <a:pt x="8451" y="5484"/>
                </a:cubicBezTo>
                <a:cubicBezTo>
                  <a:pt x="8445" y="5696"/>
                  <a:pt x="8499" y="5795"/>
                  <a:pt x="8561" y="5810"/>
                </a:cubicBezTo>
                <a:cubicBezTo>
                  <a:pt x="8633" y="5832"/>
                  <a:pt x="8690" y="5734"/>
                  <a:pt x="8711" y="5499"/>
                </a:cubicBezTo>
                <a:cubicBezTo>
                  <a:pt x="8700" y="5317"/>
                  <a:pt x="8663" y="5157"/>
                  <a:pt x="8585" y="5150"/>
                </a:cubicBezTo>
                <a:close/>
                <a:moveTo>
                  <a:pt x="19778" y="21001"/>
                </a:moveTo>
                <a:cubicBezTo>
                  <a:pt x="19784" y="20773"/>
                  <a:pt x="19719" y="20660"/>
                  <a:pt x="19649" y="20637"/>
                </a:cubicBezTo>
                <a:cubicBezTo>
                  <a:pt x="19582" y="20614"/>
                  <a:pt x="19531" y="20736"/>
                  <a:pt x="19531" y="20933"/>
                </a:cubicBezTo>
                <a:cubicBezTo>
                  <a:pt x="19531" y="21145"/>
                  <a:pt x="19580" y="21274"/>
                  <a:pt x="19655" y="21320"/>
                </a:cubicBezTo>
                <a:cubicBezTo>
                  <a:pt x="19722" y="21282"/>
                  <a:pt x="19776" y="21191"/>
                  <a:pt x="19778" y="21001"/>
                </a:cubicBezTo>
                <a:close/>
                <a:moveTo>
                  <a:pt x="15913" y="15525"/>
                </a:moveTo>
                <a:cubicBezTo>
                  <a:pt x="15838" y="15540"/>
                  <a:pt x="15800" y="15684"/>
                  <a:pt x="15803" y="15859"/>
                </a:cubicBezTo>
                <a:cubicBezTo>
                  <a:pt x="15805" y="16064"/>
                  <a:pt x="15846" y="16223"/>
                  <a:pt x="15934" y="16200"/>
                </a:cubicBezTo>
                <a:cubicBezTo>
                  <a:pt x="16015" y="16177"/>
                  <a:pt x="16055" y="16048"/>
                  <a:pt x="16055" y="15813"/>
                </a:cubicBezTo>
                <a:cubicBezTo>
                  <a:pt x="16047" y="15571"/>
                  <a:pt x="15991" y="15518"/>
                  <a:pt x="15913" y="15525"/>
                </a:cubicBezTo>
                <a:close/>
                <a:moveTo>
                  <a:pt x="15142" y="21031"/>
                </a:moveTo>
                <a:cubicBezTo>
                  <a:pt x="15150" y="20834"/>
                  <a:pt x="15126" y="20682"/>
                  <a:pt x="15051" y="20667"/>
                </a:cubicBezTo>
                <a:cubicBezTo>
                  <a:pt x="14975" y="20645"/>
                  <a:pt x="14916" y="20720"/>
                  <a:pt x="14914" y="20978"/>
                </a:cubicBezTo>
                <a:cubicBezTo>
                  <a:pt x="14911" y="21183"/>
                  <a:pt x="14946" y="21297"/>
                  <a:pt x="15013" y="21335"/>
                </a:cubicBezTo>
                <a:cubicBezTo>
                  <a:pt x="15086" y="21320"/>
                  <a:pt x="15131" y="21229"/>
                  <a:pt x="15142" y="21031"/>
                </a:cubicBezTo>
                <a:close/>
                <a:moveTo>
                  <a:pt x="19593" y="12969"/>
                </a:moveTo>
                <a:cubicBezTo>
                  <a:pt x="19521" y="12984"/>
                  <a:pt x="19475" y="13098"/>
                  <a:pt x="19480" y="13280"/>
                </a:cubicBezTo>
                <a:cubicBezTo>
                  <a:pt x="19486" y="13447"/>
                  <a:pt x="19526" y="13599"/>
                  <a:pt x="19596" y="13606"/>
                </a:cubicBezTo>
                <a:cubicBezTo>
                  <a:pt x="19674" y="13614"/>
                  <a:pt x="19717" y="13485"/>
                  <a:pt x="19735" y="13257"/>
                </a:cubicBezTo>
                <a:cubicBezTo>
                  <a:pt x="19714" y="13068"/>
                  <a:pt x="19674" y="12954"/>
                  <a:pt x="19593" y="12969"/>
                </a:cubicBezTo>
                <a:close/>
                <a:moveTo>
                  <a:pt x="18693" y="12962"/>
                </a:moveTo>
                <a:cubicBezTo>
                  <a:pt x="18615" y="12969"/>
                  <a:pt x="18556" y="13053"/>
                  <a:pt x="18559" y="13295"/>
                </a:cubicBezTo>
                <a:cubicBezTo>
                  <a:pt x="18562" y="13531"/>
                  <a:pt x="18621" y="13622"/>
                  <a:pt x="18699" y="13614"/>
                </a:cubicBezTo>
                <a:cubicBezTo>
                  <a:pt x="18774" y="13606"/>
                  <a:pt x="18798" y="13455"/>
                  <a:pt x="18811" y="13280"/>
                </a:cubicBezTo>
                <a:cubicBezTo>
                  <a:pt x="18795" y="13113"/>
                  <a:pt x="18774" y="12954"/>
                  <a:pt x="18693" y="12962"/>
                </a:cubicBezTo>
                <a:close/>
                <a:moveTo>
                  <a:pt x="18785" y="10694"/>
                </a:moveTo>
                <a:cubicBezTo>
                  <a:pt x="18787" y="10482"/>
                  <a:pt x="18744" y="10368"/>
                  <a:pt x="18680" y="10360"/>
                </a:cubicBezTo>
                <a:cubicBezTo>
                  <a:pt x="18618" y="10353"/>
                  <a:pt x="18559" y="10413"/>
                  <a:pt x="18556" y="10633"/>
                </a:cubicBezTo>
                <a:cubicBezTo>
                  <a:pt x="18551" y="10868"/>
                  <a:pt x="18602" y="10975"/>
                  <a:pt x="18674" y="11028"/>
                </a:cubicBezTo>
                <a:cubicBezTo>
                  <a:pt x="18733" y="10982"/>
                  <a:pt x="18785" y="10906"/>
                  <a:pt x="18785" y="10694"/>
                </a:cubicBezTo>
                <a:close/>
                <a:moveTo>
                  <a:pt x="10409" y="5150"/>
                </a:moveTo>
                <a:cubicBezTo>
                  <a:pt x="10342" y="5142"/>
                  <a:pt x="10293" y="5271"/>
                  <a:pt x="10283" y="5446"/>
                </a:cubicBezTo>
                <a:cubicBezTo>
                  <a:pt x="10269" y="5643"/>
                  <a:pt x="10318" y="5757"/>
                  <a:pt x="10382" y="5787"/>
                </a:cubicBezTo>
                <a:cubicBezTo>
                  <a:pt x="10457" y="5817"/>
                  <a:pt x="10511" y="5734"/>
                  <a:pt x="10540" y="5476"/>
                </a:cubicBezTo>
                <a:cubicBezTo>
                  <a:pt x="10519" y="5324"/>
                  <a:pt x="10484" y="5165"/>
                  <a:pt x="10409" y="5150"/>
                </a:cubicBezTo>
                <a:close/>
                <a:moveTo>
                  <a:pt x="15929" y="18058"/>
                </a:moveTo>
                <a:cubicBezTo>
                  <a:pt x="15867" y="18058"/>
                  <a:pt x="15819" y="18157"/>
                  <a:pt x="15819" y="18369"/>
                </a:cubicBezTo>
                <a:cubicBezTo>
                  <a:pt x="15819" y="18589"/>
                  <a:pt x="15851" y="18748"/>
                  <a:pt x="15934" y="18741"/>
                </a:cubicBezTo>
                <a:cubicBezTo>
                  <a:pt x="16010" y="18733"/>
                  <a:pt x="16055" y="18604"/>
                  <a:pt x="16058" y="18309"/>
                </a:cubicBezTo>
                <a:cubicBezTo>
                  <a:pt x="16063" y="18119"/>
                  <a:pt x="15996" y="18058"/>
                  <a:pt x="15929" y="18058"/>
                </a:cubicBezTo>
                <a:close/>
                <a:moveTo>
                  <a:pt x="14076" y="12969"/>
                </a:moveTo>
                <a:cubicBezTo>
                  <a:pt x="14006" y="12984"/>
                  <a:pt x="13960" y="13068"/>
                  <a:pt x="13957" y="13273"/>
                </a:cubicBezTo>
                <a:cubicBezTo>
                  <a:pt x="13955" y="13508"/>
                  <a:pt x="14000" y="13614"/>
                  <a:pt x="14081" y="13622"/>
                </a:cubicBezTo>
                <a:cubicBezTo>
                  <a:pt x="14164" y="13629"/>
                  <a:pt x="14199" y="13493"/>
                  <a:pt x="14218" y="13288"/>
                </a:cubicBezTo>
                <a:cubicBezTo>
                  <a:pt x="14196" y="13083"/>
                  <a:pt x="14156" y="12962"/>
                  <a:pt x="14076" y="12969"/>
                </a:cubicBezTo>
                <a:close/>
                <a:moveTo>
                  <a:pt x="13036" y="8039"/>
                </a:moveTo>
                <a:cubicBezTo>
                  <a:pt x="13025" y="8282"/>
                  <a:pt x="13079" y="8396"/>
                  <a:pt x="13151" y="8396"/>
                </a:cubicBezTo>
                <a:cubicBezTo>
                  <a:pt x="13211" y="8396"/>
                  <a:pt x="13267" y="8313"/>
                  <a:pt x="13272" y="8100"/>
                </a:cubicBezTo>
                <a:cubicBezTo>
                  <a:pt x="13278" y="7857"/>
                  <a:pt x="13219" y="7782"/>
                  <a:pt x="13154" y="7721"/>
                </a:cubicBezTo>
                <a:cubicBezTo>
                  <a:pt x="13084" y="7744"/>
                  <a:pt x="13044" y="7850"/>
                  <a:pt x="13036" y="8039"/>
                </a:cubicBezTo>
                <a:close/>
                <a:moveTo>
                  <a:pt x="17863" y="8062"/>
                </a:moveTo>
                <a:cubicBezTo>
                  <a:pt x="17863" y="7850"/>
                  <a:pt x="17815" y="7698"/>
                  <a:pt x="17734" y="7721"/>
                </a:cubicBezTo>
                <a:cubicBezTo>
                  <a:pt x="17662" y="7744"/>
                  <a:pt x="17605" y="7880"/>
                  <a:pt x="17616" y="8100"/>
                </a:cubicBezTo>
                <a:cubicBezTo>
                  <a:pt x="17624" y="8290"/>
                  <a:pt x="17678" y="8373"/>
                  <a:pt x="17748" y="8366"/>
                </a:cubicBezTo>
                <a:cubicBezTo>
                  <a:pt x="17815" y="8350"/>
                  <a:pt x="17866" y="8252"/>
                  <a:pt x="17863" y="8062"/>
                </a:cubicBezTo>
                <a:close/>
                <a:moveTo>
                  <a:pt x="16850" y="15525"/>
                </a:moveTo>
                <a:cubicBezTo>
                  <a:pt x="16770" y="15533"/>
                  <a:pt x="16724" y="15647"/>
                  <a:pt x="16732" y="15889"/>
                </a:cubicBezTo>
                <a:cubicBezTo>
                  <a:pt x="16738" y="16094"/>
                  <a:pt x="16781" y="16200"/>
                  <a:pt x="16850" y="16193"/>
                </a:cubicBezTo>
                <a:cubicBezTo>
                  <a:pt x="16934" y="16185"/>
                  <a:pt x="16971" y="16056"/>
                  <a:pt x="16971" y="15866"/>
                </a:cubicBezTo>
                <a:cubicBezTo>
                  <a:pt x="16966" y="15616"/>
                  <a:pt x="16918" y="15518"/>
                  <a:pt x="16850" y="15525"/>
                </a:cubicBezTo>
                <a:close/>
                <a:moveTo>
                  <a:pt x="16746" y="20925"/>
                </a:moveTo>
                <a:cubicBezTo>
                  <a:pt x="16738" y="21153"/>
                  <a:pt x="16799" y="21282"/>
                  <a:pt x="16872" y="21289"/>
                </a:cubicBezTo>
                <a:cubicBezTo>
                  <a:pt x="16934" y="21297"/>
                  <a:pt x="16990" y="21153"/>
                  <a:pt x="16990" y="20971"/>
                </a:cubicBezTo>
                <a:cubicBezTo>
                  <a:pt x="16993" y="20789"/>
                  <a:pt x="16944" y="20667"/>
                  <a:pt x="16872" y="20637"/>
                </a:cubicBezTo>
                <a:cubicBezTo>
                  <a:pt x="16807" y="20645"/>
                  <a:pt x="16754" y="20751"/>
                  <a:pt x="16746" y="20925"/>
                </a:cubicBezTo>
                <a:close/>
                <a:moveTo>
                  <a:pt x="17893" y="15836"/>
                </a:moveTo>
                <a:cubicBezTo>
                  <a:pt x="17887" y="15662"/>
                  <a:pt x="17855" y="15518"/>
                  <a:pt x="17777" y="15525"/>
                </a:cubicBezTo>
                <a:cubicBezTo>
                  <a:pt x="17702" y="15533"/>
                  <a:pt x="17643" y="15609"/>
                  <a:pt x="17643" y="15851"/>
                </a:cubicBezTo>
                <a:cubicBezTo>
                  <a:pt x="17643" y="16079"/>
                  <a:pt x="17691" y="16193"/>
                  <a:pt x="17750" y="16193"/>
                </a:cubicBezTo>
                <a:cubicBezTo>
                  <a:pt x="17858" y="16193"/>
                  <a:pt x="17898" y="16056"/>
                  <a:pt x="17893" y="15836"/>
                </a:cubicBezTo>
                <a:close/>
                <a:moveTo>
                  <a:pt x="16936" y="8062"/>
                </a:moveTo>
                <a:cubicBezTo>
                  <a:pt x="16934" y="7880"/>
                  <a:pt x="16885" y="7729"/>
                  <a:pt x="16818" y="7759"/>
                </a:cubicBezTo>
                <a:cubicBezTo>
                  <a:pt x="16751" y="7789"/>
                  <a:pt x="16684" y="7903"/>
                  <a:pt x="16697" y="8138"/>
                </a:cubicBezTo>
                <a:cubicBezTo>
                  <a:pt x="16708" y="8320"/>
                  <a:pt x="16767" y="8404"/>
                  <a:pt x="16824" y="8426"/>
                </a:cubicBezTo>
                <a:cubicBezTo>
                  <a:pt x="16899" y="8373"/>
                  <a:pt x="16939" y="8244"/>
                  <a:pt x="16936" y="8062"/>
                </a:cubicBezTo>
                <a:close/>
                <a:moveTo>
                  <a:pt x="18707" y="18104"/>
                </a:moveTo>
                <a:cubicBezTo>
                  <a:pt x="18637" y="18096"/>
                  <a:pt x="18586" y="18172"/>
                  <a:pt x="18588" y="18392"/>
                </a:cubicBezTo>
                <a:cubicBezTo>
                  <a:pt x="18591" y="18612"/>
                  <a:pt x="18634" y="18756"/>
                  <a:pt x="18717" y="18756"/>
                </a:cubicBezTo>
                <a:cubicBezTo>
                  <a:pt x="18790" y="18756"/>
                  <a:pt x="18819" y="18612"/>
                  <a:pt x="18827" y="18415"/>
                </a:cubicBezTo>
                <a:cubicBezTo>
                  <a:pt x="18819" y="18210"/>
                  <a:pt x="18779" y="18111"/>
                  <a:pt x="18707" y="18104"/>
                </a:cubicBezTo>
                <a:close/>
                <a:moveTo>
                  <a:pt x="13957" y="10702"/>
                </a:moveTo>
                <a:cubicBezTo>
                  <a:pt x="13963" y="10914"/>
                  <a:pt x="14016" y="11005"/>
                  <a:pt x="14073" y="11020"/>
                </a:cubicBezTo>
                <a:cubicBezTo>
                  <a:pt x="14151" y="11035"/>
                  <a:pt x="14188" y="10884"/>
                  <a:pt x="14188" y="10656"/>
                </a:cubicBezTo>
                <a:cubicBezTo>
                  <a:pt x="14188" y="10436"/>
                  <a:pt x="14137" y="10375"/>
                  <a:pt x="14076" y="10330"/>
                </a:cubicBezTo>
                <a:cubicBezTo>
                  <a:pt x="14011" y="10383"/>
                  <a:pt x="13952" y="10451"/>
                  <a:pt x="13957" y="10702"/>
                </a:cubicBezTo>
                <a:close/>
                <a:moveTo>
                  <a:pt x="16837" y="10368"/>
                </a:moveTo>
                <a:cubicBezTo>
                  <a:pt x="16770" y="10360"/>
                  <a:pt x="16716" y="10451"/>
                  <a:pt x="16716" y="10656"/>
                </a:cubicBezTo>
                <a:cubicBezTo>
                  <a:pt x="16716" y="10876"/>
                  <a:pt x="16764" y="11028"/>
                  <a:pt x="16842" y="11013"/>
                </a:cubicBezTo>
                <a:cubicBezTo>
                  <a:pt x="16901" y="10997"/>
                  <a:pt x="16953" y="10876"/>
                  <a:pt x="16961" y="10641"/>
                </a:cubicBezTo>
                <a:cubicBezTo>
                  <a:pt x="16942" y="10497"/>
                  <a:pt x="16904" y="10375"/>
                  <a:pt x="16837" y="10368"/>
                </a:cubicBezTo>
                <a:close/>
                <a:moveTo>
                  <a:pt x="16842" y="12969"/>
                </a:moveTo>
                <a:cubicBezTo>
                  <a:pt x="16770" y="12962"/>
                  <a:pt x="16727" y="13068"/>
                  <a:pt x="16727" y="13273"/>
                </a:cubicBezTo>
                <a:cubicBezTo>
                  <a:pt x="16727" y="13500"/>
                  <a:pt x="16764" y="13637"/>
                  <a:pt x="16853" y="13614"/>
                </a:cubicBezTo>
                <a:cubicBezTo>
                  <a:pt x="16923" y="13591"/>
                  <a:pt x="16958" y="13470"/>
                  <a:pt x="16963" y="13280"/>
                </a:cubicBezTo>
                <a:cubicBezTo>
                  <a:pt x="16958" y="13060"/>
                  <a:pt x="16912" y="12977"/>
                  <a:pt x="16842" y="12969"/>
                </a:cubicBezTo>
                <a:close/>
                <a:moveTo>
                  <a:pt x="3889" y="2602"/>
                </a:moveTo>
                <a:cubicBezTo>
                  <a:pt x="3828" y="2624"/>
                  <a:pt x="3782" y="2768"/>
                  <a:pt x="3782" y="2950"/>
                </a:cubicBezTo>
                <a:cubicBezTo>
                  <a:pt x="3785" y="3216"/>
                  <a:pt x="3857" y="3216"/>
                  <a:pt x="3927" y="3208"/>
                </a:cubicBezTo>
                <a:cubicBezTo>
                  <a:pt x="3994" y="3193"/>
                  <a:pt x="4037" y="3102"/>
                  <a:pt x="4037" y="2882"/>
                </a:cubicBezTo>
                <a:cubicBezTo>
                  <a:pt x="4016" y="2670"/>
                  <a:pt x="3959" y="2579"/>
                  <a:pt x="3889" y="2602"/>
                </a:cubicBezTo>
                <a:close/>
                <a:moveTo>
                  <a:pt x="6745" y="2579"/>
                </a:moveTo>
                <a:cubicBezTo>
                  <a:pt x="6659" y="2548"/>
                  <a:pt x="6616" y="2693"/>
                  <a:pt x="6613" y="2913"/>
                </a:cubicBezTo>
                <a:cubicBezTo>
                  <a:pt x="6611" y="3102"/>
                  <a:pt x="6645" y="3223"/>
                  <a:pt x="6723" y="3216"/>
                </a:cubicBezTo>
                <a:cubicBezTo>
                  <a:pt x="6793" y="3208"/>
                  <a:pt x="6836" y="3132"/>
                  <a:pt x="6852" y="2905"/>
                </a:cubicBezTo>
                <a:cubicBezTo>
                  <a:pt x="6842" y="2746"/>
                  <a:pt x="6815" y="2602"/>
                  <a:pt x="6745" y="2579"/>
                </a:cubicBezTo>
                <a:close/>
                <a:moveTo>
                  <a:pt x="11325" y="5157"/>
                </a:moveTo>
                <a:cubicBezTo>
                  <a:pt x="11250" y="5173"/>
                  <a:pt x="11201" y="5317"/>
                  <a:pt x="11209" y="5537"/>
                </a:cubicBezTo>
                <a:cubicBezTo>
                  <a:pt x="11217" y="5749"/>
                  <a:pt x="11276" y="5810"/>
                  <a:pt x="11341" y="5787"/>
                </a:cubicBezTo>
                <a:cubicBezTo>
                  <a:pt x="11408" y="5772"/>
                  <a:pt x="11451" y="5658"/>
                  <a:pt x="11451" y="5446"/>
                </a:cubicBezTo>
                <a:cubicBezTo>
                  <a:pt x="11432" y="5271"/>
                  <a:pt x="11389" y="5142"/>
                  <a:pt x="11325" y="5157"/>
                </a:cubicBezTo>
                <a:close/>
                <a:moveTo>
                  <a:pt x="9622" y="5499"/>
                </a:moveTo>
                <a:cubicBezTo>
                  <a:pt x="9619" y="5294"/>
                  <a:pt x="9563" y="5142"/>
                  <a:pt x="9487" y="5157"/>
                </a:cubicBezTo>
                <a:cubicBezTo>
                  <a:pt x="9426" y="5165"/>
                  <a:pt x="9369" y="5286"/>
                  <a:pt x="9367" y="5476"/>
                </a:cubicBezTo>
                <a:cubicBezTo>
                  <a:pt x="9364" y="5719"/>
                  <a:pt x="9428" y="5787"/>
                  <a:pt x="9498" y="5795"/>
                </a:cubicBezTo>
                <a:cubicBezTo>
                  <a:pt x="9571" y="5787"/>
                  <a:pt x="9624" y="5688"/>
                  <a:pt x="9622" y="5499"/>
                </a:cubicBezTo>
                <a:close/>
                <a:moveTo>
                  <a:pt x="17672" y="20940"/>
                </a:moveTo>
                <a:cubicBezTo>
                  <a:pt x="17675" y="21130"/>
                  <a:pt x="17718" y="21282"/>
                  <a:pt x="17780" y="21289"/>
                </a:cubicBezTo>
                <a:cubicBezTo>
                  <a:pt x="17852" y="21297"/>
                  <a:pt x="17909" y="21145"/>
                  <a:pt x="17906" y="20933"/>
                </a:cubicBezTo>
                <a:cubicBezTo>
                  <a:pt x="17903" y="20751"/>
                  <a:pt x="17850" y="20652"/>
                  <a:pt x="17788" y="20622"/>
                </a:cubicBezTo>
                <a:cubicBezTo>
                  <a:pt x="17726" y="20667"/>
                  <a:pt x="17670" y="20728"/>
                  <a:pt x="17672" y="20940"/>
                </a:cubicBezTo>
                <a:close/>
                <a:moveTo>
                  <a:pt x="17608" y="5453"/>
                </a:moveTo>
                <a:cubicBezTo>
                  <a:pt x="17603" y="5681"/>
                  <a:pt x="17654" y="5787"/>
                  <a:pt x="17734" y="5787"/>
                </a:cubicBezTo>
                <a:cubicBezTo>
                  <a:pt x="17809" y="5787"/>
                  <a:pt x="17850" y="5658"/>
                  <a:pt x="17847" y="5476"/>
                </a:cubicBezTo>
                <a:cubicBezTo>
                  <a:pt x="17844" y="5309"/>
                  <a:pt x="17801" y="5173"/>
                  <a:pt x="17729" y="5142"/>
                </a:cubicBezTo>
                <a:cubicBezTo>
                  <a:pt x="17670" y="5180"/>
                  <a:pt x="17613" y="5264"/>
                  <a:pt x="17608" y="5453"/>
                </a:cubicBezTo>
                <a:close/>
                <a:moveTo>
                  <a:pt x="15916" y="10368"/>
                </a:moveTo>
                <a:cubicBezTo>
                  <a:pt x="15848" y="10368"/>
                  <a:pt x="15792" y="10459"/>
                  <a:pt x="15789" y="10656"/>
                </a:cubicBezTo>
                <a:cubicBezTo>
                  <a:pt x="15787" y="10884"/>
                  <a:pt x="15843" y="11013"/>
                  <a:pt x="15918" y="11020"/>
                </a:cubicBezTo>
                <a:cubicBezTo>
                  <a:pt x="15988" y="11020"/>
                  <a:pt x="16012" y="10838"/>
                  <a:pt x="16039" y="10656"/>
                </a:cubicBezTo>
                <a:cubicBezTo>
                  <a:pt x="16023" y="10489"/>
                  <a:pt x="15985" y="10368"/>
                  <a:pt x="15916" y="10368"/>
                </a:cubicBezTo>
                <a:close/>
                <a:moveTo>
                  <a:pt x="14992" y="10383"/>
                </a:moveTo>
                <a:cubicBezTo>
                  <a:pt x="14927" y="10398"/>
                  <a:pt x="14868" y="10474"/>
                  <a:pt x="14873" y="10686"/>
                </a:cubicBezTo>
                <a:cubicBezTo>
                  <a:pt x="14879" y="10906"/>
                  <a:pt x="14935" y="11043"/>
                  <a:pt x="15010" y="11028"/>
                </a:cubicBezTo>
                <a:cubicBezTo>
                  <a:pt x="15075" y="11013"/>
                  <a:pt x="15110" y="10861"/>
                  <a:pt x="15115" y="10717"/>
                </a:cubicBezTo>
                <a:cubicBezTo>
                  <a:pt x="15107" y="10459"/>
                  <a:pt x="15061" y="10368"/>
                  <a:pt x="14992" y="10383"/>
                </a:cubicBezTo>
                <a:close/>
                <a:moveTo>
                  <a:pt x="17758" y="10368"/>
                </a:moveTo>
                <a:cubicBezTo>
                  <a:pt x="17697" y="10353"/>
                  <a:pt x="17635" y="10406"/>
                  <a:pt x="17629" y="10626"/>
                </a:cubicBezTo>
                <a:cubicBezTo>
                  <a:pt x="17624" y="10853"/>
                  <a:pt x="17672" y="10997"/>
                  <a:pt x="17748" y="11005"/>
                </a:cubicBezTo>
                <a:cubicBezTo>
                  <a:pt x="17807" y="11005"/>
                  <a:pt x="17860" y="10906"/>
                  <a:pt x="17869" y="10694"/>
                </a:cubicBezTo>
                <a:cubicBezTo>
                  <a:pt x="17869" y="10497"/>
                  <a:pt x="17826" y="10383"/>
                  <a:pt x="17758" y="10368"/>
                </a:cubicBezTo>
                <a:close/>
                <a:moveTo>
                  <a:pt x="19744" y="18407"/>
                </a:moveTo>
                <a:cubicBezTo>
                  <a:pt x="19746" y="18195"/>
                  <a:pt x="19709" y="18096"/>
                  <a:pt x="19633" y="18111"/>
                </a:cubicBezTo>
                <a:cubicBezTo>
                  <a:pt x="19566" y="18119"/>
                  <a:pt x="19515" y="18195"/>
                  <a:pt x="19515" y="18407"/>
                </a:cubicBezTo>
                <a:cubicBezTo>
                  <a:pt x="19515" y="18604"/>
                  <a:pt x="19566" y="18695"/>
                  <a:pt x="19628" y="18741"/>
                </a:cubicBezTo>
                <a:cubicBezTo>
                  <a:pt x="19695" y="18703"/>
                  <a:pt x="19741" y="18612"/>
                  <a:pt x="19744" y="18407"/>
                </a:cubicBezTo>
                <a:close/>
                <a:moveTo>
                  <a:pt x="13987" y="20956"/>
                </a:moveTo>
                <a:cubicBezTo>
                  <a:pt x="13984" y="21145"/>
                  <a:pt x="14016" y="21297"/>
                  <a:pt x="14086" y="21320"/>
                </a:cubicBezTo>
                <a:cubicBezTo>
                  <a:pt x="14172" y="21350"/>
                  <a:pt x="14213" y="21175"/>
                  <a:pt x="14221" y="20978"/>
                </a:cubicBezTo>
                <a:cubicBezTo>
                  <a:pt x="14229" y="20781"/>
                  <a:pt x="14175" y="20682"/>
                  <a:pt x="14127" y="20667"/>
                </a:cubicBezTo>
                <a:cubicBezTo>
                  <a:pt x="14035" y="20660"/>
                  <a:pt x="13990" y="20751"/>
                  <a:pt x="13987" y="20956"/>
                </a:cubicBezTo>
                <a:close/>
                <a:moveTo>
                  <a:pt x="14997" y="7736"/>
                </a:moveTo>
                <a:cubicBezTo>
                  <a:pt x="14932" y="7729"/>
                  <a:pt x="14881" y="7827"/>
                  <a:pt x="14873" y="8032"/>
                </a:cubicBezTo>
                <a:cubicBezTo>
                  <a:pt x="14865" y="8252"/>
                  <a:pt x="14911" y="8343"/>
                  <a:pt x="14978" y="8358"/>
                </a:cubicBezTo>
                <a:cubicBezTo>
                  <a:pt x="15045" y="8373"/>
                  <a:pt x="15096" y="8305"/>
                  <a:pt x="15099" y="8085"/>
                </a:cubicBezTo>
                <a:cubicBezTo>
                  <a:pt x="15104" y="7880"/>
                  <a:pt x="15061" y="7751"/>
                  <a:pt x="14997" y="7736"/>
                </a:cubicBezTo>
                <a:close/>
                <a:moveTo>
                  <a:pt x="15784" y="8032"/>
                </a:moveTo>
                <a:cubicBezTo>
                  <a:pt x="15776" y="8275"/>
                  <a:pt x="15832" y="8366"/>
                  <a:pt x="15908" y="8373"/>
                </a:cubicBezTo>
                <a:cubicBezTo>
                  <a:pt x="15977" y="8373"/>
                  <a:pt x="16018" y="8267"/>
                  <a:pt x="16015" y="8062"/>
                </a:cubicBezTo>
                <a:cubicBezTo>
                  <a:pt x="16010" y="7873"/>
                  <a:pt x="15969" y="7766"/>
                  <a:pt x="15905" y="7729"/>
                </a:cubicBezTo>
                <a:cubicBezTo>
                  <a:pt x="15840" y="7759"/>
                  <a:pt x="15789" y="7827"/>
                  <a:pt x="15784" y="8032"/>
                </a:cubicBezTo>
                <a:close/>
                <a:moveTo>
                  <a:pt x="18672" y="7744"/>
                </a:moveTo>
                <a:cubicBezTo>
                  <a:pt x="18607" y="7729"/>
                  <a:pt x="18556" y="7835"/>
                  <a:pt x="18551" y="8039"/>
                </a:cubicBezTo>
                <a:cubicBezTo>
                  <a:pt x="18545" y="8244"/>
                  <a:pt x="18580" y="8366"/>
                  <a:pt x="18656" y="8366"/>
                </a:cubicBezTo>
                <a:cubicBezTo>
                  <a:pt x="18723" y="8366"/>
                  <a:pt x="18774" y="8297"/>
                  <a:pt x="18779" y="8115"/>
                </a:cubicBezTo>
                <a:cubicBezTo>
                  <a:pt x="18782" y="7873"/>
                  <a:pt x="18733" y="7759"/>
                  <a:pt x="18672" y="7744"/>
                </a:cubicBezTo>
                <a:close/>
                <a:moveTo>
                  <a:pt x="19692" y="8024"/>
                </a:moveTo>
                <a:cubicBezTo>
                  <a:pt x="19684" y="7827"/>
                  <a:pt x="19641" y="7706"/>
                  <a:pt x="19574" y="7729"/>
                </a:cubicBezTo>
                <a:cubicBezTo>
                  <a:pt x="19510" y="7751"/>
                  <a:pt x="19461" y="7865"/>
                  <a:pt x="19470" y="8070"/>
                </a:cubicBezTo>
                <a:cubicBezTo>
                  <a:pt x="19478" y="8275"/>
                  <a:pt x="19529" y="8350"/>
                  <a:pt x="19593" y="8350"/>
                </a:cubicBezTo>
                <a:cubicBezTo>
                  <a:pt x="19671" y="8350"/>
                  <a:pt x="19701" y="8222"/>
                  <a:pt x="19692" y="8024"/>
                </a:cubicBezTo>
                <a:close/>
                <a:moveTo>
                  <a:pt x="15830" y="20918"/>
                </a:moveTo>
                <a:cubicBezTo>
                  <a:pt x="15822" y="21138"/>
                  <a:pt x="15865" y="21289"/>
                  <a:pt x="15940" y="21312"/>
                </a:cubicBezTo>
                <a:cubicBezTo>
                  <a:pt x="16007" y="21327"/>
                  <a:pt x="16047" y="21198"/>
                  <a:pt x="16055" y="21001"/>
                </a:cubicBezTo>
                <a:cubicBezTo>
                  <a:pt x="16063" y="20804"/>
                  <a:pt x="16039" y="20675"/>
                  <a:pt x="15953" y="20667"/>
                </a:cubicBezTo>
                <a:cubicBezTo>
                  <a:pt x="15899" y="20675"/>
                  <a:pt x="15838" y="20705"/>
                  <a:pt x="15830" y="20918"/>
                </a:cubicBezTo>
                <a:close/>
                <a:moveTo>
                  <a:pt x="123" y="30"/>
                </a:moveTo>
                <a:cubicBezTo>
                  <a:pt x="61" y="68"/>
                  <a:pt x="13" y="175"/>
                  <a:pt x="29" y="387"/>
                </a:cubicBezTo>
                <a:cubicBezTo>
                  <a:pt x="40" y="554"/>
                  <a:pt x="80" y="645"/>
                  <a:pt x="139" y="622"/>
                </a:cubicBezTo>
                <a:cubicBezTo>
                  <a:pt x="201" y="592"/>
                  <a:pt x="250" y="508"/>
                  <a:pt x="250" y="281"/>
                </a:cubicBezTo>
                <a:cubicBezTo>
                  <a:pt x="233" y="114"/>
                  <a:pt x="193" y="-15"/>
                  <a:pt x="123" y="30"/>
                </a:cubicBezTo>
                <a:close/>
                <a:moveTo>
                  <a:pt x="21490" y="12977"/>
                </a:moveTo>
                <a:cubicBezTo>
                  <a:pt x="21422" y="12969"/>
                  <a:pt x="21363" y="13022"/>
                  <a:pt x="21350" y="13220"/>
                </a:cubicBezTo>
                <a:cubicBezTo>
                  <a:pt x="21331" y="13439"/>
                  <a:pt x="21398" y="13538"/>
                  <a:pt x="21455" y="13576"/>
                </a:cubicBezTo>
                <a:cubicBezTo>
                  <a:pt x="21524" y="13622"/>
                  <a:pt x="21562" y="13470"/>
                  <a:pt x="21581" y="13288"/>
                </a:cubicBezTo>
                <a:cubicBezTo>
                  <a:pt x="21570" y="13136"/>
                  <a:pt x="21562" y="12992"/>
                  <a:pt x="21490" y="12977"/>
                </a:cubicBezTo>
                <a:close/>
                <a:moveTo>
                  <a:pt x="20539" y="12977"/>
                </a:moveTo>
                <a:cubicBezTo>
                  <a:pt x="20469" y="12977"/>
                  <a:pt x="20426" y="13060"/>
                  <a:pt x="20423" y="13273"/>
                </a:cubicBezTo>
                <a:cubicBezTo>
                  <a:pt x="20420" y="13477"/>
                  <a:pt x="20469" y="13591"/>
                  <a:pt x="20531" y="13599"/>
                </a:cubicBezTo>
                <a:cubicBezTo>
                  <a:pt x="20595" y="13606"/>
                  <a:pt x="20641" y="13493"/>
                  <a:pt x="20646" y="13303"/>
                </a:cubicBezTo>
                <a:cubicBezTo>
                  <a:pt x="20649" y="13091"/>
                  <a:pt x="20611" y="12984"/>
                  <a:pt x="20539" y="12977"/>
                </a:cubicBezTo>
                <a:close/>
                <a:moveTo>
                  <a:pt x="19612" y="15540"/>
                </a:moveTo>
                <a:cubicBezTo>
                  <a:pt x="19539" y="15540"/>
                  <a:pt x="19496" y="15631"/>
                  <a:pt x="19502" y="15844"/>
                </a:cubicBezTo>
                <a:cubicBezTo>
                  <a:pt x="19507" y="16033"/>
                  <a:pt x="19550" y="16177"/>
                  <a:pt x="19617" y="16155"/>
                </a:cubicBezTo>
                <a:cubicBezTo>
                  <a:pt x="19676" y="16140"/>
                  <a:pt x="19727" y="16026"/>
                  <a:pt x="19735" y="15813"/>
                </a:cubicBezTo>
                <a:cubicBezTo>
                  <a:pt x="19725" y="15624"/>
                  <a:pt x="19679" y="15548"/>
                  <a:pt x="19612" y="15540"/>
                </a:cubicBezTo>
                <a:close/>
                <a:moveTo>
                  <a:pt x="20557" y="15540"/>
                </a:moveTo>
                <a:cubicBezTo>
                  <a:pt x="20488" y="15540"/>
                  <a:pt x="20439" y="15624"/>
                  <a:pt x="20437" y="15813"/>
                </a:cubicBezTo>
                <a:cubicBezTo>
                  <a:pt x="20434" y="16003"/>
                  <a:pt x="20482" y="16132"/>
                  <a:pt x="20544" y="16147"/>
                </a:cubicBezTo>
                <a:cubicBezTo>
                  <a:pt x="20611" y="16170"/>
                  <a:pt x="20651" y="16033"/>
                  <a:pt x="20665" y="15851"/>
                </a:cubicBezTo>
                <a:cubicBezTo>
                  <a:pt x="20660" y="15677"/>
                  <a:pt x="20635" y="15540"/>
                  <a:pt x="20557" y="15540"/>
                </a:cubicBezTo>
                <a:close/>
                <a:moveTo>
                  <a:pt x="19590" y="10368"/>
                </a:moveTo>
                <a:cubicBezTo>
                  <a:pt x="19529" y="10391"/>
                  <a:pt x="19470" y="10482"/>
                  <a:pt x="19475" y="10679"/>
                </a:cubicBezTo>
                <a:cubicBezTo>
                  <a:pt x="19483" y="10884"/>
                  <a:pt x="19537" y="11035"/>
                  <a:pt x="19612" y="11013"/>
                </a:cubicBezTo>
                <a:cubicBezTo>
                  <a:pt x="19674" y="10990"/>
                  <a:pt x="19711" y="10846"/>
                  <a:pt x="19711" y="10671"/>
                </a:cubicBezTo>
                <a:cubicBezTo>
                  <a:pt x="19701" y="10459"/>
                  <a:pt x="19658" y="10345"/>
                  <a:pt x="19590" y="10368"/>
                </a:cubicBezTo>
                <a:close/>
                <a:moveTo>
                  <a:pt x="20533" y="10360"/>
                </a:moveTo>
                <a:cubicBezTo>
                  <a:pt x="20474" y="10360"/>
                  <a:pt x="20420" y="10444"/>
                  <a:pt x="20420" y="10671"/>
                </a:cubicBezTo>
                <a:cubicBezTo>
                  <a:pt x="20420" y="10891"/>
                  <a:pt x="20474" y="10990"/>
                  <a:pt x="20533" y="10990"/>
                </a:cubicBezTo>
                <a:cubicBezTo>
                  <a:pt x="20590" y="10990"/>
                  <a:pt x="20649" y="10891"/>
                  <a:pt x="20649" y="10679"/>
                </a:cubicBezTo>
                <a:cubicBezTo>
                  <a:pt x="20646" y="10474"/>
                  <a:pt x="20595" y="10360"/>
                  <a:pt x="20533" y="10360"/>
                </a:cubicBezTo>
                <a:close/>
                <a:moveTo>
                  <a:pt x="16695" y="5461"/>
                </a:moveTo>
                <a:cubicBezTo>
                  <a:pt x="16684" y="5666"/>
                  <a:pt x="16732" y="5764"/>
                  <a:pt x="16799" y="5787"/>
                </a:cubicBezTo>
                <a:cubicBezTo>
                  <a:pt x="16867" y="5810"/>
                  <a:pt x="16918" y="5741"/>
                  <a:pt x="16920" y="5522"/>
                </a:cubicBezTo>
                <a:cubicBezTo>
                  <a:pt x="16926" y="5324"/>
                  <a:pt x="16883" y="5218"/>
                  <a:pt x="16818" y="5165"/>
                </a:cubicBezTo>
                <a:cubicBezTo>
                  <a:pt x="16762" y="5195"/>
                  <a:pt x="16705" y="5264"/>
                  <a:pt x="16695" y="5461"/>
                </a:cubicBezTo>
                <a:close/>
                <a:moveTo>
                  <a:pt x="15897" y="5157"/>
                </a:moveTo>
                <a:cubicBezTo>
                  <a:pt x="15835" y="5157"/>
                  <a:pt x="15784" y="5256"/>
                  <a:pt x="15779" y="5461"/>
                </a:cubicBezTo>
                <a:cubicBezTo>
                  <a:pt x="15776" y="5666"/>
                  <a:pt x="15814" y="5772"/>
                  <a:pt x="15886" y="5772"/>
                </a:cubicBezTo>
                <a:cubicBezTo>
                  <a:pt x="15956" y="5772"/>
                  <a:pt x="15996" y="5681"/>
                  <a:pt x="16004" y="5484"/>
                </a:cubicBezTo>
                <a:cubicBezTo>
                  <a:pt x="16004" y="5279"/>
                  <a:pt x="15964" y="5157"/>
                  <a:pt x="15897" y="5157"/>
                </a:cubicBezTo>
                <a:close/>
                <a:moveTo>
                  <a:pt x="12249" y="5165"/>
                </a:moveTo>
                <a:cubicBezTo>
                  <a:pt x="12171" y="5120"/>
                  <a:pt x="12123" y="5286"/>
                  <a:pt x="12117" y="5491"/>
                </a:cubicBezTo>
                <a:cubicBezTo>
                  <a:pt x="12112" y="5673"/>
                  <a:pt x="12150" y="5795"/>
                  <a:pt x="12227" y="5795"/>
                </a:cubicBezTo>
                <a:cubicBezTo>
                  <a:pt x="12297" y="5795"/>
                  <a:pt x="12338" y="5704"/>
                  <a:pt x="12356" y="5522"/>
                </a:cubicBezTo>
                <a:cubicBezTo>
                  <a:pt x="12354" y="5317"/>
                  <a:pt x="12305" y="5195"/>
                  <a:pt x="12249" y="5165"/>
                </a:cubicBezTo>
                <a:close/>
                <a:moveTo>
                  <a:pt x="20595" y="2890"/>
                </a:moveTo>
                <a:cubicBezTo>
                  <a:pt x="20587" y="2715"/>
                  <a:pt x="20541" y="2579"/>
                  <a:pt x="20474" y="2594"/>
                </a:cubicBezTo>
                <a:cubicBezTo>
                  <a:pt x="20418" y="2609"/>
                  <a:pt x="20380" y="2723"/>
                  <a:pt x="20380" y="2890"/>
                </a:cubicBezTo>
                <a:cubicBezTo>
                  <a:pt x="20380" y="3102"/>
                  <a:pt x="20437" y="3155"/>
                  <a:pt x="20509" y="3193"/>
                </a:cubicBezTo>
                <a:cubicBezTo>
                  <a:pt x="20544" y="3125"/>
                  <a:pt x="20603" y="3064"/>
                  <a:pt x="20595" y="2890"/>
                </a:cubicBezTo>
                <a:close/>
                <a:moveTo>
                  <a:pt x="8574" y="2579"/>
                </a:moveTo>
                <a:cubicBezTo>
                  <a:pt x="8504" y="2586"/>
                  <a:pt x="8461" y="2723"/>
                  <a:pt x="8461" y="2905"/>
                </a:cubicBezTo>
                <a:cubicBezTo>
                  <a:pt x="8459" y="3064"/>
                  <a:pt x="8502" y="3170"/>
                  <a:pt x="8561" y="3193"/>
                </a:cubicBezTo>
                <a:cubicBezTo>
                  <a:pt x="8636" y="3216"/>
                  <a:pt x="8668" y="3087"/>
                  <a:pt x="8687" y="2890"/>
                </a:cubicBezTo>
                <a:cubicBezTo>
                  <a:pt x="8674" y="2731"/>
                  <a:pt x="8649" y="2571"/>
                  <a:pt x="8574" y="2579"/>
                </a:cubicBezTo>
                <a:close/>
                <a:moveTo>
                  <a:pt x="7766" y="2920"/>
                </a:moveTo>
                <a:cubicBezTo>
                  <a:pt x="7771" y="2723"/>
                  <a:pt x="7733" y="2594"/>
                  <a:pt x="7661" y="2579"/>
                </a:cubicBezTo>
                <a:cubicBezTo>
                  <a:pt x="7588" y="2564"/>
                  <a:pt x="7545" y="2670"/>
                  <a:pt x="7540" y="2867"/>
                </a:cubicBezTo>
                <a:cubicBezTo>
                  <a:pt x="7532" y="3072"/>
                  <a:pt x="7572" y="3178"/>
                  <a:pt x="7650" y="3208"/>
                </a:cubicBezTo>
                <a:cubicBezTo>
                  <a:pt x="7712" y="3201"/>
                  <a:pt x="7763" y="3125"/>
                  <a:pt x="7766" y="2920"/>
                </a:cubicBezTo>
                <a:close/>
                <a:moveTo>
                  <a:pt x="5670" y="2875"/>
                </a:moveTo>
                <a:cubicBezTo>
                  <a:pt x="5668" y="3072"/>
                  <a:pt x="5705" y="3193"/>
                  <a:pt x="5778" y="3193"/>
                </a:cubicBezTo>
                <a:cubicBezTo>
                  <a:pt x="5848" y="3193"/>
                  <a:pt x="5893" y="3087"/>
                  <a:pt x="5896" y="2890"/>
                </a:cubicBezTo>
                <a:cubicBezTo>
                  <a:pt x="5899" y="2693"/>
                  <a:pt x="5856" y="2586"/>
                  <a:pt x="5783" y="2564"/>
                </a:cubicBezTo>
                <a:cubicBezTo>
                  <a:pt x="5719" y="2579"/>
                  <a:pt x="5673" y="2677"/>
                  <a:pt x="5670" y="2875"/>
                </a:cubicBezTo>
                <a:close/>
                <a:moveTo>
                  <a:pt x="961" y="334"/>
                </a:moveTo>
                <a:cubicBezTo>
                  <a:pt x="961" y="470"/>
                  <a:pt x="986" y="637"/>
                  <a:pt x="1055" y="630"/>
                </a:cubicBezTo>
                <a:cubicBezTo>
                  <a:pt x="1136" y="622"/>
                  <a:pt x="1184" y="486"/>
                  <a:pt x="1179" y="266"/>
                </a:cubicBezTo>
                <a:cubicBezTo>
                  <a:pt x="1176" y="106"/>
                  <a:pt x="1139" y="-7"/>
                  <a:pt x="1071" y="0"/>
                </a:cubicBezTo>
                <a:cubicBezTo>
                  <a:pt x="1002" y="15"/>
                  <a:pt x="961" y="152"/>
                  <a:pt x="961" y="334"/>
                </a:cubicBezTo>
                <a:close/>
                <a:moveTo>
                  <a:pt x="20565" y="18119"/>
                </a:moveTo>
                <a:cubicBezTo>
                  <a:pt x="20506" y="18119"/>
                  <a:pt x="20466" y="18187"/>
                  <a:pt x="20463" y="18377"/>
                </a:cubicBezTo>
                <a:cubicBezTo>
                  <a:pt x="20461" y="18582"/>
                  <a:pt x="20498" y="18711"/>
                  <a:pt x="20565" y="18711"/>
                </a:cubicBezTo>
                <a:cubicBezTo>
                  <a:pt x="20630" y="18711"/>
                  <a:pt x="20670" y="18582"/>
                  <a:pt x="20689" y="18400"/>
                </a:cubicBezTo>
                <a:cubicBezTo>
                  <a:pt x="20676" y="18210"/>
                  <a:pt x="20635" y="18111"/>
                  <a:pt x="20565" y="18119"/>
                </a:cubicBezTo>
                <a:close/>
                <a:moveTo>
                  <a:pt x="15086" y="2950"/>
                </a:moveTo>
                <a:cubicBezTo>
                  <a:pt x="15102" y="2738"/>
                  <a:pt x="15045" y="2632"/>
                  <a:pt x="14983" y="2594"/>
                </a:cubicBezTo>
                <a:cubicBezTo>
                  <a:pt x="14922" y="2548"/>
                  <a:pt x="14881" y="2662"/>
                  <a:pt x="14871" y="2829"/>
                </a:cubicBezTo>
                <a:cubicBezTo>
                  <a:pt x="14857" y="3034"/>
                  <a:pt x="14898" y="3148"/>
                  <a:pt x="14965" y="3193"/>
                </a:cubicBezTo>
                <a:cubicBezTo>
                  <a:pt x="15026" y="3186"/>
                  <a:pt x="15075" y="3110"/>
                  <a:pt x="15086" y="2950"/>
                </a:cubicBezTo>
                <a:close/>
                <a:moveTo>
                  <a:pt x="15875" y="2594"/>
                </a:moveTo>
                <a:cubicBezTo>
                  <a:pt x="15819" y="2602"/>
                  <a:pt x="15779" y="2715"/>
                  <a:pt x="15779" y="2890"/>
                </a:cubicBezTo>
                <a:cubicBezTo>
                  <a:pt x="15779" y="3072"/>
                  <a:pt x="15819" y="3170"/>
                  <a:pt x="15875" y="3178"/>
                </a:cubicBezTo>
                <a:cubicBezTo>
                  <a:pt x="15942" y="3193"/>
                  <a:pt x="15985" y="3079"/>
                  <a:pt x="16002" y="2890"/>
                </a:cubicBezTo>
                <a:cubicBezTo>
                  <a:pt x="15983" y="2708"/>
                  <a:pt x="15942" y="2579"/>
                  <a:pt x="15875" y="2594"/>
                </a:cubicBezTo>
                <a:close/>
                <a:moveTo>
                  <a:pt x="13039" y="5461"/>
                </a:moveTo>
                <a:cubicBezTo>
                  <a:pt x="13039" y="5658"/>
                  <a:pt x="13076" y="5772"/>
                  <a:pt x="13149" y="5772"/>
                </a:cubicBezTo>
                <a:cubicBezTo>
                  <a:pt x="13219" y="5772"/>
                  <a:pt x="13272" y="5681"/>
                  <a:pt x="13264" y="5484"/>
                </a:cubicBezTo>
                <a:cubicBezTo>
                  <a:pt x="13256" y="5317"/>
                  <a:pt x="13203" y="5211"/>
                  <a:pt x="13138" y="5173"/>
                </a:cubicBezTo>
                <a:cubicBezTo>
                  <a:pt x="13084" y="5211"/>
                  <a:pt x="13039" y="5294"/>
                  <a:pt x="13039" y="5461"/>
                </a:cubicBezTo>
                <a:close/>
                <a:moveTo>
                  <a:pt x="15094" y="5468"/>
                </a:moveTo>
                <a:cubicBezTo>
                  <a:pt x="15091" y="5264"/>
                  <a:pt x="15037" y="5157"/>
                  <a:pt x="14978" y="5173"/>
                </a:cubicBezTo>
                <a:cubicBezTo>
                  <a:pt x="14922" y="5188"/>
                  <a:pt x="14863" y="5271"/>
                  <a:pt x="14868" y="5491"/>
                </a:cubicBezTo>
                <a:cubicBezTo>
                  <a:pt x="14873" y="5696"/>
                  <a:pt x="14922" y="5772"/>
                  <a:pt x="14986" y="5787"/>
                </a:cubicBezTo>
                <a:cubicBezTo>
                  <a:pt x="15053" y="5772"/>
                  <a:pt x="15096" y="5681"/>
                  <a:pt x="15094" y="5468"/>
                </a:cubicBezTo>
                <a:close/>
                <a:moveTo>
                  <a:pt x="18771" y="5499"/>
                </a:moveTo>
                <a:cubicBezTo>
                  <a:pt x="18771" y="5317"/>
                  <a:pt x="18717" y="5180"/>
                  <a:pt x="18653" y="5165"/>
                </a:cubicBezTo>
                <a:cubicBezTo>
                  <a:pt x="18596" y="5157"/>
                  <a:pt x="18554" y="5279"/>
                  <a:pt x="18548" y="5438"/>
                </a:cubicBezTo>
                <a:cubicBezTo>
                  <a:pt x="18540" y="5635"/>
                  <a:pt x="18570" y="5764"/>
                  <a:pt x="18648" y="5779"/>
                </a:cubicBezTo>
                <a:cubicBezTo>
                  <a:pt x="18720" y="5795"/>
                  <a:pt x="18774" y="5696"/>
                  <a:pt x="18771" y="5499"/>
                </a:cubicBezTo>
                <a:close/>
                <a:moveTo>
                  <a:pt x="20517" y="5195"/>
                </a:moveTo>
                <a:cubicBezTo>
                  <a:pt x="20453" y="5180"/>
                  <a:pt x="20399" y="5294"/>
                  <a:pt x="20386" y="5468"/>
                </a:cubicBezTo>
                <a:cubicBezTo>
                  <a:pt x="20372" y="5643"/>
                  <a:pt x="20418" y="5741"/>
                  <a:pt x="20474" y="5764"/>
                </a:cubicBezTo>
                <a:cubicBezTo>
                  <a:pt x="20536" y="5795"/>
                  <a:pt x="20595" y="5772"/>
                  <a:pt x="20608" y="5552"/>
                </a:cubicBezTo>
                <a:cubicBezTo>
                  <a:pt x="20617" y="5355"/>
                  <a:pt x="20584" y="5218"/>
                  <a:pt x="20517" y="5195"/>
                </a:cubicBezTo>
                <a:close/>
                <a:moveTo>
                  <a:pt x="14081" y="7744"/>
                </a:moveTo>
                <a:cubicBezTo>
                  <a:pt x="14022" y="7736"/>
                  <a:pt x="13963" y="7812"/>
                  <a:pt x="13957" y="8024"/>
                </a:cubicBezTo>
                <a:cubicBezTo>
                  <a:pt x="13952" y="8229"/>
                  <a:pt x="13992" y="8335"/>
                  <a:pt x="14059" y="8358"/>
                </a:cubicBezTo>
                <a:cubicBezTo>
                  <a:pt x="14127" y="8373"/>
                  <a:pt x="14175" y="8297"/>
                  <a:pt x="14180" y="8146"/>
                </a:cubicBezTo>
                <a:cubicBezTo>
                  <a:pt x="14188" y="7880"/>
                  <a:pt x="14145" y="7751"/>
                  <a:pt x="14081" y="7744"/>
                </a:cubicBezTo>
                <a:close/>
                <a:moveTo>
                  <a:pt x="18819" y="20986"/>
                </a:moveTo>
                <a:cubicBezTo>
                  <a:pt x="18836" y="20789"/>
                  <a:pt x="18776" y="20660"/>
                  <a:pt x="18720" y="20637"/>
                </a:cubicBezTo>
                <a:cubicBezTo>
                  <a:pt x="18658" y="20607"/>
                  <a:pt x="18610" y="20720"/>
                  <a:pt x="18599" y="20918"/>
                </a:cubicBezTo>
                <a:cubicBezTo>
                  <a:pt x="18591" y="21122"/>
                  <a:pt x="18634" y="21221"/>
                  <a:pt x="18699" y="21289"/>
                </a:cubicBezTo>
                <a:cubicBezTo>
                  <a:pt x="18763" y="21266"/>
                  <a:pt x="18806" y="21138"/>
                  <a:pt x="18819" y="20986"/>
                </a:cubicBezTo>
                <a:close/>
                <a:moveTo>
                  <a:pt x="20638" y="8070"/>
                </a:moveTo>
                <a:cubicBezTo>
                  <a:pt x="20633" y="7888"/>
                  <a:pt x="20579" y="7774"/>
                  <a:pt x="20509" y="7782"/>
                </a:cubicBezTo>
                <a:cubicBezTo>
                  <a:pt x="20453" y="7789"/>
                  <a:pt x="20399" y="7865"/>
                  <a:pt x="20402" y="8047"/>
                </a:cubicBezTo>
                <a:cubicBezTo>
                  <a:pt x="20404" y="8229"/>
                  <a:pt x="20442" y="8366"/>
                  <a:pt x="20520" y="8358"/>
                </a:cubicBezTo>
                <a:cubicBezTo>
                  <a:pt x="20590" y="8366"/>
                  <a:pt x="20643" y="8275"/>
                  <a:pt x="20638" y="8070"/>
                </a:cubicBezTo>
                <a:close/>
                <a:moveTo>
                  <a:pt x="21481" y="16147"/>
                </a:moveTo>
                <a:cubicBezTo>
                  <a:pt x="21543" y="16147"/>
                  <a:pt x="21597" y="16018"/>
                  <a:pt x="21592" y="15829"/>
                </a:cubicBezTo>
                <a:cubicBezTo>
                  <a:pt x="21586" y="15647"/>
                  <a:pt x="21538" y="15540"/>
                  <a:pt x="21468" y="15556"/>
                </a:cubicBezTo>
                <a:cubicBezTo>
                  <a:pt x="21406" y="15571"/>
                  <a:pt x="21374" y="15654"/>
                  <a:pt x="21371" y="15829"/>
                </a:cubicBezTo>
                <a:cubicBezTo>
                  <a:pt x="21371" y="16033"/>
                  <a:pt x="21422" y="16147"/>
                  <a:pt x="21481" y="16147"/>
                </a:cubicBez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26F8F1D3-CBA9-D3CB-A0CE-0651B41FFFE9}"/>
              </a:ext>
            </a:extLst>
          </p:cNvPr>
          <p:cNvSpPr/>
          <p:nvPr/>
        </p:nvSpPr>
        <p:spPr>
          <a:xfrm>
            <a:off x="195878" y="0"/>
            <a:ext cx="11996122" cy="6433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0" h="21579" extrusionOk="0">
                <a:moveTo>
                  <a:pt x="21590" y="4599"/>
                </a:moveTo>
                <a:cubicBezTo>
                  <a:pt x="21503" y="4373"/>
                  <a:pt x="21407" y="4160"/>
                  <a:pt x="21299" y="3960"/>
                </a:cubicBezTo>
                <a:cubicBezTo>
                  <a:pt x="21095" y="3573"/>
                  <a:pt x="20865" y="3251"/>
                  <a:pt x="20612" y="2986"/>
                </a:cubicBezTo>
                <a:cubicBezTo>
                  <a:pt x="20495" y="2864"/>
                  <a:pt x="20375" y="2751"/>
                  <a:pt x="20247" y="2673"/>
                </a:cubicBezTo>
                <a:cubicBezTo>
                  <a:pt x="19830" y="2422"/>
                  <a:pt x="19399" y="2277"/>
                  <a:pt x="18967" y="2167"/>
                </a:cubicBezTo>
                <a:cubicBezTo>
                  <a:pt x="18773" y="2119"/>
                  <a:pt x="18579" y="2035"/>
                  <a:pt x="18385" y="1980"/>
                </a:cubicBezTo>
                <a:cubicBezTo>
                  <a:pt x="17889" y="1835"/>
                  <a:pt x="17392" y="1703"/>
                  <a:pt x="16896" y="1554"/>
                </a:cubicBezTo>
                <a:cubicBezTo>
                  <a:pt x="16492" y="1435"/>
                  <a:pt x="16091" y="1283"/>
                  <a:pt x="15686" y="1174"/>
                </a:cubicBezTo>
                <a:cubicBezTo>
                  <a:pt x="15061" y="1009"/>
                  <a:pt x="14442" y="800"/>
                  <a:pt x="13819" y="616"/>
                </a:cubicBezTo>
                <a:cubicBezTo>
                  <a:pt x="13281" y="458"/>
                  <a:pt x="12741" y="303"/>
                  <a:pt x="12205" y="119"/>
                </a:cubicBezTo>
                <a:cubicBezTo>
                  <a:pt x="12083" y="77"/>
                  <a:pt x="11962" y="39"/>
                  <a:pt x="11841" y="0"/>
                </a:cubicBezTo>
                <a:lnTo>
                  <a:pt x="855" y="0"/>
                </a:lnTo>
                <a:cubicBezTo>
                  <a:pt x="805" y="703"/>
                  <a:pt x="758" y="1406"/>
                  <a:pt x="701" y="2109"/>
                </a:cubicBezTo>
                <a:cubicBezTo>
                  <a:pt x="606" y="3276"/>
                  <a:pt x="532" y="4447"/>
                  <a:pt x="438" y="5614"/>
                </a:cubicBezTo>
                <a:cubicBezTo>
                  <a:pt x="355" y="6640"/>
                  <a:pt x="386" y="6724"/>
                  <a:pt x="314" y="7753"/>
                </a:cubicBezTo>
                <a:cubicBezTo>
                  <a:pt x="236" y="8839"/>
                  <a:pt x="-10" y="10858"/>
                  <a:pt x="0" y="11961"/>
                </a:cubicBezTo>
                <a:cubicBezTo>
                  <a:pt x="7" y="12757"/>
                  <a:pt x="61" y="13522"/>
                  <a:pt x="244" y="14247"/>
                </a:cubicBezTo>
                <a:cubicBezTo>
                  <a:pt x="386" y="14808"/>
                  <a:pt x="578" y="15305"/>
                  <a:pt x="802" y="15753"/>
                </a:cubicBezTo>
                <a:cubicBezTo>
                  <a:pt x="956" y="16063"/>
                  <a:pt x="1170" y="16327"/>
                  <a:pt x="1354" y="16579"/>
                </a:cubicBezTo>
                <a:cubicBezTo>
                  <a:pt x="1570" y="16876"/>
                  <a:pt x="1798" y="17130"/>
                  <a:pt x="2044" y="17324"/>
                </a:cubicBezTo>
                <a:cubicBezTo>
                  <a:pt x="2336" y="17550"/>
                  <a:pt x="6730" y="17701"/>
                  <a:pt x="7043" y="17779"/>
                </a:cubicBezTo>
                <a:cubicBezTo>
                  <a:pt x="7148" y="17804"/>
                  <a:pt x="7254" y="17814"/>
                  <a:pt x="7360" y="17837"/>
                </a:cubicBezTo>
                <a:cubicBezTo>
                  <a:pt x="7469" y="17859"/>
                  <a:pt x="7505" y="17966"/>
                  <a:pt x="7462" y="18153"/>
                </a:cubicBezTo>
                <a:cubicBezTo>
                  <a:pt x="7353" y="18636"/>
                  <a:pt x="7235" y="19114"/>
                  <a:pt x="7107" y="19584"/>
                </a:cubicBezTo>
                <a:cubicBezTo>
                  <a:pt x="7027" y="19875"/>
                  <a:pt x="6929" y="20142"/>
                  <a:pt x="6861" y="20439"/>
                </a:cubicBezTo>
                <a:cubicBezTo>
                  <a:pt x="6840" y="20533"/>
                  <a:pt x="6806" y="20633"/>
                  <a:pt x="6853" y="20716"/>
                </a:cubicBezTo>
                <a:cubicBezTo>
                  <a:pt x="6894" y="20794"/>
                  <a:pt x="6939" y="20716"/>
                  <a:pt x="6982" y="20684"/>
                </a:cubicBezTo>
                <a:cubicBezTo>
                  <a:pt x="7187" y="20533"/>
                  <a:pt x="7396" y="20420"/>
                  <a:pt x="7612" y="20346"/>
                </a:cubicBezTo>
                <a:cubicBezTo>
                  <a:pt x="7996" y="20217"/>
                  <a:pt x="8380" y="20107"/>
                  <a:pt x="8772" y="20046"/>
                </a:cubicBezTo>
                <a:cubicBezTo>
                  <a:pt x="9208" y="19978"/>
                  <a:pt x="9644" y="19936"/>
                  <a:pt x="10080" y="19913"/>
                </a:cubicBezTo>
                <a:cubicBezTo>
                  <a:pt x="10697" y="19884"/>
                  <a:pt x="11315" y="19930"/>
                  <a:pt x="11933" y="19988"/>
                </a:cubicBezTo>
                <a:cubicBezTo>
                  <a:pt x="12983" y="20084"/>
                  <a:pt x="14030" y="20287"/>
                  <a:pt x="15077" y="20481"/>
                </a:cubicBezTo>
                <a:cubicBezTo>
                  <a:pt x="15726" y="20600"/>
                  <a:pt x="16376" y="20697"/>
                  <a:pt x="17024" y="20829"/>
                </a:cubicBezTo>
                <a:cubicBezTo>
                  <a:pt x="17612" y="20949"/>
                  <a:pt x="18200" y="21100"/>
                  <a:pt x="18790" y="21194"/>
                </a:cubicBezTo>
                <a:cubicBezTo>
                  <a:pt x="19360" y="21281"/>
                  <a:pt x="19927" y="21394"/>
                  <a:pt x="20496" y="21497"/>
                </a:cubicBezTo>
                <a:cubicBezTo>
                  <a:pt x="20579" y="21513"/>
                  <a:pt x="20663" y="21555"/>
                  <a:pt x="20746" y="21574"/>
                </a:cubicBezTo>
                <a:cubicBezTo>
                  <a:pt x="20860" y="21600"/>
                  <a:pt x="20912" y="21526"/>
                  <a:pt x="20919" y="21307"/>
                </a:cubicBezTo>
                <a:cubicBezTo>
                  <a:pt x="20948" y="20500"/>
                  <a:pt x="21035" y="19707"/>
                  <a:pt x="21093" y="18910"/>
                </a:cubicBezTo>
                <a:cubicBezTo>
                  <a:pt x="21159" y="18008"/>
                  <a:pt x="21253" y="17108"/>
                  <a:pt x="21320" y="16208"/>
                </a:cubicBezTo>
                <a:cubicBezTo>
                  <a:pt x="21386" y="15334"/>
                  <a:pt x="21469" y="14463"/>
                  <a:pt x="21535" y="13589"/>
                </a:cubicBezTo>
                <a:cubicBezTo>
                  <a:pt x="21552" y="13367"/>
                  <a:pt x="21571" y="13144"/>
                  <a:pt x="21590" y="12922"/>
                </a:cubicBezTo>
                <a:lnTo>
                  <a:pt x="21590" y="4599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1179871" y="530942"/>
            <a:ext cx="9615947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A6E372-E512-4D40-B5A9-B9E0D2D3B620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179871" y="1868218"/>
            <a:ext cx="9615947" cy="310134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1671154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3F62F1-4BFD-4542-A74C-9B8530F299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9871" y="288217"/>
            <a:ext cx="9615947" cy="1159746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fr-FR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9582DD1-5C8D-A943-81EB-5CCC425E6B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D47AA-48B8-764C-ADC7-D01702E8A2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9C1DB6-9C86-6D47-B234-002046BDF3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11206280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ransition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3200">
                <a:solidFill>
                  <a:schemeClr val="accent1">
                    <a:lumMod val="60000"/>
                    <a:lumOff val="4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Picture 7">
            <a:hlinkClick r:id="rId2"/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200456" y="6214072"/>
            <a:ext cx="1627773" cy="45114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1096512" y="4937768"/>
            <a:ext cx="1095488" cy="1083520"/>
          </a:xfrm>
          <a:prstGeom prst="rect">
            <a:avLst/>
          </a:prstGeom>
        </p:spPr>
      </p:pic>
      <p:grpSp>
        <p:nvGrpSpPr>
          <p:cNvPr id="11" name="Group 10"/>
          <p:cNvGrpSpPr/>
          <p:nvPr userDrawn="1"/>
        </p:nvGrpSpPr>
        <p:grpSpPr>
          <a:xfrm>
            <a:off x="8704796" y="6336792"/>
            <a:ext cx="1470980" cy="307777"/>
            <a:chOff x="8616280" y="6285754"/>
            <a:chExt cx="1470980" cy="307777"/>
          </a:xfrm>
        </p:grpSpPr>
        <p:sp>
          <p:nvSpPr>
            <p:cNvPr id="12" name="TextBox 11"/>
            <p:cNvSpPr txBox="1"/>
            <p:nvPr userDrawn="1"/>
          </p:nvSpPr>
          <p:spPr>
            <a:xfrm>
              <a:off x="8616280" y="6285754"/>
              <a:ext cx="147098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>
                  <a:solidFill>
                    <a:schemeClr val="tx1"/>
                  </a:solidFill>
                </a:rPr>
                <a:t>Made with       by </a:t>
              </a:r>
            </a:p>
          </p:txBody>
        </p:sp>
        <p:sp>
          <p:nvSpPr>
            <p:cNvPr id="13" name="Freeform 290"/>
            <p:cNvSpPr/>
            <p:nvPr userDrawn="1"/>
          </p:nvSpPr>
          <p:spPr>
            <a:xfrm>
              <a:off x="9544347" y="6374509"/>
              <a:ext cx="152053" cy="130265"/>
            </a:xfrm>
            <a:custGeom>
              <a:avLst/>
              <a:gdLst/>
              <a:ahLst/>
              <a:cxnLst/>
              <a:rect l="l" t="t" r="r" b="b"/>
              <a:pathLst>
                <a:path w="504825" h="432707">
                  <a:moveTo>
                    <a:pt x="134658" y="0"/>
                  </a:moveTo>
                  <a:cubicBezTo>
                    <a:pt x="146301" y="0"/>
                    <a:pt x="158180" y="2019"/>
                    <a:pt x="170294" y="6057"/>
                  </a:cubicBezTo>
                  <a:cubicBezTo>
                    <a:pt x="182407" y="10095"/>
                    <a:pt x="193676" y="15541"/>
                    <a:pt x="204099" y="22396"/>
                  </a:cubicBezTo>
                  <a:cubicBezTo>
                    <a:pt x="214522" y="29251"/>
                    <a:pt x="223490" y="35683"/>
                    <a:pt x="231002" y="41693"/>
                  </a:cubicBezTo>
                  <a:cubicBezTo>
                    <a:pt x="238514" y="47703"/>
                    <a:pt x="245652" y="54088"/>
                    <a:pt x="252412" y="60849"/>
                  </a:cubicBezTo>
                  <a:cubicBezTo>
                    <a:pt x="259174" y="54088"/>
                    <a:pt x="266310" y="47703"/>
                    <a:pt x="273823" y="41693"/>
                  </a:cubicBezTo>
                  <a:cubicBezTo>
                    <a:pt x="281334" y="35683"/>
                    <a:pt x="290303" y="29251"/>
                    <a:pt x="300726" y="22396"/>
                  </a:cubicBezTo>
                  <a:cubicBezTo>
                    <a:pt x="311149" y="15541"/>
                    <a:pt x="322417" y="10095"/>
                    <a:pt x="334531" y="6057"/>
                  </a:cubicBezTo>
                  <a:cubicBezTo>
                    <a:pt x="346645" y="2019"/>
                    <a:pt x="358524" y="0"/>
                    <a:pt x="370167" y="0"/>
                  </a:cubicBezTo>
                  <a:cubicBezTo>
                    <a:pt x="412236" y="0"/>
                    <a:pt x="445197" y="11644"/>
                    <a:pt x="469048" y="34932"/>
                  </a:cubicBezTo>
                  <a:cubicBezTo>
                    <a:pt x="492899" y="58220"/>
                    <a:pt x="504825" y="90523"/>
                    <a:pt x="504825" y="131840"/>
                  </a:cubicBezTo>
                  <a:cubicBezTo>
                    <a:pt x="504825" y="173346"/>
                    <a:pt x="483321" y="215602"/>
                    <a:pt x="440313" y="258610"/>
                  </a:cubicBezTo>
                  <a:lnTo>
                    <a:pt x="264807" y="427636"/>
                  </a:lnTo>
                  <a:cubicBezTo>
                    <a:pt x="261427" y="431017"/>
                    <a:pt x="257295" y="432707"/>
                    <a:pt x="252412" y="432707"/>
                  </a:cubicBezTo>
                  <a:cubicBezTo>
                    <a:pt x="247529" y="432707"/>
                    <a:pt x="243398" y="431017"/>
                    <a:pt x="240018" y="427636"/>
                  </a:cubicBezTo>
                  <a:lnTo>
                    <a:pt x="64230" y="258047"/>
                  </a:lnTo>
                  <a:cubicBezTo>
                    <a:pt x="62351" y="256544"/>
                    <a:pt x="59770" y="254103"/>
                    <a:pt x="56482" y="250722"/>
                  </a:cubicBezTo>
                  <a:cubicBezTo>
                    <a:pt x="53196" y="247342"/>
                    <a:pt x="47984" y="241191"/>
                    <a:pt x="40848" y="232270"/>
                  </a:cubicBezTo>
                  <a:cubicBezTo>
                    <a:pt x="33712" y="223349"/>
                    <a:pt x="27326" y="214194"/>
                    <a:pt x="21692" y="204803"/>
                  </a:cubicBezTo>
                  <a:cubicBezTo>
                    <a:pt x="16057" y="195413"/>
                    <a:pt x="11035" y="184051"/>
                    <a:pt x="6620" y="170717"/>
                  </a:cubicBezTo>
                  <a:cubicBezTo>
                    <a:pt x="2207" y="157382"/>
                    <a:pt x="0" y="144423"/>
                    <a:pt x="0" y="131840"/>
                  </a:cubicBezTo>
                  <a:cubicBezTo>
                    <a:pt x="0" y="90523"/>
                    <a:pt x="11926" y="58220"/>
                    <a:pt x="35777" y="34932"/>
                  </a:cubicBezTo>
                  <a:cubicBezTo>
                    <a:pt x="59629" y="11644"/>
                    <a:pt x="92588" y="0"/>
                    <a:pt x="1346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764059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how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A819156-29C0-AB15-4D78-CB4821CAA90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638930" y="341031"/>
            <a:ext cx="2914141" cy="804743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67849BAD-D308-8E79-1E29-32DC0EC2BDFF}"/>
              </a:ext>
            </a:extLst>
          </p:cNvPr>
          <p:cNvSpPr/>
          <p:nvPr userDrawn="1"/>
        </p:nvSpPr>
        <p:spPr>
          <a:xfrm>
            <a:off x="2185947" y="2158991"/>
            <a:ext cx="7820106" cy="34163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+mn-cs"/>
              </a:rPr>
              <a:t>Free </a:t>
            </a:r>
            <a:r>
              <a:rPr kumimoji="0" lang="en-US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+mn-cs"/>
              </a:rPr>
              <a:t>creative templates</a:t>
            </a: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 panose="020F0302020204030204" pitchFamily="34" charset="0"/>
                <a:ea typeface="+mn-ea"/>
                <a:cs typeface="+mn-cs"/>
              </a:rPr>
              <a:t>, charts, diagrams and maps for your outstanding presentations</a:t>
            </a:r>
          </a:p>
        </p:txBody>
      </p:sp>
    </p:spTree>
    <p:extLst>
      <p:ext uri="{BB962C8B-B14F-4D97-AF65-F5344CB8AC3E}">
        <p14:creationId xmlns:p14="http://schemas.microsoft.com/office/powerpoint/2010/main" val="8981248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11B125E-09FD-C94D-A96F-238E498F92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fr-FR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72FF0E6-16FA-E244-B924-9B9208C888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r-F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962B8C-7F0C-974B-9D63-70DB3A06316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900D9F5-7404-584E-97B3-6C22709CC83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/>
                </a:solidFill>
              </a:defRPr>
            </a:lvl1pPr>
          </a:lstStyle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6A2D40-4618-124F-BD22-11E2D3E721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29E298FE-CD24-8C46-983A-691BFAE2F12E}" type="slidenum">
              <a:rPr lang="fr-FR" smtClean="0"/>
              <a:pPr/>
              <a:t>‹#›</a:t>
            </a:fld>
            <a:endParaRPr lang="fr-FR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A8D0A48-1A09-466C-8EDC-B31E689400EE}"/>
              </a:ext>
            </a:extLst>
          </p:cNvPr>
          <p:cNvSpPr/>
          <p:nvPr userDrawn="1"/>
        </p:nvSpPr>
        <p:spPr>
          <a:xfrm rot="5400000">
            <a:off x="11604686" y="5799926"/>
            <a:ext cx="1839158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4229597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1" r:id="rId1"/>
    <p:sldLayoutId id="2147483872" r:id="rId2"/>
    <p:sldLayoutId id="2147483874" r:id="rId3"/>
    <p:sldLayoutId id="2147483873" r:id="rId4"/>
    <p:sldLayoutId id="2147483875" r:id="rId5"/>
    <p:sldLayoutId id="2147483876" r:id="rId6"/>
    <p:sldLayoutId id="2147483877" r:id="rId7"/>
    <p:sldLayoutId id="2147483878" r:id="rId8"/>
    <p:sldLayoutId id="2147483879" r:id="rId9"/>
    <p:sldLayoutId id="2147483880" r:id="rId10"/>
    <p:sldLayoutId id="2147483881" r:id="rId11"/>
    <p:sldLayoutId id="2147483882" r:id="rId12"/>
    <p:sldLayoutId id="2147483883" r:id="rId13"/>
    <p:sldLayoutId id="2147483884" r:id="rId14"/>
    <p:sldLayoutId id="2147483885" r:id="rId15"/>
    <p:sldLayoutId id="2147483886" r:id="rId16"/>
    <p:sldLayoutId id="2147483887" r:id="rId17"/>
    <p:sldLayoutId id="2147483888" r:id="rId18"/>
    <p:sldLayoutId id="2147483889" r:id="rId19"/>
    <p:sldLayoutId id="2147483890" r:id="rId20"/>
    <p:sldLayoutId id="2147483896" r:id="rId2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+mn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1E263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11506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9" r:id="rId1"/>
    <p:sldLayoutId id="2147483907" r:id="rId2"/>
  </p:sldLayoutIdLst>
  <p:hf hdr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89" indent="-228589" algn="l" defTabSz="914354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20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8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9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showeet.com/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3.xml"/><Relationship Id="rId6" Type="http://schemas.openxmlformats.org/officeDocument/2006/relationships/hyperlink" Target="http://twitter.com/showeet" TargetMode="External"/><Relationship Id="rId5" Type="http://schemas.openxmlformats.org/officeDocument/2006/relationships/hyperlink" Target="http://pinterest.com/showeet/pins" TargetMode="External"/><Relationship Id="rId4" Type="http://schemas.openxmlformats.org/officeDocument/2006/relationships/hyperlink" Target="http://www.facebook.com/showeetcom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>
            <a:extLst>
              <a:ext uri="{FF2B5EF4-FFF2-40B4-BE49-F238E27FC236}">
                <a16:creationId xmlns:a16="http://schemas.microsoft.com/office/drawing/2014/main" id="{F943894C-8824-124F-83D6-43836A834B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35451" y="2737795"/>
            <a:ext cx="6583680" cy="959276"/>
          </a:xfrm>
        </p:spPr>
        <p:txBody>
          <a:bodyPr>
            <a:noAutofit/>
          </a:bodyPr>
          <a:lstStyle/>
          <a:p>
            <a:r>
              <a:rPr lang="en-US" dirty="0"/>
              <a:t>MULTIPURPOSE Presentation TEMPLATE</a:t>
            </a:r>
            <a:endParaRPr lang="fr-FR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E72E143-C727-277B-F7FD-065105C634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EBA819-BE4A-6E3A-931D-3F614B42ED0B}"/>
              </a:ext>
            </a:extLst>
          </p:cNvPr>
          <p:cNvGrpSpPr/>
          <p:nvPr/>
        </p:nvGrpSpPr>
        <p:grpSpPr>
          <a:xfrm rot="20554579">
            <a:off x="345461" y="2831010"/>
            <a:ext cx="2379303" cy="1195976"/>
            <a:chOff x="327774" y="653782"/>
            <a:chExt cx="2777627" cy="1396197"/>
          </a:xfrm>
        </p:grpSpPr>
        <p:sp>
          <p:nvSpPr>
            <p:cNvPr id="6" name="Shape">
              <a:extLst>
                <a:ext uri="{FF2B5EF4-FFF2-40B4-BE49-F238E27FC236}">
                  <a16:creationId xmlns:a16="http://schemas.microsoft.com/office/drawing/2014/main" id="{5102DBDA-3487-DEB7-F811-CC4CA1D06BAF}"/>
                </a:ext>
              </a:extLst>
            </p:cNvPr>
            <p:cNvSpPr/>
            <p:nvPr/>
          </p:nvSpPr>
          <p:spPr>
            <a:xfrm>
              <a:off x="327774" y="653782"/>
              <a:ext cx="2777627" cy="13961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8" h="21588" extrusionOk="0">
                  <a:moveTo>
                    <a:pt x="20404" y="18731"/>
                  </a:moveTo>
                  <a:cubicBezTo>
                    <a:pt x="20599" y="18775"/>
                    <a:pt x="20643" y="18671"/>
                    <a:pt x="20576" y="18389"/>
                  </a:cubicBezTo>
                  <a:cubicBezTo>
                    <a:pt x="20502" y="18092"/>
                    <a:pt x="20434" y="17809"/>
                    <a:pt x="20367" y="17512"/>
                  </a:cubicBezTo>
                  <a:cubicBezTo>
                    <a:pt x="20307" y="17244"/>
                    <a:pt x="20270" y="16962"/>
                    <a:pt x="20195" y="16709"/>
                  </a:cubicBezTo>
                  <a:cubicBezTo>
                    <a:pt x="20053" y="16204"/>
                    <a:pt x="19971" y="15654"/>
                    <a:pt x="19837" y="15148"/>
                  </a:cubicBezTo>
                  <a:cubicBezTo>
                    <a:pt x="19732" y="14747"/>
                    <a:pt x="19658" y="14331"/>
                    <a:pt x="19553" y="13914"/>
                  </a:cubicBezTo>
                  <a:cubicBezTo>
                    <a:pt x="19448" y="13498"/>
                    <a:pt x="19389" y="13052"/>
                    <a:pt x="19262" y="12651"/>
                  </a:cubicBezTo>
                  <a:cubicBezTo>
                    <a:pt x="19247" y="12621"/>
                    <a:pt x="19247" y="12576"/>
                    <a:pt x="19247" y="12532"/>
                  </a:cubicBezTo>
                  <a:cubicBezTo>
                    <a:pt x="19217" y="12190"/>
                    <a:pt x="19075" y="11908"/>
                    <a:pt x="19045" y="11566"/>
                  </a:cubicBezTo>
                  <a:cubicBezTo>
                    <a:pt x="19045" y="11536"/>
                    <a:pt x="19030" y="11521"/>
                    <a:pt x="19015" y="11491"/>
                  </a:cubicBezTo>
                  <a:cubicBezTo>
                    <a:pt x="18918" y="11253"/>
                    <a:pt x="18911" y="11016"/>
                    <a:pt x="18993" y="10778"/>
                  </a:cubicBezTo>
                  <a:cubicBezTo>
                    <a:pt x="19045" y="10614"/>
                    <a:pt x="19112" y="10466"/>
                    <a:pt x="19150" y="10287"/>
                  </a:cubicBezTo>
                  <a:cubicBezTo>
                    <a:pt x="19217" y="9975"/>
                    <a:pt x="19344" y="9707"/>
                    <a:pt x="19426" y="9395"/>
                  </a:cubicBezTo>
                  <a:cubicBezTo>
                    <a:pt x="19508" y="9098"/>
                    <a:pt x="19643" y="8845"/>
                    <a:pt x="19710" y="8548"/>
                  </a:cubicBezTo>
                  <a:cubicBezTo>
                    <a:pt x="19777" y="8251"/>
                    <a:pt x="19911" y="8013"/>
                    <a:pt x="19971" y="7715"/>
                  </a:cubicBezTo>
                  <a:cubicBezTo>
                    <a:pt x="19979" y="7671"/>
                    <a:pt x="20001" y="7626"/>
                    <a:pt x="20024" y="7596"/>
                  </a:cubicBezTo>
                  <a:cubicBezTo>
                    <a:pt x="20068" y="7522"/>
                    <a:pt x="20091" y="7448"/>
                    <a:pt x="20106" y="7344"/>
                  </a:cubicBezTo>
                  <a:cubicBezTo>
                    <a:pt x="20128" y="7195"/>
                    <a:pt x="20158" y="7076"/>
                    <a:pt x="20225" y="6972"/>
                  </a:cubicBezTo>
                  <a:cubicBezTo>
                    <a:pt x="20255" y="6927"/>
                    <a:pt x="20270" y="6868"/>
                    <a:pt x="20277" y="6809"/>
                  </a:cubicBezTo>
                  <a:cubicBezTo>
                    <a:pt x="20285" y="6600"/>
                    <a:pt x="20352" y="6437"/>
                    <a:pt x="20427" y="6288"/>
                  </a:cubicBezTo>
                  <a:cubicBezTo>
                    <a:pt x="20479" y="6184"/>
                    <a:pt x="20516" y="6065"/>
                    <a:pt x="20531" y="5946"/>
                  </a:cubicBezTo>
                  <a:cubicBezTo>
                    <a:pt x="20546" y="5842"/>
                    <a:pt x="20584" y="5753"/>
                    <a:pt x="20621" y="5679"/>
                  </a:cubicBezTo>
                  <a:cubicBezTo>
                    <a:pt x="20726" y="5485"/>
                    <a:pt x="20696" y="5307"/>
                    <a:pt x="20539" y="5203"/>
                  </a:cubicBezTo>
                  <a:cubicBezTo>
                    <a:pt x="20449" y="5144"/>
                    <a:pt x="20367" y="5069"/>
                    <a:pt x="20285" y="4995"/>
                  </a:cubicBezTo>
                  <a:cubicBezTo>
                    <a:pt x="20106" y="4831"/>
                    <a:pt x="19934" y="4683"/>
                    <a:pt x="19747" y="4549"/>
                  </a:cubicBezTo>
                  <a:cubicBezTo>
                    <a:pt x="19471" y="4356"/>
                    <a:pt x="19209" y="4118"/>
                    <a:pt x="18926" y="3939"/>
                  </a:cubicBezTo>
                  <a:cubicBezTo>
                    <a:pt x="18702" y="3791"/>
                    <a:pt x="18485" y="3598"/>
                    <a:pt x="18261" y="3464"/>
                  </a:cubicBezTo>
                  <a:cubicBezTo>
                    <a:pt x="18022" y="3330"/>
                    <a:pt x="17783" y="3152"/>
                    <a:pt x="17544" y="3018"/>
                  </a:cubicBezTo>
                  <a:cubicBezTo>
                    <a:pt x="17193" y="2825"/>
                    <a:pt x="16842" y="2631"/>
                    <a:pt x="16498" y="2423"/>
                  </a:cubicBezTo>
                  <a:cubicBezTo>
                    <a:pt x="16170" y="2245"/>
                    <a:pt x="15826" y="2141"/>
                    <a:pt x="15497" y="1962"/>
                  </a:cubicBezTo>
                  <a:cubicBezTo>
                    <a:pt x="15214" y="1799"/>
                    <a:pt x="14915" y="1769"/>
                    <a:pt x="14624" y="1620"/>
                  </a:cubicBezTo>
                  <a:cubicBezTo>
                    <a:pt x="14355" y="1472"/>
                    <a:pt x="14063" y="1487"/>
                    <a:pt x="13780" y="1412"/>
                  </a:cubicBezTo>
                  <a:cubicBezTo>
                    <a:pt x="13443" y="1308"/>
                    <a:pt x="13115" y="1189"/>
                    <a:pt x="12771" y="1145"/>
                  </a:cubicBezTo>
                  <a:cubicBezTo>
                    <a:pt x="12532" y="1115"/>
                    <a:pt x="12293" y="1100"/>
                    <a:pt x="12054" y="981"/>
                  </a:cubicBezTo>
                  <a:cubicBezTo>
                    <a:pt x="12002" y="951"/>
                    <a:pt x="11942" y="966"/>
                    <a:pt x="11882" y="966"/>
                  </a:cubicBezTo>
                  <a:cubicBezTo>
                    <a:pt x="11681" y="937"/>
                    <a:pt x="11479" y="996"/>
                    <a:pt x="11270" y="951"/>
                  </a:cubicBezTo>
                  <a:cubicBezTo>
                    <a:pt x="10971" y="892"/>
                    <a:pt x="10672" y="877"/>
                    <a:pt x="10374" y="862"/>
                  </a:cubicBezTo>
                  <a:cubicBezTo>
                    <a:pt x="10008" y="847"/>
                    <a:pt x="9649" y="892"/>
                    <a:pt x="9283" y="877"/>
                  </a:cubicBezTo>
                  <a:cubicBezTo>
                    <a:pt x="9067" y="862"/>
                    <a:pt x="8835" y="818"/>
                    <a:pt x="8619" y="892"/>
                  </a:cubicBezTo>
                  <a:cubicBezTo>
                    <a:pt x="8492" y="937"/>
                    <a:pt x="8365" y="966"/>
                    <a:pt x="8230" y="966"/>
                  </a:cubicBezTo>
                  <a:cubicBezTo>
                    <a:pt x="8096" y="966"/>
                    <a:pt x="7961" y="981"/>
                    <a:pt x="7834" y="1055"/>
                  </a:cubicBezTo>
                  <a:cubicBezTo>
                    <a:pt x="7767" y="1085"/>
                    <a:pt x="7692" y="1100"/>
                    <a:pt x="7618" y="1100"/>
                  </a:cubicBezTo>
                  <a:cubicBezTo>
                    <a:pt x="7282" y="1055"/>
                    <a:pt x="6975" y="1293"/>
                    <a:pt x="6639" y="1264"/>
                  </a:cubicBezTo>
                  <a:cubicBezTo>
                    <a:pt x="6624" y="1264"/>
                    <a:pt x="6609" y="1278"/>
                    <a:pt x="6602" y="1278"/>
                  </a:cubicBezTo>
                  <a:cubicBezTo>
                    <a:pt x="6482" y="1427"/>
                    <a:pt x="6333" y="1427"/>
                    <a:pt x="6191" y="1427"/>
                  </a:cubicBezTo>
                  <a:cubicBezTo>
                    <a:pt x="6109" y="1427"/>
                    <a:pt x="6027" y="1457"/>
                    <a:pt x="5945" y="1487"/>
                  </a:cubicBezTo>
                  <a:cubicBezTo>
                    <a:pt x="5713" y="1591"/>
                    <a:pt x="5482" y="1680"/>
                    <a:pt x="5243" y="1739"/>
                  </a:cubicBezTo>
                  <a:cubicBezTo>
                    <a:pt x="4944" y="1814"/>
                    <a:pt x="4660" y="1977"/>
                    <a:pt x="4354" y="2007"/>
                  </a:cubicBezTo>
                  <a:cubicBezTo>
                    <a:pt x="4331" y="2007"/>
                    <a:pt x="4302" y="2022"/>
                    <a:pt x="4279" y="2037"/>
                  </a:cubicBezTo>
                  <a:cubicBezTo>
                    <a:pt x="3861" y="2289"/>
                    <a:pt x="3398" y="2274"/>
                    <a:pt x="2957" y="2438"/>
                  </a:cubicBezTo>
                  <a:cubicBezTo>
                    <a:pt x="2815" y="2483"/>
                    <a:pt x="2658" y="2453"/>
                    <a:pt x="2509" y="2423"/>
                  </a:cubicBezTo>
                  <a:cubicBezTo>
                    <a:pt x="2263" y="2393"/>
                    <a:pt x="2024" y="2379"/>
                    <a:pt x="1785" y="2289"/>
                  </a:cubicBezTo>
                  <a:cubicBezTo>
                    <a:pt x="1620" y="2230"/>
                    <a:pt x="1560" y="2349"/>
                    <a:pt x="1613" y="2616"/>
                  </a:cubicBezTo>
                  <a:cubicBezTo>
                    <a:pt x="1620" y="2646"/>
                    <a:pt x="1628" y="2676"/>
                    <a:pt x="1635" y="2691"/>
                  </a:cubicBezTo>
                  <a:cubicBezTo>
                    <a:pt x="1695" y="2839"/>
                    <a:pt x="1717" y="3018"/>
                    <a:pt x="1755" y="3166"/>
                  </a:cubicBezTo>
                  <a:cubicBezTo>
                    <a:pt x="1822" y="3419"/>
                    <a:pt x="1852" y="3687"/>
                    <a:pt x="1919" y="3939"/>
                  </a:cubicBezTo>
                  <a:cubicBezTo>
                    <a:pt x="2053" y="4460"/>
                    <a:pt x="2158" y="4980"/>
                    <a:pt x="2277" y="5500"/>
                  </a:cubicBezTo>
                  <a:cubicBezTo>
                    <a:pt x="2330" y="5738"/>
                    <a:pt x="2397" y="5976"/>
                    <a:pt x="2434" y="6214"/>
                  </a:cubicBezTo>
                  <a:cubicBezTo>
                    <a:pt x="2487" y="6541"/>
                    <a:pt x="2569" y="6853"/>
                    <a:pt x="2643" y="7165"/>
                  </a:cubicBezTo>
                  <a:cubicBezTo>
                    <a:pt x="2741" y="7611"/>
                    <a:pt x="2845" y="8057"/>
                    <a:pt x="2942" y="8503"/>
                  </a:cubicBezTo>
                  <a:cubicBezTo>
                    <a:pt x="2965" y="8592"/>
                    <a:pt x="2957" y="8682"/>
                    <a:pt x="2927" y="8771"/>
                  </a:cubicBezTo>
                  <a:cubicBezTo>
                    <a:pt x="2838" y="9068"/>
                    <a:pt x="2748" y="9365"/>
                    <a:pt x="2666" y="9648"/>
                  </a:cubicBezTo>
                  <a:cubicBezTo>
                    <a:pt x="2569" y="9975"/>
                    <a:pt x="2457" y="10287"/>
                    <a:pt x="2367" y="10614"/>
                  </a:cubicBezTo>
                  <a:cubicBezTo>
                    <a:pt x="2307" y="10807"/>
                    <a:pt x="2255" y="11016"/>
                    <a:pt x="2180" y="11209"/>
                  </a:cubicBezTo>
                  <a:cubicBezTo>
                    <a:pt x="2068" y="11476"/>
                    <a:pt x="2001" y="11774"/>
                    <a:pt x="1904" y="12041"/>
                  </a:cubicBezTo>
                  <a:cubicBezTo>
                    <a:pt x="1770" y="12458"/>
                    <a:pt x="1650" y="12889"/>
                    <a:pt x="1523" y="13305"/>
                  </a:cubicBezTo>
                  <a:cubicBezTo>
                    <a:pt x="1307" y="14004"/>
                    <a:pt x="1097" y="14702"/>
                    <a:pt x="888" y="15416"/>
                  </a:cubicBezTo>
                  <a:cubicBezTo>
                    <a:pt x="836" y="15594"/>
                    <a:pt x="851" y="15728"/>
                    <a:pt x="970" y="15847"/>
                  </a:cubicBezTo>
                  <a:cubicBezTo>
                    <a:pt x="1150" y="16010"/>
                    <a:pt x="1329" y="16174"/>
                    <a:pt x="1508" y="16323"/>
                  </a:cubicBezTo>
                  <a:cubicBezTo>
                    <a:pt x="1740" y="16501"/>
                    <a:pt x="1964" y="16724"/>
                    <a:pt x="2203" y="16858"/>
                  </a:cubicBezTo>
                  <a:cubicBezTo>
                    <a:pt x="2524" y="17051"/>
                    <a:pt x="2778" y="17467"/>
                    <a:pt x="3121" y="17557"/>
                  </a:cubicBezTo>
                  <a:cubicBezTo>
                    <a:pt x="3151" y="17571"/>
                    <a:pt x="3181" y="17601"/>
                    <a:pt x="3211" y="17616"/>
                  </a:cubicBezTo>
                  <a:cubicBezTo>
                    <a:pt x="3428" y="17720"/>
                    <a:pt x="3614" y="17913"/>
                    <a:pt x="3831" y="18032"/>
                  </a:cubicBezTo>
                  <a:cubicBezTo>
                    <a:pt x="3965" y="18107"/>
                    <a:pt x="4100" y="18196"/>
                    <a:pt x="4227" y="18285"/>
                  </a:cubicBezTo>
                  <a:cubicBezTo>
                    <a:pt x="4451" y="18448"/>
                    <a:pt x="4690" y="18553"/>
                    <a:pt x="4921" y="18716"/>
                  </a:cubicBezTo>
                  <a:cubicBezTo>
                    <a:pt x="5078" y="18820"/>
                    <a:pt x="5250" y="18880"/>
                    <a:pt x="5414" y="18984"/>
                  </a:cubicBezTo>
                  <a:cubicBezTo>
                    <a:pt x="5541" y="19058"/>
                    <a:pt x="5668" y="19147"/>
                    <a:pt x="5803" y="19177"/>
                  </a:cubicBezTo>
                  <a:cubicBezTo>
                    <a:pt x="5937" y="19207"/>
                    <a:pt x="6057" y="19281"/>
                    <a:pt x="6176" y="19385"/>
                  </a:cubicBezTo>
                  <a:cubicBezTo>
                    <a:pt x="6281" y="19474"/>
                    <a:pt x="6385" y="19519"/>
                    <a:pt x="6497" y="19549"/>
                  </a:cubicBezTo>
                  <a:cubicBezTo>
                    <a:pt x="6594" y="19563"/>
                    <a:pt x="6684" y="19578"/>
                    <a:pt x="6781" y="19623"/>
                  </a:cubicBezTo>
                  <a:cubicBezTo>
                    <a:pt x="7371" y="19890"/>
                    <a:pt x="7969" y="20054"/>
                    <a:pt x="8559" y="20232"/>
                  </a:cubicBezTo>
                  <a:cubicBezTo>
                    <a:pt x="8708" y="20277"/>
                    <a:pt x="8865" y="20262"/>
                    <a:pt x="9014" y="20322"/>
                  </a:cubicBezTo>
                  <a:cubicBezTo>
                    <a:pt x="9298" y="20440"/>
                    <a:pt x="9582" y="20455"/>
                    <a:pt x="9866" y="20500"/>
                  </a:cubicBezTo>
                  <a:cubicBezTo>
                    <a:pt x="10157" y="20545"/>
                    <a:pt x="10441" y="20604"/>
                    <a:pt x="10732" y="20604"/>
                  </a:cubicBezTo>
                  <a:cubicBezTo>
                    <a:pt x="11143" y="20604"/>
                    <a:pt x="11561" y="20693"/>
                    <a:pt x="11972" y="20663"/>
                  </a:cubicBezTo>
                  <a:cubicBezTo>
                    <a:pt x="12204" y="20649"/>
                    <a:pt x="12443" y="20589"/>
                    <a:pt x="12674" y="20619"/>
                  </a:cubicBezTo>
                  <a:cubicBezTo>
                    <a:pt x="12831" y="20634"/>
                    <a:pt x="12980" y="20619"/>
                    <a:pt x="13130" y="20559"/>
                  </a:cubicBezTo>
                  <a:cubicBezTo>
                    <a:pt x="13331" y="20485"/>
                    <a:pt x="13533" y="20485"/>
                    <a:pt x="13735" y="20470"/>
                  </a:cubicBezTo>
                  <a:cubicBezTo>
                    <a:pt x="13989" y="20455"/>
                    <a:pt x="14228" y="20307"/>
                    <a:pt x="14482" y="20336"/>
                  </a:cubicBezTo>
                  <a:cubicBezTo>
                    <a:pt x="14511" y="20336"/>
                    <a:pt x="14549" y="20322"/>
                    <a:pt x="14571" y="20292"/>
                  </a:cubicBezTo>
                  <a:cubicBezTo>
                    <a:pt x="14668" y="20218"/>
                    <a:pt x="14765" y="20188"/>
                    <a:pt x="14870" y="20173"/>
                  </a:cubicBezTo>
                  <a:cubicBezTo>
                    <a:pt x="14952" y="20158"/>
                    <a:pt x="15042" y="20143"/>
                    <a:pt x="15124" y="20099"/>
                  </a:cubicBezTo>
                  <a:cubicBezTo>
                    <a:pt x="15326" y="19980"/>
                    <a:pt x="15565" y="20024"/>
                    <a:pt x="15759" y="19846"/>
                  </a:cubicBezTo>
                  <a:cubicBezTo>
                    <a:pt x="15766" y="19831"/>
                    <a:pt x="15781" y="19846"/>
                    <a:pt x="15789" y="19846"/>
                  </a:cubicBezTo>
                  <a:cubicBezTo>
                    <a:pt x="15931" y="19846"/>
                    <a:pt x="16065" y="19772"/>
                    <a:pt x="16207" y="19712"/>
                  </a:cubicBezTo>
                  <a:cubicBezTo>
                    <a:pt x="16409" y="19623"/>
                    <a:pt x="16603" y="19563"/>
                    <a:pt x="16804" y="19444"/>
                  </a:cubicBezTo>
                  <a:cubicBezTo>
                    <a:pt x="16984" y="19355"/>
                    <a:pt x="17163" y="19251"/>
                    <a:pt x="17342" y="19177"/>
                  </a:cubicBezTo>
                  <a:cubicBezTo>
                    <a:pt x="17559" y="19088"/>
                    <a:pt x="17753" y="18880"/>
                    <a:pt x="17992" y="18924"/>
                  </a:cubicBezTo>
                  <a:cubicBezTo>
                    <a:pt x="18014" y="18924"/>
                    <a:pt x="18037" y="18909"/>
                    <a:pt x="18052" y="18894"/>
                  </a:cubicBezTo>
                  <a:cubicBezTo>
                    <a:pt x="18238" y="18761"/>
                    <a:pt x="18425" y="18686"/>
                    <a:pt x="18634" y="18686"/>
                  </a:cubicBezTo>
                  <a:cubicBezTo>
                    <a:pt x="18836" y="18686"/>
                    <a:pt x="19038" y="18657"/>
                    <a:pt x="19239" y="18612"/>
                  </a:cubicBezTo>
                  <a:cubicBezTo>
                    <a:pt x="19433" y="18567"/>
                    <a:pt x="19628" y="18553"/>
                    <a:pt x="19822" y="18627"/>
                  </a:cubicBezTo>
                  <a:cubicBezTo>
                    <a:pt x="20046" y="18671"/>
                    <a:pt x="20233" y="18657"/>
                    <a:pt x="20404" y="18731"/>
                  </a:cubicBezTo>
                  <a:close/>
                  <a:moveTo>
                    <a:pt x="1307" y="17111"/>
                  </a:moveTo>
                  <a:cubicBezTo>
                    <a:pt x="1381" y="17125"/>
                    <a:pt x="1441" y="17125"/>
                    <a:pt x="1463" y="17006"/>
                  </a:cubicBezTo>
                  <a:cubicBezTo>
                    <a:pt x="1486" y="16902"/>
                    <a:pt x="1471" y="16783"/>
                    <a:pt x="1411" y="16709"/>
                  </a:cubicBezTo>
                  <a:cubicBezTo>
                    <a:pt x="1389" y="16679"/>
                    <a:pt x="1359" y="16665"/>
                    <a:pt x="1336" y="16635"/>
                  </a:cubicBezTo>
                  <a:cubicBezTo>
                    <a:pt x="1120" y="16456"/>
                    <a:pt x="911" y="16248"/>
                    <a:pt x="687" y="16100"/>
                  </a:cubicBezTo>
                  <a:cubicBezTo>
                    <a:pt x="560" y="16010"/>
                    <a:pt x="507" y="15847"/>
                    <a:pt x="567" y="15698"/>
                  </a:cubicBezTo>
                  <a:cubicBezTo>
                    <a:pt x="649" y="15490"/>
                    <a:pt x="694" y="15267"/>
                    <a:pt x="769" y="15044"/>
                  </a:cubicBezTo>
                  <a:cubicBezTo>
                    <a:pt x="873" y="14732"/>
                    <a:pt x="978" y="14420"/>
                    <a:pt x="1060" y="14093"/>
                  </a:cubicBezTo>
                  <a:cubicBezTo>
                    <a:pt x="1150" y="13751"/>
                    <a:pt x="1247" y="13424"/>
                    <a:pt x="1351" y="13097"/>
                  </a:cubicBezTo>
                  <a:cubicBezTo>
                    <a:pt x="1531" y="12562"/>
                    <a:pt x="1680" y="12012"/>
                    <a:pt x="1852" y="11476"/>
                  </a:cubicBezTo>
                  <a:cubicBezTo>
                    <a:pt x="2024" y="10941"/>
                    <a:pt x="2195" y="10421"/>
                    <a:pt x="2352" y="9871"/>
                  </a:cubicBezTo>
                  <a:cubicBezTo>
                    <a:pt x="2449" y="9544"/>
                    <a:pt x="2539" y="9217"/>
                    <a:pt x="2666" y="8905"/>
                  </a:cubicBezTo>
                  <a:cubicBezTo>
                    <a:pt x="2763" y="8667"/>
                    <a:pt x="2733" y="8414"/>
                    <a:pt x="2658" y="8161"/>
                  </a:cubicBezTo>
                  <a:cubicBezTo>
                    <a:pt x="2636" y="8087"/>
                    <a:pt x="2614" y="8013"/>
                    <a:pt x="2599" y="7938"/>
                  </a:cubicBezTo>
                  <a:cubicBezTo>
                    <a:pt x="2449" y="7269"/>
                    <a:pt x="2322" y="6571"/>
                    <a:pt x="2173" y="5902"/>
                  </a:cubicBezTo>
                  <a:cubicBezTo>
                    <a:pt x="2113" y="5634"/>
                    <a:pt x="2031" y="5381"/>
                    <a:pt x="1994" y="5099"/>
                  </a:cubicBezTo>
                  <a:cubicBezTo>
                    <a:pt x="1949" y="4787"/>
                    <a:pt x="1859" y="4489"/>
                    <a:pt x="1792" y="4177"/>
                  </a:cubicBezTo>
                  <a:cubicBezTo>
                    <a:pt x="1747" y="3984"/>
                    <a:pt x="1725" y="3776"/>
                    <a:pt x="1665" y="3583"/>
                  </a:cubicBezTo>
                  <a:cubicBezTo>
                    <a:pt x="1560" y="3285"/>
                    <a:pt x="1546" y="2943"/>
                    <a:pt x="1441" y="2646"/>
                  </a:cubicBezTo>
                  <a:cubicBezTo>
                    <a:pt x="1426" y="2587"/>
                    <a:pt x="1419" y="2527"/>
                    <a:pt x="1426" y="2453"/>
                  </a:cubicBezTo>
                  <a:cubicBezTo>
                    <a:pt x="1448" y="2156"/>
                    <a:pt x="1321" y="1992"/>
                    <a:pt x="1180" y="1843"/>
                  </a:cubicBezTo>
                  <a:cubicBezTo>
                    <a:pt x="1053" y="1710"/>
                    <a:pt x="933" y="1576"/>
                    <a:pt x="829" y="1397"/>
                  </a:cubicBezTo>
                  <a:cubicBezTo>
                    <a:pt x="791" y="1323"/>
                    <a:pt x="761" y="1234"/>
                    <a:pt x="687" y="1264"/>
                  </a:cubicBezTo>
                  <a:cubicBezTo>
                    <a:pt x="619" y="1293"/>
                    <a:pt x="619" y="1397"/>
                    <a:pt x="619" y="1487"/>
                  </a:cubicBezTo>
                  <a:cubicBezTo>
                    <a:pt x="619" y="1576"/>
                    <a:pt x="634" y="1650"/>
                    <a:pt x="672" y="1710"/>
                  </a:cubicBezTo>
                  <a:cubicBezTo>
                    <a:pt x="709" y="1769"/>
                    <a:pt x="731" y="1843"/>
                    <a:pt x="739" y="1933"/>
                  </a:cubicBezTo>
                  <a:cubicBezTo>
                    <a:pt x="791" y="2527"/>
                    <a:pt x="1038" y="3047"/>
                    <a:pt x="1053" y="3642"/>
                  </a:cubicBezTo>
                  <a:cubicBezTo>
                    <a:pt x="1053" y="3657"/>
                    <a:pt x="1060" y="3687"/>
                    <a:pt x="1068" y="3702"/>
                  </a:cubicBezTo>
                  <a:cubicBezTo>
                    <a:pt x="1187" y="4014"/>
                    <a:pt x="1209" y="4371"/>
                    <a:pt x="1299" y="4698"/>
                  </a:cubicBezTo>
                  <a:cubicBezTo>
                    <a:pt x="1448" y="5292"/>
                    <a:pt x="1575" y="5917"/>
                    <a:pt x="1702" y="6526"/>
                  </a:cubicBezTo>
                  <a:cubicBezTo>
                    <a:pt x="1762" y="6809"/>
                    <a:pt x="1837" y="7106"/>
                    <a:pt x="1882" y="7403"/>
                  </a:cubicBezTo>
                  <a:cubicBezTo>
                    <a:pt x="1912" y="7582"/>
                    <a:pt x="1934" y="7745"/>
                    <a:pt x="1986" y="7909"/>
                  </a:cubicBezTo>
                  <a:cubicBezTo>
                    <a:pt x="2053" y="8146"/>
                    <a:pt x="2091" y="8399"/>
                    <a:pt x="2016" y="8667"/>
                  </a:cubicBezTo>
                  <a:cubicBezTo>
                    <a:pt x="1934" y="8949"/>
                    <a:pt x="1852" y="9232"/>
                    <a:pt x="1770" y="9514"/>
                  </a:cubicBezTo>
                  <a:cubicBezTo>
                    <a:pt x="1695" y="9752"/>
                    <a:pt x="1650" y="10020"/>
                    <a:pt x="1560" y="10257"/>
                  </a:cubicBezTo>
                  <a:cubicBezTo>
                    <a:pt x="1441" y="10570"/>
                    <a:pt x="1374" y="10926"/>
                    <a:pt x="1262" y="11253"/>
                  </a:cubicBezTo>
                  <a:cubicBezTo>
                    <a:pt x="1112" y="11685"/>
                    <a:pt x="1000" y="12145"/>
                    <a:pt x="881" y="12606"/>
                  </a:cubicBezTo>
                  <a:cubicBezTo>
                    <a:pt x="806" y="12904"/>
                    <a:pt x="694" y="13186"/>
                    <a:pt x="634" y="13483"/>
                  </a:cubicBezTo>
                  <a:cubicBezTo>
                    <a:pt x="560" y="13855"/>
                    <a:pt x="403" y="14167"/>
                    <a:pt x="365" y="14568"/>
                  </a:cubicBezTo>
                  <a:cubicBezTo>
                    <a:pt x="365" y="14583"/>
                    <a:pt x="358" y="14583"/>
                    <a:pt x="358" y="14598"/>
                  </a:cubicBezTo>
                  <a:cubicBezTo>
                    <a:pt x="238" y="14881"/>
                    <a:pt x="194" y="15208"/>
                    <a:pt x="74" y="15490"/>
                  </a:cubicBezTo>
                  <a:cubicBezTo>
                    <a:pt x="44" y="15564"/>
                    <a:pt x="22" y="15669"/>
                    <a:pt x="7" y="15758"/>
                  </a:cubicBezTo>
                  <a:cubicBezTo>
                    <a:pt x="-8" y="15847"/>
                    <a:pt x="-1" y="15951"/>
                    <a:pt x="59" y="15996"/>
                  </a:cubicBezTo>
                  <a:cubicBezTo>
                    <a:pt x="201" y="16100"/>
                    <a:pt x="313" y="16293"/>
                    <a:pt x="463" y="16382"/>
                  </a:cubicBezTo>
                  <a:cubicBezTo>
                    <a:pt x="642" y="16486"/>
                    <a:pt x="791" y="16709"/>
                    <a:pt x="985" y="16798"/>
                  </a:cubicBezTo>
                  <a:cubicBezTo>
                    <a:pt x="1008" y="16813"/>
                    <a:pt x="1023" y="16828"/>
                    <a:pt x="1038" y="16858"/>
                  </a:cubicBezTo>
                  <a:cubicBezTo>
                    <a:pt x="1105" y="17066"/>
                    <a:pt x="1209" y="17081"/>
                    <a:pt x="1307" y="17111"/>
                  </a:cubicBezTo>
                  <a:close/>
                  <a:moveTo>
                    <a:pt x="21577" y="5218"/>
                  </a:moveTo>
                  <a:cubicBezTo>
                    <a:pt x="21585" y="5099"/>
                    <a:pt x="21547" y="5040"/>
                    <a:pt x="21487" y="4995"/>
                  </a:cubicBezTo>
                  <a:cubicBezTo>
                    <a:pt x="21129" y="4742"/>
                    <a:pt x="20800" y="4415"/>
                    <a:pt x="20472" y="4073"/>
                  </a:cubicBezTo>
                  <a:cubicBezTo>
                    <a:pt x="20367" y="3969"/>
                    <a:pt x="20307" y="3984"/>
                    <a:pt x="20248" y="4148"/>
                  </a:cubicBezTo>
                  <a:cubicBezTo>
                    <a:pt x="20180" y="4326"/>
                    <a:pt x="20203" y="4430"/>
                    <a:pt x="20322" y="4534"/>
                  </a:cubicBezTo>
                  <a:cubicBezTo>
                    <a:pt x="20516" y="4698"/>
                    <a:pt x="20711" y="4861"/>
                    <a:pt x="20905" y="5025"/>
                  </a:cubicBezTo>
                  <a:cubicBezTo>
                    <a:pt x="21024" y="5129"/>
                    <a:pt x="21047" y="5292"/>
                    <a:pt x="20980" y="5426"/>
                  </a:cubicBezTo>
                  <a:cubicBezTo>
                    <a:pt x="20875" y="5634"/>
                    <a:pt x="20793" y="5872"/>
                    <a:pt x="20718" y="6125"/>
                  </a:cubicBezTo>
                  <a:cubicBezTo>
                    <a:pt x="20561" y="6615"/>
                    <a:pt x="20419" y="7121"/>
                    <a:pt x="20248" y="7596"/>
                  </a:cubicBezTo>
                  <a:cubicBezTo>
                    <a:pt x="20136" y="7894"/>
                    <a:pt x="20091" y="8251"/>
                    <a:pt x="19941" y="8518"/>
                  </a:cubicBezTo>
                  <a:cubicBezTo>
                    <a:pt x="19889" y="8607"/>
                    <a:pt x="19897" y="8756"/>
                    <a:pt x="19852" y="8860"/>
                  </a:cubicBezTo>
                  <a:cubicBezTo>
                    <a:pt x="19702" y="9172"/>
                    <a:pt x="19635" y="9544"/>
                    <a:pt x="19523" y="9871"/>
                  </a:cubicBezTo>
                  <a:cubicBezTo>
                    <a:pt x="19411" y="10213"/>
                    <a:pt x="19329" y="10570"/>
                    <a:pt x="19194" y="10897"/>
                  </a:cubicBezTo>
                  <a:cubicBezTo>
                    <a:pt x="19135" y="11030"/>
                    <a:pt x="19150" y="11164"/>
                    <a:pt x="19194" y="11298"/>
                  </a:cubicBezTo>
                  <a:cubicBezTo>
                    <a:pt x="19224" y="11387"/>
                    <a:pt x="19254" y="11476"/>
                    <a:pt x="19262" y="11566"/>
                  </a:cubicBezTo>
                  <a:cubicBezTo>
                    <a:pt x="19292" y="11907"/>
                    <a:pt x="19389" y="12220"/>
                    <a:pt x="19471" y="12532"/>
                  </a:cubicBezTo>
                  <a:cubicBezTo>
                    <a:pt x="19613" y="13097"/>
                    <a:pt x="19732" y="13691"/>
                    <a:pt x="19874" y="14256"/>
                  </a:cubicBezTo>
                  <a:cubicBezTo>
                    <a:pt x="19941" y="14509"/>
                    <a:pt x="19979" y="14791"/>
                    <a:pt x="20046" y="15044"/>
                  </a:cubicBezTo>
                  <a:cubicBezTo>
                    <a:pt x="20195" y="15624"/>
                    <a:pt x="20307" y="16233"/>
                    <a:pt x="20449" y="16813"/>
                  </a:cubicBezTo>
                  <a:cubicBezTo>
                    <a:pt x="20509" y="17066"/>
                    <a:pt x="20546" y="17319"/>
                    <a:pt x="20614" y="17571"/>
                  </a:cubicBezTo>
                  <a:cubicBezTo>
                    <a:pt x="20718" y="17958"/>
                    <a:pt x="20815" y="18359"/>
                    <a:pt x="20860" y="18775"/>
                  </a:cubicBezTo>
                  <a:cubicBezTo>
                    <a:pt x="20868" y="18865"/>
                    <a:pt x="20890" y="18969"/>
                    <a:pt x="20942" y="18984"/>
                  </a:cubicBezTo>
                  <a:cubicBezTo>
                    <a:pt x="21107" y="19043"/>
                    <a:pt x="21241" y="19192"/>
                    <a:pt x="21368" y="19370"/>
                  </a:cubicBezTo>
                  <a:cubicBezTo>
                    <a:pt x="21413" y="19430"/>
                    <a:pt x="21472" y="19474"/>
                    <a:pt x="21532" y="19415"/>
                  </a:cubicBezTo>
                  <a:cubicBezTo>
                    <a:pt x="21592" y="19355"/>
                    <a:pt x="21570" y="19251"/>
                    <a:pt x="21562" y="19147"/>
                  </a:cubicBezTo>
                  <a:cubicBezTo>
                    <a:pt x="21540" y="18954"/>
                    <a:pt x="21458" y="18775"/>
                    <a:pt x="21435" y="18597"/>
                  </a:cubicBezTo>
                  <a:cubicBezTo>
                    <a:pt x="21390" y="18300"/>
                    <a:pt x="21338" y="18032"/>
                    <a:pt x="21271" y="17735"/>
                  </a:cubicBezTo>
                  <a:cubicBezTo>
                    <a:pt x="21196" y="17378"/>
                    <a:pt x="21084" y="17036"/>
                    <a:pt x="21069" y="16665"/>
                  </a:cubicBezTo>
                  <a:cubicBezTo>
                    <a:pt x="21069" y="16620"/>
                    <a:pt x="21054" y="16590"/>
                    <a:pt x="21047" y="16546"/>
                  </a:cubicBezTo>
                  <a:cubicBezTo>
                    <a:pt x="20905" y="15951"/>
                    <a:pt x="20748" y="15356"/>
                    <a:pt x="20673" y="14732"/>
                  </a:cubicBezTo>
                  <a:cubicBezTo>
                    <a:pt x="20666" y="14658"/>
                    <a:pt x="20643" y="14568"/>
                    <a:pt x="20621" y="14509"/>
                  </a:cubicBezTo>
                  <a:cubicBezTo>
                    <a:pt x="20457" y="14033"/>
                    <a:pt x="20375" y="13513"/>
                    <a:pt x="20270" y="13022"/>
                  </a:cubicBezTo>
                  <a:cubicBezTo>
                    <a:pt x="20203" y="12695"/>
                    <a:pt x="20098" y="12398"/>
                    <a:pt x="20053" y="12056"/>
                  </a:cubicBezTo>
                  <a:cubicBezTo>
                    <a:pt x="20031" y="11907"/>
                    <a:pt x="19986" y="11759"/>
                    <a:pt x="19971" y="11595"/>
                  </a:cubicBezTo>
                  <a:cubicBezTo>
                    <a:pt x="19964" y="11521"/>
                    <a:pt x="19941" y="11462"/>
                    <a:pt x="19912" y="11402"/>
                  </a:cubicBezTo>
                  <a:cubicBezTo>
                    <a:pt x="19814" y="11194"/>
                    <a:pt x="19807" y="11001"/>
                    <a:pt x="19889" y="10793"/>
                  </a:cubicBezTo>
                  <a:cubicBezTo>
                    <a:pt x="19941" y="10659"/>
                    <a:pt x="19979" y="10510"/>
                    <a:pt x="20016" y="10361"/>
                  </a:cubicBezTo>
                  <a:cubicBezTo>
                    <a:pt x="20106" y="10064"/>
                    <a:pt x="20180" y="9752"/>
                    <a:pt x="20292" y="9470"/>
                  </a:cubicBezTo>
                  <a:cubicBezTo>
                    <a:pt x="20404" y="9157"/>
                    <a:pt x="20479" y="8830"/>
                    <a:pt x="20576" y="8503"/>
                  </a:cubicBezTo>
                  <a:cubicBezTo>
                    <a:pt x="20673" y="8176"/>
                    <a:pt x="20823" y="7879"/>
                    <a:pt x="20868" y="7522"/>
                  </a:cubicBezTo>
                  <a:cubicBezTo>
                    <a:pt x="20868" y="7507"/>
                    <a:pt x="20882" y="7477"/>
                    <a:pt x="20890" y="7463"/>
                  </a:cubicBezTo>
                  <a:cubicBezTo>
                    <a:pt x="21017" y="7121"/>
                    <a:pt x="21114" y="6749"/>
                    <a:pt x="21196" y="6377"/>
                  </a:cubicBezTo>
                  <a:cubicBezTo>
                    <a:pt x="21219" y="6288"/>
                    <a:pt x="21248" y="6199"/>
                    <a:pt x="21278" y="6125"/>
                  </a:cubicBezTo>
                  <a:cubicBezTo>
                    <a:pt x="21398" y="5857"/>
                    <a:pt x="21443" y="5515"/>
                    <a:pt x="21562" y="5233"/>
                  </a:cubicBezTo>
                  <a:cubicBezTo>
                    <a:pt x="21577" y="5262"/>
                    <a:pt x="21577" y="5233"/>
                    <a:pt x="21577" y="5218"/>
                  </a:cubicBezTo>
                  <a:close/>
                  <a:moveTo>
                    <a:pt x="19292" y="3419"/>
                  </a:moveTo>
                  <a:cubicBezTo>
                    <a:pt x="19299" y="3270"/>
                    <a:pt x="19262" y="3166"/>
                    <a:pt x="19180" y="3092"/>
                  </a:cubicBezTo>
                  <a:cubicBezTo>
                    <a:pt x="19038" y="2973"/>
                    <a:pt x="18873" y="2943"/>
                    <a:pt x="18739" y="2780"/>
                  </a:cubicBezTo>
                  <a:cubicBezTo>
                    <a:pt x="18702" y="2735"/>
                    <a:pt x="18657" y="2750"/>
                    <a:pt x="18612" y="2780"/>
                  </a:cubicBezTo>
                  <a:cubicBezTo>
                    <a:pt x="18582" y="2795"/>
                    <a:pt x="18552" y="2795"/>
                    <a:pt x="18537" y="2750"/>
                  </a:cubicBezTo>
                  <a:cubicBezTo>
                    <a:pt x="18463" y="2483"/>
                    <a:pt x="18291" y="2512"/>
                    <a:pt x="18164" y="2423"/>
                  </a:cubicBezTo>
                  <a:cubicBezTo>
                    <a:pt x="18097" y="2379"/>
                    <a:pt x="18029" y="2453"/>
                    <a:pt x="18007" y="2572"/>
                  </a:cubicBezTo>
                  <a:cubicBezTo>
                    <a:pt x="17977" y="2691"/>
                    <a:pt x="18007" y="2780"/>
                    <a:pt x="18067" y="2839"/>
                  </a:cubicBezTo>
                  <a:cubicBezTo>
                    <a:pt x="18156" y="2943"/>
                    <a:pt x="18253" y="2988"/>
                    <a:pt x="18365" y="3018"/>
                  </a:cubicBezTo>
                  <a:cubicBezTo>
                    <a:pt x="18425" y="3033"/>
                    <a:pt x="18485" y="3062"/>
                    <a:pt x="18537" y="3122"/>
                  </a:cubicBezTo>
                  <a:cubicBezTo>
                    <a:pt x="18724" y="3300"/>
                    <a:pt x="18911" y="3479"/>
                    <a:pt x="19112" y="3598"/>
                  </a:cubicBezTo>
                  <a:cubicBezTo>
                    <a:pt x="19224" y="3672"/>
                    <a:pt x="19284" y="3612"/>
                    <a:pt x="19292" y="3419"/>
                  </a:cubicBezTo>
                  <a:close/>
                  <a:moveTo>
                    <a:pt x="16692" y="2111"/>
                  </a:moveTo>
                  <a:cubicBezTo>
                    <a:pt x="16715" y="2111"/>
                    <a:pt x="16745" y="2111"/>
                    <a:pt x="16767" y="2111"/>
                  </a:cubicBezTo>
                  <a:cubicBezTo>
                    <a:pt x="16842" y="2111"/>
                    <a:pt x="16924" y="2096"/>
                    <a:pt x="16931" y="1947"/>
                  </a:cubicBezTo>
                  <a:cubicBezTo>
                    <a:pt x="16946" y="1799"/>
                    <a:pt x="16916" y="1650"/>
                    <a:pt x="16819" y="1606"/>
                  </a:cubicBezTo>
                  <a:cubicBezTo>
                    <a:pt x="16603" y="1487"/>
                    <a:pt x="16379" y="1383"/>
                    <a:pt x="16162" y="1278"/>
                  </a:cubicBezTo>
                  <a:cubicBezTo>
                    <a:pt x="16072" y="1234"/>
                    <a:pt x="15998" y="1278"/>
                    <a:pt x="15968" y="1442"/>
                  </a:cubicBezTo>
                  <a:cubicBezTo>
                    <a:pt x="15946" y="1606"/>
                    <a:pt x="15983" y="1695"/>
                    <a:pt x="16095" y="1739"/>
                  </a:cubicBezTo>
                  <a:cubicBezTo>
                    <a:pt x="16252" y="1814"/>
                    <a:pt x="16409" y="1903"/>
                    <a:pt x="16551" y="2037"/>
                  </a:cubicBezTo>
                  <a:cubicBezTo>
                    <a:pt x="16595" y="2081"/>
                    <a:pt x="16640" y="2096"/>
                    <a:pt x="16692" y="2111"/>
                  </a:cubicBezTo>
                  <a:close/>
                  <a:moveTo>
                    <a:pt x="4847" y="19638"/>
                  </a:moveTo>
                  <a:cubicBezTo>
                    <a:pt x="4929" y="19638"/>
                    <a:pt x="4974" y="19549"/>
                    <a:pt x="4996" y="19430"/>
                  </a:cubicBezTo>
                  <a:cubicBezTo>
                    <a:pt x="5019" y="19326"/>
                    <a:pt x="4981" y="19251"/>
                    <a:pt x="4921" y="19192"/>
                  </a:cubicBezTo>
                  <a:cubicBezTo>
                    <a:pt x="4727" y="19028"/>
                    <a:pt x="4518" y="18909"/>
                    <a:pt x="4309" y="18805"/>
                  </a:cubicBezTo>
                  <a:cubicBezTo>
                    <a:pt x="4227" y="18761"/>
                    <a:pt x="4160" y="18790"/>
                    <a:pt x="4122" y="18909"/>
                  </a:cubicBezTo>
                  <a:cubicBezTo>
                    <a:pt x="4085" y="19028"/>
                    <a:pt x="4115" y="19117"/>
                    <a:pt x="4182" y="19207"/>
                  </a:cubicBezTo>
                  <a:cubicBezTo>
                    <a:pt x="4376" y="19459"/>
                    <a:pt x="4623" y="19489"/>
                    <a:pt x="4847" y="19638"/>
                  </a:cubicBezTo>
                  <a:close/>
                  <a:moveTo>
                    <a:pt x="5840" y="19682"/>
                  </a:moveTo>
                  <a:cubicBezTo>
                    <a:pt x="5751" y="19667"/>
                    <a:pt x="5691" y="19757"/>
                    <a:pt x="5691" y="19935"/>
                  </a:cubicBezTo>
                  <a:cubicBezTo>
                    <a:pt x="5691" y="20084"/>
                    <a:pt x="5751" y="20173"/>
                    <a:pt x="5833" y="20217"/>
                  </a:cubicBezTo>
                  <a:cubicBezTo>
                    <a:pt x="5997" y="20307"/>
                    <a:pt x="6169" y="20351"/>
                    <a:pt x="6333" y="20396"/>
                  </a:cubicBezTo>
                  <a:cubicBezTo>
                    <a:pt x="6438" y="20426"/>
                    <a:pt x="6505" y="20262"/>
                    <a:pt x="6453" y="20113"/>
                  </a:cubicBezTo>
                  <a:cubicBezTo>
                    <a:pt x="6400" y="19980"/>
                    <a:pt x="6333" y="19846"/>
                    <a:pt x="6236" y="19801"/>
                  </a:cubicBezTo>
                  <a:cubicBezTo>
                    <a:pt x="6109" y="19757"/>
                    <a:pt x="5982" y="19727"/>
                    <a:pt x="5840" y="19682"/>
                  </a:cubicBezTo>
                  <a:close/>
                  <a:moveTo>
                    <a:pt x="6893" y="20113"/>
                  </a:moveTo>
                  <a:cubicBezTo>
                    <a:pt x="6893" y="20113"/>
                    <a:pt x="6893" y="20113"/>
                    <a:pt x="6893" y="20113"/>
                  </a:cubicBezTo>
                  <a:cubicBezTo>
                    <a:pt x="6878" y="20113"/>
                    <a:pt x="6856" y="20113"/>
                    <a:pt x="6841" y="20099"/>
                  </a:cubicBezTo>
                  <a:cubicBezTo>
                    <a:pt x="6707" y="20069"/>
                    <a:pt x="6662" y="20128"/>
                    <a:pt x="6639" y="20366"/>
                  </a:cubicBezTo>
                  <a:cubicBezTo>
                    <a:pt x="6624" y="20515"/>
                    <a:pt x="6662" y="20589"/>
                    <a:pt x="6789" y="20649"/>
                  </a:cubicBezTo>
                  <a:cubicBezTo>
                    <a:pt x="6916" y="20693"/>
                    <a:pt x="7035" y="20738"/>
                    <a:pt x="7162" y="20768"/>
                  </a:cubicBezTo>
                  <a:cubicBezTo>
                    <a:pt x="7222" y="20782"/>
                    <a:pt x="7282" y="20782"/>
                    <a:pt x="7319" y="20693"/>
                  </a:cubicBezTo>
                  <a:cubicBezTo>
                    <a:pt x="7364" y="20604"/>
                    <a:pt x="7356" y="20500"/>
                    <a:pt x="7326" y="20396"/>
                  </a:cubicBezTo>
                  <a:cubicBezTo>
                    <a:pt x="7289" y="20277"/>
                    <a:pt x="7222" y="20217"/>
                    <a:pt x="7147" y="20188"/>
                  </a:cubicBezTo>
                  <a:cubicBezTo>
                    <a:pt x="7058" y="20173"/>
                    <a:pt x="6975" y="20143"/>
                    <a:pt x="6893" y="20113"/>
                  </a:cubicBezTo>
                  <a:close/>
                  <a:moveTo>
                    <a:pt x="17327" y="1888"/>
                  </a:moveTo>
                  <a:cubicBezTo>
                    <a:pt x="17238" y="1873"/>
                    <a:pt x="17170" y="1888"/>
                    <a:pt x="17141" y="2022"/>
                  </a:cubicBezTo>
                  <a:cubicBezTo>
                    <a:pt x="17111" y="2156"/>
                    <a:pt x="17133" y="2260"/>
                    <a:pt x="17215" y="2334"/>
                  </a:cubicBezTo>
                  <a:cubicBezTo>
                    <a:pt x="17350" y="2453"/>
                    <a:pt x="17492" y="2542"/>
                    <a:pt x="17641" y="2616"/>
                  </a:cubicBezTo>
                  <a:cubicBezTo>
                    <a:pt x="17708" y="2646"/>
                    <a:pt x="17753" y="2602"/>
                    <a:pt x="17783" y="2512"/>
                  </a:cubicBezTo>
                  <a:cubicBezTo>
                    <a:pt x="17820" y="2393"/>
                    <a:pt x="17798" y="2245"/>
                    <a:pt x="17716" y="2156"/>
                  </a:cubicBezTo>
                  <a:cubicBezTo>
                    <a:pt x="17589" y="2007"/>
                    <a:pt x="17447" y="1947"/>
                    <a:pt x="17327" y="1888"/>
                  </a:cubicBezTo>
                  <a:close/>
                  <a:moveTo>
                    <a:pt x="20016" y="3939"/>
                  </a:moveTo>
                  <a:cubicBezTo>
                    <a:pt x="20016" y="3895"/>
                    <a:pt x="20016" y="3835"/>
                    <a:pt x="20001" y="3791"/>
                  </a:cubicBezTo>
                  <a:cubicBezTo>
                    <a:pt x="19964" y="3672"/>
                    <a:pt x="19665" y="3449"/>
                    <a:pt x="19590" y="3479"/>
                  </a:cubicBezTo>
                  <a:cubicBezTo>
                    <a:pt x="19523" y="3493"/>
                    <a:pt x="19486" y="3568"/>
                    <a:pt x="19471" y="3672"/>
                  </a:cubicBezTo>
                  <a:cubicBezTo>
                    <a:pt x="19456" y="3746"/>
                    <a:pt x="19471" y="3821"/>
                    <a:pt x="19508" y="3850"/>
                  </a:cubicBezTo>
                  <a:cubicBezTo>
                    <a:pt x="19605" y="3954"/>
                    <a:pt x="19695" y="4058"/>
                    <a:pt x="19799" y="4133"/>
                  </a:cubicBezTo>
                  <a:cubicBezTo>
                    <a:pt x="19912" y="4222"/>
                    <a:pt x="20001" y="4133"/>
                    <a:pt x="20016" y="3939"/>
                  </a:cubicBezTo>
                  <a:close/>
                  <a:moveTo>
                    <a:pt x="15468" y="951"/>
                  </a:moveTo>
                  <a:cubicBezTo>
                    <a:pt x="15363" y="922"/>
                    <a:pt x="15311" y="996"/>
                    <a:pt x="15288" y="1115"/>
                  </a:cubicBezTo>
                  <a:cubicBezTo>
                    <a:pt x="15266" y="1249"/>
                    <a:pt x="15311" y="1383"/>
                    <a:pt x="15400" y="1427"/>
                  </a:cubicBezTo>
                  <a:cubicBezTo>
                    <a:pt x="15468" y="1472"/>
                    <a:pt x="15542" y="1487"/>
                    <a:pt x="15609" y="1531"/>
                  </a:cubicBezTo>
                  <a:cubicBezTo>
                    <a:pt x="15714" y="1576"/>
                    <a:pt x="15789" y="1487"/>
                    <a:pt x="15811" y="1293"/>
                  </a:cubicBezTo>
                  <a:cubicBezTo>
                    <a:pt x="15826" y="1160"/>
                    <a:pt x="15774" y="1041"/>
                    <a:pt x="15677" y="1011"/>
                  </a:cubicBezTo>
                  <a:cubicBezTo>
                    <a:pt x="15609" y="996"/>
                    <a:pt x="15535" y="996"/>
                    <a:pt x="15468" y="951"/>
                  </a:cubicBezTo>
                  <a:close/>
                  <a:moveTo>
                    <a:pt x="14818" y="669"/>
                  </a:moveTo>
                  <a:cubicBezTo>
                    <a:pt x="14728" y="654"/>
                    <a:pt x="14646" y="669"/>
                    <a:pt x="14616" y="818"/>
                  </a:cubicBezTo>
                  <a:cubicBezTo>
                    <a:pt x="14594" y="922"/>
                    <a:pt x="14579" y="1026"/>
                    <a:pt x="14646" y="1115"/>
                  </a:cubicBezTo>
                  <a:cubicBezTo>
                    <a:pt x="14736" y="1219"/>
                    <a:pt x="14915" y="1278"/>
                    <a:pt x="14960" y="1219"/>
                  </a:cubicBezTo>
                  <a:cubicBezTo>
                    <a:pt x="14967" y="1204"/>
                    <a:pt x="14982" y="1189"/>
                    <a:pt x="14990" y="1174"/>
                  </a:cubicBezTo>
                  <a:cubicBezTo>
                    <a:pt x="15064" y="951"/>
                    <a:pt x="14975" y="699"/>
                    <a:pt x="14818" y="669"/>
                  </a:cubicBezTo>
                  <a:close/>
                  <a:moveTo>
                    <a:pt x="2509" y="17512"/>
                  </a:moveTo>
                  <a:cubicBezTo>
                    <a:pt x="2352" y="17482"/>
                    <a:pt x="2248" y="17646"/>
                    <a:pt x="2300" y="17839"/>
                  </a:cubicBezTo>
                  <a:cubicBezTo>
                    <a:pt x="2345" y="17988"/>
                    <a:pt x="2434" y="18047"/>
                    <a:pt x="2531" y="18077"/>
                  </a:cubicBezTo>
                  <a:cubicBezTo>
                    <a:pt x="2718" y="18107"/>
                    <a:pt x="2748" y="18047"/>
                    <a:pt x="2681" y="17779"/>
                  </a:cubicBezTo>
                  <a:cubicBezTo>
                    <a:pt x="2673" y="17765"/>
                    <a:pt x="2673" y="17750"/>
                    <a:pt x="2673" y="17735"/>
                  </a:cubicBezTo>
                  <a:cubicBezTo>
                    <a:pt x="2651" y="17586"/>
                    <a:pt x="2591" y="17512"/>
                    <a:pt x="2509" y="17512"/>
                  </a:cubicBezTo>
                  <a:close/>
                  <a:moveTo>
                    <a:pt x="14101" y="966"/>
                  </a:moveTo>
                  <a:cubicBezTo>
                    <a:pt x="14220" y="981"/>
                    <a:pt x="14325" y="892"/>
                    <a:pt x="14332" y="758"/>
                  </a:cubicBezTo>
                  <a:cubicBezTo>
                    <a:pt x="14340" y="609"/>
                    <a:pt x="14243" y="446"/>
                    <a:pt x="14138" y="416"/>
                  </a:cubicBezTo>
                  <a:cubicBezTo>
                    <a:pt x="14019" y="387"/>
                    <a:pt x="13951" y="491"/>
                    <a:pt x="13944" y="684"/>
                  </a:cubicBezTo>
                  <a:cubicBezTo>
                    <a:pt x="13936" y="862"/>
                    <a:pt x="13981" y="937"/>
                    <a:pt x="14101" y="966"/>
                  </a:cubicBezTo>
                  <a:close/>
                  <a:moveTo>
                    <a:pt x="1822" y="17021"/>
                  </a:moveTo>
                  <a:cubicBezTo>
                    <a:pt x="1747" y="17006"/>
                    <a:pt x="1687" y="17051"/>
                    <a:pt x="1665" y="17170"/>
                  </a:cubicBezTo>
                  <a:cubicBezTo>
                    <a:pt x="1643" y="17289"/>
                    <a:pt x="1665" y="17393"/>
                    <a:pt x="1747" y="17452"/>
                  </a:cubicBezTo>
                  <a:cubicBezTo>
                    <a:pt x="1792" y="17497"/>
                    <a:pt x="1837" y="17542"/>
                    <a:pt x="1882" y="17571"/>
                  </a:cubicBezTo>
                  <a:cubicBezTo>
                    <a:pt x="1956" y="17646"/>
                    <a:pt x="2016" y="17601"/>
                    <a:pt x="2046" y="17482"/>
                  </a:cubicBezTo>
                  <a:cubicBezTo>
                    <a:pt x="2106" y="17289"/>
                    <a:pt x="1994" y="17051"/>
                    <a:pt x="1822" y="17021"/>
                  </a:cubicBezTo>
                  <a:close/>
                  <a:moveTo>
                    <a:pt x="7984" y="20768"/>
                  </a:moveTo>
                  <a:cubicBezTo>
                    <a:pt x="7991" y="20559"/>
                    <a:pt x="7961" y="20500"/>
                    <a:pt x="7849" y="20485"/>
                  </a:cubicBezTo>
                  <a:cubicBezTo>
                    <a:pt x="7715" y="20470"/>
                    <a:pt x="7633" y="20574"/>
                    <a:pt x="7625" y="20782"/>
                  </a:cubicBezTo>
                  <a:cubicBezTo>
                    <a:pt x="7618" y="20946"/>
                    <a:pt x="7677" y="21050"/>
                    <a:pt x="7790" y="21065"/>
                  </a:cubicBezTo>
                  <a:cubicBezTo>
                    <a:pt x="7916" y="21080"/>
                    <a:pt x="7976" y="20991"/>
                    <a:pt x="7984" y="20768"/>
                  </a:cubicBezTo>
                  <a:close/>
                  <a:moveTo>
                    <a:pt x="3181" y="18255"/>
                  </a:moveTo>
                  <a:cubicBezTo>
                    <a:pt x="3189" y="18077"/>
                    <a:pt x="3159" y="17988"/>
                    <a:pt x="3077" y="17958"/>
                  </a:cubicBezTo>
                  <a:cubicBezTo>
                    <a:pt x="2980" y="17928"/>
                    <a:pt x="2808" y="18017"/>
                    <a:pt x="2800" y="18107"/>
                  </a:cubicBezTo>
                  <a:cubicBezTo>
                    <a:pt x="2793" y="18196"/>
                    <a:pt x="2800" y="18300"/>
                    <a:pt x="2853" y="18359"/>
                  </a:cubicBezTo>
                  <a:cubicBezTo>
                    <a:pt x="2927" y="18448"/>
                    <a:pt x="3002" y="18538"/>
                    <a:pt x="3099" y="18508"/>
                  </a:cubicBezTo>
                  <a:cubicBezTo>
                    <a:pt x="3174" y="18463"/>
                    <a:pt x="3174" y="18359"/>
                    <a:pt x="3181" y="18255"/>
                  </a:cubicBezTo>
                  <a:close/>
                  <a:moveTo>
                    <a:pt x="3697" y="18909"/>
                  </a:moveTo>
                  <a:cubicBezTo>
                    <a:pt x="3771" y="18924"/>
                    <a:pt x="3838" y="18805"/>
                    <a:pt x="3846" y="18671"/>
                  </a:cubicBezTo>
                  <a:cubicBezTo>
                    <a:pt x="3853" y="18523"/>
                    <a:pt x="3756" y="18389"/>
                    <a:pt x="3622" y="18359"/>
                  </a:cubicBezTo>
                  <a:cubicBezTo>
                    <a:pt x="3532" y="18344"/>
                    <a:pt x="3458" y="18448"/>
                    <a:pt x="3450" y="18597"/>
                  </a:cubicBezTo>
                  <a:cubicBezTo>
                    <a:pt x="3443" y="18746"/>
                    <a:pt x="3562" y="18894"/>
                    <a:pt x="3697" y="18909"/>
                  </a:cubicBezTo>
                  <a:close/>
                  <a:moveTo>
                    <a:pt x="13615" y="520"/>
                  </a:moveTo>
                  <a:cubicBezTo>
                    <a:pt x="13623" y="327"/>
                    <a:pt x="13563" y="223"/>
                    <a:pt x="13436" y="193"/>
                  </a:cubicBezTo>
                  <a:cubicBezTo>
                    <a:pt x="13331" y="178"/>
                    <a:pt x="13272" y="268"/>
                    <a:pt x="13264" y="461"/>
                  </a:cubicBezTo>
                  <a:cubicBezTo>
                    <a:pt x="13257" y="624"/>
                    <a:pt x="13309" y="728"/>
                    <a:pt x="13406" y="743"/>
                  </a:cubicBezTo>
                  <a:cubicBezTo>
                    <a:pt x="13548" y="773"/>
                    <a:pt x="13608" y="699"/>
                    <a:pt x="13615" y="520"/>
                  </a:cubicBezTo>
                  <a:close/>
                  <a:moveTo>
                    <a:pt x="8514" y="21228"/>
                  </a:moveTo>
                  <a:cubicBezTo>
                    <a:pt x="8619" y="21243"/>
                    <a:pt x="8678" y="21169"/>
                    <a:pt x="8686" y="21005"/>
                  </a:cubicBezTo>
                  <a:cubicBezTo>
                    <a:pt x="8693" y="20827"/>
                    <a:pt x="8641" y="20723"/>
                    <a:pt x="8536" y="20708"/>
                  </a:cubicBezTo>
                  <a:cubicBezTo>
                    <a:pt x="8409" y="20693"/>
                    <a:pt x="8335" y="20782"/>
                    <a:pt x="8327" y="20931"/>
                  </a:cubicBezTo>
                  <a:cubicBezTo>
                    <a:pt x="8320" y="21095"/>
                    <a:pt x="8394" y="21213"/>
                    <a:pt x="8514" y="21228"/>
                  </a:cubicBezTo>
                  <a:close/>
                  <a:moveTo>
                    <a:pt x="5482" y="19712"/>
                  </a:moveTo>
                  <a:cubicBezTo>
                    <a:pt x="5489" y="19504"/>
                    <a:pt x="5444" y="19430"/>
                    <a:pt x="5325" y="19415"/>
                  </a:cubicBezTo>
                  <a:cubicBezTo>
                    <a:pt x="5213" y="19400"/>
                    <a:pt x="5153" y="19474"/>
                    <a:pt x="5146" y="19653"/>
                  </a:cubicBezTo>
                  <a:cubicBezTo>
                    <a:pt x="5138" y="19831"/>
                    <a:pt x="5198" y="19920"/>
                    <a:pt x="5325" y="19950"/>
                  </a:cubicBezTo>
                  <a:cubicBezTo>
                    <a:pt x="5429" y="19950"/>
                    <a:pt x="5474" y="19876"/>
                    <a:pt x="5482" y="19712"/>
                  </a:cubicBezTo>
                  <a:close/>
                  <a:moveTo>
                    <a:pt x="10068" y="21258"/>
                  </a:moveTo>
                  <a:cubicBezTo>
                    <a:pt x="10075" y="21124"/>
                    <a:pt x="10000" y="21095"/>
                    <a:pt x="9918" y="21080"/>
                  </a:cubicBezTo>
                  <a:cubicBezTo>
                    <a:pt x="9806" y="21065"/>
                    <a:pt x="9746" y="21124"/>
                    <a:pt x="9746" y="21258"/>
                  </a:cubicBezTo>
                  <a:cubicBezTo>
                    <a:pt x="9739" y="21392"/>
                    <a:pt x="9799" y="21481"/>
                    <a:pt x="9903" y="21496"/>
                  </a:cubicBezTo>
                  <a:cubicBezTo>
                    <a:pt x="10000" y="21511"/>
                    <a:pt x="10060" y="21436"/>
                    <a:pt x="10068" y="21258"/>
                  </a:cubicBezTo>
                  <a:close/>
                  <a:moveTo>
                    <a:pt x="9186" y="21347"/>
                  </a:moveTo>
                  <a:cubicBezTo>
                    <a:pt x="9306" y="21362"/>
                    <a:pt x="9365" y="21318"/>
                    <a:pt x="9373" y="21184"/>
                  </a:cubicBezTo>
                  <a:cubicBezTo>
                    <a:pt x="9380" y="21050"/>
                    <a:pt x="9336" y="20946"/>
                    <a:pt x="9253" y="20931"/>
                  </a:cubicBezTo>
                  <a:cubicBezTo>
                    <a:pt x="9156" y="20916"/>
                    <a:pt x="9044" y="21035"/>
                    <a:pt x="9044" y="21154"/>
                  </a:cubicBezTo>
                  <a:cubicBezTo>
                    <a:pt x="9044" y="21318"/>
                    <a:pt x="9126" y="21332"/>
                    <a:pt x="9186" y="21347"/>
                  </a:cubicBezTo>
                  <a:close/>
                  <a:moveTo>
                    <a:pt x="12868" y="357"/>
                  </a:moveTo>
                  <a:cubicBezTo>
                    <a:pt x="12876" y="208"/>
                    <a:pt x="12846" y="134"/>
                    <a:pt x="12764" y="119"/>
                  </a:cubicBezTo>
                  <a:cubicBezTo>
                    <a:pt x="12667" y="104"/>
                    <a:pt x="12592" y="178"/>
                    <a:pt x="12585" y="312"/>
                  </a:cubicBezTo>
                  <a:cubicBezTo>
                    <a:pt x="12577" y="446"/>
                    <a:pt x="12622" y="520"/>
                    <a:pt x="12712" y="550"/>
                  </a:cubicBezTo>
                  <a:cubicBezTo>
                    <a:pt x="12801" y="580"/>
                    <a:pt x="12853" y="520"/>
                    <a:pt x="12868" y="357"/>
                  </a:cubicBezTo>
                  <a:close/>
                  <a:moveTo>
                    <a:pt x="10613" y="21243"/>
                  </a:moveTo>
                  <a:cubicBezTo>
                    <a:pt x="10546" y="21243"/>
                    <a:pt x="10486" y="21273"/>
                    <a:pt x="10478" y="21407"/>
                  </a:cubicBezTo>
                  <a:cubicBezTo>
                    <a:pt x="10478" y="21526"/>
                    <a:pt x="10531" y="21570"/>
                    <a:pt x="10598" y="21585"/>
                  </a:cubicBezTo>
                  <a:cubicBezTo>
                    <a:pt x="10672" y="21600"/>
                    <a:pt x="10717" y="21555"/>
                    <a:pt x="10725" y="21436"/>
                  </a:cubicBezTo>
                  <a:cubicBezTo>
                    <a:pt x="10732" y="21303"/>
                    <a:pt x="10687" y="21258"/>
                    <a:pt x="10613" y="21243"/>
                  </a:cubicBezTo>
                  <a:close/>
                  <a:moveTo>
                    <a:pt x="11994" y="0"/>
                  </a:moveTo>
                  <a:cubicBezTo>
                    <a:pt x="11942" y="0"/>
                    <a:pt x="11890" y="45"/>
                    <a:pt x="11890" y="134"/>
                  </a:cubicBezTo>
                  <a:cubicBezTo>
                    <a:pt x="11890" y="238"/>
                    <a:pt x="11927" y="327"/>
                    <a:pt x="12002" y="327"/>
                  </a:cubicBezTo>
                  <a:cubicBezTo>
                    <a:pt x="12062" y="327"/>
                    <a:pt x="12084" y="282"/>
                    <a:pt x="12092" y="193"/>
                  </a:cubicBezTo>
                  <a:cubicBezTo>
                    <a:pt x="12099" y="89"/>
                    <a:pt x="12069" y="15"/>
                    <a:pt x="11994" y="0"/>
                  </a:cubicBezTo>
                  <a:close/>
                  <a:moveTo>
                    <a:pt x="11972" y="21481"/>
                  </a:moveTo>
                  <a:cubicBezTo>
                    <a:pt x="12009" y="21481"/>
                    <a:pt x="12054" y="21511"/>
                    <a:pt x="12062" y="21436"/>
                  </a:cubicBezTo>
                  <a:cubicBezTo>
                    <a:pt x="12069" y="21347"/>
                    <a:pt x="12009" y="21347"/>
                    <a:pt x="11965" y="21332"/>
                  </a:cubicBezTo>
                  <a:cubicBezTo>
                    <a:pt x="11927" y="21318"/>
                    <a:pt x="11882" y="21332"/>
                    <a:pt x="11882" y="21392"/>
                  </a:cubicBezTo>
                  <a:cubicBezTo>
                    <a:pt x="11875" y="21466"/>
                    <a:pt x="11935" y="21466"/>
                    <a:pt x="11972" y="21481"/>
                  </a:cubicBezTo>
                  <a:close/>
                </a:path>
              </a:pathLst>
            </a:custGeom>
            <a:solidFill>
              <a:srgbClr val="23232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8" name="Shape">
              <a:extLst>
                <a:ext uri="{FF2B5EF4-FFF2-40B4-BE49-F238E27FC236}">
                  <a16:creationId xmlns:a16="http://schemas.microsoft.com/office/drawing/2014/main" id="{01C3AE84-F1B7-6C1B-04CB-8F8617C2358E}"/>
                </a:ext>
              </a:extLst>
            </p:cNvPr>
            <p:cNvSpPr/>
            <p:nvPr/>
          </p:nvSpPr>
          <p:spPr>
            <a:xfrm>
              <a:off x="846954" y="999902"/>
              <a:ext cx="1809803" cy="728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1" h="21535" extrusionOk="0">
                  <a:moveTo>
                    <a:pt x="1789" y="10412"/>
                  </a:moveTo>
                  <a:cubicBezTo>
                    <a:pt x="1961" y="9588"/>
                    <a:pt x="2132" y="8792"/>
                    <a:pt x="2304" y="8025"/>
                  </a:cubicBezTo>
                  <a:cubicBezTo>
                    <a:pt x="2476" y="7257"/>
                    <a:pt x="2625" y="6547"/>
                    <a:pt x="2775" y="5921"/>
                  </a:cubicBezTo>
                  <a:cubicBezTo>
                    <a:pt x="2924" y="5296"/>
                    <a:pt x="3038" y="4813"/>
                    <a:pt x="3118" y="4529"/>
                  </a:cubicBezTo>
                  <a:cubicBezTo>
                    <a:pt x="3187" y="4273"/>
                    <a:pt x="3256" y="4131"/>
                    <a:pt x="3325" y="4074"/>
                  </a:cubicBezTo>
                  <a:cubicBezTo>
                    <a:pt x="3394" y="4017"/>
                    <a:pt x="3497" y="4046"/>
                    <a:pt x="3634" y="4159"/>
                  </a:cubicBezTo>
                  <a:cubicBezTo>
                    <a:pt x="3772" y="4245"/>
                    <a:pt x="3887" y="4358"/>
                    <a:pt x="3978" y="4472"/>
                  </a:cubicBezTo>
                  <a:cubicBezTo>
                    <a:pt x="4070" y="4586"/>
                    <a:pt x="4173" y="4699"/>
                    <a:pt x="4299" y="4870"/>
                  </a:cubicBezTo>
                  <a:cubicBezTo>
                    <a:pt x="4368" y="4955"/>
                    <a:pt x="4425" y="5040"/>
                    <a:pt x="4460" y="5126"/>
                  </a:cubicBezTo>
                  <a:cubicBezTo>
                    <a:pt x="4494" y="5211"/>
                    <a:pt x="4517" y="5296"/>
                    <a:pt x="4529" y="5381"/>
                  </a:cubicBezTo>
                  <a:cubicBezTo>
                    <a:pt x="4540" y="5467"/>
                    <a:pt x="4552" y="5609"/>
                    <a:pt x="4552" y="5722"/>
                  </a:cubicBezTo>
                  <a:cubicBezTo>
                    <a:pt x="4552" y="5865"/>
                    <a:pt x="4552" y="6007"/>
                    <a:pt x="4540" y="6177"/>
                  </a:cubicBezTo>
                  <a:cubicBezTo>
                    <a:pt x="4529" y="6376"/>
                    <a:pt x="4517" y="6717"/>
                    <a:pt x="4483" y="7200"/>
                  </a:cubicBezTo>
                  <a:cubicBezTo>
                    <a:pt x="4448" y="7684"/>
                    <a:pt x="4414" y="8252"/>
                    <a:pt x="4380" y="8906"/>
                  </a:cubicBezTo>
                  <a:cubicBezTo>
                    <a:pt x="4334" y="9559"/>
                    <a:pt x="4299" y="10241"/>
                    <a:pt x="4254" y="10980"/>
                  </a:cubicBezTo>
                  <a:cubicBezTo>
                    <a:pt x="4208" y="11719"/>
                    <a:pt x="4162" y="12430"/>
                    <a:pt x="4127" y="13140"/>
                  </a:cubicBezTo>
                  <a:cubicBezTo>
                    <a:pt x="4242" y="12572"/>
                    <a:pt x="4380" y="11975"/>
                    <a:pt x="4517" y="11350"/>
                  </a:cubicBezTo>
                  <a:cubicBezTo>
                    <a:pt x="4655" y="10725"/>
                    <a:pt x="4792" y="10099"/>
                    <a:pt x="4941" y="9474"/>
                  </a:cubicBezTo>
                  <a:cubicBezTo>
                    <a:pt x="5079" y="8849"/>
                    <a:pt x="5217" y="8224"/>
                    <a:pt x="5354" y="7627"/>
                  </a:cubicBezTo>
                  <a:cubicBezTo>
                    <a:pt x="5492" y="7030"/>
                    <a:pt x="5618" y="6461"/>
                    <a:pt x="5744" y="5921"/>
                  </a:cubicBezTo>
                  <a:cubicBezTo>
                    <a:pt x="5870" y="5381"/>
                    <a:pt x="5973" y="4927"/>
                    <a:pt x="6076" y="4500"/>
                  </a:cubicBezTo>
                  <a:cubicBezTo>
                    <a:pt x="6180" y="4074"/>
                    <a:pt x="6260" y="3733"/>
                    <a:pt x="6329" y="3477"/>
                  </a:cubicBezTo>
                  <a:cubicBezTo>
                    <a:pt x="6409" y="3108"/>
                    <a:pt x="6489" y="2937"/>
                    <a:pt x="6569" y="2909"/>
                  </a:cubicBezTo>
                  <a:cubicBezTo>
                    <a:pt x="6638" y="2880"/>
                    <a:pt x="6753" y="2966"/>
                    <a:pt x="6902" y="3136"/>
                  </a:cubicBezTo>
                  <a:cubicBezTo>
                    <a:pt x="7005" y="3278"/>
                    <a:pt x="7108" y="3449"/>
                    <a:pt x="7211" y="3648"/>
                  </a:cubicBezTo>
                  <a:cubicBezTo>
                    <a:pt x="7315" y="3818"/>
                    <a:pt x="7418" y="4046"/>
                    <a:pt x="7510" y="4245"/>
                  </a:cubicBezTo>
                  <a:cubicBezTo>
                    <a:pt x="7613" y="4529"/>
                    <a:pt x="7659" y="4813"/>
                    <a:pt x="7647" y="5126"/>
                  </a:cubicBezTo>
                  <a:cubicBezTo>
                    <a:pt x="7636" y="5410"/>
                    <a:pt x="7590" y="5722"/>
                    <a:pt x="7521" y="6007"/>
                  </a:cubicBezTo>
                  <a:cubicBezTo>
                    <a:pt x="7383" y="6518"/>
                    <a:pt x="7234" y="7144"/>
                    <a:pt x="7062" y="7797"/>
                  </a:cubicBezTo>
                  <a:cubicBezTo>
                    <a:pt x="6890" y="8479"/>
                    <a:pt x="6730" y="9190"/>
                    <a:pt x="6546" y="9900"/>
                  </a:cubicBezTo>
                  <a:cubicBezTo>
                    <a:pt x="6375" y="10639"/>
                    <a:pt x="6203" y="11378"/>
                    <a:pt x="6019" y="12146"/>
                  </a:cubicBezTo>
                  <a:cubicBezTo>
                    <a:pt x="5847" y="12913"/>
                    <a:pt x="5675" y="13652"/>
                    <a:pt x="5515" y="14362"/>
                  </a:cubicBezTo>
                  <a:cubicBezTo>
                    <a:pt x="5354" y="15073"/>
                    <a:pt x="5205" y="15755"/>
                    <a:pt x="5056" y="16380"/>
                  </a:cubicBezTo>
                  <a:cubicBezTo>
                    <a:pt x="4918" y="17006"/>
                    <a:pt x="4792" y="17574"/>
                    <a:pt x="4689" y="18029"/>
                  </a:cubicBezTo>
                  <a:cubicBezTo>
                    <a:pt x="4632" y="18256"/>
                    <a:pt x="4563" y="18370"/>
                    <a:pt x="4483" y="18427"/>
                  </a:cubicBezTo>
                  <a:cubicBezTo>
                    <a:pt x="4403" y="18484"/>
                    <a:pt x="4276" y="18455"/>
                    <a:pt x="4127" y="18370"/>
                  </a:cubicBezTo>
                  <a:cubicBezTo>
                    <a:pt x="4047" y="18313"/>
                    <a:pt x="3967" y="18256"/>
                    <a:pt x="3910" y="18199"/>
                  </a:cubicBezTo>
                  <a:cubicBezTo>
                    <a:pt x="3852" y="18142"/>
                    <a:pt x="3795" y="18086"/>
                    <a:pt x="3738" y="18057"/>
                  </a:cubicBezTo>
                  <a:cubicBezTo>
                    <a:pt x="3680" y="18000"/>
                    <a:pt x="3634" y="17972"/>
                    <a:pt x="3577" y="17915"/>
                  </a:cubicBezTo>
                  <a:cubicBezTo>
                    <a:pt x="3520" y="17858"/>
                    <a:pt x="3462" y="17801"/>
                    <a:pt x="3394" y="17773"/>
                  </a:cubicBezTo>
                  <a:cubicBezTo>
                    <a:pt x="3268" y="17631"/>
                    <a:pt x="3176" y="17432"/>
                    <a:pt x="3118" y="17233"/>
                  </a:cubicBezTo>
                  <a:cubicBezTo>
                    <a:pt x="3073" y="17006"/>
                    <a:pt x="3038" y="16778"/>
                    <a:pt x="3027" y="16522"/>
                  </a:cubicBezTo>
                  <a:cubicBezTo>
                    <a:pt x="3015" y="16267"/>
                    <a:pt x="3015" y="15954"/>
                    <a:pt x="3004" y="15613"/>
                  </a:cubicBezTo>
                  <a:cubicBezTo>
                    <a:pt x="2992" y="15243"/>
                    <a:pt x="2981" y="14846"/>
                    <a:pt x="2981" y="14419"/>
                  </a:cubicBezTo>
                  <a:cubicBezTo>
                    <a:pt x="2969" y="13993"/>
                    <a:pt x="2969" y="13567"/>
                    <a:pt x="2969" y="13112"/>
                  </a:cubicBezTo>
                  <a:cubicBezTo>
                    <a:pt x="2969" y="12657"/>
                    <a:pt x="2969" y="12231"/>
                    <a:pt x="2981" y="11833"/>
                  </a:cubicBezTo>
                  <a:cubicBezTo>
                    <a:pt x="2855" y="12345"/>
                    <a:pt x="2729" y="12856"/>
                    <a:pt x="2591" y="13396"/>
                  </a:cubicBezTo>
                  <a:cubicBezTo>
                    <a:pt x="2454" y="13936"/>
                    <a:pt x="2327" y="14476"/>
                    <a:pt x="2213" y="14988"/>
                  </a:cubicBezTo>
                  <a:cubicBezTo>
                    <a:pt x="2087" y="15499"/>
                    <a:pt x="1983" y="15982"/>
                    <a:pt x="1880" y="16437"/>
                  </a:cubicBezTo>
                  <a:cubicBezTo>
                    <a:pt x="1777" y="16892"/>
                    <a:pt x="1697" y="17233"/>
                    <a:pt x="1639" y="17517"/>
                  </a:cubicBezTo>
                  <a:cubicBezTo>
                    <a:pt x="1571" y="17745"/>
                    <a:pt x="1513" y="17858"/>
                    <a:pt x="1445" y="17915"/>
                  </a:cubicBezTo>
                  <a:cubicBezTo>
                    <a:pt x="1376" y="17943"/>
                    <a:pt x="1296" y="17943"/>
                    <a:pt x="1181" y="17858"/>
                  </a:cubicBezTo>
                  <a:cubicBezTo>
                    <a:pt x="1032" y="17773"/>
                    <a:pt x="894" y="17659"/>
                    <a:pt x="757" y="17546"/>
                  </a:cubicBezTo>
                  <a:cubicBezTo>
                    <a:pt x="619" y="17432"/>
                    <a:pt x="493" y="17318"/>
                    <a:pt x="367" y="17205"/>
                  </a:cubicBezTo>
                  <a:cubicBezTo>
                    <a:pt x="252" y="17091"/>
                    <a:pt x="172" y="16949"/>
                    <a:pt x="126" y="16778"/>
                  </a:cubicBezTo>
                  <a:cubicBezTo>
                    <a:pt x="80" y="16608"/>
                    <a:pt x="57" y="16352"/>
                    <a:pt x="57" y="16011"/>
                  </a:cubicBezTo>
                  <a:cubicBezTo>
                    <a:pt x="34" y="15528"/>
                    <a:pt x="23" y="14931"/>
                    <a:pt x="11" y="14306"/>
                  </a:cubicBezTo>
                  <a:cubicBezTo>
                    <a:pt x="0" y="13652"/>
                    <a:pt x="0" y="12970"/>
                    <a:pt x="0" y="12231"/>
                  </a:cubicBezTo>
                  <a:cubicBezTo>
                    <a:pt x="0" y="11463"/>
                    <a:pt x="0" y="10668"/>
                    <a:pt x="11" y="9815"/>
                  </a:cubicBezTo>
                  <a:cubicBezTo>
                    <a:pt x="23" y="8991"/>
                    <a:pt x="23" y="8138"/>
                    <a:pt x="46" y="7314"/>
                  </a:cubicBezTo>
                  <a:cubicBezTo>
                    <a:pt x="57" y="6490"/>
                    <a:pt x="80" y="5666"/>
                    <a:pt x="92" y="4870"/>
                  </a:cubicBezTo>
                  <a:cubicBezTo>
                    <a:pt x="115" y="4074"/>
                    <a:pt x="138" y="3335"/>
                    <a:pt x="161" y="2653"/>
                  </a:cubicBezTo>
                  <a:cubicBezTo>
                    <a:pt x="172" y="2283"/>
                    <a:pt x="218" y="2028"/>
                    <a:pt x="275" y="1942"/>
                  </a:cubicBezTo>
                  <a:cubicBezTo>
                    <a:pt x="332" y="1857"/>
                    <a:pt x="436" y="1857"/>
                    <a:pt x="585" y="1971"/>
                  </a:cubicBezTo>
                  <a:cubicBezTo>
                    <a:pt x="757" y="2113"/>
                    <a:pt x="917" y="2227"/>
                    <a:pt x="1055" y="2369"/>
                  </a:cubicBezTo>
                  <a:cubicBezTo>
                    <a:pt x="1192" y="2511"/>
                    <a:pt x="1330" y="2653"/>
                    <a:pt x="1445" y="2880"/>
                  </a:cubicBezTo>
                  <a:cubicBezTo>
                    <a:pt x="1513" y="2994"/>
                    <a:pt x="1571" y="3136"/>
                    <a:pt x="1605" y="3307"/>
                  </a:cubicBezTo>
                  <a:cubicBezTo>
                    <a:pt x="1639" y="3477"/>
                    <a:pt x="1674" y="3648"/>
                    <a:pt x="1685" y="3818"/>
                  </a:cubicBezTo>
                  <a:cubicBezTo>
                    <a:pt x="1697" y="3989"/>
                    <a:pt x="1708" y="4188"/>
                    <a:pt x="1708" y="4358"/>
                  </a:cubicBezTo>
                  <a:cubicBezTo>
                    <a:pt x="1708" y="4557"/>
                    <a:pt x="1697" y="4728"/>
                    <a:pt x="1697" y="4870"/>
                  </a:cubicBezTo>
                  <a:cubicBezTo>
                    <a:pt x="1685" y="5182"/>
                    <a:pt x="1662" y="5637"/>
                    <a:pt x="1628" y="6234"/>
                  </a:cubicBezTo>
                  <a:cubicBezTo>
                    <a:pt x="1594" y="6831"/>
                    <a:pt x="1559" y="7485"/>
                    <a:pt x="1525" y="8223"/>
                  </a:cubicBezTo>
                  <a:cubicBezTo>
                    <a:pt x="1490" y="8962"/>
                    <a:pt x="1456" y="9701"/>
                    <a:pt x="1422" y="10497"/>
                  </a:cubicBezTo>
                  <a:cubicBezTo>
                    <a:pt x="1387" y="11293"/>
                    <a:pt x="1364" y="12032"/>
                    <a:pt x="1341" y="12742"/>
                  </a:cubicBezTo>
                  <a:cubicBezTo>
                    <a:pt x="1456" y="12004"/>
                    <a:pt x="1617" y="11236"/>
                    <a:pt x="1789" y="10412"/>
                  </a:cubicBezTo>
                  <a:close/>
                  <a:moveTo>
                    <a:pt x="10009" y="10554"/>
                  </a:moveTo>
                  <a:cubicBezTo>
                    <a:pt x="10055" y="10838"/>
                    <a:pt x="10089" y="11151"/>
                    <a:pt x="10101" y="11492"/>
                  </a:cubicBezTo>
                  <a:cubicBezTo>
                    <a:pt x="10112" y="12060"/>
                    <a:pt x="10101" y="12686"/>
                    <a:pt x="10066" y="13368"/>
                  </a:cubicBezTo>
                  <a:cubicBezTo>
                    <a:pt x="10020" y="14021"/>
                    <a:pt x="9963" y="14704"/>
                    <a:pt x="9860" y="15329"/>
                  </a:cubicBezTo>
                  <a:cubicBezTo>
                    <a:pt x="9768" y="15982"/>
                    <a:pt x="9642" y="16579"/>
                    <a:pt x="9493" y="17148"/>
                  </a:cubicBezTo>
                  <a:cubicBezTo>
                    <a:pt x="9344" y="17716"/>
                    <a:pt x="9172" y="18171"/>
                    <a:pt x="8977" y="18540"/>
                  </a:cubicBezTo>
                  <a:cubicBezTo>
                    <a:pt x="8839" y="18768"/>
                    <a:pt x="8702" y="18910"/>
                    <a:pt x="8564" y="18938"/>
                  </a:cubicBezTo>
                  <a:cubicBezTo>
                    <a:pt x="8427" y="18995"/>
                    <a:pt x="8266" y="18967"/>
                    <a:pt x="8083" y="18910"/>
                  </a:cubicBezTo>
                  <a:cubicBezTo>
                    <a:pt x="7968" y="18853"/>
                    <a:pt x="7842" y="18768"/>
                    <a:pt x="7716" y="18682"/>
                  </a:cubicBezTo>
                  <a:cubicBezTo>
                    <a:pt x="7590" y="18597"/>
                    <a:pt x="7475" y="18455"/>
                    <a:pt x="7383" y="18313"/>
                  </a:cubicBezTo>
                  <a:cubicBezTo>
                    <a:pt x="7303" y="18199"/>
                    <a:pt x="7223" y="18029"/>
                    <a:pt x="7143" y="17830"/>
                  </a:cubicBezTo>
                  <a:cubicBezTo>
                    <a:pt x="7062" y="17631"/>
                    <a:pt x="7005" y="17432"/>
                    <a:pt x="6971" y="17205"/>
                  </a:cubicBezTo>
                  <a:cubicBezTo>
                    <a:pt x="6902" y="16835"/>
                    <a:pt x="6868" y="16409"/>
                    <a:pt x="6833" y="15954"/>
                  </a:cubicBezTo>
                  <a:cubicBezTo>
                    <a:pt x="6810" y="15499"/>
                    <a:pt x="6810" y="15016"/>
                    <a:pt x="6822" y="14505"/>
                  </a:cubicBezTo>
                  <a:cubicBezTo>
                    <a:pt x="6845" y="13993"/>
                    <a:pt x="6879" y="13481"/>
                    <a:pt x="6936" y="12970"/>
                  </a:cubicBezTo>
                  <a:cubicBezTo>
                    <a:pt x="6994" y="12458"/>
                    <a:pt x="7074" y="11947"/>
                    <a:pt x="7177" y="11492"/>
                  </a:cubicBezTo>
                  <a:cubicBezTo>
                    <a:pt x="7280" y="11009"/>
                    <a:pt x="7395" y="10554"/>
                    <a:pt x="7532" y="10156"/>
                  </a:cubicBezTo>
                  <a:cubicBezTo>
                    <a:pt x="7670" y="9730"/>
                    <a:pt x="7831" y="9360"/>
                    <a:pt x="8003" y="9048"/>
                  </a:cubicBezTo>
                  <a:cubicBezTo>
                    <a:pt x="8117" y="8849"/>
                    <a:pt x="8255" y="8735"/>
                    <a:pt x="8415" y="8650"/>
                  </a:cubicBezTo>
                  <a:cubicBezTo>
                    <a:pt x="8576" y="8565"/>
                    <a:pt x="8725" y="8565"/>
                    <a:pt x="8862" y="8650"/>
                  </a:cubicBezTo>
                  <a:cubicBezTo>
                    <a:pt x="9046" y="8763"/>
                    <a:pt x="9206" y="8906"/>
                    <a:pt x="9367" y="9076"/>
                  </a:cubicBezTo>
                  <a:cubicBezTo>
                    <a:pt x="9527" y="9247"/>
                    <a:pt x="9653" y="9474"/>
                    <a:pt x="9757" y="9701"/>
                  </a:cubicBezTo>
                  <a:cubicBezTo>
                    <a:pt x="9883" y="9986"/>
                    <a:pt x="9963" y="10270"/>
                    <a:pt x="10009" y="10554"/>
                  </a:cubicBezTo>
                  <a:close/>
                  <a:moveTo>
                    <a:pt x="8736" y="10924"/>
                  </a:moveTo>
                  <a:cubicBezTo>
                    <a:pt x="8645" y="11094"/>
                    <a:pt x="8553" y="11350"/>
                    <a:pt x="8461" y="11662"/>
                  </a:cubicBezTo>
                  <a:cubicBezTo>
                    <a:pt x="8369" y="11975"/>
                    <a:pt x="8278" y="12316"/>
                    <a:pt x="8197" y="12714"/>
                  </a:cubicBezTo>
                  <a:cubicBezTo>
                    <a:pt x="8117" y="13112"/>
                    <a:pt x="8048" y="13481"/>
                    <a:pt x="7991" y="13851"/>
                  </a:cubicBezTo>
                  <a:cubicBezTo>
                    <a:pt x="7934" y="14220"/>
                    <a:pt x="7888" y="14590"/>
                    <a:pt x="7865" y="14988"/>
                  </a:cubicBezTo>
                  <a:cubicBezTo>
                    <a:pt x="7831" y="15386"/>
                    <a:pt x="7819" y="15755"/>
                    <a:pt x="7808" y="16096"/>
                  </a:cubicBezTo>
                  <a:cubicBezTo>
                    <a:pt x="7808" y="16437"/>
                    <a:pt x="7819" y="16750"/>
                    <a:pt x="7842" y="16977"/>
                  </a:cubicBezTo>
                  <a:cubicBezTo>
                    <a:pt x="7876" y="17233"/>
                    <a:pt x="7922" y="17375"/>
                    <a:pt x="7991" y="17460"/>
                  </a:cubicBezTo>
                  <a:cubicBezTo>
                    <a:pt x="8060" y="17517"/>
                    <a:pt x="8129" y="17517"/>
                    <a:pt x="8209" y="17404"/>
                  </a:cubicBezTo>
                  <a:cubicBezTo>
                    <a:pt x="8289" y="17290"/>
                    <a:pt x="8369" y="17119"/>
                    <a:pt x="8450" y="16864"/>
                  </a:cubicBezTo>
                  <a:cubicBezTo>
                    <a:pt x="8530" y="16608"/>
                    <a:pt x="8610" y="16324"/>
                    <a:pt x="8690" y="15954"/>
                  </a:cubicBezTo>
                  <a:cubicBezTo>
                    <a:pt x="8771" y="15585"/>
                    <a:pt x="8839" y="15187"/>
                    <a:pt x="8897" y="14732"/>
                  </a:cubicBezTo>
                  <a:cubicBezTo>
                    <a:pt x="8954" y="14362"/>
                    <a:pt x="9000" y="13965"/>
                    <a:pt x="9034" y="13538"/>
                  </a:cubicBezTo>
                  <a:cubicBezTo>
                    <a:pt x="9069" y="13112"/>
                    <a:pt x="9103" y="12686"/>
                    <a:pt x="9115" y="12316"/>
                  </a:cubicBezTo>
                  <a:cubicBezTo>
                    <a:pt x="9126" y="11918"/>
                    <a:pt x="9126" y="11577"/>
                    <a:pt x="9103" y="11293"/>
                  </a:cubicBezTo>
                  <a:cubicBezTo>
                    <a:pt x="9080" y="11009"/>
                    <a:pt x="9046" y="10838"/>
                    <a:pt x="8977" y="10781"/>
                  </a:cubicBezTo>
                  <a:cubicBezTo>
                    <a:pt x="8897" y="10696"/>
                    <a:pt x="8828" y="10753"/>
                    <a:pt x="8736" y="10924"/>
                  </a:cubicBezTo>
                  <a:close/>
                  <a:moveTo>
                    <a:pt x="12268" y="12487"/>
                  </a:moveTo>
                  <a:cubicBezTo>
                    <a:pt x="12439" y="11662"/>
                    <a:pt x="12611" y="10867"/>
                    <a:pt x="12783" y="10099"/>
                  </a:cubicBezTo>
                  <a:cubicBezTo>
                    <a:pt x="12955" y="9332"/>
                    <a:pt x="13104" y="8621"/>
                    <a:pt x="13254" y="7996"/>
                  </a:cubicBezTo>
                  <a:cubicBezTo>
                    <a:pt x="13403" y="7371"/>
                    <a:pt x="13517" y="6916"/>
                    <a:pt x="13597" y="6604"/>
                  </a:cubicBezTo>
                  <a:cubicBezTo>
                    <a:pt x="13666" y="6348"/>
                    <a:pt x="13735" y="6206"/>
                    <a:pt x="13804" y="6149"/>
                  </a:cubicBezTo>
                  <a:cubicBezTo>
                    <a:pt x="13873" y="6092"/>
                    <a:pt x="13976" y="6120"/>
                    <a:pt x="14113" y="6234"/>
                  </a:cubicBezTo>
                  <a:cubicBezTo>
                    <a:pt x="14251" y="6319"/>
                    <a:pt x="14366" y="6433"/>
                    <a:pt x="14457" y="6547"/>
                  </a:cubicBezTo>
                  <a:cubicBezTo>
                    <a:pt x="14549" y="6660"/>
                    <a:pt x="14652" y="6774"/>
                    <a:pt x="14778" y="6945"/>
                  </a:cubicBezTo>
                  <a:cubicBezTo>
                    <a:pt x="14847" y="7030"/>
                    <a:pt x="14904" y="7115"/>
                    <a:pt x="14939" y="7200"/>
                  </a:cubicBezTo>
                  <a:cubicBezTo>
                    <a:pt x="14973" y="7286"/>
                    <a:pt x="14996" y="7371"/>
                    <a:pt x="15008" y="7456"/>
                  </a:cubicBezTo>
                  <a:cubicBezTo>
                    <a:pt x="15019" y="7541"/>
                    <a:pt x="15031" y="7683"/>
                    <a:pt x="15031" y="7797"/>
                  </a:cubicBezTo>
                  <a:cubicBezTo>
                    <a:pt x="15031" y="7939"/>
                    <a:pt x="15031" y="8081"/>
                    <a:pt x="15019" y="8252"/>
                  </a:cubicBezTo>
                  <a:cubicBezTo>
                    <a:pt x="15008" y="8451"/>
                    <a:pt x="14996" y="8792"/>
                    <a:pt x="14962" y="9275"/>
                  </a:cubicBezTo>
                  <a:cubicBezTo>
                    <a:pt x="14927" y="9758"/>
                    <a:pt x="14893" y="10327"/>
                    <a:pt x="14859" y="10980"/>
                  </a:cubicBezTo>
                  <a:cubicBezTo>
                    <a:pt x="14813" y="11634"/>
                    <a:pt x="14778" y="12316"/>
                    <a:pt x="14732" y="13055"/>
                  </a:cubicBezTo>
                  <a:cubicBezTo>
                    <a:pt x="14687" y="13794"/>
                    <a:pt x="14641" y="14505"/>
                    <a:pt x="14606" y="15215"/>
                  </a:cubicBezTo>
                  <a:cubicBezTo>
                    <a:pt x="14721" y="14647"/>
                    <a:pt x="14859" y="14050"/>
                    <a:pt x="14996" y="13425"/>
                  </a:cubicBezTo>
                  <a:cubicBezTo>
                    <a:pt x="15134" y="12799"/>
                    <a:pt x="15271" y="12174"/>
                    <a:pt x="15420" y="11549"/>
                  </a:cubicBezTo>
                  <a:cubicBezTo>
                    <a:pt x="15558" y="10924"/>
                    <a:pt x="15696" y="10298"/>
                    <a:pt x="15833" y="9701"/>
                  </a:cubicBezTo>
                  <a:cubicBezTo>
                    <a:pt x="15971" y="9105"/>
                    <a:pt x="16097" y="8536"/>
                    <a:pt x="16223" y="7996"/>
                  </a:cubicBezTo>
                  <a:cubicBezTo>
                    <a:pt x="16349" y="7456"/>
                    <a:pt x="16452" y="7001"/>
                    <a:pt x="16555" y="6575"/>
                  </a:cubicBezTo>
                  <a:cubicBezTo>
                    <a:pt x="16659" y="6149"/>
                    <a:pt x="16739" y="5808"/>
                    <a:pt x="16808" y="5552"/>
                  </a:cubicBezTo>
                  <a:cubicBezTo>
                    <a:pt x="16888" y="5211"/>
                    <a:pt x="16968" y="5012"/>
                    <a:pt x="17048" y="4983"/>
                  </a:cubicBezTo>
                  <a:cubicBezTo>
                    <a:pt x="17117" y="4955"/>
                    <a:pt x="17232" y="5040"/>
                    <a:pt x="17381" y="5211"/>
                  </a:cubicBezTo>
                  <a:cubicBezTo>
                    <a:pt x="17484" y="5353"/>
                    <a:pt x="17587" y="5523"/>
                    <a:pt x="17690" y="5722"/>
                  </a:cubicBezTo>
                  <a:cubicBezTo>
                    <a:pt x="17794" y="5893"/>
                    <a:pt x="17897" y="6120"/>
                    <a:pt x="17989" y="6319"/>
                  </a:cubicBezTo>
                  <a:cubicBezTo>
                    <a:pt x="18092" y="6603"/>
                    <a:pt x="18138" y="6888"/>
                    <a:pt x="18126" y="7200"/>
                  </a:cubicBezTo>
                  <a:cubicBezTo>
                    <a:pt x="18115" y="7485"/>
                    <a:pt x="18069" y="7797"/>
                    <a:pt x="18000" y="8081"/>
                  </a:cubicBezTo>
                  <a:cubicBezTo>
                    <a:pt x="17862" y="8593"/>
                    <a:pt x="17713" y="9218"/>
                    <a:pt x="17541" y="9872"/>
                  </a:cubicBezTo>
                  <a:cubicBezTo>
                    <a:pt x="17369" y="10554"/>
                    <a:pt x="17209" y="11265"/>
                    <a:pt x="17025" y="11975"/>
                  </a:cubicBezTo>
                  <a:cubicBezTo>
                    <a:pt x="16854" y="12714"/>
                    <a:pt x="16682" y="13453"/>
                    <a:pt x="16498" y="14220"/>
                  </a:cubicBezTo>
                  <a:cubicBezTo>
                    <a:pt x="16326" y="14988"/>
                    <a:pt x="16154" y="15727"/>
                    <a:pt x="15994" y="16437"/>
                  </a:cubicBezTo>
                  <a:cubicBezTo>
                    <a:pt x="15833" y="17148"/>
                    <a:pt x="15684" y="17830"/>
                    <a:pt x="15535" y="18455"/>
                  </a:cubicBezTo>
                  <a:cubicBezTo>
                    <a:pt x="15397" y="19080"/>
                    <a:pt x="15271" y="19649"/>
                    <a:pt x="15168" y="20103"/>
                  </a:cubicBezTo>
                  <a:cubicBezTo>
                    <a:pt x="15111" y="20331"/>
                    <a:pt x="15042" y="20445"/>
                    <a:pt x="14962" y="20501"/>
                  </a:cubicBezTo>
                  <a:cubicBezTo>
                    <a:pt x="14882" y="20558"/>
                    <a:pt x="14755" y="20530"/>
                    <a:pt x="14606" y="20445"/>
                  </a:cubicBezTo>
                  <a:cubicBezTo>
                    <a:pt x="14526" y="20388"/>
                    <a:pt x="14446" y="20331"/>
                    <a:pt x="14389" y="20274"/>
                  </a:cubicBezTo>
                  <a:cubicBezTo>
                    <a:pt x="14331" y="20217"/>
                    <a:pt x="14274" y="20160"/>
                    <a:pt x="14217" y="20132"/>
                  </a:cubicBezTo>
                  <a:cubicBezTo>
                    <a:pt x="14159" y="20075"/>
                    <a:pt x="14113" y="20047"/>
                    <a:pt x="14056" y="19990"/>
                  </a:cubicBezTo>
                  <a:cubicBezTo>
                    <a:pt x="13999" y="19933"/>
                    <a:pt x="13941" y="19876"/>
                    <a:pt x="13873" y="19848"/>
                  </a:cubicBezTo>
                  <a:cubicBezTo>
                    <a:pt x="13747" y="19706"/>
                    <a:pt x="13655" y="19507"/>
                    <a:pt x="13597" y="19308"/>
                  </a:cubicBezTo>
                  <a:cubicBezTo>
                    <a:pt x="13552" y="19080"/>
                    <a:pt x="13517" y="18853"/>
                    <a:pt x="13506" y="18597"/>
                  </a:cubicBezTo>
                  <a:cubicBezTo>
                    <a:pt x="13494" y="18341"/>
                    <a:pt x="13494" y="18029"/>
                    <a:pt x="13483" y="17688"/>
                  </a:cubicBezTo>
                  <a:cubicBezTo>
                    <a:pt x="13471" y="17318"/>
                    <a:pt x="13460" y="16920"/>
                    <a:pt x="13460" y="16494"/>
                  </a:cubicBezTo>
                  <a:cubicBezTo>
                    <a:pt x="13448" y="16068"/>
                    <a:pt x="13448" y="15641"/>
                    <a:pt x="13448" y="15187"/>
                  </a:cubicBezTo>
                  <a:cubicBezTo>
                    <a:pt x="13448" y="14732"/>
                    <a:pt x="13448" y="14306"/>
                    <a:pt x="13460" y="13908"/>
                  </a:cubicBezTo>
                  <a:cubicBezTo>
                    <a:pt x="13334" y="14419"/>
                    <a:pt x="13208" y="14931"/>
                    <a:pt x="13070" y="15471"/>
                  </a:cubicBezTo>
                  <a:cubicBezTo>
                    <a:pt x="12932" y="16011"/>
                    <a:pt x="12806" y="16551"/>
                    <a:pt x="12692" y="17062"/>
                  </a:cubicBezTo>
                  <a:cubicBezTo>
                    <a:pt x="12566" y="17574"/>
                    <a:pt x="12462" y="18057"/>
                    <a:pt x="12359" y="18512"/>
                  </a:cubicBezTo>
                  <a:cubicBezTo>
                    <a:pt x="12256" y="18967"/>
                    <a:pt x="12176" y="19308"/>
                    <a:pt x="12118" y="19592"/>
                  </a:cubicBezTo>
                  <a:cubicBezTo>
                    <a:pt x="12050" y="19819"/>
                    <a:pt x="11992" y="19933"/>
                    <a:pt x="11924" y="19990"/>
                  </a:cubicBezTo>
                  <a:cubicBezTo>
                    <a:pt x="11855" y="20018"/>
                    <a:pt x="11775" y="20018"/>
                    <a:pt x="11660" y="19961"/>
                  </a:cubicBezTo>
                  <a:cubicBezTo>
                    <a:pt x="11511" y="19876"/>
                    <a:pt x="11373" y="19762"/>
                    <a:pt x="11236" y="19649"/>
                  </a:cubicBezTo>
                  <a:cubicBezTo>
                    <a:pt x="11098" y="19535"/>
                    <a:pt x="10972" y="19421"/>
                    <a:pt x="10846" y="19308"/>
                  </a:cubicBezTo>
                  <a:cubicBezTo>
                    <a:pt x="10731" y="19194"/>
                    <a:pt x="10651" y="19052"/>
                    <a:pt x="10605" y="18881"/>
                  </a:cubicBezTo>
                  <a:cubicBezTo>
                    <a:pt x="10559" y="18711"/>
                    <a:pt x="10536" y="18455"/>
                    <a:pt x="10536" y="18114"/>
                  </a:cubicBezTo>
                  <a:cubicBezTo>
                    <a:pt x="10513" y="17631"/>
                    <a:pt x="10502" y="17034"/>
                    <a:pt x="10490" y="16409"/>
                  </a:cubicBezTo>
                  <a:cubicBezTo>
                    <a:pt x="10479" y="15755"/>
                    <a:pt x="10479" y="15073"/>
                    <a:pt x="10479" y="14334"/>
                  </a:cubicBezTo>
                  <a:cubicBezTo>
                    <a:pt x="10479" y="13567"/>
                    <a:pt x="10479" y="12771"/>
                    <a:pt x="10490" y="11918"/>
                  </a:cubicBezTo>
                  <a:cubicBezTo>
                    <a:pt x="10502" y="11094"/>
                    <a:pt x="10502" y="10241"/>
                    <a:pt x="10525" y="9417"/>
                  </a:cubicBezTo>
                  <a:cubicBezTo>
                    <a:pt x="10536" y="8593"/>
                    <a:pt x="10559" y="7769"/>
                    <a:pt x="10571" y="6973"/>
                  </a:cubicBezTo>
                  <a:cubicBezTo>
                    <a:pt x="10594" y="6177"/>
                    <a:pt x="10617" y="5438"/>
                    <a:pt x="10640" y="4756"/>
                  </a:cubicBezTo>
                  <a:cubicBezTo>
                    <a:pt x="10651" y="4387"/>
                    <a:pt x="10697" y="4131"/>
                    <a:pt x="10754" y="4046"/>
                  </a:cubicBezTo>
                  <a:cubicBezTo>
                    <a:pt x="10811" y="3960"/>
                    <a:pt x="10915" y="3960"/>
                    <a:pt x="11064" y="4074"/>
                  </a:cubicBezTo>
                  <a:cubicBezTo>
                    <a:pt x="11236" y="4216"/>
                    <a:pt x="11396" y="4330"/>
                    <a:pt x="11534" y="4472"/>
                  </a:cubicBezTo>
                  <a:cubicBezTo>
                    <a:pt x="11671" y="4614"/>
                    <a:pt x="11809" y="4756"/>
                    <a:pt x="11924" y="4983"/>
                  </a:cubicBezTo>
                  <a:cubicBezTo>
                    <a:pt x="11992" y="5097"/>
                    <a:pt x="12050" y="5239"/>
                    <a:pt x="12084" y="5410"/>
                  </a:cubicBezTo>
                  <a:cubicBezTo>
                    <a:pt x="12118" y="5580"/>
                    <a:pt x="12153" y="5751"/>
                    <a:pt x="12164" y="5921"/>
                  </a:cubicBezTo>
                  <a:cubicBezTo>
                    <a:pt x="12176" y="6092"/>
                    <a:pt x="12187" y="6291"/>
                    <a:pt x="12187" y="6461"/>
                  </a:cubicBezTo>
                  <a:cubicBezTo>
                    <a:pt x="12187" y="6660"/>
                    <a:pt x="12176" y="6831"/>
                    <a:pt x="12176" y="6973"/>
                  </a:cubicBezTo>
                  <a:cubicBezTo>
                    <a:pt x="12164" y="7286"/>
                    <a:pt x="12141" y="7740"/>
                    <a:pt x="12107" y="8337"/>
                  </a:cubicBezTo>
                  <a:cubicBezTo>
                    <a:pt x="12073" y="8934"/>
                    <a:pt x="12038" y="9588"/>
                    <a:pt x="12004" y="10327"/>
                  </a:cubicBezTo>
                  <a:cubicBezTo>
                    <a:pt x="11969" y="11066"/>
                    <a:pt x="11935" y="11805"/>
                    <a:pt x="11901" y="12600"/>
                  </a:cubicBezTo>
                  <a:cubicBezTo>
                    <a:pt x="11866" y="13396"/>
                    <a:pt x="11843" y="14135"/>
                    <a:pt x="11820" y="14846"/>
                  </a:cubicBezTo>
                  <a:cubicBezTo>
                    <a:pt x="11935" y="14078"/>
                    <a:pt x="12096" y="13311"/>
                    <a:pt x="12268" y="12487"/>
                  </a:cubicBezTo>
                  <a:close/>
                  <a:moveTo>
                    <a:pt x="17415" y="18256"/>
                  </a:moveTo>
                  <a:cubicBezTo>
                    <a:pt x="17484" y="18000"/>
                    <a:pt x="17576" y="17773"/>
                    <a:pt x="17690" y="17602"/>
                  </a:cubicBezTo>
                  <a:cubicBezTo>
                    <a:pt x="17805" y="17432"/>
                    <a:pt x="17943" y="17347"/>
                    <a:pt x="18103" y="17318"/>
                  </a:cubicBezTo>
                  <a:cubicBezTo>
                    <a:pt x="18264" y="17290"/>
                    <a:pt x="18436" y="17375"/>
                    <a:pt x="18619" y="17546"/>
                  </a:cubicBezTo>
                  <a:cubicBezTo>
                    <a:pt x="18780" y="17688"/>
                    <a:pt x="18906" y="17858"/>
                    <a:pt x="19009" y="18086"/>
                  </a:cubicBezTo>
                  <a:cubicBezTo>
                    <a:pt x="19101" y="18313"/>
                    <a:pt x="19169" y="18540"/>
                    <a:pt x="19215" y="18796"/>
                  </a:cubicBezTo>
                  <a:cubicBezTo>
                    <a:pt x="19261" y="19052"/>
                    <a:pt x="19273" y="19279"/>
                    <a:pt x="19273" y="19535"/>
                  </a:cubicBezTo>
                  <a:cubicBezTo>
                    <a:pt x="19273" y="19762"/>
                    <a:pt x="19250" y="19990"/>
                    <a:pt x="19215" y="20160"/>
                  </a:cubicBezTo>
                  <a:cubicBezTo>
                    <a:pt x="19192" y="20302"/>
                    <a:pt x="19158" y="20445"/>
                    <a:pt x="19101" y="20615"/>
                  </a:cubicBezTo>
                  <a:cubicBezTo>
                    <a:pt x="19043" y="20786"/>
                    <a:pt x="18975" y="20956"/>
                    <a:pt x="18894" y="21098"/>
                  </a:cubicBezTo>
                  <a:cubicBezTo>
                    <a:pt x="18814" y="21240"/>
                    <a:pt x="18722" y="21354"/>
                    <a:pt x="18608" y="21439"/>
                  </a:cubicBezTo>
                  <a:cubicBezTo>
                    <a:pt x="18493" y="21525"/>
                    <a:pt x="18378" y="21553"/>
                    <a:pt x="18241" y="21525"/>
                  </a:cubicBezTo>
                  <a:cubicBezTo>
                    <a:pt x="17954" y="21496"/>
                    <a:pt x="17713" y="21240"/>
                    <a:pt x="17530" y="20814"/>
                  </a:cubicBezTo>
                  <a:cubicBezTo>
                    <a:pt x="17347" y="20388"/>
                    <a:pt x="17266" y="19819"/>
                    <a:pt x="17301" y="19080"/>
                  </a:cubicBezTo>
                  <a:cubicBezTo>
                    <a:pt x="17312" y="18796"/>
                    <a:pt x="17358" y="18512"/>
                    <a:pt x="17415" y="18256"/>
                  </a:cubicBezTo>
                  <a:close/>
                  <a:moveTo>
                    <a:pt x="21566" y="2625"/>
                  </a:moveTo>
                  <a:cubicBezTo>
                    <a:pt x="21600" y="2909"/>
                    <a:pt x="21577" y="3250"/>
                    <a:pt x="21508" y="3648"/>
                  </a:cubicBezTo>
                  <a:cubicBezTo>
                    <a:pt x="21313" y="4756"/>
                    <a:pt x="21118" y="5865"/>
                    <a:pt x="20935" y="6973"/>
                  </a:cubicBezTo>
                  <a:cubicBezTo>
                    <a:pt x="20740" y="8110"/>
                    <a:pt x="20557" y="9218"/>
                    <a:pt x="20385" y="10327"/>
                  </a:cubicBezTo>
                  <a:cubicBezTo>
                    <a:pt x="20201" y="11435"/>
                    <a:pt x="20041" y="12487"/>
                    <a:pt x="19892" y="13510"/>
                  </a:cubicBezTo>
                  <a:cubicBezTo>
                    <a:pt x="19743" y="14533"/>
                    <a:pt x="19605" y="15499"/>
                    <a:pt x="19479" y="16380"/>
                  </a:cubicBezTo>
                  <a:cubicBezTo>
                    <a:pt x="19433" y="16693"/>
                    <a:pt x="19387" y="16864"/>
                    <a:pt x="19318" y="16949"/>
                  </a:cubicBezTo>
                  <a:cubicBezTo>
                    <a:pt x="19250" y="17006"/>
                    <a:pt x="19147" y="16977"/>
                    <a:pt x="19009" y="16864"/>
                  </a:cubicBezTo>
                  <a:cubicBezTo>
                    <a:pt x="18837" y="16750"/>
                    <a:pt x="18688" y="16636"/>
                    <a:pt x="18550" y="16494"/>
                  </a:cubicBezTo>
                  <a:cubicBezTo>
                    <a:pt x="18413" y="16352"/>
                    <a:pt x="18275" y="16181"/>
                    <a:pt x="18149" y="15982"/>
                  </a:cubicBezTo>
                  <a:cubicBezTo>
                    <a:pt x="18011" y="15784"/>
                    <a:pt x="17931" y="15556"/>
                    <a:pt x="17885" y="15329"/>
                  </a:cubicBezTo>
                  <a:cubicBezTo>
                    <a:pt x="17851" y="15101"/>
                    <a:pt x="17851" y="14760"/>
                    <a:pt x="17897" y="14334"/>
                  </a:cubicBezTo>
                  <a:cubicBezTo>
                    <a:pt x="17977" y="13481"/>
                    <a:pt x="18069" y="12458"/>
                    <a:pt x="18195" y="11293"/>
                  </a:cubicBezTo>
                  <a:cubicBezTo>
                    <a:pt x="18321" y="10128"/>
                    <a:pt x="18459" y="8934"/>
                    <a:pt x="18608" y="7712"/>
                  </a:cubicBezTo>
                  <a:cubicBezTo>
                    <a:pt x="18757" y="6490"/>
                    <a:pt x="18906" y="5268"/>
                    <a:pt x="19066" y="4074"/>
                  </a:cubicBezTo>
                  <a:cubicBezTo>
                    <a:pt x="19215" y="2880"/>
                    <a:pt x="19364" y="1800"/>
                    <a:pt x="19502" y="862"/>
                  </a:cubicBezTo>
                  <a:cubicBezTo>
                    <a:pt x="19571" y="408"/>
                    <a:pt x="19651" y="124"/>
                    <a:pt x="19743" y="38"/>
                  </a:cubicBezTo>
                  <a:cubicBezTo>
                    <a:pt x="19846" y="-47"/>
                    <a:pt x="19983" y="10"/>
                    <a:pt x="20167" y="209"/>
                  </a:cubicBezTo>
                  <a:cubicBezTo>
                    <a:pt x="20350" y="379"/>
                    <a:pt x="20534" y="578"/>
                    <a:pt x="20752" y="834"/>
                  </a:cubicBezTo>
                  <a:cubicBezTo>
                    <a:pt x="20958" y="1090"/>
                    <a:pt x="21141" y="1374"/>
                    <a:pt x="21290" y="1687"/>
                  </a:cubicBezTo>
                  <a:cubicBezTo>
                    <a:pt x="21439" y="2056"/>
                    <a:pt x="21531" y="2340"/>
                    <a:pt x="21566" y="2625"/>
                  </a:cubicBezTo>
                  <a:close/>
                </a:path>
              </a:pathLst>
            </a:custGeom>
            <a:solidFill>
              <a:srgbClr val="F2E7D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6371373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64F0E3-80D4-4A3A-DA17-86FD904E2D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3F1C3D4-4741-46E3-A915-065717413E5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8038BD-696C-DAB9-A6FB-62B8C9C15A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AF496B-8F43-8A45-828C-DA215315EA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B097B6-ED6E-6766-A659-B99719C375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2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4D8737D-B365-C8B2-5F4B-E4EBE7BAEF0D}"/>
              </a:ext>
            </a:extLst>
          </p:cNvPr>
          <p:cNvGrpSpPr/>
          <p:nvPr/>
        </p:nvGrpSpPr>
        <p:grpSpPr>
          <a:xfrm rot="20554579">
            <a:off x="9489460" y="465312"/>
            <a:ext cx="2379303" cy="1195976"/>
            <a:chOff x="327774" y="653782"/>
            <a:chExt cx="2777627" cy="1396197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3F4E0572-6417-2D87-EF65-E26CB7EDEA20}"/>
                </a:ext>
              </a:extLst>
            </p:cNvPr>
            <p:cNvSpPr/>
            <p:nvPr/>
          </p:nvSpPr>
          <p:spPr>
            <a:xfrm>
              <a:off x="327774" y="653782"/>
              <a:ext cx="2777627" cy="13961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8" h="21588" extrusionOk="0">
                  <a:moveTo>
                    <a:pt x="20404" y="18731"/>
                  </a:moveTo>
                  <a:cubicBezTo>
                    <a:pt x="20599" y="18775"/>
                    <a:pt x="20643" y="18671"/>
                    <a:pt x="20576" y="18389"/>
                  </a:cubicBezTo>
                  <a:cubicBezTo>
                    <a:pt x="20502" y="18092"/>
                    <a:pt x="20434" y="17809"/>
                    <a:pt x="20367" y="17512"/>
                  </a:cubicBezTo>
                  <a:cubicBezTo>
                    <a:pt x="20307" y="17244"/>
                    <a:pt x="20270" y="16962"/>
                    <a:pt x="20195" y="16709"/>
                  </a:cubicBezTo>
                  <a:cubicBezTo>
                    <a:pt x="20053" y="16204"/>
                    <a:pt x="19971" y="15654"/>
                    <a:pt x="19837" y="15148"/>
                  </a:cubicBezTo>
                  <a:cubicBezTo>
                    <a:pt x="19732" y="14747"/>
                    <a:pt x="19658" y="14331"/>
                    <a:pt x="19553" y="13914"/>
                  </a:cubicBezTo>
                  <a:cubicBezTo>
                    <a:pt x="19448" y="13498"/>
                    <a:pt x="19389" y="13052"/>
                    <a:pt x="19262" y="12651"/>
                  </a:cubicBezTo>
                  <a:cubicBezTo>
                    <a:pt x="19247" y="12621"/>
                    <a:pt x="19247" y="12576"/>
                    <a:pt x="19247" y="12532"/>
                  </a:cubicBezTo>
                  <a:cubicBezTo>
                    <a:pt x="19217" y="12190"/>
                    <a:pt x="19075" y="11908"/>
                    <a:pt x="19045" y="11566"/>
                  </a:cubicBezTo>
                  <a:cubicBezTo>
                    <a:pt x="19045" y="11536"/>
                    <a:pt x="19030" y="11521"/>
                    <a:pt x="19015" y="11491"/>
                  </a:cubicBezTo>
                  <a:cubicBezTo>
                    <a:pt x="18918" y="11253"/>
                    <a:pt x="18911" y="11016"/>
                    <a:pt x="18993" y="10778"/>
                  </a:cubicBezTo>
                  <a:cubicBezTo>
                    <a:pt x="19045" y="10614"/>
                    <a:pt x="19112" y="10466"/>
                    <a:pt x="19150" y="10287"/>
                  </a:cubicBezTo>
                  <a:cubicBezTo>
                    <a:pt x="19217" y="9975"/>
                    <a:pt x="19344" y="9707"/>
                    <a:pt x="19426" y="9395"/>
                  </a:cubicBezTo>
                  <a:cubicBezTo>
                    <a:pt x="19508" y="9098"/>
                    <a:pt x="19643" y="8845"/>
                    <a:pt x="19710" y="8548"/>
                  </a:cubicBezTo>
                  <a:cubicBezTo>
                    <a:pt x="19777" y="8251"/>
                    <a:pt x="19911" y="8013"/>
                    <a:pt x="19971" y="7715"/>
                  </a:cubicBezTo>
                  <a:cubicBezTo>
                    <a:pt x="19979" y="7671"/>
                    <a:pt x="20001" y="7626"/>
                    <a:pt x="20024" y="7596"/>
                  </a:cubicBezTo>
                  <a:cubicBezTo>
                    <a:pt x="20068" y="7522"/>
                    <a:pt x="20091" y="7448"/>
                    <a:pt x="20106" y="7344"/>
                  </a:cubicBezTo>
                  <a:cubicBezTo>
                    <a:pt x="20128" y="7195"/>
                    <a:pt x="20158" y="7076"/>
                    <a:pt x="20225" y="6972"/>
                  </a:cubicBezTo>
                  <a:cubicBezTo>
                    <a:pt x="20255" y="6927"/>
                    <a:pt x="20270" y="6868"/>
                    <a:pt x="20277" y="6809"/>
                  </a:cubicBezTo>
                  <a:cubicBezTo>
                    <a:pt x="20285" y="6600"/>
                    <a:pt x="20352" y="6437"/>
                    <a:pt x="20427" y="6288"/>
                  </a:cubicBezTo>
                  <a:cubicBezTo>
                    <a:pt x="20479" y="6184"/>
                    <a:pt x="20516" y="6065"/>
                    <a:pt x="20531" y="5946"/>
                  </a:cubicBezTo>
                  <a:cubicBezTo>
                    <a:pt x="20546" y="5842"/>
                    <a:pt x="20584" y="5753"/>
                    <a:pt x="20621" y="5679"/>
                  </a:cubicBezTo>
                  <a:cubicBezTo>
                    <a:pt x="20726" y="5485"/>
                    <a:pt x="20696" y="5307"/>
                    <a:pt x="20539" y="5203"/>
                  </a:cubicBezTo>
                  <a:cubicBezTo>
                    <a:pt x="20449" y="5144"/>
                    <a:pt x="20367" y="5069"/>
                    <a:pt x="20285" y="4995"/>
                  </a:cubicBezTo>
                  <a:cubicBezTo>
                    <a:pt x="20106" y="4831"/>
                    <a:pt x="19934" y="4683"/>
                    <a:pt x="19747" y="4549"/>
                  </a:cubicBezTo>
                  <a:cubicBezTo>
                    <a:pt x="19471" y="4356"/>
                    <a:pt x="19209" y="4118"/>
                    <a:pt x="18926" y="3939"/>
                  </a:cubicBezTo>
                  <a:cubicBezTo>
                    <a:pt x="18702" y="3791"/>
                    <a:pt x="18485" y="3598"/>
                    <a:pt x="18261" y="3464"/>
                  </a:cubicBezTo>
                  <a:cubicBezTo>
                    <a:pt x="18022" y="3330"/>
                    <a:pt x="17783" y="3152"/>
                    <a:pt x="17544" y="3018"/>
                  </a:cubicBezTo>
                  <a:cubicBezTo>
                    <a:pt x="17193" y="2825"/>
                    <a:pt x="16842" y="2631"/>
                    <a:pt x="16498" y="2423"/>
                  </a:cubicBezTo>
                  <a:cubicBezTo>
                    <a:pt x="16170" y="2245"/>
                    <a:pt x="15826" y="2141"/>
                    <a:pt x="15497" y="1962"/>
                  </a:cubicBezTo>
                  <a:cubicBezTo>
                    <a:pt x="15214" y="1799"/>
                    <a:pt x="14915" y="1769"/>
                    <a:pt x="14624" y="1620"/>
                  </a:cubicBezTo>
                  <a:cubicBezTo>
                    <a:pt x="14355" y="1472"/>
                    <a:pt x="14063" y="1487"/>
                    <a:pt x="13780" y="1412"/>
                  </a:cubicBezTo>
                  <a:cubicBezTo>
                    <a:pt x="13443" y="1308"/>
                    <a:pt x="13115" y="1189"/>
                    <a:pt x="12771" y="1145"/>
                  </a:cubicBezTo>
                  <a:cubicBezTo>
                    <a:pt x="12532" y="1115"/>
                    <a:pt x="12293" y="1100"/>
                    <a:pt x="12054" y="981"/>
                  </a:cubicBezTo>
                  <a:cubicBezTo>
                    <a:pt x="12002" y="951"/>
                    <a:pt x="11942" y="966"/>
                    <a:pt x="11882" y="966"/>
                  </a:cubicBezTo>
                  <a:cubicBezTo>
                    <a:pt x="11681" y="937"/>
                    <a:pt x="11479" y="996"/>
                    <a:pt x="11270" y="951"/>
                  </a:cubicBezTo>
                  <a:cubicBezTo>
                    <a:pt x="10971" y="892"/>
                    <a:pt x="10672" y="877"/>
                    <a:pt x="10374" y="862"/>
                  </a:cubicBezTo>
                  <a:cubicBezTo>
                    <a:pt x="10008" y="847"/>
                    <a:pt x="9649" y="892"/>
                    <a:pt x="9283" y="877"/>
                  </a:cubicBezTo>
                  <a:cubicBezTo>
                    <a:pt x="9067" y="862"/>
                    <a:pt x="8835" y="818"/>
                    <a:pt x="8619" y="892"/>
                  </a:cubicBezTo>
                  <a:cubicBezTo>
                    <a:pt x="8492" y="937"/>
                    <a:pt x="8365" y="966"/>
                    <a:pt x="8230" y="966"/>
                  </a:cubicBezTo>
                  <a:cubicBezTo>
                    <a:pt x="8096" y="966"/>
                    <a:pt x="7961" y="981"/>
                    <a:pt x="7834" y="1055"/>
                  </a:cubicBezTo>
                  <a:cubicBezTo>
                    <a:pt x="7767" y="1085"/>
                    <a:pt x="7692" y="1100"/>
                    <a:pt x="7618" y="1100"/>
                  </a:cubicBezTo>
                  <a:cubicBezTo>
                    <a:pt x="7282" y="1055"/>
                    <a:pt x="6975" y="1293"/>
                    <a:pt x="6639" y="1264"/>
                  </a:cubicBezTo>
                  <a:cubicBezTo>
                    <a:pt x="6624" y="1264"/>
                    <a:pt x="6609" y="1278"/>
                    <a:pt x="6602" y="1278"/>
                  </a:cubicBezTo>
                  <a:cubicBezTo>
                    <a:pt x="6482" y="1427"/>
                    <a:pt x="6333" y="1427"/>
                    <a:pt x="6191" y="1427"/>
                  </a:cubicBezTo>
                  <a:cubicBezTo>
                    <a:pt x="6109" y="1427"/>
                    <a:pt x="6027" y="1457"/>
                    <a:pt x="5945" y="1487"/>
                  </a:cubicBezTo>
                  <a:cubicBezTo>
                    <a:pt x="5713" y="1591"/>
                    <a:pt x="5482" y="1680"/>
                    <a:pt x="5243" y="1739"/>
                  </a:cubicBezTo>
                  <a:cubicBezTo>
                    <a:pt x="4944" y="1814"/>
                    <a:pt x="4660" y="1977"/>
                    <a:pt x="4354" y="2007"/>
                  </a:cubicBezTo>
                  <a:cubicBezTo>
                    <a:pt x="4331" y="2007"/>
                    <a:pt x="4302" y="2022"/>
                    <a:pt x="4279" y="2037"/>
                  </a:cubicBezTo>
                  <a:cubicBezTo>
                    <a:pt x="3861" y="2289"/>
                    <a:pt x="3398" y="2274"/>
                    <a:pt x="2957" y="2438"/>
                  </a:cubicBezTo>
                  <a:cubicBezTo>
                    <a:pt x="2815" y="2483"/>
                    <a:pt x="2658" y="2453"/>
                    <a:pt x="2509" y="2423"/>
                  </a:cubicBezTo>
                  <a:cubicBezTo>
                    <a:pt x="2263" y="2393"/>
                    <a:pt x="2024" y="2379"/>
                    <a:pt x="1785" y="2289"/>
                  </a:cubicBezTo>
                  <a:cubicBezTo>
                    <a:pt x="1620" y="2230"/>
                    <a:pt x="1560" y="2349"/>
                    <a:pt x="1613" y="2616"/>
                  </a:cubicBezTo>
                  <a:cubicBezTo>
                    <a:pt x="1620" y="2646"/>
                    <a:pt x="1628" y="2676"/>
                    <a:pt x="1635" y="2691"/>
                  </a:cubicBezTo>
                  <a:cubicBezTo>
                    <a:pt x="1695" y="2839"/>
                    <a:pt x="1717" y="3018"/>
                    <a:pt x="1755" y="3166"/>
                  </a:cubicBezTo>
                  <a:cubicBezTo>
                    <a:pt x="1822" y="3419"/>
                    <a:pt x="1852" y="3687"/>
                    <a:pt x="1919" y="3939"/>
                  </a:cubicBezTo>
                  <a:cubicBezTo>
                    <a:pt x="2053" y="4460"/>
                    <a:pt x="2158" y="4980"/>
                    <a:pt x="2277" y="5500"/>
                  </a:cubicBezTo>
                  <a:cubicBezTo>
                    <a:pt x="2330" y="5738"/>
                    <a:pt x="2397" y="5976"/>
                    <a:pt x="2434" y="6214"/>
                  </a:cubicBezTo>
                  <a:cubicBezTo>
                    <a:pt x="2487" y="6541"/>
                    <a:pt x="2569" y="6853"/>
                    <a:pt x="2643" y="7165"/>
                  </a:cubicBezTo>
                  <a:cubicBezTo>
                    <a:pt x="2741" y="7611"/>
                    <a:pt x="2845" y="8057"/>
                    <a:pt x="2942" y="8503"/>
                  </a:cubicBezTo>
                  <a:cubicBezTo>
                    <a:pt x="2965" y="8592"/>
                    <a:pt x="2957" y="8682"/>
                    <a:pt x="2927" y="8771"/>
                  </a:cubicBezTo>
                  <a:cubicBezTo>
                    <a:pt x="2838" y="9068"/>
                    <a:pt x="2748" y="9365"/>
                    <a:pt x="2666" y="9648"/>
                  </a:cubicBezTo>
                  <a:cubicBezTo>
                    <a:pt x="2569" y="9975"/>
                    <a:pt x="2457" y="10287"/>
                    <a:pt x="2367" y="10614"/>
                  </a:cubicBezTo>
                  <a:cubicBezTo>
                    <a:pt x="2307" y="10807"/>
                    <a:pt x="2255" y="11016"/>
                    <a:pt x="2180" y="11209"/>
                  </a:cubicBezTo>
                  <a:cubicBezTo>
                    <a:pt x="2068" y="11476"/>
                    <a:pt x="2001" y="11774"/>
                    <a:pt x="1904" y="12041"/>
                  </a:cubicBezTo>
                  <a:cubicBezTo>
                    <a:pt x="1770" y="12458"/>
                    <a:pt x="1650" y="12889"/>
                    <a:pt x="1523" y="13305"/>
                  </a:cubicBezTo>
                  <a:cubicBezTo>
                    <a:pt x="1307" y="14004"/>
                    <a:pt x="1097" y="14702"/>
                    <a:pt x="888" y="15416"/>
                  </a:cubicBezTo>
                  <a:cubicBezTo>
                    <a:pt x="836" y="15594"/>
                    <a:pt x="851" y="15728"/>
                    <a:pt x="970" y="15847"/>
                  </a:cubicBezTo>
                  <a:cubicBezTo>
                    <a:pt x="1150" y="16010"/>
                    <a:pt x="1329" y="16174"/>
                    <a:pt x="1508" y="16323"/>
                  </a:cubicBezTo>
                  <a:cubicBezTo>
                    <a:pt x="1740" y="16501"/>
                    <a:pt x="1964" y="16724"/>
                    <a:pt x="2203" y="16858"/>
                  </a:cubicBezTo>
                  <a:cubicBezTo>
                    <a:pt x="2524" y="17051"/>
                    <a:pt x="2778" y="17467"/>
                    <a:pt x="3121" y="17557"/>
                  </a:cubicBezTo>
                  <a:cubicBezTo>
                    <a:pt x="3151" y="17571"/>
                    <a:pt x="3181" y="17601"/>
                    <a:pt x="3211" y="17616"/>
                  </a:cubicBezTo>
                  <a:cubicBezTo>
                    <a:pt x="3428" y="17720"/>
                    <a:pt x="3614" y="17913"/>
                    <a:pt x="3831" y="18032"/>
                  </a:cubicBezTo>
                  <a:cubicBezTo>
                    <a:pt x="3965" y="18107"/>
                    <a:pt x="4100" y="18196"/>
                    <a:pt x="4227" y="18285"/>
                  </a:cubicBezTo>
                  <a:cubicBezTo>
                    <a:pt x="4451" y="18448"/>
                    <a:pt x="4690" y="18553"/>
                    <a:pt x="4921" y="18716"/>
                  </a:cubicBezTo>
                  <a:cubicBezTo>
                    <a:pt x="5078" y="18820"/>
                    <a:pt x="5250" y="18880"/>
                    <a:pt x="5414" y="18984"/>
                  </a:cubicBezTo>
                  <a:cubicBezTo>
                    <a:pt x="5541" y="19058"/>
                    <a:pt x="5668" y="19147"/>
                    <a:pt x="5803" y="19177"/>
                  </a:cubicBezTo>
                  <a:cubicBezTo>
                    <a:pt x="5937" y="19207"/>
                    <a:pt x="6057" y="19281"/>
                    <a:pt x="6176" y="19385"/>
                  </a:cubicBezTo>
                  <a:cubicBezTo>
                    <a:pt x="6281" y="19474"/>
                    <a:pt x="6385" y="19519"/>
                    <a:pt x="6497" y="19549"/>
                  </a:cubicBezTo>
                  <a:cubicBezTo>
                    <a:pt x="6594" y="19563"/>
                    <a:pt x="6684" y="19578"/>
                    <a:pt x="6781" y="19623"/>
                  </a:cubicBezTo>
                  <a:cubicBezTo>
                    <a:pt x="7371" y="19890"/>
                    <a:pt x="7969" y="20054"/>
                    <a:pt x="8559" y="20232"/>
                  </a:cubicBezTo>
                  <a:cubicBezTo>
                    <a:pt x="8708" y="20277"/>
                    <a:pt x="8865" y="20262"/>
                    <a:pt x="9014" y="20322"/>
                  </a:cubicBezTo>
                  <a:cubicBezTo>
                    <a:pt x="9298" y="20440"/>
                    <a:pt x="9582" y="20455"/>
                    <a:pt x="9866" y="20500"/>
                  </a:cubicBezTo>
                  <a:cubicBezTo>
                    <a:pt x="10157" y="20545"/>
                    <a:pt x="10441" y="20604"/>
                    <a:pt x="10732" y="20604"/>
                  </a:cubicBezTo>
                  <a:cubicBezTo>
                    <a:pt x="11143" y="20604"/>
                    <a:pt x="11561" y="20693"/>
                    <a:pt x="11972" y="20663"/>
                  </a:cubicBezTo>
                  <a:cubicBezTo>
                    <a:pt x="12204" y="20649"/>
                    <a:pt x="12443" y="20589"/>
                    <a:pt x="12674" y="20619"/>
                  </a:cubicBezTo>
                  <a:cubicBezTo>
                    <a:pt x="12831" y="20634"/>
                    <a:pt x="12980" y="20619"/>
                    <a:pt x="13130" y="20559"/>
                  </a:cubicBezTo>
                  <a:cubicBezTo>
                    <a:pt x="13331" y="20485"/>
                    <a:pt x="13533" y="20485"/>
                    <a:pt x="13735" y="20470"/>
                  </a:cubicBezTo>
                  <a:cubicBezTo>
                    <a:pt x="13989" y="20455"/>
                    <a:pt x="14228" y="20307"/>
                    <a:pt x="14482" y="20336"/>
                  </a:cubicBezTo>
                  <a:cubicBezTo>
                    <a:pt x="14511" y="20336"/>
                    <a:pt x="14549" y="20322"/>
                    <a:pt x="14571" y="20292"/>
                  </a:cubicBezTo>
                  <a:cubicBezTo>
                    <a:pt x="14668" y="20218"/>
                    <a:pt x="14765" y="20188"/>
                    <a:pt x="14870" y="20173"/>
                  </a:cubicBezTo>
                  <a:cubicBezTo>
                    <a:pt x="14952" y="20158"/>
                    <a:pt x="15042" y="20143"/>
                    <a:pt x="15124" y="20099"/>
                  </a:cubicBezTo>
                  <a:cubicBezTo>
                    <a:pt x="15326" y="19980"/>
                    <a:pt x="15565" y="20024"/>
                    <a:pt x="15759" y="19846"/>
                  </a:cubicBezTo>
                  <a:cubicBezTo>
                    <a:pt x="15766" y="19831"/>
                    <a:pt x="15781" y="19846"/>
                    <a:pt x="15789" y="19846"/>
                  </a:cubicBezTo>
                  <a:cubicBezTo>
                    <a:pt x="15931" y="19846"/>
                    <a:pt x="16065" y="19772"/>
                    <a:pt x="16207" y="19712"/>
                  </a:cubicBezTo>
                  <a:cubicBezTo>
                    <a:pt x="16409" y="19623"/>
                    <a:pt x="16603" y="19563"/>
                    <a:pt x="16804" y="19444"/>
                  </a:cubicBezTo>
                  <a:cubicBezTo>
                    <a:pt x="16984" y="19355"/>
                    <a:pt x="17163" y="19251"/>
                    <a:pt x="17342" y="19177"/>
                  </a:cubicBezTo>
                  <a:cubicBezTo>
                    <a:pt x="17559" y="19088"/>
                    <a:pt x="17753" y="18880"/>
                    <a:pt x="17992" y="18924"/>
                  </a:cubicBezTo>
                  <a:cubicBezTo>
                    <a:pt x="18014" y="18924"/>
                    <a:pt x="18037" y="18909"/>
                    <a:pt x="18052" y="18894"/>
                  </a:cubicBezTo>
                  <a:cubicBezTo>
                    <a:pt x="18238" y="18761"/>
                    <a:pt x="18425" y="18686"/>
                    <a:pt x="18634" y="18686"/>
                  </a:cubicBezTo>
                  <a:cubicBezTo>
                    <a:pt x="18836" y="18686"/>
                    <a:pt x="19038" y="18657"/>
                    <a:pt x="19239" y="18612"/>
                  </a:cubicBezTo>
                  <a:cubicBezTo>
                    <a:pt x="19433" y="18567"/>
                    <a:pt x="19628" y="18553"/>
                    <a:pt x="19822" y="18627"/>
                  </a:cubicBezTo>
                  <a:cubicBezTo>
                    <a:pt x="20046" y="18671"/>
                    <a:pt x="20233" y="18657"/>
                    <a:pt x="20404" y="18731"/>
                  </a:cubicBezTo>
                  <a:close/>
                  <a:moveTo>
                    <a:pt x="1307" y="17111"/>
                  </a:moveTo>
                  <a:cubicBezTo>
                    <a:pt x="1381" y="17125"/>
                    <a:pt x="1441" y="17125"/>
                    <a:pt x="1463" y="17006"/>
                  </a:cubicBezTo>
                  <a:cubicBezTo>
                    <a:pt x="1486" y="16902"/>
                    <a:pt x="1471" y="16783"/>
                    <a:pt x="1411" y="16709"/>
                  </a:cubicBezTo>
                  <a:cubicBezTo>
                    <a:pt x="1389" y="16679"/>
                    <a:pt x="1359" y="16665"/>
                    <a:pt x="1336" y="16635"/>
                  </a:cubicBezTo>
                  <a:cubicBezTo>
                    <a:pt x="1120" y="16456"/>
                    <a:pt x="911" y="16248"/>
                    <a:pt x="687" y="16100"/>
                  </a:cubicBezTo>
                  <a:cubicBezTo>
                    <a:pt x="560" y="16010"/>
                    <a:pt x="507" y="15847"/>
                    <a:pt x="567" y="15698"/>
                  </a:cubicBezTo>
                  <a:cubicBezTo>
                    <a:pt x="649" y="15490"/>
                    <a:pt x="694" y="15267"/>
                    <a:pt x="769" y="15044"/>
                  </a:cubicBezTo>
                  <a:cubicBezTo>
                    <a:pt x="873" y="14732"/>
                    <a:pt x="978" y="14420"/>
                    <a:pt x="1060" y="14093"/>
                  </a:cubicBezTo>
                  <a:cubicBezTo>
                    <a:pt x="1150" y="13751"/>
                    <a:pt x="1247" y="13424"/>
                    <a:pt x="1351" y="13097"/>
                  </a:cubicBezTo>
                  <a:cubicBezTo>
                    <a:pt x="1531" y="12562"/>
                    <a:pt x="1680" y="12012"/>
                    <a:pt x="1852" y="11476"/>
                  </a:cubicBezTo>
                  <a:cubicBezTo>
                    <a:pt x="2024" y="10941"/>
                    <a:pt x="2195" y="10421"/>
                    <a:pt x="2352" y="9871"/>
                  </a:cubicBezTo>
                  <a:cubicBezTo>
                    <a:pt x="2449" y="9544"/>
                    <a:pt x="2539" y="9217"/>
                    <a:pt x="2666" y="8905"/>
                  </a:cubicBezTo>
                  <a:cubicBezTo>
                    <a:pt x="2763" y="8667"/>
                    <a:pt x="2733" y="8414"/>
                    <a:pt x="2658" y="8161"/>
                  </a:cubicBezTo>
                  <a:cubicBezTo>
                    <a:pt x="2636" y="8087"/>
                    <a:pt x="2614" y="8013"/>
                    <a:pt x="2599" y="7938"/>
                  </a:cubicBezTo>
                  <a:cubicBezTo>
                    <a:pt x="2449" y="7269"/>
                    <a:pt x="2322" y="6571"/>
                    <a:pt x="2173" y="5902"/>
                  </a:cubicBezTo>
                  <a:cubicBezTo>
                    <a:pt x="2113" y="5634"/>
                    <a:pt x="2031" y="5381"/>
                    <a:pt x="1994" y="5099"/>
                  </a:cubicBezTo>
                  <a:cubicBezTo>
                    <a:pt x="1949" y="4787"/>
                    <a:pt x="1859" y="4489"/>
                    <a:pt x="1792" y="4177"/>
                  </a:cubicBezTo>
                  <a:cubicBezTo>
                    <a:pt x="1747" y="3984"/>
                    <a:pt x="1725" y="3776"/>
                    <a:pt x="1665" y="3583"/>
                  </a:cubicBezTo>
                  <a:cubicBezTo>
                    <a:pt x="1560" y="3285"/>
                    <a:pt x="1546" y="2943"/>
                    <a:pt x="1441" y="2646"/>
                  </a:cubicBezTo>
                  <a:cubicBezTo>
                    <a:pt x="1426" y="2587"/>
                    <a:pt x="1419" y="2527"/>
                    <a:pt x="1426" y="2453"/>
                  </a:cubicBezTo>
                  <a:cubicBezTo>
                    <a:pt x="1448" y="2156"/>
                    <a:pt x="1321" y="1992"/>
                    <a:pt x="1180" y="1843"/>
                  </a:cubicBezTo>
                  <a:cubicBezTo>
                    <a:pt x="1053" y="1710"/>
                    <a:pt x="933" y="1576"/>
                    <a:pt x="829" y="1397"/>
                  </a:cubicBezTo>
                  <a:cubicBezTo>
                    <a:pt x="791" y="1323"/>
                    <a:pt x="761" y="1234"/>
                    <a:pt x="687" y="1264"/>
                  </a:cubicBezTo>
                  <a:cubicBezTo>
                    <a:pt x="619" y="1293"/>
                    <a:pt x="619" y="1397"/>
                    <a:pt x="619" y="1487"/>
                  </a:cubicBezTo>
                  <a:cubicBezTo>
                    <a:pt x="619" y="1576"/>
                    <a:pt x="634" y="1650"/>
                    <a:pt x="672" y="1710"/>
                  </a:cubicBezTo>
                  <a:cubicBezTo>
                    <a:pt x="709" y="1769"/>
                    <a:pt x="731" y="1843"/>
                    <a:pt x="739" y="1933"/>
                  </a:cubicBezTo>
                  <a:cubicBezTo>
                    <a:pt x="791" y="2527"/>
                    <a:pt x="1038" y="3047"/>
                    <a:pt x="1053" y="3642"/>
                  </a:cubicBezTo>
                  <a:cubicBezTo>
                    <a:pt x="1053" y="3657"/>
                    <a:pt x="1060" y="3687"/>
                    <a:pt x="1068" y="3702"/>
                  </a:cubicBezTo>
                  <a:cubicBezTo>
                    <a:pt x="1187" y="4014"/>
                    <a:pt x="1209" y="4371"/>
                    <a:pt x="1299" y="4698"/>
                  </a:cubicBezTo>
                  <a:cubicBezTo>
                    <a:pt x="1448" y="5292"/>
                    <a:pt x="1575" y="5917"/>
                    <a:pt x="1702" y="6526"/>
                  </a:cubicBezTo>
                  <a:cubicBezTo>
                    <a:pt x="1762" y="6809"/>
                    <a:pt x="1837" y="7106"/>
                    <a:pt x="1882" y="7403"/>
                  </a:cubicBezTo>
                  <a:cubicBezTo>
                    <a:pt x="1912" y="7582"/>
                    <a:pt x="1934" y="7745"/>
                    <a:pt x="1986" y="7909"/>
                  </a:cubicBezTo>
                  <a:cubicBezTo>
                    <a:pt x="2053" y="8146"/>
                    <a:pt x="2091" y="8399"/>
                    <a:pt x="2016" y="8667"/>
                  </a:cubicBezTo>
                  <a:cubicBezTo>
                    <a:pt x="1934" y="8949"/>
                    <a:pt x="1852" y="9232"/>
                    <a:pt x="1770" y="9514"/>
                  </a:cubicBezTo>
                  <a:cubicBezTo>
                    <a:pt x="1695" y="9752"/>
                    <a:pt x="1650" y="10020"/>
                    <a:pt x="1560" y="10257"/>
                  </a:cubicBezTo>
                  <a:cubicBezTo>
                    <a:pt x="1441" y="10570"/>
                    <a:pt x="1374" y="10926"/>
                    <a:pt x="1262" y="11253"/>
                  </a:cubicBezTo>
                  <a:cubicBezTo>
                    <a:pt x="1112" y="11685"/>
                    <a:pt x="1000" y="12145"/>
                    <a:pt x="881" y="12606"/>
                  </a:cubicBezTo>
                  <a:cubicBezTo>
                    <a:pt x="806" y="12904"/>
                    <a:pt x="694" y="13186"/>
                    <a:pt x="634" y="13483"/>
                  </a:cubicBezTo>
                  <a:cubicBezTo>
                    <a:pt x="560" y="13855"/>
                    <a:pt x="403" y="14167"/>
                    <a:pt x="365" y="14568"/>
                  </a:cubicBezTo>
                  <a:cubicBezTo>
                    <a:pt x="365" y="14583"/>
                    <a:pt x="358" y="14583"/>
                    <a:pt x="358" y="14598"/>
                  </a:cubicBezTo>
                  <a:cubicBezTo>
                    <a:pt x="238" y="14881"/>
                    <a:pt x="194" y="15208"/>
                    <a:pt x="74" y="15490"/>
                  </a:cubicBezTo>
                  <a:cubicBezTo>
                    <a:pt x="44" y="15564"/>
                    <a:pt x="22" y="15669"/>
                    <a:pt x="7" y="15758"/>
                  </a:cubicBezTo>
                  <a:cubicBezTo>
                    <a:pt x="-8" y="15847"/>
                    <a:pt x="-1" y="15951"/>
                    <a:pt x="59" y="15996"/>
                  </a:cubicBezTo>
                  <a:cubicBezTo>
                    <a:pt x="201" y="16100"/>
                    <a:pt x="313" y="16293"/>
                    <a:pt x="463" y="16382"/>
                  </a:cubicBezTo>
                  <a:cubicBezTo>
                    <a:pt x="642" y="16486"/>
                    <a:pt x="791" y="16709"/>
                    <a:pt x="985" y="16798"/>
                  </a:cubicBezTo>
                  <a:cubicBezTo>
                    <a:pt x="1008" y="16813"/>
                    <a:pt x="1023" y="16828"/>
                    <a:pt x="1038" y="16858"/>
                  </a:cubicBezTo>
                  <a:cubicBezTo>
                    <a:pt x="1105" y="17066"/>
                    <a:pt x="1209" y="17081"/>
                    <a:pt x="1307" y="17111"/>
                  </a:cubicBezTo>
                  <a:close/>
                  <a:moveTo>
                    <a:pt x="21577" y="5218"/>
                  </a:moveTo>
                  <a:cubicBezTo>
                    <a:pt x="21585" y="5099"/>
                    <a:pt x="21547" y="5040"/>
                    <a:pt x="21487" y="4995"/>
                  </a:cubicBezTo>
                  <a:cubicBezTo>
                    <a:pt x="21129" y="4742"/>
                    <a:pt x="20800" y="4415"/>
                    <a:pt x="20472" y="4073"/>
                  </a:cubicBezTo>
                  <a:cubicBezTo>
                    <a:pt x="20367" y="3969"/>
                    <a:pt x="20307" y="3984"/>
                    <a:pt x="20248" y="4148"/>
                  </a:cubicBezTo>
                  <a:cubicBezTo>
                    <a:pt x="20180" y="4326"/>
                    <a:pt x="20203" y="4430"/>
                    <a:pt x="20322" y="4534"/>
                  </a:cubicBezTo>
                  <a:cubicBezTo>
                    <a:pt x="20516" y="4698"/>
                    <a:pt x="20711" y="4861"/>
                    <a:pt x="20905" y="5025"/>
                  </a:cubicBezTo>
                  <a:cubicBezTo>
                    <a:pt x="21024" y="5129"/>
                    <a:pt x="21047" y="5292"/>
                    <a:pt x="20980" y="5426"/>
                  </a:cubicBezTo>
                  <a:cubicBezTo>
                    <a:pt x="20875" y="5634"/>
                    <a:pt x="20793" y="5872"/>
                    <a:pt x="20718" y="6125"/>
                  </a:cubicBezTo>
                  <a:cubicBezTo>
                    <a:pt x="20561" y="6615"/>
                    <a:pt x="20419" y="7121"/>
                    <a:pt x="20248" y="7596"/>
                  </a:cubicBezTo>
                  <a:cubicBezTo>
                    <a:pt x="20136" y="7894"/>
                    <a:pt x="20091" y="8251"/>
                    <a:pt x="19941" y="8518"/>
                  </a:cubicBezTo>
                  <a:cubicBezTo>
                    <a:pt x="19889" y="8607"/>
                    <a:pt x="19897" y="8756"/>
                    <a:pt x="19852" y="8860"/>
                  </a:cubicBezTo>
                  <a:cubicBezTo>
                    <a:pt x="19702" y="9172"/>
                    <a:pt x="19635" y="9544"/>
                    <a:pt x="19523" y="9871"/>
                  </a:cubicBezTo>
                  <a:cubicBezTo>
                    <a:pt x="19411" y="10213"/>
                    <a:pt x="19329" y="10570"/>
                    <a:pt x="19194" y="10897"/>
                  </a:cubicBezTo>
                  <a:cubicBezTo>
                    <a:pt x="19135" y="11030"/>
                    <a:pt x="19150" y="11164"/>
                    <a:pt x="19194" y="11298"/>
                  </a:cubicBezTo>
                  <a:cubicBezTo>
                    <a:pt x="19224" y="11387"/>
                    <a:pt x="19254" y="11476"/>
                    <a:pt x="19262" y="11566"/>
                  </a:cubicBezTo>
                  <a:cubicBezTo>
                    <a:pt x="19292" y="11907"/>
                    <a:pt x="19389" y="12220"/>
                    <a:pt x="19471" y="12532"/>
                  </a:cubicBezTo>
                  <a:cubicBezTo>
                    <a:pt x="19613" y="13097"/>
                    <a:pt x="19732" y="13691"/>
                    <a:pt x="19874" y="14256"/>
                  </a:cubicBezTo>
                  <a:cubicBezTo>
                    <a:pt x="19941" y="14509"/>
                    <a:pt x="19979" y="14791"/>
                    <a:pt x="20046" y="15044"/>
                  </a:cubicBezTo>
                  <a:cubicBezTo>
                    <a:pt x="20195" y="15624"/>
                    <a:pt x="20307" y="16233"/>
                    <a:pt x="20449" y="16813"/>
                  </a:cubicBezTo>
                  <a:cubicBezTo>
                    <a:pt x="20509" y="17066"/>
                    <a:pt x="20546" y="17319"/>
                    <a:pt x="20614" y="17571"/>
                  </a:cubicBezTo>
                  <a:cubicBezTo>
                    <a:pt x="20718" y="17958"/>
                    <a:pt x="20815" y="18359"/>
                    <a:pt x="20860" y="18775"/>
                  </a:cubicBezTo>
                  <a:cubicBezTo>
                    <a:pt x="20868" y="18865"/>
                    <a:pt x="20890" y="18969"/>
                    <a:pt x="20942" y="18984"/>
                  </a:cubicBezTo>
                  <a:cubicBezTo>
                    <a:pt x="21107" y="19043"/>
                    <a:pt x="21241" y="19192"/>
                    <a:pt x="21368" y="19370"/>
                  </a:cubicBezTo>
                  <a:cubicBezTo>
                    <a:pt x="21413" y="19430"/>
                    <a:pt x="21472" y="19474"/>
                    <a:pt x="21532" y="19415"/>
                  </a:cubicBezTo>
                  <a:cubicBezTo>
                    <a:pt x="21592" y="19355"/>
                    <a:pt x="21570" y="19251"/>
                    <a:pt x="21562" y="19147"/>
                  </a:cubicBezTo>
                  <a:cubicBezTo>
                    <a:pt x="21540" y="18954"/>
                    <a:pt x="21458" y="18775"/>
                    <a:pt x="21435" y="18597"/>
                  </a:cubicBezTo>
                  <a:cubicBezTo>
                    <a:pt x="21390" y="18300"/>
                    <a:pt x="21338" y="18032"/>
                    <a:pt x="21271" y="17735"/>
                  </a:cubicBezTo>
                  <a:cubicBezTo>
                    <a:pt x="21196" y="17378"/>
                    <a:pt x="21084" y="17036"/>
                    <a:pt x="21069" y="16665"/>
                  </a:cubicBezTo>
                  <a:cubicBezTo>
                    <a:pt x="21069" y="16620"/>
                    <a:pt x="21054" y="16590"/>
                    <a:pt x="21047" y="16546"/>
                  </a:cubicBezTo>
                  <a:cubicBezTo>
                    <a:pt x="20905" y="15951"/>
                    <a:pt x="20748" y="15356"/>
                    <a:pt x="20673" y="14732"/>
                  </a:cubicBezTo>
                  <a:cubicBezTo>
                    <a:pt x="20666" y="14658"/>
                    <a:pt x="20643" y="14568"/>
                    <a:pt x="20621" y="14509"/>
                  </a:cubicBezTo>
                  <a:cubicBezTo>
                    <a:pt x="20457" y="14033"/>
                    <a:pt x="20375" y="13513"/>
                    <a:pt x="20270" y="13022"/>
                  </a:cubicBezTo>
                  <a:cubicBezTo>
                    <a:pt x="20203" y="12695"/>
                    <a:pt x="20098" y="12398"/>
                    <a:pt x="20053" y="12056"/>
                  </a:cubicBezTo>
                  <a:cubicBezTo>
                    <a:pt x="20031" y="11907"/>
                    <a:pt x="19986" y="11759"/>
                    <a:pt x="19971" y="11595"/>
                  </a:cubicBezTo>
                  <a:cubicBezTo>
                    <a:pt x="19964" y="11521"/>
                    <a:pt x="19941" y="11462"/>
                    <a:pt x="19912" y="11402"/>
                  </a:cubicBezTo>
                  <a:cubicBezTo>
                    <a:pt x="19814" y="11194"/>
                    <a:pt x="19807" y="11001"/>
                    <a:pt x="19889" y="10793"/>
                  </a:cubicBezTo>
                  <a:cubicBezTo>
                    <a:pt x="19941" y="10659"/>
                    <a:pt x="19979" y="10510"/>
                    <a:pt x="20016" y="10361"/>
                  </a:cubicBezTo>
                  <a:cubicBezTo>
                    <a:pt x="20106" y="10064"/>
                    <a:pt x="20180" y="9752"/>
                    <a:pt x="20292" y="9470"/>
                  </a:cubicBezTo>
                  <a:cubicBezTo>
                    <a:pt x="20404" y="9157"/>
                    <a:pt x="20479" y="8830"/>
                    <a:pt x="20576" y="8503"/>
                  </a:cubicBezTo>
                  <a:cubicBezTo>
                    <a:pt x="20673" y="8176"/>
                    <a:pt x="20823" y="7879"/>
                    <a:pt x="20868" y="7522"/>
                  </a:cubicBezTo>
                  <a:cubicBezTo>
                    <a:pt x="20868" y="7507"/>
                    <a:pt x="20882" y="7477"/>
                    <a:pt x="20890" y="7463"/>
                  </a:cubicBezTo>
                  <a:cubicBezTo>
                    <a:pt x="21017" y="7121"/>
                    <a:pt x="21114" y="6749"/>
                    <a:pt x="21196" y="6377"/>
                  </a:cubicBezTo>
                  <a:cubicBezTo>
                    <a:pt x="21219" y="6288"/>
                    <a:pt x="21248" y="6199"/>
                    <a:pt x="21278" y="6125"/>
                  </a:cubicBezTo>
                  <a:cubicBezTo>
                    <a:pt x="21398" y="5857"/>
                    <a:pt x="21443" y="5515"/>
                    <a:pt x="21562" y="5233"/>
                  </a:cubicBezTo>
                  <a:cubicBezTo>
                    <a:pt x="21577" y="5262"/>
                    <a:pt x="21577" y="5233"/>
                    <a:pt x="21577" y="5218"/>
                  </a:cubicBezTo>
                  <a:close/>
                  <a:moveTo>
                    <a:pt x="19292" y="3419"/>
                  </a:moveTo>
                  <a:cubicBezTo>
                    <a:pt x="19299" y="3270"/>
                    <a:pt x="19262" y="3166"/>
                    <a:pt x="19180" y="3092"/>
                  </a:cubicBezTo>
                  <a:cubicBezTo>
                    <a:pt x="19038" y="2973"/>
                    <a:pt x="18873" y="2943"/>
                    <a:pt x="18739" y="2780"/>
                  </a:cubicBezTo>
                  <a:cubicBezTo>
                    <a:pt x="18702" y="2735"/>
                    <a:pt x="18657" y="2750"/>
                    <a:pt x="18612" y="2780"/>
                  </a:cubicBezTo>
                  <a:cubicBezTo>
                    <a:pt x="18582" y="2795"/>
                    <a:pt x="18552" y="2795"/>
                    <a:pt x="18537" y="2750"/>
                  </a:cubicBezTo>
                  <a:cubicBezTo>
                    <a:pt x="18463" y="2483"/>
                    <a:pt x="18291" y="2512"/>
                    <a:pt x="18164" y="2423"/>
                  </a:cubicBezTo>
                  <a:cubicBezTo>
                    <a:pt x="18097" y="2379"/>
                    <a:pt x="18029" y="2453"/>
                    <a:pt x="18007" y="2572"/>
                  </a:cubicBezTo>
                  <a:cubicBezTo>
                    <a:pt x="17977" y="2691"/>
                    <a:pt x="18007" y="2780"/>
                    <a:pt x="18067" y="2839"/>
                  </a:cubicBezTo>
                  <a:cubicBezTo>
                    <a:pt x="18156" y="2943"/>
                    <a:pt x="18253" y="2988"/>
                    <a:pt x="18365" y="3018"/>
                  </a:cubicBezTo>
                  <a:cubicBezTo>
                    <a:pt x="18425" y="3033"/>
                    <a:pt x="18485" y="3062"/>
                    <a:pt x="18537" y="3122"/>
                  </a:cubicBezTo>
                  <a:cubicBezTo>
                    <a:pt x="18724" y="3300"/>
                    <a:pt x="18911" y="3479"/>
                    <a:pt x="19112" y="3598"/>
                  </a:cubicBezTo>
                  <a:cubicBezTo>
                    <a:pt x="19224" y="3672"/>
                    <a:pt x="19284" y="3612"/>
                    <a:pt x="19292" y="3419"/>
                  </a:cubicBezTo>
                  <a:close/>
                  <a:moveTo>
                    <a:pt x="16692" y="2111"/>
                  </a:moveTo>
                  <a:cubicBezTo>
                    <a:pt x="16715" y="2111"/>
                    <a:pt x="16745" y="2111"/>
                    <a:pt x="16767" y="2111"/>
                  </a:cubicBezTo>
                  <a:cubicBezTo>
                    <a:pt x="16842" y="2111"/>
                    <a:pt x="16924" y="2096"/>
                    <a:pt x="16931" y="1947"/>
                  </a:cubicBezTo>
                  <a:cubicBezTo>
                    <a:pt x="16946" y="1799"/>
                    <a:pt x="16916" y="1650"/>
                    <a:pt x="16819" y="1606"/>
                  </a:cubicBezTo>
                  <a:cubicBezTo>
                    <a:pt x="16603" y="1487"/>
                    <a:pt x="16379" y="1383"/>
                    <a:pt x="16162" y="1278"/>
                  </a:cubicBezTo>
                  <a:cubicBezTo>
                    <a:pt x="16072" y="1234"/>
                    <a:pt x="15998" y="1278"/>
                    <a:pt x="15968" y="1442"/>
                  </a:cubicBezTo>
                  <a:cubicBezTo>
                    <a:pt x="15946" y="1606"/>
                    <a:pt x="15983" y="1695"/>
                    <a:pt x="16095" y="1739"/>
                  </a:cubicBezTo>
                  <a:cubicBezTo>
                    <a:pt x="16252" y="1814"/>
                    <a:pt x="16409" y="1903"/>
                    <a:pt x="16551" y="2037"/>
                  </a:cubicBezTo>
                  <a:cubicBezTo>
                    <a:pt x="16595" y="2081"/>
                    <a:pt x="16640" y="2096"/>
                    <a:pt x="16692" y="2111"/>
                  </a:cubicBezTo>
                  <a:close/>
                  <a:moveTo>
                    <a:pt x="4847" y="19638"/>
                  </a:moveTo>
                  <a:cubicBezTo>
                    <a:pt x="4929" y="19638"/>
                    <a:pt x="4974" y="19549"/>
                    <a:pt x="4996" y="19430"/>
                  </a:cubicBezTo>
                  <a:cubicBezTo>
                    <a:pt x="5019" y="19326"/>
                    <a:pt x="4981" y="19251"/>
                    <a:pt x="4921" y="19192"/>
                  </a:cubicBezTo>
                  <a:cubicBezTo>
                    <a:pt x="4727" y="19028"/>
                    <a:pt x="4518" y="18909"/>
                    <a:pt x="4309" y="18805"/>
                  </a:cubicBezTo>
                  <a:cubicBezTo>
                    <a:pt x="4227" y="18761"/>
                    <a:pt x="4160" y="18790"/>
                    <a:pt x="4122" y="18909"/>
                  </a:cubicBezTo>
                  <a:cubicBezTo>
                    <a:pt x="4085" y="19028"/>
                    <a:pt x="4115" y="19117"/>
                    <a:pt x="4182" y="19207"/>
                  </a:cubicBezTo>
                  <a:cubicBezTo>
                    <a:pt x="4376" y="19459"/>
                    <a:pt x="4623" y="19489"/>
                    <a:pt x="4847" y="19638"/>
                  </a:cubicBezTo>
                  <a:close/>
                  <a:moveTo>
                    <a:pt x="5840" y="19682"/>
                  </a:moveTo>
                  <a:cubicBezTo>
                    <a:pt x="5751" y="19667"/>
                    <a:pt x="5691" y="19757"/>
                    <a:pt x="5691" y="19935"/>
                  </a:cubicBezTo>
                  <a:cubicBezTo>
                    <a:pt x="5691" y="20084"/>
                    <a:pt x="5751" y="20173"/>
                    <a:pt x="5833" y="20217"/>
                  </a:cubicBezTo>
                  <a:cubicBezTo>
                    <a:pt x="5997" y="20307"/>
                    <a:pt x="6169" y="20351"/>
                    <a:pt x="6333" y="20396"/>
                  </a:cubicBezTo>
                  <a:cubicBezTo>
                    <a:pt x="6438" y="20426"/>
                    <a:pt x="6505" y="20262"/>
                    <a:pt x="6453" y="20113"/>
                  </a:cubicBezTo>
                  <a:cubicBezTo>
                    <a:pt x="6400" y="19980"/>
                    <a:pt x="6333" y="19846"/>
                    <a:pt x="6236" y="19801"/>
                  </a:cubicBezTo>
                  <a:cubicBezTo>
                    <a:pt x="6109" y="19757"/>
                    <a:pt x="5982" y="19727"/>
                    <a:pt x="5840" y="19682"/>
                  </a:cubicBezTo>
                  <a:close/>
                  <a:moveTo>
                    <a:pt x="6893" y="20113"/>
                  </a:moveTo>
                  <a:cubicBezTo>
                    <a:pt x="6893" y="20113"/>
                    <a:pt x="6893" y="20113"/>
                    <a:pt x="6893" y="20113"/>
                  </a:cubicBezTo>
                  <a:cubicBezTo>
                    <a:pt x="6878" y="20113"/>
                    <a:pt x="6856" y="20113"/>
                    <a:pt x="6841" y="20099"/>
                  </a:cubicBezTo>
                  <a:cubicBezTo>
                    <a:pt x="6707" y="20069"/>
                    <a:pt x="6662" y="20128"/>
                    <a:pt x="6639" y="20366"/>
                  </a:cubicBezTo>
                  <a:cubicBezTo>
                    <a:pt x="6624" y="20515"/>
                    <a:pt x="6662" y="20589"/>
                    <a:pt x="6789" y="20649"/>
                  </a:cubicBezTo>
                  <a:cubicBezTo>
                    <a:pt x="6916" y="20693"/>
                    <a:pt x="7035" y="20738"/>
                    <a:pt x="7162" y="20768"/>
                  </a:cubicBezTo>
                  <a:cubicBezTo>
                    <a:pt x="7222" y="20782"/>
                    <a:pt x="7282" y="20782"/>
                    <a:pt x="7319" y="20693"/>
                  </a:cubicBezTo>
                  <a:cubicBezTo>
                    <a:pt x="7364" y="20604"/>
                    <a:pt x="7356" y="20500"/>
                    <a:pt x="7326" y="20396"/>
                  </a:cubicBezTo>
                  <a:cubicBezTo>
                    <a:pt x="7289" y="20277"/>
                    <a:pt x="7222" y="20217"/>
                    <a:pt x="7147" y="20188"/>
                  </a:cubicBezTo>
                  <a:cubicBezTo>
                    <a:pt x="7058" y="20173"/>
                    <a:pt x="6975" y="20143"/>
                    <a:pt x="6893" y="20113"/>
                  </a:cubicBezTo>
                  <a:close/>
                  <a:moveTo>
                    <a:pt x="17327" y="1888"/>
                  </a:moveTo>
                  <a:cubicBezTo>
                    <a:pt x="17238" y="1873"/>
                    <a:pt x="17170" y="1888"/>
                    <a:pt x="17141" y="2022"/>
                  </a:cubicBezTo>
                  <a:cubicBezTo>
                    <a:pt x="17111" y="2156"/>
                    <a:pt x="17133" y="2260"/>
                    <a:pt x="17215" y="2334"/>
                  </a:cubicBezTo>
                  <a:cubicBezTo>
                    <a:pt x="17350" y="2453"/>
                    <a:pt x="17492" y="2542"/>
                    <a:pt x="17641" y="2616"/>
                  </a:cubicBezTo>
                  <a:cubicBezTo>
                    <a:pt x="17708" y="2646"/>
                    <a:pt x="17753" y="2602"/>
                    <a:pt x="17783" y="2512"/>
                  </a:cubicBezTo>
                  <a:cubicBezTo>
                    <a:pt x="17820" y="2393"/>
                    <a:pt x="17798" y="2245"/>
                    <a:pt x="17716" y="2156"/>
                  </a:cubicBezTo>
                  <a:cubicBezTo>
                    <a:pt x="17589" y="2007"/>
                    <a:pt x="17447" y="1947"/>
                    <a:pt x="17327" y="1888"/>
                  </a:cubicBezTo>
                  <a:close/>
                  <a:moveTo>
                    <a:pt x="20016" y="3939"/>
                  </a:moveTo>
                  <a:cubicBezTo>
                    <a:pt x="20016" y="3895"/>
                    <a:pt x="20016" y="3835"/>
                    <a:pt x="20001" y="3791"/>
                  </a:cubicBezTo>
                  <a:cubicBezTo>
                    <a:pt x="19964" y="3672"/>
                    <a:pt x="19665" y="3449"/>
                    <a:pt x="19590" y="3479"/>
                  </a:cubicBezTo>
                  <a:cubicBezTo>
                    <a:pt x="19523" y="3493"/>
                    <a:pt x="19486" y="3568"/>
                    <a:pt x="19471" y="3672"/>
                  </a:cubicBezTo>
                  <a:cubicBezTo>
                    <a:pt x="19456" y="3746"/>
                    <a:pt x="19471" y="3821"/>
                    <a:pt x="19508" y="3850"/>
                  </a:cubicBezTo>
                  <a:cubicBezTo>
                    <a:pt x="19605" y="3954"/>
                    <a:pt x="19695" y="4058"/>
                    <a:pt x="19799" y="4133"/>
                  </a:cubicBezTo>
                  <a:cubicBezTo>
                    <a:pt x="19912" y="4222"/>
                    <a:pt x="20001" y="4133"/>
                    <a:pt x="20016" y="3939"/>
                  </a:cubicBezTo>
                  <a:close/>
                  <a:moveTo>
                    <a:pt x="15468" y="951"/>
                  </a:moveTo>
                  <a:cubicBezTo>
                    <a:pt x="15363" y="922"/>
                    <a:pt x="15311" y="996"/>
                    <a:pt x="15288" y="1115"/>
                  </a:cubicBezTo>
                  <a:cubicBezTo>
                    <a:pt x="15266" y="1249"/>
                    <a:pt x="15311" y="1383"/>
                    <a:pt x="15400" y="1427"/>
                  </a:cubicBezTo>
                  <a:cubicBezTo>
                    <a:pt x="15468" y="1472"/>
                    <a:pt x="15542" y="1487"/>
                    <a:pt x="15609" y="1531"/>
                  </a:cubicBezTo>
                  <a:cubicBezTo>
                    <a:pt x="15714" y="1576"/>
                    <a:pt x="15789" y="1487"/>
                    <a:pt x="15811" y="1293"/>
                  </a:cubicBezTo>
                  <a:cubicBezTo>
                    <a:pt x="15826" y="1160"/>
                    <a:pt x="15774" y="1041"/>
                    <a:pt x="15677" y="1011"/>
                  </a:cubicBezTo>
                  <a:cubicBezTo>
                    <a:pt x="15609" y="996"/>
                    <a:pt x="15535" y="996"/>
                    <a:pt x="15468" y="951"/>
                  </a:cubicBezTo>
                  <a:close/>
                  <a:moveTo>
                    <a:pt x="14818" y="669"/>
                  </a:moveTo>
                  <a:cubicBezTo>
                    <a:pt x="14728" y="654"/>
                    <a:pt x="14646" y="669"/>
                    <a:pt x="14616" y="818"/>
                  </a:cubicBezTo>
                  <a:cubicBezTo>
                    <a:pt x="14594" y="922"/>
                    <a:pt x="14579" y="1026"/>
                    <a:pt x="14646" y="1115"/>
                  </a:cubicBezTo>
                  <a:cubicBezTo>
                    <a:pt x="14736" y="1219"/>
                    <a:pt x="14915" y="1278"/>
                    <a:pt x="14960" y="1219"/>
                  </a:cubicBezTo>
                  <a:cubicBezTo>
                    <a:pt x="14967" y="1204"/>
                    <a:pt x="14982" y="1189"/>
                    <a:pt x="14990" y="1174"/>
                  </a:cubicBezTo>
                  <a:cubicBezTo>
                    <a:pt x="15064" y="951"/>
                    <a:pt x="14975" y="699"/>
                    <a:pt x="14818" y="669"/>
                  </a:cubicBezTo>
                  <a:close/>
                  <a:moveTo>
                    <a:pt x="2509" y="17512"/>
                  </a:moveTo>
                  <a:cubicBezTo>
                    <a:pt x="2352" y="17482"/>
                    <a:pt x="2248" y="17646"/>
                    <a:pt x="2300" y="17839"/>
                  </a:cubicBezTo>
                  <a:cubicBezTo>
                    <a:pt x="2345" y="17988"/>
                    <a:pt x="2434" y="18047"/>
                    <a:pt x="2531" y="18077"/>
                  </a:cubicBezTo>
                  <a:cubicBezTo>
                    <a:pt x="2718" y="18107"/>
                    <a:pt x="2748" y="18047"/>
                    <a:pt x="2681" y="17779"/>
                  </a:cubicBezTo>
                  <a:cubicBezTo>
                    <a:pt x="2673" y="17765"/>
                    <a:pt x="2673" y="17750"/>
                    <a:pt x="2673" y="17735"/>
                  </a:cubicBezTo>
                  <a:cubicBezTo>
                    <a:pt x="2651" y="17586"/>
                    <a:pt x="2591" y="17512"/>
                    <a:pt x="2509" y="17512"/>
                  </a:cubicBezTo>
                  <a:close/>
                  <a:moveTo>
                    <a:pt x="14101" y="966"/>
                  </a:moveTo>
                  <a:cubicBezTo>
                    <a:pt x="14220" y="981"/>
                    <a:pt x="14325" y="892"/>
                    <a:pt x="14332" y="758"/>
                  </a:cubicBezTo>
                  <a:cubicBezTo>
                    <a:pt x="14340" y="609"/>
                    <a:pt x="14243" y="446"/>
                    <a:pt x="14138" y="416"/>
                  </a:cubicBezTo>
                  <a:cubicBezTo>
                    <a:pt x="14019" y="387"/>
                    <a:pt x="13951" y="491"/>
                    <a:pt x="13944" y="684"/>
                  </a:cubicBezTo>
                  <a:cubicBezTo>
                    <a:pt x="13936" y="862"/>
                    <a:pt x="13981" y="937"/>
                    <a:pt x="14101" y="966"/>
                  </a:cubicBezTo>
                  <a:close/>
                  <a:moveTo>
                    <a:pt x="1822" y="17021"/>
                  </a:moveTo>
                  <a:cubicBezTo>
                    <a:pt x="1747" y="17006"/>
                    <a:pt x="1687" y="17051"/>
                    <a:pt x="1665" y="17170"/>
                  </a:cubicBezTo>
                  <a:cubicBezTo>
                    <a:pt x="1643" y="17289"/>
                    <a:pt x="1665" y="17393"/>
                    <a:pt x="1747" y="17452"/>
                  </a:cubicBezTo>
                  <a:cubicBezTo>
                    <a:pt x="1792" y="17497"/>
                    <a:pt x="1837" y="17542"/>
                    <a:pt x="1882" y="17571"/>
                  </a:cubicBezTo>
                  <a:cubicBezTo>
                    <a:pt x="1956" y="17646"/>
                    <a:pt x="2016" y="17601"/>
                    <a:pt x="2046" y="17482"/>
                  </a:cubicBezTo>
                  <a:cubicBezTo>
                    <a:pt x="2106" y="17289"/>
                    <a:pt x="1994" y="17051"/>
                    <a:pt x="1822" y="17021"/>
                  </a:cubicBezTo>
                  <a:close/>
                  <a:moveTo>
                    <a:pt x="7984" y="20768"/>
                  </a:moveTo>
                  <a:cubicBezTo>
                    <a:pt x="7991" y="20559"/>
                    <a:pt x="7961" y="20500"/>
                    <a:pt x="7849" y="20485"/>
                  </a:cubicBezTo>
                  <a:cubicBezTo>
                    <a:pt x="7715" y="20470"/>
                    <a:pt x="7633" y="20574"/>
                    <a:pt x="7625" y="20782"/>
                  </a:cubicBezTo>
                  <a:cubicBezTo>
                    <a:pt x="7618" y="20946"/>
                    <a:pt x="7677" y="21050"/>
                    <a:pt x="7790" y="21065"/>
                  </a:cubicBezTo>
                  <a:cubicBezTo>
                    <a:pt x="7916" y="21080"/>
                    <a:pt x="7976" y="20991"/>
                    <a:pt x="7984" y="20768"/>
                  </a:cubicBezTo>
                  <a:close/>
                  <a:moveTo>
                    <a:pt x="3181" y="18255"/>
                  </a:moveTo>
                  <a:cubicBezTo>
                    <a:pt x="3189" y="18077"/>
                    <a:pt x="3159" y="17988"/>
                    <a:pt x="3077" y="17958"/>
                  </a:cubicBezTo>
                  <a:cubicBezTo>
                    <a:pt x="2980" y="17928"/>
                    <a:pt x="2808" y="18017"/>
                    <a:pt x="2800" y="18107"/>
                  </a:cubicBezTo>
                  <a:cubicBezTo>
                    <a:pt x="2793" y="18196"/>
                    <a:pt x="2800" y="18300"/>
                    <a:pt x="2853" y="18359"/>
                  </a:cubicBezTo>
                  <a:cubicBezTo>
                    <a:pt x="2927" y="18448"/>
                    <a:pt x="3002" y="18538"/>
                    <a:pt x="3099" y="18508"/>
                  </a:cubicBezTo>
                  <a:cubicBezTo>
                    <a:pt x="3174" y="18463"/>
                    <a:pt x="3174" y="18359"/>
                    <a:pt x="3181" y="18255"/>
                  </a:cubicBezTo>
                  <a:close/>
                  <a:moveTo>
                    <a:pt x="3697" y="18909"/>
                  </a:moveTo>
                  <a:cubicBezTo>
                    <a:pt x="3771" y="18924"/>
                    <a:pt x="3838" y="18805"/>
                    <a:pt x="3846" y="18671"/>
                  </a:cubicBezTo>
                  <a:cubicBezTo>
                    <a:pt x="3853" y="18523"/>
                    <a:pt x="3756" y="18389"/>
                    <a:pt x="3622" y="18359"/>
                  </a:cubicBezTo>
                  <a:cubicBezTo>
                    <a:pt x="3532" y="18344"/>
                    <a:pt x="3458" y="18448"/>
                    <a:pt x="3450" y="18597"/>
                  </a:cubicBezTo>
                  <a:cubicBezTo>
                    <a:pt x="3443" y="18746"/>
                    <a:pt x="3562" y="18894"/>
                    <a:pt x="3697" y="18909"/>
                  </a:cubicBezTo>
                  <a:close/>
                  <a:moveTo>
                    <a:pt x="13615" y="520"/>
                  </a:moveTo>
                  <a:cubicBezTo>
                    <a:pt x="13623" y="327"/>
                    <a:pt x="13563" y="223"/>
                    <a:pt x="13436" y="193"/>
                  </a:cubicBezTo>
                  <a:cubicBezTo>
                    <a:pt x="13331" y="178"/>
                    <a:pt x="13272" y="268"/>
                    <a:pt x="13264" y="461"/>
                  </a:cubicBezTo>
                  <a:cubicBezTo>
                    <a:pt x="13257" y="624"/>
                    <a:pt x="13309" y="728"/>
                    <a:pt x="13406" y="743"/>
                  </a:cubicBezTo>
                  <a:cubicBezTo>
                    <a:pt x="13548" y="773"/>
                    <a:pt x="13608" y="699"/>
                    <a:pt x="13615" y="520"/>
                  </a:cubicBezTo>
                  <a:close/>
                  <a:moveTo>
                    <a:pt x="8514" y="21228"/>
                  </a:moveTo>
                  <a:cubicBezTo>
                    <a:pt x="8619" y="21243"/>
                    <a:pt x="8678" y="21169"/>
                    <a:pt x="8686" y="21005"/>
                  </a:cubicBezTo>
                  <a:cubicBezTo>
                    <a:pt x="8693" y="20827"/>
                    <a:pt x="8641" y="20723"/>
                    <a:pt x="8536" y="20708"/>
                  </a:cubicBezTo>
                  <a:cubicBezTo>
                    <a:pt x="8409" y="20693"/>
                    <a:pt x="8335" y="20782"/>
                    <a:pt x="8327" y="20931"/>
                  </a:cubicBezTo>
                  <a:cubicBezTo>
                    <a:pt x="8320" y="21095"/>
                    <a:pt x="8394" y="21213"/>
                    <a:pt x="8514" y="21228"/>
                  </a:cubicBezTo>
                  <a:close/>
                  <a:moveTo>
                    <a:pt x="5482" y="19712"/>
                  </a:moveTo>
                  <a:cubicBezTo>
                    <a:pt x="5489" y="19504"/>
                    <a:pt x="5444" y="19430"/>
                    <a:pt x="5325" y="19415"/>
                  </a:cubicBezTo>
                  <a:cubicBezTo>
                    <a:pt x="5213" y="19400"/>
                    <a:pt x="5153" y="19474"/>
                    <a:pt x="5146" y="19653"/>
                  </a:cubicBezTo>
                  <a:cubicBezTo>
                    <a:pt x="5138" y="19831"/>
                    <a:pt x="5198" y="19920"/>
                    <a:pt x="5325" y="19950"/>
                  </a:cubicBezTo>
                  <a:cubicBezTo>
                    <a:pt x="5429" y="19950"/>
                    <a:pt x="5474" y="19876"/>
                    <a:pt x="5482" y="19712"/>
                  </a:cubicBezTo>
                  <a:close/>
                  <a:moveTo>
                    <a:pt x="10068" y="21258"/>
                  </a:moveTo>
                  <a:cubicBezTo>
                    <a:pt x="10075" y="21124"/>
                    <a:pt x="10000" y="21095"/>
                    <a:pt x="9918" y="21080"/>
                  </a:cubicBezTo>
                  <a:cubicBezTo>
                    <a:pt x="9806" y="21065"/>
                    <a:pt x="9746" y="21124"/>
                    <a:pt x="9746" y="21258"/>
                  </a:cubicBezTo>
                  <a:cubicBezTo>
                    <a:pt x="9739" y="21392"/>
                    <a:pt x="9799" y="21481"/>
                    <a:pt x="9903" y="21496"/>
                  </a:cubicBezTo>
                  <a:cubicBezTo>
                    <a:pt x="10000" y="21511"/>
                    <a:pt x="10060" y="21436"/>
                    <a:pt x="10068" y="21258"/>
                  </a:cubicBezTo>
                  <a:close/>
                  <a:moveTo>
                    <a:pt x="9186" y="21347"/>
                  </a:moveTo>
                  <a:cubicBezTo>
                    <a:pt x="9306" y="21362"/>
                    <a:pt x="9365" y="21318"/>
                    <a:pt x="9373" y="21184"/>
                  </a:cubicBezTo>
                  <a:cubicBezTo>
                    <a:pt x="9380" y="21050"/>
                    <a:pt x="9336" y="20946"/>
                    <a:pt x="9253" y="20931"/>
                  </a:cubicBezTo>
                  <a:cubicBezTo>
                    <a:pt x="9156" y="20916"/>
                    <a:pt x="9044" y="21035"/>
                    <a:pt x="9044" y="21154"/>
                  </a:cubicBezTo>
                  <a:cubicBezTo>
                    <a:pt x="9044" y="21318"/>
                    <a:pt x="9126" y="21332"/>
                    <a:pt x="9186" y="21347"/>
                  </a:cubicBezTo>
                  <a:close/>
                  <a:moveTo>
                    <a:pt x="12868" y="357"/>
                  </a:moveTo>
                  <a:cubicBezTo>
                    <a:pt x="12876" y="208"/>
                    <a:pt x="12846" y="134"/>
                    <a:pt x="12764" y="119"/>
                  </a:cubicBezTo>
                  <a:cubicBezTo>
                    <a:pt x="12667" y="104"/>
                    <a:pt x="12592" y="178"/>
                    <a:pt x="12585" y="312"/>
                  </a:cubicBezTo>
                  <a:cubicBezTo>
                    <a:pt x="12577" y="446"/>
                    <a:pt x="12622" y="520"/>
                    <a:pt x="12712" y="550"/>
                  </a:cubicBezTo>
                  <a:cubicBezTo>
                    <a:pt x="12801" y="580"/>
                    <a:pt x="12853" y="520"/>
                    <a:pt x="12868" y="357"/>
                  </a:cubicBezTo>
                  <a:close/>
                  <a:moveTo>
                    <a:pt x="10613" y="21243"/>
                  </a:moveTo>
                  <a:cubicBezTo>
                    <a:pt x="10546" y="21243"/>
                    <a:pt x="10486" y="21273"/>
                    <a:pt x="10478" y="21407"/>
                  </a:cubicBezTo>
                  <a:cubicBezTo>
                    <a:pt x="10478" y="21526"/>
                    <a:pt x="10531" y="21570"/>
                    <a:pt x="10598" y="21585"/>
                  </a:cubicBezTo>
                  <a:cubicBezTo>
                    <a:pt x="10672" y="21600"/>
                    <a:pt x="10717" y="21555"/>
                    <a:pt x="10725" y="21436"/>
                  </a:cubicBezTo>
                  <a:cubicBezTo>
                    <a:pt x="10732" y="21303"/>
                    <a:pt x="10687" y="21258"/>
                    <a:pt x="10613" y="21243"/>
                  </a:cubicBezTo>
                  <a:close/>
                  <a:moveTo>
                    <a:pt x="11994" y="0"/>
                  </a:moveTo>
                  <a:cubicBezTo>
                    <a:pt x="11942" y="0"/>
                    <a:pt x="11890" y="45"/>
                    <a:pt x="11890" y="134"/>
                  </a:cubicBezTo>
                  <a:cubicBezTo>
                    <a:pt x="11890" y="238"/>
                    <a:pt x="11927" y="327"/>
                    <a:pt x="12002" y="327"/>
                  </a:cubicBezTo>
                  <a:cubicBezTo>
                    <a:pt x="12062" y="327"/>
                    <a:pt x="12084" y="282"/>
                    <a:pt x="12092" y="193"/>
                  </a:cubicBezTo>
                  <a:cubicBezTo>
                    <a:pt x="12099" y="89"/>
                    <a:pt x="12069" y="15"/>
                    <a:pt x="11994" y="0"/>
                  </a:cubicBezTo>
                  <a:close/>
                  <a:moveTo>
                    <a:pt x="11972" y="21481"/>
                  </a:moveTo>
                  <a:cubicBezTo>
                    <a:pt x="12009" y="21481"/>
                    <a:pt x="12054" y="21511"/>
                    <a:pt x="12062" y="21436"/>
                  </a:cubicBezTo>
                  <a:cubicBezTo>
                    <a:pt x="12069" y="21347"/>
                    <a:pt x="12009" y="21347"/>
                    <a:pt x="11965" y="21332"/>
                  </a:cubicBezTo>
                  <a:cubicBezTo>
                    <a:pt x="11927" y="21318"/>
                    <a:pt x="11882" y="21332"/>
                    <a:pt x="11882" y="21392"/>
                  </a:cubicBezTo>
                  <a:cubicBezTo>
                    <a:pt x="11875" y="21466"/>
                    <a:pt x="11935" y="21466"/>
                    <a:pt x="11972" y="21481"/>
                  </a:cubicBezTo>
                  <a:close/>
                </a:path>
              </a:pathLst>
            </a:custGeom>
            <a:solidFill>
              <a:srgbClr val="23232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7D9E724A-1A05-C25A-5034-1D6C39BA494B}"/>
                </a:ext>
              </a:extLst>
            </p:cNvPr>
            <p:cNvSpPr/>
            <p:nvPr/>
          </p:nvSpPr>
          <p:spPr>
            <a:xfrm>
              <a:off x="846954" y="999902"/>
              <a:ext cx="1809803" cy="728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1" h="21535" extrusionOk="0">
                  <a:moveTo>
                    <a:pt x="1789" y="10412"/>
                  </a:moveTo>
                  <a:cubicBezTo>
                    <a:pt x="1961" y="9588"/>
                    <a:pt x="2132" y="8792"/>
                    <a:pt x="2304" y="8025"/>
                  </a:cubicBezTo>
                  <a:cubicBezTo>
                    <a:pt x="2476" y="7257"/>
                    <a:pt x="2625" y="6547"/>
                    <a:pt x="2775" y="5921"/>
                  </a:cubicBezTo>
                  <a:cubicBezTo>
                    <a:pt x="2924" y="5296"/>
                    <a:pt x="3038" y="4813"/>
                    <a:pt x="3118" y="4529"/>
                  </a:cubicBezTo>
                  <a:cubicBezTo>
                    <a:pt x="3187" y="4273"/>
                    <a:pt x="3256" y="4131"/>
                    <a:pt x="3325" y="4074"/>
                  </a:cubicBezTo>
                  <a:cubicBezTo>
                    <a:pt x="3394" y="4017"/>
                    <a:pt x="3497" y="4046"/>
                    <a:pt x="3634" y="4159"/>
                  </a:cubicBezTo>
                  <a:cubicBezTo>
                    <a:pt x="3772" y="4245"/>
                    <a:pt x="3887" y="4358"/>
                    <a:pt x="3978" y="4472"/>
                  </a:cubicBezTo>
                  <a:cubicBezTo>
                    <a:pt x="4070" y="4586"/>
                    <a:pt x="4173" y="4699"/>
                    <a:pt x="4299" y="4870"/>
                  </a:cubicBezTo>
                  <a:cubicBezTo>
                    <a:pt x="4368" y="4955"/>
                    <a:pt x="4425" y="5040"/>
                    <a:pt x="4460" y="5126"/>
                  </a:cubicBezTo>
                  <a:cubicBezTo>
                    <a:pt x="4494" y="5211"/>
                    <a:pt x="4517" y="5296"/>
                    <a:pt x="4529" y="5381"/>
                  </a:cubicBezTo>
                  <a:cubicBezTo>
                    <a:pt x="4540" y="5467"/>
                    <a:pt x="4552" y="5609"/>
                    <a:pt x="4552" y="5722"/>
                  </a:cubicBezTo>
                  <a:cubicBezTo>
                    <a:pt x="4552" y="5865"/>
                    <a:pt x="4552" y="6007"/>
                    <a:pt x="4540" y="6177"/>
                  </a:cubicBezTo>
                  <a:cubicBezTo>
                    <a:pt x="4529" y="6376"/>
                    <a:pt x="4517" y="6717"/>
                    <a:pt x="4483" y="7200"/>
                  </a:cubicBezTo>
                  <a:cubicBezTo>
                    <a:pt x="4448" y="7684"/>
                    <a:pt x="4414" y="8252"/>
                    <a:pt x="4380" y="8906"/>
                  </a:cubicBezTo>
                  <a:cubicBezTo>
                    <a:pt x="4334" y="9559"/>
                    <a:pt x="4299" y="10241"/>
                    <a:pt x="4254" y="10980"/>
                  </a:cubicBezTo>
                  <a:cubicBezTo>
                    <a:pt x="4208" y="11719"/>
                    <a:pt x="4162" y="12430"/>
                    <a:pt x="4127" y="13140"/>
                  </a:cubicBezTo>
                  <a:cubicBezTo>
                    <a:pt x="4242" y="12572"/>
                    <a:pt x="4380" y="11975"/>
                    <a:pt x="4517" y="11350"/>
                  </a:cubicBezTo>
                  <a:cubicBezTo>
                    <a:pt x="4655" y="10725"/>
                    <a:pt x="4792" y="10099"/>
                    <a:pt x="4941" y="9474"/>
                  </a:cubicBezTo>
                  <a:cubicBezTo>
                    <a:pt x="5079" y="8849"/>
                    <a:pt x="5217" y="8224"/>
                    <a:pt x="5354" y="7627"/>
                  </a:cubicBezTo>
                  <a:cubicBezTo>
                    <a:pt x="5492" y="7030"/>
                    <a:pt x="5618" y="6461"/>
                    <a:pt x="5744" y="5921"/>
                  </a:cubicBezTo>
                  <a:cubicBezTo>
                    <a:pt x="5870" y="5381"/>
                    <a:pt x="5973" y="4927"/>
                    <a:pt x="6076" y="4500"/>
                  </a:cubicBezTo>
                  <a:cubicBezTo>
                    <a:pt x="6180" y="4074"/>
                    <a:pt x="6260" y="3733"/>
                    <a:pt x="6329" y="3477"/>
                  </a:cubicBezTo>
                  <a:cubicBezTo>
                    <a:pt x="6409" y="3108"/>
                    <a:pt x="6489" y="2937"/>
                    <a:pt x="6569" y="2909"/>
                  </a:cubicBezTo>
                  <a:cubicBezTo>
                    <a:pt x="6638" y="2880"/>
                    <a:pt x="6753" y="2966"/>
                    <a:pt x="6902" y="3136"/>
                  </a:cubicBezTo>
                  <a:cubicBezTo>
                    <a:pt x="7005" y="3278"/>
                    <a:pt x="7108" y="3449"/>
                    <a:pt x="7211" y="3648"/>
                  </a:cubicBezTo>
                  <a:cubicBezTo>
                    <a:pt x="7315" y="3818"/>
                    <a:pt x="7418" y="4046"/>
                    <a:pt x="7510" y="4245"/>
                  </a:cubicBezTo>
                  <a:cubicBezTo>
                    <a:pt x="7613" y="4529"/>
                    <a:pt x="7659" y="4813"/>
                    <a:pt x="7647" y="5126"/>
                  </a:cubicBezTo>
                  <a:cubicBezTo>
                    <a:pt x="7636" y="5410"/>
                    <a:pt x="7590" y="5722"/>
                    <a:pt x="7521" y="6007"/>
                  </a:cubicBezTo>
                  <a:cubicBezTo>
                    <a:pt x="7383" y="6518"/>
                    <a:pt x="7234" y="7144"/>
                    <a:pt x="7062" y="7797"/>
                  </a:cubicBezTo>
                  <a:cubicBezTo>
                    <a:pt x="6890" y="8479"/>
                    <a:pt x="6730" y="9190"/>
                    <a:pt x="6546" y="9900"/>
                  </a:cubicBezTo>
                  <a:cubicBezTo>
                    <a:pt x="6375" y="10639"/>
                    <a:pt x="6203" y="11378"/>
                    <a:pt x="6019" y="12146"/>
                  </a:cubicBezTo>
                  <a:cubicBezTo>
                    <a:pt x="5847" y="12913"/>
                    <a:pt x="5675" y="13652"/>
                    <a:pt x="5515" y="14362"/>
                  </a:cubicBezTo>
                  <a:cubicBezTo>
                    <a:pt x="5354" y="15073"/>
                    <a:pt x="5205" y="15755"/>
                    <a:pt x="5056" y="16380"/>
                  </a:cubicBezTo>
                  <a:cubicBezTo>
                    <a:pt x="4918" y="17006"/>
                    <a:pt x="4792" y="17574"/>
                    <a:pt x="4689" y="18029"/>
                  </a:cubicBezTo>
                  <a:cubicBezTo>
                    <a:pt x="4632" y="18256"/>
                    <a:pt x="4563" y="18370"/>
                    <a:pt x="4483" y="18427"/>
                  </a:cubicBezTo>
                  <a:cubicBezTo>
                    <a:pt x="4403" y="18484"/>
                    <a:pt x="4276" y="18455"/>
                    <a:pt x="4127" y="18370"/>
                  </a:cubicBezTo>
                  <a:cubicBezTo>
                    <a:pt x="4047" y="18313"/>
                    <a:pt x="3967" y="18256"/>
                    <a:pt x="3910" y="18199"/>
                  </a:cubicBezTo>
                  <a:cubicBezTo>
                    <a:pt x="3852" y="18142"/>
                    <a:pt x="3795" y="18086"/>
                    <a:pt x="3738" y="18057"/>
                  </a:cubicBezTo>
                  <a:cubicBezTo>
                    <a:pt x="3680" y="18000"/>
                    <a:pt x="3634" y="17972"/>
                    <a:pt x="3577" y="17915"/>
                  </a:cubicBezTo>
                  <a:cubicBezTo>
                    <a:pt x="3520" y="17858"/>
                    <a:pt x="3462" y="17801"/>
                    <a:pt x="3394" y="17773"/>
                  </a:cubicBezTo>
                  <a:cubicBezTo>
                    <a:pt x="3268" y="17631"/>
                    <a:pt x="3176" y="17432"/>
                    <a:pt x="3118" y="17233"/>
                  </a:cubicBezTo>
                  <a:cubicBezTo>
                    <a:pt x="3073" y="17006"/>
                    <a:pt x="3038" y="16778"/>
                    <a:pt x="3027" y="16522"/>
                  </a:cubicBezTo>
                  <a:cubicBezTo>
                    <a:pt x="3015" y="16267"/>
                    <a:pt x="3015" y="15954"/>
                    <a:pt x="3004" y="15613"/>
                  </a:cubicBezTo>
                  <a:cubicBezTo>
                    <a:pt x="2992" y="15243"/>
                    <a:pt x="2981" y="14846"/>
                    <a:pt x="2981" y="14419"/>
                  </a:cubicBezTo>
                  <a:cubicBezTo>
                    <a:pt x="2969" y="13993"/>
                    <a:pt x="2969" y="13567"/>
                    <a:pt x="2969" y="13112"/>
                  </a:cubicBezTo>
                  <a:cubicBezTo>
                    <a:pt x="2969" y="12657"/>
                    <a:pt x="2969" y="12231"/>
                    <a:pt x="2981" y="11833"/>
                  </a:cubicBezTo>
                  <a:cubicBezTo>
                    <a:pt x="2855" y="12345"/>
                    <a:pt x="2729" y="12856"/>
                    <a:pt x="2591" y="13396"/>
                  </a:cubicBezTo>
                  <a:cubicBezTo>
                    <a:pt x="2454" y="13936"/>
                    <a:pt x="2327" y="14476"/>
                    <a:pt x="2213" y="14988"/>
                  </a:cubicBezTo>
                  <a:cubicBezTo>
                    <a:pt x="2087" y="15499"/>
                    <a:pt x="1983" y="15982"/>
                    <a:pt x="1880" y="16437"/>
                  </a:cubicBezTo>
                  <a:cubicBezTo>
                    <a:pt x="1777" y="16892"/>
                    <a:pt x="1697" y="17233"/>
                    <a:pt x="1639" y="17517"/>
                  </a:cubicBezTo>
                  <a:cubicBezTo>
                    <a:pt x="1571" y="17745"/>
                    <a:pt x="1513" y="17858"/>
                    <a:pt x="1445" y="17915"/>
                  </a:cubicBezTo>
                  <a:cubicBezTo>
                    <a:pt x="1376" y="17943"/>
                    <a:pt x="1296" y="17943"/>
                    <a:pt x="1181" y="17858"/>
                  </a:cubicBezTo>
                  <a:cubicBezTo>
                    <a:pt x="1032" y="17773"/>
                    <a:pt x="894" y="17659"/>
                    <a:pt x="757" y="17546"/>
                  </a:cubicBezTo>
                  <a:cubicBezTo>
                    <a:pt x="619" y="17432"/>
                    <a:pt x="493" y="17318"/>
                    <a:pt x="367" y="17205"/>
                  </a:cubicBezTo>
                  <a:cubicBezTo>
                    <a:pt x="252" y="17091"/>
                    <a:pt x="172" y="16949"/>
                    <a:pt x="126" y="16778"/>
                  </a:cubicBezTo>
                  <a:cubicBezTo>
                    <a:pt x="80" y="16608"/>
                    <a:pt x="57" y="16352"/>
                    <a:pt x="57" y="16011"/>
                  </a:cubicBezTo>
                  <a:cubicBezTo>
                    <a:pt x="34" y="15528"/>
                    <a:pt x="23" y="14931"/>
                    <a:pt x="11" y="14306"/>
                  </a:cubicBezTo>
                  <a:cubicBezTo>
                    <a:pt x="0" y="13652"/>
                    <a:pt x="0" y="12970"/>
                    <a:pt x="0" y="12231"/>
                  </a:cubicBezTo>
                  <a:cubicBezTo>
                    <a:pt x="0" y="11463"/>
                    <a:pt x="0" y="10668"/>
                    <a:pt x="11" y="9815"/>
                  </a:cubicBezTo>
                  <a:cubicBezTo>
                    <a:pt x="23" y="8991"/>
                    <a:pt x="23" y="8138"/>
                    <a:pt x="46" y="7314"/>
                  </a:cubicBezTo>
                  <a:cubicBezTo>
                    <a:pt x="57" y="6490"/>
                    <a:pt x="80" y="5666"/>
                    <a:pt x="92" y="4870"/>
                  </a:cubicBezTo>
                  <a:cubicBezTo>
                    <a:pt x="115" y="4074"/>
                    <a:pt x="138" y="3335"/>
                    <a:pt x="161" y="2653"/>
                  </a:cubicBezTo>
                  <a:cubicBezTo>
                    <a:pt x="172" y="2283"/>
                    <a:pt x="218" y="2028"/>
                    <a:pt x="275" y="1942"/>
                  </a:cubicBezTo>
                  <a:cubicBezTo>
                    <a:pt x="332" y="1857"/>
                    <a:pt x="436" y="1857"/>
                    <a:pt x="585" y="1971"/>
                  </a:cubicBezTo>
                  <a:cubicBezTo>
                    <a:pt x="757" y="2113"/>
                    <a:pt x="917" y="2227"/>
                    <a:pt x="1055" y="2369"/>
                  </a:cubicBezTo>
                  <a:cubicBezTo>
                    <a:pt x="1192" y="2511"/>
                    <a:pt x="1330" y="2653"/>
                    <a:pt x="1445" y="2880"/>
                  </a:cubicBezTo>
                  <a:cubicBezTo>
                    <a:pt x="1513" y="2994"/>
                    <a:pt x="1571" y="3136"/>
                    <a:pt x="1605" y="3307"/>
                  </a:cubicBezTo>
                  <a:cubicBezTo>
                    <a:pt x="1639" y="3477"/>
                    <a:pt x="1674" y="3648"/>
                    <a:pt x="1685" y="3818"/>
                  </a:cubicBezTo>
                  <a:cubicBezTo>
                    <a:pt x="1697" y="3989"/>
                    <a:pt x="1708" y="4188"/>
                    <a:pt x="1708" y="4358"/>
                  </a:cubicBezTo>
                  <a:cubicBezTo>
                    <a:pt x="1708" y="4557"/>
                    <a:pt x="1697" y="4728"/>
                    <a:pt x="1697" y="4870"/>
                  </a:cubicBezTo>
                  <a:cubicBezTo>
                    <a:pt x="1685" y="5182"/>
                    <a:pt x="1662" y="5637"/>
                    <a:pt x="1628" y="6234"/>
                  </a:cubicBezTo>
                  <a:cubicBezTo>
                    <a:pt x="1594" y="6831"/>
                    <a:pt x="1559" y="7485"/>
                    <a:pt x="1525" y="8223"/>
                  </a:cubicBezTo>
                  <a:cubicBezTo>
                    <a:pt x="1490" y="8962"/>
                    <a:pt x="1456" y="9701"/>
                    <a:pt x="1422" y="10497"/>
                  </a:cubicBezTo>
                  <a:cubicBezTo>
                    <a:pt x="1387" y="11293"/>
                    <a:pt x="1364" y="12032"/>
                    <a:pt x="1341" y="12742"/>
                  </a:cubicBezTo>
                  <a:cubicBezTo>
                    <a:pt x="1456" y="12004"/>
                    <a:pt x="1617" y="11236"/>
                    <a:pt x="1789" y="10412"/>
                  </a:cubicBezTo>
                  <a:close/>
                  <a:moveTo>
                    <a:pt x="10009" y="10554"/>
                  </a:moveTo>
                  <a:cubicBezTo>
                    <a:pt x="10055" y="10838"/>
                    <a:pt x="10089" y="11151"/>
                    <a:pt x="10101" y="11492"/>
                  </a:cubicBezTo>
                  <a:cubicBezTo>
                    <a:pt x="10112" y="12060"/>
                    <a:pt x="10101" y="12686"/>
                    <a:pt x="10066" y="13368"/>
                  </a:cubicBezTo>
                  <a:cubicBezTo>
                    <a:pt x="10020" y="14021"/>
                    <a:pt x="9963" y="14704"/>
                    <a:pt x="9860" y="15329"/>
                  </a:cubicBezTo>
                  <a:cubicBezTo>
                    <a:pt x="9768" y="15982"/>
                    <a:pt x="9642" y="16579"/>
                    <a:pt x="9493" y="17148"/>
                  </a:cubicBezTo>
                  <a:cubicBezTo>
                    <a:pt x="9344" y="17716"/>
                    <a:pt x="9172" y="18171"/>
                    <a:pt x="8977" y="18540"/>
                  </a:cubicBezTo>
                  <a:cubicBezTo>
                    <a:pt x="8839" y="18768"/>
                    <a:pt x="8702" y="18910"/>
                    <a:pt x="8564" y="18938"/>
                  </a:cubicBezTo>
                  <a:cubicBezTo>
                    <a:pt x="8427" y="18995"/>
                    <a:pt x="8266" y="18967"/>
                    <a:pt x="8083" y="18910"/>
                  </a:cubicBezTo>
                  <a:cubicBezTo>
                    <a:pt x="7968" y="18853"/>
                    <a:pt x="7842" y="18768"/>
                    <a:pt x="7716" y="18682"/>
                  </a:cubicBezTo>
                  <a:cubicBezTo>
                    <a:pt x="7590" y="18597"/>
                    <a:pt x="7475" y="18455"/>
                    <a:pt x="7383" y="18313"/>
                  </a:cubicBezTo>
                  <a:cubicBezTo>
                    <a:pt x="7303" y="18199"/>
                    <a:pt x="7223" y="18029"/>
                    <a:pt x="7143" y="17830"/>
                  </a:cubicBezTo>
                  <a:cubicBezTo>
                    <a:pt x="7062" y="17631"/>
                    <a:pt x="7005" y="17432"/>
                    <a:pt x="6971" y="17205"/>
                  </a:cubicBezTo>
                  <a:cubicBezTo>
                    <a:pt x="6902" y="16835"/>
                    <a:pt x="6868" y="16409"/>
                    <a:pt x="6833" y="15954"/>
                  </a:cubicBezTo>
                  <a:cubicBezTo>
                    <a:pt x="6810" y="15499"/>
                    <a:pt x="6810" y="15016"/>
                    <a:pt x="6822" y="14505"/>
                  </a:cubicBezTo>
                  <a:cubicBezTo>
                    <a:pt x="6845" y="13993"/>
                    <a:pt x="6879" y="13481"/>
                    <a:pt x="6936" y="12970"/>
                  </a:cubicBezTo>
                  <a:cubicBezTo>
                    <a:pt x="6994" y="12458"/>
                    <a:pt x="7074" y="11947"/>
                    <a:pt x="7177" y="11492"/>
                  </a:cubicBezTo>
                  <a:cubicBezTo>
                    <a:pt x="7280" y="11009"/>
                    <a:pt x="7395" y="10554"/>
                    <a:pt x="7532" y="10156"/>
                  </a:cubicBezTo>
                  <a:cubicBezTo>
                    <a:pt x="7670" y="9730"/>
                    <a:pt x="7831" y="9360"/>
                    <a:pt x="8003" y="9048"/>
                  </a:cubicBezTo>
                  <a:cubicBezTo>
                    <a:pt x="8117" y="8849"/>
                    <a:pt x="8255" y="8735"/>
                    <a:pt x="8415" y="8650"/>
                  </a:cubicBezTo>
                  <a:cubicBezTo>
                    <a:pt x="8576" y="8565"/>
                    <a:pt x="8725" y="8565"/>
                    <a:pt x="8862" y="8650"/>
                  </a:cubicBezTo>
                  <a:cubicBezTo>
                    <a:pt x="9046" y="8763"/>
                    <a:pt x="9206" y="8906"/>
                    <a:pt x="9367" y="9076"/>
                  </a:cubicBezTo>
                  <a:cubicBezTo>
                    <a:pt x="9527" y="9247"/>
                    <a:pt x="9653" y="9474"/>
                    <a:pt x="9757" y="9701"/>
                  </a:cubicBezTo>
                  <a:cubicBezTo>
                    <a:pt x="9883" y="9986"/>
                    <a:pt x="9963" y="10270"/>
                    <a:pt x="10009" y="10554"/>
                  </a:cubicBezTo>
                  <a:close/>
                  <a:moveTo>
                    <a:pt x="8736" y="10924"/>
                  </a:moveTo>
                  <a:cubicBezTo>
                    <a:pt x="8645" y="11094"/>
                    <a:pt x="8553" y="11350"/>
                    <a:pt x="8461" y="11662"/>
                  </a:cubicBezTo>
                  <a:cubicBezTo>
                    <a:pt x="8369" y="11975"/>
                    <a:pt x="8278" y="12316"/>
                    <a:pt x="8197" y="12714"/>
                  </a:cubicBezTo>
                  <a:cubicBezTo>
                    <a:pt x="8117" y="13112"/>
                    <a:pt x="8048" y="13481"/>
                    <a:pt x="7991" y="13851"/>
                  </a:cubicBezTo>
                  <a:cubicBezTo>
                    <a:pt x="7934" y="14220"/>
                    <a:pt x="7888" y="14590"/>
                    <a:pt x="7865" y="14988"/>
                  </a:cubicBezTo>
                  <a:cubicBezTo>
                    <a:pt x="7831" y="15386"/>
                    <a:pt x="7819" y="15755"/>
                    <a:pt x="7808" y="16096"/>
                  </a:cubicBezTo>
                  <a:cubicBezTo>
                    <a:pt x="7808" y="16437"/>
                    <a:pt x="7819" y="16750"/>
                    <a:pt x="7842" y="16977"/>
                  </a:cubicBezTo>
                  <a:cubicBezTo>
                    <a:pt x="7876" y="17233"/>
                    <a:pt x="7922" y="17375"/>
                    <a:pt x="7991" y="17460"/>
                  </a:cubicBezTo>
                  <a:cubicBezTo>
                    <a:pt x="8060" y="17517"/>
                    <a:pt x="8129" y="17517"/>
                    <a:pt x="8209" y="17404"/>
                  </a:cubicBezTo>
                  <a:cubicBezTo>
                    <a:pt x="8289" y="17290"/>
                    <a:pt x="8369" y="17119"/>
                    <a:pt x="8450" y="16864"/>
                  </a:cubicBezTo>
                  <a:cubicBezTo>
                    <a:pt x="8530" y="16608"/>
                    <a:pt x="8610" y="16324"/>
                    <a:pt x="8690" y="15954"/>
                  </a:cubicBezTo>
                  <a:cubicBezTo>
                    <a:pt x="8771" y="15585"/>
                    <a:pt x="8839" y="15187"/>
                    <a:pt x="8897" y="14732"/>
                  </a:cubicBezTo>
                  <a:cubicBezTo>
                    <a:pt x="8954" y="14362"/>
                    <a:pt x="9000" y="13965"/>
                    <a:pt x="9034" y="13538"/>
                  </a:cubicBezTo>
                  <a:cubicBezTo>
                    <a:pt x="9069" y="13112"/>
                    <a:pt x="9103" y="12686"/>
                    <a:pt x="9115" y="12316"/>
                  </a:cubicBezTo>
                  <a:cubicBezTo>
                    <a:pt x="9126" y="11918"/>
                    <a:pt x="9126" y="11577"/>
                    <a:pt x="9103" y="11293"/>
                  </a:cubicBezTo>
                  <a:cubicBezTo>
                    <a:pt x="9080" y="11009"/>
                    <a:pt x="9046" y="10838"/>
                    <a:pt x="8977" y="10781"/>
                  </a:cubicBezTo>
                  <a:cubicBezTo>
                    <a:pt x="8897" y="10696"/>
                    <a:pt x="8828" y="10753"/>
                    <a:pt x="8736" y="10924"/>
                  </a:cubicBezTo>
                  <a:close/>
                  <a:moveTo>
                    <a:pt x="12268" y="12487"/>
                  </a:moveTo>
                  <a:cubicBezTo>
                    <a:pt x="12439" y="11662"/>
                    <a:pt x="12611" y="10867"/>
                    <a:pt x="12783" y="10099"/>
                  </a:cubicBezTo>
                  <a:cubicBezTo>
                    <a:pt x="12955" y="9332"/>
                    <a:pt x="13104" y="8621"/>
                    <a:pt x="13254" y="7996"/>
                  </a:cubicBezTo>
                  <a:cubicBezTo>
                    <a:pt x="13403" y="7371"/>
                    <a:pt x="13517" y="6916"/>
                    <a:pt x="13597" y="6604"/>
                  </a:cubicBezTo>
                  <a:cubicBezTo>
                    <a:pt x="13666" y="6348"/>
                    <a:pt x="13735" y="6206"/>
                    <a:pt x="13804" y="6149"/>
                  </a:cubicBezTo>
                  <a:cubicBezTo>
                    <a:pt x="13873" y="6092"/>
                    <a:pt x="13976" y="6120"/>
                    <a:pt x="14113" y="6234"/>
                  </a:cubicBezTo>
                  <a:cubicBezTo>
                    <a:pt x="14251" y="6319"/>
                    <a:pt x="14366" y="6433"/>
                    <a:pt x="14457" y="6547"/>
                  </a:cubicBezTo>
                  <a:cubicBezTo>
                    <a:pt x="14549" y="6660"/>
                    <a:pt x="14652" y="6774"/>
                    <a:pt x="14778" y="6945"/>
                  </a:cubicBezTo>
                  <a:cubicBezTo>
                    <a:pt x="14847" y="7030"/>
                    <a:pt x="14904" y="7115"/>
                    <a:pt x="14939" y="7200"/>
                  </a:cubicBezTo>
                  <a:cubicBezTo>
                    <a:pt x="14973" y="7286"/>
                    <a:pt x="14996" y="7371"/>
                    <a:pt x="15008" y="7456"/>
                  </a:cubicBezTo>
                  <a:cubicBezTo>
                    <a:pt x="15019" y="7541"/>
                    <a:pt x="15031" y="7683"/>
                    <a:pt x="15031" y="7797"/>
                  </a:cubicBezTo>
                  <a:cubicBezTo>
                    <a:pt x="15031" y="7939"/>
                    <a:pt x="15031" y="8081"/>
                    <a:pt x="15019" y="8252"/>
                  </a:cubicBezTo>
                  <a:cubicBezTo>
                    <a:pt x="15008" y="8451"/>
                    <a:pt x="14996" y="8792"/>
                    <a:pt x="14962" y="9275"/>
                  </a:cubicBezTo>
                  <a:cubicBezTo>
                    <a:pt x="14927" y="9758"/>
                    <a:pt x="14893" y="10327"/>
                    <a:pt x="14859" y="10980"/>
                  </a:cubicBezTo>
                  <a:cubicBezTo>
                    <a:pt x="14813" y="11634"/>
                    <a:pt x="14778" y="12316"/>
                    <a:pt x="14732" y="13055"/>
                  </a:cubicBezTo>
                  <a:cubicBezTo>
                    <a:pt x="14687" y="13794"/>
                    <a:pt x="14641" y="14505"/>
                    <a:pt x="14606" y="15215"/>
                  </a:cubicBezTo>
                  <a:cubicBezTo>
                    <a:pt x="14721" y="14647"/>
                    <a:pt x="14859" y="14050"/>
                    <a:pt x="14996" y="13425"/>
                  </a:cubicBezTo>
                  <a:cubicBezTo>
                    <a:pt x="15134" y="12799"/>
                    <a:pt x="15271" y="12174"/>
                    <a:pt x="15420" y="11549"/>
                  </a:cubicBezTo>
                  <a:cubicBezTo>
                    <a:pt x="15558" y="10924"/>
                    <a:pt x="15696" y="10298"/>
                    <a:pt x="15833" y="9701"/>
                  </a:cubicBezTo>
                  <a:cubicBezTo>
                    <a:pt x="15971" y="9105"/>
                    <a:pt x="16097" y="8536"/>
                    <a:pt x="16223" y="7996"/>
                  </a:cubicBezTo>
                  <a:cubicBezTo>
                    <a:pt x="16349" y="7456"/>
                    <a:pt x="16452" y="7001"/>
                    <a:pt x="16555" y="6575"/>
                  </a:cubicBezTo>
                  <a:cubicBezTo>
                    <a:pt x="16659" y="6149"/>
                    <a:pt x="16739" y="5808"/>
                    <a:pt x="16808" y="5552"/>
                  </a:cubicBezTo>
                  <a:cubicBezTo>
                    <a:pt x="16888" y="5211"/>
                    <a:pt x="16968" y="5012"/>
                    <a:pt x="17048" y="4983"/>
                  </a:cubicBezTo>
                  <a:cubicBezTo>
                    <a:pt x="17117" y="4955"/>
                    <a:pt x="17232" y="5040"/>
                    <a:pt x="17381" y="5211"/>
                  </a:cubicBezTo>
                  <a:cubicBezTo>
                    <a:pt x="17484" y="5353"/>
                    <a:pt x="17587" y="5523"/>
                    <a:pt x="17690" y="5722"/>
                  </a:cubicBezTo>
                  <a:cubicBezTo>
                    <a:pt x="17794" y="5893"/>
                    <a:pt x="17897" y="6120"/>
                    <a:pt x="17989" y="6319"/>
                  </a:cubicBezTo>
                  <a:cubicBezTo>
                    <a:pt x="18092" y="6603"/>
                    <a:pt x="18138" y="6888"/>
                    <a:pt x="18126" y="7200"/>
                  </a:cubicBezTo>
                  <a:cubicBezTo>
                    <a:pt x="18115" y="7485"/>
                    <a:pt x="18069" y="7797"/>
                    <a:pt x="18000" y="8081"/>
                  </a:cubicBezTo>
                  <a:cubicBezTo>
                    <a:pt x="17862" y="8593"/>
                    <a:pt x="17713" y="9218"/>
                    <a:pt x="17541" y="9872"/>
                  </a:cubicBezTo>
                  <a:cubicBezTo>
                    <a:pt x="17369" y="10554"/>
                    <a:pt x="17209" y="11265"/>
                    <a:pt x="17025" y="11975"/>
                  </a:cubicBezTo>
                  <a:cubicBezTo>
                    <a:pt x="16854" y="12714"/>
                    <a:pt x="16682" y="13453"/>
                    <a:pt x="16498" y="14220"/>
                  </a:cubicBezTo>
                  <a:cubicBezTo>
                    <a:pt x="16326" y="14988"/>
                    <a:pt x="16154" y="15727"/>
                    <a:pt x="15994" y="16437"/>
                  </a:cubicBezTo>
                  <a:cubicBezTo>
                    <a:pt x="15833" y="17148"/>
                    <a:pt x="15684" y="17830"/>
                    <a:pt x="15535" y="18455"/>
                  </a:cubicBezTo>
                  <a:cubicBezTo>
                    <a:pt x="15397" y="19080"/>
                    <a:pt x="15271" y="19649"/>
                    <a:pt x="15168" y="20103"/>
                  </a:cubicBezTo>
                  <a:cubicBezTo>
                    <a:pt x="15111" y="20331"/>
                    <a:pt x="15042" y="20445"/>
                    <a:pt x="14962" y="20501"/>
                  </a:cubicBezTo>
                  <a:cubicBezTo>
                    <a:pt x="14882" y="20558"/>
                    <a:pt x="14755" y="20530"/>
                    <a:pt x="14606" y="20445"/>
                  </a:cubicBezTo>
                  <a:cubicBezTo>
                    <a:pt x="14526" y="20388"/>
                    <a:pt x="14446" y="20331"/>
                    <a:pt x="14389" y="20274"/>
                  </a:cubicBezTo>
                  <a:cubicBezTo>
                    <a:pt x="14331" y="20217"/>
                    <a:pt x="14274" y="20160"/>
                    <a:pt x="14217" y="20132"/>
                  </a:cubicBezTo>
                  <a:cubicBezTo>
                    <a:pt x="14159" y="20075"/>
                    <a:pt x="14113" y="20047"/>
                    <a:pt x="14056" y="19990"/>
                  </a:cubicBezTo>
                  <a:cubicBezTo>
                    <a:pt x="13999" y="19933"/>
                    <a:pt x="13941" y="19876"/>
                    <a:pt x="13873" y="19848"/>
                  </a:cubicBezTo>
                  <a:cubicBezTo>
                    <a:pt x="13747" y="19706"/>
                    <a:pt x="13655" y="19507"/>
                    <a:pt x="13597" y="19308"/>
                  </a:cubicBezTo>
                  <a:cubicBezTo>
                    <a:pt x="13552" y="19080"/>
                    <a:pt x="13517" y="18853"/>
                    <a:pt x="13506" y="18597"/>
                  </a:cubicBezTo>
                  <a:cubicBezTo>
                    <a:pt x="13494" y="18341"/>
                    <a:pt x="13494" y="18029"/>
                    <a:pt x="13483" y="17688"/>
                  </a:cubicBezTo>
                  <a:cubicBezTo>
                    <a:pt x="13471" y="17318"/>
                    <a:pt x="13460" y="16920"/>
                    <a:pt x="13460" y="16494"/>
                  </a:cubicBezTo>
                  <a:cubicBezTo>
                    <a:pt x="13448" y="16068"/>
                    <a:pt x="13448" y="15641"/>
                    <a:pt x="13448" y="15187"/>
                  </a:cubicBezTo>
                  <a:cubicBezTo>
                    <a:pt x="13448" y="14732"/>
                    <a:pt x="13448" y="14306"/>
                    <a:pt x="13460" y="13908"/>
                  </a:cubicBezTo>
                  <a:cubicBezTo>
                    <a:pt x="13334" y="14419"/>
                    <a:pt x="13208" y="14931"/>
                    <a:pt x="13070" y="15471"/>
                  </a:cubicBezTo>
                  <a:cubicBezTo>
                    <a:pt x="12932" y="16011"/>
                    <a:pt x="12806" y="16551"/>
                    <a:pt x="12692" y="17062"/>
                  </a:cubicBezTo>
                  <a:cubicBezTo>
                    <a:pt x="12566" y="17574"/>
                    <a:pt x="12462" y="18057"/>
                    <a:pt x="12359" y="18512"/>
                  </a:cubicBezTo>
                  <a:cubicBezTo>
                    <a:pt x="12256" y="18967"/>
                    <a:pt x="12176" y="19308"/>
                    <a:pt x="12118" y="19592"/>
                  </a:cubicBezTo>
                  <a:cubicBezTo>
                    <a:pt x="12050" y="19819"/>
                    <a:pt x="11992" y="19933"/>
                    <a:pt x="11924" y="19990"/>
                  </a:cubicBezTo>
                  <a:cubicBezTo>
                    <a:pt x="11855" y="20018"/>
                    <a:pt x="11775" y="20018"/>
                    <a:pt x="11660" y="19961"/>
                  </a:cubicBezTo>
                  <a:cubicBezTo>
                    <a:pt x="11511" y="19876"/>
                    <a:pt x="11373" y="19762"/>
                    <a:pt x="11236" y="19649"/>
                  </a:cubicBezTo>
                  <a:cubicBezTo>
                    <a:pt x="11098" y="19535"/>
                    <a:pt x="10972" y="19421"/>
                    <a:pt x="10846" y="19308"/>
                  </a:cubicBezTo>
                  <a:cubicBezTo>
                    <a:pt x="10731" y="19194"/>
                    <a:pt x="10651" y="19052"/>
                    <a:pt x="10605" y="18881"/>
                  </a:cubicBezTo>
                  <a:cubicBezTo>
                    <a:pt x="10559" y="18711"/>
                    <a:pt x="10536" y="18455"/>
                    <a:pt x="10536" y="18114"/>
                  </a:cubicBezTo>
                  <a:cubicBezTo>
                    <a:pt x="10513" y="17631"/>
                    <a:pt x="10502" y="17034"/>
                    <a:pt x="10490" y="16409"/>
                  </a:cubicBezTo>
                  <a:cubicBezTo>
                    <a:pt x="10479" y="15755"/>
                    <a:pt x="10479" y="15073"/>
                    <a:pt x="10479" y="14334"/>
                  </a:cubicBezTo>
                  <a:cubicBezTo>
                    <a:pt x="10479" y="13567"/>
                    <a:pt x="10479" y="12771"/>
                    <a:pt x="10490" y="11918"/>
                  </a:cubicBezTo>
                  <a:cubicBezTo>
                    <a:pt x="10502" y="11094"/>
                    <a:pt x="10502" y="10241"/>
                    <a:pt x="10525" y="9417"/>
                  </a:cubicBezTo>
                  <a:cubicBezTo>
                    <a:pt x="10536" y="8593"/>
                    <a:pt x="10559" y="7769"/>
                    <a:pt x="10571" y="6973"/>
                  </a:cubicBezTo>
                  <a:cubicBezTo>
                    <a:pt x="10594" y="6177"/>
                    <a:pt x="10617" y="5438"/>
                    <a:pt x="10640" y="4756"/>
                  </a:cubicBezTo>
                  <a:cubicBezTo>
                    <a:pt x="10651" y="4387"/>
                    <a:pt x="10697" y="4131"/>
                    <a:pt x="10754" y="4046"/>
                  </a:cubicBezTo>
                  <a:cubicBezTo>
                    <a:pt x="10811" y="3960"/>
                    <a:pt x="10915" y="3960"/>
                    <a:pt x="11064" y="4074"/>
                  </a:cubicBezTo>
                  <a:cubicBezTo>
                    <a:pt x="11236" y="4216"/>
                    <a:pt x="11396" y="4330"/>
                    <a:pt x="11534" y="4472"/>
                  </a:cubicBezTo>
                  <a:cubicBezTo>
                    <a:pt x="11671" y="4614"/>
                    <a:pt x="11809" y="4756"/>
                    <a:pt x="11924" y="4983"/>
                  </a:cubicBezTo>
                  <a:cubicBezTo>
                    <a:pt x="11992" y="5097"/>
                    <a:pt x="12050" y="5239"/>
                    <a:pt x="12084" y="5410"/>
                  </a:cubicBezTo>
                  <a:cubicBezTo>
                    <a:pt x="12118" y="5580"/>
                    <a:pt x="12153" y="5751"/>
                    <a:pt x="12164" y="5921"/>
                  </a:cubicBezTo>
                  <a:cubicBezTo>
                    <a:pt x="12176" y="6092"/>
                    <a:pt x="12187" y="6291"/>
                    <a:pt x="12187" y="6461"/>
                  </a:cubicBezTo>
                  <a:cubicBezTo>
                    <a:pt x="12187" y="6660"/>
                    <a:pt x="12176" y="6831"/>
                    <a:pt x="12176" y="6973"/>
                  </a:cubicBezTo>
                  <a:cubicBezTo>
                    <a:pt x="12164" y="7286"/>
                    <a:pt x="12141" y="7740"/>
                    <a:pt x="12107" y="8337"/>
                  </a:cubicBezTo>
                  <a:cubicBezTo>
                    <a:pt x="12073" y="8934"/>
                    <a:pt x="12038" y="9588"/>
                    <a:pt x="12004" y="10327"/>
                  </a:cubicBezTo>
                  <a:cubicBezTo>
                    <a:pt x="11969" y="11066"/>
                    <a:pt x="11935" y="11805"/>
                    <a:pt x="11901" y="12600"/>
                  </a:cubicBezTo>
                  <a:cubicBezTo>
                    <a:pt x="11866" y="13396"/>
                    <a:pt x="11843" y="14135"/>
                    <a:pt x="11820" y="14846"/>
                  </a:cubicBezTo>
                  <a:cubicBezTo>
                    <a:pt x="11935" y="14078"/>
                    <a:pt x="12096" y="13311"/>
                    <a:pt x="12268" y="12487"/>
                  </a:cubicBezTo>
                  <a:close/>
                  <a:moveTo>
                    <a:pt x="17415" y="18256"/>
                  </a:moveTo>
                  <a:cubicBezTo>
                    <a:pt x="17484" y="18000"/>
                    <a:pt x="17576" y="17773"/>
                    <a:pt x="17690" y="17602"/>
                  </a:cubicBezTo>
                  <a:cubicBezTo>
                    <a:pt x="17805" y="17432"/>
                    <a:pt x="17943" y="17347"/>
                    <a:pt x="18103" y="17318"/>
                  </a:cubicBezTo>
                  <a:cubicBezTo>
                    <a:pt x="18264" y="17290"/>
                    <a:pt x="18436" y="17375"/>
                    <a:pt x="18619" y="17546"/>
                  </a:cubicBezTo>
                  <a:cubicBezTo>
                    <a:pt x="18780" y="17688"/>
                    <a:pt x="18906" y="17858"/>
                    <a:pt x="19009" y="18086"/>
                  </a:cubicBezTo>
                  <a:cubicBezTo>
                    <a:pt x="19101" y="18313"/>
                    <a:pt x="19169" y="18540"/>
                    <a:pt x="19215" y="18796"/>
                  </a:cubicBezTo>
                  <a:cubicBezTo>
                    <a:pt x="19261" y="19052"/>
                    <a:pt x="19273" y="19279"/>
                    <a:pt x="19273" y="19535"/>
                  </a:cubicBezTo>
                  <a:cubicBezTo>
                    <a:pt x="19273" y="19762"/>
                    <a:pt x="19250" y="19990"/>
                    <a:pt x="19215" y="20160"/>
                  </a:cubicBezTo>
                  <a:cubicBezTo>
                    <a:pt x="19192" y="20302"/>
                    <a:pt x="19158" y="20445"/>
                    <a:pt x="19101" y="20615"/>
                  </a:cubicBezTo>
                  <a:cubicBezTo>
                    <a:pt x="19043" y="20786"/>
                    <a:pt x="18975" y="20956"/>
                    <a:pt x="18894" y="21098"/>
                  </a:cubicBezTo>
                  <a:cubicBezTo>
                    <a:pt x="18814" y="21240"/>
                    <a:pt x="18722" y="21354"/>
                    <a:pt x="18608" y="21439"/>
                  </a:cubicBezTo>
                  <a:cubicBezTo>
                    <a:pt x="18493" y="21525"/>
                    <a:pt x="18378" y="21553"/>
                    <a:pt x="18241" y="21525"/>
                  </a:cubicBezTo>
                  <a:cubicBezTo>
                    <a:pt x="17954" y="21496"/>
                    <a:pt x="17713" y="21240"/>
                    <a:pt x="17530" y="20814"/>
                  </a:cubicBezTo>
                  <a:cubicBezTo>
                    <a:pt x="17347" y="20388"/>
                    <a:pt x="17266" y="19819"/>
                    <a:pt x="17301" y="19080"/>
                  </a:cubicBezTo>
                  <a:cubicBezTo>
                    <a:pt x="17312" y="18796"/>
                    <a:pt x="17358" y="18512"/>
                    <a:pt x="17415" y="18256"/>
                  </a:cubicBezTo>
                  <a:close/>
                  <a:moveTo>
                    <a:pt x="21566" y="2625"/>
                  </a:moveTo>
                  <a:cubicBezTo>
                    <a:pt x="21600" y="2909"/>
                    <a:pt x="21577" y="3250"/>
                    <a:pt x="21508" y="3648"/>
                  </a:cubicBezTo>
                  <a:cubicBezTo>
                    <a:pt x="21313" y="4756"/>
                    <a:pt x="21118" y="5865"/>
                    <a:pt x="20935" y="6973"/>
                  </a:cubicBezTo>
                  <a:cubicBezTo>
                    <a:pt x="20740" y="8110"/>
                    <a:pt x="20557" y="9218"/>
                    <a:pt x="20385" y="10327"/>
                  </a:cubicBezTo>
                  <a:cubicBezTo>
                    <a:pt x="20201" y="11435"/>
                    <a:pt x="20041" y="12487"/>
                    <a:pt x="19892" y="13510"/>
                  </a:cubicBezTo>
                  <a:cubicBezTo>
                    <a:pt x="19743" y="14533"/>
                    <a:pt x="19605" y="15499"/>
                    <a:pt x="19479" y="16380"/>
                  </a:cubicBezTo>
                  <a:cubicBezTo>
                    <a:pt x="19433" y="16693"/>
                    <a:pt x="19387" y="16864"/>
                    <a:pt x="19318" y="16949"/>
                  </a:cubicBezTo>
                  <a:cubicBezTo>
                    <a:pt x="19250" y="17006"/>
                    <a:pt x="19147" y="16977"/>
                    <a:pt x="19009" y="16864"/>
                  </a:cubicBezTo>
                  <a:cubicBezTo>
                    <a:pt x="18837" y="16750"/>
                    <a:pt x="18688" y="16636"/>
                    <a:pt x="18550" y="16494"/>
                  </a:cubicBezTo>
                  <a:cubicBezTo>
                    <a:pt x="18413" y="16352"/>
                    <a:pt x="18275" y="16181"/>
                    <a:pt x="18149" y="15982"/>
                  </a:cubicBezTo>
                  <a:cubicBezTo>
                    <a:pt x="18011" y="15784"/>
                    <a:pt x="17931" y="15556"/>
                    <a:pt x="17885" y="15329"/>
                  </a:cubicBezTo>
                  <a:cubicBezTo>
                    <a:pt x="17851" y="15101"/>
                    <a:pt x="17851" y="14760"/>
                    <a:pt x="17897" y="14334"/>
                  </a:cubicBezTo>
                  <a:cubicBezTo>
                    <a:pt x="17977" y="13481"/>
                    <a:pt x="18069" y="12458"/>
                    <a:pt x="18195" y="11293"/>
                  </a:cubicBezTo>
                  <a:cubicBezTo>
                    <a:pt x="18321" y="10128"/>
                    <a:pt x="18459" y="8934"/>
                    <a:pt x="18608" y="7712"/>
                  </a:cubicBezTo>
                  <a:cubicBezTo>
                    <a:pt x="18757" y="6490"/>
                    <a:pt x="18906" y="5268"/>
                    <a:pt x="19066" y="4074"/>
                  </a:cubicBezTo>
                  <a:cubicBezTo>
                    <a:pt x="19215" y="2880"/>
                    <a:pt x="19364" y="1800"/>
                    <a:pt x="19502" y="862"/>
                  </a:cubicBezTo>
                  <a:cubicBezTo>
                    <a:pt x="19571" y="408"/>
                    <a:pt x="19651" y="124"/>
                    <a:pt x="19743" y="38"/>
                  </a:cubicBezTo>
                  <a:cubicBezTo>
                    <a:pt x="19846" y="-47"/>
                    <a:pt x="19983" y="10"/>
                    <a:pt x="20167" y="209"/>
                  </a:cubicBezTo>
                  <a:cubicBezTo>
                    <a:pt x="20350" y="379"/>
                    <a:pt x="20534" y="578"/>
                    <a:pt x="20752" y="834"/>
                  </a:cubicBezTo>
                  <a:cubicBezTo>
                    <a:pt x="20958" y="1090"/>
                    <a:pt x="21141" y="1374"/>
                    <a:pt x="21290" y="1687"/>
                  </a:cubicBezTo>
                  <a:cubicBezTo>
                    <a:pt x="21439" y="2056"/>
                    <a:pt x="21531" y="2340"/>
                    <a:pt x="21566" y="2625"/>
                  </a:cubicBezTo>
                  <a:close/>
                </a:path>
              </a:pathLst>
            </a:custGeom>
            <a:solidFill>
              <a:srgbClr val="F2E7D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295679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EF9038-C6D3-311C-3A22-1A3CE0AEF1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8E71731-5014-BC76-F739-C61D8DB728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70000" lnSpcReduction="2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7EE2A69-BDDF-BD1C-7EC8-C60C19DAD71F}"/>
              </a:ext>
            </a:extLst>
          </p:cNvPr>
          <p:cNvGrpSpPr/>
          <p:nvPr/>
        </p:nvGrpSpPr>
        <p:grpSpPr>
          <a:xfrm>
            <a:off x="6866012" y="4334360"/>
            <a:ext cx="1871468" cy="1541600"/>
            <a:chOff x="6826256" y="4163056"/>
            <a:chExt cx="1871468" cy="1541600"/>
          </a:xfrm>
          <a:solidFill>
            <a:schemeClr val="tx2"/>
          </a:solidFill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2EBE4F33-6088-7792-A9F3-69A0EFBFE51B}"/>
                </a:ext>
              </a:extLst>
            </p:cNvPr>
            <p:cNvSpPr/>
            <p:nvPr/>
          </p:nvSpPr>
          <p:spPr>
            <a:xfrm>
              <a:off x="7210833" y="4163056"/>
              <a:ext cx="1297678" cy="628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9" h="21351" extrusionOk="0">
                  <a:moveTo>
                    <a:pt x="1533" y="12561"/>
                  </a:moveTo>
                  <a:cubicBezTo>
                    <a:pt x="1848" y="11874"/>
                    <a:pt x="2179" y="11580"/>
                    <a:pt x="2446" y="11450"/>
                  </a:cubicBezTo>
                  <a:cubicBezTo>
                    <a:pt x="2903" y="11254"/>
                    <a:pt x="3375" y="11384"/>
                    <a:pt x="3910" y="11874"/>
                  </a:cubicBezTo>
                  <a:cubicBezTo>
                    <a:pt x="4052" y="12005"/>
                    <a:pt x="4147" y="12103"/>
                    <a:pt x="4225" y="12201"/>
                  </a:cubicBezTo>
                  <a:cubicBezTo>
                    <a:pt x="4383" y="12365"/>
                    <a:pt x="4540" y="12528"/>
                    <a:pt x="4698" y="12757"/>
                  </a:cubicBezTo>
                  <a:cubicBezTo>
                    <a:pt x="4824" y="12920"/>
                    <a:pt x="4949" y="13116"/>
                    <a:pt x="5075" y="13312"/>
                  </a:cubicBezTo>
                  <a:cubicBezTo>
                    <a:pt x="5170" y="13476"/>
                    <a:pt x="5264" y="13639"/>
                    <a:pt x="5374" y="13868"/>
                  </a:cubicBezTo>
                  <a:cubicBezTo>
                    <a:pt x="5721" y="13835"/>
                    <a:pt x="6083" y="13770"/>
                    <a:pt x="6492" y="13737"/>
                  </a:cubicBezTo>
                  <a:cubicBezTo>
                    <a:pt x="6492" y="13737"/>
                    <a:pt x="6492" y="13737"/>
                    <a:pt x="6492" y="13737"/>
                  </a:cubicBezTo>
                  <a:cubicBezTo>
                    <a:pt x="6965" y="13704"/>
                    <a:pt x="7468" y="13672"/>
                    <a:pt x="7972" y="13704"/>
                  </a:cubicBezTo>
                  <a:cubicBezTo>
                    <a:pt x="8476" y="13704"/>
                    <a:pt x="9011" y="13737"/>
                    <a:pt x="9546" y="13802"/>
                  </a:cubicBezTo>
                  <a:cubicBezTo>
                    <a:pt x="10098" y="13868"/>
                    <a:pt x="10649" y="13999"/>
                    <a:pt x="11184" y="14162"/>
                  </a:cubicBezTo>
                  <a:cubicBezTo>
                    <a:pt x="11577" y="14293"/>
                    <a:pt x="11908" y="14554"/>
                    <a:pt x="12191" y="14946"/>
                  </a:cubicBezTo>
                  <a:cubicBezTo>
                    <a:pt x="12365" y="15012"/>
                    <a:pt x="12553" y="15142"/>
                    <a:pt x="12758" y="15306"/>
                  </a:cubicBezTo>
                  <a:cubicBezTo>
                    <a:pt x="13073" y="15567"/>
                    <a:pt x="13372" y="15861"/>
                    <a:pt x="13624" y="16123"/>
                  </a:cubicBezTo>
                  <a:cubicBezTo>
                    <a:pt x="13955" y="16449"/>
                    <a:pt x="14270" y="16874"/>
                    <a:pt x="14553" y="17364"/>
                  </a:cubicBezTo>
                  <a:cubicBezTo>
                    <a:pt x="14821" y="17854"/>
                    <a:pt x="15025" y="18410"/>
                    <a:pt x="15167" y="19031"/>
                  </a:cubicBezTo>
                  <a:cubicBezTo>
                    <a:pt x="15277" y="19554"/>
                    <a:pt x="15356" y="20077"/>
                    <a:pt x="15387" y="20632"/>
                  </a:cubicBezTo>
                  <a:cubicBezTo>
                    <a:pt x="15387" y="20697"/>
                    <a:pt x="15387" y="20763"/>
                    <a:pt x="15403" y="20828"/>
                  </a:cubicBezTo>
                  <a:cubicBezTo>
                    <a:pt x="15419" y="20795"/>
                    <a:pt x="15434" y="20763"/>
                    <a:pt x="15450" y="20730"/>
                  </a:cubicBezTo>
                  <a:cubicBezTo>
                    <a:pt x="15781" y="19913"/>
                    <a:pt x="16174" y="19390"/>
                    <a:pt x="16600" y="19194"/>
                  </a:cubicBezTo>
                  <a:cubicBezTo>
                    <a:pt x="17025" y="18998"/>
                    <a:pt x="17465" y="19129"/>
                    <a:pt x="17969" y="19586"/>
                  </a:cubicBezTo>
                  <a:cubicBezTo>
                    <a:pt x="18253" y="19815"/>
                    <a:pt x="18489" y="20077"/>
                    <a:pt x="18693" y="20305"/>
                  </a:cubicBezTo>
                  <a:cubicBezTo>
                    <a:pt x="18867" y="20501"/>
                    <a:pt x="19056" y="20763"/>
                    <a:pt x="19276" y="21057"/>
                  </a:cubicBezTo>
                  <a:cubicBezTo>
                    <a:pt x="19339" y="21155"/>
                    <a:pt x="19402" y="21253"/>
                    <a:pt x="19465" y="21351"/>
                  </a:cubicBezTo>
                  <a:lnTo>
                    <a:pt x="21023" y="20109"/>
                  </a:lnTo>
                  <a:cubicBezTo>
                    <a:pt x="21417" y="19782"/>
                    <a:pt x="21260" y="18573"/>
                    <a:pt x="20835" y="18737"/>
                  </a:cubicBezTo>
                  <a:lnTo>
                    <a:pt x="18300" y="19652"/>
                  </a:lnTo>
                  <a:cubicBezTo>
                    <a:pt x="17922" y="19782"/>
                    <a:pt x="17733" y="18737"/>
                    <a:pt x="18064" y="18345"/>
                  </a:cubicBezTo>
                  <a:lnTo>
                    <a:pt x="20252" y="15534"/>
                  </a:lnTo>
                  <a:cubicBezTo>
                    <a:pt x="20614" y="15077"/>
                    <a:pt x="20346" y="13933"/>
                    <a:pt x="19953" y="14260"/>
                  </a:cubicBezTo>
                  <a:lnTo>
                    <a:pt x="17544" y="16155"/>
                  </a:lnTo>
                  <a:cubicBezTo>
                    <a:pt x="17182" y="16449"/>
                    <a:pt x="16899" y="15502"/>
                    <a:pt x="17182" y="14946"/>
                  </a:cubicBezTo>
                  <a:lnTo>
                    <a:pt x="19071" y="11319"/>
                  </a:lnTo>
                  <a:cubicBezTo>
                    <a:pt x="19386" y="10731"/>
                    <a:pt x="19008" y="9718"/>
                    <a:pt x="18646" y="10175"/>
                  </a:cubicBezTo>
                  <a:lnTo>
                    <a:pt x="16458" y="12985"/>
                  </a:lnTo>
                  <a:cubicBezTo>
                    <a:pt x="16127" y="13410"/>
                    <a:pt x="15765" y="12593"/>
                    <a:pt x="16001" y="11940"/>
                  </a:cubicBezTo>
                  <a:lnTo>
                    <a:pt x="17528" y="7626"/>
                  </a:lnTo>
                  <a:cubicBezTo>
                    <a:pt x="17780" y="6907"/>
                    <a:pt x="17324" y="6090"/>
                    <a:pt x="17009" y="6679"/>
                  </a:cubicBezTo>
                  <a:lnTo>
                    <a:pt x="15120" y="10306"/>
                  </a:lnTo>
                  <a:cubicBezTo>
                    <a:pt x="14836" y="10829"/>
                    <a:pt x="14411" y="10175"/>
                    <a:pt x="14569" y="9456"/>
                  </a:cubicBezTo>
                  <a:lnTo>
                    <a:pt x="15686" y="4620"/>
                  </a:lnTo>
                  <a:cubicBezTo>
                    <a:pt x="15875" y="3836"/>
                    <a:pt x="15340" y="3182"/>
                    <a:pt x="15088" y="3868"/>
                  </a:cubicBezTo>
                  <a:lnTo>
                    <a:pt x="13561" y="8182"/>
                  </a:lnTo>
                  <a:cubicBezTo>
                    <a:pt x="13341" y="8835"/>
                    <a:pt x="12853" y="8345"/>
                    <a:pt x="12947" y="7561"/>
                  </a:cubicBezTo>
                  <a:lnTo>
                    <a:pt x="13593" y="2398"/>
                  </a:lnTo>
                  <a:cubicBezTo>
                    <a:pt x="13703" y="1548"/>
                    <a:pt x="13120" y="1123"/>
                    <a:pt x="12947" y="1908"/>
                  </a:cubicBezTo>
                  <a:lnTo>
                    <a:pt x="11845" y="6744"/>
                  </a:lnTo>
                  <a:cubicBezTo>
                    <a:pt x="11688" y="7463"/>
                    <a:pt x="11152" y="7169"/>
                    <a:pt x="11184" y="6385"/>
                  </a:cubicBezTo>
                  <a:lnTo>
                    <a:pt x="11357" y="1058"/>
                  </a:lnTo>
                  <a:cubicBezTo>
                    <a:pt x="11388" y="176"/>
                    <a:pt x="10774" y="-20"/>
                    <a:pt x="10680" y="829"/>
                  </a:cubicBezTo>
                  <a:lnTo>
                    <a:pt x="10035" y="6025"/>
                  </a:lnTo>
                  <a:cubicBezTo>
                    <a:pt x="9940" y="6809"/>
                    <a:pt x="9405" y="6711"/>
                    <a:pt x="9358" y="5927"/>
                  </a:cubicBezTo>
                  <a:lnTo>
                    <a:pt x="9043" y="633"/>
                  </a:lnTo>
                  <a:cubicBezTo>
                    <a:pt x="8995" y="-249"/>
                    <a:pt x="8381" y="-184"/>
                    <a:pt x="8350" y="666"/>
                  </a:cubicBezTo>
                  <a:lnTo>
                    <a:pt x="8193" y="5992"/>
                  </a:lnTo>
                  <a:cubicBezTo>
                    <a:pt x="8161" y="6777"/>
                    <a:pt x="7642" y="6940"/>
                    <a:pt x="7516" y="6156"/>
                  </a:cubicBezTo>
                  <a:lnTo>
                    <a:pt x="6713" y="1058"/>
                  </a:lnTo>
                  <a:cubicBezTo>
                    <a:pt x="6587" y="241"/>
                    <a:pt x="5988" y="503"/>
                    <a:pt x="6036" y="1385"/>
                  </a:cubicBezTo>
                  <a:lnTo>
                    <a:pt x="6366" y="6679"/>
                  </a:lnTo>
                  <a:cubicBezTo>
                    <a:pt x="6414" y="7463"/>
                    <a:pt x="5910" y="7822"/>
                    <a:pt x="5721" y="7103"/>
                  </a:cubicBezTo>
                  <a:lnTo>
                    <a:pt x="4477" y="2431"/>
                  </a:lnTo>
                  <a:cubicBezTo>
                    <a:pt x="4272" y="1679"/>
                    <a:pt x="3706" y="2169"/>
                    <a:pt x="3847" y="3019"/>
                  </a:cubicBezTo>
                  <a:lnTo>
                    <a:pt x="4650" y="8116"/>
                  </a:lnTo>
                  <a:cubicBezTo>
                    <a:pt x="4776" y="8868"/>
                    <a:pt x="4304" y="9424"/>
                    <a:pt x="4052" y="8803"/>
                  </a:cubicBezTo>
                  <a:lnTo>
                    <a:pt x="2399" y="4685"/>
                  </a:lnTo>
                  <a:cubicBezTo>
                    <a:pt x="2131" y="3999"/>
                    <a:pt x="1628" y="4718"/>
                    <a:pt x="1832" y="5502"/>
                  </a:cubicBezTo>
                  <a:lnTo>
                    <a:pt x="3092" y="10175"/>
                  </a:lnTo>
                  <a:cubicBezTo>
                    <a:pt x="3281" y="10861"/>
                    <a:pt x="2871" y="11580"/>
                    <a:pt x="2572" y="11090"/>
                  </a:cubicBezTo>
                  <a:lnTo>
                    <a:pt x="573" y="7724"/>
                  </a:lnTo>
                  <a:cubicBezTo>
                    <a:pt x="242" y="7169"/>
                    <a:pt x="-183" y="8084"/>
                    <a:pt x="85" y="8737"/>
                  </a:cubicBezTo>
                  <a:lnTo>
                    <a:pt x="1533" y="12561"/>
                  </a:ln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978A13A3-FCE6-FAFB-76C6-BF41F9028834}"/>
                </a:ext>
              </a:extLst>
            </p:cNvPr>
            <p:cNvSpPr/>
            <p:nvPr/>
          </p:nvSpPr>
          <p:spPr>
            <a:xfrm>
              <a:off x="7191605" y="5268717"/>
              <a:ext cx="960651" cy="435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9" h="21245" extrusionOk="0">
                  <a:moveTo>
                    <a:pt x="19715" y="8246"/>
                  </a:moveTo>
                  <a:cubicBezTo>
                    <a:pt x="19609" y="7778"/>
                    <a:pt x="19694" y="7309"/>
                    <a:pt x="19842" y="7028"/>
                  </a:cubicBezTo>
                  <a:cubicBezTo>
                    <a:pt x="19800" y="6841"/>
                    <a:pt x="19758" y="6700"/>
                    <a:pt x="19715" y="6513"/>
                  </a:cubicBezTo>
                  <a:cubicBezTo>
                    <a:pt x="19694" y="6419"/>
                    <a:pt x="19673" y="6325"/>
                    <a:pt x="19673" y="6278"/>
                  </a:cubicBezTo>
                  <a:cubicBezTo>
                    <a:pt x="19588" y="6513"/>
                    <a:pt x="19525" y="6747"/>
                    <a:pt x="19461" y="6934"/>
                  </a:cubicBezTo>
                  <a:cubicBezTo>
                    <a:pt x="19419" y="7075"/>
                    <a:pt x="19377" y="7216"/>
                    <a:pt x="19313" y="7356"/>
                  </a:cubicBezTo>
                  <a:cubicBezTo>
                    <a:pt x="18678" y="8949"/>
                    <a:pt x="18000" y="9371"/>
                    <a:pt x="17555" y="9418"/>
                  </a:cubicBezTo>
                  <a:cubicBezTo>
                    <a:pt x="17238" y="9465"/>
                    <a:pt x="16878" y="9371"/>
                    <a:pt x="16518" y="9184"/>
                  </a:cubicBezTo>
                  <a:cubicBezTo>
                    <a:pt x="16433" y="9137"/>
                    <a:pt x="16348" y="9090"/>
                    <a:pt x="16242" y="8996"/>
                  </a:cubicBezTo>
                  <a:cubicBezTo>
                    <a:pt x="16221" y="8996"/>
                    <a:pt x="16200" y="8949"/>
                    <a:pt x="16200" y="8949"/>
                  </a:cubicBezTo>
                  <a:cubicBezTo>
                    <a:pt x="15819" y="8621"/>
                    <a:pt x="15438" y="8293"/>
                    <a:pt x="15078" y="7918"/>
                  </a:cubicBezTo>
                  <a:cubicBezTo>
                    <a:pt x="14760" y="7590"/>
                    <a:pt x="14442" y="7262"/>
                    <a:pt x="14146" y="6888"/>
                  </a:cubicBezTo>
                  <a:cubicBezTo>
                    <a:pt x="14125" y="6888"/>
                    <a:pt x="14125" y="6841"/>
                    <a:pt x="14104" y="6841"/>
                  </a:cubicBezTo>
                  <a:cubicBezTo>
                    <a:pt x="13532" y="6138"/>
                    <a:pt x="13108" y="5201"/>
                    <a:pt x="12833" y="4123"/>
                  </a:cubicBezTo>
                  <a:cubicBezTo>
                    <a:pt x="12812" y="4030"/>
                    <a:pt x="12791" y="3889"/>
                    <a:pt x="12770" y="3748"/>
                  </a:cubicBezTo>
                  <a:cubicBezTo>
                    <a:pt x="12198" y="4451"/>
                    <a:pt x="11584" y="4498"/>
                    <a:pt x="11308" y="4498"/>
                  </a:cubicBezTo>
                  <a:cubicBezTo>
                    <a:pt x="10588" y="4498"/>
                    <a:pt x="9847" y="4498"/>
                    <a:pt x="9085" y="4545"/>
                  </a:cubicBezTo>
                  <a:cubicBezTo>
                    <a:pt x="8344" y="4545"/>
                    <a:pt x="7624" y="4592"/>
                    <a:pt x="6946" y="4592"/>
                  </a:cubicBezTo>
                  <a:cubicBezTo>
                    <a:pt x="6417" y="4639"/>
                    <a:pt x="5972" y="4592"/>
                    <a:pt x="5569" y="4357"/>
                  </a:cubicBezTo>
                  <a:cubicBezTo>
                    <a:pt x="5400" y="4264"/>
                    <a:pt x="5231" y="4123"/>
                    <a:pt x="5061" y="3936"/>
                  </a:cubicBezTo>
                  <a:cubicBezTo>
                    <a:pt x="4659" y="3514"/>
                    <a:pt x="4320" y="2999"/>
                    <a:pt x="4024" y="2390"/>
                  </a:cubicBezTo>
                  <a:cubicBezTo>
                    <a:pt x="3854" y="2015"/>
                    <a:pt x="3664" y="1593"/>
                    <a:pt x="3494" y="1171"/>
                  </a:cubicBezTo>
                  <a:cubicBezTo>
                    <a:pt x="3346" y="843"/>
                    <a:pt x="3198" y="422"/>
                    <a:pt x="3028" y="0"/>
                  </a:cubicBezTo>
                  <a:cubicBezTo>
                    <a:pt x="2901" y="422"/>
                    <a:pt x="2732" y="843"/>
                    <a:pt x="2541" y="1171"/>
                  </a:cubicBezTo>
                  <a:cubicBezTo>
                    <a:pt x="2584" y="1452"/>
                    <a:pt x="2562" y="1827"/>
                    <a:pt x="2435" y="2108"/>
                  </a:cubicBezTo>
                  <a:lnTo>
                    <a:pt x="127" y="7825"/>
                  </a:lnTo>
                  <a:cubicBezTo>
                    <a:pt x="-254" y="8762"/>
                    <a:pt x="297" y="10074"/>
                    <a:pt x="762" y="9324"/>
                  </a:cubicBezTo>
                  <a:lnTo>
                    <a:pt x="3515" y="4685"/>
                  </a:lnTo>
                  <a:cubicBezTo>
                    <a:pt x="3918" y="3983"/>
                    <a:pt x="4468" y="5060"/>
                    <a:pt x="4193" y="6044"/>
                  </a:cubicBezTo>
                  <a:lnTo>
                    <a:pt x="2414" y="12604"/>
                  </a:lnTo>
                  <a:cubicBezTo>
                    <a:pt x="2118" y="13682"/>
                    <a:pt x="2795" y="14759"/>
                    <a:pt x="3155" y="13822"/>
                  </a:cubicBezTo>
                  <a:lnTo>
                    <a:pt x="5464" y="8106"/>
                  </a:lnTo>
                  <a:cubicBezTo>
                    <a:pt x="5803" y="7262"/>
                    <a:pt x="6438" y="8059"/>
                    <a:pt x="6247" y="9137"/>
                  </a:cubicBezTo>
                  <a:lnTo>
                    <a:pt x="5061" y="16352"/>
                  </a:lnTo>
                  <a:cubicBezTo>
                    <a:pt x="4871" y="17524"/>
                    <a:pt x="5612" y="18320"/>
                    <a:pt x="5908" y="17243"/>
                  </a:cubicBezTo>
                  <a:lnTo>
                    <a:pt x="7687" y="10636"/>
                  </a:lnTo>
                  <a:cubicBezTo>
                    <a:pt x="7941" y="9652"/>
                    <a:pt x="8640" y="10214"/>
                    <a:pt x="8555" y="11339"/>
                  </a:cubicBezTo>
                  <a:lnTo>
                    <a:pt x="8005" y="18929"/>
                  </a:lnTo>
                  <a:cubicBezTo>
                    <a:pt x="7920" y="20147"/>
                    <a:pt x="8704" y="20616"/>
                    <a:pt x="8915" y="19445"/>
                  </a:cubicBezTo>
                  <a:lnTo>
                    <a:pt x="10101" y="12229"/>
                  </a:lnTo>
                  <a:cubicBezTo>
                    <a:pt x="10271" y="11151"/>
                    <a:pt x="10991" y="11433"/>
                    <a:pt x="11012" y="12557"/>
                  </a:cubicBezTo>
                  <a:lnTo>
                    <a:pt x="11118" y="20241"/>
                  </a:lnTo>
                  <a:cubicBezTo>
                    <a:pt x="11139" y="21506"/>
                    <a:pt x="11965" y="21600"/>
                    <a:pt x="12050" y="20382"/>
                  </a:cubicBezTo>
                  <a:lnTo>
                    <a:pt x="12600" y="12791"/>
                  </a:lnTo>
                  <a:cubicBezTo>
                    <a:pt x="12685" y="11667"/>
                    <a:pt x="13405" y="11620"/>
                    <a:pt x="13511" y="12744"/>
                  </a:cubicBezTo>
                  <a:lnTo>
                    <a:pt x="14273" y="20241"/>
                  </a:lnTo>
                  <a:cubicBezTo>
                    <a:pt x="14400" y="21459"/>
                    <a:pt x="15205" y="21225"/>
                    <a:pt x="15205" y="19960"/>
                  </a:cubicBezTo>
                  <a:lnTo>
                    <a:pt x="15099" y="12276"/>
                  </a:lnTo>
                  <a:cubicBezTo>
                    <a:pt x="15078" y="11151"/>
                    <a:pt x="15798" y="10777"/>
                    <a:pt x="15988" y="11807"/>
                  </a:cubicBezTo>
                  <a:lnTo>
                    <a:pt x="17365" y="18836"/>
                  </a:lnTo>
                  <a:cubicBezTo>
                    <a:pt x="17598" y="20007"/>
                    <a:pt x="18381" y="19398"/>
                    <a:pt x="18254" y="18180"/>
                  </a:cubicBezTo>
                  <a:lnTo>
                    <a:pt x="17492" y="10683"/>
                  </a:lnTo>
                  <a:cubicBezTo>
                    <a:pt x="17386" y="9558"/>
                    <a:pt x="18042" y="8949"/>
                    <a:pt x="18339" y="9886"/>
                  </a:cubicBezTo>
                  <a:lnTo>
                    <a:pt x="20308" y="16212"/>
                  </a:lnTo>
                  <a:cubicBezTo>
                    <a:pt x="20626" y="17243"/>
                    <a:pt x="21346" y="16352"/>
                    <a:pt x="21113" y="15228"/>
                  </a:cubicBezTo>
                  <a:lnTo>
                    <a:pt x="19715" y="8246"/>
                  </a:ln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7" name="Shape">
              <a:extLst>
                <a:ext uri="{FF2B5EF4-FFF2-40B4-BE49-F238E27FC236}">
                  <a16:creationId xmlns:a16="http://schemas.microsoft.com/office/drawing/2014/main" id="{DDB989B5-F43E-EA9A-5FF5-BFF2B02E426B}"/>
                </a:ext>
              </a:extLst>
            </p:cNvPr>
            <p:cNvSpPr/>
            <p:nvPr/>
          </p:nvSpPr>
          <p:spPr>
            <a:xfrm>
              <a:off x="7105074" y="5287945"/>
              <a:ext cx="103676" cy="630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410" h="18885" extrusionOk="0">
                  <a:moveTo>
                    <a:pt x="14370" y="4608"/>
                  </a:moveTo>
                  <a:cubicBezTo>
                    <a:pt x="12210" y="3168"/>
                    <a:pt x="9870" y="1440"/>
                    <a:pt x="7710" y="0"/>
                  </a:cubicBezTo>
                  <a:lnTo>
                    <a:pt x="1590" y="7488"/>
                  </a:lnTo>
                  <a:cubicBezTo>
                    <a:pt x="-2190" y="12096"/>
                    <a:pt x="1410" y="21600"/>
                    <a:pt x="5730" y="18144"/>
                  </a:cubicBezTo>
                  <a:lnTo>
                    <a:pt x="19410" y="7200"/>
                  </a:lnTo>
                  <a:cubicBezTo>
                    <a:pt x="17790" y="6336"/>
                    <a:pt x="16170" y="5472"/>
                    <a:pt x="14370" y="460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8" name="Shape">
              <a:extLst>
                <a:ext uri="{FF2B5EF4-FFF2-40B4-BE49-F238E27FC236}">
                  <a16:creationId xmlns:a16="http://schemas.microsoft.com/office/drawing/2014/main" id="{70AF7E68-A9A0-E327-EBD5-250E6BA86CB0}"/>
                </a:ext>
              </a:extLst>
            </p:cNvPr>
            <p:cNvSpPr/>
            <p:nvPr/>
          </p:nvSpPr>
          <p:spPr>
            <a:xfrm>
              <a:off x="6826256" y="4518790"/>
              <a:ext cx="682931" cy="716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9" h="21396" extrusionOk="0">
                  <a:moveTo>
                    <a:pt x="21579" y="4543"/>
                  </a:moveTo>
                  <a:cubicBezTo>
                    <a:pt x="21579" y="4256"/>
                    <a:pt x="21366" y="3940"/>
                    <a:pt x="20971" y="3595"/>
                  </a:cubicBezTo>
                  <a:cubicBezTo>
                    <a:pt x="20728" y="3394"/>
                    <a:pt x="20516" y="3193"/>
                    <a:pt x="20333" y="3078"/>
                  </a:cubicBezTo>
                  <a:cubicBezTo>
                    <a:pt x="20151" y="2934"/>
                    <a:pt x="19969" y="2819"/>
                    <a:pt x="19817" y="2704"/>
                  </a:cubicBezTo>
                  <a:cubicBezTo>
                    <a:pt x="19635" y="2590"/>
                    <a:pt x="19483" y="2503"/>
                    <a:pt x="19301" y="2417"/>
                  </a:cubicBezTo>
                  <a:cubicBezTo>
                    <a:pt x="19118" y="2331"/>
                    <a:pt x="18906" y="2245"/>
                    <a:pt x="18693" y="2159"/>
                  </a:cubicBezTo>
                  <a:cubicBezTo>
                    <a:pt x="18207" y="1958"/>
                    <a:pt x="17812" y="1871"/>
                    <a:pt x="17538" y="1929"/>
                  </a:cubicBezTo>
                  <a:cubicBezTo>
                    <a:pt x="17265" y="1986"/>
                    <a:pt x="17022" y="2216"/>
                    <a:pt x="16809" y="2647"/>
                  </a:cubicBezTo>
                  <a:cubicBezTo>
                    <a:pt x="16050" y="4169"/>
                    <a:pt x="15230" y="5864"/>
                    <a:pt x="14379" y="7674"/>
                  </a:cubicBezTo>
                  <a:cubicBezTo>
                    <a:pt x="13528" y="9512"/>
                    <a:pt x="12769" y="11379"/>
                    <a:pt x="12070" y="13303"/>
                  </a:cubicBezTo>
                  <a:cubicBezTo>
                    <a:pt x="12040" y="12499"/>
                    <a:pt x="12040" y="11666"/>
                    <a:pt x="12009" y="10804"/>
                  </a:cubicBezTo>
                  <a:cubicBezTo>
                    <a:pt x="12009" y="9943"/>
                    <a:pt x="11979" y="9110"/>
                    <a:pt x="11979" y="8277"/>
                  </a:cubicBezTo>
                  <a:cubicBezTo>
                    <a:pt x="11979" y="7473"/>
                    <a:pt x="11979" y="6697"/>
                    <a:pt x="11979" y="6008"/>
                  </a:cubicBezTo>
                  <a:cubicBezTo>
                    <a:pt x="11979" y="5318"/>
                    <a:pt x="11979" y="4744"/>
                    <a:pt x="11979" y="4284"/>
                  </a:cubicBezTo>
                  <a:cubicBezTo>
                    <a:pt x="12009" y="3710"/>
                    <a:pt x="11918" y="3250"/>
                    <a:pt x="11766" y="2906"/>
                  </a:cubicBezTo>
                  <a:cubicBezTo>
                    <a:pt x="11614" y="2590"/>
                    <a:pt x="11311" y="2274"/>
                    <a:pt x="10855" y="1986"/>
                  </a:cubicBezTo>
                  <a:cubicBezTo>
                    <a:pt x="10308" y="1613"/>
                    <a:pt x="9761" y="1297"/>
                    <a:pt x="9245" y="1038"/>
                  </a:cubicBezTo>
                  <a:cubicBezTo>
                    <a:pt x="8728" y="780"/>
                    <a:pt x="8182" y="521"/>
                    <a:pt x="7635" y="234"/>
                  </a:cubicBezTo>
                  <a:cubicBezTo>
                    <a:pt x="7179" y="33"/>
                    <a:pt x="6784" y="-53"/>
                    <a:pt x="6480" y="33"/>
                  </a:cubicBezTo>
                  <a:cubicBezTo>
                    <a:pt x="6176" y="91"/>
                    <a:pt x="5903" y="349"/>
                    <a:pt x="5721" y="780"/>
                  </a:cubicBezTo>
                  <a:cubicBezTo>
                    <a:pt x="5387" y="1527"/>
                    <a:pt x="5052" y="2388"/>
                    <a:pt x="4658" y="3365"/>
                  </a:cubicBezTo>
                  <a:cubicBezTo>
                    <a:pt x="4263" y="4342"/>
                    <a:pt x="3898" y="5347"/>
                    <a:pt x="3503" y="6410"/>
                  </a:cubicBezTo>
                  <a:cubicBezTo>
                    <a:pt x="3108" y="7473"/>
                    <a:pt x="2744" y="8535"/>
                    <a:pt x="2379" y="9598"/>
                  </a:cubicBezTo>
                  <a:cubicBezTo>
                    <a:pt x="2014" y="10661"/>
                    <a:pt x="1680" y="11666"/>
                    <a:pt x="1376" y="12585"/>
                  </a:cubicBezTo>
                  <a:cubicBezTo>
                    <a:pt x="1073" y="13533"/>
                    <a:pt x="799" y="14366"/>
                    <a:pt x="587" y="15084"/>
                  </a:cubicBezTo>
                  <a:cubicBezTo>
                    <a:pt x="374" y="15831"/>
                    <a:pt x="192" y="16406"/>
                    <a:pt x="100" y="16808"/>
                  </a:cubicBezTo>
                  <a:cubicBezTo>
                    <a:pt x="-21" y="17181"/>
                    <a:pt x="-21" y="17497"/>
                    <a:pt x="40" y="17756"/>
                  </a:cubicBezTo>
                  <a:cubicBezTo>
                    <a:pt x="131" y="17985"/>
                    <a:pt x="313" y="18215"/>
                    <a:pt x="617" y="18445"/>
                  </a:cubicBezTo>
                  <a:cubicBezTo>
                    <a:pt x="951" y="18732"/>
                    <a:pt x="1285" y="18933"/>
                    <a:pt x="1650" y="19106"/>
                  </a:cubicBezTo>
                  <a:cubicBezTo>
                    <a:pt x="2014" y="19278"/>
                    <a:pt x="2379" y="19421"/>
                    <a:pt x="2743" y="19594"/>
                  </a:cubicBezTo>
                  <a:cubicBezTo>
                    <a:pt x="3138" y="19766"/>
                    <a:pt x="3412" y="19852"/>
                    <a:pt x="3564" y="19795"/>
                  </a:cubicBezTo>
                  <a:cubicBezTo>
                    <a:pt x="3716" y="19766"/>
                    <a:pt x="3868" y="19623"/>
                    <a:pt x="3959" y="19364"/>
                  </a:cubicBezTo>
                  <a:cubicBezTo>
                    <a:pt x="4141" y="18847"/>
                    <a:pt x="4384" y="18215"/>
                    <a:pt x="4657" y="17526"/>
                  </a:cubicBezTo>
                  <a:cubicBezTo>
                    <a:pt x="4931" y="16808"/>
                    <a:pt x="5235" y="16061"/>
                    <a:pt x="5569" y="15228"/>
                  </a:cubicBezTo>
                  <a:cubicBezTo>
                    <a:pt x="5903" y="14395"/>
                    <a:pt x="6237" y="13533"/>
                    <a:pt x="6602" y="12643"/>
                  </a:cubicBezTo>
                  <a:cubicBezTo>
                    <a:pt x="6966" y="11752"/>
                    <a:pt x="7331" y="10833"/>
                    <a:pt x="7695" y="9943"/>
                  </a:cubicBezTo>
                  <a:cubicBezTo>
                    <a:pt x="7756" y="10747"/>
                    <a:pt x="7817" y="11580"/>
                    <a:pt x="7908" y="12384"/>
                  </a:cubicBezTo>
                  <a:cubicBezTo>
                    <a:pt x="7999" y="13188"/>
                    <a:pt x="8090" y="13993"/>
                    <a:pt x="8181" y="14740"/>
                  </a:cubicBezTo>
                  <a:cubicBezTo>
                    <a:pt x="8273" y="15486"/>
                    <a:pt x="8394" y="16204"/>
                    <a:pt x="8485" y="16865"/>
                  </a:cubicBezTo>
                  <a:cubicBezTo>
                    <a:pt x="8607" y="17526"/>
                    <a:pt x="8728" y="18100"/>
                    <a:pt x="8850" y="18617"/>
                  </a:cubicBezTo>
                  <a:cubicBezTo>
                    <a:pt x="9002" y="19307"/>
                    <a:pt x="9427" y="19852"/>
                    <a:pt x="10065" y="20226"/>
                  </a:cubicBezTo>
                  <a:cubicBezTo>
                    <a:pt x="10764" y="20628"/>
                    <a:pt x="11493" y="20944"/>
                    <a:pt x="12192" y="21202"/>
                  </a:cubicBezTo>
                  <a:cubicBezTo>
                    <a:pt x="13012" y="21547"/>
                    <a:pt x="13528" y="21432"/>
                    <a:pt x="13741" y="20858"/>
                  </a:cubicBezTo>
                  <a:cubicBezTo>
                    <a:pt x="14197" y="19852"/>
                    <a:pt x="14743" y="18675"/>
                    <a:pt x="15381" y="17353"/>
                  </a:cubicBezTo>
                  <a:cubicBezTo>
                    <a:pt x="16019" y="16032"/>
                    <a:pt x="16657" y="14653"/>
                    <a:pt x="17326" y="13275"/>
                  </a:cubicBezTo>
                  <a:cubicBezTo>
                    <a:pt x="17994" y="11896"/>
                    <a:pt x="18662" y="10517"/>
                    <a:pt x="19331" y="9167"/>
                  </a:cubicBezTo>
                  <a:cubicBezTo>
                    <a:pt x="19999" y="7817"/>
                    <a:pt x="20637" y="6611"/>
                    <a:pt x="21214" y="5577"/>
                  </a:cubicBezTo>
                  <a:cubicBezTo>
                    <a:pt x="21488" y="5175"/>
                    <a:pt x="21579" y="4830"/>
                    <a:pt x="21579" y="45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6C5F4105-3690-6C2F-E7EF-A32652578505}"/>
                </a:ext>
              </a:extLst>
            </p:cNvPr>
            <p:cNvSpPr/>
            <p:nvPr/>
          </p:nvSpPr>
          <p:spPr>
            <a:xfrm>
              <a:off x="7374278" y="4653393"/>
              <a:ext cx="1323446" cy="7838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580" extrusionOk="0">
                  <a:moveTo>
                    <a:pt x="21384" y="5903"/>
                  </a:moveTo>
                  <a:cubicBezTo>
                    <a:pt x="21243" y="5612"/>
                    <a:pt x="21086" y="5347"/>
                    <a:pt x="20914" y="5109"/>
                  </a:cubicBezTo>
                  <a:cubicBezTo>
                    <a:pt x="20757" y="4871"/>
                    <a:pt x="20585" y="4632"/>
                    <a:pt x="20413" y="4421"/>
                  </a:cubicBezTo>
                  <a:cubicBezTo>
                    <a:pt x="20163" y="4156"/>
                    <a:pt x="19990" y="4024"/>
                    <a:pt x="19850" y="4050"/>
                  </a:cubicBezTo>
                  <a:cubicBezTo>
                    <a:pt x="19724" y="4050"/>
                    <a:pt x="19568" y="4262"/>
                    <a:pt x="19396" y="4659"/>
                  </a:cubicBezTo>
                  <a:cubicBezTo>
                    <a:pt x="19255" y="4950"/>
                    <a:pt x="19098" y="5321"/>
                    <a:pt x="18895" y="5771"/>
                  </a:cubicBezTo>
                  <a:cubicBezTo>
                    <a:pt x="18691" y="6221"/>
                    <a:pt x="18472" y="6750"/>
                    <a:pt x="18222" y="7332"/>
                  </a:cubicBezTo>
                  <a:cubicBezTo>
                    <a:pt x="17971" y="7915"/>
                    <a:pt x="17721" y="8550"/>
                    <a:pt x="17439" y="9212"/>
                  </a:cubicBezTo>
                  <a:cubicBezTo>
                    <a:pt x="17157" y="9874"/>
                    <a:pt x="16876" y="10562"/>
                    <a:pt x="16594" y="11250"/>
                  </a:cubicBezTo>
                  <a:cubicBezTo>
                    <a:pt x="16312" y="11938"/>
                    <a:pt x="16015" y="12653"/>
                    <a:pt x="15733" y="13341"/>
                  </a:cubicBezTo>
                  <a:cubicBezTo>
                    <a:pt x="15451" y="14029"/>
                    <a:pt x="15185" y="14691"/>
                    <a:pt x="14935" y="15327"/>
                  </a:cubicBezTo>
                  <a:cubicBezTo>
                    <a:pt x="15060" y="14506"/>
                    <a:pt x="15185" y="13685"/>
                    <a:pt x="15310" y="12838"/>
                  </a:cubicBezTo>
                  <a:cubicBezTo>
                    <a:pt x="15436" y="11991"/>
                    <a:pt x="15561" y="11197"/>
                    <a:pt x="15686" y="10429"/>
                  </a:cubicBezTo>
                  <a:cubicBezTo>
                    <a:pt x="15796" y="9688"/>
                    <a:pt x="15905" y="9027"/>
                    <a:pt x="15983" y="8471"/>
                  </a:cubicBezTo>
                  <a:cubicBezTo>
                    <a:pt x="16077" y="7915"/>
                    <a:pt x="16124" y="7518"/>
                    <a:pt x="16156" y="7279"/>
                  </a:cubicBezTo>
                  <a:cubicBezTo>
                    <a:pt x="16171" y="7068"/>
                    <a:pt x="16203" y="6882"/>
                    <a:pt x="16203" y="6724"/>
                  </a:cubicBezTo>
                  <a:cubicBezTo>
                    <a:pt x="16218" y="6565"/>
                    <a:pt x="16218" y="6432"/>
                    <a:pt x="16203" y="6327"/>
                  </a:cubicBezTo>
                  <a:cubicBezTo>
                    <a:pt x="16187" y="6194"/>
                    <a:pt x="16156" y="6088"/>
                    <a:pt x="16093" y="5982"/>
                  </a:cubicBezTo>
                  <a:cubicBezTo>
                    <a:pt x="16046" y="5877"/>
                    <a:pt x="15952" y="5771"/>
                    <a:pt x="15843" y="5638"/>
                  </a:cubicBezTo>
                  <a:cubicBezTo>
                    <a:pt x="15639" y="5427"/>
                    <a:pt x="15467" y="5241"/>
                    <a:pt x="15310" y="5082"/>
                  </a:cubicBezTo>
                  <a:cubicBezTo>
                    <a:pt x="15154" y="4924"/>
                    <a:pt x="14966" y="4791"/>
                    <a:pt x="14747" y="4632"/>
                  </a:cubicBezTo>
                  <a:cubicBezTo>
                    <a:pt x="14512" y="4474"/>
                    <a:pt x="14340" y="4394"/>
                    <a:pt x="14215" y="4447"/>
                  </a:cubicBezTo>
                  <a:cubicBezTo>
                    <a:pt x="14090" y="4500"/>
                    <a:pt x="13964" y="4659"/>
                    <a:pt x="13824" y="4924"/>
                  </a:cubicBezTo>
                  <a:cubicBezTo>
                    <a:pt x="13651" y="5241"/>
                    <a:pt x="13417" y="5744"/>
                    <a:pt x="13135" y="6459"/>
                  </a:cubicBezTo>
                  <a:cubicBezTo>
                    <a:pt x="12837" y="7147"/>
                    <a:pt x="12524" y="7941"/>
                    <a:pt x="12180" y="8788"/>
                  </a:cubicBezTo>
                  <a:cubicBezTo>
                    <a:pt x="11836" y="9635"/>
                    <a:pt x="11491" y="10535"/>
                    <a:pt x="11131" y="11462"/>
                  </a:cubicBezTo>
                  <a:cubicBezTo>
                    <a:pt x="10771" y="12388"/>
                    <a:pt x="10443" y="13235"/>
                    <a:pt x="10130" y="14003"/>
                  </a:cubicBezTo>
                  <a:cubicBezTo>
                    <a:pt x="10224" y="13182"/>
                    <a:pt x="10317" y="12309"/>
                    <a:pt x="10427" y="11382"/>
                  </a:cubicBezTo>
                  <a:cubicBezTo>
                    <a:pt x="10537" y="10456"/>
                    <a:pt x="10646" y="9582"/>
                    <a:pt x="10771" y="8735"/>
                  </a:cubicBezTo>
                  <a:cubicBezTo>
                    <a:pt x="10881" y="7888"/>
                    <a:pt x="10990" y="7121"/>
                    <a:pt x="11084" y="6432"/>
                  </a:cubicBezTo>
                  <a:cubicBezTo>
                    <a:pt x="11178" y="5744"/>
                    <a:pt x="11257" y="5215"/>
                    <a:pt x="11304" y="4871"/>
                  </a:cubicBezTo>
                  <a:cubicBezTo>
                    <a:pt x="11335" y="4685"/>
                    <a:pt x="11350" y="4500"/>
                    <a:pt x="11366" y="4288"/>
                  </a:cubicBezTo>
                  <a:cubicBezTo>
                    <a:pt x="11382" y="4076"/>
                    <a:pt x="11382" y="3865"/>
                    <a:pt x="11366" y="3653"/>
                  </a:cubicBezTo>
                  <a:cubicBezTo>
                    <a:pt x="11350" y="3441"/>
                    <a:pt x="11319" y="3229"/>
                    <a:pt x="11257" y="3018"/>
                  </a:cubicBezTo>
                  <a:cubicBezTo>
                    <a:pt x="11210" y="2806"/>
                    <a:pt x="11116" y="2621"/>
                    <a:pt x="11006" y="2462"/>
                  </a:cubicBezTo>
                  <a:cubicBezTo>
                    <a:pt x="10818" y="2197"/>
                    <a:pt x="10599" y="1959"/>
                    <a:pt x="10364" y="1747"/>
                  </a:cubicBezTo>
                  <a:cubicBezTo>
                    <a:pt x="10130" y="1562"/>
                    <a:pt x="9864" y="1350"/>
                    <a:pt x="9582" y="1138"/>
                  </a:cubicBezTo>
                  <a:cubicBezTo>
                    <a:pt x="9331" y="953"/>
                    <a:pt x="9159" y="926"/>
                    <a:pt x="9050" y="1006"/>
                  </a:cubicBezTo>
                  <a:cubicBezTo>
                    <a:pt x="9050" y="1006"/>
                    <a:pt x="9034" y="1032"/>
                    <a:pt x="9034" y="1032"/>
                  </a:cubicBezTo>
                  <a:cubicBezTo>
                    <a:pt x="8909" y="688"/>
                    <a:pt x="8674" y="450"/>
                    <a:pt x="8345" y="344"/>
                  </a:cubicBezTo>
                  <a:cubicBezTo>
                    <a:pt x="7844" y="212"/>
                    <a:pt x="7344" y="132"/>
                    <a:pt x="6843" y="79"/>
                  </a:cubicBezTo>
                  <a:cubicBezTo>
                    <a:pt x="6342" y="26"/>
                    <a:pt x="5841" y="0"/>
                    <a:pt x="5356" y="0"/>
                  </a:cubicBezTo>
                  <a:cubicBezTo>
                    <a:pt x="4870" y="0"/>
                    <a:pt x="4401" y="0"/>
                    <a:pt x="3947" y="26"/>
                  </a:cubicBezTo>
                  <a:cubicBezTo>
                    <a:pt x="3493" y="53"/>
                    <a:pt x="3086" y="106"/>
                    <a:pt x="2726" y="132"/>
                  </a:cubicBezTo>
                  <a:lnTo>
                    <a:pt x="50" y="13606"/>
                  </a:lnTo>
                  <a:cubicBezTo>
                    <a:pt x="-13" y="13976"/>
                    <a:pt x="-13" y="14294"/>
                    <a:pt x="34" y="14585"/>
                  </a:cubicBezTo>
                  <a:cubicBezTo>
                    <a:pt x="81" y="14876"/>
                    <a:pt x="159" y="15141"/>
                    <a:pt x="284" y="15379"/>
                  </a:cubicBezTo>
                  <a:cubicBezTo>
                    <a:pt x="425" y="15671"/>
                    <a:pt x="550" y="15935"/>
                    <a:pt x="660" y="16121"/>
                  </a:cubicBezTo>
                  <a:cubicBezTo>
                    <a:pt x="770" y="16332"/>
                    <a:pt x="879" y="16518"/>
                    <a:pt x="1004" y="16703"/>
                  </a:cubicBezTo>
                  <a:cubicBezTo>
                    <a:pt x="1114" y="16888"/>
                    <a:pt x="1239" y="17021"/>
                    <a:pt x="1411" y="17153"/>
                  </a:cubicBezTo>
                  <a:cubicBezTo>
                    <a:pt x="1568" y="17285"/>
                    <a:pt x="1818" y="17338"/>
                    <a:pt x="2163" y="17285"/>
                  </a:cubicBezTo>
                  <a:cubicBezTo>
                    <a:pt x="2663" y="17285"/>
                    <a:pt x="3211" y="17285"/>
                    <a:pt x="3759" y="17259"/>
                  </a:cubicBezTo>
                  <a:cubicBezTo>
                    <a:pt x="4323" y="17259"/>
                    <a:pt x="4870" y="17232"/>
                    <a:pt x="5418" y="17232"/>
                  </a:cubicBezTo>
                  <a:cubicBezTo>
                    <a:pt x="5653" y="17232"/>
                    <a:pt x="5794" y="17179"/>
                    <a:pt x="5841" y="17100"/>
                  </a:cubicBezTo>
                  <a:cubicBezTo>
                    <a:pt x="5888" y="17021"/>
                    <a:pt x="5919" y="16809"/>
                    <a:pt x="5903" y="16518"/>
                  </a:cubicBezTo>
                  <a:cubicBezTo>
                    <a:pt x="5872" y="16253"/>
                    <a:pt x="5825" y="15988"/>
                    <a:pt x="5810" y="15724"/>
                  </a:cubicBezTo>
                  <a:cubicBezTo>
                    <a:pt x="5778" y="15459"/>
                    <a:pt x="5731" y="15194"/>
                    <a:pt x="5669" y="14876"/>
                  </a:cubicBezTo>
                  <a:cubicBezTo>
                    <a:pt x="5606" y="14612"/>
                    <a:pt x="5512" y="14400"/>
                    <a:pt x="5403" y="14268"/>
                  </a:cubicBezTo>
                  <a:cubicBezTo>
                    <a:pt x="5277" y="14135"/>
                    <a:pt x="5105" y="14056"/>
                    <a:pt x="4870" y="14029"/>
                  </a:cubicBezTo>
                  <a:cubicBezTo>
                    <a:pt x="4463" y="13950"/>
                    <a:pt x="4072" y="13871"/>
                    <a:pt x="3712" y="13844"/>
                  </a:cubicBezTo>
                  <a:cubicBezTo>
                    <a:pt x="3352" y="13818"/>
                    <a:pt x="2977" y="13791"/>
                    <a:pt x="2585" y="13765"/>
                  </a:cubicBezTo>
                  <a:cubicBezTo>
                    <a:pt x="2695" y="13394"/>
                    <a:pt x="2804" y="13024"/>
                    <a:pt x="2898" y="12653"/>
                  </a:cubicBezTo>
                  <a:cubicBezTo>
                    <a:pt x="2992" y="12282"/>
                    <a:pt x="3102" y="11885"/>
                    <a:pt x="3227" y="11462"/>
                  </a:cubicBezTo>
                  <a:cubicBezTo>
                    <a:pt x="3728" y="11435"/>
                    <a:pt x="4229" y="11435"/>
                    <a:pt x="4761" y="11462"/>
                  </a:cubicBezTo>
                  <a:cubicBezTo>
                    <a:pt x="5293" y="11488"/>
                    <a:pt x="5810" y="11488"/>
                    <a:pt x="6310" y="11488"/>
                  </a:cubicBezTo>
                  <a:cubicBezTo>
                    <a:pt x="6545" y="11488"/>
                    <a:pt x="6702" y="11435"/>
                    <a:pt x="6764" y="11329"/>
                  </a:cubicBezTo>
                  <a:cubicBezTo>
                    <a:pt x="6827" y="11224"/>
                    <a:pt x="6843" y="11012"/>
                    <a:pt x="6811" y="10668"/>
                  </a:cubicBezTo>
                  <a:cubicBezTo>
                    <a:pt x="6796" y="10376"/>
                    <a:pt x="6780" y="10085"/>
                    <a:pt x="6764" y="9794"/>
                  </a:cubicBezTo>
                  <a:cubicBezTo>
                    <a:pt x="6733" y="9503"/>
                    <a:pt x="6702" y="9212"/>
                    <a:pt x="6624" y="8894"/>
                  </a:cubicBezTo>
                  <a:cubicBezTo>
                    <a:pt x="6561" y="8576"/>
                    <a:pt x="6467" y="8365"/>
                    <a:pt x="6357" y="8259"/>
                  </a:cubicBezTo>
                  <a:cubicBezTo>
                    <a:pt x="6232" y="8126"/>
                    <a:pt x="6060" y="8047"/>
                    <a:pt x="5825" y="7994"/>
                  </a:cubicBezTo>
                  <a:cubicBezTo>
                    <a:pt x="5544" y="7915"/>
                    <a:pt x="5277" y="7862"/>
                    <a:pt x="5027" y="7809"/>
                  </a:cubicBezTo>
                  <a:cubicBezTo>
                    <a:pt x="4777" y="7756"/>
                    <a:pt x="4526" y="7729"/>
                    <a:pt x="4276" y="7703"/>
                  </a:cubicBezTo>
                  <a:cubicBezTo>
                    <a:pt x="4479" y="7015"/>
                    <a:pt x="4683" y="6353"/>
                    <a:pt x="4855" y="5691"/>
                  </a:cubicBezTo>
                  <a:cubicBezTo>
                    <a:pt x="5027" y="5056"/>
                    <a:pt x="5215" y="4447"/>
                    <a:pt x="5418" y="3865"/>
                  </a:cubicBezTo>
                  <a:cubicBezTo>
                    <a:pt x="6013" y="3918"/>
                    <a:pt x="6577" y="3971"/>
                    <a:pt x="7124" y="4024"/>
                  </a:cubicBezTo>
                  <a:cubicBezTo>
                    <a:pt x="7610" y="4076"/>
                    <a:pt x="8095" y="4129"/>
                    <a:pt x="8549" y="4182"/>
                  </a:cubicBezTo>
                  <a:cubicBezTo>
                    <a:pt x="8549" y="4209"/>
                    <a:pt x="8549" y="4262"/>
                    <a:pt x="8533" y="4288"/>
                  </a:cubicBezTo>
                  <a:cubicBezTo>
                    <a:pt x="8439" y="5215"/>
                    <a:pt x="8361" y="6168"/>
                    <a:pt x="8283" y="7121"/>
                  </a:cubicBezTo>
                  <a:cubicBezTo>
                    <a:pt x="8204" y="8100"/>
                    <a:pt x="8126" y="9079"/>
                    <a:pt x="8048" y="10059"/>
                  </a:cubicBezTo>
                  <a:cubicBezTo>
                    <a:pt x="7970" y="11038"/>
                    <a:pt x="7907" y="11991"/>
                    <a:pt x="7860" y="12891"/>
                  </a:cubicBezTo>
                  <a:cubicBezTo>
                    <a:pt x="7813" y="13738"/>
                    <a:pt x="7766" y="14559"/>
                    <a:pt x="7735" y="15326"/>
                  </a:cubicBezTo>
                  <a:cubicBezTo>
                    <a:pt x="7704" y="16094"/>
                    <a:pt x="7704" y="16756"/>
                    <a:pt x="7704" y="17338"/>
                  </a:cubicBezTo>
                  <a:cubicBezTo>
                    <a:pt x="7688" y="17735"/>
                    <a:pt x="7704" y="18026"/>
                    <a:pt x="7782" y="18265"/>
                  </a:cubicBezTo>
                  <a:cubicBezTo>
                    <a:pt x="7844" y="18476"/>
                    <a:pt x="7970" y="18662"/>
                    <a:pt x="8157" y="18847"/>
                  </a:cubicBezTo>
                  <a:cubicBezTo>
                    <a:pt x="8361" y="19032"/>
                    <a:pt x="8564" y="19191"/>
                    <a:pt x="8799" y="19376"/>
                  </a:cubicBezTo>
                  <a:cubicBezTo>
                    <a:pt x="9018" y="19562"/>
                    <a:pt x="9253" y="19721"/>
                    <a:pt x="9503" y="19853"/>
                  </a:cubicBezTo>
                  <a:cubicBezTo>
                    <a:pt x="9691" y="19959"/>
                    <a:pt x="9832" y="19985"/>
                    <a:pt x="9957" y="19985"/>
                  </a:cubicBezTo>
                  <a:cubicBezTo>
                    <a:pt x="10067" y="19959"/>
                    <a:pt x="10192" y="19853"/>
                    <a:pt x="10317" y="19588"/>
                  </a:cubicBezTo>
                  <a:cubicBezTo>
                    <a:pt x="10443" y="19271"/>
                    <a:pt x="10615" y="18874"/>
                    <a:pt x="10818" y="18371"/>
                  </a:cubicBezTo>
                  <a:cubicBezTo>
                    <a:pt x="11022" y="17894"/>
                    <a:pt x="11241" y="17365"/>
                    <a:pt x="11491" y="16782"/>
                  </a:cubicBezTo>
                  <a:cubicBezTo>
                    <a:pt x="11742" y="16226"/>
                    <a:pt x="11992" y="15618"/>
                    <a:pt x="12258" y="15035"/>
                  </a:cubicBezTo>
                  <a:cubicBezTo>
                    <a:pt x="12524" y="14426"/>
                    <a:pt x="12790" y="13871"/>
                    <a:pt x="13041" y="13315"/>
                  </a:cubicBezTo>
                  <a:cubicBezTo>
                    <a:pt x="12994" y="13791"/>
                    <a:pt x="12947" y="14294"/>
                    <a:pt x="12916" y="14824"/>
                  </a:cubicBezTo>
                  <a:cubicBezTo>
                    <a:pt x="12884" y="15353"/>
                    <a:pt x="12869" y="15856"/>
                    <a:pt x="12837" y="16359"/>
                  </a:cubicBezTo>
                  <a:cubicBezTo>
                    <a:pt x="12822" y="16862"/>
                    <a:pt x="12806" y="17338"/>
                    <a:pt x="12790" y="17762"/>
                  </a:cubicBezTo>
                  <a:cubicBezTo>
                    <a:pt x="12775" y="18185"/>
                    <a:pt x="12775" y="18556"/>
                    <a:pt x="12775" y="18847"/>
                  </a:cubicBezTo>
                  <a:cubicBezTo>
                    <a:pt x="12775" y="19138"/>
                    <a:pt x="12806" y="19429"/>
                    <a:pt x="12884" y="19721"/>
                  </a:cubicBezTo>
                  <a:cubicBezTo>
                    <a:pt x="12963" y="19985"/>
                    <a:pt x="13103" y="20224"/>
                    <a:pt x="13307" y="20435"/>
                  </a:cubicBezTo>
                  <a:cubicBezTo>
                    <a:pt x="13416" y="20515"/>
                    <a:pt x="13510" y="20594"/>
                    <a:pt x="13604" y="20674"/>
                  </a:cubicBezTo>
                  <a:cubicBezTo>
                    <a:pt x="13698" y="20753"/>
                    <a:pt x="13776" y="20832"/>
                    <a:pt x="13870" y="20885"/>
                  </a:cubicBezTo>
                  <a:cubicBezTo>
                    <a:pt x="13964" y="20965"/>
                    <a:pt x="14058" y="21044"/>
                    <a:pt x="14152" y="21124"/>
                  </a:cubicBezTo>
                  <a:cubicBezTo>
                    <a:pt x="14246" y="21203"/>
                    <a:pt x="14371" y="21282"/>
                    <a:pt x="14512" y="21388"/>
                  </a:cubicBezTo>
                  <a:cubicBezTo>
                    <a:pt x="14763" y="21547"/>
                    <a:pt x="14966" y="21600"/>
                    <a:pt x="15123" y="21574"/>
                  </a:cubicBezTo>
                  <a:cubicBezTo>
                    <a:pt x="15263" y="21547"/>
                    <a:pt x="15404" y="21415"/>
                    <a:pt x="15514" y="21176"/>
                  </a:cubicBezTo>
                  <a:cubicBezTo>
                    <a:pt x="15717" y="20647"/>
                    <a:pt x="15968" y="20038"/>
                    <a:pt x="16265" y="19350"/>
                  </a:cubicBezTo>
                  <a:cubicBezTo>
                    <a:pt x="16547" y="18662"/>
                    <a:pt x="16860" y="17894"/>
                    <a:pt x="17189" y="17100"/>
                  </a:cubicBezTo>
                  <a:cubicBezTo>
                    <a:pt x="17517" y="16306"/>
                    <a:pt x="17862" y="15485"/>
                    <a:pt x="18222" y="14638"/>
                  </a:cubicBezTo>
                  <a:cubicBezTo>
                    <a:pt x="18582" y="13791"/>
                    <a:pt x="18942" y="12971"/>
                    <a:pt x="19286" y="12150"/>
                  </a:cubicBezTo>
                  <a:cubicBezTo>
                    <a:pt x="19630" y="11329"/>
                    <a:pt x="19975" y="10562"/>
                    <a:pt x="20319" y="9821"/>
                  </a:cubicBezTo>
                  <a:cubicBezTo>
                    <a:pt x="20648" y="9079"/>
                    <a:pt x="20961" y="8418"/>
                    <a:pt x="21227" y="7835"/>
                  </a:cubicBezTo>
                  <a:cubicBezTo>
                    <a:pt x="21368" y="7518"/>
                    <a:pt x="21462" y="7174"/>
                    <a:pt x="21509" y="6829"/>
                  </a:cubicBezTo>
                  <a:cubicBezTo>
                    <a:pt x="21587" y="6618"/>
                    <a:pt x="21540" y="6274"/>
                    <a:pt x="21384" y="590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190587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6473B9-F4BA-4AD4-8455-82DD4A84D7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6CA0862-FD13-A1DC-77ED-54EDF91607F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C666944-EFD8-7720-8B11-7858D9F7E1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1900C77-210A-93E3-9D39-21610FD56F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51D2E50-1351-76A9-98B6-047811D24B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4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73BE659-5FF0-8590-4279-48C0057FC720}"/>
              </a:ext>
            </a:extLst>
          </p:cNvPr>
          <p:cNvGrpSpPr/>
          <p:nvPr/>
        </p:nvGrpSpPr>
        <p:grpSpPr>
          <a:xfrm>
            <a:off x="7555125" y="394323"/>
            <a:ext cx="1871468" cy="1541600"/>
            <a:chOff x="6826256" y="4163056"/>
            <a:chExt cx="1871468" cy="1541600"/>
          </a:xfrm>
          <a:solidFill>
            <a:schemeClr val="tx2"/>
          </a:solidFill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CDC92460-2A2C-4951-5EE0-1C7428E8AEBA}"/>
                </a:ext>
              </a:extLst>
            </p:cNvPr>
            <p:cNvSpPr/>
            <p:nvPr/>
          </p:nvSpPr>
          <p:spPr>
            <a:xfrm>
              <a:off x="7210833" y="4163056"/>
              <a:ext cx="1297678" cy="628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9" h="21351" extrusionOk="0">
                  <a:moveTo>
                    <a:pt x="1533" y="12561"/>
                  </a:moveTo>
                  <a:cubicBezTo>
                    <a:pt x="1848" y="11874"/>
                    <a:pt x="2179" y="11580"/>
                    <a:pt x="2446" y="11450"/>
                  </a:cubicBezTo>
                  <a:cubicBezTo>
                    <a:pt x="2903" y="11254"/>
                    <a:pt x="3375" y="11384"/>
                    <a:pt x="3910" y="11874"/>
                  </a:cubicBezTo>
                  <a:cubicBezTo>
                    <a:pt x="4052" y="12005"/>
                    <a:pt x="4147" y="12103"/>
                    <a:pt x="4225" y="12201"/>
                  </a:cubicBezTo>
                  <a:cubicBezTo>
                    <a:pt x="4383" y="12365"/>
                    <a:pt x="4540" y="12528"/>
                    <a:pt x="4698" y="12757"/>
                  </a:cubicBezTo>
                  <a:cubicBezTo>
                    <a:pt x="4824" y="12920"/>
                    <a:pt x="4949" y="13116"/>
                    <a:pt x="5075" y="13312"/>
                  </a:cubicBezTo>
                  <a:cubicBezTo>
                    <a:pt x="5170" y="13476"/>
                    <a:pt x="5264" y="13639"/>
                    <a:pt x="5374" y="13868"/>
                  </a:cubicBezTo>
                  <a:cubicBezTo>
                    <a:pt x="5721" y="13835"/>
                    <a:pt x="6083" y="13770"/>
                    <a:pt x="6492" y="13737"/>
                  </a:cubicBezTo>
                  <a:cubicBezTo>
                    <a:pt x="6492" y="13737"/>
                    <a:pt x="6492" y="13737"/>
                    <a:pt x="6492" y="13737"/>
                  </a:cubicBezTo>
                  <a:cubicBezTo>
                    <a:pt x="6965" y="13704"/>
                    <a:pt x="7468" y="13672"/>
                    <a:pt x="7972" y="13704"/>
                  </a:cubicBezTo>
                  <a:cubicBezTo>
                    <a:pt x="8476" y="13704"/>
                    <a:pt x="9011" y="13737"/>
                    <a:pt x="9546" y="13802"/>
                  </a:cubicBezTo>
                  <a:cubicBezTo>
                    <a:pt x="10098" y="13868"/>
                    <a:pt x="10649" y="13999"/>
                    <a:pt x="11184" y="14162"/>
                  </a:cubicBezTo>
                  <a:cubicBezTo>
                    <a:pt x="11577" y="14293"/>
                    <a:pt x="11908" y="14554"/>
                    <a:pt x="12191" y="14946"/>
                  </a:cubicBezTo>
                  <a:cubicBezTo>
                    <a:pt x="12365" y="15012"/>
                    <a:pt x="12553" y="15142"/>
                    <a:pt x="12758" y="15306"/>
                  </a:cubicBezTo>
                  <a:cubicBezTo>
                    <a:pt x="13073" y="15567"/>
                    <a:pt x="13372" y="15861"/>
                    <a:pt x="13624" y="16123"/>
                  </a:cubicBezTo>
                  <a:cubicBezTo>
                    <a:pt x="13955" y="16449"/>
                    <a:pt x="14270" y="16874"/>
                    <a:pt x="14553" y="17364"/>
                  </a:cubicBezTo>
                  <a:cubicBezTo>
                    <a:pt x="14821" y="17854"/>
                    <a:pt x="15025" y="18410"/>
                    <a:pt x="15167" y="19031"/>
                  </a:cubicBezTo>
                  <a:cubicBezTo>
                    <a:pt x="15277" y="19554"/>
                    <a:pt x="15356" y="20077"/>
                    <a:pt x="15387" y="20632"/>
                  </a:cubicBezTo>
                  <a:cubicBezTo>
                    <a:pt x="15387" y="20697"/>
                    <a:pt x="15387" y="20763"/>
                    <a:pt x="15403" y="20828"/>
                  </a:cubicBezTo>
                  <a:cubicBezTo>
                    <a:pt x="15419" y="20795"/>
                    <a:pt x="15434" y="20763"/>
                    <a:pt x="15450" y="20730"/>
                  </a:cubicBezTo>
                  <a:cubicBezTo>
                    <a:pt x="15781" y="19913"/>
                    <a:pt x="16174" y="19390"/>
                    <a:pt x="16600" y="19194"/>
                  </a:cubicBezTo>
                  <a:cubicBezTo>
                    <a:pt x="17025" y="18998"/>
                    <a:pt x="17465" y="19129"/>
                    <a:pt x="17969" y="19586"/>
                  </a:cubicBezTo>
                  <a:cubicBezTo>
                    <a:pt x="18253" y="19815"/>
                    <a:pt x="18489" y="20077"/>
                    <a:pt x="18693" y="20305"/>
                  </a:cubicBezTo>
                  <a:cubicBezTo>
                    <a:pt x="18867" y="20501"/>
                    <a:pt x="19056" y="20763"/>
                    <a:pt x="19276" y="21057"/>
                  </a:cubicBezTo>
                  <a:cubicBezTo>
                    <a:pt x="19339" y="21155"/>
                    <a:pt x="19402" y="21253"/>
                    <a:pt x="19465" y="21351"/>
                  </a:cubicBezTo>
                  <a:lnTo>
                    <a:pt x="21023" y="20109"/>
                  </a:lnTo>
                  <a:cubicBezTo>
                    <a:pt x="21417" y="19782"/>
                    <a:pt x="21260" y="18573"/>
                    <a:pt x="20835" y="18737"/>
                  </a:cubicBezTo>
                  <a:lnTo>
                    <a:pt x="18300" y="19652"/>
                  </a:lnTo>
                  <a:cubicBezTo>
                    <a:pt x="17922" y="19782"/>
                    <a:pt x="17733" y="18737"/>
                    <a:pt x="18064" y="18345"/>
                  </a:cubicBezTo>
                  <a:lnTo>
                    <a:pt x="20252" y="15534"/>
                  </a:lnTo>
                  <a:cubicBezTo>
                    <a:pt x="20614" y="15077"/>
                    <a:pt x="20346" y="13933"/>
                    <a:pt x="19953" y="14260"/>
                  </a:cubicBezTo>
                  <a:lnTo>
                    <a:pt x="17544" y="16155"/>
                  </a:lnTo>
                  <a:cubicBezTo>
                    <a:pt x="17182" y="16449"/>
                    <a:pt x="16899" y="15502"/>
                    <a:pt x="17182" y="14946"/>
                  </a:cubicBezTo>
                  <a:lnTo>
                    <a:pt x="19071" y="11319"/>
                  </a:lnTo>
                  <a:cubicBezTo>
                    <a:pt x="19386" y="10731"/>
                    <a:pt x="19008" y="9718"/>
                    <a:pt x="18646" y="10175"/>
                  </a:cubicBezTo>
                  <a:lnTo>
                    <a:pt x="16458" y="12985"/>
                  </a:lnTo>
                  <a:cubicBezTo>
                    <a:pt x="16127" y="13410"/>
                    <a:pt x="15765" y="12593"/>
                    <a:pt x="16001" y="11940"/>
                  </a:cubicBezTo>
                  <a:lnTo>
                    <a:pt x="17528" y="7626"/>
                  </a:lnTo>
                  <a:cubicBezTo>
                    <a:pt x="17780" y="6907"/>
                    <a:pt x="17324" y="6090"/>
                    <a:pt x="17009" y="6679"/>
                  </a:cubicBezTo>
                  <a:lnTo>
                    <a:pt x="15120" y="10306"/>
                  </a:lnTo>
                  <a:cubicBezTo>
                    <a:pt x="14836" y="10829"/>
                    <a:pt x="14411" y="10175"/>
                    <a:pt x="14569" y="9456"/>
                  </a:cubicBezTo>
                  <a:lnTo>
                    <a:pt x="15686" y="4620"/>
                  </a:lnTo>
                  <a:cubicBezTo>
                    <a:pt x="15875" y="3836"/>
                    <a:pt x="15340" y="3182"/>
                    <a:pt x="15088" y="3868"/>
                  </a:cubicBezTo>
                  <a:lnTo>
                    <a:pt x="13561" y="8182"/>
                  </a:lnTo>
                  <a:cubicBezTo>
                    <a:pt x="13341" y="8835"/>
                    <a:pt x="12853" y="8345"/>
                    <a:pt x="12947" y="7561"/>
                  </a:cubicBezTo>
                  <a:lnTo>
                    <a:pt x="13593" y="2398"/>
                  </a:lnTo>
                  <a:cubicBezTo>
                    <a:pt x="13703" y="1548"/>
                    <a:pt x="13120" y="1123"/>
                    <a:pt x="12947" y="1908"/>
                  </a:cubicBezTo>
                  <a:lnTo>
                    <a:pt x="11845" y="6744"/>
                  </a:lnTo>
                  <a:cubicBezTo>
                    <a:pt x="11688" y="7463"/>
                    <a:pt x="11152" y="7169"/>
                    <a:pt x="11184" y="6385"/>
                  </a:cubicBezTo>
                  <a:lnTo>
                    <a:pt x="11357" y="1058"/>
                  </a:lnTo>
                  <a:cubicBezTo>
                    <a:pt x="11388" y="176"/>
                    <a:pt x="10774" y="-20"/>
                    <a:pt x="10680" y="829"/>
                  </a:cubicBezTo>
                  <a:lnTo>
                    <a:pt x="10035" y="6025"/>
                  </a:lnTo>
                  <a:cubicBezTo>
                    <a:pt x="9940" y="6809"/>
                    <a:pt x="9405" y="6711"/>
                    <a:pt x="9358" y="5927"/>
                  </a:cubicBezTo>
                  <a:lnTo>
                    <a:pt x="9043" y="633"/>
                  </a:lnTo>
                  <a:cubicBezTo>
                    <a:pt x="8995" y="-249"/>
                    <a:pt x="8381" y="-184"/>
                    <a:pt x="8350" y="666"/>
                  </a:cubicBezTo>
                  <a:lnTo>
                    <a:pt x="8193" y="5992"/>
                  </a:lnTo>
                  <a:cubicBezTo>
                    <a:pt x="8161" y="6777"/>
                    <a:pt x="7642" y="6940"/>
                    <a:pt x="7516" y="6156"/>
                  </a:cubicBezTo>
                  <a:lnTo>
                    <a:pt x="6713" y="1058"/>
                  </a:lnTo>
                  <a:cubicBezTo>
                    <a:pt x="6587" y="241"/>
                    <a:pt x="5988" y="503"/>
                    <a:pt x="6036" y="1385"/>
                  </a:cubicBezTo>
                  <a:lnTo>
                    <a:pt x="6366" y="6679"/>
                  </a:lnTo>
                  <a:cubicBezTo>
                    <a:pt x="6414" y="7463"/>
                    <a:pt x="5910" y="7822"/>
                    <a:pt x="5721" y="7103"/>
                  </a:cubicBezTo>
                  <a:lnTo>
                    <a:pt x="4477" y="2431"/>
                  </a:lnTo>
                  <a:cubicBezTo>
                    <a:pt x="4272" y="1679"/>
                    <a:pt x="3706" y="2169"/>
                    <a:pt x="3847" y="3019"/>
                  </a:cubicBezTo>
                  <a:lnTo>
                    <a:pt x="4650" y="8116"/>
                  </a:lnTo>
                  <a:cubicBezTo>
                    <a:pt x="4776" y="8868"/>
                    <a:pt x="4304" y="9424"/>
                    <a:pt x="4052" y="8803"/>
                  </a:cubicBezTo>
                  <a:lnTo>
                    <a:pt x="2399" y="4685"/>
                  </a:lnTo>
                  <a:cubicBezTo>
                    <a:pt x="2131" y="3999"/>
                    <a:pt x="1628" y="4718"/>
                    <a:pt x="1832" y="5502"/>
                  </a:cubicBezTo>
                  <a:lnTo>
                    <a:pt x="3092" y="10175"/>
                  </a:lnTo>
                  <a:cubicBezTo>
                    <a:pt x="3281" y="10861"/>
                    <a:pt x="2871" y="11580"/>
                    <a:pt x="2572" y="11090"/>
                  </a:cubicBezTo>
                  <a:lnTo>
                    <a:pt x="573" y="7724"/>
                  </a:lnTo>
                  <a:cubicBezTo>
                    <a:pt x="242" y="7169"/>
                    <a:pt x="-183" y="8084"/>
                    <a:pt x="85" y="8737"/>
                  </a:cubicBezTo>
                  <a:lnTo>
                    <a:pt x="1533" y="12561"/>
                  </a:ln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65216C91-8775-99E9-E76F-73915FC62BFF}"/>
                </a:ext>
              </a:extLst>
            </p:cNvPr>
            <p:cNvSpPr/>
            <p:nvPr/>
          </p:nvSpPr>
          <p:spPr>
            <a:xfrm>
              <a:off x="7191605" y="5268717"/>
              <a:ext cx="960651" cy="435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9" h="21245" extrusionOk="0">
                  <a:moveTo>
                    <a:pt x="19715" y="8246"/>
                  </a:moveTo>
                  <a:cubicBezTo>
                    <a:pt x="19609" y="7778"/>
                    <a:pt x="19694" y="7309"/>
                    <a:pt x="19842" y="7028"/>
                  </a:cubicBezTo>
                  <a:cubicBezTo>
                    <a:pt x="19800" y="6841"/>
                    <a:pt x="19758" y="6700"/>
                    <a:pt x="19715" y="6513"/>
                  </a:cubicBezTo>
                  <a:cubicBezTo>
                    <a:pt x="19694" y="6419"/>
                    <a:pt x="19673" y="6325"/>
                    <a:pt x="19673" y="6278"/>
                  </a:cubicBezTo>
                  <a:cubicBezTo>
                    <a:pt x="19588" y="6513"/>
                    <a:pt x="19525" y="6747"/>
                    <a:pt x="19461" y="6934"/>
                  </a:cubicBezTo>
                  <a:cubicBezTo>
                    <a:pt x="19419" y="7075"/>
                    <a:pt x="19377" y="7216"/>
                    <a:pt x="19313" y="7356"/>
                  </a:cubicBezTo>
                  <a:cubicBezTo>
                    <a:pt x="18678" y="8949"/>
                    <a:pt x="18000" y="9371"/>
                    <a:pt x="17555" y="9418"/>
                  </a:cubicBezTo>
                  <a:cubicBezTo>
                    <a:pt x="17238" y="9465"/>
                    <a:pt x="16878" y="9371"/>
                    <a:pt x="16518" y="9184"/>
                  </a:cubicBezTo>
                  <a:cubicBezTo>
                    <a:pt x="16433" y="9137"/>
                    <a:pt x="16348" y="9090"/>
                    <a:pt x="16242" y="8996"/>
                  </a:cubicBezTo>
                  <a:cubicBezTo>
                    <a:pt x="16221" y="8996"/>
                    <a:pt x="16200" y="8949"/>
                    <a:pt x="16200" y="8949"/>
                  </a:cubicBezTo>
                  <a:cubicBezTo>
                    <a:pt x="15819" y="8621"/>
                    <a:pt x="15438" y="8293"/>
                    <a:pt x="15078" y="7918"/>
                  </a:cubicBezTo>
                  <a:cubicBezTo>
                    <a:pt x="14760" y="7590"/>
                    <a:pt x="14442" y="7262"/>
                    <a:pt x="14146" y="6888"/>
                  </a:cubicBezTo>
                  <a:cubicBezTo>
                    <a:pt x="14125" y="6888"/>
                    <a:pt x="14125" y="6841"/>
                    <a:pt x="14104" y="6841"/>
                  </a:cubicBezTo>
                  <a:cubicBezTo>
                    <a:pt x="13532" y="6138"/>
                    <a:pt x="13108" y="5201"/>
                    <a:pt x="12833" y="4123"/>
                  </a:cubicBezTo>
                  <a:cubicBezTo>
                    <a:pt x="12812" y="4030"/>
                    <a:pt x="12791" y="3889"/>
                    <a:pt x="12770" y="3748"/>
                  </a:cubicBezTo>
                  <a:cubicBezTo>
                    <a:pt x="12198" y="4451"/>
                    <a:pt x="11584" y="4498"/>
                    <a:pt x="11308" y="4498"/>
                  </a:cubicBezTo>
                  <a:cubicBezTo>
                    <a:pt x="10588" y="4498"/>
                    <a:pt x="9847" y="4498"/>
                    <a:pt x="9085" y="4545"/>
                  </a:cubicBezTo>
                  <a:cubicBezTo>
                    <a:pt x="8344" y="4545"/>
                    <a:pt x="7624" y="4592"/>
                    <a:pt x="6946" y="4592"/>
                  </a:cubicBezTo>
                  <a:cubicBezTo>
                    <a:pt x="6417" y="4639"/>
                    <a:pt x="5972" y="4592"/>
                    <a:pt x="5569" y="4357"/>
                  </a:cubicBezTo>
                  <a:cubicBezTo>
                    <a:pt x="5400" y="4264"/>
                    <a:pt x="5231" y="4123"/>
                    <a:pt x="5061" y="3936"/>
                  </a:cubicBezTo>
                  <a:cubicBezTo>
                    <a:pt x="4659" y="3514"/>
                    <a:pt x="4320" y="2999"/>
                    <a:pt x="4024" y="2390"/>
                  </a:cubicBezTo>
                  <a:cubicBezTo>
                    <a:pt x="3854" y="2015"/>
                    <a:pt x="3664" y="1593"/>
                    <a:pt x="3494" y="1171"/>
                  </a:cubicBezTo>
                  <a:cubicBezTo>
                    <a:pt x="3346" y="843"/>
                    <a:pt x="3198" y="422"/>
                    <a:pt x="3028" y="0"/>
                  </a:cubicBezTo>
                  <a:cubicBezTo>
                    <a:pt x="2901" y="422"/>
                    <a:pt x="2732" y="843"/>
                    <a:pt x="2541" y="1171"/>
                  </a:cubicBezTo>
                  <a:cubicBezTo>
                    <a:pt x="2584" y="1452"/>
                    <a:pt x="2562" y="1827"/>
                    <a:pt x="2435" y="2108"/>
                  </a:cubicBezTo>
                  <a:lnTo>
                    <a:pt x="127" y="7825"/>
                  </a:lnTo>
                  <a:cubicBezTo>
                    <a:pt x="-254" y="8762"/>
                    <a:pt x="297" y="10074"/>
                    <a:pt x="762" y="9324"/>
                  </a:cubicBezTo>
                  <a:lnTo>
                    <a:pt x="3515" y="4685"/>
                  </a:lnTo>
                  <a:cubicBezTo>
                    <a:pt x="3918" y="3983"/>
                    <a:pt x="4468" y="5060"/>
                    <a:pt x="4193" y="6044"/>
                  </a:cubicBezTo>
                  <a:lnTo>
                    <a:pt x="2414" y="12604"/>
                  </a:lnTo>
                  <a:cubicBezTo>
                    <a:pt x="2118" y="13682"/>
                    <a:pt x="2795" y="14759"/>
                    <a:pt x="3155" y="13822"/>
                  </a:cubicBezTo>
                  <a:lnTo>
                    <a:pt x="5464" y="8106"/>
                  </a:lnTo>
                  <a:cubicBezTo>
                    <a:pt x="5803" y="7262"/>
                    <a:pt x="6438" y="8059"/>
                    <a:pt x="6247" y="9137"/>
                  </a:cubicBezTo>
                  <a:lnTo>
                    <a:pt x="5061" y="16352"/>
                  </a:lnTo>
                  <a:cubicBezTo>
                    <a:pt x="4871" y="17524"/>
                    <a:pt x="5612" y="18320"/>
                    <a:pt x="5908" y="17243"/>
                  </a:cubicBezTo>
                  <a:lnTo>
                    <a:pt x="7687" y="10636"/>
                  </a:lnTo>
                  <a:cubicBezTo>
                    <a:pt x="7941" y="9652"/>
                    <a:pt x="8640" y="10214"/>
                    <a:pt x="8555" y="11339"/>
                  </a:cubicBezTo>
                  <a:lnTo>
                    <a:pt x="8005" y="18929"/>
                  </a:lnTo>
                  <a:cubicBezTo>
                    <a:pt x="7920" y="20147"/>
                    <a:pt x="8704" y="20616"/>
                    <a:pt x="8915" y="19445"/>
                  </a:cubicBezTo>
                  <a:lnTo>
                    <a:pt x="10101" y="12229"/>
                  </a:lnTo>
                  <a:cubicBezTo>
                    <a:pt x="10271" y="11151"/>
                    <a:pt x="10991" y="11433"/>
                    <a:pt x="11012" y="12557"/>
                  </a:cubicBezTo>
                  <a:lnTo>
                    <a:pt x="11118" y="20241"/>
                  </a:lnTo>
                  <a:cubicBezTo>
                    <a:pt x="11139" y="21506"/>
                    <a:pt x="11965" y="21600"/>
                    <a:pt x="12050" y="20382"/>
                  </a:cubicBezTo>
                  <a:lnTo>
                    <a:pt x="12600" y="12791"/>
                  </a:lnTo>
                  <a:cubicBezTo>
                    <a:pt x="12685" y="11667"/>
                    <a:pt x="13405" y="11620"/>
                    <a:pt x="13511" y="12744"/>
                  </a:cubicBezTo>
                  <a:lnTo>
                    <a:pt x="14273" y="20241"/>
                  </a:lnTo>
                  <a:cubicBezTo>
                    <a:pt x="14400" y="21459"/>
                    <a:pt x="15205" y="21225"/>
                    <a:pt x="15205" y="19960"/>
                  </a:cubicBezTo>
                  <a:lnTo>
                    <a:pt x="15099" y="12276"/>
                  </a:lnTo>
                  <a:cubicBezTo>
                    <a:pt x="15078" y="11151"/>
                    <a:pt x="15798" y="10777"/>
                    <a:pt x="15988" y="11807"/>
                  </a:cubicBezTo>
                  <a:lnTo>
                    <a:pt x="17365" y="18836"/>
                  </a:lnTo>
                  <a:cubicBezTo>
                    <a:pt x="17598" y="20007"/>
                    <a:pt x="18381" y="19398"/>
                    <a:pt x="18254" y="18180"/>
                  </a:cubicBezTo>
                  <a:lnTo>
                    <a:pt x="17492" y="10683"/>
                  </a:lnTo>
                  <a:cubicBezTo>
                    <a:pt x="17386" y="9558"/>
                    <a:pt x="18042" y="8949"/>
                    <a:pt x="18339" y="9886"/>
                  </a:cubicBezTo>
                  <a:lnTo>
                    <a:pt x="20308" y="16212"/>
                  </a:lnTo>
                  <a:cubicBezTo>
                    <a:pt x="20626" y="17243"/>
                    <a:pt x="21346" y="16352"/>
                    <a:pt x="21113" y="15228"/>
                  </a:cubicBezTo>
                  <a:lnTo>
                    <a:pt x="19715" y="8246"/>
                  </a:ln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0" name="Shape">
              <a:extLst>
                <a:ext uri="{FF2B5EF4-FFF2-40B4-BE49-F238E27FC236}">
                  <a16:creationId xmlns:a16="http://schemas.microsoft.com/office/drawing/2014/main" id="{BF8A67DB-8474-8454-27B6-A56CAE5A96CB}"/>
                </a:ext>
              </a:extLst>
            </p:cNvPr>
            <p:cNvSpPr/>
            <p:nvPr/>
          </p:nvSpPr>
          <p:spPr>
            <a:xfrm>
              <a:off x="7105074" y="5287945"/>
              <a:ext cx="103676" cy="630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410" h="18885" extrusionOk="0">
                  <a:moveTo>
                    <a:pt x="14370" y="4608"/>
                  </a:moveTo>
                  <a:cubicBezTo>
                    <a:pt x="12210" y="3168"/>
                    <a:pt x="9870" y="1440"/>
                    <a:pt x="7710" y="0"/>
                  </a:cubicBezTo>
                  <a:lnTo>
                    <a:pt x="1590" y="7488"/>
                  </a:lnTo>
                  <a:cubicBezTo>
                    <a:pt x="-2190" y="12096"/>
                    <a:pt x="1410" y="21600"/>
                    <a:pt x="5730" y="18144"/>
                  </a:cubicBezTo>
                  <a:lnTo>
                    <a:pt x="19410" y="7200"/>
                  </a:lnTo>
                  <a:cubicBezTo>
                    <a:pt x="17790" y="6336"/>
                    <a:pt x="16170" y="5472"/>
                    <a:pt x="14370" y="4608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1" name="Shape">
              <a:extLst>
                <a:ext uri="{FF2B5EF4-FFF2-40B4-BE49-F238E27FC236}">
                  <a16:creationId xmlns:a16="http://schemas.microsoft.com/office/drawing/2014/main" id="{31F5930A-C150-C541-B983-8F979FC8DDEA}"/>
                </a:ext>
              </a:extLst>
            </p:cNvPr>
            <p:cNvSpPr/>
            <p:nvPr/>
          </p:nvSpPr>
          <p:spPr>
            <a:xfrm>
              <a:off x="6826256" y="4518790"/>
              <a:ext cx="682931" cy="716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9" h="21396" extrusionOk="0">
                  <a:moveTo>
                    <a:pt x="21579" y="4543"/>
                  </a:moveTo>
                  <a:cubicBezTo>
                    <a:pt x="21579" y="4256"/>
                    <a:pt x="21366" y="3940"/>
                    <a:pt x="20971" y="3595"/>
                  </a:cubicBezTo>
                  <a:cubicBezTo>
                    <a:pt x="20728" y="3394"/>
                    <a:pt x="20516" y="3193"/>
                    <a:pt x="20333" y="3078"/>
                  </a:cubicBezTo>
                  <a:cubicBezTo>
                    <a:pt x="20151" y="2934"/>
                    <a:pt x="19969" y="2819"/>
                    <a:pt x="19817" y="2704"/>
                  </a:cubicBezTo>
                  <a:cubicBezTo>
                    <a:pt x="19635" y="2590"/>
                    <a:pt x="19483" y="2503"/>
                    <a:pt x="19301" y="2417"/>
                  </a:cubicBezTo>
                  <a:cubicBezTo>
                    <a:pt x="19118" y="2331"/>
                    <a:pt x="18906" y="2245"/>
                    <a:pt x="18693" y="2159"/>
                  </a:cubicBezTo>
                  <a:cubicBezTo>
                    <a:pt x="18207" y="1958"/>
                    <a:pt x="17812" y="1871"/>
                    <a:pt x="17538" y="1929"/>
                  </a:cubicBezTo>
                  <a:cubicBezTo>
                    <a:pt x="17265" y="1986"/>
                    <a:pt x="17022" y="2216"/>
                    <a:pt x="16809" y="2647"/>
                  </a:cubicBezTo>
                  <a:cubicBezTo>
                    <a:pt x="16050" y="4169"/>
                    <a:pt x="15230" y="5864"/>
                    <a:pt x="14379" y="7674"/>
                  </a:cubicBezTo>
                  <a:cubicBezTo>
                    <a:pt x="13528" y="9512"/>
                    <a:pt x="12769" y="11379"/>
                    <a:pt x="12070" y="13303"/>
                  </a:cubicBezTo>
                  <a:cubicBezTo>
                    <a:pt x="12040" y="12499"/>
                    <a:pt x="12040" y="11666"/>
                    <a:pt x="12009" y="10804"/>
                  </a:cubicBezTo>
                  <a:cubicBezTo>
                    <a:pt x="12009" y="9943"/>
                    <a:pt x="11979" y="9110"/>
                    <a:pt x="11979" y="8277"/>
                  </a:cubicBezTo>
                  <a:cubicBezTo>
                    <a:pt x="11979" y="7473"/>
                    <a:pt x="11979" y="6697"/>
                    <a:pt x="11979" y="6008"/>
                  </a:cubicBezTo>
                  <a:cubicBezTo>
                    <a:pt x="11979" y="5318"/>
                    <a:pt x="11979" y="4744"/>
                    <a:pt x="11979" y="4284"/>
                  </a:cubicBezTo>
                  <a:cubicBezTo>
                    <a:pt x="12009" y="3710"/>
                    <a:pt x="11918" y="3250"/>
                    <a:pt x="11766" y="2906"/>
                  </a:cubicBezTo>
                  <a:cubicBezTo>
                    <a:pt x="11614" y="2590"/>
                    <a:pt x="11311" y="2274"/>
                    <a:pt x="10855" y="1986"/>
                  </a:cubicBezTo>
                  <a:cubicBezTo>
                    <a:pt x="10308" y="1613"/>
                    <a:pt x="9761" y="1297"/>
                    <a:pt x="9245" y="1038"/>
                  </a:cubicBezTo>
                  <a:cubicBezTo>
                    <a:pt x="8728" y="780"/>
                    <a:pt x="8182" y="521"/>
                    <a:pt x="7635" y="234"/>
                  </a:cubicBezTo>
                  <a:cubicBezTo>
                    <a:pt x="7179" y="33"/>
                    <a:pt x="6784" y="-53"/>
                    <a:pt x="6480" y="33"/>
                  </a:cubicBezTo>
                  <a:cubicBezTo>
                    <a:pt x="6176" y="91"/>
                    <a:pt x="5903" y="349"/>
                    <a:pt x="5721" y="780"/>
                  </a:cubicBezTo>
                  <a:cubicBezTo>
                    <a:pt x="5387" y="1527"/>
                    <a:pt x="5052" y="2388"/>
                    <a:pt x="4658" y="3365"/>
                  </a:cubicBezTo>
                  <a:cubicBezTo>
                    <a:pt x="4263" y="4342"/>
                    <a:pt x="3898" y="5347"/>
                    <a:pt x="3503" y="6410"/>
                  </a:cubicBezTo>
                  <a:cubicBezTo>
                    <a:pt x="3108" y="7473"/>
                    <a:pt x="2744" y="8535"/>
                    <a:pt x="2379" y="9598"/>
                  </a:cubicBezTo>
                  <a:cubicBezTo>
                    <a:pt x="2014" y="10661"/>
                    <a:pt x="1680" y="11666"/>
                    <a:pt x="1376" y="12585"/>
                  </a:cubicBezTo>
                  <a:cubicBezTo>
                    <a:pt x="1073" y="13533"/>
                    <a:pt x="799" y="14366"/>
                    <a:pt x="587" y="15084"/>
                  </a:cubicBezTo>
                  <a:cubicBezTo>
                    <a:pt x="374" y="15831"/>
                    <a:pt x="192" y="16406"/>
                    <a:pt x="100" y="16808"/>
                  </a:cubicBezTo>
                  <a:cubicBezTo>
                    <a:pt x="-21" y="17181"/>
                    <a:pt x="-21" y="17497"/>
                    <a:pt x="40" y="17756"/>
                  </a:cubicBezTo>
                  <a:cubicBezTo>
                    <a:pt x="131" y="17985"/>
                    <a:pt x="313" y="18215"/>
                    <a:pt x="617" y="18445"/>
                  </a:cubicBezTo>
                  <a:cubicBezTo>
                    <a:pt x="951" y="18732"/>
                    <a:pt x="1285" y="18933"/>
                    <a:pt x="1650" y="19106"/>
                  </a:cubicBezTo>
                  <a:cubicBezTo>
                    <a:pt x="2014" y="19278"/>
                    <a:pt x="2379" y="19421"/>
                    <a:pt x="2743" y="19594"/>
                  </a:cubicBezTo>
                  <a:cubicBezTo>
                    <a:pt x="3138" y="19766"/>
                    <a:pt x="3412" y="19852"/>
                    <a:pt x="3564" y="19795"/>
                  </a:cubicBezTo>
                  <a:cubicBezTo>
                    <a:pt x="3716" y="19766"/>
                    <a:pt x="3868" y="19623"/>
                    <a:pt x="3959" y="19364"/>
                  </a:cubicBezTo>
                  <a:cubicBezTo>
                    <a:pt x="4141" y="18847"/>
                    <a:pt x="4384" y="18215"/>
                    <a:pt x="4657" y="17526"/>
                  </a:cubicBezTo>
                  <a:cubicBezTo>
                    <a:pt x="4931" y="16808"/>
                    <a:pt x="5235" y="16061"/>
                    <a:pt x="5569" y="15228"/>
                  </a:cubicBezTo>
                  <a:cubicBezTo>
                    <a:pt x="5903" y="14395"/>
                    <a:pt x="6237" y="13533"/>
                    <a:pt x="6602" y="12643"/>
                  </a:cubicBezTo>
                  <a:cubicBezTo>
                    <a:pt x="6966" y="11752"/>
                    <a:pt x="7331" y="10833"/>
                    <a:pt x="7695" y="9943"/>
                  </a:cubicBezTo>
                  <a:cubicBezTo>
                    <a:pt x="7756" y="10747"/>
                    <a:pt x="7817" y="11580"/>
                    <a:pt x="7908" y="12384"/>
                  </a:cubicBezTo>
                  <a:cubicBezTo>
                    <a:pt x="7999" y="13188"/>
                    <a:pt x="8090" y="13993"/>
                    <a:pt x="8181" y="14740"/>
                  </a:cubicBezTo>
                  <a:cubicBezTo>
                    <a:pt x="8273" y="15486"/>
                    <a:pt x="8394" y="16204"/>
                    <a:pt x="8485" y="16865"/>
                  </a:cubicBezTo>
                  <a:cubicBezTo>
                    <a:pt x="8607" y="17526"/>
                    <a:pt x="8728" y="18100"/>
                    <a:pt x="8850" y="18617"/>
                  </a:cubicBezTo>
                  <a:cubicBezTo>
                    <a:pt x="9002" y="19307"/>
                    <a:pt x="9427" y="19852"/>
                    <a:pt x="10065" y="20226"/>
                  </a:cubicBezTo>
                  <a:cubicBezTo>
                    <a:pt x="10764" y="20628"/>
                    <a:pt x="11493" y="20944"/>
                    <a:pt x="12192" y="21202"/>
                  </a:cubicBezTo>
                  <a:cubicBezTo>
                    <a:pt x="13012" y="21547"/>
                    <a:pt x="13528" y="21432"/>
                    <a:pt x="13741" y="20858"/>
                  </a:cubicBezTo>
                  <a:cubicBezTo>
                    <a:pt x="14197" y="19852"/>
                    <a:pt x="14743" y="18675"/>
                    <a:pt x="15381" y="17353"/>
                  </a:cubicBezTo>
                  <a:cubicBezTo>
                    <a:pt x="16019" y="16032"/>
                    <a:pt x="16657" y="14653"/>
                    <a:pt x="17326" y="13275"/>
                  </a:cubicBezTo>
                  <a:cubicBezTo>
                    <a:pt x="17994" y="11896"/>
                    <a:pt x="18662" y="10517"/>
                    <a:pt x="19331" y="9167"/>
                  </a:cubicBezTo>
                  <a:cubicBezTo>
                    <a:pt x="19999" y="7817"/>
                    <a:pt x="20637" y="6611"/>
                    <a:pt x="21214" y="5577"/>
                  </a:cubicBezTo>
                  <a:cubicBezTo>
                    <a:pt x="21488" y="5175"/>
                    <a:pt x="21579" y="4830"/>
                    <a:pt x="21579" y="454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12" name="Shape">
              <a:extLst>
                <a:ext uri="{FF2B5EF4-FFF2-40B4-BE49-F238E27FC236}">
                  <a16:creationId xmlns:a16="http://schemas.microsoft.com/office/drawing/2014/main" id="{11F7CD5B-B926-8D7E-4389-D6E67E361ACD}"/>
                </a:ext>
              </a:extLst>
            </p:cNvPr>
            <p:cNvSpPr/>
            <p:nvPr/>
          </p:nvSpPr>
          <p:spPr>
            <a:xfrm>
              <a:off x="7374278" y="4653393"/>
              <a:ext cx="1323446" cy="7838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5" h="21580" extrusionOk="0">
                  <a:moveTo>
                    <a:pt x="21384" y="5903"/>
                  </a:moveTo>
                  <a:cubicBezTo>
                    <a:pt x="21243" y="5612"/>
                    <a:pt x="21086" y="5347"/>
                    <a:pt x="20914" y="5109"/>
                  </a:cubicBezTo>
                  <a:cubicBezTo>
                    <a:pt x="20757" y="4871"/>
                    <a:pt x="20585" y="4632"/>
                    <a:pt x="20413" y="4421"/>
                  </a:cubicBezTo>
                  <a:cubicBezTo>
                    <a:pt x="20163" y="4156"/>
                    <a:pt x="19990" y="4024"/>
                    <a:pt x="19850" y="4050"/>
                  </a:cubicBezTo>
                  <a:cubicBezTo>
                    <a:pt x="19724" y="4050"/>
                    <a:pt x="19568" y="4262"/>
                    <a:pt x="19396" y="4659"/>
                  </a:cubicBezTo>
                  <a:cubicBezTo>
                    <a:pt x="19255" y="4950"/>
                    <a:pt x="19098" y="5321"/>
                    <a:pt x="18895" y="5771"/>
                  </a:cubicBezTo>
                  <a:cubicBezTo>
                    <a:pt x="18691" y="6221"/>
                    <a:pt x="18472" y="6750"/>
                    <a:pt x="18222" y="7332"/>
                  </a:cubicBezTo>
                  <a:cubicBezTo>
                    <a:pt x="17971" y="7915"/>
                    <a:pt x="17721" y="8550"/>
                    <a:pt x="17439" y="9212"/>
                  </a:cubicBezTo>
                  <a:cubicBezTo>
                    <a:pt x="17157" y="9874"/>
                    <a:pt x="16876" y="10562"/>
                    <a:pt x="16594" y="11250"/>
                  </a:cubicBezTo>
                  <a:cubicBezTo>
                    <a:pt x="16312" y="11938"/>
                    <a:pt x="16015" y="12653"/>
                    <a:pt x="15733" y="13341"/>
                  </a:cubicBezTo>
                  <a:cubicBezTo>
                    <a:pt x="15451" y="14029"/>
                    <a:pt x="15185" y="14691"/>
                    <a:pt x="14935" y="15327"/>
                  </a:cubicBezTo>
                  <a:cubicBezTo>
                    <a:pt x="15060" y="14506"/>
                    <a:pt x="15185" y="13685"/>
                    <a:pt x="15310" y="12838"/>
                  </a:cubicBezTo>
                  <a:cubicBezTo>
                    <a:pt x="15436" y="11991"/>
                    <a:pt x="15561" y="11197"/>
                    <a:pt x="15686" y="10429"/>
                  </a:cubicBezTo>
                  <a:cubicBezTo>
                    <a:pt x="15796" y="9688"/>
                    <a:pt x="15905" y="9027"/>
                    <a:pt x="15983" y="8471"/>
                  </a:cubicBezTo>
                  <a:cubicBezTo>
                    <a:pt x="16077" y="7915"/>
                    <a:pt x="16124" y="7518"/>
                    <a:pt x="16156" y="7279"/>
                  </a:cubicBezTo>
                  <a:cubicBezTo>
                    <a:pt x="16171" y="7068"/>
                    <a:pt x="16203" y="6882"/>
                    <a:pt x="16203" y="6724"/>
                  </a:cubicBezTo>
                  <a:cubicBezTo>
                    <a:pt x="16218" y="6565"/>
                    <a:pt x="16218" y="6432"/>
                    <a:pt x="16203" y="6327"/>
                  </a:cubicBezTo>
                  <a:cubicBezTo>
                    <a:pt x="16187" y="6194"/>
                    <a:pt x="16156" y="6088"/>
                    <a:pt x="16093" y="5982"/>
                  </a:cubicBezTo>
                  <a:cubicBezTo>
                    <a:pt x="16046" y="5877"/>
                    <a:pt x="15952" y="5771"/>
                    <a:pt x="15843" y="5638"/>
                  </a:cubicBezTo>
                  <a:cubicBezTo>
                    <a:pt x="15639" y="5427"/>
                    <a:pt x="15467" y="5241"/>
                    <a:pt x="15310" y="5082"/>
                  </a:cubicBezTo>
                  <a:cubicBezTo>
                    <a:pt x="15154" y="4924"/>
                    <a:pt x="14966" y="4791"/>
                    <a:pt x="14747" y="4632"/>
                  </a:cubicBezTo>
                  <a:cubicBezTo>
                    <a:pt x="14512" y="4474"/>
                    <a:pt x="14340" y="4394"/>
                    <a:pt x="14215" y="4447"/>
                  </a:cubicBezTo>
                  <a:cubicBezTo>
                    <a:pt x="14090" y="4500"/>
                    <a:pt x="13964" y="4659"/>
                    <a:pt x="13824" y="4924"/>
                  </a:cubicBezTo>
                  <a:cubicBezTo>
                    <a:pt x="13651" y="5241"/>
                    <a:pt x="13417" y="5744"/>
                    <a:pt x="13135" y="6459"/>
                  </a:cubicBezTo>
                  <a:cubicBezTo>
                    <a:pt x="12837" y="7147"/>
                    <a:pt x="12524" y="7941"/>
                    <a:pt x="12180" y="8788"/>
                  </a:cubicBezTo>
                  <a:cubicBezTo>
                    <a:pt x="11836" y="9635"/>
                    <a:pt x="11491" y="10535"/>
                    <a:pt x="11131" y="11462"/>
                  </a:cubicBezTo>
                  <a:cubicBezTo>
                    <a:pt x="10771" y="12388"/>
                    <a:pt x="10443" y="13235"/>
                    <a:pt x="10130" y="14003"/>
                  </a:cubicBezTo>
                  <a:cubicBezTo>
                    <a:pt x="10224" y="13182"/>
                    <a:pt x="10317" y="12309"/>
                    <a:pt x="10427" y="11382"/>
                  </a:cubicBezTo>
                  <a:cubicBezTo>
                    <a:pt x="10537" y="10456"/>
                    <a:pt x="10646" y="9582"/>
                    <a:pt x="10771" y="8735"/>
                  </a:cubicBezTo>
                  <a:cubicBezTo>
                    <a:pt x="10881" y="7888"/>
                    <a:pt x="10990" y="7121"/>
                    <a:pt x="11084" y="6432"/>
                  </a:cubicBezTo>
                  <a:cubicBezTo>
                    <a:pt x="11178" y="5744"/>
                    <a:pt x="11257" y="5215"/>
                    <a:pt x="11304" y="4871"/>
                  </a:cubicBezTo>
                  <a:cubicBezTo>
                    <a:pt x="11335" y="4685"/>
                    <a:pt x="11350" y="4500"/>
                    <a:pt x="11366" y="4288"/>
                  </a:cubicBezTo>
                  <a:cubicBezTo>
                    <a:pt x="11382" y="4076"/>
                    <a:pt x="11382" y="3865"/>
                    <a:pt x="11366" y="3653"/>
                  </a:cubicBezTo>
                  <a:cubicBezTo>
                    <a:pt x="11350" y="3441"/>
                    <a:pt x="11319" y="3229"/>
                    <a:pt x="11257" y="3018"/>
                  </a:cubicBezTo>
                  <a:cubicBezTo>
                    <a:pt x="11210" y="2806"/>
                    <a:pt x="11116" y="2621"/>
                    <a:pt x="11006" y="2462"/>
                  </a:cubicBezTo>
                  <a:cubicBezTo>
                    <a:pt x="10818" y="2197"/>
                    <a:pt x="10599" y="1959"/>
                    <a:pt x="10364" y="1747"/>
                  </a:cubicBezTo>
                  <a:cubicBezTo>
                    <a:pt x="10130" y="1562"/>
                    <a:pt x="9864" y="1350"/>
                    <a:pt x="9582" y="1138"/>
                  </a:cubicBezTo>
                  <a:cubicBezTo>
                    <a:pt x="9331" y="953"/>
                    <a:pt x="9159" y="926"/>
                    <a:pt x="9050" y="1006"/>
                  </a:cubicBezTo>
                  <a:cubicBezTo>
                    <a:pt x="9050" y="1006"/>
                    <a:pt x="9034" y="1032"/>
                    <a:pt x="9034" y="1032"/>
                  </a:cubicBezTo>
                  <a:cubicBezTo>
                    <a:pt x="8909" y="688"/>
                    <a:pt x="8674" y="450"/>
                    <a:pt x="8345" y="344"/>
                  </a:cubicBezTo>
                  <a:cubicBezTo>
                    <a:pt x="7844" y="212"/>
                    <a:pt x="7344" y="132"/>
                    <a:pt x="6843" y="79"/>
                  </a:cubicBezTo>
                  <a:cubicBezTo>
                    <a:pt x="6342" y="26"/>
                    <a:pt x="5841" y="0"/>
                    <a:pt x="5356" y="0"/>
                  </a:cubicBezTo>
                  <a:cubicBezTo>
                    <a:pt x="4870" y="0"/>
                    <a:pt x="4401" y="0"/>
                    <a:pt x="3947" y="26"/>
                  </a:cubicBezTo>
                  <a:cubicBezTo>
                    <a:pt x="3493" y="53"/>
                    <a:pt x="3086" y="106"/>
                    <a:pt x="2726" y="132"/>
                  </a:cubicBezTo>
                  <a:lnTo>
                    <a:pt x="50" y="13606"/>
                  </a:lnTo>
                  <a:cubicBezTo>
                    <a:pt x="-13" y="13976"/>
                    <a:pt x="-13" y="14294"/>
                    <a:pt x="34" y="14585"/>
                  </a:cubicBezTo>
                  <a:cubicBezTo>
                    <a:pt x="81" y="14876"/>
                    <a:pt x="159" y="15141"/>
                    <a:pt x="284" y="15379"/>
                  </a:cubicBezTo>
                  <a:cubicBezTo>
                    <a:pt x="425" y="15671"/>
                    <a:pt x="550" y="15935"/>
                    <a:pt x="660" y="16121"/>
                  </a:cubicBezTo>
                  <a:cubicBezTo>
                    <a:pt x="770" y="16332"/>
                    <a:pt x="879" y="16518"/>
                    <a:pt x="1004" y="16703"/>
                  </a:cubicBezTo>
                  <a:cubicBezTo>
                    <a:pt x="1114" y="16888"/>
                    <a:pt x="1239" y="17021"/>
                    <a:pt x="1411" y="17153"/>
                  </a:cubicBezTo>
                  <a:cubicBezTo>
                    <a:pt x="1568" y="17285"/>
                    <a:pt x="1818" y="17338"/>
                    <a:pt x="2163" y="17285"/>
                  </a:cubicBezTo>
                  <a:cubicBezTo>
                    <a:pt x="2663" y="17285"/>
                    <a:pt x="3211" y="17285"/>
                    <a:pt x="3759" y="17259"/>
                  </a:cubicBezTo>
                  <a:cubicBezTo>
                    <a:pt x="4323" y="17259"/>
                    <a:pt x="4870" y="17232"/>
                    <a:pt x="5418" y="17232"/>
                  </a:cubicBezTo>
                  <a:cubicBezTo>
                    <a:pt x="5653" y="17232"/>
                    <a:pt x="5794" y="17179"/>
                    <a:pt x="5841" y="17100"/>
                  </a:cubicBezTo>
                  <a:cubicBezTo>
                    <a:pt x="5888" y="17021"/>
                    <a:pt x="5919" y="16809"/>
                    <a:pt x="5903" y="16518"/>
                  </a:cubicBezTo>
                  <a:cubicBezTo>
                    <a:pt x="5872" y="16253"/>
                    <a:pt x="5825" y="15988"/>
                    <a:pt x="5810" y="15724"/>
                  </a:cubicBezTo>
                  <a:cubicBezTo>
                    <a:pt x="5778" y="15459"/>
                    <a:pt x="5731" y="15194"/>
                    <a:pt x="5669" y="14876"/>
                  </a:cubicBezTo>
                  <a:cubicBezTo>
                    <a:pt x="5606" y="14612"/>
                    <a:pt x="5512" y="14400"/>
                    <a:pt x="5403" y="14268"/>
                  </a:cubicBezTo>
                  <a:cubicBezTo>
                    <a:pt x="5277" y="14135"/>
                    <a:pt x="5105" y="14056"/>
                    <a:pt x="4870" y="14029"/>
                  </a:cubicBezTo>
                  <a:cubicBezTo>
                    <a:pt x="4463" y="13950"/>
                    <a:pt x="4072" y="13871"/>
                    <a:pt x="3712" y="13844"/>
                  </a:cubicBezTo>
                  <a:cubicBezTo>
                    <a:pt x="3352" y="13818"/>
                    <a:pt x="2977" y="13791"/>
                    <a:pt x="2585" y="13765"/>
                  </a:cubicBezTo>
                  <a:cubicBezTo>
                    <a:pt x="2695" y="13394"/>
                    <a:pt x="2804" y="13024"/>
                    <a:pt x="2898" y="12653"/>
                  </a:cubicBezTo>
                  <a:cubicBezTo>
                    <a:pt x="2992" y="12282"/>
                    <a:pt x="3102" y="11885"/>
                    <a:pt x="3227" y="11462"/>
                  </a:cubicBezTo>
                  <a:cubicBezTo>
                    <a:pt x="3728" y="11435"/>
                    <a:pt x="4229" y="11435"/>
                    <a:pt x="4761" y="11462"/>
                  </a:cubicBezTo>
                  <a:cubicBezTo>
                    <a:pt x="5293" y="11488"/>
                    <a:pt x="5810" y="11488"/>
                    <a:pt x="6310" y="11488"/>
                  </a:cubicBezTo>
                  <a:cubicBezTo>
                    <a:pt x="6545" y="11488"/>
                    <a:pt x="6702" y="11435"/>
                    <a:pt x="6764" y="11329"/>
                  </a:cubicBezTo>
                  <a:cubicBezTo>
                    <a:pt x="6827" y="11224"/>
                    <a:pt x="6843" y="11012"/>
                    <a:pt x="6811" y="10668"/>
                  </a:cubicBezTo>
                  <a:cubicBezTo>
                    <a:pt x="6796" y="10376"/>
                    <a:pt x="6780" y="10085"/>
                    <a:pt x="6764" y="9794"/>
                  </a:cubicBezTo>
                  <a:cubicBezTo>
                    <a:pt x="6733" y="9503"/>
                    <a:pt x="6702" y="9212"/>
                    <a:pt x="6624" y="8894"/>
                  </a:cubicBezTo>
                  <a:cubicBezTo>
                    <a:pt x="6561" y="8576"/>
                    <a:pt x="6467" y="8365"/>
                    <a:pt x="6357" y="8259"/>
                  </a:cubicBezTo>
                  <a:cubicBezTo>
                    <a:pt x="6232" y="8126"/>
                    <a:pt x="6060" y="8047"/>
                    <a:pt x="5825" y="7994"/>
                  </a:cubicBezTo>
                  <a:cubicBezTo>
                    <a:pt x="5544" y="7915"/>
                    <a:pt x="5277" y="7862"/>
                    <a:pt x="5027" y="7809"/>
                  </a:cubicBezTo>
                  <a:cubicBezTo>
                    <a:pt x="4777" y="7756"/>
                    <a:pt x="4526" y="7729"/>
                    <a:pt x="4276" y="7703"/>
                  </a:cubicBezTo>
                  <a:cubicBezTo>
                    <a:pt x="4479" y="7015"/>
                    <a:pt x="4683" y="6353"/>
                    <a:pt x="4855" y="5691"/>
                  </a:cubicBezTo>
                  <a:cubicBezTo>
                    <a:pt x="5027" y="5056"/>
                    <a:pt x="5215" y="4447"/>
                    <a:pt x="5418" y="3865"/>
                  </a:cubicBezTo>
                  <a:cubicBezTo>
                    <a:pt x="6013" y="3918"/>
                    <a:pt x="6577" y="3971"/>
                    <a:pt x="7124" y="4024"/>
                  </a:cubicBezTo>
                  <a:cubicBezTo>
                    <a:pt x="7610" y="4076"/>
                    <a:pt x="8095" y="4129"/>
                    <a:pt x="8549" y="4182"/>
                  </a:cubicBezTo>
                  <a:cubicBezTo>
                    <a:pt x="8549" y="4209"/>
                    <a:pt x="8549" y="4262"/>
                    <a:pt x="8533" y="4288"/>
                  </a:cubicBezTo>
                  <a:cubicBezTo>
                    <a:pt x="8439" y="5215"/>
                    <a:pt x="8361" y="6168"/>
                    <a:pt x="8283" y="7121"/>
                  </a:cubicBezTo>
                  <a:cubicBezTo>
                    <a:pt x="8204" y="8100"/>
                    <a:pt x="8126" y="9079"/>
                    <a:pt x="8048" y="10059"/>
                  </a:cubicBezTo>
                  <a:cubicBezTo>
                    <a:pt x="7970" y="11038"/>
                    <a:pt x="7907" y="11991"/>
                    <a:pt x="7860" y="12891"/>
                  </a:cubicBezTo>
                  <a:cubicBezTo>
                    <a:pt x="7813" y="13738"/>
                    <a:pt x="7766" y="14559"/>
                    <a:pt x="7735" y="15326"/>
                  </a:cubicBezTo>
                  <a:cubicBezTo>
                    <a:pt x="7704" y="16094"/>
                    <a:pt x="7704" y="16756"/>
                    <a:pt x="7704" y="17338"/>
                  </a:cubicBezTo>
                  <a:cubicBezTo>
                    <a:pt x="7688" y="17735"/>
                    <a:pt x="7704" y="18026"/>
                    <a:pt x="7782" y="18265"/>
                  </a:cubicBezTo>
                  <a:cubicBezTo>
                    <a:pt x="7844" y="18476"/>
                    <a:pt x="7970" y="18662"/>
                    <a:pt x="8157" y="18847"/>
                  </a:cubicBezTo>
                  <a:cubicBezTo>
                    <a:pt x="8361" y="19032"/>
                    <a:pt x="8564" y="19191"/>
                    <a:pt x="8799" y="19376"/>
                  </a:cubicBezTo>
                  <a:cubicBezTo>
                    <a:pt x="9018" y="19562"/>
                    <a:pt x="9253" y="19721"/>
                    <a:pt x="9503" y="19853"/>
                  </a:cubicBezTo>
                  <a:cubicBezTo>
                    <a:pt x="9691" y="19959"/>
                    <a:pt x="9832" y="19985"/>
                    <a:pt x="9957" y="19985"/>
                  </a:cubicBezTo>
                  <a:cubicBezTo>
                    <a:pt x="10067" y="19959"/>
                    <a:pt x="10192" y="19853"/>
                    <a:pt x="10317" y="19588"/>
                  </a:cubicBezTo>
                  <a:cubicBezTo>
                    <a:pt x="10443" y="19271"/>
                    <a:pt x="10615" y="18874"/>
                    <a:pt x="10818" y="18371"/>
                  </a:cubicBezTo>
                  <a:cubicBezTo>
                    <a:pt x="11022" y="17894"/>
                    <a:pt x="11241" y="17365"/>
                    <a:pt x="11491" y="16782"/>
                  </a:cubicBezTo>
                  <a:cubicBezTo>
                    <a:pt x="11742" y="16226"/>
                    <a:pt x="11992" y="15618"/>
                    <a:pt x="12258" y="15035"/>
                  </a:cubicBezTo>
                  <a:cubicBezTo>
                    <a:pt x="12524" y="14426"/>
                    <a:pt x="12790" y="13871"/>
                    <a:pt x="13041" y="13315"/>
                  </a:cubicBezTo>
                  <a:cubicBezTo>
                    <a:pt x="12994" y="13791"/>
                    <a:pt x="12947" y="14294"/>
                    <a:pt x="12916" y="14824"/>
                  </a:cubicBezTo>
                  <a:cubicBezTo>
                    <a:pt x="12884" y="15353"/>
                    <a:pt x="12869" y="15856"/>
                    <a:pt x="12837" y="16359"/>
                  </a:cubicBezTo>
                  <a:cubicBezTo>
                    <a:pt x="12822" y="16862"/>
                    <a:pt x="12806" y="17338"/>
                    <a:pt x="12790" y="17762"/>
                  </a:cubicBezTo>
                  <a:cubicBezTo>
                    <a:pt x="12775" y="18185"/>
                    <a:pt x="12775" y="18556"/>
                    <a:pt x="12775" y="18847"/>
                  </a:cubicBezTo>
                  <a:cubicBezTo>
                    <a:pt x="12775" y="19138"/>
                    <a:pt x="12806" y="19429"/>
                    <a:pt x="12884" y="19721"/>
                  </a:cubicBezTo>
                  <a:cubicBezTo>
                    <a:pt x="12963" y="19985"/>
                    <a:pt x="13103" y="20224"/>
                    <a:pt x="13307" y="20435"/>
                  </a:cubicBezTo>
                  <a:cubicBezTo>
                    <a:pt x="13416" y="20515"/>
                    <a:pt x="13510" y="20594"/>
                    <a:pt x="13604" y="20674"/>
                  </a:cubicBezTo>
                  <a:cubicBezTo>
                    <a:pt x="13698" y="20753"/>
                    <a:pt x="13776" y="20832"/>
                    <a:pt x="13870" y="20885"/>
                  </a:cubicBezTo>
                  <a:cubicBezTo>
                    <a:pt x="13964" y="20965"/>
                    <a:pt x="14058" y="21044"/>
                    <a:pt x="14152" y="21124"/>
                  </a:cubicBezTo>
                  <a:cubicBezTo>
                    <a:pt x="14246" y="21203"/>
                    <a:pt x="14371" y="21282"/>
                    <a:pt x="14512" y="21388"/>
                  </a:cubicBezTo>
                  <a:cubicBezTo>
                    <a:pt x="14763" y="21547"/>
                    <a:pt x="14966" y="21600"/>
                    <a:pt x="15123" y="21574"/>
                  </a:cubicBezTo>
                  <a:cubicBezTo>
                    <a:pt x="15263" y="21547"/>
                    <a:pt x="15404" y="21415"/>
                    <a:pt x="15514" y="21176"/>
                  </a:cubicBezTo>
                  <a:cubicBezTo>
                    <a:pt x="15717" y="20647"/>
                    <a:pt x="15968" y="20038"/>
                    <a:pt x="16265" y="19350"/>
                  </a:cubicBezTo>
                  <a:cubicBezTo>
                    <a:pt x="16547" y="18662"/>
                    <a:pt x="16860" y="17894"/>
                    <a:pt x="17189" y="17100"/>
                  </a:cubicBezTo>
                  <a:cubicBezTo>
                    <a:pt x="17517" y="16306"/>
                    <a:pt x="17862" y="15485"/>
                    <a:pt x="18222" y="14638"/>
                  </a:cubicBezTo>
                  <a:cubicBezTo>
                    <a:pt x="18582" y="13791"/>
                    <a:pt x="18942" y="12971"/>
                    <a:pt x="19286" y="12150"/>
                  </a:cubicBezTo>
                  <a:cubicBezTo>
                    <a:pt x="19630" y="11329"/>
                    <a:pt x="19975" y="10562"/>
                    <a:pt x="20319" y="9821"/>
                  </a:cubicBezTo>
                  <a:cubicBezTo>
                    <a:pt x="20648" y="9079"/>
                    <a:pt x="20961" y="8418"/>
                    <a:pt x="21227" y="7835"/>
                  </a:cubicBezTo>
                  <a:cubicBezTo>
                    <a:pt x="21368" y="7518"/>
                    <a:pt x="21462" y="7174"/>
                    <a:pt x="21509" y="6829"/>
                  </a:cubicBezTo>
                  <a:cubicBezTo>
                    <a:pt x="21587" y="6618"/>
                    <a:pt x="21540" y="6274"/>
                    <a:pt x="21384" y="5903"/>
                  </a:cubicBezTo>
                  <a:close/>
                </a:path>
              </a:pathLst>
            </a:custGeom>
            <a:grpFill/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8371605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796CD0-921C-2B03-17A5-930FDD7365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18788" y="958555"/>
            <a:ext cx="4812956" cy="2470445"/>
          </a:xfrm>
        </p:spPr>
        <p:txBody>
          <a:bodyPr/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23F7C2-258C-21A4-733D-27DBE06B74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635362" y="3662574"/>
            <a:ext cx="5714586" cy="1015950"/>
          </a:xfrm>
        </p:spPr>
        <p:txBody>
          <a:bodyPr>
            <a:normAutofit fontScale="85000" lnSpcReduction="1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FC2693E-FEFF-88B2-CADE-9A01E26A0A80}"/>
              </a:ext>
            </a:extLst>
          </p:cNvPr>
          <p:cNvGrpSpPr/>
          <p:nvPr/>
        </p:nvGrpSpPr>
        <p:grpSpPr>
          <a:xfrm>
            <a:off x="7386591" y="4678524"/>
            <a:ext cx="2539136" cy="1591289"/>
            <a:chOff x="7124304" y="4461594"/>
            <a:chExt cx="2539136" cy="1591289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AD36BAE1-3E2C-9DE8-AC35-1AE095386D24}"/>
                </a:ext>
              </a:extLst>
            </p:cNvPr>
            <p:cNvSpPr/>
            <p:nvPr/>
          </p:nvSpPr>
          <p:spPr>
            <a:xfrm>
              <a:off x="7124304" y="4461594"/>
              <a:ext cx="2539136" cy="1591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129" extrusionOk="0">
                  <a:moveTo>
                    <a:pt x="20647" y="10450"/>
                  </a:moveTo>
                  <a:lnTo>
                    <a:pt x="20792" y="10412"/>
                  </a:lnTo>
                  <a:cubicBezTo>
                    <a:pt x="21419" y="10258"/>
                    <a:pt x="21371" y="8803"/>
                    <a:pt x="20735" y="8752"/>
                  </a:cubicBezTo>
                  <a:lnTo>
                    <a:pt x="20156" y="8714"/>
                  </a:lnTo>
                  <a:cubicBezTo>
                    <a:pt x="19602" y="8675"/>
                    <a:pt x="19465" y="7475"/>
                    <a:pt x="19971" y="7118"/>
                  </a:cubicBezTo>
                  <a:lnTo>
                    <a:pt x="20076" y="7041"/>
                  </a:lnTo>
                  <a:cubicBezTo>
                    <a:pt x="20639" y="6646"/>
                    <a:pt x="20390" y="5292"/>
                    <a:pt x="19778" y="5458"/>
                  </a:cubicBezTo>
                  <a:lnTo>
                    <a:pt x="17832" y="5969"/>
                  </a:lnTo>
                  <a:cubicBezTo>
                    <a:pt x="17342" y="6097"/>
                    <a:pt x="17020" y="5165"/>
                    <a:pt x="17358" y="4578"/>
                  </a:cubicBezTo>
                  <a:lnTo>
                    <a:pt x="17897" y="3646"/>
                  </a:lnTo>
                  <a:cubicBezTo>
                    <a:pt x="18283" y="2982"/>
                    <a:pt x="17816" y="1948"/>
                    <a:pt x="17294" y="2318"/>
                  </a:cubicBezTo>
                  <a:lnTo>
                    <a:pt x="14495" y="4335"/>
                  </a:lnTo>
                  <a:cubicBezTo>
                    <a:pt x="14141" y="4590"/>
                    <a:pt x="13747" y="4169"/>
                    <a:pt x="13755" y="3556"/>
                  </a:cubicBezTo>
                  <a:lnTo>
                    <a:pt x="13787" y="850"/>
                  </a:lnTo>
                  <a:cubicBezTo>
                    <a:pt x="13795" y="71"/>
                    <a:pt x="13192" y="-299"/>
                    <a:pt x="12871" y="288"/>
                  </a:cubicBezTo>
                  <a:lnTo>
                    <a:pt x="11013" y="3646"/>
                  </a:lnTo>
                  <a:cubicBezTo>
                    <a:pt x="10804" y="4029"/>
                    <a:pt x="10434" y="4029"/>
                    <a:pt x="10225" y="3646"/>
                  </a:cubicBezTo>
                  <a:lnTo>
                    <a:pt x="8367" y="288"/>
                  </a:lnTo>
                  <a:cubicBezTo>
                    <a:pt x="8046" y="-299"/>
                    <a:pt x="7434" y="71"/>
                    <a:pt x="7451" y="850"/>
                  </a:cubicBezTo>
                  <a:lnTo>
                    <a:pt x="7483" y="3556"/>
                  </a:lnTo>
                  <a:cubicBezTo>
                    <a:pt x="7491" y="4169"/>
                    <a:pt x="7089" y="4590"/>
                    <a:pt x="6743" y="4335"/>
                  </a:cubicBezTo>
                  <a:lnTo>
                    <a:pt x="3944" y="2318"/>
                  </a:lnTo>
                  <a:cubicBezTo>
                    <a:pt x="3422" y="1948"/>
                    <a:pt x="2955" y="2969"/>
                    <a:pt x="3341" y="3646"/>
                  </a:cubicBezTo>
                  <a:lnTo>
                    <a:pt x="3880" y="4578"/>
                  </a:lnTo>
                  <a:cubicBezTo>
                    <a:pt x="4218" y="5165"/>
                    <a:pt x="3904" y="6097"/>
                    <a:pt x="3406" y="5969"/>
                  </a:cubicBezTo>
                  <a:lnTo>
                    <a:pt x="1460" y="5458"/>
                  </a:lnTo>
                  <a:cubicBezTo>
                    <a:pt x="848" y="5292"/>
                    <a:pt x="599" y="6646"/>
                    <a:pt x="1162" y="7041"/>
                  </a:cubicBezTo>
                  <a:lnTo>
                    <a:pt x="1267" y="7118"/>
                  </a:lnTo>
                  <a:cubicBezTo>
                    <a:pt x="1773" y="7475"/>
                    <a:pt x="1636" y="8675"/>
                    <a:pt x="1082" y="8714"/>
                  </a:cubicBezTo>
                  <a:lnTo>
                    <a:pt x="503" y="8752"/>
                  </a:lnTo>
                  <a:cubicBezTo>
                    <a:pt x="-133" y="8803"/>
                    <a:pt x="-181" y="10258"/>
                    <a:pt x="446" y="10412"/>
                  </a:cubicBezTo>
                  <a:lnTo>
                    <a:pt x="591" y="10450"/>
                  </a:lnTo>
                  <a:cubicBezTo>
                    <a:pt x="1146" y="10590"/>
                    <a:pt x="1194" y="11841"/>
                    <a:pt x="655" y="12084"/>
                  </a:cubicBezTo>
                  <a:lnTo>
                    <a:pt x="655" y="12084"/>
                  </a:lnTo>
                  <a:cubicBezTo>
                    <a:pt x="52" y="12352"/>
                    <a:pt x="197" y="13782"/>
                    <a:pt x="824" y="13718"/>
                  </a:cubicBezTo>
                  <a:lnTo>
                    <a:pt x="2047" y="13603"/>
                  </a:lnTo>
                  <a:cubicBezTo>
                    <a:pt x="2577" y="13552"/>
                    <a:pt x="2810" y="14663"/>
                    <a:pt x="2368" y="15135"/>
                  </a:cubicBezTo>
                  <a:lnTo>
                    <a:pt x="2030" y="15492"/>
                  </a:lnTo>
                  <a:cubicBezTo>
                    <a:pt x="1532" y="16029"/>
                    <a:pt x="1894" y="17254"/>
                    <a:pt x="2473" y="16986"/>
                  </a:cubicBezTo>
                  <a:lnTo>
                    <a:pt x="5014" y="15812"/>
                  </a:lnTo>
                  <a:cubicBezTo>
                    <a:pt x="5440" y="15607"/>
                    <a:pt x="5826" y="16310"/>
                    <a:pt x="5641" y="16948"/>
                  </a:cubicBezTo>
                  <a:lnTo>
                    <a:pt x="5143" y="18722"/>
                  </a:lnTo>
                  <a:cubicBezTo>
                    <a:pt x="4925" y="19488"/>
                    <a:pt x="5488" y="20229"/>
                    <a:pt x="5923" y="19744"/>
                  </a:cubicBezTo>
                  <a:lnTo>
                    <a:pt x="8488" y="16910"/>
                  </a:lnTo>
                  <a:cubicBezTo>
                    <a:pt x="8761" y="16603"/>
                    <a:pt x="9147" y="16782"/>
                    <a:pt x="9276" y="17280"/>
                  </a:cubicBezTo>
                  <a:lnTo>
                    <a:pt x="10136" y="20612"/>
                  </a:lnTo>
                  <a:cubicBezTo>
                    <a:pt x="10313" y="21301"/>
                    <a:pt x="10933" y="21301"/>
                    <a:pt x="11109" y="20612"/>
                  </a:cubicBezTo>
                  <a:lnTo>
                    <a:pt x="11962" y="17292"/>
                  </a:lnTo>
                  <a:cubicBezTo>
                    <a:pt x="12091" y="16795"/>
                    <a:pt x="12469" y="16616"/>
                    <a:pt x="12750" y="16922"/>
                  </a:cubicBezTo>
                  <a:lnTo>
                    <a:pt x="15315" y="19756"/>
                  </a:lnTo>
                  <a:cubicBezTo>
                    <a:pt x="15750" y="20241"/>
                    <a:pt x="16313" y="19501"/>
                    <a:pt x="16095" y="18735"/>
                  </a:cubicBezTo>
                  <a:lnTo>
                    <a:pt x="15597" y="16961"/>
                  </a:lnTo>
                  <a:cubicBezTo>
                    <a:pt x="15412" y="16310"/>
                    <a:pt x="15790" y="15620"/>
                    <a:pt x="16224" y="15824"/>
                  </a:cubicBezTo>
                  <a:lnTo>
                    <a:pt x="18765" y="16999"/>
                  </a:lnTo>
                  <a:cubicBezTo>
                    <a:pt x="19344" y="17267"/>
                    <a:pt x="19706" y="16041"/>
                    <a:pt x="19208" y="15505"/>
                  </a:cubicBezTo>
                  <a:lnTo>
                    <a:pt x="18870" y="15148"/>
                  </a:lnTo>
                  <a:cubicBezTo>
                    <a:pt x="18427" y="14675"/>
                    <a:pt x="18661" y="13578"/>
                    <a:pt x="19191" y="13616"/>
                  </a:cubicBezTo>
                  <a:lnTo>
                    <a:pt x="20414" y="13731"/>
                  </a:lnTo>
                  <a:cubicBezTo>
                    <a:pt x="21041" y="13782"/>
                    <a:pt x="21194" y="12365"/>
                    <a:pt x="20583" y="12097"/>
                  </a:cubicBezTo>
                  <a:lnTo>
                    <a:pt x="20583" y="12097"/>
                  </a:lnTo>
                  <a:cubicBezTo>
                    <a:pt x="20044" y="11841"/>
                    <a:pt x="20084" y="10590"/>
                    <a:pt x="20647" y="10450"/>
                  </a:cubicBezTo>
                  <a:close/>
                  <a:moveTo>
                    <a:pt x="3140" y="6735"/>
                  </a:moveTo>
                  <a:cubicBezTo>
                    <a:pt x="3100" y="6914"/>
                    <a:pt x="2955" y="6965"/>
                    <a:pt x="2851" y="6952"/>
                  </a:cubicBezTo>
                  <a:cubicBezTo>
                    <a:pt x="2473" y="6927"/>
                    <a:pt x="2103" y="6812"/>
                    <a:pt x="1749" y="6620"/>
                  </a:cubicBezTo>
                  <a:cubicBezTo>
                    <a:pt x="1645" y="6556"/>
                    <a:pt x="1628" y="6390"/>
                    <a:pt x="1685" y="6263"/>
                  </a:cubicBezTo>
                  <a:cubicBezTo>
                    <a:pt x="1749" y="6122"/>
                    <a:pt x="1894" y="6071"/>
                    <a:pt x="1998" y="6135"/>
                  </a:cubicBezTo>
                  <a:cubicBezTo>
                    <a:pt x="2079" y="6186"/>
                    <a:pt x="2167" y="6224"/>
                    <a:pt x="2256" y="6263"/>
                  </a:cubicBezTo>
                  <a:cubicBezTo>
                    <a:pt x="2264" y="6263"/>
                    <a:pt x="2264" y="6263"/>
                    <a:pt x="2264" y="6263"/>
                  </a:cubicBezTo>
                  <a:cubicBezTo>
                    <a:pt x="2272" y="6263"/>
                    <a:pt x="2280" y="6275"/>
                    <a:pt x="2288" y="6275"/>
                  </a:cubicBezTo>
                  <a:cubicBezTo>
                    <a:pt x="2304" y="6288"/>
                    <a:pt x="2328" y="6288"/>
                    <a:pt x="2344" y="6301"/>
                  </a:cubicBezTo>
                  <a:cubicBezTo>
                    <a:pt x="2384" y="6314"/>
                    <a:pt x="2425" y="6327"/>
                    <a:pt x="2473" y="6339"/>
                  </a:cubicBezTo>
                  <a:cubicBezTo>
                    <a:pt x="2642" y="6390"/>
                    <a:pt x="2819" y="6416"/>
                    <a:pt x="2996" y="6429"/>
                  </a:cubicBezTo>
                  <a:cubicBezTo>
                    <a:pt x="3108" y="6416"/>
                    <a:pt x="3180" y="6582"/>
                    <a:pt x="3140" y="6735"/>
                  </a:cubicBezTo>
                  <a:close/>
                  <a:moveTo>
                    <a:pt x="4523" y="3990"/>
                  </a:moveTo>
                  <a:cubicBezTo>
                    <a:pt x="4395" y="4067"/>
                    <a:pt x="4218" y="4092"/>
                    <a:pt x="4210" y="3990"/>
                  </a:cubicBezTo>
                  <a:cubicBezTo>
                    <a:pt x="4202" y="3888"/>
                    <a:pt x="4194" y="3786"/>
                    <a:pt x="4186" y="3684"/>
                  </a:cubicBezTo>
                  <a:cubicBezTo>
                    <a:pt x="4178" y="3569"/>
                    <a:pt x="4314" y="3505"/>
                    <a:pt x="4355" y="3492"/>
                  </a:cubicBezTo>
                  <a:cubicBezTo>
                    <a:pt x="4427" y="3454"/>
                    <a:pt x="4532" y="3416"/>
                    <a:pt x="4612" y="3480"/>
                  </a:cubicBezTo>
                  <a:cubicBezTo>
                    <a:pt x="5231" y="3978"/>
                    <a:pt x="5818" y="4539"/>
                    <a:pt x="6381" y="5178"/>
                  </a:cubicBezTo>
                  <a:cubicBezTo>
                    <a:pt x="6445" y="5254"/>
                    <a:pt x="6277" y="5369"/>
                    <a:pt x="6252" y="5382"/>
                  </a:cubicBezTo>
                  <a:cubicBezTo>
                    <a:pt x="6180" y="5420"/>
                    <a:pt x="6035" y="5497"/>
                    <a:pt x="5971" y="5420"/>
                  </a:cubicBezTo>
                  <a:cubicBezTo>
                    <a:pt x="5505" y="4897"/>
                    <a:pt x="5022" y="4424"/>
                    <a:pt x="4523" y="3990"/>
                  </a:cubicBezTo>
                  <a:close/>
                  <a:moveTo>
                    <a:pt x="7909" y="16029"/>
                  </a:moveTo>
                  <a:cubicBezTo>
                    <a:pt x="7611" y="16437"/>
                    <a:pt x="7322" y="16871"/>
                    <a:pt x="7041" y="17318"/>
                  </a:cubicBezTo>
                  <a:cubicBezTo>
                    <a:pt x="6767" y="17765"/>
                    <a:pt x="6518" y="18250"/>
                    <a:pt x="6164" y="18544"/>
                  </a:cubicBezTo>
                  <a:cubicBezTo>
                    <a:pt x="6100" y="18607"/>
                    <a:pt x="5858" y="18646"/>
                    <a:pt x="5850" y="18441"/>
                  </a:cubicBezTo>
                  <a:cubicBezTo>
                    <a:pt x="5834" y="18122"/>
                    <a:pt x="5858" y="17829"/>
                    <a:pt x="5931" y="17535"/>
                  </a:cubicBezTo>
                  <a:cubicBezTo>
                    <a:pt x="5995" y="17254"/>
                    <a:pt x="6437" y="17241"/>
                    <a:pt x="6349" y="17612"/>
                  </a:cubicBezTo>
                  <a:cubicBezTo>
                    <a:pt x="6341" y="17637"/>
                    <a:pt x="6341" y="17663"/>
                    <a:pt x="6333" y="17688"/>
                  </a:cubicBezTo>
                  <a:cubicBezTo>
                    <a:pt x="6341" y="17675"/>
                    <a:pt x="6349" y="17663"/>
                    <a:pt x="6357" y="17650"/>
                  </a:cubicBezTo>
                  <a:cubicBezTo>
                    <a:pt x="6486" y="17446"/>
                    <a:pt x="6614" y="17229"/>
                    <a:pt x="6743" y="17012"/>
                  </a:cubicBezTo>
                  <a:cubicBezTo>
                    <a:pt x="7024" y="16565"/>
                    <a:pt x="7322" y="16131"/>
                    <a:pt x="7620" y="15709"/>
                  </a:cubicBezTo>
                  <a:cubicBezTo>
                    <a:pt x="7700" y="15607"/>
                    <a:pt x="7853" y="15569"/>
                    <a:pt x="7933" y="15671"/>
                  </a:cubicBezTo>
                  <a:cubicBezTo>
                    <a:pt x="8030" y="15773"/>
                    <a:pt x="7973" y="15939"/>
                    <a:pt x="7909" y="16029"/>
                  </a:cubicBezTo>
                  <a:close/>
                  <a:moveTo>
                    <a:pt x="9373" y="4692"/>
                  </a:moveTo>
                  <a:cubicBezTo>
                    <a:pt x="9163" y="4233"/>
                    <a:pt x="8954" y="3773"/>
                    <a:pt x="8753" y="3314"/>
                  </a:cubicBezTo>
                  <a:cubicBezTo>
                    <a:pt x="8705" y="3199"/>
                    <a:pt x="8649" y="3084"/>
                    <a:pt x="8593" y="2969"/>
                  </a:cubicBezTo>
                  <a:cubicBezTo>
                    <a:pt x="8593" y="2982"/>
                    <a:pt x="8593" y="3007"/>
                    <a:pt x="8601" y="3020"/>
                  </a:cubicBezTo>
                  <a:cubicBezTo>
                    <a:pt x="8641" y="3339"/>
                    <a:pt x="8198" y="3518"/>
                    <a:pt x="8158" y="3212"/>
                  </a:cubicBezTo>
                  <a:cubicBezTo>
                    <a:pt x="8110" y="2816"/>
                    <a:pt x="8094" y="2395"/>
                    <a:pt x="8118" y="1986"/>
                  </a:cubicBezTo>
                  <a:cubicBezTo>
                    <a:pt x="8134" y="1705"/>
                    <a:pt x="8440" y="1629"/>
                    <a:pt x="8544" y="1807"/>
                  </a:cubicBezTo>
                  <a:cubicBezTo>
                    <a:pt x="8769" y="2178"/>
                    <a:pt x="8962" y="2586"/>
                    <a:pt x="9155" y="3007"/>
                  </a:cubicBezTo>
                  <a:cubicBezTo>
                    <a:pt x="9365" y="3467"/>
                    <a:pt x="9574" y="3927"/>
                    <a:pt x="9775" y="4386"/>
                  </a:cubicBezTo>
                  <a:cubicBezTo>
                    <a:pt x="9903" y="4680"/>
                    <a:pt x="9477" y="4935"/>
                    <a:pt x="9373" y="4692"/>
                  </a:cubicBezTo>
                  <a:close/>
                  <a:moveTo>
                    <a:pt x="11560" y="14778"/>
                  </a:moveTo>
                  <a:cubicBezTo>
                    <a:pt x="11423" y="16169"/>
                    <a:pt x="11166" y="17535"/>
                    <a:pt x="10796" y="18824"/>
                  </a:cubicBezTo>
                  <a:cubicBezTo>
                    <a:pt x="10740" y="19016"/>
                    <a:pt x="10458" y="19169"/>
                    <a:pt x="10386" y="18939"/>
                  </a:cubicBezTo>
                  <a:cubicBezTo>
                    <a:pt x="10080" y="18071"/>
                    <a:pt x="10145" y="17024"/>
                    <a:pt x="9847" y="16156"/>
                  </a:cubicBezTo>
                  <a:cubicBezTo>
                    <a:pt x="9734" y="15837"/>
                    <a:pt x="10161" y="15569"/>
                    <a:pt x="10249" y="15850"/>
                  </a:cubicBezTo>
                  <a:cubicBezTo>
                    <a:pt x="10466" y="16475"/>
                    <a:pt x="10490" y="17203"/>
                    <a:pt x="10603" y="17880"/>
                  </a:cubicBezTo>
                  <a:cubicBezTo>
                    <a:pt x="10836" y="16897"/>
                    <a:pt x="11005" y="15888"/>
                    <a:pt x="11110" y="14841"/>
                  </a:cubicBezTo>
                  <a:cubicBezTo>
                    <a:pt x="11142" y="14522"/>
                    <a:pt x="11592" y="14433"/>
                    <a:pt x="11560" y="14778"/>
                  </a:cubicBezTo>
                  <a:close/>
                  <a:moveTo>
                    <a:pt x="13080" y="2267"/>
                  </a:moveTo>
                  <a:cubicBezTo>
                    <a:pt x="13072" y="2471"/>
                    <a:pt x="13064" y="2663"/>
                    <a:pt x="13056" y="2867"/>
                  </a:cubicBezTo>
                  <a:cubicBezTo>
                    <a:pt x="13040" y="3275"/>
                    <a:pt x="13024" y="3684"/>
                    <a:pt x="13007" y="4080"/>
                  </a:cubicBezTo>
                  <a:cubicBezTo>
                    <a:pt x="12999" y="4284"/>
                    <a:pt x="12565" y="4348"/>
                    <a:pt x="12565" y="4271"/>
                  </a:cubicBezTo>
                  <a:cubicBezTo>
                    <a:pt x="12581" y="3863"/>
                    <a:pt x="12597" y="3454"/>
                    <a:pt x="12613" y="3058"/>
                  </a:cubicBezTo>
                  <a:cubicBezTo>
                    <a:pt x="12621" y="2944"/>
                    <a:pt x="12621" y="2829"/>
                    <a:pt x="12629" y="2714"/>
                  </a:cubicBezTo>
                  <a:cubicBezTo>
                    <a:pt x="12573" y="2867"/>
                    <a:pt x="12525" y="3007"/>
                    <a:pt x="12477" y="3173"/>
                  </a:cubicBezTo>
                  <a:cubicBezTo>
                    <a:pt x="12437" y="3288"/>
                    <a:pt x="12284" y="3339"/>
                    <a:pt x="12219" y="3365"/>
                  </a:cubicBezTo>
                  <a:cubicBezTo>
                    <a:pt x="12195" y="3378"/>
                    <a:pt x="12010" y="3416"/>
                    <a:pt x="12042" y="3301"/>
                  </a:cubicBezTo>
                  <a:cubicBezTo>
                    <a:pt x="12195" y="2803"/>
                    <a:pt x="12388" y="2331"/>
                    <a:pt x="12613" y="1910"/>
                  </a:cubicBezTo>
                  <a:cubicBezTo>
                    <a:pt x="12670" y="1807"/>
                    <a:pt x="12766" y="1769"/>
                    <a:pt x="12847" y="1731"/>
                  </a:cubicBezTo>
                  <a:cubicBezTo>
                    <a:pt x="12887" y="1718"/>
                    <a:pt x="13032" y="1654"/>
                    <a:pt x="13056" y="1744"/>
                  </a:cubicBezTo>
                  <a:cubicBezTo>
                    <a:pt x="13096" y="1922"/>
                    <a:pt x="13088" y="2088"/>
                    <a:pt x="13080" y="2267"/>
                  </a:cubicBezTo>
                  <a:close/>
                  <a:moveTo>
                    <a:pt x="14849" y="18135"/>
                  </a:moveTo>
                  <a:cubicBezTo>
                    <a:pt x="14769" y="18186"/>
                    <a:pt x="14632" y="18237"/>
                    <a:pt x="14559" y="18135"/>
                  </a:cubicBezTo>
                  <a:cubicBezTo>
                    <a:pt x="14262" y="17727"/>
                    <a:pt x="13980" y="17292"/>
                    <a:pt x="13707" y="16846"/>
                  </a:cubicBezTo>
                  <a:cubicBezTo>
                    <a:pt x="13635" y="16731"/>
                    <a:pt x="13779" y="16603"/>
                    <a:pt x="13828" y="16578"/>
                  </a:cubicBezTo>
                  <a:cubicBezTo>
                    <a:pt x="13876" y="16539"/>
                    <a:pt x="13948" y="16527"/>
                    <a:pt x="13997" y="16527"/>
                  </a:cubicBezTo>
                  <a:cubicBezTo>
                    <a:pt x="14037" y="16527"/>
                    <a:pt x="14085" y="16539"/>
                    <a:pt x="14117" y="16578"/>
                  </a:cubicBezTo>
                  <a:cubicBezTo>
                    <a:pt x="14391" y="17024"/>
                    <a:pt x="14672" y="17446"/>
                    <a:pt x="14970" y="17867"/>
                  </a:cubicBezTo>
                  <a:cubicBezTo>
                    <a:pt x="15050" y="17969"/>
                    <a:pt x="14897" y="18097"/>
                    <a:pt x="14849" y="18135"/>
                  </a:cubicBezTo>
                  <a:close/>
                  <a:moveTo>
                    <a:pt x="17977" y="15786"/>
                  </a:moveTo>
                  <a:cubicBezTo>
                    <a:pt x="17889" y="15875"/>
                    <a:pt x="17768" y="15914"/>
                    <a:pt x="17664" y="15850"/>
                  </a:cubicBezTo>
                  <a:cubicBezTo>
                    <a:pt x="17205" y="15595"/>
                    <a:pt x="16739" y="15339"/>
                    <a:pt x="16280" y="15084"/>
                  </a:cubicBezTo>
                  <a:cubicBezTo>
                    <a:pt x="16176" y="15033"/>
                    <a:pt x="16272" y="14867"/>
                    <a:pt x="16321" y="14816"/>
                  </a:cubicBezTo>
                  <a:cubicBezTo>
                    <a:pt x="16409" y="14727"/>
                    <a:pt x="16530" y="14688"/>
                    <a:pt x="16634" y="14752"/>
                  </a:cubicBezTo>
                  <a:cubicBezTo>
                    <a:pt x="17093" y="15007"/>
                    <a:pt x="17559" y="15263"/>
                    <a:pt x="18017" y="15518"/>
                  </a:cubicBezTo>
                  <a:cubicBezTo>
                    <a:pt x="18114" y="15569"/>
                    <a:pt x="18025" y="15735"/>
                    <a:pt x="17977" y="15786"/>
                  </a:cubicBezTo>
                  <a:close/>
                  <a:moveTo>
                    <a:pt x="19191" y="6722"/>
                  </a:moveTo>
                  <a:cubicBezTo>
                    <a:pt x="19111" y="6761"/>
                    <a:pt x="18966" y="6761"/>
                    <a:pt x="18934" y="6607"/>
                  </a:cubicBezTo>
                  <a:cubicBezTo>
                    <a:pt x="18918" y="6544"/>
                    <a:pt x="18950" y="6467"/>
                    <a:pt x="18974" y="6429"/>
                  </a:cubicBezTo>
                  <a:cubicBezTo>
                    <a:pt x="19015" y="6365"/>
                    <a:pt x="19071" y="6327"/>
                    <a:pt x="19119" y="6301"/>
                  </a:cubicBezTo>
                  <a:cubicBezTo>
                    <a:pt x="19135" y="6288"/>
                    <a:pt x="19151" y="6288"/>
                    <a:pt x="19159" y="6275"/>
                  </a:cubicBezTo>
                  <a:cubicBezTo>
                    <a:pt x="19256" y="6224"/>
                    <a:pt x="19352" y="6148"/>
                    <a:pt x="19441" y="6071"/>
                  </a:cubicBezTo>
                  <a:cubicBezTo>
                    <a:pt x="19449" y="6058"/>
                    <a:pt x="19465" y="6046"/>
                    <a:pt x="19473" y="6046"/>
                  </a:cubicBezTo>
                  <a:cubicBezTo>
                    <a:pt x="19561" y="5956"/>
                    <a:pt x="19690" y="5905"/>
                    <a:pt x="19787" y="5995"/>
                  </a:cubicBezTo>
                  <a:cubicBezTo>
                    <a:pt x="19819" y="6020"/>
                    <a:pt x="19843" y="6084"/>
                    <a:pt x="19835" y="6148"/>
                  </a:cubicBezTo>
                  <a:cubicBezTo>
                    <a:pt x="19827" y="6212"/>
                    <a:pt x="19787" y="6288"/>
                    <a:pt x="19754" y="6314"/>
                  </a:cubicBezTo>
                  <a:cubicBezTo>
                    <a:pt x="19578" y="6492"/>
                    <a:pt x="19393" y="6620"/>
                    <a:pt x="19191" y="6722"/>
                  </a:cubicBezTo>
                  <a:close/>
                  <a:moveTo>
                    <a:pt x="20092" y="12582"/>
                  </a:moveTo>
                  <a:cubicBezTo>
                    <a:pt x="20076" y="12607"/>
                    <a:pt x="20060" y="12633"/>
                    <a:pt x="20044" y="12646"/>
                  </a:cubicBezTo>
                  <a:cubicBezTo>
                    <a:pt x="20028" y="12658"/>
                    <a:pt x="20020" y="12671"/>
                    <a:pt x="20004" y="12684"/>
                  </a:cubicBezTo>
                  <a:cubicBezTo>
                    <a:pt x="19955" y="12722"/>
                    <a:pt x="19891" y="12748"/>
                    <a:pt x="19835" y="12761"/>
                  </a:cubicBezTo>
                  <a:cubicBezTo>
                    <a:pt x="19787" y="12773"/>
                    <a:pt x="19746" y="12773"/>
                    <a:pt x="19698" y="12773"/>
                  </a:cubicBezTo>
                  <a:cubicBezTo>
                    <a:pt x="19594" y="12761"/>
                    <a:pt x="19481" y="12748"/>
                    <a:pt x="19376" y="12722"/>
                  </a:cubicBezTo>
                  <a:cubicBezTo>
                    <a:pt x="19360" y="12722"/>
                    <a:pt x="19344" y="12709"/>
                    <a:pt x="19336" y="12684"/>
                  </a:cubicBezTo>
                  <a:cubicBezTo>
                    <a:pt x="19336" y="12671"/>
                    <a:pt x="19336" y="12658"/>
                    <a:pt x="19336" y="12658"/>
                  </a:cubicBezTo>
                  <a:cubicBezTo>
                    <a:pt x="19352" y="12633"/>
                    <a:pt x="19368" y="12607"/>
                    <a:pt x="19384" y="12595"/>
                  </a:cubicBezTo>
                  <a:cubicBezTo>
                    <a:pt x="19401" y="12582"/>
                    <a:pt x="19409" y="12569"/>
                    <a:pt x="19425" y="12556"/>
                  </a:cubicBezTo>
                  <a:cubicBezTo>
                    <a:pt x="19473" y="12518"/>
                    <a:pt x="19537" y="12492"/>
                    <a:pt x="19594" y="12480"/>
                  </a:cubicBezTo>
                  <a:cubicBezTo>
                    <a:pt x="19642" y="12467"/>
                    <a:pt x="19682" y="12467"/>
                    <a:pt x="19730" y="12467"/>
                  </a:cubicBezTo>
                  <a:cubicBezTo>
                    <a:pt x="19835" y="12480"/>
                    <a:pt x="19947" y="12492"/>
                    <a:pt x="20052" y="12518"/>
                  </a:cubicBezTo>
                  <a:cubicBezTo>
                    <a:pt x="20068" y="12518"/>
                    <a:pt x="20084" y="12531"/>
                    <a:pt x="20092" y="12556"/>
                  </a:cubicBezTo>
                  <a:cubicBezTo>
                    <a:pt x="20092" y="12569"/>
                    <a:pt x="20092" y="12569"/>
                    <a:pt x="20092" y="12582"/>
                  </a:cubicBezTo>
                  <a:close/>
                  <a:moveTo>
                    <a:pt x="20165" y="9824"/>
                  </a:moveTo>
                  <a:cubicBezTo>
                    <a:pt x="20116" y="9837"/>
                    <a:pt x="20060" y="9837"/>
                    <a:pt x="20020" y="9799"/>
                  </a:cubicBezTo>
                  <a:cubicBezTo>
                    <a:pt x="19996" y="9786"/>
                    <a:pt x="19980" y="9761"/>
                    <a:pt x="19972" y="9722"/>
                  </a:cubicBezTo>
                  <a:cubicBezTo>
                    <a:pt x="19972" y="9710"/>
                    <a:pt x="19972" y="9684"/>
                    <a:pt x="19972" y="9671"/>
                  </a:cubicBezTo>
                  <a:cubicBezTo>
                    <a:pt x="19980" y="9646"/>
                    <a:pt x="19988" y="9620"/>
                    <a:pt x="20004" y="9595"/>
                  </a:cubicBezTo>
                  <a:cubicBezTo>
                    <a:pt x="20020" y="9569"/>
                    <a:pt x="20036" y="9544"/>
                    <a:pt x="20060" y="9518"/>
                  </a:cubicBezTo>
                  <a:cubicBezTo>
                    <a:pt x="20108" y="9467"/>
                    <a:pt x="20165" y="9441"/>
                    <a:pt x="20229" y="9429"/>
                  </a:cubicBezTo>
                  <a:cubicBezTo>
                    <a:pt x="20317" y="9403"/>
                    <a:pt x="20414" y="9378"/>
                    <a:pt x="20502" y="9352"/>
                  </a:cubicBezTo>
                  <a:cubicBezTo>
                    <a:pt x="20551" y="9339"/>
                    <a:pt x="20607" y="9339"/>
                    <a:pt x="20647" y="9378"/>
                  </a:cubicBezTo>
                  <a:cubicBezTo>
                    <a:pt x="20671" y="9390"/>
                    <a:pt x="20687" y="9416"/>
                    <a:pt x="20695" y="9454"/>
                  </a:cubicBezTo>
                  <a:cubicBezTo>
                    <a:pt x="20695" y="9467"/>
                    <a:pt x="20695" y="9492"/>
                    <a:pt x="20695" y="9505"/>
                  </a:cubicBezTo>
                  <a:cubicBezTo>
                    <a:pt x="20687" y="9531"/>
                    <a:pt x="20679" y="9556"/>
                    <a:pt x="20663" y="9582"/>
                  </a:cubicBezTo>
                  <a:cubicBezTo>
                    <a:pt x="20647" y="9607"/>
                    <a:pt x="20631" y="9633"/>
                    <a:pt x="20607" y="9658"/>
                  </a:cubicBezTo>
                  <a:cubicBezTo>
                    <a:pt x="20559" y="9710"/>
                    <a:pt x="20502" y="9735"/>
                    <a:pt x="20438" y="9748"/>
                  </a:cubicBezTo>
                  <a:cubicBezTo>
                    <a:pt x="20349" y="9761"/>
                    <a:pt x="20253" y="9786"/>
                    <a:pt x="20165" y="9824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8D3B6007-64D6-99CF-77EF-E93E95CF014B}"/>
                </a:ext>
              </a:extLst>
            </p:cNvPr>
            <p:cNvSpPr/>
            <p:nvPr/>
          </p:nvSpPr>
          <p:spPr>
            <a:xfrm>
              <a:off x="7383895" y="4615425"/>
              <a:ext cx="1927129" cy="101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73" extrusionOk="0">
                  <a:moveTo>
                    <a:pt x="4070" y="16183"/>
                  </a:moveTo>
                  <a:cubicBezTo>
                    <a:pt x="4210" y="16449"/>
                    <a:pt x="4307" y="16755"/>
                    <a:pt x="4372" y="17061"/>
                  </a:cubicBezTo>
                  <a:cubicBezTo>
                    <a:pt x="4426" y="17449"/>
                    <a:pt x="4436" y="17776"/>
                    <a:pt x="4382" y="18061"/>
                  </a:cubicBezTo>
                  <a:cubicBezTo>
                    <a:pt x="4329" y="18347"/>
                    <a:pt x="4232" y="18654"/>
                    <a:pt x="4081" y="18980"/>
                  </a:cubicBezTo>
                  <a:cubicBezTo>
                    <a:pt x="3984" y="19225"/>
                    <a:pt x="3855" y="19450"/>
                    <a:pt x="3715" y="19674"/>
                  </a:cubicBezTo>
                  <a:cubicBezTo>
                    <a:pt x="3575" y="19899"/>
                    <a:pt x="3413" y="20123"/>
                    <a:pt x="3252" y="20328"/>
                  </a:cubicBezTo>
                  <a:cubicBezTo>
                    <a:pt x="3090" y="20532"/>
                    <a:pt x="2918" y="20716"/>
                    <a:pt x="2746" y="20899"/>
                  </a:cubicBezTo>
                  <a:cubicBezTo>
                    <a:pt x="2574" y="21083"/>
                    <a:pt x="2412" y="21226"/>
                    <a:pt x="2261" y="21348"/>
                  </a:cubicBezTo>
                  <a:cubicBezTo>
                    <a:pt x="2175" y="21410"/>
                    <a:pt x="2111" y="21471"/>
                    <a:pt x="2046" y="21512"/>
                  </a:cubicBezTo>
                  <a:cubicBezTo>
                    <a:pt x="1981" y="21553"/>
                    <a:pt x="1927" y="21573"/>
                    <a:pt x="1874" y="21573"/>
                  </a:cubicBezTo>
                  <a:cubicBezTo>
                    <a:pt x="1820" y="21573"/>
                    <a:pt x="1755" y="21573"/>
                    <a:pt x="1701" y="21553"/>
                  </a:cubicBezTo>
                  <a:cubicBezTo>
                    <a:pt x="1647" y="21532"/>
                    <a:pt x="1572" y="21491"/>
                    <a:pt x="1497" y="21451"/>
                  </a:cubicBezTo>
                  <a:cubicBezTo>
                    <a:pt x="1346" y="21389"/>
                    <a:pt x="1217" y="21308"/>
                    <a:pt x="1109" y="21206"/>
                  </a:cubicBezTo>
                  <a:cubicBezTo>
                    <a:pt x="1001" y="21124"/>
                    <a:pt x="861" y="21001"/>
                    <a:pt x="711" y="20838"/>
                  </a:cubicBezTo>
                  <a:cubicBezTo>
                    <a:pt x="657" y="20756"/>
                    <a:pt x="603" y="20675"/>
                    <a:pt x="560" y="20613"/>
                  </a:cubicBezTo>
                  <a:cubicBezTo>
                    <a:pt x="517" y="20552"/>
                    <a:pt x="474" y="20491"/>
                    <a:pt x="452" y="20409"/>
                  </a:cubicBezTo>
                  <a:cubicBezTo>
                    <a:pt x="420" y="20328"/>
                    <a:pt x="398" y="20246"/>
                    <a:pt x="377" y="20144"/>
                  </a:cubicBezTo>
                  <a:cubicBezTo>
                    <a:pt x="355" y="20042"/>
                    <a:pt x="345" y="19919"/>
                    <a:pt x="345" y="19736"/>
                  </a:cubicBezTo>
                  <a:cubicBezTo>
                    <a:pt x="312" y="19205"/>
                    <a:pt x="280" y="18592"/>
                    <a:pt x="258" y="17898"/>
                  </a:cubicBezTo>
                  <a:cubicBezTo>
                    <a:pt x="237" y="17204"/>
                    <a:pt x="215" y="16510"/>
                    <a:pt x="194" y="15754"/>
                  </a:cubicBezTo>
                  <a:cubicBezTo>
                    <a:pt x="172" y="15020"/>
                    <a:pt x="140" y="14264"/>
                    <a:pt x="118" y="13529"/>
                  </a:cubicBezTo>
                  <a:cubicBezTo>
                    <a:pt x="86" y="12794"/>
                    <a:pt x="43" y="12080"/>
                    <a:pt x="0" y="11426"/>
                  </a:cubicBezTo>
                  <a:cubicBezTo>
                    <a:pt x="151" y="11181"/>
                    <a:pt x="345" y="10957"/>
                    <a:pt x="549" y="10732"/>
                  </a:cubicBezTo>
                  <a:cubicBezTo>
                    <a:pt x="765" y="10508"/>
                    <a:pt x="991" y="10303"/>
                    <a:pt x="1228" y="10099"/>
                  </a:cubicBezTo>
                  <a:cubicBezTo>
                    <a:pt x="1464" y="9916"/>
                    <a:pt x="1712" y="9752"/>
                    <a:pt x="1960" y="9609"/>
                  </a:cubicBezTo>
                  <a:cubicBezTo>
                    <a:pt x="2207" y="9466"/>
                    <a:pt x="2444" y="9385"/>
                    <a:pt x="2681" y="9344"/>
                  </a:cubicBezTo>
                  <a:cubicBezTo>
                    <a:pt x="2907" y="9303"/>
                    <a:pt x="3123" y="9303"/>
                    <a:pt x="3327" y="9344"/>
                  </a:cubicBezTo>
                  <a:cubicBezTo>
                    <a:pt x="3532" y="9405"/>
                    <a:pt x="3693" y="9528"/>
                    <a:pt x="3844" y="9711"/>
                  </a:cubicBezTo>
                  <a:cubicBezTo>
                    <a:pt x="4027" y="9956"/>
                    <a:pt x="4189" y="10242"/>
                    <a:pt x="4329" y="10548"/>
                  </a:cubicBezTo>
                  <a:cubicBezTo>
                    <a:pt x="4469" y="10855"/>
                    <a:pt x="4576" y="11222"/>
                    <a:pt x="4673" y="11671"/>
                  </a:cubicBezTo>
                  <a:cubicBezTo>
                    <a:pt x="4716" y="11916"/>
                    <a:pt x="4738" y="12161"/>
                    <a:pt x="4738" y="12386"/>
                  </a:cubicBezTo>
                  <a:cubicBezTo>
                    <a:pt x="4738" y="12631"/>
                    <a:pt x="4716" y="12855"/>
                    <a:pt x="4673" y="13100"/>
                  </a:cubicBezTo>
                  <a:cubicBezTo>
                    <a:pt x="4630" y="13325"/>
                    <a:pt x="4576" y="13550"/>
                    <a:pt x="4512" y="13774"/>
                  </a:cubicBezTo>
                  <a:cubicBezTo>
                    <a:pt x="4447" y="13978"/>
                    <a:pt x="4361" y="14182"/>
                    <a:pt x="4286" y="14387"/>
                  </a:cubicBezTo>
                  <a:cubicBezTo>
                    <a:pt x="4189" y="14570"/>
                    <a:pt x="4092" y="14775"/>
                    <a:pt x="3995" y="14958"/>
                  </a:cubicBezTo>
                  <a:cubicBezTo>
                    <a:pt x="3898" y="15162"/>
                    <a:pt x="3779" y="15346"/>
                    <a:pt x="3639" y="15550"/>
                  </a:cubicBezTo>
                  <a:cubicBezTo>
                    <a:pt x="3769" y="15714"/>
                    <a:pt x="3930" y="15897"/>
                    <a:pt x="4070" y="16183"/>
                  </a:cubicBezTo>
                  <a:close/>
                  <a:moveTo>
                    <a:pt x="1615" y="18551"/>
                  </a:moveTo>
                  <a:cubicBezTo>
                    <a:pt x="1604" y="18899"/>
                    <a:pt x="1604" y="19246"/>
                    <a:pt x="1604" y="19593"/>
                  </a:cubicBezTo>
                  <a:cubicBezTo>
                    <a:pt x="1831" y="19409"/>
                    <a:pt x="2035" y="19205"/>
                    <a:pt x="2207" y="18980"/>
                  </a:cubicBezTo>
                  <a:cubicBezTo>
                    <a:pt x="2390" y="18756"/>
                    <a:pt x="2541" y="18531"/>
                    <a:pt x="2660" y="18327"/>
                  </a:cubicBezTo>
                  <a:cubicBezTo>
                    <a:pt x="2778" y="18102"/>
                    <a:pt x="2864" y="17898"/>
                    <a:pt x="2918" y="17694"/>
                  </a:cubicBezTo>
                  <a:cubicBezTo>
                    <a:pt x="2972" y="17490"/>
                    <a:pt x="2972" y="17326"/>
                    <a:pt x="2950" y="17184"/>
                  </a:cubicBezTo>
                  <a:cubicBezTo>
                    <a:pt x="2918" y="17102"/>
                    <a:pt x="2864" y="17041"/>
                    <a:pt x="2789" y="17000"/>
                  </a:cubicBezTo>
                  <a:cubicBezTo>
                    <a:pt x="2713" y="16959"/>
                    <a:pt x="2617" y="16939"/>
                    <a:pt x="2509" y="16939"/>
                  </a:cubicBezTo>
                  <a:cubicBezTo>
                    <a:pt x="2390" y="16959"/>
                    <a:pt x="2261" y="17000"/>
                    <a:pt x="2121" y="17081"/>
                  </a:cubicBezTo>
                  <a:cubicBezTo>
                    <a:pt x="1970" y="17163"/>
                    <a:pt x="1820" y="17306"/>
                    <a:pt x="1647" y="17469"/>
                  </a:cubicBezTo>
                  <a:cubicBezTo>
                    <a:pt x="1626" y="17857"/>
                    <a:pt x="1626" y="18204"/>
                    <a:pt x="1615" y="18551"/>
                  </a:cubicBezTo>
                  <a:close/>
                  <a:moveTo>
                    <a:pt x="2423" y="14366"/>
                  </a:moveTo>
                  <a:cubicBezTo>
                    <a:pt x="2627" y="14040"/>
                    <a:pt x="2800" y="13733"/>
                    <a:pt x="2929" y="13427"/>
                  </a:cubicBezTo>
                  <a:cubicBezTo>
                    <a:pt x="3058" y="13121"/>
                    <a:pt x="3155" y="12855"/>
                    <a:pt x="3209" y="12590"/>
                  </a:cubicBezTo>
                  <a:cubicBezTo>
                    <a:pt x="3263" y="12345"/>
                    <a:pt x="3273" y="12141"/>
                    <a:pt x="3241" y="12018"/>
                  </a:cubicBezTo>
                  <a:cubicBezTo>
                    <a:pt x="3209" y="11916"/>
                    <a:pt x="3155" y="11855"/>
                    <a:pt x="3069" y="11814"/>
                  </a:cubicBezTo>
                  <a:cubicBezTo>
                    <a:pt x="2983" y="11794"/>
                    <a:pt x="2875" y="11794"/>
                    <a:pt x="2746" y="11855"/>
                  </a:cubicBezTo>
                  <a:cubicBezTo>
                    <a:pt x="2617" y="11916"/>
                    <a:pt x="2477" y="11998"/>
                    <a:pt x="2315" y="12141"/>
                  </a:cubicBezTo>
                  <a:cubicBezTo>
                    <a:pt x="2154" y="12284"/>
                    <a:pt x="1981" y="12468"/>
                    <a:pt x="1809" y="12692"/>
                  </a:cubicBezTo>
                  <a:cubicBezTo>
                    <a:pt x="1777" y="13080"/>
                    <a:pt x="1755" y="13488"/>
                    <a:pt x="1744" y="13897"/>
                  </a:cubicBezTo>
                  <a:cubicBezTo>
                    <a:pt x="1734" y="14305"/>
                    <a:pt x="1723" y="14754"/>
                    <a:pt x="1701" y="15244"/>
                  </a:cubicBezTo>
                  <a:cubicBezTo>
                    <a:pt x="1971" y="14979"/>
                    <a:pt x="2218" y="14693"/>
                    <a:pt x="2423" y="14366"/>
                  </a:cubicBezTo>
                  <a:close/>
                  <a:moveTo>
                    <a:pt x="7085" y="17306"/>
                  </a:moveTo>
                  <a:cubicBezTo>
                    <a:pt x="6751" y="17510"/>
                    <a:pt x="6471" y="17714"/>
                    <a:pt x="6224" y="17919"/>
                  </a:cubicBezTo>
                  <a:cubicBezTo>
                    <a:pt x="6159" y="18286"/>
                    <a:pt x="6116" y="18613"/>
                    <a:pt x="6073" y="18919"/>
                  </a:cubicBezTo>
                  <a:cubicBezTo>
                    <a:pt x="6030" y="19225"/>
                    <a:pt x="5987" y="19531"/>
                    <a:pt x="5955" y="19817"/>
                  </a:cubicBezTo>
                  <a:cubicBezTo>
                    <a:pt x="5933" y="19981"/>
                    <a:pt x="5890" y="20083"/>
                    <a:pt x="5847" y="20123"/>
                  </a:cubicBezTo>
                  <a:cubicBezTo>
                    <a:pt x="5793" y="20164"/>
                    <a:pt x="5718" y="20164"/>
                    <a:pt x="5610" y="20144"/>
                  </a:cubicBezTo>
                  <a:cubicBezTo>
                    <a:pt x="5545" y="20123"/>
                    <a:pt x="5481" y="20083"/>
                    <a:pt x="5405" y="20062"/>
                  </a:cubicBezTo>
                  <a:cubicBezTo>
                    <a:pt x="5330" y="20021"/>
                    <a:pt x="5255" y="19981"/>
                    <a:pt x="5179" y="19940"/>
                  </a:cubicBezTo>
                  <a:cubicBezTo>
                    <a:pt x="5115" y="19899"/>
                    <a:pt x="5072" y="19838"/>
                    <a:pt x="5018" y="19817"/>
                  </a:cubicBezTo>
                  <a:cubicBezTo>
                    <a:pt x="4975" y="19776"/>
                    <a:pt x="4932" y="19736"/>
                    <a:pt x="4910" y="19674"/>
                  </a:cubicBezTo>
                  <a:cubicBezTo>
                    <a:pt x="4878" y="19613"/>
                    <a:pt x="4856" y="19531"/>
                    <a:pt x="4845" y="19429"/>
                  </a:cubicBezTo>
                  <a:cubicBezTo>
                    <a:pt x="4835" y="19327"/>
                    <a:pt x="4835" y="19184"/>
                    <a:pt x="4845" y="18980"/>
                  </a:cubicBezTo>
                  <a:cubicBezTo>
                    <a:pt x="4899" y="18347"/>
                    <a:pt x="4985" y="17612"/>
                    <a:pt x="5082" y="16755"/>
                  </a:cubicBezTo>
                  <a:cubicBezTo>
                    <a:pt x="5190" y="15897"/>
                    <a:pt x="5298" y="15019"/>
                    <a:pt x="5427" y="14101"/>
                  </a:cubicBezTo>
                  <a:cubicBezTo>
                    <a:pt x="5556" y="13182"/>
                    <a:pt x="5685" y="12284"/>
                    <a:pt x="5815" y="11385"/>
                  </a:cubicBezTo>
                  <a:cubicBezTo>
                    <a:pt x="5955" y="10487"/>
                    <a:pt x="6084" y="9691"/>
                    <a:pt x="6213" y="8976"/>
                  </a:cubicBezTo>
                  <a:cubicBezTo>
                    <a:pt x="6256" y="8731"/>
                    <a:pt x="6331" y="8507"/>
                    <a:pt x="6428" y="8323"/>
                  </a:cubicBezTo>
                  <a:cubicBezTo>
                    <a:pt x="6525" y="8139"/>
                    <a:pt x="6676" y="8037"/>
                    <a:pt x="6891" y="7996"/>
                  </a:cubicBezTo>
                  <a:cubicBezTo>
                    <a:pt x="7074" y="7956"/>
                    <a:pt x="7247" y="7935"/>
                    <a:pt x="7397" y="7915"/>
                  </a:cubicBezTo>
                  <a:cubicBezTo>
                    <a:pt x="7548" y="7915"/>
                    <a:pt x="7677" y="7915"/>
                    <a:pt x="7807" y="7915"/>
                  </a:cubicBezTo>
                  <a:cubicBezTo>
                    <a:pt x="7936" y="7935"/>
                    <a:pt x="8044" y="7956"/>
                    <a:pt x="8151" y="7976"/>
                  </a:cubicBezTo>
                  <a:cubicBezTo>
                    <a:pt x="8259" y="7996"/>
                    <a:pt x="8367" y="8017"/>
                    <a:pt x="8474" y="8037"/>
                  </a:cubicBezTo>
                  <a:cubicBezTo>
                    <a:pt x="8625" y="8078"/>
                    <a:pt x="8722" y="8180"/>
                    <a:pt x="8776" y="8323"/>
                  </a:cubicBezTo>
                  <a:cubicBezTo>
                    <a:pt x="8830" y="8466"/>
                    <a:pt x="8862" y="8670"/>
                    <a:pt x="8862" y="8915"/>
                  </a:cubicBezTo>
                  <a:cubicBezTo>
                    <a:pt x="8894" y="9528"/>
                    <a:pt x="8926" y="10242"/>
                    <a:pt x="8980" y="11038"/>
                  </a:cubicBezTo>
                  <a:cubicBezTo>
                    <a:pt x="9034" y="11835"/>
                    <a:pt x="9088" y="12651"/>
                    <a:pt x="9163" y="13529"/>
                  </a:cubicBezTo>
                  <a:cubicBezTo>
                    <a:pt x="9228" y="14387"/>
                    <a:pt x="9303" y="15244"/>
                    <a:pt x="9379" y="16122"/>
                  </a:cubicBezTo>
                  <a:cubicBezTo>
                    <a:pt x="9454" y="16979"/>
                    <a:pt x="9529" y="17776"/>
                    <a:pt x="9594" y="18511"/>
                  </a:cubicBezTo>
                  <a:cubicBezTo>
                    <a:pt x="9605" y="18674"/>
                    <a:pt x="9605" y="18776"/>
                    <a:pt x="9573" y="18858"/>
                  </a:cubicBezTo>
                  <a:cubicBezTo>
                    <a:pt x="9540" y="18919"/>
                    <a:pt x="9476" y="18980"/>
                    <a:pt x="9357" y="19021"/>
                  </a:cubicBezTo>
                  <a:cubicBezTo>
                    <a:pt x="9239" y="19062"/>
                    <a:pt x="9131" y="19082"/>
                    <a:pt x="9034" y="19103"/>
                  </a:cubicBezTo>
                  <a:cubicBezTo>
                    <a:pt x="8937" y="19123"/>
                    <a:pt x="8830" y="19123"/>
                    <a:pt x="8722" y="19082"/>
                  </a:cubicBezTo>
                  <a:cubicBezTo>
                    <a:pt x="8603" y="19062"/>
                    <a:pt x="8528" y="19001"/>
                    <a:pt x="8474" y="18919"/>
                  </a:cubicBezTo>
                  <a:cubicBezTo>
                    <a:pt x="8420" y="18837"/>
                    <a:pt x="8377" y="18674"/>
                    <a:pt x="8334" y="18449"/>
                  </a:cubicBezTo>
                  <a:cubicBezTo>
                    <a:pt x="8291" y="18204"/>
                    <a:pt x="8259" y="17939"/>
                    <a:pt x="8216" y="17653"/>
                  </a:cubicBezTo>
                  <a:cubicBezTo>
                    <a:pt x="8173" y="17367"/>
                    <a:pt x="8130" y="17041"/>
                    <a:pt x="8087" y="16694"/>
                  </a:cubicBezTo>
                  <a:cubicBezTo>
                    <a:pt x="7753" y="16918"/>
                    <a:pt x="7419" y="17102"/>
                    <a:pt x="7085" y="17306"/>
                  </a:cubicBezTo>
                  <a:close/>
                  <a:moveTo>
                    <a:pt x="7225" y="14979"/>
                  </a:moveTo>
                  <a:cubicBezTo>
                    <a:pt x="7430" y="14877"/>
                    <a:pt x="7634" y="14775"/>
                    <a:pt x="7839" y="14672"/>
                  </a:cubicBezTo>
                  <a:cubicBezTo>
                    <a:pt x="7764" y="13978"/>
                    <a:pt x="7699" y="13264"/>
                    <a:pt x="7634" y="12570"/>
                  </a:cubicBezTo>
                  <a:cubicBezTo>
                    <a:pt x="7570" y="11875"/>
                    <a:pt x="7505" y="11181"/>
                    <a:pt x="7451" y="10487"/>
                  </a:cubicBezTo>
                  <a:cubicBezTo>
                    <a:pt x="7322" y="11181"/>
                    <a:pt x="7193" y="11937"/>
                    <a:pt x="7053" y="12753"/>
                  </a:cubicBezTo>
                  <a:cubicBezTo>
                    <a:pt x="6913" y="13590"/>
                    <a:pt x="6773" y="14427"/>
                    <a:pt x="6633" y="15326"/>
                  </a:cubicBezTo>
                  <a:cubicBezTo>
                    <a:pt x="6816" y="15203"/>
                    <a:pt x="7021" y="15081"/>
                    <a:pt x="7225" y="14979"/>
                  </a:cubicBezTo>
                  <a:close/>
                  <a:moveTo>
                    <a:pt x="12663" y="9997"/>
                  </a:moveTo>
                  <a:cubicBezTo>
                    <a:pt x="12695" y="8874"/>
                    <a:pt x="12738" y="7813"/>
                    <a:pt x="12792" y="6853"/>
                  </a:cubicBezTo>
                  <a:cubicBezTo>
                    <a:pt x="12803" y="6588"/>
                    <a:pt x="12846" y="6424"/>
                    <a:pt x="12921" y="6343"/>
                  </a:cubicBezTo>
                  <a:cubicBezTo>
                    <a:pt x="12986" y="6261"/>
                    <a:pt x="13104" y="6220"/>
                    <a:pt x="13255" y="6241"/>
                  </a:cubicBezTo>
                  <a:cubicBezTo>
                    <a:pt x="13330" y="6261"/>
                    <a:pt x="13395" y="6261"/>
                    <a:pt x="13449" y="6282"/>
                  </a:cubicBezTo>
                  <a:cubicBezTo>
                    <a:pt x="13503" y="6282"/>
                    <a:pt x="13557" y="6302"/>
                    <a:pt x="13621" y="6343"/>
                  </a:cubicBezTo>
                  <a:cubicBezTo>
                    <a:pt x="13675" y="6363"/>
                    <a:pt x="13740" y="6404"/>
                    <a:pt x="13804" y="6445"/>
                  </a:cubicBezTo>
                  <a:cubicBezTo>
                    <a:pt x="13869" y="6486"/>
                    <a:pt x="13944" y="6547"/>
                    <a:pt x="14030" y="6608"/>
                  </a:cubicBezTo>
                  <a:cubicBezTo>
                    <a:pt x="14170" y="6710"/>
                    <a:pt x="14267" y="6853"/>
                    <a:pt x="14289" y="7016"/>
                  </a:cubicBezTo>
                  <a:cubicBezTo>
                    <a:pt x="14321" y="7180"/>
                    <a:pt x="14321" y="7364"/>
                    <a:pt x="14310" y="7609"/>
                  </a:cubicBezTo>
                  <a:cubicBezTo>
                    <a:pt x="14267" y="8282"/>
                    <a:pt x="14224" y="9038"/>
                    <a:pt x="14181" y="9875"/>
                  </a:cubicBezTo>
                  <a:cubicBezTo>
                    <a:pt x="14138" y="10712"/>
                    <a:pt x="14106" y="11569"/>
                    <a:pt x="14063" y="12447"/>
                  </a:cubicBezTo>
                  <a:cubicBezTo>
                    <a:pt x="14030" y="13325"/>
                    <a:pt x="13987" y="14162"/>
                    <a:pt x="13966" y="14979"/>
                  </a:cubicBezTo>
                  <a:cubicBezTo>
                    <a:pt x="13933" y="15795"/>
                    <a:pt x="13912" y="16530"/>
                    <a:pt x="13890" y="17163"/>
                  </a:cubicBezTo>
                  <a:cubicBezTo>
                    <a:pt x="13890" y="17490"/>
                    <a:pt x="13772" y="17653"/>
                    <a:pt x="13514" y="17633"/>
                  </a:cubicBezTo>
                  <a:cubicBezTo>
                    <a:pt x="13298" y="17633"/>
                    <a:pt x="13072" y="17571"/>
                    <a:pt x="12846" y="17510"/>
                  </a:cubicBezTo>
                  <a:cubicBezTo>
                    <a:pt x="12631" y="17429"/>
                    <a:pt x="12469" y="17224"/>
                    <a:pt x="12361" y="16877"/>
                  </a:cubicBezTo>
                  <a:cubicBezTo>
                    <a:pt x="12275" y="16632"/>
                    <a:pt x="12178" y="16347"/>
                    <a:pt x="12081" y="16020"/>
                  </a:cubicBezTo>
                  <a:cubicBezTo>
                    <a:pt x="11984" y="15693"/>
                    <a:pt x="11888" y="15326"/>
                    <a:pt x="11780" y="14938"/>
                  </a:cubicBezTo>
                  <a:cubicBezTo>
                    <a:pt x="11672" y="14550"/>
                    <a:pt x="11565" y="14142"/>
                    <a:pt x="11457" y="13733"/>
                  </a:cubicBezTo>
                  <a:cubicBezTo>
                    <a:pt x="11349" y="13305"/>
                    <a:pt x="11242" y="12896"/>
                    <a:pt x="11145" y="12468"/>
                  </a:cubicBezTo>
                  <a:cubicBezTo>
                    <a:pt x="11145" y="13019"/>
                    <a:pt x="11134" y="13570"/>
                    <a:pt x="11134" y="14121"/>
                  </a:cubicBezTo>
                  <a:cubicBezTo>
                    <a:pt x="11134" y="14672"/>
                    <a:pt x="11123" y="15203"/>
                    <a:pt x="11123" y="15693"/>
                  </a:cubicBezTo>
                  <a:cubicBezTo>
                    <a:pt x="11123" y="16183"/>
                    <a:pt x="11112" y="16653"/>
                    <a:pt x="11112" y="17081"/>
                  </a:cubicBezTo>
                  <a:cubicBezTo>
                    <a:pt x="11112" y="17510"/>
                    <a:pt x="11112" y="17878"/>
                    <a:pt x="11123" y="18204"/>
                  </a:cubicBezTo>
                  <a:cubicBezTo>
                    <a:pt x="11123" y="18347"/>
                    <a:pt x="11102" y="18449"/>
                    <a:pt x="11058" y="18511"/>
                  </a:cubicBezTo>
                  <a:cubicBezTo>
                    <a:pt x="11026" y="18572"/>
                    <a:pt x="10940" y="18572"/>
                    <a:pt x="10822" y="18551"/>
                  </a:cubicBezTo>
                  <a:cubicBezTo>
                    <a:pt x="10703" y="18531"/>
                    <a:pt x="10595" y="18511"/>
                    <a:pt x="10477" y="18490"/>
                  </a:cubicBezTo>
                  <a:cubicBezTo>
                    <a:pt x="10358" y="18470"/>
                    <a:pt x="10251" y="18409"/>
                    <a:pt x="10132" y="18327"/>
                  </a:cubicBezTo>
                  <a:cubicBezTo>
                    <a:pt x="10025" y="18266"/>
                    <a:pt x="9949" y="18184"/>
                    <a:pt x="9906" y="18061"/>
                  </a:cubicBezTo>
                  <a:cubicBezTo>
                    <a:pt x="9863" y="17939"/>
                    <a:pt x="9831" y="17776"/>
                    <a:pt x="9820" y="17551"/>
                  </a:cubicBezTo>
                  <a:cubicBezTo>
                    <a:pt x="9809" y="17327"/>
                    <a:pt x="9799" y="16979"/>
                    <a:pt x="9777" y="16551"/>
                  </a:cubicBezTo>
                  <a:cubicBezTo>
                    <a:pt x="9755" y="16122"/>
                    <a:pt x="9745" y="15612"/>
                    <a:pt x="9723" y="15060"/>
                  </a:cubicBezTo>
                  <a:cubicBezTo>
                    <a:pt x="9712" y="14509"/>
                    <a:pt x="9691" y="13917"/>
                    <a:pt x="9680" y="13264"/>
                  </a:cubicBezTo>
                  <a:cubicBezTo>
                    <a:pt x="9669" y="12631"/>
                    <a:pt x="9659" y="11998"/>
                    <a:pt x="9648" y="11365"/>
                  </a:cubicBezTo>
                  <a:cubicBezTo>
                    <a:pt x="9637" y="10732"/>
                    <a:pt x="9637" y="10120"/>
                    <a:pt x="9637" y="9528"/>
                  </a:cubicBezTo>
                  <a:cubicBezTo>
                    <a:pt x="9637" y="8936"/>
                    <a:pt x="9637" y="8405"/>
                    <a:pt x="9648" y="7956"/>
                  </a:cubicBezTo>
                  <a:cubicBezTo>
                    <a:pt x="9659" y="7690"/>
                    <a:pt x="9702" y="7506"/>
                    <a:pt x="9777" y="7425"/>
                  </a:cubicBezTo>
                  <a:cubicBezTo>
                    <a:pt x="9852" y="7343"/>
                    <a:pt x="9960" y="7302"/>
                    <a:pt x="10111" y="7323"/>
                  </a:cubicBezTo>
                  <a:cubicBezTo>
                    <a:pt x="10283" y="7364"/>
                    <a:pt x="10455" y="7404"/>
                    <a:pt x="10628" y="7445"/>
                  </a:cubicBezTo>
                  <a:cubicBezTo>
                    <a:pt x="10789" y="7486"/>
                    <a:pt x="10972" y="7568"/>
                    <a:pt x="11155" y="7649"/>
                  </a:cubicBezTo>
                  <a:cubicBezTo>
                    <a:pt x="11306" y="7711"/>
                    <a:pt x="11414" y="7833"/>
                    <a:pt x="11489" y="7976"/>
                  </a:cubicBezTo>
                  <a:cubicBezTo>
                    <a:pt x="11565" y="8119"/>
                    <a:pt x="11629" y="8364"/>
                    <a:pt x="11683" y="8670"/>
                  </a:cubicBezTo>
                  <a:cubicBezTo>
                    <a:pt x="11726" y="8915"/>
                    <a:pt x="11791" y="9221"/>
                    <a:pt x="11855" y="9589"/>
                  </a:cubicBezTo>
                  <a:cubicBezTo>
                    <a:pt x="11931" y="9956"/>
                    <a:pt x="12006" y="10365"/>
                    <a:pt x="12092" y="10814"/>
                  </a:cubicBezTo>
                  <a:cubicBezTo>
                    <a:pt x="12178" y="11243"/>
                    <a:pt x="12264" y="11692"/>
                    <a:pt x="12361" y="12161"/>
                  </a:cubicBezTo>
                  <a:cubicBezTo>
                    <a:pt x="12458" y="12631"/>
                    <a:pt x="12544" y="13060"/>
                    <a:pt x="12631" y="13488"/>
                  </a:cubicBezTo>
                  <a:cubicBezTo>
                    <a:pt x="12609" y="12263"/>
                    <a:pt x="12631" y="11120"/>
                    <a:pt x="12663" y="9997"/>
                  </a:cubicBezTo>
                  <a:close/>
                  <a:moveTo>
                    <a:pt x="18499" y="9895"/>
                  </a:moveTo>
                  <a:cubicBezTo>
                    <a:pt x="18456" y="9956"/>
                    <a:pt x="18380" y="10018"/>
                    <a:pt x="18273" y="10038"/>
                  </a:cubicBezTo>
                  <a:cubicBezTo>
                    <a:pt x="17950" y="10058"/>
                    <a:pt x="17702" y="9956"/>
                    <a:pt x="17530" y="9732"/>
                  </a:cubicBezTo>
                  <a:cubicBezTo>
                    <a:pt x="17358" y="9507"/>
                    <a:pt x="17239" y="9181"/>
                    <a:pt x="17185" y="8752"/>
                  </a:cubicBezTo>
                  <a:cubicBezTo>
                    <a:pt x="17164" y="8670"/>
                    <a:pt x="17153" y="8589"/>
                    <a:pt x="17142" y="8507"/>
                  </a:cubicBezTo>
                  <a:cubicBezTo>
                    <a:pt x="17131" y="8425"/>
                    <a:pt x="17121" y="8344"/>
                    <a:pt x="17121" y="8241"/>
                  </a:cubicBezTo>
                  <a:cubicBezTo>
                    <a:pt x="17110" y="8139"/>
                    <a:pt x="17099" y="8058"/>
                    <a:pt x="17088" y="7976"/>
                  </a:cubicBezTo>
                  <a:cubicBezTo>
                    <a:pt x="17078" y="7894"/>
                    <a:pt x="17067" y="7813"/>
                    <a:pt x="17056" y="7731"/>
                  </a:cubicBezTo>
                  <a:cubicBezTo>
                    <a:pt x="17024" y="7568"/>
                    <a:pt x="16991" y="7445"/>
                    <a:pt x="16970" y="7343"/>
                  </a:cubicBezTo>
                  <a:cubicBezTo>
                    <a:pt x="16948" y="7241"/>
                    <a:pt x="16905" y="7180"/>
                    <a:pt x="16862" y="7159"/>
                  </a:cubicBezTo>
                  <a:cubicBezTo>
                    <a:pt x="16765" y="7139"/>
                    <a:pt x="16668" y="7241"/>
                    <a:pt x="16561" y="7466"/>
                  </a:cubicBezTo>
                  <a:cubicBezTo>
                    <a:pt x="16453" y="7690"/>
                    <a:pt x="16356" y="8017"/>
                    <a:pt x="16259" y="8425"/>
                  </a:cubicBezTo>
                  <a:cubicBezTo>
                    <a:pt x="16162" y="8833"/>
                    <a:pt x="16076" y="9283"/>
                    <a:pt x="15990" y="9793"/>
                  </a:cubicBezTo>
                  <a:cubicBezTo>
                    <a:pt x="15915" y="10303"/>
                    <a:pt x="15850" y="10834"/>
                    <a:pt x="15807" y="11385"/>
                  </a:cubicBezTo>
                  <a:cubicBezTo>
                    <a:pt x="15764" y="11814"/>
                    <a:pt x="15753" y="12263"/>
                    <a:pt x="15753" y="12713"/>
                  </a:cubicBezTo>
                  <a:cubicBezTo>
                    <a:pt x="15753" y="13162"/>
                    <a:pt x="15785" y="13570"/>
                    <a:pt x="15829" y="13937"/>
                  </a:cubicBezTo>
                  <a:cubicBezTo>
                    <a:pt x="15872" y="14305"/>
                    <a:pt x="15926" y="14611"/>
                    <a:pt x="16012" y="14856"/>
                  </a:cubicBezTo>
                  <a:cubicBezTo>
                    <a:pt x="16087" y="15101"/>
                    <a:pt x="16173" y="15244"/>
                    <a:pt x="16281" y="15264"/>
                  </a:cubicBezTo>
                  <a:cubicBezTo>
                    <a:pt x="16367" y="15285"/>
                    <a:pt x="16453" y="15244"/>
                    <a:pt x="16529" y="15142"/>
                  </a:cubicBezTo>
                  <a:cubicBezTo>
                    <a:pt x="16615" y="15040"/>
                    <a:pt x="16690" y="14877"/>
                    <a:pt x="16755" y="14693"/>
                  </a:cubicBezTo>
                  <a:cubicBezTo>
                    <a:pt x="16830" y="14489"/>
                    <a:pt x="16895" y="14264"/>
                    <a:pt x="16948" y="13978"/>
                  </a:cubicBezTo>
                  <a:cubicBezTo>
                    <a:pt x="17013" y="13713"/>
                    <a:pt x="17056" y="13427"/>
                    <a:pt x="17110" y="13121"/>
                  </a:cubicBezTo>
                  <a:cubicBezTo>
                    <a:pt x="16841" y="13243"/>
                    <a:pt x="16625" y="13202"/>
                    <a:pt x="16453" y="13060"/>
                  </a:cubicBezTo>
                  <a:cubicBezTo>
                    <a:pt x="16292" y="12896"/>
                    <a:pt x="16141" y="12590"/>
                    <a:pt x="16012" y="12120"/>
                  </a:cubicBezTo>
                  <a:cubicBezTo>
                    <a:pt x="15979" y="12018"/>
                    <a:pt x="15979" y="11916"/>
                    <a:pt x="15990" y="11855"/>
                  </a:cubicBezTo>
                  <a:cubicBezTo>
                    <a:pt x="16001" y="11794"/>
                    <a:pt x="16033" y="11712"/>
                    <a:pt x="16076" y="11671"/>
                  </a:cubicBezTo>
                  <a:cubicBezTo>
                    <a:pt x="16119" y="11610"/>
                    <a:pt x="16184" y="11569"/>
                    <a:pt x="16248" y="11528"/>
                  </a:cubicBezTo>
                  <a:cubicBezTo>
                    <a:pt x="16324" y="11488"/>
                    <a:pt x="16399" y="11426"/>
                    <a:pt x="16485" y="11385"/>
                  </a:cubicBezTo>
                  <a:cubicBezTo>
                    <a:pt x="16647" y="11263"/>
                    <a:pt x="16819" y="11161"/>
                    <a:pt x="16992" y="11059"/>
                  </a:cubicBezTo>
                  <a:cubicBezTo>
                    <a:pt x="17164" y="10957"/>
                    <a:pt x="17325" y="10875"/>
                    <a:pt x="17444" y="10793"/>
                  </a:cubicBezTo>
                  <a:cubicBezTo>
                    <a:pt x="17595" y="10691"/>
                    <a:pt x="17724" y="10671"/>
                    <a:pt x="17821" y="10671"/>
                  </a:cubicBezTo>
                  <a:cubicBezTo>
                    <a:pt x="17918" y="10691"/>
                    <a:pt x="18014" y="10773"/>
                    <a:pt x="18111" y="10916"/>
                  </a:cubicBezTo>
                  <a:cubicBezTo>
                    <a:pt x="18176" y="11018"/>
                    <a:pt x="18241" y="11100"/>
                    <a:pt x="18294" y="11222"/>
                  </a:cubicBezTo>
                  <a:cubicBezTo>
                    <a:pt x="18348" y="11324"/>
                    <a:pt x="18402" y="11426"/>
                    <a:pt x="18456" y="11508"/>
                  </a:cubicBezTo>
                  <a:cubicBezTo>
                    <a:pt x="18553" y="11671"/>
                    <a:pt x="18607" y="11835"/>
                    <a:pt x="18617" y="11998"/>
                  </a:cubicBezTo>
                  <a:cubicBezTo>
                    <a:pt x="18628" y="12161"/>
                    <a:pt x="18628" y="12345"/>
                    <a:pt x="18607" y="12590"/>
                  </a:cubicBezTo>
                  <a:cubicBezTo>
                    <a:pt x="18510" y="13407"/>
                    <a:pt x="18370" y="14121"/>
                    <a:pt x="18208" y="14713"/>
                  </a:cubicBezTo>
                  <a:cubicBezTo>
                    <a:pt x="18036" y="15305"/>
                    <a:pt x="17842" y="15795"/>
                    <a:pt x="17616" y="16142"/>
                  </a:cubicBezTo>
                  <a:cubicBezTo>
                    <a:pt x="17465" y="16367"/>
                    <a:pt x="17304" y="16530"/>
                    <a:pt x="17132" y="16653"/>
                  </a:cubicBezTo>
                  <a:cubicBezTo>
                    <a:pt x="16959" y="16775"/>
                    <a:pt x="16765" y="16837"/>
                    <a:pt x="16561" y="16837"/>
                  </a:cubicBezTo>
                  <a:cubicBezTo>
                    <a:pt x="16206" y="16857"/>
                    <a:pt x="15850" y="16796"/>
                    <a:pt x="15495" y="16632"/>
                  </a:cubicBezTo>
                  <a:cubicBezTo>
                    <a:pt x="15366" y="16551"/>
                    <a:pt x="15236" y="16428"/>
                    <a:pt x="15107" y="16265"/>
                  </a:cubicBezTo>
                  <a:cubicBezTo>
                    <a:pt x="14978" y="16102"/>
                    <a:pt x="14870" y="15897"/>
                    <a:pt x="14784" y="15693"/>
                  </a:cubicBezTo>
                  <a:cubicBezTo>
                    <a:pt x="14633" y="15346"/>
                    <a:pt x="14515" y="14917"/>
                    <a:pt x="14418" y="14407"/>
                  </a:cubicBezTo>
                  <a:cubicBezTo>
                    <a:pt x="14321" y="13897"/>
                    <a:pt x="14267" y="13345"/>
                    <a:pt x="14235" y="12774"/>
                  </a:cubicBezTo>
                  <a:cubicBezTo>
                    <a:pt x="14203" y="12182"/>
                    <a:pt x="14203" y="11569"/>
                    <a:pt x="14235" y="10936"/>
                  </a:cubicBezTo>
                  <a:cubicBezTo>
                    <a:pt x="14267" y="10303"/>
                    <a:pt x="14332" y="9671"/>
                    <a:pt x="14429" y="9058"/>
                  </a:cubicBezTo>
                  <a:cubicBezTo>
                    <a:pt x="14526" y="8446"/>
                    <a:pt x="14655" y="7854"/>
                    <a:pt x="14806" y="7282"/>
                  </a:cubicBezTo>
                  <a:cubicBezTo>
                    <a:pt x="14967" y="6710"/>
                    <a:pt x="15150" y="6220"/>
                    <a:pt x="15376" y="5792"/>
                  </a:cubicBezTo>
                  <a:cubicBezTo>
                    <a:pt x="15452" y="5649"/>
                    <a:pt x="15527" y="5526"/>
                    <a:pt x="15613" y="5424"/>
                  </a:cubicBezTo>
                  <a:cubicBezTo>
                    <a:pt x="15699" y="5322"/>
                    <a:pt x="15796" y="5240"/>
                    <a:pt x="15893" y="5200"/>
                  </a:cubicBezTo>
                  <a:cubicBezTo>
                    <a:pt x="15990" y="5138"/>
                    <a:pt x="16087" y="5097"/>
                    <a:pt x="16173" y="5077"/>
                  </a:cubicBezTo>
                  <a:cubicBezTo>
                    <a:pt x="16270" y="5057"/>
                    <a:pt x="16356" y="5036"/>
                    <a:pt x="16442" y="5036"/>
                  </a:cubicBezTo>
                  <a:cubicBezTo>
                    <a:pt x="16561" y="5016"/>
                    <a:pt x="16690" y="5036"/>
                    <a:pt x="16808" y="5057"/>
                  </a:cubicBezTo>
                  <a:cubicBezTo>
                    <a:pt x="16938" y="5077"/>
                    <a:pt x="17056" y="5118"/>
                    <a:pt x="17185" y="5159"/>
                  </a:cubicBezTo>
                  <a:cubicBezTo>
                    <a:pt x="17304" y="5200"/>
                    <a:pt x="17422" y="5261"/>
                    <a:pt x="17541" y="5342"/>
                  </a:cubicBezTo>
                  <a:cubicBezTo>
                    <a:pt x="17648" y="5424"/>
                    <a:pt x="17756" y="5506"/>
                    <a:pt x="17842" y="5608"/>
                  </a:cubicBezTo>
                  <a:cubicBezTo>
                    <a:pt x="18014" y="5792"/>
                    <a:pt x="18144" y="6016"/>
                    <a:pt x="18241" y="6261"/>
                  </a:cubicBezTo>
                  <a:cubicBezTo>
                    <a:pt x="18327" y="6506"/>
                    <a:pt x="18402" y="6812"/>
                    <a:pt x="18456" y="7139"/>
                  </a:cubicBezTo>
                  <a:cubicBezTo>
                    <a:pt x="18477" y="7323"/>
                    <a:pt x="18499" y="7527"/>
                    <a:pt x="18510" y="7752"/>
                  </a:cubicBezTo>
                  <a:cubicBezTo>
                    <a:pt x="18531" y="7976"/>
                    <a:pt x="18542" y="8201"/>
                    <a:pt x="18553" y="8425"/>
                  </a:cubicBezTo>
                  <a:cubicBezTo>
                    <a:pt x="18564" y="8650"/>
                    <a:pt x="18564" y="8874"/>
                    <a:pt x="18574" y="9079"/>
                  </a:cubicBezTo>
                  <a:cubicBezTo>
                    <a:pt x="18574" y="9283"/>
                    <a:pt x="18574" y="9466"/>
                    <a:pt x="18574" y="9609"/>
                  </a:cubicBezTo>
                  <a:cubicBezTo>
                    <a:pt x="18563" y="9691"/>
                    <a:pt x="18542" y="9813"/>
                    <a:pt x="18499" y="9895"/>
                  </a:cubicBezTo>
                  <a:close/>
                  <a:moveTo>
                    <a:pt x="19166" y="13917"/>
                  </a:moveTo>
                  <a:cubicBezTo>
                    <a:pt x="19199" y="13692"/>
                    <a:pt x="19263" y="13509"/>
                    <a:pt x="19360" y="13345"/>
                  </a:cubicBezTo>
                  <a:cubicBezTo>
                    <a:pt x="19446" y="13182"/>
                    <a:pt x="19565" y="13060"/>
                    <a:pt x="19705" y="12958"/>
                  </a:cubicBezTo>
                  <a:cubicBezTo>
                    <a:pt x="19845" y="12876"/>
                    <a:pt x="20017" y="12855"/>
                    <a:pt x="20200" y="12896"/>
                  </a:cubicBezTo>
                  <a:cubicBezTo>
                    <a:pt x="20362" y="12917"/>
                    <a:pt x="20502" y="12998"/>
                    <a:pt x="20609" y="13100"/>
                  </a:cubicBezTo>
                  <a:cubicBezTo>
                    <a:pt x="20717" y="13223"/>
                    <a:pt x="20803" y="13345"/>
                    <a:pt x="20868" y="13509"/>
                  </a:cubicBezTo>
                  <a:cubicBezTo>
                    <a:pt x="20932" y="13672"/>
                    <a:pt x="20965" y="13835"/>
                    <a:pt x="20986" y="13999"/>
                  </a:cubicBezTo>
                  <a:cubicBezTo>
                    <a:pt x="21008" y="14162"/>
                    <a:pt x="21008" y="14325"/>
                    <a:pt x="20997" y="14468"/>
                  </a:cubicBezTo>
                  <a:cubicBezTo>
                    <a:pt x="20986" y="14570"/>
                    <a:pt x="20965" y="14693"/>
                    <a:pt x="20932" y="14856"/>
                  </a:cubicBezTo>
                  <a:cubicBezTo>
                    <a:pt x="20900" y="14999"/>
                    <a:pt x="20846" y="15142"/>
                    <a:pt x="20782" y="15285"/>
                  </a:cubicBezTo>
                  <a:cubicBezTo>
                    <a:pt x="20717" y="15428"/>
                    <a:pt x="20642" y="15550"/>
                    <a:pt x="20556" y="15652"/>
                  </a:cubicBezTo>
                  <a:cubicBezTo>
                    <a:pt x="20459" y="15775"/>
                    <a:pt x="20351" y="15836"/>
                    <a:pt x="20232" y="15877"/>
                  </a:cubicBezTo>
                  <a:cubicBezTo>
                    <a:pt x="19963" y="15979"/>
                    <a:pt x="19726" y="15918"/>
                    <a:pt x="19511" y="15693"/>
                  </a:cubicBezTo>
                  <a:cubicBezTo>
                    <a:pt x="19296" y="15469"/>
                    <a:pt x="19177" y="15101"/>
                    <a:pt x="19134" y="14570"/>
                  </a:cubicBezTo>
                  <a:cubicBezTo>
                    <a:pt x="19113" y="14366"/>
                    <a:pt x="19134" y="14142"/>
                    <a:pt x="19166" y="13917"/>
                  </a:cubicBezTo>
                  <a:close/>
                  <a:moveTo>
                    <a:pt x="21525" y="1075"/>
                  </a:moveTo>
                  <a:cubicBezTo>
                    <a:pt x="21578" y="1259"/>
                    <a:pt x="21600" y="1504"/>
                    <a:pt x="21568" y="1831"/>
                  </a:cubicBezTo>
                  <a:cubicBezTo>
                    <a:pt x="21492" y="2688"/>
                    <a:pt x="21417" y="3566"/>
                    <a:pt x="21352" y="4444"/>
                  </a:cubicBezTo>
                  <a:cubicBezTo>
                    <a:pt x="21277" y="5322"/>
                    <a:pt x="21212" y="6200"/>
                    <a:pt x="21159" y="7057"/>
                  </a:cubicBezTo>
                  <a:cubicBezTo>
                    <a:pt x="21094" y="7915"/>
                    <a:pt x="21040" y="8731"/>
                    <a:pt x="20997" y="9528"/>
                  </a:cubicBezTo>
                  <a:cubicBezTo>
                    <a:pt x="20954" y="10324"/>
                    <a:pt x="20922" y="11059"/>
                    <a:pt x="20889" y="11733"/>
                  </a:cubicBezTo>
                  <a:cubicBezTo>
                    <a:pt x="20879" y="11978"/>
                    <a:pt x="20846" y="12120"/>
                    <a:pt x="20792" y="12202"/>
                  </a:cubicBezTo>
                  <a:cubicBezTo>
                    <a:pt x="20739" y="12284"/>
                    <a:pt x="20642" y="12304"/>
                    <a:pt x="20502" y="12284"/>
                  </a:cubicBezTo>
                  <a:cubicBezTo>
                    <a:pt x="20340" y="12284"/>
                    <a:pt x="20179" y="12263"/>
                    <a:pt x="20039" y="12223"/>
                  </a:cubicBezTo>
                  <a:cubicBezTo>
                    <a:pt x="19899" y="12182"/>
                    <a:pt x="19759" y="12120"/>
                    <a:pt x="19619" y="12039"/>
                  </a:cubicBezTo>
                  <a:cubicBezTo>
                    <a:pt x="19479" y="11957"/>
                    <a:pt x="19371" y="11835"/>
                    <a:pt x="19317" y="11692"/>
                  </a:cubicBezTo>
                  <a:cubicBezTo>
                    <a:pt x="19263" y="11549"/>
                    <a:pt x="19231" y="11324"/>
                    <a:pt x="19231" y="10998"/>
                  </a:cubicBezTo>
                  <a:cubicBezTo>
                    <a:pt x="19220" y="10365"/>
                    <a:pt x="19220" y="9589"/>
                    <a:pt x="19220" y="8711"/>
                  </a:cubicBezTo>
                  <a:cubicBezTo>
                    <a:pt x="19231" y="7833"/>
                    <a:pt x="19242" y="6935"/>
                    <a:pt x="19263" y="5996"/>
                  </a:cubicBezTo>
                  <a:cubicBezTo>
                    <a:pt x="19285" y="5057"/>
                    <a:pt x="19307" y="4138"/>
                    <a:pt x="19339" y="3219"/>
                  </a:cubicBezTo>
                  <a:cubicBezTo>
                    <a:pt x="19371" y="2300"/>
                    <a:pt x="19403" y="1484"/>
                    <a:pt x="19436" y="769"/>
                  </a:cubicBezTo>
                  <a:cubicBezTo>
                    <a:pt x="19447" y="422"/>
                    <a:pt x="19500" y="198"/>
                    <a:pt x="19586" y="95"/>
                  </a:cubicBezTo>
                  <a:cubicBezTo>
                    <a:pt x="19673" y="-7"/>
                    <a:pt x="19802" y="-27"/>
                    <a:pt x="19996" y="34"/>
                  </a:cubicBezTo>
                  <a:cubicBezTo>
                    <a:pt x="20179" y="75"/>
                    <a:pt x="20372" y="136"/>
                    <a:pt x="20588" y="218"/>
                  </a:cubicBezTo>
                  <a:cubicBezTo>
                    <a:pt x="20803" y="320"/>
                    <a:pt x="20997" y="443"/>
                    <a:pt x="21159" y="585"/>
                  </a:cubicBezTo>
                  <a:cubicBezTo>
                    <a:pt x="21352" y="708"/>
                    <a:pt x="21471" y="892"/>
                    <a:pt x="21525" y="1075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8055318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D26A50-83D5-263A-A286-2824ABA44B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BE22DE-1112-4EC7-E962-647F119489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F01D980-2245-5DBD-794E-BC1CBBE8A3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8523B0-CBCE-CA55-41C6-FD726326C6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56E4396-19B5-8B6E-DD53-ED11459ED9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6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74EABA1-FA3F-0C58-0C12-230E6336FB64}"/>
              </a:ext>
            </a:extLst>
          </p:cNvPr>
          <p:cNvGrpSpPr/>
          <p:nvPr/>
        </p:nvGrpSpPr>
        <p:grpSpPr>
          <a:xfrm>
            <a:off x="6498696" y="298182"/>
            <a:ext cx="2539136" cy="1591289"/>
            <a:chOff x="7124304" y="4461594"/>
            <a:chExt cx="2539136" cy="1591289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7E66F988-EB5D-DB13-23CF-3848D2E9B9A9}"/>
                </a:ext>
              </a:extLst>
            </p:cNvPr>
            <p:cNvSpPr/>
            <p:nvPr/>
          </p:nvSpPr>
          <p:spPr>
            <a:xfrm>
              <a:off x="7124304" y="4461594"/>
              <a:ext cx="2539136" cy="1591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8" h="21129" extrusionOk="0">
                  <a:moveTo>
                    <a:pt x="20647" y="10450"/>
                  </a:moveTo>
                  <a:lnTo>
                    <a:pt x="20792" y="10412"/>
                  </a:lnTo>
                  <a:cubicBezTo>
                    <a:pt x="21419" y="10258"/>
                    <a:pt x="21371" y="8803"/>
                    <a:pt x="20735" y="8752"/>
                  </a:cubicBezTo>
                  <a:lnTo>
                    <a:pt x="20156" y="8714"/>
                  </a:lnTo>
                  <a:cubicBezTo>
                    <a:pt x="19602" y="8675"/>
                    <a:pt x="19465" y="7475"/>
                    <a:pt x="19971" y="7118"/>
                  </a:cubicBezTo>
                  <a:lnTo>
                    <a:pt x="20076" y="7041"/>
                  </a:lnTo>
                  <a:cubicBezTo>
                    <a:pt x="20639" y="6646"/>
                    <a:pt x="20390" y="5292"/>
                    <a:pt x="19778" y="5458"/>
                  </a:cubicBezTo>
                  <a:lnTo>
                    <a:pt x="17832" y="5969"/>
                  </a:lnTo>
                  <a:cubicBezTo>
                    <a:pt x="17342" y="6097"/>
                    <a:pt x="17020" y="5165"/>
                    <a:pt x="17358" y="4578"/>
                  </a:cubicBezTo>
                  <a:lnTo>
                    <a:pt x="17897" y="3646"/>
                  </a:lnTo>
                  <a:cubicBezTo>
                    <a:pt x="18283" y="2982"/>
                    <a:pt x="17816" y="1948"/>
                    <a:pt x="17294" y="2318"/>
                  </a:cubicBezTo>
                  <a:lnTo>
                    <a:pt x="14495" y="4335"/>
                  </a:lnTo>
                  <a:cubicBezTo>
                    <a:pt x="14141" y="4590"/>
                    <a:pt x="13747" y="4169"/>
                    <a:pt x="13755" y="3556"/>
                  </a:cubicBezTo>
                  <a:lnTo>
                    <a:pt x="13787" y="850"/>
                  </a:lnTo>
                  <a:cubicBezTo>
                    <a:pt x="13795" y="71"/>
                    <a:pt x="13192" y="-299"/>
                    <a:pt x="12871" y="288"/>
                  </a:cubicBezTo>
                  <a:lnTo>
                    <a:pt x="11013" y="3646"/>
                  </a:lnTo>
                  <a:cubicBezTo>
                    <a:pt x="10804" y="4029"/>
                    <a:pt x="10434" y="4029"/>
                    <a:pt x="10225" y="3646"/>
                  </a:cubicBezTo>
                  <a:lnTo>
                    <a:pt x="8367" y="288"/>
                  </a:lnTo>
                  <a:cubicBezTo>
                    <a:pt x="8046" y="-299"/>
                    <a:pt x="7434" y="71"/>
                    <a:pt x="7451" y="850"/>
                  </a:cubicBezTo>
                  <a:lnTo>
                    <a:pt x="7483" y="3556"/>
                  </a:lnTo>
                  <a:cubicBezTo>
                    <a:pt x="7491" y="4169"/>
                    <a:pt x="7089" y="4590"/>
                    <a:pt x="6743" y="4335"/>
                  </a:cubicBezTo>
                  <a:lnTo>
                    <a:pt x="3944" y="2318"/>
                  </a:lnTo>
                  <a:cubicBezTo>
                    <a:pt x="3422" y="1948"/>
                    <a:pt x="2955" y="2969"/>
                    <a:pt x="3341" y="3646"/>
                  </a:cubicBezTo>
                  <a:lnTo>
                    <a:pt x="3880" y="4578"/>
                  </a:lnTo>
                  <a:cubicBezTo>
                    <a:pt x="4218" y="5165"/>
                    <a:pt x="3904" y="6097"/>
                    <a:pt x="3406" y="5969"/>
                  </a:cubicBezTo>
                  <a:lnTo>
                    <a:pt x="1460" y="5458"/>
                  </a:lnTo>
                  <a:cubicBezTo>
                    <a:pt x="848" y="5292"/>
                    <a:pt x="599" y="6646"/>
                    <a:pt x="1162" y="7041"/>
                  </a:cubicBezTo>
                  <a:lnTo>
                    <a:pt x="1267" y="7118"/>
                  </a:lnTo>
                  <a:cubicBezTo>
                    <a:pt x="1773" y="7475"/>
                    <a:pt x="1636" y="8675"/>
                    <a:pt x="1082" y="8714"/>
                  </a:cubicBezTo>
                  <a:lnTo>
                    <a:pt x="503" y="8752"/>
                  </a:lnTo>
                  <a:cubicBezTo>
                    <a:pt x="-133" y="8803"/>
                    <a:pt x="-181" y="10258"/>
                    <a:pt x="446" y="10412"/>
                  </a:cubicBezTo>
                  <a:lnTo>
                    <a:pt x="591" y="10450"/>
                  </a:lnTo>
                  <a:cubicBezTo>
                    <a:pt x="1146" y="10590"/>
                    <a:pt x="1194" y="11841"/>
                    <a:pt x="655" y="12084"/>
                  </a:cubicBezTo>
                  <a:lnTo>
                    <a:pt x="655" y="12084"/>
                  </a:lnTo>
                  <a:cubicBezTo>
                    <a:pt x="52" y="12352"/>
                    <a:pt x="197" y="13782"/>
                    <a:pt x="824" y="13718"/>
                  </a:cubicBezTo>
                  <a:lnTo>
                    <a:pt x="2047" y="13603"/>
                  </a:lnTo>
                  <a:cubicBezTo>
                    <a:pt x="2577" y="13552"/>
                    <a:pt x="2810" y="14663"/>
                    <a:pt x="2368" y="15135"/>
                  </a:cubicBezTo>
                  <a:lnTo>
                    <a:pt x="2030" y="15492"/>
                  </a:lnTo>
                  <a:cubicBezTo>
                    <a:pt x="1532" y="16029"/>
                    <a:pt x="1894" y="17254"/>
                    <a:pt x="2473" y="16986"/>
                  </a:cubicBezTo>
                  <a:lnTo>
                    <a:pt x="5014" y="15812"/>
                  </a:lnTo>
                  <a:cubicBezTo>
                    <a:pt x="5440" y="15607"/>
                    <a:pt x="5826" y="16310"/>
                    <a:pt x="5641" y="16948"/>
                  </a:cubicBezTo>
                  <a:lnTo>
                    <a:pt x="5143" y="18722"/>
                  </a:lnTo>
                  <a:cubicBezTo>
                    <a:pt x="4925" y="19488"/>
                    <a:pt x="5488" y="20229"/>
                    <a:pt x="5923" y="19744"/>
                  </a:cubicBezTo>
                  <a:lnTo>
                    <a:pt x="8488" y="16910"/>
                  </a:lnTo>
                  <a:cubicBezTo>
                    <a:pt x="8761" y="16603"/>
                    <a:pt x="9147" y="16782"/>
                    <a:pt x="9276" y="17280"/>
                  </a:cubicBezTo>
                  <a:lnTo>
                    <a:pt x="10136" y="20612"/>
                  </a:lnTo>
                  <a:cubicBezTo>
                    <a:pt x="10313" y="21301"/>
                    <a:pt x="10933" y="21301"/>
                    <a:pt x="11109" y="20612"/>
                  </a:cubicBezTo>
                  <a:lnTo>
                    <a:pt x="11962" y="17292"/>
                  </a:lnTo>
                  <a:cubicBezTo>
                    <a:pt x="12091" y="16795"/>
                    <a:pt x="12469" y="16616"/>
                    <a:pt x="12750" y="16922"/>
                  </a:cubicBezTo>
                  <a:lnTo>
                    <a:pt x="15315" y="19756"/>
                  </a:lnTo>
                  <a:cubicBezTo>
                    <a:pt x="15750" y="20241"/>
                    <a:pt x="16313" y="19501"/>
                    <a:pt x="16095" y="18735"/>
                  </a:cubicBezTo>
                  <a:lnTo>
                    <a:pt x="15597" y="16961"/>
                  </a:lnTo>
                  <a:cubicBezTo>
                    <a:pt x="15412" y="16310"/>
                    <a:pt x="15790" y="15620"/>
                    <a:pt x="16224" y="15824"/>
                  </a:cubicBezTo>
                  <a:lnTo>
                    <a:pt x="18765" y="16999"/>
                  </a:lnTo>
                  <a:cubicBezTo>
                    <a:pt x="19344" y="17267"/>
                    <a:pt x="19706" y="16041"/>
                    <a:pt x="19208" y="15505"/>
                  </a:cubicBezTo>
                  <a:lnTo>
                    <a:pt x="18870" y="15148"/>
                  </a:lnTo>
                  <a:cubicBezTo>
                    <a:pt x="18427" y="14675"/>
                    <a:pt x="18661" y="13578"/>
                    <a:pt x="19191" y="13616"/>
                  </a:cubicBezTo>
                  <a:lnTo>
                    <a:pt x="20414" y="13731"/>
                  </a:lnTo>
                  <a:cubicBezTo>
                    <a:pt x="21041" y="13782"/>
                    <a:pt x="21194" y="12365"/>
                    <a:pt x="20583" y="12097"/>
                  </a:cubicBezTo>
                  <a:lnTo>
                    <a:pt x="20583" y="12097"/>
                  </a:lnTo>
                  <a:cubicBezTo>
                    <a:pt x="20044" y="11841"/>
                    <a:pt x="20084" y="10590"/>
                    <a:pt x="20647" y="10450"/>
                  </a:cubicBezTo>
                  <a:close/>
                  <a:moveTo>
                    <a:pt x="3140" y="6735"/>
                  </a:moveTo>
                  <a:cubicBezTo>
                    <a:pt x="3100" y="6914"/>
                    <a:pt x="2955" y="6965"/>
                    <a:pt x="2851" y="6952"/>
                  </a:cubicBezTo>
                  <a:cubicBezTo>
                    <a:pt x="2473" y="6927"/>
                    <a:pt x="2103" y="6812"/>
                    <a:pt x="1749" y="6620"/>
                  </a:cubicBezTo>
                  <a:cubicBezTo>
                    <a:pt x="1645" y="6556"/>
                    <a:pt x="1628" y="6390"/>
                    <a:pt x="1685" y="6263"/>
                  </a:cubicBezTo>
                  <a:cubicBezTo>
                    <a:pt x="1749" y="6122"/>
                    <a:pt x="1894" y="6071"/>
                    <a:pt x="1998" y="6135"/>
                  </a:cubicBezTo>
                  <a:cubicBezTo>
                    <a:pt x="2079" y="6186"/>
                    <a:pt x="2167" y="6224"/>
                    <a:pt x="2256" y="6263"/>
                  </a:cubicBezTo>
                  <a:cubicBezTo>
                    <a:pt x="2264" y="6263"/>
                    <a:pt x="2264" y="6263"/>
                    <a:pt x="2264" y="6263"/>
                  </a:cubicBezTo>
                  <a:cubicBezTo>
                    <a:pt x="2272" y="6263"/>
                    <a:pt x="2280" y="6275"/>
                    <a:pt x="2288" y="6275"/>
                  </a:cubicBezTo>
                  <a:cubicBezTo>
                    <a:pt x="2304" y="6288"/>
                    <a:pt x="2328" y="6288"/>
                    <a:pt x="2344" y="6301"/>
                  </a:cubicBezTo>
                  <a:cubicBezTo>
                    <a:pt x="2384" y="6314"/>
                    <a:pt x="2425" y="6327"/>
                    <a:pt x="2473" y="6339"/>
                  </a:cubicBezTo>
                  <a:cubicBezTo>
                    <a:pt x="2642" y="6390"/>
                    <a:pt x="2819" y="6416"/>
                    <a:pt x="2996" y="6429"/>
                  </a:cubicBezTo>
                  <a:cubicBezTo>
                    <a:pt x="3108" y="6416"/>
                    <a:pt x="3180" y="6582"/>
                    <a:pt x="3140" y="6735"/>
                  </a:cubicBezTo>
                  <a:close/>
                  <a:moveTo>
                    <a:pt x="4523" y="3990"/>
                  </a:moveTo>
                  <a:cubicBezTo>
                    <a:pt x="4395" y="4067"/>
                    <a:pt x="4218" y="4092"/>
                    <a:pt x="4210" y="3990"/>
                  </a:cubicBezTo>
                  <a:cubicBezTo>
                    <a:pt x="4202" y="3888"/>
                    <a:pt x="4194" y="3786"/>
                    <a:pt x="4186" y="3684"/>
                  </a:cubicBezTo>
                  <a:cubicBezTo>
                    <a:pt x="4178" y="3569"/>
                    <a:pt x="4314" y="3505"/>
                    <a:pt x="4355" y="3492"/>
                  </a:cubicBezTo>
                  <a:cubicBezTo>
                    <a:pt x="4427" y="3454"/>
                    <a:pt x="4532" y="3416"/>
                    <a:pt x="4612" y="3480"/>
                  </a:cubicBezTo>
                  <a:cubicBezTo>
                    <a:pt x="5231" y="3978"/>
                    <a:pt x="5818" y="4539"/>
                    <a:pt x="6381" y="5178"/>
                  </a:cubicBezTo>
                  <a:cubicBezTo>
                    <a:pt x="6445" y="5254"/>
                    <a:pt x="6277" y="5369"/>
                    <a:pt x="6252" y="5382"/>
                  </a:cubicBezTo>
                  <a:cubicBezTo>
                    <a:pt x="6180" y="5420"/>
                    <a:pt x="6035" y="5497"/>
                    <a:pt x="5971" y="5420"/>
                  </a:cubicBezTo>
                  <a:cubicBezTo>
                    <a:pt x="5505" y="4897"/>
                    <a:pt x="5022" y="4424"/>
                    <a:pt x="4523" y="3990"/>
                  </a:cubicBezTo>
                  <a:close/>
                  <a:moveTo>
                    <a:pt x="7909" y="16029"/>
                  </a:moveTo>
                  <a:cubicBezTo>
                    <a:pt x="7611" y="16437"/>
                    <a:pt x="7322" y="16871"/>
                    <a:pt x="7041" y="17318"/>
                  </a:cubicBezTo>
                  <a:cubicBezTo>
                    <a:pt x="6767" y="17765"/>
                    <a:pt x="6518" y="18250"/>
                    <a:pt x="6164" y="18544"/>
                  </a:cubicBezTo>
                  <a:cubicBezTo>
                    <a:pt x="6100" y="18607"/>
                    <a:pt x="5858" y="18646"/>
                    <a:pt x="5850" y="18441"/>
                  </a:cubicBezTo>
                  <a:cubicBezTo>
                    <a:pt x="5834" y="18122"/>
                    <a:pt x="5858" y="17829"/>
                    <a:pt x="5931" y="17535"/>
                  </a:cubicBezTo>
                  <a:cubicBezTo>
                    <a:pt x="5995" y="17254"/>
                    <a:pt x="6437" y="17241"/>
                    <a:pt x="6349" y="17612"/>
                  </a:cubicBezTo>
                  <a:cubicBezTo>
                    <a:pt x="6341" y="17637"/>
                    <a:pt x="6341" y="17663"/>
                    <a:pt x="6333" y="17688"/>
                  </a:cubicBezTo>
                  <a:cubicBezTo>
                    <a:pt x="6341" y="17675"/>
                    <a:pt x="6349" y="17663"/>
                    <a:pt x="6357" y="17650"/>
                  </a:cubicBezTo>
                  <a:cubicBezTo>
                    <a:pt x="6486" y="17446"/>
                    <a:pt x="6614" y="17229"/>
                    <a:pt x="6743" y="17012"/>
                  </a:cubicBezTo>
                  <a:cubicBezTo>
                    <a:pt x="7024" y="16565"/>
                    <a:pt x="7322" y="16131"/>
                    <a:pt x="7620" y="15709"/>
                  </a:cubicBezTo>
                  <a:cubicBezTo>
                    <a:pt x="7700" y="15607"/>
                    <a:pt x="7853" y="15569"/>
                    <a:pt x="7933" y="15671"/>
                  </a:cubicBezTo>
                  <a:cubicBezTo>
                    <a:pt x="8030" y="15773"/>
                    <a:pt x="7973" y="15939"/>
                    <a:pt x="7909" y="16029"/>
                  </a:cubicBezTo>
                  <a:close/>
                  <a:moveTo>
                    <a:pt x="9373" y="4692"/>
                  </a:moveTo>
                  <a:cubicBezTo>
                    <a:pt x="9163" y="4233"/>
                    <a:pt x="8954" y="3773"/>
                    <a:pt x="8753" y="3314"/>
                  </a:cubicBezTo>
                  <a:cubicBezTo>
                    <a:pt x="8705" y="3199"/>
                    <a:pt x="8649" y="3084"/>
                    <a:pt x="8593" y="2969"/>
                  </a:cubicBezTo>
                  <a:cubicBezTo>
                    <a:pt x="8593" y="2982"/>
                    <a:pt x="8593" y="3007"/>
                    <a:pt x="8601" y="3020"/>
                  </a:cubicBezTo>
                  <a:cubicBezTo>
                    <a:pt x="8641" y="3339"/>
                    <a:pt x="8198" y="3518"/>
                    <a:pt x="8158" y="3212"/>
                  </a:cubicBezTo>
                  <a:cubicBezTo>
                    <a:pt x="8110" y="2816"/>
                    <a:pt x="8094" y="2395"/>
                    <a:pt x="8118" y="1986"/>
                  </a:cubicBezTo>
                  <a:cubicBezTo>
                    <a:pt x="8134" y="1705"/>
                    <a:pt x="8440" y="1629"/>
                    <a:pt x="8544" y="1807"/>
                  </a:cubicBezTo>
                  <a:cubicBezTo>
                    <a:pt x="8769" y="2178"/>
                    <a:pt x="8962" y="2586"/>
                    <a:pt x="9155" y="3007"/>
                  </a:cubicBezTo>
                  <a:cubicBezTo>
                    <a:pt x="9365" y="3467"/>
                    <a:pt x="9574" y="3927"/>
                    <a:pt x="9775" y="4386"/>
                  </a:cubicBezTo>
                  <a:cubicBezTo>
                    <a:pt x="9903" y="4680"/>
                    <a:pt x="9477" y="4935"/>
                    <a:pt x="9373" y="4692"/>
                  </a:cubicBezTo>
                  <a:close/>
                  <a:moveTo>
                    <a:pt x="11560" y="14778"/>
                  </a:moveTo>
                  <a:cubicBezTo>
                    <a:pt x="11423" y="16169"/>
                    <a:pt x="11166" y="17535"/>
                    <a:pt x="10796" y="18824"/>
                  </a:cubicBezTo>
                  <a:cubicBezTo>
                    <a:pt x="10740" y="19016"/>
                    <a:pt x="10458" y="19169"/>
                    <a:pt x="10386" y="18939"/>
                  </a:cubicBezTo>
                  <a:cubicBezTo>
                    <a:pt x="10080" y="18071"/>
                    <a:pt x="10145" y="17024"/>
                    <a:pt x="9847" y="16156"/>
                  </a:cubicBezTo>
                  <a:cubicBezTo>
                    <a:pt x="9734" y="15837"/>
                    <a:pt x="10161" y="15569"/>
                    <a:pt x="10249" y="15850"/>
                  </a:cubicBezTo>
                  <a:cubicBezTo>
                    <a:pt x="10466" y="16475"/>
                    <a:pt x="10490" y="17203"/>
                    <a:pt x="10603" y="17880"/>
                  </a:cubicBezTo>
                  <a:cubicBezTo>
                    <a:pt x="10836" y="16897"/>
                    <a:pt x="11005" y="15888"/>
                    <a:pt x="11110" y="14841"/>
                  </a:cubicBezTo>
                  <a:cubicBezTo>
                    <a:pt x="11142" y="14522"/>
                    <a:pt x="11592" y="14433"/>
                    <a:pt x="11560" y="14778"/>
                  </a:cubicBezTo>
                  <a:close/>
                  <a:moveTo>
                    <a:pt x="13080" y="2267"/>
                  </a:moveTo>
                  <a:cubicBezTo>
                    <a:pt x="13072" y="2471"/>
                    <a:pt x="13064" y="2663"/>
                    <a:pt x="13056" y="2867"/>
                  </a:cubicBezTo>
                  <a:cubicBezTo>
                    <a:pt x="13040" y="3275"/>
                    <a:pt x="13024" y="3684"/>
                    <a:pt x="13007" y="4080"/>
                  </a:cubicBezTo>
                  <a:cubicBezTo>
                    <a:pt x="12999" y="4284"/>
                    <a:pt x="12565" y="4348"/>
                    <a:pt x="12565" y="4271"/>
                  </a:cubicBezTo>
                  <a:cubicBezTo>
                    <a:pt x="12581" y="3863"/>
                    <a:pt x="12597" y="3454"/>
                    <a:pt x="12613" y="3058"/>
                  </a:cubicBezTo>
                  <a:cubicBezTo>
                    <a:pt x="12621" y="2944"/>
                    <a:pt x="12621" y="2829"/>
                    <a:pt x="12629" y="2714"/>
                  </a:cubicBezTo>
                  <a:cubicBezTo>
                    <a:pt x="12573" y="2867"/>
                    <a:pt x="12525" y="3007"/>
                    <a:pt x="12477" y="3173"/>
                  </a:cubicBezTo>
                  <a:cubicBezTo>
                    <a:pt x="12437" y="3288"/>
                    <a:pt x="12284" y="3339"/>
                    <a:pt x="12219" y="3365"/>
                  </a:cubicBezTo>
                  <a:cubicBezTo>
                    <a:pt x="12195" y="3378"/>
                    <a:pt x="12010" y="3416"/>
                    <a:pt x="12042" y="3301"/>
                  </a:cubicBezTo>
                  <a:cubicBezTo>
                    <a:pt x="12195" y="2803"/>
                    <a:pt x="12388" y="2331"/>
                    <a:pt x="12613" y="1910"/>
                  </a:cubicBezTo>
                  <a:cubicBezTo>
                    <a:pt x="12670" y="1807"/>
                    <a:pt x="12766" y="1769"/>
                    <a:pt x="12847" y="1731"/>
                  </a:cubicBezTo>
                  <a:cubicBezTo>
                    <a:pt x="12887" y="1718"/>
                    <a:pt x="13032" y="1654"/>
                    <a:pt x="13056" y="1744"/>
                  </a:cubicBezTo>
                  <a:cubicBezTo>
                    <a:pt x="13096" y="1922"/>
                    <a:pt x="13088" y="2088"/>
                    <a:pt x="13080" y="2267"/>
                  </a:cubicBezTo>
                  <a:close/>
                  <a:moveTo>
                    <a:pt x="14849" y="18135"/>
                  </a:moveTo>
                  <a:cubicBezTo>
                    <a:pt x="14769" y="18186"/>
                    <a:pt x="14632" y="18237"/>
                    <a:pt x="14559" y="18135"/>
                  </a:cubicBezTo>
                  <a:cubicBezTo>
                    <a:pt x="14262" y="17727"/>
                    <a:pt x="13980" y="17292"/>
                    <a:pt x="13707" y="16846"/>
                  </a:cubicBezTo>
                  <a:cubicBezTo>
                    <a:pt x="13635" y="16731"/>
                    <a:pt x="13779" y="16603"/>
                    <a:pt x="13828" y="16578"/>
                  </a:cubicBezTo>
                  <a:cubicBezTo>
                    <a:pt x="13876" y="16539"/>
                    <a:pt x="13948" y="16527"/>
                    <a:pt x="13997" y="16527"/>
                  </a:cubicBezTo>
                  <a:cubicBezTo>
                    <a:pt x="14037" y="16527"/>
                    <a:pt x="14085" y="16539"/>
                    <a:pt x="14117" y="16578"/>
                  </a:cubicBezTo>
                  <a:cubicBezTo>
                    <a:pt x="14391" y="17024"/>
                    <a:pt x="14672" y="17446"/>
                    <a:pt x="14970" y="17867"/>
                  </a:cubicBezTo>
                  <a:cubicBezTo>
                    <a:pt x="15050" y="17969"/>
                    <a:pt x="14897" y="18097"/>
                    <a:pt x="14849" y="18135"/>
                  </a:cubicBezTo>
                  <a:close/>
                  <a:moveTo>
                    <a:pt x="17977" y="15786"/>
                  </a:moveTo>
                  <a:cubicBezTo>
                    <a:pt x="17889" y="15875"/>
                    <a:pt x="17768" y="15914"/>
                    <a:pt x="17664" y="15850"/>
                  </a:cubicBezTo>
                  <a:cubicBezTo>
                    <a:pt x="17205" y="15595"/>
                    <a:pt x="16739" y="15339"/>
                    <a:pt x="16280" y="15084"/>
                  </a:cubicBezTo>
                  <a:cubicBezTo>
                    <a:pt x="16176" y="15033"/>
                    <a:pt x="16272" y="14867"/>
                    <a:pt x="16321" y="14816"/>
                  </a:cubicBezTo>
                  <a:cubicBezTo>
                    <a:pt x="16409" y="14727"/>
                    <a:pt x="16530" y="14688"/>
                    <a:pt x="16634" y="14752"/>
                  </a:cubicBezTo>
                  <a:cubicBezTo>
                    <a:pt x="17093" y="15007"/>
                    <a:pt x="17559" y="15263"/>
                    <a:pt x="18017" y="15518"/>
                  </a:cubicBezTo>
                  <a:cubicBezTo>
                    <a:pt x="18114" y="15569"/>
                    <a:pt x="18025" y="15735"/>
                    <a:pt x="17977" y="15786"/>
                  </a:cubicBezTo>
                  <a:close/>
                  <a:moveTo>
                    <a:pt x="19191" y="6722"/>
                  </a:moveTo>
                  <a:cubicBezTo>
                    <a:pt x="19111" y="6761"/>
                    <a:pt x="18966" y="6761"/>
                    <a:pt x="18934" y="6607"/>
                  </a:cubicBezTo>
                  <a:cubicBezTo>
                    <a:pt x="18918" y="6544"/>
                    <a:pt x="18950" y="6467"/>
                    <a:pt x="18974" y="6429"/>
                  </a:cubicBezTo>
                  <a:cubicBezTo>
                    <a:pt x="19015" y="6365"/>
                    <a:pt x="19071" y="6327"/>
                    <a:pt x="19119" y="6301"/>
                  </a:cubicBezTo>
                  <a:cubicBezTo>
                    <a:pt x="19135" y="6288"/>
                    <a:pt x="19151" y="6288"/>
                    <a:pt x="19159" y="6275"/>
                  </a:cubicBezTo>
                  <a:cubicBezTo>
                    <a:pt x="19256" y="6224"/>
                    <a:pt x="19352" y="6148"/>
                    <a:pt x="19441" y="6071"/>
                  </a:cubicBezTo>
                  <a:cubicBezTo>
                    <a:pt x="19449" y="6058"/>
                    <a:pt x="19465" y="6046"/>
                    <a:pt x="19473" y="6046"/>
                  </a:cubicBezTo>
                  <a:cubicBezTo>
                    <a:pt x="19561" y="5956"/>
                    <a:pt x="19690" y="5905"/>
                    <a:pt x="19787" y="5995"/>
                  </a:cubicBezTo>
                  <a:cubicBezTo>
                    <a:pt x="19819" y="6020"/>
                    <a:pt x="19843" y="6084"/>
                    <a:pt x="19835" y="6148"/>
                  </a:cubicBezTo>
                  <a:cubicBezTo>
                    <a:pt x="19827" y="6212"/>
                    <a:pt x="19787" y="6288"/>
                    <a:pt x="19754" y="6314"/>
                  </a:cubicBezTo>
                  <a:cubicBezTo>
                    <a:pt x="19578" y="6492"/>
                    <a:pt x="19393" y="6620"/>
                    <a:pt x="19191" y="6722"/>
                  </a:cubicBezTo>
                  <a:close/>
                  <a:moveTo>
                    <a:pt x="20092" y="12582"/>
                  </a:moveTo>
                  <a:cubicBezTo>
                    <a:pt x="20076" y="12607"/>
                    <a:pt x="20060" y="12633"/>
                    <a:pt x="20044" y="12646"/>
                  </a:cubicBezTo>
                  <a:cubicBezTo>
                    <a:pt x="20028" y="12658"/>
                    <a:pt x="20020" y="12671"/>
                    <a:pt x="20004" y="12684"/>
                  </a:cubicBezTo>
                  <a:cubicBezTo>
                    <a:pt x="19955" y="12722"/>
                    <a:pt x="19891" y="12748"/>
                    <a:pt x="19835" y="12761"/>
                  </a:cubicBezTo>
                  <a:cubicBezTo>
                    <a:pt x="19787" y="12773"/>
                    <a:pt x="19746" y="12773"/>
                    <a:pt x="19698" y="12773"/>
                  </a:cubicBezTo>
                  <a:cubicBezTo>
                    <a:pt x="19594" y="12761"/>
                    <a:pt x="19481" y="12748"/>
                    <a:pt x="19376" y="12722"/>
                  </a:cubicBezTo>
                  <a:cubicBezTo>
                    <a:pt x="19360" y="12722"/>
                    <a:pt x="19344" y="12709"/>
                    <a:pt x="19336" y="12684"/>
                  </a:cubicBezTo>
                  <a:cubicBezTo>
                    <a:pt x="19336" y="12671"/>
                    <a:pt x="19336" y="12658"/>
                    <a:pt x="19336" y="12658"/>
                  </a:cubicBezTo>
                  <a:cubicBezTo>
                    <a:pt x="19352" y="12633"/>
                    <a:pt x="19368" y="12607"/>
                    <a:pt x="19384" y="12595"/>
                  </a:cubicBezTo>
                  <a:cubicBezTo>
                    <a:pt x="19401" y="12582"/>
                    <a:pt x="19409" y="12569"/>
                    <a:pt x="19425" y="12556"/>
                  </a:cubicBezTo>
                  <a:cubicBezTo>
                    <a:pt x="19473" y="12518"/>
                    <a:pt x="19537" y="12492"/>
                    <a:pt x="19594" y="12480"/>
                  </a:cubicBezTo>
                  <a:cubicBezTo>
                    <a:pt x="19642" y="12467"/>
                    <a:pt x="19682" y="12467"/>
                    <a:pt x="19730" y="12467"/>
                  </a:cubicBezTo>
                  <a:cubicBezTo>
                    <a:pt x="19835" y="12480"/>
                    <a:pt x="19947" y="12492"/>
                    <a:pt x="20052" y="12518"/>
                  </a:cubicBezTo>
                  <a:cubicBezTo>
                    <a:pt x="20068" y="12518"/>
                    <a:pt x="20084" y="12531"/>
                    <a:pt x="20092" y="12556"/>
                  </a:cubicBezTo>
                  <a:cubicBezTo>
                    <a:pt x="20092" y="12569"/>
                    <a:pt x="20092" y="12569"/>
                    <a:pt x="20092" y="12582"/>
                  </a:cubicBezTo>
                  <a:close/>
                  <a:moveTo>
                    <a:pt x="20165" y="9824"/>
                  </a:moveTo>
                  <a:cubicBezTo>
                    <a:pt x="20116" y="9837"/>
                    <a:pt x="20060" y="9837"/>
                    <a:pt x="20020" y="9799"/>
                  </a:cubicBezTo>
                  <a:cubicBezTo>
                    <a:pt x="19996" y="9786"/>
                    <a:pt x="19980" y="9761"/>
                    <a:pt x="19972" y="9722"/>
                  </a:cubicBezTo>
                  <a:cubicBezTo>
                    <a:pt x="19972" y="9710"/>
                    <a:pt x="19972" y="9684"/>
                    <a:pt x="19972" y="9671"/>
                  </a:cubicBezTo>
                  <a:cubicBezTo>
                    <a:pt x="19980" y="9646"/>
                    <a:pt x="19988" y="9620"/>
                    <a:pt x="20004" y="9595"/>
                  </a:cubicBezTo>
                  <a:cubicBezTo>
                    <a:pt x="20020" y="9569"/>
                    <a:pt x="20036" y="9544"/>
                    <a:pt x="20060" y="9518"/>
                  </a:cubicBezTo>
                  <a:cubicBezTo>
                    <a:pt x="20108" y="9467"/>
                    <a:pt x="20165" y="9441"/>
                    <a:pt x="20229" y="9429"/>
                  </a:cubicBezTo>
                  <a:cubicBezTo>
                    <a:pt x="20317" y="9403"/>
                    <a:pt x="20414" y="9378"/>
                    <a:pt x="20502" y="9352"/>
                  </a:cubicBezTo>
                  <a:cubicBezTo>
                    <a:pt x="20551" y="9339"/>
                    <a:pt x="20607" y="9339"/>
                    <a:pt x="20647" y="9378"/>
                  </a:cubicBezTo>
                  <a:cubicBezTo>
                    <a:pt x="20671" y="9390"/>
                    <a:pt x="20687" y="9416"/>
                    <a:pt x="20695" y="9454"/>
                  </a:cubicBezTo>
                  <a:cubicBezTo>
                    <a:pt x="20695" y="9467"/>
                    <a:pt x="20695" y="9492"/>
                    <a:pt x="20695" y="9505"/>
                  </a:cubicBezTo>
                  <a:cubicBezTo>
                    <a:pt x="20687" y="9531"/>
                    <a:pt x="20679" y="9556"/>
                    <a:pt x="20663" y="9582"/>
                  </a:cubicBezTo>
                  <a:cubicBezTo>
                    <a:pt x="20647" y="9607"/>
                    <a:pt x="20631" y="9633"/>
                    <a:pt x="20607" y="9658"/>
                  </a:cubicBezTo>
                  <a:cubicBezTo>
                    <a:pt x="20559" y="9710"/>
                    <a:pt x="20502" y="9735"/>
                    <a:pt x="20438" y="9748"/>
                  </a:cubicBezTo>
                  <a:cubicBezTo>
                    <a:pt x="20349" y="9761"/>
                    <a:pt x="20253" y="9786"/>
                    <a:pt x="20165" y="9824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DD466AF9-3889-35AC-94A8-749B14213D10}"/>
                </a:ext>
              </a:extLst>
            </p:cNvPr>
            <p:cNvSpPr/>
            <p:nvPr/>
          </p:nvSpPr>
          <p:spPr>
            <a:xfrm>
              <a:off x="7383895" y="4615425"/>
              <a:ext cx="1927129" cy="10159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3" h="21573" extrusionOk="0">
                  <a:moveTo>
                    <a:pt x="4070" y="16183"/>
                  </a:moveTo>
                  <a:cubicBezTo>
                    <a:pt x="4210" y="16449"/>
                    <a:pt x="4307" y="16755"/>
                    <a:pt x="4372" y="17061"/>
                  </a:cubicBezTo>
                  <a:cubicBezTo>
                    <a:pt x="4426" y="17449"/>
                    <a:pt x="4436" y="17776"/>
                    <a:pt x="4382" y="18061"/>
                  </a:cubicBezTo>
                  <a:cubicBezTo>
                    <a:pt x="4329" y="18347"/>
                    <a:pt x="4232" y="18654"/>
                    <a:pt x="4081" y="18980"/>
                  </a:cubicBezTo>
                  <a:cubicBezTo>
                    <a:pt x="3984" y="19225"/>
                    <a:pt x="3855" y="19450"/>
                    <a:pt x="3715" y="19674"/>
                  </a:cubicBezTo>
                  <a:cubicBezTo>
                    <a:pt x="3575" y="19899"/>
                    <a:pt x="3413" y="20123"/>
                    <a:pt x="3252" y="20328"/>
                  </a:cubicBezTo>
                  <a:cubicBezTo>
                    <a:pt x="3090" y="20532"/>
                    <a:pt x="2918" y="20716"/>
                    <a:pt x="2746" y="20899"/>
                  </a:cubicBezTo>
                  <a:cubicBezTo>
                    <a:pt x="2574" y="21083"/>
                    <a:pt x="2412" y="21226"/>
                    <a:pt x="2261" y="21348"/>
                  </a:cubicBezTo>
                  <a:cubicBezTo>
                    <a:pt x="2175" y="21410"/>
                    <a:pt x="2111" y="21471"/>
                    <a:pt x="2046" y="21512"/>
                  </a:cubicBezTo>
                  <a:cubicBezTo>
                    <a:pt x="1981" y="21553"/>
                    <a:pt x="1927" y="21573"/>
                    <a:pt x="1874" y="21573"/>
                  </a:cubicBezTo>
                  <a:cubicBezTo>
                    <a:pt x="1820" y="21573"/>
                    <a:pt x="1755" y="21573"/>
                    <a:pt x="1701" y="21553"/>
                  </a:cubicBezTo>
                  <a:cubicBezTo>
                    <a:pt x="1647" y="21532"/>
                    <a:pt x="1572" y="21491"/>
                    <a:pt x="1497" y="21451"/>
                  </a:cubicBezTo>
                  <a:cubicBezTo>
                    <a:pt x="1346" y="21389"/>
                    <a:pt x="1217" y="21308"/>
                    <a:pt x="1109" y="21206"/>
                  </a:cubicBezTo>
                  <a:cubicBezTo>
                    <a:pt x="1001" y="21124"/>
                    <a:pt x="861" y="21001"/>
                    <a:pt x="711" y="20838"/>
                  </a:cubicBezTo>
                  <a:cubicBezTo>
                    <a:pt x="657" y="20756"/>
                    <a:pt x="603" y="20675"/>
                    <a:pt x="560" y="20613"/>
                  </a:cubicBezTo>
                  <a:cubicBezTo>
                    <a:pt x="517" y="20552"/>
                    <a:pt x="474" y="20491"/>
                    <a:pt x="452" y="20409"/>
                  </a:cubicBezTo>
                  <a:cubicBezTo>
                    <a:pt x="420" y="20328"/>
                    <a:pt x="398" y="20246"/>
                    <a:pt x="377" y="20144"/>
                  </a:cubicBezTo>
                  <a:cubicBezTo>
                    <a:pt x="355" y="20042"/>
                    <a:pt x="345" y="19919"/>
                    <a:pt x="345" y="19736"/>
                  </a:cubicBezTo>
                  <a:cubicBezTo>
                    <a:pt x="312" y="19205"/>
                    <a:pt x="280" y="18592"/>
                    <a:pt x="258" y="17898"/>
                  </a:cubicBezTo>
                  <a:cubicBezTo>
                    <a:pt x="237" y="17204"/>
                    <a:pt x="215" y="16510"/>
                    <a:pt x="194" y="15754"/>
                  </a:cubicBezTo>
                  <a:cubicBezTo>
                    <a:pt x="172" y="15020"/>
                    <a:pt x="140" y="14264"/>
                    <a:pt x="118" y="13529"/>
                  </a:cubicBezTo>
                  <a:cubicBezTo>
                    <a:pt x="86" y="12794"/>
                    <a:pt x="43" y="12080"/>
                    <a:pt x="0" y="11426"/>
                  </a:cubicBezTo>
                  <a:cubicBezTo>
                    <a:pt x="151" y="11181"/>
                    <a:pt x="345" y="10957"/>
                    <a:pt x="549" y="10732"/>
                  </a:cubicBezTo>
                  <a:cubicBezTo>
                    <a:pt x="765" y="10508"/>
                    <a:pt x="991" y="10303"/>
                    <a:pt x="1228" y="10099"/>
                  </a:cubicBezTo>
                  <a:cubicBezTo>
                    <a:pt x="1464" y="9916"/>
                    <a:pt x="1712" y="9752"/>
                    <a:pt x="1960" y="9609"/>
                  </a:cubicBezTo>
                  <a:cubicBezTo>
                    <a:pt x="2207" y="9466"/>
                    <a:pt x="2444" y="9385"/>
                    <a:pt x="2681" y="9344"/>
                  </a:cubicBezTo>
                  <a:cubicBezTo>
                    <a:pt x="2907" y="9303"/>
                    <a:pt x="3123" y="9303"/>
                    <a:pt x="3327" y="9344"/>
                  </a:cubicBezTo>
                  <a:cubicBezTo>
                    <a:pt x="3532" y="9405"/>
                    <a:pt x="3693" y="9528"/>
                    <a:pt x="3844" y="9711"/>
                  </a:cubicBezTo>
                  <a:cubicBezTo>
                    <a:pt x="4027" y="9956"/>
                    <a:pt x="4189" y="10242"/>
                    <a:pt x="4329" y="10548"/>
                  </a:cubicBezTo>
                  <a:cubicBezTo>
                    <a:pt x="4469" y="10855"/>
                    <a:pt x="4576" y="11222"/>
                    <a:pt x="4673" y="11671"/>
                  </a:cubicBezTo>
                  <a:cubicBezTo>
                    <a:pt x="4716" y="11916"/>
                    <a:pt x="4738" y="12161"/>
                    <a:pt x="4738" y="12386"/>
                  </a:cubicBezTo>
                  <a:cubicBezTo>
                    <a:pt x="4738" y="12631"/>
                    <a:pt x="4716" y="12855"/>
                    <a:pt x="4673" y="13100"/>
                  </a:cubicBezTo>
                  <a:cubicBezTo>
                    <a:pt x="4630" y="13325"/>
                    <a:pt x="4576" y="13550"/>
                    <a:pt x="4512" y="13774"/>
                  </a:cubicBezTo>
                  <a:cubicBezTo>
                    <a:pt x="4447" y="13978"/>
                    <a:pt x="4361" y="14182"/>
                    <a:pt x="4286" y="14387"/>
                  </a:cubicBezTo>
                  <a:cubicBezTo>
                    <a:pt x="4189" y="14570"/>
                    <a:pt x="4092" y="14775"/>
                    <a:pt x="3995" y="14958"/>
                  </a:cubicBezTo>
                  <a:cubicBezTo>
                    <a:pt x="3898" y="15162"/>
                    <a:pt x="3779" y="15346"/>
                    <a:pt x="3639" y="15550"/>
                  </a:cubicBezTo>
                  <a:cubicBezTo>
                    <a:pt x="3769" y="15714"/>
                    <a:pt x="3930" y="15897"/>
                    <a:pt x="4070" y="16183"/>
                  </a:cubicBezTo>
                  <a:close/>
                  <a:moveTo>
                    <a:pt x="1615" y="18551"/>
                  </a:moveTo>
                  <a:cubicBezTo>
                    <a:pt x="1604" y="18899"/>
                    <a:pt x="1604" y="19246"/>
                    <a:pt x="1604" y="19593"/>
                  </a:cubicBezTo>
                  <a:cubicBezTo>
                    <a:pt x="1831" y="19409"/>
                    <a:pt x="2035" y="19205"/>
                    <a:pt x="2207" y="18980"/>
                  </a:cubicBezTo>
                  <a:cubicBezTo>
                    <a:pt x="2390" y="18756"/>
                    <a:pt x="2541" y="18531"/>
                    <a:pt x="2660" y="18327"/>
                  </a:cubicBezTo>
                  <a:cubicBezTo>
                    <a:pt x="2778" y="18102"/>
                    <a:pt x="2864" y="17898"/>
                    <a:pt x="2918" y="17694"/>
                  </a:cubicBezTo>
                  <a:cubicBezTo>
                    <a:pt x="2972" y="17490"/>
                    <a:pt x="2972" y="17326"/>
                    <a:pt x="2950" y="17184"/>
                  </a:cubicBezTo>
                  <a:cubicBezTo>
                    <a:pt x="2918" y="17102"/>
                    <a:pt x="2864" y="17041"/>
                    <a:pt x="2789" y="17000"/>
                  </a:cubicBezTo>
                  <a:cubicBezTo>
                    <a:pt x="2713" y="16959"/>
                    <a:pt x="2617" y="16939"/>
                    <a:pt x="2509" y="16939"/>
                  </a:cubicBezTo>
                  <a:cubicBezTo>
                    <a:pt x="2390" y="16959"/>
                    <a:pt x="2261" y="17000"/>
                    <a:pt x="2121" y="17081"/>
                  </a:cubicBezTo>
                  <a:cubicBezTo>
                    <a:pt x="1970" y="17163"/>
                    <a:pt x="1820" y="17306"/>
                    <a:pt x="1647" y="17469"/>
                  </a:cubicBezTo>
                  <a:cubicBezTo>
                    <a:pt x="1626" y="17857"/>
                    <a:pt x="1626" y="18204"/>
                    <a:pt x="1615" y="18551"/>
                  </a:cubicBezTo>
                  <a:close/>
                  <a:moveTo>
                    <a:pt x="2423" y="14366"/>
                  </a:moveTo>
                  <a:cubicBezTo>
                    <a:pt x="2627" y="14040"/>
                    <a:pt x="2800" y="13733"/>
                    <a:pt x="2929" y="13427"/>
                  </a:cubicBezTo>
                  <a:cubicBezTo>
                    <a:pt x="3058" y="13121"/>
                    <a:pt x="3155" y="12855"/>
                    <a:pt x="3209" y="12590"/>
                  </a:cubicBezTo>
                  <a:cubicBezTo>
                    <a:pt x="3263" y="12345"/>
                    <a:pt x="3273" y="12141"/>
                    <a:pt x="3241" y="12018"/>
                  </a:cubicBezTo>
                  <a:cubicBezTo>
                    <a:pt x="3209" y="11916"/>
                    <a:pt x="3155" y="11855"/>
                    <a:pt x="3069" y="11814"/>
                  </a:cubicBezTo>
                  <a:cubicBezTo>
                    <a:pt x="2983" y="11794"/>
                    <a:pt x="2875" y="11794"/>
                    <a:pt x="2746" y="11855"/>
                  </a:cubicBezTo>
                  <a:cubicBezTo>
                    <a:pt x="2617" y="11916"/>
                    <a:pt x="2477" y="11998"/>
                    <a:pt x="2315" y="12141"/>
                  </a:cubicBezTo>
                  <a:cubicBezTo>
                    <a:pt x="2154" y="12284"/>
                    <a:pt x="1981" y="12468"/>
                    <a:pt x="1809" y="12692"/>
                  </a:cubicBezTo>
                  <a:cubicBezTo>
                    <a:pt x="1777" y="13080"/>
                    <a:pt x="1755" y="13488"/>
                    <a:pt x="1744" y="13897"/>
                  </a:cubicBezTo>
                  <a:cubicBezTo>
                    <a:pt x="1734" y="14305"/>
                    <a:pt x="1723" y="14754"/>
                    <a:pt x="1701" y="15244"/>
                  </a:cubicBezTo>
                  <a:cubicBezTo>
                    <a:pt x="1971" y="14979"/>
                    <a:pt x="2218" y="14693"/>
                    <a:pt x="2423" y="14366"/>
                  </a:cubicBezTo>
                  <a:close/>
                  <a:moveTo>
                    <a:pt x="7085" y="17306"/>
                  </a:moveTo>
                  <a:cubicBezTo>
                    <a:pt x="6751" y="17510"/>
                    <a:pt x="6471" y="17714"/>
                    <a:pt x="6224" y="17919"/>
                  </a:cubicBezTo>
                  <a:cubicBezTo>
                    <a:pt x="6159" y="18286"/>
                    <a:pt x="6116" y="18613"/>
                    <a:pt x="6073" y="18919"/>
                  </a:cubicBezTo>
                  <a:cubicBezTo>
                    <a:pt x="6030" y="19225"/>
                    <a:pt x="5987" y="19531"/>
                    <a:pt x="5955" y="19817"/>
                  </a:cubicBezTo>
                  <a:cubicBezTo>
                    <a:pt x="5933" y="19981"/>
                    <a:pt x="5890" y="20083"/>
                    <a:pt x="5847" y="20123"/>
                  </a:cubicBezTo>
                  <a:cubicBezTo>
                    <a:pt x="5793" y="20164"/>
                    <a:pt x="5718" y="20164"/>
                    <a:pt x="5610" y="20144"/>
                  </a:cubicBezTo>
                  <a:cubicBezTo>
                    <a:pt x="5545" y="20123"/>
                    <a:pt x="5481" y="20083"/>
                    <a:pt x="5405" y="20062"/>
                  </a:cubicBezTo>
                  <a:cubicBezTo>
                    <a:pt x="5330" y="20021"/>
                    <a:pt x="5255" y="19981"/>
                    <a:pt x="5179" y="19940"/>
                  </a:cubicBezTo>
                  <a:cubicBezTo>
                    <a:pt x="5115" y="19899"/>
                    <a:pt x="5072" y="19838"/>
                    <a:pt x="5018" y="19817"/>
                  </a:cubicBezTo>
                  <a:cubicBezTo>
                    <a:pt x="4975" y="19776"/>
                    <a:pt x="4932" y="19736"/>
                    <a:pt x="4910" y="19674"/>
                  </a:cubicBezTo>
                  <a:cubicBezTo>
                    <a:pt x="4878" y="19613"/>
                    <a:pt x="4856" y="19531"/>
                    <a:pt x="4845" y="19429"/>
                  </a:cubicBezTo>
                  <a:cubicBezTo>
                    <a:pt x="4835" y="19327"/>
                    <a:pt x="4835" y="19184"/>
                    <a:pt x="4845" y="18980"/>
                  </a:cubicBezTo>
                  <a:cubicBezTo>
                    <a:pt x="4899" y="18347"/>
                    <a:pt x="4985" y="17612"/>
                    <a:pt x="5082" y="16755"/>
                  </a:cubicBezTo>
                  <a:cubicBezTo>
                    <a:pt x="5190" y="15897"/>
                    <a:pt x="5298" y="15019"/>
                    <a:pt x="5427" y="14101"/>
                  </a:cubicBezTo>
                  <a:cubicBezTo>
                    <a:pt x="5556" y="13182"/>
                    <a:pt x="5685" y="12284"/>
                    <a:pt x="5815" y="11385"/>
                  </a:cubicBezTo>
                  <a:cubicBezTo>
                    <a:pt x="5955" y="10487"/>
                    <a:pt x="6084" y="9691"/>
                    <a:pt x="6213" y="8976"/>
                  </a:cubicBezTo>
                  <a:cubicBezTo>
                    <a:pt x="6256" y="8731"/>
                    <a:pt x="6331" y="8507"/>
                    <a:pt x="6428" y="8323"/>
                  </a:cubicBezTo>
                  <a:cubicBezTo>
                    <a:pt x="6525" y="8139"/>
                    <a:pt x="6676" y="8037"/>
                    <a:pt x="6891" y="7996"/>
                  </a:cubicBezTo>
                  <a:cubicBezTo>
                    <a:pt x="7074" y="7956"/>
                    <a:pt x="7247" y="7935"/>
                    <a:pt x="7397" y="7915"/>
                  </a:cubicBezTo>
                  <a:cubicBezTo>
                    <a:pt x="7548" y="7915"/>
                    <a:pt x="7677" y="7915"/>
                    <a:pt x="7807" y="7915"/>
                  </a:cubicBezTo>
                  <a:cubicBezTo>
                    <a:pt x="7936" y="7935"/>
                    <a:pt x="8044" y="7956"/>
                    <a:pt x="8151" y="7976"/>
                  </a:cubicBezTo>
                  <a:cubicBezTo>
                    <a:pt x="8259" y="7996"/>
                    <a:pt x="8367" y="8017"/>
                    <a:pt x="8474" y="8037"/>
                  </a:cubicBezTo>
                  <a:cubicBezTo>
                    <a:pt x="8625" y="8078"/>
                    <a:pt x="8722" y="8180"/>
                    <a:pt x="8776" y="8323"/>
                  </a:cubicBezTo>
                  <a:cubicBezTo>
                    <a:pt x="8830" y="8466"/>
                    <a:pt x="8862" y="8670"/>
                    <a:pt x="8862" y="8915"/>
                  </a:cubicBezTo>
                  <a:cubicBezTo>
                    <a:pt x="8894" y="9528"/>
                    <a:pt x="8926" y="10242"/>
                    <a:pt x="8980" y="11038"/>
                  </a:cubicBezTo>
                  <a:cubicBezTo>
                    <a:pt x="9034" y="11835"/>
                    <a:pt x="9088" y="12651"/>
                    <a:pt x="9163" y="13529"/>
                  </a:cubicBezTo>
                  <a:cubicBezTo>
                    <a:pt x="9228" y="14387"/>
                    <a:pt x="9303" y="15244"/>
                    <a:pt x="9379" y="16122"/>
                  </a:cubicBezTo>
                  <a:cubicBezTo>
                    <a:pt x="9454" y="16979"/>
                    <a:pt x="9529" y="17776"/>
                    <a:pt x="9594" y="18511"/>
                  </a:cubicBezTo>
                  <a:cubicBezTo>
                    <a:pt x="9605" y="18674"/>
                    <a:pt x="9605" y="18776"/>
                    <a:pt x="9573" y="18858"/>
                  </a:cubicBezTo>
                  <a:cubicBezTo>
                    <a:pt x="9540" y="18919"/>
                    <a:pt x="9476" y="18980"/>
                    <a:pt x="9357" y="19021"/>
                  </a:cubicBezTo>
                  <a:cubicBezTo>
                    <a:pt x="9239" y="19062"/>
                    <a:pt x="9131" y="19082"/>
                    <a:pt x="9034" y="19103"/>
                  </a:cubicBezTo>
                  <a:cubicBezTo>
                    <a:pt x="8937" y="19123"/>
                    <a:pt x="8830" y="19123"/>
                    <a:pt x="8722" y="19082"/>
                  </a:cubicBezTo>
                  <a:cubicBezTo>
                    <a:pt x="8603" y="19062"/>
                    <a:pt x="8528" y="19001"/>
                    <a:pt x="8474" y="18919"/>
                  </a:cubicBezTo>
                  <a:cubicBezTo>
                    <a:pt x="8420" y="18837"/>
                    <a:pt x="8377" y="18674"/>
                    <a:pt x="8334" y="18449"/>
                  </a:cubicBezTo>
                  <a:cubicBezTo>
                    <a:pt x="8291" y="18204"/>
                    <a:pt x="8259" y="17939"/>
                    <a:pt x="8216" y="17653"/>
                  </a:cubicBezTo>
                  <a:cubicBezTo>
                    <a:pt x="8173" y="17367"/>
                    <a:pt x="8130" y="17041"/>
                    <a:pt x="8087" y="16694"/>
                  </a:cubicBezTo>
                  <a:cubicBezTo>
                    <a:pt x="7753" y="16918"/>
                    <a:pt x="7419" y="17102"/>
                    <a:pt x="7085" y="17306"/>
                  </a:cubicBezTo>
                  <a:close/>
                  <a:moveTo>
                    <a:pt x="7225" y="14979"/>
                  </a:moveTo>
                  <a:cubicBezTo>
                    <a:pt x="7430" y="14877"/>
                    <a:pt x="7634" y="14775"/>
                    <a:pt x="7839" y="14672"/>
                  </a:cubicBezTo>
                  <a:cubicBezTo>
                    <a:pt x="7764" y="13978"/>
                    <a:pt x="7699" y="13264"/>
                    <a:pt x="7634" y="12570"/>
                  </a:cubicBezTo>
                  <a:cubicBezTo>
                    <a:pt x="7570" y="11875"/>
                    <a:pt x="7505" y="11181"/>
                    <a:pt x="7451" y="10487"/>
                  </a:cubicBezTo>
                  <a:cubicBezTo>
                    <a:pt x="7322" y="11181"/>
                    <a:pt x="7193" y="11937"/>
                    <a:pt x="7053" y="12753"/>
                  </a:cubicBezTo>
                  <a:cubicBezTo>
                    <a:pt x="6913" y="13590"/>
                    <a:pt x="6773" y="14427"/>
                    <a:pt x="6633" y="15326"/>
                  </a:cubicBezTo>
                  <a:cubicBezTo>
                    <a:pt x="6816" y="15203"/>
                    <a:pt x="7021" y="15081"/>
                    <a:pt x="7225" y="14979"/>
                  </a:cubicBezTo>
                  <a:close/>
                  <a:moveTo>
                    <a:pt x="12663" y="9997"/>
                  </a:moveTo>
                  <a:cubicBezTo>
                    <a:pt x="12695" y="8874"/>
                    <a:pt x="12738" y="7813"/>
                    <a:pt x="12792" y="6853"/>
                  </a:cubicBezTo>
                  <a:cubicBezTo>
                    <a:pt x="12803" y="6588"/>
                    <a:pt x="12846" y="6424"/>
                    <a:pt x="12921" y="6343"/>
                  </a:cubicBezTo>
                  <a:cubicBezTo>
                    <a:pt x="12986" y="6261"/>
                    <a:pt x="13104" y="6220"/>
                    <a:pt x="13255" y="6241"/>
                  </a:cubicBezTo>
                  <a:cubicBezTo>
                    <a:pt x="13330" y="6261"/>
                    <a:pt x="13395" y="6261"/>
                    <a:pt x="13449" y="6282"/>
                  </a:cubicBezTo>
                  <a:cubicBezTo>
                    <a:pt x="13503" y="6282"/>
                    <a:pt x="13557" y="6302"/>
                    <a:pt x="13621" y="6343"/>
                  </a:cubicBezTo>
                  <a:cubicBezTo>
                    <a:pt x="13675" y="6363"/>
                    <a:pt x="13740" y="6404"/>
                    <a:pt x="13804" y="6445"/>
                  </a:cubicBezTo>
                  <a:cubicBezTo>
                    <a:pt x="13869" y="6486"/>
                    <a:pt x="13944" y="6547"/>
                    <a:pt x="14030" y="6608"/>
                  </a:cubicBezTo>
                  <a:cubicBezTo>
                    <a:pt x="14170" y="6710"/>
                    <a:pt x="14267" y="6853"/>
                    <a:pt x="14289" y="7016"/>
                  </a:cubicBezTo>
                  <a:cubicBezTo>
                    <a:pt x="14321" y="7180"/>
                    <a:pt x="14321" y="7364"/>
                    <a:pt x="14310" y="7609"/>
                  </a:cubicBezTo>
                  <a:cubicBezTo>
                    <a:pt x="14267" y="8282"/>
                    <a:pt x="14224" y="9038"/>
                    <a:pt x="14181" y="9875"/>
                  </a:cubicBezTo>
                  <a:cubicBezTo>
                    <a:pt x="14138" y="10712"/>
                    <a:pt x="14106" y="11569"/>
                    <a:pt x="14063" y="12447"/>
                  </a:cubicBezTo>
                  <a:cubicBezTo>
                    <a:pt x="14030" y="13325"/>
                    <a:pt x="13987" y="14162"/>
                    <a:pt x="13966" y="14979"/>
                  </a:cubicBezTo>
                  <a:cubicBezTo>
                    <a:pt x="13933" y="15795"/>
                    <a:pt x="13912" y="16530"/>
                    <a:pt x="13890" y="17163"/>
                  </a:cubicBezTo>
                  <a:cubicBezTo>
                    <a:pt x="13890" y="17490"/>
                    <a:pt x="13772" y="17653"/>
                    <a:pt x="13514" y="17633"/>
                  </a:cubicBezTo>
                  <a:cubicBezTo>
                    <a:pt x="13298" y="17633"/>
                    <a:pt x="13072" y="17571"/>
                    <a:pt x="12846" y="17510"/>
                  </a:cubicBezTo>
                  <a:cubicBezTo>
                    <a:pt x="12631" y="17429"/>
                    <a:pt x="12469" y="17224"/>
                    <a:pt x="12361" y="16877"/>
                  </a:cubicBezTo>
                  <a:cubicBezTo>
                    <a:pt x="12275" y="16632"/>
                    <a:pt x="12178" y="16347"/>
                    <a:pt x="12081" y="16020"/>
                  </a:cubicBezTo>
                  <a:cubicBezTo>
                    <a:pt x="11984" y="15693"/>
                    <a:pt x="11888" y="15326"/>
                    <a:pt x="11780" y="14938"/>
                  </a:cubicBezTo>
                  <a:cubicBezTo>
                    <a:pt x="11672" y="14550"/>
                    <a:pt x="11565" y="14142"/>
                    <a:pt x="11457" y="13733"/>
                  </a:cubicBezTo>
                  <a:cubicBezTo>
                    <a:pt x="11349" y="13305"/>
                    <a:pt x="11242" y="12896"/>
                    <a:pt x="11145" y="12468"/>
                  </a:cubicBezTo>
                  <a:cubicBezTo>
                    <a:pt x="11145" y="13019"/>
                    <a:pt x="11134" y="13570"/>
                    <a:pt x="11134" y="14121"/>
                  </a:cubicBezTo>
                  <a:cubicBezTo>
                    <a:pt x="11134" y="14672"/>
                    <a:pt x="11123" y="15203"/>
                    <a:pt x="11123" y="15693"/>
                  </a:cubicBezTo>
                  <a:cubicBezTo>
                    <a:pt x="11123" y="16183"/>
                    <a:pt x="11112" y="16653"/>
                    <a:pt x="11112" y="17081"/>
                  </a:cubicBezTo>
                  <a:cubicBezTo>
                    <a:pt x="11112" y="17510"/>
                    <a:pt x="11112" y="17878"/>
                    <a:pt x="11123" y="18204"/>
                  </a:cubicBezTo>
                  <a:cubicBezTo>
                    <a:pt x="11123" y="18347"/>
                    <a:pt x="11102" y="18449"/>
                    <a:pt x="11058" y="18511"/>
                  </a:cubicBezTo>
                  <a:cubicBezTo>
                    <a:pt x="11026" y="18572"/>
                    <a:pt x="10940" y="18572"/>
                    <a:pt x="10822" y="18551"/>
                  </a:cubicBezTo>
                  <a:cubicBezTo>
                    <a:pt x="10703" y="18531"/>
                    <a:pt x="10595" y="18511"/>
                    <a:pt x="10477" y="18490"/>
                  </a:cubicBezTo>
                  <a:cubicBezTo>
                    <a:pt x="10358" y="18470"/>
                    <a:pt x="10251" y="18409"/>
                    <a:pt x="10132" y="18327"/>
                  </a:cubicBezTo>
                  <a:cubicBezTo>
                    <a:pt x="10025" y="18266"/>
                    <a:pt x="9949" y="18184"/>
                    <a:pt x="9906" y="18061"/>
                  </a:cubicBezTo>
                  <a:cubicBezTo>
                    <a:pt x="9863" y="17939"/>
                    <a:pt x="9831" y="17776"/>
                    <a:pt x="9820" y="17551"/>
                  </a:cubicBezTo>
                  <a:cubicBezTo>
                    <a:pt x="9809" y="17327"/>
                    <a:pt x="9799" y="16979"/>
                    <a:pt x="9777" y="16551"/>
                  </a:cubicBezTo>
                  <a:cubicBezTo>
                    <a:pt x="9755" y="16122"/>
                    <a:pt x="9745" y="15612"/>
                    <a:pt x="9723" y="15060"/>
                  </a:cubicBezTo>
                  <a:cubicBezTo>
                    <a:pt x="9712" y="14509"/>
                    <a:pt x="9691" y="13917"/>
                    <a:pt x="9680" y="13264"/>
                  </a:cubicBezTo>
                  <a:cubicBezTo>
                    <a:pt x="9669" y="12631"/>
                    <a:pt x="9659" y="11998"/>
                    <a:pt x="9648" y="11365"/>
                  </a:cubicBezTo>
                  <a:cubicBezTo>
                    <a:pt x="9637" y="10732"/>
                    <a:pt x="9637" y="10120"/>
                    <a:pt x="9637" y="9528"/>
                  </a:cubicBezTo>
                  <a:cubicBezTo>
                    <a:pt x="9637" y="8936"/>
                    <a:pt x="9637" y="8405"/>
                    <a:pt x="9648" y="7956"/>
                  </a:cubicBezTo>
                  <a:cubicBezTo>
                    <a:pt x="9659" y="7690"/>
                    <a:pt x="9702" y="7506"/>
                    <a:pt x="9777" y="7425"/>
                  </a:cubicBezTo>
                  <a:cubicBezTo>
                    <a:pt x="9852" y="7343"/>
                    <a:pt x="9960" y="7302"/>
                    <a:pt x="10111" y="7323"/>
                  </a:cubicBezTo>
                  <a:cubicBezTo>
                    <a:pt x="10283" y="7364"/>
                    <a:pt x="10455" y="7404"/>
                    <a:pt x="10628" y="7445"/>
                  </a:cubicBezTo>
                  <a:cubicBezTo>
                    <a:pt x="10789" y="7486"/>
                    <a:pt x="10972" y="7568"/>
                    <a:pt x="11155" y="7649"/>
                  </a:cubicBezTo>
                  <a:cubicBezTo>
                    <a:pt x="11306" y="7711"/>
                    <a:pt x="11414" y="7833"/>
                    <a:pt x="11489" y="7976"/>
                  </a:cubicBezTo>
                  <a:cubicBezTo>
                    <a:pt x="11565" y="8119"/>
                    <a:pt x="11629" y="8364"/>
                    <a:pt x="11683" y="8670"/>
                  </a:cubicBezTo>
                  <a:cubicBezTo>
                    <a:pt x="11726" y="8915"/>
                    <a:pt x="11791" y="9221"/>
                    <a:pt x="11855" y="9589"/>
                  </a:cubicBezTo>
                  <a:cubicBezTo>
                    <a:pt x="11931" y="9956"/>
                    <a:pt x="12006" y="10365"/>
                    <a:pt x="12092" y="10814"/>
                  </a:cubicBezTo>
                  <a:cubicBezTo>
                    <a:pt x="12178" y="11243"/>
                    <a:pt x="12264" y="11692"/>
                    <a:pt x="12361" y="12161"/>
                  </a:cubicBezTo>
                  <a:cubicBezTo>
                    <a:pt x="12458" y="12631"/>
                    <a:pt x="12544" y="13060"/>
                    <a:pt x="12631" y="13488"/>
                  </a:cubicBezTo>
                  <a:cubicBezTo>
                    <a:pt x="12609" y="12263"/>
                    <a:pt x="12631" y="11120"/>
                    <a:pt x="12663" y="9997"/>
                  </a:cubicBezTo>
                  <a:close/>
                  <a:moveTo>
                    <a:pt x="18499" y="9895"/>
                  </a:moveTo>
                  <a:cubicBezTo>
                    <a:pt x="18456" y="9956"/>
                    <a:pt x="18380" y="10018"/>
                    <a:pt x="18273" y="10038"/>
                  </a:cubicBezTo>
                  <a:cubicBezTo>
                    <a:pt x="17950" y="10058"/>
                    <a:pt x="17702" y="9956"/>
                    <a:pt x="17530" y="9732"/>
                  </a:cubicBezTo>
                  <a:cubicBezTo>
                    <a:pt x="17358" y="9507"/>
                    <a:pt x="17239" y="9181"/>
                    <a:pt x="17185" y="8752"/>
                  </a:cubicBezTo>
                  <a:cubicBezTo>
                    <a:pt x="17164" y="8670"/>
                    <a:pt x="17153" y="8589"/>
                    <a:pt x="17142" y="8507"/>
                  </a:cubicBezTo>
                  <a:cubicBezTo>
                    <a:pt x="17131" y="8425"/>
                    <a:pt x="17121" y="8344"/>
                    <a:pt x="17121" y="8241"/>
                  </a:cubicBezTo>
                  <a:cubicBezTo>
                    <a:pt x="17110" y="8139"/>
                    <a:pt x="17099" y="8058"/>
                    <a:pt x="17088" y="7976"/>
                  </a:cubicBezTo>
                  <a:cubicBezTo>
                    <a:pt x="17078" y="7894"/>
                    <a:pt x="17067" y="7813"/>
                    <a:pt x="17056" y="7731"/>
                  </a:cubicBezTo>
                  <a:cubicBezTo>
                    <a:pt x="17024" y="7568"/>
                    <a:pt x="16991" y="7445"/>
                    <a:pt x="16970" y="7343"/>
                  </a:cubicBezTo>
                  <a:cubicBezTo>
                    <a:pt x="16948" y="7241"/>
                    <a:pt x="16905" y="7180"/>
                    <a:pt x="16862" y="7159"/>
                  </a:cubicBezTo>
                  <a:cubicBezTo>
                    <a:pt x="16765" y="7139"/>
                    <a:pt x="16668" y="7241"/>
                    <a:pt x="16561" y="7466"/>
                  </a:cubicBezTo>
                  <a:cubicBezTo>
                    <a:pt x="16453" y="7690"/>
                    <a:pt x="16356" y="8017"/>
                    <a:pt x="16259" y="8425"/>
                  </a:cubicBezTo>
                  <a:cubicBezTo>
                    <a:pt x="16162" y="8833"/>
                    <a:pt x="16076" y="9283"/>
                    <a:pt x="15990" y="9793"/>
                  </a:cubicBezTo>
                  <a:cubicBezTo>
                    <a:pt x="15915" y="10303"/>
                    <a:pt x="15850" y="10834"/>
                    <a:pt x="15807" y="11385"/>
                  </a:cubicBezTo>
                  <a:cubicBezTo>
                    <a:pt x="15764" y="11814"/>
                    <a:pt x="15753" y="12263"/>
                    <a:pt x="15753" y="12713"/>
                  </a:cubicBezTo>
                  <a:cubicBezTo>
                    <a:pt x="15753" y="13162"/>
                    <a:pt x="15785" y="13570"/>
                    <a:pt x="15829" y="13937"/>
                  </a:cubicBezTo>
                  <a:cubicBezTo>
                    <a:pt x="15872" y="14305"/>
                    <a:pt x="15926" y="14611"/>
                    <a:pt x="16012" y="14856"/>
                  </a:cubicBezTo>
                  <a:cubicBezTo>
                    <a:pt x="16087" y="15101"/>
                    <a:pt x="16173" y="15244"/>
                    <a:pt x="16281" y="15264"/>
                  </a:cubicBezTo>
                  <a:cubicBezTo>
                    <a:pt x="16367" y="15285"/>
                    <a:pt x="16453" y="15244"/>
                    <a:pt x="16529" y="15142"/>
                  </a:cubicBezTo>
                  <a:cubicBezTo>
                    <a:pt x="16615" y="15040"/>
                    <a:pt x="16690" y="14877"/>
                    <a:pt x="16755" y="14693"/>
                  </a:cubicBezTo>
                  <a:cubicBezTo>
                    <a:pt x="16830" y="14489"/>
                    <a:pt x="16895" y="14264"/>
                    <a:pt x="16948" y="13978"/>
                  </a:cubicBezTo>
                  <a:cubicBezTo>
                    <a:pt x="17013" y="13713"/>
                    <a:pt x="17056" y="13427"/>
                    <a:pt x="17110" y="13121"/>
                  </a:cubicBezTo>
                  <a:cubicBezTo>
                    <a:pt x="16841" y="13243"/>
                    <a:pt x="16625" y="13202"/>
                    <a:pt x="16453" y="13060"/>
                  </a:cubicBezTo>
                  <a:cubicBezTo>
                    <a:pt x="16292" y="12896"/>
                    <a:pt x="16141" y="12590"/>
                    <a:pt x="16012" y="12120"/>
                  </a:cubicBezTo>
                  <a:cubicBezTo>
                    <a:pt x="15979" y="12018"/>
                    <a:pt x="15979" y="11916"/>
                    <a:pt x="15990" y="11855"/>
                  </a:cubicBezTo>
                  <a:cubicBezTo>
                    <a:pt x="16001" y="11794"/>
                    <a:pt x="16033" y="11712"/>
                    <a:pt x="16076" y="11671"/>
                  </a:cubicBezTo>
                  <a:cubicBezTo>
                    <a:pt x="16119" y="11610"/>
                    <a:pt x="16184" y="11569"/>
                    <a:pt x="16248" y="11528"/>
                  </a:cubicBezTo>
                  <a:cubicBezTo>
                    <a:pt x="16324" y="11488"/>
                    <a:pt x="16399" y="11426"/>
                    <a:pt x="16485" y="11385"/>
                  </a:cubicBezTo>
                  <a:cubicBezTo>
                    <a:pt x="16647" y="11263"/>
                    <a:pt x="16819" y="11161"/>
                    <a:pt x="16992" y="11059"/>
                  </a:cubicBezTo>
                  <a:cubicBezTo>
                    <a:pt x="17164" y="10957"/>
                    <a:pt x="17325" y="10875"/>
                    <a:pt x="17444" y="10793"/>
                  </a:cubicBezTo>
                  <a:cubicBezTo>
                    <a:pt x="17595" y="10691"/>
                    <a:pt x="17724" y="10671"/>
                    <a:pt x="17821" y="10671"/>
                  </a:cubicBezTo>
                  <a:cubicBezTo>
                    <a:pt x="17918" y="10691"/>
                    <a:pt x="18014" y="10773"/>
                    <a:pt x="18111" y="10916"/>
                  </a:cubicBezTo>
                  <a:cubicBezTo>
                    <a:pt x="18176" y="11018"/>
                    <a:pt x="18241" y="11100"/>
                    <a:pt x="18294" y="11222"/>
                  </a:cubicBezTo>
                  <a:cubicBezTo>
                    <a:pt x="18348" y="11324"/>
                    <a:pt x="18402" y="11426"/>
                    <a:pt x="18456" y="11508"/>
                  </a:cubicBezTo>
                  <a:cubicBezTo>
                    <a:pt x="18553" y="11671"/>
                    <a:pt x="18607" y="11835"/>
                    <a:pt x="18617" y="11998"/>
                  </a:cubicBezTo>
                  <a:cubicBezTo>
                    <a:pt x="18628" y="12161"/>
                    <a:pt x="18628" y="12345"/>
                    <a:pt x="18607" y="12590"/>
                  </a:cubicBezTo>
                  <a:cubicBezTo>
                    <a:pt x="18510" y="13407"/>
                    <a:pt x="18370" y="14121"/>
                    <a:pt x="18208" y="14713"/>
                  </a:cubicBezTo>
                  <a:cubicBezTo>
                    <a:pt x="18036" y="15305"/>
                    <a:pt x="17842" y="15795"/>
                    <a:pt x="17616" y="16142"/>
                  </a:cubicBezTo>
                  <a:cubicBezTo>
                    <a:pt x="17465" y="16367"/>
                    <a:pt x="17304" y="16530"/>
                    <a:pt x="17132" y="16653"/>
                  </a:cubicBezTo>
                  <a:cubicBezTo>
                    <a:pt x="16959" y="16775"/>
                    <a:pt x="16765" y="16837"/>
                    <a:pt x="16561" y="16837"/>
                  </a:cubicBezTo>
                  <a:cubicBezTo>
                    <a:pt x="16206" y="16857"/>
                    <a:pt x="15850" y="16796"/>
                    <a:pt x="15495" y="16632"/>
                  </a:cubicBezTo>
                  <a:cubicBezTo>
                    <a:pt x="15366" y="16551"/>
                    <a:pt x="15236" y="16428"/>
                    <a:pt x="15107" y="16265"/>
                  </a:cubicBezTo>
                  <a:cubicBezTo>
                    <a:pt x="14978" y="16102"/>
                    <a:pt x="14870" y="15897"/>
                    <a:pt x="14784" y="15693"/>
                  </a:cubicBezTo>
                  <a:cubicBezTo>
                    <a:pt x="14633" y="15346"/>
                    <a:pt x="14515" y="14917"/>
                    <a:pt x="14418" y="14407"/>
                  </a:cubicBezTo>
                  <a:cubicBezTo>
                    <a:pt x="14321" y="13897"/>
                    <a:pt x="14267" y="13345"/>
                    <a:pt x="14235" y="12774"/>
                  </a:cubicBezTo>
                  <a:cubicBezTo>
                    <a:pt x="14203" y="12182"/>
                    <a:pt x="14203" y="11569"/>
                    <a:pt x="14235" y="10936"/>
                  </a:cubicBezTo>
                  <a:cubicBezTo>
                    <a:pt x="14267" y="10303"/>
                    <a:pt x="14332" y="9671"/>
                    <a:pt x="14429" y="9058"/>
                  </a:cubicBezTo>
                  <a:cubicBezTo>
                    <a:pt x="14526" y="8446"/>
                    <a:pt x="14655" y="7854"/>
                    <a:pt x="14806" y="7282"/>
                  </a:cubicBezTo>
                  <a:cubicBezTo>
                    <a:pt x="14967" y="6710"/>
                    <a:pt x="15150" y="6220"/>
                    <a:pt x="15376" y="5792"/>
                  </a:cubicBezTo>
                  <a:cubicBezTo>
                    <a:pt x="15452" y="5649"/>
                    <a:pt x="15527" y="5526"/>
                    <a:pt x="15613" y="5424"/>
                  </a:cubicBezTo>
                  <a:cubicBezTo>
                    <a:pt x="15699" y="5322"/>
                    <a:pt x="15796" y="5240"/>
                    <a:pt x="15893" y="5200"/>
                  </a:cubicBezTo>
                  <a:cubicBezTo>
                    <a:pt x="15990" y="5138"/>
                    <a:pt x="16087" y="5097"/>
                    <a:pt x="16173" y="5077"/>
                  </a:cubicBezTo>
                  <a:cubicBezTo>
                    <a:pt x="16270" y="5057"/>
                    <a:pt x="16356" y="5036"/>
                    <a:pt x="16442" y="5036"/>
                  </a:cubicBezTo>
                  <a:cubicBezTo>
                    <a:pt x="16561" y="5016"/>
                    <a:pt x="16690" y="5036"/>
                    <a:pt x="16808" y="5057"/>
                  </a:cubicBezTo>
                  <a:cubicBezTo>
                    <a:pt x="16938" y="5077"/>
                    <a:pt x="17056" y="5118"/>
                    <a:pt x="17185" y="5159"/>
                  </a:cubicBezTo>
                  <a:cubicBezTo>
                    <a:pt x="17304" y="5200"/>
                    <a:pt x="17422" y="5261"/>
                    <a:pt x="17541" y="5342"/>
                  </a:cubicBezTo>
                  <a:cubicBezTo>
                    <a:pt x="17648" y="5424"/>
                    <a:pt x="17756" y="5506"/>
                    <a:pt x="17842" y="5608"/>
                  </a:cubicBezTo>
                  <a:cubicBezTo>
                    <a:pt x="18014" y="5792"/>
                    <a:pt x="18144" y="6016"/>
                    <a:pt x="18241" y="6261"/>
                  </a:cubicBezTo>
                  <a:cubicBezTo>
                    <a:pt x="18327" y="6506"/>
                    <a:pt x="18402" y="6812"/>
                    <a:pt x="18456" y="7139"/>
                  </a:cubicBezTo>
                  <a:cubicBezTo>
                    <a:pt x="18477" y="7323"/>
                    <a:pt x="18499" y="7527"/>
                    <a:pt x="18510" y="7752"/>
                  </a:cubicBezTo>
                  <a:cubicBezTo>
                    <a:pt x="18531" y="7976"/>
                    <a:pt x="18542" y="8201"/>
                    <a:pt x="18553" y="8425"/>
                  </a:cubicBezTo>
                  <a:cubicBezTo>
                    <a:pt x="18564" y="8650"/>
                    <a:pt x="18564" y="8874"/>
                    <a:pt x="18574" y="9079"/>
                  </a:cubicBezTo>
                  <a:cubicBezTo>
                    <a:pt x="18574" y="9283"/>
                    <a:pt x="18574" y="9466"/>
                    <a:pt x="18574" y="9609"/>
                  </a:cubicBezTo>
                  <a:cubicBezTo>
                    <a:pt x="18563" y="9691"/>
                    <a:pt x="18542" y="9813"/>
                    <a:pt x="18499" y="9895"/>
                  </a:cubicBezTo>
                  <a:close/>
                  <a:moveTo>
                    <a:pt x="19166" y="13917"/>
                  </a:moveTo>
                  <a:cubicBezTo>
                    <a:pt x="19199" y="13692"/>
                    <a:pt x="19263" y="13509"/>
                    <a:pt x="19360" y="13345"/>
                  </a:cubicBezTo>
                  <a:cubicBezTo>
                    <a:pt x="19446" y="13182"/>
                    <a:pt x="19565" y="13060"/>
                    <a:pt x="19705" y="12958"/>
                  </a:cubicBezTo>
                  <a:cubicBezTo>
                    <a:pt x="19845" y="12876"/>
                    <a:pt x="20017" y="12855"/>
                    <a:pt x="20200" y="12896"/>
                  </a:cubicBezTo>
                  <a:cubicBezTo>
                    <a:pt x="20362" y="12917"/>
                    <a:pt x="20502" y="12998"/>
                    <a:pt x="20609" y="13100"/>
                  </a:cubicBezTo>
                  <a:cubicBezTo>
                    <a:pt x="20717" y="13223"/>
                    <a:pt x="20803" y="13345"/>
                    <a:pt x="20868" y="13509"/>
                  </a:cubicBezTo>
                  <a:cubicBezTo>
                    <a:pt x="20932" y="13672"/>
                    <a:pt x="20965" y="13835"/>
                    <a:pt x="20986" y="13999"/>
                  </a:cubicBezTo>
                  <a:cubicBezTo>
                    <a:pt x="21008" y="14162"/>
                    <a:pt x="21008" y="14325"/>
                    <a:pt x="20997" y="14468"/>
                  </a:cubicBezTo>
                  <a:cubicBezTo>
                    <a:pt x="20986" y="14570"/>
                    <a:pt x="20965" y="14693"/>
                    <a:pt x="20932" y="14856"/>
                  </a:cubicBezTo>
                  <a:cubicBezTo>
                    <a:pt x="20900" y="14999"/>
                    <a:pt x="20846" y="15142"/>
                    <a:pt x="20782" y="15285"/>
                  </a:cubicBezTo>
                  <a:cubicBezTo>
                    <a:pt x="20717" y="15428"/>
                    <a:pt x="20642" y="15550"/>
                    <a:pt x="20556" y="15652"/>
                  </a:cubicBezTo>
                  <a:cubicBezTo>
                    <a:pt x="20459" y="15775"/>
                    <a:pt x="20351" y="15836"/>
                    <a:pt x="20232" y="15877"/>
                  </a:cubicBezTo>
                  <a:cubicBezTo>
                    <a:pt x="19963" y="15979"/>
                    <a:pt x="19726" y="15918"/>
                    <a:pt x="19511" y="15693"/>
                  </a:cubicBezTo>
                  <a:cubicBezTo>
                    <a:pt x="19296" y="15469"/>
                    <a:pt x="19177" y="15101"/>
                    <a:pt x="19134" y="14570"/>
                  </a:cubicBezTo>
                  <a:cubicBezTo>
                    <a:pt x="19113" y="14366"/>
                    <a:pt x="19134" y="14142"/>
                    <a:pt x="19166" y="13917"/>
                  </a:cubicBezTo>
                  <a:close/>
                  <a:moveTo>
                    <a:pt x="21525" y="1075"/>
                  </a:moveTo>
                  <a:cubicBezTo>
                    <a:pt x="21578" y="1259"/>
                    <a:pt x="21600" y="1504"/>
                    <a:pt x="21568" y="1831"/>
                  </a:cubicBezTo>
                  <a:cubicBezTo>
                    <a:pt x="21492" y="2688"/>
                    <a:pt x="21417" y="3566"/>
                    <a:pt x="21352" y="4444"/>
                  </a:cubicBezTo>
                  <a:cubicBezTo>
                    <a:pt x="21277" y="5322"/>
                    <a:pt x="21212" y="6200"/>
                    <a:pt x="21159" y="7057"/>
                  </a:cubicBezTo>
                  <a:cubicBezTo>
                    <a:pt x="21094" y="7915"/>
                    <a:pt x="21040" y="8731"/>
                    <a:pt x="20997" y="9528"/>
                  </a:cubicBezTo>
                  <a:cubicBezTo>
                    <a:pt x="20954" y="10324"/>
                    <a:pt x="20922" y="11059"/>
                    <a:pt x="20889" y="11733"/>
                  </a:cubicBezTo>
                  <a:cubicBezTo>
                    <a:pt x="20879" y="11978"/>
                    <a:pt x="20846" y="12120"/>
                    <a:pt x="20792" y="12202"/>
                  </a:cubicBezTo>
                  <a:cubicBezTo>
                    <a:pt x="20739" y="12284"/>
                    <a:pt x="20642" y="12304"/>
                    <a:pt x="20502" y="12284"/>
                  </a:cubicBezTo>
                  <a:cubicBezTo>
                    <a:pt x="20340" y="12284"/>
                    <a:pt x="20179" y="12263"/>
                    <a:pt x="20039" y="12223"/>
                  </a:cubicBezTo>
                  <a:cubicBezTo>
                    <a:pt x="19899" y="12182"/>
                    <a:pt x="19759" y="12120"/>
                    <a:pt x="19619" y="12039"/>
                  </a:cubicBezTo>
                  <a:cubicBezTo>
                    <a:pt x="19479" y="11957"/>
                    <a:pt x="19371" y="11835"/>
                    <a:pt x="19317" y="11692"/>
                  </a:cubicBezTo>
                  <a:cubicBezTo>
                    <a:pt x="19263" y="11549"/>
                    <a:pt x="19231" y="11324"/>
                    <a:pt x="19231" y="10998"/>
                  </a:cubicBezTo>
                  <a:cubicBezTo>
                    <a:pt x="19220" y="10365"/>
                    <a:pt x="19220" y="9589"/>
                    <a:pt x="19220" y="8711"/>
                  </a:cubicBezTo>
                  <a:cubicBezTo>
                    <a:pt x="19231" y="7833"/>
                    <a:pt x="19242" y="6935"/>
                    <a:pt x="19263" y="5996"/>
                  </a:cubicBezTo>
                  <a:cubicBezTo>
                    <a:pt x="19285" y="5057"/>
                    <a:pt x="19307" y="4138"/>
                    <a:pt x="19339" y="3219"/>
                  </a:cubicBezTo>
                  <a:cubicBezTo>
                    <a:pt x="19371" y="2300"/>
                    <a:pt x="19403" y="1484"/>
                    <a:pt x="19436" y="769"/>
                  </a:cubicBezTo>
                  <a:cubicBezTo>
                    <a:pt x="19447" y="422"/>
                    <a:pt x="19500" y="198"/>
                    <a:pt x="19586" y="95"/>
                  </a:cubicBezTo>
                  <a:cubicBezTo>
                    <a:pt x="19673" y="-7"/>
                    <a:pt x="19802" y="-27"/>
                    <a:pt x="19996" y="34"/>
                  </a:cubicBezTo>
                  <a:cubicBezTo>
                    <a:pt x="20179" y="75"/>
                    <a:pt x="20372" y="136"/>
                    <a:pt x="20588" y="218"/>
                  </a:cubicBezTo>
                  <a:cubicBezTo>
                    <a:pt x="20803" y="320"/>
                    <a:pt x="20997" y="443"/>
                    <a:pt x="21159" y="585"/>
                  </a:cubicBezTo>
                  <a:cubicBezTo>
                    <a:pt x="21352" y="708"/>
                    <a:pt x="21471" y="892"/>
                    <a:pt x="21525" y="1075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2375707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2C7ED4-D869-E132-24B8-878B56365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98904" y="1415642"/>
            <a:ext cx="5037627" cy="2477871"/>
          </a:xfrm>
        </p:spPr>
        <p:txBody>
          <a:bodyPr>
            <a:normAutofit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B53AA7A-90D0-D47C-5339-3522441F888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AEDFCF7-4D72-4449-5A01-0FD068E60DA8}"/>
              </a:ext>
            </a:extLst>
          </p:cNvPr>
          <p:cNvGrpSpPr/>
          <p:nvPr/>
        </p:nvGrpSpPr>
        <p:grpSpPr>
          <a:xfrm>
            <a:off x="4684102" y="254931"/>
            <a:ext cx="3304858" cy="1928538"/>
            <a:chOff x="337389" y="403807"/>
            <a:chExt cx="3304858" cy="1928538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44A8C4D5-D4F7-5BDF-D5BD-51B273F27378}"/>
                </a:ext>
              </a:extLst>
            </p:cNvPr>
            <p:cNvSpPr/>
            <p:nvPr/>
          </p:nvSpPr>
          <p:spPr>
            <a:xfrm>
              <a:off x="337389" y="403807"/>
              <a:ext cx="3304858" cy="1928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2" h="21481" extrusionOk="0">
                  <a:moveTo>
                    <a:pt x="21546" y="7644"/>
                  </a:moveTo>
                  <a:cubicBezTo>
                    <a:pt x="21521" y="7516"/>
                    <a:pt x="21446" y="7516"/>
                    <a:pt x="21383" y="7505"/>
                  </a:cubicBezTo>
                  <a:cubicBezTo>
                    <a:pt x="21239" y="7473"/>
                    <a:pt x="21094" y="7430"/>
                    <a:pt x="20969" y="7312"/>
                  </a:cubicBezTo>
                  <a:cubicBezTo>
                    <a:pt x="20737" y="7109"/>
                    <a:pt x="20493" y="7045"/>
                    <a:pt x="20242" y="6991"/>
                  </a:cubicBezTo>
                  <a:cubicBezTo>
                    <a:pt x="20185" y="6980"/>
                    <a:pt x="20135" y="6970"/>
                    <a:pt x="20085" y="6927"/>
                  </a:cubicBezTo>
                  <a:cubicBezTo>
                    <a:pt x="19935" y="6798"/>
                    <a:pt x="19778" y="6713"/>
                    <a:pt x="19621" y="6648"/>
                  </a:cubicBezTo>
                  <a:cubicBezTo>
                    <a:pt x="19326" y="6541"/>
                    <a:pt x="19025" y="6413"/>
                    <a:pt x="18743" y="6220"/>
                  </a:cubicBezTo>
                  <a:cubicBezTo>
                    <a:pt x="18430" y="6006"/>
                    <a:pt x="18110" y="5824"/>
                    <a:pt x="17796" y="5642"/>
                  </a:cubicBezTo>
                  <a:cubicBezTo>
                    <a:pt x="17546" y="5492"/>
                    <a:pt x="17320" y="5267"/>
                    <a:pt x="17082" y="5074"/>
                  </a:cubicBezTo>
                  <a:cubicBezTo>
                    <a:pt x="16825" y="4860"/>
                    <a:pt x="16568" y="4635"/>
                    <a:pt x="16329" y="4335"/>
                  </a:cubicBezTo>
                  <a:cubicBezTo>
                    <a:pt x="16204" y="4175"/>
                    <a:pt x="16066" y="4003"/>
                    <a:pt x="15922" y="3875"/>
                  </a:cubicBezTo>
                  <a:cubicBezTo>
                    <a:pt x="15821" y="3789"/>
                    <a:pt x="15727" y="3661"/>
                    <a:pt x="15646" y="3532"/>
                  </a:cubicBezTo>
                  <a:cubicBezTo>
                    <a:pt x="15395" y="3125"/>
                    <a:pt x="15113" y="2782"/>
                    <a:pt x="14850" y="2397"/>
                  </a:cubicBezTo>
                  <a:cubicBezTo>
                    <a:pt x="14649" y="2108"/>
                    <a:pt x="14442" y="1840"/>
                    <a:pt x="14216" y="1604"/>
                  </a:cubicBezTo>
                  <a:cubicBezTo>
                    <a:pt x="14085" y="1465"/>
                    <a:pt x="13972" y="1294"/>
                    <a:pt x="13828" y="1187"/>
                  </a:cubicBezTo>
                  <a:cubicBezTo>
                    <a:pt x="13614" y="1026"/>
                    <a:pt x="13414" y="833"/>
                    <a:pt x="13194" y="684"/>
                  </a:cubicBezTo>
                  <a:cubicBezTo>
                    <a:pt x="12793" y="405"/>
                    <a:pt x="12386" y="223"/>
                    <a:pt x="11959" y="95"/>
                  </a:cubicBezTo>
                  <a:cubicBezTo>
                    <a:pt x="11846" y="62"/>
                    <a:pt x="11733" y="73"/>
                    <a:pt x="11621" y="52"/>
                  </a:cubicBezTo>
                  <a:cubicBezTo>
                    <a:pt x="11364" y="9"/>
                    <a:pt x="11100" y="-34"/>
                    <a:pt x="10843" y="41"/>
                  </a:cubicBezTo>
                  <a:cubicBezTo>
                    <a:pt x="10617" y="105"/>
                    <a:pt x="10385" y="127"/>
                    <a:pt x="10160" y="202"/>
                  </a:cubicBezTo>
                  <a:cubicBezTo>
                    <a:pt x="9878" y="298"/>
                    <a:pt x="9602" y="448"/>
                    <a:pt x="9332" y="619"/>
                  </a:cubicBezTo>
                  <a:cubicBezTo>
                    <a:pt x="8918" y="876"/>
                    <a:pt x="8529" y="1230"/>
                    <a:pt x="8141" y="1562"/>
                  </a:cubicBezTo>
                  <a:cubicBezTo>
                    <a:pt x="7708" y="1936"/>
                    <a:pt x="7263" y="2268"/>
                    <a:pt x="6799" y="2525"/>
                  </a:cubicBezTo>
                  <a:cubicBezTo>
                    <a:pt x="6667" y="2600"/>
                    <a:pt x="6548" y="2729"/>
                    <a:pt x="6404" y="2750"/>
                  </a:cubicBezTo>
                  <a:cubicBezTo>
                    <a:pt x="6228" y="2772"/>
                    <a:pt x="6059" y="2857"/>
                    <a:pt x="5890" y="2911"/>
                  </a:cubicBezTo>
                  <a:cubicBezTo>
                    <a:pt x="5558" y="3018"/>
                    <a:pt x="5225" y="3136"/>
                    <a:pt x="4880" y="3093"/>
                  </a:cubicBezTo>
                  <a:cubicBezTo>
                    <a:pt x="4648" y="3061"/>
                    <a:pt x="4416" y="3189"/>
                    <a:pt x="4191" y="3147"/>
                  </a:cubicBezTo>
                  <a:cubicBezTo>
                    <a:pt x="3764" y="3072"/>
                    <a:pt x="3332" y="3189"/>
                    <a:pt x="2905" y="3104"/>
                  </a:cubicBezTo>
                  <a:cubicBezTo>
                    <a:pt x="2774" y="3082"/>
                    <a:pt x="2636" y="3061"/>
                    <a:pt x="2498" y="3061"/>
                  </a:cubicBezTo>
                  <a:cubicBezTo>
                    <a:pt x="2065" y="3072"/>
                    <a:pt x="1633" y="3082"/>
                    <a:pt x="1200" y="2965"/>
                  </a:cubicBezTo>
                  <a:cubicBezTo>
                    <a:pt x="1181" y="2954"/>
                    <a:pt x="1156" y="2965"/>
                    <a:pt x="1137" y="2965"/>
                  </a:cubicBezTo>
                  <a:cubicBezTo>
                    <a:pt x="943" y="2986"/>
                    <a:pt x="893" y="3179"/>
                    <a:pt x="999" y="3457"/>
                  </a:cubicBezTo>
                  <a:cubicBezTo>
                    <a:pt x="1031" y="3532"/>
                    <a:pt x="1056" y="3607"/>
                    <a:pt x="1062" y="3693"/>
                  </a:cubicBezTo>
                  <a:cubicBezTo>
                    <a:pt x="1087" y="3993"/>
                    <a:pt x="1169" y="4260"/>
                    <a:pt x="1219" y="4549"/>
                  </a:cubicBezTo>
                  <a:cubicBezTo>
                    <a:pt x="1294" y="4978"/>
                    <a:pt x="1401" y="5395"/>
                    <a:pt x="1463" y="5835"/>
                  </a:cubicBezTo>
                  <a:cubicBezTo>
                    <a:pt x="1538" y="6349"/>
                    <a:pt x="1633" y="6863"/>
                    <a:pt x="1676" y="7398"/>
                  </a:cubicBezTo>
                  <a:cubicBezTo>
                    <a:pt x="1727" y="7998"/>
                    <a:pt x="1745" y="8576"/>
                    <a:pt x="1645" y="9165"/>
                  </a:cubicBezTo>
                  <a:cubicBezTo>
                    <a:pt x="1576" y="9572"/>
                    <a:pt x="1551" y="9990"/>
                    <a:pt x="1413" y="10364"/>
                  </a:cubicBezTo>
                  <a:cubicBezTo>
                    <a:pt x="1206" y="10932"/>
                    <a:pt x="993" y="11489"/>
                    <a:pt x="761" y="12035"/>
                  </a:cubicBezTo>
                  <a:cubicBezTo>
                    <a:pt x="636" y="12335"/>
                    <a:pt x="504" y="12635"/>
                    <a:pt x="366" y="12924"/>
                  </a:cubicBezTo>
                  <a:cubicBezTo>
                    <a:pt x="253" y="13159"/>
                    <a:pt x="134" y="13374"/>
                    <a:pt x="40" y="13620"/>
                  </a:cubicBezTo>
                  <a:cubicBezTo>
                    <a:pt x="-29" y="13791"/>
                    <a:pt x="-10" y="13877"/>
                    <a:pt x="103" y="13941"/>
                  </a:cubicBezTo>
                  <a:cubicBezTo>
                    <a:pt x="460" y="14113"/>
                    <a:pt x="817" y="14284"/>
                    <a:pt x="1181" y="14445"/>
                  </a:cubicBezTo>
                  <a:cubicBezTo>
                    <a:pt x="1313" y="14509"/>
                    <a:pt x="1457" y="14519"/>
                    <a:pt x="1589" y="14573"/>
                  </a:cubicBezTo>
                  <a:cubicBezTo>
                    <a:pt x="2197" y="14798"/>
                    <a:pt x="2786" y="15162"/>
                    <a:pt x="3407" y="15312"/>
                  </a:cubicBezTo>
                  <a:cubicBezTo>
                    <a:pt x="3432" y="15323"/>
                    <a:pt x="3463" y="15344"/>
                    <a:pt x="3488" y="15376"/>
                  </a:cubicBezTo>
                  <a:cubicBezTo>
                    <a:pt x="3564" y="15494"/>
                    <a:pt x="3651" y="15548"/>
                    <a:pt x="3746" y="15569"/>
                  </a:cubicBezTo>
                  <a:cubicBezTo>
                    <a:pt x="4072" y="15655"/>
                    <a:pt x="4360" y="15933"/>
                    <a:pt x="4667" y="16104"/>
                  </a:cubicBezTo>
                  <a:cubicBezTo>
                    <a:pt x="4836" y="16201"/>
                    <a:pt x="4993" y="16361"/>
                    <a:pt x="5150" y="16511"/>
                  </a:cubicBezTo>
                  <a:cubicBezTo>
                    <a:pt x="5351" y="16704"/>
                    <a:pt x="5551" y="16897"/>
                    <a:pt x="5746" y="17122"/>
                  </a:cubicBezTo>
                  <a:cubicBezTo>
                    <a:pt x="5865" y="17261"/>
                    <a:pt x="5965" y="17422"/>
                    <a:pt x="6103" y="17497"/>
                  </a:cubicBezTo>
                  <a:cubicBezTo>
                    <a:pt x="6116" y="17507"/>
                    <a:pt x="6128" y="17529"/>
                    <a:pt x="6134" y="17550"/>
                  </a:cubicBezTo>
                  <a:cubicBezTo>
                    <a:pt x="6279" y="17871"/>
                    <a:pt x="6492" y="18053"/>
                    <a:pt x="6661" y="18332"/>
                  </a:cubicBezTo>
                  <a:cubicBezTo>
                    <a:pt x="6755" y="18482"/>
                    <a:pt x="6868" y="18589"/>
                    <a:pt x="6962" y="18728"/>
                  </a:cubicBezTo>
                  <a:cubicBezTo>
                    <a:pt x="7087" y="18910"/>
                    <a:pt x="7219" y="19082"/>
                    <a:pt x="7338" y="19264"/>
                  </a:cubicBezTo>
                  <a:cubicBezTo>
                    <a:pt x="7451" y="19424"/>
                    <a:pt x="7570" y="19553"/>
                    <a:pt x="7683" y="19703"/>
                  </a:cubicBezTo>
                  <a:cubicBezTo>
                    <a:pt x="7902" y="20002"/>
                    <a:pt x="8147" y="20249"/>
                    <a:pt x="8392" y="20484"/>
                  </a:cubicBezTo>
                  <a:cubicBezTo>
                    <a:pt x="8649" y="20741"/>
                    <a:pt x="8950" y="20827"/>
                    <a:pt x="9207" y="21095"/>
                  </a:cubicBezTo>
                  <a:cubicBezTo>
                    <a:pt x="9238" y="21127"/>
                    <a:pt x="9276" y="21148"/>
                    <a:pt x="9307" y="21159"/>
                  </a:cubicBezTo>
                  <a:cubicBezTo>
                    <a:pt x="9840" y="21341"/>
                    <a:pt x="10367" y="21566"/>
                    <a:pt x="10912" y="21448"/>
                  </a:cubicBezTo>
                  <a:cubicBezTo>
                    <a:pt x="10962" y="21437"/>
                    <a:pt x="11012" y="21448"/>
                    <a:pt x="11063" y="21448"/>
                  </a:cubicBezTo>
                  <a:cubicBezTo>
                    <a:pt x="11332" y="21480"/>
                    <a:pt x="11583" y="21341"/>
                    <a:pt x="11840" y="21245"/>
                  </a:cubicBezTo>
                  <a:cubicBezTo>
                    <a:pt x="12022" y="21180"/>
                    <a:pt x="12210" y="21095"/>
                    <a:pt x="12386" y="20977"/>
                  </a:cubicBezTo>
                  <a:cubicBezTo>
                    <a:pt x="12599" y="20827"/>
                    <a:pt x="12818" y="20699"/>
                    <a:pt x="13031" y="20549"/>
                  </a:cubicBezTo>
                  <a:cubicBezTo>
                    <a:pt x="13244" y="20399"/>
                    <a:pt x="13451" y="20227"/>
                    <a:pt x="13658" y="20067"/>
                  </a:cubicBezTo>
                  <a:cubicBezTo>
                    <a:pt x="13840" y="19928"/>
                    <a:pt x="14016" y="19799"/>
                    <a:pt x="14191" y="19649"/>
                  </a:cubicBezTo>
                  <a:cubicBezTo>
                    <a:pt x="14404" y="19467"/>
                    <a:pt x="14630" y="19306"/>
                    <a:pt x="14856" y="19178"/>
                  </a:cubicBezTo>
                  <a:cubicBezTo>
                    <a:pt x="15119" y="19028"/>
                    <a:pt x="15383" y="18889"/>
                    <a:pt x="15652" y="18782"/>
                  </a:cubicBezTo>
                  <a:cubicBezTo>
                    <a:pt x="15884" y="18696"/>
                    <a:pt x="16110" y="18610"/>
                    <a:pt x="16342" y="18589"/>
                  </a:cubicBezTo>
                  <a:cubicBezTo>
                    <a:pt x="16680" y="18557"/>
                    <a:pt x="17013" y="18450"/>
                    <a:pt x="17351" y="18493"/>
                  </a:cubicBezTo>
                  <a:cubicBezTo>
                    <a:pt x="17389" y="18503"/>
                    <a:pt x="17433" y="18471"/>
                    <a:pt x="17470" y="18471"/>
                  </a:cubicBezTo>
                  <a:cubicBezTo>
                    <a:pt x="17796" y="18460"/>
                    <a:pt x="18129" y="18428"/>
                    <a:pt x="18455" y="18439"/>
                  </a:cubicBezTo>
                  <a:cubicBezTo>
                    <a:pt x="18599" y="18450"/>
                    <a:pt x="18743" y="18385"/>
                    <a:pt x="18887" y="18471"/>
                  </a:cubicBezTo>
                  <a:cubicBezTo>
                    <a:pt x="19094" y="18493"/>
                    <a:pt x="19301" y="18493"/>
                    <a:pt x="19514" y="18482"/>
                  </a:cubicBezTo>
                  <a:cubicBezTo>
                    <a:pt x="19834" y="18471"/>
                    <a:pt x="20154" y="18482"/>
                    <a:pt x="20467" y="18557"/>
                  </a:cubicBezTo>
                  <a:cubicBezTo>
                    <a:pt x="20530" y="18567"/>
                    <a:pt x="20587" y="18567"/>
                    <a:pt x="20624" y="18471"/>
                  </a:cubicBezTo>
                  <a:cubicBezTo>
                    <a:pt x="20668" y="18364"/>
                    <a:pt x="20631" y="18289"/>
                    <a:pt x="20599" y="18193"/>
                  </a:cubicBezTo>
                  <a:cubicBezTo>
                    <a:pt x="20486" y="17871"/>
                    <a:pt x="20417" y="17529"/>
                    <a:pt x="20348" y="17186"/>
                  </a:cubicBezTo>
                  <a:cubicBezTo>
                    <a:pt x="20298" y="16929"/>
                    <a:pt x="20254" y="16661"/>
                    <a:pt x="20204" y="16404"/>
                  </a:cubicBezTo>
                  <a:cubicBezTo>
                    <a:pt x="20066" y="15708"/>
                    <a:pt x="19903" y="15023"/>
                    <a:pt x="19853" y="14273"/>
                  </a:cubicBezTo>
                  <a:cubicBezTo>
                    <a:pt x="19847" y="14198"/>
                    <a:pt x="19834" y="14123"/>
                    <a:pt x="19822" y="14059"/>
                  </a:cubicBezTo>
                  <a:cubicBezTo>
                    <a:pt x="19797" y="13781"/>
                    <a:pt x="19734" y="13491"/>
                    <a:pt x="19746" y="13213"/>
                  </a:cubicBezTo>
                  <a:cubicBezTo>
                    <a:pt x="19778" y="12410"/>
                    <a:pt x="19953" y="11682"/>
                    <a:pt x="20185" y="10996"/>
                  </a:cubicBezTo>
                  <a:cubicBezTo>
                    <a:pt x="20399" y="10364"/>
                    <a:pt x="20637" y="9754"/>
                    <a:pt x="20888" y="9165"/>
                  </a:cubicBezTo>
                  <a:cubicBezTo>
                    <a:pt x="21069" y="8758"/>
                    <a:pt x="21220" y="8308"/>
                    <a:pt x="21439" y="7944"/>
                  </a:cubicBezTo>
                  <a:cubicBezTo>
                    <a:pt x="21515" y="7837"/>
                    <a:pt x="21571" y="7762"/>
                    <a:pt x="21546" y="7644"/>
                  </a:cubicBezTo>
                  <a:close/>
                  <a:moveTo>
                    <a:pt x="2429" y="13984"/>
                  </a:moveTo>
                  <a:cubicBezTo>
                    <a:pt x="2341" y="13973"/>
                    <a:pt x="2253" y="13963"/>
                    <a:pt x="2165" y="13952"/>
                  </a:cubicBezTo>
                  <a:cubicBezTo>
                    <a:pt x="1984" y="13920"/>
                    <a:pt x="1821" y="13823"/>
                    <a:pt x="1664" y="13641"/>
                  </a:cubicBezTo>
                  <a:cubicBezTo>
                    <a:pt x="1557" y="13513"/>
                    <a:pt x="1419" y="13502"/>
                    <a:pt x="1294" y="13534"/>
                  </a:cubicBezTo>
                  <a:cubicBezTo>
                    <a:pt x="1143" y="13566"/>
                    <a:pt x="1056" y="13406"/>
                    <a:pt x="974" y="13256"/>
                  </a:cubicBezTo>
                  <a:cubicBezTo>
                    <a:pt x="905" y="13127"/>
                    <a:pt x="968" y="12924"/>
                    <a:pt x="1024" y="12806"/>
                  </a:cubicBezTo>
                  <a:cubicBezTo>
                    <a:pt x="1125" y="12603"/>
                    <a:pt x="1194" y="12367"/>
                    <a:pt x="1281" y="12164"/>
                  </a:cubicBezTo>
                  <a:cubicBezTo>
                    <a:pt x="1369" y="11949"/>
                    <a:pt x="1438" y="11703"/>
                    <a:pt x="1532" y="11489"/>
                  </a:cubicBezTo>
                  <a:cubicBezTo>
                    <a:pt x="1545" y="11467"/>
                    <a:pt x="1551" y="11435"/>
                    <a:pt x="1557" y="11403"/>
                  </a:cubicBezTo>
                  <a:cubicBezTo>
                    <a:pt x="1595" y="11307"/>
                    <a:pt x="1645" y="11178"/>
                    <a:pt x="1720" y="11232"/>
                  </a:cubicBezTo>
                  <a:cubicBezTo>
                    <a:pt x="1802" y="11296"/>
                    <a:pt x="1745" y="11435"/>
                    <a:pt x="1727" y="11532"/>
                  </a:cubicBezTo>
                  <a:cubicBezTo>
                    <a:pt x="1676" y="11821"/>
                    <a:pt x="1557" y="12056"/>
                    <a:pt x="1457" y="12303"/>
                  </a:cubicBezTo>
                  <a:cubicBezTo>
                    <a:pt x="1369" y="12517"/>
                    <a:pt x="1325" y="12774"/>
                    <a:pt x="1212" y="12967"/>
                  </a:cubicBezTo>
                  <a:cubicBezTo>
                    <a:pt x="1156" y="13063"/>
                    <a:pt x="1200" y="13202"/>
                    <a:pt x="1288" y="13192"/>
                  </a:cubicBezTo>
                  <a:cubicBezTo>
                    <a:pt x="1444" y="13159"/>
                    <a:pt x="1557" y="13299"/>
                    <a:pt x="1676" y="13438"/>
                  </a:cubicBezTo>
                  <a:cubicBezTo>
                    <a:pt x="1846" y="13641"/>
                    <a:pt x="2059" y="13609"/>
                    <a:pt x="2247" y="13706"/>
                  </a:cubicBezTo>
                  <a:cubicBezTo>
                    <a:pt x="2316" y="13738"/>
                    <a:pt x="2391" y="13770"/>
                    <a:pt x="2454" y="13823"/>
                  </a:cubicBezTo>
                  <a:cubicBezTo>
                    <a:pt x="2485" y="13845"/>
                    <a:pt x="2523" y="13866"/>
                    <a:pt x="2517" y="13941"/>
                  </a:cubicBezTo>
                  <a:cubicBezTo>
                    <a:pt x="2510" y="13995"/>
                    <a:pt x="2460" y="13984"/>
                    <a:pt x="2429" y="13984"/>
                  </a:cubicBezTo>
                  <a:close/>
                  <a:moveTo>
                    <a:pt x="3106" y="4260"/>
                  </a:moveTo>
                  <a:cubicBezTo>
                    <a:pt x="3087" y="4271"/>
                    <a:pt x="3068" y="4282"/>
                    <a:pt x="3050" y="4271"/>
                  </a:cubicBezTo>
                  <a:cubicBezTo>
                    <a:pt x="2849" y="4217"/>
                    <a:pt x="2648" y="4314"/>
                    <a:pt x="2448" y="4250"/>
                  </a:cubicBezTo>
                  <a:cubicBezTo>
                    <a:pt x="2322" y="4217"/>
                    <a:pt x="2191" y="4239"/>
                    <a:pt x="2065" y="4250"/>
                  </a:cubicBezTo>
                  <a:cubicBezTo>
                    <a:pt x="1971" y="4260"/>
                    <a:pt x="1933" y="4367"/>
                    <a:pt x="1965" y="4528"/>
                  </a:cubicBezTo>
                  <a:cubicBezTo>
                    <a:pt x="2046" y="4914"/>
                    <a:pt x="2090" y="5321"/>
                    <a:pt x="2159" y="5717"/>
                  </a:cubicBezTo>
                  <a:cubicBezTo>
                    <a:pt x="2184" y="5856"/>
                    <a:pt x="2191" y="5995"/>
                    <a:pt x="2184" y="6145"/>
                  </a:cubicBezTo>
                  <a:cubicBezTo>
                    <a:pt x="2178" y="6209"/>
                    <a:pt x="2172" y="6274"/>
                    <a:pt x="2122" y="6284"/>
                  </a:cubicBezTo>
                  <a:cubicBezTo>
                    <a:pt x="2078" y="6295"/>
                    <a:pt x="2053" y="6241"/>
                    <a:pt x="2046" y="6177"/>
                  </a:cubicBezTo>
                  <a:cubicBezTo>
                    <a:pt x="1984" y="5738"/>
                    <a:pt x="1877" y="5321"/>
                    <a:pt x="1814" y="4881"/>
                  </a:cubicBezTo>
                  <a:cubicBezTo>
                    <a:pt x="1783" y="4667"/>
                    <a:pt x="1745" y="4432"/>
                    <a:pt x="1702" y="4228"/>
                  </a:cubicBezTo>
                  <a:cubicBezTo>
                    <a:pt x="1664" y="4068"/>
                    <a:pt x="1695" y="4003"/>
                    <a:pt x="1783" y="3982"/>
                  </a:cubicBezTo>
                  <a:cubicBezTo>
                    <a:pt x="2015" y="3939"/>
                    <a:pt x="2253" y="3939"/>
                    <a:pt x="2485" y="3971"/>
                  </a:cubicBezTo>
                  <a:cubicBezTo>
                    <a:pt x="2623" y="3993"/>
                    <a:pt x="2755" y="3960"/>
                    <a:pt x="2893" y="4025"/>
                  </a:cubicBezTo>
                  <a:cubicBezTo>
                    <a:pt x="2968" y="4046"/>
                    <a:pt x="3043" y="4057"/>
                    <a:pt x="3119" y="4110"/>
                  </a:cubicBezTo>
                  <a:cubicBezTo>
                    <a:pt x="3144" y="4132"/>
                    <a:pt x="3169" y="4143"/>
                    <a:pt x="3162" y="4207"/>
                  </a:cubicBezTo>
                  <a:cubicBezTo>
                    <a:pt x="3150" y="4239"/>
                    <a:pt x="3125" y="4250"/>
                    <a:pt x="3106" y="4260"/>
                  </a:cubicBezTo>
                  <a:close/>
                  <a:moveTo>
                    <a:pt x="6642" y="14337"/>
                  </a:moveTo>
                  <a:cubicBezTo>
                    <a:pt x="6623" y="14391"/>
                    <a:pt x="6580" y="14434"/>
                    <a:pt x="6548" y="14466"/>
                  </a:cubicBezTo>
                  <a:cubicBezTo>
                    <a:pt x="6373" y="14605"/>
                    <a:pt x="6197" y="14744"/>
                    <a:pt x="6028" y="14884"/>
                  </a:cubicBezTo>
                  <a:cubicBezTo>
                    <a:pt x="5959" y="14937"/>
                    <a:pt x="5846" y="14969"/>
                    <a:pt x="5790" y="14862"/>
                  </a:cubicBezTo>
                  <a:cubicBezTo>
                    <a:pt x="5771" y="14819"/>
                    <a:pt x="5771" y="14766"/>
                    <a:pt x="5790" y="14723"/>
                  </a:cubicBezTo>
                  <a:cubicBezTo>
                    <a:pt x="5808" y="14669"/>
                    <a:pt x="5852" y="14627"/>
                    <a:pt x="5884" y="14594"/>
                  </a:cubicBezTo>
                  <a:cubicBezTo>
                    <a:pt x="6059" y="14455"/>
                    <a:pt x="6235" y="14316"/>
                    <a:pt x="6404" y="14177"/>
                  </a:cubicBezTo>
                  <a:cubicBezTo>
                    <a:pt x="6473" y="14123"/>
                    <a:pt x="6586" y="14091"/>
                    <a:pt x="6642" y="14198"/>
                  </a:cubicBezTo>
                  <a:cubicBezTo>
                    <a:pt x="6661" y="14230"/>
                    <a:pt x="6655" y="14295"/>
                    <a:pt x="6642" y="14337"/>
                  </a:cubicBezTo>
                  <a:close/>
                  <a:moveTo>
                    <a:pt x="6937" y="5106"/>
                  </a:moveTo>
                  <a:cubicBezTo>
                    <a:pt x="6924" y="5160"/>
                    <a:pt x="6893" y="5192"/>
                    <a:pt x="6868" y="5213"/>
                  </a:cubicBezTo>
                  <a:cubicBezTo>
                    <a:pt x="6830" y="5256"/>
                    <a:pt x="6774" y="5278"/>
                    <a:pt x="6730" y="5288"/>
                  </a:cubicBezTo>
                  <a:cubicBezTo>
                    <a:pt x="6699" y="5299"/>
                    <a:pt x="6642" y="5310"/>
                    <a:pt x="6617" y="5288"/>
                  </a:cubicBezTo>
                  <a:cubicBezTo>
                    <a:pt x="6417" y="5128"/>
                    <a:pt x="6228" y="4924"/>
                    <a:pt x="6059" y="4689"/>
                  </a:cubicBezTo>
                  <a:cubicBezTo>
                    <a:pt x="6003" y="4614"/>
                    <a:pt x="6134" y="4517"/>
                    <a:pt x="6166" y="4496"/>
                  </a:cubicBezTo>
                  <a:cubicBezTo>
                    <a:pt x="6210" y="4464"/>
                    <a:pt x="6260" y="4442"/>
                    <a:pt x="6304" y="4442"/>
                  </a:cubicBezTo>
                  <a:cubicBezTo>
                    <a:pt x="6329" y="4442"/>
                    <a:pt x="6373" y="4442"/>
                    <a:pt x="6398" y="4474"/>
                  </a:cubicBezTo>
                  <a:cubicBezTo>
                    <a:pt x="6479" y="4592"/>
                    <a:pt x="6561" y="4699"/>
                    <a:pt x="6649" y="4796"/>
                  </a:cubicBezTo>
                  <a:cubicBezTo>
                    <a:pt x="6692" y="4849"/>
                    <a:pt x="6736" y="4892"/>
                    <a:pt x="6780" y="4935"/>
                  </a:cubicBezTo>
                  <a:cubicBezTo>
                    <a:pt x="6805" y="4956"/>
                    <a:pt x="6830" y="4978"/>
                    <a:pt x="6849" y="4999"/>
                  </a:cubicBezTo>
                  <a:cubicBezTo>
                    <a:pt x="6862" y="5010"/>
                    <a:pt x="6874" y="5021"/>
                    <a:pt x="6880" y="5031"/>
                  </a:cubicBezTo>
                  <a:cubicBezTo>
                    <a:pt x="6880" y="5031"/>
                    <a:pt x="6887" y="5031"/>
                    <a:pt x="6887" y="5031"/>
                  </a:cubicBezTo>
                  <a:cubicBezTo>
                    <a:pt x="6893" y="5031"/>
                    <a:pt x="6899" y="5042"/>
                    <a:pt x="6899" y="5042"/>
                  </a:cubicBezTo>
                  <a:cubicBezTo>
                    <a:pt x="6931" y="5042"/>
                    <a:pt x="6949" y="5063"/>
                    <a:pt x="6937" y="5106"/>
                  </a:cubicBezTo>
                  <a:close/>
                  <a:moveTo>
                    <a:pt x="8066" y="3286"/>
                  </a:moveTo>
                  <a:cubicBezTo>
                    <a:pt x="8097" y="3275"/>
                    <a:pt x="8247" y="3211"/>
                    <a:pt x="8260" y="3297"/>
                  </a:cubicBezTo>
                  <a:cubicBezTo>
                    <a:pt x="8341" y="3971"/>
                    <a:pt x="8479" y="4614"/>
                    <a:pt x="8655" y="5224"/>
                  </a:cubicBezTo>
                  <a:cubicBezTo>
                    <a:pt x="8686" y="5331"/>
                    <a:pt x="8341" y="5545"/>
                    <a:pt x="8298" y="5385"/>
                  </a:cubicBezTo>
                  <a:cubicBezTo>
                    <a:pt x="8116" y="4774"/>
                    <a:pt x="7984" y="4121"/>
                    <a:pt x="7902" y="3457"/>
                  </a:cubicBezTo>
                  <a:cubicBezTo>
                    <a:pt x="7890" y="3371"/>
                    <a:pt x="8034" y="3307"/>
                    <a:pt x="8066" y="3286"/>
                  </a:cubicBezTo>
                  <a:close/>
                  <a:moveTo>
                    <a:pt x="7827" y="16490"/>
                  </a:moveTo>
                  <a:cubicBezTo>
                    <a:pt x="7783" y="16522"/>
                    <a:pt x="7739" y="16544"/>
                    <a:pt x="7689" y="16565"/>
                  </a:cubicBezTo>
                  <a:cubicBezTo>
                    <a:pt x="7671" y="16576"/>
                    <a:pt x="7520" y="16608"/>
                    <a:pt x="7545" y="16511"/>
                  </a:cubicBezTo>
                  <a:cubicBezTo>
                    <a:pt x="7739" y="15869"/>
                    <a:pt x="8003" y="15291"/>
                    <a:pt x="8310" y="14798"/>
                  </a:cubicBezTo>
                  <a:cubicBezTo>
                    <a:pt x="8366" y="14702"/>
                    <a:pt x="8473" y="14669"/>
                    <a:pt x="8548" y="14659"/>
                  </a:cubicBezTo>
                  <a:cubicBezTo>
                    <a:pt x="8580" y="14648"/>
                    <a:pt x="8686" y="14659"/>
                    <a:pt x="8630" y="14744"/>
                  </a:cubicBezTo>
                  <a:cubicBezTo>
                    <a:pt x="8329" y="15216"/>
                    <a:pt x="8084" y="15772"/>
                    <a:pt x="7896" y="16394"/>
                  </a:cubicBezTo>
                  <a:cubicBezTo>
                    <a:pt x="7890" y="16436"/>
                    <a:pt x="7852" y="16469"/>
                    <a:pt x="7827" y="16490"/>
                  </a:cubicBezTo>
                  <a:close/>
                  <a:moveTo>
                    <a:pt x="12373" y="19970"/>
                  </a:moveTo>
                  <a:cubicBezTo>
                    <a:pt x="12254" y="20013"/>
                    <a:pt x="12160" y="20152"/>
                    <a:pt x="12047" y="20227"/>
                  </a:cubicBezTo>
                  <a:cubicBezTo>
                    <a:pt x="11909" y="20335"/>
                    <a:pt x="11740" y="20324"/>
                    <a:pt x="11621" y="20506"/>
                  </a:cubicBezTo>
                  <a:cubicBezTo>
                    <a:pt x="11602" y="20538"/>
                    <a:pt x="11564" y="20538"/>
                    <a:pt x="11539" y="20538"/>
                  </a:cubicBezTo>
                  <a:cubicBezTo>
                    <a:pt x="11445" y="20538"/>
                    <a:pt x="11351" y="20538"/>
                    <a:pt x="11263" y="20645"/>
                  </a:cubicBezTo>
                  <a:cubicBezTo>
                    <a:pt x="11263" y="20645"/>
                    <a:pt x="11257" y="20656"/>
                    <a:pt x="11251" y="20656"/>
                  </a:cubicBezTo>
                  <a:cubicBezTo>
                    <a:pt x="11006" y="20645"/>
                    <a:pt x="10762" y="20774"/>
                    <a:pt x="10517" y="20688"/>
                  </a:cubicBezTo>
                  <a:cubicBezTo>
                    <a:pt x="10442" y="20656"/>
                    <a:pt x="10367" y="20666"/>
                    <a:pt x="10291" y="20645"/>
                  </a:cubicBezTo>
                  <a:cubicBezTo>
                    <a:pt x="10022" y="20581"/>
                    <a:pt x="9752" y="20538"/>
                    <a:pt x="9489" y="20367"/>
                  </a:cubicBezTo>
                  <a:cubicBezTo>
                    <a:pt x="9338" y="20270"/>
                    <a:pt x="9156" y="20281"/>
                    <a:pt x="9012" y="20131"/>
                  </a:cubicBezTo>
                  <a:cubicBezTo>
                    <a:pt x="8755" y="19853"/>
                    <a:pt x="8473" y="19638"/>
                    <a:pt x="8229" y="19306"/>
                  </a:cubicBezTo>
                  <a:cubicBezTo>
                    <a:pt x="8203" y="19274"/>
                    <a:pt x="8172" y="19253"/>
                    <a:pt x="8141" y="19232"/>
                  </a:cubicBezTo>
                  <a:cubicBezTo>
                    <a:pt x="8072" y="19199"/>
                    <a:pt x="8034" y="19135"/>
                    <a:pt x="8053" y="19017"/>
                  </a:cubicBezTo>
                  <a:cubicBezTo>
                    <a:pt x="8072" y="18900"/>
                    <a:pt x="8128" y="18932"/>
                    <a:pt x="8178" y="18932"/>
                  </a:cubicBezTo>
                  <a:cubicBezTo>
                    <a:pt x="8191" y="18932"/>
                    <a:pt x="8210" y="18942"/>
                    <a:pt x="8216" y="18942"/>
                  </a:cubicBezTo>
                  <a:cubicBezTo>
                    <a:pt x="8285" y="18942"/>
                    <a:pt x="8335" y="18985"/>
                    <a:pt x="8360" y="19092"/>
                  </a:cubicBezTo>
                  <a:cubicBezTo>
                    <a:pt x="8366" y="19124"/>
                    <a:pt x="8385" y="19167"/>
                    <a:pt x="8404" y="19178"/>
                  </a:cubicBezTo>
                  <a:cubicBezTo>
                    <a:pt x="8561" y="19253"/>
                    <a:pt x="8661" y="19478"/>
                    <a:pt x="8812" y="19574"/>
                  </a:cubicBezTo>
                  <a:cubicBezTo>
                    <a:pt x="8899" y="19628"/>
                    <a:pt x="8981" y="19692"/>
                    <a:pt x="9050" y="19810"/>
                  </a:cubicBezTo>
                  <a:cubicBezTo>
                    <a:pt x="9119" y="19917"/>
                    <a:pt x="9207" y="19938"/>
                    <a:pt x="9294" y="19938"/>
                  </a:cubicBezTo>
                  <a:cubicBezTo>
                    <a:pt x="9414" y="19938"/>
                    <a:pt x="9514" y="20003"/>
                    <a:pt x="9614" y="20110"/>
                  </a:cubicBezTo>
                  <a:cubicBezTo>
                    <a:pt x="9790" y="20292"/>
                    <a:pt x="9990" y="20302"/>
                    <a:pt x="10191" y="20324"/>
                  </a:cubicBezTo>
                  <a:cubicBezTo>
                    <a:pt x="10410" y="20345"/>
                    <a:pt x="10636" y="20420"/>
                    <a:pt x="10856" y="20335"/>
                  </a:cubicBezTo>
                  <a:cubicBezTo>
                    <a:pt x="10906" y="20313"/>
                    <a:pt x="10962" y="20345"/>
                    <a:pt x="11019" y="20356"/>
                  </a:cubicBezTo>
                  <a:cubicBezTo>
                    <a:pt x="11132" y="20377"/>
                    <a:pt x="11244" y="20409"/>
                    <a:pt x="11345" y="20292"/>
                  </a:cubicBezTo>
                  <a:cubicBezTo>
                    <a:pt x="11357" y="20270"/>
                    <a:pt x="11382" y="20270"/>
                    <a:pt x="11395" y="20270"/>
                  </a:cubicBezTo>
                  <a:cubicBezTo>
                    <a:pt x="11708" y="20217"/>
                    <a:pt x="11997" y="20003"/>
                    <a:pt x="12285" y="19810"/>
                  </a:cubicBezTo>
                  <a:cubicBezTo>
                    <a:pt x="12304" y="19799"/>
                    <a:pt x="12323" y="19788"/>
                    <a:pt x="12335" y="19788"/>
                  </a:cubicBezTo>
                  <a:cubicBezTo>
                    <a:pt x="12386" y="19778"/>
                    <a:pt x="12448" y="19746"/>
                    <a:pt x="12467" y="19853"/>
                  </a:cubicBezTo>
                  <a:cubicBezTo>
                    <a:pt x="12486" y="19917"/>
                    <a:pt x="12423" y="19949"/>
                    <a:pt x="12373" y="19970"/>
                  </a:cubicBezTo>
                  <a:close/>
                  <a:moveTo>
                    <a:pt x="10392" y="4614"/>
                  </a:moveTo>
                  <a:cubicBezTo>
                    <a:pt x="10436" y="4881"/>
                    <a:pt x="10078" y="5042"/>
                    <a:pt x="10034" y="4774"/>
                  </a:cubicBezTo>
                  <a:cubicBezTo>
                    <a:pt x="9915" y="3993"/>
                    <a:pt x="9878" y="3179"/>
                    <a:pt x="9928" y="2376"/>
                  </a:cubicBezTo>
                  <a:cubicBezTo>
                    <a:pt x="9947" y="2119"/>
                    <a:pt x="10310" y="2022"/>
                    <a:pt x="10291" y="2322"/>
                  </a:cubicBezTo>
                  <a:cubicBezTo>
                    <a:pt x="10241" y="3093"/>
                    <a:pt x="10273" y="3864"/>
                    <a:pt x="10392" y="4614"/>
                  </a:cubicBezTo>
                  <a:close/>
                  <a:moveTo>
                    <a:pt x="10047" y="14830"/>
                  </a:moveTo>
                  <a:cubicBezTo>
                    <a:pt x="10110" y="14562"/>
                    <a:pt x="10467" y="14573"/>
                    <a:pt x="10392" y="14916"/>
                  </a:cubicBezTo>
                  <a:cubicBezTo>
                    <a:pt x="10178" y="15858"/>
                    <a:pt x="10015" y="16822"/>
                    <a:pt x="9903" y="17807"/>
                  </a:cubicBezTo>
                  <a:cubicBezTo>
                    <a:pt x="9884" y="17957"/>
                    <a:pt x="9796" y="18054"/>
                    <a:pt x="9708" y="18064"/>
                  </a:cubicBezTo>
                  <a:cubicBezTo>
                    <a:pt x="9639" y="18075"/>
                    <a:pt x="9520" y="18000"/>
                    <a:pt x="9539" y="17850"/>
                  </a:cubicBezTo>
                  <a:cubicBezTo>
                    <a:pt x="9658" y="16811"/>
                    <a:pt x="9827" y="15805"/>
                    <a:pt x="10047" y="14830"/>
                  </a:cubicBezTo>
                  <a:close/>
                  <a:moveTo>
                    <a:pt x="11896" y="15023"/>
                  </a:moveTo>
                  <a:cubicBezTo>
                    <a:pt x="11903" y="14830"/>
                    <a:pt x="12260" y="14766"/>
                    <a:pt x="12254" y="14862"/>
                  </a:cubicBezTo>
                  <a:cubicBezTo>
                    <a:pt x="12229" y="15483"/>
                    <a:pt x="12241" y="16104"/>
                    <a:pt x="12291" y="16715"/>
                  </a:cubicBezTo>
                  <a:cubicBezTo>
                    <a:pt x="12298" y="16822"/>
                    <a:pt x="12166" y="16875"/>
                    <a:pt x="12128" y="16897"/>
                  </a:cubicBezTo>
                  <a:cubicBezTo>
                    <a:pt x="12097" y="16908"/>
                    <a:pt x="11940" y="16972"/>
                    <a:pt x="11934" y="16875"/>
                  </a:cubicBezTo>
                  <a:cubicBezTo>
                    <a:pt x="11884" y="16265"/>
                    <a:pt x="11871" y="15644"/>
                    <a:pt x="11896" y="15023"/>
                  </a:cubicBezTo>
                  <a:close/>
                  <a:moveTo>
                    <a:pt x="11890" y="4914"/>
                  </a:moveTo>
                  <a:cubicBezTo>
                    <a:pt x="11928" y="4464"/>
                    <a:pt x="11997" y="4025"/>
                    <a:pt x="12097" y="3618"/>
                  </a:cubicBezTo>
                  <a:cubicBezTo>
                    <a:pt x="12135" y="3468"/>
                    <a:pt x="12248" y="3414"/>
                    <a:pt x="12329" y="3425"/>
                  </a:cubicBezTo>
                  <a:cubicBezTo>
                    <a:pt x="12411" y="3436"/>
                    <a:pt x="12473" y="3564"/>
                    <a:pt x="12442" y="3703"/>
                  </a:cubicBezTo>
                  <a:cubicBezTo>
                    <a:pt x="12392" y="3896"/>
                    <a:pt x="12354" y="4100"/>
                    <a:pt x="12323" y="4303"/>
                  </a:cubicBezTo>
                  <a:cubicBezTo>
                    <a:pt x="12323" y="4303"/>
                    <a:pt x="12323" y="4303"/>
                    <a:pt x="12323" y="4314"/>
                  </a:cubicBezTo>
                  <a:cubicBezTo>
                    <a:pt x="12323" y="4325"/>
                    <a:pt x="12317" y="4335"/>
                    <a:pt x="12317" y="4346"/>
                  </a:cubicBezTo>
                  <a:cubicBezTo>
                    <a:pt x="12310" y="4367"/>
                    <a:pt x="12310" y="4389"/>
                    <a:pt x="12304" y="4410"/>
                  </a:cubicBezTo>
                  <a:cubicBezTo>
                    <a:pt x="12298" y="4464"/>
                    <a:pt x="12291" y="4517"/>
                    <a:pt x="12285" y="4571"/>
                  </a:cubicBezTo>
                  <a:cubicBezTo>
                    <a:pt x="12273" y="4678"/>
                    <a:pt x="12260" y="4785"/>
                    <a:pt x="12254" y="4892"/>
                  </a:cubicBezTo>
                  <a:cubicBezTo>
                    <a:pt x="12241" y="5053"/>
                    <a:pt x="12141" y="5138"/>
                    <a:pt x="12059" y="5149"/>
                  </a:cubicBezTo>
                  <a:cubicBezTo>
                    <a:pt x="11984" y="5149"/>
                    <a:pt x="11878" y="5063"/>
                    <a:pt x="11890" y="4914"/>
                  </a:cubicBezTo>
                  <a:close/>
                  <a:moveTo>
                    <a:pt x="12925" y="1669"/>
                  </a:moveTo>
                  <a:cubicBezTo>
                    <a:pt x="12762" y="1572"/>
                    <a:pt x="12592" y="1530"/>
                    <a:pt x="12448" y="1337"/>
                  </a:cubicBezTo>
                  <a:cubicBezTo>
                    <a:pt x="12417" y="1294"/>
                    <a:pt x="12373" y="1283"/>
                    <a:pt x="12335" y="1273"/>
                  </a:cubicBezTo>
                  <a:cubicBezTo>
                    <a:pt x="12072" y="1198"/>
                    <a:pt x="11809" y="1133"/>
                    <a:pt x="11545" y="1069"/>
                  </a:cubicBezTo>
                  <a:cubicBezTo>
                    <a:pt x="11514" y="1058"/>
                    <a:pt x="11476" y="1048"/>
                    <a:pt x="11445" y="1058"/>
                  </a:cubicBezTo>
                  <a:cubicBezTo>
                    <a:pt x="11169" y="1123"/>
                    <a:pt x="10887" y="1090"/>
                    <a:pt x="10617" y="1155"/>
                  </a:cubicBezTo>
                  <a:cubicBezTo>
                    <a:pt x="10436" y="1198"/>
                    <a:pt x="10241" y="1240"/>
                    <a:pt x="10066" y="1401"/>
                  </a:cubicBezTo>
                  <a:cubicBezTo>
                    <a:pt x="9903" y="1540"/>
                    <a:pt x="9702" y="1572"/>
                    <a:pt x="9520" y="1658"/>
                  </a:cubicBezTo>
                  <a:cubicBezTo>
                    <a:pt x="9501" y="1669"/>
                    <a:pt x="9483" y="1669"/>
                    <a:pt x="9470" y="1637"/>
                  </a:cubicBezTo>
                  <a:cubicBezTo>
                    <a:pt x="9457" y="1594"/>
                    <a:pt x="9476" y="1572"/>
                    <a:pt x="9495" y="1540"/>
                  </a:cubicBezTo>
                  <a:cubicBezTo>
                    <a:pt x="9627" y="1315"/>
                    <a:pt x="9802" y="1219"/>
                    <a:pt x="9972" y="1112"/>
                  </a:cubicBezTo>
                  <a:cubicBezTo>
                    <a:pt x="10141" y="1005"/>
                    <a:pt x="10310" y="951"/>
                    <a:pt x="10479" y="866"/>
                  </a:cubicBezTo>
                  <a:cubicBezTo>
                    <a:pt x="10517" y="844"/>
                    <a:pt x="10548" y="823"/>
                    <a:pt x="10586" y="812"/>
                  </a:cubicBezTo>
                  <a:cubicBezTo>
                    <a:pt x="11044" y="780"/>
                    <a:pt x="11501" y="609"/>
                    <a:pt x="11947" y="898"/>
                  </a:cubicBezTo>
                  <a:cubicBezTo>
                    <a:pt x="12154" y="951"/>
                    <a:pt x="12348" y="994"/>
                    <a:pt x="12549" y="1048"/>
                  </a:cubicBezTo>
                  <a:cubicBezTo>
                    <a:pt x="12624" y="1069"/>
                    <a:pt x="12686" y="1123"/>
                    <a:pt x="12749" y="1187"/>
                  </a:cubicBezTo>
                  <a:cubicBezTo>
                    <a:pt x="12856" y="1294"/>
                    <a:pt x="12962" y="1380"/>
                    <a:pt x="13081" y="1422"/>
                  </a:cubicBezTo>
                  <a:cubicBezTo>
                    <a:pt x="13169" y="1455"/>
                    <a:pt x="13251" y="1508"/>
                    <a:pt x="13307" y="1637"/>
                  </a:cubicBezTo>
                  <a:cubicBezTo>
                    <a:pt x="13351" y="1733"/>
                    <a:pt x="13420" y="1744"/>
                    <a:pt x="13483" y="1765"/>
                  </a:cubicBezTo>
                  <a:cubicBezTo>
                    <a:pt x="13552" y="1797"/>
                    <a:pt x="13608" y="1840"/>
                    <a:pt x="13646" y="1947"/>
                  </a:cubicBezTo>
                  <a:cubicBezTo>
                    <a:pt x="13671" y="2011"/>
                    <a:pt x="13696" y="2054"/>
                    <a:pt x="13740" y="2076"/>
                  </a:cubicBezTo>
                  <a:cubicBezTo>
                    <a:pt x="13809" y="2108"/>
                    <a:pt x="13865" y="2183"/>
                    <a:pt x="13897" y="2290"/>
                  </a:cubicBezTo>
                  <a:cubicBezTo>
                    <a:pt x="13928" y="2386"/>
                    <a:pt x="13991" y="2408"/>
                    <a:pt x="14041" y="2451"/>
                  </a:cubicBezTo>
                  <a:cubicBezTo>
                    <a:pt x="14091" y="2493"/>
                    <a:pt x="14135" y="2547"/>
                    <a:pt x="14110" y="2654"/>
                  </a:cubicBezTo>
                  <a:cubicBezTo>
                    <a:pt x="14085" y="2761"/>
                    <a:pt x="14028" y="2708"/>
                    <a:pt x="13984" y="2686"/>
                  </a:cubicBezTo>
                  <a:cubicBezTo>
                    <a:pt x="13934" y="2665"/>
                    <a:pt x="13884" y="2622"/>
                    <a:pt x="13853" y="2558"/>
                  </a:cubicBezTo>
                  <a:cubicBezTo>
                    <a:pt x="13809" y="2461"/>
                    <a:pt x="13746" y="2440"/>
                    <a:pt x="13690" y="2376"/>
                  </a:cubicBezTo>
                  <a:cubicBezTo>
                    <a:pt x="13558" y="2215"/>
                    <a:pt x="13420" y="2086"/>
                    <a:pt x="13276" y="1947"/>
                  </a:cubicBezTo>
                  <a:cubicBezTo>
                    <a:pt x="13169" y="1851"/>
                    <a:pt x="13056" y="1744"/>
                    <a:pt x="12925" y="1669"/>
                  </a:cubicBezTo>
                  <a:close/>
                  <a:moveTo>
                    <a:pt x="14517" y="16843"/>
                  </a:moveTo>
                  <a:cubicBezTo>
                    <a:pt x="14473" y="16875"/>
                    <a:pt x="14423" y="16886"/>
                    <a:pt x="14379" y="16897"/>
                  </a:cubicBezTo>
                  <a:cubicBezTo>
                    <a:pt x="14367" y="16897"/>
                    <a:pt x="14304" y="16908"/>
                    <a:pt x="14292" y="16886"/>
                  </a:cubicBezTo>
                  <a:cubicBezTo>
                    <a:pt x="14003" y="16340"/>
                    <a:pt x="13715" y="15805"/>
                    <a:pt x="13426" y="15258"/>
                  </a:cubicBezTo>
                  <a:cubicBezTo>
                    <a:pt x="13389" y="15183"/>
                    <a:pt x="13508" y="15109"/>
                    <a:pt x="13533" y="15098"/>
                  </a:cubicBezTo>
                  <a:cubicBezTo>
                    <a:pt x="13577" y="15066"/>
                    <a:pt x="13627" y="15055"/>
                    <a:pt x="13671" y="15044"/>
                  </a:cubicBezTo>
                  <a:cubicBezTo>
                    <a:pt x="13683" y="15044"/>
                    <a:pt x="13746" y="15034"/>
                    <a:pt x="13759" y="15055"/>
                  </a:cubicBezTo>
                  <a:cubicBezTo>
                    <a:pt x="14047" y="15601"/>
                    <a:pt x="14335" y="16137"/>
                    <a:pt x="14624" y="16683"/>
                  </a:cubicBezTo>
                  <a:cubicBezTo>
                    <a:pt x="14668" y="16758"/>
                    <a:pt x="14549" y="16822"/>
                    <a:pt x="14517" y="16843"/>
                  </a:cubicBezTo>
                  <a:close/>
                  <a:moveTo>
                    <a:pt x="14693" y="4732"/>
                  </a:moveTo>
                  <a:cubicBezTo>
                    <a:pt x="14680" y="4774"/>
                    <a:pt x="14636" y="4806"/>
                    <a:pt x="14618" y="4828"/>
                  </a:cubicBezTo>
                  <a:cubicBezTo>
                    <a:pt x="14398" y="5010"/>
                    <a:pt x="14179" y="5203"/>
                    <a:pt x="13959" y="5385"/>
                  </a:cubicBezTo>
                  <a:cubicBezTo>
                    <a:pt x="13890" y="5438"/>
                    <a:pt x="13784" y="5492"/>
                    <a:pt x="13708" y="5460"/>
                  </a:cubicBezTo>
                  <a:cubicBezTo>
                    <a:pt x="13690" y="5449"/>
                    <a:pt x="13671" y="5438"/>
                    <a:pt x="13677" y="5395"/>
                  </a:cubicBezTo>
                  <a:cubicBezTo>
                    <a:pt x="13690" y="5353"/>
                    <a:pt x="13734" y="5321"/>
                    <a:pt x="13752" y="5299"/>
                  </a:cubicBezTo>
                  <a:cubicBezTo>
                    <a:pt x="13972" y="5117"/>
                    <a:pt x="14191" y="4924"/>
                    <a:pt x="14411" y="4742"/>
                  </a:cubicBezTo>
                  <a:cubicBezTo>
                    <a:pt x="14480" y="4689"/>
                    <a:pt x="14586" y="4635"/>
                    <a:pt x="14662" y="4667"/>
                  </a:cubicBezTo>
                  <a:cubicBezTo>
                    <a:pt x="14687" y="4678"/>
                    <a:pt x="14705" y="4699"/>
                    <a:pt x="14693" y="4732"/>
                  </a:cubicBezTo>
                  <a:close/>
                  <a:moveTo>
                    <a:pt x="19847" y="17218"/>
                  </a:moveTo>
                  <a:cubicBezTo>
                    <a:pt x="19884" y="17390"/>
                    <a:pt x="19859" y="17475"/>
                    <a:pt x="19759" y="17518"/>
                  </a:cubicBezTo>
                  <a:cubicBezTo>
                    <a:pt x="19684" y="17550"/>
                    <a:pt x="19602" y="17582"/>
                    <a:pt x="19521" y="17572"/>
                  </a:cubicBezTo>
                  <a:cubicBezTo>
                    <a:pt x="19270" y="17561"/>
                    <a:pt x="19013" y="17593"/>
                    <a:pt x="18768" y="17518"/>
                  </a:cubicBezTo>
                  <a:cubicBezTo>
                    <a:pt x="18668" y="17486"/>
                    <a:pt x="18574" y="17539"/>
                    <a:pt x="18474" y="17518"/>
                  </a:cubicBezTo>
                  <a:cubicBezTo>
                    <a:pt x="18442" y="17507"/>
                    <a:pt x="18398" y="17518"/>
                    <a:pt x="18392" y="17443"/>
                  </a:cubicBezTo>
                  <a:cubicBezTo>
                    <a:pt x="18386" y="17357"/>
                    <a:pt x="18430" y="17347"/>
                    <a:pt x="18467" y="17325"/>
                  </a:cubicBezTo>
                  <a:cubicBezTo>
                    <a:pt x="18612" y="17261"/>
                    <a:pt x="18762" y="17250"/>
                    <a:pt x="18913" y="17240"/>
                  </a:cubicBezTo>
                  <a:cubicBezTo>
                    <a:pt x="19057" y="17229"/>
                    <a:pt x="19207" y="17261"/>
                    <a:pt x="19351" y="17261"/>
                  </a:cubicBezTo>
                  <a:cubicBezTo>
                    <a:pt x="19408" y="17261"/>
                    <a:pt x="19471" y="17261"/>
                    <a:pt x="19527" y="17240"/>
                  </a:cubicBezTo>
                  <a:cubicBezTo>
                    <a:pt x="19646" y="17197"/>
                    <a:pt x="19677" y="17015"/>
                    <a:pt x="19590" y="16865"/>
                  </a:cubicBezTo>
                  <a:cubicBezTo>
                    <a:pt x="19558" y="16811"/>
                    <a:pt x="19533" y="16747"/>
                    <a:pt x="19533" y="16672"/>
                  </a:cubicBezTo>
                  <a:cubicBezTo>
                    <a:pt x="19546" y="16383"/>
                    <a:pt x="19452" y="16137"/>
                    <a:pt x="19414" y="15858"/>
                  </a:cubicBezTo>
                  <a:cubicBezTo>
                    <a:pt x="19395" y="15730"/>
                    <a:pt x="19389" y="15612"/>
                    <a:pt x="19402" y="15494"/>
                  </a:cubicBezTo>
                  <a:cubicBezTo>
                    <a:pt x="19408" y="15451"/>
                    <a:pt x="19408" y="15398"/>
                    <a:pt x="19439" y="15398"/>
                  </a:cubicBezTo>
                  <a:cubicBezTo>
                    <a:pt x="19471" y="15387"/>
                    <a:pt x="19483" y="15440"/>
                    <a:pt x="19489" y="15483"/>
                  </a:cubicBezTo>
                  <a:cubicBezTo>
                    <a:pt x="19546" y="15708"/>
                    <a:pt x="19608" y="15922"/>
                    <a:pt x="19652" y="16169"/>
                  </a:cubicBezTo>
                  <a:cubicBezTo>
                    <a:pt x="19703" y="16511"/>
                    <a:pt x="19765" y="16875"/>
                    <a:pt x="19847" y="17218"/>
                  </a:cubicBezTo>
                  <a:close/>
                  <a:moveTo>
                    <a:pt x="20599" y="8351"/>
                  </a:moveTo>
                  <a:cubicBezTo>
                    <a:pt x="20593" y="8405"/>
                    <a:pt x="20587" y="8458"/>
                    <a:pt x="20574" y="8490"/>
                  </a:cubicBezTo>
                  <a:cubicBezTo>
                    <a:pt x="20449" y="8705"/>
                    <a:pt x="20399" y="8994"/>
                    <a:pt x="20311" y="9240"/>
                  </a:cubicBezTo>
                  <a:cubicBezTo>
                    <a:pt x="20204" y="9551"/>
                    <a:pt x="20047" y="9786"/>
                    <a:pt x="19941" y="10086"/>
                  </a:cubicBezTo>
                  <a:cubicBezTo>
                    <a:pt x="19922" y="10150"/>
                    <a:pt x="19891" y="10204"/>
                    <a:pt x="19847" y="10172"/>
                  </a:cubicBezTo>
                  <a:cubicBezTo>
                    <a:pt x="19797" y="10129"/>
                    <a:pt x="19809" y="10054"/>
                    <a:pt x="19828" y="9990"/>
                  </a:cubicBezTo>
                  <a:cubicBezTo>
                    <a:pt x="19916" y="9701"/>
                    <a:pt x="20004" y="9401"/>
                    <a:pt x="20098" y="9112"/>
                  </a:cubicBezTo>
                  <a:cubicBezTo>
                    <a:pt x="20141" y="8983"/>
                    <a:pt x="20192" y="8876"/>
                    <a:pt x="20217" y="8737"/>
                  </a:cubicBezTo>
                  <a:cubicBezTo>
                    <a:pt x="20235" y="8640"/>
                    <a:pt x="20279" y="8576"/>
                    <a:pt x="20330" y="8512"/>
                  </a:cubicBezTo>
                  <a:cubicBezTo>
                    <a:pt x="20367" y="8458"/>
                    <a:pt x="20386" y="8394"/>
                    <a:pt x="20373" y="8308"/>
                  </a:cubicBezTo>
                  <a:cubicBezTo>
                    <a:pt x="20361" y="8223"/>
                    <a:pt x="20317" y="8223"/>
                    <a:pt x="20279" y="8212"/>
                  </a:cubicBezTo>
                  <a:cubicBezTo>
                    <a:pt x="20104" y="8169"/>
                    <a:pt x="19935" y="8051"/>
                    <a:pt x="19765" y="7966"/>
                  </a:cubicBezTo>
                  <a:cubicBezTo>
                    <a:pt x="19565" y="7869"/>
                    <a:pt x="19383" y="7687"/>
                    <a:pt x="19170" y="7666"/>
                  </a:cubicBezTo>
                  <a:cubicBezTo>
                    <a:pt x="19076" y="7655"/>
                    <a:pt x="18982" y="7612"/>
                    <a:pt x="18900" y="7527"/>
                  </a:cubicBezTo>
                  <a:cubicBezTo>
                    <a:pt x="18856" y="7484"/>
                    <a:pt x="18806" y="7441"/>
                    <a:pt x="18825" y="7345"/>
                  </a:cubicBezTo>
                  <a:cubicBezTo>
                    <a:pt x="18844" y="7248"/>
                    <a:pt x="18900" y="7291"/>
                    <a:pt x="18938" y="7291"/>
                  </a:cubicBezTo>
                  <a:cubicBezTo>
                    <a:pt x="18969" y="7291"/>
                    <a:pt x="19000" y="7302"/>
                    <a:pt x="19038" y="7312"/>
                  </a:cubicBezTo>
                  <a:cubicBezTo>
                    <a:pt x="19270" y="7419"/>
                    <a:pt x="19508" y="7494"/>
                    <a:pt x="19753" y="7527"/>
                  </a:cubicBezTo>
                  <a:cubicBezTo>
                    <a:pt x="19784" y="7527"/>
                    <a:pt x="19822" y="7548"/>
                    <a:pt x="19840" y="7591"/>
                  </a:cubicBezTo>
                  <a:cubicBezTo>
                    <a:pt x="19916" y="7762"/>
                    <a:pt x="20022" y="7794"/>
                    <a:pt x="20135" y="7837"/>
                  </a:cubicBezTo>
                  <a:cubicBezTo>
                    <a:pt x="20254" y="7880"/>
                    <a:pt x="20380" y="7934"/>
                    <a:pt x="20499" y="7987"/>
                  </a:cubicBezTo>
                  <a:cubicBezTo>
                    <a:pt x="20593" y="8062"/>
                    <a:pt x="20624" y="8158"/>
                    <a:pt x="20599" y="835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47747421-A331-8F38-9908-217CF0B443AE}"/>
                </a:ext>
              </a:extLst>
            </p:cNvPr>
            <p:cNvSpPr/>
            <p:nvPr/>
          </p:nvSpPr>
          <p:spPr>
            <a:xfrm>
              <a:off x="683509" y="874916"/>
              <a:ext cx="2522207" cy="844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530" extrusionOk="0">
                  <a:moveTo>
                    <a:pt x="3102" y="11983"/>
                  </a:moveTo>
                  <a:cubicBezTo>
                    <a:pt x="3176" y="12375"/>
                    <a:pt x="3226" y="12768"/>
                    <a:pt x="3242" y="13160"/>
                  </a:cubicBezTo>
                  <a:cubicBezTo>
                    <a:pt x="3250" y="13626"/>
                    <a:pt x="3217" y="14018"/>
                    <a:pt x="3152" y="14337"/>
                  </a:cubicBezTo>
                  <a:cubicBezTo>
                    <a:pt x="3086" y="14656"/>
                    <a:pt x="2979" y="14950"/>
                    <a:pt x="2839" y="15219"/>
                  </a:cubicBezTo>
                  <a:cubicBezTo>
                    <a:pt x="2740" y="15440"/>
                    <a:pt x="2633" y="15636"/>
                    <a:pt x="2501" y="15832"/>
                  </a:cubicBezTo>
                  <a:cubicBezTo>
                    <a:pt x="2370" y="16029"/>
                    <a:pt x="2238" y="16176"/>
                    <a:pt x="2098" y="16323"/>
                  </a:cubicBezTo>
                  <a:cubicBezTo>
                    <a:pt x="1958" y="16470"/>
                    <a:pt x="1819" y="16592"/>
                    <a:pt x="1670" y="16691"/>
                  </a:cubicBezTo>
                  <a:cubicBezTo>
                    <a:pt x="1531" y="16789"/>
                    <a:pt x="1391" y="16887"/>
                    <a:pt x="1267" y="16936"/>
                  </a:cubicBezTo>
                  <a:cubicBezTo>
                    <a:pt x="1201" y="16960"/>
                    <a:pt x="1144" y="16985"/>
                    <a:pt x="1094" y="17009"/>
                  </a:cubicBezTo>
                  <a:cubicBezTo>
                    <a:pt x="1045" y="17009"/>
                    <a:pt x="1004" y="17009"/>
                    <a:pt x="963" y="16985"/>
                  </a:cubicBezTo>
                  <a:cubicBezTo>
                    <a:pt x="922" y="16960"/>
                    <a:pt x="880" y="16936"/>
                    <a:pt x="839" y="16887"/>
                  </a:cubicBezTo>
                  <a:cubicBezTo>
                    <a:pt x="798" y="16838"/>
                    <a:pt x="749" y="16764"/>
                    <a:pt x="699" y="16642"/>
                  </a:cubicBezTo>
                  <a:cubicBezTo>
                    <a:pt x="601" y="16494"/>
                    <a:pt x="510" y="16323"/>
                    <a:pt x="436" y="16151"/>
                  </a:cubicBezTo>
                  <a:cubicBezTo>
                    <a:pt x="362" y="15980"/>
                    <a:pt x="280" y="15759"/>
                    <a:pt x="181" y="15514"/>
                  </a:cubicBezTo>
                  <a:cubicBezTo>
                    <a:pt x="148" y="15391"/>
                    <a:pt x="115" y="15269"/>
                    <a:pt x="91" y="15170"/>
                  </a:cubicBezTo>
                  <a:cubicBezTo>
                    <a:pt x="66" y="15072"/>
                    <a:pt x="41" y="14974"/>
                    <a:pt x="25" y="14876"/>
                  </a:cubicBezTo>
                  <a:cubicBezTo>
                    <a:pt x="8" y="14778"/>
                    <a:pt x="0" y="14656"/>
                    <a:pt x="0" y="14533"/>
                  </a:cubicBezTo>
                  <a:cubicBezTo>
                    <a:pt x="0" y="14410"/>
                    <a:pt x="0" y="14239"/>
                    <a:pt x="16" y="14067"/>
                  </a:cubicBezTo>
                  <a:cubicBezTo>
                    <a:pt x="41" y="13430"/>
                    <a:pt x="82" y="12719"/>
                    <a:pt x="132" y="11910"/>
                  </a:cubicBezTo>
                  <a:cubicBezTo>
                    <a:pt x="181" y="11101"/>
                    <a:pt x="230" y="10267"/>
                    <a:pt x="288" y="9409"/>
                  </a:cubicBezTo>
                  <a:cubicBezTo>
                    <a:pt x="346" y="8551"/>
                    <a:pt x="395" y="7693"/>
                    <a:pt x="444" y="6810"/>
                  </a:cubicBezTo>
                  <a:cubicBezTo>
                    <a:pt x="494" y="5927"/>
                    <a:pt x="535" y="5118"/>
                    <a:pt x="560" y="4309"/>
                  </a:cubicBezTo>
                  <a:cubicBezTo>
                    <a:pt x="699" y="4113"/>
                    <a:pt x="856" y="3966"/>
                    <a:pt x="1029" y="3819"/>
                  </a:cubicBezTo>
                  <a:cubicBezTo>
                    <a:pt x="1210" y="3672"/>
                    <a:pt x="1391" y="3549"/>
                    <a:pt x="1580" y="3476"/>
                  </a:cubicBezTo>
                  <a:cubicBezTo>
                    <a:pt x="1769" y="3378"/>
                    <a:pt x="1967" y="3329"/>
                    <a:pt x="2156" y="3329"/>
                  </a:cubicBezTo>
                  <a:cubicBezTo>
                    <a:pt x="2353" y="3304"/>
                    <a:pt x="2534" y="3329"/>
                    <a:pt x="2707" y="3402"/>
                  </a:cubicBezTo>
                  <a:cubicBezTo>
                    <a:pt x="2880" y="3476"/>
                    <a:pt x="3036" y="3598"/>
                    <a:pt x="3176" y="3770"/>
                  </a:cubicBezTo>
                  <a:cubicBezTo>
                    <a:pt x="3316" y="3941"/>
                    <a:pt x="3431" y="4162"/>
                    <a:pt x="3514" y="4456"/>
                  </a:cubicBezTo>
                  <a:cubicBezTo>
                    <a:pt x="3621" y="4849"/>
                    <a:pt x="3719" y="5265"/>
                    <a:pt x="3785" y="5682"/>
                  </a:cubicBezTo>
                  <a:cubicBezTo>
                    <a:pt x="3859" y="6124"/>
                    <a:pt x="3900" y="6614"/>
                    <a:pt x="3925" y="7153"/>
                  </a:cubicBezTo>
                  <a:cubicBezTo>
                    <a:pt x="3933" y="7447"/>
                    <a:pt x="3925" y="7742"/>
                    <a:pt x="3900" y="8011"/>
                  </a:cubicBezTo>
                  <a:cubicBezTo>
                    <a:pt x="3876" y="8281"/>
                    <a:pt x="3835" y="8551"/>
                    <a:pt x="3785" y="8796"/>
                  </a:cubicBezTo>
                  <a:cubicBezTo>
                    <a:pt x="3736" y="9041"/>
                    <a:pt x="3670" y="9262"/>
                    <a:pt x="3604" y="9482"/>
                  </a:cubicBezTo>
                  <a:cubicBezTo>
                    <a:pt x="3530" y="9679"/>
                    <a:pt x="3456" y="9875"/>
                    <a:pt x="3374" y="10046"/>
                  </a:cubicBezTo>
                  <a:cubicBezTo>
                    <a:pt x="3283" y="10218"/>
                    <a:pt x="3193" y="10390"/>
                    <a:pt x="3102" y="10537"/>
                  </a:cubicBezTo>
                  <a:cubicBezTo>
                    <a:pt x="3012" y="10708"/>
                    <a:pt x="2905" y="10855"/>
                    <a:pt x="2781" y="11003"/>
                  </a:cubicBezTo>
                  <a:cubicBezTo>
                    <a:pt x="2929" y="11272"/>
                    <a:pt x="3028" y="11591"/>
                    <a:pt x="3102" y="11983"/>
                  </a:cubicBezTo>
                  <a:close/>
                  <a:moveTo>
                    <a:pt x="1078" y="13356"/>
                  </a:moveTo>
                  <a:cubicBezTo>
                    <a:pt x="1037" y="13748"/>
                    <a:pt x="1004" y="14141"/>
                    <a:pt x="963" y="14557"/>
                  </a:cubicBezTo>
                  <a:cubicBezTo>
                    <a:pt x="1144" y="14459"/>
                    <a:pt x="1317" y="14337"/>
                    <a:pt x="1465" y="14190"/>
                  </a:cubicBezTo>
                  <a:cubicBezTo>
                    <a:pt x="1621" y="14043"/>
                    <a:pt x="1753" y="13871"/>
                    <a:pt x="1860" y="13675"/>
                  </a:cubicBezTo>
                  <a:cubicBezTo>
                    <a:pt x="1967" y="13479"/>
                    <a:pt x="2049" y="13307"/>
                    <a:pt x="2107" y="13086"/>
                  </a:cubicBezTo>
                  <a:cubicBezTo>
                    <a:pt x="2164" y="12890"/>
                    <a:pt x="2189" y="12694"/>
                    <a:pt x="2172" y="12523"/>
                  </a:cubicBezTo>
                  <a:cubicBezTo>
                    <a:pt x="2156" y="12424"/>
                    <a:pt x="2123" y="12326"/>
                    <a:pt x="2074" y="12228"/>
                  </a:cubicBezTo>
                  <a:cubicBezTo>
                    <a:pt x="2024" y="12130"/>
                    <a:pt x="1958" y="12057"/>
                    <a:pt x="1868" y="12008"/>
                  </a:cubicBezTo>
                  <a:cubicBezTo>
                    <a:pt x="1786" y="11959"/>
                    <a:pt x="1679" y="11934"/>
                    <a:pt x="1563" y="11959"/>
                  </a:cubicBezTo>
                  <a:cubicBezTo>
                    <a:pt x="1448" y="11983"/>
                    <a:pt x="1317" y="12032"/>
                    <a:pt x="1177" y="12130"/>
                  </a:cubicBezTo>
                  <a:cubicBezTo>
                    <a:pt x="1160" y="12547"/>
                    <a:pt x="1119" y="12964"/>
                    <a:pt x="1078" y="13356"/>
                  </a:cubicBezTo>
                  <a:close/>
                  <a:moveTo>
                    <a:pt x="2074" y="8992"/>
                  </a:moveTo>
                  <a:cubicBezTo>
                    <a:pt x="2255" y="8747"/>
                    <a:pt x="2411" y="8477"/>
                    <a:pt x="2534" y="8183"/>
                  </a:cubicBezTo>
                  <a:cubicBezTo>
                    <a:pt x="2658" y="7913"/>
                    <a:pt x="2757" y="7644"/>
                    <a:pt x="2822" y="7374"/>
                  </a:cubicBezTo>
                  <a:cubicBezTo>
                    <a:pt x="2888" y="7104"/>
                    <a:pt x="2913" y="6908"/>
                    <a:pt x="2905" y="6736"/>
                  </a:cubicBezTo>
                  <a:cubicBezTo>
                    <a:pt x="2896" y="6589"/>
                    <a:pt x="2855" y="6491"/>
                    <a:pt x="2798" y="6418"/>
                  </a:cubicBezTo>
                  <a:cubicBezTo>
                    <a:pt x="2740" y="6344"/>
                    <a:pt x="2658" y="6295"/>
                    <a:pt x="2559" y="6295"/>
                  </a:cubicBezTo>
                  <a:cubicBezTo>
                    <a:pt x="2460" y="6295"/>
                    <a:pt x="2345" y="6320"/>
                    <a:pt x="2213" y="6393"/>
                  </a:cubicBezTo>
                  <a:cubicBezTo>
                    <a:pt x="2082" y="6467"/>
                    <a:pt x="1942" y="6589"/>
                    <a:pt x="1786" y="6761"/>
                  </a:cubicBezTo>
                  <a:cubicBezTo>
                    <a:pt x="1728" y="7202"/>
                    <a:pt x="1670" y="7644"/>
                    <a:pt x="1621" y="8109"/>
                  </a:cubicBezTo>
                  <a:cubicBezTo>
                    <a:pt x="1572" y="8575"/>
                    <a:pt x="1522" y="9090"/>
                    <a:pt x="1456" y="9629"/>
                  </a:cubicBezTo>
                  <a:cubicBezTo>
                    <a:pt x="1687" y="9458"/>
                    <a:pt x="1893" y="9237"/>
                    <a:pt x="2074" y="8992"/>
                  </a:cubicBezTo>
                  <a:close/>
                  <a:moveTo>
                    <a:pt x="7480" y="5682"/>
                  </a:moveTo>
                  <a:cubicBezTo>
                    <a:pt x="7537" y="6099"/>
                    <a:pt x="7570" y="6540"/>
                    <a:pt x="7587" y="7055"/>
                  </a:cubicBezTo>
                  <a:cubicBezTo>
                    <a:pt x="7603" y="7889"/>
                    <a:pt x="7595" y="8796"/>
                    <a:pt x="7546" y="9752"/>
                  </a:cubicBezTo>
                  <a:cubicBezTo>
                    <a:pt x="7496" y="10708"/>
                    <a:pt x="7414" y="11664"/>
                    <a:pt x="7299" y="12596"/>
                  </a:cubicBezTo>
                  <a:cubicBezTo>
                    <a:pt x="7184" y="13528"/>
                    <a:pt x="7035" y="14410"/>
                    <a:pt x="6863" y="15219"/>
                  </a:cubicBezTo>
                  <a:cubicBezTo>
                    <a:pt x="6690" y="16029"/>
                    <a:pt x="6476" y="16715"/>
                    <a:pt x="6237" y="17254"/>
                  </a:cubicBezTo>
                  <a:cubicBezTo>
                    <a:pt x="6073" y="17573"/>
                    <a:pt x="5908" y="17769"/>
                    <a:pt x="5735" y="17843"/>
                  </a:cubicBezTo>
                  <a:cubicBezTo>
                    <a:pt x="5563" y="17916"/>
                    <a:pt x="5373" y="17892"/>
                    <a:pt x="5159" y="17794"/>
                  </a:cubicBezTo>
                  <a:cubicBezTo>
                    <a:pt x="5019" y="17720"/>
                    <a:pt x="4871" y="17598"/>
                    <a:pt x="4723" y="17475"/>
                  </a:cubicBezTo>
                  <a:cubicBezTo>
                    <a:pt x="4575" y="17352"/>
                    <a:pt x="4435" y="17156"/>
                    <a:pt x="4320" y="16936"/>
                  </a:cubicBezTo>
                  <a:cubicBezTo>
                    <a:pt x="4221" y="16764"/>
                    <a:pt x="4123" y="16519"/>
                    <a:pt x="4032" y="16249"/>
                  </a:cubicBezTo>
                  <a:cubicBezTo>
                    <a:pt x="3941" y="15980"/>
                    <a:pt x="3867" y="15685"/>
                    <a:pt x="3818" y="15342"/>
                  </a:cubicBezTo>
                  <a:cubicBezTo>
                    <a:pt x="3744" y="14803"/>
                    <a:pt x="3686" y="14190"/>
                    <a:pt x="3662" y="13528"/>
                  </a:cubicBezTo>
                  <a:cubicBezTo>
                    <a:pt x="3637" y="12866"/>
                    <a:pt x="3629" y="12155"/>
                    <a:pt x="3653" y="11444"/>
                  </a:cubicBezTo>
                  <a:cubicBezTo>
                    <a:pt x="3678" y="10708"/>
                    <a:pt x="3728" y="9997"/>
                    <a:pt x="3802" y="9237"/>
                  </a:cubicBezTo>
                  <a:cubicBezTo>
                    <a:pt x="3876" y="8502"/>
                    <a:pt x="3974" y="7791"/>
                    <a:pt x="4098" y="7080"/>
                  </a:cubicBezTo>
                  <a:cubicBezTo>
                    <a:pt x="4221" y="6393"/>
                    <a:pt x="4361" y="5731"/>
                    <a:pt x="4534" y="5143"/>
                  </a:cubicBezTo>
                  <a:cubicBezTo>
                    <a:pt x="4699" y="4530"/>
                    <a:pt x="4888" y="4015"/>
                    <a:pt x="5102" y="3549"/>
                  </a:cubicBezTo>
                  <a:cubicBezTo>
                    <a:pt x="5242" y="3279"/>
                    <a:pt x="5406" y="3083"/>
                    <a:pt x="5595" y="2961"/>
                  </a:cubicBezTo>
                  <a:cubicBezTo>
                    <a:pt x="5785" y="2838"/>
                    <a:pt x="5957" y="2838"/>
                    <a:pt x="6130" y="2961"/>
                  </a:cubicBezTo>
                  <a:cubicBezTo>
                    <a:pt x="6344" y="3108"/>
                    <a:pt x="6550" y="3328"/>
                    <a:pt x="6739" y="3574"/>
                  </a:cubicBezTo>
                  <a:cubicBezTo>
                    <a:pt x="6928" y="3843"/>
                    <a:pt x="7085" y="4138"/>
                    <a:pt x="7208" y="4481"/>
                  </a:cubicBezTo>
                  <a:cubicBezTo>
                    <a:pt x="7332" y="4873"/>
                    <a:pt x="7430" y="5265"/>
                    <a:pt x="7480" y="5682"/>
                  </a:cubicBezTo>
                  <a:close/>
                  <a:moveTo>
                    <a:pt x="5957" y="6197"/>
                  </a:moveTo>
                  <a:cubicBezTo>
                    <a:pt x="5851" y="6442"/>
                    <a:pt x="5744" y="6810"/>
                    <a:pt x="5628" y="7251"/>
                  </a:cubicBezTo>
                  <a:cubicBezTo>
                    <a:pt x="5513" y="7693"/>
                    <a:pt x="5414" y="8207"/>
                    <a:pt x="5307" y="8771"/>
                  </a:cubicBezTo>
                  <a:cubicBezTo>
                    <a:pt x="5209" y="9335"/>
                    <a:pt x="5118" y="9875"/>
                    <a:pt x="5052" y="10414"/>
                  </a:cubicBezTo>
                  <a:cubicBezTo>
                    <a:pt x="4987" y="10929"/>
                    <a:pt x="4929" y="11468"/>
                    <a:pt x="4896" y="12057"/>
                  </a:cubicBezTo>
                  <a:cubicBezTo>
                    <a:pt x="4855" y="12621"/>
                    <a:pt x="4838" y="13160"/>
                    <a:pt x="4830" y="13650"/>
                  </a:cubicBezTo>
                  <a:cubicBezTo>
                    <a:pt x="4822" y="14141"/>
                    <a:pt x="4838" y="14582"/>
                    <a:pt x="4880" y="14925"/>
                  </a:cubicBezTo>
                  <a:cubicBezTo>
                    <a:pt x="4912" y="15293"/>
                    <a:pt x="4978" y="15514"/>
                    <a:pt x="5061" y="15612"/>
                  </a:cubicBezTo>
                  <a:cubicBezTo>
                    <a:pt x="5135" y="15710"/>
                    <a:pt x="5225" y="15685"/>
                    <a:pt x="5316" y="15514"/>
                  </a:cubicBezTo>
                  <a:cubicBezTo>
                    <a:pt x="5406" y="15342"/>
                    <a:pt x="5505" y="15097"/>
                    <a:pt x="5604" y="14754"/>
                  </a:cubicBezTo>
                  <a:cubicBezTo>
                    <a:pt x="5702" y="14410"/>
                    <a:pt x="5793" y="13969"/>
                    <a:pt x="5892" y="13430"/>
                  </a:cubicBezTo>
                  <a:cubicBezTo>
                    <a:pt x="5982" y="12890"/>
                    <a:pt x="6064" y="12326"/>
                    <a:pt x="6139" y="11689"/>
                  </a:cubicBezTo>
                  <a:cubicBezTo>
                    <a:pt x="6204" y="11174"/>
                    <a:pt x="6254" y="10586"/>
                    <a:pt x="6303" y="9948"/>
                  </a:cubicBezTo>
                  <a:cubicBezTo>
                    <a:pt x="6352" y="9311"/>
                    <a:pt x="6385" y="8722"/>
                    <a:pt x="6394" y="8158"/>
                  </a:cubicBezTo>
                  <a:cubicBezTo>
                    <a:pt x="6410" y="7594"/>
                    <a:pt x="6402" y="7104"/>
                    <a:pt x="6377" y="6687"/>
                  </a:cubicBezTo>
                  <a:cubicBezTo>
                    <a:pt x="6352" y="6271"/>
                    <a:pt x="6303" y="6025"/>
                    <a:pt x="6229" y="5952"/>
                  </a:cubicBezTo>
                  <a:cubicBezTo>
                    <a:pt x="6155" y="5878"/>
                    <a:pt x="6064" y="5952"/>
                    <a:pt x="5957" y="6197"/>
                  </a:cubicBezTo>
                  <a:close/>
                  <a:moveTo>
                    <a:pt x="11792" y="5535"/>
                  </a:moveTo>
                  <a:cubicBezTo>
                    <a:pt x="11849" y="5976"/>
                    <a:pt x="11890" y="6491"/>
                    <a:pt x="11915" y="7031"/>
                  </a:cubicBezTo>
                  <a:cubicBezTo>
                    <a:pt x="11940" y="7938"/>
                    <a:pt x="11923" y="8943"/>
                    <a:pt x="11866" y="9997"/>
                  </a:cubicBezTo>
                  <a:cubicBezTo>
                    <a:pt x="11816" y="11051"/>
                    <a:pt x="11726" y="12081"/>
                    <a:pt x="11594" y="13111"/>
                  </a:cubicBezTo>
                  <a:cubicBezTo>
                    <a:pt x="11471" y="14141"/>
                    <a:pt x="11306" y="15097"/>
                    <a:pt x="11117" y="15979"/>
                  </a:cubicBezTo>
                  <a:cubicBezTo>
                    <a:pt x="10919" y="16862"/>
                    <a:pt x="10697" y="17598"/>
                    <a:pt x="10434" y="18186"/>
                  </a:cubicBezTo>
                  <a:cubicBezTo>
                    <a:pt x="10261" y="18529"/>
                    <a:pt x="10072" y="18750"/>
                    <a:pt x="9891" y="18824"/>
                  </a:cubicBezTo>
                  <a:cubicBezTo>
                    <a:pt x="9701" y="18922"/>
                    <a:pt x="9496" y="18897"/>
                    <a:pt x="9257" y="18750"/>
                  </a:cubicBezTo>
                  <a:cubicBezTo>
                    <a:pt x="9101" y="18652"/>
                    <a:pt x="8936" y="18554"/>
                    <a:pt x="8780" y="18407"/>
                  </a:cubicBezTo>
                  <a:cubicBezTo>
                    <a:pt x="8615" y="18260"/>
                    <a:pt x="8467" y="18063"/>
                    <a:pt x="8336" y="17818"/>
                  </a:cubicBezTo>
                  <a:cubicBezTo>
                    <a:pt x="8229" y="17622"/>
                    <a:pt x="8122" y="17377"/>
                    <a:pt x="8023" y="17058"/>
                  </a:cubicBezTo>
                  <a:cubicBezTo>
                    <a:pt x="7924" y="16764"/>
                    <a:pt x="7842" y="16421"/>
                    <a:pt x="7792" y="16078"/>
                  </a:cubicBezTo>
                  <a:cubicBezTo>
                    <a:pt x="7710" y="15489"/>
                    <a:pt x="7653" y="14827"/>
                    <a:pt x="7620" y="14092"/>
                  </a:cubicBezTo>
                  <a:cubicBezTo>
                    <a:pt x="7587" y="13356"/>
                    <a:pt x="7587" y="12596"/>
                    <a:pt x="7611" y="11811"/>
                  </a:cubicBezTo>
                  <a:cubicBezTo>
                    <a:pt x="7636" y="11027"/>
                    <a:pt x="7685" y="10218"/>
                    <a:pt x="7768" y="9409"/>
                  </a:cubicBezTo>
                  <a:cubicBezTo>
                    <a:pt x="7850" y="8600"/>
                    <a:pt x="7957" y="7815"/>
                    <a:pt x="8089" y="7055"/>
                  </a:cubicBezTo>
                  <a:cubicBezTo>
                    <a:pt x="8220" y="6295"/>
                    <a:pt x="8377" y="5584"/>
                    <a:pt x="8566" y="4922"/>
                  </a:cubicBezTo>
                  <a:cubicBezTo>
                    <a:pt x="8747" y="4260"/>
                    <a:pt x="8953" y="3672"/>
                    <a:pt x="9191" y="3157"/>
                  </a:cubicBezTo>
                  <a:cubicBezTo>
                    <a:pt x="9348" y="2863"/>
                    <a:pt x="9529" y="2642"/>
                    <a:pt x="9734" y="2519"/>
                  </a:cubicBezTo>
                  <a:cubicBezTo>
                    <a:pt x="9940" y="2397"/>
                    <a:pt x="10138" y="2397"/>
                    <a:pt x="10319" y="2519"/>
                  </a:cubicBezTo>
                  <a:cubicBezTo>
                    <a:pt x="10549" y="2691"/>
                    <a:pt x="10771" y="2912"/>
                    <a:pt x="10985" y="3206"/>
                  </a:cubicBezTo>
                  <a:cubicBezTo>
                    <a:pt x="11191" y="3500"/>
                    <a:pt x="11364" y="3819"/>
                    <a:pt x="11495" y="4187"/>
                  </a:cubicBezTo>
                  <a:cubicBezTo>
                    <a:pt x="11627" y="4652"/>
                    <a:pt x="11734" y="5094"/>
                    <a:pt x="11792" y="5535"/>
                  </a:cubicBezTo>
                  <a:close/>
                  <a:moveTo>
                    <a:pt x="10121" y="6123"/>
                  </a:moveTo>
                  <a:cubicBezTo>
                    <a:pt x="10006" y="6393"/>
                    <a:pt x="9883" y="6785"/>
                    <a:pt x="9767" y="7276"/>
                  </a:cubicBezTo>
                  <a:cubicBezTo>
                    <a:pt x="9644" y="7766"/>
                    <a:pt x="9529" y="8330"/>
                    <a:pt x="9422" y="8943"/>
                  </a:cubicBezTo>
                  <a:cubicBezTo>
                    <a:pt x="9315" y="9556"/>
                    <a:pt x="9216" y="10169"/>
                    <a:pt x="9142" y="10733"/>
                  </a:cubicBezTo>
                  <a:cubicBezTo>
                    <a:pt x="9068" y="11297"/>
                    <a:pt x="9010" y="11885"/>
                    <a:pt x="8969" y="12523"/>
                  </a:cubicBezTo>
                  <a:cubicBezTo>
                    <a:pt x="8928" y="13135"/>
                    <a:pt x="8903" y="13724"/>
                    <a:pt x="8895" y="14263"/>
                  </a:cubicBezTo>
                  <a:cubicBezTo>
                    <a:pt x="8887" y="14803"/>
                    <a:pt x="8903" y="15268"/>
                    <a:pt x="8944" y="15661"/>
                  </a:cubicBezTo>
                  <a:cubicBezTo>
                    <a:pt x="8986" y="16053"/>
                    <a:pt x="9051" y="16298"/>
                    <a:pt x="9142" y="16421"/>
                  </a:cubicBezTo>
                  <a:cubicBezTo>
                    <a:pt x="9224" y="16519"/>
                    <a:pt x="9323" y="16494"/>
                    <a:pt x="9422" y="16323"/>
                  </a:cubicBezTo>
                  <a:cubicBezTo>
                    <a:pt x="9520" y="16151"/>
                    <a:pt x="9627" y="15857"/>
                    <a:pt x="9734" y="15489"/>
                  </a:cubicBezTo>
                  <a:cubicBezTo>
                    <a:pt x="9841" y="15097"/>
                    <a:pt x="9948" y="14631"/>
                    <a:pt x="10047" y="14043"/>
                  </a:cubicBezTo>
                  <a:cubicBezTo>
                    <a:pt x="10146" y="13454"/>
                    <a:pt x="10236" y="12817"/>
                    <a:pt x="10319" y="12130"/>
                  </a:cubicBezTo>
                  <a:cubicBezTo>
                    <a:pt x="10384" y="11566"/>
                    <a:pt x="10450" y="10929"/>
                    <a:pt x="10500" y="10242"/>
                  </a:cubicBezTo>
                  <a:cubicBezTo>
                    <a:pt x="10549" y="9556"/>
                    <a:pt x="10582" y="8894"/>
                    <a:pt x="10598" y="8281"/>
                  </a:cubicBezTo>
                  <a:cubicBezTo>
                    <a:pt x="10615" y="7668"/>
                    <a:pt x="10607" y="7129"/>
                    <a:pt x="10582" y="6687"/>
                  </a:cubicBezTo>
                  <a:cubicBezTo>
                    <a:pt x="10557" y="6246"/>
                    <a:pt x="10500" y="5976"/>
                    <a:pt x="10417" y="5878"/>
                  </a:cubicBezTo>
                  <a:cubicBezTo>
                    <a:pt x="10343" y="5756"/>
                    <a:pt x="10236" y="5829"/>
                    <a:pt x="10121" y="6123"/>
                  </a:cubicBezTo>
                  <a:close/>
                  <a:moveTo>
                    <a:pt x="13330" y="12277"/>
                  </a:moveTo>
                  <a:cubicBezTo>
                    <a:pt x="13248" y="13185"/>
                    <a:pt x="13182" y="14043"/>
                    <a:pt x="13108" y="14876"/>
                  </a:cubicBezTo>
                  <a:cubicBezTo>
                    <a:pt x="13042" y="15710"/>
                    <a:pt x="12976" y="16494"/>
                    <a:pt x="12927" y="17230"/>
                  </a:cubicBezTo>
                  <a:cubicBezTo>
                    <a:pt x="12878" y="17965"/>
                    <a:pt x="12828" y="18627"/>
                    <a:pt x="12795" y="19191"/>
                  </a:cubicBezTo>
                  <a:cubicBezTo>
                    <a:pt x="12771" y="19436"/>
                    <a:pt x="12738" y="19584"/>
                    <a:pt x="12697" y="19657"/>
                  </a:cubicBezTo>
                  <a:cubicBezTo>
                    <a:pt x="12656" y="19731"/>
                    <a:pt x="12581" y="19706"/>
                    <a:pt x="12475" y="19608"/>
                  </a:cubicBezTo>
                  <a:cubicBezTo>
                    <a:pt x="12376" y="19510"/>
                    <a:pt x="12269" y="19412"/>
                    <a:pt x="12170" y="19289"/>
                  </a:cubicBezTo>
                  <a:cubicBezTo>
                    <a:pt x="12063" y="19167"/>
                    <a:pt x="11973" y="19020"/>
                    <a:pt x="11882" y="18873"/>
                  </a:cubicBezTo>
                  <a:cubicBezTo>
                    <a:pt x="11775" y="18676"/>
                    <a:pt x="11701" y="18480"/>
                    <a:pt x="11668" y="18284"/>
                  </a:cubicBezTo>
                  <a:cubicBezTo>
                    <a:pt x="11635" y="18088"/>
                    <a:pt x="11627" y="17818"/>
                    <a:pt x="11643" y="17475"/>
                  </a:cubicBezTo>
                  <a:cubicBezTo>
                    <a:pt x="11660" y="16960"/>
                    <a:pt x="11685" y="16298"/>
                    <a:pt x="11717" y="15563"/>
                  </a:cubicBezTo>
                  <a:cubicBezTo>
                    <a:pt x="11750" y="14803"/>
                    <a:pt x="11800" y="13994"/>
                    <a:pt x="11849" y="13111"/>
                  </a:cubicBezTo>
                  <a:cubicBezTo>
                    <a:pt x="11899" y="12228"/>
                    <a:pt x="11956" y="11321"/>
                    <a:pt x="12022" y="10365"/>
                  </a:cubicBezTo>
                  <a:cubicBezTo>
                    <a:pt x="12080" y="9409"/>
                    <a:pt x="12145" y="8477"/>
                    <a:pt x="12219" y="7570"/>
                  </a:cubicBezTo>
                  <a:cubicBezTo>
                    <a:pt x="12285" y="6663"/>
                    <a:pt x="12351" y="5780"/>
                    <a:pt x="12417" y="4971"/>
                  </a:cubicBezTo>
                  <a:cubicBezTo>
                    <a:pt x="12483" y="4162"/>
                    <a:pt x="12540" y="3427"/>
                    <a:pt x="12598" y="2814"/>
                  </a:cubicBezTo>
                  <a:cubicBezTo>
                    <a:pt x="12647" y="2372"/>
                    <a:pt x="12713" y="2103"/>
                    <a:pt x="12795" y="2005"/>
                  </a:cubicBezTo>
                  <a:cubicBezTo>
                    <a:pt x="12869" y="1906"/>
                    <a:pt x="12993" y="1906"/>
                    <a:pt x="13149" y="2005"/>
                  </a:cubicBezTo>
                  <a:cubicBezTo>
                    <a:pt x="13388" y="2176"/>
                    <a:pt x="13594" y="2348"/>
                    <a:pt x="13758" y="2519"/>
                  </a:cubicBezTo>
                  <a:cubicBezTo>
                    <a:pt x="13923" y="2691"/>
                    <a:pt x="14087" y="2887"/>
                    <a:pt x="14260" y="3132"/>
                  </a:cubicBezTo>
                  <a:cubicBezTo>
                    <a:pt x="14367" y="3279"/>
                    <a:pt x="14449" y="3427"/>
                    <a:pt x="14507" y="3598"/>
                  </a:cubicBezTo>
                  <a:cubicBezTo>
                    <a:pt x="14565" y="3745"/>
                    <a:pt x="14614" y="3917"/>
                    <a:pt x="14647" y="4088"/>
                  </a:cubicBezTo>
                  <a:cubicBezTo>
                    <a:pt x="14680" y="4260"/>
                    <a:pt x="14696" y="4456"/>
                    <a:pt x="14713" y="4652"/>
                  </a:cubicBezTo>
                  <a:cubicBezTo>
                    <a:pt x="14721" y="4849"/>
                    <a:pt x="14737" y="5094"/>
                    <a:pt x="14746" y="5339"/>
                  </a:cubicBezTo>
                  <a:cubicBezTo>
                    <a:pt x="14746" y="5461"/>
                    <a:pt x="14746" y="5609"/>
                    <a:pt x="14746" y="5780"/>
                  </a:cubicBezTo>
                  <a:cubicBezTo>
                    <a:pt x="14746" y="5952"/>
                    <a:pt x="14754" y="6246"/>
                    <a:pt x="14762" y="6687"/>
                  </a:cubicBezTo>
                  <a:cubicBezTo>
                    <a:pt x="14770" y="7129"/>
                    <a:pt x="14787" y="7742"/>
                    <a:pt x="14803" y="8551"/>
                  </a:cubicBezTo>
                  <a:cubicBezTo>
                    <a:pt x="14820" y="9360"/>
                    <a:pt x="14853" y="10463"/>
                    <a:pt x="14885" y="11861"/>
                  </a:cubicBezTo>
                  <a:cubicBezTo>
                    <a:pt x="14968" y="11395"/>
                    <a:pt x="15067" y="10880"/>
                    <a:pt x="15182" y="10316"/>
                  </a:cubicBezTo>
                  <a:cubicBezTo>
                    <a:pt x="15297" y="9752"/>
                    <a:pt x="15412" y="9188"/>
                    <a:pt x="15527" y="8600"/>
                  </a:cubicBezTo>
                  <a:cubicBezTo>
                    <a:pt x="15651" y="8011"/>
                    <a:pt x="15774" y="7447"/>
                    <a:pt x="15898" y="6859"/>
                  </a:cubicBezTo>
                  <a:cubicBezTo>
                    <a:pt x="16021" y="6271"/>
                    <a:pt x="16144" y="5731"/>
                    <a:pt x="16268" y="5216"/>
                  </a:cubicBezTo>
                  <a:cubicBezTo>
                    <a:pt x="16391" y="4628"/>
                    <a:pt x="16490" y="4138"/>
                    <a:pt x="16581" y="3745"/>
                  </a:cubicBezTo>
                  <a:cubicBezTo>
                    <a:pt x="16671" y="3378"/>
                    <a:pt x="16753" y="3083"/>
                    <a:pt x="16844" y="2887"/>
                  </a:cubicBezTo>
                  <a:cubicBezTo>
                    <a:pt x="16934" y="2691"/>
                    <a:pt x="17025" y="2593"/>
                    <a:pt x="17132" y="2593"/>
                  </a:cubicBezTo>
                  <a:cubicBezTo>
                    <a:pt x="17231" y="2593"/>
                    <a:pt x="17362" y="2667"/>
                    <a:pt x="17519" y="2838"/>
                  </a:cubicBezTo>
                  <a:cubicBezTo>
                    <a:pt x="17700" y="3034"/>
                    <a:pt x="17889" y="3255"/>
                    <a:pt x="18095" y="3500"/>
                  </a:cubicBezTo>
                  <a:cubicBezTo>
                    <a:pt x="18292" y="3745"/>
                    <a:pt x="18490" y="4039"/>
                    <a:pt x="18679" y="4358"/>
                  </a:cubicBezTo>
                  <a:cubicBezTo>
                    <a:pt x="18802" y="4579"/>
                    <a:pt x="18885" y="4824"/>
                    <a:pt x="18909" y="5069"/>
                  </a:cubicBezTo>
                  <a:cubicBezTo>
                    <a:pt x="18934" y="5314"/>
                    <a:pt x="18917" y="5682"/>
                    <a:pt x="18860" y="6099"/>
                  </a:cubicBezTo>
                  <a:cubicBezTo>
                    <a:pt x="18778" y="6712"/>
                    <a:pt x="18679" y="7423"/>
                    <a:pt x="18572" y="8232"/>
                  </a:cubicBezTo>
                  <a:cubicBezTo>
                    <a:pt x="18465" y="9041"/>
                    <a:pt x="18358" y="9875"/>
                    <a:pt x="18243" y="10757"/>
                  </a:cubicBezTo>
                  <a:cubicBezTo>
                    <a:pt x="18128" y="11640"/>
                    <a:pt x="18021" y="12523"/>
                    <a:pt x="17905" y="13430"/>
                  </a:cubicBezTo>
                  <a:cubicBezTo>
                    <a:pt x="17790" y="14337"/>
                    <a:pt x="17683" y="15195"/>
                    <a:pt x="17584" y="16029"/>
                  </a:cubicBezTo>
                  <a:cubicBezTo>
                    <a:pt x="17486" y="16862"/>
                    <a:pt x="17387" y="17622"/>
                    <a:pt x="17305" y="18309"/>
                  </a:cubicBezTo>
                  <a:cubicBezTo>
                    <a:pt x="17222" y="19020"/>
                    <a:pt x="17157" y="19584"/>
                    <a:pt x="17107" y="20049"/>
                  </a:cubicBezTo>
                  <a:cubicBezTo>
                    <a:pt x="17066" y="20295"/>
                    <a:pt x="17025" y="20442"/>
                    <a:pt x="16984" y="20540"/>
                  </a:cubicBezTo>
                  <a:cubicBezTo>
                    <a:pt x="16943" y="20638"/>
                    <a:pt x="16860" y="20638"/>
                    <a:pt x="16745" y="20515"/>
                  </a:cubicBezTo>
                  <a:cubicBezTo>
                    <a:pt x="16646" y="20417"/>
                    <a:pt x="16539" y="20319"/>
                    <a:pt x="16432" y="20197"/>
                  </a:cubicBezTo>
                  <a:cubicBezTo>
                    <a:pt x="16325" y="20074"/>
                    <a:pt x="16235" y="19951"/>
                    <a:pt x="16161" y="19780"/>
                  </a:cubicBezTo>
                  <a:cubicBezTo>
                    <a:pt x="16062" y="19608"/>
                    <a:pt x="15996" y="19412"/>
                    <a:pt x="15972" y="19216"/>
                  </a:cubicBezTo>
                  <a:cubicBezTo>
                    <a:pt x="15947" y="18995"/>
                    <a:pt x="15947" y="18725"/>
                    <a:pt x="15980" y="18407"/>
                  </a:cubicBezTo>
                  <a:cubicBezTo>
                    <a:pt x="16013" y="18014"/>
                    <a:pt x="16054" y="17500"/>
                    <a:pt x="16112" y="16862"/>
                  </a:cubicBezTo>
                  <a:cubicBezTo>
                    <a:pt x="16169" y="16225"/>
                    <a:pt x="16235" y="15538"/>
                    <a:pt x="16309" y="14778"/>
                  </a:cubicBezTo>
                  <a:cubicBezTo>
                    <a:pt x="16383" y="14018"/>
                    <a:pt x="16465" y="13209"/>
                    <a:pt x="16556" y="12375"/>
                  </a:cubicBezTo>
                  <a:cubicBezTo>
                    <a:pt x="16646" y="11542"/>
                    <a:pt x="16737" y="10733"/>
                    <a:pt x="16836" y="9973"/>
                  </a:cubicBezTo>
                  <a:cubicBezTo>
                    <a:pt x="16679" y="10635"/>
                    <a:pt x="16515" y="11370"/>
                    <a:pt x="16342" y="12155"/>
                  </a:cubicBezTo>
                  <a:cubicBezTo>
                    <a:pt x="16169" y="12939"/>
                    <a:pt x="15996" y="13724"/>
                    <a:pt x="15840" y="14484"/>
                  </a:cubicBezTo>
                  <a:cubicBezTo>
                    <a:pt x="15675" y="15244"/>
                    <a:pt x="15527" y="15955"/>
                    <a:pt x="15387" y="16641"/>
                  </a:cubicBezTo>
                  <a:cubicBezTo>
                    <a:pt x="15248" y="17328"/>
                    <a:pt x="15141" y="17892"/>
                    <a:pt x="15050" y="18333"/>
                  </a:cubicBezTo>
                  <a:cubicBezTo>
                    <a:pt x="15025" y="18480"/>
                    <a:pt x="15001" y="18578"/>
                    <a:pt x="14984" y="18676"/>
                  </a:cubicBezTo>
                  <a:cubicBezTo>
                    <a:pt x="14968" y="18750"/>
                    <a:pt x="14943" y="18824"/>
                    <a:pt x="14918" y="18848"/>
                  </a:cubicBezTo>
                  <a:cubicBezTo>
                    <a:pt x="14894" y="18873"/>
                    <a:pt x="14861" y="18897"/>
                    <a:pt x="14828" y="18897"/>
                  </a:cubicBezTo>
                  <a:cubicBezTo>
                    <a:pt x="14795" y="18897"/>
                    <a:pt x="14746" y="18873"/>
                    <a:pt x="14688" y="18823"/>
                  </a:cubicBezTo>
                  <a:cubicBezTo>
                    <a:pt x="14507" y="18676"/>
                    <a:pt x="14359" y="18505"/>
                    <a:pt x="14227" y="18358"/>
                  </a:cubicBezTo>
                  <a:cubicBezTo>
                    <a:pt x="14178" y="18284"/>
                    <a:pt x="14137" y="18235"/>
                    <a:pt x="14104" y="18161"/>
                  </a:cubicBezTo>
                  <a:cubicBezTo>
                    <a:pt x="14071" y="18088"/>
                    <a:pt x="14038" y="18014"/>
                    <a:pt x="14013" y="17892"/>
                  </a:cubicBezTo>
                  <a:cubicBezTo>
                    <a:pt x="13989" y="17794"/>
                    <a:pt x="13972" y="17647"/>
                    <a:pt x="13956" y="17500"/>
                  </a:cubicBezTo>
                  <a:cubicBezTo>
                    <a:pt x="13939" y="17352"/>
                    <a:pt x="13923" y="17156"/>
                    <a:pt x="13906" y="16911"/>
                  </a:cubicBezTo>
                  <a:cubicBezTo>
                    <a:pt x="13840" y="15930"/>
                    <a:pt x="13783" y="14778"/>
                    <a:pt x="13733" y="13503"/>
                  </a:cubicBezTo>
                  <a:cubicBezTo>
                    <a:pt x="13684" y="12228"/>
                    <a:pt x="13643" y="10904"/>
                    <a:pt x="13610" y="9531"/>
                  </a:cubicBezTo>
                  <a:cubicBezTo>
                    <a:pt x="13495" y="10488"/>
                    <a:pt x="13413" y="11370"/>
                    <a:pt x="13330" y="12277"/>
                  </a:cubicBezTo>
                  <a:close/>
                  <a:moveTo>
                    <a:pt x="18119" y="18235"/>
                  </a:moveTo>
                  <a:cubicBezTo>
                    <a:pt x="18177" y="17965"/>
                    <a:pt x="18251" y="17745"/>
                    <a:pt x="18350" y="17573"/>
                  </a:cubicBezTo>
                  <a:cubicBezTo>
                    <a:pt x="18448" y="17402"/>
                    <a:pt x="18555" y="17303"/>
                    <a:pt x="18687" y="17279"/>
                  </a:cubicBezTo>
                  <a:cubicBezTo>
                    <a:pt x="18819" y="17254"/>
                    <a:pt x="18959" y="17328"/>
                    <a:pt x="19123" y="17500"/>
                  </a:cubicBezTo>
                  <a:cubicBezTo>
                    <a:pt x="19255" y="17647"/>
                    <a:pt x="19362" y="17818"/>
                    <a:pt x="19444" y="18039"/>
                  </a:cubicBezTo>
                  <a:cubicBezTo>
                    <a:pt x="19526" y="18260"/>
                    <a:pt x="19584" y="18505"/>
                    <a:pt x="19617" y="18750"/>
                  </a:cubicBezTo>
                  <a:cubicBezTo>
                    <a:pt x="19650" y="18995"/>
                    <a:pt x="19666" y="19240"/>
                    <a:pt x="19666" y="19486"/>
                  </a:cubicBezTo>
                  <a:cubicBezTo>
                    <a:pt x="19666" y="19731"/>
                    <a:pt x="19650" y="19927"/>
                    <a:pt x="19625" y="20123"/>
                  </a:cubicBezTo>
                  <a:cubicBezTo>
                    <a:pt x="19609" y="20246"/>
                    <a:pt x="19576" y="20417"/>
                    <a:pt x="19526" y="20589"/>
                  </a:cubicBezTo>
                  <a:cubicBezTo>
                    <a:pt x="19477" y="20760"/>
                    <a:pt x="19419" y="20932"/>
                    <a:pt x="19354" y="21079"/>
                  </a:cubicBezTo>
                  <a:cubicBezTo>
                    <a:pt x="19288" y="21226"/>
                    <a:pt x="19205" y="21349"/>
                    <a:pt x="19115" y="21422"/>
                  </a:cubicBezTo>
                  <a:cubicBezTo>
                    <a:pt x="19024" y="21520"/>
                    <a:pt x="18917" y="21545"/>
                    <a:pt x="18811" y="21520"/>
                  </a:cubicBezTo>
                  <a:cubicBezTo>
                    <a:pt x="18572" y="21471"/>
                    <a:pt x="18374" y="21251"/>
                    <a:pt x="18218" y="20809"/>
                  </a:cubicBezTo>
                  <a:cubicBezTo>
                    <a:pt x="18062" y="20368"/>
                    <a:pt x="17996" y="19804"/>
                    <a:pt x="18029" y="19069"/>
                  </a:cubicBezTo>
                  <a:cubicBezTo>
                    <a:pt x="18029" y="18799"/>
                    <a:pt x="18062" y="18505"/>
                    <a:pt x="18119" y="18235"/>
                  </a:cubicBezTo>
                  <a:close/>
                  <a:moveTo>
                    <a:pt x="21575" y="2568"/>
                  </a:moveTo>
                  <a:cubicBezTo>
                    <a:pt x="21600" y="2863"/>
                    <a:pt x="21584" y="3206"/>
                    <a:pt x="21526" y="3598"/>
                  </a:cubicBezTo>
                  <a:cubicBezTo>
                    <a:pt x="21361" y="4701"/>
                    <a:pt x="21205" y="5805"/>
                    <a:pt x="21040" y="6957"/>
                  </a:cubicBezTo>
                  <a:cubicBezTo>
                    <a:pt x="20884" y="8085"/>
                    <a:pt x="20728" y="9213"/>
                    <a:pt x="20580" y="10316"/>
                  </a:cubicBezTo>
                  <a:cubicBezTo>
                    <a:pt x="20432" y="11419"/>
                    <a:pt x="20292" y="12498"/>
                    <a:pt x="20168" y="13503"/>
                  </a:cubicBezTo>
                  <a:cubicBezTo>
                    <a:pt x="20045" y="14533"/>
                    <a:pt x="19930" y="15489"/>
                    <a:pt x="19831" y="16372"/>
                  </a:cubicBezTo>
                  <a:cubicBezTo>
                    <a:pt x="19798" y="16690"/>
                    <a:pt x="19749" y="16862"/>
                    <a:pt x="19699" y="16936"/>
                  </a:cubicBezTo>
                  <a:cubicBezTo>
                    <a:pt x="19642" y="17009"/>
                    <a:pt x="19559" y="16960"/>
                    <a:pt x="19444" y="16862"/>
                  </a:cubicBezTo>
                  <a:cubicBezTo>
                    <a:pt x="19304" y="16764"/>
                    <a:pt x="19173" y="16617"/>
                    <a:pt x="19057" y="16494"/>
                  </a:cubicBezTo>
                  <a:cubicBezTo>
                    <a:pt x="18942" y="16347"/>
                    <a:pt x="18827" y="16176"/>
                    <a:pt x="18720" y="16004"/>
                  </a:cubicBezTo>
                  <a:cubicBezTo>
                    <a:pt x="18605" y="15783"/>
                    <a:pt x="18539" y="15587"/>
                    <a:pt x="18506" y="15342"/>
                  </a:cubicBezTo>
                  <a:cubicBezTo>
                    <a:pt x="18473" y="15121"/>
                    <a:pt x="18473" y="14778"/>
                    <a:pt x="18514" y="14361"/>
                  </a:cubicBezTo>
                  <a:cubicBezTo>
                    <a:pt x="18580" y="13503"/>
                    <a:pt x="18662" y="12473"/>
                    <a:pt x="18769" y="11321"/>
                  </a:cubicBezTo>
                  <a:cubicBezTo>
                    <a:pt x="18876" y="10144"/>
                    <a:pt x="18992" y="8943"/>
                    <a:pt x="19115" y="7717"/>
                  </a:cubicBezTo>
                  <a:cubicBezTo>
                    <a:pt x="19238" y="6491"/>
                    <a:pt x="19370" y="5265"/>
                    <a:pt x="19493" y="4064"/>
                  </a:cubicBezTo>
                  <a:cubicBezTo>
                    <a:pt x="19625" y="2863"/>
                    <a:pt x="19740" y="1784"/>
                    <a:pt x="19856" y="852"/>
                  </a:cubicBezTo>
                  <a:cubicBezTo>
                    <a:pt x="19905" y="386"/>
                    <a:pt x="19979" y="117"/>
                    <a:pt x="20053" y="43"/>
                  </a:cubicBezTo>
                  <a:cubicBezTo>
                    <a:pt x="20135" y="-55"/>
                    <a:pt x="20251" y="19"/>
                    <a:pt x="20415" y="215"/>
                  </a:cubicBezTo>
                  <a:cubicBezTo>
                    <a:pt x="20563" y="362"/>
                    <a:pt x="20728" y="582"/>
                    <a:pt x="20901" y="852"/>
                  </a:cubicBezTo>
                  <a:cubicBezTo>
                    <a:pt x="21073" y="1122"/>
                    <a:pt x="21222" y="1416"/>
                    <a:pt x="21345" y="1710"/>
                  </a:cubicBezTo>
                  <a:cubicBezTo>
                    <a:pt x="21477" y="1980"/>
                    <a:pt x="21551" y="2274"/>
                    <a:pt x="21575" y="2568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7594999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DB3F7F-F193-13A4-29FB-145E49E110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6F8DFA3-DE8C-1E98-9E21-7072006BFFF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5D692B5-3DF6-94C9-41A4-7FD67525AB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3962C66-5846-4278-B47E-5151D52881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EECAB74-51A4-B7A3-7FFE-A8F43ABC1A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8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A57AA9B-B23C-34FF-B725-F8F07B799E58}"/>
              </a:ext>
            </a:extLst>
          </p:cNvPr>
          <p:cNvGrpSpPr/>
          <p:nvPr/>
        </p:nvGrpSpPr>
        <p:grpSpPr>
          <a:xfrm>
            <a:off x="8610600" y="254931"/>
            <a:ext cx="3304858" cy="1928538"/>
            <a:chOff x="337389" y="403807"/>
            <a:chExt cx="3304858" cy="1928538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FF0DF63E-A225-41CC-52D8-4D3C94817385}"/>
                </a:ext>
              </a:extLst>
            </p:cNvPr>
            <p:cNvSpPr/>
            <p:nvPr/>
          </p:nvSpPr>
          <p:spPr>
            <a:xfrm>
              <a:off x="337389" y="403807"/>
              <a:ext cx="3304858" cy="1928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2" h="21481" extrusionOk="0">
                  <a:moveTo>
                    <a:pt x="21546" y="7644"/>
                  </a:moveTo>
                  <a:cubicBezTo>
                    <a:pt x="21521" y="7516"/>
                    <a:pt x="21446" y="7516"/>
                    <a:pt x="21383" y="7505"/>
                  </a:cubicBezTo>
                  <a:cubicBezTo>
                    <a:pt x="21239" y="7473"/>
                    <a:pt x="21094" y="7430"/>
                    <a:pt x="20969" y="7312"/>
                  </a:cubicBezTo>
                  <a:cubicBezTo>
                    <a:pt x="20737" y="7109"/>
                    <a:pt x="20493" y="7045"/>
                    <a:pt x="20242" y="6991"/>
                  </a:cubicBezTo>
                  <a:cubicBezTo>
                    <a:pt x="20185" y="6980"/>
                    <a:pt x="20135" y="6970"/>
                    <a:pt x="20085" y="6927"/>
                  </a:cubicBezTo>
                  <a:cubicBezTo>
                    <a:pt x="19935" y="6798"/>
                    <a:pt x="19778" y="6713"/>
                    <a:pt x="19621" y="6648"/>
                  </a:cubicBezTo>
                  <a:cubicBezTo>
                    <a:pt x="19326" y="6541"/>
                    <a:pt x="19025" y="6413"/>
                    <a:pt x="18743" y="6220"/>
                  </a:cubicBezTo>
                  <a:cubicBezTo>
                    <a:pt x="18430" y="6006"/>
                    <a:pt x="18110" y="5824"/>
                    <a:pt x="17796" y="5642"/>
                  </a:cubicBezTo>
                  <a:cubicBezTo>
                    <a:pt x="17546" y="5492"/>
                    <a:pt x="17320" y="5267"/>
                    <a:pt x="17082" y="5074"/>
                  </a:cubicBezTo>
                  <a:cubicBezTo>
                    <a:pt x="16825" y="4860"/>
                    <a:pt x="16568" y="4635"/>
                    <a:pt x="16329" y="4335"/>
                  </a:cubicBezTo>
                  <a:cubicBezTo>
                    <a:pt x="16204" y="4175"/>
                    <a:pt x="16066" y="4003"/>
                    <a:pt x="15922" y="3875"/>
                  </a:cubicBezTo>
                  <a:cubicBezTo>
                    <a:pt x="15821" y="3789"/>
                    <a:pt x="15727" y="3661"/>
                    <a:pt x="15646" y="3532"/>
                  </a:cubicBezTo>
                  <a:cubicBezTo>
                    <a:pt x="15395" y="3125"/>
                    <a:pt x="15113" y="2782"/>
                    <a:pt x="14850" y="2397"/>
                  </a:cubicBezTo>
                  <a:cubicBezTo>
                    <a:pt x="14649" y="2108"/>
                    <a:pt x="14442" y="1840"/>
                    <a:pt x="14216" y="1604"/>
                  </a:cubicBezTo>
                  <a:cubicBezTo>
                    <a:pt x="14085" y="1465"/>
                    <a:pt x="13972" y="1294"/>
                    <a:pt x="13828" y="1187"/>
                  </a:cubicBezTo>
                  <a:cubicBezTo>
                    <a:pt x="13614" y="1026"/>
                    <a:pt x="13414" y="833"/>
                    <a:pt x="13194" y="684"/>
                  </a:cubicBezTo>
                  <a:cubicBezTo>
                    <a:pt x="12793" y="405"/>
                    <a:pt x="12386" y="223"/>
                    <a:pt x="11959" y="95"/>
                  </a:cubicBezTo>
                  <a:cubicBezTo>
                    <a:pt x="11846" y="62"/>
                    <a:pt x="11733" y="73"/>
                    <a:pt x="11621" y="52"/>
                  </a:cubicBezTo>
                  <a:cubicBezTo>
                    <a:pt x="11364" y="9"/>
                    <a:pt x="11100" y="-34"/>
                    <a:pt x="10843" y="41"/>
                  </a:cubicBezTo>
                  <a:cubicBezTo>
                    <a:pt x="10617" y="105"/>
                    <a:pt x="10385" y="127"/>
                    <a:pt x="10160" y="202"/>
                  </a:cubicBezTo>
                  <a:cubicBezTo>
                    <a:pt x="9878" y="298"/>
                    <a:pt x="9602" y="448"/>
                    <a:pt x="9332" y="619"/>
                  </a:cubicBezTo>
                  <a:cubicBezTo>
                    <a:pt x="8918" y="876"/>
                    <a:pt x="8529" y="1230"/>
                    <a:pt x="8141" y="1562"/>
                  </a:cubicBezTo>
                  <a:cubicBezTo>
                    <a:pt x="7708" y="1936"/>
                    <a:pt x="7263" y="2268"/>
                    <a:pt x="6799" y="2525"/>
                  </a:cubicBezTo>
                  <a:cubicBezTo>
                    <a:pt x="6667" y="2600"/>
                    <a:pt x="6548" y="2729"/>
                    <a:pt x="6404" y="2750"/>
                  </a:cubicBezTo>
                  <a:cubicBezTo>
                    <a:pt x="6228" y="2772"/>
                    <a:pt x="6059" y="2857"/>
                    <a:pt x="5890" y="2911"/>
                  </a:cubicBezTo>
                  <a:cubicBezTo>
                    <a:pt x="5558" y="3018"/>
                    <a:pt x="5225" y="3136"/>
                    <a:pt x="4880" y="3093"/>
                  </a:cubicBezTo>
                  <a:cubicBezTo>
                    <a:pt x="4648" y="3061"/>
                    <a:pt x="4416" y="3189"/>
                    <a:pt x="4191" y="3147"/>
                  </a:cubicBezTo>
                  <a:cubicBezTo>
                    <a:pt x="3764" y="3072"/>
                    <a:pt x="3332" y="3189"/>
                    <a:pt x="2905" y="3104"/>
                  </a:cubicBezTo>
                  <a:cubicBezTo>
                    <a:pt x="2774" y="3082"/>
                    <a:pt x="2636" y="3061"/>
                    <a:pt x="2498" y="3061"/>
                  </a:cubicBezTo>
                  <a:cubicBezTo>
                    <a:pt x="2065" y="3072"/>
                    <a:pt x="1633" y="3082"/>
                    <a:pt x="1200" y="2965"/>
                  </a:cubicBezTo>
                  <a:cubicBezTo>
                    <a:pt x="1181" y="2954"/>
                    <a:pt x="1156" y="2965"/>
                    <a:pt x="1137" y="2965"/>
                  </a:cubicBezTo>
                  <a:cubicBezTo>
                    <a:pt x="943" y="2986"/>
                    <a:pt x="893" y="3179"/>
                    <a:pt x="999" y="3457"/>
                  </a:cubicBezTo>
                  <a:cubicBezTo>
                    <a:pt x="1031" y="3532"/>
                    <a:pt x="1056" y="3607"/>
                    <a:pt x="1062" y="3693"/>
                  </a:cubicBezTo>
                  <a:cubicBezTo>
                    <a:pt x="1087" y="3993"/>
                    <a:pt x="1169" y="4260"/>
                    <a:pt x="1219" y="4549"/>
                  </a:cubicBezTo>
                  <a:cubicBezTo>
                    <a:pt x="1294" y="4978"/>
                    <a:pt x="1401" y="5395"/>
                    <a:pt x="1463" y="5835"/>
                  </a:cubicBezTo>
                  <a:cubicBezTo>
                    <a:pt x="1538" y="6349"/>
                    <a:pt x="1633" y="6863"/>
                    <a:pt x="1676" y="7398"/>
                  </a:cubicBezTo>
                  <a:cubicBezTo>
                    <a:pt x="1727" y="7998"/>
                    <a:pt x="1745" y="8576"/>
                    <a:pt x="1645" y="9165"/>
                  </a:cubicBezTo>
                  <a:cubicBezTo>
                    <a:pt x="1576" y="9572"/>
                    <a:pt x="1551" y="9990"/>
                    <a:pt x="1413" y="10364"/>
                  </a:cubicBezTo>
                  <a:cubicBezTo>
                    <a:pt x="1206" y="10932"/>
                    <a:pt x="993" y="11489"/>
                    <a:pt x="761" y="12035"/>
                  </a:cubicBezTo>
                  <a:cubicBezTo>
                    <a:pt x="636" y="12335"/>
                    <a:pt x="504" y="12635"/>
                    <a:pt x="366" y="12924"/>
                  </a:cubicBezTo>
                  <a:cubicBezTo>
                    <a:pt x="253" y="13159"/>
                    <a:pt x="134" y="13374"/>
                    <a:pt x="40" y="13620"/>
                  </a:cubicBezTo>
                  <a:cubicBezTo>
                    <a:pt x="-29" y="13791"/>
                    <a:pt x="-10" y="13877"/>
                    <a:pt x="103" y="13941"/>
                  </a:cubicBezTo>
                  <a:cubicBezTo>
                    <a:pt x="460" y="14113"/>
                    <a:pt x="817" y="14284"/>
                    <a:pt x="1181" y="14445"/>
                  </a:cubicBezTo>
                  <a:cubicBezTo>
                    <a:pt x="1313" y="14509"/>
                    <a:pt x="1457" y="14519"/>
                    <a:pt x="1589" y="14573"/>
                  </a:cubicBezTo>
                  <a:cubicBezTo>
                    <a:pt x="2197" y="14798"/>
                    <a:pt x="2786" y="15162"/>
                    <a:pt x="3407" y="15312"/>
                  </a:cubicBezTo>
                  <a:cubicBezTo>
                    <a:pt x="3432" y="15323"/>
                    <a:pt x="3463" y="15344"/>
                    <a:pt x="3488" y="15376"/>
                  </a:cubicBezTo>
                  <a:cubicBezTo>
                    <a:pt x="3564" y="15494"/>
                    <a:pt x="3651" y="15548"/>
                    <a:pt x="3746" y="15569"/>
                  </a:cubicBezTo>
                  <a:cubicBezTo>
                    <a:pt x="4072" y="15655"/>
                    <a:pt x="4360" y="15933"/>
                    <a:pt x="4667" y="16104"/>
                  </a:cubicBezTo>
                  <a:cubicBezTo>
                    <a:pt x="4836" y="16201"/>
                    <a:pt x="4993" y="16361"/>
                    <a:pt x="5150" y="16511"/>
                  </a:cubicBezTo>
                  <a:cubicBezTo>
                    <a:pt x="5351" y="16704"/>
                    <a:pt x="5551" y="16897"/>
                    <a:pt x="5746" y="17122"/>
                  </a:cubicBezTo>
                  <a:cubicBezTo>
                    <a:pt x="5865" y="17261"/>
                    <a:pt x="5965" y="17422"/>
                    <a:pt x="6103" y="17497"/>
                  </a:cubicBezTo>
                  <a:cubicBezTo>
                    <a:pt x="6116" y="17507"/>
                    <a:pt x="6128" y="17529"/>
                    <a:pt x="6134" y="17550"/>
                  </a:cubicBezTo>
                  <a:cubicBezTo>
                    <a:pt x="6279" y="17871"/>
                    <a:pt x="6492" y="18053"/>
                    <a:pt x="6661" y="18332"/>
                  </a:cubicBezTo>
                  <a:cubicBezTo>
                    <a:pt x="6755" y="18482"/>
                    <a:pt x="6868" y="18589"/>
                    <a:pt x="6962" y="18728"/>
                  </a:cubicBezTo>
                  <a:cubicBezTo>
                    <a:pt x="7087" y="18910"/>
                    <a:pt x="7219" y="19082"/>
                    <a:pt x="7338" y="19264"/>
                  </a:cubicBezTo>
                  <a:cubicBezTo>
                    <a:pt x="7451" y="19424"/>
                    <a:pt x="7570" y="19553"/>
                    <a:pt x="7683" y="19703"/>
                  </a:cubicBezTo>
                  <a:cubicBezTo>
                    <a:pt x="7902" y="20002"/>
                    <a:pt x="8147" y="20249"/>
                    <a:pt x="8392" y="20484"/>
                  </a:cubicBezTo>
                  <a:cubicBezTo>
                    <a:pt x="8649" y="20741"/>
                    <a:pt x="8950" y="20827"/>
                    <a:pt x="9207" y="21095"/>
                  </a:cubicBezTo>
                  <a:cubicBezTo>
                    <a:pt x="9238" y="21127"/>
                    <a:pt x="9276" y="21148"/>
                    <a:pt x="9307" y="21159"/>
                  </a:cubicBezTo>
                  <a:cubicBezTo>
                    <a:pt x="9840" y="21341"/>
                    <a:pt x="10367" y="21566"/>
                    <a:pt x="10912" y="21448"/>
                  </a:cubicBezTo>
                  <a:cubicBezTo>
                    <a:pt x="10962" y="21437"/>
                    <a:pt x="11012" y="21448"/>
                    <a:pt x="11063" y="21448"/>
                  </a:cubicBezTo>
                  <a:cubicBezTo>
                    <a:pt x="11332" y="21480"/>
                    <a:pt x="11583" y="21341"/>
                    <a:pt x="11840" y="21245"/>
                  </a:cubicBezTo>
                  <a:cubicBezTo>
                    <a:pt x="12022" y="21180"/>
                    <a:pt x="12210" y="21095"/>
                    <a:pt x="12386" y="20977"/>
                  </a:cubicBezTo>
                  <a:cubicBezTo>
                    <a:pt x="12599" y="20827"/>
                    <a:pt x="12818" y="20699"/>
                    <a:pt x="13031" y="20549"/>
                  </a:cubicBezTo>
                  <a:cubicBezTo>
                    <a:pt x="13244" y="20399"/>
                    <a:pt x="13451" y="20227"/>
                    <a:pt x="13658" y="20067"/>
                  </a:cubicBezTo>
                  <a:cubicBezTo>
                    <a:pt x="13840" y="19928"/>
                    <a:pt x="14016" y="19799"/>
                    <a:pt x="14191" y="19649"/>
                  </a:cubicBezTo>
                  <a:cubicBezTo>
                    <a:pt x="14404" y="19467"/>
                    <a:pt x="14630" y="19306"/>
                    <a:pt x="14856" y="19178"/>
                  </a:cubicBezTo>
                  <a:cubicBezTo>
                    <a:pt x="15119" y="19028"/>
                    <a:pt x="15383" y="18889"/>
                    <a:pt x="15652" y="18782"/>
                  </a:cubicBezTo>
                  <a:cubicBezTo>
                    <a:pt x="15884" y="18696"/>
                    <a:pt x="16110" y="18610"/>
                    <a:pt x="16342" y="18589"/>
                  </a:cubicBezTo>
                  <a:cubicBezTo>
                    <a:pt x="16680" y="18557"/>
                    <a:pt x="17013" y="18450"/>
                    <a:pt x="17351" y="18493"/>
                  </a:cubicBezTo>
                  <a:cubicBezTo>
                    <a:pt x="17389" y="18503"/>
                    <a:pt x="17433" y="18471"/>
                    <a:pt x="17470" y="18471"/>
                  </a:cubicBezTo>
                  <a:cubicBezTo>
                    <a:pt x="17796" y="18460"/>
                    <a:pt x="18129" y="18428"/>
                    <a:pt x="18455" y="18439"/>
                  </a:cubicBezTo>
                  <a:cubicBezTo>
                    <a:pt x="18599" y="18450"/>
                    <a:pt x="18743" y="18385"/>
                    <a:pt x="18887" y="18471"/>
                  </a:cubicBezTo>
                  <a:cubicBezTo>
                    <a:pt x="19094" y="18493"/>
                    <a:pt x="19301" y="18493"/>
                    <a:pt x="19514" y="18482"/>
                  </a:cubicBezTo>
                  <a:cubicBezTo>
                    <a:pt x="19834" y="18471"/>
                    <a:pt x="20154" y="18482"/>
                    <a:pt x="20467" y="18557"/>
                  </a:cubicBezTo>
                  <a:cubicBezTo>
                    <a:pt x="20530" y="18567"/>
                    <a:pt x="20587" y="18567"/>
                    <a:pt x="20624" y="18471"/>
                  </a:cubicBezTo>
                  <a:cubicBezTo>
                    <a:pt x="20668" y="18364"/>
                    <a:pt x="20631" y="18289"/>
                    <a:pt x="20599" y="18193"/>
                  </a:cubicBezTo>
                  <a:cubicBezTo>
                    <a:pt x="20486" y="17871"/>
                    <a:pt x="20417" y="17529"/>
                    <a:pt x="20348" y="17186"/>
                  </a:cubicBezTo>
                  <a:cubicBezTo>
                    <a:pt x="20298" y="16929"/>
                    <a:pt x="20254" y="16661"/>
                    <a:pt x="20204" y="16404"/>
                  </a:cubicBezTo>
                  <a:cubicBezTo>
                    <a:pt x="20066" y="15708"/>
                    <a:pt x="19903" y="15023"/>
                    <a:pt x="19853" y="14273"/>
                  </a:cubicBezTo>
                  <a:cubicBezTo>
                    <a:pt x="19847" y="14198"/>
                    <a:pt x="19834" y="14123"/>
                    <a:pt x="19822" y="14059"/>
                  </a:cubicBezTo>
                  <a:cubicBezTo>
                    <a:pt x="19797" y="13781"/>
                    <a:pt x="19734" y="13491"/>
                    <a:pt x="19746" y="13213"/>
                  </a:cubicBezTo>
                  <a:cubicBezTo>
                    <a:pt x="19778" y="12410"/>
                    <a:pt x="19953" y="11682"/>
                    <a:pt x="20185" y="10996"/>
                  </a:cubicBezTo>
                  <a:cubicBezTo>
                    <a:pt x="20399" y="10364"/>
                    <a:pt x="20637" y="9754"/>
                    <a:pt x="20888" y="9165"/>
                  </a:cubicBezTo>
                  <a:cubicBezTo>
                    <a:pt x="21069" y="8758"/>
                    <a:pt x="21220" y="8308"/>
                    <a:pt x="21439" y="7944"/>
                  </a:cubicBezTo>
                  <a:cubicBezTo>
                    <a:pt x="21515" y="7837"/>
                    <a:pt x="21571" y="7762"/>
                    <a:pt x="21546" y="7644"/>
                  </a:cubicBezTo>
                  <a:close/>
                  <a:moveTo>
                    <a:pt x="2429" y="13984"/>
                  </a:moveTo>
                  <a:cubicBezTo>
                    <a:pt x="2341" y="13973"/>
                    <a:pt x="2253" y="13963"/>
                    <a:pt x="2165" y="13952"/>
                  </a:cubicBezTo>
                  <a:cubicBezTo>
                    <a:pt x="1984" y="13920"/>
                    <a:pt x="1821" y="13823"/>
                    <a:pt x="1664" y="13641"/>
                  </a:cubicBezTo>
                  <a:cubicBezTo>
                    <a:pt x="1557" y="13513"/>
                    <a:pt x="1419" y="13502"/>
                    <a:pt x="1294" y="13534"/>
                  </a:cubicBezTo>
                  <a:cubicBezTo>
                    <a:pt x="1143" y="13566"/>
                    <a:pt x="1056" y="13406"/>
                    <a:pt x="974" y="13256"/>
                  </a:cubicBezTo>
                  <a:cubicBezTo>
                    <a:pt x="905" y="13127"/>
                    <a:pt x="968" y="12924"/>
                    <a:pt x="1024" y="12806"/>
                  </a:cubicBezTo>
                  <a:cubicBezTo>
                    <a:pt x="1125" y="12603"/>
                    <a:pt x="1194" y="12367"/>
                    <a:pt x="1281" y="12164"/>
                  </a:cubicBezTo>
                  <a:cubicBezTo>
                    <a:pt x="1369" y="11949"/>
                    <a:pt x="1438" y="11703"/>
                    <a:pt x="1532" y="11489"/>
                  </a:cubicBezTo>
                  <a:cubicBezTo>
                    <a:pt x="1545" y="11467"/>
                    <a:pt x="1551" y="11435"/>
                    <a:pt x="1557" y="11403"/>
                  </a:cubicBezTo>
                  <a:cubicBezTo>
                    <a:pt x="1595" y="11307"/>
                    <a:pt x="1645" y="11178"/>
                    <a:pt x="1720" y="11232"/>
                  </a:cubicBezTo>
                  <a:cubicBezTo>
                    <a:pt x="1802" y="11296"/>
                    <a:pt x="1745" y="11435"/>
                    <a:pt x="1727" y="11532"/>
                  </a:cubicBezTo>
                  <a:cubicBezTo>
                    <a:pt x="1676" y="11821"/>
                    <a:pt x="1557" y="12056"/>
                    <a:pt x="1457" y="12303"/>
                  </a:cubicBezTo>
                  <a:cubicBezTo>
                    <a:pt x="1369" y="12517"/>
                    <a:pt x="1325" y="12774"/>
                    <a:pt x="1212" y="12967"/>
                  </a:cubicBezTo>
                  <a:cubicBezTo>
                    <a:pt x="1156" y="13063"/>
                    <a:pt x="1200" y="13202"/>
                    <a:pt x="1288" y="13192"/>
                  </a:cubicBezTo>
                  <a:cubicBezTo>
                    <a:pt x="1444" y="13159"/>
                    <a:pt x="1557" y="13299"/>
                    <a:pt x="1676" y="13438"/>
                  </a:cubicBezTo>
                  <a:cubicBezTo>
                    <a:pt x="1846" y="13641"/>
                    <a:pt x="2059" y="13609"/>
                    <a:pt x="2247" y="13706"/>
                  </a:cubicBezTo>
                  <a:cubicBezTo>
                    <a:pt x="2316" y="13738"/>
                    <a:pt x="2391" y="13770"/>
                    <a:pt x="2454" y="13823"/>
                  </a:cubicBezTo>
                  <a:cubicBezTo>
                    <a:pt x="2485" y="13845"/>
                    <a:pt x="2523" y="13866"/>
                    <a:pt x="2517" y="13941"/>
                  </a:cubicBezTo>
                  <a:cubicBezTo>
                    <a:pt x="2510" y="13995"/>
                    <a:pt x="2460" y="13984"/>
                    <a:pt x="2429" y="13984"/>
                  </a:cubicBezTo>
                  <a:close/>
                  <a:moveTo>
                    <a:pt x="3106" y="4260"/>
                  </a:moveTo>
                  <a:cubicBezTo>
                    <a:pt x="3087" y="4271"/>
                    <a:pt x="3068" y="4282"/>
                    <a:pt x="3050" y="4271"/>
                  </a:cubicBezTo>
                  <a:cubicBezTo>
                    <a:pt x="2849" y="4217"/>
                    <a:pt x="2648" y="4314"/>
                    <a:pt x="2448" y="4250"/>
                  </a:cubicBezTo>
                  <a:cubicBezTo>
                    <a:pt x="2322" y="4217"/>
                    <a:pt x="2191" y="4239"/>
                    <a:pt x="2065" y="4250"/>
                  </a:cubicBezTo>
                  <a:cubicBezTo>
                    <a:pt x="1971" y="4260"/>
                    <a:pt x="1933" y="4367"/>
                    <a:pt x="1965" y="4528"/>
                  </a:cubicBezTo>
                  <a:cubicBezTo>
                    <a:pt x="2046" y="4914"/>
                    <a:pt x="2090" y="5321"/>
                    <a:pt x="2159" y="5717"/>
                  </a:cubicBezTo>
                  <a:cubicBezTo>
                    <a:pt x="2184" y="5856"/>
                    <a:pt x="2191" y="5995"/>
                    <a:pt x="2184" y="6145"/>
                  </a:cubicBezTo>
                  <a:cubicBezTo>
                    <a:pt x="2178" y="6209"/>
                    <a:pt x="2172" y="6274"/>
                    <a:pt x="2122" y="6284"/>
                  </a:cubicBezTo>
                  <a:cubicBezTo>
                    <a:pt x="2078" y="6295"/>
                    <a:pt x="2053" y="6241"/>
                    <a:pt x="2046" y="6177"/>
                  </a:cubicBezTo>
                  <a:cubicBezTo>
                    <a:pt x="1984" y="5738"/>
                    <a:pt x="1877" y="5321"/>
                    <a:pt x="1814" y="4881"/>
                  </a:cubicBezTo>
                  <a:cubicBezTo>
                    <a:pt x="1783" y="4667"/>
                    <a:pt x="1745" y="4432"/>
                    <a:pt x="1702" y="4228"/>
                  </a:cubicBezTo>
                  <a:cubicBezTo>
                    <a:pt x="1664" y="4068"/>
                    <a:pt x="1695" y="4003"/>
                    <a:pt x="1783" y="3982"/>
                  </a:cubicBezTo>
                  <a:cubicBezTo>
                    <a:pt x="2015" y="3939"/>
                    <a:pt x="2253" y="3939"/>
                    <a:pt x="2485" y="3971"/>
                  </a:cubicBezTo>
                  <a:cubicBezTo>
                    <a:pt x="2623" y="3993"/>
                    <a:pt x="2755" y="3960"/>
                    <a:pt x="2893" y="4025"/>
                  </a:cubicBezTo>
                  <a:cubicBezTo>
                    <a:pt x="2968" y="4046"/>
                    <a:pt x="3043" y="4057"/>
                    <a:pt x="3119" y="4110"/>
                  </a:cubicBezTo>
                  <a:cubicBezTo>
                    <a:pt x="3144" y="4132"/>
                    <a:pt x="3169" y="4143"/>
                    <a:pt x="3162" y="4207"/>
                  </a:cubicBezTo>
                  <a:cubicBezTo>
                    <a:pt x="3150" y="4239"/>
                    <a:pt x="3125" y="4250"/>
                    <a:pt x="3106" y="4260"/>
                  </a:cubicBezTo>
                  <a:close/>
                  <a:moveTo>
                    <a:pt x="6642" y="14337"/>
                  </a:moveTo>
                  <a:cubicBezTo>
                    <a:pt x="6623" y="14391"/>
                    <a:pt x="6580" y="14434"/>
                    <a:pt x="6548" y="14466"/>
                  </a:cubicBezTo>
                  <a:cubicBezTo>
                    <a:pt x="6373" y="14605"/>
                    <a:pt x="6197" y="14744"/>
                    <a:pt x="6028" y="14884"/>
                  </a:cubicBezTo>
                  <a:cubicBezTo>
                    <a:pt x="5959" y="14937"/>
                    <a:pt x="5846" y="14969"/>
                    <a:pt x="5790" y="14862"/>
                  </a:cubicBezTo>
                  <a:cubicBezTo>
                    <a:pt x="5771" y="14819"/>
                    <a:pt x="5771" y="14766"/>
                    <a:pt x="5790" y="14723"/>
                  </a:cubicBezTo>
                  <a:cubicBezTo>
                    <a:pt x="5808" y="14669"/>
                    <a:pt x="5852" y="14627"/>
                    <a:pt x="5884" y="14594"/>
                  </a:cubicBezTo>
                  <a:cubicBezTo>
                    <a:pt x="6059" y="14455"/>
                    <a:pt x="6235" y="14316"/>
                    <a:pt x="6404" y="14177"/>
                  </a:cubicBezTo>
                  <a:cubicBezTo>
                    <a:pt x="6473" y="14123"/>
                    <a:pt x="6586" y="14091"/>
                    <a:pt x="6642" y="14198"/>
                  </a:cubicBezTo>
                  <a:cubicBezTo>
                    <a:pt x="6661" y="14230"/>
                    <a:pt x="6655" y="14295"/>
                    <a:pt x="6642" y="14337"/>
                  </a:cubicBezTo>
                  <a:close/>
                  <a:moveTo>
                    <a:pt x="6937" y="5106"/>
                  </a:moveTo>
                  <a:cubicBezTo>
                    <a:pt x="6924" y="5160"/>
                    <a:pt x="6893" y="5192"/>
                    <a:pt x="6868" y="5213"/>
                  </a:cubicBezTo>
                  <a:cubicBezTo>
                    <a:pt x="6830" y="5256"/>
                    <a:pt x="6774" y="5278"/>
                    <a:pt x="6730" y="5288"/>
                  </a:cubicBezTo>
                  <a:cubicBezTo>
                    <a:pt x="6699" y="5299"/>
                    <a:pt x="6642" y="5310"/>
                    <a:pt x="6617" y="5288"/>
                  </a:cubicBezTo>
                  <a:cubicBezTo>
                    <a:pt x="6417" y="5128"/>
                    <a:pt x="6228" y="4924"/>
                    <a:pt x="6059" y="4689"/>
                  </a:cubicBezTo>
                  <a:cubicBezTo>
                    <a:pt x="6003" y="4614"/>
                    <a:pt x="6134" y="4517"/>
                    <a:pt x="6166" y="4496"/>
                  </a:cubicBezTo>
                  <a:cubicBezTo>
                    <a:pt x="6210" y="4464"/>
                    <a:pt x="6260" y="4442"/>
                    <a:pt x="6304" y="4442"/>
                  </a:cubicBezTo>
                  <a:cubicBezTo>
                    <a:pt x="6329" y="4442"/>
                    <a:pt x="6373" y="4442"/>
                    <a:pt x="6398" y="4474"/>
                  </a:cubicBezTo>
                  <a:cubicBezTo>
                    <a:pt x="6479" y="4592"/>
                    <a:pt x="6561" y="4699"/>
                    <a:pt x="6649" y="4796"/>
                  </a:cubicBezTo>
                  <a:cubicBezTo>
                    <a:pt x="6692" y="4849"/>
                    <a:pt x="6736" y="4892"/>
                    <a:pt x="6780" y="4935"/>
                  </a:cubicBezTo>
                  <a:cubicBezTo>
                    <a:pt x="6805" y="4956"/>
                    <a:pt x="6830" y="4978"/>
                    <a:pt x="6849" y="4999"/>
                  </a:cubicBezTo>
                  <a:cubicBezTo>
                    <a:pt x="6862" y="5010"/>
                    <a:pt x="6874" y="5021"/>
                    <a:pt x="6880" y="5031"/>
                  </a:cubicBezTo>
                  <a:cubicBezTo>
                    <a:pt x="6880" y="5031"/>
                    <a:pt x="6887" y="5031"/>
                    <a:pt x="6887" y="5031"/>
                  </a:cubicBezTo>
                  <a:cubicBezTo>
                    <a:pt x="6893" y="5031"/>
                    <a:pt x="6899" y="5042"/>
                    <a:pt x="6899" y="5042"/>
                  </a:cubicBezTo>
                  <a:cubicBezTo>
                    <a:pt x="6931" y="5042"/>
                    <a:pt x="6949" y="5063"/>
                    <a:pt x="6937" y="5106"/>
                  </a:cubicBezTo>
                  <a:close/>
                  <a:moveTo>
                    <a:pt x="8066" y="3286"/>
                  </a:moveTo>
                  <a:cubicBezTo>
                    <a:pt x="8097" y="3275"/>
                    <a:pt x="8247" y="3211"/>
                    <a:pt x="8260" y="3297"/>
                  </a:cubicBezTo>
                  <a:cubicBezTo>
                    <a:pt x="8341" y="3971"/>
                    <a:pt x="8479" y="4614"/>
                    <a:pt x="8655" y="5224"/>
                  </a:cubicBezTo>
                  <a:cubicBezTo>
                    <a:pt x="8686" y="5331"/>
                    <a:pt x="8341" y="5545"/>
                    <a:pt x="8298" y="5385"/>
                  </a:cubicBezTo>
                  <a:cubicBezTo>
                    <a:pt x="8116" y="4774"/>
                    <a:pt x="7984" y="4121"/>
                    <a:pt x="7902" y="3457"/>
                  </a:cubicBezTo>
                  <a:cubicBezTo>
                    <a:pt x="7890" y="3371"/>
                    <a:pt x="8034" y="3307"/>
                    <a:pt x="8066" y="3286"/>
                  </a:cubicBezTo>
                  <a:close/>
                  <a:moveTo>
                    <a:pt x="7827" y="16490"/>
                  </a:moveTo>
                  <a:cubicBezTo>
                    <a:pt x="7783" y="16522"/>
                    <a:pt x="7739" y="16544"/>
                    <a:pt x="7689" y="16565"/>
                  </a:cubicBezTo>
                  <a:cubicBezTo>
                    <a:pt x="7671" y="16576"/>
                    <a:pt x="7520" y="16608"/>
                    <a:pt x="7545" y="16511"/>
                  </a:cubicBezTo>
                  <a:cubicBezTo>
                    <a:pt x="7739" y="15869"/>
                    <a:pt x="8003" y="15291"/>
                    <a:pt x="8310" y="14798"/>
                  </a:cubicBezTo>
                  <a:cubicBezTo>
                    <a:pt x="8366" y="14702"/>
                    <a:pt x="8473" y="14669"/>
                    <a:pt x="8548" y="14659"/>
                  </a:cubicBezTo>
                  <a:cubicBezTo>
                    <a:pt x="8580" y="14648"/>
                    <a:pt x="8686" y="14659"/>
                    <a:pt x="8630" y="14744"/>
                  </a:cubicBezTo>
                  <a:cubicBezTo>
                    <a:pt x="8329" y="15216"/>
                    <a:pt x="8084" y="15772"/>
                    <a:pt x="7896" y="16394"/>
                  </a:cubicBezTo>
                  <a:cubicBezTo>
                    <a:pt x="7890" y="16436"/>
                    <a:pt x="7852" y="16469"/>
                    <a:pt x="7827" y="16490"/>
                  </a:cubicBezTo>
                  <a:close/>
                  <a:moveTo>
                    <a:pt x="12373" y="19970"/>
                  </a:moveTo>
                  <a:cubicBezTo>
                    <a:pt x="12254" y="20013"/>
                    <a:pt x="12160" y="20152"/>
                    <a:pt x="12047" y="20227"/>
                  </a:cubicBezTo>
                  <a:cubicBezTo>
                    <a:pt x="11909" y="20335"/>
                    <a:pt x="11740" y="20324"/>
                    <a:pt x="11621" y="20506"/>
                  </a:cubicBezTo>
                  <a:cubicBezTo>
                    <a:pt x="11602" y="20538"/>
                    <a:pt x="11564" y="20538"/>
                    <a:pt x="11539" y="20538"/>
                  </a:cubicBezTo>
                  <a:cubicBezTo>
                    <a:pt x="11445" y="20538"/>
                    <a:pt x="11351" y="20538"/>
                    <a:pt x="11263" y="20645"/>
                  </a:cubicBezTo>
                  <a:cubicBezTo>
                    <a:pt x="11263" y="20645"/>
                    <a:pt x="11257" y="20656"/>
                    <a:pt x="11251" y="20656"/>
                  </a:cubicBezTo>
                  <a:cubicBezTo>
                    <a:pt x="11006" y="20645"/>
                    <a:pt x="10762" y="20774"/>
                    <a:pt x="10517" y="20688"/>
                  </a:cubicBezTo>
                  <a:cubicBezTo>
                    <a:pt x="10442" y="20656"/>
                    <a:pt x="10367" y="20666"/>
                    <a:pt x="10291" y="20645"/>
                  </a:cubicBezTo>
                  <a:cubicBezTo>
                    <a:pt x="10022" y="20581"/>
                    <a:pt x="9752" y="20538"/>
                    <a:pt x="9489" y="20367"/>
                  </a:cubicBezTo>
                  <a:cubicBezTo>
                    <a:pt x="9338" y="20270"/>
                    <a:pt x="9156" y="20281"/>
                    <a:pt x="9012" y="20131"/>
                  </a:cubicBezTo>
                  <a:cubicBezTo>
                    <a:pt x="8755" y="19853"/>
                    <a:pt x="8473" y="19638"/>
                    <a:pt x="8229" y="19306"/>
                  </a:cubicBezTo>
                  <a:cubicBezTo>
                    <a:pt x="8203" y="19274"/>
                    <a:pt x="8172" y="19253"/>
                    <a:pt x="8141" y="19232"/>
                  </a:cubicBezTo>
                  <a:cubicBezTo>
                    <a:pt x="8072" y="19199"/>
                    <a:pt x="8034" y="19135"/>
                    <a:pt x="8053" y="19017"/>
                  </a:cubicBezTo>
                  <a:cubicBezTo>
                    <a:pt x="8072" y="18900"/>
                    <a:pt x="8128" y="18932"/>
                    <a:pt x="8178" y="18932"/>
                  </a:cubicBezTo>
                  <a:cubicBezTo>
                    <a:pt x="8191" y="18932"/>
                    <a:pt x="8210" y="18942"/>
                    <a:pt x="8216" y="18942"/>
                  </a:cubicBezTo>
                  <a:cubicBezTo>
                    <a:pt x="8285" y="18942"/>
                    <a:pt x="8335" y="18985"/>
                    <a:pt x="8360" y="19092"/>
                  </a:cubicBezTo>
                  <a:cubicBezTo>
                    <a:pt x="8366" y="19124"/>
                    <a:pt x="8385" y="19167"/>
                    <a:pt x="8404" y="19178"/>
                  </a:cubicBezTo>
                  <a:cubicBezTo>
                    <a:pt x="8561" y="19253"/>
                    <a:pt x="8661" y="19478"/>
                    <a:pt x="8812" y="19574"/>
                  </a:cubicBezTo>
                  <a:cubicBezTo>
                    <a:pt x="8899" y="19628"/>
                    <a:pt x="8981" y="19692"/>
                    <a:pt x="9050" y="19810"/>
                  </a:cubicBezTo>
                  <a:cubicBezTo>
                    <a:pt x="9119" y="19917"/>
                    <a:pt x="9207" y="19938"/>
                    <a:pt x="9294" y="19938"/>
                  </a:cubicBezTo>
                  <a:cubicBezTo>
                    <a:pt x="9414" y="19938"/>
                    <a:pt x="9514" y="20003"/>
                    <a:pt x="9614" y="20110"/>
                  </a:cubicBezTo>
                  <a:cubicBezTo>
                    <a:pt x="9790" y="20292"/>
                    <a:pt x="9990" y="20302"/>
                    <a:pt x="10191" y="20324"/>
                  </a:cubicBezTo>
                  <a:cubicBezTo>
                    <a:pt x="10410" y="20345"/>
                    <a:pt x="10636" y="20420"/>
                    <a:pt x="10856" y="20335"/>
                  </a:cubicBezTo>
                  <a:cubicBezTo>
                    <a:pt x="10906" y="20313"/>
                    <a:pt x="10962" y="20345"/>
                    <a:pt x="11019" y="20356"/>
                  </a:cubicBezTo>
                  <a:cubicBezTo>
                    <a:pt x="11132" y="20377"/>
                    <a:pt x="11244" y="20409"/>
                    <a:pt x="11345" y="20292"/>
                  </a:cubicBezTo>
                  <a:cubicBezTo>
                    <a:pt x="11357" y="20270"/>
                    <a:pt x="11382" y="20270"/>
                    <a:pt x="11395" y="20270"/>
                  </a:cubicBezTo>
                  <a:cubicBezTo>
                    <a:pt x="11708" y="20217"/>
                    <a:pt x="11997" y="20003"/>
                    <a:pt x="12285" y="19810"/>
                  </a:cubicBezTo>
                  <a:cubicBezTo>
                    <a:pt x="12304" y="19799"/>
                    <a:pt x="12323" y="19788"/>
                    <a:pt x="12335" y="19788"/>
                  </a:cubicBezTo>
                  <a:cubicBezTo>
                    <a:pt x="12386" y="19778"/>
                    <a:pt x="12448" y="19746"/>
                    <a:pt x="12467" y="19853"/>
                  </a:cubicBezTo>
                  <a:cubicBezTo>
                    <a:pt x="12486" y="19917"/>
                    <a:pt x="12423" y="19949"/>
                    <a:pt x="12373" y="19970"/>
                  </a:cubicBezTo>
                  <a:close/>
                  <a:moveTo>
                    <a:pt x="10392" y="4614"/>
                  </a:moveTo>
                  <a:cubicBezTo>
                    <a:pt x="10436" y="4881"/>
                    <a:pt x="10078" y="5042"/>
                    <a:pt x="10034" y="4774"/>
                  </a:cubicBezTo>
                  <a:cubicBezTo>
                    <a:pt x="9915" y="3993"/>
                    <a:pt x="9878" y="3179"/>
                    <a:pt x="9928" y="2376"/>
                  </a:cubicBezTo>
                  <a:cubicBezTo>
                    <a:pt x="9947" y="2119"/>
                    <a:pt x="10310" y="2022"/>
                    <a:pt x="10291" y="2322"/>
                  </a:cubicBezTo>
                  <a:cubicBezTo>
                    <a:pt x="10241" y="3093"/>
                    <a:pt x="10273" y="3864"/>
                    <a:pt x="10392" y="4614"/>
                  </a:cubicBezTo>
                  <a:close/>
                  <a:moveTo>
                    <a:pt x="10047" y="14830"/>
                  </a:moveTo>
                  <a:cubicBezTo>
                    <a:pt x="10110" y="14562"/>
                    <a:pt x="10467" y="14573"/>
                    <a:pt x="10392" y="14916"/>
                  </a:cubicBezTo>
                  <a:cubicBezTo>
                    <a:pt x="10178" y="15858"/>
                    <a:pt x="10015" y="16822"/>
                    <a:pt x="9903" y="17807"/>
                  </a:cubicBezTo>
                  <a:cubicBezTo>
                    <a:pt x="9884" y="17957"/>
                    <a:pt x="9796" y="18054"/>
                    <a:pt x="9708" y="18064"/>
                  </a:cubicBezTo>
                  <a:cubicBezTo>
                    <a:pt x="9639" y="18075"/>
                    <a:pt x="9520" y="18000"/>
                    <a:pt x="9539" y="17850"/>
                  </a:cubicBezTo>
                  <a:cubicBezTo>
                    <a:pt x="9658" y="16811"/>
                    <a:pt x="9827" y="15805"/>
                    <a:pt x="10047" y="14830"/>
                  </a:cubicBezTo>
                  <a:close/>
                  <a:moveTo>
                    <a:pt x="11896" y="15023"/>
                  </a:moveTo>
                  <a:cubicBezTo>
                    <a:pt x="11903" y="14830"/>
                    <a:pt x="12260" y="14766"/>
                    <a:pt x="12254" y="14862"/>
                  </a:cubicBezTo>
                  <a:cubicBezTo>
                    <a:pt x="12229" y="15483"/>
                    <a:pt x="12241" y="16104"/>
                    <a:pt x="12291" y="16715"/>
                  </a:cubicBezTo>
                  <a:cubicBezTo>
                    <a:pt x="12298" y="16822"/>
                    <a:pt x="12166" y="16875"/>
                    <a:pt x="12128" y="16897"/>
                  </a:cubicBezTo>
                  <a:cubicBezTo>
                    <a:pt x="12097" y="16908"/>
                    <a:pt x="11940" y="16972"/>
                    <a:pt x="11934" y="16875"/>
                  </a:cubicBezTo>
                  <a:cubicBezTo>
                    <a:pt x="11884" y="16265"/>
                    <a:pt x="11871" y="15644"/>
                    <a:pt x="11896" y="15023"/>
                  </a:cubicBezTo>
                  <a:close/>
                  <a:moveTo>
                    <a:pt x="11890" y="4914"/>
                  </a:moveTo>
                  <a:cubicBezTo>
                    <a:pt x="11928" y="4464"/>
                    <a:pt x="11997" y="4025"/>
                    <a:pt x="12097" y="3618"/>
                  </a:cubicBezTo>
                  <a:cubicBezTo>
                    <a:pt x="12135" y="3468"/>
                    <a:pt x="12248" y="3414"/>
                    <a:pt x="12329" y="3425"/>
                  </a:cubicBezTo>
                  <a:cubicBezTo>
                    <a:pt x="12411" y="3436"/>
                    <a:pt x="12473" y="3564"/>
                    <a:pt x="12442" y="3703"/>
                  </a:cubicBezTo>
                  <a:cubicBezTo>
                    <a:pt x="12392" y="3896"/>
                    <a:pt x="12354" y="4100"/>
                    <a:pt x="12323" y="4303"/>
                  </a:cubicBezTo>
                  <a:cubicBezTo>
                    <a:pt x="12323" y="4303"/>
                    <a:pt x="12323" y="4303"/>
                    <a:pt x="12323" y="4314"/>
                  </a:cubicBezTo>
                  <a:cubicBezTo>
                    <a:pt x="12323" y="4325"/>
                    <a:pt x="12317" y="4335"/>
                    <a:pt x="12317" y="4346"/>
                  </a:cubicBezTo>
                  <a:cubicBezTo>
                    <a:pt x="12310" y="4367"/>
                    <a:pt x="12310" y="4389"/>
                    <a:pt x="12304" y="4410"/>
                  </a:cubicBezTo>
                  <a:cubicBezTo>
                    <a:pt x="12298" y="4464"/>
                    <a:pt x="12291" y="4517"/>
                    <a:pt x="12285" y="4571"/>
                  </a:cubicBezTo>
                  <a:cubicBezTo>
                    <a:pt x="12273" y="4678"/>
                    <a:pt x="12260" y="4785"/>
                    <a:pt x="12254" y="4892"/>
                  </a:cubicBezTo>
                  <a:cubicBezTo>
                    <a:pt x="12241" y="5053"/>
                    <a:pt x="12141" y="5138"/>
                    <a:pt x="12059" y="5149"/>
                  </a:cubicBezTo>
                  <a:cubicBezTo>
                    <a:pt x="11984" y="5149"/>
                    <a:pt x="11878" y="5063"/>
                    <a:pt x="11890" y="4914"/>
                  </a:cubicBezTo>
                  <a:close/>
                  <a:moveTo>
                    <a:pt x="12925" y="1669"/>
                  </a:moveTo>
                  <a:cubicBezTo>
                    <a:pt x="12762" y="1572"/>
                    <a:pt x="12592" y="1530"/>
                    <a:pt x="12448" y="1337"/>
                  </a:cubicBezTo>
                  <a:cubicBezTo>
                    <a:pt x="12417" y="1294"/>
                    <a:pt x="12373" y="1283"/>
                    <a:pt x="12335" y="1273"/>
                  </a:cubicBezTo>
                  <a:cubicBezTo>
                    <a:pt x="12072" y="1198"/>
                    <a:pt x="11809" y="1133"/>
                    <a:pt x="11545" y="1069"/>
                  </a:cubicBezTo>
                  <a:cubicBezTo>
                    <a:pt x="11514" y="1058"/>
                    <a:pt x="11476" y="1048"/>
                    <a:pt x="11445" y="1058"/>
                  </a:cubicBezTo>
                  <a:cubicBezTo>
                    <a:pt x="11169" y="1123"/>
                    <a:pt x="10887" y="1090"/>
                    <a:pt x="10617" y="1155"/>
                  </a:cubicBezTo>
                  <a:cubicBezTo>
                    <a:pt x="10436" y="1198"/>
                    <a:pt x="10241" y="1240"/>
                    <a:pt x="10066" y="1401"/>
                  </a:cubicBezTo>
                  <a:cubicBezTo>
                    <a:pt x="9903" y="1540"/>
                    <a:pt x="9702" y="1572"/>
                    <a:pt x="9520" y="1658"/>
                  </a:cubicBezTo>
                  <a:cubicBezTo>
                    <a:pt x="9501" y="1669"/>
                    <a:pt x="9483" y="1669"/>
                    <a:pt x="9470" y="1637"/>
                  </a:cubicBezTo>
                  <a:cubicBezTo>
                    <a:pt x="9457" y="1594"/>
                    <a:pt x="9476" y="1572"/>
                    <a:pt x="9495" y="1540"/>
                  </a:cubicBezTo>
                  <a:cubicBezTo>
                    <a:pt x="9627" y="1315"/>
                    <a:pt x="9802" y="1219"/>
                    <a:pt x="9972" y="1112"/>
                  </a:cubicBezTo>
                  <a:cubicBezTo>
                    <a:pt x="10141" y="1005"/>
                    <a:pt x="10310" y="951"/>
                    <a:pt x="10479" y="866"/>
                  </a:cubicBezTo>
                  <a:cubicBezTo>
                    <a:pt x="10517" y="844"/>
                    <a:pt x="10548" y="823"/>
                    <a:pt x="10586" y="812"/>
                  </a:cubicBezTo>
                  <a:cubicBezTo>
                    <a:pt x="11044" y="780"/>
                    <a:pt x="11501" y="609"/>
                    <a:pt x="11947" y="898"/>
                  </a:cubicBezTo>
                  <a:cubicBezTo>
                    <a:pt x="12154" y="951"/>
                    <a:pt x="12348" y="994"/>
                    <a:pt x="12549" y="1048"/>
                  </a:cubicBezTo>
                  <a:cubicBezTo>
                    <a:pt x="12624" y="1069"/>
                    <a:pt x="12686" y="1123"/>
                    <a:pt x="12749" y="1187"/>
                  </a:cubicBezTo>
                  <a:cubicBezTo>
                    <a:pt x="12856" y="1294"/>
                    <a:pt x="12962" y="1380"/>
                    <a:pt x="13081" y="1422"/>
                  </a:cubicBezTo>
                  <a:cubicBezTo>
                    <a:pt x="13169" y="1455"/>
                    <a:pt x="13251" y="1508"/>
                    <a:pt x="13307" y="1637"/>
                  </a:cubicBezTo>
                  <a:cubicBezTo>
                    <a:pt x="13351" y="1733"/>
                    <a:pt x="13420" y="1744"/>
                    <a:pt x="13483" y="1765"/>
                  </a:cubicBezTo>
                  <a:cubicBezTo>
                    <a:pt x="13552" y="1797"/>
                    <a:pt x="13608" y="1840"/>
                    <a:pt x="13646" y="1947"/>
                  </a:cubicBezTo>
                  <a:cubicBezTo>
                    <a:pt x="13671" y="2011"/>
                    <a:pt x="13696" y="2054"/>
                    <a:pt x="13740" y="2076"/>
                  </a:cubicBezTo>
                  <a:cubicBezTo>
                    <a:pt x="13809" y="2108"/>
                    <a:pt x="13865" y="2183"/>
                    <a:pt x="13897" y="2290"/>
                  </a:cubicBezTo>
                  <a:cubicBezTo>
                    <a:pt x="13928" y="2386"/>
                    <a:pt x="13991" y="2408"/>
                    <a:pt x="14041" y="2451"/>
                  </a:cubicBezTo>
                  <a:cubicBezTo>
                    <a:pt x="14091" y="2493"/>
                    <a:pt x="14135" y="2547"/>
                    <a:pt x="14110" y="2654"/>
                  </a:cubicBezTo>
                  <a:cubicBezTo>
                    <a:pt x="14085" y="2761"/>
                    <a:pt x="14028" y="2708"/>
                    <a:pt x="13984" y="2686"/>
                  </a:cubicBezTo>
                  <a:cubicBezTo>
                    <a:pt x="13934" y="2665"/>
                    <a:pt x="13884" y="2622"/>
                    <a:pt x="13853" y="2558"/>
                  </a:cubicBezTo>
                  <a:cubicBezTo>
                    <a:pt x="13809" y="2461"/>
                    <a:pt x="13746" y="2440"/>
                    <a:pt x="13690" y="2376"/>
                  </a:cubicBezTo>
                  <a:cubicBezTo>
                    <a:pt x="13558" y="2215"/>
                    <a:pt x="13420" y="2086"/>
                    <a:pt x="13276" y="1947"/>
                  </a:cubicBezTo>
                  <a:cubicBezTo>
                    <a:pt x="13169" y="1851"/>
                    <a:pt x="13056" y="1744"/>
                    <a:pt x="12925" y="1669"/>
                  </a:cubicBezTo>
                  <a:close/>
                  <a:moveTo>
                    <a:pt x="14517" y="16843"/>
                  </a:moveTo>
                  <a:cubicBezTo>
                    <a:pt x="14473" y="16875"/>
                    <a:pt x="14423" y="16886"/>
                    <a:pt x="14379" y="16897"/>
                  </a:cubicBezTo>
                  <a:cubicBezTo>
                    <a:pt x="14367" y="16897"/>
                    <a:pt x="14304" y="16908"/>
                    <a:pt x="14292" y="16886"/>
                  </a:cubicBezTo>
                  <a:cubicBezTo>
                    <a:pt x="14003" y="16340"/>
                    <a:pt x="13715" y="15805"/>
                    <a:pt x="13426" y="15258"/>
                  </a:cubicBezTo>
                  <a:cubicBezTo>
                    <a:pt x="13389" y="15183"/>
                    <a:pt x="13508" y="15109"/>
                    <a:pt x="13533" y="15098"/>
                  </a:cubicBezTo>
                  <a:cubicBezTo>
                    <a:pt x="13577" y="15066"/>
                    <a:pt x="13627" y="15055"/>
                    <a:pt x="13671" y="15044"/>
                  </a:cubicBezTo>
                  <a:cubicBezTo>
                    <a:pt x="13683" y="15044"/>
                    <a:pt x="13746" y="15034"/>
                    <a:pt x="13759" y="15055"/>
                  </a:cubicBezTo>
                  <a:cubicBezTo>
                    <a:pt x="14047" y="15601"/>
                    <a:pt x="14335" y="16137"/>
                    <a:pt x="14624" y="16683"/>
                  </a:cubicBezTo>
                  <a:cubicBezTo>
                    <a:pt x="14668" y="16758"/>
                    <a:pt x="14549" y="16822"/>
                    <a:pt x="14517" y="16843"/>
                  </a:cubicBezTo>
                  <a:close/>
                  <a:moveTo>
                    <a:pt x="14693" y="4732"/>
                  </a:moveTo>
                  <a:cubicBezTo>
                    <a:pt x="14680" y="4774"/>
                    <a:pt x="14636" y="4806"/>
                    <a:pt x="14618" y="4828"/>
                  </a:cubicBezTo>
                  <a:cubicBezTo>
                    <a:pt x="14398" y="5010"/>
                    <a:pt x="14179" y="5203"/>
                    <a:pt x="13959" y="5385"/>
                  </a:cubicBezTo>
                  <a:cubicBezTo>
                    <a:pt x="13890" y="5438"/>
                    <a:pt x="13784" y="5492"/>
                    <a:pt x="13708" y="5460"/>
                  </a:cubicBezTo>
                  <a:cubicBezTo>
                    <a:pt x="13690" y="5449"/>
                    <a:pt x="13671" y="5438"/>
                    <a:pt x="13677" y="5395"/>
                  </a:cubicBezTo>
                  <a:cubicBezTo>
                    <a:pt x="13690" y="5353"/>
                    <a:pt x="13734" y="5321"/>
                    <a:pt x="13752" y="5299"/>
                  </a:cubicBezTo>
                  <a:cubicBezTo>
                    <a:pt x="13972" y="5117"/>
                    <a:pt x="14191" y="4924"/>
                    <a:pt x="14411" y="4742"/>
                  </a:cubicBezTo>
                  <a:cubicBezTo>
                    <a:pt x="14480" y="4689"/>
                    <a:pt x="14586" y="4635"/>
                    <a:pt x="14662" y="4667"/>
                  </a:cubicBezTo>
                  <a:cubicBezTo>
                    <a:pt x="14687" y="4678"/>
                    <a:pt x="14705" y="4699"/>
                    <a:pt x="14693" y="4732"/>
                  </a:cubicBezTo>
                  <a:close/>
                  <a:moveTo>
                    <a:pt x="19847" y="17218"/>
                  </a:moveTo>
                  <a:cubicBezTo>
                    <a:pt x="19884" y="17390"/>
                    <a:pt x="19859" y="17475"/>
                    <a:pt x="19759" y="17518"/>
                  </a:cubicBezTo>
                  <a:cubicBezTo>
                    <a:pt x="19684" y="17550"/>
                    <a:pt x="19602" y="17582"/>
                    <a:pt x="19521" y="17572"/>
                  </a:cubicBezTo>
                  <a:cubicBezTo>
                    <a:pt x="19270" y="17561"/>
                    <a:pt x="19013" y="17593"/>
                    <a:pt x="18768" y="17518"/>
                  </a:cubicBezTo>
                  <a:cubicBezTo>
                    <a:pt x="18668" y="17486"/>
                    <a:pt x="18574" y="17539"/>
                    <a:pt x="18474" y="17518"/>
                  </a:cubicBezTo>
                  <a:cubicBezTo>
                    <a:pt x="18442" y="17507"/>
                    <a:pt x="18398" y="17518"/>
                    <a:pt x="18392" y="17443"/>
                  </a:cubicBezTo>
                  <a:cubicBezTo>
                    <a:pt x="18386" y="17357"/>
                    <a:pt x="18430" y="17347"/>
                    <a:pt x="18467" y="17325"/>
                  </a:cubicBezTo>
                  <a:cubicBezTo>
                    <a:pt x="18612" y="17261"/>
                    <a:pt x="18762" y="17250"/>
                    <a:pt x="18913" y="17240"/>
                  </a:cubicBezTo>
                  <a:cubicBezTo>
                    <a:pt x="19057" y="17229"/>
                    <a:pt x="19207" y="17261"/>
                    <a:pt x="19351" y="17261"/>
                  </a:cubicBezTo>
                  <a:cubicBezTo>
                    <a:pt x="19408" y="17261"/>
                    <a:pt x="19471" y="17261"/>
                    <a:pt x="19527" y="17240"/>
                  </a:cubicBezTo>
                  <a:cubicBezTo>
                    <a:pt x="19646" y="17197"/>
                    <a:pt x="19677" y="17015"/>
                    <a:pt x="19590" y="16865"/>
                  </a:cubicBezTo>
                  <a:cubicBezTo>
                    <a:pt x="19558" y="16811"/>
                    <a:pt x="19533" y="16747"/>
                    <a:pt x="19533" y="16672"/>
                  </a:cubicBezTo>
                  <a:cubicBezTo>
                    <a:pt x="19546" y="16383"/>
                    <a:pt x="19452" y="16137"/>
                    <a:pt x="19414" y="15858"/>
                  </a:cubicBezTo>
                  <a:cubicBezTo>
                    <a:pt x="19395" y="15730"/>
                    <a:pt x="19389" y="15612"/>
                    <a:pt x="19402" y="15494"/>
                  </a:cubicBezTo>
                  <a:cubicBezTo>
                    <a:pt x="19408" y="15451"/>
                    <a:pt x="19408" y="15398"/>
                    <a:pt x="19439" y="15398"/>
                  </a:cubicBezTo>
                  <a:cubicBezTo>
                    <a:pt x="19471" y="15387"/>
                    <a:pt x="19483" y="15440"/>
                    <a:pt x="19489" y="15483"/>
                  </a:cubicBezTo>
                  <a:cubicBezTo>
                    <a:pt x="19546" y="15708"/>
                    <a:pt x="19608" y="15922"/>
                    <a:pt x="19652" y="16169"/>
                  </a:cubicBezTo>
                  <a:cubicBezTo>
                    <a:pt x="19703" y="16511"/>
                    <a:pt x="19765" y="16875"/>
                    <a:pt x="19847" y="17218"/>
                  </a:cubicBezTo>
                  <a:close/>
                  <a:moveTo>
                    <a:pt x="20599" y="8351"/>
                  </a:moveTo>
                  <a:cubicBezTo>
                    <a:pt x="20593" y="8405"/>
                    <a:pt x="20587" y="8458"/>
                    <a:pt x="20574" y="8490"/>
                  </a:cubicBezTo>
                  <a:cubicBezTo>
                    <a:pt x="20449" y="8705"/>
                    <a:pt x="20399" y="8994"/>
                    <a:pt x="20311" y="9240"/>
                  </a:cubicBezTo>
                  <a:cubicBezTo>
                    <a:pt x="20204" y="9551"/>
                    <a:pt x="20047" y="9786"/>
                    <a:pt x="19941" y="10086"/>
                  </a:cubicBezTo>
                  <a:cubicBezTo>
                    <a:pt x="19922" y="10150"/>
                    <a:pt x="19891" y="10204"/>
                    <a:pt x="19847" y="10172"/>
                  </a:cubicBezTo>
                  <a:cubicBezTo>
                    <a:pt x="19797" y="10129"/>
                    <a:pt x="19809" y="10054"/>
                    <a:pt x="19828" y="9990"/>
                  </a:cubicBezTo>
                  <a:cubicBezTo>
                    <a:pt x="19916" y="9701"/>
                    <a:pt x="20004" y="9401"/>
                    <a:pt x="20098" y="9112"/>
                  </a:cubicBezTo>
                  <a:cubicBezTo>
                    <a:pt x="20141" y="8983"/>
                    <a:pt x="20192" y="8876"/>
                    <a:pt x="20217" y="8737"/>
                  </a:cubicBezTo>
                  <a:cubicBezTo>
                    <a:pt x="20235" y="8640"/>
                    <a:pt x="20279" y="8576"/>
                    <a:pt x="20330" y="8512"/>
                  </a:cubicBezTo>
                  <a:cubicBezTo>
                    <a:pt x="20367" y="8458"/>
                    <a:pt x="20386" y="8394"/>
                    <a:pt x="20373" y="8308"/>
                  </a:cubicBezTo>
                  <a:cubicBezTo>
                    <a:pt x="20361" y="8223"/>
                    <a:pt x="20317" y="8223"/>
                    <a:pt x="20279" y="8212"/>
                  </a:cubicBezTo>
                  <a:cubicBezTo>
                    <a:pt x="20104" y="8169"/>
                    <a:pt x="19935" y="8051"/>
                    <a:pt x="19765" y="7966"/>
                  </a:cubicBezTo>
                  <a:cubicBezTo>
                    <a:pt x="19565" y="7869"/>
                    <a:pt x="19383" y="7687"/>
                    <a:pt x="19170" y="7666"/>
                  </a:cubicBezTo>
                  <a:cubicBezTo>
                    <a:pt x="19076" y="7655"/>
                    <a:pt x="18982" y="7612"/>
                    <a:pt x="18900" y="7527"/>
                  </a:cubicBezTo>
                  <a:cubicBezTo>
                    <a:pt x="18856" y="7484"/>
                    <a:pt x="18806" y="7441"/>
                    <a:pt x="18825" y="7345"/>
                  </a:cubicBezTo>
                  <a:cubicBezTo>
                    <a:pt x="18844" y="7248"/>
                    <a:pt x="18900" y="7291"/>
                    <a:pt x="18938" y="7291"/>
                  </a:cubicBezTo>
                  <a:cubicBezTo>
                    <a:pt x="18969" y="7291"/>
                    <a:pt x="19000" y="7302"/>
                    <a:pt x="19038" y="7312"/>
                  </a:cubicBezTo>
                  <a:cubicBezTo>
                    <a:pt x="19270" y="7419"/>
                    <a:pt x="19508" y="7494"/>
                    <a:pt x="19753" y="7527"/>
                  </a:cubicBezTo>
                  <a:cubicBezTo>
                    <a:pt x="19784" y="7527"/>
                    <a:pt x="19822" y="7548"/>
                    <a:pt x="19840" y="7591"/>
                  </a:cubicBezTo>
                  <a:cubicBezTo>
                    <a:pt x="19916" y="7762"/>
                    <a:pt x="20022" y="7794"/>
                    <a:pt x="20135" y="7837"/>
                  </a:cubicBezTo>
                  <a:cubicBezTo>
                    <a:pt x="20254" y="7880"/>
                    <a:pt x="20380" y="7934"/>
                    <a:pt x="20499" y="7987"/>
                  </a:cubicBezTo>
                  <a:cubicBezTo>
                    <a:pt x="20593" y="8062"/>
                    <a:pt x="20624" y="8158"/>
                    <a:pt x="20599" y="835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2E3A4D60-9C0D-83A8-1C3E-B5AD65E565AA}"/>
                </a:ext>
              </a:extLst>
            </p:cNvPr>
            <p:cNvSpPr/>
            <p:nvPr/>
          </p:nvSpPr>
          <p:spPr>
            <a:xfrm>
              <a:off x="683509" y="874916"/>
              <a:ext cx="2522207" cy="844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6" h="21530" extrusionOk="0">
                  <a:moveTo>
                    <a:pt x="3102" y="11983"/>
                  </a:moveTo>
                  <a:cubicBezTo>
                    <a:pt x="3176" y="12375"/>
                    <a:pt x="3226" y="12768"/>
                    <a:pt x="3242" y="13160"/>
                  </a:cubicBezTo>
                  <a:cubicBezTo>
                    <a:pt x="3250" y="13626"/>
                    <a:pt x="3217" y="14018"/>
                    <a:pt x="3152" y="14337"/>
                  </a:cubicBezTo>
                  <a:cubicBezTo>
                    <a:pt x="3086" y="14656"/>
                    <a:pt x="2979" y="14950"/>
                    <a:pt x="2839" y="15219"/>
                  </a:cubicBezTo>
                  <a:cubicBezTo>
                    <a:pt x="2740" y="15440"/>
                    <a:pt x="2633" y="15636"/>
                    <a:pt x="2501" y="15832"/>
                  </a:cubicBezTo>
                  <a:cubicBezTo>
                    <a:pt x="2370" y="16029"/>
                    <a:pt x="2238" y="16176"/>
                    <a:pt x="2098" y="16323"/>
                  </a:cubicBezTo>
                  <a:cubicBezTo>
                    <a:pt x="1958" y="16470"/>
                    <a:pt x="1819" y="16592"/>
                    <a:pt x="1670" y="16691"/>
                  </a:cubicBezTo>
                  <a:cubicBezTo>
                    <a:pt x="1531" y="16789"/>
                    <a:pt x="1391" y="16887"/>
                    <a:pt x="1267" y="16936"/>
                  </a:cubicBezTo>
                  <a:cubicBezTo>
                    <a:pt x="1201" y="16960"/>
                    <a:pt x="1144" y="16985"/>
                    <a:pt x="1094" y="17009"/>
                  </a:cubicBezTo>
                  <a:cubicBezTo>
                    <a:pt x="1045" y="17009"/>
                    <a:pt x="1004" y="17009"/>
                    <a:pt x="963" y="16985"/>
                  </a:cubicBezTo>
                  <a:cubicBezTo>
                    <a:pt x="922" y="16960"/>
                    <a:pt x="880" y="16936"/>
                    <a:pt x="839" y="16887"/>
                  </a:cubicBezTo>
                  <a:cubicBezTo>
                    <a:pt x="798" y="16838"/>
                    <a:pt x="749" y="16764"/>
                    <a:pt x="699" y="16642"/>
                  </a:cubicBezTo>
                  <a:cubicBezTo>
                    <a:pt x="601" y="16494"/>
                    <a:pt x="510" y="16323"/>
                    <a:pt x="436" y="16151"/>
                  </a:cubicBezTo>
                  <a:cubicBezTo>
                    <a:pt x="362" y="15980"/>
                    <a:pt x="280" y="15759"/>
                    <a:pt x="181" y="15514"/>
                  </a:cubicBezTo>
                  <a:cubicBezTo>
                    <a:pt x="148" y="15391"/>
                    <a:pt x="115" y="15269"/>
                    <a:pt x="91" y="15170"/>
                  </a:cubicBezTo>
                  <a:cubicBezTo>
                    <a:pt x="66" y="15072"/>
                    <a:pt x="41" y="14974"/>
                    <a:pt x="25" y="14876"/>
                  </a:cubicBezTo>
                  <a:cubicBezTo>
                    <a:pt x="8" y="14778"/>
                    <a:pt x="0" y="14656"/>
                    <a:pt x="0" y="14533"/>
                  </a:cubicBezTo>
                  <a:cubicBezTo>
                    <a:pt x="0" y="14410"/>
                    <a:pt x="0" y="14239"/>
                    <a:pt x="16" y="14067"/>
                  </a:cubicBezTo>
                  <a:cubicBezTo>
                    <a:pt x="41" y="13430"/>
                    <a:pt x="82" y="12719"/>
                    <a:pt x="132" y="11910"/>
                  </a:cubicBezTo>
                  <a:cubicBezTo>
                    <a:pt x="181" y="11101"/>
                    <a:pt x="230" y="10267"/>
                    <a:pt x="288" y="9409"/>
                  </a:cubicBezTo>
                  <a:cubicBezTo>
                    <a:pt x="346" y="8551"/>
                    <a:pt x="395" y="7693"/>
                    <a:pt x="444" y="6810"/>
                  </a:cubicBezTo>
                  <a:cubicBezTo>
                    <a:pt x="494" y="5927"/>
                    <a:pt x="535" y="5118"/>
                    <a:pt x="560" y="4309"/>
                  </a:cubicBezTo>
                  <a:cubicBezTo>
                    <a:pt x="699" y="4113"/>
                    <a:pt x="856" y="3966"/>
                    <a:pt x="1029" y="3819"/>
                  </a:cubicBezTo>
                  <a:cubicBezTo>
                    <a:pt x="1210" y="3672"/>
                    <a:pt x="1391" y="3549"/>
                    <a:pt x="1580" y="3476"/>
                  </a:cubicBezTo>
                  <a:cubicBezTo>
                    <a:pt x="1769" y="3378"/>
                    <a:pt x="1967" y="3329"/>
                    <a:pt x="2156" y="3329"/>
                  </a:cubicBezTo>
                  <a:cubicBezTo>
                    <a:pt x="2353" y="3304"/>
                    <a:pt x="2534" y="3329"/>
                    <a:pt x="2707" y="3402"/>
                  </a:cubicBezTo>
                  <a:cubicBezTo>
                    <a:pt x="2880" y="3476"/>
                    <a:pt x="3036" y="3598"/>
                    <a:pt x="3176" y="3770"/>
                  </a:cubicBezTo>
                  <a:cubicBezTo>
                    <a:pt x="3316" y="3941"/>
                    <a:pt x="3431" y="4162"/>
                    <a:pt x="3514" y="4456"/>
                  </a:cubicBezTo>
                  <a:cubicBezTo>
                    <a:pt x="3621" y="4849"/>
                    <a:pt x="3719" y="5265"/>
                    <a:pt x="3785" y="5682"/>
                  </a:cubicBezTo>
                  <a:cubicBezTo>
                    <a:pt x="3859" y="6124"/>
                    <a:pt x="3900" y="6614"/>
                    <a:pt x="3925" y="7153"/>
                  </a:cubicBezTo>
                  <a:cubicBezTo>
                    <a:pt x="3933" y="7447"/>
                    <a:pt x="3925" y="7742"/>
                    <a:pt x="3900" y="8011"/>
                  </a:cubicBezTo>
                  <a:cubicBezTo>
                    <a:pt x="3876" y="8281"/>
                    <a:pt x="3835" y="8551"/>
                    <a:pt x="3785" y="8796"/>
                  </a:cubicBezTo>
                  <a:cubicBezTo>
                    <a:pt x="3736" y="9041"/>
                    <a:pt x="3670" y="9262"/>
                    <a:pt x="3604" y="9482"/>
                  </a:cubicBezTo>
                  <a:cubicBezTo>
                    <a:pt x="3530" y="9679"/>
                    <a:pt x="3456" y="9875"/>
                    <a:pt x="3374" y="10046"/>
                  </a:cubicBezTo>
                  <a:cubicBezTo>
                    <a:pt x="3283" y="10218"/>
                    <a:pt x="3193" y="10390"/>
                    <a:pt x="3102" y="10537"/>
                  </a:cubicBezTo>
                  <a:cubicBezTo>
                    <a:pt x="3012" y="10708"/>
                    <a:pt x="2905" y="10855"/>
                    <a:pt x="2781" y="11003"/>
                  </a:cubicBezTo>
                  <a:cubicBezTo>
                    <a:pt x="2929" y="11272"/>
                    <a:pt x="3028" y="11591"/>
                    <a:pt x="3102" y="11983"/>
                  </a:cubicBezTo>
                  <a:close/>
                  <a:moveTo>
                    <a:pt x="1078" y="13356"/>
                  </a:moveTo>
                  <a:cubicBezTo>
                    <a:pt x="1037" y="13748"/>
                    <a:pt x="1004" y="14141"/>
                    <a:pt x="963" y="14557"/>
                  </a:cubicBezTo>
                  <a:cubicBezTo>
                    <a:pt x="1144" y="14459"/>
                    <a:pt x="1317" y="14337"/>
                    <a:pt x="1465" y="14190"/>
                  </a:cubicBezTo>
                  <a:cubicBezTo>
                    <a:pt x="1621" y="14043"/>
                    <a:pt x="1753" y="13871"/>
                    <a:pt x="1860" y="13675"/>
                  </a:cubicBezTo>
                  <a:cubicBezTo>
                    <a:pt x="1967" y="13479"/>
                    <a:pt x="2049" y="13307"/>
                    <a:pt x="2107" y="13086"/>
                  </a:cubicBezTo>
                  <a:cubicBezTo>
                    <a:pt x="2164" y="12890"/>
                    <a:pt x="2189" y="12694"/>
                    <a:pt x="2172" y="12523"/>
                  </a:cubicBezTo>
                  <a:cubicBezTo>
                    <a:pt x="2156" y="12424"/>
                    <a:pt x="2123" y="12326"/>
                    <a:pt x="2074" y="12228"/>
                  </a:cubicBezTo>
                  <a:cubicBezTo>
                    <a:pt x="2024" y="12130"/>
                    <a:pt x="1958" y="12057"/>
                    <a:pt x="1868" y="12008"/>
                  </a:cubicBezTo>
                  <a:cubicBezTo>
                    <a:pt x="1786" y="11959"/>
                    <a:pt x="1679" y="11934"/>
                    <a:pt x="1563" y="11959"/>
                  </a:cubicBezTo>
                  <a:cubicBezTo>
                    <a:pt x="1448" y="11983"/>
                    <a:pt x="1317" y="12032"/>
                    <a:pt x="1177" y="12130"/>
                  </a:cubicBezTo>
                  <a:cubicBezTo>
                    <a:pt x="1160" y="12547"/>
                    <a:pt x="1119" y="12964"/>
                    <a:pt x="1078" y="13356"/>
                  </a:cubicBezTo>
                  <a:close/>
                  <a:moveTo>
                    <a:pt x="2074" y="8992"/>
                  </a:moveTo>
                  <a:cubicBezTo>
                    <a:pt x="2255" y="8747"/>
                    <a:pt x="2411" y="8477"/>
                    <a:pt x="2534" y="8183"/>
                  </a:cubicBezTo>
                  <a:cubicBezTo>
                    <a:pt x="2658" y="7913"/>
                    <a:pt x="2757" y="7644"/>
                    <a:pt x="2822" y="7374"/>
                  </a:cubicBezTo>
                  <a:cubicBezTo>
                    <a:pt x="2888" y="7104"/>
                    <a:pt x="2913" y="6908"/>
                    <a:pt x="2905" y="6736"/>
                  </a:cubicBezTo>
                  <a:cubicBezTo>
                    <a:pt x="2896" y="6589"/>
                    <a:pt x="2855" y="6491"/>
                    <a:pt x="2798" y="6418"/>
                  </a:cubicBezTo>
                  <a:cubicBezTo>
                    <a:pt x="2740" y="6344"/>
                    <a:pt x="2658" y="6295"/>
                    <a:pt x="2559" y="6295"/>
                  </a:cubicBezTo>
                  <a:cubicBezTo>
                    <a:pt x="2460" y="6295"/>
                    <a:pt x="2345" y="6320"/>
                    <a:pt x="2213" y="6393"/>
                  </a:cubicBezTo>
                  <a:cubicBezTo>
                    <a:pt x="2082" y="6467"/>
                    <a:pt x="1942" y="6589"/>
                    <a:pt x="1786" y="6761"/>
                  </a:cubicBezTo>
                  <a:cubicBezTo>
                    <a:pt x="1728" y="7202"/>
                    <a:pt x="1670" y="7644"/>
                    <a:pt x="1621" y="8109"/>
                  </a:cubicBezTo>
                  <a:cubicBezTo>
                    <a:pt x="1572" y="8575"/>
                    <a:pt x="1522" y="9090"/>
                    <a:pt x="1456" y="9629"/>
                  </a:cubicBezTo>
                  <a:cubicBezTo>
                    <a:pt x="1687" y="9458"/>
                    <a:pt x="1893" y="9237"/>
                    <a:pt x="2074" y="8992"/>
                  </a:cubicBezTo>
                  <a:close/>
                  <a:moveTo>
                    <a:pt x="7480" y="5682"/>
                  </a:moveTo>
                  <a:cubicBezTo>
                    <a:pt x="7537" y="6099"/>
                    <a:pt x="7570" y="6540"/>
                    <a:pt x="7587" y="7055"/>
                  </a:cubicBezTo>
                  <a:cubicBezTo>
                    <a:pt x="7603" y="7889"/>
                    <a:pt x="7595" y="8796"/>
                    <a:pt x="7546" y="9752"/>
                  </a:cubicBezTo>
                  <a:cubicBezTo>
                    <a:pt x="7496" y="10708"/>
                    <a:pt x="7414" y="11664"/>
                    <a:pt x="7299" y="12596"/>
                  </a:cubicBezTo>
                  <a:cubicBezTo>
                    <a:pt x="7184" y="13528"/>
                    <a:pt x="7035" y="14410"/>
                    <a:pt x="6863" y="15219"/>
                  </a:cubicBezTo>
                  <a:cubicBezTo>
                    <a:pt x="6690" y="16029"/>
                    <a:pt x="6476" y="16715"/>
                    <a:pt x="6237" y="17254"/>
                  </a:cubicBezTo>
                  <a:cubicBezTo>
                    <a:pt x="6073" y="17573"/>
                    <a:pt x="5908" y="17769"/>
                    <a:pt x="5735" y="17843"/>
                  </a:cubicBezTo>
                  <a:cubicBezTo>
                    <a:pt x="5563" y="17916"/>
                    <a:pt x="5373" y="17892"/>
                    <a:pt x="5159" y="17794"/>
                  </a:cubicBezTo>
                  <a:cubicBezTo>
                    <a:pt x="5019" y="17720"/>
                    <a:pt x="4871" y="17598"/>
                    <a:pt x="4723" y="17475"/>
                  </a:cubicBezTo>
                  <a:cubicBezTo>
                    <a:pt x="4575" y="17352"/>
                    <a:pt x="4435" y="17156"/>
                    <a:pt x="4320" y="16936"/>
                  </a:cubicBezTo>
                  <a:cubicBezTo>
                    <a:pt x="4221" y="16764"/>
                    <a:pt x="4123" y="16519"/>
                    <a:pt x="4032" y="16249"/>
                  </a:cubicBezTo>
                  <a:cubicBezTo>
                    <a:pt x="3941" y="15980"/>
                    <a:pt x="3867" y="15685"/>
                    <a:pt x="3818" y="15342"/>
                  </a:cubicBezTo>
                  <a:cubicBezTo>
                    <a:pt x="3744" y="14803"/>
                    <a:pt x="3686" y="14190"/>
                    <a:pt x="3662" y="13528"/>
                  </a:cubicBezTo>
                  <a:cubicBezTo>
                    <a:pt x="3637" y="12866"/>
                    <a:pt x="3629" y="12155"/>
                    <a:pt x="3653" y="11444"/>
                  </a:cubicBezTo>
                  <a:cubicBezTo>
                    <a:pt x="3678" y="10708"/>
                    <a:pt x="3728" y="9997"/>
                    <a:pt x="3802" y="9237"/>
                  </a:cubicBezTo>
                  <a:cubicBezTo>
                    <a:pt x="3876" y="8502"/>
                    <a:pt x="3974" y="7791"/>
                    <a:pt x="4098" y="7080"/>
                  </a:cubicBezTo>
                  <a:cubicBezTo>
                    <a:pt x="4221" y="6393"/>
                    <a:pt x="4361" y="5731"/>
                    <a:pt x="4534" y="5143"/>
                  </a:cubicBezTo>
                  <a:cubicBezTo>
                    <a:pt x="4699" y="4530"/>
                    <a:pt x="4888" y="4015"/>
                    <a:pt x="5102" y="3549"/>
                  </a:cubicBezTo>
                  <a:cubicBezTo>
                    <a:pt x="5242" y="3279"/>
                    <a:pt x="5406" y="3083"/>
                    <a:pt x="5595" y="2961"/>
                  </a:cubicBezTo>
                  <a:cubicBezTo>
                    <a:pt x="5785" y="2838"/>
                    <a:pt x="5957" y="2838"/>
                    <a:pt x="6130" y="2961"/>
                  </a:cubicBezTo>
                  <a:cubicBezTo>
                    <a:pt x="6344" y="3108"/>
                    <a:pt x="6550" y="3328"/>
                    <a:pt x="6739" y="3574"/>
                  </a:cubicBezTo>
                  <a:cubicBezTo>
                    <a:pt x="6928" y="3843"/>
                    <a:pt x="7085" y="4138"/>
                    <a:pt x="7208" y="4481"/>
                  </a:cubicBezTo>
                  <a:cubicBezTo>
                    <a:pt x="7332" y="4873"/>
                    <a:pt x="7430" y="5265"/>
                    <a:pt x="7480" y="5682"/>
                  </a:cubicBezTo>
                  <a:close/>
                  <a:moveTo>
                    <a:pt x="5957" y="6197"/>
                  </a:moveTo>
                  <a:cubicBezTo>
                    <a:pt x="5851" y="6442"/>
                    <a:pt x="5744" y="6810"/>
                    <a:pt x="5628" y="7251"/>
                  </a:cubicBezTo>
                  <a:cubicBezTo>
                    <a:pt x="5513" y="7693"/>
                    <a:pt x="5414" y="8207"/>
                    <a:pt x="5307" y="8771"/>
                  </a:cubicBezTo>
                  <a:cubicBezTo>
                    <a:pt x="5209" y="9335"/>
                    <a:pt x="5118" y="9875"/>
                    <a:pt x="5052" y="10414"/>
                  </a:cubicBezTo>
                  <a:cubicBezTo>
                    <a:pt x="4987" y="10929"/>
                    <a:pt x="4929" y="11468"/>
                    <a:pt x="4896" y="12057"/>
                  </a:cubicBezTo>
                  <a:cubicBezTo>
                    <a:pt x="4855" y="12621"/>
                    <a:pt x="4838" y="13160"/>
                    <a:pt x="4830" y="13650"/>
                  </a:cubicBezTo>
                  <a:cubicBezTo>
                    <a:pt x="4822" y="14141"/>
                    <a:pt x="4838" y="14582"/>
                    <a:pt x="4880" y="14925"/>
                  </a:cubicBezTo>
                  <a:cubicBezTo>
                    <a:pt x="4912" y="15293"/>
                    <a:pt x="4978" y="15514"/>
                    <a:pt x="5061" y="15612"/>
                  </a:cubicBezTo>
                  <a:cubicBezTo>
                    <a:pt x="5135" y="15710"/>
                    <a:pt x="5225" y="15685"/>
                    <a:pt x="5316" y="15514"/>
                  </a:cubicBezTo>
                  <a:cubicBezTo>
                    <a:pt x="5406" y="15342"/>
                    <a:pt x="5505" y="15097"/>
                    <a:pt x="5604" y="14754"/>
                  </a:cubicBezTo>
                  <a:cubicBezTo>
                    <a:pt x="5702" y="14410"/>
                    <a:pt x="5793" y="13969"/>
                    <a:pt x="5892" y="13430"/>
                  </a:cubicBezTo>
                  <a:cubicBezTo>
                    <a:pt x="5982" y="12890"/>
                    <a:pt x="6064" y="12326"/>
                    <a:pt x="6139" y="11689"/>
                  </a:cubicBezTo>
                  <a:cubicBezTo>
                    <a:pt x="6204" y="11174"/>
                    <a:pt x="6254" y="10586"/>
                    <a:pt x="6303" y="9948"/>
                  </a:cubicBezTo>
                  <a:cubicBezTo>
                    <a:pt x="6352" y="9311"/>
                    <a:pt x="6385" y="8722"/>
                    <a:pt x="6394" y="8158"/>
                  </a:cubicBezTo>
                  <a:cubicBezTo>
                    <a:pt x="6410" y="7594"/>
                    <a:pt x="6402" y="7104"/>
                    <a:pt x="6377" y="6687"/>
                  </a:cubicBezTo>
                  <a:cubicBezTo>
                    <a:pt x="6352" y="6271"/>
                    <a:pt x="6303" y="6025"/>
                    <a:pt x="6229" y="5952"/>
                  </a:cubicBezTo>
                  <a:cubicBezTo>
                    <a:pt x="6155" y="5878"/>
                    <a:pt x="6064" y="5952"/>
                    <a:pt x="5957" y="6197"/>
                  </a:cubicBezTo>
                  <a:close/>
                  <a:moveTo>
                    <a:pt x="11792" y="5535"/>
                  </a:moveTo>
                  <a:cubicBezTo>
                    <a:pt x="11849" y="5976"/>
                    <a:pt x="11890" y="6491"/>
                    <a:pt x="11915" y="7031"/>
                  </a:cubicBezTo>
                  <a:cubicBezTo>
                    <a:pt x="11940" y="7938"/>
                    <a:pt x="11923" y="8943"/>
                    <a:pt x="11866" y="9997"/>
                  </a:cubicBezTo>
                  <a:cubicBezTo>
                    <a:pt x="11816" y="11051"/>
                    <a:pt x="11726" y="12081"/>
                    <a:pt x="11594" y="13111"/>
                  </a:cubicBezTo>
                  <a:cubicBezTo>
                    <a:pt x="11471" y="14141"/>
                    <a:pt x="11306" y="15097"/>
                    <a:pt x="11117" y="15979"/>
                  </a:cubicBezTo>
                  <a:cubicBezTo>
                    <a:pt x="10919" y="16862"/>
                    <a:pt x="10697" y="17598"/>
                    <a:pt x="10434" y="18186"/>
                  </a:cubicBezTo>
                  <a:cubicBezTo>
                    <a:pt x="10261" y="18529"/>
                    <a:pt x="10072" y="18750"/>
                    <a:pt x="9891" y="18824"/>
                  </a:cubicBezTo>
                  <a:cubicBezTo>
                    <a:pt x="9701" y="18922"/>
                    <a:pt x="9496" y="18897"/>
                    <a:pt x="9257" y="18750"/>
                  </a:cubicBezTo>
                  <a:cubicBezTo>
                    <a:pt x="9101" y="18652"/>
                    <a:pt x="8936" y="18554"/>
                    <a:pt x="8780" y="18407"/>
                  </a:cubicBezTo>
                  <a:cubicBezTo>
                    <a:pt x="8615" y="18260"/>
                    <a:pt x="8467" y="18063"/>
                    <a:pt x="8336" y="17818"/>
                  </a:cubicBezTo>
                  <a:cubicBezTo>
                    <a:pt x="8229" y="17622"/>
                    <a:pt x="8122" y="17377"/>
                    <a:pt x="8023" y="17058"/>
                  </a:cubicBezTo>
                  <a:cubicBezTo>
                    <a:pt x="7924" y="16764"/>
                    <a:pt x="7842" y="16421"/>
                    <a:pt x="7792" y="16078"/>
                  </a:cubicBezTo>
                  <a:cubicBezTo>
                    <a:pt x="7710" y="15489"/>
                    <a:pt x="7653" y="14827"/>
                    <a:pt x="7620" y="14092"/>
                  </a:cubicBezTo>
                  <a:cubicBezTo>
                    <a:pt x="7587" y="13356"/>
                    <a:pt x="7587" y="12596"/>
                    <a:pt x="7611" y="11811"/>
                  </a:cubicBezTo>
                  <a:cubicBezTo>
                    <a:pt x="7636" y="11027"/>
                    <a:pt x="7685" y="10218"/>
                    <a:pt x="7768" y="9409"/>
                  </a:cubicBezTo>
                  <a:cubicBezTo>
                    <a:pt x="7850" y="8600"/>
                    <a:pt x="7957" y="7815"/>
                    <a:pt x="8089" y="7055"/>
                  </a:cubicBezTo>
                  <a:cubicBezTo>
                    <a:pt x="8220" y="6295"/>
                    <a:pt x="8377" y="5584"/>
                    <a:pt x="8566" y="4922"/>
                  </a:cubicBezTo>
                  <a:cubicBezTo>
                    <a:pt x="8747" y="4260"/>
                    <a:pt x="8953" y="3672"/>
                    <a:pt x="9191" y="3157"/>
                  </a:cubicBezTo>
                  <a:cubicBezTo>
                    <a:pt x="9348" y="2863"/>
                    <a:pt x="9529" y="2642"/>
                    <a:pt x="9734" y="2519"/>
                  </a:cubicBezTo>
                  <a:cubicBezTo>
                    <a:pt x="9940" y="2397"/>
                    <a:pt x="10138" y="2397"/>
                    <a:pt x="10319" y="2519"/>
                  </a:cubicBezTo>
                  <a:cubicBezTo>
                    <a:pt x="10549" y="2691"/>
                    <a:pt x="10771" y="2912"/>
                    <a:pt x="10985" y="3206"/>
                  </a:cubicBezTo>
                  <a:cubicBezTo>
                    <a:pt x="11191" y="3500"/>
                    <a:pt x="11364" y="3819"/>
                    <a:pt x="11495" y="4187"/>
                  </a:cubicBezTo>
                  <a:cubicBezTo>
                    <a:pt x="11627" y="4652"/>
                    <a:pt x="11734" y="5094"/>
                    <a:pt x="11792" y="5535"/>
                  </a:cubicBezTo>
                  <a:close/>
                  <a:moveTo>
                    <a:pt x="10121" y="6123"/>
                  </a:moveTo>
                  <a:cubicBezTo>
                    <a:pt x="10006" y="6393"/>
                    <a:pt x="9883" y="6785"/>
                    <a:pt x="9767" y="7276"/>
                  </a:cubicBezTo>
                  <a:cubicBezTo>
                    <a:pt x="9644" y="7766"/>
                    <a:pt x="9529" y="8330"/>
                    <a:pt x="9422" y="8943"/>
                  </a:cubicBezTo>
                  <a:cubicBezTo>
                    <a:pt x="9315" y="9556"/>
                    <a:pt x="9216" y="10169"/>
                    <a:pt x="9142" y="10733"/>
                  </a:cubicBezTo>
                  <a:cubicBezTo>
                    <a:pt x="9068" y="11297"/>
                    <a:pt x="9010" y="11885"/>
                    <a:pt x="8969" y="12523"/>
                  </a:cubicBezTo>
                  <a:cubicBezTo>
                    <a:pt x="8928" y="13135"/>
                    <a:pt x="8903" y="13724"/>
                    <a:pt x="8895" y="14263"/>
                  </a:cubicBezTo>
                  <a:cubicBezTo>
                    <a:pt x="8887" y="14803"/>
                    <a:pt x="8903" y="15268"/>
                    <a:pt x="8944" y="15661"/>
                  </a:cubicBezTo>
                  <a:cubicBezTo>
                    <a:pt x="8986" y="16053"/>
                    <a:pt x="9051" y="16298"/>
                    <a:pt x="9142" y="16421"/>
                  </a:cubicBezTo>
                  <a:cubicBezTo>
                    <a:pt x="9224" y="16519"/>
                    <a:pt x="9323" y="16494"/>
                    <a:pt x="9422" y="16323"/>
                  </a:cubicBezTo>
                  <a:cubicBezTo>
                    <a:pt x="9520" y="16151"/>
                    <a:pt x="9627" y="15857"/>
                    <a:pt x="9734" y="15489"/>
                  </a:cubicBezTo>
                  <a:cubicBezTo>
                    <a:pt x="9841" y="15097"/>
                    <a:pt x="9948" y="14631"/>
                    <a:pt x="10047" y="14043"/>
                  </a:cubicBezTo>
                  <a:cubicBezTo>
                    <a:pt x="10146" y="13454"/>
                    <a:pt x="10236" y="12817"/>
                    <a:pt x="10319" y="12130"/>
                  </a:cubicBezTo>
                  <a:cubicBezTo>
                    <a:pt x="10384" y="11566"/>
                    <a:pt x="10450" y="10929"/>
                    <a:pt x="10500" y="10242"/>
                  </a:cubicBezTo>
                  <a:cubicBezTo>
                    <a:pt x="10549" y="9556"/>
                    <a:pt x="10582" y="8894"/>
                    <a:pt x="10598" y="8281"/>
                  </a:cubicBezTo>
                  <a:cubicBezTo>
                    <a:pt x="10615" y="7668"/>
                    <a:pt x="10607" y="7129"/>
                    <a:pt x="10582" y="6687"/>
                  </a:cubicBezTo>
                  <a:cubicBezTo>
                    <a:pt x="10557" y="6246"/>
                    <a:pt x="10500" y="5976"/>
                    <a:pt x="10417" y="5878"/>
                  </a:cubicBezTo>
                  <a:cubicBezTo>
                    <a:pt x="10343" y="5756"/>
                    <a:pt x="10236" y="5829"/>
                    <a:pt x="10121" y="6123"/>
                  </a:cubicBezTo>
                  <a:close/>
                  <a:moveTo>
                    <a:pt x="13330" y="12277"/>
                  </a:moveTo>
                  <a:cubicBezTo>
                    <a:pt x="13248" y="13185"/>
                    <a:pt x="13182" y="14043"/>
                    <a:pt x="13108" y="14876"/>
                  </a:cubicBezTo>
                  <a:cubicBezTo>
                    <a:pt x="13042" y="15710"/>
                    <a:pt x="12976" y="16494"/>
                    <a:pt x="12927" y="17230"/>
                  </a:cubicBezTo>
                  <a:cubicBezTo>
                    <a:pt x="12878" y="17965"/>
                    <a:pt x="12828" y="18627"/>
                    <a:pt x="12795" y="19191"/>
                  </a:cubicBezTo>
                  <a:cubicBezTo>
                    <a:pt x="12771" y="19436"/>
                    <a:pt x="12738" y="19584"/>
                    <a:pt x="12697" y="19657"/>
                  </a:cubicBezTo>
                  <a:cubicBezTo>
                    <a:pt x="12656" y="19731"/>
                    <a:pt x="12581" y="19706"/>
                    <a:pt x="12475" y="19608"/>
                  </a:cubicBezTo>
                  <a:cubicBezTo>
                    <a:pt x="12376" y="19510"/>
                    <a:pt x="12269" y="19412"/>
                    <a:pt x="12170" y="19289"/>
                  </a:cubicBezTo>
                  <a:cubicBezTo>
                    <a:pt x="12063" y="19167"/>
                    <a:pt x="11973" y="19020"/>
                    <a:pt x="11882" y="18873"/>
                  </a:cubicBezTo>
                  <a:cubicBezTo>
                    <a:pt x="11775" y="18676"/>
                    <a:pt x="11701" y="18480"/>
                    <a:pt x="11668" y="18284"/>
                  </a:cubicBezTo>
                  <a:cubicBezTo>
                    <a:pt x="11635" y="18088"/>
                    <a:pt x="11627" y="17818"/>
                    <a:pt x="11643" y="17475"/>
                  </a:cubicBezTo>
                  <a:cubicBezTo>
                    <a:pt x="11660" y="16960"/>
                    <a:pt x="11685" y="16298"/>
                    <a:pt x="11717" y="15563"/>
                  </a:cubicBezTo>
                  <a:cubicBezTo>
                    <a:pt x="11750" y="14803"/>
                    <a:pt x="11800" y="13994"/>
                    <a:pt x="11849" y="13111"/>
                  </a:cubicBezTo>
                  <a:cubicBezTo>
                    <a:pt x="11899" y="12228"/>
                    <a:pt x="11956" y="11321"/>
                    <a:pt x="12022" y="10365"/>
                  </a:cubicBezTo>
                  <a:cubicBezTo>
                    <a:pt x="12080" y="9409"/>
                    <a:pt x="12145" y="8477"/>
                    <a:pt x="12219" y="7570"/>
                  </a:cubicBezTo>
                  <a:cubicBezTo>
                    <a:pt x="12285" y="6663"/>
                    <a:pt x="12351" y="5780"/>
                    <a:pt x="12417" y="4971"/>
                  </a:cubicBezTo>
                  <a:cubicBezTo>
                    <a:pt x="12483" y="4162"/>
                    <a:pt x="12540" y="3427"/>
                    <a:pt x="12598" y="2814"/>
                  </a:cubicBezTo>
                  <a:cubicBezTo>
                    <a:pt x="12647" y="2372"/>
                    <a:pt x="12713" y="2103"/>
                    <a:pt x="12795" y="2005"/>
                  </a:cubicBezTo>
                  <a:cubicBezTo>
                    <a:pt x="12869" y="1906"/>
                    <a:pt x="12993" y="1906"/>
                    <a:pt x="13149" y="2005"/>
                  </a:cubicBezTo>
                  <a:cubicBezTo>
                    <a:pt x="13388" y="2176"/>
                    <a:pt x="13594" y="2348"/>
                    <a:pt x="13758" y="2519"/>
                  </a:cubicBezTo>
                  <a:cubicBezTo>
                    <a:pt x="13923" y="2691"/>
                    <a:pt x="14087" y="2887"/>
                    <a:pt x="14260" y="3132"/>
                  </a:cubicBezTo>
                  <a:cubicBezTo>
                    <a:pt x="14367" y="3279"/>
                    <a:pt x="14449" y="3427"/>
                    <a:pt x="14507" y="3598"/>
                  </a:cubicBezTo>
                  <a:cubicBezTo>
                    <a:pt x="14565" y="3745"/>
                    <a:pt x="14614" y="3917"/>
                    <a:pt x="14647" y="4088"/>
                  </a:cubicBezTo>
                  <a:cubicBezTo>
                    <a:pt x="14680" y="4260"/>
                    <a:pt x="14696" y="4456"/>
                    <a:pt x="14713" y="4652"/>
                  </a:cubicBezTo>
                  <a:cubicBezTo>
                    <a:pt x="14721" y="4849"/>
                    <a:pt x="14737" y="5094"/>
                    <a:pt x="14746" y="5339"/>
                  </a:cubicBezTo>
                  <a:cubicBezTo>
                    <a:pt x="14746" y="5461"/>
                    <a:pt x="14746" y="5609"/>
                    <a:pt x="14746" y="5780"/>
                  </a:cubicBezTo>
                  <a:cubicBezTo>
                    <a:pt x="14746" y="5952"/>
                    <a:pt x="14754" y="6246"/>
                    <a:pt x="14762" y="6687"/>
                  </a:cubicBezTo>
                  <a:cubicBezTo>
                    <a:pt x="14770" y="7129"/>
                    <a:pt x="14787" y="7742"/>
                    <a:pt x="14803" y="8551"/>
                  </a:cubicBezTo>
                  <a:cubicBezTo>
                    <a:pt x="14820" y="9360"/>
                    <a:pt x="14853" y="10463"/>
                    <a:pt x="14885" y="11861"/>
                  </a:cubicBezTo>
                  <a:cubicBezTo>
                    <a:pt x="14968" y="11395"/>
                    <a:pt x="15067" y="10880"/>
                    <a:pt x="15182" y="10316"/>
                  </a:cubicBezTo>
                  <a:cubicBezTo>
                    <a:pt x="15297" y="9752"/>
                    <a:pt x="15412" y="9188"/>
                    <a:pt x="15527" y="8600"/>
                  </a:cubicBezTo>
                  <a:cubicBezTo>
                    <a:pt x="15651" y="8011"/>
                    <a:pt x="15774" y="7447"/>
                    <a:pt x="15898" y="6859"/>
                  </a:cubicBezTo>
                  <a:cubicBezTo>
                    <a:pt x="16021" y="6271"/>
                    <a:pt x="16144" y="5731"/>
                    <a:pt x="16268" y="5216"/>
                  </a:cubicBezTo>
                  <a:cubicBezTo>
                    <a:pt x="16391" y="4628"/>
                    <a:pt x="16490" y="4138"/>
                    <a:pt x="16581" y="3745"/>
                  </a:cubicBezTo>
                  <a:cubicBezTo>
                    <a:pt x="16671" y="3378"/>
                    <a:pt x="16753" y="3083"/>
                    <a:pt x="16844" y="2887"/>
                  </a:cubicBezTo>
                  <a:cubicBezTo>
                    <a:pt x="16934" y="2691"/>
                    <a:pt x="17025" y="2593"/>
                    <a:pt x="17132" y="2593"/>
                  </a:cubicBezTo>
                  <a:cubicBezTo>
                    <a:pt x="17231" y="2593"/>
                    <a:pt x="17362" y="2667"/>
                    <a:pt x="17519" y="2838"/>
                  </a:cubicBezTo>
                  <a:cubicBezTo>
                    <a:pt x="17700" y="3034"/>
                    <a:pt x="17889" y="3255"/>
                    <a:pt x="18095" y="3500"/>
                  </a:cubicBezTo>
                  <a:cubicBezTo>
                    <a:pt x="18292" y="3745"/>
                    <a:pt x="18490" y="4039"/>
                    <a:pt x="18679" y="4358"/>
                  </a:cubicBezTo>
                  <a:cubicBezTo>
                    <a:pt x="18802" y="4579"/>
                    <a:pt x="18885" y="4824"/>
                    <a:pt x="18909" y="5069"/>
                  </a:cubicBezTo>
                  <a:cubicBezTo>
                    <a:pt x="18934" y="5314"/>
                    <a:pt x="18917" y="5682"/>
                    <a:pt x="18860" y="6099"/>
                  </a:cubicBezTo>
                  <a:cubicBezTo>
                    <a:pt x="18778" y="6712"/>
                    <a:pt x="18679" y="7423"/>
                    <a:pt x="18572" y="8232"/>
                  </a:cubicBezTo>
                  <a:cubicBezTo>
                    <a:pt x="18465" y="9041"/>
                    <a:pt x="18358" y="9875"/>
                    <a:pt x="18243" y="10757"/>
                  </a:cubicBezTo>
                  <a:cubicBezTo>
                    <a:pt x="18128" y="11640"/>
                    <a:pt x="18021" y="12523"/>
                    <a:pt x="17905" y="13430"/>
                  </a:cubicBezTo>
                  <a:cubicBezTo>
                    <a:pt x="17790" y="14337"/>
                    <a:pt x="17683" y="15195"/>
                    <a:pt x="17584" y="16029"/>
                  </a:cubicBezTo>
                  <a:cubicBezTo>
                    <a:pt x="17486" y="16862"/>
                    <a:pt x="17387" y="17622"/>
                    <a:pt x="17305" y="18309"/>
                  </a:cubicBezTo>
                  <a:cubicBezTo>
                    <a:pt x="17222" y="19020"/>
                    <a:pt x="17157" y="19584"/>
                    <a:pt x="17107" y="20049"/>
                  </a:cubicBezTo>
                  <a:cubicBezTo>
                    <a:pt x="17066" y="20295"/>
                    <a:pt x="17025" y="20442"/>
                    <a:pt x="16984" y="20540"/>
                  </a:cubicBezTo>
                  <a:cubicBezTo>
                    <a:pt x="16943" y="20638"/>
                    <a:pt x="16860" y="20638"/>
                    <a:pt x="16745" y="20515"/>
                  </a:cubicBezTo>
                  <a:cubicBezTo>
                    <a:pt x="16646" y="20417"/>
                    <a:pt x="16539" y="20319"/>
                    <a:pt x="16432" y="20197"/>
                  </a:cubicBezTo>
                  <a:cubicBezTo>
                    <a:pt x="16325" y="20074"/>
                    <a:pt x="16235" y="19951"/>
                    <a:pt x="16161" y="19780"/>
                  </a:cubicBezTo>
                  <a:cubicBezTo>
                    <a:pt x="16062" y="19608"/>
                    <a:pt x="15996" y="19412"/>
                    <a:pt x="15972" y="19216"/>
                  </a:cubicBezTo>
                  <a:cubicBezTo>
                    <a:pt x="15947" y="18995"/>
                    <a:pt x="15947" y="18725"/>
                    <a:pt x="15980" y="18407"/>
                  </a:cubicBezTo>
                  <a:cubicBezTo>
                    <a:pt x="16013" y="18014"/>
                    <a:pt x="16054" y="17500"/>
                    <a:pt x="16112" y="16862"/>
                  </a:cubicBezTo>
                  <a:cubicBezTo>
                    <a:pt x="16169" y="16225"/>
                    <a:pt x="16235" y="15538"/>
                    <a:pt x="16309" y="14778"/>
                  </a:cubicBezTo>
                  <a:cubicBezTo>
                    <a:pt x="16383" y="14018"/>
                    <a:pt x="16465" y="13209"/>
                    <a:pt x="16556" y="12375"/>
                  </a:cubicBezTo>
                  <a:cubicBezTo>
                    <a:pt x="16646" y="11542"/>
                    <a:pt x="16737" y="10733"/>
                    <a:pt x="16836" y="9973"/>
                  </a:cubicBezTo>
                  <a:cubicBezTo>
                    <a:pt x="16679" y="10635"/>
                    <a:pt x="16515" y="11370"/>
                    <a:pt x="16342" y="12155"/>
                  </a:cubicBezTo>
                  <a:cubicBezTo>
                    <a:pt x="16169" y="12939"/>
                    <a:pt x="15996" y="13724"/>
                    <a:pt x="15840" y="14484"/>
                  </a:cubicBezTo>
                  <a:cubicBezTo>
                    <a:pt x="15675" y="15244"/>
                    <a:pt x="15527" y="15955"/>
                    <a:pt x="15387" y="16641"/>
                  </a:cubicBezTo>
                  <a:cubicBezTo>
                    <a:pt x="15248" y="17328"/>
                    <a:pt x="15141" y="17892"/>
                    <a:pt x="15050" y="18333"/>
                  </a:cubicBezTo>
                  <a:cubicBezTo>
                    <a:pt x="15025" y="18480"/>
                    <a:pt x="15001" y="18578"/>
                    <a:pt x="14984" y="18676"/>
                  </a:cubicBezTo>
                  <a:cubicBezTo>
                    <a:pt x="14968" y="18750"/>
                    <a:pt x="14943" y="18824"/>
                    <a:pt x="14918" y="18848"/>
                  </a:cubicBezTo>
                  <a:cubicBezTo>
                    <a:pt x="14894" y="18873"/>
                    <a:pt x="14861" y="18897"/>
                    <a:pt x="14828" y="18897"/>
                  </a:cubicBezTo>
                  <a:cubicBezTo>
                    <a:pt x="14795" y="18897"/>
                    <a:pt x="14746" y="18873"/>
                    <a:pt x="14688" y="18823"/>
                  </a:cubicBezTo>
                  <a:cubicBezTo>
                    <a:pt x="14507" y="18676"/>
                    <a:pt x="14359" y="18505"/>
                    <a:pt x="14227" y="18358"/>
                  </a:cubicBezTo>
                  <a:cubicBezTo>
                    <a:pt x="14178" y="18284"/>
                    <a:pt x="14137" y="18235"/>
                    <a:pt x="14104" y="18161"/>
                  </a:cubicBezTo>
                  <a:cubicBezTo>
                    <a:pt x="14071" y="18088"/>
                    <a:pt x="14038" y="18014"/>
                    <a:pt x="14013" y="17892"/>
                  </a:cubicBezTo>
                  <a:cubicBezTo>
                    <a:pt x="13989" y="17794"/>
                    <a:pt x="13972" y="17647"/>
                    <a:pt x="13956" y="17500"/>
                  </a:cubicBezTo>
                  <a:cubicBezTo>
                    <a:pt x="13939" y="17352"/>
                    <a:pt x="13923" y="17156"/>
                    <a:pt x="13906" y="16911"/>
                  </a:cubicBezTo>
                  <a:cubicBezTo>
                    <a:pt x="13840" y="15930"/>
                    <a:pt x="13783" y="14778"/>
                    <a:pt x="13733" y="13503"/>
                  </a:cubicBezTo>
                  <a:cubicBezTo>
                    <a:pt x="13684" y="12228"/>
                    <a:pt x="13643" y="10904"/>
                    <a:pt x="13610" y="9531"/>
                  </a:cubicBezTo>
                  <a:cubicBezTo>
                    <a:pt x="13495" y="10488"/>
                    <a:pt x="13413" y="11370"/>
                    <a:pt x="13330" y="12277"/>
                  </a:cubicBezTo>
                  <a:close/>
                  <a:moveTo>
                    <a:pt x="18119" y="18235"/>
                  </a:moveTo>
                  <a:cubicBezTo>
                    <a:pt x="18177" y="17965"/>
                    <a:pt x="18251" y="17745"/>
                    <a:pt x="18350" y="17573"/>
                  </a:cubicBezTo>
                  <a:cubicBezTo>
                    <a:pt x="18448" y="17402"/>
                    <a:pt x="18555" y="17303"/>
                    <a:pt x="18687" y="17279"/>
                  </a:cubicBezTo>
                  <a:cubicBezTo>
                    <a:pt x="18819" y="17254"/>
                    <a:pt x="18959" y="17328"/>
                    <a:pt x="19123" y="17500"/>
                  </a:cubicBezTo>
                  <a:cubicBezTo>
                    <a:pt x="19255" y="17647"/>
                    <a:pt x="19362" y="17818"/>
                    <a:pt x="19444" y="18039"/>
                  </a:cubicBezTo>
                  <a:cubicBezTo>
                    <a:pt x="19526" y="18260"/>
                    <a:pt x="19584" y="18505"/>
                    <a:pt x="19617" y="18750"/>
                  </a:cubicBezTo>
                  <a:cubicBezTo>
                    <a:pt x="19650" y="18995"/>
                    <a:pt x="19666" y="19240"/>
                    <a:pt x="19666" y="19486"/>
                  </a:cubicBezTo>
                  <a:cubicBezTo>
                    <a:pt x="19666" y="19731"/>
                    <a:pt x="19650" y="19927"/>
                    <a:pt x="19625" y="20123"/>
                  </a:cubicBezTo>
                  <a:cubicBezTo>
                    <a:pt x="19609" y="20246"/>
                    <a:pt x="19576" y="20417"/>
                    <a:pt x="19526" y="20589"/>
                  </a:cubicBezTo>
                  <a:cubicBezTo>
                    <a:pt x="19477" y="20760"/>
                    <a:pt x="19419" y="20932"/>
                    <a:pt x="19354" y="21079"/>
                  </a:cubicBezTo>
                  <a:cubicBezTo>
                    <a:pt x="19288" y="21226"/>
                    <a:pt x="19205" y="21349"/>
                    <a:pt x="19115" y="21422"/>
                  </a:cubicBezTo>
                  <a:cubicBezTo>
                    <a:pt x="19024" y="21520"/>
                    <a:pt x="18917" y="21545"/>
                    <a:pt x="18811" y="21520"/>
                  </a:cubicBezTo>
                  <a:cubicBezTo>
                    <a:pt x="18572" y="21471"/>
                    <a:pt x="18374" y="21251"/>
                    <a:pt x="18218" y="20809"/>
                  </a:cubicBezTo>
                  <a:cubicBezTo>
                    <a:pt x="18062" y="20368"/>
                    <a:pt x="17996" y="19804"/>
                    <a:pt x="18029" y="19069"/>
                  </a:cubicBezTo>
                  <a:cubicBezTo>
                    <a:pt x="18029" y="18799"/>
                    <a:pt x="18062" y="18505"/>
                    <a:pt x="18119" y="18235"/>
                  </a:cubicBezTo>
                  <a:close/>
                  <a:moveTo>
                    <a:pt x="21575" y="2568"/>
                  </a:moveTo>
                  <a:cubicBezTo>
                    <a:pt x="21600" y="2863"/>
                    <a:pt x="21584" y="3206"/>
                    <a:pt x="21526" y="3598"/>
                  </a:cubicBezTo>
                  <a:cubicBezTo>
                    <a:pt x="21361" y="4701"/>
                    <a:pt x="21205" y="5805"/>
                    <a:pt x="21040" y="6957"/>
                  </a:cubicBezTo>
                  <a:cubicBezTo>
                    <a:pt x="20884" y="8085"/>
                    <a:pt x="20728" y="9213"/>
                    <a:pt x="20580" y="10316"/>
                  </a:cubicBezTo>
                  <a:cubicBezTo>
                    <a:pt x="20432" y="11419"/>
                    <a:pt x="20292" y="12498"/>
                    <a:pt x="20168" y="13503"/>
                  </a:cubicBezTo>
                  <a:cubicBezTo>
                    <a:pt x="20045" y="14533"/>
                    <a:pt x="19930" y="15489"/>
                    <a:pt x="19831" y="16372"/>
                  </a:cubicBezTo>
                  <a:cubicBezTo>
                    <a:pt x="19798" y="16690"/>
                    <a:pt x="19749" y="16862"/>
                    <a:pt x="19699" y="16936"/>
                  </a:cubicBezTo>
                  <a:cubicBezTo>
                    <a:pt x="19642" y="17009"/>
                    <a:pt x="19559" y="16960"/>
                    <a:pt x="19444" y="16862"/>
                  </a:cubicBezTo>
                  <a:cubicBezTo>
                    <a:pt x="19304" y="16764"/>
                    <a:pt x="19173" y="16617"/>
                    <a:pt x="19057" y="16494"/>
                  </a:cubicBezTo>
                  <a:cubicBezTo>
                    <a:pt x="18942" y="16347"/>
                    <a:pt x="18827" y="16176"/>
                    <a:pt x="18720" y="16004"/>
                  </a:cubicBezTo>
                  <a:cubicBezTo>
                    <a:pt x="18605" y="15783"/>
                    <a:pt x="18539" y="15587"/>
                    <a:pt x="18506" y="15342"/>
                  </a:cubicBezTo>
                  <a:cubicBezTo>
                    <a:pt x="18473" y="15121"/>
                    <a:pt x="18473" y="14778"/>
                    <a:pt x="18514" y="14361"/>
                  </a:cubicBezTo>
                  <a:cubicBezTo>
                    <a:pt x="18580" y="13503"/>
                    <a:pt x="18662" y="12473"/>
                    <a:pt x="18769" y="11321"/>
                  </a:cubicBezTo>
                  <a:cubicBezTo>
                    <a:pt x="18876" y="10144"/>
                    <a:pt x="18992" y="8943"/>
                    <a:pt x="19115" y="7717"/>
                  </a:cubicBezTo>
                  <a:cubicBezTo>
                    <a:pt x="19238" y="6491"/>
                    <a:pt x="19370" y="5265"/>
                    <a:pt x="19493" y="4064"/>
                  </a:cubicBezTo>
                  <a:cubicBezTo>
                    <a:pt x="19625" y="2863"/>
                    <a:pt x="19740" y="1784"/>
                    <a:pt x="19856" y="852"/>
                  </a:cubicBezTo>
                  <a:cubicBezTo>
                    <a:pt x="19905" y="386"/>
                    <a:pt x="19979" y="117"/>
                    <a:pt x="20053" y="43"/>
                  </a:cubicBezTo>
                  <a:cubicBezTo>
                    <a:pt x="20135" y="-55"/>
                    <a:pt x="20251" y="19"/>
                    <a:pt x="20415" y="215"/>
                  </a:cubicBezTo>
                  <a:cubicBezTo>
                    <a:pt x="20563" y="362"/>
                    <a:pt x="20728" y="582"/>
                    <a:pt x="20901" y="852"/>
                  </a:cubicBezTo>
                  <a:cubicBezTo>
                    <a:pt x="21073" y="1122"/>
                    <a:pt x="21222" y="1416"/>
                    <a:pt x="21345" y="1710"/>
                  </a:cubicBezTo>
                  <a:cubicBezTo>
                    <a:pt x="21477" y="1980"/>
                    <a:pt x="21551" y="2274"/>
                    <a:pt x="21575" y="2568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1226456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4376D1B-0212-3106-E4F8-931A5DFA5C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F871927-4629-1A46-5F5B-622051514D3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9BD0400-E798-D279-66DE-CADAAD68FABD}"/>
              </a:ext>
            </a:extLst>
          </p:cNvPr>
          <p:cNvGrpSpPr/>
          <p:nvPr/>
        </p:nvGrpSpPr>
        <p:grpSpPr>
          <a:xfrm>
            <a:off x="302054" y="2129880"/>
            <a:ext cx="2907088" cy="1795563"/>
            <a:chOff x="302054" y="3732358"/>
            <a:chExt cx="2907088" cy="1795563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6B748E82-A9BF-4E2E-96D2-E8796516ED0D}"/>
                </a:ext>
              </a:extLst>
            </p:cNvPr>
            <p:cNvSpPr/>
            <p:nvPr/>
          </p:nvSpPr>
          <p:spPr>
            <a:xfrm>
              <a:off x="302054" y="3732358"/>
              <a:ext cx="2907088" cy="179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80" extrusionOk="0">
                  <a:moveTo>
                    <a:pt x="17070" y="6"/>
                  </a:moveTo>
                  <a:cubicBezTo>
                    <a:pt x="16835" y="6"/>
                    <a:pt x="16657" y="-29"/>
                    <a:pt x="16500" y="75"/>
                  </a:cubicBezTo>
                  <a:cubicBezTo>
                    <a:pt x="16314" y="201"/>
                    <a:pt x="16122" y="213"/>
                    <a:pt x="15929" y="247"/>
                  </a:cubicBezTo>
                  <a:cubicBezTo>
                    <a:pt x="15865" y="259"/>
                    <a:pt x="15794" y="270"/>
                    <a:pt x="15729" y="305"/>
                  </a:cubicBezTo>
                  <a:cubicBezTo>
                    <a:pt x="15444" y="454"/>
                    <a:pt x="15151" y="489"/>
                    <a:pt x="14859" y="581"/>
                  </a:cubicBezTo>
                  <a:cubicBezTo>
                    <a:pt x="14609" y="673"/>
                    <a:pt x="14338" y="650"/>
                    <a:pt x="14089" y="788"/>
                  </a:cubicBezTo>
                  <a:cubicBezTo>
                    <a:pt x="14032" y="823"/>
                    <a:pt x="13960" y="823"/>
                    <a:pt x="13903" y="823"/>
                  </a:cubicBezTo>
                  <a:cubicBezTo>
                    <a:pt x="13589" y="846"/>
                    <a:pt x="13290" y="1007"/>
                    <a:pt x="12983" y="1099"/>
                  </a:cubicBezTo>
                  <a:cubicBezTo>
                    <a:pt x="12662" y="1191"/>
                    <a:pt x="12334" y="1237"/>
                    <a:pt x="12020" y="1398"/>
                  </a:cubicBezTo>
                  <a:cubicBezTo>
                    <a:pt x="11991" y="1409"/>
                    <a:pt x="11963" y="1409"/>
                    <a:pt x="11934" y="1409"/>
                  </a:cubicBezTo>
                  <a:cubicBezTo>
                    <a:pt x="11592" y="1456"/>
                    <a:pt x="11264" y="1651"/>
                    <a:pt x="10914" y="1663"/>
                  </a:cubicBezTo>
                  <a:cubicBezTo>
                    <a:pt x="10900" y="1663"/>
                    <a:pt x="10893" y="1674"/>
                    <a:pt x="10879" y="1674"/>
                  </a:cubicBezTo>
                  <a:cubicBezTo>
                    <a:pt x="10722" y="1789"/>
                    <a:pt x="10550" y="1789"/>
                    <a:pt x="10379" y="1847"/>
                  </a:cubicBezTo>
                  <a:cubicBezTo>
                    <a:pt x="10115" y="1927"/>
                    <a:pt x="9859" y="2031"/>
                    <a:pt x="9587" y="2054"/>
                  </a:cubicBezTo>
                  <a:cubicBezTo>
                    <a:pt x="9559" y="2054"/>
                    <a:pt x="9523" y="2077"/>
                    <a:pt x="9495" y="2100"/>
                  </a:cubicBezTo>
                  <a:cubicBezTo>
                    <a:pt x="9381" y="2180"/>
                    <a:pt x="9252" y="2215"/>
                    <a:pt x="9124" y="2227"/>
                  </a:cubicBezTo>
                  <a:cubicBezTo>
                    <a:pt x="9031" y="2227"/>
                    <a:pt x="8938" y="2250"/>
                    <a:pt x="8853" y="2296"/>
                  </a:cubicBezTo>
                  <a:cubicBezTo>
                    <a:pt x="8539" y="2457"/>
                    <a:pt x="8211" y="2503"/>
                    <a:pt x="7890" y="2595"/>
                  </a:cubicBezTo>
                  <a:cubicBezTo>
                    <a:pt x="7554" y="2687"/>
                    <a:pt x="7219" y="2871"/>
                    <a:pt x="6870" y="2859"/>
                  </a:cubicBezTo>
                  <a:cubicBezTo>
                    <a:pt x="6841" y="2859"/>
                    <a:pt x="6813" y="2882"/>
                    <a:pt x="6791" y="2894"/>
                  </a:cubicBezTo>
                  <a:cubicBezTo>
                    <a:pt x="6648" y="2986"/>
                    <a:pt x="6506" y="3021"/>
                    <a:pt x="6349" y="3044"/>
                  </a:cubicBezTo>
                  <a:cubicBezTo>
                    <a:pt x="6263" y="3055"/>
                    <a:pt x="6178" y="3055"/>
                    <a:pt x="6106" y="3101"/>
                  </a:cubicBezTo>
                  <a:cubicBezTo>
                    <a:pt x="5778" y="3297"/>
                    <a:pt x="5422" y="3285"/>
                    <a:pt x="5079" y="3400"/>
                  </a:cubicBezTo>
                  <a:cubicBezTo>
                    <a:pt x="4758" y="3515"/>
                    <a:pt x="4437" y="3665"/>
                    <a:pt x="4102" y="3688"/>
                  </a:cubicBezTo>
                  <a:cubicBezTo>
                    <a:pt x="4080" y="3688"/>
                    <a:pt x="4059" y="3700"/>
                    <a:pt x="4045" y="3711"/>
                  </a:cubicBezTo>
                  <a:cubicBezTo>
                    <a:pt x="3895" y="3815"/>
                    <a:pt x="3731" y="3803"/>
                    <a:pt x="3581" y="3861"/>
                  </a:cubicBezTo>
                  <a:cubicBezTo>
                    <a:pt x="3224" y="3999"/>
                    <a:pt x="2861" y="4045"/>
                    <a:pt x="2511" y="4229"/>
                  </a:cubicBezTo>
                  <a:cubicBezTo>
                    <a:pt x="2133" y="4436"/>
                    <a:pt x="1948" y="4862"/>
                    <a:pt x="1826" y="5403"/>
                  </a:cubicBezTo>
                  <a:cubicBezTo>
                    <a:pt x="1805" y="5495"/>
                    <a:pt x="1819" y="5587"/>
                    <a:pt x="1833" y="5679"/>
                  </a:cubicBezTo>
                  <a:cubicBezTo>
                    <a:pt x="1955" y="6220"/>
                    <a:pt x="1983" y="6795"/>
                    <a:pt x="2040" y="7359"/>
                  </a:cubicBezTo>
                  <a:cubicBezTo>
                    <a:pt x="2062" y="7589"/>
                    <a:pt x="2069" y="7808"/>
                    <a:pt x="2133" y="8026"/>
                  </a:cubicBezTo>
                  <a:cubicBezTo>
                    <a:pt x="2169" y="8153"/>
                    <a:pt x="2176" y="8291"/>
                    <a:pt x="2183" y="8418"/>
                  </a:cubicBezTo>
                  <a:cubicBezTo>
                    <a:pt x="2190" y="8579"/>
                    <a:pt x="2204" y="8740"/>
                    <a:pt x="2240" y="8890"/>
                  </a:cubicBezTo>
                  <a:cubicBezTo>
                    <a:pt x="2361" y="9384"/>
                    <a:pt x="2311" y="9891"/>
                    <a:pt x="2269" y="10397"/>
                  </a:cubicBezTo>
                  <a:cubicBezTo>
                    <a:pt x="2261" y="10489"/>
                    <a:pt x="2233" y="10570"/>
                    <a:pt x="2190" y="10639"/>
                  </a:cubicBezTo>
                  <a:cubicBezTo>
                    <a:pt x="2147" y="10696"/>
                    <a:pt x="2126" y="10765"/>
                    <a:pt x="2133" y="10846"/>
                  </a:cubicBezTo>
                  <a:cubicBezTo>
                    <a:pt x="2147" y="11018"/>
                    <a:pt x="2112" y="11168"/>
                    <a:pt x="2062" y="11306"/>
                  </a:cubicBezTo>
                  <a:cubicBezTo>
                    <a:pt x="1919" y="11651"/>
                    <a:pt x="1776" y="11997"/>
                    <a:pt x="1584" y="12284"/>
                  </a:cubicBezTo>
                  <a:cubicBezTo>
                    <a:pt x="1391" y="12572"/>
                    <a:pt x="1191" y="12825"/>
                    <a:pt x="942" y="12998"/>
                  </a:cubicBezTo>
                  <a:cubicBezTo>
                    <a:pt x="756" y="13136"/>
                    <a:pt x="571" y="13251"/>
                    <a:pt x="378" y="13366"/>
                  </a:cubicBezTo>
                  <a:cubicBezTo>
                    <a:pt x="236" y="13458"/>
                    <a:pt x="143" y="13631"/>
                    <a:pt x="29" y="13757"/>
                  </a:cubicBezTo>
                  <a:cubicBezTo>
                    <a:pt x="7" y="13780"/>
                    <a:pt x="0" y="13849"/>
                    <a:pt x="0" y="13895"/>
                  </a:cubicBezTo>
                  <a:cubicBezTo>
                    <a:pt x="-7" y="14275"/>
                    <a:pt x="157" y="14597"/>
                    <a:pt x="407" y="14586"/>
                  </a:cubicBezTo>
                  <a:cubicBezTo>
                    <a:pt x="628" y="14574"/>
                    <a:pt x="849" y="14620"/>
                    <a:pt x="1070" y="14620"/>
                  </a:cubicBezTo>
                  <a:cubicBezTo>
                    <a:pt x="1391" y="14620"/>
                    <a:pt x="1641" y="14931"/>
                    <a:pt x="1933" y="15069"/>
                  </a:cubicBezTo>
                  <a:cubicBezTo>
                    <a:pt x="1940" y="15069"/>
                    <a:pt x="1940" y="15069"/>
                    <a:pt x="1940" y="15081"/>
                  </a:cubicBezTo>
                  <a:cubicBezTo>
                    <a:pt x="2055" y="15288"/>
                    <a:pt x="2212" y="15380"/>
                    <a:pt x="2340" y="15564"/>
                  </a:cubicBezTo>
                  <a:cubicBezTo>
                    <a:pt x="2582" y="15898"/>
                    <a:pt x="2732" y="16312"/>
                    <a:pt x="2861" y="16738"/>
                  </a:cubicBezTo>
                  <a:cubicBezTo>
                    <a:pt x="3032" y="17302"/>
                    <a:pt x="3103" y="17912"/>
                    <a:pt x="3146" y="18521"/>
                  </a:cubicBezTo>
                  <a:cubicBezTo>
                    <a:pt x="3182" y="19062"/>
                    <a:pt x="3239" y="19592"/>
                    <a:pt x="3253" y="20133"/>
                  </a:cubicBezTo>
                  <a:cubicBezTo>
                    <a:pt x="3267" y="20581"/>
                    <a:pt x="3431" y="20927"/>
                    <a:pt x="3631" y="21180"/>
                  </a:cubicBezTo>
                  <a:cubicBezTo>
                    <a:pt x="3945" y="21571"/>
                    <a:pt x="4330" y="21525"/>
                    <a:pt x="4694" y="21352"/>
                  </a:cubicBezTo>
                  <a:cubicBezTo>
                    <a:pt x="4822" y="21295"/>
                    <a:pt x="4936" y="21180"/>
                    <a:pt x="5072" y="21157"/>
                  </a:cubicBezTo>
                  <a:cubicBezTo>
                    <a:pt x="5229" y="21134"/>
                    <a:pt x="5386" y="21134"/>
                    <a:pt x="5529" y="21065"/>
                  </a:cubicBezTo>
                  <a:cubicBezTo>
                    <a:pt x="5899" y="20881"/>
                    <a:pt x="6292" y="20858"/>
                    <a:pt x="6670" y="20731"/>
                  </a:cubicBezTo>
                  <a:cubicBezTo>
                    <a:pt x="7012" y="20616"/>
                    <a:pt x="7362" y="20501"/>
                    <a:pt x="7711" y="20466"/>
                  </a:cubicBezTo>
                  <a:cubicBezTo>
                    <a:pt x="7768" y="20466"/>
                    <a:pt x="7818" y="20432"/>
                    <a:pt x="7868" y="20397"/>
                  </a:cubicBezTo>
                  <a:cubicBezTo>
                    <a:pt x="7990" y="20328"/>
                    <a:pt x="8111" y="20305"/>
                    <a:pt x="8239" y="20294"/>
                  </a:cubicBezTo>
                  <a:cubicBezTo>
                    <a:pt x="8332" y="20282"/>
                    <a:pt x="8432" y="20282"/>
                    <a:pt x="8525" y="20236"/>
                  </a:cubicBezTo>
                  <a:cubicBezTo>
                    <a:pt x="8724" y="20133"/>
                    <a:pt x="8931" y="20110"/>
                    <a:pt x="9131" y="20086"/>
                  </a:cubicBezTo>
                  <a:cubicBezTo>
                    <a:pt x="9181" y="20075"/>
                    <a:pt x="9238" y="20075"/>
                    <a:pt x="9281" y="20052"/>
                  </a:cubicBezTo>
                  <a:cubicBezTo>
                    <a:pt x="9580" y="19845"/>
                    <a:pt x="9908" y="19879"/>
                    <a:pt x="10222" y="19776"/>
                  </a:cubicBezTo>
                  <a:cubicBezTo>
                    <a:pt x="10579" y="19649"/>
                    <a:pt x="10936" y="19500"/>
                    <a:pt x="11314" y="19488"/>
                  </a:cubicBezTo>
                  <a:cubicBezTo>
                    <a:pt x="11349" y="19488"/>
                    <a:pt x="11392" y="19465"/>
                    <a:pt x="11428" y="19442"/>
                  </a:cubicBezTo>
                  <a:cubicBezTo>
                    <a:pt x="11542" y="19361"/>
                    <a:pt x="11663" y="19327"/>
                    <a:pt x="11785" y="19315"/>
                  </a:cubicBezTo>
                  <a:cubicBezTo>
                    <a:pt x="12120" y="19281"/>
                    <a:pt x="12441" y="19085"/>
                    <a:pt x="12783" y="19074"/>
                  </a:cubicBezTo>
                  <a:cubicBezTo>
                    <a:pt x="12826" y="19074"/>
                    <a:pt x="12869" y="19051"/>
                    <a:pt x="12912" y="19028"/>
                  </a:cubicBezTo>
                  <a:cubicBezTo>
                    <a:pt x="13047" y="18947"/>
                    <a:pt x="13190" y="18924"/>
                    <a:pt x="13333" y="18913"/>
                  </a:cubicBezTo>
                  <a:cubicBezTo>
                    <a:pt x="13418" y="18913"/>
                    <a:pt x="13497" y="18890"/>
                    <a:pt x="13575" y="18844"/>
                  </a:cubicBezTo>
                  <a:cubicBezTo>
                    <a:pt x="13703" y="18775"/>
                    <a:pt x="13839" y="18740"/>
                    <a:pt x="13967" y="18729"/>
                  </a:cubicBezTo>
                  <a:cubicBezTo>
                    <a:pt x="14053" y="18717"/>
                    <a:pt x="14146" y="18717"/>
                    <a:pt x="14224" y="18671"/>
                  </a:cubicBezTo>
                  <a:cubicBezTo>
                    <a:pt x="14388" y="18579"/>
                    <a:pt x="14567" y="18556"/>
                    <a:pt x="14738" y="18521"/>
                  </a:cubicBezTo>
                  <a:cubicBezTo>
                    <a:pt x="15023" y="18452"/>
                    <a:pt x="15308" y="18303"/>
                    <a:pt x="15601" y="18314"/>
                  </a:cubicBezTo>
                  <a:cubicBezTo>
                    <a:pt x="15615" y="18314"/>
                    <a:pt x="15629" y="18303"/>
                    <a:pt x="15644" y="18291"/>
                  </a:cubicBezTo>
                  <a:cubicBezTo>
                    <a:pt x="15972" y="18084"/>
                    <a:pt x="16321" y="18061"/>
                    <a:pt x="16664" y="17969"/>
                  </a:cubicBezTo>
                  <a:cubicBezTo>
                    <a:pt x="17028" y="17877"/>
                    <a:pt x="17384" y="17681"/>
                    <a:pt x="17762" y="17670"/>
                  </a:cubicBezTo>
                  <a:cubicBezTo>
                    <a:pt x="17770" y="17670"/>
                    <a:pt x="17770" y="17670"/>
                    <a:pt x="17777" y="17670"/>
                  </a:cubicBezTo>
                  <a:cubicBezTo>
                    <a:pt x="18119" y="17509"/>
                    <a:pt x="18490" y="17509"/>
                    <a:pt x="18832" y="17325"/>
                  </a:cubicBezTo>
                  <a:cubicBezTo>
                    <a:pt x="19004" y="17233"/>
                    <a:pt x="19161" y="17140"/>
                    <a:pt x="19296" y="16945"/>
                  </a:cubicBezTo>
                  <a:cubicBezTo>
                    <a:pt x="19367" y="16830"/>
                    <a:pt x="19439" y="16715"/>
                    <a:pt x="19503" y="16600"/>
                  </a:cubicBezTo>
                  <a:cubicBezTo>
                    <a:pt x="19646" y="16346"/>
                    <a:pt x="19738" y="15656"/>
                    <a:pt x="19631" y="15380"/>
                  </a:cubicBezTo>
                  <a:cubicBezTo>
                    <a:pt x="19496" y="15035"/>
                    <a:pt x="19467" y="14643"/>
                    <a:pt x="19417" y="14275"/>
                  </a:cubicBezTo>
                  <a:cubicBezTo>
                    <a:pt x="19353" y="13849"/>
                    <a:pt x="19225" y="13435"/>
                    <a:pt x="19203" y="12998"/>
                  </a:cubicBezTo>
                  <a:cubicBezTo>
                    <a:pt x="19203" y="12975"/>
                    <a:pt x="19196" y="12952"/>
                    <a:pt x="19189" y="12929"/>
                  </a:cubicBezTo>
                  <a:cubicBezTo>
                    <a:pt x="19082" y="12411"/>
                    <a:pt x="19075" y="11893"/>
                    <a:pt x="19218" y="11375"/>
                  </a:cubicBezTo>
                  <a:cubicBezTo>
                    <a:pt x="19389" y="10754"/>
                    <a:pt x="19596" y="10167"/>
                    <a:pt x="19938" y="9718"/>
                  </a:cubicBezTo>
                  <a:cubicBezTo>
                    <a:pt x="20209" y="9361"/>
                    <a:pt x="20480" y="9062"/>
                    <a:pt x="20858" y="8993"/>
                  </a:cubicBezTo>
                  <a:cubicBezTo>
                    <a:pt x="21065" y="8947"/>
                    <a:pt x="21315" y="8889"/>
                    <a:pt x="21400" y="8475"/>
                  </a:cubicBezTo>
                  <a:cubicBezTo>
                    <a:pt x="21408" y="8441"/>
                    <a:pt x="21443" y="8406"/>
                    <a:pt x="21465" y="8372"/>
                  </a:cubicBezTo>
                  <a:cubicBezTo>
                    <a:pt x="21557" y="8257"/>
                    <a:pt x="21593" y="8084"/>
                    <a:pt x="21515" y="7934"/>
                  </a:cubicBezTo>
                  <a:cubicBezTo>
                    <a:pt x="21386" y="7681"/>
                    <a:pt x="21229" y="7474"/>
                    <a:pt x="21015" y="7416"/>
                  </a:cubicBezTo>
                  <a:cubicBezTo>
                    <a:pt x="20801" y="7359"/>
                    <a:pt x="20587" y="7336"/>
                    <a:pt x="20373" y="7313"/>
                  </a:cubicBezTo>
                  <a:cubicBezTo>
                    <a:pt x="19910" y="7267"/>
                    <a:pt x="19524" y="6922"/>
                    <a:pt x="19153" y="6553"/>
                  </a:cubicBezTo>
                  <a:cubicBezTo>
                    <a:pt x="19075" y="6473"/>
                    <a:pt x="18982" y="6392"/>
                    <a:pt x="18918" y="6289"/>
                  </a:cubicBezTo>
                  <a:cubicBezTo>
                    <a:pt x="18747" y="6013"/>
                    <a:pt x="18554" y="5748"/>
                    <a:pt x="18490" y="5357"/>
                  </a:cubicBezTo>
                  <a:cubicBezTo>
                    <a:pt x="18476" y="5288"/>
                    <a:pt x="18469" y="5218"/>
                    <a:pt x="18433" y="5172"/>
                  </a:cubicBezTo>
                  <a:cubicBezTo>
                    <a:pt x="18362" y="5057"/>
                    <a:pt x="18340" y="4919"/>
                    <a:pt x="18333" y="4770"/>
                  </a:cubicBezTo>
                  <a:cubicBezTo>
                    <a:pt x="18326" y="4678"/>
                    <a:pt x="18326" y="4574"/>
                    <a:pt x="18297" y="4505"/>
                  </a:cubicBezTo>
                  <a:cubicBezTo>
                    <a:pt x="18197" y="4229"/>
                    <a:pt x="18205" y="3941"/>
                    <a:pt x="18190" y="3642"/>
                  </a:cubicBezTo>
                  <a:cubicBezTo>
                    <a:pt x="18183" y="3561"/>
                    <a:pt x="18183" y="3481"/>
                    <a:pt x="18162" y="3412"/>
                  </a:cubicBezTo>
                  <a:cubicBezTo>
                    <a:pt x="18019" y="2905"/>
                    <a:pt x="18041" y="2342"/>
                    <a:pt x="17962" y="1801"/>
                  </a:cubicBezTo>
                  <a:cubicBezTo>
                    <a:pt x="17898" y="1363"/>
                    <a:pt x="17834" y="949"/>
                    <a:pt x="17634" y="604"/>
                  </a:cubicBezTo>
                  <a:cubicBezTo>
                    <a:pt x="17513" y="259"/>
                    <a:pt x="17306" y="-17"/>
                    <a:pt x="17070" y="6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20134033-79B6-7C24-F0E9-2FC7C648454B}"/>
                </a:ext>
              </a:extLst>
            </p:cNvPr>
            <p:cNvSpPr/>
            <p:nvPr/>
          </p:nvSpPr>
          <p:spPr>
            <a:xfrm>
              <a:off x="754169" y="3905509"/>
              <a:ext cx="1872067" cy="1352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2" extrusionOk="0">
                  <a:moveTo>
                    <a:pt x="6114" y="12543"/>
                  </a:moveTo>
                  <a:cubicBezTo>
                    <a:pt x="6036" y="13066"/>
                    <a:pt x="5947" y="13649"/>
                    <a:pt x="5837" y="14264"/>
                  </a:cubicBezTo>
                  <a:cubicBezTo>
                    <a:pt x="5726" y="14894"/>
                    <a:pt x="5615" y="15539"/>
                    <a:pt x="5482" y="16200"/>
                  </a:cubicBezTo>
                  <a:cubicBezTo>
                    <a:pt x="5348" y="16860"/>
                    <a:pt x="5226" y="17506"/>
                    <a:pt x="5104" y="18120"/>
                  </a:cubicBezTo>
                  <a:cubicBezTo>
                    <a:pt x="5138" y="18688"/>
                    <a:pt x="5182" y="19211"/>
                    <a:pt x="5226" y="19702"/>
                  </a:cubicBezTo>
                  <a:cubicBezTo>
                    <a:pt x="5271" y="20179"/>
                    <a:pt x="5315" y="20655"/>
                    <a:pt x="5359" y="21100"/>
                  </a:cubicBezTo>
                  <a:cubicBezTo>
                    <a:pt x="5371" y="21269"/>
                    <a:pt x="5359" y="21377"/>
                    <a:pt x="5315" y="21438"/>
                  </a:cubicBezTo>
                  <a:cubicBezTo>
                    <a:pt x="5271" y="21500"/>
                    <a:pt x="5171" y="21531"/>
                    <a:pt x="5016" y="21561"/>
                  </a:cubicBezTo>
                  <a:cubicBezTo>
                    <a:pt x="4871" y="21577"/>
                    <a:pt x="4716" y="21592"/>
                    <a:pt x="4550" y="21592"/>
                  </a:cubicBezTo>
                  <a:cubicBezTo>
                    <a:pt x="4383" y="21592"/>
                    <a:pt x="4228" y="21592"/>
                    <a:pt x="4095" y="21592"/>
                  </a:cubicBezTo>
                  <a:cubicBezTo>
                    <a:pt x="3939" y="21546"/>
                    <a:pt x="3829" y="21469"/>
                    <a:pt x="3773" y="21392"/>
                  </a:cubicBezTo>
                  <a:cubicBezTo>
                    <a:pt x="3706" y="21300"/>
                    <a:pt x="3651" y="21162"/>
                    <a:pt x="3618" y="20947"/>
                  </a:cubicBezTo>
                  <a:cubicBezTo>
                    <a:pt x="3573" y="20593"/>
                    <a:pt x="3507" y="20179"/>
                    <a:pt x="3429" y="19733"/>
                  </a:cubicBezTo>
                  <a:cubicBezTo>
                    <a:pt x="3352" y="19272"/>
                    <a:pt x="3274" y="18765"/>
                    <a:pt x="3207" y="18197"/>
                  </a:cubicBezTo>
                  <a:cubicBezTo>
                    <a:pt x="2974" y="17782"/>
                    <a:pt x="2719" y="17352"/>
                    <a:pt x="2453" y="16891"/>
                  </a:cubicBezTo>
                  <a:cubicBezTo>
                    <a:pt x="2187" y="16430"/>
                    <a:pt x="1920" y="15969"/>
                    <a:pt x="1643" y="15508"/>
                  </a:cubicBezTo>
                  <a:cubicBezTo>
                    <a:pt x="1377" y="15047"/>
                    <a:pt x="1111" y="14602"/>
                    <a:pt x="855" y="14156"/>
                  </a:cubicBezTo>
                  <a:cubicBezTo>
                    <a:pt x="600" y="13711"/>
                    <a:pt x="367" y="13296"/>
                    <a:pt x="156" y="12912"/>
                  </a:cubicBezTo>
                  <a:cubicBezTo>
                    <a:pt x="45" y="12728"/>
                    <a:pt x="-10" y="12589"/>
                    <a:pt x="1" y="12513"/>
                  </a:cubicBezTo>
                  <a:cubicBezTo>
                    <a:pt x="12" y="12420"/>
                    <a:pt x="90" y="12328"/>
                    <a:pt x="223" y="12221"/>
                  </a:cubicBezTo>
                  <a:cubicBezTo>
                    <a:pt x="389" y="12113"/>
                    <a:pt x="556" y="12021"/>
                    <a:pt x="711" y="11929"/>
                  </a:cubicBezTo>
                  <a:cubicBezTo>
                    <a:pt x="866" y="11837"/>
                    <a:pt x="1044" y="11775"/>
                    <a:pt x="1221" y="11744"/>
                  </a:cubicBezTo>
                  <a:cubicBezTo>
                    <a:pt x="1410" y="11714"/>
                    <a:pt x="1554" y="11744"/>
                    <a:pt x="1654" y="11821"/>
                  </a:cubicBezTo>
                  <a:cubicBezTo>
                    <a:pt x="1765" y="11898"/>
                    <a:pt x="1887" y="12052"/>
                    <a:pt x="2042" y="12251"/>
                  </a:cubicBezTo>
                  <a:cubicBezTo>
                    <a:pt x="2286" y="12651"/>
                    <a:pt x="2564" y="13127"/>
                    <a:pt x="2852" y="13665"/>
                  </a:cubicBezTo>
                  <a:cubicBezTo>
                    <a:pt x="3141" y="14202"/>
                    <a:pt x="3451" y="14756"/>
                    <a:pt x="3773" y="15355"/>
                  </a:cubicBezTo>
                  <a:cubicBezTo>
                    <a:pt x="3906" y="14540"/>
                    <a:pt x="4028" y="13696"/>
                    <a:pt x="4150" y="12851"/>
                  </a:cubicBezTo>
                  <a:cubicBezTo>
                    <a:pt x="4261" y="12006"/>
                    <a:pt x="4372" y="11145"/>
                    <a:pt x="4483" y="10285"/>
                  </a:cubicBezTo>
                  <a:cubicBezTo>
                    <a:pt x="4483" y="10070"/>
                    <a:pt x="4539" y="9916"/>
                    <a:pt x="4649" y="9855"/>
                  </a:cubicBezTo>
                  <a:cubicBezTo>
                    <a:pt x="4760" y="9793"/>
                    <a:pt x="4894" y="9763"/>
                    <a:pt x="5038" y="9793"/>
                  </a:cubicBezTo>
                  <a:cubicBezTo>
                    <a:pt x="5193" y="9824"/>
                    <a:pt x="5348" y="9870"/>
                    <a:pt x="5515" y="9962"/>
                  </a:cubicBezTo>
                  <a:cubicBezTo>
                    <a:pt x="5681" y="10055"/>
                    <a:pt x="5825" y="10131"/>
                    <a:pt x="5936" y="10208"/>
                  </a:cubicBezTo>
                  <a:cubicBezTo>
                    <a:pt x="6014" y="10270"/>
                    <a:pt x="6070" y="10331"/>
                    <a:pt x="6114" y="10393"/>
                  </a:cubicBezTo>
                  <a:cubicBezTo>
                    <a:pt x="6158" y="10454"/>
                    <a:pt x="6192" y="10515"/>
                    <a:pt x="6214" y="10592"/>
                  </a:cubicBezTo>
                  <a:cubicBezTo>
                    <a:pt x="6236" y="10669"/>
                    <a:pt x="6247" y="10761"/>
                    <a:pt x="6247" y="10853"/>
                  </a:cubicBezTo>
                  <a:cubicBezTo>
                    <a:pt x="6247" y="10961"/>
                    <a:pt x="6247" y="11084"/>
                    <a:pt x="6236" y="11222"/>
                  </a:cubicBezTo>
                  <a:cubicBezTo>
                    <a:pt x="6236" y="11575"/>
                    <a:pt x="6192" y="12006"/>
                    <a:pt x="6114" y="12543"/>
                  </a:cubicBezTo>
                  <a:close/>
                  <a:moveTo>
                    <a:pt x="10208" y="16492"/>
                  </a:moveTo>
                  <a:cubicBezTo>
                    <a:pt x="9808" y="16783"/>
                    <a:pt x="9464" y="17060"/>
                    <a:pt x="9176" y="17337"/>
                  </a:cubicBezTo>
                  <a:cubicBezTo>
                    <a:pt x="9143" y="17690"/>
                    <a:pt x="9109" y="18028"/>
                    <a:pt x="9098" y="18335"/>
                  </a:cubicBezTo>
                  <a:cubicBezTo>
                    <a:pt x="9076" y="18642"/>
                    <a:pt x="9065" y="18934"/>
                    <a:pt x="9043" y="19226"/>
                  </a:cubicBezTo>
                  <a:cubicBezTo>
                    <a:pt x="9032" y="19380"/>
                    <a:pt x="8998" y="19487"/>
                    <a:pt x="8932" y="19533"/>
                  </a:cubicBezTo>
                  <a:cubicBezTo>
                    <a:pt x="8876" y="19595"/>
                    <a:pt x="8765" y="19610"/>
                    <a:pt x="8621" y="19610"/>
                  </a:cubicBezTo>
                  <a:cubicBezTo>
                    <a:pt x="8532" y="19610"/>
                    <a:pt x="8444" y="19595"/>
                    <a:pt x="8344" y="19595"/>
                  </a:cubicBezTo>
                  <a:cubicBezTo>
                    <a:pt x="8244" y="19580"/>
                    <a:pt x="8144" y="19580"/>
                    <a:pt x="8033" y="19549"/>
                  </a:cubicBezTo>
                  <a:cubicBezTo>
                    <a:pt x="7944" y="19518"/>
                    <a:pt x="7878" y="19503"/>
                    <a:pt x="7811" y="19472"/>
                  </a:cubicBezTo>
                  <a:cubicBezTo>
                    <a:pt x="7745" y="19457"/>
                    <a:pt x="7700" y="19426"/>
                    <a:pt x="7656" y="19364"/>
                  </a:cubicBezTo>
                  <a:cubicBezTo>
                    <a:pt x="7612" y="19318"/>
                    <a:pt x="7578" y="19242"/>
                    <a:pt x="7545" y="19149"/>
                  </a:cubicBezTo>
                  <a:cubicBezTo>
                    <a:pt x="7523" y="19057"/>
                    <a:pt x="7501" y="18919"/>
                    <a:pt x="7490" y="18735"/>
                  </a:cubicBezTo>
                  <a:cubicBezTo>
                    <a:pt x="7490" y="18135"/>
                    <a:pt x="7501" y="17413"/>
                    <a:pt x="7534" y="16584"/>
                  </a:cubicBezTo>
                  <a:cubicBezTo>
                    <a:pt x="7567" y="15754"/>
                    <a:pt x="7612" y="14894"/>
                    <a:pt x="7667" y="13987"/>
                  </a:cubicBezTo>
                  <a:cubicBezTo>
                    <a:pt x="7722" y="13096"/>
                    <a:pt x="7789" y="12205"/>
                    <a:pt x="7856" y="11330"/>
                  </a:cubicBezTo>
                  <a:cubicBezTo>
                    <a:pt x="7922" y="10454"/>
                    <a:pt x="8011" y="9655"/>
                    <a:pt x="8089" y="8964"/>
                  </a:cubicBezTo>
                  <a:cubicBezTo>
                    <a:pt x="8122" y="8718"/>
                    <a:pt x="8188" y="8488"/>
                    <a:pt x="8288" y="8288"/>
                  </a:cubicBezTo>
                  <a:cubicBezTo>
                    <a:pt x="8388" y="8088"/>
                    <a:pt x="8577" y="7935"/>
                    <a:pt x="8854" y="7842"/>
                  </a:cubicBezTo>
                  <a:cubicBezTo>
                    <a:pt x="9087" y="7750"/>
                    <a:pt x="9298" y="7673"/>
                    <a:pt x="9486" y="7612"/>
                  </a:cubicBezTo>
                  <a:cubicBezTo>
                    <a:pt x="9675" y="7566"/>
                    <a:pt x="9853" y="7520"/>
                    <a:pt x="10008" y="7489"/>
                  </a:cubicBezTo>
                  <a:cubicBezTo>
                    <a:pt x="10174" y="7458"/>
                    <a:pt x="10318" y="7443"/>
                    <a:pt x="10463" y="7443"/>
                  </a:cubicBezTo>
                  <a:cubicBezTo>
                    <a:pt x="10607" y="7443"/>
                    <a:pt x="10740" y="7428"/>
                    <a:pt x="10884" y="7412"/>
                  </a:cubicBezTo>
                  <a:cubicBezTo>
                    <a:pt x="11084" y="7412"/>
                    <a:pt x="11217" y="7474"/>
                    <a:pt x="11306" y="7597"/>
                  </a:cubicBezTo>
                  <a:cubicBezTo>
                    <a:pt x="11395" y="7719"/>
                    <a:pt x="11450" y="7888"/>
                    <a:pt x="11494" y="8119"/>
                  </a:cubicBezTo>
                  <a:cubicBezTo>
                    <a:pt x="11605" y="8687"/>
                    <a:pt x="11739" y="9333"/>
                    <a:pt x="11894" y="10070"/>
                  </a:cubicBezTo>
                  <a:cubicBezTo>
                    <a:pt x="12049" y="10792"/>
                    <a:pt x="12227" y="11560"/>
                    <a:pt x="12415" y="12344"/>
                  </a:cubicBezTo>
                  <a:cubicBezTo>
                    <a:pt x="12604" y="13127"/>
                    <a:pt x="12792" y="13911"/>
                    <a:pt x="12992" y="14694"/>
                  </a:cubicBezTo>
                  <a:cubicBezTo>
                    <a:pt x="13192" y="15478"/>
                    <a:pt x="13380" y="16200"/>
                    <a:pt x="13547" y="16876"/>
                  </a:cubicBezTo>
                  <a:cubicBezTo>
                    <a:pt x="13580" y="17014"/>
                    <a:pt x="13591" y="17121"/>
                    <a:pt x="13558" y="17198"/>
                  </a:cubicBezTo>
                  <a:cubicBezTo>
                    <a:pt x="13525" y="17275"/>
                    <a:pt x="13447" y="17352"/>
                    <a:pt x="13292" y="17413"/>
                  </a:cubicBezTo>
                  <a:cubicBezTo>
                    <a:pt x="13147" y="17490"/>
                    <a:pt x="13003" y="17552"/>
                    <a:pt x="12881" y="17598"/>
                  </a:cubicBezTo>
                  <a:cubicBezTo>
                    <a:pt x="12759" y="17644"/>
                    <a:pt x="12615" y="17674"/>
                    <a:pt x="12471" y="17674"/>
                  </a:cubicBezTo>
                  <a:cubicBezTo>
                    <a:pt x="12327" y="17690"/>
                    <a:pt x="12205" y="17659"/>
                    <a:pt x="12138" y="17598"/>
                  </a:cubicBezTo>
                  <a:cubicBezTo>
                    <a:pt x="12060" y="17536"/>
                    <a:pt x="11983" y="17398"/>
                    <a:pt x="11905" y="17198"/>
                  </a:cubicBezTo>
                  <a:cubicBezTo>
                    <a:pt x="11827" y="16983"/>
                    <a:pt x="11739" y="16737"/>
                    <a:pt x="11661" y="16476"/>
                  </a:cubicBezTo>
                  <a:cubicBezTo>
                    <a:pt x="11572" y="16215"/>
                    <a:pt x="11483" y="15923"/>
                    <a:pt x="11384" y="15616"/>
                  </a:cubicBezTo>
                  <a:cubicBezTo>
                    <a:pt x="11006" y="15908"/>
                    <a:pt x="10596" y="16200"/>
                    <a:pt x="10208" y="16492"/>
                  </a:cubicBezTo>
                  <a:close/>
                  <a:moveTo>
                    <a:pt x="10108" y="14264"/>
                  </a:moveTo>
                  <a:cubicBezTo>
                    <a:pt x="10352" y="14095"/>
                    <a:pt x="10607" y="13941"/>
                    <a:pt x="10862" y="13788"/>
                  </a:cubicBezTo>
                  <a:cubicBezTo>
                    <a:pt x="10685" y="13158"/>
                    <a:pt x="10518" y="12513"/>
                    <a:pt x="10352" y="11883"/>
                  </a:cubicBezTo>
                  <a:cubicBezTo>
                    <a:pt x="10185" y="11253"/>
                    <a:pt x="10030" y="10623"/>
                    <a:pt x="9875" y="9993"/>
                  </a:cubicBezTo>
                  <a:cubicBezTo>
                    <a:pt x="9797" y="10669"/>
                    <a:pt x="9708" y="11422"/>
                    <a:pt x="9620" y="12236"/>
                  </a:cubicBezTo>
                  <a:cubicBezTo>
                    <a:pt x="9531" y="13050"/>
                    <a:pt x="9453" y="13895"/>
                    <a:pt x="9375" y="14771"/>
                  </a:cubicBezTo>
                  <a:cubicBezTo>
                    <a:pt x="9608" y="14602"/>
                    <a:pt x="9853" y="14433"/>
                    <a:pt x="10108" y="14264"/>
                  </a:cubicBezTo>
                  <a:close/>
                  <a:moveTo>
                    <a:pt x="17685" y="6905"/>
                  </a:moveTo>
                  <a:cubicBezTo>
                    <a:pt x="17607" y="7428"/>
                    <a:pt x="17518" y="8011"/>
                    <a:pt x="17408" y="8626"/>
                  </a:cubicBezTo>
                  <a:cubicBezTo>
                    <a:pt x="17297" y="9256"/>
                    <a:pt x="17186" y="9901"/>
                    <a:pt x="17053" y="10562"/>
                  </a:cubicBezTo>
                  <a:cubicBezTo>
                    <a:pt x="16919" y="11222"/>
                    <a:pt x="16797" y="11867"/>
                    <a:pt x="16675" y="12482"/>
                  </a:cubicBezTo>
                  <a:cubicBezTo>
                    <a:pt x="16709" y="13050"/>
                    <a:pt x="16753" y="13573"/>
                    <a:pt x="16797" y="14064"/>
                  </a:cubicBezTo>
                  <a:cubicBezTo>
                    <a:pt x="16842" y="14541"/>
                    <a:pt x="16886" y="15017"/>
                    <a:pt x="16931" y="15462"/>
                  </a:cubicBezTo>
                  <a:cubicBezTo>
                    <a:pt x="16942" y="15631"/>
                    <a:pt x="16931" y="15739"/>
                    <a:pt x="16886" y="15800"/>
                  </a:cubicBezTo>
                  <a:cubicBezTo>
                    <a:pt x="16842" y="15862"/>
                    <a:pt x="16742" y="15892"/>
                    <a:pt x="16587" y="15923"/>
                  </a:cubicBezTo>
                  <a:cubicBezTo>
                    <a:pt x="16442" y="15939"/>
                    <a:pt x="16287" y="15954"/>
                    <a:pt x="16121" y="15954"/>
                  </a:cubicBezTo>
                  <a:cubicBezTo>
                    <a:pt x="15954" y="15954"/>
                    <a:pt x="15810" y="15954"/>
                    <a:pt x="15666" y="15954"/>
                  </a:cubicBezTo>
                  <a:cubicBezTo>
                    <a:pt x="15511" y="15908"/>
                    <a:pt x="15400" y="15831"/>
                    <a:pt x="15344" y="15754"/>
                  </a:cubicBezTo>
                  <a:cubicBezTo>
                    <a:pt x="15278" y="15662"/>
                    <a:pt x="15222" y="15524"/>
                    <a:pt x="15189" y="15309"/>
                  </a:cubicBezTo>
                  <a:cubicBezTo>
                    <a:pt x="15144" y="14955"/>
                    <a:pt x="15078" y="14540"/>
                    <a:pt x="15000" y="14095"/>
                  </a:cubicBezTo>
                  <a:cubicBezTo>
                    <a:pt x="14923" y="13634"/>
                    <a:pt x="14845" y="13127"/>
                    <a:pt x="14778" y="12559"/>
                  </a:cubicBezTo>
                  <a:cubicBezTo>
                    <a:pt x="14545" y="12144"/>
                    <a:pt x="14290" y="11714"/>
                    <a:pt x="14024" y="11253"/>
                  </a:cubicBezTo>
                  <a:cubicBezTo>
                    <a:pt x="13758" y="10792"/>
                    <a:pt x="13491" y="10331"/>
                    <a:pt x="13214" y="9870"/>
                  </a:cubicBezTo>
                  <a:cubicBezTo>
                    <a:pt x="12948" y="9409"/>
                    <a:pt x="12682" y="8964"/>
                    <a:pt x="12426" y="8518"/>
                  </a:cubicBezTo>
                  <a:cubicBezTo>
                    <a:pt x="12171" y="8073"/>
                    <a:pt x="11938" y="7658"/>
                    <a:pt x="11727" y="7274"/>
                  </a:cubicBezTo>
                  <a:cubicBezTo>
                    <a:pt x="11617" y="7090"/>
                    <a:pt x="11561" y="6951"/>
                    <a:pt x="11572" y="6874"/>
                  </a:cubicBezTo>
                  <a:cubicBezTo>
                    <a:pt x="11583" y="6782"/>
                    <a:pt x="11661" y="6690"/>
                    <a:pt x="11794" y="6567"/>
                  </a:cubicBezTo>
                  <a:cubicBezTo>
                    <a:pt x="11960" y="6460"/>
                    <a:pt x="12127" y="6367"/>
                    <a:pt x="12282" y="6275"/>
                  </a:cubicBezTo>
                  <a:cubicBezTo>
                    <a:pt x="12437" y="6183"/>
                    <a:pt x="12615" y="6122"/>
                    <a:pt x="12792" y="6091"/>
                  </a:cubicBezTo>
                  <a:cubicBezTo>
                    <a:pt x="12981" y="6060"/>
                    <a:pt x="13125" y="6091"/>
                    <a:pt x="13225" y="6168"/>
                  </a:cubicBezTo>
                  <a:cubicBezTo>
                    <a:pt x="13336" y="6245"/>
                    <a:pt x="13458" y="6398"/>
                    <a:pt x="13613" y="6598"/>
                  </a:cubicBezTo>
                  <a:cubicBezTo>
                    <a:pt x="13857" y="6997"/>
                    <a:pt x="14135" y="7474"/>
                    <a:pt x="14423" y="8011"/>
                  </a:cubicBezTo>
                  <a:cubicBezTo>
                    <a:pt x="14712" y="8549"/>
                    <a:pt x="15022" y="9102"/>
                    <a:pt x="15344" y="9701"/>
                  </a:cubicBezTo>
                  <a:cubicBezTo>
                    <a:pt x="15477" y="8887"/>
                    <a:pt x="15599" y="8042"/>
                    <a:pt x="15721" y="7197"/>
                  </a:cubicBezTo>
                  <a:cubicBezTo>
                    <a:pt x="15832" y="6352"/>
                    <a:pt x="15943" y="5492"/>
                    <a:pt x="16054" y="4632"/>
                  </a:cubicBezTo>
                  <a:cubicBezTo>
                    <a:pt x="16054" y="4416"/>
                    <a:pt x="16110" y="4263"/>
                    <a:pt x="16221" y="4201"/>
                  </a:cubicBezTo>
                  <a:cubicBezTo>
                    <a:pt x="16331" y="4140"/>
                    <a:pt x="16465" y="4109"/>
                    <a:pt x="16609" y="4140"/>
                  </a:cubicBezTo>
                  <a:cubicBezTo>
                    <a:pt x="16764" y="4171"/>
                    <a:pt x="16919" y="4217"/>
                    <a:pt x="17086" y="4309"/>
                  </a:cubicBezTo>
                  <a:cubicBezTo>
                    <a:pt x="17252" y="4401"/>
                    <a:pt x="17397" y="4478"/>
                    <a:pt x="17507" y="4555"/>
                  </a:cubicBezTo>
                  <a:cubicBezTo>
                    <a:pt x="17585" y="4616"/>
                    <a:pt x="17641" y="4678"/>
                    <a:pt x="17685" y="4739"/>
                  </a:cubicBezTo>
                  <a:cubicBezTo>
                    <a:pt x="17729" y="4800"/>
                    <a:pt x="17763" y="4862"/>
                    <a:pt x="17785" y="4939"/>
                  </a:cubicBezTo>
                  <a:cubicBezTo>
                    <a:pt x="17807" y="5016"/>
                    <a:pt x="17818" y="5108"/>
                    <a:pt x="17818" y="5200"/>
                  </a:cubicBezTo>
                  <a:cubicBezTo>
                    <a:pt x="17818" y="5307"/>
                    <a:pt x="17818" y="5430"/>
                    <a:pt x="17807" y="5569"/>
                  </a:cubicBezTo>
                  <a:cubicBezTo>
                    <a:pt x="17807" y="5937"/>
                    <a:pt x="17763" y="6368"/>
                    <a:pt x="17685" y="6905"/>
                  </a:cubicBezTo>
                  <a:close/>
                  <a:moveTo>
                    <a:pt x="19305" y="12636"/>
                  </a:moveTo>
                  <a:cubicBezTo>
                    <a:pt x="19327" y="12436"/>
                    <a:pt x="19382" y="12236"/>
                    <a:pt x="19471" y="12067"/>
                  </a:cubicBezTo>
                  <a:cubicBezTo>
                    <a:pt x="19560" y="11898"/>
                    <a:pt x="19693" y="11744"/>
                    <a:pt x="19848" y="11622"/>
                  </a:cubicBezTo>
                  <a:cubicBezTo>
                    <a:pt x="20015" y="11499"/>
                    <a:pt x="20214" y="11437"/>
                    <a:pt x="20447" y="11422"/>
                  </a:cubicBezTo>
                  <a:cubicBezTo>
                    <a:pt x="20647" y="11391"/>
                    <a:pt x="20813" y="11422"/>
                    <a:pt x="20969" y="11499"/>
                  </a:cubicBezTo>
                  <a:cubicBezTo>
                    <a:pt x="21113" y="11575"/>
                    <a:pt x="21235" y="11668"/>
                    <a:pt x="21324" y="11791"/>
                  </a:cubicBezTo>
                  <a:cubicBezTo>
                    <a:pt x="21412" y="11913"/>
                    <a:pt x="21479" y="12052"/>
                    <a:pt x="21523" y="12190"/>
                  </a:cubicBezTo>
                  <a:cubicBezTo>
                    <a:pt x="21568" y="12344"/>
                    <a:pt x="21590" y="12467"/>
                    <a:pt x="21590" y="12605"/>
                  </a:cubicBezTo>
                  <a:cubicBezTo>
                    <a:pt x="21590" y="12697"/>
                    <a:pt x="21579" y="12820"/>
                    <a:pt x="21546" y="12958"/>
                  </a:cubicBezTo>
                  <a:cubicBezTo>
                    <a:pt x="21523" y="13096"/>
                    <a:pt x="21479" y="13250"/>
                    <a:pt x="21413" y="13388"/>
                  </a:cubicBezTo>
                  <a:cubicBezTo>
                    <a:pt x="21357" y="13527"/>
                    <a:pt x="21268" y="13665"/>
                    <a:pt x="21168" y="13788"/>
                  </a:cubicBezTo>
                  <a:cubicBezTo>
                    <a:pt x="21069" y="13911"/>
                    <a:pt x="20947" y="14018"/>
                    <a:pt x="20791" y="14080"/>
                  </a:cubicBezTo>
                  <a:cubicBezTo>
                    <a:pt x="20481" y="14249"/>
                    <a:pt x="20181" y="14264"/>
                    <a:pt x="19893" y="14126"/>
                  </a:cubicBezTo>
                  <a:cubicBezTo>
                    <a:pt x="19604" y="13987"/>
                    <a:pt x="19416" y="13696"/>
                    <a:pt x="19316" y="13250"/>
                  </a:cubicBezTo>
                  <a:cubicBezTo>
                    <a:pt x="19305" y="13035"/>
                    <a:pt x="19282" y="12835"/>
                    <a:pt x="19305" y="12636"/>
                  </a:cubicBezTo>
                  <a:close/>
                  <a:moveTo>
                    <a:pt x="20758" y="560"/>
                  </a:moveTo>
                  <a:cubicBezTo>
                    <a:pt x="20847" y="714"/>
                    <a:pt x="20891" y="929"/>
                    <a:pt x="20891" y="1206"/>
                  </a:cubicBezTo>
                  <a:cubicBezTo>
                    <a:pt x="20891" y="1989"/>
                    <a:pt x="20902" y="2788"/>
                    <a:pt x="20913" y="3587"/>
                  </a:cubicBezTo>
                  <a:cubicBezTo>
                    <a:pt x="20924" y="4386"/>
                    <a:pt x="20935" y="5185"/>
                    <a:pt x="20958" y="5953"/>
                  </a:cubicBezTo>
                  <a:cubicBezTo>
                    <a:pt x="20980" y="6736"/>
                    <a:pt x="21002" y="7474"/>
                    <a:pt x="21035" y="8180"/>
                  </a:cubicBezTo>
                  <a:cubicBezTo>
                    <a:pt x="21069" y="8887"/>
                    <a:pt x="21102" y="9548"/>
                    <a:pt x="21146" y="10162"/>
                  </a:cubicBezTo>
                  <a:cubicBezTo>
                    <a:pt x="21157" y="10377"/>
                    <a:pt x="21146" y="10515"/>
                    <a:pt x="21080" y="10608"/>
                  </a:cubicBezTo>
                  <a:cubicBezTo>
                    <a:pt x="21024" y="10684"/>
                    <a:pt x="20902" y="10746"/>
                    <a:pt x="20736" y="10761"/>
                  </a:cubicBezTo>
                  <a:cubicBezTo>
                    <a:pt x="20536" y="10807"/>
                    <a:pt x="20347" y="10838"/>
                    <a:pt x="20170" y="10838"/>
                  </a:cubicBezTo>
                  <a:cubicBezTo>
                    <a:pt x="19992" y="10838"/>
                    <a:pt x="19815" y="10838"/>
                    <a:pt x="19649" y="10807"/>
                  </a:cubicBezTo>
                  <a:cubicBezTo>
                    <a:pt x="19460" y="10777"/>
                    <a:pt x="19327" y="10700"/>
                    <a:pt x="19249" y="10592"/>
                  </a:cubicBezTo>
                  <a:cubicBezTo>
                    <a:pt x="19160" y="10485"/>
                    <a:pt x="19105" y="10285"/>
                    <a:pt x="19072" y="9993"/>
                  </a:cubicBezTo>
                  <a:cubicBezTo>
                    <a:pt x="18983" y="9425"/>
                    <a:pt x="18905" y="8749"/>
                    <a:pt x="18816" y="7965"/>
                  </a:cubicBezTo>
                  <a:cubicBezTo>
                    <a:pt x="18728" y="7182"/>
                    <a:pt x="18650" y="6383"/>
                    <a:pt x="18572" y="5538"/>
                  </a:cubicBezTo>
                  <a:cubicBezTo>
                    <a:pt x="18495" y="4708"/>
                    <a:pt x="18428" y="3879"/>
                    <a:pt x="18362" y="3065"/>
                  </a:cubicBezTo>
                  <a:cubicBezTo>
                    <a:pt x="18295" y="2250"/>
                    <a:pt x="18251" y="1513"/>
                    <a:pt x="18206" y="852"/>
                  </a:cubicBezTo>
                  <a:cubicBezTo>
                    <a:pt x="18184" y="530"/>
                    <a:pt x="18217" y="315"/>
                    <a:pt x="18306" y="207"/>
                  </a:cubicBezTo>
                  <a:cubicBezTo>
                    <a:pt x="18395" y="84"/>
                    <a:pt x="18561" y="38"/>
                    <a:pt x="18805" y="23"/>
                  </a:cubicBezTo>
                  <a:cubicBezTo>
                    <a:pt x="19027" y="-8"/>
                    <a:pt x="19271" y="-8"/>
                    <a:pt x="19549" y="23"/>
                  </a:cubicBezTo>
                  <a:cubicBezTo>
                    <a:pt x="19826" y="53"/>
                    <a:pt x="20070" y="100"/>
                    <a:pt x="20292" y="176"/>
                  </a:cubicBezTo>
                  <a:cubicBezTo>
                    <a:pt x="20514" y="284"/>
                    <a:pt x="20669" y="407"/>
                    <a:pt x="20758" y="56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3162933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201717-7E5A-ACF3-970B-305C698252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B1C26B-802D-E988-402E-1E284F2AD36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0AF5D58-1C75-DAC1-841B-F82800E52E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5E629A-A891-B583-2342-B9C05B41A4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F7DBC5-3B6B-F4D9-FCCC-C5FDBDCCFB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10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12AA642-757F-6802-53FA-99024646414F}"/>
              </a:ext>
            </a:extLst>
          </p:cNvPr>
          <p:cNvGrpSpPr/>
          <p:nvPr/>
        </p:nvGrpSpPr>
        <p:grpSpPr>
          <a:xfrm>
            <a:off x="8446712" y="152329"/>
            <a:ext cx="2907088" cy="1795563"/>
            <a:chOff x="302054" y="3732358"/>
            <a:chExt cx="2907088" cy="1795563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1073FA68-E12B-ADEF-FA29-1DC8D6BDBC79}"/>
                </a:ext>
              </a:extLst>
            </p:cNvPr>
            <p:cNvSpPr/>
            <p:nvPr/>
          </p:nvSpPr>
          <p:spPr>
            <a:xfrm>
              <a:off x="302054" y="3732358"/>
              <a:ext cx="2907088" cy="179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8" h="21480" extrusionOk="0">
                  <a:moveTo>
                    <a:pt x="17070" y="6"/>
                  </a:moveTo>
                  <a:cubicBezTo>
                    <a:pt x="16835" y="6"/>
                    <a:pt x="16657" y="-29"/>
                    <a:pt x="16500" y="75"/>
                  </a:cubicBezTo>
                  <a:cubicBezTo>
                    <a:pt x="16314" y="201"/>
                    <a:pt x="16122" y="213"/>
                    <a:pt x="15929" y="247"/>
                  </a:cubicBezTo>
                  <a:cubicBezTo>
                    <a:pt x="15865" y="259"/>
                    <a:pt x="15794" y="270"/>
                    <a:pt x="15729" y="305"/>
                  </a:cubicBezTo>
                  <a:cubicBezTo>
                    <a:pt x="15444" y="454"/>
                    <a:pt x="15151" y="489"/>
                    <a:pt x="14859" y="581"/>
                  </a:cubicBezTo>
                  <a:cubicBezTo>
                    <a:pt x="14609" y="673"/>
                    <a:pt x="14338" y="650"/>
                    <a:pt x="14089" y="788"/>
                  </a:cubicBezTo>
                  <a:cubicBezTo>
                    <a:pt x="14032" y="823"/>
                    <a:pt x="13960" y="823"/>
                    <a:pt x="13903" y="823"/>
                  </a:cubicBezTo>
                  <a:cubicBezTo>
                    <a:pt x="13589" y="846"/>
                    <a:pt x="13290" y="1007"/>
                    <a:pt x="12983" y="1099"/>
                  </a:cubicBezTo>
                  <a:cubicBezTo>
                    <a:pt x="12662" y="1191"/>
                    <a:pt x="12334" y="1237"/>
                    <a:pt x="12020" y="1398"/>
                  </a:cubicBezTo>
                  <a:cubicBezTo>
                    <a:pt x="11991" y="1409"/>
                    <a:pt x="11963" y="1409"/>
                    <a:pt x="11934" y="1409"/>
                  </a:cubicBezTo>
                  <a:cubicBezTo>
                    <a:pt x="11592" y="1456"/>
                    <a:pt x="11264" y="1651"/>
                    <a:pt x="10914" y="1663"/>
                  </a:cubicBezTo>
                  <a:cubicBezTo>
                    <a:pt x="10900" y="1663"/>
                    <a:pt x="10893" y="1674"/>
                    <a:pt x="10879" y="1674"/>
                  </a:cubicBezTo>
                  <a:cubicBezTo>
                    <a:pt x="10722" y="1789"/>
                    <a:pt x="10550" y="1789"/>
                    <a:pt x="10379" y="1847"/>
                  </a:cubicBezTo>
                  <a:cubicBezTo>
                    <a:pt x="10115" y="1927"/>
                    <a:pt x="9859" y="2031"/>
                    <a:pt x="9587" y="2054"/>
                  </a:cubicBezTo>
                  <a:cubicBezTo>
                    <a:pt x="9559" y="2054"/>
                    <a:pt x="9523" y="2077"/>
                    <a:pt x="9495" y="2100"/>
                  </a:cubicBezTo>
                  <a:cubicBezTo>
                    <a:pt x="9381" y="2180"/>
                    <a:pt x="9252" y="2215"/>
                    <a:pt x="9124" y="2227"/>
                  </a:cubicBezTo>
                  <a:cubicBezTo>
                    <a:pt x="9031" y="2227"/>
                    <a:pt x="8938" y="2250"/>
                    <a:pt x="8853" y="2296"/>
                  </a:cubicBezTo>
                  <a:cubicBezTo>
                    <a:pt x="8539" y="2457"/>
                    <a:pt x="8211" y="2503"/>
                    <a:pt x="7890" y="2595"/>
                  </a:cubicBezTo>
                  <a:cubicBezTo>
                    <a:pt x="7554" y="2687"/>
                    <a:pt x="7219" y="2871"/>
                    <a:pt x="6870" y="2859"/>
                  </a:cubicBezTo>
                  <a:cubicBezTo>
                    <a:pt x="6841" y="2859"/>
                    <a:pt x="6813" y="2882"/>
                    <a:pt x="6791" y="2894"/>
                  </a:cubicBezTo>
                  <a:cubicBezTo>
                    <a:pt x="6648" y="2986"/>
                    <a:pt x="6506" y="3021"/>
                    <a:pt x="6349" y="3044"/>
                  </a:cubicBezTo>
                  <a:cubicBezTo>
                    <a:pt x="6263" y="3055"/>
                    <a:pt x="6178" y="3055"/>
                    <a:pt x="6106" y="3101"/>
                  </a:cubicBezTo>
                  <a:cubicBezTo>
                    <a:pt x="5778" y="3297"/>
                    <a:pt x="5422" y="3285"/>
                    <a:pt x="5079" y="3400"/>
                  </a:cubicBezTo>
                  <a:cubicBezTo>
                    <a:pt x="4758" y="3515"/>
                    <a:pt x="4437" y="3665"/>
                    <a:pt x="4102" y="3688"/>
                  </a:cubicBezTo>
                  <a:cubicBezTo>
                    <a:pt x="4080" y="3688"/>
                    <a:pt x="4059" y="3700"/>
                    <a:pt x="4045" y="3711"/>
                  </a:cubicBezTo>
                  <a:cubicBezTo>
                    <a:pt x="3895" y="3815"/>
                    <a:pt x="3731" y="3803"/>
                    <a:pt x="3581" y="3861"/>
                  </a:cubicBezTo>
                  <a:cubicBezTo>
                    <a:pt x="3224" y="3999"/>
                    <a:pt x="2861" y="4045"/>
                    <a:pt x="2511" y="4229"/>
                  </a:cubicBezTo>
                  <a:cubicBezTo>
                    <a:pt x="2133" y="4436"/>
                    <a:pt x="1948" y="4862"/>
                    <a:pt x="1826" y="5403"/>
                  </a:cubicBezTo>
                  <a:cubicBezTo>
                    <a:pt x="1805" y="5495"/>
                    <a:pt x="1819" y="5587"/>
                    <a:pt x="1833" y="5679"/>
                  </a:cubicBezTo>
                  <a:cubicBezTo>
                    <a:pt x="1955" y="6220"/>
                    <a:pt x="1983" y="6795"/>
                    <a:pt x="2040" y="7359"/>
                  </a:cubicBezTo>
                  <a:cubicBezTo>
                    <a:pt x="2062" y="7589"/>
                    <a:pt x="2069" y="7808"/>
                    <a:pt x="2133" y="8026"/>
                  </a:cubicBezTo>
                  <a:cubicBezTo>
                    <a:pt x="2169" y="8153"/>
                    <a:pt x="2176" y="8291"/>
                    <a:pt x="2183" y="8418"/>
                  </a:cubicBezTo>
                  <a:cubicBezTo>
                    <a:pt x="2190" y="8579"/>
                    <a:pt x="2204" y="8740"/>
                    <a:pt x="2240" y="8890"/>
                  </a:cubicBezTo>
                  <a:cubicBezTo>
                    <a:pt x="2361" y="9384"/>
                    <a:pt x="2311" y="9891"/>
                    <a:pt x="2269" y="10397"/>
                  </a:cubicBezTo>
                  <a:cubicBezTo>
                    <a:pt x="2261" y="10489"/>
                    <a:pt x="2233" y="10570"/>
                    <a:pt x="2190" y="10639"/>
                  </a:cubicBezTo>
                  <a:cubicBezTo>
                    <a:pt x="2147" y="10696"/>
                    <a:pt x="2126" y="10765"/>
                    <a:pt x="2133" y="10846"/>
                  </a:cubicBezTo>
                  <a:cubicBezTo>
                    <a:pt x="2147" y="11018"/>
                    <a:pt x="2112" y="11168"/>
                    <a:pt x="2062" y="11306"/>
                  </a:cubicBezTo>
                  <a:cubicBezTo>
                    <a:pt x="1919" y="11651"/>
                    <a:pt x="1776" y="11997"/>
                    <a:pt x="1584" y="12284"/>
                  </a:cubicBezTo>
                  <a:cubicBezTo>
                    <a:pt x="1391" y="12572"/>
                    <a:pt x="1191" y="12825"/>
                    <a:pt x="942" y="12998"/>
                  </a:cubicBezTo>
                  <a:cubicBezTo>
                    <a:pt x="756" y="13136"/>
                    <a:pt x="571" y="13251"/>
                    <a:pt x="378" y="13366"/>
                  </a:cubicBezTo>
                  <a:cubicBezTo>
                    <a:pt x="236" y="13458"/>
                    <a:pt x="143" y="13631"/>
                    <a:pt x="29" y="13757"/>
                  </a:cubicBezTo>
                  <a:cubicBezTo>
                    <a:pt x="7" y="13780"/>
                    <a:pt x="0" y="13849"/>
                    <a:pt x="0" y="13895"/>
                  </a:cubicBezTo>
                  <a:cubicBezTo>
                    <a:pt x="-7" y="14275"/>
                    <a:pt x="157" y="14597"/>
                    <a:pt x="407" y="14586"/>
                  </a:cubicBezTo>
                  <a:cubicBezTo>
                    <a:pt x="628" y="14574"/>
                    <a:pt x="849" y="14620"/>
                    <a:pt x="1070" y="14620"/>
                  </a:cubicBezTo>
                  <a:cubicBezTo>
                    <a:pt x="1391" y="14620"/>
                    <a:pt x="1641" y="14931"/>
                    <a:pt x="1933" y="15069"/>
                  </a:cubicBezTo>
                  <a:cubicBezTo>
                    <a:pt x="1940" y="15069"/>
                    <a:pt x="1940" y="15069"/>
                    <a:pt x="1940" y="15081"/>
                  </a:cubicBezTo>
                  <a:cubicBezTo>
                    <a:pt x="2055" y="15288"/>
                    <a:pt x="2212" y="15380"/>
                    <a:pt x="2340" y="15564"/>
                  </a:cubicBezTo>
                  <a:cubicBezTo>
                    <a:pt x="2582" y="15898"/>
                    <a:pt x="2732" y="16312"/>
                    <a:pt x="2861" y="16738"/>
                  </a:cubicBezTo>
                  <a:cubicBezTo>
                    <a:pt x="3032" y="17302"/>
                    <a:pt x="3103" y="17912"/>
                    <a:pt x="3146" y="18521"/>
                  </a:cubicBezTo>
                  <a:cubicBezTo>
                    <a:pt x="3182" y="19062"/>
                    <a:pt x="3239" y="19592"/>
                    <a:pt x="3253" y="20133"/>
                  </a:cubicBezTo>
                  <a:cubicBezTo>
                    <a:pt x="3267" y="20581"/>
                    <a:pt x="3431" y="20927"/>
                    <a:pt x="3631" y="21180"/>
                  </a:cubicBezTo>
                  <a:cubicBezTo>
                    <a:pt x="3945" y="21571"/>
                    <a:pt x="4330" y="21525"/>
                    <a:pt x="4694" y="21352"/>
                  </a:cubicBezTo>
                  <a:cubicBezTo>
                    <a:pt x="4822" y="21295"/>
                    <a:pt x="4936" y="21180"/>
                    <a:pt x="5072" y="21157"/>
                  </a:cubicBezTo>
                  <a:cubicBezTo>
                    <a:pt x="5229" y="21134"/>
                    <a:pt x="5386" y="21134"/>
                    <a:pt x="5529" y="21065"/>
                  </a:cubicBezTo>
                  <a:cubicBezTo>
                    <a:pt x="5899" y="20881"/>
                    <a:pt x="6292" y="20858"/>
                    <a:pt x="6670" y="20731"/>
                  </a:cubicBezTo>
                  <a:cubicBezTo>
                    <a:pt x="7012" y="20616"/>
                    <a:pt x="7362" y="20501"/>
                    <a:pt x="7711" y="20466"/>
                  </a:cubicBezTo>
                  <a:cubicBezTo>
                    <a:pt x="7768" y="20466"/>
                    <a:pt x="7818" y="20432"/>
                    <a:pt x="7868" y="20397"/>
                  </a:cubicBezTo>
                  <a:cubicBezTo>
                    <a:pt x="7990" y="20328"/>
                    <a:pt x="8111" y="20305"/>
                    <a:pt x="8239" y="20294"/>
                  </a:cubicBezTo>
                  <a:cubicBezTo>
                    <a:pt x="8332" y="20282"/>
                    <a:pt x="8432" y="20282"/>
                    <a:pt x="8525" y="20236"/>
                  </a:cubicBezTo>
                  <a:cubicBezTo>
                    <a:pt x="8724" y="20133"/>
                    <a:pt x="8931" y="20110"/>
                    <a:pt x="9131" y="20086"/>
                  </a:cubicBezTo>
                  <a:cubicBezTo>
                    <a:pt x="9181" y="20075"/>
                    <a:pt x="9238" y="20075"/>
                    <a:pt x="9281" y="20052"/>
                  </a:cubicBezTo>
                  <a:cubicBezTo>
                    <a:pt x="9580" y="19845"/>
                    <a:pt x="9908" y="19879"/>
                    <a:pt x="10222" y="19776"/>
                  </a:cubicBezTo>
                  <a:cubicBezTo>
                    <a:pt x="10579" y="19649"/>
                    <a:pt x="10936" y="19500"/>
                    <a:pt x="11314" y="19488"/>
                  </a:cubicBezTo>
                  <a:cubicBezTo>
                    <a:pt x="11349" y="19488"/>
                    <a:pt x="11392" y="19465"/>
                    <a:pt x="11428" y="19442"/>
                  </a:cubicBezTo>
                  <a:cubicBezTo>
                    <a:pt x="11542" y="19361"/>
                    <a:pt x="11663" y="19327"/>
                    <a:pt x="11785" y="19315"/>
                  </a:cubicBezTo>
                  <a:cubicBezTo>
                    <a:pt x="12120" y="19281"/>
                    <a:pt x="12441" y="19085"/>
                    <a:pt x="12783" y="19074"/>
                  </a:cubicBezTo>
                  <a:cubicBezTo>
                    <a:pt x="12826" y="19074"/>
                    <a:pt x="12869" y="19051"/>
                    <a:pt x="12912" y="19028"/>
                  </a:cubicBezTo>
                  <a:cubicBezTo>
                    <a:pt x="13047" y="18947"/>
                    <a:pt x="13190" y="18924"/>
                    <a:pt x="13333" y="18913"/>
                  </a:cubicBezTo>
                  <a:cubicBezTo>
                    <a:pt x="13418" y="18913"/>
                    <a:pt x="13497" y="18890"/>
                    <a:pt x="13575" y="18844"/>
                  </a:cubicBezTo>
                  <a:cubicBezTo>
                    <a:pt x="13703" y="18775"/>
                    <a:pt x="13839" y="18740"/>
                    <a:pt x="13967" y="18729"/>
                  </a:cubicBezTo>
                  <a:cubicBezTo>
                    <a:pt x="14053" y="18717"/>
                    <a:pt x="14146" y="18717"/>
                    <a:pt x="14224" y="18671"/>
                  </a:cubicBezTo>
                  <a:cubicBezTo>
                    <a:pt x="14388" y="18579"/>
                    <a:pt x="14567" y="18556"/>
                    <a:pt x="14738" y="18521"/>
                  </a:cubicBezTo>
                  <a:cubicBezTo>
                    <a:pt x="15023" y="18452"/>
                    <a:pt x="15308" y="18303"/>
                    <a:pt x="15601" y="18314"/>
                  </a:cubicBezTo>
                  <a:cubicBezTo>
                    <a:pt x="15615" y="18314"/>
                    <a:pt x="15629" y="18303"/>
                    <a:pt x="15644" y="18291"/>
                  </a:cubicBezTo>
                  <a:cubicBezTo>
                    <a:pt x="15972" y="18084"/>
                    <a:pt x="16321" y="18061"/>
                    <a:pt x="16664" y="17969"/>
                  </a:cubicBezTo>
                  <a:cubicBezTo>
                    <a:pt x="17028" y="17877"/>
                    <a:pt x="17384" y="17681"/>
                    <a:pt x="17762" y="17670"/>
                  </a:cubicBezTo>
                  <a:cubicBezTo>
                    <a:pt x="17770" y="17670"/>
                    <a:pt x="17770" y="17670"/>
                    <a:pt x="17777" y="17670"/>
                  </a:cubicBezTo>
                  <a:cubicBezTo>
                    <a:pt x="18119" y="17509"/>
                    <a:pt x="18490" y="17509"/>
                    <a:pt x="18832" y="17325"/>
                  </a:cubicBezTo>
                  <a:cubicBezTo>
                    <a:pt x="19004" y="17233"/>
                    <a:pt x="19161" y="17140"/>
                    <a:pt x="19296" y="16945"/>
                  </a:cubicBezTo>
                  <a:cubicBezTo>
                    <a:pt x="19367" y="16830"/>
                    <a:pt x="19439" y="16715"/>
                    <a:pt x="19503" y="16600"/>
                  </a:cubicBezTo>
                  <a:cubicBezTo>
                    <a:pt x="19646" y="16346"/>
                    <a:pt x="19738" y="15656"/>
                    <a:pt x="19631" y="15380"/>
                  </a:cubicBezTo>
                  <a:cubicBezTo>
                    <a:pt x="19496" y="15035"/>
                    <a:pt x="19467" y="14643"/>
                    <a:pt x="19417" y="14275"/>
                  </a:cubicBezTo>
                  <a:cubicBezTo>
                    <a:pt x="19353" y="13849"/>
                    <a:pt x="19225" y="13435"/>
                    <a:pt x="19203" y="12998"/>
                  </a:cubicBezTo>
                  <a:cubicBezTo>
                    <a:pt x="19203" y="12975"/>
                    <a:pt x="19196" y="12952"/>
                    <a:pt x="19189" y="12929"/>
                  </a:cubicBezTo>
                  <a:cubicBezTo>
                    <a:pt x="19082" y="12411"/>
                    <a:pt x="19075" y="11893"/>
                    <a:pt x="19218" y="11375"/>
                  </a:cubicBezTo>
                  <a:cubicBezTo>
                    <a:pt x="19389" y="10754"/>
                    <a:pt x="19596" y="10167"/>
                    <a:pt x="19938" y="9718"/>
                  </a:cubicBezTo>
                  <a:cubicBezTo>
                    <a:pt x="20209" y="9361"/>
                    <a:pt x="20480" y="9062"/>
                    <a:pt x="20858" y="8993"/>
                  </a:cubicBezTo>
                  <a:cubicBezTo>
                    <a:pt x="21065" y="8947"/>
                    <a:pt x="21315" y="8889"/>
                    <a:pt x="21400" y="8475"/>
                  </a:cubicBezTo>
                  <a:cubicBezTo>
                    <a:pt x="21408" y="8441"/>
                    <a:pt x="21443" y="8406"/>
                    <a:pt x="21465" y="8372"/>
                  </a:cubicBezTo>
                  <a:cubicBezTo>
                    <a:pt x="21557" y="8257"/>
                    <a:pt x="21593" y="8084"/>
                    <a:pt x="21515" y="7934"/>
                  </a:cubicBezTo>
                  <a:cubicBezTo>
                    <a:pt x="21386" y="7681"/>
                    <a:pt x="21229" y="7474"/>
                    <a:pt x="21015" y="7416"/>
                  </a:cubicBezTo>
                  <a:cubicBezTo>
                    <a:pt x="20801" y="7359"/>
                    <a:pt x="20587" y="7336"/>
                    <a:pt x="20373" y="7313"/>
                  </a:cubicBezTo>
                  <a:cubicBezTo>
                    <a:pt x="19910" y="7267"/>
                    <a:pt x="19524" y="6922"/>
                    <a:pt x="19153" y="6553"/>
                  </a:cubicBezTo>
                  <a:cubicBezTo>
                    <a:pt x="19075" y="6473"/>
                    <a:pt x="18982" y="6392"/>
                    <a:pt x="18918" y="6289"/>
                  </a:cubicBezTo>
                  <a:cubicBezTo>
                    <a:pt x="18747" y="6013"/>
                    <a:pt x="18554" y="5748"/>
                    <a:pt x="18490" y="5357"/>
                  </a:cubicBezTo>
                  <a:cubicBezTo>
                    <a:pt x="18476" y="5288"/>
                    <a:pt x="18469" y="5218"/>
                    <a:pt x="18433" y="5172"/>
                  </a:cubicBezTo>
                  <a:cubicBezTo>
                    <a:pt x="18362" y="5057"/>
                    <a:pt x="18340" y="4919"/>
                    <a:pt x="18333" y="4770"/>
                  </a:cubicBezTo>
                  <a:cubicBezTo>
                    <a:pt x="18326" y="4678"/>
                    <a:pt x="18326" y="4574"/>
                    <a:pt x="18297" y="4505"/>
                  </a:cubicBezTo>
                  <a:cubicBezTo>
                    <a:pt x="18197" y="4229"/>
                    <a:pt x="18205" y="3941"/>
                    <a:pt x="18190" y="3642"/>
                  </a:cubicBezTo>
                  <a:cubicBezTo>
                    <a:pt x="18183" y="3561"/>
                    <a:pt x="18183" y="3481"/>
                    <a:pt x="18162" y="3412"/>
                  </a:cubicBezTo>
                  <a:cubicBezTo>
                    <a:pt x="18019" y="2905"/>
                    <a:pt x="18041" y="2342"/>
                    <a:pt x="17962" y="1801"/>
                  </a:cubicBezTo>
                  <a:cubicBezTo>
                    <a:pt x="17898" y="1363"/>
                    <a:pt x="17834" y="949"/>
                    <a:pt x="17634" y="604"/>
                  </a:cubicBezTo>
                  <a:cubicBezTo>
                    <a:pt x="17513" y="259"/>
                    <a:pt x="17306" y="-17"/>
                    <a:pt x="17070" y="6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8DB7A1FC-F05E-5A4D-25BC-B9634112F846}"/>
                </a:ext>
              </a:extLst>
            </p:cNvPr>
            <p:cNvSpPr/>
            <p:nvPr/>
          </p:nvSpPr>
          <p:spPr>
            <a:xfrm>
              <a:off x="754169" y="3905509"/>
              <a:ext cx="1872067" cy="1352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2" extrusionOk="0">
                  <a:moveTo>
                    <a:pt x="6114" y="12543"/>
                  </a:moveTo>
                  <a:cubicBezTo>
                    <a:pt x="6036" y="13066"/>
                    <a:pt x="5947" y="13649"/>
                    <a:pt x="5837" y="14264"/>
                  </a:cubicBezTo>
                  <a:cubicBezTo>
                    <a:pt x="5726" y="14894"/>
                    <a:pt x="5615" y="15539"/>
                    <a:pt x="5482" y="16200"/>
                  </a:cubicBezTo>
                  <a:cubicBezTo>
                    <a:pt x="5348" y="16860"/>
                    <a:pt x="5226" y="17506"/>
                    <a:pt x="5104" y="18120"/>
                  </a:cubicBezTo>
                  <a:cubicBezTo>
                    <a:pt x="5138" y="18688"/>
                    <a:pt x="5182" y="19211"/>
                    <a:pt x="5226" y="19702"/>
                  </a:cubicBezTo>
                  <a:cubicBezTo>
                    <a:pt x="5271" y="20179"/>
                    <a:pt x="5315" y="20655"/>
                    <a:pt x="5359" y="21100"/>
                  </a:cubicBezTo>
                  <a:cubicBezTo>
                    <a:pt x="5371" y="21269"/>
                    <a:pt x="5359" y="21377"/>
                    <a:pt x="5315" y="21438"/>
                  </a:cubicBezTo>
                  <a:cubicBezTo>
                    <a:pt x="5271" y="21500"/>
                    <a:pt x="5171" y="21531"/>
                    <a:pt x="5016" y="21561"/>
                  </a:cubicBezTo>
                  <a:cubicBezTo>
                    <a:pt x="4871" y="21577"/>
                    <a:pt x="4716" y="21592"/>
                    <a:pt x="4550" y="21592"/>
                  </a:cubicBezTo>
                  <a:cubicBezTo>
                    <a:pt x="4383" y="21592"/>
                    <a:pt x="4228" y="21592"/>
                    <a:pt x="4095" y="21592"/>
                  </a:cubicBezTo>
                  <a:cubicBezTo>
                    <a:pt x="3939" y="21546"/>
                    <a:pt x="3829" y="21469"/>
                    <a:pt x="3773" y="21392"/>
                  </a:cubicBezTo>
                  <a:cubicBezTo>
                    <a:pt x="3706" y="21300"/>
                    <a:pt x="3651" y="21162"/>
                    <a:pt x="3618" y="20947"/>
                  </a:cubicBezTo>
                  <a:cubicBezTo>
                    <a:pt x="3573" y="20593"/>
                    <a:pt x="3507" y="20179"/>
                    <a:pt x="3429" y="19733"/>
                  </a:cubicBezTo>
                  <a:cubicBezTo>
                    <a:pt x="3352" y="19272"/>
                    <a:pt x="3274" y="18765"/>
                    <a:pt x="3207" y="18197"/>
                  </a:cubicBezTo>
                  <a:cubicBezTo>
                    <a:pt x="2974" y="17782"/>
                    <a:pt x="2719" y="17352"/>
                    <a:pt x="2453" y="16891"/>
                  </a:cubicBezTo>
                  <a:cubicBezTo>
                    <a:pt x="2187" y="16430"/>
                    <a:pt x="1920" y="15969"/>
                    <a:pt x="1643" y="15508"/>
                  </a:cubicBezTo>
                  <a:cubicBezTo>
                    <a:pt x="1377" y="15047"/>
                    <a:pt x="1111" y="14602"/>
                    <a:pt x="855" y="14156"/>
                  </a:cubicBezTo>
                  <a:cubicBezTo>
                    <a:pt x="600" y="13711"/>
                    <a:pt x="367" y="13296"/>
                    <a:pt x="156" y="12912"/>
                  </a:cubicBezTo>
                  <a:cubicBezTo>
                    <a:pt x="45" y="12728"/>
                    <a:pt x="-10" y="12589"/>
                    <a:pt x="1" y="12513"/>
                  </a:cubicBezTo>
                  <a:cubicBezTo>
                    <a:pt x="12" y="12420"/>
                    <a:pt x="90" y="12328"/>
                    <a:pt x="223" y="12221"/>
                  </a:cubicBezTo>
                  <a:cubicBezTo>
                    <a:pt x="389" y="12113"/>
                    <a:pt x="556" y="12021"/>
                    <a:pt x="711" y="11929"/>
                  </a:cubicBezTo>
                  <a:cubicBezTo>
                    <a:pt x="866" y="11837"/>
                    <a:pt x="1044" y="11775"/>
                    <a:pt x="1221" y="11744"/>
                  </a:cubicBezTo>
                  <a:cubicBezTo>
                    <a:pt x="1410" y="11714"/>
                    <a:pt x="1554" y="11744"/>
                    <a:pt x="1654" y="11821"/>
                  </a:cubicBezTo>
                  <a:cubicBezTo>
                    <a:pt x="1765" y="11898"/>
                    <a:pt x="1887" y="12052"/>
                    <a:pt x="2042" y="12251"/>
                  </a:cubicBezTo>
                  <a:cubicBezTo>
                    <a:pt x="2286" y="12651"/>
                    <a:pt x="2564" y="13127"/>
                    <a:pt x="2852" y="13665"/>
                  </a:cubicBezTo>
                  <a:cubicBezTo>
                    <a:pt x="3141" y="14202"/>
                    <a:pt x="3451" y="14756"/>
                    <a:pt x="3773" y="15355"/>
                  </a:cubicBezTo>
                  <a:cubicBezTo>
                    <a:pt x="3906" y="14540"/>
                    <a:pt x="4028" y="13696"/>
                    <a:pt x="4150" y="12851"/>
                  </a:cubicBezTo>
                  <a:cubicBezTo>
                    <a:pt x="4261" y="12006"/>
                    <a:pt x="4372" y="11145"/>
                    <a:pt x="4483" y="10285"/>
                  </a:cubicBezTo>
                  <a:cubicBezTo>
                    <a:pt x="4483" y="10070"/>
                    <a:pt x="4539" y="9916"/>
                    <a:pt x="4649" y="9855"/>
                  </a:cubicBezTo>
                  <a:cubicBezTo>
                    <a:pt x="4760" y="9793"/>
                    <a:pt x="4894" y="9763"/>
                    <a:pt x="5038" y="9793"/>
                  </a:cubicBezTo>
                  <a:cubicBezTo>
                    <a:pt x="5193" y="9824"/>
                    <a:pt x="5348" y="9870"/>
                    <a:pt x="5515" y="9962"/>
                  </a:cubicBezTo>
                  <a:cubicBezTo>
                    <a:pt x="5681" y="10055"/>
                    <a:pt x="5825" y="10131"/>
                    <a:pt x="5936" y="10208"/>
                  </a:cubicBezTo>
                  <a:cubicBezTo>
                    <a:pt x="6014" y="10270"/>
                    <a:pt x="6070" y="10331"/>
                    <a:pt x="6114" y="10393"/>
                  </a:cubicBezTo>
                  <a:cubicBezTo>
                    <a:pt x="6158" y="10454"/>
                    <a:pt x="6192" y="10515"/>
                    <a:pt x="6214" y="10592"/>
                  </a:cubicBezTo>
                  <a:cubicBezTo>
                    <a:pt x="6236" y="10669"/>
                    <a:pt x="6247" y="10761"/>
                    <a:pt x="6247" y="10853"/>
                  </a:cubicBezTo>
                  <a:cubicBezTo>
                    <a:pt x="6247" y="10961"/>
                    <a:pt x="6247" y="11084"/>
                    <a:pt x="6236" y="11222"/>
                  </a:cubicBezTo>
                  <a:cubicBezTo>
                    <a:pt x="6236" y="11575"/>
                    <a:pt x="6192" y="12006"/>
                    <a:pt x="6114" y="12543"/>
                  </a:cubicBezTo>
                  <a:close/>
                  <a:moveTo>
                    <a:pt x="10208" y="16492"/>
                  </a:moveTo>
                  <a:cubicBezTo>
                    <a:pt x="9808" y="16783"/>
                    <a:pt x="9464" y="17060"/>
                    <a:pt x="9176" y="17337"/>
                  </a:cubicBezTo>
                  <a:cubicBezTo>
                    <a:pt x="9143" y="17690"/>
                    <a:pt x="9109" y="18028"/>
                    <a:pt x="9098" y="18335"/>
                  </a:cubicBezTo>
                  <a:cubicBezTo>
                    <a:pt x="9076" y="18642"/>
                    <a:pt x="9065" y="18934"/>
                    <a:pt x="9043" y="19226"/>
                  </a:cubicBezTo>
                  <a:cubicBezTo>
                    <a:pt x="9032" y="19380"/>
                    <a:pt x="8998" y="19487"/>
                    <a:pt x="8932" y="19533"/>
                  </a:cubicBezTo>
                  <a:cubicBezTo>
                    <a:pt x="8876" y="19595"/>
                    <a:pt x="8765" y="19610"/>
                    <a:pt x="8621" y="19610"/>
                  </a:cubicBezTo>
                  <a:cubicBezTo>
                    <a:pt x="8532" y="19610"/>
                    <a:pt x="8444" y="19595"/>
                    <a:pt x="8344" y="19595"/>
                  </a:cubicBezTo>
                  <a:cubicBezTo>
                    <a:pt x="8244" y="19580"/>
                    <a:pt x="8144" y="19580"/>
                    <a:pt x="8033" y="19549"/>
                  </a:cubicBezTo>
                  <a:cubicBezTo>
                    <a:pt x="7944" y="19518"/>
                    <a:pt x="7878" y="19503"/>
                    <a:pt x="7811" y="19472"/>
                  </a:cubicBezTo>
                  <a:cubicBezTo>
                    <a:pt x="7745" y="19457"/>
                    <a:pt x="7700" y="19426"/>
                    <a:pt x="7656" y="19364"/>
                  </a:cubicBezTo>
                  <a:cubicBezTo>
                    <a:pt x="7612" y="19318"/>
                    <a:pt x="7578" y="19242"/>
                    <a:pt x="7545" y="19149"/>
                  </a:cubicBezTo>
                  <a:cubicBezTo>
                    <a:pt x="7523" y="19057"/>
                    <a:pt x="7501" y="18919"/>
                    <a:pt x="7490" y="18735"/>
                  </a:cubicBezTo>
                  <a:cubicBezTo>
                    <a:pt x="7490" y="18135"/>
                    <a:pt x="7501" y="17413"/>
                    <a:pt x="7534" y="16584"/>
                  </a:cubicBezTo>
                  <a:cubicBezTo>
                    <a:pt x="7567" y="15754"/>
                    <a:pt x="7612" y="14894"/>
                    <a:pt x="7667" y="13987"/>
                  </a:cubicBezTo>
                  <a:cubicBezTo>
                    <a:pt x="7722" y="13096"/>
                    <a:pt x="7789" y="12205"/>
                    <a:pt x="7856" y="11330"/>
                  </a:cubicBezTo>
                  <a:cubicBezTo>
                    <a:pt x="7922" y="10454"/>
                    <a:pt x="8011" y="9655"/>
                    <a:pt x="8089" y="8964"/>
                  </a:cubicBezTo>
                  <a:cubicBezTo>
                    <a:pt x="8122" y="8718"/>
                    <a:pt x="8188" y="8488"/>
                    <a:pt x="8288" y="8288"/>
                  </a:cubicBezTo>
                  <a:cubicBezTo>
                    <a:pt x="8388" y="8088"/>
                    <a:pt x="8577" y="7935"/>
                    <a:pt x="8854" y="7842"/>
                  </a:cubicBezTo>
                  <a:cubicBezTo>
                    <a:pt x="9087" y="7750"/>
                    <a:pt x="9298" y="7673"/>
                    <a:pt x="9486" y="7612"/>
                  </a:cubicBezTo>
                  <a:cubicBezTo>
                    <a:pt x="9675" y="7566"/>
                    <a:pt x="9853" y="7520"/>
                    <a:pt x="10008" y="7489"/>
                  </a:cubicBezTo>
                  <a:cubicBezTo>
                    <a:pt x="10174" y="7458"/>
                    <a:pt x="10318" y="7443"/>
                    <a:pt x="10463" y="7443"/>
                  </a:cubicBezTo>
                  <a:cubicBezTo>
                    <a:pt x="10607" y="7443"/>
                    <a:pt x="10740" y="7428"/>
                    <a:pt x="10884" y="7412"/>
                  </a:cubicBezTo>
                  <a:cubicBezTo>
                    <a:pt x="11084" y="7412"/>
                    <a:pt x="11217" y="7474"/>
                    <a:pt x="11306" y="7597"/>
                  </a:cubicBezTo>
                  <a:cubicBezTo>
                    <a:pt x="11395" y="7719"/>
                    <a:pt x="11450" y="7888"/>
                    <a:pt x="11494" y="8119"/>
                  </a:cubicBezTo>
                  <a:cubicBezTo>
                    <a:pt x="11605" y="8687"/>
                    <a:pt x="11739" y="9333"/>
                    <a:pt x="11894" y="10070"/>
                  </a:cubicBezTo>
                  <a:cubicBezTo>
                    <a:pt x="12049" y="10792"/>
                    <a:pt x="12227" y="11560"/>
                    <a:pt x="12415" y="12344"/>
                  </a:cubicBezTo>
                  <a:cubicBezTo>
                    <a:pt x="12604" y="13127"/>
                    <a:pt x="12792" y="13911"/>
                    <a:pt x="12992" y="14694"/>
                  </a:cubicBezTo>
                  <a:cubicBezTo>
                    <a:pt x="13192" y="15478"/>
                    <a:pt x="13380" y="16200"/>
                    <a:pt x="13547" y="16876"/>
                  </a:cubicBezTo>
                  <a:cubicBezTo>
                    <a:pt x="13580" y="17014"/>
                    <a:pt x="13591" y="17121"/>
                    <a:pt x="13558" y="17198"/>
                  </a:cubicBezTo>
                  <a:cubicBezTo>
                    <a:pt x="13525" y="17275"/>
                    <a:pt x="13447" y="17352"/>
                    <a:pt x="13292" y="17413"/>
                  </a:cubicBezTo>
                  <a:cubicBezTo>
                    <a:pt x="13147" y="17490"/>
                    <a:pt x="13003" y="17552"/>
                    <a:pt x="12881" y="17598"/>
                  </a:cubicBezTo>
                  <a:cubicBezTo>
                    <a:pt x="12759" y="17644"/>
                    <a:pt x="12615" y="17674"/>
                    <a:pt x="12471" y="17674"/>
                  </a:cubicBezTo>
                  <a:cubicBezTo>
                    <a:pt x="12327" y="17690"/>
                    <a:pt x="12205" y="17659"/>
                    <a:pt x="12138" y="17598"/>
                  </a:cubicBezTo>
                  <a:cubicBezTo>
                    <a:pt x="12060" y="17536"/>
                    <a:pt x="11983" y="17398"/>
                    <a:pt x="11905" y="17198"/>
                  </a:cubicBezTo>
                  <a:cubicBezTo>
                    <a:pt x="11827" y="16983"/>
                    <a:pt x="11739" y="16737"/>
                    <a:pt x="11661" y="16476"/>
                  </a:cubicBezTo>
                  <a:cubicBezTo>
                    <a:pt x="11572" y="16215"/>
                    <a:pt x="11483" y="15923"/>
                    <a:pt x="11384" y="15616"/>
                  </a:cubicBezTo>
                  <a:cubicBezTo>
                    <a:pt x="11006" y="15908"/>
                    <a:pt x="10596" y="16200"/>
                    <a:pt x="10208" y="16492"/>
                  </a:cubicBezTo>
                  <a:close/>
                  <a:moveTo>
                    <a:pt x="10108" y="14264"/>
                  </a:moveTo>
                  <a:cubicBezTo>
                    <a:pt x="10352" y="14095"/>
                    <a:pt x="10607" y="13941"/>
                    <a:pt x="10862" y="13788"/>
                  </a:cubicBezTo>
                  <a:cubicBezTo>
                    <a:pt x="10685" y="13158"/>
                    <a:pt x="10518" y="12513"/>
                    <a:pt x="10352" y="11883"/>
                  </a:cubicBezTo>
                  <a:cubicBezTo>
                    <a:pt x="10185" y="11253"/>
                    <a:pt x="10030" y="10623"/>
                    <a:pt x="9875" y="9993"/>
                  </a:cubicBezTo>
                  <a:cubicBezTo>
                    <a:pt x="9797" y="10669"/>
                    <a:pt x="9708" y="11422"/>
                    <a:pt x="9620" y="12236"/>
                  </a:cubicBezTo>
                  <a:cubicBezTo>
                    <a:pt x="9531" y="13050"/>
                    <a:pt x="9453" y="13895"/>
                    <a:pt x="9375" y="14771"/>
                  </a:cubicBezTo>
                  <a:cubicBezTo>
                    <a:pt x="9608" y="14602"/>
                    <a:pt x="9853" y="14433"/>
                    <a:pt x="10108" y="14264"/>
                  </a:cubicBezTo>
                  <a:close/>
                  <a:moveTo>
                    <a:pt x="17685" y="6905"/>
                  </a:moveTo>
                  <a:cubicBezTo>
                    <a:pt x="17607" y="7428"/>
                    <a:pt x="17518" y="8011"/>
                    <a:pt x="17408" y="8626"/>
                  </a:cubicBezTo>
                  <a:cubicBezTo>
                    <a:pt x="17297" y="9256"/>
                    <a:pt x="17186" y="9901"/>
                    <a:pt x="17053" y="10562"/>
                  </a:cubicBezTo>
                  <a:cubicBezTo>
                    <a:pt x="16919" y="11222"/>
                    <a:pt x="16797" y="11867"/>
                    <a:pt x="16675" y="12482"/>
                  </a:cubicBezTo>
                  <a:cubicBezTo>
                    <a:pt x="16709" y="13050"/>
                    <a:pt x="16753" y="13573"/>
                    <a:pt x="16797" y="14064"/>
                  </a:cubicBezTo>
                  <a:cubicBezTo>
                    <a:pt x="16842" y="14541"/>
                    <a:pt x="16886" y="15017"/>
                    <a:pt x="16931" y="15462"/>
                  </a:cubicBezTo>
                  <a:cubicBezTo>
                    <a:pt x="16942" y="15631"/>
                    <a:pt x="16931" y="15739"/>
                    <a:pt x="16886" y="15800"/>
                  </a:cubicBezTo>
                  <a:cubicBezTo>
                    <a:pt x="16842" y="15862"/>
                    <a:pt x="16742" y="15892"/>
                    <a:pt x="16587" y="15923"/>
                  </a:cubicBezTo>
                  <a:cubicBezTo>
                    <a:pt x="16442" y="15939"/>
                    <a:pt x="16287" y="15954"/>
                    <a:pt x="16121" y="15954"/>
                  </a:cubicBezTo>
                  <a:cubicBezTo>
                    <a:pt x="15954" y="15954"/>
                    <a:pt x="15810" y="15954"/>
                    <a:pt x="15666" y="15954"/>
                  </a:cubicBezTo>
                  <a:cubicBezTo>
                    <a:pt x="15511" y="15908"/>
                    <a:pt x="15400" y="15831"/>
                    <a:pt x="15344" y="15754"/>
                  </a:cubicBezTo>
                  <a:cubicBezTo>
                    <a:pt x="15278" y="15662"/>
                    <a:pt x="15222" y="15524"/>
                    <a:pt x="15189" y="15309"/>
                  </a:cubicBezTo>
                  <a:cubicBezTo>
                    <a:pt x="15144" y="14955"/>
                    <a:pt x="15078" y="14540"/>
                    <a:pt x="15000" y="14095"/>
                  </a:cubicBezTo>
                  <a:cubicBezTo>
                    <a:pt x="14923" y="13634"/>
                    <a:pt x="14845" y="13127"/>
                    <a:pt x="14778" y="12559"/>
                  </a:cubicBezTo>
                  <a:cubicBezTo>
                    <a:pt x="14545" y="12144"/>
                    <a:pt x="14290" y="11714"/>
                    <a:pt x="14024" y="11253"/>
                  </a:cubicBezTo>
                  <a:cubicBezTo>
                    <a:pt x="13758" y="10792"/>
                    <a:pt x="13491" y="10331"/>
                    <a:pt x="13214" y="9870"/>
                  </a:cubicBezTo>
                  <a:cubicBezTo>
                    <a:pt x="12948" y="9409"/>
                    <a:pt x="12682" y="8964"/>
                    <a:pt x="12426" y="8518"/>
                  </a:cubicBezTo>
                  <a:cubicBezTo>
                    <a:pt x="12171" y="8073"/>
                    <a:pt x="11938" y="7658"/>
                    <a:pt x="11727" y="7274"/>
                  </a:cubicBezTo>
                  <a:cubicBezTo>
                    <a:pt x="11617" y="7090"/>
                    <a:pt x="11561" y="6951"/>
                    <a:pt x="11572" y="6874"/>
                  </a:cubicBezTo>
                  <a:cubicBezTo>
                    <a:pt x="11583" y="6782"/>
                    <a:pt x="11661" y="6690"/>
                    <a:pt x="11794" y="6567"/>
                  </a:cubicBezTo>
                  <a:cubicBezTo>
                    <a:pt x="11960" y="6460"/>
                    <a:pt x="12127" y="6367"/>
                    <a:pt x="12282" y="6275"/>
                  </a:cubicBezTo>
                  <a:cubicBezTo>
                    <a:pt x="12437" y="6183"/>
                    <a:pt x="12615" y="6122"/>
                    <a:pt x="12792" y="6091"/>
                  </a:cubicBezTo>
                  <a:cubicBezTo>
                    <a:pt x="12981" y="6060"/>
                    <a:pt x="13125" y="6091"/>
                    <a:pt x="13225" y="6168"/>
                  </a:cubicBezTo>
                  <a:cubicBezTo>
                    <a:pt x="13336" y="6245"/>
                    <a:pt x="13458" y="6398"/>
                    <a:pt x="13613" y="6598"/>
                  </a:cubicBezTo>
                  <a:cubicBezTo>
                    <a:pt x="13857" y="6997"/>
                    <a:pt x="14135" y="7474"/>
                    <a:pt x="14423" y="8011"/>
                  </a:cubicBezTo>
                  <a:cubicBezTo>
                    <a:pt x="14712" y="8549"/>
                    <a:pt x="15022" y="9102"/>
                    <a:pt x="15344" y="9701"/>
                  </a:cubicBezTo>
                  <a:cubicBezTo>
                    <a:pt x="15477" y="8887"/>
                    <a:pt x="15599" y="8042"/>
                    <a:pt x="15721" y="7197"/>
                  </a:cubicBezTo>
                  <a:cubicBezTo>
                    <a:pt x="15832" y="6352"/>
                    <a:pt x="15943" y="5492"/>
                    <a:pt x="16054" y="4632"/>
                  </a:cubicBezTo>
                  <a:cubicBezTo>
                    <a:pt x="16054" y="4416"/>
                    <a:pt x="16110" y="4263"/>
                    <a:pt x="16221" y="4201"/>
                  </a:cubicBezTo>
                  <a:cubicBezTo>
                    <a:pt x="16331" y="4140"/>
                    <a:pt x="16465" y="4109"/>
                    <a:pt x="16609" y="4140"/>
                  </a:cubicBezTo>
                  <a:cubicBezTo>
                    <a:pt x="16764" y="4171"/>
                    <a:pt x="16919" y="4217"/>
                    <a:pt x="17086" y="4309"/>
                  </a:cubicBezTo>
                  <a:cubicBezTo>
                    <a:pt x="17252" y="4401"/>
                    <a:pt x="17397" y="4478"/>
                    <a:pt x="17507" y="4555"/>
                  </a:cubicBezTo>
                  <a:cubicBezTo>
                    <a:pt x="17585" y="4616"/>
                    <a:pt x="17641" y="4678"/>
                    <a:pt x="17685" y="4739"/>
                  </a:cubicBezTo>
                  <a:cubicBezTo>
                    <a:pt x="17729" y="4800"/>
                    <a:pt x="17763" y="4862"/>
                    <a:pt x="17785" y="4939"/>
                  </a:cubicBezTo>
                  <a:cubicBezTo>
                    <a:pt x="17807" y="5016"/>
                    <a:pt x="17818" y="5108"/>
                    <a:pt x="17818" y="5200"/>
                  </a:cubicBezTo>
                  <a:cubicBezTo>
                    <a:pt x="17818" y="5307"/>
                    <a:pt x="17818" y="5430"/>
                    <a:pt x="17807" y="5569"/>
                  </a:cubicBezTo>
                  <a:cubicBezTo>
                    <a:pt x="17807" y="5937"/>
                    <a:pt x="17763" y="6368"/>
                    <a:pt x="17685" y="6905"/>
                  </a:cubicBezTo>
                  <a:close/>
                  <a:moveTo>
                    <a:pt x="19305" y="12636"/>
                  </a:moveTo>
                  <a:cubicBezTo>
                    <a:pt x="19327" y="12436"/>
                    <a:pt x="19382" y="12236"/>
                    <a:pt x="19471" y="12067"/>
                  </a:cubicBezTo>
                  <a:cubicBezTo>
                    <a:pt x="19560" y="11898"/>
                    <a:pt x="19693" y="11744"/>
                    <a:pt x="19848" y="11622"/>
                  </a:cubicBezTo>
                  <a:cubicBezTo>
                    <a:pt x="20015" y="11499"/>
                    <a:pt x="20214" y="11437"/>
                    <a:pt x="20447" y="11422"/>
                  </a:cubicBezTo>
                  <a:cubicBezTo>
                    <a:pt x="20647" y="11391"/>
                    <a:pt x="20813" y="11422"/>
                    <a:pt x="20969" y="11499"/>
                  </a:cubicBezTo>
                  <a:cubicBezTo>
                    <a:pt x="21113" y="11575"/>
                    <a:pt x="21235" y="11668"/>
                    <a:pt x="21324" y="11791"/>
                  </a:cubicBezTo>
                  <a:cubicBezTo>
                    <a:pt x="21412" y="11913"/>
                    <a:pt x="21479" y="12052"/>
                    <a:pt x="21523" y="12190"/>
                  </a:cubicBezTo>
                  <a:cubicBezTo>
                    <a:pt x="21568" y="12344"/>
                    <a:pt x="21590" y="12467"/>
                    <a:pt x="21590" y="12605"/>
                  </a:cubicBezTo>
                  <a:cubicBezTo>
                    <a:pt x="21590" y="12697"/>
                    <a:pt x="21579" y="12820"/>
                    <a:pt x="21546" y="12958"/>
                  </a:cubicBezTo>
                  <a:cubicBezTo>
                    <a:pt x="21523" y="13096"/>
                    <a:pt x="21479" y="13250"/>
                    <a:pt x="21413" y="13388"/>
                  </a:cubicBezTo>
                  <a:cubicBezTo>
                    <a:pt x="21357" y="13527"/>
                    <a:pt x="21268" y="13665"/>
                    <a:pt x="21168" y="13788"/>
                  </a:cubicBezTo>
                  <a:cubicBezTo>
                    <a:pt x="21069" y="13911"/>
                    <a:pt x="20947" y="14018"/>
                    <a:pt x="20791" y="14080"/>
                  </a:cubicBezTo>
                  <a:cubicBezTo>
                    <a:pt x="20481" y="14249"/>
                    <a:pt x="20181" y="14264"/>
                    <a:pt x="19893" y="14126"/>
                  </a:cubicBezTo>
                  <a:cubicBezTo>
                    <a:pt x="19604" y="13987"/>
                    <a:pt x="19416" y="13696"/>
                    <a:pt x="19316" y="13250"/>
                  </a:cubicBezTo>
                  <a:cubicBezTo>
                    <a:pt x="19305" y="13035"/>
                    <a:pt x="19282" y="12835"/>
                    <a:pt x="19305" y="12636"/>
                  </a:cubicBezTo>
                  <a:close/>
                  <a:moveTo>
                    <a:pt x="20758" y="560"/>
                  </a:moveTo>
                  <a:cubicBezTo>
                    <a:pt x="20847" y="714"/>
                    <a:pt x="20891" y="929"/>
                    <a:pt x="20891" y="1206"/>
                  </a:cubicBezTo>
                  <a:cubicBezTo>
                    <a:pt x="20891" y="1989"/>
                    <a:pt x="20902" y="2788"/>
                    <a:pt x="20913" y="3587"/>
                  </a:cubicBezTo>
                  <a:cubicBezTo>
                    <a:pt x="20924" y="4386"/>
                    <a:pt x="20935" y="5185"/>
                    <a:pt x="20958" y="5953"/>
                  </a:cubicBezTo>
                  <a:cubicBezTo>
                    <a:pt x="20980" y="6736"/>
                    <a:pt x="21002" y="7474"/>
                    <a:pt x="21035" y="8180"/>
                  </a:cubicBezTo>
                  <a:cubicBezTo>
                    <a:pt x="21069" y="8887"/>
                    <a:pt x="21102" y="9548"/>
                    <a:pt x="21146" y="10162"/>
                  </a:cubicBezTo>
                  <a:cubicBezTo>
                    <a:pt x="21157" y="10377"/>
                    <a:pt x="21146" y="10515"/>
                    <a:pt x="21080" y="10608"/>
                  </a:cubicBezTo>
                  <a:cubicBezTo>
                    <a:pt x="21024" y="10684"/>
                    <a:pt x="20902" y="10746"/>
                    <a:pt x="20736" y="10761"/>
                  </a:cubicBezTo>
                  <a:cubicBezTo>
                    <a:pt x="20536" y="10807"/>
                    <a:pt x="20347" y="10838"/>
                    <a:pt x="20170" y="10838"/>
                  </a:cubicBezTo>
                  <a:cubicBezTo>
                    <a:pt x="19992" y="10838"/>
                    <a:pt x="19815" y="10838"/>
                    <a:pt x="19649" y="10807"/>
                  </a:cubicBezTo>
                  <a:cubicBezTo>
                    <a:pt x="19460" y="10777"/>
                    <a:pt x="19327" y="10700"/>
                    <a:pt x="19249" y="10592"/>
                  </a:cubicBezTo>
                  <a:cubicBezTo>
                    <a:pt x="19160" y="10485"/>
                    <a:pt x="19105" y="10285"/>
                    <a:pt x="19072" y="9993"/>
                  </a:cubicBezTo>
                  <a:cubicBezTo>
                    <a:pt x="18983" y="9425"/>
                    <a:pt x="18905" y="8749"/>
                    <a:pt x="18816" y="7965"/>
                  </a:cubicBezTo>
                  <a:cubicBezTo>
                    <a:pt x="18728" y="7182"/>
                    <a:pt x="18650" y="6383"/>
                    <a:pt x="18572" y="5538"/>
                  </a:cubicBezTo>
                  <a:cubicBezTo>
                    <a:pt x="18495" y="4708"/>
                    <a:pt x="18428" y="3879"/>
                    <a:pt x="18362" y="3065"/>
                  </a:cubicBezTo>
                  <a:cubicBezTo>
                    <a:pt x="18295" y="2250"/>
                    <a:pt x="18251" y="1513"/>
                    <a:pt x="18206" y="852"/>
                  </a:cubicBezTo>
                  <a:cubicBezTo>
                    <a:pt x="18184" y="530"/>
                    <a:pt x="18217" y="315"/>
                    <a:pt x="18306" y="207"/>
                  </a:cubicBezTo>
                  <a:cubicBezTo>
                    <a:pt x="18395" y="84"/>
                    <a:pt x="18561" y="38"/>
                    <a:pt x="18805" y="23"/>
                  </a:cubicBezTo>
                  <a:cubicBezTo>
                    <a:pt x="19027" y="-8"/>
                    <a:pt x="19271" y="-8"/>
                    <a:pt x="19549" y="23"/>
                  </a:cubicBezTo>
                  <a:cubicBezTo>
                    <a:pt x="19826" y="53"/>
                    <a:pt x="20070" y="100"/>
                    <a:pt x="20292" y="176"/>
                  </a:cubicBezTo>
                  <a:cubicBezTo>
                    <a:pt x="20514" y="284"/>
                    <a:pt x="20669" y="407"/>
                    <a:pt x="20758" y="56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844765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28EDD52-D5BE-5519-31A7-EBFDC42832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F12289D-CD57-BD23-8BD1-5F91B6BA2B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9B1516A-93FB-B289-E943-CE5B9EB52C42}"/>
              </a:ext>
            </a:extLst>
          </p:cNvPr>
          <p:cNvGrpSpPr/>
          <p:nvPr/>
        </p:nvGrpSpPr>
        <p:grpSpPr>
          <a:xfrm>
            <a:off x="4528404" y="199040"/>
            <a:ext cx="2232941" cy="1760650"/>
            <a:chOff x="4528404" y="199040"/>
            <a:chExt cx="2232941" cy="1760650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7B435F1A-F4E2-F26B-7389-02E34D1B35D0}"/>
                </a:ext>
              </a:extLst>
            </p:cNvPr>
            <p:cNvSpPr/>
            <p:nvPr/>
          </p:nvSpPr>
          <p:spPr>
            <a:xfrm>
              <a:off x="4528404" y="199040"/>
              <a:ext cx="2232941" cy="1760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324" extrusionOk="0">
                  <a:moveTo>
                    <a:pt x="21145" y="18490"/>
                  </a:moveTo>
                  <a:cubicBezTo>
                    <a:pt x="19926" y="18897"/>
                    <a:pt x="17092" y="19934"/>
                    <a:pt x="15117" y="21261"/>
                  </a:cubicBezTo>
                  <a:cubicBezTo>
                    <a:pt x="14775" y="21494"/>
                    <a:pt x="14397" y="21028"/>
                    <a:pt x="14572" y="20586"/>
                  </a:cubicBezTo>
                  <a:lnTo>
                    <a:pt x="15505" y="18269"/>
                  </a:lnTo>
                  <a:cubicBezTo>
                    <a:pt x="15625" y="17966"/>
                    <a:pt x="15477" y="17593"/>
                    <a:pt x="15209" y="17547"/>
                  </a:cubicBezTo>
                  <a:cubicBezTo>
                    <a:pt x="13012" y="17139"/>
                    <a:pt x="4797" y="14962"/>
                    <a:pt x="52" y="4552"/>
                  </a:cubicBezTo>
                  <a:cubicBezTo>
                    <a:pt x="-77" y="4261"/>
                    <a:pt x="43" y="3900"/>
                    <a:pt x="301" y="3818"/>
                  </a:cubicBezTo>
                  <a:cubicBezTo>
                    <a:pt x="1548" y="3411"/>
                    <a:pt x="4861" y="2188"/>
                    <a:pt x="7446" y="80"/>
                  </a:cubicBezTo>
                  <a:cubicBezTo>
                    <a:pt x="7677" y="-106"/>
                    <a:pt x="7981" y="45"/>
                    <a:pt x="8046" y="383"/>
                  </a:cubicBezTo>
                  <a:cubicBezTo>
                    <a:pt x="8471" y="2549"/>
                    <a:pt x="10298" y="9105"/>
                    <a:pt x="17120" y="12516"/>
                  </a:cubicBezTo>
                  <a:cubicBezTo>
                    <a:pt x="17323" y="12621"/>
                    <a:pt x="17545" y="12505"/>
                    <a:pt x="17637" y="12248"/>
                  </a:cubicBezTo>
                  <a:lnTo>
                    <a:pt x="18385" y="10129"/>
                  </a:lnTo>
                  <a:cubicBezTo>
                    <a:pt x="18541" y="9687"/>
                    <a:pt x="19049" y="9745"/>
                    <a:pt x="19132" y="10211"/>
                  </a:cubicBezTo>
                  <a:cubicBezTo>
                    <a:pt x="19520" y="12225"/>
                    <a:pt x="20323" y="15788"/>
                    <a:pt x="21366" y="17721"/>
                  </a:cubicBezTo>
                  <a:cubicBezTo>
                    <a:pt x="21523" y="18001"/>
                    <a:pt x="21412" y="18397"/>
                    <a:pt x="21145" y="18490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456CD46C-E075-9A5D-544F-6A36523014FF}"/>
                </a:ext>
              </a:extLst>
            </p:cNvPr>
            <p:cNvSpPr/>
            <p:nvPr/>
          </p:nvSpPr>
          <p:spPr>
            <a:xfrm>
              <a:off x="4778380" y="477859"/>
              <a:ext cx="1325275" cy="10066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1" h="21579" extrusionOk="0">
                  <a:moveTo>
                    <a:pt x="6527" y="6048"/>
                  </a:moveTo>
                  <a:cubicBezTo>
                    <a:pt x="6041" y="6192"/>
                    <a:pt x="5540" y="6336"/>
                    <a:pt x="5007" y="6480"/>
                  </a:cubicBezTo>
                  <a:cubicBezTo>
                    <a:pt x="4475" y="6604"/>
                    <a:pt x="3942" y="6707"/>
                    <a:pt x="3410" y="6810"/>
                  </a:cubicBezTo>
                  <a:cubicBezTo>
                    <a:pt x="2877" y="6893"/>
                    <a:pt x="2376" y="6954"/>
                    <a:pt x="1906" y="7016"/>
                  </a:cubicBezTo>
                  <a:cubicBezTo>
                    <a:pt x="1843" y="7037"/>
                    <a:pt x="1781" y="7037"/>
                    <a:pt x="1734" y="6996"/>
                  </a:cubicBezTo>
                  <a:cubicBezTo>
                    <a:pt x="1687" y="6954"/>
                    <a:pt x="1640" y="6893"/>
                    <a:pt x="1608" y="6810"/>
                  </a:cubicBezTo>
                  <a:cubicBezTo>
                    <a:pt x="1577" y="6728"/>
                    <a:pt x="1530" y="6625"/>
                    <a:pt x="1499" y="6480"/>
                  </a:cubicBezTo>
                  <a:cubicBezTo>
                    <a:pt x="1467" y="6357"/>
                    <a:pt x="1436" y="6212"/>
                    <a:pt x="1405" y="6068"/>
                  </a:cubicBezTo>
                  <a:cubicBezTo>
                    <a:pt x="1342" y="5780"/>
                    <a:pt x="1326" y="5532"/>
                    <a:pt x="1342" y="5347"/>
                  </a:cubicBezTo>
                  <a:cubicBezTo>
                    <a:pt x="1358" y="5161"/>
                    <a:pt x="1467" y="5058"/>
                    <a:pt x="1671" y="5058"/>
                  </a:cubicBezTo>
                  <a:cubicBezTo>
                    <a:pt x="1859" y="5017"/>
                    <a:pt x="2078" y="4976"/>
                    <a:pt x="2313" y="4914"/>
                  </a:cubicBezTo>
                  <a:cubicBezTo>
                    <a:pt x="2564" y="4873"/>
                    <a:pt x="2830" y="4811"/>
                    <a:pt x="3143" y="4728"/>
                  </a:cubicBezTo>
                  <a:cubicBezTo>
                    <a:pt x="3002" y="4481"/>
                    <a:pt x="2862" y="4234"/>
                    <a:pt x="2720" y="3986"/>
                  </a:cubicBezTo>
                  <a:cubicBezTo>
                    <a:pt x="2595" y="3739"/>
                    <a:pt x="2454" y="3492"/>
                    <a:pt x="2313" y="3244"/>
                  </a:cubicBezTo>
                  <a:cubicBezTo>
                    <a:pt x="1953" y="3286"/>
                    <a:pt x="1608" y="3327"/>
                    <a:pt x="1279" y="3368"/>
                  </a:cubicBezTo>
                  <a:cubicBezTo>
                    <a:pt x="966" y="3409"/>
                    <a:pt x="669" y="3430"/>
                    <a:pt x="418" y="3451"/>
                  </a:cubicBezTo>
                  <a:cubicBezTo>
                    <a:pt x="324" y="3451"/>
                    <a:pt x="261" y="3430"/>
                    <a:pt x="214" y="3368"/>
                  </a:cubicBezTo>
                  <a:cubicBezTo>
                    <a:pt x="167" y="3327"/>
                    <a:pt x="136" y="3203"/>
                    <a:pt x="105" y="3018"/>
                  </a:cubicBezTo>
                  <a:cubicBezTo>
                    <a:pt x="73" y="2832"/>
                    <a:pt x="58" y="2647"/>
                    <a:pt x="26" y="2461"/>
                  </a:cubicBezTo>
                  <a:cubicBezTo>
                    <a:pt x="-5" y="2276"/>
                    <a:pt x="-5" y="2090"/>
                    <a:pt x="11" y="1946"/>
                  </a:cubicBezTo>
                  <a:cubicBezTo>
                    <a:pt x="11" y="1781"/>
                    <a:pt x="42" y="1637"/>
                    <a:pt x="89" y="1554"/>
                  </a:cubicBezTo>
                  <a:cubicBezTo>
                    <a:pt x="136" y="1472"/>
                    <a:pt x="230" y="1431"/>
                    <a:pt x="371" y="1431"/>
                  </a:cubicBezTo>
                  <a:cubicBezTo>
                    <a:pt x="747" y="1431"/>
                    <a:pt x="1170" y="1410"/>
                    <a:pt x="1624" y="1328"/>
                  </a:cubicBezTo>
                  <a:cubicBezTo>
                    <a:pt x="2094" y="1245"/>
                    <a:pt x="2579" y="1163"/>
                    <a:pt x="3065" y="1019"/>
                  </a:cubicBezTo>
                  <a:cubicBezTo>
                    <a:pt x="3551" y="874"/>
                    <a:pt x="4036" y="730"/>
                    <a:pt x="4490" y="544"/>
                  </a:cubicBezTo>
                  <a:cubicBezTo>
                    <a:pt x="4960" y="359"/>
                    <a:pt x="5383" y="194"/>
                    <a:pt x="5759" y="29"/>
                  </a:cubicBezTo>
                  <a:cubicBezTo>
                    <a:pt x="5916" y="-12"/>
                    <a:pt x="6010" y="-12"/>
                    <a:pt x="6072" y="50"/>
                  </a:cubicBezTo>
                  <a:cubicBezTo>
                    <a:pt x="6135" y="112"/>
                    <a:pt x="6166" y="235"/>
                    <a:pt x="6182" y="441"/>
                  </a:cubicBezTo>
                  <a:cubicBezTo>
                    <a:pt x="6213" y="648"/>
                    <a:pt x="6245" y="874"/>
                    <a:pt x="6260" y="1101"/>
                  </a:cubicBezTo>
                  <a:cubicBezTo>
                    <a:pt x="6276" y="1348"/>
                    <a:pt x="6276" y="1575"/>
                    <a:pt x="6276" y="1781"/>
                  </a:cubicBezTo>
                  <a:cubicBezTo>
                    <a:pt x="6276" y="1884"/>
                    <a:pt x="6260" y="1987"/>
                    <a:pt x="6260" y="2049"/>
                  </a:cubicBezTo>
                  <a:cubicBezTo>
                    <a:pt x="6245" y="2111"/>
                    <a:pt x="6229" y="2173"/>
                    <a:pt x="6198" y="2214"/>
                  </a:cubicBezTo>
                  <a:cubicBezTo>
                    <a:pt x="6166" y="2255"/>
                    <a:pt x="6135" y="2296"/>
                    <a:pt x="6088" y="2317"/>
                  </a:cubicBezTo>
                  <a:cubicBezTo>
                    <a:pt x="6041" y="2338"/>
                    <a:pt x="5994" y="2358"/>
                    <a:pt x="5931" y="2379"/>
                  </a:cubicBezTo>
                  <a:cubicBezTo>
                    <a:pt x="5650" y="2461"/>
                    <a:pt x="5321" y="2564"/>
                    <a:pt x="4929" y="2667"/>
                  </a:cubicBezTo>
                  <a:cubicBezTo>
                    <a:pt x="4537" y="2770"/>
                    <a:pt x="4130" y="2874"/>
                    <a:pt x="3676" y="2977"/>
                  </a:cubicBezTo>
                  <a:cubicBezTo>
                    <a:pt x="3801" y="3224"/>
                    <a:pt x="3927" y="3451"/>
                    <a:pt x="4052" y="3698"/>
                  </a:cubicBezTo>
                  <a:cubicBezTo>
                    <a:pt x="4177" y="3925"/>
                    <a:pt x="4287" y="4151"/>
                    <a:pt x="4412" y="4378"/>
                  </a:cubicBezTo>
                  <a:cubicBezTo>
                    <a:pt x="4960" y="4234"/>
                    <a:pt x="5493" y="4069"/>
                    <a:pt x="6010" y="3883"/>
                  </a:cubicBezTo>
                  <a:cubicBezTo>
                    <a:pt x="6527" y="3698"/>
                    <a:pt x="6981" y="3512"/>
                    <a:pt x="7388" y="3348"/>
                  </a:cubicBezTo>
                  <a:cubicBezTo>
                    <a:pt x="7545" y="3286"/>
                    <a:pt x="7654" y="3286"/>
                    <a:pt x="7717" y="3348"/>
                  </a:cubicBezTo>
                  <a:cubicBezTo>
                    <a:pt x="7780" y="3409"/>
                    <a:pt x="7842" y="3554"/>
                    <a:pt x="7889" y="3739"/>
                  </a:cubicBezTo>
                  <a:cubicBezTo>
                    <a:pt x="7936" y="3925"/>
                    <a:pt x="7983" y="4110"/>
                    <a:pt x="8015" y="4316"/>
                  </a:cubicBezTo>
                  <a:cubicBezTo>
                    <a:pt x="8046" y="4522"/>
                    <a:pt x="8077" y="4729"/>
                    <a:pt x="8093" y="4955"/>
                  </a:cubicBezTo>
                  <a:cubicBezTo>
                    <a:pt x="8093" y="5161"/>
                    <a:pt x="8077" y="5306"/>
                    <a:pt x="8046" y="5388"/>
                  </a:cubicBezTo>
                  <a:cubicBezTo>
                    <a:pt x="8015" y="5470"/>
                    <a:pt x="7921" y="5532"/>
                    <a:pt x="7795" y="5594"/>
                  </a:cubicBezTo>
                  <a:cubicBezTo>
                    <a:pt x="7451" y="5738"/>
                    <a:pt x="7012" y="5883"/>
                    <a:pt x="6527" y="6048"/>
                  </a:cubicBezTo>
                  <a:close/>
                  <a:moveTo>
                    <a:pt x="8955" y="6109"/>
                  </a:moveTo>
                  <a:cubicBezTo>
                    <a:pt x="9174" y="6315"/>
                    <a:pt x="9409" y="6542"/>
                    <a:pt x="9659" y="6790"/>
                  </a:cubicBezTo>
                  <a:cubicBezTo>
                    <a:pt x="9910" y="7016"/>
                    <a:pt x="10161" y="7264"/>
                    <a:pt x="10411" y="7511"/>
                  </a:cubicBezTo>
                  <a:cubicBezTo>
                    <a:pt x="10662" y="7758"/>
                    <a:pt x="10928" y="8006"/>
                    <a:pt x="11163" y="8273"/>
                  </a:cubicBezTo>
                  <a:cubicBezTo>
                    <a:pt x="11398" y="8521"/>
                    <a:pt x="11461" y="8789"/>
                    <a:pt x="11367" y="9057"/>
                  </a:cubicBezTo>
                  <a:cubicBezTo>
                    <a:pt x="11335" y="9222"/>
                    <a:pt x="11288" y="9366"/>
                    <a:pt x="11241" y="9469"/>
                  </a:cubicBezTo>
                  <a:cubicBezTo>
                    <a:pt x="11194" y="9572"/>
                    <a:pt x="11132" y="9696"/>
                    <a:pt x="11069" y="9819"/>
                  </a:cubicBezTo>
                  <a:cubicBezTo>
                    <a:pt x="10991" y="9943"/>
                    <a:pt x="10912" y="10025"/>
                    <a:pt x="10850" y="10025"/>
                  </a:cubicBezTo>
                  <a:cubicBezTo>
                    <a:pt x="10787" y="10025"/>
                    <a:pt x="10678" y="9964"/>
                    <a:pt x="10537" y="9861"/>
                  </a:cubicBezTo>
                  <a:cubicBezTo>
                    <a:pt x="10255" y="9613"/>
                    <a:pt x="9973" y="9345"/>
                    <a:pt x="9691" y="9077"/>
                  </a:cubicBezTo>
                  <a:cubicBezTo>
                    <a:pt x="9409" y="8789"/>
                    <a:pt x="9111" y="8500"/>
                    <a:pt x="8798" y="8191"/>
                  </a:cubicBezTo>
                  <a:cubicBezTo>
                    <a:pt x="8563" y="8294"/>
                    <a:pt x="8312" y="8397"/>
                    <a:pt x="8077" y="8521"/>
                  </a:cubicBezTo>
                  <a:cubicBezTo>
                    <a:pt x="7827" y="8644"/>
                    <a:pt x="7561" y="8747"/>
                    <a:pt x="7279" y="8851"/>
                  </a:cubicBezTo>
                  <a:cubicBezTo>
                    <a:pt x="7404" y="8995"/>
                    <a:pt x="7529" y="9139"/>
                    <a:pt x="7654" y="9304"/>
                  </a:cubicBezTo>
                  <a:cubicBezTo>
                    <a:pt x="7780" y="9448"/>
                    <a:pt x="7905" y="9613"/>
                    <a:pt x="8046" y="9799"/>
                  </a:cubicBezTo>
                  <a:cubicBezTo>
                    <a:pt x="8156" y="9943"/>
                    <a:pt x="8234" y="10067"/>
                    <a:pt x="8281" y="10170"/>
                  </a:cubicBezTo>
                  <a:cubicBezTo>
                    <a:pt x="8328" y="10273"/>
                    <a:pt x="8328" y="10396"/>
                    <a:pt x="8281" y="10520"/>
                  </a:cubicBezTo>
                  <a:cubicBezTo>
                    <a:pt x="8250" y="10664"/>
                    <a:pt x="8203" y="10788"/>
                    <a:pt x="8156" y="10891"/>
                  </a:cubicBezTo>
                  <a:cubicBezTo>
                    <a:pt x="8109" y="10994"/>
                    <a:pt x="8046" y="11097"/>
                    <a:pt x="7983" y="11200"/>
                  </a:cubicBezTo>
                  <a:cubicBezTo>
                    <a:pt x="7921" y="11324"/>
                    <a:pt x="7858" y="11386"/>
                    <a:pt x="7795" y="11386"/>
                  </a:cubicBezTo>
                  <a:cubicBezTo>
                    <a:pt x="7733" y="11386"/>
                    <a:pt x="7623" y="11324"/>
                    <a:pt x="7482" y="11180"/>
                  </a:cubicBezTo>
                  <a:cubicBezTo>
                    <a:pt x="7185" y="10891"/>
                    <a:pt x="6887" y="10602"/>
                    <a:pt x="6589" y="10293"/>
                  </a:cubicBezTo>
                  <a:cubicBezTo>
                    <a:pt x="6292" y="9984"/>
                    <a:pt x="6010" y="9675"/>
                    <a:pt x="5743" y="9386"/>
                  </a:cubicBezTo>
                  <a:cubicBezTo>
                    <a:pt x="5571" y="9448"/>
                    <a:pt x="5399" y="9489"/>
                    <a:pt x="5242" y="9551"/>
                  </a:cubicBezTo>
                  <a:cubicBezTo>
                    <a:pt x="5086" y="9593"/>
                    <a:pt x="4929" y="9634"/>
                    <a:pt x="4772" y="9675"/>
                  </a:cubicBezTo>
                  <a:cubicBezTo>
                    <a:pt x="4992" y="9922"/>
                    <a:pt x="5195" y="10170"/>
                    <a:pt x="5383" y="10417"/>
                  </a:cubicBezTo>
                  <a:cubicBezTo>
                    <a:pt x="5571" y="10644"/>
                    <a:pt x="5775" y="10912"/>
                    <a:pt x="5994" y="11180"/>
                  </a:cubicBezTo>
                  <a:cubicBezTo>
                    <a:pt x="6119" y="11324"/>
                    <a:pt x="6198" y="11468"/>
                    <a:pt x="6245" y="11571"/>
                  </a:cubicBezTo>
                  <a:cubicBezTo>
                    <a:pt x="6276" y="11674"/>
                    <a:pt x="6292" y="11798"/>
                    <a:pt x="6245" y="11922"/>
                  </a:cubicBezTo>
                  <a:cubicBezTo>
                    <a:pt x="6213" y="12066"/>
                    <a:pt x="6166" y="12169"/>
                    <a:pt x="6104" y="12272"/>
                  </a:cubicBezTo>
                  <a:cubicBezTo>
                    <a:pt x="6057" y="12375"/>
                    <a:pt x="6010" y="12478"/>
                    <a:pt x="5963" y="12581"/>
                  </a:cubicBezTo>
                  <a:cubicBezTo>
                    <a:pt x="5900" y="12684"/>
                    <a:pt x="5837" y="12725"/>
                    <a:pt x="5775" y="12725"/>
                  </a:cubicBezTo>
                  <a:cubicBezTo>
                    <a:pt x="5712" y="12725"/>
                    <a:pt x="5618" y="12643"/>
                    <a:pt x="5477" y="12499"/>
                  </a:cubicBezTo>
                  <a:cubicBezTo>
                    <a:pt x="5148" y="12169"/>
                    <a:pt x="4819" y="11818"/>
                    <a:pt x="4490" y="11447"/>
                  </a:cubicBezTo>
                  <a:cubicBezTo>
                    <a:pt x="4161" y="11076"/>
                    <a:pt x="3848" y="10726"/>
                    <a:pt x="3566" y="10396"/>
                  </a:cubicBezTo>
                  <a:cubicBezTo>
                    <a:pt x="3363" y="10170"/>
                    <a:pt x="3237" y="9984"/>
                    <a:pt x="3190" y="9840"/>
                  </a:cubicBezTo>
                  <a:cubicBezTo>
                    <a:pt x="3143" y="9696"/>
                    <a:pt x="3112" y="9572"/>
                    <a:pt x="3112" y="9448"/>
                  </a:cubicBezTo>
                  <a:cubicBezTo>
                    <a:pt x="3096" y="9304"/>
                    <a:pt x="3096" y="9180"/>
                    <a:pt x="3096" y="9057"/>
                  </a:cubicBezTo>
                  <a:cubicBezTo>
                    <a:pt x="3096" y="8933"/>
                    <a:pt x="3096" y="8768"/>
                    <a:pt x="3112" y="8603"/>
                  </a:cubicBezTo>
                  <a:cubicBezTo>
                    <a:pt x="3112" y="8459"/>
                    <a:pt x="3159" y="8335"/>
                    <a:pt x="3206" y="8232"/>
                  </a:cubicBezTo>
                  <a:cubicBezTo>
                    <a:pt x="3269" y="8129"/>
                    <a:pt x="3363" y="8047"/>
                    <a:pt x="3488" y="7985"/>
                  </a:cubicBezTo>
                  <a:cubicBezTo>
                    <a:pt x="5211" y="7408"/>
                    <a:pt x="6824" y="6583"/>
                    <a:pt x="8297" y="5594"/>
                  </a:cubicBezTo>
                  <a:cubicBezTo>
                    <a:pt x="8532" y="5697"/>
                    <a:pt x="8735" y="5883"/>
                    <a:pt x="8955" y="6109"/>
                  </a:cubicBezTo>
                  <a:close/>
                  <a:moveTo>
                    <a:pt x="8328" y="14786"/>
                  </a:moveTo>
                  <a:cubicBezTo>
                    <a:pt x="8031" y="14951"/>
                    <a:pt x="7733" y="15096"/>
                    <a:pt x="7435" y="15240"/>
                  </a:cubicBezTo>
                  <a:cubicBezTo>
                    <a:pt x="7341" y="15281"/>
                    <a:pt x="7263" y="15281"/>
                    <a:pt x="7200" y="15240"/>
                  </a:cubicBezTo>
                  <a:cubicBezTo>
                    <a:pt x="7138" y="15219"/>
                    <a:pt x="7059" y="15116"/>
                    <a:pt x="6965" y="14972"/>
                  </a:cubicBezTo>
                  <a:cubicBezTo>
                    <a:pt x="6871" y="14807"/>
                    <a:pt x="6777" y="14642"/>
                    <a:pt x="6699" y="14519"/>
                  </a:cubicBezTo>
                  <a:cubicBezTo>
                    <a:pt x="6621" y="14395"/>
                    <a:pt x="6558" y="14251"/>
                    <a:pt x="6511" y="14106"/>
                  </a:cubicBezTo>
                  <a:cubicBezTo>
                    <a:pt x="6480" y="13962"/>
                    <a:pt x="6480" y="13838"/>
                    <a:pt x="6511" y="13756"/>
                  </a:cubicBezTo>
                  <a:cubicBezTo>
                    <a:pt x="6542" y="13653"/>
                    <a:pt x="6636" y="13570"/>
                    <a:pt x="6762" y="13488"/>
                  </a:cubicBezTo>
                  <a:cubicBezTo>
                    <a:pt x="6871" y="13426"/>
                    <a:pt x="7012" y="13323"/>
                    <a:pt x="7200" y="13199"/>
                  </a:cubicBezTo>
                  <a:cubicBezTo>
                    <a:pt x="7388" y="13076"/>
                    <a:pt x="7607" y="12931"/>
                    <a:pt x="7858" y="12767"/>
                  </a:cubicBezTo>
                  <a:cubicBezTo>
                    <a:pt x="8093" y="12602"/>
                    <a:pt x="8359" y="12416"/>
                    <a:pt x="8626" y="12231"/>
                  </a:cubicBezTo>
                  <a:cubicBezTo>
                    <a:pt x="8892" y="12025"/>
                    <a:pt x="9174" y="11839"/>
                    <a:pt x="9440" y="11633"/>
                  </a:cubicBezTo>
                  <a:cubicBezTo>
                    <a:pt x="9706" y="11427"/>
                    <a:pt x="9973" y="11241"/>
                    <a:pt x="10223" y="11035"/>
                  </a:cubicBezTo>
                  <a:cubicBezTo>
                    <a:pt x="10474" y="10850"/>
                    <a:pt x="10709" y="10685"/>
                    <a:pt x="10912" y="10520"/>
                  </a:cubicBezTo>
                  <a:cubicBezTo>
                    <a:pt x="11116" y="10376"/>
                    <a:pt x="11304" y="10273"/>
                    <a:pt x="11461" y="10190"/>
                  </a:cubicBezTo>
                  <a:cubicBezTo>
                    <a:pt x="11617" y="10108"/>
                    <a:pt x="11743" y="10087"/>
                    <a:pt x="11821" y="10108"/>
                  </a:cubicBezTo>
                  <a:cubicBezTo>
                    <a:pt x="12197" y="10252"/>
                    <a:pt x="12573" y="10396"/>
                    <a:pt x="12980" y="10541"/>
                  </a:cubicBezTo>
                  <a:cubicBezTo>
                    <a:pt x="13387" y="10685"/>
                    <a:pt x="13747" y="10850"/>
                    <a:pt x="14108" y="11035"/>
                  </a:cubicBezTo>
                  <a:cubicBezTo>
                    <a:pt x="14452" y="11221"/>
                    <a:pt x="14766" y="11448"/>
                    <a:pt x="15016" y="11695"/>
                  </a:cubicBezTo>
                  <a:cubicBezTo>
                    <a:pt x="15283" y="11942"/>
                    <a:pt x="15455" y="12251"/>
                    <a:pt x="15549" y="12643"/>
                  </a:cubicBezTo>
                  <a:cubicBezTo>
                    <a:pt x="15611" y="12952"/>
                    <a:pt x="15643" y="13282"/>
                    <a:pt x="15658" y="13612"/>
                  </a:cubicBezTo>
                  <a:cubicBezTo>
                    <a:pt x="15674" y="13941"/>
                    <a:pt x="15611" y="14292"/>
                    <a:pt x="15502" y="14683"/>
                  </a:cubicBezTo>
                  <a:cubicBezTo>
                    <a:pt x="15345" y="15075"/>
                    <a:pt x="15142" y="15343"/>
                    <a:pt x="14860" y="15487"/>
                  </a:cubicBezTo>
                  <a:cubicBezTo>
                    <a:pt x="14421" y="15714"/>
                    <a:pt x="13873" y="15817"/>
                    <a:pt x="13215" y="15776"/>
                  </a:cubicBezTo>
                  <a:cubicBezTo>
                    <a:pt x="12557" y="15735"/>
                    <a:pt x="11837" y="15590"/>
                    <a:pt x="11038" y="15302"/>
                  </a:cubicBezTo>
                  <a:cubicBezTo>
                    <a:pt x="11053" y="15528"/>
                    <a:pt x="11069" y="15755"/>
                    <a:pt x="11100" y="16023"/>
                  </a:cubicBezTo>
                  <a:cubicBezTo>
                    <a:pt x="11132" y="16270"/>
                    <a:pt x="11163" y="16538"/>
                    <a:pt x="11210" y="16806"/>
                  </a:cubicBezTo>
                  <a:cubicBezTo>
                    <a:pt x="11257" y="17074"/>
                    <a:pt x="11288" y="17322"/>
                    <a:pt x="11351" y="17569"/>
                  </a:cubicBezTo>
                  <a:cubicBezTo>
                    <a:pt x="11398" y="17816"/>
                    <a:pt x="11461" y="18043"/>
                    <a:pt x="11508" y="18249"/>
                  </a:cubicBezTo>
                  <a:cubicBezTo>
                    <a:pt x="11555" y="18414"/>
                    <a:pt x="11555" y="18517"/>
                    <a:pt x="11492" y="18558"/>
                  </a:cubicBezTo>
                  <a:cubicBezTo>
                    <a:pt x="11445" y="18599"/>
                    <a:pt x="11351" y="18599"/>
                    <a:pt x="11210" y="18579"/>
                  </a:cubicBezTo>
                  <a:cubicBezTo>
                    <a:pt x="11053" y="18558"/>
                    <a:pt x="10928" y="18538"/>
                    <a:pt x="10850" y="18476"/>
                  </a:cubicBezTo>
                  <a:cubicBezTo>
                    <a:pt x="10772" y="18435"/>
                    <a:pt x="10662" y="18373"/>
                    <a:pt x="10552" y="18290"/>
                  </a:cubicBezTo>
                  <a:cubicBezTo>
                    <a:pt x="10396" y="18208"/>
                    <a:pt x="10255" y="18105"/>
                    <a:pt x="10114" y="17960"/>
                  </a:cubicBezTo>
                  <a:cubicBezTo>
                    <a:pt x="9973" y="17816"/>
                    <a:pt x="9863" y="17631"/>
                    <a:pt x="9753" y="17363"/>
                  </a:cubicBezTo>
                  <a:cubicBezTo>
                    <a:pt x="9691" y="17177"/>
                    <a:pt x="9644" y="16971"/>
                    <a:pt x="9581" y="16724"/>
                  </a:cubicBezTo>
                  <a:cubicBezTo>
                    <a:pt x="9519" y="16477"/>
                    <a:pt x="9471" y="16209"/>
                    <a:pt x="9425" y="15941"/>
                  </a:cubicBezTo>
                  <a:cubicBezTo>
                    <a:pt x="9378" y="15652"/>
                    <a:pt x="9346" y="15384"/>
                    <a:pt x="9315" y="15096"/>
                  </a:cubicBezTo>
                  <a:cubicBezTo>
                    <a:pt x="9284" y="14807"/>
                    <a:pt x="9284" y="14539"/>
                    <a:pt x="9284" y="14271"/>
                  </a:cubicBezTo>
                  <a:cubicBezTo>
                    <a:pt x="8939" y="14457"/>
                    <a:pt x="8626" y="14622"/>
                    <a:pt x="8328" y="14786"/>
                  </a:cubicBezTo>
                  <a:close/>
                  <a:moveTo>
                    <a:pt x="11602" y="12870"/>
                  </a:moveTo>
                  <a:cubicBezTo>
                    <a:pt x="11304" y="13076"/>
                    <a:pt x="10991" y="13261"/>
                    <a:pt x="10631" y="13467"/>
                  </a:cubicBezTo>
                  <a:cubicBezTo>
                    <a:pt x="11054" y="13694"/>
                    <a:pt x="11476" y="13838"/>
                    <a:pt x="11868" y="13900"/>
                  </a:cubicBezTo>
                  <a:cubicBezTo>
                    <a:pt x="12260" y="13983"/>
                    <a:pt x="12620" y="14003"/>
                    <a:pt x="12933" y="13983"/>
                  </a:cubicBezTo>
                  <a:cubicBezTo>
                    <a:pt x="13246" y="13962"/>
                    <a:pt x="13497" y="13900"/>
                    <a:pt x="13685" y="13818"/>
                  </a:cubicBezTo>
                  <a:cubicBezTo>
                    <a:pt x="13873" y="13735"/>
                    <a:pt x="13982" y="13632"/>
                    <a:pt x="14014" y="13509"/>
                  </a:cubicBezTo>
                  <a:cubicBezTo>
                    <a:pt x="14045" y="13323"/>
                    <a:pt x="13920" y="13117"/>
                    <a:pt x="13622" y="12890"/>
                  </a:cubicBezTo>
                  <a:cubicBezTo>
                    <a:pt x="13481" y="12787"/>
                    <a:pt x="13309" y="12664"/>
                    <a:pt x="13105" y="12561"/>
                  </a:cubicBezTo>
                  <a:cubicBezTo>
                    <a:pt x="12902" y="12457"/>
                    <a:pt x="12682" y="12375"/>
                    <a:pt x="12432" y="12293"/>
                  </a:cubicBezTo>
                  <a:cubicBezTo>
                    <a:pt x="12181" y="12478"/>
                    <a:pt x="11899" y="12664"/>
                    <a:pt x="11602" y="12870"/>
                  </a:cubicBezTo>
                  <a:close/>
                  <a:moveTo>
                    <a:pt x="17836" y="13921"/>
                  </a:moveTo>
                  <a:cubicBezTo>
                    <a:pt x="18165" y="14003"/>
                    <a:pt x="18509" y="14086"/>
                    <a:pt x="18870" y="14168"/>
                  </a:cubicBezTo>
                  <a:cubicBezTo>
                    <a:pt x="19230" y="14251"/>
                    <a:pt x="19590" y="14333"/>
                    <a:pt x="19966" y="14415"/>
                  </a:cubicBezTo>
                  <a:cubicBezTo>
                    <a:pt x="20342" y="14498"/>
                    <a:pt x="20718" y="14601"/>
                    <a:pt x="21078" y="14683"/>
                  </a:cubicBezTo>
                  <a:cubicBezTo>
                    <a:pt x="21423" y="14786"/>
                    <a:pt x="21595" y="14972"/>
                    <a:pt x="21579" y="15281"/>
                  </a:cubicBezTo>
                  <a:cubicBezTo>
                    <a:pt x="21595" y="15446"/>
                    <a:pt x="21595" y="15590"/>
                    <a:pt x="21579" y="15735"/>
                  </a:cubicBezTo>
                  <a:cubicBezTo>
                    <a:pt x="21564" y="15858"/>
                    <a:pt x="21532" y="16002"/>
                    <a:pt x="21501" y="16147"/>
                  </a:cubicBezTo>
                  <a:cubicBezTo>
                    <a:pt x="21454" y="16312"/>
                    <a:pt x="21391" y="16415"/>
                    <a:pt x="21329" y="16456"/>
                  </a:cubicBezTo>
                  <a:cubicBezTo>
                    <a:pt x="21250" y="16497"/>
                    <a:pt x="21125" y="16497"/>
                    <a:pt x="20921" y="16477"/>
                  </a:cubicBezTo>
                  <a:cubicBezTo>
                    <a:pt x="20530" y="16415"/>
                    <a:pt x="20123" y="16332"/>
                    <a:pt x="19700" y="16229"/>
                  </a:cubicBezTo>
                  <a:cubicBezTo>
                    <a:pt x="19292" y="16126"/>
                    <a:pt x="18854" y="16023"/>
                    <a:pt x="18400" y="15879"/>
                  </a:cubicBezTo>
                  <a:cubicBezTo>
                    <a:pt x="18180" y="16106"/>
                    <a:pt x="17945" y="16332"/>
                    <a:pt x="17711" y="16559"/>
                  </a:cubicBezTo>
                  <a:cubicBezTo>
                    <a:pt x="17476" y="16786"/>
                    <a:pt x="17225" y="17033"/>
                    <a:pt x="16959" y="17280"/>
                  </a:cubicBezTo>
                  <a:cubicBezTo>
                    <a:pt x="17147" y="17342"/>
                    <a:pt x="17350" y="17425"/>
                    <a:pt x="17538" y="17486"/>
                  </a:cubicBezTo>
                  <a:cubicBezTo>
                    <a:pt x="17726" y="17569"/>
                    <a:pt x="17930" y="17631"/>
                    <a:pt x="18149" y="17734"/>
                  </a:cubicBezTo>
                  <a:cubicBezTo>
                    <a:pt x="18321" y="17796"/>
                    <a:pt x="18462" y="17878"/>
                    <a:pt x="18541" y="17940"/>
                  </a:cubicBezTo>
                  <a:cubicBezTo>
                    <a:pt x="18619" y="18022"/>
                    <a:pt x="18666" y="18125"/>
                    <a:pt x="18666" y="18270"/>
                  </a:cubicBezTo>
                  <a:cubicBezTo>
                    <a:pt x="18682" y="18414"/>
                    <a:pt x="18682" y="18558"/>
                    <a:pt x="18650" y="18682"/>
                  </a:cubicBezTo>
                  <a:cubicBezTo>
                    <a:pt x="18635" y="18806"/>
                    <a:pt x="18603" y="18929"/>
                    <a:pt x="18572" y="19073"/>
                  </a:cubicBezTo>
                  <a:cubicBezTo>
                    <a:pt x="18541" y="19218"/>
                    <a:pt x="18509" y="19321"/>
                    <a:pt x="18431" y="19341"/>
                  </a:cubicBezTo>
                  <a:cubicBezTo>
                    <a:pt x="18368" y="19362"/>
                    <a:pt x="18227" y="19362"/>
                    <a:pt x="18024" y="19321"/>
                  </a:cubicBezTo>
                  <a:cubicBezTo>
                    <a:pt x="17601" y="19218"/>
                    <a:pt x="17178" y="19094"/>
                    <a:pt x="16739" y="18970"/>
                  </a:cubicBezTo>
                  <a:cubicBezTo>
                    <a:pt x="16316" y="18826"/>
                    <a:pt x="15894" y="18703"/>
                    <a:pt x="15502" y="18558"/>
                  </a:cubicBezTo>
                  <a:cubicBezTo>
                    <a:pt x="15330" y="18703"/>
                    <a:pt x="15173" y="18826"/>
                    <a:pt x="15032" y="18950"/>
                  </a:cubicBezTo>
                  <a:cubicBezTo>
                    <a:pt x="14875" y="19074"/>
                    <a:pt x="14734" y="19197"/>
                    <a:pt x="14578" y="19300"/>
                  </a:cubicBezTo>
                  <a:cubicBezTo>
                    <a:pt x="14891" y="19424"/>
                    <a:pt x="15204" y="19548"/>
                    <a:pt x="15486" y="19671"/>
                  </a:cubicBezTo>
                  <a:cubicBezTo>
                    <a:pt x="15768" y="19795"/>
                    <a:pt x="16081" y="19919"/>
                    <a:pt x="16410" y="20063"/>
                  </a:cubicBezTo>
                  <a:cubicBezTo>
                    <a:pt x="16598" y="20145"/>
                    <a:pt x="16739" y="20207"/>
                    <a:pt x="16818" y="20290"/>
                  </a:cubicBezTo>
                  <a:cubicBezTo>
                    <a:pt x="16896" y="20372"/>
                    <a:pt x="16943" y="20475"/>
                    <a:pt x="16943" y="20599"/>
                  </a:cubicBezTo>
                  <a:cubicBezTo>
                    <a:pt x="16943" y="20743"/>
                    <a:pt x="16943" y="20867"/>
                    <a:pt x="16927" y="20990"/>
                  </a:cubicBezTo>
                  <a:cubicBezTo>
                    <a:pt x="16912" y="21114"/>
                    <a:pt x="16896" y="21217"/>
                    <a:pt x="16880" y="21341"/>
                  </a:cubicBezTo>
                  <a:cubicBezTo>
                    <a:pt x="16833" y="21464"/>
                    <a:pt x="16786" y="21547"/>
                    <a:pt x="16724" y="21567"/>
                  </a:cubicBezTo>
                  <a:cubicBezTo>
                    <a:pt x="16661" y="21588"/>
                    <a:pt x="16536" y="21588"/>
                    <a:pt x="16332" y="21526"/>
                  </a:cubicBezTo>
                  <a:cubicBezTo>
                    <a:pt x="15862" y="21382"/>
                    <a:pt x="15377" y="21238"/>
                    <a:pt x="14907" y="21073"/>
                  </a:cubicBezTo>
                  <a:cubicBezTo>
                    <a:pt x="14421" y="20908"/>
                    <a:pt x="13983" y="20722"/>
                    <a:pt x="13560" y="20557"/>
                  </a:cubicBezTo>
                  <a:cubicBezTo>
                    <a:pt x="13262" y="20454"/>
                    <a:pt x="13074" y="20331"/>
                    <a:pt x="12964" y="20228"/>
                  </a:cubicBezTo>
                  <a:cubicBezTo>
                    <a:pt x="12855" y="20125"/>
                    <a:pt x="12776" y="20001"/>
                    <a:pt x="12730" y="19898"/>
                  </a:cubicBezTo>
                  <a:cubicBezTo>
                    <a:pt x="12667" y="19774"/>
                    <a:pt x="12620" y="19651"/>
                    <a:pt x="12573" y="19527"/>
                  </a:cubicBezTo>
                  <a:cubicBezTo>
                    <a:pt x="12526" y="19403"/>
                    <a:pt x="12479" y="19259"/>
                    <a:pt x="12432" y="19094"/>
                  </a:cubicBezTo>
                  <a:cubicBezTo>
                    <a:pt x="12385" y="18950"/>
                    <a:pt x="12369" y="18826"/>
                    <a:pt x="12401" y="18703"/>
                  </a:cubicBezTo>
                  <a:cubicBezTo>
                    <a:pt x="12416" y="18579"/>
                    <a:pt x="12495" y="18455"/>
                    <a:pt x="12604" y="18332"/>
                  </a:cubicBezTo>
                  <a:cubicBezTo>
                    <a:pt x="14217" y="16951"/>
                    <a:pt x="15659" y="15384"/>
                    <a:pt x="16927" y="13694"/>
                  </a:cubicBezTo>
                  <a:cubicBezTo>
                    <a:pt x="17209" y="13756"/>
                    <a:pt x="17507" y="13838"/>
                    <a:pt x="17836" y="13921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7319414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1DC3FA-7DF9-B0CA-2120-9838FABDD4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75425" y="1013791"/>
            <a:ext cx="7294195" cy="944066"/>
          </a:xfrm>
        </p:spPr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019630-FB70-4879-9769-7589412F5F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D34FF8B-9D31-7341-4791-E159FA811F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777A8E5-7028-4D92-80C9-156538AD11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BD1B0C2-A5A0-E68B-6E72-434BEBC264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12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888A2E2-FABA-7316-1953-20441340A267}"/>
              </a:ext>
            </a:extLst>
          </p:cNvPr>
          <p:cNvGrpSpPr/>
          <p:nvPr/>
        </p:nvGrpSpPr>
        <p:grpSpPr>
          <a:xfrm>
            <a:off x="592508" y="199040"/>
            <a:ext cx="2232941" cy="1760650"/>
            <a:chOff x="4528404" y="199040"/>
            <a:chExt cx="2232941" cy="1760650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6800ED0F-3B92-8A6E-3545-8A650085B5C5}"/>
                </a:ext>
              </a:extLst>
            </p:cNvPr>
            <p:cNvSpPr/>
            <p:nvPr/>
          </p:nvSpPr>
          <p:spPr>
            <a:xfrm>
              <a:off x="4528404" y="199040"/>
              <a:ext cx="2232941" cy="1760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8" h="21324" extrusionOk="0">
                  <a:moveTo>
                    <a:pt x="21145" y="18490"/>
                  </a:moveTo>
                  <a:cubicBezTo>
                    <a:pt x="19926" y="18897"/>
                    <a:pt x="17092" y="19934"/>
                    <a:pt x="15117" y="21261"/>
                  </a:cubicBezTo>
                  <a:cubicBezTo>
                    <a:pt x="14775" y="21494"/>
                    <a:pt x="14397" y="21028"/>
                    <a:pt x="14572" y="20586"/>
                  </a:cubicBezTo>
                  <a:lnTo>
                    <a:pt x="15505" y="18269"/>
                  </a:lnTo>
                  <a:cubicBezTo>
                    <a:pt x="15625" y="17966"/>
                    <a:pt x="15477" y="17593"/>
                    <a:pt x="15209" y="17547"/>
                  </a:cubicBezTo>
                  <a:cubicBezTo>
                    <a:pt x="13012" y="17139"/>
                    <a:pt x="4797" y="14962"/>
                    <a:pt x="52" y="4552"/>
                  </a:cubicBezTo>
                  <a:cubicBezTo>
                    <a:pt x="-77" y="4261"/>
                    <a:pt x="43" y="3900"/>
                    <a:pt x="301" y="3818"/>
                  </a:cubicBezTo>
                  <a:cubicBezTo>
                    <a:pt x="1548" y="3411"/>
                    <a:pt x="4861" y="2188"/>
                    <a:pt x="7446" y="80"/>
                  </a:cubicBezTo>
                  <a:cubicBezTo>
                    <a:pt x="7677" y="-106"/>
                    <a:pt x="7981" y="45"/>
                    <a:pt x="8046" y="383"/>
                  </a:cubicBezTo>
                  <a:cubicBezTo>
                    <a:pt x="8471" y="2549"/>
                    <a:pt x="10298" y="9105"/>
                    <a:pt x="17120" y="12516"/>
                  </a:cubicBezTo>
                  <a:cubicBezTo>
                    <a:pt x="17323" y="12621"/>
                    <a:pt x="17545" y="12505"/>
                    <a:pt x="17637" y="12248"/>
                  </a:cubicBezTo>
                  <a:lnTo>
                    <a:pt x="18385" y="10129"/>
                  </a:lnTo>
                  <a:cubicBezTo>
                    <a:pt x="18541" y="9687"/>
                    <a:pt x="19049" y="9745"/>
                    <a:pt x="19132" y="10211"/>
                  </a:cubicBezTo>
                  <a:cubicBezTo>
                    <a:pt x="19520" y="12225"/>
                    <a:pt x="20323" y="15788"/>
                    <a:pt x="21366" y="17721"/>
                  </a:cubicBezTo>
                  <a:cubicBezTo>
                    <a:pt x="21523" y="18001"/>
                    <a:pt x="21412" y="18397"/>
                    <a:pt x="21145" y="18490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0DDB36F0-8ADB-80E8-4210-D283837D5414}"/>
                </a:ext>
              </a:extLst>
            </p:cNvPr>
            <p:cNvSpPr/>
            <p:nvPr/>
          </p:nvSpPr>
          <p:spPr>
            <a:xfrm>
              <a:off x="4778380" y="477859"/>
              <a:ext cx="1325275" cy="10066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1" h="21579" extrusionOk="0">
                  <a:moveTo>
                    <a:pt x="6527" y="6048"/>
                  </a:moveTo>
                  <a:cubicBezTo>
                    <a:pt x="6041" y="6192"/>
                    <a:pt x="5540" y="6336"/>
                    <a:pt x="5007" y="6480"/>
                  </a:cubicBezTo>
                  <a:cubicBezTo>
                    <a:pt x="4475" y="6604"/>
                    <a:pt x="3942" y="6707"/>
                    <a:pt x="3410" y="6810"/>
                  </a:cubicBezTo>
                  <a:cubicBezTo>
                    <a:pt x="2877" y="6893"/>
                    <a:pt x="2376" y="6954"/>
                    <a:pt x="1906" y="7016"/>
                  </a:cubicBezTo>
                  <a:cubicBezTo>
                    <a:pt x="1843" y="7037"/>
                    <a:pt x="1781" y="7037"/>
                    <a:pt x="1734" y="6996"/>
                  </a:cubicBezTo>
                  <a:cubicBezTo>
                    <a:pt x="1687" y="6954"/>
                    <a:pt x="1640" y="6893"/>
                    <a:pt x="1608" y="6810"/>
                  </a:cubicBezTo>
                  <a:cubicBezTo>
                    <a:pt x="1577" y="6728"/>
                    <a:pt x="1530" y="6625"/>
                    <a:pt x="1499" y="6480"/>
                  </a:cubicBezTo>
                  <a:cubicBezTo>
                    <a:pt x="1467" y="6357"/>
                    <a:pt x="1436" y="6212"/>
                    <a:pt x="1405" y="6068"/>
                  </a:cubicBezTo>
                  <a:cubicBezTo>
                    <a:pt x="1342" y="5780"/>
                    <a:pt x="1326" y="5532"/>
                    <a:pt x="1342" y="5347"/>
                  </a:cubicBezTo>
                  <a:cubicBezTo>
                    <a:pt x="1358" y="5161"/>
                    <a:pt x="1467" y="5058"/>
                    <a:pt x="1671" y="5058"/>
                  </a:cubicBezTo>
                  <a:cubicBezTo>
                    <a:pt x="1859" y="5017"/>
                    <a:pt x="2078" y="4976"/>
                    <a:pt x="2313" y="4914"/>
                  </a:cubicBezTo>
                  <a:cubicBezTo>
                    <a:pt x="2564" y="4873"/>
                    <a:pt x="2830" y="4811"/>
                    <a:pt x="3143" y="4728"/>
                  </a:cubicBezTo>
                  <a:cubicBezTo>
                    <a:pt x="3002" y="4481"/>
                    <a:pt x="2862" y="4234"/>
                    <a:pt x="2720" y="3986"/>
                  </a:cubicBezTo>
                  <a:cubicBezTo>
                    <a:pt x="2595" y="3739"/>
                    <a:pt x="2454" y="3492"/>
                    <a:pt x="2313" y="3244"/>
                  </a:cubicBezTo>
                  <a:cubicBezTo>
                    <a:pt x="1953" y="3286"/>
                    <a:pt x="1608" y="3327"/>
                    <a:pt x="1279" y="3368"/>
                  </a:cubicBezTo>
                  <a:cubicBezTo>
                    <a:pt x="966" y="3409"/>
                    <a:pt x="669" y="3430"/>
                    <a:pt x="418" y="3451"/>
                  </a:cubicBezTo>
                  <a:cubicBezTo>
                    <a:pt x="324" y="3451"/>
                    <a:pt x="261" y="3430"/>
                    <a:pt x="214" y="3368"/>
                  </a:cubicBezTo>
                  <a:cubicBezTo>
                    <a:pt x="167" y="3327"/>
                    <a:pt x="136" y="3203"/>
                    <a:pt x="105" y="3018"/>
                  </a:cubicBezTo>
                  <a:cubicBezTo>
                    <a:pt x="73" y="2832"/>
                    <a:pt x="58" y="2647"/>
                    <a:pt x="26" y="2461"/>
                  </a:cubicBezTo>
                  <a:cubicBezTo>
                    <a:pt x="-5" y="2276"/>
                    <a:pt x="-5" y="2090"/>
                    <a:pt x="11" y="1946"/>
                  </a:cubicBezTo>
                  <a:cubicBezTo>
                    <a:pt x="11" y="1781"/>
                    <a:pt x="42" y="1637"/>
                    <a:pt x="89" y="1554"/>
                  </a:cubicBezTo>
                  <a:cubicBezTo>
                    <a:pt x="136" y="1472"/>
                    <a:pt x="230" y="1431"/>
                    <a:pt x="371" y="1431"/>
                  </a:cubicBezTo>
                  <a:cubicBezTo>
                    <a:pt x="747" y="1431"/>
                    <a:pt x="1170" y="1410"/>
                    <a:pt x="1624" y="1328"/>
                  </a:cubicBezTo>
                  <a:cubicBezTo>
                    <a:pt x="2094" y="1245"/>
                    <a:pt x="2579" y="1163"/>
                    <a:pt x="3065" y="1019"/>
                  </a:cubicBezTo>
                  <a:cubicBezTo>
                    <a:pt x="3551" y="874"/>
                    <a:pt x="4036" y="730"/>
                    <a:pt x="4490" y="544"/>
                  </a:cubicBezTo>
                  <a:cubicBezTo>
                    <a:pt x="4960" y="359"/>
                    <a:pt x="5383" y="194"/>
                    <a:pt x="5759" y="29"/>
                  </a:cubicBezTo>
                  <a:cubicBezTo>
                    <a:pt x="5916" y="-12"/>
                    <a:pt x="6010" y="-12"/>
                    <a:pt x="6072" y="50"/>
                  </a:cubicBezTo>
                  <a:cubicBezTo>
                    <a:pt x="6135" y="112"/>
                    <a:pt x="6166" y="235"/>
                    <a:pt x="6182" y="441"/>
                  </a:cubicBezTo>
                  <a:cubicBezTo>
                    <a:pt x="6213" y="648"/>
                    <a:pt x="6245" y="874"/>
                    <a:pt x="6260" y="1101"/>
                  </a:cubicBezTo>
                  <a:cubicBezTo>
                    <a:pt x="6276" y="1348"/>
                    <a:pt x="6276" y="1575"/>
                    <a:pt x="6276" y="1781"/>
                  </a:cubicBezTo>
                  <a:cubicBezTo>
                    <a:pt x="6276" y="1884"/>
                    <a:pt x="6260" y="1987"/>
                    <a:pt x="6260" y="2049"/>
                  </a:cubicBezTo>
                  <a:cubicBezTo>
                    <a:pt x="6245" y="2111"/>
                    <a:pt x="6229" y="2173"/>
                    <a:pt x="6198" y="2214"/>
                  </a:cubicBezTo>
                  <a:cubicBezTo>
                    <a:pt x="6166" y="2255"/>
                    <a:pt x="6135" y="2296"/>
                    <a:pt x="6088" y="2317"/>
                  </a:cubicBezTo>
                  <a:cubicBezTo>
                    <a:pt x="6041" y="2338"/>
                    <a:pt x="5994" y="2358"/>
                    <a:pt x="5931" y="2379"/>
                  </a:cubicBezTo>
                  <a:cubicBezTo>
                    <a:pt x="5650" y="2461"/>
                    <a:pt x="5321" y="2564"/>
                    <a:pt x="4929" y="2667"/>
                  </a:cubicBezTo>
                  <a:cubicBezTo>
                    <a:pt x="4537" y="2770"/>
                    <a:pt x="4130" y="2874"/>
                    <a:pt x="3676" y="2977"/>
                  </a:cubicBezTo>
                  <a:cubicBezTo>
                    <a:pt x="3801" y="3224"/>
                    <a:pt x="3927" y="3451"/>
                    <a:pt x="4052" y="3698"/>
                  </a:cubicBezTo>
                  <a:cubicBezTo>
                    <a:pt x="4177" y="3925"/>
                    <a:pt x="4287" y="4151"/>
                    <a:pt x="4412" y="4378"/>
                  </a:cubicBezTo>
                  <a:cubicBezTo>
                    <a:pt x="4960" y="4234"/>
                    <a:pt x="5493" y="4069"/>
                    <a:pt x="6010" y="3883"/>
                  </a:cubicBezTo>
                  <a:cubicBezTo>
                    <a:pt x="6527" y="3698"/>
                    <a:pt x="6981" y="3512"/>
                    <a:pt x="7388" y="3348"/>
                  </a:cubicBezTo>
                  <a:cubicBezTo>
                    <a:pt x="7545" y="3286"/>
                    <a:pt x="7654" y="3286"/>
                    <a:pt x="7717" y="3348"/>
                  </a:cubicBezTo>
                  <a:cubicBezTo>
                    <a:pt x="7780" y="3409"/>
                    <a:pt x="7842" y="3554"/>
                    <a:pt x="7889" y="3739"/>
                  </a:cubicBezTo>
                  <a:cubicBezTo>
                    <a:pt x="7936" y="3925"/>
                    <a:pt x="7983" y="4110"/>
                    <a:pt x="8015" y="4316"/>
                  </a:cubicBezTo>
                  <a:cubicBezTo>
                    <a:pt x="8046" y="4522"/>
                    <a:pt x="8077" y="4729"/>
                    <a:pt x="8093" y="4955"/>
                  </a:cubicBezTo>
                  <a:cubicBezTo>
                    <a:pt x="8093" y="5161"/>
                    <a:pt x="8077" y="5306"/>
                    <a:pt x="8046" y="5388"/>
                  </a:cubicBezTo>
                  <a:cubicBezTo>
                    <a:pt x="8015" y="5470"/>
                    <a:pt x="7921" y="5532"/>
                    <a:pt x="7795" y="5594"/>
                  </a:cubicBezTo>
                  <a:cubicBezTo>
                    <a:pt x="7451" y="5738"/>
                    <a:pt x="7012" y="5883"/>
                    <a:pt x="6527" y="6048"/>
                  </a:cubicBezTo>
                  <a:close/>
                  <a:moveTo>
                    <a:pt x="8955" y="6109"/>
                  </a:moveTo>
                  <a:cubicBezTo>
                    <a:pt x="9174" y="6315"/>
                    <a:pt x="9409" y="6542"/>
                    <a:pt x="9659" y="6790"/>
                  </a:cubicBezTo>
                  <a:cubicBezTo>
                    <a:pt x="9910" y="7016"/>
                    <a:pt x="10161" y="7264"/>
                    <a:pt x="10411" y="7511"/>
                  </a:cubicBezTo>
                  <a:cubicBezTo>
                    <a:pt x="10662" y="7758"/>
                    <a:pt x="10928" y="8006"/>
                    <a:pt x="11163" y="8273"/>
                  </a:cubicBezTo>
                  <a:cubicBezTo>
                    <a:pt x="11398" y="8521"/>
                    <a:pt x="11461" y="8789"/>
                    <a:pt x="11367" y="9057"/>
                  </a:cubicBezTo>
                  <a:cubicBezTo>
                    <a:pt x="11335" y="9222"/>
                    <a:pt x="11288" y="9366"/>
                    <a:pt x="11241" y="9469"/>
                  </a:cubicBezTo>
                  <a:cubicBezTo>
                    <a:pt x="11194" y="9572"/>
                    <a:pt x="11132" y="9696"/>
                    <a:pt x="11069" y="9819"/>
                  </a:cubicBezTo>
                  <a:cubicBezTo>
                    <a:pt x="10991" y="9943"/>
                    <a:pt x="10912" y="10025"/>
                    <a:pt x="10850" y="10025"/>
                  </a:cubicBezTo>
                  <a:cubicBezTo>
                    <a:pt x="10787" y="10025"/>
                    <a:pt x="10678" y="9964"/>
                    <a:pt x="10537" y="9861"/>
                  </a:cubicBezTo>
                  <a:cubicBezTo>
                    <a:pt x="10255" y="9613"/>
                    <a:pt x="9973" y="9345"/>
                    <a:pt x="9691" y="9077"/>
                  </a:cubicBezTo>
                  <a:cubicBezTo>
                    <a:pt x="9409" y="8789"/>
                    <a:pt x="9111" y="8500"/>
                    <a:pt x="8798" y="8191"/>
                  </a:cubicBezTo>
                  <a:cubicBezTo>
                    <a:pt x="8563" y="8294"/>
                    <a:pt x="8312" y="8397"/>
                    <a:pt x="8077" y="8521"/>
                  </a:cubicBezTo>
                  <a:cubicBezTo>
                    <a:pt x="7827" y="8644"/>
                    <a:pt x="7561" y="8747"/>
                    <a:pt x="7279" y="8851"/>
                  </a:cubicBezTo>
                  <a:cubicBezTo>
                    <a:pt x="7404" y="8995"/>
                    <a:pt x="7529" y="9139"/>
                    <a:pt x="7654" y="9304"/>
                  </a:cubicBezTo>
                  <a:cubicBezTo>
                    <a:pt x="7780" y="9448"/>
                    <a:pt x="7905" y="9613"/>
                    <a:pt x="8046" y="9799"/>
                  </a:cubicBezTo>
                  <a:cubicBezTo>
                    <a:pt x="8156" y="9943"/>
                    <a:pt x="8234" y="10067"/>
                    <a:pt x="8281" y="10170"/>
                  </a:cubicBezTo>
                  <a:cubicBezTo>
                    <a:pt x="8328" y="10273"/>
                    <a:pt x="8328" y="10396"/>
                    <a:pt x="8281" y="10520"/>
                  </a:cubicBezTo>
                  <a:cubicBezTo>
                    <a:pt x="8250" y="10664"/>
                    <a:pt x="8203" y="10788"/>
                    <a:pt x="8156" y="10891"/>
                  </a:cubicBezTo>
                  <a:cubicBezTo>
                    <a:pt x="8109" y="10994"/>
                    <a:pt x="8046" y="11097"/>
                    <a:pt x="7983" y="11200"/>
                  </a:cubicBezTo>
                  <a:cubicBezTo>
                    <a:pt x="7921" y="11324"/>
                    <a:pt x="7858" y="11386"/>
                    <a:pt x="7795" y="11386"/>
                  </a:cubicBezTo>
                  <a:cubicBezTo>
                    <a:pt x="7733" y="11386"/>
                    <a:pt x="7623" y="11324"/>
                    <a:pt x="7482" y="11180"/>
                  </a:cubicBezTo>
                  <a:cubicBezTo>
                    <a:pt x="7185" y="10891"/>
                    <a:pt x="6887" y="10602"/>
                    <a:pt x="6589" y="10293"/>
                  </a:cubicBezTo>
                  <a:cubicBezTo>
                    <a:pt x="6292" y="9984"/>
                    <a:pt x="6010" y="9675"/>
                    <a:pt x="5743" y="9386"/>
                  </a:cubicBezTo>
                  <a:cubicBezTo>
                    <a:pt x="5571" y="9448"/>
                    <a:pt x="5399" y="9489"/>
                    <a:pt x="5242" y="9551"/>
                  </a:cubicBezTo>
                  <a:cubicBezTo>
                    <a:pt x="5086" y="9593"/>
                    <a:pt x="4929" y="9634"/>
                    <a:pt x="4772" y="9675"/>
                  </a:cubicBezTo>
                  <a:cubicBezTo>
                    <a:pt x="4992" y="9922"/>
                    <a:pt x="5195" y="10170"/>
                    <a:pt x="5383" y="10417"/>
                  </a:cubicBezTo>
                  <a:cubicBezTo>
                    <a:pt x="5571" y="10644"/>
                    <a:pt x="5775" y="10912"/>
                    <a:pt x="5994" y="11180"/>
                  </a:cubicBezTo>
                  <a:cubicBezTo>
                    <a:pt x="6119" y="11324"/>
                    <a:pt x="6198" y="11468"/>
                    <a:pt x="6245" y="11571"/>
                  </a:cubicBezTo>
                  <a:cubicBezTo>
                    <a:pt x="6276" y="11674"/>
                    <a:pt x="6292" y="11798"/>
                    <a:pt x="6245" y="11922"/>
                  </a:cubicBezTo>
                  <a:cubicBezTo>
                    <a:pt x="6213" y="12066"/>
                    <a:pt x="6166" y="12169"/>
                    <a:pt x="6104" y="12272"/>
                  </a:cubicBezTo>
                  <a:cubicBezTo>
                    <a:pt x="6057" y="12375"/>
                    <a:pt x="6010" y="12478"/>
                    <a:pt x="5963" y="12581"/>
                  </a:cubicBezTo>
                  <a:cubicBezTo>
                    <a:pt x="5900" y="12684"/>
                    <a:pt x="5837" y="12725"/>
                    <a:pt x="5775" y="12725"/>
                  </a:cubicBezTo>
                  <a:cubicBezTo>
                    <a:pt x="5712" y="12725"/>
                    <a:pt x="5618" y="12643"/>
                    <a:pt x="5477" y="12499"/>
                  </a:cubicBezTo>
                  <a:cubicBezTo>
                    <a:pt x="5148" y="12169"/>
                    <a:pt x="4819" y="11818"/>
                    <a:pt x="4490" y="11447"/>
                  </a:cubicBezTo>
                  <a:cubicBezTo>
                    <a:pt x="4161" y="11076"/>
                    <a:pt x="3848" y="10726"/>
                    <a:pt x="3566" y="10396"/>
                  </a:cubicBezTo>
                  <a:cubicBezTo>
                    <a:pt x="3363" y="10170"/>
                    <a:pt x="3237" y="9984"/>
                    <a:pt x="3190" y="9840"/>
                  </a:cubicBezTo>
                  <a:cubicBezTo>
                    <a:pt x="3143" y="9696"/>
                    <a:pt x="3112" y="9572"/>
                    <a:pt x="3112" y="9448"/>
                  </a:cubicBezTo>
                  <a:cubicBezTo>
                    <a:pt x="3096" y="9304"/>
                    <a:pt x="3096" y="9180"/>
                    <a:pt x="3096" y="9057"/>
                  </a:cubicBezTo>
                  <a:cubicBezTo>
                    <a:pt x="3096" y="8933"/>
                    <a:pt x="3096" y="8768"/>
                    <a:pt x="3112" y="8603"/>
                  </a:cubicBezTo>
                  <a:cubicBezTo>
                    <a:pt x="3112" y="8459"/>
                    <a:pt x="3159" y="8335"/>
                    <a:pt x="3206" y="8232"/>
                  </a:cubicBezTo>
                  <a:cubicBezTo>
                    <a:pt x="3269" y="8129"/>
                    <a:pt x="3363" y="8047"/>
                    <a:pt x="3488" y="7985"/>
                  </a:cubicBezTo>
                  <a:cubicBezTo>
                    <a:pt x="5211" y="7408"/>
                    <a:pt x="6824" y="6583"/>
                    <a:pt x="8297" y="5594"/>
                  </a:cubicBezTo>
                  <a:cubicBezTo>
                    <a:pt x="8532" y="5697"/>
                    <a:pt x="8735" y="5883"/>
                    <a:pt x="8955" y="6109"/>
                  </a:cubicBezTo>
                  <a:close/>
                  <a:moveTo>
                    <a:pt x="8328" y="14786"/>
                  </a:moveTo>
                  <a:cubicBezTo>
                    <a:pt x="8031" y="14951"/>
                    <a:pt x="7733" y="15096"/>
                    <a:pt x="7435" y="15240"/>
                  </a:cubicBezTo>
                  <a:cubicBezTo>
                    <a:pt x="7341" y="15281"/>
                    <a:pt x="7263" y="15281"/>
                    <a:pt x="7200" y="15240"/>
                  </a:cubicBezTo>
                  <a:cubicBezTo>
                    <a:pt x="7138" y="15219"/>
                    <a:pt x="7059" y="15116"/>
                    <a:pt x="6965" y="14972"/>
                  </a:cubicBezTo>
                  <a:cubicBezTo>
                    <a:pt x="6871" y="14807"/>
                    <a:pt x="6777" y="14642"/>
                    <a:pt x="6699" y="14519"/>
                  </a:cubicBezTo>
                  <a:cubicBezTo>
                    <a:pt x="6621" y="14395"/>
                    <a:pt x="6558" y="14251"/>
                    <a:pt x="6511" y="14106"/>
                  </a:cubicBezTo>
                  <a:cubicBezTo>
                    <a:pt x="6480" y="13962"/>
                    <a:pt x="6480" y="13838"/>
                    <a:pt x="6511" y="13756"/>
                  </a:cubicBezTo>
                  <a:cubicBezTo>
                    <a:pt x="6542" y="13653"/>
                    <a:pt x="6636" y="13570"/>
                    <a:pt x="6762" y="13488"/>
                  </a:cubicBezTo>
                  <a:cubicBezTo>
                    <a:pt x="6871" y="13426"/>
                    <a:pt x="7012" y="13323"/>
                    <a:pt x="7200" y="13199"/>
                  </a:cubicBezTo>
                  <a:cubicBezTo>
                    <a:pt x="7388" y="13076"/>
                    <a:pt x="7607" y="12931"/>
                    <a:pt x="7858" y="12767"/>
                  </a:cubicBezTo>
                  <a:cubicBezTo>
                    <a:pt x="8093" y="12602"/>
                    <a:pt x="8359" y="12416"/>
                    <a:pt x="8626" y="12231"/>
                  </a:cubicBezTo>
                  <a:cubicBezTo>
                    <a:pt x="8892" y="12025"/>
                    <a:pt x="9174" y="11839"/>
                    <a:pt x="9440" y="11633"/>
                  </a:cubicBezTo>
                  <a:cubicBezTo>
                    <a:pt x="9706" y="11427"/>
                    <a:pt x="9973" y="11241"/>
                    <a:pt x="10223" y="11035"/>
                  </a:cubicBezTo>
                  <a:cubicBezTo>
                    <a:pt x="10474" y="10850"/>
                    <a:pt x="10709" y="10685"/>
                    <a:pt x="10912" y="10520"/>
                  </a:cubicBezTo>
                  <a:cubicBezTo>
                    <a:pt x="11116" y="10376"/>
                    <a:pt x="11304" y="10273"/>
                    <a:pt x="11461" y="10190"/>
                  </a:cubicBezTo>
                  <a:cubicBezTo>
                    <a:pt x="11617" y="10108"/>
                    <a:pt x="11743" y="10087"/>
                    <a:pt x="11821" y="10108"/>
                  </a:cubicBezTo>
                  <a:cubicBezTo>
                    <a:pt x="12197" y="10252"/>
                    <a:pt x="12573" y="10396"/>
                    <a:pt x="12980" y="10541"/>
                  </a:cubicBezTo>
                  <a:cubicBezTo>
                    <a:pt x="13387" y="10685"/>
                    <a:pt x="13747" y="10850"/>
                    <a:pt x="14108" y="11035"/>
                  </a:cubicBezTo>
                  <a:cubicBezTo>
                    <a:pt x="14452" y="11221"/>
                    <a:pt x="14766" y="11448"/>
                    <a:pt x="15016" y="11695"/>
                  </a:cubicBezTo>
                  <a:cubicBezTo>
                    <a:pt x="15283" y="11942"/>
                    <a:pt x="15455" y="12251"/>
                    <a:pt x="15549" y="12643"/>
                  </a:cubicBezTo>
                  <a:cubicBezTo>
                    <a:pt x="15611" y="12952"/>
                    <a:pt x="15643" y="13282"/>
                    <a:pt x="15658" y="13612"/>
                  </a:cubicBezTo>
                  <a:cubicBezTo>
                    <a:pt x="15674" y="13941"/>
                    <a:pt x="15611" y="14292"/>
                    <a:pt x="15502" y="14683"/>
                  </a:cubicBezTo>
                  <a:cubicBezTo>
                    <a:pt x="15345" y="15075"/>
                    <a:pt x="15142" y="15343"/>
                    <a:pt x="14860" y="15487"/>
                  </a:cubicBezTo>
                  <a:cubicBezTo>
                    <a:pt x="14421" y="15714"/>
                    <a:pt x="13873" y="15817"/>
                    <a:pt x="13215" y="15776"/>
                  </a:cubicBezTo>
                  <a:cubicBezTo>
                    <a:pt x="12557" y="15735"/>
                    <a:pt x="11837" y="15590"/>
                    <a:pt x="11038" y="15302"/>
                  </a:cubicBezTo>
                  <a:cubicBezTo>
                    <a:pt x="11053" y="15528"/>
                    <a:pt x="11069" y="15755"/>
                    <a:pt x="11100" y="16023"/>
                  </a:cubicBezTo>
                  <a:cubicBezTo>
                    <a:pt x="11132" y="16270"/>
                    <a:pt x="11163" y="16538"/>
                    <a:pt x="11210" y="16806"/>
                  </a:cubicBezTo>
                  <a:cubicBezTo>
                    <a:pt x="11257" y="17074"/>
                    <a:pt x="11288" y="17322"/>
                    <a:pt x="11351" y="17569"/>
                  </a:cubicBezTo>
                  <a:cubicBezTo>
                    <a:pt x="11398" y="17816"/>
                    <a:pt x="11461" y="18043"/>
                    <a:pt x="11508" y="18249"/>
                  </a:cubicBezTo>
                  <a:cubicBezTo>
                    <a:pt x="11555" y="18414"/>
                    <a:pt x="11555" y="18517"/>
                    <a:pt x="11492" y="18558"/>
                  </a:cubicBezTo>
                  <a:cubicBezTo>
                    <a:pt x="11445" y="18599"/>
                    <a:pt x="11351" y="18599"/>
                    <a:pt x="11210" y="18579"/>
                  </a:cubicBezTo>
                  <a:cubicBezTo>
                    <a:pt x="11053" y="18558"/>
                    <a:pt x="10928" y="18538"/>
                    <a:pt x="10850" y="18476"/>
                  </a:cubicBezTo>
                  <a:cubicBezTo>
                    <a:pt x="10772" y="18435"/>
                    <a:pt x="10662" y="18373"/>
                    <a:pt x="10552" y="18290"/>
                  </a:cubicBezTo>
                  <a:cubicBezTo>
                    <a:pt x="10396" y="18208"/>
                    <a:pt x="10255" y="18105"/>
                    <a:pt x="10114" y="17960"/>
                  </a:cubicBezTo>
                  <a:cubicBezTo>
                    <a:pt x="9973" y="17816"/>
                    <a:pt x="9863" y="17631"/>
                    <a:pt x="9753" y="17363"/>
                  </a:cubicBezTo>
                  <a:cubicBezTo>
                    <a:pt x="9691" y="17177"/>
                    <a:pt x="9644" y="16971"/>
                    <a:pt x="9581" y="16724"/>
                  </a:cubicBezTo>
                  <a:cubicBezTo>
                    <a:pt x="9519" y="16477"/>
                    <a:pt x="9471" y="16209"/>
                    <a:pt x="9425" y="15941"/>
                  </a:cubicBezTo>
                  <a:cubicBezTo>
                    <a:pt x="9378" y="15652"/>
                    <a:pt x="9346" y="15384"/>
                    <a:pt x="9315" y="15096"/>
                  </a:cubicBezTo>
                  <a:cubicBezTo>
                    <a:pt x="9284" y="14807"/>
                    <a:pt x="9284" y="14539"/>
                    <a:pt x="9284" y="14271"/>
                  </a:cubicBezTo>
                  <a:cubicBezTo>
                    <a:pt x="8939" y="14457"/>
                    <a:pt x="8626" y="14622"/>
                    <a:pt x="8328" y="14786"/>
                  </a:cubicBezTo>
                  <a:close/>
                  <a:moveTo>
                    <a:pt x="11602" y="12870"/>
                  </a:moveTo>
                  <a:cubicBezTo>
                    <a:pt x="11304" y="13076"/>
                    <a:pt x="10991" y="13261"/>
                    <a:pt x="10631" y="13467"/>
                  </a:cubicBezTo>
                  <a:cubicBezTo>
                    <a:pt x="11054" y="13694"/>
                    <a:pt x="11476" y="13838"/>
                    <a:pt x="11868" y="13900"/>
                  </a:cubicBezTo>
                  <a:cubicBezTo>
                    <a:pt x="12260" y="13983"/>
                    <a:pt x="12620" y="14003"/>
                    <a:pt x="12933" y="13983"/>
                  </a:cubicBezTo>
                  <a:cubicBezTo>
                    <a:pt x="13246" y="13962"/>
                    <a:pt x="13497" y="13900"/>
                    <a:pt x="13685" y="13818"/>
                  </a:cubicBezTo>
                  <a:cubicBezTo>
                    <a:pt x="13873" y="13735"/>
                    <a:pt x="13982" y="13632"/>
                    <a:pt x="14014" y="13509"/>
                  </a:cubicBezTo>
                  <a:cubicBezTo>
                    <a:pt x="14045" y="13323"/>
                    <a:pt x="13920" y="13117"/>
                    <a:pt x="13622" y="12890"/>
                  </a:cubicBezTo>
                  <a:cubicBezTo>
                    <a:pt x="13481" y="12787"/>
                    <a:pt x="13309" y="12664"/>
                    <a:pt x="13105" y="12561"/>
                  </a:cubicBezTo>
                  <a:cubicBezTo>
                    <a:pt x="12902" y="12457"/>
                    <a:pt x="12682" y="12375"/>
                    <a:pt x="12432" y="12293"/>
                  </a:cubicBezTo>
                  <a:cubicBezTo>
                    <a:pt x="12181" y="12478"/>
                    <a:pt x="11899" y="12664"/>
                    <a:pt x="11602" y="12870"/>
                  </a:cubicBezTo>
                  <a:close/>
                  <a:moveTo>
                    <a:pt x="17836" y="13921"/>
                  </a:moveTo>
                  <a:cubicBezTo>
                    <a:pt x="18165" y="14003"/>
                    <a:pt x="18509" y="14086"/>
                    <a:pt x="18870" y="14168"/>
                  </a:cubicBezTo>
                  <a:cubicBezTo>
                    <a:pt x="19230" y="14251"/>
                    <a:pt x="19590" y="14333"/>
                    <a:pt x="19966" y="14415"/>
                  </a:cubicBezTo>
                  <a:cubicBezTo>
                    <a:pt x="20342" y="14498"/>
                    <a:pt x="20718" y="14601"/>
                    <a:pt x="21078" y="14683"/>
                  </a:cubicBezTo>
                  <a:cubicBezTo>
                    <a:pt x="21423" y="14786"/>
                    <a:pt x="21595" y="14972"/>
                    <a:pt x="21579" y="15281"/>
                  </a:cubicBezTo>
                  <a:cubicBezTo>
                    <a:pt x="21595" y="15446"/>
                    <a:pt x="21595" y="15590"/>
                    <a:pt x="21579" y="15735"/>
                  </a:cubicBezTo>
                  <a:cubicBezTo>
                    <a:pt x="21564" y="15858"/>
                    <a:pt x="21532" y="16002"/>
                    <a:pt x="21501" y="16147"/>
                  </a:cubicBezTo>
                  <a:cubicBezTo>
                    <a:pt x="21454" y="16312"/>
                    <a:pt x="21391" y="16415"/>
                    <a:pt x="21329" y="16456"/>
                  </a:cubicBezTo>
                  <a:cubicBezTo>
                    <a:pt x="21250" y="16497"/>
                    <a:pt x="21125" y="16497"/>
                    <a:pt x="20921" y="16477"/>
                  </a:cubicBezTo>
                  <a:cubicBezTo>
                    <a:pt x="20530" y="16415"/>
                    <a:pt x="20123" y="16332"/>
                    <a:pt x="19700" y="16229"/>
                  </a:cubicBezTo>
                  <a:cubicBezTo>
                    <a:pt x="19292" y="16126"/>
                    <a:pt x="18854" y="16023"/>
                    <a:pt x="18400" y="15879"/>
                  </a:cubicBezTo>
                  <a:cubicBezTo>
                    <a:pt x="18180" y="16106"/>
                    <a:pt x="17945" y="16332"/>
                    <a:pt x="17711" y="16559"/>
                  </a:cubicBezTo>
                  <a:cubicBezTo>
                    <a:pt x="17476" y="16786"/>
                    <a:pt x="17225" y="17033"/>
                    <a:pt x="16959" y="17280"/>
                  </a:cubicBezTo>
                  <a:cubicBezTo>
                    <a:pt x="17147" y="17342"/>
                    <a:pt x="17350" y="17425"/>
                    <a:pt x="17538" y="17486"/>
                  </a:cubicBezTo>
                  <a:cubicBezTo>
                    <a:pt x="17726" y="17569"/>
                    <a:pt x="17930" y="17631"/>
                    <a:pt x="18149" y="17734"/>
                  </a:cubicBezTo>
                  <a:cubicBezTo>
                    <a:pt x="18321" y="17796"/>
                    <a:pt x="18462" y="17878"/>
                    <a:pt x="18541" y="17940"/>
                  </a:cubicBezTo>
                  <a:cubicBezTo>
                    <a:pt x="18619" y="18022"/>
                    <a:pt x="18666" y="18125"/>
                    <a:pt x="18666" y="18270"/>
                  </a:cubicBezTo>
                  <a:cubicBezTo>
                    <a:pt x="18682" y="18414"/>
                    <a:pt x="18682" y="18558"/>
                    <a:pt x="18650" y="18682"/>
                  </a:cubicBezTo>
                  <a:cubicBezTo>
                    <a:pt x="18635" y="18806"/>
                    <a:pt x="18603" y="18929"/>
                    <a:pt x="18572" y="19073"/>
                  </a:cubicBezTo>
                  <a:cubicBezTo>
                    <a:pt x="18541" y="19218"/>
                    <a:pt x="18509" y="19321"/>
                    <a:pt x="18431" y="19341"/>
                  </a:cubicBezTo>
                  <a:cubicBezTo>
                    <a:pt x="18368" y="19362"/>
                    <a:pt x="18227" y="19362"/>
                    <a:pt x="18024" y="19321"/>
                  </a:cubicBezTo>
                  <a:cubicBezTo>
                    <a:pt x="17601" y="19218"/>
                    <a:pt x="17178" y="19094"/>
                    <a:pt x="16739" y="18970"/>
                  </a:cubicBezTo>
                  <a:cubicBezTo>
                    <a:pt x="16316" y="18826"/>
                    <a:pt x="15894" y="18703"/>
                    <a:pt x="15502" y="18558"/>
                  </a:cubicBezTo>
                  <a:cubicBezTo>
                    <a:pt x="15330" y="18703"/>
                    <a:pt x="15173" y="18826"/>
                    <a:pt x="15032" y="18950"/>
                  </a:cubicBezTo>
                  <a:cubicBezTo>
                    <a:pt x="14875" y="19074"/>
                    <a:pt x="14734" y="19197"/>
                    <a:pt x="14578" y="19300"/>
                  </a:cubicBezTo>
                  <a:cubicBezTo>
                    <a:pt x="14891" y="19424"/>
                    <a:pt x="15204" y="19548"/>
                    <a:pt x="15486" y="19671"/>
                  </a:cubicBezTo>
                  <a:cubicBezTo>
                    <a:pt x="15768" y="19795"/>
                    <a:pt x="16081" y="19919"/>
                    <a:pt x="16410" y="20063"/>
                  </a:cubicBezTo>
                  <a:cubicBezTo>
                    <a:pt x="16598" y="20145"/>
                    <a:pt x="16739" y="20207"/>
                    <a:pt x="16818" y="20290"/>
                  </a:cubicBezTo>
                  <a:cubicBezTo>
                    <a:pt x="16896" y="20372"/>
                    <a:pt x="16943" y="20475"/>
                    <a:pt x="16943" y="20599"/>
                  </a:cubicBezTo>
                  <a:cubicBezTo>
                    <a:pt x="16943" y="20743"/>
                    <a:pt x="16943" y="20867"/>
                    <a:pt x="16927" y="20990"/>
                  </a:cubicBezTo>
                  <a:cubicBezTo>
                    <a:pt x="16912" y="21114"/>
                    <a:pt x="16896" y="21217"/>
                    <a:pt x="16880" y="21341"/>
                  </a:cubicBezTo>
                  <a:cubicBezTo>
                    <a:pt x="16833" y="21464"/>
                    <a:pt x="16786" y="21547"/>
                    <a:pt x="16724" y="21567"/>
                  </a:cubicBezTo>
                  <a:cubicBezTo>
                    <a:pt x="16661" y="21588"/>
                    <a:pt x="16536" y="21588"/>
                    <a:pt x="16332" y="21526"/>
                  </a:cubicBezTo>
                  <a:cubicBezTo>
                    <a:pt x="15862" y="21382"/>
                    <a:pt x="15377" y="21238"/>
                    <a:pt x="14907" y="21073"/>
                  </a:cubicBezTo>
                  <a:cubicBezTo>
                    <a:pt x="14421" y="20908"/>
                    <a:pt x="13983" y="20722"/>
                    <a:pt x="13560" y="20557"/>
                  </a:cubicBezTo>
                  <a:cubicBezTo>
                    <a:pt x="13262" y="20454"/>
                    <a:pt x="13074" y="20331"/>
                    <a:pt x="12964" y="20228"/>
                  </a:cubicBezTo>
                  <a:cubicBezTo>
                    <a:pt x="12855" y="20125"/>
                    <a:pt x="12776" y="20001"/>
                    <a:pt x="12730" y="19898"/>
                  </a:cubicBezTo>
                  <a:cubicBezTo>
                    <a:pt x="12667" y="19774"/>
                    <a:pt x="12620" y="19651"/>
                    <a:pt x="12573" y="19527"/>
                  </a:cubicBezTo>
                  <a:cubicBezTo>
                    <a:pt x="12526" y="19403"/>
                    <a:pt x="12479" y="19259"/>
                    <a:pt x="12432" y="19094"/>
                  </a:cubicBezTo>
                  <a:cubicBezTo>
                    <a:pt x="12385" y="18950"/>
                    <a:pt x="12369" y="18826"/>
                    <a:pt x="12401" y="18703"/>
                  </a:cubicBezTo>
                  <a:cubicBezTo>
                    <a:pt x="12416" y="18579"/>
                    <a:pt x="12495" y="18455"/>
                    <a:pt x="12604" y="18332"/>
                  </a:cubicBezTo>
                  <a:cubicBezTo>
                    <a:pt x="14217" y="16951"/>
                    <a:pt x="15659" y="15384"/>
                    <a:pt x="16927" y="13694"/>
                  </a:cubicBezTo>
                  <a:cubicBezTo>
                    <a:pt x="17209" y="13756"/>
                    <a:pt x="17507" y="13838"/>
                    <a:pt x="17836" y="13921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674162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F3F814-7BAC-174B-6B60-3171CF6EFF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8B9BFA-5991-BC00-8CA8-505FF36296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F8411E-5B67-0C7E-F931-B927024A7F75}"/>
              </a:ext>
            </a:extLst>
          </p:cNvPr>
          <p:cNvGrpSpPr/>
          <p:nvPr/>
        </p:nvGrpSpPr>
        <p:grpSpPr>
          <a:xfrm>
            <a:off x="5324627" y="71554"/>
            <a:ext cx="2149759" cy="2013151"/>
            <a:chOff x="500836" y="3999610"/>
            <a:chExt cx="2149759" cy="2013151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CB78F816-7B7B-7BDE-7516-D131BE4817DF}"/>
                </a:ext>
              </a:extLst>
            </p:cNvPr>
            <p:cNvSpPr/>
            <p:nvPr/>
          </p:nvSpPr>
          <p:spPr>
            <a:xfrm>
              <a:off x="500836" y="3999610"/>
              <a:ext cx="2149759" cy="20131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334" extrusionOk="0">
                  <a:moveTo>
                    <a:pt x="17767" y="2954"/>
                  </a:moveTo>
                  <a:cubicBezTo>
                    <a:pt x="15853" y="3484"/>
                    <a:pt x="15049" y="1630"/>
                    <a:pt x="14723" y="376"/>
                  </a:cubicBezTo>
                  <a:cubicBezTo>
                    <a:pt x="14618" y="-21"/>
                    <a:pt x="14149" y="-133"/>
                    <a:pt x="13900" y="183"/>
                  </a:cubicBezTo>
                  <a:cubicBezTo>
                    <a:pt x="11412" y="3239"/>
                    <a:pt x="9536" y="2098"/>
                    <a:pt x="8771" y="1365"/>
                  </a:cubicBezTo>
                  <a:cubicBezTo>
                    <a:pt x="8560" y="1161"/>
                    <a:pt x="8235" y="1212"/>
                    <a:pt x="8072" y="1446"/>
                  </a:cubicBezTo>
                  <a:cubicBezTo>
                    <a:pt x="6579" y="3566"/>
                    <a:pt x="4895" y="3189"/>
                    <a:pt x="3832" y="2598"/>
                  </a:cubicBezTo>
                  <a:cubicBezTo>
                    <a:pt x="3469" y="2394"/>
                    <a:pt x="3048" y="2750"/>
                    <a:pt x="3143" y="3178"/>
                  </a:cubicBezTo>
                  <a:cubicBezTo>
                    <a:pt x="3947" y="6714"/>
                    <a:pt x="2349" y="7162"/>
                    <a:pt x="1114" y="7030"/>
                  </a:cubicBezTo>
                  <a:cubicBezTo>
                    <a:pt x="732" y="6989"/>
                    <a:pt x="473" y="7417"/>
                    <a:pt x="645" y="7773"/>
                  </a:cubicBezTo>
                  <a:cubicBezTo>
                    <a:pt x="1344" y="9179"/>
                    <a:pt x="674" y="10412"/>
                    <a:pt x="119" y="11095"/>
                  </a:cubicBezTo>
                  <a:cubicBezTo>
                    <a:pt x="-101" y="11360"/>
                    <a:pt x="-5" y="11778"/>
                    <a:pt x="311" y="11910"/>
                  </a:cubicBezTo>
                  <a:cubicBezTo>
                    <a:pt x="1947" y="12582"/>
                    <a:pt x="1736" y="13907"/>
                    <a:pt x="1258" y="14916"/>
                  </a:cubicBezTo>
                  <a:cubicBezTo>
                    <a:pt x="1095" y="15272"/>
                    <a:pt x="1354" y="15690"/>
                    <a:pt x="1727" y="15649"/>
                  </a:cubicBezTo>
                  <a:cubicBezTo>
                    <a:pt x="2292" y="15598"/>
                    <a:pt x="2760" y="15833"/>
                    <a:pt x="3153" y="16210"/>
                  </a:cubicBezTo>
                  <a:cubicBezTo>
                    <a:pt x="3268" y="16729"/>
                    <a:pt x="3191" y="17259"/>
                    <a:pt x="3048" y="17718"/>
                  </a:cubicBezTo>
                  <a:cubicBezTo>
                    <a:pt x="2923" y="18115"/>
                    <a:pt x="3258" y="18482"/>
                    <a:pt x="3631" y="18380"/>
                  </a:cubicBezTo>
                  <a:cubicBezTo>
                    <a:pt x="5545" y="17850"/>
                    <a:pt x="6349" y="19704"/>
                    <a:pt x="6675" y="20958"/>
                  </a:cubicBezTo>
                  <a:cubicBezTo>
                    <a:pt x="6780" y="21355"/>
                    <a:pt x="7249" y="21467"/>
                    <a:pt x="7498" y="21151"/>
                  </a:cubicBezTo>
                  <a:cubicBezTo>
                    <a:pt x="9986" y="18095"/>
                    <a:pt x="11862" y="19236"/>
                    <a:pt x="12627" y="19969"/>
                  </a:cubicBezTo>
                  <a:cubicBezTo>
                    <a:pt x="12838" y="20173"/>
                    <a:pt x="13163" y="20122"/>
                    <a:pt x="13326" y="19888"/>
                  </a:cubicBezTo>
                  <a:cubicBezTo>
                    <a:pt x="14819" y="17768"/>
                    <a:pt x="16503" y="18145"/>
                    <a:pt x="17566" y="18736"/>
                  </a:cubicBezTo>
                  <a:cubicBezTo>
                    <a:pt x="17929" y="18940"/>
                    <a:pt x="18350" y="18584"/>
                    <a:pt x="18255" y="18156"/>
                  </a:cubicBezTo>
                  <a:cubicBezTo>
                    <a:pt x="17451" y="14620"/>
                    <a:pt x="19049" y="14172"/>
                    <a:pt x="20284" y="14304"/>
                  </a:cubicBezTo>
                  <a:cubicBezTo>
                    <a:pt x="20666" y="14345"/>
                    <a:pt x="20925" y="13917"/>
                    <a:pt x="20753" y="13561"/>
                  </a:cubicBezTo>
                  <a:cubicBezTo>
                    <a:pt x="20054" y="12155"/>
                    <a:pt x="20724" y="10922"/>
                    <a:pt x="21279" y="10239"/>
                  </a:cubicBezTo>
                  <a:cubicBezTo>
                    <a:pt x="21499" y="9974"/>
                    <a:pt x="21403" y="9556"/>
                    <a:pt x="21087" y="9424"/>
                  </a:cubicBezTo>
                  <a:cubicBezTo>
                    <a:pt x="19451" y="8752"/>
                    <a:pt x="19662" y="7427"/>
                    <a:pt x="20140" y="6418"/>
                  </a:cubicBezTo>
                  <a:cubicBezTo>
                    <a:pt x="20303" y="6062"/>
                    <a:pt x="20044" y="5644"/>
                    <a:pt x="19671" y="5685"/>
                  </a:cubicBezTo>
                  <a:cubicBezTo>
                    <a:pt x="19106" y="5736"/>
                    <a:pt x="18638" y="5501"/>
                    <a:pt x="18245" y="5124"/>
                  </a:cubicBezTo>
                  <a:cubicBezTo>
                    <a:pt x="18130" y="4605"/>
                    <a:pt x="18207" y="4075"/>
                    <a:pt x="18350" y="3616"/>
                  </a:cubicBezTo>
                  <a:cubicBezTo>
                    <a:pt x="18475" y="3219"/>
                    <a:pt x="18140" y="2852"/>
                    <a:pt x="17767" y="2954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1171EFCF-7C1A-FD34-2DBE-46C1C08634A4}"/>
                </a:ext>
              </a:extLst>
            </p:cNvPr>
            <p:cNvSpPr/>
            <p:nvPr/>
          </p:nvSpPr>
          <p:spPr>
            <a:xfrm>
              <a:off x="702738" y="4201512"/>
              <a:ext cx="1708631" cy="12858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0" extrusionOk="0">
                  <a:moveTo>
                    <a:pt x="6574" y="12291"/>
                  </a:moveTo>
                  <a:cubicBezTo>
                    <a:pt x="6477" y="12840"/>
                    <a:pt x="6356" y="13421"/>
                    <a:pt x="6222" y="14067"/>
                  </a:cubicBezTo>
                  <a:cubicBezTo>
                    <a:pt x="6089" y="14697"/>
                    <a:pt x="5943" y="15359"/>
                    <a:pt x="5785" y="16053"/>
                  </a:cubicBezTo>
                  <a:cubicBezTo>
                    <a:pt x="5627" y="16731"/>
                    <a:pt x="5469" y="17393"/>
                    <a:pt x="5323" y="18022"/>
                  </a:cubicBezTo>
                  <a:cubicBezTo>
                    <a:pt x="5347" y="18620"/>
                    <a:pt x="5372" y="19152"/>
                    <a:pt x="5408" y="19653"/>
                  </a:cubicBezTo>
                  <a:cubicBezTo>
                    <a:pt x="5445" y="20153"/>
                    <a:pt x="5481" y="20638"/>
                    <a:pt x="5518" y="21106"/>
                  </a:cubicBezTo>
                  <a:cubicBezTo>
                    <a:pt x="5530" y="21283"/>
                    <a:pt x="5505" y="21396"/>
                    <a:pt x="5457" y="21461"/>
                  </a:cubicBezTo>
                  <a:cubicBezTo>
                    <a:pt x="5408" y="21509"/>
                    <a:pt x="5299" y="21558"/>
                    <a:pt x="5129" y="21574"/>
                  </a:cubicBezTo>
                  <a:cubicBezTo>
                    <a:pt x="4971" y="21590"/>
                    <a:pt x="4801" y="21590"/>
                    <a:pt x="4631" y="21590"/>
                  </a:cubicBezTo>
                  <a:cubicBezTo>
                    <a:pt x="4448" y="21590"/>
                    <a:pt x="4291" y="21574"/>
                    <a:pt x="4133" y="21558"/>
                  </a:cubicBezTo>
                  <a:cubicBezTo>
                    <a:pt x="3975" y="21493"/>
                    <a:pt x="3853" y="21429"/>
                    <a:pt x="3792" y="21332"/>
                  </a:cubicBezTo>
                  <a:cubicBezTo>
                    <a:pt x="3720" y="21235"/>
                    <a:pt x="3671" y="21090"/>
                    <a:pt x="3635" y="20864"/>
                  </a:cubicBezTo>
                  <a:cubicBezTo>
                    <a:pt x="3598" y="20492"/>
                    <a:pt x="3537" y="20073"/>
                    <a:pt x="3477" y="19588"/>
                  </a:cubicBezTo>
                  <a:cubicBezTo>
                    <a:pt x="3404" y="19104"/>
                    <a:pt x="3343" y="18571"/>
                    <a:pt x="3282" y="17974"/>
                  </a:cubicBezTo>
                  <a:cubicBezTo>
                    <a:pt x="3039" y="17538"/>
                    <a:pt x="2784" y="17070"/>
                    <a:pt x="2505" y="16586"/>
                  </a:cubicBezTo>
                  <a:cubicBezTo>
                    <a:pt x="2225" y="16101"/>
                    <a:pt x="1958" y="15601"/>
                    <a:pt x="1679" y="15117"/>
                  </a:cubicBezTo>
                  <a:cubicBezTo>
                    <a:pt x="1399" y="14632"/>
                    <a:pt x="1132" y="14148"/>
                    <a:pt x="877" y="13680"/>
                  </a:cubicBezTo>
                  <a:cubicBezTo>
                    <a:pt x="622" y="13212"/>
                    <a:pt x="379" y="12760"/>
                    <a:pt x="160" y="12356"/>
                  </a:cubicBezTo>
                  <a:cubicBezTo>
                    <a:pt x="39" y="12162"/>
                    <a:pt x="-10" y="12017"/>
                    <a:pt x="2" y="11936"/>
                  </a:cubicBezTo>
                  <a:cubicBezTo>
                    <a:pt x="14" y="11839"/>
                    <a:pt x="99" y="11743"/>
                    <a:pt x="257" y="11646"/>
                  </a:cubicBezTo>
                  <a:cubicBezTo>
                    <a:pt x="439" y="11549"/>
                    <a:pt x="622" y="11468"/>
                    <a:pt x="792" y="11371"/>
                  </a:cubicBezTo>
                  <a:cubicBezTo>
                    <a:pt x="962" y="11291"/>
                    <a:pt x="1144" y="11242"/>
                    <a:pt x="1351" y="11226"/>
                  </a:cubicBezTo>
                  <a:cubicBezTo>
                    <a:pt x="1545" y="11210"/>
                    <a:pt x="1703" y="11242"/>
                    <a:pt x="1812" y="11339"/>
                  </a:cubicBezTo>
                  <a:cubicBezTo>
                    <a:pt x="1922" y="11436"/>
                    <a:pt x="2055" y="11581"/>
                    <a:pt x="2225" y="11807"/>
                  </a:cubicBezTo>
                  <a:cubicBezTo>
                    <a:pt x="2480" y="12243"/>
                    <a:pt x="2760" y="12743"/>
                    <a:pt x="3051" y="13308"/>
                  </a:cubicBezTo>
                  <a:cubicBezTo>
                    <a:pt x="3355" y="13873"/>
                    <a:pt x="3671" y="14471"/>
                    <a:pt x="3999" y="15117"/>
                  </a:cubicBezTo>
                  <a:cubicBezTo>
                    <a:pt x="4169" y="14277"/>
                    <a:pt x="4327" y="13421"/>
                    <a:pt x="4473" y="12566"/>
                  </a:cubicBezTo>
                  <a:cubicBezTo>
                    <a:pt x="4619" y="11694"/>
                    <a:pt x="4764" y="10822"/>
                    <a:pt x="4910" y="9934"/>
                  </a:cubicBezTo>
                  <a:cubicBezTo>
                    <a:pt x="4922" y="9708"/>
                    <a:pt x="4983" y="9563"/>
                    <a:pt x="5105" y="9499"/>
                  </a:cubicBezTo>
                  <a:cubicBezTo>
                    <a:pt x="5226" y="9434"/>
                    <a:pt x="5372" y="9418"/>
                    <a:pt x="5530" y="9466"/>
                  </a:cubicBezTo>
                  <a:cubicBezTo>
                    <a:pt x="5688" y="9499"/>
                    <a:pt x="5858" y="9563"/>
                    <a:pt x="6040" y="9676"/>
                  </a:cubicBezTo>
                  <a:cubicBezTo>
                    <a:pt x="6210" y="9773"/>
                    <a:pt x="6368" y="9870"/>
                    <a:pt x="6489" y="9951"/>
                  </a:cubicBezTo>
                  <a:cubicBezTo>
                    <a:pt x="6562" y="10015"/>
                    <a:pt x="6623" y="10080"/>
                    <a:pt x="6672" y="10144"/>
                  </a:cubicBezTo>
                  <a:cubicBezTo>
                    <a:pt x="6720" y="10209"/>
                    <a:pt x="6757" y="10290"/>
                    <a:pt x="6781" y="10370"/>
                  </a:cubicBezTo>
                  <a:cubicBezTo>
                    <a:pt x="6805" y="10451"/>
                    <a:pt x="6817" y="10548"/>
                    <a:pt x="6805" y="10645"/>
                  </a:cubicBezTo>
                  <a:cubicBezTo>
                    <a:pt x="6805" y="10742"/>
                    <a:pt x="6793" y="10871"/>
                    <a:pt x="6781" y="11016"/>
                  </a:cubicBezTo>
                  <a:cubicBezTo>
                    <a:pt x="6745" y="11307"/>
                    <a:pt x="6684" y="11759"/>
                    <a:pt x="6574" y="12291"/>
                  </a:cubicBezTo>
                  <a:close/>
                  <a:moveTo>
                    <a:pt x="7801" y="9095"/>
                  </a:moveTo>
                  <a:cubicBezTo>
                    <a:pt x="8105" y="8869"/>
                    <a:pt x="8421" y="8643"/>
                    <a:pt x="8749" y="8417"/>
                  </a:cubicBezTo>
                  <a:cubicBezTo>
                    <a:pt x="9089" y="8191"/>
                    <a:pt x="9429" y="7965"/>
                    <a:pt x="9794" y="7755"/>
                  </a:cubicBezTo>
                  <a:cubicBezTo>
                    <a:pt x="10146" y="7545"/>
                    <a:pt x="10511" y="7351"/>
                    <a:pt x="10875" y="7190"/>
                  </a:cubicBezTo>
                  <a:cubicBezTo>
                    <a:pt x="11227" y="7045"/>
                    <a:pt x="11495" y="7125"/>
                    <a:pt x="11677" y="7448"/>
                  </a:cubicBezTo>
                  <a:cubicBezTo>
                    <a:pt x="11798" y="7610"/>
                    <a:pt x="11896" y="7771"/>
                    <a:pt x="11968" y="7916"/>
                  </a:cubicBezTo>
                  <a:cubicBezTo>
                    <a:pt x="12041" y="8062"/>
                    <a:pt x="12102" y="8223"/>
                    <a:pt x="12187" y="8401"/>
                  </a:cubicBezTo>
                  <a:cubicBezTo>
                    <a:pt x="12260" y="8611"/>
                    <a:pt x="12284" y="8756"/>
                    <a:pt x="12248" y="8853"/>
                  </a:cubicBezTo>
                  <a:cubicBezTo>
                    <a:pt x="12211" y="8950"/>
                    <a:pt x="12114" y="9047"/>
                    <a:pt x="11944" y="9160"/>
                  </a:cubicBezTo>
                  <a:cubicBezTo>
                    <a:pt x="11592" y="9369"/>
                    <a:pt x="11215" y="9579"/>
                    <a:pt x="10839" y="9805"/>
                  </a:cubicBezTo>
                  <a:cubicBezTo>
                    <a:pt x="10462" y="10031"/>
                    <a:pt x="10061" y="10257"/>
                    <a:pt x="9636" y="10516"/>
                  </a:cubicBezTo>
                  <a:cubicBezTo>
                    <a:pt x="9624" y="10919"/>
                    <a:pt x="9636" y="11339"/>
                    <a:pt x="9648" y="11775"/>
                  </a:cubicBezTo>
                  <a:cubicBezTo>
                    <a:pt x="9660" y="12211"/>
                    <a:pt x="9672" y="12663"/>
                    <a:pt x="9672" y="13131"/>
                  </a:cubicBezTo>
                  <a:cubicBezTo>
                    <a:pt x="9855" y="13018"/>
                    <a:pt x="10025" y="12921"/>
                    <a:pt x="10207" y="12824"/>
                  </a:cubicBezTo>
                  <a:cubicBezTo>
                    <a:pt x="10389" y="12727"/>
                    <a:pt x="10583" y="12646"/>
                    <a:pt x="10790" y="12550"/>
                  </a:cubicBezTo>
                  <a:cubicBezTo>
                    <a:pt x="10960" y="12469"/>
                    <a:pt x="11106" y="12437"/>
                    <a:pt x="11215" y="12453"/>
                  </a:cubicBezTo>
                  <a:cubicBezTo>
                    <a:pt x="11325" y="12469"/>
                    <a:pt x="11434" y="12533"/>
                    <a:pt x="11543" y="12663"/>
                  </a:cubicBezTo>
                  <a:cubicBezTo>
                    <a:pt x="11653" y="12792"/>
                    <a:pt x="11750" y="12937"/>
                    <a:pt x="11823" y="13082"/>
                  </a:cubicBezTo>
                  <a:cubicBezTo>
                    <a:pt x="11896" y="13228"/>
                    <a:pt x="11968" y="13373"/>
                    <a:pt x="12041" y="13518"/>
                  </a:cubicBezTo>
                  <a:cubicBezTo>
                    <a:pt x="12138" y="13680"/>
                    <a:pt x="12163" y="13809"/>
                    <a:pt x="12138" y="13890"/>
                  </a:cubicBezTo>
                  <a:cubicBezTo>
                    <a:pt x="12114" y="13970"/>
                    <a:pt x="12017" y="14067"/>
                    <a:pt x="11859" y="14196"/>
                  </a:cubicBezTo>
                  <a:cubicBezTo>
                    <a:pt x="11507" y="14438"/>
                    <a:pt x="11154" y="14681"/>
                    <a:pt x="10790" y="14923"/>
                  </a:cubicBezTo>
                  <a:cubicBezTo>
                    <a:pt x="10426" y="15165"/>
                    <a:pt x="10073" y="15407"/>
                    <a:pt x="9745" y="15649"/>
                  </a:cubicBezTo>
                  <a:cubicBezTo>
                    <a:pt x="9757" y="15924"/>
                    <a:pt x="9770" y="16198"/>
                    <a:pt x="9782" y="16440"/>
                  </a:cubicBezTo>
                  <a:cubicBezTo>
                    <a:pt x="9794" y="16698"/>
                    <a:pt x="9794" y="16941"/>
                    <a:pt x="9806" y="17183"/>
                  </a:cubicBezTo>
                  <a:cubicBezTo>
                    <a:pt x="10085" y="17005"/>
                    <a:pt x="10340" y="16828"/>
                    <a:pt x="10596" y="16682"/>
                  </a:cubicBezTo>
                  <a:cubicBezTo>
                    <a:pt x="10851" y="16537"/>
                    <a:pt x="11130" y="16392"/>
                    <a:pt x="11422" y="16230"/>
                  </a:cubicBezTo>
                  <a:cubicBezTo>
                    <a:pt x="11592" y="16150"/>
                    <a:pt x="11725" y="16101"/>
                    <a:pt x="11835" y="16117"/>
                  </a:cubicBezTo>
                  <a:cubicBezTo>
                    <a:pt x="11944" y="16133"/>
                    <a:pt x="12041" y="16198"/>
                    <a:pt x="12151" y="16311"/>
                  </a:cubicBezTo>
                  <a:cubicBezTo>
                    <a:pt x="12260" y="16440"/>
                    <a:pt x="12357" y="16569"/>
                    <a:pt x="12430" y="16698"/>
                  </a:cubicBezTo>
                  <a:cubicBezTo>
                    <a:pt x="12503" y="16828"/>
                    <a:pt x="12576" y="16957"/>
                    <a:pt x="12661" y="17086"/>
                  </a:cubicBezTo>
                  <a:cubicBezTo>
                    <a:pt x="12734" y="17231"/>
                    <a:pt x="12758" y="17344"/>
                    <a:pt x="12734" y="17425"/>
                  </a:cubicBezTo>
                  <a:cubicBezTo>
                    <a:pt x="12722" y="17506"/>
                    <a:pt x="12637" y="17586"/>
                    <a:pt x="12479" y="17699"/>
                  </a:cubicBezTo>
                  <a:cubicBezTo>
                    <a:pt x="12102" y="17958"/>
                    <a:pt x="11725" y="18216"/>
                    <a:pt x="11349" y="18490"/>
                  </a:cubicBezTo>
                  <a:cubicBezTo>
                    <a:pt x="10972" y="18765"/>
                    <a:pt x="10608" y="19023"/>
                    <a:pt x="10255" y="19265"/>
                  </a:cubicBezTo>
                  <a:cubicBezTo>
                    <a:pt x="10025" y="19443"/>
                    <a:pt x="9842" y="19540"/>
                    <a:pt x="9709" y="19556"/>
                  </a:cubicBezTo>
                  <a:cubicBezTo>
                    <a:pt x="9575" y="19556"/>
                    <a:pt x="9454" y="19540"/>
                    <a:pt x="9332" y="19507"/>
                  </a:cubicBezTo>
                  <a:cubicBezTo>
                    <a:pt x="9211" y="19459"/>
                    <a:pt x="9089" y="19411"/>
                    <a:pt x="8968" y="19346"/>
                  </a:cubicBezTo>
                  <a:cubicBezTo>
                    <a:pt x="8846" y="19298"/>
                    <a:pt x="8713" y="19217"/>
                    <a:pt x="8543" y="19120"/>
                  </a:cubicBezTo>
                  <a:cubicBezTo>
                    <a:pt x="8409" y="19055"/>
                    <a:pt x="8300" y="18942"/>
                    <a:pt x="8202" y="18813"/>
                  </a:cubicBezTo>
                  <a:cubicBezTo>
                    <a:pt x="8105" y="18684"/>
                    <a:pt x="8044" y="18507"/>
                    <a:pt x="8008" y="18281"/>
                  </a:cubicBezTo>
                  <a:lnTo>
                    <a:pt x="7000" y="9773"/>
                  </a:lnTo>
                  <a:cubicBezTo>
                    <a:pt x="7230" y="9547"/>
                    <a:pt x="7498" y="9321"/>
                    <a:pt x="7801" y="9095"/>
                  </a:cubicBezTo>
                  <a:close/>
                  <a:moveTo>
                    <a:pt x="13183" y="15100"/>
                  </a:moveTo>
                  <a:cubicBezTo>
                    <a:pt x="13305" y="15020"/>
                    <a:pt x="13426" y="14955"/>
                    <a:pt x="13548" y="14923"/>
                  </a:cubicBezTo>
                  <a:cubicBezTo>
                    <a:pt x="13681" y="14890"/>
                    <a:pt x="13803" y="14858"/>
                    <a:pt x="13924" y="14858"/>
                  </a:cubicBezTo>
                  <a:cubicBezTo>
                    <a:pt x="14046" y="14858"/>
                    <a:pt x="14167" y="14874"/>
                    <a:pt x="14277" y="14923"/>
                  </a:cubicBezTo>
                  <a:cubicBezTo>
                    <a:pt x="14884" y="15133"/>
                    <a:pt x="15406" y="15213"/>
                    <a:pt x="15819" y="15181"/>
                  </a:cubicBezTo>
                  <a:cubicBezTo>
                    <a:pt x="16233" y="15149"/>
                    <a:pt x="16500" y="15003"/>
                    <a:pt x="16633" y="14761"/>
                  </a:cubicBezTo>
                  <a:cubicBezTo>
                    <a:pt x="16682" y="14681"/>
                    <a:pt x="16682" y="14600"/>
                    <a:pt x="16621" y="14519"/>
                  </a:cubicBezTo>
                  <a:cubicBezTo>
                    <a:pt x="16561" y="14438"/>
                    <a:pt x="16451" y="14358"/>
                    <a:pt x="16318" y="14293"/>
                  </a:cubicBezTo>
                  <a:cubicBezTo>
                    <a:pt x="16172" y="14229"/>
                    <a:pt x="16002" y="14148"/>
                    <a:pt x="15807" y="14067"/>
                  </a:cubicBezTo>
                  <a:cubicBezTo>
                    <a:pt x="15601" y="13986"/>
                    <a:pt x="15394" y="13922"/>
                    <a:pt x="15163" y="13841"/>
                  </a:cubicBezTo>
                  <a:cubicBezTo>
                    <a:pt x="14945" y="13760"/>
                    <a:pt x="14714" y="13680"/>
                    <a:pt x="14495" y="13599"/>
                  </a:cubicBezTo>
                  <a:cubicBezTo>
                    <a:pt x="14264" y="13518"/>
                    <a:pt x="14058" y="13421"/>
                    <a:pt x="13864" y="13308"/>
                  </a:cubicBezTo>
                  <a:cubicBezTo>
                    <a:pt x="13657" y="13195"/>
                    <a:pt x="13463" y="13050"/>
                    <a:pt x="13280" y="12889"/>
                  </a:cubicBezTo>
                  <a:cubicBezTo>
                    <a:pt x="13098" y="12711"/>
                    <a:pt x="12940" y="12517"/>
                    <a:pt x="12807" y="12275"/>
                  </a:cubicBezTo>
                  <a:cubicBezTo>
                    <a:pt x="12673" y="12033"/>
                    <a:pt x="12564" y="11775"/>
                    <a:pt x="12491" y="11468"/>
                  </a:cubicBezTo>
                  <a:cubicBezTo>
                    <a:pt x="12418" y="11161"/>
                    <a:pt x="12381" y="10838"/>
                    <a:pt x="12381" y="10483"/>
                  </a:cubicBezTo>
                  <a:cubicBezTo>
                    <a:pt x="12369" y="10177"/>
                    <a:pt x="12394" y="9854"/>
                    <a:pt x="12454" y="9466"/>
                  </a:cubicBezTo>
                  <a:cubicBezTo>
                    <a:pt x="12515" y="9095"/>
                    <a:pt x="12600" y="8724"/>
                    <a:pt x="12709" y="8336"/>
                  </a:cubicBezTo>
                  <a:cubicBezTo>
                    <a:pt x="12819" y="7965"/>
                    <a:pt x="12952" y="7594"/>
                    <a:pt x="13110" y="7255"/>
                  </a:cubicBezTo>
                  <a:cubicBezTo>
                    <a:pt x="13268" y="6899"/>
                    <a:pt x="13438" y="6593"/>
                    <a:pt x="13608" y="6318"/>
                  </a:cubicBezTo>
                  <a:cubicBezTo>
                    <a:pt x="13669" y="6205"/>
                    <a:pt x="13754" y="6092"/>
                    <a:pt x="13851" y="5979"/>
                  </a:cubicBezTo>
                  <a:cubicBezTo>
                    <a:pt x="13949" y="5866"/>
                    <a:pt x="14070" y="5753"/>
                    <a:pt x="14204" y="5673"/>
                  </a:cubicBezTo>
                  <a:cubicBezTo>
                    <a:pt x="14337" y="5576"/>
                    <a:pt x="14495" y="5511"/>
                    <a:pt x="14665" y="5447"/>
                  </a:cubicBezTo>
                  <a:cubicBezTo>
                    <a:pt x="14835" y="5382"/>
                    <a:pt x="15030" y="5366"/>
                    <a:pt x="15224" y="5366"/>
                  </a:cubicBezTo>
                  <a:cubicBezTo>
                    <a:pt x="15528" y="5382"/>
                    <a:pt x="15844" y="5430"/>
                    <a:pt x="16160" y="5511"/>
                  </a:cubicBezTo>
                  <a:cubicBezTo>
                    <a:pt x="16475" y="5592"/>
                    <a:pt x="16755" y="5705"/>
                    <a:pt x="16998" y="5866"/>
                  </a:cubicBezTo>
                  <a:cubicBezTo>
                    <a:pt x="17156" y="5963"/>
                    <a:pt x="17289" y="6076"/>
                    <a:pt x="17387" y="6205"/>
                  </a:cubicBezTo>
                  <a:cubicBezTo>
                    <a:pt x="17484" y="6334"/>
                    <a:pt x="17569" y="6464"/>
                    <a:pt x="17630" y="6593"/>
                  </a:cubicBezTo>
                  <a:cubicBezTo>
                    <a:pt x="17690" y="6722"/>
                    <a:pt x="17739" y="6867"/>
                    <a:pt x="17775" y="6996"/>
                  </a:cubicBezTo>
                  <a:cubicBezTo>
                    <a:pt x="17812" y="7125"/>
                    <a:pt x="17836" y="7255"/>
                    <a:pt x="17873" y="7384"/>
                  </a:cubicBezTo>
                  <a:cubicBezTo>
                    <a:pt x="17909" y="7610"/>
                    <a:pt x="17933" y="7868"/>
                    <a:pt x="17945" y="8142"/>
                  </a:cubicBezTo>
                  <a:cubicBezTo>
                    <a:pt x="17958" y="8417"/>
                    <a:pt x="17970" y="8707"/>
                    <a:pt x="17982" y="8998"/>
                  </a:cubicBezTo>
                  <a:cubicBezTo>
                    <a:pt x="17994" y="9289"/>
                    <a:pt x="17982" y="9563"/>
                    <a:pt x="17970" y="9837"/>
                  </a:cubicBezTo>
                  <a:cubicBezTo>
                    <a:pt x="17958" y="10112"/>
                    <a:pt x="17945" y="10354"/>
                    <a:pt x="17909" y="10564"/>
                  </a:cubicBezTo>
                  <a:cubicBezTo>
                    <a:pt x="17885" y="10758"/>
                    <a:pt x="17824" y="10887"/>
                    <a:pt x="17763" y="10968"/>
                  </a:cubicBezTo>
                  <a:cubicBezTo>
                    <a:pt x="17690" y="11048"/>
                    <a:pt x="17581" y="11064"/>
                    <a:pt x="17423" y="11048"/>
                  </a:cubicBezTo>
                  <a:cubicBezTo>
                    <a:pt x="16500" y="11000"/>
                    <a:pt x="15990" y="10612"/>
                    <a:pt x="15892" y="9918"/>
                  </a:cubicBezTo>
                  <a:cubicBezTo>
                    <a:pt x="15868" y="9773"/>
                    <a:pt x="15844" y="9612"/>
                    <a:pt x="15844" y="9402"/>
                  </a:cubicBezTo>
                  <a:cubicBezTo>
                    <a:pt x="15832" y="9208"/>
                    <a:pt x="15832" y="8998"/>
                    <a:pt x="15819" y="8804"/>
                  </a:cubicBezTo>
                  <a:cubicBezTo>
                    <a:pt x="15807" y="8611"/>
                    <a:pt x="15795" y="8417"/>
                    <a:pt x="15783" y="8239"/>
                  </a:cubicBezTo>
                  <a:cubicBezTo>
                    <a:pt x="15771" y="8062"/>
                    <a:pt x="15747" y="7916"/>
                    <a:pt x="15710" y="7820"/>
                  </a:cubicBezTo>
                  <a:cubicBezTo>
                    <a:pt x="15674" y="7723"/>
                    <a:pt x="15637" y="7674"/>
                    <a:pt x="15577" y="7674"/>
                  </a:cubicBezTo>
                  <a:cubicBezTo>
                    <a:pt x="15528" y="7674"/>
                    <a:pt x="15455" y="7755"/>
                    <a:pt x="15358" y="7916"/>
                  </a:cubicBezTo>
                  <a:cubicBezTo>
                    <a:pt x="15273" y="8029"/>
                    <a:pt x="15188" y="8191"/>
                    <a:pt x="15103" y="8385"/>
                  </a:cubicBezTo>
                  <a:cubicBezTo>
                    <a:pt x="15018" y="8578"/>
                    <a:pt x="14933" y="8804"/>
                    <a:pt x="14860" y="9030"/>
                  </a:cubicBezTo>
                  <a:cubicBezTo>
                    <a:pt x="14787" y="9272"/>
                    <a:pt x="14738" y="9515"/>
                    <a:pt x="14702" y="9773"/>
                  </a:cubicBezTo>
                  <a:cubicBezTo>
                    <a:pt x="14665" y="10031"/>
                    <a:pt x="14653" y="10273"/>
                    <a:pt x="14678" y="10516"/>
                  </a:cubicBezTo>
                  <a:cubicBezTo>
                    <a:pt x="14702" y="10742"/>
                    <a:pt x="14750" y="10968"/>
                    <a:pt x="14835" y="11161"/>
                  </a:cubicBezTo>
                  <a:cubicBezTo>
                    <a:pt x="14920" y="11355"/>
                    <a:pt x="15054" y="11516"/>
                    <a:pt x="15236" y="11613"/>
                  </a:cubicBezTo>
                  <a:cubicBezTo>
                    <a:pt x="15467" y="11759"/>
                    <a:pt x="15710" y="11888"/>
                    <a:pt x="15977" y="12001"/>
                  </a:cubicBezTo>
                  <a:cubicBezTo>
                    <a:pt x="16245" y="12114"/>
                    <a:pt x="16500" y="12211"/>
                    <a:pt x="16767" y="12307"/>
                  </a:cubicBezTo>
                  <a:cubicBezTo>
                    <a:pt x="17022" y="12404"/>
                    <a:pt x="17277" y="12501"/>
                    <a:pt x="17508" y="12598"/>
                  </a:cubicBezTo>
                  <a:cubicBezTo>
                    <a:pt x="17739" y="12695"/>
                    <a:pt x="17945" y="12824"/>
                    <a:pt x="18116" y="12953"/>
                  </a:cubicBezTo>
                  <a:cubicBezTo>
                    <a:pt x="18286" y="13098"/>
                    <a:pt x="18407" y="13260"/>
                    <a:pt x="18492" y="13454"/>
                  </a:cubicBezTo>
                  <a:cubicBezTo>
                    <a:pt x="18577" y="13647"/>
                    <a:pt x="18589" y="13890"/>
                    <a:pt x="18553" y="14164"/>
                  </a:cubicBezTo>
                  <a:cubicBezTo>
                    <a:pt x="18529" y="14358"/>
                    <a:pt x="18492" y="14584"/>
                    <a:pt x="18419" y="14826"/>
                  </a:cubicBezTo>
                  <a:cubicBezTo>
                    <a:pt x="18359" y="15068"/>
                    <a:pt x="18249" y="15310"/>
                    <a:pt x="18103" y="15552"/>
                  </a:cubicBezTo>
                  <a:cubicBezTo>
                    <a:pt x="17958" y="15794"/>
                    <a:pt x="17763" y="16020"/>
                    <a:pt x="17532" y="16246"/>
                  </a:cubicBezTo>
                  <a:cubicBezTo>
                    <a:pt x="17289" y="16472"/>
                    <a:pt x="16986" y="16666"/>
                    <a:pt x="16621" y="16811"/>
                  </a:cubicBezTo>
                  <a:cubicBezTo>
                    <a:pt x="16135" y="17021"/>
                    <a:pt x="15625" y="17102"/>
                    <a:pt x="15103" y="17054"/>
                  </a:cubicBezTo>
                  <a:cubicBezTo>
                    <a:pt x="14580" y="16989"/>
                    <a:pt x="13997" y="16763"/>
                    <a:pt x="13353" y="16359"/>
                  </a:cubicBezTo>
                  <a:cubicBezTo>
                    <a:pt x="13013" y="16166"/>
                    <a:pt x="12831" y="16004"/>
                    <a:pt x="12782" y="15859"/>
                  </a:cubicBezTo>
                  <a:cubicBezTo>
                    <a:pt x="12746" y="15698"/>
                    <a:pt x="12782" y="15552"/>
                    <a:pt x="12867" y="15423"/>
                  </a:cubicBezTo>
                  <a:cubicBezTo>
                    <a:pt x="12965" y="15278"/>
                    <a:pt x="13074" y="15181"/>
                    <a:pt x="13183" y="15100"/>
                  </a:cubicBezTo>
                  <a:close/>
                  <a:moveTo>
                    <a:pt x="18978" y="13793"/>
                  </a:moveTo>
                  <a:cubicBezTo>
                    <a:pt x="19002" y="13567"/>
                    <a:pt x="19075" y="13373"/>
                    <a:pt x="19185" y="13179"/>
                  </a:cubicBezTo>
                  <a:cubicBezTo>
                    <a:pt x="19294" y="12986"/>
                    <a:pt x="19440" y="12840"/>
                    <a:pt x="19634" y="12727"/>
                  </a:cubicBezTo>
                  <a:cubicBezTo>
                    <a:pt x="19828" y="12614"/>
                    <a:pt x="20059" y="12550"/>
                    <a:pt x="20327" y="12533"/>
                  </a:cubicBezTo>
                  <a:cubicBezTo>
                    <a:pt x="20557" y="12517"/>
                    <a:pt x="20752" y="12550"/>
                    <a:pt x="20910" y="12646"/>
                  </a:cubicBezTo>
                  <a:cubicBezTo>
                    <a:pt x="21080" y="12727"/>
                    <a:pt x="21201" y="12840"/>
                    <a:pt x="21311" y="12986"/>
                  </a:cubicBezTo>
                  <a:cubicBezTo>
                    <a:pt x="21408" y="13131"/>
                    <a:pt x="21481" y="13276"/>
                    <a:pt x="21529" y="13438"/>
                  </a:cubicBezTo>
                  <a:cubicBezTo>
                    <a:pt x="21566" y="13599"/>
                    <a:pt x="21590" y="13744"/>
                    <a:pt x="21590" y="13890"/>
                  </a:cubicBezTo>
                  <a:cubicBezTo>
                    <a:pt x="21590" y="13986"/>
                    <a:pt x="21566" y="14116"/>
                    <a:pt x="21529" y="14277"/>
                  </a:cubicBezTo>
                  <a:cubicBezTo>
                    <a:pt x="21493" y="14438"/>
                    <a:pt x="21444" y="14584"/>
                    <a:pt x="21371" y="14729"/>
                  </a:cubicBezTo>
                  <a:cubicBezTo>
                    <a:pt x="21298" y="14874"/>
                    <a:pt x="21201" y="15020"/>
                    <a:pt x="21092" y="15149"/>
                  </a:cubicBezTo>
                  <a:cubicBezTo>
                    <a:pt x="20970" y="15278"/>
                    <a:pt x="20825" y="15391"/>
                    <a:pt x="20655" y="15455"/>
                  </a:cubicBezTo>
                  <a:cubicBezTo>
                    <a:pt x="20290" y="15617"/>
                    <a:pt x="19950" y="15617"/>
                    <a:pt x="19634" y="15455"/>
                  </a:cubicBezTo>
                  <a:cubicBezTo>
                    <a:pt x="19318" y="15294"/>
                    <a:pt x="19112" y="14955"/>
                    <a:pt x="19002" y="14455"/>
                  </a:cubicBezTo>
                  <a:cubicBezTo>
                    <a:pt x="18954" y="14245"/>
                    <a:pt x="18954" y="14019"/>
                    <a:pt x="18978" y="13793"/>
                  </a:cubicBezTo>
                  <a:close/>
                  <a:moveTo>
                    <a:pt x="21031" y="700"/>
                  </a:moveTo>
                  <a:cubicBezTo>
                    <a:pt x="21128" y="878"/>
                    <a:pt x="21165" y="1104"/>
                    <a:pt x="21165" y="1411"/>
                  </a:cubicBezTo>
                  <a:cubicBezTo>
                    <a:pt x="21141" y="2266"/>
                    <a:pt x="21128" y="3138"/>
                    <a:pt x="21104" y="4010"/>
                  </a:cubicBezTo>
                  <a:cubicBezTo>
                    <a:pt x="21092" y="4882"/>
                    <a:pt x="21080" y="5753"/>
                    <a:pt x="21080" y="6593"/>
                  </a:cubicBezTo>
                  <a:cubicBezTo>
                    <a:pt x="21080" y="7448"/>
                    <a:pt x="21080" y="8256"/>
                    <a:pt x="21092" y="9030"/>
                  </a:cubicBezTo>
                  <a:cubicBezTo>
                    <a:pt x="21104" y="9805"/>
                    <a:pt x="21128" y="10532"/>
                    <a:pt x="21153" y="11194"/>
                  </a:cubicBezTo>
                  <a:cubicBezTo>
                    <a:pt x="21165" y="11420"/>
                    <a:pt x="21141" y="11581"/>
                    <a:pt x="21068" y="11678"/>
                  </a:cubicBezTo>
                  <a:cubicBezTo>
                    <a:pt x="20995" y="11759"/>
                    <a:pt x="20861" y="11807"/>
                    <a:pt x="20679" y="11823"/>
                  </a:cubicBezTo>
                  <a:cubicBezTo>
                    <a:pt x="20448" y="11855"/>
                    <a:pt x="20229" y="11872"/>
                    <a:pt x="20035" y="11872"/>
                  </a:cubicBezTo>
                  <a:cubicBezTo>
                    <a:pt x="19828" y="11872"/>
                    <a:pt x="19634" y="11839"/>
                    <a:pt x="19440" y="11807"/>
                  </a:cubicBezTo>
                  <a:cubicBezTo>
                    <a:pt x="19233" y="11759"/>
                    <a:pt x="19087" y="11662"/>
                    <a:pt x="18990" y="11549"/>
                  </a:cubicBezTo>
                  <a:cubicBezTo>
                    <a:pt x="18893" y="11420"/>
                    <a:pt x="18832" y="11210"/>
                    <a:pt x="18808" y="10887"/>
                  </a:cubicBezTo>
                  <a:cubicBezTo>
                    <a:pt x="18735" y="10257"/>
                    <a:pt x="18650" y="9515"/>
                    <a:pt x="18577" y="8659"/>
                  </a:cubicBezTo>
                  <a:cubicBezTo>
                    <a:pt x="18504" y="7803"/>
                    <a:pt x="18431" y="6916"/>
                    <a:pt x="18383" y="5995"/>
                  </a:cubicBezTo>
                  <a:cubicBezTo>
                    <a:pt x="18322" y="5075"/>
                    <a:pt x="18273" y="4171"/>
                    <a:pt x="18225" y="3283"/>
                  </a:cubicBezTo>
                  <a:cubicBezTo>
                    <a:pt x="18176" y="2379"/>
                    <a:pt x="18140" y="1588"/>
                    <a:pt x="18128" y="862"/>
                  </a:cubicBezTo>
                  <a:cubicBezTo>
                    <a:pt x="18116" y="523"/>
                    <a:pt x="18164" y="281"/>
                    <a:pt x="18261" y="168"/>
                  </a:cubicBezTo>
                  <a:cubicBezTo>
                    <a:pt x="18371" y="38"/>
                    <a:pt x="18553" y="-10"/>
                    <a:pt x="18832" y="6"/>
                  </a:cubicBezTo>
                  <a:cubicBezTo>
                    <a:pt x="19087" y="-10"/>
                    <a:pt x="19367" y="6"/>
                    <a:pt x="19683" y="55"/>
                  </a:cubicBezTo>
                  <a:cubicBezTo>
                    <a:pt x="19999" y="103"/>
                    <a:pt x="20278" y="168"/>
                    <a:pt x="20521" y="281"/>
                  </a:cubicBezTo>
                  <a:cubicBezTo>
                    <a:pt x="20764" y="394"/>
                    <a:pt x="20934" y="539"/>
                    <a:pt x="21031" y="70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490984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6ECC6F-0AA1-AAFF-D02B-4F474CEF58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8FE5EB9-4198-6B10-CFBE-A2A1B7EE7B0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A3584E-577C-A08F-2ADD-10D91B1866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347459-CB3E-4728-0E80-094B826BFC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044FE0-1CB8-5E59-82C1-E75BABF88F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14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225E35B-5074-387A-15C0-E7D681BE9C4F}"/>
              </a:ext>
            </a:extLst>
          </p:cNvPr>
          <p:cNvGrpSpPr/>
          <p:nvPr/>
        </p:nvGrpSpPr>
        <p:grpSpPr>
          <a:xfrm>
            <a:off x="9720938" y="106857"/>
            <a:ext cx="2149759" cy="2013151"/>
            <a:chOff x="500836" y="3999610"/>
            <a:chExt cx="2149759" cy="2013151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DDCDA07A-390D-3912-C8DE-667338F2A333}"/>
                </a:ext>
              </a:extLst>
            </p:cNvPr>
            <p:cNvSpPr/>
            <p:nvPr/>
          </p:nvSpPr>
          <p:spPr>
            <a:xfrm>
              <a:off x="500836" y="3999610"/>
              <a:ext cx="2149759" cy="20131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9" h="21334" extrusionOk="0">
                  <a:moveTo>
                    <a:pt x="17767" y="2954"/>
                  </a:moveTo>
                  <a:cubicBezTo>
                    <a:pt x="15853" y="3484"/>
                    <a:pt x="15049" y="1630"/>
                    <a:pt x="14723" y="376"/>
                  </a:cubicBezTo>
                  <a:cubicBezTo>
                    <a:pt x="14618" y="-21"/>
                    <a:pt x="14149" y="-133"/>
                    <a:pt x="13900" y="183"/>
                  </a:cubicBezTo>
                  <a:cubicBezTo>
                    <a:pt x="11412" y="3239"/>
                    <a:pt x="9536" y="2098"/>
                    <a:pt x="8771" y="1365"/>
                  </a:cubicBezTo>
                  <a:cubicBezTo>
                    <a:pt x="8560" y="1161"/>
                    <a:pt x="8235" y="1212"/>
                    <a:pt x="8072" y="1446"/>
                  </a:cubicBezTo>
                  <a:cubicBezTo>
                    <a:pt x="6579" y="3566"/>
                    <a:pt x="4895" y="3189"/>
                    <a:pt x="3832" y="2598"/>
                  </a:cubicBezTo>
                  <a:cubicBezTo>
                    <a:pt x="3469" y="2394"/>
                    <a:pt x="3048" y="2750"/>
                    <a:pt x="3143" y="3178"/>
                  </a:cubicBezTo>
                  <a:cubicBezTo>
                    <a:pt x="3947" y="6714"/>
                    <a:pt x="2349" y="7162"/>
                    <a:pt x="1114" y="7030"/>
                  </a:cubicBezTo>
                  <a:cubicBezTo>
                    <a:pt x="732" y="6989"/>
                    <a:pt x="473" y="7417"/>
                    <a:pt x="645" y="7773"/>
                  </a:cubicBezTo>
                  <a:cubicBezTo>
                    <a:pt x="1344" y="9179"/>
                    <a:pt x="674" y="10412"/>
                    <a:pt x="119" y="11095"/>
                  </a:cubicBezTo>
                  <a:cubicBezTo>
                    <a:pt x="-101" y="11360"/>
                    <a:pt x="-5" y="11778"/>
                    <a:pt x="311" y="11910"/>
                  </a:cubicBezTo>
                  <a:cubicBezTo>
                    <a:pt x="1947" y="12582"/>
                    <a:pt x="1736" y="13907"/>
                    <a:pt x="1258" y="14916"/>
                  </a:cubicBezTo>
                  <a:cubicBezTo>
                    <a:pt x="1095" y="15272"/>
                    <a:pt x="1354" y="15690"/>
                    <a:pt x="1727" y="15649"/>
                  </a:cubicBezTo>
                  <a:cubicBezTo>
                    <a:pt x="2292" y="15598"/>
                    <a:pt x="2760" y="15833"/>
                    <a:pt x="3153" y="16210"/>
                  </a:cubicBezTo>
                  <a:cubicBezTo>
                    <a:pt x="3268" y="16729"/>
                    <a:pt x="3191" y="17259"/>
                    <a:pt x="3048" y="17718"/>
                  </a:cubicBezTo>
                  <a:cubicBezTo>
                    <a:pt x="2923" y="18115"/>
                    <a:pt x="3258" y="18482"/>
                    <a:pt x="3631" y="18380"/>
                  </a:cubicBezTo>
                  <a:cubicBezTo>
                    <a:pt x="5545" y="17850"/>
                    <a:pt x="6349" y="19704"/>
                    <a:pt x="6675" y="20958"/>
                  </a:cubicBezTo>
                  <a:cubicBezTo>
                    <a:pt x="6780" y="21355"/>
                    <a:pt x="7249" y="21467"/>
                    <a:pt x="7498" y="21151"/>
                  </a:cubicBezTo>
                  <a:cubicBezTo>
                    <a:pt x="9986" y="18095"/>
                    <a:pt x="11862" y="19236"/>
                    <a:pt x="12627" y="19969"/>
                  </a:cubicBezTo>
                  <a:cubicBezTo>
                    <a:pt x="12838" y="20173"/>
                    <a:pt x="13163" y="20122"/>
                    <a:pt x="13326" y="19888"/>
                  </a:cubicBezTo>
                  <a:cubicBezTo>
                    <a:pt x="14819" y="17768"/>
                    <a:pt x="16503" y="18145"/>
                    <a:pt x="17566" y="18736"/>
                  </a:cubicBezTo>
                  <a:cubicBezTo>
                    <a:pt x="17929" y="18940"/>
                    <a:pt x="18350" y="18584"/>
                    <a:pt x="18255" y="18156"/>
                  </a:cubicBezTo>
                  <a:cubicBezTo>
                    <a:pt x="17451" y="14620"/>
                    <a:pt x="19049" y="14172"/>
                    <a:pt x="20284" y="14304"/>
                  </a:cubicBezTo>
                  <a:cubicBezTo>
                    <a:pt x="20666" y="14345"/>
                    <a:pt x="20925" y="13917"/>
                    <a:pt x="20753" y="13561"/>
                  </a:cubicBezTo>
                  <a:cubicBezTo>
                    <a:pt x="20054" y="12155"/>
                    <a:pt x="20724" y="10922"/>
                    <a:pt x="21279" y="10239"/>
                  </a:cubicBezTo>
                  <a:cubicBezTo>
                    <a:pt x="21499" y="9974"/>
                    <a:pt x="21403" y="9556"/>
                    <a:pt x="21087" y="9424"/>
                  </a:cubicBezTo>
                  <a:cubicBezTo>
                    <a:pt x="19451" y="8752"/>
                    <a:pt x="19662" y="7427"/>
                    <a:pt x="20140" y="6418"/>
                  </a:cubicBezTo>
                  <a:cubicBezTo>
                    <a:pt x="20303" y="6062"/>
                    <a:pt x="20044" y="5644"/>
                    <a:pt x="19671" y="5685"/>
                  </a:cubicBezTo>
                  <a:cubicBezTo>
                    <a:pt x="19106" y="5736"/>
                    <a:pt x="18638" y="5501"/>
                    <a:pt x="18245" y="5124"/>
                  </a:cubicBezTo>
                  <a:cubicBezTo>
                    <a:pt x="18130" y="4605"/>
                    <a:pt x="18207" y="4075"/>
                    <a:pt x="18350" y="3616"/>
                  </a:cubicBezTo>
                  <a:cubicBezTo>
                    <a:pt x="18475" y="3219"/>
                    <a:pt x="18140" y="2852"/>
                    <a:pt x="17767" y="2954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9B216AE3-096F-F03F-ECDA-B6C36F535F1F}"/>
                </a:ext>
              </a:extLst>
            </p:cNvPr>
            <p:cNvSpPr/>
            <p:nvPr/>
          </p:nvSpPr>
          <p:spPr>
            <a:xfrm>
              <a:off x="702738" y="4201512"/>
              <a:ext cx="1708631" cy="12858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0" h="21590" extrusionOk="0">
                  <a:moveTo>
                    <a:pt x="6574" y="12291"/>
                  </a:moveTo>
                  <a:cubicBezTo>
                    <a:pt x="6477" y="12840"/>
                    <a:pt x="6356" y="13421"/>
                    <a:pt x="6222" y="14067"/>
                  </a:cubicBezTo>
                  <a:cubicBezTo>
                    <a:pt x="6089" y="14697"/>
                    <a:pt x="5943" y="15359"/>
                    <a:pt x="5785" y="16053"/>
                  </a:cubicBezTo>
                  <a:cubicBezTo>
                    <a:pt x="5627" y="16731"/>
                    <a:pt x="5469" y="17393"/>
                    <a:pt x="5323" y="18022"/>
                  </a:cubicBezTo>
                  <a:cubicBezTo>
                    <a:pt x="5347" y="18620"/>
                    <a:pt x="5372" y="19152"/>
                    <a:pt x="5408" y="19653"/>
                  </a:cubicBezTo>
                  <a:cubicBezTo>
                    <a:pt x="5445" y="20153"/>
                    <a:pt x="5481" y="20638"/>
                    <a:pt x="5518" y="21106"/>
                  </a:cubicBezTo>
                  <a:cubicBezTo>
                    <a:pt x="5530" y="21283"/>
                    <a:pt x="5505" y="21396"/>
                    <a:pt x="5457" y="21461"/>
                  </a:cubicBezTo>
                  <a:cubicBezTo>
                    <a:pt x="5408" y="21509"/>
                    <a:pt x="5299" y="21558"/>
                    <a:pt x="5129" y="21574"/>
                  </a:cubicBezTo>
                  <a:cubicBezTo>
                    <a:pt x="4971" y="21590"/>
                    <a:pt x="4801" y="21590"/>
                    <a:pt x="4631" y="21590"/>
                  </a:cubicBezTo>
                  <a:cubicBezTo>
                    <a:pt x="4448" y="21590"/>
                    <a:pt x="4291" y="21574"/>
                    <a:pt x="4133" y="21558"/>
                  </a:cubicBezTo>
                  <a:cubicBezTo>
                    <a:pt x="3975" y="21493"/>
                    <a:pt x="3853" y="21429"/>
                    <a:pt x="3792" y="21332"/>
                  </a:cubicBezTo>
                  <a:cubicBezTo>
                    <a:pt x="3720" y="21235"/>
                    <a:pt x="3671" y="21090"/>
                    <a:pt x="3635" y="20864"/>
                  </a:cubicBezTo>
                  <a:cubicBezTo>
                    <a:pt x="3598" y="20492"/>
                    <a:pt x="3537" y="20073"/>
                    <a:pt x="3477" y="19588"/>
                  </a:cubicBezTo>
                  <a:cubicBezTo>
                    <a:pt x="3404" y="19104"/>
                    <a:pt x="3343" y="18571"/>
                    <a:pt x="3282" y="17974"/>
                  </a:cubicBezTo>
                  <a:cubicBezTo>
                    <a:pt x="3039" y="17538"/>
                    <a:pt x="2784" y="17070"/>
                    <a:pt x="2505" y="16586"/>
                  </a:cubicBezTo>
                  <a:cubicBezTo>
                    <a:pt x="2225" y="16101"/>
                    <a:pt x="1958" y="15601"/>
                    <a:pt x="1679" y="15117"/>
                  </a:cubicBezTo>
                  <a:cubicBezTo>
                    <a:pt x="1399" y="14632"/>
                    <a:pt x="1132" y="14148"/>
                    <a:pt x="877" y="13680"/>
                  </a:cubicBezTo>
                  <a:cubicBezTo>
                    <a:pt x="622" y="13212"/>
                    <a:pt x="379" y="12760"/>
                    <a:pt x="160" y="12356"/>
                  </a:cubicBezTo>
                  <a:cubicBezTo>
                    <a:pt x="39" y="12162"/>
                    <a:pt x="-10" y="12017"/>
                    <a:pt x="2" y="11936"/>
                  </a:cubicBezTo>
                  <a:cubicBezTo>
                    <a:pt x="14" y="11839"/>
                    <a:pt x="99" y="11743"/>
                    <a:pt x="257" y="11646"/>
                  </a:cubicBezTo>
                  <a:cubicBezTo>
                    <a:pt x="439" y="11549"/>
                    <a:pt x="622" y="11468"/>
                    <a:pt x="792" y="11371"/>
                  </a:cubicBezTo>
                  <a:cubicBezTo>
                    <a:pt x="962" y="11291"/>
                    <a:pt x="1144" y="11242"/>
                    <a:pt x="1351" y="11226"/>
                  </a:cubicBezTo>
                  <a:cubicBezTo>
                    <a:pt x="1545" y="11210"/>
                    <a:pt x="1703" y="11242"/>
                    <a:pt x="1812" y="11339"/>
                  </a:cubicBezTo>
                  <a:cubicBezTo>
                    <a:pt x="1922" y="11436"/>
                    <a:pt x="2055" y="11581"/>
                    <a:pt x="2225" y="11807"/>
                  </a:cubicBezTo>
                  <a:cubicBezTo>
                    <a:pt x="2480" y="12243"/>
                    <a:pt x="2760" y="12743"/>
                    <a:pt x="3051" y="13308"/>
                  </a:cubicBezTo>
                  <a:cubicBezTo>
                    <a:pt x="3355" y="13873"/>
                    <a:pt x="3671" y="14471"/>
                    <a:pt x="3999" y="15117"/>
                  </a:cubicBezTo>
                  <a:cubicBezTo>
                    <a:pt x="4169" y="14277"/>
                    <a:pt x="4327" y="13421"/>
                    <a:pt x="4473" y="12566"/>
                  </a:cubicBezTo>
                  <a:cubicBezTo>
                    <a:pt x="4619" y="11694"/>
                    <a:pt x="4764" y="10822"/>
                    <a:pt x="4910" y="9934"/>
                  </a:cubicBezTo>
                  <a:cubicBezTo>
                    <a:pt x="4922" y="9708"/>
                    <a:pt x="4983" y="9563"/>
                    <a:pt x="5105" y="9499"/>
                  </a:cubicBezTo>
                  <a:cubicBezTo>
                    <a:pt x="5226" y="9434"/>
                    <a:pt x="5372" y="9418"/>
                    <a:pt x="5530" y="9466"/>
                  </a:cubicBezTo>
                  <a:cubicBezTo>
                    <a:pt x="5688" y="9499"/>
                    <a:pt x="5858" y="9563"/>
                    <a:pt x="6040" y="9676"/>
                  </a:cubicBezTo>
                  <a:cubicBezTo>
                    <a:pt x="6210" y="9773"/>
                    <a:pt x="6368" y="9870"/>
                    <a:pt x="6489" y="9951"/>
                  </a:cubicBezTo>
                  <a:cubicBezTo>
                    <a:pt x="6562" y="10015"/>
                    <a:pt x="6623" y="10080"/>
                    <a:pt x="6672" y="10144"/>
                  </a:cubicBezTo>
                  <a:cubicBezTo>
                    <a:pt x="6720" y="10209"/>
                    <a:pt x="6757" y="10290"/>
                    <a:pt x="6781" y="10370"/>
                  </a:cubicBezTo>
                  <a:cubicBezTo>
                    <a:pt x="6805" y="10451"/>
                    <a:pt x="6817" y="10548"/>
                    <a:pt x="6805" y="10645"/>
                  </a:cubicBezTo>
                  <a:cubicBezTo>
                    <a:pt x="6805" y="10742"/>
                    <a:pt x="6793" y="10871"/>
                    <a:pt x="6781" y="11016"/>
                  </a:cubicBezTo>
                  <a:cubicBezTo>
                    <a:pt x="6745" y="11307"/>
                    <a:pt x="6684" y="11759"/>
                    <a:pt x="6574" y="12291"/>
                  </a:cubicBezTo>
                  <a:close/>
                  <a:moveTo>
                    <a:pt x="7801" y="9095"/>
                  </a:moveTo>
                  <a:cubicBezTo>
                    <a:pt x="8105" y="8869"/>
                    <a:pt x="8421" y="8643"/>
                    <a:pt x="8749" y="8417"/>
                  </a:cubicBezTo>
                  <a:cubicBezTo>
                    <a:pt x="9089" y="8191"/>
                    <a:pt x="9429" y="7965"/>
                    <a:pt x="9794" y="7755"/>
                  </a:cubicBezTo>
                  <a:cubicBezTo>
                    <a:pt x="10146" y="7545"/>
                    <a:pt x="10511" y="7351"/>
                    <a:pt x="10875" y="7190"/>
                  </a:cubicBezTo>
                  <a:cubicBezTo>
                    <a:pt x="11227" y="7045"/>
                    <a:pt x="11495" y="7125"/>
                    <a:pt x="11677" y="7448"/>
                  </a:cubicBezTo>
                  <a:cubicBezTo>
                    <a:pt x="11798" y="7610"/>
                    <a:pt x="11896" y="7771"/>
                    <a:pt x="11968" y="7916"/>
                  </a:cubicBezTo>
                  <a:cubicBezTo>
                    <a:pt x="12041" y="8062"/>
                    <a:pt x="12102" y="8223"/>
                    <a:pt x="12187" y="8401"/>
                  </a:cubicBezTo>
                  <a:cubicBezTo>
                    <a:pt x="12260" y="8611"/>
                    <a:pt x="12284" y="8756"/>
                    <a:pt x="12248" y="8853"/>
                  </a:cubicBezTo>
                  <a:cubicBezTo>
                    <a:pt x="12211" y="8950"/>
                    <a:pt x="12114" y="9047"/>
                    <a:pt x="11944" y="9160"/>
                  </a:cubicBezTo>
                  <a:cubicBezTo>
                    <a:pt x="11592" y="9369"/>
                    <a:pt x="11215" y="9579"/>
                    <a:pt x="10839" y="9805"/>
                  </a:cubicBezTo>
                  <a:cubicBezTo>
                    <a:pt x="10462" y="10031"/>
                    <a:pt x="10061" y="10257"/>
                    <a:pt x="9636" y="10516"/>
                  </a:cubicBezTo>
                  <a:cubicBezTo>
                    <a:pt x="9624" y="10919"/>
                    <a:pt x="9636" y="11339"/>
                    <a:pt x="9648" y="11775"/>
                  </a:cubicBezTo>
                  <a:cubicBezTo>
                    <a:pt x="9660" y="12211"/>
                    <a:pt x="9672" y="12663"/>
                    <a:pt x="9672" y="13131"/>
                  </a:cubicBezTo>
                  <a:cubicBezTo>
                    <a:pt x="9855" y="13018"/>
                    <a:pt x="10025" y="12921"/>
                    <a:pt x="10207" y="12824"/>
                  </a:cubicBezTo>
                  <a:cubicBezTo>
                    <a:pt x="10389" y="12727"/>
                    <a:pt x="10583" y="12646"/>
                    <a:pt x="10790" y="12550"/>
                  </a:cubicBezTo>
                  <a:cubicBezTo>
                    <a:pt x="10960" y="12469"/>
                    <a:pt x="11106" y="12437"/>
                    <a:pt x="11215" y="12453"/>
                  </a:cubicBezTo>
                  <a:cubicBezTo>
                    <a:pt x="11325" y="12469"/>
                    <a:pt x="11434" y="12533"/>
                    <a:pt x="11543" y="12663"/>
                  </a:cubicBezTo>
                  <a:cubicBezTo>
                    <a:pt x="11653" y="12792"/>
                    <a:pt x="11750" y="12937"/>
                    <a:pt x="11823" y="13082"/>
                  </a:cubicBezTo>
                  <a:cubicBezTo>
                    <a:pt x="11896" y="13228"/>
                    <a:pt x="11968" y="13373"/>
                    <a:pt x="12041" y="13518"/>
                  </a:cubicBezTo>
                  <a:cubicBezTo>
                    <a:pt x="12138" y="13680"/>
                    <a:pt x="12163" y="13809"/>
                    <a:pt x="12138" y="13890"/>
                  </a:cubicBezTo>
                  <a:cubicBezTo>
                    <a:pt x="12114" y="13970"/>
                    <a:pt x="12017" y="14067"/>
                    <a:pt x="11859" y="14196"/>
                  </a:cubicBezTo>
                  <a:cubicBezTo>
                    <a:pt x="11507" y="14438"/>
                    <a:pt x="11154" y="14681"/>
                    <a:pt x="10790" y="14923"/>
                  </a:cubicBezTo>
                  <a:cubicBezTo>
                    <a:pt x="10426" y="15165"/>
                    <a:pt x="10073" y="15407"/>
                    <a:pt x="9745" y="15649"/>
                  </a:cubicBezTo>
                  <a:cubicBezTo>
                    <a:pt x="9757" y="15924"/>
                    <a:pt x="9770" y="16198"/>
                    <a:pt x="9782" y="16440"/>
                  </a:cubicBezTo>
                  <a:cubicBezTo>
                    <a:pt x="9794" y="16698"/>
                    <a:pt x="9794" y="16941"/>
                    <a:pt x="9806" y="17183"/>
                  </a:cubicBezTo>
                  <a:cubicBezTo>
                    <a:pt x="10085" y="17005"/>
                    <a:pt x="10340" y="16828"/>
                    <a:pt x="10596" y="16682"/>
                  </a:cubicBezTo>
                  <a:cubicBezTo>
                    <a:pt x="10851" y="16537"/>
                    <a:pt x="11130" y="16392"/>
                    <a:pt x="11422" y="16230"/>
                  </a:cubicBezTo>
                  <a:cubicBezTo>
                    <a:pt x="11592" y="16150"/>
                    <a:pt x="11725" y="16101"/>
                    <a:pt x="11835" y="16117"/>
                  </a:cubicBezTo>
                  <a:cubicBezTo>
                    <a:pt x="11944" y="16133"/>
                    <a:pt x="12041" y="16198"/>
                    <a:pt x="12151" y="16311"/>
                  </a:cubicBezTo>
                  <a:cubicBezTo>
                    <a:pt x="12260" y="16440"/>
                    <a:pt x="12357" y="16569"/>
                    <a:pt x="12430" y="16698"/>
                  </a:cubicBezTo>
                  <a:cubicBezTo>
                    <a:pt x="12503" y="16828"/>
                    <a:pt x="12576" y="16957"/>
                    <a:pt x="12661" y="17086"/>
                  </a:cubicBezTo>
                  <a:cubicBezTo>
                    <a:pt x="12734" y="17231"/>
                    <a:pt x="12758" y="17344"/>
                    <a:pt x="12734" y="17425"/>
                  </a:cubicBezTo>
                  <a:cubicBezTo>
                    <a:pt x="12722" y="17506"/>
                    <a:pt x="12637" y="17586"/>
                    <a:pt x="12479" y="17699"/>
                  </a:cubicBezTo>
                  <a:cubicBezTo>
                    <a:pt x="12102" y="17958"/>
                    <a:pt x="11725" y="18216"/>
                    <a:pt x="11349" y="18490"/>
                  </a:cubicBezTo>
                  <a:cubicBezTo>
                    <a:pt x="10972" y="18765"/>
                    <a:pt x="10608" y="19023"/>
                    <a:pt x="10255" y="19265"/>
                  </a:cubicBezTo>
                  <a:cubicBezTo>
                    <a:pt x="10025" y="19443"/>
                    <a:pt x="9842" y="19540"/>
                    <a:pt x="9709" y="19556"/>
                  </a:cubicBezTo>
                  <a:cubicBezTo>
                    <a:pt x="9575" y="19556"/>
                    <a:pt x="9454" y="19540"/>
                    <a:pt x="9332" y="19507"/>
                  </a:cubicBezTo>
                  <a:cubicBezTo>
                    <a:pt x="9211" y="19459"/>
                    <a:pt x="9089" y="19411"/>
                    <a:pt x="8968" y="19346"/>
                  </a:cubicBezTo>
                  <a:cubicBezTo>
                    <a:pt x="8846" y="19298"/>
                    <a:pt x="8713" y="19217"/>
                    <a:pt x="8543" y="19120"/>
                  </a:cubicBezTo>
                  <a:cubicBezTo>
                    <a:pt x="8409" y="19055"/>
                    <a:pt x="8300" y="18942"/>
                    <a:pt x="8202" y="18813"/>
                  </a:cubicBezTo>
                  <a:cubicBezTo>
                    <a:pt x="8105" y="18684"/>
                    <a:pt x="8044" y="18507"/>
                    <a:pt x="8008" y="18281"/>
                  </a:cubicBezTo>
                  <a:lnTo>
                    <a:pt x="7000" y="9773"/>
                  </a:lnTo>
                  <a:cubicBezTo>
                    <a:pt x="7230" y="9547"/>
                    <a:pt x="7498" y="9321"/>
                    <a:pt x="7801" y="9095"/>
                  </a:cubicBezTo>
                  <a:close/>
                  <a:moveTo>
                    <a:pt x="13183" y="15100"/>
                  </a:moveTo>
                  <a:cubicBezTo>
                    <a:pt x="13305" y="15020"/>
                    <a:pt x="13426" y="14955"/>
                    <a:pt x="13548" y="14923"/>
                  </a:cubicBezTo>
                  <a:cubicBezTo>
                    <a:pt x="13681" y="14890"/>
                    <a:pt x="13803" y="14858"/>
                    <a:pt x="13924" y="14858"/>
                  </a:cubicBezTo>
                  <a:cubicBezTo>
                    <a:pt x="14046" y="14858"/>
                    <a:pt x="14167" y="14874"/>
                    <a:pt x="14277" y="14923"/>
                  </a:cubicBezTo>
                  <a:cubicBezTo>
                    <a:pt x="14884" y="15133"/>
                    <a:pt x="15406" y="15213"/>
                    <a:pt x="15819" y="15181"/>
                  </a:cubicBezTo>
                  <a:cubicBezTo>
                    <a:pt x="16233" y="15149"/>
                    <a:pt x="16500" y="15003"/>
                    <a:pt x="16633" y="14761"/>
                  </a:cubicBezTo>
                  <a:cubicBezTo>
                    <a:pt x="16682" y="14681"/>
                    <a:pt x="16682" y="14600"/>
                    <a:pt x="16621" y="14519"/>
                  </a:cubicBezTo>
                  <a:cubicBezTo>
                    <a:pt x="16561" y="14438"/>
                    <a:pt x="16451" y="14358"/>
                    <a:pt x="16318" y="14293"/>
                  </a:cubicBezTo>
                  <a:cubicBezTo>
                    <a:pt x="16172" y="14229"/>
                    <a:pt x="16002" y="14148"/>
                    <a:pt x="15807" y="14067"/>
                  </a:cubicBezTo>
                  <a:cubicBezTo>
                    <a:pt x="15601" y="13986"/>
                    <a:pt x="15394" y="13922"/>
                    <a:pt x="15163" y="13841"/>
                  </a:cubicBezTo>
                  <a:cubicBezTo>
                    <a:pt x="14945" y="13760"/>
                    <a:pt x="14714" y="13680"/>
                    <a:pt x="14495" y="13599"/>
                  </a:cubicBezTo>
                  <a:cubicBezTo>
                    <a:pt x="14264" y="13518"/>
                    <a:pt x="14058" y="13421"/>
                    <a:pt x="13864" y="13308"/>
                  </a:cubicBezTo>
                  <a:cubicBezTo>
                    <a:pt x="13657" y="13195"/>
                    <a:pt x="13463" y="13050"/>
                    <a:pt x="13280" y="12889"/>
                  </a:cubicBezTo>
                  <a:cubicBezTo>
                    <a:pt x="13098" y="12711"/>
                    <a:pt x="12940" y="12517"/>
                    <a:pt x="12807" y="12275"/>
                  </a:cubicBezTo>
                  <a:cubicBezTo>
                    <a:pt x="12673" y="12033"/>
                    <a:pt x="12564" y="11775"/>
                    <a:pt x="12491" y="11468"/>
                  </a:cubicBezTo>
                  <a:cubicBezTo>
                    <a:pt x="12418" y="11161"/>
                    <a:pt x="12381" y="10838"/>
                    <a:pt x="12381" y="10483"/>
                  </a:cubicBezTo>
                  <a:cubicBezTo>
                    <a:pt x="12369" y="10177"/>
                    <a:pt x="12394" y="9854"/>
                    <a:pt x="12454" y="9466"/>
                  </a:cubicBezTo>
                  <a:cubicBezTo>
                    <a:pt x="12515" y="9095"/>
                    <a:pt x="12600" y="8724"/>
                    <a:pt x="12709" y="8336"/>
                  </a:cubicBezTo>
                  <a:cubicBezTo>
                    <a:pt x="12819" y="7965"/>
                    <a:pt x="12952" y="7594"/>
                    <a:pt x="13110" y="7255"/>
                  </a:cubicBezTo>
                  <a:cubicBezTo>
                    <a:pt x="13268" y="6899"/>
                    <a:pt x="13438" y="6593"/>
                    <a:pt x="13608" y="6318"/>
                  </a:cubicBezTo>
                  <a:cubicBezTo>
                    <a:pt x="13669" y="6205"/>
                    <a:pt x="13754" y="6092"/>
                    <a:pt x="13851" y="5979"/>
                  </a:cubicBezTo>
                  <a:cubicBezTo>
                    <a:pt x="13949" y="5866"/>
                    <a:pt x="14070" y="5753"/>
                    <a:pt x="14204" y="5673"/>
                  </a:cubicBezTo>
                  <a:cubicBezTo>
                    <a:pt x="14337" y="5576"/>
                    <a:pt x="14495" y="5511"/>
                    <a:pt x="14665" y="5447"/>
                  </a:cubicBezTo>
                  <a:cubicBezTo>
                    <a:pt x="14835" y="5382"/>
                    <a:pt x="15030" y="5366"/>
                    <a:pt x="15224" y="5366"/>
                  </a:cubicBezTo>
                  <a:cubicBezTo>
                    <a:pt x="15528" y="5382"/>
                    <a:pt x="15844" y="5430"/>
                    <a:pt x="16160" y="5511"/>
                  </a:cubicBezTo>
                  <a:cubicBezTo>
                    <a:pt x="16475" y="5592"/>
                    <a:pt x="16755" y="5705"/>
                    <a:pt x="16998" y="5866"/>
                  </a:cubicBezTo>
                  <a:cubicBezTo>
                    <a:pt x="17156" y="5963"/>
                    <a:pt x="17289" y="6076"/>
                    <a:pt x="17387" y="6205"/>
                  </a:cubicBezTo>
                  <a:cubicBezTo>
                    <a:pt x="17484" y="6334"/>
                    <a:pt x="17569" y="6464"/>
                    <a:pt x="17630" y="6593"/>
                  </a:cubicBezTo>
                  <a:cubicBezTo>
                    <a:pt x="17690" y="6722"/>
                    <a:pt x="17739" y="6867"/>
                    <a:pt x="17775" y="6996"/>
                  </a:cubicBezTo>
                  <a:cubicBezTo>
                    <a:pt x="17812" y="7125"/>
                    <a:pt x="17836" y="7255"/>
                    <a:pt x="17873" y="7384"/>
                  </a:cubicBezTo>
                  <a:cubicBezTo>
                    <a:pt x="17909" y="7610"/>
                    <a:pt x="17933" y="7868"/>
                    <a:pt x="17945" y="8142"/>
                  </a:cubicBezTo>
                  <a:cubicBezTo>
                    <a:pt x="17958" y="8417"/>
                    <a:pt x="17970" y="8707"/>
                    <a:pt x="17982" y="8998"/>
                  </a:cubicBezTo>
                  <a:cubicBezTo>
                    <a:pt x="17994" y="9289"/>
                    <a:pt x="17982" y="9563"/>
                    <a:pt x="17970" y="9837"/>
                  </a:cubicBezTo>
                  <a:cubicBezTo>
                    <a:pt x="17958" y="10112"/>
                    <a:pt x="17945" y="10354"/>
                    <a:pt x="17909" y="10564"/>
                  </a:cubicBezTo>
                  <a:cubicBezTo>
                    <a:pt x="17885" y="10758"/>
                    <a:pt x="17824" y="10887"/>
                    <a:pt x="17763" y="10968"/>
                  </a:cubicBezTo>
                  <a:cubicBezTo>
                    <a:pt x="17690" y="11048"/>
                    <a:pt x="17581" y="11064"/>
                    <a:pt x="17423" y="11048"/>
                  </a:cubicBezTo>
                  <a:cubicBezTo>
                    <a:pt x="16500" y="11000"/>
                    <a:pt x="15990" y="10612"/>
                    <a:pt x="15892" y="9918"/>
                  </a:cubicBezTo>
                  <a:cubicBezTo>
                    <a:pt x="15868" y="9773"/>
                    <a:pt x="15844" y="9612"/>
                    <a:pt x="15844" y="9402"/>
                  </a:cubicBezTo>
                  <a:cubicBezTo>
                    <a:pt x="15832" y="9208"/>
                    <a:pt x="15832" y="8998"/>
                    <a:pt x="15819" y="8804"/>
                  </a:cubicBezTo>
                  <a:cubicBezTo>
                    <a:pt x="15807" y="8611"/>
                    <a:pt x="15795" y="8417"/>
                    <a:pt x="15783" y="8239"/>
                  </a:cubicBezTo>
                  <a:cubicBezTo>
                    <a:pt x="15771" y="8062"/>
                    <a:pt x="15747" y="7916"/>
                    <a:pt x="15710" y="7820"/>
                  </a:cubicBezTo>
                  <a:cubicBezTo>
                    <a:pt x="15674" y="7723"/>
                    <a:pt x="15637" y="7674"/>
                    <a:pt x="15577" y="7674"/>
                  </a:cubicBezTo>
                  <a:cubicBezTo>
                    <a:pt x="15528" y="7674"/>
                    <a:pt x="15455" y="7755"/>
                    <a:pt x="15358" y="7916"/>
                  </a:cubicBezTo>
                  <a:cubicBezTo>
                    <a:pt x="15273" y="8029"/>
                    <a:pt x="15188" y="8191"/>
                    <a:pt x="15103" y="8385"/>
                  </a:cubicBezTo>
                  <a:cubicBezTo>
                    <a:pt x="15018" y="8578"/>
                    <a:pt x="14933" y="8804"/>
                    <a:pt x="14860" y="9030"/>
                  </a:cubicBezTo>
                  <a:cubicBezTo>
                    <a:pt x="14787" y="9272"/>
                    <a:pt x="14738" y="9515"/>
                    <a:pt x="14702" y="9773"/>
                  </a:cubicBezTo>
                  <a:cubicBezTo>
                    <a:pt x="14665" y="10031"/>
                    <a:pt x="14653" y="10273"/>
                    <a:pt x="14678" y="10516"/>
                  </a:cubicBezTo>
                  <a:cubicBezTo>
                    <a:pt x="14702" y="10742"/>
                    <a:pt x="14750" y="10968"/>
                    <a:pt x="14835" y="11161"/>
                  </a:cubicBezTo>
                  <a:cubicBezTo>
                    <a:pt x="14920" y="11355"/>
                    <a:pt x="15054" y="11516"/>
                    <a:pt x="15236" y="11613"/>
                  </a:cubicBezTo>
                  <a:cubicBezTo>
                    <a:pt x="15467" y="11759"/>
                    <a:pt x="15710" y="11888"/>
                    <a:pt x="15977" y="12001"/>
                  </a:cubicBezTo>
                  <a:cubicBezTo>
                    <a:pt x="16245" y="12114"/>
                    <a:pt x="16500" y="12211"/>
                    <a:pt x="16767" y="12307"/>
                  </a:cubicBezTo>
                  <a:cubicBezTo>
                    <a:pt x="17022" y="12404"/>
                    <a:pt x="17277" y="12501"/>
                    <a:pt x="17508" y="12598"/>
                  </a:cubicBezTo>
                  <a:cubicBezTo>
                    <a:pt x="17739" y="12695"/>
                    <a:pt x="17945" y="12824"/>
                    <a:pt x="18116" y="12953"/>
                  </a:cubicBezTo>
                  <a:cubicBezTo>
                    <a:pt x="18286" y="13098"/>
                    <a:pt x="18407" y="13260"/>
                    <a:pt x="18492" y="13454"/>
                  </a:cubicBezTo>
                  <a:cubicBezTo>
                    <a:pt x="18577" y="13647"/>
                    <a:pt x="18589" y="13890"/>
                    <a:pt x="18553" y="14164"/>
                  </a:cubicBezTo>
                  <a:cubicBezTo>
                    <a:pt x="18529" y="14358"/>
                    <a:pt x="18492" y="14584"/>
                    <a:pt x="18419" y="14826"/>
                  </a:cubicBezTo>
                  <a:cubicBezTo>
                    <a:pt x="18359" y="15068"/>
                    <a:pt x="18249" y="15310"/>
                    <a:pt x="18103" y="15552"/>
                  </a:cubicBezTo>
                  <a:cubicBezTo>
                    <a:pt x="17958" y="15794"/>
                    <a:pt x="17763" y="16020"/>
                    <a:pt x="17532" y="16246"/>
                  </a:cubicBezTo>
                  <a:cubicBezTo>
                    <a:pt x="17289" y="16472"/>
                    <a:pt x="16986" y="16666"/>
                    <a:pt x="16621" y="16811"/>
                  </a:cubicBezTo>
                  <a:cubicBezTo>
                    <a:pt x="16135" y="17021"/>
                    <a:pt x="15625" y="17102"/>
                    <a:pt x="15103" y="17054"/>
                  </a:cubicBezTo>
                  <a:cubicBezTo>
                    <a:pt x="14580" y="16989"/>
                    <a:pt x="13997" y="16763"/>
                    <a:pt x="13353" y="16359"/>
                  </a:cubicBezTo>
                  <a:cubicBezTo>
                    <a:pt x="13013" y="16166"/>
                    <a:pt x="12831" y="16004"/>
                    <a:pt x="12782" y="15859"/>
                  </a:cubicBezTo>
                  <a:cubicBezTo>
                    <a:pt x="12746" y="15698"/>
                    <a:pt x="12782" y="15552"/>
                    <a:pt x="12867" y="15423"/>
                  </a:cubicBezTo>
                  <a:cubicBezTo>
                    <a:pt x="12965" y="15278"/>
                    <a:pt x="13074" y="15181"/>
                    <a:pt x="13183" y="15100"/>
                  </a:cubicBezTo>
                  <a:close/>
                  <a:moveTo>
                    <a:pt x="18978" y="13793"/>
                  </a:moveTo>
                  <a:cubicBezTo>
                    <a:pt x="19002" y="13567"/>
                    <a:pt x="19075" y="13373"/>
                    <a:pt x="19185" y="13179"/>
                  </a:cubicBezTo>
                  <a:cubicBezTo>
                    <a:pt x="19294" y="12986"/>
                    <a:pt x="19440" y="12840"/>
                    <a:pt x="19634" y="12727"/>
                  </a:cubicBezTo>
                  <a:cubicBezTo>
                    <a:pt x="19828" y="12614"/>
                    <a:pt x="20059" y="12550"/>
                    <a:pt x="20327" y="12533"/>
                  </a:cubicBezTo>
                  <a:cubicBezTo>
                    <a:pt x="20557" y="12517"/>
                    <a:pt x="20752" y="12550"/>
                    <a:pt x="20910" y="12646"/>
                  </a:cubicBezTo>
                  <a:cubicBezTo>
                    <a:pt x="21080" y="12727"/>
                    <a:pt x="21201" y="12840"/>
                    <a:pt x="21311" y="12986"/>
                  </a:cubicBezTo>
                  <a:cubicBezTo>
                    <a:pt x="21408" y="13131"/>
                    <a:pt x="21481" y="13276"/>
                    <a:pt x="21529" y="13438"/>
                  </a:cubicBezTo>
                  <a:cubicBezTo>
                    <a:pt x="21566" y="13599"/>
                    <a:pt x="21590" y="13744"/>
                    <a:pt x="21590" y="13890"/>
                  </a:cubicBezTo>
                  <a:cubicBezTo>
                    <a:pt x="21590" y="13986"/>
                    <a:pt x="21566" y="14116"/>
                    <a:pt x="21529" y="14277"/>
                  </a:cubicBezTo>
                  <a:cubicBezTo>
                    <a:pt x="21493" y="14438"/>
                    <a:pt x="21444" y="14584"/>
                    <a:pt x="21371" y="14729"/>
                  </a:cubicBezTo>
                  <a:cubicBezTo>
                    <a:pt x="21298" y="14874"/>
                    <a:pt x="21201" y="15020"/>
                    <a:pt x="21092" y="15149"/>
                  </a:cubicBezTo>
                  <a:cubicBezTo>
                    <a:pt x="20970" y="15278"/>
                    <a:pt x="20825" y="15391"/>
                    <a:pt x="20655" y="15455"/>
                  </a:cubicBezTo>
                  <a:cubicBezTo>
                    <a:pt x="20290" y="15617"/>
                    <a:pt x="19950" y="15617"/>
                    <a:pt x="19634" y="15455"/>
                  </a:cubicBezTo>
                  <a:cubicBezTo>
                    <a:pt x="19318" y="15294"/>
                    <a:pt x="19112" y="14955"/>
                    <a:pt x="19002" y="14455"/>
                  </a:cubicBezTo>
                  <a:cubicBezTo>
                    <a:pt x="18954" y="14245"/>
                    <a:pt x="18954" y="14019"/>
                    <a:pt x="18978" y="13793"/>
                  </a:cubicBezTo>
                  <a:close/>
                  <a:moveTo>
                    <a:pt x="21031" y="700"/>
                  </a:moveTo>
                  <a:cubicBezTo>
                    <a:pt x="21128" y="878"/>
                    <a:pt x="21165" y="1104"/>
                    <a:pt x="21165" y="1411"/>
                  </a:cubicBezTo>
                  <a:cubicBezTo>
                    <a:pt x="21141" y="2266"/>
                    <a:pt x="21128" y="3138"/>
                    <a:pt x="21104" y="4010"/>
                  </a:cubicBezTo>
                  <a:cubicBezTo>
                    <a:pt x="21092" y="4882"/>
                    <a:pt x="21080" y="5753"/>
                    <a:pt x="21080" y="6593"/>
                  </a:cubicBezTo>
                  <a:cubicBezTo>
                    <a:pt x="21080" y="7448"/>
                    <a:pt x="21080" y="8256"/>
                    <a:pt x="21092" y="9030"/>
                  </a:cubicBezTo>
                  <a:cubicBezTo>
                    <a:pt x="21104" y="9805"/>
                    <a:pt x="21128" y="10532"/>
                    <a:pt x="21153" y="11194"/>
                  </a:cubicBezTo>
                  <a:cubicBezTo>
                    <a:pt x="21165" y="11420"/>
                    <a:pt x="21141" y="11581"/>
                    <a:pt x="21068" y="11678"/>
                  </a:cubicBezTo>
                  <a:cubicBezTo>
                    <a:pt x="20995" y="11759"/>
                    <a:pt x="20861" y="11807"/>
                    <a:pt x="20679" y="11823"/>
                  </a:cubicBezTo>
                  <a:cubicBezTo>
                    <a:pt x="20448" y="11855"/>
                    <a:pt x="20229" y="11872"/>
                    <a:pt x="20035" y="11872"/>
                  </a:cubicBezTo>
                  <a:cubicBezTo>
                    <a:pt x="19828" y="11872"/>
                    <a:pt x="19634" y="11839"/>
                    <a:pt x="19440" y="11807"/>
                  </a:cubicBezTo>
                  <a:cubicBezTo>
                    <a:pt x="19233" y="11759"/>
                    <a:pt x="19087" y="11662"/>
                    <a:pt x="18990" y="11549"/>
                  </a:cubicBezTo>
                  <a:cubicBezTo>
                    <a:pt x="18893" y="11420"/>
                    <a:pt x="18832" y="11210"/>
                    <a:pt x="18808" y="10887"/>
                  </a:cubicBezTo>
                  <a:cubicBezTo>
                    <a:pt x="18735" y="10257"/>
                    <a:pt x="18650" y="9515"/>
                    <a:pt x="18577" y="8659"/>
                  </a:cubicBezTo>
                  <a:cubicBezTo>
                    <a:pt x="18504" y="7803"/>
                    <a:pt x="18431" y="6916"/>
                    <a:pt x="18383" y="5995"/>
                  </a:cubicBezTo>
                  <a:cubicBezTo>
                    <a:pt x="18322" y="5075"/>
                    <a:pt x="18273" y="4171"/>
                    <a:pt x="18225" y="3283"/>
                  </a:cubicBezTo>
                  <a:cubicBezTo>
                    <a:pt x="18176" y="2379"/>
                    <a:pt x="18140" y="1588"/>
                    <a:pt x="18128" y="862"/>
                  </a:cubicBezTo>
                  <a:cubicBezTo>
                    <a:pt x="18116" y="523"/>
                    <a:pt x="18164" y="281"/>
                    <a:pt x="18261" y="168"/>
                  </a:cubicBezTo>
                  <a:cubicBezTo>
                    <a:pt x="18371" y="38"/>
                    <a:pt x="18553" y="-10"/>
                    <a:pt x="18832" y="6"/>
                  </a:cubicBezTo>
                  <a:cubicBezTo>
                    <a:pt x="19087" y="-10"/>
                    <a:pt x="19367" y="6"/>
                    <a:pt x="19683" y="55"/>
                  </a:cubicBezTo>
                  <a:cubicBezTo>
                    <a:pt x="19999" y="103"/>
                    <a:pt x="20278" y="168"/>
                    <a:pt x="20521" y="281"/>
                  </a:cubicBezTo>
                  <a:cubicBezTo>
                    <a:pt x="20764" y="394"/>
                    <a:pt x="20934" y="539"/>
                    <a:pt x="21031" y="70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509350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709814-A5AB-0790-6983-B67EDEEDB0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E5A50A3-E0E6-24BB-368F-98486000527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91D838E-9B60-A888-CD4E-CADAB29CBF48}"/>
              </a:ext>
            </a:extLst>
          </p:cNvPr>
          <p:cNvGrpSpPr/>
          <p:nvPr/>
        </p:nvGrpSpPr>
        <p:grpSpPr>
          <a:xfrm>
            <a:off x="6243011" y="342500"/>
            <a:ext cx="2232423" cy="1401357"/>
            <a:chOff x="541102" y="4600906"/>
            <a:chExt cx="2232423" cy="1401357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FD7DC508-0B6F-62E0-3634-FC8DEBDF3221}"/>
                </a:ext>
              </a:extLst>
            </p:cNvPr>
            <p:cNvSpPr/>
            <p:nvPr/>
          </p:nvSpPr>
          <p:spPr>
            <a:xfrm>
              <a:off x="541102" y="4600906"/>
              <a:ext cx="2232423" cy="14013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8" h="21486" extrusionOk="0">
                  <a:moveTo>
                    <a:pt x="21208" y="12561"/>
                  </a:moveTo>
                  <a:cubicBezTo>
                    <a:pt x="21172" y="12139"/>
                    <a:pt x="21009" y="11732"/>
                    <a:pt x="20793" y="11470"/>
                  </a:cubicBezTo>
                  <a:cubicBezTo>
                    <a:pt x="21063" y="11135"/>
                    <a:pt x="21226" y="10640"/>
                    <a:pt x="21172" y="10043"/>
                  </a:cubicBezTo>
                  <a:cubicBezTo>
                    <a:pt x="21100" y="9315"/>
                    <a:pt x="20712" y="8646"/>
                    <a:pt x="20215" y="8689"/>
                  </a:cubicBezTo>
                  <a:cubicBezTo>
                    <a:pt x="19602" y="8733"/>
                    <a:pt x="18979" y="8806"/>
                    <a:pt x="18366" y="8850"/>
                  </a:cubicBezTo>
                  <a:cubicBezTo>
                    <a:pt x="18709" y="8617"/>
                    <a:pt x="19060" y="8355"/>
                    <a:pt x="19394" y="8064"/>
                  </a:cubicBezTo>
                  <a:cubicBezTo>
                    <a:pt x="19972" y="7554"/>
                    <a:pt x="19954" y="6332"/>
                    <a:pt x="19602" y="5633"/>
                  </a:cubicBezTo>
                  <a:cubicBezTo>
                    <a:pt x="20179" y="5211"/>
                    <a:pt x="20197" y="3857"/>
                    <a:pt x="19791" y="3129"/>
                  </a:cubicBezTo>
                  <a:cubicBezTo>
                    <a:pt x="19827" y="3115"/>
                    <a:pt x="19854" y="3086"/>
                    <a:pt x="19891" y="3071"/>
                  </a:cubicBezTo>
                  <a:cubicBezTo>
                    <a:pt x="20342" y="2795"/>
                    <a:pt x="20657" y="2169"/>
                    <a:pt x="20585" y="1354"/>
                  </a:cubicBezTo>
                  <a:cubicBezTo>
                    <a:pt x="20513" y="597"/>
                    <a:pt x="20125" y="0"/>
                    <a:pt x="19629" y="0"/>
                  </a:cubicBezTo>
                  <a:cubicBezTo>
                    <a:pt x="13737" y="44"/>
                    <a:pt x="7845" y="349"/>
                    <a:pt x="1963" y="902"/>
                  </a:cubicBezTo>
                  <a:cubicBezTo>
                    <a:pt x="997" y="990"/>
                    <a:pt x="781" y="2911"/>
                    <a:pt x="1322" y="3697"/>
                  </a:cubicBezTo>
                  <a:cubicBezTo>
                    <a:pt x="1196" y="3712"/>
                    <a:pt x="1060" y="3726"/>
                    <a:pt x="934" y="3726"/>
                  </a:cubicBezTo>
                  <a:cubicBezTo>
                    <a:pt x="-302" y="3843"/>
                    <a:pt x="-320" y="6928"/>
                    <a:pt x="934" y="6856"/>
                  </a:cubicBezTo>
                  <a:cubicBezTo>
                    <a:pt x="1575" y="6812"/>
                    <a:pt x="2215" y="6783"/>
                    <a:pt x="2856" y="6739"/>
                  </a:cubicBezTo>
                  <a:cubicBezTo>
                    <a:pt x="2594" y="6914"/>
                    <a:pt x="2333" y="7103"/>
                    <a:pt x="2080" y="7307"/>
                  </a:cubicBezTo>
                  <a:cubicBezTo>
                    <a:pt x="1259" y="7976"/>
                    <a:pt x="1602" y="10407"/>
                    <a:pt x="2567" y="10218"/>
                  </a:cubicBezTo>
                  <a:cubicBezTo>
                    <a:pt x="2865" y="10160"/>
                    <a:pt x="3163" y="10116"/>
                    <a:pt x="3460" y="10058"/>
                  </a:cubicBezTo>
                  <a:cubicBezTo>
                    <a:pt x="3460" y="10480"/>
                    <a:pt x="3551" y="10887"/>
                    <a:pt x="3722" y="11193"/>
                  </a:cubicBezTo>
                  <a:cubicBezTo>
                    <a:pt x="3190" y="12095"/>
                    <a:pt x="3524" y="14017"/>
                    <a:pt x="4408" y="13857"/>
                  </a:cubicBezTo>
                  <a:cubicBezTo>
                    <a:pt x="5175" y="13711"/>
                    <a:pt x="5933" y="13595"/>
                    <a:pt x="6699" y="13464"/>
                  </a:cubicBezTo>
                  <a:cubicBezTo>
                    <a:pt x="5743" y="13958"/>
                    <a:pt x="4805" y="14555"/>
                    <a:pt x="3893" y="15327"/>
                  </a:cubicBezTo>
                  <a:cubicBezTo>
                    <a:pt x="3145" y="15953"/>
                    <a:pt x="3352" y="17481"/>
                    <a:pt x="3939" y="18034"/>
                  </a:cubicBezTo>
                  <a:cubicBezTo>
                    <a:pt x="3469" y="18165"/>
                    <a:pt x="3000" y="18310"/>
                    <a:pt x="2540" y="18442"/>
                  </a:cubicBezTo>
                  <a:cubicBezTo>
                    <a:pt x="2026" y="18587"/>
                    <a:pt x="1737" y="19606"/>
                    <a:pt x="1863" y="20363"/>
                  </a:cubicBezTo>
                  <a:cubicBezTo>
                    <a:pt x="2017" y="21251"/>
                    <a:pt x="2540" y="21600"/>
                    <a:pt x="3054" y="21454"/>
                  </a:cubicBezTo>
                  <a:cubicBezTo>
                    <a:pt x="8991" y="19853"/>
                    <a:pt x="14829" y="17452"/>
                    <a:pt x="20513" y="14264"/>
                  </a:cubicBezTo>
                  <a:cubicBezTo>
                    <a:pt x="20964" y="14017"/>
                    <a:pt x="21280" y="13347"/>
                    <a:pt x="21208" y="1256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EEB4AD7B-1F52-B850-2119-E1A0AE7B2256}"/>
                </a:ext>
              </a:extLst>
            </p:cNvPr>
            <p:cNvSpPr/>
            <p:nvPr/>
          </p:nvSpPr>
          <p:spPr>
            <a:xfrm>
              <a:off x="1082205" y="4733808"/>
              <a:ext cx="1290778" cy="8808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0" h="21458" extrusionOk="0">
                  <a:moveTo>
                    <a:pt x="577" y="17665"/>
                  </a:moveTo>
                  <a:cubicBezTo>
                    <a:pt x="688" y="17596"/>
                    <a:pt x="799" y="17549"/>
                    <a:pt x="910" y="17549"/>
                  </a:cubicBezTo>
                  <a:cubicBezTo>
                    <a:pt x="1022" y="17549"/>
                    <a:pt x="1133" y="17549"/>
                    <a:pt x="1244" y="17596"/>
                  </a:cubicBezTo>
                  <a:cubicBezTo>
                    <a:pt x="1355" y="17642"/>
                    <a:pt x="1450" y="17711"/>
                    <a:pt x="1561" y="17827"/>
                  </a:cubicBezTo>
                  <a:cubicBezTo>
                    <a:pt x="2101" y="18359"/>
                    <a:pt x="2545" y="18659"/>
                    <a:pt x="2926" y="18775"/>
                  </a:cubicBezTo>
                  <a:cubicBezTo>
                    <a:pt x="3291" y="18867"/>
                    <a:pt x="3545" y="18775"/>
                    <a:pt x="3656" y="18451"/>
                  </a:cubicBezTo>
                  <a:cubicBezTo>
                    <a:pt x="3704" y="18359"/>
                    <a:pt x="3704" y="18220"/>
                    <a:pt x="3656" y="18081"/>
                  </a:cubicBezTo>
                  <a:cubicBezTo>
                    <a:pt x="3609" y="17942"/>
                    <a:pt x="3513" y="17781"/>
                    <a:pt x="3386" y="17642"/>
                  </a:cubicBezTo>
                  <a:cubicBezTo>
                    <a:pt x="3259" y="17480"/>
                    <a:pt x="3117" y="17318"/>
                    <a:pt x="2942" y="17133"/>
                  </a:cubicBezTo>
                  <a:cubicBezTo>
                    <a:pt x="2767" y="16948"/>
                    <a:pt x="2577" y="16763"/>
                    <a:pt x="2387" y="16555"/>
                  </a:cubicBezTo>
                  <a:cubicBezTo>
                    <a:pt x="2196" y="16347"/>
                    <a:pt x="1990" y="16162"/>
                    <a:pt x="1799" y="15954"/>
                  </a:cubicBezTo>
                  <a:cubicBezTo>
                    <a:pt x="1609" y="15745"/>
                    <a:pt x="1418" y="15514"/>
                    <a:pt x="1244" y="15306"/>
                  </a:cubicBezTo>
                  <a:cubicBezTo>
                    <a:pt x="1069" y="15075"/>
                    <a:pt x="895" y="14797"/>
                    <a:pt x="736" y="14473"/>
                  </a:cubicBezTo>
                  <a:cubicBezTo>
                    <a:pt x="577" y="14150"/>
                    <a:pt x="434" y="13803"/>
                    <a:pt x="323" y="13410"/>
                  </a:cubicBezTo>
                  <a:cubicBezTo>
                    <a:pt x="212" y="13016"/>
                    <a:pt x="117" y="12600"/>
                    <a:pt x="69" y="12138"/>
                  </a:cubicBezTo>
                  <a:cubicBezTo>
                    <a:pt x="6" y="11675"/>
                    <a:pt x="-10" y="11189"/>
                    <a:pt x="6" y="10658"/>
                  </a:cubicBezTo>
                  <a:cubicBezTo>
                    <a:pt x="6" y="10218"/>
                    <a:pt x="38" y="9733"/>
                    <a:pt x="101" y="9224"/>
                  </a:cubicBezTo>
                  <a:cubicBezTo>
                    <a:pt x="165" y="8715"/>
                    <a:pt x="244" y="8183"/>
                    <a:pt x="355" y="7697"/>
                  </a:cubicBezTo>
                  <a:cubicBezTo>
                    <a:pt x="466" y="7189"/>
                    <a:pt x="593" y="6726"/>
                    <a:pt x="736" y="6264"/>
                  </a:cubicBezTo>
                  <a:cubicBezTo>
                    <a:pt x="879" y="5824"/>
                    <a:pt x="1037" y="5431"/>
                    <a:pt x="1212" y="5107"/>
                  </a:cubicBezTo>
                  <a:cubicBezTo>
                    <a:pt x="1276" y="4969"/>
                    <a:pt x="1339" y="4853"/>
                    <a:pt x="1434" y="4714"/>
                  </a:cubicBezTo>
                  <a:cubicBezTo>
                    <a:pt x="1529" y="4575"/>
                    <a:pt x="1641" y="4483"/>
                    <a:pt x="1752" y="4390"/>
                  </a:cubicBezTo>
                  <a:cubicBezTo>
                    <a:pt x="1879" y="4298"/>
                    <a:pt x="2021" y="4252"/>
                    <a:pt x="2164" y="4229"/>
                  </a:cubicBezTo>
                  <a:cubicBezTo>
                    <a:pt x="2323" y="4205"/>
                    <a:pt x="2482" y="4229"/>
                    <a:pt x="2656" y="4298"/>
                  </a:cubicBezTo>
                  <a:cubicBezTo>
                    <a:pt x="2926" y="4437"/>
                    <a:pt x="3212" y="4622"/>
                    <a:pt x="3482" y="4853"/>
                  </a:cubicBezTo>
                  <a:cubicBezTo>
                    <a:pt x="3767" y="5084"/>
                    <a:pt x="4005" y="5362"/>
                    <a:pt x="4212" y="5685"/>
                  </a:cubicBezTo>
                  <a:cubicBezTo>
                    <a:pt x="4355" y="5894"/>
                    <a:pt x="4466" y="6102"/>
                    <a:pt x="4545" y="6310"/>
                  </a:cubicBezTo>
                  <a:cubicBezTo>
                    <a:pt x="4624" y="6518"/>
                    <a:pt x="4704" y="6749"/>
                    <a:pt x="4751" y="6957"/>
                  </a:cubicBezTo>
                  <a:cubicBezTo>
                    <a:pt x="4799" y="7189"/>
                    <a:pt x="4847" y="7397"/>
                    <a:pt x="4862" y="7605"/>
                  </a:cubicBezTo>
                  <a:cubicBezTo>
                    <a:pt x="4878" y="7813"/>
                    <a:pt x="4910" y="7998"/>
                    <a:pt x="4942" y="8206"/>
                  </a:cubicBezTo>
                  <a:cubicBezTo>
                    <a:pt x="4958" y="8553"/>
                    <a:pt x="4973" y="8923"/>
                    <a:pt x="4989" y="9339"/>
                  </a:cubicBezTo>
                  <a:cubicBezTo>
                    <a:pt x="5005" y="9756"/>
                    <a:pt x="5005" y="10172"/>
                    <a:pt x="5005" y="10588"/>
                  </a:cubicBezTo>
                  <a:cubicBezTo>
                    <a:pt x="5005" y="11005"/>
                    <a:pt x="4989" y="11421"/>
                    <a:pt x="4974" y="11814"/>
                  </a:cubicBezTo>
                  <a:cubicBezTo>
                    <a:pt x="4958" y="12207"/>
                    <a:pt x="4926" y="12554"/>
                    <a:pt x="4910" y="12832"/>
                  </a:cubicBezTo>
                  <a:cubicBezTo>
                    <a:pt x="4878" y="13109"/>
                    <a:pt x="4831" y="13271"/>
                    <a:pt x="4767" y="13340"/>
                  </a:cubicBezTo>
                  <a:cubicBezTo>
                    <a:pt x="4704" y="13410"/>
                    <a:pt x="4593" y="13410"/>
                    <a:pt x="4466" y="13340"/>
                  </a:cubicBezTo>
                  <a:cubicBezTo>
                    <a:pt x="3640" y="12924"/>
                    <a:pt x="3196" y="12184"/>
                    <a:pt x="3133" y="11143"/>
                  </a:cubicBezTo>
                  <a:cubicBezTo>
                    <a:pt x="3117" y="10935"/>
                    <a:pt x="3101" y="10681"/>
                    <a:pt x="3101" y="10380"/>
                  </a:cubicBezTo>
                  <a:cubicBezTo>
                    <a:pt x="3101" y="10079"/>
                    <a:pt x="3101" y="9802"/>
                    <a:pt x="3101" y="9501"/>
                  </a:cubicBezTo>
                  <a:cubicBezTo>
                    <a:pt x="3101" y="9201"/>
                    <a:pt x="3101" y="8946"/>
                    <a:pt x="3085" y="8669"/>
                  </a:cubicBezTo>
                  <a:cubicBezTo>
                    <a:pt x="3069" y="8414"/>
                    <a:pt x="3053" y="8183"/>
                    <a:pt x="3037" y="8021"/>
                  </a:cubicBezTo>
                  <a:cubicBezTo>
                    <a:pt x="3006" y="7859"/>
                    <a:pt x="2974" y="7767"/>
                    <a:pt x="2926" y="7767"/>
                  </a:cubicBezTo>
                  <a:cubicBezTo>
                    <a:pt x="2879" y="7744"/>
                    <a:pt x="2815" y="7836"/>
                    <a:pt x="2720" y="8021"/>
                  </a:cubicBezTo>
                  <a:cubicBezTo>
                    <a:pt x="2641" y="8160"/>
                    <a:pt x="2561" y="8345"/>
                    <a:pt x="2482" y="8599"/>
                  </a:cubicBezTo>
                  <a:cubicBezTo>
                    <a:pt x="2403" y="8854"/>
                    <a:pt x="2323" y="9131"/>
                    <a:pt x="2260" y="9455"/>
                  </a:cubicBezTo>
                  <a:cubicBezTo>
                    <a:pt x="2196" y="9779"/>
                    <a:pt x="2133" y="10103"/>
                    <a:pt x="2101" y="10473"/>
                  </a:cubicBezTo>
                  <a:cubicBezTo>
                    <a:pt x="2053" y="10843"/>
                    <a:pt x="2053" y="11189"/>
                    <a:pt x="2053" y="11536"/>
                  </a:cubicBezTo>
                  <a:cubicBezTo>
                    <a:pt x="2069" y="11883"/>
                    <a:pt x="2101" y="12207"/>
                    <a:pt x="2180" y="12531"/>
                  </a:cubicBezTo>
                  <a:cubicBezTo>
                    <a:pt x="2244" y="12855"/>
                    <a:pt x="2371" y="13109"/>
                    <a:pt x="2514" y="13340"/>
                  </a:cubicBezTo>
                  <a:cubicBezTo>
                    <a:pt x="2720" y="13641"/>
                    <a:pt x="2926" y="13918"/>
                    <a:pt x="3164" y="14173"/>
                  </a:cubicBezTo>
                  <a:cubicBezTo>
                    <a:pt x="3402" y="14427"/>
                    <a:pt x="3625" y="14658"/>
                    <a:pt x="3847" y="14913"/>
                  </a:cubicBezTo>
                  <a:cubicBezTo>
                    <a:pt x="4069" y="15144"/>
                    <a:pt x="4291" y="15375"/>
                    <a:pt x="4498" y="15607"/>
                  </a:cubicBezTo>
                  <a:cubicBezTo>
                    <a:pt x="4704" y="15838"/>
                    <a:pt x="4878" y="16092"/>
                    <a:pt x="5021" y="16347"/>
                  </a:cubicBezTo>
                  <a:cubicBezTo>
                    <a:pt x="5164" y="16624"/>
                    <a:pt x="5275" y="16902"/>
                    <a:pt x="5339" y="17225"/>
                  </a:cubicBezTo>
                  <a:cubicBezTo>
                    <a:pt x="5402" y="17549"/>
                    <a:pt x="5418" y="17896"/>
                    <a:pt x="5370" y="18266"/>
                  </a:cubicBezTo>
                  <a:cubicBezTo>
                    <a:pt x="5339" y="18544"/>
                    <a:pt x="5307" y="18844"/>
                    <a:pt x="5243" y="19168"/>
                  </a:cubicBezTo>
                  <a:cubicBezTo>
                    <a:pt x="5180" y="19492"/>
                    <a:pt x="5085" y="19816"/>
                    <a:pt x="4942" y="20093"/>
                  </a:cubicBezTo>
                  <a:cubicBezTo>
                    <a:pt x="4799" y="20394"/>
                    <a:pt x="4624" y="20648"/>
                    <a:pt x="4418" y="20903"/>
                  </a:cubicBezTo>
                  <a:cubicBezTo>
                    <a:pt x="4196" y="21134"/>
                    <a:pt x="3926" y="21296"/>
                    <a:pt x="3593" y="21388"/>
                  </a:cubicBezTo>
                  <a:cubicBezTo>
                    <a:pt x="3149" y="21527"/>
                    <a:pt x="2704" y="21458"/>
                    <a:pt x="2244" y="21180"/>
                  </a:cubicBezTo>
                  <a:cubicBezTo>
                    <a:pt x="1784" y="20903"/>
                    <a:pt x="1276" y="20348"/>
                    <a:pt x="720" y="19515"/>
                  </a:cubicBezTo>
                  <a:cubicBezTo>
                    <a:pt x="435" y="19099"/>
                    <a:pt x="260" y="18798"/>
                    <a:pt x="228" y="18567"/>
                  </a:cubicBezTo>
                  <a:cubicBezTo>
                    <a:pt x="197" y="18336"/>
                    <a:pt x="228" y="18127"/>
                    <a:pt x="323" y="17966"/>
                  </a:cubicBezTo>
                  <a:cubicBezTo>
                    <a:pt x="371" y="17827"/>
                    <a:pt x="482" y="17757"/>
                    <a:pt x="577" y="17665"/>
                  </a:cubicBezTo>
                  <a:close/>
                  <a:moveTo>
                    <a:pt x="8227" y="16578"/>
                  </a:moveTo>
                  <a:cubicBezTo>
                    <a:pt x="7830" y="16809"/>
                    <a:pt x="7481" y="17064"/>
                    <a:pt x="7195" y="17318"/>
                  </a:cubicBezTo>
                  <a:cubicBezTo>
                    <a:pt x="7148" y="17827"/>
                    <a:pt x="7100" y="18312"/>
                    <a:pt x="7068" y="18752"/>
                  </a:cubicBezTo>
                  <a:cubicBezTo>
                    <a:pt x="7037" y="19191"/>
                    <a:pt x="7005" y="19631"/>
                    <a:pt x="6973" y="20047"/>
                  </a:cubicBezTo>
                  <a:cubicBezTo>
                    <a:pt x="6957" y="20278"/>
                    <a:pt x="6910" y="20417"/>
                    <a:pt x="6862" y="20463"/>
                  </a:cubicBezTo>
                  <a:cubicBezTo>
                    <a:pt x="6799" y="20509"/>
                    <a:pt x="6703" y="20509"/>
                    <a:pt x="6560" y="20440"/>
                  </a:cubicBezTo>
                  <a:cubicBezTo>
                    <a:pt x="6481" y="20394"/>
                    <a:pt x="6402" y="20348"/>
                    <a:pt x="6307" y="20278"/>
                  </a:cubicBezTo>
                  <a:cubicBezTo>
                    <a:pt x="6211" y="20209"/>
                    <a:pt x="6116" y="20139"/>
                    <a:pt x="6021" y="20070"/>
                  </a:cubicBezTo>
                  <a:cubicBezTo>
                    <a:pt x="5941" y="19978"/>
                    <a:pt x="5878" y="19908"/>
                    <a:pt x="5814" y="19862"/>
                  </a:cubicBezTo>
                  <a:cubicBezTo>
                    <a:pt x="5751" y="19816"/>
                    <a:pt x="5703" y="19723"/>
                    <a:pt x="5672" y="19631"/>
                  </a:cubicBezTo>
                  <a:cubicBezTo>
                    <a:pt x="5640" y="19538"/>
                    <a:pt x="5608" y="19423"/>
                    <a:pt x="5576" y="19261"/>
                  </a:cubicBezTo>
                  <a:cubicBezTo>
                    <a:pt x="5561" y="19099"/>
                    <a:pt x="5545" y="18891"/>
                    <a:pt x="5545" y="18613"/>
                  </a:cubicBezTo>
                  <a:cubicBezTo>
                    <a:pt x="5576" y="17711"/>
                    <a:pt x="5624" y="16647"/>
                    <a:pt x="5703" y="15445"/>
                  </a:cubicBezTo>
                  <a:cubicBezTo>
                    <a:pt x="5783" y="14219"/>
                    <a:pt x="5862" y="12970"/>
                    <a:pt x="5973" y="11652"/>
                  </a:cubicBezTo>
                  <a:cubicBezTo>
                    <a:pt x="6068" y="10357"/>
                    <a:pt x="6180" y="9062"/>
                    <a:pt x="6291" y="7790"/>
                  </a:cubicBezTo>
                  <a:cubicBezTo>
                    <a:pt x="6402" y="6518"/>
                    <a:pt x="6529" y="5385"/>
                    <a:pt x="6640" y="4390"/>
                  </a:cubicBezTo>
                  <a:cubicBezTo>
                    <a:pt x="6687" y="4020"/>
                    <a:pt x="6751" y="3720"/>
                    <a:pt x="6862" y="3489"/>
                  </a:cubicBezTo>
                  <a:cubicBezTo>
                    <a:pt x="6973" y="3234"/>
                    <a:pt x="7163" y="3119"/>
                    <a:pt x="7417" y="3095"/>
                  </a:cubicBezTo>
                  <a:cubicBezTo>
                    <a:pt x="7640" y="3072"/>
                    <a:pt x="7846" y="3049"/>
                    <a:pt x="8036" y="3072"/>
                  </a:cubicBezTo>
                  <a:cubicBezTo>
                    <a:pt x="8227" y="3095"/>
                    <a:pt x="8386" y="3119"/>
                    <a:pt x="8544" y="3142"/>
                  </a:cubicBezTo>
                  <a:cubicBezTo>
                    <a:pt x="8703" y="3188"/>
                    <a:pt x="8846" y="3234"/>
                    <a:pt x="8973" y="3280"/>
                  </a:cubicBezTo>
                  <a:cubicBezTo>
                    <a:pt x="9100" y="3327"/>
                    <a:pt x="9243" y="3396"/>
                    <a:pt x="9385" y="3442"/>
                  </a:cubicBezTo>
                  <a:cubicBezTo>
                    <a:pt x="9576" y="3535"/>
                    <a:pt x="9703" y="3697"/>
                    <a:pt x="9782" y="3905"/>
                  </a:cubicBezTo>
                  <a:cubicBezTo>
                    <a:pt x="9862" y="4113"/>
                    <a:pt x="9909" y="4414"/>
                    <a:pt x="9925" y="4784"/>
                  </a:cubicBezTo>
                  <a:cubicBezTo>
                    <a:pt x="9988" y="5686"/>
                    <a:pt x="10084" y="6703"/>
                    <a:pt x="10195" y="7883"/>
                  </a:cubicBezTo>
                  <a:cubicBezTo>
                    <a:pt x="10306" y="9039"/>
                    <a:pt x="10433" y="10241"/>
                    <a:pt x="10560" y="11513"/>
                  </a:cubicBezTo>
                  <a:cubicBezTo>
                    <a:pt x="10703" y="12762"/>
                    <a:pt x="10830" y="14034"/>
                    <a:pt x="10972" y="15283"/>
                  </a:cubicBezTo>
                  <a:cubicBezTo>
                    <a:pt x="11115" y="16555"/>
                    <a:pt x="11258" y="17711"/>
                    <a:pt x="11385" y="18798"/>
                  </a:cubicBezTo>
                  <a:cubicBezTo>
                    <a:pt x="11417" y="19029"/>
                    <a:pt x="11417" y="19191"/>
                    <a:pt x="11385" y="19284"/>
                  </a:cubicBezTo>
                  <a:cubicBezTo>
                    <a:pt x="11353" y="19376"/>
                    <a:pt x="11274" y="19446"/>
                    <a:pt x="11115" y="19492"/>
                  </a:cubicBezTo>
                  <a:cubicBezTo>
                    <a:pt x="10972" y="19538"/>
                    <a:pt x="10846" y="19561"/>
                    <a:pt x="10719" y="19561"/>
                  </a:cubicBezTo>
                  <a:cubicBezTo>
                    <a:pt x="10592" y="19561"/>
                    <a:pt x="10465" y="19538"/>
                    <a:pt x="10322" y="19469"/>
                  </a:cubicBezTo>
                  <a:cubicBezTo>
                    <a:pt x="10179" y="19423"/>
                    <a:pt x="10068" y="19330"/>
                    <a:pt x="10004" y="19191"/>
                  </a:cubicBezTo>
                  <a:cubicBezTo>
                    <a:pt x="9941" y="19076"/>
                    <a:pt x="9877" y="18821"/>
                    <a:pt x="9814" y="18474"/>
                  </a:cubicBezTo>
                  <a:cubicBezTo>
                    <a:pt x="9750" y="18104"/>
                    <a:pt x="9687" y="17711"/>
                    <a:pt x="9623" y="17295"/>
                  </a:cubicBezTo>
                  <a:cubicBezTo>
                    <a:pt x="9560" y="16856"/>
                    <a:pt x="9481" y="16393"/>
                    <a:pt x="9401" y="15884"/>
                  </a:cubicBezTo>
                  <a:cubicBezTo>
                    <a:pt x="9020" y="16115"/>
                    <a:pt x="8624" y="16347"/>
                    <a:pt x="8227" y="16578"/>
                  </a:cubicBezTo>
                  <a:close/>
                  <a:moveTo>
                    <a:pt x="8259" y="13225"/>
                  </a:moveTo>
                  <a:cubicBezTo>
                    <a:pt x="8497" y="13109"/>
                    <a:pt x="8751" y="12993"/>
                    <a:pt x="9005" y="12878"/>
                  </a:cubicBezTo>
                  <a:cubicBezTo>
                    <a:pt x="8878" y="11860"/>
                    <a:pt x="8751" y="10820"/>
                    <a:pt x="8624" y="9802"/>
                  </a:cubicBezTo>
                  <a:cubicBezTo>
                    <a:pt x="8497" y="8784"/>
                    <a:pt x="8386" y="7767"/>
                    <a:pt x="8275" y="6749"/>
                  </a:cubicBezTo>
                  <a:cubicBezTo>
                    <a:pt x="8163" y="7721"/>
                    <a:pt x="8036" y="8784"/>
                    <a:pt x="7909" y="9964"/>
                  </a:cubicBezTo>
                  <a:cubicBezTo>
                    <a:pt x="7782" y="11143"/>
                    <a:pt x="7656" y="12346"/>
                    <a:pt x="7544" y="13618"/>
                  </a:cubicBezTo>
                  <a:cubicBezTo>
                    <a:pt x="7767" y="13479"/>
                    <a:pt x="8021" y="13363"/>
                    <a:pt x="8259" y="13225"/>
                  </a:cubicBezTo>
                  <a:close/>
                  <a:moveTo>
                    <a:pt x="16464" y="5870"/>
                  </a:moveTo>
                  <a:cubicBezTo>
                    <a:pt x="16416" y="6634"/>
                    <a:pt x="16369" y="7443"/>
                    <a:pt x="16305" y="8299"/>
                  </a:cubicBezTo>
                  <a:cubicBezTo>
                    <a:pt x="16242" y="9154"/>
                    <a:pt x="16178" y="10033"/>
                    <a:pt x="16115" y="10958"/>
                  </a:cubicBezTo>
                  <a:cubicBezTo>
                    <a:pt x="16051" y="11860"/>
                    <a:pt x="15972" y="12739"/>
                    <a:pt x="15892" y="13618"/>
                  </a:cubicBezTo>
                  <a:cubicBezTo>
                    <a:pt x="15813" y="14473"/>
                    <a:pt x="15750" y="15283"/>
                    <a:pt x="15670" y="16046"/>
                  </a:cubicBezTo>
                  <a:cubicBezTo>
                    <a:pt x="15607" y="16809"/>
                    <a:pt x="15527" y="17457"/>
                    <a:pt x="15464" y="17989"/>
                  </a:cubicBezTo>
                  <a:cubicBezTo>
                    <a:pt x="15416" y="18312"/>
                    <a:pt x="15353" y="18521"/>
                    <a:pt x="15258" y="18636"/>
                  </a:cubicBezTo>
                  <a:cubicBezTo>
                    <a:pt x="15162" y="18752"/>
                    <a:pt x="15004" y="18775"/>
                    <a:pt x="14797" y="18706"/>
                  </a:cubicBezTo>
                  <a:cubicBezTo>
                    <a:pt x="14591" y="18636"/>
                    <a:pt x="14401" y="18544"/>
                    <a:pt x="14210" y="18451"/>
                  </a:cubicBezTo>
                  <a:cubicBezTo>
                    <a:pt x="14036" y="18359"/>
                    <a:pt x="13845" y="18243"/>
                    <a:pt x="13639" y="18081"/>
                  </a:cubicBezTo>
                  <a:cubicBezTo>
                    <a:pt x="13417" y="17919"/>
                    <a:pt x="13226" y="17665"/>
                    <a:pt x="13067" y="17341"/>
                  </a:cubicBezTo>
                  <a:cubicBezTo>
                    <a:pt x="12925" y="17017"/>
                    <a:pt x="12814" y="16694"/>
                    <a:pt x="12734" y="16416"/>
                  </a:cubicBezTo>
                  <a:cubicBezTo>
                    <a:pt x="12337" y="14751"/>
                    <a:pt x="11941" y="12855"/>
                    <a:pt x="11544" y="10727"/>
                  </a:cubicBezTo>
                  <a:cubicBezTo>
                    <a:pt x="11147" y="8622"/>
                    <a:pt x="10734" y="6287"/>
                    <a:pt x="10306" y="3743"/>
                  </a:cubicBezTo>
                  <a:cubicBezTo>
                    <a:pt x="10258" y="3396"/>
                    <a:pt x="10242" y="3165"/>
                    <a:pt x="10258" y="3026"/>
                  </a:cubicBezTo>
                  <a:cubicBezTo>
                    <a:pt x="10274" y="2887"/>
                    <a:pt x="10369" y="2795"/>
                    <a:pt x="10544" y="2748"/>
                  </a:cubicBezTo>
                  <a:cubicBezTo>
                    <a:pt x="10703" y="2702"/>
                    <a:pt x="10861" y="2702"/>
                    <a:pt x="10988" y="2725"/>
                  </a:cubicBezTo>
                  <a:cubicBezTo>
                    <a:pt x="11131" y="2748"/>
                    <a:pt x="11290" y="2795"/>
                    <a:pt x="11449" y="2910"/>
                  </a:cubicBezTo>
                  <a:cubicBezTo>
                    <a:pt x="11845" y="3118"/>
                    <a:pt x="12115" y="3627"/>
                    <a:pt x="12258" y="4413"/>
                  </a:cubicBezTo>
                  <a:cubicBezTo>
                    <a:pt x="12369" y="5015"/>
                    <a:pt x="12480" y="5709"/>
                    <a:pt x="12607" y="6472"/>
                  </a:cubicBezTo>
                  <a:cubicBezTo>
                    <a:pt x="12734" y="7235"/>
                    <a:pt x="12877" y="8044"/>
                    <a:pt x="13020" y="8900"/>
                  </a:cubicBezTo>
                  <a:cubicBezTo>
                    <a:pt x="13163" y="9756"/>
                    <a:pt x="13321" y="10634"/>
                    <a:pt x="13480" y="11559"/>
                  </a:cubicBezTo>
                  <a:cubicBezTo>
                    <a:pt x="13639" y="12485"/>
                    <a:pt x="13813" y="13386"/>
                    <a:pt x="13972" y="14288"/>
                  </a:cubicBezTo>
                  <a:cubicBezTo>
                    <a:pt x="14131" y="12369"/>
                    <a:pt x="14258" y="10380"/>
                    <a:pt x="14369" y="8252"/>
                  </a:cubicBezTo>
                  <a:cubicBezTo>
                    <a:pt x="14480" y="6148"/>
                    <a:pt x="14591" y="4066"/>
                    <a:pt x="14702" y="1985"/>
                  </a:cubicBezTo>
                  <a:cubicBezTo>
                    <a:pt x="14718" y="1754"/>
                    <a:pt x="14766" y="1569"/>
                    <a:pt x="14829" y="1476"/>
                  </a:cubicBezTo>
                  <a:cubicBezTo>
                    <a:pt x="14893" y="1384"/>
                    <a:pt x="14972" y="1338"/>
                    <a:pt x="15067" y="1338"/>
                  </a:cubicBezTo>
                  <a:cubicBezTo>
                    <a:pt x="15162" y="1338"/>
                    <a:pt x="15274" y="1384"/>
                    <a:pt x="15385" y="1476"/>
                  </a:cubicBezTo>
                  <a:cubicBezTo>
                    <a:pt x="15496" y="1569"/>
                    <a:pt x="15623" y="1661"/>
                    <a:pt x="15734" y="1777"/>
                  </a:cubicBezTo>
                  <a:cubicBezTo>
                    <a:pt x="15861" y="1893"/>
                    <a:pt x="15972" y="2008"/>
                    <a:pt x="16083" y="2124"/>
                  </a:cubicBezTo>
                  <a:cubicBezTo>
                    <a:pt x="16194" y="2240"/>
                    <a:pt x="16273" y="2378"/>
                    <a:pt x="16353" y="2563"/>
                  </a:cubicBezTo>
                  <a:cubicBezTo>
                    <a:pt x="16416" y="2725"/>
                    <a:pt x="16464" y="2910"/>
                    <a:pt x="16496" y="3118"/>
                  </a:cubicBezTo>
                  <a:cubicBezTo>
                    <a:pt x="16527" y="3326"/>
                    <a:pt x="16527" y="3581"/>
                    <a:pt x="16511" y="3881"/>
                  </a:cubicBezTo>
                  <a:cubicBezTo>
                    <a:pt x="16543" y="4437"/>
                    <a:pt x="16511" y="5107"/>
                    <a:pt x="16464" y="5870"/>
                  </a:cubicBezTo>
                  <a:close/>
                  <a:moveTo>
                    <a:pt x="17448" y="1661"/>
                  </a:moveTo>
                  <a:cubicBezTo>
                    <a:pt x="17718" y="1430"/>
                    <a:pt x="18003" y="1222"/>
                    <a:pt x="18305" y="1014"/>
                  </a:cubicBezTo>
                  <a:cubicBezTo>
                    <a:pt x="18606" y="806"/>
                    <a:pt x="18924" y="621"/>
                    <a:pt x="19241" y="436"/>
                  </a:cubicBezTo>
                  <a:cubicBezTo>
                    <a:pt x="19559" y="251"/>
                    <a:pt x="19892" y="112"/>
                    <a:pt x="20225" y="19"/>
                  </a:cubicBezTo>
                  <a:cubicBezTo>
                    <a:pt x="20543" y="-73"/>
                    <a:pt x="20765" y="158"/>
                    <a:pt x="20923" y="690"/>
                  </a:cubicBezTo>
                  <a:cubicBezTo>
                    <a:pt x="21035" y="968"/>
                    <a:pt x="21114" y="1245"/>
                    <a:pt x="21161" y="1476"/>
                  </a:cubicBezTo>
                  <a:cubicBezTo>
                    <a:pt x="21225" y="1708"/>
                    <a:pt x="21273" y="1985"/>
                    <a:pt x="21336" y="2263"/>
                  </a:cubicBezTo>
                  <a:cubicBezTo>
                    <a:pt x="21400" y="2586"/>
                    <a:pt x="21415" y="2795"/>
                    <a:pt x="21384" y="2933"/>
                  </a:cubicBezTo>
                  <a:cubicBezTo>
                    <a:pt x="21352" y="3049"/>
                    <a:pt x="21257" y="3165"/>
                    <a:pt x="21114" y="3257"/>
                  </a:cubicBezTo>
                  <a:cubicBezTo>
                    <a:pt x="20796" y="3419"/>
                    <a:pt x="20463" y="3604"/>
                    <a:pt x="20114" y="3766"/>
                  </a:cubicBezTo>
                  <a:cubicBezTo>
                    <a:pt x="19765" y="3951"/>
                    <a:pt x="19416" y="4136"/>
                    <a:pt x="19035" y="4367"/>
                  </a:cubicBezTo>
                  <a:cubicBezTo>
                    <a:pt x="19019" y="4945"/>
                    <a:pt x="19003" y="5570"/>
                    <a:pt x="19003" y="6194"/>
                  </a:cubicBezTo>
                  <a:cubicBezTo>
                    <a:pt x="19003" y="6818"/>
                    <a:pt x="19003" y="7466"/>
                    <a:pt x="18987" y="8160"/>
                  </a:cubicBezTo>
                  <a:cubicBezTo>
                    <a:pt x="19146" y="8067"/>
                    <a:pt x="19305" y="7998"/>
                    <a:pt x="19463" y="7929"/>
                  </a:cubicBezTo>
                  <a:cubicBezTo>
                    <a:pt x="19622" y="7859"/>
                    <a:pt x="19797" y="7790"/>
                    <a:pt x="19987" y="7744"/>
                  </a:cubicBezTo>
                  <a:cubicBezTo>
                    <a:pt x="20146" y="7697"/>
                    <a:pt x="20273" y="7697"/>
                    <a:pt x="20368" y="7744"/>
                  </a:cubicBezTo>
                  <a:cubicBezTo>
                    <a:pt x="20463" y="7790"/>
                    <a:pt x="20558" y="7952"/>
                    <a:pt x="20654" y="8183"/>
                  </a:cubicBezTo>
                  <a:cubicBezTo>
                    <a:pt x="20749" y="8414"/>
                    <a:pt x="20828" y="8645"/>
                    <a:pt x="20892" y="8900"/>
                  </a:cubicBezTo>
                  <a:cubicBezTo>
                    <a:pt x="20955" y="9131"/>
                    <a:pt x="21019" y="9386"/>
                    <a:pt x="21066" y="9617"/>
                  </a:cubicBezTo>
                  <a:cubicBezTo>
                    <a:pt x="21146" y="9894"/>
                    <a:pt x="21177" y="10079"/>
                    <a:pt x="21146" y="10195"/>
                  </a:cubicBezTo>
                  <a:cubicBezTo>
                    <a:pt x="21114" y="10311"/>
                    <a:pt x="21035" y="10426"/>
                    <a:pt x="20892" y="10519"/>
                  </a:cubicBezTo>
                  <a:cubicBezTo>
                    <a:pt x="20574" y="10750"/>
                    <a:pt x="20257" y="10958"/>
                    <a:pt x="19924" y="11166"/>
                  </a:cubicBezTo>
                  <a:cubicBezTo>
                    <a:pt x="19590" y="11374"/>
                    <a:pt x="19273" y="11606"/>
                    <a:pt x="18971" y="11837"/>
                  </a:cubicBezTo>
                  <a:cubicBezTo>
                    <a:pt x="18971" y="12253"/>
                    <a:pt x="18971" y="12646"/>
                    <a:pt x="18987" y="13016"/>
                  </a:cubicBezTo>
                  <a:cubicBezTo>
                    <a:pt x="18987" y="13386"/>
                    <a:pt x="18987" y="13756"/>
                    <a:pt x="18987" y="14103"/>
                  </a:cubicBezTo>
                  <a:cubicBezTo>
                    <a:pt x="19241" y="13941"/>
                    <a:pt x="19479" y="13803"/>
                    <a:pt x="19701" y="13664"/>
                  </a:cubicBezTo>
                  <a:cubicBezTo>
                    <a:pt x="19924" y="13548"/>
                    <a:pt x="20178" y="13433"/>
                    <a:pt x="20447" y="13317"/>
                  </a:cubicBezTo>
                  <a:cubicBezTo>
                    <a:pt x="20606" y="13248"/>
                    <a:pt x="20717" y="13248"/>
                    <a:pt x="20812" y="13294"/>
                  </a:cubicBezTo>
                  <a:cubicBezTo>
                    <a:pt x="20908" y="13340"/>
                    <a:pt x="21003" y="13479"/>
                    <a:pt x="21082" y="13687"/>
                  </a:cubicBezTo>
                  <a:cubicBezTo>
                    <a:pt x="21177" y="13918"/>
                    <a:pt x="21257" y="14150"/>
                    <a:pt x="21320" y="14358"/>
                  </a:cubicBezTo>
                  <a:cubicBezTo>
                    <a:pt x="21384" y="14566"/>
                    <a:pt x="21447" y="14774"/>
                    <a:pt x="21511" y="15005"/>
                  </a:cubicBezTo>
                  <a:cubicBezTo>
                    <a:pt x="21574" y="15260"/>
                    <a:pt x="21590" y="15421"/>
                    <a:pt x="21574" y="15514"/>
                  </a:cubicBezTo>
                  <a:cubicBezTo>
                    <a:pt x="21558" y="15606"/>
                    <a:pt x="21479" y="15722"/>
                    <a:pt x="21336" y="15815"/>
                  </a:cubicBezTo>
                  <a:cubicBezTo>
                    <a:pt x="21003" y="16046"/>
                    <a:pt x="20654" y="16300"/>
                    <a:pt x="20320" y="16555"/>
                  </a:cubicBezTo>
                  <a:cubicBezTo>
                    <a:pt x="19971" y="16809"/>
                    <a:pt x="19638" y="17040"/>
                    <a:pt x="19336" y="17272"/>
                  </a:cubicBezTo>
                  <a:cubicBezTo>
                    <a:pt x="19130" y="17457"/>
                    <a:pt x="18971" y="17526"/>
                    <a:pt x="18844" y="17480"/>
                  </a:cubicBezTo>
                  <a:cubicBezTo>
                    <a:pt x="18717" y="17433"/>
                    <a:pt x="18606" y="17364"/>
                    <a:pt x="18511" y="17272"/>
                  </a:cubicBezTo>
                  <a:cubicBezTo>
                    <a:pt x="18400" y="17156"/>
                    <a:pt x="18289" y="17040"/>
                    <a:pt x="18194" y="16925"/>
                  </a:cubicBezTo>
                  <a:cubicBezTo>
                    <a:pt x="18098" y="16809"/>
                    <a:pt x="17971" y="16647"/>
                    <a:pt x="17829" y="16439"/>
                  </a:cubicBezTo>
                  <a:cubicBezTo>
                    <a:pt x="17718" y="16277"/>
                    <a:pt x="17622" y="16092"/>
                    <a:pt x="17543" y="15861"/>
                  </a:cubicBezTo>
                  <a:cubicBezTo>
                    <a:pt x="17464" y="15630"/>
                    <a:pt x="17416" y="15352"/>
                    <a:pt x="17384" y="15005"/>
                  </a:cubicBezTo>
                  <a:lnTo>
                    <a:pt x="16718" y="2286"/>
                  </a:lnTo>
                  <a:cubicBezTo>
                    <a:pt x="16924" y="2101"/>
                    <a:pt x="17178" y="1870"/>
                    <a:pt x="17448" y="1661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409955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413B9C-6AEA-EE08-2D17-0CEBE687BE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98F0B7-012F-2DCF-9148-E8BCC8AA67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DE254C1-D73F-1675-323E-C7517F5C0F1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7E79C06-4E68-9009-3E27-E418B36FBF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C821C-CA1D-DA18-4A50-2451963A84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16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871724F-513A-7316-E59F-B0F0B0886D6F}"/>
              </a:ext>
            </a:extLst>
          </p:cNvPr>
          <p:cNvGrpSpPr/>
          <p:nvPr/>
        </p:nvGrpSpPr>
        <p:grpSpPr>
          <a:xfrm>
            <a:off x="8865988" y="342500"/>
            <a:ext cx="2232423" cy="1401357"/>
            <a:chOff x="541102" y="4600906"/>
            <a:chExt cx="2232423" cy="1401357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2164C2CD-466B-59C6-A704-3AA4D0212228}"/>
                </a:ext>
              </a:extLst>
            </p:cNvPr>
            <p:cNvSpPr/>
            <p:nvPr/>
          </p:nvSpPr>
          <p:spPr>
            <a:xfrm>
              <a:off x="541102" y="4600906"/>
              <a:ext cx="2232423" cy="14013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8" h="21486" extrusionOk="0">
                  <a:moveTo>
                    <a:pt x="21208" y="12561"/>
                  </a:moveTo>
                  <a:cubicBezTo>
                    <a:pt x="21172" y="12139"/>
                    <a:pt x="21009" y="11732"/>
                    <a:pt x="20793" y="11470"/>
                  </a:cubicBezTo>
                  <a:cubicBezTo>
                    <a:pt x="21063" y="11135"/>
                    <a:pt x="21226" y="10640"/>
                    <a:pt x="21172" y="10043"/>
                  </a:cubicBezTo>
                  <a:cubicBezTo>
                    <a:pt x="21100" y="9315"/>
                    <a:pt x="20712" y="8646"/>
                    <a:pt x="20215" y="8689"/>
                  </a:cubicBezTo>
                  <a:cubicBezTo>
                    <a:pt x="19602" y="8733"/>
                    <a:pt x="18979" y="8806"/>
                    <a:pt x="18366" y="8850"/>
                  </a:cubicBezTo>
                  <a:cubicBezTo>
                    <a:pt x="18709" y="8617"/>
                    <a:pt x="19060" y="8355"/>
                    <a:pt x="19394" y="8064"/>
                  </a:cubicBezTo>
                  <a:cubicBezTo>
                    <a:pt x="19972" y="7554"/>
                    <a:pt x="19954" y="6332"/>
                    <a:pt x="19602" y="5633"/>
                  </a:cubicBezTo>
                  <a:cubicBezTo>
                    <a:pt x="20179" y="5211"/>
                    <a:pt x="20197" y="3857"/>
                    <a:pt x="19791" y="3129"/>
                  </a:cubicBezTo>
                  <a:cubicBezTo>
                    <a:pt x="19827" y="3115"/>
                    <a:pt x="19854" y="3086"/>
                    <a:pt x="19891" y="3071"/>
                  </a:cubicBezTo>
                  <a:cubicBezTo>
                    <a:pt x="20342" y="2795"/>
                    <a:pt x="20657" y="2169"/>
                    <a:pt x="20585" y="1354"/>
                  </a:cubicBezTo>
                  <a:cubicBezTo>
                    <a:pt x="20513" y="597"/>
                    <a:pt x="20125" y="0"/>
                    <a:pt x="19629" y="0"/>
                  </a:cubicBezTo>
                  <a:cubicBezTo>
                    <a:pt x="13737" y="44"/>
                    <a:pt x="7845" y="349"/>
                    <a:pt x="1963" y="902"/>
                  </a:cubicBezTo>
                  <a:cubicBezTo>
                    <a:pt x="997" y="990"/>
                    <a:pt x="781" y="2911"/>
                    <a:pt x="1322" y="3697"/>
                  </a:cubicBezTo>
                  <a:cubicBezTo>
                    <a:pt x="1196" y="3712"/>
                    <a:pt x="1060" y="3726"/>
                    <a:pt x="934" y="3726"/>
                  </a:cubicBezTo>
                  <a:cubicBezTo>
                    <a:pt x="-302" y="3843"/>
                    <a:pt x="-320" y="6928"/>
                    <a:pt x="934" y="6856"/>
                  </a:cubicBezTo>
                  <a:cubicBezTo>
                    <a:pt x="1575" y="6812"/>
                    <a:pt x="2215" y="6783"/>
                    <a:pt x="2856" y="6739"/>
                  </a:cubicBezTo>
                  <a:cubicBezTo>
                    <a:pt x="2594" y="6914"/>
                    <a:pt x="2333" y="7103"/>
                    <a:pt x="2080" y="7307"/>
                  </a:cubicBezTo>
                  <a:cubicBezTo>
                    <a:pt x="1259" y="7976"/>
                    <a:pt x="1602" y="10407"/>
                    <a:pt x="2567" y="10218"/>
                  </a:cubicBezTo>
                  <a:cubicBezTo>
                    <a:pt x="2865" y="10160"/>
                    <a:pt x="3163" y="10116"/>
                    <a:pt x="3460" y="10058"/>
                  </a:cubicBezTo>
                  <a:cubicBezTo>
                    <a:pt x="3460" y="10480"/>
                    <a:pt x="3551" y="10887"/>
                    <a:pt x="3722" y="11193"/>
                  </a:cubicBezTo>
                  <a:cubicBezTo>
                    <a:pt x="3190" y="12095"/>
                    <a:pt x="3524" y="14017"/>
                    <a:pt x="4408" y="13857"/>
                  </a:cubicBezTo>
                  <a:cubicBezTo>
                    <a:pt x="5175" y="13711"/>
                    <a:pt x="5933" y="13595"/>
                    <a:pt x="6699" y="13464"/>
                  </a:cubicBezTo>
                  <a:cubicBezTo>
                    <a:pt x="5743" y="13958"/>
                    <a:pt x="4805" y="14555"/>
                    <a:pt x="3893" y="15327"/>
                  </a:cubicBezTo>
                  <a:cubicBezTo>
                    <a:pt x="3145" y="15953"/>
                    <a:pt x="3352" y="17481"/>
                    <a:pt x="3939" y="18034"/>
                  </a:cubicBezTo>
                  <a:cubicBezTo>
                    <a:pt x="3469" y="18165"/>
                    <a:pt x="3000" y="18310"/>
                    <a:pt x="2540" y="18442"/>
                  </a:cubicBezTo>
                  <a:cubicBezTo>
                    <a:pt x="2026" y="18587"/>
                    <a:pt x="1737" y="19606"/>
                    <a:pt x="1863" y="20363"/>
                  </a:cubicBezTo>
                  <a:cubicBezTo>
                    <a:pt x="2017" y="21251"/>
                    <a:pt x="2540" y="21600"/>
                    <a:pt x="3054" y="21454"/>
                  </a:cubicBezTo>
                  <a:cubicBezTo>
                    <a:pt x="8991" y="19853"/>
                    <a:pt x="14829" y="17452"/>
                    <a:pt x="20513" y="14264"/>
                  </a:cubicBezTo>
                  <a:cubicBezTo>
                    <a:pt x="20964" y="14017"/>
                    <a:pt x="21280" y="13347"/>
                    <a:pt x="21208" y="1256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106D5639-27EC-340E-6E43-0A7BD6C620A7}"/>
                </a:ext>
              </a:extLst>
            </p:cNvPr>
            <p:cNvSpPr/>
            <p:nvPr/>
          </p:nvSpPr>
          <p:spPr>
            <a:xfrm>
              <a:off x="1082205" y="4733808"/>
              <a:ext cx="1290778" cy="8808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0" h="21458" extrusionOk="0">
                  <a:moveTo>
                    <a:pt x="577" y="17665"/>
                  </a:moveTo>
                  <a:cubicBezTo>
                    <a:pt x="688" y="17596"/>
                    <a:pt x="799" y="17549"/>
                    <a:pt x="910" y="17549"/>
                  </a:cubicBezTo>
                  <a:cubicBezTo>
                    <a:pt x="1022" y="17549"/>
                    <a:pt x="1133" y="17549"/>
                    <a:pt x="1244" y="17596"/>
                  </a:cubicBezTo>
                  <a:cubicBezTo>
                    <a:pt x="1355" y="17642"/>
                    <a:pt x="1450" y="17711"/>
                    <a:pt x="1561" y="17827"/>
                  </a:cubicBezTo>
                  <a:cubicBezTo>
                    <a:pt x="2101" y="18359"/>
                    <a:pt x="2545" y="18659"/>
                    <a:pt x="2926" y="18775"/>
                  </a:cubicBezTo>
                  <a:cubicBezTo>
                    <a:pt x="3291" y="18867"/>
                    <a:pt x="3545" y="18775"/>
                    <a:pt x="3656" y="18451"/>
                  </a:cubicBezTo>
                  <a:cubicBezTo>
                    <a:pt x="3704" y="18359"/>
                    <a:pt x="3704" y="18220"/>
                    <a:pt x="3656" y="18081"/>
                  </a:cubicBezTo>
                  <a:cubicBezTo>
                    <a:pt x="3609" y="17942"/>
                    <a:pt x="3513" y="17781"/>
                    <a:pt x="3386" y="17642"/>
                  </a:cubicBezTo>
                  <a:cubicBezTo>
                    <a:pt x="3259" y="17480"/>
                    <a:pt x="3117" y="17318"/>
                    <a:pt x="2942" y="17133"/>
                  </a:cubicBezTo>
                  <a:cubicBezTo>
                    <a:pt x="2767" y="16948"/>
                    <a:pt x="2577" y="16763"/>
                    <a:pt x="2387" y="16555"/>
                  </a:cubicBezTo>
                  <a:cubicBezTo>
                    <a:pt x="2196" y="16347"/>
                    <a:pt x="1990" y="16162"/>
                    <a:pt x="1799" y="15954"/>
                  </a:cubicBezTo>
                  <a:cubicBezTo>
                    <a:pt x="1609" y="15745"/>
                    <a:pt x="1418" y="15514"/>
                    <a:pt x="1244" y="15306"/>
                  </a:cubicBezTo>
                  <a:cubicBezTo>
                    <a:pt x="1069" y="15075"/>
                    <a:pt x="895" y="14797"/>
                    <a:pt x="736" y="14473"/>
                  </a:cubicBezTo>
                  <a:cubicBezTo>
                    <a:pt x="577" y="14150"/>
                    <a:pt x="434" y="13803"/>
                    <a:pt x="323" y="13410"/>
                  </a:cubicBezTo>
                  <a:cubicBezTo>
                    <a:pt x="212" y="13016"/>
                    <a:pt x="117" y="12600"/>
                    <a:pt x="69" y="12138"/>
                  </a:cubicBezTo>
                  <a:cubicBezTo>
                    <a:pt x="6" y="11675"/>
                    <a:pt x="-10" y="11189"/>
                    <a:pt x="6" y="10658"/>
                  </a:cubicBezTo>
                  <a:cubicBezTo>
                    <a:pt x="6" y="10218"/>
                    <a:pt x="38" y="9733"/>
                    <a:pt x="101" y="9224"/>
                  </a:cubicBezTo>
                  <a:cubicBezTo>
                    <a:pt x="165" y="8715"/>
                    <a:pt x="244" y="8183"/>
                    <a:pt x="355" y="7697"/>
                  </a:cubicBezTo>
                  <a:cubicBezTo>
                    <a:pt x="466" y="7189"/>
                    <a:pt x="593" y="6726"/>
                    <a:pt x="736" y="6264"/>
                  </a:cubicBezTo>
                  <a:cubicBezTo>
                    <a:pt x="879" y="5824"/>
                    <a:pt x="1037" y="5431"/>
                    <a:pt x="1212" y="5107"/>
                  </a:cubicBezTo>
                  <a:cubicBezTo>
                    <a:pt x="1276" y="4969"/>
                    <a:pt x="1339" y="4853"/>
                    <a:pt x="1434" y="4714"/>
                  </a:cubicBezTo>
                  <a:cubicBezTo>
                    <a:pt x="1529" y="4575"/>
                    <a:pt x="1641" y="4483"/>
                    <a:pt x="1752" y="4390"/>
                  </a:cubicBezTo>
                  <a:cubicBezTo>
                    <a:pt x="1879" y="4298"/>
                    <a:pt x="2021" y="4252"/>
                    <a:pt x="2164" y="4229"/>
                  </a:cubicBezTo>
                  <a:cubicBezTo>
                    <a:pt x="2323" y="4205"/>
                    <a:pt x="2482" y="4229"/>
                    <a:pt x="2656" y="4298"/>
                  </a:cubicBezTo>
                  <a:cubicBezTo>
                    <a:pt x="2926" y="4437"/>
                    <a:pt x="3212" y="4622"/>
                    <a:pt x="3482" y="4853"/>
                  </a:cubicBezTo>
                  <a:cubicBezTo>
                    <a:pt x="3767" y="5084"/>
                    <a:pt x="4005" y="5362"/>
                    <a:pt x="4212" y="5685"/>
                  </a:cubicBezTo>
                  <a:cubicBezTo>
                    <a:pt x="4355" y="5894"/>
                    <a:pt x="4466" y="6102"/>
                    <a:pt x="4545" y="6310"/>
                  </a:cubicBezTo>
                  <a:cubicBezTo>
                    <a:pt x="4624" y="6518"/>
                    <a:pt x="4704" y="6749"/>
                    <a:pt x="4751" y="6957"/>
                  </a:cubicBezTo>
                  <a:cubicBezTo>
                    <a:pt x="4799" y="7189"/>
                    <a:pt x="4847" y="7397"/>
                    <a:pt x="4862" y="7605"/>
                  </a:cubicBezTo>
                  <a:cubicBezTo>
                    <a:pt x="4878" y="7813"/>
                    <a:pt x="4910" y="7998"/>
                    <a:pt x="4942" y="8206"/>
                  </a:cubicBezTo>
                  <a:cubicBezTo>
                    <a:pt x="4958" y="8553"/>
                    <a:pt x="4973" y="8923"/>
                    <a:pt x="4989" y="9339"/>
                  </a:cubicBezTo>
                  <a:cubicBezTo>
                    <a:pt x="5005" y="9756"/>
                    <a:pt x="5005" y="10172"/>
                    <a:pt x="5005" y="10588"/>
                  </a:cubicBezTo>
                  <a:cubicBezTo>
                    <a:pt x="5005" y="11005"/>
                    <a:pt x="4989" y="11421"/>
                    <a:pt x="4974" y="11814"/>
                  </a:cubicBezTo>
                  <a:cubicBezTo>
                    <a:pt x="4958" y="12207"/>
                    <a:pt x="4926" y="12554"/>
                    <a:pt x="4910" y="12832"/>
                  </a:cubicBezTo>
                  <a:cubicBezTo>
                    <a:pt x="4878" y="13109"/>
                    <a:pt x="4831" y="13271"/>
                    <a:pt x="4767" y="13340"/>
                  </a:cubicBezTo>
                  <a:cubicBezTo>
                    <a:pt x="4704" y="13410"/>
                    <a:pt x="4593" y="13410"/>
                    <a:pt x="4466" y="13340"/>
                  </a:cubicBezTo>
                  <a:cubicBezTo>
                    <a:pt x="3640" y="12924"/>
                    <a:pt x="3196" y="12184"/>
                    <a:pt x="3133" y="11143"/>
                  </a:cubicBezTo>
                  <a:cubicBezTo>
                    <a:pt x="3117" y="10935"/>
                    <a:pt x="3101" y="10681"/>
                    <a:pt x="3101" y="10380"/>
                  </a:cubicBezTo>
                  <a:cubicBezTo>
                    <a:pt x="3101" y="10079"/>
                    <a:pt x="3101" y="9802"/>
                    <a:pt x="3101" y="9501"/>
                  </a:cubicBezTo>
                  <a:cubicBezTo>
                    <a:pt x="3101" y="9201"/>
                    <a:pt x="3101" y="8946"/>
                    <a:pt x="3085" y="8669"/>
                  </a:cubicBezTo>
                  <a:cubicBezTo>
                    <a:pt x="3069" y="8414"/>
                    <a:pt x="3053" y="8183"/>
                    <a:pt x="3037" y="8021"/>
                  </a:cubicBezTo>
                  <a:cubicBezTo>
                    <a:pt x="3006" y="7859"/>
                    <a:pt x="2974" y="7767"/>
                    <a:pt x="2926" y="7767"/>
                  </a:cubicBezTo>
                  <a:cubicBezTo>
                    <a:pt x="2879" y="7744"/>
                    <a:pt x="2815" y="7836"/>
                    <a:pt x="2720" y="8021"/>
                  </a:cubicBezTo>
                  <a:cubicBezTo>
                    <a:pt x="2641" y="8160"/>
                    <a:pt x="2561" y="8345"/>
                    <a:pt x="2482" y="8599"/>
                  </a:cubicBezTo>
                  <a:cubicBezTo>
                    <a:pt x="2403" y="8854"/>
                    <a:pt x="2323" y="9131"/>
                    <a:pt x="2260" y="9455"/>
                  </a:cubicBezTo>
                  <a:cubicBezTo>
                    <a:pt x="2196" y="9779"/>
                    <a:pt x="2133" y="10103"/>
                    <a:pt x="2101" y="10473"/>
                  </a:cubicBezTo>
                  <a:cubicBezTo>
                    <a:pt x="2053" y="10843"/>
                    <a:pt x="2053" y="11189"/>
                    <a:pt x="2053" y="11536"/>
                  </a:cubicBezTo>
                  <a:cubicBezTo>
                    <a:pt x="2069" y="11883"/>
                    <a:pt x="2101" y="12207"/>
                    <a:pt x="2180" y="12531"/>
                  </a:cubicBezTo>
                  <a:cubicBezTo>
                    <a:pt x="2244" y="12855"/>
                    <a:pt x="2371" y="13109"/>
                    <a:pt x="2514" y="13340"/>
                  </a:cubicBezTo>
                  <a:cubicBezTo>
                    <a:pt x="2720" y="13641"/>
                    <a:pt x="2926" y="13918"/>
                    <a:pt x="3164" y="14173"/>
                  </a:cubicBezTo>
                  <a:cubicBezTo>
                    <a:pt x="3402" y="14427"/>
                    <a:pt x="3625" y="14658"/>
                    <a:pt x="3847" y="14913"/>
                  </a:cubicBezTo>
                  <a:cubicBezTo>
                    <a:pt x="4069" y="15144"/>
                    <a:pt x="4291" y="15375"/>
                    <a:pt x="4498" y="15607"/>
                  </a:cubicBezTo>
                  <a:cubicBezTo>
                    <a:pt x="4704" y="15838"/>
                    <a:pt x="4878" y="16092"/>
                    <a:pt x="5021" y="16347"/>
                  </a:cubicBezTo>
                  <a:cubicBezTo>
                    <a:pt x="5164" y="16624"/>
                    <a:pt x="5275" y="16902"/>
                    <a:pt x="5339" y="17225"/>
                  </a:cubicBezTo>
                  <a:cubicBezTo>
                    <a:pt x="5402" y="17549"/>
                    <a:pt x="5418" y="17896"/>
                    <a:pt x="5370" y="18266"/>
                  </a:cubicBezTo>
                  <a:cubicBezTo>
                    <a:pt x="5339" y="18544"/>
                    <a:pt x="5307" y="18844"/>
                    <a:pt x="5243" y="19168"/>
                  </a:cubicBezTo>
                  <a:cubicBezTo>
                    <a:pt x="5180" y="19492"/>
                    <a:pt x="5085" y="19816"/>
                    <a:pt x="4942" y="20093"/>
                  </a:cubicBezTo>
                  <a:cubicBezTo>
                    <a:pt x="4799" y="20394"/>
                    <a:pt x="4624" y="20648"/>
                    <a:pt x="4418" y="20903"/>
                  </a:cubicBezTo>
                  <a:cubicBezTo>
                    <a:pt x="4196" y="21134"/>
                    <a:pt x="3926" y="21296"/>
                    <a:pt x="3593" y="21388"/>
                  </a:cubicBezTo>
                  <a:cubicBezTo>
                    <a:pt x="3149" y="21527"/>
                    <a:pt x="2704" y="21458"/>
                    <a:pt x="2244" y="21180"/>
                  </a:cubicBezTo>
                  <a:cubicBezTo>
                    <a:pt x="1784" y="20903"/>
                    <a:pt x="1276" y="20348"/>
                    <a:pt x="720" y="19515"/>
                  </a:cubicBezTo>
                  <a:cubicBezTo>
                    <a:pt x="435" y="19099"/>
                    <a:pt x="260" y="18798"/>
                    <a:pt x="228" y="18567"/>
                  </a:cubicBezTo>
                  <a:cubicBezTo>
                    <a:pt x="197" y="18336"/>
                    <a:pt x="228" y="18127"/>
                    <a:pt x="323" y="17966"/>
                  </a:cubicBezTo>
                  <a:cubicBezTo>
                    <a:pt x="371" y="17827"/>
                    <a:pt x="482" y="17757"/>
                    <a:pt x="577" y="17665"/>
                  </a:cubicBezTo>
                  <a:close/>
                  <a:moveTo>
                    <a:pt x="8227" y="16578"/>
                  </a:moveTo>
                  <a:cubicBezTo>
                    <a:pt x="7830" y="16809"/>
                    <a:pt x="7481" y="17064"/>
                    <a:pt x="7195" y="17318"/>
                  </a:cubicBezTo>
                  <a:cubicBezTo>
                    <a:pt x="7148" y="17827"/>
                    <a:pt x="7100" y="18312"/>
                    <a:pt x="7068" y="18752"/>
                  </a:cubicBezTo>
                  <a:cubicBezTo>
                    <a:pt x="7037" y="19191"/>
                    <a:pt x="7005" y="19631"/>
                    <a:pt x="6973" y="20047"/>
                  </a:cubicBezTo>
                  <a:cubicBezTo>
                    <a:pt x="6957" y="20278"/>
                    <a:pt x="6910" y="20417"/>
                    <a:pt x="6862" y="20463"/>
                  </a:cubicBezTo>
                  <a:cubicBezTo>
                    <a:pt x="6799" y="20509"/>
                    <a:pt x="6703" y="20509"/>
                    <a:pt x="6560" y="20440"/>
                  </a:cubicBezTo>
                  <a:cubicBezTo>
                    <a:pt x="6481" y="20394"/>
                    <a:pt x="6402" y="20348"/>
                    <a:pt x="6307" y="20278"/>
                  </a:cubicBezTo>
                  <a:cubicBezTo>
                    <a:pt x="6211" y="20209"/>
                    <a:pt x="6116" y="20139"/>
                    <a:pt x="6021" y="20070"/>
                  </a:cubicBezTo>
                  <a:cubicBezTo>
                    <a:pt x="5941" y="19978"/>
                    <a:pt x="5878" y="19908"/>
                    <a:pt x="5814" y="19862"/>
                  </a:cubicBezTo>
                  <a:cubicBezTo>
                    <a:pt x="5751" y="19816"/>
                    <a:pt x="5703" y="19723"/>
                    <a:pt x="5672" y="19631"/>
                  </a:cubicBezTo>
                  <a:cubicBezTo>
                    <a:pt x="5640" y="19538"/>
                    <a:pt x="5608" y="19423"/>
                    <a:pt x="5576" y="19261"/>
                  </a:cubicBezTo>
                  <a:cubicBezTo>
                    <a:pt x="5561" y="19099"/>
                    <a:pt x="5545" y="18891"/>
                    <a:pt x="5545" y="18613"/>
                  </a:cubicBezTo>
                  <a:cubicBezTo>
                    <a:pt x="5576" y="17711"/>
                    <a:pt x="5624" y="16647"/>
                    <a:pt x="5703" y="15445"/>
                  </a:cubicBezTo>
                  <a:cubicBezTo>
                    <a:pt x="5783" y="14219"/>
                    <a:pt x="5862" y="12970"/>
                    <a:pt x="5973" y="11652"/>
                  </a:cubicBezTo>
                  <a:cubicBezTo>
                    <a:pt x="6068" y="10357"/>
                    <a:pt x="6180" y="9062"/>
                    <a:pt x="6291" y="7790"/>
                  </a:cubicBezTo>
                  <a:cubicBezTo>
                    <a:pt x="6402" y="6518"/>
                    <a:pt x="6529" y="5385"/>
                    <a:pt x="6640" y="4390"/>
                  </a:cubicBezTo>
                  <a:cubicBezTo>
                    <a:pt x="6687" y="4020"/>
                    <a:pt x="6751" y="3720"/>
                    <a:pt x="6862" y="3489"/>
                  </a:cubicBezTo>
                  <a:cubicBezTo>
                    <a:pt x="6973" y="3234"/>
                    <a:pt x="7163" y="3119"/>
                    <a:pt x="7417" y="3095"/>
                  </a:cubicBezTo>
                  <a:cubicBezTo>
                    <a:pt x="7640" y="3072"/>
                    <a:pt x="7846" y="3049"/>
                    <a:pt x="8036" y="3072"/>
                  </a:cubicBezTo>
                  <a:cubicBezTo>
                    <a:pt x="8227" y="3095"/>
                    <a:pt x="8386" y="3119"/>
                    <a:pt x="8544" y="3142"/>
                  </a:cubicBezTo>
                  <a:cubicBezTo>
                    <a:pt x="8703" y="3188"/>
                    <a:pt x="8846" y="3234"/>
                    <a:pt x="8973" y="3280"/>
                  </a:cubicBezTo>
                  <a:cubicBezTo>
                    <a:pt x="9100" y="3327"/>
                    <a:pt x="9243" y="3396"/>
                    <a:pt x="9385" y="3442"/>
                  </a:cubicBezTo>
                  <a:cubicBezTo>
                    <a:pt x="9576" y="3535"/>
                    <a:pt x="9703" y="3697"/>
                    <a:pt x="9782" y="3905"/>
                  </a:cubicBezTo>
                  <a:cubicBezTo>
                    <a:pt x="9862" y="4113"/>
                    <a:pt x="9909" y="4414"/>
                    <a:pt x="9925" y="4784"/>
                  </a:cubicBezTo>
                  <a:cubicBezTo>
                    <a:pt x="9988" y="5686"/>
                    <a:pt x="10084" y="6703"/>
                    <a:pt x="10195" y="7883"/>
                  </a:cubicBezTo>
                  <a:cubicBezTo>
                    <a:pt x="10306" y="9039"/>
                    <a:pt x="10433" y="10241"/>
                    <a:pt x="10560" y="11513"/>
                  </a:cubicBezTo>
                  <a:cubicBezTo>
                    <a:pt x="10703" y="12762"/>
                    <a:pt x="10830" y="14034"/>
                    <a:pt x="10972" y="15283"/>
                  </a:cubicBezTo>
                  <a:cubicBezTo>
                    <a:pt x="11115" y="16555"/>
                    <a:pt x="11258" y="17711"/>
                    <a:pt x="11385" y="18798"/>
                  </a:cubicBezTo>
                  <a:cubicBezTo>
                    <a:pt x="11417" y="19029"/>
                    <a:pt x="11417" y="19191"/>
                    <a:pt x="11385" y="19284"/>
                  </a:cubicBezTo>
                  <a:cubicBezTo>
                    <a:pt x="11353" y="19376"/>
                    <a:pt x="11274" y="19446"/>
                    <a:pt x="11115" y="19492"/>
                  </a:cubicBezTo>
                  <a:cubicBezTo>
                    <a:pt x="10972" y="19538"/>
                    <a:pt x="10846" y="19561"/>
                    <a:pt x="10719" y="19561"/>
                  </a:cubicBezTo>
                  <a:cubicBezTo>
                    <a:pt x="10592" y="19561"/>
                    <a:pt x="10465" y="19538"/>
                    <a:pt x="10322" y="19469"/>
                  </a:cubicBezTo>
                  <a:cubicBezTo>
                    <a:pt x="10179" y="19423"/>
                    <a:pt x="10068" y="19330"/>
                    <a:pt x="10004" y="19191"/>
                  </a:cubicBezTo>
                  <a:cubicBezTo>
                    <a:pt x="9941" y="19076"/>
                    <a:pt x="9877" y="18821"/>
                    <a:pt x="9814" y="18474"/>
                  </a:cubicBezTo>
                  <a:cubicBezTo>
                    <a:pt x="9750" y="18104"/>
                    <a:pt x="9687" y="17711"/>
                    <a:pt x="9623" y="17295"/>
                  </a:cubicBezTo>
                  <a:cubicBezTo>
                    <a:pt x="9560" y="16856"/>
                    <a:pt x="9481" y="16393"/>
                    <a:pt x="9401" y="15884"/>
                  </a:cubicBezTo>
                  <a:cubicBezTo>
                    <a:pt x="9020" y="16115"/>
                    <a:pt x="8624" y="16347"/>
                    <a:pt x="8227" y="16578"/>
                  </a:cubicBezTo>
                  <a:close/>
                  <a:moveTo>
                    <a:pt x="8259" y="13225"/>
                  </a:moveTo>
                  <a:cubicBezTo>
                    <a:pt x="8497" y="13109"/>
                    <a:pt x="8751" y="12993"/>
                    <a:pt x="9005" y="12878"/>
                  </a:cubicBezTo>
                  <a:cubicBezTo>
                    <a:pt x="8878" y="11860"/>
                    <a:pt x="8751" y="10820"/>
                    <a:pt x="8624" y="9802"/>
                  </a:cubicBezTo>
                  <a:cubicBezTo>
                    <a:pt x="8497" y="8784"/>
                    <a:pt x="8386" y="7767"/>
                    <a:pt x="8275" y="6749"/>
                  </a:cubicBezTo>
                  <a:cubicBezTo>
                    <a:pt x="8163" y="7721"/>
                    <a:pt x="8036" y="8784"/>
                    <a:pt x="7909" y="9964"/>
                  </a:cubicBezTo>
                  <a:cubicBezTo>
                    <a:pt x="7782" y="11143"/>
                    <a:pt x="7656" y="12346"/>
                    <a:pt x="7544" y="13618"/>
                  </a:cubicBezTo>
                  <a:cubicBezTo>
                    <a:pt x="7767" y="13479"/>
                    <a:pt x="8021" y="13363"/>
                    <a:pt x="8259" y="13225"/>
                  </a:cubicBezTo>
                  <a:close/>
                  <a:moveTo>
                    <a:pt x="16464" y="5870"/>
                  </a:moveTo>
                  <a:cubicBezTo>
                    <a:pt x="16416" y="6634"/>
                    <a:pt x="16369" y="7443"/>
                    <a:pt x="16305" y="8299"/>
                  </a:cubicBezTo>
                  <a:cubicBezTo>
                    <a:pt x="16242" y="9154"/>
                    <a:pt x="16178" y="10033"/>
                    <a:pt x="16115" y="10958"/>
                  </a:cubicBezTo>
                  <a:cubicBezTo>
                    <a:pt x="16051" y="11860"/>
                    <a:pt x="15972" y="12739"/>
                    <a:pt x="15892" y="13618"/>
                  </a:cubicBezTo>
                  <a:cubicBezTo>
                    <a:pt x="15813" y="14473"/>
                    <a:pt x="15750" y="15283"/>
                    <a:pt x="15670" y="16046"/>
                  </a:cubicBezTo>
                  <a:cubicBezTo>
                    <a:pt x="15607" y="16809"/>
                    <a:pt x="15527" y="17457"/>
                    <a:pt x="15464" y="17989"/>
                  </a:cubicBezTo>
                  <a:cubicBezTo>
                    <a:pt x="15416" y="18312"/>
                    <a:pt x="15353" y="18521"/>
                    <a:pt x="15258" y="18636"/>
                  </a:cubicBezTo>
                  <a:cubicBezTo>
                    <a:pt x="15162" y="18752"/>
                    <a:pt x="15004" y="18775"/>
                    <a:pt x="14797" y="18706"/>
                  </a:cubicBezTo>
                  <a:cubicBezTo>
                    <a:pt x="14591" y="18636"/>
                    <a:pt x="14401" y="18544"/>
                    <a:pt x="14210" y="18451"/>
                  </a:cubicBezTo>
                  <a:cubicBezTo>
                    <a:pt x="14036" y="18359"/>
                    <a:pt x="13845" y="18243"/>
                    <a:pt x="13639" y="18081"/>
                  </a:cubicBezTo>
                  <a:cubicBezTo>
                    <a:pt x="13417" y="17919"/>
                    <a:pt x="13226" y="17665"/>
                    <a:pt x="13067" y="17341"/>
                  </a:cubicBezTo>
                  <a:cubicBezTo>
                    <a:pt x="12925" y="17017"/>
                    <a:pt x="12814" y="16694"/>
                    <a:pt x="12734" y="16416"/>
                  </a:cubicBezTo>
                  <a:cubicBezTo>
                    <a:pt x="12337" y="14751"/>
                    <a:pt x="11941" y="12855"/>
                    <a:pt x="11544" y="10727"/>
                  </a:cubicBezTo>
                  <a:cubicBezTo>
                    <a:pt x="11147" y="8622"/>
                    <a:pt x="10734" y="6287"/>
                    <a:pt x="10306" y="3743"/>
                  </a:cubicBezTo>
                  <a:cubicBezTo>
                    <a:pt x="10258" y="3396"/>
                    <a:pt x="10242" y="3165"/>
                    <a:pt x="10258" y="3026"/>
                  </a:cubicBezTo>
                  <a:cubicBezTo>
                    <a:pt x="10274" y="2887"/>
                    <a:pt x="10369" y="2795"/>
                    <a:pt x="10544" y="2748"/>
                  </a:cubicBezTo>
                  <a:cubicBezTo>
                    <a:pt x="10703" y="2702"/>
                    <a:pt x="10861" y="2702"/>
                    <a:pt x="10988" y="2725"/>
                  </a:cubicBezTo>
                  <a:cubicBezTo>
                    <a:pt x="11131" y="2748"/>
                    <a:pt x="11290" y="2795"/>
                    <a:pt x="11449" y="2910"/>
                  </a:cubicBezTo>
                  <a:cubicBezTo>
                    <a:pt x="11845" y="3118"/>
                    <a:pt x="12115" y="3627"/>
                    <a:pt x="12258" y="4413"/>
                  </a:cubicBezTo>
                  <a:cubicBezTo>
                    <a:pt x="12369" y="5015"/>
                    <a:pt x="12480" y="5709"/>
                    <a:pt x="12607" y="6472"/>
                  </a:cubicBezTo>
                  <a:cubicBezTo>
                    <a:pt x="12734" y="7235"/>
                    <a:pt x="12877" y="8044"/>
                    <a:pt x="13020" y="8900"/>
                  </a:cubicBezTo>
                  <a:cubicBezTo>
                    <a:pt x="13163" y="9756"/>
                    <a:pt x="13321" y="10634"/>
                    <a:pt x="13480" y="11559"/>
                  </a:cubicBezTo>
                  <a:cubicBezTo>
                    <a:pt x="13639" y="12485"/>
                    <a:pt x="13813" y="13386"/>
                    <a:pt x="13972" y="14288"/>
                  </a:cubicBezTo>
                  <a:cubicBezTo>
                    <a:pt x="14131" y="12369"/>
                    <a:pt x="14258" y="10380"/>
                    <a:pt x="14369" y="8252"/>
                  </a:cubicBezTo>
                  <a:cubicBezTo>
                    <a:pt x="14480" y="6148"/>
                    <a:pt x="14591" y="4066"/>
                    <a:pt x="14702" y="1985"/>
                  </a:cubicBezTo>
                  <a:cubicBezTo>
                    <a:pt x="14718" y="1754"/>
                    <a:pt x="14766" y="1569"/>
                    <a:pt x="14829" y="1476"/>
                  </a:cubicBezTo>
                  <a:cubicBezTo>
                    <a:pt x="14893" y="1384"/>
                    <a:pt x="14972" y="1338"/>
                    <a:pt x="15067" y="1338"/>
                  </a:cubicBezTo>
                  <a:cubicBezTo>
                    <a:pt x="15162" y="1338"/>
                    <a:pt x="15274" y="1384"/>
                    <a:pt x="15385" y="1476"/>
                  </a:cubicBezTo>
                  <a:cubicBezTo>
                    <a:pt x="15496" y="1569"/>
                    <a:pt x="15623" y="1661"/>
                    <a:pt x="15734" y="1777"/>
                  </a:cubicBezTo>
                  <a:cubicBezTo>
                    <a:pt x="15861" y="1893"/>
                    <a:pt x="15972" y="2008"/>
                    <a:pt x="16083" y="2124"/>
                  </a:cubicBezTo>
                  <a:cubicBezTo>
                    <a:pt x="16194" y="2240"/>
                    <a:pt x="16273" y="2378"/>
                    <a:pt x="16353" y="2563"/>
                  </a:cubicBezTo>
                  <a:cubicBezTo>
                    <a:pt x="16416" y="2725"/>
                    <a:pt x="16464" y="2910"/>
                    <a:pt x="16496" y="3118"/>
                  </a:cubicBezTo>
                  <a:cubicBezTo>
                    <a:pt x="16527" y="3326"/>
                    <a:pt x="16527" y="3581"/>
                    <a:pt x="16511" y="3881"/>
                  </a:cubicBezTo>
                  <a:cubicBezTo>
                    <a:pt x="16543" y="4437"/>
                    <a:pt x="16511" y="5107"/>
                    <a:pt x="16464" y="5870"/>
                  </a:cubicBezTo>
                  <a:close/>
                  <a:moveTo>
                    <a:pt x="17448" y="1661"/>
                  </a:moveTo>
                  <a:cubicBezTo>
                    <a:pt x="17718" y="1430"/>
                    <a:pt x="18003" y="1222"/>
                    <a:pt x="18305" y="1014"/>
                  </a:cubicBezTo>
                  <a:cubicBezTo>
                    <a:pt x="18606" y="806"/>
                    <a:pt x="18924" y="621"/>
                    <a:pt x="19241" y="436"/>
                  </a:cubicBezTo>
                  <a:cubicBezTo>
                    <a:pt x="19559" y="251"/>
                    <a:pt x="19892" y="112"/>
                    <a:pt x="20225" y="19"/>
                  </a:cubicBezTo>
                  <a:cubicBezTo>
                    <a:pt x="20543" y="-73"/>
                    <a:pt x="20765" y="158"/>
                    <a:pt x="20923" y="690"/>
                  </a:cubicBezTo>
                  <a:cubicBezTo>
                    <a:pt x="21035" y="968"/>
                    <a:pt x="21114" y="1245"/>
                    <a:pt x="21161" y="1476"/>
                  </a:cubicBezTo>
                  <a:cubicBezTo>
                    <a:pt x="21225" y="1708"/>
                    <a:pt x="21273" y="1985"/>
                    <a:pt x="21336" y="2263"/>
                  </a:cubicBezTo>
                  <a:cubicBezTo>
                    <a:pt x="21400" y="2586"/>
                    <a:pt x="21415" y="2795"/>
                    <a:pt x="21384" y="2933"/>
                  </a:cubicBezTo>
                  <a:cubicBezTo>
                    <a:pt x="21352" y="3049"/>
                    <a:pt x="21257" y="3165"/>
                    <a:pt x="21114" y="3257"/>
                  </a:cubicBezTo>
                  <a:cubicBezTo>
                    <a:pt x="20796" y="3419"/>
                    <a:pt x="20463" y="3604"/>
                    <a:pt x="20114" y="3766"/>
                  </a:cubicBezTo>
                  <a:cubicBezTo>
                    <a:pt x="19765" y="3951"/>
                    <a:pt x="19416" y="4136"/>
                    <a:pt x="19035" y="4367"/>
                  </a:cubicBezTo>
                  <a:cubicBezTo>
                    <a:pt x="19019" y="4945"/>
                    <a:pt x="19003" y="5570"/>
                    <a:pt x="19003" y="6194"/>
                  </a:cubicBezTo>
                  <a:cubicBezTo>
                    <a:pt x="19003" y="6818"/>
                    <a:pt x="19003" y="7466"/>
                    <a:pt x="18987" y="8160"/>
                  </a:cubicBezTo>
                  <a:cubicBezTo>
                    <a:pt x="19146" y="8067"/>
                    <a:pt x="19305" y="7998"/>
                    <a:pt x="19463" y="7929"/>
                  </a:cubicBezTo>
                  <a:cubicBezTo>
                    <a:pt x="19622" y="7859"/>
                    <a:pt x="19797" y="7790"/>
                    <a:pt x="19987" y="7744"/>
                  </a:cubicBezTo>
                  <a:cubicBezTo>
                    <a:pt x="20146" y="7697"/>
                    <a:pt x="20273" y="7697"/>
                    <a:pt x="20368" y="7744"/>
                  </a:cubicBezTo>
                  <a:cubicBezTo>
                    <a:pt x="20463" y="7790"/>
                    <a:pt x="20558" y="7952"/>
                    <a:pt x="20654" y="8183"/>
                  </a:cubicBezTo>
                  <a:cubicBezTo>
                    <a:pt x="20749" y="8414"/>
                    <a:pt x="20828" y="8645"/>
                    <a:pt x="20892" y="8900"/>
                  </a:cubicBezTo>
                  <a:cubicBezTo>
                    <a:pt x="20955" y="9131"/>
                    <a:pt x="21019" y="9386"/>
                    <a:pt x="21066" y="9617"/>
                  </a:cubicBezTo>
                  <a:cubicBezTo>
                    <a:pt x="21146" y="9894"/>
                    <a:pt x="21177" y="10079"/>
                    <a:pt x="21146" y="10195"/>
                  </a:cubicBezTo>
                  <a:cubicBezTo>
                    <a:pt x="21114" y="10311"/>
                    <a:pt x="21035" y="10426"/>
                    <a:pt x="20892" y="10519"/>
                  </a:cubicBezTo>
                  <a:cubicBezTo>
                    <a:pt x="20574" y="10750"/>
                    <a:pt x="20257" y="10958"/>
                    <a:pt x="19924" y="11166"/>
                  </a:cubicBezTo>
                  <a:cubicBezTo>
                    <a:pt x="19590" y="11374"/>
                    <a:pt x="19273" y="11606"/>
                    <a:pt x="18971" y="11837"/>
                  </a:cubicBezTo>
                  <a:cubicBezTo>
                    <a:pt x="18971" y="12253"/>
                    <a:pt x="18971" y="12646"/>
                    <a:pt x="18987" y="13016"/>
                  </a:cubicBezTo>
                  <a:cubicBezTo>
                    <a:pt x="18987" y="13386"/>
                    <a:pt x="18987" y="13756"/>
                    <a:pt x="18987" y="14103"/>
                  </a:cubicBezTo>
                  <a:cubicBezTo>
                    <a:pt x="19241" y="13941"/>
                    <a:pt x="19479" y="13803"/>
                    <a:pt x="19701" y="13664"/>
                  </a:cubicBezTo>
                  <a:cubicBezTo>
                    <a:pt x="19924" y="13548"/>
                    <a:pt x="20178" y="13433"/>
                    <a:pt x="20447" y="13317"/>
                  </a:cubicBezTo>
                  <a:cubicBezTo>
                    <a:pt x="20606" y="13248"/>
                    <a:pt x="20717" y="13248"/>
                    <a:pt x="20812" y="13294"/>
                  </a:cubicBezTo>
                  <a:cubicBezTo>
                    <a:pt x="20908" y="13340"/>
                    <a:pt x="21003" y="13479"/>
                    <a:pt x="21082" y="13687"/>
                  </a:cubicBezTo>
                  <a:cubicBezTo>
                    <a:pt x="21177" y="13918"/>
                    <a:pt x="21257" y="14150"/>
                    <a:pt x="21320" y="14358"/>
                  </a:cubicBezTo>
                  <a:cubicBezTo>
                    <a:pt x="21384" y="14566"/>
                    <a:pt x="21447" y="14774"/>
                    <a:pt x="21511" y="15005"/>
                  </a:cubicBezTo>
                  <a:cubicBezTo>
                    <a:pt x="21574" y="15260"/>
                    <a:pt x="21590" y="15421"/>
                    <a:pt x="21574" y="15514"/>
                  </a:cubicBezTo>
                  <a:cubicBezTo>
                    <a:pt x="21558" y="15606"/>
                    <a:pt x="21479" y="15722"/>
                    <a:pt x="21336" y="15815"/>
                  </a:cubicBezTo>
                  <a:cubicBezTo>
                    <a:pt x="21003" y="16046"/>
                    <a:pt x="20654" y="16300"/>
                    <a:pt x="20320" y="16555"/>
                  </a:cubicBezTo>
                  <a:cubicBezTo>
                    <a:pt x="19971" y="16809"/>
                    <a:pt x="19638" y="17040"/>
                    <a:pt x="19336" y="17272"/>
                  </a:cubicBezTo>
                  <a:cubicBezTo>
                    <a:pt x="19130" y="17457"/>
                    <a:pt x="18971" y="17526"/>
                    <a:pt x="18844" y="17480"/>
                  </a:cubicBezTo>
                  <a:cubicBezTo>
                    <a:pt x="18717" y="17433"/>
                    <a:pt x="18606" y="17364"/>
                    <a:pt x="18511" y="17272"/>
                  </a:cubicBezTo>
                  <a:cubicBezTo>
                    <a:pt x="18400" y="17156"/>
                    <a:pt x="18289" y="17040"/>
                    <a:pt x="18194" y="16925"/>
                  </a:cubicBezTo>
                  <a:cubicBezTo>
                    <a:pt x="18098" y="16809"/>
                    <a:pt x="17971" y="16647"/>
                    <a:pt x="17829" y="16439"/>
                  </a:cubicBezTo>
                  <a:cubicBezTo>
                    <a:pt x="17718" y="16277"/>
                    <a:pt x="17622" y="16092"/>
                    <a:pt x="17543" y="15861"/>
                  </a:cubicBezTo>
                  <a:cubicBezTo>
                    <a:pt x="17464" y="15630"/>
                    <a:pt x="17416" y="15352"/>
                    <a:pt x="17384" y="15005"/>
                  </a:cubicBezTo>
                  <a:lnTo>
                    <a:pt x="16718" y="2286"/>
                  </a:lnTo>
                  <a:cubicBezTo>
                    <a:pt x="16924" y="2101"/>
                    <a:pt x="17178" y="1870"/>
                    <a:pt x="17448" y="1661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3850563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BCDD55-FC14-293A-8979-D2085DF557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0307F04-CD07-6CA0-545D-5CE1BED6963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/>
          </a:bodyPr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308FB42-0A06-9081-9214-4388E2C2A1E7}"/>
              </a:ext>
            </a:extLst>
          </p:cNvPr>
          <p:cNvGrpSpPr/>
          <p:nvPr/>
        </p:nvGrpSpPr>
        <p:grpSpPr>
          <a:xfrm>
            <a:off x="9575718" y="1381353"/>
            <a:ext cx="2119675" cy="1426509"/>
            <a:chOff x="8701074" y="692240"/>
            <a:chExt cx="2119675" cy="1426509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9B9745BA-4BBB-2857-E580-0DF794EDFCE7}"/>
                </a:ext>
              </a:extLst>
            </p:cNvPr>
            <p:cNvSpPr/>
            <p:nvPr/>
          </p:nvSpPr>
          <p:spPr>
            <a:xfrm>
              <a:off x="8701074" y="692240"/>
              <a:ext cx="2119675" cy="1426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7" h="21552" extrusionOk="0">
                  <a:moveTo>
                    <a:pt x="21546" y="4217"/>
                  </a:moveTo>
                  <a:cubicBezTo>
                    <a:pt x="21458" y="3970"/>
                    <a:pt x="21321" y="3810"/>
                    <a:pt x="21145" y="3694"/>
                  </a:cubicBezTo>
                  <a:cubicBezTo>
                    <a:pt x="21076" y="3650"/>
                    <a:pt x="21008" y="3621"/>
                    <a:pt x="20939" y="3606"/>
                  </a:cubicBezTo>
                  <a:cubicBezTo>
                    <a:pt x="20381" y="3505"/>
                    <a:pt x="19823" y="3389"/>
                    <a:pt x="19265" y="3272"/>
                  </a:cubicBezTo>
                  <a:cubicBezTo>
                    <a:pt x="18628" y="3142"/>
                    <a:pt x="18002" y="3011"/>
                    <a:pt x="17365" y="2895"/>
                  </a:cubicBezTo>
                  <a:cubicBezTo>
                    <a:pt x="16748" y="2778"/>
                    <a:pt x="16122" y="2662"/>
                    <a:pt x="15505" y="2546"/>
                  </a:cubicBezTo>
                  <a:cubicBezTo>
                    <a:pt x="14682" y="2386"/>
                    <a:pt x="13870" y="2227"/>
                    <a:pt x="13057" y="2067"/>
                  </a:cubicBezTo>
                  <a:cubicBezTo>
                    <a:pt x="12087" y="1878"/>
                    <a:pt x="11108" y="1689"/>
                    <a:pt x="10139" y="1500"/>
                  </a:cubicBezTo>
                  <a:cubicBezTo>
                    <a:pt x="9356" y="1355"/>
                    <a:pt x="8572" y="1210"/>
                    <a:pt x="7789" y="1050"/>
                  </a:cubicBezTo>
                  <a:cubicBezTo>
                    <a:pt x="7123" y="919"/>
                    <a:pt x="6467" y="788"/>
                    <a:pt x="5801" y="658"/>
                  </a:cubicBezTo>
                  <a:cubicBezTo>
                    <a:pt x="5263" y="556"/>
                    <a:pt x="4724" y="440"/>
                    <a:pt x="4186" y="353"/>
                  </a:cubicBezTo>
                  <a:cubicBezTo>
                    <a:pt x="3872" y="309"/>
                    <a:pt x="3559" y="207"/>
                    <a:pt x="3246" y="164"/>
                  </a:cubicBezTo>
                  <a:cubicBezTo>
                    <a:pt x="2942" y="120"/>
                    <a:pt x="2639" y="33"/>
                    <a:pt x="2335" y="4"/>
                  </a:cubicBezTo>
                  <a:cubicBezTo>
                    <a:pt x="2041" y="-25"/>
                    <a:pt x="1807" y="120"/>
                    <a:pt x="1640" y="469"/>
                  </a:cubicBezTo>
                  <a:cubicBezTo>
                    <a:pt x="1581" y="585"/>
                    <a:pt x="1503" y="672"/>
                    <a:pt x="1464" y="817"/>
                  </a:cubicBezTo>
                  <a:cubicBezTo>
                    <a:pt x="1425" y="948"/>
                    <a:pt x="1415" y="1050"/>
                    <a:pt x="1444" y="1181"/>
                  </a:cubicBezTo>
                  <a:cubicBezTo>
                    <a:pt x="1474" y="1268"/>
                    <a:pt x="1464" y="1355"/>
                    <a:pt x="1425" y="1428"/>
                  </a:cubicBezTo>
                  <a:cubicBezTo>
                    <a:pt x="1395" y="1486"/>
                    <a:pt x="1366" y="1558"/>
                    <a:pt x="1366" y="1631"/>
                  </a:cubicBezTo>
                  <a:cubicBezTo>
                    <a:pt x="1366" y="1878"/>
                    <a:pt x="1288" y="2125"/>
                    <a:pt x="1376" y="2372"/>
                  </a:cubicBezTo>
                  <a:cubicBezTo>
                    <a:pt x="1395" y="2430"/>
                    <a:pt x="1376" y="2473"/>
                    <a:pt x="1346" y="2502"/>
                  </a:cubicBezTo>
                  <a:cubicBezTo>
                    <a:pt x="1297" y="2561"/>
                    <a:pt x="1278" y="2648"/>
                    <a:pt x="1268" y="2749"/>
                  </a:cubicBezTo>
                  <a:cubicBezTo>
                    <a:pt x="1258" y="2996"/>
                    <a:pt x="1199" y="3229"/>
                    <a:pt x="1258" y="3476"/>
                  </a:cubicBezTo>
                  <a:cubicBezTo>
                    <a:pt x="1268" y="3505"/>
                    <a:pt x="1258" y="3534"/>
                    <a:pt x="1239" y="3563"/>
                  </a:cubicBezTo>
                  <a:cubicBezTo>
                    <a:pt x="1170" y="3650"/>
                    <a:pt x="1150" y="3766"/>
                    <a:pt x="1150" y="3882"/>
                  </a:cubicBezTo>
                  <a:cubicBezTo>
                    <a:pt x="1150" y="4100"/>
                    <a:pt x="1111" y="4304"/>
                    <a:pt x="1121" y="4522"/>
                  </a:cubicBezTo>
                  <a:cubicBezTo>
                    <a:pt x="1121" y="4710"/>
                    <a:pt x="1053" y="4885"/>
                    <a:pt x="1043" y="5088"/>
                  </a:cubicBezTo>
                  <a:cubicBezTo>
                    <a:pt x="1043" y="5204"/>
                    <a:pt x="1013" y="5306"/>
                    <a:pt x="1023" y="5422"/>
                  </a:cubicBezTo>
                  <a:cubicBezTo>
                    <a:pt x="1033" y="5684"/>
                    <a:pt x="984" y="5931"/>
                    <a:pt x="955" y="6192"/>
                  </a:cubicBezTo>
                  <a:cubicBezTo>
                    <a:pt x="935" y="6366"/>
                    <a:pt x="915" y="6541"/>
                    <a:pt x="935" y="6730"/>
                  </a:cubicBezTo>
                  <a:cubicBezTo>
                    <a:pt x="935" y="6773"/>
                    <a:pt x="945" y="6817"/>
                    <a:pt x="935" y="6846"/>
                  </a:cubicBezTo>
                  <a:cubicBezTo>
                    <a:pt x="827" y="7165"/>
                    <a:pt x="827" y="7514"/>
                    <a:pt x="827" y="7848"/>
                  </a:cubicBezTo>
                  <a:cubicBezTo>
                    <a:pt x="827" y="8080"/>
                    <a:pt x="739" y="8284"/>
                    <a:pt x="739" y="8516"/>
                  </a:cubicBezTo>
                  <a:cubicBezTo>
                    <a:pt x="749" y="8850"/>
                    <a:pt x="700" y="9184"/>
                    <a:pt x="661" y="9504"/>
                  </a:cubicBezTo>
                  <a:cubicBezTo>
                    <a:pt x="612" y="9940"/>
                    <a:pt x="622" y="10376"/>
                    <a:pt x="543" y="10797"/>
                  </a:cubicBezTo>
                  <a:cubicBezTo>
                    <a:pt x="514" y="10971"/>
                    <a:pt x="494" y="11160"/>
                    <a:pt x="504" y="11363"/>
                  </a:cubicBezTo>
                  <a:cubicBezTo>
                    <a:pt x="514" y="11450"/>
                    <a:pt x="504" y="11538"/>
                    <a:pt x="485" y="11625"/>
                  </a:cubicBezTo>
                  <a:cubicBezTo>
                    <a:pt x="445" y="11814"/>
                    <a:pt x="426" y="12002"/>
                    <a:pt x="416" y="12206"/>
                  </a:cubicBezTo>
                  <a:cubicBezTo>
                    <a:pt x="416" y="12438"/>
                    <a:pt x="367" y="12656"/>
                    <a:pt x="348" y="12874"/>
                  </a:cubicBezTo>
                  <a:cubicBezTo>
                    <a:pt x="279" y="13687"/>
                    <a:pt x="210" y="14486"/>
                    <a:pt x="142" y="15300"/>
                  </a:cubicBezTo>
                  <a:cubicBezTo>
                    <a:pt x="132" y="15372"/>
                    <a:pt x="132" y="15431"/>
                    <a:pt x="142" y="15503"/>
                  </a:cubicBezTo>
                  <a:cubicBezTo>
                    <a:pt x="161" y="15634"/>
                    <a:pt x="142" y="15750"/>
                    <a:pt x="103" y="15881"/>
                  </a:cubicBezTo>
                  <a:cubicBezTo>
                    <a:pt x="34" y="16084"/>
                    <a:pt x="73" y="16302"/>
                    <a:pt x="34" y="16520"/>
                  </a:cubicBezTo>
                  <a:cubicBezTo>
                    <a:pt x="15" y="16607"/>
                    <a:pt x="15" y="16694"/>
                    <a:pt x="5" y="16781"/>
                  </a:cubicBezTo>
                  <a:cubicBezTo>
                    <a:pt x="-5" y="16869"/>
                    <a:pt x="-5" y="16956"/>
                    <a:pt x="44" y="17043"/>
                  </a:cubicBezTo>
                  <a:cubicBezTo>
                    <a:pt x="73" y="17087"/>
                    <a:pt x="83" y="17130"/>
                    <a:pt x="93" y="17174"/>
                  </a:cubicBezTo>
                  <a:cubicBezTo>
                    <a:pt x="113" y="17348"/>
                    <a:pt x="181" y="17493"/>
                    <a:pt x="269" y="17609"/>
                  </a:cubicBezTo>
                  <a:cubicBezTo>
                    <a:pt x="455" y="17856"/>
                    <a:pt x="680" y="17929"/>
                    <a:pt x="925" y="17958"/>
                  </a:cubicBezTo>
                  <a:cubicBezTo>
                    <a:pt x="1346" y="18016"/>
                    <a:pt x="1767" y="18074"/>
                    <a:pt x="2178" y="18190"/>
                  </a:cubicBezTo>
                  <a:cubicBezTo>
                    <a:pt x="2276" y="18220"/>
                    <a:pt x="2374" y="18220"/>
                    <a:pt x="2462" y="18234"/>
                  </a:cubicBezTo>
                  <a:cubicBezTo>
                    <a:pt x="3373" y="18408"/>
                    <a:pt x="4274" y="18583"/>
                    <a:pt x="5184" y="18757"/>
                  </a:cubicBezTo>
                  <a:cubicBezTo>
                    <a:pt x="5556" y="18830"/>
                    <a:pt x="5938" y="18917"/>
                    <a:pt x="6310" y="18989"/>
                  </a:cubicBezTo>
                  <a:cubicBezTo>
                    <a:pt x="6682" y="19062"/>
                    <a:pt x="7055" y="19120"/>
                    <a:pt x="7427" y="19193"/>
                  </a:cubicBezTo>
                  <a:cubicBezTo>
                    <a:pt x="7554" y="19207"/>
                    <a:pt x="7671" y="19251"/>
                    <a:pt x="7799" y="19323"/>
                  </a:cubicBezTo>
                  <a:cubicBezTo>
                    <a:pt x="7906" y="19382"/>
                    <a:pt x="8014" y="19396"/>
                    <a:pt x="8132" y="19367"/>
                  </a:cubicBezTo>
                  <a:cubicBezTo>
                    <a:pt x="8327" y="19338"/>
                    <a:pt x="8533" y="19396"/>
                    <a:pt x="8729" y="19454"/>
                  </a:cubicBezTo>
                  <a:cubicBezTo>
                    <a:pt x="9248" y="19585"/>
                    <a:pt x="9767" y="19672"/>
                    <a:pt x="10286" y="19774"/>
                  </a:cubicBezTo>
                  <a:cubicBezTo>
                    <a:pt x="10854" y="19890"/>
                    <a:pt x="11431" y="19977"/>
                    <a:pt x="11999" y="20093"/>
                  </a:cubicBezTo>
                  <a:cubicBezTo>
                    <a:pt x="12694" y="20224"/>
                    <a:pt x="13390" y="20369"/>
                    <a:pt x="14085" y="20515"/>
                  </a:cubicBezTo>
                  <a:cubicBezTo>
                    <a:pt x="15172" y="20732"/>
                    <a:pt x="16259" y="20950"/>
                    <a:pt x="17345" y="21139"/>
                  </a:cubicBezTo>
                  <a:cubicBezTo>
                    <a:pt x="17913" y="21241"/>
                    <a:pt x="18481" y="21372"/>
                    <a:pt x="19049" y="21473"/>
                  </a:cubicBezTo>
                  <a:cubicBezTo>
                    <a:pt x="19225" y="21502"/>
                    <a:pt x="19402" y="21575"/>
                    <a:pt x="19588" y="21546"/>
                  </a:cubicBezTo>
                  <a:cubicBezTo>
                    <a:pt x="19744" y="21531"/>
                    <a:pt x="19872" y="21459"/>
                    <a:pt x="19979" y="21328"/>
                  </a:cubicBezTo>
                  <a:cubicBezTo>
                    <a:pt x="20018" y="21284"/>
                    <a:pt x="20058" y="21255"/>
                    <a:pt x="20097" y="21226"/>
                  </a:cubicBezTo>
                  <a:lnTo>
                    <a:pt x="21585" y="4333"/>
                  </a:lnTo>
                  <a:cubicBezTo>
                    <a:pt x="21595" y="4289"/>
                    <a:pt x="21556" y="4260"/>
                    <a:pt x="21546" y="4217"/>
                  </a:cubicBezTo>
                  <a:close/>
                  <a:moveTo>
                    <a:pt x="925" y="9402"/>
                  </a:moveTo>
                  <a:cubicBezTo>
                    <a:pt x="896" y="9388"/>
                    <a:pt x="886" y="9359"/>
                    <a:pt x="896" y="9330"/>
                  </a:cubicBezTo>
                  <a:cubicBezTo>
                    <a:pt x="906" y="9286"/>
                    <a:pt x="915" y="9257"/>
                    <a:pt x="955" y="9272"/>
                  </a:cubicBezTo>
                  <a:cubicBezTo>
                    <a:pt x="984" y="9286"/>
                    <a:pt x="984" y="9315"/>
                    <a:pt x="984" y="9344"/>
                  </a:cubicBezTo>
                  <a:cubicBezTo>
                    <a:pt x="974" y="9388"/>
                    <a:pt x="955" y="9417"/>
                    <a:pt x="925" y="9402"/>
                  </a:cubicBezTo>
                  <a:close/>
                  <a:moveTo>
                    <a:pt x="1679" y="1660"/>
                  </a:moveTo>
                  <a:cubicBezTo>
                    <a:pt x="1620" y="1587"/>
                    <a:pt x="1640" y="1500"/>
                    <a:pt x="1718" y="1486"/>
                  </a:cubicBezTo>
                  <a:cubicBezTo>
                    <a:pt x="1797" y="1471"/>
                    <a:pt x="1826" y="1413"/>
                    <a:pt x="1826" y="1326"/>
                  </a:cubicBezTo>
                  <a:cubicBezTo>
                    <a:pt x="1826" y="1152"/>
                    <a:pt x="1826" y="977"/>
                    <a:pt x="1816" y="803"/>
                  </a:cubicBezTo>
                  <a:cubicBezTo>
                    <a:pt x="1806" y="716"/>
                    <a:pt x="1826" y="658"/>
                    <a:pt x="1895" y="643"/>
                  </a:cubicBezTo>
                  <a:cubicBezTo>
                    <a:pt x="1934" y="643"/>
                    <a:pt x="1963" y="614"/>
                    <a:pt x="1992" y="571"/>
                  </a:cubicBezTo>
                  <a:cubicBezTo>
                    <a:pt x="2139" y="353"/>
                    <a:pt x="2335" y="309"/>
                    <a:pt x="2541" y="338"/>
                  </a:cubicBezTo>
                  <a:cubicBezTo>
                    <a:pt x="2609" y="367"/>
                    <a:pt x="2688" y="367"/>
                    <a:pt x="2756" y="411"/>
                  </a:cubicBezTo>
                  <a:cubicBezTo>
                    <a:pt x="2805" y="440"/>
                    <a:pt x="2815" y="483"/>
                    <a:pt x="2766" y="527"/>
                  </a:cubicBezTo>
                  <a:cubicBezTo>
                    <a:pt x="2707" y="600"/>
                    <a:pt x="2648" y="643"/>
                    <a:pt x="2560" y="643"/>
                  </a:cubicBezTo>
                  <a:cubicBezTo>
                    <a:pt x="2335" y="629"/>
                    <a:pt x="2169" y="716"/>
                    <a:pt x="2071" y="1021"/>
                  </a:cubicBezTo>
                  <a:cubicBezTo>
                    <a:pt x="2022" y="1181"/>
                    <a:pt x="1963" y="1355"/>
                    <a:pt x="1865" y="1486"/>
                  </a:cubicBezTo>
                  <a:cubicBezTo>
                    <a:pt x="1816" y="1558"/>
                    <a:pt x="1826" y="1645"/>
                    <a:pt x="1895" y="1704"/>
                  </a:cubicBezTo>
                  <a:cubicBezTo>
                    <a:pt x="1963" y="1762"/>
                    <a:pt x="2012" y="1849"/>
                    <a:pt x="2051" y="1951"/>
                  </a:cubicBezTo>
                  <a:cubicBezTo>
                    <a:pt x="2061" y="1965"/>
                    <a:pt x="2071" y="1994"/>
                    <a:pt x="2061" y="2009"/>
                  </a:cubicBezTo>
                  <a:cubicBezTo>
                    <a:pt x="2051" y="2038"/>
                    <a:pt x="2022" y="2023"/>
                    <a:pt x="2002" y="2023"/>
                  </a:cubicBezTo>
                  <a:cubicBezTo>
                    <a:pt x="1943" y="2009"/>
                    <a:pt x="1895" y="1965"/>
                    <a:pt x="1855" y="1907"/>
                  </a:cubicBezTo>
                  <a:cubicBezTo>
                    <a:pt x="1797" y="1834"/>
                    <a:pt x="1748" y="1747"/>
                    <a:pt x="1679" y="1660"/>
                  </a:cubicBezTo>
                  <a:close/>
                  <a:moveTo>
                    <a:pt x="2502" y="2633"/>
                  </a:moveTo>
                  <a:cubicBezTo>
                    <a:pt x="2502" y="2691"/>
                    <a:pt x="2472" y="2706"/>
                    <a:pt x="2443" y="2691"/>
                  </a:cubicBezTo>
                  <a:cubicBezTo>
                    <a:pt x="2404" y="2677"/>
                    <a:pt x="2384" y="2648"/>
                    <a:pt x="2384" y="2604"/>
                  </a:cubicBezTo>
                  <a:cubicBezTo>
                    <a:pt x="2384" y="2561"/>
                    <a:pt x="2404" y="2546"/>
                    <a:pt x="2433" y="2546"/>
                  </a:cubicBezTo>
                  <a:cubicBezTo>
                    <a:pt x="2482" y="2561"/>
                    <a:pt x="2492" y="2604"/>
                    <a:pt x="2502" y="2633"/>
                  </a:cubicBezTo>
                  <a:close/>
                  <a:moveTo>
                    <a:pt x="1718" y="2256"/>
                  </a:moveTo>
                  <a:cubicBezTo>
                    <a:pt x="1718" y="2227"/>
                    <a:pt x="1728" y="2212"/>
                    <a:pt x="1738" y="2183"/>
                  </a:cubicBezTo>
                  <a:cubicBezTo>
                    <a:pt x="1758" y="2139"/>
                    <a:pt x="1777" y="2096"/>
                    <a:pt x="1816" y="2110"/>
                  </a:cubicBezTo>
                  <a:cubicBezTo>
                    <a:pt x="1855" y="2125"/>
                    <a:pt x="1855" y="2168"/>
                    <a:pt x="1855" y="2212"/>
                  </a:cubicBezTo>
                  <a:cubicBezTo>
                    <a:pt x="1865" y="2285"/>
                    <a:pt x="1865" y="2357"/>
                    <a:pt x="1855" y="2430"/>
                  </a:cubicBezTo>
                  <a:cubicBezTo>
                    <a:pt x="1836" y="2561"/>
                    <a:pt x="1826" y="2706"/>
                    <a:pt x="1855" y="2851"/>
                  </a:cubicBezTo>
                  <a:cubicBezTo>
                    <a:pt x="1875" y="2967"/>
                    <a:pt x="1836" y="3084"/>
                    <a:pt x="1816" y="3200"/>
                  </a:cubicBezTo>
                  <a:cubicBezTo>
                    <a:pt x="1787" y="3389"/>
                    <a:pt x="1767" y="3577"/>
                    <a:pt x="1699" y="3752"/>
                  </a:cubicBezTo>
                  <a:cubicBezTo>
                    <a:pt x="1679" y="3810"/>
                    <a:pt x="1679" y="3853"/>
                    <a:pt x="1699" y="3912"/>
                  </a:cubicBezTo>
                  <a:cubicBezTo>
                    <a:pt x="1728" y="4013"/>
                    <a:pt x="1709" y="4100"/>
                    <a:pt x="1669" y="4173"/>
                  </a:cubicBezTo>
                  <a:cubicBezTo>
                    <a:pt x="1660" y="4188"/>
                    <a:pt x="1650" y="4231"/>
                    <a:pt x="1630" y="4217"/>
                  </a:cubicBezTo>
                  <a:cubicBezTo>
                    <a:pt x="1611" y="4202"/>
                    <a:pt x="1611" y="4173"/>
                    <a:pt x="1611" y="4144"/>
                  </a:cubicBezTo>
                  <a:cubicBezTo>
                    <a:pt x="1601" y="3941"/>
                    <a:pt x="1611" y="3737"/>
                    <a:pt x="1630" y="3534"/>
                  </a:cubicBezTo>
                  <a:cubicBezTo>
                    <a:pt x="1650" y="3360"/>
                    <a:pt x="1660" y="3185"/>
                    <a:pt x="1640" y="3011"/>
                  </a:cubicBezTo>
                  <a:cubicBezTo>
                    <a:pt x="1601" y="2735"/>
                    <a:pt x="1699" y="2502"/>
                    <a:pt x="1718" y="2256"/>
                  </a:cubicBezTo>
                  <a:close/>
                  <a:moveTo>
                    <a:pt x="1258" y="8574"/>
                  </a:moveTo>
                  <a:cubicBezTo>
                    <a:pt x="1190" y="8560"/>
                    <a:pt x="1209" y="8473"/>
                    <a:pt x="1209" y="8415"/>
                  </a:cubicBezTo>
                  <a:cubicBezTo>
                    <a:pt x="1219" y="8371"/>
                    <a:pt x="1209" y="8284"/>
                    <a:pt x="1268" y="8298"/>
                  </a:cubicBezTo>
                  <a:cubicBezTo>
                    <a:pt x="1317" y="8313"/>
                    <a:pt x="1317" y="8400"/>
                    <a:pt x="1317" y="8473"/>
                  </a:cubicBezTo>
                  <a:cubicBezTo>
                    <a:pt x="1317" y="8531"/>
                    <a:pt x="1297" y="8589"/>
                    <a:pt x="1258" y="8574"/>
                  </a:cubicBezTo>
                  <a:close/>
                  <a:moveTo>
                    <a:pt x="1180" y="9620"/>
                  </a:moveTo>
                  <a:cubicBezTo>
                    <a:pt x="1170" y="9649"/>
                    <a:pt x="1170" y="9693"/>
                    <a:pt x="1141" y="9678"/>
                  </a:cubicBezTo>
                  <a:cubicBezTo>
                    <a:pt x="1102" y="9664"/>
                    <a:pt x="1111" y="9620"/>
                    <a:pt x="1111" y="9577"/>
                  </a:cubicBezTo>
                  <a:cubicBezTo>
                    <a:pt x="1111" y="9548"/>
                    <a:pt x="1111" y="9504"/>
                    <a:pt x="1150" y="9518"/>
                  </a:cubicBezTo>
                  <a:cubicBezTo>
                    <a:pt x="1180" y="9533"/>
                    <a:pt x="1180" y="9577"/>
                    <a:pt x="1180" y="9620"/>
                  </a:cubicBezTo>
                  <a:close/>
                  <a:moveTo>
                    <a:pt x="1376" y="7616"/>
                  </a:moveTo>
                  <a:cubicBezTo>
                    <a:pt x="1356" y="7645"/>
                    <a:pt x="1336" y="7674"/>
                    <a:pt x="1307" y="7645"/>
                  </a:cubicBezTo>
                  <a:cubicBezTo>
                    <a:pt x="1278" y="7630"/>
                    <a:pt x="1278" y="7601"/>
                    <a:pt x="1278" y="7572"/>
                  </a:cubicBezTo>
                  <a:cubicBezTo>
                    <a:pt x="1278" y="7412"/>
                    <a:pt x="1297" y="7267"/>
                    <a:pt x="1356" y="7107"/>
                  </a:cubicBezTo>
                  <a:cubicBezTo>
                    <a:pt x="1395" y="7238"/>
                    <a:pt x="1415" y="7340"/>
                    <a:pt x="1425" y="7456"/>
                  </a:cubicBezTo>
                  <a:cubicBezTo>
                    <a:pt x="1425" y="7528"/>
                    <a:pt x="1415" y="7572"/>
                    <a:pt x="1376" y="7616"/>
                  </a:cubicBezTo>
                  <a:close/>
                  <a:moveTo>
                    <a:pt x="1474" y="6323"/>
                  </a:moveTo>
                  <a:cubicBezTo>
                    <a:pt x="1454" y="6381"/>
                    <a:pt x="1474" y="6497"/>
                    <a:pt x="1425" y="6497"/>
                  </a:cubicBezTo>
                  <a:cubicBezTo>
                    <a:pt x="1366" y="6497"/>
                    <a:pt x="1415" y="6381"/>
                    <a:pt x="1395" y="6323"/>
                  </a:cubicBezTo>
                  <a:cubicBezTo>
                    <a:pt x="1395" y="6323"/>
                    <a:pt x="1395" y="6308"/>
                    <a:pt x="1395" y="6308"/>
                  </a:cubicBezTo>
                  <a:cubicBezTo>
                    <a:pt x="1405" y="6236"/>
                    <a:pt x="1376" y="6105"/>
                    <a:pt x="1434" y="6119"/>
                  </a:cubicBezTo>
                  <a:cubicBezTo>
                    <a:pt x="1523" y="6119"/>
                    <a:pt x="1464" y="6250"/>
                    <a:pt x="1474" y="6323"/>
                  </a:cubicBezTo>
                  <a:close/>
                  <a:moveTo>
                    <a:pt x="1464" y="4856"/>
                  </a:moveTo>
                  <a:cubicBezTo>
                    <a:pt x="1571" y="4769"/>
                    <a:pt x="1562" y="4609"/>
                    <a:pt x="1581" y="4464"/>
                  </a:cubicBezTo>
                  <a:cubicBezTo>
                    <a:pt x="1581" y="4449"/>
                    <a:pt x="1591" y="4434"/>
                    <a:pt x="1601" y="4391"/>
                  </a:cubicBezTo>
                  <a:cubicBezTo>
                    <a:pt x="1640" y="4493"/>
                    <a:pt x="1620" y="4565"/>
                    <a:pt x="1611" y="4638"/>
                  </a:cubicBezTo>
                  <a:cubicBezTo>
                    <a:pt x="1581" y="4769"/>
                    <a:pt x="1572" y="4914"/>
                    <a:pt x="1591" y="5045"/>
                  </a:cubicBezTo>
                  <a:cubicBezTo>
                    <a:pt x="1601" y="5132"/>
                    <a:pt x="1591" y="5219"/>
                    <a:pt x="1562" y="5306"/>
                  </a:cubicBezTo>
                  <a:cubicBezTo>
                    <a:pt x="1552" y="5335"/>
                    <a:pt x="1552" y="5364"/>
                    <a:pt x="1523" y="5364"/>
                  </a:cubicBezTo>
                  <a:cubicBezTo>
                    <a:pt x="1493" y="5364"/>
                    <a:pt x="1493" y="5321"/>
                    <a:pt x="1493" y="5306"/>
                  </a:cubicBezTo>
                  <a:cubicBezTo>
                    <a:pt x="1483" y="5175"/>
                    <a:pt x="1513" y="5030"/>
                    <a:pt x="1444" y="4914"/>
                  </a:cubicBezTo>
                  <a:cubicBezTo>
                    <a:pt x="1444" y="4885"/>
                    <a:pt x="1454" y="4856"/>
                    <a:pt x="1464" y="4856"/>
                  </a:cubicBezTo>
                  <a:close/>
                  <a:moveTo>
                    <a:pt x="1053" y="10129"/>
                  </a:moveTo>
                  <a:cubicBezTo>
                    <a:pt x="1062" y="10100"/>
                    <a:pt x="1082" y="10056"/>
                    <a:pt x="1121" y="10070"/>
                  </a:cubicBezTo>
                  <a:cubicBezTo>
                    <a:pt x="1150" y="10085"/>
                    <a:pt x="1150" y="10129"/>
                    <a:pt x="1150" y="10158"/>
                  </a:cubicBezTo>
                  <a:cubicBezTo>
                    <a:pt x="1160" y="10259"/>
                    <a:pt x="1150" y="10376"/>
                    <a:pt x="1141" y="10477"/>
                  </a:cubicBezTo>
                  <a:cubicBezTo>
                    <a:pt x="1121" y="10622"/>
                    <a:pt x="1092" y="10768"/>
                    <a:pt x="1092" y="10927"/>
                  </a:cubicBezTo>
                  <a:cubicBezTo>
                    <a:pt x="1092" y="10942"/>
                    <a:pt x="1092" y="10957"/>
                    <a:pt x="1082" y="10986"/>
                  </a:cubicBezTo>
                  <a:cubicBezTo>
                    <a:pt x="1072" y="11029"/>
                    <a:pt x="1062" y="11102"/>
                    <a:pt x="1023" y="11087"/>
                  </a:cubicBezTo>
                  <a:cubicBezTo>
                    <a:pt x="974" y="11087"/>
                    <a:pt x="984" y="11015"/>
                    <a:pt x="984" y="10971"/>
                  </a:cubicBezTo>
                  <a:cubicBezTo>
                    <a:pt x="984" y="10811"/>
                    <a:pt x="984" y="10651"/>
                    <a:pt x="1004" y="10506"/>
                  </a:cubicBezTo>
                  <a:cubicBezTo>
                    <a:pt x="1004" y="10361"/>
                    <a:pt x="1013" y="10245"/>
                    <a:pt x="1053" y="10129"/>
                  </a:cubicBezTo>
                  <a:close/>
                  <a:moveTo>
                    <a:pt x="818" y="13586"/>
                  </a:moveTo>
                  <a:cubicBezTo>
                    <a:pt x="769" y="13542"/>
                    <a:pt x="778" y="13513"/>
                    <a:pt x="778" y="13484"/>
                  </a:cubicBezTo>
                  <a:cubicBezTo>
                    <a:pt x="788" y="13324"/>
                    <a:pt x="798" y="13150"/>
                    <a:pt x="798" y="12990"/>
                  </a:cubicBezTo>
                  <a:cubicBezTo>
                    <a:pt x="798" y="12947"/>
                    <a:pt x="798" y="12889"/>
                    <a:pt x="827" y="12845"/>
                  </a:cubicBezTo>
                  <a:cubicBezTo>
                    <a:pt x="847" y="12816"/>
                    <a:pt x="876" y="12816"/>
                    <a:pt x="876" y="12859"/>
                  </a:cubicBezTo>
                  <a:cubicBezTo>
                    <a:pt x="886" y="13106"/>
                    <a:pt x="847" y="13339"/>
                    <a:pt x="818" y="13586"/>
                  </a:cubicBezTo>
                  <a:close/>
                  <a:moveTo>
                    <a:pt x="710" y="14530"/>
                  </a:moveTo>
                  <a:cubicBezTo>
                    <a:pt x="690" y="14443"/>
                    <a:pt x="690" y="14399"/>
                    <a:pt x="729" y="14341"/>
                  </a:cubicBezTo>
                  <a:cubicBezTo>
                    <a:pt x="759" y="14414"/>
                    <a:pt x="749" y="14457"/>
                    <a:pt x="710" y="14530"/>
                  </a:cubicBezTo>
                  <a:close/>
                  <a:moveTo>
                    <a:pt x="896" y="12482"/>
                  </a:moveTo>
                  <a:cubicBezTo>
                    <a:pt x="925" y="12482"/>
                    <a:pt x="915" y="12540"/>
                    <a:pt x="915" y="12569"/>
                  </a:cubicBezTo>
                  <a:cubicBezTo>
                    <a:pt x="906" y="12598"/>
                    <a:pt x="915" y="12656"/>
                    <a:pt x="876" y="12656"/>
                  </a:cubicBezTo>
                  <a:cubicBezTo>
                    <a:pt x="847" y="12656"/>
                    <a:pt x="847" y="12598"/>
                    <a:pt x="857" y="12569"/>
                  </a:cubicBezTo>
                  <a:cubicBezTo>
                    <a:pt x="866" y="12540"/>
                    <a:pt x="857" y="12482"/>
                    <a:pt x="896" y="12482"/>
                  </a:cubicBezTo>
                  <a:close/>
                  <a:moveTo>
                    <a:pt x="1258" y="17479"/>
                  </a:moveTo>
                  <a:cubicBezTo>
                    <a:pt x="1248" y="17508"/>
                    <a:pt x="1229" y="17522"/>
                    <a:pt x="1199" y="17522"/>
                  </a:cubicBezTo>
                  <a:cubicBezTo>
                    <a:pt x="827" y="17580"/>
                    <a:pt x="583" y="17377"/>
                    <a:pt x="455" y="16912"/>
                  </a:cubicBezTo>
                  <a:cubicBezTo>
                    <a:pt x="436" y="16825"/>
                    <a:pt x="455" y="16738"/>
                    <a:pt x="465" y="16665"/>
                  </a:cubicBezTo>
                  <a:cubicBezTo>
                    <a:pt x="465" y="16549"/>
                    <a:pt x="485" y="16447"/>
                    <a:pt x="514" y="16346"/>
                  </a:cubicBezTo>
                  <a:cubicBezTo>
                    <a:pt x="524" y="16317"/>
                    <a:pt x="534" y="16273"/>
                    <a:pt x="563" y="16273"/>
                  </a:cubicBezTo>
                  <a:cubicBezTo>
                    <a:pt x="592" y="16273"/>
                    <a:pt x="602" y="16317"/>
                    <a:pt x="602" y="16360"/>
                  </a:cubicBezTo>
                  <a:cubicBezTo>
                    <a:pt x="622" y="16476"/>
                    <a:pt x="651" y="16578"/>
                    <a:pt x="671" y="16680"/>
                  </a:cubicBezTo>
                  <a:cubicBezTo>
                    <a:pt x="720" y="16985"/>
                    <a:pt x="866" y="17145"/>
                    <a:pt x="1062" y="17275"/>
                  </a:cubicBezTo>
                  <a:cubicBezTo>
                    <a:pt x="1111" y="17304"/>
                    <a:pt x="1160" y="17348"/>
                    <a:pt x="1209" y="17392"/>
                  </a:cubicBezTo>
                  <a:cubicBezTo>
                    <a:pt x="1239" y="17406"/>
                    <a:pt x="1268" y="17435"/>
                    <a:pt x="1258" y="17479"/>
                  </a:cubicBezTo>
                  <a:close/>
                  <a:moveTo>
                    <a:pt x="1640" y="13499"/>
                  </a:moveTo>
                  <a:cubicBezTo>
                    <a:pt x="1611" y="13484"/>
                    <a:pt x="1601" y="13455"/>
                    <a:pt x="1601" y="13411"/>
                  </a:cubicBezTo>
                  <a:cubicBezTo>
                    <a:pt x="1601" y="13382"/>
                    <a:pt x="1611" y="13353"/>
                    <a:pt x="1640" y="13368"/>
                  </a:cubicBezTo>
                  <a:cubicBezTo>
                    <a:pt x="1669" y="13382"/>
                    <a:pt x="1679" y="13411"/>
                    <a:pt x="1679" y="13440"/>
                  </a:cubicBezTo>
                  <a:cubicBezTo>
                    <a:pt x="1669" y="13484"/>
                    <a:pt x="1660" y="13513"/>
                    <a:pt x="1640" y="13499"/>
                  </a:cubicBezTo>
                  <a:close/>
                  <a:moveTo>
                    <a:pt x="1904" y="10928"/>
                  </a:moveTo>
                  <a:cubicBezTo>
                    <a:pt x="1826" y="10913"/>
                    <a:pt x="1816" y="10840"/>
                    <a:pt x="1806" y="10753"/>
                  </a:cubicBezTo>
                  <a:cubicBezTo>
                    <a:pt x="1806" y="10710"/>
                    <a:pt x="1816" y="10681"/>
                    <a:pt x="1855" y="10681"/>
                  </a:cubicBezTo>
                  <a:cubicBezTo>
                    <a:pt x="1914" y="10710"/>
                    <a:pt x="1953" y="10768"/>
                    <a:pt x="1963" y="10855"/>
                  </a:cubicBezTo>
                  <a:cubicBezTo>
                    <a:pt x="1973" y="10913"/>
                    <a:pt x="1944" y="10942"/>
                    <a:pt x="1904" y="10928"/>
                  </a:cubicBezTo>
                  <a:close/>
                  <a:moveTo>
                    <a:pt x="2649" y="2982"/>
                  </a:moveTo>
                  <a:cubicBezTo>
                    <a:pt x="2619" y="2967"/>
                    <a:pt x="2600" y="2938"/>
                    <a:pt x="2600" y="2895"/>
                  </a:cubicBezTo>
                  <a:cubicBezTo>
                    <a:pt x="2600" y="2866"/>
                    <a:pt x="2609" y="2851"/>
                    <a:pt x="2639" y="2866"/>
                  </a:cubicBezTo>
                  <a:cubicBezTo>
                    <a:pt x="2668" y="2880"/>
                    <a:pt x="2688" y="2895"/>
                    <a:pt x="2688" y="2938"/>
                  </a:cubicBezTo>
                  <a:cubicBezTo>
                    <a:pt x="2688" y="2967"/>
                    <a:pt x="2668" y="2982"/>
                    <a:pt x="2649" y="2982"/>
                  </a:cubicBezTo>
                  <a:close/>
                  <a:moveTo>
                    <a:pt x="3579" y="1849"/>
                  </a:moveTo>
                  <a:cubicBezTo>
                    <a:pt x="3618" y="1863"/>
                    <a:pt x="3637" y="1892"/>
                    <a:pt x="3647" y="1936"/>
                  </a:cubicBezTo>
                  <a:cubicBezTo>
                    <a:pt x="3637" y="1980"/>
                    <a:pt x="3628" y="1994"/>
                    <a:pt x="3598" y="1994"/>
                  </a:cubicBezTo>
                  <a:cubicBezTo>
                    <a:pt x="3559" y="1980"/>
                    <a:pt x="3530" y="1950"/>
                    <a:pt x="3530" y="1892"/>
                  </a:cubicBezTo>
                  <a:cubicBezTo>
                    <a:pt x="3540" y="1863"/>
                    <a:pt x="3559" y="1849"/>
                    <a:pt x="3579" y="1849"/>
                  </a:cubicBezTo>
                  <a:close/>
                  <a:moveTo>
                    <a:pt x="2267" y="17740"/>
                  </a:moveTo>
                  <a:cubicBezTo>
                    <a:pt x="2247" y="17740"/>
                    <a:pt x="2218" y="17740"/>
                    <a:pt x="2198" y="17740"/>
                  </a:cubicBezTo>
                  <a:cubicBezTo>
                    <a:pt x="2051" y="17697"/>
                    <a:pt x="1914" y="17668"/>
                    <a:pt x="1767" y="17653"/>
                  </a:cubicBezTo>
                  <a:cubicBezTo>
                    <a:pt x="1718" y="17653"/>
                    <a:pt x="1650" y="17638"/>
                    <a:pt x="1650" y="17551"/>
                  </a:cubicBezTo>
                  <a:cubicBezTo>
                    <a:pt x="1660" y="17464"/>
                    <a:pt x="1728" y="17493"/>
                    <a:pt x="1777" y="17493"/>
                  </a:cubicBezTo>
                  <a:cubicBezTo>
                    <a:pt x="1826" y="17493"/>
                    <a:pt x="1865" y="17508"/>
                    <a:pt x="1934" y="17522"/>
                  </a:cubicBezTo>
                  <a:cubicBezTo>
                    <a:pt x="2032" y="17566"/>
                    <a:pt x="2159" y="17522"/>
                    <a:pt x="2276" y="17566"/>
                  </a:cubicBezTo>
                  <a:cubicBezTo>
                    <a:pt x="2325" y="17580"/>
                    <a:pt x="2394" y="17595"/>
                    <a:pt x="2394" y="17668"/>
                  </a:cubicBezTo>
                  <a:cubicBezTo>
                    <a:pt x="2384" y="17755"/>
                    <a:pt x="2316" y="17740"/>
                    <a:pt x="2267" y="17740"/>
                  </a:cubicBezTo>
                  <a:close/>
                  <a:moveTo>
                    <a:pt x="3970" y="832"/>
                  </a:moveTo>
                  <a:cubicBezTo>
                    <a:pt x="3921" y="817"/>
                    <a:pt x="3863" y="788"/>
                    <a:pt x="3872" y="701"/>
                  </a:cubicBezTo>
                  <a:cubicBezTo>
                    <a:pt x="3892" y="600"/>
                    <a:pt x="3961" y="614"/>
                    <a:pt x="4019" y="629"/>
                  </a:cubicBezTo>
                  <a:cubicBezTo>
                    <a:pt x="4068" y="629"/>
                    <a:pt x="4098" y="672"/>
                    <a:pt x="4088" y="730"/>
                  </a:cubicBezTo>
                  <a:cubicBezTo>
                    <a:pt x="4078" y="817"/>
                    <a:pt x="4029" y="832"/>
                    <a:pt x="3970" y="832"/>
                  </a:cubicBezTo>
                  <a:close/>
                  <a:moveTo>
                    <a:pt x="4783" y="948"/>
                  </a:moveTo>
                  <a:cubicBezTo>
                    <a:pt x="4763" y="948"/>
                    <a:pt x="4763" y="948"/>
                    <a:pt x="4754" y="948"/>
                  </a:cubicBezTo>
                  <a:cubicBezTo>
                    <a:pt x="4715" y="934"/>
                    <a:pt x="4656" y="934"/>
                    <a:pt x="4656" y="861"/>
                  </a:cubicBezTo>
                  <a:cubicBezTo>
                    <a:pt x="4656" y="803"/>
                    <a:pt x="4715" y="817"/>
                    <a:pt x="4754" y="803"/>
                  </a:cubicBezTo>
                  <a:cubicBezTo>
                    <a:pt x="4764" y="803"/>
                    <a:pt x="4764" y="803"/>
                    <a:pt x="4773" y="803"/>
                  </a:cubicBezTo>
                  <a:cubicBezTo>
                    <a:pt x="4832" y="817"/>
                    <a:pt x="4920" y="774"/>
                    <a:pt x="4910" y="890"/>
                  </a:cubicBezTo>
                  <a:cubicBezTo>
                    <a:pt x="4910" y="977"/>
                    <a:pt x="4822" y="948"/>
                    <a:pt x="4783" y="948"/>
                  </a:cubicBezTo>
                  <a:close/>
                  <a:moveTo>
                    <a:pt x="3902" y="18016"/>
                  </a:moveTo>
                  <a:cubicBezTo>
                    <a:pt x="3882" y="18016"/>
                    <a:pt x="3863" y="18002"/>
                    <a:pt x="3872" y="17973"/>
                  </a:cubicBezTo>
                  <a:cubicBezTo>
                    <a:pt x="3872" y="17943"/>
                    <a:pt x="3902" y="17929"/>
                    <a:pt x="3921" y="17929"/>
                  </a:cubicBezTo>
                  <a:cubicBezTo>
                    <a:pt x="4039" y="17914"/>
                    <a:pt x="4137" y="17973"/>
                    <a:pt x="4245" y="18031"/>
                  </a:cubicBezTo>
                  <a:cubicBezTo>
                    <a:pt x="4117" y="18074"/>
                    <a:pt x="4010" y="18045"/>
                    <a:pt x="3902" y="18016"/>
                  </a:cubicBezTo>
                  <a:close/>
                  <a:moveTo>
                    <a:pt x="4548" y="18161"/>
                  </a:moveTo>
                  <a:cubicBezTo>
                    <a:pt x="4509" y="18147"/>
                    <a:pt x="4440" y="18147"/>
                    <a:pt x="4440" y="18089"/>
                  </a:cubicBezTo>
                  <a:cubicBezTo>
                    <a:pt x="4450" y="18016"/>
                    <a:pt x="4509" y="18045"/>
                    <a:pt x="4548" y="18060"/>
                  </a:cubicBezTo>
                  <a:cubicBezTo>
                    <a:pt x="4587" y="18060"/>
                    <a:pt x="4646" y="18060"/>
                    <a:pt x="4646" y="18118"/>
                  </a:cubicBezTo>
                  <a:cubicBezTo>
                    <a:pt x="4646" y="18190"/>
                    <a:pt x="4587" y="18161"/>
                    <a:pt x="4548" y="18161"/>
                  </a:cubicBezTo>
                  <a:close/>
                  <a:moveTo>
                    <a:pt x="6594" y="1311"/>
                  </a:moveTo>
                  <a:cubicBezTo>
                    <a:pt x="6546" y="1282"/>
                    <a:pt x="6457" y="1297"/>
                    <a:pt x="6467" y="1210"/>
                  </a:cubicBezTo>
                  <a:cubicBezTo>
                    <a:pt x="6477" y="1108"/>
                    <a:pt x="6555" y="1137"/>
                    <a:pt x="6604" y="1166"/>
                  </a:cubicBezTo>
                  <a:cubicBezTo>
                    <a:pt x="6653" y="1181"/>
                    <a:pt x="6741" y="1195"/>
                    <a:pt x="6732" y="1268"/>
                  </a:cubicBezTo>
                  <a:cubicBezTo>
                    <a:pt x="6722" y="1355"/>
                    <a:pt x="6643" y="1297"/>
                    <a:pt x="6594" y="1311"/>
                  </a:cubicBezTo>
                  <a:close/>
                  <a:moveTo>
                    <a:pt x="5557" y="18423"/>
                  </a:moveTo>
                  <a:cubicBezTo>
                    <a:pt x="5557" y="18423"/>
                    <a:pt x="5557" y="18423"/>
                    <a:pt x="5557" y="18423"/>
                  </a:cubicBezTo>
                  <a:cubicBezTo>
                    <a:pt x="5488" y="18379"/>
                    <a:pt x="5380" y="18350"/>
                    <a:pt x="5390" y="18263"/>
                  </a:cubicBezTo>
                  <a:cubicBezTo>
                    <a:pt x="5410" y="18161"/>
                    <a:pt x="5498" y="18249"/>
                    <a:pt x="5557" y="18249"/>
                  </a:cubicBezTo>
                  <a:cubicBezTo>
                    <a:pt x="5566" y="18249"/>
                    <a:pt x="5576" y="18249"/>
                    <a:pt x="5586" y="18263"/>
                  </a:cubicBezTo>
                  <a:cubicBezTo>
                    <a:pt x="5625" y="18278"/>
                    <a:pt x="5703" y="18263"/>
                    <a:pt x="5694" y="18350"/>
                  </a:cubicBezTo>
                  <a:cubicBezTo>
                    <a:pt x="5694" y="18437"/>
                    <a:pt x="5615" y="18437"/>
                    <a:pt x="5557" y="18423"/>
                  </a:cubicBezTo>
                  <a:close/>
                  <a:moveTo>
                    <a:pt x="7417" y="18655"/>
                  </a:moveTo>
                  <a:cubicBezTo>
                    <a:pt x="7368" y="18699"/>
                    <a:pt x="7309" y="18713"/>
                    <a:pt x="7250" y="18670"/>
                  </a:cubicBezTo>
                  <a:cubicBezTo>
                    <a:pt x="7231" y="18655"/>
                    <a:pt x="7231" y="18626"/>
                    <a:pt x="7250" y="18597"/>
                  </a:cubicBezTo>
                  <a:cubicBezTo>
                    <a:pt x="7309" y="18539"/>
                    <a:pt x="7368" y="18597"/>
                    <a:pt x="7417" y="18626"/>
                  </a:cubicBezTo>
                  <a:cubicBezTo>
                    <a:pt x="7427" y="18655"/>
                    <a:pt x="7427" y="18655"/>
                    <a:pt x="7417" y="18655"/>
                  </a:cubicBezTo>
                  <a:close/>
                  <a:moveTo>
                    <a:pt x="7760" y="18757"/>
                  </a:moveTo>
                  <a:cubicBezTo>
                    <a:pt x="7740" y="18801"/>
                    <a:pt x="7711" y="18801"/>
                    <a:pt x="7672" y="18801"/>
                  </a:cubicBezTo>
                  <a:cubicBezTo>
                    <a:pt x="7662" y="18801"/>
                    <a:pt x="7662" y="18801"/>
                    <a:pt x="7652" y="18801"/>
                  </a:cubicBezTo>
                  <a:cubicBezTo>
                    <a:pt x="7593" y="18771"/>
                    <a:pt x="7525" y="18757"/>
                    <a:pt x="7485" y="18684"/>
                  </a:cubicBezTo>
                  <a:cubicBezTo>
                    <a:pt x="7485" y="18684"/>
                    <a:pt x="7495" y="18655"/>
                    <a:pt x="7495" y="18655"/>
                  </a:cubicBezTo>
                  <a:cubicBezTo>
                    <a:pt x="7574" y="18641"/>
                    <a:pt x="7652" y="18612"/>
                    <a:pt x="7730" y="18670"/>
                  </a:cubicBezTo>
                  <a:cubicBezTo>
                    <a:pt x="7760" y="18684"/>
                    <a:pt x="7779" y="18713"/>
                    <a:pt x="7760" y="18757"/>
                  </a:cubicBezTo>
                  <a:close/>
                  <a:moveTo>
                    <a:pt x="9493" y="1762"/>
                  </a:moveTo>
                  <a:cubicBezTo>
                    <a:pt x="9542" y="1776"/>
                    <a:pt x="9610" y="1762"/>
                    <a:pt x="9610" y="1849"/>
                  </a:cubicBezTo>
                  <a:cubicBezTo>
                    <a:pt x="9610" y="1921"/>
                    <a:pt x="9552" y="1921"/>
                    <a:pt x="9503" y="1921"/>
                  </a:cubicBezTo>
                  <a:cubicBezTo>
                    <a:pt x="9444" y="1907"/>
                    <a:pt x="9395" y="1878"/>
                    <a:pt x="9405" y="1805"/>
                  </a:cubicBezTo>
                  <a:cubicBezTo>
                    <a:pt x="9405" y="1733"/>
                    <a:pt x="9454" y="1762"/>
                    <a:pt x="9493" y="1762"/>
                  </a:cubicBezTo>
                  <a:close/>
                  <a:moveTo>
                    <a:pt x="8798" y="18989"/>
                  </a:moveTo>
                  <a:cubicBezTo>
                    <a:pt x="8768" y="18989"/>
                    <a:pt x="8749" y="18975"/>
                    <a:pt x="8690" y="18975"/>
                  </a:cubicBezTo>
                  <a:cubicBezTo>
                    <a:pt x="8533" y="18873"/>
                    <a:pt x="8328" y="18960"/>
                    <a:pt x="8142" y="18888"/>
                  </a:cubicBezTo>
                  <a:cubicBezTo>
                    <a:pt x="8073" y="18859"/>
                    <a:pt x="8014" y="18844"/>
                    <a:pt x="7946" y="18830"/>
                  </a:cubicBezTo>
                  <a:cubicBezTo>
                    <a:pt x="7916" y="18815"/>
                    <a:pt x="7887" y="18801"/>
                    <a:pt x="7897" y="18757"/>
                  </a:cubicBezTo>
                  <a:cubicBezTo>
                    <a:pt x="7897" y="18713"/>
                    <a:pt x="7936" y="18684"/>
                    <a:pt x="7965" y="18699"/>
                  </a:cubicBezTo>
                  <a:cubicBezTo>
                    <a:pt x="8102" y="18771"/>
                    <a:pt x="8259" y="18713"/>
                    <a:pt x="8396" y="18786"/>
                  </a:cubicBezTo>
                  <a:cubicBezTo>
                    <a:pt x="8494" y="18830"/>
                    <a:pt x="8602" y="18859"/>
                    <a:pt x="8709" y="18844"/>
                  </a:cubicBezTo>
                  <a:cubicBezTo>
                    <a:pt x="8739" y="18844"/>
                    <a:pt x="8778" y="18859"/>
                    <a:pt x="8807" y="18859"/>
                  </a:cubicBezTo>
                  <a:cubicBezTo>
                    <a:pt x="8837" y="18873"/>
                    <a:pt x="8856" y="18888"/>
                    <a:pt x="8856" y="18931"/>
                  </a:cubicBezTo>
                  <a:cubicBezTo>
                    <a:pt x="8856" y="18989"/>
                    <a:pt x="8827" y="18989"/>
                    <a:pt x="8798" y="18989"/>
                  </a:cubicBezTo>
                  <a:close/>
                  <a:moveTo>
                    <a:pt x="9757" y="19135"/>
                  </a:moveTo>
                  <a:cubicBezTo>
                    <a:pt x="9747" y="19178"/>
                    <a:pt x="9708" y="19178"/>
                    <a:pt x="9679" y="19164"/>
                  </a:cubicBezTo>
                  <a:cubicBezTo>
                    <a:pt x="9483" y="19077"/>
                    <a:pt x="9297" y="19077"/>
                    <a:pt x="9091" y="19077"/>
                  </a:cubicBezTo>
                  <a:cubicBezTo>
                    <a:pt x="9033" y="19077"/>
                    <a:pt x="8944" y="19077"/>
                    <a:pt x="8944" y="18989"/>
                  </a:cubicBezTo>
                  <a:cubicBezTo>
                    <a:pt x="8954" y="18873"/>
                    <a:pt x="9042" y="18917"/>
                    <a:pt x="9101" y="18917"/>
                  </a:cubicBezTo>
                  <a:cubicBezTo>
                    <a:pt x="9111" y="18917"/>
                    <a:pt x="9111" y="18917"/>
                    <a:pt x="9140" y="18931"/>
                  </a:cubicBezTo>
                  <a:cubicBezTo>
                    <a:pt x="9297" y="19004"/>
                    <a:pt x="9493" y="19033"/>
                    <a:pt x="9679" y="19077"/>
                  </a:cubicBezTo>
                  <a:cubicBezTo>
                    <a:pt x="9718" y="19062"/>
                    <a:pt x="9767" y="19062"/>
                    <a:pt x="9757" y="19135"/>
                  </a:cubicBezTo>
                  <a:close/>
                  <a:moveTo>
                    <a:pt x="11931" y="2343"/>
                  </a:moveTo>
                  <a:cubicBezTo>
                    <a:pt x="11882" y="2328"/>
                    <a:pt x="11823" y="2328"/>
                    <a:pt x="11813" y="2256"/>
                  </a:cubicBezTo>
                  <a:cubicBezTo>
                    <a:pt x="11813" y="2197"/>
                    <a:pt x="11862" y="2212"/>
                    <a:pt x="11892" y="2212"/>
                  </a:cubicBezTo>
                  <a:cubicBezTo>
                    <a:pt x="11941" y="2226"/>
                    <a:pt x="12009" y="2226"/>
                    <a:pt x="12009" y="2299"/>
                  </a:cubicBezTo>
                  <a:cubicBezTo>
                    <a:pt x="12019" y="2372"/>
                    <a:pt x="11950" y="2328"/>
                    <a:pt x="11931" y="2343"/>
                  </a:cubicBezTo>
                  <a:close/>
                  <a:moveTo>
                    <a:pt x="11079" y="19382"/>
                  </a:moveTo>
                  <a:cubicBezTo>
                    <a:pt x="11020" y="19411"/>
                    <a:pt x="10971" y="19382"/>
                    <a:pt x="10912" y="19353"/>
                  </a:cubicBezTo>
                  <a:cubicBezTo>
                    <a:pt x="10922" y="19338"/>
                    <a:pt x="10922" y="19323"/>
                    <a:pt x="10922" y="19323"/>
                  </a:cubicBezTo>
                  <a:cubicBezTo>
                    <a:pt x="10981" y="19294"/>
                    <a:pt x="11030" y="19309"/>
                    <a:pt x="11079" y="19353"/>
                  </a:cubicBezTo>
                  <a:cubicBezTo>
                    <a:pt x="11079" y="19353"/>
                    <a:pt x="11079" y="19382"/>
                    <a:pt x="11079" y="19382"/>
                  </a:cubicBezTo>
                  <a:close/>
                  <a:moveTo>
                    <a:pt x="12117" y="19629"/>
                  </a:moveTo>
                  <a:cubicBezTo>
                    <a:pt x="11921" y="19643"/>
                    <a:pt x="11725" y="19629"/>
                    <a:pt x="11539" y="19512"/>
                  </a:cubicBezTo>
                  <a:cubicBezTo>
                    <a:pt x="11471" y="19469"/>
                    <a:pt x="11402" y="19469"/>
                    <a:pt x="11334" y="19425"/>
                  </a:cubicBezTo>
                  <a:cubicBezTo>
                    <a:pt x="11422" y="19382"/>
                    <a:pt x="11510" y="19425"/>
                    <a:pt x="11598" y="19425"/>
                  </a:cubicBezTo>
                  <a:cubicBezTo>
                    <a:pt x="11774" y="19425"/>
                    <a:pt x="11950" y="19469"/>
                    <a:pt x="12117" y="19512"/>
                  </a:cubicBezTo>
                  <a:cubicBezTo>
                    <a:pt x="12146" y="19527"/>
                    <a:pt x="12195" y="19527"/>
                    <a:pt x="12185" y="19585"/>
                  </a:cubicBezTo>
                  <a:cubicBezTo>
                    <a:pt x="12185" y="19614"/>
                    <a:pt x="12146" y="19629"/>
                    <a:pt x="12117" y="19629"/>
                  </a:cubicBezTo>
                  <a:close/>
                  <a:moveTo>
                    <a:pt x="14085" y="20021"/>
                  </a:moveTo>
                  <a:cubicBezTo>
                    <a:pt x="14065" y="20021"/>
                    <a:pt x="14046" y="20021"/>
                    <a:pt x="13997" y="20006"/>
                  </a:cubicBezTo>
                  <a:cubicBezTo>
                    <a:pt x="13879" y="19963"/>
                    <a:pt x="13732" y="19904"/>
                    <a:pt x="13586" y="19919"/>
                  </a:cubicBezTo>
                  <a:cubicBezTo>
                    <a:pt x="13556" y="19919"/>
                    <a:pt x="13507" y="19904"/>
                    <a:pt x="13507" y="19861"/>
                  </a:cubicBezTo>
                  <a:cubicBezTo>
                    <a:pt x="13507" y="19803"/>
                    <a:pt x="13556" y="19817"/>
                    <a:pt x="13586" y="19832"/>
                  </a:cubicBezTo>
                  <a:cubicBezTo>
                    <a:pt x="13732" y="19861"/>
                    <a:pt x="13889" y="19890"/>
                    <a:pt x="14036" y="19890"/>
                  </a:cubicBezTo>
                  <a:cubicBezTo>
                    <a:pt x="14056" y="19890"/>
                    <a:pt x="14065" y="19890"/>
                    <a:pt x="14085" y="19904"/>
                  </a:cubicBezTo>
                  <a:cubicBezTo>
                    <a:pt x="14134" y="19919"/>
                    <a:pt x="14202" y="19919"/>
                    <a:pt x="14202" y="19992"/>
                  </a:cubicBezTo>
                  <a:cubicBezTo>
                    <a:pt x="14202" y="20050"/>
                    <a:pt x="14134" y="20021"/>
                    <a:pt x="14085" y="20021"/>
                  </a:cubicBezTo>
                  <a:close/>
                  <a:moveTo>
                    <a:pt x="14917" y="20151"/>
                  </a:moveTo>
                  <a:cubicBezTo>
                    <a:pt x="14809" y="20151"/>
                    <a:pt x="14692" y="20151"/>
                    <a:pt x="14565" y="20108"/>
                  </a:cubicBezTo>
                  <a:cubicBezTo>
                    <a:pt x="14516" y="20093"/>
                    <a:pt x="14457" y="20093"/>
                    <a:pt x="14388" y="20079"/>
                  </a:cubicBezTo>
                  <a:cubicBezTo>
                    <a:pt x="14369" y="20079"/>
                    <a:pt x="14340" y="20064"/>
                    <a:pt x="14340" y="20021"/>
                  </a:cubicBezTo>
                  <a:cubicBezTo>
                    <a:pt x="14340" y="19977"/>
                    <a:pt x="14369" y="19977"/>
                    <a:pt x="14388" y="19977"/>
                  </a:cubicBezTo>
                  <a:cubicBezTo>
                    <a:pt x="14575" y="19977"/>
                    <a:pt x="14761" y="20021"/>
                    <a:pt x="14937" y="20093"/>
                  </a:cubicBezTo>
                  <a:cubicBezTo>
                    <a:pt x="14947" y="20093"/>
                    <a:pt x="14966" y="20122"/>
                    <a:pt x="14966" y="20122"/>
                  </a:cubicBezTo>
                  <a:cubicBezTo>
                    <a:pt x="14956" y="20151"/>
                    <a:pt x="14937" y="20151"/>
                    <a:pt x="14917" y="20151"/>
                  </a:cubicBezTo>
                  <a:close/>
                  <a:moveTo>
                    <a:pt x="15280" y="20253"/>
                  </a:moveTo>
                  <a:cubicBezTo>
                    <a:pt x="15231" y="20239"/>
                    <a:pt x="15152" y="20239"/>
                    <a:pt x="15152" y="20166"/>
                  </a:cubicBezTo>
                  <a:cubicBezTo>
                    <a:pt x="15162" y="20079"/>
                    <a:pt x="15240" y="20122"/>
                    <a:pt x="15289" y="20122"/>
                  </a:cubicBezTo>
                  <a:cubicBezTo>
                    <a:pt x="15338" y="20137"/>
                    <a:pt x="15417" y="20137"/>
                    <a:pt x="15407" y="20210"/>
                  </a:cubicBezTo>
                  <a:cubicBezTo>
                    <a:pt x="15407" y="20282"/>
                    <a:pt x="15328" y="20253"/>
                    <a:pt x="15280" y="20253"/>
                  </a:cubicBezTo>
                  <a:close/>
                  <a:moveTo>
                    <a:pt x="15671" y="20297"/>
                  </a:moveTo>
                  <a:cubicBezTo>
                    <a:pt x="15652" y="20282"/>
                    <a:pt x="15603" y="20282"/>
                    <a:pt x="15612" y="20239"/>
                  </a:cubicBezTo>
                  <a:cubicBezTo>
                    <a:pt x="15622" y="20181"/>
                    <a:pt x="15661" y="20210"/>
                    <a:pt x="15681" y="20210"/>
                  </a:cubicBezTo>
                  <a:cubicBezTo>
                    <a:pt x="15701" y="20210"/>
                    <a:pt x="15740" y="20210"/>
                    <a:pt x="15730" y="20268"/>
                  </a:cubicBezTo>
                  <a:cubicBezTo>
                    <a:pt x="15730" y="20311"/>
                    <a:pt x="15691" y="20297"/>
                    <a:pt x="15671" y="20297"/>
                  </a:cubicBezTo>
                  <a:close/>
                  <a:moveTo>
                    <a:pt x="16278" y="20427"/>
                  </a:moveTo>
                  <a:cubicBezTo>
                    <a:pt x="16249" y="20413"/>
                    <a:pt x="16210" y="20413"/>
                    <a:pt x="16219" y="20369"/>
                  </a:cubicBezTo>
                  <a:cubicBezTo>
                    <a:pt x="16229" y="20311"/>
                    <a:pt x="16278" y="20326"/>
                    <a:pt x="16308" y="20340"/>
                  </a:cubicBezTo>
                  <a:cubicBezTo>
                    <a:pt x="16337" y="20340"/>
                    <a:pt x="16376" y="20355"/>
                    <a:pt x="16366" y="20398"/>
                  </a:cubicBezTo>
                  <a:cubicBezTo>
                    <a:pt x="16357" y="20456"/>
                    <a:pt x="16308" y="20427"/>
                    <a:pt x="16278" y="20427"/>
                  </a:cubicBezTo>
                  <a:close/>
                  <a:moveTo>
                    <a:pt x="16983" y="20602"/>
                  </a:moveTo>
                  <a:cubicBezTo>
                    <a:pt x="16866" y="20544"/>
                    <a:pt x="16748" y="20529"/>
                    <a:pt x="16621" y="20500"/>
                  </a:cubicBezTo>
                  <a:cubicBezTo>
                    <a:pt x="16592" y="20500"/>
                    <a:pt x="16562" y="20486"/>
                    <a:pt x="16562" y="20442"/>
                  </a:cubicBezTo>
                  <a:cubicBezTo>
                    <a:pt x="16562" y="20398"/>
                    <a:pt x="16601" y="20398"/>
                    <a:pt x="16631" y="20413"/>
                  </a:cubicBezTo>
                  <a:cubicBezTo>
                    <a:pt x="16748" y="20442"/>
                    <a:pt x="16866" y="20442"/>
                    <a:pt x="16993" y="20442"/>
                  </a:cubicBezTo>
                  <a:cubicBezTo>
                    <a:pt x="17062" y="20442"/>
                    <a:pt x="17169" y="20442"/>
                    <a:pt x="17159" y="20558"/>
                  </a:cubicBezTo>
                  <a:cubicBezTo>
                    <a:pt x="17159" y="20645"/>
                    <a:pt x="17052" y="20602"/>
                    <a:pt x="16983" y="20602"/>
                  </a:cubicBezTo>
                  <a:close/>
                  <a:moveTo>
                    <a:pt x="17855" y="20718"/>
                  </a:moveTo>
                  <a:cubicBezTo>
                    <a:pt x="17835" y="20718"/>
                    <a:pt x="17806" y="20718"/>
                    <a:pt x="17806" y="20674"/>
                  </a:cubicBezTo>
                  <a:cubicBezTo>
                    <a:pt x="17806" y="20631"/>
                    <a:pt x="17835" y="20645"/>
                    <a:pt x="17855" y="20645"/>
                  </a:cubicBezTo>
                  <a:cubicBezTo>
                    <a:pt x="17884" y="20660"/>
                    <a:pt x="17913" y="20645"/>
                    <a:pt x="17913" y="20689"/>
                  </a:cubicBezTo>
                  <a:cubicBezTo>
                    <a:pt x="17913" y="20732"/>
                    <a:pt x="17884" y="20718"/>
                    <a:pt x="17855" y="20718"/>
                  </a:cubicBezTo>
                  <a:close/>
                  <a:moveTo>
                    <a:pt x="19646" y="3839"/>
                  </a:moveTo>
                  <a:cubicBezTo>
                    <a:pt x="19607" y="3824"/>
                    <a:pt x="19558" y="3824"/>
                    <a:pt x="19568" y="3766"/>
                  </a:cubicBezTo>
                  <a:cubicBezTo>
                    <a:pt x="19578" y="3694"/>
                    <a:pt x="19637" y="3694"/>
                    <a:pt x="19686" y="3694"/>
                  </a:cubicBezTo>
                  <a:cubicBezTo>
                    <a:pt x="19725" y="3694"/>
                    <a:pt x="19764" y="3723"/>
                    <a:pt x="19764" y="3781"/>
                  </a:cubicBezTo>
                  <a:cubicBezTo>
                    <a:pt x="19744" y="3868"/>
                    <a:pt x="19686" y="3839"/>
                    <a:pt x="19646" y="3839"/>
                  </a:cubicBezTo>
                  <a:close/>
                  <a:moveTo>
                    <a:pt x="19637" y="21023"/>
                  </a:moveTo>
                  <a:cubicBezTo>
                    <a:pt x="19598" y="21052"/>
                    <a:pt x="19568" y="21067"/>
                    <a:pt x="19529" y="21081"/>
                  </a:cubicBezTo>
                  <a:cubicBezTo>
                    <a:pt x="19431" y="21096"/>
                    <a:pt x="19333" y="21096"/>
                    <a:pt x="19245" y="21067"/>
                  </a:cubicBezTo>
                  <a:cubicBezTo>
                    <a:pt x="19157" y="21052"/>
                    <a:pt x="19069" y="21023"/>
                    <a:pt x="18981" y="20979"/>
                  </a:cubicBezTo>
                  <a:cubicBezTo>
                    <a:pt x="18942" y="20965"/>
                    <a:pt x="18893" y="20950"/>
                    <a:pt x="18893" y="20878"/>
                  </a:cubicBezTo>
                  <a:cubicBezTo>
                    <a:pt x="18902" y="20805"/>
                    <a:pt x="18951" y="20820"/>
                    <a:pt x="18990" y="20820"/>
                  </a:cubicBezTo>
                  <a:cubicBezTo>
                    <a:pt x="19108" y="20805"/>
                    <a:pt x="19225" y="20805"/>
                    <a:pt x="19343" y="20776"/>
                  </a:cubicBezTo>
                  <a:cubicBezTo>
                    <a:pt x="19578" y="20703"/>
                    <a:pt x="19686" y="20486"/>
                    <a:pt x="19764" y="20224"/>
                  </a:cubicBezTo>
                  <a:cubicBezTo>
                    <a:pt x="19793" y="20137"/>
                    <a:pt x="19803" y="20050"/>
                    <a:pt x="19833" y="19963"/>
                  </a:cubicBezTo>
                  <a:cubicBezTo>
                    <a:pt x="19842" y="19934"/>
                    <a:pt x="19852" y="19904"/>
                    <a:pt x="19872" y="19904"/>
                  </a:cubicBezTo>
                  <a:cubicBezTo>
                    <a:pt x="19901" y="19904"/>
                    <a:pt x="19911" y="19948"/>
                    <a:pt x="19911" y="19977"/>
                  </a:cubicBezTo>
                  <a:cubicBezTo>
                    <a:pt x="19940" y="20384"/>
                    <a:pt x="19921" y="20776"/>
                    <a:pt x="19637" y="21023"/>
                  </a:cubicBezTo>
                  <a:close/>
                  <a:moveTo>
                    <a:pt x="20724" y="9620"/>
                  </a:moveTo>
                  <a:cubicBezTo>
                    <a:pt x="20733" y="9562"/>
                    <a:pt x="20724" y="9475"/>
                    <a:pt x="20792" y="9475"/>
                  </a:cubicBezTo>
                  <a:cubicBezTo>
                    <a:pt x="20831" y="9475"/>
                    <a:pt x="20841" y="9533"/>
                    <a:pt x="20831" y="9577"/>
                  </a:cubicBezTo>
                  <a:cubicBezTo>
                    <a:pt x="20821" y="9649"/>
                    <a:pt x="20812" y="9751"/>
                    <a:pt x="20753" y="9751"/>
                  </a:cubicBezTo>
                  <a:cubicBezTo>
                    <a:pt x="20694" y="9751"/>
                    <a:pt x="20733" y="9664"/>
                    <a:pt x="20724" y="9620"/>
                  </a:cubicBezTo>
                  <a:close/>
                  <a:moveTo>
                    <a:pt x="20655" y="10753"/>
                  </a:moveTo>
                  <a:cubicBezTo>
                    <a:pt x="20743" y="10753"/>
                    <a:pt x="20704" y="10869"/>
                    <a:pt x="20714" y="10928"/>
                  </a:cubicBezTo>
                  <a:cubicBezTo>
                    <a:pt x="20704" y="11000"/>
                    <a:pt x="20704" y="11058"/>
                    <a:pt x="20665" y="11087"/>
                  </a:cubicBezTo>
                  <a:cubicBezTo>
                    <a:pt x="20626" y="11116"/>
                    <a:pt x="20586" y="11131"/>
                    <a:pt x="20547" y="11073"/>
                  </a:cubicBezTo>
                  <a:cubicBezTo>
                    <a:pt x="20518" y="11015"/>
                    <a:pt x="20528" y="10957"/>
                    <a:pt x="20547" y="10913"/>
                  </a:cubicBezTo>
                  <a:cubicBezTo>
                    <a:pt x="20567" y="10840"/>
                    <a:pt x="20596" y="10753"/>
                    <a:pt x="20655" y="10753"/>
                  </a:cubicBezTo>
                  <a:close/>
                  <a:moveTo>
                    <a:pt x="20009" y="18466"/>
                  </a:moveTo>
                  <a:cubicBezTo>
                    <a:pt x="19930" y="18190"/>
                    <a:pt x="20019" y="17958"/>
                    <a:pt x="20038" y="17711"/>
                  </a:cubicBezTo>
                  <a:cubicBezTo>
                    <a:pt x="20038" y="17682"/>
                    <a:pt x="20048" y="17653"/>
                    <a:pt x="20067" y="17653"/>
                  </a:cubicBezTo>
                  <a:cubicBezTo>
                    <a:pt x="20087" y="17668"/>
                    <a:pt x="20087" y="17697"/>
                    <a:pt x="20087" y="17726"/>
                  </a:cubicBezTo>
                  <a:cubicBezTo>
                    <a:pt x="20067" y="17929"/>
                    <a:pt x="20058" y="18132"/>
                    <a:pt x="20067" y="18336"/>
                  </a:cubicBezTo>
                  <a:cubicBezTo>
                    <a:pt x="20077" y="18379"/>
                    <a:pt x="20058" y="18437"/>
                    <a:pt x="20009" y="18466"/>
                  </a:cubicBezTo>
                  <a:close/>
                  <a:moveTo>
                    <a:pt x="19960" y="19556"/>
                  </a:moveTo>
                  <a:cubicBezTo>
                    <a:pt x="19950" y="19599"/>
                    <a:pt x="19940" y="19658"/>
                    <a:pt x="19901" y="19643"/>
                  </a:cubicBezTo>
                  <a:cubicBezTo>
                    <a:pt x="19862" y="19643"/>
                    <a:pt x="19862" y="19585"/>
                    <a:pt x="19862" y="19541"/>
                  </a:cubicBezTo>
                  <a:cubicBezTo>
                    <a:pt x="19862" y="19512"/>
                    <a:pt x="19862" y="19469"/>
                    <a:pt x="19862" y="19440"/>
                  </a:cubicBezTo>
                  <a:cubicBezTo>
                    <a:pt x="19862" y="19411"/>
                    <a:pt x="19862" y="19396"/>
                    <a:pt x="19872" y="19382"/>
                  </a:cubicBezTo>
                  <a:cubicBezTo>
                    <a:pt x="19881" y="19338"/>
                    <a:pt x="19891" y="19280"/>
                    <a:pt x="19921" y="19280"/>
                  </a:cubicBezTo>
                  <a:cubicBezTo>
                    <a:pt x="19970" y="19280"/>
                    <a:pt x="19960" y="19353"/>
                    <a:pt x="19970" y="19396"/>
                  </a:cubicBezTo>
                  <a:cubicBezTo>
                    <a:pt x="19970" y="19454"/>
                    <a:pt x="19970" y="19498"/>
                    <a:pt x="19960" y="19556"/>
                  </a:cubicBezTo>
                  <a:close/>
                  <a:moveTo>
                    <a:pt x="20537" y="12307"/>
                  </a:moveTo>
                  <a:cubicBezTo>
                    <a:pt x="20508" y="12293"/>
                    <a:pt x="20518" y="12249"/>
                    <a:pt x="20518" y="12220"/>
                  </a:cubicBezTo>
                  <a:cubicBezTo>
                    <a:pt x="20528" y="12191"/>
                    <a:pt x="20518" y="12148"/>
                    <a:pt x="20557" y="12162"/>
                  </a:cubicBezTo>
                  <a:cubicBezTo>
                    <a:pt x="20586" y="12177"/>
                    <a:pt x="20577" y="12220"/>
                    <a:pt x="20577" y="12249"/>
                  </a:cubicBezTo>
                  <a:cubicBezTo>
                    <a:pt x="20567" y="12278"/>
                    <a:pt x="20567" y="12322"/>
                    <a:pt x="20537" y="12307"/>
                  </a:cubicBezTo>
                  <a:close/>
                  <a:moveTo>
                    <a:pt x="21262" y="4957"/>
                  </a:moveTo>
                  <a:cubicBezTo>
                    <a:pt x="21223" y="5074"/>
                    <a:pt x="21213" y="5190"/>
                    <a:pt x="21193" y="5306"/>
                  </a:cubicBezTo>
                  <a:cubicBezTo>
                    <a:pt x="21184" y="5350"/>
                    <a:pt x="21184" y="5408"/>
                    <a:pt x="21145" y="5408"/>
                  </a:cubicBezTo>
                  <a:cubicBezTo>
                    <a:pt x="21096" y="5408"/>
                    <a:pt x="21096" y="5335"/>
                    <a:pt x="21096" y="5291"/>
                  </a:cubicBezTo>
                  <a:cubicBezTo>
                    <a:pt x="21076" y="5103"/>
                    <a:pt x="21076" y="4914"/>
                    <a:pt x="21047" y="4725"/>
                  </a:cubicBezTo>
                  <a:cubicBezTo>
                    <a:pt x="21017" y="4507"/>
                    <a:pt x="20959" y="4318"/>
                    <a:pt x="20772" y="4260"/>
                  </a:cubicBezTo>
                  <a:cubicBezTo>
                    <a:pt x="20753" y="4260"/>
                    <a:pt x="20733" y="4246"/>
                    <a:pt x="20733" y="4231"/>
                  </a:cubicBezTo>
                  <a:cubicBezTo>
                    <a:pt x="20665" y="4057"/>
                    <a:pt x="20537" y="4042"/>
                    <a:pt x="20420" y="3984"/>
                  </a:cubicBezTo>
                  <a:cubicBezTo>
                    <a:pt x="20391" y="3970"/>
                    <a:pt x="20351" y="3955"/>
                    <a:pt x="20351" y="3912"/>
                  </a:cubicBezTo>
                  <a:cubicBezTo>
                    <a:pt x="20351" y="3853"/>
                    <a:pt x="20400" y="3853"/>
                    <a:pt x="20430" y="3853"/>
                  </a:cubicBezTo>
                  <a:cubicBezTo>
                    <a:pt x="20498" y="3839"/>
                    <a:pt x="20577" y="3824"/>
                    <a:pt x="20645" y="3839"/>
                  </a:cubicBezTo>
                  <a:cubicBezTo>
                    <a:pt x="20753" y="3882"/>
                    <a:pt x="20870" y="3912"/>
                    <a:pt x="20978" y="3955"/>
                  </a:cubicBezTo>
                  <a:cubicBezTo>
                    <a:pt x="21056" y="3999"/>
                    <a:pt x="21125" y="4086"/>
                    <a:pt x="21164" y="4173"/>
                  </a:cubicBezTo>
                  <a:cubicBezTo>
                    <a:pt x="21242" y="4420"/>
                    <a:pt x="21350" y="4667"/>
                    <a:pt x="21262" y="4957"/>
                  </a:cubicBezTo>
                  <a:close/>
                  <a:moveTo>
                    <a:pt x="20743" y="13542"/>
                  </a:moveTo>
                  <a:cubicBezTo>
                    <a:pt x="20782" y="13542"/>
                    <a:pt x="20782" y="13586"/>
                    <a:pt x="20782" y="13629"/>
                  </a:cubicBezTo>
                  <a:cubicBezTo>
                    <a:pt x="20772" y="13673"/>
                    <a:pt x="20763" y="13717"/>
                    <a:pt x="20724" y="13702"/>
                  </a:cubicBezTo>
                  <a:cubicBezTo>
                    <a:pt x="20694" y="13687"/>
                    <a:pt x="20684" y="13658"/>
                    <a:pt x="20684" y="13615"/>
                  </a:cubicBezTo>
                  <a:cubicBezTo>
                    <a:pt x="20684" y="13571"/>
                    <a:pt x="20704" y="13542"/>
                    <a:pt x="20743" y="13542"/>
                  </a:cubicBezTo>
                  <a:close/>
                  <a:moveTo>
                    <a:pt x="20518" y="15939"/>
                  </a:moveTo>
                  <a:cubicBezTo>
                    <a:pt x="20557" y="15953"/>
                    <a:pt x="20567" y="15983"/>
                    <a:pt x="20557" y="16026"/>
                  </a:cubicBezTo>
                  <a:cubicBezTo>
                    <a:pt x="20557" y="16070"/>
                    <a:pt x="20537" y="16084"/>
                    <a:pt x="20508" y="16084"/>
                  </a:cubicBezTo>
                  <a:cubicBezTo>
                    <a:pt x="20479" y="16070"/>
                    <a:pt x="20459" y="16041"/>
                    <a:pt x="20459" y="15997"/>
                  </a:cubicBezTo>
                  <a:cubicBezTo>
                    <a:pt x="20469" y="15953"/>
                    <a:pt x="20489" y="15939"/>
                    <a:pt x="20518" y="15939"/>
                  </a:cubicBezTo>
                  <a:close/>
                  <a:moveTo>
                    <a:pt x="20234" y="20021"/>
                  </a:moveTo>
                  <a:cubicBezTo>
                    <a:pt x="20224" y="20021"/>
                    <a:pt x="20214" y="20021"/>
                    <a:pt x="20205" y="20021"/>
                  </a:cubicBezTo>
                  <a:cubicBezTo>
                    <a:pt x="20126" y="20006"/>
                    <a:pt x="20087" y="19934"/>
                    <a:pt x="20107" y="19832"/>
                  </a:cubicBezTo>
                  <a:cubicBezTo>
                    <a:pt x="20126" y="19716"/>
                    <a:pt x="20205" y="19774"/>
                    <a:pt x="20254" y="19774"/>
                  </a:cubicBezTo>
                  <a:cubicBezTo>
                    <a:pt x="20244" y="19846"/>
                    <a:pt x="20244" y="19934"/>
                    <a:pt x="20234" y="20021"/>
                  </a:cubicBezTo>
                  <a:close/>
                  <a:moveTo>
                    <a:pt x="21194" y="9126"/>
                  </a:moveTo>
                  <a:cubicBezTo>
                    <a:pt x="21184" y="9083"/>
                    <a:pt x="21174" y="9039"/>
                    <a:pt x="21154" y="9010"/>
                  </a:cubicBezTo>
                  <a:cubicBezTo>
                    <a:pt x="21096" y="8894"/>
                    <a:pt x="21135" y="8836"/>
                    <a:pt x="21223" y="8807"/>
                  </a:cubicBezTo>
                  <a:cubicBezTo>
                    <a:pt x="21213" y="8908"/>
                    <a:pt x="21203" y="9010"/>
                    <a:pt x="21194" y="9126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44FB9FE1-DA47-D5AB-ACA8-7463D2007EB4}"/>
                </a:ext>
              </a:extLst>
            </p:cNvPr>
            <p:cNvSpPr/>
            <p:nvPr/>
          </p:nvSpPr>
          <p:spPr>
            <a:xfrm>
              <a:off x="8922207" y="1057588"/>
              <a:ext cx="1742385" cy="696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1" h="21567" extrusionOk="0">
                  <a:moveTo>
                    <a:pt x="465" y="13557"/>
                  </a:moveTo>
                  <a:cubicBezTo>
                    <a:pt x="572" y="13527"/>
                    <a:pt x="691" y="13527"/>
                    <a:pt x="810" y="13587"/>
                  </a:cubicBezTo>
                  <a:cubicBezTo>
                    <a:pt x="929" y="13617"/>
                    <a:pt x="1037" y="13706"/>
                    <a:pt x="1132" y="13795"/>
                  </a:cubicBezTo>
                  <a:cubicBezTo>
                    <a:pt x="1227" y="13884"/>
                    <a:pt x="1323" y="14033"/>
                    <a:pt x="1406" y="14182"/>
                  </a:cubicBezTo>
                  <a:cubicBezTo>
                    <a:pt x="1847" y="14985"/>
                    <a:pt x="2252" y="15521"/>
                    <a:pt x="2585" y="15818"/>
                  </a:cubicBezTo>
                  <a:cubicBezTo>
                    <a:pt x="2931" y="16086"/>
                    <a:pt x="3181" y="16086"/>
                    <a:pt x="3348" y="15818"/>
                  </a:cubicBezTo>
                  <a:cubicBezTo>
                    <a:pt x="3407" y="15729"/>
                    <a:pt x="3431" y="15610"/>
                    <a:pt x="3396" y="15431"/>
                  </a:cubicBezTo>
                  <a:cubicBezTo>
                    <a:pt x="3360" y="15253"/>
                    <a:pt x="3300" y="15045"/>
                    <a:pt x="3205" y="14836"/>
                  </a:cubicBezTo>
                  <a:cubicBezTo>
                    <a:pt x="3110" y="14628"/>
                    <a:pt x="2990" y="14360"/>
                    <a:pt x="2836" y="14093"/>
                  </a:cubicBezTo>
                  <a:cubicBezTo>
                    <a:pt x="2693" y="13825"/>
                    <a:pt x="2538" y="13527"/>
                    <a:pt x="2371" y="13230"/>
                  </a:cubicBezTo>
                  <a:cubicBezTo>
                    <a:pt x="2204" y="12932"/>
                    <a:pt x="2049" y="12635"/>
                    <a:pt x="1882" y="12307"/>
                  </a:cubicBezTo>
                  <a:cubicBezTo>
                    <a:pt x="1716" y="12010"/>
                    <a:pt x="1573" y="11683"/>
                    <a:pt x="1442" y="11355"/>
                  </a:cubicBezTo>
                  <a:cubicBezTo>
                    <a:pt x="1299" y="11028"/>
                    <a:pt x="1179" y="10641"/>
                    <a:pt x="1072" y="10255"/>
                  </a:cubicBezTo>
                  <a:cubicBezTo>
                    <a:pt x="965" y="9838"/>
                    <a:pt x="882" y="9421"/>
                    <a:pt x="834" y="8945"/>
                  </a:cubicBezTo>
                  <a:cubicBezTo>
                    <a:pt x="786" y="8469"/>
                    <a:pt x="762" y="7993"/>
                    <a:pt x="774" y="7458"/>
                  </a:cubicBezTo>
                  <a:cubicBezTo>
                    <a:pt x="786" y="6952"/>
                    <a:pt x="834" y="6416"/>
                    <a:pt x="929" y="5881"/>
                  </a:cubicBezTo>
                  <a:cubicBezTo>
                    <a:pt x="989" y="5405"/>
                    <a:pt x="1096" y="4929"/>
                    <a:pt x="1227" y="4393"/>
                  </a:cubicBezTo>
                  <a:cubicBezTo>
                    <a:pt x="1358" y="3888"/>
                    <a:pt x="1525" y="3382"/>
                    <a:pt x="1704" y="2876"/>
                  </a:cubicBezTo>
                  <a:cubicBezTo>
                    <a:pt x="1882" y="2400"/>
                    <a:pt x="2073" y="1954"/>
                    <a:pt x="2287" y="1537"/>
                  </a:cubicBezTo>
                  <a:cubicBezTo>
                    <a:pt x="2502" y="1121"/>
                    <a:pt x="2704" y="793"/>
                    <a:pt x="2919" y="526"/>
                  </a:cubicBezTo>
                  <a:cubicBezTo>
                    <a:pt x="2990" y="407"/>
                    <a:pt x="3086" y="317"/>
                    <a:pt x="3193" y="198"/>
                  </a:cubicBezTo>
                  <a:cubicBezTo>
                    <a:pt x="3300" y="109"/>
                    <a:pt x="3419" y="49"/>
                    <a:pt x="3562" y="20"/>
                  </a:cubicBezTo>
                  <a:cubicBezTo>
                    <a:pt x="3693" y="-10"/>
                    <a:pt x="3836" y="-10"/>
                    <a:pt x="3991" y="49"/>
                  </a:cubicBezTo>
                  <a:cubicBezTo>
                    <a:pt x="4146" y="109"/>
                    <a:pt x="4301" y="198"/>
                    <a:pt x="4468" y="377"/>
                  </a:cubicBezTo>
                  <a:cubicBezTo>
                    <a:pt x="4706" y="645"/>
                    <a:pt x="4956" y="972"/>
                    <a:pt x="5194" y="1329"/>
                  </a:cubicBezTo>
                  <a:cubicBezTo>
                    <a:pt x="5433" y="1686"/>
                    <a:pt x="5635" y="2102"/>
                    <a:pt x="5790" y="2549"/>
                  </a:cubicBezTo>
                  <a:cubicBezTo>
                    <a:pt x="5897" y="2816"/>
                    <a:pt x="5969" y="3084"/>
                    <a:pt x="6016" y="3352"/>
                  </a:cubicBezTo>
                  <a:cubicBezTo>
                    <a:pt x="6064" y="3620"/>
                    <a:pt x="6100" y="3887"/>
                    <a:pt x="6124" y="4125"/>
                  </a:cubicBezTo>
                  <a:cubicBezTo>
                    <a:pt x="6136" y="4393"/>
                    <a:pt x="6148" y="4631"/>
                    <a:pt x="6148" y="4869"/>
                  </a:cubicBezTo>
                  <a:cubicBezTo>
                    <a:pt x="6148" y="5107"/>
                    <a:pt x="6136" y="5316"/>
                    <a:pt x="6136" y="5524"/>
                  </a:cubicBezTo>
                  <a:cubicBezTo>
                    <a:pt x="6112" y="5911"/>
                    <a:pt x="6064" y="6297"/>
                    <a:pt x="6016" y="6744"/>
                  </a:cubicBezTo>
                  <a:cubicBezTo>
                    <a:pt x="5969" y="7190"/>
                    <a:pt x="5909" y="7636"/>
                    <a:pt x="5838" y="8053"/>
                  </a:cubicBezTo>
                  <a:cubicBezTo>
                    <a:pt x="5778" y="8499"/>
                    <a:pt x="5707" y="8916"/>
                    <a:pt x="5623" y="9332"/>
                  </a:cubicBezTo>
                  <a:cubicBezTo>
                    <a:pt x="5552" y="9749"/>
                    <a:pt x="5480" y="10076"/>
                    <a:pt x="5409" y="10373"/>
                  </a:cubicBezTo>
                  <a:cubicBezTo>
                    <a:pt x="5337" y="10641"/>
                    <a:pt x="5266" y="10790"/>
                    <a:pt x="5194" y="10849"/>
                  </a:cubicBezTo>
                  <a:cubicBezTo>
                    <a:pt x="5123" y="10909"/>
                    <a:pt x="5016" y="10849"/>
                    <a:pt x="4897" y="10701"/>
                  </a:cubicBezTo>
                  <a:cubicBezTo>
                    <a:pt x="4158" y="9868"/>
                    <a:pt x="3836" y="8886"/>
                    <a:pt x="3932" y="7755"/>
                  </a:cubicBezTo>
                  <a:cubicBezTo>
                    <a:pt x="3944" y="7517"/>
                    <a:pt x="3967" y="7249"/>
                    <a:pt x="4015" y="6952"/>
                  </a:cubicBezTo>
                  <a:cubicBezTo>
                    <a:pt x="4051" y="6654"/>
                    <a:pt x="4098" y="6327"/>
                    <a:pt x="4134" y="6030"/>
                  </a:cubicBezTo>
                  <a:cubicBezTo>
                    <a:pt x="4170" y="5732"/>
                    <a:pt x="4206" y="5435"/>
                    <a:pt x="4241" y="5137"/>
                  </a:cubicBezTo>
                  <a:cubicBezTo>
                    <a:pt x="4277" y="4869"/>
                    <a:pt x="4289" y="4631"/>
                    <a:pt x="4289" y="4453"/>
                  </a:cubicBezTo>
                  <a:cubicBezTo>
                    <a:pt x="4289" y="4274"/>
                    <a:pt x="4265" y="4155"/>
                    <a:pt x="4218" y="4125"/>
                  </a:cubicBezTo>
                  <a:cubicBezTo>
                    <a:pt x="4170" y="4096"/>
                    <a:pt x="4098" y="4155"/>
                    <a:pt x="3979" y="4304"/>
                  </a:cubicBezTo>
                  <a:cubicBezTo>
                    <a:pt x="3884" y="4423"/>
                    <a:pt x="3777" y="4572"/>
                    <a:pt x="3658" y="4810"/>
                  </a:cubicBezTo>
                  <a:cubicBezTo>
                    <a:pt x="3538" y="5048"/>
                    <a:pt x="3419" y="5316"/>
                    <a:pt x="3312" y="5613"/>
                  </a:cubicBezTo>
                  <a:cubicBezTo>
                    <a:pt x="3193" y="5911"/>
                    <a:pt x="3098" y="6238"/>
                    <a:pt x="3002" y="6595"/>
                  </a:cubicBezTo>
                  <a:cubicBezTo>
                    <a:pt x="2907" y="6952"/>
                    <a:pt x="2847" y="7309"/>
                    <a:pt x="2800" y="7696"/>
                  </a:cubicBezTo>
                  <a:cubicBezTo>
                    <a:pt x="2764" y="8053"/>
                    <a:pt x="2752" y="8440"/>
                    <a:pt x="2776" y="8797"/>
                  </a:cubicBezTo>
                  <a:cubicBezTo>
                    <a:pt x="2800" y="9154"/>
                    <a:pt x="2871" y="9511"/>
                    <a:pt x="2990" y="9808"/>
                  </a:cubicBezTo>
                  <a:cubicBezTo>
                    <a:pt x="3145" y="10225"/>
                    <a:pt x="3312" y="10611"/>
                    <a:pt x="3491" y="10968"/>
                  </a:cubicBezTo>
                  <a:cubicBezTo>
                    <a:pt x="3681" y="11355"/>
                    <a:pt x="3860" y="11712"/>
                    <a:pt x="4051" y="12069"/>
                  </a:cubicBezTo>
                  <a:cubicBezTo>
                    <a:pt x="4241" y="12426"/>
                    <a:pt x="4420" y="12783"/>
                    <a:pt x="4587" y="13111"/>
                  </a:cubicBezTo>
                  <a:cubicBezTo>
                    <a:pt x="4754" y="13438"/>
                    <a:pt x="4885" y="13795"/>
                    <a:pt x="4992" y="14152"/>
                  </a:cubicBezTo>
                  <a:cubicBezTo>
                    <a:pt x="5099" y="14509"/>
                    <a:pt x="5159" y="14866"/>
                    <a:pt x="5183" y="15223"/>
                  </a:cubicBezTo>
                  <a:cubicBezTo>
                    <a:pt x="5206" y="15580"/>
                    <a:pt x="5159" y="15967"/>
                    <a:pt x="5063" y="16354"/>
                  </a:cubicBezTo>
                  <a:cubicBezTo>
                    <a:pt x="5004" y="16621"/>
                    <a:pt x="4909" y="16919"/>
                    <a:pt x="4801" y="17246"/>
                  </a:cubicBezTo>
                  <a:cubicBezTo>
                    <a:pt x="4694" y="17574"/>
                    <a:pt x="4551" y="17841"/>
                    <a:pt x="4372" y="18109"/>
                  </a:cubicBezTo>
                  <a:cubicBezTo>
                    <a:pt x="4194" y="18347"/>
                    <a:pt x="3979" y="18555"/>
                    <a:pt x="3741" y="18704"/>
                  </a:cubicBezTo>
                  <a:cubicBezTo>
                    <a:pt x="3491" y="18853"/>
                    <a:pt x="3205" y="18912"/>
                    <a:pt x="2871" y="18853"/>
                  </a:cubicBezTo>
                  <a:cubicBezTo>
                    <a:pt x="2419" y="18793"/>
                    <a:pt x="1990" y="18496"/>
                    <a:pt x="1585" y="17990"/>
                  </a:cubicBezTo>
                  <a:cubicBezTo>
                    <a:pt x="1179" y="17484"/>
                    <a:pt x="762" y="16651"/>
                    <a:pt x="345" y="15521"/>
                  </a:cubicBezTo>
                  <a:cubicBezTo>
                    <a:pt x="119" y="14955"/>
                    <a:pt x="12" y="14539"/>
                    <a:pt x="0" y="14301"/>
                  </a:cubicBezTo>
                  <a:cubicBezTo>
                    <a:pt x="12" y="14033"/>
                    <a:pt x="71" y="13825"/>
                    <a:pt x="179" y="13706"/>
                  </a:cubicBezTo>
                  <a:cubicBezTo>
                    <a:pt x="238" y="13646"/>
                    <a:pt x="346" y="13587"/>
                    <a:pt x="465" y="13557"/>
                  </a:cubicBezTo>
                  <a:close/>
                  <a:moveTo>
                    <a:pt x="8078" y="15937"/>
                  </a:moveTo>
                  <a:cubicBezTo>
                    <a:pt x="7661" y="15997"/>
                    <a:pt x="7279" y="16116"/>
                    <a:pt x="6958" y="16264"/>
                  </a:cubicBezTo>
                  <a:cubicBezTo>
                    <a:pt x="6827" y="16800"/>
                    <a:pt x="6720" y="17276"/>
                    <a:pt x="6612" y="17722"/>
                  </a:cubicBezTo>
                  <a:cubicBezTo>
                    <a:pt x="6517" y="18169"/>
                    <a:pt x="6422" y="18615"/>
                    <a:pt x="6326" y="19031"/>
                  </a:cubicBezTo>
                  <a:cubicBezTo>
                    <a:pt x="6279" y="19269"/>
                    <a:pt x="6219" y="19388"/>
                    <a:pt x="6148" y="19418"/>
                  </a:cubicBezTo>
                  <a:cubicBezTo>
                    <a:pt x="6088" y="19448"/>
                    <a:pt x="5993" y="19388"/>
                    <a:pt x="5862" y="19269"/>
                  </a:cubicBezTo>
                  <a:cubicBezTo>
                    <a:pt x="5790" y="19180"/>
                    <a:pt x="5719" y="19091"/>
                    <a:pt x="5635" y="18972"/>
                  </a:cubicBezTo>
                  <a:cubicBezTo>
                    <a:pt x="5552" y="18853"/>
                    <a:pt x="5469" y="18734"/>
                    <a:pt x="5385" y="18615"/>
                  </a:cubicBezTo>
                  <a:cubicBezTo>
                    <a:pt x="5326" y="18496"/>
                    <a:pt x="5266" y="18377"/>
                    <a:pt x="5218" y="18288"/>
                  </a:cubicBezTo>
                  <a:cubicBezTo>
                    <a:pt x="5171" y="18198"/>
                    <a:pt x="5135" y="18109"/>
                    <a:pt x="5111" y="17990"/>
                  </a:cubicBezTo>
                  <a:cubicBezTo>
                    <a:pt x="5087" y="17871"/>
                    <a:pt x="5076" y="17722"/>
                    <a:pt x="5076" y="17544"/>
                  </a:cubicBezTo>
                  <a:cubicBezTo>
                    <a:pt x="5076" y="17365"/>
                    <a:pt x="5099" y="17127"/>
                    <a:pt x="5147" y="16859"/>
                  </a:cubicBezTo>
                  <a:cubicBezTo>
                    <a:pt x="5314" y="15937"/>
                    <a:pt x="5516" y="14836"/>
                    <a:pt x="5778" y="13587"/>
                  </a:cubicBezTo>
                  <a:cubicBezTo>
                    <a:pt x="6029" y="12337"/>
                    <a:pt x="6303" y="11028"/>
                    <a:pt x="6600" y="9719"/>
                  </a:cubicBezTo>
                  <a:cubicBezTo>
                    <a:pt x="6898" y="8380"/>
                    <a:pt x="7184" y="7071"/>
                    <a:pt x="7494" y="5792"/>
                  </a:cubicBezTo>
                  <a:cubicBezTo>
                    <a:pt x="7792" y="4512"/>
                    <a:pt x="8078" y="3352"/>
                    <a:pt x="8352" y="2340"/>
                  </a:cubicBezTo>
                  <a:cubicBezTo>
                    <a:pt x="8447" y="1983"/>
                    <a:pt x="8566" y="1686"/>
                    <a:pt x="8709" y="1478"/>
                  </a:cubicBezTo>
                  <a:cubicBezTo>
                    <a:pt x="8852" y="1269"/>
                    <a:pt x="9055" y="1210"/>
                    <a:pt x="9317" y="1329"/>
                  </a:cubicBezTo>
                  <a:cubicBezTo>
                    <a:pt x="9543" y="1388"/>
                    <a:pt x="9746" y="1478"/>
                    <a:pt x="9925" y="1597"/>
                  </a:cubicBezTo>
                  <a:cubicBezTo>
                    <a:pt x="10103" y="1686"/>
                    <a:pt x="10258" y="1805"/>
                    <a:pt x="10413" y="1924"/>
                  </a:cubicBezTo>
                  <a:cubicBezTo>
                    <a:pt x="10556" y="2043"/>
                    <a:pt x="10687" y="2162"/>
                    <a:pt x="10818" y="2281"/>
                  </a:cubicBezTo>
                  <a:cubicBezTo>
                    <a:pt x="10937" y="2400"/>
                    <a:pt x="11068" y="2519"/>
                    <a:pt x="11187" y="2638"/>
                  </a:cubicBezTo>
                  <a:cubicBezTo>
                    <a:pt x="11354" y="2816"/>
                    <a:pt x="11461" y="3054"/>
                    <a:pt x="11497" y="3322"/>
                  </a:cubicBezTo>
                  <a:cubicBezTo>
                    <a:pt x="11533" y="3590"/>
                    <a:pt x="11545" y="3917"/>
                    <a:pt x="11509" y="4304"/>
                  </a:cubicBezTo>
                  <a:cubicBezTo>
                    <a:pt x="11450" y="5286"/>
                    <a:pt x="11378" y="6416"/>
                    <a:pt x="11318" y="7696"/>
                  </a:cubicBezTo>
                  <a:cubicBezTo>
                    <a:pt x="11259" y="8975"/>
                    <a:pt x="11199" y="10314"/>
                    <a:pt x="11140" y="11712"/>
                  </a:cubicBezTo>
                  <a:cubicBezTo>
                    <a:pt x="11080" y="13111"/>
                    <a:pt x="11033" y="14509"/>
                    <a:pt x="10985" y="15907"/>
                  </a:cubicBezTo>
                  <a:cubicBezTo>
                    <a:pt x="10937" y="17306"/>
                    <a:pt x="10901" y="18615"/>
                    <a:pt x="10866" y="19805"/>
                  </a:cubicBezTo>
                  <a:cubicBezTo>
                    <a:pt x="10854" y="20043"/>
                    <a:pt x="10830" y="20221"/>
                    <a:pt x="10782" y="20311"/>
                  </a:cubicBezTo>
                  <a:cubicBezTo>
                    <a:pt x="10735" y="20400"/>
                    <a:pt x="10639" y="20430"/>
                    <a:pt x="10496" y="20400"/>
                  </a:cubicBezTo>
                  <a:cubicBezTo>
                    <a:pt x="10353" y="20370"/>
                    <a:pt x="10222" y="20340"/>
                    <a:pt x="10091" y="20281"/>
                  </a:cubicBezTo>
                  <a:cubicBezTo>
                    <a:pt x="9972" y="20222"/>
                    <a:pt x="9841" y="20132"/>
                    <a:pt x="9722" y="20013"/>
                  </a:cubicBezTo>
                  <a:cubicBezTo>
                    <a:pt x="9591" y="19894"/>
                    <a:pt x="9496" y="19746"/>
                    <a:pt x="9448" y="19567"/>
                  </a:cubicBezTo>
                  <a:cubicBezTo>
                    <a:pt x="9400" y="19388"/>
                    <a:pt x="9377" y="19121"/>
                    <a:pt x="9365" y="18734"/>
                  </a:cubicBezTo>
                  <a:cubicBezTo>
                    <a:pt x="9353" y="18317"/>
                    <a:pt x="9353" y="17871"/>
                    <a:pt x="9353" y="17395"/>
                  </a:cubicBezTo>
                  <a:cubicBezTo>
                    <a:pt x="9353" y="16919"/>
                    <a:pt x="9353" y="16384"/>
                    <a:pt x="9353" y="15818"/>
                  </a:cubicBezTo>
                  <a:cubicBezTo>
                    <a:pt x="8924" y="15818"/>
                    <a:pt x="8507" y="15878"/>
                    <a:pt x="8078" y="15937"/>
                  </a:cubicBezTo>
                  <a:close/>
                  <a:moveTo>
                    <a:pt x="8602" y="12397"/>
                  </a:moveTo>
                  <a:cubicBezTo>
                    <a:pt x="8852" y="12367"/>
                    <a:pt x="9114" y="12367"/>
                    <a:pt x="9376" y="12367"/>
                  </a:cubicBezTo>
                  <a:cubicBezTo>
                    <a:pt x="9400" y="11236"/>
                    <a:pt x="9424" y="10076"/>
                    <a:pt x="9460" y="8945"/>
                  </a:cubicBezTo>
                  <a:cubicBezTo>
                    <a:pt x="9495" y="7815"/>
                    <a:pt x="9531" y="6684"/>
                    <a:pt x="9579" y="5583"/>
                  </a:cubicBezTo>
                  <a:cubicBezTo>
                    <a:pt x="9329" y="6565"/>
                    <a:pt x="9043" y="7636"/>
                    <a:pt x="8745" y="8826"/>
                  </a:cubicBezTo>
                  <a:cubicBezTo>
                    <a:pt x="8447" y="10016"/>
                    <a:pt x="8149" y="11236"/>
                    <a:pt x="7839" y="12516"/>
                  </a:cubicBezTo>
                  <a:cubicBezTo>
                    <a:pt x="8090" y="12456"/>
                    <a:pt x="8352" y="12426"/>
                    <a:pt x="8602" y="12397"/>
                  </a:cubicBezTo>
                  <a:close/>
                  <a:moveTo>
                    <a:pt x="13868" y="20281"/>
                  </a:moveTo>
                  <a:cubicBezTo>
                    <a:pt x="13487" y="20370"/>
                    <a:pt x="13129" y="20489"/>
                    <a:pt x="12796" y="20578"/>
                  </a:cubicBezTo>
                  <a:cubicBezTo>
                    <a:pt x="12665" y="20638"/>
                    <a:pt x="12569" y="20668"/>
                    <a:pt x="12486" y="20668"/>
                  </a:cubicBezTo>
                  <a:cubicBezTo>
                    <a:pt x="12402" y="20668"/>
                    <a:pt x="12331" y="20638"/>
                    <a:pt x="12271" y="20578"/>
                  </a:cubicBezTo>
                  <a:cubicBezTo>
                    <a:pt x="12212" y="20519"/>
                    <a:pt x="12164" y="20489"/>
                    <a:pt x="12117" y="20400"/>
                  </a:cubicBezTo>
                  <a:cubicBezTo>
                    <a:pt x="12081" y="20340"/>
                    <a:pt x="12033" y="20251"/>
                    <a:pt x="11997" y="20192"/>
                  </a:cubicBezTo>
                  <a:cubicBezTo>
                    <a:pt x="11902" y="20013"/>
                    <a:pt x="11831" y="19835"/>
                    <a:pt x="11747" y="19656"/>
                  </a:cubicBezTo>
                  <a:cubicBezTo>
                    <a:pt x="11676" y="19478"/>
                    <a:pt x="11580" y="19269"/>
                    <a:pt x="11461" y="18972"/>
                  </a:cubicBezTo>
                  <a:cubicBezTo>
                    <a:pt x="11378" y="18764"/>
                    <a:pt x="11306" y="18526"/>
                    <a:pt x="11259" y="18258"/>
                  </a:cubicBezTo>
                  <a:cubicBezTo>
                    <a:pt x="11211" y="17990"/>
                    <a:pt x="11211" y="17693"/>
                    <a:pt x="11247" y="17365"/>
                  </a:cubicBezTo>
                  <a:cubicBezTo>
                    <a:pt x="11283" y="16830"/>
                    <a:pt x="11330" y="16175"/>
                    <a:pt x="11390" y="15461"/>
                  </a:cubicBezTo>
                  <a:cubicBezTo>
                    <a:pt x="11449" y="14717"/>
                    <a:pt x="11521" y="13914"/>
                    <a:pt x="11604" y="13081"/>
                  </a:cubicBezTo>
                  <a:cubicBezTo>
                    <a:pt x="11688" y="12218"/>
                    <a:pt x="11783" y="11355"/>
                    <a:pt x="11878" y="10433"/>
                  </a:cubicBezTo>
                  <a:cubicBezTo>
                    <a:pt x="11974" y="9511"/>
                    <a:pt x="12081" y="8618"/>
                    <a:pt x="12188" y="7696"/>
                  </a:cubicBezTo>
                  <a:cubicBezTo>
                    <a:pt x="12295" y="6803"/>
                    <a:pt x="12402" y="5911"/>
                    <a:pt x="12510" y="5078"/>
                  </a:cubicBezTo>
                  <a:cubicBezTo>
                    <a:pt x="12617" y="4244"/>
                    <a:pt x="12724" y="3471"/>
                    <a:pt x="12820" y="2787"/>
                  </a:cubicBezTo>
                  <a:cubicBezTo>
                    <a:pt x="12891" y="2400"/>
                    <a:pt x="12963" y="2162"/>
                    <a:pt x="13058" y="2102"/>
                  </a:cubicBezTo>
                  <a:cubicBezTo>
                    <a:pt x="13141" y="2043"/>
                    <a:pt x="13272" y="2102"/>
                    <a:pt x="13439" y="2251"/>
                  </a:cubicBezTo>
                  <a:cubicBezTo>
                    <a:pt x="13606" y="2400"/>
                    <a:pt x="13785" y="2578"/>
                    <a:pt x="13987" y="2846"/>
                  </a:cubicBezTo>
                  <a:cubicBezTo>
                    <a:pt x="14178" y="3084"/>
                    <a:pt x="14345" y="3352"/>
                    <a:pt x="14488" y="3620"/>
                  </a:cubicBezTo>
                  <a:cubicBezTo>
                    <a:pt x="14619" y="3917"/>
                    <a:pt x="14702" y="4155"/>
                    <a:pt x="14738" y="4363"/>
                  </a:cubicBezTo>
                  <a:cubicBezTo>
                    <a:pt x="14773" y="4572"/>
                    <a:pt x="14750" y="4840"/>
                    <a:pt x="14690" y="5197"/>
                  </a:cubicBezTo>
                  <a:cubicBezTo>
                    <a:pt x="14547" y="6000"/>
                    <a:pt x="14404" y="6922"/>
                    <a:pt x="14261" y="7874"/>
                  </a:cubicBezTo>
                  <a:cubicBezTo>
                    <a:pt x="14118" y="8856"/>
                    <a:pt x="13963" y="9868"/>
                    <a:pt x="13820" y="10909"/>
                  </a:cubicBezTo>
                  <a:cubicBezTo>
                    <a:pt x="13677" y="11950"/>
                    <a:pt x="13534" y="12992"/>
                    <a:pt x="13391" y="14003"/>
                  </a:cubicBezTo>
                  <a:cubicBezTo>
                    <a:pt x="13260" y="15045"/>
                    <a:pt x="13129" y="16026"/>
                    <a:pt x="13010" y="16978"/>
                  </a:cubicBezTo>
                  <a:cubicBezTo>
                    <a:pt x="13272" y="16919"/>
                    <a:pt x="13511" y="16889"/>
                    <a:pt x="13737" y="16859"/>
                  </a:cubicBezTo>
                  <a:cubicBezTo>
                    <a:pt x="13963" y="16859"/>
                    <a:pt x="14202" y="16859"/>
                    <a:pt x="14476" y="16859"/>
                  </a:cubicBezTo>
                  <a:cubicBezTo>
                    <a:pt x="14630" y="16859"/>
                    <a:pt x="14750" y="16919"/>
                    <a:pt x="14833" y="17008"/>
                  </a:cubicBezTo>
                  <a:cubicBezTo>
                    <a:pt x="14916" y="17097"/>
                    <a:pt x="14976" y="17276"/>
                    <a:pt x="15036" y="17573"/>
                  </a:cubicBezTo>
                  <a:cubicBezTo>
                    <a:pt x="15095" y="17841"/>
                    <a:pt x="15143" y="18109"/>
                    <a:pt x="15179" y="18377"/>
                  </a:cubicBezTo>
                  <a:cubicBezTo>
                    <a:pt x="15214" y="18644"/>
                    <a:pt x="15238" y="18883"/>
                    <a:pt x="15250" y="19150"/>
                  </a:cubicBezTo>
                  <a:cubicBezTo>
                    <a:pt x="15274" y="19448"/>
                    <a:pt x="15286" y="19656"/>
                    <a:pt x="15262" y="19745"/>
                  </a:cubicBezTo>
                  <a:cubicBezTo>
                    <a:pt x="15238" y="19835"/>
                    <a:pt x="15143" y="19924"/>
                    <a:pt x="14964" y="19954"/>
                  </a:cubicBezTo>
                  <a:cubicBezTo>
                    <a:pt x="14618" y="20073"/>
                    <a:pt x="14249" y="20192"/>
                    <a:pt x="13868" y="20281"/>
                  </a:cubicBezTo>
                  <a:close/>
                  <a:moveTo>
                    <a:pt x="17883" y="4155"/>
                  </a:moveTo>
                  <a:cubicBezTo>
                    <a:pt x="18181" y="4036"/>
                    <a:pt x="18491" y="3947"/>
                    <a:pt x="18812" y="3887"/>
                  </a:cubicBezTo>
                  <a:cubicBezTo>
                    <a:pt x="19134" y="3828"/>
                    <a:pt x="19467" y="3768"/>
                    <a:pt x="19813" y="3709"/>
                  </a:cubicBezTo>
                  <a:cubicBezTo>
                    <a:pt x="20158" y="3679"/>
                    <a:pt x="20492" y="3679"/>
                    <a:pt x="20826" y="3709"/>
                  </a:cubicBezTo>
                  <a:cubicBezTo>
                    <a:pt x="21147" y="3768"/>
                    <a:pt x="21338" y="4096"/>
                    <a:pt x="21409" y="4750"/>
                  </a:cubicBezTo>
                  <a:cubicBezTo>
                    <a:pt x="21469" y="5107"/>
                    <a:pt x="21517" y="5405"/>
                    <a:pt x="21529" y="5702"/>
                  </a:cubicBezTo>
                  <a:cubicBezTo>
                    <a:pt x="21552" y="5970"/>
                    <a:pt x="21564" y="6268"/>
                    <a:pt x="21588" y="6595"/>
                  </a:cubicBezTo>
                  <a:cubicBezTo>
                    <a:pt x="21600" y="6952"/>
                    <a:pt x="21576" y="7190"/>
                    <a:pt x="21529" y="7309"/>
                  </a:cubicBezTo>
                  <a:cubicBezTo>
                    <a:pt x="21481" y="7428"/>
                    <a:pt x="21374" y="7487"/>
                    <a:pt x="21207" y="7517"/>
                  </a:cubicBezTo>
                  <a:cubicBezTo>
                    <a:pt x="20873" y="7547"/>
                    <a:pt x="20516" y="7577"/>
                    <a:pt x="20158" y="7606"/>
                  </a:cubicBezTo>
                  <a:cubicBezTo>
                    <a:pt x="19801" y="7636"/>
                    <a:pt x="19420" y="7666"/>
                    <a:pt x="19015" y="7726"/>
                  </a:cubicBezTo>
                  <a:cubicBezTo>
                    <a:pt x="18907" y="8350"/>
                    <a:pt x="18812" y="8975"/>
                    <a:pt x="18717" y="9630"/>
                  </a:cubicBezTo>
                  <a:cubicBezTo>
                    <a:pt x="18622" y="10284"/>
                    <a:pt x="18514" y="10969"/>
                    <a:pt x="18407" y="11712"/>
                  </a:cubicBezTo>
                  <a:cubicBezTo>
                    <a:pt x="18574" y="11682"/>
                    <a:pt x="18741" y="11682"/>
                    <a:pt x="18907" y="11682"/>
                  </a:cubicBezTo>
                  <a:cubicBezTo>
                    <a:pt x="19074" y="11682"/>
                    <a:pt x="19253" y="11712"/>
                    <a:pt x="19444" y="11712"/>
                  </a:cubicBezTo>
                  <a:cubicBezTo>
                    <a:pt x="19598" y="11742"/>
                    <a:pt x="19718" y="11802"/>
                    <a:pt x="19813" y="11891"/>
                  </a:cubicBezTo>
                  <a:cubicBezTo>
                    <a:pt x="19896" y="11980"/>
                    <a:pt x="19968" y="12188"/>
                    <a:pt x="20027" y="12486"/>
                  </a:cubicBezTo>
                  <a:cubicBezTo>
                    <a:pt x="20087" y="12783"/>
                    <a:pt x="20123" y="13051"/>
                    <a:pt x="20158" y="13349"/>
                  </a:cubicBezTo>
                  <a:cubicBezTo>
                    <a:pt x="20182" y="13616"/>
                    <a:pt x="20206" y="13914"/>
                    <a:pt x="20230" y="14182"/>
                  </a:cubicBezTo>
                  <a:cubicBezTo>
                    <a:pt x="20266" y="14509"/>
                    <a:pt x="20266" y="14717"/>
                    <a:pt x="20218" y="14836"/>
                  </a:cubicBezTo>
                  <a:cubicBezTo>
                    <a:pt x="20182" y="14955"/>
                    <a:pt x="20075" y="15015"/>
                    <a:pt x="19920" y="15074"/>
                  </a:cubicBezTo>
                  <a:cubicBezTo>
                    <a:pt x="19575" y="15164"/>
                    <a:pt x="19229" y="15253"/>
                    <a:pt x="18884" y="15312"/>
                  </a:cubicBezTo>
                  <a:cubicBezTo>
                    <a:pt x="18526" y="15372"/>
                    <a:pt x="18193" y="15461"/>
                    <a:pt x="17859" y="15580"/>
                  </a:cubicBezTo>
                  <a:cubicBezTo>
                    <a:pt x="17799" y="16026"/>
                    <a:pt x="17740" y="16443"/>
                    <a:pt x="17692" y="16830"/>
                  </a:cubicBezTo>
                  <a:cubicBezTo>
                    <a:pt x="17645" y="17216"/>
                    <a:pt x="17585" y="17603"/>
                    <a:pt x="17525" y="17990"/>
                  </a:cubicBezTo>
                  <a:cubicBezTo>
                    <a:pt x="17788" y="17930"/>
                    <a:pt x="18050" y="17901"/>
                    <a:pt x="18288" y="17871"/>
                  </a:cubicBezTo>
                  <a:cubicBezTo>
                    <a:pt x="18526" y="17841"/>
                    <a:pt x="18788" y="17841"/>
                    <a:pt x="19062" y="17871"/>
                  </a:cubicBezTo>
                  <a:cubicBezTo>
                    <a:pt x="19217" y="17871"/>
                    <a:pt x="19336" y="17930"/>
                    <a:pt x="19420" y="18020"/>
                  </a:cubicBezTo>
                  <a:cubicBezTo>
                    <a:pt x="19503" y="18109"/>
                    <a:pt x="19575" y="18287"/>
                    <a:pt x="19622" y="18555"/>
                  </a:cubicBezTo>
                  <a:cubicBezTo>
                    <a:pt x="19682" y="18853"/>
                    <a:pt x="19729" y="19121"/>
                    <a:pt x="19753" y="19359"/>
                  </a:cubicBezTo>
                  <a:cubicBezTo>
                    <a:pt x="19777" y="19597"/>
                    <a:pt x="19813" y="19864"/>
                    <a:pt x="19849" y="20132"/>
                  </a:cubicBezTo>
                  <a:cubicBezTo>
                    <a:pt x="19872" y="20430"/>
                    <a:pt x="19861" y="20608"/>
                    <a:pt x="19825" y="20697"/>
                  </a:cubicBezTo>
                  <a:cubicBezTo>
                    <a:pt x="19789" y="20787"/>
                    <a:pt x="19706" y="20876"/>
                    <a:pt x="19551" y="20906"/>
                  </a:cubicBezTo>
                  <a:cubicBezTo>
                    <a:pt x="19193" y="20995"/>
                    <a:pt x="18824" y="21114"/>
                    <a:pt x="18443" y="21203"/>
                  </a:cubicBezTo>
                  <a:cubicBezTo>
                    <a:pt x="18073" y="21322"/>
                    <a:pt x="17716" y="21411"/>
                    <a:pt x="17371" y="21501"/>
                  </a:cubicBezTo>
                  <a:cubicBezTo>
                    <a:pt x="17144" y="21590"/>
                    <a:pt x="16977" y="21590"/>
                    <a:pt x="16858" y="21501"/>
                  </a:cubicBezTo>
                  <a:cubicBezTo>
                    <a:pt x="16751" y="21411"/>
                    <a:pt x="16656" y="21263"/>
                    <a:pt x="16572" y="21114"/>
                  </a:cubicBezTo>
                  <a:cubicBezTo>
                    <a:pt x="16477" y="20935"/>
                    <a:pt x="16394" y="20757"/>
                    <a:pt x="16310" y="20578"/>
                  </a:cubicBezTo>
                  <a:cubicBezTo>
                    <a:pt x="16227" y="20400"/>
                    <a:pt x="16132" y="20162"/>
                    <a:pt x="16024" y="19894"/>
                  </a:cubicBezTo>
                  <a:cubicBezTo>
                    <a:pt x="15941" y="19686"/>
                    <a:pt x="15869" y="19448"/>
                    <a:pt x="15822" y="19150"/>
                  </a:cubicBezTo>
                  <a:cubicBezTo>
                    <a:pt x="15774" y="18883"/>
                    <a:pt x="15762" y="18555"/>
                    <a:pt x="15786" y="18168"/>
                  </a:cubicBezTo>
                  <a:lnTo>
                    <a:pt x="17025" y="4423"/>
                  </a:lnTo>
                  <a:cubicBezTo>
                    <a:pt x="17311" y="4363"/>
                    <a:pt x="17585" y="4245"/>
                    <a:pt x="17883" y="4155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4366426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1792B5-7477-9B0F-2E99-49147DD4BF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53BDA9-1C54-DBB9-850F-68EADC6E41F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063467-FCAB-8958-AC6E-BE89E9180C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7D5CA1-67CB-4EDE-C1ED-F134EACED8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FBAC9B-B5D2-00B3-E624-70A0875C0A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18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AECFF76-A30C-29FB-A7CC-BA23311EAE3D}"/>
              </a:ext>
            </a:extLst>
          </p:cNvPr>
          <p:cNvGrpSpPr/>
          <p:nvPr/>
        </p:nvGrpSpPr>
        <p:grpSpPr>
          <a:xfrm>
            <a:off x="7550762" y="136525"/>
            <a:ext cx="2119675" cy="1426509"/>
            <a:chOff x="8701074" y="692240"/>
            <a:chExt cx="2119675" cy="1426509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6EEA4B14-97BE-20D3-FC03-209917027544}"/>
                </a:ext>
              </a:extLst>
            </p:cNvPr>
            <p:cNvSpPr/>
            <p:nvPr/>
          </p:nvSpPr>
          <p:spPr>
            <a:xfrm>
              <a:off x="8701074" y="692240"/>
              <a:ext cx="2119675" cy="1426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87" h="21552" extrusionOk="0">
                  <a:moveTo>
                    <a:pt x="21546" y="4217"/>
                  </a:moveTo>
                  <a:cubicBezTo>
                    <a:pt x="21458" y="3970"/>
                    <a:pt x="21321" y="3810"/>
                    <a:pt x="21145" y="3694"/>
                  </a:cubicBezTo>
                  <a:cubicBezTo>
                    <a:pt x="21076" y="3650"/>
                    <a:pt x="21008" y="3621"/>
                    <a:pt x="20939" y="3606"/>
                  </a:cubicBezTo>
                  <a:cubicBezTo>
                    <a:pt x="20381" y="3505"/>
                    <a:pt x="19823" y="3389"/>
                    <a:pt x="19265" y="3272"/>
                  </a:cubicBezTo>
                  <a:cubicBezTo>
                    <a:pt x="18628" y="3142"/>
                    <a:pt x="18002" y="3011"/>
                    <a:pt x="17365" y="2895"/>
                  </a:cubicBezTo>
                  <a:cubicBezTo>
                    <a:pt x="16748" y="2778"/>
                    <a:pt x="16122" y="2662"/>
                    <a:pt x="15505" y="2546"/>
                  </a:cubicBezTo>
                  <a:cubicBezTo>
                    <a:pt x="14682" y="2386"/>
                    <a:pt x="13870" y="2227"/>
                    <a:pt x="13057" y="2067"/>
                  </a:cubicBezTo>
                  <a:cubicBezTo>
                    <a:pt x="12087" y="1878"/>
                    <a:pt x="11108" y="1689"/>
                    <a:pt x="10139" y="1500"/>
                  </a:cubicBezTo>
                  <a:cubicBezTo>
                    <a:pt x="9356" y="1355"/>
                    <a:pt x="8572" y="1210"/>
                    <a:pt x="7789" y="1050"/>
                  </a:cubicBezTo>
                  <a:cubicBezTo>
                    <a:pt x="7123" y="919"/>
                    <a:pt x="6467" y="788"/>
                    <a:pt x="5801" y="658"/>
                  </a:cubicBezTo>
                  <a:cubicBezTo>
                    <a:pt x="5263" y="556"/>
                    <a:pt x="4724" y="440"/>
                    <a:pt x="4186" y="353"/>
                  </a:cubicBezTo>
                  <a:cubicBezTo>
                    <a:pt x="3872" y="309"/>
                    <a:pt x="3559" y="207"/>
                    <a:pt x="3246" y="164"/>
                  </a:cubicBezTo>
                  <a:cubicBezTo>
                    <a:pt x="2942" y="120"/>
                    <a:pt x="2639" y="33"/>
                    <a:pt x="2335" y="4"/>
                  </a:cubicBezTo>
                  <a:cubicBezTo>
                    <a:pt x="2041" y="-25"/>
                    <a:pt x="1807" y="120"/>
                    <a:pt x="1640" y="469"/>
                  </a:cubicBezTo>
                  <a:cubicBezTo>
                    <a:pt x="1581" y="585"/>
                    <a:pt x="1503" y="672"/>
                    <a:pt x="1464" y="817"/>
                  </a:cubicBezTo>
                  <a:cubicBezTo>
                    <a:pt x="1425" y="948"/>
                    <a:pt x="1415" y="1050"/>
                    <a:pt x="1444" y="1181"/>
                  </a:cubicBezTo>
                  <a:cubicBezTo>
                    <a:pt x="1474" y="1268"/>
                    <a:pt x="1464" y="1355"/>
                    <a:pt x="1425" y="1428"/>
                  </a:cubicBezTo>
                  <a:cubicBezTo>
                    <a:pt x="1395" y="1486"/>
                    <a:pt x="1366" y="1558"/>
                    <a:pt x="1366" y="1631"/>
                  </a:cubicBezTo>
                  <a:cubicBezTo>
                    <a:pt x="1366" y="1878"/>
                    <a:pt x="1288" y="2125"/>
                    <a:pt x="1376" y="2372"/>
                  </a:cubicBezTo>
                  <a:cubicBezTo>
                    <a:pt x="1395" y="2430"/>
                    <a:pt x="1376" y="2473"/>
                    <a:pt x="1346" y="2502"/>
                  </a:cubicBezTo>
                  <a:cubicBezTo>
                    <a:pt x="1297" y="2561"/>
                    <a:pt x="1278" y="2648"/>
                    <a:pt x="1268" y="2749"/>
                  </a:cubicBezTo>
                  <a:cubicBezTo>
                    <a:pt x="1258" y="2996"/>
                    <a:pt x="1199" y="3229"/>
                    <a:pt x="1258" y="3476"/>
                  </a:cubicBezTo>
                  <a:cubicBezTo>
                    <a:pt x="1268" y="3505"/>
                    <a:pt x="1258" y="3534"/>
                    <a:pt x="1239" y="3563"/>
                  </a:cubicBezTo>
                  <a:cubicBezTo>
                    <a:pt x="1170" y="3650"/>
                    <a:pt x="1150" y="3766"/>
                    <a:pt x="1150" y="3882"/>
                  </a:cubicBezTo>
                  <a:cubicBezTo>
                    <a:pt x="1150" y="4100"/>
                    <a:pt x="1111" y="4304"/>
                    <a:pt x="1121" y="4522"/>
                  </a:cubicBezTo>
                  <a:cubicBezTo>
                    <a:pt x="1121" y="4710"/>
                    <a:pt x="1053" y="4885"/>
                    <a:pt x="1043" y="5088"/>
                  </a:cubicBezTo>
                  <a:cubicBezTo>
                    <a:pt x="1043" y="5204"/>
                    <a:pt x="1013" y="5306"/>
                    <a:pt x="1023" y="5422"/>
                  </a:cubicBezTo>
                  <a:cubicBezTo>
                    <a:pt x="1033" y="5684"/>
                    <a:pt x="984" y="5931"/>
                    <a:pt x="955" y="6192"/>
                  </a:cubicBezTo>
                  <a:cubicBezTo>
                    <a:pt x="935" y="6366"/>
                    <a:pt x="915" y="6541"/>
                    <a:pt x="935" y="6730"/>
                  </a:cubicBezTo>
                  <a:cubicBezTo>
                    <a:pt x="935" y="6773"/>
                    <a:pt x="945" y="6817"/>
                    <a:pt x="935" y="6846"/>
                  </a:cubicBezTo>
                  <a:cubicBezTo>
                    <a:pt x="827" y="7165"/>
                    <a:pt x="827" y="7514"/>
                    <a:pt x="827" y="7848"/>
                  </a:cubicBezTo>
                  <a:cubicBezTo>
                    <a:pt x="827" y="8080"/>
                    <a:pt x="739" y="8284"/>
                    <a:pt x="739" y="8516"/>
                  </a:cubicBezTo>
                  <a:cubicBezTo>
                    <a:pt x="749" y="8850"/>
                    <a:pt x="700" y="9184"/>
                    <a:pt x="661" y="9504"/>
                  </a:cubicBezTo>
                  <a:cubicBezTo>
                    <a:pt x="612" y="9940"/>
                    <a:pt x="622" y="10376"/>
                    <a:pt x="543" y="10797"/>
                  </a:cubicBezTo>
                  <a:cubicBezTo>
                    <a:pt x="514" y="10971"/>
                    <a:pt x="494" y="11160"/>
                    <a:pt x="504" y="11363"/>
                  </a:cubicBezTo>
                  <a:cubicBezTo>
                    <a:pt x="514" y="11450"/>
                    <a:pt x="504" y="11538"/>
                    <a:pt x="485" y="11625"/>
                  </a:cubicBezTo>
                  <a:cubicBezTo>
                    <a:pt x="445" y="11814"/>
                    <a:pt x="426" y="12002"/>
                    <a:pt x="416" y="12206"/>
                  </a:cubicBezTo>
                  <a:cubicBezTo>
                    <a:pt x="416" y="12438"/>
                    <a:pt x="367" y="12656"/>
                    <a:pt x="348" y="12874"/>
                  </a:cubicBezTo>
                  <a:cubicBezTo>
                    <a:pt x="279" y="13687"/>
                    <a:pt x="210" y="14486"/>
                    <a:pt x="142" y="15300"/>
                  </a:cubicBezTo>
                  <a:cubicBezTo>
                    <a:pt x="132" y="15372"/>
                    <a:pt x="132" y="15431"/>
                    <a:pt x="142" y="15503"/>
                  </a:cubicBezTo>
                  <a:cubicBezTo>
                    <a:pt x="161" y="15634"/>
                    <a:pt x="142" y="15750"/>
                    <a:pt x="103" y="15881"/>
                  </a:cubicBezTo>
                  <a:cubicBezTo>
                    <a:pt x="34" y="16084"/>
                    <a:pt x="73" y="16302"/>
                    <a:pt x="34" y="16520"/>
                  </a:cubicBezTo>
                  <a:cubicBezTo>
                    <a:pt x="15" y="16607"/>
                    <a:pt x="15" y="16694"/>
                    <a:pt x="5" y="16781"/>
                  </a:cubicBezTo>
                  <a:cubicBezTo>
                    <a:pt x="-5" y="16869"/>
                    <a:pt x="-5" y="16956"/>
                    <a:pt x="44" y="17043"/>
                  </a:cubicBezTo>
                  <a:cubicBezTo>
                    <a:pt x="73" y="17087"/>
                    <a:pt x="83" y="17130"/>
                    <a:pt x="93" y="17174"/>
                  </a:cubicBezTo>
                  <a:cubicBezTo>
                    <a:pt x="113" y="17348"/>
                    <a:pt x="181" y="17493"/>
                    <a:pt x="269" y="17609"/>
                  </a:cubicBezTo>
                  <a:cubicBezTo>
                    <a:pt x="455" y="17856"/>
                    <a:pt x="680" y="17929"/>
                    <a:pt x="925" y="17958"/>
                  </a:cubicBezTo>
                  <a:cubicBezTo>
                    <a:pt x="1346" y="18016"/>
                    <a:pt x="1767" y="18074"/>
                    <a:pt x="2178" y="18190"/>
                  </a:cubicBezTo>
                  <a:cubicBezTo>
                    <a:pt x="2276" y="18220"/>
                    <a:pt x="2374" y="18220"/>
                    <a:pt x="2462" y="18234"/>
                  </a:cubicBezTo>
                  <a:cubicBezTo>
                    <a:pt x="3373" y="18408"/>
                    <a:pt x="4274" y="18583"/>
                    <a:pt x="5184" y="18757"/>
                  </a:cubicBezTo>
                  <a:cubicBezTo>
                    <a:pt x="5556" y="18830"/>
                    <a:pt x="5938" y="18917"/>
                    <a:pt x="6310" y="18989"/>
                  </a:cubicBezTo>
                  <a:cubicBezTo>
                    <a:pt x="6682" y="19062"/>
                    <a:pt x="7055" y="19120"/>
                    <a:pt x="7427" y="19193"/>
                  </a:cubicBezTo>
                  <a:cubicBezTo>
                    <a:pt x="7554" y="19207"/>
                    <a:pt x="7671" y="19251"/>
                    <a:pt x="7799" y="19323"/>
                  </a:cubicBezTo>
                  <a:cubicBezTo>
                    <a:pt x="7906" y="19382"/>
                    <a:pt x="8014" y="19396"/>
                    <a:pt x="8132" y="19367"/>
                  </a:cubicBezTo>
                  <a:cubicBezTo>
                    <a:pt x="8327" y="19338"/>
                    <a:pt x="8533" y="19396"/>
                    <a:pt x="8729" y="19454"/>
                  </a:cubicBezTo>
                  <a:cubicBezTo>
                    <a:pt x="9248" y="19585"/>
                    <a:pt x="9767" y="19672"/>
                    <a:pt x="10286" y="19774"/>
                  </a:cubicBezTo>
                  <a:cubicBezTo>
                    <a:pt x="10854" y="19890"/>
                    <a:pt x="11431" y="19977"/>
                    <a:pt x="11999" y="20093"/>
                  </a:cubicBezTo>
                  <a:cubicBezTo>
                    <a:pt x="12694" y="20224"/>
                    <a:pt x="13390" y="20369"/>
                    <a:pt x="14085" y="20515"/>
                  </a:cubicBezTo>
                  <a:cubicBezTo>
                    <a:pt x="15172" y="20732"/>
                    <a:pt x="16259" y="20950"/>
                    <a:pt x="17345" y="21139"/>
                  </a:cubicBezTo>
                  <a:cubicBezTo>
                    <a:pt x="17913" y="21241"/>
                    <a:pt x="18481" y="21372"/>
                    <a:pt x="19049" y="21473"/>
                  </a:cubicBezTo>
                  <a:cubicBezTo>
                    <a:pt x="19225" y="21502"/>
                    <a:pt x="19402" y="21575"/>
                    <a:pt x="19588" y="21546"/>
                  </a:cubicBezTo>
                  <a:cubicBezTo>
                    <a:pt x="19744" y="21531"/>
                    <a:pt x="19872" y="21459"/>
                    <a:pt x="19979" y="21328"/>
                  </a:cubicBezTo>
                  <a:cubicBezTo>
                    <a:pt x="20018" y="21284"/>
                    <a:pt x="20058" y="21255"/>
                    <a:pt x="20097" y="21226"/>
                  </a:cubicBezTo>
                  <a:lnTo>
                    <a:pt x="21585" y="4333"/>
                  </a:lnTo>
                  <a:cubicBezTo>
                    <a:pt x="21595" y="4289"/>
                    <a:pt x="21556" y="4260"/>
                    <a:pt x="21546" y="4217"/>
                  </a:cubicBezTo>
                  <a:close/>
                  <a:moveTo>
                    <a:pt x="925" y="9402"/>
                  </a:moveTo>
                  <a:cubicBezTo>
                    <a:pt x="896" y="9388"/>
                    <a:pt x="886" y="9359"/>
                    <a:pt x="896" y="9330"/>
                  </a:cubicBezTo>
                  <a:cubicBezTo>
                    <a:pt x="906" y="9286"/>
                    <a:pt x="915" y="9257"/>
                    <a:pt x="955" y="9272"/>
                  </a:cubicBezTo>
                  <a:cubicBezTo>
                    <a:pt x="984" y="9286"/>
                    <a:pt x="984" y="9315"/>
                    <a:pt x="984" y="9344"/>
                  </a:cubicBezTo>
                  <a:cubicBezTo>
                    <a:pt x="974" y="9388"/>
                    <a:pt x="955" y="9417"/>
                    <a:pt x="925" y="9402"/>
                  </a:cubicBezTo>
                  <a:close/>
                  <a:moveTo>
                    <a:pt x="1679" y="1660"/>
                  </a:moveTo>
                  <a:cubicBezTo>
                    <a:pt x="1620" y="1587"/>
                    <a:pt x="1640" y="1500"/>
                    <a:pt x="1718" y="1486"/>
                  </a:cubicBezTo>
                  <a:cubicBezTo>
                    <a:pt x="1797" y="1471"/>
                    <a:pt x="1826" y="1413"/>
                    <a:pt x="1826" y="1326"/>
                  </a:cubicBezTo>
                  <a:cubicBezTo>
                    <a:pt x="1826" y="1152"/>
                    <a:pt x="1826" y="977"/>
                    <a:pt x="1816" y="803"/>
                  </a:cubicBezTo>
                  <a:cubicBezTo>
                    <a:pt x="1806" y="716"/>
                    <a:pt x="1826" y="658"/>
                    <a:pt x="1895" y="643"/>
                  </a:cubicBezTo>
                  <a:cubicBezTo>
                    <a:pt x="1934" y="643"/>
                    <a:pt x="1963" y="614"/>
                    <a:pt x="1992" y="571"/>
                  </a:cubicBezTo>
                  <a:cubicBezTo>
                    <a:pt x="2139" y="353"/>
                    <a:pt x="2335" y="309"/>
                    <a:pt x="2541" y="338"/>
                  </a:cubicBezTo>
                  <a:cubicBezTo>
                    <a:pt x="2609" y="367"/>
                    <a:pt x="2688" y="367"/>
                    <a:pt x="2756" y="411"/>
                  </a:cubicBezTo>
                  <a:cubicBezTo>
                    <a:pt x="2805" y="440"/>
                    <a:pt x="2815" y="483"/>
                    <a:pt x="2766" y="527"/>
                  </a:cubicBezTo>
                  <a:cubicBezTo>
                    <a:pt x="2707" y="600"/>
                    <a:pt x="2648" y="643"/>
                    <a:pt x="2560" y="643"/>
                  </a:cubicBezTo>
                  <a:cubicBezTo>
                    <a:pt x="2335" y="629"/>
                    <a:pt x="2169" y="716"/>
                    <a:pt x="2071" y="1021"/>
                  </a:cubicBezTo>
                  <a:cubicBezTo>
                    <a:pt x="2022" y="1181"/>
                    <a:pt x="1963" y="1355"/>
                    <a:pt x="1865" y="1486"/>
                  </a:cubicBezTo>
                  <a:cubicBezTo>
                    <a:pt x="1816" y="1558"/>
                    <a:pt x="1826" y="1645"/>
                    <a:pt x="1895" y="1704"/>
                  </a:cubicBezTo>
                  <a:cubicBezTo>
                    <a:pt x="1963" y="1762"/>
                    <a:pt x="2012" y="1849"/>
                    <a:pt x="2051" y="1951"/>
                  </a:cubicBezTo>
                  <a:cubicBezTo>
                    <a:pt x="2061" y="1965"/>
                    <a:pt x="2071" y="1994"/>
                    <a:pt x="2061" y="2009"/>
                  </a:cubicBezTo>
                  <a:cubicBezTo>
                    <a:pt x="2051" y="2038"/>
                    <a:pt x="2022" y="2023"/>
                    <a:pt x="2002" y="2023"/>
                  </a:cubicBezTo>
                  <a:cubicBezTo>
                    <a:pt x="1943" y="2009"/>
                    <a:pt x="1895" y="1965"/>
                    <a:pt x="1855" y="1907"/>
                  </a:cubicBezTo>
                  <a:cubicBezTo>
                    <a:pt x="1797" y="1834"/>
                    <a:pt x="1748" y="1747"/>
                    <a:pt x="1679" y="1660"/>
                  </a:cubicBezTo>
                  <a:close/>
                  <a:moveTo>
                    <a:pt x="2502" y="2633"/>
                  </a:moveTo>
                  <a:cubicBezTo>
                    <a:pt x="2502" y="2691"/>
                    <a:pt x="2472" y="2706"/>
                    <a:pt x="2443" y="2691"/>
                  </a:cubicBezTo>
                  <a:cubicBezTo>
                    <a:pt x="2404" y="2677"/>
                    <a:pt x="2384" y="2648"/>
                    <a:pt x="2384" y="2604"/>
                  </a:cubicBezTo>
                  <a:cubicBezTo>
                    <a:pt x="2384" y="2561"/>
                    <a:pt x="2404" y="2546"/>
                    <a:pt x="2433" y="2546"/>
                  </a:cubicBezTo>
                  <a:cubicBezTo>
                    <a:pt x="2482" y="2561"/>
                    <a:pt x="2492" y="2604"/>
                    <a:pt x="2502" y="2633"/>
                  </a:cubicBezTo>
                  <a:close/>
                  <a:moveTo>
                    <a:pt x="1718" y="2256"/>
                  </a:moveTo>
                  <a:cubicBezTo>
                    <a:pt x="1718" y="2227"/>
                    <a:pt x="1728" y="2212"/>
                    <a:pt x="1738" y="2183"/>
                  </a:cubicBezTo>
                  <a:cubicBezTo>
                    <a:pt x="1758" y="2139"/>
                    <a:pt x="1777" y="2096"/>
                    <a:pt x="1816" y="2110"/>
                  </a:cubicBezTo>
                  <a:cubicBezTo>
                    <a:pt x="1855" y="2125"/>
                    <a:pt x="1855" y="2168"/>
                    <a:pt x="1855" y="2212"/>
                  </a:cubicBezTo>
                  <a:cubicBezTo>
                    <a:pt x="1865" y="2285"/>
                    <a:pt x="1865" y="2357"/>
                    <a:pt x="1855" y="2430"/>
                  </a:cubicBezTo>
                  <a:cubicBezTo>
                    <a:pt x="1836" y="2561"/>
                    <a:pt x="1826" y="2706"/>
                    <a:pt x="1855" y="2851"/>
                  </a:cubicBezTo>
                  <a:cubicBezTo>
                    <a:pt x="1875" y="2967"/>
                    <a:pt x="1836" y="3084"/>
                    <a:pt x="1816" y="3200"/>
                  </a:cubicBezTo>
                  <a:cubicBezTo>
                    <a:pt x="1787" y="3389"/>
                    <a:pt x="1767" y="3577"/>
                    <a:pt x="1699" y="3752"/>
                  </a:cubicBezTo>
                  <a:cubicBezTo>
                    <a:pt x="1679" y="3810"/>
                    <a:pt x="1679" y="3853"/>
                    <a:pt x="1699" y="3912"/>
                  </a:cubicBezTo>
                  <a:cubicBezTo>
                    <a:pt x="1728" y="4013"/>
                    <a:pt x="1709" y="4100"/>
                    <a:pt x="1669" y="4173"/>
                  </a:cubicBezTo>
                  <a:cubicBezTo>
                    <a:pt x="1660" y="4188"/>
                    <a:pt x="1650" y="4231"/>
                    <a:pt x="1630" y="4217"/>
                  </a:cubicBezTo>
                  <a:cubicBezTo>
                    <a:pt x="1611" y="4202"/>
                    <a:pt x="1611" y="4173"/>
                    <a:pt x="1611" y="4144"/>
                  </a:cubicBezTo>
                  <a:cubicBezTo>
                    <a:pt x="1601" y="3941"/>
                    <a:pt x="1611" y="3737"/>
                    <a:pt x="1630" y="3534"/>
                  </a:cubicBezTo>
                  <a:cubicBezTo>
                    <a:pt x="1650" y="3360"/>
                    <a:pt x="1660" y="3185"/>
                    <a:pt x="1640" y="3011"/>
                  </a:cubicBezTo>
                  <a:cubicBezTo>
                    <a:pt x="1601" y="2735"/>
                    <a:pt x="1699" y="2502"/>
                    <a:pt x="1718" y="2256"/>
                  </a:cubicBezTo>
                  <a:close/>
                  <a:moveTo>
                    <a:pt x="1258" y="8574"/>
                  </a:moveTo>
                  <a:cubicBezTo>
                    <a:pt x="1190" y="8560"/>
                    <a:pt x="1209" y="8473"/>
                    <a:pt x="1209" y="8415"/>
                  </a:cubicBezTo>
                  <a:cubicBezTo>
                    <a:pt x="1219" y="8371"/>
                    <a:pt x="1209" y="8284"/>
                    <a:pt x="1268" y="8298"/>
                  </a:cubicBezTo>
                  <a:cubicBezTo>
                    <a:pt x="1317" y="8313"/>
                    <a:pt x="1317" y="8400"/>
                    <a:pt x="1317" y="8473"/>
                  </a:cubicBezTo>
                  <a:cubicBezTo>
                    <a:pt x="1317" y="8531"/>
                    <a:pt x="1297" y="8589"/>
                    <a:pt x="1258" y="8574"/>
                  </a:cubicBezTo>
                  <a:close/>
                  <a:moveTo>
                    <a:pt x="1180" y="9620"/>
                  </a:moveTo>
                  <a:cubicBezTo>
                    <a:pt x="1170" y="9649"/>
                    <a:pt x="1170" y="9693"/>
                    <a:pt x="1141" y="9678"/>
                  </a:cubicBezTo>
                  <a:cubicBezTo>
                    <a:pt x="1102" y="9664"/>
                    <a:pt x="1111" y="9620"/>
                    <a:pt x="1111" y="9577"/>
                  </a:cubicBezTo>
                  <a:cubicBezTo>
                    <a:pt x="1111" y="9548"/>
                    <a:pt x="1111" y="9504"/>
                    <a:pt x="1150" y="9518"/>
                  </a:cubicBezTo>
                  <a:cubicBezTo>
                    <a:pt x="1180" y="9533"/>
                    <a:pt x="1180" y="9577"/>
                    <a:pt x="1180" y="9620"/>
                  </a:cubicBezTo>
                  <a:close/>
                  <a:moveTo>
                    <a:pt x="1376" y="7616"/>
                  </a:moveTo>
                  <a:cubicBezTo>
                    <a:pt x="1356" y="7645"/>
                    <a:pt x="1336" y="7674"/>
                    <a:pt x="1307" y="7645"/>
                  </a:cubicBezTo>
                  <a:cubicBezTo>
                    <a:pt x="1278" y="7630"/>
                    <a:pt x="1278" y="7601"/>
                    <a:pt x="1278" y="7572"/>
                  </a:cubicBezTo>
                  <a:cubicBezTo>
                    <a:pt x="1278" y="7412"/>
                    <a:pt x="1297" y="7267"/>
                    <a:pt x="1356" y="7107"/>
                  </a:cubicBezTo>
                  <a:cubicBezTo>
                    <a:pt x="1395" y="7238"/>
                    <a:pt x="1415" y="7340"/>
                    <a:pt x="1425" y="7456"/>
                  </a:cubicBezTo>
                  <a:cubicBezTo>
                    <a:pt x="1425" y="7528"/>
                    <a:pt x="1415" y="7572"/>
                    <a:pt x="1376" y="7616"/>
                  </a:cubicBezTo>
                  <a:close/>
                  <a:moveTo>
                    <a:pt x="1474" y="6323"/>
                  </a:moveTo>
                  <a:cubicBezTo>
                    <a:pt x="1454" y="6381"/>
                    <a:pt x="1474" y="6497"/>
                    <a:pt x="1425" y="6497"/>
                  </a:cubicBezTo>
                  <a:cubicBezTo>
                    <a:pt x="1366" y="6497"/>
                    <a:pt x="1415" y="6381"/>
                    <a:pt x="1395" y="6323"/>
                  </a:cubicBezTo>
                  <a:cubicBezTo>
                    <a:pt x="1395" y="6323"/>
                    <a:pt x="1395" y="6308"/>
                    <a:pt x="1395" y="6308"/>
                  </a:cubicBezTo>
                  <a:cubicBezTo>
                    <a:pt x="1405" y="6236"/>
                    <a:pt x="1376" y="6105"/>
                    <a:pt x="1434" y="6119"/>
                  </a:cubicBezTo>
                  <a:cubicBezTo>
                    <a:pt x="1523" y="6119"/>
                    <a:pt x="1464" y="6250"/>
                    <a:pt x="1474" y="6323"/>
                  </a:cubicBezTo>
                  <a:close/>
                  <a:moveTo>
                    <a:pt x="1464" y="4856"/>
                  </a:moveTo>
                  <a:cubicBezTo>
                    <a:pt x="1571" y="4769"/>
                    <a:pt x="1562" y="4609"/>
                    <a:pt x="1581" y="4464"/>
                  </a:cubicBezTo>
                  <a:cubicBezTo>
                    <a:pt x="1581" y="4449"/>
                    <a:pt x="1591" y="4434"/>
                    <a:pt x="1601" y="4391"/>
                  </a:cubicBezTo>
                  <a:cubicBezTo>
                    <a:pt x="1640" y="4493"/>
                    <a:pt x="1620" y="4565"/>
                    <a:pt x="1611" y="4638"/>
                  </a:cubicBezTo>
                  <a:cubicBezTo>
                    <a:pt x="1581" y="4769"/>
                    <a:pt x="1572" y="4914"/>
                    <a:pt x="1591" y="5045"/>
                  </a:cubicBezTo>
                  <a:cubicBezTo>
                    <a:pt x="1601" y="5132"/>
                    <a:pt x="1591" y="5219"/>
                    <a:pt x="1562" y="5306"/>
                  </a:cubicBezTo>
                  <a:cubicBezTo>
                    <a:pt x="1552" y="5335"/>
                    <a:pt x="1552" y="5364"/>
                    <a:pt x="1523" y="5364"/>
                  </a:cubicBezTo>
                  <a:cubicBezTo>
                    <a:pt x="1493" y="5364"/>
                    <a:pt x="1493" y="5321"/>
                    <a:pt x="1493" y="5306"/>
                  </a:cubicBezTo>
                  <a:cubicBezTo>
                    <a:pt x="1483" y="5175"/>
                    <a:pt x="1513" y="5030"/>
                    <a:pt x="1444" y="4914"/>
                  </a:cubicBezTo>
                  <a:cubicBezTo>
                    <a:pt x="1444" y="4885"/>
                    <a:pt x="1454" y="4856"/>
                    <a:pt x="1464" y="4856"/>
                  </a:cubicBezTo>
                  <a:close/>
                  <a:moveTo>
                    <a:pt x="1053" y="10129"/>
                  </a:moveTo>
                  <a:cubicBezTo>
                    <a:pt x="1062" y="10100"/>
                    <a:pt x="1082" y="10056"/>
                    <a:pt x="1121" y="10070"/>
                  </a:cubicBezTo>
                  <a:cubicBezTo>
                    <a:pt x="1150" y="10085"/>
                    <a:pt x="1150" y="10129"/>
                    <a:pt x="1150" y="10158"/>
                  </a:cubicBezTo>
                  <a:cubicBezTo>
                    <a:pt x="1160" y="10259"/>
                    <a:pt x="1150" y="10376"/>
                    <a:pt x="1141" y="10477"/>
                  </a:cubicBezTo>
                  <a:cubicBezTo>
                    <a:pt x="1121" y="10622"/>
                    <a:pt x="1092" y="10768"/>
                    <a:pt x="1092" y="10927"/>
                  </a:cubicBezTo>
                  <a:cubicBezTo>
                    <a:pt x="1092" y="10942"/>
                    <a:pt x="1092" y="10957"/>
                    <a:pt x="1082" y="10986"/>
                  </a:cubicBezTo>
                  <a:cubicBezTo>
                    <a:pt x="1072" y="11029"/>
                    <a:pt x="1062" y="11102"/>
                    <a:pt x="1023" y="11087"/>
                  </a:cubicBezTo>
                  <a:cubicBezTo>
                    <a:pt x="974" y="11087"/>
                    <a:pt x="984" y="11015"/>
                    <a:pt x="984" y="10971"/>
                  </a:cubicBezTo>
                  <a:cubicBezTo>
                    <a:pt x="984" y="10811"/>
                    <a:pt x="984" y="10651"/>
                    <a:pt x="1004" y="10506"/>
                  </a:cubicBezTo>
                  <a:cubicBezTo>
                    <a:pt x="1004" y="10361"/>
                    <a:pt x="1013" y="10245"/>
                    <a:pt x="1053" y="10129"/>
                  </a:cubicBezTo>
                  <a:close/>
                  <a:moveTo>
                    <a:pt x="818" y="13586"/>
                  </a:moveTo>
                  <a:cubicBezTo>
                    <a:pt x="769" y="13542"/>
                    <a:pt x="778" y="13513"/>
                    <a:pt x="778" y="13484"/>
                  </a:cubicBezTo>
                  <a:cubicBezTo>
                    <a:pt x="788" y="13324"/>
                    <a:pt x="798" y="13150"/>
                    <a:pt x="798" y="12990"/>
                  </a:cubicBezTo>
                  <a:cubicBezTo>
                    <a:pt x="798" y="12947"/>
                    <a:pt x="798" y="12889"/>
                    <a:pt x="827" y="12845"/>
                  </a:cubicBezTo>
                  <a:cubicBezTo>
                    <a:pt x="847" y="12816"/>
                    <a:pt x="876" y="12816"/>
                    <a:pt x="876" y="12859"/>
                  </a:cubicBezTo>
                  <a:cubicBezTo>
                    <a:pt x="886" y="13106"/>
                    <a:pt x="847" y="13339"/>
                    <a:pt x="818" y="13586"/>
                  </a:cubicBezTo>
                  <a:close/>
                  <a:moveTo>
                    <a:pt x="710" y="14530"/>
                  </a:moveTo>
                  <a:cubicBezTo>
                    <a:pt x="690" y="14443"/>
                    <a:pt x="690" y="14399"/>
                    <a:pt x="729" y="14341"/>
                  </a:cubicBezTo>
                  <a:cubicBezTo>
                    <a:pt x="759" y="14414"/>
                    <a:pt x="749" y="14457"/>
                    <a:pt x="710" y="14530"/>
                  </a:cubicBezTo>
                  <a:close/>
                  <a:moveTo>
                    <a:pt x="896" y="12482"/>
                  </a:moveTo>
                  <a:cubicBezTo>
                    <a:pt x="925" y="12482"/>
                    <a:pt x="915" y="12540"/>
                    <a:pt x="915" y="12569"/>
                  </a:cubicBezTo>
                  <a:cubicBezTo>
                    <a:pt x="906" y="12598"/>
                    <a:pt x="915" y="12656"/>
                    <a:pt x="876" y="12656"/>
                  </a:cubicBezTo>
                  <a:cubicBezTo>
                    <a:pt x="847" y="12656"/>
                    <a:pt x="847" y="12598"/>
                    <a:pt x="857" y="12569"/>
                  </a:cubicBezTo>
                  <a:cubicBezTo>
                    <a:pt x="866" y="12540"/>
                    <a:pt x="857" y="12482"/>
                    <a:pt x="896" y="12482"/>
                  </a:cubicBezTo>
                  <a:close/>
                  <a:moveTo>
                    <a:pt x="1258" y="17479"/>
                  </a:moveTo>
                  <a:cubicBezTo>
                    <a:pt x="1248" y="17508"/>
                    <a:pt x="1229" y="17522"/>
                    <a:pt x="1199" y="17522"/>
                  </a:cubicBezTo>
                  <a:cubicBezTo>
                    <a:pt x="827" y="17580"/>
                    <a:pt x="583" y="17377"/>
                    <a:pt x="455" y="16912"/>
                  </a:cubicBezTo>
                  <a:cubicBezTo>
                    <a:pt x="436" y="16825"/>
                    <a:pt x="455" y="16738"/>
                    <a:pt x="465" y="16665"/>
                  </a:cubicBezTo>
                  <a:cubicBezTo>
                    <a:pt x="465" y="16549"/>
                    <a:pt x="485" y="16447"/>
                    <a:pt x="514" y="16346"/>
                  </a:cubicBezTo>
                  <a:cubicBezTo>
                    <a:pt x="524" y="16317"/>
                    <a:pt x="534" y="16273"/>
                    <a:pt x="563" y="16273"/>
                  </a:cubicBezTo>
                  <a:cubicBezTo>
                    <a:pt x="592" y="16273"/>
                    <a:pt x="602" y="16317"/>
                    <a:pt x="602" y="16360"/>
                  </a:cubicBezTo>
                  <a:cubicBezTo>
                    <a:pt x="622" y="16476"/>
                    <a:pt x="651" y="16578"/>
                    <a:pt x="671" y="16680"/>
                  </a:cubicBezTo>
                  <a:cubicBezTo>
                    <a:pt x="720" y="16985"/>
                    <a:pt x="866" y="17145"/>
                    <a:pt x="1062" y="17275"/>
                  </a:cubicBezTo>
                  <a:cubicBezTo>
                    <a:pt x="1111" y="17304"/>
                    <a:pt x="1160" y="17348"/>
                    <a:pt x="1209" y="17392"/>
                  </a:cubicBezTo>
                  <a:cubicBezTo>
                    <a:pt x="1239" y="17406"/>
                    <a:pt x="1268" y="17435"/>
                    <a:pt x="1258" y="17479"/>
                  </a:cubicBezTo>
                  <a:close/>
                  <a:moveTo>
                    <a:pt x="1640" y="13499"/>
                  </a:moveTo>
                  <a:cubicBezTo>
                    <a:pt x="1611" y="13484"/>
                    <a:pt x="1601" y="13455"/>
                    <a:pt x="1601" y="13411"/>
                  </a:cubicBezTo>
                  <a:cubicBezTo>
                    <a:pt x="1601" y="13382"/>
                    <a:pt x="1611" y="13353"/>
                    <a:pt x="1640" y="13368"/>
                  </a:cubicBezTo>
                  <a:cubicBezTo>
                    <a:pt x="1669" y="13382"/>
                    <a:pt x="1679" y="13411"/>
                    <a:pt x="1679" y="13440"/>
                  </a:cubicBezTo>
                  <a:cubicBezTo>
                    <a:pt x="1669" y="13484"/>
                    <a:pt x="1660" y="13513"/>
                    <a:pt x="1640" y="13499"/>
                  </a:cubicBezTo>
                  <a:close/>
                  <a:moveTo>
                    <a:pt x="1904" y="10928"/>
                  </a:moveTo>
                  <a:cubicBezTo>
                    <a:pt x="1826" y="10913"/>
                    <a:pt x="1816" y="10840"/>
                    <a:pt x="1806" y="10753"/>
                  </a:cubicBezTo>
                  <a:cubicBezTo>
                    <a:pt x="1806" y="10710"/>
                    <a:pt x="1816" y="10681"/>
                    <a:pt x="1855" y="10681"/>
                  </a:cubicBezTo>
                  <a:cubicBezTo>
                    <a:pt x="1914" y="10710"/>
                    <a:pt x="1953" y="10768"/>
                    <a:pt x="1963" y="10855"/>
                  </a:cubicBezTo>
                  <a:cubicBezTo>
                    <a:pt x="1973" y="10913"/>
                    <a:pt x="1944" y="10942"/>
                    <a:pt x="1904" y="10928"/>
                  </a:cubicBezTo>
                  <a:close/>
                  <a:moveTo>
                    <a:pt x="2649" y="2982"/>
                  </a:moveTo>
                  <a:cubicBezTo>
                    <a:pt x="2619" y="2967"/>
                    <a:pt x="2600" y="2938"/>
                    <a:pt x="2600" y="2895"/>
                  </a:cubicBezTo>
                  <a:cubicBezTo>
                    <a:pt x="2600" y="2866"/>
                    <a:pt x="2609" y="2851"/>
                    <a:pt x="2639" y="2866"/>
                  </a:cubicBezTo>
                  <a:cubicBezTo>
                    <a:pt x="2668" y="2880"/>
                    <a:pt x="2688" y="2895"/>
                    <a:pt x="2688" y="2938"/>
                  </a:cubicBezTo>
                  <a:cubicBezTo>
                    <a:pt x="2688" y="2967"/>
                    <a:pt x="2668" y="2982"/>
                    <a:pt x="2649" y="2982"/>
                  </a:cubicBezTo>
                  <a:close/>
                  <a:moveTo>
                    <a:pt x="3579" y="1849"/>
                  </a:moveTo>
                  <a:cubicBezTo>
                    <a:pt x="3618" y="1863"/>
                    <a:pt x="3637" y="1892"/>
                    <a:pt x="3647" y="1936"/>
                  </a:cubicBezTo>
                  <a:cubicBezTo>
                    <a:pt x="3637" y="1980"/>
                    <a:pt x="3628" y="1994"/>
                    <a:pt x="3598" y="1994"/>
                  </a:cubicBezTo>
                  <a:cubicBezTo>
                    <a:pt x="3559" y="1980"/>
                    <a:pt x="3530" y="1950"/>
                    <a:pt x="3530" y="1892"/>
                  </a:cubicBezTo>
                  <a:cubicBezTo>
                    <a:pt x="3540" y="1863"/>
                    <a:pt x="3559" y="1849"/>
                    <a:pt x="3579" y="1849"/>
                  </a:cubicBezTo>
                  <a:close/>
                  <a:moveTo>
                    <a:pt x="2267" y="17740"/>
                  </a:moveTo>
                  <a:cubicBezTo>
                    <a:pt x="2247" y="17740"/>
                    <a:pt x="2218" y="17740"/>
                    <a:pt x="2198" y="17740"/>
                  </a:cubicBezTo>
                  <a:cubicBezTo>
                    <a:pt x="2051" y="17697"/>
                    <a:pt x="1914" y="17668"/>
                    <a:pt x="1767" y="17653"/>
                  </a:cubicBezTo>
                  <a:cubicBezTo>
                    <a:pt x="1718" y="17653"/>
                    <a:pt x="1650" y="17638"/>
                    <a:pt x="1650" y="17551"/>
                  </a:cubicBezTo>
                  <a:cubicBezTo>
                    <a:pt x="1660" y="17464"/>
                    <a:pt x="1728" y="17493"/>
                    <a:pt x="1777" y="17493"/>
                  </a:cubicBezTo>
                  <a:cubicBezTo>
                    <a:pt x="1826" y="17493"/>
                    <a:pt x="1865" y="17508"/>
                    <a:pt x="1934" y="17522"/>
                  </a:cubicBezTo>
                  <a:cubicBezTo>
                    <a:pt x="2032" y="17566"/>
                    <a:pt x="2159" y="17522"/>
                    <a:pt x="2276" y="17566"/>
                  </a:cubicBezTo>
                  <a:cubicBezTo>
                    <a:pt x="2325" y="17580"/>
                    <a:pt x="2394" y="17595"/>
                    <a:pt x="2394" y="17668"/>
                  </a:cubicBezTo>
                  <a:cubicBezTo>
                    <a:pt x="2384" y="17755"/>
                    <a:pt x="2316" y="17740"/>
                    <a:pt x="2267" y="17740"/>
                  </a:cubicBezTo>
                  <a:close/>
                  <a:moveTo>
                    <a:pt x="3970" y="832"/>
                  </a:moveTo>
                  <a:cubicBezTo>
                    <a:pt x="3921" y="817"/>
                    <a:pt x="3863" y="788"/>
                    <a:pt x="3872" y="701"/>
                  </a:cubicBezTo>
                  <a:cubicBezTo>
                    <a:pt x="3892" y="600"/>
                    <a:pt x="3961" y="614"/>
                    <a:pt x="4019" y="629"/>
                  </a:cubicBezTo>
                  <a:cubicBezTo>
                    <a:pt x="4068" y="629"/>
                    <a:pt x="4098" y="672"/>
                    <a:pt x="4088" y="730"/>
                  </a:cubicBezTo>
                  <a:cubicBezTo>
                    <a:pt x="4078" y="817"/>
                    <a:pt x="4029" y="832"/>
                    <a:pt x="3970" y="832"/>
                  </a:cubicBezTo>
                  <a:close/>
                  <a:moveTo>
                    <a:pt x="4783" y="948"/>
                  </a:moveTo>
                  <a:cubicBezTo>
                    <a:pt x="4763" y="948"/>
                    <a:pt x="4763" y="948"/>
                    <a:pt x="4754" y="948"/>
                  </a:cubicBezTo>
                  <a:cubicBezTo>
                    <a:pt x="4715" y="934"/>
                    <a:pt x="4656" y="934"/>
                    <a:pt x="4656" y="861"/>
                  </a:cubicBezTo>
                  <a:cubicBezTo>
                    <a:pt x="4656" y="803"/>
                    <a:pt x="4715" y="817"/>
                    <a:pt x="4754" y="803"/>
                  </a:cubicBezTo>
                  <a:cubicBezTo>
                    <a:pt x="4764" y="803"/>
                    <a:pt x="4764" y="803"/>
                    <a:pt x="4773" y="803"/>
                  </a:cubicBezTo>
                  <a:cubicBezTo>
                    <a:pt x="4832" y="817"/>
                    <a:pt x="4920" y="774"/>
                    <a:pt x="4910" y="890"/>
                  </a:cubicBezTo>
                  <a:cubicBezTo>
                    <a:pt x="4910" y="977"/>
                    <a:pt x="4822" y="948"/>
                    <a:pt x="4783" y="948"/>
                  </a:cubicBezTo>
                  <a:close/>
                  <a:moveTo>
                    <a:pt x="3902" y="18016"/>
                  </a:moveTo>
                  <a:cubicBezTo>
                    <a:pt x="3882" y="18016"/>
                    <a:pt x="3863" y="18002"/>
                    <a:pt x="3872" y="17973"/>
                  </a:cubicBezTo>
                  <a:cubicBezTo>
                    <a:pt x="3872" y="17943"/>
                    <a:pt x="3902" y="17929"/>
                    <a:pt x="3921" y="17929"/>
                  </a:cubicBezTo>
                  <a:cubicBezTo>
                    <a:pt x="4039" y="17914"/>
                    <a:pt x="4137" y="17973"/>
                    <a:pt x="4245" y="18031"/>
                  </a:cubicBezTo>
                  <a:cubicBezTo>
                    <a:pt x="4117" y="18074"/>
                    <a:pt x="4010" y="18045"/>
                    <a:pt x="3902" y="18016"/>
                  </a:cubicBezTo>
                  <a:close/>
                  <a:moveTo>
                    <a:pt x="4548" y="18161"/>
                  </a:moveTo>
                  <a:cubicBezTo>
                    <a:pt x="4509" y="18147"/>
                    <a:pt x="4440" y="18147"/>
                    <a:pt x="4440" y="18089"/>
                  </a:cubicBezTo>
                  <a:cubicBezTo>
                    <a:pt x="4450" y="18016"/>
                    <a:pt x="4509" y="18045"/>
                    <a:pt x="4548" y="18060"/>
                  </a:cubicBezTo>
                  <a:cubicBezTo>
                    <a:pt x="4587" y="18060"/>
                    <a:pt x="4646" y="18060"/>
                    <a:pt x="4646" y="18118"/>
                  </a:cubicBezTo>
                  <a:cubicBezTo>
                    <a:pt x="4646" y="18190"/>
                    <a:pt x="4587" y="18161"/>
                    <a:pt x="4548" y="18161"/>
                  </a:cubicBezTo>
                  <a:close/>
                  <a:moveTo>
                    <a:pt x="6594" y="1311"/>
                  </a:moveTo>
                  <a:cubicBezTo>
                    <a:pt x="6546" y="1282"/>
                    <a:pt x="6457" y="1297"/>
                    <a:pt x="6467" y="1210"/>
                  </a:cubicBezTo>
                  <a:cubicBezTo>
                    <a:pt x="6477" y="1108"/>
                    <a:pt x="6555" y="1137"/>
                    <a:pt x="6604" y="1166"/>
                  </a:cubicBezTo>
                  <a:cubicBezTo>
                    <a:pt x="6653" y="1181"/>
                    <a:pt x="6741" y="1195"/>
                    <a:pt x="6732" y="1268"/>
                  </a:cubicBezTo>
                  <a:cubicBezTo>
                    <a:pt x="6722" y="1355"/>
                    <a:pt x="6643" y="1297"/>
                    <a:pt x="6594" y="1311"/>
                  </a:cubicBezTo>
                  <a:close/>
                  <a:moveTo>
                    <a:pt x="5557" y="18423"/>
                  </a:moveTo>
                  <a:cubicBezTo>
                    <a:pt x="5557" y="18423"/>
                    <a:pt x="5557" y="18423"/>
                    <a:pt x="5557" y="18423"/>
                  </a:cubicBezTo>
                  <a:cubicBezTo>
                    <a:pt x="5488" y="18379"/>
                    <a:pt x="5380" y="18350"/>
                    <a:pt x="5390" y="18263"/>
                  </a:cubicBezTo>
                  <a:cubicBezTo>
                    <a:pt x="5410" y="18161"/>
                    <a:pt x="5498" y="18249"/>
                    <a:pt x="5557" y="18249"/>
                  </a:cubicBezTo>
                  <a:cubicBezTo>
                    <a:pt x="5566" y="18249"/>
                    <a:pt x="5576" y="18249"/>
                    <a:pt x="5586" y="18263"/>
                  </a:cubicBezTo>
                  <a:cubicBezTo>
                    <a:pt x="5625" y="18278"/>
                    <a:pt x="5703" y="18263"/>
                    <a:pt x="5694" y="18350"/>
                  </a:cubicBezTo>
                  <a:cubicBezTo>
                    <a:pt x="5694" y="18437"/>
                    <a:pt x="5615" y="18437"/>
                    <a:pt x="5557" y="18423"/>
                  </a:cubicBezTo>
                  <a:close/>
                  <a:moveTo>
                    <a:pt x="7417" y="18655"/>
                  </a:moveTo>
                  <a:cubicBezTo>
                    <a:pt x="7368" y="18699"/>
                    <a:pt x="7309" y="18713"/>
                    <a:pt x="7250" y="18670"/>
                  </a:cubicBezTo>
                  <a:cubicBezTo>
                    <a:pt x="7231" y="18655"/>
                    <a:pt x="7231" y="18626"/>
                    <a:pt x="7250" y="18597"/>
                  </a:cubicBezTo>
                  <a:cubicBezTo>
                    <a:pt x="7309" y="18539"/>
                    <a:pt x="7368" y="18597"/>
                    <a:pt x="7417" y="18626"/>
                  </a:cubicBezTo>
                  <a:cubicBezTo>
                    <a:pt x="7427" y="18655"/>
                    <a:pt x="7427" y="18655"/>
                    <a:pt x="7417" y="18655"/>
                  </a:cubicBezTo>
                  <a:close/>
                  <a:moveTo>
                    <a:pt x="7760" y="18757"/>
                  </a:moveTo>
                  <a:cubicBezTo>
                    <a:pt x="7740" y="18801"/>
                    <a:pt x="7711" y="18801"/>
                    <a:pt x="7672" y="18801"/>
                  </a:cubicBezTo>
                  <a:cubicBezTo>
                    <a:pt x="7662" y="18801"/>
                    <a:pt x="7662" y="18801"/>
                    <a:pt x="7652" y="18801"/>
                  </a:cubicBezTo>
                  <a:cubicBezTo>
                    <a:pt x="7593" y="18771"/>
                    <a:pt x="7525" y="18757"/>
                    <a:pt x="7485" y="18684"/>
                  </a:cubicBezTo>
                  <a:cubicBezTo>
                    <a:pt x="7485" y="18684"/>
                    <a:pt x="7495" y="18655"/>
                    <a:pt x="7495" y="18655"/>
                  </a:cubicBezTo>
                  <a:cubicBezTo>
                    <a:pt x="7574" y="18641"/>
                    <a:pt x="7652" y="18612"/>
                    <a:pt x="7730" y="18670"/>
                  </a:cubicBezTo>
                  <a:cubicBezTo>
                    <a:pt x="7760" y="18684"/>
                    <a:pt x="7779" y="18713"/>
                    <a:pt x="7760" y="18757"/>
                  </a:cubicBezTo>
                  <a:close/>
                  <a:moveTo>
                    <a:pt x="9493" y="1762"/>
                  </a:moveTo>
                  <a:cubicBezTo>
                    <a:pt x="9542" y="1776"/>
                    <a:pt x="9610" y="1762"/>
                    <a:pt x="9610" y="1849"/>
                  </a:cubicBezTo>
                  <a:cubicBezTo>
                    <a:pt x="9610" y="1921"/>
                    <a:pt x="9552" y="1921"/>
                    <a:pt x="9503" y="1921"/>
                  </a:cubicBezTo>
                  <a:cubicBezTo>
                    <a:pt x="9444" y="1907"/>
                    <a:pt x="9395" y="1878"/>
                    <a:pt x="9405" y="1805"/>
                  </a:cubicBezTo>
                  <a:cubicBezTo>
                    <a:pt x="9405" y="1733"/>
                    <a:pt x="9454" y="1762"/>
                    <a:pt x="9493" y="1762"/>
                  </a:cubicBezTo>
                  <a:close/>
                  <a:moveTo>
                    <a:pt x="8798" y="18989"/>
                  </a:moveTo>
                  <a:cubicBezTo>
                    <a:pt x="8768" y="18989"/>
                    <a:pt x="8749" y="18975"/>
                    <a:pt x="8690" y="18975"/>
                  </a:cubicBezTo>
                  <a:cubicBezTo>
                    <a:pt x="8533" y="18873"/>
                    <a:pt x="8328" y="18960"/>
                    <a:pt x="8142" y="18888"/>
                  </a:cubicBezTo>
                  <a:cubicBezTo>
                    <a:pt x="8073" y="18859"/>
                    <a:pt x="8014" y="18844"/>
                    <a:pt x="7946" y="18830"/>
                  </a:cubicBezTo>
                  <a:cubicBezTo>
                    <a:pt x="7916" y="18815"/>
                    <a:pt x="7887" y="18801"/>
                    <a:pt x="7897" y="18757"/>
                  </a:cubicBezTo>
                  <a:cubicBezTo>
                    <a:pt x="7897" y="18713"/>
                    <a:pt x="7936" y="18684"/>
                    <a:pt x="7965" y="18699"/>
                  </a:cubicBezTo>
                  <a:cubicBezTo>
                    <a:pt x="8102" y="18771"/>
                    <a:pt x="8259" y="18713"/>
                    <a:pt x="8396" y="18786"/>
                  </a:cubicBezTo>
                  <a:cubicBezTo>
                    <a:pt x="8494" y="18830"/>
                    <a:pt x="8602" y="18859"/>
                    <a:pt x="8709" y="18844"/>
                  </a:cubicBezTo>
                  <a:cubicBezTo>
                    <a:pt x="8739" y="18844"/>
                    <a:pt x="8778" y="18859"/>
                    <a:pt x="8807" y="18859"/>
                  </a:cubicBezTo>
                  <a:cubicBezTo>
                    <a:pt x="8837" y="18873"/>
                    <a:pt x="8856" y="18888"/>
                    <a:pt x="8856" y="18931"/>
                  </a:cubicBezTo>
                  <a:cubicBezTo>
                    <a:pt x="8856" y="18989"/>
                    <a:pt x="8827" y="18989"/>
                    <a:pt x="8798" y="18989"/>
                  </a:cubicBezTo>
                  <a:close/>
                  <a:moveTo>
                    <a:pt x="9757" y="19135"/>
                  </a:moveTo>
                  <a:cubicBezTo>
                    <a:pt x="9747" y="19178"/>
                    <a:pt x="9708" y="19178"/>
                    <a:pt x="9679" y="19164"/>
                  </a:cubicBezTo>
                  <a:cubicBezTo>
                    <a:pt x="9483" y="19077"/>
                    <a:pt x="9297" y="19077"/>
                    <a:pt x="9091" y="19077"/>
                  </a:cubicBezTo>
                  <a:cubicBezTo>
                    <a:pt x="9033" y="19077"/>
                    <a:pt x="8944" y="19077"/>
                    <a:pt x="8944" y="18989"/>
                  </a:cubicBezTo>
                  <a:cubicBezTo>
                    <a:pt x="8954" y="18873"/>
                    <a:pt x="9042" y="18917"/>
                    <a:pt x="9101" y="18917"/>
                  </a:cubicBezTo>
                  <a:cubicBezTo>
                    <a:pt x="9111" y="18917"/>
                    <a:pt x="9111" y="18917"/>
                    <a:pt x="9140" y="18931"/>
                  </a:cubicBezTo>
                  <a:cubicBezTo>
                    <a:pt x="9297" y="19004"/>
                    <a:pt x="9493" y="19033"/>
                    <a:pt x="9679" y="19077"/>
                  </a:cubicBezTo>
                  <a:cubicBezTo>
                    <a:pt x="9718" y="19062"/>
                    <a:pt x="9767" y="19062"/>
                    <a:pt x="9757" y="19135"/>
                  </a:cubicBezTo>
                  <a:close/>
                  <a:moveTo>
                    <a:pt x="11931" y="2343"/>
                  </a:moveTo>
                  <a:cubicBezTo>
                    <a:pt x="11882" y="2328"/>
                    <a:pt x="11823" y="2328"/>
                    <a:pt x="11813" y="2256"/>
                  </a:cubicBezTo>
                  <a:cubicBezTo>
                    <a:pt x="11813" y="2197"/>
                    <a:pt x="11862" y="2212"/>
                    <a:pt x="11892" y="2212"/>
                  </a:cubicBezTo>
                  <a:cubicBezTo>
                    <a:pt x="11941" y="2226"/>
                    <a:pt x="12009" y="2226"/>
                    <a:pt x="12009" y="2299"/>
                  </a:cubicBezTo>
                  <a:cubicBezTo>
                    <a:pt x="12019" y="2372"/>
                    <a:pt x="11950" y="2328"/>
                    <a:pt x="11931" y="2343"/>
                  </a:cubicBezTo>
                  <a:close/>
                  <a:moveTo>
                    <a:pt x="11079" y="19382"/>
                  </a:moveTo>
                  <a:cubicBezTo>
                    <a:pt x="11020" y="19411"/>
                    <a:pt x="10971" y="19382"/>
                    <a:pt x="10912" y="19353"/>
                  </a:cubicBezTo>
                  <a:cubicBezTo>
                    <a:pt x="10922" y="19338"/>
                    <a:pt x="10922" y="19323"/>
                    <a:pt x="10922" y="19323"/>
                  </a:cubicBezTo>
                  <a:cubicBezTo>
                    <a:pt x="10981" y="19294"/>
                    <a:pt x="11030" y="19309"/>
                    <a:pt x="11079" y="19353"/>
                  </a:cubicBezTo>
                  <a:cubicBezTo>
                    <a:pt x="11079" y="19353"/>
                    <a:pt x="11079" y="19382"/>
                    <a:pt x="11079" y="19382"/>
                  </a:cubicBezTo>
                  <a:close/>
                  <a:moveTo>
                    <a:pt x="12117" y="19629"/>
                  </a:moveTo>
                  <a:cubicBezTo>
                    <a:pt x="11921" y="19643"/>
                    <a:pt x="11725" y="19629"/>
                    <a:pt x="11539" y="19512"/>
                  </a:cubicBezTo>
                  <a:cubicBezTo>
                    <a:pt x="11471" y="19469"/>
                    <a:pt x="11402" y="19469"/>
                    <a:pt x="11334" y="19425"/>
                  </a:cubicBezTo>
                  <a:cubicBezTo>
                    <a:pt x="11422" y="19382"/>
                    <a:pt x="11510" y="19425"/>
                    <a:pt x="11598" y="19425"/>
                  </a:cubicBezTo>
                  <a:cubicBezTo>
                    <a:pt x="11774" y="19425"/>
                    <a:pt x="11950" y="19469"/>
                    <a:pt x="12117" y="19512"/>
                  </a:cubicBezTo>
                  <a:cubicBezTo>
                    <a:pt x="12146" y="19527"/>
                    <a:pt x="12195" y="19527"/>
                    <a:pt x="12185" y="19585"/>
                  </a:cubicBezTo>
                  <a:cubicBezTo>
                    <a:pt x="12185" y="19614"/>
                    <a:pt x="12146" y="19629"/>
                    <a:pt x="12117" y="19629"/>
                  </a:cubicBezTo>
                  <a:close/>
                  <a:moveTo>
                    <a:pt x="14085" y="20021"/>
                  </a:moveTo>
                  <a:cubicBezTo>
                    <a:pt x="14065" y="20021"/>
                    <a:pt x="14046" y="20021"/>
                    <a:pt x="13997" y="20006"/>
                  </a:cubicBezTo>
                  <a:cubicBezTo>
                    <a:pt x="13879" y="19963"/>
                    <a:pt x="13732" y="19904"/>
                    <a:pt x="13586" y="19919"/>
                  </a:cubicBezTo>
                  <a:cubicBezTo>
                    <a:pt x="13556" y="19919"/>
                    <a:pt x="13507" y="19904"/>
                    <a:pt x="13507" y="19861"/>
                  </a:cubicBezTo>
                  <a:cubicBezTo>
                    <a:pt x="13507" y="19803"/>
                    <a:pt x="13556" y="19817"/>
                    <a:pt x="13586" y="19832"/>
                  </a:cubicBezTo>
                  <a:cubicBezTo>
                    <a:pt x="13732" y="19861"/>
                    <a:pt x="13889" y="19890"/>
                    <a:pt x="14036" y="19890"/>
                  </a:cubicBezTo>
                  <a:cubicBezTo>
                    <a:pt x="14056" y="19890"/>
                    <a:pt x="14065" y="19890"/>
                    <a:pt x="14085" y="19904"/>
                  </a:cubicBezTo>
                  <a:cubicBezTo>
                    <a:pt x="14134" y="19919"/>
                    <a:pt x="14202" y="19919"/>
                    <a:pt x="14202" y="19992"/>
                  </a:cubicBezTo>
                  <a:cubicBezTo>
                    <a:pt x="14202" y="20050"/>
                    <a:pt x="14134" y="20021"/>
                    <a:pt x="14085" y="20021"/>
                  </a:cubicBezTo>
                  <a:close/>
                  <a:moveTo>
                    <a:pt x="14917" y="20151"/>
                  </a:moveTo>
                  <a:cubicBezTo>
                    <a:pt x="14809" y="20151"/>
                    <a:pt x="14692" y="20151"/>
                    <a:pt x="14565" y="20108"/>
                  </a:cubicBezTo>
                  <a:cubicBezTo>
                    <a:pt x="14516" y="20093"/>
                    <a:pt x="14457" y="20093"/>
                    <a:pt x="14388" y="20079"/>
                  </a:cubicBezTo>
                  <a:cubicBezTo>
                    <a:pt x="14369" y="20079"/>
                    <a:pt x="14340" y="20064"/>
                    <a:pt x="14340" y="20021"/>
                  </a:cubicBezTo>
                  <a:cubicBezTo>
                    <a:pt x="14340" y="19977"/>
                    <a:pt x="14369" y="19977"/>
                    <a:pt x="14388" y="19977"/>
                  </a:cubicBezTo>
                  <a:cubicBezTo>
                    <a:pt x="14575" y="19977"/>
                    <a:pt x="14761" y="20021"/>
                    <a:pt x="14937" y="20093"/>
                  </a:cubicBezTo>
                  <a:cubicBezTo>
                    <a:pt x="14947" y="20093"/>
                    <a:pt x="14966" y="20122"/>
                    <a:pt x="14966" y="20122"/>
                  </a:cubicBezTo>
                  <a:cubicBezTo>
                    <a:pt x="14956" y="20151"/>
                    <a:pt x="14937" y="20151"/>
                    <a:pt x="14917" y="20151"/>
                  </a:cubicBezTo>
                  <a:close/>
                  <a:moveTo>
                    <a:pt x="15280" y="20253"/>
                  </a:moveTo>
                  <a:cubicBezTo>
                    <a:pt x="15231" y="20239"/>
                    <a:pt x="15152" y="20239"/>
                    <a:pt x="15152" y="20166"/>
                  </a:cubicBezTo>
                  <a:cubicBezTo>
                    <a:pt x="15162" y="20079"/>
                    <a:pt x="15240" y="20122"/>
                    <a:pt x="15289" y="20122"/>
                  </a:cubicBezTo>
                  <a:cubicBezTo>
                    <a:pt x="15338" y="20137"/>
                    <a:pt x="15417" y="20137"/>
                    <a:pt x="15407" y="20210"/>
                  </a:cubicBezTo>
                  <a:cubicBezTo>
                    <a:pt x="15407" y="20282"/>
                    <a:pt x="15328" y="20253"/>
                    <a:pt x="15280" y="20253"/>
                  </a:cubicBezTo>
                  <a:close/>
                  <a:moveTo>
                    <a:pt x="15671" y="20297"/>
                  </a:moveTo>
                  <a:cubicBezTo>
                    <a:pt x="15652" y="20282"/>
                    <a:pt x="15603" y="20282"/>
                    <a:pt x="15612" y="20239"/>
                  </a:cubicBezTo>
                  <a:cubicBezTo>
                    <a:pt x="15622" y="20181"/>
                    <a:pt x="15661" y="20210"/>
                    <a:pt x="15681" y="20210"/>
                  </a:cubicBezTo>
                  <a:cubicBezTo>
                    <a:pt x="15701" y="20210"/>
                    <a:pt x="15740" y="20210"/>
                    <a:pt x="15730" y="20268"/>
                  </a:cubicBezTo>
                  <a:cubicBezTo>
                    <a:pt x="15730" y="20311"/>
                    <a:pt x="15691" y="20297"/>
                    <a:pt x="15671" y="20297"/>
                  </a:cubicBezTo>
                  <a:close/>
                  <a:moveTo>
                    <a:pt x="16278" y="20427"/>
                  </a:moveTo>
                  <a:cubicBezTo>
                    <a:pt x="16249" y="20413"/>
                    <a:pt x="16210" y="20413"/>
                    <a:pt x="16219" y="20369"/>
                  </a:cubicBezTo>
                  <a:cubicBezTo>
                    <a:pt x="16229" y="20311"/>
                    <a:pt x="16278" y="20326"/>
                    <a:pt x="16308" y="20340"/>
                  </a:cubicBezTo>
                  <a:cubicBezTo>
                    <a:pt x="16337" y="20340"/>
                    <a:pt x="16376" y="20355"/>
                    <a:pt x="16366" y="20398"/>
                  </a:cubicBezTo>
                  <a:cubicBezTo>
                    <a:pt x="16357" y="20456"/>
                    <a:pt x="16308" y="20427"/>
                    <a:pt x="16278" y="20427"/>
                  </a:cubicBezTo>
                  <a:close/>
                  <a:moveTo>
                    <a:pt x="16983" y="20602"/>
                  </a:moveTo>
                  <a:cubicBezTo>
                    <a:pt x="16866" y="20544"/>
                    <a:pt x="16748" y="20529"/>
                    <a:pt x="16621" y="20500"/>
                  </a:cubicBezTo>
                  <a:cubicBezTo>
                    <a:pt x="16592" y="20500"/>
                    <a:pt x="16562" y="20486"/>
                    <a:pt x="16562" y="20442"/>
                  </a:cubicBezTo>
                  <a:cubicBezTo>
                    <a:pt x="16562" y="20398"/>
                    <a:pt x="16601" y="20398"/>
                    <a:pt x="16631" y="20413"/>
                  </a:cubicBezTo>
                  <a:cubicBezTo>
                    <a:pt x="16748" y="20442"/>
                    <a:pt x="16866" y="20442"/>
                    <a:pt x="16993" y="20442"/>
                  </a:cubicBezTo>
                  <a:cubicBezTo>
                    <a:pt x="17062" y="20442"/>
                    <a:pt x="17169" y="20442"/>
                    <a:pt x="17159" y="20558"/>
                  </a:cubicBezTo>
                  <a:cubicBezTo>
                    <a:pt x="17159" y="20645"/>
                    <a:pt x="17052" y="20602"/>
                    <a:pt x="16983" y="20602"/>
                  </a:cubicBezTo>
                  <a:close/>
                  <a:moveTo>
                    <a:pt x="17855" y="20718"/>
                  </a:moveTo>
                  <a:cubicBezTo>
                    <a:pt x="17835" y="20718"/>
                    <a:pt x="17806" y="20718"/>
                    <a:pt x="17806" y="20674"/>
                  </a:cubicBezTo>
                  <a:cubicBezTo>
                    <a:pt x="17806" y="20631"/>
                    <a:pt x="17835" y="20645"/>
                    <a:pt x="17855" y="20645"/>
                  </a:cubicBezTo>
                  <a:cubicBezTo>
                    <a:pt x="17884" y="20660"/>
                    <a:pt x="17913" y="20645"/>
                    <a:pt x="17913" y="20689"/>
                  </a:cubicBezTo>
                  <a:cubicBezTo>
                    <a:pt x="17913" y="20732"/>
                    <a:pt x="17884" y="20718"/>
                    <a:pt x="17855" y="20718"/>
                  </a:cubicBezTo>
                  <a:close/>
                  <a:moveTo>
                    <a:pt x="19646" y="3839"/>
                  </a:moveTo>
                  <a:cubicBezTo>
                    <a:pt x="19607" y="3824"/>
                    <a:pt x="19558" y="3824"/>
                    <a:pt x="19568" y="3766"/>
                  </a:cubicBezTo>
                  <a:cubicBezTo>
                    <a:pt x="19578" y="3694"/>
                    <a:pt x="19637" y="3694"/>
                    <a:pt x="19686" y="3694"/>
                  </a:cubicBezTo>
                  <a:cubicBezTo>
                    <a:pt x="19725" y="3694"/>
                    <a:pt x="19764" y="3723"/>
                    <a:pt x="19764" y="3781"/>
                  </a:cubicBezTo>
                  <a:cubicBezTo>
                    <a:pt x="19744" y="3868"/>
                    <a:pt x="19686" y="3839"/>
                    <a:pt x="19646" y="3839"/>
                  </a:cubicBezTo>
                  <a:close/>
                  <a:moveTo>
                    <a:pt x="19637" y="21023"/>
                  </a:moveTo>
                  <a:cubicBezTo>
                    <a:pt x="19598" y="21052"/>
                    <a:pt x="19568" y="21067"/>
                    <a:pt x="19529" y="21081"/>
                  </a:cubicBezTo>
                  <a:cubicBezTo>
                    <a:pt x="19431" y="21096"/>
                    <a:pt x="19333" y="21096"/>
                    <a:pt x="19245" y="21067"/>
                  </a:cubicBezTo>
                  <a:cubicBezTo>
                    <a:pt x="19157" y="21052"/>
                    <a:pt x="19069" y="21023"/>
                    <a:pt x="18981" y="20979"/>
                  </a:cubicBezTo>
                  <a:cubicBezTo>
                    <a:pt x="18942" y="20965"/>
                    <a:pt x="18893" y="20950"/>
                    <a:pt x="18893" y="20878"/>
                  </a:cubicBezTo>
                  <a:cubicBezTo>
                    <a:pt x="18902" y="20805"/>
                    <a:pt x="18951" y="20820"/>
                    <a:pt x="18990" y="20820"/>
                  </a:cubicBezTo>
                  <a:cubicBezTo>
                    <a:pt x="19108" y="20805"/>
                    <a:pt x="19225" y="20805"/>
                    <a:pt x="19343" y="20776"/>
                  </a:cubicBezTo>
                  <a:cubicBezTo>
                    <a:pt x="19578" y="20703"/>
                    <a:pt x="19686" y="20486"/>
                    <a:pt x="19764" y="20224"/>
                  </a:cubicBezTo>
                  <a:cubicBezTo>
                    <a:pt x="19793" y="20137"/>
                    <a:pt x="19803" y="20050"/>
                    <a:pt x="19833" y="19963"/>
                  </a:cubicBezTo>
                  <a:cubicBezTo>
                    <a:pt x="19842" y="19934"/>
                    <a:pt x="19852" y="19904"/>
                    <a:pt x="19872" y="19904"/>
                  </a:cubicBezTo>
                  <a:cubicBezTo>
                    <a:pt x="19901" y="19904"/>
                    <a:pt x="19911" y="19948"/>
                    <a:pt x="19911" y="19977"/>
                  </a:cubicBezTo>
                  <a:cubicBezTo>
                    <a:pt x="19940" y="20384"/>
                    <a:pt x="19921" y="20776"/>
                    <a:pt x="19637" y="21023"/>
                  </a:cubicBezTo>
                  <a:close/>
                  <a:moveTo>
                    <a:pt x="20724" y="9620"/>
                  </a:moveTo>
                  <a:cubicBezTo>
                    <a:pt x="20733" y="9562"/>
                    <a:pt x="20724" y="9475"/>
                    <a:pt x="20792" y="9475"/>
                  </a:cubicBezTo>
                  <a:cubicBezTo>
                    <a:pt x="20831" y="9475"/>
                    <a:pt x="20841" y="9533"/>
                    <a:pt x="20831" y="9577"/>
                  </a:cubicBezTo>
                  <a:cubicBezTo>
                    <a:pt x="20821" y="9649"/>
                    <a:pt x="20812" y="9751"/>
                    <a:pt x="20753" y="9751"/>
                  </a:cubicBezTo>
                  <a:cubicBezTo>
                    <a:pt x="20694" y="9751"/>
                    <a:pt x="20733" y="9664"/>
                    <a:pt x="20724" y="9620"/>
                  </a:cubicBezTo>
                  <a:close/>
                  <a:moveTo>
                    <a:pt x="20655" y="10753"/>
                  </a:moveTo>
                  <a:cubicBezTo>
                    <a:pt x="20743" y="10753"/>
                    <a:pt x="20704" y="10869"/>
                    <a:pt x="20714" y="10928"/>
                  </a:cubicBezTo>
                  <a:cubicBezTo>
                    <a:pt x="20704" y="11000"/>
                    <a:pt x="20704" y="11058"/>
                    <a:pt x="20665" y="11087"/>
                  </a:cubicBezTo>
                  <a:cubicBezTo>
                    <a:pt x="20626" y="11116"/>
                    <a:pt x="20586" y="11131"/>
                    <a:pt x="20547" y="11073"/>
                  </a:cubicBezTo>
                  <a:cubicBezTo>
                    <a:pt x="20518" y="11015"/>
                    <a:pt x="20528" y="10957"/>
                    <a:pt x="20547" y="10913"/>
                  </a:cubicBezTo>
                  <a:cubicBezTo>
                    <a:pt x="20567" y="10840"/>
                    <a:pt x="20596" y="10753"/>
                    <a:pt x="20655" y="10753"/>
                  </a:cubicBezTo>
                  <a:close/>
                  <a:moveTo>
                    <a:pt x="20009" y="18466"/>
                  </a:moveTo>
                  <a:cubicBezTo>
                    <a:pt x="19930" y="18190"/>
                    <a:pt x="20019" y="17958"/>
                    <a:pt x="20038" y="17711"/>
                  </a:cubicBezTo>
                  <a:cubicBezTo>
                    <a:pt x="20038" y="17682"/>
                    <a:pt x="20048" y="17653"/>
                    <a:pt x="20067" y="17653"/>
                  </a:cubicBezTo>
                  <a:cubicBezTo>
                    <a:pt x="20087" y="17668"/>
                    <a:pt x="20087" y="17697"/>
                    <a:pt x="20087" y="17726"/>
                  </a:cubicBezTo>
                  <a:cubicBezTo>
                    <a:pt x="20067" y="17929"/>
                    <a:pt x="20058" y="18132"/>
                    <a:pt x="20067" y="18336"/>
                  </a:cubicBezTo>
                  <a:cubicBezTo>
                    <a:pt x="20077" y="18379"/>
                    <a:pt x="20058" y="18437"/>
                    <a:pt x="20009" y="18466"/>
                  </a:cubicBezTo>
                  <a:close/>
                  <a:moveTo>
                    <a:pt x="19960" y="19556"/>
                  </a:moveTo>
                  <a:cubicBezTo>
                    <a:pt x="19950" y="19599"/>
                    <a:pt x="19940" y="19658"/>
                    <a:pt x="19901" y="19643"/>
                  </a:cubicBezTo>
                  <a:cubicBezTo>
                    <a:pt x="19862" y="19643"/>
                    <a:pt x="19862" y="19585"/>
                    <a:pt x="19862" y="19541"/>
                  </a:cubicBezTo>
                  <a:cubicBezTo>
                    <a:pt x="19862" y="19512"/>
                    <a:pt x="19862" y="19469"/>
                    <a:pt x="19862" y="19440"/>
                  </a:cubicBezTo>
                  <a:cubicBezTo>
                    <a:pt x="19862" y="19411"/>
                    <a:pt x="19862" y="19396"/>
                    <a:pt x="19872" y="19382"/>
                  </a:cubicBezTo>
                  <a:cubicBezTo>
                    <a:pt x="19881" y="19338"/>
                    <a:pt x="19891" y="19280"/>
                    <a:pt x="19921" y="19280"/>
                  </a:cubicBezTo>
                  <a:cubicBezTo>
                    <a:pt x="19970" y="19280"/>
                    <a:pt x="19960" y="19353"/>
                    <a:pt x="19970" y="19396"/>
                  </a:cubicBezTo>
                  <a:cubicBezTo>
                    <a:pt x="19970" y="19454"/>
                    <a:pt x="19970" y="19498"/>
                    <a:pt x="19960" y="19556"/>
                  </a:cubicBezTo>
                  <a:close/>
                  <a:moveTo>
                    <a:pt x="20537" y="12307"/>
                  </a:moveTo>
                  <a:cubicBezTo>
                    <a:pt x="20508" y="12293"/>
                    <a:pt x="20518" y="12249"/>
                    <a:pt x="20518" y="12220"/>
                  </a:cubicBezTo>
                  <a:cubicBezTo>
                    <a:pt x="20528" y="12191"/>
                    <a:pt x="20518" y="12148"/>
                    <a:pt x="20557" y="12162"/>
                  </a:cubicBezTo>
                  <a:cubicBezTo>
                    <a:pt x="20586" y="12177"/>
                    <a:pt x="20577" y="12220"/>
                    <a:pt x="20577" y="12249"/>
                  </a:cubicBezTo>
                  <a:cubicBezTo>
                    <a:pt x="20567" y="12278"/>
                    <a:pt x="20567" y="12322"/>
                    <a:pt x="20537" y="12307"/>
                  </a:cubicBezTo>
                  <a:close/>
                  <a:moveTo>
                    <a:pt x="21262" y="4957"/>
                  </a:moveTo>
                  <a:cubicBezTo>
                    <a:pt x="21223" y="5074"/>
                    <a:pt x="21213" y="5190"/>
                    <a:pt x="21193" y="5306"/>
                  </a:cubicBezTo>
                  <a:cubicBezTo>
                    <a:pt x="21184" y="5350"/>
                    <a:pt x="21184" y="5408"/>
                    <a:pt x="21145" y="5408"/>
                  </a:cubicBezTo>
                  <a:cubicBezTo>
                    <a:pt x="21096" y="5408"/>
                    <a:pt x="21096" y="5335"/>
                    <a:pt x="21096" y="5291"/>
                  </a:cubicBezTo>
                  <a:cubicBezTo>
                    <a:pt x="21076" y="5103"/>
                    <a:pt x="21076" y="4914"/>
                    <a:pt x="21047" y="4725"/>
                  </a:cubicBezTo>
                  <a:cubicBezTo>
                    <a:pt x="21017" y="4507"/>
                    <a:pt x="20959" y="4318"/>
                    <a:pt x="20772" y="4260"/>
                  </a:cubicBezTo>
                  <a:cubicBezTo>
                    <a:pt x="20753" y="4260"/>
                    <a:pt x="20733" y="4246"/>
                    <a:pt x="20733" y="4231"/>
                  </a:cubicBezTo>
                  <a:cubicBezTo>
                    <a:pt x="20665" y="4057"/>
                    <a:pt x="20537" y="4042"/>
                    <a:pt x="20420" y="3984"/>
                  </a:cubicBezTo>
                  <a:cubicBezTo>
                    <a:pt x="20391" y="3970"/>
                    <a:pt x="20351" y="3955"/>
                    <a:pt x="20351" y="3912"/>
                  </a:cubicBezTo>
                  <a:cubicBezTo>
                    <a:pt x="20351" y="3853"/>
                    <a:pt x="20400" y="3853"/>
                    <a:pt x="20430" y="3853"/>
                  </a:cubicBezTo>
                  <a:cubicBezTo>
                    <a:pt x="20498" y="3839"/>
                    <a:pt x="20577" y="3824"/>
                    <a:pt x="20645" y="3839"/>
                  </a:cubicBezTo>
                  <a:cubicBezTo>
                    <a:pt x="20753" y="3882"/>
                    <a:pt x="20870" y="3912"/>
                    <a:pt x="20978" y="3955"/>
                  </a:cubicBezTo>
                  <a:cubicBezTo>
                    <a:pt x="21056" y="3999"/>
                    <a:pt x="21125" y="4086"/>
                    <a:pt x="21164" y="4173"/>
                  </a:cubicBezTo>
                  <a:cubicBezTo>
                    <a:pt x="21242" y="4420"/>
                    <a:pt x="21350" y="4667"/>
                    <a:pt x="21262" y="4957"/>
                  </a:cubicBezTo>
                  <a:close/>
                  <a:moveTo>
                    <a:pt x="20743" y="13542"/>
                  </a:moveTo>
                  <a:cubicBezTo>
                    <a:pt x="20782" y="13542"/>
                    <a:pt x="20782" y="13586"/>
                    <a:pt x="20782" y="13629"/>
                  </a:cubicBezTo>
                  <a:cubicBezTo>
                    <a:pt x="20772" y="13673"/>
                    <a:pt x="20763" y="13717"/>
                    <a:pt x="20724" y="13702"/>
                  </a:cubicBezTo>
                  <a:cubicBezTo>
                    <a:pt x="20694" y="13687"/>
                    <a:pt x="20684" y="13658"/>
                    <a:pt x="20684" y="13615"/>
                  </a:cubicBezTo>
                  <a:cubicBezTo>
                    <a:pt x="20684" y="13571"/>
                    <a:pt x="20704" y="13542"/>
                    <a:pt x="20743" y="13542"/>
                  </a:cubicBezTo>
                  <a:close/>
                  <a:moveTo>
                    <a:pt x="20518" y="15939"/>
                  </a:moveTo>
                  <a:cubicBezTo>
                    <a:pt x="20557" y="15953"/>
                    <a:pt x="20567" y="15983"/>
                    <a:pt x="20557" y="16026"/>
                  </a:cubicBezTo>
                  <a:cubicBezTo>
                    <a:pt x="20557" y="16070"/>
                    <a:pt x="20537" y="16084"/>
                    <a:pt x="20508" y="16084"/>
                  </a:cubicBezTo>
                  <a:cubicBezTo>
                    <a:pt x="20479" y="16070"/>
                    <a:pt x="20459" y="16041"/>
                    <a:pt x="20459" y="15997"/>
                  </a:cubicBezTo>
                  <a:cubicBezTo>
                    <a:pt x="20469" y="15953"/>
                    <a:pt x="20489" y="15939"/>
                    <a:pt x="20518" y="15939"/>
                  </a:cubicBezTo>
                  <a:close/>
                  <a:moveTo>
                    <a:pt x="20234" y="20021"/>
                  </a:moveTo>
                  <a:cubicBezTo>
                    <a:pt x="20224" y="20021"/>
                    <a:pt x="20214" y="20021"/>
                    <a:pt x="20205" y="20021"/>
                  </a:cubicBezTo>
                  <a:cubicBezTo>
                    <a:pt x="20126" y="20006"/>
                    <a:pt x="20087" y="19934"/>
                    <a:pt x="20107" y="19832"/>
                  </a:cubicBezTo>
                  <a:cubicBezTo>
                    <a:pt x="20126" y="19716"/>
                    <a:pt x="20205" y="19774"/>
                    <a:pt x="20254" y="19774"/>
                  </a:cubicBezTo>
                  <a:cubicBezTo>
                    <a:pt x="20244" y="19846"/>
                    <a:pt x="20244" y="19934"/>
                    <a:pt x="20234" y="20021"/>
                  </a:cubicBezTo>
                  <a:close/>
                  <a:moveTo>
                    <a:pt x="21194" y="9126"/>
                  </a:moveTo>
                  <a:cubicBezTo>
                    <a:pt x="21184" y="9083"/>
                    <a:pt x="21174" y="9039"/>
                    <a:pt x="21154" y="9010"/>
                  </a:cubicBezTo>
                  <a:cubicBezTo>
                    <a:pt x="21096" y="8894"/>
                    <a:pt x="21135" y="8836"/>
                    <a:pt x="21223" y="8807"/>
                  </a:cubicBezTo>
                  <a:cubicBezTo>
                    <a:pt x="21213" y="8908"/>
                    <a:pt x="21203" y="9010"/>
                    <a:pt x="21194" y="9126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E9D57533-EB95-2DC8-45F8-D67DF10D6B0E}"/>
                </a:ext>
              </a:extLst>
            </p:cNvPr>
            <p:cNvSpPr/>
            <p:nvPr/>
          </p:nvSpPr>
          <p:spPr>
            <a:xfrm>
              <a:off x="8922207" y="1057588"/>
              <a:ext cx="1742385" cy="6969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1" h="21567" extrusionOk="0">
                  <a:moveTo>
                    <a:pt x="465" y="13557"/>
                  </a:moveTo>
                  <a:cubicBezTo>
                    <a:pt x="572" y="13527"/>
                    <a:pt x="691" y="13527"/>
                    <a:pt x="810" y="13587"/>
                  </a:cubicBezTo>
                  <a:cubicBezTo>
                    <a:pt x="929" y="13617"/>
                    <a:pt x="1037" y="13706"/>
                    <a:pt x="1132" y="13795"/>
                  </a:cubicBezTo>
                  <a:cubicBezTo>
                    <a:pt x="1227" y="13884"/>
                    <a:pt x="1323" y="14033"/>
                    <a:pt x="1406" y="14182"/>
                  </a:cubicBezTo>
                  <a:cubicBezTo>
                    <a:pt x="1847" y="14985"/>
                    <a:pt x="2252" y="15521"/>
                    <a:pt x="2585" y="15818"/>
                  </a:cubicBezTo>
                  <a:cubicBezTo>
                    <a:pt x="2931" y="16086"/>
                    <a:pt x="3181" y="16086"/>
                    <a:pt x="3348" y="15818"/>
                  </a:cubicBezTo>
                  <a:cubicBezTo>
                    <a:pt x="3407" y="15729"/>
                    <a:pt x="3431" y="15610"/>
                    <a:pt x="3396" y="15431"/>
                  </a:cubicBezTo>
                  <a:cubicBezTo>
                    <a:pt x="3360" y="15253"/>
                    <a:pt x="3300" y="15045"/>
                    <a:pt x="3205" y="14836"/>
                  </a:cubicBezTo>
                  <a:cubicBezTo>
                    <a:pt x="3110" y="14628"/>
                    <a:pt x="2990" y="14360"/>
                    <a:pt x="2836" y="14093"/>
                  </a:cubicBezTo>
                  <a:cubicBezTo>
                    <a:pt x="2693" y="13825"/>
                    <a:pt x="2538" y="13527"/>
                    <a:pt x="2371" y="13230"/>
                  </a:cubicBezTo>
                  <a:cubicBezTo>
                    <a:pt x="2204" y="12932"/>
                    <a:pt x="2049" y="12635"/>
                    <a:pt x="1882" y="12307"/>
                  </a:cubicBezTo>
                  <a:cubicBezTo>
                    <a:pt x="1716" y="12010"/>
                    <a:pt x="1573" y="11683"/>
                    <a:pt x="1442" y="11355"/>
                  </a:cubicBezTo>
                  <a:cubicBezTo>
                    <a:pt x="1299" y="11028"/>
                    <a:pt x="1179" y="10641"/>
                    <a:pt x="1072" y="10255"/>
                  </a:cubicBezTo>
                  <a:cubicBezTo>
                    <a:pt x="965" y="9838"/>
                    <a:pt x="882" y="9421"/>
                    <a:pt x="834" y="8945"/>
                  </a:cubicBezTo>
                  <a:cubicBezTo>
                    <a:pt x="786" y="8469"/>
                    <a:pt x="762" y="7993"/>
                    <a:pt x="774" y="7458"/>
                  </a:cubicBezTo>
                  <a:cubicBezTo>
                    <a:pt x="786" y="6952"/>
                    <a:pt x="834" y="6416"/>
                    <a:pt x="929" y="5881"/>
                  </a:cubicBezTo>
                  <a:cubicBezTo>
                    <a:pt x="989" y="5405"/>
                    <a:pt x="1096" y="4929"/>
                    <a:pt x="1227" y="4393"/>
                  </a:cubicBezTo>
                  <a:cubicBezTo>
                    <a:pt x="1358" y="3888"/>
                    <a:pt x="1525" y="3382"/>
                    <a:pt x="1704" y="2876"/>
                  </a:cubicBezTo>
                  <a:cubicBezTo>
                    <a:pt x="1882" y="2400"/>
                    <a:pt x="2073" y="1954"/>
                    <a:pt x="2287" y="1537"/>
                  </a:cubicBezTo>
                  <a:cubicBezTo>
                    <a:pt x="2502" y="1121"/>
                    <a:pt x="2704" y="793"/>
                    <a:pt x="2919" y="526"/>
                  </a:cubicBezTo>
                  <a:cubicBezTo>
                    <a:pt x="2990" y="407"/>
                    <a:pt x="3086" y="317"/>
                    <a:pt x="3193" y="198"/>
                  </a:cubicBezTo>
                  <a:cubicBezTo>
                    <a:pt x="3300" y="109"/>
                    <a:pt x="3419" y="49"/>
                    <a:pt x="3562" y="20"/>
                  </a:cubicBezTo>
                  <a:cubicBezTo>
                    <a:pt x="3693" y="-10"/>
                    <a:pt x="3836" y="-10"/>
                    <a:pt x="3991" y="49"/>
                  </a:cubicBezTo>
                  <a:cubicBezTo>
                    <a:pt x="4146" y="109"/>
                    <a:pt x="4301" y="198"/>
                    <a:pt x="4468" y="377"/>
                  </a:cubicBezTo>
                  <a:cubicBezTo>
                    <a:pt x="4706" y="645"/>
                    <a:pt x="4956" y="972"/>
                    <a:pt x="5194" y="1329"/>
                  </a:cubicBezTo>
                  <a:cubicBezTo>
                    <a:pt x="5433" y="1686"/>
                    <a:pt x="5635" y="2102"/>
                    <a:pt x="5790" y="2549"/>
                  </a:cubicBezTo>
                  <a:cubicBezTo>
                    <a:pt x="5897" y="2816"/>
                    <a:pt x="5969" y="3084"/>
                    <a:pt x="6016" y="3352"/>
                  </a:cubicBezTo>
                  <a:cubicBezTo>
                    <a:pt x="6064" y="3620"/>
                    <a:pt x="6100" y="3887"/>
                    <a:pt x="6124" y="4125"/>
                  </a:cubicBezTo>
                  <a:cubicBezTo>
                    <a:pt x="6136" y="4393"/>
                    <a:pt x="6148" y="4631"/>
                    <a:pt x="6148" y="4869"/>
                  </a:cubicBezTo>
                  <a:cubicBezTo>
                    <a:pt x="6148" y="5107"/>
                    <a:pt x="6136" y="5316"/>
                    <a:pt x="6136" y="5524"/>
                  </a:cubicBezTo>
                  <a:cubicBezTo>
                    <a:pt x="6112" y="5911"/>
                    <a:pt x="6064" y="6297"/>
                    <a:pt x="6016" y="6744"/>
                  </a:cubicBezTo>
                  <a:cubicBezTo>
                    <a:pt x="5969" y="7190"/>
                    <a:pt x="5909" y="7636"/>
                    <a:pt x="5838" y="8053"/>
                  </a:cubicBezTo>
                  <a:cubicBezTo>
                    <a:pt x="5778" y="8499"/>
                    <a:pt x="5707" y="8916"/>
                    <a:pt x="5623" y="9332"/>
                  </a:cubicBezTo>
                  <a:cubicBezTo>
                    <a:pt x="5552" y="9749"/>
                    <a:pt x="5480" y="10076"/>
                    <a:pt x="5409" y="10373"/>
                  </a:cubicBezTo>
                  <a:cubicBezTo>
                    <a:pt x="5337" y="10641"/>
                    <a:pt x="5266" y="10790"/>
                    <a:pt x="5194" y="10849"/>
                  </a:cubicBezTo>
                  <a:cubicBezTo>
                    <a:pt x="5123" y="10909"/>
                    <a:pt x="5016" y="10849"/>
                    <a:pt x="4897" y="10701"/>
                  </a:cubicBezTo>
                  <a:cubicBezTo>
                    <a:pt x="4158" y="9868"/>
                    <a:pt x="3836" y="8886"/>
                    <a:pt x="3932" y="7755"/>
                  </a:cubicBezTo>
                  <a:cubicBezTo>
                    <a:pt x="3944" y="7517"/>
                    <a:pt x="3967" y="7249"/>
                    <a:pt x="4015" y="6952"/>
                  </a:cubicBezTo>
                  <a:cubicBezTo>
                    <a:pt x="4051" y="6654"/>
                    <a:pt x="4098" y="6327"/>
                    <a:pt x="4134" y="6030"/>
                  </a:cubicBezTo>
                  <a:cubicBezTo>
                    <a:pt x="4170" y="5732"/>
                    <a:pt x="4206" y="5435"/>
                    <a:pt x="4241" y="5137"/>
                  </a:cubicBezTo>
                  <a:cubicBezTo>
                    <a:pt x="4277" y="4869"/>
                    <a:pt x="4289" y="4631"/>
                    <a:pt x="4289" y="4453"/>
                  </a:cubicBezTo>
                  <a:cubicBezTo>
                    <a:pt x="4289" y="4274"/>
                    <a:pt x="4265" y="4155"/>
                    <a:pt x="4218" y="4125"/>
                  </a:cubicBezTo>
                  <a:cubicBezTo>
                    <a:pt x="4170" y="4096"/>
                    <a:pt x="4098" y="4155"/>
                    <a:pt x="3979" y="4304"/>
                  </a:cubicBezTo>
                  <a:cubicBezTo>
                    <a:pt x="3884" y="4423"/>
                    <a:pt x="3777" y="4572"/>
                    <a:pt x="3658" y="4810"/>
                  </a:cubicBezTo>
                  <a:cubicBezTo>
                    <a:pt x="3538" y="5048"/>
                    <a:pt x="3419" y="5316"/>
                    <a:pt x="3312" y="5613"/>
                  </a:cubicBezTo>
                  <a:cubicBezTo>
                    <a:pt x="3193" y="5911"/>
                    <a:pt x="3098" y="6238"/>
                    <a:pt x="3002" y="6595"/>
                  </a:cubicBezTo>
                  <a:cubicBezTo>
                    <a:pt x="2907" y="6952"/>
                    <a:pt x="2847" y="7309"/>
                    <a:pt x="2800" y="7696"/>
                  </a:cubicBezTo>
                  <a:cubicBezTo>
                    <a:pt x="2764" y="8053"/>
                    <a:pt x="2752" y="8440"/>
                    <a:pt x="2776" y="8797"/>
                  </a:cubicBezTo>
                  <a:cubicBezTo>
                    <a:pt x="2800" y="9154"/>
                    <a:pt x="2871" y="9511"/>
                    <a:pt x="2990" y="9808"/>
                  </a:cubicBezTo>
                  <a:cubicBezTo>
                    <a:pt x="3145" y="10225"/>
                    <a:pt x="3312" y="10611"/>
                    <a:pt x="3491" y="10968"/>
                  </a:cubicBezTo>
                  <a:cubicBezTo>
                    <a:pt x="3681" y="11355"/>
                    <a:pt x="3860" y="11712"/>
                    <a:pt x="4051" y="12069"/>
                  </a:cubicBezTo>
                  <a:cubicBezTo>
                    <a:pt x="4241" y="12426"/>
                    <a:pt x="4420" y="12783"/>
                    <a:pt x="4587" y="13111"/>
                  </a:cubicBezTo>
                  <a:cubicBezTo>
                    <a:pt x="4754" y="13438"/>
                    <a:pt x="4885" y="13795"/>
                    <a:pt x="4992" y="14152"/>
                  </a:cubicBezTo>
                  <a:cubicBezTo>
                    <a:pt x="5099" y="14509"/>
                    <a:pt x="5159" y="14866"/>
                    <a:pt x="5183" y="15223"/>
                  </a:cubicBezTo>
                  <a:cubicBezTo>
                    <a:pt x="5206" y="15580"/>
                    <a:pt x="5159" y="15967"/>
                    <a:pt x="5063" y="16354"/>
                  </a:cubicBezTo>
                  <a:cubicBezTo>
                    <a:pt x="5004" y="16621"/>
                    <a:pt x="4909" y="16919"/>
                    <a:pt x="4801" y="17246"/>
                  </a:cubicBezTo>
                  <a:cubicBezTo>
                    <a:pt x="4694" y="17574"/>
                    <a:pt x="4551" y="17841"/>
                    <a:pt x="4372" y="18109"/>
                  </a:cubicBezTo>
                  <a:cubicBezTo>
                    <a:pt x="4194" y="18347"/>
                    <a:pt x="3979" y="18555"/>
                    <a:pt x="3741" y="18704"/>
                  </a:cubicBezTo>
                  <a:cubicBezTo>
                    <a:pt x="3491" y="18853"/>
                    <a:pt x="3205" y="18912"/>
                    <a:pt x="2871" y="18853"/>
                  </a:cubicBezTo>
                  <a:cubicBezTo>
                    <a:pt x="2419" y="18793"/>
                    <a:pt x="1990" y="18496"/>
                    <a:pt x="1585" y="17990"/>
                  </a:cubicBezTo>
                  <a:cubicBezTo>
                    <a:pt x="1179" y="17484"/>
                    <a:pt x="762" y="16651"/>
                    <a:pt x="345" y="15521"/>
                  </a:cubicBezTo>
                  <a:cubicBezTo>
                    <a:pt x="119" y="14955"/>
                    <a:pt x="12" y="14539"/>
                    <a:pt x="0" y="14301"/>
                  </a:cubicBezTo>
                  <a:cubicBezTo>
                    <a:pt x="12" y="14033"/>
                    <a:pt x="71" y="13825"/>
                    <a:pt x="179" y="13706"/>
                  </a:cubicBezTo>
                  <a:cubicBezTo>
                    <a:pt x="238" y="13646"/>
                    <a:pt x="346" y="13587"/>
                    <a:pt x="465" y="13557"/>
                  </a:cubicBezTo>
                  <a:close/>
                  <a:moveTo>
                    <a:pt x="8078" y="15937"/>
                  </a:moveTo>
                  <a:cubicBezTo>
                    <a:pt x="7661" y="15997"/>
                    <a:pt x="7279" y="16116"/>
                    <a:pt x="6958" y="16264"/>
                  </a:cubicBezTo>
                  <a:cubicBezTo>
                    <a:pt x="6827" y="16800"/>
                    <a:pt x="6720" y="17276"/>
                    <a:pt x="6612" y="17722"/>
                  </a:cubicBezTo>
                  <a:cubicBezTo>
                    <a:pt x="6517" y="18169"/>
                    <a:pt x="6422" y="18615"/>
                    <a:pt x="6326" y="19031"/>
                  </a:cubicBezTo>
                  <a:cubicBezTo>
                    <a:pt x="6279" y="19269"/>
                    <a:pt x="6219" y="19388"/>
                    <a:pt x="6148" y="19418"/>
                  </a:cubicBezTo>
                  <a:cubicBezTo>
                    <a:pt x="6088" y="19448"/>
                    <a:pt x="5993" y="19388"/>
                    <a:pt x="5862" y="19269"/>
                  </a:cubicBezTo>
                  <a:cubicBezTo>
                    <a:pt x="5790" y="19180"/>
                    <a:pt x="5719" y="19091"/>
                    <a:pt x="5635" y="18972"/>
                  </a:cubicBezTo>
                  <a:cubicBezTo>
                    <a:pt x="5552" y="18853"/>
                    <a:pt x="5469" y="18734"/>
                    <a:pt x="5385" y="18615"/>
                  </a:cubicBezTo>
                  <a:cubicBezTo>
                    <a:pt x="5326" y="18496"/>
                    <a:pt x="5266" y="18377"/>
                    <a:pt x="5218" y="18288"/>
                  </a:cubicBezTo>
                  <a:cubicBezTo>
                    <a:pt x="5171" y="18198"/>
                    <a:pt x="5135" y="18109"/>
                    <a:pt x="5111" y="17990"/>
                  </a:cubicBezTo>
                  <a:cubicBezTo>
                    <a:pt x="5087" y="17871"/>
                    <a:pt x="5076" y="17722"/>
                    <a:pt x="5076" y="17544"/>
                  </a:cubicBezTo>
                  <a:cubicBezTo>
                    <a:pt x="5076" y="17365"/>
                    <a:pt x="5099" y="17127"/>
                    <a:pt x="5147" y="16859"/>
                  </a:cubicBezTo>
                  <a:cubicBezTo>
                    <a:pt x="5314" y="15937"/>
                    <a:pt x="5516" y="14836"/>
                    <a:pt x="5778" y="13587"/>
                  </a:cubicBezTo>
                  <a:cubicBezTo>
                    <a:pt x="6029" y="12337"/>
                    <a:pt x="6303" y="11028"/>
                    <a:pt x="6600" y="9719"/>
                  </a:cubicBezTo>
                  <a:cubicBezTo>
                    <a:pt x="6898" y="8380"/>
                    <a:pt x="7184" y="7071"/>
                    <a:pt x="7494" y="5792"/>
                  </a:cubicBezTo>
                  <a:cubicBezTo>
                    <a:pt x="7792" y="4512"/>
                    <a:pt x="8078" y="3352"/>
                    <a:pt x="8352" y="2340"/>
                  </a:cubicBezTo>
                  <a:cubicBezTo>
                    <a:pt x="8447" y="1983"/>
                    <a:pt x="8566" y="1686"/>
                    <a:pt x="8709" y="1478"/>
                  </a:cubicBezTo>
                  <a:cubicBezTo>
                    <a:pt x="8852" y="1269"/>
                    <a:pt x="9055" y="1210"/>
                    <a:pt x="9317" y="1329"/>
                  </a:cubicBezTo>
                  <a:cubicBezTo>
                    <a:pt x="9543" y="1388"/>
                    <a:pt x="9746" y="1478"/>
                    <a:pt x="9925" y="1597"/>
                  </a:cubicBezTo>
                  <a:cubicBezTo>
                    <a:pt x="10103" y="1686"/>
                    <a:pt x="10258" y="1805"/>
                    <a:pt x="10413" y="1924"/>
                  </a:cubicBezTo>
                  <a:cubicBezTo>
                    <a:pt x="10556" y="2043"/>
                    <a:pt x="10687" y="2162"/>
                    <a:pt x="10818" y="2281"/>
                  </a:cubicBezTo>
                  <a:cubicBezTo>
                    <a:pt x="10937" y="2400"/>
                    <a:pt x="11068" y="2519"/>
                    <a:pt x="11187" y="2638"/>
                  </a:cubicBezTo>
                  <a:cubicBezTo>
                    <a:pt x="11354" y="2816"/>
                    <a:pt x="11461" y="3054"/>
                    <a:pt x="11497" y="3322"/>
                  </a:cubicBezTo>
                  <a:cubicBezTo>
                    <a:pt x="11533" y="3590"/>
                    <a:pt x="11545" y="3917"/>
                    <a:pt x="11509" y="4304"/>
                  </a:cubicBezTo>
                  <a:cubicBezTo>
                    <a:pt x="11450" y="5286"/>
                    <a:pt x="11378" y="6416"/>
                    <a:pt x="11318" y="7696"/>
                  </a:cubicBezTo>
                  <a:cubicBezTo>
                    <a:pt x="11259" y="8975"/>
                    <a:pt x="11199" y="10314"/>
                    <a:pt x="11140" y="11712"/>
                  </a:cubicBezTo>
                  <a:cubicBezTo>
                    <a:pt x="11080" y="13111"/>
                    <a:pt x="11033" y="14509"/>
                    <a:pt x="10985" y="15907"/>
                  </a:cubicBezTo>
                  <a:cubicBezTo>
                    <a:pt x="10937" y="17306"/>
                    <a:pt x="10901" y="18615"/>
                    <a:pt x="10866" y="19805"/>
                  </a:cubicBezTo>
                  <a:cubicBezTo>
                    <a:pt x="10854" y="20043"/>
                    <a:pt x="10830" y="20221"/>
                    <a:pt x="10782" y="20311"/>
                  </a:cubicBezTo>
                  <a:cubicBezTo>
                    <a:pt x="10735" y="20400"/>
                    <a:pt x="10639" y="20430"/>
                    <a:pt x="10496" y="20400"/>
                  </a:cubicBezTo>
                  <a:cubicBezTo>
                    <a:pt x="10353" y="20370"/>
                    <a:pt x="10222" y="20340"/>
                    <a:pt x="10091" y="20281"/>
                  </a:cubicBezTo>
                  <a:cubicBezTo>
                    <a:pt x="9972" y="20222"/>
                    <a:pt x="9841" y="20132"/>
                    <a:pt x="9722" y="20013"/>
                  </a:cubicBezTo>
                  <a:cubicBezTo>
                    <a:pt x="9591" y="19894"/>
                    <a:pt x="9496" y="19746"/>
                    <a:pt x="9448" y="19567"/>
                  </a:cubicBezTo>
                  <a:cubicBezTo>
                    <a:pt x="9400" y="19388"/>
                    <a:pt x="9377" y="19121"/>
                    <a:pt x="9365" y="18734"/>
                  </a:cubicBezTo>
                  <a:cubicBezTo>
                    <a:pt x="9353" y="18317"/>
                    <a:pt x="9353" y="17871"/>
                    <a:pt x="9353" y="17395"/>
                  </a:cubicBezTo>
                  <a:cubicBezTo>
                    <a:pt x="9353" y="16919"/>
                    <a:pt x="9353" y="16384"/>
                    <a:pt x="9353" y="15818"/>
                  </a:cubicBezTo>
                  <a:cubicBezTo>
                    <a:pt x="8924" y="15818"/>
                    <a:pt x="8507" y="15878"/>
                    <a:pt x="8078" y="15937"/>
                  </a:cubicBezTo>
                  <a:close/>
                  <a:moveTo>
                    <a:pt x="8602" y="12397"/>
                  </a:moveTo>
                  <a:cubicBezTo>
                    <a:pt x="8852" y="12367"/>
                    <a:pt x="9114" y="12367"/>
                    <a:pt x="9376" y="12367"/>
                  </a:cubicBezTo>
                  <a:cubicBezTo>
                    <a:pt x="9400" y="11236"/>
                    <a:pt x="9424" y="10076"/>
                    <a:pt x="9460" y="8945"/>
                  </a:cubicBezTo>
                  <a:cubicBezTo>
                    <a:pt x="9495" y="7815"/>
                    <a:pt x="9531" y="6684"/>
                    <a:pt x="9579" y="5583"/>
                  </a:cubicBezTo>
                  <a:cubicBezTo>
                    <a:pt x="9329" y="6565"/>
                    <a:pt x="9043" y="7636"/>
                    <a:pt x="8745" y="8826"/>
                  </a:cubicBezTo>
                  <a:cubicBezTo>
                    <a:pt x="8447" y="10016"/>
                    <a:pt x="8149" y="11236"/>
                    <a:pt x="7839" y="12516"/>
                  </a:cubicBezTo>
                  <a:cubicBezTo>
                    <a:pt x="8090" y="12456"/>
                    <a:pt x="8352" y="12426"/>
                    <a:pt x="8602" y="12397"/>
                  </a:cubicBezTo>
                  <a:close/>
                  <a:moveTo>
                    <a:pt x="13868" y="20281"/>
                  </a:moveTo>
                  <a:cubicBezTo>
                    <a:pt x="13487" y="20370"/>
                    <a:pt x="13129" y="20489"/>
                    <a:pt x="12796" y="20578"/>
                  </a:cubicBezTo>
                  <a:cubicBezTo>
                    <a:pt x="12665" y="20638"/>
                    <a:pt x="12569" y="20668"/>
                    <a:pt x="12486" y="20668"/>
                  </a:cubicBezTo>
                  <a:cubicBezTo>
                    <a:pt x="12402" y="20668"/>
                    <a:pt x="12331" y="20638"/>
                    <a:pt x="12271" y="20578"/>
                  </a:cubicBezTo>
                  <a:cubicBezTo>
                    <a:pt x="12212" y="20519"/>
                    <a:pt x="12164" y="20489"/>
                    <a:pt x="12117" y="20400"/>
                  </a:cubicBezTo>
                  <a:cubicBezTo>
                    <a:pt x="12081" y="20340"/>
                    <a:pt x="12033" y="20251"/>
                    <a:pt x="11997" y="20192"/>
                  </a:cubicBezTo>
                  <a:cubicBezTo>
                    <a:pt x="11902" y="20013"/>
                    <a:pt x="11831" y="19835"/>
                    <a:pt x="11747" y="19656"/>
                  </a:cubicBezTo>
                  <a:cubicBezTo>
                    <a:pt x="11676" y="19478"/>
                    <a:pt x="11580" y="19269"/>
                    <a:pt x="11461" y="18972"/>
                  </a:cubicBezTo>
                  <a:cubicBezTo>
                    <a:pt x="11378" y="18764"/>
                    <a:pt x="11306" y="18526"/>
                    <a:pt x="11259" y="18258"/>
                  </a:cubicBezTo>
                  <a:cubicBezTo>
                    <a:pt x="11211" y="17990"/>
                    <a:pt x="11211" y="17693"/>
                    <a:pt x="11247" y="17365"/>
                  </a:cubicBezTo>
                  <a:cubicBezTo>
                    <a:pt x="11283" y="16830"/>
                    <a:pt x="11330" y="16175"/>
                    <a:pt x="11390" y="15461"/>
                  </a:cubicBezTo>
                  <a:cubicBezTo>
                    <a:pt x="11449" y="14717"/>
                    <a:pt x="11521" y="13914"/>
                    <a:pt x="11604" y="13081"/>
                  </a:cubicBezTo>
                  <a:cubicBezTo>
                    <a:pt x="11688" y="12218"/>
                    <a:pt x="11783" y="11355"/>
                    <a:pt x="11878" y="10433"/>
                  </a:cubicBezTo>
                  <a:cubicBezTo>
                    <a:pt x="11974" y="9511"/>
                    <a:pt x="12081" y="8618"/>
                    <a:pt x="12188" y="7696"/>
                  </a:cubicBezTo>
                  <a:cubicBezTo>
                    <a:pt x="12295" y="6803"/>
                    <a:pt x="12402" y="5911"/>
                    <a:pt x="12510" y="5078"/>
                  </a:cubicBezTo>
                  <a:cubicBezTo>
                    <a:pt x="12617" y="4244"/>
                    <a:pt x="12724" y="3471"/>
                    <a:pt x="12820" y="2787"/>
                  </a:cubicBezTo>
                  <a:cubicBezTo>
                    <a:pt x="12891" y="2400"/>
                    <a:pt x="12963" y="2162"/>
                    <a:pt x="13058" y="2102"/>
                  </a:cubicBezTo>
                  <a:cubicBezTo>
                    <a:pt x="13141" y="2043"/>
                    <a:pt x="13272" y="2102"/>
                    <a:pt x="13439" y="2251"/>
                  </a:cubicBezTo>
                  <a:cubicBezTo>
                    <a:pt x="13606" y="2400"/>
                    <a:pt x="13785" y="2578"/>
                    <a:pt x="13987" y="2846"/>
                  </a:cubicBezTo>
                  <a:cubicBezTo>
                    <a:pt x="14178" y="3084"/>
                    <a:pt x="14345" y="3352"/>
                    <a:pt x="14488" y="3620"/>
                  </a:cubicBezTo>
                  <a:cubicBezTo>
                    <a:pt x="14619" y="3917"/>
                    <a:pt x="14702" y="4155"/>
                    <a:pt x="14738" y="4363"/>
                  </a:cubicBezTo>
                  <a:cubicBezTo>
                    <a:pt x="14773" y="4572"/>
                    <a:pt x="14750" y="4840"/>
                    <a:pt x="14690" y="5197"/>
                  </a:cubicBezTo>
                  <a:cubicBezTo>
                    <a:pt x="14547" y="6000"/>
                    <a:pt x="14404" y="6922"/>
                    <a:pt x="14261" y="7874"/>
                  </a:cubicBezTo>
                  <a:cubicBezTo>
                    <a:pt x="14118" y="8856"/>
                    <a:pt x="13963" y="9868"/>
                    <a:pt x="13820" y="10909"/>
                  </a:cubicBezTo>
                  <a:cubicBezTo>
                    <a:pt x="13677" y="11950"/>
                    <a:pt x="13534" y="12992"/>
                    <a:pt x="13391" y="14003"/>
                  </a:cubicBezTo>
                  <a:cubicBezTo>
                    <a:pt x="13260" y="15045"/>
                    <a:pt x="13129" y="16026"/>
                    <a:pt x="13010" y="16978"/>
                  </a:cubicBezTo>
                  <a:cubicBezTo>
                    <a:pt x="13272" y="16919"/>
                    <a:pt x="13511" y="16889"/>
                    <a:pt x="13737" y="16859"/>
                  </a:cubicBezTo>
                  <a:cubicBezTo>
                    <a:pt x="13963" y="16859"/>
                    <a:pt x="14202" y="16859"/>
                    <a:pt x="14476" y="16859"/>
                  </a:cubicBezTo>
                  <a:cubicBezTo>
                    <a:pt x="14630" y="16859"/>
                    <a:pt x="14750" y="16919"/>
                    <a:pt x="14833" y="17008"/>
                  </a:cubicBezTo>
                  <a:cubicBezTo>
                    <a:pt x="14916" y="17097"/>
                    <a:pt x="14976" y="17276"/>
                    <a:pt x="15036" y="17573"/>
                  </a:cubicBezTo>
                  <a:cubicBezTo>
                    <a:pt x="15095" y="17841"/>
                    <a:pt x="15143" y="18109"/>
                    <a:pt x="15179" y="18377"/>
                  </a:cubicBezTo>
                  <a:cubicBezTo>
                    <a:pt x="15214" y="18644"/>
                    <a:pt x="15238" y="18883"/>
                    <a:pt x="15250" y="19150"/>
                  </a:cubicBezTo>
                  <a:cubicBezTo>
                    <a:pt x="15274" y="19448"/>
                    <a:pt x="15286" y="19656"/>
                    <a:pt x="15262" y="19745"/>
                  </a:cubicBezTo>
                  <a:cubicBezTo>
                    <a:pt x="15238" y="19835"/>
                    <a:pt x="15143" y="19924"/>
                    <a:pt x="14964" y="19954"/>
                  </a:cubicBezTo>
                  <a:cubicBezTo>
                    <a:pt x="14618" y="20073"/>
                    <a:pt x="14249" y="20192"/>
                    <a:pt x="13868" y="20281"/>
                  </a:cubicBezTo>
                  <a:close/>
                  <a:moveTo>
                    <a:pt x="17883" y="4155"/>
                  </a:moveTo>
                  <a:cubicBezTo>
                    <a:pt x="18181" y="4036"/>
                    <a:pt x="18491" y="3947"/>
                    <a:pt x="18812" y="3887"/>
                  </a:cubicBezTo>
                  <a:cubicBezTo>
                    <a:pt x="19134" y="3828"/>
                    <a:pt x="19467" y="3768"/>
                    <a:pt x="19813" y="3709"/>
                  </a:cubicBezTo>
                  <a:cubicBezTo>
                    <a:pt x="20158" y="3679"/>
                    <a:pt x="20492" y="3679"/>
                    <a:pt x="20826" y="3709"/>
                  </a:cubicBezTo>
                  <a:cubicBezTo>
                    <a:pt x="21147" y="3768"/>
                    <a:pt x="21338" y="4096"/>
                    <a:pt x="21409" y="4750"/>
                  </a:cubicBezTo>
                  <a:cubicBezTo>
                    <a:pt x="21469" y="5107"/>
                    <a:pt x="21517" y="5405"/>
                    <a:pt x="21529" y="5702"/>
                  </a:cubicBezTo>
                  <a:cubicBezTo>
                    <a:pt x="21552" y="5970"/>
                    <a:pt x="21564" y="6268"/>
                    <a:pt x="21588" y="6595"/>
                  </a:cubicBezTo>
                  <a:cubicBezTo>
                    <a:pt x="21600" y="6952"/>
                    <a:pt x="21576" y="7190"/>
                    <a:pt x="21529" y="7309"/>
                  </a:cubicBezTo>
                  <a:cubicBezTo>
                    <a:pt x="21481" y="7428"/>
                    <a:pt x="21374" y="7487"/>
                    <a:pt x="21207" y="7517"/>
                  </a:cubicBezTo>
                  <a:cubicBezTo>
                    <a:pt x="20873" y="7547"/>
                    <a:pt x="20516" y="7577"/>
                    <a:pt x="20158" y="7606"/>
                  </a:cubicBezTo>
                  <a:cubicBezTo>
                    <a:pt x="19801" y="7636"/>
                    <a:pt x="19420" y="7666"/>
                    <a:pt x="19015" y="7726"/>
                  </a:cubicBezTo>
                  <a:cubicBezTo>
                    <a:pt x="18907" y="8350"/>
                    <a:pt x="18812" y="8975"/>
                    <a:pt x="18717" y="9630"/>
                  </a:cubicBezTo>
                  <a:cubicBezTo>
                    <a:pt x="18622" y="10284"/>
                    <a:pt x="18514" y="10969"/>
                    <a:pt x="18407" y="11712"/>
                  </a:cubicBezTo>
                  <a:cubicBezTo>
                    <a:pt x="18574" y="11682"/>
                    <a:pt x="18741" y="11682"/>
                    <a:pt x="18907" y="11682"/>
                  </a:cubicBezTo>
                  <a:cubicBezTo>
                    <a:pt x="19074" y="11682"/>
                    <a:pt x="19253" y="11712"/>
                    <a:pt x="19444" y="11712"/>
                  </a:cubicBezTo>
                  <a:cubicBezTo>
                    <a:pt x="19598" y="11742"/>
                    <a:pt x="19718" y="11802"/>
                    <a:pt x="19813" y="11891"/>
                  </a:cubicBezTo>
                  <a:cubicBezTo>
                    <a:pt x="19896" y="11980"/>
                    <a:pt x="19968" y="12188"/>
                    <a:pt x="20027" y="12486"/>
                  </a:cubicBezTo>
                  <a:cubicBezTo>
                    <a:pt x="20087" y="12783"/>
                    <a:pt x="20123" y="13051"/>
                    <a:pt x="20158" y="13349"/>
                  </a:cubicBezTo>
                  <a:cubicBezTo>
                    <a:pt x="20182" y="13616"/>
                    <a:pt x="20206" y="13914"/>
                    <a:pt x="20230" y="14182"/>
                  </a:cubicBezTo>
                  <a:cubicBezTo>
                    <a:pt x="20266" y="14509"/>
                    <a:pt x="20266" y="14717"/>
                    <a:pt x="20218" y="14836"/>
                  </a:cubicBezTo>
                  <a:cubicBezTo>
                    <a:pt x="20182" y="14955"/>
                    <a:pt x="20075" y="15015"/>
                    <a:pt x="19920" y="15074"/>
                  </a:cubicBezTo>
                  <a:cubicBezTo>
                    <a:pt x="19575" y="15164"/>
                    <a:pt x="19229" y="15253"/>
                    <a:pt x="18884" y="15312"/>
                  </a:cubicBezTo>
                  <a:cubicBezTo>
                    <a:pt x="18526" y="15372"/>
                    <a:pt x="18193" y="15461"/>
                    <a:pt x="17859" y="15580"/>
                  </a:cubicBezTo>
                  <a:cubicBezTo>
                    <a:pt x="17799" y="16026"/>
                    <a:pt x="17740" y="16443"/>
                    <a:pt x="17692" y="16830"/>
                  </a:cubicBezTo>
                  <a:cubicBezTo>
                    <a:pt x="17645" y="17216"/>
                    <a:pt x="17585" y="17603"/>
                    <a:pt x="17525" y="17990"/>
                  </a:cubicBezTo>
                  <a:cubicBezTo>
                    <a:pt x="17788" y="17930"/>
                    <a:pt x="18050" y="17901"/>
                    <a:pt x="18288" y="17871"/>
                  </a:cubicBezTo>
                  <a:cubicBezTo>
                    <a:pt x="18526" y="17841"/>
                    <a:pt x="18788" y="17841"/>
                    <a:pt x="19062" y="17871"/>
                  </a:cubicBezTo>
                  <a:cubicBezTo>
                    <a:pt x="19217" y="17871"/>
                    <a:pt x="19336" y="17930"/>
                    <a:pt x="19420" y="18020"/>
                  </a:cubicBezTo>
                  <a:cubicBezTo>
                    <a:pt x="19503" y="18109"/>
                    <a:pt x="19575" y="18287"/>
                    <a:pt x="19622" y="18555"/>
                  </a:cubicBezTo>
                  <a:cubicBezTo>
                    <a:pt x="19682" y="18853"/>
                    <a:pt x="19729" y="19121"/>
                    <a:pt x="19753" y="19359"/>
                  </a:cubicBezTo>
                  <a:cubicBezTo>
                    <a:pt x="19777" y="19597"/>
                    <a:pt x="19813" y="19864"/>
                    <a:pt x="19849" y="20132"/>
                  </a:cubicBezTo>
                  <a:cubicBezTo>
                    <a:pt x="19872" y="20430"/>
                    <a:pt x="19861" y="20608"/>
                    <a:pt x="19825" y="20697"/>
                  </a:cubicBezTo>
                  <a:cubicBezTo>
                    <a:pt x="19789" y="20787"/>
                    <a:pt x="19706" y="20876"/>
                    <a:pt x="19551" y="20906"/>
                  </a:cubicBezTo>
                  <a:cubicBezTo>
                    <a:pt x="19193" y="20995"/>
                    <a:pt x="18824" y="21114"/>
                    <a:pt x="18443" y="21203"/>
                  </a:cubicBezTo>
                  <a:cubicBezTo>
                    <a:pt x="18073" y="21322"/>
                    <a:pt x="17716" y="21411"/>
                    <a:pt x="17371" y="21501"/>
                  </a:cubicBezTo>
                  <a:cubicBezTo>
                    <a:pt x="17144" y="21590"/>
                    <a:pt x="16977" y="21590"/>
                    <a:pt x="16858" y="21501"/>
                  </a:cubicBezTo>
                  <a:cubicBezTo>
                    <a:pt x="16751" y="21411"/>
                    <a:pt x="16656" y="21263"/>
                    <a:pt x="16572" y="21114"/>
                  </a:cubicBezTo>
                  <a:cubicBezTo>
                    <a:pt x="16477" y="20935"/>
                    <a:pt x="16394" y="20757"/>
                    <a:pt x="16310" y="20578"/>
                  </a:cubicBezTo>
                  <a:cubicBezTo>
                    <a:pt x="16227" y="20400"/>
                    <a:pt x="16132" y="20162"/>
                    <a:pt x="16024" y="19894"/>
                  </a:cubicBezTo>
                  <a:cubicBezTo>
                    <a:pt x="15941" y="19686"/>
                    <a:pt x="15869" y="19448"/>
                    <a:pt x="15822" y="19150"/>
                  </a:cubicBezTo>
                  <a:cubicBezTo>
                    <a:pt x="15774" y="18883"/>
                    <a:pt x="15762" y="18555"/>
                    <a:pt x="15786" y="18168"/>
                  </a:cubicBezTo>
                  <a:lnTo>
                    <a:pt x="17025" y="4423"/>
                  </a:lnTo>
                  <a:cubicBezTo>
                    <a:pt x="17311" y="4363"/>
                    <a:pt x="17585" y="4245"/>
                    <a:pt x="17883" y="4155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328421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D3F57B-93AE-4D5E-7CCA-4B0C679F2B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Section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E8E69AF-8355-F378-2FCB-3A05D46BBD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noProof="1"/>
              <a:t>Lorem ipsum dolor sit amet, consectetur adipiscing elit. Lorem ipsum dolor sit amet, consectetur adipiscing elit. Donec sollicitudin dolor a ex rhoncus. </a:t>
            </a:r>
          </a:p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A64E33A-DF50-2693-614E-522AE36486D4}"/>
              </a:ext>
            </a:extLst>
          </p:cNvPr>
          <p:cNvGrpSpPr/>
          <p:nvPr/>
        </p:nvGrpSpPr>
        <p:grpSpPr>
          <a:xfrm>
            <a:off x="9543175" y="2701657"/>
            <a:ext cx="2369918" cy="1216610"/>
            <a:chOff x="9543175" y="2701657"/>
            <a:chExt cx="2369918" cy="1216610"/>
          </a:xfrm>
        </p:grpSpPr>
        <p:sp>
          <p:nvSpPr>
            <p:cNvPr id="5" name="Shape">
              <a:extLst>
                <a:ext uri="{FF2B5EF4-FFF2-40B4-BE49-F238E27FC236}">
                  <a16:creationId xmlns:a16="http://schemas.microsoft.com/office/drawing/2014/main" id="{24DA5370-3D46-3F7E-AE1E-FE2A7D32C527}"/>
                </a:ext>
              </a:extLst>
            </p:cNvPr>
            <p:cNvSpPr/>
            <p:nvPr/>
          </p:nvSpPr>
          <p:spPr>
            <a:xfrm>
              <a:off x="9543175" y="2701657"/>
              <a:ext cx="2369918" cy="1216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2" h="21404" extrusionOk="0">
                  <a:moveTo>
                    <a:pt x="21428" y="20164"/>
                  </a:moveTo>
                  <a:cubicBezTo>
                    <a:pt x="20314" y="13906"/>
                    <a:pt x="20593" y="6937"/>
                    <a:pt x="20784" y="4078"/>
                  </a:cubicBezTo>
                  <a:cubicBezTo>
                    <a:pt x="20828" y="3435"/>
                    <a:pt x="20488" y="2911"/>
                    <a:pt x="20114" y="3046"/>
                  </a:cubicBezTo>
                  <a:cubicBezTo>
                    <a:pt x="20001" y="3080"/>
                    <a:pt x="19888" y="3131"/>
                    <a:pt x="19783" y="3165"/>
                  </a:cubicBezTo>
                  <a:cubicBezTo>
                    <a:pt x="19809" y="2556"/>
                    <a:pt x="19844" y="2031"/>
                    <a:pt x="19870" y="1625"/>
                  </a:cubicBezTo>
                  <a:cubicBezTo>
                    <a:pt x="19905" y="1152"/>
                    <a:pt x="19801" y="695"/>
                    <a:pt x="19601" y="374"/>
                  </a:cubicBezTo>
                  <a:cubicBezTo>
                    <a:pt x="19400" y="52"/>
                    <a:pt x="19122" y="-66"/>
                    <a:pt x="18852" y="36"/>
                  </a:cubicBezTo>
                  <a:cubicBezTo>
                    <a:pt x="10263" y="3199"/>
                    <a:pt x="3475" y="2370"/>
                    <a:pt x="951" y="1862"/>
                  </a:cubicBezTo>
                  <a:cubicBezTo>
                    <a:pt x="646" y="1795"/>
                    <a:pt x="350" y="2015"/>
                    <a:pt x="168" y="2454"/>
                  </a:cubicBezTo>
                  <a:cubicBezTo>
                    <a:pt x="-15" y="2877"/>
                    <a:pt x="-50" y="3418"/>
                    <a:pt x="72" y="3892"/>
                  </a:cubicBezTo>
                  <a:cubicBezTo>
                    <a:pt x="1308" y="8713"/>
                    <a:pt x="716" y="14447"/>
                    <a:pt x="403" y="16696"/>
                  </a:cubicBezTo>
                  <a:cubicBezTo>
                    <a:pt x="333" y="17170"/>
                    <a:pt x="411" y="17660"/>
                    <a:pt x="603" y="18016"/>
                  </a:cubicBezTo>
                  <a:cubicBezTo>
                    <a:pt x="794" y="18371"/>
                    <a:pt x="1081" y="18540"/>
                    <a:pt x="1360" y="18456"/>
                  </a:cubicBezTo>
                  <a:cubicBezTo>
                    <a:pt x="1577" y="18388"/>
                    <a:pt x="1804" y="18337"/>
                    <a:pt x="2021" y="18286"/>
                  </a:cubicBezTo>
                  <a:cubicBezTo>
                    <a:pt x="1978" y="18675"/>
                    <a:pt x="1934" y="19031"/>
                    <a:pt x="1891" y="19335"/>
                  </a:cubicBezTo>
                  <a:cubicBezTo>
                    <a:pt x="1795" y="19995"/>
                    <a:pt x="2134" y="20604"/>
                    <a:pt x="2517" y="20485"/>
                  </a:cubicBezTo>
                  <a:cubicBezTo>
                    <a:pt x="10706" y="18168"/>
                    <a:pt x="18165" y="20418"/>
                    <a:pt x="20758" y="21382"/>
                  </a:cubicBezTo>
                  <a:cubicBezTo>
                    <a:pt x="21184" y="21534"/>
                    <a:pt x="21550" y="20874"/>
                    <a:pt x="21428" y="20164"/>
                  </a:cubicBezTo>
                  <a:close/>
                  <a:moveTo>
                    <a:pt x="1038" y="17322"/>
                  </a:moveTo>
                  <a:cubicBezTo>
                    <a:pt x="977" y="17221"/>
                    <a:pt x="959" y="17069"/>
                    <a:pt x="977" y="16916"/>
                  </a:cubicBezTo>
                  <a:cubicBezTo>
                    <a:pt x="1377" y="14007"/>
                    <a:pt x="1865" y="8391"/>
                    <a:pt x="611" y="3469"/>
                  </a:cubicBezTo>
                  <a:cubicBezTo>
                    <a:pt x="559" y="3266"/>
                    <a:pt x="611" y="3097"/>
                    <a:pt x="638" y="3029"/>
                  </a:cubicBezTo>
                  <a:cubicBezTo>
                    <a:pt x="664" y="2962"/>
                    <a:pt x="742" y="2826"/>
                    <a:pt x="881" y="2843"/>
                  </a:cubicBezTo>
                  <a:cubicBezTo>
                    <a:pt x="3431" y="3351"/>
                    <a:pt x="10297" y="4197"/>
                    <a:pt x="18974" y="1000"/>
                  </a:cubicBezTo>
                  <a:cubicBezTo>
                    <a:pt x="19061" y="966"/>
                    <a:pt x="19139" y="1000"/>
                    <a:pt x="19200" y="1101"/>
                  </a:cubicBezTo>
                  <a:cubicBezTo>
                    <a:pt x="19261" y="1203"/>
                    <a:pt x="19296" y="1338"/>
                    <a:pt x="19287" y="1473"/>
                  </a:cubicBezTo>
                  <a:cubicBezTo>
                    <a:pt x="19253" y="1964"/>
                    <a:pt x="19218" y="2607"/>
                    <a:pt x="19183" y="3351"/>
                  </a:cubicBezTo>
                  <a:cubicBezTo>
                    <a:pt x="19035" y="6768"/>
                    <a:pt x="19000" y="12519"/>
                    <a:pt x="19940" y="17779"/>
                  </a:cubicBezTo>
                  <a:cubicBezTo>
                    <a:pt x="19975" y="17999"/>
                    <a:pt x="19914" y="18151"/>
                    <a:pt x="19879" y="18202"/>
                  </a:cubicBezTo>
                  <a:cubicBezTo>
                    <a:pt x="19844" y="18253"/>
                    <a:pt x="19766" y="18388"/>
                    <a:pt x="19627" y="18337"/>
                  </a:cubicBezTo>
                  <a:cubicBezTo>
                    <a:pt x="17730" y="17627"/>
                    <a:pt x="13726" y="16409"/>
                    <a:pt x="8809" y="16409"/>
                  </a:cubicBezTo>
                  <a:cubicBezTo>
                    <a:pt x="6721" y="16409"/>
                    <a:pt x="4458" y="16629"/>
                    <a:pt x="2134" y="17204"/>
                  </a:cubicBezTo>
                  <a:cubicBezTo>
                    <a:pt x="1847" y="17272"/>
                    <a:pt x="1560" y="17356"/>
                    <a:pt x="1273" y="17424"/>
                  </a:cubicBezTo>
                  <a:cubicBezTo>
                    <a:pt x="1186" y="17491"/>
                    <a:pt x="1099" y="17441"/>
                    <a:pt x="1038" y="17322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6" name="Shape">
              <a:extLst>
                <a:ext uri="{FF2B5EF4-FFF2-40B4-BE49-F238E27FC236}">
                  <a16:creationId xmlns:a16="http://schemas.microsoft.com/office/drawing/2014/main" id="{CEA8BE88-4CBE-189B-7868-BA45E4732D62}"/>
                </a:ext>
              </a:extLst>
            </p:cNvPr>
            <p:cNvSpPr/>
            <p:nvPr/>
          </p:nvSpPr>
          <p:spPr>
            <a:xfrm>
              <a:off x="9802764" y="3028549"/>
              <a:ext cx="1747322" cy="5109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76" extrusionOk="0">
                  <a:moveTo>
                    <a:pt x="285" y="15983"/>
                  </a:moveTo>
                  <a:cubicBezTo>
                    <a:pt x="356" y="15942"/>
                    <a:pt x="428" y="15902"/>
                    <a:pt x="499" y="15942"/>
                  </a:cubicBezTo>
                  <a:cubicBezTo>
                    <a:pt x="570" y="15983"/>
                    <a:pt x="642" y="16024"/>
                    <a:pt x="701" y="16105"/>
                  </a:cubicBezTo>
                  <a:cubicBezTo>
                    <a:pt x="760" y="16186"/>
                    <a:pt x="820" y="16308"/>
                    <a:pt x="879" y="16470"/>
                  </a:cubicBezTo>
                  <a:cubicBezTo>
                    <a:pt x="1176" y="17282"/>
                    <a:pt x="1438" y="17810"/>
                    <a:pt x="1651" y="18013"/>
                  </a:cubicBezTo>
                  <a:cubicBezTo>
                    <a:pt x="1877" y="18257"/>
                    <a:pt x="2032" y="18175"/>
                    <a:pt x="2127" y="17851"/>
                  </a:cubicBezTo>
                  <a:cubicBezTo>
                    <a:pt x="2162" y="17729"/>
                    <a:pt x="2174" y="17607"/>
                    <a:pt x="2150" y="17404"/>
                  </a:cubicBezTo>
                  <a:cubicBezTo>
                    <a:pt x="2127" y="17201"/>
                    <a:pt x="2079" y="16998"/>
                    <a:pt x="2020" y="16795"/>
                  </a:cubicBezTo>
                  <a:cubicBezTo>
                    <a:pt x="1948" y="16551"/>
                    <a:pt x="1877" y="16308"/>
                    <a:pt x="1782" y="16024"/>
                  </a:cubicBezTo>
                  <a:cubicBezTo>
                    <a:pt x="1687" y="15739"/>
                    <a:pt x="1580" y="15455"/>
                    <a:pt x="1473" y="15171"/>
                  </a:cubicBezTo>
                  <a:cubicBezTo>
                    <a:pt x="1366" y="14887"/>
                    <a:pt x="1259" y="14562"/>
                    <a:pt x="1152" y="14237"/>
                  </a:cubicBezTo>
                  <a:cubicBezTo>
                    <a:pt x="1045" y="13912"/>
                    <a:pt x="950" y="13587"/>
                    <a:pt x="855" y="13263"/>
                  </a:cubicBezTo>
                  <a:cubicBezTo>
                    <a:pt x="760" y="12897"/>
                    <a:pt x="677" y="12532"/>
                    <a:pt x="594" y="12085"/>
                  </a:cubicBezTo>
                  <a:cubicBezTo>
                    <a:pt x="523" y="11639"/>
                    <a:pt x="463" y="11192"/>
                    <a:pt x="416" y="10664"/>
                  </a:cubicBezTo>
                  <a:cubicBezTo>
                    <a:pt x="368" y="10136"/>
                    <a:pt x="356" y="9609"/>
                    <a:pt x="345" y="8999"/>
                  </a:cubicBezTo>
                  <a:cubicBezTo>
                    <a:pt x="345" y="8431"/>
                    <a:pt x="356" y="7822"/>
                    <a:pt x="404" y="7172"/>
                  </a:cubicBezTo>
                  <a:cubicBezTo>
                    <a:pt x="440" y="6645"/>
                    <a:pt x="487" y="6076"/>
                    <a:pt x="570" y="5427"/>
                  </a:cubicBezTo>
                  <a:cubicBezTo>
                    <a:pt x="642" y="4818"/>
                    <a:pt x="737" y="4209"/>
                    <a:pt x="832" y="3640"/>
                  </a:cubicBezTo>
                  <a:cubicBezTo>
                    <a:pt x="939" y="3072"/>
                    <a:pt x="1046" y="2503"/>
                    <a:pt x="1176" y="2016"/>
                  </a:cubicBezTo>
                  <a:cubicBezTo>
                    <a:pt x="1295" y="1529"/>
                    <a:pt x="1426" y="1082"/>
                    <a:pt x="1556" y="757"/>
                  </a:cubicBezTo>
                  <a:cubicBezTo>
                    <a:pt x="1604" y="636"/>
                    <a:pt x="1663" y="473"/>
                    <a:pt x="1723" y="351"/>
                  </a:cubicBezTo>
                  <a:cubicBezTo>
                    <a:pt x="1794" y="230"/>
                    <a:pt x="1865" y="108"/>
                    <a:pt x="1948" y="67"/>
                  </a:cubicBezTo>
                  <a:cubicBezTo>
                    <a:pt x="2032" y="-14"/>
                    <a:pt x="2127" y="-14"/>
                    <a:pt x="2222" y="27"/>
                  </a:cubicBezTo>
                  <a:cubicBezTo>
                    <a:pt x="2317" y="67"/>
                    <a:pt x="2424" y="148"/>
                    <a:pt x="2531" y="270"/>
                  </a:cubicBezTo>
                  <a:cubicBezTo>
                    <a:pt x="2685" y="514"/>
                    <a:pt x="2851" y="839"/>
                    <a:pt x="3006" y="1204"/>
                  </a:cubicBezTo>
                  <a:cubicBezTo>
                    <a:pt x="3160" y="1569"/>
                    <a:pt x="3291" y="1975"/>
                    <a:pt x="3398" y="2422"/>
                  </a:cubicBezTo>
                  <a:cubicBezTo>
                    <a:pt x="3469" y="2706"/>
                    <a:pt x="3517" y="2990"/>
                    <a:pt x="3564" y="3275"/>
                  </a:cubicBezTo>
                  <a:cubicBezTo>
                    <a:pt x="3600" y="3559"/>
                    <a:pt x="3624" y="3843"/>
                    <a:pt x="3647" y="4127"/>
                  </a:cubicBezTo>
                  <a:cubicBezTo>
                    <a:pt x="3659" y="4412"/>
                    <a:pt x="3671" y="4696"/>
                    <a:pt x="3671" y="4939"/>
                  </a:cubicBezTo>
                  <a:cubicBezTo>
                    <a:pt x="3671" y="5183"/>
                    <a:pt x="3671" y="5467"/>
                    <a:pt x="3671" y="5670"/>
                  </a:cubicBezTo>
                  <a:cubicBezTo>
                    <a:pt x="3659" y="6076"/>
                    <a:pt x="3647" y="6563"/>
                    <a:pt x="3624" y="7051"/>
                  </a:cubicBezTo>
                  <a:cubicBezTo>
                    <a:pt x="3600" y="7538"/>
                    <a:pt x="3576" y="8066"/>
                    <a:pt x="3541" y="8594"/>
                  </a:cubicBezTo>
                  <a:cubicBezTo>
                    <a:pt x="3505" y="9121"/>
                    <a:pt x="3469" y="9609"/>
                    <a:pt x="3434" y="10055"/>
                  </a:cubicBezTo>
                  <a:cubicBezTo>
                    <a:pt x="3398" y="10542"/>
                    <a:pt x="3350" y="10948"/>
                    <a:pt x="3315" y="11273"/>
                  </a:cubicBezTo>
                  <a:cubicBezTo>
                    <a:pt x="3279" y="11598"/>
                    <a:pt x="3232" y="11801"/>
                    <a:pt x="3184" y="11882"/>
                  </a:cubicBezTo>
                  <a:cubicBezTo>
                    <a:pt x="3137" y="11963"/>
                    <a:pt x="3077" y="11923"/>
                    <a:pt x="2994" y="11801"/>
                  </a:cubicBezTo>
                  <a:cubicBezTo>
                    <a:pt x="2519" y="11030"/>
                    <a:pt x="2293" y="10015"/>
                    <a:pt x="2329" y="8715"/>
                  </a:cubicBezTo>
                  <a:cubicBezTo>
                    <a:pt x="2329" y="8431"/>
                    <a:pt x="2341" y="8147"/>
                    <a:pt x="2364" y="7782"/>
                  </a:cubicBezTo>
                  <a:cubicBezTo>
                    <a:pt x="2388" y="7416"/>
                    <a:pt x="2400" y="7091"/>
                    <a:pt x="2424" y="6726"/>
                  </a:cubicBezTo>
                  <a:cubicBezTo>
                    <a:pt x="2447" y="6360"/>
                    <a:pt x="2459" y="6036"/>
                    <a:pt x="2471" y="5711"/>
                  </a:cubicBezTo>
                  <a:cubicBezTo>
                    <a:pt x="2483" y="5386"/>
                    <a:pt x="2495" y="5142"/>
                    <a:pt x="2483" y="4899"/>
                  </a:cubicBezTo>
                  <a:cubicBezTo>
                    <a:pt x="2483" y="4696"/>
                    <a:pt x="2459" y="4574"/>
                    <a:pt x="2436" y="4533"/>
                  </a:cubicBezTo>
                  <a:cubicBezTo>
                    <a:pt x="2412" y="4493"/>
                    <a:pt x="2364" y="4574"/>
                    <a:pt x="2293" y="4777"/>
                  </a:cubicBezTo>
                  <a:cubicBezTo>
                    <a:pt x="2234" y="4899"/>
                    <a:pt x="2174" y="5142"/>
                    <a:pt x="2103" y="5427"/>
                  </a:cubicBezTo>
                  <a:cubicBezTo>
                    <a:pt x="2032" y="5711"/>
                    <a:pt x="1960" y="6036"/>
                    <a:pt x="1901" y="6401"/>
                  </a:cubicBezTo>
                  <a:cubicBezTo>
                    <a:pt x="1842" y="6767"/>
                    <a:pt x="1782" y="7173"/>
                    <a:pt x="1723" y="7579"/>
                  </a:cubicBezTo>
                  <a:cubicBezTo>
                    <a:pt x="1675" y="7985"/>
                    <a:pt x="1640" y="8431"/>
                    <a:pt x="1616" y="8837"/>
                  </a:cubicBezTo>
                  <a:cubicBezTo>
                    <a:pt x="1604" y="9243"/>
                    <a:pt x="1604" y="9690"/>
                    <a:pt x="1616" y="10096"/>
                  </a:cubicBezTo>
                  <a:cubicBezTo>
                    <a:pt x="1640" y="10502"/>
                    <a:pt x="1687" y="10867"/>
                    <a:pt x="1770" y="11192"/>
                  </a:cubicBezTo>
                  <a:cubicBezTo>
                    <a:pt x="1877" y="11598"/>
                    <a:pt x="1984" y="12004"/>
                    <a:pt x="2115" y="12410"/>
                  </a:cubicBezTo>
                  <a:cubicBezTo>
                    <a:pt x="2246" y="12776"/>
                    <a:pt x="2364" y="13141"/>
                    <a:pt x="2495" y="13506"/>
                  </a:cubicBezTo>
                  <a:cubicBezTo>
                    <a:pt x="2626" y="13872"/>
                    <a:pt x="2733" y="14197"/>
                    <a:pt x="2851" y="14562"/>
                  </a:cubicBezTo>
                  <a:cubicBezTo>
                    <a:pt x="2970" y="14928"/>
                    <a:pt x="3053" y="15252"/>
                    <a:pt x="3125" y="15658"/>
                  </a:cubicBezTo>
                  <a:cubicBezTo>
                    <a:pt x="3196" y="16024"/>
                    <a:pt x="3244" y="16430"/>
                    <a:pt x="3267" y="16836"/>
                  </a:cubicBezTo>
                  <a:cubicBezTo>
                    <a:pt x="3291" y="17242"/>
                    <a:pt x="3267" y="17688"/>
                    <a:pt x="3208" y="18135"/>
                  </a:cubicBezTo>
                  <a:cubicBezTo>
                    <a:pt x="3172" y="18460"/>
                    <a:pt x="3125" y="18825"/>
                    <a:pt x="3065" y="19191"/>
                  </a:cubicBezTo>
                  <a:cubicBezTo>
                    <a:pt x="3006" y="19556"/>
                    <a:pt x="2923" y="19921"/>
                    <a:pt x="2816" y="20246"/>
                  </a:cubicBezTo>
                  <a:cubicBezTo>
                    <a:pt x="2709" y="20571"/>
                    <a:pt x="2578" y="20855"/>
                    <a:pt x="2436" y="21058"/>
                  </a:cubicBezTo>
                  <a:cubicBezTo>
                    <a:pt x="2293" y="21261"/>
                    <a:pt x="2103" y="21383"/>
                    <a:pt x="1889" y="21424"/>
                  </a:cubicBezTo>
                  <a:cubicBezTo>
                    <a:pt x="1604" y="21464"/>
                    <a:pt x="1331" y="21221"/>
                    <a:pt x="1069" y="20733"/>
                  </a:cubicBezTo>
                  <a:cubicBezTo>
                    <a:pt x="796" y="20246"/>
                    <a:pt x="523" y="19434"/>
                    <a:pt x="238" y="18257"/>
                  </a:cubicBezTo>
                  <a:cubicBezTo>
                    <a:pt x="83" y="17688"/>
                    <a:pt x="12" y="17242"/>
                    <a:pt x="0" y="16957"/>
                  </a:cubicBezTo>
                  <a:cubicBezTo>
                    <a:pt x="0" y="16673"/>
                    <a:pt x="36" y="16430"/>
                    <a:pt x="95" y="16267"/>
                  </a:cubicBezTo>
                  <a:cubicBezTo>
                    <a:pt x="143" y="16145"/>
                    <a:pt x="214" y="16064"/>
                    <a:pt x="285" y="15983"/>
                  </a:cubicBezTo>
                  <a:close/>
                  <a:moveTo>
                    <a:pt x="4550" y="18460"/>
                  </a:moveTo>
                  <a:cubicBezTo>
                    <a:pt x="4515" y="19312"/>
                    <a:pt x="4479" y="20124"/>
                    <a:pt x="4455" y="20936"/>
                  </a:cubicBezTo>
                  <a:cubicBezTo>
                    <a:pt x="4444" y="21180"/>
                    <a:pt x="4408" y="21342"/>
                    <a:pt x="4384" y="21424"/>
                  </a:cubicBezTo>
                  <a:cubicBezTo>
                    <a:pt x="4348" y="21505"/>
                    <a:pt x="4289" y="21505"/>
                    <a:pt x="4194" y="21424"/>
                  </a:cubicBezTo>
                  <a:cubicBezTo>
                    <a:pt x="4099" y="21302"/>
                    <a:pt x="4016" y="21221"/>
                    <a:pt x="3933" y="21099"/>
                  </a:cubicBezTo>
                  <a:cubicBezTo>
                    <a:pt x="3849" y="20977"/>
                    <a:pt x="3766" y="20855"/>
                    <a:pt x="3707" y="20693"/>
                  </a:cubicBezTo>
                  <a:cubicBezTo>
                    <a:pt x="3636" y="20530"/>
                    <a:pt x="3588" y="20327"/>
                    <a:pt x="3552" y="20084"/>
                  </a:cubicBezTo>
                  <a:cubicBezTo>
                    <a:pt x="3517" y="19840"/>
                    <a:pt x="3517" y="19515"/>
                    <a:pt x="3529" y="19109"/>
                  </a:cubicBezTo>
                  <a:cubicBezTo>
                    <a:pt x="3564" y="18744"/>
                    <a:pt x="3588" y="18094"/>
                    <a:pt x="3612" y="17201"/>
                  </a:cubicBezTo>
                  <a:cubicBezTo>
                    <a:pt x="3636" y="16308"/>
                    <a:pt x="3659" y="15293"/>
                    <a:pt x="3683" y="14156"/>
                  </a:cubicBezTo>
                  <a:cubicBezTo>
                    <a:pt x="3707" y="13019"/>
                    <a:pt x="3731" y="11842"/>
                    <a:pt x="3743" y="10583"/>
                  </a:cubicBezTo>
                  <a:cubicBezTo>
                    <a:pt x="3766" y="9365"/>
                    <a:pt x="3790" y="8228"/>
                    <a:pt x="3802" y="7173"/>
                  </a:cubicBezTo>
                  <a:cubicBezTo>
                    <a:pt x="3826" y="6117"/>
                    <a:pt x="3849" y="5264"/>
                    <a:pt x="3873" y="4574"/>
                  </a:cubicBezTo>
                  <a:cubicBezTo>
                    <a:pt x="3897" y="3884"/>
                    <a:pt x="3933" y="3478"/>
                    <a:pt x="3968" y="3397"/>
                  </a:cubicBezTo>
                  <a:cubicBezTo>
                    <a:pt x="4099" y="3072"/>
                    <a:pt x="4253" y="2747"/>
                    <a:pt x="4408" y="2422"/>
                  </a:cubicBezTo>
                  <a:cubicBezTo>
                    <a:pt x="4574" y="2098"/>
                    <a:pt x="4741" y="1773"/>
                    <a:pt x="4907" y="1489"/>
                  </a:cubicBezTo>
                  <a:cubicBezTo>
                    <a:pt x="5085" y="1204"/>
                    <a:pt x="5251" y="1001"/>
                    <a:pt x="5430" y="798"/>
                  </a:cubicBezTo>
                  <a:cubicBezTo>
                    <a:pt x="5608" y="636"/>
                    <a:pt x="5774" y="514"/>
                    <a:pt x="5941" y="514"/>
                  </a:cubicBezTo>
                  <a:cubicBezTo>
                    <a:pt x="6107" y="514"/>
                    <a:pt x="6249" y="595"/>
                    <a:pt x="6392" y="758"/>
                  </a:cubicBezTo>
                  <a:cubicBezTo>
                    <a:pt x="6535" y="920"/>
                    <a:pt x="6653" y="1245"/>
                    <a:pt x="6748" y="1692"/>
                  </a:cubicBezTo>
                  <a:cubicBezTo>
                    <a:pt x="6867" y="2301"/>
                    <a:pt x="6974" y="2950"/>
                    <a:pt x="7081" y="3641"/>
                  </a:cubicBezTo>
                  <a:cubicBezTo>
                    <a:pt x="7176" y="4331"/>
                    <a:pt x="7259" y="5183"/>
                    <a:pt x="7319" y="6158"/>
                  </a:cubicBezTo>
                  <a:cubicBezTo>
                    <a:pt x="7343" y="6645"/>
                    <a:pt x="7354" y="7092"/>
                    <a:pt x="7343" y="7538"/>
                  </a:cubicBezTo>
                  <a:cubicBezTo>
                    <a:pt x="7331" y="7944"/>
                    <a:pt x="7307" y="8350"/>
                    <a:pt x="7259" y="8756"/>
                  </a:cubicBezTo>
                  <a:cubicBezTo>
                    <a:pt x="7224" y="9122"/>
                    <a:pt x="7164" y="9487"/>
                    <a:pt x="7105" y="9852"/>
                  </a:cubicBezTo>
                  <a:cubicBezTo>
                    <a:pt x="7045" y="10218"/>
                    <a:pt x="6974" y="10543"/>
                    <a:pt x="6903" y="10867"/>
                  </a:cubicBezTo>
                  <a:cubicBezTo>
                    <a:pt x="6784" y="11395"/>
                    <a:pt x="6642" y="11923"/>
                    <a:pt x="6475" y="12410"/>
                  </a:cubicBezTo>
                  <a:cubicBezTo>
                    <a:pt x="6309" y="12898"/>
                    <a:pt x="6131" y="13385"/>
                    <a:pt x="5929" y="13831"/>
                  </a:cubicBezTo>
                  <a:cubicBezTo>
                    <a:pt x="5727" y="14278"/>
                    <a:pt x="5525" y="14684"/>
                    <a:pt x="5311" y="15009"/>
                  </a:cubicBezTo>
                  <a:cubicBezTo>
                    <a:pt x="5097" y="15374"/>
                    <a:pt x="4883" y="15658"/>
                    <a:pt x="4669" y="15902"/>
                  </a:cubicBezTo>
                  <a:cubicBezTo>
                    <a:pt x="4634" y="16754"/>
                    <a:pt x="4598" y="17648"/>
                    <a:pt x="4550" y="18460"/>
                  </a:cubicBezTo>
                  <a:close/>
                  <a:moveTo>
                    <a:pt x="5560" y="10136"/>
                  </a:moveTo>
                  <a:cubicBezTo>
                    <a:pt x="5750" y="9609"/>
                    <a:pt x="5905" y="9081"/>
                    <a:pt x="6024" y="8553"/>
                  </a:cubicBezTo>
                  <a:cubicBezTo>
                    <a:pt x="6143" y="8025"/>
                    <a:pt x="6226" y="7497"/>
                    <a:pt x="6273" y="6970"/>
                  </a:cubicBezTo>
                  <a:cubicBezTo>
                    <a:pt x="6321" y="6482"/>
                    <a:pt x="6333" y="6036"/>
                    <a:pt x="6309" y="5711"/>
                  </a:cubicBezTo>
                  <a:cubicBezTo>
                    <a:pt x="6297" y="5508"/>
                    <a:pt x="6261" y="5386"/>
                    <a:pt x="6190" y="5264"/>
                  </a:cubicBezTo>
                  <a:cubicBezTo>
                    <a:pt x="6131" y="5142"/>
                    <a:pt x="6047" y="5102"/>
                    <a:pt x="5941" y="5142"/>
                  </a:cubicBezTo>
                  <a:cubicBezTo>
                    <a:pt x="5845" y="5142"/>
                    <a:pt x="5727" y="5224"/>
                    <a:pt x="5596" y="5345"/>
                  </a:cubicBezTo>
                  <a:cubicBezTo>
                    <a:pt x="5465" y="5467"/>
                    <a:pt x="5346" y="5670"/>
                    <a:pt x="5216" y="5914"/>
                  </a:cubicBezTo>
                  <a:cubicBezTo>
                    <a:pt x="5156" y="6767"/>
                    <a:pt x="5109" y="7660"/>
                    <a:pt x="5049" y="8553"/>
                  </a:cubicBezTo>
                  <a:cubicBezTo>
                    <a:pt x="5002" y="9487"/>
                    <a:pt x="4943" y="10421"/>
                    <a:pt x="4895" y="11436"/>
                  </a:cubicBezTo>
                  <a:cubicBezTo>
                    <a:pt x="5156" y="11070"/>
                    <a:pt x="5370" y="10624"/>
                    <a:pt x="5560" y="10136"/>
                  </a:cubicBezTo>
                  <a:close/>
                  <a:moveTo>
                    <a:pt x="8162" y="1529"/>
                  </a:moveTo>
                  <a:cubicBezTo>
                    <a:pt x="8352" y="1326"/>
                    <a:pt x="8543" y="1163"/>
                    <a:pt x="8745" y="1001"/>
                  </a:cubicBezTo>
                  <a:cubicBezTo>
                    <a:pt x="8946" y="839"/>
                    <a:pt x="9160" y="717"/>
                    <a:pt x="9374" y="595"/>
                  </a:cubicBezTo>
                  <a:cubicBezTo>
                    <a:pt x="9588" y="473"/>
                    <a:pt x="9802" y="392"/>
                    <a:pt x="10016" y="351"/>
                  </a:cubicBezTo>
                  <a:cubicBezTo>
                    <a:pt x="10218" y="351"/>
                    <a:pt x="10348" y="676"/>
                    <a:pt x="10396" y="1407"/>
                  </a:cubicBezTo>
                  <a:cubicBezTo>
                    <a:pt x="10444" y="1772"/>
                    <a:pt x="10479" y="2138"/>
                    <a:pt x="10491" y="2422"/>
                  </a:cubicBezTo>
                  <a:cubicBezTo>
                    <a:pt x="10503" y="2747"/>
                    <a:pt x="10527" y="3072"/>
                    <a:pt x="10539" y="3437"/>
                  </a:cubicBezTo>
                  <a:cubicBezTo>
                    <a:pt x="10550" y="3843"/>
                    <a:pt x="10550" y="4127"/>
                    <a:pt x="10515" y="4249"/>
                  </a:cubicBezTo>
                  <a:cubicBezTo>
                    <a:pt x="10491" y="4371"/>
                    <a:pt x="10420" y="4493"/>
                    <a:pt x="10325" y="4574"/>
                  </a:cubicBezTo>
                  <a:cubicBezTo>
                    <a:pt x="10111" y="4696"/>
                    <a:pt x="9897" y="4777"/>
                    <a:pt x="9671" y="4899"/>
                  </a:cubicBezTo>
                  <a:cubicBezTo>
                    <a:pt x="9446" y="5021"/>
                    <a:pt x="9208" y="5142"/>
                    <a:pt x="8958" y="5305"/>
                  </a:cubicBezTo>
                  <a:cubicBezTo>
                    <a:pt x="8911" y="5995"/>
                    <a:pt x="8851" y="6767"/>
                    <a:pt x="8816" y="7497"/>
                  </a:cubicBezTo>
                  <a:cubicBezTo>
                    <a:pt x="8768" y="8269"/>
                    <a:pt x="8721" y="9081"/>
                    <a:pt x="8661" y="9893"/>
                  </a:cubicBezTo>
                  <a:cubicBezTo>
                    <a:pt x="8768" y="9812"/>
                    <a:pt x="8875" y="9771"/>
                    <a:pt x="8982" y="9771"/>
                  </a:cubicBezTo>
                  <a:cubicBezTo>
                    <a:pt x="9089" y="9730"/>
                    <a:pt x="9196" y="9730"/>
                    <a:pt x="9315" y="9690"/>
                  </a:cubicBezTo>
                  <a:cubicBezTo>
                    <a:pt x="9410" y="9690"/>
                    <a:pt x="9493" y="9730"/>
                    <a:pt x="9552" y="9812"/>
                  </a:cubicBezTo>
                  <a:cubicBezTo>
                    <a:pt x="9612" y="9893"/>
                    <a:pt x="9659" y="10096"/>
                    <a:pt x="9695" y="10421"/>
                  </a:cubicBezTo>
                  <a:cubicBezTo>
                    <a:pt x="9743" y="10745"/>
                    <a:pt x="9766" y="11030"/>
                    <a:pt x="9790" y="11354"/>
                  </a:cubicBezTo>
                  <a:cubicBezTo>
                    <a:pt x="9814" y="11679"/>
                    <a:pt x="9838" y="11963"/>
                    <a:pt x="9849" y="12288"/>
                  </a:cubicBezTo>
                  <a:cubicBezTo>
                    <a:pt x="9873" y="12654"/>
                    <a:pt x="9885" y="12897"/>
                    <a:pt x="9861" y="13019"/>
                  </a:cubicBezTo>
                  <a:cubicBezTo>
                    <a:pt x="9838" y="13141"/>
                    <a:pt x="9778" y="13263"/>
                    <a:pt x="9683" y="13344"/>
                  </a:cubicBezTo>
                  <a:cubicBezTo>
                    <a:pt x="9469" y="13506"/>
                    <a:pt x="9255" y="13669"/>
                    <a:pt x="9030" y="13831"/>
                  </a:cubicBezTo>
                  <a:cubicBezTo>
                    <a:pt x="8804" y="13993"/>
                    <a:pt x="8602" y="14156"/>
                    <a:pt x="8388" y="14359"/>
                  </a:cubicBezTo>
                  <a:cubicBezTo>
                    <a:pt x="8364" y="14846"/>
                    <a:pt x="8329" y="15333"/>
                    <a:pt x="8305" y="15780"/>
                  </a:cubicBezTo>
                  <a:cubicBezTo>
                    <a:pt x="8281" y="16227"/>
                    <a:pt x="8257" y="16673"/>
                    <a:pt x="8222" y="17120"/>
                  </a:cubicBezTo>
                  <a:cubicBezTo>
                    <a:pt x="8388" y="16998"/>
                    <a:pt x="8543" y="16876"/>
                    <a:pt x="8697" y="16795"/>
                  </a:cubicBezTo>
                  <a:cubicBezTo>
                    <a:pt x="8851" y="16714"/>
                    <a:pt x="9006" y="16633"/>
                    <a:pt x="9184" y="16592"/>
                  </a:cubicBezTo>
                  <a:cubicBezTo>
                    <a:pt x="9279" y="16551"/>
                    <a:pt x="9362" y="16592"/>
                    <a:pt x="9410" y="16673"/>
                  </a:cubicBezTo>
                  <a:cubicBezTo>
                    <a:pt x="9469" y="16754"/>
                    <a:pt x="9517" y="16957"/>
                    <a:pt x="9552" y="17242"/>
                  </a:cubicBezTo>
                  <a:cubicBezTo>
                    <a:pt x="9600" y="17566"/>
                    <a:pt x="9624" y="17851"/>
                    <a:pt x="9648" y="18135"/>
                  </a:cubicBezTo>
                  <a:cubicBezTo>
                    <a:pt x="9671" y="18419"/>
                    <a:pt x="9695" y="18703"/>
                    <a:pt x="9719" y="18987"/>
                  </a:cubicBezTo>
                  <a:cubicBezTo>
                    <a:pt x="9731" y="19312"/>
                    <a:pt x="9731" y="19515"/>
                    <a:pt x="9719" y="19637"/>
                  </a:cubicBezTo>
                  <a:cubicBezTo>
                    <a:pt x="9707" y="19759"/>
                    <a:pt x="9648" y="19840"/>
                    <a:pt x="9552" y="19921"/>
                  </a:cubicBezTo>
                  <a:cubicBezTo>
                    <a:pt x="9327" y="20124"/>
                    <a:pt x="9101" y="20327"/>
                    <a:pt x="8863" y="20530"/>
                  </a:cubicBezTo>
                  <a:cubicBezTo>
                    <a:pt x="8626" y="20733"/>
                    <a:pt x="8412" y="20936"/>
                    <a:pt x="8198" y="21099"/>
                  </a:cubicBezTo>
                  <a:cubicBezTo>
                    <a:pt x="8055" y="21261"/>
                    <a:pt x="7948" y="21302"/>
                    <a:pt x="7877" y="21221"/>
                  </a:cubicBezTo>
                  <a:cubicBezTo>
                    <a:pt x="7806" y="21139"/>
                    <a:pt x="7747" y="21018"/>
                    <a:pt x="7687" y="20855"/>
                  </a:cubicBezTo>
                  <a:cubicBezTo>
                    <a:pt x="7628" y="20693"/>
                    <a:pt x="7568" y="20490"/>
                    <a:pt x="7521" y="20327"/>
                  </a:cubicBezTo>
                  <a:cubicBezTo>
                    <a:pt x="7461" y="20165"/>
                    <a:pt x="7402" y="19921"/>
                    <a:pt x="7331" y="19637"/>
                  </a:cubicBezTo>
                  <a:cubicBezTo>
                    <a:pt x="7271" y="19434"/>
                    <a:pt x="7224" y="19150"/>
                    <a:pt x="7188" y="18866"/>
                  </a:cubicBezTo>
                  <a:cubicBezTo>
                    <a:pt x="7152" y="18582"/>
                    <a:pt x="7141" y="18216"/>
                    <a:pt x="7152" y="17770"/>
                  </a:cubicBezTo>
                  <a:lnTo>
                    <a:pt x="7651" y="2016"/>
                  </a:lnTo>
                  <a:cubicBezTo>
                    <a:pt x="7806" y="1894"/>
                    <a:pt x="7972" y="1691"/>
                    <a:pt x="8162" y="1529"/>
                  </a:cubicBezTo>
                  <a:close/>
                  <a:moveTo>
                    <a:pt x="13212" y="16714"/>
                  </a:moveTo>
                  <a:cubicBezTo>
                    <a:pt x="13212" y="17039"/>
                    <a:pt x="13188" y="17445"/>
                    <a:pt x="13129" y="17932"/>
                  </a:cubicBezTo>
                  <a:cubicBezTo>
                    <a:pt x="13069" y="18500"/>
                    <a:pt x="12986" y="19028"/>
                    <a:pt x="12891" y="19475"/>
                  </a:cubicBezTo>
                  <a:cubicBezTo>
                    <a:pt x="12796" y="19962"/>
                    <a:pt x="12689" y="20327"/>
                    <a:pt x="12594" y="20652"/>
                  </a:cubicBezTo>
                  <a:cubicBezTo>
                    <a:pt x="12546" y="20774"/>
                    <a:pt x="12487" y="20936"/>
                    <a:pt x="12416" y="21058"/>
                  </a:cubicBezTo>
                  <a:cubicBezTo>
                    <a:pt x="12345" y="21180"/>
                    <a:pt x="12273" y="21302"/>
                    <a:pt x="12202" y="21383"/>
                  </a:cubicBezTo>
                  <a:cubicBezTo>
                    <a:pt x="12131" y="21464"/>
                    <a:pt x="12047" y="21505"/>
                    <a:pt x="11964" y="21545"/>
                  </a:cubicBezTo>
                  <a:cubicBezTo>
                    <a:pt x="11881" y="21586"/>
                    <a:pt x="11798" y="21586"/>
                    <a:pt x="11727" y="21545"/>
                  </a:cubicBezTo>
                  <a:cubicBezTo>
                    <a:pt x="11560" y="21505"/>
                    <a:pt x="11406" y="21383"/>
                    <a:pt x="11275" y="21221"/>
                  </a:cubicBezTo>
                  <a:cubicBezTo>
                    <a:pt x="11145" y="21058"/>
                    <a:pt x="11026" y="20855"/>
                    <a:pt x="10919" y="20693"/>
                  </a:cubicBezTo>
                  <a:cubicBezTo>
                    <a:pt x="10824" y="20530"/>
                    <a:pt x="10729" y="20287"/>
                    <a:pt x="10634" y="19921"/>
                  </a:cubicBezTo>
                  <a:cubicBezTo>
                    <a:pt x="10539" y="19596"/>
                    <a:pt x="10467" y="19190"/>
                    <a:pt x="10408" y="18744"/>
                  </a:cubicBezTo>
                  <a:cubicBezTo>
                    <a:pt x="10313" y="18054"/>
                    <a:pt x="10253" y="17282"/>
                    <a:pt x="10218" y="16348"/>
                  </a:cubicBezTo>
                  <a:cubicBezTo>
                    <a:pt x="10182" y="15415"/>
                    <a:pt x="10170" y="14440"/>
                    <a:pt x="10182" y="13385"/>
                  </a:cubicBezTo>
                  <a:cubicBezTo>
                    <a:pt x="10194" y="12329"/>
                    <a:pt x="10230" y="11273"/>
                    <a:pt x="10289" y="10136"/>
                  </a:cubicBezTo>
                  <a:cubicBezTo>
                    <a:pt x="10348" y="9040"/>
                    <a:pt x="10432" y="7944"/>
                    <a:pt x="10527" y="6888"/>
                  </a:cubicBezTo>
                  <a:cubicBezTo>
                    <a:pt x="10634" y="5833"/>
                    <a:pt x="10752" y="4818"/>
                    <a:pt x="10895" y="3884"/>
                  </a:cubicBezTo>
                  <a:cubicBezTo>
                    <a:pt x="11038" y="2950"/>
                    <a:pt x="11204" y="2138"/>
                    <a:pt x="11382" y="1407"/>
                  </a:cubicBezTo>
                  <a:cubicBezTo>
                    <a:pt x="11525" y="839"/>
                    <a:pt x="11679" y="473"/>
                    <a:pt x="11834" y="311"/>
                  </a:cubicBezTo>
                  <a:cubicBezTo>
                    <a:pt x="11988" y="149"/>
                    <a:pt x="12131" y="67"/>
                    <a:pt x="12261" y="108"/>
                  </a:cubicBezTo>
                  <a:cubicBezTo>
                    <a:pt x="12356" y="149"/>
                    <a:pt x="12463" y="230"/>
                    <a:pt x="12570" y="352"/>
                  </a:cubicBezTo>
                  <a:cubicBezTo>
                    <a:pt x="12677" y="473"/>
                    <a:pt x="12784" y="595"/>
                    <a:pt x="12879" y="758"/>
                  </a:cubicBezTo>
                  <a:cubicBezTo>
                    <a:pt x="12974" y="920"/>
                    <a:pt x="13069" y="1123"/>
                    <a:pt x="13164" y="1285"/>
                  </a:cubicBezTo>
                  <a:cubicBezTo>
                    <a:pt x="13247" y="1488"/>
                    <a:pt x="13331" y="1691"/>
                    <a:pt x="13402" y="1894"/>
                  </a:cubicBezTo>
                  <a:cubicBezTo>
                    <a:pt x="13473" y="2138"/>
                    <a:pt x="13521" y="2382"/>
                    <a:pt x="13568" y="2625"/>
                  </a:cubicBezTo>
                  <a:cubicBezTo>
                    <a:pt x="13616" y="2869"/>
                    <a:pt x="13651" y="3112"/>
                    <a:pt x="13675" y="3356"/>
                  </a:cubicBezTo>
                  <a:cubicBezTo>
                    <a:pt x="13699" y="3600"/>
                    <a:pt x="13723" y="3884"/>
                    <a:pt x="13735" y="4168"/>
                  </a:cubicBezTo>
                  <a:cubicBezTo>
                    <a:pt x="13746" y="4452"/>
                    <a:pt x="13746" y="4737"/>
                    <a:pt x="13758" y="5061"/>
                  </a:cubicBezTo>
                  <a:cubicBezTo>
                    <a:pt x="13758" y="5427"/>
                    <a:pt x="13758" y="5792"/>
                    <a:pt x="13758" y="6198"/>
                  </a:cubicBezTo>
                  <a:cubicBezTo>
                    <a:pt x="13758" y="6604"/>
                    <a:pt x="13746" y="6970"/>
                    <a:pt x="13735" y="7376"/>
                  </a:cubicBezTo>
                  <a:cubicBezTo>
                    <a:pt x="13723" y="7782"/>
                    <a:pt x="13711" y="8147"/>
                    <a:pt x="13687" y="8472"/>
                  </a:cubicBezTo>
                  <a:cubicBezTo>
                    <a:pt x="13675" y="8837"/>
                    <a:pt x="13651" y="9162"/>
                    <a:pt x="13628" y="9446"/>
                  </a:cubicBezTo>
                  <a:cubicBezTo>
                    <a:pt x="13616" y="9568"/>
                    <a:pt x="13604" y="9690"/>
                    <a:pt x="13592" y="9812"/>
                  </a:cubicBezTo>
                  <a:cubicBezTo>
                    <a:pt x="13580" y="9933"/>
                    <a:pt x="13568" y="10015"/>
                    <a:pt x="13544" y="10055"/>
                  </a:cubicBezTo>
                  <a:cubicBezTo>
                    <a:pt x="13521" y="10136"/>
                    <a:pt x="13497" y="10177"/>
                    <a:pt x="13461" y="10177"/>
                  </a:cubicBezTo>
                  <a:cubicBezTo>
                    <a:pt x="13426" y="10177"/>
                    <a:pt x="13378" y="10177"/>
                    <a:pt x="13319" y="10136"/>
                  </a:cubicBezTo>
                  <a:cubicBezTo>
                    <a:pt x="13200" y="10055"/>
                    <a:pt x="13105" y="9893"/>
                    <a:pt x="13034" y="9730"/>
                  </a:cubicBezTo>
                  <a:cubicBezTo>
                    <a:pt x="12950" y="9568"/>
                    <a:pt x="12891" y="9365"/>
                    <a:pt x="12832" y="9121"/>
                  </a:cubicBezTo>
                  <a:cubicBezTo>
                    <a:pt x="12784" y="8878"/>
                    <a:pt x="12737" y="8634"/>
                    <a:pt x="12701" y="8309"/>
                  </a:cubicBezTo>
                  <a:cubicBezTo>
                    <a:pt x="12665" y="7985"/>
                    <a:pt x="12642" y="7660"/>
                    <a:pt x="12630" y="7254"/>
                  </a:cubicBezTo>
                  <a:cubicBezTo>
                    <a:pt x="12618" y="6929"/>
                    <a:pt x="12618" y="6604"/>
                    <a:pt x="12618" y="6320"/>
                  </a:cubicBezTo>
                  <a:cubicBezTo>
                    <a:pt x="12618" y="5833"/>
                    <a:pt x="12618" y="5345"/>
                    <a:pt x="12606" y="4939"/>
                  </a:cubicBezTo>
                  <a:cubicBezTo>
                    <a:pt x="12594" y="4533"/>
                    <a:pt x="12546" y="4249"/>
                    <a:pt x="12475" y="4127"/>
                  </a:cubicBezTo>
                  <a:cubicBezTo>
                    <a:pt x="12404" y="4046"/>
                    <a:pt x="12321" y="4209"/>
                    <a:pt x="12226" y="4655"/>
                  </a:cubicBezTo>
                  <a:cubicBezTo>
                    <a:pt x="12131" y="5102"/>
                    <a:pt x="12036" y="5711"/>
                    <a:pt x="11941" y="6442"/>
                  </a:cubicBezTo>
                  <a:cubicBezTo>
                    <a:pt x="11846" y="7173"/>
                    <a:pt x="11750" y="7985"/>
                    <a:pt x="11667" y="8878"/>
                  </a:cubicBezTo>
                  <a:cubicBezTo>
                    <a:pt x="11584" y="9771"/>
                    <a:pt x="11513" y="10583"/>
                    <a:pt x="11465" y="11354"/>
                  </a:cubicBezTo>
                  <a:cubicBezTo>
                    <a:pt x="11418" y="12126"/>
                    <a:pt x="11382" y="12938"/>
                    <a:pt x="11358" y="13709"/>
                  </a:cubicBezTo>
                  <a:cubicBezTo>
                    <a:pt x="11335" y="14481"/>
                    <a:pt x="11323" y="15212"/>
                    <a:pt x="11335" y="15821"/>
                  </a:cubicBezTo>
                  <a:cubicBezTo>
                    <a:pt x="11346" y="16470"/>
                    <a:pt x="11370" y="16998"/>
                    <a:pt x="11406" y="17445"/>
                  </a:cubicBezTo>
                  <a:cubicBezTo>
                    <a:pt x="11442" y="17891"/>
                    <a:pt x="11501" y="18135"/>
                    <a:pt x="11572" y="18257"/>
                  </a:cubicBezTo>
                  <a:cubicBezTo>
                    <a:pt x="11715" y="18460"/>
                    <a:pt x="11929" y="17891"/>
                    <a:pt x="12214" y="16592"/>
                  </a:cubicBezTo>
                  <a:cubicBezTo>
                    <a:pt x="12428" y="15658"/>
                    <a:pt x="12689" y="15374"/>
                    <a:pt x="13034" y="15821"/>
                  </a:cubicBezTo>
                  <a:cubicBezTo>
                    <a:pt x="13129" y="16145"/>
                    <a:pt x="13200" y="16389"/>
                    <a:pt x="13212" y="16714"/>
                  </a:cubicBezTo>
                  <a:close/>
                  <a:moveTo>
                    <a:pt x="15434" y="2950"/>
                  </a:moveTo>
                  <a:cubicBezTo>
                    <a:pt x="15457" y="3153"/>
                    <a:pt x="15445" y="3478"/>
                    <a:pt x="15422" y="3924"/>
                  </a:cubicBezTo>
                  <a:cubicBezTo>
                    <a:pt x="15374" y="4615"/>
                    <a:pt x="15315" y="5467"/>
                    <a:pt x="15255" y="6360"/>
                  </a:cubicBezTo>
                  <a:cubicBezTo>
                    <a:pt x="15196" y="7294"/>
                    <a:pt x="15137" y="8228"/>
                    <a:pt x="15077" y="9243"/>
                  </a:cubicBezTo>
                  <a:cubicBezTo>
                    <a:pt x="15018" y="10258"/>
                    <a:pt x="14958" y="11314"/>
                    <a:pt x="14911" y="12369"/>
                  </a:cubicBezTo>
                  <a:cubicBezTo>
                    <a:pt x="14851" y="13425"/>
                    <a:pt x="14804" y="14481"/>
                    <a:pt x="14744" y="15496"/>
                  </a:cubicBezTo>
                  <a:cubicBezTo>
                    <a:pt x="14697" y="16511"/>
                    <a:pt x="14638" y="17485"/>
                    <a:pt x="14602" y="18378"/>
                  </a:cubicBezTo>
                  <a:cubicBezTo>
                    <a:pt x="14554" y="19272"/>
                    <a:pt x="14519" y="20084"/>
                    <a:pt x="14483" y="20815"/>
                  </a:cubicBezTo>
                  <a:cubicBezTo>
                    <a:pt x="14471" y="21099"/>
                    <a:pt x="14447" y="21261"/>
                    <a:pt x="14412" y="21342"/>
                  </a:cubicBezTo>
                  <a:cubicBezTo>
                    <a:pt x="14376" y="21424"/>
                    <a:pt x="14317" y="21424"/>
                    <a:pt x="14234" y="21302"/>
                  </a:cubicBezTo>
                  <a:cubicBezTo>
                    <a:pt x="14139" y="21180"/>
                    <a:pt x="14055" y="21099"/>
                    <a:pt x="13972" y="20977"/>
                  </a:cubicBezTo>
                  <a:cubicBezTo>
                    <a:pt x="13889" y="20855"/>
                    <a:pt x="13806" y="20733"/>
                    <a:pt x="13735" y="20571"/>
                  </a:cubicBezTo>
                  <a:cubicBezTo>
                    <a:pt x="13651" y="20409"/>
                    <a:pt x="13604" y="20205"/>
                    <a:pt x="13568" y="19962"/>
                  </a:cubicBezTo>
                  <a:cubicBezTo>
                    <a:pt x="13545" y="19718"/>
                    <a:pt x="13533" y="19434"/>
                    <a:pt x="13545" y="18987"/>
                  </a:cubicBezTo>
                  <a:cubicBezTo>
                    <a:pt x="13556" y="18419"/>
                    <a:pt x="13568" y="17729"/>
                    <a:pt x="13592" y="16836"/>
                  </a:cubicBezTo>
                  <a:cubicBezTo>
                    <a:pt x="13616" y="15942"/>
                    <a:pt x="13640" y="15009"/>
                    <a:pt x="13675" y="13953"/>
                  </a:cubicBezTo>
                  <a:cubicBezTo>
                    <a:pt x="13711" y="12897"/>
                    <a:pt x="13746" y="11801"/>
                    <a:pt x="13794" y="10664"/>
                  </a:cubicBezTo>
                  <a:cubicBezTo>
                    <a:pt x="13842" y="9527"/>
                    <a:pt x="13877" y="8390"/>
                    <a:pt x="13925" y="7294"/>
                  </a:cubicBezTo>
                  <a:cubicBezTo>
                    <a:pt x="13972" y="6198"/>
                    <a:pt x="14008" y="5142"/>
                    <a:pt x="14055" y="4168"/>
                  </a:cubicBezTo>
                  <a:cubicBezTo>
                    <a:pt x="14103" y="3193"/>
                    <a:pt x="14139" y="2300"/>
                    <a:pt x="14186" y="1569"/>
                  </a:cubicBezTo>
                  <a:cubicBezTo>
                    <a:pt x="14222" y="1123"/>
                    <a:pt x="14257" y="839"/>
                    <a:pt x="14317" y="717"/>
                  </a:cubicBezTo>
                  <a:cubicBezTo>
                    <a:pt x="14376" y="595"/>
                    <a:pt x="14459" y="636"/>
                    <a:pt x="14566" y="757"/>
                  </a:cubicBezTo>
                  <a:cubicBezTo>
                    <a:pt x="14673" y="879"/>
                    <a:pt x="14792" y="1082"/>
                    <a:pt x="14923" y="1326"/>
                  </a:cubicBezTo>
                  <a:cubicBezTo>
                    <a:pt x="15053" y="1569"/>
                    <a:pt x="15160" y="1854"/>
                    <a:pt x="15255" y="2138"/>
                  </a:cubicBezTo>
                  <a:cubicBezTo>
                    <a:pt x="15362" y="2463"/>
                    <a:pt x="15422" y="2706"/>
                    <a:pt x="15434" y="2950"/>
                  </a:cubicBezTo>
                  <a:close/>
                  <a:moveTo>
                    <a:pt x="16954" y="16957"/>
                  </a:moveTo>
                  <a:cubicBezTo>
                    <a:pt x="16693" y="17120"/>
                    <a:pt x="16455" y="17323"/>
                    <a:pt x="16253" y="17566"/>
                  </a:cubicBezTo>
                  <a:cubicBezTo>
                    <a:pt x="16182" y="18175"/>
                    <a:pt x="16123" y="18744"/>
                    <a:pt x="16063" y="19272"/>
                  </a:cubicBezTo>
                  <a:cubicBezTo>
                    <a:pt x="16016" y="19799"/>
                    <a:pt x="15956" y="20327"/>
                    <a:pt x="15909" y="20815"/>
                  </a:cubicBezTo>
                  <a:cubicBezTo>
                    <a:pt x="15885" y="21099"/>
                    <a:pt x="15849" y="21221"/>
                    <a:pt x="15802" y="21302"/>
                  </a:cubicBezTo>
                  <a:cubicBezTo>
                    <a:pt x="15766" y="21342"/>
                    <a:pt x="15695" y="21302"/>
                    <a:pt x="15624" y="21180"/>
                  </a:cubicBezTo>
                  <a:cubicBezTo>
                    <a:pt x="15576" y="21099"/>
                    <a:pt x="15529" y="21018"/>
                    <a:pt x="15469" y="20896"/>
                  </a:cubicBezTo>
                  <a:cubicBezTo>
                    <a:pt x="15410" y="20774"/>
                    <a:pt x="15362" y="20693"/>
                    <a:pt x="15303" y="20571"/>
                  </a:cubicBezTo>
                  <a:cubicBezTo>
                    <a:pt x="15255" y="20449"/>
                    <a:pt x="15220" y="20327"/>
                    <a:pt x="15196" y="20246"/>
                  </a:cubicBezTo>
                  <a:cubicBezTo>
                    <a:pt x="15160" y="20165"/>
                    <a:pt x="15137" y="20043"/>
                    <a:pt x="15125" y="19921"/>
                  </a:cubicBezTo>
                  <a:cubicBezTo>
                    <a:pt x="15113" y="19799"/>
                    <a:pt x="15101" y="19637"/>
                    <a:pt x="15101" y="19434"/>
                  </a:cubicBezTo>
                  <a:cubicBezTo>
                    <a:pt x="15101" y="19231"/>
                    <a:pt x="15113" y="18987"/>
                    <a:pt x="15125" y="18622"/>
                  </a:cubicBezTo>
                  <a:cubicBezTo>
                    <a:pt x="15208" y="17526"/>
                    <a:pt x="15315" y="16267"/>
                    <a:pt x="15457" y="14805"/>
                  </a:cubicBezTo>
                  <a:cubicBezTo>
                    <a:pt x="15588" y="13344"/>
                    <a:pt x="15743" y="11842"/>
                    <a:pt x="15897" y="10258"/>
                  </a:cubicBezTo>
                  <a:cubicBezTo>
                    <a:pt x="16051" y="8675"/>
                    <a:pt x="16218" y="7172"/>
                    <a:pt x="16384" y="5630"/>
                  </a:cubicBezTo>
                  <a:cubicBezTo>
                    <a:pt x="16550" y="4127"/>
                    <a:pt x="16705" y="2747"/>
                    <a:pt x="16847" y="1570"/>
                  </a:cubicBezTo>
                  <a:cubicBezTo>
                    <a:pt x="16895" y="1163"/>
                    <a:pt x="16966" y="798"/>
                    <a:pt x="17049" y="514"/>
                  </a:cubicBezTo>
                  <a:cubicBezTo>
                    <a:pt x="17133" y="230"/>
                    <a:pt x="17263" y="148"/>
                    <a:pt x="17430" y="189"/>
                  </a:cubicBezTo>
                  <a:cubicBezTo>
                    <a:pt x="17572" y="230"/>
                    <a:pt x="17703" y="270"/>
                    <a:pt x="17810" y="351"/>
                  </a:cubicBezTo>
                  <a:cubicBezTo>
                    <a:pt x="17917" y="433"/>
                    <a:pt x="18024" y="514"/>
                    <a:pt x="18119" y="595"/>
                  </a:cubicBezTo>
                  <a:cubicBezTo>
                    <a:pt x="18214" y="676"/>
                    <a:pt x="18297" y="798"/>
                    <a:pt x="18380" y="920"/>
                  </a:cubicBezTo>
                  <a:cubicBezTo>
                    <a:pt x="18463" y="1042"/>
                    <a:pt x="18535" y="1123"/>
                    <a:pt x="18618" y="1245"/>
                  </a:cubicBezTo>
                  <a:cubicBezTo>
                    <a:pt x="18725" y="1407"/>
                    <a:pt x="18796" y="1651"/>
                    <a:pt x="18832" y="1935"/>
                  </a:cubicBezTo>
                  <a:cubicBezTo>
                    <a:pt x="18867" y="2219"/>
                    <a:pt x="18867" y="2585"/>
                    <a:pt x="18855" y="3031"/>
                  </a:cubicBezTo>
                  <a:cubicBezTo>
                    <a:pt x="18832" y="4168"/>
                    <a:pt x="18820" y="5427"/>
                    <a:pt x="18808" y="6888"/>
                  </a:cubicBezTo>
                  <a:cubicBezTo>
                    <a:pt x="18796" y="8350"/>
                    <a:pt x="18784" y="9852"/>
                    <a:pt x="18772" y="11436"/>
                  </a:cubicBezTo>
                  <a:cubicBezTo>
                    <a:pt x="18760" y="13019"/>
                    <a:pt x="18760" y="14602"/>
                    <a:pt x="18760" y="16186"/>
                  </a:cubicBezTo>
                  <a:cubicBezTo>
                    <a:pt x="18760" y="17769"/>
                    <a:pt x="18760" y="19231"/>
                    <a:pt x="18760" y="20611"/>
                  </a:cubicBezTo>
                  <a:cubicBezTo>
                    <a:pt x="18760" y="20896"/>
                    <a:pt x="18748" y="21099"/>
                    <a:pt x="18725" y="21220"/>
                  </a:cubicBezTo>
                  <a:cubicBezTo>
                    <a:pt x="18701" y="21342"/>
                    <a:pt x="18641" y="21383"/>
                    <a:pt x="18546" y="21383"/>
                  </a:cubicBezTo>
                  <a:cubicBezTo>
                    <a:pt x="18451" y="21383"/>
                    <a:pt x="18368" y="21383"/>
                    <a:pt x="18297" y="21342"/>
                  </a:cubicBezTo>
                  <a:cubicBezTo>
                    <a:pt x="18214" y="21302"/>
                    <a:pt x="18142" y="21261"/>
                    <a:pt x="18059" y="21099"/>
                  </a:cubicBezTo>
                  <a:cubicBezTo>
                    <a:pt x="17976" y="20977"/>
                    <a:pt x="17917" y="20855"/>
                    <a:pt x="17881" y="20692"/>
                  </a:cubicBezTo>
                  <a:cubicBezTo>
                    <a:pt x="17845" y="20530"/>
                    <a:pt x="17822" y="20205"/>
                    <a:pt x="17810" y="19759"/>
                  </a:cubicBezTo>
                  <a:cubicBezTo>
                    <a:pt x="17798" y="19312"/>
                    <a:pt x="17786" y="18784"/>
                    <a:pt x="17774" y="18256"/>
                  </a:cubicBezTo>
                  <a:cubicBezTo>
                    <a:pt x="17762" y="17729"/>
                    <a:pt x="17750" y="17120"/>
                    <a:pt x="17739" y="16470"/>
                  </a:cubicBezTo>
                  <a:cubicBezTo>
                    <a:pt x="17477" y="16633"/>
                    <a:pt x="17216" y="16795"/>
                    <a:pt x="16954" y="16957"/>
                  </a:cubicBezTo>
                  <a:close/>
                  <a:moveTo>
                    <a:pt x="17216" y="12897"/>
                  </a:moveTo>
                  <a:cubicBezTo>
                    <a:pt x="17382" y="12816"/>
                    <a:pt x="17537" y="12735"/>
                    <a:pt x="17703" y="12694"/>
                  </a:cubicBezTo>
                  <a:cubicBezTo>
                    <a:pt x="17691" y="11395"/>
                    <a:pt x="17691" y="10096"/>
                    <a:pt x="17691" y="8837"/>
                  </a:cubicBezTo>
                  <a:cubicBezTo>
                    <a:pt x="17691" y="7538"/>
                    <a:pt x="17691" y="6279"/>
                    <a:pt x="17691" y="5021"/>
                  </a:cubicBezTo>
                  <a:cubicBezTo>
                    <a:pt x="17548" y="6157"/>
                    <a:pt x="17394" y="7457"/>
                    <a:pt x="17228" y="8837"/>
                  </a:cubicBezTo>
                  <a:cubicBezTo>
                    <a:pt x="17061" y="10218"/>
                    <a:pt x="16895" y="11679"/>
                    <a:pt x="16729" y="13181"/>
                  </a:cubicBezTo>
                  <a:cubicBezTo>
                    <a:pt x="16895" y="13060"/>
                    <a:pt x="17049" y="12938"/>
                    <a:pt x="17216" y="12897"/>
                  </a:cubicBezTo>
                  <a:close/>
                  <a:moveTo>
                    <a:pt x="20673" y="20571"/>
                  </a:moveTo>
                  <a:cubicBezTo>
                    <a:pt x="20436" y="20774"/>
                    <a:pt x="20210" y="20977"/>
                    <a:pt x="20008" y="21139"/>
                  </a:cubicBezTo>
                  <a:cubicBezTo>
                    <a:pt x="19925" y="21221"/>
                    <a:pt x="19865" y="21302"/>
                    <a:pt x="19818" y="21302"/>
                  </a:cubicBezTo>
                  <a:cubicBezTo>
                    <a:pt x="19770" y="21302"/>
                    <a:pt x="19723" y="21302"/>
                    <a:pt x="19675" y="21261"/>
                  </a:cubicBezTo>
                  <a:cubicBezTo>
                    <a:pt x="19640" y="21220"/>
                    <a:pt x="19604" y="21180"/>
                    <a:pt x="19580" y="21099"/>
                  </a:cubicBezTo>
                  <a:cubicBezTo>
                    <a:pt x="19556" y="21018"/>
                    <a:pt x="19533" y="20977"/>
                    <a:pt x="19509" y="20896"/>
                  </a:cubicBezTo>
                  <a:cubicBezTo>
                    <a:pt x="19449" y="20733"/>
                    <a:pt x="19390" y="20530"/>
                    <a:pt x="19343" y="20368"/>
                  </a:cubicBezTo>
                  <a:cubicBezTo>
                    <a:pt x="19295" y="20205"/>
                    <a:pt x="19224" y="19962"/>
                    <a:pt x="19152" y="19678"/>
                  </a:cubicBezTo>
                  <a:cubicBezTo>
                    <a:pt x="19093" y="19475"/>
                    <a:pt x="19046" y="19190"/>
                    <a:pt x="19010" y="18947"/>
                  </a:cubicBezTo>
                  <a:cubicBezTo>
                    <a:pt x="18974" y="18663"/>
                    <a:pt x="18974" y="18338"/>
                    <a:pt x="18986" y="17932"/>
                  </a:cubicBezTo>
                  <a:cubicBezTo>
                    <a:pt x="18998" y="17323"/>
                    <a:pt x="19010" y="16592"/>
                    <a:pt x="19034" y="15739"/>
                  </a:cubicBezTo>
                  <a:cubicBezTo>
                    <a:pt x="19057" y="14887"/>
                    <a:pt x="19093" y="13993"/>
                    <a:pt x="19129" y="13019"/>
                  </a:cubicBezTo>
                  <a:cubicBezTo>
                    <a:pt x="19164" y="12045"/>
                    <a:pt x="19200" y="11030"/>
                    <a:pt x="19248" y="9974"/>
                  </a:cubicBezTo>
                  <a:cubicBezTo>
                    <a:pt x="19295" y="8918"/>
                    <a:pt x="19331" y="7863"/>
                    <a:pt x="19390" y="6848"/>
                  </a:cubicBezTo>
                  <a:cubicBezTo>
                    <a:pt x="19438" y="5792"/>
                    <a:pt x="19485" y="4818"/>
                    <a:pt x="19545" y="3843"/>
                  </a:cubicBezTo>
                  <a:cubicBezTo>
                    <a:pt x="19592" y="2869"/>
                    <a:pt x="19651" y="2016"/>
                    <a:pt x="19699" y="1204"/>
                  </a:cubicBezTo>
                  <a:cubicBezTo>
                    <a:pt x="19735" y="757"/>
                    <a:pt x="19782" y="473"/>
                    <a:pt x="19830" y="392"/>
                  </a:cubicBezTo>
                  <a:cubicBezTo>
                    <a:pt x="19889" y="311"/>
                    <a:pt x="19972" y="351"/>
                    <a:pt x="20079" y="473"/>
                  </a:cubicBezTo>
                  <a:cubicBezTo>
                    <a:pt x="20186" y="595"/>
                    <a:pt x="20305" y="757"/>
                    <a:pt x="20436" y="1001"/>
                  </a:cubicBezTo>
                  <a:cubicBezTo>
                    <a:pt x="20566" y="1245"/>
                    <a:pt x="20673" y="1488"/>
                    <a:pt x="20768" y="1773"/>
                  </a:cubicBezTo>
                  <a:cubicBezTo>
                    <a:pt x="20863" y="2057"/>
                    <a:pt x="20923" y="2341"/>
                    <a:pt x="20935" y="2544"/>
                  </a:cubicBezTo>
                  <a:cubicBezTo>
                    <a:pt x="20958" y="2747"/>
                    <a:pt x="20958" y="3072"/>
                    <a:pt x="20923" y="3478"/>
                  </a:cubicBezTo>
                  <a:cubicBezTo>
                    <a:pt x="20851" y="4412"/>
                    <a:pt x="20780" y="5467"/>
                    <a:pt x="20709" y="6604"/>
                  </a:cubicBezTo>
                  <a:cubicBezTo>
                    <a:pt x="20638" y="7741"/>
                    <a:pt x="20566" y="8918"/>
                    <a:pt x="20495" y="10096"/>
                  </a:cubicBezTo>
                  <a:cubicBezTo>
                    <a:pt x="20424" y="11314"/>
                    <a:pt x="20352" y="12491"/>
                    <a:pt x="20293" y="13669"/>
                  </a:cubicBezTo>
                  <a:cubicBezTo>
                    <a:pt x="20234" y="14846"/>
                    <a:pt x="20162" y="15983"/>
                    <a:pt x="20115" y="17079"/>
                  </a:cubicBezTo>
                  <a:cubicBezTo>
                    <a:pt x="20281" y="16957"/>
                    <a:pt x="20424" y="16876"/>
                    <a:pt x="20566" y="16795"/>
                  </a:cubicBezTo>
                  <a:cubicBezTo>
                    <a:pt x="20709" y="16714"/>
                    <a:pt x="20863" y="16673"/>
                    <a:pt x="21030" y="16633"/>
                  </a:cubicBezTo>
                  <a:cubicBezTo>
                    <a:pt x="21125" y="16592"/>
                    <a:pt x="21208" y="16633"/>
                    <a:pt x="21255" y="16714"/>
                  </a:cubicBezTo>
                  <a:cubicBezTo>
                    <a:pt x="21303" y="16795"/>
                    <a:pt x="21350" y="16998"/>
                    <a:pt x="21398" y="17282"/>
                  </a:cubicBezTo>
                  <a:cubicBezTo>
                    <a:pt x="21446" y="17566"/>
                    <a:pt x="21469" y="17851"/>
                    <a:pt x="21505" y="18135"/>
                  </a:cubicBezTo>
                  <a:cubicBezTo>
                    <a:pt x="21529" y="18419"/>
                    <a:pt x="21552" y="18703"/>
                    <a:pt x="21564" y="18988"/>
                  </a:cubicBezTo>
                  <a:cubicBezTo>
                    <a:pt x="21588" y="19312"/>
                    <a:pt x="21600" y="19556"/>
                    <a:pt x="21588" y="19637"/>
                  </a:cubicBezTo>
                  <a:cubicBezTo>
                    <a:pt x="21576" y="19759"/>
                    <a:pt x="21517" y="19840"/>
                    <a:pt x="21410" y="19962"/>
                  </a:cubicBezTo>
                  <a:cubicBezTo>
                    <a:pt x="21137" y="20165"/>
                    <a:pt x="20911" y="20368"/>
                    <a:pt x="20673" y="2057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147567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9210DC-05E4-4C6C-1E29-F0D8CDC291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Title of your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3965B80-7AED-D65C-9869-46671598920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noProof="1"/>
              <a:t>Lorem ipsum dolor sit amet, tollit epicuri est ex, exerci accumsan singulis ei mel. Non blandit massa enim nec dui nunc mattis enim.</a:t>
            </a:r>
          </a:p>
          <a:p>
            <a:r>
              <a:rPr lang="en-US" noProof="1"/>
              <a:t>Duis aute irure dolor in reprehenderit in voluptate velit esse cillum dolore eu fugiat nulla pariatur. Excepteur sint occaecat cupidatat non proident, sunt in culpa qui officia deserunt mollit.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FCB216-73AC-B353-7F91-8C61BCE039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r-FR"/>
              <a:t>Date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37A7E4B-FA04-6228-9318-9D228FBF92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r-FR"/>
              <a:t>Your Footer Here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A106DD-54DF-1B7E-13B2-C7C79D8130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E298FE-CD24-8C46-983A-691BFAE2F12E}" type="slidenum">
              <a:rPr lang="fr-FR" smtClean="0"/>
              <a:t>20</a:t>
            </a:fld>
            <a:endParaRPr lang="fr-FR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70D2951-972A-B1A2-1917-4A8DFC933540}"/>
              </a:ext>
            </a:extLst>
          </p:cNvPr>
          <p:cNvGrpSpPr/>
          <p:nvPr/>
        </p:nvGrpSpPr>
        <p:grpSpPr>
          <a:xfrm>
            <a:off x="8983882" y="353412"/>
            <a:ext cx="2369918" cy="1216610"/>
            <a:chOff x="9543175" y="2701657"/>
            <a:chExt cx="2369918" cy="1216610"/>
          </a:xfrm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5438A539-3F8E-9BBD-A732-D521D7E6C84F}"/>
                </a:ext>
              </a:extLst>
            </p:cNvPr>
            <p:cNvSpPr/>
            <p:nvPr/>
          </p:nvSpPr>
          <p:spPr>
            <a:xfrm>
              <a:off x="9543175" y="2701657"/>
              <a:ext cx="2369918" cy="12166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2" h="21404" extrusionOk="0">
                  <a:moveTo>
                    <a:pt x="21428" y="20164"/>
                  </a:moveTo>
                  <a:cubicBezTo>
                    <a:pt x="20314" y="13906"/>
                    <a:pt x="20593" y="6937"/>
                    <a:pt x="20784" y="4078"/>
                  </a:cubicBezTo>
                  <a:cubicBezTo>
                    <a:pt x="20828" y="3435"/>
                    <a:pt x="20488" y="2911"/>
                    <a:pt x="20114" y="3046"/>
                  </a:cubicBezTo>
                  <a:cubicBezTo>
                    <a:pt x="20001" y="3080"/>
                    <a:pt x="19888" y="3131"/>
                    <a:pt x="19783" y="3165"/>
                  </a:cubicBezTo>
                  <a:cubicBezTo>
                    <a:pt x="19809" y="2556"/>
                    <a:pt x="19844" y="2031"/>
                    <a:pt x="19870" y="1625"/>
                  </a:cubicBezTo>
                  <a:cubicBezTo>
                    <a:pt x="19905" y="1152"/>
                    <a:pt x="19801" y="695"/>
                    <a:pt x="19601" y="374"/>
                  </a:cubicBezTo>
                  <a:cubicBezTo>
                    <a:pt x="19400" y="52"/>
                    <a:pt x="19122" y="-66"/>
                    <a:pt x="18852" y="36"/>
                  </a:cubicBezTo>
                  <a:cubicBezTo>
                    <a:pt x="10263" y="3199"/>
                    <a:pt x="3475" y="2370"/>
                    <a:pt x="951" y="1862"/>
                  </a:cubicBezTo>
                  <a:cubicBezTo>
                    <a:pt x="646" y="1795"/>
                    <a:pt x="350" y="2015"/>
                    <a:pt x="168" y="2454"/>
                  </a:cubicBezTo>
                  <a:cubicBezTo>
                    <a:pt x="-15" y="2877"/>
                    <a:pt x="-50" y="3418"/>
                    <a:pt x="72" y="3892"/>
                  </a:cubicBezTo>
                  <a:cubicBezTo>
                    <a:pt x="1308" y="8713"/>
                    <a:pt x="716" y="14447"/>
                    <a:pt x="403" y="16696"/>
                  </a:cubicBezTo>
                  <a:cubicBezTo>
                    <a:pt x="333" y="17170"/>
                    <a:pt x="411" y="17660"/>
                    <a:pt x="603" y="18016"/>
                  </a:cubicBezTo>
                  <a:cubicBezTo>
                    <a:pt x="794" y="18371"/>
                    <a:pt x="1081" y="18540"/>
                    <a:pt x="1360" y="18456"/>
                  </a:cubicBezTo>
                  <a:cubicBezTo>
                    <a:pt x="1577" y="18388"/>
                    <a:pt x="1804" y="18337"/>
                    <a:pt x="2021" y="18286"/>
                  </a:cubicBezTo>
                  <a:cubicBezTo>
                    <a:pt x="1978" y="18675"/>
                    <a:pt x="1934" y="19031"/>
                    <a:pt x="1891" y="19335"/>
                  </a:cubicBezTo>
                  <a:cubicBezTo>
                    <a:pt x="1795" y="19995"/>
                    <a:pt x="2134" y="20604"/>
                    <a:pt x="2517" y="20485"/>
                  </a:cubicBezTo>
                  <a:cubicBezTo>
                    <a:pt x="10706" y="18168"/>
                    <a:pt x="18165" y="20418"/>
                    <a:pt x="20758" y="21382"/>
                  </a:cubicBezTo>
                  <a:cubicBezTo>
                    <a:pt x="21184" y="21534"/>
                    <a:pt x="21550" y="20874"/>
                    <a:pt x="21428" y="20164"/>
                  </a:cubicBezTo>
                  <a:close/>
                  <a:moveTo>
                    <a:pt x="1038" y="17322"/>
                  </a:moveTo>
                  <a:cubicBezTo>
                    <a:pt x="977" y="17221"/>
                    <a:pt x="959" y="17069"/>
                    <a:pt x="977" y="16916"/>
                  </a:cubicBezTo>
                  <a:cubicBezTo>
                    <a:pt x="1377" y="14007"/>
                    <a:pt x="1865" y="8391"/>
                    <a:pt x="611" y="3469"/>
                  </a:cubicBezTo>
                  <a:cubicBezTo>
                    <a:pt x="559" y="3266"/>
                    <a:pt x="611" y="3097"/>
                    <a:pt x="638" y="3029"/>
                  </a:cubicBezTo>
                  <a:cubicBezTo>
                    <a:pt x="664" y="2962"/>
                    <a:pt x="742" y="2826"/>
                    <a:pt x="881" y="2843"/>
                  </a:cubicBezTo>
                  <a:cubicBezTo>
                    <a:pt x="3431" y="3351"/>
                    <a:pt x="10297" y="4197"/>
                    <a:pt x="18974" y="1000"/>
                  </a:cubicBezTo>
                  <a:cubicBezTo>
                    <a:pt x="19061" y="966"/>
                    <a:pt x="19139" y="1000"/>
                    <a:pt x="19200" y="1101"/>
                  </a:cubicBezTo>
                  <a:cubicBezTo>
                    <a:pt x="19261" y="1203"/>
                    <a:pt x="19296" y="1338"/>
                    <a:pt x="19287" y="1473"/>
                  </a:cubicBezTo>
                  <a:cubicBezTo>
                    <a:pt x="19253" y="1964"/>
                    <a:pt x="19218" y="2607"/>
                    <a:pt x="19183" y="3351"/>
                  </a:cubicBezTo>
                  <a:cubicBezTo>
                    <a:pt x="19035" y="6768"/>
                    <a:pt x="19000" y="12519"/>
                    <a:pt x="19940" y="17779"/>
                  </a:cubicBezTo>
                  <a:cubicBezTo>
                    <a:pt x="19975" y="17999"/>
                    <a:pt x="19914" y="18151"/>
                    <a:pt x="19879" y="18202"/>
                  </a:cubicBezTo>
                  <a:cubicBezTo>
                    <a:pt x="19844" y="18253"/>
                    <a:pt x="19766" y="18388"/>
                    <a:pt x="19627" y="18337"/>
                  </a:cubicBezTo>
                  <a:cubicBezTo>
                    <a:pt x="17730" y="17627"/>
                    <a:pt x="13726" y="16409"/>
                    <a:pt x="8809" y="16409"/>
                  </a:cubicBezTo>
                  <a:cubicBezTo>
                    <a:pt x="6721" y="16409"/>
                    <a:pt x="4458" y="16629"/>
                    <a:pt x="2134" y="17204"/>
                  </a:cubicBezTo>
                  <a:cubicBezTo>
                    <a:pt x="1847" y="17272"/>
                    <a:pt x="1560" y="17356"/>
                    <a:pt x="1273" y="17424"/>
                  </a:cubicBezTo>
                  <a:cubicBezTo>
                    <a:pt x="1186" y="17491"/>
                    <a:pt x="1099" y="17441"/>
                    <a:pt x="1038" y="17322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32F33353-F61E-BE82-E85B-D8B9C0D24375}"/>
                </a:ext>
              </a:extLst>
            </p:cNvPr>
            <p:cNvSpPr/>
            <p:nvPr/>
          </p:nvSpPr>
          <p:spPr>
            <a:xfrm>
              <a:off x="9802764" y="3028549"/>
              <a:ext cx="1747322" cy="5109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93" h="21576" extrusionOk="0">
                  <a:moveTo>
                    <a:pt x="285" y="15983"/>
                  </a:moveTo>
                  <a:cubicBezTo>
                    <a:pt x="356" y="15942"/>
                    <a:pt x="428" y="15902"/>
                    <a:pt x="499" y="15942"/>
                  </a:cubicBezTo>
                  <a:cubicBezTo>
                    <a:pt x="570" y="15983"/>
                    <a:pt x="642" y="16024"/>
                    <a:pt x="701" y="16105"/>
                  </a:cubicBezTo>
                  <a:cubicBezTo>
                    <a:pt x="760" y="16186"/>
                    <a:pt x="820" y="16308"/>
                    <a:pt x="879" y="16470"/>
                  </a:cubicBezTo>
                  <a:cubicBezTo>
                    <a:pt x="1176" y="17282"/>
                    <a:pt x="1438" y="17810"/>
                    <a:pt x="1651" y="18013"/>
                  </a:cubicBezTo>
                  <a:cubicBezTo>
                    <a:pt x="1877" y="18257"/>
                    <a:pt x="2032" y="18175"/>
                    <a:pt x="2127" y="17851"/>
                  </a:cubicBezTo>
                  <a:cubicBezTo>
                    <a:pt x="2162" y="17729"/>
                    <a:pt x="2174" y="17607"/>
                    <a:pt x="2150" y="17404"/>
                  </a:cubicBezTo>
                  <a:cubicBezTo>
                    <a:pt x="2127" y="17201"/>
                    <a:pt x="2079" y="16998"/>
                    <a:pt x="2020" y="16795"/>
                  </a:cubicBezTo>
                  <a:cubicBezTo>
                    <a:pt x="1948" y="16551"/>
                    <a:pt x="1877" y="16308"/>
                    <a:pt x="1782" y="16024"/>
                  </a:cubicBezTo>
                  <a:cubicBezTo>
                    <a:pt x="1687" y="15739"/>
                    <a:pt x="1580" y="15455"/>
                    <a:pt x="1473" y="15171"/>
                  </a:cubicBezTo>
                  <a:cubicBezTo>
                    <a:pt x="1366" y="14887"/>
                    <a:pt x="1259" y="14562"/>
                    <a:pt x="1152" y="14237"/>
                  </a:cubicBezTo>
                  <a:cubicBezTo>
                    <a:pt x="1045" y="13912"/>
                    <a:pt x="950" y="13587"/>
                    <a:pt x="855" y="13263"/>
                  </a:cubicBezTo>
                  <a:cubicBezTo>
                    <a:pt x="760" y="12897"/>
                    <a:pt x="677" y="12532"/>
                    <a:pt x="594" y="12085"/>
                  </a:cubicBezTo>
                  <a:cubicBezTo>
                    <a:pt x="523" y="11639"/>
                    <a:pt x="463" y="11192"/>
                    <a:pt x="416" y="10664"/>
                  </a:cubicBezTo>
                  <a:cubicBezTo>
                    <a:pt x="368" y="10136"/>
                    <a:pt x="356" y="9609"/>
                    <a:pt x="345" y="8999"/>
                  </a:cubicBezTo>
                  <a:cubicBezTo>
                    <a:pt x="345" y="8431"/>
                    <a:pt x="356" y="7822"/>
                    <a:pt x="404" y="7172"/>
                  </a:cubicBezTo>
                  <a:cubicBezTo>
                    <a:pt x="440" y="6645"/>
                    <a:pt x="487" y="6076"/>
                    <a:pt x="570" y="5427"/>
                  </a:cubicBezTo>
                  <a:cubicBezTo>
                    <a:pt x="642" y="4818"/>
                    <a:pt x="737" y="4209"/>
                    <a:pt x="832" y="3640"/>
                  </a:cubicBezTo>
                  <a:cubicBezTo>
                    <a:pt x="939" y="3072"/>
                    <a:pt x="1046" y="2503"/>
                    <a:pt x="1176" y="2016"/>
                  </a:cubicBezTo>
                  <a:cubicBezTo>
                    <a:pt x="1295" y="1529"/>
                    <a:pt x="1426" y="1082"/>
                    <a:pt x="1556" y="757"/>
                  </a:cubicBezTo>
                  <a:cubicBezTo>
                    <a:pt x="1604" y="636"/>
                    <a:pt x="1663" y="473"/>
                    <a:pt x="1723" y="351"/>
                  </a:cubicBezTo>
                  <a:cubicBezTo>
                    <a:pt x="1794" y="230"/>
                    <a:pt x="1865" y="108"/>
                    <a:pt x="1948" y="67"/>
                  </a:cubicBezTo>
                  <a:cubicBezTo>
                    <a:pt x="2032" y="-14"/>
                    <a:pt x="2127" y="-14"/>
                    <a:pt x="2222" y="27"/>
                  </a:cubicBezTo>
                  <a:cubicBezTo>
                    <a:pt x="2317" y="67"/>
                    <a:pt x="2424" y="148"/>
                    <a:pt x="2531" y="270"/>
                  </a:cubicBezTo>
                  <a:cubicBezTo>
                    <a:pt x="2685" y="514"/>
                    <a:pt x="2851" y="839"/>
                    <a:pt x="3006" y="1204"/>
                  </a:cubicBezTo>
                  <a:cubicBezTo>
                    <a:pt x="3160" y="1569"/>
                    <a:pt x="3291" y="1975"/>
                    <a:pt x="3398" y="2422"/>
                  </a:cubicBezTo>
                  <a:cubicBezTo>
                    <a:pt x="3469" y="2706"/>
                    <a:pt x="3517" y="2990"/>
                    <a:pt x="3564" y="3275"/>
                  </a:cubicBezTo>
                  <a:cubicBezTo>
                    <a:pt x="3600" y="3559"/>
                    <a:pt x="3624" y="3843"/>
                    <a:pt x="3647" y="4127"/>
                  </a:cubicBezTo>
                  <a:cubicBezTo>
                    <a:pt x="3659" y="4412"/>
                    <a:pt x="3671" y="4696"/>
                    <a:pt x="3671" y="4939"/>
                  </a:cubicBezTo>
                  <a:cubicBezTo>
                    <a:pt x="3671" y="5183"/>
                    <a:pt x="3671" y="5467"/>
                    <a:pt x="3671" y="5670"/>
                  </a:cubicBezTo>
                  <a:cubicBezTo>
                    <a:pt x="3659" y="6076"/>
                    <a:pt x="3647" y="6563"/>
                    <a:pt x="3624" y="7051"/>
                  </a:cubicBezTo>
                  <a:cubicBezTo>
                    <a:pt x="3600" y="7538"/>
                    <a:pt x="3576" y="8066"/>
                    <a:pt x="3541" y="8594"/>
                  </a:cubicBezTo>
                  <a:cubicBezTo>
                    <a:pt x="3505" y="9121"/>
                    <a:pt x="3469" y="9609"/>
                    <a:pt x="3434" y="10055"/>
                  </a:cubicBezTo>
                  <a:cubicBezTo>
                    <a:pt x="3398" y="10542"/>
                    <a:pt x="3350" y="10948"/>
                    <a:pt x="3315" y="11273"/>
                  </a:cubicBezTo>
                  <a:cubicBezTo>
                    <a:pt x="3279" y="11598"/>
                    <a:pt x="3232" y="11801"/>
                    <a:pt x="3184" y="11882"/>
                  </a:cubicBezTo>
                  <a:cubicBezTo>
                    <a:pt x="3137" y="11963"/>
                    <a:pt x="3077" y="11923"/>
                    <a:pt x="2994" y="11801"/>
                  </a:cubicBezTo>
                  <a:cubicBezTo>
                    <a:pt x="2519" y="11030"/>
                    <a:pt x="2293" y="10015"/>
                    <a:pt x="2329" y="8715"/>
                  </a:cubicBezTo>
                  <a:cubicBezTo>
                    <a:pt x="2329" y="8431"/>
                    <a:pt x="2341" y="8147"/>
                    <a:pt x="2364" y="7782"/>
                  </a:cubicBezTo>
                  <a:cubicBezTo>
                    <a:pt x="2388" y="7416"/>
                    <a:pt x="2400" y="7091"/>
                    <a:pt x="2424" y="6726"/>
                  </a:cubicBezTo>
                  <a:cubicBezTo>
                    <a:pt x="2447" y="6360"/>
                    <a:pt x="2459" y="6036"/>
                    <a:pt x="2471" y="5711"/>
                  </a:cubicBezTo>
                  <a:cubicBezTo>
                    <a:pt x="2483" y="5386"/>
                    <a:pt x="2495" y="5142"/>
                    <a:pt x="2483" y="4899"/>
                  </a:cubicBezTo>
                  <a:cubicBezTo>
                    <a:pt x="2483" y="4696"/>
                    <a:pt x="2459" y="4574"/>
                    <a:pt x="2436" y="4533"/>
                  </a:cubicBezTo>
                  <a:cubicBezTo>
                    <a:pt x="2412" y="4493"/>
                    <a:pt x="2364" y="4574"/>
                    <a:pt x="2293" y="4777"/>
                  </a:cubicBezTo>
                  <a:cubicBezTo>
                    <a:pt x="2234" y="4899"/>
                    <a:pt x="2174" y="5142"/>
                    <a:pt x="2103" y="5427"/>
                  </a:cubicBezTo>
                  <a:cubicBezTo>
                    <a:pt x="2032" y="5711"/>
                    <a:pt x="1960" y="6036"/>
                    <a:pt x="1901" y="6401"/>
                  </a:cubicBezTo>
                  <a:cubicBezTo>
                    <a:pt x="1842" y="6767"/>
                    <a:pt x="1782" y="7173"/>
                    <a:pt x="1723" y="7579"/>
                  </a:cubicBezTo>
                  <a:cubicBezTo>
                    <a:pt x="1675" y="7985"/>
                    <a:pt x="1640" y="8431"/>
                    <a:pt x="1616" y="8837"/>
                  </a:cubicBezTo>
                  <a:cubicBezTo>
                    <a:pt x="1604" y="9243"/>
                    <a:pt x="1604" y="9690"/>
                    <a:pt x="1616" y="10096"/>
                  </a:cubicBezTo>
                  <a:cubicBezTo>
                    <a:pt x="1640" y="10502"/>
                    <a:pt x="1687" y="10867"/>
                    <a:pt x="1770" y="11192"/>
                  </a:cubicBezTo>
                  <a:cubicBezTo>
                    <a:pt x="1877" y="11598"/>
                    <a:pt x="1984" y="12004"/>
                    <a:pt x="2115" y="12410"/>
                  </a:cubicBezTo>
                  <a:cubicBezTo>
                    <a:pt x="2246" y="12776"/>
                    <a:pt x="2364" y="13141"/>
                    <a:pt x="2495" y="13506"/>
                  </a:cubicBezTo>
                  <a:cubicBezTo>
                    <a:pt x="2626" y="13872"/>
                    <a:pt x="2733" y="14197"/>
                    <a:pt x="2851" y="14562"/>
                  </a:cubicBezTo>
                  <a:cubicBezTo>
                    <a:pt x="2970" y="14928"/>
                    <a:pt x="3053" y="15252"/>
                    <a:pt x="3125" y="15658"/>
                  </a:cubicBezTo>
                  <a:cubicBezTo>
                    <a:pt x="3196" y="16024"/>
                    <a:pt x="3244" y="16430"/>
                    <a:pt x="3267" y="16836"/>
                  </a:cubicBezTo>
                  <a:cubicBezTo>
                    <a:pt x="3291" y="17242"/>
                    <a:pt x="3267" y="17688"/>
                    <a:pt x="3208" y="18135"/>
                  </a:cubicBezTo>
                  <a:cubicBezTo>
                    <a:pt x="3172" y="18460"/>
                    <a:pt x="3125" y="18825"/>
                    <a:pt x="3065" y="19191"/>
                  </a:cubicBezTo>
                  <a:cubicBezTo>
                    <a:pt x="3006" y="19556"/>
                    <a:pt x="2923" y="19921"/>
                    <a:pt x="2816" y="20246"/>
                  </a:cubicBezTo>
                  <a:cubicBezTo>
                    <a:pt x="2709" y="20571"/>
                    <a:pt x="2578" y="20855"/>
                    <a:pt x="2436" y="21058"/>
                  </a:cubicBezTo>
                  <a:cubicBezTo>
                    <a:pt x="2293" y="21261"/>
                    <a:pt x="2103" y="21383"/>
                    <a:pt x="1889" y="21424"/>
                  </a:cubicBezTo>
                  <a:cubicBezTo>
                    <a:pt x="1604" y="21464"/>
                    <a:pt x="1331" y="21221"/>
                    <a:pt x="1069" y="20733"/>
                  </a:cubicBezTo>
                  <a:cubicBezTo>
                    <a:pt x="796" y="20246"/>
                    <a:pt x="523" y="19434"/>
                    <a:pt x="238" y="18257"/>
                  </a:cubicBezTo>
                  <a:cubicBezTo>
                    <a:pt x="83" y="17688"/>
                    <a:pt x="12" y="17242"/>
                    <a:pt x="0" y="16957"/>
                  </a:cubicBezTo>
                  <a:cubicBezTo>
                    <a:pt x="0" y="16673"/>
                    <a:pt x="36" y="16430"/>
                    <a:pt x="95" y="16267"/>
                  </a:cubicBezTo>
                  <a:cubicBezTo>
                    <a:pt x="143" y="16145"/>
                    <a:pt x="214" y="16064"/>
                    <a:pt x="285" y="15983"/>
                  </a:cubicBezTo>
                  <a:close/>
                  <a:moveTo>
                    <a:pt x="4550" y="18460"/>
                  </a:moveTo>
                  <a:cubicBezTo>
                    <a:pt x="4515" y="19312"/>
                    <a:pt x="4479" y="20124"/>
                    <a:pt x="4455" y="20936"/>
                  </a:cubicBezTo>
                  <a:cubicBezTo>
                    <a:pt x="4444" y="21180"/>
                    <a:pt x="4408" y="21342"/>
                    <a:pt x="4384" y="21424"/>
                  </a:cubicBezTo>
                  <a:cubicBezTo>
                    <a:pt x="4348" y="21505"/>
                    <a:pt x="4289" y="21505"/>
                    <a:pt x="4194" y="21424"/>
                  </a:cubicBezTo>
                  <a:cubicBezTo>
                    <a:pt x="4099" y="21302"/>
                    <a:pt x="4016" y="21221"/>
                    <a:pt x="3933" y="21099"/>
                  </a:cubicBezTo>
                  <a:cubicBezTo>
                    <a:pt x="3849" y="20977"/>
                    <a:pt x="3766" y="20855"/>
                    <a:pt x="3707" y="20693"/>
                  </a:cubicBezTo>
                  <a:cubicBezTo>
                    <a:pt x="3636" y="20530"/>
                    <a:pt x="3588" y="20327"/>
                    <a:pt x="3552" y="20084"/>
                  </a:cubicBezTo>
                  <a:cubicBezTo>
                    <a:pt x="3517" y="19840"/>
                    <a:pt x="3517" y="19515"/>
                    <a:pt x="3529" y="19109"/>
                  </a:cubicBezTo>
                  <a:cubicBezTo>
                    <a:pt x="3564" y="18744"/>
                    <a:pt x="3588" y="18094"/>
                    <a:pt x="3612" y="17201"/>
                  </a:cubicBezTo>
                  <a:cubicBezTo>
                    <a:pt x="3636" y="16308"/>
                    <a:pt x="3659" y="15293"/>
                    <a:pt x="3683" y="14156"/>
                  </a:cubicBezTo>
                  <a:cubicBezTo>
                    <a:pt x="3707" y="13019"/>
                    <a:pt x="3731" y="11842"/>
                    <a:pt x="3743" y="10583"/>
                  </a:cubicBezTo>
                  <a:cubicBezTo>
                    <a:pt x="3766" y="9365"/>
                    <a:pt x="3790" y="8228"/>
                    <a:pt x="3802" y="7173"/>
                  </a:cubicBezTo>
                  <a:cubicBezTo>
                    <a:pt x="3826" y="6117"/>
                    <a:pt x="3849" y="5264"/>
                    <a:pt x="3873" y="4574"/>
                  </a:cubicBezTo>
                  <a:cubicBezTo>
                    <a:pt x="3897" y="3884"/>
                    <a:pt x="3933" y="3478"/>
                    <a:pt x="3968" y="3397"/>
                  </a:cubicBezTo>
                  <a:cubicBezTo>
                    <a:pt x="4099" y="3072"/>
                    <a:pt x="4253" y="2747"/>
                    <a:pt x="4408" y="2422"/>
                  </a:cubicBezTo>
                  <a:cubicBezTo>
                    <a:pt x="4574" y="2098"/>
                    <a:pt x="4741" y="1773"/>
                    <a:pt x="4907" y="1489"/>
                  </a:cubicBezTo>
                  <a:cubicBezTo>
                    <a:pt x="5085" y="1204"/>
                    <a:pt x="5251" y="1001"/>
                    <a:pt x="5430" y="798"/>
                  </a:cubicBezTo>
                  <a:cubicBezTo>
                    <a:pt x="5608" y="636"/>
                    <a:pt x="5774" y="514"/>
                    <a:pt x="5941" y="514"/>
                  </a:cubicBezTo>
                  <a:cubicBezTo>
                    <a:pt x="6107" y="514"/>
                    <a:pt x="6249" y="595"/>
                    <a:pt x="6392" y="758"/>
                  </a:cubicBezTo>
                  <a:cubicBezTo>
                    <a:pt x="6535" y="920"/>
                    <a:pt x="6653" y="1245"/>
                    <a:pt x="6748" y="1692"/>
                  </a:cubicBezTo>
                  <a:cubicBezTo>
                    <a:pt x="6867" y="2301"/>
                    <a:pt x="6974" y="2950"/>
                    <a:pt x="7081" y="3641"/>
                  </a:cubicBezTo>
                  <a:cubicBezTo>
                    <a:pt x="7176" y="4331"/>
                    <a:pt x="7259" y="5183"/>
                    <a:pt x="7319" y="6158"/>
                  </a:cubicBezTo>
                  <a:cubicBezTo>
                    <a:pt x="7343" y="6645"/>
                    <a:pt x="7354" y="7092"/>
                    <a:pt x="7343" y="7538"/>
                  </a:cubicBezTo>
                  <a:cubicBezTo>
                    <a:pt x="7331" y="7944"/>
                    <a:pt x="7307" y="8350"/>
                    <a:pt x="7259" y="8756"/>
                  </a:cubicBezTo>
                  <a:cubicBezTo>
                    <a:pt x="7224" y="9122"/>
                    <a:pt x="7164" y="9487"/>
                    <a:pt x="7105" y="9852"/>
                  </a:cubicBezTo>
                  <a:cubicBezTo>
                    <a:pt x="7045" y="10218"/>
                    <a:pt x="6974" y="10543"/>
                    <a:pt x="6903" y="10867"/>
                  </a:cubicBezTo>
                  <a:cubicBezTo>
                    <a:pt x="6784" y="11395"/>
                    <a:pt x="6642" y="11923"/>
                    <a:pt x="6475" y="12410"/>
                  </a:cubicBezTo>
                  <a:cubicBezTo>
                    <a:pt x="6309" y="12898"/>
                    <a:pt x="6131" y="13385"/>
                    <a:pt x="5929" y="13831"/>
                  </a:cubicBezTo>
                  <a:cubicBezTo>
                    <a:pt x="5727" y="14278"/>
                    <a:pt x="5525" y="14684"/>
                    <a:pt x="5311" y="15009"/>
                  </a:cubicBezTo>
                  <a:cubicBezTo>
                    <a:pt x="5097" y="15374"/>
                    <a:pt x="4883" y="15658"/>
                    <a:pt x="4669" y="15902"/>
                  </a:cubicBezTo>
                  <a:cubicBezTo>
                    <a:pt x="4634" y="16754"/>
                    <a:pt x="4598" y="17648"/>
                    <a:pt x="4550" y="18460"/>
                  </a:cubicBezTo>
                  <a:close/>
                  <a:moveTo>
                    <a:pt x="5560" y="10136"/>
                  </a:moveTo>
                  <a:cubicBezTo>
                    <a:pt x="5750" y="9609"/>
                    <a:pt x="5905" y="9081"/>
                    <a:pt x="6024" y="8553"/>
                  </a:cubicBezTo>
                  <a:cubicBezTo>
                    <a:pt x="6143" y="8025"/>
                    <a:pt x="6226" y="7497"/>
                    <a:pt x="6273" y="6970"/>
                  </a:cubicBezTo>
                  <a:cubicBezTo>
                    <a:pt x="6321" y="6482"/>
                    <a:pt x="6333" y="6036"/>
                    <a:pt x="6309" y="5711"/>
                  </a:cubicBezTo>
                  <a:cubicBezTo>
                    <a:pt x="6297" y="5508"/>
                    <a:pt x="6261" y="5386"/>
                    <a:pt x="6190" y="5264"/>
                  </a:cubicBezTo>
                  <a:cubicBezTo>
                    <a:pt x="6131" y="5142"/>
                    <a:pt x="6047" y="5102"/>
                    <a:pt x="5941" y="5142"/>
                  </a:cubicBezTo>
                  <a:cubicBezTo>
                    <a:pt x="5845" y="5142"/>
                    <a:pt x="5727" y="5224"/>
                    <a:pt x="5596" y="5345"/>
                  </a:cubicBezTo>
                  <a:cubicBezTo>
                    <a:pt x="5465" y="5467"/>
                    <a:pt x="5346" y="5670"/>
                    <a:pt x="5216" y="5914"/>
                  </a:cubicBezTo>
                  <a:cubicBezTo>
                    <a:pt x="5156" y="6767"/>
                    <a:pt x="5109" y="7660"/>
                    <a:pt x="5049" y="8553"/>
                  </a:cubicBezTo>
                  <a:cubicBezTo>
                    <a:pt x="5002" y="9487"/>
                    <a:pt x="4943" y="10421"/>
                    <a:pt x="4895" y="11436"/>
                  </a:cubicBezTo>
                  <a:cubicBezTo>
                    <a:pt x="5156" y="11070"/>
                    <a:pt x="5370" y="10624"/>
                    <a:pt x="5560" y="10136"/>
                  </a:cubicBezTo>
                  <a:close/>
                  <a:moveTo>
                    <a:pt x="8162" y="1529"/>
                  </a:moveTo>
                  <a:cubicBezTo>
                    <a:pt x="8352" y="1326"/>
                    <a:pt x="8543" y="1163"/>
                    <a:pt x="8745" y="1001"/>
                  </a:cubicBezTo>
                  <a:cubicBezTo>
                    <a:pt x="8946" y="839"/>
                    <a:pt x="9160" y="717"/>
                    <a:pt x="9374" y="595"/>
                  </a:cubicBezTo>
                  <a:cubicBezTo>
                    <a:pt x="9588" y="473"/>
                    <a:pt x="9802" y="392"/>
                    <a:pt x="10016" y="351"/>
                  </a:cubicBezTo>
                  <a:cubicBezTo>
                    <a:pt x="10218" y="351"/>
                    <a:pt x="10348" y="676"/>
                    <a:pt x="10396" y="1407"/>
                  </a:cubicBezTo>
                  <a:cubicBezTo>
                    <a:pt x="10444" y="1772"/>
                    <a:pt x="10479" y="2138"/>
                    <a:pt x="10491" y="2422"/>
                  </a:cubicBezTo>
                  <a:cubicBezTo>
                    <a:pt x="10503" y="2747"/>
                    <a:pt x="10527" y="3072"/>
                    <a:pt x="10539" y="3437"/>
                  </a:cubicBezTo>
                  <a:cubicBezTo>
                    <a:pt x="10550" y="3843"/>
                    <a:pt x="10550" y="4127"/>
                    <a:pt x="10515" y="4249"/>
                  </a:cubicBezTo>
                  <a:cubicBezTo>
                    <a:pt x="10491" y="4371"/>
                    <a:pt x="10420" y="4493"/>
                    <a:pt x="10325" y="4574"/>
                  </a:cubicBezTo>
                  <a:cubicBezTo>
                    <a:pt x="10111" y="4696"/>
                    <a:pt x="9897" y="4777"/>
                    <a:pt x="9671" y="4899"/>
                  </a:cubicBezTo>
                  <a:cubicBezTo>
                    <a:pt x="9446" y="5021"/>
                    <a:pt x="9208" y="5142"/>
                    <a:pt x="8958" y="5305"/>
                  </a:cubicBezTo>
                  <a:cubicBezTo>
                    <a:pt x="8911" y="5995"/>
                    <a:pt x="8851" y="6767"/>
                    <a:pt x="8816" y="7497"/>
                  </a:cubicBezTo>
                  <a:cubicBezTo>
                    <a:pt x="8768" y="8269"/>
                    <a:pt x="8721" y="9081"/>
                    <a:pt x="8661" y="9893"/>
                  </a:cubicBezTo>
                  <a:cubicBezTo>
                    <a:pt x="8768" y="9812"/>
                    <a:pt x="8875" y="9771"/>
                    <a:pt x="8982" y="9771"/>
                  </a:cubicBezTo>
                  <a:cubicBezTo>
                    <a:pt x="9089" y="9730"/>
                    <a:pt x="9196" y="9730"/>
                    <a:pt x="9315" y="9690"/>
                  </a:cubicBezTo>
                  <a:cubicBezTo>
                    <a:pt x="9410" y="9690"/>
                    <a:pt x="9493" y="9730"/>
                    <a:pt x="9552" y="9812"/>
                  </a:cubicBezTo>
                  <a:cubicBezTo>
                    <a:pt x="9612" y="9893"/>
                    <a:pt x="9659" y="10096"/>
                    <a:pt x="9695" y="10421"/>
                  </a:cubicBezTo>
                  <a:cubicBezTo>
                    <a:pt x="9743" y="10745"/>
                    <a:pt x="9766" y="11030"/>
                    <a:pt x="9790" y="11354"/>
                  </a:cubicBezTo>
                  <a:cubicBezTo>
                    <a:pt x="9814" y="11679"/>
                    <a:pt x="9838" y="11963"/>
                    <a:pt x="9849" y="12288"/>
                  </a:cubicBezTo>
                  <a:cubicBezTo>
                    <a:pt x="9873" y="12654"/>
                    <a:pt x="9885" y="12897"/>
                    <a:pt x="9861" y="13019"/>
                  </a:cubicBezTo>
                  <a:cubicBezTo>
                    <a:pt x="9838" y="13141"/>
                    <a:pt x="9778" y="13263"/>
                    <a:pt x="9683" y="13344"/>
                  </a:cubicBezTo>
                  <a:cubicBezTo>
                    <a:pt x="9469" y="13506"/>
                    <a:pt x="9255" y="13669"/>
                    <a:pt x="9030" y="13831"/>
                  </a:cubicBezTo>
                  <a:cubicBezTo>
                    <a:pt x="8804" y="13993"/>
                    <a:pt x="8602" y="14156"/>
                    <a:pt x="8388" y="14359"/>
                  </a:cubicBezTo>
                  <a:cubicBezTo>
                    <a:pt x="8364" y="14846"/>
                    <a:pt x="8329" y="15333"/>
                    <a:pt x="8305" y="15780"/>
                  </a:cubicBezTo>
                  <a:cubicBezTo>
                    <a:pt x="8281" y="16227"/>
                    <a:pt x="8257" y="16673"/>
                    <a:pt x="8222" y="17120"/>
                  </a:cubicBezTo>
                  <a:cubicBezTo>
                    <a:pt x="8388" y="16998"/>
                    <a:pt x="8543" y="16876"/>
                    <a:pt x="8697" y="16795"/>
                  </a:cubicBezTo>
                  <a:cubicBezTo>
                    <a:pt x="8851" y="16714"/>
                    <a:pt x="9006" y="16633"/>
                    <a:pt x="9184" y="16592"/>
                  </a:cubicBezTo>
                  <a:cubicBezTo>
                    <a:pt x="9279" y="16551"/>
                    <a:pt x="9362" y="16592"/>
                    <a:pt x="9410" y="16673"/>
                  </a:cubicBezTo>
                  <a:cubicBezTo>
                    <a:pt x="9469" y="16754"/>
                    <a:pt x="9517" y="16957"/>
                    <a:pt x="9552" y="17242"/>
                  </a:cubicBezTo>
                  <a:cubicBezTo>
                    <a:pt x="9600" y="17566"/>
                    <a:pt x="9624" y="17851"/>
                    <a:pt x="9648" y="18135"/>
                  </a:cubicBezTo>
                  <a:cubicBezTo>
                    <a:pt x="9671" y="18419"/>
                    <a:pt x="9695" y="18703"/>
                    <a:pt x="9719" y="18987"/>
                  </a:cubicBezTo>
                  <a:cubicBezTo>
                    <a:pt x="9731" y="19312"/>
                    <a:pt x="9731" y="19515"/>
                    <a:pt x="9719" y="19637"/>
                  </a:cubicBezTo>
                  <a:cubicBezTo>
                    <a:pt x="9707" y="19759"/>
                    <a:pt x="9648" y="19840"/>
                    <a:pt x="9552" y="19921"/>
                  </a:cubicBezTo>
                  <a:cubicBezTo>
                    <a:pt x="9327" y="20124"/>
                    <a:pt x="9101" y="20327"/>
                    <a:pt x="8863" y="20530"/>
                  </a:cubicBezTo>
                  <a:cubicBezTo>
                    <a:pt x="8626" y="20733"/>
                    <a:pt x="8412" y="20936"/>
                    <a:pt x="8198" y="21099"/>
                  </a:cubicBezTo>
                  <a:cubicBezTo>
                    <a:pt x="8055" y="21261"/>
                    <a:pt x="7948" y="21302"/>
                    <a:pt x="7877" y="21221"/>
                  </a:cubicBezTo>
                  <a:cubicBezTo>
                    <a:pt x="7806" y="21139"/>
                    <a:pt x="7747" y="21018"/>
                    <a:pt x="7687" y="20855"/>
                  </a:cubicBezTo>
                  <a:cubicBezTo>
                    <a:pt x="7628" y="20693"/>
                    <a:pt x="7568" y="20490"/>
                    <a:pt x="7521" y="20327"/>
                  </a:cubicBezTo>
                  <a:cubicBezTo>
                    <a:pt x="7461" y="20165"/>
                    <a:pt x="7402" y="19921"/>
                    <a:pt x="7331" y="19637"/>
                  </a:cubicBezTo>
                  <a:cubicBezTo>
                    <a:pt x="7271" y="19434"/>
                    <a:pt x="7224" y="19150"/>
                    <a:pt x="7188" y="18866"/>
                  </a:cubicBezTo>
                  <a:cubicBezTo>
                    <a:pt x="7152" y="18582"/>
                    <a:pt x="7141" y="18216"/>
                    <a:pt x="7152" y="17770"/>
                  </a:cubicBezTo>
                  <a:lnTo>
                    <a:pt x="7651" y="2016"/>
                  </a:lnTo>
                  <a:cubicBezTo>
                    <a:pt x="7806" y="1894"/>
                    <a:pt x="7972" y="1691"/>
                    <a:pt x="8162" y="1529"/>
                  </a:cubicBezTo>
                  <a:close/>
                  <a:moveTo>
                    <a:pt x="13212" y="16714"/>
                  </a:moveTo>
                  <a:cubicBezTo>
                    <a:pt x="13212" y="17039"/>
                    <a:pt x="13188" y="17445"/>
                    <a:pt x="13129" y="17932"/>
                  </a:cubicBezTo>
                  <a:cubicBezTo>
                    <a:pt x="13069" y="18500"/>
                    <a:pt x="12986" y="19028"/>
                    <a:pt x="12891" y="19475"/>
                  </a:cubicBezTo>
                  <a:cubicBezTo>
                    <a:pt x="12796" y="19962"/>
                    <a:pt x="12689" y="20327"/>
                    <a:pt x="12594" y="20652"/>
                  </a:cubicBezTo>
                  <a:cubicBezTo>
                    <a:pt x="12546" y="20774"/>
                    <a:pt x="12487" y="20936"/>
                    <a:pt x="12416" y="21058"/>
                  </a:cubicBezTo>
                  <a:cubicBezTo>
                    <a:pt x="12345" y="21180"/>
                    <a:pt x="12273" y="21302"/>
                    <a:pt x="12202" y="21383"/>
                  </a:cubicBezTo>
                  <a:cubicBezTo>
                    <a:pt x="12131" y="21464"/>
                    <a:pt x="12047" y="21505"/>
                    <a:pt x="11964" y="21545"/>
                  </a:cubicBezTo>
                  <a:cubicBezTo>
                    <a:pt x="11881" y="21586"/>
                    <a:pt x="11798" y="21586"/>
                    <a:pt x="11727" y="21545"/>
                  </a:cubicBezTo>
                  <a:cubicBezTo>
                    <a:pt x="11560" y="21505"/>
                    <a:pt x="11406" y="21383"/>
                    <a:pt x="11275" y="21221"/>
                  </a:cubicBezTo>
                  <a:cubicBezTo>
                    <a:pt x="11145" y="21058"/>
                    <a:pt x="11026" y="20855"/>
                    <a:pt x="10919" y="20693"/>
                  </a:cubicBezTo>
                  <a:cubicBezTo>
                    <a:pt x="10824" y="20530"/>
                    <a:pt x="10729" y="20287"/>
                    <a:pt x="10634" y="19921"/>
                  </a:cubicBezTo>
                  <a:cubicBezTo>
                    <a:pt x="10539" y="19596"/>
                    <a:pt x="10467" y="19190"/>
                    <a:pt x="10408" y="18744"/>
                  </a:cubicBezTo>
                  <a:cubicBezTo>
                    <a:pt x="10313" y="18054"/>
                    <a:pt x="10253" y="17282"/>
                    <a:pt x="10218" y="16348"/>
                  </a:cubicBezTo>
                  <a:cubicBezTo>
                    <a:pt x="10182" y="15415"/>
                    <a:pt x="10170" y="14440"/>
                    <a:pt x="10182" y="13385"/>
                  </a:cubicBezTo>
                  <a:cubicBezTo>
                    <a:pt x="10194" y="12329"/>
                    <a:pt x="10230" y="11273"/>
                    <a:pt x="10289" y="10136"/>
                  </a:cubicBezTo>
                  <a:cubicBezTo>
                    <a:pt x="10348" y="9040"/>
                    <a:pt x="10432" y="7944"/>
                    <a:pt x="10527" y="6888"/>
                  </a:cubicBezTo>
                  <a:cubicBezTo>
                    <a:pt x="10634" y="5833"/>
                    <a:pt x="10752" y="4818"/>
                    <a:pt x="10895" y="3884"/>
                  </a:cubicBezTo>
                  <a:cubicBezTo>
                    <a:pt x="11038" y="2950"/>
                    <a:pt x="11204" y="2138"/>
                    <a:pt x="11382" y="1407"/>
                  </a:cubicBezTo>
                  <a:cubicBezTo>
                    <a:pt x="11525" y="839"/>
                    <a:pt x="11679" y="473"/>
                    <a:pt x="11834" y="311"/>
                  </a:cubicBezTo>
                  <a:cubicBezTo>
                    <a:pt x="11988" y="149"/>
                    <a:pt x="12131" y="67"/>
                    <a:pt x="12261" y="108"/>
                  </a:cubicBezTo>
                  <a:cubicBezTo>
                    <a:pt x="12356" y="149"/>
                    <a:pt x="12463" y="230"/>
                    <a:pt x="12570" y="352"/>
                  </a:cubicBezTo>
                  <a:cubicBezTo>
                    <a:pt x="12677" y="473"/>
                    <a:pt x="12784" y="595"/>
                    <a:pt x="12879" y="758"/>
                  </a:cubicBezTo>
                  <a:cubicBezTo>
                    <a:pt x="12974" y="920"/>
                    <a:pt x="13069" y="1123"/>
                    <a:pt x="13164" y="1285"/>
                  </a:cubicBezTo>
                  <a:cubicBezTo>
                    <a:pt x="13247" y="1488"/>
                    <a:pt x="13331" y="1691"/>
                    <a:pt x="13402" y="1894"/>
                  </a:cubicBezTo>
                  <a:cubicBezTo>
                    <a:pt x="13473" y="2138"/>
                    <a:pt x="13521" y="2382"/>
                    <a:pt x="13568" y="2625"/>
                  </a:cubicBezTo>
                  <a:cubicBezTo>
                    <a:pt x="13616" y="2869"/>
                    <a:pt x="13651" y="3112"/>
                    <a:pt x="13675" y="3356"/>
                  </a:cubicBezTo>
                  <a:cubicBezTo>
                    <a:pt x="13699" y="3600"/>
                    <a:pt x="13723" y="3884"/>
                    <a:pt x="13735" y="4168"/>
                  </a:cubicBezTo>
                  <a:cubicBezTo>
                    <a:pt x="13746" y="4452"/>
                    <a:pt x="13746" y="4737"/>
                    <a:pt x="13758" y="5061"/>
                  </a:cubicBezTo>
                  <a:cubicBezTo>
                    <a:pt x="13758" y="5427"/>
                    <a:pt x="13758" y="5792"/>
                    <a:pt x="13758" y="6198"/>
                  </a:cubicBezTo>
                  <a:cubicBezTo>
                    <a:pt x="13758" y="6604"/>
                    <a:pt x="13746" y="6970"/>
                    <a:pt x="13735" y="7376"/>
                  </a:cubicBezTo>
                  <a:cubicBezTo>
                    <a:pt x="13723" y="7782"/>
                    <a:pt x="13711" y="8147"/>
                    <a:pt x="13687" y="8472"/>
                  </a:cubicBezTo>
                  <a:cubicBezTo>
                    <a:pt x="13675" y="8837"/>
                    <a:pt x="13651" y="9162"/>
                    <a:pt x="13628" y="9446"/>
                  </a:cubicBezTo>
                  <a:cubicBezTo>
                    <a:pt x="13616" y="9568"/>
                    <a:pt x="13604" y="9690"/>
                    <a:pt x="13592" y="9812"/>
                  </a:cubicBezTo>
                  <a:cubicBezTo>
                    <a:pt x="13580" y="9933"/>
                    <a:pt x="13568" y="10015"/>
                    <a:pt x="13544" y="10055"/>
                  </a:cubicBezTo>
                  <a:cubicBezTo>
                    <a:pt x="13521" y="10136"/>
                    <a:pt x="13497" y="10177"/>
                    <a:pt x="13461" y="10177"/>
                  </a:cubicBezTo>
                  <a:cubicBezTo>
                    <a:pt x="13426" y="10177"/>
                    <a:pt x="13378" y="10177"/>
                    <a:pt x="13319" y="10136"/>
                  </a:cubicBezTo>
                  <a:cubicBezTo>
                    <a:pt x="13200" y="10055"/>
                    <a:pt x="13105" y="9893"/>
                    <a:pt x="13034" y="9730"/>
                  </a:cubicBezTo>
                  <a:cubicBezTo>
                    <a:pt x="12950" y="9568"/>
                    <a:pt x="12891" y="9365"/>
                    <a:pt x="12832" y="9121"/>
                  </a:cubicBezTo>
                  <a:cubicBezTo>
                    <a:pt x="12784" y="8878"/>
                    <a:pt x="12737" y="8634"/>
                    <a:pt x="12701" y="8309"/>
                  </a:cubicBezTo>
                  <a:cubicBezTo>
                    <a:pt x="12665" y="7985"/>
                    <a:pt x="12642" y="7660"/>
                    <a:pt x="12630" y="7254"/>
                  </a:cubicBezTo>
                  <a:cubicBezTo>
                    <a:pt x="12618" y="6929"/>
                    <a:pt x="12618" y="6604"/>
                    <a:pt x="12618" y="6320"/>
                  </a:cubicBezTo>
                  <a:cubicBezTo>
                    <a:pt x="12618" y="5833"/>
                    <a:pt x="12618" y="5345"/>
                    <a:pt x="12606" y="4939"/>
                  </a:cubicBezTo>
                  <a:cubicBezTo>
                    <a:pt x="12594" y="4533"/>
                    <a:pt x="12546" y="4249"/>
                    <a:pt x="12475" y="4127"/>
                  </a:cubicBezTo>
                  <a:cubicBezTo>
                    <a:pt x="12404" y="4046"/>
                    <a:pt x="12321" y="4209"/>
                    <a:pt x="12226" y="4655"/>
                  </a:cubicBezTo>
                  <a:cubicBezTo>
                    <a:pt x="12131" y="5102"/>
                    <a:pt x="12036" y="5711"/>
                    <a:pt x="11941" y="6442"/>
                  </a:cubicBezTo>
                  <a:cubicBezTo>
                    <a:pt x="11846" y="7173"/>
                    <a:pt x="11750" y="7985"/>
                    <a:pt x="11667" y="8878"/>
                  </a:cubicBezTo>
                  <a:cubicBezTo>
                    <a:pt x="11584" y="9771"/>
                    <a:pt x="11513" y="10583"/>
                    <a:pt x="11465" y="11354"/>
                  </a:cubicBezTo>
                  <a:cubicBezTo>
                    <a:pt x="11418" y="12126"/>
                    <a:pt x="11382" y="12938"/>
                    <a:pt x="11358" y="13709"/>
                  </a:cubicBezTo>
                  <a:cubicBezTo>
                    <a:pt x="11335" y="14481"/>
                    <a:pt x="11323" y="15212"/>
                    <a:pt x="11335" y="15821"/>
                  </a:cubicBezTo>
                  <a:cubicBezTo>
                    <a:pt x="11346" y="16470"/>
                    <a:pt x="11370" y="16998"/>
                    <a:pt x="11406" y="17445"/>
                  </a:cubicBezTo>
                  <a:cubicBezTo>
                    <a:pt x="11442" y="17891"/>
                    <a:pt x="11501" y="18135"/>
                    <a:pt x="11572" y="18257"/>
                  </a:cubicBezTo>
                  <a:cubicBezTo>
                    <a:pt x="11715" y="18460"/>
                    <a:pt x="11929" y="17891"/>
                    <a:pt x="12214" y="16592"/>
                  </a:cubicBezTo>
                  <a:cubicBezTo>
                    <a:pt x="12428" y="15658"/>
                    <a:pt x="12689" y="15374"/>
                    <a:pt x="13034" y="15821"/>
                  </a:cubicBezTo>
                  <a:cubicBezTo>
                    <a:pt x="13129" y="16145"/>
                    <a:pt x="13200" y="16389"/>
                    <a:pt x="13212" y="16714"/>
                  </a:cubicBezTo>
                  <a:close/>
                  <a:moveTo>
                    <a:pt x="15434" y="2950"/>
                  </a:moveTo>
                  <a:cubicBezTo>
                    <a:pt x="15457" y="3153"/>
                    <a:pt x="15445" y="3478"/>
                    <a:pt x="15422" y="3924"/>
                  </a:cubicBezTo>
                  <a:cubicBezTo>
                    <a:pt x="15374" y="4615"/>
                    <a:pt x="15315" y="5467"/>
                    <a:pt x="15255" y="6360"/>
                  </a:cubicBezTo>
                  <a:cubicBezTo>
                    <a:pt x="15196" y="7294"/>
                    <a:pt x="15137" y="8228"/>
                    <a:pt x="15077" y="9243"/>
                  </a:cubicBezTo>
                  <a:cubicBezTo>
                    <a:pt x="15018" y="10258"/>
                    <a:pt x="14958" y="11314"/>
                    <a:pt x="14911" y="12369"/>
                  </a:cubicBezTo>
                  <a:cubicBezTo>
                    <a:pt x="14851" y="13425"/>
                    <a:pt x="14804" y="14481"/>
                    <a:pt x="14744" y="15496"/>
                  </a:cubicBezTo>
                  <a:cubicBezTo>
                    <a:pt x="14697" y="16511"/>
                    <a:pt x="14638" y="17485"/>
                    <a:pt x="14602" y="18378"/>
                  </a:cubicBezTo>
                  <a:cubicBezTo>
                    <a:pt x="14554" y="19272"/>
                    <a:pt x="14519" y="20084"/>
                    <a:pt x="14483" y="20815"/>
                  </a:cubicBezTo>
                  <a:cubicBezTo>
                    <a:pt x="14471" y="21099"/>
                    <a:pt x="14447" y="21261"/>
                    <a:pt x="14412" y="21342"/>
                  </a:cubicBezTo>
                  <a:cubicBezTo>
                    <a:pt x="14376" y="21424"/>
                    <a:pt x="14317" y="21424"/>
                    <a:pt x="14234" y="21302"/>
                  </a:cubicBezTo>
                  <a:cubicBezTo>
                    <a:pt x="14139" y="21180"/>
                    <a:pt x="14055" y="21099"/>
                    <a:pt x="13972" y="20977"/>
                  </a:cubicBezTo>
                  <a:cubicBezTo>
                    <a:pt x="13889" y="20855"/>
                    <a:pt x="13806" y="20733"/>
                    <a:pt x="13735" y="20571"/>
                  </a:cubicBezTo>
                  <a:cubicBezTo>
                    <a:pt x="13651" y="20409"/>
                    <a:pt x="13604" y="20205"/>
                    <a:pt x="13568" y="19962"/>
                  </a:cubicBezTo>
                  <a:cubicBezTo>
                    <a:pt x="13545" y="19718"/>
                    <a:pt x="13533" y="19434"/>
                    <a:pt x="13545" y="18987"/>
                  </a:cubicBezTo>
                  <a:cubicBezTo>
                    <a:pt x="13556" y="18419"/>
                    <a:pt x="13568" y="17729"/>
                    <a:pt x="13592" y="16836"/>
                  </a:cubicBezTo>
                  <a:cubicBezTo>
                    <a:pt x="13616" y="15942"/>
                    <a:pt x="13640" y="15009"/>
                    <a:pt x="13675" y="13953"/>
                  </a:cubicBezTo>
                  <a:cubicBezTo>
                    <a:pt x="13711" y="12897"/>
                    <a:pt x="13746" y="11801"/>
                    <a:pt x="13794" y="10664"/>
                  </a:cubicBezTo>
                  <a:cubicBezTo>
                    <a:pt x="13842" y="9527"/>
                    <a:pt x="13877" y="8390"/>
                    <a:pt x="13925" y="7294"/>
                  </a:cubicBezTo>
                  <a:cubicBezTo>
                    <a:pt x="13972" y="6198"/>
                    <a:pt x="14008" y="5142"/>
                    <a:pt x="14055" y="4168"/>
                  </a:cubicBezTo>
                  <a:cubicBezTo>
                    <a:pt x="14103" y="3193"/>
                    <a:pt x="14139" y="2300"/>
                    <a:pt x="14186" y="1569"/>
                  </a:cubicBezTo>
                  <a:cubicBezTo>
                    <a:pt x="14222" y="1123"/>
                    <a:pt x="14257" y="839"/>
                    <a:pt x="14317" y="717"/>
                  </a:cubicBezTo>
                  <a:cubicBezTo>
                    <a:pt x="14376" y="595"/>
                    <a:pt x="14459" y="636"/>
                    <a:pt x="14566" y="757"/>
                  </a:cubicBezTo>
                  <a:cubicBezTo>
                    <a:pt x="14673" y="879"/>
                    <a:pt x="14792" y="1082"/>
                    <a:pt x="14923" y="1326"/>
                  </a:cubicBezTo>
                  <a:cubicBezTo>
                    <a:pt x="15053" y="1569"/>
                    <a:pt x="15160" y="1854"/>
                    <a:pt x="15255" y="2138"/>
                  </a:cubicBezTo>
                  <a:cubicBezTo>
                    <a:pt x="15362" y="2463"/>
                    <a:pt x="15422" y="2706"/>
                    <a:pt x="15434" y="2950"/>
                  </a:cubicBezTo>
                  <a:close/>
                  <a:moveTo>
                    <a:pt x="16954" y="16957"/>
                  </a:moveTo>
                  <a:cubicBezTo>
                    <a:pt x="16693" y="17120"/>
                    <a:pt x="16455" y="17323"/>
                    <a:pt x="16253" y="17566"/>
                  </a:cubicBezTo>
                  <a:cubicBezTo>
                    <a:pt x="16182" y="18175"/>
                    <a:pt x="16123" y="18744"/>
                    <a:pt x="16063" y="19272"/>
                  </a:cubicBezTo>
                  <a:cubicBezTo>
                    <a:pt x="16016" y="19799"/>
                    <a:pt x="15956" y="20327"/>
                    <a:pt x="15909" y="20815"/>
                  </a:cubicBezTo>
                  <a:cubicBezTo>
                    <a:pt x="15885" y="21099"/>
                    <a:pt x="15849" y="21221"/>
                    <a:pt x="15802" y="21302"/>
                  </a:cubicBezTo>
                  <a:cubicBezTo>
                    <a:pt x="15766" y="21342"/>
                    <a:pt x="15695" y="21302"/>
                    <a:pt x="15624" y="21180"/>
                  </a:cubicBezTo>
                  <a:cubicBezTo>
                    <a:pt x="15576" y="21099"/>
                    <a:pt x="15529" y="21018"/>
                    <a:pt x="15469" y="20896"/>
                  </a:cubicBezTo>
                  <a:cubicBezTo>
                    <a:pt x="15410" y="20774"/>
                    <a:pt x="15362" y="20693"/>
                    <a:pt x="15303" y="20571"/>
                  </a:cubicBezTo>
                  <a:cubicBezTo>
                    <a:pt x="15255" y="20449"/>
                    <a:pt x="15220" y="20327"/>
                    <a:pt x="15196" y="20246"/>
                  </a:cubicBezTo>
                  <a:cubicBezTo>
                    <a:pt x="15160" y="20165"/>
                    <a:pt x="15137" y="20043"/>
                    <a:pt x="15125" y="19921"/>
                  </a:cubicBezTo>
                  <a:cubicBezTo>
                    <a:pt x="15113" y="19799"/>
                    <a:pt x="15101" y="19637"/>
                    <a:pt x="15101" y="19434"/>
                  </a:cubicBezTo>
                  <a:cubicBezTo>
                    <a:pt x="15101" y="19231"/>
                    <a:pt x="15113" y="18987"/>
                    <a:pt x="15125" y="18622"/>
                  </a:cubicBezTo>
                  <a:cubicBezTo>
                    <a:pt x="15208" y="17526"/>
                    <a:pt x="15315" y="16267"/>
                    <a:pt x="15457" y="14805"/>
                  </a:cubicBezTo>
                  <a:cubicBezTo>
                    <a:pt x="15588" y="13344"/>
                    <a:pt x="15743" y="11842"/>
                    <a:pt x="15897" y="10258"/>
                  </a:cubicBezTo>
                  <a:cubicBezTo>
                    <a:pt x="16051" y="8675"/>
                    <a:pt x="16218" y="7172"/>
                    <a:pt x="16384" y="5630"/>
                  </a:cubicBezTo>
                  <a:cubicBezTo>
                    <a:pt x="16550" y="4127"/>
                    <a:pt x="16705" y="2747"/>
                    <a:pt x="16847" y="1570"/>
                  </a:cubicBezTo>
                  <a:cubicBezTo>
                    <a:pt x="16895" y="1163"/>
                    <a:pt x="16966" y="798"/>
                    <a:pt x="17049" y="514"/>
                  </a:cubicBezTo>
                  <a:cubicBezTo>
                    <a:pt x="17133" y="230"/>
                    <a:pt x="17263" y="148"/>
                    <a:pt x="17430" y="189"/>
                  </a:cubicBezTo>
                  <a:cubicBezTo>
                    <a:pt x="17572" y="230"/>
                    <a:pt x="17703" y="270"/>
                    <a:pt x="17810" y="351"/>
                  </a:cubicBezTo>
                  <a:cubicBezTo>
                    <a:pt x="17917" y="433"/>
                    <a:pt x="18024" y="514"/>
                    <a:pt x="18119" y="595"/>
                  </a:cubicBezTo>
                  <a:cubicBezTo>
                    <a:pt x="18214" y="676"/>
                    <a:pt x="18297" y="798"/>
                    <a:pt x="18380" y="920"/>
                  </a:cubicBezTo>
                  <a:cubicBezTo>
                    <a:pt x="18463" y="1042"/>
                    <a:pt x="18535" y="1123"/>
                    <a:pt x="18618" y="1245"/>
                  </a:cubicBezTo>
                  <a:cubicBezTo>
                    <a:pt x="18725" y="1407"/>
                    <a:pt x="18796" y="1651"/>
                    <a:pt x="18832" y="1935"/>
                  </a:cubicBezTo>
                  <a:cubicBezTo>
                    <a:pt x="18867" y="2219"/>
                    <a:pt x="18867" y="2585"/>
                    <a:pt x="18855" y="3031"/>
                  </a:cubicBezTo>
                  <a:cubicBezTo>
                    <a:pt x="18832" y="4168"/>
                    <a:pt x="18820" y="5427"/>
                    <a:pt x="18808" y="6888"/>
                  </a:cubicBezTo>
                  <a:cubicBezTo>
                    <a:pt x="18796" y="8350"/>
                    <a:pt x="18784" y="9852"/>
                    <a:pt x="18772" y="11436"/>
                  </a:cubicBezTo>
                  <a:cubicBezTo>
                    <a:pt x="18760" y="13019"/>
                    <a:pt x="18760" y="14602"/>
                    <a:pt x="18760" y="16186"/>
                  </a:cubicBezTo>
                  <a:cubicBezTo>
                    <a:pt x="18760" y="17769"/>
                    <a:pt x="18760" y="19231"/>
                    <a:pt x="18760" y="20611"/>
                  </a:cubicBezTo>
                  <a:cubicBezTo>
                    <a:pt x="18760" y="20896"/>
                    <a:pt x="18748" y="21099"/>
                    <a:pt x="18725" y="21220"/>
                  </a:cubicBezTo>
                  <a:cubicBezTo>
                    <a:pt x="18701" y="21342"/>
                    <a:pt x="18641" y="21383"/>
                    <a:pt x="18546" y="21383"/>
                  </a:cubicBezTo>
                  <a:cubicBezTo>
                    <a:pt x="18451" y="21383"/>
                    <a:pt x="18368" y="21383"/>
                    <a:pt x="18297" y="21342"/>
                  </a:cubicBezTo>
                  <a:cubicBezTo>
                    <a:pt x="18214" y="21302"/>
                    <a:pt x="18142" y="21261"/>
                    <a:pt x="18059" y="21099"/>
                  </a:cubicBezTo>
                  <a:cubicBezTo>
                    <a:pt x="17976" y="20977"/>
                    <a:pt x="17917" y="20855"/>
                    <a:pt x="17881" y="20692"/>
                  </a:cubicBezTo>
                  <a:cubicBezTo>
                    <a:pt x="17845" y="20530"/>
                    <a:pt x="17822" y="20205"/>
                    <a:pt x="17810" y="19759"/>
                  </a:cubicBezTo>
                  <a:cubicBezTo>
                    <a:pt x="17798" y="19312"/>
                    <a:pt x="17786" y="18784"/>
                    <a:pt x="17774" y="18256"/>
                  </a:cubicBezTo>
                  <a:cubicBezTo>
                    <a:pt x="17762" y="17729"/>
                    <a:pt x="17750" y="17120"/>
                    <a:pt x="17739" y="16470"/>
                  </a:cubicBezTo>
                  <a:cubicBezTo>
                    <a:pt x="17477" y="16633"/>
                    <a:pt x="17216" y="16795"/>
                    <a:pt x="16954" y="16957"/>
                  </a:cubicBezTo>
                  <a:close/>
                  <a:moveTo>
                    <a:pt x="17216" y="12897"/>
                  </a:moveTo>
                  <a:cubicBezTo>
                    <a:pt x="17382" y="12816"/>
                    <a:pt x="17537" y="12735"/>
                    <a:pt x="17703" y="12694"/>
                  </a:cubicBezTo>
                  <a:cubicBezTo>
                    <a:pt x="17691" y="11395"/>
                    <a:pt x="17691" y="10096"/>
                    <a:pt x="17691" y="8837"/>
                  </a:cubicBezTo>
                  <a:cubicBezTo>
                    <a:pt x="17691" y="7538"/>
                    <a:pt x="17691" y="6279"/>
                    <a:pt x="17691" y="5021"/>
                  </a:cubicBezTo>
                  <a:cubicBezTo>
                    <a:pt x="17548" y="6157"/>
                    <a:pt x="17394" y="7457"/>
                    <a:pt x="17228" y="8837"/>
                  </a:cubicBezTo>
                  <a:cubicBezTo>
                    <a:pt x="17061" y="10218"/>
                    <a:pt x="16895" y="11679"/>
                    <a:pt x="16729" y="13181"/>
                  </a:cubicBezTo>
                  <a:cubicBezTo>
                    <a:pt x="16895" y="13060"/>
                    <a:pt x="17049" y="12938"/>
                    <a:pt x="17216" y="12897"/>
                  </a:cubicBezTo>
                  <a:close/>
                  <a:moveTo>
                    <a:pt x="20673" y="20571"/>
                  </a:moveTo>
                  <a:cubicBezTo>
                    <a:pt x="20436" y="20774"/>
                    <a:pt x="20210" y="20977"/>
                    <a:pt x="20008" y="21139"/>
                  </a:cubicBezTo>
                  <a:cubicBezTo>
                    <a:pt x="19925" y="21221"/>
                    <a:pt x="19865" y="21302"/>
                    <a:pt x="19818" y="21302"/>
                  </a:cubicBezTo>
                  <a:cubicBezTo>
                    <a:pt x="19770" y="21302"/>
                    <a:pt x="19723" y="21302"/>
                    <a:pt x="19675" y="21261"/>
                  </a:cubicBezTo>
                  <a:cubicBezTo>
                    <a:pt x="19640" y="21220"/>
                    <a:pt x="19604" y="21180"/>
                    <a:pt x="19580" y="21099"/>
                  </a:cubicBezTo>
                  <a:cubicBezTo>
                    <a:pt x="19556" y="21018"/>
                    <a:pt x="19533" y="20977"/>
                    <a:pt x="19509" y="20896"/>
                  </a:cubicBezTo>
                  <a:cubicBezTo>
                    <a:pt x="19449" y="20733"/>
                    <a:pt x="19390" y="20530"/>
                    <a:pt x="19343" y="20368"/>
                  </a:cubicBezTo>
                  <a:cubicBezTo>
                    <a:pt x="19295" y="20205"/>
                    <a:pt x="19224" y="19962"/>
                    <a:pt x="19152" y="19678"/>
                  </a:cubicBezTo>
                  <a:cubicBezTo>
                    <a:pt x="19093" y="19475"/>
                    <a:pt x="19046" y="19190"/>
                    <a:pt x="19010" y="18947"/>
                  </a:cubicBezTo>
                  <a:cubicBezTo>
                    <a:pt x="18974" y="18663"/>
                    <a:pt x="18974" y="18338"/>
                    <a:pt x="18986" y="17932"/>
                  </a:cubicBezTo>
                  <a:cubicBezTo>
                    <a:pt x="18998" y="17323"/>
                    <a:pt x="19010" y="16592"/>
                    <a:pt x="19034" y="15739"/>
                  </a:cubicBezTo>
                  <a:cubicBezTo>
                    <a:pt x="19057" y="14887"/>
                    <a:pt x="19093" y="13993"/>
                    <a:pt x="19129" y="13019"/>
                  </a:cubicBezTo>
                  <a:cubicBezTo>
                    <a:pt x="19164" y="12045"/>
                    <a:pt x="19200" y="11030"/>
                    <a:pt x="19248" y="9974"/>
                  </a:cubicBezTo>
                  <a:cubicBezTo>
                    <a:pt x="19295" y="8918"/>
                    <a:pt x="19331" y="7863"/>
                    <a:pt x="19390" y="6848"/>
                  </a:cubicBezTo>
                  <a:cubicBezTo>
                    <a:pt x="19438" y="5792"/>
                    <a:pt x="19485" y="4818"/>
                    <a:pt x="19545" y="3843"/>
                  </a:cubicBezTo>
                  <a:cubicBezTo>
                    <a:pt x="19592" y="2869"/>
                    <a:pt x="19651" y="2016"/>
                    <a:pt x="19699" y="1204"/>
                  </a:cubicBezTo>
                  <a:cubicBezTo>
                    <a:pt x="19735" y="757"/>
                    <a:pt x="19782" y="473"/>
                    <a:pt x="19830" y="392"/>
                  </a:cubicBezTo>
                  <a:cubicBezTo>
                    <a:pt x="19889" y="311"/>
                    <a:pt x="19972" y="351"/>
                    <a:pt x="20079" y="473"/>
                  </a:cubicBezTo>
                  <a:cubicBezTo>
                    <a:pt x="20186" y="595"/>
                    <a:pt x="20305" y="757"/>
                    <a:pt x="20436" y="1001"/>
                  </a:cubicBezTo>
                  <a:cubicBezTo>
                    <a:pt x="20566" y="1245"/>
                    <a:pt x="20673" y="1488"/>
                    <a:pt x="20768" y="1773"/>
                  </a:cubicBezTo>
                  <a:cubicBezTo>
                    <a:pt x="20863" y="2057"/>
                    <a:pt x="20923" y="2341"/>
                    <a:pt x="20935" y="2544"/>
                  </a:cubicBezTo>
                  <a:cubicBezTo>
                    <a:pt x="20958" y="2747"/>
                    <a:pt x="20958" y="3072"/>
                    <a:pt x="20923" y="3478"/>
                  </a:cubicBezTo>
                  <a:cubicBezTo>
                    <a:pt x="20851" y="4412"/>
                    <a:pt x="20780" y="5467"/>
                    <a:pt x="20709" y="6604"/>
                  </a:cubicBezTo>
                  <a:cubicBezTo>
                    <a:pt x="20638" y="7741"/>
                    <a:pt x="20566" y="8918"/>
                    <a:pt x="20495" y="10096"/>
                  </a:cubicBezTo>
                  <a:cubicBezTo>
                    <a:pt x="20424" y="11314"/>
                    <a:pt x="20352" y="12491"/>
                    <a:pt x="20293" y="13669"/>
                  </a:cubicBezTo>
                  <a:cubicBezTo>
                    <a:pt x="20234" y="14846"/>
                    <a:pt x="20162" y="15983"/>
                    <a:pt x="20115" y="17079"/>
                  </a:cubicBezTo>
                  <a:cubicBezTo>
                    <a:pt x="20281" y="16957"/>
                    <a:pt x="20424" y="16876"/>
                    <a:pt x="20566" y="16795"/>
                  </a:cubicBezTo>
                  <a:cubicBezTo>
                    <a:pt x="20709" y="16714"/>
                    <a:pt x="20863" y="16673"/>
                    <a:pt x="21030" y="16633"/>
                  </a:cubicBezTo>
                  <a:cubicBezTo>
                    <a:pt x="21125" y="16592"/>
                    <a:pt x="21208" y="16633"/>
                    <a:pt x="21255" y="16714"/>
                  </a:cubicBezTo>
                  <a:cubicBezTo>
                    <a:pt x="21303" y="16795"/>
                    <a:pt x="21350" y="16998"/>
                    <a:pt x="21398" y="17282"/>
                  </a:cubicBezTo>
                  <a:cubicBezTo>
                    <a:pt x="21446" y="17566"/>
                    <a:pt x="21469" y="17851"/>
                    <a:pt x="21505" y="18135"/>
                  </a:cubicBezTo>
                  <a:cubicBezTo>
                    <a:pt x="21529" y="18419"/>
                    <a:pt x="21552" y="18703"/>
                    <a:pt x="21564" y="18988"/>
                  </a:cubicBezTo>
                  <a:cubicBezTo>
                    <a:pt x="21588" y="19312"/>
                    <a:pt x="21600" y="19556"/>
                    <a:pt x="21588" y="19637"/>
                  </a:cubicBezTo>
                  <a:cubicBezTo>
                    <a:pt x="21576" y="19759"/>
                    <a:pt x="21517" y="19840"/>
                    <a:pt x="21410" y="19962"/>
                  </a:cubicBezTo>
                  <a:cubicBezTo>
                    <a:pt x="21137" y="20165"/>
                    <a:pt x="20911" y="20368"/>
                    <a:pt x="20673" y="20571"/>
                  </a:cubicBezTo>
                  <a:close/>
                </a:path>
              </a:pathLst>
            </a:custGeom>
            <a:solidFill>
              <a:schemeClr val="tx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>
                <a:defRPr sz="3000">
                  <a:solidFill>
                    <a:srgbClr val="FFFFFF"/>
                  </a:solidFill>
                </a:defRPr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8625011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37F652F-7B6E-6435-46FA-44A5664AEFC0}"/>
              </a:ext>
            </a:extLst>
          </p:cNvPr>
          <p:cNvSpPr/>
          <p:nvPr/>
        </p:nvSpPr>
        <p:spPr>
          <a:xfrm>
            <a:off x="548048" y="1766184"/>
            <a:ext cx="1957393" cy="983743"/>
          </a:xfrm>
          <a:custGeom>
            <a:avLst/>
            <a:gdLst>
              <a:gd name="connsiteX0" fmla="*/ 1085363 w 1957393"/>
              <a:gd name="connsiteY0" fmla="*/ 971071 h 983743"/>
              <a:gd name="connsiteX1" fmla="*/ 1094072 w 1957393"/>
              <a:gd name="connsiteY1" fmla="*/ 975857 h 983743"/>
              <a:gd name="connsiteX2" fmla="*/ 1086361 w 1957393"/>
              <a:gd name="connsiteY2" fmla="*/ 977771 h 983743"/>
              <a:gd name="connsiteX3" fmla="*/ 1077743 w 1957393"/>
              <a:gd name="connsiteY3" fmla="*/ 973943 h 983743"/>
              <a:gd name="connsiteX4" fmla="*/ 1085363 w 1957393"/>
              <a:gd name="connsiteY4" fmla="*/ 971071 h 983743"/>
              <a:gd name="connsiteX5" fmla="*/ 963263 w 1957393"/>
              <a:gd name="connsiteY5" fmla="*/ 967197 h 983743"/>
              <a:gd name="connsiteX6" fmla="*/ 973876 w 1957393"/>
              <a:gd name="connsiteY6" fmla="*/ 976814 h 983743"/>
              <a:gd name="connsiteX7" fmla="*/ 962355 w 1957393"/>
              <a:gd name="connsiteY7" fmla="*/ 983560 h 983743"/>
              <a:gd name="connsiteX8" fmla="*/ 951742 w 1957393"/>
              <a:gd name="connsiteY8" fmla="*/ 974900 h 983743"/>
              <a:gd name="connsiteX9" fmla="*/ 963263 w 1957393"/>
              <a:gd name="connsiteY9" fmla="*/ 967197 h 983743"/>
              <a:gd name="connsiteX10" fmla="*/ 900852 w 1957393"/>
              <a:gd name="connsiteY10" fmla="*/ 959539 h 983743"/>
              <a:gd name="connsiteX11" fmla="*/ 914277 w 1957393"/>
              <a:gd name="connsiteY11" fmla="*/ 968154 h 983743"/>
              <a:gd name="connsiteX12" fmla="*/ 899854 w 1957393"/>
              <a:gd name="connsiteY12" fmla="*/ 977771 h 983743"/>
              <a:gd name="connsiteX13" fmla="*/ 885430 w 1957393"/>
              <a:gd name="connsiteY13" fmla="*/ 967197 h 983743"/>
              <a:gd name="connsiteX14" fmla="*/ 900852 w 1957393"/>
              <a:gd name="connsiteY14" fmla="*/ 959539 h 983743"/>
              <a:gd name="connsiteX15" fmla="*/ 841162 w 1957393"/>
              <a:gd name="connsiteY15" fmla="*/ 952794 h 983743"/>
              <a:gd name="connsiteX16" fmla="*/ 851776 w 1957393"/>
              <a:gd name="connsiteY16" fmla="*/ 964325 h 983743"/>
              <a:gd name="connsiteX17" fmla="*/ 834449 w 1957393"/>
              <a:gd name="connsiteY17" fmla="*/ 972028 h 983743"/>
              <a:gd name="connsiteX18" fmla="*/ 821931 w 1957393"/>
              <a:gd name="connsiteY18" fmla="*/ 962411 h 983743"/>
              <a:gd name="connsiteX19" fmla="*/ 841162 w 1957393"/>
              <a:gd name="connsiteY19" fmla="*/ 952794 h 983743"/>
              <a:gd name="connsiteX20" fmla="*/ 775848 w 1957393"/>
              <a:gd name="connsiteY20" fmla="*/ 942219 h 983743"/>
              <a:gd name="connsiteX21" fmla="*/ 789274 w 1957393"/>
              <a:gd name="connsiteY21" fmla="*/ 955665 h 983743"/>
              <a:gd name="connsiteX22" fmla="*/ 773943 w 1957393"/>
              <a:gd name="connsiteY22" fmla="*/ 966240 h 983743"/>
              <a:gd name="connsiteX23" fmla="*/ 756617 w 1957393"/>
              <a:gd name="connsiteY23" fmla="*/ 952794 h 983743"/>
              <a:gd name="connsiteX24" fmla="*/ 775848 w 1957393"/>
              <a:gd name="connsiteY24" fmla="*/ 942219 h 983743"/>
              <a:gd name="connsiteX25" fmla="*/ 714254 w 1957393"/>
              <a:gd name="connsiteY25" fmla="*/ 931645 h 983743"/>
              <a:gd name="connsiteX26" fmla="*/ 725865 w 1957393"/>
              <a:gd name="connsiteY26" fmla="*/ 945091 h 983743"/>
              <a:gd name="connsiteX27" fmla="*/ 708539 w 1957393"/>
              <a:gd name="connsiteY27" fmla="*/ 957580 h 983743"/>
              <a:gd name="connsiteX28" fmla="*/ 694115 w 1957393"/>
              <a:gd name="connsiteY28" fmla="*/ 945091 h 983743"/>
              <a:gd name="connsiteX29" fmla="*/ 714254 w 1957393"/>
              <a:gd name="connsiteY29" fmla="*/ 931645 h 983743"/>
              <a:gd name="connsiteX30" fmla="*/ 621998 w 1957393"/>
              <a:gd name="connsiteY30" fmla="*/ 915282 h 983743"/>
              <a:gd name="connsiteX31" fmla="*/ 626806 w 1957393"/>
              <a:gd name="connsiteY31" fmla="*/ 915282 h 983743"/>
              <a:gd name="connsiteX32" fmla="*/ 649847 w 1957393"/>
              <a:gd name="connsiteY32" fmla="*/ 920113 h 983743"/>
              <a:gd name="connsiteX33" fmla="*/ 666266 w 1957393"/>
              <a:gd name="connsiteY33" fmla="*/ 929730 h 983743"/>
              <a:gd name="connsiteX34" fmla="*/ 665268 w 1957393"/>
              <a:gd name="connsiteY34" fmla="*/ 943176 h 983743"/>
              <a:gd name="connsiteX35" fmla="*/ 650845 w 1957393"/>
              <a:gd name="connsiteY35" fmla="*/ 946048 h 983743"/>
              <a:gd name="connsiteX36" fmla="*/ 617190 w 1957393"/>
              <a:gd name="connsiteY36" fmla="*/ 940305 h 983743"/>
              <a:gd name="connsiteX37" fmla="*/ 603765 w 1957393"/>
              <a:gd name="connsiteY37" fmla="*/ 927771 h 983743"/>
              <a:gd name="connsiteX38" fmla="*/ 621998 w 1957393"/>
              <a:gd name="connsiteY38" fmla="*/ 915282 h 983743"/>
              <a:gd name="connsiteX39" fmla="*/ 530650 w 1957393"/>
              <a:gd name="connsiteY39" fmla="*/ 896047 h 983743"/>
              <a:gd name="connsiteX40" fmla="*/ 566209 w 1957393"/>
              <a:gd name="connsiteY40" fmla="*/ 901836 h 983743"/>
              <a:gd name="connsiteX41" fmla="*/ 585441 w 1957393"/>
              <a:gd name="connsiteY41" fmla="*/ 916239 h 983743"/>
              <a:gd name="connsiteX42" fmla="*/ 574918 w 1957393"/>
              <a:gd name="connsiteY42" fmla="*/ 928773 h 983743"/>
              <a:gd name="connsiteX43" fmla="*/ 529742 w 1957393"/>
              <a:gd name="connsiteY43" fmla="*/ 920113 h 983743"/>
              <a:gd name="connsiteX44" fmla="*/ 517224 w 1957393"/>
              <a:gd name="connsiteY44" fmla="*/ 907579 h 983743"/>
              <a:gd name="connsiteX45" fmla="*/ 530650 w 1957393"/>
              <a:gd name="connsiteY45" fmla="*/ 896047 h 983743"/>
              <a:gd name="connsiteX46" fmla="*/ 484476 w 1957393"/>
              <a:gd name="connsiteY46" fmla="*/ 883558 h 983743"/>
              <a:gd name="connsiteX47" fmla="*/ 498900 w 1957393"/>
              <a:gd name="connsiteY47" fmla="*/ 897004 h 983743"/>
              <a:gd name="connsiteX48" fmla="*/ 484476 w 1957393"/>
              <a:gd name="connsiteY48" fmla="*/ 907579 h 983743"/>
              <a:gd name="connsiteX49" fmla="*/ 468148 w 1957393"/>
              <a:gd name="connsiteY49" fmla="*/ 894133 h 983743"/>
              <a:gd name="connsiteX50" fmla="*/ 484476 w 1957393"/>
              <a:gd name="connsiteY50" fmla="*/ 883558 h 983743"/>
              <a:gd name="connsiteX51" fmla="*/ 392221 w 1957393"/>
              <a:gd name="connsiteY51" fmla="*/ 855664 h 983743"/>
              <a:gd name="connsiteX52" fmla="*/ 448009 w 1957393"/>
              <a:gd name="connsiteY52" fmla="*/ 873941 h 983743"/>
              <a:gd name="connsiteX53" fmla="*/ 454722 w 1957393"/>
              <a:gd name="connsiteY53" fmla="*/ 884516 h 983743"/>
              <a:gd name="connsiteX54" fmla="*/ 441206 w 1957393"/>
              <a:gd name="connsiteY54" fmla="*/ 894133 h 983743"/>
              <a:gd name="connsiteX55" fmla="*/ 381607 w 1957393"/>
              <a:gd name="connsiteY55" fmla="*/ 873941 h 983743"/>
              <a:gd name="connsiteX56" fmla="*/ 375892 w 1957393"/>
              <a:gd name="connsiteY56" fmla="*/ 860495 h 983743"/>
              <a:gd name="connsiteX57" fmla="*/ 392221 w 1957393"/>
              <a:gd name="connsiteY57" fmla="*/ 855664 h 983743"/>
              <a:gd name="connsiteX58" fmla="*/ 329719 w 1957393"/>
              <a:gd name="connsiteY58" fmla="*/ 835472 h 983743"/>
              <a:gd name="connsiteX59" fmla="*/ 349948 w 1957393"/>
              <a:gd name="connsiteY59" fmla="*/ 849921 h 983743"/>
              <a:gd name="connsiteX60" fmla="*/ 336432 w 1957393"/>
              <a:gd name="connsiteY60" fmla="*/ 860495 h 983743"/>
              <a:gd name="connsiteX61" fmla="*/ 314298 w 1957393"/>
              <a:gd name="connsiteY61" fmla="*/ 846092 h 983743"/>
              <a:gd name="connsiteX62" fmla="*/ 329719 w 1957393"/>
              <a:gd name="connsiteY62" fmla="*/ 835472 h 983743"/>
              <a:gd name="connsiteX63" fmla="*/ 280643 w 1957393"/>
              <a:gd name="connsiteY63" fmla="*/ 817240 h 983743"/>
              <a:gd name="connsiteX64" fmla="*/ 290258 w 1957393"/>
              <a:gd name="connsiteY64" fmla="*/ 830686 h 983743"/>
              <a:gd name="connsiteX65" fmla="*/ 283546 w 1957393"/>
              <a:gd name="connsiteY65" fmla="*/ 842218 h 983743"/>
              <a:gd name="connsiteX66" fmla="*/ 260504 w 1957393"/>
              <a:gd name="connsiteY66" fmla="*/ 835472 h 983743"/>
              <a:gd name="connsiteX67" fmla="*/ 255697 w 1957393"/>
              <a:gd name="connsiteY67" fmla="*/ 823940 h 983743"/>
              <a:gd name="connsiteX68" fmla="*/ 280643 w 1957393"/>
              <a:gd name="connsiteY68" fmla="*/ 817240 h 983743"/>
              <a:gd name="connsiteX69" fmla="*/ 229753 w 1957393"/>
              <a:gd name="connsiteY69" fmla="*/ 797049 h 983743"/>
              <a:gd name="connsiteX70" fmla="*/ 244176 w 1957393"/>
              <a:gd name="connsiteY70" fmla="*/ 807623 h 983743"/>
              <a:gd name="connsiteX71" fmla="*/ 245083 w 1957393"/>
              <a:gd name="connsiteY71" fmla="*/ 809537 h 983743"/>
              <a:gd name="connsiteX72" fmla="*/ 231658 w 1957393"/>
              <a:gd name="connsiteY72" fmla="*/ 822983 h 983743"/>
              <a:gd name="connsiteX73" fmla="*/ 210521 w 1957393"/>
              <a:gd name="connsiteY73" fmla="*/ 812409 h 983743"/>
              <a:gd name="connsiteX74" fmla="*/ 229753 w 1957393"/>
              <a:gd name="connsiteY74" fmla="*/ 797049 h 983743"/>
              <a:gd name="connsiteX75" fmla="*/ 167251 w 1957393"/>
              <a:gd name="connsiteY75" fmla="*/ 774943 h 983743"/>
              <a:gd name="connsiteX76" fmla="*/ 186482 w 1957393"/>
              <a:gd name="connsiteY76" fmla="*/ 796091 h 983743"/>
              <a:gd name="connsiteX77" fmla="*/ 171061 w 1957393"/>
              <a:gd name="connsiteY77" fmla="*/ 799920 h 983743"/>
              <a:gd name="connsiteX78" fmla="*/ 159540 w 1957393"/>
              <a:gd name="connsiteY78" fmla="*/ 794132 h 983743"/>
              <a:gd name="connsiteX79" fmla="*/ 152827 w 1957393"/>
              <a:gd name="connsiteY79" fmla="*/ 781643 h 983743"/>
              <a:gd name="connsiteX80" fmla="*/ 167251 w 1957393"/>
              <a:gd name="connsiteY80" fmla="*/ 774943 h 983743"/>
              <a:gd name="connsiteX81" fmla="*/ 1437316 w 1957393"/>
              <a:gd name="connsiteY81" fmla="*/ 649893 h 983743"/>
              <a:gd name="connsiteX82" fmla="*/ 1413281 w 1957393"/>
              <a:gd name="connsiteY82" fmla="*/ 656619 h 983743"/>
              <a:gd name="connsiteX83" fmla="*/ 1396942 w 1957393"/>
              <a:gd name="connsiteY83" fmla="*/ 671997 h 983743"/>
              <a:gd name="connsiteX84" fmla="*/ 1390252 w 1957393"/>
              <a:gd name="connsiteY84" fmla="*/ 693151 h 983743"/>
              <a:gd name="connsiteX85" fmla="*/ 1403691 w 1957393"/>
              <a:gd name="connsiteY85" fmla="*/ 734485 h 983743"/>
              <a:gd name="connsiteX86" fmla="*/ 1445959 w 1957393"/>
              <a:gd name="connsiteY86" fmla="*/ 751812 h 983743"/>
              <a:gd name="connsiteX87" fmla="*/ 1467153 w 1957393"/>
              <a:gd name="connsiteY87" fmla="*/ 749887 h 983743"/>
              <a:gd name="connsiteX88" fmla="*/ 1484439 w 1957393"/>
              <a:gd name="connsiteY88" fmla="*/ 741235 h 983743"/>
              <a:gd name="connsiteX89" fmla="*/ 1496931 w 1957393"/>
              <a:gd name="connsiteY89" fmla="*/ 729683 h 983743"/>
              <a:gd name="connsiteX90" fmla="*/ 1503679 w 1957393"/>
              <a:gd name="connsiteY90" fmla="*/ 718156 h 983743"/>
              <a:gd name="connsiteX91" fmla="*/ 1506580 w 1957393"/>
              <a:gd name="connsiteY91" fmla="*/ 702778 h 983743"/>
              <a:gd name="connsiteX92" fmla="*/ 1503679 w 1957393"/>
              <a:gd name="connsiteY92" fmla="*/ 685474 h 983743"/>
              <a:gd name="connsiteX93" fmla="*/ 1491188 w 1957393"/>
              <a:gd name="connsiteY93" fmla="*/ 668147 h 983743"/>
              <a:gd name="connsiteX94" fmla="*/ 1468100 w 1957393"/>
              <a:gd name="connsiteY94" fmla="*/ 655668 h 983743"/>
              <a:gd name="connsiteX95" fmla="*/ 1437316 w 1957393"/>
              <a:gd name="connsiteY95" fmla="*/ 649893 h 983743"/>
              <a:gd name="connsiteX96" fmla="*/ 898953 w 1957393"/>
              <a:gd name="connsiteY96" fmla="*/ 491262 h 983743"/>
              <a:gd name="connsiteX97" fmla="*/ 906590 w 1957393"/>
              <a:gd name="connsiteY97" fmla="*/ 503740 h 983743"/>
              <a:gd name="connsiteX98" fmla="*/ 907596 w 1957393"/>
              <a:gd name="connsiteY98" fmla="*/ 527794 h 983743"/>
              <a:gd name="connsiteX99" fmla="*/ 902801 w 1957393"/>
              <a:gd name="connsiteY99" fmla="*/ 557600 h 983743"/>
              <a:gd name="connsiteX100" fmla="*/ 894098 w 1957393"/>
              <a:gd name="connsiteY100" fmla="*/ 586431 h 983743"/>
              <a:gd name="connsiteX101" fmla="*/ 881607 w 1957393"/>
              <a:gd name="connsiteY101" fmla="*/ 615286 h 983743"/>
              <a:gd name="connsiteX102" fmla="*/ 867222 w 1957393"/>
              <a:gd name="connsiteY102" fmla="*/ 637390 h 983743"/>
              <a:gd name="connsiteX103" fmla="*/ 852777 w 1957393"/>
              <a:gd name="connsiteY103" fmla="*/ 649893 h 983743"/>
              <a:gd name="connsiteX104" fmla="*/ 840286 w 1957393"/>
              <a:gd name="connsiteY104" fmla="*/ 651818 h 983743"/>
              <a:gd name="connsiteX105" fmla="*/ 831642 w 1957393"/>
              <a:gd name="connsiteY105" fmla="*/ 640266 h 983743"/>
              <a:gd name="connsiteX106" fmla="*/ 829689 w 1957393"/>
              <a:gd name="connsiteY106" fmla="*/ 619136 h 983743"/>
              <a:gd name="connsiteX107" fmla="*/ 832590 w 1957393"/>
              <a:gd name="connsiteY107" fmla="*/ 593157 h 983743"/>
              <a:gd name="connsiteX108" fmla="*/ 840286 w 1957393"/>
              <a:gd name="connsiteY108" fmla="*/ 566251 h 983743"/>
              <a:gd name="connsiteX109" fmla="*/ 852777 w 1957393"/>
              <a:gd name="connsiteY109" fmla="*/ 539322 h 983743"/>
              <a:gd name="connsiteX110" fmla="*/ 868169 w 1957393"/>
              <a:gd name="connsiteY110" fmla="*/ 514317 h 983743"/>
              <a:gd name="connsiteX111" fmla="*/ 884508 w 1957393"/>
              <a:gd name="connsiteY111" fmla="*/ 497014 h 983743"/>
              <a:gd name="connsiteX112" fmla="*/ 898953 w 1957393"/>
              <a:gd name="connsiteY112" fmla="*/ 491262 h 983743"/>
              <a:gd name="connsiteX113" fmla="*/ 866215 w 1957393"/>
              <a:gd name="connsiteY113" fmla="*/ 443178 h 983743"/>
              <a:gd name="connsiteX114" fmla="*/ 842180 w 1957393"/>
              <a:gd name="connsiteY114" fmla="*/ 452805 h 983743"/>
              <a:gd name="connsiteX115" fmla="*/ 814297 w 1957393"/>
              <a:gd name="connsiteY115" fmla="*/ 478760 h 983743"/>
              <a:gd name="connsiteX116" fmla="*/ 793163 w 1957393"/>
              <a:gd name="connsiteY116" fmla="*/ 510491 h 983743"/>
              <a:gd name="connsiteX117" fmla="*/ 778777 w 1957393"/>
              <a:gd name="connsiteY117" fmla="*/ 546048 h 983743"/>
              <a:gd name="connsiteX118" fmla="*/ 772028 w 1957393"/>
              <a:gd name="connsiteY118" fmla="*/ 582580 h 983743"/>
              <a:gd name="connsiteX119" fmla="*/ 772028 w 1957393"/>
              <a:gd name="connsiteY119" fmla="*/ 617211 h 983743"/>
              <a:gd name="connsiteX120" fmla="*/ 779724 w 1957393"/>
              <a:gd name="connsiteY120" fmla="*/ 647017 h 983743"/>
              <a:gd name="connsiteX121" fmla="*/ 790262 w 1957393"/>
              <a:gd name="connsiteY121" fmla="*/ 662395 h 983743"/>
              <a:gd name="connsiteX122" fmla="*/ 804707 w 1957393"/>
              <a:gd name="connsiteY122" fmla="*/ 673923 h 983743"/>
              <a:gd name="connsiteX123" fmla="*/ 824894 w 1957393"/>
              <a:gd name="connsiteY123" fmla="*/ 682574 h 983743"/>
              <a:gd name="connsiteX124" fmla="*/ 846028 w 1957393"/>
              <a:gd name="connsiteY124" fmla="*/ 687376 h 983743"/>
              <a:gd name="connsiteX125" fmla="*/ 874918 w 1957393"/>
              <a:gd name="connsiteY125" fmla="*/ 688350 h 983743"/>
              <a:gd name="connsiteX126" fmla="*/ 898953 w 1957393"/>
              <a:gd name="connsiteY126" fmla="*/ 678724 h 983743"/>
              <a:gd name="connsiteX127" fmla="*/ 929677 w 1957393"/>
              <a:gd name="connsiteY127" fmla="*/ 645091 h 983743"/>
              <a:gd name="connsiteX128" fmla="*/ 950871 w 1957393"/>
              <a:gd name="connsiteY128" fmla="*/ 601809 h 983743"/>
              <a:gd name="connsiteX129" fmla="*/ 963362 w 1957393"/>
              <a:gd name="connsiteY129" fmla="*/ 554700 h 983743"/>
              <a:gd name="connsiteX130" fmla="*/ 965257 w 1957393"/>
              <a:gd name="connsiteY130" fmla="*/ 510491 h 983743"/>
              <a:gd name="connsiteX131" fmla="*/ 959514 w 1957393"/>
              <a:gd name="connsiteY131" fmla="*/ 488362 h 983743"/>
              <a:gd name="connsiteX132" fmla="*/ 945069 w 1957393"/>
              <a:gd name="connsiteY132" fmla="*/ 468183 h 983743"/>
              <a:gd name="connsiteX133" fmla="*/ 921981 w 1957393"/>
              <a:gd name="connsiteY133" fmla="*/ 453755 h 983743"/>
              <a:gd name="connsiteX134" fmla="*/ 892204 w 1957393"/>
              <a:gd name="connsiteY134" fmla="*/ 443178 h 983743"/>
              <a:gd name="connsiteX135" fmla="*/ 866215 w 1957393"/>
              <a:gd name="connsiteY135" fmla="*/ 443178 h 983743"/>
              <a:gd name="connsiteX136" fmla="*/ 1000836 w 1957393"/>
              <a:gd name="connsiteY136" fmla="*/ 334557 h 983743"/>
              <a:gd name="connsiteX137" fmla="*/ 994087 w 1957393"/>
              <a:gd name="connsiteY137" fmla="*/ 351860 h 983743"/>
              <a:gd name="connsiteX138" fmla="*/ 990239 w 1957393"/>
              <a:gd name="connsiteY138" fmla="*/ 404721 h 983743"/>
              <a:gd name="connsiteX139" fmla="*/ 987397 w 1957393"/>
              <a:gd name="connsiteY139" fmla="*/ 462407 h 983743"/>
              <a:gd name="connsiteX140" fmla="*/ 985444 w 1957393"/>
              <a:gd name="connsiteY140" fmla="*/ 522018 h 983743"/>
              <a:gd name="connsiteX141" fmla="*/ 984497 w 1957393"/>
              <a:gd name="connsiteY141" fmla="*/ 579704 h 983743"/>
              <a:gd name="connsiteX142" fmla="*/ 985444 w 1957393"/>
              <a:gd name="connsiteY142" fmla="*/ 628739 h 983743"/>
              <a:gd name="connsiteX143" fmla="*/ 988345 w 1957393"/>
              <a:gd name="connsiteY143" fmla="*/ 669121 h 983743"/>
              <a:gd name="connsiteX144" fmla="*/ 993140 w 1957393"/>
              <a:gd name="connsiteY144" fmla="*/ 687399 h 983743"/>
              <a:gd name="connsiteX145" fmla="*/ 1007584 w 1957393"/>
              <a:gd name="connsiteY145" fmla="*/ 697976 h 983743"/>
              <a:gd name="connsiteX146" fmla="*/ 1030613 w 1957393"/>
              <a:gd name="connsiteY146" fmla="*/ 706628 h 983743"/>
              <a:gd name="connsiteX147" fmla="*/ 1055655 w 1957393"/>
              <a:gd name="connsiteY147" fmla="*/ 714305 h 983743"/>
              <a:gd name="connsiteX148" fmla="*/ 1071047 w 1957393"/>
              <a:gd name="connsiteY148" fmla="*/ 715280 h 983743"/>
              <a:gd name="connsiteX149" fmla="*/ 1082532 w 1957393"/>
              <a:gd name="connsiteY149" fmla="*/ 705653 h 983743"/>
              <a:gd name="connsiteX150" fmla="*/ 1096976 w 1957393"/>
              <a:gd name="connsiteY150" fmla="*/ 679698 h 983743"/>
              <a:gd name="connsiteX151" fmla="*/ 1116216 w 1957393"/>
              <a:gd name="connsiteY151" fmla="*/ 645091 h 983743"/>
              <a:gd name="connsiteX152" fmla="*/ 1138298 w 1957393"/>
              <a:gd name="connsiteY152" fmla="*/ 607585 h 983743"/>
              <a:gd name="connsiteX153" fmla="*/ 1161386 w 1957393"/>
              <a:gd name="connsiteY153" fmla="*/ 570102 h 983743"/>
              <a:gd name="connsiteX154" fmla="*/ 1160439 w 1957393"/>
              <a:gd name="connsiteY154" fmla="*/ 600858 h 983743"/>
              <a:gd name="connsiteX155" fmla="*/ 1161386 w 1957393"/>
              <a:gd name="connsiteY155" fmla="*/ 631639 h 983743"/>
              <a:gd name="connsiteX156" fmla="*/ 1162333 w 1957393"/>
              <a:gd name="connsiteY156" fmla="*/ 659519 h 983743"/>
              <a:gd name="connsiteX157" fmla="*/ 1164287 w 1957393"/>
              <a:gd name="connsiteY157" fmla="*/ 681624 h 983743"/>
              <a:gd name="connsiteX158" fmla="*/ 1170029 w 1957393"/>
              <a:gd name="connsiteY158" fmla="*/ 698927 h 983743"/>
              <a:gd name="connsiteX159" fmla="*/ 1186368 w 1957393"/>
              <a:gd name="connsiteY159" fmla="*/ 712380 h 983743"/>
              <a:gd name="connsiteX160" fmla="*/ 1196965 w 1957393"/>
              <a:gd name="connsiteY160" fmla="*/ 716230 h 983743"/>
              <a:gd name="connsiteX161" fmla="*/ 1206555 w 1957393"/>
              <a:gd name="connsiteY161" fmla="*/ 720081 h 983743"/>
              <a:gd name="connsiteX162" fmla="*/ 1217152 w 1957393"/>
              <a:gd name="connsiteY162" fmla="*/ 723931 h 983743"/>
              <a:gd name="connsiteX163" fmla="*/ 1229643 w 1957393"/>
              <a:gd name="connsiteY163" fmla="*/ 727758 h 983743"/>
              <a:gd name="connsiteX164" fmla="*/ 1250837 w 1957393"/>
              <a:gd name="connsiteY164" fmla="*/ 729683 h 983743"/>
              <a:gd name="connsiteX165" fmla="*/ 1263328 w 1957393"/>
              <a:gd name="connsiteY165" fmla="*/ 720081 h 983743"/>
              <a:gd name="connsiteX166" fmla="*/ 1284462 w 1957393"/>
              <a:gd name="connsiteY166" fmla="*/ 680649 h 983743"/>
              <a:gd name="connsiteX167" fmla="*/ 1311398 w 1957393"/>
              <a:gd name="connsiteY167" fmla="*/ 632589 h 983743"/>
              <a:gd name="connsiteX168" fmla="*/ 1341176 w 1957393"/>
              <a:gd name="connsiteY168" fmla="*/ 579704 h 983743"/>
              <a:gd name="connsiteX169" fmla="*/ 1371960 w 1957393"/>
              <a:gd name="connsiteY169" fmla="*/ 525869 h 983743"/>
              <a:gd name="connsiteX170" fmla="*/ 1401737 w 1957393"/>
              <a:gd name="connsiteY170" fmla="*/ 475860 h 983743"/>
              <a:gd name="connsiteX171" fmla="*/ 1428673 w 1957393"/>
              <a:gd name="connsiteY171" fmla="*/ 432601 h 983743"/>
              <a:gd name="connsiteX172" fmla="*/ 1436369 w 1957393"/>
              <a:gd name="connsiteY172" fmla="*/ 411448 h 983743"/>
              <a:gd name="connsiteX173" fmla="*/ 1428673 w 1957393"/>
              <a:gd name="connsiteY173" fmla="*/ 390294 h 983743"/>
              <a:gd name="connsiteX174" fmla="*/ 1411387 w 1957393"/>
              <a:gd name="connsiteY174" fmla="*/ 375890 h 983743"/>
              <a:gd name="connsiteX175" fmla="*/ 1393094 w 1957393"/>
              <a:gd name="connsiteY175" fmla="*/ 364338 h 983743"/>
              <a:gd name="connsiteX176" fmla="*/ 1373854 w 1957393"/>
              <a:gd name="connsiteY176" fmla="*/ 358586 h 983743"/>
              <a:gd name="connsiteX177" fmla="*/ 1360416 w 1957393"/>
              <a:gd name="connsiteY177" fmla="*/ 372039 h 983743"/>
              <a:gd name="connsiteX178" fmla="*/ 1345971 w 1957393"/>
              <a:gd name="connsiteY178" fmla="*/ 396069 h 983743"/>
              <a:gd name="connsiteX179" fmla="*/ 1326790 w 1957393"/>
              <a:gd name="connsiteY179" fmla="*/ 429725 h 983743"/>
              <a:gd name="connsiteX180" fmla="*/ 1303702 w 1957393"/>
              <a:gd name="connsiteY180" fmla="*/ 470108 h 983743"/>
              <a:gd name="connsiteX181" fmla="*/ 1278720 w 1957393"/>
              <a:gd name="connsiteY181" fmla="*/ 514317 h 983743"/>
              <a:gd name="connsiteX182" fmla="*/ 1253678 w 1957393"/>
              <a:gd name="connsiteY182" fmla="*/ 559525 h 983743"/>
              <a:gd name="connsiteX183" fmla="*/ 1230650 w 1957393"/>
              <a:gd name="connsiteY183" fmla="*/ 601809 h 983743"/>
              <a:gd name="connsiteX184" fmla="*/ 1238286 w 1957393"/>
              <a:gd name="connsiteY184" fmla="*/ 550850 h 983743"/>
              <a:gd name="connsiteX185" fmla="*/ 1245982 w 1957393"/>
              <a:gd name="connsiteY185" fmla="*/ 500864 h 983743"/>
              <a:gd name="connsiteX186" fmla="*/ 1251784 w 1957393"/>
              <a:gd name="connsiteY186" fmla="*/ 460482 h 983743"/>
              <a:gd name="connsiteX187" fmla="*/ 1254685 w 1957393"/>
              <a:gd name="connsiteY187" fmla="*/ 435501 h 983743"/>
              <a:gd name="connsiteX188" fmla="*/ 1255632 w 1957393"/>
              <a:gd name="connsiteY188" fmla="*/ 423950 h 983743"/>
              <a:gd name="connsiteX189" fmla="*/ 1254685 w 1957393"/>
              <a:gd name="connsiteY189" fmla="*/ 415298 h 983743"/>
              <a:gd name="connsiteX190" fmla="*/ 1250837 w 1957393"/>
              <a:gd name="connsiteY190" fmla="*/ 408572 h 983743"/>
              <a:gd name="connsiteX191" fmla="*/ 1241187 w 1957393"/>
              <a:gd name="connsiteY191" fmla="*/ 402796 h 983743"/>
              <a:gd name="connsiteX192" fmla="*/ 1221947 w 1957393"/>
              <a:gd name="connsiteY192" fmla="*/ 393193 h 983743"/>
              <a:gd name="connsiteX193" fmla="*/ 1201760 w 1957393"/>
              <a:gd name="connsiteY193" fmla="*/ 386467 h 983743"/>
              <a:gd name="connsiteX194" fmla="*/ 1183527 w 1957393"/>
              <a:gd name="connsiteY194" fmla="*/ 384542 h 983743"/>
              <a:gd name="connsiteX195" fmla="*/ 1171035 w 1957393"/>
              <a:gd name="connsiteY195" fmla="*/ 395119 h 983743"/>
              <a:gd name="connsiteX196" fmla="*/ 1150848 w 1957393"/>
              <a:gd name="connsiteY196" fmla="*/ 427800 h 983743"/>
              <a:gd name="connsiteX197" fmla="*/ 1122965 w 1957393"/>
              <a:gd name="connsiteY197" fmla="*/ 477785 h 983743"/>
              <a:gd name="connsiteX198" fmla="*/ 1093128 w 1957393"/>
              <a:gd name="connsiteY198" fmla="*/ 534521 h 983743"/>
              <a:gd name="connsiteX199" fmla="*/ 1064298 w 1957393"/>
              <a:gd name="connsiteY199" fmla="*/ 593181 h 983743"/>
              <a:gd name="connsiteX200" fmla="*/ 1069093 w 1957393"/>
              <a:gd name="connsiteY200" fmla="*/ 539322 h 983743"/>
              <a:gd name="connsiteX201" fmla="*/ 1074836 w 1957393"/>
              <a:gd name="connsiteY201" fmla="*/ 484536 h 983743"/>
              <a:gd name="connsiteX202" fmla="*/ 1080637 w 1957393"/>
              <a:gd name="connsiteY202" fmla="*/ 437426 h 983743"/>
              <a:gd name="connsiteX203" fmla="*/ 1084485 w 1957393"/>
              <a:gd name="connsiteY203" fmla="*/ 404745 h 983743"/>
              <a:gd name="connsiteX204" fmla="*/ 1085432 w 1957393"/>
              <a:gd name="connsiteY204" fmla="*/ 392243 h 983743"/>
              <a:gd name="connsiteX205" fmla="*/ 1084485 w 1957393"/>
              <a:gd name="connsiteY205" fmla="*/ 379740 h 983743"/>
              <a:gd name="connsiteX206" fmla="*/ 1079690 w 1957393"/>
              <a:gd name="connsiteY206" fmla="*/ 367238 h 983743"/>
              <a:gd name="connsiteX207" fmla="*/ 1070040 w 1957393"/>
              <a:gd name="connsiteY207" fmla="*/ 356661 h 983743"/>
              <a:gd name="connsiteX208" fmla="*/ 1046952 w 1957393"/>
              <a:gd name="connsiteY208" fmla="*/ 345133 h 983743"/>
              <a:gd name="connsiteX209" fmla="*/ 1019069 w 1957393"/>
              <a:gd name="connsiteY209" fmla="*/ 335507 h 983743"/>
              <a:gd name="connsiteX210" fmla="*/ 1000836 w 1957393"/>
              <a:gd name="connsiteY210" fmla="*/ 334557 h 983743"/>
              <a:gd name="connsiteX211" fmla="*/ 381664 w 1957393"/>
              <a:gd name="connsiteY211" fmla="*/ 285522 h 983743"/>
              <a:gd name="connsiteX212" fmla="*/ 374915 w 1957393"/>
              <a:gd name="connsiteY212" fmla="*/ 302826 h 983743"/>
              <a:gd name="connsiteX213" fmla="*/ 371067 w 1957393"/>
              <a:gd name="connsiteY213" fmla="*/ 355710 h 983743"/>
              <a:gd name="connsiteX214" fmla="*/ 368226 w 1957393"/>
              <a:gd name="connsiteY214" fmla="*/ 413397 h 983743"/>
              <a:gd name="connsiteX215" fmla="*/ 366272 w 1957393"/>
              <a:gd name="connsiteY215" fmla="*/ 472984 h 983743"/>
              <a:gd name="connsiteX216" fmla="*/ 365325 w 1957393"/>
              <a:gd name="connsiteY216" fmla="*/ 530670 h 983743"/>
              <a:gd name="connsiteX217" fmla="*/ 366272 w 1957393"/>
              <a:gd name="connsiteY217" fmla="*/ 579704 h 983743"/>
              <a:gd name="connsiteX218" fmla="*/ 369173 w 1957393"/>
              <a:gd name="connsiteY218" fmla="*/ 620087 h 983743"/>
              <a:gd name="connsiteX219" fmla="*/ 373968 w 1957393"/>
              <a:gd name="connsiteY219" fmla="*/ 638365 h 983743"/>
              <a:gd name="connsiteX220" fmla="*/ 388413 w 1957393"/>
              <a:gd name="connsiteY220" fmla="*/ 648942 h 983743"/>
              <a:gd name="connsiteX221" fmla="*/ 411501 w 1957393"/>
              <a:gd name="connsiteY221" fmla="*/ 657594 h 983743"/>
              <a:gd name="connsiteX222" fmla="*/ 436483 w 1957393"/>
              <a:gd name="connsiteY222" fmla="*/ 665271 h 983743"/>
              <a:gd name="connsiteX223" fmla="*/ 451875 w 1957393"/>
              <a:gd name="connsiteY223" fmla="*/ 666245 h 983743"/>
              <a:gd name="connsiteX224" fmla="*/ 463419 w 1957393"/>
              <a:gd name="connsiteY224" fmla="*/ 656619 h 983743"/>
              <a:gd name="connsiteX225" fmla="*/ 477805 w 1957393"/>
              <a:gd name="connsiteY225" fmla="*/ 630664 h 983743"/>
              <a:gd name="connsiteX226" fmla="*/ 497045 w 1957393"/>
              <a:gd name="connsiteY226" fmla="*/ 596057 h 983743"/>
              <a:gd name="connsiteX227" fmla="*/ 519186 w 1957393"/>
              <a:gd name="connsiteY227" fmla="*/ 558551 h 983743"/>
              <a:gd name="connsiteX228" fmla="*/ 542214 w 1957393"/>
              <a:gd name="connsiteY228" fmla="*/ 521068 h 983743"/>
              <a:gd name="connsiteX229" fmla="*/ 541267 w 1957393"/>
              <a:gd name="connsiteY229" fmla="*/ 551824 h 983743"/>
              <a:gd name="connsiteX230" fmla="*/ 542214 w 1957393"/>
              <a:gd name="connsiteY230" fmla="*/ 582604 h 983743"/>
              <a:gd name="connsiteX231" fmla="*/ 543221 w 1957393"/>
              <a:gd name="connsiteY231" fmla="*/ 610485 h 983743"/>
              <a:gd name="connsiteX232" fmla="*/ 545115 w 1957393"/>
              <a:gd name="connsiteY232" fmla="*/ 632589 h 983743"/>
              <a:gd name="connsiteX233" fmla="*/ 550857 w 1957393"/>
              <a:gd name="connsiteY233" fmla="*/ 649893 h 983743"/>
              <a:gd name="connsiteX234" fmla="*/ 567256 w 1957393"/>
              <a:gd name="connsiteY234" fmla="*/ 663346 h 983743"/>
              <a:gd name="connsiteX235" fmla="*/ 577793 w 1957393"/>
              <a:gd name="connsiteY235" fmla="*/ 667196 h 983743"/>
              <a:gd name="connsiteX236" fmla="*/ 587443 w 1957393"/>
              <a:gd name="connsiteY236" fmla="*/ 671047 h 983743"/>
              <a:gd name="connsiteX237" fmla="*/ 597981 w 1957393"/>
              <a:gd name="connsiteY237" fmla="*/ 674897 h 983743"/>
              <a:gd name="connsiteX238" fmla="*/ 610472 w 1957393"/>
              <a:gd name="connsiteY238" fmla="*/ 678724 h 983743"/>
              <a:gd name="connsiteX239" fmla="*/ 631665 w 1957393"/>
              <a:gd name="connsiteY239" fmla="*/ 680649 h 983743"/>
              <a:gd name="connsiteX240" fmla="*/ 644156 w 1957393"/>
              <a:gd name="connsiteY240" fmla="*/ 671047 h 983743"/>
              <a:gd name="connsiteX241" fmla="*/ 665291 w 1957393"/>
              <a:gd name="connsiteY241" fmla="*/ 631615 h 983743"/>
              <a:gd name="connsiteX242" fmla="*/ 692227 w 1957393"/>
              <a:gd name="connsiteY242" fmla="*/ 583555 h 983743"/>
              <a:gd name="connsiteX243" fmla="*/ 722004 w 1957393"/>
              <a:gd name="connsiteY243" fmla="*/ 530670 h 983743"/>
              <a:gd name="connsiteX244" fmla="*/ 752788 w 1957393"/>
              <a:gd name="connsiteY244" fmla="*/ 476835 h 983743"/>
              <a:gd name="connsiteX245" fmla="*/ 782566 w 1957393"/>
              <a:gd name="connsiteY245" fmla="*/ 426849 h 983743"/>
              <a:gd name="connsiteX246" fmla="*/ 809502 w 1957393"/>
              <a:gd name="connsiteY246" fmla="*/ 383567 h 983743"/>
              <a:gd name="connsiteX247" fmla="*/ 817198 w 1957393"/>
              <a:gd name="connsiteY247" fmla="*/ 362413 h 983743"/>
              <a:gd name="connsiteX248" fmla="*/ 809502 w 1957393"/>
              <a:gd name="connsiteY248" fmla="*/ 341283 h 983743"/>
              <a:gd name="connsiteX249" fmla="*/ 792215 w 1957393"/>
              <a:gd name="connsiteY249" fmla="*/ 326855 h 983743"/>
              <a:gd name="connsiteX250" fmla="*/ 773923 w 1957393"/>
              <a:gd name="connsiteY250" fmla="*/ 315304 h 983743"/>
              <a:gd name="connsiteX251" fmla="*/ 754742 w 1957393"/>
              <a:gd name="connsiteY251" fmla="*/ 309552 h 983743"/>
              <a:gd name="connsiteX252" fmla="*/ 741244 w 1957393"/>
              <a:gd name="connsiteY252" fmla="*/ 323005 h 983743"/>
              <a:gd name="connsiteX253" fmla="*/ 726859 w 1957393"/>
              <a:gd name="connsiteY253" fmla="*/ 347035 h 983743"/>
              <a:gd name="connsiteX254" fmla="*/ 707619 w 1957393"/>
              <a:gd name="connsiteY254" fmla="*/ 380691 h 983743"/>
              <a:gd name="connsiteX255" fmla="*/ 684531 w 1957393"/>
              <a:gd name="connsiteY255" fmla="*/ 421074 h 983743"/>
              <a:gd name="connsiteX256" fmla="*/ 659548 w 1957393"/>
              <a:gd name="connsiteY256" fmla="*/ 465307 h 983743"/>
              <a:gd name="connsiteX257" fmla="*/ 634507 w 1957393"/>
              <a:gd name="connsiteY257" fmla="*/ 510491 h 983743"/>
              <a:gd name="connsiteX258" fmla="*/ 611478 w 1957393"/>
              <a:gd name="connsiteY258" fmla="*/ 552775 h 983743"/>
              <a:gd name="connsiteX259" fmla="*/ 619174 w 1957393"/>
              <a:gd name="connsiteY259" fmla="*/ 501839 h 983743"/>
              <a:gd name="connsiteX260" fmla="*/ 626870 w 1957393"/>
              <a:gd name="connsiteY260" fmla="*/ 451830 h 983743"/>
              <a:gd name="connsiteX261" fmla="*/ 632612 w 1957393"/>
              <a:gd name="connsiteY261" fmla="*/ 411448 h 983743"/>
              <a:gd name="connsiteX262" fmla="*/ 635513 w 1957393"/>
              <a:gd name="connsiteY262" fmla="*/ 386467 h 983743"/>
              <a:gd name="connsiteX263" fmla="*/ 636460 w 1957393"/>
              <a:gd name="connsiteY263" fmla="*/ 374915 h 983743"/>
              <a:gd name="connsiteX264" fmla="*/ 635513 w 1957393"/>
              <a:gd name="connsiteY264" fmla="*/ 366264 h 983743"/>
              <a:gd name="connsiteX265" fmla="*/ 631665 w 1957393"/>
              <a:gd name="connsiteY265" fmla="*/ 359537 h 983743"/>
              <a:gd name="connsiteX266" fmla="*/ 622016 w 1957393"/>
              <a:gd name="connsiteY266" fmla="*/ 353761 h 983743"/>
              <a:gd name="connsiteX267" fmla="*/ 602835 w 1957393"/>
              <a:gd name="connsiteY267" fmla="*/ 344159 h 983743"/>
              <a:gd name="connsiteX268" fmla="*/ 582648 w 1957393"/>
              <a:gd name="connsiteY268" fmla="*/ 337433 h 983743"/>
              <a:gd name="connsiteX269" fmla="*/ 564355 w 1957393"/>
              <a:gd name="connsiteY269" fmla="*/ 335507 h 983743"/>
              <a:gd name="connsiteX270" fmla="*/ 551864 w 1957393"/>
              <a:gd name="connsiteY270" fmla="*/ 346084 h 983743"/>
              <a:gd name="connsiteX271" fmla="*/ 531677 w 1957393"/>
              <a:gd name="connsiteY271" fmla="*/ 378766 h 983743"/>
              <a:gd name="connsiteX272" fmla="*/ 503794 w 1957393"/>
              <a:gd name="connsiteY272" fmla="*/ 428751 h 983743"/>
              <a:gd name="connsiteX273" fmla="*/ 473957 w 1957393"/>
              <a:gd name="connsiteY273" fmla="*/ 485486 h 983743"/>
              <a:gd name="connsiteX274" fmla="*/ 445126 w 1957393"/>
              <a:gd name="connsiteY274" fmla="*/ 544147 h 983743"/>
              <a:gd name="connsiteX275" fmla="*/ 449922 w 1957393"/>
              <a:gd name="connsiteY275" fmla="*/ 490311 h 983743"/>
              <a:gd name="connsiteX276" fmla="*/ 455723 w 1957393"/>
              <a:gd name="connsiteY276" fmla="*/ 435501 h 983743"/>
              <a:gd name="connsiteX277" fmla="*/ 461466 w 1957393"/>
              <a:gd name="connsiteY277" fmla="*/ 388392 h 983743"/>
              <a:gd name="connsiteX278" fmla="*/ 465314 w 1957393"/>
              <a:gd name="connsiteY278" fmla="*/ 355710 h 983743"/>
              <a:gd name="connsiteX279" fmla="*/ 466261 w 1957393"/>
              <a:gd name="connsiteY279" fmla="*/ 343208 h 983743"/>
              <a:gd name="connsiteX280" fmla="*/ 465314 w 1957393"/>
              <a:gd name="connsiteY280" fmla="*/ 330706 h 983743"/>
              <a:gd name="connsiteX281" fmla="*/ 460518 w 1957393"/>
              <a:gd name="connsiteY281" fmla="*/ 318204 h 983743"/>
              <a:gd name="connsiteX282" fmla="*/ 450869 w 1957393"/>
              <a:gd name="connsiteY282" fmla="*/ 307627 h 983743"/>
              <a:gd name="connsiteX283" fmla="*/ 427840 w 1957393"/>
              <a:gd name="connsiteY283" fmla="*/ 296099 h 983743"/>
              <a:gd name="connsiteX284" fmla="*/ 399957 w 1957393"/>
              <a:gd name="connsiteY284" fmla="*/ 286473 h 983743"/>
              <a:gd name="connsiteX285" fmla="*/ 381664 w 1957393"/>
              <a:gd name="connsiteY285" fmla="*/ 285522 h 983743"/>
              <a:gd name="connsiteX286" fmla="*/ 1535410 w 1957393"/>
              <a:gd name="connsiteY286" fmla="*/ 241289 h 983743"/>
              <a:gd name="connsiteX287" fmla="*/ 1520966 w 1957393"/>
              <a:gd name="connsiteY287" fmla="*/ 260518 h 983743"/>
              <a:gd name="connsiteX288" fmla="*/ 1495036 w 1957393"/>
              <a:gd name="connsiteY288" fmla="*/ 336458 h 983743"/>
              <a:gd name="connsiteX289" fmla="*/ 1468100 w 1957393"/>
              <a:gd name="connsiteY289" fmla="*/ 422999 h 983743"/>
              <a:gd name="connsiteX290" fmla="*/ 1444065 w 1957393"/>
              <a:gd name="connsiteY290" fmla="*/ 508565 h 983743"/>
              <a:gd name="connsiteX291" fmla="*/ 1425772 w 1957393"/>
              <a:gd name="connsiteY291" fmla="*/ 580679 h 983743"/>
              <a:gd name="connsiteX292" fmla="*/ 1424825 w 1957393"/>
              <a:gd name="connsiteY292" fmla="*/ 603734 h 983743"/>
              <a:gd name="connsiteX293" fmla="*/ 1440217 w 1957393"/>
              <a:gd name="connsiteY293" fmla="*/ 619136 h 983743"/>
              <a:gd name="connsiteX294" fmla="*/ 1464252 w 1957393"/>
              <a:gd name="connsiteY294" fmla="*/ 630664 h 983743"/>
              <a:gd name="connsiteX295" fmla="*/ 1491188 w 1957393"/>
              <a:gd name="connsiteY295" fmla="*/ 639316 h 983743"/>
              <a:gd name="connsiteX296" fmla="*/ 1509422 w 1957393"/>
              <a:gd name="connsiteY296" fmla="*/ 641241 h 983743"/>
              <a:gd name="connsiteX297" fmla="*/ 1519071 w 1957393"/>
              <a:gd name="connsiteY297" fmla="*/ 627788 h 983743"/>
              <a:gd name="connsiteX298" fmla="*/ 1543106 w 1957393"/>
              <a:gd name="connsiteY298" fmla="*/ 559525 h 983743"/>
              <a:gd name="connsiteX299" fmla="*/ 1571937 w 1957393"/>
              <a:gd name="connsiteY299" fmla="*/ 483561 h 983743"/>
              <a:gd name="connsiteX300" fmla="*/ 1604615 w 1957393"/>
              <a:gd name="connsiteY300" fmla="*/ 403770 h 983743"/>
              <a:gd name="connsiteX301" fmla="*/ 1639247 w 1957393"/>
              <a:gd name="connsiteY301" fmla="*/ 323956 h 983743"/>
              <a:gd name="connsiteX302" fmla="*/ 1642148 w 1957393"/>
              <a:gd name="connsiteY302" fmla="*/ 299926 h 983743"/>
              <a:gd name="connsiteX303" fmla="*/ 1626756 w 1957393"/>
              <a:gd name="connsiteY303" fmla="*/ 280697 h 983743"/>
              <a:gd name="connsiteX304" fmla="*/ 1595025 w 1957393"/>
              <a:gd name="connsiteY304" fmla="*/ 260518 h 983743"/>
              <a:gd name="connsiteX305" fmla="*/ 1560393 w 1957393"/>
              <a:gd name="connsiteY305" fmla="*/ 245140 h 983743"/>
              <a:gd name="connsiteX306" fmla="*/ 1535410 w 1957393"/>
              <a:gd name="connsiteY306" fmla="*/ 241289 h 983743"/>
              <a:gd name="connsiteX307" fmla="*/ 1957393 w 1957393"/>
              <a:gd name="connsiteY307" fmla="*/ 236512 h 983743"/>
              <a:gd name="connsiteX308" fmla="*/ 1957393 w 1957393"/>
              <a:gd name="connsiteY308" fmla="*/ 237469 h 983743"/>
              <a:gd name="connsiteX309" fmla="*/ 1957053 w 1957393"/>
              <a:gd name="connsiteY309" fmla="*/ 237041 h 983743"/>
              <a:gd name="connsiteX310" fmla="*/ 1845554 w 1957393"/>
              <a:gd name="connsiteY310" fmla="*/ 183640 h 983743"/>
              <a:gd name="connsiteX311" fmla="*/ 1857426 w 1957393"/>
              <a:gd name="connsiteY311" fmla="*/ 186511 h 983743"/>
              <a:gd name="connsiteX312" fmla="*/ 1949773 w 1957393"/>
              <a:gd name="connsiteY312" fmla="*/ 227852 h 983743"/>
              <a:gd name="connsiteX313" fmla="*/ 1957053 w 1957393"/>
              <a:gd name="connsiteY313" fmla="*/ 237041 h 983743"/>
              <a:gd name="connsiteX314" fmla="*/ 1931449 w 1957393"/>
              <a:gd name="connsiteY314" fmla="*/ 276895 h 983743"/>
              <a:gd name="connsiteX315" fmla="*/ 1923738 w 1957393"/>
              <a:gd name="connsiteY315" fmla="*/ 288427 h 983743"/>
              <a:gd name="connsiteX316" fmla="*/ 1895889 w 1957393"/>
              <a:gd name="connsiteY316" fmla="*/ 338428 h 983743"/>
              <a:gd name="connsiteX317" fmla="*/ 1893984 w 1957393"/>
              <a:gd name="connsiteY317" fmla="*/ 341299 h 983743"/>
              <a:gd name="connsiteX318" fmla="*/ 1867042 w 1957393"/>
              <a:gd name="connsiteY318" fmla="*/ 386514 h 983743"/>
              <a:gd name="connsiteX319" fmla="*/ 1841098 w 1957393"/>
              <a:gd name="connsiteY319" fmla="*/ 430726 h 983743"/>
              <a:gd name="connsiteX320" fmla="*/ 1816061 w 1957393"/>
              <a:gd name="connsiteY320" fmla="*/ 471110 h 983743"/>
              <a:gd name="connsiteX321" fmla="*/ 1804540 w 1957393"/>
              <a:gd name="connsiteY321" fmla="*/ 490344 h 983743"/>
              <a:gd name="connsiteX322" fmla="*/ 1806445 w 1957393"/>
              <a:gd name="connsiteY322" fmla="*/ 518193 h 983743"/>
              <a:gd name="connsiteX323" fmla="*/ 1811253 w 1957393"/>
              <a:gd name="connsiteY323" fmla="*/ 526853 h 983743"/>
              <a:gd name="connsiteX324" fmla="*/ 1818964 w 1957393"/>
              <a:gd name="connsiteY324" fmla="*/ 548002 h 983743"/>
              <a:gd name="connsiteX325" fmla="*/ 1838195 w 1957393"/>
              <a:gd name="connsiteY325" fmla="*/ 592260 h 983743"/>
              <a:gd name="connsiteX326" fmla="*/ 1869945 w 1957393"/>
              <a:gd name="connsiteY326" fmla="*/ 660492 h 983743"/>
              <a:gd name="connsiteX327" fmla="*/ 1874753 w 1957393"/>
              <a:gd name="connsiteY327" fmla="*/ 671067 h 983743"/>
              <a:gd name="connsiteX328" fmla="*/ 1908407 w 1957393"/>
              <a:gd name="connsiteY328" fmla="*/ 753748 h 983743"/>
              <a:gd name="connsiteX329" fmla="*/ 1910312 w 1957393"/>
              <a:gd name="connsiteY329" fmla="*/ 758580 h 983743"/>
              <a:gd name="connsiteX330" fmla="*/ 1928546 w 1957393"/>
              <a:gd name="connsiteY330" fmla="*/ 807623 h 983743"/>
              <a:gd name="connsiteX331" fmla="*/ 1942969 w 1957393"/>
              <a:gd name="connsiteY331" fmla="*/ 847049 h 983743"/>
              <a:gd name="connsiteX332" fmla="*/ 1954581 w 1957393"/>
              <a:gd name="connsiteY332" fmla="*/ 872027 h 983743"/>
              <a:gd name="connsiteX333" fmla="*/ 1951678 w 1957393"/>
              <a:gd name="connsiteY333" fmla="*/ 884516 h 983743"/>
              <a:gd name="connsiteX334" fmla="*/ 1937254 w 1957393"/>
              <a:gd name="connsiteY334" fmla="*/ 882601 h 983743"/>
              <a:gd name="connsiteX335" fmla="*/ 1898792 w 1957393"/>
              <a:gd name="connsiteY335" fmla="*/ 865281 h 983743"/>
              <a:gd name="connsiteX336" fmla="*/ 1891081 w 1957393"/>
              <a:gd name="connsiteY336" fmla="*/ 855664 h 983743"/>
              <a:gd name="connsiteX337" fmla="*/ 1868947 w 1957393"/>
              <a:gd name="connsiteY337" fmla="*/ 800877 h 983743"/>
              <a:gd name="connsiteX338" fmla="*/ 1854524 w 1957393"/>
              <a:gd name="connsiteY338" fmla="*/ 766282 h 983743"/>
              <a:gd name="connsiteX339" fmla="*/ 1818057 w 1957393"/>
              <a:gd name="connsiteY339" fmla="*/ 685516 h 983743"/>
              <a:gd name="connsiteX340" fmla="*/ 1802635 w 1957393"/>
              <a:gd name="connsiteY340" fmla="*/ 649918 h 983743"/>
              <a:gd name="connsiteX341" fmla="*/ 1766078 w 1957393"/>
              <a:gd name="connsiteY341" fmla="*/ 571111 h 983743"/>
              <a:gd name="connsiteX342" fmla="*/ 1747844 w 1957393"/>
              <a:gd name="connsiteY342" fmla="*/ 526853 h 983743"/>
              <a:gd name="connsiteX343" fmla="*/ 1741132 w 1957393"/>
              <a:gd name="connsiteY343" fmla="*/ 514365 h 983743"/>
              <a:gd name="connsiteX344" fmla="*/ 1741132 w 1957393"/>
              <a:gd name="connsiteY344" fmla="*/ 496087 h 983743"/>
              <a:gd name="connsiteX345" fmla="*/ 1770886 w 1957393"/>
              <a:gd name="connsiteY345" fmla="*/ 449961 h 983743"/>
              <a:gd name="connsiteX346" fmla="*/ 1800730 w 1957393"/>
              <a:gd name="connsiteY346" fmla="*/ 403789 h 983743"/>
              <a:gd name="connsiteX347" fmla="*/ 1809348 w 1957393"/>
              <a:gd name="connsiteY347" fmla="*/ 388429 h 983743"/>
              <a:gd name="connsiteX348" fmla="*/ 1837288 w 1957393"/>
              <a:gd name="connsiteY348" fmla="*/ 346131 h 983743"/>
              <a:gd name="connsiteX349" fmla="*/ 1879561 w 1957393"/>
              <a:gd name="connsiteY349" fmla="*/ 278810 h 983743"/>
              <a:gd name="connsiteX350" fmla="*/ 1903600 w 1957393"/>
              <a:gd name="connsiteY350" fmla="*/ 247086 h 983743"/>
              <a:gd name="connsiteX351" fmla="*/ 1896887 w 1957393"/>
              <a:gd name="connsiteY351" fmla="*/ 228809 h 983743"/>
              <a:gd name="connsiteX352" fmla="*/ 1844001 w 1957393"/>
              <a:gd name="connsiteY352" fmla="*/ 206703 h 983743"/>
              <a:gd name="connsiteX353" fmla="*/ 1837288 w 1957393"/>
              <a:gd name="connsiteY353" fmla="*/ 189383 h 983743"/>
              <a:gd name="connsiteX354" fmla="*/ 1845554 w 1957393"/>
              <a:gd name="connsiteY354" fmla="*/ 183640 h 983743"/>
              <a:gd name="connsiteX355" fmla="*/ 1777598 w 1957393"/>
              <a:gd name="connsiteY355" fmla="*/ 157660 h 983743"/>
              <a:gd name="connsiteX356" fmla="*/ 1815154 w 1957393"/>
              <a:gd name="connsiteY356" fmla="*/ 172108 h 983743"/>
              <a:gd name="connsiteX357" fmla="*/ 1816061 w 1957393"/>
              <a:gd name="connsiteY357" fmla="*/ 178808 h 983743"/>
              <a:gd name="connsiteX358" fmla="*/ 1796830 w 1957393"/>
              <a:gd name="connsiteY358" fmla="*/ 187468 h 983743"/>
              <a:gd name="connsiteX359" fmla="*/ 1770886 w 1957393"/>
              <a:gd name="connsiteY359" fmla="*/ 174980 h 983743"/>
              <a:gd name="connsiteX360" fmla="*/ 1767076 w 1957393"/>
              <a:gd name="connsiteY360" fmla="*/ 166320 h 983743"/>
              <a:gd name="connsiteX361" fmla="*/ 1777598 w 1957393"/>
              <a:gd name="connsiteY361" fmla="*/ 157660 h 983743"/>
              <a:gd name="connsiteX362" fmla="*/ 1647878 w 1957393"/>
              <a:gd name="connsiteY362" fmla="*/ 109619 h 983743"/>
              <a:gd name="connsiteX363" fmla="*/ 1681533 w 1957393"/>
              <a:gd name="connsiteY363" fmla="*/ 124979 h 983743"/>
              <a:gd name="connsiteX364" fmla="*/ 1688246 w 1957393"/>
              <a:gd name="connsiteY364" fmla="*/ 126893 h 983743"/>
              <a:gd name="connsiteX365" fmla="*/ 1699766 w 1957393"/>
              <a:gd name="connsiteY365" fmla="*/ 126893 h 983743"/>
              <a:gd name="connsiteX366" fmla="*/ 1740134 w 1957393"/>
              <a:gd name="connsiteY366" fmla="*/ 141342 h 983743"/>
              <a:gd name="connsiteX367" fmla="*/ 1750747 w 1957393"/>
              <a:gd name="connsiteY367" fmla="*/ 155745 h 983743"/>
              <a:gd name="connsiteX368" fmla="*/ 1733421 w 1957393"/>
              <a:gd name="connsiteY368" fmla="*/ 163448 h 983743"/>
              <a:gd name="connsiteX369" fmla="*/ 1681533 w 1957393"/>
              <a:gd name="connsiteY369" fmla="*/ 141342 h 983743"/>
              <a:gd name="connsiteX370" fmla="*/ 1666111 w 1957393"/>
              <a:gd name="connsiteY370" fmla="*/ 136511 h 983743"/>
              <a:gd name="connsiteX371" fmla="*/ 1639170 w 1957393"/>
              <a:gd name="connsiteY371" fmla="*/ 128853 h 983743"/>
              <a:gd name="connsiteX372" fmla="*/ 1633455 w 1957393"/>
              <a:gd name="connsiteY372" fmla="*/ 116319 h 983743"/>
              <a:gd name="connsiteX373" fmla="*/ 1647878 w 1957393"/>
              <a:gd name="connsiteY373" fmla="*/ 109619 h 983743"/>
              <a:gd name="connsiteX374" fmla="*/ 1571860 w 1957393"/>
              <a:gd name="connsiteY374" fmla="*/ 85553 h 983743"/>
              <a:gd name="connsiteX375" fmla="*/ 1606513 w 1957393"/>
              <a:gd name="connsiteY375" fmla="*/ 98087 h 983743"/>
              <a:gd name="connsiteX376" fmla="*/ 1613225 w 1957393"/>
              <a:gd name="connsiteY376" fmla="*/ 114405 h 983743"/>
              <a:gd name="connsiteX377" fmla="*/ 1600707 w 1957393"/>
              <a:gd name="connsiteY377" fmla="*/ 119236 h 983743"/>
              <a:gd name="connsiteX378" fmla="*/ 1562244 w 1957393"/>
              <a:gd name="connsiteY378" fmla="*/ 105744 h 983743"/>
              <a:gd name="connsiteX379" fmla="*/ 1555532 w 1957393"/>
              <a:gd name="connsiteY379" fmla="*/ 91341 h 983743"/>
              <a:gd name="connsiteX380" fmla="*/ 1571860 w 1957393"/>
              <a:gd name="connsiteY380" fmla="*/ 85553 h 983743"/>
              <a:gd name="connsiteX381" fmla="*/ 1466179 w 1957393"/>
              <a:gd name="connsiteY381" fmla="*/ 57704 h 983743"/>
              <a:gd name="connsiteX382" fmla="*/ 1525777 w 1957393"/>
              <a:gd name="connsiteY382" fmla="*/ 73064 h 983743"/>
              <a:gd name="connsiteX383" fmla="*/ 1536300 w 1957393"/>
              <a:gd name="connsiteY383" fmla="*/ 88470 h 983743"/>
              <a:gd name="connsiteX384" fmla="*/ 1520970 w 1957393"/>
              <a:gd name="connsiteY384" fmla="*/ 95170 h 983743"/>
              <a:gd name="connsiteX385" fmla="*/ 1514166 w 1957393"/>
              <a:gd name="connsiteY385" fmla="*/ 95170 h 983743"/>
              <a:gd name="connsiteX386" fmla="*/ 1501738 w 1957393"/>
              <a:gd name="connsiteY386" fmla="*/ 92299 h 983743"/>
              <a:gd name="connsiteX387" fmla="*/ 1460373 w 1957393"/>
              <a:gd name="connsiteY387" fmla="*/ 78853 h 983743"/>
              <a:gd name="connsiteX388" fmla="*/ 1448852 w 1957393"/>
              <a:gd name="connsiteY388" fmla="*/ 65361 h 983743"/>
              <a:gd name="connsiteX389" fmla="*/ 1466179 w 1957393"/>
              <a:gd name="connsiteY389" fmla="*/ 57704 h 983743"/>
              <a:gd name="connsiteX390" fmla="*/ 64382 w 1957393"/>
              <a:gd name="connsiteY390" fmla="*/ 57704 h 983743"/>
              <a:gd name="connsiteX391" fmla="*/ 76900 w 1957393"/>
              <a:gd name="connsiteY391" fmla="*/ 63447 h 983743"/>
              <a:gd name="connsiteX392" fmla="*/ 108559 w 1957393"/>
              <a:gd name="connsiteY392" fmla="*/ 83638 h 983743"/>
              <a:gd name="connsiteX393" fmla="*/ 130693 w 1957393"/>
              <a:gd name="connsiteY393" fmla="*/ 111533 h 983743"/>
              <a:gd name="connsiteX394" fmla="*/ 132598 w 1957393"/>
              <a:gd name="connsiteY394" fmla="*/ 120193 h 983743"/>
              <a:gd name="connsiteX395" fmla="*/ 152827 w 1957393"/>
              <a:gd name="connsiteY395" fmla="*/ 163448 h 983743"/>
              <a:gd name="connsiteX396" fmla="*/ 164348 w 1957393"/>
              <a:gd name="connsiteY396" fmla="*/ 190386 h 983743"/>
              <a:gd name="connsiteX397" fmla="*/ 182582 w 1957393"/>
              <a:gd name="connsiteY397" fmla="*/ 231726 h 983743"/>
              <a:gd name="connsiteX398" fmla="*/ 199001 w 1957393"/>
              <a:gd name="connsiteY398" fmla="*/ 268235 h 983743"/>
              <a:gd name="connsiteX399" fmla="*/ 237373 w 1957393"/>
              <a:gd name="connsiteY399" fmla="*/ 361491 h 983743"/>
              <a:gd name="connsiteX400" fmla="*/ 243178 w 1957393"/>
              <a:gd name="connsiteY400" fmla="*/ 372065 h 983743"/>
              <a:gd name="connsiteX401" fmla="*/ 244176 w 1957393"/>
              <a:gd name="connsiteY401" fmla="*/ 405749 h 983743"/>
              <a:gd name="connsiteX402" fmla="*/ 216236 w 1957393"/>
              <a:gd name="connsiteY402" fmla="*/ 449961 h 983743"/>
              <a:gd name="connsiteX403" fmla="*/ 171061 w 1957393"/>
              <a:gd name="connsiteY403" fmla="*/ 523025 h 983743"/>
              <a:gd name="connsiteX404" fmla="*/ 125886 w 1957393"/>
              <a:gd name="connsiteY404" fmla="*/ 597046 h 983743"/>
              <a:gd name="connsiteX405" fmla="*/ 98944 w 1957393"/>
              <a:gd name="connsiteY405" fmla="*/ 642261 h 983743"/>
              <a:gd name="connsiteX406" fmla="*/ 72092 w 1957393"/>
              <a:gd name="connsiteY406" fmla="*/ 685516 h 983743"/>
              <a:gd name="connsiteX407" fmla="*/ 53768 w 1957393"/>
              <a:gd name="connsiteY407" fmla="*/ 715325 h 983743"/>
              <a:gd name="connsiteX408" fmla="*/ 64382 w 1957393"/>
              <a:gd name="connsiteY408" fmla="*/ 733602 h 983743"/>
              <a:gd name="connsiteX409" fmla="*/ 122983 w 1957393"/>
              <a:gd name="connsiteY409" fmla="*/ 757622 h 983743"/>
              <a:gd name="connsiteX410" fmla="*/ 129695 w 1957393"/>
              <a:gd name="connsiteY410" fmla="*/ 760494 h 983743"/>
              <a:gd name="connsiteX411" fmla="*/ 134503 w 1957393"/>
              <a:gd name="connsiteY411" fmla="*/ 773940 h 983743"/>
              <a:gd name="connsiteX412" fmla="*/ 120171 w 1957393"/>
              <a:gd name="connsiteY412" fmla="*/ 778771 h 983743"/>
              <a:gd name="connsiteX413" fmla="*/ 94136 w 1957393"/>
              <a:gd name="connsiteY413" fmla="*/ 767240 h 983743"/>
              <a:gd name="connsiteX414" fmla="*/ 89328 w 1957393"/>
              <a:gd name="connsiteY414" fmla="*/ 764368 h 983743"/>
              <a:gd name="connsiteX415" fmla="*/ 42248 w 1957393"/>
              <a:gd name="connsiteY415" fmla="*/ 745134 h 983743"/>
              <a:gd name="connsiteX416" fmla="*/ 5690 w 1957393"/>
              <a:gd name="connsiteY416" fmla="*/ 727813 h 983743"/>
              <a:gd name="connsiteX417" fmla="*/ 882 w 1957393"/>
              <a:gd name="connsiteY417" fmla="*/ 717239 h 983743"/>
              <a:gd name="connsiteX418" fmla="*/ 6688 w 1957393"/>
              <a:gd name="connsiteY418" fmla="*/ 704750 h 983743"/>
              <a:gd name="connsiteX419" fmla="*/ 32632 w 1957393"/>
              <a:gd name="connsiteY419" fmla="*/ 664367 h 983743"/>
              <a:gd name="connsiteX420" fmla="*/ 33630 w 1957393"/>
              <a:gd name="connsiteY420" fmla="*/ 663410 h 983743"/>
              <a:gd name="connsiteX421" fmla="*/ 58576 w 1957393"/>
              <a:gd name="connsiteY421" fmla="*/ 614366 h 983743"/>
              <a:gd name="connsiteX422" fmla="*/ 80710 w 1957393"/>
              <a:gd name="connsiteY422" fmla="*/ 573983 h 983743"/>
              <a:gd name="connsiteX423" fmla="*/ 115272 w 1957393"/>
              <a:gd name="connsiteY423" fmla="*/ 512450 h 983743"/>
              <a:gd name="connsiteX424" fmla="*/ 142214 w 1957393"/>
              <a:gd name="connsiteY424" fmla="*/ 467281 h 983743"/>
              <a:gd name="connsiteX425" fmla="*/ 161445 w 1957393"/>
              <a:gd name="connsiteY425" fmla="*/ 433598 h 983743"/>
              <a:gd name="connsiteX426" fmla="*/ 183579 w 1957393"/>
              <a:gd name="connsiteY426" fmla="*/ 395174 h 983743"/>
              <a:gd name="connsiteX427" fmla="*/ 180677 w 1957393"/>
              <a:gd name="connsiteY427" fmla="*/ 360534 h 983743"/>
              <a:gd name="connsiteX428" fmla="*/ 171061 w 1957393"/>
              <a:gd name="connsiteY428" fmla="*/ 337471 h 983743"/>
              <a:gd name="connsiteX429" fmla="*/ 154732 w 1957393"/>
              <a:gd name="connsiteY429" fmla="*/ 298044 h 983743"/>
              <a:gd name="connsiteX430" fmla="*/ 118175 w 1957393"/>
              <a:gd name="connsiteY430" fmla="*/ 214406 h 983743"/>
              <a:gd name="connsiteX431" fmla="*/ 98036 w 1957393"/>
              <a:gd name="connsiteY431" fmla="*/ 169237 h 983743"/>
              <a:gd name="connsiteX432" fmla="*/ 97039 w 1957393"/>
              <a:gd name="connsiteY432" fmla="*/ 166320 h 983743"/>
              <a:gd name="connsiteX433" fmla="*/ 69189 w 1957393"/>
              <a:gd name="connsiteY433" fmla="*/ 88470 h 983743"/>
              <a:gd name="connsiteX434" fmla="*/ 63384 w 1957393"/>
              <a:gd name="connsiteY434" fmla="*/ 78853 h 983743"/>
              <a:gd name="connsiteX435" fmla="*/ 58576 w 1957393"/>
              <a:gd name="connsiteY435" fmla="*/ 68278 h 983743"/>
              <a:gd name="connsiteX436" fmla="*/ 64382 w 1957393"/>
              <a:gd name="connsiteY436" fmla="*/ 57704 h 983743"/>
              <a:gd name="connsiteX437" fmla="*/ 1403677 w 1957393"/>
              <a:gd name="connsiteY437" fmla="*/ 43255 h 983743"/>
              <a:gd name="connsiteX438" fmla="*/ 1422908 w 1957393"/>
              <a:gd name="connsiteY438" fmla="*/ 46172 h 983743"/>
              <a:gd name="connsiteX439" fmla="*/ 1434429 w 1957393"/>
              <a:gd name="connsiteY439" fmla="*/ 59618 h 983743"/>
              <a:gd name="connsiteX440" fmla="*/ 1416105 w 1957393"/>
              <a:gd name="connsiteY440" fmla="*/ 70192 h 983743"/>
              <a:gd name="connsiteX441" fmla="*/ 1396873 w 1957393"/>
              <a:gd name="connsiteY441" fmla="*/ 65361 h 983743"/>
              <a:gd name="connsiteX442" fmla="*/ 1387258 w 1957393"/>
              <a:gd name="connsiteY442" fmla="*/ 50958 h 983743"/>
              <a:gd name="connsiteX443" fmla="*/ 1403677 w 1957393"/>
              <a:gd name="connsiteY443" fmla="*/ 43255 h 983743"/>
              <a:gd name="connsiteX444" fmla="*/ 811022 w 1957393"/>
              <a:gd name="connsiteY444" fmla="*/ 34595 h 983743"/>
              <a:gd name="connsiteX445" fmla="*/ 841162 w 1957393"/>
              <a:gd name="connsiteY445" fmla="*/ 35552 h 983743"/>
              <a:gd name="connsiteX446" fmla="*/ 940221 w 1957393"/>
              <a:gd name="connsiteY446" fmla="*/ 34595 h 983743"/>
              <a:gd name="connsiteX447" fmla="*/ 1020956 w 1957393"/>
              <a:gd name="connsiteY447" fmla="*/ 38469 h 983743"/>
              <a:gd name="connsiteX448" fmla="*/ 1076745 w 1957393"/>
              <a:gd name="connsiteY448" fmla="*/ 39426 h 983743"/>
              <a:gd name="connsiteX449" fmla="*/ 1092167 w 1957393"/>
              <a:gd name="connsiteY449" fmla="*/ 40383 h 983743"/>
              <a:gd name="connsiteX450" fmla="*/ 1156573 w 1957393"/>
              <a:gd name="connsiteY450" fmla="*/ 48086 h 983743"/>
              <a:gd name="connsiteX451" fmla="*/ 1247922 w 1957393"/>
              <a:gd name="connsiteY451" fmla="*/ 60575 h 983743"/>
              <a:gd name="connsiteX452" fmla="*/ 1323849 w 1957393"/>
              <a:gd name="connsiteY452" fmla="*/ 70192 h 983743"/>
              <a:gd name="connsiteX453" fmla="*/ 1402679 w 1957393"/>
              <a:gd name="connsiteY453" fmla="*/ 85553 h 983743"/>
              <a:gd name="connsiteX454" fmla="*/ 1494028 w 1957393"/>
              <a:gd name="connsiteY454" fmla="*/ 106702 h 983743"/>
              <a:gd name="connsiteX455" fmla="*/ 1589186 w 1957393"/>
              <a:gd name="connsiteY455" fmla="*/ 133639 h 983743"/>
              <a:gd name="connsiteX456" fmla="*/ 1654591 w 1957393"/>
              <a:gd name="connsiteY456" fmla="*/ 153831 h 983743"/>
              <a:gd name="connsiteX457" fmla="*/ 1715188 w 1957393"/>
              <a:gd name="connsiteY457" fmla="*/ 175937 h 983743"/>
              <a:gd name="connsiteX458" fmla="*/ 1789210 w 1957393"/>
              <a:gd name="connsiteY458" fmla="*/ 203832 h 983743"/>
              <a:gd name="connsiteX459" fmla="*/ 1838195 w 1957393"/>
              <a:gd name="connsiteY459" fmla="*/ 224023 h 983743"/>
              <a:gd name="connsiteX460" fmla="*/ 1861327 w 1957393"/>
              <a:gd name="connsiteY460" fmla="*/ 233641 h 983743"/>
              <a:gd name="connsiteX461" fmla="*/ 1868947 w 1957393"/>
              <a:gd name="connsiteY461" fmla="*/ 255747 h 983743"/>
              <a:gd name="connsiteX462" fmla="*/ 1861327 w 1957393"/>
              <a:gd name="connsiteY462" fmla="*/ 268235 h 983743"/>
              <a:gd name="connsiteX463" fmla="*/ 1851711 w 1957393"/>
              <a:gd name="connsiteY463" fmla="*/ 283641 h 983743"/>
              <a:gd name="connsiteX464" fmla="*/ 1838195 w 1957393"/>
              <a:gd name="connsiteY464" fmla="*/ 307662 h 983743"/>
              <a:gd name="connsiteX465" fmla="*/ 1833387 w 1957393"/>
              <a:gd name="connsiteY465" fmla="*/ 315365 h 983743"/>
              <a:gd name="connsiteX466" fmla="*/ 1822865 w 1957393"/>
              <a:gd name="connsiteY466" fmla="*/ 332639 h 983743"/>
              <a:gd name="connsiteX467" fmla="*/ 1815154 w 1957393"/>
              <a:gd name="connsiteY467" fmla="*/ 344216 h 983743"/>
              <a:gd name="connsiteX468" fmla="*/ 1810346 w 1957393"/>
              <a:gd name="connsiteY468" fmla="*/ 349959 h 983743"/>
              <a:gd name="connsiteX469" fmla="*/ 1787214 w 1957393"/>
              <a:gd name="connsiteY469" fmla="*/ 387471 h 983743"/>
              <a:gd name="connsiteX470" fmla="*/ 1761270 w 1957393"/>
              <a:gd name="connsiteY470" fmla="*/ 425940 h 983743"/>
              <a:gd name="connsiteX471" fmla="*/ 1736324 w 1957393"/>
              <a:gd name="connsiteY471" fmla="*/ 466278 h 983743"/>
              <a:gd name="connsiteX472" fmla="*/ 1721900 w 1957393"/>
              <a:gd name="connsiteY472" fmla="*/ 489387 h 983743"/>
              <a:gd name="connsiteX473" fmla="*/ 1723805 w 1957393"/>
              <a:gd name="connsiteY473" fmla="*/ 522068 h 983743"/>
              <a:gd name="connsiteX474" fmla="*/ 1726708 w 1957393"/>
              <a:gd name="connsiteY474" fmla="*/ 525896 h 983743"/>
              <a:gd name="connsiteX475" fmla="*/ 1744942 w 1957393"/>
              <a:gd name="connsiteY475" fmla="*/ 570154 h 983743"/>
              <a:gd name="connsiteX476" fmla="*/ 1746847 w 1957393"/>
              <a:gd name="connsiteY476" fmla="*/ 575897 h 983743"/>
              <a:gd name="connsiteX477" fmla="*/ 1773788 w 1957393"/>
              <a:gd name="connsiteY477" fmla="*/ 633601 h 983743"/>
              <a:gd name="connsiteX478" fmla="*/ 1799733 w 1957393"/>
              <a:gd name="connsiteY478" fmla="*/ 689344 h 983743"/>
              <a:gd name="connsiteX479" fmla="*/ 1832480 w 1957393"/>
              <a:gd name="connsiteY479" fmla="*/ 760494 h 983743"/>
              <a:gd name="connsiteX480" fmla="*/ 1847811 w 1957393"/>
              <a:gd name="connsiteY480" fmla="*/ 797049 h 983743"/>
              <a:gd name="connsiteX481" fmla="*/ 1867042 w 1957393"/>
              <a:gd name="connsiteY481" fmla="*/ 837432 h 983743"/>
              <a:gd name="connsiteX482" fmla="*/ 1851711 w 1957393"/>
              <a:gd name="connsiteY482" fmla="*/ 852792 h 983743"/>
              <a:gd name="connsiteX483" fmla="*/ 1797828 w 1957393"/>
              <a:gd name="connsiteY483" fmla="*/ 849921 h 983743"/>
              <a:gd name="connsiteX484" fmla="*/ 1744942 w 1957393"/>
              <a:gd name="connsiteY484" fmla="*/ 848964 h 983743"/>
              <a:gd name="connsiteX485" fmla="*/ 1690151 w 1957393"/>
              <a:gd name="connsiteY485" fmla="*/ 852792 h 983743"/>
              <a:gd name="connsiteX486" fmla="*/ 1637265 w 1957393"/>
              <a:gd name="connsiteY486" fmla="*/ 862410 h 983743"/>
              <a:gd name="connsiteX487" fmla="*/ 1631550 w 1957393"/>
              <a:gd name="connsiteY487" fmla="*/ 863367 h 983743"/>
              <a:gd name="connsiteX488" fmla="*/ 1572858 w 1957393"/>
              <a:gd name="connsiteY488" fmla="*/ 874898 h 983743"/>
              <a:gd name="connsiteX489" fmla="*/ 1523872 w 1957393"/>
              <a:gd name="connsiteY489" fmla="*/ 887387 h 983743"/>
              <a:gd name="connsiteX490" fmla="*/ 1469989 w 1957393"/>
              <a:gd name="connsiteY490" fmla="*/ 898919 h 983743"/>
              <a:gd name="connsiteX491" fmla="*/ 1432524 w 1957393"/>
              <a:gd name="connsiteY491" fmla="*/ 904707 h 983743"/>
              <a:gd name="connsiteX492" fmla="*/ 1429621 w 1957393"/>
              <a:gd name="connsiteY492" fmla="*/ 904707 h 983743"/>
              <a:gd name="connsiteX493" fmla="*/ 1371927 w 1957393"/>
              <a:gd name="connsiteY493" fmla="*/ 916239 h 983743"/>
              <a:gd name="connsiteX494" fmla="*/ 1348886 w 1957393"/>
              <a:gd name="connsiteY494" fmla="*/ 920068 h 983743"/>
              <a:gd name="connsiteX495" fmla="*/ 1321944 w 1957393"/>
              <a:gd name="connsiteY495" fmla="*/ 925856 h 983743"/>
              <a:gd name="connsiteX496" fmla="*/ 1313236 w 1957393"/>
              <a:gd name="connsiteY496" fmla="*/ 927771 h 983743"/>
              <a:gd name="connsiteX497" fmla="*/ 1245019 w 1957393"/>
              <a:gd name="connsiteY497" fmla="*/ 933559 h 983743"/>
              <a:gd name="connsiteX498" fmla="*/ 1190228 w 1957393"/>
              <a:gd name="connsiteY498" fmla="*/ 937388 h 983743"/>
              <a:gd name="connsiteX499" fmla="*/ 1148863 w 1957393"/>
              <a:gd name="connsiteY499" fmla="*/ 940259 h 983743"/>
              <a:gd name="connsiteX500" fmla="*/ 1084456 w 1957393"/>
              <a:gd name="connsiteY500" fmla="*/ 942219 h 983743"/>
              <a:gd name="connsiteX501" fmla="*/ 971971 w 1957393"/>
              <a:gd name="connsiteY501" fmla="*/ 939302 h 983743"/>
              <a:gd name="connsiteX502" fmla="*/ 893141 w 1957393"/>
              <a:gd name="connsiteY502" fmla="*/ 934516 h 983743"/>
              <a:gd name="connsiteX503" fmla="*/ 815218 w 1957393"/>
              <a:gd name="connsiteY503" fmla="*/ 925856 h 983743"/>
              <a:gd name="connsiteX504" fmla="*/ 773943 w 1957393"/>
              <a:gd name="connsiteY504" fmla="*/ 922028 h 983743"/>
              <a:gd name="connsiteX505" fmla="*/ 612382 w 1957393"/>
              <a:gd name="connsiteY505" fmla="*/ 894133 h 983743"/>
              <a:gd name="connsiteX506" fmla="*/ 587346 w 1957393"/>
              <a:gd name="connsiteY506" fmla="*/ 890304 h 983743"/>
              <a:gd name="connsiteX507" fmla="*/ 557591 w 1957393"/>
              <a:gd name="connsiteY507" fmla="*/ 883558 h 983743"/>
              <a:gd name="connsiteX508" fmla="*/ 523937 w 1957393"/>
              <a:gd name="connsiteY508" fmla="*/ 873941 h 983743"/>
              <a:gd name="connsiteX509" fmla="*/ 489284 w 1957393"/>
              <a:gd name="connsiteY509" fmla="*/ 864324 h 983743"/>
              <a:gd name="connsiteX510" fmla="*/ 445107 w 1957393"/>
              <a:gd name="connsiteY510" fmla="*/ 851835 h 983743"/>
              <a:gd name="connsiteX511" fmla="*/ 382605 w 1957393"/>
              <a:gd name="connsiteY511" fmla="*/ 832601 h 983743"/>
              <a:gd name="connsiteX512" fmla="*/ 347045 w 1957393"/>
              <a:gd name="connsiteY512" fmla="*/ 821069 h 983743"/>
              <a:gd name="connsiteX513" fmla="*/ 291256 w 1957393"/>
              <a:gd name="connsiteY513" fmla="*/ 801834 h 983743"/>
              <a:gd name="connsiteX514" fmla="*/ 282639 w 1957393"/>
              <a:gd name="connsiteY514" fmla="*/ 798963 h 983743"/>
              <a:gd name="connsiteX515" fmla="*/ 199001 w 1957393"/>
              <a:gd name="connsiteY515" fmla="*/ 767240 h 983743"/>
              <a:gd name="connsiteX516" fmla="*/ 136499 w 1957393"/>
              <a:gd name="connsiteY516" fmla="*/ 743174 h 983743"/>
              <a:gd name="connsiteX517" fmla="*/ 87423 w 1957393"/>
              <a:gd name="connsiteY517" fmla="*/ 722025 h 983743"/>
              <a:gd name="connsiteX518" fmla="*/ 79712 w 1957393"/>
              <a:gd name="connsiteY518" fmla="*/ 702790 h 983743"/>
              <a:gd name="connsiteX519" fmla="*/ 137406 w 1957393"/>
              <a:gd name="connsiteY519" fmla="*/ 606663 h 983743"/>
              <a:gd name="connsiteX520" fmla="*/ 172059 w 1957393"/>
              <a:gd name="connsiteY520" fmla="*/ 548959 h 983743"/>
              <a:gd name="connsiteX521" fmla="*/ 197005 w 1957393"/>
              <a:gd name="connsiteY521" fmla="*/ 510536 h 983743"/>
              <a:gd name="connsiteX522" fmla="*/ 214331 w 1957393"/>
              <a:gd name="connsiteY522" fmla="*/ 483598 h 983743"/>
              <a:gd name="connsiteX523" fmla="*/ 241273 w 1957393"/>
              <a:gd name="connsiteY523" fmla="*/ 439386 h 983743"/>
              <a:gd name="connsiteX524" fmla="*/ 265312 w 1957393"/>
              <a:gd name="connsiteY524" fmla="*/ 399003 h 983743"/>
              <a:gd name="connsiteX525" fmla="*/ 266310 w 1957393"/>
              <a:gd name="connsiteY525" fmla="*/ 386469 h 983743"/>
              <a:gd name="connsiteX526" fmla="*/ 239368 w 1957393"/>
              <a:gd name="connsiteY526" fmla="*/ 324936 h 983743"/>
              <a:gd name="connsiteX527" fmla="*/ 221044 w 1957393"/>
              <a:gd name="connsiteY527" fmla="*/ 281681 h 983743"/>
              <a:gd name="connsiteX528" fmla="*/ 206621 w 1957393"/>
              <a:gd name="connsiteY528" fmla="*/ 249001 h 983743"/>
              <a:gd name="connsiteX529" fmla="*/ 173964 w 1957393"/>
              <a:gd name="connsiteY529" fmla="*/ 177851 h 983743"/>
              <a:gd name="connsiteX530" fmla="*/ 159540 w 1957393"/>
              <a:gd name="connsiteY530" fmla="*/ 142299 h 983743"/>
              <a:gd name="connsiteX531" fmla="*/ 149017 w 1957393"/>
              <a:gd name="connsiteY531" fmla="*/ 120193 h 983743"/>
              <a:gd name="connsiteX532" fmla="*/ 147022 w 1957393"/>
              <a:gd name="connsiteY532" fmla="*/ 116319 h 983743"/>
              <a:gd name="connsiteX533" fmla="*/ 162443 w 1957393"/>
              <a:gd name="connsiteY533" fmla="*/ 101916 h 983743"/>
              <a:gd name="connsiteX534" fmla="*/ 228755 w 1957393"/>
              <a:gd name="connsiteY534" fmla="*/ 107659 h 983743"/>
              <a:gd name="connsiteX535" fmla="*/ 269122 w 1957393"/>
              <a:gd name="connsiteY535" fmla="*/ 107659 h 983743"/>
              <a:gd name="connsiteX536" fmla="*/ 389318 w 1957393"/>
              <a:gd name="connsiteY536" fmla="*/ 89427 h 983743"/>
              <a:gd name="connsiteX537" fmla="*/ 396031 w 1957393"/>
              <a:gd name="connsiteY537" fmla="*/ 87467 h 983743"/>
              <a:gd name="connsiteX538" fmla="*/ 476856 w 1957393"/>
              <a:gd name="connsiteY538" fmla="*/ 75935 h 983743"/>
              <a:gd name="connsiteX539" fmla="*/ 540265 w 1957393"/>
              <a:gd name="connsiteY539" fmla="*/ 64404 h 983743"/>
              <a:gd name="connsiteX540" fmla="*/ 562399 w 1957393"/>
              <a:gd name="connsiteY540" fmla="*/ 61532 h 983743"/>
              <a:gd name="connsiteX541" fmla="*/ 599864 w 1957393"/>
              <a:gd name="connsiteY541" fmla="*/ 54787 h 983743"/>
              <a:gd name="connsiteX542" fmla="*/ 603765 w 1957393"/>
              <a:gd name="connsiteY542" fmla="*/ 53829 h 983743"/>
              <a:gd name="connsiteX543" fmla="*/ 692210 w 1957393"/>
              <a:gd name="connsiteY543" fmla="*/ 46127 h 983743"/>
              <a:gd name="connsiteX544" fmla="*/ 711442 w 1957393"/>
              <a:gd name="connsiteY544" fmla="*/ 44212 h 983743"/>
              <a:gd name="connsiteX545" fmla="*/ 747001 w 1957393"/>
              <a:gd name="connsiteY545" fmla="*/ 40383 h 983743"/>
              <a:gd name="connsiteX546" fmla="*/ 781563 w 1957393"/>
              <a:gd name="connsiteY546" fmla="*/ 36509 h 983743"/>
              <a:gd name="connsiteX547" fmla="*/ 811022 w 1957393"/>
              <a:gd name="connsiteY547" fmla="*/ 34595 h 983743"/>
              <a:gd name="connsiteX548" fmla="*/ 1344985 w 1957393"/>
              <a:gd name="connsiteY548" fmla="*/ 29809 h 983743"/>
              <a:gd name="connsiteX549" fmla="*/ 1361314 w 1957393"/>
              <a:gd name="connsiteY549" fmla="*/ 52872 h 983743"/>
              <a:gd name="connsiteX550" fmla="*/ 1358411 w 1957393"/>
              <a:gd name="connsiteY550" fmla="*/ 54787 h 983743"/>
              <a:gd name="connsiteX551" fmla="*/ 1329655 w 1957393"/>
              <a:gd name="connsiteY551" fmla="*/ 50001 h 983743"/>
              <a:gd name="connsiteX552" fmla="*/ 1326752 w 1957393"/>
              <a:gd name="connsiteY552" fmla="*/ 36555 h 983743"/>
              <a:gd name="connsiteX553" fmla="*/ 1344985 w 1957393"/>
              <a:gd name="connsiteY553" fmla="*/ 29809 h 983743"/>
              <a:gd name="connsiteX554" fmla="*/ 1282484 w 1957393"/>
              <a:gd name="connsiteY554" fmla="*/ 18277 h 983743"/>
              <a:gd name="connsiteX555" fmla="*/ 1300808 w 1957393"/>
              <a:gd name="connsiteY555" fmla="*/ 33638 h 983743"/>
              <a:gd name="connsiteX556" fmla="*/ 1279581 w 1957393"/>
              <a:gd name="connsiteY556" fmla="*/ 43255 h 983743"/>
              <a:gd name="connsiteX557" fmla="*/ 1265157 w 1957393"/>
              <a:gd name="connsiteY557" fmla="*/ 30766 h 983743"/>
              <a:gd name="connsiteX558" fmla="*/ 1282484 w 1957393"/>
              <a:gd name="connsiteY558" fmla="*/ 18277 h 983743"/>
              <a:gd name="connsiteX559" fmla="*/ 1219982 w 1957393"/>
              <a:gd name="connsiteY559" fmla="*/ 8660 h 983743"/>
              <a:gd name="connsiteX560" fmla="*/ 1236310 w 1957393"/>
              <a:gd name="connsiteY560" fmla="*/ 23063 h 983743"/>
              <a:gd name="connsiteX561" fmla="*/ 1218077 w 1957393"/>
              <a:gd name="connsiteY561" fmla="*/ 33638 h 983743"/>
              <a:gd name="connsiteX562" fmla="*/ 1204651 w 1957393"/>
              <a:gd name="connsiteY562" fmla="*/ 21149 h 983743"/>
              <a:gd name="connsiteX563" fmla="*/ 1219982 w 1957393"/>
              <a:gd name="connsiteY563" fmla="*/ 8660 h 983743"/>
              <a:gd name="connsiteX564" fmla="*/ 1158478 w 1957393"/>
              <a:gd name="connsiteY564" fmla="*/ 5789 h 983743"/>
              <a:gd name="connsiteX565" fmla="*/ 1168094 w 1957393"/>
              <a:gd name="connsiteY565" fmla="*/ 16363 h 983743"/>
              <a:gd name="connsiteX566" fmla="*/ 1153670 w 1957393"/>
              <a:gd name="connsiteY566" fmla="*/ 24978 h 983743"/>
              <a:gd name="connsiteX567" fmla="*/ 1142150 w 1957393"/>
              <a:gd name="connsiteY567" fmla="*/ 14403 h 983743"/>
              <a:gd name="connsiteX568" fmla="*/ 1158478 w 1957393"/>
              <a:gd name="connsiteY568" fmla="*/ 5789 h 983743"/>
              <a:gd name="connsiteX569" fmla="*/ 1089264 w 1957393"/>
              <a:gd name="connsiteY569" fmla="*/ 0 h 983743"/>
              <a:gd name="connsiteX570" fmla="*/ 1097881 w 1957393"/>
              <a:gd name="connsiteY570" fmla="*/ 8660 h 983743"/>
              <a:gd name="connsiteX571" fmla="*/ 1090171 w 1957393"/>
              <a:gd name="connsiteY571" fmla="*/ 14403 h 983743"/>
              <a:gd name="connsiteX572" fmla="*/ 1079648 w 1957393"/>
              <a:gd name="connsiteY572" fmla="*/ 5789 h 983743"/>
              <a:gd name="connsiteX573" fmla="*/ 1089264 w 1957393"/>
              <a:gd name="connsiteY573" fmla="*/ 0 h 98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</a:cxnLst>
            <a:rect l="l" t="t" r="r" b="b"/>
            <a:pathLst>
              <a:path w="1957393" h="983743">
                <a:moveTo>
                  <a:pt x="1085363" y="971071"/>
                </a:moveTo>
                <a:cubicBezTo>
                  <a:pt x="1089264" y="971071"/>
                  <a:pt x="1094072" y="972028"/>
                  <a:pt x="1094072" y="975857"/>
                </a:cubicBezTo>
                <a:cubicBezTo>
                  <a:pt x="1094072" y="978728"/>
                  <a:pt x="1089264" y="977771"/>
                  <a:pt x="1086361" y="977771"/>
                </a:cubicBezTo>
                <a:cubicBezTo>
                  <a:pt x="1083458" y="976814"/>
                  <a:pt x="1078650" y="977771"/>
                  <a:pt x="1077743" y="973943"/>
                </a:cubicBezTo>
                <a:cubicBezTo>
                  <a:pt x="1077743" y="971071"/>
                  <a:pt x="1082551" y="971071"/>
                  <a:pt x="1085363" y="971071"/>
                </a:cubicBezTo>
                <a:close/>
                <a:moveTo>
                  <a:pt x="963263" y="967197"/>
                </a:moveTo>
                <a:cubicBezTo>
                  <a:pt x="970973" y="967197"/>
                  <a:pt x="974874" y="970114"/>
                  <a:pt x="973876" y="976814"/>
                </a:cubicBezTo>
                <a:cubicBezTo>
                  <a:pt x="972878" y="981645"/>
                  <a:pt x="969068" y="984517"/>
                  <a:pt x="962355" y="983560"/>
                </a:cubicBezTo>
                <a:cubicBezTo>
                  <a:pt x="956550" y="982603"/>
                  <a:pt x="951742" y="980688"/>
                  <a:pt x="951742" y="974900"/>
                </a:cubicBezTo>
                <a:cubicBezTo>
                  <a:pt x="951742" y="968154"/>
                  <a:pt x="957548" y="967197"/>
                  <a:pt x="963263" y="967197"/>
                </a:cubicBezTo>
                <a:close/>
                <a:moveTo>
                  <a:pt x="900852" y="959539"/>
                </a:moveTo>
                <a:cubicBezTo>
                  <a:pt x="908472" y="960497"/>
                  <a:pt x="914277" y="962411"/>
                  <a:pt x="914277" y="968154"/>
                </a:cubicBezTo>
                <a:cubicBezTo>
                  <a:pt x="913279" y="975857"/>
                  <a:pt x="907564" y="978728"/>
                  <a:pt x="899854" y="977771"/>
                </a:cubicBezTo>
                <a:cubicBezTo>
                  <a:pt x="890238" y="976814"/>
                  <a:pt x="885430" y="972985"/>
                  <a:pt x="885430" y="967197"/>
                </a:cubicBezTo>
                <a:cubicBezTo>
                  <a:pt x="885430" y="961454"/>
                  <a:pt x="891236" y="958537"/>
                  <a:pt x="900852" y="959539"/>
                </a:cubicBezTo>
                <a:close/>
                <a:moveTo>
                  <a:pt x="841162" y="952794"/>
                </a:moveTo>
                <a:cubicBezTo>
                  <a:pt x="847966" y="953751"/>
                  <a:pt x="852773" y="958537"/>
                  <a:pt x="851776" y="964325"/>
                </a:cubicBezTo>
                <a:cubicBezTo>
                  <a:pt x="850778" y="970114"/>
                  <a:pt x="845063" y="972985"/>
                  <a:pt x="834449" y="972028"/>
                </a:cubicBezTo>
                <a:cubicBezTo>
                  <a:pt x="828734" y="971071"/>
                  <a:pt x="821024" y="970114"/>
                  <a:pt x="821931" y="962411"/>
                </a:cubicBezTo>
                <a:cubicBezTo>
                  <a:pt x="821931" y="957580"/>
                  <a:pt x="832544" y="951837"/>
                  <a:pt x="841162" y="952794"/>
                </a:cubicBezTo>
                <a:close/>
                <a:moveTo>
                  <a:pt x="775848" y="942219"/>
                </a:moveTo>
                <a:cubicBezTo>
                  <a:pt x="785464" y="943176"/>
                  <a:pt x="790272" y="947962"/>
                  <a:pt x="789274" y="955665"/>
                </a:cubicBezTo>
                <a:cubicBezTo>
                  <a:pt x="788367" y="963368"/>
                  <a:pt x="783559" y="967197"/>
                  <a:pt x="773943" y="966240"/>
                </a:cubicBezTo>
                <a:cubicBezTo>
                  <a:pt x="762332" y="965282"/>
                  <a:pt x="755619" y="960497"/>
                  <a:pt x="756617" y="952794"/>
                </a:cubicBezTo>
                <a:cubicBezTo>
                  <a:pt x="757524" y="945091"/>
                  <a:pt x="764328" y="941262"/>
                  <a:pt x="775848" y="942219"/>
                </a:cubicBezTo>
                <a:close/>
                <a:moveTo>
                  <a:pt x="714254" y="931645"/>
                </a:moveTo>
                <a:cubicBezTo>
                  <a:pt x="723869" y="932602"/>
                  <a:pt x="726772" y="935473"/>
                  <a:pt x="725865" y="945091"/>
                </a:cubicBezTo>
                <a:cubicBezTo>
                  <a:pt x="724867" y="955665"/>
                  <a:pt x="719062" y="959539"/>
                  <a:pt x="708539" y="957580"/>
                </a:cubicBezTo>
                <a:cubicBezTo>
                  <a:pt x="698923" y="956622"/>
                  <a:pt x="693118" y="952794"/>
                  <a:pt x="694115" y="945091"/>
                </a:cubicBezTo>
                <a:cubicBezTo>
                  <a:pt x="695023" y="935473"/>
                  <a:pt x="702733" y="930688"/>
                  <a:pt x="714254" y="931645"/>
                </a:cubicBezTo>
                <a:close/>
                <a:moveTo>
                  <a:pt x="621998" y="915282"/>
                </a:moveTo>
                <a:cubicBezTo>
                  <a:pt x="623903" y="915282"/>
                  <a:pt x="624901" y="915282"/>
                  <a:pt x="626806" y="915282"/>
                </a:cubicBezTo>
                <a:cubicBezTo>
                  <a:pt x="634517" y="917196"/>
                  <a:pt x="642227" y="918199"/>
                  <a:pt x="649847" y="920113"/>
                </a:cubicBezTo>
                <a:cubicBezTo>
                  <a:pt x="656651" y="922028"/>
                  <a:pt x="663363" y="923942"/>
                  <a:pt x="666266" y="929730"/>
                </a:cubicBezTo>
                <a:cubicBezTo>
                  <a:pt x="669078" y="934516"/>
                  <a:pt x="669078" y="939348"/>
                  <a:pt x="665268" y="943176"/>
                </a:cubicBezTo>
                <a:cubicBezTo>
                  <a:pt x="661459" y="947005"/>
                  <a:pt x="656651" y="947005"/>
                  <a:pt x="650845" y="946048"/>
                </a:cubicBezTo>
                <a:cubicBezTo>
                  <a:pt x="640232" y="944134"/>
                  <a:pt x="628711" y="942219"/>
                  <a:pt x="617190" y="940305"/>
                </a:cubicBezTo>
                <a:cubicBezTo>
                  <a:pt x="605670" y="938391"/>
                  <a:pt x="601769" y="934516"/>
                  <a:pt x="603765" y="927771"/>
                </a:cubicBezTo>
                <a:cubicBezTo>
                  <a:pt x="605670" y="916239"/>
                  <a:pt x="609480" y="914325"/>
                  <a:pt x="621998" y="915282"/>
                </a:cubicBezTo>
                <a:close/>
                <a:moveTo>
                  <a:pt x="530650" y="896047"/>
                </a:moveTo>
                <a:cubicBezTo>
                  <a:pt x="544075" y="898007"/>
                  <a:pt x="555686" y="898964"/>
                  <a:pt x="566209" y="901836"/>
                </a:cubicBezTo>
                <a:cubicBezTo>
                  <a:pt x="574918" y="904707"/>
                  <a:pt x="580633" y="910496"/>
                  <a:pt x="585441" y="916239"/>
                </a:cubicBezTo>
                <a:cubicBezTo>
                  <a:pt x="590248" y="922028"/>
                  <a:pt x="584533" y="929730"/>
                  <a:pt x="574918" y="928773"/>
                </a:cubicBezTo>
                <a:cubicBezTo>
                  <a:pt x="559496" y="926813"/>
                  <a:pt x="544075" y="923942"/>
                  <a:pt x="529742" y="920113"/>
                </a:cubicBezTo>
                <a:cubicBezTo>
                  <a:pt x="522939" y="918199"/>
                  <a:pt x="517224" y="914325"/>
                  <a:pt x="517224" y="907579"/>
                </a:cubicBezTo>
                <a:cubicBezTo>
                  <a:pt x="517224" y="899921"/>
                  <a:pt x="522939" y="895090"/>
                  <a:pt x="530650" y="896047"/>
                </a:cubicBezTo>
                <a:close/>
                <a:moveTo>
                  <a:pt x="484476" y="883558"/>
                </a:moveTo>
                <a:cubicBezTo>
                  <a:pt x="495090" y="883558"/>
                  <a:pt x="499898" y="887433"/>
                  <a:pt x="498900" y="897004"/>
                </a:cubicBezTo>
                <a:cubicBezTo>
                  <a:pt x="497993" y="904707"/>
                  <a:pt x="494092" y="907579"/>
                  <a:pt x="484476" y="907579"/>
                </a:cubicBezTo>
                <a:cubicBezTo>
                  <a:pt x="472956" y="906622"/>
                  <a:pt x="467241" y="901836"/>
                  <a:pt x="468148" y="894133"/>
                </a:cubicBezTo>
                <a:cubicBezTo>
                  <a:pt x="469146" y="886430"/>
                  <a:pt x="473953" y="882601"/>
                  <a:pt x="484476" y="883558"/>
                </a:cubicBezTo>
                <a:close/>
                <a:moveTo>
                  <a:pt x="392221" y="855664"/>
                </a:moveTo>
                <a:cubicBezTo>
                  <a:pt x="411452" y="861452"/>
                  <a:pt x="430683" y="866238"/>
                  <a:pt x="448009" y="873941"/>
                </a:cubicBezTo>
                <a:cubicBezTo>
                  <a:pt x="453724" y="875856"/>
                  <a:pt x="456627" y="879730"/>
                  <a:pt x="454722" y="884516"/>
                </a:cubicBezTo>
                <a:cubicBezTo>
                  <a:pt x="452817" y="890304"/>
                  <a:pt x="448917" y="894133"/>
                  <a:pt x="441206" y="894133"/>
                </a:cubicBezTo>
                <a:cubicBezTo>
                  <a:pt x="421068" y="887433"/>
                  <a:pt x="398933" y="885473"/>
                  <a:pt x="381607" y="873941"/>
                </a:cubicBezTo>
                <a:cubicBezTo>
                  <a:pt x="375892" y="870113"/>
                  <a:pt x="371991" y="866284"/>
                  <a:pt x="375892" y="860495"/>
                </a:cubicBezTo>
                <a:cubicBezTo>
                  <a:pt x="378795" y="855664"/>
                  <a:pt x="385508" y="853749"/>
                  <a:pt x="392221" y="855664"/>
                </a:cubicBezTo>
                <a:close/>
                <a:moveTo>
                  <a:pt x="329719" y="835472"/>
                </a:moveTo>
                <a:cubicBezTo>
                  <a:pt x="341240" y="836475"/>
                  <a:pt x="350855" y="843175"/>
                  <a:pt x="349948" y="849921"/>
                </a:cubicBezTo>
                <a:cubicBezTo>
                  <a:pt x="349948" y="855664"/>
                  <a:pt x="343145" y="861452"/>
                  <a:pt x="336432" y="860495"/>
                </a:cubicBezTo>
                <a:cubicBezTo>
                  <a:pt x="324911" y="859538"/>
                  <a:pt x="314298" y="852792"/>
                  <a:pt x="314298" y="846092"/>
                </a:cubicBezTo>
                <a:cubicBezTo>
                  <a:pt x="315295" y="839346"/>
                  <a:pt x="322008" y="834515"/>
                  <a:pt x="329719" y="835472"/>
                </a:cubicBezTo>
                <a:close/>
                <a:moveTo>
                  <a:pt x="280643" y="817240"/>
                </a:moveTo>
                <a:cubicBezTo>
                  <a:pt x="288354" y="818197"/>
                  <a:pt x="291256" y="822026"/>
                  <a:pt x="290258" y="830686"/>
                </a:cubicBezTo>
                <a:cubicBezTo>
                  <a:pt x="289351" y="835472"/>
                  <a:pt x="289351" y="840304"/>
                  <a:pt x="283546" y="842218"/>
                </a:cubicBezTo>
                <a:cubicBezTo>
                  <a:pt x="273930" y="844132"/>
                  <a:pt x="267217" y="839346"/>
                  <a:pt x="260504" y="835472"/>
                </a:cubicBezTo>
                <a:cubicBezTo>
                  <a:pt x="255697" y="832601"/>
                  <a:pt x="254699" y="827815"/>
                  <a:pt x="255697" y="823940"/>
                </a:cubicBezTo>
                <a:cubicBezTo>
                  <a:pt x="256694" y="820112"/>
                  <a:pt x="272025" y="815326"/>
                  <a:pt x="280643" y="817240"/>
                </a:cubicBezTo>
                <a:close/>
                <a:moveTo>
                  <a:pt x="229753" y="797049"/>
                </a:moveTo>
                <a:cubicBezTo>
                  <a:pt x="236465" y="797049"/>
                  <a:pt x="242271" y="800877"/>
                  <a:pt x="244176" y="807623"/>
                </a:cubicBezTo>
                <a:cubicBezTo>
                  <a:pt x="244176" y="807623"/>
                  <a:pt x="245083" y="808580"/>
                  <a:pt x="245083" y="809537"/>
                </a:cubicBezTo>
                <a:cubicBezTo>
                  <a:pt x="251887" y="822026"/>
                  <a:pt x="248984" y="824898"/>
                  <a:pt x="231658" y="822983"/>
                </a:cubicBezTo>
                <a:cubicBezTo>
                  <a:pt x="222042" y="822026"/>
                  <a:pt x="214331" y="819155"/>
                  <a:pt x="210521" y="812409"/>
                </a:cubicBezTo>
                <a:cubicBezTo>
                  <a:pt x="205713" y="803749"/>
                  <a:pt x="215329" y="796091"/>
                  <a:pt x="229753" y="797049"/>
                </a:cubicBezTo>
                <a:close/>
                <a:moveTo>
                  <a:pt x="167251" y="774943"/>
                </a:moveTo>
                <a:cubicBezTo>
                  <a:pt x="182582" y="775900"/>
                  <a:pt x="193195" y="786474"/>
                  <a:pt x="186482" y="796091"/>
                </a:cubicBezTo>
                <a:cubicBezTo>
                  <a:pt x="182582" y="800877"/>
                  <a:pt x="177774" y="802792"/>
                  <a:pt x="171061" y="799920"/>
                </a:cubicBezTo>
                <a:cubicBezTo>
                  <a:pt x="167251" y="798006"/>
                  <a:pt x="163350" y="796091"/>
                  <a:pt x="159540" y="794132"/>
                </a:cubicBezTo>
                <a:cubicBezTo>
                  <a:pt x="152827" y="791260"/>
                  <a:pt x="150922" y="787431"/>
                  <a:pt x="152827" y="781643"/>
                </a:cubicBezTo>
                <a:cubicBezTo>
                  <a:pt x="154732" y="775900"/>
                  <a:pt x="160538" y="773940"/>
                  <a:pt x="167251" y="774943"/>
                </a:cubicBezTo>
                <a:close/>
                <a:moveTo>
                  <a:pt x="1437316" y="649893"/>
                </a:moveTo>
                <a:cubicBezTo>
                  <a:pt x="1427726" y="650843"/>
                  <a:pt x="1420030" y="652769"/>
                  <a:pt x="1413281" y="656619"/>
                </a:cubicBezTo>
                <a:cubicBezTo>
                  <a:pt x="1406592" y="660470"/>
                  <a:pt x="1400790" y="665271"/>
                  <a:pt x="1396942" y="671997"/>
                </a:cubicBezTo>
                <a:cubicBezTo>
                  <a:pt x="1393094" y="677773"/>
                  <a:pt x="1391200" y="684500"/>
                  <a:pt x="1390252" y="693151"/>
                </a:cubicBezTo>
                <a:cubicBezTo>
                  <a:pt x="1388299" y="710455"/>
                  <a:pt x="1392147" y="723908"/>
                  <a:pt x="1403691" y="734485"/>
                </a:cubicBezTo>
                <a:cubicBezTo>
                  <a:pt x="1415235" y="745062"/>
                  <a:pt x="1428673" y="750837"/>
                  <a:pt x="1445959" y="751812"/>
                </a:cubicBezTo>
                <a:cubicBezTo>
                  <a:pt x="1453655" y="752763"/>
                  <a:pt x="1460404" y="751812"/>
                  <a:pt x="1467153" y="749887"/>
                </a:cubicBezTo>
                <a:cubicBezTo>
                  <a:pt x="1473843" y="746987"/>
                  <a:pt x="1479644" y="745062"/>
                  <a:pt x="1484439" y="741235"/>
                </a:cubicBezTo>
                <a:cubicBezTo>
                  <a:pt x="1489235" y="737384"/>
                  <a:pt x="1493083" y="733534"/>
                  <a:pt x="1496931" y="729683"/>
                </a:cubicBezTo>
                <a:cubicBezTo>
                  <a:pt x="1499831" y="724882"/>
                  <a:pt x="1502732" y="721032"/>
                  <a:pt x="1503679" y="718156"/>
                </a:cubicBezTo>
                <a:cubicBezTo>
                  <a:pt x="1505574" y="713354"/>
                  <a:pt x="1506580" y="708529"/>
                  <a:pt x="1506580" y="702778"/>
                </a:cubicBezTo>
                <a:cubicBezTo>
                  <a:pt x="1507527" y="697002"/>
                  <a:pt x="1506580" y="691226"/>
                  <a:pt x="1503679" y="685474"/>
                </a:cubicBezTo>
                <a:cubicBezTo>
                  <a:pt x="1500779" y="678724"/>
                  <a:pt x="1496931" y="673923"/>
                  <a:pt x="1491188" y="668147"/>
                </a:cubicBezTo>
                <a:cubicBezTo>
                  <a:pt x="1485387" y="663346"/>
                  <a:pt x="1477691" y="658544"/>
                  <a:pt x="1468100" y="655668"/>
                </a:cubicBezTo>
                <a:cubicBezTo>
                  <a:pt x="1456556" y="650843"/>
                  <a:pt x="1446966" y="648918"/>
                  <a:pt x="1437316" y="649893"/>
                </a:cubicBezTo>
                <a:close/>
                <a:moveTo>
                  <a:pt x="898953" y="491262"/>
                </a:moveTo>
                <a:cubicBezTo>
                  <a:pt x="902801" y="493163"/>
                  <a:pt x="905642" y="497014"/>
                  <a:pt x="906590" y="503740"/>
                </a:cubicBezTo>
                <a:cubicBezTo>
                  <a:pt x="908543" y="510491"/>
                  <a:pt x="908543" y="518168"/>
                  <a:pt x="907596" y="527794"/>
                </a:cubicBezTo>
                <a:cubicBezTo>
                  <a:pt x="906590" y="537397"/>
                  <a:pt x="904695" y="547023"/>
                  <a:pt x="902801" y="557600"/>
                </a:cubicBezTo>
                <a:cubicBezTo>
                  <a:pt x="899900" y="568177"/>
                  <a:pt x="896999" y="577779"/>
                  <a:pt x="894098" y="586431"/>
                </a:cubicBezTo>
                <a:cubicBezTo>
                  <a:pt x="890250" y="597008"/>
                  <a:pt x="886402" y="606634"/>
                  <a:pt x="881607" y="615286"/>
                </a:cubicBezTo>
                <a:cubicBezTo>
                  <a:pt x="876812" y="623938"/>
                  <a:pt x="872017" y="631615"/>
                  <a:pt x="867222" y="637390"/>
                </a:cubicBezTo>
                <a:cubicBezTo>
                  <a:pt x="862367" y="643166"/>
                  <a:pt x="857572" y="647017"/>
                  <a:pt x="852777" y="649893"/>
                </a:cubicBezTo>
                <a:cubicBezTo>
                  <a:pt x="847982" y="652769"/>
                  <a:pt x="844134" y="653743"/>
                  <a:pt x="840286" y="651818"/>
                </a:cubicBezTo>
                <a:cubicBezTo>
                  <a:pt x="836438" y="649893"/>
                  <a:pt x="833537" y="646042"/>
                  <a:pt x="831642" y="640266"/>
                </a:cubicBezTo>
                <a:cubicBezTo>
                  <a:pt x="830695" y="634514"/>
                  <a:pt x="829689" y="626814"/>
                  <a:pt x="829689" y="619136"/>
                </a:cubicBezTo>
                <a:cubicBezTo>
                  <a:pt x="829689" y="611435"/>
                  <a:pt x="830695" y="602784"/>
                  <a:pt x="832590" y="593157"/>
                </a:cubicBezTo>
                <a:cubicBezTo>
                  <a:pt x="834484" y="583555"/>
                  <a:pt x="837385" y="574903"/>
                  <a:pt x="840286" y="566251"/>
                </a:cubicBezTo>
                <a:cubicBezTo>
                  <a:pt x="844134" y="557600"/>
                  <a:pt x="847982" y="548948"/>
                  <a:pt x="852777" y="539322"/>
                </a:cubicBezTo>
                <a:cubicBezTo>
                  <a:pt x="857572" y="529719"/>
                  <a:pt x="862367" y="522018"/>
                  <a:pt x="868169" y="514317"/>
                </a:cubicBezTo>
                <a:cubicBezTo>
                  <a:pt x="873911" y="506640"/>
                  <a:pt x="879713" y="500864"/>
                  <a:pt x="884508" y="497014"/>
                </a:cubicBezTo>
                <a:cubicBezTo>
                  <a:pt x="889303" y="493187"/>
                  <a:pt x="894098" y="491262"/>
                  <a:pt x="898953" y="491262"/>
                </a:cubicBezTo>
                <a:close/>
                <a:moveTo>
                  <a:pt x="866215" y="443178"/>
                </a:moveTo>
                <a:cubicBezTo>
                  <a:pt x="857572" y="445104"/>
                  <a:pt x="848929" y="447980"/>
                  <a:pt x="842180" y="452805"/>
                </a:cubicBezTo>
                <a:cubicBezTo>
                  <a:pt x="831642" y="459531"/>
                  <a:pt x="822999" y="469134"/>
                  <a:pt x="814297" y="478760"/>
                </a:cubicBezTo>
                <a:cubicBezTo>
                  <a:pt x="806660" y="488362"/>
                  <a:pt x="798964" y="498939"/>
                  <a:pt x="793163" y="510491"/>
                </a:cubicBezTo>
                <a:cubicBezTo>
                  <a:pt x="787420" y="522018"/>
                  <a:pt x="782625" y="533546"/>
                  <a:pt x="778777" y="546048"/>
                </a:cubicBezTo>
                <a:cubicBezTo>
                  <a:pt x="775876" y="558551"/>
                  <a:pt x="772975" y="571053"/>
                  <a:pt x="772028" y="582580"/>
                </a:cubicBezTo>
                <a:cubicBezTo>
                  <a:pt x="770075" y="595083"/>
                  <a:pt x="771081" y="606634"/>
                  <a:pt x="772028" y="617211"/>
                </a:cubicBezTo>
                <a:cubicBezTo>
                  <a:pt x="772975" y="627788"/>
                  <a:pt x="775876" y="638365"/>
                  <a:pt x="779724" y="647017"/>
                </a:cubicBezTo>
                <a:cubicBezTo>
                  <a:pt x="782625" y="652769"/>
                  <a:pt x="785467" y="657594"/>
                  <a:pt x="790262" y="662395"/>
                </a:cubicBezTo>
                <a:cubicBezTo>
                  <a:pt x="795116" y="667196"/>
                  <a:pt x="799911" y="671047"/>
                  <a:pt x="804707" y="673923"/>
                </a:cubicBezTo>
                <a:cubicBezTo>
                  <a:pt x="810508" y="677773"/>
                  <a:pt x="817198" y="680649"/>
                  <a:pt x="824894" y="682574"/>
                </a:cubicBezTo>
                <a:cubicBezTo>
                  <a:pt x="831642" y="684500"/>
                  <a:pt x="839338" y="686425"/>
                  <a:pt x="846028" y="687376"/>
                </a:cubicBezTo>
                <a:cubicBezTo>
                  <a:pt x="856625" y="689301"/>
                  <a:pt x="866274" y="689301"/>
                  <a:pt x="874918" y="688350"/>
                </a:cubicBezTo>
                <a:cubicBezTo>
                  <a:pt x="882614" y="687376"/>
                  <a:pt x="891257" y="683549"/>
                  <a:pt x="898953" y="678724"/>
                </a:cubicBezTo>
                <a:cubicBezTo>
                  <a:pt x="910497" y="670072"/>
                  <a:pt x="921034" y="658544"/>
                  <a:pt x="929677" y="645091"/>
                </a:cubicBezTo>
                <a:cubicBezTo>
                  <a:pt x="938380" y="631615"/>
                  <a:pt x="945069" y="617211"/>
                  <a:pt x="950871" y="601809"/>
                </a:cubicBezTo>
                <a:cubicBezTo>
                  <a:pt x="956613" y="586431"/>
                  <a:pt x="961409" y="571053"/>
                  <a:pt x="963362" y="554700"/>
                </a:cubicBezTo>
                <a:cubicBezTo>
                  <a:pt x="965257" y="539322"/>
                  <a:pt x="966263" y="523944"/>
                  <a:pt x="965257" y="510491"/>
                </a:cubicBezTo>
                <a:cubicBezTo>
                  <a:pt x="964309" y="502790"/>
                  <a:pt x="962415" y="495089"/>
                  <a:pt x="959514" y="488362"/>
                </a:cubicBezTo>
                <a:cubicBezTo>
                  <a:pt x="956613" y="481636"/>
                  <a:pt x="951818" y="474909"/>
                  <a:pt x="945069" y="468183"/>
                </a:cubicBezTo>
                <a:cubicBezTo>
                  <a:pt x="939327" y="463382"/>
                  <a:pt x="931631" y="457606"/>
                  <a:pt x="921981" y="453755"/>
                </a:cubicBezTo>
                <a:cubicBezTo>
                  <a:pt x="912391" y="448954"/>
                  <a:pt x="902801" y="446054"/>
                  <a:pt x="892204" y="443178"/>
                </a:cubicBezTo>
                <a:cubicBezTo>
                  <a:pt x="884508" y="441253"/>
                  <a:pt x="875865" y="441253"/>
                  <a:pt x="866215" y="443178"/>
                </a:cubicBezTo>
                <a:close/>
                <a:moveTo>
                  <a:pt x="1000836" y="334557"/>
                </a:moveTo>
                <a:cubicBezTo>
                  <a:pt x="996988" y="337433"/>
                  <a:pt x="995093" y="343208"/>
                  <a:pt x="994087" y="351860"/>
                </a:cubicBezTo>
                <a:cubicBezTo>
                  <a:pt x="993140" y="368189"/>
                  <a:pt x="991245" y="385492"/>
                  <a:pt x="990239" y="404721"/>
                </a:cubicBezTo>
                <a:cubicBezTo>
                  <a:pt x="989292" y="422999"/>
                  <a:pt x="988345" y="442228"/>
                  <a:pt x="987397" y="462407"/>
                </a:cubicBezTo>
                <a:cubicBezTo>
                  <a:pt x="986391" y="482610"/>
                  <a:pt x="985444" y="501839"/>
                  <a:pt x="985444" y="522018"/>
                </a:cubicBezTo>
                <a:cubicBezTo>
                  <a:pt x="984497" y="542222"/>
                  <a:pt x="984497" y="561450"/>
                  <a:pt x="984497" y="579704"/>
                </a:cubicBezTo>
                <a:cubicBezTo>
                  <a:pt x="984497" y="597008"/>
                  <a:pt x="984497" y="613361"/>
                  <a:pt x="985444" y="628739"/>
                </a:cubicBezTo>
                <a:cubicBezTo>
                  <a:pt x="986391" y="644117"/>
                  <a:pt x="987397" y="657594"/>
                  <a:pt x="988345" y="669121"/>
                </a:cubicBezTo>
                <a:cubicBezTo>
                  <a:pt x="989292" y="676822"/>
                  <a:pt x="990239" y="683549"/>
                  <a:pt x="993140" y="687399"/>
                </a:cubicBezTo>
                <a:cubicBezTo>
                  <a:pt x="996041" y="692201"/>
                  <a:pt x="1000836" y="695077"/>
                  <a:pt x="1007584" y="697976"/>
                </a:cubicBezTo>
                <a:cubicBezTo>
                  <a:pt x="1015280" y="700852"/>
                  <a:pt x="1022917" y="703728"/>
                  <a:pt x="1030613" y="706628"/>
                </a:cubicBezTo>
                <a:cubicBezTo>
                  <a:pt x="1038309" y="709504"/>
                  <a:pt x="1047012" y="712380"/>
                  <a:pt x="1055655" y="714305"/>
                </a:cubicBezTo>
                <a:cubicBezTo>
                  <a:pt x="1062344" y="715280"/>
                  <a:pt x="1067199" y="716230"/>
                  <a:pt x="1071047" y="715280"/>
                </a:cubicBezTo>
                <a:cubicBezTo>
                  <a:pt x="1074836" y="714305"/>
                  <a:pt x="1078684" y="711429"/>
                  <a:pt x="1082532" y="705653"/>
                </a:cubicBezTo>
                <a:cubicBezTo>
                  <a:pt x="1086380" y="698927"/>
                  <a:pt x="1091234" y="690275"/>
                  <a:pt x="1096976" y="679698"/>
                </a:cubicBezTo>
                <a:cubicBezTo>
                  <a:pt x="1102719" y="669121"/>
                  <a:pt x="1109467" y="657594"/>
                  <a:pt x="1116216" y="645091"/>
                </a:cubicBezTo>
                <a:cubicBezTo>
                  <a:pt x="1122965" y="633540"/>
                  <a:pt x="1130602" y="620087"/>
                  <a:pt x="1138298" y="607585"/>
                </a:cubicBezTo>
                <a:cubicBezTo>
                  <a:pt x="1145994" y="594132"/>
                  <a:pt x="1153690" y="581630"/>
                  <a:pt x="1161386" y="570102"/>
                </a:cubicBezTo>
                <a:cubicBezTo>
                  <a:pt x="1160439" y="579704"/>
                  <a:pt x="1160439" y="590281"/>
                  <a:pt x="1160439" y="600858"/>
                </a:cubicBezTo>
                <a:cubicBezTo>
                  <a:pt x="1160439" y="611435"/>
                  <a:pt x="1161386" y="621062"/>
                  <a:pt x="1161386" y="631639"/>
                </a:cubicBezTo>
                <a:cubicBezTo>
                  <a:pt x="1161386" y="641241"/>
                  <a:pt x="1161386" y="650867"/>
                  <a:pt x="1162333" y="659519"/>
                </a:cubicBezTo>
                <a:cubicBezTo>
                  <a:pt x="1163339" y="668171"/>
                  <a:pt x="1164287" y="675848"/>
                  <a:pt x="1164287" y="681624"/>
                </a:cubicBezTo>
                <a:cubicBezTo>
                  <a:pt x="1165234" y="688350"/>
                  <a:pt x="1167187" y="694126"/>
                  <a:pt x="1170029" y="698927"/>
                </a:cubicBezTo>
                <a:cubicBezTo>
                  <a:pt x="1172930" y="704703"/>
                  <a:pt x="1178672" y="708553"/>
                  <a:pt x="1186368" y="712380"/>
                </a:cubicBezTo>
                <a:cubicBezTo>
                  <a:pt x="1190216" y="713354"/>
                  <a:pt x="1194064" y="715280"/>
                  <a:pt x="1196965" y="716230"/>
                </a:cubicBezTo>
                <a:cubicBezTo>
                  <a:pt x="1199866" y="718156"/>
                  <a:pt x="1203714" y="719106"/>
                  <a:pt x="1206555" y="720081"/>
                </a:cubicBezTo>
                <a:cubicBezTo>
                  <a:pt x="1210403" y="721032"/>
                  <a:pt x="1213304" y="722957"/>
                  <a:pt x="1217152" y="723931"/>
                </a:cubicBezTo>
                <a:cubicBezTo>
                  <a:pt x="1220053" y="724882"/>
                  <a:pt x="1224848" y="726807"/>
                  <a:pt x="1229643" y="727758"/>
                </a:cubicBezTo>
                <a:cubicBezTo>
                  <a:pt x="1239293" y="730658"/>
                  <a:pt x="1245982" y="730658"/>
                  <a:pt x="1250837" y="729683"/>
                </a:cubicBezTo>
                <a:cubicBezTo>
                  <a:pt x="1255632" y="728733"/>
                  <a:pt x="1260427" y="724882"/>
                  <a:pt x="1263328" y="720081"/>
                </a:cubicBezTo>
                <a:cubicBezTo>
                  <a:pt x="1269070" y="708529"/>
                  <a:pt x="1275819" y="696051"/>
                  <a:pt x="1284462" y="680649"/>
                </a:cubicBezTo>
                <a:cubicBezTo>
                  <a:pt x="1293105" y="666245"/>
                  <a:pt x="1301749" y="649893"/>
                  <a:pt x="1311398" y="632589"/>
                </a:cubicBezTo>
                <a:cubicBezTo>
                  <a:pt x="1320989" y="615286"/>
                  <a:pt x="1330638" y="597982"/>
                  <a:pt x="1341176" y="579704"/>
                </a:cubicBezTo>
                <a:cubicBezTo>
                  <a:pt x="1351773" y="561426"/>
                  <a:pt x="1361363" y="543172"/>
                  <a:pt x="1371960" y="525869"/>
                </a:cubicBezTo>
                <a:cubicBezTo>
                  <a:pt x="1381550" y="508565"/>
                  <a:pt x="1392147" y="492213"/>
                  <a:pt x="1401737" y="475860"/>
                </a:cubicBezTo>
                <a:cubicBezTo>
                  <a:pt x="1411387" y="459531"/>
                  <a:pt x="1420977" y="445104"/>
                  <a:pt x="1428673" y="432601"/>
                </a:cubicBezTo>
                <a:cubicBezTo>
                  <a:pt x="1433468" y="425875"/>
                  <a:pt x="1435422" y="418174"/>
                  <a:pt x="1436369" y="411448"/>
                </a:cubicBezTo>
                <a:cubicBezTo>
                  <a:pt x="1437316" y="403770"/>
                  <a:pt x="1434475" y="397044"/>
                  <a:pt x="1428673" y="390294"/>
                </a:cubicBezTo>
                <a:cubicBezTo>
                  <a:pt x="1422931" y="385492"/>
                  <a:pt x="1417129" y="380691"/>
                  <a:pt x="1411387" y="375890"/>
                </a:cubicBezTo>
                <a:cubicBezTo>
                  <a:pt x="1405585" y="372039"/>
                  <a:pt x="1399843" y="368189"/>
                  <a:pt x="1393094" y="364338"/>
                </a:cubicBezTo>
                <a:cubicBezTo>
                  <a:pt x="1384451" y="359537"/>
                  <a:pt x="1378708" y="357612"/>
                  <a:pt x="1373854" y="358586"/>
                </a:cubicBezTo>
                <a:cubicBezTo>
                  <a:pt x="1370006" y="358586"/>
                  <a:pt x="1365211" y="363388"/>
                  <a:pt x="1360416" y="372039"/>
                </a:cubicBezTo>
                <a:cubicBezTo>
                  <a:pt x="1356568" y="377815"/>
                  <a:pt x="1351773" y="386467"/>
                  <a:pt x="1345971" y="396069"/>
                </a:cubicBezTo>
                <a:cubicBezTo>
                  <a:pt x="1340229" y="405696"/>
                  <a:pt x="1333480" y="417223"/>
                  <a:pt x="1326790" y="429725"/>
                </a:cubicBezTo>
                <a:cubicBezTo>
                  <a:pt x="1319094" y="442228"/>
                  <a:pt x="1311398" y="455681"/>
                  <a:pt x="1303702" y="470108"/>
                </a:cubicBezTo>
                <a:cubicBezTo>
                  <a:pt x="1295059" y="484512"/>
                  <a:pt x="1287363" y="498939"/>
                  <a:pt x="1278720" y="514317"/>
                </a:cubicBezTo>
                <a:cubicBezTo>
                  <a:pt x="1270018" y="529719"/>
                  <a:pt x="1261374" y="544123"/>
                  <a:pt x="1253678" y="559525"/>
                </a:cubicBezTo>
                <a:cubicBezTo>
                  <a:pt x="1245035" y="573929"/>
                  <a:pt x="1237339" y="588356"/>
                  <a:pt x="1230650" y="601809"/>
                </a:cubicBezTo>
                <a:cubicBezTo>
                  <a:pt x="1233491" y="585480"/>
                  <a:pt x="1235445" y="568177"/>
                  <a:pt x="1238286" y="550850"/>
                </a:cubicBezTo>
                <a:cubicBezTo>
                  <a:pt x="1241187" y="532595"/>
                  <a:pt x="1244088" y="516243"/>
                  <a:pt x="1245982" y="500864"/>
                </a:cubicBezTo>
                <a:cubicBezTo>
                  <a:pt x="1247936" y="485486"/>
                  <a:pt x="1249830" y="472033"/>
                  <a:pt x="1251784" y="460482"/>
                </a:cubicBezTo>
                <a:cubicBezTo>
                  <a:pt x="1252731" y="448954"/>
                  <a:pt x="1254685" y="440302"/>
                  <a:pt x="1254685" y="435501"/>
                </a:cubicBezTo>
                <a:cubicBezTo>
                  <a:pt x="1255632" y="430676"/>
                  <a:pt x="1255632" y="427800"/>
                  <a:pt x="1255632" y="423950"/>
                </a:cubicBezTo>
                <a:cubicBezTo>
                  <a:pt x="1255632" y="420099"/>
                  <a:pt x="1255632" y="417223"/>
                  <a:pt x="1254685" y="415298"/>
                </a:cubicBezTo>
                <a:cubicBezTo>
                  <a:pt x="1254685" y="412422"/>
                  <a:pt x="1252731" y="410497"/>
                  <a:pt x="1250837" y="408572"/>
                </a:cubicBezTo>
                <a:cubicBezTo>
                  <a:pt x="1247936" y="406646"/>
                  <a:pt x="1245035" y="404721"/>
                  <a:pt x="1241187" y="402796"/>
                </a:cubicBezTo>
                <a:cubicBezTo>
                  <a:pt x="1233491" y="398945"/>
                  <a:pt x="1227749" y="396069"/>
                  <a:pt x="1221947" y="393193"/>
                </a:cubicBezTo>
                <a:cubicBezTo>
                  <a:pt x="1216205" y="391268"/>
                  <a:pt x="1209456" y="388392"/>
                  <a:pt x="1201760" y="386467"/>
                </a:cubicBezTo>
                <a:cubicBezTo>
                  <a:pt x="1194064" y="383567"/>
                  <a:pt x="1187374" y="383567"/>
                  <a:pt x="1183527" y="384542"/>
                </a:cubicBezTo>
                <a:cubicBezTo>
                  <a:pt x="1178731" y="385492"/>
                  <a:pt x="1174883" y="389343"/>
                  <a:pt x="1171035" y="395119"/>
                </a:cubicBezTo>
                <a:cubicBezTo>
                  <a:pt x="1166181" y="401845"/>
                  <a:pt x="1159491" y="412422"/>
                  <a:pt x="1150848" y="427800"/>
                </a:cubicBezTo>
                <a:cubicBezTo>
                  <a:pt x="1142146" y="443178"/>
                  <a:pt x="1132555" y="459531"/>
                  <a:pt x="1122965" y="477785"/>
                </a:cubicBezTo>
                <a:cubicBezTo>
                  <a:pt x="1113315" y="496063"/>
                  <a:pt x="1103725" y="514317"/>
                  <a:pt x="1093128" y="534521"/>
                </a:cubicBezTo>
                <a:cubicBezTo>
                  <a:pt x="1082591" y="553749"/>
                  <a:pt x="1072941" y="572003"/>
                  <a:pt x="1064298" y="593181"/>
                </a:cubicBezTo>
                <a:cubicBezTo>
                  <a:pt x="1065245" y="575854"/>
                  <a:pt x="1067140" y="558551"/>
                  <a:pt x="1069093" y="539322"/>
                </a:cubicBezTo>
                <a:cubicBezTo>
                  <a:pt x="1070988" y="520093"/>
                  <a:pt x="1072941" y="501839"/>
                  <a:pt x="1074836" y="484536"/>
                </a:cubicBezTo>
                <a:cubicBezTo>
                  <a:pt x="1076789" y="467232"/>
                  <a:pt x="1078684" y="451854"/>
                  <a:pt x="1080637" y="437426"/>
                </a:cubicBezTo>
                <a:cubicBezTo>
                  <a:pt x="1082532" y="422999"/>
                  <a:pt x="1083538" y="412422"/>
                  <a:pt x="1084485" y="404745"/>
                </a:cubicBezTo>
                <a:cubicBezTo>
                  <a:pt x="1085432" y="400894"/>
                  <a:pt x="1085432" y="397044"/>
                  <a:pt x="1085432" y="392243"/>
                </a:cubicBezTo>
                <a:cubicBezTo>
                  <a:pt x="1085432" y="388392"/>
                  <a:pt x="1085432" y="383591"/>
                  <a:pt x="1084485" y="379740"/>
                </a:cubicBezTo>
                <a:cubicBezTo>
                  <a:pt x="1083538" y="374939"/>
                  <a:pt x="1081584" y="371089"/>
                  <a:pt x="1079690" y="367238"/>
                </a:cubicBezTo>
                <a:cubicBezTo>
                  <a:pt x="1076789" y="363388"/>
                  <a:pt x="1073888" y="359537"/>
                  <a:pt x="1070040" y="356661"/>
                </a:cubicBezTo>
                <a:cubicBezTo>
                  <a:pt x="1063351" y="351860"/>
                  <a:pt x="1055655" y="348009"/>
                  <a:pt x="1046952" y="345133"/>
                </a:cubicBezTo>
                <a:cubicBezTo>
                  <a:pt x="1038309" y="341283"/>
                  <a:pt x="1029666" y="338383"/>
                  <a:pt x="1019069" y="335507"/>
                </a:cubicBezTo>
                <a:cubicBezTo>
                  <a:pt x="1010426" y="332631"/>
                  <a:pt x="1003736" y="332631"/>
                  <a:pt x="1000836" y="334557"/>
                </a:cubicBezTo>
                <a:close/>
                <a:moveTo>
                  <a:pt x="381664" y="285522"/>
                </a:moveTo>
                <a:cubicBezTo>
                  <a:pt x="377816" y="288398"/>
                  <a:pt x="375922" y="294174"/>
                  <a:pt x="374915" y="302826"/>
                </a:cubicBezTo>
                <a:cubicBezTo>
                  <a:pt x="373968" y="319155"/>
                  <a:pt x="372074" y="336482"/>
                  <a:pt x="371067" y="355710"/>
                </a:cubicBezTo>
                <a:cubicBezTo>
                  <a:pt x="370120" y="373965"/>
                  <a:pt x="369173" y="393193"/>
                  <a:pt x="368226" y="413397"/>
                </a:cubicBezTo>
                <a:cubicBezTo>
                  <a:pt x="367279" y="433576"/>
                  <a:pt x="366272" y="452805"/>
                  <a:pt x="366272" y="472984"/>
                </a:cubicBezTo>
                <a:cubicBezTo>
                  <a:pt x="365325" y="493187"/>
                  <a:pt x="365325" y="512416"/>
                  <a:pt x="365325" y="530670"/>
                </a:cubicBezTo>
                <a:cubicBezTo>
                  <a:pt x="365325" y="547974"/>
                  <a:pt x="365325" y="564326"/>
                  <a:pt x="366272" y="579704"/>
                </a:cubicBezTo>
                <a:cubicBezTo>
                  <a:pt x="367279" y="595083"/>
                  <a:pt x="368226" y="608559"/>
                  <a:pt x="369173" y="620087"/>
                </a:cubicBezTo>
                <a:cubicBezTo>
                  <a:pt x="370120" y="627788"/>
                  <a:pt x="371067" y="634514"/>
                  <a:pt x="373968" y="638365"/>
                </a:cubicBezTo>
                <a:cubicBezTo>
                  <a:pt x="376869" y="643166"/>
                  <a:pt x="381664" y="646042"/>
                  <a:pt x="388413" y="648942"/>
                </a:cubicBezTo>
                <a:cubicBezTo>
                  <a:pt x="396109" y="651818"/>
                  <a:pt x="403805" y="654694"/>
                  <a:pt x="411501" y="657594"/>
                </a:cubicBezTo>
                <a:cubicBezTo>
                  <a:pt x="419138" y="660470"/>
                  <a:pt x="427840" y="663346"/>
                  <a:pt x="436483" y="665271"/>
                </a:cubicBezTo>
                <a:cubicBezTo>
                  <a:pt x="443232" y="666245"/>
                  <a:pt x="448027" y="667196"/>
                  <a:pt x="451875" y="666245"/>
                </a:cubicBezTo>
                <a:cubicBezTo>
                  <a:pt x="455723" y="665271"/>
                  <a:pt x="459571" y="662395"/>
                  <a:pt x="463419" y="656619"/>
                </a:cubicBezTo>
                <a:cubicBezTo>
                  <a:pt x="467267" y="649893"/>
                  <a:pt x="472062" y="641241"/>
                  <a:pt x="477805" y="630664"/>
                </a:cubicBezTo>
                <a:cubicBezTo>
                  <a:pt x="483606" y="620087"/>
                  <a:pt x="490296" y="608559"/>
                  <a:pt x="497045" y="596057"/>
                </a:cubicBezTo>
                <a:cubicBezTo>
                  <a:pt x="503794" y="584529"/>
                  <a:pt x="511490" y="571053"/>
                  <a:pt x="519186" y="558551"/>
                </a:cubicBezTo>
                <a:cubicBezTo>
                  <a:pt x="526822" y="545098"/>
                  <a:pt x="534518" y="532595"/>
                  <a:pt x="542214" y="521068"/>
                </a:cubicBezTo>
                <a:cubicBezTo>
                  <a:pt x="541267" y="530670"/>
                  <a:pt x="541267" y="541247"/>
                  <a:pt x="541267" y="551824"/>
                </a:cubicBezTo>
                <a:cubicBezTo>
                  <a:pt x="541267" y="562401"/>
                  <a:pt x="542214" y="572027"/>
                  <a:pt x="542214" y="582604"/>
                </a:cubicBezTo>
                <a:cubicBezTo>
                  <a:pt x="542214" y="592207"/>
                  <a:pt x="542214" y="601833"/>
                  <a:pt x="543221" y="610485"/>
                </a:cubicBezTo>
                <a:cubicBezTo>
                  <a:pt x="544168" y="619136"/>
                  <a:pt x="545115" y="626814"/>
                  <a:pt x="545115" y="632589"/>
                </a:cubicBezTo>
                <a:cubicBezTo>
                  <a:pt x="546062" y="639316"/>
                  <a:pt x="548016" y="645091"/>
                  <a:pt x="550857" y="649893"/>
                </a:cubicBezTo>
                <a:cubicBezTo>
                  <a:pt x="553758" y="655668"/>
                  <a:pt x="559560" y="659519"/>
                  <a:pt x="567256" y="663346"/>
                </a:cubicBezTo>
                <a:cubicBezTo>
                  <a:pt x="571104" y="664320"/>
                  <a:pt x="574893" y="666245"/>
                  <a:pt x="577793" y="667196"/>
                </a:cubicBezTo>
                <a:cubicBezTo>
                  <a:pt x="580694" y="669121"/>
                  <a:pt x="584542" y="670072"/>
                  <a:pt x="587443" y="671047"/>
                </a:cubicBezTo>
                <a:cubicBezTo>
                  <a:pt x="591291" y="671997"/>
                  <a:pt x="594133" y="673923"/>
                  <a:pt x="597981" y="674897"/>
                </a:cubicBezTo>
                <a:cubicBezTo>
                  <a:pt x="600881" y="675848"/>
                  <a:pt x="605677" y="677773"/>
                  <a:pt x="610472" y="678724"/>
                </a:cubicBezTo>
                <a:cubicBezTo>
                  <a:pt x="620121" y="681624"/>
                  <a:pt x="626811" y="681624"/>
                  <a:pt x="631665" y="680649"/>
                </a:cubicBezTo>
                <a:cubicBezTo>
                  <a:pt x="636460" y="679698"/>
                  <a:pt x="641256" y="675848"/>
                  <a:pt x="644156" y="671047"/>
                </a:cubicBezTo>
                <a:cubicBezTo>
                  <a:pt x="649899" y="659495"/>
                  <a:pt x="656648" y="647017"/>
                  <a:pt x="665291" y="631615"/>
                </a:cubicBezTo>
                <a:cubicBezTo>
                  <a:pt x="673934" y="617211"/>
                  <a:pt x="682577" y="600858"/>
                  <a:pt x="692227" y="583555"/>
                </a:cubicBezTo>
                <a:cubicBezTo>
                  <a:pt x="701817" y="566251"/>
                  <a:pt x="711467" y="548948"/>
                  <a:pt x="722004" y="530670"/>
                </a:cubicBezTo>
                <a:cubicBezTo>
                  <a:pt x="732601" y="512416"/>
                  <a:pt x="742191" y="494138"/>
                  <a:pt x="752788" y="476835"/>
                </a:cubicBezTo>
                <a:cubicBezTo>
                  <a:pt x="762379" y="459531"/>
                  <a:pt x="772975" y="443178"/>
                  <a:pt x="782566" y="426849"/>
                </a:cubicBezTo>
                <a:cubicBezTo>
                  <a:pt x="792215" y="410497"/>
                  <a:pt x="801806" y="396069"/>
                  <a:pt x="809502" y="383567"/>
                </a:cubicBezTo>
                <a:cubicBezTo>
                  <a:pt x="814297" y="376841"/>
                  <a:pt x="816250" y="369163"/>
                  <a:pt x="817198" y="362413"/>
                </a:cubicBezTo>
                <a:cubicBezTo>
                  <a:pt x="818145" y="354736"/>
                  <a:pt x="815303" y="348009"/>
                  <a:pt x="809502" y="341283"/>
                </a:cubicBezTo>
                <a:cubicBezTo>
                  <a:pt x="803759" y="336458"/>
                  <a:pt x="797958" y="331657"/>
                  <a:pt x="792215" y="326855"/>
                </a:cubicBezTo>
                <a:cubicBezTo>
                  <a:pt x="786414" y="323005"/>
                  <a:pt x="780671" y="319155"/>
                  <a:pt x="773923" y="315304"/>
                </a:cubicBezTo>
                <a:cubicBezTo>
                  <a:pt x="765279" y="310503"/>
                  <a:pt x="759537" y="308578"/>
                  <a:pt x="754742" y="309552"/>
                </a:cubicBezTo>
                <a:cubicBezTo>
                  <a:pt x="750894" y="309552"/>
                  <a:pt x="746039" y="314353"/>
                  <a:pt x="741244" y="323005"/>
                </a:cubicBezTo>
                <a:cubicBezTo>
                  <a:pt x="737396" y="328781"/>
                  <a:pt x="732601" y="337433"/>
                  <a:pt x="726859" y="347035"/>
                </a:cubicBezTo>
                <a:cubicBezTo>
                  <a:pt x="721057" y="356661"/>
                  <a:pt x="714308" y="368189"/>
                  <a:pt x="707619" y="380691"/>
                </a:cubicBezTo>
                <a:cubicBezTo>
                  <a:pt x="699923" y="393193"/>
                  <a:pt x="692227" y="406646"/>
                  <a:pt x="684531" y="421074"/>
                </a:cubicBezTo>
                <a:cubicBezTo>
                  <a:pt x="675888" y="435501"/>
                  <a:pt x="668192" y="449905"/>
                  <a:pt x="659548" y="465307"/>
                </a:cubicBezTo>
                <a:cubicBezTo>
                  <a:pt x="650905" y="480685"/>
                  <a:pt x="642203" y="495089"/>
                  <a:pt x="634507" y="510491"/>
                </a:cubicBezTo>
                <a:cubicBezTo>
                  <a:pt x="625864" y="524894"/>
                  <a:pt x="618168" y="539322"/>
                  <a:pt x="611478" y="552775"/>
                </a:cubicBezTo>
                <a:cubicBezTo>
                  <a:pt x="614320" y="536446"/>
                  <a:pt x="616273" y="519142"/>
                  <a:pt x="619174" y="501839"/>
                </a:cubicBezTo>
                <a:cubicBezTo>
                  <a:pt x="622016" y="483561"/>
                  <a:pt x="624917" y="467208"/>
                  <a:pt x="626870" y="451830"/>
                </a:cubicBezTo>
                <a:cubicBezTo>
                  <a:pt x="628765" y="436452"/>
                  <a:pt x="630718" y="422999"/>
                  <a:pt x="632612" y="411448"/>
                </a:cubicBezTo>
                <a:cubicBezTo>
                  <a:pt x="633560" y="399920"/>
                  <a:pt x="635513" y="391268"/>
                  <a:pt x="635513" y="386467"/>
                </a:cubicBezTo>
                <a:cubicBezTo>
                  <a:pt x="636460" y="381642"/>
                  <a:pt x="636460" y="377815"/>
                  <a:pt x="636460" y="374915"/>
                </a:cubicBezTo>
                <a:cubicBezTo>
                  <a:pt x="636460" y="371065"/>
                  <a:pt x="636460" y="368189"/>
                  <a:pt x="635513" y="366264"/>
                </a:cubicBezTo>
                <a:cubicBezTo>
                  <a:pt x="635513" y="363388"/>
                  <a:pt x="633560" y="361462"/>
                  <a:pt x="631665" y="359537"/>
                </a:cubicBezTo>
                <a:cubicBezTo>
                  <a:pt x="628765" y="357612"/>
                  <a:pt x="625864" y="355687"/>
                  <a:pt x="622016" y="353761"/>
                </a:cubicBezTo>
                <a:cubicBezTo>
                  <a:pt x="614320" y="349935"/>
                  <a:pt x="608577" y="347035"/>
                  <a:pt x="602835" y="344159"/>
                </a:cubicBezTo>
                <a:cubicBezTo>
                  <a:pt x="597033" y="342234"/>
                  <a:pt x="590285" y="339358"/>
                  <a:pt x="582648" y="337433"/>
                </a:cubicBezTo>
                <a:cubicBezTo>
                  <a:pt x="574952" y="334533"/>
                  <a:pt x="568203" y="334533"/>
                  <a:pt x="564355" y="335507"/>
                </a:cubicBezTo>
                <a:cubicBezTo>
                  <a:pt x="559560" y="336458"/>
                  <a:pt x="555712" y="340308"/>
                  <a:pt x="551864" y="346084"/>
                </a:cubicBezTo>
                <a:cubicBezTo>
                  <a:pt x="547069" y="352811"/>
                  <a:pt x="540320" y="363388"/>
                  <a:pt x="531677" y="378766"/>
                </a:cubicBezTo>
                <a:cubicBezTo>
                  <a:pt x="523034" y="394144"/>
                  <a:pt x="513384" y="410497"/>
                  <a:pt x="503794" y="428751"/>
                </a:cubicBezTo>
                <a:cubicBezTo>
                  <a:pt x="494144" y="447029"/>
                  <a:pt x="484554" y="465283"/>
                  <a:pt x="473957" y="485486"/>
                </a:cubicBezTo>
                <a:cubicBezTo>
                  <a:pt x="464366" y="504715"/>
                  <a:pt x="454776" y="522969"/>
                  <a:pt x="445126" y="544147"/>
                </a:cubicBezTo>
                <a:cubicBezTo>
                  <a:pt x="446074" y="526843"/>
                  <a:pt x="448027" y="509540"/>
                  <a:pt x="449922" y="490311"/>
                </a:cubicBezTo>
                <a:cubicBezTo>
                  <a:pt x="451875" y="471083"/>
                  <a:pt x="453770" y="452805"/>
                  <a:pt x="455723" y="435501"/>
                </a:cubicBezTo>
                <a:cubicBezTo>
                  <a:pt x="457618" y="418198"/>
                  <a:pt x="459571" y="402820"/>
                  <a:pt x="461466" y="388392"/>
                </a:cubicBezTo>
                <a:cubicBezTo>
                  <a:pt x="463360" y="373965"/>
                  <a:pt x="464366" y="363388"/>
                  <a:pt x="465314" y="355710"/>
                </a:cubicBezTo>
                <a:cubicBezTo>
                  <a:pt x="466261" y="351860"/>
                  <a:pt x="466261" y="348009"/>
                  <a:pt x="466261" y="343208"/>
                </a:cubicBezTo>
                <a:cubicBezTo>
                  <a:pt x="466261" y="339358"/>
                  <a:pt x="466261" y="334557"/>
                  <a:pt x="465314" y="330706"/>
                </a:cubicBezTo>
                <a:cubicBezTo>
                  <a:pt x="464366" y="325905"/>
                  <a:pt x="462413" y="322054"/>
                  <a:pt x="460518" y="318204"/>
                </a:cubicBezTo>
                <a:cubicBezTo>
                  <a:pt x="457618" y="314353"/>
                  <a:pt x="454717" y="310503"/>
                  <a:pt x="450869" y="307627"/>
                </a:cubicBezTo>
                <a:cubicBezTo>
                  <a:pt x="444179" y="302826"/>
                  <a:pt x="436483" y="298975"/>
                  <a:pt x="427840" y="296099"/>
                </a:cubicBezTo>
                <a:cubicBezTo>
                  <a:pt x="419138" y="292249"/>
                  <a:pt x="410495" y="289373"/>
                  <a:pt x="399957" y="286473"/>
                </a:cubicBezTo>
                <a:cubicBezTo>
                  <a:pt x="391255" y="283597"/>
                  <a:pt x="384565" y="283597"/>
                  <a:pt x="381664" y="285522"/>
                </a:cubicBezTo>
                <a:close/>
                <a:moveTo>
                  <a:pt x="1535410" y="241289"/>
                </a:moveTo>
                <a:cubicBezTo>
                  <a:pt x="1529609" y="243214"/>
                  <a:pt x="1524814" y="249941"/>
                  <a:pt x="1520966" y="260518"/>
                </a:cubicBezTo>
                <a:cubicBezTo>
                  <a:pt x="1512323" y="282622"/>
                  <a:pt x="1503679" y="307627"/>
                  <a:pt x="1495036" y="336458"/>
                </a:cubicBezTo>
                <a:cubicBezTo>
                  <a:pt x="1485387" y="365313"/>
                  <a:pt x="1476743" y="394144"/>
                  <a:pt x="1468100" y="422999"/>
                </a:cubicBezTo>
                <a:cubicBezTo>
                  <a:pt x="1459457" y="452805"/>
                  <a:pt x="1451761" y="480685"/>
                  <a:pt x="1444065" y="508565"/>
                </a:cubicBezTo>
                <a:cubicBezTo>
                  <a:pt x="1436369" y="536446"/>
                  <a:pt x="1430627" y="560476"/>
                  <a:pt x="1425772" y="580679"/>
                </a:cubicBezTo>
                <a:cubicBezTo>
                  <a:pt x="1422931" y="590281"/>
                  <a:pt x="1422931" y="597982"/>
                  <a:pt x="1424825" y="603734"/>
                </a:cubicBezTo>
                <a:cubicBezTo>
                  <a:pt x="1427726" y="608559"/>
                  <a:pt x="1432521" y="614311"/>
                  <a:pt x="1440217" y="619136"/>
                </a:cubicBezTo>
                <a:cubicBezTo>
                  <a:pt x="1447913" y="622963"/>
                  <a:pt x="1455609" y="627788"/>
                  <a:pt x="1464252" y="630664"/>
                </a:cubicBezTo>
                <a:cubicBezTo>
                  <a:pt x="1471948" y="633540"/>
                  <a:pt x="1481539" y="636440"/>
                  <a:pt x="1491188" y="639316"/>
                </a:cubicBezTo>
                <a:cubicBezTo>
                  <a:pt x="1499831" y="642192"/>
                  <a:pt x="1505574" y="643166"/>
                  <a:pt x="1509422" y="641241"/>
                </a:cubicBezTo>
                <a:cubicBezTo>
                  <a:pt x="1513270" y="639316"/>
                  <a:pt x="1517118" y="635465"/>
                  <a:pt x="1519071" y="627788"/>
                </a:cubicBezTo>
                <a:cubicBezTo>
                  <a:pt x="1525761" y="606634"/>
                  <a:pt x="1534463" y="583555"/>
                  <a:pt x="1543106" y="559525"/>
                </a:cubicBezTo>
                <a:cubicBezTo>
                  <a:pt x="1551750" y="535471"/>
                  <a:pt x="1561340" y="509516"/>
                  <a:pt x="1571937" y="483561"/>
                </a:cubicBezTo>
                <a:cubicBezTo>
                  <a:pt x="1582534" y="457606"/>
                  <a:pt x="1593071" y="430676"/>
                  <a:pt x="1604615" y="403770"/>
                </a:cubicBezTo>
                <a:cubicBezTo>
                  <a:pt x="1616159" y="376841"/>
                  <a:pt x="1627703" y="349935"/>
                  <a:pt x="1639247" y="323956"/>
                </a:cubicBezTo>
                <a:cubicBezTo>
                  <a:pt x="1643095" y="315304"/>
                  <a:pt x="1644042" y="306652"/>
                  <a:pt x="1642148" y="299926"/>
                </a:cubicBezTo>
                <a:cubicBezTo>
                  <a:pt x="1640194" y="293199"/>
                  <a:pt x="1634452" y="285498"/>
                  <a:pt x="1626756" y="280697"/>
                </a:cubicBezTo>
                <a:cubicBezTo>
                  <a:pt x="1618113" y="273971"/>
                  <a:pt x="1607516" y="267244"/>
                  <a:pt x="1595025" y="260518"/>
                </a:cubicBezTo>
                <a:cubicBezTo>
                  <a:pt x="1582534" y="253791"/>
                  <a:pt x="1570990" y="248966"/>
                  <a:pt x="1560393" y="245140"/>
                </a:cubicBezTo>
                <a:cubicBezTo>
                  <a:pt x="1549796" y="240315"/>
                  <a:pt x="1541153" y="239364"/>
                  <a:pt x="1535410" y="241289"/>
                </a:cubicBezTo>
                <a:close/>
                <a:moveTo>
                  <a:pt x="1957393" y="236512"/>
                </a:moveTo>
                <a:cubicBezTo>
                  <a:pt x="1957393" y="239384"/>
                  <a:pt x="1957393" y="238426"/>
                  <a:pt x="1957393" y="237469"/>
                </a:cubicBezTo>
                <a:lnTo>
                  <a:pt x="1957053" y="237041"/>
                </a:lnTo>
                <a:close/>
                <a:moveTo>
                  <a:pt x="1845554" y="183640"/>
                </a:moveTo>
                <a:cubicBezTo>
                  <a:pt x="1848786" y="183161"/>
                  <a:pt x="1852619" y="184118"/>
                  <a:pt x="1857426" y="186511"/>
                </a:cubicBezTo>
                <a:cubicBezTo>
                  <a:pt x="1887271" y="200960"/>
                  <a:pt x="1917025" y="216320"/>
                  <a:pt x="1949773" y="227852"/>
                </a:cubicBezTo>
                <a:lnTo>
                  <a:pt x="1957053" y="237041"/>
                </a:lnTo>
                <a:lnTo>
                  <a:pt x="1931449" y="276895"/>
                </a:lnTo>
                <a:cubicBezTo>
                  <a:pt x="1928546" y="280724"/>
                  <a:pt x="1925734" y="284598"/>
                  <a:pt x="1923738" y="288427"/>
                </a:cubicBezTo>
                <a:cubicBezTo>
                  <a:pt x="1916118" y="305747"/>
                  <a:pt x="1907410" y="323022"/>
                  <a:pt x="1895889" y="338428"/>
                </a:cubicBezTo>
                <a:cubicBezTo>
                  <a:pt x="1894982" y="339385"/>
                  <a:pt x="1893984" y="340342"/>
                  <a:pt x="1893984" y="341299"/>
                </a:cubicBezTo>
                <a:cubicBezTo>
                  <a:pt x="1889176" y="358620"/>
                  <a:pt x="1875751" y="372065"/>
                  <a:pt x="1867042" y="386514"/>
                </a:cubicBezTo>
                <a:cubicBezTo>
                  <a:pt x="1857426" y="400917"/>
                  <a:pt x="1851711" y="416323"/>
                  <a:pt x="1841098" y="430726"/>
                </a:cubicBezTo>
                <a:cubicBezTo>
                  <a:pt x="1831482" y="443215"/>
                  <a:pt x="1823772" y="457664"/>
                  <a:pt x="1816061" y="471110"/>
                </a:cubicBezTo>
                <a:cubicBezTo>
                  <a:pt x="1812251" y="477810"/>
                  <a:pt x="1809348" y="484556"/>
                  <a:pt x="1804540" y="490344"/>
                </a:cubicBezTo>
                <a:cubicBezTo>
                  <a:pt x="1796830" y="499961"/>
                  <a:pt x="1797828" y="508576"/>
                  <a:pt x="1806445" y="518193"/>
                </a:cubicBezTo>
                <a:cubicBezTo>
                  <a:pt x="1808441" y="521110"/>
                  <a:pt x="1810346" y="523982"/>
                  <a:pt x="1811253" y="526853"/>
                </a:cubicBezTo>
                <a:cubicBezTo>
                  <a:pt x="1812251" y="534556"/>
                  <a:pt x="1817059" y="541302"/>
                  <a:pt x="1818964" y="548002"/>
                </a:cubicBezTo>
                <a:cubicBezTo>
                  <a:pt x="1822865" y="563408"/>
                  <a:pt x="1832480" y="577811"/>
                  <a:pt x="1838195" y="592260"/>
                </a:cubicBezTo>
                <a:cubicBezTo>
                  <a:pt x="1847811" y="615323"/>
                  <a:pt x="1855521" y="639344"/>
                  <a:pt x="1869945" y="660492"/>
                </a:cubicBezTo>
                <a:cubicBezTo>
                  <a:pt x="1871850" y="664367"/>
                  <a:pt x="1873755" y="667238"/>
                  <a:pt x="1874753" y="671067"/>
                </a:cubicBezTo>
                <a:cubicBezTo>
                  <a:pt x="1881465" y="699919"/>
                  <a:pt x="1895889" y="726856"/>
                  <a:pt x="1908407" y="753748"/>
                </a:cubicBezTo>
                <a:cubicBezTo>
                  <a:pt x="1909315" y="754751"/>
                  <a:pt x="1910312" y="756665"/>
                  <a:pt x="1910312" y="758580"/>
                </a:cubicBezTo>
                <a:cubicBezTo>
                  <a:pt x="1911310" y="775900"/>
                  <a:pt x="1921833" y="791260"/>
                  <a:pt x="1928546" y="807623"/>
                </a:cubicBezTo>
                <a:cubicBezTo>
                  <a:pt x="1934352" y="821069"/>
                  <a:pt x="1939159" y="833558"/>
                  <a:pt x="1942969" y="847049"/>
                </a:cubicBezTo>
                <a:cubicBezTo>
                  <a:pt x="1944965" y="855664"/>
                  <a:pt x="1952585" y="863367"/>
                  <a:pt x="1954581" y="872027"/>
                </a:cubicBezTo>
                <a:cubicBezTo>
                  <a:pt x="1955488" y="876858"/>
                  <a:pt x="1957393" y="881644"/>
                  <a:pt x="1951678" y="884516"/>
                </a:cubicBezTo>
                <a:cubicBezTo>
                  <a:pt x="1946870" y="887433"/>
                  <a:pt x="1941064" y="885473"/>
                  <a:pt x="1937254" y="882601"/>
                </a:cubicBezTo>
                <a:cubicBezTo>
                  <a:pt x="1925734" y="874898"/>
                  <a:pt x="1914122" y="868198"/>
                  <a:pt x="1898792" y="865281"/>
                </a:cubicBezTo>
                <a:cubicBezTo>
                  <a:pt x="1892986" y="864324"/>
                  <a:pt x="1892079" y="859538"/>
                  <a:pt x="1891081" y="855664"/>
                </a:cubicBezTo>
                <a:cubicBezTo>
                  <a:pt x="1887271" y="836475"/>
                  <a:pt x="1878563" y="819155"/>
                  <a:pt x="1868947" y="800877"/>
                </a:cubicBezTo>
                <a:cubicBezTo>
                  <a:pt x="1863232" y="789346"/>
                  <a:pt x="1860329" y="777814"/>
                  <a:pt x="1854524" y="766282"/>
                </a:cubicBezTo>
                <a:cubicBezTo>
                  <a:pt x="1842096" y="739345"/>
                  <a:pt x="1831482" y="712453"/>
                  <a:pt x="1818057" y="685516"/>
                </a:cubicBezTo>
                <a:cubicBezTo>
                  <a:pt x="1812251" y="673984"/>
                  <a:pt x="1808441" y="661495"/>
                  <a:pt x="1802635" y="649918"/>
                </a:cubicBezTo>
                <a:cubicBezTo>
                  <a:pt x="1789210" y="623983"/>
                  <a:pt x="1779594" y="597046"/>
                  <a:pt x="1766078" y="571111"/>
                </a:cubicBezTo>
                <a:cubicBezTo>
                  <a:pt x="1759365" y="556662"/>
                  <a:pt x="1750747" y="542259"/>
                  <a:pt x="1747844" y="526853"/>
                </a:cubicBezTo>
                <a:cubicBezTo>
                  <a:pt x="1746847" y="522068"/>
                  <a:pt x="1743944" y="518239"/>
                  <a:pt x="1741132" y="514365"/>
                </a:cubicBezTo>
                <a:cubicBezTo>
                  <a:pt x="1736324" y="508622"/>
                  <a:pt x="1736324" y="501876"/>
                  <a:pt x="1741132" y="496087"/>
                </a:cubicBezTo>
                <a:cubicBezTo>
                  <a:pt x="1753559" y="481684"/>
                  <a:pt x="1760363" y="465321"/>
                  <a:pt x="1770886" y="449961"/>
                </a:cubicBezTo>
                <a:cubicBezTo>
                  <a:pt x="1781499" y="434555"/>
                  <a:pt x="1787214" y="418237"/>
                  <a:pt x="1800730" y="403789"/>
                </a:cubicBezTo>
                <a:cubicBezTo>
                  <a:pt x="1805538" y="399960"/>
                  <a:pt x="1804540" y="392257"/>
                  <a:pt x="1809348" y="388429"/>
                </a:cubicBezTo>
                <a:cubicBezTo>
                  <a:pt x="1822865" y="375940"/>
                  <a:pt x="1827672" y="359577"/>
                  <a:pt x="1837288" y="346131"/>
                </a:cubicBezTo>
                <a:cubicBezTo>
                  <a:pt x="1852619" y="324025"/>
                  <a:pt x="1865137" y="300916"/>
                  <a:pt x="1879561" y="278810"/>
                </a:cubicBezTo>
                <a:cubicBezTo>
                  <a:pt x="1887271" y="267278"/>
                  <a:pt x="1893984" y="256704"/>
                  <a:pt x="1903600" y="247086"/>
                </a:cubicBezTo>
                <a:cubicBezTo>
                  <a:pt x="1910312" y="240341"/>
                  <a:pt x="1907410" y="233641"/>
                  <a:pt x="1896887" y="228809"/>
                </a:cubicBezTo>
                <a:cubicBezTo>
                  <a:pt x="1879561" y="221152"/>
                  <a:pt x="1861327" y="214406"/>
                  <a:pt x="1844001" y="206703"/>
                </a:cubicBezTo>
                <a:cubicBezTo>
                  <a:pt x="1833387" y="202874"/>
                  <a:pt x="1831482" y="198043"/>
                  <a:pt x="1837288" y="189383"/>
                </a:cubicBezTo>
                <a:cubicBezTo>
                  <a:pt x="1839692" y="186033"/>
                  <a:pt x="1842322" y="184118"/>
                  <a:pt x="1845554" y="183640"/>
                </a:cubicBezTo>
                <a:close/>
                <a:moveTo>
                  <a:pt x="1777598" y="157660"/>
                </a:moveTo>
                <a:cubicBezTo>
                  <a:pt x="1784402" y="156702"/>
                  <a:pt x="1811253" y="167277"/>
                  <a:pt x="1815154" y="172108"/>
                </a:cubicBezTo>
                <a:cubicBezTo>
                  <a:pt x="1816061" y="174023"/>
                  <a:pt x="1816061" y="176894"/>
                  <a:pt x="1816061" y="178808"/>
                </a:cubicBezTo>
                <a:cubicBezTo>
                  <a:pt x="1815154" y="187468"/>
                  <a:pt x="1806445" y="192300"/>
                  <a:pt x="1796830" y="187468"/>
                </a:cubicBezTo>
                <a:cubicBezTo>
                  <a:pt x="1788212" y="184597"/>
                  <a:pt x="1779594" y="179766"/>
                  <a:pt x="1770886" y="174980"/>
                </a:cubicBezTo>
                <a:cubicBezTo>
                  <a:pt x="1767076" y="173065"/>
                  <a:pt x="1766078" y="169191"/>
                  <a:pt x="1767076" y="166320"/>
                </a:cubicBezTo>
                <a:cubicBezTo>
                  <a:pt x="1767983" y="162491"/>
                  <a:pt x="1771883" y="158617"/>
                  <a:pt x="1777598" y="157660"/>
                </a:cubicBezTo>
                <a:close/>
                <a:moveTo>
                  <a:pt x="1647878" y="109619"/>
                </a:moveTo>
                <a:cubicBezTo>
                  <a:pt x="1659399" y="113447"/>
                  <a:pt x="1674729" y="112490"/>
                  <a:pt x="1681533" y="124979"/>
                </a:cubicBezTo>
                <a:cubicBezTo>
                  <a:pt x="1682440" y="127851"/>
                  <a:pt x="1685343" y="127851"/>
                  <a:pt x="1688246" y="126893"/>
                </a:cubicBezTo>
                <a:cubicBezTo>
                  <a:pt x="1692056" y="125936"/>
                  <a:pt x="1696863" y="124979"/>
                  <a:pt x="1699766" y="126893"/>
                </a:cubicBezTo>
                <a:cubicBezTo>
                  <a:pt x="1712285" y="134596"/>
                  <a:pt x="1727615" y="135553"/>
                  <a:pt x="1740134" y="141342"/>
                </a:cubicBezTo>
                <a:cubicBezTo>
                  <a:pt x="1747844" y="144214"/>
                  <a:pt x="1751654" y="149045"/>
                  <a:pt x="1750747" y="155745"/>
                </a:cubicBezTo>
                <a:cubicBezTo>
                  <a:pt x="1749749" y="164405"/>
                  <a:pt x="1743944" y="167277"/>
                  <a:pt x="1733421" y="163448"/>
                </a:cubicBezTo>
                <a:cubicBezTo>
                  <a:pt x="1715188" y="157660"/>
                  <a:pt x="1698768" y="149045"/>
                  <a:pt x="1681533" y="141342"/>
                </a:cubicBezTo>
                <a:cubicBezTo>
                  <a:pt x="1676725" y="138425"/>
                  <a:pt x="1671917" y="137468"/>
                  <a:pt x="1666111" y="136511"/>
                </a:cubicBezTo>
                <a:cubicBezTo>
                  <a:pt x="1656496" y="135553"/>
                  <a:pt x="1646880" y="133639"/>
                  <a:pt x="1639170" y="128853"/>
                </a:cubicBezTo>
                <a:cubicBezTo>
                  <a:pt x="1633455" y="125936"/>
                  <a:pt x="1630552" y="121150"/>
                  <a:pt x="1633455" y="116319"/>
                </a:cubicBezTo>
                <a:cubicBezTo>
                  <a:pt x="1635360" y="110576"/>
                  <a:pt x="1641075" y="107659"/>
                  <a:pt x="1647878" y="109619"/>
                </a:cubicBezTo>
                <a:close/>
                <a:moveTo>
                  <a:pt x="1571860" y="85553"/>
                </a:moveTo>
                <a:cubicBezTo>
                  <a:pt x="1583471" y="88470"/>
                  <a:pt x="1595899" y="91341"/>
                  <a:pt x="1606513" y="98087"/>
                </a:cubicBezTo>
                <a:cubicBezTo>
                  <a:pt x="1614223" y="101916"/>
                  <a:pt x="1617035" y="108662"/>
                  <a:pt x="1613225" y="114405"/>
                </a:cubicBezTo>
                <a:cubicBezTo>
                  <a:pt x="1611320" y="119236"/>
                  <a:pt x="1606513" y="121150"/>
                  <a:pt x="1600707" y="119236"/>
                </a:cubicBezTo>
                <a:cubicBezTo>
                  <a:pt x="1587281" y="115362"/>
                  <a:pt x="1574763" y="111533"/>
                  <a:pt x="1562244" y="105744"/>
                </a:cubicBezTo>
                <a:cubicBezTo>
                  <a:pt x="1554624" y="101916"/>
                  <a:pt x="1552629" y="97084"/>
                  <a:pt x="1555532" y="91341"/>
                </a:cubicBezTo>
                <a:cubicBezTo>
                  <a:pt x="1557437" y="85553"/>
                  <a:pt x="1563242" y="84596"/>
                  <a:pt x="1571860" y="85553"/>
                </a:cubicBezTo>
                <a:close/>
                <a:moveTo>
                  <a:pt x="1466179" y="57704"/>
                </a:moveTo>
                <a:cubicBezTo>
                  <a:pt x="1486317" y="62490"/>
                  <a:pt x="1506546" y="67321"/>
                  <a:pt x="1525777" y="73064"/>
                </a:cubicBezTo>
                <a:cubicBezTo>
                  <a:pt x="1534395" y="74978"/>
                  <a:pt x="1537298" y="81724"/>
                  <a:pt x="1536300" y="88470"/>
                </a:cubicBezTo>
                <a:cubicBezTo>
                  <a:pt x="1534395" y="95170"/>
                  <a:pt x="1527682" y="95170"/>
                  <a:pt x="1520970" y="95170"/>
                </a:cubicBezTo>
                <a:cubicBezTo>
                  <a:pt x="1518974" y="95170"/>
                  <a:pt x="1516162" y="95170"/>
                  <a:pt x="1514166" y="95170"/>
                </a:cubicBezTo>
                <a:cubicBezTo>
                  <a:pt x="1509358" y="95170"/>
                  <a:pt x="1505548" y="94213"/>
                  <a:pt x="1501738" y="92299"/>
                </a:cubicBezTo>
                <a:cubicBezTo>
                  <a:pt x="1488222" y="86510"/>
                  <a:pt x="1474796" y="82681"/>
                  <a:pt x="1460373" y="78853"/>
                </a:cubicBezTo>
                <a:cubicBezTo>
                  <a:pt x="1449759" y="76893"/>
                  <a:pt x="1446947" y="72107"/>
                  <a:pt x="1448852" y="65361"/>
                </a:cubicBezTo>
                <a:cubicBezTo>
                  <a:pt x="1450757" y="57704"/>
                  <a:pt x="1458468" y="55744"/>
                  <a:pt x="1466179" y="57704"/>
                </a:cubicBezTo>
                <a:close/>
                <a:moveTo>
                  <a:pt x="64382" y="57704"/>
                </a:moveTo>
                <a:cubicBezTo>
                  <a:pt x="71095" y="55744"/>
                  <a:pt x="72999" y="60575"/>
                  <a:pt x="76900" y="63447"/>
                </a:cubicBezTo>
                <a:cubicBezTo>
                  <a:pt x="85518" y="71150"/>
                  <a:pt x="97039" y="77895"/>
                  <a:pt x="108559" y="83638"/>
                </a:cubicBezTo>
                <a:cubicBezTo>
                  <a:pt x="121078" y="90384"/>
                  <a:pt x="132598" y="98087"/>
                  <a:pt x="130693" y="111533"/>
                </a:cubicBezTo>
                <a:cubicBezTo>
                  <a:pt x="130693" y="114405"/>
                  <a:pt x="130693" y="117276"/>
                  <a:pt x="132598" y="120193"/>
                </a:cubicBezTo>
                <a:cubicBezTo>
                  <a:pt x="141307" y="134596"/>
                  <a:pt x="143212" y="150002"/>
                  <a:pt x="152827" y="163448"/>
                </a:cubicBezTo>
                <a:cubicBezTo>
                  <a:pt x="158542" y="172108"/>
                  <a:pt x="160538" y="181725"/>
                  <a:pt x="164348" y="190386"/>
                </a:cubicBezTo>
                <a:cubicBezTo>
                  <a:pt x="170154" y="203832"/>
                  <a:pt x="178772" y="217277"/>
                  <a:pt x="182582" y="231726"/>
                </a:cubicBezTo>
                <a:cubicBezTo>
                  <a:pt x="186482" y="244215"/>
                  <a:pt x="193195" y="255747"/>
                  <a:pt x="199001" y="268235"/>
                </a:cubicBezTo>
                <a:cubicBezTo>
                  <a:pt x="212426" y="299001"/>
                  <a:pt x="223947" y="330725"/>
                  <a:pt x="237373" y="361491"/>
                </a:cubicBezTo>
                <a:cubicBezTo>
                  <a:pt x="239368" y="365365"/>
                  <a:pt x="241273" y="369194"/>
                  <a:pt x="243178" y="372065"/>
                </a:cubicBezTo>
                <a:cubicBezTo>
                  <a:pt x="249891" y="383597"/>
                  <a:pt x="252794" y="395174"/>
                  <a:pt x="244176" y="405749"/>
                </a:cubicBezTo>
                <a:cubicBezTo>
                  <a:pt x="232655" y="420152"/>
                  <a:pt x="224945" y="435512"/>
                  <a:pt x="216236" y="449961"/>
                </a:cubicBezTo>
                <a:cubicBezTo>
                  <a:pt x="202811" y="474938"/>
                  <a:pt x="186482" y="499004"/>
                  <a:pt x="171061" y="523025"/>
                </a:cubicBezTo>
                <a:cubicBezTo>
                  <a:pt x="155730" y="548002"/>
                  <a:pt x="142214" y="573025"/>
                  <a:pt x="125886" y="597046"/>
                </a:cubicBezTo>
                <a:cubicBezTo>
                  <a:pt x="116270" y="611495"/>
                  <a:pt x="106654" y="626855"/>
                  <a:pt x="98944" y="642261"/>
                </a:cubicBezTo>
                <a:cubicBezTo>
                  <a:pt x="91324" y="656664"/>
                  <a:pt x="81708" y="671067"/>
                  <a:pt x="72092" y="685516"/>
                </a:cubicBezTo>
                <a:cubicBezTo>
                  <a:pt x="65289" y="695133"/>
                  <a:pt x="61479" y="705707"/>
                  <a:pt x="53768" y="715325"/>
                </a:cubicBezTo>
                <a:cubicBezTo>
                  <a:pt x="48053" y="722025"/>
                  <a:pt x="52861" y="729728"/>
                  <a:pt x="64382" y="733602"/>
                </a:cubicBezTo>
                <a:cubicBezTo>
                  <a:pt x="84520" y="740302"/>
                  <a:pt x="102844" y="749919"/>
                  <a:pt x="122983" y="757622"/>
                </a:cubicBezTo>
                <a:cubicBezTo>
                  <a:pt x="124978" y="758580"/>
                  <a:pt x="127791" y="759537"/>
                  <a:pt x="129695" y="760494"/>
                </a:cubicBezTo>
                <a:cubicBezTo>
                  <a:pt x="135501" y="764368"/>
                  <a:pt x="136499" y="769154"/>
                  <a:pt x="134503" y="773940"/>
                </a:cubicBezTo>
                <a:cubicBezTo>
                  <a:pt x="132598" y="778771"/>
                  <a:pt x="126883" y="779728"/>
                  <a:pt x="120171" y="778771"/>
                </a:cubicBezTo>
                <a:cubicBezTo>
                  <a:pt x="111462" y="777814"/>
                  <a:pt x="101846" y="776857"/>
                  <a:pt x="94136" y="767240"/>
                </a:cubicBezTo>
                <a:cubicBezTo>
                  <a:pt x="93229" y="766282"/>
                  <a:pt x="91233" y="764368"/>
                  <a:pt x="89328" y="764368"/>
                </a:cubicBezTo>
                <a:cubicBezTo>
                  <a:pt x="72092" y="760494"/>
                  <a:pt x="58576" y="749919"/>
                  <a:pt x="42248" y="745134"/>
                </a:cubicBezTo>
                <a:cubicBezTo>
                  <a:pt x="28822" y="741259"/>
                  <a:pt x="19206" y="732599"/>
                  <a:pt x="5690" y="727813"/>
                </a:cubicBezTo>
                <a:cubicBezTo>
                  <a:pt x="-25" y="725899"/>
                  <a:pt x="-1023" y="721068"/>
                  <a:pt x="882" y="717239"/>
                </a:cubicBezTo>
                <a:cubicBezTo>
                  <a:pt x="1880" y="712453"/>
                  <a:pt x="3785" y="708579"/>
                  <a:pt x="6688" y="704750"/>
                </a:cubicBezTo>
                <a:cubicBezTo>
                  <a:pt x="18208" y="692261"/>
                  <a:pt x="22018" y="676855"/>
                  <a:pt x="32632" y="664367"/>
                </a:cubicBezTo>
                <a:cubicBezTo>
                  <a:pt x="32632" y="664367"/>
                  <a:pt x="33630" y="664367"/>
                  <a:pt x="33630" y="663410"/>
                </a:cubicBezTo>
                <a:cubicBezTo>
                  <a:pt x="37440" y="646089"/>
                  <a:pt x="51863" y="631686"/>
                  <a:pt x="58576" y="614366"/>
                </a:cubicBezTo>
                <a:cubicBezTo>
                  <a:pt x="64382" y="599917"/>
                  <a:pt x="73997" y="587429"/>
                  <a:pt x="80710" y="573983"/>
                </a:cubicBezTo>
                <a:cubicBezTo>
                  <a:pt x="91233" y="552834"/>
                  <a:pt x="101846" y="531685"/>
                  <a:pt x="115272" y="512450"/>
                </a:cubicBezTo>
                <a:cubicBezTo>
                  <a:pt x="125886" y="498047"/>
                  <a:pt x="131691" y="481684"/>
                  <a:pt x="142214" y="467281"/>
                </a:cubicBezTo>
                <a:cubicBezTo>
                  <a:pt x="150922" y="456707"/>
                  <a:pt x="154732" y="445129"/>
                  <a:pt x="161445" y="433598"/>
                </a:cubicBezTo>
                <a:cubicBezTo>
                  <a:pt x="169156" y="421109"/>
                  <a:pt x="175869" y="407663"/>
                  <a:pt x="183579" y="395174"/>
                </a:cubicBezTo>
                <a:cubicBezTo>
                  <a:pt x="190292" y="382640"/>
                  <a:pt x="186482" y="372065"/>
                  <a:pt x="180677" y="360534"/>
                </a:cubicBezTo>
                <a:cubicBezTo>
                  <a:pt x="175869" y="352831"/>
                  <a:pt x="173964" y="345174"/>
                  <a:pt x="171061" y="337471"/>
                </a:cubicBezTo>
                <a:cubicBezTo>
                  <a:pt x="167251" y="324025"/>
                  <a:pt x="160538" y="311490"/>
                  <a:pt x="154732" y="298044"/>
                </a:cubicBezTo>
                <a:cubicBezTo>
                  <a:pt x="143212" y="270150"/>
                  <a:pt x="131691" y="242301"/>
                  <a:pt x="118175" y="214406"/>
                </a:cubicBezTo>
                <a:cubicBezTo>
                  <a:pt x="111462" y="200003"/>
                  <a:pt x="109557" y="183640"/>
                  <a:pt x="98036" y="169237"/>
                </a:cubicBezTo>
                <a:cubicBezTo>
                  <a:pt x="98036" y="168234"/>
                  <a:pt x="97039" y="167277"/>
                  <a:pt x="97039" y="166320"/>
                </a:cubicBezTo>
                <a:cubicBezTo>
                  <a:pt x="96041" y="139428"/>
                  <a:pt x="73997" y="115362"/>
                  <a:pt x="69189" y="88470"/>
                </a:cubicBezTo>
                <a:cubicBezTo>
                  <a:pt x="69189" y="85553"/>
                  <a:pt x="66287" y="81724"/>
                  <a:pt x="63384" y="78853"/>
                </a:cubicBezTo>
                <a:cubicBezTo>
                  <a:pt x="59574" y="75935"/>
                  <a:pt x="58576" y="72107"/>
                  <a:pt x="58576" y="68278"/>
                </a:cubicBezTo>
                <a:cubicBezTo>
                  <a:pt x="58576" y="64404"/>
                  <a:pt x="58576" y="59618"/>
                  <a:pt x="64382" y="57704"/>
                </a:cubicBezTo>
                <a:close/>
                <a:moveTo>
                  <a:pt x="1403677" y="43255"/>
                </a:moveTo>
                <a:cubicBezTo>
                  <a:pt x="1409392" y="45169"/>
                  <a:pt x="1416105" y="45169"/>
                  <a:pt x="1422908" y="46172"/>
                </a:cubicBezTo>
                <a:cubicBezTo>
                  <a:pt x="1431526" y="48086"/>
                  <a:pt x="1436334" y="52872"/>
                  <a:pt x="1434429" y="59618"/>
                </a:cubicBezTo>
                <a:cubicBezTo>
                  <a:pt x="1432524" y="68278"/>
                  <a:pt x="1425720" y="72107"/>
                  <a:pt x="1416105" y="70192"/>
                </a:cubicBezTo>
                <a:cubicBezTo>
                  <a:pt x="1409392" y="68278"/>
                  <a:pt x="1402679" y="67321"/>
                  <a:pt x="1396873" y="65361"/>
                </a:cubicBezTo>
                <a:cubicBezTo>
                  <a:pt x="1389254" y="63447"/>
                  <a:pt x="1385353" y="56747"/>
                  <a:pt x="1387258" y="50958"/>
                </a:cubicBezTo>
                <a:cubicBezTo>
                  <a:pt x="1389254" y="45169"/>
                  <a:pt x="1394061" y="41341"/>
                  <a:pt x="1403677" y="43255"/>
                </a:cubicBezTo>
                <a:close/>
                <a:moveTo>
                  <a:pt x="811022" y="34595"/>
                </a:moveTo>
                <a:cubicBezTo>
                  <a:pt x="821001" y="34834"/>
                  <a:pt x="831093" y="35552"/>
                  <a:pt x="841162" y="35552"/>
                </a:cubicBezTo>
                <a:cubicBezTo>
                  <a:pt x="874817" y="36509"/>
                  <a:pt x="907564" y="33638"/>
                  <a:pt x="940221" y="34595"/>
                </a:cubicBezTo>
                <a:cubicBezTo>
                  <a:pt x="967163" y="34595"/>
                  <a:pt x="994105" y="35552"/>
                  <a:pt x="1020956" y="38469"/>
                </a:cubicBezTo>
                <a:cubicBezTo>
                  <a:pt x="1040188" y="40383"/>
                  <a:pt x="1058512" y="38469"/>
                  <a:pt x="1076745" y="39426"/>
                </a:cubicBezTo>
                <a:cubicBezTo>
                  <a:pt x="1081553" y="39426"/>
                  <a:pt x="1087359" y="39426"/>
                  <a:pt x="1092167" y="40383"/>
                </a:cubicBezTo>
                <a:cubicBezTo>
                  <a:pt x="1113303" y="46127"/>
                  <a:pt x="1134439" y="47084"/>
                  <a:pt x="1156573" y="48086"/>
                </a:cubicBezTo>
                <a:cubicBezTo>
                  <a:pt x="1187325" y="50001"/>
                  <a:pt x="1218077" y="55744"/>
                  <a:pt x="1247922" y="60575"/>
                </a:cubicBezTo>
                <a:cubicBezTo>
                  <a:pt x="1272868" y="64404"/>
                  <a:pt x="1298812" y="63447"/>
                  <a:pt x="1323849" y="70192"/>
                </a:cubicBezTo>
                <a:cubicBezTo>
                  <a:pt x="1349793" y="76893"/>
                  <a:pt x="1376735" y="78853"/>
                  <a:pt x="1402679" y="85553"/>
                </a:cubicBezTo>
                <a:cubicBezTo>
                  <a:pt x="1433431" y="94213"/>
                  <a:pt x="1464183" y="98087"/>
                  <a:pt x="1494028" y="106702"/>
                </a:cubicBezTo>
                <a:cubicBezTo>
                  <a:pt x="1525777" y="115362"/>
                  <a:pt x="1557437" y="124979"/>
                  <a:pt x="1589186" y="133639"/>
                </a:cubicBezTo>
                <a:cubicBezTo>
                  <a:pt x="1611320" y="140385"/>
                  <a:pt x="1632457" y="147085"/>
                  <a:pt x="1654591" y="153831"/>
                </a:cubicBezTo>
                <a:cubicBezTo>
                  <a:pt x="1675727" y="160577"/>
                  <a:pt x="1694958" y="169191"/>
                  <a:pt x="1715188" y="175937"/>
                </a:cubicBezTo>
                <a:cubicBezTo>
                  <a:pt x="1740134" y="184597"/>
                  <a:pt x="1764173" y="195171"/>
                  <a:pt x="1789210" y="203832"/>
                </a:cubicBezTo>
                <a:cubicBezTo>
                  <a:pt x="1806445" y="209575"/>
                  <a:pt x="1821867" y="217277"/>
                  <a:pt x="1838195" y="224023"/>
                </a:cubicBezTo>
                <a:cubicBezTo>
                  <a:pt x="1845906" y="226895"/>
                  <a:pt x="1853616" y="230723"/>
                  <a:pt x="1861327" y="233641"/>
                </a:cubicBezTo>
                <a:cubicBezTo>
                  <a:pt x="1875751" y="239384"/>
                  <a:pt x="1878563" y="247086"/>
                  <a:pt x="1868947" y="255747"/>
                </a:cubicBezTo>
                <a:cubicBezTo>
                  <a:pt x="1866135" y="259575"/>
                  <a:pt x="1862234" y="263449"/>
                  <a:pt x="1861327" y="268235"/>
                </a:cubicBezTo>
                <a:cubicBezTo>
                  <a:pt x="1859331" y="274024"/>
                  <a:pt x="1856519" y="278810"/>
                  <a:pt x="1851711" y="283641"/>
                </a:cubicBezTo>
                <a:cubicBezTo>
                  <a:pt x="1844908" y="291299"/>
                  <a:pt x="1839193" y="298044"/>
                  <a:pt x="1838195" y="307662"/>
                </a:cubicBezTo>
                <a:cubicBezTo>
                  <a:pt x="1838195" y="310533"/>
                  <a:pt x="1836290" y="313450"/>
                  <a:pt x="1833387" y="315365"/>
                </a:cubicBezTo>
                <a:cubicBezTo>
                  <a:pt x="1827672" y="320150"/>
                  <a:pt x="1824770" y="325939"/>
                  <a:pt x="1822865" y="332639"/>
                </a:cubicBezTo>
                <a:cubicBezTo>
                  <a:pt x="1821867" y="337471"/>
                  <a:pt x="1818964" y="341299"/>
                  <a:pt x="1815154" y="344216"/>
                </a:cubicBezTo>
                <a:cubicBezTo>
                  <a:pt x="1813249" y="346131"/>
                  <a:pt x="1811253" y="348045"/>
                  <a:pt x="1810346" y="349959"/>
                </a:cubicBezTo>
                <a:cubicBezTo>
                  <a:pt x="1805538" y="363405"/>
                  <a:pt x="1794018" y="374025"/>
                  <a:pt x="1787214" y="387471"/>
                </a:cubicBezTo>
                <a:cubicBezTo>
                  <a:pt x="1780501" y="400917"/>
                  <a:pt x="1768981" y="412449"/>
                  <a:pt x="1761270" y="425940"/>
                </a:cubicBezTo>
                <a:cubicBezTo>
                  <a:pt x="1753650" y="439386"/>
                  <a:pt x="1742039" y="451875"/>
                  <a:pt x="1736324" y="466278"/>
                </a:cubicBezTo>
                <a:cubicBezTo>
                  <a:pt x="1733421" y="474938"/>
                  <a:pt x="1726708" y="481684"/>
                  <a:pt x="1721900" y="489387"/>
                </a:cubicBezTo>
                <a:cubicBezTo>
                  <a:pt x="1714190" y="500919"/>
                  <a:pt x="1715188" y="511493"/>
                  <a:pt x="1723805" y="522068"/>
                </a:cubicBezTo>
                <a:cubicBezTo>
                  <a:pt x="1724803" y="523982"/>
                  <a:pt x="1726708" y="524939"/>
                  <a:pt x="1726708" y="525896"/>
                </a:cubicBezTo>
                <a:cubicBezTo>
                  <a:pt x="1728613" y="541302"/>
                  <a:pt x="1742039" y="554748"/>
                  <a:pt x="1744942" y="570154"/>
                </a:cubicBezTo>
                <a:cubicBezTo>
                  <a:pt x="1745939" y="572068"/>
                  <a:pt x="1745939" y="573983"/>
                  <a:pt x="1746847" y="575897"/>
                </a:cubicBezTo>
                <a:cubicBezTo>
                  <a:pt x="1759365" y="594174"/>
                  <a:pt x="1764173" y="614366"/>
                  <a:pt x="1773788" y="633601"/>
                </a:cubicBezTo>
                <a:cubicBezTo>
                  <a:pt x="1783404" y="651878"/>
                  <a:pt x="1790117" y="671067"/>
                  <a:pt x="1799733" y="689344"/>
                </a:cubicBezTo>
                <a:cubicBezTo>
                  <a:pt x="1812251" y="712407"/>
                  <a:pt x="1819962" y="737431"/>
                  <a:pt x="1832480" y="760494"/>
                </a:cubicBezTo>
                <a:cubicBezTo>
                  <a:pt x="1839193" y="772025"/>
                  <a:pt x="1842096" y="784514"/>
                  <a:pt x="1847811" y="797049"/>
                </a:cubicBezTo>
                <a:cubicBezTo>
                  <a:pt x="1854524" y="810495"/>
                  <a:pt x="1860329" y="823940"/>
                  <a:pt x="1867042" y="837432"/>
                </a:cubicBezTo>
                <a:cubicBezTo>
                  <a:pt x="1873755" y="849921"/>
                  <a:pt x="1869945" y="854707"/>
                  <a:pt x="1851711" y="852792"/>
                </a:cubicBezTo>
                <a:cubicBezTo>
                  <a:pt x="1836290" y="848964"/>
                  <a:pt x="1818964" y="849921"/>
                  <a:pt x="1797828" y="849921"/>
                </a:cubicBezTo>
                <a:cubicBezTo>
                  <a:pt x="1780501" y="846047"/>
                  <a:pt x="1762268" y="847004"/>
                  <a:pt x="1744942" y="848964"/>
                </a:cubicBezTo>
                <a:cubicBezTo>
                  <a:pt x="1726708" y="851835"/>
                  <a:pt x="1708384" y="852792"/>
                  <a:pt x="1690151" y="852792"/>
                </a:cubicBezTo>
                <a:cubicBezTo>
                  <a:pt x="1670919" y="852792"/>
                  <a:pt x="1653593" y="856621"/>
                  <a:pt x="1637265" y="862410"/>
                </a:cubicBezTo>
                <a:cubicBezTo>
                  <a:pt x="1635360" y="863367"/>
                  <a:pt x="1633455" y="863367"/>
                  <a:pt x="1631550" y="863367"/>
                </a:cubicBezTo>
                <a:cubicBezTo>
                  <a:pt x="1610323" y="861452"/>
                  <a:pt x="1592089" y="871070"/>
                  <a:pt x="1572858" y="874898"/>
                </a:cubicBezTo>
                <a:cubicBezTo>
                  <a:pt x="1555532" y="878727"/>
                  <a:pt x="1540201" y="882601"/>
                  <a:pt x="1523872" y="887387"/>
                </a:cubicBezTo>
                <a:cubicBezTo>
                  <a:pt x="1506546" y="892219"/>
                  <a:pt x="1488222" y="895090"/>
                  <a:pt x="1469989" y="898919"/>
                </a:cubicBezTo>
                <a:cubicBezTo>
                  <a:pt x="1457470" y="901836"/>
                  <a:pt x="1445949" y="904707"/>
                  <a:pt x="1432524" y="904707"/>
                </a:cubicBezTo>
                <a:cubicBezTo>
                  <a:pt x="1431526" y="904707"/>
                  <a:pt x="1430528" y="904707"/>
                  <a:pt x="1429621" y="904707"/>
                </a:cubicBezTo>
                <a:cubicBezTo>
                  <a:pt x="1411297" y="912410"/>
                  <a:pt x="1390161" y="910450"/>
                  <a:pt x="1371927" y="916239"/>
                </a:cubicBezTo>
                <a:cubicBezTo>
                  <a:pt x="1364217" y="919110"/>
                  <a:pt x="1356506" y="919110"/>
                  <a:pt x="1348886" y="920068"/>
                </a:cubicBezTo>
                <a:cubicBezTo>
                  <a:pt x="1340177" y="921070"/>
                  <a:pt x="1330562" y="922985"/>
                  <a:pt x="1321944" y="925856"/>
                </a:cubicBezTo>
                <a:cubicBezTo>
                  <a:pt x="1319041" y="926813"/>
                  <a:pt x="1316138" y="927771"/>
                  <a:pt x="1313236" y="927771"/>
                </a:cubicBezTo>
                <a:cubicBezTo>
                  <a:pt x="1289196" y="926813"/>
                  <a:pt x="1268060" y="933559"/>
                  <a:pt x="1245019" y="933559"/>
                </a:cubicBezTo>
                <a:cubicBezTo>
                  <a:pt x="1226785" y="933559"/>
                  <a:pt x="1208461" y="934516"/>
                  <a:pt x="1190228" y="937388"/>
                </a:cubicBezTo>
                <a:cubicBezTo>
                  <a:pt x="1176712" y="940259"/>
                  <a:pt x="1162288" y="941262"/>
                  <a:pt x="1148863" y="940259"/>
                </a:cubicBezTo>
                <a:cubicBezTo>
                  <a:pt x="1126728" y="939302"/>
                  <a:pt x="1105592" y="941216"/>
                  <a:pt x="1084456" y="942219"/>
                </a:cubicBezTo>
                <a:cubicBezTo>
                  <a:pt x="1046991" y="943176"/>
                  <a:pt x="1009436" y="939302"/>
                  <a:pt x="971971" y="939302"/>
                </a:cubicBezTo>
                <a:cubicBezTo>
                  <a:pt x="945029" y="939302"/>
                  <a:pt x="919085" y="936431"/>
                  <a:pt x="893141" y="934516"/>
                </a:cubicBezTo>
                <a:cubicBezTo>
                  <a:pt x="867197" y="932602"/>
                  <a:pt x="841253" y="931645"/>
                  <a:pt x="815218" y="925856"/>
                </a:cubicBezTo>
                <a:cubicBezTo>
                  <a:pt x="801792" y="922985"/>
                  <a:pt x="787369" y="923942"/>
                  <a:pt x="773943" y="922028"/>
                </a:cubicBezTo>
                <a:cubicBezTo>
                  <a:pt x="720059" y="913367"/>
                  <a:pt x="665268" y="905665"/>
                  <a:pt x="612382" y="894133"/>
                </a:cubicBezTo>
                <a:cubicBezTo>
                  <a:pt x="604672" y="892219"/>
                  <a:pt x="596054" y="891261"/>
                  <a:pt x="587346" y="890304"/>
                </a:cubicBezTo>
                <a:cubicBezTo>
                  <a:pt x="576823" y="890304"/>
                  <a:pt x="567207" y="887387"/>
                  <a:pt x="557591" y="883558"/>
                </a:cubicBezTo>
                <a:cubicBezTo>
                  <a:pt x="546978" y="878727"/>
                  <a:pt x="535457" y="875856"/>
                  <a:pt x="523937" y="873941"/>
                </a:cubicBezTo>
                <a:cubicBezTo>
                  <a:pt x="512416" y="872027"/>
                  <a:pt x="500895" y="868153"/>
                  <a:pt x="489284" y="864324"/>
                </a:cubicBezTo>
                <a:cubicBezTo>
                  <a:pt x="474861" y="859538"/>
                  <a:pt x="459530" y="856621"/>
                  <a:pt x="445107" y="851835"/>
                </a:cubicBezTo>
                <a:cubicBezTo>
                  <a:pt x="424877" y="845089"/>
                  <a:pt x="402834" y="840304"/>
                  <a:pt x="382605" y="832601"/>
                </a:cubicBezTo>
                <a:cubicBezTo>
                  <a:pt x="371084" y="828772"/>
                  <a:pt x="359564" y="823940"/>
                  <a:pt x="347045" y="821069"/>
                </a:cubicBezTo>
                <a:cubicBezTo>
                  <a:pt x="327814" y="815280"/>
                  <a:pt x="310488" y="806620"/>
                  <a:pt x="291256" y="801834"/>
                </a:cubicBezTo>
                <a:cubicBezTo>
                  <a:pt x="288354" y="800877"/>
                  <a:pt x="285541" y="798963"/>
                  <a:pt x="282639" y="798963"/>
                </a:cubicBezTo>
                <a:cubicBezTo>
                  <a:pt x="250889" y="795089"/>
                  <a:pt x="227848" y="775854"/>
                  <a:pt x="199001" y="767240"/>
                </a:cubicBezTo>
                <a:cubicBezTo>
                  <a:pt x="177774" y="761451"/>
                  <a:pt x="157635" y="751834"/>
                  <a:pt x="136499" y="743174"/>
                </a:cubicBezTo>
                <a:cubicBezTo>
                  <a:pt x="120171" y="737431"/>
                  <a:pt x="103751" y="729728"/>
                  <a:pt x="87423" y="722025"/>
                </a:cubicBezTo>
                <a:cubicBezTo>
                  <a:pt x="76900" y="717239"/>
                  <a:pt x="74904" y="711450"/>
                  <a:pt x="79712" y="702790"/>
                </a:cubicBezTo>
                <a:cubicBezTo>
                  <a:pt x="98944" y="670110"/>
                  <a:pt x="117268" y="638386"/>
                  <a:pt x="137406" y="606663"/>
                </a:cubicBezTo>
                <a:cubicBezTo>
                  <a:pt x="149017" y="587429"/>
                  <a:pt x="159540" y="567237"/>
                  <a:pt x="172059" y="548959"/>
                </a:cubicBezTo>
                <a:cubicBezTo>
                  <a:pt x="180677" y="535514"/>
                  <a:pt x="186482" y="522068"/>
                  <a:pt x="197005" y="510536"/>
                </a:cubicBezTo>
                <a:cubicBezTo>
                  <a:pt x="204716" y="501876"/>
                  <a:pt x="209523" y="492259"/>
                  <a:pt x="214331" y="483598"/>
                </a:cubicBezTo>
                <a:cubicBezTo>
                  <a:pt x="222042" y="468193"/>
                  <a:pt x="232655" y="453789"/>
                  <a:pt x="241273" y="439386"/>
                </a:cubicBezTo>
                <a:cubicBezTo>
                  <a:pt x="248984" y="425895"/>
                  <a:pt x="256694" y="412449"/>
                  <a:pt x="265312" y="399003"/>
                </a:cubicBezTo>
                <a:cubicBezTo>
                  <a:pt x="267217" y="394172"/>
                  <a:pt x="268215" y="390343"/>
                  <a:pt x="266310" y="386469"/>
                </a:cubicBezTo>
                <a:cubicBezTo>
                  <a:pt x="257602" y="365320"/>
                  <a:pt x="247986" y="345128"/>
                  <a:pt x="239368" y="324936"/>
                </a:cubicBezTo>
                <a:cubicBezTo>
                  <a:pt x="233563" y="310533"/>
                  <a:pt x="225852" y="296130"/>
                  <a:pt x="221044" y="281681"/>
                </a:cubicBezTo>
                <a:cubicBezTo>
                  <a:pt x="217234" y="270150"/>
                  <a:pt x="211428" y="259575"/>
                  <a:pt x="206621" y="249001"/>
                </a:cubicBezTo>
                <a:cubicBezTo>
                  <a:pt x="196098" y="224980"/>
                  <a:pt x="186482" y="200914"/>
                  <a:pt x="173964" y="177851"/>
                </a:cubicBezTo>
                <a:cubicBezTo>
                  <a:pt x="168249" y="166320"/>
                  <a:pt x="165346" y="153831"/>
                  <a:pt x="159540" y="142299"/>
                </a:cubicBezTo>
                <a:cubicBezTo>
                  <a:pt x="156637" y="134596"/>
                  <a:pt x="154732" y="126893"/>
                  <a:pt x="149017" y="120193"/>
                </a:cubicBezTo>
                <a:cubicBezTo>
                  <a:pt x="148020" y="119190"/>
                  <a:pt x="148020" y="117276"/>
                  <a:pt x="147022" y="116319"/>
                </a:cubicBezTo>
                <a:cubicBezTo>
                  <a:pt x="142214" y="104787"/>
                  <a:pt x="148020" y="98999"/>
                  <a:pt x="162443" y="101916"/>
                </a:cubicBezTo>
                <a:cubicBezTo>
                  <a:pt x="184577" y="105744"/>
                  <a:pt x="206621" y="106702"/>
                  <a:pt x="228755" y="107659"/>
                </a:cubicBezTo>
                <a:cubicBezTo>
                  <a:pt x="242271" y="108616"/>
                  <a:pt x="256694" y="109619"/>
                  <a:pt x="269122" y="107659"/>
                </a:cubicBezTo>
                <a:cubicBezTo>
                  <a:pt x="309490" y="100001"/>
                  <a:pt x="350855" y="100959"/>
                  <a:pt x="389318" y="89427"/>
                </a:cubicBezTo>
                <a:cubicBezTo>
                  <a:pt x="391223" y="88470"/>
                  <a:pt x="394126" y="87467"/>
                  <a:pt x="396031" y="87467"/>
                </a:cubicBezTo>
                <a:cubicBezTo>
                  <a:pt x="423970" y="86510"/>
                  <a:pt x="449914" y="79810"/>
                  <a:pt x="476856" y="75935"/>
                </a:cubicBezTo>
                <a:cubicBezTo>
                  <a:pt x="497993" y="73064"/>
                  <a:pt x="519129" y="69235"/>
                  <a:pt x="540265" y="64404"/>
                </a:cubicBezTo>
                <a:cubicBezTo>
                  <a:pt x="547976" y="62490"/>
                  <a:pt x="554689" y="61532"/>
                  <a:pt x="562399" y="61532"/>
                </a:cubicBezTo>
                <a:cubicBezTo>
                  <a:pt x="575825" y="61532"/>
                  <a:pt x="588343" y="61532"/>
                  <a:pt x="599864" y="54787"/>
                </a:cubicBezTo>
                <a:cubicBezTo>
                  <a:pt x="600862" y="53829"/>
                  <a:pt x="602767" y="53829"/>
                  <a:pt x="603765" y="53829"/>
                </a:cubicBezTo>
                <a:cubicBezTo>
                  <a:pt x="633519" y="54787"/>
                  <a:pt x="661459" y="44212"/>
                  <a:pt x="692210" y="46127"/>
                </a:cubicBezTo>
                <a:cubicBezTo>
                  <a:pt x="698923" y="46127"/>
                  <a:pt x="704638" y="46127"/>
                  <a:pt x="711442" y="44212"/>
                </a:cubicBezTo>
                <a:cubicBezTo>
                  <a:pt x="722962" y="41341"/>
                  <a:pt x="734483" y="40383"/>
                  <a:pt x="747001" y="40383"/>
                </a:cubicBezTo>
                <a:cubicBezTo>
                  <a:pt x="758522" y="40383"/>
                  <a:pt x="770043" y="38469"/>
                  <a:pt x="781563" y="36509"/>
                </a:cubicBezTo>
                <a:cubicBezTo>
                  <a:pt x="791179" y="34595"/>
                  <a:pt x="801044" y="34356"/>
                  <a:pt x="811022" y="34595"/>
                </a:cubicBezTo>
                <a:close/>
                <a:moveTo>
                  <a:pt x="1344985" y="29809"/>
                </a:moveTo>
                <a:cubicBezTo>
                  <a:pt x="1359409" y="31723"/>
                  <a:pt x="1367119" y="43255"/>
                  <a:pt x="1361314" y="52872"/>
                </a:cubicBezTo>
                <a:cubicBezTo>
                  <a:pt x="1360407" y="52872"/>
                  <a:pt x="1359409" y="53829"/>
                  <a:pt x="1358411" y="54787"/>
                </a:cubicBezTo>
                <a:cubicBezTo>
                  <a:pt x="1353603" y="57704"/>
                  <a:pt x="1337275" y="54787"/>
                  <a:pt x="1329655" y="50001"/>
                </a:cubicBezTo>
                <a:cubicBezTo>
                  <a:pt x="1322851" y="46127"/>
                  <a:pt x="1324847" y="41341"/>
                  <a:pt x="1326752" y="36555"/>
                </a:cubicBezTo>
                <a:cubicBezTo>
                  <a:pt x="1329564" y="29809"/>
                  <a:pt x="1337275" y="28852"/>
                  <a:pt x="1344985" y="29809"/>
                </a:cubicBezTo>
                <a:close/>
                <a:moveTo>
                  <a:pt x="1282484" y="18277"/>
                </a:moveTo>
                <a:cubicBezTo>
                  <a:pt x="1293097" y="19235"/>
                  <a:pt x="1301715" y="26938"/>
                  <a:pt x="1300808" y="33638"/>
                </a:cubicBezTo>
                <a:cubicBezTo>
                  <a:pt x="1299810" y="40383"/>
                  <a:pt x="1290194" y="44212"/>
                  <a:pt x="1279581" y="43255"/>
                </a:cubicBezTo>
                <a:cubicBezTo>
                  <a:pt x="1269058" y="42298"/>
                  <a:pt x="1265157" y="38469"/>
                  <a:pt x="1265157" y="30766"/>
                </a:cubicBezTo>
                <a:cubicBezTo>
                  <a:pt x="1265157" y="21149"/>
                  <a:pt x="1271961" y="17320"/>
                  <a:pt x="1282484" y="18277"/>
                </a:cubicBezTo>
                <a:close/>
                <a:moveTo>
                  <a:pt x="1219982" y="8660"/>
                </a:moveTo>
                <a:cubicBezTo>
                  <a:pt x="1231503" y="9617"/>
                  <a:pt x="1237308" y="14403"/>
                  <a:pt x="1236310" y="23063"/>
                </a:cubicBezTo>
                <a:cubicBezTo>
                  <a:pt x="1235403" y="31723"/>
                  <a:pt x="1229598" y="34595"/>
                  <a:pt x="1218077" y="33638"/>
                </a:cubicBezTo>
                <a:cubicBezTo>
                  <a:pt x="1208461" y="33638"/>
                  <a:pt x="1203654" y="28852"/>
                  <a:pt x="1204651" y="21149"/>
                </a:cubicBezTo>
                <a:cubicBezTo>
                  <a:pt x="1204651" y="12489"/>
                  <a:pt x="1210366" y="7703"/>
                  <a:pt x="1219982" y="8660"/>
                </a:cubicBezTo>
                <a:close/>
                <a:moveTo>
                  <a:pt x="1158478" y="5789"/>
                </a:moveTo>
                <a:cubicBezTo>
                  <a:pt x="1166189" y="6746"/>
                  <a:pt x="1169092" y="9617"/>
                  <a:pt x="1168094" y="16363"/>
                </a:cubicBezTo>
                <a:cubicBezTo>
                  <a:pt x="1167096" y="23063"/>
                  <a:pt x="1162288" y="25980"/>
                  <a:pt x="1153670" y="24978"/>
                </a:cubicBezTo>
                <a:cubicBezTo>
                  <a:pt x="1145960" y="24020"/>
                  <a:pt x="1141152" y="21149"/>
                  <a:pt x="1142150" y="14403"/>
                </a:cubicBezTo>
                <a:cubicBezTo>
                  <a:pt x="1143057" y="8660"/>
                  <a:pt x="1149860" y="4786"/>
                  <a:pt x="1158478" y="5789"/>
                </a:cubicBezTo>
                <a:close/>
                <a:moveTo>
                  <a:pt x="1089264" y="0"/>
                </a:moveTo>
                <a:cubicBezTo>
                  <a:pt x="1094979" y="957"/>
                  <a:pt x="1097881" y="3829"/>
                  <a:pt x="1097881" y="8660"/>
                </a:cubicBezTo>
                <a:cubicBezTo>
                  <a:pt x="1097881" y="12489"/>
                  <a:pt x="1094979" y="14403"/>
                  <a:pt x="1090171" y="14403"/>
                </a:cubicBezTo>
                <a:cubicBezTo>
                  <a:pt x="1083458" y="14403"/>
                  <a:pt x="1079648" y="10575"/>
                  <a:pt x="1079648" y="5789"/>
                </a:cubicBezTo>
                <a:cubicBezTo>
                  <a:pt x="1079648" y="1914"/>
                  <a:pt x="1084456" y="0"/>
                  <a:pt x="1089264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F2A1F16-74FF-4784-88E9-0663226C8800}"/>
              </a:ext>
            </a:extLst>
          </p:cNvPr>
          <p:cNvSpPr/>
          <p:nvPr/>
        </p:nvSpPr>
        <p:spPr>
          <a:xfrm>
            <a:off x="4707507" y="1705082"/>
            <a:ext cx="1764157" cy="1105897"/>
          </a:xfrm>
          <a:custGeom>
            <a:avLst/>
            <a:gdLst>
              <a:gd name="connsiteX0" fmla="*/ 1161901 w 1764157"/>
              <a:gd name="connsiteY0" fmla="*/ 863146 h 1105897"/>
              <a:gd name="connsiteX1" fmla="*/ 1147449 w 1764157"/>
              <a:gd name="connsiteY1" fmla="*/ 866025 h 1105897"/>
              <a:gd name="connsiteX2" fmla="*/ 1137814 w 1764157"/>
              <a:gd name="connsiteY2" fmla="*/ 880420 h 1105897"/>
              <a:gd name="connsiteX3" fmla="*/ 1208994 w 1764157"/>
              <a:gd name="connsiteY3" fmla="*/ 947737 h 1105897"/>
              <a:gd name="connsiteX4" fmla="*/ 1232998 w 1764157"/>
              <a:gd name="connsiteY4" fmla="*/ 947737 h 1105897"/>
              <a:gd name="connsiteX5" fmla="*/ 1242633 w 1764157"/>
              <a:gd name="connsiteY5" fmla="*/ 933342 h 1105897"/>
              <a:gd name="connsiteX6" fmla="*/ 1171452 w 1764157"/>
              <a:gd name="connsiteY6" fmla="*/ 866025 h 1105897"/>
              <a:gd name="connsiteX7" fmla="*/ 1161901 w 1764157"/>
              <a:gd name="connsiteY7" fmla="*/ 863146 h 1105897"/>
              <a:gd name="connsiteX8" fmla="*/ 645073 w 1764157"/>
              <a:gd name="connsiteY8" fmla="*/ 816860 h 1105897"/>
              <a:gd name="connsiteX9" fmla="*/ 632075 w 1764157"/>
              <a:gd name="connsiteY9" fmla="*/ 821794 h 1105897"/>
              <a:gd name="connsiteX10" fmla="*/ 559067 w 1764157"/>
              <a:gd name="connsiteY10" fmla="*/ 890052 h 1105897"/>
              <a:gd name="connsiteX11" fmla="*/ 527339 w 1764157"/>
              <a:gd name="connsiteY11" fmla="*/ 922715 h 1105897"/>
              <a:gd name="connsiteX12" fmla="*/ 525428 w 1764157"/>
              <a:gd name="connsiteY12" fmla="*/ 924652 h 1105897"/>
              <a:gd name="connsiteX13" fmla="*/ 526342 w 1764157"/>
              <a:gd name="connsiteY13" fmla="*/ 920831 h 1105897"/>
              <a:gd name="connsiteX14" fmla="*/ 491707 w 1764157"/>
              <a:gd name="connsiteY14" fmla="*/ 916957 h 1105897"/>
              <a:gd name="connsiteX15" fmla="*/ 484979 w 1764157"/>
              <a:gd name="connsiteY15" fmla="*/ 964068 h 1105897"/>
              <a:gd name="connsiteX16" fmla="*/ 510976 w 1764157"/>
              <a:gd name="connsiteY16" fmla="*/ 969879 h 1105897"/>
              <a:gd name="connsiteX17" fmla="*/ 584067 w 1764157"/>
              <a:gd name="connsiteY17" fmla="*/ 905442 h 1105897"/>
              <a:gd name="connsiteX18" fmla="*/ 656161 w 1764157"/>
              <a:gd name="connsiteY18" fmla="*/ 838125 h 1105897"/>
              <a:gd name="connsiteX19" fmla="*/ 658072 w 1764157"/>
              <a:gd name="connsiteY19" fmla="*/ 819857 h 1105897"/>
              <a:gd name="connsiteX20" fmla="*/ 645073 w 1764157"/>
              <a:gd name="connsiteY20" fmla="*/ 816860 h 1105897"/>
              <a:gd name="connsiteX21" fmla="*/ 1380094 w 1764157"/>
              <a:gd name="connsiteY21" fmla="*/ 770809 h 1105897"/>
              <a:gd name="connsiteX22" fmla="*/ 1354180 w 1764157"/>
              <a:gd name="connsiteY22" fmla="*/ 774683 h 1105897"/>
              <a:gd name="connsiteX23" fmla="*/ 1351273 w 1764157"/>
              <a:gd name="connsiteY23" fmla="*/ 789078 h 1105897"/>
              <a:gd name="connsiteX24" fmla="*/ 1466640 w 1764157"/>
              <a:gd name="connsiteY24" fmla="*/ 829488 h 1105897"/>
              <a:gd name="connsiteX25" fmla="*/ 1492637 w 1764157"/>
              <a:gd name="connsiteY25" fmla="*/ 825615 h 1105897"/>
              <a:gd name="connsiteX26" fmla="*/ 1495461 w 1764157"/>
              <a:gd name="connsiteY26" fmla="*/ 811220 h 1105897"/>
              <a:gd name="connsiteX27" fmla="*/ 1380094 w 1764157"/>
              <a:gd name="connsiteY27" fmla="*/ 770809 h 1105897"/>
              <a:gd name="connsiteX28" fmla="*/ 942410 w 1764157"/>
              <a:gd name="connsiteY28" fmla="*/ 761093 h 1105897"/>
              <a:gd name="connsiteX29" fmla="*/ 921531 w 1764157"/>
              <a:gd name="connsiteY29" fmla="*/ 774683 h 1105897"/>
              <a:gd name="connsiteX30" fmla="*/ 879172 w 1764157"/>
              <a:gd name="connsiteY30" fmla="*/ 933342 h 1105897"/>
              <a:gd name="connsiteX31" fmla="*/ 849354 w 1764157"/>
              <a:gd name="connsiteY31" fmla="*/ 827552 h 1105897"/>
              <a:gd name="connsiteX32" fmla="*/ 815715 w 1764157"/>
              <a:gd name="connsiteY32" fmla="*/ 843883 h 1105897"/>
              <a:gd name="connsiteX33" fmla="*/ 860899 w 1764157"/>
              <a:gd name="connsiteY33" fmla="*/ 990032 h 1105897"/>
              <a:gd name="connsiteX34" fmla="*/ 895534 w 1764157"/>
              <a:gd name="connsiteY34" fmla="*/ 984274 h 1105897"/>
              <a:gd name="connsiteX35" fmla="*/ 958990 w 1764157"/>
              <a:gd name="connsiteY35" fmla="*/ 772746 h 1105897"/>
              <a:gd name="connsiteX36" fmla="*/ 942410 w 1764157"/>
              <a:gd name="connsiteY36" fmla="*/ 761093 h 1105897"/>
              <a:gd name="connsiteX37" fmla="*/ 331677 w 1764157"/>
              <a:gd name="connsiteY37" fmla="*/ 662765 h 1105897"/>
              <a:gd name="connsiteX38" fmla="*/ 348976 w 1764157"/>
              <a:gd name="connsiteY38" fmla="*/ 664695 h 1105897"/>
              <a:gd name="connsiteX39" fmla="*/ 358621 w 1764157"/>
              <a:gd name="connsiteY39" fmla="*/ 670453 h 1105897"/>
              <a:gd name="connsiteX40" fmla="*/ 356692 w 1764157"/>
              <a:gd name="connsiteY40" fmla="*/ 686811 h 1105897"/>
              <a:gd name="connsiteX41" fmla="*/ 341322 w 1764157"/>
              <a:gd name="connsiteY41" fmla="*/ 706996 h 1105897"/>
              <a:gd name="connsiteX42" fmla="*/ 313445 w 1764157"/>
              <a:gd name="connsiteY42" fmla="*/ 728131 h 1105897"/>
              <a:gd name="connsiteX43" fmla="*/ 275923 w 1764157"/>
              <a:gd name="connsiteY43" fmla="*/ 748316 h 1105897"/>
              <a:gd name="connsiteX44" fmla="*/ 276919 w 1764157"/>
              <a:gd name="connsiteY44" fmla="*/ 713703 h 1105897"/>
              <a:gd name="connsiteX45" fmla="*/ 277852 w 1764157"/>
              <a:gd name="connsiteY45" fmla="*/ 680071 h 1105897"/>
              <a:gd name="connsiteX46" fmla="*/ 307658 w 1764157"/>
              <a:gd name="connsiteY46" fmla="*/ 667574 h 1105897"/>
              <a:gd name="connsiteX47" fmla="*/ 331677 w 1764157"/>
              <a:gd name="connsiteY47" fmla="*/ 662765 h 1105897"/>
              <a:gd name="connsiteX48" fmla="*/ 1637739 w 1764157"/>
              <a:gd name="connsiteY48" fmla="*/ 650677 h 1105897"/>
              <a:gd name="connsiteX49" fmla="*/ 1626194 w 1764157"/>
              <a:gd name="connsiteY49" fmla="*/ 651619 h 1105897"/>
              <a:gd name="connsiteX50" fmla="*/ 1611825 w 1764157"/>
              <a:gd name="connsiteY50" fmla="*/ 655440 h 1105897"/>
              <a:gd name="connsiteX51" fmla="*/ 1608004 w 1764157"/>
              <a:gd name="connsiteY51" fmla="*/ 657377 h 1105897"/>
              <a:gd name="connsiteX52" fmla="*/ 1604101 w 1764157"/>
              <a:gd name="connsiteY52" fmla="*/ 661250 h 1105897"/>
              <a:gd name="connsiteX53" fmla="*/ 1604101 w 1764157"/>
              <a:gd name="connsiteY53" fmla="*/ 663135 h 1105897"/>
              <a:gd name="connsiteX54" fmla="*/ 1607008 w 1764157"/>
              <a:gd name="connsiteY54" fmla="*/ 665072 h 1105897"/>
              <a:gd name="connsiteX55" fmla="*/ 1633918 w 1764157"/>
              <a:gd name="connsiteY55" fmla="*/ 667951 h 1105897"/>
              <a:gd name="connsiteX56" fmla="*/ 1645464 w 1764157"/>
              <a:gd name="connsiteY56" fmla="*/ 667008 h 1105897"/>
              <a:gd name="connsiteX57" fmla="*/ 1659916 w 1764157"/>
              <a:gd name="connsiteY57" fmla="*/ 663135 h 1105897"/>
              <a:gd name="connsiteX58" fmla="*/ 1663736 w 1764157"/>
              <a:gd name="connsiteY58" fmla="*/ 661250 h 1105897"/>
              <a:gd name="connsiteX59" fmla="*/ 1667557 w 1764157"/>
              <a:gd name="connsiteY59" fmla="*/ 657377 h 1105897"/>
              <a:gd name="connsiteX60" fmla="*/ 1667557 w 1764157"/>
              <a:gd name="connsiteY60" fmla="*/ 655440 h 1105897"/>
              <a:gd name="connsiteX61" fmla="*/ 1664733 w 1764157"/>
              <a:gd name="connsiteY61" fmla="*/ 653556 h 1105897"/>
              <a:gd name="connsiteX62" fmla="*/ 1637739 w 1764157"/>
              <a:gd name="connsiteY62" fmla="*/ 650677 h 1105897"/>
              <a:gd name="connsiteX63" fmla="*/ 1430581 w 1764157"/>
              <a:gd name="connsiteY63" fmla="*/ 528173 h 1105897"/>
              <a:gd name="connsiteX64" fmla="*/ 1399841 w 1764157"/>
              <a:gd name="connsiteY64" fmla="*/ 530071 h 1105897"/>
              <a:gd name="connsiteX65" fmla="*/ 1377751 w 1764157"/>
              <a:gd name="connsiteY65" fmla="*/ 542568 h 1105897"/>
              <a:gd name="connsiteX66" fmla="*/ 1366177 w 1764157"/>
              <a:gd name="connsiteY66" fmla="*/ 561805 h 1105897"/>
              <a:gd name="connsiteX67" fmla="*/ 1365244 w 1764157"/>
              <a:gd name="connsiteY67" fmla="*/ 584902 h 1105897"/>
              <a:gd name="connsiteX68" fmla="*/ 1388330 w 1764157"/>
              <a:gd name="connsiteY68" fmla="*/ 621413 h 1105897"/>
              <a:gd name="connsiteX69" fmla="*/ 1433505 w 1764157"/>
              <a:gd name="connsiteY69" fmla="*/ 627203 h 1105897"/>
              <a:gd name="connsiteX70" fmla="*/ 1453666 w 1764157"/>
              <a:gd name="connsiteY70" fmla="*/ 619515 h 1105897"/>
              <a:gd name="connsiteX71" fmla="*/ 1468103 w 1764157"/>
              <a:gd name="connsiteY71" fmla="*/ 606985 h 1105897"/>
              <a:gd name="connsiteX72" fmla="*/ 1476752 w 1764157"/>
              <a:gd name="connsiteY72" fmla="*/ 592590 h 1105897"/>
              <a:gd name="connsiteX73" fmla="*/ 1480610 w 1764157"/>
              <a:gd name="connsiteY73" fmla="*/ 580093 h 1105897"/>
              <a:gd name="connsiteX74" fmla="*/ 1479615 w 1764157"/>
              <a:gd name="connsiteY74" fmla="*/ 564684 h 1105897"/>
              <a:gd name="connsiteX75" fmla="*/ 1471961 w 1764157"/>
              <a:gd name="connsiteY75" fmla="*/ 548359 h 1105897"/>
              <a:gd name="connsiteX76" fmla="*/ 1455595 w 1764157"/>
              <a:gd name="connsiteY76" fmla="*/ 534880 h 1105897"/>
              <a:gd name="connsiteX77" fmla="*/ 1430581 w 1764157"/>
              <a:gd name="connsiteY77" fmla="*/ 528173 h 1105897"/>
              <a:gd name="connsiteX78" fmla="*/ 367270 w 1764157"/>
              <a:gd name="connsiteY78" fmla="*/ 493560 h 1105897"/>
              <a:gd name="connsiteX79" fmla="*/ 377849 w 1764157"/>
              <a:gd name="connsiteY79" fmla="*/ 500267 h 1105897"/>
              <a:gd name="connsiteX80" fmla="*/ 375920 w 1764157"/>
              <a:gd name="connsiteY80" fmla="*/ 519504 h 1105897"/>
              <a:gd name="connsiteX81" fmla="*/ 358621 w 1764157"/>
              <a:gd name="connsiteY81" fmla="*/ 546429 h 1105897"/>
              <a:gd name="connsiteX82" fmla="*/ 326886 w 1764157"/>
              <a:gd name="connsiteY82" fmla="*/ 577181 h 1105897"/>
              <a:gd name="connsiteX83" fmla="*/ 281710 w 1764157"/>
              <a:gd name="connsiteY83" fmla="*/ 606036 h 1105897"/>
              <a:gd name="connsiteX84" fmla="*/ 284572 w 1764157"/>
              <a:gd name="connsiteY84" fmla="*/ 561805 h 1105897"/>
              <a:gd name="connsiteX85" fmla="*/ 288430 w 1764157"/>
              <a:gd name="connsiteY85" fmla="*/ 522383 h 1105897"/>
              <a:gd name="connsiteX86" fmla="*/ 320165 w 1764157"/>
              <a:gd name="connsiteY86" fmla="*/ 504127 h 1105897"/>
              <a:gd name="connsiteX87" fmla="*/ 347109 w 1764157"/>
              <a:gd name="connsiteY87" fmla="*/ 494509 h 1105897"/>
              <a:gd name="connsiteX88" fmla="*/ 367270 w 1764157"/>
              <a:gd name="connsiteY88" fmla="*/ 493560 h 1105897"/>
              <a:gd name="connsiteX89" fmla="*/ 1702192 w 1764157"/>
              <a:gd name="connsiteY89" fmla="*/ 489139 h 1105897"/>
              <a:gd name="connsiteX90" fmla="*/ 1679102 w 1764157"/>
              <a:gd name="connsiteY90" fmla="*/ 492960 h 1105897"/>
              <a:gd name="connsiteX91" fmla="*/ 1665647 w 1764157"/>
              <a:gd name="connsiteY91" fmla="*/ 497776 h 1105897"/>
              <a:gd name="connsiteX92" fmla="*/ 1660829 w 1764157"/>
              <a:gd name="connsiteY92" fmla="*/ 501650 h 1105897"/>
              <a:gd name="connsiteX93" fmla="*/ 1657922 w 1764157"/>
              <a:gd name="connsiteY93" fmla="*/ 505471 h 1105897"/>
              <a:gd name="connsiteX94" fmla="*/ 1657922 w 1764157"/>
              <a:gd name="connsiteY94" fmla="*/ 508350 h 1105897"/>
              <a:gd name="connsiteX95" fmla="*/ 1661826 w 1764157"/>
              <a:gd name="connsiteY95" fmla="*/ 512223 h 1105897"/>
              <a:gd name="connsiteX96" fmla="*/ 1674285 w 1764157"/>
              <a:gd name="connsiteY96" fmla="*/ 513166 h 1105897"/>
              <a:gd name="connsiteX97" fmla="*/ 1697375 w 1764157"/>
              <a:gd name="connsiteY97" fmla="*/ 509344 h 1105897"/>
              <a:gd name="connsiteX98" fmla="*/ 1710830 w 1764157"/>
              <a:gd name="connsiteY98" fmla="*/ 504529 h 1105897"/>
              <a:gd name="connsiteX99" fmla="*/ 1715647 w 1764157"/>
              <a:gd name="connsiteY99" fmla="*/ 500655 h 1105897"/>
              <a:gd name="connsiteX100" fmla="*/ 1718554 w 1764157"/>
              <a:gd name="connsiteY100" fmla="*/ 496834 h 1105897"/>
              <a:gd name="connsiteX101" fmla="*/ 1718554 w 1764157"/>
              <a:gd name="connsiteY101" fmla="*/ 493955 h 1105897"/>
              <a:gd name="connsiteX102" fmla="*/ 1714651 w 1764157"/>
              <a:gd name="connsiteY102" fmla="*/ 490081 h 1105897"/>
              <a:gd name="connsiteX103" fmla="*/ 1702192 w 1764157"/>
              <a:gd name="connsiteY103" fmla="*/ 489139 h 1105897"/>
              <a:gd name="connsiteX104" fmla="*/ 638387 w 1764157"/>
              <a:gd name="connsiteY104" fmla="*/ 450278 h 1105897"/>
              <a:gd name="connsiteX105" fmla="*/ 649899 w 1764157"/>
              <a:gd name="connsiteY105" fmla="*/ 518555 h 1105897"/>
              <a:gd name="connsiteX106" fmla="*/ 662406 w 1764157"/>
              <a:gd name="connsiteY106" fmla="*/ 586799 h 1105897"/>
              <a:gd name="connsiteX107" fmla="*/ 624946 w 1764157"/>
              <a:gd name="connsiteY107" fmla="*/ 596418 h 1105897"/>
              <a:gd name="connsiteX108" fmla="*/ 587424 w 1764157"/>
              <a:gd name="connsiteY108" fmla="*/ 607966 h 1105897"/>
              <a:gd name="connsiteX109" fmla="*/ 613372 w 1764157"/>
              <a:gd name="connsiteY109" fmla="*/ 524313 h 1105897"/>
              <a:gd name="connsiteX110" fmla="*/ 638387 w 1764157"/>
              <a:gd name="connsiteY110" fmla="*/ 450278 h 1105897"/>
              <a:gd name="connsiteX111" fmla="*/ 634529 w 1764157"/>
              <a:gd name="connsiteY111" fmla="*/ 365675 h 1105897"/>
              <a:gd name="connsiteX112" fmla="*/ 603790 w 1764157"/>
              <a:gd name="connsiteY112" fmla="*/ 368554 h 1105897"/>
              <a:gd name="connsiteX113" fmla="*/ 574917 w 1764157"/>
              <a:gd name="connsiteY113" fmla="*/ 379154 h 1105897"/>
              <a:gd name="connsiteX114" fmla="*/ 561476 w 1764157"/>
              <a:gd name="connsiteY114" fmla="*/ 400288 h 1105897"/>
              <a:gd name="connsiteX115" fmla="*/ 536462 w 1764157"/>
              <a:gd name="connsiteY115" fmla="*/ 479133 h 1105897"/>
              <a:gd name="connsiteX116" fmla="*/ 512443 w 1764157"/>
              <a:gd name="connsiteY116" fmla="*/ 567595 h 1105897"/>
              <a:gd name="connsiteX117" fmla="*/ 491286 w 1764157"/>
              <a:gd name="connsiteY117" fmla="*/ 654095 h 1105897"/>
              <a:gd name="connsiteX118" fmla="*/ 476849 w 1764157"/>
              <a:gd name="connsiteY118" fmla="*/ 727182 h 1105897"/>
              <a:gd name="connsiteX119" fmla="*/ 476849 w 1764157"/>
              <a:gd name="connsiteY119" fmla="*/ 741609 h 1105897"/>
              <a:gd name="connsiteX120" fmla="*/ 480707 w 1764157"/>
              <a:gd name="connsiteY120" fmla="*/ 750246 h 1105897"/>
              <a:gd name="connsiteX121" fmla="*/ 487428 w 1764157"/>
              <a:gd name="connsiteY121" fmla="*/ 755055 h 1105897"/>
              <a:gd name="connsiteX122" fmla="*/ 497073 w 1764157"/>
              <a:gd name="connsiteY122" fmla="*/ 758916 h 1105897"/>
              <a:gd name="connsiteX123" fmla="*/ 511509 w 1764157"/>
              <a:gd name="connsiteY123" fmla="*/ 762744 h 1105897"/>
              <a:gd name="connsiteX124" fmla="*/ 523954 w 1764157"/>
              <a:gd name="connsiteY124" fmla="*/ 765623 h 1105897"/>
              <a:gd name="connsiteX125" fmla="*/ 538391 w 1764157"/>
              <a:gd name="connsiteY125" fmla="*/ 765623 h 1105897"/>
              <a:gd name="connsiteX126" fmla="*/ 545111 w 1764157"/>
              <a:gd name="connsiteY126" fmla="*/ 756037 h 1105897"/>
              <a:gd name="connsiteX127" fmla="*/ 552827 w 1764157"/>
              <a:gd name="connsiteY127" fmla="*/ 726233 h 1105897"/>
              <a:gd name="connsiteX128" fmla="*/ 562472 w 1764157"/>
              <a:gd name="connsiteY128" fmla="*/ 693518 h 1105897"/>
              <a:gd name="connsiteX129" fmla="*/ 616297 w 1764157"/>
              <a:gd name="connsiteY129" fmla="*/ 673332 h 1105897"/>
              <a:gd name="connsiteX130" fmla="*/ 677838 w 1764157"/>
              <a:gd name="connsiteY130" fmla="*/ 654095 h 1105897"/>
              <a:gd name="connsiteX131" fmla="*/ 685492 w 1764157"/>
              <a:gd name="connsiteY131" fmla="*/ 685829 h 1105897"/>
              <a:gd name="connsiteX132" fmla="*/ 693208 w 1764157"/>
              <a:gd name="connsiteY132" fmla="*/ 711806 h 1105897"/>
              <a:gd name="connsiteX133" fmla="*/ 701857 w 1764157"/>
              <a:gd name="connsiteY133" fmla="*/ 727182 h 1105897"/>
              <a:gd name="connsiteX134" fmla="*/ 717227 w 1764157"/>
              <a:gd name="connsiteY134" fmla="*/ 731991 h 1105897"/>
              <a:gd name="connsiteX135" fmla="*/ 736455 w 1764157"/>
              <a:gd name="connsiteY135" fmla="*/ 732940 h 1105897"/>
              <a:gd name="connsiteX136" fmla="*/ 756678 w 1764157"/>
              <a:gd name="connsiteY136" fmla="*/ 730061 h 1105897"/>
              <a:gd name="connsiteX137" fmla="*/ 770119 w 1764157"/>
              <a:gd name="connsiteY137" fmla="*/ 724303 h 1105897"/>
              <a:gd name="connsiteX138" fmla="*/ 771052 w 1764157"/>
              <a:gd name="connsiteY138" fmla="*/ 712754 h 1105897"/>
              <a:gd name="connsiteX139" fmla="*/ 757611 w 1764157"/>
              <a:gd name="connsiteY139" fmla="*/ 633910 h 1105897"/>
              <a:gd name="connsiteX140" fmla="*/ 744171 w 1764157"/>
              <a:gd name="connsiteY140" fmla="*/ 549307 h 1105897"/>
              <a:gd name="connsiteX141" fmla="*/ 732597 w 1764157"/>
              <a:gd name="connsiteY141" fmla="*/ 467584 h 1105897"/>
              <a:gd name="connsiteX142" fmla="*/ 724943 w 1764157"/>
              <a:gd name="connsiteY142" fmla="*/ 398358 h 1105897"/>
              <a:gd name="connsiteX143" fmla="*/ 719156 w 1764157"/>
              <a:gd name="connsiteY143" fmla="*/ 379154 h 1105897"/>
              <a:gd name="connsiteX144" fmla="*/ 700862 w 1764157"/>
              <a:gd name="connsiteY144" fmla="*/ 369536 h 1105897"/>
              <a:gd name="connsiteX145" fmla="*/ 680700 w 1764157"/>
              <a:gd name="connsiteY145" fmla="*/ 367605 h 1105897"/>
              <a:gd name="connsiteX146" fmla="*/ 659544 w 1764157"/>
              <a:gd name="connsiteY146" fmla="*/ 365675 h 1105897"/>
              <a:gd name="connsiteX147" fmla="*/ 634529 w 1764157"/>
              <a:gd name="connsiteY147" fmla="*/ 365675 h 1105897"/>
              <a:gd name="connsiteX148" fmla="*/ 151741 w 1764157"/>
              <a:gd name="connsiteY148" fmla="*/ 318349 h 1105897"/>
              <a:gd name="connsiteX149" fmla="*/ 139874 w 1764157"/>
              <a:gd name="connsiteY149" fmla="*/ 325664 h 1105897"/>
              <a:gd name="connsiteX150" fmla="*/ 144691 w 1764157"/>
              <a:gd name="connsiteY150" fmla="*/ 344928 h 1105897"/>
              <a:gd name="connsiteX151" fmla="*/ 235972 w 1764157"/>
              <a:gd name="connsiteY151" fmla="*/ 362201 h 1105897"/>
              <a:gd name="connsiteX152" fmla="*/ 260058 w 1764157"/>
              <a:gd name="connsiteY152" fmla="*/ 350686 h 1105897"/>
              <a:gd name="connsiteX153" fmla="*/ 248513 w 1764157"/>
              <a:gd name="connsiteY153" fmla="*/ 334354 h 1105897"/>
              <a:gd name="connsiteX154" fmla="*/ 205240 w 1764157"/>
              <a:gd name="connsiteY154" fmla="*/ 329538 h 1105897"/>
              <a:gd name="connsiteX155" fmla="*/ 194692 w 1764157"/>
              <a:gd name="connsiteY155" fmla="*/ 327601 h 1105897"/>
              <a:gd name="connsiteX156" fmla="*/ 189875 w 1764157"/>
              <a:gd name="connsiteY156" fmla="*/ 326659 h 1105897"/>
              <a:gd name="connsiteX157" fmla="*/ 187881 w 1764157"/>
              <a:gd name="connsiteY157" fmla="*/ 325664 h 1105897"/>
              <a:gd name="connsiteX158" fmla="*/ 186967 w 1764157"/>
              <a:gd name="connsiteY158" fmla="*/ 325664 h 1105897"/>
              <a:gd name="connsiteX159" fmla="*/ 165788 w 1764157"/>
              <a:gd name="connsiteY159" fmla="*/ 318964 h 1105897"/>
              <a:gd name="connsiteX160" fmla="*/ 151741 w 1764157"/>
              <a:gd name="connsiteY160" fmla="*/ 318349 h 1105897"/>
              <a:gd name="connsiteX161" fmla="*/ 997989 w 1764157"/>
              <a:gd name="connsiteY161" fmla="*/ 310877 h 1105897"/>
              <a:gd name="connsiteX162" fmla="*/ 977765 w 1764157"/>
              <a:gd name="connsiteY162" fmla="*/ 313756 h 1105897"/>
              <a:gd name="connsiteX163" fmla="*/ 970112 w 1764157"/>
              <a:gd name="connsiteY163" fmla="*/ 331062 h 1105897"/>
              <a:gd name="connsiteX164" fmla="*/ 962396 w 1764157"/>
              <a:gd name="connsiteY164" fmla="*/ 433953 h 1105897"/>
              <a:gd name="connsiteX165" fmla="*/ 957604 w 1764157"/>
              <a:gd name="connsiteY165" fmla="*/ 545480 h 1105897"/>
              <a:gd name="connsiteX166" fmla="*/ 940306 w 1764157"/>
              <a:gd name="connsiteY166" fmla="*/ 502197 h 1105897"/>
              <a:gd name="connsiteX167" fmla="*/ 923940 w 1764157"/>
              <a:gd name="connsiteY167" fmla="*/ 457966 h 1105897"/>
              <a:gd name="connsiteX168" fmla="*/ 909504 w 1764157"/>
              <a:gd name="connsiteY168" fmla="*/ 418544 h 1105897"/>
              <a:gd name="connsiteX169" fmla="*/ 898926 w 1764157"/>
              <a:gd name="connsiteY169" fmla="*/ 388740 h 1105897"/>
              <a:gd name="connsiteX170" fmla="*/ 886418 w 1764157"/>
              <a:gd name="connsiteY170" fmla="*/ 365675 h 1105897"/>
              <a:gd name="connsiteX171" fmla="*/ 865261 w 1764157"/>
              <a:gd name="connsiteY171" fmla="*/ 355108 h 1105897"/>
              <a:gd name="connsiteX172" fmla="*/ 832593 w 1764157"/>
              <a:gd name="connsiteY172" fmla="*/ 348369 h 1105897"/>
              <a:gd name="connsiteX173" fmla="*/ 800858 w 1764157"/>
              <a:gd name="connsiteY173" fmla="*/ 344541 h 1105897"/>
              <a:gd name="connsiteX174" fmla="*/ 779701 w 1764157"/>
              <a:gd name="connsiteY174" fmla="*/ 347420 h 1105897"/>
              <a:gd name="connsiteX175" fmla="*/ 772048 w 1764157"/>
              <a:gd name="connsiteY175" fmla="*/ 364726 h 1105897"/>
              <a:gd name="connsiteX176" fmla="*/ 771052 w 1764157"/>
              <a:gd name="connsiteY176" fmla="*/ 416646 h 1105897"/>
              <a:gd name="connsiteX177" fmla="*/ 771052 w 1764157"/>
              <a:gd name="connsiteY177" fmla="*/ 477202 h 1105897"/>
              <a:gd name="connsiteX178" fmla="*/ 772981 w 1764157"/>
              <a:gd name="connsiteY178" fmla="*/ 539689 h 1105897"/>
              <a:gd name="connsiteX179" fmla="*/ 775906 w 1764157"/>
              <a:gd name="connsiteY179" fmla="*/ 598348 h 1105897"/>
              <a:gd name="connsiteX180" fmla="*/ 778768 w 1764157"/>
              <a:gd name="connsiteY180" fmla="*/ 647389 h 1105897"/>
              <a:gd name="connsiteX181" fmla="*/ 781630 w 1764157"/>
              <a:gd name="connsiteY181" fmla="*/ 680071 h 1105897"/>
              <a:gd name="connsiteX182" fmla="*/ 786484 w 1764157"/>
              <a:gd name="connsiteY182" fmla="*/ 696429 h 1105897"/>
              <a:gd name="connsiteX183" fmla="*/ 800858 w 1764157"/>
              <a:gd name="connsiteY183" fmla="*/ 705066 h 1105897"/>
              <a:gd name="connsiteX184" fmla="*/ 822015 w 1764157"/>
              <a:gd name="connsiteY184" fmla="*/ 709875 h 1105897"/>
              <a:gd name="connsiteX185" fmla="*/ 843171 w 1764157"/>
              <a:gd name="connsiteY185" fmla="*/ 711806 h 1105897"/>
              <a:gd name="connsiteX186" fmla="*/ 858541 w 1764157"/>
              <a:gd name="connsiteY186" fmla="*/ 709875 h 1105897"/>
              <a:gd name="connsiteX187" fmla="*/ 862399 w 1764157"/>
              <a:gd name="connsiteY187" fmla="*/ 700257 h 1105897"/>
              <a:gd name="connsiteX188" fmla="*/ 862399 w 1764157"/>
              <a:gd name="connsiteY188" fmla="*/ 663714 h 1105897"/>
              <a:gd name="connsiteX189" fmla="*/ 863395 w 1764157"/>
              <a:gd name="connsiteY189" fmla="*/ 618534 h 1105897"/>
              <a:gd name="connsiteX190" fmla="*/ 864328 w 1764157"/>
              <a:gd name="connsiteY190" fmla="*/ 566614 h 1105897"/>
              <a:gd name="connsiteX191" fmla="*/ 865324 w 1764157"/>
              <a:gd name="connsiteY191" fmla="*/ 512764 h 1105897"/>
              <a:gd name="connsiteX192" fmla="*/ 884551 w 1764157"/>
              <a:gd name="connsiteY192" fmla="*/ 554117 h 1105897"/>
              <a:gd name="connsiteX193" fmla="*/ 904713 w 1764157"/>
              <a:gd name="connsiteY193" fmla="*/ 593539 h 1105897"/>
              <a:gd name="connsiteX194" fmla="*/ 923007 w 1764157"/>
              <a:gd name="connsiteY194" fmla="*/ 629101 h 1105897"/>
              <a:gd name="connsiteX195" fmla="*/ 940306 w 1764157"/>
              <a:gd name="connsiteY195" fmla="*/ 657007 h 1105897"/>
              <a:gd name="connsiteX196" fmla="*/ 971045 w 1764157"/>
              <a:gd name="connsiteY196" fmla="*/ 678141 h 1105897"/>
              <a:gd name="connsiteX197" fmla="*/ 1012363 w 1764157"/>
              <a:gd name="connsiteY197" fmla="*/ 682002 h 1105897"/>
              <a:gd name="connsiteX198" fmla="*/ 1035448 w 1764157"/>
              <a:gd name="connsiteY198" fmla="*/ 666593 h 1105897"/>
              <a:gd name="connsiteX199" fmla="*/ 1040302 w 1764157"/>
              <a:gd name="connsiteY199" fmla="*/ 595469 h 1105897"/>
              <a:gd name="connsiteX200" fmla="*/ 1047022 w 1764157"/>
              <a:gd name="connsiteY200" fmla="*/ 512764 h 1105897"/>
              <a:gd name="connsiteX201" fmla="*/ 1053743 w 1764157"/>
              <a:gd name="connsiteY201" fmla="*/ 429143 h 1105897"/>
              <a:gd name="connsiteX202" fmla="*/ 1062392 w 1764157"/>
              <a:gd name="connsiteY202" fmla="*/ 355108 h 1105897"/>
              <a:gd name="connsiteX203" fmla="*/ 1061397 w 1764157"/>
              <a:gd name="connsiteY203" fmla="*/ 335871 h 1105897"/>
              <a:gd name="connsiteX204" fmla="*/ 1045093 w 1764157"/>
              <a:gd name="connsiteY204" fmla="*/ 322425 h 1105897"/>
              <a:gd name="connsiteX205" fmla="*/ 1031590 w 1764157"/>
              <a:gd name="connsiteY205" fmla="*/ 316635 h 1105897"/>
              <a:gd name="connsiteX206" fmla="*/ 1020079 w 1764157"/>
              <a:gd name="connsiteY206" fmla="*/ 313756 h 1105897"/>
              <a:gd name="connsiteX207" fmla="*/ 1009500 w 1764157"/>
              <a:gd name="connsiteY207" fmla="*/ 311825 h 1105897"/>
              <a:gd name="connsiteX208" fmla="*/ 997989 w 1764157"/>
              <a:gd name="connsiteY208" fmla="*/ 310877 h 1105897"/>
              <a:gd name="connsiteX209" fmla="*/ 1630555 w 1764157"/>
              <a:gd name="connsiteY209" fmla="*/ 310059 h 1105897"/>
              <a:gd name="connsiteX210" fmla="*/ 1617556 w 1764157"/>
              <a:gd name="connsiteY210" fmla="*/ 315091 h 1105897"/>
              <a:gd name="connsiteX211" fmla="*/ 1614732 w 1764157"/>
              <a:gd name="connsiteY211" fmla="*/ 317027 h 1105897"/>
              <a:gd name="connsiteX212" fmla="*/ 1591642 w 1764157"/>
              <a:gd name="connsiteY212" fmla="*/ 327601 h 1105897"/>
              <a:gd name="connsiteX213" fmla="*/ 1587821 w 1764157"/>
              <a:gd name="connsiteY213" fmla="*/ 328596 h 1105897"/>
              <a:gd name="connsiteX214" fmla="*/ 1575280 w 1764157"/>
              <a:gd name="connsiteY214" fmla="*/ 335296 h 1105897"/>
              <a:gd name="connsiteX215" fmla="*/ 1572373 w 1764157"/>
              <a:gd name="connsiteY215" fmla="*/ 344928 h 1105897"/>
              <a:gd name="connsiteX216" fmla="*/ 1593552 w 1764157"/>
              <a:gd name="connsiteY216" fmla="*/ 350686 h 1105897"/>
              <a:gd name="connsiteX217" fmla="*/ 1640646 w 1764157"/>
              <a:gd name="connsiteY217" fmla="*/ 328543 h 1105897"/>
              <a:gd name="connsiteX218" fmla="*/ 1647374 w 1764157"/>
              <a:gd name="connsiteY218" fmla="*/ 319906 h 1105897"/>
              <a:gd name="connsiteX219" fmla="*/ 1643553 w 1764157"/>
              <a:gd name="connsiteY219" fmla="*/ 312212 h 1105897"/>
              <a:gd name="connsiteX220" fmla="*/ 1630555 w 1764157"/>
              <a:gd name="connsiteY220" fmla="*/ 310059 h 1105897"/>
              <a:gd name="connsiteX221" fmla="*/ 1195057 w 1764157"/>
              <a:gd name="connsiteY221" fmla="*/ 268576 h 1105897"/>
              <a:gd name="connsiteX222" fmla="*/ 1178692 w 1764157"/>
              <a:gd name="connsiteY222" fmla="*/ 270506 h 1105897"/>
              <a:gd name="connsiteX223" fmla="*/ 1161393 w 1764157"/>
              <a:gd name="connsiteY223" fmla="*/ 274333 h 1105897"/>
              <a:gd name="connsiteX224" fmla="*/ 1144094 w 1764157"/>
              <a:gd name="connsiteY224" fmla="*/ 282022 h 1105897"/>
              <a:gd name="connsiteX225" fmla="*/ 1129658 w 1764157"/>
              <a:gd name="connsiteY225" fmla="*/ 294519 h 1105897"/>
              <a:gd name="connsiteX226" fmla="*/ 1094127 w 1764157"/>
              <a:gd name="connsiteY226" fmla="*/ 343559 h 1105897"/>
              <a:gd name="connsiteX227" fmla="*/ 1071041 w 1764157"/>
              <a:gd name="connsiteY227" fmla="*/ 401270 h 1105897"/>
              <a:gd name="connsiteX228" fmla="*/ 1059530 w 1764157"/>
              <a:gd name="connsiteY228" fmla="*/ 462775 h 1105897"/>
              <a:gd name="connsiteX229" fmla="*/ 1059530 w 1764157"/>
              <a:gd name="connsiteY229" fmla="*/ 522383 h 1105897"/>
              <a:gd name="connsiteX230" fmla="*/ 1071041 w 1764157"/>
              <a:gd name="connsiteY230" fmla="*/ 576232 h 1105897"/>
              <a:gd name="connsiteX231" fmla="*/ 1094127 w 1764157"/>
              <a:gd name="connsiteY231" fmla="*/ 618534 h 1105897"/>
              <a:gd name="connsiteX232" fmla="*/ 1114288 w 1764157"/>
              <a:gd name="connsiteY232" fmla="*/ 637770 h 1105897"/>
              <a:gd name="connsiteX233" fmla="*/ 1138307 w 1764157"/>
              <a:gd name="connsiteY233" fmla="*/ 650268 h 1105897"/>
              <a:gd name="connsiteX234" fmla="*/ 1204702 w 1764157"/>
              <a:gd name="connsiteY234" fmla="*/ 657007 h 1105897"/>
              <a:gd name="connsiteX235" fmla="*/ 1240233 w 1764157"/>
              <a:gd name="connsiteY235" fmla="*/ 651216 h 1105897"/>
              <a:gd name="connsiteX236" fmla="*/ 1270039 w 1764157"/>
              <a:gd name="connsiteY236" fmla="*/ 634891 h 1105897"/>
              <a:gd name="connsiteX237" fmla="*/ 1307561 w 1764157"/>
              <a:gd name="connsiteY237" fmla="*/ 587781 h 1105897"/>
              <a:gd name="connsiteX238" fmla="*/ 1332513 w 1764157"/>
              <a:gd name="connsiteY238" fmla="*/ 518555 h 1105897"/>
              <a:gd name="connsiteX239" fmla="*/ 1332513 w 1764157"/>
              <a:gd name="connsiteY239" fmla="*/ 499318 h 1105897"/>
              <a:gd name="connsiteX240" fmla="*/ 1321997 w 1764157"/>
              <a:gd name="connsiteY240" fmla="*/ 482993 h 1105897"/>
              <a:gd name="connsiteX241" fmla="*/ 1312352 w 1764157"/>
              <a:gd name="connsiteY241" fmla="*/ 473375 h 1105897"/>
              <a:gd name="connsiteX242" fmla="*/ 1300840 w 1764157"/>
              <a:gd name="connsiteY242" fmla="*/ 463756 h 1105897"/>
              <a:gd name="connsiteX243" fmla="*/ 1282546 w 1764157"/>
              <a:gd name="connsiteY243" fmla="*/ 456068 h 1105897"/>
              <a:gd name="connsiteX244" fmla="*/ 1259460 w 1764157"/>
              <a:gd name="connsiteY244" fmla="*/ 459896 h 1105897"/>
              <a:gd name="connsiteX245" fmla="*/ 1230650 w 1764157"/>
              <a:gd name="connsiteY245" fmla="*/ 468566 h 1105897"/>
              <a:gd name="connsiteX246" fmla="*/ 1198915 w 1764157"/>
              <a:gd name="connsiteY246" fmla="*/ 479133 h 1105897"/>
              <a:gd name="connsiteX247" fmla="*/ 1184479 w 1764157"/>
              <a:gd name="connsiteY247" fmla="*/ 483942 h 1105897"/>
              <a:gd name="connsiteX248" fmla="*/ 1173900 w 1764157"/>
              <a:gd name="connsiteY248" fmla="*/ 488751 h 1105897"/>
              <a:gd name="connsiteX249" fmla="*/ 1168113 w 1764157"/>
              <a:gd name="connsiteY249" fmla="*/ 494509 h 1105897"/>
              <a:gd name="connsiteX250" fmla="*/ 1169109 w 1764157"/>
              <a:gd name="connsiteY250" fmla="*/ 503179 h 1105897"/>
              <a:gd name="connsiteX251" fmla="*/ 1196986 w 1764157"/>
              <a:gd name="connsiteY251" fmla="*/ 533931 h 1105897"/>
              <a:gd name="connsiteX252" fmla="*/ 1237370 w 1764157"/>
              <a:gd name="connsiteY252" fmla="*/ 535861 h 1105897"/>
              <a:gd name="connsiteX253" fmla="*/ 1227725 w 1764157"/>
              <a:gd name="connsiteY253" fmla="*/ 563735 h 1105897"/>
              <a:gd name="connsiteX254" fmla="*/ 1215218 w 1764157"/>
              <a:gd name="connsiteY254" fmla="*/ 586799 h 1105897"/>
              <a:gd name="connsiteX255" fmla="*/ 1200844 w 1764157"/>
              <a:gd name="connsiteY255" fmla="*/ 602208 h 1105897"/>
              <a:gd name="connsiteX256" fmla="*/ 1185412 w 1764157"/>
              <a:gd name="connsiteY256" fmla="*/ 606036 h 1105897"/>
              <a:gd name="connsiteX257" fmla="*/ 1169109 w 1764157"/>
              <a:gd name="connsiteY257" fmla="*/ 592590 h 1105897"/>
              <a:gd name="connsiteX258" fmla="*/ 1157535 w 1764157"/>
              <a:gd name="connsiteY258" fmla="*/ 562786 h 1105897"/>
              <a:gd name="connsiteX259" fmla="*/ 1152744 w 1764157"/>
              <a:gd name="connsiteY259" fmla="*/ 523364 h 1105897"/>
              <a:gd name="connsiteX260" fmla="*/ 1155668 w 1764157"/>
              <a:gd name="connsiteY260" fmla="*/ 480081 h 1105897"/>
              <a:gd name="connsiteX261" fmla="*/ 1167180 w 1764157"/>
              <a:gd name="connsiteY261" fmla="*/ 428162 h 1105897"/>
              <a:gd name="connsiteX262" fmla="*/ 1183545 w 1764157"/>
              <a:gd name="connsiteY262" fmla="*/ 382982 h 1105897"/>
              <a:gd name="connsiteX263" fmla="*/ 1202773 w 1764157"/>
              <a:gd name="connsiteY263" fmla="*/ 352229 h 1105897"/>
              <a:gd name="connsiteX264" fmla="*/ 1222001 w 1764157"/>
              <a:gd name="connsiteY264" fmla="*/ 341629 h 1105897"/>
              <a:gd name="connsiteX265" fmla="*/ 1228721 w 1764157"/>
              <a:gd name="connsiteY265" fmla="*/ 347420 h 1105897"/>
              <a:gd name="connsiteX266" fmla="*/ 1234446 w 1764157"/>
              <a:gd name="connsiteY266" fmla="*/ 359917 h 1105897"/>
              <a:gd name="connsiteX267" fmla="*/ 1236375 w 1764157"/>
              <a:gd name="connsiteY267" fmla="*/ 368554 h 1105897"/>
              <a:gd name="connsiteX268" fmla="*/ 1238304 w 1764157"/>
              <a:gd name="connsiteY268" fmla="*/ 377224 h 1105897"/>
              <a:gd name="connsiteX269" fmla="*/ 1239299 w 1764157"/>
              <a:gd name="connsiteY269" fmla="*/ 385861 h 1105897"/>
              <a:gd name="connsiteX270" fmla="*/ 1242162 w 1764157"/>
              <a:gd name="connsiteY270" fmla="*/ 393549 h 1105897"/>
              <a:gd name="connsiteX271" fmla="*/ 1264252 w 1764157"/>
              <a:gd name="connsiteY271" fmla="*/ 425283 h 1105897"/>
              <a:gd name="connsiteX272" fmla="*/ 1310423 w 1764157"/>
              <a:gd name="connsiteY272" fmla="*/ 434901 h 1105897"/>
              <a:gd name="connsiteX273" fmla="*/ 1324860 w 1764157"/>
              <a:gd name="connsiteY273" fmla="*/ 430092 h 1105897"/>
              <a:gd name="connsiteX274" fmla="*/ 1327722 w 1764157"/>
              <a:gd name="connsiteY274" fmla="*/ 416646 h 1105897"/>
              <a:gd name="connsiteX275" fmla="*/ 1327722 w 1764157"/>
              <a:gd name="connsiteY275" fmla="*/ 399340 h 1105897"/>
              <a:gd name="connsiteX276" fmla="*/ 1326789 w 1764157"/>
              <a:gd name="connsiteY276" fmla="*/ 378173 h 1105897"/>
              <a:gd name="connsiteX277" fmla="*/ 1323864 w 1764157"/>
              <a:gd name="connsiteY277" fmla="*/ 356057 h 1105897"/>
              <a:gd name="connsiteX278" fmla="*/ 1320068 w 1764157"/>
              <a:gd name="connsiteY278" fmla="*/ 335871 h 1105897"/>
              <a:gd name="connsiteX279" fmla="*/ 1306565 w 1764157"/>
              <a:gd name="connsiteY279" fmla="*/ 307049 h 1105897"/>
              <a:gd name="connsiteX280" fmla="*/ 1282546 w 1764157"/>
              <a:gd name="connsiteY280" fmla="*/ 285882 h 1105897"/>
              <a:gd name="connsiteX281" fmla="*/ 1263318 w 1764157"/>
              <a:gd name="connsiteY281" fmla="*/ 277245 h 1105897"/>
              <a:gd name="connsiteX282" fmla="*/ 1241228 w 1764157"/>
              <a:gd name="connsiteY282" fmla="*/ 271454 h 1105897"/>
              <a:gd name="connsiteX283" fmla="*/ 1218143 w 1764157"/>
              <a:gd name="connsiteY283" fmla="*/ 268576 h 1105897"/>
              <a:gd name="connsiteX284" fmla="*/ 1195057 w 1764157"/>
              <a:gd name="connsiteY284" fmla="*/ 268576 h 1105897"/>
              <a:gd name="connsiteX285" fmla="*/ 382153 w 1764157"/>
              <a:gd name="connsiteY285" fmla="*/ 180511 h 1105897"/>
              <a:gd name="connsiteX286" fmla="*/ 360974 w 1764157"/>
              <a:gd name="connsiteY286" fmla="*/ 181453 h 1105897"/>
              <a:gd name="connsiteX287" fmla="*/ 346522 w 1764157"/>
              <a:gd name="connsiteY287" fmla="*/ 192027 h 1105897"/>
              <a:gd name="connsiteX288" fmla="*/ 348515 w 1764157"/>
              <a:gd name="connsiteY288" fmla="*/ 208411 h 1105897"/>
              <a:gd name="connsiteX289" fmla="*/ 374429 w 1764157"/>
              <a:gd name="connsiteY289" fmla="*/ 208411 h 1105897"/>
              <a:gd name="connsiteX290" fmla="*/ 494614 w 1764157"/>
              <a:gd name="connsiteY290" fmla="*/ 281433 h 1105897"/>
              <a:gd name="connsiteX291" fmla="*/ 518618 w 1764157"/>
              <a:gd name="connsiteY291" fmla="*/ 279548 h 1105897"/>
              <a:gd name="connsiteX292" fmla="*/ 529249 w 1764157"/>
              <a:gd name="connsiteY292" fmla="*/ 268974 h 1105897"/>
              <a:gd name="connsiteX293" fmla="*/ 382153 w 1764157"/>
              <a:gd name="connsiteY293" fmla="*/ 180511 h 1105897"/>
              <a:gd name="connsiteX294" fmla="*/ 687775 w 1764157"/>
              <a:gd name="connsiteY294" fmla="*/ 89175 h 1105897"/>
              <a:gd name="connsiteX295" fmla="*/ 672524 w 1764157"/>
              <a:gd name="connsiteY295" fmla="*/ 102621 h 1105897"/>
              <a:gd name="connsiteX296" fmla="*/ 675348 w 1764157"/>
              <a:gd name="connsiteY296" fmla="*/ 167058 h 1105897"/>
              <a:gd name="connsiteX297" fmla="*/ 711893 w 1764157"/>
              <a:gd name="connsiteY297" fmla="*/ 157427 h 1105897"/>
              <a:gd name="connsiteX298" fmla="*/ 711893 w 1764157"/>
              <a:gd name="connsiteY298" fmla="*/ 154548 h 1105897"/>
              <a:gd name="connsiteX299" fmla="*/ 725349 w 1764157"/>
              <a:gd name="connsiteY299" fmla="*/ 172816 h 1105897"/>
              <a:gd name="connsiteX300" fmla="*/ 777260 w 1764157"/>
              <a:gd name="connsiteY300" fmla="*/ 244948 h 1105897"/>
              <a:gd name="connsiteX301" fmla="*/ 810898 w 1764157"/>
              <a:gd name="connsiteY301" fmla="*/ 227622 h 1105897"/>
              <a:gd name="connsiteX302" fmla="*/ 758987 w 1764157"/>
              <a:gd name="connsiteY302" fmla="*/ 155490 h 1105897"/>
              <a:gd name="connsiteX303" fmla="*/ 708072 w 1764157"/>
              <a:gd name="connsiteY303" fmla="*/ 93042 h 1105897"/>
              <a:gd name="connsiteX304" fmla="*/ 687775 w 1764157"/>
              <a:gd name="connsiteY304" fmla="*/ 89175 h 1105897"/>
              <a:gd name="connsiteX305" fmla="*/ 1075697 w 1764157"/>
              <a:gd name="connsiteY305" fmla="*/ 87500 h 1105897"/>
              <a:gd name="connsiteX306" fmla="*/ 1066716 w 1764157"/>
              <a:gd name="connsiteY306" fmla="*/ 89168 h 1105897"/>
              <a:gd name="connsiteX307" fmla="*/ 1047447 w 1764157"/>
              <a:gd name="connsiteY307" fmla="*/ 98800 h 1105897"/>
              <a:gd name="connsiteX308" fmla="*/ 999356 w 1764157"/>
              <a:gd name="connsiteY308" fmla="*/ 171874 h 1105897"/>
              <a:gd name="connsiteX309" fmla="*/ 1013808 w 1764157"/>
              <a:gd name="connsiteY309" fmla="*/ 174753 h 1105897"/>
              <a:gd name="connsiteX310" fmla="*/ 1034988 w 1764157"/>
              <a:gd name="connsiteY310" fmla="*/ 165121 h 1105897"/>
              <a:gd name="connsiteX311" fmla="*/ 1048444 w 1764157"/>
              <a:gd name="connsiteY311" fmla="*/ 141095 h 1105897"/>
              <a:gd name="connsiteX312" fmla="*/ 1047447 w 1764157"/>
              <a:gd name="connsiteY312" fmla="*/ 159363 h 1105897"/>
              <a:gd name="connsiteX313" fmla="*/ 1043626 w 1764157"/>
              <a:gd name="connsiteY313" fmla="*/ 222806 h 1105897"/>
              <a:gd name="connsiteX314" fmla="*/ 1080172 w 1764157"/>
              <a:gd name="connsiteY314" fmla="*/ 213174 h 1105897"/>
              <a:gd name="connsiteX315" fmla="*/ 1083992 w 1764157"/>
              <a:gd name="connsiteY315" fmla="*/ 149732 h 1105897"/>
              <a:gd name="connsiteX316" fmla="*/ 1085903 w 1764157"/>
              <a:gd name="connsiteY316" fmla="*/ 118010 h 1105897"/>
              <a:gd name="connsiteX317" fmla="*/ 1083992 w 1764157"/>
              <a:gd name="connsiteY317" fmla="*/ 90110 h 1105897"/>
              <a:gd name="connsiteX318" fmla="*/ 1075697 w 1764157"/>
              <a:gd name="connsiteY318" fmla="*/ 87500 h 1105897"/>
              <a:gd name="connsiteX319" fmla="*/ 672160 w 1764157"/>
              <a:gd name="connsiteY319" fmla="*/ 1006 h 1105897"/>
              <a:gd name="connsiteX320" fmla="*/ 695531 w 1764157"/>
              <a:gd name="connsiteY320" fmla="*/ 15152 h 1105897"/>
              <a:gd name="connsiteX321" fmla="*/ 849354 w 1764157"/>
              <a:gd name="connsiteY321" fmla="*/ 191085 h 1105897"/>
              <a:gd name="connsiteX322" fmla="*/ 914804 w 1764157"/>
              <a:gd name="connsiteY322" fmla="*/ 191085 h 1105897"/>
              <a:gd name="connsiteX323" fmla="*/ 1068627 w 1764157"/>
              <a:gd name="connsiteY323" fmla="*/ 15152 h 1105897"/>
              <a:gd name="connsiteX324" fmla="*/ 1145538 w 1764157"/>
              <a:gd name="connsiteY324" fmla="*/ 44936 h 1105897"/>
              <a:gd name="connsiteX325" fmla="*/ 1142631 w 1764157"/>
              <a:gd name="connsiteY325" fmla="*/ 186269 h 1105897"/>
              <a:gd name="connsiteX326" fmla="*/ 1204177 w 1764157"/>
              <a:gd name="connsiteY326" fmla="*/ 226679 h 1105897"/>
              <a:gd name="connsiteX327" fmla="*/ 1383463 w 1764157"/>
              <a:gd name="connsiteY327" fmla="*/ 145153 h 1105897"/>
              <a:gd name="connsiteX328" fmla="*/ 1378685 w 1764157"/>
              <a:gd name="connsiteY328" fmla="*/ 211847 h 1105897"/>
              <a:gd name="connsiteX329" fmla="*/ 1373893 w 1764157"/>
              <a:gd name="connsiteY329" fmla="*/ 302207 h 1105897"/>
              <a:gd name="connsiteX330" fmla="*/ 1371031 w 1764157"/>
              <a:gd name="connsiteY330" fmla="*/ 390670 h 1105897"/>
              <a:gd name="connsiteX331" fmla="*/ 1371031 w 1764157"/>
              <a:gd name="connsiteY331" fmla="*/ 465654 h 1105897"/>
              <a:gd name="connsiteX332" fmla="*/ 1375822 w 1764157"/>
              <a:gd name="connsiteY332" fmla="*/ 488751 h 1105897"/>
              <a:gd name="connsiteX333" fmla="*/ 1394054 w 1764157"/>
              <a:gd name="connsiteY333" fmla="*/ 500267 h 1105897"/>
              <a:gd name="connsiteX334" fmla="*/ 1420065 w 1764157"/>
              <a:gd name="connsiteY334" fmla="*/ 506058 h 1105897"/>
              <a:gd name="connsiteX335" fmla="*/ 1448875 w 1764157"/>
              <a:gd name="connsiteY335" fmla="*/ 507955 h 1105897"/>
              <a:gd name="connsiteX336" fmla="*/ 1467169 w 1764157"/>
              <a:gd name="connsiteY336" fmla="*/ 505076 h 1105897"/>
              <a:gd name="connsiteX337" fmla="*/ 1472894 w 1764157"/>
              <a:gd name="connsiteY337" fmla="*/ 489700 h 1105897"/>
              <a:gd name="connsiteX338" fmla="*/ 1479615 w 1764157"/>
              <a:gd name="connsiteY338" fmla="*/ 417595 h 1105897"/>
              <a:gd name="connsiteX339" fmla="*/ 1489260 w 1764157"/>
              <a:gd name="connsiteY339" fmla="*/ 336820 h 1105897"/>
              <a:gd name="connsiteX340" fmla="*/ 1493151 w 1764157"/>
              <a:gd name="connsiteY340" fmla="*/ 310202 h 1105897"/>
              <a:gd name="connsiteX341" fmla="*/ 1642556 w 1764157"/>
              <a:gd name="connsiteY341" fmla="*/ 285306 h 1105897"/>
              <a:gd name="connsiteX342" fmla="*/ 1667557 w 1764157"/>
              <a:gd name="connsiteY342" fmla="*/ 368012 h 1105897"/>
              <a:gd name="connsiteX343" fmla="*/ 1658919 w 1764157"/>
              <a:gd name="connsiteY343" fmla="*/ 371833 h 1105897"/>
              <a:gd name="connsiteX344" fmla="*/ 1674285 w 1764157"/>
              <a:gd name="connsiteY344" fmla="*/ 455481 h 1105897"/>
              <a:gd name="connsiteX345" fmla="*/ 1722375 w 1764157"/>
              <a:gd name="connsiteY345" fmla="*/ 457418 h 1105897"/>
              <a:gd name="connsiteX346" fmla="*/ 1727192 w 1764157"/>
              <a:gd name="connsiteY346" fmla="*/ 543945 h 1105897"/>
              <a:gd name="connsiteX347" fmla="*/ 1714651 w 1764157"/>
              <a:gd name="connsiteY347" fmla="*/ 545881 h 1105897"/>
              <a:gd name="connsiteX348" fmla="*/ 1713737 w 1764157"/>
              <a:gd name="connsiteY348" fmla="*/ 631414 h 1105897"/>
              <a:gd name="connsiteX349" fmla="*/ 1699285 w 1764157"/>
              <a:gd name="connsiteY349" fmla="*/ 716998 h 1105897"/>
              <a:gd name="connsiteX350" fmla="*/ 1597373 w 1764157"/>
              <a:gd name="connsiteY350" fmla="*/ 711240 h 1105897"/>
              <a:gd name="connsiteX351" fmla="*/ 1570462 w 1764157"/>
              <a:gd name="connsiteY351" fmla="*/ 791015 h 1105897"/>
              <a:gd name="connsiteX352" fmla="*/ 1598370 w 1764157"/>
              <a:gd name="connsiteY352" fmla="*/ 810225 h 1105897"/>
              <a:gd name="connsiteX353" fmla="*/ 1561824 w 1764157"/>
              <a:gd name="connsiteY353" fmla="*/ 888115 h 1105897"/>
              <a:gd name="connsiteX354" fmla="*/ 1350276 w 1764157"/>
              <a:gd name="connsiteY354" fmla="*/ 826609 h 1105897"/>
              <a:gd name="connsiteX355" fmla="*/ 1298365 w 1764157"/>
              <a:gd name="connsiteY355" fmla="*/ 886231 h 1105897"/>
              <a:gd name="connsiteX356" fmla="*/ 1339728 w 1764157"/>
              <a:gd name="connsiteY356" fmla="*/ 978516 h 1105897"/>
              <a:gd name="connsiteX357" fmla="*/ 1275275 w 1764157"/>
              <a:gd name="connsiteY357" fmla="*/ 1032327 h 1105897"/>
              <a:gd name="connsiteX358" fmla="*/ 1061899 w 1764157"/>
              <a:gd name="connsiteY358" fmla="*/ 884294 h 1105897"/>
              <a:gd name="connsiteX359" fmla="*/ 996449 w 1764157"/>
              <a:gd name="connsiteY359" fmla="*/ 903505 h 1105897"/>
              <a:gd name="connsiteX360" fmla="*/ 924355 w 1764157"/>
              <a:gd name="connsiteY360" fmla="*/ 1078495 h 1105897"/>
              <a:gd name="connsiteX361" fmla="*/ 843623 w 1764157"/>
              <a:gd name="connsiteY361" fmla="*/ 1078495 h 1105897"/>
              <a:gd name="connsiteX362" fmla="*/ 771529 w 1764157"/>
              <a:gd name="connsiteY362" fmla="*/ 903505 h 1105897"/>
              <a:gd name="connsiteX363" fmla="*/ 706162 w 1764157"/>
              <a:gd name="connsiteY363" fmla="*/ 884294 h 1105897"/>
              <a:gd name="connsiteX364" fmla="*/ 492703 w 1764157"/>
              <a:gd name="connsiteY364" fmla="*/ 1032327 h 1105897"/>
              <a:gd name="connsiteX365" fmla="*/ 428251 w 1764157"/>
              <a:gd name="connsiteY365" fmla="*/ 978516 h 1105897"/>
              <a:gd name="connsiteX366" fmla="*/ 469613 w 1764157"/>
              <a:gd name="connsiteY366" fmla="*/ 886231 h 1105897"/>
              <a:gd name="connsiteX367" fmla="*/ 417702 w 1764157"/>
              <a:gd name="connsiteY367" fmla="*/ 826609 h 1105897"/>
              <a:gd name="connsiteX368" fmla="*/ 206154 w 1764157"/>
              <a:gd name="connsiteY368" fmla="*/ 888115 h 1105897"/>
              <a:gd name="connsiteX369" fmla="*/ 169691 w 1764157"/>
              <a:gd name="connsiteY369" fmla="*/ 810225 h 1105897"/>
              <a:gd name="connsiteX370" fmla="*/ 197516 w 1764157"/>
              <a:gd name="connsiteY370" fmla="*/ 791015 h 1105897"/>
              <a:gd name="connsiteX371" fmla="*/ 206957 w 1764157"/>
              <a:gd name="connsiteY371" fmla="*/ 778345 h 1105897"/>
              <a:gd name="connsiteX372" fmla="*/ 208657 w 1764157"/>
              <a:gd name="connsiteY372" fmla="*/ 780050 h 1105897"/>
              <a:gd name="connsiteX373" fmla="*/ 218240 w 1764157"/>
              <a:gd name="connsiteY373" fmla="*/ 787738 h 1105897"/>
              <a:gd name="connsiteX374" fmla="*/ 243255 w 1764157"/>
              <a:gd name="connsiteY374" fmla="*/ 800236 h 1105897"/>
              <a:gd name="connsiteX375" fmla="*/ 267274 w 1764157"/>
              <a:gd name="connsiteY375" fmla="*/ 807924 h 1105897"/>
              <a:gd name="connsiteX376" fmla="*/ 279781 w 1764157"/>
              <a:gd name="connsiteY376" fmla="*/ 811784 h 1105897"/>
              <a:gd name="connsiteX377" fmla="*/ 290359 w 1764157"/>
              <a:gd name="connsiteY377" fmla="*/ 811784 h 1105897"/>
              <a:gd name="connsiteX378" fmla="*/ 300938 w 1764157"/>
              <a:gd name="connsiteY378" fmla="*/ 809854 h 1105897"/>
              <a:gd name="connsiteX379" fmla="*/ 314379 w 1764157"/>
              <a:gd name="connsiteY379" fmla="*/ 805045 h 1105897"/>
              <a:gd name="connsiteX380" fmla="*/ 345180 w 1764157"/>
              <a:gd name="connsiteY380" fmla="*/ 789668 h 1105897"/>
              <a:gd name="connsiteX381" fmla="*/ 376915 w 1764157"/>
              <a:gd name="connsiteY381" fmla="*/ 771413 h 1105897"/>
              <a:gd name="connsiteX382" fmla="*/ 405726 w 1764157"/>
              <a:gd name="connsiteY382" fmla="*/ 750246 h 1105897"/>
              <a:gd name="connsiteX383" fmla="*/ 428811 w 1764157"/>
              <a:gd name="connsiteY383" fmla="*/ 727182 h 1105897"/>
              <a:gd name="connsiteX384" fmla="*/ 448039 w 1764157"/>
              <a:gd name="connsiteY384" fmla="*/ 697378 h 1105897"/>
              <a:gd name="connsiteX385" fmla="*/ 448039 w 1764157"/>
              <a:gd name="connsiteY385" fmla="*/ 664695 h 1105897"/>
              <a:gd name="connsiteX386" fmla="*/ 428811 w 1764157"/>
              <a:gd name="connsiteY386" fmla="*/ 635840 h 1105897"/>
              <a:gd name="connsiteX387" fmla="*/ 396143 w 1764157"/>
              <a:gd name="connsiteY387" fmla="*/ 613724 h 1105897"/>
              <a:gd name="connsiteX388" fmla="*/ 418233 w 1764157"/>
              <a:gd name="connsiteY388" fmla="*/ 594488 h 1105897"/>
              <a:gd name="connsiteX389" fmla="*/ 436465 w 1764157"/>
              <a:gd name="connsiteY389" fmla="*/ 575284 h 1105897"/>
              <a:gd name="connsiteX390" fmla="*/ 450901 w 1764157"/>
              <a:gd name="connsiteY390" fmla="*/ 555098 h 1105897"/>
              <a:gd name="connsiteX391" fmla="*/ 461480 w 1764157"/>
              <a:gd name="connsiteY391" fmla="*/ 532982 h 1105897"/>
              <a:gd name="connsiteX392" fmla="*/ 465338 w 1764157"/>
              <a:gd name="connsiteY392" fmla="*/ 509885 h 1105897"/>
              <a:gd name="connsiteX393" fmla="*/ 461480 w 1764157"/>
              <a:gd name="connsiteY393" fmla="*/ 485872 h 1105897"/>
              <a:gd name="connsiteX394" fmla="*/ 440323 w 1764157"/>
              <a:gd name="connsiteY394" fmla="*/ 449329 h 1105897"/>
              <a:gd name="connsiteX395" fmla="*/ 410517 w 1764157"/>
              <a:gd name="connsiteY395" fmla="*/ 422404 h 1105897"/>
              <a:gd name="connsiteX396" fmla="*/ 378782 w 1764157"/>
              <a:gd name="connsiteY396" fmla="*/ 410855 h 1105897"/>
              <a:gd name="connsiteX397" fmla="*/ 338460 w 1764157"/>
              <a:gd name="connsiteY397" fmla="*/ 410855 h 1105897"/>
              <a:gd name="connsiteX398" fmla="*/ 294217 w 1764157"/>
              <a:gd name="connsiteY398" fmla="*/ 419525 h 1105897"/>
              <a:gd name="connsiteX399" fmla="*/ 249042 w 1764157"/>
              <a:gd name="connsiteY399" fmla="*/ 435850 h 1105897"/>
              <a:gd name="connsiteX400" fmla="*/ 207662 w 1764157"/>
              <a:gd name="connsiteY400" fmla="*/ 456068 h 1105897"/>
              <a:gd name="connsiteX401" fmla="*/ 173064 w 1764157"/>
              <a:gd name="connsiteY401" fmla="*/ 479133 h 1105897"/>
              <a:gd name="connsiteX402" fmla="*/ 180780 w 1764157"/>
              <a:gd name="connsiteY402" fmla="*/ 548359 h 1105897"/>
              <a:gd name="connsiteX403" fmla="*/ 185572 w 1764157"/>
              <a:gd name="connsiteY403" fmla="*/ 621413 h 1105897"/>
              <a:gd name="connsiteX404" fmla="*/ 189430 w 1764157"/>
              <a:gd name="connsiteY404" fmla="*/ 691620 h 1105897"/>
              <a:gd name="connsiteX405" fmla="*/ 191878 w 1764157"/>
              <a:gd name="connsiteY405" fmla="*/ 717116 h 1105897"/>
              <a:gd name="connsiteX406" fmla="*/ 170605 w 1764157"/>
              <a:gd name="connsiteY406" fmla="*/ 711240 h 1105897"/>
              <a:gd name="connsiteX407" fmla="*/ 68693 w 1764157"/>
              <a:gd name="connsiteY407" fmla="*/ 716998 h 1105897"/>
              <a:gd name="connsiteX408" fmla="*/ 54241 w 1764157"/>
              <a:gd name="connsiteY408" fmla="*/ 631414 h 1105897"/>
              <a:gd name="connsiteX409" fmla="*/ 49507 w 1764157"/>
              <a:gd name="connsiteY409" fmla="*/ 545881 h 1105897"/>
              <a:gd name="connsiteX410" fmla="*/ 36965 w 1764157"/>
              <a:gd name="connsiteY410" fmla="*/ 543945 h 1105897"/>
              <a:gd name="connsiteX411" fmla="*/ 41782 w 1764157"/>
              <a:gd name="connsiteY411" fmla="*/ 457418 h 1105897"/>
              <a:gd name="connsiteX412" fmla="*/ 89873 w 1764157"/>
              <a:gd name="connsiteY412" fmla="*/ 455481 h 1105897"/>
              <a:gd name="connsiteX413" fmla="*/ 105239 w 1764157"/>
              <a:gd name="connsiteY413" fmla="*/ 371833 h 1105897"/>
              <a:gd name="connsiteX414" fmla="*/ 96601 w 1764157"/>
              <a:gd name="connsiteY414" fmla="*/ 368012 h 1105897"/>
              <a:gd name="connsiteX415" fmla="*/ 121601 w 1764157"/>
              <a:gd name="connsiteY415" fmla="*/ 285306 h 1105897"/>
              <a:gd name="connsiteX416" fmla="*/ 283065 w 1764157"/>
              <a:gd name="connsiteY416" fmla="*/ 312212 h 1105897"/>
              <a:gd name="connsiteX417" fmla="*/ 322518 w 1764157"/>
              <a:gd name="connsiteY417" fmla="*/ 239138 h 1105897"/>
              <a:gd name="connsiteX418" fmla="*/ 277334 w 1764157"/>
              <a:gd name="connsiteY418" fmla="*/ 190142 h 1105897"/>
              <a:gd name="connsiteX419" fmla="*/ 327335 w 1764157"/>
              <a:gd name="connsiteY419" fmla="*/ 120889 h 1105897"/>
              <a:gd name="connsiteX420" fmla="*/ 559980 w 1764157"/>
              <a:gd name="connsiteY420" fmla="*/ 226679 h 1105897"/>
              <a:gd name="connsiteX421" fmla="*/ 621526 w 1764157"/>
              <a:gd name="connsiteY421" fmla="*/ 186269 h 1105897"/>
              <a:gd name="connsiteX422" fmla="*/ 618619 w 1764157"/>
              <a:gd name="connsiteY422" fmla="*/ 44936 h 1105897"/>
              <a:gd name="connsiteX423" fmla="*/ 672160 w 1764157"/>
              <a:gd name="connsiteY423" fmla="*/ 1006 h 1105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</a:cxnLst>
            <a:rect l="l" t="t" r="r" b="b"/>
            <a:pathLst>
              <a:path w="1764157" h="1105897">
                <a:moveTo>
                  <a:pt x="1161901" y="863146"/>
                </a:moveTo>
                <a:cubicBezTo>
                  <a:pt x="1157083" y="863146"/>
                  <a:pt x="1151269" y="864089"/>
                  <a:pt x="1147449" y="866025"/>
                </a:cubicBezTo>
                <a:cubicBezTo>
                  <a:pt x="1143628" y="867962"/>
                  <a:pt x="1132083" y="874662"/>
                  <a:pt x="1137814" y="880420"/>
                </a:cubicBezTo>
                <a:cubicBezTo>
                  <a:pt x="1160904" y="903505"/>
                  <a:pt x="1184908" y="926589"/>
                  <a:pt x="1208994" y="947737"/>
                </a:cubicBezTo>
                <a:cubicBezTo>
                  <a:pt x="1214725" y="953495"/>
                  <a:pt x="1226270" y="950616"/>
                  <a:pt x="1232998" y="947737"/>
                </a:cubicBezTo>
                <a:cubicBezTo>
                  <a:pt x="1236819" y="945800"/>
                  <a:pt x="1249361" y="939100"/>
                  <a:pt x="1242633" y="933342"/>
                </a:cubicBezTo>
                <a:cubicBezTo>
                  <a:pt x="1217632" y="911199"/>
                  <a:pt x="1194542" y="889110"/>
                  <a:pt x="1171452" y="866025"/>
                </a:cubicBezTo>
                <a:cubicBezTo>
                  <a:pt x="1169542" y="864089"/>
                  <a:pt x="1164725" y="863146"/>
                  <a:pt x="1161901" y="863146"/>
                </a:cubicBezTo>
                <a:close/>
                <a:moveTo>
                  <a:pt x="645073" y="816860"/>
                </a:moveTo>
                <a:cubicBezTo>
                  <a:pt x="640256" y="817227"/>
                  <a:pt x="635439" y="818915"/>
                  <a:pt x="632075" y="821794"/>
                </a:cubicBezTo>
                <a:cubicBezTo>
                  <a:pt x="607074" y="843883"/>
                  <a:pt x="582074" y="866968"/>
                  <a:pt x="559067" y="890052"/>
                </a:cubicBezTo>
                <a:cubicBezTo>
                  <a:pt x="548435" y="900626"/>
                  <a:pt x="537887" y="912142"/>
                  <a:pt x="527339" y="922715"/>
                </a:cubicBezTo>
                <a:cubicBezTo>
                  <a:pt x="526342" y="923710"/>
                  <a:pt x="526342" y="923710"/>
                  <a:pt x="525428" y="924652"/>
                </a:cubicBezTo>
                <a:cubicBezTo>
                  <a:pt x="525428" y="923710"/>
                  <a:pt x="526342" y="921773"/>
                  <a:pt x="526342" y="920831"/>
                </a:cubicBezTo>
                <a:cubicBezTo>
                  <a:pt x="534066" y="901568"/>
                  <a:pt x="497521" y="901568"/>
                  <a:pt x="491707" y="916957"/>
                </a:cubicBezTo>
                <a:cubicBezTo>
                  <a:pt x="485976" y="932347"/>
                  <a:pt x="484065" y="947737"/>
                  <a:pt x="484979" y="964068"/>
                </a:cubicBezTo>
                <a:cubicBezTo>
                  <a:pt x="484979" y="975637"/>
                  <a:pt x="505162" y="972758"/>
                  <a:pt x="510976" y="969879"/>
                </a:cubicBezTo>
                <a:cubicBezTo>
                  <a:pt x="539797" y="954489"/>
                  <a:pt x="560977" y="928526"/>
                  <a:pt x="584067" y="905442"/>
                </a:cubicBezTo>
                <a:cubicBezTo>
                  <a:pt x="607074" y="882357"/>
                  <a:pt x="631161" y="859273"/>
                  <a:pt x="656161" y="838125"/>
                </a:cubicBezTo>
                <a:cubicBezTo>
                  <a:pt x="661892" y="833310"/>
                  <a:pt x="665796" y="824673"/>
                  <a:pt x="658072" y="819857"/>
                </a:cubicBezTo>
                <a:cubicBezTo>
                  <a:pt x="654708" y="817449"/>
                  <a:pt x="649891" y="816494"/>
                  <a:pt x="645073" y="816860"/>
                </a:cubicBezTo>
                <a:close/>
                <a:moveTo>
                  <a:pt x="1380094" y="770809"/>
                </a:moveTo>
                <a:cubicBezTo>
                  <a:pt x="1371456" y="767930"/>
                  <a:pt x="1361821" y="769867"/>
                  <a:pt x="1354180" y="774683"/>
                </a:cubicBezTo>
                <a:cubicBezTo>
                  <a:pt x="1350276" y="777562"/>
                  <a:pt x="1342635" y="786199"/>
                  <a:pt x="1351273" y="789078"/>
                </a:cubicBezTo>
                <a:cubicBezTo>
                  <a:pt x="1389728" y="802583"/>
                  <a:pt x="1428184" y="816036"/>
                  <a:pt x="1466640" y="829488"/>
                </a:cubicBezTo>
                <a:cubicBezTo>
                  <a:pt x="1475278" y="832367"/>
                  <a:pt x="1484913" y="830431"/>
                  <a:pt x="1492637" y="825615"/>
                </a:cubicBezTo>
                <a:cubicBezTo>
                  <a:pt x="1496458" y="822736"/>
                  <a:pt x="1504099" y="814099"/>
                  <a:pt x="1495461" y="811220"/>
                </a:cubicBezTo>
                <a:cubicBezTo>
                  <a:pt x="1457005" y="797767"/>
                  <a:pt x="1418549" y="784314"/>
                  <a:pt x="1380094" y="770809"/>
                </a:cubicBezTo>
                <a:close/>
                <a:moveTo>
                  <a:pt x="942410" y="761093"/>
                </a:moveTo>
                <a:cubicBezTo>
                  <a:pt x="933035" y="761937"/>
                  <a:pt x="922943" y="766988"/>
                  <a:pt x="921531" y="774683"/>
                </a:cubicBezTo>
                <a:cubicBezTo>
                  <a:pt x="912810" y="828546"/>
                  <a:pt x="898441" y="882357"/>
                  <a:pt x="879172" y="933342"/>
                </a:cubicBezTo>
                <a:cubicBezTo>
                  <a:pt x="869620" y="897747"/>
                  <a:pt x="867627" y="860267"/>
                  <a:pt x="849354" y="827552"/>
                </a:cubicBezTo>
                <a:cubicBezTo>
                  <a:pt x="841713" y="813157"/>
                  <a:pt x="806164" y="826609"/>
                  <a:pt x="815715" y="843883"/>
                </a:cubicBezTo>
                <a:cubicBezTo>
                  <a:pt x="840716" y="889110"/>
                  <a:pt x="835899" y="944858"/>
                  <a:pt x="860899" y="990032"/>
                </a:cubicBezTo>
                <a:cubicBezTo>
                  <a:pt x="867627" y="1001600"/>
                  <a:pt x="890717" y="993905"/>
                  <a:pt x="895534" y="984274"/>
                </a:cubicBezTo>
                <a:cubicBezTo>
                  <a:pt x="926349" y="916957"/>
                  <a:pt x="947445" y="845820"/>
                  <a:pt x="958990" y="772746"/>
                </a:cubicBezTo>
                <a:cubicBezTo>
                  <a:pt x="960444" y="763612"/>
                  <a:pt x="951785" y="760249"/>
                  <a:pt x="942410" y="761093"/>
                </a:cubicBezTo>
                <a:close/>
                <a:moveTo>
                  <a:pt x="331677" y="662765"/>
                </a:moveTo>
                <a:cubicBezTo>
                  <a:pt x="338398" y="662765"/>
                  <a:pt x="344185" y="662765"/>
                  <a:pt x="348976" y="664695"/>
                </a:cubicBezTo>
                <a:cubicBezTo>
                  <a:pt x="353830" y="665644"/>
                  <a:pt x="356692" y="667574"/>
                  <a:pt x="358621" y="670453"/>
                </a:cubicBezTo>
                <a:cubicBezTo>
                  <a:pt x="360550" y="675262"/>
                  <a:pt x="359554" y="680071"/>
                  <a:pt x="356692" y="686811"/>
                </a:cubicBezTo>
                <a:cubicBezTo>
                  <a:pt x="353830" y="692569"/>
                  <a:pt x="348976" y="700257"/>
                  <a:pt x="341322" y="706996"/>
                </a:cubicBezTo>
                <a:cubicBezTo>
                  <a:pt x="333606" y="713703"/>
                  <a:pt x="324957" y="720442"/>
                  <a:pt x="313445" y="728131"/>
                </a:cubicBezTo>
                <a:cubicBezTo>
                  <a:pt x="302867" y="735819"/>
                  <a:pt x="290359" y="742558"/>
                  <a:pt x="275923" y="748316"/>
                </a:cubicBezTo>
                <a:cubicBezTo>
                  <a:pt x="275923" y="736800"/>
                  <a:pt x="275923" y="725252"/>
                  <a:pt x="276919" y="713703"/>
                </a:cubicBezTo>
                <a:cubicBezTo>
                  <a:pt x="277852" y="702187"/>
                  <a:pt x="277852" y="690639"/>
                  <a:pt x="277852" y="680071"/>
                </a:cubicBezTo>
                <a:cubicBezTo>
                  <a:pt x="288430" y="674314"/>
                  <a:pt x="299009" y="670453"/>
                  <a:pt x="307658" y="667574"/>
                </a:cubicBezTo>
                <a:cubicBezTo>
                  <a:pt x="316308" y="664695"/>
                  <a:pt x="324957" y="662765"/>
                  <a:pt x="331677" y="662765"/>
                </a:cubicBezTo>
                <a:close/>
                <a:moveTo>
                  <a:pt x="1637739" y="650677"/>
                </a:moveTo>
                <a:cubicBezTo>
                  <a:pt x="1633918" y="650677"/>
                  <a:pt x="1630098" y="650677"/>
                  <a:pt x="1626194" y="651619"/>
                </a:cubicBezTo>
                <a:cubicBezTo>
                  <a:pt x="1621460" y="651619"/>
                  <a:pt x="1615646" y="653556"/>
                  <a:pt x="1611825" y="655440"/>
                </a:cubicBezTo>
                <a:cubicBezTo>
                  <a:pt x="1609915" y="656435"/>
                  <a:pt x="1608918" y="656435"/>
                  <a:pt x="1608004" y="657377"/>
                </a:cubicBezTo>
                <a:cubicBezTo>
                  <a:pt x="1607008" y="658319"/>
                  <a:pt x="1605097" y="659314"/>
                  <a:pt x="1604101" y="661250"/>
                </a:cubicBezTo>
                <a:cubicBezTo>
                  <a:pt x="1604101" y="662193"/>
                  <a:pt x="1604101" y="662193"/>
                  <a:pt x="1604101" y="663135"/>
                </a:cubicBezTo>
                <a:cubicBezTo>
                  <a:pt x="1604101" y="664129"/>
                  <a:pt x="1606011" y="665072"/>
                  <a:pt x="1607008" y="665072"/>
                </a:cubicBezTo>
                <a:cubicBezTo>
                  <a:pt x="1615646" y="666014"/>
                  <a:pt x="1625280" y="667008"/>
                  <a:pt x="1633918" y="667951"/>
                </a:cubicBezTo>
                <a:cubicBezTo>
                  <a:pt x="1637739" y="667951"/>
                  <a:pt x="1641643" y="667951"/>
                  <a:pt x="1645464" y="667008"/>
                </a:cubicBezTo>
                <a:cubicBezTo>
                  <a:pt x="1650281" y="667008"/>
                  <a:pt x="1656012" y="665072"/>
                  <a:pt x="1659916" y="663135"/>
                </a:cubicBezTo>
                <a:cubicBezTo>
                  <a:pt x="1661826" y="662193"/>
                  <a:pt x="1662740" y="662193"/>
                  <a:pt x="1663736" y="661250"/>
                </a:cubicBezTo>
                <a:cubicBezTo>
                  <a:pt x="1664733" y="660256"/>
                  <a:pt x="1666643" y="659314"/>
                  <a:pt x="1667557" y="657377"/>
                </a:cubicBezTo>
                <a:cubicBezTo>
                  <a:pt x="1668554" y="657377"/>
                  <a:pt x="1668554" y="656435"/>
                  <a:pt x="1667557" y="655440"/>
                </a:cubicBezTo>
                <a:cubicBezTo>
                  <a:pt x="1667557" y="654498"/>
                  <a:pt x="1665647" y="653556"/>
                  <a:pt x="1664733" y="653556"/>
                </a:cubicBezTo>
                <a:cubicBezTo>
                  <a:pt x="1656012" y="652561"/>
                  <a:pt x="1646460" y="651619"/>
                  <a:pt x="1637739" y="650677"/>
                </a:cubicBezTo>
                <a:close/>
                <a:moveTo>
                  <a:pt x="1430581" y="528173"/>
                </a:moveTo>
                <a:cubicBezTo>
                  <a:pt x="1419069" y="526243"/>
                  <a:pt x="1408491" y="527192"/>
                  <a:pt x="1399841" y="530071"/>
                </a:cubicBezTo>
                <a:cubicBezTo>
                  <a:pt x="1390259" y="532982"/>
                  <a:pt x="1383476" y="536810"/>
                  <a:pt x="1377751" y="542568"/>
                </a:cubicBezTo>
                <a:cubicBezTo>
                  <a:pt x="1371964" y="548359"/>
                  <a:pt x="1368106" y="555098"/>
                  <a:pt x="1366177" y="561805"/>
                </a:cubicBezTo>
                <a:cubicBezTo>
                  <a:pt x="1363315" y="569493"/>
                  <a:pt x="1363315" y="576232"/>
                  <a:pt x="1365244" y="584902"/>
                </a:cubicBezTo>
                <a:cubicBezTo>
                  <a:pt x="1367173" y="602208"/>
                  <a:pt x="1374827" y="613724"/>
                  <a:pt x="1388330" y="621413"/>
                </a:cubicBezTo>
                <a:cubicBezTo>
                  <a:pt x="1401770" y="628152"/>
                  <a:pt x="1417140" y="630082"/>
                  <a:pt x="1433505" y="627203"/>
                </a:cubicBezTo>
                <a:cubicBezTo>
                  <a:pt x="1441159" y="625273"/>
                  <a:pt x="1447942" y="623343"/>
                  <a:pt x="1453666" y="619515"/>
                </a:cubicBezTo>
                <a:cubicBezTo>
                  <a:pt x="1459453" y="615655"/>
                  <a:pt x="1464245" y="611794"/>
                  <a:pt x="1468103" y="606985"/>
                </a:cubicBezTo>
                <a:cubicBezTo>
                  <a:pt x="1470965" y="602208"/>
                  <a:pt x="1474823" y="597399"/>
                  <a:pt x="1476752" y="592590"/>
                </a:cubicBezTo>
                <a:cubicBezTo>
                  <a:pt x="1478681" y="587781"/>
                  <a:pt x="1479615" y="583921"/>
                  <a:pt x="1480610" y="580093"/>
                </a:cubicBezTo>
                <a:cubicBezTo>
                  <a:pt x="1480610" y="575284"/>
                  <a:pt x="1480610" y="570474"/>
                  <a:pt x="1479615" y="564684"/>
                </a:cubicBezTo>
                <a:cubicBezTo>
                  <a:pt x="1478681" y="558926"/>
                  <a:pt x="1475819" y="553168"/>
                  <a:pt x="1471961" y="548359"/>
                </a:cubicBezTo>
                <a:cubicBezTo>
                  <a:pt x="1468103" y="543550"/>
                  <a:pt x="1462316" y="538740"/>
                  <a:pt x="1455595" y="534880"/>
                </a:cubicBezTo>
                <a:cubicBezTo>
                  <a:pt x="1448875" y="531052"/>
                  <a:pt x="1440226" y="529122"/>
                  <a:pt x="1430581" y="528173"/>
                </a:cubicBezTo>
                <a:close/>
                <a:moveTo>
                  <a:pt x="367270" y="493560"/>
                </a:moveTo>
                <a:cubicBezTo>
                  <a:pt x="373057" y="494509"/>
                  <a:pt x="375920" y="496439"/>
                  <a:pt x="377849" y="500267"/>
                </a:cubicBezTo>
                <a:cubicBezTo>
                  <a:pt x="379778" y="505076"/>
                  <a:pt x="378782" y="510867"/>
                  <a:pt x="375920" y="519504"/>
                </a:cubicBezTo>
                <a:cubicBezTo>
                  <a:pt x="373057" y="527192"/>
                  <a:pt x="367270" y="536810"/>
                  <a:pt x="358621" y="546429"/>
                </a:cubicBezTo>
                <a:cubicBezTo>
                  <a:pt x="349972" y="556047"/>
                  <a:pt x="339393" y="566614"/>
                  <a:pt x="326886" y="577181"/>
                </a:cubicBezTo>
                <a:cubicBezTo>
                  <a:pt x="314379" y="587781"/>
                  <a:pt x="299009" y="597399"/>
                  <a:pt x="281710" y="606036"/>
                </a:cubicBezTo>
                <a:cubicBezTo>
                  <a:pt x="282643" y="589678"/>
                  <a:pt x="283639" y="575284"/>
                  <a:pt x="284572" y="561805"/>
                </a:cubicBezTo>
                <a:cubicBezTo>
                  <a:pt x="285568" y="548359"/>
                  <a:pt x="286501" y="534880"/>
                  <a:pt x="288430" y="522383"/>
                </a:cubicBezTo>
                <a:cubicBezTo>
                  <a:pt x="299942" y="514694"/>
                  <a:pt x="310521" y="508937"/>
                  <a:pt x="320165" y="504127"/>
                </a:cubicBezTo>
                <a:cubicBezTo>
                  <a:pt x="329748" y="499318"/>
                  <a:pt x="339393" y="496439"/>
                  <a:pt x="347109" y="494509"/>
                </a:cubicBezTo>
                <a:cubicBezTo>
                  <a:pt x="355759" y="492579"/>
                  <a:pt x="361483" y="492579"/>
                  <a:pt x="367270" y="493560"/>
                </a:cubicBezTo>
                <a:close/>
                <a:moveTo>
                  <a:pt x="1702192" y="489139"/>
                </a:moveTo>
                <a:cubicBezTo>
                  <a:pt x="1694468" y="490081"/>
                  <a:pt x="1686826" y="492018"/>
                  <a:pt x="1679102" y="492960"/>
                </a:cubicBezTo>
                <a:cubicBezTo>
                  <a:pt x="1674285" y="493955"/>
                  <a:pt x="1669467" y="494897"/>
                  <a:pt x="1665647" y="497776"/>
                </a:cubicBezTo>
                <a:cubicBezTo>
                  <a:pt x="1663736" y="498771"/>
                  <a:pt x="1661826" y="499713"/>
                  <a:pt x="1660829" y="501650"/>
                </a:cubicBezTo>
                <a:cubicBezTo>
                  <a:pt x="1658919" y="502592"/>
                  <a:pt x="1657922" y="503534"/>
                  <a:pt x="1657922" y="505471"/>
                </a:cubicBezTo>
                <a:cubicBezTo>
                  <a:pt x="1657922" y="506413"/>
                  <a:pt x="1657922" y="507408"/>
                  <a:pt x="1657922" y="508350"/>
                </a:cubicBezTo>
                <a:cubicBezTo>
                  <a:pt x="1658919" y="510287"/>
                  <a:pt x="1659916" y="511229"/>
                  <a:pt x="1661826" y="512223"/>
                </a:cubicBezTo>
                <a:cubicBezTo>
                  <a:pt x="1665647" y="513166"/>
                  <a:pt x="1670464" y="514108"/>
                  <a:pt x="1674285" y="513166"/>
                </a:cubicBezTo>
                <a:cubicBezTo>
                  <a:pt x="1682009" y="511229"/>
                  <a:pt x="1689650" y="510287"/>
                  <a:pt x="1697375" y="509344"/>
                </a:cubicBezTo>
                <a:cubicBezTo>
                  <a:pt x="1702192" y="508350"/>
                  <a:pt x="1707009" y="507408"/>
                  <a:pt x="1710830" y="504529"/>
                </a:cubicBezTo>
                <a:cubicBezTo>
                  <a:pt x="1712740" y="503534"/>
                  <a:pt x="1714651" y="502592"/>
                  <a:pt x="1715647" y="500655"/>
                </a:cubicBezTo>
                <a:cubicBezTo>
                  <a:pt x="1717558" y="499713"/>
                  <a:pt x="1718554" y="498771"/>
                  <a:pt x="1718554" y="496834"/>
                </a:cubicBezTo>
                <a:cubicBezTo>
                  <a:pt x="1718554" y="495839"/>
                  <a:pt x="1718554" y="494897"/>
                  <a:pt x="1718554" y="493955"/>
                </a:cubicBezTo>
                <a:cubicBezTo>
                  <a:pt x="1717558" y="492018"/>
                  <a:pt x="1716644" y="491076"/>
                  <a:pt x="1714651" y="490081"/>
                </a:cubicBezTo>
                <a:cubicBezTo>
                  <a:pt x="1710830" y="489139"/>
                  <a:pt x="1706013" y="488197"/>
                  <a:pt x="1702192" y="489139"/>
                </a:cubicBezTo>
                <a:close/>
                <a:moveTo>
                  <a:pt x="638387" y="450278"/>
                </a:moveTo>
                <a:cubicBezTo>
                  <a:pt x="642245" y="473342"/>
                  <a:pt x="646103" y="495458"/>
                  <a:pt x="649899" y="518555"/>
                </a:cubicBezTo>
                <a:cubicBezTo>
                  <a:pt x="653757" y="540671"/>
                  <a:pt x="657615" y="563735"/>
                  <a:pt x="662406" y="586799"/>
                </a:cubicBezTo>
                <a:cubicBezTo>
                  <a:pt x="649961" y="589678"/>
                  <a:pt x="637454" y="592590"/>
                  <a:pt x="624946" y="596418"/>
                </a:cubicBezTo>
                <a:cubicBezTo>
                  <a:pt x="612439" y="600278"/>
                  <a:pt x="599932" y="604106"/>
                  <a:pt x="587424" y="607966"/>
                </a:cubicBezTo>
                <a:cubicBezTo>
                  <a:pt x="596074" y="579111"/>
                  <a:pt x="604723" y="551238"/>
                  <a:pt x="613372" y="524313"/>
                </a:cubicBezTo>
                <a:cubicBezTo>
                  <a:pt x="622022" y="497388"/>
                  <a:pt x="630671" y="472393"/>
                  <a:pt x="638387" y="450278"/>
                </a:cubicBezTo>
                <a:close/>
                <a:moveTo>
                  <a:pt x="634529" y="365675"/>
                </a:moveTo>
                <a:cubicBezTo>
                  <a:pt x="625880" y="366657"/>
                  <a:pt x="615301" y="367605"/>
                  <a:pt x="603790" y="368554"/>
                </a:cubicBezTo>
                <a:cubicBezTo>
                  <a:pt x="590349" y="369536"/>
                  <a:pt x="580704" y="373363"/>
                  <a:pt x="574917" y="379154"/>
                </a:cubicBezTo>
                <a:cubicBezTo>
                  <a:pt x="569192" y="384912"/>
                  <a:pt x="564339" y="391651"/>
                  <a:pt x="561476" y="400288"/>
                </a:cubicBezTo>
                <a:cubicBezTo>
                  <a:pt x="552827" y="423353"/>
                  <a:pt x="545111" y="450278"/>
                  <a:pt x="536462" y="479133"/>
                </a:cubicBezTo>
                <a:cubicBezTo>
                  <a:pt x="528808" y="507988"/>
                  <a:pt x="520158" y="537792"/>
                  <a:pt x="512443" y="567595"/>
                </a:cubicBezTo>
                <a:cubicBezTo>
                  <a:pt x="504727" y="597399"/>
                  <a:pt x="498006" y="626222"/>
                  <a:pt x="491286" y="654095"/>
                </a:cubicBezTo>
                <a:cubicBezTo>
                  <a:pt x="485499" y="682002"/>
                  <a:pt x="480707" y="706996"/>
                  <a:pt x="476849" y="727182"/>
                </a:cubicBezTo>
                <a:cubicBezTo>
                  <a:pt x="475916" y="732940"/>
                  <a:pt x="475916" y="737749"/>
                  <a:pt x="476849" y="741609"/>
                </a:cubicBezTo>
                <a:cubicBezTo>
                  <a:pt x="477845" y="745437"/>
                  <a:pt x="478778" y="748349"/>
                  <a:pt x="480707" y="750246"/>
                </a:cubicBezTo>
                <a:cubicBezTo>
                  <a:pt x="482636" y="752176"/>
                  <a:pt x="484565" y="754107"/>
                  <a:pt x="487428" y="755055"/>
                </a:cubicBezTo>
                <a:cubicBezTo>
                  <a:pt x="490352" y="756037"/>
                  <a:pt x="493215" y="756986"/>
                  <a:pt x="497073" y="758916"/>
                </a:cubicBezTo>
                <a:cubicBezTo>
                  <a:pt x="501864" y="760846"/>
                  <a:pt x="506656" y="761795"/>
                  <a:pt x="511509" y="762744"/>
                </a:cubicBezTo>
                <a:cubicBezTo>
                  <a:pt x="516300" y="763725"/>
                  <a:pt x="520158" y="764674"/>
                  <a:pt x="523954" y="765623"/>
                </a:cubicBezTo>
                <a:cubicBezTo>
                  <a:pt x="530737" y="767553"/>
                  <a:pt x="535528" y="766604"/>
                  <a:pt x="538391" y="765623"/>
                </a:cubicBezTo>
                <a:cubicBezTo>
                  <a:pt x="541315" y="764674"/>
                  <a:pt x="544178" y="760846"/>
                  <a:pt x="545111" y="756037"/>
                </a:cubicBezTo>
                <a:cubicBezTo>
                  <a:pt x="548036" y="746419"/>
                  <a:pt x="549965" y="736800"/>
                  <a:pt x="552827" y="726233"/>
                </a:cubicBezTo>
                <a:cubicBezTo>
                  <a:pt x="555689" y="716615"/>
                  <a:pt x="558614" y="705066"/>
                  <a:pt x="562472" y="693518"/>
                </a:cubicBezTo>
                <a:cubicBezTo>
                  <a:pt x="577842" y="686811"/>
                  <a:pt x="596074" y="680071"/>
                  <a:pt x="616297" y="673332"/>
                </a:cubicBezTo>
                <a:cubicBezTo>
                  <a:pt x="636458" y="666593"/>
                  <a:pt x="657615" y="659886"/>
                  <a:pt x="677838" y="654095"/>
                </a:cubicBezTo>
                <a:cubicBezTo>
                  <a:pt x="680700" y="665644"/>
                  <a:pt x="682629" y="676211"/>
                  <a:pt x="685492" y="685829"/>
                </a:cubicBezTo>
                <a:cubicBezTo>
                  <a:pt x="688416" y="695448"/>
                  <a:pt x="690283" y="704117"/>
                  <a:pt x="693208" y="711806"/>
                </a:cubicBezTo>
                <a:cubicBezTo>
                  <a:pt x="696070" y="719494"/>
                  <a:pt x="698933" y="724303"/>
                  <a:pt x="701857" y="727182"/>
                </a:cubicBezTo>
                <a:cubicBezTo>
                  <a:pt x="704720" y="729112"/>
                  <a:pt x="710506" y="731010"/>
                  <a:pt x="717227" y="731991"/>
                </a:cubicBezTo>
                <a:cubicBezTo>
                  <a:pt x="723947" y="732940"/>
                  <a:pt x="730668" y="733921"/>
                  <a:pt x="736455" y="732940"/>
                </a:cubicBezTo>
                <a:cubicBezTo>
                  <a:pt x="742242" y="731991"/>
                  <a:pt x="748962" y="731042"/>
                  <a:pt x="756678" y="730061"/>
                </a:cubicBezTo>
                <a:cubicBezTo>
                  <a:pt x="763398" y="728131"/>
                  <a:pt x="768190" y="726233"/>
                  <a:pt x="770119" y="724303"/>
                </a:cubicBezTo>
                <a:cubicBezTo>
                  <a:pt x="771052" y="721424"/>
                  <a:pt x="772048" y="717563"/>
                  <a:pt x="771052" y="712754"/>
                </a:cubicBezTo>
                <a:cubicBezTo>
                  <a:pt x="767256" y="688708"/>
                  <a:pt x="762403" y="661816"/>
                  <a:pt x="757611" y="633910"/>
                </a:cubicBezTo>
                <a:cubicBezTo>
                  <a:pt x="752820" y="606036"/>
                  <a:pt x="747966" y="577181"/>
                  <a:pt x="744171" y="549307"/>
                </a:cubicBezTo>
                <a:cubicBezTo>
                  <a:pt x="739317" y="520485"/>
                  <a:pt x="735521" y="493560"/>
                  <a:pt x="732597" y="467584"/>
                </a:cubicBezTo>
                <a:cubicBezTo>
                  <a:pt x="728739" y="441641"/>
                  <a:pt x="726872" y="418544"/>
                  <a:pt x="724943" y="398358"/>
                </a:cubicBezTo>
                <a:cubicBezTo>
                  <a:pt x="723947" y="390670"/>
                  <a:pt x="722018" y="383930"/>
                  <a:pt x="719156" y="379154"/>
                </a:cubicBezTo>
                <a:cubicBezTo>
                  <a:pt x="716293" y="374345"/>
                  <a:pt x="710506" y="371433"/>
                  <a:pt x="700862" y="369536"/>
                </a:cubicBezTo>
                <a:cubicBezTo>
                  <a:pt x="694141" y="369536"/>
                  <a:pt x="687421" y="368554"/>
                  <a:pt x="680700" y="367605"/>
                </a:cubicBezTo>
                <a:cubicBezTo>
                  <a:pt x="674913" y="366657"/>
                  <a:pt x="667260" y="365675"/>
                  <a:pt x="659544" y="365675"/>
                </a:cubicBezTo>
                <a:cubicBezTo>
                  <a:pt x="651828" y="365675"/>
                  <a:pt x="644174" y="365675"/>
                  <a:pt x="634529" y="365675"/>
                </a:cubicBezTo>
                <a:close/>
                <a:moveTo>
                  <a:pt x="151741" y="318349"/>
                </a:moveTo>
                <a:cubicBezTo>
                  <a:pt x="147058" y="319422"/>
                  <a:pt x="142739" y="321817"/>
                  <a:pt x="139874" y="325664"/>
                </a:cubicBezTo>
                <a:cubicBezTo>
                  <a:pt x="135056" y="332417"/>
                  <a:pt x="135970" y="342049"/>
                  <a:pt x="144691" y="344928"/>
                </a:cubicBezTo>
                <a:cubicBezTo>
                  <a:pt x="174426" y="354507"/>
                  <a:pt x="205240" y="361259"/>
                  <a:pt x="235972" y="362201"/>
                </a:cubicBezTo>
                <a:cubicBezTo>
                  <a:pt x="244610" y="362201"/>
                  <a:pt x="256155" y="360317"/>
                  <a:pt x="260058" y="350686"/>
                </a:cubicBezTo>
                <a:cubicBezTo>
                  <a:pt x="262882" y="342991"/>
                  <a:pt x="257151" y="335296"/>
                  <a:pt x="248513" y="334354"/>
                </a:cubicBezTo>
                <a:cubicBezTo>
                  <a:pt x="234061" y="333359"/>
                  <a:pt x="219609" y="332417"/>
                  <a:pt x="205240" y="329538"/>
                </a:cubicBezTo>
                <a:cubicBezTo>
                  <a:pt x="201420" y="329538"/>
                  <a:pt x="198513" y="328596"/>
                  <a:pt x="194692" y="327601"/>
                </a:cubicBezTo>
                <a:cubicBezTo>
                  <a:pt x="192698" y="327601"/>
                  <a:pt x="191785" y="326659"/>
                  <a:pt x="189875" y="326659"/>
                </a:cubicBezTo>
                <a:cubicBezTo>
                  <a:pt x="189875" y="325664"/>
                  <a:pt x="188878" y="325664"/>
                  <a:pt x="187881" y="325664"/>
                </a:cubicBezTo>
                <a:cubicBezTo>
                  <a:pt x="187881" y="325664"/>
                  <a:pt x="187881" y="325664"/>
                  <a:pt x="186967" y="325664"/>
                </a:cubicBezTo>
                <a:cubicBezTo>
                  <a:pt x="180240" y="323780"/>
                  <a:pt x="172515" y="321843"/>
                  <a:pt x="165788" y="318964"/>
                </a:cubicBezTo>
                <a:cubicBezTo>
                  <a:pt x="161469" y="317525"/>
                  <a:pt x="156423" y="317276"/>
                  <a:pt x="151741" y="318349"/>
                </a:cubicBezTo>
                <a:close/>
                <a:moveTo>
                  <a:pt x="997989" y="310877"/>
                </a:moveTo>
                <a:cubicBezTo>
                  <a:pt x="989339" y="309928"/>
                  <a:pt x="981623" y="310877"/>
                  <a:pt x="977765" y="313756"/>
                </a:cubicBezTo>
                <a:cubicBezTo>
                  <a:pt x="973907" y="316635"/>
                  <a:pt x="971045" y="322425"/>
                  <a:pt x="970112" y="331062"/>
                </a:cubicBezTo>
                <a:cubicBezTo>
                  <a:pt x="967187" y="362796"/>
                  <a:pt x="964325" y="396461"/>
                  <a:pt x="962396" y="433953"/>
                </a:cubicBezTo>
                <a:cubicBezTo>
                  <a:pt x="960467" y="470463"/>
                  <a:pt x="959533" y="507955"/>
                  <a:pt x="957604" y="545480"/>
                </a:cubicBezTo>
                <a:cubicBezTo>
                  <a:pt x="951817" y="532001"/>
                  <a:pt x="946030" y="517606"/>
                  <a:pt x="940306" y="502197"/>
                </a:cubicBezTo>
                <a:cubicBezTo>
                  <a:pt x="934519" y="486821"/>
                  <a:pt x="929727" y="472393"/>
                  <a:pt x="923940" y="457966"/>
                </a:cubicBezTo>
                <a:cubicBezTo>
                  <a:pt x="919149" y="444520"/>
                  <a:pt x="914295" y="431074"/>
                  <a:pt x="909504" y="418544"/>
                </a:cubicBezTo>
                <a:cubicBezTo>
                  <a:pt x="905646" y="407028"/>
                  <a:pt x="901850" y="396461"/>
                  <a:pt x="898926" y="388740"/>
                </a:cubicBezTo>
                <a:cubicBezTo>
                  <a:pt x="895068" y="378173"/>
                  <a:pt x="891272" y="370484"/>
                  <a:pt x="886418" y="365675"/>
                </a:cubicBezTo>
                <a:cubicBezTo>
                  <a:pt x="881627" y="360866"/>
                  <a:pt x="874906" y="357038"/>
                  <a:pt x="865261" y="355108"/>
                </a:cubicBezTo>
                <a:cubicBezTo>
                  <a:pt x="853750" y="352229"/>
                  <a:pt x="843171" y="349350"/>
                  <a:pt x="832593" y="348369"/>
                </a:cubicBezTo>
                <a:cubicBezTo>
                  <a:pt x="822015" y="347420"/>
                  <a:pt x="811436" y="345490"/>
                  <a:pt x="800858" y="344541"/>
                </a:cubicBezTo>
                <a:cubicBezTo>
                  <a:pt x="791275" y="343559"/>
                  <a:pt x="784555" y="344541"/>
                  <a:pt x="779701" y="347420"/>
                </a:cubicBezTo>
                <a:cubicBezTo>
                  <a:pt x="774910" y="350299"/>
                  <a:pt x="772981" y="356057"/>
                  <a:pt x="772048" y="364726"/>
                </a:cubicBezTo>
                <a:cubicBezTo>
                  <a:pt x="771052" y="380103"/>
                  <a:pt x="771052" y="397409"/>
                  <a:pt x="771052" y="416646"/>
                </a:cubicBezTo>
                <a:cubicBezTo>
                  <a:pt x="770119" y="436832"/>
                  <a:pt x="771052" y="456068"/>
                  <a:pt x="771052" y="477202"/>
                </a:cubicBezTo>
                <a:cubicBezTo>
                  <a:pt x="772048" y="498369"/>
                  <a:pt x="772048" y="518555"/>
                  <a:pt x="772981" y="539689"/>
                </a:cubicBezTo>
                <a:cubicBezTo>
                  <a:pt x="773977" y="560856"/>
                  <a:pt x="774910" y="580093"/>
                  <a:pt x="775906" y="598348"/>
                </a:cubicBezTo>
                <a:cubicBezTo>
                  <a:pt x="776839" y="616603"/>
                  <a:pt x="777772" y="632961"/>
                  <a:pt x="778768" y="647389"/>
                </a:cubicBezTo>
                <a:cubicBezTo>
                  <a:pt x="779701" y="661816"/>
                  <a:pt x="780697" y="672383"/>
                  <a:pt x="781630" y="680071"/>
                </a:cubicBezTo>
                <a:cubicBezTo>
                  <a:pt x="781630" y="686811"/>
                  <a:pt x="783559" y="692569"/>
                  <a:pt x="786484" y="696429"/>
                </a:cubicBezTo>
                <a:cubicBezTo>
                  <a:pt x="789346" y="700257"/>
                  <a:pt x="794138" y="703136"/>
                  <a:pt x="800858" y="705066"/>
                </a:cubicBezTo>
                <a:cubicBezTo>
                  <a:pt x="807578" y="707945"/>
                  <a:pt x="815294" y="708927"/>
                  <a:pt x="822015" y="709875"/>
                </a:cubicBezTo>
                <a:cubicBezTo>
                  <a:pt x="828735" y="710824"/>
                  <a:pt x="836451" y="710824"/>
                  <a:pt x="843171" y="711806"/>
                </a:cubicBezTo>
                <a:cubicBezTo>
                  <a:pt x="850887" y="711806"/>
                  <a:pt x="856612" y="711806"/>
                  <a:pt x="858541" y="709875"/>
                </a:cubicBezTo>
                <a:cubicBezTo>
                  <a:pt x="860470" y="708927"/>
                  <a:pt x="862399" y="705066"/>
                  <a:pt x="862399" y="700257"/>
                </a:cubicBezTo>
                <a:cubicBezTo>
                  <a:pt x="862399" y="689690"/>
                  <a:pt x="862399" y="678141"/>
                  <a:pt x="862399" y="663714"/>
                </a:cubicBezTo>
                <a:cubicBezTo>
                  <a:pt x="863395" y="650268"/>
                  <a:pt x="863395" y="634891"/>
                  <a:pt x="863395" y="618534"/>
                </a:cubicBezTo>
                <a:cubicBezTo>
                  <a:pt x="863395" y="602208"/>
                  <a:pt x="864328" y="584902"/>
                  <a:pt x="864328" y="566614"/>
                </a:cubicBezTo>
                <a:cubicBezTo>
                  <a:pt x="865324" y="548359"/>
                  <a:pt x="865324" y="531052"/>
                  <a:pt x="865324" y="512764"/>
                </a:cubicBezTo>
                <a:cubicBezTo>
                  <a:pt x="871048" y="526243"/>
                  <a:pt x="877769" y="540671"/>
                  <a:pt x="884551" y="554117"/>
                </a:cubicBezTo>
                <a:cubicBezTo>
                  <a:pt x="891272" y="567595"/>
                  <a:pt x="897992" y="581042"/>
                  <a:pt x="904713" y="593539"/>
                </a:cubicBezTo>
                <a:cubicBezTo>
                  <a:pt x="910499" y="607018"/>
                  <a:pt x="917220" y="618534"/>
                  <a:pt x="923007" y="629101"/>
                </a:cubicBezTo>
                <a:cubicBezTo>
                  <a:pt x="928732" y="639701"/>
                  <a:pt x="934519" y="649319"/>
                  <a:pt x="940306" y="657007"/>
                </a:cubicBezTo>
                <a:cubicBezTo>
                  <a:pt x="947959" y="668523"/>
                  <a:pt x="957604" y="675262"/>
                  <a:pt x="971045" y="678141"/>
                </a:cubicBezTo>
                <a:cubicBezTo>
                  <a:pt x="985481" y="680071"/>
                  <a:pt x="998922" y="682002"/>
                  <a:pt x="1012363" y="682002"/>
                </a:cubicBezTo>
                <a:cubicBezTo>
                  <a:pt x="1027795" y="682950"/>
                  <a:pt x="1035448" y="677192"/>
                  <a:pt x="1035448" y="666593"/>
                </a:cubicBezTo>
                <a:cubicBezTo>
                  <a:pt x="1036444" y="646407"/>
                  <a:pt x="1038373" y="622394"/>
                  <a:pt x="1040302" y="595469"/>
                </a:cubicBezTo>
                <a:cubicBezTo>
                  <a:pt x="1042169" y="568544"/>
                  <a:pt x="1045093" y="541619"/>
                  <a:pt x="1047022" y="512764"/>
                </a:cubicBezTo>
                <a:cubicBezTo>
                  <a:pt x="1048951" y="484891"/>
                  <a:pt x="1050818" y="457017"/>
                  <a:pt x="1053743" y="429143"/>
                </a:cubicBezTo>
                <a:cubicBezTo>
                  <a:pt x="1056605" y="401237"/>
                  <a:pt x="1059530" y="377224"/>
                  <a:pt x="1062392" y="355108"/>
                </a:cubicBezTo>
                <a:cubicBezTo>
                  <a:pt x="1063325" y="347420"/>
                  <a:pt x="1063325" y="340681"/>
                  <a:pt x="1061397" y="335871"/>
                </a:cubicBezTo>
                <a:cubicBezTo>
                  <a:pt x="1059530" y="330113"/>
                  <a:pt x="1053743" y="326253"/>
                  <a:pt x="1045093" y="322425"/>
                </a:cubicBezTo>
                <a:cubicBezTo>
                  <a:pt x="1040302" y="319546"/>
                  <a:pt x="1035448" y="317616"/>
                  <a:pt x="1031590" y="316635"/>
                </a:cubicBezTo>
                <a:cubicBezTo>
                  <a:pt x="1026799" y="315686"/>
                  <a:pt x="1023937" y="314737"/>
                  <a:pt x="1020079" y="313756"/>
                </a:cubicBezTo>
                <a:cubicBezTo>
                  <a:pt x="1016221" y="312807"/>
                  <a:pt x="1013358" y="311825"/>
                  <a:pt x="1009500" y="311825"/>
                </a:cubicBezTo>
                <a:cubicBezTo>
                  <a:pt x="1006638" y="311825"/>
                  <a:pt x="1002780" y="310877"/>
                  <a:pt x="997989" y="310877"/>
                </a:cubicBezTo>
                <a:close/>
                <a:moveTo>
                  <a:pt x="1630555" y="310059"/>
                </a:moveTo>
                <a:cubicBezTo>
                  <a:pt x="1625986" y="310785"/>
                  <a:pt x="1621418" y="312709"/>
                  <a:pt x="1617556" y="315091"/>
                </a:cubicBezTo>
                <a:cubicBezTo>
                  <a:pt x="1616642" y="316085"/>
                  <a:pt x="1615646" y="316085"/>
                  <a:pt x="1614732" y="317027"/>
                </a:cubicBezTo>
                <a:cubicBezTo>
                  <a:pt x="1608004" y="320901"/>
                  <a:pt x="1599283" y="324722"/>
                  <a:pt x="1591642" y="327601"/>
                </a:cubicBezTo>
                <a:cubicBezTo>
                  <a:pt x="1589732" y="327601"/>
                  <a:pt x="1588735" y="328596"/>
                  <a:pt x="1587821" y="328596"/>
                </a:cubicBezTo>
                <a:cubicBezTo>
                  <a:pt x="1583004" y="329538"/>
                  <a:pt x="1578187" y="331475"/>
                  <a:pt x="1575280" y="335296"/>
                </a:cubicBezTo>
                <a:cubicBezTo>
                  <a:pt x="1573369" y="338175"/>
                  <a:pt x="1571459" y="342049"/>
                  <a:pt x="1572373" y="344928"/>
                </a:cubicBezTo>
                <a:cubicBezTo>
                  <a:pt x="1575280" y="352622"/>
                  <a:pt x="1586825" y="352622"/>
                  <a:pt x="1593552" y="350686"/>
                </a:cubicBezTo>
                <a:cubicBezTo>
                  <a:pt x="1609915" y="345870"/>
                  <a:pt x="1626194" y="338175"/>
                  <a:pt x="1640646" y="328543"/>
                </a:cubicBezTo>
                <a:cubicBezTo>
                  <a:pt x="1643553" y="326659"/>
                  <a:pt x="1646460" y="323780"/>
                  <a:pt x="1647374" y="319906"/>
                </a:cubicBezTo>
                <a:cubicBezTo>
                  <a:pt x="1648371" y="317027"/>
                  <a:pt x="1646460" y="314148"/>
                  <a:pt x="1643553" y="312212"/>
                </a:cubicBezTo>
                <a:cubicBezTo>
                  <a:pt x="1639691" y="309804"/>
                  <a:pt x="1635123" y="309333"/>
                  <a:pt x="1630555" y="310059"/>
                </a:cubicBezTo>
                <a:close/>
                <a:moveTo>
                  <a:pt x="1195057" y="268576"/>
                </a:moveTo>
                <a:cubicBezTo>
                  <a:pt x="1190266" y="268576"/>
                  <a:pt x="1184479" y="269524"/>
                  <a:pt x="1178692" y="270506"/>
                </a:cubicBezTo>
                <a:cubicBezTo>
                  <a:pt x="1172967" y="271454"/>
                  <a:pt x="1167180" y="272436"/>
                  <a:pt x="1161393" y="274333"/>
                </a:cubicBezTo>
                <a:cubicBezTo>
                  <a:pt x="1155668" y="276264"/>
                  <a:pt x="1149881" y="279143"/>
                  <a:pt x="1144094" y="282022"/>
                </a:cubicBezTo>
                <a:cubicBezTo>
                  <a:pt x="1139303" y="285882"/>
                  <a:pt x="1134512" y="289742"/>
                  <a:pt x="1129658" y="294519"/>
                </a:cubicBezTo>
                <a:cubicBezTo>
                  <a:pt x="1115284" y="308946"/>
                  <a:pt x="1103710" y="325304"/>
                  <a:pt x="1094127" y="343559"/>
                </a:cubicBezTo>
                <a:cubicBezTo>
                  <a:pt x="1084482" y="361847"/>
                  <a:pt x="1076828" y="381051"/>
                  <a:pt x="1071041" y="401270"/>
                </a:cubicBezTo>
                <a:cubicBezTo>
                  <a:pt x="1065254" y="421455"/>
                  <a:pt x="1061397" y="441641"/>
                  <a:pt x="1059530" y="462775"/>
                </a:cubicBezTo>
                <a:cubicBezTo>
                  <a:pt x="1057601" y="482960"/>
                  <a:pt x="1057601" y="503179"/>
                  <a:pt x="1059530" y="522383"/>
                </a:cubicBezTo>
                <a:cubicBezTo>
                  <a:pt x="1061397" y="541619"/>
                  <a:pt x="1065254" y="559907"/>
                  <a:pt x="1071041" y="576232"/>
                </a:cubicBezTo>
                <a:cubicBezTo>
                  <a:pt x="1076828" y="593539"/>
                  <a:pt x="1084482" y="607018"/>
                  <a:pt x="1094127" y="618534"/>
                </a:cubicBezTo>
                <a:cubicBezTo>
                  <a:pt x="1099852" y="626222"/>
                  <a:pt x="1106634" y="632012"/>
                  <a:pt x="1114288" y="637770"/>
                </a:cubicBezTo>
                <a:cubicBezTo>
                  <a:pt x="1122004" y="643528"/>
                  <a:pt x="1130654" y="647389"/>
                  <a:pt x="1138307" y="650268"/>
                </a:cubicBezTo>
                <a:cubicBezTo>
                  <a:pt x="1160460" y="655077"/>
                  <a:pt x="1182550" y="657956"/>
                  <a:pt x="1204702" y="657007"/>
                </a:cubicBezTo>
                <a:cubicBezTo>
                  <a:pt x="1217147" y="657007"/>
                  <a:pt x="1229654" y="655077"/>
                  <a:pt x="1240233" y="651216"/>
                </a:cubicBezTo>
                <a:cubicBezTo>
                  <a:pt x="1250811" y="647389"/>
                  <a:pt x="1260456" y="642579"/>
                  <a:pt x="1270039" y="634891"/>
                </a:cubicBezTo>
                <a:cubicBezTo>
                  <a:pt x="1284475" y="622394"/>
                  <a:pt x="1296982" y="607018"/>
                  <a:pt x="1307561" y="587781"/>
                </a:cubicBezTo>
                <a:cubicBezTo>
                  <a:pt x="1318139" y="568544"/>
                  <a:pt x="1326789" y="545480"/>
                  <a:pt x="1332513" y="518555"/>
                </a:cubicBezTo>
                <a:cubicBezTo>
                  <a:pt x="1333509" y="510867"/>
                  <a:pt x="1333509" y="504127"/>
                  <a:pt x="1332513" y="499318"/>
                </a:cubicBezTo>
                <a:cubicBezTo>
                  <a:pt x="1331580" y="493560"/>
                  <a:pt x="1327722" y="488751"/>
                  <a:pt x="1321997" y="482993"/>
                </a:cubicBezTo>
                <a:cubicBezTo>
                  <a:pt x="1319073" y="480081"/>
                  <a:pt x="1316210" y="477202"/>
                  <a:pt x="1312352" y="473375"/>
                </a:cubicBezTo>
                <a:cubicBezTo>
                  <a:pt x="1308494" y="470463"/>
                  <a:pt x="1304636" y="466635"/>
                  <a:pt x="1300840" y="463756"/>
                </a:cubicBezTo>
                <a:cubicBezTo>
                  <a:pt x="1295053" y="458947"/>
                  <a:pt x="1288333" y="457017"/>
                  <a:pt x="1282546" y="456068"/>
                </a:cubicBezTo>
                <a:cubicBezTo>
                  <a:pt x="1276759" y="456068"/>
                  <a:pt x="1269105" y="457017"/>
                  <a:pt x="1259460" y="459896"/>
                </a:cubicBezTo>
                <a:cubicBezTo>
                  <a:pt x="1250811" y="462775"/>
                  <a:pt x="1241228" y="465654"/>
                  <a:pt x="1230650" y="468566"/>
                </a:cubicBezTo>
                <a:cubicBezTo>
                  <a:pt x="1219076" y="471445"/>
                  <a:pt x="1208498" y="475272"/>
                  <a:pt x="1198915" y="479133"/>
                </a:cubicBezTo>
                <a:cubicBezTo>
                  <a:pt x="1194124" y="481063"/>
                  <a:pt x="1189270" y="482012"/>
                  <a:pt x="1184479" y="483942"/>
                </a:cubicBezTo>
                <a:cubicBezTo>
                  <a:pt x="1180621" y="484891"/>
                  <a:pt x="1176763" y="486821"/>
                  <a:pt x="1173900" y="488751"/>
                </a:cubicBezTo>
                <a:cubicBezTo>
                  <a:pt x="1171038" y="489700"/>
                  <a:pt x="1169109" y="492579"/>
                  <a:pt x="1168113" y="494509"/>
                </a:cubicBezTo>
                <a:cubicBezTo>
                  <a:pt x="1167180" y="496439"/>
                  <a:pt x="1167180" y="499318"/>
                  <a:pt x="1169109" y="503179"/>
                </a:cubicBezTo>
                <a:cubicBezTo>
                  <a:pt x="1177758" y="518555"/>
                  <a:pt x="1186408" y="529122"/>
                  <a:pt x="1196986" y="533931"/>
                </a:cubicBezTo>
                <a:cubicBezTo>
                  <a:pt x="1207564" y="538740"/>
                  <a:pt x="1221005" y="539689"/>
                  <a:pt x="1237370" y="535861"/>
                </a:cubicBezTo>
                <a:cubicBezTo>
                  <a:pt x="1234446" y="545480"/>
                  <a:pt x="1231583" y="555098"/>
                  <a:pt x="1227725" y="563735"/>
                </a:cubicBezTo>
                <a:cubicBezTo>
                  <a:pt x="1223930" y="572372"/>
                  <a:pt x="1220072" y="580093"/>
                  <a:pt x="1215218" y="586799"/>
                </a:cubicBezTo>
                <a:cubicBezTo>
                  <a:pt x="1210427" y="593539"/>
                  <a:pt x="1205635" y="598348"/>
                  <a:pt x="1200844" y="602208"/>
                </a:cubicBezTo>
                <a:cubicBezTo>
                  <a:pt x="1195990" y="605087"/>
                  <a:pt x="1191199" y="606985"/>
                  <a:pt x="1185412" y="606036"/>
                </a:cubicBezTo>
                <a:cubicBezTo>
                  <a:pt x="1179687" y="605087"/>
                  <a:pt x="1173900" y="600278"/>
                  <a:pt x="1169109" y="592590"/>
                </a:cubicBezTo>
                <a:cubicBezTo>
                  <a:pt x="1164318" y="584902"/>
                  <a:pt x="1160460" y="574302"/>
                  <a:pt x="1157535" y="562786"/>
                </a:cubicBezTo>
                <a:cubicBezTo>
                  <a:pt x="1154673" y="551238"/>
                  <a:pt x="1152744" y="537759"/>
                  <a:pt x="1152744" y="523364"/>
                </a:cubicBezTo>
                <a:cubicBezTo>
                  <a:pt x="1151810" y="508937"/>
                  <a:pt x="1152744" y="494509"/>
                  <a:pt x="1155668" y="480081"/>
                </a:cubicBezTo>
                <a:cubicBezTo>
                  <a:pt x="1158531" y="462775"/>
                  <a:pt x="1162389" y="445468"/>
                  <a:pt x="1167180" y="428162"/>
                </a:cubicBezTo>
                <a:cubicBezTo>
                  <a:pt x="1171971" y="410855"/>
                  <a:pt x="1177758" y="396428"/>
                  <a:pt x="1183545" y="382982"/>
                </a:cubicBezTo>
                <a:cubicBezTo>
                  <a:pt x="1190266" y="370484"/>
                  <a:pt x="1195990" y="359917"/>
                  <a:pt x="1202773" y="352229"/>
                </a:cubicBezTo>
                <a:cubicBezTo>
                  <a:pt x="1209493" y="344541"/>
                  <a:pt x="1216214" y="340681"/>
                  <a:pt x="1222001" y="341629"/>
                </a:cubicBezTo>
                <a:cubicBezTo>
                  <a:pt x="1224863" y="341629"/>
                  <a:pt x="1226792" y="343559"/>
                  <a:pt x="1228721" y="347420"/>
                </a:cubicBezTo>
                <a:cubicBezTo>
                  <a:pt x="1230650" y="350299"/>
                  <a:pt x="1232579" y="355108"/>
                  <a:pt x="1234446" y="359917"/>
                </a:cubicBezTo>
                <a:cubicBezTo>
                  <a:pt x="1234446" y="362796"/>
                  <a:pt x="1235441" y="365675"/>
                  <a:pt x="1236375" y="368554"/>
                </a:cubicBezTo>
                <a:cubicBezTo>
                  <a:pt x="1237370" y="371433"/>
                  <a:pt x="1237370" y="374345"/>
                  <a:pt x="1238304" y="377224"/>
                </a:cubicBezTo>
                <a:cubicBezTo>
                  <a:pt x="1238304" y="380103"/>
                  <a:pt x="1238304" y="382982"/>
                  <a:pt x="1239299" y="385861"/>
                </a:cubicBezTo>
                <a:cubicBezTo>
                  <a:pt x="1240233" y="387791"/>
                  <a:pt x="1241228" y="390670"/>
                  <a:pt x="1242162" y="393549"/>
                </a:cubicBezTo>
                <a:cubicBezTo>
                  <a:pt x="1246020" y="407976"/>
                  <a:pt x="1253736" y="418544"/>
                  <a:pt x="1264252" y="425283"/>
                </a:cubicBezTo>
                <a:cubicBezTo>
                  <a:pt x="1274830" y="432022"/>
                  <a:pt x="1290262" y="435850"/>
                  <a:pt x="1310423" y="434901"/>
                </a:cubicBezTo>
                <a:cubicBezTo>
                  <a:pt x="1318139" y="433953"/>
                  <a:pt x="1322931" y="432022"/>
                  <a:pt x="1324860" y="430092"/>
                </a:cubicBezTo>
                <a:cubicBezTo>
                  <a:pt x="1326789" y="428162"/>
                  <a:pt x="1328718" y="423353"/>
                  <a:pt x="1327722" y="416646"/>
                </a:cubicBezTo>
                <a:cubicBezTo>
                  <a:pt x="1327722" y="411837"/>
                  <a:pt x="1327722" y="406046"/>
                  <a:pt x="1327722" y="399340"/>
                </a:cubicBezTo>
                <a:cubicBezTo>
                  <a:pt x="1327722" y="392600"/>
                  <a:pt x="1327722" y="385861"/>
                  <a:pt x="1326789" y="378173"/>
                </a:cubicBezTo>
                <a:cubicBezTo>
                  <a:pt x="1325793" y="370484"/>
                  <a:pt x="1324860" y="363745"/>
                  <a:pt x="1323864" y="356057"/>
                </a:cubicBezTo>
                <a:cubicBezTo>
                  <a:pt x="1322931" y="348369"/>
                  <a:pt x="1321002" y="341662"/>
                  <a:pt x="1320068" y="335871"/>
                </a:cubicBezTo>
                <a:cubicBezTo>
                  <a:pt x="1316210" y="325304"/>
                  <a:pt x="1312352" y="315686"/>
                  <a:pt x="1306565" y="307049"/>
                </a:cubicBezTo>
                <a:cubicBezTo>
                  <a:pt x="1301774" y="299328"/>
                  <a:pt x="1293125" y="291640"/>
                  <a:pt x="1282546" y="285882"/>
                </a:cubicBezTo>
                <a:cubicBezTo>
                  <a:pt x="1276759" y="283003"/>
                  <a:pt x="1270039" y="280124"/>
                  <a:pt x="1263318" y="277245"/>
                </a:cubicBezTo>
                <a:cubicBezTo>
                  <a:pt x="1255602" y="275315"/>
                  <a:pt x="1248882" y="273385"/>
                  <a:pt x="1241228" y="271454"/>
                </a:cubicBezTo>
                <a:cubicBezTo>
                  <a:pt x="1233512" y="270506"/>
                  <a:pt x="1225796" y="269524"/>
                  <a:pt x="1218143" y="268576"/>
                </a:cubicBezTo>
                <a:cubicBezTo>
                  <a:pt x="1210427" y="268576"/>
                  <a:pt x="1202773" y="268576"/>
                  <a:pt x="1195057" y="268576"/>
                </a:cubicBezTo>
                <a:close/>
                <a:moveTo>
                  <a:pt x="382153" y="180511"/>
                </a:moveTo>
                <a:cubicBezTo>
                  <a:pt x="376339" y="177632"/>
                  <a:pt x="367701" y="179569"/>
                  <a:pt x="360974" y="181453"/>
                </a:cubicBezTo>
                <a:cubicBezTo>
                  <a:pt x="357153" y="183390"/>
                  <a:pt x="345608" y="186269"/>
                  <a:pt x="346522" y="192027"/>
                </a:cubicBezTo>
                <a:cubicBezTo>
                  <a:pt x="347518" y="197837"/>
                  <a:pt x="347518" y="202601"/>
                  <a:pt x="348515" y="208411"/>
                </a:cubicBezTo>
                <a:cubicBezTo>
                  <a:pt x="349429" y="213174"/>
                  <a:pt x="363881" y="212232"/>
                  <a:pt x="374429" y="208411"/>
                </a:cubicBezTo>
                <a:cubicBezTo>
                  <a:pt x="415792" y="230501"/>
                  <a:pt x="456158" y="255522"/>
                  <a:pt x="494614" y="281433"/>
                </a:cubicBezTo>
                <a:cubicBezTo>
                  <a:pt x="501341" y="285306"/>
                  <a:pt x="512887" y="281433"/>
                  <a:pt x="518618" y="279548"/>
                </a:cubicBezTo>
                <a:cubicBezTo>
                  <a:pt x="520611" y="279548"/>
                  <a:pt x="534980" y="272796"/>
                  <a:pt x="529249" y="268974"/>
                </a:cubicBezTo>
                <a:cubicBezTo>
                  <a:pt x="482155" y="236259"/>
                  <a:pt x="433068" y="206474"/>
                  <a:pt x="382153" y="180511"/>
                </a:cubicBezTo>
                <a:close/>
                <a:moveTo>
                  <a:pt x="687775" y="89175"/>
                </a:moveTo>
                <a:cubicBezTo>
                  <a:pt x="680207" y="90856"/>
                  <a:pt x="673479" y="95423"/>
                  <a:pt x="672524" y="102621"/>
                </a:cubicBezTo>
                <a:cubicBezTo>
                  <a:pt x="670530" y="124763"/>
                  <a:pt x="671527" y="145911"/>
                  <a:pt x="675348" y="167058"/>
                </a:cubicBezTo>
                <a:cubicBezTo>
                  <a:pt x="678255" y="183390"/>
                  <a:pt x="714800" y="173758"/>
                  <a:pt x="711893" y="157427"/>
                </a:cubicBezTo>
                <a:cubicBezTo>
                  <a:pt x="711893" y="156484"/>
                  <a:pt x="711893" y="155490"/>
                  <a:pt x="711893" y="154548"/>
                </a:cubicBezTo>
                <a:cubicBezTo>
                  <a:pt x="716711" y="161300"/>
                  <a:pt x="721528" y="167058"/>
                  <a:pt x="725349" y="172816"/>
                </a:cubicBezTo>
                <a:cubicBezTo>
                  <a:pt x="742708" y="196843"/>
                  <a:pt x="759984" y="220869"/>
                  <a:pt x="777260" y="244948"/>
                </a:cubicBezTo>
                <a:cubicBezTo>
                  <a:pt x="786894" y="257406"/>
                  <a:pt x="821530" y="243953"/>
                  <a:pt x="810898" y="227622"/>
                </a:cubicBezTo>
                <a:cubicBezTo>
                  <a:pt x="793622" y="203595"/>
                  <a:pt x="776346" y="179569"/>
                  <a:pt x="758987" y="155490"/>
                </a:cubicBezTo>
                <a:cubicBezTo>
                  <a:pt x="742708" y="134342"/>
                  <a:pt x="727259" y="112252"/>
                  <a:pt x="708072" y="93042"/>
                </a:cubicBezTo>
                <a:cubicBezTo>
                  <a:pt x="703753" y="88697"/>
                  <a:pt x="695344" y="87493"/>
                  <a:pt x="687775" y="89175"/>
                </a:cubicBezTo>
                <a:close/>
                <a:moveTo>
                  <a:pt x="1075697" y="87500"/>
                </a:moveTo>
                <a:cubicBezTo>
                  <a:pt x="1071970" y="87742"/>
                  <a:pt x="1068128" y="88697"/>
                  <a:pt x="1066716" y="89168"/>
                </a:cubicBezTo>
                <a:cubicBezTo>
                  <a:pt x="1059989" y="91105"/>
                  <a:pt x="1052264" y="92989"/>
                  <a:pt x="1047447" y="98800"/>
                </a:cubicBezTo>
                <a:cubicBezTo>
                  <a:pt x="1028261" y="120889"/>
                  <a:pt x="1011898" y="145911"/>
                  <a:pt x="999356" y="171874"/>
                </a:cubicBezTo>
                <a:cubicBezTo>
                  <a:pt x="996532" y="177632"/>
                  <a:pt x="1011898" y="174753"/>
                  <a:pt x="1013808" y="174753"/>
                </a:cubicBezTo>
                <a:cubicBezTo>
                  <a:pt x="1019539" y="173758"/>
                  <a:pt x="1032081" y="171874"/>
                  <a:pt x="1034988" y="165121"/>
                </a:cubicBezTo>
                <a:cubicBezTo>
                  <a:pt x="1039723" y="156484"/>
                  <a:pt x="1043626" y="148790"/>
                  <a:pt x="1048444" y="141095"/>
                </a:cubicBezTo>
                <a:cubicBezTo>
                  <a:pt x="1048444" y="147795"/>
                  <a:pt x="1047447" y="153605"/>
                  <a:pt x="1047447" y="159363"/>
                </a:cubicBezTo>
                <a:cubicBezTo>
                  <a:pt x="1046450" y="180511"/>
                  <a:pt x="1044540" y="201658"/>
                  <a:pt x="1043626" y="222806"/>
                </a:cubicBezTo>
                <a:cubicBezTo>
                  <a:pt x="1043626" y="227622"/>
                  <a:pt x="1079175" y="223748"/>
                  <a:pt x="1080172" y="213174"/>
                </a:cubicBezTo>
                <a:cubicBezTo>
                  <a:pt x="1081085" y="192027"/>
                  <a:pt x="1082996" y="170879"/>
                  <a:pt x="1083992" y="149732"/>
                </a:cubicBezTo>
                <a:cubicBezTo>
                  <a:pt x="1084906" y="139158"/>
                  <a:pt x="1084906" y="128584"/>
                  <a:pt x="1085903" y="118010"/>
                </a:cubicBezTo>
                <a:cubicBezTo>
                  <a:pt x="1085903" y="108379"/>
                  <a:pt x="1086899" y="98800"/>
                  <a:pt x="1083992" y="90110"/>
                </a:cubicBezTo>
                <a:cubicBezTo>
                  <a:pt x="1083037" y="87729"/>
                  <a:pt x="1079424" y="87258"/>
                  <a:pt x="1075697" y="87500"/>
                </a:cubicBezTo>
                <a:close/>
                <a:moveTo>
                  <a:pt x="672160" y="1006"/>
                </a:moveTo>
                <a:cubicBezTo>
                  <a:pt x="680632" y="2887"/>
                  <a:pt x="688803" y="7457"/>
                  <a:pt x="695531" y="15152"/>
                </a:cubicBezTo>
                <a:lnTo>
                  <a:pt x="849354" y="191085"/>
                </a:lnTo>
                <a:cubicBezTo>
                  <a:pt x="866713" y="211290"/>
                  <a:pt x="897444" y="211290"/>
                  <a:pt x="914804" y="191085"/>
                </a:cubicBezTo>
                <a:lnTo>
                  <a:pt x="1068627" y="15152"/>
                </a:lnTo>
                <a:cubicBezTo>
                  <a:pt x="1095537" y="-15627"/>
                  <a:pt x="1146452" y="4578"/>
                  <a:pt x="1145538" y="44936"/>
                </a:cubicBezTo>
                <a:lnTo>
                  <a:pt x="1142631" y="186269"/>
                </a:lnTo>
                <a:cubicBezTo>
                  <a:pt x="1141635" y="217990"/>
                  <a:pt x="1175356" y="240132"/>
                  <a:pt x="1204177" y="226679"/>
                </a:cubicBezTo>
                <a:lnTo>
                  <a:pt x="1383463" y="145153"/>
                </a:lnTo>
                <a:lnTo>
                  <a:pt x="1378685" y="211847"/>
                </a:lnTo>
                <a:cubicBezTo>
                  <a:pt x="1376756" y="241651"/>
                  <a:pt x="1374827" y="271454"/>
                  <a:pt x="1373893" y="302207"/>
                </a:cubicBezTo>
                <a:cubicBezTo>
                  <a:pt x="1371964" y="332011"/>
                  <a:pt x="1371031" y="361815"/>
                  <a:pt x="1371031" y="390670"/>
                </a:cubicBezTo>
                <a:cubicBezTo>
                  <a:pt x="1370035" y="419525"/>
                  <a:pt x="1370035" y="444520"/>
                  <a:pt x="1371031" y="465654"/>
                </a:cubicBezTo>
                <a:cubicBezTo>
                  <a:pt x="1371031" y="476254"/>
                  <a:pt x="1371964" y="483942"/>
                  <a:pt x="1375822" y="488751"/>
                </a:cubicBezTo>
                <a:cubicBezTo>
                  <a:pt x="1378685" y="493560"/>
                  <a:pt x="1385405" y="497388"/>
                  <a:pt x="1394054" y="500267"/>
                </a:cubicBezTo>
                <a:cubicBezTo>
                  <a:pt x="1402704" y="503146"/>
                  <a:pt x="1411353" y="505076"/>
                  <a:pt x="1420065" y="506058"/>
                </a:cubicBezTo>
                <a:cubicBezTo>
                  <a:pt x="1428714" y="507006"/>
                  <a:pt x="1438297" y="507955"/>
                  <a:pt x="1448875" y="507955"/>
                </a:cubicBezTo>
                <a:cubicBezTo>
                  <a:pt x="1457524" y="507955"/>
                  <a:pt x="1463311" y="507955"/>
                  <a:pt x="1467169" y="505076"/>
                </a:cubicBezTo>
                <a:cubicBezTo>
                  <a:pt x="1470032" y="502197"/>
                  <a:pt x="1471961" y="497388"/>
                  <a:pt x="1472894" y="489700"/>
                </a:cubicBezTo>
                <a:cubicBezTo>
                  <a:pt x="1474823" y="467584"/>
                  <a:pt x="1476752" y="443538"/>
                  <a:pt x="1479615" y="417595"/>
                </a:cubicBezTo>
                <a:cubicBezTo>
                  <a:pt x="1482539" y="391619"/>
                  <a:pt x="1485402" y="364726"/>
                  <a:pt x="1489260" y="336820"/>
                </a:cubicBezTo>
                <a:lnTo>
                  <a:pt x="1493151" y="310202"/>
                </a:lnTo>
                <a:lnTo>
                  <a:pt x="1642556" y="285306"/>
                </a:lnTo>
                <a:cubicBezTo>
                  <a:pt x="1693554" y="276669"/>
                  <a:pt x="1714651" y="347807"/>
                  <a:pt x="1667557" y="368012"/>
                </a:cubicBezTo>
                <a:lnTo>
                  <a:pt x="1658919" y="371833"/>
                </a:lnTo>
                <a:cubicBezTo>
                  <a:pt x="1616642" y="390102"/>
                  <a:pt x="1628187" y="453544"/>
                  <a:pt x="1674285" y="455481"/>
                </a:cubicBezTo>
                <a:lnTo>
                  <a:pt x="1722375" y="457418"/>
                </a:lnTo>
                <a:cubicBezTo>
                  <a:pt x="1775283" y="459302"/>
                  <a:pt x="1779104" y="536250"/>
                  <a:pt x="1727192" y="543945"/>
                </a:cubicBezTo>
                <a:lnTo>
                  <a:pt x="1714651" y="545881"/>
                </a:lnTo>
                <a:cubicBezTo>
                  <a:pt x="1667557" y="553524"/>
                  <a:pt x="1663736" y="618903"/>
                  <a:pt x="1713737" y="631414"/>
                </a:cubicBezTo>
                <a:cubicBezTo>
                  <a:pt x="1763738" y="645861"/>
                  <a:pt x="1751196" y="719877"/>
                  <a:pt x="1699285" y="716998"/>
                </a:cubicBezTo>
                <a:lnTo>
                  <a:pt x="1597373" y="711240"/>
                </a:lnTo>
                <a:cubicBezTo>
                  <a:pt x="1553186" y="708361"/>
                  <a:pt x="1533917" y="766046"/>
                  <a:pt x="1570462" y="791015"/>
                </a:cubicBezTo>
                <a:lnTo>
                  <a:pt x="1598370" y="810225"/>
                </a:lnTo>
                <a:cubicBezTo>
                  <a:pt x="1639649" y="838125"/>
                  <a:pt x="1609915" y="902563"/>
                  <a:pt x="1561824" y="888115"/>
                </a:cubicBezTo>
                <a:lnTo>
                  <a:pt x="1350276" y="826609"/>
                </a:lnTo>
                <a:cubicBezTo>
                  <a:pt x="1314727" y="816036"/>
                  <a:pt x="1282999" y="852573"/>
                  <a:pt x="1298365" y="886231"/>
                </a:cubicBezTo>
                <a:lnTo>
                  <a:pt x="1339728" y="978516"/>
                </a:lnTo>
                <a:cubicBezTo>
                  <a:pt x="1358000" y="1018874"/>
                  <a:pt x="1311820" y="1057348"/>
                  <a:pt x="1275275" y="1032327"/>
                </a:cubicBezTo>
                <a:lnTo>
                  <a:pt x="1061899" y="884294"/>
                </a:lnTo>
                <a:cubicBezTo>
                  <a:pt x="1038809" y="867962"/>
                  <a:pt x="1007081" y="877541"/>
                  <a:pt x="996449" y="903505"/>
                </a:cubicBezTo>
                <a:lnTo>
                  <a:pt x="924355" y="1078495"/>
                </a:lnTo>
                <a:cubicBezTo>
                  <a:pt x="909986" y="1115032"/>
                  <a:pt x="858075" y="1115032"/>
                  <a:pt x="843623" y="1078495"/>
                </a:cubicBezTo>
                <a:lnTo>
                  <a:pt x="771529" y="903505"/>
                </a:lnTo>
                <a:cubicBezTo>
                  <a:pt x="760897" y="877541"/>
                  <a:pt x="729169" y="867962"/>
                  <a:pt x="706162" y="884294"/>
                </a:cubicBezTo>
                <a:lnTo>
                  <a:pt x="492703" y="1032327"/>
                </a:lnTo>
                <a:cubicBezTo>
                  <a:pt x="457155" y="1057348"/>
                  <a:pt x="409978" y="1018874"/>
                  <a:pt x="428251" y="978516"/>
                </a:cubicBezTo>
                <a:lnTo>
                  <a:pt x="469613" y="886231"/>
                </a:lnTo>
                <a:cubicBezTo>
                  <a:pt x="484979" y="852573"/>
                  <a:pt x="453251" y="816036"/>
                  <a:pt x="417702" y="826609"/>
                </a:cubicBezTo>
                <a:lnTo>
                  <a:pt x="206154" y="888115"/>
                </a:lnTo>
                <a:cubicBezTo>
                  <a:pt x="158146" y="902563"/>
                  <a:pt x="128329" y="838125"/>
                  <a:pt x="169691" y="810225"/>
                </a:cubicBezTo>
                <a:lnTo>
                  <a:pt x="197516" y="791015"/>
                </a:lnTo>
                <a:lnTo>
                  <a:pt x="206957" y="778345"/>
                </a:lnTo>
                <a:lnTo>
                  <a:pt x="208657" y="780050"/>
                </a:lnTo>
                <a:cubicBezTo>
                  <a:pt x="211520" y="782929"/>
                  <a:pt x="214382" y="784859"/>
                  <a:pt x="218240" y="787738"/>
                </a:cubicBezTo>
                <a:cubicBezTo>
                  <a:pt x="227885" y="793529"/>
                  <a:pt x="236534" y="797357"/>
                  <a:pt x="243255" y="800236"/>
                </a:cubicBezTo>
                <a:cubicBezTo>
                  <a:pt x="249975" y="803147"/>
                  <a:pt x="258624" y="806026"/>
                  <a:pt x="267274" y="807924"/>
                </a:cubicBezTo>
                <a:cubicBezTo>
                  <a:pt x="272065" y="809854"/>
                  <a:pt x="275923" y="810835"/>
                  <a:pt x="279781" y="811784"/>
                </a:cubicBezTo>
                <a:cubicBezTo>
                  <a:pt x="283639" y="811784"/>
                  <a:pt x="286501" y="811784"/>
                  <a:pt x="290359" y="811784"/>
                </a:cubicBezTo>
                <a:cubicBezTo>
                  <a:pt x="293222" y="811784"/>
                  <a:pt x="297080" y="810835"/>
                  <a:pt x="300938" y="809854"/>
                </a:cubicBezTo>
                <a:cubicBezTo>
                  <a:pt x="304796" y="808905"/>
                  <a:pt x="309587" y="806975"/>
                  <a:pt x="314379" y="805045"/>
                </a:cubicBezTo>
                <a:cubicBezTo>
                  <a:pt x="324023" y="800236"/>
                  <a:pt x="334602" y="795426"/>
                  <a:pt x="345180" y="789668"/>
                </a:cubicBezTo>
                <a:cubicBezTo>
                  <a:pt x="355759" y="783911"/>
                  <a:pt x="366337" y="778120"/>
                  <a:pt x="376915" y="771413"/>
                </a:cubicBezTo>
                <a:cubicBezTo>
                  <a:pt x="387494" y="764674"/>
                  <a:pt x="397076" y="757934"/>
                  <a:pt x="405726" y="750246"/>
                </a:cubicBezTo>
                <a:cubicBezTo>
                  <a:pt x="415371" y="742558"/>
                  <a:pt x="423024" y="734870"/>
                  <a:pt x="428811" y="727182"/>
                </a:cubicBezTo>
                <a:cubicBezTo>
                  <a:pt x="438394" y="716615"/>
                  <a:pt x="445177" y="706996"/>
                  <a:pt x="448039" y="697378"/>
                </a:cubicBezTo>
                <a:cubicBezTo>
                  <a:pt x="451897" y="687760"/>
                  <a:pt x="451897" y="677192"/>
                  <a:pt x="448039" y="664695"/>
                </a:cubicBezTo>
                <a:cubicBezTo>
                  <a:pt x="444181" y="654095"/>
                  <a:pt x="437461" y="644510"/>
                  <a:pt x="428811" y="635840"/>
                </a:cubicBezTo>
                <a:cubicBezTo>
                  <a:pt x="420162" y="627203"/>
                  <a:pt x="410517" y="620464"/>
                  <a:pt x="396143" y="613724"/>
                </a:cubicBezTo>
                <a:cubicBezTo>
                  <a:pt x="404792" y="607018"/>
                  <a:pt x="412446" y="601227"/>
                  <a:pt x="418233" y="594488"/>
                </a:cubicBezTo>
                <a:cubicBezTo>
                  <a:pt x="424953" y="587781"/>
                  <a:pt x="430740" y="581042"/>
                  <a:pt x="436465" y="575284"/>
                </a:cubicBezTo>
                <a:cubicBezTo>
                  <a:pt x="442252" y="568544"/>
                  <a:pt x="447043" y="561805"/>
                  <a:pt x="450901" y="555098"/>
                </a:cubicBezTo>
                <a:cubicBezTo>
                  <a:pt x="455755" y="548359"/>
                  <a:pt x="458617" y="540671"/>
                  <a:pt x="461480" y="532982"/>
                </a:cubicBezTo>
                <a:cubicBezTo>
                  <a:pt x="463409" y="525294"/>
                  <a:pt x="465338" y="517573"/>
                  <a:pt x="465338" y="509885"/>
                </a:cubicBezTo>
                <a:cubicBezTo>
                  <a:pt x="465338" y="501248"/>
                  <a:pt x="464404" y="493560"/>
                  <a:pt x="461480" y="485872"/>
                </a:cubicBezTo>
                <a:cubicBezTo>
                  <a:pt x="455755" y="471445"/>
                  <a:pt x="448972" y="459896"/>
                  <a:pt x="440323" y="449329"/>
                </a:cubicBezTo>
                <a:cubicBezTo>
                  <a:pt x="431674" y="439710"/>
                  <a:pt x="422091" y="430092"/>
                  <a:pt x="410517" y="422404"/>
                </a:cubicBezTo>
                <a:cubicBezTo>
                  <a:pt x="401868" y="416646"/>
                  <a:pt x="391289" y="412786"/>
                  <a:pt x="378782" y="410855"/>
                </a:cubicBezTo>
                <a:cubicBezTo>
                  <a:pt x="366337" y="408958"/>
                  <a:pt x="352834" y="408958"/>
                  <a:pt x="338460" y="410855"/>
                </a:cubicBezTo>
                <a:cubicBezTo>
                  <a:pt x="324957" y="411837"/>
                  <a:pt x="309587" y="414716"/>
                  <a:pt x="294217" y="419525"/>
                </a:cubicBezTo>
                <a:cubicBezTo>
                  <a:pt x="278848" y="424334"/>
                  <a:pt x="263416" y="430092"/>
                  <a:pt x="249042" y="435850"/>
                </a:cubicBezTo>
                <a:cubicBezTo>
                  <a:pt x="234605" y="441641"/>
                  <a:pt x="221165" y="448347"/>
                  <a:pt x="207662" y="456068"/>
                </a:cubicBezTo>
                <a:cubicBezTo>
                  <a:pt x="194221" y="463756"/>
                  <a:pt x="182709" y="471445"/>
                  <a:pt x="173064" y="479133"/>
                </a:cubicBezTo>
                <a:cubicBezTo>
                  <a:pt x="175927" y="501248"/>
                  <a:pt x="178851" y="524313"/>
                  <a:pt x="180780" y="548359"/>
                </a:cubicBezTo>
                <a:cubicBezTo>
                  <a:pt x="182709" y="573353"/>
                  <a:pt x="184576" y="597399"/>
                  <a:pt x="185572" y="621413"/>
                </a:cubicBezTo>
                <a:cubicBezTo>
                  <a:pt x="186505" y="645458"/>
                  <a:pt x="187501" y="669504"/>
                  <a:pt x="189430" y="691620"/>
                </a:cubicBezTo>
                <a:lnTo>
                  <a:pt x="191878" y="717116"/>
                </a:lnTo>
                <a:lnTo>
                  <a:pt x="170605" y="711240"/>
                </a:lnTo>
                <a:lnTo>
                  <a:pt x="68693" y="716998"/>
                </a:lnTo>
                <a:cubicBezTo>
                  <a:pt x="16782" y="719877"/>
                  <a:pt x="4323" y="645861"/>
                  <a:pt x="54241" y="631414"/>
                </a:cubicBezTo>
                <a:cubicBezTo>
                  <a:pt x="99425" y="617961"/>
                  <a:pt x="95604" y="553524"/>
                  <a:pt x="49507" y="545881"/>
                </a:cubicBezTo>
                <a:lnTo>
                  <a:pt x="36965" y="543945"/>
                </a:lnTo>
                <a:cubicBezTo>
                  <a:pt x="-14947" y="536250"/>
                  <a:pt x="-11126" y="460297"/>
                  <a:pt x="41782" y="457418"/>
                </a:cubicBezTo>
                <a:lnTo>
                  <a:pt x="89873" y="455481"/>
                </a:lnTo>
                <a:cubicBezTo>
                  <a:pt x="135970" y="453544"/>
                  <a:pt x="147515" y="390102"/>
                  <a:pt x="105239" y="371833"/>
                </a:cubicBezTo>
                <a:lnTo>
                  <a:pt x="96601" y="368012"/>
                </a:lnTo>
                <a:cubicBezTo>
                  <a:pt x="49507" y="347807"/>
                  <a:pt x="70603" y="276669"/>
                  <a:pt x="121601" y="285306"/>
                </a:cubicBezTo>
                <a:lnTo>
                  <a:pt x="283065" y="312212"/>
                </a:lnTo>
                <a:cubicBezTo>
                  <a:pt x="324428" y="318964"/>
                  <a:pt x="350425" y="269917"/>
                  <a:pt x="322518" y="239138"/>
                </a:cubicBezTo>
                <a:lnTo>
                  <a:pt x="277334" y="190142"/>
                </a:lnTo>
                <a:cubicBezTo>
                  <a:pt x="244610" y="155490"/>
                  <a:pt x="284062" y="101679"/>
                  <a:pt x="327335" y="120889"/>
                </a:cubicBezTo>
                <a:lnTo>
                  <a:pt x="559980" y="226679"/>
                </a:lnTo>
                <a:cubicBezTo>
                  <a:pt x="588801" y="240132"/>
                  <a:pt x="622523" y="217990"/>
                  <a:pt x="621526" y="186269"/>
                </a:cubicBezTo>
                <a:lnTo>
                  <a:pt x="618619" y="44936"/>
                </a:lnTo>
                <a:cubicBezTo>
                  <a:pt x="618619" y="13922"/>
                  <a:pt x="646745" y="-4638"/>
                  <a:pt x="672160" y="1006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87D2C395-859D-E93E-2C8A-81BAEC06A95E}"/>
              </a:ext>
            </a:extLst>
          </p:cNvPr>
          <p:cNvSpPr/>
          <p:nvPr/>
        </p:nvSpPr>
        <p:spPr>
          <a:xfrm>
            <a:off x="711112" y="4952339"/>
            <a:ext cx="1631420" cy="1442366"/>
          </a:xfrm>
          <a:custGeom>
            <a:avLst/>
            <a:gdLst>
              <a:gd name="connsiteX0" fmla="*/ 1370321 w 1631420"/>
              <a:gd name="connsiteY0" fmla="*/ 754426 h 1442366"/>
              <a:gd name="connsiteX1" fmla="*/ 1328030 w 1631420"/>
              <a:gd name="connsiteY1" fmla="*/ 757294 h 1442366"/>
              <a:gd name="connsiteX2" fmla="*/ 1298180 w 1631420"/>
              <a:gd name="connsiteY2" fmla="*/ 774623 h 1442366"/>
              <a:gd name="connsiteX3" fmla="*/ 1281877 w 1631420"/>
              <a:gd name="connsiteY3" fmla="*/ 800557 h 1442366"/>
              <a:gd name="connsiteX4" fmla="*/ 1279915 w 1631420"/>
              <a:gd name="connsiteY4" fmla="*/ 829399 h 1442366"/>
              <a:gd name="connsiteX5" fmla="*/ 1311665 w 1631420"/>
              <a:gd name="connsiteY5" fmla="*/ 879395 h 1442366"/>
              <a:gd name="connsiteX6" fmla="*/ 1372221 w 1631420"/>
              <a:gd name="connsiteY6" fmla="*/ 888080 h 1442366"/>
              <a:gd name="connsiteX7" fmla="*/ 1400109 w 1631420"/>
              <a:gd name="connsiteY7" fmla="*/ 877483 h 1442366"/>
              <a:gd name="connsiteX8" fmla="*/ 1419355 w 1631420"/>
              <a:gd name="connsiteY8" fmla="*/ 861150 h 1442366"/>
              <a:gd name="connsiteX9" fmla="*/ 1431859 w 1631420"/>
              <a:gd name="connsiteY9" fmla="*/ 841908 h 1442366"/>
              <a:gd name="connsiteX10" fmla="*/ 1437620 w 1631420"/>
              <a:gd name="connsiteY10" fmla="*/ 824619 h 1442366"/>
              <a:gd name="connsiteX11" fmla="*/ 1436639 w 1631420"/>
              <a:gd name="connsiteY11" fmla="*/ 804421 h 1442366"/>
              <a:gd name="connsiteX12" fmla="*/ 1427017 w 1631420"/>
              <a:gd name="connsiteY12" fmla="*/ 782312 h 1442366"/>
              <a:gd name="connsiteX13" fmla="*/ 1404951 w 1631420"/>
              <a:gd name="connsiteY13" fmla="*/ 764026 h 1442366"/>
              <a:gd name="connsiteX14" fmla="*/ 1370321 w 1631420"/>
              <a:gd name="connsiteY14" fmla="*/ 754426 h 1442366"/>
              <a:gd name="connsiteX15" fmla="*/ 479992 w 1631420"/>
              <a:gd name="connsiteY15" fmla="*/ 499627 h 1442366"/>
              <a:gd name="connsiteX16" fmla="*/ 465588 w 1631420"/>
              <a:gd name="connsiteY16" fmla="*/ 517912 h 1442366"/>
              <a:gd name="connsiteX17" fmla="*/ 424277 w 1631420"/>
              <a:gd name="connsiteY17" fmla="*/ 632325 h 1442366"/>
              <a:gd name="connsiteX18" fmla="*/ 381005 w 1631420"/>
              <a:gd name="connsiteY18" fmla="*/ 742873 h 1442366"/>
              <a:gd name="connsiteX19" fmla="*/ 335833 w 1631420"/>
              <a:gd name="connsiteY19" fmla="*/ 654434 h 1442366"/>
              <a:gd name="connsiteX20" fmla="*/ 295441 w 1631420"/>
              <a:gd name="connsiteY20" fmla="*/ 580417 h 1442366"/>
              <a:gd name="connsiteX21" fmla="*/ 274295 w 1631420"/>
              <a:gd name="connsiteY21" fmla="*/ 556355 h 1442366"/>
              <a:gd name="connsiteX22" fmla="*/ 247327 w 1631420"/>
              <a:gd name="connsiteY22" fmla="*/ 547710 h 1442366"/>
              <a:gd name="connsiteX23" fmla="*/ 213677 w 1631420"/>
              <a:gd name="connsiteY23" fmla="*/ 550579 h 1442366"/>
              <a:gd name="connsiteX24" fmla="*/ 180028 w 1631420"/>
              <a:gd name="connsiteY24" fmla="*/ 558307 h 1442366"/>
              <a:gd name="connsiteX25" fmla="*/ 163724 w 1631420"/>
              <a:gd name="connsiteY25" fmla="*/ 569820 h 1442366"/>
              <a:gd name="connsiteX26" fmla="*/ 170405 w 1631420"/>
              <a:gd name="connsiteY26" fmla="*/ 590018 h 1442366"/>
              <a:gd name="connsiteX27" fmla="*/ 205035 w 1631420"/>
              <a:gd name="connsiteY27" fmla="*/ 654434 h 1442366"/>
              <a:gd name="connsiteX28" fmla="*/ 244446 w 1631420"/>
              <a:gd name="connsiteY28" fmla="*/ 725584 h 1442366"/>
              <a:gd name="connsiteX29" fmla="*/ 284837 w 1631420"/>
              <a:gd name="connsiteY29" fmla="*/ 797689 h 1442366"/>
              <a:gd name="connsiteX30" fmla="*/ 323329 w 1631420"/>
              <a:gd name="connsiteY30" fmla="*/ 865930 h 1442366"/>
              <a:gd name="connsiteX31" fmla="*/ 325229 w 1631420"/>
              <a:gd name="connsiteY31" fmla="*/ 939031 h 1442366"/>
              <a:gd name="connsiteX32" fmla="*/ 327129 w 1631420"/>
              <a:gd name="connsiteY32" fmla="*/ 996716 h 1442366"/>
              <a:gd name="connsiteX33" fmla="*/ 333871 w 1631420"/>
              <a:gd name="connsiteY33" fmla="*/ 1018825 h 1442366"/>
              <a:gd name="connsiteX34" fmla="*/ 353117 w 1631420"/>
              <a:gd name="connsiteY34" fmla="*/ 1031334 h 1442366"/>
              <a:gd name="connsiteX35" fmla="*/ 381924 w 1631420"/>
              <a:gd name="connsiteY35" fmla="*/ 1037071 h 1442366"/>
              <a:gd name="connsiteX36" fmla="*/ 411774 w 1631420"/>
              <a:gd name="connsiteY36" fmla="*/ 1040935 h 1442366"/>
              <a:gd name="connsiteX37" fmla="*/ 431939 w 1631420"/>
              <a:gd name="connsiteY37" fmla="*/ 1039023 h 1442366"/>
              <a:gd name="connsiteX38" fmla="*/ 437700 w 1631420"/>
              <a:gd name="connsiteY38" fmla="*/ 1023606 h 1442366"/>
              <a:gd name="connsiteX39" fmla="*/ 439661 w 1631420"/>
              <a:gd name="connsiteY39" fmla="*/ 957277 h 1442366"/>
              <a:gd name="connsiteX40" fmla="*/ 444442 w 1631420"/>
              <a:gd name="connsiteY40" fmla="*/ 883259 h 1442366"/>
              <a:gd name="connsiteX41" fmla="*/ 483853 w 1631420"/>
              <a:gd name="connsiteY41" fmla="*/ 798645 h 1442366"/>
              <a:gd name="connsiteX42" fmla="*/ 521364 w 1631420"/>
              <a:gd name="connsiteY42" fmla="*/ 713075 h 1442366"/>
              <a:gd name="connsiteX43" fmla="*/ 553113 w 1631420"/>
              <a:gd name="connsiteY43" fmla="*/ 637145 h 1442366"/>
              <a:gd name="connsiteX44" fmla="*/ 570398 w 1631420"/>
              <a:gd name="connsiteY44" fmla="*/ 580417 h 1442366"/>
              <a:gd name="connsiteX45" fmla="*/ 574259 w 1631420"/>
              <a:gd name="connsiteY45" fmla="*/ 564044 h 1442366"/>
              <a:gd name="connsiteX46" fmla="*/ 574259 w 1631420"/>
              <a:gd name="connsiteY46" fmla="*/ 551575 h 1442366"/>
              <a:gd name="connsiteX47" fmla="*/ 569417 w 1631420"/>
              <a:gd name="connsiteY47" fmla="*/ 540978 h 1442366"/>
              <a:gd name="connsiteX48" fmla="*/ 559794 w 1631420"/>
              <a:gd name="connsiteY48" fmla="*/ 530421 h 1442366"/>
              <a:gd name="connsiteX49" fmla="*/ 534848 w 1631420"/>
              <a:gd name="connsiteY49" fmla="*/ 515004 h 1442366"/>
              <a:gd name="connsiteX50" fmla="*/ 505980 w 1631420"/>
              <a:gd name="connsiteY50" fmla="*/ 501579 h 1442366"/>
              <a:gd name="connsiteX51" fmla="*/ 479992 w 1631420"/>
              <a:gd name="connsiteY51" fmla="*/ 499627 h 1442366"/>
              <a:gd name="connsiteX52" fmla="*/ 838673 w 1631420"/>
              <a:gd name="connsiteY52" fmla="*/ 441943 h 1442366"/>
              <a:gd name="connsiteX53" fmla="*/ 770394 w 1631420"/>
              <a:gd name="connsiteY53" fmla="*/ 459272 h 1442366"/>
              <a:gd name="connsiteX54" fmla="*/ 704995 w 1631420"/>
              <a:gd name="connsiteY54" fmla="*/ 480425 h 1442366"/>
              <a:gd name="connsiteX55" fmla="*/ 644438 w 1631420"/>
              <a:gd name="connsiteY55" fmla="*/ 503491 h 1442366"/>
              <a:gd name="connsiteX56" fmla="*/ 592524 w 1631420"/>
              <a:gd name="connsiteY56" fmla="*/ 524645 h 1442366"/>
              <a:gd name="connsiteX57" fmla="*/ 603066 w 1631420"/>
              <a:gd name="connsiteY57" fmla="*/ 914014 h 1442366"/>
              <a:gd name="connsiteX58" fmla="*/ 611770 w 1631420"/>
              <a:gd name="connsiteY58" fmla="*/ 939987 h 1442366"/>
              <a:gd name="connsiteX59" fmla="*/ 630035 w 1631420"/>
              <a:gd name="connsiteY59" fmla="*/ 956321 h 1442366"/>
              <a:gd name="connsiteX60" fmla="*/ 654061 w 1631420"/>
              <a:gd name="connsiteY60" fmla="*/ 969786 h 1442366"/>
              <a:gd name="connsiteX61" fmla="*/ 675207 w 1631420"/>
              <a:gd name="connsiteY61" fmla="*/ 979386 h 1442366"/>
              <a:gd name="connsiteX62" fmla="*/ 697334 w 1631420"/>
              <a:gd name="connsiteY62" fmla="*/ 985163 h 1442366"/>
              <a:gd name="connsiteX63" fmla="*/ 730983 w 1631420"/>
              <a:gd name="connsiteY63" fmla="*/ 976518 h 1442366"/>
              <a:gd name="connsiteX64" fmla="*/ 800182 w 1631420"/>
              <a:gd name="connsiteY64" fmla="*/ 950544 h 1442366"/>
              <a:gd name="connsiteX65" fmla="*/ 872323 w 1631420"/>
              <a:gd name="connsiteY65" fmla="*/ 923654 h 1442366"/>
              <a:gd name="connsiteX66" fmla="*/ 889607 w 1631420"/>
              <a:gd name="connsiteY66" fmla="*/ 913057 h 1442366"/>
              <a:gd name="connsiteX67" fmla="*/ 886726 w 1631420"/>
              <a:gd name="connsiteY67" fmla="*/ 897680 h 1442366"/>
              <a:gd name="connsiteX68" fmla="*/ 875203 w 1631420"/>
              <a:gd name="connsiteY68" fmla="*/ 878439 h 1442366"/>
              <a:gd name="connsiteX69" fmla="*/ 860738 w 1631420"/>
              <a:gd name="connsiteY69" fmla="*/ 859237 h 1442366"/>
              <a:gd name="connsiteX70" fmla="*/ 843454 w 1631420"/>
              <a:gd name="connsiteY70" fmla="*/ 847685 h 1442366"/>
              <a:gd name="connsiteX71" fmla="*/ 818447 w 1631420"/>
              <a:gd name="connsiteY71" fmla="*/ 849597 h 1442366"/>
              <a:gd name="connsiteX72" fmla="*/ 766532 w 1631420"/>
              <a:gd name="connsiteY72" fmla="*/ 863062 h 1442366"/>
              <a:gd name="connsiteX73" fmla="*/ 716518 w 1631420"/>
              <a:gd name="connsiteY73" fmla="*/ 879395 h 1442366"/>
              <a:gd name="connsiteX74" fmla="*/ 719399 w 1631420"/>
              <a:gd name="connsiteY74" fmla="*/ 845772 h 1442366"/>
              <a:gd name="connsiteX75" fmla="*/ 722280 w 1631420"/>
              <a:gd name="connsiteY75" fmla="*/ 810198 h 1442366"/>
              <a:gd name="connsiteX76" fmla="*/ 788659 w 1631420"/>
              <a:gd name="connsiteY76" fmla="*/ 786136 h 1442366"/>
              <a:gd name="connsiteX77" fmla="*/ 856938 w 1631420"/>
              <a:gd name="connsiteY77" fmla="*/ 762114 h 1442366"/>
              <a:gd name="connsiteX78" fmla="*/ 875203 w 1631420"/>
              <a:gd name="connsiteY78" fmla="*/ 750561 h 1442366"/>
              <a:gd name="connsiteX79" fmla="*/ 871342 w 1631420"/>
              <a:gd name="connsiteY79" fmla="*/ 733272 h 1442366"/>
              <a:gd name="connsiteX80" fmla="*/ 860738 w 1631420"/>
              <a:gd name="connsiteY80" fmla="*/ 712119 h 1442366"/>
              <a:gd name="connsiteX81" fmla="*/ 846335 w 1631420"/>
              <a:gd name="connsiteY81" fmla="*/ 690965 h 1442366"/>
              <a:gd name="connsiteX82" fmla="*/ 828070 w 1631420"/>
              <a:gd name="connsiteY82" fmla="*/ 678456 h 1442366"/>
              <a:gd name="connsiteX83" fmla="*/ 802082 w 1631420"/>
              <a:gd name="connsiteY83" fmla="*/ 679452 h 1442366"/>
              <a:gd name="connsiteX84" fmla="*/ 765552 w 1631420"/>
              <a:gd name="connsiteY84" fmla="*/ 687141 h 1442366"/>
              <a:gd name="connsiteX85" fmla="*/ 731902 w 1631420"/>
              <a:gd name="connsiteY85" fmla="*/ 696741 h 1442366"/>
              <a:gd name="connsiteX86" fmla="*/ 738645 w 1631420"/>
              <a:gd name="connsiteY86" fmla="*/ 636149 h 1442366"/>
              <a:gd name="connsiteX87" fmla="*/ 745387 w 1631420"/>
              <a:gd name="connsiteY87" fmla="*/ 580417 h 1442366"/>
              <a:gd name="connsiteX88" fmla="*/ 820347 w 1631420"/>
              <a:gd name="connsiteY88" fmla="*/ 557351 h 1442366"/>
              <a:gd name="connsiteX89" fmla="*/ 889607 w 1631420"/>
              <a:gd name="connsiteY89" fmla="*/ 537154 h 1442366"/>
              <a:gd name="connsiteX90" fmla="*/ 909772 w 1631420"/>
              <a:gd name="connsiteY90" fmla="*/ 526557 h 1442366"/>
              <a:gd name="connsiteX91" fmla="*/ 908853 w 1631420"/>
              <a:gd name="connsiteY91" fmla="*/ 506359 h 1442366"/>
              <a:gd name="connsiteX92" fmla="*/ 899230 w 1631420"/>
              <a:gd name="connsiteY92" fmla="*/ 483294 h 1442366"/>
              <a:gd name="connsiteX93" fmla="*/ 884765 w 1631420"/>
              <a:gd name="connsiteY93" fmla="*/ 460228 h 1442366"/>
              <a:gd name="connsiteX94" fmla="*/ 838673 w 1631420"/>
              <a:gd name="connsiteY94" fmla="*/ 441943 h 1442366"/>
              <a:gd name="connsiteX95" fmla="*/ 1072258 w 1631420"/>
              <a:gd name="connsiteY95" fmla="*/ 392943 h 1442366"/>
              <a:gd name="connsiteX96" fmla="*/ 1043450 w 1631420"/>
              <a:gd name="connsiteY96" fmla="*/ 399675 h 1442366"/>
              <a:gd name="connsiteX97" fmla="*/ 1020343 w 1631420"/>
              <a:gd name="connsiteY97" fmla="*/ 411188 h 1442366"/>
              <a:gd name="connsiteX98" fmla="*/ 1003978 w 1631420"/>
              <a:gd name="connsiteY98" fmla="*/ 424653 h 1442366"/>
              <a:gd name="connsiteX99" fmla="*/ 968429 w 1631420"/>
              <a:gd name="connsiteY99" fmla="*/ 462140 h 1442366"/>
              <a:gd name="connsiteX100" fmla="*/ 938641 w 1631420"/>
              <a:gd name="connsiteY100" fmla="*/ 507355 h 1442366"/>
              <a:gd name="connsiteX101" fmla="*/ 917495 w 1631420"/>
              <a:gd name="connsiteY101" fmla="*/ 555399 h 1442366"/>
              <a:gd name="connsiteX102" fmla="*/ 906891 w 1631420"/>
              <a:gd name="connsiteY102" fmla="*/ 599618 h 1442366"/>
              <a:gd name="connsiteX103" fmla="*/ 907872 w 1631420"/>
              <a:gd name="connsiteY103" fmla="*/ 644834 h 1442366"/>
              <a:gd name="connsiteX104" fmla="*/ 922276 w 1631420"/>
              <a:gd name="connsiteY104" fmla="*/ 683276 h 1442366"/>
              <a:gd name="connsiteX105" fmla="*/ 947283 w 1631420"/>
              <a:gd name="connsiteY105" fmla="*/ 714031 h 1442366"/>
              <a:gd name="connsiteX106" fmla="*/ 979952 w 1631420"/>
              <a:gd name="connsiteY106" fmla="*/ 738092 h 1442366"/>
              <a:gd name="connsiteX107" fmla="*/ 1015562 w 1631420"/>
              <a:gd name="connsiteY107" fmla="*/ 756338 h 1442366"/>
              <a:gd name="connsiteX108" fmla="*/ 1053993 w 1631420"/>
              <a:gd name="connsiteY108" fmla="*/ 772671 h 1442366"/>
              <a:gd name="connsiteX109" fmla="*/ 1090523 w 1631420"/>
              <a:gd name="connsiteY109" fmla="*/ 788088 h 1442366"/>
              <a:gd name="connsiteX110" fmla="*/ 1120311 w 1631420"/>
              <a:gd name="connsiteY110" fmla="*/ 801553 h 1442366"/>
              <a:gd name="connsiteX111" fmla="*/ 1137656 w 1631420"/>
              <a:gd name="connsiteY111" fmla="*/ 814022 h 1442366"/>
              <a:gd name="connsiteX112" fmla="*/ 1136676 w 1631420"/>
              <a:gd name="connsiteY112" fmla="*/ 825575 h 1442366"/>
              <a:gd name="connsiteX113" fmla="*/ 1085742 w 1631420"/>
              <a:gd name="connsiteY113" fmla="*/ 838084 h 1442366"/>
              <a:gd name="connsiteX114" fmla="*/ 995336 w 1631420"/>
              <a:gd name="connsiteY114" fmla="*/ 814978 h 1442366"/>
              <a:gd name="connsiteX115" fmla="*/ 975171 w 1631420"/>
              <a:gd name="connsiteY115" fmla="*/ 809242 h 1442366"/>
              <a:gd name="connsiteX116" fmla="*/ 952064 w 1631420"/>
              <a:gd name="connsiteY116" fmla="*/ 809242 h 1442366"/>
              <a:gd name="connsiteX117" fmla="*/ 929018 w 1631420"/>
              <a:gd name="connsiteY117" fmla="*/ 814022 h 1442366"/>
              <a:gd name="connsiteX118" fmla="*/ 902111 w 1631420"/>
              <a:gd name="connsiteY118" fmla="*/ 821711 h 1442366"/>
              <a:gd name="connsiteX119" fmla="*/ 894388 w 1631420"/>
              <a:gd name="connsiteY119" fmla="*/ 840952 h 1442366"/>
              <a:gd name="connsiteX120" fmla="*/ 925156 w 1631420"/>
              <a:gd name="connsiteY120" fmla="*/ 867882 h 1442366"/>
              <a:gd name="connsiteX121" fmla="*/ 1025185 w 1631420"/>
              <a:gd name="connsiteY121" fmla="*/ 913057 h 1442366"/>
              <a:gd name="connsiteX122" fmla="*/ 1117430 w 1631420"/>
              <a:gd name="connsiteY122" fmla="*/ 914014 h 1442366"/>
              <a:gd name="connsiteX123" fmla="*/ 1175167 w 1631420"/>
              <a:gd name="connsiteY123" fmla="*/ 895768 h 1442366"/>
              <a:gd name="connsiteX124" fmla="*/ 1213597 w 1631420"/>
              <a:gd name="connsiteY124" fmla="*/ 868838 h 1442366"/>
              <a:gd name="connsiteX125" fmla="*/ 1236704 w 1631420"/>
              <a:gd name="connsiteY125" fmla="*/ 839040 h 1442366"/>
              <a:gd name="connsiteX126" fmla="*/ 1248227 w 1631420"/>
              <a:gd name="connsiteY126" fmla="*/ 810198 h 1442366"/>
              <a:gd name="connsiteX127" fmla="*/ 1249147 w 1631420"/>
              <a:gd name="connsiteY127" fmla="*/ 778448 h 1442366"/>
              <a:gd name="connsiteX128" fmla="*/ 1229962 w 1631420"/>
              <a:gd name="connsiteY128" fmla="*/ 753470 h 1442366"/>
              <a:gd name="connsiteX129" fmla="*/ 1196313 w 1631420"/>
              <a:gd name="connsiteY129" fmla="*/ 732316 h 1442366"/>
              <a:gd name="connsiteX130" fmla="*/ 1154021 w 1631420"/>
              <a:gd name="connsiteY130" fmla="*/ 713075 h 1442366"/>
              <a:gd name="connsiteX131" fmla="*/ 1108788 w 1631420"/>
              <a:gd name="connsiteY131" fmla="*/ 693873 h 1442366"/>
              <a:gd name="connsiteX132" fmla="*/ 1067477 w 1631420"/>
              <a:gd name="connsiteY132" fmla="*/ 670768 h 1442366"/>
              <a:gd name="connsiteX133" fmla="*/ 1046331 w 1631420"/>
              <a:gd name="connsiteY133" fmla="*/ 647702 h 1442366"/>
              <a:gd name="connsiteX134" fmla="*/ 1040570 w 1631420"/>
              <a:gd name="connsiteY134" fmla="*/ 617904 h 1442366"/>
              <a:gd name="connsiteX135" fmla="*/ 1046331 w 1631420"/>
              <a:gd name="connsiteY135" fmla="*/ 585197 h 1442366"/>
              <a:gd name="connsiteX136" fmla="*/ 1060735 w 1631420"/>
              <a:gd name="connsiteY136" fmla="*/ 553487 h 1442366"/>
              <a:gd name="connsiteX137" fmla="*/ 1079000 w 1631420"/>
              <a:gd name="connsiteY137" fmla="*/ 526557 h 1442366"/>
              <a:gd name="connsiteX138" fmla="*/ 1097265 w 1631420"/>
              <a:gd name="connsiteY138" fmla="*/ 507355 h 1442366"/>
              <a:gd name="connsiteX139" fmla="*/ 1111668 w 1631420"/>
              <a:gd name="connsiteY139" fmla="*/ 498671 h 1442366"/>
              <a:gd name="connsiteX140" fmla="*/ 1118411 w 1631420"/>
              <a:gd name="connsiteY140" fmla="*/ 506359 h 1442366"/>
              <a:gd name="connsiteX141" fmla="*/ 1120311 w 1631420"/>
              <a:gd name="connsiteY141" fmla="*/ 525601 h 1442366"/>
              <a:gd name="connsiteX142" fmla="*/ 1119391 w 1631420"/>
              <a:gd name="connsiteY142" fmla="*/ 550619 h 1442366"/>
              <a:gd name="connsiteX143" fmla="*/ 1117430 w 1631420"/>
              <a:gd name="connsiteY143" fmla="*/ 577509 h 1442366"/>
              <a:gd name="connsiteX144" fmla="*/ 1117430 w 1631420"/>
              <a:gd name="connsiteY144" fmla="*/ 600614 h 1442366"/>
              <a:gd name="connsiteX145" fmla="*/ 1202074 w 1631420"/>
              <a:gd name="connsiteY145" fmla="*/ 663079 h 1442366"/>
              <a:gd name="connsiteX146" fmla="*/ 1223220 w 1631420"/>
              <a:gd name="connsiteY146" fmla="*/ 662123 h 1442366"/>
              <a:gd name="connsiteX147" fmla="*/ 1234743 w 1631420"/>
              <a:gd name="connsiteY147" fmla="*/ 645790 h 1442366"/>
              <a:gd name="connsiteX148" fmla="*/ 1242466 w 1631420"/>
              <a:gd name="connsiteY148" fmla="*/ 614039 h 1442366"/>
              <a:gd name="connsiteX149" fmla="*/ 1248227 w 1631420"/>
              <a:gd name="connsiteY149" fmla="*/ 576553 h 1442366"/>
              <a:gd name="connsiteX150" fmla="*/ 1251108 w 1631420"/>
              <a:gd name="connsiteY150" fmla="*/ 538110 h 1442366"/>
              <a:gd name="connsiteX151" fmla="*/ 1251108 w 1631420"/>
              <a:gd name="connsiteY151" fmla="*/ 503491 h 1442366"/>
              <a:gd name="connsiteX152" fmla="*/ 1248227 w 1631420"/>
              <a:gd name="connsiteY152" fmla="*/ 485246 h 1442366"/>
              <a:gd name="connsiteX153" fmla="*/ 1242466 w 1631420"/>
              <a:gd name="connsiteY153" fmla="*/ 466004 h 1442366"/>
              <a:gd name="connsiteX154" fmla="*/ 1229962 w 1631420"/>
              <a:gd name="connsiteY154" fmla="*/ 446763 h 1442366"/>
              <a:gd name="connsiteX155" fmla="*/ 1208817 w 1631420"/>
              <a:gd name="connsiteY155" fmla="*/ 428518 h 1442366"/>
              <a:gd name="connsiteX156" fmla="*/ 1160702 w 1631420"/>
              <a:gd name="connsiteY156" fmla="*/ 406408 h 1442366"/>
              <a:gd name="connsiteX157" fmla="*/ 1105907 w 1631420"/>
              <a:gd name="connsiteY157" fmla="*/ 392943 h 1442366"/>
              <a:gd name="connsiteX158" fmla="*/ 1072258 w 1631420"/>
              <a:gd name="connsiteY158" fmla="*/ 392943 h 1442366"/>
              <a:gd name="connsiteX159" fmla="*/ 1172866 w 1631420"/>
              <a:gd name="connsiteY159" fmla="*/ 508 h 1442366"/>
              <a:gd name="connsiteX160" fmla="*/ 1215170 w 1631420"/>
              <a:gd name="connsiteY160" fmla="*/ 31355 h 1442366"/>
              <a:gd name="connsiteX161" fmla="*/ 1293237 w 1631420"/>
              <a:gd name="connsiteY161" fmla="*/ 209117 h 1442366"/>
              <a:gd name="connsiteX162" fmla="*/ 1309536 w 1631420"/>
              <a:gd name="connsiteY162" fmla="*/ 219861 h 1442366"/>
              <a:gd name="connsiteX163" fmla="*/ 1301122 w 1631420"/>
              <a:gd name="connsiteY163" fmla="*/ 325618 h 1442366"/>
              <a:gd name="connsiteX164" fmla="*/ 1294380 w 1631420"/>
              <a:gd name="connsiteY164" fmla="*/ 448675 h 1442366"/>
              <a:gd name="connsiteX165" fmla="*/ 1290519 w 1631420"/>
              <a:gd name="connsiteY165" fmla="*/ 568864 h 1442366"/>
              <a:gd name="connsiteX166" fmla="*/ 1291500 w 1631420"/>
              <a:gd name="connsiteY166" fmla="*/ 669812 h 1442366"/>
              <a:gd name="connsiteX167" fmla="*/ 1298180 w 1631420"/>
              <a:gd name="connsiteY167" fmla="*/ 700566 h 1442366"/>
              <a:gd name="connsiteX168" fmla="*/ 1323188 w 1631420"/>
              <a:gd name="connsiteY168" fmla="*/ 715983 h 1442366"/>
              <a:gd name="connsiteX169" fmla="*/ 1357818 w 1631420"/>
              <a:gd name="connsiteY169" fmla="*/ 723671 h 1442366"/>
              <a:gd name="connsiteX170" fmla="*/ 1396309 w 1631420"/>
              <a:gd name="connsiteY170" fmla="*/ 726540 h 1442366"/>
              <a:gd name="connsiteX171" fmla="*/ 1420336 w 1631420"/>
              <a:gd name="connsiteY171" fmla="*/ 722715 h 1442366"/>
              <a:gd name="connsiteX172" fmla="*/ 1427997 w 1631420"/>
              <a:gd name="connsiteY172" fmla="*/ 702518 h 1442366"/>
              <a:gd name="connsiteX173" fmla="*/ 1436639 w 1631420"/>
              <a:gd name="connsiteY173" fmla="*/ 604439 h 1442366"/>
              <a:gd name="connsiteX174" fmla="*/ 1450124 w 1631420"/>
              <a:gd name="connsiteY174" fmla="*/ 494847 h 1442366"/>
              <a:gd name="connsiteX175" fmla="*/ 1460471 w 1631420"/>
              <a:gd name="connsiteY175" fmla="*/ 421900 h 1442366"/>
              <a:gd name="connsiteX176" fmla="*/ 1482226 w 1631420"/>
              <a:gd name="connsiteY176" fmla="*/ 440198 h 1442366"/>
              <a:gd name="connsiteX177" fmla="*/ 1540146 w 1631420"/>
              <a:gd name="connsiteY177" fmla="*/ 456328 h 1442366"/>
              <a:gd name="connsiteX178" fmla="*/ 1568021 w 1631420"/>
              <a:gd name="connsiteY178" fmla="*/ 512995 h 1442366"/>
              <a:gd name="connsiteX179" fmla="*/ 1612270 w 1631420"/>
              <a:gd name="connsiteY179" fmla="*/ 735130 h 1442366"/>
              <a:gd name="connsiteX180" fmla="*/ 1619048 w 1631420"/>
              <a:gd name="connsiteY180" fmla="*/ 794708 h 1442366"/>
              <a:gd name="connsiteX181" fmla="*/ 1548828 w 1631420"/>
              <a:gd name="connsiteY181" fmla="*/ 1025509 h 1442366"/>
              <a:gd name="connsiteX182" fmla="*/ 1506483 w 1631420"/>
              <a:gd name="connsiteY182" fmla="*/ 1073578 h 1442366"/>
              <a:gd name="connsiteX183" fmla="*/ 1317149 w 1631420"/>
              <a:gd name="connsiteY183" fmla="*/ 1326449 h 1442366"/>
              <a:gd name="connsiteX184" fmla="*/ 1260409 w 1631420"/>
              <a:gd name="connsiteY184" fmla="*/ 1360098 h 1442366"/>
              <a:gd name="connsiteX185" fmla="*/ 929645 w 1631420"/>
              <a:gd name="connsiteY185" fmla="*/ 1400449 h 1442366"/>
              <a:gd name="connsiteX186" fmla="*/ 875800 w 1631420"/>
              <a:gd name="connsiteY186" fmla="*/ 1399501 h 1442366"/>
              <a:gd name="connsiteX187" fmla="*/ 476796 w 1631420"/>
              <a:gd name="connsiteY187" fmla="*/ 1433150 h 1442366"/>
              <a:gd name="connsiteX188" fmla="*/ 416249 w 1631420"/>
              <a:gd name="connsiteY188" fmla="*/ 1411011 h 1442366"/>
              <a:gd name="connsiteX189" fmla="*/ 210464 w 1631420"/>
              <a:gd name="connsiteY189" fmla="*/ 1198558 h 1442366"/>
              <a:gd name="connsiteX190" fmla="*/ 172003 w 1631420"/>
              <a:gd name="connsiteY190" fmla="*/ 1145682 h 1442366"/>
              <a:gd name="connsiteX191" fmla="*/ 194089 w 1631420"/>
              <a:gd name="connsiteY191" fmla="*/ 1039929 h 1442366"/>
              <a:gd name="connsiteX192" fmla="*/ 91273 w 1631420"/>
              <a:gd name="connsiteY192" fmla="*/ 986038 h 1442366"/>
              <a:gd name="connsiteX193" fmla="*/ 63398 w 1631420"/>
              <a:gd name="connsiteY193" fmla="*/ 929370 h 1442366"/>
              <a:gd name="connsiteX194" fmla="*/ 19149 w 1631420"/>
              <a:gd name="connsiteY194" fmla="*/ 707236 h 1442366"/>
              <a:gd name="connsiteX195" fmla="*/ 12371 w 1631420"/>
              <a:gd name="connsiteY195" fmla="*/ 647657 h 1442366"/>
              <a:gd name="connsiteX196" fmla="*/ 82591 w 1631420"/>
              <a:gd name="connsiteY196" fmla="*/ 416857 h 1442366"/>
              <a:gd name="connsiteX197" fmla="*/ 124936 w 1631420"/>
              <a:gd name="connsiteY197" fmla="*/ 368788 h 1442366"/>
              <a:gd name="connsiteX198" fmla="*/ 314270 w 1631420"/>
              <a:gd name="connsiteY198" fmla="*/ 115916 h 1442366"/>
              <a:gd name="connsiteX199" fmla="*/ 371010 w 1631420"/>
              <a:gd name="connsiteY199" fmla="*/ 82268 h 1442366"/>
              <a:gd name="connsiteX200" fmla="*/ 701774 w 1631420"/>
              <a:gd name="connsiteY200" fmla="*/ 41917 h 1442366"/>
              <a:gd name="connsiteX201" fmla="*/ 755619 w 1631420"/>
              <a:gd name="connsiteY201" fmla="*/ 42864 h 1442366"/>
              <a:gd name="connsiteX202" fmla="*/ 1154623 w 1631420"/>
              <a:gd name="connsiteY202" fmla="*/ 9216 h 1442366"/>
              <a:gd name="connsiteX203" fmla="*/ 1172866 w 1631420"/>
              <a:gd name="connsiteY203" fmla="*/ 508 h 1442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631420" h="1442366">
                <a:moveTo>
                  <a:pt x="1370321" y="754426"/>
                </a:moveTo>
                <a:cubicBezTo>
                  <a:pt x="1353956" y="752514"/>
                  <a:pt x="1339553" y="753470"/>
                  <a:pt x="1328030" y="757294"/>
                </a:cubicBezTo>
                <a:cubicBezTo>
                  <a:pt x="1315526" y="761158"/>
                  <a:pt x="1305903" y="766935"/>
                  <a:pt x="1298180" y="774623"/>
                </a:cubicBezTo>
                <a:cubicBezTo>
                  <a:pt x="1290519" y="782312"/>
                  <a:pt x="1284757" y="790956"/>
                  <a:pt x="1281877" y="800557"/>
                </a:cubicBezTo>
                <a:cubicBezTo>
                  <a:pt x="1278996" y="810198"/>
                  <a:pt x="1278015" y="820755"/>
                  <a:pt x="1279915" y="829399"/>
                </a:cubicBezTo>
                <a:cubicBezTo>
                  <a:pt x="1282857" y="853461"/>
                  <a:pt x="1293400" y="869794"/>
                  <a:pt x="1311665" y="879395"/>
                </a:cubicBezTo>
                <a:cubicBezTo>
                  <a:pt x="1329930" y="889992"/>
                  <a:pt x="1350156" y="891904"/>
                  <a:pt x="1372221" y="888080"/>
                </a:cubicBezTo>
                <a:cubicBezTo>
                  <a:pt x="1382825" y="886127"/>
                  <a:pt x="1392448" y="882303"/>
                  <a:pt x="1400109" y="877483"/>
                </a:cubicBezTo>
                <a:cubicBezTo>
                  <a:pt x="1407832" y="872663"/>
                  <a:pt x="1414574" y="866926"/>
                  <a:pt x="1419355" y="861150"/>
                </a:cubicBezTo>
                <a:cubicBezTo>
                  <a:pt x="1425117" y="855373"/>
                  <a:pt x="1428978" y="848641"/>
                  <a:pt x="1431859" y="841908"/>
                </a:cubicBezTo>
                <a:cubicBezTo>
                  <a:pt x="1434739" y="835176"/>
                  <a:pt x="1436639" y="829399"/>
                  <a:pt x="1437620" y="824619"/>
                </a:cubicBezTo>
                <a:cubicBezTo>
                  <a:pt x="1438601" y="818842"/>
                  <a:pt x="1438601" y="812110"/>
                  <a:pt x="1436639" y="804421"/>
                </a:cubicBezTo>
                <a:cubicBezTo>
                  <a:pt x="1435720" y="796733"/>
                  <a:pt x="1431859" y="789044"/>
                  <a:pt x="1427017" y="782312"/>
                </a:cubicBezTo>
                <a:cubicBezTo>
                  <a:pt x="1421255" y="775579"/>
                  <a:pt x="1414574" y="768847"/>
                  <a:pt x="1404951" y="764026"/>
                </a:cubicBezTo>
                <a:cubicBezTo>
                  <a:pt x="1395329" y="758250"/>
                  <a:pt x="1383806" y="755382"/>
                  <a:pt x="1370321" y="754426"/>
                </a:cubicBezTo>
                <a:close/>
                <a:moveTo>
                  <a:pt x="479992" y="499627"/>
                </a:moveTo>
                <a:cubicBezTo>
                  <a:pt x="472330" y="501579"/>
                  <a:pt x="467549" y="507316"/>
                  <a:pt x="465588" y="517912"/>
                </a:cubicBezTo>
                <a:cubicBezTo>
                  <a:pt x="452165" y="556355"/>
                  <a:pt x="438681" y="594838"/>
                  <a:pt x="424277" y="632325"/>
                </a:cubicBezTo>
                <a:cubicBezTo>
                  <a:pt x="410793" y="669812"/>
                  <a:pt x="396389" y="706342"/>
                  <a:pt x="381005" y="742873"/>
                </a:cubicBezTo>
                <a:cubicBezTo>
                  <a:pt x="365621" y="711163"/>
                  <a:pt x="350236" y="682320"/>
                  <a:pt x="335833" y="654434"/>
                </a:cubicBezTo>
                <a:cubicBezTo>
                  <a:pt x="321368" y="626548"/>
                  <a:pt x="307945" y="601570"/>
                  <a:pt x="295441" y="580417"/>
                </a:cubicBezTo>
                <a:cubicBezTo>
                  <a:pt x="287718" y="569820"/>
                  <a:pt x="280057" y="561175"/>
                  <a:pt x="274295" y="556355"/>
                </a:cubicBezTo>
                <a:cubicBezTo>
                  <a:pt x="268473" y="551575"/>
                  <a:pt x="258911" y="548667"/>
                  <a:pt x="247327" y="547710"/>
                </a:cubicBezTo>
                <a:cubicBezTo>
                  <a:pt x="235804" y="547710"/>
                  <a:pt x="224281" y="547710"/>
                  <a:pt x="213677" y="550579"/>
                </a:cubicBezTo>
                <a:cubicBezTo>
                  <a:pt x="203135" y="552531"/>
                  <a:pt x="191612" y="555399"/>
                  <a:pt x="180028" y="558307"/>
                </a:cubicBezTo>
                <a:cubicBezTo>
                  <a:pt x="170405" y="562132"/>
                  <a:pt x="165624" y="565996"/>
                  <a:pt x="163724" y="569820"/>
                </a:cubicBezTo>
                <a:cubicBezTo>
                  <a:pt x="162744" y="573684"/>
                  <a:pt x="164644" y="580417"/>
                  <a:pt x="170405" y="590018"/>
                </a:cubicBezTo>
                <a:cubicBezTo>
                  <a:pt x="181009" y="609259"/>
                  <a:pt x="192532" y="631369"/>
                  <a:pt x="205035" y="654434"/>
                </a:cubicBezTo>
                <a:cubicBezTo>
                  <a:pt x="217539" y="677500"/>
                  <a:pt x="231023" y="701522"/>
                  <a:pt x="244446" y="725584"/>
                </a:cubicBezTo>
                <a:cubicBezTo>
                  <a:pt x="257930" y="749605"/>
                  <a:pt x="271414" y="773667"/>
                  <a:pt x="284837" y="797689"/>
                </a:cubicBezTo>
                <a:cubicBezTo>
                  <a:pt x="298322" y="821711"/>
                  <a:pt x="311745" y="844776"/>
                  <a:pt x="323329" y="865930"/>
                </a:cubicBezTo>
                <a:cubicBezTo>
                  <a:pt x="323329" y="892860"/>
                  <a:pt x="324248" y="916922"/>
                  <a:pt x="325229" y="939031"/>
                </a:cubicBezTo>
                <a:cubicBezTo>
                  <a:pt x="326210" y="960185"/>
                  <a:pt x="327129" y="980342"/>
                  <a:pt x="327129" y="996716"/>
                </a:cubicBezTo>
                <a:cubicBezTo>
                  <a:pt x="328110" y="1006316"/>
                  <a:pt x="330010" y="1014005"/>
                  <a:pt x="333871" y="1018825"/>
                </a:cubicBezTo>
                <a:cubicBezTo>
                  <a:pt x="337733" y="1022650"/>
                  <a:pt x="343494" y="1027470"/>
                  <a:pt x="353117" y="1031334"/>
                </a:cubicBezTo>
                <a:cubicBezTo>
                  <a:pt x="361759" y="1034202"/>
                  <a:pt x="371382" y="1035158"/>
                  <a:pt x="381924" y="1037071"/>
                </a:cubicBezTo>
                <a:cubicBezTo>
                  <a:pt x="392528" y="1039023"/>
                  <a:pt x="402151" y="1039979"/>
                  <a:pt x="411774" y="1040935"/>
                </a:cubicBezTo>
                <a:cubicBezTo>
                  <a:pt x="422316" y="1041891"/>
                  <a:pt x="429058" y="1040935"/>
                  <a:pt x="431939" y="1039023"/>
                </a:cubicBezTo>
                <a:cubicBezTo>
                  <a:pt x="434819" y="1036115"/>
                  <a:pt x="436781" y="1031334"/>
                  <a:pt x="437700" y="1023606"/>
                </a:cubicBezTo>
                <a:cubicBezTo>
                  <a:pt x="437700" y="1001496"/>
                  <a:pt x="438681" y="980342"/>
                  <a:pt x="439661" y="957277"/>
                </a:cubicBezTo>
                <a:cubicBezTo>
                  <a:pt x="440581" y="934211"/>
                  <a:pt x="442542" y="910189"/>
                  <a:pt x="444442" y="883259"/>
                </a:cubicBezTo>
                <a:cubicBezTo>
                  <a:pt x="456946" y="856329"/>
                  <a:pt x="470430" y="827487"/>
                  <a:pt x="483853" y="798645"/>
                </a:cubicBezTo>
                <a:cubicBezTo>
                  <a:pt x="497337" y="768847"/>
                  <a:pt x="509841" y="740961"/>
                  <a:pt x="521364" y="713075"/>
                </a:cubicBezTo>
                <a:cubicBezTo>
                  <a:pt x="533867" y="686145"/>
                  <a:pt x="544410" y="660211"/>
                  <a:pt x="553113" y="637145"/>
                </a:cubicBezTo>
                <a:cubicBezTo>
                  <a:pt x="561755" y="613083"/>
                  <a:pt x="568498" y="593882"/>
                  <a:pt x="570398" y="580417"/>
                </a:cubicBezTo>
                <a:cubicBezTo>
                  <a:pt x="572298" y="574640"/>
                  <a:pt x="573278" y="568864"/>
                  <a:pt x="574259" y="564044"/>
                </a:cubicBezTo>
                <a:cubicBezTo>
                  <a:pt x="575178" y="559263"/>
                  <a:pt x="575178" y="555399"/>
                  <a:pt x="574259" y="551575"/>
                </a:cubicBezTo>
                <a:cubicBezTo>
                  <a:pt x="573278" y="547710"/>
                  <a:pt x="572298" y="543886"/>
                  <a:pt x="569417" y="540978"/>
                </a:cubicBezTo>
                <a:cubicBezTo>
                  <a:pt x="567517" y="537154"/>
                  <a:pt x="563655" y="534246"/>
                  <a:pt x="559794" y="530421"/>
                </a:cubicBezTo>
                <a:cubicBezTo>
                  <a:pt x="553113" y="525601"/>
                  <a:pt x="544410" y="520781"/>
                  <a:pt x="534848" y="515004"/>
                </a:cubicBezTo>
                <a:cubicBezTo>
                  <a:pt x="525225" y="509268"/>
                  <a:pt x="515602" y="504447"/>
                  <a:pt x="505980" y="501579"/>
                </a:cubicBezTo>
                <a:cubicBezTo>
                  <a:pt x="496357" y="498671"/>
                  <a:pt x="487714" y="497715"/>
                  <a:pt x="479992" y="499627"/>
                </a:cubicBezTo>
                <a:close/>
                <a:moveTo>
                  <a:pt x="838673" y="441943"/>
                </a:moveTo>
                <a:cubicBezTo>
                  <a:pt x="815566" y="446763"/>
                  <a:pt x="792520" y="452539"/>
                  <a:pt x="770394" y="459272"/>
                </a:cubicBezTo>
                <a:cubicBezTo>
                  <a:pt x="748267" y="466004"/>
                  <a:pt x="726141" y="472737"/>
                  <a:pt x="704995" y="480425"/>
                </a:cubicBezTo>
                <a:cubicBezTo>
                  <a:pt x="683849" y="488114"/>
                  <a:pt x="663684" y="495803"/>
                  <a:pt x="644438" y="503491"/>
                </a:cubicBezTo>
                <a:cubicBezTo>
                  <a:pt x="625193" y="511180"/>
                  <a:pt x="607908" y="518868"/>
                  <a:pt x="592524" y="524645"/>
                </a:cubicBezTo>
                <a:lnTo>
                  <a:pt x="603066" y="914014"/>
                </a:lnTo>
                <a:cubicBezTo>
                  <a:pt x="604047" y="924610"/>
                  <a:pt x="606928" y="933255"/>
                  <a:pt x="611770" y="939987"/>
                </a:cubicBezTo>
                <a:cubicBezTo>
                  <a:pt x="616551" y="946720"/>
                  <a:pt x="622312" y="952496"/>
                  <a:pt x="630035" y="956321"/>
                </a:cubicBezTo>
                <a:cubicBezTo>
                  <a:pt x="639596" y="962097"/>
                  <a:pt x="647319" y="965921"/>
                  <a:pt x="654061" y="969786"/>
                </a:cubicBezTo>
                <a:cubicBezTo>
                  <a:pt x="660803" y="972654"/>
                  <a:pt x="668465" y="976518"/>
                  <a:pt x="675207" y="979386"/>
                </a:cubicBezTo>
                <a:cubicBezTo>
                  <a:pt x="681949" y="982294"/>
                  <a:pt x="689611" y="984207"/>
                  <a:pt x="697334" y="985163"/>
                </a:cubicBezTo>
                <a:cubicBezTo>
                  <a:pt x="704995" y="986119"/>
                  <a:pt x="716518" y="983251"/>
                  <a:pt x="730983" y="976518"/>
                </a:cubicBezTo>
                <a:cubicBezTo>
                  <a:pt x="753048" y="968830"/>
                  <a:pt x="776155" y="960185"/>
                  <a:pt x="800182" y="950544"/>
                </a:cubicBezTo>
                <a:cubicBezTo>
                  <a:pt x="825189" y="940943"/>
                  <a:pt x="848235" y="932299"/>
                  <a:pt x="872323" y="923654"/>
                </a:cubicBezTo>
                <a:cubicBezTo>
                  <a:pt x="882865" y="919790"/>
                  <a:pt x="888626" y="915926"/>
                  <a:pt x="889607" y="913057"/>
                </a:cubicBezTo>
                <a:cubicBezTo>
                  <a:pt x="890588" y="910189"/>
                  <a:pt x="889607" y="905369"/>
                  <a:pt x="886726" y="897680"/>
                </a:cubicBezTo>
                <a:cubicBezTo>
                  <a:pt x="882865" y="890948"/>
                  <a:pt x="879004" y="884215"/>
                  <a:pt x="875203" y="878439"/>
                </a:cubicBezTo>
                <a:cubicBezTo>
                  <a:pt x="871342" y="872663"/>
                  <a:pt x="866500" y="865930"/>
                  <a:pt x="860738" y="859237"/>
                </a:cubicBezTo>
                <a:cubicBezTo>
                  <a:pt x="855958" y="852505"/>
                  <a:pt x="850196" y="848641"/>
                  <a:pt x="843454" y="847685"/>
                </a:cubicBezTo>
                <a:cubicBezTo>
                  <a:pt x="837693" y="846728"/>
                  <a:pt x="829050" y="846728"/>
                  <a:pt x="818447" y="849597"/>
                </a:cubicBezTo>
                <a:cubicBezTo>
                  <a:pt x="800182" y="853461"/>
                  <a:pt x="781917" y="858241"/>
                  <a:pt x="766532" y="863062"/>
                </a:cubicBezTo>
                <a:cubicBezTo>
                  <a:pt x="750167" y="867882"/>
                  <a:pt x="733864" y="873658"/>
                  <a:pt x="716518" y="879395"/>
                </a:cubicBezTo>
                <a:cubicBezTo>
                  <a:pt x="717499" y="867882"/>
                  <a:pt x="718479" y="857285"/>
                  <a:pt x="719399" y="845772"/>
                </a:cubicBezTo>
                <a:cubicBezTo>
                  <a:pt x="720379" y="835176"/>
                  <a:pt x="721360" y="822667"/>
                  <a:pt x="722280" y="810198"/>
                </a:cubicBezTo>
                <a:cubicBezTo>
                  <a:pt x="743487" y="802509"/>
                  <a:pt x="765552" y="793825"/>
                  <a:pt x="788659" y="786136"/>
                </a:cubicBezTo>
                <a:cubicBezTo>
                  <a:pt x="811705" y="778448"/>
                  <a:pt x="834812" y="769803"/>
                  <a:pt x="856938" y="762114"/>
                </a:cubicBezTo>
                <a:cubicBezTo>
                  <a:pt x="867481" y="758250"/>
                  <a:pt x="873242" y="754426"/>
                  <a:pt x="875203" y="750561"/>
                </a:cubicBezTo>
                <a:cubicBezTo>
                  <a:pt x="877103" y="747693"/>
                  <a:pt x="876123" y="741917"/>
                  <a:pt x="871342" y="733272"/>
                </a:cubicBezTo>
                <a:cubicBezTo>
                  <a:pt x="867481" y="726540"/>
                  <a:pt x="864600" y="718851"/>
                  <a:pt x="860738" y="712119"/>
                </a:cubicBezTo>
                <a:cubicBezTo>
                  <a:pt x="856938" y="704430"/>
                  <a:pt x="852096" y="697698"/>
                  <a:pt x="846335" y="690965"/>
                </a:cubicBezTo>
                <a:cubicBezTo>
                  <a:pt x="840573" y="684233"/>
                  <a:pt x="834812" y="679452"/>
                  <a:pt x="828070" y="678456"/>
                </a:cubicBezTo>
                <a:cubicBezTo>
                  <a:pt x="821328" y="676544"/>
                  <a:pt x="812685" y="677500"/>
                  <a:pt x="802082" y="679452"/>
                </a:cubicBezTo>
                <a:cubicBezTo>
                  <a:pt x="788659" y="681364"/>
                  <a:pt x="777136" y="684233"/>
                  <a:pt x="765552" y="687141"/>
                </a:cubicBezTo>
                <a:cubicBezTo>
                  <a:pt x="754029" y="690009"/>
                  <a:pt x="743487" y="692877"/>
                  <a:pt x="731902" y="696741"/>
                </a:cubicBezTo>
                <a:cubicBezTo>
                  <a:pt x="734783" y="675588"/>
                  <a:pt x="736744" y="655390"/>
                  <a:pt x="738645" y="636149"/>
                </a:cubicBezTo>
                <a:cubicBezTo>
                  <a:pt x="740606" y="616948"/>
                  <a:pt x="742506" y="598662"/>
                  <a:pt x="745387" y="580417"/>
                </a:cubicBezTo>
                <a:cubicBezTo>
                  <a:pt x="771313" y="571772"/>
                  <a:pt x="796320" y="564044"/>
                  <a:pt x="820347" y="557351"/>
                </a:cubicBezTo>
                <a:cubicBezTo>
                  <a:pt x="844435" y="550619"/>
                  <a:pt x="867481" y="543886"/>
                  <a:pt x="889607" y="537154"/>
                </a:cubicBezTo>
                <a:cubicBezTo>
                  <a:pt x="901130" y="534246"/>
                  <a:pt x="906891" y="530421"/>
                  <a:pt x="909772" y="526557"/>
                </a:cubicBezTo>
                <a:cubicBezTo>
                  <a:pt x="912653" y="522733"/>
                  <a:pt x="911734" y="516000"/>
                  <a:pt x="908853" y="506359"/>
                </a:cubicBezTo>
                <a:cubicBezTo>
                  <a:pt x="905972" y="497715"/>
                  <a:pt x="902111" y="490026"/>
                  <a:pt x="899230" y="483294"/>
                </a:cubicBezTo>
                <a:cubicBezTo>
                  <a:pt x="896349" y="476561"/>
                  <a:pt x="891507" y="468873"/>
                  <a:pt x="884765" y="460228"/>
                </a:cubicBezTo>
                <a:cubicBezTo>
                  <a:pt x="875203" y="443895"/>
                  <a:pt x="859819" y="438118"/>
                  <a:pt x="838673" y="441943"/>
                </a:cubicBezTo>
                <a:close/>
                <a:moveTo>
                  <a:pt x="1072258" y="392943"/>
                </a:moveTo>
                <a:cubicBezTo>
                  <a:pt x="1061715" y="394855"/>
                  <a:pt x="1052093" y="396767"/>
                  <a:pt x="1043450" y="399675"/>
                </a:cubicBezTo>
                <a:cubicBezTo>
                  <a:pt x="1034747" y="402544"/>
                  <a:pt x="1027085" y="406408"/>
                  <a:pt x="1020343" y="411188"/>
                </a:cubicBezTo>
                <a:cubicBezTo>
                  <a:pt x="1013601" y="416009"/>
                  <a:pt x="1008820" y="420829"/>
                  <a:pt x="1003978" y="424653"/>
                </a:cubicBezTo>
                <a:cubicBezTo>
                  <a:pt x="991536" y="435250"/>
                  <a:pt x="979952" y="447719"/>
                  <a:pt x="968429" y="462140"/>
                </a:cubicBezTo>
                <a:cubicBezTo>
                  <a:pt x="956906" y="476561"/>
                  <a:pt x="947283" y="490982"/>
                  <a:pt x="938641" y="507355"/>
                </a:cubicBezTo>
                <a:cubicBezTo>
                  <a:pt x="929999" y="522733"/>
                  <a:pt x="923256" y="539066"/>
                  <a:pt x="917495" y="555399"/>
                </a:cubicBezTo>
                <a:cubicBezTo>
                  <a:pt x="911734" y="570776"/>
                  <a:pt x="907872" y="586193"/>
                  <a:pt x="906891" y="599618"/>
                </a:cubicBezTo>
                <a:cubicBezTo>
                  <a:pt x="904991" y="615991"/>
                  <a:pt x="904991" y="630413"/>
                  <a:pt x="907872" y="644834"/>
                </a:cubicBezTo>
                <a:cubicBezTo>
                  <a:pt x="910753" y="659255"/>
                  <a:pt x="915534" y="671724"/>
                  <a:pt x="922276" y="683276"/>
                </a:cubicBezTo>
                <a:cubicBezTo>
                  <a:pt x="929018" y="694829"/>
                  <a:pt x="937660" y="705386"/>
                  <a:pt x="947283" y="714031"/>
                </a:cubicBezTo>
                <a:cubicBezTo>
                  <a:pt x="957825" y="723671"/>
                  <a:pt x="968429" y="731360"/>
                  <a:pt x="979952" y="738092"/>
                </a:cubicBezTo>
                <a:cubicBezTo>
                  <a:pt x="990555" y="744825"/>
                  <a:pt x="1003059" y="750561"/>
                  <a:pt x="1015562" y="756338"/>
                </a:cubicBezTo>
                <a:cubicBezTo>
                  <a:pt x="1028066" y="762114"/>
                  <a:pt x="1041489" y="767891"/>
                  <a:pt x="1053993" y="772671"/>
                </a:cubicBezTo>
                <a:cubicBezTo>
                  <a:pt x="1066496" y="778448"/>
                  <a:pt x="1079000" y="783268"/>
                  <a:pt x="1090523" y="788088"/>
                </a:cubicBezTo>
                <a:cubicBezTo>
                  <a:pt x="1103026" y="792869"/>
                  <a:pt x="1112649" y="797689"/>
                  <a:pt x="1120311" y="801553"/>
                </a:cubicBezTo>
                <a:cubicBezTo>
                  <a:pt x="1129014" y="805377"/>
                  <a:pt x="1134776" y="810198"/>
                  <a:pt x="1137656" y="814022"/>
                </a:cubicBezTo>
                <a:cubicBezTo>
                  <a:pt x="1140537" y="818842"/>
                  <a:pt x="1140537" y="821711"/>
                  <a:pt x="1136676" y="825575"/>
                </a:cubicBezTo>
                <a:cubicBezTo>
                  <a:pt x="1127053" y="835176"/>
                  <a:pt x="1110749" y="839996"/>
                  <a:pt x="1085742" y="838084"/>
                </a:cubicBezTo>
                <a:cubicBezTo>
                  <a:pt x="1060735" y="837128"/>
                  <a:pt x="1030947" y="829399"/>
                  <a:pt x="995336" y="814978"/>
                </a:cubicBezTo>
                <a:cubicBezTo>
                  <a:pt x="989575" y="812110"/>
                  <a:pt x="982832" y="810198"/>
                  <a:pt x="975171" y="809242"/>
                </a:cubicBezTo>
                <a:cubicBezTo>
                  <a:pt x="967448" y="808246"/>
                  <a:pt x="959787" y="808246"/>
                  <a:pt x="952064" y="809242"/>
                </a:cubicBezTo>
                <a:cubicBezTo>
                  <a:pt x="944402" y="810198"/>
                  <a:pt x="936679" y="811154"/>
                  <a:pt x="929018" y="814022"/>
                </a:cubicBezTo>
                <a:cubicBezTo>
                  <a:pt x="922276" y="816930"/>
                  <a:pt x="915534" y="819799"/>
                  <a:pt x="902111" y="821711"/>
                </a:cubicBezTo>
                <a:cubicBezTo>
                  <a:pt x="895369" y="827487"/>
                  <a:pt x="893468" y="833264"/>
                  <a:pt x="894388" y="840952"/>
                </a:cubicBezTo>
                <a:cubicBezTo>
                  <a:pt x="896349" y="847685"/>
                  <a:pt x="906891" y="856329"/>
                  <a:pt x="925156" y="867882"/>
                </a:cubicBezTo>
                <a:cubicBezTo>
                  <a:pt x="960767" y="890948"/>
                  <a:pt x="994417" y="906325"/>
                  <a:pt x="1025185" y="913057"/>
                </a:cubicBezTo>
                <a:cubicBezTo>
                  <a:pt x="1056873" y="919790"/>
                  <a:pt x="1086661" y="919790"/>
                  <a:pt x="1117430" y="914014"/>
                </a:cubicBezTo>
                <a:cubicBezTo>
                  <a:pt x="1140537" y="910189"/>
                  <a:pt x="1159783" y="903457"/>
                  <a:pt x="1175167" y="895768"/>
                </a:cubicBezTo>
                <a:cubicBezTo>
                  <a:pt x="1190551" y="887084"/>
                  <a:pt x="1202994" y="878439"/>
                  <a:pt x="1213597" y="868838"/>
                </a:cubicBezTo>
                <a:cubicBezTo>
                  <a:pt x="1223220" y="859237"/>
                  <a:pt x="1230882" y="849597"/>
                  <a:pt x="1236704" y="839040"/>
                </a:cubicBezTo>
                <a:cubicBezTo>
                  <a:pt x="1241485" y="828443"/>
                  <a:pt x="1245347" y="818842"/>
                  <a:pt x="1248227" y="810198"/>
                </a:cubicBezTo>
                <a:cubicBezTo>
                  <a:pt x="1253008" y="798645"/>
                  <a:pt x="1253008" y="788088"/>
                  <a:pt x="1249147" y="778448"/>
                </a:cubicBezTo>
                <a:cubicBezTo>
                  <a:pt x="1245347" y="769803"/>
                  <a:pt x="1239585" y="761158"/>
                  <a:pt x="1229962" y="753470"/>
                </a:cubicBezTo>
                <a:cubicBezTo>
                  <a:pt x="1221320" y="745781"/>
                  <a:pt x="1209736" y="739049"/>
                  <a:pt x="1196313" y="732316"/>
                </a:cubicBezTo>
                <a:cubicBezTo>
                  <a:pt x="1182829" y="725584"/>
                  <a:pt x="1169406" y="719807"/>
                  <a:pt x="1154021" y="713075"/>
                </a:cubicBezTo>
                <a:cubicBezTo>
                  <a:pt x="1138637" y="707298"/>
                  <a:pt x="1123253" y="700566"/>
                  <a:pt x="1108788" y="693873"/>
                </a:cubicBezTo>
                <a:cubicBezTo>
                  <a:pt x="1094384" y="687141"/>
                  <a:pt x="1079980" y="679452"/>
                  <a:pt x="1067477" y="670768"/>
                </a:cubicBezTo>
                <a:cubicBezTo>
                  <a:pt x="1056873" y="665031"/>
                  <a:pt x="1050131" y="657303"/>
                  <a:pt x="1046331" y="647702"/>
                </a:cubicBezTo>
                <a:cubicBezTo>
                  <a:pt x="1042470" y="638101"/>
                  <a:pt x="1040570" y="628460"/>
                  <a:pt x="1040570" y="617904"/>
                </a:cubicBezTo>
                <a:cubicBezTo>
                  <a:pt x="1040570" y="607347"/>
                  <a:pt x="1042470" y="596750"/>
                  <a:pt x="1046331" y="585197"/>
                </a:cubicBezTo>
                <a:cubicBezTo>
                  <a:pt x="1050131" y="573684"/>
                  <a:pt x="1054973" y="563088"/>
                  <a:pt x="1060735" y="553487"/>
                </a:cubicBezTo>
                <a:cubicBezTo>
                  <a:pt x="1066496" y="543886"/>
                  <a:pt x="1072258" y="534246"/>
                  <a:pt x="1079000" y="526557"/>
                </a:cubicBezTo>
                <a:cubicBezTo>
                  <a:pt x="1085742" y="517912"/>
                  <a:pt x="1091503" y="512136"/>
                  <a:pt x="1097265" y="507355"/>
                </a:cubicBezTo>
                <a:cubicBezTo>
                  <a:pt x="1104007" y="501579"/>
                  <a:pt x="1108788" y="498671"/>
                  <a:pt x="1111668" y="498671"/>
                </a:cubicBezTo>
                <a:cubicBezTo>
                  <a:pt x="1114549" y="498671"/>
                  <a:pt x="1117430" y="501579"/>
                  <a:pt x="1118411" y="506359"/>
                </a:cubicBezTo>
                <a:cubicBezTo>
                  <a:pt x="1120311" y="511180"/>
                  <a:pt x="1120311" y="517912"/>
                  <a:pt x="1120311" y="525601"/>
                </a:cubicBezTo>
                <a:cubicBezTo>
                  <a:pt x="1120311" y="533289"/>
                  <a:pt x="1120311" y="541934"/>
                  <a:pt x="1119391" y="550619"/>
                </a:cubicBezTo>
                <a:cubicBezTo>
                  <a:pt x="1118411" y="559263"/>
                  <a:pt x="1118411" y="568864"/>
                  <a:pt x="1117430" y="577509"/>
                </a:cubicBezTo>
                <a:cubicBezTo>
                  <a:pt x="1116511" y="586193"/>
                  <a:pt x="1116511" y="593882"/>
                  <a:pt x="1117430" y="600614"/>
                </a:cubicBezTo>
                <a:cubicBezTo>
                  <a:pt x="1119391" y="632325"/>
                  <a:pt x="1147279" y="653478"/>
                  <a:pt x="1202074" y="663079"/>
                </a:cubicBezTo>
                <a:cubicBezTo>
                  <a:pt x="1211697" y="665031"/>
                  <a:pt x="1218378" y="665031"/>
                  <a:pt x="1223220" y="662123"/>
                </a:cubicBezTo>
                <a:cubicBezTo>
                  <a:pt x="1228001" y="659255"/>
                  <a:pt x="1231862" y="654434"/>
                  <a:pt x="1234743" y="645790"/>
                </a:cubicBezTo>
                <a:cubicBezTo>
                  <a:pt x="1237624" y="637145"/>
                  <a:pt x="1240505" y="626548"/>
                  <a:pt x="1242466" y="614039"/>
                </a:cubicBezTo>
                <a:cubicBezTo>
                  <a:pt x="1245347" y="602526"/>
                  <a:pt x="1247247" y="589062"/>
                  <a:pt x="1248227" y="576553"/>
                </a:cubicBezTo>
                <a:cubicBezTo>
                  <a:pt x="1249147" y="563088"/>
                  <a:pt x="1250127" y="550619"/>
                  <a:pt x="1251108" y="538110"/>
                </a:cubicBezTo>
                <a:cubicBezTo>
                  <a:pt x="1252027" y="525601"/>
                  <a:pt x="1252027" y="514088"/>
                  <a:pt x="1251108" y="503491"/>
                </a:cubicBezTo>
                <a:cubicBezTo>
                  <a:pt x="1250127" y="497715"/>
                  <a:pt x="1249147" y="491938"/>
                  <a:pt x="1248227" y="485246"/>
                </a:cubicBezTo>
                <a:cubicBezTo>
                  <a:pt x="1247247" y="478513"/>
                  <a:pt x="1245347" y="472737"/>
                  <a:pt x="1242466" y="466004"/>
                </a:cubicBezTo>
                <a:cubicBezTo>
                  <a:pt x="1239585" y="459272"/>
                  <a:pt x="1234743" y="453496"/>
                  <a:pt x="1229962" y="446763"/>
                </a:cubicBezTo>
                <a:cubicBezTo>
                  <a:pt x="1224201" y="440031"/>
                  <a:pt x="1217459" y="434254"/>
                  <a:pt x="1208817" y="428518"/>
                </a:cubicBezTo>
                <a:cubicBezTo>
                  <a:pt x="1195332" y="419833"/>
                  <a:pt x="1178967" y="412145"/>
                  <a:pt x="1160702" y="406408"/>
                </a:cubicBezTo>
                <a:cubicBezTo>
                  <a:pt x="1142437" y="400632"/>
                  <a:pt x="1124172" y="395811"/>
                  <a:pt x="1105907" y="392943"/>
                </a:cubicBezTo>
                <a:cubicBezTo>
                  <a:pt x="1094384" y="391987"/>
                  <a:pt x="1082861" y="391987"/>
                  <a:pt x="1072258" y="392943"/>
                </a:cubicBezTo>
                <a:close/>
                <a:moveTo>
                  <a:pt x="1172866" y="508"/>
                </a:moveTo>
                <a:cubicBezTo>
                  <a:pt x="1192108" y="-2730"/>
                  <a:pt x="1212314" y="9724"/>
                  <a:pt x="1215170" y="31355"/>
                </a:cubicBezTo>
                <a:cubicBezTo>
                  <a:pt x="1222977" y="88437"/>
                  <a:pt x="1242832" y="164667"/>
                  <a:pt x="1293237" y="209117"/>
                </a:cubicBezTo>
                <a:lnTo>
                  <a:pt x="1309536" y="219861"/>
                </a:lnTo>
                <a:lnTo>
                  <a:pt x="1301122" y="325618"/>
                </a:lnTo>
                <a:cubicBezTo>
                  <a:pt x="1298180" y="366013"/>
                  <a:pt x="1296280" y="407364"/>
                  <a:pt x="1294380" y="448675"/>
                </a:cubicBezTo>
                <a:cubicBezTo>
                  <a:pt x="1292419" y="490026"/>
                  <a:pt x="1291500" y="530421"/>
                  <a:pt x="1290519" y="568864"/>
                </a:cubicBezTo>
                <a:cubicBezTo>
                  <a:pt x="1290519" y="607307"/>
                  <a:pt x="1290519" y="640969"/>
                  <a:pt x="1291500" y="669812"/>
                </a:cubicBezTo>
                <a:cubicBezTo>
                  <a:pt x="1291500" y="684233"/>
                  <a:pt x="1293400" y="693833"/>
                  <a:pt x="1298180" y="700566"/>
                </a:cubicBezTo>
                <a:cubicBezTo>
                  <a:pt x="1303022" y="707298"/>
                  <a:pt x="1310684" y="712119"/>
                  <a:pt x="1323188" y="715983"/>
                </a:cubicBezTo>
                <a:cubicBezTo>
                  <a:pt x="1333791" y="719807"/>
                  <a:pt x="1346295" y="721719"/>
                  <a:pt x="1357818" y="723671"/>
                </a:cubicBezTo>
                <a:cubicBezTo>
                  <a:pt x="1369341" y="725584"/>
                  <a:pt x="1382825" y="726540"/>
                  <a:pt x="1396309" y="726540"/>
                </a:cubicBezTo>
                <a:cubicBezTo>
                  <a:pt x="1407832" y="727496"/>
                  <a:pt x="1415494" y="725584"/>
                  <a:pt x="1420336" y="722715"/>
                </a:cubicBezTo>
                <a:cubicBezTo>
                  <a:pt x="1425117" y="719807"/>
                  <a:pt x="1427017" y="713075"/>
                  <a:pt x="1427997" y="702518"/>
                </a:cubicBezTo>
                <a:cubicBezTo>
                  <a:pt x="1429959" y="671724"/>
                  <a:pt x="1432839" y="639057"/>
                  <a:pt x="1436639" y="604439"/>
                </a:cubicBezTo>
                <a:cubicBezTo>
                  <a:pt x="1440501" y="568864"/>
                  <a:pt x="1445282" y="533289"/>
                  <a:pt x="1450124" y="494847"/>
                </a:cubicBezTo>
                <a:lnTo>
                  <a:pt x="1460471" y="421900"/>
                </a:lnTo>
                <a:lnTo>
                  <a:pt x="1482226" y="440198"/>
                </a:lnTo>
                <a:cubicBezTo>
                  <a:pt x="1499286" y="449574"/>
                  <a:pt x="1518517" y="455346"/>
                  <a:pt x="1540146" y="456328"/>
                </a:cubicBezTo>
                <a:cubicBezTo>
                  <a:pt x="1568021" y="457276"/>
                  <a:pt x="1584395" y="489976"/>
                  <a:pt x="1568021" y="512995"/>
                </a:cubicBezTo>
                <a:cubicBezTo>
                  <a:pt x="1522858" y="579345"/>
                  <a:pt x="1494983" y="670676"/>
                  <a:pt x="1612270" y="735130"/>
                </a:cubicBezTo>
                <a:cubicBezTo>
                  <a:pt x="1634433" y="747655"/>
                  <a:pt x="1638241" y="777444"/>
                  <a:pt x="1619048" y="794708"/>
                </a:cubicBezTo>
                <a:cubicBezTo>
                  <a:pt x="1570915" y="837971"/>
                  <a:pt x="1509377" y="918741"/>
                  <a:pt x="1548828" y="1025509"/>
                </a:cubicBezTo>
                <a:cubicBezTo>
                  <a:pt x="1558425" y="1052387"/>
                  <a:pt x="1535348" y="1080280"/>
                  <a:pt x="1506483" y="1073578"/>
                </a:cubicBezTo>
                <a:cubicBezTo>
                  <a:pt x="1414253" y="1052387"/>
                  <a:pt x="1289198" y="1067823"/>
                  <a:pt x="1317149" y="1326449"/>
                </a:cubicBezTo>
                <a:cubicBezTo>
                  <a:pt x="1320957" y="1357187"/>
                  <a:pt x="1286380" y="1378378"/>
                  <a:pt x="1260409" y="1360098"/>
                </a:cubicBezTo>
                <a:cubicBezTo>
                  <a:pt x="1185392" y="1308169"/>
                  <a:pt x="1061326" y="1264907"/>
                  <a:pt x="929645" y="1400449"/>
                </a:cubicBezTo>
                <a:cubicBezTo>
                  <a:pt x="914261" y="1415818"/>
                  <a:pt x="889280" y="1415818"/>
                  <a:pt x="875800" y="1399501"/>
                </a:cubicBezTo>
                <a:cubicBezTo>
                  <a:pt x="823859" y="1339855"/>
                  <a:pt x="693092" y="1240872"/>
                  <a:pt x="476796" y="1433150"/>
                </a:cubicBezTo>
                <a:cubicBezTo>
                  <a:pt x="454710" y="1452377"/>
                  <a:pt x="420057" y="1439852"/>
                  <a:pt x="416249" y="1411011"/>
                </a:cubicBezTo>
                <a:cubicBezTo>
                  <a:pt x="403759" y="1319679"/>
                  <a:pt x="360423" y="1179330"/>
                  <a:pt x="210464" y="1198558"/>
                </a:cubicBezTo>
                <a:cubicBezTo>
                  <a:pt x="180685" y="1201401"/>
                  <a:pt x="159513" y="1172560"/>
                  <a:pt x="172003" y="1145682"/>
                </a:cubicBezTo>
                <a:cubicBezTo>
                  <a:pt x="187387" y="1114877"/>
                  <a:pt x="197974" y="1077437"/>
                  <a:pt x="194089" y="1039929"/>
                </a:cubicBezTo>
                <a:cubicBezTo>
                  <a:pt x="168195" y="1009124"/>
                  <a:pt x="134532" y="988001"/>
                  <a:pt x="91273" y="986038"/>
                </a:cubicBezTo>
                <a:cubicBezTo>
                  <a:pt x="63398" y="985090"/>
                  <a:pt x="47024" y="952389"/>
                  <a:pt x="63398" y="929370"/>
                </a:cubicBezTo>
                <a:cubicBezTo>
                  <a:pt x="108561" y="863021"/>
                  <a:pt x="136436" y="771689"/>
                  <a:pt x="19149" y="707236"/>
                </a:cubicBezTo>
                <a:cubicBezTo>
                  <a:pt x="-3013" y="694711"/>
                  <a:pt x="-6821" y="664921"/>
                  <a:pt x="12371" y="647657"/>
                </a:cubicBezTo>
                <a:cubicBezTo>
                  <a:pt x="60504" y="604395"/>
                  <a:pt x="122042" y="523625"/>
                  <a:pt x="82591" y="416857"/>
                </a:cubicBezTo>
                <a:cubicBezTo>
                  <a:pt x="72995" y="389979"/>
                  <a:pt x="96071" y="362085"/>
                  <a:pt x="124936" y="368788"/>
                </a:cubicBezTo>
                <a:cubicBezTo>
                  <a:pt x="217166" y="389979"/>
                  <a:pt x="342221" y="374542"/>
                  <a:pt x="314270" y="115916"/>
                </a:cubicBezTo>
                <a:cubicBezTo>
                  <a:pt x="310462" y="85179"/>
                  <a:pt x="345039" y="63988"/>
                  <a:pt x="371010" y="82268"/>
                </a:cubicBezTo>
                <a:cubicBezTo>
                  <a:pt x="446028" y="134196"/>
                  <a:pt x="570093" y="177458"/>
                  <a:pt x="701774" y="41917"/>
                </a:cubicBezTo>
                <a:cubicBezTo>
                  <a:pt x="717158" y="26548"/>
                  <a:pt x="741225" y="26548"/>
                  <a:pt x="755619" y="42864"/>
                </a:cubicBezTo>
                <a:cubicBezTo>
                  <a:pt x="807560" y="102511"/>
                  <a:pt x="938328" y="201493"/>
                  <a:pt x="1154623" y="9216"/>
                </a:cubicBezTo>
                <a:cubicBezTo>
                  <a:pt x="1160144" y="4409"/>
                  <a:pt x="1166451" y="1587"/>
                  <a:pt x="1172866" y="50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endParaRPr sz="3000">
              <a:solidFill>
                <a:srgbClr val="FFFFFF"/>
              </a:solidFill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A1A2D7CB-3C83-0E99-0132-FE8E59DF061B}"/>
              </a:ext>
            </a:extLst>
          </p:cNvPr>
          <p:cNvSpPr/>
          <p:nvPr/>
        </p:nvSpPr>
        <p:spPr>
          <a:xfrm>
            <a:off x="9827731" y="3676224"/>
            <a:ext cx="1795906" cy="788132"/>
          </a:xfrm>
          <a:custGeom>
            <a:avLst/>
            <a:gdLst>
              <a:gd name="connsiteX0" fmla="*/ 1421269 w 1795906"/>
              <a:gd name="connsiteY0" fmla="*/ 319646 h 788132"/>
              <a:gd name="connsiteX1" fmla="*/ 1392425 w 1795906"/>
              <a:gd name="connsiteY1" fmla="*/ 321553 h 788132"/>
              <a:gd name="connsiteX2" fmla="*/ 1372267 w 1795906"/>
              <a:gd name="connsiteY2" fmla="*/ 333110 h 788132"/>
              <a:gd name="connsiteX3" fmla="*/ 1361687 w 1795906"/>
              <a:gd name="connsiteY3" fmla="*/ 350416 h 788132"/>
              <a:gd name="connsiteX4" fmla="*/ 1359738 w 1795906"/>
              <a:gd name="connsiteY4" fmla="*/ 370597 h 788132"/>
              <a:gd name="connsiteX5" fmla="*/ 1380898 w 1795906"/>
              <a:gd name="connsiteY5" fmla="*/ 404241 h 788132"/>
              <a:gd name="connsiteX6" fmla="*/ 1422272 w 1795906"/>
              <a:gd name="connsiteY6" fmla="*/ 410020 h 788132"/>
              <a:gd name="connsiteX7" fmla="*/ 1440536 w 1795906"/>
              <a:gd name="connsiteY7" fmla="*/ 403273 h 788132"/>
              <a:gd name="connsiteX8" fmla="*/ 1453956 w 1795906"/>
              <a:gd name="connsiteY8" fmla="*/ 391746 h 788132"/>
              <a:gd name="connsiteX9" fmla="*/ 1462643 w 1795906"/>
              <a:gd name="connsiteY9" fmla="*/ 379250 h 788132"/>
              <a:gd name="connsiteX10" fmla="*/ 1466485 w 1795906"/>
              <a:gd name="connsiteY10" fmla="*/ 367722 h 788132"/>
              <a:gd name="connsiteX11" fmla="*/ 1465483 w 1795906"/>
              <a:gd name="connsiteY11" fmla="*/ 354259 h 788132"/>
              <a:gd name="connsiteX12" fmla="*/ 1458801 w 1795906"/>
              <a:gd name="connsiteY12" fmla="*/ 338859 h 788132"/>
              <a:gd name="connsiteX13" fmla="*/ 1444378 w 1795906"/>
              <a:gd name="connsiteY13" fmla="*/ 326364 h 788132"/>
              <a:gd name="connsiteX14" fmla="*/ 1421269 w 1795906"/>
              <a:gd name="connsiteY14" fmla="*/ 319646 h 788132"/>
              <a:gd name="connsiteX15" fmla="*/ 959756 w 1795906"/>
              <a:gd name="connsiteY15" fmla="*/ 204282 h 788132"/>
              <a:gd name="connsiteX16" fmla="*/ 970336 w 1795906"/>
              <a:gd name="connsiteY16" fmla="*/ 266760 h 788132"/>
              <a:gd name="connsiteX17" fmla="*/ 981918 w 1795906"/>
              <a:gd name="connsiteY17" fmla="*/ 329267 h 788132"/>
              <a:gd name="connsiteX18" fmla="*/ 947282 w 1795906"/>
              <a:gd name="connsiteY18" fmla="*/ 337921 h 788132"/>
              <a:gd name="connsiteX19" fmla="*/ 912646 w 1795906"/>
              <a:gd name="connsiteY19" fmla="*/ 349448 h 788132"/>
              <a:gd name="connsiteX20" fmla="*/ 936702 w 1795906"/>
              <a:gd name="connsiteY20" fmla="*/ 272538 h 788132"/>
              <a:gd name="connsiteX21" fmla="*/ 959756 w 1795906"/>
              <a:gd name="connsiteY21" fmla="*/ 204282 h 788132"/>
              <a:gd name="connsiteX22" fmla="*/ 514613 w 1795906"/>
              <a:gd name="connsiteY22" fmla="*/ 196567 h 788132"/>
              <a:gd name="connsiteX23" fmla="*/ 505036 w 1795906"/>
              <a:gd name="connsiteY23" fmla="*/ 209063 h 788132"/>
              <a:gd name="connsiteX24" fmla="*/ 477138 w 1795906"/>
              <a:gd name="connsiteY24" fmla="*/ 286941 h 788132"/>
              <a:gd name="connsiteX25" fmla="*/ 447346 w 1795906"/>
              <a:gd name="connsiteY25" fmla="*/ 361944 h 788132"/>
              <a:gd name="connsiteX26" fmla="*/ 416553 w 1795906"/>
              <a:gd name="connsiteY26" fmla="*/ 302340 h 788132"/>
              <a:gd name="connsiteX27" fmla="*/ 388655 w 1795906"/>
              <a:gd name="connsiteY27" fmla="*/ 252358 h 788132"/>
              <a:gd name="connsiteX28" fmla="*/ 374232 w 1795906"/>
              <a:gd name="connsiteY28" fmla="*/ 235990 h 788132"/>
              <a:gd name="connsiteX29" fmla="*/ 355968 w 1795906"/>
              <a:gd name="connsiteY29" fmla="*/ 230241 h 788132"/>
              <a:gd name="connsiteX30" fmla="*/ 332915 w 1795906"/>
              <a:gd name="connsiteY30" fmla="*/ 232148 h 788132"/>
              <a:gd name="connsiteX31" fmla="*/ 309861 w 1795906"/>
              <a:gd name="connsiteY31" fmla="*/ 236958 h 788132"/>
              <a:gd name="connsiteX32" fmla="*/ 298279 w 1795906"/>
              <a:gd name="connsiteY32" fmla="*/ 244643 h 788132"/>
              <a:gd name="connsiteX33" fmla="*/ 303123 w 1795906"/>
              <a:gd name="connsiteY33" fmla="*/ 258107 h 788132"/>
              <a:gd name="connsiteX34" fmla="*/ 326177 w 1795906"/>
              <a:gd name="connsiteY34" fmla="*/ 302340 h 788132"/>
              <a:gd name="connsiteX35" fmla="*/ 353072 w 1795906"/>
              <a:gd name="connsiteY35" fmla="*/ 350416 h 788132"/>
              <a:gd name="connsiteX36" fmla="*/ 380024 w 1795906"/>
              <a:gd name="connsiteY36" fmla="*/ 399431 h 788132"/>
              <a:gd name="connsiteX37" fmla="*/ 405973 w 1795906"/>
              <a:gd name="connsiteY37" fmla="*/ 445600 h 788132"/>
              <a:gd name="connsiteX38" fmla="*/ 406919 w 1795906"/>
              <a:gd name="connsiteY38" fmla="*/ 495583 h 788132"/>
              <a:gd name="connsiteX39" fmla="*/ 408868 w 1795906"/>
              <a:gd name="connsiteY39" fmla="*/ 535005 h 788132"/>
              <a:gd name="connsiteX40" fmla="*/ 413657 w 1795906"/>
              <a:gd name="connsiteY40" fmla="*/ 550376 h 788132"/>
              <a:gd name="connsiteX41" fmla="*/ 427133 w 1795906"/>
              <a:gd name="connsiteY41" fmla="*/ 559029 h 788132"/>
              <a:gd name="connsiteX42" fmla="*/ 446344 w 1795906"/>
              <a:gd name="connsiteY42" fmla="*/ 562871 h 788132"/>
              <a:gd name="connsiteX43" fmla="*/ 466557 w 1795906"/>
              <a:gd name="connsiteY43" fmla="*/ 564807 h 788132"/>
              <a:gd name="connsiteX44" fmla="*/ 480033 w 1795906"/>
              <a:gd name="connsiteY44" fmla="*/ 562871 h 788132"/>
              <a:gd name="connsiteX45" fmla="*/ 483875 w 1795906"/>
              <a:gd name="connsiteY45" fmla="*/ 552312 h 788132"/>
              <a:gd name="connsiteX46" fmla="*/ 485769 w 1795906"/>
              <a:gd name="connsiteY46" fmla="*/ 508078 h 788132"/>
              <a:gd name="connsiteX47" fmla="*/ 488664 w 1795906"/>
              <a:gd name="connsiteY47" fmla="*/ 458096 h 788132"/>
              <a:gd name="connsiteX48" fmla="*/ 515560 w 1795906"/>
              <a:gd name="connsiteY48" fmla="*/ 401367 h 788132"/>
              <a:gd name="connsiteX49" fmla="*/ 541565 w 1795906"/>
              <a:gd name="connsiteY49" fmla="*/ 343670 h 788132"/>
              <a:gd name="connsiteX50" fmla="*/ 562669 w 1795906"/>
              <a:gd name="connsiteY50" fmla="*/ 291751 h 788132"/>
              <a:gd name="connsiteX51" fmla="*/ 576145 w 1795906"/>
              <a:gd name="connsiteY51" fmla="*/ 250422 h 788132"/>
              <a:gd name="connsiteX52" fmla="*/ 579040 w 1795906"/>
              <a:gd name="connsiteY52" fmla="*/ 238894 h 788132"/>
              <a:gd name="connsiteX53" fmla="*/ 579040 w 1795906"/>
              <a:gd name="connsiteY53" fmla="*/ 230241 h 788132"/>
              <a:gd name="connsiteX54" fmla="*/ 575198 w 1795906"/>
              <a:gd name="connsiteY54" fmla="*/ 223495 h 788132"/>
              <a:gd name="connsiteX55" fmla="*/ 568460 w 1795906"/>
              <a:gd name="connsiteY55" fmla="*/ 216777 h 788132"/>
              <a:gd name="connsiteX56" fmla="*/ 551142 w 1795906"/>
              <a:gd name="connsiteY56" fmla="*/ 206188 h 788132"/>
              <a:gd name="connsiteX57" fmla="*/ 531931 w 1795906"/>
              <a:gd name="connsiteY57" fmla="*/ 197535 h 788132"/>
              <a:gd name="connsiteX58" fmla="*/ 514613 w 1795906"/>
              <a:gd name="connsiteY58" fmla="*/ 196567 h 788132"/>
              <a:gd name="connsiteX59" fmla="*/ 755950 w 1795906"/>
              <a:gd name="connsiteY59" fmla="*/ 160048 h 788132"/>
              <a:gd name="connsiteX60" fmla="*/ 709788 w 1795906"/>
              <a:gd name="connsiteY60" fmla="*/ 171576 h 788132"/>
              <a:gd name="connsiteX61" fmla="*/ 665574 w 1795906"/>
              <a:gd name="connsiteY61" fmla="*/ 186008 h 788132"/>
              <a:gd name="connsiteX62" fmla="*/ 624256 w 1795906"/>
              <a:gd name="connsiteY62" fmla="*/ 201378 h 788132"/>
              <a:gd name="connsiteX63" fmla="*/ 588674 w 1795906"/>
              <a:gd name="connsiteY63" fmla="*/ 216777 h 788132"/>
              <a:gd name="connsiteX64" fmla="*/ 595412 w 1795906"/>
              <a:gd name="connsiteY64" fmla="*/ 480183 h 788132"/>
              <a:gd name="connsiteX65" fmla="*/ 601147 w 1795906"/>
              <a:gd name="connsiteY65" fmla="*/ 497489 h 788132"/>
              <a:gd name="connsiteX66" fmla="*/ 613676 w 1795906"/>
              <a:gd name="connsiteY66" fmla="*/ 508078 h 788132"/>
              <a:gd name="connsiteX67" fmla="*/ 629992 w 1795906"/>
              <a:gd name="connsiteY67" fmla="*/ 516731 h 788132"/>
              <a:gd name="connsiteX68" fmla="*/ 644414 w 1795906"/>
              <a:gd name="connsiteY68" fmla="*/ 523448 h 788132"/>
              <a:gd name="connsiteX69" fmla="*/ 658836 w 1795906"/>
              <a:gd name="connsiteY69" fmla="*/ 527291 h 788132"/>
              <a:gd name="connsiteX70" fmla="*/ 681945 w 1795906"/>
              <a:gd name="connsiteY70" fmla="*/ 521542 h 788132"/>
              <a:gd name="connsiteX71" fmla="*/ 729054 w 1795906"/>
              <a:gd name="connsiteY71" fmla="*/ 504236 h 788132"/>
              <a:gd name="connsiteX72" fmla="*/ 777110 w 1795906"/>
              <a:gd name="connsiteY72" fmla="*/ 485961 h 788132"/>
              <a:gd name="connsiteX73" fmla="*/ 788637 w 1795906"/>
              <a:gd name="connsiteY73" fmla="*/ 479244 h 788132"/>
              <a:gd name="connsiteX74" fmla="*/ 786744 w 1795906"/>
              <a:gd name="connsiteY74" fmla="*/ 468655 h 788132"/>
              <a:gd name="connsiteX75" fmla="*/ 779004 w 1795906"/>
              <a:gd name="connsiteY75" fmla="*/ 456160 h 788132"/>
              <a:gd name="connsiteX76" fmla="*/ 769426 w 1795906"/>
              <a:gd name="connsiteY76" fmla="*/ 442696 h 788132"/>
              <a:gd name="connsiteX77" fmla="*/ 757899 w 1795906"/>
              <a:gd name="connsiteY77" fmla="*/ 435011 h 788132"/>
              <a:gd name="connsiteX78" fmla="*/ 740581 w 1795906"/>
              <a:gd name="connsiteY78" fmla="*/ 435979 h 788132"/>
              <a:gd name="connsiteX79" fmla="*/ 704999 w 1795906"/>
              <a:gd name="connsiteY79" fmla="*/ 445571 h 788132"/>
              <a:gd name="connsiteX80" fmla="*/ 671365 w 1795906"/>
              <a:gd name="connsiteY80" fmla="*/ 456160 h 788132"/>
              <a:gd name="connsiteX81" fmla="*/ 673259 w 1795906"/>
              <a:gd name="connsiteY81" fmla="*/ 433075 h 788132"/>
              <a:gd name="connsiteX82" fmla="*/ 675208 w 1795906"/>
              <a:gd name="connsiteY82" fmla="*/ 409052 h 788132"/>
              <a:gd name="connsiteX83" fmla="*/ 720368 w 1795906"/>
              <a:gd name="connsiteY83" fmla="*/ 392714 h 788132"/>
              <a:gd name="connsiteX84" fmla="*/ 766530 w 1795906"/>
              <a:gd name="connsiteY84" fmla="*/ 376375 h 788132"/>
              <a:gd name="connsiteX85" fmla="*/ 779004 w 1795906"/>
              <a:gd name="connsiteY85" fmla="*/ 368661 h 788132"/>
              <a:gd name="connsiteX86" fmla="*/ 776164 w 1795906"/>
              <a:gd name="connsiteY86" fmla="*/ 357133 h 788132"/>
              <a:gd name="connsiteX87" fmla="*/ 769426 w 1795906"/>
              <a:gd name="connsiteY87" fmla="*/ 342702 h 788132"/>
              <a:gd name="connsiteX88" fmla="*/ 759792 w 1795906"/>
              <a:gd name="connsiteY88" fmla="*/ 328299 h 788132"/>
              <a:gd name="connsiteX89" fmla="*/ 747319 w 1795906"/>
              <a:gd name="connsiteY89" fmla="*/ 319646 h 788132"/>
              <a:gd name="connsiteX90" fmla="*/ 730001 w 1795906"/>
              <a:gd name="connsiteY90" fmla="*/ 320614 h 788132"/>
              <a:gd name="connsiteX91" fmla="*/ 705945 w 1795906"/>
              <a:gd name="connsiteY91" fmla="*/ 326364 h 788132"/>
              <a:gd name="connsiteX92" fmla="*/ 682892 w 1795906"/>
              <a:gd name="connsiteY92" fmla="*/ 332142 h 788132"/>
              <a:gd name="connsiteX93" fmla="*/ 687681 w 1795906"/>
              <a:gd name="connsiteY93" fmla="*/ 290813 h 788132"/>
              <a:gd name="connsiteX94" fmla="*/ 692525 w 1795906"/>
              <a:gd name="connsiteY94" fmla="*/ 253296 h 788132"/>
              <a:gd name="connsiteX95" fmla="*/ 743477 w 1795906"/>
              <a:gd name="connsiteY95" fmla="*/ 237926 h 788132"/>
              <a:gd name="connsiteX96" fmla="*/ 790586 w 1795906"/>
              <a:gd name="connsiteY96" fmla="*/ 224463 h 788132"/>
              <a:gd name="connsiteX97" fmla="*/ 804006 w 1795906"/>
              <a:gd name="connsiteY97" fmla="*/ 216777 h 788132"/>
              <a:gd name="connsiteX98" fmla="*/ 803059 w 1795906"/>
              <a:gd name="connsiteY98" fmla="*/ 203314 h 788132"/>
              <a:gd name="connsiteX99" fmla="*/ 796321 w 1795906"/>
              <a:gd name="connsiteY99" fmla="*/ 187914 h 788132"/>
              <a:gd name="connsiteX100" fmla="*/ 786744 w 1795906"/>
              <a:gd name="connsiteY100" fmla="*/ 172544 h 788132"/>
              <a:gd name="connsiteX101" fmla="*/ 755950 w 1795906"/>
              <a:gd name="connsiteY101" fmla="*/ 160048 h 788132"/>
              <a:gd name="connsiteX102" fmla="*/ 958809 w 1795906"/>
              <a:gd name="connsiteY102" fmla="*/ 125436 h 788132"/>
              <a:gd name="connsiteX103" fmla="*/ 929964 w 1795906"/>
              <a:gd name="connsiteY103" fmla="*/ 127372 h 788132"/>
              <a:gd name="connsiteX104" fmla="*/ 903069 w 1795906"/>
              <a:gd name="connsiteY104" fmla="*/ 136964 h 788132"/>
              <a:gd name="connsiteX105" fmla="*/ 890540 w 1795906"/>
              <a:gd name="connsiteY105" fmla="*/ 156206 h 788132"/>
              <a:gd name="connsiteX106" fmla="*/ 867486 w 1795906"/>
              <a:gd name="connsiteY106" fmla="*/ 228305 h 788132"/>
              <a:gd name="connsiteX107" fmla="*/ 845380 w 1795906"/>
              <a:gd name="connsiteY107" fmla="*/ 310025 h 788132"/>
              <a:gd name="connsiteX108" fmla="*/ 826113 w 1795906"/>
              <a:gd name="connsiteY108" fmla="*/ 389839 h 788132"/>
              <a:gd name="connsiteX109" fmla="*/ 812693 w 1795906"/>
              <a:gd name="connsiteY109" fmla="*/ 456160 h 788132"/>
              <a:gd name="connsiteX110" fmla="*/ 812693 w 1795906"/>
              <a:gd name="connsiteY110" fmla="*/ 469623 h 788132"/>
              <a:gd name="connsiteX111" fmla="*/ 816535 w 1795906"/>
              <a:gd name="connsiteY111" fmla="*/ 477308 h 788132"/>
              <a:gd name="connsiteX112" fmla="*/ 823273 w 1795906"/>
              <a:gd name="connsiteY112" fmla="*/ 481151 h 788132"/>
              <a:gd name="connsiteX113" fmla="*/ 831904 w 1795906"/>
              <a:gd name="connsiteY113" fmla="*/ 485023 h 788132"/>
              <a:gd name="connsiteX114" fmla="*/ 845380 w 1795906"/>
              <a:gd name="connsiteY114" fmla="*/ 488865 h 788132"/>
              <a:gd name="connsiteX115" fmla="*/ 856906 w 1795906"/>
              <a:gd name="connsiteY115" fmla="*/ 491740 h 788132"/>
              <a:gd name="connsiteX116" fmla="*/ 870382 w 1795906"/>
              <a:gd name="connsiteY116" fmla="*/ 491740 h 788132"/>
              <a:gd name="connsiteX117" fmla="*/ 876117 w 1795906"/>
              <a:gd name="connsiteY117" fmla="*/ 483087 h 788132"/>
              <a:gd name="connsiteX118" fmla="*/ 882855 w 1795906"/>
              <a:gd name="connsiteY118" fmla="*/ 456160 h 788132"/>
              <a:gd name="connsiteX119" fmla="*/ 891542 w 1795906"/>
              <a:gd name="connsiteY119" fmla="*/ 425390 h 788132"/>
              <a:gd name="connsiteX120" fmla="*/ 940544 w 1795906"/>
              <a:gd name="connsiteY120" fmla="*/ 407145 h 788132"/>
              <a:gd name="connsiteX121" fmla="*/ 998234 w 1795906"/>
              <a:gd name="connsiteY121" fmla="*/ 389839 h 788132"/>
              <a:gd name="connsiteX122" fmla="*/ 1005918 w 1795906"/>
              <a:gd name="connsiteY122" fmla="*/ 418673 h 788132"/>
              <a:gd name="connsiteX123" fmla="*/ 1012656 w 1795906"/>
              <a:gd name="connsiteY123" fmla="*/ 442696 h 788132"/>
              <a:gd name="connsiteX124" fmla="*/ 1020340 w 1795906"/>
              <a:gd name="connsiteY124" fmla="*/ 457128 h 788132"/>
              <a:gd name="connsiteX125" fmla="*/ 1034763 w 1795906"/>
              <a:gd name="connsiteY125" fmla="*/ 461938 h 788132"/>
              <a:gd name="connsiteX126" fmla="*/ 1053027 w 1795906"/>
              <a:gd name="connsiteY126" fmla="*/ 462906 h 788132"/>
              <a:gd name="connsiteX127" fmla="*/ 1071292 w 1795906"/>
              <a:gd name="connsiteY127" fmla="*/ 460002 h 788132"/>
              <a:gd name="connsiteX128" fmla="*/ 1083821 w 1795906"/>
              <a:gd name="connsiteY128" fmla="*/ 455221 h 788132"/>
              <a:gd name="connsiteX129" fmla="*/ 1084767 w 1795906"/>
              <a:gd name="connsiteY129" fmla="*/ 444632 h 788132"/>
              <a:gd name="connsiteX130" fmla="*/ 1072238 w 1795906"/>
              <a:gd name="connsiteY130" fmla="*/ 372533 h 788132"/>
              <a:gd name="connsiteX131" fmla="*/ 1059765 w 1795906"/>
              <a:gd name="connsiteY131" fmla="*/ 294655 h 788132"/>
              <a:gd name="connsiteX132" fmla="*/ 1049185 w 1795906"/>
              <a:gd name="connsiteY132" fmla="*/ 219652 h 788132"/>
              <a:gd name="connsiteX133" fmla="*/ 1042447 w 1795906"/>
              <a:gd name="connsiteY133" fmla="*/ 156206 h 788132"/>
              <a:gd name="connsiteX134" fmla="*/ 1037658 w 1795906"/>
              <a:gd name="connsiteY134" fmla="*/ 137932 h 788132"/>
              <a:gd name="connsiteX135" fmla="*/ 1020340 w 1795906"/>
              <a:gd name="connsiteY135" fmla="*/ 129279 h 788132"/>
              <a:gd name="connsiteX136" fmla="*/ 1002076 w 1795906"/>
              <a:gd name="connsiteY136" fmla="*/ 127372 h 788132"/>
              <a:gd name="connsiteX137" fmla="*/ 981862 w 1795906"/>
              <a:gd name="connsiteY137" fmla="*/ 125436 h 788132"/>
              <a:gd name="connsiteX138" fmla="*/ 958809 w 1795906"/>
              <a:gd name="connsiteY138" fmla="*/ 125436 h 788132"/>
              <a:gd name="connsiteX139" fmla="*/ 1276100 w 1795906"/>
              <a:gd name="connsiteY139" fmla="*/ 74486 h 788132"/>
              <a:gd name="connsiteX140" fmla="*/ 1257835 w 1795906"/>
              <a:gd name="connsiteY140" fmla="*/ 75454 h 788132"/>
              <a:gd name="connsiteX141" fmla="*/ 1250151 w 1795906"/>
              <a:gd name="connsiteY141" fmla="*/ 90824 h 788132"/>
              <a:gd name="connsiteX142" fmla="*/ 1244359 w 1795906"/>
              <a:gd name="connsiteY142" fmla="*/ 166766 h 788132"/>
              <a:gd name="connsiteX143" fmla="*/ 1239570 w 1795906"/>
              <a:gd name="connsiteY143" fmla="*/ 251390 h 788132"/>
              <a:gd name="connsiteX144" fmla="*/ 1209779 w 1795906"/>
              <a:gd name="connsiteY144" fmla="*/ 259075 h 788132"/>
              <a:gd name="connsiteX145" fmla="*/ 1178039 w 1795906"/>
              <a:gd name="connsiteY145" fmla="*/ 267728 h 788132"/>
              <a:gd name="connsiteX146" fmla="*/ 1181881 w 1795906"/>
              <a:gd name="connsiteY146" fmla="*/ 201378 h 788132"/>
              <a:gd name="connsiteX147" fmla="*/ 1185724 w 1795906"/>
              <a:gd name="connsiteY147" fmla="*/ 147553 h 788132"/>
              <a:gd name="connsiteX148" fmla="*/ 1185724 w 1795906"/>
              <a:gd name="connsiteY148" fmla="*/ 137932 h 788132"/>
              <a:gd name="connsiteX149" fmla="*/ 1183830 w 1795906"/>
              <a:gd name="connsiteY149" fmla="*/ 131215 h 788132"/>
              <a:gd name="connsiteX150" fmla="*/ 1178039 w 1795906"/>
              <a:gd name="connsiteY150" fmla="*/ 125436 h 788132"/>
              <a:gd name="connsiteX151" fmla="*/ 1167459 w 1795906"/>
              <a:gd name="connsiteY151" fmla="*/ 120626 h 788132"/>
              <a:gd name="connsiteX152" fmla="*/ 1140563 w 1795906"/>
              <a:gd name="connsiteY152" fmla="*/ 111972 h 788132"/>
              <a:gd name="connsiteX153" fmla="*/ 1112665 w 1795906"/>
              <a:gd name="connsiteY153" fmla="*/ 107162 h 788132"/>
              <a:gd name="connsiteX154" fmla="*/ 1095348 w 1795906"/>
              <a:gd name="connsiteY154" fmla="*/ 108130 h 788132"/>
              <a:gd name="connsiteX155" fmla="*/ 1088610 w 1795906"/>
              <a:gd name="connsiteY155" fmla="*/ 124468 h 788132"/>
              <a:gd name="connsiteX156" fmla="*/ 1091505 w 1795906"/>
              <a:gd name="connsiteY156" fmla="*/ 196597 h 788132"/>
              <a:gd name="connsiteX157" fmla="*/ 1095348 w 1795906"/>
              <a:gd name="connsiteY157" fmla="*/ 275413 h 788132"/>
              <a:gd name="connsiteX158" fmla="*/ 1098243 w 1795906"/>
              <a:gd name="connsiteY158" fmla="*/ 351384 h 788132"/>
              <a:gd name="connsiteX159" fmla="*/ 1098243 w 1795906"/>
              <a:gd name="connsiteY159" fmla="*/ 415798 h 788132"/>
              <a:gd name="connsiteX160" fmla="*/ 1102085 w 1795906"/>
              <a:gd name="connsiteY160" fmla="*/ 431168 h 788132"/>
              <a:gd name="connsiteX161" fmla="*/ 1116508 w 1795906"/>
              <a:gd name="connsiteY161" fmla="*/ 438854 h 788132"/>
              <a:gd name="connsiteX162" fmla="*/ 1134772 w 1795906"/>
              <a:gd name="connsiteY162" fmla="*/ 442696 h 788132"/>
              <a:gd name="connsiteX163" fmla="*/ 1155932 w 1795906"/>
              <a:gd name="connsiteY163" fmla="*/ 444632 h 788132"/>
              <a:gd name="connsiteX164" fmla="*/ 1169352 w 1795906"/>
              <a:gd name="connsiteY164" fmla="*/ 442696 h 788132"/>
              <a:gd name="connsiteX165" fmla="*/ 1173250 w 1795906"/>
              <a:gd name="connsiteY165" fmla="*/ 433104 h 788132"/>
              <a:gd name="connsiteX166" fmla="*/ 1173250 w 1795906"/>
              <a:gd name="connsiteY166" fmla="*/ 389839 h 788132"/>
              <a:gd name="connsiteX167" fmla="*/ 1175143 w 1795906"/>
              <a:gd name="connsiteY167" fmla="*/ 337921 h 788132"/>
              <a:gd name="connsiteX168" fmla="*/ 1205937 w 1795906"/>
              <a:gd name="connsiteY168" fmla="*/ 327331 h 788132"/>
              <a:gd name="connsiteX169" fmla="*/ 1236675 w 1795906"/>
              <a:gd name="connsiteY169" fmla="*/ 317710 h 788132"/>
              <a:gd name="connsiteX170" fmla="*/ 1236675 w 1795906"/>
              <a:gd name="connsiteY170" fmla="*/ 359069 h 788132"/>
              <a:gd name="connsiteX171" fmla="*/ 1237622 w 1795906"/>
              <a:gd name="connsiteY171" fmla="*/ 391746 h 788132"/>
              <a:gd name="connsiteX172" fmla="*/ 1246308 w 1795906"/>
              <a:gd name="connsiteY172" fmla="*/ 411956 h 788132"/>
              <a:gd name="connsiteX173" fmla="*/ 1273204 w 1795906"/>
              <a:gd name="connsiteY173" fmla="*/ 418673 h 788132"/>
              <a:gd name="connsiteX174" fmla="*/ 1288629 w 1795906"/>
              <a:gd name="connsiteY174" fmla="*/ 419641 h 788132"/>
              <a:gd name="connsiteX175" fmla="*/ 1301102 w 1795906"/>
              <a:gd name="connsiteY175" fmla="*/ 419641 h 788132"/>
              <a:gd name="connsiteX176" fmla="*/ 1308786 w 1795906"/>
              <a:gd name="connsiteY176" fmla="*/ 416737 h 788132"/>
              <a:gd name="connsiteX177" fmla="*/ 1310735 w 1795906"/>
              <a:gd name="connsiteY177" fmla="*/ 409052 h 788132"/>
              <a:gd name="connsiteX178" fmla="*/ 1316471 w 1795906"/>
              <a:gd name="connsiteY178" fmla="*/ 336953 h 788132"/>
              <a:gd name="connsiteX179" fmla="*/ 1324155 w 1795906"/>
              <a:gd name="connsiteY179" fmla="*/ 258107 h 788132"/>
              <a:gd name="connsiteX180" fmla="*/ 1332842 w 1795906"/>
              <a:gd name="connsiteY180" fmla="*/ 181197 h 788132"/>
              <a:gd name="connsiteX181" fmla="*/ 1342476 w 1795906"/>
              <a:gd name="connsiteY181" fmla="*/ 113908 h 788132"/>
              <a:gd name="connsiteX182" fmla="*/ 1340527 w 1795906"/>
              <a:gd name="connsiteY182" fmla="*/ 98509 h 788132"/>
              <a:gd name="connsiteX183" fmla="*/ 1326104 w 1795906"/>
              <a:gd name="connsiteY183" fmla="*/ 87949 h 788132"/>
              <a:gd name="connsiteX184" fmla="*/ 1301102 w 1795906"/>
              <a:gd name="connsiteY184" fmla="*/ 79296 h 788132"/>
              <a:gd name="connsiteX185" fmla="*/ 1276100 w 1795906"/>
              <a:gd name="connsiteY185" fmla="*/ 74486 h 788132"/>
              <a:gd name="connsiteX186" fmla="*/ 1497104 w 1795906"/>
              <a:gd name="connsiteY186" fmla="*/ 0 h 788132"/>
              <a:gd name="connsiteX187" fmla="*/ 1631109 w 1795906"/>
              <a:gd name="connsiteY187" fmla="*/ 3624 h 788132"/>
              <a:gd name="connsiteX188" fmla="*/ 1655139 w 1795906"/>
              <a:gd name="connsiteY188" fmla="*/ 9382 h 788132"/>
              <a:gd name="connsiteX189" fmla="*/ 1664767 w 1795906"/>
              <a:gd name="connsiteY189" fmla="*/ 9382 h 788132"/>
              <a:gd name="connsiteX190" fmla="*/ 1681178 w 1795906"/>
              <a:gd name="connsiteY190" fmla="*/ 130525 h 788132"/>
              <a:gd name="connsiteX191" fmla="*/ 1560024 w 1795906"/>
              <a:gd name="connsiteY191" fmla="*/ 154567 h 788132"/>
              <a:gd name="connsiteX192" fmla="*/ 1551316 w 1795906"/>
              <a:gd name="connsiteY192" fmla="*/ 196892 h 788132"/>
              <a:gd name="connsiteX193" fmla="*/ 1599376 w 1795906"/>
              <a:gd name="connsiteY193" fmla="*/ 281468 h 788132"/>
              <a:gd name="connsiteX194" fmla="*/ 1705208 w 1795906"/>
              <a:gd name="connsiteY194" fmla="*/ 281468 h 788132"/>
              <a:gd name="connsiteX195" fmla="*/ 1766748 w 1795906"/>
              <a:gd name="connsiteY195" fmla="*/ 343012 h 788132"/>
              <a:gd name="connsiteX196" fmla="*/ 1718604 w 1795906"/>
              <a:gd name="connsiteY196" fmla="*/ 402612 h 788132"/>
              <a:gd name="connsiteX197" fmla="*/ 1737862 w 1795906"/>
              <a:gd name="connsiteY197" fmla="*/ 401677 h 788132"/>
              <a:gd name="connsiteX198" fmla="*/ 1795550 w 1795906"/>
              <a:gd name="connsiteY198" fmla="*/ 465128 h 788132"/>
              <a:gd name="connsiteX199" fmla="*/ 1734010 w 1795906"/>
              <a:gd name="connsiteY199" fmla="*/ 526671 h 788132"/>
              <a:gd name="connsiteX200" fmla="*/ 1369627 w 1795906"/>
              <a:gd name="connsiteY200" fmla="*/ 564136 h 788132"/>
              <a:gd name="connsiteX201" fmla="*/ 101486 w 1795906"/>
              <a:gd name="connsiteY201" fmla="*/ 786232 h 788132"/>
              <a:gd name="connsiteX202" fmla="*/ 68748 w 1795906"/>
              <a:gd name="connsiteY202" fmla="*/ 667033 h 788132"/>
              <a:gd name="connsiteX203" fmla="*/ 220631 w 1795906"/>
              <a:gd name="connsiteY203" fmla="*/ 633382 h 788132"/>
              <a:gd name="connsiteX204" fmla="*/ 136066 w 1795906"/>
              <a:gd name="connsiteY204" fmla="*/ 645871 h 788132"/>
              <a:gd name="connsiteX205" fmla="*/ 103412 w 1795906"/>
              <a:gd name="connsiteY205" fmla="*/ 526671 h 788132"/>
              <a:gd name="connsiteX206" fmla="*/ 311978 w 1795906"/>
              <a:gd name="connsiteY206" fmla="*/ 468007 h 788132"/>
              <a:gd name="connsiteX207" fmla="*/ 182200 w 1795906"/>
              <a:gd name="connsiteY207" fmla="*/ 480495 h 788132"/>
              <a:gd name="connsiteX208" fmla="*/ 165873 w 1795906"/>
              <a:gd name="connsiteY208" fmla="*/ 359352 h 788132"/>
              <a:gd name="connsiteX209" fmla="*/ 258141 w 1795906"/>
              <a:gd name="connsiteY209" fmla="*/ 344956 h 788132"/>
              <a:gd name="connsiteX210" fmla="*/ 228334 w 1795906"/>
              <a:gd name="connsiteY210" fmla="*/ 318036 h 788132"/>
              <a:gd name="connsiteX211" fmla="*/ 204304 w 1795906"/>
              <a:gd name="connsiteY211" fmla="*/ 317064 h 788132"/>
              <a:gd name="connsiteX212" fmla="*/ 142764 w 1795906"/>
              <a:gd name="connsiteY212" fmla="*/ 255520 h 788132"/>
              <a:gd name="connsiteX213" fmla="*/ 143769 w 1795906"/>
              <a:gd name="connsiteY213" fmla="*/ 247817 h 788132"/>
              <a:gd name="connsiteX214" fmla="*/ 61046 w 1795906"/>
              <a:gd name="connsiteY214" fmla="*/ 244004 h 788132"/>
              <a:gd name="connsiteX215" fmla="*/ 510 w 1795906"/>
              <a:gd name="connsiteY215" fmla="*/ 190162 h 788132"/>
              <a:gd name="connsiteX216" fmla="*/ 44719 w 1795906"/>
              <a:gd name="connsiteY216" fmla="*/ 121888 h 788132"/>
              <a:gd name="connsiteX217" fmla="*/ 402404 w 1795906"/>
              <a:gd name="connsiteY217" fmla="*/ 68047 h 788132"/>
              <a:gd name="connsiteX218" fmla="*/ 1328265 w 1795906"/>
              <a:gd name="connsiteY218" fmla="*/ 5531 h 788132"/>
              <a:gd name="connsiteX219" fmla="*/ 1376166 w 1795906"/>
              <a:gd name="connsiteY219" fmla="*/ 3633 h 788132"/>
              <a:gd name="connsiteX220" fmla="*/ 1374160 w 1795906"/>
              <a:gd name="connsiteY220" fmla="*/ 29284 h 788132"/>
              <a:gd name="connsiteX221" fmla="*/ 1369371 w 1795906"/>
              <a:gd name="connsiteY221" fmla="*/ 111972 h 788132"/>
              <a:gd name="connsiteX222" fmla="*/ 1366476 w 1795906"/>
              <a:gd name="connsiteY222" fmla="*/ 193693 h 788132"/>
              <a:gd name="connsiteX223" fmla="*/ 1366476 w 1795906"/>
              <a:gd name="connsiteY223" fmla="*/ 261949 h 788132"/>
              <a:gd name="connsiteX224" fmla="*/ 1371264 w 1795906"/>
              <a:gd name="connsiteY224" fmla="*/ 283098 h 788132"/>
              <a:gd name="connsiteX225" fmla="*/ 1388582 w 1795906"/>
              <a:gd name="connsiteY225" fmla="*/ 293687 h 788132"/>
              <a:gd name="connsiteX226" fmla="*/ 1412638 w 1795906"/>
              <a:gd name="connsiteY226" fmla="*/ 298498 h 788132"/>
              <a:gd name="connsiteX227" fmla="*/ 1438587 w 1795906"/>
              <a:gd name="connsiteY227" fmla="*/ 300404 h 788132"/>
              <a:gd name="connsiteX228" fmla="*/ 1454903 w 1795906"/>
              <a:gd name="connsiteY228" fmla="*/ 298498 h 788132"/>
              <a:gd name="connsiteX229" fmla="*/ 1460694 w 1795906"/>
              <a:gd name="connsiteY229" fmla="*/ 284066 h 788132"/>
              <a:gd name="connsiteX230" fmla="*/ 1466485 w 1795906"/>
              <a:gd name="connsiteY230" fmla="*/ 217745 h 788132"/>
              <a:gd name="connsiteX231" fmla="*/ 1475116 w 1795906"/>
              <a:gd name="connsiteY231" fmla="*/ 143710 h 788132"/>
              <a:gd name="connsiteX232" fmla="*/ 1486643 w 1795906"/>
              <a:gd name="connsiteY232" fmla="*/ 65833 h 788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1795906" h="788132">
                <a:moveTo>
                  <a:pt x="1421269" y="319646"/>
                </a:moveTo>
                <a:cubicBezTo>
                  <a:pt x="1409742" y="318678"/>
                  <a:pt x="1400109" y="318678"/>
                  <a:pt x="1392425" y="321553"/>
                </a:cubicBezTo>
                <a:cubicBezTo>
                  <a:pt x="1383794" y="324457"/>
                  <a:pt x="1377056" y="328299"/>
                  <a:pt x="1372267" y="333110"/>
                </a:cubicBezTo>
                <a:cubicBezTo>
                  <a:pt x="1367422" y="337921"/>
                  <a:pt x="1363580" y="343670"/>
                  <a:pt x="1361687" y="350416"/>
                </a:cubicBezTo>
                <a:cubicBezTo>
                  <a:pt x="1359738" y="357133"/>
                  <a:pt x="1358791" y="363880"/>
                  <a:pt x="1359738" y="370597"/>
                </a:cubicBezTo>
                <a:cubicBezTo>
                  <a:pt x="1361687" y="385967"/>
                  <a:pt x="1368424" y="397524"/>
                  <a:pt x="1380898" y="404241"/>
                </a:cubicBezTo>
                <a:cubicBezTo>
                  <a:pt x="1393427" y="410988"/>
                  <a:pt x="1406847" y="412894"/>
                  <a:pt x="1422272" y="410020"/>
                </a:cubicBezTo>
                <a:cubicBezTo>
                  <a:pt x="1428954" y="409052"/>
                  <a:pt x="1435692" y="407145"/>
                  <a:pt x="1440536" y="403273"/>
                </a:cubicBezTo>
                <a:cubicBezTo>
                  <a:pt x="1446272" y="399431"/>
                  <a:pt x="1450114" y="395588"/>
                  <a:pt x="1453956" y="391746"/>
                </a:cubicBezTo>
                <a:cubicBezTo>
                  <a:pt x="1457798" y="387903"/>
                  <a:pt x="1460694" y="384060"/>
                  <a:pt x="1462643" y="379250"/>
                </a:cubicBezTo>
                <a:cubicBezTo>
                  <a:pt x="1464536" y="374439"/>
                  <a:pt x="1465483" y="370597"/>
                  <a:pt x="1466485" y="367722"/>
                </a:cubicBezTo>
                <a:cubicBezTo>
                  <a:pt x="1466485" y="363880"/>
                  <a:pt x="1466485" y="359069"/>
                  <a:pt x="1465483" y="354259"/>
                </a:cubicBezTo>
                <a:cubicBezTo>
                  <a:pt x="1464536" y="348480"/>
                  <a:pt x="1462643" y="343670"/>
                  <a:pt x="1458801" y="338859"/>
                </a:cubicBezTo>
                <a:cubicBezTo>
                  <a:pt x="1455905" y="334078"/>
                  <a:pt x="1451060" y="330206"/>
                  <a:pt x="1444378" y="326364"/>
                </a:cubicBezTo>
                <a:cubicBezTo>
                  <a:pt x="1438587" y="322521"/>
                  <a:pt x="1430903" y="320614"/>
                  <a:pt x="1421269" y="319646"/>
                </a:cubicBezTo>
                <a:close/>
                <a:moveTo>
                  <a:pt x="959756" y="204282"/>
                </a:moveTo>
                <a:cubicBezTo>
                  <a:pt x="962651" y="225430"/>
                  <a:pt x="966493" y="245611"/>
                  <a:pt x="970336" y="266760"/>
                </a:cubicBezTo>
                <a:cubicBezTo>
                  <a:pt x="974178" y="286970"/>
                  <a:pt x="978076" y="308119"/>
                  <a:pt x="981918" y="329267"/>
                </a:cubicBezTo>
                <a:cubicBezTo>
                  <a:pt x="970336" y="331174"/>
                  <a:pt x="958809" y="335017"/>
                  <a:pt x="947282" y="337921"/>
                </a:cubicBezTo>
                <a:cubicBezTo>
                  <a:pt x="935756" y="340795"/>
                  <a:pt x="925176" y="344638"/>
                  <a:pt x="912646" y="349448"/>
                </a:cubicBezTo>
                <a:cubicBezTo>
                  <a:pt x="920331" y="323489"/>
                  <a:pt x="929018" y="297530"/>
                  <a:pt x="936702" y="272538"/>
                </a:cubicBezTo>
                <a:cubicBezTo>
                  <a:pt x="945333" y="247547"/>
                  <a:pt x="953018" y="224463"/>
                  <a:pt x="959756" y="204282"/>
                </a:cubicBezTo>
                <a:close/>
                <a:moveTo>
                  <a:pt x="514613" y="196567"/>
                </a:moveTo>
                <a:cubicBezTo>
                  <a:pt x="509824" y="198503"/>
                  <a:pt x="505982" y="202346"/>
                  <a:pt x="505036" y="209063"/>
                </a:cubicBezTo>
                <a:cubicBezTo>
                  <a:pt x="496349" y="235990"/>
                  <a:pt x="486715" y="261949"/>
                  <a:pt x="477138" y="286941"/>
                </a:cubicBezTo>
                <a:cubicBezTo>
                  <a:pt x="467504" y="312900"/>
                  <a:pt x="457871" y="337921"/>
                  <a:pt x="447346" y="361944"/>
                </a:cubicBezTo>
                <a:cubicBezTo>
                  <a:pt x="436766" y="340795"/>
                  <a:pt x="426186" y="320614"/>
                  <a:pt x="416553" y="302340"/>
                </a:cubicBezTo>
                <a:cubicBezTo>
                  <a:pt x="405973" y="283098"/>
                  <a:pt x="397342" y="266760"/>
                  <a:pt x="388655" y="252358"/>
                </a:cubicBezTo>
                <a:cubicBezTo>
                  <a:pt x="382919" y="244643"/>
                  <a:pt x="378075" y="239833"/>
                  <a:pt x="374232" y="235990"/>
                </a:cubicBezTo>
                <a:cubicBezTo>
                  <a:pt x="370390" y="233116"/>
                  <a:pt x="363652" y="231180"/>
                  <a:pt x="355968" y="230241"/>
                </a:cubicBezTo>
                <a:cubicBezTo>
                  <a:pt x="348283" y="230241"/>
                  <a:pt x="340599" y="230241"/>
                  <a:pt x="332915" y="232148"/>
                </a:cubicBezTo>
                <a:cubicBezTo>
                  <a:pt x="325230" y="233116"/>
                  <a:pt x="317546" y="235052"/>
                  <a:pt x="309861" y="236958"/>
                </a:cubicBezTo>
                <a:cubicBezTo>
                  <a:pt x="303123" y="239833"/>
                  <a:pt x="299281" y="241769"/>
                  <a:pt x="298279" y="244643"/>
                </a:cubicBezTo>
                <a:cubicBezTo>
                  <a:pt x="297332" y="247547"/>
                  <a:pt x="299281" y="251390"/>
                  <a:pt x="303123" y="258107"/>
                </a:cubicBezTo>
                <a:cubicBezTo>
                  <a:pt x="309805" y="272538"/>
                  <a:pt x="317546" y="286941"/>
                  <a:pt x="326177" y="302340"/>
                </a:cubicBezTo>
                <a:cubicBezTo>
                  <a:pt x="334808" y="317710"/>
                  <a:pt x="344441" y="334078"/>
                  <a:pt x="353072" y="350416"/>
                </a:cubicBezTo>
                <a:cubicBezTo>
                  <a:pt x="361759" y="366754"/>
                  <a:pt x="371337" y="383093"/>
                  <a:pt x="380024" y="399431"/>
                </a:cubicBezTo>
                <a:cubicBezTo>
                  <a:pt x="389601" y="415798"/>
                  <a:pt x="398288" y="431168"/>
                  <a:pt x="405973" y="445600"/>
                </a:cubicBezTo>
                <a:cubicBezTo>
                  <a:pt x="405973" y="463845"/>
                  <a:pt x="405973" y="481151"/>
                  <a:pt x="406919" y="495583"/>
                </a:cubicBezTo>
                <a:cubicBezTo>
                  <a:pt x="407922" y="510982"/>
                  <a:pt x="408868" y="523478"/>
                  <a:pt x="408868" y="535005"/>
                </a:cubicBezTo>
                <a:cubicBezTo>
                  <a:pt x="409815" y="542691"/>
                  <a:pt x="411764" y="547501"/>
                  <a:pt x="413657" y="550376"/>
                </a:cubicBezTo>
                <a:cubicBezTo>
                  <a:pt x="416553" y="553280"/>
                  <a:pt x="420395" y="556154"/>
                  <a:pt x="427133" y="559029"/>
                </a:cubicBezTo>
                <a:cubicBezTo>
                  <a:pt x="432924" y="560965"/>
                  <a:pt x="439606" y="561933"/>
                  <a:pt x="446344" y="562871"/>
                </a:cubicBezTo>
                <a:cubicBezTo>
                  <a:pt x="453082" y="563839"/>
                  <a:pt x="459820" y="563839"/>
                  <a:pt x="466557" y="564807"/>
                </a:cubicBezTo>
                <a:cubicBezTo>
                  <a:pt x="473295" y="564807"/>
                  <a:pt x="478084" y="563839"/>
                  <a:pt x="480033" y="562871"/>
                </a:cubicBezTo>
                <a:cubicBezTo>
                  <a:pt x="481926" y="560965"/>
                  <a:pt x="483875" y="558090"/>
                  <a:pt x="483875" y="552312"/>
                </a:cubicBezTo>
                <a:cubicBezTo>
                  <a:pt x="484822" y="537880"/>
                  <a:pt x="484822" y="523478"/>
                  <a:pt x="485769" y="508078"/>
                </a:cubicBezTo>
                <a:cubicBezTo>
                  <a:pt x="485769" y="492708"/>
                  <a:pt x="486715" y="476340"/>
                  <a:pt x="488664" y="458096"/>
                </a:cubicBezTo>
                <a:cubicBezTo>
                  <a:pt x="497295" y="439821"/>
                  <a:pt x="506929" y="421547"/>
                  <a:pt x="515560" y="401367"/>
                </a:cubicBezTo>
                <a:cubicBezTo>
                  <a:pt x="525193" y="381186"/>
                  <a:pt x="533824" y="361944"/>
                  <a:pt x="541565" y="343670"/>
                </a:cubicBezTo>
                <a:cubicBezTo>
                  <a:pt x="549249" y="324457"/>
                  <a:pt x="556934" y="308119"/>
                  <a:pt x="562669" y="291751"/>
                </a:cubicBezTo>
                <a:cubicBezTo>
                  <a:pt x="568460" y="276381"/>
                  <a:pt x="573249" y="262917"/>
                  <a:pt x="576145" y="250422"/>
                </a:cubicBezTo>
                <a:cubicBezTo>
                  <a:pt x="578094" y="245611"/>
                  <a:pt x="578094" y="241769"/>
                  <a:pt x="579040" y="238894"/>
                </a:cubicBezTo>
                <a:cubicBezTo>
                  <a:pt x="579987" y="235990"/>
                  <a:pt x="579987" y="233116"/>
                  <a:pt x="579040" y="230241"/>
                </a:cubicBezTo>
                <a:cubicBezTo>
                  <a:pt x="578094" y="228305"/>
                  <a:pt x="577091" y="225430"/>
                  <a:pt x="575198" y="223495"/>
                </a:cubicBezTo>
                <a:cubicBezTo>
                  <a:pt x="573249" y="221588"/>
                  <a:pt x="571356" y="219652"/>
                  <a:pt x="568460" y="216777"/>
                </a:cubicBezTo>
                <a:cubicBezTo>
                  <a:pt x="563671" y="213873"/>
                  <a:pt x="557880" y="210031"/>
                  <a:pt x="551142" y="206188"/>
                </a:cubicBezTo>
                <a:cubicBezTo>
                  <a:pt x="544404" y="202346"/>
                  <a:pt x="538669" y="199471"/>
                  <a:pt x="531931" y="197535"/>
                </a:cubicBezTo>
                <a:cubicBezTo>
                  <a:pt x="525193" y="195629"/>
                  <a:pt x="519458" y="195629"/>
                  <a:pt x="514613" y="196567"/>
                </a:cubicBezTo>
                <a:close/>
                <a:moveTo>
                  <a:pt x="755950" y="160048"/>
                </a:moveTo>
                <a:cubicBezTo>
                  <a:pt x="740581" y="162923"/>
                  <a:pt x="725212" y="166766"/>
                  <a:pt x="709788" y="171576"/>
                </a:cubicBezTo>
                <a:cubicBezTo>
                  <a:pt x="694419" y="176387"/>
                  <a:pt x="679996" y="181197"/>
                  <a:pt x="665574" y="186008"/>
                </a:cubicBezTo>
                <a:cubicBezTo>
                  <a:pt x="651152" y="190818"/>
                  <a:pt x="637676" y="195629"/>
                  <a:pt x="624256" y="201378"/>
                </a:cubicBezTo>
                <a:cubicBezTo>
                  <a:pt x="610780" y="207156"/>
                  <a:pt x="599254" y="211967"/>
                  <a:pt x="588674" y="216777"/>
                </a:cubicBezTo>
                <a:lnTo>
                  <a:pt x="595412" y="480183"/>
                </a:lnTo>
                <a:cubicBezTo>
                  <a:pt x="596358" y="486929"/>
                  <a:pt x="597305" y="493647"/>
                  <a:pt x="601147" y="497489"/>
                </a:cubicBezTo>
                <a:cubicBezTo>
                  <a:pt x="604989" y="501361"/>
                  <a:pt x="608832" y="505204"/>
                  <a:pt x="613676" y="508078"/>
                </a:cubicBezTo>
                <a:cubicBezTo>
                  <a:pt x="620414" y="511921"/>
                  <a:pt x="625203" y="514795"/>
                  <a:pt x="629992" y="516731"/>
                </a:cubicBezTo>
                <a:cubicBezTo>
                  <a:pt x="634836" y="519606"/>
                  <a:pt x="639625" y="521542"/>
                  <a:pt x="644414" y="523448"/>
                </a:cubicBezTo>
                <a:cubicBezTo>
                  <a:pt x="648256" y="525384"/>
                  <a:pt x="653101" y="526352"/>
                  <a:pt x="658836" y="527291"/>
                </a:cubicBezTo>
                <a:cubicBezTo>
                  <a:pt x="664627" y="527291"/>
                  <a:pt x="672312" y="525384"/>
                  <a:pt x="681945" y="521542"/>
                </a:cubicBezTo>
                <a:cubicBezTo>
                  <a:pt x="697314" y="516731"/>
                  <a:pt x="712683" y="509985"/>
                  <a:pt x="729054" y="504236"/>
                </a:cubicBezTo>
                <a:cubicBezTo>
                  <a:pt x="745370" y="497489"/>
                  <a:pt x="760739" y="491740"/>
                  <a:pt x="777110" y="485961"/>
                </a:cubicBezTo>
                <a:cubicBezTo>
                  <a:pt x="783848" y="484055"/>
                  <a:pt x="787690" y="481151"/>
                  <a:pt x="788637" y="479244"/>
                </a:cubicBezTo>
                <a:cubicBezTo>
                  <a:pt x="789584" y="477308"/>
                  <a:pt x="788637" y="473466"/>
                  <a:pt x="786744" y="468655"/>
                </a:cubicBezTo>
                <a:cubicBezTo>
                  <a:pt x="783848" y="464813"/>
                  <a:pt x="781899" y="460002"/>
                  <a:pt x="779004" y="456160"/>
                </a:cubicBezTo>
                <a:cubicBezTo>
                  <a:pt x="776164" y="451349"/>
                  <a:pt x="773268" y="447507"/>
                  <a:pt x="769426" y="442696"/>
                </a:cubicBezTo>
                <a:cubicBezTo>
                  <a:pt x="765584" y="438854"/>
                  <a:pt x="761741" y="435979"/>
                  <a:pt x="757899" y="435011"/>
                </a:cubicBezTo>
                <a:cubicBezTo>
                  <a:pt x="753054" y="434043"/>
                  <a:pt x="747319" y="434043"/>
                  <a:pt x="740581" y="435979"/>
                </a:cubicBezTo>
                <a:cubicBezTo>
                  <a:pt x="727106" y="439821"/>
                  <a:pt x="715579" y="442696"/>
                  <a:pt x="704999" y="445571"/>
                </a:cubicBezTo>
                <a:cubicBezTo>
                  <a:pt x="694419" y="448475"/>
                  <a:pt x="682892" y="452317"/>
                  <a:pt x="671365" y="456160"/>
                </a:cubicBezTo>
                <a:cubicBezTo>
                  <a:pt x="672312" y="448475"/>
                  <a:pt x="672312" y="440789"/>
                  <a:pt x="673259" y="433075"/>
                </a:cubicBezTo>
                <a:cubicBezTo>
                  <a:pt x="674205" y="425390"/>
                  <a:pt x="674205" y="417705"/>
                  <a:pt x="675208" y="409052"/>
                </a:cubicBezTo>
                <a:cubicBezTo>
                  <a:pt x="689630" y="403273"/>
                  <a:pt x="704999" y="398492"/>
                  <a:pt x="720368" y="392714"/>
                </a:cubicBezTo>
                <a:cubicBezTo>
                  <a:pt x="736739" y="386935"/>
                  <a:pt x="751161" y="382125"/>
                  <a:pt x="766530" y="376375"/>
                </a:cubicBezTo>
                <a:cubicBezTo>
                  <a:pt x="773268" y="373471"/>
                  <a:pt x="778057" y="370597"/>
                  <a:pt x="779004" y="368661"/>
                </a:cubicBezTo>
                <a:cubicBezTo>
                  <a:pt x="780006" y="366754"/>
                  <a:pt x="779004" y="362912"/>
                  <a:pt x="776164" y="357133"/>
                </a:cubicBezTo>
                <a:cubicBezTo>
                  <a:pt x="774215" y="352323"/>
                  <a:pt x="772321" y="347512"/>
                  <a:pt x="769426" y="342702"/>
                </a:cubicBezTo>
                <a:cubicBezTo>
                  <a:pt x="767477" y="337921"/>
                  <a:pt x="763635" y="333110"/>
                  <a:pt x="759792" y="328299"/>
                </a:cubicBezTo>
                <a:cubicBezTo>
                  <a:pt x="755950" y="323489"/>
                  <a:pt x="752108" y="320614"/>
                  <a:pt x="747319" y="319646"/>
                </a:cubicBezTo>
                <a:cubicBezTo>
                  <a:pt x="742474" y="318678"/>
                  <a:pt x="736739" y="318678"/>
                  <a:pt x="730001" y="320614"/>
                </a:cubicBezTo>
                <a:cubicBezTo>
                  <a:pt x="721370" y="322521"/>
                  <a:pt x="713630" y="324457"/>
                  <a:pt x="705945" y="326364"/>
                </a:cubicBezTo>
                <a:cubicBezTo>
                  <a:pt x="698261" y="327331"/>
                  <a:pt x="690576" y="330206"/>
                  <a:pt x="682892" y="332142"/>
                </a:cubicBezTo>
                <a:cubicBezTo>
                  <a:pt x="684785" y="317710"/>
                  <a:pt x="686734" y="304247"/>
                  <a:pt x="687681" y="290813"/>
                </a:cubicBezTo>
                <a:cubicBezTo>
                  <a:pt x="688683" y="278317"/>
                  <a:pt x="690576" y="265792"/>
                  <a:pt x="692525" y="253296"/>
                </a:cubicBezTo>
                <a:cubicBezTo>
                  <a:pt x="709788" y="247547"/>
                  <a:pt x="727106" y="242737"/>
                  <a:pt x="743477" y="237926"/>
                </a:cubicBezTo>
                <a:cubicBezTo>
                  <a:pt x="759792" y="233116"/>
                  <a:pt x="775161" y="229273"/>
                  <a:pt x="790586" y="224463"/>
                </a:cubicBezTo>
                <a:cubicBezTo>
                  <a:pt x="798270" y="221588"/>
                  <a:pt x="802113" y="219652"/>
                  <a:pt x="804006" y="216777"/>
                </a:cubicBezTo>
                <a:cubicBezTo>
                  <a:pt x="805955" y="214841"/>
                  <a:pt x="805008" y="210031"/>
                  <a:pt x="803059" y="203314"/>
                </a:cubicBezTo>
                <a:cubicBezTo>
                  <a:pt x="801166" y="197535"/>
                  <a:pt x="798270" y="192725"/>
                  <a:pt x="796321" y="187914"/>
                </a:cubicBezTo>
                <a:cubicBezTo>
                  <a:pt x="794428" y="183133"/>
                  <a:pt x="791533" y="178323"/>
                  <a:pt x="786744" y="172544"/>
                </a:cubicBezTo>
                <a:cubicBezTo>
                  <a:pt x="780952" y="161016"/>
                  <a:pt x="770372" y="157174"/>
                  <a:pt x="755950" y="160048"/>
                </a:cubicBezTo>
                <a:close/>
                <a:moveTo>
                  <a:pt x="958809" y="125436"/>
                </a:moveTo>
                <a:cubicBezTo>
                  <a:pt x="950178" y="125436"/>
                  <a:pt x="940544" y="126404"/>
                  <a:pt x="929964" y="127372"/>
                </a:cubicBezTo>
                <a:cubicBezTo>
                  <a:pt x="917491" y="128311"/>
                  <a:pt x="908804" y="131215"/>
                  <a:pt x="903069" y="136964"/>
                </a:cubicBezTo>
                <a:cubicBezTo>
                  <a:pt x="897278" y="141774"/>
                  <a:pt x="893435" y="148521"/>
                  <a:pt x="890540" y="156206"/>
                </a:cubicBezTo>
                <a:cubicBezTo>
                  <a:pt x="882855" y="177355"/>
                  <a:pt x="875171" y="201378"/>
                  <a:pt x="867486" y="228305"/>
                </a:cubicBezTo>
                <a:cubicBezTo>
                  <a:pt x="859802" y="255232"/>
                  <a:pt x="852117" y="282159"/>
                  <a:pt x="845380" y="310025"/>
                </a:cubicBezTo>
                <a:cubicBezTo>
                  <a:pt x="838642" y="337921"/>
                  <a:pt x="831904" y="363880"/>
                  <a:pt x="826113" y="389839"/>
                </a:cubicBezTo>
                <a:cubicBezTo>
                  <a:pt x="820377" y="414830"/>
                  <a:pt x="815533" y="436947"/>
                  <a:pt x="812693" y="456160"/>
                </a:cubicBezTo>
                <a:cubicBezTo>
                  <a:pt x="811690" y="461938"/>
                  <a:pt x="811690" y="466749"/>
                  <a:pt x="812693" y="469623"/>
                </a:cubicBezTo>
                <a:cubicBezTo>
                  <a:pt x="813639" y="472498"/>
                  <a:pt x="814586" y="475402"/>
                  <a:pt x="816535" y="477308"/>
                </a:cubicBezTo>
                <a:cubicBezTo>
                  <a:pt x="818428" y="478276"/>
                  <a:pt x="820377" y="480212"/>
                  <a:pt x="823273" y="481151"/>
                </a:cubicBezTo>
                <a:cubicBezTo>
                  <a:pt x="825166" y="482119"/>
                  <a:pt x="828062" y="483087"/>
                  <a:pt x="831904" y="485023"/>
                </a:cubicBezTo>
                <a:cubicBezTo>
                  <a:pt x="836693" y="486929"/>
                  <a:pt x="841537" y="487897"/>
                  <a:pt x="845380" y="488865"/>
                </a:cubicBezTo>
                <a:cubicBezTo>
                  <a:pt x="849222" y="489804"/>
                  <a:pt x="853064" y="490772"/>
                  <a:pt x="856906" y="491740"/>
                </a:cubicBezTo>
                <a:cubicBezTo>
                  <a:pt x="862697" y="492708"/>
                  <a:pt x="867486" y="492708"/>
                  <a:pt x="870382" y="491740"/>
                </a:cubicBezTo>
                <a:cubicBezTo>
                  <a:pt x="872275" y="490772"/>
                  <a:pt x="875171" y="487897"/>
                  <a:pt x="876117" y="483087"/>
                </a:cubicBezTo>
                <a:cubicBezTo>
                  <a:pt x="878066" y="474434"/>
                  <a:pt x="880962" y="465781"/>
                  <a:pt x="882855" y="456160"/>
                </a:cubicBezTo>
                <a:cubicBezTo>
                  <a:pt x="884804" y="446539"/>
                  <a:pt x="887644" y="435979"/>
                  <a:pt x="891542" y="425390"/>
                </a:cubicBezTo>
                <a:cubicBezTo>
                  <a:pt x="905964" y="419641"/>
                  <a:pt x="922280" y="412894"/>
                  <a:pt x="940544" y="407145"/>
                </a:cubicBezTo>
                <a:cubicBezTo>
                  <a:pt x="958809" y="401367"/>
                  <a:pt x="978076" y="395588"/>
                  <a:pt x="998234" y="389839"/>
                </a:cubicBezTo>
                <a:cubicBezTo>
                  <a:pt x="1001129" y="400399"/>
                  <a:pt x="1003969" y="410020"/>
                  <a:pt x="1005918" y="418673"/>
                </a:cubicBezTo>
                <a:cubicBezTo>
                  <a:pt x="1007867" y="427326"/>
                  <a:pt x="1010707" y="435011"/>
                  <a:pt x="1012656" y="442696"/>
                </a:cubicBezTo>
                <a:cubicBezTo>
                  <a:pt x="1014549" y="450411"/>
                  <a:pt x="1017445" y="454253"/>
                  <a:pt x="1020340" y="457128"/>
                </a:cubicBezTo>
                <a:cubicBezTo>
                  <a:pt x="1023236" y="460002"/>
                  <a:pt x="1028025" y="460970"/>
                  <a:pt x="1034763" y="461938"/>
                </a:cubicBezTo>
                <a:cubicBezTo>
                  <a:pt x="1041500" y="462906"/>
                  <a:pt x="1047236" y="463874"/>
                  <a:pt x="1053027" y="462906"/>
                </a:cubicBezTo>
                <a:cubicBezTo>
                  <a:pt x="1058818" y="461938"/>
                  <a:pt x="1064554" y="460970"/>
                  <a:pt x="1071292" y="460002"/>
                </a:cubicBezTo>
                <a:cubicBezTo>
                  <a:pt x="1078030" y="459064"/>
                  <a:pt x="1081872" y="457128"/>
                  <a:pt x="1083821" y="455221"/>
                </a:cubicBezTo>
                <a:cubicBezTo>
                  <a:pt x="1084767" y="452317"/>
                  <a:pt x="1085714" y="449443"/>
                  <a:pt x="1084767" y="444632"/>
                </a:cubicBezTo>
                <a:cubicBezTo>
                  <a:pt x="1080925" y="422515"/>
                  <a:pt x="1076081" y="398492"/>
                  <a:pt x="1072238" y="372533"/>
                </a:cubicBezTo>
                <a:cubicBezTo>
                  <a:pt x="1067450" y="346574"/>
                  <a:pt x="1063607" y="320614"/>
                  <a:pt x="1059765" y="294655"/>
                </a:cubicBezTo>
                <a:cubicBezTo>
                  <a:pt x="1055923" y="268696"/>
                  <a:pt x="1052081" y="243705"/>
                  <a:pt x="1049185" y="219652"/>
                </a:cubicBezTo>
                <a:cubicBezTo>
                  <a:pt x="1046289" y="195629"/>
                  <a:pt x="1044396" y="174480"/>
                  <a:pt x="1042447" y="156206"/>
                </a:cubicBezTo>
                <a:cubicBezTo>
                  <a:pt x="1042447" y="148521"/>
                  <a:pt x="1040554" y="141774"/>
                  <a:pt x="1037658" y="137932"/>
                </a:cubicBezTo>
                <a:cubicBezTo>
                  <a:pt x="1034763" y="134089"/>
                  <a:pt x="1028972" y="131215"/>
                  <a:pt x="1020340" y="129279"/>
                </a:cubicBezTo>
                <a:cubicBezTo>
                  <a:pt x="1014549" y="129279"/>
                  <a:pt x="1007867" y="128311"/>
                  <a:pt x="1002076" y="127372"/>
                </a:cubicBezTo>
                <a:cubicBezTo>
                  <a:pt x="995338" y="126404"/>
                  <a:pt x="988600" y="125436"/>
                  <a:pt x="981862" y="125436"/>
                </a:cubicBezTo>
                <a:cubicBezTo>
                  <a:pt x="975180" y="125436"/>
                  <a:pt x="967440" y="125436"/>
                  <a:pt x="958809" y="125436"/>
                </a:cubicBezTo>
                <a:close/>
                <a:moveTo>
                  <a:pt x="1276100" y="74486"/>
                </a:moveTo>
                <a:cubicBezTo>
                  <a:pt x="1268415" y="73518"/>
                  <a:pt x="1261677" y="73518"/>
                  <a:pt x="1257835" y="75454"/>
                </a:cubicBezTo>
                <a:cubicBezTo>
                  <a:pt x="1253993" y="77360"/>
                  <a:pt x="1251097" y="82171"/>
                  <a:pt x="1250151" y="90824"/>
                </a:cubicBezTo>
                <a:cubicBezTo>
                  <a:pt x="1247255" y="113908"/>
                  <a:pt x="1246308" y="138900"/>
                  <a:pt x="1244359" y="166766"/>
                </a:cubicBezTo>
                <a:cubicBezTo>
                  <a:pt x="1243413" y="194661"/>
                  <a:pt x="1241519" y="223495"/>
                  <a:pt x="1239570" y="251390"/>
                </a:cubicBezTo>
                <a:cubicBezTo>
                  <a:pt x="1229937" y="254264"/>
                  <a:pt x="1220359" y="256200"/>
                  <a:pt x="1209779" y="259075"/>
                </a:cubicBezTo>
                <a:cubicBezTo>
                  <a:pt x="1199199" y="261949"/>
                  <a:pt x="1188619" y="264853"/>
                  <a:pt x="1178039" y="267728"/>
                </a:cubicBezTo>
                <a:cubicBezTo>
                  <a:pt x="1179932" y="243705"/>
                  <a:pt x="1180935" y="221588"/>
                  <a:pt x="1181881" y="201378"/>
                </a:cubicBezTo>
                <a:cubicBezTo>
                  <a:pt x="1182828" y="181197"/>
                  <a:pt x="1183830" y="162923"/>
                  <a:pt x="1185724" y="147553"/>
                </a:cubicBezTo>
                <a:cubicBezTo>
                  <a:pt x="1185724" y="143710"/>
                  <a:pt x="1185724" y="140806"/>
                  <a:pt x="1185724" y="137932"/>
                </a:cubicBezTo>
                <a:cubicBezTo>
                  <a:pt x="1185724" y="135057"/>
                  <a:pt x="1184777" y="133121"/>
                  <a:pt x="1183830" y="131215"/>
                </a:cubicBezTo>
                <a:cubicBezTo>
                  <a:pt x="1182828" y="129279"/>
                  <a:pt x="1180935" y="127372"/>
                  <a:pt x="1178039" y="125436"/>
                </a:cubicBezTo>
                <a:cubicBezTo>
                  <a:pt x="1175143" y="123500"/>
                  <a:pt x="1171301" y="122562"/>
                  <a:pt x="1167459" y="120626"/>
                </a:cubicBezTo>
                <a:cubicBezTo>
                  <a:pt x="1159774" y="117751"/>
                  <a:pt x="1150141" y="113908"/>
                  <a:pt x="1140563" y="111972"/>
                </a:cubicBezTo>
                <a:cubicBezTo>
                  <a:pt x="1130930" y="110066"/>
                  <a:pt x="1121296" y="108130"/>
                  <a:pt x="1112665" y="107162"/>
                </a:cubicBezTo>
                <a:cubicBezTo>
                  <a:pt x="1104981" y="105255"/>
                  <a:pt x="1099190" y="106223"/>
                  <a:pt x="1095348" y="108130"/>
                </a:cubicBezTo>
                <a:cubicBezTo>
                  <a:pt x="1091505" y="110066"/>
                  <a:pt x="1089556" y="115815"/>
                  <a:pt x="1088610" y="124468"/>
                </a:cubicBezTo>
                <a:cubicBezTo>
                  <a:pt x="1089556" y="146585"/>
                  <a:pt x="1090559" y="170637"/>
                  <a:pt x="1091505" y="196597"/>
                </a:cubicBezTo>
                <a:cubicBezTo>
                  <a:pt x="1092452" y="222527"/>
                  <a:pt x="1094401" y="249454"/>
                  <a:pt x="1095348" y="275413"/>
                </a:cubicBezTo>
                <a:cubicBezTo>
                  <a:pt x="1096294" y="302340"/>
                  <a:pt x="1097241" y="327331"/>
                  <a:pt x="1098243" y="351384"/>
                </a:cubicBezTo>
                <a:cubicBezTo>
                  <a:pt x="1099190" y="376375"/>
                  <a:pt x="1099190" y="397524"/>
                  <a:pt x="1098243" y="415798"/>
                </a:cubicBezTo>
                <a:cubicBezTo>
                  <a:pt x="1097241" y="422515"/>
                  <a:pt x="1099190" y="428294"/>
                  <a:pt x="1102085" y="431168"/>
                </a:cubicBezTo>
                <a:cubicBezTo>
                  <a:pt x="1104981" y="434043"/>
                  <a:pt x="1109770" y="436947"/>
                  <a:pt x="1116508" y="438854"/>
                </a:cubicBezTo>
                <a:cubicBezTo>
                  <a:pt x="1121296" y="440789"/>
                  <a:pt x="1128034" y="441757"/>
                  <a:pt x="1134772" y="442696"/>
                </a:cubicBezTo>
                <a:cubicBezTo>
                  <a:pt x="1142457" y="443664"/>
                  <a:pt x="1149194" y="443664"/>
                  <a:pt x="1155932" y="444632"/>
                </a:cubicBezTo>
                <a:cubicBezTo>
                  <a:pt x="1162670" y="444632"/>
                  <a:pt x="1167459" y="444632"/>
                  <a:pt x="1169352" y="442696"/>
                </a:cubicBezTo>
                <a:cubicBezTo>
                  <a:pt x="1172248" y="440789"/>
                  <a:pt x="1173250" y="437886"/>
                  <a:pt x="1173250" y="433104"/>
                </a:cubicBezTo>
                <a:cubicBezTo>
                  <a:pt x="1173250" y="420579"/>
                  <a:pt x="1173250" y="406177"/>
                  <a:pt x="1173250" y="389839"/>
                </a:cubicBezTo>
                <a:cubicBezTo>
                  <a:pt x="1173250" y="373471"/>
                  <a:pt x="1174197" y="356165"/>
                  <a:pt x="1175143" y="337921"/>
                </a:cubicBezTo>
                <a:cubicBezTo>
                  <a:pt x="1185724" y="334078"/>
                  <a:pt x="1195357" y="330206"/>
                  <a:pt x="1205937" y="327331"/>
                </a:cubicBezTo>
                <a:cubicBezTo>
                  <a:pt x="1215515" y="324457"/>
                  <a:pt x="1226095" y="321553"/>
                  <a:pt x="1236675" y="317710"/>
                </a:cubicBezTo>
                <a:cubicBezTo>
                  <a:pt x="1236675" y="333110"/>
                  <a:pt x="1236675" y="346574"/>
                  <a:pt x="1236675" y="359069"/>
                </a:cubicBezTo>
                <a:cubicBezTo>
                  <a:pt x="1236675" y="371565"/>
                  <a:pt x="1236675" y="382125"/>
                  <a:pt x="1237622" y="391746"/>
                </a:cubicBezTo>
                <a:cubicBezTo>
                  <a:pt x="1236675" y="402335"/>
                  <a:pt x="1239570" y="408084"/>
                  <a:pt x="1246308" y="411956"/>
                </a:cubicBezTo>
                <a:cubicBezTo>
                  <a:pt x="1253046" y="414830"/>
                  <a:pt x="1261677" y="417705"/>
                  <a:pt x="1273204" y="418673"/>
                </a:cubicBezTo>
                <a:cubicBezTo>
                  <a:pt x="1278995" y="418673"/>
                  <a:pt x="1283784" y="419641"/>
                  <a:pt x="1288629" y="419641"/>
                </a:cubicBezTo>
                <a:cubicBezTo>
                  <a:pt x="1293417" y="419641"/>
                  <a:pt x="1297260" y="419641"/>
                  <a:pt x="1301102" y="419641"/>
                </a:cubicBezTo>
                <a:cubicBezTo>
                  <a:pt x="1304944" y="419641"/>
                  <a:pt x="1306837" y="418673"/>
                  <a:pt x="1308786" y="416737"/>
                </a:cubicBezTo>
                <a:cubicBezTo>
                  <a:pt x="1310735" y="414830"/>
                  <a:pt x="1311682" y="412894"/>
                  <a:pt x="1310735" y="409052"/>
                </a:cubicBezTo>
                <a:cubicBezTo>
                  <a:pt x="1312629" y="386935"/>
                  <a:pt x="1314578" y="362912"/>
                  <a:pt x="1316471" y="336953"/>
                </a:cubicBezTo>
                <a:cubicBezTo>
                  <a:pt x="1318420" y="310993"/>
                  <a:pt x="1321315" y="284066"/>
                  <a:pt x="1324155" y="258107"/>
                </a:cubicBezTo>
                <a:cubicBezTo>
                  <a:pt x="1327051" y="232148"/>
                  <a:pt x="1329946" y="206188"/>
                  <a:pt x="1332842" y="181197"/>
                </a:cubicBezTo>
                <a:cubicBezTo>
                  <a:pt x="1335738" y="155238"/>
                  <a:pt x="1338578" y="133121"/>
                  <a:pt x="1342476" y="113908"/>
                </a:cubicBezTo>
                <a:cubicBezTo>
                  <a:pt x="1343422" y="107162"/>
                  <a:pt x="1342476" y="102351"/>
                  <a:pt x="1340527" y="98509"/>
                </a:cubicBezTo>
                <a:cubicBezTo>
                  <a:pt x="1338578" y="95634"/>
                  <a:pt x="1333789" y="91792"/>
                  <a:pt x="1326104" y="87949"/>
                </a:cubicBezTo>
                <a:cubicBezTo>
                  <a:pt x="1318420" y="84107"/>
                  <a:pt x="1309733" y="81203"/>
                  <a:pt x="1301102" y="79296"/>
                </a:cubicBezTo>
                <a:cubicBezTo>
                  <a:pt x="1292471" y="76392"/>
                  <a:pt x="1283784" y="75454"/>
                  <a:pt x="1276100" y="74486"/>
                </a:cubicBezTo>
                <a:close/>
                <a:moveTo>
                  <a:pt x="1497104" y="0"/>
                </a:moveTo>
                <a:lnTo>
                  <a:pt x="1631109" y="3624"/>
                </a:lnTo>
                <a:cubicBezTo>
                  <a:pt x="1639816" y="4596"/>
                  <a:pt x="1647519" y="6503"/>
                  <a:pt x="1655139" y="9382"/>
                </a:cubicBezTo>
                <a:cubicBezTo>
                  <a:pt x="1658990" y="9382"/>
                  <a:pt x="1661921" y="9382"/>
                  <a:pt x="1664767" y="9382"/>
                </a:cubicBezTo>
                <a:cubicBezTo>
                  <a:pt x="1732084" y="11326"/>
                  <a:pt x="1751342" y="115158"/>
                  <a:pt x="1681178" y="130525"/>
                </a:cubicBezTo>
                <a:cubicBezTo>
                  <a:pt x="1640737" y="139200"/>
                  <a:pt x="1600381" y="146865"/>
                  <a:pt x="1560024" y="154567"/>
                </a:cubicBezTo>
                <a:cubicBezTo>
                  <a:pt x="1561950" y="168999"/>
                  <a:pt x="1559019" y="184367"/>
                  <a:pt x="1551316" y="196892"/>
                </a:cubicBezTo>
                <a:cubicBezTo>
                  <a:pt x="1598455" y="199771"/>
                  <a:pt x="1613861" y="245910"/>
                  <a:pt x="1599376" y="281468"/>
                </a:cubicBezTo>
                <a:cubicBezTo>
                  <a:pt x="1634960" y="281468"/>
                  <a:pt x="1669624" y="281468"/>
                  <a:pt x="1705208" y="281468"/>
                </a:cubicBezTo>
                <a:cubicBezTo>
                  <a:pt x="1738866" y="281468"/>
                  <a:pt x="1766748" y="309361"/>
                  <a:pt x="1766748" y="343012"/>
                </a:cubicBezTo>
                <a:cubicBezTo>
                  <a:pt x="1766748" y="374756"/>
                  <a:pt x="1745565" y="394947"/>
                  <a:pt x="1718604" y="402612"/>
                </a:cubicBezTo>
                <a:cubicBezTo>
                  <a:pt x="1725386" y="401677"/>
                  <a:pt x="1731163" y="401677"/>
                  <a:pt x="1737862" y="401677"/>
                </a:cubicBezTo>
                <a:cubicBezTo>
                  <a:pt x="1771520" y="400705"/>
                  <a:pt x="1799402" y="430505"/>
                  <a:pt x="1795550" y="465128"/>
                </a:cubicBezTo>
                <a:cubicBezTo>
                  <a:pt x="1795550" y="500685"/>
                  <a:pt x="1767669" y="523755"/>
                  <a:pt x="1734010" y="526671"/>
                </a:cubicBezTo>
                <a:cubicBezTo>
                  <a:pt x="1612856" y="537215"/>
                  <a:pt x="1490781" y="549741"/>
                  <a:pt x="1369627" y="564136"/>
                </a:cubicBezTo>
                <a:cubicBezTo>
                  <a:pt x="943704" y="615099"/>
                  <a:pt x="519706" y="689131"/>
                  <a:pt x="101486" y="786232"/>
                </a:cubicBezTo>
                <a:cubicBezTo>
                  <a:pt x="23536" y="804516"/>
                  <a:pt x="-9118" y="685280"/>
                  <a:pt x="68748" y="667033"/>
                </a:cubicBezTo>
                <a:cubicBezTo>
                  <a:pt x="119739" y="655480"/>
                  <a:pt x="169724" y="643964"/>
                  <a:pt x="220631" y="633382"/>
                </a:cubicBezTo>
                <a:cubicBezTo>
                  <a:pt x="191828" y="638168"/>
                  <a:pt x="163947" y="641085"/>
                  <a:pt x="136066" y="645871"/>
                </a:cubicBezTo>
                <a:cubicBezTo>
                  <a:pt x="59120" y="658359"/>
                  <a:pt x="26466" y="551648"/>
                  <a:pt x="103412" y="526671"/>
                </a:cubicBezTo>
                <a:cubicBezTo>
                  <a:pt x="171650" y="504537"/>
                  <a:pt x="241814" y="485318"/>
                  <a:pt x="311978" y="468007"/>
                </a:cubicBezTo>
                <a:cubicBezTo>
                  <a:pt x="268774" y="471858"/>
                  <a:pt x="225487" y="475709"/>
                  <a:pt x="182200" y="480495"/>
                </a:cubicBezTo>
                <a:cubicBezTo>
                  <a:pt x="112957" y="488197"/>
                  <a:pt x="97635" y="370905"/>
                  <a:pt x="165873" y="359352"/>
                </a:cubicBezTo>
                <a:cubicBezTo>
                  <a:pt x="196601" y="354566"/>
                  <a:pt x="227413" y="349742"/>
                  <a:pt x="258141" y="344956"/>
                </a:cubicBezTo>
                <a:cubicBezTo>
                  <a:pt x="244744" y="340133"/>
                  <a:pt x="235116" y="329552"/>
                  <a:pt x="228334" y="318036"/>
                </a:cubicBezTo>
                <a:cubicBezTo>
                  <a:pt x="220714" y="317064"/>
                  <a:pt x="212007" y="317064"/>
                  <a:pt x="204304" y="317064"/>
                </a:cubicBezTo>
                <a:cubicBezTo>
                  <a:pt x="170645" y="316091"/>
                  <a:pt x="142764" y="290143"/>
                  <a:pt x="142764" y="255520"/>
                </a:cubicBezTo>
                <a:cubicBezTo>
                  <a:pt x="142764" y="252641"/>
                  <a:pt x="143769" y="250734"/>
                  <a:pt x="143769" y="247817"/>
                </a:cubicBezTo>
                <a:cubicBezTo>
                  <a:pt x="116808" y="246883"/>
                  <a:pt x="88927" y="245910"/>
                  <a:pt x="61046" y="244004"/>
                </a:cubicBezTo>
                <a:cubicBezTo>
                  <a:pt x="29313" y="242059"/>
                  <a:pt x="5283" y="221869"/>
                  <a:pt x="510" y="190162"/>
                </a:cubicBezTo>
                <a:cubicBezTo>
                  <a:pt x="-3341" y="162269"/>
                  <a:pt x="14912" y="126674"/>
                  <a:pt x="44719" y="121888"/>
                </a:cubicBezTo>
                <a:cubicBezTo>
                  <a:pt x="163947" y="100725"/>
                  <a:pt x="283175" y="83414"/>
                  <a:pt x="402404" y="68047"/>
                </a:cubicBezTo>
                <a:cubicBezTo>
                  <a:pt x="709098" y="28638"/>
                  <a:pt x="1018724" y="8447"/>
                  <a:pt x="1328265" y="5531"/>
                </a:cubicBezTo>
                <a:lnTo>
                  <a:pt x="1376166" y="3633"/>
                </a:lnTo>
                <a:lnTo>
                  <a:pt x="1374160" y="29284"/>
                </a:lnTo>
                <a:cubicBezTo>
                  <a:pt x="1372211" y="56211"/>
                  <a:pt x="1370318" y="84107"/>
                  <a:pt x="1369371" y="111972"/>
                </a:cubicBezTo>
                <a:cubicBezTo>
                  <a:pt x="1367422" y="139868"/>
                  <a:pt x="1366476" y="167734"/>
                  <a:pt x="1366476" y="193693"/>
                </a:cubicBezTo>
                <a:cubicBezTo>
                  <a:pt x="1365529" y="219652"/>
                  <a:pt x="1365529" y="242737"/>
                  <a:pt x="1366476" y="261949"/>
                </a:cubicBezTo>
                <a:cubicBezTo>
                  <a:pt x="1366476" y="271570"/>
                  <a:pt x="1368424" y="279256"/>
                  <a:pt x="1371264" y="283098"/>
                </a:cubicBezTo>
                <a:cubicBezTo>
                  <a:pt x="1375107" y="287909"/>
                  <a:pt x="1380898" y="290813"/>
                  <a:pt x="1388582" y="293687"/>
                </a:cubicBezTo>
                <a:cubicBezTo>
                  <a:pt x="1396267" y="295594"/>
                  <a:pt x="1404954" y="297530"/>
                  <a:pt x="1412638" y="298498"/>
                </a:cubicBezTo>
                <a:cubicBezTo>
                  <a:pt x="1420322" y="299466"/>
                  <a:pt x="1428954" y="300404"/>
                  <a:pt x="1438587" y="300404"/>
                </a:cubicBezTo>
                <a:cubicBezTo>
                  <a:pt x="1446272" y="301372"/>
                  <a:pt x="1452063" y="300404"/>
                  <a:pt x="1454903" y="298498"/>
                </a:cubicBezTo>
                <a:cubicBezTo>
                  <a:pt x="1458801" y="295594"/>
                  <a:pt x="1460694" y="290813"/>
                  <a:pt x="1460694" y="284066"/>
                </a:cubicBezTo>
                <a:cubicBezTo>
                  <a:pt x="1461640" y="262917"/>
                  <a:pt x="1463590" y="241769"/>
                  <a:pt x="1466485" y="217745"/>
                </a:cubicBezTo>
                <a:cubicBezTo>
                  <a:pt x="1468378" y="193693"/>
                  <a:pt x="1471274" y="169669"/>
                  <a:pt x="1475116" y="143710"/>
                </a:cubicBezTo>
                <a:cubicBezTo>
                  <a:pt x="1478958" y="118719"/>
                  <a:pt x="1482801" y="92760"/>
                  <a:pt x="1486643" y="65833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3B9EA834-05C9-61B9-5EB0-67EA0A5D2128}"/>
              </a:ext>
            </a:extLst>
          </p:cNvPr>
          <p:cNvSpPr/>
          <p:nvPr/>
        </p:nvSpPr>
        <p:spPr>
          <a:xfrm>
            <a:off x="7621383" y="5169473"/>
            <a:ext cx="1604076" cy="1008103"/>
          </a:xfrm>
          <a:custGeom>
            <a:avLst/>
            <a:gdLst>
              <a:gd name="connsiteX0" fmla="*/ 750279 w 1604076"/>
              <a:gd name="connsiteY0" fmla="*/ 297737 h 1008103"/>
              <a:gd name="connsiteX1" fmla="*/ 764685 w 1604076"/>
              <a:gd name="connsiteY1" fmla="*/ 387164 h 1008103"/>
              <a:gd name="connsiteX2" fmla="*/ 781031 w 1604076"/>
              <a:gd name="connsiteY2" fmla="*/ 477531 h 1008103"/>
              <a:gd name="connsiteX3" fmla="*/ 749330 w 1604076"/>
              <a:gd name="connsiteY3" fmla="*/ 487137 h 1008103"/>
              <a:gd name="connsiteX4" fmla="*/ 718534 w 1604076"/>
              <a:gd name="connsiteY4" fmla="*/ 500622 h 1008103"/>
              <a:gd name="connsiteX5" fmla="*/ 734881 w 1604076"/>
              <a:gd name="connsiteY5" fmla="*/ 392922 h 1008103"/>
              <a:gd name="connsiteX6" fmla="*/ 750279 w 1604076"/>
              <a:gd name="connsiteY6" fmla="*/ 297737 h 1008103"/>
              <a:gd name="connsiteX7" fmla="*/ 740660 w 1604076"/>
              <a:gd name="connsiteY7" fmla="*/ 188127 h 1008103"/>
              <a:gd name="connsiteX8" fmla="*/ 713746 w 1604076"/>
              <a:gd name="connsiteY8" fmla="*/ 189097 h 1008103"/>
              <a:gd name="connsiteX9" fmla="*/ 689722 w 1604076"/>
              <a:gd name="connsiteY9" fmla="*/ 200642 h 1008103"/>
              <a:gd name="connsiteX10" fmla="*/ 680104 w 1604076"/>
              <a:gd name="connsiteY10" fmla="*/ 227553 h 1008103"/>
              <a:gd name="connsiteX11" fmla="*/ 664706 w 1604076"/>
              <a:gd name="connsiteY11" fmla="*/ 328496 h 1008103"/>
              <a:gd name="connsiteX12" fmla="*/ 651249 w 1604076"/>
              <a:gd name="connsiteY12" fmla="*/ 442923 h 1008103"/>
              <a:gd name="connsiteX13" fmla="*/ 639689 w 1604076"/>
              <a:gd name="connsiteY13" fmla="*/ 554443 h 1008103"/>
              <a:gd name="connsiteX14" fmla="*/ 632961 w 1604076"/>
              <a:gd name="connsiteY14" fmla="*/ 647718 h 1008103"/>
              <a:gd name="connsiteX15" fmla="*/ 633953 w 1604076"/>
              <a:gd name="connsiteY15" fmla="*/ 666931 h 1008103"/>
              <a:gd name="connsiteX16" fmla="*/ 637792 w 1604076"/>
              <a:gd name="connsiteY16" fmla="*/ 677508 h 1008103"/>
              <a:gd name="connsiteX17" fmla="*/ 644520 w 1604076"/>
              <a:gd name="connsiteY17" fmla="*/ 684235 h 1008103"/>
              <a:gd name="connsiteX18" fmla="*/ 653190 w 1604076"/>
              <a:gd name="connsiteY18" fmla="*/ 690023 h 1008103"/>
              <a:gd name="connsiteX19" fmla="*/ 665655 w 1604076"/>
              <a:gd name="connsiteY19" fmla="*/ 695781 h 1008103"/>
              <a:gd name="connsiteX20" fmla="*/ 677214 w 1604076"/>
              <a:gd name="connsiteY20" fmla="*/ 700599 h 1008103"/>
              <a:gd name="connsiteX21" fmla="*/ 689722 w 1604076"/>
              <a:gd name="connsiteY21" fmla="*/ 701568 h 1008103"/>
              <a:gd name="connsiteX22" fmla="*/ 694510 w 1604076"/>
              <a:gd name="connsiteY22" fmla="*/ 689053 h 1008103"/>
              <a:gd name="connsiteX23" fmla="*/ 698348 w 1604076"/>
              <a:gd name="connsiteY23" fmla="*/ 650597 h 1008103"/>
              <a:gd name="connsiteX24" fmla="*/ 704128 w 1604076"/>
              <a:gd name="connsiteY24" fmla="*/ 608293 h 1008103"/>
              <a:gd name="connsiteX25" fmla="*/ 748338 w 1604076"/>
              <a:gd name="connsiteY25" fmla="*/ 586171 h 1008103"/>
              <a:gd name="connsiteX26" fmla="*/ 798327 w 1604076"/>
              <a:gd name="connsiteY26" fmla="*/ 565988 h 1008103"/>
              <a:gd name="connsiteX27" fmla="*/ 807946 w 1604076"/>
              <a:gd name="connsiteY27" fmla="*/ 607323 h 1008103"/>
              <a:gd name="connsiteX28" fmla="*/ 816615 w 1604076"/>
              <a:gd name="connsiteY28" fmla="*/ 641931 h 1008103"/>
              <a:gd name="connsiteX29" fmla="*/ 825284 w 1604076"/>
              <a:gd name="connsiteY29" fmla="*/ 663083 h 1008103"/>
              <a:gd name="connsiteX30" fmla="*/ 838742 w 1604076"/>
              <a:gd name="connsiteY30" fmla="*/ 670780 h 1008103"/>
              <a:gd name="connsiteX31" fmla="*/ 856037 w 1604076"/>
              <a:gd name="connsiteY31" fmla="*/ 673659 h 1008103"/>
              <a:gd name="connsiteX32" fmla="*/ 873333 w 1604076"/>
              <a:gd name="connsiteY32" fmla="*/ 671749 h 1008103"/>
              <a:gd name="connsiteX33" fmla="*/ 884892 w 1604076"/>
              <a:gd name="connsiteY33" fmla="*/ 665991 h 1008103"/>
              <a:gd name="connsiteX34" fmla="*/ 884892 w 1604076"/>
              <a:gd name="connsiteY34" fmla="*/ 651567 h 1008103"/>
              <a:gd name="connsiteX35" fmla="*/ 867553 w 1604076"/>
              <a:gd name="connsiteY35" fmla="*/ 547715 h 1008103"/>
              <a:gd name="connsiteX36" fmla="*/ 849309 w 1604076"/>
              <a:gd name="connsiteY36" fmla="*/ 436196 h 1008103"/>
              <a:gd name="connsiteX37" fmla="*/ 832962 w 1604076"/>
              <a:gd name="connsiteY37" fmla="*/ 329465 h 1008103"/>
              <a:gd name="connsiteX38" fmla="*/ 821403 w 1604076"/>
              <a:gd name="connsiteY38" fmla="*/ 238129 h 1008103"/>
              <a:gd name="connsiteX39" fmla="*/ 814674 w 1604076"/>
              <a:gd name="connsiteY39" fmla="*/ 212158 h 1008103"/>
              <a:gd name="connsiteX40" fmla="*/ 798327 w 1604076"/>
              <a:gd name="connsiteY40" fmla="*/ 198703 h 1008103"/>
              <a:gd name="connsiteX41" fmla="*/ 781031 w 1604076"/>
              <a:gd name="connsiteY41" fmla="*/ 193885 h 1008103"/>
              <a:gd name="connsiteX42" fmla="*/ 762787 w 1604076"/>
              <a:gd name="connsiteY42" fmla="*/ 190066 h 1008103"/>
              <a:gd name="connsiteX43" fmla="*/ 740660 w 1604076"/>
              <a:gd name="connsiteY43" fmla="*/ 188127 h 1008103"/>
              <a:gd name="connsiteX44" fmla="*/ 1044479 w 1604076"/>
              <a:gd name="connsiteY44" fmla="*/ 136216 h 1008103"/>
              <a:gd name="connsiteX45" fmla="*/ 1033912 w 1604076"/>
              <a:gd name="connsiteY45" fmla="*/ 140065 h 1008103"/>
              <a:gd name="connsiteX46" fmla="*/ 1029081 w 1604076"/>
              <a:gd name="connsiteY46" fmla="*/ 154489 h 1008103"/>
              <a:gd name="connsiteX47" fmla="*/ 1014675 w 1604076"/>
              <a:gd name="connsiteY47" fmla="*/ 339101 h 1008103"/>
              <a:gd name="connsiteX48" fmla="*/ 997380 w 1604076"/>
              <a:gd name="connsiteY48" fmla="*/ 516956 h 1008103"/>
              <a:gd name="connsiteX49" fmla="*/ 976202 w 1604076"/>
              <a:gd name="connsiteY49" fmla="*/ 436196 h 1008103"/>
              <a:gd name="connsiteX50" fmla="*/ 956016 w 1604076"/>
              <a:gd name="connsiteY50" fmla="*/ 357345 h 1008103"/>
              <a:gd name="connsiteX51" fmla="*/ 937772 w 1604076"/>
              <a:gd name="connsiteY51" fmla="*/ 285251 h 1008103"/>
              <a:gd name="connsiteX52" fmla="*/ 922374 w 1604076"/>
              <a:gd name="connsiteY52" fmla="*/ 224673 h 1008103"/>
              <a:gd name="connsiteX53" fmla="*/ 887782 w 1604076"/>
              <a:gd name="connsiteY53" fmla="*/ 180459 h 1008103"/>
              <a:gd name="connsiteX54" fmla="*/ 867553 w 1604076"/>
              <a:gd name="connsiteY54" fmla="*/ 175641 h 1008103"/>
              <a:gd name="connsiteX55" fmla="*/ 848360 w 1604076"/>
              <a:gd name="connsiteY55" fmla="*/ 176611 h 1008103"/>
              <a:gd name="connsiteX56" fmla="*/ 836801 w 1604076"/>
              <a:gd name="connsiteY56" fmla="*/ 185248 h 1008103"/>
              <a:gd name="connsiteX57" fmla="*/ 838742 w 1604076"/>
              <a:gd name="connsiteY57" fmla="*/ 206400 h 1008103"/>
              <a:gd name="connsiteX58" fmla="*/ 891621 w 1604076"/>
              <a:gd name="connsiteY58" fmla="*/ 412165 h 1008103"/>
              <a:gd name="connsiteX59" fmla="*/ 942559 w 1604076"/>
              <a:gd name="connsiteY59" fmla="*/ 579443 h 1008103"/>
              <a:gd name="connsiteX60" fmla="*/ 957008 w 1604076"/>
              <a:gd name="connsiteY60" fmla="*/ 607323 h 1008103"/>
              <a:gd name="connsiteX61" fmla="*/ 981033 w 1604076"/>
              <a:gd name="connsiteY61" fmla="*/ 629445 h 1008103"/>
              <a:gd name="connsiteX62" fmla="*/ 1006006 w 1604076"/>
              <a:gd name="connsiteY62" fmla="*/ 640021 h 1008103"/>
              <a:gd name="connsiteX63" fmla="*/ 1031022 w 1604076"/>
              <a:gd name="connsiteY63" fmla="*/ 646749 h 1008103"/>
              <a:gd name="connsiteX64" fmla="*/ 1050259 w 1604076"/>
              <a:gd name="connsiteY64" fmla="*/ 644839 h 1008103"/>
              <a:gd name="connsiteX65" fmla="*/ 1058885 w 1604076"/>
              <a:gd name="connsiteY65" fmla="*/ 625596 h 1008103"/>
              <a:gd name="connsiteX66" fmla="*/ 1067555 w 1604076"/>
              <a:gd name="connsiteY66" fmla="*/ 567927 h 1008103"/>
              <a:gd name="connsiteX67" fmla="*/ 1077173 w 1604076"/>
              <a:gd name="connsiteY67" fmla="*/ 496773 h 1008103"/>
              <a:gd name="connsiteX68" fmla="*/ 1086791 w 1604076"/>
              <a:gd name="connsiteY68" fmla="*/ 418892 h 1008103"/>
              <a:gd name="connsiteX69" fmla="*/ 1095418 w 1604076"/>
              <a:gd name="connsiteY69" fmla="*/ 341011 h 1008103"/>
              <a:gd name="connsiteX70" fmla="*/ 1102146 w 1604076"/>
              <a:gd name="connsiteY70" fmla="*/ 269857 h 1008103"/>
              <a:gd name="connsiteX71" fmla="*/ 1107926 w 1604076"/>
              <a:gd name="connsiteY71" fmla="*/ 210249 h 1008103"/>
              <a:gd name="connsiteX72" fmla="*/ 1106977 w 1604076"/>
              <a:gd name="connsiteY72" fmla="*/ 188127 h 1008103"/>
              <a:gd name="connsiteX73" fmla="*/ 1100249 w 1604076"/>
              <a:gd name="connsiteY73" fmla="*/ 171793 h 1008103"/>
              <a:gd name="connsiteX74" fmla="*/ 1088732 w 1604076"/>
              <a:gd name="connsiteY74" fmla="*/ 159307 h 1008103"/>
              <a:gd name="connsiteX75" fmla="*/ 1073334 w 1604076"/>
              <a:gd name="connsiteY75" fmla="*/ 148731 h 1008103"/>
              <a:gd name="connsiteX76" fmla="*/ 1057936 w 1604076"/>
              <a:gd name="connsiteY76" fmla="*/ 140065 h 1008103"/>
              <a:gd name="connsiteX77" fmla="*/ 1044479 w 1604076"/>
              <a:gd name="connsiteY77" fmla="*/ 136216 h 1008103"/>
              <a:gd name="connsiteX78" fmla="*/ 1263674 w 1604076"/>
              <a:gd name="connsiteY78" fmla="*/ 96791 h 1008103"/>
              <a:gd name="connsiteX79" fmla="*/ 1221405 w 1604076"/>
              <a:gd name="connsiteY79" fmla="*/ 109306 h 1008103"/>
              <a:gd name="connsiteX80" fmla="*/ 1180991 w 1604076"/>
              <a:gd name="connsiteY80" fmla="*/ 126609 h 1008103"/>
              <a:gd name="connsiteX81" fmla="*/ 1143509 w 1604076"/>
              <a:gd name="connsiteY81" fmla="*/ 145823 h 1008103"/>
              <a:gd name="connsiteX82" fmla="*/ 1115647 w 1604076"/>
              <a:gd name="connsiteY82" fmla="*/ 164096 h 1008103"/>
              <a:gd name="connsiteX83" fmla="*/ 1144458 w 1604076"/>
              <a:gd name="connsiteY83" fmla="*/ 539078 h 1008103"/>
              <a:gd name="connsiteX84" fmla="*/ 1151187 w 1604076"/>
              <a:gd name="connsiteY84" fmla="*/ 564079 h 1008103"/>
              <a:gd name="connsiteX85" fmla="*/ 1163695 w 1604076"/>
              <a:gd name="connsiteY85" fmla="*/ 580413 h 1008103"/>
              <a:gd name="connsiteX86" fmla="*/ 1179093 w 1604076"/>
              <a:gd name="connsiteY86" fmla="*/ 594838 h 1008103"/>
              <a:gd name="connsiteX87" fmla="*/ 1192550 w 1604076"/>
              <a:gd name="connsiteY87" fmla="*/ 605414 h 1008103"/>
              <a:gd name="connsiteX88" fmla="*/ 1206956 w 1604076"/>
              <a:gd name="connsiteY88" fmla="*/ 612141 h 1008103"/>
              <a:gd name="connsiteX89" fmla="*/ 1228134 w 1604076"/>
              <a:gd name="connsiteY89" fmla="*/ 606383 h 1008103"/>
              <a:gd name="connsiteX90" fmla="*/ 1270403 w 1604076"/>
              <a:gd name="connsiteY90" fmla="*/ 585231 h 1008103"/>
              <a:gd name="connsiteX91" fmla="*/ 1314656 w 1604076"/>
              <a:gd name="connsiteY91" fmla="*/ 563109 h 1008103"/>
              <a:gd name="connsiteX92" fmla="*/ 1325223 w 1604076"/>
              <a:gd name="connsiteY92" fmla="*/ 554443 h 1008103"/>
              <a:gd name="connsiteX93" fmla="*/ 1322333 w 1604076"/>
              <a:gd name="connsiteY93" fmla="*/ 539078 h 1008103"/>
              <a:gd name="connsiteX94" fmla="*/ 1313707 w 1604076"/>
              <a:gd name="connsiteY94" fmla="*/ 519835 h 1008103"/>
              <a:gd name="connsiteX95" fmla="*/ 1303097 w 1604076"/>
              <a:gd name="connsiteY95" fmla="*/ 500622 h 1008103"/>
              <a:gd name="connsiteX96" fmla="*/ 1291580 w 1604076"/>
              <a:gd name="connsiteY96" fmla="*/ 489076 h 1008103"/>
              <a:gd name="connsiteX97" fmla="*/ 1276182 w 1604076"/>
              <a:gd name="connsiteY97" fmla="*/ 489076 h 1008103"/>
              <a:gd name="connsiteX98" fmla="*/ 1244481 w 1604076"/>
              <a:gd name="connsiteY98" fmla="*/ 498683 h 1008103"/>
              <a:gd name="connsiteX99" fmla="*/ 1213685 w 1604076"/>
              <a:gd name="connsiteY99" fmla="*/ 511198 h 1008103"/>
              <a:gd name="connsiteX100" fmla="*/ 1213685 w 1604076"/>
              <a:gd name="connsiteY100" fmla="*/ 478500 h 1008103"/>
              <a:gd name="connsiteX101" fmla="*/ 1213685 w 1604076"/>
              <a:gd name="connsiteY101" fmla="*/ 443893 h 1008103"/>
              <a:gd name="connsiteX102" fmla="*/ 1254056 w 1604076"/>
              <a:gd name="connsiteY102" fmla="*/ 424650 h 1008103"/>
              <a:gd name="connsiteX103" fmla="*/ 1295419 w 1604076"/>
              <a:gd name="connsiteY103" fmla="*/ 405437 h 1008103"/>
              <a:gd name="connsiteX104" fmla="*/ 1305986 w 1604076"/>
              <a:gd name="connsiteY104" fmla="*/ 395801 h 1008103"/>
              <a:gd name="connsiteX105" fmla="*/ 1302148 w 1604076"/>
              <a:gd name="connsiteY105" fmla="*/ 378497 h 1008103"/>
              <a:gd name="connsiteX106" fmla="*/ 1294470 w 1604076"/>
              <a:gd name="connsiteY106" fmla="*/ 357345 h 1008103"/>
              <a:gd name="connsiteX107" fmla="*/ 1283860 w 1604076"/>
              <a:gd name="connsiteY107" fmla="*/ 336193 h 1008103"/>
              <a:gd name="connsiteX108" fmla="*/ 1271395 w 1604076"/>
              <a:gd name="connsiteY108" fmla="*/ 323707 h 1008103"/>
              <a:gd name="connsiteX109" fmla="*/ 1255048 w 1604076"/>
              <a:gd name="connsiteY109" fmla="*/ 323707 h 1008103"/>
              <a:gd name="connsiteX110" fmla="*/ 1232921 w 1604076"/>
              <a:gd name="connsiteY110" fmla="*/ 329465 h 1008103"/>
              <a:gd name="connsiteX111" fmla="*/ 1211787 w 1604076"/>
              <a:gd name="connsiteY111" fmla="*/ 336193 h 1008103"/>
              <a:gd name="connsiteX112" fmla="*/ 1212736 w 1604076"/>
              <a:gd name="connsiteY112" fmla="*/ 278524 h 1008103"/>
              <a:gd name="connsiteX113" fmla="*/ 1213685 w 1604076"/>
              <a:gd name="connsiteY113" fmla="*/ 224673 h 1008103"/>
              <a:gd name="connsiteX114" fmla="*/ 1259835 w 1604076"/>
              <a:gd name="connsiteY114" fmla="*/ 207370 h 1008103"/>
              <a:gd name="connsiteX115" fmla="*/ 1302148 w 1604076"/>
              <a:gd name="connsiteY115" fmla="*/ 191976 h 1008103"/>
              <a:gd name="connsiteX116" fmla="*/ 1313707 w 1604076"/>
              <a:gd name="connsiteY116" fmla="*/ 182369 h 1008103"/>
              <a:gd name="connsiteX117" fmla="*/ 1311766 w 1604076"/>
              <a:gd name="connsiteY117" fmla="*/ 163126 h 1008103"/>
              <a:gd name="connsiteX118" fmla="*/ 1304089 w 1604076"/>
              <a:gd name="connsiteY118" fmla="*/ 140065 h 1008103"/>
              <a:gd name="connsiteX119" fmla="*/ 1293478 w 1604076"/>
              <a:gd name="connsiteY119" fmla="*/ 116973 h 1008103"/>
              <a:gd name="connsiteX120" fmla="*/ 1263674 w 1604076"/>
              <a:gd name="connsiteY120" fmla="*/ 96791 h 1008103"/>
              <a:gd name="connsiteX121" fmla="*/ 1483060 w 1604076"/>
              <a:gd name="connsiteY121" fmla="*/ 0 h 1008103"/>
              <a:gd name="connsiteX122" fmla="*/ 1555130 w 1604076"/>
              <a:gd name="connsiteY122" fmla="*/ 63476 h 1008103"/>
              <a:gd name="connsiteX123" fmla="*/ 1502269 w 1604076"/>
              <a:gd name="connsiteY123" fmla="*/ 144215 h 1008103"/>
              <a:gd name="connsiteX124" fmla="*/ 1494555 w 1604076"/>
              <a:gd name="connsiteY124" fmla="*/ 147077 h 1008103"/>
              <a:gd name="connsiteX125" fmla="*/ 1480111 w 1604076"/>
              <a:gd name="connsiteY125" fmla="*/ 264410 h 1008103"/>
              <a:gd name="connsiteX126" fmla="*/ 1464759 w 1604076"/>
              <a:gd name="connsiteY126" fmla="*/ 377849 h 1008103"/>
              <a:gd name="connsiteX127" fmla="*/ 1386866 w 1604076"/>
              <a:gd name="connsiteY127" fmla="*/ 414396 h 1008103"/>
              <a:gd name="connsiteX128" fmla="*/ 1527225 w 1604076"/>
              <a:gd name="connsiteY128" fmla="*/ 406702 h 1008103"/>
              <a:gd name="connsiteX129" fmla="*/ 1599370 w 1604076"/>
              <a:gd name="connsiteY129" fmla="*/ 470130 h 1008103"/>
              <a:gd name="connsiteX130" fmla="*/ 1571465 w 1604076"/>
              <a:gd name="connsiteY130" fmla="*/ 537452 h 1008103"/>
              <a:gd name="connsiteX131" fmla="*/ 1603227 w 1604076"/>
              <a:gd name="connsiteY131" fmla="*/ 588401 h 1008103"/>
              <a:gd name="connsiteX132" fmla="*/ 1550290 w 1604076"/>
              <a:gd name="connsiteY132" fmla="*/ 670126 h 1008103"/>
              <a:gd name="connsiteX133" fmla="*/ 231252 w 1604076"/>
              <a:gd name="connsiteY133" fmla="*/ 1006644 h 1008103"/>
              <a:gd name="connsiteX134" fmla="*/ 140881 w 1604076"/>
              <a:gd name="connsiteY134" fmla="*/ 955648 h 1008103"/>
              <a:gd name="connsiteX135" fmla="*/ 191776 w 1604076"/>
              <a:gd name="connsiteY135" fmla="*/ 865291 h 1008103"/>
              <a:gd name="connsiteX136" fmla="*/ 297575 w 1604076"/>
              <a:gd name="connsiteY136" fmla="*/ 846056 h 1008103"/>
              <a:gd name="connsiteX137" fmla="*/ 293718 w 1604076"/>
              <a:gd name="connsiteY137" fmla="*/ 719152 h 1008103"/>
              <a:gd name="connsiteX138" fmla="*/ 398864 w 1604076"/>
              <a:gd name="connsiteY138" fmla="*/ 670355 h 1008103"/>
              <a:gd name="connsiteX139" fmla="*/ 420497 w 1604076"/>
              <a:gd name="connsiteY139" fmla="*/ 662557 h 1008103"/>
              <a:gd name="connsiteX140" fmla="*/ 425282 w 1604076"/>
              <a:gd name="connsiteY140" fmla="*/ 668870 h 1008103"/>
              <a:gd name="connsiteX141" fmla="*/ 490670 w 1604076"/>
              <a:gd name="connsiteY141" fmla="*/ 717902 h 1008103"/>
              <a:gd name="connsiteX142" fmla="*/ 548380 w 1604076"/>
              <a:gd name="connsiteY142" fmla="*/ 724630 h 1008103"/>
              <a:gd name="connsiteX143" fmla="*/ 583920 w 1604076"/>
              <a:gd name="connsiteY143" fmla="*/ 710205 h 1008103"/>
              <a:gd name="connsiteX144" fmla="*/ 606996 w 1604076"/>
              <a:gd name="connsiteY144" fmla="*/ 686174 h 1008103"/>
              <a:gd name="connsiteX145" fmla="*/ 619504 w 1604076"/>
              <a:gd name="connsiteY145" fmla="*/ 658294 h 1008103"/>
              <a:gd name="connsiteX146" fmla="*/ 625283 w 1604076"/>
              <a:gd name="connsiteY146" fmla="*/ 631384 h 1008103"/>
              <a:gd name="connsiteX147" fmla="*/ 624335 w 1604076"/>
              <a:gd name="connsiteY147" fmla="*/ 600596 h 1008103"/>
              <a:gd name="connsiteX148" fmla="*/ 610877 w 1604076"/>
              <a:gd name="connsiteY148" fmla="*/ 574655 h 1008103"/>
              <a:gd name="connsiteX149" fmla="*/ 587802 w 1604076"/>
              <a:gd name="connsiteY149" fmla="*/ 552533 h 1008103"/>
              <a:gd name="connsiteX150" fmla="*/ 559896 w 1604076"/>
              <a:gd name="connsiteY150" fmla="*/ 532350 h 1008103"/>
              <a:gd name="connsiteX151" fmla="*/ 530092 w 1604076"/>
              <a:gd name="connsiteY151" fmla="*/ 511198 h 1008103"/>
              <a:gd name="connsiteX152" fmla="*/ 502229 w 1604076"/>
              <a:gd name="connsiteY152" fmla="*/ 487167 h 1008103"/>
              <a:gd name="connsiteX153" fmla="*/ 487780 w 1604076"/>
              <a:gd name="connsiteY153" fmla="*/ 463106 h 1008103"/>
              <a:gd name="connsiteX154" fmla="*/ 482043 w 1604076"/>
              <a:gd name="connsiteY154" fmla="*/ 433317 h 1008103"/>
              <a:gd name="connsiteX155" fmla="*/ 483941 w 1604076"/>
              <a:gd name="connsiteY155" fmla="*/ 402558 h 1008103"/>
              <a:gd name="connsiteX156" fmla="*/ 490670 w 1604076"/>
              <a:gd name="connsiteY156" fmla="*/ 372739 h 1008103"/>
              <a:gd name="connsiteX157" fmla="*/ 500288 w 1604076"/>
              <a:gd name="connsiteY157" fmla="*/ 347738 h 1008103"/>
              <a:gd name="connsiteX158" fmla="*/ 510855 w 1604076"/>
              <a:gd name="connsiteY158" fmla="*/ 330435 h 1008103"/>
              <a:gd name="connsiteX159" fmla="*/ 519525 w 1604076"/>
              <a:gd name="connsiteY159" fmla="*/ 322738 h 1008103"/>
              <a:gd name="connsiteX160" fmla="*/ 524312 w 1604076"/>
              <a:gd name="connsiteY160" fmla="*/ 330435 h 1008103"/>
              <a:gd name="connsiteX161" fmla="*/ 526253 w 1604076"/>
              <a:gd name="connsiteY161" fmla="*/ 349677 h 1008103"/>
              <a:gd name="connsiteX162" fmla="*/ 527202 w 1604076"/>
              <a:gd name="connsiteY162" fmla="*/ 373709 h 1008103"/>
              <a:gd name="connsiteX163" fmla="*/ 527202 w 1604076"/>
              <a:gd name="connsiteY163" fmla="*/ 399649 h 1008103"/>
              <a:gd name="connsiteX164" fmla="*/ 528194 w 1604076"/>
              <a:gd name="connsiteY164" fmla="*/ 421771 h 1008103"/>
              <a:gd name="connsiteX165" fmla="*/ 584912 w 1604076"/>
              <a:gd name="connsiteY165" fmla="*/ 487137 h 1008103"/>
              <a:gd name="connsiteX166" fmla="*/ 598369 w 1604076"/>
              <a:gd name="connsiteY166" fmla="*/ 487137 h 1008103"/>
              <a:gd name="connsiteX167" fmla="*/ 604149 w 1604076"/>
              <a:gd name="connsiteY167" fmla="*/ 471773 h 1008103"/>
              <a:gd name="connsiteX168" fmla="*/ 606996 w 1604076"/>
              <a:gd name="connsiteY168" fmla="*/ 441954 h 1008103"/>
              <a:gd name="connsiteX169" fmla="*/ 607988 w 1604076"/>
              <a:gd name="connsiteY169" fmla="*/ 406377 h 1008103"/>
              <a:gd name="connsiteX170" fmla="*/ 607988 w 1604076"/>
              <a:gd name="connsiteY170" fmla="*/ 369860 h 1008103"/>
              <a:gd name="connsiteX171" fmla="*/ 606047 w 1604076"/>
              <a:gd name="connsiteY171" fmla="*/ 336193 h 1008103"/>
              <a:gd name="connsiteX172" fmla="*/ 603157 w 1604076"/>
              <a:gd name="connsiteY172" fmla="*/ 318889 h 1008103"/>
              <a:gd name="connsiteX173" fmla="*/ 598369 w 1604076"/>
              <a:gd name="connsiteY173" fmla="*/ 299676 h 1008103"/>
              <a:gd name="connsiteX174" fmla="*/ 589700 w 1604076"/>
              <a:gd name="connsiteY174" fmla="*/ 280433 h 1008103"/>
              <a:gd name="connsiteX175" fmla="*/ 575294 w 1604076"/>
              <a:gd name="connsiteY175" fmla="*/ 262160 h 1008103"/>
              <a:gd name="connsiteX176" fmla="*/ 543549 w 1604076"/>
              <a:gd name="connsiteY176" fmla="*/ 238129 h 1008103"/>
              <a:gd name="connsiteX177" fmla="*/ 508009 w 1604076"/>
              <a:gd name="connsiteY177" fmla="*/ 221794 h 1008103"/>
              <a:gd name="connsiteX178" fmla="*/ 486831 w 1604076"/>
              <a:gd name="connsiteY178" fmla="*/ 219855 h 1008103"/>
              <a:gd name="connsiteX179" fmla="*/ 468586 w 1604076"/>
              <a:gd name="connsiteY179" fmla="*/ 224673 h 1008103"/>
              <a:gd name="connsiteX180" fmla="*/ 455129 w 1604076"/>
              <a:gd name="connsiteY180" fmla="*/ 234280 h 1008103"/>
              <a:gd name="connsiteX181" fmla="*/ 445511 w 1604076"/>
              <a:gd name="connsiteY181" fmla="*/ 245826 h 1008103"/>
              <a:gd name="connsiteX182" fmla="*/ 425325 w 1604076"/>
              <a:gd name="connsiteY182" fmla="*/ 280433 h 1008103"/>
              <a:gd name="connsiteX183" fmla="*/ 408978 w 1604076"/>
              <a:gd name="connsiteY183" fmla="*/ 322738 h 1008103"/>
              <a:gd name="connsiteX184" fmla="*/ 398368 w 1604076"/>
              <a:gd name="connsiteY184" fmla="*/ 367921 h 1008103"/>
              <a:gd name="connsiteX185" fmla="*/ 394529 w 1604076"/>
              <a:gd name="connsiteY185" fmla="*/ 410226 h 1008103"/>
              <a:gd name="connsiteX186" fmla="*/ 397419 w 1604076"/>
              <a:gd name="connsiteY186" fmla="*/ 453500 h 1008103"/>
              <a:gd name="connsiteX187" fmla="*/ 408978 w 1604076"/>
              <a:gd name="connsiteY187" fmla="*/ 490986 h 1008103"/>
              <a:gd name="connsiteX188" fmla="*/ 426274 w 1604076"/>
              <a:gd name="connsiteY188" fmla="*/ 522714 h 1008103"/>
              <a:gd name="connsiteX189" fmla="*/ 448401 w 1604076"/>
              <a:gd name="connsiteY189" fmla="*/ 547715 h 1008103"/>
              <a:gd name="connsiteX190" fmla="*/ 472425 w 1604076"/>
              <a:gd name="connsiteY190" fmla="*/ 566958 h 1008103"/>
              <a:gd name="connsiteX191" fmla="*/ 497398 w 1604076"/>
              <a:gd name="connsiteY191" fmla="*/ 585231 h 1008103"/>
              <a:gd name="connsiteX192" fmla="*/ 521466 w 1604076"/>
              <a:gd name="connsiteY192" fmla="*/ 601565 h 1008103"/>
              <a:gd name="connsiteX193" fmla="*/ 540702 w 1604076"/>
              <a:gd name="connsiteY193" fmla="*/ 616959 h 1008103"/>
              <a:gd name="connsiteX194" fmla="*/ 552218 w 1604076"/>
              <a:gd name="connsiteY194" fmla="*/ 630414 h 1008103"/>
              <a:gd name="connsiteX195" fmla="*/ 552218 w 1604076"/>
              <a:gd name="connsiteY195" fmla="*/ 640991 h 1008103"/>
              <a:gd name="connsiteX196" fmla="*/ 520474 w 1604076"/>
              <a:gd name="connsiteY196" fmla="*/ 650597 h 1008103"/>
              <a:gd name="connsiteX197" fmla="*/ 493689 w 1604076"/>
              <a:gd name="connsiteY197" fmla="*/ 641351 h 1008103"/>
              <a:gd name="connsiteX198" fmla="*/ 488217 w 1604076"/>
              <a:gd name="connsiteY198" fmla="*/ 638147 h 1008103"/>
              <a:gd name="connsiteX199" fmla="*/ 506222 w 1604076"/>
              <a:gd name="connsiteY199" fmla="*/ 631657 h 1008103"/>
              <a:gd name="connsiteX200" fmla="*/ 481569 w 1604076"/>
              <a:gd name="connsiteY200" fmla="*/ 634256 h 1008103"/>
              <a:gd name="connsiteX201" fmla="*/ 461858 w 1604076"/>
              <a:gd name="connsiteY201" fmla="*/ 622717 h 1008103"/>
              <a:gd name="connsiteX202" fmla="*/ 448401 w 1604076"/>
              <a:gd name="connsiteY202" fmla="*/ 615990 h 1008103"/>
              <a:gd name="connsiteX203" fmla="*/ 433952 w 1604076"/>
              <a:gd name="connsiteY203" fmla="*/ 614051 h 1008103"/>
              <a:gd name="connsiteX204" fmla="*/ 419546 w 1604076"/>
              <a:gd name="connsiteY204" fmla="*/ 617899 h 1008103"/>
              <a:gd name="connsiteX205" fmla="*/ 407986 w 1604076"/>
              <a:gd name="connsiteY205" fmla="*/ 622717 h 1008103"/>
              <a:gd name="connsiteX206" fmla="*/ 404148 w 1604076"/>
              <a:gd name="connsiteY206" fmla="*/ 640991 h 1008103"/>
              <a:gd name="connsiteX207" fmla="*/ 405150 w 1604076"/>
              <a:gd name="connsiteY207" fmla="*/ 642312 h 1008103"/>
              <a:gd name="connsiteX208" fmla="*/ 333118 w 1604076"/>
              <a:gd name="connsiteY208" fmla="*/ 649906 h 1008103"/>
              <a:gd name="connsiteX209" fmla="*/ 281240 w 1604076"/>
              <a:gd name="connsiteY209" fmla="*/ 524926 h 1008103"/>
              <a:gd name="connsiteX210" fmla="*/ 261048 w 1604076"/>
              <a:gd name="connsiteY210" fmla="*/ 472054 h 1008103"/>
              <a:gd name="connsiteX211" fmla="*/ 193743 w 1604076"/>
              <a:gd name="connsiteY211" fmla="*/ 479748 h 1008103"/>
              <a:gd name="connsiteX212" fmla="*/ 157216 w 1604076"/>
              <a:gd name="connsiteY212" fmla="*/ 343226 h 1008103"/>
              <a:gd name="connsiteX213" fmla="*/ 215825 w 1604076"/>
              <a:gd name="connsiteY213" fmla="*/ 316298 h 1008103"/>
              <a:gd name="connsiteX214" fmla="*/ 70702 w 1604076"/>
              <a:gd name="connsiteY214" fmla="*/ 321130 h 1008103"/>
              <a:gd name="connsiteX215" fmla="*/ 70702 w 1604076"/>
              <a:gd name="connsiteY215" fmla="*/ 174991 h 1008103"/>
              <a:gd name="connsiteX216" fmla="*/ 100498 w 1604076"/>
              <a:gd name="connsiteY216" fmla="*/ 173068 h 1008103"/>
              <a:gd name="connsiteX217" fmla="*/ 148519 w 1604076"/>
              <a:gd name="connsiteY217" fmla="*/ 42317 h 1008103"/>
              <a:gd name="connsiteX218" fmla="*/ 1483060 w 1604076"/>
              <a:gd name="connsiteY218" fmla="*/ 0 h 1008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</a:cxnLst>
            <a:rect l="l" t="t" r="r" b="b"/>
            <a:pathLst>
              <a:path w="1604076" h="1008103">
                <a:moveTo>
                  <a:pt x="750279" y="297737"/>
                </a:moveTo>
                <a:cubicBezTo>
                  <a:pt x="754118" y="327556"/>
                  <a:pt x="758948" y="357345"/>
                  <a:pt x="764685" y="387164"/>
                </a:cubicBezTo>
                <a:cubicBezTo>
                  <a:pt x="769515" y="416953"/>
                  <a:pt x="775295" y="447741"/>
                  <a:pt x="781031" y="477531"/>
                </a:cubicBezTo>
                <a:cubicBezTo>
                  <a:pt x="770464" y="480410"/>
                  <a:pt x="759897" y="483318"/>
                  <a:pt x="749330" y="487137"/>
                </a:cubicBezTo>
                <a:cubicBezTo>
                  <a:pt x="738720" y="490986"/>
                  <a:pt x="728152" y="494834"/>
                  <a:pt x="718534" y="500622"/>
                </a:cubicBezTo>
                <a:cubicBezTo>
                  <a:pt x="724314" y="463106"/>
                  <a:pt x="729144" y="427529"/>
                  <a:pt x="734881" y="392922"/>
                </a:cubicBezTo>
                <a:cubicBezTo>
                  <a:pt x="740660" y="358314"/>
                  <a:pt x="745491" y="326586"/>
                  <a:pt x="750279" y="297737"/>
                </a:cubicBezTo>
                <a:close/>
                <a:moveTo>
                  <a:pt x="740660" y="188127"/>
                </a:moveTo>
                <a:cubicBezTo>
                  <a:pt x="731991" y="188127"/>
                  <a:pt x="723365" y="188127"/>
                  <a:pt x="713746" y="189097"/>
                </a:cubicBezTo>
                <a:cubicBezTo>
                  <a:pt x="702187" y="189097"/>
                  <a:pt x="694510" y="192945"/>
                  <a:pt x="689722" y="200642"/>
                </a:cubicBezTo>
                <a:cubicBezTo>
                  <a:pt x="684891" y="208310"/>
                  <a:pt x="682001" y="216976"/>
                  <a:pt x="680104" y="227553"/>
                </a:cubicBezTo>
                <a:cubicBezTo>
                  <a:pt x="674324" y="257371"/>
                  <a:pt x="669493" y="291009"/>
                  <a:pt x="664706" y="328496"/>
                </a:cubicBezTo>
                <a:cubicBezTo>
                  <a:pt x="659918" y="366952"/>
                  <a:pt x="655087" y="404467"/>
                  <a:pt x="651249" y="442923"/>
                </a:cubicBezTo>
                <a:cubicBezTo>
                  <a:pt x="646461" y="481379"/>
                  <a:pt x="642579" y="518866"/>
                  <a:pt x="639689" y="554443"/>
                </a:cubicBezTo>
                <a:cubicBezTo>
                  <a:pt x="636843" y="590020"/>
                  <a:pt x="633953" y="620778"/>
                  <a:pt x="632961" y="647718"/>
                </a:cubicBezTo>
                <a:cubicBezTo>
                  <a:pt x="632961" y="656355"/>
                  <a:pt x="632961" y="662143"/>
                  <a:pt x="633953" y="666931"/>
                </a:cubicBezTo>
                <a:cubicBezTo>
                  <a:pt x="634902" y="670780"/>
                  <a:pt x="635851" y="674628"/>
                  <a:pt x="637792" y="677508"/>
                </a:cubicBezTo>
                <a:cubicBezTo>
                  <a:pt x="639689" y="680387"/>
                  <a:pt x="641630" y="682326"/>
                  <a:pt x="644520" y="684235"/>
                </a:cubicBezTo>
                <a:cubicBezTo>
                  <a:pt x="646461" y="685205"/>
                  <a:pt x="650300" y="687144"/>
                  <a:pt x="653190" y="690023"/>
                </a:cubicBezTo>
                <a:cubicBezTo>
                  <a:pt x="657028" y="691932"/>
                  <a:pt x="661816" y="693871"/>
                  <a:pt x="665655" y="695781"/>
                </a:cubicBezTo>
                <a:cubicBezTo>
                  <a:pt x="670485" y="697720"/>
                  <a:pt x="673375" y="699629"/>
                  <a:pt x="677214" y="700599"/>
                </a:cubicBezTo>
                <a:cubicBezTo>
                  <a:pt x="682994" y="702508"/>
                  <a:pt x="686832" y="703478"/>
                  <a:pt x="689722" y="701568"/>
                </a:cubicBezTo>
                <a:cubicBezTo>
                  <a:pt x="691620" y="699629"/>
                  <a:pt x="693561" y="695781"/>
                  <a:pt x="694510" y="689053"/>
                </a:cubicBezTo>
                <a:cubicBezTo>
                  <a:pt x="695459" y="676567"/>
                  <a:pt x="696451" y="664052"/>
                  <a:pt x="698348" y="650597"/>
                </a:cubicBezTo>
                <a:cubicBezTo>
                  <a:pt x="700289" y="638112"/>
                  <a:pt x="702187" y="623687"/>
                  <a:pt x="704128" y="608293"/>
                </a:cubicBezTo>
                <a:cubicBezTo>
                  <a:pt x="716636" y="600596"/>
                  <a:pt x="731042" y="592899"/>
                  <a:pt x="748338" y="586171"/>
                </a:cubicBezTo>
                <a:cubicBezTo>
                  <a:pt x="764685" y="578474"/>
                  <a:pt x="782023" y="571746"/>
                  <a:pt x="798327" y="565988"/>
                </a:cubicBezTo>
                <a:cubicBezTo>
                  <a:pt x="802209" y="580413"/>
                  <a:pt x="805099" y="594838"/>
                  <a:pt x="807946" y="607323"/>
                </a:cubicBezTo>
                <a:cubicBezTo>
                  <a:pt x="810835" y="619838"/>
                  <a:pt x="813725" y="631355"/>
                  <a:pt x="816615" y="641931"/>
                </a:cubicBezTo>
                <a:cubicBezTo>
                  <a:pt x="819505" y="652507"/>
                  <a:pt x="822395" y="659234"/>
                  <a:pt x="825284" y="663083"/>
                </a:cubicBezTo>
                <a:cubicBezTo>
                  <a:pt x="828131" y="666931"/>
                  <a:pt x="832962" y="668870"/>
                  <a:pt x="838742" y="670780"/>
                </a:cubicBezTo>
                <a:cubicBezTo>
                  <a:pt x="845470" y="672719"/>
                  <a:pt x="850258" y="673659"/>
                  <a:pt x="856037" y="673659"/>
                </a:cubicBezTo>
                <a:cubicBezTo>
                  <a:pt x="861817" y="673659"/>
                  <a:pt x="867553" y="672719"/>
                  <a:pt x="873333" y="671749"/>
                </a:cubicBezTo>
                <a:cubicBezTo>
                  <a:pt x="880062" y="670780"/>
                  <a:pt x="883900" y="668870"/>
                  <a:pt x="884892" y="665991"/>
                </a:cubicBezTo>
                <a:cubicBezTo>
                  <a:pt x="885841" y="663083"/>
                  <a:pt x="885841" y="658294"/>
                  <a:pt x="884892" y="651567"/>
                </a:cubicBezTo>
                <a:cubicBezTo>
                  <a:pt x="880062" y="619838"/>
                  <a:pt x="873333" y="585202"/>
                  <a:pt x="867553" y="547715"/>
                </a:cubicBezTo>
                <a:cubicBezTo>
                  <a:pt x="860825" y="510229"/>
                  <a:pt x="855088" y="473682"/>
                  <a:pt x="849309" y="436196"/>
                </a:cubicBezTo>
                <a:cubicBezTo>
                  <a:pt x="843529" y="399649"/>
                  <a:pt x="837749" y="364073"/>
                  <a:pt x="832962" y="329465"/>
                </a:cubicBezTo>
                <a:cubicBezTo>
                  <a:pt x="828131" y="294858"/>
                  <a:pt x="824292" y="265039"/>
                  <a:pt x="821403" y="238129"/>
                </a:cubicBezTo>
                <a:cubicBezTo>
                  <a:pt x="819505" y="227553"/>
                  <a:pt x="817564" y="218886"/>
                  <a:pt x="814674" y="212158"/>
                </a:cubicBezTo>
                <a:cubicBezTo>
                  <a:pt x="811827" y="206400"/>
                  <a:pt x="806048" y="201582"/>
                  <a:pt x="798327" y="198703"/>
                </a:cubicBezTo>
                <a:cubicBezTo>
                  <a:pt x="792591" y="196794"/>
                  <a:pt x="786811" y="195824"/>
                  <a:pt x="781031" y="193885"/>
                </a:cubicBezTo>
                <a:cubicBezTo>
                  <a:pt x="775295" y="192945"/>
                  <a:pt x="769515" y="191006"/>
                  <a:pt x="762787" y="190066"/>
                </a:cubicBezTo>
                <a:cubicBezTo>
                  <a:pt x="756058" y="189097"/>
                  <a:pt x="748338" y="188127"/>
                  <a:pt x="740660" y="188127"/>
                </a:cubicBezTo>
                <a:close/>
                <a:moveTo>
                  <a:pt x="1044479" y="136216"/>
                </a:moveTo>
                <a:cubicBezTo>
                  <a:pt x="1039692" y="136216"/>
                  <a:pt x="1036802" y="137185"/>
                  <a:pt x="1033912" y="140065"/>
                </a:cubicBezTo>
                <a:cubicBezTo>
                  <a:pt x="1031971" y="142944"/>
                  <a:pt x="1030073" y="147762"/>
                  <a:pt x="1029081" y="154489"/>
                </a:cubicBezTo>
                <a:cubicBezTo>
                  <a:pt x="1024294" y="215067"/>
                  <a:pt x="1019506" y="276585"/>
                  <a:pt x="1014675" y="339101"/>
                </a:cubicBezTo>
                <a:cubicBezTo>
                  <a:pt x="1009888" y="401588"/>
                  <a:pt x="1004108" y="460227"/>
                  <a:pt x="997380" y="516956"/>
                </a:cubicBezTo>
                <a:cubicBezTo>
                  <a:pt x="990651" y="490046"/>
                  <a:pt x="982931" y="463106"/>
                  <a:pt x="976202" y="436196"/>
                </a:cubicBezTo>
                <a:cubicBezTo>
                  <a:pt x="968525" y="408316"/>
                  <a:pt x="961796" y="382346"/>
                  <a:pt x="956016" y="357345"/>
                </a:cubicBezTo>
                <a:cubicBezTo>
                  <a:pt x="949288" y="331404"/>
                  <a:pt x="943551" y="308313"/>
                  <a:pt x="937772" y="285251"/>
                </a:cubicBezTo>
                <a:cubicBezTo>
                  <a:pt x="931992" y="263129"/>
                  <a:pt x="927205" y="242947"/>
                  <a:pt x="922374" y="224673"/>
                </a:cubicBezTo>
                <a:cubicBezTo>
                  <a:pt x="916594" y="201612"/>
                  <a:pt x="905078" y="186218"/>
                  <a:pt x="887782" y="180459"/>
                </a:cubicBezTo>
                <a:cubicBezTo>
                  <a:pt x="880062" y="177551"/>
                  <a:pt x="873333" y="176611"/>
                  <a:pt x="867553" y="175641"/>
                </a:cubicBezTo>
                <a:cubicBezTo>
                  <a:pt x="861817" y="174672"/>
                  <a:pt x="855088" y="175641"/>
                  <a:pt x="848360" y="176611"/>
                </a:cubicBezTo>
                <a:cubicBezTo>
                  <a:pt x="841631" y="178520"/>
                  <a:pt x="837793" y="181400"/>
                  <a:pt x="836801" y="185248"/>
                </a:cubicBezTo>
                <a:cubicBezTo>
                  <a:pt x="835852" y="189097"/>
                  <a:pt x="836801" y="196794"/>
                  <a:pt x="838742" y="206400"/>
                </a:cubicBezTo>
                <a:cubicBezTo>
                  <a:pt x="856986" y="281403"/>
                  <a:pt x="874325" y="349677"/>
                  <a:pt x="891621" y="412165"/>
                </a:cubicBezTo>
                <a:cubicBezTo>
                  <a:pt x="908917" y="474652"/>
                  <a:pt x="925264" y="530411"/>
                  <a:pt x="942559" y="579443"/>
                </a:cubicBezTo>
                <a:cubicBezTo>
                  <a:pt x="945449" y="588110"/>
                  <a:pt x="950280" y="597717"/>
                  <a:pt x="957008" y="607323"/>
                </a:cubicBezTo>
                <a:cubicBezTo>
                  <a:pt x="962745" y="616959"/>
                  <a:pt x="971414" y="624627"/>
                  <a:pt x="981033" y="629445"/>
                </a:cubicBezTo>
                <a:cubicBezTo>
                  <a:pt x="989702" y="634263"/>
                  <a:pt x="998329" y="637142"/>
                  <a:pt x="1006006" y="640021"/>
                </a:cubicBezTo>
                <a:cubicBezTo>
                  <a:pt x="1013727" y="641931"/>
                  <a:pt x="1022353" y="644839"/>
                  <a:pt x="1031022" y="646749"/>
                </a:cubicBezTo>
                <a:cubicBezTo>
                  <a:pt x="1039692" y="648688"/>
                  <a:pt x="1046420" y="647718"/>
                  <a:pt x="1050259" y="644839"/>
                </a:cubicBezTo>
                <a:cubicBezTo>
                  <a:pt x="1054098" y="640991"/>
                  <a:pt x="1056987" y="635203"/>
                  <a:pt x="1058885" y="625596"/>
                </a:cubicBezTo>
                <a:cubicBezTo>
                  <a:pt x="1061775" y="609262"/>
                  <a:pt x="1064665" y="590020"/>
                  <a:pt x="1067555" y="567927"/>
                </a:cubicBezTo>
                <a:cubicBezTo>
                  <a:pt x="1070445" y="545806"/>
                  <a:pt x="1074283" y="521774"/>
                  <a:pt x="1077173" y="496773"/>
                </a:cubicBezTo>
                <a:cubicBezTo>
                  <a:pt x="1081012" y="471773"/>
                  <a:pt x="1083902" y="445802"/>
                  <a:pt x="1086791" y="418892"/>
                </a:cubicBezTo>
                <a:cubicBezTo>
                  <a:pt x="1089681" y="391952"/>
                  <a:pt x="1092571" y="366012"/>
                  <a:pt x="1095418" y="341011"/>
                </a:cubicBezTo>
                <a:cubicBezTo>
                  <a:pt x="1098308" y="316010"/>
                  <a:pt x="1100249" y="291979"/>
                  <a:pt x="1102146" y="269857"/>
                </a:cubicBezTo>
                <a:cubicBezTo>
                  <a:pt x="1103138" y="247735"/>
                  <a:pt x="1105036" y="228522"/>
                  <a:pt x="1107926" y="210249"/>
                </a:cubicBezTo>
                <a:cubicBezTo>
                  <a:pt x="1107926" y="201612"/>
                  <a:pt x="1107926" y="194855"/>
                  <a:pt x="1106977" y="188127"/>
                </a:cubicBezTo>
                <a:cubicBezTo>
                  <a:pt x="1105036" y="182369"/>
                  <a:pt x="1103138" y="176611"/>
                  <a:pt x="1100249" y="171793"/>
                </a:cubicBezTo>
                <a:cubicBezTo>
                  <a:pt x="1097359" y="166975"/>
                  <a:pt x="1093520" y="163126"/>
                  <a:pt x="1088732" y="159307"/>
                </a:cubicBezTo>
                <a:cubicBezTo>
                  <a:pt x="1083902" y="155459"/>
                  <a:pt x="1079114" y="151610"/>
                  <a:pt x="1073334" y="148731"/>
                </a:cubicBezTo>
                <a:cubicBezTo>
                  <a:pt x="1067555" y="145823"/>
                  <a:pt x="1062767" y="142003"/>
                  <a:pt x="1057936" y="140065"/>
                </a:cubicBezTo>
                <a:cubicBezTo>
                  <a:pt x="1053149" y="138155"/>
                  <a:pt x="1048318" y="136216"/>
                  <a:pt x="1044479" y="136216"/>
                </a:cubicBezTo>
                <a:close/>
                <a:moveTo>
                  <a:pt x="1263674" y="96791"/>
                </a:moveTo>
                <a:cubicBezTo>
                  <a:pt x="1249268" y="99670"/>
                  <a:pt x="1234862" y="104488"/>
                  <a:pt x="1221405" y="109306"/>
                </a:cubicBezTo>
                <a:cubicBezTo>
                  <a:pt x="1206956" y="115064"/>
                  <a:pt x="1194448" y="120822"/>
                  <a:pt x="1180991" y="126609"/>
                </a:cubicBezTo>
                <a:cubicBezTo>
                  <a:pt x="1167534" y="133337"/>
                  <a:pt x="1155026" y="139095"/>
                  <a:pt x="1143509" y="145823"/>
                </a:cubicBezTo>
                <a:cubicBezTo>
                  <a:pt x="1131950" y="152550"/>
                  <a:pt x="1121383" y="158338"/>
                  <a:pt x="1115647" y="164096"/>
                </a:cubicBezTo>
                <a:lnTo>
                  <a:pt x="1144458" y="539078"/>
                </a:lnTo>
                <a:cubicBezTo>
                  <a:pt x="1145450" y="548685"/>
                  <a:pt x="1147348" y="557322"/>
                  <a:pt x="1151187" y="564079"/>
                </a:cubicBezTo>
                <a:cubicBezTo>
                  <a:pt x="1155026" y="570806"/>
                  <a:pt x="1158907" y="575595"/>
                  <a:pt x="1163695" y="580413"/>
                </a:cubicBezTo>
                <a:cubicBezTo>
                  <a:pt x="1169475" y="586171"/>
                  <a:pt x="1174262" y="590989"/>
                  <a:pt x="1179093" y="594838"/>
                </a:cubicBezTo>
                <a:cubicBezTo>
                  <a:pt x="1182932" y="598686"/>
                  <a:pt x="1187719" y="601565"/>
                  <a:pt x="1192550" y="605414"/>
                </a:cubicBezTo>
                <a:cubicBezTo>
                  <a:pt x="1197338" y="608293"/>
                  <a:pt x="1202169" y="611172"/>
                  <a:pt x="1206956" y="612141"/>
                </a:cubicBezTo>
                <a:cubicBezTo>
                  <a:pt x="1211787" y="614051"/>
                  <a:pt x="1219464" y="612141"/>
                  <a:pt x="1228134" y="606383"/>
                </a:cubicBezTo>
                <a:cubicBezTo>
                  <a:pt x="1241591" y="599626"/>
                  <a:pt x="1255997" y="592899"/>
                  <a:pt x="1270403" y="585231"/>
                </a:cubicBezTo>
                <a:cubicBezTo>
                  <a:pt x="1285801" y="577534"/>
                  <a:pt x="1300207" y="569837"/>
                  <a:pt x="1314656" y="563109"/>
                </a:cubicBezTo>
                <a:cubicBezTo>
                  <a:pt x="1321384" y="560230"/>
                  <a:pt x="1324274" y="557322"/>
                  <a:pt x="1325223" y="554443"/>
                </a:cubicBezTo>
                <a:cubicBezTo>
                  <a:pt x="1325223" y="551564"/>
                  <a:pt x="1325223" y="545806"/>
                  <a:pt x="1322333" y="539078"/>
                </a:cubicBezTo>
                <a:cubicBezTo>
                  <a:pt x="1319443" y="532350"/>
                  <a:pt x="1316554" y="525593"/>
                  <a:pt x="1313707" y="519835"/>
                </a:cubicBezTo>
                <a:cubicBezTo>
                  <a:pt x="1310817" y="514077"/>
                  <a:pt x="1306935" y="507350"/>
                  <a:pt x="1303097" y="500622"/>
                </a:cubicBezTo>
                <a:cubicBezTo>
                  <a:pt x="1299258" y="494834"/>
                  <a:pt x="1295419" y="490986"/>
                  <a:pt x="1291580" y="489076"/>
                </a:cubicBezTo>
                <a:cubicBezTo>
                  <a:pt x="1287742" y="487137"/>
                  <a:pt x="1282911" y="487137"/>
                  <a:pt x="1276182" y="489076"/>
                </a:cubicBezTo>
                <a:cubicBezTo>
                  <a:pt x="1264666" y="491955"/>
                  <a:pt x="1254056" y="494834"/>
                  <a:pt x="1244481" y="498683"/>
                </a:cubicBezTo>
                <a:cubicBezTo>
                  <a:pt x="1234862" y="502532"/>
                  <a:pt x="1224252" y="506380"/>
                  <a:pt x="1213685" y="511198"/>
                </a:cubicBezTo>
                <a:cubicBezTo>
                  <a:pt x="1213685" y="499653"/>
                  <a:pt x="1213685" y="489076"/>
                  <a:pt x="1213685" y="478500"/>
                </a:cubicBezTo>
                <a:cubicBezTo>
                  <a:pt x="1213685" y="467924"/>
                  <a:pt x="1213685" y="456379"/>
                  <a:pt x="1213685" y="443893"/>
                </a:cubicBezTo>
                <a:cubicBezTo>
                  <a:pt x="1226193" y="437165"/>
                  <a:pt x="1239650" y="430438"/>
                  <a:pt x="1254056" y="424650"/>
                </a:cubicBezTo>
                <a:cubicBezTo>
                  <a:pt x="1268505" y="417923"/>
                  <a:pt x="1281962" y="412165"/>
                  <a:pt x="1295419" y="405437"/>
                </a:cubicBezTo>
                <a:cubicBezTo>
                  <a:pt x="1301199" y="402528"/>
                  <a:pt x="1305037" y="398709"/>
                  <a:pt x="1305986" y="395801"/>
                </a:cubicBezTo>
                <a:cubicBezTo>
                  <a:pt x="1306935" y="391952"/>
                  <a:pt x="1305037" y="387164"/>
                  <a:pt x="1302148" y="378497"/>
                </a:cubicBezTo>
                <a:cubicBezTo>
                  <a:pt x="1300207" y="371770"/>
                  <a:pt x="1297360" y="364073"/>
                  <a:pt x="1294470" y="357345"/>
                </a:cubicBezTo>
                <a:cubicBezTo>
                  <a:pt x="1291580" y="349648"/>
                  <a:pt x="1287742" y="342920"/>
                  <a:pt x="1283860" y="336193"/>
                </a:cubicBezTo>
                <a:cubicBezTo>
                  <a:pt x="1280021" y="329465"/>
                  <a:pt x="1276182" y="325617"/>
                  <a:pt x="1271395" y="323707"/>
                </a:cubicBezTo>
                <a:cubicBezTo>
                  <a:pt x="1266564" y="321768"/>
                  <a:pt x="1261776" y="321768"/>
                  <a:pt x="1255048" y="323707"/>
                </a:cubicBezTo>
                <a:cubicBezTo>
                  <a:pt x="1247327" y="325617"/>
                  <a:pt x="1239650" y="327556"/>
                  <a:pt x="1232921" y="329465"/>
                </a:cubicBezTo>
                <a:cubicBezTo>
                  <a:pt x="1225244" y="331404"/>
                  <a:pt x="1218515" y="333314"/>
                  <a:pt x="1211787" y="336193"/>
                </a:cubicBezTo>
                <a:cubicBezTo>
                  <a:pt x="1212736" y="316010"/>
                  <a:pt x="1212736" y="296767"/>
                  <a:pt x="1212736" y="278524"/>
                </a:cubicBezTo>
                <a:cubicBezTo>
                  <a:pt x="1212736" y="260250"/>
                  <a:pt x="1212736" y="241977"/>
                  <a:pt x="1213685" y="224673"/>
                </a:cubicBezTo>
                <a:cubicBezTo>
                  <a:pt x="1230031" y="217946"/>
                  <a:pt x="1245429" y="212158"/>
                  <a:pt x="1259835" y="207370"/>
                </a:cubicBezTo>
                <a:cubicBezTo>
                  <a:pt x="1274285" y="201582"/>
                  <a:pt x="1288691" y="196794"/>
                  <a:pt x="1302148" y="191976"/>
                </a:cubicBezTo>
                <a:cubicBezTo>
                  <a:pt x="1307927" y="189097"/>
                  <a:pt x="1312715" y="186218"/>
                  <a:pt x="1313707" y="182369"/>
                </a:cubicBezTo>
                <a:cubicBezTo>
                  <a:pt x="1314656" y="179490"/>
                  <a:pt x="1314656" y="172762"/>
                  <a:pt x="1311766" y="163126"/>
                </a:cubicBezTo>
                <a:cubicBezTo>
                  <a:pt x="1308876" y="154489"/>
                  <a:pt x="1305986" y="146792"/>
                  <a:pt x="1304089" y="140065"/>
                </a:cubicBezTo>
                <a:cubicBezTo>
                  <a:pt x="1301199" y="133337"/>
                  <a:pt x="1298309" y="125640"/>
                  <a:pt x="1293478" y="116973"/>
                </a:cubicBezTo>
                <a:cubicBezTo>
                  <a:pt x="1286750" y="100639"/>
                  <a:pt x="1277131" y="93912"/>
                  <a:pt x="1263674" y="96791"/>
                </a:cubicBezTo>
                <a:close/>
                <a:moveTo>
                  <a:pt x="1483060" y="0"/>
                </a:moveTo>
                <a:cubicBezTo>
                  <a:pt x="1520494" y="0"/>
                  <a:pt x="1549383" y="27867"/>
                  <a:pt x="1555130" y="63476"/>
                </a:cubicBezTo>
                <a:cubicBezTo>
                  <a:pt x="1560877" y="101898"/>
                  <a:pt x="1535921" y="130751"/>
                  <a:pt x="1502269" y="144215"/>
                </a:cubicBezTo>
                <a:cubicBezTo>
                  <a:pt x="1499395" y="145201"/>
                  <a:pt x="1497429" y="146139"/>
                  <a:pt x="1494555" y="147077"/>
                </a:cubicBezTo>
                <a:cubicBezTo>
                  <a:pt x="1525334" y="180762"/>
                  <a:pt x="1523443" y="244190"/>
                  <a:pt x="1480111" y="264410"/>
                </a:cubicBezTo>
                <a:cubicBezTo>
                  <a:pt x="1507033" y="297063"/>
                  <a:pt x="1508999" y="353829"/>
                  <a:pt x="1464759" y="377849"/>
                </a:cubicBezTo>
                <a:cubicBezTo>
                  <a:pt x="1438820" y="391314"/>
                  <a:pt x="1412805" y="403793"/>
                  <a:pt x="1386866" y="414396"/>
                </a:cubicBezTo>
                <a:cubicBezTo>
                  <a:pt x="1433980" y="411487"/>
                  <a:pt x="1480111" y="408625"/>
                  <a:pt x="1527225" y="406702"/>
                </a:cubicBezTo>
                <a:cubicBezTo>
                  <a:pt x="1564734" y="404778"/>
                  <a:pt x="1594530" y="435554"/>
                  <a:pt x="1599370" y="470130"/>
                </a:cubicBezTo>
                <a:cubicBezTo>
                  <a:pt x="1604135" y="498982"/>
                  <a:pt x="1591657" y="522064"/>
                  <a:pt x="1571465" y="537452"/>
                </a:cubicBezTo>
                <a:cubicBezTo>
                  <a:pt x="1588783" y="548993"/>
                  <a:pt x="1600353" y="569166"/>
                  <a:pt x="1603227" y="588401"/>
                </a:cubicBezTo>
                <a:cubicBezTo>
                  <a:pt x="1608975" y="625886"/>
                  <a:pt x="1584926" y="656662"/>
                  <a:pt x="1550290" y="670126"/>
                </a:cubicBezTo>
                <a:cubicBezTo>
                  <a:pt x="1121501" y="819127"/>
                  <a:pt x="679250" y="931628"/>
                  <a:pt x="231252" y="1006644"/>
                </a:cubicBezTo>
                <a:cubicBezTo>
                  <a:pt x="191776" y="1013353"/>
                  <a:pt x="152376" y="997026"/>
                  <a:pt x="140881" y="955648"/>
                </a:cubicBezTo>
                <a:cubicBezTo>
                  <a:pt x="131277" y="920087"/>
                  <a:pt x="152376" y="871999"/>
                  <a:pt x="191776" y="865291"/>
                </a:cubicBezTo>
                <a:cubicBezTo>
                  <a:pt x="227395" y="858582"/>
                  <a:pt x="262031" y="852811"/>
                  <a:pt x="297575" y="846056"/>
                </a:cubicBezTo>
                <a:cubicBezTo>
                  <a:pt x="252351" y="820112"/>
                  <a:pt x="237000" y="748943"/>
                  <a:pt x="293718" y="719152"/>
                </a:cubicBezTo>
                <a:cubicBezTo>
                  <a:pt x="328316" y="700879"/>
                  <a:pt x="363406" y="684775"/>
                  <a:pt x="398864" y="670355"/>
                </a:cubicBezTo>
                <a:lnTo>
                  <a:pt x="420497" y="662557"/>
                </a:lnTo>
                <a:lnTo>
                  <a:pt x="425282" y="668870"/>
                </a:lnTo>
                <a:cubicBezTo>
                  <a:pt x="448358" y="692902"/>
                  <a:pt x="470484" y="709265"/>
                  <a:pt x="490670" y="717902"/>
                </a:cubicBezTo>
                <a:cubicBezTo>
                  <a:pt x="509906" y="726569"/>
                  <a:pt x="529143" y="728479"/>
                  <a:pt x="548380" y="724630"/>
                </a:cubicBezTo>
                <a:cubicBezTo>
                  <a:pt x="562786" y="721751"/>
                  <a:pt x="574345" y="716933"/>
                  <a:pt x="583920" y="710205"/>
                </a:cubicBezTo>
                <a:cubicBezTo>
                  <a:pt x="593539" y="702508"/>
                  <a:pt x="601259" y="694841"/>
                  <a:pt x="606996" y="686174"/>
                </a:cubicBezTo>
                <a:cubicBezTo>
                  <a:pt x="612775" y="677537"/>
                  <a:pt x="616614" y="667901"/>
                  <a:pt x="619504" y="658294"/>
                </a:cubicBezTo>
                <a:cubicBezTo>
                  <a:pt x="622394" y="648688"/>
                  <a:pt x="624335" y="640021"/>
                  <a:pt x="625283" y="631384"/>
                </a:cubicBezTo>
                <a:cubicBezTo>
                  <a:pt x="627224" y="619838"/>
                  <a:pt x="627224" y="610232"/>
                  <a:pt x="624335" y="600596"/>
                </a:cubicBezTo>
                <a:cubicBezTo>
                  <a:pt x="621445" y="590989"/>
                  <a:pt x="617606" y="582352"/>
                  <a:pt x="610877" y="574655"/>
                </a:cubicBezTo>
                <a:cubicBezTo>
                  <a:pt x="604149" y="566958"/>
                  <a:pt x="596428" y="559261"/>
                  <a:pt x="587802" y="552533"/>
                </a:cubicBezTo>
                <a:cubicBezTo>
                  <a:pt x="579133" y="545806"/>
                  <a:pt x="569514" y="539078"/>
                  <a:pt x="559896" y="532350"/>
                </a:cubicBezTo>
                <a:cubicBezTo>
                  <a:pt x="550278" y="525623"/>
                  <a:pt x="539710" y="518895"/>
                  <a:pt x="530092" y="511198"/>
                </a:cubicBezTo>
                <a:cubicBezTo>
                  <a:pt x="520474" y="504471"/>
                  <a:pt x="510855" y="495804"/>
                  <a:pt x="502229" y="487167"/>
                </a:cubicBezTo>
                <a:cubicBezTo>
                  <a:pt x="495500" y="480410"/>
                  <a:pt x="490670" y="472742"/>
                  <a:pt x="487780" y="463106"/>
                </a:cubicBezTo>
                <a:cubicBezTo>
                  <a:pt x="483941" y="453500"/>
                  <a:pt x="482992" y="443893"/>
                  <a:pt x="482043" y="433317"/>
                </a:cubicBezTo>
                <a:cubicBezTo>
                  <a:pt x="482043" y="423710"/>
                  <a:pt x="482043" y="413134"/>
                  <a:pt x="483941" y="402558"/>
                </a:cubicBezTo>
                <a:cubicBezTo>
                  <a:pt x="484890" y="391982"/>
                  <a:pt x="487780" y="382346"/>
                  <a:pt x="490670" y="372739"/>
                </a:cubicBezTo>
                <a:cubicBezTo>
                  <a:pt x="493559" y="363132"/>
                  <a:pt x="496449" y="355435"/>
                  <a:pt x="500288" y="347738"/>
                </a:cubicBezTo>
                <a:cubicBezTo>
                  <a:pt x="504127" y="340041"/>
                  <a:pt x="508009" y="334283"/>
                  <a:pt x="510855" y="330435"/>
                </a:cubicBezTo>
                <a:cubicBezTo>
                  <a:pt x="514737" y="324677"/>
                  <a:pt x="517584" y="322738"/>
                  <a:pt x="519525" y="322738"/>
                </a:cubicBezTo>
                <a:cubicBezTo>
                  <a:pt x="521466" y="322738"/>
                  <a:pt x="523363" y="325617"/>
                  <a:pt x="524312" y="330435"/>
                </a:cubicBezTo>
                <a:cubicBezTo>
                  <a:pt x="525304" y="335253"/>
                  <a:pt x="526253" y="341980"/>
                  <a:pt x="526253" y="349677"/>
                </a:cubicBezTo>
                <a:cubicBezTo>
                  <a:pt x="527202" y="357345"/>
                  <a:pt x="527202" y="365042"/>
                  <a:pt x="527202" y="373709"/>
                </a:cubicBezTo>
                <a:cubicBezTo>
                  <a:pt x="527202" y="382346"/>
                  <a:pt x="527202" y="391012"/>
                  <a:pt x="527202" y="399649"/>
                </a:cubicBezTo>
                <a:cubicBezTo>
                  <a:pt x="527202" y="408316"/>
                  <a:pt x="527202" y="415044"/>
                  <a:pt x="528194" y="421771"/>
                </a:cubicBezTo>
                <a:cubicBezTo>
                  <a:pt x="531041" y="453500"/>
                  <a:pt x="549329" y="474652"/>
                  <a:pt x="584912" y="487137"/>
                </a:cubicBezTo>
                <a:cubicBezTo>
                  <a:pt x="591641" y="489076"/>
                  <a:pt x="595479" y="489076"/>
                  <a:pt x="598369" y="487137"/>
                </a:cubicBezTo>
                <a:cubicBezTo>
                  <a:pt x="600267" y="484258"/>
                  <a:pt x="603157" y="479470"/>
                  <a:pt x="604149" y="471773"/>
                </a:cubicBezTo>
                <a:cubicBezTo>
                  <a:pt x="605098" y="463106"/>
                  <a:pt x="606047" y="453500"/>
                  <a:pt x="606996" y="441954"/>
                </a:cubicBezTo>
                <a:cubicBezTo>
                  <a:pt x="606996" y="430438"/>
                  <a:pt x="607988" y="418892"/>
                  <a:pt x="607988" y="406377"/>
                </a:cubicBezTo>
                <a:cubicBezTo>
                  <a:pt x="608937" y="393891"/>
                  <a:pt x="607988" y="382346"/>
                  <a:pt x="607988" y="369860"/>
                </a:cubicBezTo>
                <a:cubicBezTo>
                  <a:pt x="607988" y="357345"/>
                  <a:pt x="607039" y="346769"/>
                  <a:pt x="606047" y="336193"/>
                </a:cubicBezTo>
                <a:cubicBezTo>
                  <a:pt x="605098" y="330435"/>
                  <a:pt x="604149" y="324677"/>
                  <a:pt x="603157" y="318889"/>
                </a:cubicBezTo>
                <a:cubicBezTo>
                  <a:pt x="602208" y="312161"/>
                  <a:pt x="600267" y="306403"/>
                  <a:pt x="598369" y="299676"/>
                </a:cubicBezTo>
                <a:cubicBezTo>
                  <a:pt x="596428" y="292948"/>
                  <a:pt x="593539" y="287161"/>
                  <a:pt x="589700" y="280433"/>
                </a:cubicBezTo>
                <a:cubicBezTo>
                  <a:pt x="585861" y="273706"/>
                  <a:pt x="581074" y="267947"/>
                  <a:pt x="575294" y="262160"/>
                </a:cubicBezTo>
                <a:cubicBezTo>
                  <a:pt x="566624" y="252553"/>
                  <a:pt x="556057" y="244856"/>
                  <a:pt x="543549" y="238129"/>
                </a:cubicBezTo>
                <a:cubicBezTo>
                  <a:pt x="532033" y="231401"/>
                  <a:pt x="519525" y="225643"/>
                  <a:pt x="508009" y="221794"/>
                </a:cubicBezTo>
                <a:cubicBezTo>
                  <a:pt x="500288" y="219855"/>
                  <a:pt x="493559" y="218915"/>
                  <a:pt x="486831" y="219855"/>
                </a:cubicBezTo>
                <a:cubicBezTo>
                  <a:pt x="480102" y="220825"/>
                  <a:pt x="474323" y="221794"/>
                  <a:pt x="468586" y="224673"/>
                </a:cubicBezTo>
                <a:cubicBezTo>
                  <a:pt x="463756" y="227553"/>
                  <a:pt x="458968" y="230432"/>
                  <a:pt x="455129" y="234280"/>
                </a:cubicBezTo>
                <a:cubicBezTo>
                  <a:pt x="451247" y="238129"/>
                  <a:pt x="448401" y="241977"/>
                  <a:pt x="445511" y="245826"/>
                </a:cubicBezTo>
                <a:cubicBezTo>
                  <a:pt x="438782" y="255432"/>
                  <a:pt x="432054" y="266978"/>
                  <a:pt x="425325" y="280433"/>
                </a:cubicBezTo>
                <a:cubicBezTo>
                  <a:pt x="418597" y="293888"/>
                  <a:pt x="413766" y="308313"/>
                  <a:pt x="408978" y="322738"/>
                </a:cubicBezTo>
                <a:cubicBezTo>
                  <a:pt x="404148" y="337162"/>
                  <a:pt x="401258" y="352556"/>
                  <a:pt x="398368" y="367921"/>
                </a:cubicBezTo>
                <a:cubicBezTo>
                  <a:pt x="395521" y="383315"/>
                  <a:pt x="394529" y="397740"/>
                  <a:pt x="394529" y="410226"/>
                </a:cubicBezTo>
                <a:cubicBezTo>
                  <a:pt x="393580" y="425620"/>
                  <a:pt x="394529" y="440044"/>
                  <a:pt x="397419" y="453500"/>
                </a:cubicBezTo>
                <a:cubicBezTo>
                  <a:pt x="400309" y="466955"/>
                  <a:pt x="404148" y="479470"/>
                  <a:pt x="408978" y="490986"/>
                </a:cubicBezTo>
                <a:cubicBezTo>
                  <a:pt x="413766" y="502532"/>
                  <a:pt x="419546" y="513108"/>
                  <a:pt x="426274" y="522714"/>
                </a:cubicBezTo>
                <a:cubicBezTo>
                  <a:pt x="433003" y="532350"/>
                  <a:pt x="440680" y="540988"/>
                  <a:pt x="448401" y="547715"/>
                </a:cubicBezTo>
                <a:cubicBezTo>
                  <a:pt x="456078" y="554443"/>
                  <a:pt x="463756" y="561170"/>
                  <a:pt x="472425" y="566958"/>
                </a:cubicBezTo>
                <a:cubicBezTo>
                  <a:pt x="480102" y="573685"/>
                  <a:pt x="488772" y="579443"/>
                  <a:pt x="497398" y="585231"/>
                </a:cubicBezTo>
                <a:cubicBezTo>
                  <a:pt x="506068" y="590989"/>
                  <a:pt x="513745" y="595778"/>
                  <a:pt x="521466" y="601565"/>
                </a:cubicBezTo>
                <a:cubicBezTo>
                  <a:pt x="529143" y="607323"/>
                  <a:pt x="534923" y="612141"/>
                  <a:pt x="540702" y="616959"/>
                </a:cubicBezTo>
                <a:cubicBezTo>
                  <a:pt x="546439" y="621748"/>
                  <a:pt x="550278" y="626566"/>
                  <a:pt x="552218" y="630414"/>
                </a:cubicBezTo>
                <a:cubicBezTo>
                  <a:pt x="554159" y="634263"/>
                  <a:pt x="554159" y="638112"/>
                  <a:pt x="552218" y="640991"/>
                </a:cubicBezTo>
                <a:cubicBezTo>
                  <a:pt x="546439" y="650597"/>
                  <a:pt x="535872" y="653476"/>
                  <a:pt x="520474" y="650597"/>
                </a:cubicBezTo>
                <a:cubicBezTo>
                  <a:pt x="512300" y="649158"/>
                  <a:pt x="503415" y="646036"/>
                  <a:pt x="493689" y="641351"/>
                </a:cubicBezTo>
                <a:lnTo>
                  <a:pt x="488217" y="638147"/>
                </a:lnTo>
                <a:lnTo>
                  <a:pt x="506222" y="631657"/>
                </a:lnTo>
                <a:lnTo>
                  <a:pt x="481569" y="634256"/>
                </a:lnTo>
                <a:lnTo>
                  <a:pt x="461858" y="622717"/>
                </a:lnTo>
                <a:cubicBezTo>
                  <a:pt x="457976" y="619838"/>
                  <a:pt x="453188" y="616959"/>
                  <a:pt x="448401" y="615990"/>
                </a:cubicBezTo>
                <a:cubicBezTo>
                  <a:pt x="443570" y="614051"/>
                  <a:pt x="438782" y="614051"/>
                  <a:pt x="433952" y="614051"/>
                </a:cubicBezTo>
                <a:cubicBezTo>
                  <a:pt x="429164" y="615020"/>
                  <a:pt x="424333" y="615990"/>
                  <a:pt x="419546" y="617899"/>
                </a:cubicBezTo>
                <a:cubicBezTo>
                  <a:pt x="414715" y="619838"/>
                  <a:pt x="410876" y="622717"/>
                  <a:pt x="407986" y="622717"/>
                </a:cubicBezTo>
                <a:cubicBezTo>
                  <a:pt x="404148" y="628475"/>
                  <a:pt x="403199" y="634263"/>
                  <a:pt x="404148" y="640991"/>
                </a:cubicBezTo>
                <a:lnTo>
                  <a:pt x="405150" y="642312"/>
                </a:lnTo>
                <a:lnTo>
                  <a:pt x="333118" y="649906"/>
                </a:lnTo>
                <a:cubicBezTo>
                  <a:pt x="265812" y="657600"/>
                  <a:pt x="240856" y="567243"/>
                  <a:pt x="281240" y="524926"/>
                </a:cubicBezTo>
                <a:cubicBezTo>
                  <a:pt x="267779" y="511462"/>
                  <a:pt x="261048" y="491289"/>
                  <a:pt x="261048" y="472054"/>
                </a:cubicBezTo>
                <a:cubicBezTo>
                  <a:pt x="238890" y="474962"/>
                  <a:pt x="215825" y="476886"/>
                  <a:pt x="193743" y="479748"/>
                </a:cubicBezTo>
                <a:cubicBezTo>
                  <a:pt x="121597" y="488427"/>
                  <a:pt x="95658" y="374941"/>
                  <a:pt x="157216" y="343226"/>
                </a:cubicBezTo>
                <a:cubicBezTo>
                  <a:pt x="176425" y="333609"/>
                  <a:pt x="195633" y="324977"/>
                  <a:pt x="215825" y="316298"/>
                </a:cubicBezTo>
                <a:cubicBezTo>
                  <a:pt x="167803" y="317283"/>
                  <a:pt x="118723" y="319206"/>
                  <a:pt x="70702" y="321130"/>
                </a:cubicBezTo>
                <a:cubicBezTo>
                  <a:pt x="-24510" y="324977"/>
                  <a:pt x="-22619" y="179776"/>
                  <a:pt x="70702" y="174991"/>
                </a:cubicBezTo>
                <a:cubicBezTo>
                  <a:pt x="81214" y="174006"/>
                  <a:pt x="90894" y="174006"/>
                  <a:pt x="100498" y="173068"/>
                </a:cubicBezTo>
                <a:cubicBezTo>
                  <a:pt x="59131" y="136521"/>
                  <a:pt x="75466" y="46164"/>
                  <a:pt x="148519" y="42317"/>
                </a:cubicBezTo>
                <a:cubicBezTo>
                  <a:pt x="592736" y="16326"/>
                  <a:pt x="1037860" y="1924"/>
                  <a:pt x="1483060" y="0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EA72EC0-9D6E-307B-A134-0E0694784DC8}"/>
              </a:ext>
            </a:extLst>
          </p:cNvPr>
          <p:cNvSpPr/>
          <p:nvPr/>
        </p:nvSpPr>
        <p:spPr>
          <a:xfrm>
            <a:off x="9744869" y="1763879"/>
            <a:ext cx="1961578" cy="988339"/>
          </a:xfrm>
          <a:custGeom>
            <a:avLst/>
            <a:gdLst>
              <a:gd name="connsiteX0" fmla="*/ 1497756 w 1961578"/>
              <a:gd name="connsiteY0" fmla="*/ 580687 h 988339"/>
              <a:gd name="connsiteX1" fmla="*/ 1462213 w 1961578"/>
              <a:gd name="connsiteY1" fmla="*/ 583580 h 988339"/>
              <a:gd name="connsiteX2" fmla="*/ 1437204 w 1961578"/>
              <a:gd name="connsiteY2" fmla="*/ 598008 h 988339"/>
              <a:gd name="connsiteX3" fmla="*/ 1423729 w 1961578"/>
              <a:gd name="connsiteY3" fmla="*/ 620104 h 988339"/>
              <a:gd name="connsiteX4" fmla="*/ 1421787 w 1961578"/>
              <a:gd name="connsiteY4" fmla="*/ 644152 h 988339"/>
              <a:gd name="connsiteX5" fmla="*/ 1448738 w 1961578"/>
              <a:gd name="connsiteY5" fmla="*/ 686427 h 988339"/>
              <a:gd name="connsiteX6" fmla="*/ 1499697 w 1961578"/>
              <a:gd name="connsiteY6" fmla="*/ 693188 h 988339"/>
              <a:gd name="connsiteX7" fmla="*/ 1522765 w 1961578"/>
              <a:gd name="connsiteY7" fmla="*/ 684510 h 988339"/>
              <a:gd name="connsiteX8" fmla="*/ 1539123 w 1961578"/>
              <a:gd name="connsiteY8" fmla="*/ 670116 h 988339"/>
              <a:gd name="connsiteX9" fmla="*/ 1549657 w 1961578"/>
              <a:gd name="connsiteY9" fmla="*/ 653771 h 988339"/>
              <a:gd name="connsiteX10" fmla="*/ 1554482 w 1961578"/>
              <a:gd name="connsiteY10" fmla="*/ 639342 h 988339"/>
              <a:gd name="connsiteX11" fmla="*/ 1553541 w 1961578"/>
              <a:gd name="connsiteY11" fmla="*/ 622021 h 988339"/>
              <a:gd name="connsiteX12" fmla="*/ 1544890 w 1961578"/>
              <a:gd name="connsiteY12" fmla="*/ 603759 h 988339"/>
              <a:gd name="connsiteX13" fmla="*/ 1526589 w 1961578"/>
              <a:gd name="connsiteY13" fmla="*/ 588389 h 988339"/>
              <a:gd name="connsiteX14" fmla="*/ 1497756 w 1961578"/>
              <a:gd name="connsiteY14" fmla="*/ 580687 h 988339"/>
              <a:gd name="connsiteX15" fmla="*/ 906483 w 1961578"/>
              <a:gd name="connsiteY15" fmla="*/ 420126 h 988339"/>
              <a:gd name="connsiteX16" fmla="*/ 919900 w 1961578"/>
              <a:gd name="connsiteY16" fmla="*/ 502828 h 988339"/>
              <a:gd name="connsiteX17" fmla="*/ 935317 w 1961578"/>
              <a:gd name="connsiteY17" fmla="*/ 585496 h 988339"/>
              <a:gd name="connsiteX18" fmla="*/ 889183 w 1961578"/>
              <a:gd name="connsiteY18" fmla="*/ 597032 h 988339"/>
              <a:gd name="connsiteX19" fmla="*/ 844932 w 1961578"/>
              <a:gd name="connsiteY19" fmla="*/ 611461 h 988339"/>
              <a:gd name="connsiteX20" fmla="*/ 876649 w 1961578"/>
              <a:gd name="connsiteY20" fmla="*/ 509555 h 988339"/>
              <a:gd name="connsiteX21" fmla="*/ 906483 w 1961578"/>
              <a:gd name="connsiteY21" fmla="*/ 420126 h 988339"/>
              <a:gd name="connsiteX22" fmla="*/ 611318 w 1961578"/>
              <a:gd name="connsiteY22" fmla="*/ 364363 h 988339"/>
              <a:gd name="connsiteX23" fmla="*/ 598784 w 1961578"/>
              <a:gd name="connsiteY23" fmla="*/ 380708 h 988339"/>
              <a:gd name="connsiteX24" fmla="*/ 561300 w 1961578"/>
              <a:gd name="connsiteY24" fmla="*/ 482614 h 988339"/>
              <a:gd name="connsiteX25" fmla="*/ 522815 w 1961578"/>
              <a:gd name="connsiteY25" fmla="*/ 581663 h 988339"/>
              <a:gd name="connsiteX26" fmla="*/ 482448 w 1961578"/>
              <a:gd name="connsiteY26" fmla="*/ 502828 h 988339"/>
              <a:gd name="connsiteX27" fmla="*/ 445905 w 1961578"/>
              <a:gd name="connsiteY27" fmla="*/ 437447 h 988339"/>
              <a:gd name="connsiteX28" fmla="*/ 426722 w 1961578"/>
              <a:gd name="connsiteY28" fmla="*/ 415316 h 988339"/>
              <a:gd name="connsiteX29" fmla="*/ 402654 w 1961578"/>
              <a:gd name="connsiteY29" fmla="*/ 407614 h 988339"/>
              <a:gd name="connsiteX30" fmla="*/ 371878 w 1961578"/>
              <a:gd name="connsiteY30" fmla="*/ 409566 h 988339"/>
              <a:gd name="connsiteX31" fmla="*/ 342103 w 1961578"/>
              <a:gd name="connsiteY31" fmla="*/ 416292 h 988339"/>
              <a:gd name="connsiteX32" fmla="*/ 327686 w 1961578"/>
              <a:gd name="connsiteY32" fmla="*/ 426852 h 988339"/>
              <a:gd name="connsiteX33" fmla="*/ 333453 w 1961578"/>
              <a:gd name="connsiteY33" fmla="*/ 445114 h 988339"/>
              <a:gd name="connsiteX34" fmla="*/ 364229 w 1961578"/>
              <a:gd name="connsiteY34" fmla="*/ 502794 h 988339"/>
              <a:gd name="connsiteX35" fmla="*/ 399771 w 1961578"/>
              <a:gd name="connsiteY35" fmla="*/ 566258 h 988339"/>
              <a:gd name="connsiteX36" fmla="*/ 436313 w 1961578"/>
              <a:gd name="connsiteY36" fmla="*/ 630664 h 988339"/>
              <a:gd name="connsiteX37" fmla="*/ 469973 w 1961578"/>
              <a:gd name="connsiteY37" fmla="*/ 691236 h 988339"/>
              <a:gd name="connsiteX38" fmla="*/ 471915 w 1961578"/>
              <a:gd name="connsiteY38" fmla="*/ 756618 h 988339"/>
              <a:gd name="connsiteX39" fmla="*/ 473798 w 1961578"/>
              <a:gd name="connsiteY39" fmla="*/ 808547 h 988339"/>
              <a:gd name="connsiteX40" fmla="*/ 479564 w 1961578"/>
              <a:gd name="connsiteY40" fmla="*/ 827785 h 988339"/>
              <a:gd name="connsiteX41" fmla="*/ 496865 w 1961578"/>
              <a:gd name="connsiteY41" fmla="*/ 839321 h 988339"/>
              <a:gd name="connsiteX42" fmla="*/ 522874 w 1961578"/>
              <a:gd name="connsiteY42" fmla="*/ 844130 h 988339"/>
              <a:gd name="connsiteX43" fmla="*/ 549766 w 1961578"/>
              <a:gd name="connsiteY43" fmla="*/ 846988 h 988339"/>
              <a:gd name="connsiteX44" fmla="*/ 568008 w 1961578"/>
              <a:gd name="connsiteY44" fmla="*/ 845071 h 988339"/>
              <a:gd name="connsiteX45" fmla="*/ 572833 w 1961578"/>
              <a:gd name="connsiteY45" fmla="*/ 831618 h 988339"/>
              <a:gd name="connsiteX46" fmla="*/ 574775 w 1961578"/>
              <a:gd name="connsiteY46" fmla="*/ 772963 h 988339"/>
              <a:gd name="connsiteX47" fmla="*/ 578600 w 1961578"/>
              <a:gd name="connsiteY47" fmla="*/ 706641 h 988339"/>
              <a:gd name="connsiteX48" fmla="*/ 613201 w 1961578"/>
              <a:gd name="connsiteY48" fmla="*/ 631640 h 988339"/>
              <a:gd name="connsiteX49" fmla="*/ 646860 w 1961578"/>
              <a:gd name="connsiteY49" fmla="*/ 555698 h 988339"/>
              <a:gd name="connsiteX50" fmla="*/ 674753 w 1961578"/>
              <a:gd name="connsiteY50" fmla="*/ 487424 h 988339"/>
              <a:gd name="connsiteX51" fmla="*/ 692994 w 1961578"/>
              <a:gd name="connsiteY51" fmla="*/ 437447 h 988339"/>
              <a:gd name="connsiteX52" fmla="*/ 695878 w 1961578"/>
              <a:gd name="connsiteY52" fmla="*/ 422042 h 988339"/>
              <a:gd name="connsiteX53" fmla="*/ 695878 w 1961578"/>
              <a:gd name="connsiteY53" fmla="*/ 410507 h 988339"/>
              <a:gd name="connsiteX54" fmla="*/ 691111 w 1961578"/>
              <a:gd name="connsiteY54" fmla="*/ 400887 h 988339"/>
              <a:gd name="connsiteX55" fmla="*/ 682461 w 1961578"/>
              <a:gd name="connsiteY55" fmla="*/ 391268 h 988339"/>
              <a:gd name="connsiteX56" fmla="*/ 660336 w 1961578"/>
              <a:gd name="connsiteY56" fmla="*/ 376875 h 988339"/>
              <a:gd name="connsiteX57" fmla="*/ 634385 w 1961578"/>
              <a:gd name="connsiteY57" fmla="*/ 365339 h 988339"/>
              <a:gd name="connsiteX58" fmla="*/ 611318 w 1961578"/>
              <a:gd name="connsiteY58" fmla="*/ 364363 h 988339"/>
              <a:gd name="connsiteX59" fmla="*/ 902599 w 1961578"/>
              <a:gd name="connsiteY59" fmla="*/ 318219 h 988339"/>
              <a:gd name="connsiteX60" fmla="*/ 865115 w 1961578"/>
              <a:gd name="connsiteY60" fmla="*/ 321112 h 988339"/>
              <a:gd name="connsiteX61" fmla="*/ 830515 w 1961578"/>
              <a:gd name="connsiteY61" fmla="*/ 333589 h 988339"/>
              <a:gd name="connsiteX62" fmla="*/ 814156 w 1961578"/>
              <a:gd name="connsiteY62" fmla="*/ 359554 h 988339"/>
              <a:gd name="connsiteX63" fmla="*/ 784380 w 1961578"/>
              <a:gd name="connsiteY63" fmla="*/ 454733 h 988339"/>
              <a:gd name="connsiteX64" fmla="*/ 754546 w 1961578"/>
              <a:gd name="connsiteY64" fmla="*/ 562425 h 988339"/>
              <a:gd name="connsiteX65" fmla="*/ 728595 w 1961578"/>
              <a:gd name="connsiteY65" fmla="*/ 667223 h 988339"/>
              <a:gd name="connsiteX66" fmla="*/ 710354 w 1961578"/>
              <a:gd name="connsiteY66" fmla="*/ 754701 h 988339"/>
              <a:gd name="connsiteX67" fmla="*/ 710354 w 1961578"/>
              <a:gd name="connsiteY67" fmla="*/ 772022 h 988339"/>
              <a:gd name="connsiteX68" fmla="*/ 715120 w 1961578"/>
              <a:gd name="connsiteY68" fmla="*/ 781641 h 988339"/>
              <a:gd name="connsiteX69" fmla="*/ 723770 w 1961578"/>
              <a:gd name="connsiteY69" fmla="*/ 787392 h 988339"/>
              <a:gd name="connsiteX70" fmla="*/ 735304 w 1961578"/>
              <a:gd name="connsiteY70" fmla="*/ 792201 h 988339"/>
              <a:gd name="connsiteX71" fmla="*/ 752604 w 1961578"/>
              <a:gd name="connsiteY71" fmla="*/ 797011 h 988339"/>
              <a:gd name="connsiteX72" fmla="*/ 768021 w 1961578"/>
              <a:gd name="connsiteY72" fmla="*/ 800844 h 988339"/>
              <a:gd name="connsiteX73" fmla="*/ 786263 w 1961578"/>
              <a:gd name="connsiteY73" fmla="*/ 800844 h 988339"/>
              <a:gd name="connsiteX74" fmla="*/ 794914 w 1961578"/>
              <a:gd name="connsiteY74" fmla="*/ 789309 h 988339"/>
              <a:gd name="connsiteX75" fmla="*/ 803564 w 1961578"/>
              <a:gd name="connsiteY75" fmla="*/ 753760 h 988339"/>
              <a:gd name="connsiteX76" fmla="*/ 815097 w 1961578"/>
              <a:gd name="connsiteY76" fmla="*/ 713367 h 988339"/>
              <a:gd name="connsiteX77" fmla="*/ 879532 w 1961578"/>
              <a:gd name="connsiteY77" fmla="*/ 689319 h 988339"/>
              <a:gd name="connsiteX78" fmla="*/ 953559 w 1961578"/>
              <a:gd name="connsiteY78" fmla="*/ 665272 h 988339"/>
              <a:gd name="connsiteX79" fmla="*/ 963210 w 1961578"/>
              <a:gd name="connsiteY79" fmla="*/ 702772 h 988339"/>
              <a:gd name="connsiteX80" fmla="*/ 971860 w 1961578"/>
              <a:gd name="connsiteY80" fmla="*/ 734522 h 988339"/>
              <a:gd name="connsiteX81" fmla="*/ 982452 w 1961578"/>
              <a:gd name="connsiteY81" fmla="*/ 752784 h 988339"/>
              <a:gd name="connsiteX82" fmla="*/ 1000694 w 1961578"/>
              <a:gd name="connsiteY82" fmla="*/ 759510 h 988339"/>
              <a:gd name="connsiteX83" fmla="*/ 1024702 w 1961578"/>
              <a:gd name="connsiteY83" fmla="*/ 760451 h 988339"/>
              <a:gd name="connsiteX84" fmla="*/ 1049711 w 1961578"/>
              <a:gd name="connsiteY84" fmla="*/ 756618 h 988339"/>
              <a:gd name="connsiteX85" fmla="*/ 1066070 w 1961578"/>
              <a:gd name="connsiteY85" fmla="*/ 749891 h 988339"/>
              <a:gd name="connsiteX86" fmla="*/ 1068012 w 1961578"/>
              <a:gd name="connsiteY86" fmla="*/ 736439 h 988339"/>
              <a:gd name="connsiteX87" fmla="*/ 1051653 w 1961578"/>
              <a:gd name="connsiteY87" fmla="*/ 641259 h 988339"/>
              <a:gd name="connsiteX88" fmla="*/ 1035294 w 1961578"/>
              <a:gd name="connsiteY88" fmla="*/ 539353 h 988339"/>
              <a:gd name="connsiteX89" fmla="*/ 1021819 w 1961578"/>
              <a:gd name="connsiteY89" fmla="*/ 441280 h 988339"/>
              <a:gd name="connsiteX90" fmla="*/ 1013169 w 1961578"/>
              <a:gd name="connsiteY90" fmla="*/ 357637 h 988339"/>
              <a:gd name="connsiteX91" fmla="*/ 1006461 w 1961578"/>
              <a:gd name="connsiteY91" fmla="*/ 334565 h 988339"/>
              <a:gd name="connsiteX92" fmla="*/ 983393 w 1961578"/>
              <a:gd name="connsiteY92" fmla="*/ 323029 h 988339"/>
              <a:gd name="connsiteX93" fmla="*/ 959326 w 1961578"/>
              <a:gd name="connsiteY93" fmla="*/ 320136 h 988339"/>
              <a:gd name="connsiteX94" fmla="*/ 933375 w 1961578"/>
              <a:gd name="connsiteY94" fmla="*/ 318219 h 988339"/>
              <a:gd name="connsiteX95" fmla="*/ 902599 w 1961578"/>
              <a:gd name="connsiteY95" fmla="*/ 318219 h 988339"/>
              <a:gd name="connsiteX96" fmla="*/ 1308334 w 1961578"/>
              <a:gd name="connsiteY96" fmla="*/ 245136 h 988339"/>
              <a:gd name="connsiteX97" fmla="*/ 1295859 w 1961578"/>
              <a:gd name="connsiteY97" fmla="*/ 261481 h 988339"/>
              <a:gd name="connsiteX98" fmla="*/ 1258375 w 1961578"/>
              <a:gd name="connsiteY98" fmla="*/ 363422 h 988339"/>
              <a:gd name="connsiteX99" fmla="*/ 1219891 w 1961578"/>
              <a:gd name="connsiteY99" fmla="*/ 462435 h 988339"/>
              <a:gd name="connsiteX100" fmla="*/ 1179523 w 1961578"/>
              <a:gd name="connsiteY100" fmla="*/ 383601 h 988339"/>
              <a:gd name="connsiteX101" fmla="*/ 1142980 w 1961578"/>
              <a:gd name="connsiteY101" fmla="*/ 318219 h 988339"/>
              <a:gd name="connsiteX102" fmla="*/ 1123738 w 1961578"/>
              <a:gd name="connsiteY102" fmla="*/ 296089 h 988339"/>
              <a:gd name="connsiteX103" fmla="*/ 1099729 w 1961578"/>
              <a:gd name="connsiteY103" fmla="*/ 288421 h 988339"/>
              <a:gd name="connsiteX104" fmla="*/ 1068954 w 1961578"/>
              <a:gd name="connsiteY104" fmla="*/ 290338 h 988339"/>
              <a:gd name="connsiteX105" fmla="*/ 1039119 w 1961578"/>
              <a:gd name="connsiteY105" fmla="*/ 297065 h 988339"/>
              <a:gd name="connsiteX106" fmla="*/ 1024702 w 1961578"/>
              <a:gd name="connsiteY106" fmla="*/ 307625 h 988339"/>
              <a:gd name="connsiteX107" fmla="*/ 1030469 w 1961578"/>
              <a:gd name="connsiteY107" fmla="*/ 325922 h 988339"/>
              <a:gd name="connsiteX108" fmla="*/ 1061245 w 1961578"/>
              <a:gd name="connsiteY108" fmla="*/ 383601 h 988339"/>
              <a:gd name="connsiteX109" fmla="*/ 1096846 w 1961578"/>
              <a:gd name="connsiteY109" fmla="*/ 447066 h 988339"/>
              <a:gd name="connsiteX110" fmla="*/ 1133389 w 1961578"/>
              <a:gd name="connsiteY110" fmla="*/ 511472 h 988339"/>
              <a:gd name="connsiteX111" fmla="*/ 1166989 w 1961578"/>
              <a:gd name="connsiteY111" fmla="*/ 572044 h 988339"/>
              <a:gd name="connsiteX112" fmla="*/ 1168931 w 1961578"/>
              <a:gd name="connsiteY112" fmla="*/ 637425 h 988339"/>
              <a:gd name="connsiteX113" fmla="*/ 1170873 w 1961578"/>
              <a:gd name="connsiteY113" fmla="*/ 689319 h 988339"/>
              <a:gd name="connsiteX114" fmla="*/ 1176640 w 1961578"/>
              <a:gd name="connsiteY114" fmla="*/ 708557 h 988339"/>
              <a:gd name="connsiteX115" fmla="*/ 1193940 w 1961578"/>
              <a:gd name="connsiteY115" fmla="*/ 720093 h 988339"/>
              <a:gd name="connsiteX116" fmla="*/ 1219891 w 1961578"/>
              <a:gd name="connsiteY116" fmla="*/ 724903 h 988339"/>
              <a:gd name="connsiteX117" fmla="*/ 1246841 w 1961578"/>
              <a:gd name="connsiteY117" fmla="*/ 727795 h 988339"/>
              <a:gd name="connsiteX118" fmla="*/ 1265083 w 1961578"/>
              <a:gd name="connsiteY118" fmla="*/ 725879 h 988339"/>
              <a:gd name="connsiteX119" fmla="*/ 1269909 w 1961578"/>
              <a:gd name="connsiteY119" fmla="*/ 712391 h 988339"/>
              <a:gd name="connsiteX120" fmla="*/ 1271792 w 1961578"/>
              <a:gd name="connsiteY120" fmla="*/ 653771 h 988339"/>
              <a:gd name="connsiteX121" fmla="*/ 1275675 w 1961578"/>
              <a:gd name="connsiteY121" fmla="*/ 587413 h 988339"/>
              <a:gd name="connsiteX122" fmla="*/ 1310276 w 1961578"/>
              <a:gd name="connsiteY122" fmla="*/ 512413 h 988339"/>
              <a:gd name="connsiteX123" fmla="*/ 1343935 w 1961578"/>
              <a:gd name="connsiteY123" fmla="*/ 436471 h 988339"/>
              <a:gd name="connsiteX124" fmla="*/ 1371828 w 1961578"/>
              <a:gd name="connsiteY124" fmla="*/ 368197 h 988339"/>
              <a:gd name="connsiteX125" fmla="*/ 1390070 w 1961578"/>
              <a:gd name="connsiteY125" fmla="*/ 318219 h 988339"/>
              <a:gd name="connsiteX126" fmla="*/ 1392953 w 1961578"/>
              <a:gd name="connsiteY126" fmla="*/ 302850 h 988339"/>
              <a:gd name="connsiteX127" fmla="*/ 1392953 w 1961578"/>
              <a:gd name="connsiteY127" fmla="*/ 291314 h 988339"/>
              <a:gd name="connsiteX128" fmla="*/ 1388128 w 1961578"/>
              <a:gd name="connsiteY128" fmla="*/ 281695 h 988339"/>
              <a:gd name="connsiteX129" fmla="*/ 1379478 w 1961578"/>
              <a:gd name="connsiteY129" fmla="*/ 272076 h 988339"/>
              <a:gd name="connsiteX130" fmla="*/ 1357411 w 1961578"/>
              <a:gd name="connsiteY130" fmla="*/ 257647 h 988339"/>
              <a:gd name="connsiteX131" fmla="*/ 1331401 w 1961578"/>
              <a:gd name="connsiteY131" fmla="*/ 246111 h 988339"/>
              <a:gd name="connsiteX132" fmla="*/ 1308334 w 1961578"/>
              <a:gd name="connsiteY132" fmla="*/ 245136 h 988339"/>
              <a:gd name="connsiteX133" fmla="*/ 1485281 w 1961578"/>
              <a:gd name="connsiteY133" fmla="*/ 97086 h 988339"/>
              <a:gd name="connsiteX134" fmla="*/ 1455446 w 1961578"/>
              <a:gd name="connsiteY134" fmla="*/ 99979 h 988339"/>
              <a:gd name="connsiteX135" fmla="*/ 1444854 w 1961578"/>
              <a:gd name="connsiteY135" fmla="*/ 125943 h 988339"/>
              <a:gd name="connsiteX136" fmla="*/ 1438146 w 1961578"/>
              <a:gd name="connsiteY136" fmla="*/ 218230 h 988339"/>
              <a:gd name="connsiteX137" fmla="*/ 1432379 w 1961578"/>
              <a:gd name="connsiteY137" fmla="*/ 322053 h 988339"/>
              <a:gd name="connsiteX138" fmla="*/ 1429496 w 1961578"/>
              <a:gd name="connsiteY138" fmla="*/ 423994 h 988339"/>
              <a:gd name="connsiteX139" fmla="*/ 1429496 w 1961578"/>
              <a:gd name="connsiteY139" fmla="*/ 509555 h 988339"/>
              <a:gd name="connsiteX140" fmla="*/ 1435263 w 1961578"/>
              <a:gd name="connsiteY140" fmla="*/ 535519 h 988339"/>
              <a:gd name="connsiteX141" fmla="*/ 1456388 w 1961578"/>
              <a:gd name="connsiteY141" fmla="*/ 548972 h 988339"/>
              <a:gd name="connsiteX142" fmla="*/ 1486222 w 1961578"/>
              <a:gd name="connsiteY142" fmla="*/ 555698 h 988339"/>
              <a:gd name="connsiteX143" fmla="*/ 1518881 w 1961578"/>
              <a:gd name="connsiteY143" fmla="*/ 557615 h 988339"/>
              <a:gd name="connsiteX144" fmla="*/ 1539123 w 1961578"/>
              <a:gd name="connsiteY144" fmla="*/ 554722 h 988339"/>
              <a:gd name="connsiteX145" fmla="*/ 1545832 w 1961578"/>
              <a:gd name="connsiteY145" fmla="*/ 537436 h 988339"/>
              <a:gd name="connsiteX146" fmla="*/ 1553541 w 1961578"/>
              <a:gd name="connsiteY146" fmla="*/ 454733 h 988339"/>
              <a:gd name="connsiteX147" fmla="*/ 1565074 w 1961578"/>
              <a:gd name="connsiteY147" fmla="*/ 362446 h 988339"/>
              <a:gd name="connsiteX148" fmla="*/ 1579491 w 1961578"/>
              <a:gd name="connsiteY148" fmla="*/ 264374 h 988339"/>
              <a:gd name="connsiteX149" fmla="*/ 1594849 w 1961578"/>
              <a:gd name="connsiteY149" fmla="*/ 166301 h 988339"/>
              <a:gd name="connsiteX150" fmla="*/ 1591966 w 1961578"/>
              <a:gd name="connsiteY150" fmla="*/ 138420 h 988339"/>
              <a:gd name="connsiteX151" fmla="*/ 1568899 w 1961578"/>
              <a:gd name="connsiteY151" fmla="*/ 118241 h 988339"/>
              <a:gd name="connsiteX152" fmla="*/ 1527531 w 1961578"/>
              <a:gd name="connsiteY152" fmla="*/ 104788 h 988339"/>
              <a:gd name="connsiteX153" fmla="*/ 1485281 w 1961578"/>
              <a:gd name="connsiteY153" fmla="*/ 97086 h 988339"/>
              <a:gd name="connsiteX154" fmla="*/ 1609775 w 1961578"/>
              <a:gd name="connsiteY154" fmla="*/ 884 h 988339"/>
              <a:gd name="connsiteX155" fmla="*/ 1637395 w 1961578"/>
              <a:gd name="connsiteY155" fmla="*/ 5788 h 988339"/>
              <a:gd name="connsiteX156" fmla="*/ 1687418 w 1961578"/>
              <a:gd name="connsiteY156" fmla="*/ 47130 h 988339"/>
              <a:gd name="connsiteX157" fmla="*/ 1704730 w 1961578"/>
              <a:gd name="connsiteY157" fmla="*/ 117320 h 988339"/>
              <a:gd name="connsiteX158" fmla="*/ 1706644 w 1961578"/>
              <a:gd name="connsiteY158" fmla="*/ 208686 h 988339"/>
              <a:gd name="connsiteX159" fmla="*/ 1706644 w 1961578"/>
              <a:gd name="connsiteY159" fmla="*/ 222145 h 988339"/>
              <a:gd name="connsiteX160" fmla="*/ 1708557 w 1961578"/>
              <a:gd name="connsiteY160" fmla="*/ 271159 h 988339"/>
              <a:gd name="connsiteX161" fmla="*/ 1708557 w 1961578"/>
              <a:gd name="connsiteY161" fmla="*/ 286547 h 988339"/>
              <a:gd name="connsiteX162" fmla="*/ 1713386 w 1961578"/>
              <a:gd name="connsiteY162" fmla="*/ 310572 h 988339"/>
              <a:gd name="connsiteX163" fmla="*/ 1716302 w 1961578"/>
              <a:gd name="connsiteY163" fmla="*/ 321137 h 988339"/>
              <a:gd name="connsiteX164" fmla="*/ 1745095 w 1961578"/>
              <a:gd name="connsiteY164" fmla="*/ 378832 h 988339"/>
              <a:gd name="connsiteX165" fmla="*/ 1763409 w 1961578"/>
              <a:gd name="connsiteY165" fmla="*/ 397115 h 988339"/>
              <a:gd name="connsiteX166" fmla="*/ 1864367 w 1961578"/>
              <a:gd name="connsiteY166" fmla="*/ 457704 h 988339"/>
              <a:gd name="connsiteX167" fmla="*/ 1920130 w 1961578"/>
              <a:gd name="connsiteY167" fmla="*/ 473047 h 988339"/>
              <a:gd name="connsiteX168" fmla="*/ 1959492 w 1961578"/>
              <a:gd name="connsiteY168" fmla="*/ 508647 h 988339"/>
              <a:gd name="connsiteX169" fmla="*/ 1950836 w 1961578"/>
              <a:gd name="connsiteY169" fmla="*/ 531707 h 988339"/>
              <a:gd name="connsiteX170" fmla="*/ 1944094 w 1961578"/>
              <a:gd name="connsiteY170" fmla="*/ 536530 h 988339"/>
              <a:gd name="connsiteX171" fmla="*/ 1891246 w 1961578"/>
              <a:gd name="connsiteY171" fmla="*/ 556696 h 988339"/>
              <a:gd name="connsiteX172" fmla="*/ 1802772 w 1961578"/>
              <a:gd name="connsiteY172" fmla="*/ 582649 h 988339"/>
              <a:gd name="connsiteX173" fmla="*/ 1723956 w 1961578"/>
              <a:gd name="connsiteY173" fmla="*/ 662486 h 988339"/>
              <a:gd name="connsiteX174" fmla="*/ 1706644 w 1961578"/>
              <a:gd name="connsiteY174" fmla="*/ 747099 h 988339"/>
              <a:gd name="connsiteX175" fmla="*/ 1707646 w 1961578"/>
              <a:gd name="connsiteY175" fmla="*/ 750912 h 988339"/>
              <a:gd name="connsiteX176" fmla="*/ 1714298 w 1961578"/>
              <a:gd name="connsiteY176" fmla="*/ 823996 h 988339"/>
              <a:gd name="connsiteX177" fmla="*/ 1722954 w 1961578"/>
              <a:gd name="connsiteY177" fmla="*/ 887433 h 988339"/>
              <a:gd name="connsiteX178" fmla="*/ 1699901 w 1961578"/>
              <a:gd name="connsiteY178" fmla="*/ 952846 h 988339"/>
              <a:gd name="connsiteX179" fmla="*/ 1678762 w 1961578"/>
              <a:gd name="connsiteY179" fmla="*/ 969153 h 988339"/>
              <a:gd name="connsiteX180" fmla="*/ 1634571 w 1961578"/>
              <a:gd name="connsiteY180" fmla="*/ 982612 h 988339"/>
              <a:gd name="connsiteX181" fmla="*/ 1538351 w 1961578"/>
              <a:gd name="connsiteY181" fmla="*/ 985506 h 988339"/>
              <a:gd name="connsiteX182" fmla="*/ 1537440 w 1961578"/>
              <a:gd name="connsiteY182" fmla="*/ 985506 h 988339"/>
              <a:gd name="connsiteX183" fmla="*/ 1437394 w 1961578"/>
              <a:gd name="connsiteY183" fmla="*/ 985506 h 988339"/>
              <a:gd name="connsiteX184" fmla="*/ 1344182 w 1961578"/>
              <a:gd name="connsiteY184" fmla="*/ 987435 h 988339"/>
              <a:gd name="connsiteX185" fmla="*/ 1340355 w 1961578"/>
              <a:gd name="connsiteY185" fmla="*/ 987435 h 988339"/>
              <a:gd name="connsiteX186" fmla="*/ 1261448 w 1961578"/>
              <a:gd name="connsiteY186" fmla="*/ 985506 h 988339"/>
              <a:gd name="connsiteX187" fmla="*/ 1214341 w 1961578"/>
              <a:gd name="connsiteY187" fmla="*/ 986471 h 988339"/>
              <a:gd name="connsiteX188" fmla="*/ 1191288 w 1961578"/>
              <a:gd name="connsiteY188" fmla="*/ 985506 h 988339"/>
              <a:gd name="connsiteX189" fmla="*/ 1154751 w 1961578"/>
              <a:gd name="connsiteY189" fmla="*/ 985506 h 988339"/>
              <a:gd name="connsiteX190" fmla="*/ 1132700 w 1961578"/>
              <a:gd name="connsiteY190" fmla="*/ 985506 h 988339"/>
              <a:gd name="connsiteX191" fmla="*/ 1094158 w 1961578"/>
              <a:gd name="connsiteY191" fmla="*/ 985506 h 988339"/>
              <a:gd name="connsiteX192" fmla="*/ 1082677 w 1961578"/>
              <a:gd name="connsiteY192" fmla="*/ 986471 h 988339"/>
              <a:gd name="connsiteX193" fmla="*/ 992290 w 1961578"/>
              <a:gd name="connsiteY193" fmla="*/ 984541 h 988339"/>
              <a:gd name="connsiteX194" fmla="*/ 959579 w 1961578"/>
              <a:gd name="connsiteY194" fmla="*/ 985506 h 988339"/>
              <a:gd name="connsiteX195" fmla="*/ 949009 w 1961578"/>
              <a:gd name="connsiteY195" fmla="*/ 986471 h 988339"/>
              <a:gd name="connsiteX196" fmla="*/ 849966 w 1961578"/>
              <a:gd name="connsiteY196" fmla="*/ 985506 h 988339"/>
              <a:gd name="connsiteX197" fmla="*/ 764407 w 1961578"/>
              <a:gd name="connsiteY197" fmla="*/ 986471 h 988339"/>
              <a:gd name="connsiteX198" fmla="*/ 750922 w 1961578"/>
              <a:gd name="connsiteY198" fmla="*/ 986471 h 988339"/>
              <a:gd name="connsiteX199" fmla="*/ 696161 w 1961578"/>
              <a:gd name="connsiteY199" fmla="*/ 985506 h 988339"/>
              <a:gd name="connsiteX200" fmla="*/ 671195 w 1961578"/>
              <a:gd name="connsiteY200" fmla="*/ 984541 h 988339"/>
              <a:gd name="connsiteX201" fmla="*/ 637482 w 1961578"/>
              <a:gd name="connsiteY201" fmla="*/ 984541 h 988339"/>
              <a:gd name="connsiteX202" fmla="*/ 623085 w 1961578"/>
              <a:gd name="connsiteY202" fmla="*/ 985506 h 988339"/>
              <a:gd name="connsiteX203" fmla="*/ 528871 w 1961578"/>
              <a:gd name="connsiteY203" fmla="*/ 983577 h 988339"/>
              <a:gd name="connsiteX204" fmla="*/ 424998 w 1961578"/>
              <a:gd name="connsiteY204" fmla="*/ 984541 h 988339"/>
              <a:gd name="connsiteX205" fmla="*/ 383722 w 1961578"/>
              <a:gd name="connsiteY205" fmla="*/ 982658 h 988339"/>
              <a:gd name="connsiteX206" fmla="*/ 348095 w 1961578"/>
              <a:gd name="connsiteY206" fmla="*/ 987435 h 988339"/>
              <a:gd name="connsiteX207" fmla="*/ 255794 w 1961578"/>
              <a:gd name="connsiteY207" fmla="*/ 961482 h 988339"/>
              <a:gd name="connsiteX208" fmla="*/ 231739 w 1961578"/>
              <a:gd name="connsiteY208" fmla="*/ 898044 h 988339"/>
              <a:gd name="connsiteX209" fmla="*/ 237571 w 1961578"/>
              <a:gd name="connsiteY209" fmla="*/ 808607 h 988339"/>
              <a:gd name="connsiteX210" fmla="*/ 228915 w 1961578"/>
              <a:gd name="connsiteY210" fmla="*/ 706722 h 988339"/>
              <a:gd name="connsiteX211" fmla="*/ 193288 w 1961578"/>
              <a:gd name="connsiteY211" fmla="*/ 634603 h 988339"/>
              <a:gd name="connsiteX212" fmla="*/ 162582 w 1961578"/>
              <a:gd name="connsiteY212" fmla="*/ 601897 h 988339"/>
              <a:gd name="connsiteX213" fmla="*/ 161580 w 1961578"/>
              <a:gd name="connsiteY213" fmla="*/ 600932 h 988339"/>
              <a:gd name="connsiteX214" fmla="*/ 89506 w 1961578"/>
              <a:gd name="connsiteY214" fmla="*/ 563448 h 988339"/>
              <a:gd name="connsiteX215" fmla="*/ 30827 w 1961578"/>
              <a:gd name="connsiteY215" fmla="*/ 551918 h 988339"/>
              <a:gd name="connsiteX216" fmla="*/ 1032 w 1961578"/>
              <a:gd name="connsiteY216" fmla="*/ 507682 h 988339"/>
              <a:gd name="connsiteX217" fmla="*/ 4859 w 1961578"/>
              <a:gd name="connsiteY217" fmla="*/ 500976 h 988339"/>
              <a:gd name="connsiteX218" fmla="*/ 39483 w 1961578"/>
              <a:gd name="connsiteY218" fmla="*/ 484623 h 988339"/>
              <a:gd name="connsiteX219" fmla="*/ 92331 w 1961578"/>
              <a:gd name="connsiteY219" fmla="*/ 473093 h 988339"/>
              <a:gd name="connsiteX220" fmla="*/ 155839 w 1961578"/>
              <a:gd name="connsiteY220" fmla="*/ 443280 h 988339"/>
              <a:gd name="connsiteX221" fmla="*/ 206774 w 1961578"/>
              <a:gd name="connsiteY221" fmla="*/ 397115 h 988339"/>
              <a:gd name="connsiteX222" fmla="*/ 217343 w 1961578"/>
              <a:gd name="connsiteY222" fmla="*/ 373090 h 988339"/>
              <a:gd name="connsiteX223" fmla="*/ 224086 w 1961578"/>
              <a:gd name="connsiteY223" fmla="*/ 362525 h 988339"/>
              <a:gd name="connsiteX224" fmla="*/ 233653 w 1961578"/>
              <a:gd name="connsiteY224" fmla="*/ 350949 h 988339"/>
              <a:gd name="connsiteX225" fmla="*/ 245225 w 1961578"/>
              <a:gd name="connsiteY225" fmla="*/ 267300 h 988339"/>
              <a:gd name="connsiteX226" fmla="*/ 244222 w 1961578"/>
              <a:gd name="connsiteY226" fmla="*/ 240382 h 988339"/>
              <a:gd name="connsiteX227" fmla="*/ 243311 w 1961578"/>
              <a:gd name="connsiteY227" fmla="*/ 218287 h 988339"/>
              <a:gd name="connsiteX228" fmla="*/ 241398 w 1961578"/>
              <a:gd name="connsiteY228" fmla="*/ 180803 h 988339"/>
              <a:gd name="connsiteX229" fmla="*/ 238482 w 1961578"/>
              <a:gd name="connsiteY229" fmla="*/ 85624 h 988339"/>
              <a:gd name="connsiteX230" fmla="*/ 240396 w 1961578"/>
              <a:gd name="connsiteY230" fmla="*/ 70236 h 988339"/>
              <a:gd name="connsiteX231" fmla="*/ 312560 w 1961578"/>
              <a:gd name="connsiteY231" fmla="*/ 16399 h 988339"/>
              <a:gd name="connsiteX232" fmla="*/ 410601 w 1961578"/>
              <a:gd name="connsiteY232" fmla="*/ 12541 h 988339"/>
              <a:gd name="connsiteX233" fmla="*/ 452879 w 1961578"/>
              <a:gd name="connsiteY233" fmla="*/ 11576 h 988339"/>
              <a:gd name="connsiteX234" fmla="*/ 457709 w 1961578"/>
              <a:gd name="connsiteY234" fmla="*/ 11576 h 988339"/>
              <a:gd name="connsiteX235" fmla="*/ 547094 w 1961578"/>
              <a:gd name="connsiteY235" fmla="*/ 10611 h 988339"/>
              <a:gd name="connsiteX236" fmla="*/ 640397 w 1961578"/>
              <a:gd name="connsiteY236" fmla="*/ 9647 h 988339"/>
              <a:gd name="connsiteX237" fmla="*/ 662539 w 1961578"/>
              <a:gd name="connsiteY237" fmla="*/ 10611 h 988339"/>
              <a:gd name="connsiteX238" fmla="*/ 702903 w 1961578"/>
              <a:gd name="connsiteY238" fmla="*/ 9647 h 988339"/>
              <a:gd name="connsiteX239" fmla="*/ 710557 w 1961578"/>
              <a:gd name="connsiteY239" fmla="*/ 8682 h 988339"/>
              <a:gd name="connsiteX240" fmla="*/ 802858 w 1961578"/>
              <a:gd name="connsiteY240" fmla="*/ 9647 h 988339"/>
              <a:gd name="connsiteX241" fmla="*/ 891333 w 1961578"/>
              <a:gd name="connsiteY241" fmla="*/ 7717 h 988339"/>
              <a:gd name="connsiteX242" fmla="*/ 915387 w 1961578"/>
              <a:gd name="connsiteY242" fmla="*/ 7717 h 988339"/>
              <a:gd name="connsiteX243" fmla="*/ 949009 w 1961578"/>
              <a:gd name="connsiteY243" fmla="*/ 6753 h 988339"/>
              <a:gd name="connsiteX244" fmla="*/ 957665 w 1961578"/>
              <a:gd name="connsiteY244" fmla="*/ 5788 h 988339"/>
              <a:gd name="connsiteX245" fmla="*/ 1029739 w 1961578"/>
              <a:gd name="connsiteY245" fmla="*/ 5788 h 988339"/>
              <a:gd name="connsiteX246" fmla="*/ 1074933 w 1961578"/>
              <a:gd name="connsiteY246" fmla="*/ 3905 h 988339"/>
              <a:gd name="connsiteX247" fmla="*/ 1077848 w 1961578"/>
              <a:gd name="connsiteY247" fmla="*/ 3905 h 988339"/>
              <a:gd name="connsiteX248" fmla="*/ 1170149 w 1961578"/>
              <a:gd name="connsiteY248" fmla="*/ 4869 h 988339"/>
              <a:gd name="connsiteX249" fmla="*/ 1177803 w 1961578"/>
              <a:gd name="connsiteY249" fmla="*/ 5788 h 988339"/>
              <a:gd name="connsiteX250" fmla="*/ 1265366 w 1961578"/>
              <a:gd name="connsiteY250" fmla="*/ 3905 h 988339"/>
              <a:gd name="connsiteX251" fmla="*/ 1349011 w 1961578"/>
              <a:gd name="connsiteY251" fmla="*/ 2940 h 988339"/>
              <a:gd name="connsiteX252" fmla="*/ 1366323 w 1961578"/>
              <a:gd name="connsiteY252" fmla="*/ 3905 h 988339"/>
              <a:gd name="connsiteX253" fmla="*/ 1436483 w 1961578"/>
              <a:gd name="connsiteY253" fmla="*/ 3905 h 988339"/>
              <a:gd name="connsiteX254" fmla="*/ 1516301 w 1961578"/>
              <a:gd name="connsiteY254" fmla="*/ 1975 h 988339"/>
              <a:gd name="connsiteX255" fmla="*/ 1534525 w 1961578"/>
              <a:gd name="connsiteY255" fmla="*/ 1975 h 988339"/>
              <a:gd name="connsiteX256" fmla="*/ 1586461 w 1961578"/>
              <a:gd name="connsiteY256" fmla="*/ 1011 h 988339"/>
              <a:gd name="connsiteX257" fmla="*/ 1609775 w 1961578"/>
              <a:gd name="connsiteY257" fmla="*/ 884 h 988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1961578" h="988339">
                <a:moveTo>
                  <a:pt x="1497756" y="580687"/>
                </a:moveTo>
                <a:cubicBezTo>
                  <a:pt x="1484280" y="579711"/>
                  <a:pt x="1472747" y="580687"/>
                  <a:pt x="1462213" y="583580"/>
                </a:cubicBezTo>
                <a:cubicBezTo>
                  <a:pt x="1451621" y="586472"/>
                  <a:pt x="1443913" y="591247"/>
                  <a:pt x="1437204" y="598008"/>
                </a:cubicBezTo>
                <a:cubicBezTo>
                  <a:pt x="1430437" y="604734"/>
                  <a:pt x="1426612" y="612402"/>
                  <a:pt x="1423729" y="620104"/>
                </a:cubicBezTo>
                <a:cubicBezTo>
                  <a:pt x="1421787" y="627806"/>
                  <a:pt x="1420845" y="636449"/>
                  <a:pt x="1421787" y="644152"/>
                </a:cubicBezTo>
                <a:cubicBezTo>
                  <a:pt x="1424670" y="664331"/>
                  <a:pt x="1433321" y="677783"/>
                  <a:pt x="1448738" y="686427"/>
                </a:cubicBezTo>
                <a:cubicBezTo>
                  <a:pt x="1463155" y="694129"/>
                  <a:pt x="1480455" y="697022"/>
                  <a:pt x="1499697" y="693188"/>
                </a:cubicBezTo>
                <a:cubicBezTo>
                  <a:pt x="1508348" y="691236"/>
                  <a:pt x="1515997" y="688378"/>
                  <a:pt x="1522765" y="684510"/>
                </a:cubicBezTo>
                <a:cubicBezTo>
                  <a:pt x="1529473" y="679700"/>
                  <a:pt x="1534298" y="674891"/>
                  <a:pt x="1539123" y="670116"/>
                </a:cubicBezTo>
                <a:cubicBezTo>
                  <a:pt x="1543890" y="665307"/>
                  <a:pt x="1546773" y="659521"/>
                  <a:pt x="1549657" y="653771"/>
                </a:cubicBezTo>
                <a:cubicBezTo>
                  <a:pt x="1552540" y="647985"/>
                  <a:pt x="1553541" y="643176"/>
                  <a:pt x="1554482" y="639342"/>
                </a:cubicBezTo>
                <a:cubicBezTo>
                  <a:pt x="1555423" y="634533"/>
                  <a:pt x="1554482" y="628747"/>
                  <a:pt x="1553541" y="622021"/>
                </a:cubicBezTo>
                <a:cubicBezTo>
                  <a:pt x="1551599" y="616270"/>
                  <a:pt x="1549657" y="609544"/>
                  <a:pt x="1544890" y="603759"/>
                </a:cubicBezTo>
                <a:cubicBezTo>
                  <a:pt x="1540065" y="598008"/>
                  <a:pt x="1534298" y="592223"/>
                  <a:pt x="1526589" y="588389"/>
                </a:cubicBezTo>
                <a:cubicBezTo>
                  <a:pt x="1518940" y="584521"/>
                  <a:pt x="1509289" y="581663"/>
                  <a:pt x="1497756" y="580687"/>
                </a:cubicBezTo>
                <a:close/>
                <a:moveTo>
                  <a:pt x="906483" y="420126"/>
                </a:moveTo>
                <a:cubicBezTo>
                  <a:pt x="910308" y="448007"/>
                  <a:pt x="915133" y="474947"/>
                  <a:pt x="919900" y="502828"/>
                </a:cubicBezTo>
                <a:cubicBezTo>
                  <a:pt x="924725" y="529734"/>
                  <a:pt x="929550" y="557615"/>
                  <a:pt x="935317" y="585496"/>
                </a:cubicBezTo>
                <a:cubicBezTo>
                  <a:pt x="919900" y="588389"/>
                  <a:pt x="904541" y="593199"/>
                  <a:pt x="889183" y="597032"/>
                </a:cubicBezTo>
                <a:cubicBezTo>
                  <a:pt x="873766" y="600866"/>
                  <a:pt x="859349" y="605675"/>
                  <a:pt x="844932" y="611461"/>
                </a:cubicBezTo>
                <a:cubicBezTo>
                  <a:pt x="855524" y="575877"/>
                  <a:pt x="866057" y="542246"/>
                  <a:pt x="876649" y="509555"/>
                </a:cubicBezTo>
                <a:cubicBezTo>
                  <a:pt x="887241" y="476864"/>
                  <a:pt x="896833" y="447066"/>
                  <a:pt x="906483" y="420126"/>
                </a:cubicBezTo>
                <a:close/>
                <a:moveTo>
                  <a:pt x="611318" y="364363"/>
                </a:moveTo>
                <a:cubicBezTo>
                  <a:pt x="604551" y="366280"/>
                  <a:pt x="600726" y="372065"/>
                  <a:pt x="598784" y="380708"/>
                </a:cubicBezTo>
                <a:cubicBezTo>
                  <a:pt x="586309" y="415316"/>
                  <a:pt x="573775" y="448983"/>
                  <a:pt x="561300" y="482614"/>
                </a:cubicBezTo>
                <a:cubicBezTo>
                  <a:pt x="548825" y="516281"/>
                  <a:pt x="536291" y="548972"/>
                  <a:pt x="522815" y="581663"/>
                </a:cubicBezTo>
                <a:cubicBezTo>
                  <a:pt x="509399" y="553781"/>
                  <a:pt x="494982" y="527817"/>
                  <a:pt x="482448" y="502828"/>
                </a:cubicBezTo>
                <a:cubicBezTo>
                  <a:pt x="468972" y="478781"/>
                  <a:pt x="457439" y="456650"/>
                  <a:pt x="445905" y="437447"/>
                </a:cubicBezTo>
                <a:cubicBezTo>
                  <a:pt x="438255" y="426852"/>
                  <a:pt x="432489" y="420126"/>
                  <a:pt x="426722" y="415316"/>
                </a:cubicBezTo>
                <a:cubicBezTo>
                  <a:pt x="420955" y="410507"/>
                  <a:pt x="413246" y="408590"/>
                  <a:pt x="402654" y="407614"/>
                </a:cubicBezTo>
                <a:cubicBezTo>
                  <a:pt x="391121" y="406673"/>
                  <a:pt x="381529" y="407614"/>
                  <a:pt x="371878" y="409566"/>
                </a:cubicBezTo>
                <a:cubicBezTo>
                  <a:pt x="362287" y="411482"/>
                  <a:pt x="352636" y="413399"/>
                  <a:pt x="342103" y="416292"/>
                </a:cubicBezTo>
                <a:cubicBezTo>
                  <a:pt x="334394" y="420126"/>
                  <a:pt x="328627" y="423018"/>
                  <a:pt x="327686" y="426852"/>
                </a:cubicBezTo>
                <a:cubicBezTo>
                  <a:pt x="325744" y="430686"/>
                  <a:pt x="327686" y="436471"/>
                  <a:pt x="333453" y="445114"/>
                </a:cubicBezTo>
                <a:cubicBezTo>
                  <a:pt x="342103" y="462435"/>
                  <a:pt x="352636" y="482614"/>
                  <a:pt x="364229" y="502794"/>
                </a:cubicBezTo>
                <a:cubicBezTo>
                  <a:pt x="375762" y="523948"/>
                  <a:pt x="387296" y="545103"/>
                  <a:pt x="399771" y="566258"/>
                </a:cubicBezTo>
                <a:cubicBezTo>
                  <a:pt x="412246" y="587413"/>
                  <a:pt x="424780" y="609544"/>
                  <a:pt x="436313" y="630664"/>
                </a:cubicBezTo>
                <a:cubicBezTo>
                  <a:pt x="447847" y="651819"/>
                  <a:pt x="459381" y="672033"/>
                  <a:pt x="469973" y="691236"/>
                </a:cubicBezTo>
                <a:cubicBezTo>
                  <a:pt x="469973" y="715284"/>
                  <a:pt x="470914" y="737415"/>
                  <a:pt x="471915" y="756618"/>
                </a:cubicBezTo>
                <a:cubicBezTo>
                  <a:pt x="472856" y="775856"/>
                  <a:pt x="473798" y="793177"/>
                  <a:pt x="473798" y="808547"/>
                </a:cubicBezTo>
                <a:cubicBezTo>
                  <a:pt x="474798" y="817190"/>
                  <a:pt x="476681" y="823916"/>
                  <a:pt x="479564" y="827785"/>
                </a:cubicBezTo>
                <a:cubicBezTo>
                  <a:pt x="482448" y="831618"/>
                  <a:pt x="488215" y="835452"/>
                  <a:pt x="496865" y="839321"/>
                </a:cubicBezTo>
                <a:cubicBezTo>
                  <a:pt x="504573" y="841237"/>
                  <a:pt x="513224" y="843154"/>
                  <a:pt x="522874" y="844130"/>
                </a:cubicBezTo>
                <a:cubicBezTo>
                  <a:pt x="532466" y="845071"/>
                  <a:pt x="541116" y="846047"/>
                  <a:pt x="549766" y="846988"/>
                </a:cubicBezTo>
                <a:cubicBezTo>
                  <a:pt x="559358" y="847964"/>
                  <a:pt x="565125" y="846988"/>
                  <a:pt x="568008" y="845071"/>
                </a:cubicBezTo>
                <a:cubicBezTo>
                  <a:pt x="570891" y="843154"/>
                  <a:pt x="571892" y="838345"/>
                  <a:pt x="572833" y="831618"/>
                </a:cubicBezTo>
                <a:cubicBezTo>
                  <a:pt x="572833" y="812380"/>
                  <a:pt x="573775" y="793177"/>
                  <a:pt x="574775" y="772963"/>
                </a:cubicBezTo>
                <a:cubicBezTo>
                  <a:pt x="575717" y="752784"/>
                  <a:pt x="576658" y="730653"/>
                  <a:pt x="578600" y="706641"/>
                </a:cubicBezTo>
                <a:cubicBezTo>
                  <a:pt x="589192" y="682593"/>
                  <a:pt x="601667" y="657604"/>
                  <a:pt x="613201" y="631640"/>
                </a:cubicBezTo>
                <a:cubicBezTo>
                  <a:pt x="624734" y="605675"/>
                  <a:pt x="636268" y="579711"/>
                  <a:pt x="646860" y="555698"/>
                </a:cubicBezTo>
                <a:cubicBezTo>
                  <a:pt x="657452" y="530710"/>
                  <a:pt x="667044" y="508579"/>
                  <a:pt x="674753" y="487424"/>
                </a:cubicBezTo>
                <a:cubicBezTo>
                  <a:pt x="682461" y="466269"/>
                  <a:pt x="688228" y="448983"/>
                  <a:pt x="692994" y="437447"/>
                </a:cubicBezTo>
                <a:cubicBezTo>
                  <a:pt x="693995" y="430686"/>
                  <a:pt x="694936" y="425911"/>
                  <a:pt x="695878" y="422042"/>
                </a:cubicBezTo>
                <a:cubicBezTo>
                  <a:pt x="696878" y="417233"/>
                  <a:pt x="696878" y="414375"/>
                  <a:pt x="695878" y="410507"/>
                </a:cubicBezTo>
                <a:cubicBezTo>
                  <a:pt x="694936" y="406673"/>
                  <a:pt x="692994" y="403780"/>
                  <a:pt x="691111" y="400887"/>
                </a:cubicBezTo>
                <a:cubicBezTo>
                  <a:pt x="689169" y="398030"/>
                  <a:pt x="686286" y="394161"/>
                  <a:pt x="682461" y="391268"/>
                </a:cubicBezTo>
                <a:cubicBezTo>
                  <a:pt x="676694" y="386494"/>
                  <a:pt x="668986" y="381684"/>
                  <a:pt x="660336" y="376875"/>
                </a:cubicBezTo>
                <a:cubicBezTo>
                  <a:pt x="651685" y="372065"/>
                  <a:pt x="643035" y="368197"/>
                  <a:pt x="634385" y="365339"/>
                </a:cubicBezTo>
                <a:cubicBezTo>
                  <a:pt x="625735" y="363387"/>
                  <a:pt x="618026" y="362446"/>
                  <a:pt x="611318" y="364363"/>
                </a:cubicBezTo>
                <a:close/>
                <a:moveTo>
                  <a:pt x="902599" y="318219"/>
                </a:moveTo>
                <a:cubicBezTo>
                  <a:pt x="892066" y="318219"/>
                  <a:pt x="879532" y="319195"/>
                  <a:pt x="865115" y="321112"/>
                </a:cubicBezTo>
                <a:cubicBezTo>
                  <a:pt x="849757" y="322053"/>
                  <a:pt x="837223" y="326863"/>
                  <a:pt x="830515" y="333589"/>
                </a:cubicBezTo>
                <a:cubicBezTo>
                  <a:pt x="822806" y="341291"/>
                  <a:pt x="818040" y="349934"/>
                  <a:pt x="814156" y="359554"/>
                </a:cubicBezTo>
                <a:cubicBezTo>
                  <a:pt x="804564" y="387435"/>
                  <a:pt x="794914" y="419150"/>
                  <a:pt x="784380" y="454733"/>
                </a:cubicBezTo>
                <a:cubicBezTo>
                  <a:pt x="773788" y="490317"/>
                  <a:pt x="764197" y="525900"/>
                  <a:pt x="754546" y="562425"/>
                </a:cubicBezTo>
                <a:cubicBezTo>
                  <a:pt x="744954" y="597973"/>
                  <a:pt x="736304" y="633557"/>
                  <a:pt x="728595" y="667223"/>
                </a:cubicBezTo>
                <a:cubicBezTo>
                  <a:pt x="720887" y="700855"/>
                  <a:pt x="714179" y="729712"/>
                  <a:pt x="710354" y="754701"/>
                </a:cubicBezTo>
                <a:cubicBezTo>
                  <a:pt x="709353" y="762403"/>
                  <a:pt x="709353" y="768154"/>
                  <a:pt x="710354" y="772022"/>
                </a:cubicBezTo>
                <a:cubicBezTo>
                  <a:pt x="711295" y="775856"/>
                  <a:pt x="713237" y="778749"/>
                  <a:pt x="715120" y="781641"/>
                </a:cubicBezTo>
                <a:cubicBezTo>
                  <a:pt x="718003" y="784499"/>
                  <a:pt x="719945" y="786416"/>
                  <a:pt x="723770" y="787392"/>
                </a:cubicBezTo>
                <a:cubicBezTo>
                  <a:pt x="726654" y="788368"/>
                  <a:pt x="730537" y="790284"/>
                  <a:pt x="735304" y="792201"/>
                </a:cubicBezTo>
                <a:cubicBezTo>
                  <a:pt x="741071" y="794118"/>
                  <a:pt x="746837" y="796035"/>
                  <a:pt x="752604" y="797011"/>
                </a:cubicBezTo>
                <a:cubicBezTo>
                  <a:pt x="758371" y="798928"/>
                  <a:pt x="763196" y="799903"/>
                  <a:pt x="768021" y="800844"/>
                </a:cubicBezTo>
                <a:cubicBezTo>
                  <a:pt x="776672" y="802761"/>
                  <a:pt x="782438" y="802761"/>
                  <a:pt x="786263" y="800844"/>
                </a:cubicBezTo>
                <a:cubicBezTo>
                  <a:pt x="790147" y="799903"/>
                  <a:pt x="793031" y="795094"/>
                  <a:pt x="794914" y="789309"/>
                </a:cubicBezTo>
                <a:cubicBezTo>
                  <a:pt x="797797" y="777773"/>
                  <a:pt x="800680" y="766237"/>
                  <a:pt x="803564" y="753760"/>
                </a:cubicBezTo>
                <a:cubicBezTo>
                  <a:pt x="806447" y="741248"/>
                  <a:pt x="810331" y="727795"/>
                  <a:pt x="815097" y="713367"/>
                </a:cubicBezTo>
                <a:cubicBezTo>
                  <a:pt x="833398" y="705665"/>
                  <a:pt x="854523" y="697022"/>
                  <a:pt x="879532" y="689319"/>
                </a:cubicBezTo>
                <a:cubicBezTo>
                  <a:pt x="903600" y="681652"/>
                  <a:pt x="928550" y="672974"/>
                  <a:pt x="953559" y="665272"/>
                </a:cubicBezTo>
                <a:cubicBezTo>
                  <a:pt x="957443" y="678759"/>
                  <a:pt x="960326" y="691236"/>
                  <a:pt x="963210" y="702772"/>
                </a:cubicBezTo>
                <a:cubicBezTo>
                  <a:pt x="966093" y="714308"/>
                  <a:pt x="968976" y="724903"/>
                  <a:pt x="971860" y="734522"/>
                </a:cubicBezTo>
                <a:cubicBezTo>
                  <a:pt x="974743" y="743165"/>
                  <a:pt x="978568" y="749891"/>
                  <a:pt x="982452" y="752784"/>
                </a:cubicBezTo>
                <a:cubicBezTo>
                  <a:pt x="986277" y="756618"/>
                  <a:pt x="992044" y="758535"/>
                  <a:pt x="1000694" y="759510"/>
                </a:cubicBezTo>
                <a:cubicBezTo>
                  <a:pt x="1009344" y="760451"/>
                  <a:pt x="1017053" y="761427"/>
                  <a:pt x="1024702" y="760451"/>
                </a:cubicBezTo>
                <a:cubicBezTo>
                  <a:pt x="1032411" y="759510"/>
                  <a:pt x="1041061" y="758535"/>
                  <a:pt x="1049711" y="756618"/>
                </a:cubicBezTo>
                <a:cubicBezTo>
                  <a:pt x="1058362" y="754701"/>
                  <a:pt x="1064128" y="752784"/>
                  <a:pt x="1066070" y="749891"/>
                </a:cubicBezTo>
                <a:cubicBezTo>
                  <a:pt x="1068954" y="746999"/>
                  <a:pt x="1068954" y="742189"/>
                  <a:pt x="1068012" y="736439"/>
                </a:cubicBezTo>
                <a:cubicBezTo>
                  <a:pt x="1063187" y="706641"/>
                  <a:pt x="1057420" y="675867"/>
                  <a:pt x="1051653" y="641259"/>
                </a:cubicBezTo>
                <a:cubicBezTo>
                  <a:pt x="1045887" y="607592"/>
                  <a:pt x="1040120" y="572985"/>
                  <a:pt x="1035294" y="539353"/>
                </a:cubicBezTo>
                <a:cubicBezTo>
                  <a:pt x="1030528" y="505686"/>
                  <a:pt x="1025703" y="472995"/>
                  <a:pt x="1021819" y="441280"/>
                </a:cubicBezTo>
                <a:cubicBezTo>
                  <a:pt x="1017994" y="410507"/>
                  <a:pt x="1015111" y="381684"/>
                  <a:pt x="1013169" y="357637"/>
                </a:cubicBezTo>
                <a:cubicBezTo>
                  <a:pt x="1012227" y="348018"/>
                  <a:pt x="1010285" y="340315"/>
                  <a:pt x="1006461" y="334565"/>
                </a:cubicBezTo>
                <a:cubicBezTo>
                  <a:pt x="1001635" y="328779"/>
                  <a:pt x="994927" y="324946"/>
                  <a:pt x="983393" y="323029"/>
                </a:cubicBezTo>
                <a:cubicBezTo>
                  <a:pt x="975685" y="322053"/>
                  <a:pt x="967035" y="321112"/>
                  <a:pt x="959326" y="320136"/>
                </a:cubicBezTo>
                <a:cubicBezTo>
                  <a:pt x="951676" y="319195"/>
                  <a:pt x="943026" y="319195"/>
                  <a:pt x="933375" y="318219"/>
                </a:cubicBezTo>
                <a:cubicBezTo>
                  <a:pt x="923784" y="318219"/>
                  <a:pt x="914133" y="318219"/>
                  <a:pt x="902599" y="318219"/>
                </a:cubicBezTo>
                <a:close/>
                <a:moveTo>
                  <a:pt x="1308334" y="245136"/>
                </a:moveTo>
                <a:cubicBezTo>
                  <a:pt x="1301626" y="247087"/>
                  <a:pt x="1297801" y="252838"/>
                  <a:pt x="1295859" y="261481"/>
                </a:cubicBezTo>
                <a:cubicBezTo>
                  <a:pt x="1283384" y="296089"/>
                  <a:pt x="1270850" y="329755"/>
                  <a:pt x="1258375" y="363422"/>
                </a:cubicBezTo>
                <a:cubicBezTo>
                  <a:pt x="1245841" y="397054"/>
                  <a:pt x="1233366" y="429745"/>
                  <a:pt x="1219891" y="462435"/>
                </a:cubicBezTo>
                <a:cubicBezTo>
                  <a:pt x="1206415" y="434554"/>
                  <a:pt x="1191998" y="408590"/>
                  <a:pt x="1179523" y="383601"/>
                </a:cubicBezTo>
                <a:cubicBezTo>
                  <a:pt x="1166048" y="359554"/>
                  <a:pt x="1154514" y="337458"/>
                  <a:pt x="1142980" y="318219"/>
                </a:cubicBezTo>
                <a:cubicBezTo>
                  <a:pt x="1135272" y="307625"/>
                  <a:pt x="1129505" y="300898"/>
                  <a:pt x="1123738" y="296089"/>
                </a:cubicBezTo>
                <a:cubicBezTo>
                  <a:pt x="1117971" y="291314"/>
                  <a:pt x="1110322" y="289362"/>
                  <a:pt x="1099729" y="288421"/>
                </a:cubicBezTo>
                <a:cubicBezTo>
                  <a:pt x="1088196" y="287445"/>
                  <a:pt x="1078545" y="288421"/>
                  <a:pt x="1068954" y="290338"/>
                </a:cubicBezTo>
                <a:cubicBezTo>
                  <a:pt x="1059362" y="292255"/>
                  <a:pt x="1049711" y="294172"/>
                  <a:pt x="1039119" y="297065"/>
                </a:cubicBezTo>
                <a:cubicBezTo>
                  <a:pt x="1031470" y="300898"/>
                  <a:pt x="1025703" y="303791"/>
                  <a:pt x="1024702" y="307625"/>
                </a:cubicBezTo>
                <a:cubicBezTo>
                  <a:pt x="1022819" y="311493"/>
                  <a:pt x="1024702" y="317244"/>
                  <a:pt x="1030469" y="325922"/>
                </a:cubicBezTo>
                <a:cubicBezTo>
                  <a:pt x="1039119" y="343208"/>
                  <a:pt x="1049711" y="363387"/>
                  <a:pt x="1061245" y="383601"/>
                </a:cubicBezTo>
                <a:cubicBezTo>
                  <a:pt x="1072779" y="404756"/>
                  <a:pt x="1084312" y="425911"/>
                  <a:pt x="1096846" y="447066"/>
                </a:cubicBezTo>
                <a:cubicBezTo>
                  <a:pt x="1109321" y="468186"/>
                  <a:pt x="1121855" y="490317"/>
                  <a:pt x="1133389" y="511472"/>
                </a:cubicBezTo>
                <a:cubicBezTo>
                  <a:pt x="1144922" y="532627"/>
                  <a:pt x="1156456" y="552806"/>
                  <a:pt x="1166989" y="572044"/>
                </a:cubicBezTo>
                <a:cubicBezTo>
                  <a:pt x="1166989" y="596056"/>
                  <a:pt x="1167989" y="618187"/>
                  <a:pt x="1168931" y="637425"/>
                </a:cubicBezTo>
                <a:cubicBezTo>
                  <a:pt x="1169931" y="656629"/>
                  <a:pt x="1170873" y="673950"/>
                  <a:pt x="1170873" y="689319"/>
                </a:cubicBezTo>
                <a:cubicBezTo>
                  <a:pt x="1171814" y="697997"/>
                  <a:pt x="1173756" y="704724"/>
                  <a:pt x="1176640" y="708557"/>
                </a:cubicBezTo>
                <a:cubicBezTo>
                  <a:pt x="1179523" y="712391"/>
                  <a:pt x="1185290" y="716260"/>
                  <a:pt x="1193940" y="720093"/>
                </a:cubicBezTo>
                <a:cubicBezTo>
                  <a:pt x="1201649" y="722010"/>
                  <a:pt x="1210299" y="723927"/>
                  <a:pt x="1219891" y="724903"/>
                </a:cubicBezTo>
                <a:cubicBezTo>
                  <a:pt x="1229541" y="725879"/>
                  <a:pt x="1238191" y="726820"/>
                  <a:pt x="1246841" y="727795"/>
                </a:cubicBezTo>
                <a:cubicBezTo>
                  <a:pt x="1256433" y="728736"/>
                  <a:pt x="1262200" y="727795"/>
                  <a:pt x="1265083" y="725879"/>
                </a:cubicBezTo>
                <a:cubicBezTo>
                  <a:pt x="1267967" y="723927"/>
                  <a:pt x="1268908" y="719117"/>
                  <a:pt x="1269909" y="712391"/>
                </a:cubicBezTo>
                <a:cubicBezTo>
                  <a:pt x="1269909" y="693188"/>
                  <a:pt x="1270850" y="673950"/>
                  <a:pt x="1271792" y="653771"/>
                </a:cubicBezTo>
                <a:cubicBezTo>
                  <a:pt x="1272792" y="633557"/>
                  <a:pt x="1273733" y="611461"/>
                  <a:pt x="1275675" y="587413"/>
                </a:cubicBezTo>
                <a:cubicBezTo>
                  <a:pt x="1286267" y="563366"/>
                  <a:pt x="1298743" y="538377"/>
                  <a:pt x="1310276" y="512413"/>
                </a:cubicBezTo>
                <a:cubicBezTo>
                  <a:pt x="1321810" y="486483"/>
                  <a:pt x="1333343" y="460519"/>
                  <a:pt x="1343935" y="436471"/>
                </a:cubicBezTo>
                <a:cubicBezTo>
                  <a:pt x="1354527" y="411482"/>
                  <a:pt x="1364119" y="389352"/>
                  <a:pt x="1371828" y="368197"/>
                </a:cubicBezTo>
                <a:cubicBezTo>
                  <a:pt x="1380478" y="348018"/>
                  <a:pt x="1386245" y="330731"/>
                  <a:pt x="1390070" y="318219"/>
                </a:cubicBezTo>
                <a:cubicBezTo>
                  <a:pt x="1391011" y="311493"/>
                  <a:pt x="1392011" y="306684"/>
                  <a:pt x="1392953" y="302850"/>
                </a:cubicBezTo>
                <a:cubicBezTo>
                  <a:pt x="1393895" y="298040"/>
                  <a:pt x="1393895" y="295148"/>
                  <a:pt x="1392953" y="291314"/>
                </a:cubicBezTo>
                <a:cubicBezTo>
                  <a:pt x="1392011" y="287445"/>
                  <a:pt x="1390070" y="284553"/>
                  <a:pt x="1388128" y="281695"/>
                </a:cubicBezTo>
                <a:cubicBezTo>
                  <a:pt x="1386245" y="278802"/>
                  <a:pt x="1383361" y="274969"/>
                  <a:pt x="1379478" y="272076"/>
                </a:cubicBezTo>
                <a:cubicBezTo>
                  <a:pt x="1373711" y="267266"/>
                  <a:pt x="1366061" y="262457"/>
                  <a:pt x="1357411" y="257647"/>
                </a:cubicBezTo>
                <a:cubicBezTo>
                  <a:pt x="1348702" y="252838"/>
                  <a:pt x="1340052" y="249004"/>
                  <a:pt x="1331401" y="246111"/>
                </a:cubicBezTo>
                <a:cubicBezTo>
                  <a:pt x="1322751" y="244195"/>
                  <a:pt x="1315101" y="243219"/>
                  <a:pt x="1308334" y="245136"/>
                </a:cubicBezTo>
                <a:close/>
                <a:moveTo>
                  <a:pt x="1485281" y="97086"/>
                </a:moveTo>
                <a:cubicBezTo>
                  <a:pt x="1470863" y="95169"/>
                  <a:pt x="1461213" y="96145"/>
                  <a:pt x="1455446" y="99979"/>
                </a:cubicBezTo>
                <a:cubicBezTo>
                  <a:pt x="1449679" y="103812"/>
                  <a:pt x="1445855" y="112490"/>
                  <a:pt x="1444854" y="125943"/>
                </a:cubicBezTo>
                <a:cubicBezTo>
                  <a:pt x="1442971" y="153824"/>
                  <a:pt x="1440088" y="183623"/>
                  <a:pt x="1438146" y="218230"/>
                </a:cubicBezTo>
                <a:cubicBezTo>
                  <a:pt x="1436204" y="252838"/>
                  <a:pt x="1434321" y="287445"/>
                  <a:pt x="1432379" y="322053"/>
                </a:cubicBezTo>
                <a:cubicBezTo>
                  <a:pt x="1431437" y="357637"/>
                  <a:pt x="1429496" y="391303"/>
                  <a:pt x="1429496" y="423994"/>
                </a:cubicBezTo>
                <a:cubicBezTo>
                  <a:pt x="1428554" y="456650"/>
                  <a:pt x="1428554" y="485507"/>
                  <a:pt x="1429496" y="509555"/>
                </a:cubicBezTo>
                <a:cubicBezTo>
                  <a:pt x="1429496" y="521091"/>
                  <a:pt x="1431437" y="529734"/>
                  <a:pt x="1435263" y="535519"/>
                </a:cubicBezTo>
                <a:cubicBezTo>
                  <a:pt x="1439087" y="541270"/>
                  <a:pt x="1445855" y="546079"/>
                  <a:pt x="1456388" y="548972"/>
                </a:cubicBezTo>
                <a:cubicBezTo>
                  <a:pt x="1466038" y="551865"/>
                  <a:pt x="1476630" y="554722"/>
                  <a:pt x="1486222" y="555698"/>
                </a:cubicBezTo>
                <a:cubicBezTo>
                  <a:pt x="1495814" y="556639"/>
                  <a:pt x="1507347" y="557615"/>
                  <a:pt x="1518881" y="557615"/>
                </a:cubicBezTo>
                <a:cubicBezTo>
                  <a:pt x="1528531" y="558591"/>
                  <a:pt x="1535240" y="557615"/>
                  <a:pt x="1539123" y="554722"/>
                </a:cubicBezTo>
                <a:cubicBezTo>
                  <a:pt x="1542948" y="551830"/>
                  <a:pt x="1544890" y="546079"/>
                  <a:pt x="1545832" y="537436"/>
                </a:cubicBezTo>
                <a:cubicBezTo>
                  <a:pt x="1547774" y="511472"/>
                  <a:pt x="1550657" y="484531"/>
                  <a:pt x="1553541" y="454733"/>
                </a:cubicBezTo>
                <a:cubicBezTo>
                  <a:pt x="1557365" y="424935"/>
                  <a:pt x="1560249" y="394161"/>
                  <a:pt x="1565074" y="362446"/>
                </a:cubicBezTo>
                <a:cubicBezTo>
                  <a:pt x="1569841" y="329755"/>
                  <a:pt x="1574666" y="297065"/>
                  <a:pt x="1579491" y="264374"/>
                </a:cubicBezTo>
                <a:cubicBezTo>
                  <a:pt x="1584316" y="230742"/>
                  <a:pt x="1589083" y="198992"/>
                  <a:pt x="1594849" y="166301"/>
                </a:cubicBezTo>
                <a:cubicBezTo>
                  <a:pt x="1596791" y="154765"/>
                  <a:pt x="1595850" y="145146"/>
                  <a:pt x="1591966" y="138420"/>
                </a:cubicBezTo>
                <a:cubicBezTo>
                  <a:pt x="1588141" y="131694"/>
                  <a:pt x="1579491" y="124967"/>
                  <a:pt x="1568899" y="118241"/>
                </a:cubicBezTo>
                <a:cubicBezTo>
                  <a:pt x="1556424" y="113431"/>
                  <a:pt x="1542948" y="108622"/>
                  <a:pt x="1527531" y="104788"/>
                </a:cubicBezTo>
                <a:cubicBezTo>
                  <a:pt x="1512173" y="100920"/>
                  <a:pt x="1497756" y="98062"/>
                  <a:pt x="1485281" y="97086"/>
                </a:cubicBezTo>
                <a:close/>
                <a:moveTo>
                  <a:pt x="1609775" y="884"/>
                </a:moveTo>
                <a:cubicBezTo>
                  <a:pt x="1618192" y="1964"/>
                  <a:pt x="1627327" y="3882"/>
                  <a:pt x="1637395" y="5788"/>
                </a:cubicBezTo>
                <a:cubicBezTo>
                  <a:pt x="1658534" y="8682"/>
                  <a:pt x="1673933" y="26964"/>
                  <a:pt x="1687418" y="47130"/>
                </a:cubicBezTo>
                <a:cubicBezTo>
                  <a:pt x="1701815" y="68307"/>
                  <a:pt x="1702817" y="92331"/>
                  <a:pt x="1704730" y="117320"/>
                </a:cubicBezTo>
                <a:cubicBezTo>
                  <a:pt x="1706644" y="148097"/>
                  <a:pt x="1698990" y="178874"/>
                  <a:pt x="1706644" y="208686"/>
                </a:cubicBezTo>
                <a:cubicBezTo>
                  <a:pt x="1707646" y="213464"/>
                  <a:pt x="1706644" y="217322"/>
                  <a:pt x="1706644" y="222145"/>
                </a:cubicBezTo>
                <a:cubicBezTo>
                  <a:pt x="1705733" y="238453"/>
                  <a:pt x="1702817" y="254806"/>
                  <a:pt x="1708557" y="271159"/>
                </a:cubicBezTo>
                <a:cubicBezTo>
                  <a:pt x="1709559" y="275982"/>
                  <a:pt x="1708557" y="281724"/>
                  <a:pt x="1708557" y="286547"/>
                </a:cubicBezTo>
                <a:cubicBezTo>
                  <a:pt x="1707646" y="295183"/>
                  <a:pt x="1707646" y="302901"/>
                  <a:pt x="1713386" y="310572"/>
                </a:cubicBezTo>
                <a:cubicBezTo>
                  <a:pt x="1715300" y="313466"/>
                  <a:pt x="1716302" y="317324"/>
                  <a:pt x="1716302" y="321137"/>
                </a:cubicBezTo>
                <a:cubicBezTo>
                  <a:pt x="1718216" y="344243"/>
                  <a:pt x="1732612" y="361561"/>
                  <a:pt x="1745095" y="378832"/>
                </a:cubicBezTo>
                <a:cubicBezTo>
                  <a:pt x="1749924" y="385585"/>
                  <a:pt x="1756667" y="391327"/>
                  <a:pt x="1763409" y="397115"/>
                </a:cubicBezTo>
                <a:cubicBezTo>
                  <a:pt x="1793205" y="423069"/>
                  <a:pt x="1823911" y="448058"/>
                  <a:pt x="1864367" y="457704"/>
                </a:cubicBezTo>
                <a:cubicBezTo>
                  <a:pt x="1883592" y="462481"/>
                  <a:pt x="1901815" y="467305"/>
                  <a:pt x="1920130" y="473047"/>
                </a:cubicBezTo>
                <a:cubicBezTo>
                  <a:pt x="1938353" y="478835"/>
                  <a:pt x="1950836" y="492294"/>
                  <a:pt x="1959492" y="508647"/>
                </a:cubicBezTo>
                <a:cubicBezTo>
                  <a:pt x="1964321" y="517283"/>
                  <a:pt x="1960495" y="526929"/>
                  <a:pt x="1950836" y="531707"/>
                </a:cubicBezTo>
                <a:cubicBezTo>
                  <a:pt x="1948923" y="533636"/>
                  <a:pt x="1945096" y="534601"/>
                  <a:pt x="1944094" y="536530"/>
                </a:cubicBezTo>
                <a:cubicBezTo>
                  <a:pt x="1932613" y="557660"/>
                  <a:pt x="1909560" y="557660"/>
                  <a:pt x="1891246" y="556696"/>
                </a:cubicBezTo>
                <a:cubicBezTo>
                  <a:pt x="1857624" y="554812"/>
                  <a:pt x="1829742" y="567307"/>
                  <a:pt x="1802772" y="582649"/>
                </a:cubicBezTo>
                <a:cubicBezTo>
                  <a:pt x="1769150" y="601897"/>
                  <a:pt x="1745095" y="630744"/>
                  <a:pt x="1723956" y="662486"/>
                </a:cubicBezTo>
                <a:cubicBezTo>
                  <a:pt x="1706644" y="688440"/>
                  <a:pt x="1701815" y="717287"/>
                  <a:pt x="1706644" y="747099"/>
                </a:cubicBezTo>
                <a:cubicBezTo>
                  <a:pt x="1707646" y="748018"/>
                  <a:pt x="1707646" y="749948"/>
                  <a:pt x="1707646" y="750912"/>
                </a:cubicBezTo>
                <a:cubicBezTo>
                  <a:pt x="1704730" y="774983"/>
                  <a:pt x="1712384" y="799972"/>
                  <a:pt x="1714298" y="823996"/>
                </a:cubicBezTo>
                <a:cubicBezTo>
                  <a:pt x="1715300" y="845126"/>
                  <a:pt x="1714298" y="866303"/>
                  <a:pt x="1722954" y="887433"/>
                </a:cubicBezTo>
                <a:cubicBezTo>
                  <a:pt x="1729696" y="904751"/>
                  <a:pt x="1714298" y="941270"/>
                  <a:pt x="1699901" y="952846"/>
                </a:cubicBezTo>
                <a:cubicBezTo>
                  <a:pt x="1693159" y="958588"/>
                  <a:pt x="1686416" y="964376"/>
                  <a:pt x="1678762" y="969153"/>
                </a:cubicBezTo>
                <a:cubicBezTo>
                  <a:pt x="1665277" y="977835"/>
                  <a:pt x="1650880" y="979764"/>
                  <a:pt x="1634571" y="982612"/>
                </a:cubicBezTo>
                <a:cubicBezTo>
                  <a:pt x="1602771" y="987435"/>
                  <a:pt x="1570151" y="981693"/>
                  <a:pt x="1538351" y="985506"/>
                </a:cubicBezTo>
                <a:cubicBezTo>
                  <a:pt x="1538351" y="985506"/>
                  <a:pt x="1537440" y="985506"/>
                  <a:pt x="1537440" y="985506"/>
                </a:cubicBezTo>
                <a:cubicBezTo>
                  <a:pt x="1503818" y="980729"/>
                  <a:pt x="1471107" y="985506"/>
                  <a:pt x="1437394" y="985506"/>
                </a:cubicBezTo>
                <a:cubicBezTo>
                  <a:pt x="1406688" y="985506"/>
                  <a:pt x="1374979" y="980729"/>
                  <a:pt x="1344182" y="987435"/>
                </a:cubicBezTo>
                <a:cubicBezTo>
                  <a:pt x="1343180" y="987435"/>
                  <a:pt x="1341266" y="987435"/>
                  <a:pt x="1340355" y="987435"/>
                </a:cubicBezTo>
                <a:cubicBezTo>
                  <a:pt x="1313385" y="982612"/>
                  <a:pt x="1287416" y="986471"/>
                  <a:pt x="1261448" y="985506"/>
                </a:cubicBezTo>
                <a:cubicBezTo>
                  <a:pt x="1245138" y="985506"/>
                  <a:pt x="1229739" y="983577"/>
                  <a:pt x="1214341" y="986471"/>
                </a:cubicBezTo>
                <a:cubicBezTo>
                  <a:pt x="1206687" y="987435"/>
                  <a:pt x="1199033" y="986471"/>
                  <a:pt x="1191288" y="985506"/>
                </a:cubicBezTo>
                <a:cubicBezTo>
                  <a:pt x="1178805" y="983577"/>
                  <a:pt x="1166322" y="983577"/>
                  <a:pt x="1154751" y="985506"/>
                </a:cubicBezTo>
                <a:cubicBezTo>
                  <a:pt x="1148008" y="986471"/>
                  <a:pt x="1140354" y="986471"/>
                  <a:pt x="1132700" y="985506"/>
                </a:cubicBezTo>
                <a:cubicBezTo>
                  <a:pt x="1119215" y="983577"/>
                  <a:pt x="1106732" y="983577"/>
                  <a:pt x="1094158" y="985506"/>
                </a:cubicBezTo>
                <a:cubicBezTo>
                  <a:pt x="1090331" y="986471"/>
                  <a:pt x="1086504" y="987435"/>
                  <a:pt x="1082677" y="986471"/>
                </a:cubicBezTo>
                <a:cubicBezTo>
                  <a:pt x="1052882" y="981693"/>
                  <a:pt x="1022085" y="987435"/>
                  <a:pt x="992290" y="984541"/>
                </a:cubicBezTo>
                <a:cubicBezTo>
                  <a:pt x="981720" y="982612"/>
                  <a:pt x="970148" y="982612"/>
                  <a:pt x="959579" y="985506"/>
                </a:cubicBezTo>
                <a:cubicBezTo>
                  <a:pt x="955752" y="986471"/>
                  <a:pt x="952836" y="987435"/>
                  <a:pt x="949009" y="986471"/>
                </a:cubicBezTo>
                <a:cubicBezTo>
                  <a:pt x="916298" y="980729"/>
                  <a:pt x="882676" y="984541"/>
                  <a:pt x="849966" y="985506"/>
                </a:cubicBezTo>
                <a:cubicBezTo>
                  <a:pt x="821173" y="986471"/>
                  <a:pt x="793291" y="979764"/>
                  <a:pt x="764407" y="986471"/>
                </a:cubicBezTo>
                <a:cubicBezTo>
                  <a:pt x="760580" y="987435"/>
                  <a:pt x="755751" y="986471"/>
                  <a:pt x="750922" y="986471"/>
                </a:cubicBezTo>
                <a:cubicBezTo>
                  <a:pt x="732699" y="984541"/>
                  <a:pt x="714384" y="982612"/>
                  <a:pt x="696161" y="985506"/>
                </a:cubicBezTo>
                <a:cubicBezTo>
                  <a:pt x="688416" y="987435"/>
                  <a:pt x="679760" y="985506"/>
                  <a:pt x="671195" y="984541"/>
                </a:cubicBezTo>
                <a:cubicBezTo>
                  <a:pt x="659623" y="982612"/>
                  <a:pt x="649053" y="982612"/>
                  <a:pt x="637482" y="984541"/>
                </a:cubicBezTo>
                <a:cubicBezTo>
                  <a:pt x="632653" y="985506"/>
                  <a:pt x="627914" y="986471"/>
                  <a:pt x="623085" y="985506"/>
                </a:cubicBezTo>
                <a:cubicBezTo>
                  <a:pt x="592288" y="981693"/>
                  <a:pt x="560579" y="982612"/>
                  <a:pt x="528871" y="983577"/>
                </a:cubicBezTo>
                <a:cubicBezTo>
                  <a:pt x="494246" y="984541"/>
                  <a:pt x="459622" y="979764"/>
                  <a:pt x="424998" y="984541"/>
                </a:cubicBezTo>
                <a:cubicBezTo>
                  <a:pt x="411604" y="986471"/>
                  <a:pt x="397116" y="983577"/>
                  <a:pt x="383722" y="982658"/>
                </a:cubicBezTo>
                <a:cubicBezTo>
                  <a:pt x="371148" y="981693"/>
                  <a:pt x="359667" y="986471"/>
                  <a:pt x="348095" y="987435"/>
                </a:cubicBezTo>
                <a:cubicBezTo>
                  <a:pt x="314473" y="990329"/>
                  <a:pt x="279849" y="987435"/>
                  <a:pt x="255794" y="961482"/>
                </a:cubicBezTo>
                <a:cubicBezTo>
                  <a:pt x="239484" y="944164"/>
                  <a:pt x="228915" y="923033"/>
                  <a:pt x="231739" y="898044"/>
                </a:cubicBezTo>
                <a:cubicBezTo>
                  <a:pt x="235566" y="868232"/>
                  <a:pt x="235566" y="838420"/>
                  <a:pt x="237571" y="808607"/>
                </a:cubicBezTo>
                <a:cubicBezTo>
                  <a:pt x="239484" y="774983"/>
                  <a:pt x="238482" y="740347"/>
                  <a:pt x="228915" y="706722"/>
                </a:cubicBezTo>
                <a:cubicBezTo>
                  <a:pt x="221170" y="681687"/>
                  <a:pt x="211603" y="656698"/>
                  <a:pt x="193288" y="634603"/>
                </a:cubicBezTo>
                <a:cubicBezTo>
                  <a:pt x="183721" y="623073"/>
                  <a:pt x="170236" y="614391"/>
                  <a:pt x="162582" y="601897"/>
                </a:cubicBezTo>
                <a:cubicBezTo>
                  <a:pt x="162582" y="600932"/>
                  <a:pt x="161580" y="600932"/>
                  <a:pt x="161580" y="600932"/>
                </a:cubicBezTo>
                <a:cubicBezTo>
                  <a:pt x="136614" y="589402"/>
                  <a:pt x="117388" y="568272"/>
                  <a:pt x="89506" y="563448"/>
                </a:cubicBezTo>
                <a:cubicBezTo>
                  <a:pt x="70281" y="560554"/>
                  <a:pt x="50964" y="554812"/>
                  <a:pt x="30827" y="551918"/>
                </a:cubicBezTo>
                <a:cubicBezTo>
                  <a:pt x="8686" y="549024"/>
                  <a:pt x="-3797" y="527894"/>
                  <a:pt x="1032" y="507682"/>
                </a:cubicBezTo>
                <a:cubicBezTo>
                  <a:pt x="1943" y="505753"/>
                  <a:pt x="2946" y="501894"/>
                  <a:pt x="4859" y="500976"/>
                </a:cubicBezTo>
                <a:cubicBezTo>
                  <a:pt x="16431" y="495188"/>
                  <a:pt x="25998" y="487516"/>
                  <a:pt x="39483" y="484623"/>
                </a:cubicBezTo>
                <a:cubicBezTo>
                  <a:pt x="56796" y="481729"/>
                  <a:pt x="75019" y="477870"/>
                  <a:pt x="92331" y="473093"/>
                </a:cubicBezTo>
                <a:cubicBezTo>
                  <a:pt x="116386" y="466340"/>
                  <a:pt x="136614" y="455775"/>
                  <a:pt x="155839" y="443280"/>
                </a:cubicBezTo>
                <a:cubicBezTo>
                  <a:pt x="175065" y="430786"/>
                  <a:pt x="190373" y="413468"/>
                  <a:pt x="206774" y="397115"/>
                </a:cubicBezTo>
                <a:cubicBezTo>
                  <a:pt x="212514" y="390408"/>
                  <a:pt x="217343" y="382691"/>
                  <a:pt x="217343" y="373090"/>
                </a:cubicBezTo>
                <a:cubicBezTo>
                  <a:pt x="217343" y="368267"/>
                  <a:pt x="220259" y="365373"/>
                  <a:pt x="224086" y="362525"/>
                </a:cubicBezTo>
                <a:cubicBezTo>
                  <a:pt x="228915" y="359631"/>
                  <a:pt x="231739" y="355773"/>
                  <a:pt x="233653" y="350949"/>
                </a:cubicBezTo>
                <a:cubicBezTo>
                  <a:pt x="242309" y="324031"/>
                  <a:pt x="250965" y="296148"/>
                  <a:pt x="245225" y="267300"/>
                </a:cubicBezTo>
                <a:cubicBezTo>
                  <a:pt x="243311" y="258664"/>
                  <a:pt x="243311" y="249064"/>
                  <a:pt x="244222" y="240382"/>
                </a:cubicBezTo>
                <a:cubicBezTo>
                  <a:pt x="244222" y="233675"/>
                  <a:pt x="245225" y="225958"/>
                  <a:pt x="243311" y="218287"/>
                </a:cubicBezTo>
                <a:cubicBezTo>
                  <a:pt x="239484" y="205792"/>
                  <a:pt x="241398" y="193298"/>
                  <a:pt x="241398" y="180803"/>
                </a:cubicBezTo>
                <a:cubicBezTo>
                  <a:pt x="241398" y="149062"/>
                  <a:pt x="244222" y="117320"/>
                  <a:pt x="238482" y="85624"/>
                </a:cubicBezTo>
                <a:cubicBezTo>
                  <a:pt x="237571" y="79836"/>
                  <a:pt x="237571" y="75013"/>
                  <a:pt x="240396" y="70236"/>
                </a:cubicBezTo>
                <a:cubicBezTo>
                  <a:pt x="256797" y="42353"/>
                  <a:pt x="276933" y="22141"/>
                  <a:pt x="312560" y="16399"/>
                </a:cubicBezTo>
                <a:cubicBezTo>
                  <a:pt x="345180" y="11576"/>
                  <a:pt x="377891" y="14470"/>
                  <a:pt x="410601" y="12541"/>
                </a:cubicBezTo>
                <a:cubicBezTo>
                  <a:pt x="424998" y="11576"/>
                  <a:pt x="438483" y="14470"/>
                  <a:pt x="452879" y="11576"/>
                </a:cubicBezTo>
                <a:cubicBezTo>
                  <a:pt x="453882" y="11576"/>
                  <a:pt x="455795" y="11576"/>
                  <a:pt x="457709" y="11576"/>
                </a:cubicBezTo>
                <a:cubicBezTo>
                  <a:pt x="487504" y="15434"/>
                  <a:pt x="517299" y="11576"/>
                  <a:pt x="547094" y="10611"/>
                </a:cubicBezTo>
                <a:cubicBezTo>
                  <a:pt x="577891" y="9647"/>
                  <a:pt x="609600" y="15434"/>
                  <a:pt x="640397" y="9647"/>
                </a:cubicBezTo>
                <a:cubicBezTo>
                  <a:pt x="647140" y="8682"/>
                  <a:pt x="654794" y="9647"/>
                  <a:pt x="662539" y="10611"/>
                </a:cubicBezTo>
                <a:cubicBezTo>
                  <a:pt x="675933" y="12541"/>
                  <a:pt x="689418" y="12541"/>
                  <a:pt x="702903" y="9647"/>
                </a:cubicBezTo>
                <a:cubicBezTo>
                  <a:pt x="705728" y="8682"/>
                  <a:pt x="708644" y="8682"/>
                  <a:pt x="710557" y="8682"/>
                </a:cubicBezTo>
                <a:cubicBezTo>
                  <a:pt x="741355" y="14470"/>
                  <a:pt x="772061" y="9647"/>
                  <a:pt x="802858" y="9647"/>
                </a:cubicBezTo>
                <a:cubicBezTo>
                  <a:pt x="832653" y="8682"/>
                  <a:pt x="862449" y="11576"/>
                  <a:pt x="891333" y="7717"/>
                </a:cubicBezTo>
                <a:cubicBezTo>
                  <a:pt x="898986" y="5788"/>
                  <a:pt x="907642" y="6753"/>
                  <a:pt x="915387" y="7717"/>
                </a:cubicBezTo>
                <a:cubicBezTo>
                  <a:pt x="926868" y="9647"/>
                  <a:pt x="937437" y="9647"/>
                  <a:pt x="949009" y="6753"/>
                </a:cubicBezTo>
                <a:cubicBezTo>
                  <a:pt x="951925" y="5788"/>
                  <a:pt x="954750" y="5788"/>
                  <a:pt x="957665" y="5788"/>
                </a:cubicBezTo>
                <a:cubicBezTo>
                  <a:pt x="981720" y="7717"/>
                  <a:pt x="1005775" y="6753"/>
                  <a:pt x="1029739" y="5788"/>
                </a:cubicBezTo>
                <a:cubicBezTo>
                  <a:pt x="1044226" y="4869"/>
                  <a:pt x="1059625" y="7717"/>
                  <a:pt x="1074933" y="3905"/>
                </a:cubicBezTo>
                <a:cubicBezTo>
                  <a:pt x="1075935" y="3905"/>
                  <a:pt x="1076937" y="3905"/>
                  <a:pt x="1077848" y="3905"/>
                </a:cubicBezTo>
                <a:cubicBezTo>
                  <a:pt x="1108646" y="7717"/>
                  <a:pt x="1139352" y="1975"/>
                  <a:pt x="1170149" y="4869"/>
                </a:cubicBezTo>
                <a:cubicBezTo>
                  <a:pt x="1173065" y="5788"/>
                  <a:pt x="1175890" y="5788"/>
                  <a:pt x="1177803" y="5788"/>
                </a:cubicBezTo>
                <a:cubicBezTo>
                  <a:pt x="1206687" y="1011"/>
                  <a:pt x="1236482" y="3905"/>
                  <a:pt x="1265366" y="3905"/>
                </a:cubicBezTo>
                <a:cubicBezTo>
                  <a:pt x="1293248" y="3905"/>
                  <a:pt x="1321129" y="-919"/>
                  <a:pt x="1349011" y="2940"/>
                </a:cubicBezTo>
                <a:cubicBezTo>
                  <a:pt x="1354751" y="3905"/>
                  <a:pt x="1360492" y="4869"/>
                  <a:pt x="1366323" y="3905"/>
                </a:cubicBezTo>
                <a:cubicBezTo>
                  <a:pt x="1390287" y="-919"/>
                  <a:pt x="1413431" y="4869"/>
                  <a:pt x="1436483" y="3905"/>
                </a:cubicBezTo>
                <a:cubicBezTo>
                  <a:pt x="1463363" y="2940"/>
                  <a:pt x="1490333" y="5788"/>
                  <a:pt x="1516301" y="1975"/>
                </a:cubicBezTo>
                <a:cubicBezTo>
                  <a:pt x="1522041" y="1011"/>
                  <a:pt x="1528784" y="1011"/>
                  <a:pt x="1534525" y="1975"/>
                </a:cubicBezTo>
                <a:cubicBezTo>
                  <a:pt x="1551837" y="2940"/>
                  <a:pt x="1569149" y="4869"/>
                  <a:pt x="1586461" y="1011"/>
                </a:cubicBezTo>
                <a:cubicBezTo>
                  <a:pt x="1593659" y="-436"/>
                  <a:pt x="1601358" y="-195"/>
                  <a:pt x="1609775" y="884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DE35C0A4-ABFA-8454-1EF0-F5CEB919C906}"/>
              </a:ext>
            </a:extLst>
          </p:cNvPr>
          <p:cNvSpPr/>
          <p:nvPr/>
        </p:nvSpPr>
        <p:spPr>
          <a:xfrm>
            <a:off x="5271172" y="3584739"/>
            <a:ext cx="1727014" cy="903234"/>
          </a:xfrm>
          <a:custGeom>
            <a:avLst/>
            <a:gdLst>
              <a:gd name="connsiteX0" fmla="*/ 798282 w 1727014"/>
              <a:gd name="connsiteY0" fmla="*/ 680192 h 903234"/>
              <a:gd name="connsiteX1" fmla="*/ 784764 w 1727014"/>
              <a:gd name="connsiteY1" fmla="*/ 684967 h 903234"/>
              <a:gd name="connsiteX2" fmla="*/ 778045 w 1727014"/>
              <a:gd name="connsiteY2" fmla="*/ 695565 h 903234"/>
              <a:gd name="connsiteX3" fmla="*/ 778045 w 1727014"/>
              <a:gd name="connsiteY3" fmla="*/ 751314 h 903234"/>
              <a:gd name="connsiteX4" fmla="*/ 782845 w 1727014"/>
              <a:gd name="connsiteY4" fmla="*/ 760948 h 903234"/>
              <a:gd name="connsiteX5" fmla="*/ 795403 w 1727014"/>
              <a:gd name="connsiteY5" fmla="*/ 763838 h 903234"/>
              <a:gd name="connsiteX6" fmla="*/ 808840 w 1727014"/>
              <a:gd name="connsiteY6" fmla="*/ 759021 h 903234"/>
              <a:gd name="connsiteX7" fmla="*/ 815559 w 1727014"/>
              <a:gd name="connsiteY7" fmla="*/ 748424 h 903234"/>
              <a:gd name="connsiteX8" fmla="*/ 815559 w 1727014"/>
              <a:gd name="connsiteY8" fmla="*/ 692674 h 903234"/>
              <a:gd name="connsiteX9" fmla="*/ 810760 w 1727014"/>
              <a:gd name="connsiteY9" fmla="*/ 683041 h 903234"/>
              <a:gd name="connsiteX10" fmla="*/ 798282 w 1727014"/>
              <a:gd name="connsiteY10" fmla="*/ 680192 h 903234"/>
              <a:gd name="connsiteX11" fmla="*/ 636508 w 1727014"/>
              <a:gd name="connsiteY11" fmla="*/ 679821 h 903234"/>
              <a:gd name="connsiteX12" fmla="*/ 613672 w 1727014"/>
              <a:gd name="connsiteY12" fmla="*/ 687858 h 903234"/>
              <a:gd name="connsiteX13" fmla="*/ 605993 w 1727014"/>
              <a:gd name="connsiteY13" fmla="*/ 703230 h 903234"/>
              <a:gd name="connsiteX14" fmla="*/ 601193 w 1727014"/>
              <a:gd name="connsiteY14" fmla="*/ 709973 h 903234"/>
              <a:gd name="connsiteX15" fmla="*/ 600154 w 1727014"/>
              <a:gd name="connsiteY15" fmla="*/ 711900 h 903234"/>
              <a:gd name="connsiteX16" fmla="*/ 598234 w 1727014"/>
              <a:gd name="connsiteY16" fmla="*/ 714790 h 903234"/>
              <a:gd name="connsiteX17" fmla="*/ 574238 w 1727014"/>
              <a:gd name="connsiteY17" fmla="*/ 738833 h 903234"/>
              <a:gd name="connsiteX18" fmla="*/ 524246 w 1727014"/>
              <a:gd name="connsiteY18" fmla="*/ 786917 h 903234"/>
              <a:gd name="connsiteX19" fmla="*/ 521366 w 1727014"/>
              <a:gd name="connsiteY19" fmla="*/ 796509 h 903234"/>
              <a:gd name="connsiteX20" fmla="*/ 529045 w 1727014"/>
              <a:gd name="connsiteY20" fmla="*/ 803253 h 903234"/>
              <a:gd name="connsiteX21" fmla="*/ 555041 w 1727014"/>
              <a:gd name="connsiteY21" fmla="*/ 796509 h 903234"/>
              <a:gd name="connsiteX22" fmla="*/ 649266 w 1727014"/>
              <a:gd name="connsiteY22" fmla="*/ 692674 h 903234"/>
              <a:gd name="connsiteX23" fmla="*/ 636508 w 1727014"/>
              <a:gd name="connsiteY23" fmla="*/ 679821 h 903234"/>
              <a:gd name="connsiteX24" fmla="*/ 994411 w 1727014"/>
              <a:gd name="connsiteY24" fmla="*/ 664778 h 903234"/>
              <a:gd name="connsiteX25" fmla="*/ 979933 w 1727014"/>
              <a:gd name="connsiteY25" fmla="*/ 667669 h 903234"/>
              <a:gd name="connsiteX26" fmla="*/ 971295 w 1727014"/>
              <a:gd name="connsiteY26" fmla="*/ 684967 h 903234"/>
              <a:gd name="connsiteX27" fmla="*/ 1035764 w 1727014"/>
              <a:gd name="connsiteY27" fmla="*/ 765765 h 903234"/>
              <a:gd name="connsiteX28" fmla="*/ 1060720 w 1727014"/>
              <a:gd name="connsiteY28" fmla="*/ 767650 h 903234"/>
              <a:gd name="connsiteX29" fmla="*/ 1069359 w 1727014"/>
              <a:gd name="connsiteY29" fmla="*/ 750351 h 903234"/>
              <a:gd name="connsiteX30" fmla="*/ 1004969 w 1727014"/>
              <a:gd name="connsiteY30" fmla="*/ 669595 h 903234"/>
              <a:gd name="connsiteX31" fmla="*/ 994411 w 1727014"/>
              <a:gd name="connsiteY31" fmla="*/ 664778 h 903234"/>
              <a:gd name="connsiteX32" fmla="*/ 1238612 w 1727014"/>
              <a:gd name="connsiteY32" fmla="*/ 659040 h 903234"/>
              <a:gd name="connsiteX33" fmla="*/ 1224134 w 1727014"/>
              <a:gd name="connsiteY33" fmla="*/ 661888 h 903234"/>
              <a:gd name="connsiteX34" fmla="*/ 1215496 w 1727014"/>
              <a:gd name="connsiteY34" fmla="*/ 680192 h 903234"/>
              <a:gd name="connsiteX35" fmla="*/ 1264528 w 1727014"/>
              <a:gd name="connsiteY35" fmla="*/ 757095 h 903234"/>
              <a:gd name="connsiteX36" fmla="*/ 1289564 w 1727014"/>
              <a:gd name="connsiteY36" fmla="*/ 759985 h 903234"/>
              <a:gd name="connsiteX37" fmla="*/ 1298202 w 1727014"/>
              <a:gd name="connsiteY37" fmla="*/ 740759 h 903234"/>
              <a:gd name="connsiteX38" fmla="*/ 1249170 w 1727014"/>
              <a:gd name="connsiteY38" fmla="*/ 663815 h 903234"/>
              <a:gd name="connsiteX39" fmla="*/ 1238612 w 1727014"/>
              <a:gd name="connsiteY39" fmla="*/ 659040 h 903234"/>
              <a:gd name="connsiteX40" fmla="*/ 1370046 w 1727014"/>
              <a:gd name="connsiteY40" fmla="*/ 537542 h 903234"/>
              <a:gd name="connsiteX41" fmla="*/ 1355632 w 1727014"/>
              <a:gd name="connsiteY41" fmla="*/ 543317 h 903234"/>
              <a:gd name="connsiteX42" fmla="*/ 1346996 w 1727014"/>
              <a:gd name="connsiteY42" fmla="*/ 553900 h 903234"/>
              <a:gd name="connsiteX43" fmla="*/ 1342191 w 1727014"/>
              <a:gd name="connsiteY43" fmla="*/ 567353 h 903234"/>
              <a:gd name="connsiteX44" fmla="*/ 1353688 w 1727014"/>
              <a:gd name="connsiteY44" fmla="*/ 592356 h 903234"/>
              <a:gd name="connsiteX45" fmla="*/ 1381599 w 1727014"/>
              <a:gd name="connsiteY45" fmla="*/ 600034 h 903234"/>
              <a:gd name="connsiteX46" fmla="*/ 1395040 w 1727014"/>
              <a:gd name="connsiteY46" fmla="*/ 597163 h 903234"/>
              <a:gd name="connsiteX47" fmla="*/ 1404649 w 1727014"/>
              <a:gd name="connsiteY47" fmla="*/ 590420 h 903234"/>
              <a:gd name="connsiteX48" fmla="*/ 1411398 w 1727014"/>
              <a:gd name="connsiteY48" fmla="*/ 582742 h 903234"/>
              <a:gd name="connsiteX49" fmla="*/ 1415230 w 1727014"/>
              <a:gd name="connsiteY49" fmla="*/ 575047 h 903234"/>
              <a:gd name="connsiteX50" fmla="*/ 1416203 w 1727014"/>
              <a:gd name="connsiteY50" fmla="*/ 565433 h 903234"/>
              <a:gd name="connsiteX51" fmla="*/ 1413286 w 1727014"/>
              <a:gd name="connsiteY51" fmla="*/ 554851 h 903234"/>
              <a:gd name="connsiteX52" fmla="*/ 1404649 w 1727014"/>
              <a:gd name="connsiteY52" fmla="*/ 545237 h 903234"/>
              <a:gd name="connsiteX53" fmla="*/ 1389263 w 1727014"/>
              <a:gd name="connsiteY53" fmla="*/ 538510 h 903234"/>
              <a:gd name="connsiteX54" fmla="*/ 1370046 w 1727014"/>
              <a:gd name="connsiteY54" fmla="*/ 537542 h 903234"/>
              <a:gd name="connsiteX55" fmla="*/ 420243 w 1727014"/>
              <a:gd name="connsiteY55" fmla="*/ 424251 h 903234"/>
              <a:gd name="connsiteX56" fmla="*/ 422082 w 1727014"/>
              <a:gd name="connsiteY56" fmla="*/ 427931 h 903234"/>
              <a:gd name="connsiteX57" fmla="*/ 424027 w 1727014"/>
              <a:gd name="connsiteY57" fmla="*/ 437545 h 903234"/>
              <a:gd name="connsiteX58" fmla="*/ 424027 w 1727014"/>
              <a:gd name="connsiteY58" fmla="*/ 446208 h 903234"/>
              <a:gd name="connsiteX59" fmla="*/ 422082 w 1727014"/>
              <a:gd name="connsiteY59" fmla="*/ 462549 h 903234"/>
              <a:gd name="connsiteX60" fmla="*/ 418250 w 1727014"/>
              <a:gd name="connsiteY60" fmla="*/ 479857 h 903234"/>
              <a:gd name="connsiteX61" fmla="*/ 413646 w 1727014"/>
              <a:gd name="connsiteY61" fmla="*/ 496444 h 903234"/>
              <a:gd name="connsiteX62" fmla="*/ 414361 w 1727014"/>
              <a:gd name="connsiteY62" fmla="*/ 485632 h 903234"/>
              <a:gd name="connsiteX63" fmla="*/ 418250 w 1727014"/>
              <a:gd name="connsiteY63" fmla="*/ 441401 h 903234"/>
              <a:gd name="connsiteX64" fmla="*/ 1299866 w 1727014"/>
              <a:gd name="connsiteY64" fmla="*/ 353905 h 903234"/>
              <a:gd name="connsiteX65" fmla="*/ 1293117 w 1727014"/>
              <a:gd name="connsiteY65" fmla="*/ 363520 h 903234"/>
              <a:gd name="connsiteX66" fmla="*/ 1282536 w 1727014"/>
              <a:gd name="connsiteY66" fmla="*/ 415446 h 903234"/>
              <a:gd name="connsiteX67" fmla="*/ 1271040 w 1727014"/>
              <a:gd name="connsiteY67" fmla="*/ 473131 h 903234"/>
              <a:gd name="connsiteX68" fmla="*/ 1249877 w 1727014"/>
              <a:gd name="connsiteY68" fmla="*/ 475050 h 903234"/>
              <a:gd name="connsiteX69" fmla="*/ 1227743 w 1727014"/>
              <a:gd name="connsiteY69" fmla="*/ 477938 h 903234"/>
              <a:gd name="connsiteX70" fmla="*/ 1236379 w 1727014"/>
              <a:gd name="connsiteY70" fmla="*/ 432738 h 903234"/>
              <a:gd name="connsiteX71" fmla="*/ 1244101 w 1727014"/>
              <a:gd name="connsiteY71" fmla="*/ 396218 h 903234"/>
              <a:gd name="connsiteX72" fmla="*/ 1245073 w 1727014"/>
              <a:gd name="connsiteY72" fmla="*/ 390442 h 903234"/>
              <a:gd name="connsiteX73" fmla="*/ 1244101 w 1727014"/>
              <a:gd name="connsiteY73" fmla="*/ 385635 h 903234"/>
              <a:gd name="connsiteX74" fmla="*/ 1240268 w 1727014"/>
              <a:gd name="connsiteY74" fmla="*/ 381796 h 903234"/>
              <a:gd name="connsiteX75" fmla="*/ 1233519 w 1727014"/>
              <a:gd name="connsiteY75" fmla="*/ 376989 h 903234"/>
              <a:gd name="connsiteX76" fmla="*/ 1216189 w 1727014"/>
              <a:gd name="connsiteY76" fmla="*/ 368327 h 903234"/>
              <a:gd name="connsiteX77" fmla="*/ 1197944 w 1727014"/>
              <a:gd name="connsiteY77" fmla="*/ 362551 h 903234"/>
              <a:gd name="connsiteX78" fmla="*/ 1186390 w 1727014"/>
              <a:gd name="connsiteY78" fmla="*/ 361600 h 903234"/>
              <a:gd name="connsiteX79" fmla="*/ 1180613 w 1727014"/>
              <a:gd name="connsiteY79" fmla="*/ 372182 h 903234"/>
              <a:gd name="connsiteX80" fmla="*/ 1175809 w 1727014"/>
              <a:gd name="connsiteY80" fmla="*/ 422172 h 903234"/>
              <a:gd name="connsiteX81" fmla="*/ 1171004 w 1727014"/>
              <a:gd name="connsiteY81" fmla="*/ 476018 h 903234"/>
              <a:gd name="connsiteX82" fmla="*/ 1166200 w 1727014"/>
              <a:gd name="connsiteY82" fmla="*/ 527928 h 903234"/>
              <a:gd name="connsiteX83" fmla="*/ 1160423 w 1727014"/>
              <a:gd name="connsiteY83" fmla="*/ 572160 h 903234"/>
              <a:gd name="connsiteX84" fmla="*/ 1161395 w 1727014"/>
              <a:gd name="connsiteY84" fmla="*/ 582725 h 903234"/>
              <a:gd name="connsiteX85" fmla="*/ 1171004 w 1727014"/>
              <a:gd name="connsiteY85" fmla="*/ 589469 h 903234"/>
              <a:gd name="connsiteX86" fmla="*/ 1183530 w 1727014"/>
              <a:gd name="connsiteY86" fmla="*/ 594276 h 903234"/>
              <a:gd name="connsiteX87" fmla="*/ 1197944 w 1727014"/>
              <a:gd name="connsiteY87" fmla="*/ 597163 h 903234"/>
              <a:gd name="connsiteX88" fmla="*/ 1207552 w 1727014"/>
              <a:gd name="connsiteY88" fmla="*/ 597163 h 903234"/>
              <a:gd name="connsiteX89" fmla="*/ 1210469 w 1727014"/>
              <a:gd name="connsiteY89" fmla="*/ 591388 h 903234"/>
              <a:gd name="connsiteX90" fmla="*/ 1214302 w 1727014"/>
              <a:gd name="connsiteY90" fmla="*/ 561578 h 903234"/>
              <a:gd name="connsiteX91" fmla="*/ 1220078 w 1727014"/>
              <a:gd name="connsiteY91" fmla="*/ 526009 h 903234"/>
              <a:gd name="connsiteX92" fmla="*/ 1242156 w 1727014"/>
              <a:gd name="connsiteY92" fmla="*/ 522170 h 903234"/>
              <a:gd name="connsiteX93" fmla="*/ 1264291 w 1727014"/>
              <a:gd name="connsiteY93" fmla="*/ 518314 h 903234"/>
              <a:gd name="connsiteX94" fmla="*/ 1260459 w 1727014"/>
              <a:gd name="connsiteY94" fmla="*/ 547156 h 903234"/>
              <a:gd name="connsiteX95" fmla="*/ 1257542 w 1727014"/>
              <a:gd name="connsiteY95" fmla="*/ 569272 h 903234"/>
              <a:gd name="connsiteX96" fmla="*/ 1261374 w 1727014"/>
              <a:gd name="connsiteY96" fmla="*/ 583693 h 903234"/>
              <a:gd name="connsiteX97" fmla="*/ 1278704 w 1727014"/>
              <a:gd name="connsiteY97" fmla="*/ 591388 h 903234"/>
              <a:gd name="connsiteX98" fmla="*/ 1289285 w 1727014"/>
              <a:gd name="connsiteY98" fmla="*/ 593308 h 903234"/>
              <a:gd name="connsiteX99" fmla="*/ 1297922 w 1727014"/>
              <a:gd name="connsiteY99" fmla="*/ 594276 h 903234"/>
              <a:gd name="connsiteX100" fmla="*/ 1303699 w 1727014"/>
              <a:gd name="connsiteY100" fmla="*/ 593308 h 903234"/>
              <a:gd name="connsiteX101" fmla="*/ 1305643 w 1727014"/>
              <a:gd name="connsiteY101" fmla="*/ 588500 h 903234"/>
              <a:gd name="connsiteX102" fmla="*/ 1316224 w 1727014"/>
              <a:gd name="connsiteY102" fmla="*/ 539462 h 903234"/>
              <a:gd name="connsiteX103" fmla="*/ 1328693 w 1727014"/>
              <a:gd name="connsiteY103" fmla="*/ 486584 h 903234"/>
              <a:gd name="connsiteX104" fmla="*/ 1342134 w 1727014"/>
              <a:gd name="connsiteY104" fmla="*/ 434674 h 903234"/>
              <a:gd name="connsiteX105" fmla="*/ 1353688 w 1727014"/>
              <a:gd name="connsiteY105" fmla="*/ 388523 h 903234"/>
              <a:gd name="connsiteX106" fmla="*/ 1353688 w 1727014"/>
              <a:gd name="connsiteY106" fmla="*/ 377941 h 903234"/>
              <a:gd name="connsiteX107" fmla="*/ 1345051 w 1727014"/>
              <a:gd name="connsiteY107" fmla="*/ 369295 h 903234"/>
              <a:gd name="connsiteX108" fmla="*/ 1328693 w 1727014"/>
              <a:gd name="connsiteY108" fmla="*/ 360632 h 903234"/>
              <a:gd name="connsiteX109" fmla="*/ 1312335 w 1727014"/>
              <a:gd name="connsiteY109" fmla="*/ 354873 h 903234"/>
              <a:gd name="connsiteX110" fmla="*/ 1299866 w 1727014"/>
              <a:gd name="connsiteY110" fmla="*/ 353905 h 903234"/>
              <a:gd name="connsiteX111" fmla="*/ 863348 w 1727014"/>
              <a:gd name="connsiteY111" fmla="*/ 353905 h 903234"/>
              <a:gd name="connsiteX112" fmla="*/ 865293 w 1727014"/>
              <a:gd name="connsiteY112" fmla="*/ 414478 h 903234"/>
              <a:gd name="connsiteX113" fmla="*/ 868152 w 1727014"/>
              <a:gd name="connsiteY113" fmla="*/ 475050 h 903234"/>
              <a:gd name="connsiteX114" fmla="*/ 834521 w 1727014"/>
              <a:gd name="connsiteY114" fmla="*/ 478906 h 903234"/>
              <a:gd name="connsiteX115" fmla="*/ 800890 w 1727014"/>
              <a:gd name="connsiteY115" fmla="*/ 484664 h 903234"/>
              <a:gd name="connsiteX116" fmla="*/ 833549 w 1727014"/>
              <a:gd name="connsiteY116" fmla="*/ 415446 h 903234"/>
              <a:gd name="connsiteX117" fmla="*/ 863348 w 1727014"/>
              <a:gd name="connsiteY117" fmla="*/ 353905 h 903234"/>
              <a:gd name="connsiteX118" fmla="*/ 634565 w 1727014"/>
              <a:gd name="connsiteY118" fmla="*/ 338516 h 903234"/>
              <a:gd name="connsiteX119" fmla="*/ 622039 w 1727014"/>
              <a:gd name="connsiteY119" fmla="*/ 344291 h 903234"/>
              <a:gd name="connsiteX120" fmla="*/ 611458 w 1727014"/>
              <a:gd name="connsiteY120" fmla="*/ 358712 h 903234"/>
              <a:gd name="connsiteX121" fmla="*/ 599961 w 1727014"/>
              <a:gd name="connsiteY121" fmla="*/ 382748 h 903234"/>
              <a:gd name="connsiteX122" fmla="*/ 585491 w 1727014"/>
              <a:gd name="connsiteY122" fmla="*/ 409671 h 903234"/>
              <a:gd name="connsiteX123" fmla="*/ 572050 w 1727014"/>
              <a:gd name="connsiteY123" fmla="*/ 438513 h 903234"/>
              <a:gd name="connsiteX124" fmla="*/ 558609 w 1727014"/>
              <a:gd name="connsiteY124" fmla="*/ 466388 h 903234"/>
              <a:gd name="connsiteX125" fmla="*/ 548028 w 1727014"/>
              <a:gd name="connsiteY125" fmla="*/ 491391 h 903234"/>
              <a:gd name="connsiteX126" fmla="*/ 538419 w 1727014"/>
              <a:gd name="connsiteY126" fmla="*/ 441401 h 903234"/>
              <a:gd name="connsiteX127" fmla="*/ 533614 w 1727014"/>
              <a:gd name="connsiteY127" fmla="*/ 413510 h 903234"/>
              <a:gd name="connsiteX128" fmla="*/ 531670 w 1727014"/>
              <a:gd name="connsiteY128" fmla="*/ 400057 h 903234"/>
              <a:gd name="connsiteX129" fmla="*/ 530697 w 1727014"/>
              <a:gd name="connsiteY129" fmla="*/ 393330 h 903234"/>
              <a:gd name="connsiteX130" fmla="*/ 527837 w 1727014"/>
              <a:gd name="connsiteY130" fmla="*/ 382748 h 903234"/>
              <a:gd name="connsiteX131" fmla="*/ 524005 w 1727014"/>
              <a:gd name="connsiteY131" fmla="*/ 374102 h 903234"/>
              <a:gd name="connsiteX132" fmla="*/ 517256 w 1727014"/>
              <a:gd name="connsiteY132" fmla="*/ 367375 h 903234"/>
              <a:gd name="connsiteX133" fmla="*/ 504730 w 1727014"/>
              <a:gd name="connsiteY133" fmla="*/ 361600 h 903234"/>
              <a:gd name="connsiteX134" fmla="*/ 480708 w 1727014"/>
              <a:gd name="connsiteY134" fmla="*/ 354873 h 903234"/>
              <a:gd name="connsiteX135" fmla="*/ 451881 w 1727014"/>
              <a:gd name="connsiteY135" fmla="*/ 350066 h 903234"/>
              <a:gd name="connsiteX136" fmla="*/ 435523 w 1727014"/>
              <a:gd name="connsiteY136" fmla="*/ 351986 h 903234"/>
              <a:gd name="connsiteX137" fmla="*/ 427859 w 1727014"/>
              <a:gd name="connsiteY137" fmla="*/ 365439 h 903234"/>
              <a:gd name="connsiteX138" fmla="*/ 423055 w 1727014"/>
              <a:gd name="connsiteY138" fmla="*/ 400057 h 903234"/>
              <a:gd name="connsiteX139" fmla="*/ 420243 w 1727014"/>
              <a:gd name="connsiteY139" fmla="*/ 424251 h 903234"/>
              <a:gd name="connsiteX140" fmla="*/ 417278 w 1727014"/>
              <a:gd name="connsiteY140" fmla="*/ 418317 h 903234"/>
              <a:gd name="connsiteX141" fmla="*/ 408641 w 1727014"/>
              <a:gd name="connsiteY141" fmla="*/ 408703 h 903234"/>
              <a:gd name="connsiteX142" fmla="*/ 387479 w 1727014"/>
              <a:gd name="connsiteY142" fmla="*/ 395250 h 903234"/>
              <a:gd name="connsiteX143" fmla="*/ 362484 w 1727014"/>
              <a:gd name="connsiteY143" fmla="*/ 385635 h 903234"/>
              <a:gd name="connsiteX144" fmla="*/ 347099 w 1727014"/>
              <a:gd name="connsiteY144" fmla="*/ 383716 h 903234"/>
              <a:gd name="connsiteX145" fmla="*/ 333600 w 1727014"/>
              <a:gd name="connsiteY145" fmla="*/ 384667 h 903234"/>
              <a:gd name="connsiteX146" fmla="*/ 322104 w 1727014"/>
              <a:gd name="connsiteY146" fmla="*/ 388523 h 903234"/>
              <a:gd name="connsiteX147" fmla="*/ 313410 w 1727014"/>
              <a:gd name="connsiteY147" fmla="*/ 393330 h 903234"/>
              <a:gd name="connsiteX148" fmla="*/ 295165 w 1727014"/>
              <a:gd name="connsiteY148" fmla="*/ 408703 h 903234"/>
              <a:gd name="connsiteX149" fmla="*/ 278807 w 1727014"/>
              <a:gd name="connsiteY149" fmla="*/ 427931 h 903234"/>
              <a:gd name="connsiteX150" fmla="*/ 266338 w 1727014"/>
              <a:gd name="connsiteY150" fmla="*/ 449095 h 903234"/>
              <a:gd name="connsiteX151" fmla="*/ 258617 w 1727014"/>
              <a:gd name="connsiteY151" fmla="*/ 469275 h 903234"/>
              <a:gd name="connsiteX152" fmla="*/ 255757 w 1727014"/>
              <a:gd name="connsiteY152" fmla="*/ 490440 h 903234"/>
              <a:gd name="connsiteX153" fmla="*/ 259589 w 1727014"/>
              <a:gd name="connsiteY153" fmla="*/ 508700 h 903234"/>
              <a:gd name="connsiteX154" fmla="*/ 269198 w 1727014"/>
              <a:gd name="connsiteY154" fmla="*/ 525040 h 903234"/>
              <a:gd name="connsiteX155" fmla="*/ 282696 w 1727014"/>
              <a:gd name="connsiteY155" fmla="*/ 537542 h 903234"/>
              <a:gd name="connsiteX156" fmla="*/ 298082 w 1727014"/>
              <a:gd name="connsiteY156" fmla="*/ 548124 h 903234"/>
              <a:gd name="connsiteX157" fmla="*/ 315355 w 1727014"/>
              <a:gd name="connsiteY157" fmla="*/ 557739 h 903234"/>
              <a:gd name="connsiteX158" fmla="*/ 331713 w 1727014"/>
              <a:gd name="connsiteY158" fmla="*/ 567353 h 903234"/>
              <a:gd name="connsiteX159" fmla="*/ 344182 w 1727014"/>
              <a:gd name="connsiteY159" fmla="*/ 575999 h 903234"/>
              <a:gd name="connsiteX160" fmla="*/ 350931 w 1727014"/>
              <a:gd name="connsiteY160" fmla="*/ 582725 h 903234"/>
              <a:gd name="connsiteX161" fmla="*/ 349958 w 1727014"/>
              <a:gd name="connsiteY161" fmla="*/ 587532 h 903234"/>
              <a:gd name="connsiteX162" fmla="*/ 325936 w 1727014"/>
              <a:gd name="connsiteY162" fmla="*/ 590420 h 903234"/>
              <a:gd name="connsiteX163" fmla="*/ 285556 w 1727014"/>
              <a:gd name="connsiteY163" fmla="*/ 574079 h 903234"/>
              <a:gd name="connsiteX164" fmla="*/ 275947 w 1727014"/>
              <a:gd name="connsiteY164" fmla="*/ 570240 h 903234"/>
              <a:gd name="connsiteX165" fmla="*/ 265366 w 1727014"/>
              <a:gd name="connsiteY165" fmla="*/ 568304 h 903234"/>
              <a:gd name="connsiteX166" fmla="*/ 254785 w 1727014"/>
              <a:gd name="connsiteY166" fmla="*/ 569272 h 903234"/>
              <a:gd name="connsiteX167" fmla="*/ 245176 w 1727014"/>
              <a:gd name="connsiteY167" fmla="*/ 571192 h 903234"/>
              <a:gd name="connsiteX168" fmla="*/ 240371 w 1727014"/>
              <a:gd name="connsiteY168" fmla="*/ 579838 h 903234"/>
              <a:gd name="connsiteX169" fmla="*/ 252897 w 1727014"/>
              <a:gd name="connsiteY169" fmla="*/ 594259 h 903234"/>
              <a:gd name="connsiteX170" fmla="*/ 296137 w 1727014"/>
              <a:gd name="connsiteY170" fmla="*/ 621182 h 903234"/>
              <a:gd name="connsiteX171" fmla="*/ 338462 w 1727014"/>
              <a:gd name="connsiteY171" fmla="*/ 627909 h 903234"/>
              <a:gd name="connsiteX172" fmla="*/ 366316 w 1727014"/>
              <a:gd name="connsiteY172" fmla="*/ 623101 h 903234"/>
              <a:gd name="connsiteX173" fmla="*/ 385534 w 1727014"/>
              <a:gd name="connsiteY173" fmla="*/ 613487 h 903234"/>
              <a:gd name="connsiteX174" fmla="*/ 398060 w 1727014"/>
              <a:gd name="connsiteY174" fmla="*/ 600986 h 903234"/>
              <a:gd name="connsiteX175" fmla="*/ 404752 w 1727014"/>
              <a:gd name="connsiteY175" fmla="*/ 588500 h 903234"/>
              <a:gd name="connsiteX176" fmla="*/ 406697 w 1727014"/>
              <a:gd name="connsiteY176" fmla="*/ 574079 h 903234"/>
              <a:gd name="connsiteX177" fmla="*/ 399032 w 1727014"/>
              <a:gd name="connsiteY177" fmla="*/ 560609 h 903234"/>
              <a:gd name="connsiteX178" fmla="*/ 384562 w 1727014"/>
              <a:gd name="connsiteY178" fmla="*/ 549076 h 903234"/>
              <a:gd name="connsiteX179" fmla="*/ 366316 w 1727014"/>
              <a:gd name="connsiteY179" fmla="*/ 537542 h 903234"/>
              <a:gd name="connsiteX180" fmla="*/ 347099 w 1727014"/>
              <a:gd name="connsiteY180" fmla="*/ 526009 h 903234"/>
              <a:gd name="connsiteX181" fmla="*/ 328796 w 1727014"/>
              <a:gd name="connsiteY181" fmla="*/ 512539 h 903234"/>
              <a:gd name="connsiteX182" fmla="*/ 320159 w 1727014"/>
              <a:gd name="connsiteY182" fmla="*/ 500037 h 903234"/>
              <a:gd name="connsiteX183" fmla="*/ 319187 w 1727014"/>
              <a:gd name="connsiteY183" fmla="*/ 485616 h 903234"/>
              <a:gd name="connsiteX184" fmla="*/ 323992 w 1727014"/>
              <a:gd name="connsiteY184" fmla="*/ 471195 h 903234"/>
              <a:gd name="connsiteX185" fmla="*/ 332685 w 1727014"/>
              <a:gd name="connsiteY185" fmla="*/ 457741 h 903234"/>
              <a:gd name="connsiteX186" fmla="*/ 342294 w 1727014"/>
              <a:gd name="connsiteY186" fmla="*/ 446208 h 903234"/>
              <a:gd name="connsiteX187" fmla="*/ 351903 w 1727014"/>
              <a:gd name="connsiteY187" fmla="*/ 438513 h 903234"/>
              <a:gd name="connsiteX188" fmla="*/ 358652 w 1727014"/>
              <a:gd name="connsiteY188" fmla="*/ 435626 h 903234"/>
              <a:gd name="connsiteX189" fmla="*/ 361512 w 1727014"/>
              <a:gd name="connsiteY189" fmla="*/ 439465 h 903234"/>
              <a:gd name="connsiteX190" fmla="*/ 361512 w 1727014"/>
              <a:gd name="connsiteY190" fmla="*/ 448127 h 903234"/>
              <a:gd name="connsiteX191" fmla="*/ 359567 w 1727014"/>
              <a:gd name="connsiteY191" fmla="*/ 459661 h 903234"/>
              <a:gd name="connsiteX192" fmla="*/ 356708 w 1727014"/>
              <a:gd name="connsiteY192" fmla="*/ 472163 h 903234"/>
              <a:gd name="connsiteX193" fmla="*/ 355735 w 1727014"/>
              <a:gd name="connsiteY193" fmla="*/ 482728 h 903234"/>
              <a:gd name="connsiteX194" fmla="*/ 391311 w 1727014"/>
              <a:gd name="connsiteY194" fmla="*/ 517346 h 903234"/>
              <a:gd name="connsiteX195" fmla="*/ 400920 w 1727014"/>
              <a:gd name="connsiteY195" fmla="*/ 518314 h 903234"/>
              <a:gd name="connsiteX196" fmla="*/ 407669 w 1727014"/>
              <a:gd name="connsiteY196" fmla="*/ 511587 h 903234"/>
              <a:gd name="connsiteX197" fmla="*/ 413446 w 1727014"/>
              <a:gd name="connsiteY197" fmla="*/ 497166 h 903234"/>
              <a:gd name="connsiteX198" fmla="*/ 413646 w 1727014"/>
              <a:gd name="connsiteY198" fmla="*/ 496444 h 903234"/>
              <a:gd name="connsiteX199" fmla="*/ 411501 w 1727014"/>
              <a:gd name="connsiteY199" fmla="*/ 528896 h 903234"/>
              <a:gd name="connsiteX200" fmla="*/ 409556 w 1727014"/>
              <a:gd name="connsiteY200" fmla="*/ 567353 h 903234"/>
              <a:gd name="connsiteX201" fmla="*/ 409556 w 1727014"/>
              <a:gd name="connsiteY201" fmla="*/ 597163 h 903234"/>
              <a:gd name="connsiteX202" fmla="*/ 412473 w 1727014"/>
              <a:gd name="connsiteY202" fmla="*/ 609665 h 903234"/>
              <a:gd name="connsiteX203" fmla="*/ 423055 w 1727014"/>
              <a:gd name="connsiteY203" fmla="*/ 617343 h 903234"/>
              <a:gd name="connsiteX204" fmla="*/ 436496 w 1727014"/>
              <a:gd name="connsiteY204" fmla="*/ 622150 h 903234"/>
              <a:gd name="connsiteX205" fmla="*/ 450909 w 1727014"/>
              <a:gd name="connsiteY205" fmla="*/ 626006 h 903234"/>
              <a:gd name="connsiteX206" fmla="*/ 461490 w 1727014"/>
              <a:gd name="connsiteY206" fmla="*/ 625038 h 903234"/>
              <a:gd name="connsiteX207" fmla="*/ 465322 w 1727014"/>
              <a:gd name="connsiteY207" fmla="*/ 617343 h 903234"/>
              <a:gd name="connsiteX208" fmla="*/ 468239 w 1727014"/>
              <a:gd name="connsiteY208" fmla="*/ 586581 h 903234"/>
              <a:gd name="connsiteX209" fmla="*/ 472071 w 1727014"/>
              <a:gd name="connsiteY209" fmla="*/ 549093 h 903234"/>
              <a:gd name="connsiteX210" fmla="*/ 477848 w 1727014"/>
              <a:gd name="connsiteY210" fmla="*/ 507748 h 903234"/>
              <a:gd name="connsiteX211" fmla="*/ 483625 w 1727014"/>
              <a:gd name="connsiteY211" fmla="*/ 463517 h 903234"/>
              <a:gd name="connsiteX212" fmla="*/ 496094 w 1727014"/>
              <a:gd name="connsiteY212" fmla="*/ 524089 h 903234"/>
              <a:gd name="connsiteX213" fmla="*/ 509535 w 1727014"/>
              <a:gd name="connsiteY213" fmla="*/ 575999 h 903234"/>
              <a:gd name="connsiteX214" fmla="*/ 512452 w 1727014"/>
              <a:gd name="connsiteY214" fmla="*/ 584645 h 903234"/>
              <a:gd name="connsiteX215" fmla="*/ 516284 w 1727014"/>
              <a:gd name="connsiteY215" fmla="*/ 590420 h 903234"/>
              <a:gd name="connsiteX216" fmla="*/ 521088 w 1727014"/>
              <a:gd name="connsiteY216" fmla="*/ 594259 h 903234"/>
              <a:gd name="connsiteX217" fmla="*/ 526865 w 1727014"/>
              <a:gd name="connsiteY217" fmla="*/ 597147 h 903234"/>
              <a:gd name="connsiteX218" fmla="*/ 549000 w 1727014"/>
              <a:gd name="connsiteY218" fmla="*/ 601954 h 903234"/>
              <a:gd name="connsiteX219" fmla="*/ 555692 w 1727014"/>
              <a:gd name="connsiteY219" fmla="*/ 602922 h 903234"/>
              <a:gd name="connsiteX220" fmla="*/ 559524 w 1727014"/>
              <a:gd name="connsiteY220" fmla="*/ 601954 h 903234"/>
              <a:gd name="connsiteX221" fmla="*/ 562441 w 1727014"/>
              <a:gd name="connsiteY221" fmla="*/ 599066 h 903234"/>
              <a:gd name="connsiteX222" fmla="*/ 565301 w 1727014"/>
              <a:gd name="connsiteY222" fmla="*/ 593308 h 903234"/>
              <a:gd name="connsiteX223" fmla="*/ 577827 w 1727014"/>
              <a:gd name="connsiteY223" fmla="*/ 565417 h 903234"/>
              <a:gd name="connsiteX224" fmla="*/ 595100 w 1727014"/>
              <a:gd name="connsiteY224" fmla="*/ 529848 h 903234"/>
              <a:gd name="connsiteX225" fmla="*/ 614375 w 1727014"/>
              <a:gd name="connsiteY225" fmla="*/ 491391 h 903234"/>
              <a:gd name="connsiteX226" fmla="*/ 632620 w 1727014"/>
              <a:gd name="connsiteY226" fmla="*/ 455822 h 903234"/>
              <a:gd name="connsiteX227" fmla="*/ 623984 w 1727014"/>
              <a:gd name="connsiteY227" fmla="*/ 494279 h 903234"/>
              <a:gd name="connsiteX228" fmla="*/ 617234 w 1727014"/>
              <a:gd name="connsiteY228" fmla="*/ 531767 h 903234"/>
              <a:gd name="connsiteX229" fmla="*/ 611458 w 1727014"/>
              <a:gd name="connsiteY229" fmla="*/ 564465 h 903234"/>
              <a:gd name="connsiteX230" fmla="*/ 608598 w 1727014"/>
              <a:gd name="connsiteY230" fmla="*/ 588500 h 903234"/>
              <a:gd name="connsiteX231" fmla="*/ 609570 w 1727014"/>
              <a:gd name="connsiteY231" fmla="*/ 601002 h 903234"/>
              <a:gd name="connsiteX232" fmla="*/ 619179 w 1727014"/>
              <a:gd name="connsiteY232" fmla="*/ 608680 h 903234"/>
              <a:gd name="connsiteX233" fmla="*/ 632620 w 1727014"/>
              <a:gd name="connsiteY233" fmla="*/ 613487 h 903234"/>
              <a:gd name="connsiteX234" fmla="*/ 647033 w 1727014"/>
              <a:gd name="connsiteY234" fmla="*/ 616375 h 903234"/>
              <a:gd name="connsiteX235" fmla="*/ 657615 w 1727014"/>
              <a:gd name="connsiteY235" fmla="*/ 615424 h 903234"/>
              <a:gd name="connsiteX236" fmla="*/ 662419 w 1727014"/>
              <a:gd name="connsiteY236" fmla="*/ 606761 h 903234"/>
              <a:gd name="connsiteX237" fmla="*/ 668196 w 1727014"/>
              <a:gd name="connsiteY237" fmla="*/ 578886 h 903234"/>
              <a:gd name="connsiteX238" fmla="*/ 676832 w 1727014"/>
              <a:gd name="connsiteY238" fmla="*/ 542349 h 903234"/>
              <a:gd name="connsiteX239" fmla="*/ 687414 w 1727014"/>
              <a:gd name="connsiteY239" fmla="*/ 501005 h 903234"/>
              <a:gd name="connsiteX240" fmla="*/ 697995 w 1727014"/>
              <a:gd name="connsiteY240" fmla="*/ 457741 h 903234"/>
              <a:gd name="connsiteX241" fmla="*/ 708576 w 1727014"/>
              <a:gd name="connsiteY241" fmla="*/ 417365 h 903234"/>
              <a:gd name="connsiteX242" fmla="*/ 718185 w 1727014"/>
              <a:gd name="connsiteY242" fmla="*/ 382748 h 903234"/>
              <a:gd name="connsiteX243" fmla="*/ 719157 w 1727014"/>
              <a:gd name="connsiteY243" fmla="*/ 366407 h 903234"/>
              <a:gd name="connsiteX244" fmla="*/ 707604 w 1727014"/>
              <a:gd name="connsiteY244" fmla="*/ 356793 h 903234"/>
              <a:gd name="connsiteX245" fmla="*/ 679749 w 1727014"/>
              <a:gd name="connsiteY245" fmla="*/ 347179 h 903234"/>
              <a:gd name="connsiteX246" fmla="*/ 652810 w 1727014"/>
              <a:gd name="connsiteY246" fmla="*/ 340436 h 903234"/>
              <a:gd name="connsiteX247" fmla="*/ 634565 w 1727014"/>
              <a:gd name="connsiteY247" fmla="*/ 338516 h 903234"/>
              <a:gd name="connsiteX248" fmla="*/ 1081607 w 1727014"/>
              <a:gd name="connsiteY248" fmla="*/ 323143 h 903234"/>
              <a:gd name="connsiteX249" fmla="*/ 1065249 w 1727014"/>
              <a:gd name="connsiteY249" fmla="*/ 324095 h 903234"/>
              <a:gd name="connsiteX250" fmla="*/ 1051808 w 1727014"/>
              <a:gd name="connsiteY250" fmla="*/ 328902 h 903234"/>
              <a:gd name="connsiteX251" fmla="*/ 1042199 w 1727014"/>
              <a:gd name="connsiteY251" fmla="*/ 334677 h 903234"/>
              <a:gd name="connsiteX252" fmla="*/ 1020065 w 1727014"/>
              <a:gd name="connsiteY252" fmla="*/ 351986 h 903234"/>
              <a:gd name="connsiteX253" fmla="*/ 1000847 w 1727014"/>
              <a:gd name="connsiteY253" fmla="*/ 374102 h 903234"/>
              <a:gd name="connsiteX254" fmla="*/ 985461 w 1727014"/>
              <a:gd name="connsiteY254" fmla="*/ 398137 h 903234"/>
              <a:gd name="connsiteX255" fmla="*/ 976825 w 1727014"/>
              <a:gd name="connsiteY255" fmla="*/ 421204 h 903234"/>
              <a:gd name="connsiteX256" fmla="*/ 973965 w 1727014"/>
              <a:gd name="connsiteY256" fmla="*/ 445240 h 903234"/>
              <a:gd name="connsiteX257" fmla="*/ 978769 w 1727014"/>
              <a:gd name="connsiteY257" fmla="*/ 466388 h 903234"/>
              <a:gd name="connsiteX258" fmla="*/ 990266 w 1727014"/>
              <a:gd name="connsiteY258" fmla="*/ 484664 h 903234"/>
              <a:gd name="connsiteX259" fmla="*/ 1005651 w 1727014"/>
              <a:gd name="connsiteY259" fmla="*/ 500037 h 903234"/>
              <a:gd name="connsiteX260" fmla="*/ 1022982 w 1727014"/>
              <a:gd name="connsiteY260" fmla="*/ 512539 h 903234"/>
              <a:gd name="connsiteX261" fmla="*/ 1042199 w 1727014"/>
              <a:gd name="connsiteY261" fmla="*/ 524089 h 903234"/>
              <a:gd name="connsiteX262" fmla="*/ 1060445 w 1727014"/>
              <a:gd name="connsiteY262" fmla="*/ 534655 h 903234"/>
              <a:gd name="connsiteX263" fmla="*/ 1074858 w 1727014"/>
              <a:gd name="connsiteY263" fmla="*/ 544269 h 903234"/>
              <a:gd name="connsiteX264" fmla="*/ 1082580 w 1727014"/>
              <a:gd name="connsiteY264" fmla="*/ 551963 h 903234"/>
              <a:gd name="connsiteX265" fmla="*/ 1081607 w 1727014"/>
              <a:gd name="connsiteY265" fmla="*/ 557739 h 903234"/>
              <a:gd name="connsiteX266" fmla="*/ 1053753 w 1727014"/>
              <a:gd name="connsiteY266" fmla="*/ 560626 h 903234"/>
              <a:gd name="connsiteX267" fmla="*/ 1007596 w 1727014"/>
              <a:gd name="connsiteY267" fmla="*/ 541398 h 903234"/>
              <a:gd name="connsiteX268" fmla="*/ 997015 w 1727014"/>
              <a:gd name="connsiteY268" fmla="*/ 536591 h 903234"/>
              <a:gd name="connsiteX269" fmla="*/ 984489 w 1727014"/>
              <a:gd name="connsiteY269" fmla="*/ 534655 h 903234"/>
              <a:gd name="connsiteX270" fmla="*/ 972020 w 1727014"/>
              <a:gd name="connsiteY270" fmla="*/ 535623 h 903234"/>
              <a:gd name="connsiteX271" fmla="*/ 963383 w 1727014"/>
              <a:gd name="connsiteY271" fmla="*/ 542349 h 903234"/>
              <a:gd name="connsiteX272" fmla="*/ 957607 w 1727014"/>
              <a:gd name="connsiteY272" fmla="*/ 551963 h 903234"/>
              <a:gd name="connsiteX273" fmla="*/ 972020 w 1727014"/>
              <a:gd name="connsiteY273" fmla="*/ 568304 h 903234"/>
              <a:gd name="connsiteX274" fmla="*/ 1022009 w 1727014"/>
              <a:gd name="connsiteY274" fmla="*/ 600034 h 903234"/>
              <a:gd name="connsiteX275" fmla="*/ 1071026 w 1727014"/>
              <a:gd name="connsiteY275" fmla="*/ 607729 h 903234"/>
              <a:gd name="connsiteX276" fmla="*/ 1102770 w 1727014"/>
              <a:gd name="connsiteY276" fmla="*/ 601954 h 903234"/>
              <a:gd name="connsiteX277" fmla="*/ 1124904 w 1727014"/>
              <a:gd name="connsiteY277" fmla="*/ 590420 h 903234"/>
              <a:gd name="connsiteX278" fmla="*/ 1139318 w 1727014"/>
              <a:gd name="connsiteY278" fmla="*/ 575999 h 903234"/>
              <a:gd name="connsiteX279" fmla="*/ 1147954 w 1727014"/>
              <a:gd name="connsiteY279" fmla="*/ 561578 h 903234"/>
              <a:gd name="connsiteX280" fmla="*/ 1150814 w 1727014"/>
              <a:gd name="connsiteY280" fmla="*/ 544269 h 903234"/>
              <a:gd name="connsiteX281" fmla="*/ 1142178 w 1727014"/>
              <a:gd name="connsiteY281" fmla="*/ 528879 h 903234"/>
              <a:gd name="connsiteX282" fmla="*/ 1125820 w 1727014"/>
              <a:gd name="connsiteY282" fmla="*/ 515426 h 903234"/>
              <a:gd name="connsiteX283" fmla="*/ 1104714 w 1727014"/>
              <a:gd name="connsiteY283" fmla="*/ 501957 h 903234"/>
              <a:gd name="connsiteX284" fmla="*/ 1081607 w 1727014"/>
              <a:gd name="connsiteY284" fmla="*/ 488503 h 903234"/>
              <a:gd name="connsiteX285" fmla="*/ 1060445 w 1727014"/>
              <a:gd name="connsiteY285" fmla="*/ 473114 h 903234"/>
              <a:gd name="connsiteX286" fmla="*/ 1050836 w 1727014"/>
              <a:gd name="connsiteY286" fmla="*/ 458693 h 903234"/>
              <a:gd name="connsiteX287" fmla="*/ 1049864 w 1727014"/>
              <a:gd name="connsiteY287" fmla="*/ 442352 h 903234"/>
              <a:gd name="connsiteX288" fmla="*/ 1055640 w 1727014"/>
              <a:gd name="connsiteY288" fmla="*/ 425043 h 903234"/>
              <a:gd name="connsiteX289" fmla="*/ 1065249 w 1727014"/>
              <a:gd name="connsiteY289" fmla="*/ 408703 h 903234"/>
              <a:gd name="connsiteX290" fmla="*/ 1076803 w 1727014"/>
              <a:gd name="connsiteY290" fmla="*/ 395250 h 903234"/>
              <a:gd name="connsiteX291" fmla="*/ 1087384 w 1727014"/>
              <a:gd name="connsiteY291" fmla="*/ 386587 h 903234"/>
              <a:gd name="connsiteX292" fmla="*/ 1096021 w 1727014"/>
              <a:gd name="connsiteY292" fmla="*/ 382748 h 903234"/>
              <a:gd name="connsiteX293" fmla="*/ 1098938 w 1727014"/>
              <a:gd name="connsiteY293" fmla="*/ 387555 h 903234"/>
              <a:gd name="connsiteX294" fmla="*/ 1098938 w 1727014"/>
              <a:gd name="connsiteY294" fmla="*/ 398137 h 903234"/>
              <a:gd name="connsiteX295" fmla="*/ 1096021 w 1727014"/>
              <a:gd name="connsiteY295" fmla="*/ 411590 h 903234"/>
              <a:gd name="connsiteX296" fmla="*/ 1093161 w 1727014"/>
              <a:gd name="connsiteY296" fmla="*/ 426011 h 903234"/>
              <a:gd name="connsiteX297" fmla="*/ 1091216 w 1727014"/>
              <a:gd name="connsiteY297" fmla="*/ 438513 h 903234"/>
              <a:gd name="connsiteX298" fmla="*/ 1131596 w 1727014"/>
              <a:gd name="connsiteY298" fmla="*/ 477938 h 903234"/>
              <a:gd name="connsiteX299" fmla="*/ 1143150 w 1727014"/>
              <a:gd name="connsiteY299" fmla="*/ 478889 h 903234"/>
              <a:gd name="connsiteX300" fmla="*/ 1150814 w 1727014"/>
              <a:gd name="connsiteY300" fmla="*/ 471195 h 903234"/>
              <a:gd name="connsiteX301" fmla="*/ 1157563 w 1727014"/>
              <a:gd name="connsiteY301" fmla="*/ 454854 h 903234"/>
              <a:gd name="connsiteX302" fmla="*/ 1163340 w 1727014"/>
              <a:gd name="connsiteY302" fmla="*/ 434674 h 903234"/>
              <a:gd name="connsiteX303" fmla="*/ 1167172 w 1727014"/>
              <a:gd name="connsiteY303" fmla="*/ 414478 h 903234"/>
              <a:gd name="connsiteX304" fmla="*/ 1170089 w 1727014"/>
              <a:gd name="connsiteY304" fmla="*/ 396201 h 903234"/>
              <a:gd name="connsiteX305" fmla="*/ 1169117 w 1727014"/>
              <a:gd name="connsiteY305" fmla="*/ 386587 h 903234"/>
              <a:gd name="connsiteX306" fmla="*/ 1167172 w 1727014"/>
              <a:gd name="connsiteY306" fmla="*/ 376021 h 903234"/>
              <a:gd name="connsiteX307" fmla="*/ 1162368 w 1727014"/>
              <a:gd name="connsiteY307" fmla="*/ 364488 h 903234"/>
              <a:gd name="connsiteX308" fmla="*/ 1152759 w 1727014"/>
              <a:gd name="connsiteY308" fmla="*/ 352937 h 903234"/>
              <a:gd name="connsiteX309" fmla="*/ 1128737 w 1727014"/>
              <a:gd name="connsiteY309" fmla="*/ 337565 h 903234"/>
              <a:gd name="connsiteX310" fmla="*/ 1099910 w 1727014"/>
              <a:gd name="connsiteY310" fmla="*/ 326014 h 903234"/>
              <a:gd name="connsiteX311" fmla="*/ 1081607 w 1727014"/>
              <a:gd name="connsiteY311" fmla="*/ 323143 h 903234"/>
              <a:gd name="connsiteX312" fmla="*/ 845103 w 1727014"/>
              <a:gd name="connsiteY312" fmla="*/ 279880 h 903234"/>
              <a:gd name="connsiteX313" fmla="*/ 819136 w 1727014"/>
              <a:gd name="connsiteY313" fmla="*/ 285638 h 903234"/>
              <a:gd name="connsiteX314" fmla="*/ 804722 w 1727014"/>
              <a:gd name="connsiteY314" fmla="*/ 302947 h 903234"/>
              <a:gd name="connsiteX315" fmla="*/ 773951 w 1727014"/>
              <a:gd name="connsiteY315" fmla="*/ 368327 h 903234"/>
              <a:gd name="connsiteX316" fmla="*/ 742207 w 1727014"/>
              <a:gd name="connsiteY316" fmla="*/ 442369 h 903234"/>
              <a:gd name="connsiteX317" fmla="*/ 713381 w 1727014"/>
              <a:gd name="connsiteY317" fmla="*/ 515426 h 903234"/>
              <a:gd name="connsiteX318" fmla="*/ 692218 w 1727014"/>
              <a:gd name="connsiteY318" fmla="*/ 576967 h 903234"/>
              <a:gd name="connsiteX319" fmla="*/ 690331 w 1727014"/>
              <a:gd name="connsiteY319" fmla="*/ 589469 h 903234"/>
              <a:gd name="connsiteX320" fmla="*/ 692218 w 1727014"/>
              <a:gd name="connsiteY320" fmla="*/ 597163 h 903234"/>
              <a:gd name="connsiteX321" fmla="*/ 697995 w 1727014"/>
              <a:gd name="connsiteY321" fmla="*/ 601970 h 903234"/>
              <a:gd name="connsiteX322" fmla="*/ 705716 w 1727014"/>
              <a:gd name="connsiteY322" fmla="*/ 606777 h 903234"/>
              <a:gd name="connsiteX323" fmla="*/ 717213 w 1727014"/>
              <a:gd name="connsiteY323" fmla="*/ 611585 h 903234"/>
              <a:gd name="connsiteX324" fmla="*/ 727794 w 1727014"/>
              <a:gd name="connsiteY324" fmla="*/ 615424 h 903234"/>
              <a:gd name="connsiteX325" fmla="*/ 740320 w 1727014"/>
              <a:gd name="connsiteY325" fmla="*/ 616392 h 903234"/>
              <a:gd name="connsiteX326" fmla="*/ 747012 w 1727014"/>
              <a:gd name="connsiteY326" fmla="*/ 608697 h 903234"/>
              <a:gd name="connsiteX327" fmla="*/ 756678 w 1727014"/>
              <a:gd name="connsiteY327" fmla="*/ 583693 h 903234"/>
              <a:gd name="connsiteX328" fmla="*/ 769147 w 1727014"/>
              <a:gd name="connsiteY328" fmla="*/ 555819 h 903234"/>
              <a:gd name="connsiteX329" fmla="*/ 818163 w 1727014"/>
              <a:gd name="connsiteY329" fmla="*/ 544285 h 903234"/>
              <a:gd name="connsiteX330" fmla="*/ 874902 w 1727014"/>
              <a:gd name="connsiteY330" fmla="*/ 533703 h 903234"/>
              <a:gd name="connsiteX331" fmla="*/ 877761 w 1727014"/>
              <a:gd name="connsiteY331" fmla="*/ 561578 h 903234"/>
              <a:gd name="connsiteX332" fmla="*/ 881651 w 1727014"/>
              <a:gd name="connsiteY332" fmla="*/ 585613 h 903234"/>
              <a:gd name="connsiteX333" fmla="*/ 887427 w 1727014"/>
              <a:gd name="connsiteY333" fmla="*/ 600034 h 903234"/>
              <a:gd name="connsiteX334" fmla="*/ 899896 w 1727014"/>
              <a:gd name="connsiteY334" fmla="*/ 606777 h 903234"/>
              <a:gd name="connsiteX335" fmla="*/ 917226 w 1727014"/>
              <a:gd name="connsiteY335" fmla="*/ 609648 h 903234"/>
              <a:gd name="connsiteX336" fmla="*/ 935472 w 1727014"/>
              <a:gd name="connsiteY336" fmla="*/ 609648 h 903234"/>
              <a:gd name="connsiteX337" fmla="*/ 947998 w 1727014"/>
              <a:gd name="connsiteY337" fmla="*/ 606777 h 903234"/>
              <a:gd name="connsiteX338" fmla="*/ 950858 w 1727014"/>
              <a:gd name="connsiteY338" fmla="*/ 597163 h 903234"/>
              <a:gd name="connsiteX339" fmla="*/ 947998 w 1727014"/>
              <a:gd name="connsiteY339" fmla="*/ 527928 h 903234"/>
              <a:gd name="connsiteX340" fmla="*/ 946053 w 1727014"/>
              <a:gd name="connsiteY340" fmla="*/ 452934 h 903234"/>
              <a:gd name="connsiteX341" fmla="*/ 946053 w 1727014"/>
              <a:gd name="connsiteY341" fmla="*/ 380828 h 903234"/>
              <a:gd name="connsiteX342" fmla="*/ 947998 w 1727014"/>
              <a:gd name="connsiteY342" fmla="*/ 320256 h 903234"/>
              <a:gd name="connsiteX343" fmla="*/ 945081 w 1727014"/>
              <a:gd name="connsiteY343" fmla="*/ 302947 h 903234"/>
              <a:gd name="connsiteX344" fmla="*/ 929695 w 1727014"/>
              <a:gd name="connsiteY344" fmla="*/ 292365 h 903234"/>
              <a:gd name="connsiteX345" fmla="*/ 912422 w 1727014"/>
              <a:gd name="connsiteY345" fmla="*/ 288526 h 903234"/>
              <a:gd name="connsiteX346" fmla="*/ 894119 w 1727014"/>
              <a:gd name="connsiteY346" fmla="*/ 284687 h 903234"/>
              <a:gd name="connsiteX347" fmla="*/ 872042 w 1727014"/>
              <a:gd name="connsiteY347" fmla="*/ 281799 h 903234"/>
              <a:gd name="connsiteX348" fmla="*/ 845103 w 1727014"/>
              <a:gd name="connsiteY348" fmla="*/ 279880 h 903234"/>
              <a:gd name="connsiteX349" fmla="*/ 1403677 w 1727014"/>
              <a:gd name="connsiteY349" fmla="*/ 270266 h 903234"/>
              <a:gd name="connsiteX350" fmla="*/ 1396013 w 1727014"/>
              <a:gd name="connsiteY350" fmla="*/ 283735 h 903234"/>
              <a:gd name="connsiteX351" fmla="*/ 1385431 w 1727014"/>
              <a:gd name="connsiteY351" fmla="*/ 333726 h 903234"/>
              <a:gd name="connsiteX352" fmla="*/ 1374850 w 1727014"/>
              <a:gd name="connsiteY352" fmla="*/ 390442 h 903234"/>
              <a:gd name="connsiteX353" fmla="*/ 1365241 w 1727014"/>
              <a:gd name="connsiteY353" fmla="*/ 446208 h 903234"/>
              <a:gd name="connsiteX354" fmla="*/ 1359464 w 1727014"/>
              <a:gd name="connsiteY354" fmla="*/ 493327 h 903234"/>
              <a:gd name="connsiteX355" fmla="*/ 1360437 w 1727014"/>
              <a:gd name="connsiteY355" fmla="*/ 507748 h 903234"/>
              <a:gd name="connsiteX356" fmla="*/ 1371018 w 1727014"/>
              <a:gd name="connsiteY356" fmla="*/ 516394 h 903234"/>
              <a:gd name="connsiteX357" fmla="*/ 1386404 w 1727014"/>
              <a:gd name="connsiteY357" fmla="*/ 522170 h 903234"/>
              <a:gd name="connsiteX358" fmla="*/ 1403677 w 1727014"/>
              <a:gd name="connsiteY358" fmla="*/ 526009 h 903234"/>
              <a:gd name="connsiteX359" fmla="*/ 1415230 w 1727014"/>
              <a:gd name="connsiteY359" fmla="*/ 526009 h 903234"/>
              <a:gd name="connsiteX360" fmla="*/ 1420035 w 1727014"/>
              <a:gd name="connsiteY360" fmla="*/ 517363 h 903234"/>
              <a:gd name="connsiteX361" fmla="*/ 1430616 w 1727014"/>
              <a:gd name="connsiteY361" fmla="*/ 473131 h 903234"/>
              <a:gd name="connsiteX362" fmla="*/ 1443085 w 1727014"/>
              <a:gd name="connsiteY362" fmla="*/ 423141 h 903234"/>
              <a:gd name="connsiteX363" fmla="*/ 1458470 w 1727014"/>
              <a:gd name="connsiteY363" fmla="*/ 370263 h 903234"/>
              <a:gd name="connsiteX364" fmla="*/ 1473856 w 1727014"/>
              <a:gd name="connsiteY364" fmla="*/ 317368 h 903234"/>
              <a:gd name="connsiteX365" fmla="*/ 1473856 w 1727014"/>
              <a:gd name="connsiteY365" fmla="*/ 301996 h 903234"/>
              <a:gd name="connsiteX366" fmla="*/ 1464247 w 1727014"/>
              <a:gd name="connsiteY366" fmla="*/ 288543 h 903234"/>
              <a:gd name="connsiteX367" fmla="*/ 1443085 w 1727014"/>
              <a:gd name="connsiteY367" fmla="*/ 277960 h 903234"/>
              <a:gd name="connsiteX368" fmla="*/ 1420035 w 1727014"/>
              <a:gd name="connsiteY368" fmla="*/ 271234 h 903234"/>
              <a:gd name="connsiteX369" fmla="*/ 1403677 w 1727014"/>
              <a:gd name="connsiteY369" fmla="*/ 270266 h 903234"/>
              <a:gd name="connsiteX370" fmla="*/ 452617 w 1727014"/>
              <a:gd name="connsiteY370" fmla="*/ 178291 h 903234"/>
              <a:gd name="connsiteX371" fmla="*/ 440579 w 1727014"/>
              <a:gd name="connsiteY371" fmla="*/ 181165 h 903234"/>
              <a:gd name="connsiteX372" fmla="*/ 430981 w 1727014"/>
              <a:gd name="connsiteY372" fmla="*/ 195616 h 903234"/>
              <a:gd name="connsiteX373" fmla="*/ 543443 w 1727014"/>
              <a:gd name="connsiteY373" fmla="*/ 287890 h 903234"/>
              <a:gd name="connsiteX374" fmla="*/ 567519 w 1727014"/>
              <a:gd name="connsiteY374" fmla="*/ 287890 h 903234"/>
              <a:gd name="connsiteX375" fmla="*/ 577117 w 1727014"/>
              <a:gd name="connsiteY375" fmla="*/ 273481 h 903234"/>
              <a:gd name="connsiteX376" fmla="*/ 464655 w 1727014"/>
              <a:gd name="connsiteY376" fmla="*/ 181165 h 903234"/>
              <a:gd name="connsiteX377" fmla="*/ 452617 w 1727014"/>
              <a:gd name="connsiteY377" fmla="*/ 178291 h 903234"/>
              <a:gd name="connsiteX378" fmla="*/ 976094 w 1727014"/>
              <a:gd name="connsiteY378" fmla="*/ 158086 h 903234"/>
              <a:gd name="connsiteX379" fmla="*/ 962656 w 1727014"/>
              <a:gd name="connsiteY379" fmla="*/ 162903 h 903234"/>
              <a:gd name="connsiteX380" fmla="*/ 955937 w 1727014"/>
              <a:gd name="connsiteY380" fmla="*/ 169647 h 903234"/>
              <a:gd name="connsiteX381" fmla="*/ 950178 w 1727014"/>
              <a:gd name="connsiteY381" fmla="*/ 191762 h 903234"/>
              <a:gd name="connsiteX382" fmla="*/ 954017 w 1727014"/>
              <a:gd name="connsiteY382" fmla="*/ 197542 h 903234"/>
              <a:gd name="connsiteX383" fmla="*/ 959776 w 1727014"/>
              <a:gd name="connsiteY383" fmla="*/ 198506 h 903234"/>
              <a:gd name="connsiteX384" fmla="*/ 966495 w 1727014"/>
              <a:gd name="connsiteY384" fmla="*/ 198506 h 903234"/>
              <a:gd name="connsiteX385" fmla="*/ 979933 w 1727014"/>
              <a:gd name="connsiteY385" fmla="*/ 193689 h 903234"/>
              <a:gd name="connsiteX386" fmla="*/ 986732 w 1727014"/>
              <a:gd name="connsiteY386" fmla="*/ 186945 h 903234"/>
              <a:gd name="connsiteX387" fmla="*/ 992491 w 1727014"/>
              <a:gd name="connsiteY387" fmla="*/ 164830 h 903234"/>
              <a:gd name="connsiteX388" fmla="*/ 988652 w 1727014"/>
              <a:gd name="connsiteY388" fmla="*/ 159049 h 903234"/>
              <a:gd name="connsiteX389" fmla="*/ 982813 w 1727014"/>
              <a:gd name="connsiteY389" fmla="*/ 158086 h 903234"/>
              <a:gd name="connsiteX390" fmla="*/ 976094 w 1727014"/>
              <a:gd name="connsiteY390" fmla="*/ 158086 h 903234"/>
              <a:gd name="connsiteX391" fmla="*/ 735982 w 1727014"/>
              <a:gd name="connsiteY391" fmla="*/ 154751 h 903234"/>
              <a:gd name="connsiteX392" fmla="*/ 725174 w 1727014"/>
              <a:gd name="connsiteY392" fmla="*/ 156201 h 903234"/>
              <a:gd name="connsiteX393" fmla="*/ 712696 w 1727014"/>
              <a:gd name="connsiteY393" fmla="*/ 161940 h 903234"/>
              <a:gd name="connsiteX394" fmla="*/ 708856 w 1727014"/>
              <a:gd name="connsiteY394" fmla="*/ 168683 h 903234"/>
              <a:gd name="connsiteX395" fmla="*/ 732853 w 1727014"/>
              <a:gd name="connsiteY395" fmla="*/ 237920 h 903234"/>
              <a:gd name="connsiteX396" fmla="*/ 739571 w 1727014"/>
              <a:gd name="connsiteY396" fmla="*/ 241732 h 903234"/>
              <a:gd name="connsiteX397" fmla="*/ 753089 w 1727014"/>
              <a:gd name="connsiteY397" fmla="*/ 240769 h 903234"/>
              <a:gd name="connsiteX398" fmla="*/ 765567 w 1727014"/>
              <a:gd name="connsiteY398" fmla="*/ 235030 h 903234"/>
              <a:gd name="connsiteX399" fmla="*/ 769407 w 1727014"/>
              <a:gd name="connsiteY399" fmla="*/ 228287 h 903234"/>
              <a:gd name="connsiteX400" fmla="*/ 745411 w 1727014"/>
              <a:gd name="connsiteY400" fmla="*/ 159049 h 903234"/>
              <a:gd name="connsiteX401" fmla="*/ 735982 w 1727014"/>
              <a:gd name="connsiteY401" fmla="*/ 154751 h 903234"/>
              <a:gd name="connsiteX402" fmla="*/ 1279006 w 1727014"/>
              <a:gd name="connsiteY402" fmla="*/ 142714 h 903234"/>
              <a:gd name="connsiteX403" fmla="*/ 1253010 w 1727014"/>
              <a:gd name="connsiteY403" fmla="*/ 149458 h 903234"/>
              <a:gd name="connsiteX404" fmla="*/ 1165504 w 1727014"/>
              <a:gd name="connsiteY404" fmla="*/ 244622 h 903234"/>
              <a:gd name="connsiteX405" fmla="*/ 1162624 w 1727014"/>
              <a:gd name="connsiteY405" fmla="*/ 254256 h 903234"/>
              <a:gd name="connsiteX406" fmla="*/ 1170303 w 1727014"/>
              <a:gd name="connsiteY406" fmla="*/ 260999 h 903234"/>
              <a:gd name="connsiteX407" fmla="*/ 1195339 w 1727014"/>
              <a:gd name="connsiteY407" fmla="*/ 253292 h 903234"/>
              <a:gd name="connsiteX408" fmla="*/ 1282845 w 1727014"/>
              <a:gd name="connsiteY408" fmla="*/ 158086 h 903234"/>
              <a:gd name="connsiteX409" fmla="*/ 1279006 w 1727014"/>
              <a:gd name="connsiteY409" fmla="*/ 142714 h 903234"/>
              <a:gd name="connsiteX410" fmla="*/ 364671 w 1727014"/>
              <a:gd name="connsiteY410" fmla="*/ 131195 h 903234"/>
              <a:gd name="connsiteX411" fmla="*/ 354033 w 1727014"/>
              <a:gd name="connsiteY411" fmla="*/ 132159 h 903234"/>
              <a:gd name="connsiteX412" fmla="*/ 346354 w 1727014"/>
              <a:gd name="connsiteY412" fmla="*/ 140787 h 903234"/>
              <a:gd name="connsiteX413" fmla="*/ 281964 w 1727014"/>
              <a:gd name="connsiteY413" fmla="*/ 180202 h 903234"/>
              <a:gd name="connsiteX414" fmla="*/ 224294 w 1727014"/>
              <a:gd name="connsiteY414" fmla="*/ 190799 h 903234"/>
              <a:gd name="connsiteX415" fmla="*/ 209816 w 1727014"/>
              <a:gd name="connsiteY415" fmla="*/ 206171 h 903234"/>
              <a:gd name="connsiteX416" fmla="*/ 210776 w 1727014"/>
              <a:gd name="connsiteY416" fmla="*/ 215805 h 903234"/>
              <a:gd name="connsiteX417" fmla="*/ 212695 w 1727014"/>
              <a:gd name="connsiteY417" fmla="*/ 265774 h 903234"/>
              <a:gd name="connsiteX418" fmla="*/ 173342 w 1727014"/>
              <a:gd name="connsiteY418" fmla="*/ 360017 h 903234"/>
              <a:gd name="connsiteX419" fmla="*/ 144466 w 1727014"/>
              <a:gd name="connsiteY419" fmla="*/ 392688 h 903234"/>
              <a:gd name="connsiteX420" fmla="*/ 100233 w 1727014"/>
              <a:gd name="connsiteY420" fmla="*/ 422511 h 903234"/>
              <a:gd name="connsiteX421" fmla="*/ 85836 w 1727014"/>
              <a:gd name="connsiteY421" fmla="*/ 434993 h 903234"/>
              <a:gd name="connsiteX422" fmla="*/ 95434 w 1727014"/>
              <a:gd name="connsiteY422" fmla="*/ 450407 h 903234"/>
              <a:gd name="connsiteX423" fmla="*/ 126229 w 1727014"/>
              <a:gd name="connsiteY423" fmla="*/ 482114 h 903234"/>
              <a:gd name="connsiteX424" fmla="*/ 153105 w 1727014"/>
              <a:gd name="connsiteY424" fmla="*/ 526346 h 903234"/>
              <a:gd name="connsiteX425" fmla="*/ 176221 w 1727014"/>
              <a:gd name="connsiteY425" fmla="*/ 605175 h 903234"/>
              <a:gd name="connsiteX426" fmla="*/ 174301 w 1727014"/>
              <a:gd name="connsiteY426" fmla="*/ 659040 h 903234"/>
              <a:gd name="connsiteX427" fmla="*/ 169502 w 1727014"/>
              <a:gd name="connsiteY427" fmla="*/ 683041 h 903234"/>
              <a:gd name="connsiteX428" fmla="*/ 157904 w 1727014"/>
              <a:gd name="connsiteY428" fmla="*/ 706120 h 903234"/>
              <a:gd name="connsiteX429" fmla="*/ 154065 w 1727014"/>
              <a:gd name="connsiteY429" fmla="*/ 711900 h 903234"/>
              <a:gd name="connsiteX430" fmla="*/ 163663 w 1727014"/>
              <a:gd name="connsiteY430" fmla="*/ 728235 h 903234"/>
              <a:gd name="connsiteX431" fmla="*/ 172382 w 1727014"/>
              <a:gd name="connsiteY431" fmla="*/ 727272 h 903234"/>
              <a:gd name="connsiteX432" fmla="*/ 212695 w 1727014"/>
              <a:gd name="connsiteY432" fmla="*/ 727272 h 903234"/>
              <a:gd name="connsiteX433" fmla="*/ 277165 w 1727014"/>
              <a:gd name="connsiteY433" fmla="*/ 749388 h 903234"/>
              <a:gd name="connsiteX434" fmla="*/ 291563 w 1727014"/>
              <a:gd name="connsiteY434" fmla="*/ 758058 h 903234"/>
              <a:gd name="connsiteX435" fmla="*/ 327157 w 1727014"/>
              <a:gd name="connsiteY435" fmla="*/ 790729 h 903234"/>
              <a:gd name="connsiteX436" fmla="*/ 366591 w 1727014"/>
              <a:gd name="connsiteY436" fmla="*/ 854186 h 903234"/>
              <a:gd name="connsiteX437" fmla="*/ 374270 w 1727014"/>
              <a:gd name="connsiteY437" fmla="*/ 864783 h 903234"/>
              <a:gd name="connsiteX438" fmla="*/ 385788 w 1727014"/>
              <a:gd name="connsiteY438" fmla="*/ 863820 h 903234"/>
              <a:gd name="connsiteX439" fmla="*/ 383868 w 1727014"/>
              <a:gd name="connsiteY439" fmla="*/ 853223 h 903234"/>
              <a:gd name="connsiteX440" fmla="*/ 368511 w 1727014"/>
              <a:gd name="connsiteY440" fmla="*/ 825369 h 903234"/>
              <a:gd name="connsiteX441" fmla="*/ 343475 w 1727014"/>
              <a:gd name="connsiteY441" fmla="*/ 787839 h 903234"/>
              <a:gd name="connsiteX442" fmla="*/ 311800 w 1727014"/>
              <a:gd name="connsiteY442" fmla="*/ 759021 h 903234"/>
              <a:gd name="connsiteX443" fmla="*/ 305961 w 1727014"/>
              <a:gd name="connsiteY443" fmla="*/ 753241 h 903234"/>
              <a:gd name="connsiteX444" fmla="*/ 295402 w 1727014"/>
              <a:gd name="connsiteY444" fmla="*/ 744571 h 903234"/>
              <a:gd name="connsiteX445" fmla="*/ 209816 w 1727014"/>
              <a:gd name="connsiteY445" fmla="*/ 712863 h 903234"/>
              <a:gd name="connsiteX446" fmla="*/ 195418 w 1727014"/>
              <a:gd name="connsiteY446" fmla="*/ 712863 h 903234"/>
              <a:gd name="connsiteX447" fmla="*/ 181980 w 1727014"/>
              <a:gd name="connsiteY447" fmla="*/ 710937 h 903234"/>
              <a:gd name="connsiteX448" fmla="*/ 181020 w 1727014"/>
              <a:gd name="connsiteY448" fmla="*/ 697491 h 903234"/>
              <a:gd name="connsiteX449" fmla="*/ 193498 w 1727014"/>
              <a:gd name="connsiteY449" fmla="*/ 634998 h 903234"/>
              <a:gd name="connsiteX450" fmla="*/ 193498 w 1727014"/>
              <a:gd name="connsiteY450" fmla="*/ 629217 h 903234"/>
              <a:gd name="connsiteX451" fmla="*/ 188699 w 1727014"/>
              <a:gd name="connsiteY451" fmla="*/ 587876 h 903234"/>
              <a:gd name="connsiteX452" fmla="*/ 182940 w 1727014"/>
              <a:gd name="connsiteY452" fmla="*/ 566724 h 903234"/>
              <a:gd name="connsiteX453" fmla="*/ 165583 w 1727014"/>
              <a:gd name="connsiteY453" fmla="*/ 518639 h 903234"/>
              <a:gd name="connsiteX454" fmla="*/ 112711 w 1727014"/>
              <a:gd name="connsiteY454" fmla="*/ 445590 h 903234"/>
              <a:gd name="connsiteX455" fmla="*/ 113671 w 1727014"/>
              <a:gd name="connsiteY455" fmla="*/ 433066 h 903234"/>
              <a:gd name="connsiteX456" fmla="*/ 158864 w 1727014"/>
              <a:gd name="connsiteY456" fmla="*/ 398469 h 903234"/>
              <a:gd name="connsiteX457" fmla="*/ 194458 w 1727014"/>
              <a:gd name="connsiteY457" fmla="*/ 358091 h 903234"/>
              <a:gd name="connsiteX458" fmla="*/ 220454 w 1727014"/>
              <a:gd name="connsiteY458" fmla="*/ 301377 h 903234"/>
              <a:gd name="connsiteX459" fmla="*/ 229093 w 1727014"/>
              <a:gd name="connsiteY459" fmla="*/ 229250 h 903234"/>
              <a:gd name="connsiteX460" fmla="*/ 227173 w 1727014"/>
              <a:gd name="connsiteY460" fmla="*/ 224433 h 903234"/>
              <a:gd name="connsiteX461" fmla="*/ 239651 w 1727014"/>
              <a:gd name="connsiteY461" fmla="*/ 205208 h 903234"/>
              <a:gd name="connsiteX462" fmla="*/ 256928 w 1727014"/>
              <a:gd name="connsiteY462" fmla="*/ 204244 h 903234"/>
              <a:gd name="connsiteX463" fmla="*/ 302121 w 1727014"/>
              <a:gd name="connsiteY463" fmla="*/ 188872 h 903234"/>
              <a:gd name="connsiteX464" fmla="*/ 361792 w 1727014"/>
              <a:gd name="connsiteY464" fmla="*/ 148494 h 903234"/>
              <a:gd name="connsiteX465" fmla="*/ 366591 w 1727014"/>
              <a:gd name="connsiteY465" fmla="*/ 140787 h 903234"/>
              <a:gd name="connsiteX466" fmla="*/ 364671 w 1727014"/>
              <a:gd name="connsiteY466" fmla="*/ 131195 h 903234"/>
              <a:gd name="connsiteX467" fmla="*/ 1318669 w 1727014"/>
              <a:gd name="connsiteY467" fmla="*/ 28560 h 903234"/>
              <a:gd name="connsiteX468" fmla="*/ 1310680 w 1727014"/>
              <a:gd name="connsiteY468" fmla="*/ 29287 h 903234"/>
              <a:gd name="connsiteX469" fmla="*/ 1309721 w 1727014"/>
              <a:gd name="connsiteY469" fmla="*/ 43696 h 903234"/>
              <a:gd name="connsiteX470" fmla="*/ 1323238 w 1727014"/>
              <a:gd name="connsiteY470" fmla="*/ 63885 h 903234"/>
              <a:gd name="connsiteX471" fmla="*/ 1382829 w 1727014"/>
              <a:gd name="connsiteY471" fmla="*/ 122525 h 903234"/>
              <a:gd name="connsiteX472" fmla="*/ 1392427 w 1727014"/>
              <a:gd name="connsiteY472" fmla="*/ 129269 h 903234"/>
              <a:gd name="connsiteX473" fmla="*/ 1484733 w 1727014"/>
              <a:gd name="connsiteY473" fmla="*/ 162903 h 903234"/>
              <a:gd name="connsiteX474" fmla="*/ 1513608 w 1727014"/>
              <a:gd name="connsiteY474" fmla="*/ 167720 h 903234"/>
              <a:gd name="connsiteX475" fmla="*/ 1527046 w 1727014"/>
              <a:gd name="connsiteY475" fmla="*/ 184055 h 903234"/>
              <a:gd name="connsiteX476" fmla="*/ 1522247 w 1727014"/>
              <a:gd name="connsiteY476" fmla="*/ 234067 h 903234"/>
              <a:gd name="connsiteX477" fmla="*/ 1526086 w 1727014"/>
              <a:gd name="connsiteY477" fmla="*/ 272518 h 903234"/>
              <a:gd name="connsiteX478" fmla="*/ 1551042 w 1727014"/>
              <a:gd name="connsiteY478" fmla="*/ 339828 h 903234"/>
              <a:gd name="connsiteX479" fmla="*/ 1614552 w 1727014"/>
              <a:gd name="connsiteY479" fmla="*/ 410992 h 903234"/>
              <a:gd name="connsiteX480" fmla="*/ 1615512 w 1727014"/>
              <a:gd name="connsiteY480" fmla="*/ 424438 h 903234"/>
              <a:gd name="connsiteX481" fmla="*/ 1577038 w 1727014"/>
              <a:gd name="connsiteY481" fmla="*/ 455182 h 903234"/>
              <a:gd name="connsiteX482" fmla="*/ 1538564 w 1727014"/>
              <a:gd name="connsiteY482" fmla="*/ 505194 h 903234"/>
              <a:gd name="connsiteX483" fmla="*/ 1513608 w 1727014"/>
              <a:gd name="connsiteY483" fmla="*/ 598473 h 903234"/>
              <a:gd name="connsiteX484" fmla="*/ 1516488 w 1727014"/>
              <a:gd name="connsiteY484" fmla="*/ 640778 h 903234"/>
              <a:gd name="connsiteX485" fmla="*/ 1506809 w 1727014"/>
              <a:gd name="connsiteY485" fmla="*/ 657113 h 903234"/>
              <a:gd name="connsiteX486" fmla="*/ 1456817 w 1727014"/>
              <a:gd name="connsiteY486" fmla="*/ 671522 h 903234"/>
              <a:gd name="connsiteX487" fmla="*/ 1417463 w 1727014"/>
              <a:gd name="connsiteY487" fmla="*/ 694601 h 903234"/>
              <a:gd name="connsiteX488" fmla="*/ 1389548 w 1727014"/>
              <a:gd name="connsiteY488" fmla="*/ 718644 h 903234"/>
              <a:gd name="connsiteX489" fmla="*/ 1352994 w 1727014"/>
              <a:gd name="connsiteY489" fmla="*/ 761912 h 903234"/>
              <a:gd name="connsiteX490" fmla="*/ 1351074 w 1727014"/>
              <a:gd name="connsiteY490" fmla="*/ 765765 h 903234"/>
              <a:gd name="connsiteX491" fmla="*/ 1352994 w 1727014"/>
              <a:gd name="connsiteY491" fmla="*/ 779210 h 903234"/>
              <a:gd name="connsiteX492" fmla="*/ 1364512 w 1727014"/>
              <a:gd name="connsiteY492" fmla="*/ 774394 h 903234"/>
              <a:gd name="connsiteX493" fmla="*/ 1404905 w 1727014"/>
              <a:gd name="connsiteY493" fmla="*/ 725345 h 903234"/>
              <a:gd name="connsiteX494" fmla="*/ 1437620 w 1727014"/>
              <a:gd name="connsiteY494" fmla="*/ 699418 h 903234"/>
              <a:gd name="connsiteX495" fmla="*/ 1472255 w 1727014"/>
              <a:gd name="connsiteY495" fmla="*/ 682119 h 903234"/>
              <a:gd name="connsiteX496" fmla="*/ 1528966 w 1727014"/>
              <a:gd name="connsiteY496" fmla="*/ 673449 h 903234"/>
              <a:gd name="connsiteX497" fmla="*/ 1538564 w 1727014"/>
              <a:gd name="connsiteY497" fmla="*/ 660967 h 903234"/>
              <a:gd name="connsiteX498" fmla="*/ 1529926 w 1727014"/>
              <a:gd name="connsiteY498" fmla="*/ 633071 h 903234"/>
              <a:gd name="connsiteX499" fmla="*/ 1528966 w 1727014"/>
              <a:gd name="connsiteY499" fmla="*/ 588839 h 903234"/>
              <a:gd name="connsiteX500" fmla="*/ 1578958 w 1727014"/>
              <a:gd name="connsiteY500" fmla="*/ 472481 h 903234"/>
              <a:gd name="connsiteX501" fmla="*/ 1600074 w 1727014"/>
              <a:gd name="connsiteY501" fmla="*/ 452292 h 903234"/>
              <a:gd name="connsiteX502" fmla="*/ 1632789 w 1727014"/>
              <a:gd name="connsiteY502" fmla="*/ 430176 h 903234"/>
              <a:gd name="connsiteX503" fmla="*/ 1640468 w 1727014"/>
              <a:gd name="connsiteY503" fmla="*/ 410029 h 903234"/>
              <a:gd name="connsiteX504" fmla="*/ 1605913 w 1727014"/>
              <a:gd name="connsiteY504" fmla="*/ 382133 h 903234"/>
              <a:gd name="connsiteX505" fmla="*/ 1579918 w 1727014"/>
              <a:gd name="connsiteY505" fmla="*/ 351347 h 903234"/>
              <a:gd name="connsiteX506" fmla="*/ 1567440 w 1727014"/>
              <a:gd name="connsiteY506" fmla="*/ 335012 h 903234"/>
              <a:gd name="connsiteX507" fmla="*/ 1542404 w 1727014"/>
              <a:gd name="connsiteY507" fmla="*/ 257146 h 903234"/>
              <a:gd name="connsiteX508" fmla="*/ 1544323 w 1727014"/>
              <a:gd name="connsiteY508" fmla="*/ 185982 h 903234"/>
              <a:gd name="connsiteX509" fmla="*/ 1548163 w 1727014"/>
              <a:gd name="connsiteY509" fmla="*/ 165793 h 903234"/>
              <a:gd name="connsiteX510" fmla="*/ 1530885 w 1727014"/>
              <a:gd name="connsiteY510" fmla="*/ 149458 h 903234"/>
              <a:gd name="connsiteX511" fmla="*/ 1516488 w 1727014"/>
              <a:gd name="connsiteY511" fmla="*/ 152348 h 903234"/>
              <a:gd name="connsiteX512" fmla="*/ 1465536 w 1727014"/>
              <a:gd name="connsiteY512" fmla="*/ 145604 h 903234"/>
              <a:gd name="connsiteX513" fmla="*/ 1400106 w 1727014"/>
              <a:gd name="connsiteY513" fmla="*/ 115823 h 903234"/>
              <a:gd name="connsiteX514" fmla="*/ 1334757 w 1727014"/>
              <a:gd name="connsiteY514" fmla="*/ 52366 h 903234"/>
              <a:gd name="connsiteX515" fmla="*/ 1325158 w 1727014"/>
              <a:gd name="connsiteY515" fmla="*/ 35026 h 903234"/>
              <a:gd name="connsiteX516" fmla="*/ 1318669 w 1727014"/>
              <a:gd name="connsiteY516" fmla="*/ 28560 h 903234"/>
              <a:gd name="connsiteX517" fmla="*/ 1360673 w 1727014"/>
              <a:gd name="connsiteY517" fmla="*/ 428 h 903234"/>
              <a:gd name="connsiteX518" fmla="*/ 1378030 w 1727014"/>
              <a:gd name="connsiteY518" fmla="*/ 10020 h 903234"/>
              <a:gd name="connsiteX519" fmla="*/ 1486652 w 1727014"/>
              <a:gd name="connsiteY519" fmla="*/ 87927 h 903234"/>
              <a:gd name="connsiteX520" fmla="*/ 1548163 w 1727014"/>
              <a:gd name="connsiteY520" fmla="*/ 92744 h 903234"/>
              <a:gd name="connsiteX521" fmla="*/ 1616472 w 1727014"/>
              <a:gd name="connsiteY521" fmla="*/ 78294 h 903234"/>
              <a:gd name="connsiteX522" fmla="*/ 1625110 w 1727014"/>
              <a:gd name="connsiteY522" fmla="*/ 78294 h 903234"/>
              <a:gd name="connsiteX523" fmla="*/ 1624151 w 1727014"/>
              <a:gd name="connsiteY523" fmla="*/ 87927 h 903234"/>
              <a:gd name="connsiteX524" fmla="*/ 1610713 w 1727014"/>
              <a:gd name="connsiteY524" fmla="*/ 107153 h 903234"/>
              <a:gd name="connsiteX525" fmla="*/ 1583757 w 1727014"/>
              <a:gd name="connsiteY525" fmla="*/ 190799 h 903234"/>
              <a:gd name="connsiteX526" fmla="*/ 1582797 w 1727014"/>
              <a:gd name="connsiteY526" fmla="*/ 241732 h 903234"/>
              <a:gd name="connsiteX527" fmla="*/ 1595275 w 1727014"/>
              <a:gd name="connsiteY527" fmla="*/ 288853 h 903234"/>
              <a:gd name="connsiteX528" fmla="*/ 1639508 w 1727014"/>
              <a:gd name="connsiteY528" fmla="*/ 354237 h 903234"/>
              <a:gd name="connsiteX529" fmla="*/ 1709737 w 1727014"/>
              <a:gd name="connsiteY529" fmla="*/ 409987 h 903234"/>
              <a:gd name="connsiteX530" fmla="*/ 1718376 w 1727014"/>
              <a:gd name="connsiteY530" fmla="*/ 413841 h 903234"/>
              <a:gd name="connsiteX531" fmla="*/ 1727014 w 1727014"/>
              <a:gd name="connsiteY531" fmla="*/ 423474 h 903234"/>
              <a:gd name="connsiteX532" fmla="*/ 1717416 w 1727014"/>
              <a:gd name="connsiteY532" fmla="*/ 432145 h 903234"/>
              <a:gd name="connsiteX533" fmla="*/ 1628950 w 1727014"/>
              <a:gd name="connsiteY533" fmla="*/ 486931 h 903234"/>
              <a:gd name="connsiteX534" fmla="*/ 1580877 w 1727014"/>
              <a:gd name="connsiteY534" fmla="*/ 565760 h 903234"/>
              <a:gd name="connsiteX535" fmla="*/ 1581837 w 1727014"/>
              <a:gd name="connsiteY535" fmla="*/ 644590 h 903234"/>
              <a:gd name="connsiteX536" fmla="*/ 1604874 w 1727014"/>
              <a:gd name="connsiteY536" fmla="*/ 707083 h 903234"/>
              <a:gd name="connsiteX537" fmla="*/ 1610713 w 1727014"/>
              <a:gd name="connsiteY537" fmla="*/ 716717 h 903234"/>
              <a:gd name="connsiteX538" fmla="*/ 1614552 w 1727014"/>
              <a:gd name="connsiteY538" fmla="*/ 730162 h 903234"/>
              <a:gd name="connsiteX539" fmla="*/ 1601034 w 1727014"/>
              <a:gd name="connsiteY539" fmla="*/ 731126 h 903234"/>
              <a:gd name="connsiteX540" fmla="*/ 1568399 w 1727014"/>
              <a:gd name="connsiteY540" fmla="*/ 723460 h 903234"/>
              <a:gd name="connsiteX541" fmla="*/ 1462656 w 1727014"/>
              <a:gd name="connsiteY541" fmla="*/ 747461 h 903234"/>
              <a:gd name="connsiteX542" fmla="*/ 1407785 w 1727014"/>
              <a:gd name="connsiteY542" fmla="*/ 819588 h 903234"/>
              <a:gd name="connsiteX543" fmla="*/ 1376110 w 1727014"/>
              <a:gd name="connsiteY543" fmla="*/ 842667 h 903234"/>
              <a:gd name="connsiteX544" fmla="*/ 1270367 w 1727014"/>
              <a:gd name="connsiteY544" fmla="*/ 848448 h 903234"/>
              <a:gd name="connsiteX545" fmla="*/ 1166463 w 1727014"/>
              <a:gd name="connsiteY545" fmla="*/ 854186 h 903234"/>
              <a:gd name="connsiteX546" fmla="*/ 1090556 w 1727014"/>
              <a:gd name="connsiteY546" fmla="*/ 857076 h 903234"/>
              <a:gd name="connsiteX547" fmla="*/ 1017447 w 1727014"/>
              <a:gd name="connsiteY547" fmla="*/ 861893 h 903234"/>
              <a:gd name="connsiteX548" fmla="*/ 939620 w 1727014"/>
              <a:gd name="connsiteY548" fmla="*/ 865746 h 903234"/>
              <a:gd name="connsiteX549" fmla="*/ 867471 w 1727014"/>
              <a:gd name="connsiteY549" fmla="*/ 869600 h 903234"/>
              <a:gd name="connsiteX550" fmla="*/ 792523 w 1727014"/>
              <a:gd name="connsiteY550" fmla="*/ 873412 h 903234"/>
              <a:gd name="connsiteX551" fmla="*/ 721334 w 1727014"/>
              <a:gd name="connsiteY551" fmla="*/ 878228 h 903234"/>
              <a:gd name="connsiteX552" fmla="*/ 686700 w 1727014"/>
              <a:gd name="connsiteY552" fmla="*/ 880155 h 903234"/>
              <a:gd name="connsiteX553" fmla="*/ 610792 w 1727014"/>
              <a:gd name="connsiteY553" fmla="*/ 884009 h 903234"/>
              <a:gd name="connsiteX554" fmla="*/ 541523 w 1727014"/>
              <a:gd name="connsiteY554" fmla="*/ 889789 h 903234"/>
              <a:gd name="connsiteX555" fmla="*/ 502089 w 1727014"/>
              <a:gd name="connsiteY555" fmla="*/ 891716 h 903234"/>
              <a:gd name="connsiteX556" fmla="*/ 392507 w 1727014"/>
              <a:gd name="connsiteY556" fmla="*/ 899381 h 903234"/>
              <a:gd name="connsiteX557" fmla="*/ 334836 w 1727014"/>
              <a:gd name="connsiteY557" fmla="*/ 903234 h 903234"/>
              <a:gd name="connsiteX558" fmla="*/ 320438 w 1727014"/>
              <a:gd name="connsiteY558" fmla="*/ 892637 h 903234"/>
              <a:gd name="connsiteX559" fmla="*/ 288683 w 1727014"/>
              <a:gd name="connsiteY559" fmla="*/ 836887 h 903234"/>
              <a:gd name="connsiteX560" fmla="*/ 178141 w 1727014"/>
              <a:gd name="connsiteY560" fmla="*/ 775357 h 903234"/>
              <a:gd name="connsiteX561" fmla="*/ 110792 w 1727014"/>
              <a:gd name="connsiteY561" fmla="*/ 778247 h 903234"/>
              <a:gd name="connsiteX562" fmla="*/ 84876 w 1727014"/>
              <a:gd name="connsiteY562" fmla="*/ 784027 h 903234"/>
              <a:gd name="connsiteX563" fmla="*/ 71438 w 1727014"/>
              <a:gd name="connsiteY563" fmla="*/ 782101 h 903234"/>
              <a:gd name="connsiteX564" fmla="*/ 76237 w 1727014"/>
              <a:gd name="connsiteY564" fmla="*/ 769577 h 903234"/>
              <a:gd name="connsiteX565" fmla="*/ 123350 w 1727014"/>
              <a:gd name="connsiteY565" fmla="*/ 698455 h 903234"/>
              <a:gd name="connsiteX566" fmla="*/ 112711 w 1727014"/>
              <a:gd name="connsiteY566" fmla="*/ 541718 h 903234"/>
              <a:gd name="connsiteX567" fmla="*/ 83916 w 1727014"/>
              <a:gd name="connsiteY567" fmla="*/ 498450 h 903234"/>
              <a:gd name="connsiteX568" fmla="*/ 56960 w 1727014"/>
              <a:gd name="connsiteY568" fmla="*/ 471559 h 903234"/>
              <a:gd name="connsiteX569" fmla="*/ 4089 w 1727014"/>
              <a:gd name="connsiteY569" fmla="*/ 430218 h 903234"/>
              <a:gd name="connsiteX570" fmla="*/ 249 w 1727014"/>
              <a:gd name="connsiteY570" fmla="*/ 422511 h 903234"/>
              <a:gd name="connsiteX571" fmla="*/ 8888 w 1727014"/>
              <a:gd name="connsiteY571" fmla="*/ 415767 h 903234"/>
              <a:gd name="connsiteX572" fmla="*/ 78157 w 1727014"/>
              <a:gd name="connsiteY572" fmla="*/ 386950 h 903234"/>
              <a:gd name="connsiteX573" fmla="*/ 145426 w 1727014"/>
              <a:gd name="connsiteY573" fmla="*/ 327305 h 903234"/>
              <a:gd name="connsiteX574" fmla="*/ 167583 w 1727014"/>
              <a:gd name="connsiteY574" fmla="*/ 260999 h 903234"/>
              <a:gd name="connsiteX575" fmla="*/ 166543 w 1727014"/>
              <a:gd name="connsiteY575" fmla="*/ 211951 h 903234"/>
              <a:gd name="connsiteX576" fmla="*/ 149265 w 1727014"/>
              <a:gd name="connsiteY576" fmla="*/ 147531 h 903234"/>
              <a:gd name="connsiteX577" fmla="*/ 140627 w 1727014"/>
              <a:gd name="connsiteY577" fmla="*/ 129269 h 903234"/>
              <a:gd name="connsiteX578" fmla="*/ 141587 w 1727014"/>
              <a:gd name="connsiteY578" fmla="*/ 117708 h 903234"/>
              <a:gd name="connsiteX579" fmla="*/ 153105 w 1727014"/>
              <a:gd name="connsiteY579" fmla="*/ 118672 h 903234"/>
              <a:gd name="connsiteX580" fmla="*/ 193498 w 1727014"/>
              <a:gd name="connsiteY580" fmla="*/ 132159 h 903234"/>
              <a:gd name="connsiteX581" fmla="*/ 308840 w 1727014"/>
              <a:gd name="connsiteY581" fmla="*/ 98483 h 903234"/>
              <a:gd name="connsiteX582" fmla="*/ 327157 w 1727014"/>
              <a:gd name="connsiteY582" fmla="*/ 78294 h 903234"/>
              <a:gd name="connsiteX583" fmla="*/ 341555 w 1727014"/>
              <a:gd name="connsiteY583" fmla="*/ 71592 h 903234"/>
              <a:gd name="connsiteX584" fmla="*/ 392507 w 1727014"/>
              <a:gd name="connsiteY584" fmla="*/ 70629 h 903234"/>
              <a:gd name="connsiteX585" fmla="*/ 533844 w 1727014"/>
              <a:gd name="connsiteY585" fmla="*/ 62922 h 903234"/>
              <a:gd name="connsiteX586" fmla="*/ 604073 w 1727014"/>
              <a:gd name="connsiteY586" fmla="*/ 57141 h 903234"/>
              <a:gd name="connsiteX587" fmla="*/ 676142 w 1727014"/>
              <a:gd name="connsiteY587" fmla="*/ 52324 h 903234"/>
              <a:gd name="connsiteX588" fmla="*/ 746370 w 1727014"/>
              <a:gd name="connsiteY588" fmla="*/ 46586 h 903234"/>
              <a:gd name="connsiteX589" fmla="*/ 779005 w 1727014"/>
              <a:gd name="connsiteY589" fmla="*/ 44659 h 903234"/>
              <a:gd name="connsiteX590" fmla="*/ 878029 w 1727014"/>
              <a:gd name="connsiteY590" fmla="*/ 38879 h 903234"/>
              <a:gd name="connsiteX591" fmla="*/ 981853 w 1727014"/>
              <a:gd name="connsiteY591" fmla="*/ 31172 h 903234"/>
              <a:gd name="connsiteX592" fmla="*/ 1108793 w 1727014"/>
              <a:gd name="connsiteY592" fmla="*/ 21580 h 903234"/>
              <a:gd name="connsiteX593" fmla="*/ 1180941 w 1727014"/>
              <a:gd name="connsiteY593" fmla="*/ 14837 h 903234"/>
              <a:gd name="connsiteX594" fmla="*/ 1244371 w 1727014"/>
              <a:gd name="connsiteY594" fmla="*/ 10020 h 903234"/>
              <a:gd name="connsiteX595" fmla="*/ 1320359 w 1727014"/>
              <a:gd name="connsiteY595" fmla="*/ 4281 h 903234"/>
              <a:gd name="connsiteX596" fmla="*/ 1360673 w 1727014"/>
              <a:gd name="connsiteY596" fmla="*/ 428 h 9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</a:cxnLst>
            <a:rect l="l" t="t" r="r" b="b"/>
            <a:pathLst>
              <a:path w="1727014" h="903234">
                <a:moveTo>
                  <a:pt x="798282" y="680192"/>
                </a:moveTo>
                <a:cubicBezTo>
                  <a:pt x="793483" y="680192"/>
                  <a:pt x="788604" y="682077"/>
                  <a:pt x="784764" y="684967"/>
                </a:cubicBezTo>
                <a:cubicBezTo>
                  <a:pt x="781885" y="687858"/>
                  <a:pt x="778045" y="691711"/>
                  <a:pt x="778045" y="695565"/>
                </a:cubicBezTo>
                <a:cubicBezTo>
                  <a:pt x="778045" y="713827"/>
                  <a:pt x="778045" y="733052"/>
                  <a:pt x="778045" y="751314"/>
                </a:cubicBezTo>
                <a:cubicBezTo>
                  <a:pt x="778045" y="755168"/>
                  <a:pt x="779965" y="758058"/>
                  <a:pt x="782845" y="760948"/>
                </a:cubicBezTo>
                <a:cubicBezTo>
                  <a:pt x="785724" y="762875"/>
                  <a:pt x="791563" y="763838"/>
                  <a:pt x="795403" y="763838"/>
                </a:cubicBezTo>
                <a:cubicBezTo>
                  <a:pt x="800202" y="763838"/>
                  <a:pt x="805001" y="761912"/>
                  <a:pt x="808840" y="759021"/>
                </a:cubicBezTo>
                <a:cubicBezTo>
                  <a:pt x="811720" y="756131"/>
                  <a:pt x="815559" y="752278"/>
                  <a:pt x="815559" y="748424"/>
                </a:cubicBezTo>
                <a:cubicBezTo>
                  <a:pt x="815559" y="729199"/>
                  <a:pt x="815559" y="710937"/>
                  <a:pt x="815559" y="692674"/>
                </a:cubicBezTo>
                <a:cubicBezTo>
                  <a:pt x="815559" y="688821"/>
                  <a:pt x="813640" y="685931"/>
                  <a:pt x="810760" y="683041"/>
                </a:cubicBezTo>
                <a:cubicBezTo>
                  <a:pt x="807881" y="681156"/>
                  <a:pt x="802121" y="680192"/>
                  <a:pt x="798282" y="680192"/>
                </a:cubicBezTo>
                <a:close/>
                <a:moveTo>
                  <a:pt x="636508" y="679821"/>
                </a:moveTo>
                <a:cubicBezTo>
                  <a:pt x="627370" y="679459"/>
                  <a:pt x="616551" y="682580"/>
                  <a:pt x="613672" y="687858"/>
                </a:cubicBezTo>
                <a:cubicBezTo>
                  <a:pt x="611752" y="693638"/>
                  <a:pt x="608872" y="698455"/>
                  <a:pt x="605993" y="703230"/>
                </a:cubicBezTo>
                <a:cubicBezTo>
                  <a:pt x="604073" y="706120"/>
                  <a:pt x="603113" y="708046"/>
                  <a:pt x="601193" y="709973"/>
                </a:cubicBezTo>
                <a:cubicBezTo>
                  <a:pt x="601193" y="710937"/>
                  <a:pt x="600154" y="710937"/>
                  <a:pt x="600154" y="711900"/>
                </a:cubicBezTo>
                <a:cubicBezTo>
                  <a:pt x="600154" y="712863"/>
                  <a:pt x="599194" y="713827"/>
                  <a:pt x="598234" y="714790"/>
                </a:cubicBezTo>
                <a:cubicBezTo>
                  <a:pt x="591515" y="723460"/>
                  <a:pt x="582876" y="731126"/>
                  <a:pt x="574238" y="738833"/>
                </a:cubicBezTo>
                <a:cubicBezTo>
                  <a:pt x="556961" y="754205"/>
                  <a:pt x="538643" y="768613"/>
                  <a:pt x="524246" y="786917"/>
                </a:cubicBezTo>
                <a:cubicBezTo>
                  <a:pt x="522326" y="789766"/>
                  <a:pt x="520406" y="792656"/>
                  <a:pt x="521366" y="796509"/>
                </a:cubicBezTo>
                <a:cubicBezTo>
                  <a:pt x="522326" y="800363"/>
                  <a:pt x="526165" y="802289"/>
                  <a:pt x="529045" y="803253"/>
                </a:cubicBezTo>
                <a:cubicBezTo>
                  <a:pt x="536724" y="805180"/>
                  <a:pt x="549202" y="803253"/>
                  <a:pt x="555041" y="796509"/>
                </a:cubicBezTo>
                <a:cubicBezTo>
                  <a:pt x="583836" y="759985"/>
                  <a:pt x="629989" y="737869"/>
                  <a:pt x="649266" y="692674"/>
                </a:cubicBezTo>
                <a:cubicBezTo>
                  <a:pt x="653105" y="684025"/>
                  <a:pt x="645647" y="680182"/>
                  <a:pt x="636508" y="679821"/>
                </a:cubicBezTo>
                <a:close/>
                <a:moveTo>
                  <a:pt x="994411" y="664778"/>
                </a:moveTo>
                <a:cubicBezTo>
                  <a:pt x="989612" y="664778"/>
                  <a:pt x="983773" y="665742"/>
                  <a:pt x="979933" y="667669"/>
                </a:cubicBezTo>
                <a:cubicBezTo>
                  <a:pt x="974174" y="670559"/>
                  <a:pt x="966495" y="677302"/>
                  <a:pt x="971295" y="684967"/>
                </a:cubicBezTo>
                <a:cubicBezTo>
                  <a:pt x="990571" y="713827"/>
                  <a:pt x="1011688" y="740759"/>
                  <a:pt x="1035764" y="765765"/>
                </a:cubicBezTo>
                <a:cubicBezTo>
                  <a:pt x="1042483" y="772467"/>
                  <a:pt x="1053042" y="771503"/>
                  <a:pt x="1060720" y="767650"/>
                </a:cubicBezTo>
                <a:cubicBezTo>
                  <a:pt x="1065520" y="764802"/>
                  <a:pt x="1076078" y="757095"/>
                  <a:pt x="1069359" y="750351"/>
                </a:cubicBezTo>
                <a:cubicBezTo>
                  <a:pt x="1045363" y="725345"/>
                  <a:pt x="1024166" y="698455"/>
                  <a:pt x="1004969" y="669595"/>
                </a:cubicBezTo>
                <a:cubicBezTo>
                  <a:pt x="1003049" y="666705"/>
                  <a:pt x="997290" y="664778"/>
                  <a:pt x="994411" y="664778"/>
                </a:cubicBezTo>
                <a:close/>
                <a:moveTo>
                  <a:pt x="1238612" y="659040"/>
                </a:moveTo>
                <a:cubicBezTo>
                  <a:pt x="1233813" y="659040"/>
                  <a:pt x="1228054" y="660003"/>
                  <a:pt x="1224134" y="661888"/>
                </a:cubicBezTo>
                <a:cubicBezTo>
                  <a:pt x="1216455" y="665742"/>
                  <a:pt x="1210696" y="672485"/>
                  <a:pt x="1215496" y="680192"/>
                </a:cubicBezTo>
                <a:cubicBezTo>
                  <a:pt x="1229973" y="706120"/>
                  <a:pt x="1246291" y="732089"/>
                  <a:pt x="1264528" y="757095"/>
                </a:cubicBezTo>
                <a:cubicBezTo>
                  <a:pt x="1270287" y="764802"/>
                  <a:pt x="1282845" y="763838"/>
                  <a:pt x="1289564" y="759985"/>
                </a:cubicBezTo>
                <a:cubicBezTo>
                  <a:pt x="1295323" y="757095"/>
                  <a:pt x="1303002" y="748424"/>
                  <a:pt x="1298202" y="740759"/>
                </a:cubicBezTo>
                <a:cubicBezTo>
                  <a:pt x="1279965" y="716717"/>
                  <a:pt x="1263568" y="690748"/>
                  <a:pt x="1249170" y="663815"/>
                </a:cubicBezTo>
                <a:cubicBezTo>
                  <a:pt x="1247251" y="660925"/>
                  <a:pt x="1241491" y="659040"/>
                  <a:pt x="1238612" y="659040"/>
                </a:cubicBezTo>
                <a:close/>
                <a:moveTo>
                  <a:pt x="1370046" y="537542"/>
                </a:moveTo>
                <a:cubicBezTo>
                  <a:pt x="1364269" y="538510"/>
                  <a:pt x="1359464" y="540430"/>
                  <a:pt x="1355632" y="543317"/>
                </a:cubicBezTo>
                <a:cubicBezTo>
                  <a:pt x="1351800" y="546205"/>
                  <a:pt x="1348883" y="550044"/>
                  <a:pt x="1346996" y="553900"/>
                </a:cubicBezTo>
                <a:cubicBezTo>
                  <a:pt x="1345051" y="557739"/>
                  <a:pt x="1344079" y="562546"/>
                  <a:pt x="1342191" y="567353"/>
                </a:cubicBezTo>
                <a:cubicBezTo>
                  <a:pt x="1342191" y="577935"/>
                  <a:pt x="1346023" y="586581"/>
                  <a:pt x="1353688" y="592356"/>
                </a:cubicBezTo>
                <a:cubicBezTo>
                  <a:pt x="1361409" y="598115"/>
                  <a:pt x="1371018" y="601002"/>
                  <a:pt x="1381599" y="600034"/>
                </a:cubicBezTo>
                <a:cubicBezTo>
                  <a:pt x="1386404" y="600034"/>
                  <a:pt x="1391208" y="599083"/>
                  <a:pt x="1395040" y="597163"/>
                </a:cubicBezTo>
                <a:cubicBezTo>
                  <a:pt x="1398872" y="595227"/>
                  <a:pt x="1401789" y="593308"/>
                  <a:pt x="1404649" y="590420"/>
                </a:cubicBezTo>
                <a:cubicBezTo>
                  <a:pt x="1407566" y="588500"/>
                  <a:pt x="1409454" y="585613"/>
                  <a:pt x="1411398" y="582742"/>
                </a:cubicBezTo>
                <a:cubicBezTo>
                  <a:pt x="1413286" y="579854"/>
                  <a:pt x="1414258" y="576967"/>
                  <a:pt x="1415230" y="575047"/>
                </a:cubicBezTo>
                <a:cubicBezTo>
                  <a:pt x="1416203" y="572160"/>
                  <a:pt x="1416203" y="569272"/>
                  <a:pt x="1416203" y="565433"/>
                </a:cubicBezTo>
                <a:cubicBezTo>
                  <a:pt x="1416203" y="561578"/>
                  <a:pt x="1415230" y="558690"/>
                  <a:pt x="1413286" y="554851"/>
                </a:cubicBezTo>
                <a:cubicBezTo>
                  <a:pt x="1411398" y="551012"/>
                  <a:pt x="1408481" y="548124"/>
                  <a:pt x="1404649" y="545237"/>
                </a:cubicBezTo>
                <a:cubicBezTo>
                  <a:pt x="1400817" y="542349"/>
                  <a:pt x="1395040" y="539478"/>
                  <a:pt x="1389263" y="538510"/>
                </a:cubicBezTo>
                <a:cubicBezTo>
                  <a:pt x="1382514" y="536591"/>
                  <a:pt x="1375822" y="536591"/>
                  <a:pt x="1370046" y="537542"/>
                </a:cubicBezTo>
                <a:close/>
                <a:moveTo>
                  <a:pt x="420243" y="424251"/>
                </a:moveTo>
                <a:lnTo>
                  <a:pt x="422082" y="427931"/>
                </a:lnTo>
                <a:cubicBezTo>
                  <a:pt x="423055" y="430819"/>
                  <a:pt x="424027" y="434674"/>
                  <a:pt x="424027" y="437545"/>
                </a:cubicBezTo>
                <a:cubicBezTo>
                  <a:pt x="424027" y="440433"/>
                  <a:pt x="424027" y="443320"/>
                  <a:pt x="424027" y="446208"/>
                </a:cubicBezTo>
                <a:cubicBezTo>
                  <a:pt x="424027" y="451015"/>
                  <a:pt x="423055" y="456773"/>
                  <a:pt x="422082" y="462549"/>
                </a:cubicBezTo>
                <a:cubicBezTo>
                  <a:pt x="421110" y="468324"/>
                  <a:pt x="420138" y="474082"/>
                  <a:pt x="418250" y="479857"/>
                </a:cubicBezTo>
                <a:lnTo>
                  <a:pt x="413646" y="496444"/>
                </a:lnTo>
                <a:lnTo>
                  <a:pt x="414361" y="485632"/>
                </a:lnTo>
                <a:cubicBezTo>
                  <a:pt x="415333" y="471211"/>
                  <a:pt x="417278" y="455822"/>
                  <a:pt x="418250" y="441401"/>
                </a:cubicBezTo>
                <a:close/>
                <a:moveTo>
                  <a:pt x="1299866" y="353905"/>
                </a:moveTo>
                <a:cubicBezTo>
                  <a:pt x="1296949" y="353905"/>
                  <a:pt x="1294090" y="357744"/>
                  <a:pt x="1293117" y="363520"/>
                </a:cubicBezTo>
                <a:cubicBezTo>
                  <a:pt x="1289285" y="378909"/>
                  <a:pt x="1286368" y="396218"/>
                  <a:pt x="1282536" y="415446"/>
                </a:cubicBezTo>
                <a:cubicBezTo>
                  <a:pt x="1278704" y="434674"/>
                  <a:pt x="1274872" y="453902"/>
                  <a:pt x="1271040" y="473131"/>
                </a:cubicBezTo>
                <a:cubicBezTo>
                  <a:pt x="1264291" y="473131"/>
                  <a:pt x="1257542" y="474082"/>
                  <a:pt x="1249877" y="475050"/>
                </a:cubicBezTo>
                <a:cubicBezTo>
                  <a:pt x="1243128" y="476018"/>
                  <a:pt x="1235464" y="476970"/>
                  <a:pt x="1227743" y="477938"/>
                </a:cubicBezTo>
                <a:cubicBezTo>
                  <a:pt x="1230602" y="461597"/>
                  <a:pt x="1233519" y="447176"/>
                  <a:pt x="1236379" y="432738"/>
                </a:cubicBezTo>
                <a:cubicBezTo>
                  <a:pt x="1239296" y="418317"/>
                  <a:pt x="1241184" y="406783"/>
                  <a:pt x="1244101" y="396218"/>
                </a:cubicBezTo>
                <a:cubicBezTo>
                  <a:pt x="1245073" y="394281"/>
                  <a:pt x="1245073" y="392362"/>
                  <a:pt x="1245073" y="390442"/>
                </a:cubicBezTo>
                <a:cubicBezTo>
                  <a:pt x="1245073" y="388523"/>
                  <a:pt x="1245073" y="386603"/>
                  <a:pt x="1244101" y="385635"/>
                </a:cubicBezTo>
                <a:cubicBezTo>
                  <a:pt x="1243128" y="384667"/>
                  <a:pt x="1242156" y="382748"/>
                  <a:pt x="1240268" y="381796"/>
                </a:cubicBezTo>
                <a:cubicBezTo>
                  <a:pt x="1238324" y="379860"/>
                  <a:pt x="1236379" y="378909"/>
                  <a:pt x="1233519" y="376989"/>
                </a:cubicBezTo>
                <a:cubicBezTo>
                  <a:pt x="1228715" y="374102"/>
                  <a:pt x="1222938" y="371214"/>
                  <a:pt x="1216189" y="368327"/>
                </a:cubicBezTo>
                <a:cubicBezTo>
                  <a:pt x="1210469" y="366407"/>
                  <a:pt x="1203720" y="363520"/>
                  <a:pt x="1197944" y="362551"/>
                </a:cubicBezTo>
                <a:cubicBezTo>
                  <a:pt x="1193139" y="360632"/>
                  <a:pt x="1189307" y="360632"/>
                  <a:pt x="1186390" y="361600"/>
                </a:cubicBezTo>
                <a:cubicBezTo>
                  <a:pt x="1183530" y="362551"/>
                  <a:pt x="1181586" y="366407"/>
                  <a:pt x="1180613" y="372182"/>
                </a:cubicBezTo>
                <a:cubicBezTo>
                  <a:pt x="1178726" y="387555"/>
                  <a:pt x="1177753" y="403896"/>
                  <a:pt x="1175809" y="422172"/>
                </a:cubicBezTo>
                <a:cubicBezTo>
                  <a:pt x="1173921" y="439481"/>
                  <a:pt x="1172949" y="457741"/>
                  <a:pt x="1171004" y="476018"/>
                </a:cubicBezTo>
                <a:cubicBezTo>
                  <a:pt x="1170089" y="494279"/>
                  <a:pt x="1168145" y="510619"/>
                  <a:pt x="1166200" y="527928"/>
                </a:cubicBezTo>
                <a:cubicBezTo>
                  <a:pt x="1164312" y="545237"/>
                  <a:pt x="1162368" y="559658"/>
                  <a:pt x="1160423" y="572160"/>
                </a:cubicBezTo>
                <a:cubicBezTo>
                  <a:pt x="1159508" y="576967"/>
                  <a:pt x="1159508" y="579854"/>
                  <a:pt x="1161395" y="582725"/>
                </a:cubicBezTo>
                <a:cubicBezTo>
                  <a:pt x="1163340" y="585613"/>
                  <a:pt x="1167172" y="587532"/>
                  <a:pt x="1171004" y="589469"/>
                </a:cubicBezTo>
                <a:cubicBezTo>
                  <a:pt x="1174894" y="591388"/>
                  <a:pt x="1178726" y="593308"/>
                  <a:pt x="1183530" y="594276"/>
                </a:cubicBezTo>
                <a:cubicBezTo>
                  <a:pt x="1188335" y="595227"/>
                  <a:pt x="1193139" y="596195"/>
                  <a:pt x="1197944" y="597163"/>
                </a:cubicBezTo>
                <a:cubicBezTo>
                  <a:pt x="1202748" y="598115"/>
                  <a:pt x="1205665" y="598115"/>
                  <a:pt x="1207552" y="597163"/>
                </a:cubicBezTo>
                <a:cubicBezTo>
                  <a:pt x="1208525" y="596195"/>
                  <a:pt x="1209497" y="594276"/>
                  <a:pt x="1210469" y="591388"/>
                </a:cubicBezTo>
                <a:cubicBezTo>
                  <a:pt x="1211385" y="582725"/>
                  <a:pt x="1213329" y="572160"/>
                  <a:pt x="1214302" y="561578"/>
                </a:cubicBezTo>
                <a:cubicBezTo>
                  <a:pt x="1215274" y="550044"/>
                  <a:pt x="1217161" y="538510"/>
                  <a:pt x="1220078" y="526009"/>
                </a:cubicBezTo>
                <a:cubicBezTo>
                  <a:pt x="1227743" y="525040"/>
                  <a:pt x="1234492" y="523121"/>
                  <a:pt x="1242156" y="522170"/>
                </a:cubicBezTo>
                <a:cubicBezTo>
                  <a:pt x="1248905" y="521201"/>
                  <a:pt x="1256569" y="519282"/>
                  <a:pt x="1264291" y="518314"/>
                </a:cubicBezTo>
                <a:cubicBezTo>
                  <a:pt x="1263318" y="528896"/>
                  <a:pt x="1261374" y="538510"/>
                  <a:pt x="1260459" y="547156"/>
                </a:cubicBezTo>
                <a:cubicBezTo>
                  <a:pt x="1258514" y="554851"/>
                  <a:pt x="1258514" y="562546"/>
                  <a:pt x="1257542" y="569272"/>
                </a:cubicBezTo>
                <a:cubicBezTo>
                  <a:pt x="1255654" y="575999"/>
                  <a:pt x="1257542" y="580806"/>
                  <a:pt x="1261374" y="583693"/>
                </a:cubicBezTo>
                <a:cubicBezTo>
                  <a:pt x="1265263" y="586581"/>
                  <a:pt x="1271040" y="589469"/>
                  <a:pt x="1278704" y="591388"/>
                </a:cubicBezTo>
                <a:cubicBezTo>
                  <a:pt x="1282536" y="592356"/>
                  <a:pt x="1286425" y="592356"/>
                  <a:pt x="1289285" y="593308"/>
                </a:cubicBezTo>
                <a:cubicBezTo>
                  <a:pt x="1293117" y="594276"/>
                  <a:pt x="1296034" y="594276"/>
                  <a:pt x="1297922" y="594276"/>
                </a:cubicBezTo>
                <a:cubicBezTo>
                  <a:pt x="1300839" y="594276"/>
                  <a:pt x="1302726" y="594276"/>
                  <a:pt x="1303699" y="593308"/>
                </a:cubicBezTo>
                <a:cubicBezTo>
                  <a:pt x="1304671" y="592356"/>
                  <a:pt x="1305643" y="591388"/>
                  <a:pt x="1305643" y="588500"/>
                </a:cubicBezTo>
                <a:cubicBezTo>
                  <a:pt x="1308503" y="573111"/>
                  <a:pt x="1312335" y="556770"/>
                  <a:pt x="1316224" y="539462"/>
                </a:cubicBezTo>
                <a:cubicBezTo>
                  <a:pt x="1320057" y="522170"/>
                  <a:pt x="1323889" y="504861"/>
                  <a:pt x="1328693" y="486584"/>
                </a:cubicBezTo>
                <a:cubicBezTo>
                  <a:pt x="1333498" y="469292"/>
                  <a:pt x="1337330" y="451983"/>
                  <a:pt x="1342134" y="434674"/>
                </a:cubicBezTo>
                <a:cubicBezTo>
                  <a:pt x="1346996" y="417365"/>
                  <a:pt x="1350828" y="401976"/>
                  <a:pt x="1353688" y="388523"/>
                </a:cubicBezTo>
                <a:cubicBezTo>
                  <a:pt x="1354660" y="383716"/>
                  <a:pt x="1354660" y="380828"/>
                  <a:pt x="1353688" y="377941"/>
                </a:cubicBezTo>
                <a:cubicBezTo>
                  <a:pt x="1352715" y="375053"/>
                  <a:pt x="1349856" y="372182"/>
                  <a:pt x="1345051" y="369295"/>
                </a:cubicBezTo>
                <a:cubicBezTo>
                  <a:pt x="1340247" y="365439"/>
                  <a:pt x="1334470" y="363520"/>
                  <a:pt x="1328693" y="360632"/>
                </a:cubicBezTo>
                <a:cubicBezTo>
                  <a:pt x="1322916" y="357761"/>
                  <a:pt x="1317140" y="355825"/>
                  <a:pt x="1312335" y="354873"/>
                </a:cubicBezTo>
                <a:cubicBezTo>
                  <a:pt x="1307531" y="352937"/>
                  <a:pt x="1302726" y="353905"/>
                  <a:pt x="1299866" y="353905"/>
                </a:cubicBezTo>
                <a:close/>
                <a:moveTo>
                  <a:pt x="863348" y="353905"/>
                </a:moveTo>
                <a:cubicBezTo>
                  <a:pt x="863348" y="374102"/>
                  <a:pt x="864320" y="394298"/>
                  <a:pt x="865293" y="414478"/>
                </a:cubicBezTo>
                <a:cubicBezTo>
                  <a:pt x="866265" y="434674"/>
                  <a:pt x="867237" y="454854"/>
                  <a:pt x="868152" y="475050"/>
                </a:cubicBezTo>
                <a:cubicBezTo>
                  <a:pt x="857628" y="476018"/>
                  <a:pt x="846075" y="476970"/>
                  <a:pt x="834521" y="478906"/>
                </a:cubicBezTo>
                <a:cubicBezTo>
                  <a:pt x="822968" y="480825"/>
                  <a:pt x="811471" y="482745"/>
                  <a:pt x="800890" y="484664"/>
                </a:cubicBezTo>
                <a:cubicBezTo>
                  <a:pt x="811471" y="460629"/>
                  <a:pt x="822968" y="437562"/>
                  <a:pt x="833549" y="415446"/>
                </a:cubicBezTo>
                <a:cubicBezTo>
                  <a:pt x="844130" y="393330"/>
                  <a:pt x="853739" y="372182"/>
                  <a:pt x="863348" y="353905"/>
                </a:cubicBezTo>
                <a:close/>
                <a:moveTo>
                  <a:pt x="634565" y="338516"/>
                </a:moveTo>
                <a:cubicBezTo>
                  <a:pt x="629760" y="338516"/>
                  <a:pt x="625871" y="341404"/>
                  <a:pt x="622039" y="344291"/>
                </a:cubicBezTo>
                <a:cubicBezTo>
                  <a:pt x="618207" y="347179"/>
                  <a:pt x="614375" y="351986"/>
                  <a:pt x="611458" y="358712"/>
                </a:cubicBezTo>
                <a:cubicBezTo>
                  <a:pt x="608598" y="365439"/>
                  <a:pt x="604766" y="373134"/>
                  <a:pt x="599961" y="382748"/>
                </a:cubicBezTo>
                <a:cubicBezTo>
                  <a:pt x="595157" y="391411"/>
                  <a:pt x="590295" y="400057"/>
                  <a:pt x="585491" y="409671"/>
                </a:cubicBezTo>
                <a:cubicBezTo>
                  <a:pt x="580686" y="419285"/>
                  <a:pt x="576854" y="428899"/>
                  <a:pt x="572050" y="438513"/>
                </a:cubicBezTo>
                <a:cubicBezTo>
                  <a:pt x="567245" y="448127"/>
                  <a:pt x="562441" y="457741"/>
                  <a:pt x="558609" y="466388"/>
                </a:cubicBezTo>
                <a:cubicBezTo>
                  <a:pt x="554777" y="475050"/>
                  <a:pt x="550887" y="483696"/>
                  <a:pt x="548028" y="491391"/>
                </a:cubicBezTo>
                <a:cubicBezTo>
                  <a:pt x="544195" y="470243"/>
                  <a:pt x="540306" y="453902"/>
                  <a:pt x="538419" y="441401"/>
                </a:cubicBezTo>
                <a:cubicBezTo>
                  <a:pt x="536474" y="429867"/>
                  <a:pt x="534586" y="420253"/>
                  <a:pt x="533614" y="413510"/>
                </a:cubicBezTo>
                <a:cubicBezTo>
                  <a:pt x="532642" y="407751"/>
                  <a:pt x="531670" y="402944"/>
                  <a:pt x="531670" y="400057"/>
                </a:cubicBezTo>
                <a:cubicBezTo>
                  <a:pt x="530697" y="397169"/>
                  <a:pt x="530697" y="395250"/>
                  <a:pt x="530697" y="393330"/>
                </a:cubicBezTo>
                <a:cubicBezTo>
                  <a:pt x="529725" y="389474"/>
                  <a:pt x="528810" y="385635"/>
                  <a:pt x="527837" y="382748"/>
                </a:cubicBezTo>
                <a:cubicBezTo>
                  <a:pt x="526865" y="379860"/>
                  <a:pt x="525893" y="376989"/>
                  <a:pt x="524005" y="374102"/>
                </a:cubicBezTo>
                <a:cubicBezTo>
                  <a:pt x="523033" y="372182"/>
                  <a:pt x="520116" y="369295"/>
                  <a:pt x="517256" y="367375"/>
                </a:cubicBezTo>
                <a:cubicBezTo>
                  <a:pt x="513424" y="365439"/>
                  <a:pt x="509592" y="363520"/>
                  <a:pt x="504730" y="361600"/>
                </a:cubicBezTo>
                <a:cubicBezTo>
                  <a:pt x="496094" y="358712"/>
                  <a:pt x="488429" y="356793"/>
                  <a:pt x="480708" y="354873"/>
                </a:cubicBezTo>
                <a:cubicBezTo>
                  <a:pt x="473044" y="352954"/>
                  <a:pt x="463435" y="351018"/>
                  <a:pt x="451881" y="350066"/>
                </a:cubicBezTo>
                <a:cubicBezTo>
                  <a:pt x="444160" y="349098"/>
                  <a:pt x="439355" y="350066"/>
                  <a:pt x="435523" y="351986"/>
                </a:cubicBezTo>
                <a:cubicBezTo>
                  <a:pt x="431691" y="353905"/>
                  <a:pt x="429747" y="358712"/>
                  <a:pt x="427859" y="365439"/>
                </a:cubicBezTo>
                <a:cubicBezTo>
                  <a:pt x="425914" y="376021"/>
                  <a:pt x="424942" y="387555"/>
                  <a:pt x="423055" y="400057"/>
                </a:cubicBezTo>
                <a:lnTo>
                  <a:pt x="420243" y="424251"/>
                </a:lnTo>
                <a:lnTo>
                  <a:pt x="417278" y="418317"/>
                </a:lnTo>
                <a:cubicBezTo>
                  <a:pt x="415333" y="415429"/>
                  <a:pt x="412473" y="411590"/>
                  <a:pt x="408641" y="408703"/>
                </a:cubicBezTo>
                <a:cubicBezTo>
                  <a:pt x="402865" y="403896"/>
                  <a:pt x="396115" y="399089"/>
                  <a:pt x="387479" y="395250"/>
                </a:cubicBezTo>
                <a:cubicBezTo>
                  <a:pt x="378785" y="391411"/>
                  <a:pt x="371121" y="388523"/>
                  <a:pt x="362484" y="385635"/>
                </a:cubicBezTo>
                <a:cubicBezTo>
                  <a:pt x="357680" y="384667"/>
                  <a:pt x="351903" y="383716"/>
                  <a:pt x="347099" y="383716"/>
                </a:cubicBezTo>
                <a:cubicBezTo>
                  <a:pt x="342294" y="383716"/>
                  <a:pt x="337490" y="383716"/>
                  <a:pt x="333600" y="384667"/>
                </a:cubicBezTo>
                <a:cubicBezTo>
                  <a:pt x="328796" y="385635"/>
                  <a:pt x="324964" y="386603"/>
                  <a:pt x="322104" y="388523"/>
                </a:cubicBezTo>
                <a:cubicBezTo>
                  <a:pt x="318272" y="389474"/>
                  <a:pt x="315355" y="391411"/>
                  <a:pt x="313410" y="393330"/>
                </a:cubicBezTo>
                <a:cubicBezTo>
                  <a:pt x="307691" y="398137"/>
                  <a:pt x="300942" y="402944"/>
                  <a:pt x="295165" y="408703"/>
                </a:cubicBezTo>
                <a:cubicBezTo>
                  <a:pt x="289388" y="414478"/>
                  <a:pt x="283611" y="421204"/>
                  <a:pt x="278807" y="427931"/>
                </a:cubicBezTo>
                <a:cubicBezTo>
                  <a:pt x="274002" y="434674"/>
                  <a:pt x="270170" y="442369"/>
                  <a:pt x="266338" y="449095"/>
                </a:cubicBezTo>
                <a:cubicBezTo>
                  <a:pt x="262506" y="456790"/>
                  <a:pt x="259589" y="463517"/>
                  <a:pt x="258617" y="469275"/>
                </a:cubicBezTo>
                <a:cubicBezTo>
                  <a:pt x="255757" y="476970"/>
                  <a:pt x="255757" y="483696"/>
                  <a:pt x="255757" y="490440"/>
                </a:cubicBezTo>
                <a:cubicBezTo>
                  <a:pt x="255757" y="497166"/>
                  <a:pt x="257702" y="502925"/>
                  <a:pt x="259589" y="508700"/>
                </a:cubicBezTo>
                <a:cubicBezTo>
                  <a:pt x="261534" y="514475"/>
                  <a:pt x="265366" y="520233"/>
                  <a:pt x="269198" y="525040"/>
                </a:cubicBezTo>
                <a:cubicBezTo>
                  <a:pt x="273030" y="529848"/>
                  <a:pt x="277892" y="533703"/>
                  <a:pt x="282696" y="537542"/>
                </a:cubicBezTo>
                <a:cubicBezTo>
                  <a:pt x="287501" y="541398"/>
                  <a:pt x="292305" y="544269"/>
                  <a:pt x="298082" y="548124"/>
                </a:cubicBezTo>
                <a:cubicBezTo>
                  <a:pt x="303801" y="551012"/>
                  <a:pt x="309578" y="554851"/>
                  <a:pt x="315355" y="557739"/>
                </a:cubicBezTo>
                <a:cubicBezTo>
                  <a:pt x="321132" y="561578"/>
                  <a:pt x="326909" y="564465"/>
                  <a:pt x="331713" y="567353"/>
                </a:cubicBezTo>
                <a:cubicBezTo>
                  <a:pt x="336517" y="571192"/>
                  <a:pt x="340350" y="573111"/>
                  <a:pt x="344182" y="575999"/>
                </a:cubicBezTo>
                <a:cubicBezTo>
                  <a:pt x="347099" y="577918"/>
                  <a:pt x="349958" y="580806"/>
                  <a:pt x="350931" y="582725"/>
                </a:cubicBezTo>
                <a:cubicBezTo>
                  <a:pt x="351903" y="584662"/>
                  <a:pt x="351903" y="586581"/>
                  <a:pt x="349958" y="587532"/>
                </a:cubicBezTo>
                <a:cubicBezTo>
                  <a:pt x="345154" y="591388"/>
                  <a:pt x="337490" y="592339"/>
                  <a:pt x="325936" y="590420"/>
                </a:cubicBezTo>
                <a:cubicBezTo>
                  <a:pt x="314383" y="588500"/>
                  <a:pt x="300942" y="582725"/>
                  <a:pt x="285556" y="574079"/>
                </a:cubicBezTo>
                <a:cubicBezTo>
                  <a:pt x="282696" y="572160"/>
                  <a:pt x="278807" y="571192"/>
                  <a:pt x="275947" y="570240"/>
                </a:cubicBezTo>
                <a:cubicBezTo>
                  <a:pt x="273030" y="569272"/>
                  <a:pt x="269198" y="568304"/>
                  <a:pt x="265366" y="568304"/>
                </a:cubicBezTo>
                <a:cubicBezTo>
                  <a:pt x="262506" y="568304"/>
                  <a:pt x="258617" y="568304"/>
                  <a:pt x="254785" y="569272"/>
                </a:cubicBezTo>
                <a:cubicBezTo>
                  <a:pt x="250952" y="570240"/>
                  <a:pt x="248035" y="571192"/>
                  <a:pt x="245176" y="571192"/>
                </a:cubicBezTo>
                <a:cubicBezTo>
                  <a:pt x="242316" y="574079"/>
                  <a:pt x="240371" y="575999"/>
                  <a:pt x="240371" y="579838"/>
                </a:cubicBezTo>
                <a:cubicBezTo>
                  <a:pt x="240371" y="582725"/>
                  <a:pt x="245176" y="587532"/>
                  <a:pt x="252897" y="594259"/>
                </a:cubicBezTo>
                <a:cubicBezTo>
                  <a:pt x="268226" y="606761"/>
                  <a:pt x="282696" y="616375"/>
                  <a:pt x="296137" y="621182"/>
                </a:cubicBezTo>
                <a:cubicBezTo>
                  <a:pt x="309578" y="626957"/>
                  <a:pt x="323992" y="628877"/>
                  <a:pt x="338462" y="627909"/>
                </a:cubicBezTo>
                <a:cubicBezTo>
                  <a:pt x="348986" y="627909"/>
                  <a:pt x="358652" y="625989"/>
                  <a:pt x="366316" y="623101"/>
                </a:cubicBezTo>
                <a:cubicBezTo>
                  <a:pt x="373981" y="620214"/>
                  <a:pt x="380730" y="617343"/>
                  <a:pt x="385534" y="613487"/>
                </a:cubicBezTo>
                <a:cubicBezTo>
                  <a:pt x="390339" y="609648"/>
                  <a:pt x="395143" y="605793"/>
                  <a:pt x="398060" y="600986"/>
                </a:cubicBezTo>
                <a:cubicBezTo>
                  <a:pt x="400920" y="596178"/>
                  <a:pt x="402865" y="592339"/>
                  <a:pt x="404752" y="588500"/>
                </a:cubicBezTo>
                <a:cubicBezTo>
                  <a:pt x="406697" y="583693"/>
                  <a:pt x="407669" y="578886"/>
                  <a:pt x="406697" y="574079"/>
                </a:cubicBezTo>
                <a:cubicBezTo>
                  <a:pt x="405724" y="569272"/>
                  <a:pt x="402865" y="564465"/>
                  <a:pt x="399032" y="560609"/>
                </a:cubicBezTo>
                <a:cubicBezTo>
                  <a:pt x="395143" y="556770"/>
                  <a:pt x="390339" y="552915"/>
                  <a:pt x="384562" y="549076"/>
                </a:cubicBezTo>
                <a:cubicBezTo>
                  <a:pt x="378842" y="545237"/>
                  <a:pt x="373066" y="541381"/>
                  <a:pt x="366316" y="537542"/>
                </a:cubicBezTo>
                <a:cubicBezTo>
                  <a:pt x="360540" y="533687"/>
                  <a:pt x="353791" y="529848"/>
                  <a:pt x="347099" y="526009"/>
                </a:cubicBezTo>
                <a:cubicBezTo>
                  <a:pt x="340350" y="521201"/>
                  <a:pt x="334573" y="517346"/>
                  <a:pt x="328796" y="512539"/>
                </a:cubicBezTo>
                <a:cubicBezTo>
                  <a:pt x="323992" y="508700"/>
                  <a:pt x="321132" y="504844"/>
                  <a:pt x="320159" y="500037"/>
                </a:cubicBezTo>
                <a:cubicBezTo>
                  <a:pt x="318272" y="495230"/>
                  <a:pt x="318272" y="490423"/>
                  <a:pt x="319187" y="485616"/>
                </a:cubicBezTo>
                <a:cubicBezTo>
                  <a:pt x="320159" y="480809"/>
                  <a:pt x="321132" y="476002"/>
                  <a:pt x="323992" y="471195"/>
                </a:cubicBezTo>
                <a:cubicBezTo>
                  <a:pt x="326909" y="466388"/>
                  <a:pt x="329768" y="461580"/>
                  <a:pt x="332685" y="457741"/>
                </a:cubicBezTo>
                <a:cubicBezTo>
                  <a:pt x="335545" y="452934"/>
                  <a:pt x="338462" y="450047"/>
                  <a:pt x="342294" y="446208"/>
                </a:cubicBezTo>
                <a:cubicBezTo>
                  <a:pt x="346126" y="442352"/>
                  <a:pt x="348986" y="440433"/>
                  <a:pt x="351903" y="438513"/>
                </a:cubicBezTo>
                <a:cubicBezTo>
                  <a:pt x="354763" y="436594"/>
                  <a:pt x="356708" y="435626"/>
                  <a:pt x="358652" y="435626"/>
                </a:cubicBezTo>
                <a:cubicBezTo>
                  <a:pt x="360540" y="435626"/>
                  <a:pt x="361512" y="437545"/>
                  <a:pt x="361512" y="439465"/>
                </a:cubicBezTo>
                <a:cubicBezTo>
                  <a:pt x="362484" y="441401"/>
                  <a:pt x="362484" y="444272"/>
                  <a:pt x="361512" y="448127"/>
                </a:cubicBezTo>
                <a:cubicBezTo>
                  <a:pt x="361512" y="451966"/>
                  <a:pt x="360540" y="455822"/>
                  <a:pt x="359567" y="459661"/>
                </a:cubicBezTo>
                <a:cubicBezTo>
                  <a:pt x="358652" y="463500"/>
                  <a:pt x="357680" y="468307"/>
                  <a:pt x="356708" y="472163"/>
                </a:cubicBezTo>
                <a:cubicBezTo>
                  <a:pt x="356708" y="476002"/>
                  <a:pt x="355735" y="479857"/>
                  <a:pt x="355735" y="482728"/>
                </a:cubicBezTo>
                <a:cubicBezTo>
                  <a:pt x="354763" y="498118"/>
                  <a:pt x="366316" y="509651"/>
                  <a:pt x="391311" y="517346"/>
                </a:cubicBezTo>
                <a:cubicBezTo>
                  <a:pt x="395143" y="519282"/>
                  <a:pt x="399032" y="519282"/>
                  <a:pt x="400920" y="518314"/>
                </a:cubicBezTo>
                <a:cubicBezTo>
                  <a:pt x="403837" y="517346"/>
                  <a:pt x="405724" y="515426"/>
                  <a:pt x="407669" y="511587"/>
                </a:cubicBezTo>
                <a:cubicBezTo>
                  <a:pt x="409556" y="507732"/>
                  <a:pt x="411501" y="502925"/>
                  <a:pt x="413446" y="497166"/>
                </a:cubicBezTo>
                <a:lnTo>
                  <a:pt x="413646" y="496444"/>
                </a:lnTo>
                <a:lnTo>
                  <a:pt x="411501" y="528896"/>
                </a:lnTo>
                <a:cubicBezTo>
                  <a:pt x="410529" y="542349"/>
                  <a:pt x="409556" y="555819"/>
                  <a:pt x="409556" y="567353"/>
                </a:cubicBezTo>
                <a:cubicBezTo>
                  <a:pt x="409556" y="578886"/>
                  <a:pt x="409556" y="589469"/>
                  <a:pt x="409556" y="597163"/>
                </a:cubicBezTo>
                <a:cubicBezTo>
                  <a:pt x="409556" y="602922"/>
                  <a:pt x="410529" y="606777"/>
                  <a:pt x="412473" y="609665"/>
                </a:cubicBezTo>
                <a:cubicBezTo>
                  <a:pt x="414361" y="612536"/>
                  <a:pt x="417278" y="615424"/>
                  <a:pt x="423055" y="617343"/>
                </a:cubicBezTo>
                <a:cubicBezTo>
                  <a:pt x="426887" y="619279"/>
                  <a:pt x="431691" y="621199"/>
                  <a:pt x="436496" y="622150"/>
                </a:cubicBezTo>
                <a:cubicBezTo>
                  <a:pt x="441300" y="624086"/>
                  <a:pt x="446105" y="625038"/>
                  <a:pt x="450909" y="626006"/>
                </a:cubicBezTo>
                <a:cubicBezTo>
                  <a:pt x="456686" y="626006"/>
                  <a:pt x="459546" y="626006"/>
                  <a:pt x="461490" y="625038"/>
                </a:cubicBezTo>
                <a:cubicBezTo>
                  <a:pt x="463435" y="624070"/>
                  <a:pt x="464350" y="621199"/>
                  <a:pt x="465322" y="617343"/>
                </a:cubicBezTo>
                <a:cubicBezTo>
                  <a:pt x="466295" y="608697"/>
                  <a:pt x="467267" y="598115"/>
                  <a:pt x="468239" y="586581"/>
                </a:cubicBezTo>
                <a:cubicBezTo>
                  <a:pt x="469212" y="575047"/>
                  <a:pt x="470127" y="562546"/>
                  <a:pt x="472071" y="549093"/>
                </a:cubicBezTo>
                <a:cubicBezTo>
                  <a:pt x="474016" y="535623"/>
                  <a:pt x="475904" y="522170"/>
                  <a:pt x="477848" y="507748"/>
                </a:cubicBezTo>
                <a:cubicBezTo>
                  <a:pt x="479736" y="493327"/>
                  <a:pt x="482653" y="478906"/>
                  <a:pt x="483625" y="463517"/>
                </a:cubicBezTo>
                <a:cubicBezTo>
                  <a:pt x="487457" y="484664"/>
                  <a:pt x="491289" y="504861"/>
                  <a:pt x="496094" y="524089"/>
                </a:cubicBezTo>
                <a:cubicBezTo>
                  <a:pt x="499926" y="544269"/>
                  <a:pt x="504730" y="561578"/>
                  <a:pt x="509535" y="575999"/>
                </a:cubicBezTo>
                <a:cubicBezTo>
                  <a:pt x="510507" y="579838"/>
                  <a:pt x="511479" y="582725"/>
                  <a:pt x="512452" y="584645"/>
                </a:cubicBezTo>
                <a:cubicBezTo>
                  <a:pt x="513424" y="586581"/>
                  <a:pt x="515312" y="588500"/>
                  <a:pt x="516284" y="590420"/>
                </a:cubicBezTo>
                <a:cubicBezTo>
                  <a:pt x="518228" y="592339"/>
                  <a:pt x="519144" y="593308"/>
                  <a:pt x="521088" y="594259"/>
                </a:cubicBezTo>
                <a:cubicBezTo>
                  <a:pt x="522061" y="595227"/>
                  <a:pt x="524920" y="596195"/>
                  <a:pt x="526865" y="597147"/>
                </a:cubicBezTo>
                <a:cubicBezTo>
                  <a:pt x="533614" y="599066"/>
                  <a:pt x="540306" y="601002"/>
                  <a:pt x="549000" y="601954"/>
                </a:cubicBezTo>
                <a:cubicBezTo>
                  <a:pt x="551860" y="602922"/>
                  <a:pt x="553804" y="602922"/>
                  <a:pt x="555692" y="602922"/>
                </a:cubicBezTo>
                <a:cubicBezTo>
                  <a:pt x="557636" y="602922"/>
                  <a:pt x="558609" y="602922"/>
                  <a:pt x="559524" y="601954"/>
                </a:cubicBezTo>
                <a:cubicBezTo>
                  <a:pt x="560496" y="601002"/>
                  <a:pt x="561469" y="600034"/>
                  <a:pt x="562441" y="599066"/>
                </a:cubicBezTo>
                <a:cubicBezTo>
                  <a:pt x="563413" y="597147"/>
                  <a:pt x="564386" y="595227"/>
                  <a:pt x="565301" y="593308"/>
                </a:cubicBezTo>
                <a:cubicBezTo>
                  <a:pt x="568218" y="585613"/>
                  <a:pt x="573022" y="576967"/>
                  <a:pt x="577827" y="565417"/>
                </a:cubicBezTo>
                <a:cubicBezTo>
                  <a:pt x="583603" y="553883"/>
                  <a:pt x="589380" y="542349"/>
                  <a:pt x="595100" y="529848"/>
                </a:cubicBezTo>
                <a:cubicBezTo>
                  <a:pt x="601849" y="517346"/>
                  <a:pt x="607626" y="503893"/>
                  <a:pt x="614375" y="491391"/>
                </a:cubicBezTo>
                <a:cubicBezTo>
                  <a:pt x="620094" y="478889"/>
                  <a:pt x="626843" y="467356"/>
                  <a:pt x="632620" y="455822"/>
                </a:cubicBezTo>
                <a:cubicBezTo>
                  <a:pt x="629760" y="468324"/>
                  <a:pt x="626843" y="480809"/>
                  <a:pt x="623984" y="494279"/>
                </a:cubicBezTo>
                <a:cubicBezTo>
                  <a:pt x="622039" y="506780"/>
                  <a:pt x="619179" y="519265"/>
                  <a:pt x="617234" y="531767"/>
                </a:cubicBezTo>
                <a:cubicBezTo>
                  <a:pt x="615290" y="543301"/>
                  <a:pt x="613402" y="554851"/>
                  <a:pt x="611458" y="564465"/>
                </a:cubicBezTo>
                <a:cubicBezTo>
                  <a:pt x="610485" y="574079"/>
                  <a:pt x="609570" y="581774"/>
                  <a:pt x="608598" y="588500"/>
                </a:cubicBezTo>
                <a:cubicBezTo>
                  <a:pt x="607626" y="593308"/>
                  <a:pt x="607626" y="598115"/>
                  <a:pt x="609570" y="601002"/>
                </a:cubicBezTo>
                <a:cubicBezTo>
                  <a:pt x="611458" y="603873"/>
                  <a:pt x="614375" y="606761"/>
                  <a:pt x="619179" y="608680"/>
                </a:cubicBezTo>
                <a:cubicBezTo>
                  <a:pt x="623011" y="610616"/>
                  <a:pt x="627816" y="612536"/>
                  <a:pt x="632620" y="613487"/>
                </a:cubicBezTo>
                <a:cubicBezTo>
                  <a:pt x="637425" y="614455"/>
                  <a:pt x="642229" y="615424"/>
                  <a:pt x="647033" y="616375"/>
                </a:cubicBezTo>
                <a:cubicBezTo>
                  <a:pt x="651838" y="617343"/>
                  <a:pt x="655670" y="617343"/>
                  <a:pt x="657615" y="615424"/>
                </a:cubicBezTo>
                <a:cubicBezTo>
                  <a:pt x="659559" y="613487"/>
                  <a:pt x="661447" y="610616"/>
                  <a:pt x="662419" y="606761"/>
                </a:cubicBezTo>
                <a:cubicBezTo>
                  <a:pt x="663391" y="599083"/>
                  <a:pt x="665336" y="590420"/>
                  <a:pt x="668196" y="578886"/>
                </a:cubicBezTo>
                <a:cubicBezTo>
                  <a:pt x="671056" y="567353"/>
                  <a:pt x="673973" y="555802"/>
                  <a:pt x="676832" y="542349"/>
                </a:cubicBezTo>
                <a:cubicBezTo>
                  <a:pt x="680722" y="529848"/>
                  <a:pt x="683582" y="515426"/>
                  <a:pt x="687414" y="501005"/>
                </a:cubicBezTo>
                <a:cubicBezTo>
                  <a:pt x="691246" y="486584"/>
                  <a:pt x="694163" y="472163"/>
                  <a:pt x="697995" y="457741"/>
                </a:cubicBezTo>
                <a:cubicBezTo>
                  <a:pt x="701827" y="443320"/>
                  <a:pt x="704744" y="429867"/>
                  <a:pt x="708576" y="417365"/>
                </a:cubicBezTo>
                <a:cubicBezTo>
                  <a:pt x="712408" y="403896"/>
                  <a:pt x="715325" y="392362"/>
                  <a:pt x="718185" y="382748"/>
                </a:cubicBezTo>
                <a:cubicBezTo>
                  <a:pt x="721102" y="376021"/>
                  <a:pt x="721102" y="370246"/>
                  <a:pt x="719157" y="366407"/>
                </a:cubicBezTo>
                <a:cubicBezTo>
                  <a:pt x="717213" y="362551"/>
                  <a:pt x="713381" y="359681"/>
                  <a:pt x="707604" y="356793"/>
                </a:cubicBezTo>
                <a:cubicBezTo>
                  <a:pt x="698967" y="352937"/>
                  <a:pt x="689358" y="350050"/>
                  <a:pt x="679749" y="347179"/>
                </a:cubicBezTo>
                <a:cubicBezTo>
                  <a:pt x="670141" y="345243"/>
                  <a:pt x="661447" y="342372"/>
                  <a:pt x="652810" y="340436"/>
                </a:cubicBezTo>
                <a:cubicBezTo>
                  <a:pt x="645146" y="338516"/>
                  <a:pt x="639369" y="337565"/>
                  <a:pt x="634565" y="338516"/>
                </a:cubicBezTo>
                <a:close/>
                <a:moveTo>
                  <a:pt x="1081607" y="323143"/>
                </a:moveTo>
                <a:cubicBezTo>
                  <a:pt x="1075830" y="323143"/>
                  <a:pt x="1070054" y="323143"/>
                  <a:pt x="1065249" y="324095"/>
                </a:cubicBezTo>
                <a:cubicBezTo>
                  <a:pt x="1060445" y="326014"/>
                  <a:pt x="1055640" y="326982"/>
                  <a:pt x="1051808" y="328902"/>
                </a:cubicBezTo>
                <a:cubicBezTo>
                  <a:pt x="1047976" y="330838"/>
                  <a:pt x="1045059" y="332758"/>
                  <a:pt x="1042199" y="334677"/>
                </a:cubicBezTo>
                <a:cubicBezTo>
                  <a:pt x="1034535" y="339484"/>
                  <a:pt x="1026814" y="345259"/>
                  <a:pt x="1020065" y="351986"/>
                </a:cubicBezTo>
                <a:cubicBezTo>
                  <a:pt x="1013373" y="358712"/>
                  <a:pt x="1006624" y="366407"/>
                  <a:pt x="1000847" y="374102"/>
                </a:cubicBezTo>
                <a:cubicBezTo>
                  <a:pt x="995070" y="381796"/>
                  <a:pt x="989293" y="389474"/>
                  <a:pt x="985461" y="398137"/>
                </a:cubicBezTo>
                <a:cubicBezTo>
                  <a:pt x="981629" y="406783"/>
                  <a:pt x="978769" y="414478"/>
                  <a:pt x="976825" y="421204"/>
                </a:cubicBezTo>
                <a:cubicBezTo>
                  <a:pt x="974880" y="429867"/>
                  <a:pt x="972992" y="437545"/>
                  <a:pt x="973965" y="445240"/>
                </a:cubicBezTo>
                <a:cubicBezTo>
                  <a:pt x="973965" y="452934"/>
                  <a:pt x="975852" y="459661"/>
                  <a:pt x="978769" y="466388"/>
                </a:cubicBezTo>
                <a:cubicBezTo>
                  <a:pt x="981629" y="473131"/>
                  <a:pt x="985461" y="478889"/>
                  <a:pt x="990266" y="484664"/>
                </a:cubicBezTo>
                <a:cubicBezTo>
                  <a:pt x="995070" y="490423"/>
                  <a:pt x="999874" y="495230"/>
                  <a:pt x="1005651" y="500037"/>
                </a:cubicBezTo>
                <a:cubicBezTo>
                  <a:pt x="1010456" y="504861"/>
                  <a:pt x="1016232" y="508700"/>
                  <a:pt x="1022982" y="512539"/>
                </a:cubicBezTo>
                <a:cubicBezTo>
                  <a:pt x="1028758" y="516394"/>
                  <a:pt x="1035450" y="520233"/>
                  <a:pt x="1042199" y="524089"/>
                </a:cubicBezTo>
                <a:cubicBezTo>
                  <a:pt x="1047976" y="527928"/>
                  <a:pt x="1054668" y="530816"/>
                  <a:pt x="1060445" y="534655"/>
                </a:cubicBezTo>
                <a:cubicBezTo>
                  <a:pt x="1066222" y="538510"/>
                  <a:pt x="1071026" y="541381"/>
                  <a:pt x="1074858" y="544269"/>
                </a:cubicBezTo>
                <a:cubicBezTo>
                  <a:pt x="1078747" y="547156"/>
                  <a:pt x="1080635" y="549076"/>
                  <a:pt x="1082580" y="551963"/>
                </a:cubicBezTo>
                <a:cubicBezTo>
                  <a:pt x="1084524" y="553883"/>
                  <a:pt x="1083552" y="555819"/>
                  <a:pt x="1081607" y="557739"/>
                </a:cubicBezTo>
                <a:cubicBezTo>
                  <a:pt x="1075830" y="562546"/>
                  <a:pt x="1067194" y="563497"/>
                  <a:pt x="1053753" y="560626"/>
                </a:cubicBezTo>
                <a:cubicBezTo>
                  <a:pt x="1041227" y="557739"/>
                  <a:pt x="1025841" y="551012"/>
                  <a:pt x="1007596" y="541398"/>
                </a:cubicBezTo>
                <a:cubicBezTo>
                  <a:pt x="1004679" y="539462"/>
                  <a:pt x="1000847" y="537542"/>
                  <a:pt x="997015" y="536591"/>
                </a:cubicBezTo>
                <a:cubicBezTo>
                  <a:pt x="993183" y="535623"/>
                  <a:pt x="988378" y="534655"/>
                  <a:pt x="984489" y="534655"/>
                </a:cubicBezTo>
                <a:cubicBezTo>
                  <a:pt x="980657" y="534655"/>
                  <a:pt x="975852" y="534655"/>
                  <a:pt x="972020" y="535623"/>
                </a:cubicBezTo>
                <a:cubicBezTo>
                  <a:pt x="968188" y="536591"/>
                  <a:pt x="964299" y="538510"/>
                  <a:pt x="963383" y="542349"/>
                </a:cubicBezTo>
                <a:cubicBezTo>
                  <a:pt x="959494" y="545220"/>
                  <a:pt x="957607" y="548108"/>
                  <a:pt x="957607" y="551963"/>
                </a:cubicBezTo>
                <a:cubicBezTo>
                  <a:pt x="957607" y="554851"/>
                  <a:pt x="962411" y="560609"/>
                  <a:pt x="972020" y="568304"/>
                </a:cubicBezTo>
                <a:cubicBezTo>
                  <a:pt x="989293" y="583693"/>
                  <a:pt x="1005651" y="594259"/>
                  <a:pt x="1022009" y="600034"/>
                </a:cubicBezTo>
                <a:cubicBezTo>
                  <a:pt x="1038367" y="606761"/>
                  <a:pt x="1054668" y="608680"/>
                  <a:pt x="1071026" y="607729"/>
                </a:cubicBezTo>
                <a:cubicBezTo>
                  <a:pt x="1083552" y="606761"/>
                  <a:pt x="1094133" y="604841"/>
                  <a:pt x="1102770" y="601954"/>
                </a:cubicBezTo>
                <a:cubicBezTo>
                  <a:pt x="1111406" y="599066"/>
                  <a:pt x="1119128" y="595227"/>
                  <a:pt x="1124904" y="590420"/>
                </a:cubicBezTo>
                <a:cubicBezTo>
                  <a:pt x="1130624" y="585613"/>
                  <a:pt x="1135429" y="580806"/>
                  <a:pt x="1139318" y="575999"/>
                </a:cubicBezTo>
                <a:cubicBezTo>
                  <a:pt x="1143150" y="571192"/>
                  <a:pt x="1146010" y="566385"/>
                  <a:pt x="1147954" y="561578"/>
                </a:cubicBezTo>
                <a:cubicBezTo>
                  <a:pt x="1150814" y="554851"/>
                  <a:pt x="1151787" y="549076"/>
                  <a:pt x="1150814" y="544269"/>
                </a:cubicBezTo>
                <a:cubicBezTo>
                  <a:pt x="1149899" y="538494"/>
                  <a:pt x="1146982" y="533687"/>
                  <a:pt x="1142178" y="528879"/>
                </a:cubicBezTo>
                <a:cubicBezTo>
                  <a:pt x="1138345" y="524072"/>
                  <a:pt x="1132569" y="520233"/>
                  <a:pt x="1125820" y="515426"/>
                </a:cubicBezTo>
                <a:cubicBezTo>
                  <a:pt x="1119128" y="510619"/>
                  <a:pt x="1112379" y="506764"/>
                  <a:pt x="1104714" y="501957"/>
                </a:cubicBezTo>
                <a:cubicBezTo>
                  <a:pt x="1096993" y="498118"/>
                  <a:pt x="1089329" y="493310"/>
                  <a:pt x="1081607" y="488503"/>
                </a:cubicBezTo>
                <a:cubicBezTo>
                  <a:pt x="1073943" y="483696"/>
                  <a:pt x="1066222" y="478889"/>
                  <a:pt x="1060445" y="473114"/>
                </a:cubicBezTo>
                <a:cubicBezTo>
                  <a:pt x="1055640" y="468307"/>
                  <a:pt x="1051808" y="464468"/>
                  <a:pt x="1050836" y="458693"/>
                </a:cubicBezTo>
                <a:cubicBezTo>
                  <a:pt x="1048948" y="453886"/>
                  <a:pt x="1048948" y="448127"/>
                  <a:pt x="1049864" y="442352"/>
                </a:cubicBezTo>
                <a:cubicBezTo>
                  <a:pt x="1050836" y="436577"/>
                  <a:pt x="1052781" y="430819"/>
                  <a:pt x="1055640" y="425043"/>
                </a:cubicBezTo>
                <a:cubicBezTo>
                  <a:pt x="1058557" y="419285"/>
                  <a:pt x="1061417" y="413510"/>
                  <a:pt x="1065249" y="408703"/>
                </a:cubicBezTo>
                <a:cubicBezTo>
                  <a:pt x="1069139" y="403896"/>
                  <a:pt x="1072971" y="399089"/>
                  <a:pt x="1076803" y="395250"/>
                </a:cubicBezTo>
                <a:cubicBezTo>
                  <a:pt x="1080635" y="391394"/>
                  <a:pt x="1084524" y="388506"/>
                  <a:pt x="1087384" y="386587"/>
                </a:cubicBezTo>
                <a:cubicBezTo>
                  <a:pt x="1091216" y="383716"/>
                  <a:pt x="1094133" y="382748"/>
                  <a:pt x="1096021" y="382748"/>
                </a:cubicBezTo>
                <a:cubicBezTo>
                  <a:pt x="1096993" y="383716"/>
                  <a:pt x="1098938" y="384667"/>
                  <a:pt x="1098938" y="387555"/>
                </a:cubicBezTo>
                <a:cubicBezTo>
                  <a:pt x="1099910" y="390442"/>
                  <a:pt x="1099910" y="394281"/>
                  <a:pt x="1098938" y="398137"/>
                </a:cubicBezTo>
                <a:cubicBezTo>
                  <a:pt x="1097965" y="401976"/>
                  <a:pt x="1096993" y="406783"/>
                  <a:pt x="1096021" y="411590"/>
                </a:cubicBezTo>
                <a:cubicBezTo>
                  <a:pt x="1095048" y="416397"/>
                  <a:pt x="1094133" y="421204"/>
                  <a:pt x="1093161" y="426011"/>
                </a:cubicBezTo>
                <a:cubicBezTo>
                  <a:pt x="1092188" y="430819"/>
                  <a:pt x="1091216" y="434674"/>
                  <a:pt x="1091216" y="438513"/>
                </a:cubicBezTo>
                <a:cubicBezTo>
                  <a:pt x="1089329" y="455822"/>
                  <a:pt x="1102770" y="469275"/>
                  <a:pt x="1131596" y="477938"/>
                </a:cubicBezTo>
                <a:cubicBezTo>
                  <a:pt x="1136401" y="479857"/>
                  <a:pt x="1140233" y="479857"/>
                  <a:pt x="1143150" y="478889"/>
                </a:cubicBezTo>
                <a:cubicBezTo>
                  <a:pt x="1146010" y="477938"/>
                  <a:pt x="1148927" y="475050"/>
                  <a:pt x="1150814" y="471195"/>
                </a:cubicBezTo>
                <a:cubicBezTo>
                  <a:pt x="1153731" y="466388"/>
                  <a:pt x="1155619" y="461580"/>
                  <a:pt x="1157563" y="454854"/>
                </a:cubicBezTo>
                <a:cubicBezTo>
                  <a:pt x="1159508" y="448127"/>
                  <a:pt x="1161395" y="441401"/>
                  <a:pt x="1163340" y="434674"/>
                </a:cubicBezTo>
                <a:cubicBezTo>
                  <a:pt x="1164312" y="427931"/>
                  <a:pt x="1166200" y="421204"/>
                  <a:pt x="1167172" y="414478"/>
                </a:cubicBezTo>
                <a:cubicBezTo>
                  <a:pt x="1169117" y="407751"/>
                  <a:pt x="1170089" y="401976"/>
                  <a:pt x="1170089" y="396201"/>
                </a:cubicBezTo>
                <a:cubicBezTo>
                  <a:pt x="1169117" y="393330"/>
                  <a:pt x="1169117" y="390442"/>
                  <a:pt x="1169117" y="386587"/>
                </a:cubicBezTo>
                <a:cubicBezTo>
                  <a:pt x="1169117" y="383716"/>
                  <a:pt x="1168145" y="379860"/>
                  <a:pt x="1167172" y="376021"/>
                </a:cubicBezTo>
                <a:cubicBezTo>
                  <a:pt x="1166200" y="372166"/>
                  <a:pt x="1164312" y="368327"/>
                  <a:pt x="1162368" y="364488"/>
                </a:cubicBezTo>
                <a:cubicBezTo>
                  <a:pt x="1160480" y="360632"/>
                  <a:pt x="1156591" y="356793"/>
                  <a:pt x="1152759" y="352937"/>
                </a:cubicBezTo>
                <a:cubicBezTo>
                  <a:pt x="1146010" y="347179"/>
                  <a:pt x="1138345" y="342372"/>
                  <a:pt x="1128737" y="337565"/>
                </a:cubicBezTo>
                <a:cubicBezTo>
                  <a:pt x="1119128" y="332758"/>
                  <a:pt x="1109519" y="328902"/>
                  <a:pt x="1099910" y="326014"/>
                </a:cubicBezTo>
                <a:cubicBezTo>
                  <a:pt x="1093161" y="324095"/>
                  <a:pt x="1087384" y="323143"/>
                  <a:pt x="1081607" y="323143"/>
                </a:cubicBezTo>
                <a:close/>
                <a:moveTo>
                  <a:pt x="845103" y="279880"/>
                </a:moveTo>
                <a:cubicBezTo>
                  <a:pt x="833549" y="278912"/>
                  <a:pt x="824912" y="280831"/>
                  <a:pt x="819136" y="285638"/>
                </a:cubicBezTo>
                <a:cubicBezTo>
                  <a:pt x="812387" y="290445"/>
                  <a:pt x="808554" y="296221"/>
                  <a:pt x="804722" y="302947"/>
                </a:cubicBezTo>
                <a:cubicBezTo>
                  <a:pt x="795113" y="322175"/>
                  <a:pt x="784532" y="344291"/>
                  <a:pt x="773951" y="368327"/>
                </a:cubicBezTo>
                <a:cubicBezTo>
                  <a:pt x="763370" y="392362"/>
                  <a:pt x="752789" y="417365"/>
                  <a:pt x="742207" y="442369"/>
                </a:cubicBezTo>
                <a:cubicBezTo>
                  <a:pt x="731626" y="467356"/>
                  <a:pt x="722017" y="492359"/>
                  <a:pt x="713381" y="515426"/>
                </a:cubicBezTo>
                <a:cubicBezTo>
                  <a:pt x="704744" y="539478"/>
                  <a:pt x="697995" y="559658"/>
                  <a:pt x="692218" y="576967"/>
                </a:cubicBezTo>
                <a:cubicBezTo>
                  <a:pt x="690331" y="581774"/>
                  <a:pt x="690331" y="586581"/>
                  <a:pt x="690331" y="589469"/>
                </a:cubicBezTo>
                <a:cubicBezTo>
                  <a:pt x="690331" y="592356"/>
                  <a:pt x="691246" y="595227"/>
                  <a:pt x="692218" y="597163"/>
                </a:cubicBezTo>
                <a:cubicBezTo>
                  <a:pt x="694163" y="599083"/>
                  <a:pt x="696107" y="601002"/>
                  <a:pt x="697995" y="601970"/>
                </a:cubicBezTo>
                <a:cubicBezTo>
                  <a:pt x="699940" y="602922"/>
                  <a:pt x="702799" y="604858"/>
                  <a:pt x="705716" y="606777"/>
                </a:cubicBezTo>
                <a:cubicBezTo>
                  <a:pt x="709548" y="608697"/>
                  <a:pt x="713381" y="609665"/>
                  <a:pt x="717213" y="611585"/>
                </a:cubicBezTo>
                <a:cubicBezTo>
                  <a:pt x="721102" y="612536"/>
                  <a:pt x="724934" y="614455"/>
                  <a:pt x="727794" y="615424"/>
                </a:cubicBezTo>
                <a:cubicBezTo>
                  <a:pt x="733571" y="616392"/>
                  <a:pt x="737403" y="617343"/>
                  <a:pt x="740320" y="616392"/>
                </a:cubicBezTo>
                <a:cubicBezTo>
                  <a:pt x="743180" y="615424"/>
                  <a:pt x="745124" y="612536"/>
                  <a:pt x="747012" y="608697"/>
                </a:cubicBezTo>
                <a:cubicBezTo>
                  <a:pt x="749929" y="600034"/>
                  <a:pt x="752789" y="592356"/>
                  <a:pt x="756678" y="583693"/>
                </a:cubicBezTo>
                <a:cubicBezTo>
                  <a:pt x="760510" y="575047"/>
                  <a:pt x="764342" y="565433"/>
                  <a:pt x="769147" y="555819"/>
                </a:cubicBezTo>
                <a:cubicBezTo>
                  <a:pt x="783560" y="551012"/>
                  <a:pt x="799918" y="547156"/>
                  <a:pt x="818163" y="544285"/>
                </a:cubicBezTo>
                <a:cubicBezTo>
                  <a:pt x="836466" y="540430"/>
                  <a:pt x="854711" y="537542"/>
                  <a:pt x="874902" y="533703"/>
                </a:cubicBezTo>
                <a:cubicBezTo>
                  <a:pt x="875874" y="543317"/>
                  <a:pt x="876846" y="552932"/>
                  <a:pt x="877761" y="561578"/>
                </a:cubicBezTo>
                <a:cubicBezTo>
                  <a:pt x="879706" y="570240"/>
                  <a:pt x="880678" y="578886"/>
                  <a:pt x="881651" y="585613"/>
                </a:cubicBezTo>
                <a:cubicBezTo>
                  <a:pt x="883538" y="592356"/>
                  <a:pt x="884510" y="597163"/>
                  <a:pt x="887427" y="600034"/>
                </a:cubicBezTo>
                <a:cubicBezTo>
                  <a:pt x="889315" y="602922"/>
                  <a:pt x="894119" y="604841"/>
                  <a:pt x="899896" y="606777"/>
                </a:cubicBezTo>
                <a:cubicBezTo>
                  <a:pt x="905673" y="608697"/>
                  <a:pt x="911450" y="609648"/>
                  <a:pt x="917226" y="609648"/>
                </a:cubicBezTo>
                <a:cubicBezTo>
                  <a:pt x="923003" y="609648"/>
                  <a:pt x="928723" y="609648"/>
                  <a:pt x="935472" y="609648"/>
                </a:cubicBezTo>
                <a:cubicBezTo>
                  <a:pt x="942221" y="609648"/>
                  <a:pt x="946053" y="608697"/>
                  <a:pt x="947998" y="606777"/>
                </a:cubicBezTo>
                <a:cubicBezTo>
                  <a:pt x="949885" y="604841"/>
                  <a:pt x="950858" y="601970"/>
                  <a:pt x="950858" y="597163"/>
                </a:cubicBezTo>
                <a:cubicBezTo>
                  <a:pt x="949885" y="575999"/>
                  <a:pt x="948913" y="552932"/>
                  <a:pt x="947998" y="527928"/>
                </a:cubicBezTo>
                <a:cubicBezTo>
                  <a:pt x="947025" y="502925"/>
                  <a:pt x="946053" y="477938"/>
                  <a:pt x="946053" y="452934"/>
                </a:cubicBezTo>
                <a:cubicBezTo>
                  <a:pt x="946053" y="427931"/>
                  <a:pt x="946053" y="403896"/>
                  <a:pt x="946053" y="380828"/>
                </a:cubicBezTo>
                <a:cubicBezTo>
                  <a:pt x="946053" y="358712"/>
                  <a:pt x="947025" y="337565"/>
                  <a:pt x="947998" y="320256"/>
                </a:cubicBezTo>
                <a:cubicBezTo>
                  <a:pt x="947998" y="313529"/>
                  <a:pt x="947025" y="307754"/>
                  <a:pt x="945081" y="302947"/>
                </a:cubicBezTo>
                <a:cubicBezTo>
                  <a:pt x="942221" y="298140"/>
                  <a:pt x="937417" y="295252"/>
                  <a:pt x="929695" y="292365"/>
                </a:cubicBezTo>
                <a:cubicBezTo>
                  <a:pt x="923918" y="291413"/>
                  <a:pt x="918142" y="290445"/>
                  <a:pt x="912422" y="288526"/>
                </a:cubicBezTo>
                <a:cubicBezTo>
                  <a:pt x="906645" y="287574"/>
                  <a:pt x="900868" y="285638"/>
                  <a:pt x="894119" y="284687"/>
                </a:cubicBezTo>
                <a:cubicBezTo>
                  <a:pt x="887427" y="283719"/>
                  <a:pt x="879706" y="282767"/>
                  <a:pt x="872042" y="281799"/>
                </a:cubicBezTo>
                <a:cubicBezTo>
                  <a:pt x="864320" y="280831"/>
                  <a:pt x="855684" y="279880"/>
                  <a:pt x="845103" y="279880"/>
                </a:cubicBezTo>
                <a:close/>
                <a:moveTo>
                  <a:pt x="1403677" y="270266"/>
                </a:moveTo>
                <a:cubicBezTo>
                  <a:pt x="1399845" y="272185"/>
                  <a:pt x="1397900" y="276992"/>
                  <a:pt x="1396013" y="283735"/>
                </a:cubicBezTo>
                <a:cubicBezTo>
                  <a:pt x="1392180" y="298157"/>
                  <a:pt x="1389263" y="315449"/>
                  <a:pt x="1385431" y="333726"/>
                </a:cubicBezTo>
                <a:cubicBezTo>
                  <a:pt x="1381599" y="352954"/>
                  <a:pt x="1378682" y="371214"/>
                  <a:pt x="1374850" y="390442"/>
                </a:cubicBezTo>
                <a:cubicBezTo>
                  <a:pt x="1371018" y="409671"/>
                  <a:pt x="1368101" y="427948"/>
                  <a:pt x="1365241" y="446208"/>
                </a:cubicBezTo>
                <a:cubicBezTo>
                  <a:pt x="1363297" y="464485"/>
                  <a:pt x="1360437" y="479857"/>
                  <a:pt x="1359464" y="493327"/>
                </a:cubicBezTo>
                <a:cubicBezTo>
                  <a:pt x="1358492" y="500054"/>
                  <a:pt x="1358492" y="504861"/>
                  <a:pt x="1360437" y="507748"/>
                </a:cubicBezTo>
                <a:cubicBezTo>
                  <a:pt x="1362324" y="510619"/>
                  <a:pt x="1365241" y="513507"/>
                  <a:pt x="1371018" y="516394"/>
                </a:cubicBezTo>
                <a:cubicBezTo>
                  <a:pt x="1375822" y="518314"/>
                  <a:pt x="1380627" y="520250"/>
                  <a:pt x="1386404" y="522170"/>
                </a:cubicBezTo>
                <a:cubicBezTo>
                  <a:pt x="1391208" y="524089"/>
                  <a:pt x="1396985" y="525040"/>
                  <a:pt x="1403677" y="526009"/>
                </a:cubicBezTo>
                <a:cubicBezTo>
                  <a:pt x="1409454" y="526977"/>
                  <a:pt x="1413286" y="526977"/>
                  <a:pt x="1415230" y="526009"/>
                </a:cubicBezTo>
                <a:cubicBezTo>
                  <a:pt x="1417175" y="525057"/>
                  <a:pt x="1419063" y="522170"/>
                  <a:pt x="1420035" y="517363"/>
                </a:cubicBezTo>
                <a:cubicBezTo>
                  <a:pt x="1422895" y="503893"/>
                  <a:pt x="1426784" y="489471"/>
                  <a:pt x="1430616" y="473131"/>
                </a:cubicBezTo>
                <a:cubicBezTo>
                  <a:pt x="1434448" y="456790"/>
                  <a:pt x="1438280" y="440449"/>
                  <a:pt x="1443085" y="423141"/>
                </a:cubicBezTo>
                <a:cubicBezTo>
                  <a:pt x="1447946" y="405832"/>
                  <a:pt x="1453666" y="387555"/>
                  <a:pt x="1458470" y="370263"/>
                </a:cubicBezTo>
                <a:cubicBezTo>
                  <a:pt x="1463275" y="351986"/>
                  <a:pt x="1468137" y="334677"/>
                  <a:pt x="1473856" y="317368"/>
                </a:cubicBezTo>
                <a:cubicBezTo>
                  <a:pt x="1475801" y="311610"/>
                  <a:pt x="1475801" y="305835"/>
                  <a:pt x="1473856" y="301996"/>
                </a:cubicBezTo>
                <a:cubicBezTo>
                  <a:pt x="1472941" y="298140"/>
                  <a:pt x="1468137" y="294301"/>
                  <a:pt x="1464247" y="288543"/>
                </a:cubicBezTo>
                <a:cubicBezTo>
                  <a:pt x="1458470" y="284687"/>
                  <a:pt x="1451779" y="280848"/>
                  <a:pt x="1443085" y="277960"/>
                </a:cubicBezTo>
                <a:cubicBezTo>
                  <a:pt x="1434448" y="275073"/>
                  <a:pt x="1426784" y="273153"/>
                  <a:pt x="1420035" y="271234"/>
                </a:cubicBezTo>
                <a:cubicBezTo>
                  <a:pt x="1412371" y="269314"/>
                  <a:pt x="1407509" y="268346"/>
                  <a:pt x="1403677" y="270266"/>
                </a:cubicBezTo>
                <a:close/>
                <a:moveTo>
                  <a:pt x="452617" y="178291"/>
                </a:moveTo>
                <a:cubicBezTo>
                  <a:pt x="448278" y="178526"/>
                  <a:pt x="443939" y="179720"/>
                  <a:pt x="440579" y="181165"/>
                </a:cubicBezTo>
                <a:cubicBezTo>
                  <a:pt x="437700" y="183092"/>
                  <a:pt x="424262" y="190799"/>
                  <a:pt x="430981" y="195616"/>
                </a:cubicBezTo>
                <a:cubicBezTo>
                  <a:pt x="469454" y="225397"/>
                  <a:pt x="506969" y="256183"/>
                  <a:pt x="543443" y="287890"/>
                </a:cubicBezTo>
                <a:cubicBezTo>
                  <a:pt x="549202" y="292707"/>
                  <a:pt x="560800" y="290780"/>
                  <a:pt x="567519" y="287890"/>
                </a:cubicBezTo>
                <a:cubicBezTo>
                  <a:pt x="570398" y="285963"/>
                  <a:pt x="583836" y="279262"/>
                  <a:pt x="577117" y="273481"/>
                </a:cubicBezTo>
                <a:cubicBezTo>
                  <a:pt x="540563" y="241732"/>
                  <a:pt x="503049" y="210988"/>
                  <a:pt x="464655" y="181165"/>
                </a:cubicBezTo>
                <a:cubicBezTo>
                  <a:pt x="461296" y="178778"/>
                  <a:pt x="456957" y="178055"/>
                  <a:pt x="452617" y="178291"/>
                </a:cubicBezTo>
                <a:close/>
                <a:moveTo>
                  <a:pt x="976094" y="158086"/>
                </a:moveTo>
                <a:cubicBezTo>
                  <a:pt x="972254" y="159049"/>
                  <a:pt x="966495" y="160013"/>
                  <a:pt x="962656" y="162903"/>
                </a:cubicBezTo>
                <a:cubicBezTo>
                  <a:pt x="960736" y="164830"/>
                  <a:pt x="956897" y="166756"/>
                  <a:pt x="955937" y="169647"/>
                </a:cubicBezTo>
                <a:cubicBezTo>
                  <a:pt x="954017" y="177312"/>
                  <a:pt x="952098" y="184055"/>
                  <a:pt x="950178" y="191762"/>
                </a:cubicBezTo>
                <a:cubicBezTo>
                  <a:pt x="950178" y="194652"/>
                  <a:pt x="952098" y="196579"/>
                  <a:pt x="954017" y="197542"/>
                </a:cubicBezTo>
                <a:cubicBezTo>
                  <a:pt x="955937" y="198506"/>
                  <a:pt x="957857" y="198506"/>
                  <a:pt x="959776" y="198506"/>
                </a:cubicBezTo>
                <a:cubicBezTo>
                  <a:pt x="961696" y="199427"/>
                  <a:pt x="963616" y="198506"/>
                  <a:pt x="966495" y="198506"/>
                </a:cubicBezTo>
                <a:cubicBezTo>
                  <a:pt x="970335" y="197542"/>
                  <a:pt x="976094" y="196579"/>
                  <a:pt x="979933" y="193689"/>
                </a:cubicBezTo>
                <a:cubicBezTo>
                  <a:pt x="981853" y="191762"/>
                  <a:pt x="985772" y="189835"/>
                  <a:pt x="986732" y="186945"/>
                </a:cubicBezTo>
                <a:cubicBezTo>
                  <a:pt x="988652" y="179238"/>
                  <a:pt x="990571" y="172537"/>
                  <a:pt x="992491" y="164830"/>
                </a:cubicBezTo>
                <a:cubicBezTo>
                  <a:pt x="992491" y="161940"/>
                  <a:pt x="990571" y="160013"/>
                  <a:pt x="988652" y="159049"/>
                </a:cubicBezTo>
                <a:cubicBezTo>
                  <a:pt x="986732" y="158086"/>
                  <a:pt x="984812" y="158086"/>
                  <a:pt x="982813" y="158086"/>
                </a:cubicBezTo>
                <a:cubicBezTo>
                  <a:pt x="980893" y="157123"/>
                  <a:pt x="978013" y="158086"/>
                  <a:pt x="976094" y="158086"/>
                </a:cubicBezTo>
                <a:close/>
                <a:moveTo>
                  <a:pt x="735982" y="154751"/>
                </a:moveTo>
                <a:cubicBezTo>
                  <a:pt x="731893" y="154756"/>
                  <a:pt x="727574" y="155720"/>
                  <a:pt x="725174" y="156201"/>
                </a:cubicBezTo>
                <a:cubicBezTo>
                  <a:pt x="720375" y="157165"/>
                  <a:pt x="716535" y="159049"/>
                  <a:pt x="712696" y="161940"/>
                </a:cubicBezTo>
                <a:cubicBezTo>
                  <a:pt x="710776" y="163866"/>
                  <a:pt x="707896" y="165793"/>
                  <a:pt x="708856" y="168683"/>
                </a:cubicBezTo>
                <a:cubicBezTo>
                  <a:pt x="719415" y="190799"/>
                  <a:pt x="727093" y="213878"/>
                  <a:pt x="732853" y="237920"/>
                </a:cubicBezTo>
                <a:cubicBezTo>
                  <a:pt x="733812" y="240769"/>
                  <a:pt x="737652" y="241732"/>
                  <a:pt x="739571" y="241732"/>
                </a:cubicBezTo>
                <a:cubicBezTo>
                  <a:pt x="743411" y="242695"/>
                  <a:pt x="749250" y="241732"/>
                  <a:pt x="753089" y="240769"/>
                </a:cubicBezTo>
                <a:cubicBezTo>
                  <a:pt x="757889" y="239805"/>
                  <a:pt x="761728" y="237920"/>
                  <a:pt x="765567" y="235030"/>
                </a:cubicBezTo>
                <a:cubicBezTo>
                  <a:pt x="767487" y="233104"/>
                  <a:pt x="770367" y="231177"/>
                  <a:pt x="769407" y="228287"/>
                </a:cubicBezTo>
                <a:cubicBezTo>
                  <a:pt x="762688" y="205208"/>
                  <a:pt x="755009" y="181165"/>
                  <a:pt x="745411" y="159049"/>
                </a:cubicBezTo>
                <a:cubicBezTo>
                  <a:pt x="743931" y="155699"/>
                  <a:pt x="740072" y="154746"/>
                  <a:pt x="735982" y="154751"/>
                </a:cubicBezTo>
                <a:close/>
                <a:moveTo>
                  <a:pt x="1279006" y="142714"/>
                </a:moveTo>
                <a:cubicBezTo>
                  <a:pt x="1269327" y="139824"/>
                  <a:pt x="1259729" y="143677"/>
                  <a:pt x="1253010" y="149458"/>
                </a:cubicBezTo>
                <a:cubicBezTo>
                  <a:pt x="1221255" y="178275"/>
                  <a:pt x="1191499" y="210024"/>
                  <a:pt x="1165504" y="244622"/>
                </a:cubicBezTo>
                <a:cubicBezTo>
                  <a:pt x="1163584" y="247512"/>
                  <a:pt x="1161664" y="250402"/>
                  <a:pt x="1162624" y="254256"/>
                </a:cubicBezTo>
                <a:cubicBezTo>
                  <a:pt x="1163584" y="258109"/>
                  <a:pt x="1167423" y="260036"/>
                  <a:pt x="1170303" y="260999"/>
                </a:cubicBezTo>
                <a:cubicBezTo>
                  <a:pt x="1178062" y="262884"/>
                  <a:pt x="1191499" y="260999"/>
                  <a:pt x="1195339" y="253292"/>
                </a:cubicBezTo>
                <a:cubicBezTo>
                  <a:pt x="1221255" y="218695"/>
                  <a:pt x="1251090" y="186945"/>
                  <a:pt x="1282845" y="158086"/>
                </a:cubicBezTo>
                <a:cubicBezTo>
                  <a:pt x="1289564" y="153311"/>
                  <a:pt x="1286684" y="144641"/>
                  <a:pt x="1279006" y="142714"/>
                </a:cubicBezTo>
                <a:close/>
                <a:moveTo>
                  <a:pt x="364671" y="131195"/>
                </a:moveTo>
                <a:cubicBezTo>
                  <a:pt x="361792" y="128305"/>
                  <a:pt x="356912" y="129269"/>
                  <a:pt x="354033" y="132159"/>
                </a:cubicBezTo>
                <a:cubicBezTo>
                  <a:pt x="351153" y="135007"/>
                  <a:pt x="349234" y="138860"/>
                  <a:pt x="346354" y="140787"/>
                </a:cubicBezTo>
                <a:cubicBezTo>
                  <a:pt x="325237" y="155196"/>
                  <a:pt x="306920" y="172537"/>
                  <a:pt x="281964" y="180202"/>
                </a:cubicBezTo>
                <a:cubicBezTo>
                  <a:pt x="263727" y="185982"/>
                  <a:pt x="243490" y="188872"/>
                  <a:pt x="224294" y="190799"/>
                </a:cubicBezTo>
                <a:cubicBezTo>
                  <a:pt x="211736" y="191762"/>
                  <a:pt x="208856" y="192726"/>
                  <a:pt x="209816" y="206171"/>
                </a:cubicBezTo>
                <a:cubicBezTo>
                  <a:pt x="209816" y="210024"/>
                  <a:pt x="209816" y="212915"/>
                  <a:pt x="210776" y="215805"/>
                </a:cubicBezTo>
                <a:cubicBezTo>
                  <a:pt x="217575" y="232140"/>
                  <a:pt x="214615" y="249439"/>
                  <a:pt x="212695" y="265774"/>
                </a:cubicBezTo>
                <a:cubicBezTo>
                  <a:pt x="207896" y="299451"/>
                  <a:pt x="195418" y="332122"/>
                  <a:pt x="173342" y="360017"/>
                </a:cubicBezTo>
                <a:cubicBezTo>
                  <a:pt x="164623" y="371536"/>
                  <a:pt x="155025" y="382133"/>
                  <a:pt x="144466" y="392688"/>
                </a:cubicBezTo>
                <a:cubicBezTo>
                  <a:pt x="131988" y="405212"/>
                  <a:pt x="115591" y="413841"/>
                  <a:pt x="100233" y="422511"/>
                </a:cubicBezTo>
                <a:cubicBezTo>
                  <a:pt x="94474" y="425401"/>
                  <a:pt x="86795" y="427328"/>
                  <a:pt x="85836" y="434993"/>
                </a:cubicBezTo>
                <a:cubicBezTo>
                  <a:pt x="83916" y="442700"/>
                  <a:pt x="89675" y="446553"/>
                  <a:pt x="95434" y="450407"/>
                </a:cubicBezTo>
                <a:cubicBezTo>
                  <a:pt x="107912" y="458072"/>
                  <a:pt x="116551" y="471517"/>
                  <a:pt x="126229" y="482114"/>
                </a:cubicBezTo>
                <a:cubicBezTo>
                  <a:pt x="137747" y="494596"/>
                  <a:pt x="145426" y="510974"/>
                  <a:pt x="153105" y="526346"/>
                </a:cubicBezTo>
                <a:cubicBezTo>
                  <a:pt x="164623" y="551352"/>
                  <a:pt x="174301" y="577321"/>
                  <a:pt x="176221" y="605175"/>
                </a:cubicBezTo>
                <a:cubicBezTo>
                  <a:pt x="178141" y="623437"/>
                  <a:pt x="180061" y="641699"/>
                  <a:pt x="174301" y="659040"/>
                </a:cubicBezTo>
                <a:cubicBezTo>
                  <a:pt x="171422" y="666705"/>
                  <a:pt x="170462" y="675376"/>
                  <a:pt x="169502" y="683041"/>
                </a:cubicBezTo>
                <a:cubicBezTo>
                  <a:pt x="168542" y="691711"/>
                  <a:pt x="166543" y="700381"/>
                  <a:pt x="157904" y="706120"/>
                </a:cubicBezTo>
                <a:cubicBezTo>
                  <a:pt x="155984" y="707083"/>
                  <a:pt x="155025" y="710937"/>
                  <a:pt x="154065" y="711900"/>
                </a:cubicBezTo>
                <a:cubicBezTo>
                  <a:pt x="149265" y="723460"/>
                  <a:pt x="153105" y="728235"/>
                  <a:pt x="163663" y="728235"/>
                </a:cubicBezTo>
                <a:cubicBezTo>
                  <a:pt x="166543" y="728235"/>
                  <a:pt x="169502" y="727272"/>
                  <a:pt x="172382" y="727272"/>
                </a:cubicBezTo>
                <a:cubicBezTo>
                  <a:pt x="185820" y="726309"/>
                  <a:pt x="199258" y="725345"/>
                  <a:pt x="212695" y="727272"/>
                </a:cubicBezTo>
                <a:cubicBezTo>
                  <a:pt x="234852" y="731126"/>
                  <a:pt x="255968" y="740759"/>
                  <a:pt x="277165" y="749388"/>
                </a:cubicBezTo>
                <a:cubicBezTo>
                  <a:pt x="282924" y="751314"/>
                  <a:pt x="287723" y="754205"/>
                  <a:pt x="291563" y="758058"/>
                </a:cubicBezTo>
                <a:cubicBezTo>
                  <a:pt x="302121" y="770540"/>
                  <a:pt x="316599" y="778247"/>
                  <a:pt x="327157" y="790729"/>
                </a:cubicBezTo>
                <a:cubicBezTo>
                  <a:pt x="344434" y="809955"/>
                  <a:pt x="358832" y="830144"/>
                  <a:pt x="366591" y="854186"/>
                </a:cubicBezTo>
                <a:cubicBezTo>
                  <a:pt x="367551" y="859003"/>
                  <a:pt x="370430" y="862856"/>
                  <a:pt x="374270" y="864783"/>
                </a:cubicBezTo>
                <a:cubicBezTo>
                  <a:pt x="378109" y="866710"/>
                  <a:pt x="382908" y="867673"/>
                  <a:pt x="385788" y="863820"/>
                </a:cubicBezTo>
                <a:cubicBezTo>
                  <a:pt x="389627" y="859966"/>
                  <a:pt x="388667" y="856113"/>
                  <a:pt x="383868" y="853223"/>
                </a:cubicBezTo>
                <a:cubicBezTo>
                  <a:pt x="379069" y="844594"/>
                  <a:pt x="373310" y="834960"/>
                  <a:pt x="368511" y="825369"/>
                </a:cubicBezTo>
                <a:cubicBezTo>
                  <a:pt x="361792" y="811881"/>
                  <a:pt x="353073" y="799399"/>
                  <a:pt x="343475" y="787839"/>
                </a:cubicBezTo>
                <a:cubicBezTo>
                  <a:pt x="334836" y="776320"/>
                  <a:pt x="326197" y="764802"/>
                  <a:pt x="311800" y="759021"/>
                </a:cubicBezTo>
                <a:cubicBezTo>
                  <a:pt x="308840" y="758058"/>
                  <a:pt x="307880" y="755168"/>
                  <a:pt x="305961" y="753241"/>
                </a:cubicBezTo>
                <a:cubicBezTo>
                  <a:pt x="303081" y="749388"/>
                  <a:pt x="300201" y="746498"/>
                  <a:pt x="295402" y="744571"/>
                </a:cubicBezTo>
                <a:cubicBezTo>
                  <a:pt x="267567" y="733052"/>
                  <a:pt x="239651" y="720570"/>
                  <a:pt x="209816" y="712863"/>
                </a:cubicBezTo>
                <a:cubicBezTo>
                  <a:pt x="205017" y="711900"/>
                  <a:pt x="200217" y="710937"/>
                  <a:pt x="195418" y="712863"/>
                </a:cubicBezTo>
                <a:cubicBezTo>
                  <a:pt x="190619" y="713827"/>
                  <a:pt x="185820" y="714790"/>
                  <a:pt x="181980" y="710937"/>
                </a:cubicBezTo>
                <a:cubicBezTo>
                  <a:pt x="178141" y="706120"/>
                  <a:pt x="179101" y="702308"/>
                  <a:pt x="181020" y="697491"/>
                </a:cubicBezTo>
                <a:cubicBezTo>
                  <a:pt x="189659" y="677302"/>
                  <a:pt x="188699" y="655187"/>
                  <a:pt x="193498" y="634998"/>
                </a:cubicBezTo>
                <a:cubicBezTo>
                  <a:pt x="194458" y="633071"/>
                  <a:pt x="194458" y="631144"/>
                  <a:pt x="193498" y="629217"/>
                </a:cubicBezTo>
                <a:cubicBezTo>
                  <a:pt x="188699" y="615772"/>
                  <a:pt x="192539" y="601321"/>
                  <a:pt x="188699" y="587876"/>
                </a:cubicBezTo>
                <a:cubicBezTo>
                  <a:pt x="186780" y="581132"/>
                  <a:pt x="183900" y="574431"/>
                  <a:pt x="182940" y="566724"/>
                </a:cubicBezTo>
                <a:cubicBezTo>
                  <a:pt x="180061" y="549425"/>
                  <a:pt x="172382" y="534053"/>
                  <a:pt x="165583" y="518639"/>
                </a:cubicBezTo>
                <a:cubicBezTo>
                  <a:pt x="153105" y="490785"/>
                  <a:pt x="131988" y="468669"/>
                  <a:pt x="112711" y="445590"/>
                </a:cubicBezTo>
                <a:cubicBezTo>
                  <a:pt x="108872" y="440773"/>
                  <a:pt x="108872" y="437883"/>
                  <a:pt x="113671" y="433066"/>
                </a:cubicBezTo>
                <a:cubicBezTo>
                  <a:pt x="127189" y="419621"/>
                  <a:pt x="145426" y="411914"/>
                  <a:pt x="158864" y="398469"/>
                </a:cubicBezTo>
                <a:cubicBezTo>
                  <a:pt x="171422" y="385945"/>
                  <a:pt x="184860" y="373463"/>
                  <a:pt x="194458" y="358091"/>
                </a:cubicBezTo>
                <a:cubicBezTo>
                  <a:pt x="205976" y="340792"/>
                  <a:pt x="213655" y="321566"/>
                  <a:pt x="220454" y="301377"/>
                </a:cubicBezTo>
                <a:cubicBezTo>
                  <a:pt x="229093" y="278298"/>
                  <a:pt x="228133" y="253292"/>
                  <a:pt x="229093" y="229250"/>
                </a:cubicBezTo>
                <a:cubicBezTo>
                  <a:pt x="229093" y="228287"/>
                  <a:pt x="228133" y="226360"/>
                  <a:pt x="227173" y="224433"/>
                </a:cubicBezTo>
                <a:cubicBezTo>
                  <a:pt x="221414" y="213878"/>
                  <a:pt x="227173" y="205208"/>
                  <a:pt x="239651" y="205208"/>
                </a:cubicBezTo>
                <a:cubicBezTo>
                  <a:pt x="245410" y="205208"/>
                  <a:pt x="251169" y="206171"/>
                  <a:pt x="256928" y="204244"/>
                </a:cubicBezTo>
                <a:cubicBezTo>
                  <a:pt x="272366" y="198464"/>
                  <a:pt x="287723" y="195616"/>
                  <a:pt x="302121" y="188872"/>
                </a:cubicBezTo>
                <a:cubicBezTo>
                  <a:pt x="325237" y="179238"/>
                  <a:pt x="342515" y="162903"/>
                  <a:pt x="361792" y="148494"/>
                </a:cubicBezTo>
                <a:cubicBezTo>
                  <a:pt x="363711" y="146567"/>
                  <a:pt x="365631" y="143677"/>
                  <a:pt x="366591" y="140787"/>
                </a:cubicBezTo>
                <a:cubicBezTo>
                  <a:pt x="368511" y="137897"/>
                  <a:pt x="368511" y="134044"/>
                  <a:pt x="364671" y="131195"/>
                </a:cubicBezTo>
                <a:close/>
                <a:moveTo>
                  <a:pt x="1318669" y="28560"/>
                </a:moveTo>
                <a:cubicBezTo>
                  <a:pt x="1316260" y="27361"/>
                  <a:pt x="1313600" y="27361"/>
                  <a:pt x="1310680" y="29287"/>
                </a:cubicBezTo>
                <a:cubicBezTo>
                  <a:pt x="1303962" y="33141"/>
                  <a:pt x="1305881" y="38879"/>
                  <a:pt x="1309721" y="43696"/>
                </a:cubicBezTo>
                <a:cubicBezTo>
                  <a:pt x="1314520" y="50440"/>
                  <a:pt x="1318439" y="57141"/>
                  <a:pt x="1323238" y="63885"/>
                </a:cubicBezTo>
                <a:cubicBezTo>
                  <a:pt x="1338596" y="87927"/>
                  <a:pt x="1357793" y="108116"/>
                  <a:pt x="1382829" y="122525"/>
                </a:cubicBezTo>
                <a:cubicBezTo>
                  <a:pt x="1385709" y="124452"/>
                  <a:pt x="1388588" y="127342"/>
                  <a:pt x="1392427" y="129269"/>
                </a:cubicBezTo>
                <a:cubicBezTo>
                  <a:pt x="1420343" y="148494"/>
                  <a:pt x="1451058" y="160055"/>
                  <a:pt x="1484733" y="162903"/>
                </a:cubicBezTo>
                <a:cubicBezTo>
                  <a:pt x="1495291" y="163866"/>
                  <a:pt x="1505849" y="166756"/>
                  <a:pt x="1513608" y="167720"/>
                </a:cubicBezTo>
                <a:cubicBezTo>
                  <a:pt x="1524166" y="171573"/>
                  <a:pt x="1528966" y="176390"/>
                  <a:pt x="1527046" y="184055"/>
                </a:cubicBezTo>
                <a:cubicBezTo>
                  <a:pt x="1523207" y="201396"/>
                  <a:pt x="1522247" y="216768"/>
                  <a:pt x="1522247" y="234067"/>
                </a:cubicBezTo>
                <a:cubicBezTo>
                  <a:pt x="1522247" y="247512"/>
                  <a:pt x="1523207" y="260036"/>
                  <a:pt x="1526086" y="272518"/>
                </a:cubicBezTo>
                <a:cubicBezTo>
                  <a:pt x="1531845" y="295597"/>
                  <a:pt x="1538564" y="318676"/>
                  <a:pt x="1551042" y="339828"/>
                </a:cubicBezTo>
                <a:cubicBezTo>
                  <a:pt x="1567440" y="368688"/>
                  <a:pt x="1586637" y="393652"/>
                  <a:pt x="1614552" y="410992"/>
                </a:cubicBezTo>
                <a:cubicBezTo>
                  <a:pt x="1620311" y="414804"/>
                  <a:pt x="1621271" y="420584"/>
                  <a:pt x="1615512" y="424438"/>
                </a:cubicBezTo>
                <a:cubicBezTo>
                  <a:pt x="1601994" y="434030"/>
                  <a:pt x="1588556" y="442700"/>
                  <a:pt x="1577038" y="455182"/>
                </a:cubicBezTo>
                <a:cubicBezTo>
                  <a:pt x="1562640" y="470596"/>
                  <a:pt x="1547203" y="485968"/>
                  <a:pt x="1538564" y="505194"/>
                </a:cubicBezTo>
                <a:cubicBezTo>
                  <a:pt x="1526086" y="535016"/>
                  <a:pt x="1511688" y="563834"/>
                  <a:pt x="1513608" y="598473"/>
                </a:cubicBezTo>
                <a:cubicBezTo>
                  <a:pt x="1514568" y="612882"/>
                  <a:pt x="1514568" y="626327"/>
                  <a:pt x="1516488" y="640778"/>
                </a:cubicBezTo>
                <a:cubicBezTo>
                  <a:pt x="1517448" y="651333"/>
                  <a:pt x="1517448" y="655187"/>
                  <a:pt x="1506809" y="657113"/>
                </a:cubicBezTo>
                <a:cubicBezTo>
                  <a:pt x="1489532" y="660003"/>
                  <a:pt x="1473215" y="664778"/>
                  <a:pt x="1456817" y="671522"/>
                </a:cubicBezTo>
                <a:cubicBezTo>
                  <a:pt x="1442420" y="677302"/>
                  <a:pt x="1428982" y="684967"/>
                  <a:pt x="1417463" y="694601"/>
                </a:cubicBezTo>
                <a:cubicBezTo>
                  <a:pt x="1407785" y="702308"/>
                  <a:pt x="1398187" y="709973"/>
                  <a:pt x="1389548" y="718644"/>
                </a:cubicBezTo>
                <a:cubicBezTo>
                  <a:pt x="1376110" y="732089"/>
                  <a:pt x="1365552" y="748424"/>
                  <a:pt x="1352994" y="761912"/>
                </a:cubicBezTo>
                <a:cubicBezTo>
                  <a:pt x="1352034" y="762875"/>
                  <a:pt x="1352034" y="763838"/>
                  <a:pt x="1351074" y="765765"/>
                </a:cubicBezTo>
                <a:cubicBezTo>
                  <a:pt x="1349154" y="770540"/>
                  <a:pt x="1348195" y="776320"/>
                  <a:pt x="1352994" y="779210"/>
                </a:cubicBezTo>
                <a:cubicBezTo>
                  <a:pt x="1358753" y="783064"/>
                  <a:pt x="1361632" y="777284"/>
                  <a:pt x="1364512" y="774394"/>
                </a:cubicBezTo>
                <a:cubicBezTo>
                  <a:pt x="1379949" y="759021"/>
                  <a:pt x="1388588" y="739796"/>
                  <a:pt x="1404905" y="725345"/>
                </a:cubicBezTo>
                <a:cubicBezTo>
                  <a:pt x="1415544" y="715753"/>
                  <a:pt x="1427062" y="708046"/>
                  <a:pt x="1437620" y="699418"/>
                </a:cubicBezTo>
                <a:cubicBezTo>
                  <a:pt x="1448179" y="691711"/>
                  <a:pt x="1459697" y="685931"/>
                  <a:pt x="1472255" y="682119"/>
                </a:cubicBezTo>
                <a:cubicBezTo>
                  <a:pt x="1490492" y="677302"/>
                  <a:pt x="1508729" y="667669"/>
                  <a:pt x="1528966" y="673449"/>
                </a:cubicBezTo>
                <a:cubicBezTo>
                  <a:pt x="1537604" y="676339"/>
                  <a:pt x="1541444" y="670559"/>
                  <a:pt x="1538564" y="660967"/>
                </a:cubicBezTo>
                <a:cubicBezTo>
                  <a:pt x="1534725" y="651333"/>
                  <a:pt x="1530885" y="642663"/>
                  <a:pt x="1529926" y="633071"/>
                </a:cubicBezTo>
                <a:cubicBezTo>
                  <a:pt x="1528006" y="618662"/>
                  <a:pt x="1528966" y="603248"/>
                  <a:pt x="1528966" y="588839"/>
                </a:cubicBezTo>
                <a:cubicBezTo>
                  <a:pt x="1528966" y="542681"/>
                  <a:pt x="1551042" y="506157"/>
                  <a:pt x="1578958" y="472481"/>
                </a:cubicBezTo>
                <a:cubicBezTo>
                  <a:pt x="1584717" y="465779"/>
                  <a:pt x="1592396" y="458072"/>
                  <a:pt x="1600074" y="452292"/>
                </a:cubicBezTo>
                <a:cubicBezTo>
                  <a:pt x="1610713" y="444627"/>
                  <a:pt x="1622231" y="437883"/>
                  <a:pt x="1632789" y="430176"/>
                </a:cubicBezTo>
                <a:cubicBezTo>
                  <a:pt x="1641428" y="423474"/>
                  <a:pt x="1642388" y="417694"/>
                  <a:pt x="1640468" y="410029"/>
                </a:cubicBezTo>
                <a:cubicBezTo>
                  <a:pt x="1628950" y="400395"/>
                  <a:pt x="1616472" y="392730"/>
                  <a:pt x="1605913" y="382133"/>
                </a:cubicBezTo>
                <a:cubicBezTo>
                  <a:pt x="1596235" y="372499"/>
                  <a:pt x="1588556" y="361944"/>
                  <a:pt x="1579918" y="351347"/>
                </a:cubicBezTo>
                <a:cubicBezTo>
                  <a:pt x="1575118" y="346572"/>
                  <a:pt x="1570319" y="341755"/>
                  <a:pt x="1567440" y="335012"/>
                </a:cubicBezTo>
                <a:cubicBezTo>
                  <a:pt x="1555921" y="310006"/>
                  <a:pt x="1545283" y="285042"/>
                  <a:pt x="1542404" y="257146"/>
                </a:cubicBezTo>
                <a:cubicBezTo>
                  <a:pt x="1539524" y="233104"/>
                  <a:pt x="1538564" y="209061"/>
                  <a:pt x="1544323" y="185982"/>
                </a:cubicBezTo>
                <a:cubicBezTo>
                  <a:pt x="1546243" y="179280"/>
                  <a:pt x="1547203" y="172537"/>
                  <a:pt x="1548163" y="165793"/>
                </a:cubicBezTo>
                <a:cubicBezTo>
                  <a:pt x="1551042" y="152348"/>
                  <a:pt x="1544323" y="146567"/>
                  <a:pt x="1530885" y="149458"/>
                </a:cubicBezTo>
                <a:cubicBezTo>
                  <a:pt x="1526086" y="150421"/>
                  <a:pt x="1521287" y="153311"/>
                  <a:pt x="1516488" y="152348"/>
                </a:cubicBezTo>
                <a:cubicBezTo>
                  <a:pt x="1500090" y="147531"/>
                  <a:pt x="1482813" y="148494"/>
                  <a:pt x="1465536" y="145604"/>
                </a:cubicBezTo>
                <a:cubicBezTo>
                  <a:pt x="1440500" y="141751"/>
                  <a:pt x="1420343" y="129269"/>
                  <a:pt x="1400106" y="115823"/>
                </a:cubicBezTo>
                <a:cubicBezTo>
                  <a:pt x="1374190" y="98524"/>
                  <a:pt x="1351074" y="79257"/>
                  <a:pt x="1334757" y="52366"/>
                </a:cubicBezTo>
                <a:cubicBezTo>
                  <a:pt x="1331877" y="46586"/>
                  <a:pt x="1328038" y="40806"/>
                  <a:pt x="1325158" y="35026"/>
                </a:cubicBezTo>
                <a:cubicBezTo>
                  <a:pt x="1323239" y="32157"/>
                  <a:pt x="1321079" y="29759"/>
                  <a:pt x="1318669" y="28560"/>
                </a:cubicBezTo>
                <a:close/>
                <a:moveTo>
                  <a:pt x="1360673" y="428"/>
                </a:moveTo>
                <a:cubicBezTo>
                  <a:pt x="1368431" y="-1499"/>
                  <a:pt x="1374190" y="3318"/>
                  <a:pt x="1378030" y="10020"/>
                </a:cubicBezTo>
                <a:cubicBezTo>
                  <a:pt x="1402026" y="53288"/>
                  <a:pt x="1438580" y="78294"/>
                  <a:pt x="1486652" y="87927"/>
                </a:cubicBezTo>
                <a:cubicBezTo>
                  <a:pt x="1506809" y="91781"/>
                  <a:pt x="1528006" y="94629"/>
                  <a:pt x="1548163" y="92744"/>
                </a:cubicBezTo>
                <a:cubicBezTo>
                  <a:pt x="1571279" y="90818"/>
                  <a:pt x="1594315" y="85037"/>
                  <a:pt x="1616472" y="78294"/>
                </a:cubicBezTo>
                <a:cubicBezTo>
                  <a:pt x="1619351" y="77330"/>
                  <a:pt x="1622231" y="75404"/>
                  <a:pt x="1625110" y="78294"/>
                </a:cubicBezTo>
                <a:cubicBezTo>
                  <a:pt x="1627990" y="81184"/>
                  <a:pt x="1625110" y="85037"/>
                  <a:pt x="1624151" y="87927"/>
                </a:cubicBezTo>
                <a:cubicBezTo>
                  <a:pt x="1621271" y="95592"/>
                  <a:pt x="1614552" y="100409"/>
                  <a:pt x="1610713" y="107153"/>
                </a:cubicBezTo>
                <a:cubicBezTo>
                  <a:pt x="1597195" y="133122"/>
                  <a:pt x="1586637" y="160976"/>
                  <a:pt x="1583757" y="190799"/>
                </a:cubicBezTo>
                <a:cubicBezTo>
                  <a:pt x="1581837" y="208098"/>
                  <a:pt x="1581837" y="224433"/>
                  <a:pt x="1582797" y="241732"/>
                </a:cubicBezTo>
                <a:cubicBezTo>
                  <a:pt x="1584717" y="258109"/>
                  <a:pt x="1589516" y="273481"/>
                  <a:pt x="1595275" y="288853"/>
                </a:cubicBezTo>
                <a:cubicBezTo>
                  <a:pt x="1604874" y="313859"/>
                  <a:pt x="1621271" y="335975"/>
                  <a:pt x="1639508" y="354237"/>
                </a:cubicBezTo>
                <a:cubicBezTo>
                  <a:pt x="1660705" y="375390"/>
                  <a:pt x="1681821" y="396542"/>
                  <a:pt x="1709737" y="409987"/>
                </a:cubicBezTo>
                <a:cubicBezTo>
                  <a:pt x="1712616" y="410951"/>
                  <a:pt x="1715496" y="411914"/>
                  <a:pt x="1718376" y="413841"/>
                </a:cubicBezTo>
                <a:cubicBezTo>
                  <a:pt x="1722215" y="415767"/>
                  <a:pt x="1726054" y="418658"/>
                  <a:pt x="1727014" y="423474"/>
                </a:cubicBezTo>
                <a:cubicBezTo>
                  <a:pt x="1727014" y="428291"/>
                  <a:pt x="1722215" y="430218"/>
                  <a:pt x="1717416" y="432145"/>
                </a:cubicBezTo>
                <a:cubicBezTo>
                  <a:pt x="1684701" y="444627"/>
                  <a:pt x="1652946" y="460962"/>
                  <a:pt x="1628950" y="486931"/>
                </a:cubicBezTo>
                <a:cubicBezTo>
                  <a:pt x="1606793" y="510010"/>
                  <a:pt x="1588556" y="535016"/>
                  <a:pt x="1580877" y="565760"/>
                </a:cubicBezTo>
                <a:cubicBezTo>
                  <a:pt x="1574159" y="591730"/>
                  <a:pt x="1575118" y="617699"/>
                  <a:pt x="1581837" y="644590"/>
                </a:cubicBezTo>
                <a:cubicBezTo>
                  <a:pt x="1586637" y="666705"/>
                  <a:pt x="1596235" y="686894"/>
                  <a:pt x="1604874" y="707083"/>
                </a:cubicBezTo>
                <a:cubicBezTo>
                  <a:pt x="1605833" y="710937"/>
                  <a:pt x="1608793" y="713827"/>
                  <a:pt x="1610713" y="716717"/>
                </a:cubicBezTo>
                <a:cubicBezTo>
                  <a:pt x="1613592" y="720570"/>
                  <a:pt x="1618391" y="725387"/>
                  <a:pt x="1614552" y="730162"/>
                </a:cubicBezTo>
                <a:cubicBezTo>
                  <a:pt x="1610713" y="735942"/>
                  <a:pt x="1605833" y="733052"/>
                  <a:pt x="1601034" y="731126"/>
                </a:cubicBezTo>
                <a:cubicBezTo>
                  <a:pt x="1590476" y="727272"/>
                  <a:pt x="1579918" y="725387"/>
                  <a:pt x="1568399" y="723460"/>
                </a:cubicBezTo>
                <a:cubicBezTo>
                  <a:pt x="1529926" y="717680"/>
                  <a:pt x="1494331" y="725387"/>
                  <a:pt x="1462656" y="747461"/>
                </a:cubicBezTo>
                <a:cubicBezTo>
                  <a:pt x="1437620" y="765765"/>
                  <a:pt x="1418423" y="789766"/>
                  <a:pt x="1407785" y="819588"/>
                </a:cubicBezTo>
                <a:cubicBezTo>
                  <a:pt x="1400106" y="842667"/>
                  <a:pt x="1403946" y="841704"/>
                  <a:pt x="1376110" y="842667"/>
                </a:cubicBezTo>
                <a:cubicBezTo>
                  <a:pt x="1341476" y="844594"/>
                  <a:pt x="1305881" y="846521"/>
                  <a:pt x="1270367" y="848448"/>
                </a:cubicBezTo>
                <a:cubicBezTo>
                  <a:pt x="1235732" y="850374"/>
                  <a:pt x="1201098" y="851338"/>
                  <a:pt x="1166463" y="854186"/>
                </a:cubicBezTo>
                <a:cubicBezTo>
                  <a:pt x="1141507" y="856113"/>
                  <a:pt x="1115512" y="856113"/>
                  <a:pt x="1090556" y="857076"/>
                </a:cubicBezTo>
                <a:cubicBezTo>
                  <a:pt x="1066479" y="858039"/>
                  <a:pt x="1041523" y="860930"/>
                  <a:pt x="1017447" y="861893"/>
                </a:cubicBezTo>
                <a:cubicBezTo>
                  <a:pt x="991531" y="862856"/>
                  <a:pt x="965535" y="865746"/>
                  <a:pt x="939620" y="865746"/>
                </a:cubicBezTo>
                <a:cubicBezTo>
                  <a:pt x="915543" y="865746"/>
                  <a:pt x="891547" y="869600"/>
                  <a:pt x="867471" y="869600"/>
                </a:cubicBezTo>
                <a:cubicBezTo>
                  <a:pt x="842515" y="870563"/>
                  <a:pt x="817479" y="872448"/>
                  <a:pt x="792523" y="873412"/>
                </a:cubicBezTo>
                <a:cubicBezTo>
                  <a:pt x="769407" y="874375"/>
                  <a:pt x="745411" y="876302"/>
                  <a:pt x="721334" y="878228"/>
                </a:cubicBezTo>
                <a:cubicBezTo>
                  <a:pt x="709816" y="879192"/>
                  <a:pt x="698298" y="879192"/>
                  <a:pt x="686700" y="880155"/>
                </a:cubicBezTo>
                <a:cubicBezTo>
                  <a:pt x="661744" y="881119"/>
                  <a:pt x="635748" y="883045"/>
                  <a:pt x="610792" y="884009"/>
                </a:cubicBezTo>
                <a:cubicBezTo>
                  <a:pt x="587676" y="884972"/>
                  <a:pt x="564639" y="887862"/>
                  <a:pt x="541523" y="889789"/>
                </a:cubicBezTo>
                <a:cubicBezTo>
                  <a:pt x="528085" y="890752"/>
                  <a:pt x="515607" y="890752"/>
                  <a:pt x="502089" y="891716"/>
                </a:cubicBezTo>
                <a:cubicBezTo>
                  <a:pt x="465615" y="895527"/>
                  <a:pt x="429061" y="895527"/>
                  <a:pt x="392507" y="899381"/>
                </a:cubicBezTo>
                <a:cubicBezTo>
                  <a:pt x="373310" y="901307"/>
                  <a:pt x="354033" y="901307"/>
                  <a:pt x="334836" y="903234"/>
                </a:cubicBezTo>
                <a:cubicBezTo>
                  <a:pt x="328117" y="903234"/>
                  <a:pt x="322358" y="900344"/>
                  <a:pt x="320438" y="892637"/>
                </a:cubicBezTo>
                <a:cubicBezTo>
                  <a:pt x="313719" y="871485"/>
                  <a:pt x="302121" y="854186"/>
                  <a:pt x="288683" y="836887"/>
                </a:cubicBezTo>
                <a:cubicBezTo>
                  <a:pt x="259808" y="801326"/>
                  <a:pt x="221414" y="782101"/>
                  <a:pt x="178141" y="775357"/>
                </a:cubicBezTo>
                <a:cubicBezTo>
                  <a:pt x="155984" y="771503"/>
                  <a:pt x="132948" y="772467"/>
                  <a:pt x="110792" y="778247"/>
                </a:cubicBezTo>
                <a:cubicBezTo>
                  <a:pt x="102153" y="780174"/>
                  <a:pt x="93514" y="781137"/>
                  <a:pt x="84876" y="784027"/>
                </a:cubicBezTo>
                <a:cubicBezTo>
                  <a:pt x="80076" y="784991"/>
                  <a:pt x="74317" y="787881"/>
                  <a:pt x="71438" y="782101"/>
                </a:cubicBezTo>
                <a:cubicBezTo>
                  <a:pt x="68478" y="777284"/>
                  <a:pt x="73358" y="773430"/>
                  <a:pt x="76237" y="769577"/>
                </a:cubicBezTo>
                <a:cubicBezTo>
                  <a:pt x="95434" y="748424"/>
                  <a:pt x="113671" y="725387"/>
                  <a:pt x="123350" y="698455"/>
                </a:cubicBezTo>
                <a:cubicBezTo>
                  <a:pt x="142547" y="645553"/>
                  <a:pt x="139667" y="592693"/>
                  <a:pt x="112711" y="541718"/>
                </a:cubicBezTo>
                <a:cubicBezTo>
                  <a:pt x="105033" y="526346"/>
                  <a:pt x="95434" y="511937"/>
                  <a:pt x="83916" y="498450"/>
                </a:cubicBezTo>
                <a:cubicBezTo>
                  <a:pt x="75277" y="488858"/>
                  <a:pt x="66559" y="480188"/>
                  <a:pt x="56960" y="471559"/>
                </a:cubicBezTo>
                <a:cubicBezTo>
                  <a:pt x="40643" y="456145"/>
                  <a:pt x="23366" y="442700"/>
                  <a:pt x="4089" y="430218"/>
                </a:cubicBezTo>
                <a:cubicBezTo>
                  <a:pt x="1209" y="428291"/>
                  <a:pt x="-711" y="426365"/>
                  <a:pt x="249" y="422511"/>
                </a:cubicBezTo>
                <a:cubicBezTo>
                  <a:pt x="1209" y="417694"/>
                  <a:pt x="5048" y="416731"/>
                  <a:pt x="8888" y="415767"/>
                </a:cubicBezTo>
                <a:cubicBezTo>
                  <a:pt x="32964" y="409066"/>
                  <a:pt x="56000" y="399432"/>
                  <a:pt x="78157" y="386950"/>
                </a:cubicBezTo>
                <a:cubicBezTo>
                  <a:pt x="104073" y="371536"/>
                  <a:pt x="129109" y="354237"/>
                  <a:pt x="145426" y="327305"/>
                </a:cubicBezTo>
                <a:cubicBezTo>
                  <a:pt x="156944" y="307116"/>
                  <a:pt x="165583" y="284037"/>
                  <a:pt x="167583" y="260999"/>
                </a:cubicBezTo>
                <a:cubicBezTo>
                  <a:pt x="168542" y="244622"/>
                  <a:pt x="168542" y="228287"/>
                  <a:pt x="166543" y="211951"/>
                </a:cubicBezTo>
                <a:cubicBezTo>
                  <a:pt x="163663" y="189835"/>
                  <a:pt x="157904" y="168683"/>
                  <a:pt x="149265" y="147531"/>
                </a:cubicBezTo>
                <a:cubicBezTo>
                  <a:pt x="147346" y="141751"/>
                  <a:pt x="143506" y="136012"/>
                  <a:pt x="140627" y="129269"/>
                </a:cubicBezTo>
                <a:cubicBezTo>
                  <a:pt x="139667" y="125415"/>
                  <a:pt x="138707" y="120598"/>
                  <a:pt x="141587" y="117708"/>
                </a:cubicBezTo>
                <a:cubicBezTo>
                  <a:pt x="144466" y="114860"/>
                  <a:pt x="148306" y="116745"/>
                  <a:pt x="153105" y="118672"/>
                </a:cubicBezTo>
                <a:cubicBezTo>
                  <a:pt x="163663" y="126379"/>
                  <a:pt x="178141" y="130232"/>
                  <a:pt x="193498" y="132159"/>
                </a:cubicBezTo>
                <a:cubicBezTo>
                  <a:pt x="236772" y="137897"/>
                  <a:pt x="276205" y="129269"/>
                  <a:pt x="308840" y="98483"/>
                </a:cubicBezTo>
                <a:cubicBezTo>
                  <a:pt x="315639" y="92744"/>
                  <a:pt x="322358" y="86001"/>
                  <a:pt x="327157" y="78294"/>
                </a:cubicBezTo>
                <a:cubicBezTo>
                  <a:pt x="330997" y="73519"/>
                  <a:pt x="334836" y="70629"/>
                  <a:pt x="341555" y="71592"/>
                </a:cubicBezTo>
                <a:cubicBezTo>
                  <a:pt x="358832" y="74440"/>
                  <a:pt x="375229" y="71592"/>
                  <a:pt x="392507" y="70629"/>
                </a:cubicBezTo>
                <a:cubicBezTo>
                  <a:pt x="439619" y="68702"/>
                  <a:pt x="486732" y="65812"/>
                  <a:pt x="533844" y="62922"/>
                </a:cubicBezTo>
                <a:cubicBezTo>
                  <a:pt x="556961" y="60995"/>
                  <a:pt x="580957" y="59068"/>
                  <a:pt x="604073" y="57141"/>
                </a:cubicBezTo>
                <a:cubicBezTo>
                  <a:pt x="628069" y="55215"/>
                  <a:pt x="652145" y="54251"/>
                  <a:pt x="676142" y="52324"/>
                </a:cubicBezTo>
                <a:cubicBezTo>
                  <a:pt x="699258" y="50440"/>
                  <a:pt x="723254" y="48513"/>
                  <a:pt x="746370" y="46586"/>
                </a:cubicBezTo>
                <a:cubicBezTo>
                  <a:pt x="756929" y="46586"/>
                  <a:pt x="768447" y="45623"/>
                  <a:pt x="779005" y="44659"/>
                </a:cubicBezTo>
                <a:cubicBezTo>
                  <a:pt x="812680" y="42733"/>
                  <a:pt x="845395" y="40806"/>
                  <a:pt x="878029" y="38879"/>
                </a:cubicBezTo>
                <a:cubicBezTo>
                  <a:pt x="912664" y="35989"/>
                  <a:pt x="947298" y="33099"/>
                  <a:pt x="981853" y="31172"/>
                </a:cubicBezTo>
                <a:cubicBezTo>
                  <a:pt x="1024166" y="28324"/>
                  <a:pt x="1066479" y="25434"/>
                  <a:pt x="1108793" y="21580"/>
                </a:cubicBezTo>
                <a:cubicBezTo>
                  <a:pt x="1132869" y="19654"/>
                  <a:pt x="1156865" y="17727"/>
                  <a:pt x="1180941" y="14837"/>
                </a:cubicBezTo>
                <a:cubicBezTo>
                  <a:pt x="1202058" y="11947"/>
                  <a:pt x="1223254" y="10983"/>
                  <a:pt x="1244371" y="10020"/>
                </a:cubicBezTo>
                <a:cubicBezTo>
                  <a:pt x="1269327" y="9056"/>
                  <a:pt x="1295323" y="6208"/>
                  <a:pt x="1320359" y="4281"/>
                </a:cubicBezTo>
                <a:cubicBezTo>
                  <a:pt x="1333797" y="3318"/>
                  <a:pt x="1347235" y="2355"/>
                  <a:pt x="1360673" y="4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endParaRPr sz="3000">
              <a:solidFill>
                <a:srgbClr val="FFFFFF"/>
              </a:solidFill>
            </a:endParaRP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B3E28755-4990-8270-12A2-4328CFCE2CC0}"/>
              </a:ext>
            </a:extLst>
          </p:cNvPr>
          <p:cNvSpPr/>
          <p:nvPr/>
        </p:nvSpPr>
        <p:spPr>
          <a:xfrm>
            <a:off x="5287000" y="5111870"/>
            <a:ext cx="1844380" cy="1123313"/>
          </a:xfrm>
          <a:custGeom>
            <a:avLst/>
            <a:gdLst>
              <a:gd name="connsiteX0" fmla="*/ 1403708 w 1844380"/>
              <a:gd name="connsiteY0" fmla="*/ 622647 h 1123313"/>
              <a:gd name="connsiteX1" fmla="*/ 1439304 w 1844380"/>
              <a:gd name="connsiteY1" fmla="*/ 631299 h 1123313"/>
              <a:gd name="connsiteX2" fmla="*/ 1465217 w 1844380"/>
              <a:gd name="connsiteY2" fmla="*/ 648603 h 1123313"/>
              <a:gd name="connsiteX3" fmla="*/ 1477765 w 1844380"/>
              <a:gd name="connsiteY3" fmla="*/ 669773 h 1123313"/>
              <a:gd name="connsiteX4" fmla="*/ 1479674 w 1844380"/>
              <a:gd name="connsiteY4" fmla="*/ 690912 h 1123313"/>
              <a:gd name="connsiteX5" fmla="*/ 1474833 w 1844380"/>
              <a:gd name="connsiteY5" fmla="*/ 708216 h 1123313"/>
              <a:gd name="connsiteX6" fmla="*/ 1466172 w 1844380"/>
              <a:gd name="connsiteY6" fmla="*/ 720735 h 1123313"/>
              <a:gd name="connsiteX7" fmla="*/ 1451783 w 1844380"/>
              <a:gd name="connsiteY7" fmla="*/ 733222 h 1123313"/>
              <a:gd name="connsiteX8" fmla="*/ 1432553 w 1844380"/>
              <a:gd name="connsiteY8" fmla="*/ 741874 h 1123313"/>
              <a:gd name="connsiteX9" fmla="*/ 1408549 w 1844380"/>
              <a:gd name="connsiteY9" fmla="*/ 742824 h 1123313"/>
              <a:gd name="connsiteX10" fmla="*/ 1362383 w 1844380"/>
              <a:gd name="connsiteY10" fmla="*/ 720735 h 1123313"/>
              <a:gd name="connsiteX11" fmla="*/ 1347926 w 1844380"/>
              <a:gd name="connsiteY11" fmla="*/ 671675 h 1123313"/>
              <a:gd name="connsiteX12" fmla="*/ 1355632 w 1844380"/>
              <a:gd name="connsiteY12" fmla="*/ 646701 h 1123313"/>
              <a:gd name="connsiteX13" fmla="*/ 1374862 w 1844380"/>
              <a:gd name="connsiteY13" fmla="*/ 629397 h 1123313"/>
              <a:gd name="connsiteX14" fmla="*/ 1403708 w 1844380"/>
              <a:gd name="connsiteY14" fmla="*/ 622647 h 1123313"/>
              <a:gd name="connsiteX15" fmla="*/ 376863 w 1844380"/>
              <a:gd name="connsiteY15" fmla="*/ 463994 h 1123313"/>
              <a:gd name="connsiteX16" fmla="*/ 355724 w 1844380"/>
              <a:gd name="connsiteY16" fmla="*/ 480347 h 1123313"/>
              <a:gd name="connsiteX17" fmla="*/ 341267 w 1844380"/>
              <a:gd name="connsiteY17" fmla="*/ 520755 h 1123313"/>
              <a:gd name="connsiteX18" fmla="*/ 334584 w 1844380"/>
              <a:gd name="connsiteY18" fmla="*/ 572668 h 1123313"/>
              <a:gd name="connsiteX19" fmla="*/ 335539 w 1844380"/>
              <a:gd name="connsiteY19" fmla="*/ 625531 h 1123313"/>
              <a:gd name="connsiteX20" fmla="*/ 344199 w 1844380"/>
              <a:gd name="connsiteY20" fmla="*/ 674559 h 1123313"/>
              <a:gd name="connsiteX21" fmla="*/ 359542 w 1844380"/>
              <a:gd name="connsiteY21" fmla="*/ 719752 h 1123313"/>
              <a:gd name="connsiteX22" fmla="*/ 378773 w 1844380"/>
              <a:gd name="connsiteY22" fmla="*/ 752459 h 1123313"/>
              <a:gd name="connsiteX23" fmla="*/ 400935 w 1844380"/>
              <a:gd name="connsiteY23" fmla="*/ 764946 h 1123313"/>
              <a:gd name="connsiteX24" fmla="*/ 419143 w 1844380"/>
              <a:gd name="connsiteY24" fmla="*/ 754360 h 1123313"/>
              <a:gd name="connsiteX25" fmla="*/ 431690 w 1844380"/>
              <a:gd name="connsiteY25" fmla="*/ 724570 h 1123313"/>
              <a:gd name="connsiteX26" fmla="*/ 438373 w 1844380"/>
              <a:gd name="connsiteY26" fmla="*/ 679376 h 1123313"/>
              <a:gd name="connsiteX27" fmla="*/ 438373 w 1844380"/>
              <a:gd name="connsiteY27" fmla="*/ 623629 h 1123313"/>
              <a:gd name="connsiteX28" fmla="*/ 431690 w 1844380"/>
              <a:gd name="connsiteY28" fmla="*/ 570734 h 1123313"/>
              <a:gd name="connsiteX29" fmla="*/ 418188 w 1844380"/>
              <a:gd name="connsiteY29" fmla="*/ 518822 h 1123313"/>
              <a:gd name="connsiteX30" fmla="*/ 398958 w 1844380"/>
              <a:gd name="connsiteY30" fmla="*/ 479397 h 1123313"/>
              <a:gd name="connsiteX31" fmla="*/ 376863 w 1844380"/>
              <a:gd name="connsiteY31" fmla="*/ 463994 h 1123313"/>
              <a:gd name="connsiteX32" fmla="*/ 391320 w 1844380"/>
              <a:gd name="connsiteY32" fmla="*/ 385175 h 1123313"/>
              <a:gd name="connsiteX33" fmla="*/ 444169 w 1844380"/>
              <a:gd name="connsiteY33" fmla="*/ 393827 h 1123313"/>
              <a:gd name="connsiteX34" fmla="*/ 482630 w 1844380"/>
              <a:gd name="connsiteY34" fmla="*/ 415948 h 1123313"/>
              <a:gd name="connsiteX35" fmla="*/ 507657 w 1844380"/>
              <a:gd name="connsiteY35" fmla="*/ 450557 h 1123313"/>
              <a:gd name="connsiteX36" fmla="*/ 532615 w 1844380"/>
              <a:gd name="connsiteY36" fmla="*/ 526492 h 1123313"/>
              <a:gd name="connsiteX37" fmla="*/ 541276 w 1844380"/>
              <a:gd name="connsiteY37" fmla="*/ 612061 h 1123313"/>
              <a:gd name="connsiteX38" fmla="*/ 533570 w 1844380"/>
              <a:gd name="connsiteY38" fmla="*/ 697631 h 1123313"/>
              <a:gd name="connsiteX39" fmla="*/ 506634 w 1844380"/>
              <a:gd name="connsiteY39" fmla="*/ 771665 h 1123313"/>
              <a:gd name="connsiteX40" fmla="*/ 475879 w 1844380"/>
              <a:gd name="connsiteY40" fmla="*/ 803420 h 1123313"/>
              <a:gd name="connsiteX41" fmla="*/ 432645 w 1844380"/>
              <a:gd name="connsiteY41" fmla="*/ 819742 h 1123313"/>
              <a:gd name="connsiteX42" fmla="*/ 397048 w 1844380"/>
              <a:gd name="connsiteY42" fmla="*/ 825510 h 1123313"/>
              <a:gd name="connsiteX43" fmla="*/ 361520 w 1844380"/>
              <a:gd name="connsiteY43" fmla="*/ 825510 h 1123313"/>
              <a:gd name="connsiteX44" fmla="*/ 331652 w 1844380"/>
              <a:gd name="connsiteY44" fmla="*/ 817840 h 1123313"/>
              <a:gd name="connsiteX45" fmla="*/ 304784 w 1844380"/>
              <a:gd name="connsiteY45" fmla="*/ 801487 h 1123313"/>
              <a:gd name="connsiteX46" fmla="*/ 268233 w 1844380"/>
              <a:gd name="connsiteY46" fmla="*/ 760129 h 1123313"/>
              <a:gd name="connsiteX47" fmla="*/ 238432 w 1844380"/>
              <a:gd name="connsiteY47" fmla="*/ 706283 h 1123313"/>
              <a:gd name="connsiteX48" fmla="*/ 218247 w 1844380"/>
              <a:gd name="connsiteY48" fmla="*/ 643817 h 1123313"/>
              <a:gd name="connsiteX49" fmla="*/ 211496 w 1844380"/>
              <a:gd name="connsiteY49" fmla="*/ 576502 h 1123313"/>
              <a:gd name="connsiteX50" fmla="*/ 220157 w 1844380"/>
              <a:gd name="connsiteY50" fmla="*/ 508237 h 1123313"/>
              <a:gd name="connsiteX51" fmla="*/ 246138 w 1844380"/>
              <a:gd name="connsiteY51" fmla="*/ 443806 h 1123313"/>
              <a:gd name="connsiteX52" fmla="*/ 281666 w 1844380"/>
              <a:gd name="connsiteY52" fmla="*/ 409198 h 1123313"/>
              <a:gd name="connsiteX53" fmla="*/ 328788 w 1844380"/>
              <a:gd name="connsiteY53" fmla="*/ 389961 h 1123313"/>
              <a:gd name="connsiteX54" fmla="*/ 391320 w 1844380"/>
              <a:gd name="connsiteY54" fmla="*/ 385175 h 1123313"/>
              <a:gd name="connsiteX55" fmla="*/ 890286 w 1844380"/>
              <a:gd name="connsiteY55" fmla="*/ 269814 h 1123313"/>
              <a:gd name="connsiteX56" fmla="*/ 922950 w 1844380"/>
              <a:gd name="connsiteY56" fmla="*/ 270765 h 1123313"/>
              <a:gd name="connsiteX57" fmla="*/ 973003 w 1844380"/>
              <a:gd name="connsiteY57" fmla="*/ 280368 h 1123313"/>
              <a:gd name="connsiteX58" fmla="*/ 1024898 w 1844380"/>
              <a:gd name="connsiteY58" fmla="*/ 295771 h 1123313"/>
              <a:gd name="connsiteX59" fmla="*/ 1046992 w 1844380"/>
              <a:gd name="connsiteY59" fmla="*/ 311141 h 1123313"/>
              <a:gd name="connsiteX60" fmla="*/ 1046992 w 1844380"/>
              <a:gd name="connsiteY60" fmla="*/ 337098 h 1123313"/>
              <a:gd name="connsiteX61" fmla="*/ 1032603 w 1844380"/>
              <a:gd name="connsiteY61" fmla="*/ 391894 h 1123313"/>
              <a:gd name="connsiteX62" fmla="*/ 1017192 w 1844380"/>
              <a:gd name="connsiteY62" fmla="*/ 457275 h 1123313"/>
              <a:gd name="connsiteX63" fmla="*/ 1001780 w 1844380"/>
              <a:gd name="connsiteY63" fmla="*/ 526523 h 1123313"/>
              <a:gd name="connsiteX64" fmla="*/ 988346 w 1844380"/>
              <a:gd name="connsiteY64" fmla="*/ 593806 h 1123313"/>
              <a:gd name="connsiteX65" fmla="*/ 977777 w 1844380"/>
              <a:gd name="connsiteY65" fmla="*/ 652469 h 1123313"/>
              <a:gd name="connsiteX66" fmla="*/ 971026 w 1844380"/>
              <a:gd name="connsiteY66" fmla="*/ 697663 h 1123313"/>
              <a:gd name="connsiteX67" fmla="*/ 964343 w 1844380"/>
              <a:gd name="connsiteY67" fmla="*/ 711100 h 1123313"/>
              <a:gd name="connsiteX68" fmla="*/ 947976 w 1844380"/>
              <a:gd name="connsiteY68" fmla="*/ 713034 h 1123313"/>
              <a:gd name="connsiteX69" fmla="*/ 925882 w 1844380"/>
              <a:gd name="connsiteY69" fmla="*/ 709199 h 1123313"/>
              <a:gd name="connsiteX70" fmla="*/ 905697 w 1844380"/>
              <a:gd name="connsiteY70" fmla="*/ 702448 h 1123313"/>
              <a:gd name="connsiteX71" fmla="*/ 890286 w 1844380"/>
              <a:gd name="connsiteY71" fmla="*/ 690912 h 1123313"/>
              <a:gd name="connsiteX72" fmla="*/ 886467 w 1844380"/>
              <a:gd name="connsiteY72" fmla="*/ 670724 h 1123313"/>
              <a:gd name="connsiteX73" fmla="*/ 888376 w 1844380"/>
              <a:gd name="connsiteY73" fmla="*/ 631299 h 1123313"/>
              <a:gd name="connsiteX74" fmla="*/ 892195 w 1844380"/>
              <a:gd name="connsiteY74" fmla="*/ 577485 h 1123313"/>
              <a:gd name="connsiteX75" fmla="*/ 897991 w 1844380"/>
              <a:gd name="connsiteY75" fmla="*/ 515938 h 1123313"/>
              <a:gd name="connsiteX76" fmla="*/ 906652 w 1844380"/>
              <a:gd name="connsiteY76" fmla="*/ 453441 h 1123313"/>
              <a:gd name="connsiteX77" fmla="*/ 880670 w 1844380"/>
              <a:gd name="connsiteY77" fmla="*/ 513054 h 1123313"/>
              <a:gd name="connsiteX78" fmla="*/ 855644 w 1844380"/>
              <a:gd name="connsiteY78" fmla="*/ 576502 h 1123313"/>
              <a:gd name="connsiteX79" fmla="*/ 835459 w 1844380"/>
              <a:gd name="connsiteY79" fmla="*/ 635165 h 1123313"/>
              <a:gd name="connsiteX80" fmla="*/ 822025 w 1844380"/>
              <a:gd name="connsiteY80" fmla="*/ 681309 h 1123313"/>
              <a:gd name="connsiteX81" fmla="*/ 819161 w 1844380"/>
              <a:gd name="connsiteY81" fmla="*/ 690912 h 1123313"/>
              <a:gd name="connsiteX82" fmla="*/ 816228 w 1844380"/>
              <a:gd name="connsiteY82" fmla="*/ 695729 h 1123313"/>
              <a:gd name="connsiteX83" fmla="*/ 810500 w 1844380"/>
              <a:gd name="connsiteY83" fmla="*/ 698613 h 1123313"/>
              <a:gd name="connsiteX84" fmla="*/ 800885 w 1844380"/>
              <a:gd name="connsiteY84" fmla="*/ 698613 h 1123313"/>
              <a:gd name="connsiteX85" fmla="*/ 767198 w 1844380"/>
              <a:gd name="connsiteY85" fmla="*/ 694779 h 1123313"/>
              <a:gd name="connsiteX86" fmla="*/ 757583 w 1844380"/>
              <a:gd name="connsiteY86" fmla="*/ 691895 h 1123313"/>
              <a:gd name="connsiteX87" fmla="*/ 749877 w 1844380"/>
              <a:gd name="connsiteY87" fmla="*/ 687077 h 1123313"/>
              <a:gd name="connsiteX88" fmla="*/ 743194 w 1844380"/>
              <a:gd name="connsiteY88" fmla="*/ 678425 h 1123313"/>
              <a:gd name="connsiteX89" fmla="*/ 736443 w 1844380"/>
              <a:gd name="connsiteY89" fmla="*/ 664956 h 1123313"/>
              <a:gd name="connsiteX90" fmla="*/ 701801 w 1844380"/>
              <a:gd name="connsiteY90" fmla="*/ 586137 h 1123313"/>
              <a:gd name="connsiteX91" fmla="*/ 664363 w 1844380"/>
              <a:gd name="connsiteY91" fmla="*/ 493817 h 1123313"/>
              <a:gd name="connsiteX92" fmla="*/ 663409 w 1844380"/>
              <a:gd name="connsiteY92" fmla="*/ 565917 h 1123313"/>
              <a:gd name="connsiteX93" fmla="*/ 667227 w 1844380"/>
              <a:gd name="connsiteY93" fmla="*/ 632281 h 1123313"/>
              <a:gd name="connsiteX94" fmla="*/ 672069 w 1844380"/>
              <a:gd name="connsiteY94" fmla="*/ 691863 h 1123313"/>
              <a:gd name="connsiteX95" fmla="*/ 676843 w 1844380"/>
              <a:gd name="connsiteY95" fmla="*/ 740923 h 1123313"/>
              <a:gd name="connsiteX96" fmla="*/ 673979 w 1844380"/>
              <a:gd name="connsiteY96" fmla="*/ 753410 h 1123313"/>
              <a:gd name="connsiteX97" fmla="*/ 659522 w 1844380"/>
              <a:gd name="connsiteY97" fmla="*/ 757244 h 1123313"/>
              <a:gd name="connsiteX98" fmla="*/ 637427 w 1844380"/>
              <a:gd name="connsiteY98" fmla="*/ 756294 h 1123313"/>
              <a:gd name="connsiteX99" fmla="*/ 615333 w 1844380"/>
              <a:gd name="connsiteY99" fmla="*/ 752459 h 1123313"/>
              <a:gd name="connsiteX100" fmla="*/ 597057 w 1844380"/>
              <a:gd name="connsiteY100" fmla="*/ 743807 h 1123313"/>
              <a:gd name="connsiteX101" fmla="*/ 588397 w 1844380"/>
              <a:gd name="connsiteY101" fmla="*/ 725520 h 1123313"/>
              <a:gd name="connsiteX102" fmla="*/ 577827 w 1844380"/>
              <a:gd name="connsiteY102" fmla="*/ 678425 h 1123313"/>
              <a:gd name="connsiteX103" fmla="*/ 566302 w 1844380"/>
              <a:gd name="connsiteY103" fmla="*/ 617861 h 1123313"/>
              <a:gd name="connsiteX104" fmla="*/ 554710 w 1844380"/>
              <a:gd name="connsiteY104" fmla="*/ 549596 h 1123313"/>
              <a:gd name="connsiteX105" fmla="*/ 544140 w 1844380"/>
              <a:gd name="connsiteY105" fmla="*/ 479397 h 1123313"/>
              <a:gd name="connsiteX106" fmla="*/ 536502 w 1844380"/>
              <a:gd name="connsiteY106" fmla="*/ 414015 h 1123313"/>
              <a:gd name="connsiteX107" fmla="*/ 531661 w 1844380"/>
              <a:gd name="connsiteY107" fmla="*/ 359219 h 1123313"/>
              <a:gd name="connsiteX108" fmla="*/ 539366 w 1844380"/>
              <a:gd name="connsiteY108" fmla="*/ 335164 h 1123313"/>
              <a:gd name="connsiteX109" fmla="*/ 567257 w 1844380"/>
              <a:gd name="connsiteY109" fmla="*/ 327495 h 1123313"/>
              <a:gd name="connsiteX110" fmla="*/ 619152 w 1844380"/>
              <a:gd name="connsiteY110" fmla="*/ 325562 h 1123313"/>
              <a:gd name="connsiteX111" fmla="*/ 663409 w 1844380"/>
              <a:gd name="connsiteY111" fmla="*/ 329396 h 1123313"/>
              <a:gd name="connsiteX112" fmla="*/ 686458 w 1844380"/>
              <a:gd name="connsiteY112" fmla="*/ 335164 h 1123313"/>
              <a:gd name="connsiteX113" fmla="*/ 700846 w 1844380"/>
              <a:gd name="connsiteY113" fmla="*/ 344799 h 1123313"/>
              <a:gd name="connsiteX114" fmla="*/ 709507 w 1844380"/>
              <a:gd name="connsiteY114" fmla="*/ 357286 h 1123313"/>
              <a:gd name="connsiteX115" fmla="*/ 717213 w 1844380"/>
              <a:gd name="connsiteY115" fmla="*/ 373639 h 1123313"/>
              <a:gd name="connsiteX116" fmla="*/ 720077 w 1844380"/>
              <a:gd name="connsiteY116" fmla="*/ 384224 h 1123313"/>
              <a:gd name="connsiteX117" fmla="*/ 727783 w 1844380"/>
              <a:gd name="connsiteY117" fmla="*/ 405363 h 1123313"/>
              <a:gd name="connsiteX118" fmla="*/ 744149 w 1844380"/>
              <a:gd name="connsiteY118" fmla="*/ 449606 h 1123313"/>
              <a:gd name="connsiteX119" fmla="*/ 772040 w 1844380"/>
              <a:gd name="connsiteY119" fmla="*/ 527474 h 1123313"/>
              <a:gd name="connsiteX120" fmla="*/ 784519 w 1844380"/>
              <a:gd name="connsiteY120" fmla="*/ 485165 h 1123313"/>
              <a:gd name="connsiteX121" fmla="*/ 799930 w 1844380"/>
              <a:gd name="connsiteY121" fmla="*/ 438070 h 1123313"/>
              <a:gd name="connsiteX122" fmla="*/ 817183 w 1844380"/>
              <a:gd name="connsiteY122" fmla="*/ 389992 h 1123313"/>
              <a:gd name="connsiteX123" fmla="*/ 836413 w 1844380"/>
              <a:gd name="connsiteY123" fmla="*/ 344799 h 1123313"/>
              <a:gd name="connsiteX124" fmla="*/ 852780 w 1844380"/>
              <a:gd name="connsiteY124" fmla="*/ 304423 h 1123313"/>
              <a:gd name="connsiteX125" fmla="*/ 869146 w 1844380"/>
              <a:gd name="connsiteY125" fmla="*/ 280368 h 1123313"/>
              <a:gd name="connsiteX126" fmla="*/ 890286 w 1844380"/>
              <a:gd name="connsiteY126" fmla="*/ 269814 h 1123313"/>
              <a:gd name="connsiteX127" fmla="*/ 1205676 w 1844380"/>
              <a:gd name="connsiteY127" fmla="*/ 259197 h 1123313"/>
              <a:gd name="connsiteX128" fmla="*/ 1227771 w 1844380"/>
              <a:gd name="connsiteY128" fmla="*/ 261131 h 1123313"/>
              <a:gd name="connsiteX129" fmla="*/ 1258526 w 1844380"/>
              <a:gd name="connsiteY129" fmla="*/ 267850 h 1123313"/>
              <a:gd name="connsiteX130" fmla="*/ 1288326 w 1844380"/>
              <a:gd name="connsiteY130" fmla="*/ 278435 h 1123313"/>
              <a:gd name="connsiteX131" fmla="*/ 1315262 w 1844380"/>
              <a:gd name="connsiteY131" fmla="*/ 291904 h 1123313"/>
              <a:gd name="connsiteX132" fmla="*/ 1337356 w 1844380"/>
              <a:gd name="connsiteY132" fmla="*/ 307275 h 1123313"/>
              <a:gd name="connsiteX133" fmla="*/ 1363338 w 1844380"/>
              <a:gd name="connsiteY133" fmla="*/ 339982 h 1123313"/>
              <a:gd name="connsiteX134" fmla="*/ 1371998 w 1844380"/>
              <a:gd name="connsiteY134" fmla="*/ 377474 h 1123313"/>
              <a:gd name="connsiteX135" fmla="*/ 1371043 w 1844380"/>
              <a:gd name="connsiteY135" fmla="*/ 401497 h 1123313"/>
              <a:gd name="connsiteX136" fmla="*/ 1368111 w 1844380"/>
              <a:gd name="connsiteY136" fmla="*/ 427453 h 1123313"/>
              <a:gd name="connsiteX137" fmla="*/ 1363338 w 1844380"/>
              <a:gd name="connsiteY137" fmla="*/ 452458 h 1123313"/>
              <a:gd name="connsiteX138" fmla="*/ 1357541 w 1844380"/>
              <a:gd name="connsiteY138" fmla="*/ 471695 h 1123313"/>
              <a:gd name="connsiteX139" fmla="*/ 1346017 w 1844380"/>
              <a:gd name="connsiteY139" fmla="*/ 483231 h 1123313"/>
              <a:gd name="connsiteX140" fmla="*/ 1327741 w 1844380"/>
              <a:gd name="connsiteY140" fmla="*/ 484214 h 1123313"/>
              <a:gd name="connsiteX141" fmla="*/ 1274892 w 1844380"/>
              <a:gd name="connsiteY141" fmla="*/ 459209 h 1123313"/>
              <a:gd name="connsiteX142" fmla="*/ 1255662 w 1844380"/>
              <a:gd name="connsiteY142" fmla="*/ 416899 h 1123313"/>
              <a:gd name="connsiteX143" fmla="*/ 1254707 w 1844380"/>
              <a:gd name="connsiteY143" fmla="*/ 407296 h 1123313"/>
              <a:gd name="connsiteX144" fmla="*/ 1254707 w 1844380"/>
              <a:gd name="connsiteY144" fmla="*/ 396711 h 1123313"/>
              <a:gd name="connsiteX145" fmla="*/ 1254707 w 1844380"/>
              <a:gd name="connsiteY145" fmla="*/ 386126 h 1123313"/>
              <a:gd name="connsiteX146" fmla="*/ 1253752 w 1844380"/>
              <a:gd name="connsiteY146" fmla="*/ 375541 h 1123313"/>
              <a:gd name="connsiteX147" fmla="*/ 1249865 w 1844380"/>
              <a:gd name="connsiteY147" fmla="*/ 359219 h 1123313"/>
              <a:gd name="connsiteX148" fmla="*/ 1242159 w 1844380"/>
              <a:gd name="connsiteY148" fmla="*/ 350567 h 1123313"/>
              <a:gd name="connsiteX149" fmla="*/ 1216246 w 1844380"/>
              <a:gd name="connsiteY149" fmla="*/ 357286 h 1123313"/>
              <a:gd name="connsiteX150" fmla="*/ 1185491 w 1844380"/>
              <a:gd name="connsiteY150" fmla="*/ 389010 h 1123313"/>
              <a:gd name="connsiteX151" fmla="*/ 1156646 w 1844380"/>
              <a:gd name="connsiteY151" fmla="*/ 437087 h 1123313"/>
              <a:gd name="connsiteX152" fmla="*/ 1133529 w 1844380"/>
              <a:gd name="connsiteY152" fmla="*/ 494768 h 1123313"/>
              <a:gd name="connsiteX153" fmla="*/ 1122004 w 1844380"/>
              <a:gd name="connsiteY153" fmla="*/ 543827 h 1123313"/>
              <a:gd name="connsiteX154" fmla="*/ 1120095 w 1844380"/>
              <a:gd name="connsiteY154" fmla="*/ 590922 h 1123313"/>
              <a:gd name="connsiteX155" fmla="*/ 1127800 w 1844380"/>
              <a:gd name="connsiteY155" fmla="*/ 627464 h 1123313"/>
              <a:gd name="connsiteX156" fmla="*/ 1144098 w 1844380"/>
              <a:gd name="connsiteY156" fmla="*/ 646701 h 1123313"/>
              <a:gd name="connsiteX157" fmla="*/ 1162374 w 1844380"/>
              <a:gd name="connsiteY157" fmla="*/ 645719 h 1123313"/>
              <a:gd name="connsiteX158" fmla="*/ 1181604 w 1844380"/>
              <a:gd name="connsiteY158" fmla="*/ 631299 h 1123313"/>
              <a:gd name="connsiteX159" fmla="*/ 1199880 w 1844380"/>
              <a:gd name="connsiteY159" fmla="*/ 607276 h 1123313"/>
              <a:gd name="connsiteX160" fmla="*/ 1217201 w 1844380"/>
              <a:gd name="connsiteY160" fmla="*/ 577453 h 1123313"/>
              <a:gd name="connsiteX161" fmla="*/ 1171034 w 1844380"/>
              <a:gd name="connsiteY161" fmla="*/ 564966 h 1123313"/>
              <a:gd name="connsiteX162" fmla="*/ 1144098 w 1844380"/>
              <a:gd name="connsiteY162" fmla="*/ 523608 h 1123313"/>
              <a:gd name="connsiteX163" fmla="*/ 1144098 w 1844380"/>
              <a:gd name="connsiteY163" fmla="*/ 513054 h 1123313"/>
              <a:gd name="connsiteX164" fmla="*/ 1151804 w 1844380"/>
              <a:gd name="connsiteY164" fmla="*/ 507286 h 1123313"/>
              <a:gd name="connsiteX165" fmla="*/ 1165238 w 1844380"/>
              <a:gd name="connsiteY165" fmla="*/ 504402 h 1123313"/>
              <a:gd name="connsiteX166" fmla="*/ 1183514 w 1844380"/>
              <a:gd name="connsiteY166" fmla="*/ 502469 h 1123313"/>
              <a:gd name="connsiteX167" fmla="*/ 1223884 w 1844380"/>
              <a:gd name="connsiteY167" fmla="*/ 497652 h 1123313"/>
              <a:gd name="connsiteX168" fmla="*/ 1260435 w 1844380"/>
              <a:gd name="connsiteY168" fmla="*/ 494768 h 1123313"/>
              <a:gd name="connsiteX169" fmla="*/ 1289280 w 1844380"/>
              <a:gd name="connsiteY169" fmla="*/ 496701 h 1123313"/>
              <a:gd name="connsiteX170" fmla="*/ 1309465 w 1844380"/>
              <a:gd name="connsiteY170" fmla="*/ 511121 h 1123313"/>
              <a:gd name="connsiteX171" fmla="*/ 1320035 w 1844380"/>
              <a:gd name="connsiteY171" fmla="*/ 525541 h 1123313"/>
              <a:gd name="connsiteX172" fmla="*/ 1329650 w 1844380"/>
              <a:gd name="connsiteY172" fmla="*/ 539961 h 1123313"/>
              <a:gd name="connsiteX173" fmla="*/ 1337356 w 1844380"/>
              <a:gd name="connsiteY173" fmla="*/ 561100 h 1123313"/>
              <a:gd name="connsiteX174" fmla="*/ 1331628 w 1844380"/>
              <a:gd name="connsiteY174" fmla="*/ 583221 h 1123313"/>
              <a:gd name="connsiteX175" fmla="*/ 1284507 w 1844380"/>
              <a:gd name="connsiteY175" fmla="*/ 655353 h 1123313"/>
              <a:gd name="connsiteX176" fmla="*/ 1231590 w 1844380"/>
              <a:gd name="connsiteY176" fmla="*/ 699564 h 1123313"/>
              <a:gd name="connsiteX177" fmla="*/ 1195106 w 1844380"/>
              <a:gd name="connsiteY177" fmla="*/ 711100 h 1123313"/>
              <a:gd name="connsiteX178" fmla="*/ 1155623 w 1844380"/>
              <a:gd name="connsiteY178" fmla="*/ 710149 h 1123313"/>
              <a:gd name="connsiteX179" fmla="*/ 1084498 w 1844380"/>
              <a:gd name="connsiteY179" fmla="*/ 688979 h 1123313"/>
              <a:gd name="connsiteX180" fmla="*/ 1059540 w 1844380"/>
              <a:gd name="connsiteY180" fmla="*/ 670724 h 1123313"/>
              <a:gd name="connsiteX181" fmla="*/ 1040309 w 1844380"/>
              <a:gd name="connsiteY181" fmla="*/ 645719 h 1123313"/>
              <a:gd name="connsiteX182" fmla="*/ 1020056 w 1844380"/>
              <a:gd name="connsiteY182" fmla="*/ 593806 h 1123313"/>
              <a:gd name="connsiteX183" fmla="*/ 1013373 w 1844380"/>
              <a:gd name="connsiteY183" fmla="*/ 529376 h 1123313"/>
              <a:gd name="connsiteX184" fmla="*/ 1021079 w 1844380"/>
              <a:gd name="connsiteY184" fmla="*/ 459209 h 1123313"/>
              <a:gd name="connsiteX185" fmla="*/ 1043173 w 1844380"/>
              <a:gd name="connsiteY185" fmla="*/ 389010 h 1123313"/>
              <a:gd name="connsiteX186" fmla="*/ 1081634 w 1844380"/>
              <a:gd name="connsiteY186" fmla="*/ 325562 h 1123313"/>
              <a:gd name="connsiteX187" fmla="*/ 1135438 w 1844380"/>
              <a:gd name="connsiteY187" fmla="*/ 275551 h 1123313"/>
              <a:gd name="connsiteX188" fmla="*/ 1157601 w 1844380"/>
              <a:gd name="connsiteY188" fmla="*/ 264997 h 1123313"/>
              <a:gd name="connsiteX189" fmla="*/ 1181604 w 1844380"/>
              <a:gd name="connsiteY189" fmla="*/ 260180 h 1123313"/>
              <a:gd name="connsiteX190" fmla="*/ 1205676 w 1844380"/>
              <a:gd name="connsiteY190" fmla="*/ 259197 h 1123313"/>
              <a:gd name="connsiteX191" fmla="*/ 1532524 w 1844380"/>
              <a:gd name="connsiteY191" fmla="*/ 144819 h 1123313"/>
              <a:gd name="connsiteX192" fmla="*/ 1568120 w 1844380"/>
              <a:gd name="connsiteY192" fmla="*/ 153471 h 1123313"/>
              <a:gd name="connsiteX193" fmla="*/ 1616196 w 1844380"/>
              <a:gd name="connsiteY193" fmla="*/ 176544 h 1123313"/>
              <a:gd name="connsiteX194" fmla="*/ 1660453 w 1844380"/>
              <a:gd name="connsiteY194" fmla="*/ 206334 h 1123313"/>
              <a:gd name="connsiteX195" fmla="*/ 1682547 w 1844380"/>
              <a:gd name="connsiteY195" fmla="*/ 235175 h 1123313"/>
              <a:gd name="connsiteX196" fmla="*/ 1676751 w 1844380"/>
              <a:gd name="connsiteY196" fmla="*/ 263064 h 1123313"/>
              <a:gd name="connsiteX197" fmla="*/ 1624856 w 1844380"/>
              <a:gd name="connsiteY197" fmla="*/ 350567 h 1123313"/>
              <a:gd name="connsiteX198" fmla="*/ 1576781 w 1844380"/>
              <a:gd name="connsiteY198" fmla="*/ 439021 h 1123313"/>
              <a:gd name="connsiteX199" fmla="*/ 1534501 w 1844380"/>
              <a:gd name="connsiteY199" fmla="*/ 524590 h 1123313"/>
              <a:gd name="connsiteX200" fmla="*/ 1499859 w 1844380"/>
              <a:gd name="connsiteY200" fmla="*/ 602459 h 1123313"/>
              <a:gd name="connsiteX201" fmla="*/ 1487380 w 1844380"/>
              <a:gd name="connsiteY201" fmla="*/ 616879 h 1123313"/>
              <a:gd name="connsiteX202" fmla="*/ 1466172 w 1844380"/>
              <a:gd name="connsiteY202" fmla="*/ 613044 h 1123313"/>
              <a:gd name="connsiteX203" fmla="*/ 1434463 w 1844380"/>
              <a:gd name="connsiteY203" fmla="*/ 600557 h 1123313"/>
              <a:gd name="connsiteX204" fmla="*/ 1406572 w 1844380"/>
              <a:gd name="connsiteY204" fmla="*/ 585154 h 1123313"/>
              <a:gd name="connsiteX205" fmla="*/ 1388296 w 1844380"/>
              <a:gd name="connsiteY205" fmla="*/ 565917 h 1123313"/>
              <a:gd name="connsiteX206" fmla="*/ 1389319 w 1844380"/>
              <a:gd name="connsiteY206" fmla="*/ 538059 h 1123313"/>
              <a:gd name="connsiteX207" fmla="*/ 1411413 w 1844380"/>
              <a:gd name="connsiteY207" fmla="*/ 453441 h 1123313"/>
              <a:gd name="connsiteX208" fmla="*/ 1442168 w 1844380"/>
              <a:gd name="connsiteY208" fmla="*/ 354402 h 1123313"/>
              <a:gd name="connsiteX209" fmla="*/ 1477765 w 1844380"/>
              <a:gd name="connsiteY209" fmla="*/ 254412 h 1123313"/>
              <a:gd name="connsiteX210" fmla="*/ 1512338 w 1844380"/>
              <a:gd name="connsiteY210" fmla="*/ 165958 h 1123313"/>
              <a:gd name="connsiteX211" fmla="*/ 1532524 w 1844380"/>
              <a:gd name="connsiteY211" fmla="*/ 144819 h 1123313"/>
              <a:gd name="connsiteX212" fmla="*/ 1457474 w 1844380"/>
              <a:gd name="connsiteY212" fmla="*/ 46181 h 1123313"/>
              <a:gd name="connsiteX213" fmla="*/ 130481 w 1844380"/>
              <a:gd name="connsiteY213" fmla="*/ 331032 h 1123313"/>
              <a:gd name="connsiteX214" fmla="*/ 100695 w 1844380"/>
              <a:gd name="connsiteY214" fmla="*/ 399300 h 1123313"/>
              <a:gd name="connsiteX215" fmla="*/ 101642 w 1844380"/>
              <a:gd name="connsiteY215" fmla="*/ 402190 h 1123313"/>
              <a:gd name="connsiteX216" fmla="*/ 169907 w 1844380"/>
              <a:gd name="connsiteY216" fmla="*/ 886768 h 1123313"/>
              <a:gd name="connsiteX217" fmla="*/ 193925 w 1844380"/>
              <a:gd name="connsiteY217" fmla="*/ 937750 h 1123313"/>
              <a:gd name="connsiteX218" fmla="*/ 249708 w 1844380"/>
              <a:gd name="connsiteY218" fmla="*/ 951164 h 1123313"/>
              <a:gd name="connsiteX219" fmla="*/ 1597616 w 1844380"/>
              <a:gd name="connsiteY219" fmla="*/ 975210 h 1123313"/>
              <a:gd name="connsiteX220" fmla="*/ 1645738 w 1844380"/>
              <a:gd name="connsiteY220" fmla="*/ 969430 h 1123313"/>
              <a:gd name="connsiteX221" fmla="*/ 1677417 w 1844380"/>
              <a:gd name="connsiteY221" fmla="*/ 929080 h 1123313"/>
              <a:gd name="connsiteX222" fmla="*/ 1796643 w 1844380"/>
              <a:gd name="connsiteY222" fmla="*/ 122413 h 1123313"/>
              <a:gd name="connsiteX223" fmla="*/ 1746628 w 1844380"/>
              <a:gd name="connsiteY223" fmla="*/ 59926 h 1123313"/>
              <a:gd name="connsiteX224" fmla="*/ 1735093 w 1844380"/>
              <a:gd name="connsiteY224" fmla="*/ 58017 h 1123313"/>
              <a:gd name="connsiteX225" fmla="*/ 1457474 w 1844380"/>
              <a:gd name="connsiteY225" fmla="*/ 46181 h 1123313"/>
              <a:gd name="connsiteX226" fmla="*/ 1458070 w 1844380"/>
              <a:gd name="connsiteY226" fmla="*/ 133 h 1123313"/>
              <a:gd name="connsiteX227" fmla="*/ 1739914 w 1844380"/>
              <a:gd name="connsiteY227" fmla="*/ 11833 h 1123313"/>
              <a:gd name="connsiteX228" fmla="*/ 1843732 w 1844380"/>
              <a:gd name="connsiteY228" fmla="*/ 121432 h 1123313"/>
              <a:gd name="connsiteX229" fmla="*/ 1724591 w 1844380"/>
              <a:gd name="connsiteY229" fmla="*/ 941567 h 1123313"/>
              <a:gd name="connsiteX230" fmla="*/ 1633255 w 1844380"/>
              <a:gd name="connsiteY230" fmla="*/ 1022321 h 1123313"/>
              <a:gd name="connsiteX231" fmla="*/ 1624561 w 1844380"/>
              <a:gd name="connsiteY231" fmla="*/ 1053074 h 1123313"/>
              <a:gd name="connsiteX232" fmla="*/ 1508261 w 1844380"/>
              <a:gd name="connsiteY232" fmla="*/ 1120414 h 1123313"/>
              <a:gd name="connsiteX233" fmla="*/ 184369 w 1844380"/>
              <a:gd name="connsiteY233" fmla="*/ 1096368 h 1123313"/>
              <a:gd name="connsiteX234" fmla="*/ 68930 w 1844380"/>
              <a:gd name="connsiteY234" fmla="*/ 1003128 h 1123313"/>
              <a:gd name="connsiteX235" fmla="*/ 2645 w 1844380"/>
              <a:gd name="connsiteY235" fmla="*/ 535834 h 1123313"/>
              <a:gd name="connsiteX236" fmla="*/ 44913 w 1844380"/>
              <a:gd name="connsiteY236" fmla="*/ 432943 h 1123313"/>
              <a:gd name="connsiteX237" fmla="*/ 59375 w 1844380"/>
              <a:gd name="connsiteY237" fmla="*/ 424327 h 1123313"/>
              <a:gd name="connsiteX238" fmla="*/ 57395 w 1844380"/>
              <a:gd name="connsiteY238" fmla="*/ 413749 h 1123313"/>
              <a:gd name="connsiteX239" fmla="*/ 107410 w 1844380"/>
              <a:gd name="connsiteY239" fmla="*/ 291610 h 1123313"/>
              <a:gd name="connsiteX240" fmla="*/ 1458070 w 1844380"/>
              <a:gd name="connsiteY240" fmla="*/ 133 h 1123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</a:cxnLst>
            <a:rect l="l" t="t" r="r" b="b"/>
            <a:pathLst>
              <a:path w="1844380" h="1123313">
                <a:moveTo>
                  <a:pt x="1403708" y="622647"/>
                </a:moveTo>
                <a:cubicBezTo>
                  <a:pt x="1414278" y="622647"/>
                  <a:pt x="1426757" y="625531"/>
                  <a:pt x="1439304" y="631299"/>
                </a:cubicBezTo>
                <a:cubicBezTo>
                  <a:pt x="1449874" y="636116"/>
                  <a:pt x="1458535" y="641884"/>
                  <a:pt x="1465217" y="648603"/>
                </a:cubicBezTo>
                <a:cubicBezTo>
                  <a:pt x="1471968" y="655353"/>
                  <a:pt x="1475787" y="662072"/>
                  <a:pt x="1477765" y="669773"/>
                </a:cubicBezTo>
                <a:cubicBezTo>
                  <a:pt x="1479674" y="677443"/>
                  <a:pt x="1480629" y="684193"/>
                  <a:pt x="1479674" y="690912"/>
                </a:cubicBezTo>
                <a:cubicBezTo>
                  <a:pt x="1478720" y="697631"/>
                  <a:pt x="1476810" y="703431"/>
                  <a:pt x="1474833" y="708216"/>
                </a:cubicBezTo>
                <a:cubicBezTo>
                  <a:pt x="1472923" y="712083"/>
                  <a:pt x="1470059" y="715918"/>
                  <a:pt x="1466172" y="720735"/>
                </a:cubicBezTo>
                <a:cubicBezTo>
                  <a:pt x="1462353" y="725520"/>
                  <a:pt x="1456557" y="729387"/>
                  <a:pt x="1451783" y="733222"/>
                </a:cubicBezTo>
                <a:cubicBezTo>
                  <a:pt x="1445987" y="737056"/>
                  <a:pt x="1439304" y="739940"/>
                  <a:pt x="1432553" y="741874"/>
                </a:cubicBezTo>
                <a:cubicBezTo>
                  <a:pt x="1424847" y="743807"/>
                  <a:pt x="1417142" y="744758"/>
                  <a:pt x="1408549" y="742824"/>
                </a:cubicBezTo>
                <a:cubicBezTo>
                  <a:pt x="1389319" y="740923"/>
                  <a:pt x="1374862" y="733222"/>
                  <a:pt x="1362383" y="720735"/>
                </a:cubicBezTo>
                <a:cubicBezTo>
                  <a:pt x="1349835" y="708216"/>
                  <a:pt x="1345062" y="691863"/>
                  <a:pt x="1347926" y="671675"/>
                </a:cubicBezTo>
                <a:cubicBezTo>
                  <a:pt x="1347926" y="662072"/>
                  <a:pt x="1350858" y="653420"/>
                  <a:pt x="1355632" y="646701"/>
                </a:cubicBezTo>
                <a:cubicBezTo>
                  <a:pt x="1360474" y="639000"/>
                  <a:pt x="1366202" y="633232"/>
                  <a:pt x="1374862" y="629397"/>
                </a:cubicBezTo>
                <a:cubicBezTo>
                  <a:pt x="1382568" y="624580"/>
                  <a:pt x="1392183" y="622647"/>
                  <a:pt x="1403708" y="622647"/>
                </a:cubicBezTo>
                <a:close/>
                <a:moveTo>
                  <a:pt x="376863" y="463994"/>
                </a:moveTo>
                <a:cubicBezTo>
                  <a:pt x="368203" y="464977"/>
                  <a:pt x="361452" y="469794"/>
                  <a:pt x="355724" y="480347"/>
                </a:cubicBezTo>
                <a:cubicBezTo>
                  <a:pt x="349927" y="490933"/>
                  <a:pt x="345154" y="504402"/>
                  <a:pt x="341267" y="520755"/>
                </a:cubicBezTo>
                <a:cubicBezTo>
                  <a:pt x="337448" y="537077"/>
                  <a:pt x="335539" y="554381"/>
                  <a:pt x="334584" y="572668"/>
                </a:cubicBezTo>
                <a:cubicBezTo>
                  <a:pt x="333629" y="590922"/>
                  <a:pt x="333629" y="609209"/>
                  <a:pt x="335539" y="625531"/>
                </a:cubicBezTo>
                <a:cubicBezTo>
                  <a:pt x="336493" y="641884"/>
                  <a:pt x="339357" y="658237"/>
                  <a:pt x="344199" y="674559"/>
                </a:cubicBezTo>
                <a:cubicBezTo>
                  <a:pt x="348018" y="690912"/>
                  <a:pt x="353814" y="706315"/>
                  <a:pt x="359542" y="719752"/>
                </a:cubicBezTo>
                <a:cubicBezTo>
                  <a:pt x="365339" y="733222"/>
                  <a:pt x="372090" y="743807"/>
                  <a:pt x="378773" y="752459"/>
                </a:cubicBezTo>
                <a:cubicBezTo>
                  <a:pt x="386478" y="761111"/>
                  <a:pt x="393230" y="764946"/>
                  <a:pt x="400935" y="764946"/>
                </a:cubicBezTo>
                <a:cubicBezTo>
                  <a:pt x="407618" y="764946"/>
                  <a:pt x="414369" y="761111"/>
                  <a:pt x="419143" y="754360"/>
                </a:cubicBezTo>
                <a:cubicBezTo>
                  <a:pt x="423984" y="746691"/>
                  <a:pt x="428758" y="737056"/>
                  <a:pt x="431690" y="724570"/>
                </a:cubicBezTo>
                <a:cubicBezTo>
                  <a:pt x="434554" y="712083"/>
                  <a:pt x="437418" y="696680"/>
                  <a:pt x="438373" y="679376"/>
                </a:cubicBezTo>
                <a:cubicBezTo>
                  <a:pt x="439396" y="662072"/>
                  <a:pt x="439396" y="643817"/>
                  <a:pt x="438373" y="623629"/>
                </a:cubicBezTo>
                <a:cubicBezTo>
                  <a:pt x="437418" y="607276"/>
                  <a:pt x="435509" y="589972"/>
                  <a:pt x="431690" y="570734"/>
                </a:cubicBezTo>
                <a:cubicBezTo>
                  <a:pt x="427803" y="551497"/>
                  <a:pt x="423984" y="535144"/>
                  <a:pt x="418188" y="518822"/>
                </a:cubicBezTo>
                <a:cubicBezTo>
                  <a:pt x="412460" y="502469"/>
                  <a:pt x="406664" y="489982"/>
                  <a:pt x="398958" y="479397"/>
                </a:cubicBezTo>
                <a:cubicBezTo>
                  <a:pt x="392275" y="468811"/>
                  <a:pt x="384569" y="463994"/>
                  <a:pt x="376863" y="463994"/>
                </a:cubicBezTo>
                <a:close/>
                <a:moveTo>
                  <a:pt x="391320" y="385175"/>
                </a:moveTo>
                <a:cubicBezTo>
                  <a:pt x="411505" y="386126"/>
                  <a:pt x="428758" y="389010"/>
                  <a:pt x="444169" y="393827"/>
                </a:cubicBezTo>
                <a:cubicBezTo>
                  <a:pt x="460536" y="398644"/>
                  <a:pt x="473015" y="406314"/>
                  <a:pt x="482630" y="415948"/>
                </a:cubicBezTo>
                <a:cubicBezTo>
                  <a:pt x="492245" y="425551"/>
                  <a:pt x="499951" y="437087"/>
                  <a:pt x="507657" y="450557"/>
                </a:cubicBezTo>
                <a:cubicBezTo>
                  <a:pt x="518227" y="472678"/>
                  <a:pt x="526887" y="498634"/>
                  <a:pt x="532615" y="526492"/>
                </a:cubicBezTo>
                <a:cubicBezTo>
                  <a:pt x="538412" y="554381"/>
                  <a:pt x="541276" y="583221"/>
                  <a:pt x="541276" y="612061"/>
                </a:cubicBezTo>
                <a:cubicBezTo>
                  <a:pt x="541276" y="640933"/>
                  <a:pt x="538412" y="669773"/>
                  <a:pt x="533570" y="697631"/>
                </a:cubicBezTo>
                <a:cubicBezTo>
                  <a:pt x="527842" y="725520"/>
                  <a:pt x="519181" y="749575"/>
                  <a:pt x="506634" y="771665"/>
                </a:cubicBezTo>
                <a:cubicBezTo>
                  <a:pt x="498042" y="785134"/>
                  <a:pt x="487404" y="795719"/>
                  <a:pt x="475879" y="803420"/>
                </a:cubicBezTo>
                <a:cubicBezTo>
                  <a:pt x="464354" y="811090"/>
                  <a:pt x="449966" y="815907"/>
                  <a:pt x="432645" y="819742"/>
                </a:cubicBezTo>
                <a:cubicBezTo>
                  <a:pt x="421120" y="822626"/>
                  <a:pt x="409528" y="824559"/>
                  <a:pt x="397048" y="825510"/>
                </a:cubicBezTo>
                <a:cubicBezTo>
                  <a:pt x="384569" y="827443"/>
                  <a:pt x="373045" y="827443"/>
                  <a:pt x="361520" y="825510"/>
                </a:cubicBezTo>
                <a:cubicBezTo>
                  <a:pt x="351905" y="824559"/>
                  <a:pt x="342290" y="821675"/>
                  <a:pt x="331652" y="817840"/>
                </a:cubicBezTo>
                <a:cubicBezTo>
                  <a:pt x="321082" y="813974"/>
                  <a:pt x="312421" y="808206"/>
                  <a:pt x="304784" y="801487"/>
                </a:cubicBezTo>
                <a:cubicBezTo>
                  <a:pt x="292236" y="789951"/>
                  <a:pt x="279757" y="776482"/>
                  <a:pt x="268233" y="760129"/>
                </a:cubicBezTo>
                <a:cubicBezTo>
                  <a:pt x="256708" y="743807"/>
                  <a:pt x="247093" y="725520"/>
                  <a:pt x="238432" y="706283"/>
                </a:cubicBezTo>
                <a:cubicBezTo>
                  <a:pt x="229772" y="686095"/>
                  <a:pt x="223021" y="665907"/>
                  <a:pt x="218247" y="643817"/>
                </a:cubicBezTo>
                <a:cubicBezTo>
                  <a:pt x="213406" y="621696"/>
                  <a:pt x="211496" y="599575"/>
                  <a:pt x="211496" y="576502"/>
                </a:cubicBezTo>
                <a:cubicBezTo>
                  <a:pt x="211496" y="553430"/>
                  <a:pt x="214360" y="531309"/>
                  <a:pt x="220157" y="508237"/>
                </a:cubicBezTo>
                <a:cubicBezTo>
                  <a:pt x="225885" y="486116"/>
                  <a:pt x="234545" y="463994"/>
                  <a:pt x="246138" y="443806"/>
                </a:cubicBezTo>
                <a:cubicBezTo>
                  <a:pt x="254730" y="431319"/>
                  <a:pt x="266323" y="419783"/>
                  <a:pt x="281666" y="409198"/>
                </a:cubicBezTo>
                <a:cubicBezTo>
                  <a:pt x="297078" y="398613"/>
                  <a:pt x="312421" y="391894"/>
                  <a:pt x="328788" y="389961"/>
                </a:cubicBezTo>
                <a:cubicBezTo>
                  <a:pt x="349927" y="386126"/>
                  <a:pt x="371067" y="385175"/>
                  <a:pt x="391320" y="385175"/>
                </a:cubicBezTo>
                <a:close/>
                <a:moveTo>
                  <a:pt x="890286" y="269814"/>
                </a:moveTo>
                <a:cubicBezTo>
                  <a:pt x="898946" y="268832"/>
                  <a:pt x="909516" y="268832"/>
                  <a:pt x="922950" y="270765"/>
                </a:cubicBezTo>
                <a:cubicBezTo>
                  <a:pt x="938361" y="273649"/>
                  <a:pt x="955682" y="276533"/>
                  <a:pt x="973003" y="280368"/>
                </a:cubicBezTo>
                <a:cubicBezTo>
                  <a:pt x="990256" y="284235"/>
                  <a:pt x="1007577" y="290003"/>
                  <a:pt x="1024898" y="295771"/>
                </a:cubicBezTo>
                <a:cubicBezTo>
                  <a:pt x="1036422" y="299605"/>
                  <a:pt x="1043173" y="305373"/>
                  <a:pt x="1046992" y="311141"/>
                </a:cubicBezTo>
                <a:cubicBezTo>
                  <a:pt x="1049856" y="316909"/>
                  <a:pt x="1049856" y="325562"/>
                  <a:pt x="1046992" y="337098"/>
                </a:cubicBezTo>
                <a:cubicBezTo>
                  <a:pt x="1042219" y="353451"/>
                  <a:pt x="1037377" y="371706"/>
                  <a:pt x="1032603" y="391894"/>
                </a:cubicBezTo>
                <a:cubicBezTo>
                  <a:pt x="1026807" y="412114"/>
                  <a:pt x="1022034" y="434203"/>
                  <a:pt x="1017192" y="457275"/>
                </a:cubicBezTo>
                <a:cubicBezTo>
                  <a:pt x="1012418" y="480347"/>
                  <a:pt x="1007577" y="503451"/>
                  <a:pt x="1001780" y="526523"/>
                </a:cubicBezTo>
                <a:cubicBezTo>
                  <a:pt x="997007" y="549596"/>
                  <a:pt x="992165" y="572668"/>
                  <a:pt x="988346" y="593806"/>
                </a:cubicBezTo>
                <a:cubicBezTo>
                  <a:pt x="984528" y="614977"/>
                  <a:pt x="980641" y="635165"/>
                  <a:pt x="977777" y="652469"/>
                </a:cubicBezTo>
                <a:cubicBezTo>
                  <a:pt x="974913" y="670724"/>
                  <a:pt x="971980" y="685144"/>
                  <a:pt x="971026" y="697663"/>
                </a:cubicBezTo>
                <a:cubicBezTo>
                  <a:pt x="969116" y="703431"/>
                  <a:pt x="967207" y="708248"/>
                  <a:pt x="964343" y="711100"/>
                </a:cubicBezTo>
                <a:cubicBezTo>
                  <a:pt x="961410" y="713984"/>
                  <a:pt x="956637" y="714967"/>
                  <a:pt x="947976" y="713034"/>
                </a:cubicBezTo>
                <a:cubicBezTo>
                  <a:pt x="940271" y="712083"/>
                  <a:pt x="933520" y="710149"/>
                  <a:pt x="925882" y="709199"/>
                </a:cubicBezTo>
                <a:cubicBezTo>
                  <a:pt x="918176" y="707265"/>
                  <a:pt x="911425" y="705332"/>
                  <a:pt x="905697" y="702448"/>
                </a:cubicBezTo>
                <a:cubicBezTo>
                  <a:pt x="897991" y="699564"/>
                  <a:pt x="893150" y="695729"/>
                  <a:pt x="890286" y="690912"/>
                </a:cubicBezTo>
                <a:cubicBezTo>
                  <a:pt x="887421" y="686127"/>
                  <a:pt x="886467" y="679376"/>
                  <a:pt x="886467" y="670724"/>
                </a:cubicBezTo>
                <a:cubicBezTo>
                  <a:pt x="886467" y="660171"/>
                  <a:pt x="887421" y="647652"/>
                  <a:pt x="888376" y="631299"/>
                </a:cubicBezTo>
                <a:cubicBezTo>
                  <a:pt x="889331" y="614977"/>
                  <a:pt x="890286" y="597673"/>
                  <a:pt x="892195" y="577485"/>
                </a:cubicBezTo>
                <a:cubicBezTo>
                  <a:pt x="894104" y="558248"/>
                  <a:pt x="896082" y="537077"/>
                  <a:pt x="897991" y="515938"/>
                </a:cubicBezTo>
                <a:cubicBezTo>
                  <a:pt x="899901" y="494799"/>
                  <a:pt x="902765" y="473629"/>
                  <a:pt x="906652" y="453441"/>
                </a:cubicBezTo>
                <a:cubicBezTo>
                  <a:pt x="897991" y="471695"/>
                  <a:pt x="889331" y="491915"/>
                  <a:pt x="880670" y="513054"/>
                </a:cubicBezTo>
                <a:cubicBezTo>
                  <a:pt x="872010" y="534193"/>
                  <a:pt x="863349" y="555364"/>
                  <a:pt x="855644" y="576502"/>
                </a:cubicBezTo>
                <a:cubicBezTo>
                  <a:pt x="848006" y="597673"/>
                  <a:pt x="841255" y="616879"/>
                  <a:pt x="835459" y="635165"/>
                </a:cubicBezTo>
                <a:cubicBezTo>
                  <a:pt x="829730" y="653420"/>
                  <a:pt x="824889" y="668823"/>
                  <a:pt x="822025" y="681309"/>
                </a:cubicBezTo>
                <a:cubicBezTo>
                  <a:pt x="821070" y="685144"/>
                  <a:pt x="820115" y="688028"/>
                  <a:pt x="819161" y="690912"/>
                </a:cubicBezTo>
                <a:cubicBezTo>
                  <a:pt x="818138" y="692845"/>
                  <a:pt x="817183" y="694779"/>
                  <a:pt x="816228" y="695729"/>
                </a:cubicBezTo>
                <a:cubicBezTo>
                  <a:pt x="815274" y="696680"/>
                  <a:pt x="813364" y="697663"/>
                  <a:pt x="810500" y="698613"/>
                </a:cubicBezTo>
                <a:cubicBezTo>
                  <a:pt x="807568" y="699564"/>
                  <a:pt x="804704" y="699564"/>
                  <a:pt x="800885" y="698613"/>
                </a:cubicBezTo>
                <a:cubicBezTo>
                  <a:pt x="788338" y="697663"/>
                  <a:pt x="776813" y="696680"/>
                  <a:pt x="767198" y="694779"/>
                </a:cubicBezTo>
                <a:cubicBezTo>
                  <a:pt x="763379" y="693796"/>
                  <a:pt x="760515" y="692845"/>
                  <a:pt x="757583" y="691895"/>
                </a:cubicBezTo>
                <a:cubicBezTo>
                  <a:pt x="754719" y="690912"/>
                  <a:pt x="752809" y="689011"/>
                  <a:pt x="749877" y="687077"/>
                </a:cubicBezTo>
                <a:cubicBezTo>
                  <a:pt x="747968" y="685144"/>
                  <a:pt x="745103" y="682260"/>
                  <a:pt x="743194" y="678425"/>
                </a:cubicBezTo>
                <a:cubicBezTo>
                  <a:pt x="741285" y="674591"/>
                  <a:pt x="738352" y="670724"/>
                  <a:pt x="736443" y="664956"/>
                </a:cubicBezTo>
                <a:cubicBezTo>
                  <a:pt x="725873" y="641884"/>
                  <a:pt x="714349" y="615928"/>
                  <a:pt x="701801" y="586137"/>
                </a:cubicBezTo>
                <a:cubicBezTo>
                  <a:pt x="689322" y="556314"/>
                  <a:pt x="676843" y="525541"/>
                  <a:pt x="664363" y="493817"/>
                </a:cubicBezTo>
                <a:cubicBezTo>
                  <a:pt x="661431" y="519773"/>
                  <a:pt x="661431" y="542845"/>
                  <a:pt x="663409" y="565917"/>
                </a:cubicBezTo>
                <a:cubicBezTo>
                  <a:pt x="664363" y="588989"/>
                  <a:pt x="665318" y="611111"/>
                  <a:pt x="667227" y="632281"/>
                </a:cubicBezTo>
                <a:cubicBezTo>
                  <a:pt x="668182" y="653420"/>
                  <a:pt x="670092" y="673608"/>
                  <a:pt x="672069" y="691863"/>
                </a:cubicBezTo>
                <a:cubicBezTo>
                  <a:pt x="673979" y="710149"/>
                  <a:pt x="675888" y="726503"/>
                  <a:pt x="676843" y="740923"/>
                </a:cubicBezTo>
                <a:cubicBezTo>
                  <a:pt x="676843" y="746691"/>
                  <a:pt x="675888" y="751476"/>
                  <a:pt x="673979" y="753410"/>
                </a:cubicBezTo>
                <a:cubicBezTo>
                  <a:pt x="672069" y="755343"/>
                  <a:pt x="666273" y="757244"/>
                  <a:pt x="659522" y="757244"/>
                </a:cubicBezTo>
                <a:cubicBezTo>
                  <a:pt x="651816" y="757244"/>
                  <a:pt x="645133" y="756294"/>
                  <a:pt x="637427" y="756294"/>
                </a:cubicBezTo>
                <a:cubicBezTo>
                  <a:pt x="629722" y="755343"/>
                  <a:pt x="622970" y="754360"/>
                  <a:pt x="615333" y="752459"/>
                </a:cubicBezTo>
                <a:cubicBezTo>
                  <a:pt x="606672" y="750526"/>
                  <a:pt x="600876" y="747642"/>
                  <a:pt x="597057" y="743807"/>
                </a:cubicBezTo>
                <a:cubicBezTo>
                  <a:pt x="593170" y="739940"/>
                  <a:pt x="590306" y="734172"/>
                  <a:pt x="588397" y="725520"/>
                </a:cubicBezTo>
                <a:cubicBezTo>
                  <a:pt x="585533" y="713034"/>
                  <a:pt x="581646" y="697663"/>
                  <a:pt x="577827" y="678425"/>
                </a:cubicBezTo>
                <a:cubicBezTo>
                  <a:pt x="573940" y="660139"/>
                  <a:pt x="570121" y="639951"/>
                  <a:pt x="566302" y="617861"/>
                </a:cubicBezTo>
                <a:cubicBezTo>
                  <a:pt x="562415" y="595740"/>
                  <a:pt x="558597" y="573618"/>
                  <a:pt x="554710" y="549596"/>
                </a:cubicBezTo>
                <a:cubicBezTo>
                  <a:pt x="550891" y="525541"/>
                  <a:pt x="548027" y="502469"/>
                  <a:pt x="544140" y="479397"/>
                </a:cubicBezTo>
                <a:cubicBezTo>
                  <a:pt x="541276" y="456325"/>
                  <a:pt x="538412" y="434203"/>
                  <a:pt x="536502" y="414015"/>
                </a:cubicBezTo>
                <a:cubicBezTo>
                  <a:pt x="534525" y="393827"/>
                  <a:pt x="532615" y="374590"/>
                  <a:pt x="531661" y="359219"/>
                </a:cubicBezTo>
                <a:cubicBezTo>
                  <a:pt x="531661" y="347683"/>
                  <a:pt x="534525" y="339982"/>
                  <a:pt x="539366" y="335164"/>
                </a:cubicBezTo>
                <a:cubicBezTo>
                  <a:pt x="544140" y="331330"/>
                  <a:pt x="553755" y="328446"/>
                  <a:pt x="567257" y="327495"/>
                </a:cubicBezTo>
                <a:cubicBezTo>
                  <a:pt x="587442" y="325562"/>
                  <a:pt x="604763" y="325562"/>
                  <a:pt x="619152" y="325562"/>
                </a:cubicBezTo>
                <a:cubicBezTo>
                  <a:pt x="633609" y="326512"/>
                  <a:pt x="647997" y="327495"/>
                  <a:pt x="663409" y="329396"/>
                </a:cubicBezTo>
                <a:cubicBezTo>
                  <a:pt x="673024" y="330379"/>
                  <a:pt x="680661" y="332280"/>
                  <a:pt x="686458" y="335164"/>
                </a:cubicBezTo>
                <a:cubicBezTo>
                  <a:pt x="692254" y="338048"/>
                  <a:pt x="697028" y="340932"/>
                  <a:pt x="700846" y="344799"/>
                </a:cubicBezTo>
                <a:cubicBezTo>
                  <a:pt x="704733" y="348634"/>
                  <a:pt x="707598" y="352468"/>
                  <a:pt x="709507" y="357286"/>
                </a:cubicBezTo>
                <a:cubicBezTo>
                  <a:pt x="711484" y="362103"/>
                  <a:pt x="714349" y="366920"/>
                  <a:pt x="717213" y="373639"/>
                </a:cubicBezTo>
                <a:cubicBezTo>
                  <a:pt x="718167" y="376523"/>
                  <a:pt x="719122" y="380358"/>
                  <a:pt x="720077" y="384224"/>
                </a:cubicBezTo>
                <a:cubicBezTo>
                  <a:pt x="721100" y="388059"/>
                  <a:pt x="723964" y="395760"/>
                  <a:pt x="727783" y="405363"/>
                </a:cubicBezTo>
                <a:cubicBezTo>
                  <a:pt x="731669" y="415948"/>
                  <a:pt x="736443" y="430368"/>
                  <a:pt x="744149" y="449606"/>
                </a:cubicBezTo>
                <a:cubicBezTo>
                  <a:pt x="750900" y="468811"/>
                  <a:pt x="760515" y="494768"/>
                  <a:pt x="772040" y="527474"/>
                </a:cubicBezTo>
                <a:cubicBezTo>
                  <a:pt x="774904" y="514987"/>
                  <a:pt x="779745" y="500536"/>
                  <a:pt x="784519" y="485165"/>
                </a:cubicBezTo>
                <a:cubicBezTo>
                  <a:pt x="789360" y="469794"/>
                  <a:pt x="794134" y="454391"/>
                  <a:pt x="799930" y="438070"/>
                </a:cubicBezTo>
                <a:cubicBezTo>
                  <a:pt x="805658" y="421716"/>
                  <a:pt x="811455" y="406314"/>
                  <a:pt x="817183" y="389992"/>
                </a:cubicBezTo>
                <a:cubicBezTo>
                  <a:pt x="823934" y="373639"/>
                  <a:pt x="829730" y="359219"/>
                  <a:pt x="836413" y="344799"/>
                </a:cubicBezTo>
                <a:cubicBezTo>
                  <a:pt x="842210" y="328446"/>
                  <a:pt x="848006" y="314976"/>
                  <a:pt x="852780" y="304423"/>
                </a:cubicBezTo>
                <a:cubicBezTo>
                  <a:pt x="857621" y="293837"/>
                  <a:pt x="863349" y="286136"/>
                  <a:pt x="869146" y="280368"/>
                </a:cubicBezTo>
                <a:cubicBezTo>
                  <a:pt x="874874" y="274600"/>
                  <a:pt x="882580" y="270765"/>
                  <a:pt x="890286" y="269814"/>
                </a:cubicBezTo>
                <a:close/>
                <a:moveTo>
                  <a:pt x="1205676" y="259197"/>
                </a:moveTo>
                <a:cubicBezTo>
                  <a:pt x="1213314" y="259197"/>
                  <a:pt x="1221020" y="260180"/>
                  <a:pt x="1227771" y="261131"/>
                </a:cubicBezTo>
                <a:cubicBezTo>
                  <a:pt x="1237386" y="262082"/>
                  <a:pt x="1247956" y="264966"/>
                  <a:pt x="1258526" y="267850"/>
                </a:cubicBezTo>
                <a:cubicBezTo>
                  <a:pt x="1269095" y="270765"/>
                  <a:pt x="1278711" y="274600"/>
                  <a:pt x="1288326" y="278435"/>
                </a:cubicBezTo>
                <a:cubicBezTo>
                  <a:pt x="1297941" y="282301"/>
                  <a:pt x="1306601" y="287087"/>
                  <a:pt x="1315262" y="291904"/>
                </a:cubicBezTo>
                <a:cubicBezTo>
                  <a:pt x="1323922" y="296721"/>
                  <a:pt x="1331628" y="302489"/>
                  <a:pt x="1337356" y="307275"/>
                </a:cubicBezTo>
                <a:cubicBezTo>
                  <a:pt x="1349904" y="317860"/>
                  <a:pt x="1358496" y="328446"/>
                  <a:pt x="1363338" y="339982"/>
                </a:cubicBezTo>
                <a:cubicBezTo>
                  <a:pt x="1368111" y="351518"/>
                  <a:pt x="1371043" y="364004"/>
                  <a:pt x="1371998" y="377474"/>
                </a:cubicBezTo>
                <a:cubicBezTo>
                  <a:pt x="1371998" y="384193"/>
                  <a:pt x="1371998" y="392845"/>
                  <a:pt x="1371043" y="401497"/>
                </a:cubicBezTo>
                <a:cubicBezTo>
                  <a:pt x="1370089" y="410149"/>
                  <a:pt x="1369066" y="418801"/>
                  <a:pt x="1368111" y="427453"/>
                </a:cubicBezTo>
                <a:cubicBezTo>
                  <a:pt x="1366202" y="436105"/>
                  <a:pt x="1365247" y="444789"/>
                  <a:pt x="1363338" y="452458"/>
                </a:cubicBezTo>
                <a:cubicBezTo>
                  <a:pt x="1361428" y="460159"/>
                  <a:pt x="1359451" y="466878"/>
                  <a:pt x="1357541" y="471695"/>
                </a:cubicBezTo>
                <a:cubicBezTo>
                  <a:pt x="1352768" y="477463"/>
                  <a:pt x="1348881" y="481330"/>
                  <a:pt x="1346017" y="483231"/>
                </a:cubicBezTo>
                <a:cubicBezTo>
                  <a:pt x="1342198" y="485165"/>
                  <a:pt x="1336402" y="485165"/>
                  <a:pt x="1327741" y="484214"/>
                </a:cubicBezTo>
                <a:cubicBezTo>
                  <a:pt x="1303737" y="478446"/>
                  <a:pt x="1285462" y="470745"/>
                  <a:pt x="1274892" y="459209"/>
                </a:cubicBezTo>
                <a:cubicBezTo>
                  <a:pt x="1263367" y="447673"/>
                  <a:pt x="1257571" y="434203"/>
                  <a:pt x="1255662" y="416899"/>
                </a:cubicBezTo>
                <a:cubicBezTo>
                  <a:pt x="1254707" y="413064"/>
                  <a:pt x="1254707" y="410180"/>
                  <a:pt x="1254707" y="407296"/>
                </a:cubicBezTo>
                <a:cubicBezTo>
                  <a:pt x="1254707" y="404412"/>
                  <a:pt x="1254707" y="400546"/>
                  <a:pt x="1254707" y="396711"/>
                </a:cubicBezTo>
                <a:cubicBezTo>
                  <a:pt x="1254707" y="392876"/>
                  <a:pt x="1254707" y="389010"/>
                  <a:pt x="1254707" y="386126"/>
                </a:cubicBezTo>
                <a:cubicBezTo>
                  <a:pt x="1254707" y="382291"/>
                  <a:pt x="1253752" y="379407"/>
                  <a:pt x="1253752" y="375541"/>
                </a:cubicBezTo>
                <a:cubicBezTo>
                  <a:pt x="1252729" y="368822"/>
                  <a:pt x="1250820" y="364004"/>
                  <a:pt x="1249865" y="359219"/>
                </a:cubicBezTo>
                <a:cubicBezTo>
                  <a:pt x="1248910" y="354402"/>
                  <a:pt x="1246046" y="351518"/>
                  <a:pt x="1242159" y="350567"/>
                </a:cubicBezTo>
                <a:cubicBezTo>
                  <a:pt x="1234522" y="348634"/>
                  <a:pt x="1225861" y="350567"/>
                  <a:pt x="1216246" y="357286"/>
                </a:cubicBezTo>
                <a:cubicBezTo>
                  <a:pt x="1206631" y="364004"/>
                  <a:pt x="1196061" y="374590"/>
                  <a:pt x="1185491" y="389010"/>
                </a:cubicBezTo>
                <a:cubicBezTo>
                  <a:pt x="1174853" y="402479"/>
                  <a:pt x="1165238" y="418832"/>
                  <a:pt x="1156646" y="437087"/>
                </a:cubicBezTo>
                <a:cubicBezTo>
                  <a:pt x="1147031" y="455342"/>
                  <a:pt x="1139325" y="474579"/>
                  <a:pt x="1133529" y="494768"/>
                </a:cubicBezTo>
                <a:cubicBezTo>
                  <a:pt x="1127800" y="511121"/>
                  <a:pt x="1123913" y="527474"/>
                  <a:pt x="1122004" y="543827"/>
                </a:cubicBezTo>
                <a:cubicBezTo>
                  <a:pt x="1120095" y="561132"/>
                  <a:pt x="1119140" y="576502"/>
                  <a:pt x="1120095" y="590922"/>
                </a:cubicBezTo>
                <a:cubicBezTo>
                  <a:pt x="1121049" y="605343"/>
                  <a:pt x="1123913" y="617861"/>
                  <a:pt x="1127800" y="627464"/>
                </a:cubicBezTo>
                <a:cubicBezTo>
                  <a:pt x="1131619" y="638049"/>
                  <a:pt x="1137416" y="643817"/>
                  <a:pt x="1144098" y="646701"/>
                </a:cubicBezTo>
                <a:cubicBezTo>
                  <a:pt x="1149895" y="648603"/>
                  <a:pt x="1155623" y="648603"/>
                  <a:pt x="1162374" y="645719"/>
                </a:cubicBezTo>
                <a:cubicBezTo>
                  <a:pt x="1169125" y="642835"/>
                  <a:pt x="1174853" y="638049"/>
                  <a:pt x="1181604" y="631299"/>
                </a:cubicBezTo>
                <a:cubicBezTo>
                  <a:pt x="1188355" y="624580"/>
                  <a:pt x="1194084" y="616879"/>
                  <a:pt x="1199880" y="607276"/>
                </a:cubicBezTo>
                <a:cubicBezTo>
                  <a:pt x="1205676" y="597641"/>
                  <a:pt x="1211405" y="588038"/>
                  <a:pt x="1217201" y="577453"/>
                </a:cubicBezTo>
                <a:cubicBezTo>
                  <a:pt x="1197016" y="577453"/>
                  <a:pt x="1181604" y="573618"/>
                  <a:pt x="1171034" y="564966"/>
                </a:cubicBezTo>
                <a:cubicBezTo>
                  <a:pt x="1160465" y="556314"/>
                  <a:pt x="1151804" y="542845"/>
                  <a:pt x="1144098" y="523608"/>
                </a:cubicBezTo>
                <a:cubicBezTo>
                  <a:pt x="1143144" y="518822"/>
                  <a:pt x="1143144" y="515938"/>
                  <a:pt x="1144098" y="513054"/>
                </a:cubicBezTo>
                <a:cubicBezTo>
                  <a:pt x="1146008" y="510170"/>
                  <a:pt x="1147985" y="508237"/>
                  <a:pt x="1151804" y="507286"/>
                </a:cubicBezTo>
                <a:cubicBezTo>
                  <a:pt x="1155623" y="505353"/>
                  <a:pt x="1160465" y="504402"/>
                  <a:pt x="1165238" y="504402"/>
                </a:cubicBezTo>
                <a:cubicBezTo>
                  <a:pt x="1171034" y="503420"/>
                  <a:pt x="1176831" y="502469"/>
                  <a:pt x="1183514" y="502469"/>
                </a:cubicBezTo>
                <a:cubicBezTo>
                  <a:pt x="1196061" y="500536"/>
                  <a:pt x="1209495" y="498634"/>
                  <a:pt x="1223884" y="497652"/>
                </a:cubicBezTo>
                <a:cubicBezTo>
                  <a:pt x="1237386" y="496701"/>
                  <a:pt x="1249865" y="495750"/>
                  <a:pt x="1260435" y="494768"/>
                </a:cubicBezTo>
                <a:cubicBezTo>
                  <a:pt x="1271960" y="493817"/>
                  <a:pt x="1281575" y="494768"/>
                  <a:pt x="1289280" y="496701"/>
                </a:cubicBezTo>
                <a:cubicBezTo>
                  <a:pt x="1296986" y="499585"/>
                  <a:pt x="1302783" y="504402"/>
                  <a:pt x="1309465" y="511121"/>
                </a:cubicBezTo>
                <a:cubicBezTo>
                  <a:pt x="1313352" y="515938"/>
                  <a:pt x="1317171" y="520724"/>
                  <a:pt x="1320035" y="525541"/>
                </a:cubicBezTo>
                <a:cubicBezTo>
                  <a:pt x="1322968" y="530358"/>
                  <a:pt x="1326786" y="535144"/>
                  <a:pt x="1329650" y="539961"/>
                </a:cubicBezTo>
                <a:cubicBezTo>
                  <a:pt x="1335447" y="548613"/>
                  <a:pt x="1337356" y="555332"/>
                  <a:pt x="1337356" y="561100"/>
                </a:cubicBezTo>
                <a:cubicBezTo>
                  <a:pt x="1337356" y="566868"/>
                  <a:pt x="1335447" y="574569"/>
                  <a:pt x="1331628" y="583221"/>
                </a:cubicBezTo>
                <a:cubicBezTo>
                  <a:pt x="1317171" y="612061"/>
                  <a:pt x="1300805" y="636116"/>
                  <a:pt x="1284507" y="655353"/>
                </a:cubicBezTo>
                <a:cubicBezTo>
                  <a:pt x="1267186" y="674559"/>
                  <a:pt x="1249865" y="688979"/>
                  <a:pt x="1231590" y="699564"/>
                </a:cubicBezTo>
                <a:cubicBezTo>
                  <a:pt x="1220065" y="705332"/>
                  <a:pt x="1207586" y="709167"/>
                  <a:pt x="1195106" y="711100"/>
                </a:cubicBezTo>
                <a:cubicBezTo>
                  <a:pt x="1182559" y="713034"/>
                  <a:pt x="1169125" y="712051"/>
                  <a:pt x="1155623" y="710149"/>
                </a:cubicBezTo>
                <a:cubicBezTo>
                  <a:pt x="1131619" y="706283"/>
                  <a:pt x="1107547" y="699564"/>
                  <a:pt x="1084498" y="688979"/>
                </a:cubicBezTo>
                <a:cubicBezTo>
                  <a:pt x="1075838" y="684193"/>
                  <a:pt x="1068132" y="678425"/>
                  <a:pt x="1059540" y="670724"/>
                </a:cubicBezTo>
                <a:cubicBezTo>
                  <a:pt x="1051834" y="663023"/>
                  <a:pt x="1045083" y="654371"/>
                  <a:pt x="1040309" y="645719"/>
                </a:cubicBezTo>
                <a:cubicBezTo>
                  <a:pt x="1031649" y="631299"/>
                  <a:pt x="1023943" y="613995"/>
                  <a:pt x="1020056" y="593806"/>
                </a:cubicBezTo>
                <a:cubicBezTo>
                  <a:pt x="1015283" y="573618"/>
                  <a:pt x="1013373" y="552448"/>
                  <a:pt x="1013373" y="529376"/>
                </a:cubicBezTo>
                <a:cubicBezTo>
                  <a:pt x="1013373" y="506304"/>
                  <a:pt x="1016237" y="483231"/>
                  <a:pt x="1021079" y="459209"/>
                </a:cubicBezTo>
                <a:cubicBezTo>
                  <a:pt x="1025852" y="435154"/>
                  <a:pt x="1033558" y="412082"/>
                  <a:pt x="1043173" y="389010"/>
                </a:cubicBezTo>
                <a:cubicBezTo>
                  <a:pt x="1053743" y="365938"/>
                  <a:pt x="1066222" y="344799"/>
                  <a:pt x="1081634" y="325562"/>
                </a:cubicBezTo>
                <a:cubicBezTo>
                  <a:pt x="1096977" y="306324"/>
                  <a:pt x="1115253" y="289020"/>
                  <a:pt x="1135438" y="275551"/>
                </a:cubicBezTo>
                <a:cubicBezTo>
                  <a:pt x="1142189" y="270765"/>
                  <a:pt x="1148940" y="266899"/>
                  <a:pt x="1157601" y="264997"/>
                </a:cubicBezTo>
                <a:cubicBezTo>
                  <a:pt x="1165238" y="262082"/>
                  <a:pt x="1173899" y="261131"/>
                  <a:pt x="1181604" y="260180"/>
                </a:cubicBezTo>
                <a:cubicBezTo>
                  <a:pt x="1189310" y="259197"/>
                  <a:pt x="1197971" y="259197"/>
                  <a:pt x="1205676" y="259197"/>
                </a:cubicBezTo>
                <a:close/>
                <a:moveTo>
                  <a:pt x="1532524" y="144819"/>
                </a:moveTo>
                <a:cubicBezTo>
                  <a:pt x="1540229" y="142886"/>
                  <a:pt x="1552709" y="145770"/>
                  <a:pt x="1568120" y="153471"/>
                </a:cubicBezTo>
                <a:cubicBezTo>
                  <a:pt x="1583532" y="159239"/>
                  <a:pt x="1598875" y="166909"/>
                  <a:pt x="1616196" y="176544"/>
                </a:cubicBezTo>
                <a:cubicBezTo>
                  <a:pt x="1633517" y="186146"/>
                  <a:pt x="1647905" y="196732"/>
                  <a:pt x="1660453" y="206334"/>
                </a:cubicBezTo>
                <a:cubicBezTo>
                  <a:pt x="1673887" y="216920"/>
                  <a:pt x="1680638" y="226523"/>
                  <a:pt x="1682547" y="235175"/>
                </a:cubicBezTo>
                <a:cubicBezTo>
                  <a:pt x="1684457" y="243827"/>
                  <a:pt x="1682547" y="253461"/>
                  <a:pt x="1676751" y="263064"/>
                </a:cubicBezTo>
                <a:cubicBezTo>
                  <a:pt x="1659430" y="291904"/>
                  <a:pt x="1642177" y="320744"/>
                  <a:pt x="1624856" y="350567"/>
                </a:cubicBezTo>
                <a:cubicBezTo>
                  <a:pt x="1607535" y="380358"/>
                  <a:pt x="1592124" y="410180"/>
                  <a:pt x="1576781" y="439021"/>
                </a:cubicBezTo>
                <a:cubicBezTo>
                  <a:pt x="1561369" y="468811"/>
                  <a:pt x="1546980" y="496701"/>
                  <a:pt x="1534501" y="524590"/>
                </a:cubicBezTo>
                <a:cubicBezTo>
                  <a:pt x="1521954" y="552480"/>
                  <a:pt x="1510429" y="578436"/>
                  <a:pt x="1499859" y="602459"/>
                </a:cubicBezTo>
                <a:cubicBezTo>
                  <a:pt x="1496040" y="611111"/>
                  <a:pt x="1492153" y="615928"/>
                  <a:pt x="1487380" y="616879"/>
                </a:cubicBezTo>
                <a:cubicBezTo>
                  <a:pt x="1482538" y="617861"/>
                  <a:pt x="1475787" y="616879"/>
                  <a:pt x="1466172" y="613044"/>
                </a:cubicBezTo>
                <a:cubicBezTo>
                  <a:pt x="1454648" y="609209"/>
                  <a:pt x="1444078" y="604392"/>
                  <a:pt x="1434463" y="600557"/>
                </a:cubicBezTo>
                <a:cubicBezTo>
                  <a:pt x="1424847" y="595740"/>
                  <a:pt x="1415232" y="590922"/>
                  <a:pt x="1406572" y="585154"/>
                </a:cubicBezTo>
                <a:cubicBezTo>
                  <a:pt x="1396957" y="578436"/>
                  <a:pt x="1391228" y="572668"/>
                  <a:pt x="1388296" y="565917"/>
                </a:cubicBezTo>
                <a:cubicBezTo>
                  <a:pt x="1385432" y="559198"/>
                  <a:pt x="1385432" y="550546"/>
                  <a:pt x="1389319" y="538059"/>
                </a:cubicBezTo>
                <a:cubicBezTo>
                  <a:pt x="1395047" y="514005"/>
                  <a:pt x="1402753" y="486116"/>
                  <a:pt x="1411413" y="453441"/>
                </a:cubicBezTo>
                <a:cubicBezTo>
                  <a:pt x="1421029" y="420734"/>
                  <a:pt x="1430644" y="388059"/>
                  <a:pt x="1442168" y="354402"/>
                </a:cubicBezTo>
                <a:cubicBezTo>
                  <a:pt x="1453693" y="320744"/>
                  <a:pt x="1465217" y="287119"/>
                  <a:pt x="1477765" y="254412"/>
                </a:cubicBezTo>
                <a:cubicBezTo>
                  <a:pt x="1490244" y="221737"/>
                  <a:pt x="1501769" y="191914"/>
                  <a:pt x="1512338" y="165958"/>
                </a:cubicBezTo>
                <a:cubicBezTo>
                  <a:pt x="1517180" y="153471"/>
                  <a:pt x="1523863" y="146721"/>
                  <a:pt x="1532524" y="144819"/>
                </a:cubicBezTo>
                <a:close/>
                <a:moveTo>
                  <a:pt x="1457474" y="46181"/>
                </a:moveTo>
                <a:cubicBezTo>
                  <a:pt x="1097074" y="42968"/>
                  <a:pt x="529934" y="83699"/>
                  <a:pt x="130481" y="331032"/>
                </a:cubicBezTo>
                <a:cubicBezTo>
                  <a:pt x="107410" y="345482"/>
                  <a:pt x="95875" y="372418"/>
                  <a:pt x="100695" y="399300"/>
                </a:cubicBezTo>
                <a:cubicBezTo>
                  <a:pt x="101642" y="400281"/>
                  <a:pt x="101642" y="401263"/>
                  <a:pt x="101642" y="402190"/>
                </a:cubicBezTo>
                <a:cubicBezTo>
                  <a:pt x="126607" y="509880"/>
                  <a:pt x="169907" y="715609"/>
                  <a:pt x="169907" y="886768"/>
                </a:cubicBezTo>
                <a:cubicBezTo>
                  <a:pt x="169907" y="906943"/>
                  <a:pt x="178602" y="925209"/>
                  <a:pt x="193925" y="937750"/>
                </a:cubicBezTo>
                <a:cubicBezTo>
                  <a:pt x="209334" y="950237"/>
                  <a:pt x="230511" y="955035"/>
                  <a:pt x="249708" y="951164"/>
                </a:cubicBezTo>
                <a:cubicBezTo>
                  <a:pt x="457343" y="908906"/>
                  <a:pt x="1003462" y="825262"/>
                  <a:pt x="1597616" y="975210"/>
                </a:cubicBezTo>
                <a:cubicBezTo>
                  <a:pt x="1614919" y="980008"/>
                  <a:pt x="1631275" y="977118"/>
                  <a:pt x="1645738" y="969430"/>
                </a:cubicBezTo>
                <a:cubicBezTo>
                  <a:pt x="1660114" y="960815"/>
                  <a:pt x="1672596" y="947347"/>
                  <a:pt x="1677417" y="929080"/>
                </a:cubicBezTo>
                <a:cubicBezTo>
                  <a:pt x="1726485" y="757921"/>
                  <a:pt x="1805338" y="426236"/>
                  <a:pt x="1796643" y="122413"/>
                </a:cubicBezTo>
                <a:cubicBezTo>
                  <a:pt x="1795696" y="92587"/>
                  <a:pt x="1774520" y="66632"/>
                  <a:pt x="1746628" y="59926"/>
                </a:cubicBezTo>
                <a:cubicBezTo>
                  <a:pt x="1742841" y="58944"/>
                  <a:pt x="1738967" y="58017"/>
                  <a:pt x="1735093" y="58017"/>
                </a:cubicBezTo>
                <a:cubicBezTo>
                  <a:pt x="1674770" y="53205"/>
                  <a:pt x="1577607" y="47252"/>
                  <a:pt x="1457474" y="46181"/>
                </a:cubicBezTo>
                <a:close/>
                <a:moveTo>
                  <a:pt x="1458070" y="133"/>
                </a:moveTo>
                <a:cubicBezTo>
                  <a:pt x="1580018" y="1091"/>
                  <a:pt x="1678622" y="7035"/>
                  <a:pt x="1739914" y="11833"/>
                </a:cubicBezTo>
                <a:cubicBezTo>
                  <a:pt x="1797590" y="16631"/>
                  <a:pt x="1841838" y="63742"/>
                  <a:pt x="1843732" y="121432"/>
                </a:cubicBezTo>
                <a:cubicBezTo>
                  <a:pt x="1852426" y="431034"/>
                  <a:pt x="1771679" y="768499"/>
                  <a:pt x="1724591" y="941567"/>
                </a:cubicBezTo>
                <a:cubicBezTo>
                  <a:pt x="1712022" y="985788"/>
                  <a:pt x="1675523" y="1015614"/>
                  <a:pt x="1633255" y="1022321"/>
                </a:cubicBezTo>
                <a:cubicBezTo>
                  <a:pt x="1630328" y="1033881"/>
                  <a:pt x="1627488" y="1043477"/>
                  <a:pt x="1624561" y="1053074"/>
                </a:cubicBezTo>
                <a:cubicBezTo>
                  <a:pt x="1610185" y="1104056"/>
                  <a:pt x="1559223" y="1132901"/>
                  <a:pt x="1508261" y="1120414"/>
                </a:cubicBezTo>
                <a:cubicBezTo>
                  <a:pt x="935197" y="977173"/>
                  <a:pt x="414129" y="1049257"/>
                  <a:pt x="184369" y="1096368"/>
                </a:cubicBezTo>
                <a:cubicBezTo>
                  <a:pt x="124713" y="1107928"/>
                  <a:pt x="69877" y="1063652"/>
                  <a:pt x="68930" y="1003128"/>
                </a:cubicBezTo>
                <a:cubicBezTo>
                  <a:pt x="67983" y="836767"/>
                  <a:pt x="26663" y="636818"/>
                  <a:pt x="2645" y="535834"/>
                </a:cubicBezTo>
                <a:cubicBezTo>
                  <a:pt x="-6996" y="496412"/>
                  <a:pt x="10307" y="454099"/>
                  <a:pt x="44913" y="432943"/>
                </a:cubicBezTo>
                <a:cubicBezTo>
                  <a:pt x="49733" y="430107"/>
                  <a:pt x="54554" y="427217"/>
                  <a:pt x="59375" y="424327"/>
                </a:cubicBezTo>
                <a:cubicBezTo>
                  <a:pt x="59375" y="420456"/>
                  <a:pt x="58342" y="416639"/>
                  <a:pt x="57395" y="413749"/>
                </a:cubicBezTo>
                <a:cubicBezTo>
                  <a:pt x="45860" y="366638"/>
                  <a:pt x="66090" y="317619"/>
                  <a:pt x="107410" y="291610"/>
                </a:cubicBezTo>
                <a:cubicBezTo>
                  <a:pt x="516290" y="39246"/>
                  <a:pt x="1092226" y="-2743"/>
                  <a:pt x="1458070" y="133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E14A369E-1B0D-EDEC-1CA0-64D3E22AFCF4}"/>
              </a:ext>
            </a:extLst>
          </p:cNvPr>
          <p:cNvSpPr/>
          <p:nvPr/>
        </p:nvSpPr>
        <p:spPr>
          <a:xfrm>
            <a:off x="2832445" y="5103242"/>
            <a:ext cx="1964553" cy="1140586"/>
          </a:xfrm>
          <a:custGeom>
            <a:avLst/>
            <a:gdLst>
              <a:gd name="connsiteX0" fmla="*/ 922658 w 1964553"/>
              <a:gd name="connsiteY0" fmla="*/ 591603 h 1140586"/>
              <a:gd name="connsiteX1" fmla="*/ 950549 w 1964553"/>
              <a:gd name="connsiteY1" fmla="*/ 595451 h 1140586"/>
              <a:gd name="connsiteX2" fmla="*/ 975543 w 1964553"/>
              <a:gd name="connsiteY2" fmla="*/ 610842 h 1140586"/>
              <a:gd name="connsiteX3" fmla="*/ 964012 w 1964553"/>
              <a:gd name="connsiteY3" fmla="*/ 626233 h 1140586"/>
              <a:gd name="connsiteX4" fmla="*/ 931347 w 1964553"/>
              <a:gd name="connsiteY4" fmla="*/ 643534 h 1140586"/>
              <a:gd name="connsiteX5" fmla="*/ 881305 w 1964553"/>
              <a:gd name="connsiteY5" fmla="*/ 656987 h 1140586"/>
              <a:gd name="connsiteX6" fmla="*/ 818819 w 1964553"/>
              <a:gd name="connsiteY6" fmla="*/ 660835 h 1140586"/>
              <a:gd name="connsiteX7" fmla="*/ 856311 w 1964553"/>
              <a:gd name="connsiteY7" fmla="*/ 625250 h 1140586"/>
              <a:gd name="connsiteX8" fmla="*/ 888063 w 1964553"/>
              <a:gd name="connsiteY8" fmla="*/ 592558 h 1140586"/>
              <a:gd name="connsiteX9" fmla="*/ 922658 w 1964553"/>
              <a:gd name="connsiteY9" fmla="*/ 591603 h 1140586"/>
              <a:gd name="connsiteX10" fmla="*/ 1313986 w 1964553"/>
              <a:gd name="connsiteY10" fmla="*/ 545457 h 1140586"/>
              <a:gd name="connsiteX11" fmla="*/ 1259170 w 1964553"/>
              <a:gd name="connsiteY11" fmla="*/ 553153 h 1140586"/>
              <a:gd name="connsiteX12" fmla="*/ 1205320 w 1964553"/>
              <a:gd name="connsiteY12" fmla="*/ 560848 h 1140586"/>
              <a:gd name="connsiteX13" fmla="*/ 1155331 w 1964553"/>
              <a:gd name="connsiteY13" fmla="*/ 567561 h 1140586"/>
              <a:gd name="connsiteX14" fmla="*/ 1112047 w 1964553"/>
              <a:gd name="connsiteY14" fmla="*/ 572364 h 1140586"/>
              <a:gd name="connsiteX15" fmla="*/ 965943 w 1964553"/>
              <a:gd name="connsiteY15" fmla="*/ 800227 h 1140586"/>
              <a:gd name="connsiteX16" fmla="*/ 960150 w 1964553"/>
              <a:gd name="connsiteY16" fmla="*/ 816573 h 1140586"/>
              <a:gd name="connsiteX17" fmla="*/ 965943 w 1964553"/>
              <a:gd name="connsiteY17" fmla="*/ 830027 h 1140586"/>
              <a:gd name="connsiteX18" fmla="*/ 977474 w 1964553"/>
              <a:gd name="connsiteY18" fmla="*/ 843508 h 1140586"/>
              <a:gd name="connsiteX19" fmla="*/ 989006 w 1964553"/>
              <a:gd name="connsiteY19" fmla="*/ 854069 h 1140586"/>
              <a:gd name="connsiteX20" fmla="*/ 1003434 w 1964553"/>
              <a:gd name="connsiteY20" fmla="*/ 861764 h 1140586"/>
              <a:gd name="connsiteX21" fmla="*/ 1034221 w 1964553"/>
              <a:gd name="connsiteY21" fmla="*/ 864657 h 1140586"/>
              <a:gd name="connsiteX22" fmla="*/ 1102446 w 1964553"/>
              <a:gd name="connsiteY22" fmla="*/ 862719 h 1140586"/>
              <a:gd name="connsiteX23" fmla="*/ 1173621 w 1964553"/>
              <a:gd name="connsiteY23" fmla="*/ 856961 h 1140586"/>
              <a:gd name="connsiteX24" fmla="*/ 1191857 w 1964553"/>
              <a:gd name="connsiteY24" fmla="*/ 853114 h 1140586"/>
              <a:gd name="connsiteX25" fmla="*/ 1196684 w 1964553"/>
              <a:gd name="connsiteY25" fmla="*/ 842525 h 1140586"/>
              <a:gd name="connsiteX26" fmla="*/ 1194753 w 1964553"/>
              <a:gd name="connsiteY26" fmla="*/ 829072 h 1140586"/>
              <a:gd name="connsiteX27" fmla="*/ 1190892 w 1964553"/>
              <a:gd name="connsiteY27" fmla="*/ 814664 h 1140586"/>
              <a:gd name="connsiteX28" fmla="*/ 1181291 w 1964553"/>
              <a:gd name="connsiteY28" fmla="*/ 806013 h 1140586"/>
              <a:gd name="connsiteX29" fmla="*/ 1160158 w 1964553"/>
              <a:gd name="connsiteY29" fmla="*/ 804075 h 1140586"/>
              <a:gd name="connsiteX30" fmla="*/ 1113012 w 1964553"/>
              <a:gd name="connsiteY30" fmla="*/ 805030 h 1140586"/>
              <a:gd name="connsiteX31" fmla="*/ 1066885 w 1964553"/>
              <a:gd name="connsiteY31" fmla="*/ 806013 h 1140586"/>
              <a:gd name="connsiteX32" fmla="*/ 1084210 w 1964553"/>
              <a:gd name="connsiteY32" fmla="*/ 786774 h 1140586"/>
              <a:gd name="connsiteX33" fmla="*/ 1101481 w 1964553"/>
              <a:gd name="connsiteY33" fmla="*/ 765625 h 1140586"/>
              <a:gd name="connsiteX34" fmla="*/ 1163055 w 1964553"/>
              <a:gd name="connsiteY34" fmla="*/ 760822 h 1140586"/>
              <a:gd name="connsiteX35" fmla="*/ 1226506 w 1964553"/>
              <a:gd name="connsiteY35" fmla="*/ 754082 h 1140586"/>
              <a:gd name="connsiteX36" fmla="*/ 1245708 w 1964553"/>
              <a:gd name="connsiteY36" fmla="*/ 748324 h 1140586"/>
              <a:gd name="connsiteX37" fmla="*/ 1248604 w 1964553"/>
              <a:gd name="connsiteY37" fmla="*/ 736780 h 1140586"/>
              <a:gd name="connsiteX38" fmla="*/ 1247638 w 1964553"/>
              <a:gd name="connsiteY38" fmla="*/ 722372 h 1140586"/>
              <a:gd name="connsiteX39" fmla="*/ 1243777 w 1964553"/>
              <a:gd name="connsiteY39" fmla="*/ 707936 h 1140586"/>
              <a:gd name="connsiteX40" fmla="*/ 1234176 w 1964553"/>
              <a:gd name="connsiteY40" fmla="*/ 698330 h 1140586"/>
              <a:gd name="connsiteX41" fmla="*/ 1214009 w 1964553"/>
              <a:gd name="connsiteY41" fmla="*/ 696392 h 1140586"/>
              <a:gd name="connsiteX42" fmla="*/ 1183222 w 1964553"/>
              <a:gd name="connsiteY42" fmla="*/ 697375 h 1140586"/>
              <a:gd name="connsiteX43" fmla="*/ 1154366 w 1964553"/>
              <a:gd name="connsiteY43" fmla="*/ 698330 h 1140586"/>
              <a:gd name="connsiteX44" fmla="*/ 1181291 w 1964553"/>
              <a:gd name="connsiteY44" fmla="*/ 661790 h 1140586"/>
              <a:gd name="connsiteX45" fmla="*/ 1205320 w 1964553"/>
              <a:gd name="connsiteY45" fmla="*/ 627188 h 1140586"/>
              <a:gd name="connsiteX46" fmla="*/ 1268771 w 1964553"/>
              <a:gd name="connsiteY46" fmla="*/ 619492 h 1140586"/>
              <a:gd name="connsiteX47" fmla="*/ 1327449 w 1964553"/>
              <a:gd name="connsiteY47" fmla="*/ 609887 h 1140586"/>
              <a:gd name="connsiteX48" fmla="*/ 1345685 w 1964553"/>
              <a:gd name="connsiteY48" fmla="*/ 603146 h 1140586"/>
              <a:gd name="connsiteX49" fmla="*/ 1350512 w 1964553"/>
              <a:gd name="connsiteY49" fmla="*/ 589693 h 1140586"/>
              <a:gd name="connsiteX50" fmla="*/ 1348581 w 1964553"/>
              <a:gd name="connsiteY50" fmla="*/ 574302 h 1140586"/>
              <a:gd name="connsiteX51" fmla="*/ 1343808 w 1964553"/>
              <a:gd name="connsiteY51" fmla="*/ 558910 h 1140586"/>
              <a:gd name="connsiteX52" fmla="*/ 1313986 w 1964553"/>
              <a:gd name="connsiteY52" fmla="*/ 545457 h 1140586"/>
              <a:gd name="connsiteX53" fmla="*/ 889994 w 1964553"/>
              <a:gd name="connsiteY53" fmla="*/ 522398 h 1140586"/>
              <a:gd name="connsiteX54" fmla="*/ 831316 w 1964553"/>
              <a:gd name="connsiteY54" fmla="*/ 525263 h 1140586"/>
              <a:gd name="connsiteX55" fmla="*/ 815977 w 1964553"/>
              <a:gd name="connsiteY55" fmla="*/ 533914 h 1140586"/>
              <a:gd name="connsiteX56" fmla="*/ 794790 w 1964553"/>
              <a:gd name="connsiteY56" fmla="*/ 554108 h 1140586"/>
              <a:gd name="connsiteX57" fmla="*/ 768831 w 1964553"/>
              <a:gd name="connsiteY57" fmla="*/ 581997 h 1140586"/>
              <a:gd name="connsiteX58" fmla="*/ 739975 w 1964553"/>
              <a:gd name="connsiteY58" fmla="*/ 614690 h 1140586"/>
              <a:gd name="connsiteX59" fmla="*/ 709241 w 1964553"/>
              <a:gd name="connsiteY59" fmla="*/ 648337 h 1140586"/>
              <a:gd name="connsiteX60" fmla="*/ 680385 w 1964553"/>
              <a:gd name="connsiteY60" fmla="*/ 679091 h 1140586"/>
              <a:gd name="connsiteX61" fmla="*/ 655391 w 1964553"/>
              <a:gd name="connsiteY61" fmla="*/ 704088 h 1140586"/>
              <a:gd name="connsiteX62" fmla="*/ 638066 w 1964553"/>
              <a:gd name="connsiteY62" fmla="*/ 721389 h 1140586"/>
              <a:gd name="connsiteX63" fmla="*/ 629431 w 1964553"/>
              <a:gd name="connsiteY63" fmla="*/ 734871 h 1140586"/>
              <a:gd name="connsiteX64" fmla="*/ 633293 w 1964553"/>
              <a:gd name="connsiteY64" fmla="*/ 747369 h 1140586"/>
              <a:gd name="connsiteX65" fmla="*/ 646755 w 1964553"/>
              <a:gd name="connsiteY65" fmla="*/ 758884 h 1140586"/>
              <a:gd name="connsiteX66" fmla="*/ 664991 w 1964553"/>
              <a:gd name="connsiteY66" fmla="*/ 770428 h 1140586"/>
              <a:gd name="connsiteX67" fmla="*/ 678454 w 1964553"/>
              <a:gd name="connsiteY67" fmla="*/ 776214 h 1140586"/>
              <a:gd name="connsiteX68" fmla="*/ 689986 w 1964553"/>
              <a:gd name="connsiteY68" fmla="*/ 772366 h 1140586"/>
              <a:gd name="connsiteX69" fmla="*/ 726512 w 1964553"/>
              <a:gd name="connsiteY69" fmla="*/ 742566 h 1140586"/>
              <a:gd name="connsiteX70" fmla="*/ 765022 w 1964553"/>
              <a:gd name="connsiteY70" fmla="*/ 707936 h 1140586"/>
              <a:gd name="connsiteX71" fmla="*/ 775589 w 1964553"/>
              <a:gd name="connsiteY71" fmla="*/ 736780 h 1140586"/>
              <a:gd name="connsiteX72" fmla="*/ 790017 w 1964553"/>
              <a:gd name="connsiteY72" fmla="*/ 764670 h 1140586"/>
              <a:gd name="connsiteX73" fmla="*/ 806322 w 1964553"/>
              <a:gd name="connsiteY73" fmla="*/ 789667 h 1140586"/>
              <a:gd name="connsiteX74" fmla="*/ 821716 w 1964553"/>
              <a:gd name="connsiteY74" fmla="*/ 809861 h 1140586"/>
              <a:gd name="connsiteX75" fmla="*/ 844779 w 1964553"/>
              <a:gd name="connsiteY75" fmla="*/ 825252 h 1140586"/>
              <a:gd name="connsiteX76" fmla="*/ 868808 w 1964553"/>
              <a:gd name="connsiteY76" fmla="*/ 830055 h 1140586"/>
              <a:gd name="connsiteX77" fmla="*/ 884201 w 1964553"/>
              <a:gd name="connsiteY77" fmla="*/ 831965 h 1140586"/>
              <a:gd name="connsiteX78" fmla="*/ 902491 w 1964553"/>
              <a:gd name="connsiteY78" fmla="*/ 830055 h 1140586"/>
              <a:gd name="connsiteX79" fmla="*/ 914989 w 1964553"/>
              <a:gd name="connsiteY79" fmla="*/ 825252 h 1140586"/>
              <a:gd name="connsiteX80" fmla="*/ 912092 w 1964553"/>
              <a:gd name="connsiteY80" fmla="*/ 814664 h 1140586"/>
              <a:gd name="connsiteX81" fmla="*/ 896699 w 1964553"/>
              <a:gd name="connsiteY81" fmla="*/ 793515 h 1140586"/>
              <a:gd name="connsiteX82" fmla="*/ 881305 w 1964553"/>
              <a:gd name="connsiteY82" fmla="*/ 768518 h 1140586"/>
              <a:gd name="connsiteX83" fmla="*/ 867896 w 1964553"/>
              <a:gd name="connsiteY83" fmla="*/ 742566 h 1140586"/>
              <a:gd name="connsiteX84" fmla="*/ 856311 w 1964553"/>
              <a:gd name="connsiteY84" fmla="*/ 718524 h 1140586"/>
              <a:gd name="connsiteX85" fmla="*/ 962081 w 1964553"/>
              <a:gd name="connsiteY85" fmla="*/ 702178 h 1140586"/>
              <a:gd name="connsiteX86" fmla="*/ 1034221 w 1964553"/>
              <a:gd name="connsiteY86" fmla="*/ 666593 h 1140586"/>
              <a:gd name="connsiteX87" fmla="*/ 1054388 w 1964553"/>
              <a:gd name="connsiteY87" fmla="*/ 628143 h 1140586"/>
              <a:gd name="connsiteX88" fmla="*/ 1049561 w 1964553"/>
              <a:gd name="connsiteY88" fmla="*/ 588738 h 1140586"/>
              <a:gd name="connsiteX89" fmla="*/ 1033256 w 1964553"/>
              <a:gd name="connsiteY89" fmla="*/ 557000 h 1140586"/>
              <a:gd name="connsiteX90" fmla="*/ 997641 w 1964553"/>
              <a:gd name="connsiteY90" fmla="*/ 532004 h 1140586"/>
              <a:gd name="connsiteX91" fmla="*/ 947653 w 1964553"/>
              <a:gd name="connsiteY91" fmla="*/ 522398 h 1140586"/>
              <a:gd name="connsiteX92" fmla="*/ 889994 w 1964553"/>
              <a:gd name="connsiteY92" fmla="*/ 522398 h 1140586"/>
              <a:gd name="connsiteX93" fmla="*/ 621761 w 1964553"/>
              <a:gd name="connsiteY93" fmla="*/ 419518 h 1140586"/>
              <a:gd name="connsiteX94" fmla="*/ 427545 w 1964553"/>
              <a:gd name="connsiteY94" fmla="*/ 577194 h 1140586"/>
              <a:gd name="connsiteX95" fmla="*/ 416979 w 1964553"/>
              <a:gd name="connsiteY95" fmla="*/ 590648 h 1140586"/>
              <a:gd name="connsiteX96" fmla="*/ 416979 w 1964553"/>
              <a:gd name="connsiteY96" fmla="*/ 605084 h 1140586"/>
              <a:gd name="connsiteX97" fmla="*/ 421753 w 1964553"/>
              <a:gd name="connsiteY97" fmla="*/ 621430 h 1140586"/>
              <a:gd name="connsiteX98" fmla="*/ 426580 w 1964553"/>
              <a:gd name="connsiteY98" fmla="*/ 634884 h 1140586"/>
              <a:gd name="connsiteX99" fmla="*/ 435215 w 1964553"/>
              <a:gd name="connsiteY99" fmla="*/ 647382 h 1140586"/>
              <a:gd name="connsiteX100" fmla="*/ 459244 w 1964553"/>
              <a:gd name="connsiteY100" fmla="*/ 660835 h 1140586"/>
              <a:gd name="connsiteX101" fmla="*/ 514060 w 1964553"/>
              <a:gd name="connsiteY101" fmla="*/ 683922 h 1140586"/>
              <a:gd name="connsiteX102" fmla="*/ 571772 w 1964553"/>
              <a:gd name="connsiteY102" fmla="*/ 705071 h 1140586"/>
              <a:gd name="connsiteX103" fmla="*/ 588078 w 1964553"/>
              <a:gd name="connsiteY103" fmla="*/ 707936 h 1140586"/>
              <a:gd name="connsiteX104" fmla="*/ 594836 w 1964553"/>
              <a:gd name="connsiteY104" fmla="*/ 700240 h 1140586"/>
              <a:gd name="connsiteX105" fmla="*/ 597732 w 1964553"/>
              <a:gd name="connsiteY105" fmla="*/ 687742 h 1140586"/>
              <a:gd name="connsiteX106" fmla="*/ 599609 w 1964553"/>
              <a:gd name="connsiteY106" fmla="*/ 673334 h 1140586"/>
              <a:gd name="connsiteX107" fmla="*/ 594836 w 1964553"/>
              <a:gd name="connsiteY107" fmla="*/ 660835 h 1140586"/>
              <a:gd name="connsiteX108" fmla="*/ 579442 w 1964553"/>
              <a:gd name="connsiteY108" fmla="*/ 651230 h 1140586"/>
              <a:gd name="connsiteX109" fmla="*/ 541951 w 1964553"/>
              <a:gd name="connsiteY109" fmla="*/ 633901 h 1140586"/>
              <a:gd name="connsiteX110" fmla="*/ 505425 w 1964553"/>
              <a:gd name="connsiteY110" fmla="*/ 617582 h 1140586"/>
              <a:gd name="connsiteX111" fmla="*/ 525592 w 1964553"/>
              <a:gd name="connsiteY111" fmla="*/ 606039 h 1140586"/>
              <a:gd name="connsiteX112" fmla="*/ 546724 w 1964553"/>
              <a:gd name="connsiteY112" fmla="*/ 592586 h 1140586"/>
              <a:gd name="connsiteX113" fmla="*/ 596767 w 1964553"/>
              <a:gd name="connsiteY113" fmla="*/ 611797 h 1140586"/>
              <a:gd name="connsiteX114" fmla="*/ 648686 w 1964553"/>
              <a:gd name="connsiteY114" fmla="*/ 629098 h 1140586"/>
              <a:gd name="connsiteX115" fmla="*/ 664991 w 1964553"/>
              <a:gd name="connsiteY115" fmla="*/ 631036 h 1140586"/>
              <a:gd name="connsiteX116" fmla="*/ 671750 w 1964553"/>
              <a:gd name="connsiteY116" fmla="*/ 621402 h 1140586"/>
              <a:gd name="connsiteX117" fmla="*/ 676523 w 1964553"/>
              <a:gd name="connsiteY117" fmla="*/ 607949 h 1140586"/>
              <a:gd name="connsiteX118" fmla="*/ 678454 w 1964553"/>
              <a:gd name="connsiteY118" fmla="*/ 592586 h 1140586"/>
              <a:gd name="connsiteX119" fmla="*/ 673680 w 1964553"/>
              <a:gd name="connsiteY119" fmla="*/ 580087 h 1140586"/>
              <a:gd name="connsiteX120" fmla="*/ 658287 w 1964553"/>
              <a:gd name="connsiteY120" fmla="*/ 570454 h 1140586"/>
              <a:gd name="connsiteX121" fmla="*/ 634258 w 1964553"/>
              <a:gd name="connsiteY121" fmla="*/ 559893 h 1140586"/>
              <a:gd name="connsiteX122" fmla="*/ 611141 w 1964553"/>
              <a:gd name="connsiteY122" fmla="*/ 550260 h 1140586"/>
              <a:gd name="connsiteX123" fmla="*/ 643859 w 1964553"/>
              <a:gd name="connsiteY123" fmla="*/ 526246 h 1140586"/>
              <a:gd name="connsiteX124" fmla="*/ 673680 w 1964553"/>
              <a:gd name="connsiteY124" fmla="*/ 504114 h 1140586"/>
              <a:gd name="connsiteX125" fmla="*/ 724635 w 1964553"/>
              <a:gd name="connsiteY125" fmla="*/ 521415 h 1140586"/>
              <a:gd name="connsiteX126" fmla="*/ 772692 w 1964553"/>
              <a:gd name="connsiteY126" fmla="*/ 535852 h 1140586"/>
              <a:gd name="connsiteX127" fmla="*/ 789051 w 1964553"/>
              <a:gd name="connsiteY127" fmla="*/ 536806 h 1140586"/>
              <a:gd name="connsiteX128" fmla="*/ 796721 w 1964553"/>
              <a:gd name="connsiteY128" fmla="*/ 526246 h 1140586"/>
              <a:gd name="connsiteX129" fmla="*/ 800583 w 1964553"/>
              <a:gd name="connsiteY129" fmla="*/ 510855 h 1140586"/>
              <a:gd name="connsiteX130" fmla="*/ 801549 w 1964553"/>
              <a:gd name="connsiteY130" fmla="*/ 494509 h 1140586"/>
              <a:gd name="connsiteX131" fmla="*/ 783259 w 1964553"/>
              <a:gd name="connsiteY131" fmla="*/ 470467 h 1140586"/>
              <a:gd name="connsiteX132" fmla="*/ 739063 w 1964553"/>
              <a:gd name="connsiteY132" fmla="*/ 455076 h 1140586"/>
              <a:gd name="connsiteX133" fmla="*/ 695778 w 1964553"/>
              <a:gd name="connsiteY133" fmla="*/ 440667 h 1140586"/>
              <a:gd name="connsiteX134" fmla="*/ 655391 w 1964553"/>
              <a:gd name="connsiteY134" fmla="*/ 428169 h 1140586"/>
              <a:gd name="connsiteX135" fmla="*/ 621761 w 1964553"/>
              <a:gd name="connsiteY135" fmla="*/ 419518 h 1140586"/>
              <a:gd name="connsiteX136" fmla="*/ 451574 w 1964553"/>
              <a:gd name="connsiteY136" fmla="*/ 259904 h 1140586"/>
              <a:gd name="connsiteX137" fmla="*/ 437146 w 1964553"/>
              <a:gd name="connsiteY137" fmla="*/ 263752 h 1140586"/>
              <a:gd name="connsiteX138" fmla="*/ 384261 w 1964553"/>
              <a:gd name="connsiteY138" fmla="*/ 301247 h 1140586"/>
              <a:gd name="connsiteX139" fmla="*/ 323706 w 1964553"/>
              <a:gd name="connsiteY139" fmla="*/ 339697 h 1140586"/>
              <a:gd name="connsiteX140" fmla="*/ 261220 w 1964553"/>
              <a:gd name="connsiteY140" fmla="*/ 372390 h 1140586"/>
              <a:gd name="connsiteX141" fmla="*/ 204473 w 1964553"/>
              <a:gd name="connsiteY141" fmla="*/ 394522 h 1140586"/>
              <a:gd name="connsiteX142" fmla="*/ 192942 w 1964553"/>
              <a:gd name="connsiteY142" fmla="*/ 403172 h 1140586"/>
              <a:gd name="connsiteX143" fmla="*/ 193907 w 1964553"/>
              <a:gd name="connsiteY143" fmla="*/ 418535 h 1140586"/>
              <a:gd name="connsiteX144" fmla="*/ 200612 w 1964553"/>
              <a:gd name="connsiteY144" fmla="*/ 435865 h 1140586"/>
              <a:gd name="connsiteX145" fmla="*/ 210266 w 1964553"/>
              <a:gd name="connsiteY145" fmla="*/ 454121 h 1140586"/>
              <a:gd name="connsiteX146" fmla="*/ 219867 w 1964553"/>
              <a:gd name="connsiteY146" fmla="*/ 464681 h 1140586"/>
              <a:gd name="connsiteX147" fmla="*/ 230433 w 1964553"/>
              <a:gd name="connsiteY147" fmla="*/ 464681 h 1140586"/>
              <a:gd name="connsiteX148" fmla="*/ 268890 w 1964553"/>
              <a:gd name="connsiteY148" fmla="*/ 448363 h 1140586"/>
              <a:gd name="connsiteX149" fmla="*/ 315017 w 1964553"/>
              <a:gd name="connsiteY149" fmla="*/ 428169 h 1140586"/>
              <a:gd name="connsiteX150" fmla="*/ 341942 w 1964553"/>
              <a:gd name="connsiteY150" fmla="*/ 448363 h 1140586"/>
              <a:gd name="connsiteX151" fmla="*/ 369833 w 1964553"/>
              <a:gd name="connsiteY151" fmla="*/ 467574 h 1140586"/>
              <a:gd name="connsiteX152" fmla="*/ 334272 w 1964553"/>
              <a:gd name="connsiteY152" fmla="*/ 486813 h 1140586"/>
              <a:gd name="connsiteX153" fmla="*/ 306382 w 1964553"/>
              <a:gd name="connsiteY153" fmla="*/ 502204 h 1140586"/>
              <a:gd name="connsiteX154" fmla="*/ 294850 w 1964553"/>
              <a:gd name="connsiteY154" fmla="*/ 517567 h 1140586"/>
              <a:gd name="connsiteX155" fmla="*/ 306382 w 1964553"/>
              <a:gd name="connsiteY155" fmla="*/ 542564 h 1140586"/>
              <a:gd name="connsiteX156" fmla="*/ 315983 w 1964553"/>
              <a:gd name="connsiteY156" fmla="*/ 555063 h 1140586"/>
              <a:gd name="connsiteX157" fmla="*/ 324672 w 1964553"/>
              <a:gd name="connsiteY157" fmla="*/ 564696 h 1140586"/>
              <a:gd name="connsiteX158" fmla="*/ 332342 w 1964553"/>
              <a:gd name="connsiteY158" fmla="*/ 569499 h 1140586"/>
              <a:gd name="connsiteX159" fmla="*/ 340065 w 1964553"/>
              <a:gd name="connsiteY159" fmla="*/ 567561 h 1140586"/>
              <a:gd name="connsiteX160" fmla="*/ 407325 w 1964553"/>
              <a:gd name="connsiteY160" fmla="*/ 537761 h 1140586"/>
              <a:gd name="connsiteX161" fmla="*/ 477534 w 1964553"/>
              <a:gd name="connsiteY161" fmla="*/ 502204 h 1140586"/>
              <a:gd name="connsiteX162" fmla="*/ 542916 w 1964553"/>
              <a:gd name="connsiteY162" fmla="*/ 463726 h 1140586"/>
              <a:gd name="connsiteX163" fmla="*/ 595801 w 1964553"/>
              <a:gd name="connsiteY163" fmla="*/ 424321 h 1140586"/>
              <a:gd name="connsiteX164" fmla="*/ 605402 w 1964553"/>
              <a:gd name="connsiteY164" fmla="*/ 413733 h 1140586"/>
              <a:gd name="connsiteX165" fmla="*/ 602506 w 1964553"/>
              <a:gd name="connsiteY165" fmla="*/ 398369 h 1140586"/>
              <a:gd name="connsiteX166" fmla="*/ 591939 w 1964553"/>
              <a:gd name="connsiteY166" fmla="*/ 377192 h 1140586"/>
              <a:gd name="connsiteX167" fmla="*/ 579442 w 1964553"/>
              <a:gd name="connsiteY167" fmla="*/ 358936 h 1140586"/>
              <a:gd name="connsiteX168" fmla="*/ 566945 w 1964553"/>
              <a:gd name="connsiteY168" fmla="*/ 348376 h 1140586"/>
              <a:gd name="connsiteX169" fmla="*/ 551552 w 1964553"/>
              <a:gd name="connsiteY169" fmla="*/ 353179 h 1140586"/>
              <a:gd name="connsiteX170" fmla="*/ 493893 w 1964553"/>
              <a:gd name="connsiteY170" fmla="*/ 393539 h 1140586"/>
              <a:gd name="connsiteX171" fmla="*/ 425614 w 1964553"/>
              <a:gd name="connsiteY171" fmla="*/ 434882 h 1140586"/>
              <a:gd name="connsiteX172" fmla="*/ 400620 w 1964553"/>
              <a:gd name="connsiteY172" fmla="*/ 416625 h 1140586"/>
              <a:gd name="connsiteX173" fmla="*/ 374660 w 1964553"/>
              <a:gd name="connsiteY173" fmla="*/ 397386 h 1140586"/>
              <a:gd name="connsiteX174" fmla="*/ 429423 w 1964553"/>
              <a:gd name="connsiteY174" fmla="*/ 367587 h 1140586"/>
              <a:gd name="connsiteX175" fmla="*/ 471741 w 1964553"/>
              <a:gd name="connsiteY175" fmla="*/ 342590 h 1140586"/>
              <a:gd name="connsiteX176" fmla="*/ 478499 w 1964553"/>
              <a:gd name="connsiteY176" fmla="*/ 337787 h 1140586"/>
              <a:gd name="connsiteX177" fmla="*/ 482308 w 1964553"/>
              <a:gd name="connsiteY177" fmla="*/ 332985 h 1140586"/>
              <a:gd name="connsiteX178" fmla="*/ 483273 w 1964553"/>
              <a:gd name="connsiteY178" fmla="*/ 326244 h 1140586"/>
              <a:gd name="connsiteX179" fmla="*/ 481342 w 1964553"/>
              <a:gd name="connsiteY179" fmla="*/ 316638 h 1140586"/>
              <a:gd name="connsiteX180" fmla="*/ 472707 w 1964553"/>
              <a:gd name="connsiteY180" fmla="*/ 293552 h 1140586"/>
              <a:gd name="connsiteX181" fmla="*/ 461175 w 1964553"/>
              <a:gd name="connsiteY181" fmla="*/ 271448 h 1140586"/>
              <a:gd name="connsiteX182" fmla="*/ 451574 w 1964553"/>
              <a:gd name="connsiteY182" fmla="*/ 259904 h 1140586"/>
              <a:gd name="connsiteX183" fmla="*/ 525288 w 1964553"/>
              <a:gd name="connsiteY183" fmla="*/ 38 h 1140586"/>
              <a:gd name="connsiteX184" fmla="*/ 551493 w 1964553"/>
              <a:gd name="connsiteY184" fmla="*/ 15156 h 1140586"/>
              <a:gd name="connsiteX185" fmla="*/ 1511926 w 1964553"/>
              <a:gd name="connsiteY185" fmla="*/ 534345 h 1140586"/>
              <a:gd name="connsiteX186" fmla="*/ 1546577 w 1964553"/>
              <a:gd name="connsiteY186" fmla="*/ 504523 h 1140586"/>
              <a:gd name="connsiteX187" fmla="*/ 1561937 w 1964553"/>
              <a:gd name="connsiteY187" fmla="*/ 353594 h 1140586"/>
              <a:gd name="connsiteX188" fmla="*/ 1622552 w 1964553"/>
              <a:gd name="connsiteY188" fmla="*/ 339166 h 1140586"/>
              <a:gd name="connsiteX189" fmla="*/ 1951321 w 1964553"/>
              <a:gd name="connsiteY189" fmla="*/ 747813 h 1140586"/>
              <a:gd name="connsiteX190" fmla="*/ 1950407 w 1964553"/>
              <a:gd name="connsiteY190" fmla="*/ 802574 h 1140586"/>
              <a:gd name="connsiteX191" fmla="*/ 1535057 w 1964553"/>
              <a:gd name="connsiteY191" fmla="*/ 1130446 h 1140586"/>
              <a:gd name="connsiteX192" fmla="*/ 1478282 w 1964553"/>
              <a:gd name="connsiteY192" fmla="*/ 1102556 h 1140586"/>
              <a:gd name="connsiteX193" fmla="*/ 1503332 w 1964553"/>
              <a:gd name="connsiteY193" fmla="*/ 934302 h 1140586"/>
              <a:gd name="connsiteX194" fmla="*/ 1464842 w 1964553"/>
              <a:gd name="connsiteY194" fmla="*/ 896811 h 1140586"/>
              <a:gd name="connsiteX195" fmla="*/ 11163 w 1964553"/>
              <a:gd name="connsiteY195" fmla="*/ 481460 h 1140586"/>
              <a:gd name="connsiteX196" fmla="*/ 15003 w 1964553"/>
              <a:gd name="connsiteY196" fmla="*/ 429541 h 1140586"/>
              <a:gd name="connsiteX197" fmla="*/ 497643 w 1964553"/>
              <a:gd name="connsiteY197" fmla="*/ 12313 h 1140586"/>
              <a:gd name="connsiteX198" fmla="*/ 525288 w 1964553"/>
              <a:gd name="connsiteY198" fmla="*/ 38 h 1140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</a:cxnLst>
            <a:rect l="l" t="t" r="r" b="b"/>
            <a:pathLst>
              <a:path w="1964553" h="1140586">
                <a:moveTo>
                  <a:pt x="922658" y="591603"/>
                </a:moveTo>
                <a:cubicBezTo>
                  <a:pt x="933225" y="592558"/>
                  <a:pt x="942879" y="593541"/>
                  <a:pt x="950549" y="595451"/>
                </a:cubicBezTo>
                <a:cubicBezTo>
                  <a:pt x="966908" y="598343"/>
                  <a:pt x="974578" y="604101"/>
                  <a:pt x="975543" y="610842"/>
                </a:cubicBezTo>
                <a:cubicBezTo>
                  <a:pt x="975543" y="614690"/>
                  <a:pt x="971682" y="620447"/>
                  <a:pt x="964012" y="626233"/>
                </a:cubicBezTo>
                <a:cubicBezTo>
                  <a:pt x="956342" y="631991"/>
                  <a:pt x="945722" y="637748"/>
                  <a:pt x="931347" y="643534"/>
                </a:cubicBezTo>
                <a:cubicBezTo>
                  <a:pt x="916919" y="649292"/>
                  <a:pt x="900560" y="653140"/>
                  <a:pt x="881305" y="656987"/>
                </a:cubicBezTo>
                <a:cubicBezTo>
                  <a:pt x="862103" y="660835"/>
                  <a:pt x="840971" y="661790"/>
                  <a:pt x="818819" y="660835"/>
                </a:cubicBezTo>
                <a:cubicBezTo>
                  <a:pt x="832282" y="648337"/>
                  <a:pt x="844779" y="636793"/>
                  <a:pt x="856311" y="625250"/>
                </a:cubicBezTo>
                <a:cubicBezTo>
                  <a:pt x="866931" y="613735"/>
                  <a:pt x="877497" y="603146"/>
                  <a:pt x="888063" y="592558"/>
                </a:cubicBezTo>
                <a:cubicBezTo>
                  <a:pt x="900560" y="591603"/>
                  <a:pt x="912092" y="590648"/>
                  <a:pt x="922658" y="591603"/>
                </a:cubicBezTo>
                <a:close/>
                <a:moveTo>
                  <a:pt x="1313986" y="545457"/>
                </a:moveTo>
                <a:cubicBezTo>
                  <a:pt x="1295696" y="548350"/>
                  <a:pt x="1277460" y="550260"/>
                  <a:pt x="1259170" y="553153"/>
                </a:cubicBezTo>
                <a:cubicBezTo>
                  <a:pt x="1240880" y="556046"/>
                  <a:pt x="1222644" y="557955"/>
                  <a:pt x="1205320" y="560848"/>
                </a:cubicBezTo>
                <a:cubicBezTo>
                  <a:pt x="1188049" y="562758"/>
                  <a:pt x="1171690" y="565651"/>
                  <a:pt x="1155331" y="567561"/>
                </a:cubicBezTo>
                <a:cubicBezTo>
                  <a:pt x="1138972" y="569499"/>
                  <a:pt x="1124598" y="571409"/>
                  <a:pt x="1112047" y="572364"/>
                </a:cubicBezTo>
                <a:cubicBezTo>
                  <a:pt x="1072678" y="650247"/>
                  <a:pt x="1023601" y="727175"/>
                  <a:pt x="965943" y="800227"/>
                </a:cubicBezTo>
                <a:cubicBezTo>
                  <a:pt x="961115" y="806013"/>
                  <a:pt x="959185" y="811771"/>
                  <a:pt x="960150" y="816573"/>
                </a:cubicBezTo>
                <a:cubicBezTo>
                  <a:pt x="960150" y="821376"/>
                  <a:pt x="962081" y="826179"/>
                  <a:pt x="965943" y="830027"/>
                </a:cubicBezTo>
                <a:cubicBezTo>
                  <a:pt x="969804" y="835813"/>
                  <a:pt x="973613" y="839660"/>
                  <a:pt x="977474" y="843508"/>
                </a:cubicBezTo>
                <a:cubicBezTo>
                  <a:pt x="981336" y="847356"/>
                  <a:pt x="985144" y="850221"/>
                  <a:pt x="989006" y="854069"/>
                </a:cubicBezTo>
                <a:cubicBezTo>
                  <a:pt x="992868" y="856961"/>
                  <a:pt x="997641" y="859854"/>
                  <a:pt x="1003434" y="861764"/>
                </a:cubicBezTo>
                <a:cubicBezTo>
                  <a:pt x="1009173" y="864657"/>
                  <a:pt x="1019793" y="865612"/>
                  <a:pt x="1034221" y="864657"/>
                </a:cubicBezTo>
                <a:cubicBezTo>
                  <a:pt x="1055354" y="864657"/>
                  <a:pt x="1078417" y="863702"/>
                  <a:pt x="1102446" y="862719"/>
                </a:cubicBezTo>
                <a:cubicBezTo>
                  <a:pt x="1126475" y="860809"/>
                  <a:pt x="1150504" y="858871"/>
                  <a:pt x="1173621" y="856961"/>
                </a:cubicBezTo>
                <a:cubicBezTo>
                  <a:pt x="1183222" y="856007"/>
                  <a:pt x="1188961" y="855024"/>
                  <a:pt x="1191857" y="853114"/>
                </a:cubicBezTo>
                <a:cubicBezTo>
                  <a:pt x="1194753" y="851176"/>
                  <a:pt x="1196684" y="847356"/>
                  <a:pt x="1196684" y="842525"/>
                </a:cubicBezTo>
                <a:cubicBezTo>
                  <a:pt x="1195719" y="837722"/>
                  <a:pt x="1194753" y="833875"/>
                  <a:pt x="1194753" y="829072"/>
                </a:cubicBezTo>
                <a:cubicBezTo>
                  <a:pt x="1193788" y="824269"/>
                  <a:pt x="1192823" y="819466"/>
                  <a:pt x="1190892" y="814664"/>
                </a:cubicBezTo>
                <a:cubicBezTo>
                  <a:pt x="1189014" y="810816"/>
                  <a:pt x="1186118" y="807923"/>
                  <a:pt x="1181291" y="806013"/>
                </a:cubicBezTo>
                <a:cubicBezTo>
                  <a:pt x="1176464" y="805030"/>
                  <a:pt x="1169759" y="804075"/>
                  <a:pt x="1160158" y="804075"/>
                </a:cubicBezTo>
                <a:cubicBezTo>
                  <a:pt x="1143799" y="805030"/>
                  <a:pt x="1127440" y="805030"/>
                  <a:pt x="1113012" y="805030"/>
                </a:cubicBezTo>
                <a:cubicBezTo>
                  <a:pt x="1098638" y="805030"/>
                  <a:pt x="1083244" y="806013"/>
                  <a:pt x="1066885" y="806013"/>
                </a:cubicBezTo>
                <a:cubicBezTo>
                  <a:pt x="1072678" y="800227"/>
                  <a:pt x="1078417" y="793515"/>
                  <a:pt x="1084210" y="786774"/>
                </a:cubicBezTo>
                <a:cubicBezTo>
                  <a:pt x="1089949" y="780061"/>
                  <a:pt x="1095742" y="773321"/>
                  <a:pt x="1101481" y="765625"/>
                </a:cubicBezTo>
                <a:cubicBezTo>
                  <a:pt x="1120736" y="763715"/>
                  <a:pt x="1141868" y="762732"/>
                  <a:pt x="1163055" y="760822"/>
                </a:cubicBezTo>
                <a:cubicBezTo>
                  <a:pt x="1184187" y="759867"/>
                  <a:pt x="1205320" y="756974"/>
                  <a:pt x="1226506" y="754082"/>
                </a:cubicBezTo>
                <a:cubicBezTo>
                  <a:pt x="1236107" y="752172"/>
                  <a:pt x="1242811" y="750234"/>
                  <a:pt x="1245708" y="748324"/>
                </a:cubicBezTo>
                <a:cubicBezTo>
                  <a:pt x="1248604" y="746386"/>
                  <a:pt x="1249569" y="742566"/>
                  <a:pt x="1248604" y="736780"/>
                </a:cubicBezTo>
                <a:cubicBezTo>
                  <a:pt x="1248604" y="731978"/>
                  <a:pt x="1248604" y="727175"/>
                  <a:pt x="1247638" y="722372"/>
                </a:cubicBezTo>
                <a:cubicBezTo>
                  <a:pt x="1247638" y="717541"/>
                  <a:pt x="1245708" y="712739"/>
                  <a:pt x="1243777" y="707936"/>
                </a:cubicBezTo>
                <a:cubicBezTo>
                  <a:pt x="1241846" y="703133"/>
                  <a:pt x="1239003" y="699285"/>
                  <a:pt x="1234176" y="698330"/>
                </a:cubicBezTo>
                <a:cubicBezTo>
                  <a:pt x="1229349" y="696392"/>
                  <a:pt x="1222644" y="696392"/>
                  <a:pt x="1214009" y="696392"/>
                </a:cubicBezTo>
                <a:cubicBezTo>
                  <a:pt x="1203389" y="696392"/>
                  <a:pt x="1192823" y="697375"/>
                  <a:pt x="1183222" y="697375"/>
                </a:cubicBezTo>
                <a:cubicBezTo>
                  <a:pt x="1173621" y="697375"/>
                  <a:pt x="1163966" y="697375"/>
                  <a:pt x="1154366" y="698330"/>
                </a:cubicBezTo>
                <a:cubicBezTo>
                  <a:pt x="1164932" y="685832"/>
                  <a:pt x="1173621" y="673334"/>
                  <a:pt x="1181291" y="661790"/>
                </a:cubicBezTo>
                <a:cubicBezTo>
                  <a:pt x="1189926" y="649292"/>
                  <a:pt x="1197650" y="637748"/>
                  <a:pt x="1205320" y="627188"/>
                </a:cubicBezTo>
                <a:cubicBezTo>
                  <a:pt x="1227471" y="625250"/>
                  <a:pt x="1248604" y="622385"/>
                  <a:pt x="1268771" y="619492"/>
                </a:cubicBezTo>
                <a:cubicBezTo>
                  <a:pt x="1288992" y="616599"/>
                  <a:pt x="1308193" y="613707"/>
                  <a:pt x="1327449" y="609887"/>
                </a:cubicBezTo>
                <a:cubicBezTo>
                  <a:pt x="1337050" y="607949"/>
                  <a:pt x="1342842" y="606039"/>
                  <a:pt x="1345685" y="603146"/>
                </a:cubicBezTo>
                <a:cubicBezTo>
                  <a:pt x="1348581" y="600253"/>
                  <a:pt x="1350512" y="596405"/>
                  <a:pt x="1350512" y="589693"/>
                </a:cubicBezTo>
                <a:cubicBezTo>
                  <a:pt x="1349547" y="583907"/>
                  <a:pt x="1349547" y="579104"/>
                  <a:pt x="1348581" y="574302"/>
                </a:cubicBezTo>
                <a:cubicBezTo>
                  <a:pt x="1348581" y="569499"/>
                  <a:pt x="1346650" y="564696"/>
                  <a:pt x="1343808" y="558910"/>
                </a:cubicBezTo>
                <a:cubicBezTo>
                  <a:pt x="1340911" y="547395"/>
                  <a:pt x="1331257" y="543547"/>
                  <a:pt x="1313986" y="545457"/>
                </a:cubicBezTo>
                <a:close/>
                <a:moveTo>
                  <a:pt x="889994" y="522398"/>
                </a:moveTo>
                <a:cubicBezTo>
                  <a:pt x="869773" y="523353"/>
                  <a:pt x="850572" y="524308"/>
                  <a:pt x="831316" y="525263"/>
                </a:cubicBezTo>
                <a:cubicBezTo>
                  <a:pt x="827508" y="526218"/>
                  <a:pt x="822681" y="529111"/>
                  <a:pt x="815977" y="533914"/>
                </a:cubicBezTo>
                <a:cubicBezTo>
                  <a:pt x="810184" y="538716"/>
                  <a:pt x="802514" y="545457"/>
                  <a:pt x="794790" y="554108"/>
                </a:cubicBezTo>
                <a:cubicBezTo>
                  <a:pt x="787120" y="561803"/>
                  <a:pt x="778485" y="571409"/>
                  <a:pt x="768831" y="581997"/>
                </a:cubicBezTo>
                <a:cubicBezTo>
                  <a:pt x="760195" y="592558"/>
                  <a:pt x="749629" y="603146"/>
                  <a:pt x="739975" y="614690"/>
                </a:cubicBezTo>
                <a:cubicBezTo>
                  <a:pt x="729408" y="626205"/>
                  <a:pt x="719807" y="637748"/>
                  <a:pt x="709241" y="648337"/>
                </a:cubicBezTo>
                <a:cubicBezTo>
                  <a:pt x="699640" y="659880"/>
                  <a:pt x="689986" y="669486"/>
                  <a:pt x="680385" y="679091"/>
                </a:cubicBezTo>
                <a:cubicBezTo>
                  <a:pt x="670784" y="688725"/>
                  <a:pt x="663061" y="696392"/>
                  <a:pt x="655391" y="704088"/>
                </a:cubicBezTo>
                <a:cubicBezTo>
                  <a:pt x="647721" y="711784"/>
                  <a:pt x="641928" y="717569"/>
                  <a:pt x="638066" y="721389"/>
                </a:cubicBezTo>
                <a:cubicBezTo>
                  <a:pt x="633293" y="726220"/>
                  <a:pt x="630396" y="731023"/>
                  <a:pt x="629431" y="734871"/>
                </a:cubicBezTo>
                <a:cubicBezTo>
                  <a:pt x="628465" y="738718"/>
                  <a:pt x="629431" y="742566"/>
                  <a:pt x="633293" y="747369"/>
                </a:cubicBezTo>
                <a:cubicBezTo>
                  <a:pt x="637101" y="751217"/>
                  <a:pt x="640963" y="755065"/>
                  <a:pt x="646755" y="758884"/>
                </a:cubicBezTo>
                <a:cubicBezTo>
                  <a:pt x="652494" y="761777"/>
                  <a:pt x="658287" y="765625"/>
                  <a:pt x="664991" y="770428"/>
                </a:cubicBezTo>
                <a:cubicBezTo>
                  <a:pt x="670784" y="774276"/>
                  <a:pt x="675558" y="776214"/>
                  <a:pt x="678454" y="776214"/>
                </a:cubicBezTo>
                <a:cubicBezTo>
                  <a:pt x="682316" y="776214"/>
                  <a:pt x="686178" y="775231"/>
                  <a:pt x="689986" y="772366"/>
                </a:cubicBezTo>
                <a:cubicBezTo>
                  <a:pt x="702483" y="762732"/>
                  <a:pt x="714980" y="753127"/>
                  <a:pt x="726512" y="742566"/>
                </a:cubicBezTo>
                <a:cubicBezTo>
                  <a:pt x="739063" y="732933"/>
                  <a:pt x="751560" y="721389"/>
                  <a:pt x="765022" y="707936"/>
                </a:cubicBezTo>
                <a:cubicBezTo>
                  <a:pt x="766900" y="717569"/>
                  <a:pt x="770762" y="727175"/>
                  <a:pt x="775589" y="736780"/>
                </a:cubicBezTo>
                <a:cubicBezTo>
                  <a:pt x="779397" y="746414"/>
                  <a:pt x="785190" y="755065"/>
                  <a:pt x="790017" y="764670"/>
                </a:cubicBezTo>
                <a:cubicBezTo>
                  <a:pt x="795756" y="773321"/>
                  <a:pt x="800583" y="781971"/>
                  <a:pt x="806322" y="789667"/>
                </a:cubicBezTo>
                <a:cubicBezTo>
                  <a:pt x="812115" y="797362"/>
                  <a:pt x="816942" y="804075"/>
                  <a:pt x="821716" y="809861"/>
                </a:cubicBezTo>
                <a:cubicBezTo>
                  <a:pt x="829439" y="817556"/>
                  <a:pt x="837109" y="822359"/>
                  <a:pt x="844779" y="825252"/>
                </a:cubicBezTo>
                <a:cubicBezTo>
                  <a:pt x="853468" y="828117"/>
                  <a:pt x="861138" y="830055"/>
                  <a:pt x="868808" y="830055"/>
                </a:cubicBezTo>
                <a:cubicBezTo>
                  <a:pt x="874601" y="831010"/>
                  <a:pt x="879428" y="831965"/>
                  <a:pt x="884201" y="831965"/>
                </a:cubicBezTo>
                <a:cubicBezTo>
                  <a:pt x="889029" y="832920"/>
                  <a:pt x="894768" y="831965"/>
                  <a:pt x="902491" y="830055"/>
                </a:cubicBezTo>
                <a:cubicBezTo>
                  <a:pt x="909196" y="829072"/>
                  <a:pt x="913058" y="827162"/>
                  <a:pt x="914989" y="825252"/>
                </a:cubicBezTo>
                <a:cubicBezTo>
                  <a:pt x="916919" y="823314"/>
                  <a:pt x="915954" y="819466"/>
                  <a:pt x="912092" y="814664"/>
                </a:cubicBezTo>
                <a:cubicBezTo>
                  <a:pt x="907265" y="808906"/>
                  <a:pt x="901526" y="801210"/>
                  <a:pt x="896699" y="793515"/>
                </a:cubicBezTo>
                <a:cubicBezTo>
                  <a:pt x="890960" y="785819"/>
                  <a:pt x="886132" y="777168"/>
                  <a:pt x="881305" y="768518"/>
                </a:cubicBezTo>
                <a:cubicBezTo>
                  <a:pt x="876532" y="759867"/>
                  <a:pt x="871704" y="751217"/>
                  <a:pt x="867896" y="742566"/>
                </a:cubicBezTo>
                <a:cubicBezTo>
                  <a:pt x="863069" y="733916"/>
                  <a:pt x="859207" y="726220"/>
                  <a:pt x="856311" y="718524"/>
                </a:cubicBezTo>
                <a:cubicBezTo>
                  <a:pt x="895733" y="716586"/>
                  <a:pt x="931347" y="710829"/>
                  <a:pt x="962081" y="702178"/>
                </a:cubicBezTo>
                <a:cubicBezTo>
                  <a:pt x="992868" y="693528"/>
                  <a:pt x="1016897" y="681029"/>
                  <a:pt x="1034221" y="666593"/>
                </a:cubicBezTo>
                <a:cubicBezTo>
                  <a:pt x="1044787" y="656987"/>
                  <a:pt x="1051492" y="644489"/>
                  <a:pt x="1054388" y="628143"/>
                </a:cubicBezTo>
                <a:cubicBezTo>
                  <a:pt x="1055354" y="612752"/>
                  <a:pt x="1053423" y="600253"/>
                  <a:pt x="1049561" y="588738"/>
                </a:cubicBezTo>
                <a:cubicBezTo>
                  <a:pt x="1044787" y="578149"/>
                  <a:pt x="1039960" y="567561"/>
                  <a:pt x="1033256" y="557000"/>
                </a:cubicBezTo>
                <a:cubicBezTo>
                  <a:pt x="1024567" y="545457"/>
                  <a:pt x="1013035" y="536806"/>
                  <a:pt x="997641" y="532004"/>
                </a:cubicBezTo>
                <a:cubicBezTo>
                  <a:pt x="982302" y="527201"/>
                  <a:pt x="965943" y="523353"/>
                  <a:pt x="947653" y="522398"/>
                </a:cubicBezTo>
                <a:cubicBezTo>
                  <a:pt x="929417" y="521415"/>
                  <a:pt x="910161" y="521415"/>
                  <a:pt x="889994" y="522398"/>
                </a:cubicBezTo>
                <a:close/>
                <a:moveTo>
                  <a:pt x="621761" y="419518"/>
                </a:moveTo>
                <a:cubicBezTo>
                  <a:pt x="565980" y="477207"/>
                  <a:pt x="500597" y="530094"/>
                  <a:pt x="427545" y="577194"/>
                </a:cubicBezTo>
                <a:cubicBezTo>
                  <a:pt x="421753" y="581997"/>
                  <a:pt x="417944" y="585845"/>
                  <a:pt x="416979" y="590648"/>
                </a:cubicBezTo>
                <a:cubicBezTo>
                  <a:pt x="416014" y="595451"/>
                  <a:pt x="416014" y="600281"/>
                  <a:pt x="416979" y="605084"/>
                </a:cubicBezTo>
                <a:cubicBezTo>
                  <a:pt x="418856" y="611797"/>
                  <a:pt x="419822" y="616599"/>
                  <a:pt x="421753" y="621430"/>
                </a:cubicBezTo>
                <a:cubicBezTo>
                  <a:pt x="422718" y="625250"/>
                  <a:pt x="424649" y="630081"/>
                  <a:pt x="426580" y="634884"/>
                </a:cubicBezTo>
                <a:cubicBezTo>
                  <a:pt x="428511" y="638731"/>
                  <a:pt x="431407" y="643534"/>
                  <a:pt x="435215" y="647382"/>
                </a:cubicBezTo>
                <a:cubicBezTo>
                  <a:pt x="439077" y="651230"/>
                  <a:pt x="447712" y="656033"/>
                  <a:pt x="459244" y="660835"/>
                </a:cubicBezTo>
                <a:cubicBezTo>
                  <a:pt x="476569" y="668531"/>
                  <a:pt x="494858" y="676227"/>
                  <a:pt x="514060" y="683922"/>
                </a:cubicBezTo>
                <a:cubicBezTo>
                  <a:pt x="533315" y="691590"/>
                  <a:pt x="552517" y="698330"/>
                  <a:pt x="571772" y="705071"/>
                </a:cubicBezTo>
                <a:cubicBezTo>
                  <a:pt x="580408" y="707936"/>
                  <a:pt x="585235" y="708919"/>
                  <a:pt x="588078" y="707936"/>
                </a:cubicBezTo>
                <a:cubicBezTo>
                  <a:pt x="590008" y="706981"/>
                  <a:pt x="592905" y="705071"/>
                  <a:pt x="594836" y="700240"/>
                </a:cubicBezTo>
                <a:cubicBezTo>
                  <a:pt x="595801" y="696392"/>
                  <a:pt x="596767" y="691590"/>
                  <a:pt x="597732" y="687742"/>
                </a:cubicBezTo>
                <a:cubicBezTo>
                  <a:pt x="598644" y="683922"/>
                  <a:pt x="599609" y="679091"/>
                  <a:pt x="599609" y="673334"/>
                </a:cubicBezTo>
                <a:cubicBezTo>
                  <a:pt x="599609" y="668531"/>
                  <a:pt x="597732" y="663728"/>
                  <a:pt x="594836" y="660835"/>
                </a:cubicBezTo>
                <a:cubicBezTo>
                  <a:pt x="591939" y="657942"/>
                  <a:pt x="587112" y="655078"/>
                  <a:pt x="579442" y="651230"/>
                </a:cubicBezTo>
                <a:cubicBezTo>
                  <a:pt x="565980" y="644489"/>
                  <a:pt x="553482" y="638731"/>
                  <a:pt x="541951" y="633901"/>
                </a:cubicBezTo>
                <a:cubicBezTo>
                  <a:pt x="530419" y="629098"/>
                  <a:pt x="517922" y="623340"/>
                  <a:pt x="505425" y="617582"/>
                </a:cubicBezTo>
                <a:cubicBezTo>
                  <a:pt x="512129" y="613735"/>
                  <a:pt x="518887" y="609887"/>
                  <a:pt x="525592" y="606039"/>
                </a:cubicBezTo>
                <a:cubicBezTo>
                  <a:pt x="532350" y="601236"/>
                  <a:pt x="539054" y="597388"/>
                  <a:pt x="546724" y="592586"/>
                </a:cubicBezTo>
                <a:cubicBezTo>
                  <a:pt x="563083" y="599298"/>
                  <a:pt x="579442" y="605084"/>
                  <a:pt x="596767" y="611797"/>
                </a:cubicBezTo>
                <a:cubicBezTo>
                  <a:pt x="614037" y="617582"/>
                  <a:pt x="631362" y="624295"/>
                  <a:pt x="648686" y="629098"/>
                </a:cubicBezTo>
                <a:cubicBezTo>
                  <a:pt x="656356" y="631036"/>
                  <a:pt x="662095" y="631991"/>
                  <a:pt x="664991" y="631036"/>
                </a:cubicBezTo>
                <a:cubicBezTo>
                  <a:pt x="667888" y="630081"/>
                  <a:pt x="670784" y="627188"/>
                  <a:pt x="671750" y="621402"/>
                </a:cubicBezTo>
                <a:cubicBezTo>
                  <a:pt x="673680" y="617582"/>
                  <a:pt x="675558" y="612752"/>
                  <a:pt x="676523" y="607949"/>
                </a:cubicBezTo>
                <a:cubicBezTo>
                  <a:pt x="677489" y="603146"/>
                  <a:pt x="678454" y="598343"/>
                  <a:pt x="678454" y="592586"/>
                </a:cubicBezTo>
                <a:cubicBezTo>
                  <a:pt x="678454" y="587755"/>
                  <a:pt x="676523" y="582952"/>
                  <a:pt x="673680" y="580087"/>
                </a:cubicBezTo>
                <a:cubicBezTo>
                  <a:pt x="670784" y="577194"/>
                  <a:pt x="664991" y="573347"/>
                  <a:pt x="658287" y="570454"/>
                </a:cubicBezTo>
                <a:cubicBezTo>
                  <a:pt x="649598" y="566606"/>
                  <a:pt x="641928" y="563741"/>
                  <a:pt x="634258" y="559893"/>
                </a:cubicBezTo>
                <a:cubicBezTo>
                  <a:pt x="626535" y="557000"/>
                  <a:pt x="618865" y="553153"/>
                  <a:pt x="611141" y="550260"/>
                </a:cubicBezTo>
                <a:cubicBezTo>
                  <a:pt x="622726" y="541609"/>
                  <a:pt x="633293" y="533914"/>
                  <a:pt x="643859" y="526246"/>
                </a:cubicBezTo>
                <a:cubicBezTo>
                  <a:pt x="654425" y="518550"/>
                  <a:pt x="664026" y="510855"/>
                  <a:pt x="673680" y="504114"/>
                </a:cubicBezTo>
                <a:cubicBezTo>
                  <a:pt x="690951" y="509900"/>
                  <a:pt x="708276" y="515658"/>
                  <a:pt x="724635" y="521415"/>
                </a:cubicBezTo>
                <a:cubicBezTo>
                  <a:pt x="740940" y="526246"/>
                  <a:pt x="757299" y="531049"/>
                  <a:pt x="772692" y="535852"/>
                </a:cubicBezTo>
                <a:cubicBezTo>
                  <a:pt x="780362" y="537761"/>
                  <a:pt x="786155" y="537761"/>
                  <a:pt x="789051" y="536806"/>
                </a:cubicBezTo>
                <a:cubicBezTo>
                  <a:pt x="791894" y="535852"/>
                  <a:pt x="794790" y="532004"/>
                  <a:pt x="796721" y="526246"/>
                </a:cubicBezTo>
                <a:cubicBezTo>
                  <a:pt x="798652" y="520460"/>
                  <a:pt x="799618" y="515658"/>
                  <a:pt x="800583" y="510855"/>
                </a:cubicBezTo>
                <a:cubicBezTo>
                  <a:pt x="801549" y="506052"/>
                  <a:pt x="801549" y="501221"/>
                  <a:pt x="801549" y="494509"/>
                </a:cubicBezTo>
                <a:cubicBezTo>
                  <a:pt x="803479" y="483920"/>
                  <a:pt x="796721" y="475270"/>
                  <a:pt x="783259" y="470467"/>
                </a:cubicBezTo>
                <a:cubicBezTo>
                  <a:pt x="768831" y="464709"/>
                  <a:pt x="753437" y="459906"/>
                  <a:pt x="739063" y="455076"/>
                </a:cubicBezTo>
                <a:cubicBezTo>
                  <a:pt x="724635" y="450273"/>
                  <a:pt x="710207" y="445470"/>
                  <a:pt x="695778" y="440667"/>
                </a:cubicBezTo>
                <a:cubicBezTo>
                  <a:pt x="681350" y="436819"/>
                  <a:pt x="667888" y="432017"/>
                  <a:pt x="655391" y="428169"/>
                </a:cubicBezTo>
                <a:cubicBezTo>
                  <a:pt x="641928" y="424321"/>
                  <a:pt x="630396" y="420473"/>
                  <a:pt x="621761" y="419518"/>
                </a:cubicBezTo>
                <a:close/>
                <a:moveTo>
                  <a:pt x="451574" y="259904"/>
                </a:moveTo>
                <a:cubicBezTo>
                  <a:pt x="448678" y="258949"/>
                  <a:pt x="443851" y="259904"/>
                  <a:pt x="437146" y="263752"/>
                </a:cubicBezTo>
                <a:cubicBezTo>
                  <a:pt x="420787" y="275296"/>
                  <a:pt x="403516" y="287794"/>
                  <a:pt x="384261" y="301247"/>
                </a:cubicBezTo>
                <a:cubicBezTo>
                  <a:pt x="365059" y="314701"/>
                  <a:pt x="344839" y="327199"/>
                  <a:pt x="323706" y="339697"/>
                </a:cubicBezTo>
                <a:cubicBezTo>
                  <a:pt x="302520" y="352196"/>
                  <a:pt x="282353" y="362784"/>
                  <a:pt x="261220" y="372390"/>
                </a:cubicBezTo>
                <a:cubicBezTo>
                  <a:pt x="241000" y="382023"/>
                  <a:pt x="221798" y="388736"/>
                  <a:pt x="204473" y="394522"/>
                </a:cubicBezTo>
                <a:cubicBezTo>
                  <a:pt x="198681" y="396431"/>
                  <a:pt x="193907" y="399324"/>
                  <a:pt x="192942" y="403172"/>
                </a:cubicBezTo>
                <a:cubicBezTo>
                  <a:pt x="191976" y="407020"/>
                  <a:pt x="191976" y="412778"/>
                  <a:pt x="193907" y="418535"/>
                </a:cubicBezTo>
                <a:cubicBezTo>
                  <a:pt x="194873" y="423366"/>
                  <a:pt x="196804" y="429124"/>
                  <a:pt x="200612" y="435865"/>
                </a:cubicBezTo>
                <a:cubicBezTo>
                  <a:pt x="203508" y="441622"/>
                  <a:pt x="207370" y="448335"/>
                  <a:pt x="210266" y="454121"/>
                </a:cubicBezTo>
                <a:cubicBezTo>
                  <a:pt x="214074" y="459878"/>
                  <a:pt x="216971" y="463726"/>
                  <a:pt x="219867" y="464681"/>
                </a:cubicBezTo>
                <a:cubicBezTo>
                  <a:pt x="222763" y="466619"/>
                  <a:pt x="225606" y="465664"/>
                  <a:pt x="230433" y="464681"/>
                </a:cubicBezTo>
                <a:cubicBezTo>
                  <a:pt x="241965" y="459878"/>
                  <a:pt x="254462" y="455076"/>
                  <a:pt x="268890" y="448363"/>
                </a:cubicBezTo>
                <a:cubicBezTo>
                  <a:pt x="283318" y="441622"/>
                  <a:pt x="298712" y="434882"/>
                  <a:pt x="315017" y="428169"/>
                </a:cubicBezTo>
                <a:cubicBezTo>
                  <a:pt x="323706" y="434882"/>
                  <a:pt x="333307" y="441622"/>
                  <a:pt x="341942" y="448363"/>
                </a:cubicBezTo>
                <a:cubicBezTo>
                  <a:pt x="350631" y="454121"/>
                  <a:pt x="360232" y="460861"/>
                  <a:pt x="369833" y="467574"/>
                </a:cubicBezTo>
                <a:cubicBezTo>
                  <a:pt x="357336" y="475270"/>
                  <a:pt x="344839" y="481027"/>
                  <a:pt x="334272" y="486813"/>
                </a:cubicBezTo>
                <a:cubicBezTo>
                  <a:pt x="323706" y="492571"/>
                  <a:pt x="314105" y="497373"/>
                  <a:pt x="306382" y="502204"/>
                </a:cubicBezTo>
                <a:cubicBezTo>
                  <a:pt x="297746" y="506052"/>
                  <a:pt x="293885" y="510855"/>
                  <a:pt x="294850" y="517567"/>
                </a:cubicBezTo>
                <a:cubicBezTo>
                  <a:pt x="296781" y="525263"/>
                  <a:pt x="299677" y="532959"/>
                  <a:pt x="306382" y="542564"/>
                </a:cubicBezTo>
                <a:cubicBezTo>
                  <a:pt x="310244" y="546412"/>
                  <a:pt x="313140" y="551215"/>
                  <a:pt x="315983" y="555063"/>
                </a:cubicBezTo>
                <a:cubicBezTo>
                  <a:pt x="318879" y="558910"/>
                  <a:pt x="321775" y="561803"/>
                  <a:pt x="324672" y="564696"/>
                </a:cubicBezTo>
                <a:cubicBezTo>
                  <a:pt x="327514" y="567561"/>
                  <a:pt x="329445" y="568544"/>
                  <a:pt x="332342" y="569499"/>
                </a:cubicBezTo>
                <a:cubicBezTo>
                  <a:pt x="334272" y="570454"/>
                  <a:pt x="337169" y="569499"/>
                  <a:pt x="340065" y="567561"/>
                </a:cubicBezTo>
                <a:cubicBezTo>
                  <a:pt x="361198" y="558910"/>
                  <a:pt x="383296" y="549305"/>
                  <a:pt x="407325" y="537761"/>
                </a:cubicBezTo>
                <a:cubicBezTo>
                  <a:pt x="431353" y="526218"/>
                  <a:pt x="454471" y="514703"/>
                  <a:pt x="477534" y="502204"/>
                </a:cubicBezTo>
                <a:cubicBezTo>
                  <a:pt x="500597" y="489706"/>
                  <a:pt x="521730" y="476224"/>
                  <a:pt x="542916" y="463726"/>
                </a:cubicBezTo>
                <a:cubicBezTo>
                  <a:pt x="563083" y="451228"/>
                  <a:pt x="581373" y="438729"/>
                  <a:pt x="595801" y="424321"/>
                </a:cubicBezTo>
                <a:cubicBezTo>
                  <a:pt x="601540" y="420473"/>
                  <a:pt x="604437" y="417580"/>
                  <a:pt x="605402" y="413733"/>
                </a:cubicBezTo>
                <a:cubicBezTo>
                  <a:pt x="606367" y="410868"/>
                  <a:pt x="605402" y="405082"/>
                  <a:pt x="602506" y="398369"/>
                </a:cubicBezTo>
                <a:cubicBezTo>
                  <a:pt x="599609" y="390674"/>
                  <a:pt x="595801" y="383933"/>
                  <a:pt x="591939" y="377192"/>
                </a:cubicBezTo>
                <a:cubicBezTo>
                  <a:pt x="588078" y="370480"/>
                  <a:pt x="584269" y="364722"/>
                  <a:pt x="579442" y="358936"/>
                </a:cubicBezTo>
                <a:cubicBezTo>
                  <a:pt x="574615" y="353179"/>
                  <a:pt x="570807" y="350286"/>
                  <a:pt x="566945" y="348376"/>
                </a:cubicBezTo>
                <a:cubicBezTo>
                  <a:pt x="563083" y="347393"/>
                  <a:pt x="558310" y="348376"/>
                  <a:pt x="551552" y="353179"/>
                </a:cubicBezTo>
                <a:cubicBezTo>
                  <a:pt x="534227" y="365677"/>
                  <a:pt x="515025" y="379130"/>
                  <a:pt x="493893" y="393539"/>
                </a:cubicBezTo>
                <a:cubicBezTo>
                  <a:pt x="471741" y="407975"/>
                  <a:pt x="449643" y="421428"/>
                  <a:pt x="425614" y="434882"/>
                </a:cubicBezTo>
                <a:cubicBezTo>
                  <a:pt x="416925" y="429124"/>
                  <a:pt x="409255" y="423366"/>
                  <a:pt x="400620" y="416625"/>
                </a:cubicBezTo>
                <a:cubicBezTo>
                  <a:pt x="391931" y="410868"/>
                  <a:pt x="383296" y="404127"/>
                  <a:pt x="374660" y="397386"/>
                </a:cubicBezTo>
                <a:cubicBezTo>
                  <a:pt x="394827" y="386826"/>
                  <a:pt x="413117" y="377192"/>
                  <a:pt x="429423" y="367587"/>
                </a:cubicBezTo>
                <a:cubicBezTo>
                  <a:pt x="445781" y="357981"/>
                  <a:pt x="459244" y="349331"/>
                  <a:pt x="471741" y="342590"/>
                </a:cubicBezTo>
                <a:cubicBezTo>
                  <a:pt x="474638" y="340680"/>
                  <a:pt x="476569" y="339697"/>
                  <a:pt x="478499" y="337787"/>
                </a:cubicBezTo>
                <a:cubicBezTo>
                  <a:pt x="480377" y="336832"/>
                  <a:pt x="481342" y="334895"/>
                  <a:pt x="482308" y="332985"/>
                </a:cubicBezTo>
                <a:cubicBezTo>
                  <a:pt x="483273" y="331047"/>
                  <a:pt x="483273" y="329137"/>
                  <a:pt x="483273" y="326244"/>
                </a:cubicBezTo>
                <a:cubicBezTo>
                  <a:pt x="483273" y="323351"/>
                  <a:pt x="482308" y="320486"/>
                  <a:pt x="481342" y="316638"/>
                </a:cubicBezTo>
                <a:cubicBezTo>
                  <a:pt x="479465" y="309898"/>
                  <a:pt x="476569" y="302202"/>
                  <a:pt x="472707" y="293552"/>
                </a:cubicBezTo>
                <a:cubicBezTo>
                  <a:pt x="468845" y="285856"/>
                  <a:pt x="465037" y="278188"/>
                  <a:pt x="461175" y="271448"/>
                </a:cubicBezTo>
                <a:cubicBezTo>
                  <a:pt x="458279" y="265690"/>
                  <a:pt x="454471" y="260887"/>
                  <a:pt x="451574" y="259904"/>
                </a:cubicBezTo>
                <a:close/>
                <a:moveTo>
                  <a:pt x="525288" y="38"/>
                </a:moveTo>
                <a:cubicBezTo>
                  <a:pt x="535379" y="514"/>
                  <a:pt x="545230" y="5556"/>
                  <a:pt x="551493" y="15156"/>
                </a:cubicBezTo>
                <a:cubicBezTo>
                  <a:pt x="629388" y="138249"/>
                  <a:pt x="907233" y="498785"/>
                  <a:pt x="1511926" y="534345"/>
                </a:cubicBezTo>
                <a:cubicBezTo>
                  <a:pt x="1529297" y="535310"/>
                  <a:pt x="1544657" y="521848"/>
                  <a:pt x="1546577" y="504523"/>
                </a:cubicBezTo>
                <a:lnTo>
                  <a:pt x="1561937" y="353594"/>
                </a:lnTo>
                <a:cubicBezTo>
                  <a:pt x="1564862" y="322861"/>
                  <a:pt x="1606187" y="312241"/>
                  <a:pt x="1622552" y="339166"/>
                </a:cubicBezTo>
                <a:cubicBezTo>
                  <a:pt x="1694596" y="453570"/>
                  <a:pt x="1830181" y="655507"/>
                  <a:pt x="1951321" y="747813"/>
                </a:cubicBezTo>
                <a:cubicBezTo>
                  <a:pt x="1969607" y="762187"/>
                  <a:pt x="1968601" y="790077"/>
                  <a:pt x="1950407" y="802574"/>
                </a:cubicBezTo>
                <a:cubicBezTo>
                  <a:pt x="1863826" y="859320"/>
                  <a:pt x="1662871" y="996787"/>
                  <a:pt x="1535057" y="1130446"/>
                </a:cubicBezTo>
                <a:cubicBezTo>
                  <a:pt x="1512932" y="1153509"/>
                  <a:pt x="1473527" y="1134254"/>
                  <a:pt x="1478282" y="1102556"/>
                </a:cubicBezTo>
                <a:lnTo>
                  <a:pt x="1503332" y="934302"/>
                </a:lnTo>
                <a:cubicBezTo>
                  <a:pt x="1506167" y="912205"/>
                  <a:pt x="1486967" y="892950"/>
                  <a:pt x="1464842" y="896811"/>
                </a:cubicBezTo>
                <a:cubicBezTo>
                  <a:pt x="1284092" y="928563"/>
                  <a:pt x="595743" y="1005476"/>
                  <a:pt x="11163" y="481460"/>
                </a:cubicBezTo>
                <a:cubicBezTo>
                  <a:pt x="-5202" y="467032"/>
                  <a:pt x="-3282" y="441073"/>
                  <a:pt x="15003" y="429541"/>
                </a:cubicBezTo>
                <a:cubicBezTo>
                  <a:pt x="104418" y="371884"/>
                  <a:pt x="338012" y="210334"/>
                  <a:pt x="497643" y="12313"/>
                </a:cubicBezTo>
                <a:cubicBezTo>
                  <a:pt x="504865" y="3651"/>
                  <a:pt x="515197" y="-439"/>
                  <a:pt x="525288" y="38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6B35EDF-D056-264A-5C66-74380B639B97}"/>
              </a:ext>
            </a:extLst>
          </p:cNvPr>
          <p:cNvSpPr/>
          <p:nvPr/>
        </p:nvSpPr>
        <p:spPr>
          <a:xfrm>
            <a:off x="7005651" y="1615280"/>
            <a:ext cx="2205316" cy="1285619"/>
          </a:xfrm>
          <a:custGeom>
            <a:avLst/>
            <a:gdLst>
              <a:gd name="connsiteX0" fmla="*/ 831363 w 2205316"/>
              <a:gd name="connsiteY0" fmla="*/ 1134877 h 1285619"/>
              <a:gd name="connsiteX1" fmla="*/ 826146 w 2205316"/>
              <a:gd name="connsiteY1" fmla="*/ 1140546 h 1285619"/>
              <a:gd name="connsiteX2" fmla="*/ 834840 w 2205316"/>
              <a:gd name="connsiteY2" fmla="*/ 1154006 h 1285619"/>
              <a:gd name="connsiteX3" fmla="*/ 843535 w 2205316"/>
              <a:gd name="connsiteY3" fmla="*/ 1158792 h 1285619"/>
              <a:gd name="connsiteX4" fmla="*/ 923319 w 2205316"/>
              <a:gd name="connsiteY4" fmla="*/ 1207848 h 1285619"/>
              <a:gd name="connsiteX5" fmla="*/ 972315 w 2205316"/>
              <a:gd name="connsiteY5" fmla="*/ 1222266 h 1285619"/>
              <a:gd name="connsiteX6" fmla="*/ 1054963 w 2205316"/>
              <a:gd name="connsiteY6" fmla="*/ 1238598 h 1285619"/>
              <a:gd name="connsiteX7" fmla="*/ 1078080 w 2205316"/>
              <a:gd name="connsiteY7" fmla="*/ 1240512 h 1285619"/>
              <a:gd name="connsiteX8" fmla="*/ 1153056 w 2205316"/>
              <a:gd name="connsiteY8" fmla="*/ 1238598 h 1285619"/>
              <a:gd name="connsiteX9" fmla="*/ 1154079 w 2205316"/>
              <a:gd name="connsiteY9" fmla="*/ 1238598 h 1285619"/>
              <a:gd name="connsiteX10" fmla="*/ 1181901 w 2205316"/>
              <a:gd name="connsiteY10" fmla="*/ 1232855 h 1285619"/>
              <a:gd name="connsiteX11" fmla="*/ 1190596 w 2205316"/>
              <a:gd name="connsiteY11" fmla="*/ 1230940 h 1285619"/>
              <a:gd name="connsiteX12" fmla="*/ 1233863 w 2205316"/>
              <a:gd name="connsiteY12" fmla="*/ 1214548 h 1285619"/>
              <a:gd name="connsiteX13" fmla="*/ 1266493 w 2205316"/>
              <a:gd name="connsiteY13" fmla="*/ 1199174 h 1285619"/>
              <a:gd name="connsiteX14" fmla="*/ 1279075 w 2205316"/>
              <a:gd name="connsiteY14" fmla="*/ 1188585 h 1285619"/>
              <a:gd name="connsiteX15" fmla="*/ 1265573 w 2205316"/>
              <a:gd name="connsiteY15" fmla="*/ 1184756 h 1285619"/>
              <a:gd name="connsiteX16" fmla="*/ 1259844 w 2205316"/>
              <a:gd name="connsiteY16" fmla="*/ 1185713 h 1285619"/>
              <a:gd name="connsiteX17" fmla="*/ 1168502 w 2205316"/>
              <a:gd name="connsiteY17" fmla="*/ 1212634 h 1285619"/>
              <a:gd name="connsiteX18" fmla="*/ 1162671 w 2205316"/>
              <a:gd name="connsiteY18" fmla="*/ 1214548 h 1285619"/>
              <a:gd name="connsiteX19" fmla="*/ 1129019 w 2205316"/>
              <a:gd name="connsiteY19" fmla="*/ 1218437 h 1285619"/>
              <a:gd name="connsiteX20" fmla="*/ 1112653 w 2205316"/>
              <a:gd name="connsiteY20" fmla="*/ 1217480 h 1285619"/>
              <a:gd name="connsiteX21" fmla="*/ 1044427 w 2205316"/>
              <a:gd name="connsiteY21" fmla="*/ 1216523 h 1285619"/>
              <a:gd name="connsiteX22" fmla="*/ 985816 w 2205316"/>
              <a:gd name="connsiteY22" fmla="*/ 1204019 h 1285619"/>
              <a:gd name="connsiteX23" fmla="*/ 953084 w 2205316"/>
              <a:gd name="connsiteY23" fmla="*/ 1194388 h 1285619"/>
              <a:gd name="connsiteX24" fmla="*/ 928126 w 2205316"/>
              <a:gd name="connsiteY24" fmla="*/ 1186670 h 1285619"/>
              <a:gd name="connsiteX25" fmla="*/ 904089 w 2205316"/>
              <a:gd name="connsiteY25" fmla="*/ 1173210 h 1285619"/>
              <a:gd name="connsiteX26" fmla="*/ 862765 w 2205316"/>
              <a:gd name="connsiteY26" fmla="*/ 1150177 h 1285619"/>
              <a:gd name="connsiteX27" fmla="*/ 857957 w 2205316"/>
              <a:gd name="connsiteY27" fmla="*/ 1145332 h 1285619"/>
              <a:gd name="connsiteX28" fmla="*/ 842512 w 2205316"/>
              <a:gd name="connsiteY28" fmla="*/ 1136717 h 1285619"/>
              <a:gd name="connsiteX29" fmla="*/ 838727 w 2205316"/>
              <a:gd name="connsiteY29" fmla="*/ 1135760 h 1285619"/>
              <a:gd name="connsiteX30" fmla="*/ 831363 w 2205316"/>
              <a:gd name="connsiteY30" fmla="*/ 1134877 h 1285619"/>
              <a:gd name="connsiteX31" fmla="*/ 1989563 w 2205316"/>
              <a:gd name="connsiteY31" fmla="*/ 928049 h 1285619"/>
              <a:gd name="connsiteX32" fmla="*/ 1985676 w 2205316"/>
              <a:gd name="connsiteY32" fmla="*/ 933852 h 1285619"/>
              <a:gd name="connsiteX33" fmla="*/ 1986597 w 2205316"/>
              <a:gd name="connsiteY33" fmla="*/ 955927 h 1285619"/>
              <a:gd name="connsiteX34" fmla="*/ 1999178 w 2205316"/>
              <a:gd name="connsiteY34" fmla="*/ 1004026 h 1285619"/>
              <a:gd name="connsiteX35" fmla="*/ 2004906 w 2205316"/>
              <a:gd name="connsiteY35" fmla="*/ 1015572 h 1285619"/>
              <a:gd name="connsiteX36" fmla="*/ 1998155 w 2205316"/>
              <a:gd name="connsiteY36" fmla="*/ 1037647 h 1285619"/>
              <a:gd name="connsiteX37" fmla="*/ 1979948 w 2205316"/>
              <a:gd name="connsiteY37" fmla="*/ 1038605 h 1285619"/>
              <a:gd name="connsiteX38" fmla="*/ 1934737 w 2205316"/>
              <a:gd name="connsiteY38" fmla="*/ 1036690 h 1285619"/>
              <a:gd name="connsiteX39" fmla="*/ 1889526 w 2205316"/>
              <a:gd name="connsiteY39" fmla="*/ 1041536 h 1285619"/>
              <a:gd name="connsiteX40" fmla="*/ 1881854 w 2205316"/>
              <a:gd name="connsiteY40" fmla="*/ 1048236 h 1285619"/>
              <a:gd name="connsiteX41" fmla="*/ 1890549 w 2205316"/>
              <a:gd name="connsiteY41" fmla="*/ 1052065 h 1285619"/>
              <a:gd name="connsiteX42" fmla="*/ 1920314 w 2205316"/>
              <a:gd name="connsiteY42" fmla="*/ 1052065 h 1285619"/>
              <a:gd name="connsiteX43" fmla="*/ 1997234 w 2205316"/>
              <a:gd name="connsiteY43" fmla="*/ 1055954 h 1285619"/>
              <a:gd name="connsiteX44" fmla="*/ 2021272 w 2205316"/>
              <a:gd name="connsiteY44" fmla="*/ 1053022 h 1285619"/>
              <a:gd name="connsiteX45" fmla="*/ 2030887 w 2205316"/>
              <a:gd name="connsiteY45" fmla="*/ 1034776 h 1285619"/>
              <a:gd name="connsiteX46" fmla="*/ 2010634 w 2205316"/>
              <a:gd name="connsiteY46" fmla="*/ 974233 h 1285619"/>
              <a:gd name="connsiteX47" fmla="*/ 1994370 w 2205316"/>
              <a:gd name="connsiteY47" fmla="*/ 932835 h 1285619"/>
              <a:gd name="connsiteX48" fmla="*/ 1989563 w 2205316"/>
              <a:gd name="connsiteY48" fmla="*/ 928049 h 1285619"/>
              <a:gd name="connsiteX49" fmla="*/ 1399160 w 2205316"/>
              <a:gd name="connsiteY49" fmla="*/ 904957 h 1285619"/>
              <a:gd name="connsiteX50" fmla="*/ 1384737 w 2205316"/>
              <a:gd name="connsiteY50" fmla="*/ 907888 h 1285619"/>
              <a:gd name="connsiteX51" fmla="*/ 1373281 w 2205316"/>
              <a:gd name="connsiteY51" fmla="*/ 917460 h 1285619"/>
              <a:gd name="connsiteX52" fmla="*/ 1461657 w 2205316"/>
              <a:gd name="connsiteY52" fmla="*/ 1014615 h 1285619"/>
              <a:gd name="connsiteX53" fmla="*/ 1471272 w 2205316"/>
              <a:gd name="connsiteY53" fmla="*/ 1015572 h 1285619"/>
              <a:gd name="connsiteX54" fmla="*/ 1485695 w 2205316"/>
              <a:gd name="connsiteY54" fmla="*/ 1012641 h 1285619"/>
              <a:gd name="connsiteX55" fmla="*/ 1497253 w 2205316"/>
              <a:gd name="connsiteY55" fmla="*/ 1003069 h 1285619"/>
              <a:gd name="connsiteX56" fmla="*/ 1408775 w 2205316"/>
              <a:gd name="connsiteY56" fmla="*/ 905914 h 1285619"/>
              <a:gd name="connsiteX57" fmla="*/ 1399160 w 2205316"/>
              <a:gd name="connsiteY57" fmla="*/ 904957 h 1285619"/>
              <a:gd name="connsiteX58" fmla="*/ 1248870 w 2205316"/>
              <a:gd name="connsiteY58" fmla="*/ 890894 h 1285619"/>
              <a:gd name="connsiteX59" fmla="*/ 1217497 w 2205316"/>
              <a:gd name="connsiteY59" fmla="*/ 903042 h 1285619"/>
              <a:gd name="connsiteX60" fmla="*/ 1221384 w 2205316"/>
              <a:gd name="connsiteY60" fmla="*/ 1014615 h 1285619"/>
              <a:gd name="connsiteX61" fmla="*/ 1241535 w 2205316"/>
              <a:gd name="connsiteY61" fmla="*/ 1015572 h 1285619"/>
              <a:gd name="connsiteX62" fmla="*/ 1257901 w 2205316"/>
              <a:gd name="connsiteY62" fmla="*/ 1004983 h 1285619"/>
              <a:gd name="connsiteX63" fmla="*/ 1254014 w 2205316"/>
              <a:gd name="connsiteY63" fmla="*/ 893470 h 1285619"/>
              <a:gd name="connsiteX64" fmla="*/ 1248870 w 2205316"/>
              <a:gd name="connsiteY64" fmla="*/ 890894 h 1285619"/>
              <a:gd name="connsiteX65" fmla="*/ 1051268 w 2205316"/>
              <a:gd name="connsiteY65" fmla="*/ 880212 h 1285619"/>
              <a:gd name="connsiteX66" fmla="*/ 1028061 w 2205316"/>
              <a:gd name="connsiteY66" fmla="*/ 891496 h 1285619"/>
              <a:gd name="connsiteX67" fmla="*/ 976201 w 2205316"/>
              <a:gd name="connsiteY67" fmla="*/ 1071329 h 1285619"/>
              <a:gd name="connsiteX68" fmla="*/ 993488 w 2205316"/>
              <a:gd name="connsiteY68" fmla="*/ 1084789 h 1285619"/>
              <a:gd name="connsiteX69" fmla="*/ 1013639 w 2205316"/>
              <a:gd name="connsiteY69" fmla="*/ 1069414 h 1285619"/>
              <a:gd name="connsiteX70" fmla="*/ 1063657 w 2205316"/>
              <a:gd name="connsiteY70" fmla="*/ 896342 h 1285619"/>
              <a:gd name="connsiteX71" fmla="*/ 1051268 w 2205316"/>
              <a:gd name="connsiteY71" fmla="*/ 880212 h 1285619"/>
              <a:gd name="connsiteX72" fmla="*/ 874221 w 2205316"/>
              <a:gd name="connsiteY72" fmla="*/ 880010 h 1285619"/>
              <a:gd name="connsiteX73" fmla="*/ 849263 w 2205316"/>
              <a:gd name="connsiteY73" fmla="*/ 888625 h 1285619"/>
              <a:gd name="connsiteX74" fmla="*/ 771422 w 2205316"/>
              <a:gd name="connsiteY74" fmla="*/ 991523 h 1285619"/>
              <a:gd name="connsiteX75" fmla="*/ 785845 w 2205316"/>
              <a:gd name="connsiteY75" fmla="*/ 994394 h 1285619"/>
              <a:gd name="connsiteX76" fmla="*/ 800267 w 2205316"/>
              <a:gd name="connsiteY76" fmla="*/ 990565 h 1285619"/>
              <a:gd name="connsiteX77" fmla="*/ 807939 w 2205316"/>
              <a:gd name="connsiteY77" fmla="*/ 984762 h 1285619"/>
              <a:gd name="connsiteX78" fmla="*/ 882915 w 2205316"/>
              <a:gd name="connsiteY78" fmla="*/ 885753 h 1285619"/>
              <a:gd name="connsiteX79" fmla="*/ 874221 w 2205316"/>
              <a:gd name="connsiteY79" fmla="*/ 880010 h 1285619"/>
              <a:gd name="connsiteX80" fmla="*/ 667421 w 2205316"/>
              <a:gd name="connsiteY80" fmla="*/ 849327 h 1285619"/>
              <a:gd name="connsiteX81" fmla="*/ 655019 w 2205316"/>
              <a:gd name="connsiteY81" fmla="*/ 852072 h 1285619"/>
              <a:gd name="connsiteX82" fmla="*/ 601216 w 2205316"/>
              <a:gd name="connsiteY82" fmla="*/ 877078 h 1285619"/>
              <a:gd name="connsiteX83" fmla="*/ 591601 w 2205316"/>
              <a:gd name="connsiteY83" fmla="*/ 884796 h 1285619"/>
              <a:gd name="connsiteX84" fmla="*/ 591601 w 2205316"/>
              <a:gd name="connsiteY84" fmla="*/ 893470 h 1285619"/>
              <a:gd name="connsiteX85" fmla="*/ 615638 w 2205316"/>
              <a:gd name="connsiteY85" fmla="*/ 894427 h 1285619"/>
              <a:gd name="connsiteX86" fmla="*/ 669441 w 2205316"/>
              <a:gd name="connsiteY86" fmla="*/ 869421 h 1285619"/>
              <a:gd name="connsiteX87" fmla="*/ 679056 w 2205316"/>
              <a:gd name="connsiteY87" fmla="*/ 861703 h 1285619"/>
              <a:gd name="connsiteX88" fmla="*/ 679056 w 2205316"/>
              <a:gd name="connsiteY88" fmla="*/ 853089 h 1285619"/>
              <a:gd name="connsiteX89" fmla="*/ 667421 w 2205316"/>
              <a:gd name="connsiteY89" fmla="*/ 849327 h 1285619"/>
              <a:gd name="connsiteX90" fmla="*/ 1696930 w 2205316"/>
              <a:gd name="connsiteY90" fmla="*/ 771961 h 1285619"/>
              <a:gd name="connsiteX91" fmla="*/ 1670026 w 2205316"/>
              <a:gd name="connsiteY91" fmla="*/ 779656 h 1285619"/>
              <a:gd name="connsiteX92" fmla="*/ 1652713 w 2205316"/>
              <a:gd name="connsiteY92" fmla="*/ 796962 h 1285619"/>
              <a:gd name="connsiteX93" fmla="*/ 1644057 w 2205316"/>
              <a:gd name="connsiteY93" fmla="*/ 820046 h 1285619"/>
              <a:gd name="connsiteX94" fmla="*/ 1659420 w 2205316"/>
              <a:gd name="connsiteY94" fmla="*/ 865216 h 1285619"/>
              <a:gd name="connsiteX95" fmla="*/ 1705587 w 2205316"/>
              <a:gd name="connsiteY95" fmla="*/ 883494 h 1285619"/>
              <a:gd name="connsiteX96" fmla="*/ 1729606 w 2205316"/>
              <a:gd name="connsiteY96" fmla="*/ 880605 h 1285619"/>
              <a:gd name="connsiteX97" fmla="*/ 1747932 w 2205316"/>
              <a:gd name="connsiteY97" fmla="*/ 870994 h 1285619"/>
              <a:gd name="connsiteX98" fmla="*/ 1761346 w 2205316"/>
              <a:gd name="connsiteY98" fmla="*/ 858493 h 1285619"/>
              <a:gd name="connsiteX99" fmla="*/ 1769066 w 2205316"/>
              <a:gd name="connsiteY99" fmla="*/ 845993 h 1285619"/>
              <a:gd name="connsiteX100" fmla="*/ 1772887 w 2205316"/>
              <a:gd name="connsiteY100" fmla="*/ 829658 h 1285619"/>
              <a:gd name="connsiteX101" fmla="*/ 1769066 w 2205316"/>
              <a:gd name="connsiteY101" fmla="*/ 810434 h 1285619"/>
              <a:gd name="connsiteX102" fmla="*/ 1755575 w 2205316"/>
              <a:gd name="connsiteY102" fmla="*/ 792156 h 1285619"/>
              <a:gd name="connsiteX103" fmla="*/ 1730620 w 2205316"/>
              <a:gd name="connsiteY103" fmla="*/ 777739 h 1285619"/>
              <a:gd name="connsiteX104" fmla="*/ 1696930 w 2205316"/>
              <a:gd name="connsiteY104" fmla="*/ 771961 h 1285619"/>
              <a:gd name="connsiteX105" fmla="*/ 176211 w 2205316"/>
              <a:gd name="connsiteY105" fmla="*/ 676128 h 1285619"/>
              <a:gd name="connsiteX106" fmla="*/ 159948 w 2205316"/>
              <a:gd name="connsiteY106" fmla="*/ 686717 h 1285619"/>
              <a:gd name="connsiteX107" fmla="*/ 156981 w 2205316"/>
              <a:gd name="connsiteY107" fmla="*/ 691563 h 1285619"/>
              <a:gd name="connsiteX108" fmla="*/ 131103 w 2205316"/>
              <a:gd name="connsiteY108" fmla="*/ 731944 h 1285619"/>
              <a:gd name="connsiteX109" fmla="*/ 104099 w 2205316"/>
              <a:gd name="connsiteY109" fmla="*/ 770351 h 1285619"/>
              <a:gd name="connsiteX110" fmla="*/ 99291 w 2205316"/>
              <a:gd name="connsiteY110" fmla="*/ 797272 h 1285619"/>
              <a:gd name="connsiteX111" fmla="*/ 132023 w 2205316"/>
              <a:gd name="connsiteY111" fmla="*/ 813664 h 1285619"/>
              <a:gd name="connsiteX112" fmla="*/ 170483 w 2205316"/>
              <a:gd name="connsiteY112" fmla="*/ 820365 h 1285619"/>
              <a:gd name="connsiteX113" fmla="*/ 221423 w 2205316"/>
              <a:gd name="connsiteY113" fmla="*/ 838611 h 1285619"/>
              <a:gd name="connsiteX114" fmla="*/ 248324 w 2205316"/>
              <a:gd name="connsiteY114" fmla="*/ 840585 h 1285619"/>
              <a:gd name="connsiteX115" fmla="*/ 257019 w 2205316"/>
              <a:gd name="connsiteY115" fmla="*/ 836697 h 1285619"/>
              <a:gd name="connsiteX116" fmla="*/ 250268 w 2205316"/>
              <a:gd name="connsiteY116" fmla="*/ 829996 h 1285619"/>
              <a:gd name="connsiteX117" fmla="*/ 229094 w 2205316"/>
              <a:gd name="connsiteY117" fmla="*/ 823236 h 1285619"/>
              <a:gd name="connsiteX118" fmla="*/ 171404 w 2205316"/>
              <a:gd name="connsiteY118" fmla="*/ 807861 h 1285619"/>
              <a:gd name="connsiteX119" fmla="*/ 132023 w 2205316"/>
              <a:gd name="connsiteY119" fmla="*/ 793444 h 1285619"/>
              <a:gd name="connsiteX120" fmla="*/ 124352 w 2205316"/>
              <a:gd name="connsiteY120" fmla="*/ 779983 h 1285619"/>
              <a:gd name="connsiteX121" fmla="*/ 149310 w 2205316"/>
              <a:gd name="connsiteY121" fmla="*/ 740559 h 1285619"/>
              <a:gd name="connsiteX122" fmla="*/ 177234 w 2205316"/>
              <a:gd name="connsiteY122" fmla="*/ 694434 h 1285619"/>
              <a:gd name="connsiteX123" fmla="*/ 176211 w 2205316"/>
              <a:gd name="connsiteY123" fmla="*/ 676128 h 1285619"/>
              <a:gd name="connsiteX124" fmla="*/ 364327 w 2205316"/>
              <a:gd name="connsiteY124" fmla="*/ 632565 h 1285619"/>
              <a:gd name="connsiteX125" fmla="*/ 387410 w 2205316"/>
              <a:gd name="connsiteY125" fmla="*/ 633510 h 1285619"/>
              <a:gd name="connsiteX126" fmla="*/ 402851 w 2205316"/>
              <a:gd name="connsiteY126" fmla="*/ 639288 h 1285619"/>
              <a:gd name="connsiteX127" fmla="*/ 410494 w 2205316"/>
              <a:gd name="connsiteY127" fmla="*/ 646982 h 1285619"/>
              <a:gd name="connsiteX128" fmla="*/ 404723 w 2205316"/>
              <a:gd name="connsiteY128" fmla="*/ 661400 h 1285619"/>
              <a:gd name="connsiteX129" fmla="*/ 385539 w 2205316"/>
              <a:gd name="connsiteY129" fmla="*/ 676789 h 1285619"/>
              <a:gd name="connsiteX130" fmla="*/ 354735 w 2205316"/>
              <a:gd name="connsiteY130" fmla="*/ 690235 h 1285619"/>
              <a:gd name="connsiteX131" fmla="*/ 315353 w 2205316"/>
              <a:gd name="connsiteY131" fmla="*/ 699847 h 1285619"/>
              <a:gd name="connsiteX132" fmla="*/ 324009 w 2205316"/>
              <a:gd name="connsiteY132" fmla="*/ 669095 h 1285619"/>
              <a:gd name="connsiteX133" fmla="*/ 334537 w 2205316"/>
              <a:gd name="connsiteY133" fmla="*/ 637371 h 1285619"/>
              <a:gd name="connsiteX134" fmla="*/ 364327 w 2205316"/>
              <a:gd name="connsiteY134" fmla="*/ 632565 h 1285619"/>
              <a:gd name="connsiteX135" fmla="*/ 439348 w 2205316"/>
              <a:gd name="connsiteY135" fmla="*/ 483530 h 1285619"/>
              <a:gd name="connsiteX136" fmla="*/ 457597 w 2205316"/>
              <a:gd name="connsiteY136" fmla="*/ 487391 h 1285619"/>
              <a:gd name="connsiteX137" fmla="*/ 466253 w 2205316"/>
              <a:gd name="connsiteY137" fmla="*/ 496031 h 1285619"/>
              <a:gd name="connsiteX138" fmla="*/ 460482 w 2205316"/>
              <a:gd name="connsiteY138" fmla="*/ 512365 h 1285619"/>
              <a:gd name="connsiteX139" fmla="*/ 438413 w 2205316"/>
              <a:gd name="connsiteY139" fmla="*/ 533532 h 1285619"/>
              <a:gd name="connsiteX140" fmla="*/ 401838 w 2205316"/>
              <a:gd name="connsiteY140" fmla="*/ 554673 h 1285619"/>
              <a:gd name="connsiteX141" fmla="*/ 353799 w 2205316"/>
              <a:gd name="connsiteY141" fmla="*/ 571034 h 1285619"/>
              <a:gd name="connsiteX142" fmla="*/ 366277 w 2205316"/>
              <a:gd name="connsiteY142" fmla="*/ 531615 h 1285619"/>
              <a:gd name="connsiteX143" fmla="*/ 378754 w 2205316"/>
              <a:gd name="connsiteY143" fmla="*/ 496031 h 1285619"/>
              <a:gd name="connsiteX144" fmla="*/ 412444 w 2205316"/>
              <a:gd name="connsiteY144" fmla="*/ 486419 h 1285619"/>
              <a:gd name="connsiteX145" fmla="*/ 439348 w 2205316"/>
              <a:gd name="connsiteY145" fmla="*/ 483530 h 1285619"/>
              <a:gd name="connsiteX146" fmla="*/ 726800 w 2205316"/>
              <a:gd name="connsiteY146" fmla="*/ 474864 h 1285619"/>
              <a:gd name="connsiteX147" fmla="*/ 738342 w 2205316"/>
              <a:gd name="connsiteY147" fmla="*/ 494114 h 1285619"/>
              <a:gd name="connsiteX148" fmla="*/ 739356 w 2205316"/>
              <a:gd name="connsiteY148" fmla="*/ 532561 h 1285619"/>
              <a:gd name="connsiteX149" fmla="*/ 731635 w 2205316"/>
              <a:gd name="connsiteY149" fmla="*/ 579674 h 1285619"/>
              <a:gd name="connsiteX150" fmla="*/ 718144 w 2205316"/>
              <a:gd name="connsiteY150" fmla="*/ 624870 h 1285619"/>
              <a:gd name="connsiteX151" fmla="*/ 698960 w 2205316"/>
              <a:gd name="connsiteY151" fmla="*/ 671012 h 1285619"/>
              <a:gd name="connsiteX152" fmla="*/ 676812 w 2205316"/>
              <a:gd name="connsiteY152" fmla="*/ 705624 h 1285619"/>
              <a:gd name="connsiteX153" fmla="*/ 654742 w 2205316"/>
              <a:gd name="connsiteY153" fmla="*/ 725820 h 1285619"/>
              <a:gd name="connsiteX154" fmla="*/ 634544 w 2205316"/>
              <a:gd name="connsiteY154" fmla="*/ 728708 h 1285619"/>
              <a:gd name="connsiteX155" fmla="*/ 620117 w 2205316"/>
              <a:gd name="connsiteY155" fmla="*/ 710430 h 1285619"/>
              <a:gd name="connsiteX156" fmla="*/ 616296 w 2205316"/>
              <a:gd name="connsiteY156" fmla="*/ 676789 h 1285619"/>
              <a:gd name="connsiteX157" fmla="*/ 621053 w 2205316"/>
              <a:gd name="connsiteY157" fmla="*/ 635427 h 1285619"/>
              <a:gd name="connsiteX158" fmla="*/ 633530 w 2205316"/>
              <a:gd name="connsiteY158" fmla="*/ 593146 h 1285619"/>
              <a:gd name="connsiteX159" fmla="*/ 653728 w 2205316"/>
              <a:gd name="connsiteY159" fmla="*/ 549867 h 1285619"/>
              <a:gd name="connsiteX160" fmla="*/ 678762 w 2205316"/>
              <a:gd name="connsiteY160" fmla="*/ 509477 h 1285619"/>
              <a:gd name="connsiteX161" fmla="*/ 704730 w 2205316"/>
              <a:gd name="connsiteY161" fmla="*/ 481613 h 1285619"/>
              <a:gd name="connsiteX162" fmla="*/ 726800 w 2205316"/>
              <a:gd name="connsiteY162" fmla="*/ 474864 h 1285619"/>
              <a:gd name="connsiteX163" fmla="*/ 1053712 w 2205316"/>
              <a:gd name="connsiteY163" fmla="*/ 472001 h 1285619"/>
              <a:gd name="connsiteX164" fmla="*/ 1066190 w 2205316"/>
              <a:gd name="connsiteY164" fmla="*/ 493142 h 1285619"/>
              <a:gd name="connsiteX165" fmla="*/ 1067204 w 2205316"/>
              <a:gd name="connsiteY165" fmla="*/ 535449 h 1285619"/>
              <a:gd name="connsiteX166" fmla="*/ 1059483 w 2205316"/>
              <a:gd name="connsiteY166" fmla="*/ 586397 h 1285619"/>
              <a:gd name="connsiteX167" fmla="*/ 1045056 w 2205316"/>
              <a:gd name="connsiteY167" fmla="*/ 636399 h 1285619"/>
              <a:gd name="connsiteX168" fmla="*/ 1023922 w 2205316"/>
              <a:gd name="connsiteY168" fmla="*/ 686401 h 1285619"/>
              <a:gd name="connsiteX169" fmla="*/ 999903 w 2205316"/>
              <a:gd name="connsiteY169" fmla="*/ 724848 h 1285619"/>
              <a:gd name="connsiteX170" fmla="*/ 975883 w 2205316"/>
              <a:gd name="connsiteY170" fmla="*/ 746960 h 1285619"/>
              <a:gd name="connsiteX171" fmla="*/ 953736 w 2205316"/>
              <a:gd name="connsiteY171" fmla="*/ 749849 h 1285619"/>
              <a:gd name="connsiteX172" fmla="*/ 938373 w 2205316"/>
              <a:gd name="connsiteY172" fmla="*/ 729654 h 1285619"/>
              <a:gd name="connsiteX173" fmla="*/ 934474 w 2205316"/>
              <a:gd name="connsiteY173" fmla="*/ 693124 h 1285619"/>
              <a:gd name="connsiteX174" fmla="*/ 940244 w 2205316"/>
              <a:gd name="connsiteY174" fmla="*/ 647928 h 1285619"/>
              <a:gd name="connsiteX175" fmla="*/ 953736 w 2205316"/>
              <a:gd name="connsiteY175" fmla="*/ 600814 h 1285619"/>
              <a:gd name="connsiteX176" fmla="*/ 974870 w 2205316"/>
              <a:gd name="connsiteY176" fmla="*/ 553727 h 1285619"/>
              <a:gd name="connsiteX177" fmla="*/ 1001774 w 2205316"/>
              <a:gd name="connsiteY177" fmla="*/ 510448 h 1285619"/>
              <a:gd name="connsiteX178" fmla="*/ 1029693 w 2205316"/>
              <a:gd name="connsiteY178" fmla="*/ 479696 h 1285619"/>
              <a:gd name="connsiteX179" fmla="*/ 1053712 w 2205316"/>
              <a:gd name="connsiteY179" fmla="*/ 472001 h 1285619"/>
              <a:gd name="connsiteX180" fmla="*/ 1931131 w 2205316"/>
              <a:gd name="connsiteY180" fmla="*/ 439881 h 1285619"/>
              <a:gd name="connsiteX181" fmla="*/ 1926042 w 2205316"/>
              <a:gd name="connsiteY181" fmla="*/ 443470 h 1285619"/>
              <a:gd name="connsiteX182" fmla="*/ 1933816 w 2205316"/>
              <a:gd name="connsiteY182" fmla="*/ 454059 h 1285619"/>
              <a:gd name="connsiteX183" fmla="*/ 1961638 w 2205316"/>
              <a:gd name="connsiteY183" fmla="*/ 462734 h 1285619"/>
              <a:gd name="connsiteX184" fmla="*/ 2022193 w 2205316"/>
              <a:gd name="connsiteY184" fmla="*/ 480980 h 1285619"/>
              <a:gd name="connsiteX185" fmla="*/ 2075075 w 2205316"/>
              <a:gd name="connsiteY185" fmla="*/ 495398 h 1285619"/>
              <a:gd name="connsiteX186" fmla="*/ 2084690 w 2205316"/>
              <a:gd name="connsiteY186" fmla="*/ 501141 h 1285619"/>
              <a:gd name="connsiteX187" fmla="*/ 2080905 w 2205316"/>
              <a:gd name="connsiteY187" fmla="*/ 512687 h 1285619"/>
              <a:gd name="connsiteX188" fmla="*/ 2069347 w 2205316"/>
              <a:gd name="connsiteY188" fmla="*/ 526148 h 1285619"/>
              <a:gd name="connsiteX189" fmla="*/ 2056868 w 2205316"/>
              <a:gd name="connsiteY189" fmla="*/ 549240 h 1285619"/>
              <a:gd name="connsiteX190" fmla="*/ 2028943 w 2205316"/>
              <a:gd name="connsiteY190" fmla="*/ 602125 h 1285619"/>
              <a:gd name="connsiteX191" fmla="*/ 2030887 w 2205316"/>
              <a:gd name="connsiteY191" fmla="*/ 612714 h 1285619"/>
              <a:gd name="connsiteX192" fmla="*/ 2040502 w 2205316"/>
              <a:gd name="connsiteY192" fmla="*/ 607868 h 1285619"/>
              <a:gd name="connsiteX193" fmla="*/ 2077939 w 2205316"/>
              <a:gd name="connsiteY193" fmla="*/ 556957 h 1285619"/>
              <a:gd name="connsiteX194" fmla="*/ 2104943 w 2205316"/>
              <a:gd name="connsiteY194" fmla="*/ 511730 h 1285619"/>
              <a:gd name="connsiteX195" fmla="*/ 2107807 w 2205316"/>
              <a:gd name="connsiteY195" fmla="*/ 503115 h 1285619"/>
              <a:gd name="connsiteX196" fmla="*/ 2096249 w 2205316"/>
              <a:gd name="connsiteY196" fmla="*/ 483852 h 1285619"/>
              <a:gd name="connsiteX197" fmla="*/ 2059732 w 2205316"/>
              <a:gd name="connsiteY197" fmla="*/ 474220 h 1285619"/>
              <a:gd name="connsiteX198" fmla="*/ 2028943 w 2205316"/>
              <a:gd name="connsiteY198" fmla="*/ 458845 h 1285619"/>
              <a:gd name="connsiteX199" fmla="*/ 2020249 w 2205316"/>
              <a:gd name="connsiteY199" fmla="*/ 455016 h 1285619"/>
              <a:gd name="connsiteX200" fmla="*/ 1947216 w 2205316"/>
              <a:gd name="connsiteY200" fmla="*/ 441556 h 1285619"/>
              <a:gd name="connsiteX201" fmla="*/ 1937601 w 2205316"/>
              <a:gd name="connsiteY201" fmla="*/ 440599 h 1285619"/>
              <a:gd name="connsiteX202" fmla="*/ 1931131 w 2205316"/>
              <a:gd name="connsiteY202" fmla="*/ 439881 h 1285619"/>
              <a:gd name="connsiteX203" fmla="*/ 408622 w 2205316"/>
              <a:gd name="connsiteY203" fmla="*/ 406610 h 1285619"/>
              <a:gd name="connsiteX204" fmla="*/ 363391 w 2205316"/>
              <a:gd name="connsiteY204" fmla="*/ 410444 h 1285619"/>
              <a:gd name="connsiteX205" fmla="*/ 320110 w 2205316"/>
              <a:gd name="connsiteY205" fmla="*/ 420082 h 1285619"/>
              <a:gd name="connsiteX206" fmla="*/ 283613 w 2205316"/>
              <a:gd name="connsiteY206" fmla="*/ 432583 h 1285619"/>
              <a:gd name="connsiteX207" fmla="*/ 274956 w 2205316"/>
              <a:gd name="connsiteY207" fmla="*/ 497948 h 1285619"/>
              <a:gd name="connsiteX208" fmla="*/ 262479 w 2205316"/>
              <a:gd name="connsiteY208" fmla="*/ 566202 h 1285619"/>
              <a:gd name="connsiteX209" fmla="*/ 249923 w 2205316"/>
              <a:gd name="connsiteY209" fmla="*/ 631593 h 1285619"/>
              <a:gd name="connsiteX210" fmla="*/ 241267 w 2205316"/>
              <a:gd name="connsiteY210" fmla="*/ 688318 h 1285619"/>
              <a:gd name="connsiteX211" fmla="*/ 240331 w 2205316"/>
              <a:gd name="connsiteY211" fmla="*/ 700819 h 1285619"/>
              <a:gd name="connsiteX212" fmla="*/ 242281 w 2205316"/>
              <a:gd name="connsiteY212" fmla="*/ 709459 h 1285619"/>
              <a:gd name="connsiteX213" fmla="*/ 247038 w 2205316"/>
              <a:gd name="connsiteY213" fmla="*/ 717153 h 1285619"/>
              <a:gd name="connsiteX214" fmla="*/ 254758 w 2205316"/>
              <a:gd name="connsiteY214" fmla="*/ 725820 h 1285619"/>
              <a:gd name="connsiteX215" fmla="*/ 274956 w 2205316"/>
              <a:gd name="connsiteY215" fmla="*/ 742154 h 1285619"/>
              <a:gd name="connsiteX216" fmla="*/ 295155 w 2205316"/>
              <a:gd name="connsiteY216" fmla="*/ 754655 h 1285619"/>
              <a:gd name="connsiteX217" fmla="*/ 305682 w 2205316"/>
              <a:gd name="connsiteY217" fmla="*/ 760432 h 1285619"/>
              <a:gd name="connsiteX218" fmla="*/ 315353 w 2205316"/>
              <a:gd name="connsiteY218" fmla="*/ 763321 h 1285619"/>
              <a:gd name="connsiteX219" fmla="*/ 325881 w 2205316"/>
              <a:gd name="connsiteY219" fmla="*/ 763321 h 1285619"/>
              <a:gd name="connsiteX220" fmla="*/ 339372 w 2205316"/>
              <a:gd name="connsiteY220" fmla="*/ 761378 h 1285619"/>
              <a:gd name="connsiteX221" fmla="*/ 371112 w 2205316"/>
              <a:gd name="connsiteY221" fmla="*/ 754655 h 1285619"/>
              <a:gd name="connsiteX222" fmla="*/ 403787 w 2205316"/>
              <a:gd name="connsiteY222" fmla="*/ 745043 h 1285619"/>
              <a:gd name="connsiteX223" fmla="*/ 435527 w 2205316"/>
              <a:gd name="connsiteY223" fmla="*/ 732543 h 1285619"/>
              <a:gd name="connsiteX224" fmla="*/ 461496 w 2205316"/>
              <a:gd name="connsiteY224" fmla="*/ 717153 h 1285619"/>
              <a:gd name="connsiteX225" fmla="*/ 485515 w 2205316"/>
              <a:gd name="connsiteY225" fmla="*/ 694096 h 1285619"/>
              <a:gd name="connsiteX226" fmla="*/ 493236 w 2205316"/>
              <a:gd name="connsiteY226" fmla="*/ 663317 h 1285619"/>
              <a:gd name="connsiteX227" fmla="*/ 482630 w 2205316"/>
              <a:gd name="connsiteY227" fmla="*/ 632565 h 1285619"/>
              <a:gd name="connsiteX228" fmla="*/ 457597 w 2205316"/>
              <a:gd name="connsiteY228" fmla="*/ 607564 h 1285619"/>
              <a:gd name="connsiteX229" fmla="*/ 482630 w 2205316"/>
              <a:gd name="connsiteY229" fmla="*/ 595063 h 1285619"/>
              <a:gd name="connsiteX230" fmla="*/ 503764 w 2205316"/>
              <a:gd name="connsiteY230" fmla="*/ 581591 h 1285619"/>
              <a:gd name="connsiteX231" fmla="*/ 522012 w 2205316"/>
              <a:gd name="connsiteY231" fmla="*/ 566202 h 1285619"/>
              <a:gd name="connsiteX232" fmla="*/ 536439 w 2205316"/>
              <a:gd name="connsiteY232" fmla="*/ 548895 h 1285619"/>
              <a:gd name="connsiteX233" fmla="*/ 545096 w 2205316"/>
              <a:gd name="connsiteY233" fmla="*/ 528726 h 1285619"/>
              <a:gd name="connsiteX234" fmla="*/ 547045 w 2205316"/>
              <a:gd name="connsiteY234" fmla="*/ 506614 h 1285619"/>
              <a:gd name="connsiteX235" fmla="*/ 536439 w 2205316"/>
              <a:gd name="connsiteY235" fmla="*/ 468141 h 1285619"/>
              <a:gd name="connsiteX236" fmla="*/ 515305 w 2205316"/>
              <a:gd name="connsiteY236" fmla="*/ 436417 h 1285619"/>
              <a:gd name="connsiteX237" fmla="*/ 488401 w 2205316"/>
              <a:gd name="connsiteY237" fmla="*/ 418139 h 1285619"/>
              <a:gd name="connsiteX238" fmla="*/ 451826 w 2205316"/>
              <a:gd name="connsiteY238" fmla="*/ 408527 h 1285619"/>
              <a:gd name="connsiteX239" fmla="*/ 408622 w 2205316"/>
              <a:gd name="connsiteY239" fmla="*/ 406610 h 1285619"/>
              <a:gd name="connsiteX240" fmla="*/ 675876 w 2205316"/>
              <a:gd name="connsiteY240" fmla="*/ 396998 h 1285619"/>
              <a:gd name="connsiteX241" fmla="*/ 637430 w 2205316"/>
              <a:gd name="connsiteY241" fmla="*/ 412388 h 1285619"/>
              <a:gd name="connsiteX242" fmla="*/ 593212 w 2205316"/>
              <a:gd name="connsiteY242" fmla="*/ 454695 h 1285619"/>
              <a:gd name="connsiteX243" fmla="*/ 559523 w 2205316"/>
              <a:gd name="connsiteY243" fmla="*/ 505642 h 1285619"/>
              <a:gd name="connsiteX244" fmla="*/ 536439 w 2205316"/>
              <a:gd name="connsiteY244" fmla="*/ 561422 h 1285619"/>
              <a:gd name="connsiteX245" fmla="*/ 524898 w 2205316"/>
              <a:gd name="connsiteY245" fmla="*/ 619093 h 1285619"/>
              <a:gd name="connsiteX246" fmla="*/ 525911 w 2205316"/>
              <a:gd name="connsiteY246" fmla="*/ 673900 h 1285619"/>
              <a:gd name="connsiteX247" fmla="*/ 538389 w 2205316"/>
              <a:gd name="connsiteY247" fmla="*/ 721014 h 1285619"/>
              <a:gd name="connsiteX248" fmla="*/ 554688 w 2205316"/>
              <a:gd name="connsiteY248" fmla="*/ 745043 h 1285619"/>
              <a:gd name="connsiteX249" fmla="*/ 576835 w 2205316"/>
              <a:gd name="connsiteY249" fmla="*/ 763321 h 1285619"/>
              <a:gd name="connsiteX250" fmla="*/ 608575 w 2205316"/>
              <a:gd name="connsiteY250" fmla="*/ 776767 h 1285619"/>
              <a:gd name="connsiteX251" fmla="*/ 643201 w 2205316"/>
              <a:gd name="connsiteY251" fmla="*/ 785433 h 1285619"/>
              <a:gd name="connsiteX252" fmla="*/ 688354 w 2205316"/>
              <a:gd name="connsiteY252" fmla="*/ 787350 h 1285619"/>
              <a:gd name="connsiteX253" fmla="*/ 726800 w 2205316"/>
              <a:gd name="connsiteY253" fmla="*/ 771961 h 1285619"/>
              <a:gd name="connsiteX254" fmla="*/ 775853 w 2205316"/>
              <a:gd name="connsiteY254" fmla="*/ 719097 h 1285619"/>
              <a:gd name="connsiteX255" fmla="*/ 810478 w 2205316"/>
              <a:gd name="connsiteY255" fmla="*/ 649871 h 1285619"/>
              <a:gd name="connsiteX256" fmla="*/ 829740 w 2205316"/>
              <a:gd name="connsiteY256" fmla="*/ 574868 h 1285619"/>
              <a:gd name="connsiteX257" fmla="*/ 832625 w 2205316"/>
              <a:gd name="connsiteY257" fmla="*/ 503725 h 1285619"/>
              <a:gd name="connsiteX258" fmla="*/ 823969 w 2205316"/>
              <a:gd name="connsiteY258" fmla="*/ 468141 h 1285619"/>
              <a:gd name="connsiteX259" fmla="*/ 800886 w 2205316"/>
              <a:gd name="connsiteY259" fmla="*/ 436417 h 1285619"/>
              <a:gd name="connsiteX260" fmla="*/ 764311 w 2205316"/>
              <a:gd name="connsiteY260" fmla="*/ 413359 h 1285619"/>
              <a:gd name="connsiteX261" fmla="*/ 717208 w 2205316"/>
              <a:gd name="connsiteY261" fmla="*/ 396998 h 1285619"/>
              <a:gd name="connsiteX262" fmla="*/ 675876 w 2205316"/>
              <a:gd name="connsiteY262" fmla="*/ 396998 h 1285619"/>
              <a:gd name="connsiteX263" fmla="*/ 998889 w 2205316"/>
              <a:gd name="connsiteY263" fmla="*/ 387386 h 1285619"/>
              <a:gd name="connsiteX264" fmla="*/ 956621 w 2205316"/>
              <a:gd name="connsiteY264" fmla="*/ 403721 h 1285619"/>
              <a:gd name="connsiteX265" fmla="*/ 908583 w 2205316"/>
              <a:gd name="connsiteY265" fmla="*/ 449889 h 1285619"/>
              <a:gd name="connsiteX266" fmla="*/ 872008 w 2205316"/>
              <a:gd name="connsiteY266" fmla="*/ 505642 h 1285619"/>
              <a:gd name="connsiteX267" fmla="*/ 847053 w 2205316"/>
              <a:gd name="connsiteY267" fmla="*/ 567173 h 1285619"/>
              <a:gd name="connsiteX268" fmla="*/ 834497 w 2205316"/>
              <a:gd name="connsiteY268" fmla="*/ 629676 h 1285619"/>
              <a:gd name="connsiteX269" fmla="*/ 835511 w 2205316"/>
              <a:gd name="connsiteY269" fmla="*/ 689290 h 1285619"/>
              <a:gd name="connsiteX270" fmla="*/ 848924 w 2205316"/>
              <a:gd name="connsiteY270" fmla="*/ 741209 h 1285619"/>
              <a:gd name="connsiteX271" fmla="*/ 867173 w 2205316"/>
              <a:gd name="connsiteY271" fmla="*/ 767155 h 1285619"/>
              <a:gd name="connsiteX272" fmla="*/ 891270 w 2205316"/>
              <a:gd name="connsiteY272" fmla="*/ 786379 h 1285619"/>
              <a:gd name="connsiteX273" fmla="*/ 925817 w 2205316"/>
              <a:gd name="connsiteY273" fmla="*/ 801768 h 1285619"/>
              <a:gd name="connsiteX274" fmla="*/ 963328 w 2205316"/>
              <a:gd name="connsiteY274" fmla="*/ 810434 h 1285619"/>
              <a:gd name="connsiteX275" fmla="*/ 1012380 w 2205316"/>
              <a:gd name="connsiteY275" fmla="*/ 812352 h 1285619"/>
              <a:gd name="connsiteX276" fmla="*/ 1054726 w 2205316"/>
              <a:gd name="connsiteY276" fmla="*/ 795045 h 1285619"/>
              <a:gd name="connsiteX277" fmla="*/ 1107600 w 2205316"/>
              <a:gd name="connsiteY277" fmla="*/ 737348 h 1285619"/>
              <a:gd name="connsiteX278" fmla="*/ 1145032 w 2205316"/>
              <a:gd name="connsiteY278" fmla="*/ 662372 h 1285619"/>
              <a:gd name="connsiteX279" fmla="*/ 1166244 w 2205316"/>
              <a:gd name="connsiteY279" fmla="*/ 580646 h 1285619"/>
              <a:gd name="connsiteX280" fmla="*/ 1170066 w 2205316"/>
              <a:gd name="connsiteY280" fmla="*/ 503725 h 1285619"/>
              <a:gd name="connsiteX281" fmla="*/ 1160473 w 2205316"/>
              <a:gd name="connsiteY281" fmla="*/ 464307 h 1285619"/>
              <a:gd name="connsiteX282" fmla="*/ 1135440 w 2205316"/>
              <a:gd name="connsiteY282" fmla="*/ 431611 h 1285619"/>
              <a:gd name="connsiteX283" fmla="*/ 1096058 w 2205316"/>
              <a:gd name="connsiteY283" fmla="*/ 405665 h 1285619"/>
              <a:gd name="connsiteX284" fmla="*/ 1044120 w 2205316"/>
              <a:gd name="connsiteY284" fmla="*/ 387386 h 1285619"/>
              <a:gd name="connsiteX285" fmla="*/ 998889 w 2205316"/>
              <a:gd name="connsiteY285" fmla="*/ 387386 h 1285619"/>
              <a:gd name="connsiteX286" fmla="*/ 1237366 w 2205316"/>
              <a:gd name="connsiteY286" fmla="*/ 370080 h 1285619"/>
              <a:gd name="connsiteX287" fmla="*/ 1222003 w 2205316"/>
              <a:gd name="connsiteY287" fmla="*/ 391221 h 1285619"/>
              <a:gd name="connsiteX288" fmla="*/ 1207576 w 2205316"/>
              <a:gd name="connsiteY288" fmla="*/ 447946 h 1285619"/>
              <a:gd name="connsiteX289" fmla="*/ 1192135 w 2205316"/>
              <a:gd name="connsiteY289" fmla="*/ 516226 h 1285619"/>
              <a:gd name="connsiteX290" fmla="*/ 1176772 w 2205316"/>
              <a:gd name="connsiteY290" fmla="*/ 589286 h 1285619"/>
              <a:gd name="connsiteX291" fmla="*/ 1163359 w 2205316"/>
              <a:gd name="connsiteY291" fmla="*/ 661400 h 1285619"/>
              <a:gd name="connsiteX292" fmla="*/ 1152753 w 2205316"/>
              <a:gd name="connsiteY292" fmla="*/ 725820 h 1285619"/>
              <a:gd name="connsiteX293" fmla="*/ 1146982 w 2205316"/>
              <a:gd name="connsiteY293" fmla="*/ 775822 h 1285619"/>
              <a:gd name="connsiteX294" fmla="*/ 1148932 w 2205316"/>
              <a:gd name="connsiteY294" fmla="*/ 796962 h 1285619"/>
              <a:gd name="connsiteX295" fmla="*/ 1166244 w 2205316"/>
              <a:gd name="connsiteY295" fmla="*/ 812352 h 1285619"/>
              <a:gd name="connsiteX296" fmla="*/ 1188314 w 2205316"/>
              <a:gd name="connsiteY296" fmla="*/ 823880 h 1285619"/>
              <a:gd name="connsiteX297" fmla="*/ 1212333 w 2205316"/>
              <a:gd name="connsiteY297" fmla="*/ 832547 h 1285619"/>
              <a:gd name="connsiteX298" fmla="*/ 1229646 w 2205316"/>
              <a:gd name="connsiteY298" fmla="*/ 833492 h 1285619"/>
              <a:gd name="connsiteX299" fmla="*/ 1237366 w 2205316"/>
              <a:gd name="connsiteY299" fmla="*/ 821963 h 1285619"/>
              <a:gd name="connsiteX300" fmla="*/ 1247972 w 2205316"/>
              <a:gd name="connsiteY300" fmla="*/ 771016 h 1285619"/>
              <a:gd name="connsiteX301" fmla="*/ 1262321 w 2205316"/>
              <a:gd name="connsiteY301" fmla="*/ 709485 h 1285619"/>
              <a:gd name="connsiteX302" fmla="*/ 1279634 w 2205316"/>
              <a:gd name="connsiteY302" fmla="*/ 641205 h 1285619"/>
              <a:gd name="connsiteX303" fmla="*/ 1299832 w 2205316"/>
              <a:gd name="connsiteY303" fmla="*/ 567173 h 1285619"/>
              <a:gd name="connsiteX304" fmla="*/ 1309502 w 2205316"/>
              <a:gd name="connsiteY304" fmla="*/ 671012 h 1285619"/>
              <a:gd name="connsiteX305" fmla="*/ 1322916 w 2205316"/>
              <a:gd name="connsiteY305" fmla="*/ 760432 h 1285619"/>
              <a:gd name="connsiteX306" fmla="*/ 1326815 w 2205316"/>
              <a:gd name="connsiteY306" fmla="*/ 775795 h 1285619"/>
              <a:gd name="connsiteX307" fmla="*/ 1331572 w 2205316"/>
              <a:gd name="connsiteY307" fmla="*/ 786379 h 1285619"/>
              <a:gd name="connsiteX308" fmla="*/ 1338357 w 2205316"/>
              <a:gd name="connsiteY308" fmla="*/ 793102 h 1285619"/>
              <a:gd name="connsiteX309" fmla="*/ 1347949 w 2205316"/>
              <a:gd name="connsiteY309" fmla="*/ 798879 h 1285619"/>
              <a:gd name="connsiteX310" fmla="*/ 1384445 w 2205316"/>
              <a:gd name="connsiteY310" fmla="*/ 811380 h 1285619"/>
              <a:gd name="connsiteX311" fmla="*/ 1395051 w 2205316"/>
              <a:gd name="connsiteY311" fmla="*/ 813297 h 1285619"/>
              <a:gd name="connsiteX312" fmla="*/ 1401758 w 2205316"/>
              <a:gd name="connsiteY312" fmla="*/ 812352 h 1285619"/>
              <a:gd name="connsiteX313" fmla="*/ 1406593 w 2205316"/>
              <a:gd name="connsiteY313" fmla="*/ 807546 h 1285619"/>
              <a:gd name="connsiteX314" fmla="*/ 1411428 w 2205316"/>
              <a:gd name="connsiteY314" fmla="*/ 798879 h 1285619"/>
              <a:gd name="connsiteX315" fmla="*/ 1437319 w 2205316"/>
              <a:gd name="connsiteY315" fmla="*/ 754655 h 1285619"/>
              <a:gd name="connsiteX316" fmla="*/ 1472958 w 2205316"/>
              <a:gd name="connsiteY316" fmla="*/ 697930 h 1285619"/>
              <a:gd name="connsiteX317" fmla="*/ 1512340 w 2205316"/>
              <a:gd name="connsiteY317" fmla="*/ 637371 h 1285619"/>
              <a:gd name="connsiteX318" fmla="*/ 1550787 w 2205316"/>
              <a:gd name="connsiteY318" fmla="*/ 580646 h 1285619"/>
              <a:gd name="connsiteX319" fmla="*/ 1528717 w 2205316"/>
              <a:gd name="connsiteY319" fmla="*/ 644094 h 1285619"/>
              <a:gd name="connsiteX320" fmla="*/ 1509455 w 2205316"/>
              <a:gd name="connsiteY320" fmla="*/ 706596 h 1285619"/>
              <a:gd name="connsiteX321" fmla="*/ 1494092 w 2205316"/>
              <a:gd name="connsiteY321" fmla="*/ 761378 h 1285619"/>
              <a:gd name="connsiteX322" fmla="*/ 1483486 w 2205316"/>
              <a:gd name="connsiteY322" fmla="*/ 801768 h 1285619"/>
              <a:gd name="connsiteX323" fmla="*/ 1483486 w 2205316"/>
              <a:gd name="connsiteY323" fmla="*/ 822909 h 1285619"/>
              <a:gd name="connsiteX324" fmla="*/ 1498849 w 2205316"/>
              <a:gd name="connsiteY324" fmla="*/ 838298 h 1285619"/>
              <a:gd name="connsiteX325" fmla="*/ 1520061 w 2205316"/>
              <a:gd name="connsiteY325" fmla="*/ 848881 h 1285619"/>
              <a:gd name="connsiteX326" fmla="*/ 1544080 w 2205316"/>
              <a:gd name="connsiteY326" fmla="*/ 857521 h 1285619"/>
              <a:gd name="connsiteX327" fmla="*/ 1562329 w 2205316"/>
              <a:gd name="connsiteY327" fmla="*/ 857521 h 1285619"/>
              <a:gd name="connsiteX328" fmla="*/ 1571921 w 2205316"/>
              <a:gd name="connsiteY328" fmla="*/ 844076 h 1285619"/>
              <a:gd name="connsiteX329" fmla="*/ 1587362 w 2205316"/>
              <a:gd name="connsiteY329" fmla="*/ 798879 h 1285619"/>
              <a:gd name="connsiteX330" fmla="*/ 1608496 w 2205316"/>
              <a:gd name="connsiteY330" fmla="*/ 739266 h 1285619"/>
              <a:gd name="connsiteX331" fmla="*/ 1633451 w 2205316"/>
              <a:gd name="connsiteY331" fmla="*/ 671012 h 1285619"/>
              <a:gd name="connsiteX332" fmla="*/ 1659420 w 2205316"/>
              <a:gd name="connsiteY332" fmla="*/ 600814 h 1285619"/>
              <a:gd name="connsiteX333" fmla="*/ 1685389 w 2205316"/>
              <a:gd name="connsiteY333" fmla="*/ 534478 h 1285619"/>
              <a:gd name="connsiteX334" fmla="*/ 1707536 w 2205316"/>
              <a:gd name="connsiteY334" fmla="*/ 478724 h 1285619"/>
              <a:gd name="connsiteX335" fmla="*/ 1711357 w 2205316"/>
              <a:gd name="connsiteY335" fmla="*/ 451806 h 1285619"/>
              <a:gd name="connsiteX336" fmla="*/ 1693109 w 2205316"/>
              <a:gd name="connsiteY336" fmla="*/ 433528 h 1285619"/>
              <a:gd name="connsiteX337" fmla="*/ 1646942 w 2205316"/>
              <a:gd name="connsiteY337" fmla="*/ 411416 h 1285619"/>
              <a:gd name="connsiteX338" fmla="*/ 1602725 w 2205316"/>
              <a:gd name="connsiteY338" fmla="*/ 394109 h 1285619"/>
              <a:gd name="connsiteX339" fmla="*/ 1572935 w 2205316"/>
              <a:gd name="connsiteY339" fmla="*/ 387386 h 1285619"/>
              <a:gd name="connsiteX340" fmla="*/ 1550787 w 2205316"/>
              <a:gd name="connsiteY340" fmla="*/ 395081 h 1285619"/>
              <a:gd name="connsiteX341" fmla="*/ 1530589 w 2205316"/>
              <a:gd name="connsiteY341" fmla="*/ 417193 h 1285619"/>
              <a:gd name="connsiteX342" fmla="*/ 1506569 w 2205316"/>
              <a:gd name="connsiteY342" fmla="*/ 455640 h 1285619"/>
              <a:gd name="connsiteX343" fmla="*/ 1477715 w 2205316"/>
              <a:gd name="connsiteY343" fmla="*/ 498920 h 1285619"/>
              <a:gd name="connsiteX344" fmla="*/ 1448861 w 2205316"/>
              <a:gd name="connsiteY344" fmla="*/ 544089 h 1285619"/>
              <a:gd name="connsiteX345" fmla="*/ 1421956 w 2205316"/>
              <a:gd name="connsiteY345" fmla="*/ 588340 h 1285619"/>
              <a:gd name="connsiteX346" fmla="*/ 1398873 w 2205316"/>
              <a:gd name="connsiteY346" fmla="*/ 628704 h 1285619"/>
              <a:gd name="connsiteX347" fmla="*/ 1392166 w 2205316"/>
              <a:gd name="connsiteY347" fmla="*/ 542172 h 1285619"/>
              <a:gd name="connsiteX348" fmla="*/ 1389281 w 2205316"/>
              <a:gd name="connsiteY348" fmla="*/ 493142 h 1285619"/>
              <a:gd name="connsiteX349" fmla="*/ 1388345 w 2205316"/>
              <a:gd name="connsiteY349" fmla="*/ 469113 h 1285619"/>
              <a:gd name="connsiteX350" fmla="*/ 1388345 w 2205316"/>
              <a:gd name="connsiteY350" fmla="*/ 457584 h 1285619"/>
              <a:gd name="connsiteX351" fmla="*/ 1385459 w 2205316"/>
              <a:gd name="connsiteY351" fmla="*/ 439306 h 1285619"/>
              <a:gd name="connsiteX352" fmla="*/ 1380624 w 2205316"/>
              <a:gd name="connsiteY352" fmla="*/ 423916 h 1285619"/>
              <a:gd name="connsiteX353" fmla="*/ 1370018 w 2205316"/>
              <a:gd name="connsiteY353" fmla="*/ 410470 h 1285619"/>
              <a:gd name="connsiteX354" fmla="*/ 1350834 w 2205316"/>
              <a:gd name="connsiteY354" fmla="*/ 398915 h 1285619"/>
              <a:gd name="connsiteX355" fmla="*/ 1312388 w 2205316"/>
              <a:gd name="connsiteY355" fmla="*/ 383552 h 1285619"/>
              <a:gd name="connsiteX356" fmla="*/ 1264271 w 2205316"/>
              <a:gd name="connsiteY356" fmla="*/ 370080 h 1285619"/>
              <a:gd name="connsiteX357" fmla="*/ 1237366 w 2205316"/>
              <a:gd name="connsiteY357" fmla="*/ 370080 h 1285619"/>
              <a:gd name="connsiteX358" fmla="*/ 1501140 w 2205316"/>
              <a:gd name="connsiteY358" fmla="*/ 282901 h 1285619"/>
              <a:gd name="connsiteX359" fmla="*/ 1475159 w 2205316"/>
              <a:gd name="connsiteY359" fmla="*/ 287747 h 1285619"/>
              <a:gd name="connsiteX360" fmla="*/ 1407854 w 2205316"/>
              <a:gd name="connsiteY360" fmla="*/ 321368 h 1285619"/>
              <a:gd name="connsiteX361" fmla="*/ 1400183 w 2205316"/>
              <a:gd name="connsiteY361" fmla="*/ 327171 h 1285619"/>
              <a:gd name="connsiteX362" fmla="*/ 1403047 w 2205316"/>
              <a:gd name="connsiteY362" fmla="*/ 331000 h 1285619"/>
              <a:gd name="connsiteX363" fmla="*/ 1429028 w 2205316"/>
              <a:gd name="connsiteY363" fmla="*/ 326154 h 1285619"/>
              <a:gd name="connsiteX364" fmla="*/ 1496333 w 2205316"/>
              <a:gd name="connsiteY364" fmla="*/ 292533 h 1285619"/>
              <a:gd name="connsiteX365" fmla="*/ 1504004 w 2205316"/>
              <a:gd name="connsiteY365" fmla="*/ 286730 h 1285619"/>
              <a:gd name="connsiteX366" fmla="*/ 1501140 w 2205316"/>
              <a:gd name="connsiteY366" fmla="*/ 282901 h 1285619"/>
              <a:gd name="connsiteX367" fmla="*/ 644483 w 2205316"/>
              <a:gd name="connsiteY367" fmla="*/ 269441 h 1285619"/>
              <a:gd name="connsiteX368" fmla="*/ 630061 w 2205316"/>
              <a:gd name="connsiteY368" fmla="*/ 272312 h 1285619"/>
              <a:gd name="connsiteX369" fmla="*/ 619423 w 2205316"/>
              <a:gd name="connsiteY369" fmla="*/ 283858 h 1285619"/>
              <a:gd name="connsiteX370" fmla="*/ 676192 w 2205316"/>
              <a:gd name="connsiteY370" fmla="*/ 320411 h 1285619"/>
              <a:gd name="connsiteX371" fmla="*/ 687751 w 2205316"/>
              <a:gd name="connsiteY371" fmla="*/ 320411 h 1285619"/>
              <a:gd name="connsiteX372" fmla="*/ 702173 w 2205316"/>
              <a:gd name="connsiteY372" fmla="*/ 315625 h 1285619"/>
              <a:gd name="connsiteX373" fmla="*/ 709845 w 2205316"/>
              <a:gd name="connsiteY373" fmla="*/ 308865 h 1285619"/>
              <a:gd name="connsiteX374" fmla="*/ 707902 w 2205316"/>
              <a:gd name="connsiteY374" fmla="*/ 305993 h 1285619"/>
              <a:gd name="connsiteX375" fmla="*/ 705958 w 2205316"/>
              <a:gd name="connsiteY375" fmla="*/ 305036 h 1285619"/>
              <a:gd name="connsiteX376" fmla="*/ 705037 w 2205316"/>
              <a:gd name="connsiteY376" fmla="*/ 305036 h 1285619"/>
              <a:gd name="connsiteX377" fmla="*/ 701151 w 2205316"/>
              <a:gd name="connsiteY377" fmla="*/ 303122 h 1285619"/>
              <a:gd name="connsiteX378" fmla="*/ 693479 w 2205316"/>
              <a:gd name="connsiteY378" fmla="*/ 299233 h 1285619"/>
              <a:gd name="connsiteX379" fmla="*/ 680079 w 2205316"/>
              <a:gd name="connsiteY379" fmla="*/ 290619 h 1285619"/>
              <a:gd name="connsiteX380" fmla="*/ 654098 w 2205316"/>
              <a:gd name="connsiteY380" fmla="*/ 271355 h 1285619"/>
              <a:gd name="connsiteX381" fmla="*/ 644483 w 2205316"/>
              <a:gd name="connsiteY381" fmla="*/ 269441 h 1285619"/>
              <a:gd name="connsiteX382" fmla="*/ 254155 w 2205316"/>
              <a:gd name="connsiteY382" fmla="*/ 241562 h 1285619"/>
              <a:gd name="connsiteX383" fmla="*/ 182042 w 2205316"/>
              <a:gd name="connsiteY383" fmla="*/ 242520 h 1285619"/>
              <a:gd name="connsiteX384" fmla="*/ 173347 w 2205316"/>
              <a:gd name="connsiteY384" fmla="*/ 256937 h 1285619"/>
              <a:gd name="connsiteX385" fmla="*/ 184906 w 2205316"/>
              <a:gd name="connsiteY385" fmla="*/ 296362 h 1285619"/>
              <a:gd name="connsiteX386" fmla="*/ 208943 w 2205316"/>
              <a:gd name="connsiteY386" fmla="*/ 373296 h 1285619"/>
              <a:gd name="connsiteX387" fmla="*/ 216615 w 2205316"/>
              <a:gd name="connsiteY387" fmla="*/ 379996 h 1285619"/>
              <a:gd name="connsiteX388" fmla="*/ 222343 w 2205316"/>
              <a:gd name="connsiteY388" fmla="*/ 371382 h 1285619"/>
              <a:gd name="connsiteX389" fmla="*/ 220502 w 2205316"/>
              <a:gd name="connsiteY389" fmla="*/ 345418 h 1285619"/>
              <a:gd name="connsiteX390" fmla="*/ 200249 w 2205316"/>
              <a:gd name="connsiteY390" fmla="*/ 274286 h 1285619"/>
              <a:gd name="connsiteX391" fmla="*/ 210887 w 2205316"/>
              <a:gd name="connsiteY391" fmla="*/ 257895 h 1285619"/>
              <a:gd name="connsiteX392" fmla="*/ 250268 w 2205316"/>
              <a:gd name="connsiteY392" fmla="*/ 257895 h 1285619"/>
              <a:gd name="connsiteX393" fmla="*/ 311845 w 2205316"/>
              <a:gd name="connsiteY393" fmla="*/ 258852 h 1285619"/>
              <a:gd name="connsiteX394" fmla="*/ 317573 w 2205316"/>
              <a:gd name="connsiteY394" fmla="*/ 257895 h 1285619"/>
              <a:gd name="connsiteX395" fmla="*/ 323301 w 2205316"/>
              <a:gd name="connsiteY395" fmla="*/ 255023 h 1285619"/>
              <a:gd name="connsiteX396" fmla="*/ 318493 w 2205316"/>
              <a:gd name="connsiteY396" fmla="*/ 249280 h 1285619"/>
              <a:gd name="connsiteX397" fmla="*/ 295479 w 2205316"/>
              <a:gd name="connsiteY397" fmla="*/ 244434 h 1285619"/>
              <a:gd name="connsiteX398" fmla="*/ 254155 w 2205316"/>
              <a:gd name="connsiteY398" fmla="*/ 241562 h 1285619"/>
              <a:gd name="connsiteX399" fmla="*/ 1261686 w 2205316"/>
              <a:gd name="connsiteY399" fmla="*/ 207941 h 1285619"/>
              <a:gd name="connsiteX400" fmla="*/ 1237648 w 2205316"/>
              <a:gd name="connsiteY400" fmla="*/ 219427 h 1285619"/>
              <a:gd name="connsiteX401" fmla="*/ 1216577 w 2205316"/>
              <a:gd name="connsiteY401" fmla="*/ 297319 h 1285619"/>
              <a:gd name="connsiteX402" fmla="*/ 1233863 w 2205316"/>
              <a:gd name="connsiteY402" fmla="*/ 309822 h 1285619"/>
              <a:gd name="connsiteX403" fmla="*/ 1254014 w 2205316"/>
              <a:gd name="connsiteY403" fmla="*/ 294447 h 1285619"/>
              <a:gd name="connsiteX404" fmla="*/ 1256878 w 2205316"/>
              <a:gd name="connsiteY404" fmla="*/ 275244 h 1285619"/>
              <a:gd name="connsiteX405" fmla="*/ 1258822 w 2205316"/>
              <a:gd name="connsiteY405" fmla="*/ 265612 h 1285619"/>
              <a:gd name="connsiteX406" fmla="*/ 1259742 w 2205316"/>
              <a:gd name="connsiteY406" fmla="*/ 261783 h 1285619"/>
              <a:gd name="connsiteX407" fmla="*/ 1260765 w 2205316"/>
              <a:gd name="connsiteY407" fmla="*/ 259809 h 1285619"/>
              <a:gd name="connsiteX408" fmla="*/ 1273244 w 2205316"/>
              <a:gd name="connsiteY408" fmla="*/ 224273 h 1285619"/>
              <a:gd name="connsiteX409" fmla="*/ 1261686 w 2205316"/>
              <a:gd name="connsiteY409" fmla="*/ 207941 h 1285619"/>
              <a:gd name="connsiteX410" fmla="*/ 835684 w 2205316"/>
              <a:gd name="connsiteY410" fmla="*/ 197232 h 1285619"/>
              <a:gd name="connsiteX411" fmla="*/ 825225 w 2205316"/>
              <a:gd name="connsiteY411" fmla="*/ 199267 h 1285619"/>
              <a:gd name="connsiteX412" fmla="*/ 808859 w 2205316"/>
              <a:gd name="connsiteY412" fmla="*/ 209855 h 1285619"/>
              <a:gd name="connsiteX413" fmla="*/ 849263 w 2205316"/>
              <a:gd name="connsiteY413" fmla="*/ 325197 h 1285619"/>
              <a:gd name="connsiteX414" fmla="*/ 885779 w 2205316"/>
              <a:gd name="connsiteY414" fmla="*/ 315625 h 1285619"/>
              <a:gd name="connsiteX415" fmla="*/ 845376 w 2205316"/>
              <a:gd name="connsiteY415" fmla="*/ 200224 h 1285619"/>
              <a:gd name="connsiteX416" fmla="*/ 835684 w 2205316"/>
              <a:gd name="connsiteY416" fmla="*/ 197232 h 1285619"/>
              <a:gd name="connsiteX417" fmla="*/ 1035771 w 2205316"/>
              <a:gd name="connsiteY417" fmla="*/ 131358 h 1285619"/>
              <a:gd name="connsiteX418" fmla="*/ 1015582 w 2205316"/>
              <a:gd name="connsiteY418" fmla="*/ 145424 h 1285619"/>
              <a:gd name="connsiteX419" fmla="*/ 1026118 w 2205316"/>
              <a:gd name="connsiteY419" fmla="*/ 288704 h 1285619"/>
              <a:gd name="connsiteX420" fmla="*/ 1062737 w 2205316"/>
              <a:gd name="connsiteY420" fmla="*/ 279072 h 1285619"/>
              <a:gd name="connsiteX421" fmla="*/ 1053122 w 2205316"/>
              <a:gd name="connsiteY421" fmla="*/ 142553 h 1285619"/>
              <a:gd name="connsiteX422" fmla="*/ 1035771 w 2205316"/>
              <a:gd name="connsiteY422" fmla="*/ 131358 h 1285619"/>
              <a:gd name="connsiteX423" fmla="*/ 1153325 w 2205316"/>
              <a:gd name="connsiteY423" fmla="*/ 46392 h 1285619"/>
              <a:gd name="connsiteX424" fmla="*/ 1082887 w 2205316"/>
              <a:gd name="connsiteY424" fmla="*/ 51201 h 1285619"/>
              <a:gd name="connsiteX425" fmla="*/ 1072352 w 2205316"/>
              <a:gd name="connsiteY425" fmla="*/ 54072 h 1285619"/>
              <a:gd name="connsiteX426" fmla="*/ 1020390 w 2205316"/>
              <a:gd name="connsiteY426" fmla="*/ 68490 h 1285619"/>
              <a:gd name="connsiteX427" fmla="*/ 971394 w 2205316"/>
              <a:gd name="connsiteY427" fmla="*/ 94454 h 1285619"/>
              <a:gd name="connsiteX428" fmla="*/ 969450 w 2205316"/>
              <a:gd name="connsiteY428" fmla="*/ 100257 h 1285619"/>
              <a:gd name="connsiteX429" fmla="*/ 974258 w 2205316"/>
              <a:gd name="connsiteY429" fmla="*/ 101214 h 1285619"/>
              <a:gd name="connsiteX430" fmla="*/ 1030005 w 2205316"/>
              <a:gd name="connsiteY430" fmla="*/ 85839 h 1285619"/>
              <a:gd name="connsiteX431" fmla="*/ 1086774 w 2205316"/>
              <a:gd name="connsiteY431" fmla="*/ 71362 h 1285619"/>
              <a:gd name="connsiteX432" fmla="*/ 1171366 w 2205316"/>
              <a:gd name="connsiteY432" fmla="*/ 65619 h 1285619"/>
              <a:gd name="connsiteX433" fmla="*/ 1180981 w 2205316"/>
              <a:gd name="connsiteY433" fmla="*/ 66576 h 1285619"/>
              <a:gd name="connsiteX434" fmla="*/ 1261686 w 2205316"/>
              <a:gd name="connsiteY434" fmla="*/ 79079 h 1285619"/>
              <a:gd name="connsiteX435" fmla="*/ 1273244 w 2205316"/>
              <a:gd name="connsiteY435" fmla="*/ 82908 h 1285619"/>
              <a:gd name="connsiteX436" fmla="*/ 1322240 w 2205316"/>
              <a:gd name="connsiteY436" fmla="*/ 103129 h 1285619"/>
              <a:gd name="connsiteX437" fmla="*/ 1360700 w 2205316"/>
              <a:gd name="connsiteY437" fmla="*/ 119461 h 1285619"/>
              <a:gd name="connsiteX438" fmla="*/ 1403047 w 2205316"/>
              <a:gd name="connsiteY438" fmla="*/ 144467 h 1285619"/>
              <a:gd name="connsiteX439" fmla="*/ 1419413 w 2205316"/>
              <a:gd name="connsiteY439" fmla="*/ 155056 h 1285619"/>
              <a:gd name="connsiteX440" fmla="*/ 1432812 w 2205316"/>
              <a:gd name="connsiteY440" fmla="*/ 162714 h 1285619"/>
              <a:gd name="connsiteX441" fmla="*/ 1445394 w 2205316"/>
              <a:gd name="connsiteY441" fmla="*/ 160799 h 1285619"/>
              <a:gd name="connsiteX442" fmla="*/ 1437620 w 2205316"/>
              <a:gd name="connsiteY442" fmla="*/ 148296 h 1285619"/>
              <a:gd name="connsiteX443" fmla="*/ 1423197 w 2205316"/>
              <a:gd name="connsiteY443" fmla="*/ 138664 h 1285619"/>
              <a:gd name="connsiteX444" fmla="*/ 1406934 w 2205316"/>
              <a:gd name="connsiteY444" fmla="*/ 126221 h 1285619"/>
              <a:gd name="connsiteX445" fmla="*/ 1397319 w 2205316"/>
              <a:gd name="connsiteY445" fmla="*/ 118503 h 1285619"/>
              <a:gd name="connsiteX446" fmla="*/ 1380953 w 2205316"/>
              <a:gd name="connsiteY446" fmla="*/ 107914 h 1285619"/>
              <a:gd name="connsiteX447" fmla="*/ 1362643 w 2205316"/>
              <a:gd name="connsiteY447" fmla="*/ 100257 h 1285619"/>
              <a:gd name="connsiteX448" fmla="*/ 1339629 w 2205316"/>
              <a:gd name="connsiteY448" fmla="*/ 87754 h 1285619"/>
              <a:gd name="connsiteX449" fmla="*/ 1304953 w 2205316"/>
              <a:gd name="connsiteY449" fmla="*/ 74293 h 1285619"/>
              <a:gd name="connsiteX450" fmla="*/ 1283882 w 2205316"/>
              <a:gd name="connsiteY450" fmla="*/ 65619 h 1285619"/>
              <a:gd name="connsiteX451" fmla="*/ 1222305 w 2205316"/>
              <a:gd name="connsiteY451" fmla="*/ 55987 h 1285619"/>
              <a:gd name="connsiteX452" fmla="*/ 1153325 w 2205316"/>
              <a:gd name="connsiteY452" fmla="*/ 46392 h 1285619"/>
              <a:gd name="connsiteX453" fmla="*/ 1149105 w 2205316"/>
              <a:gd name="connsiteY453" fmla="*/ 111 h 1285619"/>
              <a:gd name="connsiteX454" fmla="*/ 1188652 w 2205316"/>
              <a:gd name="connsiteY454" fmla="*/ 3102 h 1285619"/>
              <a:gd name="connsiteX455" fmla="*/ 1223226 w 2205316"/>
              <a:gd name="connsiteY455" fmla="*/ 6033 h 1285619"/>
              <a:gd name="connsiteX456" fmla="*/ 1349244 w 2205316"/>
              <a:gd name="connsiteY456" fmla="*/ 41569 h 1285619"/>
              <a:gd name="connsiteX457" fmla="*/ 1413582 w 2205316"/>
              <a:gd name="connsiteY457" fmla="*/ 72319 h 1285619"/>
              <a:gd name="connsiteX458" fmla="*/ 1453065 w 2205316"/>
              <a:gd name="connsiteY458" fmla="*/ 97326 h 1285619"/>
              <a:gd name="connsiteX459" fmla="*/ 1517506 w 2205316"/>
              <a:gd name="connsiteY459" fmla="*/ 145424 h 1285619"/>
              <a:gd name="connsiteX460" fmla="*/ 1599234 w 2205316"/>
              <a:gd name="connsiteY460" fmla="*/ 213684 h 1285619"/>
              <a:gd name="connsiteX461" fmla="*/ 1627056 w 2205316"/>
              <a:gd name="connsiteY461" fmla="*/ 233905 h 1285619"/>
              <a:gd name="connsiteX462" fmla="*/ 1669403 w 2205316"/>
              <a:gd name="connsiteY462" fmla="*/ 261783 h 1285619"/>
              <a:gd name="connsiteX463" fmla="*/ 1746323 w 2205316"/>
              <a:gd name="connsiteY463" fmla="*/ 305993 h 1285619"/>
              <a:gd name="connsiteX464" fmla="*/ 1792850 w 2205316"/>
              <a:gd name="connsiteY464" fmla="*/ 328022 h 1285619"/>
              <a:gd name="connsiteX465" fmla="*/ 1787315 w 2205316"/>
              <a:gd name="connsiteY465" fmla="*/ 339328 h 1285619"/>
              <a:gd name="connsiteX466" fmla="*/ 1759396 w 2205316"/>
              <a:gd name="connsiteY466" fmla="*/ 423916 h 1285619"/>
              <a:gd name="connsiteX467" fmla="*/ 1729606 w 2205316"/>
              <a:gd name="connsiteY467" fmla="*/ 519115 h 1285619"/>
              <a:gd name="connsiteX468" fmla="*/ 1702701 w 2205316"/>
              <a:gd name="connsiteY468" fmla="*/ 613341 h 1285619"/>
              <a:gd name="connsiteX469" fmla="*/ 1682503 w 2205316"/>
              <a:gd name="connsiteY469" fmla="*/ 693124 h 1285619"/>
              <a:gd name="connsiteX470" fmla="*/ 1681567 w 2205316"/>
              <a:gd name="connsiteY470" fmla="*/ 719097 h 1285619"/>
              <a:gd name="connsiteX471" fmla="*/ 1698880 w 2205316"/>
              <a:gd name="connsiteY471" fmla="*/ 736403 h 1285619"/>
              <a:gd name="connsiteX472" fmla="*/ 1724849 w 2205316"/>
              <a:gd name="connsiteY472" fmla="*/ 749849 h 1285619"/>
              <a:gd name="connsiteX473" fmla="*/ 1754639 w 2205316"/>
              <a:gd name="connsiteY473" fmla="*/ 759461 h 1285619"/>
              <a:gd name="connsiteX474" fmla="*/ 1774837 w 2205316"/>
              <a:gd name="connsiteY474" fmla="*/ 761404 h 1285619"/>
              <a:gd name="connsiteX475" fmla="*/ 1785365 w 2205316"/>
              <a:gd name="connsiteY475" fmla="*/ 746960 h 1285619"/>
              <a:gd name="connsiteX476" fmla="*/ 1812348 w 2205316"/>
              <a:gd name="connsiteY476" fmla="*/ 671983 h 1285619"/>
              <a:gd name="connsiteX477" fmla="*/ 1845023 w 2205316"/>
              <a:gd name="connsiteY477" fmla="*/ 588340 h 1285619"/>
              <a:gd name="connsiteX478" fmla="*/ 1881520 w 2205316"/>
              <a:gd name="connsiteY478" fmla="*/ 500837 h 1285619"/>
              <a:gd name="connsiteX479" fmla="*/ 1919031 w 2205316"/>
              <a:gd name="connsiteY479" fmla="*/ 413359 h 1285619"/>
              <a:gd name="connsiteX480" fmla="*/ 1922852 w 2205316"/>
              <a:gd name="connsiteY480" fmla="*/ 386415 h 1285619"/>
              <a:gd name="connsiteX481" fmla="*/ 1912721 w 2205316"/>
              <a:gd name="connsiteY481" fmla="*/ 373888 h 1285619"/>
              <a:gd name="connsiteX482" fmla="*/ 1916427 w 2205316"/>
              <a:gd name="connsiteY482" fmla="*/ 375210 h 1285619"/>
              <a:gd name="connsiteX483" fmla="*/ 2005929 w 2205316"/>
              <a:gd name="connsiteY483" fmla="*/ 401174 h 1285619"/>
              <a:gd name="connsiteX484" fmla="*/ 2053902 w 2205316"/>
              <a:gd name="connsiteY484" fmla="*/ 417506 h 1285619"/>
              <a:gd name="connsiteX485" fmla="*/ 2070268 w 2205316"/>
              <a:gd name="connsiteY485" fmla="*/ 421335 h 1285619"/>
              <a:gd name="connsiteX486" fmla="*/ 2145244 w 2205316"/>
              <a:gd name="connsiteY486" fmla="*/ 440599 h 1285619"/>
              <a:gd name="connsiteX487" fmla="*/ 2187591 w 2205316"/>
              <a:gd name="connsiteY487" fmla="*/ 452145 h 1285619"/>
              <a:gd name="connsiteX488" fmla="*/ 2204878 w 2205316"/>
              <a:gd name="connsiteY488" fmla="*/ 460759 h 1285619"/>
              <a:gd name="connsiteX489" fmla="*/ 2196286 w 2205316"/>
              <a:gd name="connsiteY489" fmla="*/ 475177 h 1285619"/>
              <a:gd name="connsiteX490" fmla="*/ 2139516 w 2205316"/>
              <a:gd name="connsiteY490" fmla="*/ 548283 h 1285619"/>
              <a:gd name="connsiteX491" fmla="*/ 2067403 w 2205316"/>
              <a:gd name="connsiteY491" fmla="*/ 657881 h 1285619"/>
              <a:gd name="connsiteX492" fmla="*/ 2022193 w 2205316"/>
              <a:gd name="connsiteY492" fmla="*/ 790572 h 1285619"/>
              <a:gd name="connsiteX493" fmla="*/ 2029966 w 2205316"/>
              <a:gd name="connsiteY493" fmla="*/ 841543 h 1285619"/>
              <a:gd name="connsiteX494" fmla="*/ 2032830 w 2205316"/>
              <a:gd name="connsiteY494" fmla="*/ 855003 h 1285619"/>
              <a:gd name="connsiteX495" fmla="*/ 2068324 w 2205316"/>
              <a:gd name="connsiteY495" fmla="*/ 982848 h 1285619"/>
              <a:gd name="connsiteX496" fmla="*/ 2083769 w 2205316"/>
              <a:gd name="connsiteY496" fmla="*/ 1029990 h 1285619"/>
              <a:gd name="connsiteX497" fmla="*/ 2109751 w 2205316"/>
              <a:gd name="connsiteY497" fmla="*/ 1090532 h 1285619"/>
              <a:gd name="connsiteX498" fmla="*/ 2112615 w 2205316"/>
              <a:gd name="connsiteY498" fmla="*/ 1106864 h 1285619"/>
              <a:gd name="connsiteX499" fmla="*/ 2096249 w 2205316"/>
              <a:gd name="connsiteY499" fmla="*/ 1111710 h 1285619"/>
              <a:gd name="connsiteX500" fmla="*/ 1998155 w 2205316"/>
              <a:gd name="connsiteY500" fmla="*/ 1107822 h 1285619"/>
              <a:gd name="connsiteX501" fmla="*/ 1933816 w 2205316"/>
              <a:gd name="connsiteY501" fmla="*/ 1106864 h 1285619"/>
              <a:gd name="connsiteX502" fmla="*/ 1889526 w 2205316"/>
              <a:gd name="connsiteY502" fmla="*/ 1104950 h 1285619"/>
              <a:gd name="connsiteX503" fmla="*/ 1788568 w 2205316"/>
              <a:gd name="connsiteY503" fmla="*/ 1106864 h 1285619"/>
              <a:gd name="connsiteX504" fmla="*/ 1776089 w 2205316"/>
              <a:gd name="connsiteY504" fmla="*/ 1107822 h 1285619"/>
              <a:gd name="connsiteX505" fmla="*/ 1673188 w 2205316"/>
              <a:gd name="connsiteY505" fmla="*/ 1113625 h 1285619"/>
              <a:gd name="connsiteX506" fmla="*/ 1602098 w 2205316"/>
              <a:gd name="connsiteY506" fmla="*/ 1125171 h 1285619"/>
              <a:gd name="connsiteX507" fmla="*/ 1520370 w 2205316"/>
              <a:gd name="connsiteY507" fmla="*/ 1148203 h 1285619"/>
              <a:gd name="connsiteX508" fmla="*/ 1452042 w 2205316"/>
              <a:gd name="connsiteY508" fmla="*/ 1176141 h 1285619"/>
              <a:gd name="connsiteX509" fmla="*/ 1397319 w 2205316"/>
              <a:gd name="connsiteY509" fmla="*/ 1201088 h 1285619"/>
              <a:gd name="connsiteX510" fmla="*/ 1332878 w 2205316"/>
              <a:gd name="connsiteY510" fmla="*/ 1229983 h 1285619"/>
              <a:gd name="connsiteX511" fmla="*/ 1266493 w 2205316"/>
              <a:gd name="connsiteY511" fmla="*/ 1255887 h 1285619"/>
              <a:gd name="connsiteX512" fmla="*/ 1210747 w 2205316"/>
              <a:gd name="connsiteY512" fmla="*/ 1272279 h 1285619"/>
              <a:gd name="connsiteX513" fmla="*/ 1130962 w 2205316"/>
              <a:gd name="connsiteY513" fmla="*/ 1283825 h 1285619"/>
              <a:gd name="connsiteX514" fmla="*/ 1115619 w 2205316"/>
              <a:gd name="connsiteY514" fmla="*/ 1283825 h 1285619"/>
              <a:gd name="connsiteX515" fmla="*/ 951141 w 2205316"/>
              <a:gd name="connsiteY515" fmla="*/ 1266476 h 1285619"/>
              <a:gd name="connsiteX516" fmla="*/ 940605 w 2205316"/>
              <a:gd name="connsiteY516" fmla="*/ 1262647 h 1285619"/>
              <a:gd name="connsiteX517" fmla="*/ 856934 w 2205316"/>
              <a:gd name="connsiteY517" fmla="*/ 1226095 h 1285619"/>
              <a:gd name="connsiteX518" fmla="*/ 784822 w 2205316"/>
              <a:gd name="connsiteY518" fmla="*/ 1179013 h 1285619"/>
              <a:gd name="connsiteX519" fmla="*/ 749226 w 2205316"/>
              <a:gd name="connsiteY519" fmla="*/ 1152092 h 1285619"/>
              <a:gd name="connsiteX520" fmla="*/ 710766 w 2205316"/>
              <a:gd name="connsiteY520" fmla="*/ 1120325 h 1285619"/>
              <a:gd name="connsiteX521" fmla="*/ 680079 w 2205316"/>
              <a:gd name="connsiteY521" fmla="*/ 1096335 h 1285619"/>
              <a:gd name="connsiteX522" fmla="*/ 626174 w 2205316"/>
              <a:gd name="connsiteY522" fmla="*/ 1050151 h 1285619"/>
              <a:gd name="connsiteX523" fmla="*/ 623310 w 2205316"/>
              <a:gd name="connsiteY523" fmla="*/ 1047279 h 1285619"/>
              <a:gd name="connsiteX524" fmla="*/ 586793 w 2205316"/>
              <a:gd name="connsiteY524" fmla="*/ 1025144 h 1285619"/>
              <a:gd name="connsiteX525" fmla="*/ 526239 w 2205316"/>
              <a:gd name="connsiteY525" fmla="*/ 988651 h 1285619"/>
              <a:gd name="connsiteX526" fmla="*/ 477141 w 2205316"/>
              <a:gd name="connsiteY526" fmla="*/ 964602 h 1285619"/>
              <a:gd name="connsiteX527" fmla="*/ 382934 w 2205316"/>
              <a:gd name="connsiteY527" fmla="*/ 931878 h 1285619"/>
              <a:gd name="connsiteX528" fmla="*/ 356953 w 2205316"/>
              <a:gd name="connsiteY528" fmla="*/ 920331 h 1285619"/>
              <a:gd name="connsiteX529" fmla="*/ 349282 w 2205316"/>
              <a:gd name="connsiteY529" fmla="*/ 916503 h 1285619"/>
              <a:gd name="connsiteX530" fmla="*/ 163732 w 2205316"/>
              <a:gd name="connsiteY530" fmla="*/ 872292 h 1285619"/>
              <a:gd name="connsiteX531" fmla="*/ 121488 w 2205316"/>
              <a:gd name="connsiteY531" fmla="*/ 864575 h 1285619"/>
              <a:gd name="connsiteX532" fmla="*/ 10915 w 2205316"/>
              <a:gd name="connsiteY532" fmla="*/ 834782 h 1285619"/>
              <a:gd name="connsiteX533" fmla="*/ 4164 w 2205316"/>
              <a:gd name="connsiteY533" fmla="*/ 815579 h 1285619"/>
              <a:gd name="connsiteX534" fmla="*/ 37817 w 2205316"/>
              <a:gd name="connsiteY534" fmla="*/ 773283 h 1285619"/>
              <a:gd name="connsiteX535" fmla="*/ 78220 w 2205316"/>
              <a:gd name="connsiteY535" fmla="*/ 719441 h 1285619"/>
              <a:gd name="connsiteX536" fmla="*/ 144502 w 2205316"/>
              <a:gd name="connsiteY536" fmla="*/ 619414 h 1285619"/>
              <a:gd name="connsiteX537" fmla="*/ 168540 w 2205316"/>
              <a:gd name="connsiteY537" fmla="*/ 547326 h 1285619"/>
              <a:gd name="connsiteX538" fmla="*/ 171404 w 2205316"/>
              <a:gd name="connsiteY538" fmla="*/ 441556 h 1285619"/>
              <a:gd name="connsiteX539" fmla="*/ 149310 w 2205316"/>
              <a:gd name="connsiteY539" fmla="*/ 348289 h 1285619"/>
              <a:gd name="connsiteX540" fmla="*/ 124352 w 2205316"/>
              <a:gd name="connsiteY540" fmla="*/ 271355 h 1285619"/>
              <a:gd name="connsiteX541" fmla="*/ 107986 w 2205316"/>
              <a:gd name="connsiteY541" fmla="*/ 220385 h 1285619"/>
              <a:gd name="connsiteX542" fmla="*/ 101235 w 2205316"/>
              <a:gd name="connsiteY542" fmla="*/ 205967 h 1285619"/>
              <a:gd name="connsiteX543" fmla="*/ 115657 w 2205316"/>
              <a:gd name="connsiteY543" fmla="*/ 176174 h 1285619"/>
              <a:gd name="connsiteX544" fmla="*/ 122408 w 2205316"/>
              <a:gd name="connsiteY544" fmla="*/ 176174 h 1285619"/>
              <a:gd name="connsiteX545" fmla="*/ 255075 w 2205316"/>
              <a:gd name="connsiteY545" fmla="*/ 181977 h 1285619"/>
              <a:gd name="connsiteX546" fmla="*/ 296399 w 2205316"/>
              <a:gd name="connsiteY546" fmla="*/ 184849 h 1285619"/>
              <a:gd name="connsiteX547" fmla="*/ 428145 w 2205316"/>
              <a:gd name="connsiteY547" fmla="*/ 187720 h 1285619"/>
              <a:gd name="connsiteX548" fmla="*/ 498315 w 2205316"/>
              <a:gd name="connsiteY548" fmla="*/ 184849 h 1285619"/>
              <a:gd name="connsiteX549" fmla="*/ 601216 w 2205316"/>
              <a:gd name="connsiteY549" fmla="*/ 174260 h 1285619"/>
              <a:gd name="connsiteX550" fmla="*/ 654098 w 2205316"/>
              <a:gd name="connsiteY550" fmla="*/ 164628 h 1285619"/>
              <a:gd name="connsiteX551" fmla="*/ 694502 w 2205316"/>
              <a:gd name="connsiteY551" fmla="*/ 151168 h 1285619"/>
              <a:gd name="connsiteX552" fmla="*/ 831976 w 2205316"/>
              <a:gd name="connsiteY552" fmla="*/ 93497 h 1285619"/>
              <a:gd name="connsiteX553" fmla="*/ 954005 w 2205316"/>
              <a:gd name="connsiteY553" fmla="*/ 36783 h 1285619"/>
              <a:gd name="connsiteX554" fmla="*/ 1038699 w 2205316"/>
              <a:gd name="connsiteY554" fmla="*/ 11776 h 1285619"/>
              <a:gd name="connsiteX555" fmla="*/ 1108868 w 2205316"/>
              <a:gd name="connsiteY555" fmla="*/ 2145 h 1285619"/>
              <a:gd name="connsiteX556" fmla="*/ 1149105 w 2205316"/>
              <a:gd name="connsiteY556" fmla="*/ 111 h 1285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</a:cxnLst>
            <a:rect l="l" t="t" r="r" b="b"/>
            <a:pathLst>
              <a:path w="2205316" h="1285619">
                <a:moveTo>
                  <a:pt x="831363" y="1134877"/>
                </a:moveTo>
                <a:cubicBezTo>
                  <a:pt x="829061" y="1135236"/>
                  <a:pt x="827118" y="1136687"/>
                  <a:pt x="826146" y="1140546"/>
                </a:cubicBezTo>
                <a:cubicBezTo>
                  <a:pt x="824305" y="1148203"/>
                  <a:pt x="828089" y="1152092"/>
                  <a:pt x="834840" y="1154006"/>
                </a:cubicBezTo>
                <a:cubicBezTo>
                  <a:pt x="837704" y="1154963"/>
                  <a:pt x="840568" y="1156878"/>
                  <a:pt x="843535" y="1158792"/>
                </a:cubicBezTo>
                <a:cubicBezTo>
                  <a:pt x="868493" y="1178056"/>
                  <a:pt x="897338" y="1190559"/>
                  <a:pt x="923319" y="1207848"/>
                </a:cubicBezTo>
                <a:cubicBezTo>
                  <a:pt x="938662" y="1217480"/>
                  <a:pt x="956971" y="1216523"/>
                  <a:pt x="972315" y="1222266"/>
                </a:cubicBezTo>
                <a:cubicBezTo>
                  <a:pt x="999216" y="1231898"/>
                  <a:pt x="1027141" y="1234769"/>
                  <a:pt x="1054963" y="1238598"/>
                </a:cubicBezTo>
                <a:cubicBezTo>
                  <a:pt x="1062737" y="1239555"/>
                  <a:pt x="1070408" y="1238598"/>
                  <a:pt x="1078080" y="1240512"/>
                </a:cubicBezTo>
                <a:cubicBezTo>
                  <a:pt x="1103038" y="1245358"/>
                  <a:pt x="1128098" y="1237641"/>
                  <a:pt x="1153056" y="1238598"/>
                </a:cubicBezTo>
                <a:cubicBezTo>
                  <a:pt x="1153056" y="1238598"/>
                  <a:pt x="1154079" y="1238598"/>
                  <a:pt x="1154079" y="1238598"/>
                </a:cubicBezTo>
                <a:cubicBezTo>
                  <a:pt x="1162671" y="1232855"/>
                  <a:pt x="1172286" y="1232855"/>
                  <a:pt x="1181901" y="1232855"/>
                </a:cubicBezTo>
                <a:cubicBezTo>
                  <a:pt x="1184765" y="1232855"/>
                  <a:pt x="1188652" y="1232855"/>
                  <a:pt x="1190596" y="1230940"/>
                </a:cubicBezTo>
                <a:cubicBezTo>
                  <a:pt x="1203075" y="1220351"/>
                  <a:pt x="1219441" y="1220351"/>
                  <a:pt x="1233863" y="1214548"/>
                </a:cubicBezTo>
                <a:cubicBezTo>
                  <a:pt x="1244399" y="1209763"/>
                  <a:pt x="1254014" y="1201088"/>
                  <a:pt x="1266493" y="1199174"/>
                </a:cubicBezTo>
                <a:cubicBezTo>
                  <a:pt x="1271301" y="1198216"/>
                  <a:pt x="1278052" y="1196302"/>
                  <a:pt x="1279075" y="1188585"/>
                </a:cubicBezTo>
                <a:cubicBezTo>
                  <a:pt x="1277131" y="1181884"/>
                  <a:pt x="1270380" y="1184756"/>
                  <a:pt x="1265573" y="1184756"/>
                </a:cubicBezTo>
                <a:cubicBezTo>
                  <a:pt x="1263629" y="1184756"/>
                  <a:pt x="1261686" y="1184756"/>
                  <a:pt x="1259844" y="1185713"/>
                </a:cubicBezTo>
                <a:cubicBezTo>
                  <a:pt x="1229977" y="1197259"/>
                  <a:pt x="1201131" y="1209763"/>
                  <a:pt x="1168502" y="1212634"/>
                </a:cubicBezTo>
                <a:cubicBezTo>
                  <a:pt x="1166558" y="1213591"/>
                  <a:pt x="1163694" y="1213591"/>
                  <a:pt x="1162671" y="1214548"/>
                </a:cubicBezTo>
                <a:cubicBezTo>
                  <a:pt x="1152136" y="1221309"/>
                  <a:pt x="1140577" y="1219394"/>
                  <a:pt x="1129019" y="1218437"/>
                </a:cubicBezTo>
                <a:cubicBezTo>
                  <a:pt x="1124211" y="1218437"/>
                  <a:pt x="1117460" y="1216523"/>
                  <a:pt x="1112653" y="1217480"/>
                </a:cubicBezTo>
                <a:cubicBezTo>
                  <a:pt x="1089638" y="1222266"/>
                  <a:pt x="1066521" y="1217480"/>
                  <a:pt x="1044427" y="1216523"/>
                </a:cubicBezTo>
                <a:cubicBezTo>
                  <a:pt x="1024277" y="1215506"/>
                  <a:pt x="1004024" y="1214548"/>
                  <a:pt x="985816" y="1204019"/>
                </a:cubicBezTo>
                <a:cubicBezTo>
                  <a:pt x="975179" y="1198216"/>
                  <a:pt x="964643" y="1194388"/>
                  <a:pt x="953084" y="1194388"/>
                </a:cubicBezTo>
                <a:cubicBezTo>
                  <a:pt x="944492" y="1194388"/>
                  <a:pt x="934877" y="1193430"/>
                  <a:pt x="928126" y="1186670"/>
                </a:cubicBezTo>
                <a:cubicBezTo>
                  <a:pt x="921375" y="1179970"/>
                  <a:pt x="912681" y="1176141"/>
                  <a:pt x="904089" y="1173210"/>
                </a:cubicBezTo>
                <a:cubicBezTo>
                  <a:pt x="888643" y="1168424"/>
                  <a:pt x="879028" y="1154006"/>
                  <a:pt x="862765" y="1150177"/>
                </a:cubicBezTo>
                <a:cubicBezTo>
                  <a:pt x="860821" y="1150177"/>
                  <a:pt x="858878" y="1147246"/>
                  <a:pt x="857957" y="1145332"/>
                </a:cubicBezTo>
                <a:cubicBezTo>
                  <a:pt x="854991" y="1139588"/>
                  <a:pt x="849263" y="1136717"/>
                  <a:pt x="842512" y="1136717"/>
                </a:cubicBezTo>
                <a:cubicBezTo>
                  <a:pt x="841591" y="1135760"/>
                  <a:pt x="840568" y="1135760"/>
                  <a:pt x="838727" y="1135760"/>
                </a:cubicBezTo>
                <a:cubicBezTo>
                  <a:pt x="836324" y="1135251"/>
                  <a:pt x="833664" y="1134518"/>
                  <a:pt x="831363" y="1134877"/>
                </a:cubicBezTo>
                <a:close/>
                <a:moveTo>
                  <a:pt x="1989563" y="928049"/>
                </a:moveTo>
                <a:cubicBezTo>
                  <a:pt x="1986597" y="928049"/>
                  <a:pt x="1986597" y="930920"/>
                  <a:pt x="1985676" y="933852"/>
                </a:cubicBezTo>
                <a:cubicBezTo>
                  <a:pt x="1983732" y="941509"/>
                  <a:pt x="1984755" y="948270"/>
                  <a:pt x="1986597" y="955927"/>
                </a:cubicBezTo>
                <a:cubicBezTo>
                  <a:pt x="1990483" y="971302"/>
                  <a:pt x="2000098" y="986677"/>
                  <a:pt x="1999178" y="1004026"/>
                </a:cubicBezTo>
                <a:cubicBezTo>
                  <a:pt x="1999178" y="1008812"/>
                  <a:pt x="2002042" y="1011684"/>
                  <a:pt x="2004906" y="1015572"/>
                </a:cubicBezTo>
                <a:cubicBezTo>
                  <a:pt x="2013600" y="1024187"/>
                  <a:pt x="2010634" y="1034776"/>
                  <a:pt x="1998155" y="1037647"/>
                </a:cubicBezTo>
                <a:cubicBezTo>
                  <a:pt x="1992427" y="1038605"/>
                  <a:pt x="1985676" y="1038605"/>
                  <a:pt x="1979948" y="1038605"/>
                </a:cubicBezTo>
                <a:cubicBezTo>
                  <a:pt x="1964502" y="1037647"/>
                  <a:pt x="1950080" y="1035733"/>
                  <a:pt x="1934737" y="1036690"/>
                </a:cubicBezTo>
                <a:cubicBezTo>
                  <a:pt x="1919394" y="1036690"/>
                  <a:pt x="1903948" y="1037647"/>
                  <a:pt x="1889526" y="1041536"/>
                </a:cubicBezTo>
                <a:cubicBezTo>
                  <a:pt x="1885741" y="1042493"/>
                  <a:pt x="1880933" y="1043450"/>
                  <a:pt x="1881854" y="1048236"/>
                </a:cubicBezTo>
                <a:cubicBezTo>
                  <a:pt x="1882775" y="1052065"/>
                  <a:pt x="1887582" y="1051108"/>
                  <a:pt x="1890549" y="1052065"/>
                </a:cubicBezTo>
                <a:cubicBezTo>
                  <a:pt x="1900164" y="1053022"/>
                  <a:pt x="1910699" y="1050151"/>
                  <a:pt x="1920314" y="1052065"/>
                </a:cubicBezTo>
                <a:cubicBezTo>
                  <a:pt x="1945272" y="1057868"/>
                  <a:pt x="1971253" y="1054997"/>
                  <a:pt x="1997234" y="1055954"/>
                </a:cubicBezTo>
                <a:cubicBezTo>
                  <a:pt x="2004906" y="1056911"/>
                  <a:pt x="2013600" y="1054997"/>
                  <a:pt x="2021272" y="1053022"/>
                </a:cubicBezTo>
                <a:cubicBezTo>
                  <a:pt x="2031807" y="1050151"/>
                  <a:pt x="2034672" y="1045365"/>
                  <a:pt x="2030887" y="1034776"/>
                </a:cubicBezTo>
                <a:cubicBezTo>
                  <a:pt x="2022193" y="1013598"/>
                  <a:pt x="2016464" y="992480"/>
                  <a:pt x="2010634" y="974233"/>
                </a:cubicBezTo>
                <a:cubicBezTo>
                  <a:pt x="2005827" y="959756"/>
                  <a:pt x="2000098" y="946295"/>
                  <a:pt x="1994370" y="932835"/>
                </a:cubicBezTo>
                <a:cubicBezTo>
                  <a:pt x="1993347" y="930920"/>
                  <a:pt x="1992427" y="928049"/>
                  <a:pt x="1989563" y="928049"/>
                </a:cubicBezTo>
                <a:close/>
                <a:moveTo>
                  <a:pt x="1399160" y="904957"/>
                </a:moveTo>
                <a:cubicBezTo>
                  <a:pt x="1394352" y="904957"/>
                  <a:pt x="1389545" y="905914"/>
                  <a:pt x="1384737" y="907888"/>
                </a:cubicBezTo>
                <a:cubicBezTo>
                  <a:pt x="1380953" y="908845"/>
                  <a:pt x="1369394" y="912674"/>
                  <a:pt x="1373281" y="917460"/>
                </a:cubicBezTo>
                <a:cubicBezTo>
                  <a:pt x="1403047" y="950184"/>
                  <a:pt x="1431892" y="981891"/>
                  <a:pt x="1461657" y="1014615"/>
                </a:cubicBezTo>
                <a:cubicBezTo>
                  <a:pt x="1463601" y="1016529"/>
                  <a:pt x="1469431" y="1015572"/>
                  <a:pt x="1471272" y="1015572"/>
                </a:cubicBezTo>
                <a:cubicBezTo>
                  <a:pt x="1476080" y="1015572"/>
                  <a:pt x="1480887" y="1014615"/>
                  <a:pt x="1485695" y="1012641"/>
                </a:cubicBezTo>
                <a:cubicBezTo>
                  <a:pt x="1488661" y="1010726"/>
                  <a:pt x="1501140" y="1006898"/>
                  <a:pt x="1497253" y="1003069"/>
                </a:cubicBezTo>
                <a:cubicBezTo>
                  <a:pt x="1467488" y="970345"/>
                  <a:pt x="1438643" y="938638"/>
                  <a:pt x="1408775" y="905914"/>
                </a:cubicBezTo>
                <a:cubicBezTo>
                  <a:pt x="1406934" y="903999"/>
                  <a:pt x="1401103" y="904957"/>
                  <a:pt x="1399160" y="904957"/>
                </a:cubicBezTo>
                <a:close/>
                <a:moveTo>
                  <a:pt x="1248870" y="890894"/>
                </a:moveTo>
                <a:cubicBezTo>
                  <a:pt x="1238959" y="890064"/>
                  <a:pt x="1218188" y="894383"/>
                  <a:pt x="1217497" y="903042"/>
                </a:cubicBezTo>
                <a:cubicBezTo>
                  <a:pt x="1214633" y="939595"/>
                  <a:pt x="1216577" y="977105"/>
                  <a:pt x="1221384" y="1014615"/>
                </a:cubicBezTo>
                <a:cubicBezTo>
                  <a:pt x="1222305" y="1020358"/>
                  <a:pt x="1238671" y="1016529"/>
                  <a:pt x="1241535" y="1015572"/>
                </a:cubicBezTo>
                <a:cubicBezTo>
                  <a:pt x="1245422" y="1014615"/>
                  <a:pt x="1258822" y="1011684"/>
                  <a:pt x="1257901" y="1004983"/>
                </a:cubicBezTo>
                <a:cubicBezTo>
                  <a:pt x="1253093" y="967473"/>
                  <a:pt x="1251150" y="930920"/>
                  <a:pt x="1254014" y="893470"/>
                </a:cubicBezTo>
                <a:cubicBezTo>
                  <a:pt x="1254270" y="892019"/>
                  <a:pt x="1252173" y="891171"/>
                  <a:pt x="1248870" y="890894"/>
                </a:cubicBezTo>
                <a:close/>
                <a:moveTo>
                  <a:pt x="1051268" y="880212"/>
                </a:moveTo>
                <a:cubicBezTo>
                  <a:pt x="1042254" y="879486"/>
                  <a:pt x="1031437" y="883330"/>
                  <a:pt x="1028061" y="891496"/>
                </a:cubicBezTo>
                <a:cubicBezTo>
                  <a:pt x="1005967" y="950184"/>
                  <a:pt x="987658" y="1010726"/>
                  <a:pt x="976201" y="1071329"/>
                </a:cubicBezTo>
                <a:cubicBezTo>
                  <a:pt x="974258" y="1080901"/>
                  <a:pt x="986737" y="1084789"/>
                  <a:pt x="993488" y="1084789"/>
                </a:cubicBezTo>
                <a:cubicBezTo>
                  <a:pt x="1003103" y="1083832"/>
                  <a:pt x="1011695" y="1078986"/>
                  <a:pt x="1013639" y="1069414"/>
                </a:cubicBezTo>
                <a:cubicBezTo>
                  <a:pt x="1025197" y="1010726"/>
                  <a:pt x="1041563" y="952098"/>
                  <a:pt x="1063657" y="896342"/>
                </a:cubicBezTo>
                <a:cubicBezTo>
                  <a:pt x="1067493" y="886231"/>
                  <a:pt x="1060282" y="880937"/>
                  <a:pt x="1051268" y="880212"/>
                </a:cubicBezTo>
                <a:close/>
                <a:moveTo>
                  <a:pt x="874221" y="880010"/>
                </a:moveTo>
                <a:cubicBezTo>
                  <a:pt x="865629" y="880967"/>
                  <a:pt x="854991" y="882881"/>
                  <a:pt x="849263" y="888625"/>
                </a:cubicBezTo>
                <a:cubicBezTo>
                  <a:pt x="817554" y="918417"/>
                  <a:pt x="791573" y="953056"/>
                  <a:pt x="771422" y="991523"/>
                </a:cubicBezTo>
                <a:cubicBezTo>
                  <a:pt x="768456" y="997266"/>
                  <a:pt x="783901" y="994394"/>
                  <a:pt x="785845" y="994394"/>
                </a:cubicBezTo>
                <a:cubicBezTo>
                  <a:pt x="790652" y="994394"/>
                  <a:pt x="795460" y="992480"/>
                  <a:pt x="800267" y="990565"/>
                </a:cubicBezTo>
                <a:cubicBezTo>
                  <a:pt x="803131" y="989608"/>
                  <a:pt x="806916" y="987694"/>
                  <a:pt x="807939" y="984762"/>
                </a:cubicBezTo>
                <a:cubicBezTo>
                  <a:pt x="827169" y="947312"/>
                  <a:pt x="852127" y="914588"/>
                  <a:pt x="882915" y="885753"/>
                </a:cubicBezTo>
                <a:cubicBezTo>
                  <a:pt x="888643" y="880010"/>
                  <a:pt x="877187" y="880010"/>
                  <a:pt x="874221" y="880010"/>
                </a:cubicBezTo>
                <a:close/>
                <a:moveTo>
                  <a:pt x="667421" y="849327"/>
                </a:moveTo>
                <a:cubicBezTo>
                  <a:pt x="662972" y="849439"/>
                  <a:pt x="658394" y="850636"/>
                  <a:pt x="655019" y="852072"/>
                </a:cubicBezTo>
                <a:cubicBezTo>
                  <a:pt x="636812" y="860746"/>
                  <a:pt x="619423" y="868464"/>
                  <a:pt x="601216" y="877078"/>
                </a:cubicBezTo>
                <a:cubicBezTo>
                  <a:pt x="597329" y="878993"/>
                  <a:pt x="593544" y="880967"/>
                  <a:pt x="591601" y="884796"/>
                </a:cubicBezTo>
                <a:cubicBezTo>
                  <a:pt x="589657" y="887667"/>
                  <a:pt x="589657" y="891496"/>
                  <a:pt x="591601" y="893470"/>
                </a:cubicBezTo>
                <a:cubicBezTo>
                  <a:pt x="597329" y="899213"/>
                  <a:pt x="608887" y="897299"/>
                  <a:pt x="615638" y="894427"/>
                </a:cubicBezTo>
                <a:cubicBezTo>
                  <a:pt x="633845" y="885753"/>
                  <a:pt x="651234" y="878036"/>
                  <a:pt x="669441" y="869421"/>
                </a:cubicBezTo>
                <a:cubicBezTo>
                  <a:pt x="673328" y="867506"/>
                  <a:pt x="677113" y="865532"/>
                  <a:pt x="679056" y="861703"/>
                </a:cubicBezTo>
                <a:cubicBezTo>
                  <a:pt x="681000" y="858832"/>
                  <a:pt x="681000" y="855960"/>
                  <a:pt x="679056" y="853089"/>
                </a:cubicBezTo>
                <a:cubicBezTo>
                  <a:pt x="676192" y="850187"/>
                  <a:pt x="671871" y="849215"/>
                  <a:pt x="667421" y="849327"/>
                </a:cubicBezTo>
                <a:close/>
                <a:moveTo>
                  <a:pt x="1696930" y="771961"/>
                </a:moveTo>
                <a:cubicBezTo>
                  <a:pt x="1686324" y="772933"/>
                  <a:pt x="1677746" y="774850"/>
                  <a:pt x="1670026" y="779656"/>
                </a:cubicBezTo>
                <a:cubicBezTo>
                  <a:pt x="1663319" y="784462"/>
                  <a:pt x="1657548" y="790239"/>
                  <a:pt x="1652713" y="796962"/>
                </a:cubicBezTo>
                <a:cubicBezTo>
                  <a:pt x="1648892" y="803685"/>
                  <a:pt x="1646006" y="811380"/>
                  <a:pt x="1644057" y="820046"/>
                </a:cubicBezTo>
                <a:cubicBezTo>
                  <a:pt x="1642107" y="839270"/>
                  <a:pt x="1646942" y="853687"/>
                  <a:pt x="1659420" y="865216"/>
                </a:cubicBezTo>
                <a:cubicBezTo>
                  <a:pt x="1671975" y="875800"/>
                  <a:pt x="1687338" y="882522"/>
                  <a:pt x="1705587" y="883494"/>
                </a:cubicBezTo>
                <a:cubicBezTo>
                  <a:pt x="1714243" y="883494"/>
                  <a:pt x="1722899" y="883494"/>
                  <a:pt x="1729606" y="880605"/>
                </a:cubicBezTo>
                <a:cubicBezTo>
                  <a:pt x="1736391" y="877717"/>
                  <a:pt x="1743097" y="874828"/>
                  <a:pt x="1747932" y="870994"/>
                </a:cubicBezTo>
                <a:cubicBezTo>
                  <a:pt x="1752689" y="867159"/>
                  <a:pt x="1757525" y="863299"/>
                  <a:pt x="1761346" y="858493"/>
                </a:cubicBezTo>
                <a:cubicBezTo>
                  <a:pt x="1765167" y="853687"/>
                  <a:pt x="1767117" y="849853"/>
                  <a:pt x="1769066" y="845993"/>
                </a:cubicBezTo>
                <a:cubicBezTo>
                  <a:pt x="1770938" y="841187"/>
                  <a:pt x="1772887" y="836381"/>
                  <a:pt x="1772887" y="829658"/>
                </a:cubicBezTo>
                <a:cubicBezTo>
                  <a:pt x="1772887" y="823880"/>
                  <a:pt x="1771952" y="817157"/>
                  <a:pt x="1769066" y="810434"/>
                </a:cubicBezTo>
                <a:cubicBezTo>
                  <a:pt x="1766181" y="804657"/>
                  <a:pt x="1762282" y="797934"/>
                  <a:pt x="1755575" y="792156"/>
                </a:cubicBezTo>
                <a:cubicBezTo>
                  <a:pt x="1749804" y="786379"/>
                  <a:pt x="1741148" y="781573"/>
                  <a:pt x="1730620" y="777739"/>
                </a:cubicBezTo>
                <a:cubicBezTo>
                  <a:pt x="1718064" y="772933"/>
                  <a:pt x="1707536" y="771016"/>
                  <a:pt x="1696930" y="771961"/>
                </a:cubicBezTo>
                <a:close/>
                <a:moveTo>
                  <a:pt x="176211" y="676128"/>
                </a:moveTo>
                <a:cubicBezTo>
                  <a:pt x="168540" y="673256"/>
                  <a:pt x="163732" y="680974"/>
                  <a:pt x="159948" y="686717"/>
                </a:cubicBezTo>
                <a:cubicBezTo>
                  <a:pt x="158925" y="687674"/>
                  <a:pt x="158004" y="689588"/>
                  <a:pt x="156981" y="691563"/>
                </a:cubicBezTo>
                <a:cubicBezTo>
                  <a:pt x="146446" y="704006"/>
                  <a:pt x="139695" y="718484"/>
                  <a:pt x="131103" y="731944"/>
                </a:cubicBezTo>
                <a:cubicBezTo>
                  <a:pt x="121488" y="744388"/>
                  <a:pt x="114737" y="757848"/>
                  <a:pt x="104099" y="770351"/>
                </a:cubicBezTo>
                <a:cubicBezTo>
                  <a:pt x="98371" y="777112"/>
                  <a:pt x="91620" y="789615"/>
                  <a:pt x="99291" y="797272"/>
                </a:cubicBezTo>
                <a:cubicBezTo>
                  <a:pt x="107986" y="805947"/>
                  <a:pt x="116680" y="815579"/>
                  <a:pt x="132023" y="813664"/>
                </a:cubicBezTo>
                <a:cubicBezTo>
                  <a:pt x="145525" y="811690"/>
                  <a:pt x="158925" y="812707"/>
                  <a:pt x="170483" y="820365"/>
                </a:cubicBezTo>
                <a:cubicBezTo>
                  <a:pt x="185827" y="830954"/>
                  <a:pt x="203215" y="836697"/>
                  <a:pt x="221423" y="838611"/>
                </a:cubicBezTo>
                <a:cubicBezTo>
                  <a:pt x="230117" y="839628"/>
                  <a:pt x="239732" y="840585"/>
                  <a:pt x="248324" y="840585"/>
                </a:cubicBezTo>
                <a:cubicBezTo>
                  <a:pt x="251188" y="840585"/>
                  <a:pt x="255996" y="841543"/>
                  <a:pt x="257019" y="836697"/>
                </a:cubicBezTo>
                <a:cubicBezTo>
                  <a:pt x="257019" y="832868"/>
                  <a:pt x="253132" y="831911"/>
                  <a:pt x="250268" y="829996"/>
                </a:cubicBezTo>
                <a:cubicBezTo>
                  <a:pt x="243517" y="827125"/>
                  <a:pt x="235845" y="825151"/>
                  <a:pt x="229094" y="823236"/>
                </a:cubicBezTo>
                <a:cubicBezTo>
                  <a:pt x="209864" y="817493"/>
                  <a:pt x="188793" y="819408"/>
                  <a:pt x="171404" y="807861"/>
                </a:cubicBezTo>
                <a:cubicBezTo>
                  <a:pt x="159948" y="799247"/>
                  <a:pt x="148389" y="791529"/>
                  <a:pt x="132023" y="793444"/>
                </a:cubicBezTo>
                <a:cubicBezTo>
                  <a:pt x="123329" y="794401"/>
                  <a:pt x="118521" y="785786"/>
                  <a:pt x="124352" y="779983"/>
                </a:cubicBezTo>
                <a:cubicBezTo>
                  <a:pt x="135910" y="768437"/>
                  <a:pt x="140718" y="753062"/>
                  <a:pt x="149310" y="740559"/>
                </a:cubicBezTo>
                <a:cubicBezTo>
                  <a:pt x="159948" y="726141"/>
                  <a:pt x="172427" y="711723"/>
                  <a:pt x="177234" y="694434"/>
                </a:cubicBezTo>
                <a:cubicBezTo>
                  <a:pt x="179178" y="687674"/>
                  <a:pt x="183985" y="680016"/>
                  <a:pt x="176211" y="676128"/>
                </a:cubicBezTo>
                <a:close/>
                <a:moveTo>
                  <a:pt x="364327" y="632565"/>
                </a:moveTo>
                <a:cubicBezTo>
                  <a:pt x="372983" y="631593"/>
                  <a:pt x="380704" y="632565"/>
                  <a:pt x="387410" y="633510"/>
                </a:cubicBezTo>
                <a:cubicBezTo>
                  <a:pt x="394195" y="634482"/>
                  <a:pt x="398952" y="636399"/>
                  <a:pt x="402851" y="639288"/>
                </a:cubicBezTo>
                <a:cubicBezTo>
                  <a:pt x="406673" y="641205"/>
                  <a:pt x="409558" y="644094"/>
                  <a:pt x="410494" y="646982"/>
                </a:cubicBezTo>
                <a:cubicBezTo>
                  <a:pt x="410494" y="650817"/>
                  <a:pt x="409558" y="656594"/>
                  <a:pt x="404723" y="661400"/>
                </a:cubicBezTo>
                <a:cubicBezTo>
                  <a:pt x="400902" y="667177"/>
                  <a:pt x="394195" y="671983"/>
                  <a:pt x="385539" y="676789"/>
                </a:cubicBezTo>
                <a:cubicBezTo>
                  <a:pt x="376883" y="681595"/>
                  <a:pt x="366277" y="686401"/>
                  <a:pt x="354735" y="690235"/>
                </a:cubicBezTo>
                <a:cubicBezTo>
                  <a:pt x="342257" y="694096"/>
                  <a:pt x="329780" y="697930"/>
                  <a:pt x="315353" y="699847"/>
                </a:cubicBezTo>
                <a:cubicBezTo>
                  <a:pt x="318238" y="689290"/>
                  <a:pt x="321123" y="679678"/>
                  <a:pt x="324009" y="669095"/>
                </a:cubicBezTo>
                <a:cubicBezTo>
                  <a:pt x="327830" y="658511"/>
                  <a:pt x="330716" y="647928"/>
                  <a:pt x="334537" y="637371"/>
                </a:cubicBezTo>
                <a:cubicBezTo>
                  <a:pt x="345143" y="634482"/>
                  <a:pt x="355749" y="633510"/>
                  <a:pt x="364327" y="632565"/>
                </a:cubicBezTo>
                <a:close/>
                <a:moveTo>
                  <a:pt x="439348" y="483530"/>
                </a:moveTo>
                <a:cubicBezTo>
                  <a:pt x="447069" y="484502"/>
                  <a:pt x="452840" y="485447"/>
                  <a:pt x="457597" y="487391"/>
                </a:cubicBezTo>
                <a:cubicBezTo>
                  <a:pt x="462432" y="489308"/>
                  <a:pt x="465317" y="492197"/>
                  <a:pt x="466253" y="496031"/>
                </a:cubicBezTo>
                <a:cubicBezTo>
                  <a:pt x="467267" y="499865"/>
                  <a:pt x="465317" y="505642"/>
                  <a:pt x="460482" y="512365"/>
                </a:cubicBezTo>
                <a:cubicBezTo>
                  <a:pt x="455725" y="519115"/>
                  <a:pt x="448005" y="526809"/>
                  <a:pt x="438413" y="533532"/>
                </a:cubicBezTo>
                <a:cubicBezTo>
                  <a:pt x="427807" y="541227"/>
                  <a:pt x="416265" y="547950"/>
                  <a:pt x="401838" y="554673"/>
                </a:cubicBezTo>
                <a:cubicBezTo>
                  <a:pt x="387410" y="561396"/>
                  <a:pt x="372048" y="567173"/>
                  <a:pt x="353799" y="571034"/>
                </a:cubicBezTo>
                <a:cubicBezTo>
                  <a:pt x="358556" y="557562"/>
                  <a:pt x="362455" y="544116"/>
                  <a:pt x="366277" y="531615"/>
                </a:cubicBezTo>
                <a:cubicBezTo>
                  <a:pt x="370098" y="519115"/>
                  <a:pt x="373997" y="507560"/>
                  <a:pt x="378754" y="496031"/>
                </a:cubicBezTo>
                <a:cubicBezTo>
                  <a:pt x="391310" y="491225"/>
                  <a:pt x="401838" y="488336"/>
                  <a:pt x="412444" y="486419"/>
                </a:cubicBezTo>
                <a:cubicBezTo>
                  <a:pt x="423050" y="484502"/>
                  <a:pt x="431628" y="483530"/>
                  <a:pt x="439348" y="483530"/>
                </a:cubicBezTo>
                <a:close/>
                <a:moveTo>
                  <a:pt x="726800" y="474864"/>
                </a:moveTo>
                <a:cubicBezTo>
                  <a:pt x="732571" y="476807"/>
                  <a:pt x="736470" y="483530"/>
                  <a:pt x="738342" y="494114"/>
                </a:cubicBezTo>
                <a:cubicBezTo>
                  <a:pt x="740292" y="504671"/>
                  <a:pt x="740292" y="518143"/>
                  <a:pt x="739356" y="532561"/>
                </a:cubicBezTo>
                <a:cubicBezTo>
                  <a:pt x="737406" y="547950"/>
                  <a:pt x="735456" y="563339"/>
                  <a:pt x="731635" y="579674"/>
                </a:cubicBezTo>
                <a:cubicBezTo>
                  <a:pt x="727814" y="596009"/>
                  <a:pt x="722979" y="611398"/>
                  <a:pt x="718144" y="624870"/>
                </a:cubicBezTo>
                <a:cubicBezTo>
                  <a:pt x="712373" y="642176"/>
                  <a:pt x="706602" y="657539"/>
                  <a:pt x="698960" y="671012"/>
                </a:cubicBezTo>
                <a:cubicBezTo>
                  <a:pt x="692253" y="684458"/>
                  <a:pt x="684532" y="696013"/>
                  <a:pt x="676812" y="705624"/>
                </a:cubicBezTo>
                <a:cubicBezTo>
                  <a:pt x="669169" y="715236"/>
                  <a:pt x="661449" y="721959"/>
                  <a:pt x="654742" y="725820"/>
                </a:cubicBezTo>
                <a:cubicBezTo>
                  <a:pt x="647022" y="730625"/>
                  <a:pt x="640315" y="731571"/>
                  <a:pt x="634544" y="728708"/>
                </a:cubicBezTo>
                <a:cubicBezTo>
                  <a:pt x="627760" y="725820"/>
                  <a:pt x="623002" y="720042"/>
                  <a:pt x="620117" y="710430"/>
                </a:cubicBezTo>
                <a:cubicBezTo>
                  <a:pt x="617232" y="700819"/>
                  <a:pt x="616296" y="689290"/>
                  <a:pt x="616296" y="676789"/>
                </a:cubicBezTo>
                <a:cubicBezTo>
                  <a:pt x="616296" y="664289"/>
                  <a:pt x="618167" y="649871"/>
                  <a:pt x="621053" y="635427"/>
                </a:cubicBezTo>
                <a:cubicBezTo>
                  <a:pt x="623938" y="621010"/>
                  <a:pt x="628773" y="606592"/>
                  <a:pt x="633530" y="593146"/>
                </a:cubicBezTo>
                <a:cubicBezTo>
                  <a:pt x="639301" y="578702"/>
                  <a:pt x="646086" y="564285"/>
                  <a:pt x="653728" y="549867"/>
                </a:cubicBezTo>
                <a:cubicBezTo>
                  <a:pt x="661449" y="534478"/>
                  <a:pt x="670105" y="521032"/>
                  <a:pt x="678762" y="509477"/>
                </a:cubicBezTo>
                <a:cubicBezTo>
                  <a:pt x="688354" y="497948"/>
                  <a:pt x="696074" y="488336"/>
                  <a:pt x="704730" y="481613"/>
                </a:cubicBezTo>
                <a:cubicBezTo>
                  <a:pt x="713387" y="474890"/>
                  <a:pt x="720093" y="472947"/>
                  <a:pt x="726800" y="474864"/>
                </a:cubicBezTo>
                <a:close/>
                <a:moveTo>
                  <a:pt x="1053712" y="472001"/>
                </a:moveTo>
                <a:cubicBezTo>
                  <a:pt x="1059483" y="473918"/>
                  <a:pt x="1064318" y="481613"/>
                  <a:pt x="1066190" y="493142"/>
                </a:cubicBezTo>
                <a:cubicBezTo>
                  <a:pt x="1068139" y="505642"/>
                  <a:pt x="1068139" y="519115"/>
                  <a:pt x="1067204" y="535449"/>
                </a:cubicBezTo>
                <a:cubicBezTo>
                  <a:pt x="1066190" y="550839"/>
                  <a:pt x="1063304" y="568145"/>
                  <a:pt x="1059483" y="586397"/>
                </a:cubicBezTo>
                <a:cubicBezTo>
                  <a:pt x="1055662" y="604675"/>
                  <a:pt x="1050827" y="621010"/>
                  <a:pt x="1045056" y="636399"/>
                </a:cubicBezTo>
                <a:cubicBezTo>
                  <a:pt x="1039285" y="654677"/>
                  <a:pt x="1031643" y="671012"/>
                  <a:pt x="1023922" y="686401"/>
                </a:cubicBezTo>
                <a:cubicBezTo>
                  <a:pt x="1016202" y="701790"/>
                  <a:pt x="1008559" y="714264"/>
                  <a:pt x="999903" y="724848"/>
                </a:cubicBezTo>
                <a:cubicBezTo>
                  <a:pt x="992182" y="735431"/>
                  <a:pt x="983526" y="742154"/>
                  <a:pt x="975883" y="746960"/>
                </a:cubicBezTo>
                <a:cubicBezTo>
                  <a:pt x="967227" y="751766"/>
                  <a:pt x="960442" y="752738"/>
                  <a:pt x="953736" y="749849"/>
                </a:cubicBezTo>
                <a:cubicBezTo>
                  <a:pt x="947029" y="746960"/>
                  <a:pt x="941258" y="740237"/>
                  <a:pt x="938373" y="729654"/>
                </a:cubicBezTo>
                <a:cubicBezTo>
                  <a:pt x="935487" y="720042"/>
                  <a:pt x="933538" y="707542"/>
                  <a:pt x="934474" y="693124"/>
                </a:cubicBezTo>
                <a:cubicBezTo>
                  <a:pt x="935487" y="679678"/>
                  <a:pt x="937359" y="664289"/>
                  <a:pt x="940244" y="647928"/>
                </a:cubicBezTo>
                <a:cubicBezTo>
                  <a:pt x="943130" y="631593"/>
                  <a:pt x="947965" y="615258"/>
                  <a:pt x="953736" y="600814"/>
                </a:cubicBezTo>
                <a:cubicBezTo>
                  <a:pt x="959507" y="585451"/>
                  <a:pt x="966213" y="570062"/>
                  <a:pt x="974870" y="553727"/>
                </a:cubicBezTo>
                <a:cubicBezTo>
                  <a:pt x="983526" y="538338"/>
                  <a:pt x="992182" y="522949"/>
                  <a:pt x="1001774" y="510448"/>
                </a:cubicBezTo>
                <a:cubicBezTo>
                  <a:pt x="1011445" y="497002"/>
                  <a:pt x="1021037" y="487391"/>
                  <a:pt x="1029693" y="479696"/>
                </a:cubicBezTo>
                <a:cubicBezTo>
                  <a:pt x="1038349" y="472001"/>
                  <a:pt x="1047006" y="470058"/>
                  <a:pt x="1053712" y="472001"/>
                </a:cubicBezTo>
                <a:close/>
                <a:moveTo>
                  <a:pt x="1931131" y="439881"/>
                </a:moveTo>
                <a:cubicBezTo>
                  <a:pt x="1928957" y="439881"/>
                  <a:pt x="1927014" y="440599"/>
                  <a:pt x="1926042" y="443470"/>
                </a:cubicBezTo>
                <a:cubicBezTo>
                  <a:pt x="1924201" y="448256"/>
                  <a:pt x="1929929" y="452145"/>
                  <a:pt x="1933816" y="454059"/>
                </a:cubicBezTo>
                <a:cubicBezTo>
                  <a:pt x="1942408" y="458845"/>
                  <a:pt x="1952023" y="461717"/>
                  <a:pt x="1961638" y="462734"/>
                </a:cubicBezTo>
                <a:cubicBezTo>
                  <a:pt x="1982812" y="464648"/>
                  <a:pt x="2002042" y="475177"/>
                  <a:pt x="2022193" y="480980"/>
                </a:cubicBezTo>
                <a:cubicBezTo>
                  <a:pt x="2039479" y="485766"/>
                  <a:pt x="2056868" y="492526"/>
                  <a:pt x="2075075" y="495398"/>
                </a:cubicBezTo>
                <a:cubicBezTo>
                  <a:pt x="2078962" y="495398"/>
                  <a:pt x="2083769" y="496355"/>
                  <a:pt x="2084690" y="501141"/>
                </a:cubicBezTo>
                <a:cubicBezTo>
                  <a:pt x="2086634" y="505987"/>
                  <a:pt x="2084690" y="509816"/>
                  <a:pt x="2080905" y="512687"/>
                </a:cubicBezTo>
                <a:cubicBezTo>
                  <a:pt x="2076098" y="516576"/>
                  <a:pt x="2071291" y="520405"/>
                  <a:pt x="2069347" y="526148"/>
                </a:cubicBezTo>
                <a:cubicBezTo>
                  <a:pt x="2066483" y="534822"/>
                  <a:pt x="2060653" y="541523"/>
                  <a:pt x="2056868" y="549240"/>
                </a:cubicBezTo>
                <a:cubicBezTo>
                  <a:pt x="2047253" y="566529"/>
                  <a:pt x="2037638" y="584836"/>
                  <a:pt x="2028943" y="602125"/>
                </a:cubicBezTo>
                <a:cubicBezTo>
                  <a:pt x="2027000" y="605954"/>
                  <a:pt x="2026079" y="610799"/>
                  <a:pt x="2030887" y="612714"/>
                </a:cubicBezTo>
                <a:cubicBezTo>
                  <a:pt x="2035695" y="615585"/>
                  <a:pt x="2038559" y="611757"/>
                  <a:pt x="2040502" y="607868"/>
                </a:cubicBezTo>
                <a:cubicBezTo>
                  <a:pt x="2051037" y="589622"/>
                  <a:pt x="2067403" y="575204"/>
                  <a:pt x="2077939" y="556957"/>
                </a:cubicBezTo>
                <a:cubicBezTo>
                  <a:pt x="2086634" y="541523"/>
                  <a:pt x="2092362" y="524233"/>
                  <a:pt x="2104943" y="511730"/>
                </a:cubicBezTo>
                <a:cubicBezTo>
                  <a:pt x="2106784" y="509816"/>
                  <a:pt x="2106784" y="505987"/>
                  <a:pt x="2107807" y="503115"/>
                </a:cubicBezTo>
                <a:cubicBezTo>
                  <a:pt x="2110671" y="491569"/>
                  <a:pt x="2107807" y="485766"/>
                  <a:pt x="2096249" y="483852"/>
                </a:cubicBezTo>
                <a:cubicBezTo>
                  <a:pt x="2084690" y="480023"/>
                  <a:pt x="2072211" y="477151"/>
                  <a:pt x="2059732" y="474220"/>
                </a:cubicBezTo>
                <a:cubicBezTo>
                  <a:pt x="2048173" y="471348"/>
                  <a:pt x="2036615" y="469434"/>
                  <a:pt x="2028943" y="458845"/>
                </a:cubicBezTo>
                <a:cubicBezTo>
                  <a:pt x="2027000" y="455974"/>
                  <a:pt x="2024136" y="455016"/>
                  <a:pt x="2020249" y="455016"/>
                </a:cubicBezTo>
                <a:cubicBezTo>
                  <a:pt x="1995291" y="452145"/>
                  <a:pt x="1971253" y="448256"/>
                  <a:pt x="1947216" y="441556"/>
                </a:cubicBezTo>
                <a:cubicBezTo>
                  <a:pt x="1944352" y="441556"/>
                  <a:pt x="1940465" y="440599"/>
                  <a:pt x="1937601" y="440599"/>
                </a:cubicBezTo>
                <a:cubicBezTo>
                  <a:pt x="1935709" y="440599"/>
                  <a:pt x="1933305" y="439881"/>
                  <a:pt x="1931131" y="439881"/>
                </a:cubicBezTo>
                <a:close/>
                <a:moveTo>
                  <a:pt x="408622" y="406610"/>
                </a:moveTo>
                <a:cubicBezTo>
                  <a:pt x="393181" y="406610"/>
                  <a:pt x="378754" y="408527"/>
                  <a:pt x="363391" y="410444"/>
                </a:cubicBezTo>
                <a:cubicBezTo>
                  <a:pt x="348028" y="413333"/>
                  <a:pt x="333601" y="416222"/>
                  <a:pt x="320110" y="420082"/>
                </a:cubicBezTo>
                <a:cubicBezTo>
                  <a:pt x="306696" y="422945"/>
                  <a:pt x="294141" y="427751"/>
                  <a:pt x="283613" y="432583"/>
                </a:cubicBezTo>
                <a:cubicBezTo>
                  <a:pt x="281663" y="453723"/>
                  <a:pt x="278778" y="474864"/>
                  <a:pt x="274956" y="497948"/>
                </a:cubicBezTo>
                <a:cubicBezTo>
                  <a:pt x="271135" y="521032"/>
                  <a:pt x="267236" y="544089"/>
                  <a:pt x="262479" y="566202"/>
                </a:cubicBezTo>
                <a:cubicBezTo>
                  <a:pt x="257644" y="589286"/>
                  <a:pt x="253823" y="610452"/>
                  <a:pt x="249923" y="631593"/>
                </a:cubicBezTo>
                <a:cubicBezTo>
                  <a:pt x="246102" y="652734"/>
                  <a:pt x="243217" y="671983"/>
                  <a:pt x="241267" y="688318"/>
                </a:cubicBezTo>
                <a:cubicBezTo>
                  <a:pt x="240331" y="693124"/>
                  <a:pt x="240331" y="697930"/>
                  <a:pt x="240331" y="700819"/>
                </a:cubicBezTo>
                <a:cubicBezTo>
                  <a:pt x="240331" y="703707"/>
                  <a:pt x="241267" y="706596"/>
                  <a:pt x="242281" y="709459"/>
                </a:cubicBezTo>
                <a:cubicBezTo>
                  <a:pt x="243217" y="712347"/>
                  <a:pt x="245166" y="714264"/>
                  <a:pt x="247038" y="717153"/>
                </a:cubicBezTo>
                <a:cubicBezTo>
                  <a:pt x="249923" y="719070"/>
                  <a:pt x="251873" y="721959"/>
                  <a:pt x="254758" y="725820"/>
                </a:cubicBezTo>
                <a:cubicBezTo>
                  <a:pt x="262479" y="732543"/>
                  <a:pt x="269186" y="737348"/>
                  <a:pt x="274956" y="742154"/>
                </a:cubicBezTo>
                <a:cubicBezTo>
                  <a:pt x="280727" y="746015"/>
                  <a:pt x="287434" y="750821"/>
                  <a:pt x="295155" y="754655"/>
                </a:cubicBezTo>
                <a:cubicBezTo>
                  <a:pt x="298976" y="756572"/>
                  <a:pt x="302797" y="759461"/>
                  <a:pt x="305682" y="760432"/>
                </a:cubicBezTo>
                <a:cubicBezTo>
                  <a:pt x="308568" y="761378"/>
                  <a:pt x="312467" y="762349"/>
                  <a:pt x="315353" y="763321"/>
                </a:cubicBezTo>
                <a:cubicBezTo>
                  <a:pt x="319174" y="763321"/>
                  <a:pt x="322059" y="763321"/>
                  <a:pt x="325881" y="763321"/>
                </a:cubicBezTo>
                <a:cubicBezTo>
                  <a:pt x="329780" y="763321"/>
                  <a:pt x="334537" y="762349"/>
                  <a:pt x="339372" y="761378"/>
                </a:cubicBezTo>
                <a:cubicBezTo>
                  <a:pt x="349978" y="759461"/>
                  <a:pt x="359570" y="757544"/>
                  <a:pt x="371112" y="754655"/>
                </a:cubicBezTo>
                <a:cubicBezTo>
                  <a:pt x="381640" y="751766"/>
                  <a:pt x="393181" y="748877"/>
                  <a:pt x="403787" y="745043"/>
                </a:cubicBezTo>
                <a:cubicBezTo>
                  <a:pt x="415329" y="742154"/>
                  <a:pt x="425857" y="737348"/>
                  <a:pt x="435527" y="732543"/>
                </a:cubicBezTo>
                <a:cubicBezTo>
                  <a:pt x="445119" y="727737"/>
                  <a:pt x="453776" y="722931"/>
                  <a:pt x="461496" y="717153"/>
                </a:cubicBezTo>
                <a:cubicBezTo>
                  <a:pt x="472024" y="709459"/>
                  <a:pt x="480680" y="701790"/>
                  <a:pt x="485515" y="694096"/>
                </a:cubicBezTo>
                <a:cubicBezTo>
                  <a:pt x="491286" y="685429"/>
                  <a:pt x="493236" y="675818"/>
                  <a:pt x="493236" y="663317"/>
                </a:cubicBezTo>
                <a:cubicBezTo>
                  <a:pt x="492222" y="652734"/>
                  <a:pt x="488401" y="643122"/>
                  <a:pt x="482630" y="632565"/>
                </a:cubicBezTo>
                <a:cubicBezTo>
                  <a:pt x="476859" y="622953"/>
                  <a:pt x="468203" y="614287"/>
                  <a:pt x="457597" y="607564"/>
                </a:cubicBezTo>
                <a:cubicBezTo>
                  <a:pt x="467267" y="603703"/>
                  <a:pt x="475923" y="599869"/>
                  <a:pt x="482630" y="595063"/>
                </a:cubicBezTo>
                <a:cubicBezTo>
                  <a:pt x="490350" y="590257"/>
                  <a:pt x="497057" y="585451"/>
                  <a:pt x="503764" y="581591"/>
                </a:cubicBezTo>
                <a:cubicBezTo>
                  <a:pt x="510470" y="576785"/>
                  <a:pt x="516241" y="571979"/>
                  <a:pt x="522012" y="566202"/>
                </a:cubicBezTo>
                <a:cubicBezTo>
                  <a:pt x="527783" y="561396"/>
                  <a:pt x="532618" y="555645"/>
                  <a:pt x="536439" y="548895"/>
                </a:cubicBezTo>
                <a:cubicBezTo>
                  <a:pt x="540339" y="543144"/>
                  <a:pt x="543224" y="535449"/>
                  <a:pt x="545096" y="528726"/>
                </a:cubicBezTo>
                <a:cubicBezTo>
                  <a:pt x="547045" y="521977"/>
                  <a:pt x="547981" y="514283"/>
                  <a:pt x="547045" y="506614"/>
                </a:cubicBezTo>
                <a:cubicBezTo>
                  <a:pt x="545096" y="492170"/>
                  <a:pt x="542210" y="479670"/>
                  <a:pt x="536439" y="468141"/>
                </a:cubicBezTo>
                <a:cubicBezTo>
                  <a:pt x="530668" y="457557"/>
                  <a:pt x="523962" y="447000"/>
                  <a:pt x="515305" y="436417"/>
                </a:cubicBezTo>
                <a:cubicBezTo>
                  <a:pt x="508599" y="428722"/>
                  <a:pt x="498929" y="422945"/>
                  <a:pt x="488401" y="418139"/>
                </a:cubicBezTo>
                <a:cubicBezTo>
                  <a:pt x="477795" y="413333"/>
                  <a:pt x="465317" y="410444"/>
                  <a:pt x="451826" y="408527"/>
                </a:cubicBezTo>
                <a:cubicBezTo>
                  <a:pt x="438413" y="406610"/>
                  <a:pt x="423985" y="406610"/>
                  <a:pt x="408622" y="406610"/>
                </a:cubicBezTo>
                <a:close/>
                <a:moveTo>
                  <a:pt x="675876" y="396998"/>
                </a:moveTo>
                <a:cubicBezTo>
                  <a:pt x="661449" y="399887"/>
                  <a:pt x="647958" y="405665"/>
                  <a:pt x="637430" y="412388"/>
                </a:cubicBezTo>
                <a:cubicBezTo>
                  <a:pt x="621053" y="424888"/>
                  <a:pt x="606626" y="439306"/>
                  <a:pt x="593212" y="454695"/>
                </a:cubicBezTo>
                <a:cubicBezTo>
                  <a:pt x="580657" y="471030"/>
                  <a:pt x="569115" y="487391"/>
                  <a:pt x="559523" y="505642"/>
                </a:cubicBezTo>
                <a:cubicBezTo>
                  <a:pt x="549931" y="522949"/>
                  <a:pt x="542210" y="542172"/>
                  <a:pt x="536439" y="561422"/>
                </a:cubicBezTo>
                <a:cubicBezTo>
                  <a:pt x="530668" y="580646"/>
                  <a:pt x="526847" y="599869"/>
                  <a:pt x="524898" y="619093"/>
                </a:cubicBezTo>
                <a:cubicBezTo>
                  <a:pt x="523962" y="638342"/>
                  <a:pt x="523962" y="656594"/>
                  <a:pt x="525911" y="673900"/>
                </a:cubicBezTo>
                <a:cubicBezTo>
                  <a:pt x="527783" y="691207"/>
                  <a:pt x="532618" y="706596"/>
                  <a:pt x="538389" y="721014"/>
                </a:cubicBezTo>
                <a:cubicBezTo>
                  <a:pt x="542210" y="729654"/>
                  <a:pt x="547981" y="738320"/>
                  <a:pt x="554688" y="745043"/>
                </a:cubicBezTo>
                <a:cubicBezTo>
                  <a:pt x="561472" y="752738"/>
                  <a:pt x="569115" y="758515"/>
                  <a:pt x="576835" y="763321"/>
                </a:cubicBezTo>
                <a:cubicBezTo>
                  <a:pt x="586428" y="769072"/>
                  <a:pt x="597034" y="772933"/>
                  <a:pt x="608575" y="776767"/>
                </a:cubicBezTo>
                <a:cubicBezTo>
                  <a:pt x="620117" y="780628"/>
                  <a:pt x="631659" y="783516"/>
                  <a:pt x="643201" y="785433"/>
                </a:cubicBezTo>
                <a:cubicBezTo>
                  <a:pt x="660513" y="789268"/>
                  <a:pt x="674940" y="789268"/>
                  <a:pt x="688354" y="787350"/>
                </a:cubicBezTo>
                <a:cubicBezTo>
                  <a:pt x="700831" y="785433"/>
                  <a:pt x="714323" y="780628"/>
                  <a:pt x="726800" y="771961"/>
                </a:cubicBezTo>
                <a:cubicBezTo>
                  <a:pt x="746062" y="758515"/>
                  <a:pt x="762439" y="740237"/>
                  <a:pt x="775853" y="719097"/>
                </a:cubicBezTo>
                <a:cubicBezTo>
                  <a:pt x="790280" y="696984"/>
                  <a:pt x="801821" y="674872"/>
                  <a:pt x="810478" y="649871"/>
                </a:cubicBezTo>
                <a:cubicBezTo>
                  <a:pt x="819134" y="624870"/>
                  <a:pt x="825841" y="599869"/>
                  <a:pt x="829740" y="574868"/>
                </a:cubicBezTo>
                <a:cubicBezTo>
                  <a:pt x="832625" y="548922"/>
                  <a:pt x="834497" y="525838"/>
                  <a:pt x="832625" y="503725"/>
                </a:cubicBezTo>
                <a:cubicBezTo>
                  <a:pt x="831612" y="491225"/>
                  <a:pt x="828726" y="478724"/>
                  <a:pt x="823969" y="468141"/>
                </a:cubicBezTo>
                <a:cubicBezTo>
                  <a:pt x="819134" y="457584"/>
                  <a:pt x="811414" y="447000"/>
                  <a:pt x="800886" y="436417"/>
                </a:cubicBezTo>
                <a:cubicBezTo>
                  <a:pt x="791216" y="427777"/>
                  <a:pt x="778738" y="420082"/>
                  <a:pt x="764311" y="413359"/>
                </a:cubicBezTo>
                <a:cubicBezTo>
                  <a:pt x="749884" y="406610"/>
                  <a:pt x="733585" y="400859"/>
                  <a:pt x="717208" y="396998"/>
                </a:cubicBezTo>
                <a:cubicBezTo>
                  <a:pt x="704730" y="394109"/>
                  <a:pt x="690303" y="394109"/>
                  <a:pt x="675876" y="396998"/>
                </a:cubicBezTo>
                <a:close/>
                <a:moveTo>
                  <a:pt x="998889" y="387386"/>
                </a:moveTo>
                <a:cubicBezTo>
                  <a:pt x="982590" y="390275"/>
                  <a:pt x="969099" y="396053"/>
                  <a:pt x="956621" y="403721"/>
                </a:cubicBezTo>
                <a:cubicBezTo>
                  <a:pt x="939309" y="417193"/>
                  <a:pt x="923010" y="432583"/>
                  <a:pt x="908583" y="449889"/>
                </a:cubicBezTo>
                <a:cubicBezTo>
                  <a:pt x="895091" y="467195"/>
                  <a:pt x="882614" y="485447"/>
                  <a:pt x="872008" y="505642"/>
                </a:cubicBezTo>
                <a:cubicBezTo>
                  <a:pt x="861402" y="525838"/>
                  <a:pt x="853759" y="546033"/>
                  <a:pt x="847053" y="567173"/>
                </a:cubicBezTo>
                <a:cubicBezTo>
                  <a:pt x="840268" y="588340"/>
                  <a:pt x="836447" y="608535"/>
                  <a:pt x="834497" y="629676"/>
                </a:cubicBezTo>
                <a:cubicBezTo>
                  <a:pt x="832625" y="649871"/>
                  <a:pt x="833561" y="670066"/>
                  <a:pt x="835511" y="689290"/>
                </a:cubicBezTo>
                <a:cubicBezTo>
                  <a:pt x="837383" y="708513"/>
                  <a:pt x="842218" y="725820"/>
                  <a:pt x="848924" y="741209"/>
                </a:cubicBezTo>
                <a:cubicBezTo>
                  <a:pt x="853759" y="750821"/>
                  <a:pt x="859530" y="759461"/>
                  <a:pt x="867173" y="767155"/>
                </a:cubicBezTo>
                <a:cubicBezTo>
                  <a:pt x="874893" y="774850"/>
                  <a:pt x="882614" y="781573"/>
                  <a:pt x="891270" y="786379"/>
                </a:cubicBezTo>
                <a:cubicBezTo>
                  <a:pt x="901798" y="793128"/>
                  <a:pt x="913340" y="797934"/>
                  <a:pt x="925817" y="801768"/>
                </a:cubicBezTo>
                <a:cubicBezTo>
                  <a:pt x="938373" y="804657"/>
                  <a:pt x="950850" y="808491"/>
                  <a:pt x="963328" y="810434"/>
                </a:cubicBezTo>
                <a:cubicBezTo>
                  <a:pt x="981654" y="814269"/>
                  <a:pt x="997953" y="814269"/>
                  <a:pt x="1012380" y="812352"/>
                </a:cubicBezTo>
                <a:cubicBezTo>
                  <a:pt x="1026808" y="809463"/>
                  <a:pt x="1041235" y="803685"/>
                  <a:pt x="1054726" y="795045"/>
                </a:cubicBezTo>
                <a:cubicBezTo>
                  <a:pt x="1074846" y="779656"/>
                  <a:pt x="1092159" y="760432"/>
                  <a:pt x="1107600" y="737348"/>
                </a:cubicBezTo>
                <a:cubicBezTo>
                  <a:pt x="1122963" y="714291"/>
                  <a:pt x="1135440" y="689290"/>
                  <a:pt x="1145032" y="662372"/>
                </a:cubicBezTo>
                <a:cubicBezTo>
                  <a:pt x="1154703" y="635427"/>
                  <a:pt x="1162345" y="608509"/>
                  <a:pt x="1166244" y="580646"/>
                </a:cubicBezTo>
                <a:cubicBezTo>
                  <a:pt x="1170066" y="553727"/>
                  <a:pt x="1172015" y="527755"/>
                  <a:pt x="1170066" y="503725"/>
                </a:cubicBezTo>
                <a:cubicBezTo>
                  <a:pt x="1168116" y="489308"/>
                  <a:pt x="1165230" y="475836"/>
                  <a:pt x="1160473" y="464307"/>
                </a:cubicBezTo>
                <a:cubicBezTo>
                  <a:pt x="1155638" y="452752"/>
                  <a:pt x="1146982" y="441223"/>
                  <a:pt x="1135440" y="431611"/>
                </a:cubicBezTo>
                <a:cubicBezTo>
                  <a:pt x="1125848" y="421999"/>
                  <a:pt x="1112357" y="413359"/>
                  <a:pt x="1096058" y="405665"/>
                </a:cubicBezTo>
                <a:cubicBezTo>
                  <a:pt x="1079681" y="397970"/>
                  <a:pt x="1062369" y="392192"/>
                  <a:pt x="1044120" y="387386"/>
                </a:cubicBezTo>
                <a:cubicBezTo>
                  <a:pt x="1029693" y="384498"/>
                  <a:pt x="1015266" y="384498"/>
                  <a:pt x="998889" y="387386"/>
                </a:cubicBezTo>
                <a:close/>
                <a:moveTo>
                  <a:pt x="1237366" y="370080"/>
                </a:moveTo>
                <a:cubicBezTo>
                  <a:pt x="1231595" y="371997"/>
                  <a:pt x="1225825" y="379692"/>
                  <a:pt x="1222003" y="391221"/>
                </a:cubicBezTo>
                <a:cubicBezTo>
                  <a:pt x="1217168" y="407582"/>
                  <a:pt x="1212333" y="426805"/>
                  <a:pt x="1207576" y="447946"/>
                </a:cubicBezTo>
                <a:cubicBezTo>
                  <a:pt x="1202741" y="469113"/>
                  <a:pt x="1197906" y="492197"/>
                  <a:pt x="1192135" y="516226"/>
                </a:cubicBezTo>
                <a:cubicBezTo>
                  <a:pt x="1186364" y="540255"/>
                  <a:pt x="1181607" y="564285"/>
                  <a:pt x="1176772" y="589286"/>
                </a:cubicBezTo>
                <a:cubicBezTo>
                  <a:pt x="1172015" y="614287"/>
                  <a:pt x="1167180" y="638316"/>
                  <a:pt x="1163359" y="661400"/>
                </a:cubicBezTo>
                <a:cubicBezTo>
                  <a:pt x="1159460" y="684484"/>
                  <a:pt x="1155638" y="705624"/>
                  <a:pt x="1152753" y="725820"/>
                </a:cubicBezTo>
                <a:cubicBezTo>
                  <a:pt x="1149867" y="745043"/>
                  <a:pt x="1147918" y="762349"/>
                  <a:pt x="1146982" y="775822"/>
                </a:cubicBezTo>
                <a:cubicBezTo>
                  <a:pt x="1145032" y="784462"/>
                  <a:pt x="1146046" y="792156"/>
                  <a:pt x="1148932" y="796962"/>
                </a:cubicBezTo>
                <a:cubicBezTo>
                  <a:pt x="1151817" y="802740"/>
                  <a:pt x="1157588" y="807546"/>
                  <a:pt x="1166244" y="812352"/>
                </a:cubicBezTo>
                <a:cubicBezTo>
                  <a:pt x="1172951" y="817157"/>
                  <a:pt x="1180671" y="820992"/>
                  <a:pt x="1188314" y="823880"/>
                </a:cubicBezTo>
                <a:cubicBezTo>
                  <a:pt x="1196034" y="827741"/>
                  <a:pt x="1204691" y="829658"/>
                  <a:pt x="1212333" y="832547"/>
                </a:cubicBezTo>
                <a:cubicBezTo>
                  <a:pt x="1220054" y="834464"/>
                  <a:pt x="1226760" y="835409"/>
                  <a:pt x="1229646" y="833492"/>
                </a:cubicBezTo>
                <a:cubicBezTo>
                  <a:pt x="1232531" y="832547"/>
                  <a:pt x="1235417" y="827741"/>
                  <a:pt x="1237366" y="821963"/>
                </a:cubicBezTo>
                <a:cubicBezTo>
                  <a:pt x="1240252" y="807546"/>
                  <a:pt x="1244073" y="790239"/>
                  <a:pt x="1247972" y="771016"/>
                </a:cubicBezTo>
                <a:cubicBezTo>
                  <a:pt x="1252729" y="751766"/>
                  <a:pt x="1256629" y="731597"/>
                  <a:pt x="1262321" y="709485"/>
                </a:cubicBezTo>
                <a:cubicBezTo>
                  <a:pt x="1268092" y="687346"/>
                  <a:pt x="1273863" y="665234"/>
                  <a:pt x="1279634" y="641205"/>
                </a:cubicBezTo>
                <a:cubicBezTo>
                  <a:pt x="1286419" y="617175"/>
                  <a:pt x="1292190" y="594091"/>
                  <a:pt x="1299832" y="567173"/>
                </a:cubicBezTo>
                <a:cubicBezTo>
                  <a:pt x="1302718" y="602732"/>
                  <a:pt x="1305603" y="637371"/>
                  <a:pt x="1309502" y="671012"/>
                </a:cubicBezTo>
                <a:cubicBezTo>
                  <a:pt x="1313323" y="704653"/>
                  <a:pt x="1318159" y="734460"/>
                  <a:pt x="1322916" y="760432"/>
                </a:cubicBezTo>
                <a:cubicBezTo>
                  <a:pt x="1323929" y="767155"/>
                  <a:pt x="1325801" y="771961"/>
                  <a:pt x="1326815" y="775795"/>
                </a:cubicBezTo>
                <a:cubicBezTo>
                  <a:pt x="1327751" y="780628"/>
                  <a:pt x="1329700" y="783490"/>
                  <a:pt x="1331572" y="786379"/>
                </a:cubicBezTo>
                <a:cubicBezTo>
                  <a:pt x="1333522" y="789268"/>
                  <a:pt x="1335471" y="791185"/>
                  <a:pt x="1338357" y="793102"/>
                </a:cubicBezTo>
                <a:cubicBezTo>
                  <a:pt x="1341242" y="795045"/>
                  <a:pt x="1344127" y="796962"/>
                  <a:pt x="1347949" y="798879"/>
                </a:cubicBezTo>
                <a:cubicBezTo>
                  <a:pt x="1358477" y="803685"/>
                  <a:pt x="1371032" y="807546"/>
                  <a:pt x="1384445" y="811380"/>
                </a:cubicBezTo>
                <a:cubicBezTo>
                  <a:pt x="1388345" y="812352"/>
                  <a:pt x="1392166" y="813297"/>
                  <a:pt x="1395051" y="813297"/>
                </a:cubicBezTo>
                <a:cubicBezTo>
                  <a:pt x="1397937" y="813297"/>
                  <a:pt x="1399886" y="813297"/>
                  <a:pt x="1401758" y="812352"/>
                </a:cubicBezTo>
                <a:cubicBezTo>
                  <a:pt x="1403708" y="811380"/>
                  <a:pt x="1405657" y="809463"/>
                  <a:pt x="1406593" y="807546"/>
                </a:cubicBezTo>
                <a:cubicBezTo>
                  <a:pt x="1407529" y="805602"/>
                  <a:pt x="1409479" y="802740"/>
                  <a:pt x="1411428" y="798879"/>
                </a:cubicBezTo>
                <a:cubicBezTo>
                  <a:pt x="1418135" y="787350"/>
                  <a:pt x="1426791" y="771961"/>
                  <a:pt x="1437319" y="754655"/>
                </a:cubicBezTo>
                <a:cubicBezTo>
                  <a:pt x="1447925" y="736377"/>
                  <a:pt x="1460403" y="718125"/>
                  <a:pt x="1472958" y="697930"/>
                </a:cubicBezTo>
                <a:cubicBezTo>
                  <a:pt x="1485436" y="677735"/>
                  <a:pt x="1498849" y="657539"/>
                  <a:pt x="1512340" y="637371"/>
                </a:cubicBezTo>
                <a:cubicBezTo>
                  <a:pt x="1525832" y="617175"/>
                  <a:pt x="1538309" y="597952"/>
                  <a:pt x="1550787" y="580646"/>
                </a:cubicBezTo>
                <a:cubicBezTo>
                  <a:pt x="1543144" y="600814"/>
                  <a:pt x="1535424" y="621981"/>
                  <a:pt x="1528717" y="644094"/>
                </a:cubicBezTo>
                <a:cubicBezTo>
                  <a:pt x="1521933" y="666206"/>
                  <a:pt x="1515226" y="686401"/>
                  <a:pt x="1509455" y="706596"/>
                </a:cubicBezTo>
                <a:cubicBezTo>
                  <a:pt x="1503684" y="726765"/>
                  <a:pt x="1498849" y="745043"/>
                  <a:pt x="1494092" y="761378"/>
                </a:cubicBezTo>
                <a:cubicBezTo>
                  <a:pt x="1489257" y="777739"/>
                  <a:pt x="1485436" y="791185"/>
                  <a:pt x="1483486" y="801768"/>
                </a:cubicBezTo>
                <a:cubicBezTo>
                  <a:pt x="1481614" y="810408"/>
                  <a:pt x="1481614" y="817157"/>
                  <a:pt x="1483486" y="822909"/>
                </a:cubicBezTo>
                <a:cubicBezTo>
                  <a:pt x="1486371" y="828686"/>
                  <a:pt x="1491207" y="833492"/>
                  <a:pt x="1498849" y="838298"/>
                </a:cubicBezTo>
                <a:cubicBezTo>
                  <a:pt x="1504620" y="842158"/>
                  <a:pt x="1511405" y="845993"/>
                  <a:pt x="1520061" y="848881"/>
                </a:cubicBezTo>
                <a:cubicBezTo>
                  <a:pt x="1527703" y="852716"/>
                  <a:pt x="1536360" y="855604"/>
                  <a:pt x="1544080" y="857521"/>
                </a:cubicBezTo>
                <a:cubicBezTo>
                  <a:pt x="1552737" y="860410"/>
                  <a:pt x="1558507" y="860410"/>
                  <a:pt x="1562329" y="857521"/>
                </a:cubicBezTo>
                <a:cubicBezTo>
                  <a:pt x="1566150" y="854659"/>
                  <a:pt x="1569035" y="849853"/>
                  <a:pt x="1571921" y="844076"/>
                </a:cubicBezTo>
                <a:cubicBezTo>
                  <a:pt x="1575820" y="832547"/>
                  <a:pt x="1580577" y="817157"/>
                  <a:pt x="1587362" y="798879"/>
                </a:cubicBezTo>
                <a:cubicBezTo>
                  <a:pt x="1593133" y="780628"/>
                  <a:pt x="1600775" y="761378"/>
                  <a:pt x="1608496" y="739266"/>
                </a:cubicBezTo>
                <a:cubicBezTo>
                  <a:pt x="1616216" y="717153"/>
                  <a:pt x="1624872" y="695041"/>
                  <a:pt x="1633451" y="671012"/>
                </a:cubicBezTo>
                <a:cubicBezTo>
                  <a:pt x="1642107" y="646982"/>
                  <a:pt x="1650763" y="623898"/>
                  <a:pt x="1659420" y="600814"/>
                </a:cubicBezTo>
                <a:cubicBezTo>
                  <a:pt x="1668076" y="577757"/>
                  <a:pt x="1676732" y="555645"/>
                  <a:pt x="1685389" y="534478"/>
                </a:cubicBezTo>
                <a:cubicBezTo>
                  <a:pt x="1693109" y="513337"/>
                  <a:pt x="1700830" y="495059"/>
                  <a:pt x="1707536" y="478724"/>
                </a:cubicBezTo>
                <a:cubicBezTo>
                  <a:pt x="1712293" y="467195"/>
                  <a:pt x="1713307" y="458529"/>
                  <a:pt x="1711357" y="451806"/>
                </a:cubicBezTo>
                <a:cubicBezTo>
                  <a:pt x="1708472" y="445083"/>
                  <a:pt x="1702701" y="439306"/>
                  <a:pt x="1693109" y="433528"/>
                </a:cubicBezTo>
                <a:cubicBezTo>
                  <a:pt x="1677746" y="425833"/>
                  <a:pt x="1662305" y="418139"/>
                  <a:pt x="1646942" y="411416"/>
                </a:cubicBezTo>
                <a:cubicBezTo>
                  <a:pt x="1631579" y="404693"/>
                  <a:pt x="1617152" y="398915"/>
                  <a:pt x="1602725" y="394109"/>
                </a:cubicBezTo>
                <a:cubicBezTo>
                  <a:pt x="1591183" y="389304"/>
                  <a:pt x="1580577" y="387386"/>
                  <a:pt x="1572935" y="387386"/>
                </a:cubicBezTo>
                <a:cubicBezTo>
                  <a:pt x="1565214" y="387386"/>
                  <a:pt x="1557494" y="390275"/>
                  <a:pt x="1550787" y="395081"/>
                </a:cubicBezTo>
                <a:cubicBezTo>
                  <a:pt x="1544080" y="399887"/>
                  <a:pt x="1537373" y="407582"/>
                  <a:pt x="1530589" y="417193"/>
                </a:cubicBezTo>
                <a:cubicBezTo>
                  <a:pt x="1523882" y="427777"/>
                  <a:pt x="1516162" y="440277"/>
                  <a:pt x="1506569" y="455640"/>
                </a:cubicBezTo>
                <a:cubicBezTo>
                  <a:pt x="1496977" y="469113"/>
                  <a:pt x="1487307" y="483530"/>
                  <a:pt x="1477715" y="498920"/>
                </a:cubicBezTo>
                <a:cubicBezTo>
                  <a:pt x="1468123" y="513337"/>
                  <a:pt x="1458531" y="528726"/>
                  <a:pt x="1448861" y="544089"/>
                </a:cubicBezTo>
                <a:cubicBezTo>
                  <a:pt x="1440205" y="558533"/>
                  <a:pt x="1430612" y="573896"/>
                  <a:pt x="1421956" y="588340"/>
                </a:cubicBezTo>
                <a:cubicBezTo>
                  <a:pt x="1413300" y="602758"/>
                  <a:pt x="1405657" y="616204"/>
                  <a:pt x="1398873" y="628704"/>
                </a:cubicBezTo>
                <a:cubicBezTo>
                  <a:pt x="1395987" y="592174"/>
                  <a:pt x="1394115" y="563339"/>
                  <a:pt x="1392166" y="542172"/>
                </a:cubicBezTo>
                <a:cubicBezTo>
                  <a:pt x="1391230" y="521032"/>
                  <a:pt x="1390216" y="504671"/>
                  <a:pt x="1389281" y="493142"/>
                </a:cubicBezTo>
                <a:cubicBezTo>
                  <a:pt x="1389281" y="481613"/>
                  <a:pt x="1388345" y="473918"/>
                  <a:pt x="1388345" y="469113"/>
                </a:cubicBezTo>
                <a:cubicBezTo>
                  <a:pt x="1388345" y="464307"/>
                  <a:pt x="1388345" y="460446"/>
                  <a:pt x="1388345" y="457584"/>
                </a:cubicBezTo>
                <a:cubicBezTo>
                  <a:pt x="1387331" y="450834"/>
                  <a:pt x="1386395" y="445083"/>
                  <a:pt x="1385459" y="439306"/>
                </a:cubicBezTo>
                <a:cubicBezTo>
                  <a:pt x="1384445" y="433528"/>
                  <a:pt x="1383510" y="428722"/>
                  <a:pt x="1380624" y="423916"/>
                </a:cubicBezTo>
                <a:cubicBezTo>
                  <a:pt x="1377739" y="419110"/>
                  <a:pt x="1374853" y="414305"/>
                  <a:pt x="1370018" y="410470"/>
                </a:cubicBezTo>
                <a:cubicBezTo>
                  <a:pt x="1365261" y="406610"/>
                  <a:pt x="1359490" y="402776"/>
                  <a:pt x="1350834" y="398915"/>
                </a:cubicBezTo>
                <a:cubicBezTo>
                  <a:pt x="1338279" y="393164"/>
                  <a:pt x="1324865" y="388358"/>
                  <a:pt x="1312388" y="383552"/>
                </a:cubicBezTo>
                <a:cubicBezTo>
                  <a:pt x="1298896" y="378746"/>
                  <a:pt x="1283533" y="373914"/>
                  <a:pt x="1264271" y="370080"/>
                </a:cubicBezTo>
                <a:cubicBezTo>
                  <a:pt x="1252729" y="367191"/>
                  <a:pt x="1243137" y="367191"/>
                  <a:pt x="1237366" y="370080"/>
                </a:cubicBezTo>
                <a:close/>
                <a:moveTo>
                  <a:pt x="1501140" y="282901"/>
                </a:moveTo>
                <a:cubicBezTo>
                  <a:pt x="1492446" y="280987"/>
                  <a:pt x="1481910" y="283858"/>
                  <a:pt x="1475159" y="287747"/>
                </a:cubicBezTo>
                <a:cubicBezTo>
                  <a:pt x="1453065" y="299233"/>
                  <a:pt x="1429948" y="309822"/>
                  <a:pt x="1407854" y="321368"/>
                </a:cubicBezTo>
                <a:cubicBezTo>
                  <a:pt x="1405911" y="322326"/>
                  <a:pt x="1401103" y="324240"/>
                  <a:pt x="1400183" y="327171"/>
                </a:cubicBezTo>
                <a:cubicBezTo>
                  <a:pt x="1399160" y="329086"/>
                  <a:pt x="1401103" y="331000"/>
                  <a:pt x="1403047" y="331000"/>
                </a:cubicBezTo>
                <a:cubicBezTo>
                  <a:pt x="1411741" y="332915"/>
                  <a:pt x="1422277" y="330043"/>
                  <a:pt x="1429028" y="326154"/>
                </a:cubicBezTo>
                <a:cubicBezTo>
                  <a:pt x="1451122" y="314668"/>
                  <a:pt x="1474239" y="304079"/>
                  <a:pt x="1496333" y="292533"/>
                </a:cubicBezTo>
                <a:cubicBezTo>
                  <a:pt x="1498276" y="291576"/>
                  <a:pt x="1503084" y="289661"/>
                  <a:pt x="1504004" y="286730"/>
                </a:cubicBezTo>
                <a:cubicBezTo>
                  <a:pt x="1504004" y="283858"/>
                  <a:pt x="1503084" y="282901"/>
                  <a:pt x="1501140" y="282901"/>
                </a:cubicBezTo>
                <a:close/>
                <a:moveTo>
                  <a:pt x="644483" y="269441"/>
                </a:moveTo>
                <a:cubicBezTo>
                  <a:pt x="639676" y="269441"/>
                  <a:pt x="634868" y="270398"/>
                  <a:pt x="630061" y="272312"/>
                </a:cubicBezTo>
                <a:cubicBezTo>
                  <a:pt x="627197" y="273269"/>
                  <a:pt x="613695" y="279072"/>
                  <a:pt x="619423" y="283858"/>
                </a:cubicBezTo>
                <a:cubicBezTo>
                  <a:pt x="636812" y="299233"/>
                  <a:pt x="656042" y="310779"/>
                  <a:pt x="676192" y="320411"/>
                </a:cubicBezTo>
                <a:cubicBezTo>
                  <a:pt x="679056" y="321368"/>
                  <a:pt x="684887" y="320411"/>
                  <a:pt x="687751" y="320411"/>
                </a:cubicBezTo>
                <a:cubicBezTo>
                  <a:pt x="692558" y="319454"/>
                  <a:pt x="698287" y="317540"/>
                  <a:pt x="702173" y="315625"/>
                </a:cubicBezTo>
                <a:cubicBezTo>
                  <a:pt x="705037" y="313651"/>
                  <a:pt x="708924" y="311737"/>
                  <a:pt x="709845" y="308865"/>
                </a:cubicBezTo>
                <a:cubicBezTo>
                  <a:pt x="710766" y="305993"/>
                  <a:pt x="708924" y="305036"/>
                  <a:pt x="707902" y="305993"/>
                </a:cubicBezTo>
                <a:cubicBezTo>
                  <a:pt x="706981" y="305036"/>
                  <a:pt x="706981" y="305036"/>
                  <a:pt x="705958" y="305036"/>
                </a:cubicBezTo>
                <a:cubicBezTo>
                  <a:pt x="705958" y="305036"/>
                  <a:pt x="705037" y="305036"/>
                  <a:pt x="705037" y="305036"/>
                </a:cubicBezTo>
                <a:cubicBezTo>
                  <a:pt x="703094" y="304079"/>
                  <a:pt x="702173" y="304079"/>
                  <a:pt x="701151" y="303122"/>
                </a:cubicBezTo>
                <a:cubicBezTo>
                  <a:pt x="698287" y="302165"/>
                  <a:pt x="696343" y="300190"/>
                  <a:pt x="693479" y="299233"/>
                </a:cubicBezTo>
                <a:cubicBezTo>
                  <a:pt x="688671" y="296362"/>
                  <a:pt x="684887" y="293490"/>
                  <a:pt x="680079" y="290619"/>
                </a:cubicBezTo>
                <a:cubicBezTo>
                  <a:pt x="671385" y="284816"/>
                  <a:pt x="662690" y="278115"/>
                  <a:pt x="654098" y="271355"/>
                </a:cubicBezTo>
                <a:cubicBezTo>
                  <a:pt x="652155" y="269441"/>
                  <a:pt x="647347" y="269441"/>
                  <a:pt x="644483" y="269441"/>
                </a:cubicBezTo>
                <a:close/>
                <a:moveTo>
                  <a:pt x="254155" y="241562"/>
                </a:moveTo>
                <a:cubicBezTo>
                  <a:pt x="230117" y="239648"/>
                  <a:pt x="206079" y="240605"/>
                  <a:pt x="182042" y="242520"/>
                </a:cubicBezTo>
                <a:cubicBezTo>
                  <a:pt x="172427" y="243477"/>
                  <a:pt x="169461" y="247306"/>
                  <a:pt x="173347" y="256937"/>
                </a:cubicBezTo>
                <a:cubicBezTo>
                  <a:pt x="178155" y="269441"/>
                  <a:pt x="181019" y="282901"/>
                  <a:pt x="184906" y="296362"/>
                </a:cubicBezTo>
                <a:cubicBezTo>
                  <a:pt x="191657" y="322326"/>
                  <a:pt x="202192" y="347332"/>
                  <a:pt x="208943" y="373296"/>
                </a:cubicBezTo>
                <a:cubicBezTo>
                  <a:pt x="209864" y="377125"/>
                  <a:pt x="211808" y="379996"/>
                  <a:pt x="216615" y="379996"/>
                </a:cubicBezTo>
                <a:cubicBezTo>
                  <a:pt x="221423" y="379039"/>
                  <a:pt x="222343" y="375210"/>
                  <a:pt x="222343" y="371382"/>
                </a:cubicBezTo>
                <a:cubicBezTo>
                  <a:pt x="223366" y="362707"/>
                  <a:pt x="223366" y="354033"/>
                  <a:pt x="220502" y="345418"/>
                </a:cubicBezTo>
                <a:cubicBezTo>
                  <a:pt x="213751" y="321368"/>
                  <a:pt x="208943" y="297319"/>
                  <a:pt x="200249" y="274286"/>
                </a:cubicBezTo>
                <a:cubicBezTo>
                  <a:pt x="197385" y="264655"/>
                  <a:pt x="201272" y="257895"/>
                  <a:pt x="210887" y="257895"/>
                </a:cubicBezTo>
                <a:cubicBezTo>
                  <a:pt x="224287" y="256937"/>
                  <a:pt x="237789" y="255980"/>
                  <a:pt x="250268" y="257895"/>
                </a:cubicBezTo>
                <a:cubicBezTo>
                  <a:pt x="270418" y="261783"/>
                  <a:pt x="291592" y="255023"/>
                  <a:pt x="311845" y="258852"/>
                </a:cubicBezTo>
                <a:cubicBezTo>
                  <a:pt x="313686" y="258852"/>
                  <a:pt x="315629" y="257895"/>
                  <a:pt x="317573" y="257895"/>
                </a:cubicBezTo>
                <a:cubicBezTo>
                  <a:pt x="319516" y="257895"/>
                  <a:pt x="321460" y="256937"/>
                  <a:pt x="323301" y="255023"/>
                </a:cubicBezTo>
                <a:cubicBezTo>
                  <a:pt x="323301" y="251194"/>
                  <a:pt x="320437" y="250237"/>
                  <a:pt x="318493" y="249280"/>
                </a:cubicBezTo>
                <a:cubicBezTo>
                  <a:pt x="310822" y="246348"/>
                  <a:pt x="303150" y="246348"/>
                  <a:pt x="295479" y="244434"/>
                </a:cubicBezTo>
                <a:cubicBezTo>
                  <a:pt x="281977" y="240605"/>
                  <a:pt x="267554" y="242520"/>
                  <a:pt x="254155" y="241562"/>
                </a:cubicBezTo>
                <a:close/>
                <a:moveTo>
                  <a:pt x="1261686" y="207941"/>
                </a:moveTo>
                <a:cubicBezTo>
                  <a:pt x="1253093" y="206924"/>
                  <a:pt x="1241535" y="210813"/>
                  <a:pt x="1237648" y="219427"/>
                </a:cubicBezTo>
                <a:cubicBezTo>
                  <a:pt x="1228033" y="244434"/>
                  <a:pt x="1220362" y="270398"/>
                  <a:pt x="1216577" y="297319"/>
                </a:cubicBezTo>
                <a:cubicBezTo>
                  <a:pt x="1215554" y="305993"/>
                  <a:pt x="1226192" y="310779"/>
                  <a:pt x="1233863" y="309822"/>
                </a:cubicBezTo>
                <a:cubicBezTo>
                  <a:pt x="1242456" y="308865"/>
                  <a:pt x="1253093" y="304079"/>
                  <a:pt x="1254014" y="294447"/>
                </a:cubicBezTo>
                <a:cubicBezTo>
                  <a:pt x="1254935" y="287687"/>
                  <a:pt x="1255958" y="281944"/>
                  <a:pt x="1256878" y="275244"/>
                </a:cubicBezTo>
                <a:cubicBezTo>
                  <a:pt x="1256878" y="272312"/>
                  <a:pt x="1257901" y="268484"/>
                  <a:pt x="1258822" y="265612"/>
                </a:cubicBezTo>
                <a:cubicBezTo>
                  <a:pt x="1258822" y="264655"/>
                  <a:pt x="1259742" y="262740"/>
                  <a:pt x="1259742" y="261783"/>
                </a:cubicBezTo>
                <a:cubicBezTo>
                  <a:pt x="1260765" y="260826"/>
                  <a:pt x="1260765" y="260826"/>
                  <a:pt x="1260765" y="259809"/>
                </a:cubicBezTo>
                <a:cubicBezTo>
                  <a:pt x="1264652" y="248323"/>
                  <a:pt x="1268437" y="235819"/>
                  <a:pt x="1273244" y="224273"/>
                </a:cubicBezTo>
                <a:cubicBezTo>
                  <a:pt x="1277131" y="216556"/>
                  <a:pt x="1270380" y="208898"/>
                  <a:pt x="1261686" y="207941"/>
                </a:cubicBezTo>
                <a:close/>
                <a:moveTo>
                  <a:pt x="835684" y="197232"/>
                </a:moveTo>
                <a:cubicBezTo>
                  <a:pt x="831235" y="197591"/>
                  <a:pt x="826657" y="198788"/>
                  <a:pt x="825225" y="199267"/>
                </a:cubicBezTo>
                <a:cubicBezTo>
                  <a:pt x="821338" y="200224"/>
                  <a:pt x="806916" y="204052"/>
                  <a:pt x="808859" y="209855"/>
                </a:cubicBezTo>
                <a:cubicBezTo>
                  <a:pt x="817554" y="249280"/>
                  <a:pt x="830953" y="288704"/>
                  <a:pt x="849263" y="325197"/>
                </a:cubicBezTo>
                <a:cubicBezTo>
                  <a:pt x="854070" y="334829"/>
                  <a:pt x="888643" y="321368"/>
                  <a:pt x="885779" y="315625"/>
                </a:cubicBezTo>
                <a:cubicBezTo>
                  <a:pt x="867572" y="279072"/>
                  <a:pt x="854070" y="240605"/>
                  <a:pt x="845376" y="200224"/>
                </a:cubicBezTo>
                <a:cubicBezTo>
                  <a:pt x="844455" y="197352"/>
                  <a:pt x="840134" y="196874"/>
                  <a:pt x="835684" y="197232"/>
                </a:cubicBezTo>
                <a:close/>
                <a:moveTo>
                  <a:pt x="1035771" y="131358"/>
                </a:moveTo>
                <a:cubicBezTo>
                  <a:pt x="1026399" y="132443"/>
                  <a:pt x="1016554" y="137737"/>
                  <a:pt x="1015582" y="145424"/>
                </a:cubicBezTo>
                <a:cubicBezTo>
                  <a:pt x="1009854" y="193523"/>
                  <a:pt x="1013639" y="241562"/>
                  <a:pt x="1026118" y="288704"/>
                </a:cubicBezTo>
                <a:cubicBezTo>
                  <a:pt x="1030005" y="305036"/>
                  <a:pt x="1066521" y="295405"/>
                  <a:pt x="1062737" y="279072"/>
                </a:cubicBezTo>
                <a:cubicBezTo>
                  <a:pt x="1051178" y="233905"/>
                  <a:pt x="1047291" y="187720"/>
                  <a:pt x="1053122" y="142553"/>
                </a:cubicBezTo>
                <a:cubicBezTo>
                  <a:pt x="1054042" y="133400"/>
                  <a:pt x="1045143" y="130274"/>
                  <a:pt x="1035771" y="131358"/>
                </a:cubicBezTo>
                <a:close/>
                <a:moveTo>
                  <a:pt x="1153325" y="46392"/>
                </a:moveTo>
                <a:cubicBezTo>
                  <a:pt x="1130016" y="47118"/>
                  <a:pt x="1106465" y="50244"/>
                  <a:pt x="1082887" y="51201"/>
                </a:cubicBezTo>
                <a:cubicBezTo>
                  <a:pt x="1079000" y="51201"/>
                  <a:pt x="1076136" y="53115"/>
                  <a:pt x="1072352" y="54072"/>
                </a:cubicBezTo>
                <a:cubicBezTo>
                  <a:pt x="1054963" y="58918"/>
                  <a:pt x="1037676" y="61790"/>
                  <a:pt x="1020390" y="68490"/>
                </a:cubicBezTo>
                <a:cubicBezTo>
                  <a:pt x="1002080" y="75250"/>
                  <a:pt x="984794" y="80993"/>
                  <a:pt x="971394" y="94454"/>
                </a:cubicBezTo>
                <a:cubicBezTo>
                  <a:pt x="970371" y="96368"/>
                  <a:pt x="967507" y="97326"/>
                  <a:pt x="969450" y="100257"/>
                </a:cubicBezTo>
                <a:cubicBezTo>
                  <a:pt x="970371" y="102171"/>
                  <a:pt x="972315" y="101214"/>
                  <a:pt x="974258" y="101214"/>
                </a:cubicBezTo>
                <a:cubicBezTo>
                  <a:pt x="993488" y="96368"/>
                  <a:pt x="1013639" y="94454"/>
                  <a:pt x="1030005" y="85839"/>
                </a:cubicBezTo>
                <a:cubicBezTo>
                  <a:pt x="1048314" y="77165"/>
                  <a:pt x="1068465" y="74293"/>
                  <a:pt x="1086774" y="71362"/>
                </a:cubicBezTo>
                <a:cubicBezTo>
                  <a:pt x="1114596" y="67533"/>
                  <a:pt x="1143441" y="69447"/>
                  <a:pt x="1171366" y="65619"/>
                </a:cubicBezTo>
                <a:cubicBezTo>
                  <a:pt x="1174230" y="65619"/>
                  <a:pt x="1178117" y="65619"/>
                  <a:pt x="1180981" y="66576"/>
                </a:cubicBezTo>
                <a:cubicBezTo>
                  <a:pt x="1207882" y="70405"/>
                  <a:pt x="1234784" y="75250"/>
                  <a:pt x="1261686" y="79079"/>
                </a:cubicBezTo>
                <a:cubicBezTo>
                  <a:pt x="1265573" y="80036"/>
                  <a:pt x="1270380" y="80993"/>
                  <a:pt x="1273244" y="82908"/>
                </a:cubicBezTo>
                <a:cubicBezTo>
                  <a:pt x="1287667" y="94454"/>
                  <a:pt x="1305976" y="97326"/>
                  <a:pt x="1322240" y="103129"/>
                </a:cubicBezTo>
                <a:cubicBezTo>
                  <a:pt x="1335742" y="106957"/>
                  <a:pt x="1347300" y="113717"/>
                  <a:pt x="1360700" y="119461"/>
                </a:cubicBezTo>
                <a:cubicBezTo>
                  <a:pt x="1375122" y="127178"/>
                  <a:pt x="1389545" y="134836"/>
                  <a:pt x="1403047" y="144467"/>
                </a:cubicBezTo>
                <a:cubicBezTo>
                  <a:pt x="1407854" y="147339"/>
                  <a:pt x="1414605" y="149253"/>
                  <a:pt x="1419413" y="155056"/>
                </a:cubicBezTo>
                <a:cubicBezTo>
                  <a:pt x="1423197" y="158885"/>
                  <a:pt x="1428005" y="161757"/>
                  <a:pt x="1432812" y="162714"/>
                </a:cubicBezTo>
                <a:cubicBezTo>
                  <a:pt x="1436699" y="164628"/>
                  <a:pt x="1442427" y="167560"/>
                  <a:pt x="1445394" y="160799"/>
                </a:cubicBezTo>
                <a:cubicBezTo>
                  <a:pt x="1447235" y="154099"/>
                  <a:pt x="1442427" y="151168"/>
                  <a:pt x="1437620" y="148296"/>
                </a:cubicBezTo>
                <a:cubicBezTo>
                  <a:pt x="1432812" y="145424"/>
                  <a:pt x="1426164" y="144467"/>
                  <a:pt x="1423197" y="138664"/>
                </a:cubicBezTo>
                <a:cubicBezTo>
                  <a:pt x="1419413" y="131964"/>
                  <a:pt x="1413582" y="128135"/>
                  <a:pt x="1406934" y="126221"/>
                </a:cubicBezTo>
                <a:cubicBezTo>
                  <a:pt x="1402126" y="125204"/>
                  <a:pt x="1399160" y="122332"/>
                  <a:pt x="1397319" y="118503"/>
                </a:cubicBezTo>
                <a:cubicBezTo>
                  <a:pt x="1393432" y="112700"/>
                  <a:pt x="1387704" y="109829"/>
                  <a:pt x="1380953" y="107914"/>
                </a:cubicBezTo>
                <a:cubicBezTo>
                  <a:pt x="1374202" y="106957"/>
                  <a:pt x="1366530" y="106000"/>
                  <a:pt x="1362643" y="100257"/>
                </a:cubicBezTo>
                <a:cubicBezTo>
                  <a:pt x="1356915" y="92540"/>
                  <a:pt x="1348221" y="89668"/>
                  <a:pt x="1339629" y="87754"/>
                </a:cubicBezTo>
                <a:cubicBezTo>
                  <a:pt x="1327047" y="85779"/>
                  <a:pt x="1315591" y="80993"/>
                  <a:pt x="1304953" y="74293"/>
                </a:cubicBezTo>
                <a:cubicBezTo>
                  <a:pt x="1298202" y="70405"/>
                  <a:pt x="1291554" y="66576"/>
                  <a:pt x="1283882" y="65619"/>
                </a:cubicBezTo>
                <a:cubicBezTo>
                  <a:pt x="1263629" y="61790"/>
                  <a:pt x="1243478" y="58918"/>
                  <a:pt x="1222305" y="55987"/>
                </a:cubicBezTo>
                <a:cubicBezTo>
                  <a:pt x="1199700" y="47342"/>
                  <a:pt x="1176634" y="45667"/>
                  <a:pt x="1153325" y="46392"/>
                </a:cubicBezTo>
                <a:close/>
                <a:moveTo>
                  <a:pt x="1149105" y="111"/>
                </a:moveTo>
                <a:cubicBezTo>
                  <a:pt x="1162441" y="470"/>
                  <a:pt x="1175662" y="1666"/>
                  <a:pt x="1188652" y="3102"/>
                </a:cubicBezTo>
                <a:cubicBezTo>
                  <a:pt x="1200211" y="5016"/>
                  <a:pt x="1211769" y="4059"/>
                  <a:pt x="1223226" y="6033"/>
                </a:cubicBezTo>
                <a:cubicBezTo>
                  <a:pt x="1266493" y="13691"/>
                  <a:pt x="1307817" y="25237"/>
                  <a:pt x="1349244" y="41569"/>
                </a:cubicBezTo>
                <a:cubicBezTo>
                  <a:pt x="1371338" y="51201"/>
                  <a:pt x="1391488" y="62747"/>
                  <a:pt x="1413582" y="72319"/>
                </a:cubicBezTo>
                <a:cubicBezTo>
                  <a:pt x="1428005" y="78122"/>
                  <a:pt x="1439563" y="88711"/>
                  <a:pt x="1453065" y="97326"/>
                </a:cubicBezTo>
                <a:cubicBezTo>
                  <a:pt x="1475159" y="111743"/>
                  <a:pt x="1497253" y="128135"/>
                  <a:pt x="1517506" y="145424"/>
                </a:cubicBezTo>
                <a:cubicBezTo>
                  <a:pt x="1544408" y="168517"/>
                  <a:pt x="1573253" y="189635"/>
                  <a:pt x="1599234" y="213684"/>
                </a:cubicBezTo>
                <a:cubicBezTo>
                  <a:pt x="1607826" y="221402"/>
                  <a:pt x="1616521" y="228102"/>
                  <a:pt x="1627056" y="233905"/>
                </a:cubicBezTo>
                <a:cubicBezTo>
                  <a:pt x="1642399" y="241562"/>
                  <a:pt x="1655901" y="252151"/>
                  <a:pt x="1669403" y="261783"/>
                </a:cubicBezTo>
                <a:cubicBezTo>
                  <a:pt x="1693441" y="280030"/>
                  <a:pt x="1719319" y="293490"/>
                  <a:pt x="1746323" y="305993"/>
                </a:cubicBezTo>
                <a:lnTo>
                  <a:pt x="1792850" y="328022"/>
                </a:lnTo>
                <a:lnTo>
                  <a:pt x="1787315" y="339328"/>
                </a:lnTo>
                <a:cubicBezTo>
                  <a:pt x="1778658" y="364329"/>
                  <a:pt x="1769066" y="392192"/>
                  <a:pt x="1759396" y="423916"/>
                </a:cubicBezTo>
                <a:cubicBezTo>
                  <a:pt x="1748868" y="454695"/>
                  <a:pt x="1739276" y="486419"/>
                  <a:pt x="1729606" y="519115"/>
                </a:cubicBezTo>
                <a:cubicBezTo>
                  <a:pt x="1720014" y="551810"/>
                  <a:pt x="1710422" y="582563"/>
                  <a:pt x="1702701" y="613341"/>
                </a:cubicBezTo>
                <a:cubicBezTo>
                  <a:pt x="1694045" y="644094"/>
                  <a:pt x="1687338" y="670066"/>
                  <a:pt x="1682503" y="693124"/>
                </a:cubicBezTo>
                <a:cubicBezTo>
                  <a:pt x="1679618" y="704679"/>
                  <a:pt x="1678682" y="713319"/>
                  <a:pt x="1681567" y="719097"/>
                </a:cubicBezTo>
                <a:cubicBezTo>
                  <a:pt x="1684453" y="724848"/>
                  <a:pt x="1690224" y="730625"/>
                  <a:pt x="1698880" y="736403"/>
                </a:cubicBezTo>
                <a:cubicBezTo>
                  <a:pt x="1707536" y="742154"/>
                  <a:pt x="1716193" y="746015"/>
                  <a:pt x="1724849" y="749849"/>
                </a:cubicBezTo>
                <a:cubicBezTo>
                  <a:pt x="1733505" y="753709"/>
                  <a:pt x="1744033" y="756598"/>
                  <a:pt x="1754639" y="759461"/>
                </a:cubicBezTo>
                <a:cubicBezTo>
                  <a:pt x="1764231" y="762349"/>
                  <a:pt x="1770938" y="763321"/>
                  <a:pt x="1774837" y="761404"/>
                </a:cubicBezTo>
                <a:cubicBezTo>
                  <a:pt x="1779594" y="760432"/>
                  <a:pt x="1782480" y="754655"/>
                  <a:pt x="1785365" y="746960"/>
                </a:cubicBezTo>
                <a:cubicBezTo>
                  <a:pt x="1794021" y="723902"/>
                  <a:pt x="1802678" y="698901"/>
                  <a:pt x="1812348" y="671983"/>
                </a:cubicBezTo>
                <a:cubicBezTo>
                  <a:pt x="1822876" y="645065"/>
                  <a:pt x="1833482" y="617175"/>
                  <a:pt x="1845023" y="588340"/>
                </a:cubicBezTo>
                <a:cubicBezTo>
                  <a:pt x="1856565" y="559479"/>
                  <a:pt x="1869043" y="530643"/>
                  <a:pt x="1881520" y="500837"/>
                </a:cubicBezTo>
                <a:cubicBezTo>
                  <a:pt x="1893998" y="471030"/>
                  <a:pt x="1906553" y="442194"/>
                  <a:pt x="1919031" y="413359"/>
                </a:cubicBezTo>
                <a:cubicBezTo>
                  <a:pt x="1923866" y="402776"/>
                  <a:pt x="1924802" y="394109"/>
                  <a:pt x="1922852" y="386415"/>
                </a:cubicBezTo>
                <a:lnTo>
                  <a:pt x="1912721" y="373888"/>
                </a:lnTo>
                <a:lnTo>
                  <a:pt x="1916427" y="375210"/>
                </a:lnTo>
                <a:cubicBezTo>
                  <a:pt x="1945272" y="386757"/>
                  <a:pt x="1975140" y="394474"/>
                  <a:pt x="2005929" y="401174"/>
                </a:cubicBezTo>
                <a:cubicBezTo>
                  <a:pt x="2023215" y="405003"/>
                  <a:pt x="2038559" y="409849"/>
                  <a:pt x="2053902" y="417506"/>
                </a:cubicBezTo>
                <a:cubicBezTo>
                  <a:pt x="2058709" y="419421"/>
                  <a:pt x="2064539" y="420378"/>
                  <a:pt x="2070268" y="421335"/>
                </a:cubicBezTo>
                <a:cubicBezTo>
                  <a:pt x="2096249" y="424267"/>
                  <a:pt x="2121207" y="429052"/>
                  <a:pt x="2145244" y="440599"/>
                </a:cubicBezTo>
                <a:cubicBezTo>
                  <a:pt x="2158746" y="447299"/>
                  <a:pt x="2173169" y="450230"/>
                  <a:pt x="2187591" y="452145"/>
                </a:cubicBezTo>
                <a:cubicBezTo>
                  <a:pt x="2194342" y="453102"/>
                  <a:pt x="2202014" y="453102"/>
                  <a:pt x="2204878" y="460759"/>
                </a:cubicBezTo>
                <a:cubicBezTo>
                  <a:pt x="2206821" y="467520"/>
                  <a:pt x="2202014" y="472306"/>
                  <a:pt x="2196286" y="475177"/>
                </a:cubicBezTo>
                <a:cubicBezTo>
                  <a:pt x="2174089" y="497312"/>
                  <a:pt x="2157826" y="523276"/>
                  <a:pt x="2139516" y="548283"/>
                </a:cubicBezTo>
                <a:cubicBezTo>
                  <a:pt x="2113535" y="582861"/>
                  <a:pt x="2089498" y="620371"/>
                  <a:pt x="2067403" y="657881"/>
                </a:cubicBezTo>
                <a:cubicBezTo>
                  <a:pt x="2043366" y="698263"/>
                  <a:pt x="2025159" y="742473"/>
                  <a:pt x="2022193" y="790572"/>
                </a:cubicBezTo>
                <a:cubicBezTo>
                  <a:pt x="2021272" y="807861"/>
                  <a:pt x="2027000" y="824193"/>
                  <a:pt x="2029966" y="841543"/>
                </a:cubicBezTo>
                <a:cubicBezTo>
                  <a:pt x="2030887" y="846329"/>
                  <a:pt x="2031807" y="850157"/>
                  <a:pt x="2032830" y="855003"/>
                </a:cubicBezTo>
                <a:cubicBezTo>
                  <a:pt x="2037638" y="900171"/>
                  <a:pt x="2053902" y="940552"/>
                  <a:pt x="2068324" y="982848"/>
                </a:cubicBezTo>
                <a:cubicBezTo>
                  <a:pt x="2074155" y="998223"/>
                  <a:pt x="2078962" y="1014615"/>
                  <a:pt x="2083769" y="1029990"/>
                </a:cubicBezTo>
                <a:cubicBezTo>
                  <a:pt x="2090521" y="1051108"/>
                  <a:pt x="2098192" y="1071329"/>
                  <a:pt x="2109751" y="1090532"/>
                </a:cubicBezTo>
                <a:cubicBezTo>
                  <a:pt x="2113535" y="1095378"/>
                  <a:pt x="2116399" y="1101121"/>
                  <a:pt x="2112615" y="1106864"/>
                </a:cubicBezTo>
                <a:cubicBezTo>
                  <a:pt x="2108728" y="1112667"/>
                  <a:pt x="2102999" y="1112667"/>
                  <a:pt x="2096249" y="1111710"/>
                </a:cubicBezTo>
                <a:cubicBezTo>
                  <a:pt x="2063619" y="1107822"/>
                  <a:pt x="2030887" y="1107822"/>
                  <a:pt x="1998155" y="1107822"/>
                </a:cubicBezTo>
                <a:cubicBezTo>
                  <a:pt x="1976061" y="1107822"/>
                  <a:pt x="1954887" y="1108839"/>
                  <a:pt x="1933816" y="1106864"/>
                </a:cubicBezTo>
                <a:cubicBezTo>
                  <a:pt x="1918371" y="1102078"/>
                  <a:pt x="1903948" y="1104950"/>
                  <a:pt x="1889526" y="1104950"/>
                </a:cubicBezTo>
                <a:cubicBezTo>
                  <a:pt x="1855873" y="1103993"/>
                  <a:pt x="1822221" y="1105907"/>
                  <a:pt x="1788568" y="1106864"/>
                </a:cubicBezTo>
                <a:cubicBezTo>
                  <a:pt x="1783761" y="1106864"/>
                  <a:pt x="1779976" y="1107822"/>
                  <a:pt x="1776089" y="1107822"/>
                </a:cubicBezTo>
                <a:cubicBezTo>
                  <a:pt x="1741516" y="1104950"/>
                  <a:pt x="1707863" y="1111710"/>
                  <a:pt x="1673188" y="1113625"/>
                </a:cubicBezTo>
                <a:cubicBezTo>
                  <a:pt x="1649150" y="1114582"/>
                  <a:pt x="1625113" y="1120325"/>
                  <a:pt x="1602098" y="1125171"/>
                </a:cubicBezTo>
                <a:cubicBezTo>
                  <a:pt x="1574173" y="1130914"/>
                  <a:pt x="1547272" y="1139588"/>
                  <a:pt x="1520370" y="1148203"/>
                </a:cubicBezTo>
                <a:cubicBezTo>
                  <a:pt x="1497253" y="1155920"/>
                  <a:pt x="1474239" y="1165552"/>
                  <a:pt x="1452042" y="1176141"/>
                </a:cubicBezTo>
                <a:cubicBezTo>
                  <a:pt x="1433835" y="1184756"/>
                  <a:pt x="1415526" y="1192473"/>
                  <a:pt x="1397319" y="1201088"/>
                </a:cubicBezTo>
                <a:cubicBezTo>
                  <a:pt x="1375122" y="1210720"/>
                  <a:pt x="1354051" y="1221309"/>
                  <a:pt x="1332878" y="1229983"/>
                </a:cubicBezTo>
                <a:cubicBezTo>
                  <a:pt x="1310784" y="1239555"/>
                  <a:pt x="1288690" y="1247272"/>
                  <a:pt x="1266493" y="1255887"/>
                </a:cubicBezTo>
                <a:cubicBezTo>
                  <a:pt x="1248286" y="1263605"/>
                  <a:pt x="1229056" y="1268391"/>
                  <a:pt x="1210747" y="1272279"/>
                </a:cubicBezTo>
                <a:cubicBezTo>
                  <a:pt x="1184765" y="1278022"/>
                  <a:pt x="1158887" y="1285740"/>
                  <a:pt x="1130962" y="1283825"/>
                </a:cubicBezTo>
                <a:cubicBezTo>
                  <a:pt x="1126155" y="1283825"/>
                  <a:pt x="1120427" y="1282808"/>
                  <a:pt x="1115619" y="1283825"/>
                </a:cubicBezTo>
                <a:cubicBezTo>
                  <a:pt x="1059770" y="1290526"/>
                  <a:pt x="1005047" y="1277065"/>
                  <a:pt x="951141" y="1266476"/>
                </a:cubicBezTo>
                <a:cubicBezTo>
                  <a:pt x="947356" y="1265519"/>
                  <a:pt x="943469" y="1264562"/>
                  <a:pt x="940605" y="1262647"/>
                </a:cubicBezTo>
                <a:cubicBezTo>
                  <a:pt x="913704" y="1247272"/>
                  <a:pt x="882915" y="1241470"/>
                  <a:pt x="856934" y="1226095"/>
                </a:cubicBezTo>
                <a:cubicBezTo>
                  <a:pt x="831976" y="1211677"/>
                  <a:pt x="807939" y="1197259"/>
                  <a:pt x="784822" y="1179013"/>
                </a:cubicBezTo>
                <a:cubicBezTo>
                  <a:pt x="773263" y="1169381"/>
                  <a:pt x="760784" y="1161664"/>
                  <a:pt x="749226" y="1152092"/>
                </a:cubicBezTo>
                <a:cubicBezTo>
                  <a:pt x="736747" y="1141503"/>
                  <a:pt x="723347" y="1130914"/>
                  <a:pt x="710766" y="1120325"/>
                </a:cubicBezTo>
                <a:cubicBezTo>
                  <a:pt x="701151" y="1111710"/>
                  <a:pt x="689694" y="1104950"/>
                  <a:pt x="680079" y="1096335"/>
                </a:cubicBezTo>
                <a:cubicBezTo>
                  <a:pt x="662690" y="1079943"/>
                  <a:pt x="640596" y="1069414"/>
                  <a:pt x="626174" y="1050151"/>
                </a:cubicBezTo>
                <a:cubicBezTo>
                  <a:pt x="626174" y="1049194"/>
                  <a:pt x="624230" y="1047279"/>
                  <a:pt x="623310" y="1047279"/>
                </a:cubicBezTo>
                <a:cubicBezTo>
                  <a:pt x="609808" y="1043450"/>
                  <a:pt x="598352" y="1033819"/>
                  <a:pt x="586793" y="1025144"/>
                </a:cubicBezTo>
                <a:cubicBezTo>
                  <a:pt x="567563" y="1011684"/>
                  <a:pt x="546390" y="1000137"/>
                  <a:pt x="526239" y="988651"/>
                </a:cubicBezTo>
                <a:cubicBezTo>
                  <a:pt x="510794" y="979977"/>
                  <a:pt x="494530" y="970345"/>
                  <a:pt x="477141" y="964602"/>
                </a:cubicBezTo>
                <a:cubicBezTo>
                  <a:pt x="446455" y="953056"/>
                  <a:pt x="416587" y="936723"/>
                  <a:pt x="382934" y="931878"/>
                </a:cubicBezTo>
                <a:cubicBezTo>
                  <a:pt x="373319" y="930920"/>
                  <a:pt x="364727" y="927092"/>
                  <a:pt x="356953" y="920331"/>
                </a:cubicBezTo>
                <a:cubicBezTo>
                  <a:pt x="355112" y="918417"/>
                  <a:pt x="352146" y="916503"/>
                  <a:pt x="349282" y="916503"/>
                </a:cubicBezTo>
                <a:cubicBezTo>
                  <a:pt x="285864" y="907888"/>
                  <a:pt x="226230" y="885753"/>
                  <a:pt x="163732" y="872292"/>
                </a:cubicBezTo>
                <a:cubicBezTo>
                  <a:pt x="149310" y="869421"/>
                  <a:pt x="134887" y="868464"/>
                  <a:pt x="121488" y="864575"/>
                </a:cubicBezTo>
                <a:cubicBezTo>
                  <a:pt x="83948" y="855960"/>
                  <a:pt x="47432" y="845371"/>
                  <a:pt x="10915" y="834782"/>
                </a:cubicBezTo>
                <a:cubicBezTo>
                  <a:pt x="-1667" y="830954"/>
                  <a:pt x="-2587" y="826108"/>
                  <a:pt x="4164" y="815579"/>
                </a:cubicBezTo>
                <a:cubicBezTo>
                  <a:pt x="13779" y="800204"/>
                  <a:pt x="26258" y="786743"/>
                  <a:pt x="37817" y="773283"/>
                </a:cubicBezTo>
                <a:cubicBezTo>
                  <a:pt x="52239" y="755934"/>
                  <a:pt x="64718" y="737687"/>
                  <a:pt x="78220" y="719441"/>
                </a:cubicBezTo>
                <a:cubicBezTo>
                  <a:pt x="101235" y="686717"/>
                  <a:pt x="123329" y="653095"/>
                  <a:pt x="144502" y="619414"/>
                </a:cubicBezTo>
                <a:cubicBezTo>
                  <a:pt x="158925" y="597279"/>
                  <a:pt x="161789" y="571375"/>
                  <a:pt x="168540" y="547326"/>
                </a:cubicBezTo>
                <a:cubicBezTo>
                  <a:pt x="178155" y="512687"/>
                  <a:pt x="176211" y="477151"/>
                  <a:pt x="171404" y="441556"/>
                </a:cubicBezTo>
                <a:cubicBezTo>
                  <a:pt x="166596" y="409849"/>
                  <a:pt x="156981" y="379039"/>
                  <a:pt x="149310" y="348289"/>
                </a:cubicBezTo>
                <a:cubicBezTo>
                  <a:pt x="142559" y="322326"/>
                  <a:pt x="132023" y="297319"/>
                  <a:pt x="124352" y="271355"/>
                </a:cubicBezTo>
                <a:cubicBezTo>
                  <a:pt x="118521" y="254066"/>
                  <a:pt x="110850" y="238691"/>
                  <a:pt x="107986" y="220385"/>
                </a:cubicBezTo>
                <a:cubicBezTo>
                  <a:pt x="107065" y="214641"/>
                  <a:pt x="104099" y="210813"/>
                  <a:pt x="101235" y="205967"/>
                </a:cubicBezTo>
                <a:cubicBezTo>
                  <a:pt x="90699" y="188678"/>
                  <a:pt x="96427" y="178089"/>
                  <a:pt x="115657" y="176174"/>
                </a:cubicBezTo>
                <a:cubicBezTo>
                  <a:pt x="117601" y="176174"/>
                  <a:pt x="120465" y="176174"/>
                  <a:pt x="122408" y="176174"/>
                </a:cubicBezTo>
                <a:cubicBezTo>
                  <a:pt x="166596" y="183892"/>
                  <a:pt x="210887" y="182934"/>
                  <a:pt x="255075" y="181977"/>
                </a:cubicBezTo>
                <a:cubicBezTo>
                  <a:pt x="268577" y="181977"/>
                  <a:pt x="283000" y="182934"/>
                  <a:pt x="296399" y="184849"/>
                </a:cubicBezTo>
                <a:cubicBezTo>
                  <a:pt x="340690" y="189635"/>
                  <a:pt x="383957" y="182934"/>
                  <a:pt x="428145" y="187720"/>
                </a:cubicBezTo>
                <a:cubicBezTo>
                  <a:pt x="451262" y="190592"/>
                  <a:pt x="474277" y="182934"/>
                  <a:pt x="498315" y="184849"/>
                </a:cubicBezTo>
                <a:cubicBezTo>
                  <a:pt x="532888" y="187720"/>
                  <a:pt x="566540" y="180003"/>
                  <a:pt x="601216" y="174260"/>
                </a:cubicBezTo>
                <a:cubicBezTo>
                  <a:pt x="618502" y="171388"/>
                  <a:pt x="635789" y="165585"/>
                  <a:pt x="654098" y="164628"/>
                </a:cubicBezTo>
                <a:cubicBezTo>
                  <a:pt x="668521" y="163671"/>
                  <a:pt x="681000" y="155056"/>
                  <a:pt x="694502" y="151168"/>
                </a:cubicBezTo>
                <a:cubicBezTo>
                  <a:pt x="741554" y="135793"/>
                  <a:pt x="787686" y="115632"/>
                  <a:pt x="831976" y="93497"/>
                </a:cubicBezTo>
                <a:cubicBezTo>
                  <a:pt x="872277" y="73336"/>
                  <a:pt x="911760" y="52158"/>
                  <a:pt x="954005" y="36783"/>
                </a:cubicBezTo>
                <a:cubicBezTo>
                  <a:pt x="981009" y="27151"/>
                  <a:pt x="1009854" y="17520"/>
                  <a:pt x="1038699" y="11776"/>
                </a:cubicBezTo>
                <a:cubicBezTo>
                  <a:pt x="1061714" y="6991"/>
                  <a:pt x="1085751" y="6033"/>
                  <a:pt x="1108868" y="2145"/>
                </a:cubicBezTo>
                <a:cubicBezTo>
                  <a:pt x="1122319" y="230"/>
                  <a:pt x="1135770" y="-248"/>
                  <a:pt x="1149105" y="111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148D0218-7962-A768-799D-6C8F85AA652C}"/>
              </a:ext>
            </a:extLst>
          </p:cNvPr>
          <p:cNvSpPr/>
          <p:nvPr/>
        </p:nvSpPr>
        <p:spPr>
          <a:xfrm>
            <a:off x="7530508" y="3685052"/>
            <a:ext cx="1764907" cy="702618"/>
          </a:xfrm>
          <a:custGeom>
            <a:avLst/>
            <a:gdLst>
              <a:gd name="connsiteX0" fmla="*/ 1525286 w 1764907"/>
              <a:gd name="connsiteY0" fmla="*/ 452191 h 702618"/>
              <a:gd name="connsiteX1" fmla="*/ 1492568 w 1764907"/>
              <a:gd name="connsiteY1" fmla="*/ 454098 h 702618"/>
              <a:gd name="connsiteX2" fmla="*/ 1469482 w 1764907"/>
              <a:gd name="connsiteY2" fmla="*/ 467560 h 702618"/>
              <a:gd name="connsiteX3" fmla="*/ 1457018 w 1764907"/>
              <a:gd name="connsiteY3" fmla="*/ 487766 h 702618"/>
              <a:gd name="connsiteX4" fmla="*/ 1455106 w 1764907"/>
              <a:gd name="connsiteY4" fmla="*/ 510820 h 702618"/>
              <a:gd name="connsiteX5" fmla="*/ 1479113 w 1764907"/>
              <a:gd name="connsiteY5" fmla="*/ 549298 h 702618"/>
              <a:gd name="connsiteX6" fmla="*/ 1526207 w 1764907"/>
              <a:gd name="connsiteY6" fmla="*/ 556015 h 702618"/>
              <a:gd name="connsiteX7" fmla="*/ 1547382 w 1764907"/>
              <a:gd name="connsiteY7" fmla="*/ 548330 h 702618"/>
              <a:gd name="connsiteX8" fmla="*/ 1562749 w 1764907"/>
              <a:gd name="connsiteY8" fmla="*/ 535836 h 702618"/>
              <a:gd name="connsiteX9" fmla="*/ 1572380 w 1764907"/>
              <a:gd name="connsiteY9" fmla="*/ 521407 h 702618"/>
              <a:gd name="connsiteX10" fmla="*/ 1577196 w 1764907"/>
              <a:gd name="connsiteY10" fmla="*/ 507945 h 702618"/>
              <a:gd name="connsiteX11" fmla="*/ 1576205 w 1764907"/>
              <a:gd name="connsiteY11" fmla="*/ 491609 h 702618"/>
              <a:gd name="connsiteX12" fmla="*/ 1568556 w 1764907"/>
              <a:gd name="connsiteY12" fmla="*/ 474305 h 702618"/>
              <a:gd name="connsiteX13" fmla="*/ 1552197 w 1764907"/>
              <a:gd name="connsiteY13" fmla="*/ 459876 h 702618"/>
              <a:gd name="connsiteX14" fmla="*/ 1525286 w 1764907"/>
              <a:gd name="connsiteY14" fmla="*/ 452191 h 702618"/>
              <a:gd name="connsiteX15" fmla="*/ 204243 w 1764907"/>
              <a:gd name="connsiteY15" fmla="*/ 375264 h 702618"/>
              <a:gd name="connsiteX16" fmla="*/ 215787 w 1764907"/>
              <a:gd name="connsiteY16" fmla="*/ 386818 h 702618"/>
              <a:gd name="connsiteX17" fmla="*/ 223435 w 1764907"/>
              <a:gd name="connsiteY17" fmla="*/ 413714 h 702618"/>
              <a:gd name="connsiteX18" fmla="*/ 226338 w 1764907"/>
              <a:gd name="connsiteY18" fmla="*/ 447381 h 702618"/>
              <a:gd name="connsiteX19" fmla="*/ 225418 w 1764907"/>
              <a:gd name="connsiteY19" fmla="*/ 481022 h 702618"/>
              <a:gd name="connsiteX20" fmla="*/ 219611 w 1764907"/>
              <a:gd name="connsiteY20" fmla="*/ 516597 h 702618"/>
              <a:gd name="connsiteX21" fmla="*/ 209979 w 1764907"/>
              <a:gd name="connsiteY21" fmla="*/ 544488 h 702618"/>
              <a:gd name="connsiteX22" fmla="*/ 198436 w 1764907"/>
              <a:gd name="connsiteY22" fmla="*/ 562759 h 702618"/>
              <a:gd name="connsiteX23" fmla="*/ 184981 w 1764907"/>
              <a:gd name="connsiteY23" fmla="*/ 567569 h 702618"/>
              <a:gd name="connsiteX24" fmla="*/ 171525 w 1764907"/>
              <a:gd name="connsiteY24" fmla="*/ 556982 h 702618"/>
              <a:gd name="connsiteX25" fmla="*/ 162885 w 1764907"/>
              <a:gd name="connsiteY25" fmla="*/ 533901 h 702618"/>
              <a:gd name="connsiteX26" fmla="*/ 159061 w 1764907"/>
              <a:gd name="connsiteY26" fmla="*/ 504103 h 702618"/>
              <a:gd name="connsiteX27" fmla="*/ 159982 w 1764907"/>
              <a:gd name="connsiteY27" fmla="*/ 472370 h 702618"/>
              <a:gd name="connsiteX28" fmla="*/ 166709 w 1764907"/>
              <a:gd name="connsiteY28" fmla="*/ 438730 h 702618"/>
              <a:gd name="connsiteX29" fmla="*/ 177332 w 1764907"/>
              <a:gd name="connsiteY29" fmla="*/ 406029 h 702618"/>
              <a:gd name="connsiteX30" fmla="*/ 189796 w 1764907"/>
              <a:gd name="connsiteY30" fmla="*/ 382008 h 702618"/>
              <a:gd name="connsiteX31" fmla="*/ 204243 w 1764907"/>
              <a:gd name="connsiteY31" fmla="*/ 375264 h 702618"/>
              <a:gd name="connsiteX32" fmla="*/ 425338 w 1764907"/>
              <a:gd name="connsiteY32" fmla="*/ 337781 h 702618"/>
              <a:gd name="connsiteX33" fmla="*/ 436881 w 1764907"/>
              <a:gd name="connsiteY33" fmla="*/ 349308 h 702618"/>
              <a:gd name="connsiteX34" fmla="*/ 444600 w 1764907"/>
              <a:gd name="connsiteY34" fmla="*/ 376231 h 702618"/>
              <a:gd name="connsiteX35" fmla="*/ 447504 w 1764907"/>
              <a:gd name="connsiteY35" fmla="*/ 409871 h 702618"/>
              <a:gd name="connsiteX36" fmla="*/ 446512 w 1764907"/>
              <a:gd name="connsiteY36" fmla="*/ 443539 h 702618"/>
              <a:gd name="connsiteX37" fmla="*/ 440776 w 1764907"/>
              <a:gd name="connsiteY37" fmla="*/ 479114 h 702618"/>
              <a:gd name="connsiteX38" fmla="*/ 431145 w 1764907"/>
              <a:gd name="connsiteY38" fmla="*/ 506978 h 702618"/>
              <a:gd name="connsiteX39" fmla="*/ 419601 w 1764907"/>
              <a:gd name="connsiteY39" fmla="*/ 525249 h 702618"/>
              <a:gd name="connsiteX40" fmla="*/ 406146 w 1764907"/>
              <a:gd name="connsiteY40" fmla="*/ 530059 h 702618"/>
              <a:gd name="connsiteX41" fmla="*/ 392690 w 1764907"/>
              <a:gd name="connsiteY41" fmla="*/ 519472 h 702618"/>
              <a:gd name="connsiteX42" fmla="*/ 384051 w 1764907"/>
              <a:gd name="connsiteY42" fmla="*/ 496418 h 702618"/>
              <a:gd name="connsiteX43" fmla="*/ 380156 w 1764907"/>
              <a:gd name="connsiteY43" fmla="*/ 466593 h 702618"/>
              <a:gd name="connsiteX44" fmla="*/ 381147 w 1764907"/>
              <a:gd name="connsiteY44" fmla="*/ 434887 h 702618"/>
              <a:gd name="connsiteX45" fmla="*/ 387875 w 1764907"/>
              <a:gd name="connsiteY45" fmla="*/ 401219 h 702618"/>
              <a:gd name="connsiteX46" fmla="*/ 398427 w 1764907"/>
              <a:gd name="connsiteY46" fmla="*/ 368547 h 702618"/>
              <a:gd name="connsiteX47" fmla="*/ 410962 w 1764907"/>
              <a:gd name="connsiteY47" fmla="*/ 344498 h 702618"/>
              <a:gd name="connsiteX48" fmla="*/ 425338 w 1764907"/>
              <a:gd name="connsiteY48" fmla="*/ 337781 h 702618"/>
              <a:gd name="connsiteX49" fmla="*/ 639156 w 1764907"/>
              <a:gd name="connsiteY49" fmla="*/ 300989 h 702618"/>
              <a:gd name="connsiteX50" fmla="*/ 645512 w 1764907"/>
              <a:gd name="connsiteY50" fmla="*/ 301238 h 702618"/>
              <a:gd name="connsiteX51" fmla="*/ 657055 w 1764907"/>
              <a:gd name="connsiteY51" fmla="*/ 312765 h 702618"/>
              <a:gd name="connsiteX52" fmla="*/ 664774 w 1764907"/>
              <a:gd name="connsiteY52" fmla="*/ 339688 h 702618"/>
              <a:gd name="connsiteX53" fmla="*/ 667678 w 1764907"/>
              <a:gd name="connsiteY53" fmla="*/ 373356 h 702618"/>
              <a:gd name="connsiteX54" fmla="*/ 666686 w 1764907"/>
              <a:gd name="connsiteY54" fmla="*/ 406997 h 702618"/>
              <a:gd name="connsiteX55" fmla="*/ 660950 w 1764907"/>
              <a:gd name="connsiteY55" fmla="*/ 442572 h 702618"/>
              <a:gd name="connsiteX56" fmla="*/ 651319 w 1764907"/>
              <a:gd name="connsiteY56" fmla="*/ 470463 h 702618"/>
              <a:gd name="connsiteX57" fmla="*/ 639775 w 1764907"/>
              <a:gd name="connsiteY57" fmla="*/ 488706 h 702618"/>
              <a:gd name="connsiteX58" fmla="*/ 626320 w 1764907"/>
              <a:gd name="connsiteY58" fmla="*/ 493516 h 702618"/>
              <a:gd name="connsiteX59" fmla="*/ 612864 w 1764907"/>
              <a:gd name="connsiteY59" fmla="*/ 482957 h 702618"/>
              <a:gd name="connsiteX60" fmla="*/ 604225 w 1764907"/>
              <a:gd name="connsiteY60" fmla="*/ 459876 h 702618"/>
              <a:gd name="connsiteX61" fmla="*/ 600330 w 1764907"/>
              <a:gd name="connsiteY61" fmla="*/ 430078 h 702618"/>
              <a:gd name="connsiteX62" fmla="*/ 601321 w 1764907"/>
              <a:gd name="connsiteY62" fmla="*/ 398345 h 702618"/>
              <a:gd name="connsiteX63" fmla="*/ 608049 w 1764907"/>
              <a:gd name="connsiteY63" fmla="*/ 364677 h 702618"/>
              <a:gd name="connsiteX64" fmla="*/ 618601 w 1764907"/>
              <a:gd name="connsiteY64" fmla="*/ 332004 h 702618"/>
              <a:gd name="connsiteX65" fmla="*/ 632056 w 1764907"/>
              <a:gd name="connsiteY65" fmla="*/ 307955 h 702618"/>
              <a:gd name="connsiteX66" fmla="*/ 639156 w 1764907"/>
              <a:gd name="connsiteY66" fmla="*/ 300989 h 702618"/>
              <a:gd name="connsiteX67" fmla="*/ 404234 w 1764907"/>
              <a:gd name="connsiteY67" fmla="*/ 283934 h 702618"/>
              <a:gd name="connsiteX68" fmla="*/ 375340 w 1764907"/>
              <a:gd name="connsiteY68" fmla="*/ 290651 h 702618"/>
              <a:gd name="connsiteX69" fmla="*/ 351333 w 1764907"/>
              <a:gd name="connsiteY69" fmla="*/ 307983 h 702618"/>
              <a:gd name="connsiteX70" fmla="*/ 327325 w 1764907"/>
              <a:gd name="connsiteY70" fmla="*/ 345465 h 702618"/>
              <a:gd name="connsiteX71" fmla="*/ 312878 w 1764907"/>
              <a:gd name="connsiteY71" fmla="*/ 386818 h 702618"/>
              <a:gd name="connsiteX72" fmla="*/ 307142 w 1764907"/>
              <a:gd name="connsiteY72" fmla="*/ 430078 h 702618"/>
              <a:gd name="connsiteX73" fmla="*/ 309054 w 1764907"/>
              <a:gd name="connsiteY73" fmla="*/ 472370 h 702618"/>
              <a:gd name="connsiteX74" fmla="*/ 318615 w 1764907"/>
              <a:gd name="connsiteY74" fmla="*/ 510848 h 702618"/>
              <a:gd name="connsiteX75" fmla="*/ 335965 w 1764907"/>
              <a:gd name="connsiteY75" fmla="*/ 541613 h 702618"/>
              <a:gd name="connsiteX76" fmla="*/ 351333 w 1764907"/>
              <a:gd name="connsiteY76" fmla="*/ 555075 h 702618"/>
              <a:gd name="connsiteX77" fmla="*/ 370595 w 1764907"/>
              <a:gd name="connsiteY77" fmla="*/ 563727 h 702618"/>
              <a:gd name="connsiteX78" fmla="*/ 395594 w 1764907"/>
              <a:gd name="connsiteY78" fmla="*/ 567569 h 702618"/>
              <a:gd name="connsiteX79" fmla="*/ 421514 w 1764907"/>
              <a:gd name="connsiteY79" fmla="*/ 567569 h 702618"/>
              <a:gd name="connsiteX80" fmla="*/ 453240 w 1764907"/>
              <a:gd name="connsiteY80" fmla="*/ 560824 h 702618"/>
              <a:gd name="connsiteX81" fmla="*/ 477318 w 1764907"/>
              <a:gd name="connsiteY81" fmla="*/ 543520 h 702618"/>
              <a:gd name="connsiteX82" fmla="*/ 502317 w 1764907"/>
              <a:gd name="connsiteY82" fmla="*/ 497386 h 702618"/>
              <a:gd name="connsiteX83" fmla="*/ 513860 w 1764907"/>
              <a:gd name="connsiteY83" fmla="*/ 443539 h 702618"/>
              <a:gd name="connsiteX84" fmla="*/ 513860 w 1764907"/>
              <a:gd name="connsiteY84" fmla="*/ 387758 h 702618"/>
              <a:gd name="connsiteX85" fmla="*/ 504229 w 1764907"/>
              <a:gd name="connsiteY85" fmla="*/ 337781 h 702618"/>
              <a:gd name="connsiteX86" fmla="*/ 491694 w 1764907"/>
              <a:gd name="connsiteY86" fmla="*/ 313732 h 702618"/>
              <a:gd name="connsiteX87" fmla="*/ 469599 w 1764907"/>
              <a:gd name="connsiteY87" fmla="*/ 296429 h 702618"/>
              <a:gd name="connsiteX88" fmla="*/ 439785 w 1764907"/>
              <a:gd name="connsiteY88" fmla="*/ 286809 h 702618"/>
              <a:gd name="connsiteX89" fmla="*/ 404234 w 1764907"/>
              <a:gd name="connsiteY89" fmla="*/ 283934 h 702618"/>
              <a:gd name="connsiteX90" fmla="*/ 625328 w 1764907"/>
              <a:gd name="connsiteY90" fmla="*/ 247392 h 702618"/>
              <a:gd name="connsiteX91" fmla="*/ 596505 w 1764907"/>
              <a:gd name="connsiteY91" fmla="*/ 254136 h 702618"/>
              <a:gd name="connsiteX92" fmla="*/ 572498 w 1764907"/>
              <a:gd name="connsiteY92" fmla="*/ 271440 h 702618"/>
              <a:gd name="connsiteX93" fmla="*/ 548420 w 1764907"/>
              <a:gd name="connsiteY93" fmla="*/ 308923 h 702618"/>
              <a:gd name="connsiteX94" fmla="*/ 534044 w 1764907"/>
              <a:gd name="connsiteY94" fmla="*/ 350275 h 702618"/>
              <a:gd name="connsiteX95" fmla="*/ 528237 w 1764907"/>
              <a:gd name="connsiteY95" fmla="*/ 393535 h 702618"/>
              <a:gd name="connsiteX96" fmla="*/ 530149 w 1764907"/>
              <a:gd name="connsiteY96" fmla="*/ 435855 h 702618"/>
              <a:gd name="connsiteX97" fmla="*/ 539780 w 1764907"/>
              <a:gd name="connsiteY97" fmla="*/ 474305 h 702618"/>
              <a:gd name="connsiteX98" fmla="*/ 557060 w 1764907"/>
              <a:gd name="connsiteY98" fmla="*/ 505070 h 702618"/>
              <a:gd name="connsiteX99" fmla="*/ 572498 w 1764907"/>
              <a:gd name="connsiteY99" fmla="*/ 518532 h 702618"/>
              <a:gd name="connsiteX100" fmla="*/ 591690 w 1764907"/>
              <a:gd name="connsiteY100" fmla="*/ 527184 h 702618"/>
              <a:gd name="connsiteX101" fmla="*/ 616689 w 1764907"/>
              <a:gd name="connsiteY101" fmla="*/ 531026 h 702618"/>
              <a:gd name="connsiteX102" fmla="*/ 642679 w 1764907"/>
              <a:gd name="connsiteY102" fmla="*/ 531026 h 702618"/>
              <a:gd name="connsiteX103" fmla="*/ 674405 w 1764907"/>
              <a:gd name="connsiteY103" fmla="*/ 524282 h 702618"/>
              <a:gd name="connsiteX104" fmla="*/ 698413 w 1764907"/>
              <a:gd name="connsiteY104" fmla="*/ 506978 h 702618"/>
              <a:gd name="connsiteX105" fmla="*/ 723412 w 1764907"/>
              <a:gd name="connsiteY105" fmla="*/ 460843 h 702618"/>
              <a:gd name="connsiteX106" fmla="*/ 734955 w 1764907"/>
              <a:gd name="connsiteY106" fmla="*/ 406997 h 702618"/>
              <a:gd name="connsiteX107" fmla="*/ 734955 w 1764907"/>
              <a:gd name="connsiteY107" fmla="*/ 351243 h 702618"/>
              <a:gd name="connsiteX108" fmla="*/ 725324 w 1764907"/>
              <a:gd name="connsiteY108" fmla="*/ 301238 h 702618"/>
              <a:gd name="connsiteX109" fmla="*/ 712860 w 1764907"/>
              <a:gd name="connsiteY109" fmla="*/ 277190 h 702618"/>
              <a:gd name="connsiteX110" fmla="*/ 690764 w 1764907"/>
              <a:gd name="connsiteY110" fmla="*/ 259886 h 702618"/>
              <a:gd name="connsiteX111" fmla="*/ 660950 w 1764907"/>
              <a:gd name="connsiteY111" fmla="*/ 250294 h 702618"/>
              <a:gd name="connsiteX112" fmla="*/ 625328 w 1764907"/>
              <a:gd name="connsiteY112" fmla="*/ 247392 h 702618"/>
              <a:gd name="connsiteX113" fmla="*/ 907043 w 1764907"/>
              <a:gd name="connsiteY113" fmla="*/ 199322 h 702618"/>
              <a:gd name="connsiteX114" fmla="*/ 891676 w 1764907"/>
              <a:gd name="connsiteY114" fmla="*/ 200290 h 702618"/>
              <a:gd name="connsiteX115" fmla="*/ 885868 w 1764907"/>
              <a:gd name="connsiteY115" fmla="*/ 213724 h 702618"/>
              <a:gd name="connsiteX116" fmla="*/ 881124 w 1764907"/>
              <a:gd name="connsiteY116" fmla="*/ 276222 h 702618"/>
              <a:gd name="connsiteX117" fmla="*/ 877229 w 1764907"/>
              <a:gd name="connsiteY117" fmla="*/ 345465 h 702618"/>
              <a:gd name="connsiteX118" fmla="*/ 852230 w 1764907"/>
              <a:gd name="connsiteY118" fmla="*/ 351215 h 702618"/>
              <a:gd name="connsiteX119" fmla="*/ 826311 w 1764907"/>
              <a:gd name="connsiteY119" fmla="*/ 357960 h 702618"/>
              <a:gd name="connsiteX120" fmla="*/ 829143 w 1764907"/>
              <a:gd name="connsiteY120" fmla="*/ 303146 h 702618"/>
              <a:gd name="connsiteX121" fmla="*/ 833038 w 1764907"/>
              <a:gd name="connsiteY121" fmla="*/ 258918 h 702618"/>
              <a:gd name="connsiteX122" fmla="*/ 833038 w 1764907"/>
              <a:gd name="connsiteY122" fmla="*/ 251234 h 702618"/>
              <a:gd name="connsiteX123" fmla="*/ 831126 w 1764907"/>
              <a:gd name="connsiteY123" fmla="*/ 245457 h 702618"/>
              <a:gd name="connsiteX124" fmla="*/ 826311 w 1764907"/>
              <a:gd name="connsiteY124" fmla="*/ 240647 h 702618"/>
              <a:gd name="connsiteX125" fmla="*/ 817671 w 1764907"/>
              <a:gd name="connsiteY125" fmla="*/ 236805 h 702618"/>
              <a:gd name="connsiteX126" fmla="*/ 795505 w 1764907"/>
              <a:gd name="connsiteY126" fmla="*/ 229120 h 702618"/>
              <a:gd name="connsiteX127" fmla="*/ 772418 w 1764907"/>
              <a:gd name="connsiteY127" fmla="*/ 225278 h 702618"/>
              <a:gd name="connsiteX128" fmla="*/ 758042 w 1764907"/>
              <a:gd name="connsiteY128" fmla="*/ 226245 h 702618"/>
              <a:gd name="connsiteX129" fmla="*/ 753226 w 1764907"/>
              <a:gd name="connsiteY129" fmla="*/ 239707 h 702618"/>
              <a:gd name="connsiteX130" fmla="*/ 755138 w 1764907"/>
              <a:gd name="connsiteY130" fmla="*/ 299303 h 702618"/>
              <a:gd name="connsiteX131" fmla="*/ 758042 w 1764907"/>
              <a:gd name="connsiteY131" fmla="*/ 363737 h 702618"/>
              <a:gd name="connsiteX132" fmla="*/ 759954 w 1764907"/>
              <a:gd name="connsiteY132" fmla="*/ 426208 h 702618"/>
              <a:gd name="connsiteX133" fmla="*/ 759954 w 1764907"/>
              <a:gd name="connsiteY133" fmla="*/ 479087 h 702618"/>
              <a:gd name="connsiteX134" fmla="*/ 763778 w 1764907"/>
              <a:gd name="connsiteY134" fmla="*/ 491609 h 702618"/>
              <a:gd name="connsiteX135" fmla="*/ 775321 w 1764907"/>
              <a:gd name="connsiteY135" fmla="*/ 498326 h 702618"/>
              <a:gd name="connsiteX136" fmla="*/ 790689 w 1764907"/>
              <a:gd name="connsiteY136" fmla="*/ 501200 h 702618"/>
              <a:gd name="connsiteX137" fmla="*/ 808039 w 1764907"/>
              <a:gd name="connsiteY137" fmla="*/ 503135 h 702618"/>
              <a:gd name="connsiteX138" fmla="*/ 818591 w 1764907"/>
              <a:gd name="connsiteY138" fmla="*/ 501200 h 702618"/>
              <a:gd name="connsiteX139" fmla="*/ 821495 w 1764907"/>
              <a:gd name="connsiteY139" fmla="*/ 493516 h 702618"/>
              <a:gd name="connsiteX140" fmla="*/ 821495 w 1764907"/>
              <a:gd name="connsiteY140" fmla="*/ 457941 h 702618"/>
              <a:gd name="connsiteX141" fmla="*/ 822416 w 1764907"/>
              <a:gd name="connsiteY141" fmla="*/ 415648 h 702618"/>
              <a:gd name="connsiteX142" fmla="*/ 848406 w 1764907"/>
              <a:gd name="connsiteY142" fmla="*/ 406997 h 702618"/>
              <a:gd name="connsiteX143" fmla="*/ 874396 w 1764907"/>
              <a:gd name="connsiteY143" fmla="*/ 399312 h 702618"/>
              <a:gd name="connsiteX144" fmla="*/ 874396 w 1764907"/>
              <a:gd name="connsiteY144" fmla="*/ 433920 h 702618"/>
              <a:gd name="connsiteX145" fmla="*/ 875317 w 1764907"/>
              <a:gd name="connsiteY145" fmla="*/ 460843 h 702618"/>
              <a:gd name="connsiteX146" fmla="*/ 883036 w 1764907"/>
              <a:gd name="connsiteY146" fmla="*/ 477180 h 702618"/>
              <a:gd name="connsiteX147" fmla="*/ 905131 w 1764907"/>
              <a:gd name="connsiteY147" fmla="*/ 482957 h 702618"/>
              <a:gd name="connsiteX148" fmla="*/ 917666 w 1764907"/>
              <a:gd name="connsiteY148" fmla="*/ 483924 h 702618"/>
              <a:gd name="connsiteX149" fmla="*/ 927226 w 1764907"/>
              <a:gd name="connsiteY149" fmla="*/ 483924 h 702618"/>
              <a:gd name="connsiteX150" fmla="*/ 933954 w 1764907"/>
              <a:gd name="connsiteY150" fmla="*/ 481989 h 702618"/>
              <a:gd name="connsiteX151" fmla="*/ 934946 w 1764907"/>
              <a:gd name="connsiteY151" fmla="*/ 475272 h 702618"/>
              <a:gd name="connsiteX152" fmla="*/ 939761 w 1764907"/>
              <a:gd name="connsiteY152" fmla="*/ 415648 h 702618"/>
              <a:gd name="connsiteX153" fmla="*/ 946489 w 1764907"/>
              <a:gd name="connsiteY153" fmla="*/ 350275 h 702618"/>
              <a:gd name="connsiteX154" fmla="*/ 954137 w 1764907"/>
              <a:gd name="connsiteY154" fmla="*/ 286809 h 702618"/>
              <a:gd name="connsiteX155" fmla="*/ 959944 w 1764907"/>
              <a:gd name="connsiteY155" fmla="*/ 231028 h 702618"/>
              <a:gd name="connsiteX156" fmla="*/ 958953 w 1764907"/>
              <a:gd name="connsiteY156" fmla="*/ 218533 h 702618"/>
              <a:gd name="connsiteX157" fmla="*/ 947410 w 1764907"/>
              <a:gd name="connsiteY157" fmla="*/ 209881 h 702618"/>
              <a:gd name="connsiteX158" fmla="*/ 927226 w 1764907"/>
              <a:gd name="connsiteY158" fmla="*/ 203164 h 702618"/>
              <a:gd name="connsiteX159" fmla="*/ 907043 w 1764907"/>
              <a:gd name="connsiteY159" fmla="*/ 199322 h 702618"/>
              <a:gd name="connsiteX160" fmla="*/ 1123393 w 1764907"/>
              <a:gd name="connsiteY160" fmla="*/ 162779 h 702618"/>
              <a:gd name="connsiteX161" fmla="*/ 1108025 w 1764907"/>
              <a:gd name="connsiteY161" fmla="*/ 163747 h 702618"/>
              <a:gd name="connsiteX162" fmla="*/ 1102218 w 1764907"/>
              <a:gd name="connsiteY162" fmla="*/ 177209 h 702618"/>
              <a:gd name="connsiteX163" fmla="*/ 1097403 w 1764907"/>
              <a:gd name="connsiteY163" fmla="*/ 239707 h 702618"/>
              <a:gd name="connsiteX164" fmla="*/ 1093578 w 1764907"/>
              <a:gd name="connsiteY164" fmla="*/ 308923 h 702618"/>
              <a:gd name="connsiteX165" fmla="*/ 1068580 w 1764907"/>
              <a:gd name="connsiteY165" fmla="*/ 314700 h 702618"/>
              <a:gd name="connsiteX166" fmla="*/ 1042589 w 1764907"/>
              <a:gd name="connsiteY166" fmla="*/ 321417 h 702618"/>
              <a:gd name="connsiteX167" fmla="*/ 1045493 w 1764907"/>
              <a:gd name="connsiteY167" fmla="*/ 266630 h 702618"/>
              <a:gd name="connsiteX168" fmla="*/ 1049317 w 1764907"/>
              <a:gd name="connsiteY168" fmla="*/ 222376 h 702618"/>
              <a:gd name="connsiteX169" fmla="*/ 1049317 w 1764907"/>
              <a:gd name="connsiteY169" fmla="*/ 214691 h 702618"/>
              <a:gd name="connsiteX170" fmla="*/ 1047405 w 1764907"/>
              <a:gd name="connsiteY170" fmla="*/ 208914 h 702618"/>
              <a:gd name="connsiteX171" fmla="*/ 1042589 w 1764907"/>
              <a:gd name="connsiteY171" fmla="*/ 204132 h 702618"/>
              <a:gd name="connsiteX172" fmla="*/ 1033949 w 1764907"/>
              <a:gd name="connsiteY172" fmla="*/ 200262 h 702618"/>
              <a:gd name="connsiteX173" fmla="*/ 1011854 w 1764907"/>
              <a:gd name="connsiteY173" fmla="*/ 192578 h 702618"/>
              <a:gd name="connsiteX174" fmla="*/ 988767 w 1764907"/>
              <a:gd name="connsiteY174" fmla="*/ 188735 h 702618"/>
              <a:gd name="connsiteX175" fmla="*/ 974391 w 1764907"/>
              <a:gd name="connsiteY175" fmla="*/ 189703 h 702618"/>
              <a:gd name="connsiteX176" fmla="*/ 969576 w 1764907"/>
              <a:gd name="connsiteY176" fmla="*/ 203164 h 702618"/>
              <a:gd name="connsiteX177" fmla="*/ 971488 w 1764907"/>
              <a:gd name="connsiteY177" fmla="*/ 262761 h 702618"/>
              <a:gd name="connsiteX178" fmla="*/ 974391 w 1764907"/>
              <a:gd name="connsiteY178" fmla="*/ 327194 h 702618"/>
              <a:gd name="connsiteX179" fmla="*/ 976303 w 1764907"/>
              <a:gd name="connsiteY179" fmla="*/ 389693 h 702618"/>
              <a:gd name="connsiteX180" fmla="*/ 976303 w 1764907"/>
              <a:gd name="connsiteY180" fmla="*/ 442572 h 702618"/>
              <a:gd name="connsiteX181" fmla="*/ 980128 w 1764907"/>
              <a:gd name="connsiteY181" fmla="*/ 455066 h 702618"/>
              <a:gd name="connsiteX182" fmla="*/ 991671 w 1764907"/>
              <a:gd name="connsiteY182" fmla="*/ 461783 h 702618"/>
              <a:gd name="connsiteX183" fmla="*/ 1007038 w 1764907"/>
              <a:gd name="connsiteY183" fmla="*/ 464685 h 702618"/>
              <a:gd name="connsiteX184" fmla="*/ 1024318 w 1764907"/>
              <a:gd name="connsiteY184" fmla="*/ 466593 h 702618"/>
              <a:gd name="connsiteX185" fmla="*/ 1034941 w 1764907"/>
              <a:gd name="connsiteY185" fmla="*/ 464685 h 702618"/>
              <a:gd name="connsiteX186" fmla="*/ 1037844 w 1764907"/>
              <a:gd name="connsiteY186" fmla="*/ 456973 h 702618"/>
              <a:gd name="connsiteX187" fmla="*/ 1037844 w 1764907"/>
              <a:gd name="connsiteY187" fmla="*/ 421398 h 702618"/>
              <a:gd name="connsiteX188" fmla="*/ 1038765 w 1764907"/>
              <a:gd name="connsiteY188" fmla="*/ 379106 h 702618"/>
              <a:gd name="connsiteX189" fmla="*/ 1064755 w 1764907"/>
              <a:gd name="connsiteY189" fmla="*/ 370454 h 702618"/>
              <a:gd name="connsiteX190" fmla="*/ 1090675 w 1764907"/>
              <a:gd name="connsiteY190" fmla="*/ 362769 h 702618"/>
              <a:gd name="connsiteX191" fmla="*/ 1090675 w 1764907"/>
              <a:gd name="connsiteY191" fmla="*/ 397377 h 702618"/>
              <a:gd name="connsiteX192" fmla="*/ 1091666 w 1764907"/>
              <a:gd name="connsiteY192" fmla="*/ 424300 h 702618"/>
              <a:gd name="connsiteX193" fmla="*/ 1099315 w 1764907"/>
              <a:gd name="connsiteY193" fmla="*/ 440637 h 702618"/>
              <a:gd name="connsiteX194" fmla="*/ 1121481 w 1764907"/>
              <a:gd name="connsiteY194" fmla="*/ 446414 h 702618"/>
              <a:gd name="connsiteX195" fmla="*/ 1133945 w 1764907"/>
              <a:gd name="connsiteY195" fmla="*/ 447381 h 702618"/>
              <a:gd name="connsiteX196" fmla="*/ 1143576 w 1764907"/>
              <a:gd name="connsiteY196" fmla="*/ 447381 h 702618"/>
              <a:gd name="connsiteX197" fmla="*/ 1150304 w 1764907"/>
              <a:gd name="connsiteY197" fmla="*/ 445447 h 702618"/>
              <a:gd name="connsiteX198" fmla="*/ 1151295 w 1764907"/>
              <a:gd name="connsiteY198" fmla="*/ 438730 h 702618"/>
              <a:gd name="connsiteX199" fmla="*/ 1156111 w 1764907"/>
              <a:gd name="connsiteY199" fmla="*/ 379106 h 702618"/>
              <a:gd name="connsiteX200" fmla="*/ 1162839 w 1764907"/>
              <a:gd name="connsiteY200" fmla="*/ 313732 h 702618"/>
              <a:gd name="connsiteX201" fmla="*/ 1170487 w 1764907"/>
              <a:gd name="connsiteY201" fmla="*/ 250266 h 702618"/>
              <a:gd name="connsiteX202" fmla="*/ 1176294 w 1764907"/>
              <a:gd name="connsiteY202" fmla="*/ 194512 h 702618"/>
              <a:gd name="connsiteX203" fmla="*/ 1175303 w 1764907"/>
              <a:gd name="connsiteY203" fmla="*/ 182018 h 702618"/>
              <a:gd name="connsiteX204" fmla="*/ 1163759 w 1764907"/>
              <a:gd name="connsiteY204" fmla="*/ 173366 h 702618"/>
              <a:gd name="connsiteX205" fmla="*/ 1143576 w 1764907"/>
              <a:gd name="connsiteY205" fmla="*/ 166622 h 702618"/>
              <a:gd name="connsiteX206" fmla="*/ 1123393 w 1764907"/>
              <a:gd name="connsiteY206" fmla="*/ 162779 h 702618"/>
              <a:gd name="connsiteX207" fmla="*/ 1339743 w 1764907"/>
              <a:gd name="connsiteY207" fmla="*/ 126237 h 702618"/>
              <a:gd name="connsiteX208" fmla="*/ 1324304 w 1764907"/>
              <a:gd name="connsiteY208" fmla="*/ 127204 h 702618"/>
              <a:gd name="connsiteX209" fmla="*/ 1318568 w 1764907"/>
              <a:gd name="connsiteY209" fmla="*/ 140666 h 702618"/>
              <a:gd name="connsiteX210" fmla="*/ 1313752 w 1764907"/>
              <a:gd name="connsiteY210" fmla="*/ 203164 h 702618"/>
              <a:gd name="connsiteX211" fmla="*/ 1309928 w 1764907"/>
              <a:gd name="connsiteY211" fmla="*/ 272380 h 702618"/>
              <a:gd name="connsiteX212" fmla="*/ 1284929 w 1764907"/>
              <a:gd name="connsiteY212" fmla="*/ 278157 h 702618"/>
              <a:gd name="connsiteX213" fmla="*/ 1258939 w 1764907"/>
              <a:gd name="connsiteY213" fmla="*/ 284874 h 702618"/>
              <a:gd name="connsiteX214" fmla="*/ 1261842 w 1764907"/>
              <a:gd name="connsiteY214" fmla="*/ 230088 h 702618"/>
              <a:gd name="connsiteX215" fmla="*/ 1265667 w 1764907"/>
              <a:gd name="connsiteY215" fmla="*/ 185861 h 702618"/>
              <a:gd name="connsiteX216" fmla="*/ 1265667 w 1764907"/>
              <a:gd name="connsiteY216" fmla="*/ 178148 h 702618"/>
              <a:gd name="connsiteX217" fmla="*/ 1263755 w 1764907"/>
              <a:gd name="connsiteY217" fmla="*/ 172399 h 702618"/>
              <a:gd name="connsiteX218" fmla="*/ 1258939 w 1764907"/>
              <a:gd name="connsiteY218" fmla="*/ 167589 h 702618"/>
              <a:gd name="connsiteX219" fmla="*/ 1250299 w 1764907"/>
              <a:gd name="connsiteY219" fmla="*/ 163747 h 702618"/>
              <a:gd name="connsiteX220" fmla="*/ 1228204 w 1764907"/>
              <a:gd name="connsiteY220" fmla="*/ 156035 h 702618"/>
              <a:gd name="connsiteX221" fmla="*/ 1205117 w 1764907"/>
              <a:gd name="connsiteY221" fmla="*/ 152193 h 702618"/>
              <a:gd name="connsiteX222" fmla="*/ 1190670 w 1764907"/>
              <a:gd name="connsiteY222" fmla="*/ 153160 h 702618"/>
              <a:gd name="connsiteX223" fmla="*/ 1184934 w 1764907"/>
              <a:gd name="connsiteY223" fmla="*/ 166622 h 702618"/>
              <a:gd name="connsiteX224" fmla="*/ 1186846 w 1764907"/>
              <a:gd name="connsiteY224" fmla="*/ 226245 h 702618"/>
              <a:gd name="connsiteX225" fmla="*/ 1189750 w 1764907"/>
              <a:gd name="connsiteY225" fmla="*/ 290651 h 702618"/>
              <a:gd name="connsiteX226" fmla="*/ 1191662 w 1764907"/>
              <a:gd name="connsiteY226" fmla="*/ 353150 h 702618"/>
              <a:gd name="connsiteX227" fmla="*/ 1191662 w 1764907"/>
              <a:gd name="connsiteY227" fmla="*/ 406029 h 702618"/>
              <a:gd name="connsiteX228" fmla="*/ 1195486 w 1764907"/>
              <a:gd name="connsiteY228" fmla="*/ 418523 h 702618"/>
              <a:gd name="connsiteX229" fmla="*/ 1207029 w 1764907"/>
              <a:gd name="connsiteY229" fmla="*/ 425268 h 702618"/>
              <a:gd name="connsiteX230" fmla="*/ 1222397 w 1764907"/>
              <a:gd name="connsiteY230" fmla="*/ 428143 h 702618"/>
              <a:gd name="connsiteX231" fmla="*/ 1239747 w 1764907"/>
              <a:gd name="connsiteY231" fmla="*/ 430050 h 702618"/>
              <a:gd name="connsiteX232" fmla="*/ 1250299 w 1764907"/>
              <a:gd name="connsiteY232" fmla="*/ 428143 h 702618"/>
              <a:gd name="connsiteX233" fmla="*/ 1253203 w 1764907"/>
              <a:gd name="connsiteY233" fmla="*/ 420458 h 702618"/>
              <a:gd name="connsiteX234" fmla="*/ 1253203 w 1764907"/>
              <a:gd name="connsiteY234" fmla="*/ 384883 h 702618"/>
              <a:gd name="connsiteX235" fmla="*/ 1254123 w 1764907"/>
              <a:gd name="connsiteY235" fmla="*/ 342563 h 702618"/>
              <a:gd name="connsiteX236" fmla="*/ 1280114 w 1764907"/>
              <a:gd name="connsiteY236" fmla="*/ 333911 h 702618"/>
              <a:gd name="connsiteX237" fmla="*/ 1306033 w 1764907"/>
              <a:gd name="connsiteY237" fmla="*/ 326227 h 702618"/>
              <a:gd name="connsiteX238" fmla="*/ 1306033 w 1764907"/>
              <a:gd name="connsiteY238" fmla="*/ 360834 h 702618"/>
              <a:gd name="connsiteX239" fmla="*/ 1307024 w 1764907"/>
              <a:gd name="connsiteY239" fmla="*/ 387758 h 702618"/>
              <a:gd name="connsiteX240" fmla="*/ 1314744 w 1764907"/>
              <a:gd name="connsiteY240" fmla="*/ 404094 h 702618"/>
              <a:gd name="connsiteX241" fmla="*/ 1336839 w 1764907"/>
              <a:gd name="connsiteY241" fmla="*/ 409871 h 702618"/>
              <a:gd name="connsiteX242" fmla="*/ 1349303 w 1764907"/>
              <a:gd name="connsiteY242" fmla="*/ 410839 h 702618"/>
              <a:gd name="connsiteX243" fmla="*/ 1358934 w 1764907"/>
              <a:gd name="connsiteY243" fmla="*/ 410839 h 702618"/>
              <a:gd name="connsiteX244" fmla="*/ 1365662 w 1764907"/>
              <a:gd name="connsiteY244" fmla="*/ 408904 h 702618"/>
              <a:gd name="connsiteX245" fmla="*/ 1366654 w 1764907"/>
              <a:gd name="connsiteY245" fmla="*/ 402187 h 702618"/>
              <a:gd name="connsiteX246" fmla="*/ 1371469 w 1764907"/>
              <a:gd name="connsiteY246" fmla="*/ 342563 h 702618"/>
              <a:gd name="connsiteX247" fmla="*/ 1378197 w 1764907"/>
              <a:gd name="connsiteY247" fmla="*/ 277190 h 702618"/>
              <a:gd name="connsiteX248" fmla="*/ 1385845 w 1764907"/>
              <a:gd name="connsiteY248" fmla="*/ 213751 h 702618"/>
              <a:gd name="connsiteX249" fmla="*/ 1392573 w 1764907"/>
              <a:gd name="connsiteY249" fmla="*/ 157970 h 702618"/>
              <a:gd name="connsiteX250" fmla="*/ 1391652 w 1764907"/>
              <a:gd name="connsiteY250" fmla="*/ 145476 h 702618"/>
              <a:gd name="connsiteX251" fmla="*/ 1380109 w 1764907"/>
              <a:gd name="connsiteY251" fmla="*/ 136824 h 702618"/>
              <a:gd name="connsiteX252" fmla="*/ 1359926 w 1764907"/>
              <a:gd name="connsiteY252" fmla="*/ 130079 h 702618"/>
              <a:gd name="connsiteX253" fmla="*/ 1339743 w 1764907"/>
              <a:gd name="connsiteY253" fmla="*/ 126237 h 702618"/>
              <a:gd name="connsiteX254" fmla="*/ 1654764 w 1764907"/>
              <a:gd name="connsiteY254" fmla="*/ 637 h 702618"/>
              <a:gd name="connsiteX255" fmla="*/ 1669186 w 1764907"/>
              <a:gd name="connsiteY255" fmla="*/ 1732 h 702618"/>
              <a:gd name="connsiteX256" fmla="*/ 1712454 w 1764907"/>
              <a:gd name="connsiteY256" fmla="*/ 4607 h 702618"/>
              <a:gd name="connsiteX257" fmla="*/ 1727860 w 1764907"/>
              <a:gd name="connsiteY257" fmla="*/ 13264 h 702618"/>
              <a:gd name="connsiteX258" fmla="*/ 1724910 w 1764907"/>
              <a:gd name="connsiteY258" fmla="*/ 44988 h 702618"/>
              <a:gd name="connsiteX259" fmla="*/ 1673038 w 1764907"/>
              <a:gd name="connsiteY259" fmla="*/ 186322 h 702618"/>
              <a:gd name="connsiteX260" fmla="*/ 1664351 w 1764907"/>
              <a:gd name="connsiteY260" fmla="*/ 218992 h 702618"/>
              <a:gd name="connsiteX261" fmla="*/ 1647061 w 1764907"/>
              <a:gd name="connsiteY261" fmla="*/ 264176 h 702618"/>
              <a:gd name="connsiteX262" fmla="*/ 1637473 w 1764907"/>
              <a:gd name="connsiteY262" fmla="*/ 331478 h 702618"/>
              <a:gd name="connsiteX263" fmla="*/ 1715322 w 1764907"/>
              <a:gd name="connsiteY263" fmla="*/ 484345 h 702618"/>
              <a:gd name="connsiteX264" fmla="*/ 1759574 w 1764907"/>
              <a:gd name="connsiteY264" fmla="*/ 550699 h 702618"/>
              <a:gd name="connsiteX265" fmla="*/ 1764408 w 1764907"/>
              <a:gd name="connsiteY265" fmla="*/ 568015 h 702618"/>
              <a:gd name="connsiteX266" fmla="*/ 1754739 w 1764907"/>
              <a:gd name="connsiteY266" fmla="*/ 575692 h 702618"/>
              <a:gd name="connsiteX267" fmla="*/ 1619199 w 1764907"/>
              <a:gd name="connsiteY267" fmla="*/ 582422 h 702618"/>
              <a:gd name="connsiteX268" fmla="*/ 1614364 w 1764907"/>
              <a:gd name="connsiteY268" fmla="*/ 583370 h 702618"/>
              <a:gd name="connsiteX269" fmla="*/ 1517257 w 1764907"/>
              <a:gd name="connsiteY269" fmla="*/ 589153 h 702618"/>
              <a:gd name="connsiteX270" fmla="*/ 1419167 w 1764907"/>
              <a:gd name="connsiteY270" fmla="*/ 594935 h 702618"/>
              <a:gd name="connsiteX271" fmla="*/ 1401876 w 1764907"/>
              <a:gd name="connsiteY271" fmla="*/ 595883 h 702618"/>
              <a:gd name="connsiteX272" fmla="*/ 1303868 w 1764907"/>
              <a:gd name="connsiteY272" fmla="*/ 597810 h 702618"/>
              <a:gd name="connsiteX273" fmla="*/ 1285594 w 1764907"/>
              <a:gd name="connsiteY273" fmla="*/ 597810 h 702618"/>
              <a:gd name="connsiteX274" fmla="*/ 1211514 w 1764907"/>
              <a:gd name="connsiteY274" fmla="*/ 609343 h 702618"/>
              <a:gd name="connsiteX275" fmla="*/ 1174965 w 1764907"/>
              <a:gd name="connsiteY275" fmla="*/ 618001 h 702618"/>
              <a:gd name="connsiteX276" fmla="*/ 1124076 w 1764907"/>
              <a:gd name="connsiteY276" fmla="*/ 618001 h 702618"/>
              <a:gd name="connsiteX277" fmla="*/ 1060568 w 1764907"/>
              <a:gd name="connsiteY277" fmla="*/ 627606 h 702618"/>
              <a:gd name="connsiteX278" fmla="*/ 1017300 w 1764907"/>
              <a:gd name="connsiteY278" fmla="*/ 625679 h 702618"/>
              <a:gd name="connsiteX279" fmla="*/ 968296 w 1764907"/>
              <a:gd name="connsiteY279" fmla="*/ 630481 h 702618"/>
              <a:gd name="connsiteX280" fmla="*/ 915440 w 1764907"/>
              <a:gd name="connsiteY280" fmla="*/ 633389 h 702618"/>
              <a:gd name="connsiteX281" fmla="*/ 867337 w 1764907"/>
              <a:gd name="connsiteY281" fmla="*/ 638191 h 702618"/>
              <a:gd name="connsiteX282" fmla="*/ 819235 w 1764907"/>
              <a:gd name="connsiteY282" fmla="*/ 642994 h 702618"/>
              <a:gd name="connsiteX283" fmla="*/ 756791 w 1764907"/>
              <a:gd name="connsiteY283" fmla="*/ 647797 h 702618"/>
              <a:gd name="connsiteX284" fmla="*/ 716392 w 1764907"/>
              <a:gd name="connsiteY284" fmla="*/ 651652 h 702618"/>
              <a:gd name="connsiteX285" fmla="*/ 555858 w 1764907"/>
              <a:gd name="connsiteY285" fmla="*/ 668967 h 702618"/>
              <a:gd name="connsiteX286" fmla="*/ 500052 w 1764907"/>
              <a:gd name="connsiteY286" fmla="*/ 664132 h 702618"/>
              <a:gd name="connsiteX287" fmla="*/ 416385 w 1764907"/>
              <a:gd name="connsiteY287" fmla="*/ 675665 h 702618"/>
              <a:gd name="connsiteX288" fmla="*/ 293301 w 1764907"/>
              <a:gd name="connsiteY288" fmla="*/ 676645 h 702618"/>
              <a:gd name="connsiteX289" fmla="*/ 257736 w 1764907"/>
              <a:gd name="connsiteY289" fmla="*/ 684323 h 702618"/>
              <a:gd name="connsiteX290" fmla="*/ 206847 w 1764907"/>
              <a:gd name="connsiteY290" fmla="*/ 689158 h 702618"/>
              <a:gd name="connsiteX291" fmla="*/ 183738 w 1764907"/>
              <a:gd name="connsiteY291" fmla="*/ 685303 h 702618"/>
              <a:gd name="connsiteX292" fmla="*/ 27056 w 1764907"/>
              <a:gd name="connsiteY292" fmla="*/ 700691 h 702618"/>
              <a:gd name="connsiteX293" fmla="*/ 16403 w 1764907"/>
              <a:gd name="connsiteY293" fmla="*/ 702618 h 702618"/>
              <a:gd name="connsiteX294" fmla="*/ 5831 w 1764907"/>
              <a:gd name="connsiteY294" fmla="*/ 692980 h 702618"/>
              <a:gd name="connsiteX295" fmla="*/ 9683 w 1764907"/>
              <a:gd name="connsiteY295" fmla="*/ 667040 h 702618"/>
              <a:gd name="connsiteX296" fmla="*/ 71225 w 1764907"/>
              <a:gd name="connsiteY296" fmla="*/ 503588 h 702618"/>
              <a:gd name="connsiteX297" fmla="*/ 87399 w 1764907"/>
              <a:gd name="connsiteY297" fmla="*/ 464312 h 702618"/>
              <a:gd name="connsiteX298" fmla="*/ 86968 w 1764907"/>
              <a:gd name="connsiteY298" fmla="*/ 467560 h 702618"/>
              <a:gd name="connsiteX299" fmla="*/ 88880 w 1764907"/>
              <a:gd name="connsiteY299" fmla="*/ 509880 h 702618"/>
              <a:gd name="connsiteX300" fmla="*/ 98441 w 1764907"/>
              <a:gd name="connsiteY300" fmla="*/ 548330 h 702618"/>
              <a:gd name="connsiteX301" fmla="*/ 115791 w 1764907"/>
              <a:gd name="connsiteY301" fmla="*/ 579096 h 702618"/>
              <a:gd name="connsiteX302" fmla="*/ 131159 w 1764907"/>
              <a:gd name="connsiteY302" fmla="*/ 592557 h 702618"/>
              <a:gd name="connsiteX303" fmla="*/ 150421 w 1764907"/>
              <a:gd name="connsiteY303" fmla="*/ 601209 h 702618"/>
              <a:gd name="connsiteX304" fmla="*/ 175420 w 1764907"/>
              <a:gd name="connsiteY304" fmla="*/ 605052 h 702618"/>
              <a:gd name="connsiteX305" fmla="*/ 201340 w 1764907"/>
              <a:gd name="connsiteY305" fmla="*/ 605052 h 702618"/>
              <a:gd name="connsiteX306" fmla="*/ 233066 w 1764907"/>
              <a:gd name="connsiteY306" fmla="*/ 598335 h 702618"/>
              <a:gd name="connsiteX307" fmla="*/ 258065 w 1764907"/>
              <a:gd name="connsiteY307" fmla="*/ 581031 h 702618"/>
              <a:gd name="connsiteX308" fmla="*/ 283064 w 1764907"/>
              <a:gd name="connsiteY308" fmla="*/ 534868 h 702618"/>
              <a:gd name="connsiteX309" fmla="*/ 294607 w 1764907"/>
              <a:gd name="connsiteY309" fmla="*/ 481022 h 702618"/>
              <a:gd name="connsiteX310" fmla="*/ 294607 w 1764907"/>
              <a:gd name="connsiteY310" fmla="*/ 425268 h 702618"/>
              <a:gd name="connsiteX311" fmla="*/ 284055 w 1764907"/>
              <a:gd name="connsiteY311" fmla="*/ 375264 h 702618"/>
              <a:gd name="connsiteX312" fmla="*/ 271520 w 1764907"/>
              <a:gd name="connsiteY312" fmla="*/ 351243 h 702618"/>
              <a:gd name="connsiteX313" fmla="*/ 249425 w 1764907"/>
              <a:gd name="connsiteY313" fmla="*/ 333939 h 702618"/>
              <a:gd name="connsiteX314" fmla="*/ 219611 w 1764907"/>
              <a:gd name="connsiteY314" fmla="*/ 324319 h 702618"/>
              <a:gd name="connsiteX315" fmla="*/ 184060 w 1764907"/>
              <a:gd name="connsiteY315" fmla="*/ 321417 h 702618"/>
              <a:gd name="connsiteX316" fmla="*/ 155237 w 1764907"/>
              <a:gd name="connsiteY316" fmla="*/ 328162 h 702618"/>
              <a:gd name="connsiteX317" fmla="*/ 131159 w 1764907"/>
              <a:gd name="connsiteY317" fmla="*/ 345465 h 702618"/>
              <a:gd name="connsiteX318" fmla="*/ 108782 w 1764907"/>
              <a:gd name="connsiteY318" fmla="*/ 380428 h 702618"/>
              <a:gd name="connsiteX319" fmla="*/ 108746 w 1764907"/>
              <a:gd name="connsiteY319" fmla="*/ 371267 h 702618"/>
              <a:gd name="connsiteX320" fmla="*/ 95317 w 1764907"/>
              <a:gd name="connsiteY320" fmla="*/ 338208 h 702618"/>
              <a:gd name="connsiteX321" fmla="*/ 55819 w 1764907"/>
              <a:gd name="connsiteY321" fmla="*/ 261301 h 702618"/>
              <a:gd name="connsiteX322" fmla="*/ 16403 w 1764907"/>
              <a:gd name="connsiteY322" fmla="*/ 190177 h 702618"/>
              <a:gd name="connsiteX323" fmla="*/ 1079 w 1764907"/>
              <a:gd name="connsiteY323" fmla="*/ 143066 h 702618"/>
              <a:gd name="connsiteX324" fmla="*/ 27957 w 1764907"/>
              <a:gd name="connsiteY324" fmla="*/ 132480 h 702618"/>
              <a:gd name="connsiteX325" fmla="*/ 109658 w 1764907"/>
              <a:gd name="connsiteY325" fmla="*/ 133428 h 702618"/>
              <a:gd name="connsiteX326" fmla="*/ 211600 w 1764907"/>
              <a:gd name="connsiteY326" fmla="*/ 132480 h 702618"/>
              <a:gd name="connsiteX327" fmla="*/ 261587 w 1764907"/>
              <a:gd name="connsiteY327" fmla="*/ 120947 h 702618"/>
              <a:gd name="connsiteX328" fmla="*/ 340420 w 1764907"/>
              <a:gd name="connsiteY328" fmla="*/ 111342 h 702618"/>
              <a:gd name="connsiteX329" fmla="*/ 350991 w 1764907"/>
              <a:gd name="connsiteY329" fmla="*/ 109415 h 702618"/>
              <a:gd name="connsiteX330" fmla="*/ 493333 w 1764907"/>
              <a:gd name="connsiteY330" fmla="*/ 103632 h 702618"/>
              <a:gd name="connsiteX331" fmla="*/ 505789 w 1764907"/>
              <a:gd name="connsiteY331" fmla="*/ 102684 h 702618"/>
              <a:gd name="connsiteX332" fmla="*/ 599044 w 1764907"/>
              <a:gd name="connsiteY332" fmla="*/ 94974 h 702618"/>
              <a:gd name="connsiteX333" fmla="*/ 616417 w 1764907"/>
              <a:gd name="connsiteY333" fmla="*/ 93047 h 702618"/>
              <a:gd name="connsiteX334" fmla="*/ 708689 w 1764907"/>
              <a:gd name="connsiteY334" fmla="*/ 88244 h 702618"/>
              <a:gd name="connsiteX335" fmla="*/ 736551 w 1764907"/>
              <a:gd name="connsiteY335" fmla="*/ 82494 h 702618"/>
              <a:gd name="connsiteX336" fmla="*/ 747122 w 1764907"/>
              <a:gd name="connsiteY336" fmla="*/ 77691 h 702618"/>
              <a:gd name="connsiteX337" fmla="*/ 875040 w 1764907"/>
              <a:gd name="connsiteY337" fmla="*/ 69981 h 702618"/>
              <a:gd name="connsiteX338" fmla="*/ 914457 w 1764907"/>
              <a:gd name="connsiteY338" fmla="*/ 65178 h 702618"/>
              <a:gd name="connsiteX339" fmla="*/ 969279 w 1764907"/>
              <a:gd name="connsiteY339" fmla="*/ 60376 h 702618"/>
              <a:gd name="connsiteX340" fmla="*/ 1099984 w 1764907"/>
              <a:gd name="connsiteY340" fmla="*/ 53646 h 702618"/>
              <a:gd name="connsiteX341" fmla="*/ 1206761 w 1764907"/>
              <a:gd name="connsiteY341" fmla="*/ 43060 h 702618"/>
              <a:gd name="connsiteX342" fmla="*/ 1298049 w 1764907"/>
              <a:gd name="connsiteY342" fmla="*/ 37277 h 702618"/>
              <a:gd name="connsiteX343" fmla="*/ 1401876 w 1764907"/>
              <a:gd name="connsiteY343" fmla="*/ 30580 h 702618"/>
              <a:gd name="connsiteX344" fmla="*/ 1460304 w 1764907"/>
              <a:gd name="connsiteY344" fmla="*/ 23707 h 702618"/>
              <a:gd name="connsiteX345" fmla="*/ 1482034 w 1764907"/>
              <a:gd name="connsiteY345" fmla="*/ 21917 h 702618"/>
              <a:gd name="connsiteX346" fmla="*/ 1476209 w 1764907"/>
              <a:gd name="connsiteY346" fmla="*/ 35875 h 702618"/>
              <a:gd name="connsiteX347" fmla="*/ 1469482 w 1764907"/>
              <a:gd name="connsiteY347" fmla="*/ 120487 h 702618"/>
              <a:gd name="connsiteX348" fmla="*/ 1464666 w 1764907"/>
              <a:gd name="connsiteY348" fmla="*/ 215659 h 702618"/>
              <a:gd name="connsiteX349" fmla="*/ 1461833 w 1764907"/>
              <a:gd name="connsiteY349" fmla="*/ 308923 h 702618"/>
              <a:gd name="connsiteX350" fmla="*/ 1461833 w 1764907"/>
              <a:gd name="connsiteY350" fmla="*/ 387758 h 702618"/>
              <a:gd name="connsiteX351" fmla="*/ 1467570 w 1764907"/>
              <a:gd name="connsiteY351" fmla="*/ 411806 h 702618"/>
              <a:gd name="connsiteX352" fmla="*/ 1486832 w 1764907"/>
              <a:gd name="connsiteY352" fmla="*/ 423333 h 702618"/>
              <a:gd name="connsiteX353" fmla="*/ 1513743 w 1764907"/>
              <a:gd name="connsiteY353" fmla="*/ 429110 h 702618"/>
              <a:gd name="connsiteX354" fmla="*/ 1543558 w 1764907"/>
              <a:gd name="connsiteY354" fmla="*/ 431017 h 702618"/>
              <a:gd name="connsiteX355" fmla="*/ 1562749 w 1764907"/>
              <a:gd name="connsiteY355" fmla="*/ 428143 h 702618"/>
              <a:gd name="connsiteX356" fmla="*/ 1568556 w 1764907"/>
              <a:gd name="connsiteY356" fmla="*/ 411806 h 702618"/>
              <a:gd name="connsiteX357" fmla="*/ 1575284 w 1764907"/>
              <a:gd name="connsiteY357" fmla="*/ 335846 h 702618"/>
              <a:gd name="connsiteX358" fmla="*/ 1585836 w 1764907"/>
              <a:gd name="connsiteY358" fmla="*/ 251234 h 702618"/>
              <a:gd name="connsiteX359" fmla="*/ 1599292 w 1764907"/>
              <a:gd name="connsiteY359" fmla="*/ 161812 h 702618"/>
              <a:gd name="connsiteX360" fmla="*/ 1613738 w 1764907"/>
              <a:gd name="connsiteY360" fmla="*/ 72418 h 702618"/>
              <a:gd name="connsiteX361" fmla="*/ 1610835 w 1764907"/>
              <a:gd name="connsiteY361" fmla="*/ 46434 h 702618"/>
              <a:gd name="connsiteX362" fmla="*/ 1588740 w 1764907"/>
              <a:gd name="connsiteY362" fmla="*/ 30098 h 702618"/>
              <a:gd name="connsiteX363" fmla="*/ 1551206 w 1764907"/>
              <a:gd name="connsiteY363" fmla="*/ 17604 h 702618"/>
              <a:gd name="connsiteX364" fmla="*/ 1542059 w 1764907"/>
              <a:gd name="connsiteY364" fmla="*/ 16006 h 702618"/>
              <a:gd name="connsiteX365" fmla="*/ 1570615 w 1764907"/>
              <a:gd name="connsiteY365" fmla="*/ 12542 h 702618"/>
              <a:gd name="connsiteX366" fmla="*/ 1624034 w 1764907"/>
              <a:gd name="connsiteY366" fmla="*/ 16139 h 702618"/>
              <a:gd name="connsiteX367" fmla="*/ 1640341 w 1764907"/>
              <a:gd name="connsiteY367" fmla="*/ 7482 h 702618"/>
              <a:gd name="connsiteX368" fmla="*/ 1654764 w 1764907"/>
              <a:gd name="connsiteY368" fmla="*/ 637 h 702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1764907" h="702618">
                <a:moveTo>
                  <a:pt x="1525286" y="452191"/>
                </a:moveTo>
                <a:cubicBezTo>
                  <a:pt x="1512752" y="450256"/>
                  <a:pt x="1502200" y="451224"/>
                  <a:pt x="1492568" y="454098"/>
                </a:cubicBezTo>
                <a:cubicBezTo>
                  <a:pt x="1482937" y="457001"/>
                  <a:pt x="1475289" y="461783"/>
                  <a:pt x="1469482" y="467560"/>
                </a:cubicBezTo>
                <a:cubicBezTo>
                  <a:pt x="1463745" y="473337"/>
                  <a:pt x="1458930" y="480054"/>
                  <a:pt x="1457018" y="487766"/>
                </a:cubicBezTo>
                <a:cubicBezTo>
                  <a:pt x="1454114" y="495451"/>
                  <a:pt x="1454114" y="503135"/>
                  <a:pt x="1455106" y="510820"/>
                </a:cubicBezTo>
                <a:cubicBezTo>
                  <a:pt x="1457018" y="529091"/>
                  <a:pt x="1465657" y="541585"/>
                  <a:pt x="1479113" y="549298"/>
                </a:cubicBezTo>
                <a:cubicBezTo>
                  <a:pt x="1493560" y="556982"/>
                  <a:pt x="1508927" y="558917"/>
                  <a:pt x="1526207" y="556015"/>
                </a:cubicBezTo>
                <a:cubicBezTo>
                  <a:pt x="1533926" y="555047"/>
                  <a:pt x="1541645" y="552172"/>
                  <a:pt x="1547382" y="548330"/>
                </a:cubicBezTo>
                <a:cubicBezTo>
                  <a:pt x="1554109" y="544488"/>
                  <a:pt x="1558925" y="540646"/>
                  <a:pt x="1562749" y="535836"/>
                </a:cubicBezTo>
                <a:cubicBezTo>
                  <a:pt x="1566644" y="531994"/>
                  <a:pt x="1570468" y="526217"/>
                  <a:pt x="1572380" y="521407"/>
                </a:cubicBezTo>
                <a:cubicBezTo>
                  <a:pt x="1575284" y="515630"/>
                  <a:pt x="1576205" y="511787"/>
                  <a:pt x="1577196" y="507945"/>
                </a:cubicBezTo>
                <a:cubicBezTo>
                  <a:pt x="1577196" y="503135"/>
                  <a:pt x="1577196" y="497386"/>
                  <a:pt x="1576205" y="491609"/>
                </a:cubicBezTo>
                <a:cubicBezTo>
                  <a:pt x="1575284" y="485832"/>
                  <a:pt x="1572380" y="480054"/>
                  <a:pt x="1568556" y="474305"/>
                </a:cubicBezTo>
                <a:cubicBezTo>
                  <a:pt x="1564661" y="468528"/>
                  <a:pt x="1558925" y="463718"/>
                  <a:pt x="1552197" y="459876"/>
                </a:cubicBezTo>
                <a:cubicBezTo>
                  <a:pt x="1544478" y="455066"/>
                  <a:pt x="1535838" y="453159"/>
                  <a:pt x="1525286" y="452191"/>
                </a:cubicBezTo>
                <a:close/>
                <a:moveTo>
                  <a:pt x="204243" y="375264"/>
                </a:moveTo>
                <a:cubicBezTo>
                  <a:pt x="209059" y="375264"/>
                  <a:pt x="212883" y="380073"/>
                  <a:pt x="215787" y="386818"/>
                </a:cubicBezTo>
                <a:cubicBezTo>
                  <a:pt x="219611" y="394502"/>
                  <a:pt x="221523" y="403154"/>
                  <a:pt x="223435" y="413714"/>
                </a:cubicBezTo>
                <a:cubicBezTo>
                  <a:pt x="225418" y="423333"/>
                  <a:pt x="226338" y="434887"/>
                  <a:pt x="226338" y="447381"/>
                </a:cubicBezTo>
                <a:cubicBezTo>
                  <a:pt x="227330" y="458908"/>
                  <a:pt x="226338" y="470463"/>
                  <a:pt x="225418" y="481022"/>
                </a:cubicBezTo>
                <a:cubicBezTo>
                  <a:pt x="224426" y="493516"/>
                  <a:pt x="222514" y="506038"/>
                  <a:pt x="219611" y="516597"/>
                </a:cubicBezTo>
                <a:cubicBezTo>
                  <a:pt x="216707" y="527184"/>
                  <a:pt x="213874" y="536803"/>
                  <a:pt x="209979" y="544488"/>
                </a:cubicBezTo>
                <a:cubicBezTo>
                  <a:pt x="207147" y="552172"/>
                  <a:pt x="202331" y="558917"/>
                  <a:pt x="198436" y="562759"/>
                </a:cubicBezTo>
                <a:cubicBezTo>
                  <a:pt x="194612" y="566602"/>
                  <a:pt x="189796" y="568509"/>
                  <a:pt x="184981" y="567569"/>
                </a:cubicBezTo>
                <a:cubicBezTo>
                  <a:pt x="179244" y="566602"/>
                  <a:pt x="175420" y="562759"/>
                  <a:pt x="171525" y="556982"/>
                </a:cubicBezTo>
                <a:cubicBezTo>
                  <a:pt x="167701" y="550265"/>
                  <a:pt x="164797" y="543520"/>
                  <a:pt x="162885" y="533901"/>
                </a:cubicBezTo>
                <a:cubicBezTo>
                  <a:pt x="160973" y="525249"/>
                  <a:pt x="159982" y="514690"/>
                  <a:pt x="159061" y="504103"/>
                </a:cubicBezTo>
                <a:cubicBezTo>
                  <a:pt x="158070" y="493516"/>
                  <a:pt x="159061" y="482957"/>
                  <a:pt x="159982" y="472370"/>
                </a:cubicBezTo>
                <a:cubicBezTo>
                  <a:pt x="161965" y="461783"/>
                  <a:pt x="163877" y="450256"/>
                  <a:pt x="166709" y="438730"/>
                </a:cubicBezTo>
                <a:cubicBezTo>
                  <a:pt x="169613" y="426235"/>
                  <a:pt x="173437" y="415648"/>
                  <a:pt x="177332" y="406029"/>
                </a:cubicBezTo>
                <a:cubicBezTo>
                  <a:pt x="181156" y="396410"/>
                  <a:pt x="184981" y="387758"/>
                  <a:pt x="189796" y="382008"/>
                </a:cubicBezTo>
                <a:cubicBezTo>
                  <a:pt x="194612" y="376231"/>
                  <a:pt x="199428" y="373356"/>
                  <a:pt x="204243" y="375264"/>
                </a:cubicBezTo>
                <a:close/>
                <a:moveTo>
                  <a:pt x="425338" y="337781"/>
                </a:moveTo>
                <a:cubicBezTo>
                  <a:pt x="430153" y="337781"/>
                  <a:pt x="434048" y="342591"/>
                  <a:pt x="436881" y="349308"/>
                </a:cubicBezTo>
                <a:cubicBezTo>
                  <a:pt x="440776" y="356992"/>
                  <a:pt x="442688" y="365644"/>
                  <a:pt x="444600" y="376231"/>
                </a:cubicBezTo>
                <a:cubicBezTo>
                  <a:pt x="446512" y="385850"/>
                  <a:pt x="447504" y="397377"/>
                  <a:pt x="447504" y="409871"/>
                </a:cubicBezTo>
                <a:cubicBezTo>
                  <a:pt x="448424" y="421426"/>
                  <a:pt x="447504" y="432952"/>
                  <a:pt x="446512" y="443539"/>
                </a:cubicBezTo>
                <a:cubicBezTo>
                  <a:pt x="445592" y="456033"/>
                  <a:pt x="443609" y="468528"/>
                  <a:pt x="440776" y="479114"/>
                </a:cubicBezTo>
                <a:cubicBezTo>
                  <a:pt x="437873" y="489674"/>
                  <a:pt x="434969" y="499293"/>
                  <a:pt x="431145" y="506978"/>
                </a:cubicBezTo>
                <a:cubicBezTo>
                  <a:pt x="428241" y="514690"/>
                  <a:pt x="423426" y="521407"/>
                  <a:pt x="419601" y="525249"/>
                </a:cubicBezTo>
                <a:cubicBezTo>
                  <a:pt x="415777" y="529091"/>
                  <a:pt x="410962" y="531026"/>
                  <a:pt x="406146" y="530059"/>
                </a:cubicBezTo>
                <a:cubicBezTo>
                  <a:pt x="400339" y="529091"/>
                  <a:pt x="396515" y="525249"/>
                  <a:pt x="392690" y="519472"/>
                </a:cubicBezTo>
                <a:cubicBezTo>
                  <a:pt x="388866" y="512755"/>
                  <a:pt x="385963" y="506038"/>
                  <a:pt x="384051" y="496418"/>
                </a:cubicBezTo>
                <a:cubicBezTo>
                  <a:pt x="382139" y="487766"/>
                  <a:pt x="381147" y="477180"/>
                  <a:pt x="380156" y="466593"/>
                </a:cubicBezTo>
                <a:cubicBezTo>
                  <a:pt x="379235" y="456033"/>
                  <a:pt x="380156" y="445447"/>
                  <a:pt x="381147" y="434887"/>
                </a:cubicBezTo>
                <a:cubicBezTo>
                  <a:pt x="383059" y="424300"/>
                  <a:pt x="384971" y="412774"/>
                  <a:pt x="387875" y="401219"/>
                </a:cubicBezTo>
                <a:cubicBezTo>
                  <a:pt x="390778" y="388725"/>
                  <a:pt x="394603" y="378138"/>
                  <a:pt x="398427" y="368547"/>
                </a:cubicBezTo>
                <a:cubicBezTo>
                  <a:pt x="402322" y="358927"/>
                  <a:pt x="406146" y="350275"/>
                  <a:pt x="410962" y="344498"/>
                </a:cubicBezTo>
                <a:cubicBezTo>
                  <a:pt x="415777" y="338721"/>
                  <a:pt x="420593" y="335846"/>
                  <a:pt x="425338" y="337781"/>
                </a:cubicBezTo>
                <a:close/>
                <a:moveTo>
                  <a:pt x="639156" y="300989"/>
                </a:moveTo>
                <a:cubicBezTo>
                  <a:pt x="641440" y="299787"/>
                  <a:pt x="643600" y="299787"/>
                  <a:pt x="645512" y="301238"/>
                </a:cubicBezTo>
                <a:cubicBezTo>
                  <a:pt x="650327" y="301238"/>
                  <a:pt x="654222" y="306048"/>
                  <a:pt x="657055" y="312765"/>
                </a:cubicBezTo>
                <a:cubicBezTo>
                  <a:pt x="660950" y="320477"/>
                  <a:pt x="662862" y="329129"/>
                  <a:pt x="664774" y="339688"/>
                </a:cubicBezTo>
                <a:cubicBezTo>
                  <a:pt x="666686" y="349308"/>
                  <a:pt x="667678" y="360834"/>
                  <a:pt x="667678" y="373356"/>
                </a:cubicBezTo>
                <a:cubicBezTo>
                  <a:pt x="667678" y="384883"/>
                  <a:pt x="667678" y="396410"/>
                  <a:pt x="666686" y="406997"/>
                </a:cubicBezTo>
                <a:cubicBezTo>
                  <a:pt x="665766" y="419491"/>
                  <a:pt x="663783" y="431985"/>
                  <a:pt x="660950" y="442572"/>
                </a:cubicBezTo>
                <a:cubicBezTo>
                  <a:pt x="658046" y="453159"/>
                  <a:pt x="655143" y="462750"/>
                  <a:pt x="651319" y="470463"/>
                </a:cubicBezTo>
                <a:cubicBezTo>
                  <a:pt x="648415" y="478147"/>
                  <a:pt x="643600" y="484864"/>
                  <a:pt x="639775" y="488706"/>
                </a:cubicBezTo>
                <a:cubicBezTo>
                  <a:pt x="635951" y="492576"/>
                  <a:pt x="631135" y="494483"/>
                  <a:pt x="626320" y="493516"/>
                </a:cubicBezTo>
                <a:cubicBezTo>
                  <a:pt x="620513" y="492576"/>
                  <a:pt x="616689" y="488706"/>
                  <a:pt x="612864" y="482957"/>
                </a:cubicBezTo>
                <a:cubicBezTo>
                  <a:pt x="609040" y="476212"/>
                  <a:pt x="606137" y="469495"/>
                  <a:pt x="604225" y="459876"/>
                </a:cubicBezTo>
                <a:cubicBezTo>
                  <a:pt x="602312" y="451224"/>
                  <a:pt x="601321" y="440637"/>
                  <a:pt x="600330" y="430078"/>
                </a:cubicBezTo>
                <a:cubicBezTo>
                  <a:pt x="599409" y="419491"/>
                  <a:pt x="600330" y="408904"/>
                  <a:pt x="601321" y="398345"/>
                </a:cubicBezTo>
                <a:cubicBezTo>
                  <a:pt x="603233" y="387758"/>
                  <a:pt x="605145" y="376231"/>
                  <a:pt x="608049" y="364677"/>
                </a:cubicBezTo>
                <a:cubicBezTo>
                  <a:pt x="610952" y="352182"/>
                  <a:pt x="614776" y="341623"/>
                  <a:pt x="618601" y="332004"/>
                </a:cubicBezTo>
                <a:cubicBezTo>
                  <a:pt x="623416" y="322384"/>
                  <a:pt x="627311" y="313732"/>
                  <a:pt x="632056" y="307955"/>
                </a:cubicBezTo>
                <a:cubicBezTo>
                  <a:pt x="634464" y="304597"/>
                  <a:pt x="636872" y="302192"/>
                  <a:pt x="639156" y="300989"/>
                </a:cubicBezTo>
                <a:close/>
                <a:moveTo>
                  <a:pt x="404234" y="283934"/>
                </a:moveTo>
                <a:cubicBezTo>
                  <a:pt x="394603" y="283934"/>
                  <a:pt x="384971" y="285869"/>
                  <a:pt x="375340" y="290651"/>
                </a:cubicBezTo>
                <a:cubicBezTo>
                  <a:pt x="365780" y="295461"/>
                  <a:pt x="358060" y="301238"/>
                  <a:pt x="351333" y="307983"/>
                </a:cubicBezTo>
                <a:cubicBezTo>
                  <a:pt x="341701" y="319510"/>
                  <a:pt x="334053" y="332004"/>
                  <a:pt x="327325" y="345465"/>
                </a:cubicBezTo>
                <a:cubicBezTo>
                  <a:pt x="321518" y="358927"/>
                  <a:pt x="316703" y="372389"/>
                  <a:pt x="312878" y="386818"/>
                </a:cubicBezTo>
                <a:cubicBezTo>
                  <a:pt x="309975" y="401219"/>
                  <a:pt x="308063" y="415648"/>
                  <a:pt x="307142" y="430078"/>
                </a:cubicBezTo>
                <a:cubicBezTo>
                  <a:pt x="306151" y="444507"/>
                  <a:pt x="307142" y="458908"/>
                  <a:pt x="309054" y="472370"/>
                </a:cubicBezTo>
                <a:cubicBezTo>
                  <a:pt x="310966" y="485832"/>
                  <a:pt x="313870" y="499293"/>
                  <a:pt x="318615" y="510848"/>
                </a:cubicBezTo>
                <a:cubicBezTo>
                  <a:pt x="323430" y="522374"/>
                  <a:pt x="329237" y="532961"/>
                  <a:pt x="335965" y="541613"/>
                </a:cubicBezTo>
                <a:cubicBezTo>
                  <a:pt x="339789" y="546423"/>
                  <a:pt x="344605" y="551205"/>
                  <a:pt x="351333" y="555075"/>
                </a:cubicBezTo>
                <a:cubicBezTo>
                  <a:pt x="358060" y="558917"/>
                  <a:pt x="364788" y="561792"/>
                  <a:pt x="370595" y="563727"/>
                </a:cubicBezTo>
                <a:cubicBezTo>
                  <a:pt x="378244" y="565634"/>
                  <a:pt x="386883" y="567569"/>
                  <a:pt x="395594" y="567569"/>
                </a:cubicBezTo>
                <a:cubicBezTo>
                  <a:pt x="405154" y="568536"/>
                  <a:pt x="412874" y="568536"/>
                  <a:pt x="421514" y="567569"/>
                </a:cubicBezTo>
                <a:cubicBezTo>
                  <a:pt x="434048" y="566602"/>
                  <a:pt x="444600" y="564667"/>
                  <a:pt x="453240" y="560824"/>
                </a:cubicBezTo>
                <a:cubicBezTo>
                  <a:pt x="461880" y="556982"/>
                  <a:pt x="469599" y="551205"/>
                  <a:pt x="477318" y="543520"/>
                </a:cubicBezTo>
                <a:cubicBezTo>
                  <a:pt x="487870" y="530059"/>
                  <a:pt x="496510" y="514690"/>
                  <a:pt x="502317" y="497386"/>
                </a:cubicBezTo>
                <a:cubicBezTo>
                  <a:pt x="508053" y="480054"/>
                  <a:pt x="511878" y="462750"/>
                  <a:pt x="513860" y="443539"/>
                </a:cubicBezTo>
                <a:cubicBezTo>
                  <a:pt x="515773" y="424300"/>
                  <a:pt x="515773" y="406029"/>
                  <a:pt x="513860" y="387758"/>
                </a:cubicBezTo>
                <a:cubicBezTo>
                  <a:pt x="512869" y="369486"/>
                  <a:pt x="509045" y="353150"/>
                  <a:pt x="504229" y="337781"/>
                </a:cubicBezTo>
                <a:cubicBezTo>
                  <a:pt x="500334" y="328162"/>
                  <a:pt x="496510" y="320449"/>
                  <a:pt x="491694" y="313732"/>
                </a:cubicBezTo>
                <a:cubicBezTo>
                  <a:pt x="486879" y="307015"/>
                  <a:pt x="480151" y="301238"/>
                  <a:pt x="469599" y="296429"/>
                </a:cubicBezTo>
                <a:cubicBezTo>
                  <a:pt x="460959" y="292586"/>
                  <a:pt x="451328" y="288744"/>
                  <a:pt x="439785" y="286809"/>
                </a:cubicBezTo>
                <a:cubicBezTo>
                  <a:pt x="428241" y="284902"/>
                  <a:pt x="416698" y="283934"/>
                  <a:pt x="404234" y="283934"/>
                </a:cubicBezTo>
                <a:close/>
                <a:moveTo>
                  <a:pt x="625328" y="247392"/>
                </a:moveTo>
                <a:cubicBezTo>
                  <a:pt x="615768" y="247392"/>
                  <a:pt x="606137" y="249327"/>
                  <a:pt x="596505" y="254136"/>
                </a:cubicBezTo>
                <a:cubicBezTo>
                  <a:pt x="586874" y="258946"/>
                  <a:pt x="579226" y="264696"/>
                  <a:pt x="572498" y="271440"/>
                </a:cubicBezTo>
                <a:cubicBezTo>
                  <a:pt x="562867" y="282967"/>
                  <a:pt x="555148" y="295461"/>
                  <a:pt x="548420" y="308923"/>
                </a:cubicBezTo>
                <a:cubicBezTo>
                  <a:pt x="542684" y="322384"/>
                  <a:pt x="537868" y="335846"/>
                  <a:pt x="534044" y="350275"/>
                </a:cubicBezTo>
                <a:cubicBezTo>
                  <a:pt x="531140" y="364704"/>
                  <a:pt x="529228" y="379106"/>
                  <a:pt x="528237" y="393535"/>
                </a:cubicBezTo>
                <a:cubicBezTo>
                  <a:pt x="527316" y="407964"/>
                  <a:pt x="528237" y="422393"/>
                  <a:pt x="530149" y="435855"/>
                </a:cubicBezTo>
                <a:cubicBezTo>
                  <a:pt x="532061" y="449289"/>
                  <a:pt x="534964" y="462750"/>
                  <a:pt x="539780" y="474305"/>
                </a:cubicBezTo>
                <a:cubicBezTo>
                  <a:pt x="544596" y="485832"/>
                  <a:pt x="550332" y="496418"/>
                  <a:pt x="557060" y="505070"/>
                </a:cubicBezTo>
                <a:cubicBezTo>
                  <a:pt x="560955" y="509880"/>
                  <a:pt x="565770" y="514690"/>
                  <a:pt x="572498" y="518532"/>
                </a:cubicBezTo>
                <a:cubicBezTo>
                  <a:pt x="579226" y="522374"/>
                  <a:pt x="585953" y="525249"/>
                  <a:pt x="591690" y="527184"/>
                </a:cubicBezTo>
                <a:cubicBezTo>
                  <a:pt x="599409" y="529091"/>
                  <a:pt x="608049" y="531026"/>
                  <a:pt x="616689" y="531026"/>
                </a:cubicBezTo>
                <a:cubicBezTo>
                  <a:pt x="626320" y="531994"/>
                  <a:pt x="634039" y="531994"/>
                  <a:pt x="642679" y="531026"/>
                </a:cubicBezTo>
                <a:cubicBezTo>
                  <a:pt x="655143" y="530059"/>
                  <a:pt x="665766" y="528152"/>
                  <a:pt x="674405" y="524282"/>
                </a:cubicBezTo>
                <a:cubicBezTo>
                  <a:pt x="683045" y="520439"/>
                  <a:pt x="690764" y="514690"/>
                  <a:pt x="698413" y="506978"/>
                </a:cubicBezTo>
                <a:cubicBezTo>
                  <a:pt x="709036" y="493516"/>
                  <a:pt x="717675" y="478147"/>
                  <a:pt x="723412" y="460843"/>
                </a:cubicBezTo>
                <a:cubicBezTo>
                  <a:pt x="729219" y="443539"/>
                  <a:pt x="733043" y="426235"/>
                  <a:pt x="734955" y="406997"/>
                </a:cubicBezTo>
                <a:cubicBezTo>
                  <a:pt x="736867" y="387758"/>
                  <a:pt x="736867" y="369486"/>
                  <a:pt x="734955" y="351243"/>
                </a:cubicBezTo>
                <a:cubicBezTo>
                  <a:pt x="733964" y="332971"/>
                  <a:pt x="730139" y="316607"/>
                  <a:pt x="725324" y="301238"/>
                </a:cubicBezTo>
                <a:cubicBezTo>
                  <a:pt x="721500" y="291619"/>
                  <a:pt x="717675" y="283934"/>
                  <a:pt x="712860" y="277190"/>
                </a:cubicBezTo>
                <a:cubicBezTo>
                  <a:pt x="708044" y="270473"/>
                  <a:pt x="701316" y="263728"/>
                  <a:pt x="690764" y="259886"/>
                </a:cubicBezTo>
                <a:cubicBezTo>
                  <a:pt x="682054" y="256044"/>
                  <a:pt x="672493" y="252201"/>
                  <a:pt x="660950" y="250294"/>
                </a:cubicBezTo>
                <a:cubicBezTo>
                  <a:pt x="649407" y="248359"/>
                  <a:pt x="637863" y="247392"/>
                  <a:pt x="625328" y="247392"/>
                </a:cubicBezTo>
                <a:close/>
                <a:moveTo>
                  <a:pt x="907043" y="199322"/>
                </a:moveTo>
                <a:cubicBezTo>
                  <a:pt x="900315" y="198355"/>
                  <a:pt x="894579" y="198355"/>
                  <a:pt x="891676" y="200290"/>
                </a:cubicBezTo>
                <a:cubicBezTo>
                  <a:pt x="888772" y="202197"/>
                  <a:pt x="886860" y="207007"/>
                  <a:pt x="885868" y="213724"/>
                </a:cubicBezTo>
                <a:cubicBezTo>
                  <a:pt x="883956" y="231995"/>
                  <a:pt x="882044" y="253169"/>
                  <a:pt x="881124" y="276222"/>
                </a:cubicBezTo>
                <a:cubicBezTo>
                  <a:pt x="880132" y="299303"/>
                  <a:pt x="879141" y="322384"/>
                  <a:pt x="877229" y="345465"/>
                </a:cubicBezTo>
                <a:cubicBezTo>
                  <a:pt x="868589" y="347373"/>
                  <a:pt x="860870" y="349308"/>
                  <a:pt x="852230" y="351215"/>
                </a:cubicBezTo>
                <a:cubicBezTo>
                  <a:pt x="843590" y="353150"/>
                  <a:pt x="834950" y="355085"/>
                  <a:pt x="826311" y="357960"/>
                </a:cubicBezTo>
                <a:cubicBezTo>
                  <a:pt x="827231" y="338721"/>
                  <a:pt x="828223" y="320449"/>
                  <a:pt x="829143" y="303146"/>
                </a:cubicBezTo>
                <a:cubicBezTo>
                  <a:pt x="830135" y="286809"/>
                  <a:pt x="832047" y="271413"/>
                  <a:pt x="833038" y="258918"/>
                </a:cubicBezTo>
                <a:cubicBezTo>
                  <a:pt x="833038" y="256044"/>
                  <a:pt x="833038" y="253169"/>
                  <a:pt x="833038" y="251234"/>
                </a:cubicBezTo>
                <a:cubicBezTo>
                  <a:pt x="833038" y="249299"/>
                  <a:pt x="832047" y="247392"/>
                  <a:pt x="831126" y="245457"/>
                </a:cubicBezTo>
                <a:cubicBezTo>
                  <a:pt x="830135" y="243549"/>
                  <a:pt x="828223" y="241614"/>
                  <a:pt x="826311" y="240647"/>
                </a:cubicBezTo>
                <a:cubicBezTo>
                  <a:pt x="824398" y="239707"/>
                  <a:pt x="821495" y="237772"/>
                  <a:pt x="817671" y="236805"/>
                </a:cubicBezTo>
                <a:cubicBezTo>
                  <a:pt x="810943" y="233930"/>
                  <a:pt x="804144" y="231028"/>
                  <a:pt x="795505" y="229120"/>
                </a:cubicBezTo>
                <a:cubicBezTo>
                  <a:pt x="786865" y="227185"/>
                  <a:pt x="779216" y="226245"/>
                  <a:pt x="772418" y="225278"/>
                </a:cubicBezTo>
                <a:cubicBezTo>
                  <a:pt x="765690" y="224311"/>
                  <a:pt x="760945" y="224311"/>
                  <a:pt x="758042" y="226245"/>
                </a:cubicBezTo>
                <a:cubicBezTo>
                  <a:pt x="755138" y="228153"/>
                  <a:pt x="754218" y="232962"/>
                  <a:pt x="753226" y="239707"/>
                </a:cubicBezTo>
                <a:cubicBezTo>
                  <a:pt x="753226" y="257951"/>
                  <a:pt x="754218" y="278157"/>
                  <a:pt x="755138" y="299303"/>
                </a:cubicBezTo>
                <a:cubicBezTo>
                  <a:pt x="756130" y="320449"/>
                  <a:pt x="757050" y="341623"/>
                  <a:pt x="758042" y="363737"/>
                </a:cubicBezTo>
                <a:cubicBezTo>
                  <a:pt x="758962" y="385850"/>
                  <a:pt x="758962" y="406029"/>
                  <a:pt x="759954" y="426208"/>
                </a:cubicBezTo>
                <a:cubicBezTo>
                  <a:pt x="760945" y="446414"/>
                  <a:pt x="760945" y="463718"/>
                  <a:pt x="759954" y="479087"/>
                </a:cubicBezTo>
                <a:cubicBezTo>
                  <a:pt x="759954" y="484864"/>
                  <a:pt x="761866" y="488706"/>
                  <a:pt x="763778" y="491609"/>
                </a:cubicBezTo>
                <a:cubicBezTo>
                  <a:pt x="765690" y="494483"/>
                  <a:pt x="770506" y="496418"/>
                  <a:pt x="775321" y="498326"/>
                </a:cubicBezTo>
                <a:cubicBezTo>
                  <a:pt x="780137" y="499293"/>
                  <a:pt x="784953" y="500261"/>
                  <a:pt x="790689" y="501200"/>
                </a:cubicBezTo>
                <a:cubicBezTo>
                  <a:pt x="796496" y="502168"/>
                  <a:pt x="802232" y="502168"/>
                  <a:pt x="808039" y="503135"/>
                </a:cubicBezTo>
                <a:cubicBezTo>
                  <a:pt x="812855" y="503135"/>
                  <a:pt x="816679" y="502168"/>
                  <a:pt x="818591" y="501200"/>
                </a:cubicBezTo>
                <a:cubicBezTo>
                  <a:pt x="820503" y="500261"/>
                  <a:pt x="821495" y="497358"/>
                  <a:pt x="821495" y="493516"/>
                </a:cubicBezTo>
                <a:cubicBezTo>
                  <a:pt x="821495" y="482957"/>
                  <a:pt x="821495" y="471402"/>
                  <a:pt x="821495" y="457941"/>
                </a:cubicBezTo>
                <a:cubicBezTo>
                  <a:pt x="821495" y="445447"/>
                  <a:pt x="821495" y="431017"/>
                  <a:pt x="822416" y="415648"/>
                </a:cubicBezTo>
                <a:cubicBezTo>
                  <a:pt x="831126" y="412774"/>
                  <a:pt x="839766" y="409871"/>
                  <a:pt x="848406" y="406997"/>
                </a:cubicBezTo>
                <a:cubicBezTo>
                  <a:pt x="857046" y="405062"/>
                  <a:pt x="865685" y="402187"/>
                  <a:pt x="874396" y="399312"/>
                </a:cubicBezTo>
                <a:cubicBezTo>
                  <a:pt x="874396" y="411806"/>
                  <a:pt x="874396" y="423333"/>
                  <a:pt x="874396" y="433920"/>
                </a:cubicBezTo>
                <a:cubicBezTo>
                  <a:pt x="874396" y="444479"/>
                  <a:pt x="875317" y="453131"/>
                  <a:pt x="875317" y="460843"/>
                </a:cubicBezTo>
                <a:cubicBezTo>
                  <a:pt x="875317" y="468528"/>
                  <a:pt x="877229" y="474305"/>
                  <a:pt x="883036" y="477180"/>
                </a:cubicBezTo>
                <a:cubicBezTo>
                  <a:pt x="888772" y="480054"/>
                  <a:pt x="896491" y="481989"/>
                  <a:pt x="905131" y="482957"/>
                </a:cubicBezTo>
                <a:cubicBezTo>
                  <a:pt x="909947" y="482957"/>
                  <a:pt x="913771" y="483924"/>
                  <a:pt x="917666" y="483924"/>
                </a:cubicBezTo>
                <a:cubicBezTo>
                  <a:pt x="921490" y="483924"/>
                  <a:pt x="924394" y="483924"/>
                  <a:pt x="927226" y="483924"/>
                </a:cubicBezTo>
                <a:cubicBezTo>
                  <a:pt x="930130" y="483924"/>
                  <a:pt x="933033" y="482957"/>
                  <a:pt x="933954" y="481989"/>
                </a:cubicBezTo>
                <a:cubicBezTo>
                  <a:pt x="934946" y="480054"/>
                  <a:pt x="935937" y="478147"/>
                  <a:pt x="934946" y="475272"/>
                </a:cubicBezTo>
                <a:cubicBezTo>
                  <a:pt x="935937" y="457001"/>
                  <a:pt x="937849" y="436795"/>
                  <a:pt x="939761" y="415648"/>
                </a:cubicBezTo>
                <a:cubicBezTo>
                  <a:pt x="941673" y="393535"/>
                  <a:pt x="944577" y="372389"/>
                  <a:pt x="946489" y="350275"/>
                </a:cubicBezTo>
                <a:cubicBezTo>
                  <a:pt x="949392" y="329101"/>
                  <a:pt x="951305" y="307955"/>
                  <a:pt x="954137" y="286809"/>
                </a:cubicBezTo>
                <a:cubicBezTo>
                  <a:pt x="957041" y="265663"/>
                  <a:pt x="959944" y="247392"/>
                  <a:pt x="959944" y="231028"/>
                </a:cubicBezTo>
                <a:cubicBezTo>
                  <a:pt x="960865" y="225278"/>
                  <a:pt x="960865" y="221436"/>
                  <a:pt x="958953" y="218533"/>
                </a:cubicBezTo>
                <a:cubicBezTo>
                  <a:pt x="958032" y="215659"/>
                  <a:pt x="953217" y="212784"/>
                  <a:pt x="947410" y="209881"/>
                </a:cubicBezTo>
                <a:cubicBezTo>
                  <a:pt x="940682" y="207974"/>
                  <a:pt x="933954" y="205072"/>
                  <a:pt x="927226" y="203164"/>
                </a:cubicBezTo>
                <a:cubicBezTo>
                  <a:pt x="920499" y="201229"/>
                  <a:pt x="913771" y="200290"/>
                  <a:pt x="907043" y="199322"/>
                </a:cubicBezTo>
                <a:close/>
                <a:moveTo>
                  <a:pt x="1123393" y="162779"/>
                </a:moveTo>
                <a:cubicBezTo>
                  <a:pt x="1116665" y="161812"/>
                  <a:pt x="1110858" y="161812"/>
                  <a:pt x="1108025" y="163747"/>
                </a:cubicBezTo>
                <a:cubicBezTo>
                  <a:pt x="1105122" y="165654"/>
                  <a:pt x="1103210" y="170464"/>
                  <a:pt x="1102218" y="177209"/>
                </a:cubicBezTo>
                <a:cubicBezTo>
                  <a:pt x="1100306" y="195480"/>
                  <a:pt x="1098394" y="216626"/>
                  <a:pt x="1097403" y="239707"/>
                </a:cubicBezTo>
                <a:cubicBezTo>
                  <a:pt x="1096482" y="262761"/>
                  <a:pt x="1095490" y="285842"/>
                  <a:pt x="1093578" y="308923"/>
                </a:cubicBezTo>
                <a:cubicBezTo>
                  <a:pt x="1084939" y="310858"/>
                  <a:pt x="1077219" y="312765"/>
                  <a:pt x="1068580" y="314700"/>
                </a:cubicBezTo>
                <a:cubicBezTo>
                  <a:pt x="1059940" y="316607"/>
                  <a:pt x="1051300" y="318542"/>
                  <a:pt x="1042589" y="321417"/>
                </a:cubicBezTo>
                <a:cubicBezTo>
                  <a:pt x="1043581" y="302178"/>
                  <a:pt x="1044572" y="283934"/>
                  <a:pt x="1045493" y="266630"/>
                </a:cubicBezTo>
                <a:cubicBezTo>
                  <a:pt x="1046484" y="250266"/>
                  <a:pt x="1048396" y="234897"/>
                  <a:pt x="1049317" y="222376"/>
                </a:cubicBezTo>
                <a:cubicBezTo>
                  <a:pt x="1049317" y="219501"/>
                  <a:pt x="1049317" y="216626"/>
                  <a:pt x="1049317" y="214691"/>
                </a:cubicBezTo>
                <a:cubicBezTo>
                  <a:pt x="1049317" y="212784"/>
                  <a:pt x="1048396" y="210849"/>
                  <a:pt x="1047405" y="208914"/>
                </a:cubicBezTo>
                <a:cubicBezTo>
                  <a:pt x="1046484" y="207007"/>
                  <a:pt x="1044572" y="205072"/>
                  <a:pt x="1042589" y="204132"/>
                </a:cubicBezTo>
                <a:cubicBezTo>
                  <a:pt x="1040677" y="203164"/>
                  <a:pt x="1037844" y="201229"/>
                  <a:pt x="1033949" y="200262"/>
                </a:cubicBezTo>
                <a:cubicBezTo>
                  <a:pt x="1027222" y="197387"/>
                  <a:pt x="1020494" y="194512"/>
                  <a:pt x="1011854" y="192578"/>
                </a:cubicBezTo>
                <a:cubicBezTo>
                  <a:pt x="1003214" y="190670"/>
                  <a:pt x="995495" y="189703"/>
                  <a:pt x="988767" y="188735"/>
                </a:cubicBezTo>
                <a:cubicBezTo>
                  <a:pt x="982040" y="187768"/>
                  <a:pt x="977224" y="187768"/>
                  <a:pt x="974391" y="189703"/>
                </a:cubicBezTo>
                <a:cubicBezTo>
                  <a:pt x="971488" y="191610"/>
                  <a:pt x="970496" y="196420"/>
                  <a:pt x="969576" y="203164"/>
                </a:cubicBezTo>
                <a:cubicBezTo>
                  <a:pt x="969576" y="221436"/>
                  <a:pt x="970496" y="241614"/>
                  <a:pt x="971488" y="262761"/>
                </a:cubicBezTo>
                <a:cubicBezTo>
                  <a:pt x="972408" y="283934"/>
                  <a:pt x="973400" y="305080"/>
                  <a:pt x="974391" y="327194"/>
                </a:cubicBezTo>
                <a:cubicBezTo>
                  <a:pt x="975312" y="349308"/>
                  <a:pt x="975312" y="369486"/>
                  <a:pt x="976303" y="389693"/>
                </a:cubicBezTo>
                <a:cubicBezTo>
                  <a:pt x="977224" y="409871"/>
                  <a:pt x="977224" y="427175"/>
                  <a:pt x="976303" y="442572"/>
                </a:cubicBezTo>
                <a:cubicBezTo>
                  <a:pt x="976303" y="448321"/>
                  <a:pt x="977224" y="452191"/>
                  <a:pt x="980128" y="455066"/>
                </a:cubicBezTo>
                <a:cubicBezTo>
                  <a:pt x="982040" y="457941"/>
                  <a:pt x="986855" y="459876"/>
                  <a:pt x="991671" y="461783"/>
                </a:cubicBezTo>
                <a:cubicBezTo>
                  <a:pt x="996487" y="462750"/>
                  <a:pt x="1001302" y="463718"/>
                  <a:pt x="1007038" y="464685"/>
                </a:cubicBezTo>
                <a:cubicBezTo>
                  <a:pt x="1012846" y="465625"/>
                  <a:pt x="1018582" y="465625"/>
                  <a:pt x="1024318" y="466593"/>
                </a:cubicBezTo>
                <a:cubicBezTo>
                  <a:pt x="1029134" y="466593"/>
                  <a:pt x="1033029" y="465653"/>
                  <a:pt x="1034941" y="464685"/>
                </a:cubicBezTo>
                <a:cubicBezTo>
                  <a:pt x="1036853" y="463718"/>
                  <a:pt x="1037844" y="460843"/>
                  <a:pt x="1037844" y="456973"/>
                </a:cubicBezTo>
                <a:cubicBezTo>
                  <a:pt x="1037844" y="446414"/>
                  <a:pt x="1037844" y="434860"/>
                  <a:pt x="1037844" y="421398"/>
                </a:cubicBezTo>
                <a:cubicBezTo>
                  <a:pt x="1037844" y="408904"/>
                  <a:pt x="1037844" y="394502"/>
                  <a:pt x="1038765" y="379106"/>
                </a:cubicBezTo>
                <a:cubicBezTo>
                  <a:pt x="1047405" y="376231"/>
                  <a:pt x="1056116" y="373329"/>
                  <a:pt x="1064755" y="370454"/>
                </a:cubicBezTo>
                <a:cubicBezTo>
                  <a:pt x="1073395" y="368547"/>
                  <a:pt x="1082035" y="365644"/>
                  <a:pt x="1090675" y="362769"/>
                </a:cubicBezTo>
                <a:cubicBezTo>
                  <a:pt x="1090675" y="375264"/>
                  <a:pt x="1090675" y="386790"/>
                  <a:pt x="1090675" y="397377"/>
                </a:cubicBezTo>
                <a:cubicBezTo>
                  <a:pt x="1090675" y="407964"/>
                  <a:pt x="1091666" y="416616"/>
                  <a:pt x="1091666" y="424300"/>
                </a:cubicBezTo>
                <a:cubicBezTo>
                  <a:pt x="1091666" y="431985"/>
                  <a:pt x="1093578" y="437762"/>
                  <a:pt x="1099315" y="440637"/>
                </a:cubicBezTo>
                <a:cubicBezTo>
                  <a:pt x="1105122" y="443539"/>
                  <a:pt x="1112841" y="445447"/>
                  <a:pt x="1121481" y="446414"/>
                </a:cubicBezTo>
                <a:cubicBezTo>
                  <a:pt x="1126296" y="446414"/>
                  <a:pt x="1130121" y="447381"/>
                  <a:pt x="1133945" y="447381"/>
                </a:cubicBezTo>
                <a:cubicBezTo>
                  <a:pt x="1137840" y="447381"/>
                  <a:pt x="1140672" y="447381"/>
                  <a:pt x="1143576" y="447381"/>
                </a:cubicBezTo>
                <a:cubicBezTo>
                  <a:pt x="1146480" y="447381"/>
                  <a:pt x="1149312" y="446414"/>
                  <a:pt x="1150304" y="445447"/>
                </a:cubicBezTo>
                <a:cubicBezTo>
                  <a:pt x="1151295" y="443539"/>
                  <a:pt x="1152216" y="441604"/>
                  <a:pt x="1151295" y="438730"/>
                </a:cubicBezTo>
                <a:cubicBezTo>
                  <a:pt x="1152216" y="420458"/>
                  <a:pt x="1154128" y="400252"/>
                  <a:pt x="1156111" y="379106"/>
                </a:cubicBezTo>
                <a:cubicBezTo>
                  <a:pt x="1158023" y="356992"/>
                  <a:pt x="1159935" y="334879"/>
                  <a:pt x="1162839" y="313732"/>
                </a:cubicBezTo>
                <a:cubicBezTo>
                  <a:pt x="1165671" y="292586"/>
                  <a:pt x="1167584" y="271440"/>
                  <a:pt x="1170487" y="250266"/>
                </a:cubicBezTo>
                <a:cubicBezTo>
                  <a:pt x="1172399" y="229120"/>
                  <a:pt x="1175303" y="210849"/>
                  <a:pt x="1176294" y="194512"/>
                </a:cubicBezTo>
                <a:cubicBezTo>
                  <a:pt x="1177215" y="188735"/>
                  <a:pt x="1177215" y="184893"/>
                  <a:pt x="1175303" y="182018"/>
                </a:cubicBezTo>
                <a:cubicBezTo>
                  <a:pt x="1174311" y="179116"/>
                  <a:pt x="1169566" y="176241"/>
                  <a:pt x="1163759" y="173366"/>
                </a:cubicBezTo>
                <a:cubicBezTo>
                  <a:pt x="1157032" y="171431"/>
                  <a:pt x="1150304" y="168557"/>
                  <a:pt x="1143576" y="166622"/>
                </a:cubicBezTo>
                <a:cubicBezTo>
                  <a:pt x="1136848" y="164714"/>
                  <a:pt x="1130121" y="163747"/>
                  <a:pt x="1123393" y="162779"/>
                </a:cubicBezTo>
                <a:close/>
                <a:moveTo>
                  <a:pt x="1339743" y="126237"/>
                </a:moveTo>
                <a:cubicBezTo>
                  <a:pt x="1332944" y="125269"/>
                  <a:pt x="1327208" y="125269"/>
                  <a:pt x="1324304" y="127204"/>
                </a:cubicBezTo>
                <a:cubicBezTo>
                  <a:pt x="1321472" y="129139"/>
                  <a:pt x="1319489" y="133921"/>
                  <a:pt x="1318568" y="140666"/>
                </a:cubicBezTo>
                <a:cubicBezTo>
                  <a:pt x="1316656" y="158937"/>
                  <a:pt x="1314744" y="180083"/>
                  <a:pt x="1313752" y="203164"/>
                </a:cubicBezTo>
                <a:cubicBezTo>
                  <a:pt x="1312761" y="226245"/>
                  <a:pt x="1311840" y="249299"/>
                  <a:pt x="1309928" y="272380"/>
                </a:cubicBezTo>
                <a:cubicBezTo>
                  <a:pt x="1301218" y="274315"/>
                  <a:pt x="1293569" y="276222"/>
                  <a:pt x="1284929" y="278157"/>
                </a:cubicBezTo>
                <a:cubicBezTo>
                  <a:pt x="1276219" y="280064"/>
                  <a:pt x="1267579" y="281999"/>
                  <a:pt x="1258939" y="284874"/>
                </a:cubicBezTo>
                <a:cubicBezTo>
                  <a:pt x="1259930" y="265663"/>
                  <a:pt x="1260851" y="247392"/>
                  <a:pt x="1261842" y="230088"/>
                </a:cubicBezTo>
                <a:cubicBezTo>
                  <a:pt x="1262763" y="213724"/>
                  <a:pt x="1264746" y="198355"/>
                  <a:pt x="1265667" y="185861"/>
                </a:cubicBezTo>
                <a:cubicBezTo>
                  <a:pt x="1265667" y="182958"/>
                  <a:pt x="1265667" y="180083"/>
                  <a:pt x="1265667" y="178148"/>
                </a:cubicBezTo>
                <a:cubicBezTo>
                  <a:pt x="1265667" y="176241"/>
                  <a:pt x="1264746" y="174306"/>
                  <a:pt x="1263755" y="172399"/>
                </a:cubicBezTo>
                <a:cubicBezTo>
                  <a:pt x="1262763" y="170464"/>
                  <a:pt x="1260851" y="168557"/>
                  <a:pt x="1258939" y="167589"/>
                </a:cubicBezTo>
                <a:cubicBezTo>
                  <a:pt x="1257027" y="166622"/>
                  <a:pt x="1254123" y="164714"/>
                  <a:pt x="1250299" y="163747"/>
                </a:cubicBezTo>
                <a:cubicBezTo>
                  <a:pt x="1243571" y="160845"/>
                  <a:pt x="1236844" y="157970"/>
                  <a:pt x="1228204" y="156035"/>
                </a:cubicBezTo>
                <a:cubicBezTo>
                  <a:pt x="1219493" y="154128"/>
                  <a:pt x="1211845" y="153160"/>
                  <a:pt x="1205117" y="152193"/>
                </a:cubicBezTo>
                <a:cubicBezTo>
                  <a:pt x="1198389" y="151253"/>
                  <a:pt x="1193574" y="151253"/>
                  <a:pt x="1190670" y="153160"/>
                </a:cubicBezTo>
                <a:cubicBezTo>
                  <a:pt x="1186846" y="155095"/>
                  <a:pt x="1185854" y="159905"/>
                  <a:pt x="1184934" y="166622"/>
                </a:cubicBezTo>
                <a:cubicBezTo>
                  <a:pt x="1184934" y="184893"/>
                  <a:pt x="1185854" y="205072"/>
                  <a:pt x="1186846" y="226245"/>
                </a:cubicBezTo>
                <a:cubicBezTo>
                  <a:pt x="1187767" y="247392"/>
                  <a:pt x="1188758" y="268538"/>
                  <a:pt x="1189750" y="290651"/>
                </a:cubicBezTo>
                <a:cubicBezTo>
                  <a:pt x="1190670" y="312765"/>
                  <a:pt x="1190670" y="332944"/>
                  <a:pt x="1191662" y="353150"/>
                </a:cubicBezTo>
                <a:cubicBezTo>
                  <a:pt x="1192582" y="373329"/>
                  <a:pt x="1192582" y="390632"/>
                  <a:pt x="1191662" y="406029"/>
                </a:cubicBezTo>
                <a:cubicBezTo>
                  <a:pt x="1191662" y="411806"/>
                  <a:pt x="1192582" y="415648"/>
                  <a:pt x="1195486" y="418523"/>
                </a:cubicBezTo>
                <a:cubicBezTo>
                  <a:pt x="1197398" y="421398"/>
                  <a:pt x="1202214" y="423333"/>
                  <a:pt x="1207029" y="425268"/>
                </a:cubicBezTo>
                <a:cubicBezTo>
                  <a:pt x="1211845" y="426208"/>
                  <a:pt x="1216660" y="427175"/>
                  <a:pt x="1222397" y="428143"/>
                </a:cubicBezTo>
                <a:cubicBezTo>
                  <a:pt x="1228204" y="429110"/>
                  <a:pt x="1233940" y="429110"/>
                  <a:pt x="1239747" y="430050"/>
                </a:cubicBezTo>
                <a:cubicBezTo>
                  <a:pt x="1244492" y="430050"/>
                  <a:pt x="1248387" y="429110"/>
                  <a:pt x="1250299" y="428143"/>
                </a:cubicBezTo>
                <a:cubicBezTo>
                  <a:pt x="1252211" y="427175"/>
                  <a:pt x="1253203" y="424300"/>
                  <a:pt x="1253203" y="420458"/>
                </a:cubicBezTo>
                <a:cubicBezTo>
                  <a:pt x="1253203" y="409871"/>
                  <a:pt x="1253203" y="398345"/>
                  <a:pt x="1253203" y="384883"/>
                </a:cubicBezTo>
                <a:cubicBezTo>
                  <a:pt x="1253203" y="372389"/>
                  <a:pt x="1253203" y="357960"/>
                  <a:pt x="1254123" y="342563"/>
                </a:cubicBezTo>
                <a:cubicBezTo>
                  <a:pt x="1262763" y="339688"/>
                  <a:pt x="1271474" y="336813"/>
                  <a:pt x="1280114" y="333911"/>
                </a:cubicBezTo>
                <a:cubicBezTo>
                  <a:pt x="1288754" y="332004"/>
                  <a:pt x="1297393" y="329101"/>
                  <a:pt x="1306033" y="326227"/>
                </a:cubicBezTo>
                <a:cubicBezTo>
                  <a:pt x="1306033" y="338721"/>
                  <a:pt x="1306033" y="350275"/>
                  <a:pt x="1306033" y="360834"/>
                </a:cubicBezTo>
                <a:cubicBezTo>
                  <a:pt x="1306033" y="371421"/>
                  <a:pt x="1307024" y="380073"/>
                  <a:pt x="1307024" y="387758"/>
                </a:cubicBezTo>
                <a:cubicBezTo>
                  <a:pt x="1307024" y="395442"/>
                  <a:pt x="1308937" y="401219"/>
                  <a:pt x="1314744" y="404094"/>
                </a:cubicBezTo>
                <a:cubicBezTo>
                  <a:pt x="1320480" y="406997"/>
                  <a:pt x="1328199" y="408904"/>
                  <a:pt x="1336839" y="409871"/>
                </a:cubicBezTo>
                <a:cubicBezTo>
                  <a:pt x="1341655" y="409871"/>
                  <a:pt x="1345479" y="410839"/>
                  <a:pt x="1349303" y="410839"/>
                </a:cubicBezTo>
                <a:cubicBezTo>
                  <a:pt x="1353198" y="410839"/>
                  <a:pt x="1356031" y="410839"/>
                  <a:pt x="1358934" y="410839"/>
                </a:cubicBezTo>
                <a:cubicBezTo>
                  <a:pt x="1361838" y="410839"/>
                  <a:pt x="1364741" y="409871"/>
                  <a:pt x="1365662" y="408904"/>
                </a:cubicBezTo>
                <a:cubicBezTo>
                  <a:pt x="1366654" y="406997"/>
                  <a:pt x="1367574" y="405062"/>
                  <a:pt x="1366654" y="402187"/>
                </a:cubicBezTo>
                <a:cubicBezTo>
                  <a:pt x="1367574" y="383915"/>
                  <a:pt x="1369486" y="363737"/>
                  <a:pt x="1371469" y="342563"/>
                </a:cubicBezTo>
                <a:cubicBezTo>
                  <a:pt x="1373381" y="320449"/>
                  <a:pt x="1376214" y="299303"/>
                  <a:pt x="1378197" y="277190"/>
                </a:cubicBezTo>
                <a:cubicBezTo>
                  <a:pt x="1381030" y="256044"/>
                  <a:pt x="1383012" y="234897"/>
                  <a:pt x="1385845" y="213751"/>
                </a:cubicBezTo>
                <a:cubicBezTo>
                  <a:pt x="1388749" y="192578"/>
                  <a:pt x="1390661" y="174334"/>
                  <a:pt x="1392573" y="157970"/>
                </a:cubicBezTo>
                <a:cubicBezTo>
                  <a:pt x="1393564" y="152193"/>
                  <a:pt x="1393564" y="148350"/>
                  <a:pt x="1391652" y="145476"/>
                </a:cubicBezTo>
                <a:cubicBezTo>
                  <a:pt x="1390661" y="142601"/>
                  <a:pt x="1385845" y="139698"/>
                  <a:pt x="1380109" y="136824"/>
                </a:cubicBezTo>
                <a:cubicBezTo>
                  <a:pt x="1373381" y="134889"/>
                  <a:pt x="1366654" y="132014"/>
                  <a:pt x="1359926" y="130079"/>
                </a:cubicBezTo>
                <a:cubicBezTo>
                  <a:pt x="1353198" y="128172"/>
                  <a:pt x="1346470" y="127204"/>
                  <a:pt x="1339743" y="126237"/>
                </a:cubicBezTo>
                <a:close/>
                <a:moveTo>
                  <a:pt x="1654764" y="637"/>
                </a:moveTo>
                <a:cubicBezTo>
                  <a:pt x="1659578" y="-441"/>
                  <a:pt x="1664392" y="-196"/>
                  <a:pt x="1669186" y="1732"/>
                </a:cubicBezTo>
                <a:cubicBezTo>
                  <a:pt x="1683609" y="7482"/>
                  <a:pt x="1698032" y="10389"/>
                  <a:pt x="1712454" y="4607"/>
                </a:cubicBezTo>
                <a:cubicBezTo>
                  <a:pt x="1718190" y="1732"/>
                  <a:pt x="1724009" y="752"/>
                  <a:pt x="1727860" y="13264"/>
                </a:cubicBezTo>
                <a:cubicBezTo>
                  <a:pt x="1730728" y="24797"/>
                  <a:pt x="1728762" y="35383"/>
                  <a:pt x="1724910" y="44988"/>
                </a:cubicBezTo>
                <a:cubicBezTo>
                  <a:pt x="1706718" y="90172"/>
                  <a:pt x="1694180" y="144013"/>
                  <a:pt x="1673038" y="186322"/>
                </a:cubicBezTo>
                <a:cubicBezTo>
                  <a:pt x="1669186" y="194979"/>
                  <a:pt x="1667301" y="207460"/>
                  <a:pt x="1664351" y="218992"/>
                </a:cubicBezTo>
                <a:cubicBezTo>
                  <a:pt x="1660500" y="237255"/>
                  <a:pt x="1654764" y="251696"/>
                  <a:pt x="1647061" y="264176"/>
                </a:cubicBezTo>
                <a:cubicBezTo>
                  <a:pt x="1631655" y="287274"/>
                  <a:pt x="1632638" y="299755"/>
                  <a:pt x="1637473" y="331478"/>
                </a:cubicBezTo>
                <a:cubicBezTo>
                  <a:pt x="1657632" y="393977"/>
                  <a:pt x="1689345" y="434358"/>
                  <a:pt x="1715322" y="484345"/>
                </a:cubicBezTo>
                <a:cubicBezTo>
                  <a:pt x="1728762" y="508390"/>
                  <a:pt x="1744168" y="529528"/>
                  <a:pt x="1759574" y="550699"/>
                </a:cubicBezTo>
                <a:cubicBezTo>
                  <a:pt x="1762442" y="555502"/>
                  <a:pt x="1766293" y="559357"/>
                  <a:pt x="1764408" y="568015"/>
                </a:cubicBezTo>
                <a:cubicBezTo>
                  <a:pt x="1762442" y="576640"/>
                  <a:pt x="1758590" y="575692"/>
                  <a:pt x="1754739" y="575692"/>
                </a:cubicBezTo>
                <a:cubicBezTo>
                  <a:pt x="1709586" y="569909"/>
                  <a:pt x="1664351" y="595883"/>
                  <a:pt x="1619199" y="582422"/>
                </a:cubicBezTo>
                <a:cubicBezTo>
                  <a:pt x="1617232" y="582422"/>
                  <a:pt x="1615347" y="582422"/>
                  <a:pt x="1614364" y="583370"/>
                </a:cubicBezTo>
                <a:cubicBezTo>
                  <a:pt x="1582650" y="615126"/>
                  <a:pt x="1549954" y="582422"/>
                  <a:pt x="1517257" y="589153"/>
                </a:cubicBezTo>
                <a:cubicBezTo>
                  <a:pt x="1484560" y="595883"/>
                  <a:pt x="1451864" y="608396"/>
                  <a:pt x="1419167" y="594935"/>
                </a:cubicBezTo>
                <a:cubicBezTo>
                  <a:pt x="1413430" y="592028"/>
                  <a:pt x="1406711" y="592028"/>
                  <a:pt x="1401876" y="595883"/>
                </a:cubicBezTo>
                <a:cubicBezTo>
                  <a:pt x="1368278" y="618948"/>
                  <a:pt x="1336482" y="601665"/>
                  <a:pt x="1303868" y="597810"/>
                </a:cubicBezTo>
                <a:cubicBezTo>
                  <a:pt x="1298049" y="596830"/>
                  <a:pt x="1291330" y="592028"/>
                  <a:pt x="1285594" y="597810"/>
                </a:cubicBezTo>
                <a:cubicBezTo>
                  <a:pt x="1261501" y="622803"/>
                  <a:pt x="1236507" y="611271"/>
                  <a:pt x="1211514" y="609343"/>
                </a:cubicBezTo>
                <a:cubicBezTo>
                  <a:pt x="1199058" y="608396"/>
                  <a:pt x="1187503" y="607416"/>
                  <a:pt x="1174965" y="618001"/>
                </a:cubicBezTo>
                <a:cubicBezTo>
                  <a:pt x="1158658" y="632409"/>
                  <a:pt x="1141367" y="618948"/>
                  <a:pt x="1124076" y="618001"/>
                </a:cubicBezTo>
                <a:cubicBezTo>
                  <a:pt x="1102852" y="617021"/>
                  <a:pt x="1081710" y="615126"/>
                  <a:pt x="1060568" y="627606"/>
                </a:cubicBezTo>
                <a:cubicBezTo>
                  <a:pt x="1046145" y="636264"/>
                  <a:pt x="1031722" y="631461"/>
                  <a:pt x="1017300" y="625679"/>
                </a:cubicBezTo>
                <a:cubicBezTo>
                  <a:pt x="1000992" y="618948"/>
                  <a:pt x="984603" y="618948"/>
                  <a:pt x="968296" y="630481"/>
                </a:cubicBezTo>
                <a:cubicBezTo>
                  <a:pt x="951005" y="642047"/>
                  <a:pt x="932731" y="636264"/>
                  <a:pt x="915440" y="633389"/>
                </a:cubicBezTo>
                <a:cubicBezTo>
                  <a:pt x="899051" y="631461"/>
                  <a:pt x="883645" y="631461"/>
                  <a:pt x="867337" y="638191"/>
                </a:cubicBezTo>
                <a:cubicBezTo>
                  <a:pt x="850948" y="644922"/>
                  <a:pt x="835624" y="648777"/>
                  <a:pt x="819235" y="642994"/>
                </a:cubicBezTo>
                <a:cubicBezTo>
                  <a:pt x="798093" y="635316"/>
                  <a:pt x="777934" y="640119"/>
                  <a:pt x="756791" y="647797"/>
                </a:cubicBezTo>
                <a:cubicBezTo>
                  <a:pt x="743270" y="652599"/>
                  <a:pt x="729831" y="648744"/>
                  <a:pt x="716392" y="651652"/>
                </a:cubicBezTo>
                <a:cubicBezTo>
                  <a:pt x="663536" y="662237"/>
                  <a:pt x="609697" y="651652"/>
                  <a:pt x="555858" y="668967"/>
                </a:cubicBezTo>
                <a:cubicBezTo>
                  <a:pt x="537584" y="674717"/>
                  <a:pt x="518326" y="667987"/>
                  <a:pt x="500052" y="664132"/>
                </a:cubicBezTo>
                <a:cubicBezTo>
                  <a:pt x="472190" y="659329"/>
                  <a:pt x="445230" y="682395"/>
                  <a:pt x="416385" y="675665"/>
                </a:cubicBezTo>
                <a:cubicBezTo>
                  <a:pt x="376067" y="666060"/>
                  <a:pt x="334684" y="685303"/>
                  <a:pt x="293301" y="676645"/>
                </a:cubicBezTo>
                <a:cubicBezTo>
                  <a:pt x="281828" y="674717"/>
                  <a:pt x="269290" y="679520"/>
                  <a:pt x="257736" y="684323"/>
                </a:cubicBezTo>
                <a:cubicBezTo>
                  <a:pt x="241428" y="691053"/>
                  <a:pt x="224138" y="695855"/>
                  <a:pt x="206847" y="689158"/>
                </a:cubicBezTo>
                <a:cubicBezTo>
                  <a:pt x="199144" y="686250"/>
                  <a:pt x="191441" y="682428"/>
                  <a:pt x="183738" y="685303"/>
                </a:cubicBezTo>
                <a:cubicBezTo>
                  <a:pt x="131784" y="703566"/>
                  <a:pt x="78928" y="675697"/>
                  <a:pt x="27056" y="700691"/>
                </a:cubicBezTo>
                <a:cubicBezTo>
                  <a:pt x="24106" y="702618"/>
                  <a:pt x="20254" y="702618"/>
                  <a:pt x="16403" y="702618"/>
                </a:cubicBezTo>
                <a:cubicBezTo>
                  <a:pt x="12633" y="702618"/>
                  <a:pt x="7798" y="701638"/>
                  <a:pt x="5831" y="692980"/>
                </a:cubicBezTo>
                <a:cubicBezTo>
                  <a:pt x="3947" y="682428"/>
                  <a:pt x="5831" y="673770"/>
                  <a:pt x="9683" y="667040"/>
                </a:cubicBezTo>
                <a:cubicBezTo>
                  <a:pt x="32792" y="617053"/>
                  <a:pt x="52049" y="560304"/>
                  <a:pt x="71225" y="503588"/>
                </a:cubicBezTo>
                <a:lnTo>
                  <a:pt x="87399" y="464312"/>
                </a:lnTo>
                <a:lnTo>
                  <a:pt x="86968" y="467560"/>
                </a:lnTo>
                <a:cubicBezTo>
                  <a:pt x="85977" y="481989"/>
                  <a:pt x="86968" y="496418"/>
                  <a:pt x="88880" y="509880"/>
                </a:cubicBezTo>
                <a:cubicBezTo>
                  <a:pt x="90792" y="523342"/>
                  <a:pt x="93696" y="536803"/>
                  <a:pt x="98441" y="548330"/>
                </a:cubicBezTo>
                <a:cubicBezTo>
                  <a:pt x="103256" y="559884"/>
                  <a:pt x="109063" y="570444"/>
                  <a:pt x="115791" y="579096"/>
                </a:cubicBezTo>
                <a:cubicBezTo>
                  <a:pt x="119615" y="583905"/>
                  <a:pt x="124431" y="588715"/>
                  <a:pt x="131159" y="592557"/>
                </a:cubicBezTo>
                <a:cubicBezTo>
                  <a:pt x="137886" y="596400"/>
                  <a:pt x="144614" y="599302"/>
                  <a:pt x="150421" y="601209"/>
                </a:cubicBezTo>
                <a:cubicBezTo>
                  <a:pt x="158070" y="603144"/>
                  <a:pt x="166709" y="605052"/>
                  <a:pt x="175420" y="605052"/>
                </a:cubicBezTo>
                <a:cubicBezTo>
                  <a:pt x="184981" y="606019"/>
                  <a:pt x="192700" y="606019"/>
                  <a:pt x="201340" y="605052"/>
                </a:cubicBezTo>
                <a:cubicBezTo>
                  <a:pt x="213874" y="604084"/>
                  <a:pt x="224426" y="602177"/>
                  <a:pt x="233066" y="598335"/>
                </a:cubicBezTo>
                <a:cubicBezTo>
                  <a:pt x="242697" y="594492"/>
                  <a:pt x="250417" y="588715"/>
                  <a:pt x="258065" y="581031"/>
                </a:cubicBezTo>
                <a:cubicBezTo>
                  <a:pt x="268688" y="567569"/>
                  <a:pt x="277328" y="552172"/>
                  <a:pt x="283064" y="534868"/>
                </a:cubicBezTo>
                <a:cubicBezTo>
                  <a:pt x="288871" y="517565"/>
                  <a:pt x="292695" y="500261"/>
                  <a:pt x="294607" y="481022"/>
                </a:cubicBezTo>
                <a:cubicBezTo>
                  <a:pt x="296519" y="461811"/>
                  <a:pt x="296519" y="443539"/>
                  <a:pt x="294607" y="425268"/>
                </a:cubicBezTo>
                <a:cubicBezTo>
                  <a:pt x="292695" y="406997"/>
                  <a:pt x="288871" y="390660"/>
                  <a:pt x="284055" y="375264"/>
                </a:cubicBezTo>
                <a:cubicBezTo>
                  <a:pt x="280160" y="365644"/>
                  <a:pt x="276336" y="357960"/>
                  <a:pt x="271520" y="351243"/>
                </a:cubicBezTo>
                <a:cubicBezTo>
                  <a:pt x="266705" y="344498"/>
                  <a:pt x="259056" y="338721"/>
                  <a:pt x="249425" y="333939"/>
                </a:cubicBezTo>
                <a:cubicBezTo>
                  <a:pt x="240785" y="330096"/>
                  <a:pt x="231154" y="326227"/>
                  <a:pt x="219611" y="324319"/>
                </a:cubicBezTo>
                <a:cubicBezTo>
                  <a:pt x="208067" y="322384"/>
                  <a:pt x="196524" y="321417"/>
                  <a:pt x="184060" y="321417"/>
                </a:cubicBezTo>
                <a:cubicBezTo>
                  <a:pt x="174429" y="321417"/>
                  <a:pt x="164797" y="323352"/>
                  <a:pt x="155237" y="328162"/>
                </a:cubicBezTo>
                <a:cubicBezTo>
                  <a:pt x="145606" y="332971"/>
                  <a:pt x="137886" y="338748"/>
                  <a:pt x="131159" y="345465"/>
                </a:cubicBezTo>
                <a:lnTo>
                  <a:pt x="108782" y="380428"/>
                </a:lnTo>
                <a:lnTo>
                  <a:pt x="108746" y="371267"/>
                </a:lnTo>
                <a:cubicBezTo>
                  <a:pt x="107302" y="361290"/>
                  <a:pt x="102979" y="352632"/>
                  <a:pt x="95317" y="338208"/>
                </a:cubicBezTo>
                <a:cubicBezTo>
                  <a:pt x="81796" y="312268"/>
                  <a:pt x="69340" y="285347"/>
                  <a:pt x="55819" y="261301"/>
                </a:cubicBezTo>
                <a:cubicBezTo>
                  <a:pt x="43363" y="238236"/>
                  <a:pt x="29924" y="212262"/>
                  <a:pt x="16403" y="190177"/>
                </a:cubicBezTo>
                <a:cubicBezTo>
                  <a:pt x="8782" y="176716"/>
                  <a:pt x="-3757" y="168059"/>
                  <a:pt x="1079" y="143066"/>
                </a:cubicBezTo>
                <a:cubicBezTo>
                  <a:pt x="5831" y="113237"/>
                  <a:pt x="18369" y="133428"/>
                  <a:pt x="27957" y="132480"/>
                </a:cubicBezTo>
                <a:cubicBezTo>
                  <a:pt x="55819" y="138263"/>
                  <a:pt x="82779" y="138263"/>
                  <a:pt x="109658" y="133428"/>
                </a:cubicBezTo>
                <a:cubicBezTo>
                  <a:pt x="144321" y="127678"/>
                  <a:pt x="177920" y="123822"/>
                  <a:pt x="211600" y="132480"/>
                </a:cubicBezTo>
                <a:cubicBezTo>
                  <a:pt x="228890" y="136335"/>
                  <a:pt x="244296" y="119967"/>
                  <a:pt x="261587" y="120947"/>
                </a:cubicBezTo>
                <a:cubicBezTo>
                  <a:pt x="287564" y="122875"/>
                  <a:pt x="314525" y="130553"/>
                  <a:pt x="340420" y="111342"/>
                </a:cubicBezTo>
                <a:cubicBezTo>
                  <a:pt x="343370" y="109415"/>
                  <a:pt x="347140" y="108434"/>
                  <a:pt x="350991" y="109415"/>
                </a:cubicBezTo>
                <a:cubicBezTo>
                  <a:pt x="398111" y="118072"/>
                  <a:pt x="446213" y="98829"/>
                  <a:pt x="493333" y="103632"/>
                </a:cubicBezTo>
                <a:cubicBezTo>
                  <a:pt x="497184" y="103632"/>
                  <a:pt x="501937" y="105559"/>
                  <a:pt x="505789" y="102684"/>
                </a:cubicBezTo>
                <a:cubicBezTo>
                  <a:pt x="536600" y="80566"/>
                  <a:pt x="568314" y="93047"/>
                  <a:pt x="599044" y="94974"/>
                </a:cubicBezTo>
                <a:cubicBezTo>
                  <a:pt x="604862" y="94974"/>
                  <a:pt x="610598" y="95954"/>
                  <a:pt x="616417" y="93047"/>
                </a:cubicBezTo>
                <a:cubicBezTo>
                  <a:pt x="647147" y="75764"/>
                  <a:pt x="677959" y="83441"/>
                  <a:pt x="708689" y="88244"/>
                </a:cubicBezTo>
                <a:cubicBezTo>
                  <a:pt x="718276" y="90172"/>
                  <a:pt x="727946" y="91119"/>
                  <a:pt x="736551" y="82494"/>
                </a:cubicBezTo>
                <a:cubicBezTo>
                  <a:pt x="739419" y="79586"/>
                  <a:pt x="744254" y="76711"/>
                  <a:pt x="747122" y="77691"/>
                </a:cubicBezTo>
                <a:cubicBezTo>
                  <a:pt x="790390" y="90172"/>
                  <a:pt x="832756" y="62303"/>
                  <a:pt x="875040" y="69981"/>
                </a:cubicBezTo>
                <a:cubicBezTo>
                  <a:pt x="888480" y="71909"/>
                  <a:pt x="901919" y="71909"/>
                  <a:pt x="914457" y="65178"/>
                </a:cubicBezTo>
                <a:cubicBezTo>
                  <a:pt x="933632" y="55573"/>
                  <a:pt x="951005" y="55573"/>
                  <a:pt x="969279" y="60376"/>
                </a:cubicBezTo>
                <a:cubicBezTo>
                  <a:pt x="1012547" y="71909"/>
                  <a:pt x="1055733" y="46915"/>
                  <a:pt x="1099984" y="53646"/>
                </a:cubicBezTo>
                <a:cubicBezTo>
                  <a:pt x="1135549" y="58448"/>
                  <a:pt x="1171114" y="45935"/>
                  <a:pt x="1206761" y="43060"/>
                </a:cubicBezTo>
                <a:cubicBezTo>
                  <a:pt x="1237491" y="41133"/>
                  <a:pt x="1267319" y="39205"/>
                  <a:pt x="1298049" y="37277"/>
                </a:cubicBezTo>
                <a:cubicBezTo>
                  <a:pt x="1332713" y="34402"/>
                  <a:pt x="1368278" y="41133"/>
                  <a:pt x="1401876" y="30580"/>
                </a:cubicBezTo>
                <a:cubicBezTo>
                  <a:pt x="1421584" y="24797"/>
                  <a:pt x="1441067" y="24070"/>
                  <a:pt x="1460304" y="23707"/>
                </a:cubicBezTo>
                <a:lnTo>
                  <a:pt x="1482034" y="21917"/>
                </a:lnTo>
                <a:lnTo>
                  <a:pt x="1476209" y="35875"/>
                </a:lnTo>
                <a:cubicBezTo>
                  <a:pt x="1473377" y="60863"/>
                  <a:pt x="1471464" y="88754"/>
                  <a:pt x="1469482" y="120487"/>
                </a:cubicBezTo>
                <a:cubicBezTo>
                  <a:pt x="1467570" y="152220"/>
                  <a:pt x="1466649" y="183926"/>
                  <a:pt x="1464666" y="215659"/>
                </a:cubicBezTo>
                <a:cubicBezTo>
                  <a:pt x="1463745" y="247392"/>
                  <a:pt x="1461833" y="279125"/>
                  <a:pt x="1461833" y="308923"/>
                </a:cubicBezTo>
                <a:cubicBezTo>
                  <a:pt x="1460842" y="339688"/>
                  <a:pt x="1460842" y="365644"/>
                  <a:pt x="1461833" y="387758"/>
                </a:cubicBezTo>
                <a:cubicBezTo>
                  <a:pt x="1461833" y="399312"/>
                  <a:pt x="1463745" y="406997"/>
                  <a:pt x="1467570" y="411806"/>
                </a:cubicBezTo>
                <a:cubicBezTo>
                  <a:pt x="1471464" y="416616"/>
                  <a:pt x="1477201" y="420458"/>
                  <a:pt x="1486832" y="423333"/>
                </a:cubicBezTo>
                <a:cubicBezTo>
                  <a:pt x="1495472" y="426235"/>
                  <a:pt x="1504112" y="428143"/>
                  <a:pt x="1513743" y="429110"/>
                </a:cubicBezTo>
                <a:cubicBezTo>
                  <a:pt x="1522383" y="430078"/>
                  <a:pt x="1532935" y="431017"/>
                  <a:pt x="1543558" y="431017"/>
                </a:cubicBezTo>
                <a:cubicBezTo>
                  <a:pt x="1553189" y="431985"/>
                  <a:pt x="1558925" y="431017"/>
                  <a:pt x="1562749" y="428143"/>
                </a:cubicBezTo>
                <a:cubicBezTo>
                  <a:pt x="1565653" y="425268"/>
                  <a:pt x="1567565" y="419491"/>
                  <a:pt x="1568556" y="411806"/>
                </a:cubicBezTo>
                <a:cubicBezTo>
                  <a:pt x="1570468" y="387758"/>
                  <a:pt x="1572380" y="362769"/>
                  <a:pt x="1575284" y="335846"/>
                </a:cubicBezTo>
                <a:cubicBezTo>
                  <a:pt x="1578188" y="308923"/>
                  <a:pt x="1582012" y="281032"/>
                  <a:pt x="1585836" y="251234"/>
                </a:cubicBezTo>
                <a:cubicBezTo>
                  <a:pt x="1590652" y="222403"/>
                  <a:pt x="1594476" y="192578"/>
                  <a:pt x="1599292" y="161812"/>
                </a:cubicBezTo>
                <a:cubicBezTo>
                  <a:pt x="1604107" y="132014"/>
                  <a:pt x="1608923" y="102216"/>
                  <a:pt x="1613738" y="72418"/>
                </a:cubicBezTo>
                <a:cubicBezTo>
                  <a:pt x="1615650" y="61831"/>
                  <a:pt x="1614659" y="53179"/>
                  <a:pt x="1610835" y="46434"/>
                </a:cubicBezTo>
                <a:cubicBezTo>
                  <a:pt x="1607931" y="39717"/>
                  <a:pt x="1600283" y="33940"/>
                  <a:pt x="1588740" y="30098"/>
                </a:cubicBezTo>
                <a:cubicBezTo>
                  <a:pt x="1578188" y="25288"/>
                  <a:pt x="1565653" y="20478"/>
                  <a:pt x="1551206" y="17604"/>
                </a:cubicBezTo>
                <a:lnTo>
                  <a:pt x="1542059" y="16006"/>
                </a:lnTo>
                <a:lnTo>
                  <a:pt x="1570615" y="12542"/>
                </a:lnTo>
                <a:cubicBezTo>
                  <a:pt x="1588407" y="12064"/>
                  <a:pt x="1606210" y="13264"/>
                  <a:pt x="1624034" y="16139"/>
                </a:cubicBezTo>
                <a:cubicBezTo>
                  <a:pt x="1628786" y="17120"/>
                  <a:pt x="1634605" y="11337"/>
                  <a:pt x="1640341" y="7482"/>
                </a:cubicBezTo>
                <a:cubicBezTo>
                  <a:pt x="1645135" y="4117"/>
                  <a:pt x="1649949" y="1715"/>
                  <a:pt x="1654764" y="637"/>
                </a:cubicBezTo>
                <a:close/>
              </a:path>
            </a:pathLst>
          </a:custGeom>
          <a:solidFill>
            <a:schemeClr val="accent5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endParaRPr sz="3000">
              <a:solidFill>
                <a:srgbClr val="FFFFFF"/>
              </a:solidFill>
            </a:endParaRPr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92510222-B4B7-1AD5-CE65-9F0A882A72C4}"/>
              </a:ext>
            </a:extLst>
          </p:cNvPr>
          <p:cNvSpPr/>
          <p:nvPr/>
        </p:nvSpPr>
        <p:spPr>
          <a:xfrm>
            <a:off x="627593" y="3428406"/>
            <a:ext cx="1798430" cy="1215846"/>
          </a:xfrm>
          <a:custGeom>
            <a:avLst/>
            <a:gdLst>
              <a:gd name="connsiteX0" fmla="*/ 1486954 w 1798430"/>
              <a:gd name="connsiteY0" fmla="*/ 1159550 h 1215846"/>
              <a:gd name="connsiteX1" fmla="*/ 1483039 w 1798430"/>
              <a:gd name="connsiteY1" fmla="*/ 1161467 h 1215846"/>
              <a:gd name="connsiteX2" fmla="*/ 1487870 w 1798430"/>
              <a:gd name="connsiteY2" fmla="*/ 1163385 h 1215846"/>
              <a:gd name="connsiteX3" fmla="*/ 1491701 w 1798430"/>
              <a:gd name="connsiteY3" fmla="*/ 1162426 h 1215846"/>
              <a:gd name="connsiteX4" fmla="*/ 1486954 w 1798430"/>
              <a:gd name="connsiteY4" fmla="*/ 1159550 h 1215846"/>
              <a:gd name="connsiteX5" fmla="*/ 1385932 w 1798430"/>
              <a:gd name="connsiteY5" fmla="*/ 1146128 h 1215846"/>
              <a:gd name="connsiteX6" fmla="*/ 1380185 w 1798430"/>
              <a:gd name="connsiteY6" fmla="*/ 1148046 h 1215846"/>
              <a:gd name="connsiteX7" fmla="*/ 1385016 w 1798430"/>
              <a:gd name="connsiteY7" fmla="*/ 1151880 h 1215846"/>
              <a:gd name="connsiteX8" fmla="*/ 1414831 w 1798430"/>
              <a:gd name="connsiteY8" fmla="*/ 1157633 h 1215846"/>
              <a:gd name="connsiteX9" fmla="*/ 1429239 w 1798430"/>
              <a:gd name="connsiteY9" fmla="*/ 1154757 h 1215846"/>
              <a:gd name="connsiteX10" fmla="*/ 1415747 w 1798430"/>
              <a:gd name="connsiteY10" fmla="*/ 1148046 h 1215846"/>
              <a:gd name="connsiteX11" fmla="*/ 1385932 w 1798430"/>
              <a:gd name="connsiteY11" fmla="*/ 1146128 h 1215846"/>
              <a:gd name="connsiteX12" fmla="*/ 1354451 w 1798430"/>
              <a:gd name="connsiteY12" fmla="*/ 1140799 h 1215846"/>
              <a:gd name="connsiteX13" fmla="*/ 1351369 w 1798430"/>
              <a:gd name="connsiteY13" fmla="*/ 1143196 h 1215846"/>
              <a:gd name="connsiteX14" fmla="*/ 1356117 w 1798430"/>
              <a:gd name="connsiteY14" fmla="*/ 1147087 h 1215846"/>
              <a:gd name="connsiteX15" fmla="*/ 1363862 w 1798430"/>
              <a:gd name="connsiteY15" fmla="*/ 1144154 h 1215846"/>
              <a:gd name="connsiteX16" fmla="*/ 1359031 w 1798430"/>
              <a:gd name="connsiteY16" fmla="*/ 1141278 h 1215846"/>
              <a:gd name="connsiteX17" fmla="*/ 1354451 w 1798430"/>
              <a:gd name="connsiteY17" fmla="*/ 1140799 h 1215846"/>
              <a:gd name="connsiteX18" fmla="*/ 1306147 w 1798430"/>
              <a:gd name="connsiteY18" fmla="*/ 1135526 h 1215846"/>
              <a:gd name="connsiteX19" fmla="*/ 1300401 w 1798430"/>
              <a:gd name="connsiteY19" fmla="*/ 1137443 h 1215846"/>
              <a:gd name="connsiteX20" fmla="*/ 1305231 w 1798430"/>
              <a:gd name="connsiteY20" fmla="*/ 1140320 h 1215846"/>
              <a:gd name="connsiteX21" fmla="*/ 1310977 w 1798430"/>
              <a:gd name="connsiteY21" fmla="*/ 1138402 h 1215846"/>
              <a:gd name="connsiteX22" fmla="*/ 1306147 w 1798430"/>
              <a:gd name="connsiteY22" fmla="*/ 1135526 h 1215846"/>
              <a:gd name="connsiteX23" fmla="*/ 1267577 w 1798430"/>
              <a:gd name="connsiteY23" fmla="*/ 1128935 h 1215846"/>
              <a:gd name="connsiteX24" fmla="*/ 1262923 w 1798430"/>
              <a:gd name="connsiteY24" fmla="*/ 1131691 h 1215846"/>
              <a:gd name="connsiteX25" fmla="*/ 1273500 w 1798430"/>
              <a:gd name="connsiteY25" fmla="*/ 1136485 h 1215846"/>
              <a:gd name="connsiteX26" fmla="*/ 1284077 w 1798430"/>
              <a:gd name="connsiteY26" fmla="*/ 1134567 h 1215846"/>
              <a:gd name="connsiteX27" fmla="*/ 1274416 w 1798430"/>
              <a:gd name="connsiteY27" fmla="*/ 1129774 h 1215846"/>
              <a:gd name="connsiteX28" fmla="*/ 1267577 w 1798430"/>
              <a:gd name="connsiteY28" fmla="*/ 1128935 h 1215846"/>
              <a:gd name="connsiteX29" fmla="*/ 1198463 w 1798430"/>
              <a:gd name="connsiteY29" fmla="*/ 1121089 h 1215846"/>
              <a:gd name="connsiteX30" fmla="*/ 1194632 w 1798430"/>
              <a:gd name="connsiteY30" fmla="*/ 1123965 h 1215846"/>
              <a:gd name="connsiteX31" fmla="*/ 1198463 w 1798430"/>
              <a:gd name="connsiteY31" fmla="*/ 1126898 h 1215846"/>
              <a:gd name="connsiteX32" fmla="*/ 1212871 w 1798430"/>
              <a:gd name="connsiteY32" fmla="*/ 1128815 h 1215846"/>
              <a:gd name="connsiteX33" fmla="*/ 1242686 w 1798430"/>
              <a:gd name="connsiteY33" fmla="*/ 1131691 h 1215846"/>
              <a:gd name="connsiteX34" fmla="*/ 1245601 w 1798430"/>
              <a:gd name="connsiteY34" fmla="*/ 1129774 h 1215846"/>
              <a:gd name="connsiteX35" fmla="*/ 1243685 w 1798430"/>
              <a:gd name="connsiteY35" fmla="*/ 1127856 h 1215846"/>
              <a:gd name="connsiteX36" fmla="*/ 1198463 w 1798430"/>
              <a:gd name="connsiteY36" fmla="*/ 1121089 h 1215846"/>
              <a:gd name="connsiteX37" fmla="*/ 1656100 w 1798430"/>
              <a:gd name="connsiteY37" fmla="*/ 1116295 h 1215846"/>
              <a:gd name="connsiteX38" fmla="*/ 1653269 w 1798430"/>
              <a:gd name="connsiteY38" fmla="*/ 1119172 h 1215846"/>
              <a:gd name="connsiteX39" fmla="*/ 1647439 w 1798430"/>
              <a:gd name="connsiteY39" fmla="*/ 1134567 h 1215846"/>
              <a:gd name="connsiteX40" fmla="*/ 1611877 w 1798430"/>
              <a:gd name="connsiteY40" fmla="*/ 1166317 h 1215846"/>
              <a:gd name="connsiteX41" fmla="*/ 1582062 w 1798430"/>
              <a:gd name="connsiteY41" fmla="*/ 1169194 h 1215846"/>
              <a:gd name="connsiteX42" fmla="*/ 1573484 w 1798430"/>
              <a:gd name="connsiteY42" fmla="*/ 1172070 h 1215846"/>
              <a:gd name="connsiteX43" fmla="*/ 1581146 w 1798430"/>
              <a:gd name="connsiteY43" fmla="*/ 1177822 h 1215846"/>
              <a:gd name="connsiteX44" fmla="*/ 1603216 w 1798430"/>
              <a:gd name="connsiteY44" fmla="*/ 1182615 h 1215846"/>
              <a:gd name="connsiteX45" fmla="*/ 1627285 w 1798430"/>
              <a:gd name="connsiteY45" fmla="*/ 1183574 h 1215846"/>
              <a:gd name="connsiteX46" fmla="*/ 1635946 w 1798430"/>
              <a:gd name="connsiteY46" fmla="*/ 1180698 h 1215846"/>
              <a:gd name="connsiteX47" fmla="*/ 1659015 w 1798430"/>
              <a:gd name="connsiteY47" fmla="*/ 1120130 h 1215846"/>
              <a:gd name="connsiteX48" fmla="*/ 1656100 w 1798430"/>
              <a:gd name="connsiteY48" fmla="*/ 1116295 h 1215846"/>
              <a:gd name="connsiteX49" fmla="*/ 1132170 w 1798430"/>
              <a:gd name="connsiteY49" fmla="*/ 1113419 h 1215846"/>
              <a:gd name="connsiteX50" fmla="*/ 1125424 w 1798430"/>
              <a:gd name="connsiteY50" fmla="*/ 1115337 h 1215846"/>
              <a:gd name="connsiteX51" fmla="*/ 1132170 w 1798430"/>
              <a:gd name="connsiteY51" fmla="*/ 1118213 h 1215846"/>
              <a:gd name="connsiteX52" fmla="*/ 1166732 w 1798430"/>
              <a:gd name="connsiteY52" fmla="*/ 1123006 h 1215846"/>
              <a:gd name="connsiteX53" fmla="*/ 1173478 w 1798430"/>
              <a:gd name="connsiteY53" fmla="*/ 1123965 h 1215846"/>
              <a:gd name="connsiteX54" fmla="*/ 1183055 w 1798430"/>
              <a:gd name="connsiteY54" fmla="*/ 1123006 h 1215846"/>
              <a:gd name="connsiteX55" fmla="*/ 1173478 w 1798430"/>
              <a:gd name="connsiteY55" fmla="*/ 1118213 h 1215846"/>
              <a:gd name="connsiteX56" fmla="*/ 1169647 w 1798430"/>
              <a:gd name="connsiteY56" fmla="*/ 1117254 h 1215846"/>
              <a:gd name="connsiteX57" fmla="*/ 1132170 w 1798430"/>
              <a:gd name="connsiteY57" fmla="*/ 1113419 h 1215846"/>
              <a:gd name="connsiteX58" fmla="*/ 1685761 w 1798430"/>
              <a:gd name="connsiteY58" fmla="*/ 1110374 h 1215846"/>
              <a:gd name="connsiteX59" fmla="*/ 1686915 w 1798430"/>
              <a:gd name="connsiteY59" fmla="*/ 1110543 h 1215846"/>
              <a:gd name="connsiteX60" fmla="*/ 1685915 w 1798430"/>
              <a:gd name="connsiteY60" fmla="*/ 1123965 h 1215846"/>
              <a:gd name="connsiteX61" fmla="*/ 1683983 w 1798430"/>
              <a:gd name="connsiteY61" fmla="*/ 1123965 h 1215846"/>
              <a:gd name="connsiteX62" fmla="*/ 954393 w 1798430"/>
              <a:gd name="connsiteY62" fmla="*/ 1089276 h 1215846"/>
              <a:gd name="connsiteX63" fmla="*/ 943701 w 1798430"/>
              <a:gd name="connsiteY63" fmla="*/ 1090354 h 1215846"/>
              <a:gd name="connsiteX64" fmla="*/ 961024 w 1798430"/>
              <a:gd name="connsiteY64" fmla="*/ 1095148 h 1215846"/>
              <a:gd name="connsiteX65" fmla="*/ 1009078 w 1798430"/>
              <a:gd name="connsiteY65" fmla="*/ 1101858 h 1215846"/>
              <a:gd name="connsiteX66" fmla="*/ 1014825 w 1798430"/>
              <a:gd name="connsiteY66" fmla="*/ 1098982 h 1215846"/>
              <a:gd name="connsiteX67" fmla="*/ 1009078 w 1798430"/>
              <a:gd name="connsiteY67" fmla="*/ 1095148 h 1215846"/>
              <a:gd name="connsiteX68" fmla="*/ 965771 w 1798430"/>
              <a:gd name="connsiteY68" fmla="*/ 1090354 h 1215846"/>
              <a:gd name="connsiteX69" fmla="*/ 954393 w 1798430"/>
              <a:gd name="connsiteY69" fmla="*/ 1089276 h 1215846"/>
              <a:gd name="connsiteX70" fmla="*/ 910055 w 1798430"/>
              <a:gd name="connsiteY70" fmla="*/ 1084602 h 1215846"/>
              <a:gd name="connsiteX71" fmla="*/ 909056 w 1798430"/>
              <a:gd name="connsiteY71" fmla="*/ 1086519 h 1215846"/>
              <a:gd name="connsiteX72" fmla="*/ 922548 w 1798430"/>
              <a:gd name="connsiteY72" fmla="*/ 1088437 h 1215846"/>
              <a:gd name="connsiteX73" fmla="*/ 923464 w 1798430"/>
              <a:gd name="connsiteY73" fmla="*/ 1085560 h 1215846"/>
              <a:gd name="connsiteX74" fmla="*/ 910055 w 1798430"/>
              <a:gd name="connsiteY74" fmla="*/ 1084602 h 1215846"/>
              <a:gd name="connsiteX75" fmla="*/ 1660015 w 1798430"/>
              <a:gd name="connsiteY75" fmla="*/ 1081669 h 1215846"/>
              <a:gd name="connsiteX76" fmla="*/ 1655184 w 1798430"/>
              <a:gd name="connsiteY76" fmla="*/ 1087478 h 1215846"/>
              <a:gd name="connsiteX77" fmla="*/ 1654185 w 1798430"/>
              <a:gd name="connsiteY77" fmla="*/ 1091313 h 1215846"/>
              <a:gd name="connsiteX78" fmla="*/ 1654185 w 1798430"/>
              <a:gd name="connsiteY78" fmla="*/ 1097065 h 1215846"/>
              <a:gd name="connsiteX79" fmla="*/ 1658016 w 1798430"/>
              <a:gd name="connsiteY79" fmla="*/ 1102817 h 1215846"/>
              <a:gd name="connsiteX80" fmla="*/ 1662846 w 1798430"/>
              <a:gd name="connsiteY80" fmla="*/ 1098024 h 1215846"/>
              <a:gd name="connsiteX81" fmla="*/ 1663846 w 1798430"/>
              <a:gd name="connsiteY81" fmla="*/ 1088437 h 1215846"/>
              <a:gd name="connsiteX82" fmla="*/ 1660015 w 1798430"/>
              <a:gd name="connsiteY82" fmla="*/ 1081669 h 1215846"/>
              <a:gd name="connsiteX83" fmla="*/ 749216 w 1798430"/>
              <a:gd name="connsiteY83" fmla="*/ 1062206 h 1215846"/>
              <a:gd name="connsiteX84" fmla="*/ 744656 w 1798430"/>
              <a:gd name="connsiteY84" fmla="*/ 1066330 h 1215846"/>
              <a:gd name="connsiteX85" fmla="*/ 757149 w 1798430"/>
              <a:gd name="connsiteY85" fmla="*/ 1071123 h 1215846"/>
              <a:gd name="connsiteX86" fmla="*/ 806202 w 1798430"/>
              <a:gd name="connsiteY86" fmla="*/ 1075917 h 1215846"/>
              <a:gd name="connsiteX87" fmla="*/ 812948 w 1798430"/>
              <a:gd name="connsiteY87" fmla="*/ 1074000 h 1215846"/>
              <a:gd name="connsiteX88" fmla="*/ 806202 w 1798430"/>
              <a:gd name="connsiteY88" fmla="*/ 1070165 h 1215846"/>
              <a:gd name="connsiteX89" fmla="*/ 761979 w 1798430"/>
              <a:gd name="connsiteY89" fmla="*/ 1062439 h 1215846"/>
              <a:gd name="connsiteX90" fmla="*/ 758148 w 1798430"/>
              <a:gd name="connsiteY90" fmla="*/ 1062439 h 1215846"/>
              <a:gd name="connsiteX91" fmla="*/ 749216 w 1798430"/>
              <a:gd name="connsiteY91" fmla="*/ 1062206 h 1215846"/>
              <a:gd name="connsiteX92" fmla="*/ 663872 w 1798430"/>
              <a:gd name="connsiteY92" fmla="*/ 1049975 h 1215846"/>
              <a:gd name="connsiteX93" fmla="*/ 658126 w 1798430"/>
              <a:gd name="connsiteY93" fmla="*/ 1052852 h 1215846"/>
              <a:gd name="connsiteX94" fmla="*/ 662956 w 1798430"/>
              <a:gd name="connsiteY94" fmla="*/ 1056686 h 1215846"/>
              <a:gd name="connsiteX95" fmla="*/ 679279 w 1798430"/>
              <a:gd name="connsiteY95" fmla="*/ 1060521 h 1215846"/>
              <a:gd name="connsiteX96" fmla="*/ 724502 w 1798430"/>
              <a:gd name="connsiteY96" fmla="*/ 1065371 h 1215846"/>
              <a:gd name="connsiteX97" fmla="*/ 733163 w 1798430"/>
              <a:gd name="connsiteY97" fmla="*/ 1066330 h 1215846"/>
              <a:gd name="connsiteX98" fmla="*/ 737910 w 1798430"/>
              <a:gd name="connsiteY98" fmla="*/ 1062439 h 1215846"/>
              <a:gd name="connsiteX99" fmla="*/ 734079 w 1798430"/>
              <a:gd name="connsiteY99" fmla="*/ 1058604 h 1215846"/>
              <a:gd name="connsiteX100" fmla="*/ 725418 w 1798430"/>
              <a:gd name="connsiteY100" fmla="*/ 1057645 h 1215846"/>
              <a:gd name="connsiteX101" fmla="*/ 699517 w 1798430"/>
              <a:gd name="connsiteY101" fmla="*/ 1054769 h 1215846"/>
              <a:gd name="connsiteX102" fmla="*/ 663872 w 1798430"/>
              <a:gd name="connsiteY102" fmla="*/ 1049975 h 1215846"/>
              <a:gd name="connsiteX103" fmla="*/ 624480 w 1798430"/>
              <a:gd name="connsiteY103" fmla="*/ 1046141 h 1215846"/>
              <a:gd name="connsiteX104" fmla="*/ 623480 w 1798430"/>
              <a:gd name="connsiteY104" fmla="*/ 1048058 h 1215846"/>
              <a:gd name="connsiteX105" fmla="*/ 636972 w 1798430"/>
              <a:gd name="connsiteY105" fmla="*/ 1054769 h 1215846"/>
              <a:gd name="connsiteX106" fmla="*/ 638887 w 1798430"/>
              <a:gd name="connsiteY106" fmla="*/ 1054769 h 1215846"/>
              <a:gd name="connsiteX107" fmla="*/ 646633 w 1798430"/>
              <a:gd name="connsiteY107" fmla="*/ 1052852 h 1215846"/>
              <a:gd name="connsiteX108" fmla="*/ 643718 w 1798430"/>
              <a:gd name="connsiteY108" fmla="*/ 1047099 h 1215846"/>
              <a:gd name="connsiteX109" fmla="*/ 624480 w 1798430"/>
              <a:gd name="connsiteY109" fmla="*/ 1046141 h 1215846"/>
              <a:gd name="connsiteX110" fmla="*/ 612476 w 1798430"/>
              <a:gd name="connsiteY110" fmla="*/ 1044202 h 1215846"/>
              <a:gd name="connsiteX111" fmla="*/ 605241 w 1798430"/>
              <a:gd name="connsiteY111" fmla="*/ 1045182 h 1215846"/>
              <a:gd name="connsiteX112" fmla="*/ 605241 w 1798430"/>
              <a:gd name="connsiteY112" fmla="*/ 1049017 h 1215846"/>
              <a:gd name="connsiteX113" fmla="*/ 618733 w 1798430"/>
              <a:gd name="connsiteY113" fmla="*/ 1048058 h 1215846"/>
              <a:gd name="connsiteX114" fmla="*/ 619649 w 1798430"/>
              <a:gd name="connsiteY114" fmla="*/ 1046141 h 1215846"/>
              <a:gd name="connsiteX115" fmla="*/ 612476 w 1798430"/>
              <a:gd name="connsiteY115" fmla="*/ 1044202 h 1215846"/>
              <a:gd name="connsiteX116" fmla="*/ 455728 w 1798430"/>
              <a:gd name="connsiteY116" fmla="*/ 1023266 h 1215846"/>
              <a:gd name="connsiteX117" fmla="*/ 450419 w 1798430"/>
              <a:gd name="connsiteY117" fmla="*/ 1025951 h 1215846"/>
              <a:gd name="connsiteX118" fmla="*/ 463911 w 1798430"/>
              <a:gd name="connsiteY118" fmla="*/ 1034580 h 1215846"/>
              <a:gd name="connsiteX119" fmla="*/ 475487 w 1798430"/>
              <a:gd name="connsiteY119" fmla="*/ 1029786 h 1215846"/>
              <a:gd name="connsiteX120" fmla="*/ 466826 w 1798430"/>
              <a:gd name="connsiteY120" fmla="*/ 1024936 h 1215846"/>
              <a:gd name="connsiteX121" fmla="*/ 463911 w 1798430"/>
              <a:gd name="connsiteY121" fmla="*/ 1024936 h 1215846"/>
              <a:gd name="connsiteX122" fmla="*/ 455728 w 1798430"/>
              <a:gd name="connsiteY122" fmla="*/ 1023266 h 1215846"/>
              <a:gd name="connsiteX123" fmla="*/ 373903 w 1798430"/>
              <a:gd name="connsiteY123" fmla="*/ 1013911 h 1215846"/>
              <a:gd name="connsiteX124" fmla="*/ 370634 w 1798430"/>
              <a:gd name="connsiteY124" fmla="*/ 1016308 h 1215846"/>
              <a:gd name="connsiteX125" fmla="*/ 379296 w 1798430"/>
              <a:gd name="connsiteY125" fmla="*/ 1020143 h 1215846"/>
              <a:gd name="connsiteX126" fmla="*/ 387041 w 1798430"/>
              <a:gd name="connsiteY126" fmla="*/ 1018225 h 1215846"/>
              <a:gd name="connsiteX127" fmla="*/ 379296 w 1798430"/>
              <a:gd name="connsiteY127" fmla="*/ 1014391 h 1215846"/>
              <a:gd name="connsiteX128" fmla="*/ 373903 w 1798430"/>
              <a:gd name="connsiteY128" fmla="*/ 1013911 h 1215846"/>
              <a:gd name="connsiteX129" fmla="*/ 326411 w 1798430"/>
              <a:gd name="connsiteY129" fmla="*/ 1007680 h 1215846"/>
              <a:gd name="connsiteX130" fmla="*/ 322580 w 1798430"/>
              <a:gd name="connsiteY130" fmla="*/ 1009597 h 1215846"/>
              <a:gd name="connsiteX131" fmla="*/ 325495 w 1798430"/>
              <a:gd name="connsiteY131" fmla="*/ 1011514 h 1215846"/>
              <a:gd name="connsiteX132" fmla="*/ 353312 w 1798430"/>
              <a:gd name="connsiteY132" fmla="*/ 1013432 h 1215846"/>
              <a:gd name="connsiteX133" fmla="*/ 326411 w 1798430"/>
              <a:gd name="connsiteY133" fmla="*/ 1007680 h 1215846"/>
              <a:gd name="connsiteX134" fmla="*/ 1672507 w 1798430"/>
              <a:gd name="connsiteY134" fmla="*/ 991325 h 1215846"/>
              <a:gd name="connsiteX135" fmla="*/ 1669592 w 1798430"/>
              <a:gd name="connsiteY135" fmla="*/ 994201 h 1215846"/>
              <a:gd name="connsiteX136" fmla="*/ 1666677 w 1798430"/>
              <a:gd name="connsiteY136" fmla="*/ 1036497 h 1215846"/>
              <a:gd name="connsiteX137" fmla="*/ 1672507 w 1798430"/>
              <a:gd name="connsiteY137" fmla="*/ 1028828 h 1215846"/>
              <a:gd name="connsiteX138" fmla="*/ 1674422 w 1798430"/>
              <a:gd name="connsiteY138" fmla="*/ 995160 h 1215846"/>
              <a:gd name="connsiteX139" fmla="*/ 1672507 w 1798430"/>
              <a:gd name="connsiteY139" fmla="*/ 991325 h 1215846"/>
              <a:gd name="connsiteX140" fmla="*/ 142170 w 1798430"/>
              <a:gd name="connsiteY140" fmla="*/ 982281 h 1215846"/>
              <a:gd name="connsiteX141" fmla="*/ 137943 w 1798430"/>
              <a:gd name="connsiteY141" fmla="*/ 985517 h 1215846"/>
              <a:gd name="connsiteX142" fmla="*/ 147604 w 1798430"/>
              <a:gd name="connsiteY142" fmla="*/ 991325 h 1215846"/>
              <a:gd name="connsiteX143" fmla="*/ 183165 w 1798430"/>
              <a:gd name="connsiteY143" fmla="*/ 996119 h 1215846"/>
              <a:gd name="connsiteX144" fmla="*/ 188912 w 1798430"/>
              <a:gd name="connsiteY144" fmla="*/ 996119 h 1215846"/>
              <a:gd name="connsiteX145" fmla="*/ 200488 w 1798430"/>
              <a:gd name="connsiteY145" fmla="*/ 993243 h 1215846"/>
              <a:gd name="connsiteX146" fmla="*/ 190827 w 1798430"/>
              <a:gd name="connsiteY146" fmla="*/ 987490 h 1215846"/>
              <a:gd name="connsiteX147" fmla="*/ 162012 w 1798430"/>
              <a:gd name="connsiteY147" fmla="*/ 984558 h 1215846"/>
              <a:gd name="connsiteX148" fmla="*/ 148520 w 1798430"/>
              <a:gd name="connsiteY148" fmla="*/ 982640 h 1215846"/>
              <a:gd name="connsiteX149" fmla="*/ 142170 w 1798430"/>
              <a:gd name="connsiteY149" fmla="*/ 982281 h 1215846"/>
              <a:gd name="connsiteX150" fmla="*/ 45666 w 1798430"/>
              <a:gd name="connsiteY150" fmla="*/ 915362 h 1215846"/>
              <a:gd name="connsiteX151" fmla="*/ 41835 w 1798430"/>
              <a:gd name="connsiteY151" fmla="*/ 919197 h 1215846"/>
              <a:gd name="connsiteX152" fmla="*/ 38004 w 1798430"/>
              <a:gd name="connsiteY152" fmla="*/ 936510 h 1215846"/>
              <a:gd name="connsiteX153" fmla="*/ 38004 w 1798430"/>
              <a:gd name="connsiteY153" fmla="*/ 950947 h 1215846"/>
              <a:gd name="connsiteX154" fmla="*/ 99550 w 1798430"/>
              <a:gd name="connsiteY154" fmla="*/ 984558 h 1215846"/>
              <a:gd name="connsiteX155" fmla="*/ 104297 w 1798430"/>
              <a:gd name="connsiteY155" fmla="*/ 981682 h 1215846"/>
              <a:gd name="connsiteX156" fmla="*/ 100466 w 1798430"/>
              <a:gd name="connsiteY156" fmla="*/ 978806 h 1215846"/>
              <a:gd name="connsiteX157" fmla="*/ 87973 w 1798430"/>
              <a:gd name="connsiteY157" fmla="*/ 972095 h 1215846"/>
              <a:gd name="connsiteX158" fmla="*/ 55327 w 1798430"/>
              <a:gd name="connsiteY158" fmla="*/ 938427 h 1215846"/>
              <a:gd name="connsiteX159" fmla="*/ 49497 w 1798430"/>
              <a:gd name="connsiteY159" fmla="*/ 920155 h 1215846"/>
              <a:gd name="connsiteX160" fmla="*/ 45666 w 1798430"/>
              <a:gd name="connsiteY160" fmla="*/ 915362 h 1215846"/>
              <a:gd name="connsiteX161" fmla="*/ 1708985 w 1798430"/>
              <a:gd name="connsiteY161" fmla="*/ 895173 h 1215846"/>
              <a:gd name="connsiteX162" fmla="*/ 1705154 w 1798430"/>
              <a:gd name="connsiteY162" fmla="*/ 898049 h 1215846"/>
              <a:gd name="connsiteX163" fmla="*/ 1708985 w 1798430"/>
              <a:gd name="connsiteY163" fmla="*/ 902842 h 1215846"/>
              <a:gd name="connsiteX164" fmla="*/ 1712899 w 1798430"/>
              <a:gd name="connsiteY164" fmla="*/ 899966 h 1215846"/>
              <a:gd name="connsiteX165" fmla="*/ 1708985 w 1798430"/>
              <a:gd name="connsiteY165" fmla="*/ 895173 h 1215846"/>
              <a:gd name="connsiteX166" fmla="*/ 1730937 w 1798430"/>
              <a:gd name="connsiteY166" fmla="*/ 765021 h 1215846"/>
              <a:gd name="connsiteX167" fmla="*/ 1731138 w 1798430"/>
              <a:gd name="connsiteY167" fmla="*/ 765352 h 1215846"/>
              <a:gd name="connsiteX168" fmla="*/ 1730865 w 1798430"/>
              <a:gd name="connsiteY168" fmla="*/ 765572 h 1215846"/>
              <a:gd name="connsiteX169" fmla="*/ 136027 w 1798430"/>
              <a:gd name="connsiteY169" fmla="*/ 750013 h 1215846"/>
              <a:gd name="connsiteX170" fmla="*/ 133196 w 1798430"/>
              <a:gd name="connsiteY170" fmla="*/ 752889 h 1215846"/>
              <a:gd name="connsiteX171" fmla="*/ 137027 w 1798430"/>
              <a:gd name="connsiteY171" fmla="*/ 757683 h 1215846"/>
              <a:gd name="connsiteX172" fmla="*/ 139942 w 1798430"/>
              <a:gd name="connsiteY172" fmla="*/ 753848 h 1215846"/>
              <a:gd name="connsiteX173" fmla="*/ 136027 w 1798430"/>
              <a:gd name="connsiteY173" fmla="*/ 750013 h 1215846"/>
              <a:gd name="connsiteX174" fmla="*/ 69735 w 1798430"/>
              <a:gd name="connsiteY174" fmla="*/ 722098 h 1215846"/>
              <a:gd name="connsiteX175" fmla="*/ 66820 w 1798430"/>
              <a:gd name="connsiteY175" fmla="*/ 729824 h 1215846"/>
              <a:gd name="connsiteX176" fmla="*/ 64904 w 1798430"/>
              <a:gd name="connsiteY176" fmla="*/ 757683 h 1215846"/>
              <a:gd name="connsiteX177" fmla="*/ 68735 w 1798430"/>
              <a:gd name="connsiteY177" fmla="*/ 763435 h 1215846"/>
              <a:gd name="connsiteX178" fmla="*/ 73566 w 1798430"/>
              <a:gd name="connsiteY178" fmla="*/ 723056 h 1215846"/>
              <a:gd name="connsiteX179" fmla="*/ 69735 w 1798430"/>
              <a:gd name="connsiteY179" fmla="*/ 722098 h 1215846"/>
              <a:gd name="connsiteX180" fmla="*/ 74565 w 1798430"/>
              <a:gd name="connsiteY180" fmla="*/ 700950 h 1215846"/>
              <a:gd name="connsiteX181" fmla="*/ 71650 w 1798430"/>
              <a:gd name="connsiteY181" fmla="*/ 706758 h 1215846"/>
              <a:gd name="connsiteX182" fmla="*/ 73566 w 1798430"/>
              <a:gd name="connsiteY182" fmla="*/ 711552 h 1215846"/>
              <a:gd name="connsiteX183" fmla="*/ 76480 w 1798430"/>
              <a:gd name="connsiteY183" fmla="*/ 706758 h 1215846"/>
              <a:gd name="connsiteX184" fmla="*/ 74565 w 1798430"/>
              <a:gd name="connsiteY184" fmla="*/ 700950 h 1215846"/>
              <a:gd name="connsiteX185" fmla="*/ 1711900 w 1798430"/>
              <a:gd name="connsiteY185" fmla="*/ 683637 h 1215846"/>
              <a:gd name="connsiteX186" fmla="*/ 1708985 w 1798430"/>
              <a:gd name="connsiteY186" fmla="*/ 686569 h 1215846"/>
              <a:gd name="connsiteX187" fmla="*/ 1710900 w 1798430"/>
              <a:gd name="connsiteY187" fmla="*/ 691363 h 1215846"/>
              <a:gd name="connsiteX188" fmla="*/ 1713815 w 1798430"/>
              <a:gd name="connsiteY188" fmla="*/ 688487 h 1215846"/>
              <a:gd name="connsiteX189" fmla="*/ 1711900 w 1798430"/>
              <a:gd name="connsiteY189" fmla="*/ 683637 h 1215846"/>
              <a:gd name="connsiteX190" fmla="*/ 1720561 w 1798430"/>
              <a:gd name="connsiteY190" fmla="*/ 603838 h 1215846"/>
              <a:gd name="connsiteX191" fmla="*/ 1710900 w 1798430"/>
              <a:gd name="connsiteY191" fmla="*/ 612523 h 1215846"/>
              <a:gd name="connsiteX192" fmla="*/ 1710900 w 1798430"/>
              <a:gd name="connsiteY192" fmla="*/ 622110 h 1215846"/>
              <a:gd name="connsiteX193" fmla="*/ 1720561 w 1798430"/>
              <a:gd name="connsiteY193" fmla="*/ 623069 h 1215846"/>
              <a:gd name="connsiteX194" fmla="*/ 1725391 w 1798430"/>
              <a:gd name="connsiteY194" fmla="*/ 613482 h 1215846"/>
              <a:gd name="connsiteX195" fmla="*/ 1720561 w 1798430"/>
              <a:gd name="connsiteY195" fmla="*/ 603838 h 1215846"/>
              <a:gd name="connsiteX196" fmla="*/ 154350 w 1798430"/>
              <a:gd name="connsiteY196" fmla="*/ 600962 h 1215846"/>
              <a:gd name="connsiteX197" fmla="*/ 150519 w 1798430"/>
              <a:gd name="connsiteY197" fmla="*/ 604797 h 1215846"/>
              <a:gd name="connsiteX198" fmla="*/ 159097 w 1798430"/>
              <a:gd name="connsiteY198" fmla="*/ 614441 h 1215846"/>
              <a:gd name="connsiteX199" fmla="*/ 163011 w 1798430"/>
              <a:gd name="connsiteY199" fmla="*/ 610606 h 1215846"/>
              <a:gd name="connsiteX200" fmla="*/ 154350 w 1798430"/>
              <a:gd name="connsiteY200" fmla="*/ 600962 h 1215846"/>
              <a:gd name="connsiteX201" fmla="*/ 93720 w 1798430"/>
              <a:gd name="connsiteY201" fmla="*/ 565377 h 1215846"/>
              <a:gd name="connsiteX202" fmla="*/ 87973 w 1798430"/>
              <a:gd name="connsiteY202" fmla="*/ 569269 h 1215846"/>
              <a:gd name="connsiteX203" fmla="*/ 84142 w 1798430"/>
              <a:gd name="connsiteY203" fmla="*/ 589458 h 1215846"/>
              <a:gd name="connsiteX204" fmla="*/ 83143 w 1798430"/>
              <a:gd name="connsiteY204" fmla="*/ 615399 h 1215846"/>
              <a:gd name="connsiteX205" fmla="*/ 86058 w 1798430"/>
              <a:gd name="connsiteY205" fmla="*/ 622110 h 1215846"/>
              <a:gd name="connsiteX206" fmla="*/ 90888 w 1798430"/>
              <a:gd name="connsiteY206" fmla="*/ 616358 h 1215846"/>
              <a:gd name="connsiteX207" fmla="*/ 91804 w 1798430"/>
              <a:gd name="connsiteY207" fmla="*/ 613482 h 1215846"/>
              <a:gd name="connsiteX208" fmla="*/ 95635 w 1798430"/>
              <a:gd name="connsiteY208" fmla="*/ 588499 h 1215846"/>
              <a:gd name="connsiteX209" fmla="*/ 96635 w 1798430"/>
              <a:gd name="connsiteY209" fmla="*/ 570227 h 1215846"/>
              <a:gd name="connsiteX210" fmla="*/ 93720 w 1798430"/>
              <a:gd name="connsiteY210" fmla="*/ 565377 h 1215846"/>
              <a:gd name="connsiteX211" fmla="*/ 95635 w 1798430"/>
              <a:gd name="connsiteY211" fmla="*/ 532725 h 1215846"/>
              <a:gd name="connsiteX212" fmla="*/ 92804 w 1798430"/>
              <a:gd name="connsiteY212" fmla="*/ 536560 h 1215846"/>
              <a:gd name="connsiteX213" fmla="*/ 95635 w 1798430"/>
              <a:gd name="connsiteY213" fmla="*/ 542312 h 1215846"/>
              <a:gd name="connsiteX214" fmla="*/ 98550 w 1798430"/>
              <a:gd name="connsiteY214" fmla="*/ 539436 h 1215846"/>
              <a:gd name="connsiteX215" fmla="*/ 95635 w 1798430"/>
              <a:gd name="connsiteY215" fmla="*/ 532725 h 1215846"/>
              <a:gd name="connsiteX216" fmla="*/ 1732054 w 1798430"/>
              <a:gd name="connsiteY216" fmla="*/ 530807 h 1215846"/>
              <a:gd name="connsiteX217" fmla="*/ 1726308 w 1798430"/>
              <a:gd name="connsiteY217" fmla="*/ 539436 h 1215846"/>
              <a:gd name="connsiteX218" fmla="*/ 1729222 w 1798430"/>
              <a:gd name="connsiteY218" fmla="*/ 547162 h 1215846"/>
              <a:gd name="connsiteX219" fmla="*/ 1734969 w 1798430"/>
              <a:gd name="connsiteY219" fmla="*/ 536560 h 1215846"/>
              <a:gd name="connsiteX220" fmla="*/ 1732054 w 1798430"/>
              <a:gd name="connsiteY220" fmla="*/ 530807 h 1215846"/>
              <a:gd name="connsiteX221" fmla="*/ 79312 w 1798430"/>
              <a:gd name="connsiteY221" fmla="*/ 521164 h 1215846"/>
              <a:gd name="connsiteX222" fmla="*/ 74565 w 1798430"/>
              <a:gd name="connsiteY222" fmla="*/ 524040 h 1215846"/>
              <a:gd name="connsiteX223" fmla="*/ 77397 w 1798430"/>
              <a:gd name="connsiteY223" fmla="*/ 527931 h 1215846"/>
              <a:gd name="connsiteX224" fmla="*/ 82227 w 1798430"/>
              <a:gd name="connsiteY224" fmla="*/ 524999 h 1215846"/>
              <a:gd name="connsiteX225" fmla="*/ 79312 w 1798430"/>
              <a:gd name="connsiteY225" fmla="*/ 521164 h 1215846"/>
              <a:gd name="connsiteX226" fmla="*/ 1768615 w 1798430"/>
              <a:gd name="connsiteY226" fmla="*/ 494264 h 1215846"/>
              <a:gd name="connsiteX227" fmla="*/ 1765700 w 1798430"/>
              <a:gd name="connsiteY227" fmla="*/ 512536 h 1215846"/>
              <a:gd name="connsiteX228" fmla="*/ 1764378 w 1798430"/>
              <a:gd name="connsiteY228" fmla="*/ 509376 h 1215846"/>
              <a:gd name="connsiteX229" fmla="*/ 1766189 w 1798430"/>
              <a:gd name="connsiteY229" fmla="*/ 495533 h 1215846"/>
              <a:gd name="connsiteX230" fmla="*/ 833580 w 1798430"/>
              <a:gd name="connsiteY230" fmla="*/ 468872 h 1215846"/>
              <a:gd name="connsiteX231" fmla="*/ 825888 w 1798430"/>
              <a:gd name="connsiteY231" fmla="*/ 561180 h 1215846"/>
              <a:gd name="connsiteX232" fmla="*/ 820119 w 1798430"/>
              <a:gd name="connsiteY232" fmla="*/ 655397 h 1215846"/>
              <a:gd name="connsiteX233" fmla="*/ 767235 w 1798430"/>
              <a:gd name="connsiteY233" fmla="*/ 655397 h 1215846"/>
              <a:gd name="connsiteX234" fmla="*/ 715314 w 1798430"/>
              <a:gd name="connsiteY234" fmla="*/ 658290 h 1215846"/>
              <a:gd name="connsiteX235" fmla="*/ 776851 w 1798430"/>
              <a:gd name="connsiteY235" fmla="*/ 557332 h 1215846"/>
              <a:gd name="connsiteX236" fmla="*/ 833580 w 1798430"/>
              <a:gd name="connsiteY236" fmla="*/ 468872 h 1215846"/>
              <a:gd name="connsiteX237" fmla="*/ 104297 w 1798430"/>
              <a:gd name="connsiteY237" fmla="*/ 465390 h 1215846"/>
              <a:gd name="connsiteX238" fmla="*/ 99550 w 1798430"/>
              <a:gd name="connsiteY238" fmla="*/ 472157 h 1215846"/>
              <a:gd name="connsiteX239" fmla="*/ 104297 w 1798430"/>
              <a:gd name="connsiteY239" fmla="*/ 481744 h 1215846"/>
              <a:gd name="connsiteX240" fmla="*/ 108211 w 1798430"/>
              <a:gd name="connsiteY240" fmla="*/ 475033 h 1215846"/>
              <a:gd name="connsiteX241" fmla="*/ 104297 w 1798430"/>
              <a:gd name="connsiteY241" fmla="*/ 465390 h 1215846"/>
              <a:gd name="connsiteX242" fmla="*/ 1534456 w 1798430"/>
              <a:gd name="connsiteY242" fmla="*/ 415992 h 1215846"/>
              <a:gd name="connsiteX243" fmla="*/ 1466188 w 1798430"/>
              <a:gd name="connsiteY243" fmla="*/ 420794 h 1215846"/>
              <a:gd name="connsiteX244" fmla="*/ 1401766 w 1798430"/>
              <a:gd name="connsiteY244" fmla="*/ 428489 h 1215846"/>
              <a:gd name="connsiteX245" fmla="*/ 1346960 w 1798430"/>
              <a:gd name="connsiteY245" fmla="*/ 436183 h 1215846"/>
              <a:gd name="connsiteX246" fmla="*/ 1262347 w 1798430"/>
              <a:gd name="connsiteY246" fmla="*/ 813082 h 1215846"/>
              <a:gd name="connsiteX247" fmla="*/ 1264270 w 1798430"/>
              <a:gd name="connsiteY247" fmla="*/ 840013 h 1215846"/>
              <a:gd name="connsiteX248" fmla="*/ 1277731 w 1798430"/>
              <a:gd name="connsiteY248" fmla="*/ 860205 h 1215846"/>
              <a:gd name="connsiteX249" fmla="*/ 1296961 w 1798430"/>
              <a:gd name="connsiteY249" fmla="*/ 878459 h 1215846"/>
              <a:gd name="connsiteX250" fmla="*/ 1314269 w 1798430"/>
              <a:gd name="connsiteY250" fmla="*/ 892893 h 1215846"/>
              <a:gd name="connsiteX251" fmla="*/ 1333499 w 1798430"/>
              <a:gd name="connsiteY251" fmla="*/ 903453 h 1215846"/>
              <a:gd name="connsiteX252" fmla="*/ 1368113 w 1798430"/>
              <a:gd name="connsiteY252" fmla="*/ 903453 h 1215846"/>
              <a:gd name="connsiteX253" fmla="*/ 1441189 w 1798430"/>
              <a:gd name="connsiteY253" fmla="*/ 895758 h 1215846"/>
              <a:gd name="connsiteX254" fmla="*/ 1517148 w 1798430"/>
              <a:gd name="connsiteY254" fmla="*/ 887108 h 1215846"/>
              <a:gd name="connsiteX255" fmla="*/ 1536379 w 1798430"/>
              <a:gd name="connsiteY255" fmla="*/ 881351 h 1215846"/>
              <a:gd name="connsiteX256" fmla="*/ 1537340 w 1798430"/>
              <a:gd name="connsiteY256" fmla="*/ 865962 h 1215846"/>
              <a:gd name="connsiteX257" fmla="*/ 1530610 w 1798430"/>
              <a:gd name="connsiteY257" fmla="*/ 844815 h 1215846"/>
              <a:gd name="connsiteX258" fmla="*/ 1521956 w 1798430"/>
              <a:gd name="connsiteY258" fmla="*/ 822687 h 1215846"/>
              <a:gd name="connsiteX259" fmla="*/ 1507533 w 1798430"/>
              <a:gd name="connsiteY259" fmla="*/ 807298 h 1215846"/>
              <a:gd name="connsiteX260" fmla="*/ 1482534 w 1798430"/>
              <a:gd name="connsiteY260" fmla="*/ 803478 h 1215846"/>
              <a:gd name="connsiteX261" fmla="*/ 1428689 w 1798430"/>
              <a:gd name="connsiteY261" fmla="*/ 803478 h 1215846"/>
              <a:gd name="connsiteX262" fmla="*/ 1376767 w 1798430"/>
              <a:gd name="connsiteY262" fmla="*/ 807298 h 1215846"/>
              <a:gd name="connsiteX263" fmla="*/ 1388305 w 1798430"/>
              <a:gd name="connsiteY263" fmla="*/ 775591 h 1215846"/>
              <a:gd name="connsiteX264" fmla="*/ 1399843 w 1798430"/>
              <a:gd name="connsiteY264" fmla="*/ 741921 h 1215846"/>
              <a:gd name="connsiteX265" fmla="*/ 1470034 w 1798430"/>
              <a:gd name="connsiteY265" fmla="*/ 735208 h 1215846"/>
              <a:gd name="connsiteX266" fmla="*/ 1541186 w 1798430"/>
              <a:gd name="connsiteY266" fmla="*/ 728469 h 1215846"/>
              <a:gd name="connsiteX267" fmla="*/ 1561378 w 1798430"/>
              <a:gd name="connsiteY267" fmla="*/ 721729 h 1215846"/>
              <a:gd name="connsiteX268" fmla="*/ 1562340 w 1798430"/>
              <a:gd name="connsiteY268" fmla="*/ 703475 h 1215846"/>
              <a:gd name="connsiteX269" fmla="*/ 1557532 w 1798430"/>
              <a:gd name="connsiteY269" fmla="*/ 680391 h 1215846"/>
              <a:gd name="connsiteX270" fmla="*/ 1548878 w 1798430"/>
              <a:gd name="connsiteY270" fmla="*/ 657335 h 1215846"/>
              <a:gd name="connsiteX271" fmla="*/ 1534456 w 1798430"/>
              <a:gd name="connsiteY271" fmla="*/ 640991 h 1215846"/>
              <a:gd name="connsiteX272" fmla="*/ 1509456 w 1798430"/>
              <a:gd name="connsiteY272" fmla="*/ 636161 h 1215846"/>
              <a:gd name="connsiteX273" fmla="*/ 1472919 w 1798430"/>
              <a:gd name="connsiteY273" fmla="*/ 635206 h 1215846"/>
              <a:gd name="connsiteX274" fmla="*/ 1438304 w 1798430"/>
              <a:gd name="connsiteY274" fmla="*/ 636161 h 1215846"/>
              <a:gd name="connsiteX275" fmla="*/ 1459457 w 1798430"/>
              <a:gd name="connsiteY275" fmla="*/ 579461 h 1215846"/>
              <a:gd name="connsiteX276" fmla="*/ 1479649 w 1798430"/>
              <a:gd name="connsiteY276" fmla="*/ 527536 h 1215846"/>
              <a:gd name="connsiteX277" fmla="*/ 1557532 w 1798430"/>
              <a:gd name="connsiteY277" fmla="*/ 523689 h 1215846"/>
              <a:gd name="connsiteX278" fmla="*/ 1629646 w 1798430"/>
              <a:gd name="connsiteY278" fmla="*/ 521752 h 1215846"/>
              <a:gd name="connsiteX279" fmla="*/ 1651760 w 1798430"/>
              <a:gd name="connsiteY279" fmla="*/ 515994 h 1215846"/>
              <a:gd name="connsiteX280" fmla="*/ 1655606 w 1798430"/>
              <a:gd name="connsiteY280" fmla="*/ 495803 h 1215846"/>
              <a:gd name="connsiteX281" fmla="*/ 1651760 w 1798430"/>
              <a:gd name="connsiteY281" fmla="*/ 470809 h 1215846"/>
              <a:gd name="connsiteX282" fmla="*/ 1643107 w 1798430"/>
              <a:gd name="connsiteY282" fmla="*/ 444833 h 1215846"/>
              <a:gd name="connsiteX283" fmla="*/ 1603685 w 1798430"/>
              <a:gd name="connsiteY283" fmla="*/ 415992 h 1215846"/>
              <a:gd name="connsiteX284" fmla="*/ 1534456 w 1798430"/>
              <a:gd name="connsiteY284" fmla="*/ 415992 h 1215846"/>
              <a:gd name="connsiteX285" fmla="*/ 112958 w 1798430"/>
              <a:gd name="connsiteY285" fmla="*/ 399070 h 1215846"/>
              <a:gd name="connsiteX286" fmla="*/ 106212 w 1798430"/>
              <a:gd name="connsiteY286" fmla="*/ 425011 h 1215846"/>
              <a:gd name="connsiteX287" fmla="*/ 109127 w 1798430"/>
              <a:gd name="connsiteY287" fmla="*/ 429861 h 1215846"/>
              <a:gd name="connsiteX288" fmla="*/ 114874 w 1798430"/>
              <a:gd name="connsiteY288" fmla="*/ 427944 h 1215846"/>
              <a:gd name="connsiteX289" fmla="*/ 118788 w 1798430"/>
              <a:gd name="connsiteY289" fmla="*/ 419259 h 1215846"/>
              <a:gd name="connsiteX290" fmla="*/ 112958 w 1798430"/>
              <a:gd name="connsiteY290" fmla="*/ 399070 h 1215846"/>
              <a:gd name="connsiteX291" fmla="*/ 1072997 w 1798430"/>
              <a:gd name="connsiteY291" fmla="*/ 373699 h 1215846"/>
              <a:gd name="connsiteX292" fmla="*/ 1056651 w 1798430"/>
              <a:gd name="connsiteY292" fmla="*/ 391953 h 1215846"/>
              <a:gd name="connsiteX293" fmla="*/ 1035498 w 1798430"/>
              <a:gd name="connsiteY293" fmla="*/ 454465 h 1215846"/>
              <a:gd name="connsiteX294" fmla="*/ 1013383 w 1798430"/>
              <a:gd name="connsiteY294" fmla="*/ 525599 h 1215846"/>
              <a:gd name="connsiteX295" fmla="*/ 992230 w 1798430"/>
              <a:gd name="connsiteY295" fmla="*/ 600608 h 1215846"/>
              <a:gd name="connsiteX296" fmla="*/ 973961 w 1798430"/>
              <a:gd name="connsiteY296" fmla="*/ 673679 h 1215846"/>
              <a:gd name="connsiteX297" fmla="*/ 958577 w 1798430"/>
              <a:gd name="connsiteY297" fmla="*/ 739056 h 1215846"/>
              <a:gd name="connsiteX298" fmla="*/ 948962 w 1798430"/>
              <a:gd name="connsiteY298" fmla="*/ 791936 h 1215846"/>
              <a:gd name="connsiteX299" fmla="*/ 949923 w 1798430"/>
              <a:gd name="connsiteY299" fmla="*/ 816929 h 1215846"/>
              <a:gd name="connsiteX300" fmla="*/ 963384 w 1798430"/>
              <a:gd name="connsiteY300" fmla="*/ 836166 h 1215846"/>
              <a:gd name="connsiteX301" fmla="*/ 983576 w 1798430"/>
              <a:gd name="connsiteY301" fmla="*/ 854420 h 1215846"/>
              <a:gd name="connsiteX302" fmla="*/ 999922 w 1798430"/>
              <a:gd name="connsiteY302" fmla="*/ 868854 h 1215846"/>
              <a:gd name="connsiteX303" fmla="*/ 1007614 w 1798430"/>
              <a:gd name="connsiteY303" fmla="*/ 874612 h 1215846"/>
              <a:gd name="connsiteX304" fmla="*/ 1018191 w 1798430"/>
              <a:gd name="connsiteY304" fmla="*/ 879414 h 1215846"/>
              <a:gd name="connsiteX305" fmla="*/ 1032614 w 1798430"/>
              <a:gd name="connsiteY305" fmla="*/ 881351 h 1215846"/>
              <a:gd name="connsiteX306" fmla="*/ 1053767 w 1798430"/>
              <a:gd name="connsiteY306" fmla="*/ 879414 h 1215846"/>
              <a:gd name="connsiteX307" fmla="*/ 1127803 w 1798430"/>
              <a:gd name="connsiteY307" fmla="*/ 870764 h 1215846"/>
              <a:gd name="connsiteX308" fmla="*/ 1206648 w 1798430"/>
              <a:gd name="connsiteY308" fmla="*/ 862115 h 1215846"/>
              <a:gd name="connsiteX309" fmla="*/ 1226839 w 1798430"/>
              <a:gd name="connsiteY309" fmla="*/ 856357 h 1215846"/>
              <a:gd name="connsiteX310" fmla="*/ 1225878 w 1798430"/>
              <a:gd name="connsiteY310" fmla="*/ 840013 h 1215846"/>
              <a:gd name="connsiteX311" fmla="*/ 1221070 w 1798430"/>
              <a:gd name="connsiteY311" fmla="*/ 818839 h 1215846"/>
              <a:gd name="connsiteX312" fmla="*/ 1211455 w 1798430"/>
              <a:gd name="connsiteY312" fmla="*/ 796738 h 1215846"/>
              <a:gd name="connsiteX313" fmla="*/ 1197033 w 1798430"/>
              <a:gd name="connsiteY313" fmla="*/ 781349 h 1215846"/>
              <a:gd name="connsiteX314" fmla="*/ 1172995 w 1798430"/>
              <a:gd name="connsiteY314" fmla="*/ 777501 h 1215846"/>
              <a:gd name="connsiteX315" fmla="*/ 1122996 w 1798430"/>
              <a:gd name="connsiteY315" fmla="*/ 777501 h 1215846"/>
              <a:gd name="connsiteX316" fmla="*/ 1072997 w 1798430"/>
              <a:gd name="connsiteY316" fmla="*/ 780394 h 1215846"/>
              <a:gd name="connsiteX317" fmla="*/ 1098958 w 1798430"/>
              <a:gd name="connsiteY317" fmla="*/ 699628 h 1215846"/>
              <a:gd name="connsiteX318" fmla="*/ 1127803 w 1798430"/>
              <a:gd name="connsiteY318" fmla="*/ 615014 h 1215846"/>
              <a:gd name="connsiteX319" fmla="*/ 1157610 w 1798430"/>
              <a:gd name="connsiteY319" fmla="*/ 532338 h 1215846"/>
              <a:gd name="connsiteX320" fmla="*/ 1186456 w 1798430"/>
              <a:gd name="connsiteY320" fmla="*/ 458312 h 1215846"/>
              <a:gd name="connsiteX321" fmla="*/ 1189340 w 1798430"/>
              <a:gd name="connsiteY321" fmla="*/ 435228 h 1215846"/>
              <a:gd name="connsiteX322" fmla="*/ 1172033 w 1798430"/>
              <a:gd name="connsiteY322" fmla="*/ 415037 h 1215846"/>
              <a:gd name="connsiteX323" fmla="*/ 1137419 w 1798430"/>
              <a:gd name="connsiteY323" fmla="*/ 393890 h 1215846"/>
              <a:gd name="connsiteX324" fmla="*/ 1099920 w 1798430"/>
              <a:gd name="connsiteY324" fmla="*/ 377546 h 1215846"/>
              <a:gd name="connsiteX325" fmla="*/ 1072997 w 1798430"/>
              <a:gd name="connsiteY325" fmla="*/ 373699 h 1215846"/>
              <a:gd name="connsiteX326" fmla="*/ 815311 w 1798430"/>
              <a:gd name="connsiteY326" fmla="*/ 351570 h 1215846"/>
              <a:gd name="connsiteX327" fmla="*/ 773966 w 1798430"/>
              <a:gd name="connsiteY327" fmla="*/ 355417 h 1215846"/>
              <a:gd name="connsiteX328" fmla="*/ 749928 w 1798430"/>
              <a:gd name="connsiteY328" fmla="*/ 378501 h 1215846"/>
              <a:gd name="connsiteX329" fmla="*/ 691276 w 1798430"/>
              <a:gd name="connsiteY329" fmla="*/ 472719 h 1215846"/>
              <a:gd name="connsiteX330" fmla="*/ 630700 w 1798430"/>
              <a:gd name="connsiteY330" fmla="*/ 580416 h 1215846"/>
              <a:gd name="connsiteX331" fmla="*/ 573971 w 1798430"/>
              <a:gd name="connsiteY331" fmla="*/ 687131 h 1215846"/>
              <a:gd name="connsiteX332" fmla="*/ 530703 w 1798430"/>
              <a:gd name="connsiteY332" fmla="*/ 777501 h 1215846"/>
              <a:gd name="connsiteX333" fmla="*/ 525895 w 1798430"/>
              <a:gd name="connsiteY333" fmla="*/ 796738 h 1215846"/>
              <a:gd name="connsiteX334" fmla="*/ 527818 w 1798430"/>
              <a:gd name="connsiteY334" fmla="*/ 808280 h 1215846"/>
              <a:gd name="connsiteX335" fmla="*/ 535510 w 1798430"/>
              <a:gd name="connsiteY335" fmla="*/ 816929 h 1215846"/>
              <a:gd name="connsiteX336" fmla="*/ 547049 w 1798430"/>
              <a:gd name="connsiteY336" fmla="*/ 825579 h 1215846"/>
              <a:gd name="connsiteX337" fmla="*/ 564356 w 1798430"/>
              <a:gd name="connsiteY337" fmla="*/ 835211 h 1215846"/>
              <a:gd name="connsiteX338" fmla="*/ 579740 w 1798430"/>
              <a:gd name="connsiteY338" fmla="*/ 842878 h 1215846"/>
              <a:gd name="connsiteX339" fmla="*/ 598970 w 1798430"/>
              <a:gd name="connsiteY339" fmla="*/ 847708 h 1215846"/>
              <a:gd name="connsiteX340" fmla="*/ 611470 w 1798430"/>
              <a:gd name="connsiteY340" fmla="*/ 837121 h 1215846"/>
              <a:gd name="connsiteX341" fmla="*/ 630700 w 1798430"/>
              <a:gd name="connsiteY341" fmla="*/ 800585 h 1215846"/>
              <a:gd name="connsiteX342" fmla="*/ 653777 w 1798430"/>
              <a:gd name="connsiteY342" fmla="*/ 760202 h 1215846"/>
              <a:gd name="connsiteX343" fmla="*/ 730698 w 1798430"/>
              <a:gd name="connsiteY343" fmla="*/ 751553 h 1215846"/>
              <a:gd name="connsiteX344" fmla="*/ 817234 w 1798430"/>
              <a:gd name="connsiteY344" fmla="*/ 747705 h 1215846"/>
              <a:gd name="connsiteX345" fmla="*/ 817234 w 1798430"/>
              <a:gd name="connsiteY345" fmla="*/ 790981 h 1215846"/>
              <a:gd name="connsiteX346" fmla="*/ 818196 w 1798430"/>
              <a:gd name="connsiteY346" fmla="*/ 827516 h 1215846"/>
              <a:gd name="connsiteX347" fmla="*/ 823965 w 1798430"/>
              <a:gd name="connsiteY347" fmla="*/ 850573 h 1215846"/>
              <a:gd name="connsiteX348" fmla="*/ 842234 w 1798430"/>
              <a:gd name="connsiteY348" fmla="*/ 862115 h 1215846"/>
              <a:gd name="connsiteX349" fmla="*/ 867233 w 1798430"/>
              <a:gd name="connsiteY349" fmla="*/ 869809 h 1215846"/>
              <a:gd name="connsiteX350" fmla="*/ 895117 w 1798430"/>
              <a:gd name="connsiteY350" fmla="*/ 872702 h 1215846"/>
              <a:gd name="connsiteX351" fmla="*/ 914347 w 1798430"/>
              <a:gd name="connsiteY351" fmla="*/ 869809 h 1215846"/>
              <a:gd name="connsiteX352" fmla="*/ 920116 w 1798430"/>
              <a:gd name="connsiteY352" fmla="*/ 855402 h 1215846"/>
              <a:gd name="connsiteX353" fmla="*/ 928770 w 1798430"/>
              <a:gd name="connsiteY353" fmla="*/ 748660 h 1215846"/>
              <a:gd name="connsiteX354" fmla="*/ 939347 w 1798430"/>
              <a:gd name="connsiteY354" fmla="*/ 634251 h 1215846"/>
              <a:gd name="connsiteX355" fmla="*/ 951846 w 1798430"/>
              <a:gd name="connsiteY355" fmla="*/ 524644 h 1215846"/>
              <a:gd name="connsiteX356" fmla="*/ 965308 w 1798430"/>
              <a:gd name="connsiteY356" fmla="*/ 431381 h 1215846"/>
              <a:gd name="connsiteX357" fmla="*/ 964346 w 1798430"/>
              <a:gd name="connsiteY357" fmla="*/ 404450 h 1215846"/>
              <a:gd name="connsiteX358" fmla="*/ 943193 w 1798430"/>
              <a:gd name="connsiteY358" fmla="*/ 386196 h 1215846"/>
              <a:gd name="connsiteX359" fmla="*/ 917232 w 1798430"/>
              <a:gd name="connsiteY359" fmla="*/ 376591 h 1215846"/>
              <a:gd name="connsiteX360" fmla="*/ 889348 w 1798430"/>
              <a:gd name="connsiteY360" fmla="*/ 366959 h 1215846"/>
              <a:gd name="connsiteX361" fmla="*/ 856656 w 1798430"/>
              <a:gd name="connsiteY361" fmla="*/ 358310 h 1215846"/>
              <a:gd name="connsiteX362" fmla="*/ 815311 w 1798430"/>
              <a:gd name="connsiteY362" fmla="*/ 351570 h 1215846"/>
              <a:gd name="connsiteX363" fmla="*/ 120703 w 1798430"/>
              <a:gd name="connsiteY363" fmla="*/ 343296 h 1215846"/>
              <a:gd name="connsiteX364" fmla="*/ 116789 w 1798430"/>
              <a:gd name="connsiteY364" fmla="*/ 353898 h 1215846"/>
              <a:gd name="connsiteX365" fmla="*/ 116789 w 1798430"/>
              <a:gd name="connsiteY365" fmla="*/ 354857 h 1215846"/>
              <a:gd name="connsiteX366" fmla="*/ 118788 w 1798430"/>
              <a:gd name="connsiteY366" fmla="*/ 364444 h 1215846"/>
              <a:gd name="connsiteX367" fmla="*/ 122619 w 1798430"/>
              <a:gd name="connsiteY367" fmla="*/ 354857 h 1215846"/>
              <a:gd name="connsiteX368" fmla="*/ 120703 w 1798430"/>
              <a:gd name="connsiteY368" fmla="*/ 343296 h 1215846"/>
              <a:gd name="connsiteX369" fmla="*/ 421159 w 1798430"/>
              <a:gd name="connsiteY369" fmla="*/ 317927 h 1215846"/>
              <a:gd name="connsiteX370" fmla="*/ 396159 w 1798430"/>
              <a:gd name="connsiteY370" fmla="*/ 322729 h 1215846"/>
              <a:gd name="connsiteX371" fmla="*/ 376929 w 1798430"/>
              <a:gd name="connsiteY371" fmla="*/ 331406 h 1215846"/>
              <a:gd name="connsiteX372" fmla="*/ 333661 w 1798430"/>
              <a:gd name="connsiteY372" fmla="*/ 359265 h 1215846"/>
              <a:gd name="connsiteX373" fmla="*/ 294239 w 1798430"/>
              <a:gd name="connsiteY373" fmla="*/ 395800 h 1215846"/>
              <a:gd name="connsiteX374" fmla="*/ 261547 w 1798430"/>
              <a:gd name="connsiteY374" fmla="*/ 437166 h 1215846"/>
              <a:gd name="connsiteX375" fmla="*/ 240394 w 1798430"/>
              <a:gd name="connsiteY375" fmla="*/ 477549 h 1215846"/>
              <a:gd name="connsiteX376" fmla="*/ 229817 w 1798430"/>
              <a:gd name="connsiteY376" fmla="*/ 520797 h 1215846"/>
              <a:gd name="connsiteX377" fmla="*/ 233664 w 1798430"/>
              <a:gd name="connsiteY377" fmla="*/ 561180 h 1215846"/>
              <a:gd name="connsiteX378" fmla="*/ 250009 w 1798430"/>
              <a:gd name="connsiteY378" fmla="*/ 596760 h 1215846"/>
              <a:gd name="connsiteX379" fmla="*/ 275970 w 1798430"/>
              <a:gd name="connsiteY379" fmla="*/ 627511 h 1215846"/>
              <a:gd name="connsiteX380" fmla="*/ 305777 w 1798430"/>
              <a:gd name="connsiteY380" fmla="*/ 653487 h 1215846"/>
              <a:gd name="connsiteX381" fmla="*/ 339430 w 1798430"/>
              <a:gd name="connsiteY381" fmla="*/ 678481 h 1215846"/>
              <a:gd name="connsiteX382" fmla="*/ 371160 w 1798430"/>
              <a:gd name="connsiteY382" fmla="*/ 701565 h 1215846"/>
              <a:gd name="connsiteX383" fmla="*/ 396159 w 1798430"/>
              <a:gd name="connsiteY383" fmla="*/ 721756 h 1215846"/>
              <a:gd name="connsiteX384" fmla="*/ 409621 w 1798430"/>
              <a:gd name="connsiteY384" fmla="*/ 738101 h 1215846"/>
              <a:gd name="connsiteX385" fmla="*/ 405775 w 1798430"/>
              <a:gd name="connsiteY385" fmla="*/ 748660 h 1215846"/>
              <a:gd name="connsiteX386" fmla="*/ 353853 w 1798430"/>
              <a:gd name="connsiteY386" fmla="*/ 748660 h 1215846"/>
              <a:gd name="connsiteX387" fmla="*/ 273086 w 1798430"/>
              <a:gd name="connsiteY387" fmla="*/ 704430 h 1215846"/>
              <a:gd name="connsiteX388" fmla="*/ 254817 w 1798430"/>
              <a:gd name="connsiteY388" fmla="*/ 693870 h 1215846"/>
              <a:gd name="connsiteX389" fmla="*/ 232702 w 1798430"/>
              <a:gd name="connsiteY389" fmla="*/ 688086 h 1215846"/>
              <a:gd name="connsiteX390" fmla="*/ 209626 w 1798430"/>
              <a:gd name="connsiteY390" fmla="*/ 687131 h 1215846"/>
              <a:gd name="connsiteX391" fmla="*/ 185588 w 1798430"/>
              <a:gd name="connsiteY391" fmla="*/ 695780 h 1215846"/>
              <a:gd name="connsiteX392" fmla="*/ 173088 w 1798430"/>
              <a:gd name="connsiteY392" fmla="*/ 712152 h 1215846"/>
              <a:gd name="connsiteX393" fmla="*/ 196164 w 1798430"/>
              <a:gd name="connsiteY393" fmla="*/ 745795 h 1215846"/>
              <a:gd name="connsiteX394" fmla="*/ 281739 w 1798430"/>
              <a:gd name="connsiteY394" fmla="*/ 813082 h 1215846"/>
              <a:gd name="connsiteX395" fmla="*/ 370199 w 1798430"/>
              <a:gd name="connsiteY395" fmla="*/ 836166 h 1215846"/>
              <a:gd name="connsiteX396" fmla="*/ 429812 w 1798430"/>
              <a:gd name="connsiteY396" fmla="*/ 832319 h 1215846"/>
              <a:gd name="connsiteX397" fmla="*/ 473081 w 1798430"/>
              <a:gd name="connsiteY397" fmla="*/ 815974 h 1215846"/>
              <a:gd name="connsiteX398" fmla="*/ 502888 w 1798430"/>
              <a:gd name="connsiteY398" fmla="*/ 792891 h 1215846"/>
              <a:gd name="connsiteX399" fmla="*/ 521156 w 1798430"/>
              <a:gd name="connsiteY399" fmla="*/ 767897 h 1215846"/>
              <a:gd name="connsiteX400" fmla="*/ 529741 w 1798430"/>
              <a:gd name="connsiteY400" fmla="*/ 737146 h 1215846"/>
              <a:gd name="connsiteX401" fmla="*/ 517242 w 1798430"/>
              <a:gd name="connsiteY401" fmla="*/ 708305 h 1215846"/>
              <a:gd name="connsiteX402" fmla="*/ 489426 w 1798430"/>
              <a:gd name="connsiteY402" fmla="*/ 679436 h 1215846"/>
              <a:gd name="connsiteX403" fmla="*/ 452889 w 1798430"/>
              <a:gd name="connsiteY403" fmla="*/ 650595 h 1215846"/>
              <a:gd name="connsiteX404" fmla="*/ 414428 w 1798430"/>
              <a:gd name="connsiteY404" fmla="*/ 620799 h 1215846"/>
              <a:gd name="connsiteX405" fmla="*/ 379814 w 1798430"/>
              <a:gd name="connsiteY405" fmla="*/ 589066 h 1215846"/>
              <a:gd name="connsiteX406" fmla="*/ 365391 w 1798430"/>
              <a:gd name="connsiteY406" fmla="*/ 561180 h 1215846"/>
              <a:gd name="connsiteX407" fmla="*/ 367314 w 1798430"/>
              <a:gd name="connsiteY407" fmla="*/ 530428 h 1215846"/>
              <a:gd name="connsiteX408" fmla="*/ 380775 w 1798430"/>
              <a:gd name="connsiteY408" fmla="*/ 500605 h 1215846"/>
              <a:gd name="connsiteX409" fmla="*/ 401929 w 1798430"/>
              <a:gd name="connsiteY409" fmla="*/ 473701 h 1215846"/>
              <a:gd name="connsiteX410" fmla="*/ 425966 w 1798430"/>
              <a:gd name="connsiteY410" fmla="*/ 451573 h 1215846"/>
              <a:gd name="connsiteX411" fmla="*/ 448081 w 1798430"/>
              <a:gd name="connsiteY411" fmla="*/ 438121 h 1215846"/>
              <a:gd name="connsiteX412" fmla="*/ 464427 w 1798430"/>
              <a:gd name="connsiteY412" fmla="*/ 433318 h 1215846"/>
              <a:gd name="connsiteX413" fmla="*/ 469235 w 1798430"/>
              <a:gd name="connsiteY413" fmla="*/ 441968 h 1215846"/>
              <a:gd name="connsiteX414" fmla="*/ 466350 w 1798430"/>
              <a:gd name="connsiteY414" fmla="*/ 461204 h 1215846"/>
              <a:gd name="connsiteX415" fmla="*/ 458658 w 1798430"/>
              <a:gd name="connsiteY415" fmla="*/ 485243 h 1215846"/>
              <a:gd name="connsiteX416" fmla="*/ 450004 w 1798430"/>
              <a:gd name="connsiteY416" fmla="*/ 510237 h 1215846"/>
              <a:gd name="connsiteX417" fmla="*/ 444235 w 1798430"/>
              <a:gd name="connsiteY417" fmla="*/ 532338 h 1215846"/>
              <a:gd name="connsiteX418" fmla="*/ 510511 w 1798430"/>
              <a:gd name="connsiteY418" fmla="*/ 613104 h 1215846"/>
              <a:gd name="connsiteX419" fmla="*/ 530703 w 1798430"/>
              <a:gd name="connsiteY419" fmla="*/ 616952 h 1215846"/>
              <a:gd name="connsiteX420" fmla="*/ 545126 w 1798430"/>
              <a:gd name="connsiteY420" fmla="*/ 603500 h 1215846"/>
              <a:gd name="connsiteX421" fmla="*/ 560510 w 1798430"/>
              <a:gd name="connsiteY421" fmla="*/ 574659 h 1215846"/>
              <a:gd name="connsiteX422" fmla="*/ 574933 w 1798430"/>
              <a:gd name="connsiteY422" fmla="*/ 540033 h 1215846"/>
              <a:gd name="connsiteX423" fmla="*/ 587432 w 1798430"/>
              <a:gd name="connsiteY423" fmla="*/ 503497 h 1215846"/>
              <a:gd name="connsiteX424" fmla="*/ 596086 w 1798430"/>
              <a:gd name="connsiteY424" fmla="*/ 469854 h 1215846"/>
              <a:gd name="connsiteX425" fmla="*/ 597047 w 1798430"/>
              <a:gd name="connsiteY425" fmla="*/ 451573 h 1215846"/>
              <a:gd name="connsiteX426" fmla="*/ 596086 w 1798430"/>
              <a:gd name="connsiteY426" fmla="*/ 431381 h 1215846"/>
              <a:gd name="connsiteX427" fmla="*/ 589355 w 1798430"/>
              <a:gd name="connsiteY427" fmla="*/ 410235 h 1215846"/>
              <a:gd name="connsiteX428" fmla="*/ 573971 w 1798430"/>
              <a:gd name="connsiteY428" fmla="*/ 388133 h 1215846"/>
              <a:gd name="connsiteX429" fmla="*/ 533587 w 1798430"/>
              <a:gd name="connsiteY429" fmla="*/ 354462 h 1215846"/>
              <a:gd name="connsiteX430" fmla="*/ 483589 w 1798430"/>
              <a:gd name="connsiteY430" fmla="*/ 327559 h 1215846"/>
              <a:gd name="connsiteX431" fmla="*/ 450966 w 1798430"/>
              <a:gd name="connsiteY431" fmla="*/ 318909 h 1215846"/>
              <a:gd name="connsiteX432" fmla="*/ 421159 w 1798430"/>
              <a:gd name="connsiteY432" fmla="*/ 317927 h 1215846"/>
              <a:gd name="connsiteX433" fmla="*/ 133196 w 1798430"/>
              <a:gd name="connsiteY433" fmla="*/ 246184 h 1215846"/>
              <a:gd name="connsiteX434" fmla="*/ 131280 w 1798430"/>
              <a:gd name="connsiteY434" fmla="*/ 250075 h 1215846"/>
              <a:gd name="connsiteX435" fmla="*/ 121620 w 1798430"/>
              <a:gd name="connsiteY435" fmla="*/ 272182 h 1215846"/>
              <a:gd name="connsiteX436" fmla="*/ 121620 w 1798430"/>
              <a:gd name="connsiteY436" fmla="*/ 274100 h 1215846"/>
              <a:gd name="connsiteX437" fmla="*/ 125451 w 1798430"/>
              <a:gd name="connsiteY437" fmla="*/ 296206 h 1215846"/>
              <a:gd name="connsiteX438" fmla="*/ 128365 w 1798430"/>
              <a:gd name="connsiteY438" fmla="*/ 300041 h 1215846"/>
              <a:gd name="connsiteX439" fmla="*/ 131280 w 1798430"/>
              <a:gd name="connsiteY439" fmla="*/ 297165 h 1215846"/>
              <a:gd name="connsiteX440" fmla="*/ 133196 w 1798430"/>
              <a:gd name="connsiteY440" fmla="*/ 282728 h 1215846"/>
              <a:gd name="connsiteX441" fmla="*/ 134112 w 1798430"/>
              <a:gd name="connsiteY441" fmla="*/ 259663 h 1215846"/>
              <a:gd name="connsiteX442" fmla="*/ 133196 w 1798430"/>
              <a:gd name="connsiteY442" fmla="*/ 246184 h 1215846"/>
              <a:gd name="connsiteX443" fmla="*/ 1720561 w 1798430"/>
              <a:gd name="connsiteY443" fmla="*/ 214491 h 1215846"/>
              <a:gd name="connsiteX444" fmla="*/ 1702322 w 1798430"/>
              <a:gd name="connsiteY444" fmla="*/ 215449 h 1215846"/>
              <a:gd name="connsiteX445" fmla="*/ 1695576 w 1798430"/>
              <a:gd name="connsiteY445" fmla="*/ 219284 h 1215846"/>
              <a:gd name="connsiteX446" fmla="*/ 1701323 w 1798430"/>
              <a:gd name="connsiteY446" fmla="*/ 223119 h 1215846"/>
              <a:gd name="connsiteX447" fmla="*/ 1727307 w 1798430"/>
              <a:gd name="connsiteY447" fmla="*/ 237556 h 1215846"/>
              <a:gd name="connsiteX448" fmla="*/ 1731138 w 1798430"/>
              <a:gd name="connsiteY448" fmla="*/ 239473 h 1215846"/>
              <a:gd name="connsiteX449" fmla="*/ 1754207 w 1798430"/>
              <a:gd name="connsiteY449" fmla="*/ 265415 h 1215846"/>
              <a:gd name="connsiteX450" fmla="*/ 1758038 w 1798430"/>
              <a:gd name="connsiteY450" fmla="*/ 297165 h 1215846"/>
              <a:gd name="connsiteX451" fmla="*/ 1761869 w 1798430"/>
              <a:gd name="connsiteY451" fmla="*/ 303876 h 1215846"/>
              <a:gd name="connsiteX452" fmla="*/ 1765700 w 1798430"/>
              <a:gd name="connsiteY452" fmla="*/ 298124 h 1215846"/>
              <a:gd name="connsiteX453" fmla="*/ 1771530 w 1798430"/>
              <a:gd name="connsiteY453" fmla="*/ 278893 h 1215846"/>
              <a:gd name="connsiteX454" fmla="*/ 1762869 w 1798430"/>
              <a:gd name="connsiteY454" fmla="*/ 233721 h 1215846"/>
              <a:gd name="connsiteX455" fmla="*/ 1747461 w 1798430"/>
              <a:gd name="connsiteY455" fmla="*/ 221201 h 1215846"/>
              <a:gd name="connsiteX456" fmla="*/ 1720561 w 1798430"/>
              <a:gd name="connsiteY456" fmla="*/ 214491 h 1215846"/>
              <a:gd name="connsiteX457" fmla="*/ 1639777 w 1798430"/>
              <a:gd name="connsiteY457" fmla="*/ 206821 h 1215846"/>
              <a:gd name="connsiteX458" fmla="*/ 1630199 w 1798430"/>
              <a:gd name="connsiteY458" fmla="*/ 210656 h 1215846"/>
              <a:gd name="connsiteX459" fmla="*/ 1636862 w 1798430"/>
              <a:gd name="connsiteY459" fmla="*/ 215449 h 1215846"/>
              <a:gd name="connsiteX460" fmla="*/ 1645523 w 1798430"/>
              <a:gd name="connsiteY460" fmla="*/ 211614 h 1215846"/>
              <a:gd name="connsiteX461" fmla="*/ 1639777 w 1798430"/>
              <a:gd name="connsiteY461" fmla="*/ 206821 h 1215846"/>
              <a:gd name="connsiteX462" fmla="*/ 218727 w 1798430"/>
              <a:gd name="connsiteY462" fmla="*/ 160634 h 1215846"/>
              <a:gd name="connsiteX463" fmla="*/ 215895 w 1798430"/>
              <a:gd name="connsiteY463" fmla="*/ 162551 h 1215846"/>
              <a:gd name="connsiteX464" fmla="*/ 220642 w 1798430"/>
              <a:gd name="connsiteY464" fmla="*/ 167401 h 1215846"/>
              <a:gd name="connsiteX465" fmla="*/ 222558 w 1798430"/>
              <a:gd name="connsiteY465" fmla="*/ 165427 h 1215846"/>
              <a:gd name="connsiteX466" fmla="*/ 218727 w 1798430"/>
              <a:gd name="connsiteY466" fmla="*/ 160634 h 1215846"/>
              <a:gd name="connsiteX467" fmla="*/ 204319 w 1798430"/>
              <a:gd name="connsiteY467" fmla="*/ 144279 h 1215846"/>
              <a:gd name="connsiteX468" fmla="*/ 199489 w 1798430"/>
              <a:gd name="connsiteY468" fmla="*/ 147155 h 1215846"/>
              <a:gd name="connsiteX469" fmla="*/ 204319 w 1798430"/>
              <a:gd name="connsiteY469" fmla="*/ 152005 h 1215846"/>
              <a:gd name="connsiteX470" fmla="*/ 209149 w 1798430"/>
              <a:gd name="connsiteY470" fmla="*/ 148171 h 1215846"/>
              <a:gd name="connsiteX471" fmla="*/ 204319 w 1798430"/>
              <a:gd name="connsiteY471" fmla="*/ 144279 h 1215846"/>
              <a:gd name="connsiteX472" fmla="*/ 990839 w 1798430"/>
              <a:gd name="connsiteY472" fmla="*/ 125049 h 1215846"/>
              <a:gd name="connsiteX473" fmla="*/ 984093 w 1798430"/>
              <a:gd name="connsiteY473" fmla="*/ 127023 h 1215846"/>
              <a:gd name="connsiteX474" fmla="*/ 993671 w 1798430"/>
              <a:gd name="connsiteY474" fmla="*/ 131816 h 1215846"/>
              <a:gd name="connsiteX475" fmla="*/ 1000417 w 1798430"/>
              <a:gd name="connsiteY475" fmla="*/ 129899 h 1215846"/>
              <a:gd name="connsiteX476" fmla="*/ 990839 w 1798430"/>
              <a:gd name="connsiteY476" fmla="*/ 125049 h 1215846"/>
              <a:gd name="connsiteX477" fmla="*/ 151435 w 1798430"/>
              <a:gd name="connsiteY477" fmla="*/ 119297 h 1215846"/>
              <a:gd name="connsiteX478" fmla="*/ 145688 w 1798430"/>
              <a:gd name="connsiteY478" fmla="*/ 123131 h 1215846"/>
              <a:gd name="connsiteX479" fmla="*/ 143773 w 1798430"/>
              <a:gd name="connsiteY479" fmla="*/ 127023 h 1215846"/>
              <a:gd name="connsiteX480" fmla="*/ 136027 w 1798430"/>
              <a:gd name="connsiteY480" fmla="*/ 169319 h 1215846"/>
              <a:gd name="connsiteX481" fmla="*/ 135111 w 1798430"/>
              <a:gd name="connsiteY481" fmla="*/ 199095 h 1215846"/>
              <a:gd name="connsiteX482" fmla="*/ 133196 w 1798430"/>
              <a:gd name="connsiteY482" fmla="*/ 233721 h 1215846"/>
              <a:gd name="connsiteX483" fmla="*/ 135111 w 1798430"/>
              <a:gd name="connsiteY483" fmla="*/ 237556 h 1215846"/>
              <a:gd name="connsiteX484" fmla="*/ 138942 w 1798430"/>
              <a:gd name="connsiteY484" fmla="*/ 234680 h 1215846"/>
              <a:gd name="connsiteX485" fmla="*/ 140858 w 1798430"/>
              <a:gd name="connsiteY485" fmla="*/ 219284 h 1215846"/>
              <a:gd name="connsiteX486" fmla="*/ 140858 w 1798430"/>
              <a:gd name="connsiteY486" fmla="*/ 210656 h 1215846"/>
              <a:gd name="connsiteX487" fmla="*/ 151435 w 1798430"/>
              <a:gd name="connsiteY487" fmla="*/ 179864 h 1215846"/>
              <a:gd name="connsiteX488" fmla="*/ 154350 w 1798430"/>
              <a:gd name="connsiteY488" fmla="*/ 160634 h 1215846"/>
              <a:gd name="connsiteX489" fmla="*/ 154350 w 1798430"/>
              <a:gd name="connsiteY489" fmla="*/ 137568 h 1215846"/>
              <a:gd name="connsiteX490" fmla="*/ 154350 w 1798430"/>
              <a:gd name="connsiteY490" fmla="*/ 125049 h 1215846"/>
              <a:gd name="connsiteX491" fmla="*/ 151435 w 1798430"/>
              <a:gd name="connsiteY491" fmla="*/ 119297 h 1215846"/>
              <a:gd name="connsiteX492" fmla="*/ 298512 w 1798430"/>
              <a:gd name="connsiteY492" fmla="*/ 103901 h 1215846"/>
              <a:gd name="connsiteX493" fmla="*/ 294681 w 1798430"/>
              <a:gd name="connsiteY493" fmla="*/ 105818 h 1215846"/>
              <a:gd name="connsiteX494" fmla="*/ 300510 w 1798430"/>
              <a:gd name="connsiteY494" fmla="*/ 111627 h 1215846"/>
              <a:gd name="connsiteX495" fmla="*/ 304341 w 1798430"/>
              <a:gd name="connsiteY495" fmla="*/ 108751 h 1215846"/>
              <a:gd name="connsiteX496" fmla="*/ 298512 w 1798430"/>
              <a:gd name="connsiteY496" fmla="*/ 103901 h 1215846"/>
              <a:gd name="connsiteX497" fmla="*/ 785902 w 1798430"/>
              <a:gd name="connsiteY497" fmla="*/ 98628 h 1215846"/>
              <a:gd name="connsiteX498" fmla="*/ 783133 w 1798430"/>
              <a:gd name="connsiteY498" fmla="*/ 101025 h 1215846"/>
              <a:gd name="connsiteX499" fmla="*/ 791794 w 1798430"/>
              <a:gd name="connsiteY499" fmla="*/ 107736 h 1215846"/>
              <a:gd name="connsiteX500" fmla="*/ 800456 w 1798430"/>
              <a:gd name="connsiteY500" fmla="*/ 103901 h 1215846"/>
              <a:gd name="connsiteX501" fmla="*/ 790795 w 1798430"/>
              <a:gd name="connsiteY501" fmla="*/ 99107 h 1215846"/>
              <a:gd name="connsiteX502" fmla="*/ 785902 w 1798430"/>
              <a:gd name="connsiteY502" fmla="*/ 98628 h 1215846"/>
              <a:gd name="connsiteX503" fmla="*/ 543602 w 1798430"/>
              <a:gd name="connsiteY503" fmla="*/ 64368 h 1215846"/>
              <a:gd name="connsiteX504" fmla="*/ 538948 w 1798430"/>
              <a:gd name="connsiteY504" fmla="*/ 68372 h 1215846"/>
              <a:gd name="connsiteX505" fmla="*/ 549525 w 1798430"/>
              <a:gd name="connsiteY505" fmla="*/ 74125 h 1215846"/>
              <a:gd name="connsiteX506" fmla="*/ 561018 w 1798430"/>
              <a:gd name="connsiteY506" fmla="*/ 71248 h 1215846"/>
              <a:gd name="connsiteX507" fmla="*/ 550441 w 1798430"/>
              <a:gd name="connsiteY507" fmla="*/ 65440 h 1215846"/>
              <a:gd name="connsiteX508" fmla="*/ 543602 w 1798430"/>
              <a:gd name="connsiteY508" fmla="*/ 64368 h 1215846"/>
              <a:gd name="connsiteX509" fmla="*/ 397535 w 1798430"/>
              <a:gd name="connsiteY509" fmla="*/ 45251 h 1215846"/>
              <a:gd name="connsiteX510" fmla="*/ 388956 w 1798430"/>
              <a:gd name="connsiteY510" fmla="*/ 48183 h 1215846"/>
              <a:gd name="connsiteX511" fmla="*/ 396618 w 1798430"/>
              <a:gd name="connsiteY511" fmla="*/ 52977 h 1215846"/>
              <a:gd name="connsiteX512" fmla="*/ 398534 w 1798430"/>
              <a:gd name="connsiteY512" fmla="*/ 52977 h 1215846"/>
              <a:gd name="connsiteX513" fmla="*/ 411026 w 1798430"/>
              <a:gd name="connsiteY513" fmla="*/ 50100 h 1215846"/>
              <a:gd name="connsiteX514" fmla="*/ 399533 w 1798430"/>
              <a:gd name="connsiteY514" fmla="*/ 45251 h 1215846"/>
              <a:gd name="connsiteX515" fmla="*/ 397535 w 1798430"/>
              <a:gd name="connsiteY515" fmla="*/ 45251 h 1215846"/>
              <a:gd name="connsiteX516" fmla="*/ 336072 w 1798430"/>
              <a:gd name="connsiteY516" fmla="*/ 34705 h 1215846"/>
              <a:gd name="connsiteX517" fmla="*/ 323580 w 1798430"/>
              <a:gd name="connsiteY517" fmla="*/ 39498 h 1215846"/>
              <a:gd name="connsiteX518" fmla="*/ 331242 w 1798430"/>
              <a:gd name="connsiteY518" fmla="*/ 46209 h 1215846"/>
              <a:gd name="connsiteX519" fmla="*/ 341819 w 1798430"/>
              <a:gd name="connsiteY519" fmla="*/ 40457 h 1215846"/>
              <a:gd name="connsiteX520" fmla="*/ 336072 w 1798430"/>
              <a:gd name="connsiteY520" fmla="*/ 34705 h 1215846"/>
              <a:gd name="connsiteX521" fmla="*/ 211065 w 1798430"/>
              <a:gd name="connsiteY521" fmla="*/ 19309 h 1215846"/>
              <a:gd name="connsiteX522" fmla="*/ 165843 w 1798430"/>
              <a:gd name="connsiteY522" fmla="*/ 31829 h 1215846"/>
              <a:gd name="connsiteX523" fmla="*/ 158181 w 1798430"/>
              <a:gd name="connsiteY523" fmla="*/ 35663 h 1215846"/>
              <a:gd name="connsiteX524" fmla="*/ 151435 w 1798430"/>
              <a:gd name="connsiteY524" fmla="*/ 44292 h 1215846"/>
              <a:gd name="connsiteX525" fmla="*/ 152434 w 1798430"/>
              <a:gd name="connsiteY525" fmla="*/ 74125 h 1215846"/>
              <a:gd name="connsiteX526" fmla="*/ 143773 w 1798430"/>
              <a:gd name="connsiteY526" fmla="*/ 83712 h 1215846"/>
              <a:gd name="connsiteX527" fmla="*/ 139942 w 1798430"/>
              <a:gd name="connsiteY527" fmla="*/ 93355 h 1215846"/>
              <a:gd name="connsiteX528" fmla="*/ 155266 w 1798430"/>
              <a:gd name="connsiteY528" fmla="*/ 109709 h 1215846"/>
              <a:gd name="connsiteX529" fmla="*/ 167758 w 1798430"/>
              <a:gd name="connsiteY529" fmla="*/ 116420 h 1215846"/>
              <a:gd name="connsiteX530" fmla="*/ 172588 w 1798430"/>
              <a:gd name="connsiteY530" fmla="*/ 115462 h 1215846"/>
              <a:gd name="connsiteX531" fmla="*/ 171672 w 1798430"/>
              <a:gd name="connsiteY531" fmla="*/ 111627 h 1215846"/>
              <a:gd name="connsiteX532" fmla="*/ 159097 w 1798430"/>
              <a:gd name="connsiteY532" fmla="*/ 98149 h 1215846"/>
              <a:gd name="connsiteX533" fmla="*/ 156265 w 1798430"/>
              <a:gd name="connsiteY533" fmla="*/ 85629 h 1215846"/>
              <a:gd name="connsiteX534" fmla="*/ 172588 w 1798430"/>
              <a:gd name="connsiteY534" fmla="*/ 58729 h 1215846"/>
              <a:gd name="connsiteX535" fmla="*/ 212981 w 1798430"/>
              <a:gd name="connsiteY535" fmla="*/ 37581 h 1215846"/>
              <a:gd name="connsiteX536" fmla="*/ 230303 w 1798430"/>
              <a:gd name="connsiteY536" fmla="*/ 30870 h 1215846"/>
              <a:gd name="connsiteX537" fmla="*/ 229304 w 1798430"/>
              <a:gd name="connsiteY537" fmla="*/ 24103 h 1215846"/>
              <a:gd name="connsiteX538" fmla="*/ 211065 w 1798430"/>
              <a:gd name="connsiteY538" fmla="*/ 19309 h 1215846"/>
              <a:gd name="connsiteX539" fmla="*/ 193742 w 1798430"/>
              <a:gd name="connsiteY539" fmla="*/ 79 h 1215846"/>
              <a:gd name="connsiteX540" fmla="*/ 269696 w 1798430"/>
              <a:gd name="connsiteY540" fmla="*/ 8707 h 1215846"/>
              <a:gd name="connsiteX541" fmla="*/ 347565 w 1798430"/>
              <a:gd name="connsiteY541" fmla="*/ 19309 h 1215846"/>
              <a:gd name="connsiteX542" fmla="*/ 482150 w 1798430"/>
              <a:gd name="connsiteY542" fmla="*/ 36622 h 1215846"/>
              <a:gd name="connsiteX543" fmla="*/ 647549 w 1798430"/>
              <a:gd name="connsiteY543" fmla="*/ 58729 h 1215846"/>
              <a:gd name="connsiteX544" fmla="*/ 843679 w 1798430"/>
              <a:gd name="connsiteY544" fmla="*/ 83712 h 1215846"/>
              <a:gd name="connsiteX545" fmla="*/ 1086947 w 1798430"/>
              <a:gd name="connsiteY545" fmla="*/ 115462 h 1215846"/>
              <a:gd name="connsiteX546" fmla="*/ 1291739 w 1798430"/>
              <a:gd name="connsiteY546" fmla="*/ 142362 h 1215846"/>
              <a:gd name="connsiteX547" fmla="*/ 1446561 w 1798430"/>
              <a:gd name="connsiteY547" fmla="*/ 162551 h 1215846"/>
              <a:gd name="connsiteX548" fmla="*/ 1604215 w 1798430"/>
              <a:gd name="connsiteY548" fmla="*/ 183699 h 1215846"/>
              <a:gd name="connsiteX549" fmla="*/ 1743630 w 1798430"/>
              <a:gd name="connsiteY549" fmla="*/ 201971 h 1215846"/>
              <a:gd name="connsiteX550" fmla="*/ 1760953 w 1798430"/>
              <a:gd name="connsiteY550" fmla="*/ 206764 h 1215846"/>
              <a:gd name="connsiteX551" fmla="*/ 1794599 w 1798430"/>
              <a:gd name="connsiteY551" fmla="*/ 236597 h 1215846"/>
              <a:gd name="connsiteX552" fmla="*/ 1798430 w 1798430"/>
              <a:gd name="connsiteY552" fmla="*/ 249060 h 1215846"/>
              <a:gd name="connsiteX553" fmla="*/ 1766189 w 1798430"/>
              <a:gd name="connsiteY553" fmla="*/ 495533 h 1215846"/>
              <a:gd name="connsiteX554" fmla="*/ 1761057 w 1798430"/>
              <a:gd name="connsiteY554" fmla="*/ 498218 h 1215846"/>
              <a:gd name="connsiteX555" fmla="*/ 1762869 w 1798430"/>
              <a:gd name="connsiteY555" fmla="*/ 505768 h 1215846"/>
              <a:gd name="connsiteX556" fmla="*/ 1764378 w 1798430"/>
              <a:gd name="connsiteY556" fmla="*/ 509376 h 1215846"/>
              <a:gd name="connsiteX557" fmla="*/ 1730937 w 1798430"/>
              <a:gd name="connsiteY557" fmla="*/ 765021 h 1215846"/>
              <a:gd name="connsiteX558" fmla="*/ 1728223 w 1798430"/>
              <a:gd name="connsiteY558" fmla="*/ 760559 h 1215846"/>
              <a:gd name="connsiteX559" fmla="*/ 1723476 w 1798430"/>
              <a:gd name="connsiteY559" fmla="*/ 764394 h 1215846"/>
              <a:gd name="connsiteX560" fmla="*/ 1726308 w 1798430"/>
              <a:gd name="connsiteY560" fmla="*/ 769244 h 1215846"/>
              <a:gd name="connsiteX561" fmla="*/ 1730865 w 1798430"/>
              <a:gd name="connsiteY561" fmla="*/ 765572 h 1215846"/>
              <a:gd name="connsiteX562" fmla="*/ 1685761 w 1798430"/>
              <a:gd name="connsiteY562" fmla="*/ 1110374 h 1215846"/>
              <a:gd name="connsiteX563" fmla="*/ 1679576 w 1798430"/>
              <a:gd name="connsiteY563" fmla="*/ 1109465 h 1215846"/>
              <a:gd name="connsiteX564" fmla="*/ 1674422 w 1798430"/>
              <a:gd name="connsiteY564" fmla="*/ 1113419 h 1215846"/>
              <a:gd name="connsiteX565" fmla="*/ 1683084 w 1798430"/>
              <a:gd name="connsiteY565" fmla="*/ 1123965 h 1215846"/>
              <a:gd name="connsiteX566" fmla="*/ 1683983 w 1798430"/>
              <a:gd name="connsiteY566" fmla="*/ 1123965 h 1215846"/>
              <a:gd name="connsiteX567" fmla="*/ 1674422 w 1798430"/>
              <a:gd name="connsiteY567" fmla="*/ 1197052 h 1215846"/>
              <a:gd name="connsiteX568" fmla="*/ 1664762 w 1798430"/>
              <a:gd name="connsiteY568" fmla="*/ 1202805 h 1215846"/>
              <a:gd name="connsiteX569" fmla="*/ 1632115 w 1798430"/>
              <a:gd name="connsiteY569" fmla="*/ 1215324 h 1215846"/>
              <a:gd name="connsiteX570" fmla="*/ 1586893 w 1798430"/>
              <a:gd name="connsiteY570" fmla="*/ 1211489 h 1215846"/>
              <a:gd name="connsiteX571" fmla="*/ 1445562 w 1798430"/>
              <a:gd name="connsiteY571" fmla="*/ 1193218 h 1215846"/>
              <a:gd name="connsiteX572" fmla="*/ 1173478 w 1798430"/>
              <a:gd name="connsiteY572" fmla="*/ 1157633 h 1215846"/>
              <a:gd name="connsiteX573" fmla="*/ 999417 w 1798430"/>
              <a:gd name="connsiteY573" fmla="*/ 1134567 h 1215846"/>
              <a:gd name="connsiteX574" fmla="*/ 857171 w 1798430"/>
              <a:gd name="connsiteY574" fmla="*/ 1116295 h 1215846"/>
              <a:gd name="connsiteX575" fmla="*/ 727333 w 1798430"/>
              <a:gd name="connsiteY575" fmla="*/ 1098024 h 1215846"/>
              <a:gd name="connsiteX576" fmla="*/ 678280 w 1798430"/>
              <a:gd name="connsiteY576" fmla="*/ 1093230 h 1215846"/>
              <a:gd name="connsiteX577" fmla="*/ 650464 w 1798430"/>
              <a:gd name="connsiteY577" fmla="*/ 1090354 h 1215846"/>
              <a:gd name="connsiteX578" fmla="*/ 619649 w 1798430"/>
              <a:gd name="connsiteY578" fmla="*/ 1083587 h 1215846"/>
              <a:gd name="connsiteX579" fmla="*/ 526373 w 1798430"/>
              <a:gd name="connsiteY579" fmla="*/ 1072082 h 1215846"/>
              <a:gd name="connsiteX580" fmla="*/ 433180 w 1798430"/>
              <a:gd name="connsiteY580" fmla="*/ 1058604 h 1215846"/>
              <a:gd name="connsiteX581" fmla="*/ 206235 w 1798430"/>
              <a:gd name="connsiteY581" fmla="*/ 1028828 h 1215846"/>
              <a:gd name="connsiteX582" fmla="*/ 182166 w 1798430"/>
              <a:gd name="connsiteY582" fmla="*/ 1026910 h 1215846"/>
              <a:gd name="connsiteX583" fmla="*/ 78396 w 1798430"/>
              <a:gd name="connsiteY583" fmla="*/ 1013432 h 1215846"/>
              <a:gd name="connsiteX584" fmla="*/ 23596 w 1798430"/>
              <a:gd name="connsiteY584" fmla="*/ 993243 h 1215846"/>
              <a:gd name="connsiteX585" fmla="*/ 8189 w 1798430"/>
              <a:gd name="connsiteY585" fmla="*/ 968260 h 1215846"/>
              <a:gd name="connsiteX586" fmla="*/ 4358 w 1798430"/>
              <a:gd name="connsiteY586" fmla="*/ 960534 h 1215846"/>
              <a:gd name="connsiteX587" fmla="*/ 527 w 1798430"/>
              <a:gd name="connsiteY587" fmla="*/ 946097 h 1215846"/>
              <a:gd name="connsiteX588" fmla="*/ 3358 w 1798430"/>
              <a:gd name="connsiteY588" fmla="*/ 930757 h 1215846"/>
              <a:gd name="connsiteX589" fmla="*/ 9105 w 1798430"/>
              <a:gd name="connsiteY589" fmla="*/ 895173 h 1215846"/>
              <a:gd name="connsiteX590" fmla="*/ 13019 w 1798430"/>
              <a:gd name="connsiteY590" fmla="*/ 874025 h 1215846"/>
              <a:gd name="connsiteX591" fmla="*/ 13019 w 1798430"/>
              <a:gd name="connsiteY591" fmla="*/ 862464 h 1215846"/>
              <a:gd name="connsiteX592" fmla="*/ 30259 w 1798430"/>
              <a:gd name="connsiteY592" fmla="*/ 725933 h 1215846"/>
              <a:gd name="connsiteX593" fmla="*/ 36088 w 1798430"/>
              <a:gd name="connsiteY593" fmla="*/ 688487 h 1215846"/>
              <a:gd name="connsiteX594" fmla="*/ 41835 w 1798430"/>
              <a:gd name="connsiteY594" fmla="*/ 655778 h 1215846"/>
              <a:gd name="connsiteX595" fmla="*/ 43750 w 1798430"/>
              <a:gd name="connsiteY595" fmla="*/ 640382 h 1215846"/>
              <a:gd name="connsiteX596" fmla="*/ 46665 w 1798430"/>
              <a:gd name="connsiteY596" fmla="*/ 608688 h 1215846"/>
              <a:gd name="connsiteX597" fmla="*/ 56243 w 1798430"/>
              <a:gd name="connsiteY597" fmla="*/ 535601 h 1215846"/>
              <a:gd name="connsiteX598" fmla="*/ 62989 w 1798430"/>
              <a:gd name="connsiteY598" fmla="*/ 479827 h 1215846"/>
              <a:gd name="connsiteX599" fmla="*/ 69735 w 1798430"/>
              <a:gd name="connsiteY599" fmla="*/ 442324 h 1215846"/>
              <a:gd name="connsiteX600" fmla="*/ 78396 w 1798430"/>
              <a:gd name="connsiteY600" fmla="*/ 386550 h 1215846"/>
              <a:gd name="connsiteX601" fmla="*/ 78396 w 1798430"/>
              <a:gd name="connsiteY601" fmla="*/ 379839 h 1215846"/>
              <a:gd name="connsiteX602" fmla="*/ 80311 w 1798430"/>
              <a:gd name="connsiteY602" fmla="*/ 350063 h 1215846"/>
              <a:gd name="connsiteX603" fmla="*/ 86058 w 1798430"/>
              <a:gd name="connsiteY603" fmla="*/ 306752 h 1215846"/>
              <a:gd name="connsiteX604" fmla="*/ 87973 w 1798430"/>
              <a:gd name="connsiteY604" fmla="*/ 287521 h 1215846"/>
              <a:gd name="connsiteX605" fmla="*/ 94719 w 1798430"/>
              <a:gd name="connsiteY605" fmla="*/ 255828 h 1215846"/>
              <a:gd name="connsiteX606" fmla="*/ 97634 w 1798430"/>
              <a:gd name="connsiteY606" fmla="*/ 219284 h 1215846"/>
              <a:gd name="connsiteX607" fmla="*/ 104297 w 1798430"/>
              <a:gd name="connsiteY607" fmla="*/ 201012 h 1215846"/>
              <a:gd name="connsiteX608" fmla="*/ 106212 w 1798430"/>
              <a:gd name="connsiteY608" fmla="*/ 196219 h 1215846"/>
              <a:gd name="connsiteX609" fmla="*/ 107212 w 1798430"/>
              <a:gd name="connsiteY609" fmla="*/ 155840 h 1215846"/>
              <a:gd name="connsiteX610" fmla="*/ 112958 w 1798430"/>
              <a:gd name="connsiteY610" fmla="*/ 142362 h 1215846"/>
              <a:gd name="connsiteX611" fmla="*/ 114874 w 1798430"/>
              <a:gd name="connsiteY611" fmla="*/ 134692 h 1215846"/>
              <a:gd name="connsiteX612" fmla="*/ 113958 w 1798430"/>
              <a:gd name="connsiteY612" fmla="*/ 92396 h 1215846"/>
              <a:gd name="connsiteX613" fmla="*/ 118788 w 1798430"/>
              <a:gd name="connsiteY613" fmla="*/ 80835 h 1215846"/>
              <a:gd name="connsiteX614" fmla="*/ 120703 w 1798430"/>
              <a:gd name="connsiteY614" fmla="*/ 66398 h 1215846"/>
              <a:gd name="connsiteX615" fmla="*/ 121620 w 1798430"/>
              <a:gd name="connsiteY615" fmla="*/ 46209 h 1215846"/>
              <a:gd name="connsiteX616" fmla="*/ 136027 w 1798430"/>
              <a:gd name="connsiteY616" fmla="*/ 26979 h 1215846"/>
              <a:gd name="connsiteX617" fmla="*/ 193742 w 1798430"/>
              <a:gd name="connsiteY617" fmla="*/ 79 h 1215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</a:cxnLst>
            <a:rect l="l" t="t" r="r" b="b"/>
            <a:pathLst>
              <a:path w="1798430" h="1215846">
                <a:moveTo>
                  <a:pt x="1486954" y="1159550"/>
                </a:moveTo>
                <a:cubicBezTo>
                  <a:pt x="1485954" y="1160509"/>
                  <a:pt x="1483039" y="1158591"/>
                  <a:pt x="1483039" y="1161467"/>
                </a:cubicBezTo>
                <a:cubicBezTo>
                  <a:pt x="1483039" y="1163385"/>
                  <a:pt x="1485954" y="1163385"/>
                  <a:pt x="1487870" y="1163385"/>
                </a:cubicBezTo>
                <a:cubicBezTo>
                  <a:pt x="1489785" y="1163385"/>
                  <a:pt x="1492700" y="1164344"/>
                  <a:pt x="1491701" y="1162426"/>
                </a:cubicBezTo>
                <a:cubicBezTo>
                  <a:pt x="1491701" y="1159550"/>
                  <a:pt x="1488869" y="1160509"/>
                  <a:pt x="1486954" y="1159550"/>
                </a:cubicBezTo>
                <a:close/>
                <a:moveTo>
                  <a:pt x="1385932" y="1146128"/>
                </a:moveTo>
                <a:cubicBezTo>
                  <a:pt x="1384016" y="1146128"/>
                  <a:pt x="1380185" y="1145169"/>
                  <a:pt x="1380185" y="1148046"/>
                </a:cubicBezTo>
                <a:cubicBezTo>
                  <a:pt x="1380185" y="1150922"/>
                  <a:pt x="1383100" y="1151880"/>
                  <a:pt x="1385016" y="1151880"/>
                </a:cubicBezTo>
                <a:cubicBezTo>
                  <a:pt x="1394593" y="1153798"/>
                  <a:pt x="1405170" y="1153798"/>
                  <a:pt x="1414831" y="1157633"/>
                </a:cubicBezTo>
                <a:cubicBezTo>
                  <a:pt x="1420577" y="1156674"/>
                  <a:pt x="1429239" y="1159550"/>
                  <a:pt x="1429239" y="1154757"/>
                </a:cubicBezTo>
                <a:cubicBezTo>
                  <a:pt x="1430155" y="1148046"/>
                  <a:pt x="1421577" y="1148046"/>
                  <a:pt x="1415747" y="1148046"/>
                </a:cubicBezTo>
                <a:cubicBezTo>
                  <a:pt x="1406169" y="1148046"/>
                  <a:pt x="1395592" y="1147087"/>
                  <a:pt x="1385932" y="1146128"/>
                </a:cubicBezTo>
                <a:close/>
                <a:moveTo>
                  <a:pt x="1354451" y="1140799"/>
                </a:moveTo>
                <a:cubicBezTo>
                  <a:pt x="1353014" y="1140799"/>
                  <a:pt x="1351828" y="1141278"/>
                  <a:pt x="1351369" y="1143196"/>
                </a:cubicBezTo>
                <a:cubicBezTo>
                  <a:pt x="1350370" y="1146128"/>
                  <a:pt x="1354201" y="1146128"/>
                  <a:pt x="1356117" y="1147087"/>
                </a:cubicBezTo>
                <a:cubicBezTo>
                  <a:pt x="1359031" y="1147087"/>
                  <a:pt x="1362862" y="1148046"/>
                  <a:pt x="1363862" y="1144154"/>
                </a:cubicBezTo>
                <a:cubicBezTo>
                  <a:pt x="1364778" y="1142237"/>
                  <a:pt x="1360947" y="1141278"/>
                  <a:pt x="1359031" y="1141278"/>
                </a:cubicBezTo>
                <a:cubicBezTo>
                  <a:pt x="1357574" y="1141278"/>
                  <a:pt x="1355888" y="1140799"/>
                  <a:pt x="1354451" y="1140799"/>
                </a:cubicBezTo>
                <a:close/>
                <a:moveTo>
                  <a:pt x="1306147" y="1135526"/>
                </a:moveTo>
                <a:cubicBezTo>
                  <a:pt x="1304232" y="1135526"/>
                  <a:pt x="1300401" y="1134567"/>
                  <a:pt x="1300401" y="1137443"/>
                </a:cubicBezTo>
                <a:cubicBezTo>
                  <a:pt x="1299401" y="1140320"/>
                  <a:pt x="1303315" y="1139361"/>
                  <a:pt x="1305231" y="1140320"/>
                </a:cubicBezTo>
                <a:cubicBezTo>
                  <a:pt x="1308063" y="1140320"/>
                  <a:pt x="1310977" y="1140320"/>
                  <a:pt x="1310977" y="1138402"/>
                </a:cubicBezTo>
                <a:cubicBezTo>
                  <a:pt x="1310977" y="1135526"/>
                  <a:pt x="1308063" y="1135526"/>
                  <a:pt x="1306147" y="1135526"/>
                </a:cubicBezTo>
                <a:close/>
                <a:moveTo>
                  <a:pt x="1267577" y="1128935"/>
                </a:moveTo>
                <a:cubicBezTo>
                  <a:pt x="1265297" y="1128815"/>
                  <a:pt x="1263381" y="1129295"/>
                  <a:pt x="1262923" y="1131691"/>
                </a:cubicBezTo>
                <a:cubicBezTo>
                  <a:pt x="1262923" y="1136485"/>
                  <a:pt x="1269586" y="1136485"/>
                  <a:pt x="1273500" y="1136485"/>
                </a:cubicBezTo>
                <a:cubicBezTo>
                  <a:pt x="1277331" y="1137443"/>
                  <a:pt x="1284077" y="1139361"/>
                  <a:pt x="1284077" y="1134567"/>
                </a:cubicBezTo>
                <a:cubicBezTo>
                  <a:pt x="1284993" y="1130732"/>
                  <a:pt x="1278247" y="1130732"/>
                  <a:pt x="1274416" y="1129774"/>
                </a:cubicBezTo>
                <a:cubicBezTo>
                  <a:pt x="1272501" y="1129774"/>
                  <a:pt x="1269857" y="1129055"/>
                  <a:pt x="1267577" y="1128935"/>
                </a:cubicBezTo>
                <a:close/>
                <a:moveTo>
                  <a:pt x="1198463" y="1121089"/>
                </a:moveTo>
                <a:cubicBezTo>
                  <a:pt x="1197547" y="1121089"/>
                  <a:pt x="1194632" y="1122048"/>
                  <a:pt x="1194632" y="1123965"/>
                </a:cubicBezTo>
                <a:cubicBezTo>
                  <a:pt x="1194632" y="1125939"/>
                  <a:pt x="1196547" y="1126898"/>
                  <a:pt x="1198463" y="1126898"/>
                </a:cubicBezTo>
                <a:cubicBezTo>
                  <a:pt x="1203293" y="1127856"/>
                  <a:pt x="1209040" y="1127856"/>
                  <a:pt x="1212871" y="1128815"/>
                </a:cubicBezTo>
                <a:cubicBezTo>
                  <a:pt x="1224447" y="1131691"/>
                  <a:pt x="1233108" y="1131691"/>
                  <a:pt x="1242686" y="1131691"/>
                </a:cubicBezTo>
                <a:cubicBezTo>
                  <a:pt x="1244601" y="1131691"/>
                  <a:pt x="1246517" y="1131691"/>
                  <a:pt x="1245601" y="1129774"/>
                </a:cubicBezTo>
                <a:cubicBezTo>
                  <a:pt x="1245601" y="1128815"/>
                  <a:pt x="1244601" y="1127856"/>
                  <a:pt x="1243685" y="1127856"/>
                </a:cubicBezTo>
                <a:cubicBezTo>
                  <a:pt x="1229277" y="1123006"/>
                  <a:pt x="1213870" y="1121089"/>
                  <a:pt x="1198463" y="1121089"/>
                </a:cubicBezTo>
                <a:close/>
                <a:moveTo>
                  <a:pt x="1656100" y="1116295"/>
                </a:moveTo>
                <a:cubicBezTo>
                  <a:pt x="1654185" y="1116295"/>
                  <a:pt x="1654185" y="1118213"/>
                  <a:pt x="1653269" y="1119172"/>
                </a:cubicBezTo>
                <a:cubicBezTo>
                  <a:pt x="1651353" y="1124924"/>
                  <a:pt x="1649438" y="1129774"/>
                  <a:pt x="1647439" y="1134567"/>
                </a:cubicBezTo>
                <a:cubicBezTo>
                  <a:pt x="1639777" y="1149963"/>
                  <a:pt x="1631116" y="1162426"/>
                  <a:pt x="1611877" y="1166317"/>
                </a:cubicBezTo>
                <a:cubicBezTo>
                  <a:pt x="1601300" y="1168235"/>
                  <a:pt x="1591723" y="1168235"/>
                  <a:pt x="1582062" y="1169194"/>
                </a:cubicBezTo>
                <a:cubicBezTo>
                  <a:pt x="1578231" y="1169194"/>
                  <a:pt x="1573484" y="1168235"/>
                  <a:pt x="1573484" y="1172070"/>
                </a:cubicBezTo>
                <a:cubicBezTo>
                  <a:pt x="1573484" y="1175904"/>
                  <a:pt x="1578231" y="1176863"/>
                  <a:pt x="1581146" y="1177822"/>
                </a:cubicBezTo>
                <a:cubicBezTo>
                  <a:pt x="1588808" y="1180698"/>
                  <a:pt x="1595554" y="1181657"/>
                  <a:pt x="1603216" y="1182615"/>
                </a:cubicBezTo>
                <a:cubicBezTo>
                  <a:pt x="1610961" y="1184589"/>
                  <a:pt x="1619623" y="1184589"/>
                  <a:pt x="1627285" y="1183574"/>
                </a:cubicBezTo>
                <a:cubicBezTo>
                  <a:pt x="1630199" y="1183574"/>
                  <a:pt x="1633031" y="1182615"/>
                  <a:pt x="1635946" y="1180698"/>
                </a:cubicBezTo>
                <a:cubicBezTo>
                  <a:pt x="1660015" y="1166317"/>
                  <a:pt x="1660931" y="1144154"/>
                  <a:pt x="1659015" y="1120130"/>
                </a:cubicBezTo>
                <a:cubicBezTo>
                  <a:pt x="1659015" y="1118213"/>
                  <a:pt x="1658016" y="1116295"/>
                  <a:pt x="1656100" y="1116295"/>
                </a:cubicBezTo>
                <a:close/>
                <a:moveTo>
                  <a:pt x="1132170" y="1113419"/>
                </a:moveTo>
                <a:cubicBezTo>
                  <a:pt x="1130171" y="1113419"/>
                  <a:pt x="1125424" y="1112461"/>
                  <a:pt x="1125424" y="1115337"/>
                </a:cubicBezTo>
                <a:cubicBezTo>
                  <a:pt x="1125424" y="1118213"/>
                  <a:pt x="1129255" y="1118213"/>
                  <a:pt x="1132170" y="1118213"/>
                </a:cubicBezTo>
                <a:cubicBezTo>
                  <a:pt x="1144662" y="1117254"/>
                  <a:pt x="1157155" y="1121089"/>
                  <a:pt x="1166732" y="1123006"/>
                </a:cubicBezTo>
                <a:cubicBezTo>
                  <a:pt x="1170563" y="1123965"/>
                  <a:pt x="1171562" y="1123965"/>
                  <a:pt x="1173478" y="1123965"/>
                </a:cubicBezTo>
                <a:cubicBezTo>
                  <a:pt x="1177309" y="1123965"/>
                  <a:pt x="1183055" y="1125939"/>
                  <a:pt x="1183055" y="1123006"/>
                </a:cubicBezTo>
                <a:cubicBezTo>
                  <a:pt x="1183055" y="1119172"/>
                  <a:pt x="1177309" y="1119172"/>
                  <a:pt x="1173478" y="1118213"/>
                </a:cubicBezTo>
                <a:cubicBezTo>
                  <a:pt x="1172479" y="1117254"/>
                  <a:pt x="1170563" y="1117254"/>
                  <a:pt x="1169647" y="1117254"/>
                </a:cubicBezTo>
                <a:cubicBezTo>
                  <a:pt x="1157155" y="1116295"/>
                  <a:pt x="1144662" y="1115337"/>
                  <a:pt x="1132170" y="1113419"/>
                </a:cubicBezTo>
                <a:close/>
                <a:moveTo>
                  <a:pt x="1685761" y="1110374"/>
                </a:moveTo>
                <a:lnTo>
                  <a:pt x="1686915" y="1110543"/>
                </a:lnTo>
                <a:cubicBezTo>
                  <a:pt x="1686915" y="1115337"/>
                  <a:pt x="1685915" y="1119172"/>
                  <a:pt x="1685915" y="1123965"/>
                </a:cubicBezTo>
                <a:lnTo>
                  <a:pt x="1683983" y="1123965"/>
                </a:lnTo>
                <a:close/>
                <a:moveTo>
                  <a:pt x="954393" y="1089276"/>
                </a:moveTo>
                <a:cubicBezTo>
                  <a:pt x="950676" y="1088916"/>
                  <a:pt x="947074" y="1088916"/>
                  <a:pt x="943701" y="1090354"/>
                </a:cubicBezTo>
                <a:cubicBezTo>
                  <a:pt x="949448" y="1092271"/>
                  <a:pt x="955194" y="1093230"/>
                  <a:pt x="961024" y="1095148"/>
                </a:cubicBezTo>
                <a:cubicBezTo>
                  <a:pt x="976348" y="1101858"/>
                  <a:pt x="992755" y="1101858"/>
                  <a:pt x="1009078" y="1101858"/>
                </a:cubicBezTo>
                <a:cubicBezTo>
                  <a:pt x="1011993" y="1101858"/>
                  <a:pt x="1014825" y="1101858"/>
                  <a:pt x="1014825" y="1098982"/>
                </a:cubicBezTo>
                <a:cubicBezTo>
                  <a:pt x="1015824" y="1096106"/>
                  <a:pt x="1011993" y="1095148"/>
                  <a:pt x="1009078" y="1095148"/>
                </a:cubicBezTo>
                <a:cubicBezTo>
                  <a:pt x="994670" y="1092271"/>
                  <a:pt x="980262" y="1090354"/>
                  <a:pt x="965771" y="1090354"/>
                </a:cubicBezTo>
                <a:cubicBezTo>
                  <a:pt x="961940" y="1090354"/>
                  <a:pt x="958109" y="1089635"/>
                  <a:pt x="954393" y="1089276"/>
                </a:cubicBezTo>
                <a:close/>
                <a:moveTo>
                  <a:pt x="910055" y="1084602"/>
                </a:moveTo>
                <a:cubicBezTo>
                  <a:pt x="910055" y="1085560"/>
                  <a:pt x="910055" y="1085560"/>
                  <a:pt x="909056" y="1086519"/>
                </a:cubicBezTo>
                <a:cubicBezTo>
                  <a:pt x="912887" y="1088437"/>
                  <a:pt x="917717" y="1090354"/>
                  <a:pt x="922548" y="1088437"/>
                </a:cubicBezTo>
                <a:cubicBezTo>
                  <a:pt x="923464" y="1088437"/>
                  <a:pt x="923464" y="1086519"/>
                  <a:pt x="923464" y="1085560"/>
                </a:cubicBezTo>
                <a:cubicBezTo>
                  <a:pt x="918717" y="1083587"/>
                  <a:pt x="914886" y="1082628"/>
                  <a:pt x="910055" y="1084602"/>
                </a:cubicBezTo>
                <a:close/>
                <a:moveTo>
                  <a:pt x="1660015" y="1081669"/>
                </a:moveTo>
                <a:cubicBezTo>
                  <a:pt x="1656100" y="1081669"/>
                  <a:pt x="1656100" y="1085560"/>
                  <a:pt x="1655184" y="1087478"/>
                </a:cubicBezTo>
                <a:cubicBezTo>
                  <a:pt x="1654185" y="1088437"/>
                  <a:pt x="1654185" y="1089395"/>
                  <a:pt x="1654185" y="1091313"/>
                </a:cubicBezTo>
                <a:cubicBezTo>
                  <a:pt x="1654185" y="1093230"/>
                  <a:pt x="1654185" y="1095148"/>
                  <a:pt x="1654185" y="1097065"/>
                </a:cubicBezTo>
                <a:cubicBezTo>
                  <a:pt x="1655184" y="1098982"/>
                  <a:pt x="1654185" y="1102817"/>
                  <a:pt x="1658016" y="1102817"/>
                </a:cubicBezTo>
                <a:cubicBezTo>
                  <a:pt x="1660931" y="1103776"/>
                  <a:pt x="1662846" y="1100900"/>
                  <a:pt x="1662846" y="1098024"/>
                </a:cubicBezTo>
                <a:cubicBezTo>
                  <a:pt x="1663846" y="1095148"/>
                  <a:pt x="1663846" y="1092271"/>
                  <a:pt x="1663846" y="1088437"/>
                </a:cubicBezTo>
                <a:cubicBezTo>
                  <a:pt x="1663846" y="1085504"/>
                  <a:pt x="1663846" y="1081669"/>
                  <a:pt x="1660015" y="1081669"/>
                </a:cubicBezTo>
                <a:close/>
                <a:moveTo>
                  <a:pt x="749216" y="1062206"/>
                </a:moveTo>
                <a:cubicBezTo>
                  <a:pt x="746572" y="1062453"/>
                  <a:pt x="744656" y="1063426"/>
                  <a:pt x="744656" y="1066330"/>
                </a:cubicBezTo>
                <a:cubicBezTo>
                  <a:pt x="744656" y="1071123"/>
                  <a:pt x="752318" y="1071123"/>
                  <a:pt x="757149" y="1071123"/>
                </a:cubicBezTo>
                <a:cubicBezTo>
                  <a:pt x="774471" y="1071123"/>
                  <a:pt x="789879" y="1071123"/>
                  <a:pt x="806202" y="1075917"/>
                </a:cubicBezTo>
                <a:cubicBezTo>
                  <a:pt x="809117" y="1075917"/>
                  <a:pt x="811949" y="1076876"/>
                  <a:pt x="812948" y="1074000"/>
                </a:cubicBezTo>
                <a:cubicBezTo>
                  <a:pt x="813864" y="1071123"/>
                  <a:pt x="810033" y="1071123"/>
                  <a:pt x="806202" y="1070165"/>
                </a:cubicBezTo>
                <a:cubicBezTo>
                  <a:pt x="790795" y="1068247"/>
                  <a:pt x="775387" y="1067289"/>
                  <a:pt x="761979" y="1062439"/>
                </a:cubicBezTo>
                <a:cubicBezTo>
                  <a:pt x="759064" y="1062439"/>
                  <a:pt x="759064" y="1062439"/>
                  <a:pt x="758148" y="1062439"/>
                </a:cubicBezTo>
                <a:cubicBezTo>
                  <a:pt x="755233" y="1062439"/>
                  <a:pt x="751860" y="1061959"/>
                  <a:pt x="749216" y="1062206"/>
                </a:cubicBezTo>
                <a:close/>
                <a:moveTo>
                  <a:pt x="663872" y="1049975"/>
                </a:moveTo>
                <a:cubicBezTo>
                  <a:pt x="661041" y="1049017"/>
                  <a:pt x="658126" y="1049975"/>
                  <a:pt x="658126" y="1052852"/>
                </a:cubicBezTo>
                <a:cubicBezTo>
                  <a:pt x="658126" y="1055728"/>
                  <a:pt x="661041" y="1055728"/>
                  <a:pt x="662956" y="1056686"/>
                </a:cubicBezTo>
                <a:cubicBezTo>
                  <a:pt x="668703" y="1058604"/>
                  <a:pt x="673533" y="1059563"/>
                  <a:pt x="679279" y="1060521"/>
                </a:cubicBezTo>
                <a:cubicBezTo>
                  <a:pt x="694687" y="1064356"/>
                  <a:pt x="711010" y="1059563"/>
                  <a:pt x="724502" y="1065371"/>
                </a:cubicBezTo>
                <a:cubicBezTo>
                  <a:pt x="728333" y="1065371"/>
                  <a:pt x="731164" y="1066330"/>
                  <a:pt x="733163" y="1066330"/>
                </a:cubicBezTo>
                <a:cubicBezTo>
                  <a:pt x="735079" y="1066330"/>
                  <a:pt x="737910" y="1066330"/>
                  <a:pt x="737910" y="1062439"/>
                </a:cubicBezTo>
                <a:cubicBezTo>
                  <a:pt x="738910" y="1060521"/>
                  <a:pt x="735995" y="1058604"/>
                  <a:pt x="734079" y="1058604"/>
                </a:cubicBezTo>
                <a:cubicBezTo>
                  <a:pt x="731248" y="1057645"/>
                  <a:pt x="728333" y="1057645"/>
                  <a:pt x="725418" y="1057645"/>
                </a:cubicBezTo>
                <a:cubicBezTo>
                  <a:pt x="716757" y="1058604"/>
                  <a:pt x="708095" y="1057645"/>
                  <a:pt x="699517" y="1054769"/>
                </a:cubicBezTo>
                <a:cubicBezTo>
                  <a:pt x="687941" y="1050934"/>
                  <a:pt x="675448" y="1053810"/>
                  <a:pt x="663872" y="1049975"/>
                </a:cubicBezTo>
                <a:close/>
                <a:moveTo>
                  <a:pt x="624480" y="1046141"/>
                </a:moveTo>
                <a:cubicBezTo>
                  <a:pt x="624480" y="1046141"/>
                  <a:pt x="623480" y="1048058"/>
                  <a:pt x="623480" y="1048058"/>
                </a:cubicBezTo>
                <a:cubicBezTo>
                  <a:pt x="626395" y="1052852"/>
                  <a:pt x="632142" y="1052852"/>
                  <a:pt x="636972" y="1054769"/>
                </a:cubicBezTo>
                <a:cubicBezTo>
                  <a:pt x="637971" y="1054769"/>
                  <a:pt x="637971" y="1054769"/>
                  <a:pt x="638887" y="1054769"/>
                </a:cubicBezTo>
                <a:cubicBezTo>
                  <a:pt x="641802" y="1055728"/>
                  <a:pt x="644634" y="1055728"/>
                  <a:pt x="646633" y="1052852"/>
                </a:cubicBezTo>
                <a:cubicBezTo>
                  <a:pt x="648548" y="1050934"/>
                  <a:pt x="646633" y="1049017"/>
                  <a:pt x="643718" y="1047099"/>
                </a:cubicBezTo>
                <a:cubicBezTo>
                  <a:pt x="637971" y="1044167"/>
                  <a:pt x="631225" y="1045126"/>
                  <a:pt x="624480" y="1046141"/>
                </a:cubicBezTo>
                <a:close/>
                <a:moveTo>
                  <a:pt x="612476" y="1044202"/>
                </a:moveTo>
                <a:cubicBezTo>
                  <a:pt x="610072" y="1043716"/>
                  <a:pt x="607656" y="1043716"/>
                  <a:pt x="605241" y="1045182"/>
                </a:cubicBezTo>
                <a:cubicBezTo>
                  <a:pt x="603326" y="1046141"/>
                  <a:pt x="603326" y="1048058"/>
                  <a:pt x="605241" y="1049017"/>
                </a:cubicBezTo>
                <a:cubicBezTo>
                  <a:pt x="610072" y="1051893"/>
                  <a:pt x="613903" y="1050934"/>
                  <a:pt x="618733" y="1048058"/>
                </a:cubicBezTo>
                <a:cubicBezTo>
                  <a:pt x="618733" y="1048058"/>
                  <a:pt x="618733" y="1047099"/>
                  <a:pt x="619649" y="1046141"/>
                </a:cubicBezTo>
                <a:cubicBezTo>
                  <a:pt x="617276" y="1045661"/>
                  <a:pt x="614881" y="1044689"/>
                  <a:pt x="612476" y="1044202"/>
                </a:cubicBezTo>
                <a:close/>
                <a:moveTo>
                  <a:pt x="455728" y="1023266"/>
                </a:moveTo>
                <a:cubicBezTo>
                  <a:pt x="453084" y="1022793"/>
                  <a:pt x="450919" y="1023047"/>
                  <a:pt x="450419" y="1025951"/>
                </a:cubicBezTo>
                <a:cubicBezTo>
                  <a:pt x="449503" y="1030745"/>
                  <a:pt x="458164" y="1032662"/>
                  <a:pt x="463911" y="1034580"/>
                </a:cubicBezTo>
                <a:cubicBezTo>
                  <a:pt x="468741" y="1035539"/>
                  <a:pt x="474488" y="1035539"/>
                  <a:pt x="475487" y="1029786"/>
                </a:cubicBezTo>
                <a:cubicBezTo>
                  <a:pt x="476403" y="1024936"/>
                  <a:pt x="470657" y="1025951"/>
                  <a:pt x="466826" y="1024936"/>
                </a:cubicBezTo>
                <a:cubicBezTo>
                  <a:pt x="465826" y="1024936"/>
                  <a:pt x="464910" y="1024936"/>
                  <a:pt x="463911" y="1024936"/>
                </a:cubicBezTo>
                <a:cubicBezTo>
                  <a:pt x="461496" y="1024936"/>
                  <a:pt x="458372" y="1023738"/>
                  <a:pt x="455728" y="1023266"/>
                </a:cubicBezTo>
                <a:close/>
                <a:moveTo>
                  <a:pt x="373903" y="1013911"/>
                </a:moveTo>
                <a:cubicBezTo>
                  <a:pt x="372092" y="1013911"/>
                  <a:pt x="370634" y="1014391"/>
                  <a:pt x="370634" y="1016308"/>
                </a:cubicBezTo>
                <a:cubicBezTo>
                  <a:pt x="370634" y="1019184"/>
                  <a:pt x="376464" y="1019184"/>
                  <a:pt x="379296" y="1020143"/>
                </a:cubicBezTo>
                <a:cubicBezTo>
                  <a:pt x="382211" y="1020143"/>
                  <a:pt x="387041" y="1022060"/>
                  <a:pt x="387041" y="1018225"/>
                </a:cubicBezTo>
                <a:cubicBezTo>
                  <a:pt x="387041" y="1014391"/>
                  <a:pt x="382211" y="1014391"/>
                  <a:pt x="379296" y="1014391"/>
                </a:cubicBezTo>
                <a:cubicBezTo>
                  <a:pt x="377880" y="1014391"/>
                  <a:pt x="375715" y="1013911"/>
                  <a:pt x="373903" y="1013911"/>
                </a:cubicBezTo>
                <a:close/>
                <a:moveTo>
                  <a:pt x="326411" y="1007680"/>
                </a:moveTo>
                <a:cubicBezTo>
                  <a:pt x="324496" y="1007680"/>
                  <a:pt x="322580" y="1007680"/>
                  <a:pt x="322580" y="1009597"/>
                </a:cubicBezTo>
                <a:cubicBezTo>
                  <a:pt x="322580" y="1010556"/>
                  <a:pt x="324496" y="1011514"/>
                  <a:pt x="325495" y="1011514"/>
                </a:cubicBezTo>
                <a:cubicBezTo>
                  <a:pt x="334157" y="1013432"/>
                  <a:pt x="342735" y="1014391"/>
                  <a:pt x="353312" y="1013432"/>
                </a:cubicBezTo>
                <a:cubicBezTo>
                  <a:pt x="344733" y="1010556"/>
                  <a:pt x="336072" y="1006721"/>
                  <a:pt x="326411" y="1007680"/>
                </a:cubicBezTo>
                <a:close/>
                <a:moveTo>
                  <a:pt x="1672507" y="991325"/>
                </a:moveTo>
                <a:cubicBezTo>
                  <a:pt x="1670592" y="991325"/>
                  <a:pt x="1669592" y="993243"/>
                  <a:pt x="1669592" y="994201"/>
                </a:cubicBezTo>
                <a:cubicBezTo>
                  <a:pt x="1667677" y="1007680"/>
                  <a:pt x="1660015" y="1021102"/>
                  <a:pt x="1666677" y="1036497"/>
                </a:cubicBezTo>
                <a:cubicBezTo>
                  <a:pt x="1670592" y="1035539"/>
                  <a:pt x="1672507" y="1032662"/>
                  <a:pt x="1672507" y="1028828"/>
                </a:cubicBezTo>
                <a:cubicBezTo>
                  <a:pt x="1672507" y="1017267"/>
                  <a:pt x="1672507" y="1006721"/>
                  <a:pt x="1674422" y="995160"/>
                </a:cubicBezTo>
                <a:cubicBezTo>
                  <a:pt x="1674422" y="994201"/>
                  <a:pt x="1674422" y="991325"/>
                  <a:pt x="1672507" y="991325"/>
                </a:cubicBezTo>
                <a:close/>
                <a:moveTo>
                  <a:pt x="142170" y="982281"/>
                </a:moveTo>
                <a:cubicBezTo>
                  <a:pt x="140129" y="982401"/>
                  <a:pt x="138443" y="983120"/>
                  <a:pt x="137943" y="985517"/>
                </a:cubicBezTo>
                <a:cubicBezTo>
                  <a:pt x="137943" y="990367"/>
                  <a:pt x="143773" y="991325"/>
                  <a:pt x="147604" y="991325"/>
                </a:cubicBezTo>
                <a:cubicBezTo>
                  <a:pt x="159097" y="991325"/>
                  <a:pt x="171672" y="993243"/>
                  <a:pt x="183165" y="996119"/>
                </a:cubicBezTo>
                <a:cubicBezTo>
                  <a:pt x="185081" y="996119"/>
                  <a:pt x="186996" y="996119"/>
                  <a:pt x="188912" y="996119"/>
                </a:cubicBezTo>
                <a:cubicBezTo>
                  <a:pt x="192826" y="996119"/>
                  <a:pt x="198573" y="997077"/>
                  <a:pt x="200488" y="993243"/>
                </a:cubicBezTo>
                <a:cubicBezTo>
                  <a:pt x="200488" y="989408"/>
                  <a:pt x="194742" y="988449"/>
                  <a:pt x="190827" y="987490"/>
                </a:cubicBezTo>
                <a:cubicBezTo>
                  <a:pt x="180250" y="984558"/>
                  <a:pt x="169674" y="986532"/>
                  <a:pt x="162012" y="984558"/>
                </a:cubicBezTo>
                <a:cubicBezTo>
                  <a:pt x="156265" y="983599"/>
                  <a:pt x="152434" y="982640"/>
                  <a:pt x="148520" y="982640"/>
                </a:cubicBezTo>
                <a:cubicBezTo>
                  <a:pt x="146604" y="982640"/>
                  <a:pt x="144210" y="982161"/>
                  <a:pt x="142170" y="982281"/>
                </a:cubicBezTo>
                <a:close/>
                <a:moveTo>
                  <a:pt x="45666" y="915362"/>
                </a:moveTo>
                <a:cubicBezTo>
                  <a:pt x="43750" y="915362"/>
                  <a:pt x="42834" y="917279"/>
                  <a:pt x="41835" y="919197"/>
                </a:cubicBezTo>
                <a:cubicBezTo>
                  <a:pt x="39919" y="924949"/>
                  <a:pt x="38004" y="930757"/>
                  <a:pt x="38004" y="936510"/>
                </a:cubicBezTo>
                <a:cubicBezTo>
                  <a:pt x="38004" y="941303"/>
                  <a:pt x="36088" y="946153"/>
                  <a:pt x="38004" y="950947"/>
                </a:cubicBezTo>
                <a:cubicBezTo>
                  <a:pt x="48581" y="976888"/>
                  <a:pt x="68735" y="988449"/>
                  <a:pt x="99550" y="984558"/>
                </a:cubicBezTo>
                <a:cubicBezTo>
                  <a:pt x="101465" y="983599"/>
                  <a:pt x="103381" y="983599"/>
                  <a:pt x="104297" y="981682"/>
                </a:cubicBezTo>
                <a:cubicBezTo>
                  <a:pt x="105296" y="978806"/>
                  <a:pt x="103381" y="977847"/>
                  <a:pt x="100466" y="978806"/>
                </a:cubicBezTo>
                <a:cubicBezTo>
                  <a:pt x="96635" y="975930"/>
                  <a:pt x="91804" y="974012"/>
                  <a:pt x="87973" y="972095"/>
                </a:cubicBezTo>
                <a:cubicBezTo>
                  <a:pt x="71650" y="964369"/>
                  <a:pt x="59158" y="955740"/>
                  <a:pt x="55327" y="938427"/>
                </a:cubicBezTo>
                <a:cubicBezTo>
                  <a:pt x="54327" y="932675"/>
                  <a:pt x="51412" y="925964"/>
                  <a:pt x="49497" y="920155"/>
                </a:cubicBezTo>
                <a:cubicBezTo>
                  <a:pt x="48581" y="918238"/>
                  <a:pt x="48581" y="915362"/>
                  <a:pt x="45666" y="915362"/>
                </a:cubicBezTo>
                <a:close/>
                <a:moveTo>
                  <a:pt x="1708985" y="895173"/>
                </a:moveTo>
                <a:cubicBezTo>
                  <a:pt x="1707069" y="895173"/>
                  <a:pt x="1705154" y="896131"/>
                  <a:pt x="1705154" y="898049"/>
                </a:cubicBezTo>
                <a:cubicBezTo>
                  <a:pt x="1704238" y="899966"/>
                  <a:pt x="1706153" y="901883"/>
                  <a:pt x="1708985" y="902842"/>
                </a:cubicBezTo>
                <a:cubicBezTo>
                  <a:pt x="1710900" y="903801"/>
                  <a:pt x="1712899" y="901883"/>
                  <a:pt x="1712899" y="899966"/>
                </a:cubicBezTo>
                <a:cubicBezTo>
                  <a:pt x="1712899" y="898049"/>
                  <a:pt x="1711900" y="895173"/>
                  <a:pt x="1708985" y="895173"/>
                </a:cubicBezTo>
                <a:close/>
                <a:moveTo>
                  <a:pt x="1730937" y="765021"/>
                </a:moveTo>
                <a:lnTo>
                  <a:pt x="1731138" y="765352"/>
                </a:lnTo>
                <a:lnTo>
                  <a:pt x="1730865" y="765572"/>
                </a:lnTo>
                <a:close/>
                <a:moveTo>
                  <a:pt x="136027" y="750013"/>
                </a:moveTo>
                <a:cubicBezTo>
                  <a:pt x="134112" y="750013"/>
                  <a:pt x="133196" y="750972"/>
                  <a:pt x="133196" y="752889"/>
                </a:cubicBezTo>
                <a:cubicBezTo>
                  <a:pt x="133196" y="755765"/>
                  <a:pt x="134112" y="756724"/>
                  <a:pt x="137027" y="757683"/>
                </a:cubicBezTo>
                <a:cubicBezTo>
                  <a:pt x="138942" y="758641"/>
                  <a:pt x="139942" y="756724"/>
                  <a:pt x="139942" y="753848"/>
                </a:cubicBezTo>
                <a:cubicBezTo>
                  <a:pt x="138942" y="751930"/>
                  <a:pt x="138942" y="750972"/>
                  <a:pt x="136027" y="750013"/>
                </a:cubicBezTo>
                <a:close/>
                <a:moveTo>
                  <a:pt x="69735" y="722098"/>
                </a:moveTo>
                <a:cubicBezTo>
                  <a:pt x="66820" y="724015"/>
                  <a:pt x="66820" y="726948"/>
                  <a:pt x="66820" y="729824"/>
                </a:cubicBezTo>
                <a:cubicBezTo>
                  <a:pt x="66820" y="739411"/>
                  <a:pt x="65904" y="748096"/>
                  <a:pt x="64904" y="757683"/>
                </a:cubicBezTo>
                <a:cubicBezTo>
                  <a:pt x="64904" y="759600"/>
                  <a:pt x="64904" y="761517"/>
                  <a:pt x="68735" y="763435"/>
                </a:cubicBezTo>
                <a:cubicBezTo>
                  <a:pt x="70651" y="749054"/>
                  <a:pt x="73566" y="735576"/>
                  <a:pt x="73566" y="723056"/>
                </a:cubicBezTo>
                <a:cubicBezTo>
                  <a:pt x="73566" y="720180"/>
                  <a:pt x="71650" y="720180"/>
                  <a:pt x="69735" y="722098"/>
                </a:cubicBezTo>
                <a:close/>
                <a:moveTo>
                  <a:pt x="74565" y="700950"/>
                </a:moveTo>
                <a:cubicBezTo>
                  <a:pt x="71650" y="700950"/>
                  <a:pt x="72566" y="703826"/>
                  <a:pt x="71650" y="706758"/>
                </a:cubicBezTo>
                <a:cubicBezTo>
                  <a:pt x="71650" y="708676"/>
                  <a:pt x="70651" y="711552"/>
                  <a:pt x="73566" y="711552"/>
                </a:cubicBezTo>
                <a:cubicBezTo>
                  <a:pt x="76480" y="711552"/>
                  <a:pt x="75481" y="708676"/>
                  <a:pt x="76480" y="706758"/>
                </a:cubicBezTo>
                <a:cubicBezTo>
                  <a:pt x="76480" y="703826"/>
                  <a:pt x="77397" y="700950"/>
                  <a:pt x="74565" y="700950"/>
                </a:cubicBezTo>
                <a:close/>
                <a:moveTo>
                  <a:pt x="1711900" y="683637"/>
                </a:moveTo>
                <a:cubicBezTo>
                  <a:pt x="1708985" y="682678"/>
                  <a:pt x="1709984" y="684595"/>
                  <a:pt x="1708985" y="686569"/>
                </a:cubicBezTo>
                <a:cubicBezTo>
                  <a:pt x="1708985" y="688487"/>
                  <a:pt x="1708069" y="690404"/>
                  <a:pt x="1710900" y="691363"/>
                </a:cubicBezTo>
                <a:cubicBezTo>
                  <a:pt x="1713815" y="692321"/>
                  <a:pt x="1713815" y="689445"/>
                  <a:pt x="1713815" y="688487"/>
                </a:cubicBezTo>
                <a:cubicBezTo>
                  <a:pt x="1713815" y="686569"/>
                  <a:pt x="1714815" y="684595"/>
                  <a:pt x="1711900" y="683637"/>
                </a:cubicBezTo>
                <a:close/>
                <a:moveTo>
                  <a:pt x="1720561" y="603838"/>
                </a:moveTo>
                <a:cubicBezTo>
                  <a:pt x="1715731" y="603838"/>
                  <a:pt x="1713815" y="608688"/>
                  <a:pt x="1710900" y="612523"/>
                </a:cubicBezTo>
                <a:cubicBezTo>
                  <a:pt x="1708985" y="615399"/>
                  <a:pt x="1708069" y="619234"/>
                  <a:pt x="1710900" y="622110"/>
                </a:cubicBezTo>
                <a:cubicBezTo>
                  <a:pt x="1713815" y="624986"/>
                  <a:pt x="1717646" y="624986"/>
                  <a:pt x="1720561" y="623069"/>
                </a:cubicBezTo>
                <a:cubicBezTo>
                  <a:pt x="1724392" y="620193"/>
                  <a:pt x="1725391" y="617317"/>
                  <a:pt x="1725391" y="613482"/>
                </a:cubicBezTo>
                <a:cubicBezTo>
                  <a:pt x="1725391" y="610606"/>
                  <a:pt x="1728223" y="603838"/>
                  <a:pt x="1720561" y="603838"/>
                </a:cubicBezTo>
                <a:close/>
                <a:moveTo>
                  <a:pt x="154350" y="600962"/>
                </a:moveTo>
                <a:cubicBezTo>
                  <a:pt x="150519" y="600962"/>
                  <a:pt x="150519" y="602880"/>
                  <a:pt x="150519" y="604797"/>
                </a:cubicBezTo>
                <a:cubicBezTo>
                  <a:pt x="151435" y="609647"/>
                  <a:pt x="152434" y="613482"/>
                  <a:pt x="159097" y="614441"/>
                </a:cubicBezTo>
                <a:cubicBezTo>
                  <a:pt x="162012" y="614441"/>
                  <a:pt x="163927" y="613482"/>
                  <a:pt x="163011" y="610606"/>
                </a:cubicBezTo>
                <a:cubicBezTo>
                  <a:pt x="162012" y="605812"/>
                  <a:pt x="159097" y="602880"/>
                  <a:pt x="154350" y="600962"/>
                </a:cubicBezTo>
                <a:close/>
                <a:moveTo>
                  <a:pt x="93720" y="565377"/>
                </a:moveTo>
                <a:cubicBezTo>
                  <a:pt x="90888" y="565377"/>
                  <a:pt x="88973" y="567351"/>
                  <a:pt x="87973" y="569269"/>
                </a:cubicBezTo>
                <a:cubicBezTo>
                  <a:pt x="84142" y="575021"/>
                  <a:pt x="84142" y="581732"/>
                  <a:pt x="84142" y="589458"/>
                </a:cubicBezTo>
                <a:cubicBezTo>
                  <a:pt x="83143" y="597127"/>
                  <a:pt x="83143" y="606771"/>
                  <a:pt x="83143" y="615399"/>
                </a:cubicBezTo>
                <a:cubicBezTo>
                  <a:pt x="83143" y="618275"/>
                  <a:pt x="82227" y="622110"/>
                  <a:pt x="86058" y="622110"/>
                </a:cubicBezTo>
                <a:cubicBezTo>
                  <a:pt x="88973" y="622110"/>
                  <a:pt x="89889" y="619234"/>
                  <a:pt x="90888" y="616358"/>
                </a:cubicBezTo>
                <a:cubicBezTo>
                  <a:pt x="91804" y="615399"/>
                  <a:pt x="91804" y="614441"/>
                  <a:pt x="91804" y="613482"/>
                </a:cubicBezTo>
                <a:cubicBezTo>
                  <a:pt x="90888" y="604797"/>
                  <a:pt x="93720" y="597127"/>
                  <a:pt x="95635" y="588499"/>
                </a:cubicBezTo>
                <a:cubicBezTo>
                  <a:pt x="96635" y="582690"/>
                  <a:pt x="97634" y="575979"/>
                  <a:pt x="96635" y="570227"/>
                </a:cubicBezTo>
                <a:cubicBezTo>
                  <a:pt x="96635" y="568310"/>
                  <a:pt x="96635" y="566392"/>
                  <a:pt x="93720" y="565377"/>
                </a:cubicBezTo>
                <a:close/>
                <a:moveTo>
                  <a:pt x="95635" y="532725"/>
                </a:moveTo>
                <a:cubicBezTo>
                  <a:pt x="92804" y="532725"/>
                  <a:pt x="92804" y="534642"/>
                  <a:pt x="92804" y="536560"/>
                </a:cubicBezTo>
                <a:cubicBezTo>
                  <a:pt x="92804" y="538477"/>
                  <a:pt x="92804" y="541353"/>
                  <a:pt x="95635" y="542312"/>
                </a:cubicBezTo>
                <a:cubicBezTo>
                  <a:pt x="97634" y="543271"/>
                  <a:pt x="98550" y="541353"/>
                  <a:pt x="98550" y="539436"/>
                </a:cubicBezTo>
                <a:cubicBezTo>
                  <a:pt x="98550" y="537518"/>
                  <a:pt x="98550" y="534642"/>
                  <a:pt x="95635" y="532725"/>
                </a:cubicBezTo>
                <a:close/>
                <a:moveTo>
                  <a:pt x="1732054" y="530807"/>
                </a:moveTo>
                <a:cubicBezTo>
                  <a:pt x="1726308" y="531766"/>
                  <a:pt x="1727307" y="536560"/>
                  <a:pt x="1726308" y="539436"/>
                </a:cubicBezTo>
                <a:cubicBezTo>
                  <a:pt x="1727307" y="542312"/>
                  <a:pt x="1724392" y="548121"/>
                  <a:pt x="1729222" y="547162"/>
                </a:cubicBezTo>
                <a:cubicBezTo>
                  <a:pt x="1733053" y="546203"/>
                  <a:pt x="1734053" y="540395"/>
                  <a:pt x="1734969" y="536560"/>
                </a:cubicBezTo>
                <a:cubicBezTo>
                  <a:pt x="1735968" y="534642"/>
                  <a:pt x="1735968" y="530807"/>
                  <a:pt x="1732054" y="530807"/>
                </a:cubicBezTo>
                <a:close/>
                <a:moveTo>
                  <a:pt x="79312" y="521164"/>
                </a:moveTo>
                <a:cubicBezTo>
                  <a:pt x="76480" y="520205"/>
                  <a:pt x="75481" y="522123"/>
                  <a:pt x="74565" y="524040"/>
                </a:cubicBezTo>
                <a:cubicBezTo>
                  <a:pt x="74565" y="525958"/>
                  <a:pt x="75481" y="526973"/>
                  <a:pt x="77397" y="527931"/>
                </a:cubicBezTo>
                <a:cubicBezTo>
                  <a:pt x="79312" y="528890"/>
                  <a:pt x="81228" y="526973"/>
                  <a:pt x="82227" y="524999"/>
                </a:cubicBezTo>
                <a:cubicBezTo>
                  <a:pt x="82227" y="523081"/>
                  <a:pt x="81228" y="522123"/>
                  <a:pt x="79312" y="521164"/>
                </a:cubicBezTo>
                <a:close/>
                <a:moveTo>
                  <a:pt x="1768615" y="494264"/>
                </a:moveTo>
                <a:cubicBezTo>
                  <a:pt x="1767699" y="500016"/>
                  <a:pt x="1766700" y="505768"/>
                  <a:pt x="1765700" y="512536"/>
                </a:cubicBezTo>
                <a:lnTo>
                  <a:pt x="1764378" y="509376"/>
                </a:lnTo>
                <a:lnTo>
                  <a:pt x="1766189" y="495533"/>
                </a:lnTo>
                <a:close/>
                <a:moveTo>
                  <a:pt x="833580" y="468872"/>
                </a:moveTo>
                <a:cubicBezTo>
                  <a:pt x="830695" y="499650"/>
                  <a:pt x="827811" y="530401"/>
                  <a:pt x="825888" y="561180"/>
                </a:cubicBezTo>
                <a:cubicBezTo>
                  <a:pt x="823965" y="592913"/>
                  <a:pt x="822042" y="623664"/>
                  <a:pt x="820119" y="655397"/>
                </a:cubicBezTo>
                <a:cubicBezTo>
                  <a:pt x="802812" y="654442"/>
                  <a:pt x="784543" y="654442"/>
                  <a:pt x="767235" y="655397"/>
                </a:cubicBezTo>
                <a:cubicBezTo>
                  <a:pt x="748967" y="655397"/>
                  <a:pt x="731659" y="656352"/>
                  <a:pt x="715314" y="658290"/>
                </a:cubicBezTo>
                <a:cubicBezTo>
                  <a:pt x="735506" y="623664"/>
                  <a:pt x="756659" y="590021"/>
                  <a:pt x="776851" y="557332"/>
                </a:cubicBezTo>
                <a:cubicBezTo>
                  <a:pt x="797042" y="524644"/>
                  <a:pt x="816273" y="495803"/>
                  <a:pt x="833580" y="468872"/>
                </a:cubicBezTo>
                <a:close/>
                <a:moveTo>
                  <a:pt x="104297" y="465390"/>
                </a:moveTo>
                <a:cubicBezTo>
                  <a:pt x="99550" y="464431"/>
                  <a:pt x="100466" y="469281"/>
                  <a:pt x="99550" y="472157"/>
                </a:cubicBezTo>
                <a:cubicBezTo>
                  <a:pt x="100466" y="475992"/>
                  <a:pt x="98550" y="480785"/>
                  <a:pt x="104297" y="481744"/>
                </a:cubicBezTo>
                <a:cubicBezTo>
                  <a:pt x="108211" y="482703"/>
                  <a:pt x="109127" y="478868"/>
                  <a:pt x="108211" y="475033"/>
                </a:cubicBezTo>
                <a:cubicBezTo>
                  <a:pt x="108211" y="471198"/>
                  <a:pt x="109127" y="466405"/>
                  <a:pt x="104297" y="465390"/>
                </a:cubicBezTo>
                <a:close/>
                <a:moveTo>
                  <a:pt x="1534456" y="415992"/>
                </a:moveTo>
                <a:cubicBezTo>
                  <a:pt x="1511379" y="416974"/>
                  <a:pt x="1488303" y="418884"/>
                  <a:pt x="1466188" y="420794"/>
                </a:cubicBezTo>
                <a:cubicBezTo>
                  <a:pt x="1443112" y="422731"/>
                  <a:pt x="1421958" y="425624"/>
                  <a:pt x="1401766" y="428489"/>
                </a:cubicBezTo>
                <a:cubicBezTo>
                  <a:pt x="1381575" y="431381"/>
                  <a:pt x="1363306" y="434273"/>
                  <a:pt x="1346960" y="436183"/>
                </a:cubicBezTo>
                <a:lnTo>
                  <a:pt x="1262347" y="813082"/>
                </a:lnTo>
                <a:cubicBezTo>
                  <a:pt x="1260424" y="823669"/>
                  <a:pt x="1261385" y="832319"/>
                  <a:pt x="1264270" y="840013"/>
                </a:cubicBezTo>
                <a:cubicBezTo>
                  <a:pt x="1267154" y="847708"/>
                  <a:pt x="1271962" y="854420"/>
                  <a:pt x="1277731" y="860205"/>
                </a:cubicBezTo>
                <a:cubicBezTo>
                  <a:pt x="1284462" y="867872"/>
                  <a:pt x="1291192" y="873657"/>
                  <a:pt x="1296961" y="878459"/>
                </a:cubicBezTo>
                <a:cubicBezTo>
                  <a:pt x="1301769" y="883261"/>
                  <a:pt x="1308500" y="888063"/>
                  <a:pt x="1314269" y="892893"/>
                </a:cubicBezTo>
                <a:cubicBezTo>
                  <a:pt x="1319076" y="897695"/>
                  <a:pt x="1325807" y="900588"/>
                  <a:pt x="1333499" y="903453"/>
                </a:cubicBezTo>
                <a:cubicBezTo>
                  <a:pt x="1341191" y="906345"/>
                  <a:pt x="1352729" y="906345"/>
                  <a:pt x="1368113" y="903453"/>
                </a:cubicBezTo>
                <a:cubicBezTo>
                  <a:pt x="1391190" y="901543"/>
                  <a:pt x="1415228" y="898650"/>
                  <a:pt x="1441189" y="895758"/>
                </a:cubicBezTo>
                <a:cubicBezTo>
                  <a:pt x="1467149" y="892893"/>
                  <a:pt x="1492149" y="890001"/>
                  <a:pt x="1517148" y="887108"/>
                </a:cubicBezTo>
                <a:cubicBezTo>
                  <a:pt x="1527725" y="886153"/>
                  <a:pt x="1534456" y="884243"/>
                  <a:pt x="1536379" y="881351"/>
                </a:cubicBezTo>
                <a:cubicBezTo>
                  <a:pt x="1538302" y="879414"/>
                  <a:pt x="1538302" y="873657"/>
                  <a:pt x="1537340" y="865962"/>
                </a:cubicBezTo>
                <a:cubicBezTo>
                  <a:pt x="1534456" y="858267"/>
                  <a:pt x="1532533" y="851528"/>
                  <a:pt x="1530610" y="844815"/>
                </a:cubicBezTo>
                <a:cubicBezTo>
                  <a:pt x="1528687" y="838076"/>
                  <a:pt x="1525802" y="830381"/>
                  <a:pt x="1521956" y="822687"/>
                </a:cubicBezTo>
                <a:cubicBezTo>
                  <a:pt x="1518110" y="814992"/>
                  <a:pt x="1513302" y="810190"/>
                  <a:pt x="1507533" y="807298"/>
                </a:cubicBezTo>
                <a:cubicBezTo>
                  <a:pt x="1501764" y="805388"/>
                  <a:pt x="1493110" y="803478"/>
                  <a:pt x="1482534" y="803478"/>
                </a:cubicBezTo>
                <a:cubicBezTo>
                  <a:pt x="1463303" y="802495"/>
                  <a:pt x="1445035" y="802495"/>
                  <a:pt x="1428689" y="803478"/>
                </a:cubicBezTo>
                <a:cubicBezTo>
                  <a:pt x="1412343" y="804433"/>
                  <a:pt x="1395036" y="805388"/>
                  <a:pt x="1376767" y="807298"/>
                </a:cubicBezTo>
                <a:cubicBezTo>
                  <a:pt x="1380613" y="796738"/>
                  <a:pt x="1384459" y="786151"/>
                  <a:pt x="1388305" y="775591"/>
                </a:cubicBezTo>
                <a:cubicBezTo>
                  <a:pt x="1392151" y="765004"/>
                  <a:pt x="1395997" y="753463"/>
                  <a:pt x="1399843" y="741921"/>
                </a:cubicBezTo>
                <a:cubicBezTo>
                  <a:pt x="1422920" y="739056"/>
                  <a:pt x="1445996" y="737118"/>
                  <a:pt x="1470034" y="735208"/>
                </a:cubicBezTo>
                <a:cubicBezTo>
                  <a:pt x="1494072" y="733271"/>
                  <a:pt x="1518110" y="730406"/>
                  <a:pt x="1541186" y="728469"/>
                </a:cubicBezTo>
                <a:cubicBezTo>
                  <a:pt x="1551763" y="726559"/>
                  <a:pt x="1558493" y="724621"/>
                  <a:pt x="1561378" y="721729"/>
                </a:cubicBezTo>
                <a:cubicBezTo>
                  <a:pt x="1564263" y="718864"/>
                  <a:pt x="1564263" y="712125"/>
                  <a:pt x="1562340" y="703475"/>
                </a:cubicBezTo>
                <a:cubicBezTo>
                  <a:pt x="1561378" y="695780"/>
                  <a:pt x="1559455" y="688086"/>
                  <a:pt x="1557532" y="680391"/>
                </a:cubicBezTo>
                <a:cubicBezTo>
                  <a:pt x="1555609" y="672697"/>
                  <a:pt x="1552724" y="665029"/>
                  <a:pt x="1548878" y="657335"/>
                </a:cubicBezTo>
                <a:cubicBezTo>
                  <a:pt x="1545032" y="648685"/>
                  <a:pt x="1540225" y="643856"/>
                  <a:pt x="1534456" y="640991"/>
                </a:cubicBezTo>
                <a:cubicBezTo>
                  <a:pt x="1528687" y="638098"/>
                  <a:pt x="1520033" y="636161"/>
                  <a:pt x="1509456" y="636161"/>
                </a:cubicBezTo>
                <a:cubicBezTo>
                  <a:pt x="1496957" y="636161"/>
                  <a:pt x="1484457" y="635206"/>
                  <a:pt x="1472919" y="635206"/>
                </a:cubicBezTo>
                <a:cubicBezTo>
                  <a:pt x="1461380" y="635206"/>
                  <a:pt x="1449842" y="635206"/>
                  <a:pt x="1438304" y="636161"/>
                </a:cubicBezTo>
                <a:cubicBezTo>
                  <a:pt x="1445996" y="616952"/>
                  <a:pt x="1452727" y="597715"/>
                  <a:pt x="1459457" y="579461"/>
                </a:cubicBezTo>
                <a:cubicBezTo>
                  <a:pt x="1466188" y="562135"/>
                  <a:pt x="1472919" y="543880"/>
                  <a:pt x="1479649" y="527536"/>
                </a:cubicBezTo>
                <a:cubicBezTo>
                  <a:pt x="1506572" y="525599"/>
                  <a:pt x="1532533" y="524644"/>
                  <a:pt x="1557532" y="523689"/>
                </a:cubicBezTo>
                <a:cubicBezTo>
                  <a:pt x="1582531" y="523689"/>
                  <a:pt x="1606569" y="522734"/>
                  <a:pt x="1629646" y="521752"/>
                </a:cubicBezTo>
                <a:cubicBezTo>
                  <a:pt x="1641184" y="520797"/>
                  <a:pt x="1648876" y="518887"/>
                  <a:pt x="1651760" y="515994"/>
                </a:cubicBezTo>
                <a:cubicBezTo>
                  <a:pt x="1654645" y="512147"/>
                  <a:pt x="1656568" y="505407"/>
                  <a:pt x="1655606" y="495803"/>
                </a:cubicBezTo>
                <a:cubicBezTo>
                  <a:pt x="1654645" y="487153"/>
                  <a:pt x="1652722" y="478504"/>
                  <a:pt x="1651760" y="470809"/>
                </a:cubicBezTo>
                <a:cubicBezTo>
                  <a:pt x="1649837" y="463114"/>
                  <a:pt x="1646953" y="454465"/>
                  <a:pt x="1643107" y="444833"/>
                </a:cubicBezTo>
                <a:cubicBezTo>
                  <a:pt x="1638299" y="426579"/>
                  <a:pt x="1625800" y="416974"/>
                  <a:pt x="1603685" y="415992"/>
                </a:cubicBezTo>
                <a:cubicBezTo>
                  <a:pt x="1580608" y="415037"/>
                  <a:pt x="1557532" y="415037"/>
                  <a:pt x="1534456" y="415992"/>
                </a:cubicBezTo>
                <a:close/>
                <a:moveTo>
                  <a:pt x="112958" y="399070"/>
                </a:moveTo>
                <a:cubicBezTo>
                  <a:pt x="108211" y="407755"/>
                  <a:pt x="106212" y="416383"/>
                  <a:pt x="106212" y="425011"/>
                </a:cubicBezTo>
                <a:cubicBezTo>
                  <a:pt x="106212" y="426929"/>
                  <a:pt x="107212" y="428903"/>
                  <a:pt x="109127" y="429861"/>
                </a:cubicBezTo>
                <a:cubicBezTo>
                  <a:pt x="112042" y="430820"/>
                  <a:pt x="112958" y="428903"/>
                  <a:pt x="114874" y="427944"/>
                </a:cubicBezTo>
                <a:cubicBezTo>
                  <a:pt x="117789" y="425970"/>
                  <a:pt x="118788" y="422135"/>
                  <a:pt x="118788" y="419259"/>
                </a:cubicBezTo>
                <a:cubicBezTo>
                  <a:pt x="117789" y="412548"/>
                  <a:pt x="115873" y="406739"/>
                  <a:pt x="112958" y="399070"/>
                </a:cubicBezTo>
                <a:close/>
                <a:moveTo>
                  <a:pt x="1072997" y="373699"/>
                </a:moveTo>
                <a:cubicBezTo>
                  <a:pt x="1066267" y="374654"/>
                  <a:pt x="1061459" y="381393"/>
                  <a:pt x="1056651" y="391953"/>
                </a:cubicBezTo>
                <a:cubicBezTo>
                  <a:pt x="1049921" y="410235"/>
                  <a:pt x="1043190" y="431381"/>
                  <a:pt x="1035498" y="454465"/>
                </a:cubicBezTo>
                <a:cubicBezTo>
                  <a:pt x="1027806" y="476566"/>
                  <a:pt x="1021075" y="500605"/>
                  <a:pt x="1013383" y="525599"/>
                </a:cubicBezTo>
                <a:cubicBezTo>
                  <a:pt x="1005691" y="550593"/>
                  <a:pt x="998961" y="575586"/>
                  <a:pt x="992230" y="600608"/>
                </a:cubicBezTo>
                <a:cubicBezTo>
                  <a:pt x="985499" y="625601"/>
                  <a:pt x="979730" y="650595"/>
                  <a:pt x="973961" y="673679"/>
                </a:cubicBezTo>
                <a:cubicBezTo>
                  <a:pt x="968192" y="696735"/>
                  <a:pt x="962423" y="718864"/>
                  <a:pt x="958577" y="739056"/>
                </a:cubicBezTo>
                <a:cubicBezTo>
                  <a:pt x="954731" y="759247"/>
                  <a:pt x="950885" y="777501"/>
                  <a:pt x="948962" y="791936"/>
                </a:cubicBezTo>
                <a:cubicBezTo>
                  <a:pt x="947039" y="801540"/>
                  <a:pt x="947039" y="810190"/>
                  <a:pt x="949923" y="816929"/>
                </a:cubicBezTo>
                <a:cubicBezTo>
                  <a:pt x="952808" y="823669"/>
                  <a:pt x="957615" y="830381"/>
                  <a:pt x="963384" y="836166"/>
                </a:cubicBezTo>
                <a:cubicBezTo>
                  <a:pt x="972038" y="843860"/>
                  <a:pt x="978769" y="849618"/>
                  <a:pt x="983576" y="854420"/>
                </a:cubicBezTo>
                <a:cubicBezTo>
                  <a:pt x="988384" y="859222"/>
                  <a:pt x="994153" y="864052"/>
                  <a:pt x="999922" y="868854"/>
                </a:cubicBezTo>
                <a:cubicBezTo>
                  <a:pt x="1001845" y="870764"/>
                  <a:pt x="1004730" y="872702"/>
                  <a:pt x="1007614" y="874612"/>
                </a:cubicBezTo>
                <a:cubicBezTo>
                  <a:pt x="1010499" y="876549"/>
                  <a:pt x="1014345" y="878459"/>
                  <a:pt x="1018191" y="879414"/>
                </a:cubicBezTo>
                <a:cubicBezTo>
                  <a:pt x="1022037" y="880396"/>
                  <a:pt x="1026844" y="881351"/>
                  <a:pt x="1032614" y="881351"/>
                </a:cubicBezTo>
                <a:cubicBezTo>
                  <a:pt x="1038383" y="881351"/>
                  <a:pt x="1045113" y="881351"/>
                  <a:pt x="1053767" y="879414"/>
                </a:cubicBezTo>
                <a:cubicBezTo>
                  <a:pt x="1077805" y="876549"/>
                  <a:pt x="1101843" y="873657"/>
                  <a:pt x="1127803" y="870764"/>
                </a:cubicBezTo>
                <a:cubicBezTo>
                  <a:pt x="1153764" y="867899"/>
                  <a:pt x="1178764" y="865007"/>
                  <a:pt x="1206648" y="862115"/>
                </a:cubicBezTo>
                <a:cubicBezTo>
                  <a:pt x="1218186" y="861160"/>
                  <a:pt x="1224916" y="859222"/>
                  <a:pt x="1226839" y="856357"/>
                </a:cubicBezTo>
                <a:cubicBezTo>
                  <a:pt x="1227801" y="853465"/>
                  <a:pt x="1227801" y="848663"/>
                  <a:pt x="1225878" y="840013"/>
                </a:cubicBezTo>
                <a:cubicBezTo>
                  <a:pt x="1224916" y="833274"/>
                  <a:pt x="1222993" y="826534"/>
                  <a:pt x="1221070" y="818839"/>
                </a:cubicBezTo>
                <a:cubicBezTo>
                  <a:pt x="1219147" y="811145"/>
                  <a:pt x="1215301" y="804433"/>
                  <a:pt x="1211455" y="796738"/>
                </a:cubicBezTo>
                <a:cubicBezTo>
                  <a:pt x="1206648" y="789043"/>
                  <a:pt x="1202802" y="784241"/>
                  <a:pt x="1197033" y="781349"/>
                </a:cubicBezTo>
                <a:cubicBezTo>
                  <a:pt x="1192225" y="778456"/>
                  <a:pt x="1183571" y="777501"/>
                  <a:pt x="1172995" y="777501"/>
                </a:cubicBezTo>
                <a:cubicBezTo>
                  <a:pt x="1154726" y="777501"/>
                  <a:pt x="1138380" y="777501"/>
                  <a:pt x="1122996" y="777501"/>
                </a:cubicBezTo>
                <a:cubicBezTo>
                  <a:pt x="1107612" y="777501"/>
                  <a:pt x="1091266" y="778456"/>
                  <a:pt x="1072997" y="780394"/>
                </a:cubicBezTo>
                <a:cubicBezTo>
                  <a:pt x="1080689" y="755400"/>
                  <a:pt x="1089343" y="727514"/>
                  <a:pt x="1098958" y="699628"/>
                </a:cubicBezTo>
                <a:cubicBezTo>
                  <a:pt x="1107612" y="671742"/>
                  <a:pt x="1117227" y="643856"/>
                  <a:pt x="1127803" y="615014"/>
                </a:cubicBezTo>
                <a:cubicBezTo>
                  <a:pt x="1137419" y="587128"/>
                  <a:pt x="1147995" y="559242"/>
                  <a:pt x="1157610" y="532338"/>
                </a:cubicBezTo>
                <a:cubicBezTo>
                  <a:pt x="1167226" y="505407"/>
                  <a:pt x="1176841" y="480414"/>
                  <a:pt x="1186456" y="458312"/>
                </a:cubicBezTo>
                <a:cubicBezTo>
                  <a:pt x="1190302" y="448680"/>
                  <a:pt x="1191263" y="440986"/>
                  <a:pt x="1189340" y="435228"/>
                </a:cubicBezTo>
                <a:cubicBezTo>
                  <a:pt x="1187417" y="429444"/>
                  <a:pt x="1181648" y="422731"/>
                  <a:pt x="1172033" y="415037"/>
                </a:cubicBezTo>
                <a:cubicBezTo>
                  <a:pt x="1162418" y="407342"/>
                  <a:pt x="1150880" y="400603"/>
                  <a:pt x="1137419" y="393890"/>
                </a:cubicBezTo>
                <a:cubicBezTo>
                  <a:pt x="1123957" y="387151"/>
                  <a:pt x="1111458" y="381393"/>
                  <a:pt x="1099920" y="377546"/>
                </a:cubicBezTo>
                <a:cubicBezTo>
                  <a:pt x="1088381" y="373699"/>
                  <a:pt x="1078766" y="371762"/>
                  <a:pt x="1072997" y="373699"/>
                </a:cubicBezTo>
                <a:close/>
                <a:moveTo>
                  <a:pt x="815311" y="351570"/>
                </a:moveTo>
                <a:cubicBezTo>
                  <a:pt x="797042" y="348705"/>
                  <a:pt x="783581" y="349660"/>
                  <a:pt x="773966" y="355417"/>
                </a:cubicBezTo>
                <a:cubicBezTo>
                  <a:pt x="764351" y="361202"/>
                  <a:pt x="756659" y="368897"/>
                  <a:pt x="749928" y="378501"/>
                </a:cubicBezTo>
                <a:cubicBezTo>
                  <a:pt x="731659" y="405432"/>
                  <a:pt x="712429" y="437166"/>
                  <a:pt x="691276" y="472719"/>
                </a:cubicBezTo>
                <a:cubicBezTo>
                  <a:pt x="671084" y="508300"/>
                  <a:pt x="650892" y="543880"/>
                  <a:pt x="630700" y="580416"/>
                </a:cubicBezTo>
                <a:cubicBezTo>
                  <a:pt x="610509" y="616952"/>
                  <a:pt x="591278" y="652532"/>
                  <a:pt x="573971" y="687131"/>
                </a:cubicBezTo>
                <a:cubicBezTo>
                  <a:pt x="556664" y="721756"/>
                  <a:pt x="542241" y="751553"/>
                  <a:pt x="530703" y="777501"/>
                </a:cubicBezTo>
                <a:cubicBezTo>
                  <a:pt x="527818" y="785196"/>
                  <a:pt x="525895" y="791936"/>
                  <a:pt x="525895" y="796738"/>
                </a:cubicBezTo>
                <a:cubicBezTo>
                  <a:pt x="524934" y="801540"/>
                  <a:pt x="525895" y="805388"/>
                  <a:pt x="527818" y="808280"/>
                </a:cubicBezTo>
                <a:cubicBezTo>
                  <a:pt x="529741" y="812127"/>
                  <a:pt x="532626" y="815019"/>
                  <a:pt x="535510" y="816929"/>
                </a:cubicBezTo>
                <a:cubicBezTo>
                  <a:pt x="539356" y="818839"/>
                  <a:pt x="542241" y="821732"/>
                  <a:pt x="547049" y="825579"/>
                </a:cubicBezTo>
                <a:cubicBezTo>
                  <a:pt x="552818" y="829426"/>
                  <a:pt x="558587" y="832319"/>
                  <a:pt x="564356" y="835211"/>
                </a:cubicBezTo>
                <a:cubicBezTo>
                  <a:pt x="570125" y="838076"/>
                  <a:pt x="574933" y="840968"/>
                  <a:pt x="579740" y="842878"/>
                </a:cubicBezTo>
                <a:cubicBezTo>
                  <a:pt x="588394" y="846725"/>
                  <a:pt x="594163" y="848663"/>
                  <a:pt x="598970" y="847708"/>
                </a:cubicBezTo>
                <a:cubicBezTo>
                  <a:pt x="603778" y="846725"/>
                  <a:pt x="607624" y="842878"/>
                  <a:pt x="611470" y="837121"/>
                </a:cubicBezTo>
                <a:cubicBezTo>
                  <a:pt x="617239" y="824624"/>
                  <a:pt x="623970" y="813082"/>
                  <a:pt x="630700" y="800585"/>
                </a:cubicBezTo>
                <a:cubicBezTo>
                  <a:pt x="637431" y="788088"/>
                  <a:pt x="645123" y="774636"/>
                  <a:pt x="653777" y="760202"/>
                </a:cubicBezTo>
                <a:cubicBezTo>
                  <a:pt x="676853" y="756355"/>
                  <a:pt x="701852" y="753463"/>
                  <a:pt x="730698" y="751553"/>
                </a:cubicBezTo>
                <a:cubicBezTo>
                  <a:pt x="759543" y="749615"/>
                  <a:pt x="788389" y="748660"/>
                  <a:pt x="817234" y="747705"/>
                </a:cubicBezTo>
                <a:cubicBezTo>
                  <a:pt x="817234" y="763094"/>
                  <a:pt x="817234" y="777501"/>
                  <a:pt x="817234" y="790981"/>
                </a:cubicBezTo>
                <a:cubicBezTo>
                  <a:pt x="817234" y="804433"/>
                  <a:pt x="817234" y="815974"/>
                  <a:pt x="818196" y="827516"/>
                </a:cubicBezTo>
                <a:cubicBezTo>
                  <a:pt x="819157" y="838076"/>
                  <a:pt x="821080" y="846725"/>
                  <a:pt x="823965" y="850573"/>
                </a:cubicBezTo>
                <a:cubicBezTo>
                  <a:pt x="826849" y="854420"/>
                  <a:pt x="833580" y="858267"/>
                  <a:pt x="842234" y="862115"/>
                </a:cubicBezTo>
                <a:cubicBezTo>
                  <a:pt x="850887" y="865962"/>
                  <a:pt x="858579" y="868854"/>
                  <a:pt x="867233" y="869809"/>
                </a:cubicBezTo>
                <a:cubicBezTo>
                  <a:pt x="875887" y="870764"/>
                  <a:pt x="885502" y="871747"/>
                  <a:pt x="895117" y="872702"/>
                </a:cubicBezTo>
                <a:cubicBezTo>
                  <a:pt x="904732" y="872702"/>
                  <a:pt x="911463" y="872702"/>
                  <a:pt x="914347" y="869809"/>
                </a:cubicBezTo>
                <a:cubicBezTo>
                  <a:pt x="918193" y="866917"/>
                  <a:pt x="919155" y="862115"/>
                  <a:pt x="920116" y="855402"/>
                </a:cubicBezTo>
                <a:cubicBezTo>
                  <a:pt x="923001" y="822687"/>
                  <a:pt x="925885" y="787133"/>
                  <a:pt x="928770" y="748660"/>
                </a:cubicBezTo>
                <a:cubicBezTo>
                  <a:pt x="931654" y="710215"/>
                  <a:pt x="935501" y="672697"/>
                  <a:pt x="939347" y="634251"/>
                </a:cubicBezTo>
                <a:cubicBezTo>
                  <a:pt x="943193" y="595805"/>
                  <a:pt x="948000" y="559270"/>
                  <a:pt x="951846" y="524644"/>
                </a:cubicBezTo>
                <a:cubicBezTo>
                  <a:pt x="956654" y="489063"/>
                  <a:pt x="960500" y="458312"/>
                  <a:pt x="965308" y="431381"/>
                </a:cubicBezTo>
                <a:cubicBezTo>
                  <a:pt x="967231" y="420794"/>
                  <a:pt x="967231" y="411190"/>
                  <a:pt x="964346" y="404450"/>
                </a:cubicBezTo>
                <a:cubicBezTo>
                  <a:pt x="961461" y="397738"/>
                  <a:pt x="954731" y="390998"/>
                  <a:pt x="943193" y="386196"/>
                </a:cubicBezTo>
                <a:cubicBezTo>
                  <a:pt x="934539" y="383303"/>
                  <a:pt x="925885" y="379456"/>
                  <a:pt x="917232" y="376591"/>
                </a:cubicBezTo>
                <a:cubicBezTo>
                  <a:pt x="908578" y="373699"/>
                  <a:pt x="898963" y="369852"/>
                  <a:pt x="889348" y="366959"/>
                </a:cubicBezTo>
                <a:cubicBezTo>
                  <a:pt x="879733" y="364094"/>
                  <a:pt x="869156" y="361202"/>
                  <a:pt x="856656" y="358310"/>
                </a:cubicBezTo>
                <a:cubicBezTo>
                  <a:pt x="845118" y="356400"/>
                  <a:pt x="830695" y="353507"/>
                  <a:pt x="815311" y="351570"/>
                </a:cubicBezTo>
                <a:close/>
                <a:moveTo>
                  <a:pt x="120703" y="343296"/>
                </a:moveTo>
                <a:cubicBezTo>
                  <a:pt x="115873" y="342337"/>
                  <a:pt x="117789" y="350063"/>
                  <a:pt x="116789" y="353898"/>
                </a:cubicBezTo>
                <a:cubicBezTo>
                  <a:pt x="116789" y="353898"/>
                  <a:pt x="116789" y="354857"/>
                  <a:pt x="116789" y="354857"/>
                </a:cubicBezTo>
                <a:cubicBezTo>
                  <a:pt x="117789" y="357733"/>
                  <a:pt x="113958" y="364444"/>
                  <a:pt x="118788" y="364444"/>
                </a:cubicBezTo>
                <a:cubicBezTo>
                  <a:pt x="122619" y="364444"/>
                  <a:pt x="120703" y="358691"/>
                  <a:pt x="122619" y="354857"/>
                </a:cubicBezTo>
                <a:cubicBezTo>
                  <a:pt x="121620" y="351022"/>
                  <a:pt x="126450" y="344254"/>
                  <a:pt x="120703" y="343296"/>
                </a:cubicBezTo>
                <a:close/>
                <a:moveTo>
                  <a:pt x="421159" y="317927"/>
                </a:moveTo>
                <a:cubicBezTo>
                  <a:pt x="411544" y="317927"/>
                  <a:pt x="403852" y="319864"/>
                  <a:pt x="396159" y="322729"/>
                </a:cubicBezTo>
                <a:cubicBezTo>
                  <a:pt x="388467" y="325621"/>
                  <a:pt x="381737" y="328514"/>
                  <a:pt x="376929" y="331406"/>
                </a:cubicBezTo>
                <a:cubicBezTo>
                  <a:pt x="362506" y="339073"/>
                  <a:pt x="348084" y="347750"/>
                  <a:pt x="333661" y="359265"/>
                </a:cubicBezTo>
                <a:cubicBezTo>
                  <a:pt x="319238" y="370807"/>
                  <a:pt x="306739" y="382348"/>
                  <a:pt x="294239" y="395800"/>
                </a:cubicBezTo>
                <a:cubicBezTo>
                  <a:pt x="281739" y="409280"/>
                  <a:pt x="271163" y="422731"/>
                  <a:pt x="261547" y="437166"/>
                </a:cubicBezTo>
                <a:cubicBezTo>
                  <a:pt x="251932" y="451573"/>
                  <a:pt x="245202" y="465024"/>
                  <a:pt x="240394" y="477549"/>
                </a:cubicBezTo>
                <a:cubicBezTo>
                  <a:pt x="233664" y="491955"/>
                  <a:pt x="230779" y="506390"/>
                  <a:pt x="229817" y="520797"/>
                </a:cubicBezTo>
                <a:cubicBezTo>
                  <a:pt x="228856" y="535231"/>
                  <a:pt x="229817" y="548683"/>
                  <a:pt x="233664" y="561180"/>
                </a:cubicBezTo>
                <a:cubicBezTo>
                  <a:pt x="237510" y="573676"/>
                  <a:pt x="242317" y="585218"/>
                  <a:pt x="250009" y="596760"/>
                </a:cubicBezTo>
                <a:cubicBezTo>
                  <a:pt x="257701" y="608302"/>
                  <a:pt x="266355" y="617907"/>
                  <a:pt x="275970" y="627511"/>
                </a:cubicBezTo>
                <a:cubicBezTo>
                  <a:pt x="284624" y="636188"/>
                  <a:pt x="294239" y="644838"/>
                  <a:pt x="305777" y="653487"/>
                </a:cubicBezTo>
                <a:cubicBezTo>
                  <a:pt x="317315" y="662137"/>
                  <a:pt x="327892" y="669832"/>
                  <a:pt x="339430" y="678481"/>
                </a:cubicBezTo>
                <a:cubicBezTo>
                  <a:pt x="350968" y="686176"/>
                  <a:pt x="361545" y="693870"/>
                  <a:pt x="371160" y="701565"/>
                </a:cubicBezTo>
                <a:cubicBezTo>
                  <a:pt x="380775" y="709260"/>
                  <a:pt x="389429" y="715972"/>
                  <a:pt x="396159" y="721756"/>
                </a:cubicBezTo>
                <a:cubicBezTo>
                  <a:pt x="402890" y="727514"/>
                  <a:pt x="407698" y="733298"/>
                  <a:pt x="409621" y="738101"/>
                </a:cubicBezTo>
                <a:cubicBezTo>
                  <a:pt x="411544" y="742903"/>
                  <a:pt x="410582" y="746750"/>
                  <a:pt x="405775" y="748660"/>
                </a:cubicBezTo>
                <a:cubicBezTo>
                  <a:pt x="394236" y="756355"/>
                  <a:pt x="376929" y="756355"/>
                  <a:pt x="353853" y="748660"/>
                </a:cubicBezTo>
                <a:cubicBezTo>
                  <a:pt x="330776" y="740966"/>
                  <a:pt x="303854" y="726559"/>
                  <a:pt x="273086" y="704430"/>
                </a:cubicBezTo>
                <a:cubicBezTo>
                  <a:pt x="268278" y="699628"/>
                  <a:pt x="261547" y="696763"/>
                  <a:pt x="254817" y="693870"/>
                </a:cubicBezTo>
                <a:cubicBezTo>
                  <a:pt x="248086" y="690978"/>
                  <a:pt x="240394" y="689068"/>
                  <a:pt x="232702" y="688086"/>
                </a:cubicBezTo>
                <a:cubicBezTo>
                  <a:pt x="225010" y="686176"/>
                  <a:pt x="217318" y="686176"/>
                  <a:pt x="209626" y="687131"/>
                </a:cubicBezTo>
                <a:cubicBezTo>
                  <a:pt x="201933" y="687131"/>
                  <a:pt x="194241" y="689068"/>
                  <a:pt x="185588" y="695780"/>
                </a:cubicBezTo>
                <a:cubicBezTo>
                  <a:pt x="177896" y="699628"/>
                  <a:pt x="174050" y="704457"/>
                  <a:pt x="173088" y="712152"/>
                </a:cubicBezTo>
                <a:cubicBezTo>
                  <a:pt x="173088" y="718864"/>
                  <a:pt x="180780" y="730406"/>
                  <a:pt x="196164" y="745795"/>
                </a:cubicBezTo>
                <a:cubicBezTo>
                  <a:pt x="225010" y="776546"/>
                  <a:pt x="253855" y="798675"/>
                  <a:pt x="281739" y="813082"/>
                </a:cubicBezTo>
                <a:cubicBezTo>
                  <a:pt x="310585" y="826561"/>
                  <a:pt x="339430" y="834256"/>
                  <a:pt x="370199" y="836166"/>
                </a:cubicBezTo>
                <a:cubicBezTo>
                  <a:pt x="393275" y="838103"/>
                  <a:pt x="412505" y="836166"/>
                  <a:pt x="429812" y="832319"/>
                </a:cubicBezTo>
                <a:cubicBezTo>
                  <a:pt x="446158" y="828471"/>
                  <a:pt x="460581" y="822714"/>
                  <a:pt x="473081" y="815974"/>
                </a:cubicBezTo>
                <a:cubicBezTo>
                  <a:pt x="485580" y="809235"/>
                  <a:pt x="495195" y="801568"/>
                  <a:pt x="502888" y="792891"/>
                </a:cubicBezTo>
                <a:cubicBezTo>
                  <a:pt x="510580" y="784241"/>
                  <a:pt x="516349" y="775591"/>
                  <a:pt x="521156" y="767897"/>
                </a:cubicBezTo>
                <a:cubicBezTo>
                  <a:pt x="527818" y="757337"/>
                  <a:pt x="530703" y="746750"/>
                  <a:pt x="529741" y="737146"/>
                </a:cubicBezTo>
                <a:cubicBezTo>
                  <a:pt x="528780" y="727514"/>
                  <a:pt x="523972" y="717909"/>
                  <a:pt x="517242" y="708305"/>
                </a:cubicBezTo>
                <a:cubicBezTo>
                  <a:pt x="509618" y="698673"/>
                  <a:pt x="500965" y="689068"/>
                  <a:pt x="489426" y="679436"/>
                </a:cubicBezTo>
                <a:cubicBezTo>
                  <a:pt x="477888" y="669832"/>
                  <a:pt x="465389" y="660227"/>
                  <a:pt x="452889" y="650595"/>
                </a:cubicBezTo>
                <a:cubicBezTo>
                  <a:pt x="440389" y="640991"/>
                  <a:pt x="426928" y="631386"/>
                  <a:pt x="414428" y="620799"/>
                </a:cubicBezTo>
                <a:cubicBezTo>
                  <a:pt x="401929" y="611194"/>
                  <a:pt x="390390" y="600608"/>
                  <a:pt x="379814" y="589066"/>
                </a:cubicBezTo>
                <a:cubicBezTo>
                  <a:pt x="372122" y="580416"/>
                  <a:pt x="367314" y="571766"/>
                  <a:pt x="365391" y="561180"/>
                </a:cubicBezTo>
                <a:cubicBezTo>
                  <a:pt x="364429" y="550620"/>
                  <a:pt x="364429" y="540988"/>
                  <a:pt x="367314" y="530428"/>
                </a:cubicBezTo>
                <a:cubicBezTo>
                  <a:pt x="370199" y="520797"/>
                  <a:pt x="374045" y="510237"/>
                  <a:pt x="380775" y="500605"/>
                </a:cubicBezTo>
                <a:cubicBezTo>
                  <a:pt x="387506" y="491000"/>
                  <a:pt x="394236" y="482351"/>
                  <a:pt x="401929" y="473701"/>
                </a:cubicBezTo>
                <a:cubicBezTo>
                  <a:pt x="409621" y="465052"/>
                  <a:pt x="417313" y="458312"/>
                  <a:pt x="425966" y="451573"/>
                </a:cubicBezTo>
                <a:cubicBezTo>
                  <a:pt x="434620" y="445815"/>
                  <a:pt x="441351" y="441013"/>
                  <a:pt x="448081" y="438121"/>
                </a:cubicBezTo>
                <a:cubicBezTo>
                  <a:pt x="455773" y="434273"/>
                  <a:pt x="461542" y="432363"/>
                  <a:pt x="464427" y="433318"/>
                </a:cubicBezTo>
                <a:cubicBezTo>
                  <a:pt x="467312" y="434273"/>
                  <a:pt x="469235" y="437166"/>
                  <a:pt x="469235" y="441968"/>
                </a:cubicBezTo>
                <a:cubicBezTo>
                  <a:pt x="469235" y="446770"/>
                  <a:pt x="468273" y="453510"/>
                  <a:pt x="466350" y="461204"/>
                </a:cubicBezTo>
                <a:cubicBezTo>
                  <a:pt x="463466" y="468899"/>
                  <a:pt x="461542" y="476566"/>
                  <a:pt x="458658" y="485243"/>
                </a:cubicBezTo>
                <a:cubicBezTo>
                  <a:pt x="455773" y="492911"/>
                  <a:pt x="452889" y="501587"/>
                  <a:pt x="450004" y="510237"/>
                </a:cubicBezTo>
                <a:cubicBezTo>
                  <a:pt x="447120" y="518887"/>
                  <a:pt x="445197" y="525626"/>
                  <a:pt x="444235" y="532338"/>
                </a:cubicBezTo>
                <a:cubicBezTo>
                  <a:pt x="437505" y="564072"/>
                  <a:pt x="459551" y="591003"/>
                  <a:pt x="510511" y="613104"/>
                </a:cubicBezTo>
                <a:cubicBezTo>
                  <a:pt x="519165" y="616952"/>
                  <a:pt x="525895" y="618862"/>
                  <a:pt x="530703" y="616952"/>
                </a:cubicBezTo>
                <a:cubicBezTo>
                  <a:pt x="535510" y="615042"/>
                  <a:pt x="540318" y="611194"/>
                  <a:pt x="545126" y="603500"/>
                </a:cubicBezTo>
                <a:cubicBezTo>
                  <a:pt x="549933" y="595805"/>
                  <a:pt x="555702" y="586173"/>
                  <a:pt x="560510" y="574659"/>
                </a:cubicBezTo>
                <a:cubicBezTo>
                  <a:pt x="565317" y="564072"/>
                  <a:pt x="570125" y="552530"/>
                  <a:pt x="574933" y="540033"/>
                </a:cubicBezTo>
                <a:cubicBezTo>
                  <a:pt x="579740" y="527536"/>
                  <a:pt x="583586" y="515994"/>
                  <a:pt x="587432" y="503497"/>
                </a:cubicBezTo>
                <a:cubicBezTo>
                  <a:pt x="591278" y="491000"/>
                  <a:pt x="594163" y="480414"/>
                  <a:pt x="596086" y="469854"/>
                </a:cubicBezTo>
                <a:cubicBezTo>
                  <a:pt x="596086" y="464069"/>
                  <a:pt x="597047" y="458312"/>
                  <a:pt x="597047" y="451573"/>
                </a:cubicBezTo>
                <a:cubicBezTo>
                  <a:pt x="598009" y="444860"/>
                  <a:pt x="597047" y="438121"/>
                  <a:pt x="596086" y="431381"/>
                </a:cubicBezTo>
                <a:cubicBezTo>
                  <a:pt x="595124" y="424669"/>
                  <a:pt x="593201" y="417929"/>
                  <a:pt x="589355" y="410235"/>
                </a:cubicBezTo>
                <a:cubicBezTo>
                  <a:pt x="586471" y="403495"/>
                  <a:pt x="580702" y="395800"/>
                  <a:pt x="573971" y="388133"/>
                </a:cubicBezTo>
                <a:cubicBezTo>
                  <a:pt x="563394" y="375609"/>
                  <a:pt x="549933" y="365049"/>
                  <a:pt x="533587" y="354462"/>
                </a:cubicBezTo>
                <a:cubicBezTo>
                  <a:pt x="517242" y="343903"/>
                  <a:pt x="499934" y="335253"/>
                  <a:pt x="483589" y="327559"/>
                </a:cubicBezTo>
                <a:cubicBezTo>
                  <a:pt x="472119" y="322729"/>
                  <a:pt x="461542" y="319864"/>
                  <a:pt x="450966" y="318909"/>
                </a:cubicBezTo>
                <a:cubicBezTo>
                  <a:pt x="440389" y="316972"/>
                  <a:pt x="429812" y="316972"/>
                  <a:pt x="421159" y="317927"/>
                </a:cubicBezTo>
                <a:close/>
                <a:moveTo>
                  <a:pt x="133196" y="246184"/>
                </a:moveTo>
                <a:cubicBezTo>
                  <a:pt x="132196" y="248158"/>
                  <a:pt x="131280" y="249117"/>
                  <a:pt x="131280" y="250075"/>
                </a:cubicBezTo>
                <a:cubicBezTo>
                  <a:pt x="130281" y="257745"/>
                  <a:pt x="130281" y="267389"/>
                  <a:pt x="121620" y="272182"/>
                </a:cubicBezTo>
                <a:cubicBezTo>
                  <a:pt x="120703" y="273141"/>
                  <a:pt x="120703" y="274100"/>
                  <a:pt x="121620" y="274100"/>
                </a:cubicBezTo>
                <a:cubicBezTo>
                  <a:pt x="126450" y="280810"/>
                  <a:pt x="124534" y="288537"/>
                  <a:pt x="125451" y="296206"/>
                </a:cubicBezTo>
                <a:cubicBezTo>
                  <a:pt x="126450" y="298124"/>
                  <a:pt x="126450" y="300041"/>
                  <a:pt x="128365" y="300041"/>
                </a:cubicBezTo>
                <a:cubicBezTo>
                  <a:pt x="130281" y="300041"/>
                  <a:pt x="130281" y="298124"/>
                  <a:pt x="131280" y="297165"/>
                </a:cubicBezTo>
                <a:cubicBezTo>
                  <a:pt x="133196" y="292371"/>
                  <a:pt x="134112" y="287521"/>
                  <a:pt x="133196" y="282728"/>
                </a:cubicBezTo>
                <a:cubicBezTo>
                  <a:pt x="131280" y="275058"/>
                  <a:pt x="132196" y="267389"/>
                  <a:pt x="134112" y="259663"/>
                </a:cubicBezTo>
                <a:cubicBezTo>
                  <a:pt x="135111" y="255828"/>
                  <a:pt x="136027" y="251993"/>
                  <a:pt x="133196" y="246184"/>
                </a:cubicBezTo>
                <a:close/>
                <a:moveTo>
                  <a:pt x="1720561" y="214491"/>
                </a:moveTo>
                <a:cubicBezTo>
                  <a:pt x="1713815" y="213532"/>
                  <a:pt x="1708069" y="214491"/>
                  <a:pt x="1702322" y="215449"/>
                </a:cubicBezTo>
                <a:cubicBezTo>
                  <a:pt x="1699407" y="216408"/>
                  <a:pt x="1695576" y="215449"/>
                  <a:pt x="1695576" y="219284"/>
                </a:cubicBezTo>
                <a:cubicBezTo>
                  <a:pt x="1695576" y="221201"/>
                  <a:pt x="1699407" y="222160"/>
                  <a:pt x="1701323" y="223119"/>
                </a:cubicBezTo>
                <a:cubicBezTo>
                  <a:pt x="1710900" y="226954"/>
                  <a:pt x="1721477" y="227969"/>
                  <a:pt x="1727307" y="237556"/>
                </a:cubicBezTo>
                <a:cubicBezTo>
                  <a:pt x="1728223" y="238515"/>
                  <a:pt x="1730139" y="239473"/>
                  <a:pt x="1731138" y="239473"/>
                </a:cubicBezTo>
                <a:cubicBezTo>
                  <a:pt x="1746545" y="242349"/>
                  <a:pt x="1752292" y="252952"/>
                  <a:pt x="1754207" y="265415"/>
                </a:cubicBezTo>
                <a:cubicBezTo>
                  <a:pt x="1756123" y="276017"/>
                  <a:pt x="1757122" y="286563"/>
                  <a:pt x="1758038" y="297165"/>
                </a:cubicBezTo>
                <a:cubicBezTo>
                  <a:pt x="1758038" y="300041"/>
                  <a:pt x="1758038" y="303876"/>
                  <a:pt x="1761869" y="303876"/>
                </a:cubicBezTo>
                <a:cubicBezTo>
                  <a:pt x="1764784" y="303876"/>
                  <a:pt x="1764784" y="300041"/>
                  <a:pt x="1765700" y="298124"/>
                </a:cubicBezTo>
                <a:cubicBezTo>
                  <a:pt x="1767699" y="292371"/>
                  <a:pt x="1768615" y="284645"/>
                  <a:pt x="1771530" y="278893"/>
                </a:cubicBezTo>
                <a:cubicBezTo>
                  <a:pt x="1779192" y="262539"/>
                  <a:pt x="1769614" y="248158"/>
                  <a:pt x="1762869" y="233721"/>
                </a:cubicBezTo>
                <a:cubicBezTo>
                  <a:pt x="1759954" y="228928"/>
                  <a:pt x="1754207" y="223119"/>
                  <a:pt x="1747461" y="221201"/>
                </a:cubicBezTo>
                <a:cubicBezTo>
                  <a:pt x="1738800" y="218325"/>
                  <a:pt x="1730139" y="216408"/>
                  <a:pt x="1720561" y="214491"/>
                </a:cubicBezTo>
                <a:close/>
                <a:moveTo>
                  <a:pt x="1639777" y="206821"/>
                </a:moveTo>
                <a:cubicBezTo>
                  <a:pt x="1635946" y="206821"/>
                  <a:pt x="1631116" y="206821"/>
                  <a:pt x="1630199" y="210656"/>
                </a:cubicBezTo>
                <a:cubicBezTo>
                  <a:pt x="1630199" y="214491"/>
                  <a:pt x="1634030" y="214491"/>
                  <a:pt x="1636862" y="215449"/>
                </a:cubicBezTo>
                <a:cubicBezTo>
                  <a:pt x="1640776" y="215449"/>
                  <a:pt x="1645523" y="217367"/>
                  <a:pt x="1645523" y="211614"/>
                </a:cubicBezTo>
                <a:cubicBezTo>
                  <a:pt x="1646523" y="207780"/>
                  <a:pt x="1642692" y="206821"/>
                  <a:pt x="1639777" y="206821"/>
                </a:cubicBezTo>
                <a:close/>
                <a:moveTo>
                  <a:pt x="218727" y="160634"/>
                </a:moveTo>
                <a:cubicBezTo>
                  <a:pt x="216811" y="160634"/>
                  <a:pt x="215895" y="160634"/>
                  <a:pt x="215895" y="162551"/>
                </a:cubicBezTo>
                <a:cubicBezTo>
                  <a:pt x="216811" y="164469"/>
                  <a:pt x="217811" y="166386"/>
                  <a:pt x="220642" y="167401"/>
                </a:cubicBezTo>
                <a:cubicBezTo>
                  <a:pt x="222558" y="168360"/>
                  <a:pt x="223557" y="166386"/>
                  <a:pt x="222558" y="165427"/>
                </a:cubicBezTo>
                <a:cubicBezTo>
                  <a:pt x="222558" y="162551"/>
                  <a:pt x="220642" y="161592"/>
                  <a:pt x="218727" y="160634"/>
                </a:cubicBezTo>
                <a:close/>
                <a:moveTo>
                  <a:pt x="204319" y="144279"/>
                </a:moveTo>
                <a:cubicBezTo>
                  <a:pt x="201404" y="143321"/>
                  <a:pt x="199489" y="144279"/>
                  <a:pt x="199489" y="147155"/>
                </a:cubicBezTo>
                <a:cubicBezTo>
                  <a:pt x="199489" y="150088"/>
                  <a:pt x="201404" y="151047"/>
                  <a:pt x="204319" y="152005"/>
                </a:cubicBezTo>
                <a:cubicBezTo>
                  <a:pt x="207234" y="152005"/>
                  <a:pt x="209149" y="151047"/>
                  <a:pt x="209149" y="148171"/>
                </a:cubicBezTo>
                <a:cubicBezTo>
                  <a:pt x="208150" y="146197"/>
                  <a:pt x="207234" y="144279"/>
                  <a:pt x="204319" y="144279"/>
                </a:cubicBezTo>
                <a:close/>
                <a:moveTo>
                  <a:pt x="990839" y="125049"/>
                </a:moveTo>
                <a:cubicBezTo>
                  <a:pt x="987924" y="124090"/>
                  <a:pt x="984093" y="124090"/>
                  <a:pt x="984093" y="127023"/>
                </a:cubicBezTo>
                <a:cubicBezTo>
                  <a:pt x="984093" y="130857"/>
                  <a:pt x="989840" y="130857"/>
                  <a:pt x="993671" y="131816"/>
                </a:cubicBezTo>
                <a:cubicBezTo>
                  <a:pt x="996586" y="130857"/>
                  <a:pt x="1001416" y="133734"/>
                  <a:pt x="1000417" y="129899"/>
                </a:cubicBezTo>
                <a:cubicBezTo>
                  <a:pt x="1000417" y="126008"/>
                  <a:pt x="994670" y="126008"/>
                  <a:pt x="990839" y="125049"/>
                </a:cubicBezTo>
                <a:close/>
                <a:moveTo>
                  <a:pt x="151435" y="119297"/>
                </a:moveTo>
                <a:cubicBezTo>
                  <a:pt x="148520" y="118338"/>
                  <a:pt x="146604" y="121214"/>
                  <a:pt x="145688" y="123131"/>
                </a:cubicBezTo>
                <a:cubicBezTo>
                  <a:pt x="144689" y="124090"/>
                  <a:pt x="143773" y="126008"/>
                  <a:pt x="143773" y="127023"/>
                </a:cubicBezTo>
                <a:cubicBezTo>
                  <a:pt x="141857" y="140445"/>
                  <a:pt x="134112" y="153923"/>
                  <a:pt x="136027" y="169319"/>
                </a:cubicBezTo>
                <a:cubicBezTo>
                  <a:pt x="137943" y="179864"/>
                  <a:pt x="137027" y="189508"/>
                  <a:pt x="135111" y="199095"/>
                </a:cubicBezTo>
                <a:cubicBezTo>
                  <a:pt x="133196" y="210656"/>
                  <a:pt x="132196" y="222160"/>
                  <a:pt x="133196" y="233721"/>
                </a:cubicBezTo>
                <a:cubicBezTo>
                  <a:pt x="133196" y="234680"/>
                  <a:pt x="133196" y="236597"/>
                  <a:pt x="135111" y="237556"/>
                </a:cubicBezTo>
                <a:cubicBezTo>
                  <a:pt x="137027" y="237556"/>
                  <a:pt x="137943" y="235638"/>
                  <a:pt x="138942" y="234680"/>
                </a:cubicBezTo>
                <a:cubicBezTo>
                  <a:pt x="141857" y="229886"/>
                  <a:pt x="143773" y="225036"/>
                  <a:pt x="140858" y="219284"/>
                </a:cubicBezTo>
                <a:cubicBezTo>
                  <a:pt x="138942" y="216408"/>
                  <a:pt x="138942" y="213532"/>
                  <a:pt x="140858" y="210656"/>
                </a:cubicBezTo>
                <a:cubicBezTo>
                  <a:pt x="147604" y="201012"/>
                  <a:pt x="149519" y="190466"/>
                  <a:pt x="151435" y="179864"/>
                </a:cubicBezTo>
                <a:cubicBezTo>
                  <a:pt x="152434" y="173153"/>
                  <a:pt x="156265" y="167401"/>
                  <a:pt x="154350" y="160634"/>
                </a:cubicBezTo>
                <a:cubicBezTo>
                  <a:pt x="152434" y="152964"/>
                  <a:pt x="152434" y="145238"/>
                  <a:pt x="154350" y="137568"/>
                </a:cubicBezTo>
                <a:cubicBezTo>
                  <a:pt x="155266" y="132775"/>
                  <a:pt x="155266" y="128940"/>
                  <a:pt x="154350" y="125049"/>
                </a:cubicBezTo>
                <a:cubicBezTo>
                  <a:pt x="154350" y="123131"/>
                  <a:pt x="154350" y="120255"/>
                  <a:pt x="151435" y="119297"/>
                </a:cubicBezTo>
                <a:close/>
                <a:moveTo>
                  <a:pt x="298512" y="103901"/>
                </a:moveTo>
                <a:cubicBezTo>
                  <a:pt x="296596" y="103901"/>
                  <a:pt x="294681" y="104860"/>
                  <a:pt x="294681" y="105818"/>
                </a:cubicBezTo>
                <a:cubicBezTo>
                  <a:pt x="294681" y="108751"/>
                  <a:pt x="296596" y="111627"/>
                  <a:pt x="300510" y="111627"/>
                </a:cubicBezTo>
                <a:cubicBezTo>
                  <a:pt x="302426" y="111627"/>
                  <a:pt x="304341" y="111627"/>
                  <a:pt x="304341" y="108751"/>
                </a:cubicBezTo>
                <a:cubicBezTo>
                  <a:pt x="303342" y="106777"/>
                  <a:pt x="301427" y="104860"/>
                  <a:pt x="298512" y="103901"/>
                </a:cubicBezTo>
                <a:close/>
                <a:moveTo>
                  <a:pt x="785902" y="98628"/>
                </a:moveTo>
                <a:cubicBezTo>
                  <a:pt x="784340" y="98628"/>
                  <a:pt x="783133" y="99107"/>
                  <a:pt x="783133" y="101025"/>
                </a:cubicBezTo>
                <a:cubicBezTo>
                  <a:pt x="783133" y="104860"/>
                  <a:pt x="786964" y="106777"/>
                  <a:pt x="791794" y="107736"/>
                </a:cubicBezTo>
                <a:cubicBezTo>
                  <a:pt x="795625" y="107736"/>
                  <a:pt x="800456" y="107736"/>
                  <a:pt x="800456" y="103901"/>
                </a:cubicBezTo>
                <a:cubicBezTo>
                  <a:pt x="800456" y="99107"/>
                  <a:pt x="794626" y="100066"/>
                  <a:pt x="790795" y="99107"/>
                </a:cubicBezTo>
                <a:cubicBezTo>
                  <a:pt x="789379" y="99107"/>
                  <a:pt x="787463" y="98628"/>
                  <a:pt x="785902" y="98628"/>
                </a:cubicBezTo>
                <a:close/>
                <a:moveTo>
                  <a:pt x="543602" y="64368"/>
                </a:moveTo>
                <a:cubicBezTo>
                  <a:pt x="541322" y="64495"/>
                  <a:pt x="539406" y="65468"/>
                  <a:pt x="538948" y="68372"/>
                </a:cubicBezTo>
                <a:cubicBezTo>
                  <a:pt x="537949" y="73166"/>
                  <a:pt x="544695" y="72207"/>
                  <a:pt x="549525" y="74125"/>
                </a:cubicBezTo>
                <a:cubicBezTo>
                  <a:pt x="553356" y="73166"/>
                  <a:pt x="560102" y="76042"/>
                  <a:pt x="561018" y="71248"/>
                </a:cubicBezTo>
                <a:cubicBezTo>
                  <a:pt x="561018" y="67357"/>
                  <a:pt x="554272" y="66398"/>
                  <a:pt x="550441" y="65440"/>
                </a:cubicBezTo>
                <a:cubicBezTo>
                  <a:pt x="548526" y="64961"/>
                  <a:pt x="545882" y="64241"/>
                  <a:pt x="543602" y="64368"/>
                </a:cubicBezTo>
                <a:close/>
                <a:moveTo>
                  <a:pt x="397535" y="45251"/>
                </a:moveTo>
                <a:cubicBezTo>
                  <a:pt x="393704" y="46209"/>
                  <a:pt x="388956" y="44292"/>
                  <a:pt x="388956" y="48183"/>
                </a:cubicBezTo>
                <a:cubicBezTo>
                  <a:pt x="387957" y="52018"/>
                  <a:pt x="393704" y="52018"/>
                  <a:pt x="396618" y="52977"/>
                </a:cubicBezTo>
                <a:cubicBezTo>
                  <a:pt x="396618" y="52977"/>
                  <a:pt x="397535" y="52977"/>
                  <a:pt x="398534" y="52977"/>
                </a:cubicBezTo>
                <a:cubicBezTo>
                  <a:pt x="402365" y="52977"/>
                  <a:pt x="409111" y="54894"/>
                  <a:pt x="411026" y="50100"/>
                </a:cubicBezTo>
                <a:cubicBezTo>
                  <a:pt x="411026" y="43333"/>
                  <a:pt x="404280" y="46209"/>
                  <a:pt x="399533" y="45251"/>
                </a:cubicBezTo>
                <a:cubicBezTo>
                  <a:pt x="398534" y="45251"/>
                  <a:pt x="398534" y="45251"/>
                  <a:pt x="397535" y="45251"/>
                </a:cubicBezTo>
                <a:close/>
                <a:moveTo>
                  <a:pt x="336072" y="34705"/>
                </a:moveTo>
                <a:cubicBezTo>
                  <a:pt x="331242" y="34705"/>
                  <a:pt x="324496" y="33746"/>
                  <a:pt x="323580" y="39498"/>
                </a:cubicBezTo>
                <a:cubicBezTo>
                  <a:pt x="322580" y="43333"/>
                  <a:pt x="327411" y="45251"/>
                  <a:pt x="331242" y="46209"/>
                </a:cubicBezTo>
                <a:cubicBezTo>
                  <a:pt x="336072" y="47168"/>
                  <a:pt x="339903" y="46209"/>
                  <a:pt x="341819" y="40457"/>
                </a:cubicBezTo>
                <a:cubicBezTo>
                  <a:pt x="342735" y="36622"/>
                  <a:pt x="339903" y="34705"/>
                  <a:pt x="336072" y="34705"/>
                </a:cubicBezTo>
                <a:close/>
                <a:moveTo>
                  <a:pt x="211065" y="19309"/>
                </a:moveTo>
                <a:cubicBezTo>
                  <a:pt x="193742" y="17392"/>
                  <a:pt x="178335" y="19309"/>
                  <a:pt x="165843" y="31829"/>
                </a:cubicBezTo>
                <a:cubicBezTo>
                  <a:pt x="163927" y="33746"/>
                  <a:pt x="161012" y="35663"/>
                  <a:pt x="158181" y="35663"/>
                </a:cubicBezTo>
                <a:cubicBezTo>
                  <a:pt x="152434" y="35663"/>
                  <a:pt x="151435" y="39498"/>
                  <a:pt x="151435" y="44292"/>
                </a:cubicBezTo>
                <a:cubicBezTo>
                  <a:pt x="152434" y="54894"/>
                  <a:pt x="152434" y="64481"/>
                  <a:pt x="152434" y="74125"/>
                </a:cubicBezTo>
                <a:cubicBezTo>
                  <a:pt x="152434" y="79877"/>
                  <a:pt x="149519" y="82753"/>
                  <a:pt x="143773" y="83712"/>
                </a:cubicBezTo>
                <a:cubicBezTo>
                  <a:pt x="136027" y="84670"/>
                  <a:pt x="135111" y="89520"/>
                  <a:pt x="139942" y="93355"/>
                </a:cubicBezTo>
                <a:cubicBezTo>
                  <a:pt x="145688" y="98149"/>
                  <a:pt x="150519" y="103901"/>
                  <a:pt x="155266" y="109709"/>
                </a:cubicBezTo>
                <a:cubicBezTo>
                  <a:pt x="159097" y="113544"/>
                  <a:pt x="163011" y="115462"/>
                  <a:pt x="167758" y="116420"/>
                </a:cubicBezTo>
                <a:cubicBezTo>
                  <a:pt x="169674" y="116420"/>
                  <a:pt x="171672" y="117379"/>
                  <a:pt x="172588" y="115462"/>
                </a:cubicBezTo>
                <a:cubicBezTo>
                  <a:pt x="173588" y="113544"/>
                  <a:pt x="172588" y="112586"/>
                  <a:pt x="171672" y="111627"/>
                </a:cubicBezTo>
                <a:cubicBezTo>
                  <a:pt x="168757" y="106777"/>
                  <a:pt x="164926" y="101025"/>
                  <a:pt x="159097" y="98149"/>
                </a:cubicBezTo>
                <a:cubicBezTo>
                  <a:pt x="153350" y="94314"/>
                  <a:pt x="152434" y="89520"/>
                  <a:pt x="156265" y="85629"/>
                </a:cubicBezTo>
                <a:cubicBezTo>
                  <a:pt x="163927" y="77959"/>
                  <a:pt x="168757" y="68372"/>
                  <a:pt x="172588" y="58729"/>
                </a:cubicBezTo>
                <a:cubicBezTo>
                  <a:pt x="180250" y="41416"/>
                  <a:pt x="194742" y="36622"/>
                  <a:pt x="212981" y="37581"/>
                </a:cubicBezTo>
                <a:cubicBezTo>
                  <a:pt x="220642" y="37581"/>
                  <a:pt x="225473" y="34705"/>
                  <a:pt x="230303" y="30870"/>
                </a:cubicBezTo>
                <a:cubicBezTo>
                  <a:pt x="234134" y="27994"/>
                  <a:pt x="233135" y="26020"/>
                  <a:pt x="229304" y="24103"/>
                </a:cubicBezTo>
                <a:cubicBezTo>
                  <a:pt x="223557" y="21226"/>
                  <a:pt x="216811" y="21226"/>
                  <a:pt x="211065" y="19309"/>
                </a:cubicBezTo>
                <a:close/>
                <a:moveTo>
                  <a:pt x="193742" y="79"/>
                </a:moveTo>
                <a:cubicBezTo>
                  <a:pt x="218727" y="1996"/>
                  <a:pt x="244711" y="6789"/>
                  <a:pt x="269696" y="8707"/>
                </a:cubicBezTo>
                <a:cubicBezTo>
                  <a:pt x="295680" y="11639"/>
                  <a:pt x="321581" y="16433"/>
                  <a:pt x="347565" y="19309"/>
                </a:cubicBezTo>
                <a:cubicBezTo>
                  <a:pt x="392787" y="24103"/>
                  <a:pt x="437011" y="30870"/>
                  <a:pt x="482150" y="36622"/>
                </a:cubicBezTo>
                <a:cubicBezTo>
                  <a:pt x="536950" y="43333"/>
                  <a:pt x="592749" y="51059"/>
                  <a:pt x="647549" y="58729"/>
                </a:cubicBezTo>
                <a:cubicBezTo>
                  <a:pt x="712926" y="67357"/>
                  <a:pt x="778302" y="75083"/>
                  <a:pt x="843679" y="83712"/>
                </a:cubicBezTo>
                <a:cubicBezTo>
                  <a:pt x="924463" y="94314"/>
                  <a:pt x="1006163" y="104860"/>
                  <a:pt x="1086947" y="115462"/>
                </a:cubicBezTo>
                <a:cubicBezTo>
                  <a:pt x="1155239" y="124090"/>
                  <a:pt x="1223447" y="133734"/>
                  <a:pt x="1291739" y="142362"/>
                </a:cubicBezTo>
                <a:cubicBezTo>
                  <a:pt x="1343624" y="149129"/>
                  <a:pt x="1394593" y="155840"/>
                  <a:pt x="1446561" y="162551"/>
                </a:cubicBezTo>
                <a:cubicBezTo>
                  <a:pt x="1498447" y="169319"/>
                  <a:pt x="1551331" y="176988"/>
                  <a:pt x="1604215" y="183699"/>
                </a:cubicBezTo>
                <a:cubicBezTo>
                  <a:pt x="1650354" y="189508"/>
                  <a:pt x="1697492" y="196219"/>
                  <a:pt x="1743630" y="201971"/>
                </a:cubicBezTo>
                <a:cubicBezTo>
                  <a:pt x="1749377" y="201971"/>
                  <a:pt x="1755123" y="203888"/>
                  <a:pt x="1760953" y="206764"/>
                </a:cubicBezTo>
                <a:cubicBezTo>
                  <a:pt x="1775361" y="213532"/>
                  <a:pt x="1787853" y="223119"/>
                  <a:pt x="1794599" y="236597"/>
                </a:cubicBezTo>
                <a:cubicBezTo>
                  <a:pt x="1796515" y="239473"/>
                  <a:pt x="1798430" y="241391"/>
                  <a:pt x="1798430" y="249060"/>
                </a:cubicBezTo>
                <a:lnTo>
                  <a:pt x="1766189" y="495533"/>
                </a:lnTo>
                <a:lnTo>
                  <a:pt x="1761057" y="498218"/>
                </a:lnTo>
                <a:cubicBezTo>
                  <a:pt x="1759975" y="500016"/>
                  <a:pt x="1760453" y="502413"/>
                  <a:pt x="1762869" y="505768"/>
                </a:cubicBezTo>
                <a:lnTo>
                  <a:pt x="1764378" y="509376"/>
                </a:lnTo>
                <a:lnTo>
                  <a:pt x="1730937" y="765021"/>
                </a:lnTo>
                <a:lnTo>
                  <a:pt x="1728223" y="760559"/>
                </a:lnTo>
                <a:cubicBezTo>
                  <a:pt x="1725391" y="760559"/>
                  <a:pt x="1723476" y="762476"/>
                  <a:pt x="1723476" y="764394"/>
                </a:cubicBezTo>
                <a:cubicBezTo>
                  <a:pt x="1722477" y="766367"/>
                  <a:pt x="1723476" y="768285"/>
                  <a:pt x="1726308" y="769244"/>
                </a:cubicBezTo>
                <a:lnTo>
                  <a:pt x="1730865" y="765572"/>
                </a:lnTo>
                <a:lnTo>
                  <a:pt x="1685761" y="1110374"/>
                </a:lnTo>
                <a:lnTo>
                  <a:pt x="1679576" y="1109465"/>
                </a:lnTo>
                <a:cubicBezTo>
                  <a:pt x="1677296" y="1109345"/>
                  <a:pt x="1675380" y="1110064"/>
                  <a:pt x="1674422" y="1113419"/>
                </a:cubicBezTo>
                <a:cubicBezTo>
                  <a:pt x="1673423" y="1119172"/>
                  <a:pt x="1676338" y="1123006"/>
                  <a:pt x="1683084" y="1123965"/>
                </a:cubicBezTo>
                <a:lnTo>
                  <a:pt x="1683983" y="1123965"/>
                </a:lnTo>
                <a:lnTo>
                  <a:pt x="1674422" y="1197052"/>
                </a:lnTo>
                <a:cubicBezTo>
                  <a:pt x="1671508" y="1198970"/>
                  <a:pt x="1667677" y="1200887"/>
                  <a:pt x="1664762" y="1202805"/>
                </a:cubicBezTo>
                <a:cubicBezTo>
                  <a:pt x="1655184" y="1210531"/>
                  <a:pt x="1644607" y="1214366"/>
                  <a:pt x="1632115" y="1215324"/>
                </a:cubicBezTo>
                <a:cubicBezTo>
                  <a:pt x="1616708" y="1217242"/>
                  <a:pt x="1602300" y="1213407"/>
                  <a:pt x="1586893" y="1211489"/>
                </a:cubicBezTo>
                <a:cubicBezTo>
                  <a:pt x="1539755" y="1205681"/>
                  <a:pt x="1492700" y="1198970"/>
                  <a:pt x="1445562" y="1193218"/>
                </a:cubicBezTo>
                <a:cubicBezTo>
                  <a:pt x="1354201" y="1182615"/>
                  <a:pt x="1263839" y="1169194"/>
                  <a:pt x="1173478" y="1157633"/>
                </a:cubicBezTo>
                <a:cubicBezTo>
                  <a:pt x="1114847" y="1149963"/>
                  <a:pt x="1057132" y="1142237"/>
                  <a:pt x="999417" y="1134567"/>
                </a:cubicBezTo>
                <a:cubicBezTo>
                  <a:pt x="952363" y="1127856"/>
                  <a:pt x="904226" y="1123006"/>
                  <a:pt x="857171" y="1116295"/>
                </a:cubicBezTo>
                <a:cubicBezTo>
                  <a:pt x="813864" y="1110543"/>
                  <a:pt x="770640" y="1104735"/>
                  <a:pt x="727333" y="1098024"/>
                </a:cubicBezTo>
                <a:cubicBezTo>
                  <a:pt x="711010" y="1095148"/>
                  <a:pt x="694687" y="1091313"/>
                  <a:pt x="678280" y="1093230"/>
                </a:cubicBezTo>
                <a:cubicBezTo>
                  <a:pt x="668703" y="1094189"/>
                  <a:pt x="659125" y="1094189"/>
                  <a:pt x="650464" y="1090354"/>
                </a:cubicBezTo>
                <a:cubicBezTo>
                  <a:pt x="640803" y="1086519"/>
                  <a:pt x="630226" y="1084545"/>
                  <a:pt x="619649" y="1083587"/>
                </a:cubicBezTo>
                <a:cubicBezTo>
                  <a:pt x="588918" y="1079752"/>
                  <a:pt x="557187" y="1075917"/>
                  <a:pt x="526373" y="1072082"/>
                </a:cubicBezTo>
                <a:cubicBezTo>
                  <a:pt x="495641" y="1068247"/>
                  <a:pt x="464910" y="1062439"/>
                  <a:pt x="433180" y="1058604"/>
                </a:cubicBezTo>
                <a:cubicBezTo>
                  <a:pt x="357226" y="1048058"/>
                  <a:pt x="282188" y="1038415"/>
                  <a:pt x="206235" y="1028828"/>
                </a:cubicBezTo>
                <a:cubicBezTo>
                  <a:pt x="198573" y="1027869"/>
                  <a:pt x="189911" y="1028828"/>
                  <a:pt x="182166" y="1026910"/>
                </a:cubicBezTo>
                <a:cubicBezTo>
                  <a:pt x="148520" y="1019184"/>
                  <a:pt x="112958" y="1017267"/>
                  <a:pt x="78396" y="1013432"/>
                </a:cubicBezTo>
                <a:cubicBezTo>
                  <a:pt x="58158" y="1011514"/>
                  <a:pt x="38920" y="1006721"/>
                  <a:pt x="23596" y="993243"/>
                </a:cubicBezTo>
                <a:cubicBezTo>
                  <a:pt x="14935" y="985517"/>
                  <a:pt x="9105" y="977847"/>
                  <a:pt x="8189" y="968260"/>
                </a:cubicBezTo>
                <a:cubicBezTo>
                  <a:pt x="8189" y="965327"/>
                  <a:pt x="6273" y="962451"/>
                  <a:pt x="4358" y="960534"/>
                </a:cubicBezTo>
                <a:cubicBezTo>
                  <a:pt x="-473" y="955740"/>
                  <a:pt x="-473" y="950947"/>
                  <a:pt x="527" y="946097"/>
                </a:cubicBezTo>
                <a:cubicBezTo>
                  <a:pt x="1443" y="940345"/>
                  <a:pt x="2442" y="935551"/>
                  <a:pt x="3358" y="930757"/>
                </a:cubicBezTo>
                <a:cubicBezTo>
                  <a:pt x="7189" y="919197"/>
                  <a:pt x="3358" y="906677"/>
                  <a:pt x="9105" y="895173"/>
                </a:cubicBezTo>
                <a:cubicBezTo>
                  <a:pt x="13019" y="888462"/>
                  <a:pt x="14935" y="881694"/>
                  <a:pt x="13019" y="874025"/>
                </a:cubicBezTo>
                <a:cubicBezTo>
                  <a:pt x="12020" y="870190"/>
                  <a:pt x="13019" y="866299"/>
                  <a:pt x="13019" y="862464"/>
                </a:cubicBezTo>
                <a:cubicBezTo>
                  <a:pt x="18766" y="816333"/>
                  <a:pt x="24512" y="771161"/>
                  <a:pt x="30259" y="725933"/>
                </a:cubicBezTo>
                <a:cubicBezTo>
                  <a:pt x="32257" y="713469"/>
                  <a:pt x="36088" y="700950"/>
                  <a:pt x="36088" y="688487"/>
                </a:cubicBezTo>
                <a:cubicBezTo>
                  <a:pt x="37004" y="676926"/>
                  <a:pt x="38004" y="666380"/>
                  <a:pt x="41835" y="655778"/>
                </a:cubicBezTo>
                <a:cubicBezTo>
                  <a:pt x="43750" y="650025"/>
                  <a:pt x="44750" y="645176"/>
                  <a:pt x="43750" y="640382"/>
                </a:cubicBezTo>
                <a:cubicBezTo>
                  <a:pt x="42834" y="629836"/>
                  <a:pt x="43750" y="618275"/>
                  <a:pt x="46665" y="608688"/>
                </a:cubicBezTo>
                <a:cubicBezTo>
                  <a:pt x="53411" y="584608"/>
                  <a:pt x="51412" y="559625"/>
                  <a:pt x="56243" y="535601"/>
                </a:cubicBezTo>
                <a:cubicBezTo>
                  <a:pt x="59158" y="517329"/>
                  <a:pt x="63988" y="499057"/>
                  <a:pt x="62989" y="479827"/>
                </a:cubicBezTo>
                <a:cubicBezTo>
                  <a:pt x="61989" y="467307"/>
                  <a:pt x="69735" y="455803"/>
                  <a:pt x="69735" y="442324"/>
                </a:cubicBezTo>
                <a:cubicBezTo>
                  <a:pt x="69735" y="424053"/>
                  <a:pt x="68735" y="403863"/>
                  <a:pt x="78396" y="386550"/>
                </a:cubicBezTo>
                <a:cubicBezTo>
                  <a:pt x="79312" y="384633"/>
                  <a:pt x="78396" y="381757"/>
                  <a:pt x="78396" y="379839"/>
                </a:cubicBezTo>
                <a:cubicBezTo>
                  <a:pt x="77397" y="370252"/>
                  <a:pt x="78396" y="359650"/>
                  <a:pt x="80311" y="350063"/>
                </a:cubicBezTo>
                <a:cubicBezTo>
                  <a:pt x="83143" y="335626"/>
                  <a:pt x="87057" y="322148"/>
                  <a:pt x="86058" y="306752"/>
                </a:cubicBezTo>
                <a:cubicBezTo>
                  <a:pt x="86058" y="300041"/>
                  <a:pt x="87973" y="294289"/>
                  <a:pt x="87973" y="287521"/>
                </a:cubicBezTo>
                <a:cubicBezTo>
                  <a:pt x="88973" y="276976"/>
                  <a:pt x="94719" y="266373"/>
                  <a:pt x="94719" y="255828"/>
                </a:cubicBezTo>
                <a:cubicBezTo>
                  <a:pt x="94719" y="243308"/>
                  <a:pt x="97634" y="231804"/>
                  <a:pt x="97634" y="219284"/>
                </a:cubicBezTo>
                <a:cubicBezTo>
                  <a:pt x="97634" y="212573"/>
                  <a:pt x="98550" y="205806"/>
                  <a:pt x="104297" y="201012"/>
                </a:cubicBezTo>
                <a:cubicBezTo>
                  <a:pt x="106212" y="200054"/>
                  <a:pt x="107212" y="198136"/>
                  <a:pt x="106212" y="196219"/>
                </a:cubicBezTo>
                <a:cubicBezTo>
                  <a:pt x="101465" y="182740"/>
                  <a:pt x="106212" y="169319"/>
                  <a:pt x="107212" y="155840"/>
                </a:cubicBezTo>
                <a:cubicBezTo>
                  <a:pt x="107212" y="151047"/>
                  <a:pt x="108211" y="146197"/>
                  <a:pt x="112958" y="142362"/>
                </a:cubicBezTo>
                <a:cubicBezTo>
                  <a:pt x="114874" y="140445"/>
                  <a:pt x="115873" y="137568"/>
                  <a:pt x="114874" y="134692"/>
                </a:cubicBezTo>
                <a:cubicBezTo>
                  <a:pt x="107212" y="120255"/>
                  <a:pt x="113958" y="106777"/>
                  <a:pt x="113958" y="92396"/>
                </a:cubicBezTo>
                <a:cubicBezTo>
                  <a:pt x="113958" y="87546"/>
                  <a:pt x="115873" y="83712"/>
                  <a:pt x="118788" y="80835"/>
                </a:cubicBezTo>
                <a:cubicBezTo>
                  <a:pt x="122619" y="76042"/>
                  <a:pt x="122619" y="71248"/>
                  <a:pt x="120703" y="66398"/>
                </a:cubicBezTo>
                <a:cubicBezTo>
                  <a:pt x="117789" y="59688"/>
                  <a:pt x="118788" y="52977"/>
                  <a:pt x="121620" y="46209"/>
                </a:cubicBezTo>
                <a:cubicBezTo>
                  <a:pt x="124534" y="38540"/>
                  <a:pt x="131280" y="33746"/>
                  <a:pt x="136027" y="26979"/>
                </a:cubicBezTo>
                <a:cubicBezTo>
                  <a:pt x="149519" y="6789"/>
                  <a:pt x="168757" y="-880"/>
                  <a:pt x="193742" y="79"/>
                </a:cubicBez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02A27372-6EE9-6244-2C87-D77D7885BE54}"/>
              </a:ext>
            </a:extLst>
          </p:cNvPr>
          <p:cNvSpPr/>
          <p:nvPr/>
        </p:nvSpPr>
        <p:spPr>
          <a:xfrm>
            <a:off x="3039583" y="1756299"/>
            <a:ext cx="1133957" cy="1003511"/>
          </a:xfrm>
          <a:custGeom>
            <a:avLst/>
            <a:gdLst>
              <a:gd name="connsiteX0" fmla="*/ 231031 w 1133957"/>
              <a:gd name="connsiteY0" fmla="*/ 826841 h 1003511"/>
              <a:gd name="connsiteX1" fmla="*/ 256029 w 1133957"/>
              <a:gd name="connsiteY1" fmla="*/ 830686 h 1003511"/>
              <a:gd name="connsiteX2" fmla="*/ 274297 w 1133957"/>
              <a:gd name="connsiteY2" fmla="*/ 832609 h 1003511"/>
              <a:gd name="connsiteX3" fmla="*/ 234878 w 1133957"/>
              <a:gd name="connsiteY3" fmla="*/ 867222 h 1003511"/>
              <a:gd name="connsiteX4" fmla="*/ 214686 w 1133957"/>
              <a:gd name="connsiteY4" fmla="*/ 847993 h 1003511"/>
              <a:gd name="connsiteX5" fmla="*/ 831426 w 1133957"/>
              <a:gd name="connsiteY5" fmla="*/ 740310 h 1003511"/>
              <a:gd name="connsiteX6" fmla="*/ 833353 w 1133957"/>
              <a:gd name="connsiteY6" fmla="*/ 743193 h 1003511"/>
              <a:gd name="connsiteX7" fmla="*/ 838155 w 1133957"/>
              <a:gd name="connsiteY7" fmla="*/ 748960 h 1003511"/>
              <a:gd name="connsiteX8" fmla="*/ 838155 w 1133957"/>
              <a:gd name="connsiteY8" fmla="*/ 765306 h 1003511"/>
              <a:gd name="connsiteX9" fmla="*/ 903552 w 1133957"/>
              <a:gd name="connsiteY9" fmla="*/ 847027 h 1003511"/>
              <a:gd name="connsiteX10" fmla="*/ 883363 w 1133957"/>
              <a:gd name="connsiteY10" fmla="*/ 866257 h 1003511"/>
              <a:gd name="connsiteX11" fmla="*/ 806435 w 1133957"/>
              <a:gd name="connsiteY11" fmla="*/ 798965 h 1003511"/>
              <a:gd name="connsiteX12" fmla="*/ 785269 w 1133957"/>
              <a:gd name="connsiteY12" fmla="*/ 815299 h 1003511"/>
              <a:gd name="connsiteX13" fmla="*/ 832404 w 1133957"/>
              <a:gd name="connsiteY13" fmla="*/ 905682 h 1003511"/>
              <a:gd name="connsiteX14" fmla="*/ 809311 w 1133957"/>
              <a:gd name="connsiteY14" fmla="*/ 920098 h 1003511"/>
              <a:gd name="connsiteX15" fmla="*/ 745871 w 1133957"/>
              <a:gd name="connsiteY15" fmla="*/ 839343 h 1003511"/>
              <a:gd name="connsiteX16" fmla="*/ 721829 w 1133957"/>
              <a:gd name="connsiteY16" fmla="*/ 851841 h 1003511"/>
              <a:gd name="connsiteX17" fmla="*/ 750674 w 1133957"/>
              <a:gd name="connsiteY17" fmla="*/ 949908 h 1003511"/>
              <a:gd name="connsiteX18" fmla="*/ 725683 w 1133957"/>
              <a:gd name="connsiteY18" fmla="*/ 960488 h 1003511"/>
              <a:gd name="connsiteX19" fmla="*/ 678548 w 1133957"/>
              <a:gd name="connsiteY19" fmla="*/ 870105 h 1003511"/>
              <a:gd name="connsiteX20" fmla="*/ 652609 w 1133957"/>
              <a:gd name="connsiteY20" fmla="*/ 877802 h 1003511"/>
              <a:gd name="connsiteX21" fmla="*/ 662214 w 1133957"/>
              <a:gd name="connsiteY21" fmla="*/ 979718 h 1003511"/>
              <a:gd name="connsiteX22" fmla="*/ 635296 w 1133957"/>
              <a:gd name="connsiteY22" fmla="*/ 984519 h 1003511"/>
              <a:gd name="connsiteX23" fmla="*/ 606452 w 1133957"/>
              <a:gd name="connsiteY23" fmla="*/ 886452 h 1003511"/>
              <a:gd name="connsiteX24" fmla="*/ 579534 w 1133957"/>
              <a:gd name="connsiteY24" fmla="*/ 889335 h 1003511"/>
              <a:gd name="connsiteX25" fmla="*/ 569930 w 1133957"/>
              <a:gd name="connsiteY25" fmla="*/ 991251 h 1003511"/>
              <a:gd name="connsiteX26" fmla="*/ 542982 w 1133957"/>
              <a:gd name="connsiteY26" fmla="*/ 991251 h 1003511"/>
              <a:gd name="connsiteX27" fmla="*/ 533378 w 1133957"/>
              <a:gd name="connsiteY27" fmla="*/ 889335 h 1003511"/>
              <a:gd name="connsiteX28" fmla="*/ 506460 w 1133957"/>
              <a:gd name="connsiteY28" fmla="*/ 886452 h 1003511"/>
              <a:gd name="connsiteX29" fmla="*/ 477616 w 1133957"/>
              <a:gd name="connsiteY29" fmla="*/ 984519 h 1003511"/>
              <a:gd name="connsiteX30" fmla="*/ 450698 w 1133957"/>
              <a:gd name="connsiteY30" fmla="*/ 979718 h 1003511"/>
              <a:gd name="connsiteX31" fmla="*/ 460303 w 1133957"/>
              <a:gd name="connsiteY31" fmla="*/ 877802 h 1003511"/>
              <a:gd name="connsiteX32" fmla="*/ 434364 w 1133957"/>
              <a:gd name="connsiteY32" fmla="*/ 870105 h 1003511"/>
              <a:gd name="connsiteX33" fmla="*/ 387229 w 1133957"/>
              <a:gd name="connsiteY33" fmla="*/ 960488 h 1003511"/>
              <a:gd name="connsiteX34" fmla="*/ 362238 w 1133957"/>
              <a:gd name="connsiteY34" fmla="*/ 949908 h 1003511"/>
              <a:gd name="connsiteX35" fmla="*/ 391083 w 1133957"/>
              <a:gd name="connsiteY35" fmla="*/ 851841 h 1003511"/>
              <a:gd name="connsiteX36" fmla="*/ 367041 w 1133957"/>
              <a:gd name="connsiteY36" fmla="*/ 839343 h 1003511"/>
              <a:gd name="connsiteX37" fmla="*/ 303601 w 1133957"/>
              <a:gd name="connsiteY37" fmla="*/ 920098 h 1003511"/>
              <a:gd name="connsiteX38" fmla="*/ 280508 w 1133957"/>
              <a:gd name="connsiteY38" fmla="*/ 905682 h 1003511"/>
              <a:gd name="connsiteX39" fmla="*/ 327643 w 1133957"/>
              <a:gd name="connsiteY39" fmla="*/ 815299 h 1003511"/>
              <a:gd name="connsiteX40" fmla="*/ 327643 w 1133957"/>
              <a:gd name="connsiteY40" fmla="*/ 802801 h 1003511"/>
              <a:gd name="connsiteX41" fmla="*/ 337248 w 1133957"/>
              <a:gd name="connsiteY41" fmla="*/ 784536 h 1003511"/>
              <a:gd name="connsiteX42" fmla="*/ 354560 w 1133957"/>
              <a:gd name="connsiteY42" fmla="*/ 796082 h 1003511"/>
              <a:gd name="connsiteX43" fmla="*/ 373770 w 1133957"/>
              <a:gd name="connsiteY43" fmla="*/ 807615 h 1003511"/>
              <a:gd name="connsiteX44" fmla="*/ 408395 w 1133957"/>
              <a:gd name="connsiteY44" fmla="*/ 820113 h 1003511"/>
              <a:gd name="connsiteX45" fmla="*/ 423781 w 1133957"/>
              <a:gd name="connsiteY45" fmla="*/ 822031 h 1003511"/>
              <a:gd name="connsiteX46" fmla="*/ 463208 w 1133957"/>
              <a:gd name="connsiteY46" fmla="*/ 815299 h 1003511"/>
              <a:gd name="connsiteX47" fmla="*/ 523773 w 1133957"/>
              <a:gd name="connsiteY47" fmla="*/ 798965 h 1003511"/>
              <a:gd name="connsiteX48" fmla="*/ 587212 w 1133957"/>
              <a:gd name="connsiteY48" fmla="*/ 781653 h 1003511"/>
              <a:gd name="connsiteX49" fmla="*/ 626640 w 1133957"/>
              <a:gd name="connsiteY49" fmla="*/ 761458 h 1003511"/>
              <a:gd name="connsiteX50" fmla="*/ 629545 w 1133957"/>
              <a:gd name="connsiteY50" fmla="*/ 765306 h 1003511"/>
              <a:gd name="connsiteX51" fmla="*/ 674724 w 1133957"/>
              <a:gd name="connsiteY51" fmla="*/ 791268 h 1003511"/>
              <a:gd name="connsiteX52" fmla="*/ 675672 w 1133957"/>
              <a:gd name="connsiteY52" fmla="*/ 791268 h 1003511"/>
              <a:gd name="connsiteX53" fmla="*/ 705495 w 1133957"/>
              <a:gd name="connsiteY53" fmla="*/ 797034 h 1003511"/>
              <a:gd name="connsiteX54" fmla="*/ 741069 w 1133957"/>
              <a:gd name="connsiteY54" fmla="*/ 801848 h 1003511"/>
              <a:gd name="connsiteX55" fmla="*/ 742996 w 1133957"/>
              <a:gd name="connsiteY55" fmla="*/ 801848 h 1003511"/>
              <a:gd name="connsiteX56" fmla="*/ 750674 w 1133957"/>
              <a:gd name="connsiteY56" fmla="*/ 801848 h 1003511"/>
              <a:gd name="connsiteX57" fmla="*/ 781445 w 1133957"/>
              <a:gd name="connsiteY57" fmla="*/ 797034 h 1003511"/>
              <a:gd name="connsiteX58" fmla="*/ 824697 w 1133957"/>
              <a:gd name="connsiteY58" fmla="*/ 757622 h 1003511"/>
              <a:gd name="connsiteX59" fmla="*/ 827602 w 1133957"/>
              <a:gd name="connsiteY59" fmla="*/ 750890 h 1003511"/>
              <a:gd name="connsiteX60" fmla="*/ 831426 w 1133957"/>
              <a:gd name="connsiteY60" fmla="*/ 740310 h 1003511"/>
              <a:gd name="connsiteX61" fmla="*/ 288426 w 1133957"/>
              <a:gd name="connsiteY61" fmla="*/ 337843 h 1003511"/>
              <a:gd name="connsiteX62" fmla="*/ 301893 w 1133957"/>
              <a:gd name="connsiteY62" fmla="*/ 340730 h 1003511"/>
              <a:gd name="connsiteX63" fmla="*/ 313430 w 1133957"/>
              <a:gd name="connsiteY63" fmla="*/ 343617 h 1003511"/>
              <a:gd name="connsiteX64" fmla="*/ 325915 w 1133957"/>
              <a:gd name="connsiteY64" fmla="*/ 348408 h 1003511"/>
              <a:gd name="connsiteX65" fmla="*/ 341313 w 1133957"/>
              <a:gd name="connsiteY65" fmla="*/ 356107 h 1003511"/>
              <a:gd name="connsiteX66" fmla="*/ 358610 w 1133957"/>
              <a:gd name="connsiteY66" fmla="*/ 373408 h 1003511"/>
              <a:gd name="connsiteX67" fmla="*/ 358610 w 1133957"/>
              <a:gd name="connsiteY67" fmla="*/ 394580 h 1003511"/>
              <a:gd name="connsiteX68" fmla="*/ 341297 w 1133957"/>
              <a:gd name="connsiteY68" fmla="*/ 480145 h 1003511"/>
              <a:gd name="connsiteX69" fmla="*/ 324001 w 1133957"/>
              <a:gd name="connsiteY69" fmla="*/ 577238 h 1003511"/>
              <a:gd name="connsiteX70" fmla="*/ 307653 w 1133957"/>
              <a:gd name="connsiteY70" fmla="*/ 673389 h 1003511"/>
              <a:gd name="connsiteX71" fmla="*/ 294202 w 1133957"/>
              <a:gd name="connsiteY71" fmla="*/ 755105 h 1003511"/>
              <a:gd name="connsiteX72" fmla="*/ 265353 w 1133957"/>
              <a:gd name="connsiteY72" fmla="*/ 770503 h 1003511"/>
              <a:gd name="connsiteX73" fmla="*/ 217277 w 1133957"/>
              <a:gd name="connsiteY73" fmla="*/ 760879 h 1003511"/>
              <a:gd name="connsiteX74" fmla="*/ 184599 w 1133957"/>
              <a:gd name="connsiteY74" fmla="*/ 733013 h 1003511"/>
              <a:gd name="connsiteX75" fmla="*/ 168251 w 1133957"/>
              <a:gd name="connsiteY75" fmla="*/ 698389 h 1003511"/>
              <a:gd name="connsiteX76" fmla="*/ 149990 w 1133957"/>
              <a:gd name="connsiteY76" fmla="*/ 655126 h 1003511"/>
              <a:gd name="connsiteX77" fmla="*/ 131711 w 1133957"/>
              <a:gd name="connsiteY77" fmla="*/ 607050 h 1003511"/>
              <a:gd name="connsiteX78" fmla="*/ 114415 w 1133957"/>
              <a:gd name="connsiteY78" fmla="*/ 557050 h 1003511"/>
              <a:gd name="connsiteX79" fmla="*/ 107690 w 1133957"/>
              <a:gd name="connsiteY79" fmla="*/ 619560 h 1003511"/>
              <a:gd name="connsiteX80" fmla="*/ 100947 w 1133957"/>
              <a:gd name="connsiteY80" fmla="*/ 679163 h 1003511"/>
              <a:gd name="connsiteX81" fmla="*/ 95188 w 1133957"/>
              <a:gd name="connsiteY81" fmla="*/ 732051 h 1003511"/>
              <a:gd name="connsiteX82" fmla="*/ 91342 w 1133957"/>
              <a:gd name="connsiteY82" fmla="*/ 774352 h 1003511"/>
              <a:gd name="connsiteX83" fmla="*/ 85566 w 1133957"/>
              <a:gd name="connsiteY83" fmla="*/ 785880 h 1003511"/>
              <a:gd name="connsiteX84" fmla="*/ 68269 w 1133957"/>
              <a:gd name="connsiteY84" fmla="*/ 785880 h 1003511"/>
              <a:gd name="connsiteX85" fmla="*/ 43266 w 1133957"/>
              <a:gd name="connsiteY85" fmla="*/ 781068 h 1003511"/>
              <a:gd name="connsiteX86" fmla="*/ 19227 w 1133957"/>
              <a:gd name="connsiteY86" fmla="*/ 772428 h 1003511"/>
              <a:gd name="connsiteX87" fmla="*/ 3846 w 1133957"/>
              <a:gd name="connsiteY87" fmla="*/ 760879 h 1003511"/>
              <a:gd name="connsiteX88" fmla="*/ 0 w 1133957"/>
              <a:gd name="connsiteY88" fmla="*/ 740691 h 1003511"/>
              <a:gd name="connsiteX89" fmla="*/ 0 w 1133957"/>
              <a:gd name="connsiteY89" fmla="*/ 702239 h 1003511"/>
              <a:gd name="connsiteX90" fmla="*/ 1915 w 1133957"/>
              <a:gd name="connsiteY90" fmla="*/ 645502 h 1003511"/>
              <a:gd name="connsiteX91" fmla="*/ 5760 w 1133957"/>
              <a:gd name="connsiteY91" fmla="*/ 577238 h 1003511"/>
              <a:gd name="connsiteX92" fmla="*/ 10571 w 1133957"/>
              <a:gd name="connsiteY92" fmla="*/ 505145 h 1003511"/>
              <a:gd name="connsiteX93" fmla="*/ 16347 w 1133957"/>
              <a:gd name="connsiteY93" fmla="*/ 434957 h 1003511"/>
              <a:gd name="connsiteX94" fmla="*/ 23073 w 1133957"/>
              <a:gd name="connsiteY94" fmla="*/ 375333 h 1003511"/>
              <a:gd name="connsiteX95" fmla="*/ 34609 w 1133957"/>
              <a:gd name="connsiteY95" fmla="*/ 356107 h 1003511"/>
              <a:gd name="connsiteX96" fmla="*/ 58647 w 1133957"/>
              <a:gd name="connsiteY96" fmla="*/ 354182 h 1003511"/>
              <a:gd name="connsiteX97" fmla="*/ 95188 w 1133957"/>
              <a:gd name="connsiteY97" fmla="*/ 362843 h 1003511"/>
              <a:gd name="connsiteX98" fmla="*/ 132677 w 1133957"/>
              <a:gd name="connsiteY98" fmla="*/ 374370 h 1003511"/>
              <a:gd name="connsiteX99" fmla="*/ 155749 w 1133957"/>
              <a:gd name="connsiteY99" fmla="*/ 388806 h 1003511"/>
              <a:gd name="connsiteX100" fmla="*/ 167286 w 1133957"/>
              <a:gd name="connsiteY100" fmla="*/ 416672 h 1003511"/>
              <a:gd name="connsiteX101" fmla="*/ 176891 w 1133957"/>
              <a:gd name="connsiteY101" fmla="*/ 453220 h 1003511"/>
              <a:gd name="connsiteX102" fmla="*/ 189393 w 1133957"/>
              <a:gd name="connsiteY102" fmla="*/ 501296 h 1003511"/>
              <a:gd name="connsiteX103" fmla="*/ 203826 w 1133957"/>
              <a:gd name="connsiteY103" fmla="*/ 554163 h 1003511"/>
              <a:gd name="connsiteX104" fmla="*/ 218242 w 1133957"/>
              <a:gd name="connsiteY104" fmla="*/ 606088 h 1003511"/>
              <a:gd name="connsiteX105" fmla="*/ 233624 w 1133957"/>
              <a:gd name="connsiteY105" fmla="*/ 476296 h 1003511"/>
              <a:gd name="connsiteX106" fmla="*/ 253817 w 1133957"/>
              <a:gd name="connsiteY106" fmla="*/ 358031 h 1003511"/>
              <a:gd name="connsiteX107" fmla="*/ 264388 w 1133957"/>
              <a:gd name="connsiteY107" fmla="*/ 338805 h 1003511"/>
              <a:gd name="connsiteX108" fmla="*/ 288426 w 1133957"/>
              <a:gd name="connsiteY108" fmla="*/ 337843 h 1003511"/>
              <a:gd name="connsiteX109" fmla="*/ 1052767 w 1133957"/>
              <a:gd name="connsiteY109" fmla="*/ 279785 h 1003511"/>
              <a:gd name="connsiteX110" fmla="*/ 1076813 w 1133957"/>
              <a:gd name="connsiteY110" fmla="*/ 282662 h 1003511"/>
              <a:gd name="connsiteX111" fmla="*/ 1099908 w 1133957"/>
              <a:gd name="connsiteY111" fmla="*/ 293227 h 1003511"/>
              <a:gd name="connsiteX112" fmla="*/ 1122967 w 1133957"/>
              <a:gd name="connsiteY112" fmla="*/ 306691 h 1003511"/>
              <a:gd name="connsiteX113" fmla="*/ 1133529 w 1133957"/>
              <a:gd name="connsiteY113" fmla="*/ 324000 h 1003511"/>
              <a:gd name="connsiteX114" fmla="*/ 1128741 w 1133957"/>
              <a:gd name="connsiteY114" fmla="*/ 349963 h 1003511"/>
              <a:gd name="connsiteX115" fmla="*/ 1105646 w 1133957"/>
              <a:gd name="connsiteY115" fmla="*/ 403799 h 1003511"/>
              <a:gd name="connsiteX116" fmla="*/ 1079700 w 1133957"/>
              <a:gd name="connsiteY116" fmla="*/ 467256 h 1003511"/>
              <a:gd name="connsiteX117" fmla="*/ 1053753 w 1133957"/>
              <a:gd name="connsiteY117" fmla="*/ 534557 h 1003511"/>
              <a:gd name="connsiteX118" fmla="*/ 1028758 w 1133957"/>
              <a:gd name="connsiteY118" fmla="*/ 600891 h 1003511"/>
              <a:gd name="connsiteX119" fmla="*/ 1006612 w 1133957"/>
              <a:gd name="connsiteY119" fmla="*/ 661471 h 1003511"/>
              <a:gd name="connsiteX120" fmla="*/ 988377 w 1133957"/>
              <a:gd name="connsiteY120" fmla="*/ 710496 h 1003511"/>
              <a:gd name="connsiteX121" fmla="*/ 975879 w 1133957"/>
              <a:gd name="connsiteY121" fmla="*/ 722995 h 1003511"/>
              <a:gd name="connsiteX122" fmla="*/ 951833 w 1133957"/>
              <a:gd name="connsiteY122" fmla="*/ 724928 h 1003511"/>
              <a:gd name="connsiteX123" fmla="*/ 936448 w 1133957"/>
              <a:gd name="connsiteY123" fmla="*/ 722995 h 1003511"/>
              <a:gd name="connsiteX124" fmla="*/ 923950 w 1133957"/>
              <a:gd name="connsiteY124" fmla="*/ 721084 h 1003511"/>
              <a:gd name="connsiteX125" fmla="*/ 912402 w 1133957"/>
              <a:gd name="connsiteY125" fmla="*/ 719151 h 1003511"/>
              <a:gd name="connsiteX126" fmla="*/ 899904 w 1133957"/>
              <a:gd name="connsiteY126" fmla="*/ 717240 h 1003511"/>
              <a:gd name="connsiteX127" fmla="*/ 878745 w 1133957"/>
              <a:gd name="connsiteY127" fmla="*/ 704742 h 1003511"/>
              <a:gd name="connsiteX128" fmla="*/ 869134 w 1133957"/>
              <a:gd name="connsiteY128" fmla="*/ 686467 h 1003511"/>
              <a:gd name="connsiteX129" fmla="*/ 863360 w 1133957"/>
              <a:gd name="connsiteY129" fmla="*/ 661471 h 1003511"/>
              <a:gd name="connsiteX130" fmla="*/ 856636 w 1133957"/>
              <a:gd name="connsiteY130" fmla="*/ 628787 h 1003511"/>
              <a:gd name="connsiteX131" fmla="*/ 849912 w 1133957"/>
              <a:gd name="connsiteY131" fmla="*/ 593203 h 1003511"/>
              <a:gd name="connsiteX132" fmla="*/ 845088 w 1133957"/>
              <a:gd name="connsiteY132" fmla="*/ 557642 h 1003511"/>
              <a:gd name="connsiteX133" fmla="*/ 824916 w 1133957"/>
              <a:gd name="connsiteY133" fmla="*/ 604757 h 1003511"/>
              <a:gd name="connsiteX134" fmla="*/ 805694 w 1133957"/>
              <a:gd name="connsiteY134" fmla="*/ 652816 h 1003511"/>
              <a:gd name="connsiteX135" fmla="*/ 789359 w 1133957"/>
              <a:gd name="connsiteY135" fmla="*/ 696088 h 1003511"/>
              <a:gd name="connsiteX136" fmla="*/ 776861 w 1133957"/>
              <a:gd name="connsiteY136" fmla="*/ 728772 h 1003511"/>
              <a:gd name="connsiteX137" fmla="*/ 765313 w 1133957"/>
              <a:gd name="connsiteY137" fmla="*/ 741270 h 1003511"/>
              <a:gd name="connsiteX138" fmla="*/ 747041 w 1133957"/>
              <a:gd name="connsiteY138" fmla="*/ 743203 h 1003511"/>
              <a:gd name="connsiteX139" fmla="*/ 717222 w 1133957"/>
              <a:gd name="connsiteY139" fmla="*/ 739359 h 1003511"/>
              <a:gd name="connsiteX140" fmla="*/ 689339 w 1133957"/>
              <a:gd name="connsiteY140" fmla="*/ 733582 h 1003511"/>
              <a:gd name="connsiteX141" fmla="*/ 671103 w 1133957"/>
              <a:gd name="connsiteY141" fmla="*/ 723961 h 1003511"/>
              <a:gd name="connsiteX142" fmla="*/ 662442 w 1133957"/>
              <a:gd name="connsiteY142" fmla="*/ 703775 h 1003511"/>
              <a:gd name="connsiteX143" fmla="*/ 651845 w 1133957"/>
              <a:gd name="connsiteY143" fmla="*/ 657627 h 1003511"/>
              <a:gd name="connsiteX144" fmla="*/ 642234 w 1133957"/>
              <a:gd name="connsiteY144" fmla="*/ 600891 h 1003511"/>
              <a:gd name="connsiteX145" fmla="*/ 632623 w 1133957"/>
              <a:gd name="connsiteY145" fmla="*/ 534557 h 1003511"/>
              <a:gd name="connsiteX146" fmla="*/ 623962 w 1133957"/>
              <a:gd name="connsiteY146" fmla="*/ 465345 h 1003511"/>
              <a:gd name="connsiteX147" fmla="*/ 617238 w 1133957"/>
              <a:gd name="connsiteY147" fmla="*/ 398044 h 1003511"/>
              <a:gd name="connsiteX148" fmla="*/ 617238 w 1133957"/>
              <a:gd name="connsiteY148" fmla="*/ 395145 h 1003511"/>
              <a:gd name="connsiteX149" fmla="*/ 561472 w 1133957"/>
              <a:gd name="connsiteY149" fmla="*/ 405732 h 1003511"/>
              <a:gd name="connsiteX150" fmla="*/ 495145 w 1133957"/>
              <a:gd name="connsiteY150" fmla="*/ 419197 h 1003511"/>
              <a:gd name="connsiteX151" fmla="*/ 484584 w 1133957"/>
              <a:gd name="connsiteY151" fmla="*/ 466289 h 1003511"/>
              <a:gd name="connsiteX152" fmla="*/ 473986 w 1133957"/>
              <a:gd name="connsiteY152" fmla="*/ 518215 h 1003511"/>
              <a:gd name="connsiteX153" fmla="*/ 503806 w 1133957"/>
              <a:gd name="connsiteY153" fmla="*/ 513404 h 1003511"/>
              <a:gd name="connsiteX154" fmla="*/ 535526 w 1133957"/>
              <a:gd name="connsiteY154" fmla="*/ 509561 h 1003511"/>
              <a:gd name="connsiteX155" fmla="*/ 557635 w 1133957"/>
              <a:gd name="connsiteY155" fmla="*/ 510527 h 1003511"/>
              <a:gd name="connsiteX156" fmla="*/ 572070 w 1133957"/>
              <a:gd name="connsiteY156" fmla="*/ 522059 h 1003511"/>
              <a:gd name="connsiteX157" fmla="*/ 582631 w 1133957"/>
              <a:gd name="connsiteY157" fmla="*/ 541300 h 1003511"/>
              <a:gd name="connsiteX158" fmla="*/ 589355 w 1133957"/>
              <a:gd name="connsiteY158" fmla="*/ 560520 h 1003511"/>
              <a:gd name="connsiteX159" fmla="*/ 591292 w 1133957"/>
              <a:gd name="connsiteY159" fmla="*/ 575895 h 1003511"/>
              <a:gd name="connsiteX160" fmla="*/ 574956 w 1133957"/>
              <a:gd name="connsiteY160" fmla="*/ 584549 h 1003511"/>
              <a:gd name="connsiteX161" fmla="*/ 514367 w 1133957"/>
              <a:gd name="connsiteY161" fmla="*/ 598980 h 1003511"/>
              <a:gd name="connsiteX162" fmla="*/ 455714 w 1133957"/>
              <a:gd name="connsiteY162" fmla="*/ 614356 h 1003511"/>
              <a:gd name="connsiteX163" fmla="*/ 450927 w 1133957"/>
              <a:gd name="connsiteY163" fmla="*/ 645129 h 1003511"/>
              <a:gd name="connsiteX164" fmla="*/ 445153 w 1133957"/>
              <a:gd name="connsiteY164" fmla="*/ 673969 h 1003511"/>
              <a:gd name="connsiteX165" fmla="*/ 489371 w 1133957"/>
              <a:gd name="connsiteY165" fmla="*/ 664348 h 1003511"/>
              <a:gd name="connsiteX166" fmla="*/ 534576 w 1133957"/>
              <a:gd name="connsiteY166" fmla="*/ 656660 h 1003511"/>
              <a:gd name="connsiteX167" fmla="*/ 556685 w 1133957"/>
              <a:gd name="connsiteY167" fmla="*/ 656660 h 1003511"/>
              <a:gd name="connsiteX168" fmla="*/ 571083 w 1133957"/>
              <a:gd name="connsiteY168" fmla="*/ 667248 h 1003511"/>
              <a:gd name="connsiteX169" fmla="*/ 581681 w 1133957"/>
              <a:gd name="connsiteY169" fmla="*/ 685500 h 1003511"/>
              <a:gd name="connsiteX170" fmla="*/ 590341 w 1133957"/>
              <a:gd name="connsiteY170" fmla="*/ 702809 h 1003511"/>
              <a:gd name="connsiteX171" fmla="*/ 591292 w 1133957"/>
              <a:gd name="connsiteY171" fmla="*/ 716273 h 1003511"/>
              <a:gd name="connsiteX172" fmla="*/ 575907 w 1133957"/>
              <a:gd name="connsiteY172" fmla="*/ 723961 h 1003511"/>
              <a:gd name="connsiteX173" fmla="*/ 512467 w 1133957"/>
              <a:gd name="connsiteY173" fmla="*/ 741270 h 1003511"/>
              <a:gd name="connsiteX174" fmla="*/ 450927 w 1133957"/>
              <a:gd name="connsiteY174" fmla="*/ 757612 h 1003511"/>
              <a:gd name="connsiteX175" fmla="*/ 421107 w 1133957"/>
              <a:gd name="connsiteY175" fmla="*/ 762422 h 1003511"/>
              <a:gd name="connsiteX176" fmla="*/ 402835 w 1133957"/>
              <a:gd name="connsiteY176" fmla="*/ 755701 h 1003511"/>
              <a:gd name="connsiteX177" fmla="*/ 385550 w 1133957"/>
              <a:gd name="connsiteY177" fmla="*/ 746080 h 1003511"/>
              <a:gd name="connsiteX178" fmla="*/ 366328 w 1133957"/>
              <a:gd name="connsiteY178" fmla="*/ 732615 h 1003511"/>
              <a:gd name="connsiteX179" fmla="*/ 351893 w 1133957"/>
              <a:gd name="connsiteY179" fmla="*/ 717240 h 1003511"/>
              <a:gd name="connsiteX180" fmla="*/ 346119 w 1133957"/>
              <a:gd name="connsiteY180" fmla="*/ 695121 h 1003511"/>
              <a:gd name="connsiteX181" fmla="*/ 369178 w 1133957"/>
              <a:gd name="connsiteY181" fmla="*/ 361494 h 1003511"/>
              <a:gd name="connsiteX182" fmla="*/ 415333 w 1133957"/>
              <a:gd name="connsiteY182" fmla="*/ 347086 h 1003511"/>
              <a:gd name="connsiteX183" fmla="*/ 469199 w 1133957"/>
              <a:gd name="connsiteY183" fmla="*/ 331688 h 1003511"/>
              <a:gd name="connsiteX184" fmla="*/ 526865 w 1133957"/>
              <a:gd name="connsiteY184" fmla="*/ 319189 h 1003511"/>
              <a:gd name="connsiteX185" fmla="*/ 586468 w 1133957"/>
              <a:gd name="connsiteY185" fmla="*/ 310535 h 1003511"/>
              <a:gd name="connsiteX186" fmla="*/ 617238 w 1133957"/>
              <a:gd name="connsiteY186" fmla="*/ 319189 h 1003511"/>
              <a:gd name="connsiteX187" fmla="*/ 618224 w 1133957"/>
              <a:gd name="connsiteY187" fmla="*/ 318223 h 1003511"/>
              <a:gd name="connsiteX188" fmla="*/ 639347 w 1133957"/>
              <a:gd name="connsiteY188" fmla="*/ 315346 h 1003511"/>
              <a:gd name="connsiteX189" fmla="*/ 673004 w 1133957"/>
              <a:gd name="connsiteY189" fmla="*/ 321123 h 1003511"/>
              <a:gd name="connsiteX190" fmla="*/ 701837 w 1133957"/>
              <a:gd name="connsiteY190" fmla="*/ 330721 h 1003511"/>
              <a:gd name="connsiteX191" fmla="*/ 714335 w 1133957"/>
              <a:gd name="connsiteY191" fmla="*/ 340342 h 1003511"/>
              <a:gd name="connsiteX192" fmla="*/ 722045 w 1133957"/>
              <a:gd name="connsiteY192" fmla="*/ 353807 h 1003511"/>
              <a:gd name="connsiteX193" fmla="*/ 725882 w 1133957"/>
              <a:gd name="connsiteY193" fmla="*/ 368215 h 1003511"/>
              <a:gd name="connsiteX194" fmla="*/ 726833 w 1133957"/>
              <a:gd name="connsiteY194" fmla="*/ 382647 h 1003511"/>
              <a:gd name="connsiteX195" fmla="*/ 727819 w 1133957"/>
              <a:gd name="connsiteY195" fmla="*/ 420141 h 1003511"/>
              <a:gd name="connsiteX196" fmla="*/ 729720 w 1133957"/>
              <a:gd name="connsiteY196" fmla="*/ 475910 h 1003511"/>
              <a:gd name="connsiteX197" fmla="*/ 732606 w 1133957"/>
              <a:gd name="connsiteY197" fmla="*/ 539367 h 1003511"/>
              <a:gd name="connsiteX198" fmla="*/ 736480 w 1133957"/>
              <a:gd name="connsiteY198" fmla="*/ 601858 h 1003511"/>
              <a:gd name="connsiteX199" fmla="*/ 759539 w 1133957"/>
              <a:gd name="connsiteY199" fmla="*/ 533590 h 1003511"/>
              <a:gd name="connsiteX200" fmla="*/ 784535 w 1133957"/>
              <a:gd name="connsiteY200" fmla="*/ 462446 h 1003511"/>
              <a:gd name="connsiteX201" fmla="*/ 807594 w 1133957"/>
              <a:gd name="connsiteY201" fmla="*/ 399955 h 1003511"/>
              <a:gd name="connsiteX202" fmla="*/ 824916 w 1133957"/>
              <a:gd name="connsiteY202" fmla="*/ 358617 h 1003511"/>
              <a:gd name="connsiteX203" fmla="*/ 837414 w 1133957"/>
              <a:gd name="connsiteY203" fmla="*/ 344186 h 1003511"/>
              <a:gd name="connsiteX204" fmla="*/ 859523 w 1133957"/>
              <a:gd name="connsiteY204" fmla="*/ 343219 h 1003511"/>
              <a:gd name="connsiteX205" fmla="*/ 884519 w 1133957"/>
              <a:gd name="connsiteY205" fmla="*/ 348030 h 1003511"/>
              <a:gd name="connsiteX206" fmla="*/ 908565 w 1133957"/>
              <a:gd name="connsiteY206" fmla="*/ 355717 h 1003511"/>
              <a:gd name="connsiteX207" fmla="*/ 920113 w 1133957"/>
              <a:gd name="connsiteY207" fmla="*/ 360528 h 1003511"/>
              <a:gd name="connsiteX208" fmla="*/ 925887 w 1133957"/>
              <a:gd name="connsiteY208" fmla="*/ 367271 h 1003511"/>
              <a:gd name="connsiteX209" fmla="*/ 928774 w 1133957"/>
              <a:gd name="connsiteY209" fmla="*/ 376870 h 1003511"/>
              <a:gd name="connsiteX210" fmla="*/ 929724 w 1133957"/>
              <a:gd name="connsiteY210" fmla="*/ 389368 h 1003511"/>
              <a:gd name="connsiteX211" fmla="*/ 930674 w 1133957"/>
              <a:gd name="connsiteY211" fmla="*/ 418230 h 1003511"/>
              <a:gd name="connsiteX212" fmla="*/ 930674 w 1133957"/>
              <a:gd name="connsiteY212" fmla="*/ 466289 h 1003511"/>
              <a:gd name="connsiteX213" fmla="*/ 930674 w 1133957"/>
              <a:gd name="connsiteY213" fmla="*/ 524936 h 1003511"/>
              <a:gd name="connsiteX214" fmla="*/ 930674 w 1133957"/>
              <a:gd name="connsiteY214" fmla="*/ 585516 h 1003511"/>
              <a:gd name="connsiteX215" fmla="*/ 949896 w 1133957"/>
              <a:gd name="connsiteY215" fmla="*/ 532646 h 1003511"/>
              <a:gd name="connsiteX216" fmla="*/ 970105 w 1133957"/>
              <a:gd name="connsiteY216" fmla="*/ 476877 h 1003511"/>
              <a:gd name="connsiteX217" fmla="*/ 991264 w 1133957"/>
              <a:gd name="connsiteY217" fmla="*/ 422074 h 1003511"/>
              <a:gd name="connsiteX218" fmla="*/ 1010486 w 1133957"/>
              <a:gd name="connsiteY218" fmla="*/ 371115 h 1003511"/>
              <a:gd name="connsiteX219" fmla="*/ 1026821 w 1133957"/>
              <a:gd name="connsiteY219" fmla="*/ 328810 h 1003511"/>
              <a:gd name="connsiteX220" fmla="*/ 1039319 w 1133957"/>
              <a:gd name="connsiteY220" fmla="*/ 298037 h 1003511"/>
              <a:gd name="connsiteX221" fmla="*/ 1052767 w 1133957"/>
              <a:gd name="connsiteY221" fmla="*/ 279785 h 1003511"/>
              <a:gd name="connsiteX222" fmla="*/ 510604 w 1133957"/>
              <a:gd name="connsiteY222" fmla="*/ 64 h 1003511"/>
              <a:gd name="connsiteX223" fmla="*/ 525129 w 1133957"/>
              <a:gd name="connsiteY223" fmla="*/ 11234 h 1003511"/>
              <a:gd name="connsiteX224" fmla="*/ 544374 w 1133957"/>
              <a:gd name="connsiteY224" fmla="*/ 111226 h 1003511"/>
              <a:gd name="connsiteX225" fmla="*/ 571284 w 1133957"/>
              <a:gd name="connsiteY225" fmla="*/ 111226 h 1003511"/>
              <a:gd name="connsiteX226" fmla="*/ 590529 w 1133957"/>
              <a:gd name="connsiteY226" fmla="*/ 11234 h 1003511"/>
              <a:gd name="connsiteX227" fmla="*/ 617439 w 1133957"/>
              <a:gd name="connsiteY227" fmla="*/ 14126 h 1003511"/>
              <a:gd name="connsiteX228" fmla="*/ 617439 w 1133957"/>
              <a:gd name="connsiteY228" fmla="*/ 116046 h 1003511"/>
              <a:gd name="connsiteX229" fmla="*/ 644348 w 1133957"/>
              <a:gd name="connsiteY229" fmla="*/ 120849 h 1003511"/>
              <a:gd name="connsiteX230" fmla="*/ 681859 w 1133957"/>
              <a:gd name="connsiteY230" fmla="*/ 25661 h 1003511"/>
              <a:gd name="connsiteX231" fmla="*/ 707831 w 1133957"/>
              <a:gd name="connsiteY231" fmla="*/ 33356 h 1003511"/>
              <a:gd name="connsiteX232" fmla="*/ 688587 w 1133957"/>
              <a:gd name="connsiteY232" fmla="*/ 133348 h 1003511"/>
              <a:gd name="connsiteX233" fmla="*/ 713580 w 1133957"/>
              <a:gd name="connsiteY233" fmla="*/ 142956 h 1003511"/>
              <a:gd name="connsiteX234" fmla="*/ 768379 w 1133957"/>
              <a:gd name="connsiteY234" fmla="*/ 57390 h 1003511"/>
              <a:gd name="connsiteX235" fmla="*/ 792435 w 1133957"/>
              <a:gd name="connsiteY235" fmla="*/ 69889 h 1003511"/>
              <a:gd name="connsiteX236" fmla="*/ 753986 w 1133957"/>
              <a:gd name="connsiteY236" fmla="*/ 165078 h 1003511"/>
              <a:gd name="connsiteX237" fmla="*/ 777023 w 1133957"/>
              <a:gd name="connsiteY237" fmla="*/ 179489 h 1003511"/>
              <a:gd name="connsiteX238" fmla="*/ 847233 w 1133957"/>
              <a:gd name="connsiteY238" fmla="*/ 105459 h 1003511"/>
              <a:gd name="connsiteX239" fmla="*/ 868394 w 1133957"/>
              <a:gd name="connsiteY239" fmla="*/ 122777 h 1003511"/>
              <a:gd name="connsiteX240" fmla="*/ 812617 w 1133957"/>
              <a:gd name="connsiteY240" fmla="*/ 208343 h 1003511"/>
              <a:gd name="connsiteX241" fmla="*/ 831862 w 1133957"/>
              <a:gd name="connsiteY241" fmla="*/ 226609 h 1003511"/>
              <a:gd name="connsiteX242" fmla="*/ 914548 w 1133957"/>
              <a:gd name="connsiteY242" fmla="*/ 166990 h 1003511"/>
              <a:gd name="connsiteX243" fmla="*/ 932815 w 1133957"/>
              <a:gd name="connsiteY243" fmla="*/ 188148 h 1003511"/>
              <a:gd name="connsiteX244" fmla="*/ 862604 w 1133957"/>
              <a:gd name="connsiteY244" fmla="*/ 262179 h 1003511"/>
              <a:gd name="connsiteX245" fmla="*/ 877975 w 1133957"/>
              <a:gd name="connsiteY245" fmla="*/ 284285 h 1003511"/>
              <a:gd name="connsiteX246" fmla="*/ 971263 w 1133957"/>
              <a:gd name="connsiteY246" fmla="*/ 241984 h 1003511"/>
              <a:gd name="connsiteX247" fmla="*/ 984718 w 1133957"/>
              <a:gd name="connsiteY247" fmla="*/ 266018 h 1003511"/>
              <a:gd name="connsiteX248" fmla="*/ 930858 w 1133957"/>
              <a:gd name="connsiteY248" fmla="*/ 304479 h 1003511"/>
              <a:gd name="connsiteX249" fmla="*/ 922214 w 1133957"/>
              <a:gd name="connsiteY249" fmla="*/ 301603 h 1003511"/>
              <a:gd name="connsiteX250" fmla="*/ 896242 w 1133957"/>
              <a:gd name="connsiteY250" fmla="*/ 293908 h 1003511"/>
              <a:gd name="connsiteX251" fmla="*/ 865499 w 1133957"/>
              <a:gd name="connsiteY251" fmla="*/ 288141 h 1003511"/>
              <a:gd name="connsiteX252" fmla="*/ 811638 w 1133957"/>
              <a:gd name="connsiteY252" fmla="*/ 294872 h 1003511"/>
              <a:gd name="connsiteX253" fmla="*/ 775106 w 1133957"/>
              <a:gd name="connsiteY253" fmla="*/ 334281 h 1003511"/>
              <a:gd name="connsiteX254" fmla="*/ 774168 w 1133957"/>
              <a:gd name="connsiteY254" fmla="*/ 336209 h 1003511"/>
              <a:gd name="connsiteX255" fmla="*/ 773190 w 1133957"/>
              <a:gd name="connsiteY255" fmla="*/ 332369 h 1003511"/>
              <a:gd name="connsiteX256" fmla="*/ 756840 w 1133957"/>
              <a:gd name="connsiteY256" fmla="*/ 304479 h 1003511"/>
              <a:gd name="connsiteX257" fmla="*/ 725119 w 1133957"/>
              <a:gd name="connsiteY257" fmla="*/ 279481 h 1003511"/>
              <a:gd name="connsiteX258" fmla="*/ 683776 w 1133957"/>
              <a:gd name="connsiteY258" fmla="*/ 265070 h 1003511"/>
              <a:gd name="connsiteX259" fmla="*/ 646265 w 1133957"/>
              <a:gd name="connsiteY259" fmla="*/ 258339 h 1003511"/>
              <a:gd name="connsiteX260" fmla="*/ 623187 w 1133957"/>
              <a:gd name="connsiteY260" fmla="*/ 257375 h 1003511"/>
              <a:gd name="connsiteX261" fmla="*/ 580906 w 1133957"/>
              <a:gd name="connsiteY261" fmla="*/ 252571 h 1003511"/>
              <a:gd name="connsiteX262" fmla="*/ 516486 w 1133957"/>
              <a:gd name="connsiteY262" fmla="*/ 262179 h 1003511"/>
              <a:gd name="connsiteX263" fmla="*/ 455898 w 1133957"/>
              <a:gd name="connsiteY263" fmla="*/ 275642 h 1003511"/>
              <a:gd name="connsiteX264" fmla="*/ 399183 w 1133957"/>
              <a:gd name="connsiteY264" fmla="*/ 291016 h 1003511"/>
              <a:gd name="connsiteX265" fmla="*/ 356902 w 1133957"/>
              <a:gd name="connsiteY265" fmla="*/ 304479 h 1003511"/>
              <a:gd name="connsiteX266" fmla="*/ 342468 w 1133957"/>
              <a:gd name="connsiteY266" fmla="*/ 297748 h 1003511"/>
              <a:gd name="connsiteX267" fmla="*/ 325140 w 1133957"/>
              <a:gd name="connsiteY267" fmla="*/ 291016 h 1003511"/>
              <a:gd name="connsiteX268" fmla="*/ 304957 w 1133957"/>
              <a:gd name="connsiteY268" fmla="*/ 285249 h 1003511"/>
              <a:gd name="connsiteX269" fmla="*/ 291502 w 1133957"/>
              <a:gd name="connsiteY269" fmla="*/ 282373 h 1003511"/>
              <a:gd name="connsiteX270" fmla="*/ 232871 w 1133957"/>
              <a:gd name="connsiteY270" fmla="*/ 289104 h 1003511"/>
              <a:gd name="connsiteX271" fmla="*/ 203067 w 1133957"/>
              <a:gd name="connsiteY271" fmla="*/ 318906 h 1003511"/>
              <a:gd name="connsiteX272" fmla="*/ 130940 w 1133957"/>
              <a:gd name="connsiteY272" fmla="*/ 266018 h 1003511"/>
              <a:gd name="connsiteX273" fmla="*/ 144395 w 1133957"/>
              <a:gd name="connsiteY273" fmla="*/ 241984 h 1003511"/>
              <a:gd name="connsiteX274" fmla="*/ 237683 w 1133957"/>
              <a:gd name="connsiteY274" fmla="*/ 284285 h 1003511"/>
              <a:gd name="connsiteX275" fmla="*/ 253054 w 1133957"/>
              <a:gd name="connsiteY275" fmla="*/ 262179 h 1003511"/>
              <a:gd name="connsiteX276" fmla="*/ 182884 w 1133957"/>
              <a:gd name="connsiteY276" fmla="*/ 188148 h 1003511"/>
              <a:gd name="connsiteX277" fmla="*/ 201150 w 1133957"/>
              <a:gd name="connsiteY277" fmla="*/ 166990 h 1003511"/>
              <a:gd name="connsiteX278" fmla="*/ 283837 w 1133957"/>
              <a:gd name="connsiteY278" fmla="*/ 226609 h 1003511"/>
              <a:gd name="connsiteX279" fmla="*/ 303041 w 1133957"/>
              <a:gd name="connsiteY279" fmla="*/ 208343 h 1003511"/>
              <a:gd name="connsiteX280" fmla="*/ 247264 w 1133957"/>
              <a:gd name="connsiteY280" fmla="*/ 122777 h 1003511"/>
              <a:gd name="connsiteX281" fmla="*/ 268425 w 1133957"/>
              <a:gd name="connsiteY281" fmla="*/ 105459 h 1003511"/>
              <a:gd name="connsiteX282" fmla="*/ 338636 w 1133957"/>
              <a:gd name="connsiteY282" fmla="*/ 179489 h 1003511"/>
              <a:gd name="connsiteX283" fmla="*/ 361713 w 1133957"/>
              <a:gd name="connsiteY283" fmla="*/ 165078 h 1003511"/>
              <a:gd name="connsiteX284" fmla="*/ 323223 w 1133957"/>
              <a:gd name="connsiteY284" fmla="*/ 69889 h 1003511"/>
              <a:gd name="connsiteX285" fmla="*/ 347279 w 1133957"/>
              <a:gd name="connsiteY285" fmla="*/ 57390 h 1003511"/>
              <a:gd name="connsiteX286" fmla="*/ 402078 w 1133957"/>
              <a:gd name="connsiteY286" fmla="*/ 142956 h 1003511"/>
              <a:gd name="connsiteX287" fmla="*/ 427071 w 1133957"/>
              <a:gd name="connsiteY287" fmla="*/ 133348 h 1003511"/>
              <a:gd name="connsiteX288" fmla="*/ 407827 w 1133957"/>
              <a:gd name="connsiteY288" fmla="*/ 33356 h 1003511"/>
              <a:gd name="connsiteX289" fmla="*/ 433799 w 1133957"/>
              <a:gd name="connsiteY289" fmla="*/ 25661 h 1003511"/>
              <a:gd name="connsiteX290" fmla="*/ 471310 w 1133957"/>
              <a:gd name="connsiteY290" fmla="*/ 120849 h 1003511"/>
              <a:gd name="connsiteX291" fmla="*/ 498219 w 1133957"/>
              <a:gd name="connsiteY291" fmla="*/ 116046 h 1003511"/>
              <a:gd name="connsiteX292" fmla="*/ 498219 w 1133957"/>
              <a:gd name="connsiteY292" fmla="*/ 14126 h 1003511"/>
              <a:gd name="connsiteX293" fmla="*/ 510604 w 1133957"/>
              <a:gd name="connsiteY293" fmla="*/ 64 h 1003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</a:cxnLst>
            <a:rect l="l" t="t" r="r" b="b"/>
            <a:pathLst>
              <a:path w="1133957" h="1003511">
                <a:moveTo>
                  <a:pt x="231031" y="826841"/>
                </a:moveTo>
                <a:cubicBezTo>
                  <a:pt x="239684" y="827801"/>
                  <a:pt x="247376" y="829724"/>
                  <a:pt x="256029" y="830686"/>
                </a:cubicBezTo>
                <a:cubicBezTo>
                  <a:pt x="261797" y="831649"/>
                  <a:pt x="267568" y="832609"/>
                  <a:pt x="274297" y="832609"/>
                </a:cubicBezTo>
                <a:lnTo>
                  <a:pt x="234878" y="867222"/>
                </a:lnTo>
                <a:cubicBezTo>
                  <a:pt x="222378" y="877798"/>
                  <a:pt x="204109" y="861452"/>
                  <a:pt x="214686" y="847993"/>
                </a:cubicBezTo>
                <a:close/>
                <a:moveTo>
                  <a:pt x="831426" y="740310"/>
                </a:moveTo>
                <a:cubicBezTo>
                  <a:pt x="831426" y="741275"/>
                  <a:pt x="832404" y="742228"/>
                  <a:pt x="833353" y="743193"/>
                </a:cubicBezTo>
                <a:cubicBezTo>
                  <a:pt x="834331" y="745124"/>
                  <a:pt x="836228" y="747042"/>
                  <a:pt x="838155" y="748960"/>
                </a:cubicBezTo>
                <a:cubicBezTo>
                  <a:pt x="834331" y="753773"/>
                  <a:pt x="833353" y="759540"/>
                  <a:pt x="838155" y="765306"/>
                </a:cubicBezTo>
                <a:lnTo>
                  <a:pt x="903552" y="847027"/>
                </a:lnTo>
                <a:cubicBezTo>
                  <a:pt x="913156" y="860491"/>
                  <a:pt x="895844" y="876837"/>
                  <a:pt x="883363" y="866257"/>
                </a:cubicBezTo>
                <a:lnTo>
                  <a:pt x="806435" y="798965"/>
                </a:lnTo>
                <a:cubicBezTo>
                  <a:pt x="794904" y="788385"/>
                  <a:pt x="778540" y="801848"/>
                  <a:pt x="785269" y="815299"/>
                </a:cubicBezTo>
                <a:lnTo>
                  <a:pt x="832404" y="905682"/>
                </a:lnTo>
                <a:cubicBezTo>
                  <a:pt x="840082" y="920098"/>
                  <a:pt x="819894" y="933562"/>
                  <a:pt x="809311" y="920098"/>
                </a:cubicBezTo>
                <a:lnTo>
                  <a:pt x="745871" y="839343"/>
                </a:lnTo>
                <a:cubicBezTo>
                  <a:pt x="736237" y="827810"/>
                  <a:pt x="717975" y="837425"/>
                  <a:pt x="721829" y="851841"/>
                </a:cubicBezTo>
                <a:lnTo>
                  <a:pt x="750674" y="949908"/>
                </a:lnTo>
                <a:cubicBezTo>
                  <a:pt x="755476" y="966255"/>
                  <a:pt x="733361" y="974904"/>
                  <a:pt x="725683" y="960488"/>
                </a:cubicBezTo>
                <a:lnTo>
                  <a:pt x="678548" y="870105"/>
                </a:lnTo>
                <a:cubicBezTo>
                  <a:pt x="671819" y="856654"/>
                  <a:pt x="650682" y="862421"/>
                  <a:pt x="652609" y="877802"/>
                </a:cubicBezTo>
                <a:lnTo>
                  <a:pt x="662214" y="979718"/>
                </a:lnTo>
                <a:cubicBezTo>
                  <a:pt x="664141" y="996065"/>
                  <a:pt x="640099" y="1000866"/>
                  <a:pt x="635296" y="984519"/>
                </a:cubicBezTo>
                <a:lnTo>
                  <a:pt x="606452" y="886452"/>
                </a:lnTo>
                <a:cubicBezTo>
                  <a:pt x="602598" y="872036"/>
                  <a:pt x="580483" y="873954"/>
                  <a:pt x="579534" y="889335"/>
                </a:cubicBezTo>
                <a:lnTo>
                  <a:pt x="569930" y="991251"/>
                </a:lnTo>
                <a:cubicBezTo>
                  <a:pt x="568951" y="1007598"/>
                  <a:pt x="544909" y="1007598"/>
                  <a:pt x="542982" y="991251"/>
                </a:cubicBezTo>
                <a:lnTo>
                  <a:pt x="533378" y="889335"/>
                </a:lnTo>
                <a:cubicBezTo>
                  <a:pt x="531451" y="873954"/>
                  <a:pt x="510314" y="872036"/>
                  <a:pt x="506460" y="886452"/>
                </a:cubicBezTo>
                <a:lnTo>
                  <a:pt x="477616" y="984519"/>
                </a:lnTo>
                <a:cubicBezTo>
                  <a:pt x="472813" y="1000866"/>
                  <a:pt x="448771" y="996065"/>
                  <a:pt x="450698" y="979718"/>
                </a:cubicBezTo>
                <a:lnTo>
                  <a:pt x="460303" y="877802"/>
                </a:lnTo>
                <a:cubicBezTo>
                  <a:pt x="461282" y="862421"/>
                  <a:pt x="441093" y="856654"/>
                  <a:pt x="434364" y="870105"/>
                </a:cubicBezTo>
                <a:lnTo>
                  <a:pt x="387229" y="960488"/>
                </a:lnTo>
                <a:cubicBezTo>
                  <a:pt x="380500" y="974904"/>
                  <a:pt x="357436" y="966255"/>
                  <a:pt x="362238" y="949908"/>
                </a:cubicBezTo>
                <a:lnTo>
                  <a:pt x="391083" y="851841"/>
                </a:lnTo>
                <a:cubicBezTo>
                  <a:pt x="394937" y="837425"/>
                  <a:pt x="376675" y="827810"/>
                  <a:pt x="367041" y="839343"/>
                </a:cubicBezTo>
                <a:lnTo>
                  <a:pt x="303601" y="920098"/>
                </a:lnTo>
                <a:cubicBezTo>
                  <a:pt x="293018" y="933562"/>
                  <a:pt x="272830" y="920098"/>
                  <a:pt x="280508" y="905682"/>
                </a:cubicBezTo>
                <a:lnTo>
                  <a:pt x="327643" y="815299"/>
                </a:lnTo>
                <a:cubicBezTo>
                  <a:pt x="330519" y="810498"/>
                  <a:pt x="329540" y="806649"/>
                  <a:pt x="327643" y="802801"/>
                </a:cubicBezTo>
                <a:cubicBezTo>
                  <a:pt x="331467" y="797034"/>
                  <a:pt x="335321" y="791268"/>
                  <a:pt x="337248" y="784536"/>
                </a:cubicBezTo>
                <a:cubicBezTo>
                  <a:pt x="343977" y="788385"/>
                  <a:pt x="349758" y="793186"/>
                  <a:pt x="354560" y="796082"/>
                </a:cubicBezTo>
                <a:cubicBezTo>
                  <a:pt x="360312" y="799918"/>
                  <a:pt x="367041" y="803766"/>
                  <a:pt x="373770" y="807615"/>
                </a:cubicBezTo>
                <a:cubicBezTo>
                  <a:pt x="384353" y="813381"/>
                  <a:pt x="395885" y="817230"/>
                  <a:pt x="408395" y="820113"/>
                </a:cubicBezTo>
                <a:cubicBezTo>
                  <a:pt x="413198" y="821078"/>
                  <a:pt x="418000" y="822031"/>
                  <a:pt x="423781" y="822031"/>
                </a:cubicBezTo>
                <a:cubicBezTo>
                  <a:pt x="435313" y="822031"/>
                  <a:pt x="448771" y="820113"/>
                  <a:pt x="463208" y="815299"/>
                </a:cubicBezTo>
                <a:cubicBezTo>
                  <a:pt x="482418" y="810498"/>
                  <a:pt x="502606" y="804731"/>
                  <a:pt x="523773" y="798965"/>
                </a:cubicBezTo>
                <a:cubicBezTo>
                  <a:pt x="545888" y="793186"/>
                  <a:pt x="567024" y="787420"/>
                  <a:pt x="587212" y="781653"/>
                </a:cubicBezTo>
                <a:cubicBezTo>
                  <a:pt x="594920" y="779735"/>
                  <a:pt x="613181" y="774921"/>
                  <a:pt x="626640" y="761458"/>
                </a:cubicBezTo>
                <a:cubicBezTo>
                  <a:pt x="627618" y="762423"/>
                  <a:pt x="628567" y="764341"/>
                  <a:pt x="629545" y="765306"/>
                </a:cubicBezTo>
                <a:cubicBezTo>
                  <a:pt x="641077" y="777805"/>
                  <a:pt x="655484" y="786454"/>
                  <a:pt x="674724" y="791268"/>
                </a:cubicBezTo>
                <a:cubicBezTo>
                  <a:pt x="674724" y="791268"/>
                  <a:pt x="675672" y="791268"/>
                  <a:pt x="675672" y="791268"/>
                </a:cubicBezTo>
                <a:cubicBezTo>
                  <a:pt x="685307" y="793186"/>
                  <a:pt x="694912" y="795116"/>
                  <a:pt x="705495" y="797034"/>
                </a:cubicBezTo>
                <a:cubicBezTo>
                  <a:pt x="717027" y="798965"/>
                  <a:pt x="728559" y="800883"/>
                  <a:pt x="741069" y="801848"/>
                </a:cubicBezTo>
                <a:cubicBezTo>
                  <a:pt x="742017" y="801848"/>
                  <a:pt x="742017" y="801848"/>
                  <a:pt x="742996" y="801848"/>
                </a:cubicBezTo>
                <a:cubicBezTo>
                  <a:pt x="744893" y="801848"/>
                  <a:pt x="747798" y="801848"/>
                  <a:pt x="750674" y="801848"/>
                </a:cubicBezTo>
                <a:cubicBezTo>
                  <a:pt x="762205" y="801848"/>
                  <a:pt x="772789" y="799918"/>
                  <a:pt x="781445" y="797034"/>
                </a:cubicBezTo>
                <a:cubicBezTo>
                  <a:pt x="793955" y="793186"/>
                  <a:pt x="812216" y="782618"/>
                  <a:pt x="824697" y="757622"/>
                </a:cubicBezTo>
                <a:cubicBezTo>
                  <a:pt x="825675" y="754726"/>
                  <a:pt x="826623" y="752808"/>
                  <a:pt x="827602" y="750890"/>
                </a:cubicBezTo>
                <a:cubicBezTo>
                  <a:pt x="828550" y="747042"/>
                  <a:pt x="830477" y="744159"/>
                  <a:pt x="831426" y="740310"/>
                </a:cubicBezTo>
                <a:close/>
                <a:moveTo>
                  <a:pt x="288426" y="337843"/>
                </a:moveTo>
                <a:cubicBezTo>
                  <a:pt x="293237" y="338805"/>
                  <a:pt x="298048" y="339768"/>
                  <a:pt x="301893" y="340730"/>
                </a:cubicBezTo>
                <a:cubicBezTo>
                  <a:pt x="305739" y="340730"/>
                  <a:pt x="309584" y="342655"/>
                  <a:pt x="313430" y="343617"/>
                </a:cubicBezTo>
                <a:cubicBezTo>
                  <a:pt x="317275" y="344579"/>
                  <a:pt x="321121" y="346504"/>
                  <a:pt x="325915" y="348408"/>
                </a:cubicBezTo>
                <a:cubicBezTo>
                  <a:pt x="329777" y="350333"/>
                  <a:pt x="335537" y="353220"/>
                  <a:pt x="341313" y="356107"/>
                </a:cubicBezTo>
                <a:cubicBezTo>
                  <a:pt x="350919" y="361881"/>
                  <a:pt x="356695" y="367655"/>
                  <a:pt x="358610" y="373408"/>
                </a:cubicBezTo>
                <a:cubicBezTo>
                  <a:pt x="359575" y="379182"/>
                  <a:pt x="359575" y="386881"/>
                  <a:pt x="358610" y="394580"/>
                </a:cubicBezTo>
                <a:cubicBezTo>
                  <a:pt x="352833" y="419559"/>
                  <a:pt x="347073" y="448409"/>
                  <a:pt x="341297" y="480145"/>
                </a:cubicBezTo>
                <a:cubicBezTo>
                  <a:pt x="335537" y="511861"/>
                  <a:pt x="329760" y="544560"/>
                  <a:pt x="324001" y="577238"/>
                </a:cubicBezTo>
                <a:cubicBezTo>
                  <a:pt x="318224" y="609937"/>
                  <a:pt x="312464" y="642636"/>
                  <a:pt x="307653" y="673389"/>
                </a:cubicBezTo>
                <a:cubicBezTo>
                  <a:pt x="301893" y="704164"/>
                  <a:pt x="298048" y="731088"/>
                  <a:pt x="294202" y="755105"/>
                </a:cubicBezTo>
                <a:cubicBezTo>
                  <a:pt x="293237" y="768578"/>
                  <a:pt x="283615" y="773390"/>
                  <a:pt x="265353" y="770503"/>
                </a:cubicBezTo>
                <a:cubicBezTo>
                  <a:pt x="249006" y="768578"/>
                  <a:pt x="233624" y="765691"/>
                  <a:pt x="217277" y="760879"/>
                </a:cubicBezTo>
                <a:cubicBezTo>
                  <a:pt x="202860" y="756089"/>
                  <a:pt x="191324" y="746465"/>
                  <a:pt x="184599" y="733013"/>
                </a:cubicBezTo>
                <a:cubicBezTo>
                  <a:pt x="179788" y="723390"/>
                  <a:pt x="174011" y="711841"/>
                  <a:pt x="168251" y="698389"/>
                </a:cubicBezTo>
                <a:cubicBezTo>
                  <a:pt x="162475" y="684937"/>
                  <a:pt x="155749" y="670502"/>
                  <a:pt x="149990" y="655126"/>
                </a:cubicBezTo>
                <a:cubicBezTo>
                  <a:pt x="144213" y="639749"/>
                  <a:pt x="137488" y="623389"/>
                  <a:pt x="131711" y="607050"/>
                </a:cubicBezTo>
                <a:cubicBezTo>
                  <a:pt x="125951" y="590711"/>
                  <a:pt x="120175" y="574372"/>
                  <a:pt x="114415" y="557050"/>
                </a:cubicBezTo>
                <a:cubicBezTo>
                  <a:pt x="112484" y="578200"/>
                  <a:pt x="109604" y="598410"/>
                  <a:pt x="107690" y="619560"/>
                </a:cubicBezTo>
                <a:cubicBezTo>
                  <a:pt x="105758" y="640711"/>
                  <a:pt x="102879" y="659937"/>
                  <a:pt x="100947" y="679163"/>
                </a:cubicBezTo>
                <a:cubicBezTo>
                  <a:pt x="99033" y="698389"/>
                  <a:pt x="97102" y="715691"/>
                  <a:pt x="95188" y="732051"/>
                </a:cubicBezTo>
                <a:cubicBezTo>
                  <a:pt x="93257" y="748390"/>
                  <a:pt x="92308" y="761842"/>
                  <a:pt x="91342" y="774352"/>
                </a:cubicBezTo>
                <a:cubicBezTo>
                  <a:pt x="90377" y="780106"/>
                  <a:pt x="88446" y="783955"/>
                  <a:pt x="85566" y="785880"/>
                </a:cubicBezTo>
                <a:cubicBezTo>
                  <a:pt x="82686" y="787804"/>
                  <a:pt x="76909" y="787804"/>
                  <a:pt x="68269" y="785880"/>
                </a:cubicBezTo>
                <a:cubicBezTo>
                  <a:pt x="59613" y="783955"/>
                  <a:pt x="51922" y="782993"/>
                  <a:pt x="43266" y="781068"/>
                </a:cubicBezTo>
                <a:cubicBezTo>
                  <a:pt x="35575" y="779143"/>
                  <a:pt x="26918" y="776277"/>
                  <a:pt x="19227" y="772428"/>
                </a:cubicBezTo>
                <a:cubicBezTo>
                  <a:pt x="11536" y="769541"/>
                  <a:pt x="6726" y="765691"/>
                  <a:pt x="3846" y="760879"/>
                </a:cubicBezTo>
                <a:cubicBezTo>
                  <a:pt x="966" y="756089"/>
                  <a:pt x="0" y="749352"/>
                  <a:pt x="0" y="740691"/>
                </a:cubicBezTo>
                <a:cubicBezTo>
                  <a:pt x="0" y="732051"/>
                  <a:pt x="0" y="718578"/>
                  <a:pt x="0" y="702239"/>
                </a:cubicBezTo>
                <a:cubicBezTo>
                  <a:pt x="0" y="685900"/>
                  <a:pt x="966" y="666653"/>
                  <a:pt x="1915" y="645502"/>
                </a:cubicBezTo>
                <a:cubicBezTo>
                  <a:pt x="2880" y="624351"/>
                  <a:pt x="4811" y="601276"/>
                  <a:pt x="5760" y="577238"/>
                </a:cubicBezTo>
                <a:cubicBezTo>
                  <a:pt x="6726" y="553200"/>
                  <a:pt x="8657" y="529183"/>
                  <a:pt x="10571" y="505145"/>
                </a:cubicBezTo>
                <a:cubicBezTo>
                  <a:pt x="12502" y="481108"/>
                  <a:pt x="14416" y="457070"/>
                  <a:pt x="16347" y="434957"/>
                </a:cubicBezTo>
                <a:cubicBezTo>
                  <a:pt x="18262" y="412844"/>
                  <a:pt x="21158" y="392655"/>
                  <a:pt x="23073" y="375333"/>
                </a:cubicBezTo>
                <a:cubicBezTo>
                  <a:pt x="25004" y="365730"/>
                  <a:pt x="28833" y="358994"/>
                  <a:pt x="34609" y="356107"/>
                </a:cubicBezTo>
                <a:cubicBezTo>
                  <a:pt x="40386" y="353220"/>
                  <a:pt x="48077" y="352257"/>
                  <a:pt x="58647" y="354182"/>
                </a:cubicBezTo>
                <a:cubicBezTo>
                  <a:pt x="71149" y="357069"/>
                  <a:pt x="83651" y="359956"/>
                  <a:pt x="95188" y="362843"/>
                </a:cubicBezTo>
                <a:cubicBezTo>
                  <a:pt x="107673" y="365730"/>
                  <a:pt x="119209" y="369580"/>
                  <a:pt x="132677" y="374370"/>
                </a:cubicBezTo>
                <a:cubicBezTo>
                  <a:pt x="143248" y="378220"/>
                  <a:pt x="150938" y="383032"/>
                  <a:pt x="155749" y="388806"/>
                </a:cubicBezTo>
                <a:cubicBezTo>
                  <a:pt x="160560" y="394559"/>
                  <a:pt x="164406" y="404182"/>
                  <a:pt x="167286" y="416672"/>
                </a:cubicBezTo>
                <a:cubicBezTo>
                  <a:pt x="170166" y="426296"/>
                  <a:pt x="173062" y="438806"/>
                  <a:pt x="176891" y="453220"/>
                </a:cubicBezTo>
                <a:cubicBezTo>
                  <a:pt x="180753" y="468597"/>
                  <a:pt x="184599" y="483974"/>
                  <a:pt x="189393" y="501296"/>
                </a:cubicBezTo>
                <a:cubicBezTo>
                  <a:pt x="194204" y="518597"/>
                  <a:pt x="199015" y="535899"/>
                  <a:pt x="203826" y="554163"/>
                </a:cubicBezTo>
                <a:cubicBezTo>
                  <a:pt x="208620" y="572447"/>
                  <a:pt x="213431" y="589749"/>
                  <a:pt x="218242" y="606088"/>
                </a:cubicBezTo>
                <a:cubicBezTo>
                  <a:pt x="222088" y="562824"/>
                  <a:pt x="226899" y="518597"/>
                  <a:pt x="233624" y="476296"/>
                </a:cubicBezTo>
                <a:cubicBezTo>
                  <a:pt x="240349" y="433994"/>
                  <a:pt x="247091" y="394559"/>
                  <a:pt x="253817" y="358031"/>
                </a:cubicBezTo>
                <a:cubicBezTo>
                  <a:pt x="255748" y="347446"/>
                  <a:pt x="259593" y="341692"/>
                  <a:pt x="264388" y="338805"/>
                </a:cubicBezTo>
                <a:cubicBezTo>
                  <a:pt x="269199" y="335918"/>
                  <a:pt x="277855" y="335918"/>
                  <a:pt x="288426" y="337843"/>
                </a:cubicBezTo>
                <a:close/>
                <a:moveTo>
                  <a:pt x="1052767" y="279785"/>
                </a:moveTo>
                <a:cubicBezTo>
                  <a:pt x="1057591" y="277851"/>
                  <a:pt x="1066251" y="278818"/>
                  <a:pt x="1076813" y="282662"/>
                </a:cubicBezTo>
                <a:cubicBezTo>
                  <a:pt x="1084523" y="285539"/>
                  <a:pt x="1092198" y="289383"/>
                  <a:pt x="1099908" y="293227"/>
                </a:cubicBezTo>
                <a:cubicBezTo>
                  <a:pt x="1107583" y="297071"/>
                  <a:pt x="1115257" y="301881"/>
                  <a:pt x="1122967" y="306691"/>
                </a:cubicBezTo>
                <a:cubicBezTo>
                  <a:pt x="1130642" y="313435"/>
                  <a:pt x="1135465" y="321123"/>
                  <a:pt x="1133529" y="324000"/>
                </a:cubicBezTo>
                <a:cubicBezTo>
                  <a:pt x="1133529" y="332654"/>
                  <a:pt x="1131628" y="341309"/>
                  <a:pt x="1128741" y="349963"/>
                </a:cubicBezTo>
                <a:cubicBezTo>
                  <a:pt x="1122017" y="365338"/>
                  <a:pt x="1114307" y="383613"/>
                  <a:pt x="1105646" y="403799"/>
                </a:cubicBezTo>
                <a:cubicBezTo>
                  <a:pt x="1097021" y="423985"/>
                  <a:pt x="1088360" y="445137"/>
                  <a:pt x="1079700" y="467256"/>
                </a:cubicBezTo>
                <a:cubicBezTo>
                  <a:pt x="1071039" y="489375"/>
                  <a:pt x="1062378" y="511494"/>
                  <a:pt x="1053753" y="534557"/>
                </a:cubicBezTo>
                <a:cubicBezTo>
                  <a:pt x="1045093" y="557642"/>
                  <a:pt x="1036432" y="579739"/>
                  <a:pt x="1028758" y="600891"/>
                </a:cubicBezTo>
                <a:cubicBezTo>
                  <a:pt x="1021047" y="623010"/>
                  <a:pt x="1013373" y="642252"/>
                  <a:pt x="1006612" y="661471"/>
                </a:cubicBezTo>
                <a:cubicBezTo>
                  <a:pt x="998938" y="679746"/>
                  <a:pt x="993164" y="696088"/>
                  <a:pt x="988377" y="710496"/>
                </a:cubicBezTo>
                <a:cubicBezTo>
                  <a:pt x="985490" y="716273"/>
                  <a:pt x="981616" y="721084"/>
                  <a:pt x="975879" y="722995"/>
                </a:cubicBezTo>
                <a:cubicBezTo>
                  <a:pt x="971055" y="724928"/>
                  <a:pt x="962394" y="725894"/>
                  <a:pt x="951833" y="724928"/>
                </a:cubicBezTo>
                <a:cubicBezTo>
                  <a:pt x="946059" y="724928"/>
                  <a:pt x="941235" y="723961"/>
                  <a:pt x="936448" y="722995"/>
                </a:cubicBezTo>
                <a:cubicBezTo>
                  <a:pt x="931624" y="722995"/>
                  <a:pt x="927787" y="722050"/>
                  <a:pt x="923950" y="721084"/>
                </a:cubicBezTo>
                <a:cubicBezTo>
                  <a:pt x="920113" y="721084"/>
                  <a:pt x="916239" y="720117"/>
                  <a:pt x="912402" y="719151"/>
                </a:cubicBezTo>
                <a:cubicBezTo>
                  <a:pt x="908565" y="718207"/>
                  <a:pt x="904728" y="718207"/>
                  <a:pt x="899904" y="717240"/>
                </a:cubicBezTo>
                <a:cubicBezTo>
                  <a:pt x="890293" y="714363"/>
                  <a:pt x="883569" y="710519"/>
                  <a:pt x="878745" y="704742"/>
                </a:cubicBezTo>
                <a:cubicBezTo>
                  <a:pt x="873958" y="699932"/>
                  <a:pt x="871071" y="693210"/>
                  <a:pt x="869134" y="686467"/>
                </a:cubicBezTo>
                <a:cubicBezTo>
                  <a:pt x="867234" y="679746"/>
                  <a:pt x="865297" y="672058"/>
                  <a:pt x="863360" y="661471"/>
                </a:cubicBezTo>
                <a:cubicBezTo>
                  <a:pt x="861460" y="650906"/>
                  <a:pt x="858573" y="640318"/>
                  <a:pt x="856636" y="628787"/>
                </a:cubicBezTo>
                <a:cubicBezTo>
                  <a:pt x="853749" y="617255"/>
                  <a:pt x="851849" y="605701"/>
                  <a:pt x="849912" y="593203"/>
                </a:cubicBezTo>
                <a:cubicBezTo>
                  <a:pt x="847025" y="580705"/>
                  <a:pt x="846075" y="569174"/>
                  <a:pt x="845088" y="557642"/>
                </a:cubicBezTo>
                <a:cubicBezTo>
                  <a:pt x="838364" y="573018"/>
                  <a:pt x="831640" y="588393"/>
                  <a:pt x="824916" y="604757"/>
                </a:cubicBezTo>
                <a:cubicBezTo>
                  <a:pt x="818192" y="621099"/>
                  <a:pt x="811468" y="637441"/>
                  <a:pt x="805694" y="652816"/>
                </a:cubicBezTo>
                <a:cubicBezTo>
                  <a:pt x="799920" y="668214"/>
                  <a:pt x="794146" y="682623"/>
                  <a:pt x="789359" y="696088"/>
                </a:cubicBezTo>
                <a:cubicBezTo>
                  <a:pt x="783585" y="709552"/>
                  <a:pt x="779711" y="720117"/>
                  <a:pt x="776861" y="728772"/>
                </a:cubicBezTo>
                <a:cubicBezTo>
                  <a:pt x="773974" y="735515"/>
                  <a:pt x="770100" y="739359"/>
                  <a:pt x="765313" y="741270"/>
                </a:cubicBezTo>
                <a:cubicBezTo>
                  <a:pt x="760489" y="743203"/>
                  <a:pt x="754715" y="743203"/>
                  <a:pt x="747041" y="743203"/>
                </a:cubicBezTo>
                <a:cubicBezTo>
                  <a:pt x="736480" y="742236"/>
                  <a:pt x="726833" y="741270"/>
                  <a:pt x="717222" y="739359"/>
                </a:cubicBezTo>
                <a:cubicBezTo>
                  <a:pt x="707611" y="737426"/>
                  <a:pt x="697999" y="735515"/>
                  <a:pt x="689339" y="733582"/>
                </a:cubicBezTo>
                <a:cubicBezTo>
                  <a:pt x="680714" y="731649"/>
                  <a:pt x="674940" y="727805"/>
                  <a:pt x="671103" y="723961"/>
                </a:cubicBezTo>
                <a:cubicBezTo>
                  <a:pt x="667230" y="720117"/>
                  <a:pt x="664343" y="713396"/>
                  <a:pt x="662442" y="703775"/>
                </a:cubicBezTo>
                <a:cubicBezTo>
                  <a:pt x="658605" y="690311"/>
                  <a:pt x="655718" y="674935"/>
                  <a:pt x="651845" y="657627"/>
                </a:cubicBezTo>
                <a:cubicBezTo>
                  <a:pt x="648958" y="639352"/>
                  <a:pt x="645121" y="621099"/>
                  <a:pt x="642234" y="600891"/>
                </a:cubicBezTo>
                <a:cubicBezTo>
                  <a:pt x="638397" y="579739"/>
                  <a:pt x="635510" y="557642"/>
                  <a:pt x="632623" y="534557"/>
                </a:cubicBezTo>
                <a:cubicBezTo>
                  <a:pt x="629736" y="511494"/>
                  <a:pt x="626849" y="488408"/>
                  <a:pt x="623962" y="465345"/>
                </a:cubicBezTo>
                <a:cubicBezTo>
                  <a:pt x="621075" y="442260"/>
                  <a:pt x="619174" y="420141"/>
                  <a:pt x="617238" y="398044"/>
                </a:cubicBezTo>
                <a:cubicBezTo>
                  <a:pt x="617238" y="397078"/>
                  <a:pt x="617238" y="396111"/>
                  <a:pt x="617238" y="395145"/>
                </a:cubicBezTo>
                <a:cubicBezTo>
                  <a:pt x="598966" y="398989"/>
                  <a:pt x="580694" y="401888"/>
                  <a:pt x="561472" y="405732"/>
                </a:cubicBezTo>
                <a:cubicBezTo>
                  <a:pt x="540349" y="409576"/>
                  <a:pt x="518204" y="414386"/>
                  <a:pt x="495145" y="419197"/>
                </a:cubicBezTo>
                <a:cubicBezTo>
                  <a:pt x="491308" y="433606"/>
                  <a:pt x="487471" y="449947"/>
                  <a:pt x="484584" y="466289"/>
                </a:cubicBezTo>
                <a:cubicBezTo>
                  <a:pt x="481697" y="482631"/>
                  <a:pt x="477823" y="499940"/>
                  <a:pt x="473986" y="518215"/>
                </a:cubicBezTo>
                <a:cubicBezTo>
                  <a:pt x="483597" y="516282"/>
                  <a:pt x="494195" y="514371"/>
                  <a:pt x="503806" y="513404"/>
                </a:cubicBezTo>
                <a:cubicBezTo>
                  <a:pt x="513417" y="512438"/>
                  <a:pt x="523978" y="510527"/>
                  <a:pt x="535526" y="509561"/>
                </a:cubicBezTo>
                <a:cubicBezTo>
                  <a:pt x="545137" y="508594"/>
                  <a:pt x="551861" y="508594"/>
                  <a:pt x="557635" y="510527"/>
                </a:cubicBezTo>
                <a:cubicBezTo>
                  <a:pt x="563409" y="511494"/>
                  <a:pt x="568232" y="515338"/>
                  <a:pt x="572070" y="522059"/>
                </a:cubicBezTo>
                <a:cubicBezTo>
                  <a:pt x="576857" y="528802"/>
                  <a:pt x="580730" y="534557"/>
                  <a:pt x="582631" y="541300"/>
                </a:cubicBezTo>
                <a:cubicBezTo>
                  <a:pt x="584567" y="548021"/>
                  <a:pt x="587454" y="553798"/>
                  <a:pt x="589355" y="560520"/>
                </a:cubicBezTo>
                <a:cubicBezTo>
                  <a:pt x="592242" y="568207"/>
                  <a:pt x="593228" y="573018"/>
                  <a:pt x="591292" y="575895"/>
                </a:cubicBezTo>
                <a:cubicBezTo>
                  <a:pt x="589355" y="578795"/>
                  <a:pt x="583581" y="581672"/>
                  <a:pt x="574956" y="584549"/>
                </a:cubicBezTo>
                <a:cubicBezTo>
                  <a:pt x="554748" y="589359"/>
                  <a:pt x="534576" y="594170"/>
                  <a:pt x="514367" y="598980"/>
                </a:cubicBezTo>
                <a:cubicBezTo>
                  <a:pt x="494195" y="603791"/>
                  <a:pt x="474936" y="608601"/>
                  <a:pt x="455714" y="614356"/>
                </a:cubicBezTo>
                <a:cubicBezTo>
                  <a:pt x="454764" y="624943"/>
                  <a:pt x="452827" y="635508"/>
                  <a:pt x="450927" y="645129"/>
                </a:cubicBezTo>
                <a:cubicBezTo>
                  <a:pt x="448990" y="654750"/>
                  <a:pt x="447053" y="664348"/>
                  <a:pt x="445153" y="673969"/>
                </a:cubicBezTo>
                <a:cubicBezTo>
                  <a:pt x="460538" y="670125"/>
                  <a:pt x="474936" y="667248"/>
                  <a:pt x="489371" y="664348"/>
                </a:cubicBezTo>
                <a:cubicBezTo>
                  <a:pt x="502819" y="661471"/>
                  <a:pt x="518204" y="658593"/>
                  <a:pt x="534576" y="656660"/>
                </a:cubicBezTo>
                <a:cubicBezTo>
                  <a:pt x="544187" y="654750"/>
                  <a:pt x="551861" y="654750"/>
                  <a:pt x="556685" y="656660"/>
                </a:cubicBezTo>
                <a:cubicBezTo>
                  <a:pt x="562458" y="657627"/>
                  <a:pt x="567246" y="661471"/>
                  <a:pt x="571083" y="667248"/>
                </a:cubicBezTo>
                <a:cubicBezTo>
                  <a:pt x="575907" y="673969"/>
                  <a:pt x="578794" y="679746"/>
                  <a:pt x="581681" y="685500"/>
                </a:cubicBezTo>
                <a:cubicBezTo>
                  <a:pt x="584567" y="691277"/>
                  <a:pt x="587454" y="697054"/>
                  <a:pt x="590341" y="702809"/>
                </a:cubicBezTo>
                <a:cubicBezTo>
                  <a:pt x="592242" y="709552"/>
                  <a:pt x="593228" y="713396"/>
                  <a:pt x="591292" y="716273"/>
                </a:cubicBezTo>
                <a:cubicBezTo>
                  <a:pt x="590341" y="719151"/>
                  <a:pt x="584567" y="722050"/>
                  <a:pt x="575907" y="723961"/>
                </a:cubicBezTo>
                <a:cubicBezTo>
                  <a:pt x="554748" y="729738"/>
                  <a:pt x="533589" y="735515"/>
                  <a:pt x="512467" y="741270"/>
                </a:cubicBezTo>
                <a:cubicBezTo>
                  <a:pt x="491308" y="747047"/>
                  <a:pt x="470149" y="752801"/>
                  <a:pt x="450927" y="757612"/>
                </a:cubicBezTo>
                <a:cubicBezTo>
                  <a:pt x="438429" y="762422"/>
                  <a:pt x="427831" y="763389"/>
                  <a:pt x="421107" y="762422"/>
                </a:cubicBezTo>
                <a:cubicBezTo>
                  <a:pt x="414383" y="760511"/>
                  <a:pt x="407659" y="758578"/>
                  <a:pt x="402835" y="755701"/>
                </a:cubicBezTo>
                <a:cubicBezTo>
                  <a:pt x="397061" y="752801"/>
                  <a:pt x="391324" y="749924"/>
                  <a:pt x="385550" y="746080"/>
                </a:cubicBezTo>
                <a:cubicBezTo>
                  <a:pt x="379776" y="742236"/>
                  <a:pt x="374002" y="738392"/>
                  <a:pt x="366328" y="732615"/>
                </a:cubicBezTo>
                <a:cubicBezTo>
                  <a:pt x="360554" y="728772"/>
                  <a:pt x="355730" y="723017"/>
                  <a:pt x="351893" y="717240"/>
                </a:cubicBezTo>
                <a:cubicBezTo>
                  <a:pt x="348056" y="711463"/>
                  <a:pt x="346119" y="703775"/>
                  <a:pt x="346119" y="695121"/>
                </a:cubicBezTo>
                <a:lnTo>
                  <a:pt x="369178" y="361494"/>
                </a:lnTo>
                <a:cubicBezTo>
                  <a:pt x="382663" y="357650"/>
                  <a:pt x="398048" y="351873"/>
                  <a:pt x="415333" y="347086"/>
                </a:cubicBezTo>
                <a:cubicBezTo>
                  <a:pt x="432655" y="341309"/>
                  <a:pt x="449940" y="336498"/>
                  <a:pt x="469199" y="331688"/>
                </a:cubicBezTo>
                <a:cubicBezTo>
                  <a:pt x="487434" y="327844"/>
                  <a:pt x="506693" y="323033"/>
                  <a:pt x="526865" y="319189"/>
                </a:cubicBezTo>
                <a:cubicBezTo>
                  <a:pt x="547074" y="315346"/>
                  <a:pt x="566296" y="312468"/>
                  <a:pt x="586468" y="310535"/>
                </a:cubicBezTo>
                <a:cubicBezTo>
                  <a:pt x="599952" y="309569"/>
                  <a:pt x="610514" y="312468"/>
                  <a:pt x="617238" y="319189"/>
                </a:cubicBezTo>
                <a:cubicBezTo>
                  <a:pt x="618224" y="319189"/>
                  <a:pt x="618224" y="318223"/>
                  <a:pt x="618224" y="318223"/>
                </a:cubicBezTo>
                <a:cubicBezTo>
                  <a:pt x="621075" y="314379"/>
                  <a:pt x="628786" y="313412"/>
                  <a:pt x="639347" y="315346"/>
                </a:cubicBezTo>
                <a:cubicBezTo>
                  <a:pt x="651845" y="317279"/>
                  <a:pt x="662442" y="319189"/>
                  <a:pt x="673004" y="321123"/>
                </a:cubicBezTo>
                <a:cubicBezTo>
                  <a:pt x="683601" y="323033"/>
                  <a:pt x="693212" y="325933"/>
                  <a:pt x="701837" y="330721"/>
                </a:cubicBezTo>
                <a:cubicBezTo>
                  <a:pt x="706660" y="332654"/>
                  <a:pt x="711484" y="336498"/>
                  <a:pt x="714335" y="340342"/>
                </a:cubicBezTo>
                <a:cubicBezTo>
                  <a:pt x="717222" y="345152"/>
                  <a:pt x="720108" y="348996"/>
                  <a:pt x="722045" y="353807"/>
                </a:cubicBezTo>
                <a:cubicBezTo>
                  <a:pt x="723982" y="358617"/>
                  <a:pt x="724932" y="363427"/>
                  <a:pt x="725882" y="368215"/>
                </a:cubicBezTo>
                <a:cubicBezTo>
                  <a:pt x="726833" y="373992"/>
                  <a:pt x="726833" y="378803"/>
                  <a:pt x="726833" y="382647"/>
                </a:cubicBezTo>
                <a:cubicBezTo>
                  <a:pt x="726833" y="391301"/>
                  <a:pt x="727819" y="403799"/>
                  <a:pt x="727819" y="420141"/>
                </a:cubicBezTo>
                <a:cubicBezTo>
                  <a:pt x="728769" y="436483"/>
                  <a:pt x="728769" y="455724"/>
                  <a:pt x="729720" y="475910"/>
                </a:cubicBezTo>
                <a:cubicBezTo>
                  <a:pt x="730706" y="496096"/>
                  <a:pt x="731656" y="517248"/>
                  <a:pt x="732606" y="539367"/>
                </a:cubicBezTo>
                <a:cubicBezTo>
                  <a:pt x="733593" y="561486"/>
                  <a:pt x="734543" y="581672"/>
                  <a:pt x="736480" y="601858"/>
                </a:cubicBezTo>
                <a:cubicBezTo>
                  <a:pt x="743204" y="580705"/>
                  <a:pt x="750878" y="558586"/>
                  <a:pt x="759539" y="533590"/>
                </a:cubicBezTo>
                <a:cubicBezTo>
                  <a:pt x="768200" y="509561"/>
                  <a:pt x="776861" y="485531"/>
                  <a:pt x="784535" y="462446"/>
                </a:cubicBezTo>
                <a:cubicBezTo>
                  <a:pt x="793196" y="439383"/>
                  <a:pt x="800870" y="419174"/>
                  <a:pt x="807594" y="399955"/>
                </a:cubicBezTo>
                <a:cubicBezTo>
                  <a:pt x="814355" y="381680"/>
                  <a:pt x="820092" y="367271"/>
                  <a:pt x="824916" y="358617"/>
                </a:cubicBezTo>
                <a:cubicBezTo>
                  <a:pt x="828753" y="351873"/>
                  <a:pt x="832627" y="346119"/>
                  <a:pt x="837414" y="344186"/>
                </a:cubicBezTo>
                <a:cubicBezTo>
                  <a:pt x="842238" y="342275"/>
                  <a:pt x="849912" y="341309"/>
                  <a:pt x="859523" y="343219"/>
                </a:cubicBezTo>
                <a:cubicBezTo>
                  <a:pt x="870121" y="344186"/>
                  <a:pt x="877795" y="346119"/>
                  <a:pt x="884519" y="348030"/>
                </a:cubicBezTo>
                <a:cubicBezTo>
                  <a:pt x="891243" y="349963"/>
                  <a:pt x="898954" y="352840"/>
                  <a:pt x="908565" y="355717"/>
                </a:cubicBezTo>
                <a:cubicBezTo>
                  <a:pt x="913389" y="356684"/>
                  <a:pt x="917226" y="358617"/>
                  <a:pt x="920113" y="360528"/>
                </a:cubicBezTo>
                <a:cubicBezTo>
                  <a:pt x="923000" y="362461"/>
                  <a:pt x="924900" y="364372"/>
                  <a:pt x="925887" y="367271"/>
                </a:cubicBezTo>
                <a:cubicBezTo>
                  <a:pt x="927787" y="370149"/>
                  <a:pt x="928774" y="373026"/>
                  <a:pt x="928774" y="376870"/>
                </a:cubicBezTo>
                <a:cubicBezTo>
                  <a:pt x="928774" y="379769"/>
                  <a:pt x="929724" y="384580"/>
                  <a:pt x="929724" y="389368"/>
                </a:cubicBezTo>
                <a:cubicBezTo>
                  <a:pt x="930674" y="395145"/>
                  <a:pt x="930674" y="404766"/>
                  <a:pt x="930674" y="418230"/>
                </a:cubicBezTo>
                <a:cubicBezTo>
                  <a:pt x="930674" y="431672"/>
                  <a:pt x="930674" y="448037"/>
                  <a:pt x="930674" y="466289"/>
                </a:cubicBezTo>
                <a:cubicBezTo>
                  <a:pt x="930674" y="484564"/>
                  <a:pt x="930674" y="504750"/>
                  <a:pt x="930674" y="524936"/>
                </a:cubicBezTo>
                <a:cubicBezTo>
                  <a:pt x="930674" y="546088"/>
                  <a:pt x="930674" y="566296"/>
                  <a:pt x="930674" y="585516"/>
                </a:cubicBezTo>
                <a:cubicBezTo>
                  <a:pt x="936448" y="569174"/>
                  <a:pt x="943172" y="550899"/>
                  <a:pt x="949896" y="532646"/>
                </a:cubicBezTo>
                <a:cubicBezTo>
                  <a:pt x="956657" y="514371"/>
                  <a:pt x="963381" y="496096"/>
                  <a:pt x="970105" y="476877"/>
                </a:cubicBezTo>
                <a:cubicBezTo>
                  <a:pt x="977779" y="458602"/>
                  <a:pt x="984540" y="440327"/>
                  <a:pt x="991264" y="422074"/>
                </a:cubicBezTo>
                <a:cubicBezTo>
                  <a:pt x="997988" y="403799"/>
                  <a:pt x="1004712" y="386490"/>
                  <a:pt x="1010486" y="371115"/>
                </a:cubicBezTo>
                <a:cubicBezTo>
                  <a:pt x="1016260" y="355717"/>
                  <a:pt x="1022033" y="341309"/>
                  <a:pt x="1026821" y="328810"/>
                </a:cubicBezTo>
                <a:cubicBezTo>
                  <a:pt x="1031644" y="316312"/>
                  <a:pt x="1035482" y="305725"/>
                  <a:pt x="1039319" y="298037"/>
                </a:cubicBezTo>
                <a:cubicBezTo>
                  <a:pt x="1043156" y="287472"/>
                  <a:pt x="1047980" y="281695"/>
                  <a:pt x="1052767" y="279785"/>
                </a:cubicBezTo>
                <a:close/>
                <a:moveTo>
                  <a:pt x="510604" y="64"/>
                </a:moveTo>
                <a:cubicBezTo>
                  <a:pt x="516975" y="-538"/>
                  <a:pt x="523702" y="3064"/>
                  <a:pt x="525129" y="11234"/>
                </a:cubicBezTo>
                <a:lnTo>
                  <a:pt x="544374" y="111226"/>
                </a:lnTo>
                <a:cubicBezTo>
                  <a:pt x="547269" y="125653"/>
                  <a:pt x="568389" y="125653"/>
                  <a:pt x="571284" y="111226"/>
                </a:cubicBezTo>
                <a:lnTo>
                  <a:pt x="590529" y="11234"/>
                </a:lnTo>
                <a:cubicBezTo>
                  <a:pt x="593424" y="-5105"/>
                  <a:pt x="617439" y="-2213"/>
                  <a:pt x="617439" y="14126"/>
                </a:cubicBezTo>
                <a:lnTo>
                  <a:pt x="617439" y="116046"/>
                </a:lnTo>
                <a:cubicBezTo>
                  <a:pt x="617439" y="130457"/>
                  <a:pt x="638600" y="135260"/>
                  <a:pt x="644348" y="120849"/>
                </a:cubicBezTo>
                <a:lnTo>
                  <a:pt x="681859" y="25661"/>
                </a:lnTo>
                <a:cubicBezTo>
                  <a:pt x="687608" y="10286"/>
                  <a:pt x="710686" y="17017"/>
                  <a:pt x="707831" y="33356"/>
                </a:cubicBezTo>
                <a:lnTo>
                  <a:pt x="688587" y="133348"/>
                </a:lnTo>
                <a:cubicBezTo>
                  <a:pt x="685692" y="147759"/>
                  <a:pt x="704937" y="155455"/>
                  <a:pt x="713580" y="142956"/>
                </a:cubicBezTo>
                <a:lnTo>
                  <a:pt x="768379" y="57390"/>
                </a:lnTo>
                <a:cubicBezTo>
                  <a:pt x="777023" y="42963"/>
                  <a:pt x="798183" y="54514"/>
                  <a:pt x="792435" y="69889"/>
                </a:cubicBezTo>
                <a:lnTo>
                  <a:pt x="753986" y="165078"/>
                </a:lnTo>
                <a:cubicBezTo>
                  <a:pt x="748196" y="178525"/>
                  <a:pt x="766462" y="190076"/>
                  <a:pt x="777023" y="179489"/>
                </a:cubicBezTo>
                <a:lnTo>
                  <a:pt x="847233" y="105459"/>
                </a:lnTo>
                <a:cubicBezTo>
                  <a:pt x="858772" y="93923"/>
                  <a:pt x="877038" y="108350"/>
                  <a:pt x="868394" y="122777"/>
                </a:cubicBezTo>
                <a:lnTo>
                  <a:pt x="812617" y="208343"/>
                </a:lnTo>
                <a:cubicBezTo>
                  <a:pt x="803973" y="220842"/>
                  <a:pt x="819344" y="235253"/>
                  <a:pt x="831862" y="226609"/>
                </a:cubicBezTo>
                <a:lnTo>
                  <a:pt x="914548" y="166990"/>
                </a:lnTo>
                <a:cubicBezTo>
                  <a:pt x="928003" y="157383"/>
                  <a:pt x="944353" y="175649"/>
                  <a:pt x="932815" y="188148"/>
                </a:cubicBezTo>
                <a:lnTo>
                  <a:pt x="862604" y="262179"/>
                </a:lnTo>
                <a:cubicBezTo>
                  <a:pt x="852044" y="273714"/>
                  <a:pt x="864521" y="291016"/>
                  <a:pt x="877975" y="284285"/>
                </a:cubicBezTo>
                <a:lnTo>
                  <a:pt x="971263" y="241984"/>
                </a:lnTo>
                <a:cubicBezTo>
                  <a:pt x="986634" y="235253"/>
                  <a:pt x="998173" y="256411"/>
                  <a:pt x="984718" y="266018"/>
                </a:cubicBezTo>
                <a:lnTo>
                  <a:pt x="930858" y="304479"/>
                </a:lnTo>
                <a:cubicBezTo>
                  <a:pt x="928003" y="303515"/>
                  <a:pt x="925109" y="302567"/>
                  <a:pt x="922214" y="301603"/>
                </a:cubicBezTo>
                <a:cubicBezTo>
                  <a:pt x="912591" y="298712"/>
                  <a:pt x="903948" y="295836"/>
                  <a:pt x="896242" y="293908"/>
                </a:cubicBezTo>
                <a:cubicBezTo>
                  <a:pt x="887598" y="291980"/>
                  <a:pt x="877038" y="290053"/>
                  <a:pt x="865499" y="288141"/>
                </a:cubicBezTo>
                <a:cubicBezTo>
                  <a:pt x="844338" y="285249"/>
                  <a:pt x="827050" y="287177"/>
                  <a:pt x="811638" y="294872"/>
                </a:cubicBezTo>
                <a:cubicBezTo>
                  <a:pt x="796267" y="302552"/>
                  <a:pt x="783750" y="316015"/>
                  <a:pt x="775106" y="334281"/>
                </a:cubicBezTo>
                <a:cubicBezTo>
                  <a:pt x="775106" y="334281"/>
                  <a:pt x="774168" y="335245"/>
                  <a:pt x="774168" y="336209"/>
                </a:cubicBezTo>
                <a:cubicBezTo>
                  <a:pt x="774168" y="334281"/>
                  <a:pt x="773190" y="333333"/>
                  <a:pt x="773190" y="332369"/>
                </a:cubicBezTo>
                <a:cubicBezTo>
                  <a:pt x="769357" y="321782"/>
                  <a:pt x="763568" y="313139"/>
                  <a:pt x="756840" y="304479"/>
                </a:cubicBezTo>
                <a:cubicBezTo>
                  <a:pt x="748196" y="293908"/>
                  <a:pt x="737636" y="286213"/>
                  <a:pt x="725119" y="279481"/>
                </a:cubicBezTo>
                <a:cubicBezTo>
                  <a:pt x="712602" y="272750"/>
                  <a:pt x="698209" y="267946"/>
                  <a:pt x="683776" y="265070"/>
                </a:cubicBezTo>
                <a:cubicBezTo>
                  <a:pt x="672237" y="262179"/>
                  <a:pt x="659720" y="260251"/>
                  <a:pt x="646265" y="258339"/>
                </a:cubicBezTo>
                <a:cubicBezTo>
                  <a:pt x="638600" y="257375"/>
                  <a:pt x="630894" y="256411"/>
                  <a:pt x="623187" y="257375"/>
                </a:cubicBezTo>
                <a:cubicBezTo>
                  <a:pt x="610711" y="252571"/>
                  <a:pt x="596278" y="251607"/>
                  <a:pt x="580906" y="252571"/>
                </a:cubicBezTo>
                <a:cubicBezTo>
                  <a:pt x="559745" y="254483"/>
                  <a:pt x="537647" y="258339"/>
                  <a:pt x="516486" y="262179"/>
                </a:cubicBezTo>
                <a:cubicBezTo>
                  <a:pt x="495325" y="266018"/>
                  <a:pt x="475142" y="270838"/>
                  <a:pt x="455898" y="275642"/>
                </a:cubicBezTo>
                <a:cubicBezTo>
                  <a:pt x="435715" y="280445"/>
                  <a:pt x="417449" y="285249"/>
                  <a:pt x="399183" y="291016"/>
                </a:cubicBezTo>
                <a:cubicBezTo>
                  <a:pt x="383812" y="295836"/>
                  <a:pt x="369378" y="300640"/>
                  <a:pt x="356902" y="304479"/>
                </a:cubicBezTo>
                <a:cubicBezTo>
                  <a:pt x="352090" y="302552"/>
                  <a:pt x="346301" y="299676"/>
                  <a:pt x="342468" y="297748"/>
                </a:cubicBezTo>
                <a:cubicBezTo>
                  <a:pt x="336678" y="294872"/>
                  <a:pt x="330930" y="292944"/>
                  <a:pt x="325140" y="291016"/>
                </a:cubicBezTo>
                <a:cubicBezTo>
                  <a:pt x="318412" y="288141"/>
                  <a:pt x="311685" y="286213"/>
                  <a:pt x="304957" y="285249"/>
                </a:cubicBezTo>
                <a:cubicBezTo>
                  <a:pt x="301125" y="284285"/>
                  <a:pt x="297292" y="283337"/>
                  <a:pt x="291502" y="282373"/>
                </a:cubicBezTo>
                <a:cubicBezTo>
                  <a:pt x="268425" y="278517"/>
                  <a:pt x="249221" y="280445"/>
                  <a:pt x="232871" y="289104"/>
                </a:cubicBezTo>
                <a:cubicBezTo>
                  <a:pt x="223249" y="294872"/>
                  <a:pt x="211710" y="303515"/>
                  <a:pt x="203067" y="318906"/>
                </a:cubicBezTo>
                <a:lnTo>
                  <a:pt x="130940" y="266018"/>
                </a:lnTo>
                <a:cubicBezTo>
                  <a:pt x="117485" y="256411"/>
                  <a:pt x="129024" y="235253"/>
                  <a:pt x="144395" y="241984"/>
                </a:cubicBezTo>
                <a:lnTo>
                  <a:pt x="237683" y="284285"/>
                </a:lnTo>
                <a:cubicBezTo>
                  <a:pt x="251138" y="290053"/>
                  <a:pt x="263614" y="272750"/>
                  <a:pt x="253054" y="262179"/>
                </a:cubicBezTo>
                <a:lnTo>
                  <a:pt x="182884" y="188148"/>
                </a:lnTo>
                <a:cubicBezTo>
                  <a:pt x="171305" y="175649"/>
                  <a:pt x="187655" y="157383"/>
                  <a:pt x="201150" y="166990"/>
                </a:cubicBezTo>
                <a:lnTo>
                  <a:pt x="283837" y="226609"/>
                </a:lnTo>
                <a:cubicBezTo>
                  <a:pt x="295335" y="236217"/>
                  <a:pt x="311685" y="220842"/>
                  <a:pt x="303041" y="208343"/>
                </a:cubicBezTo>
                <a:lnTo>
                  <a:pt x="247264" y="122777"/>
                </a:lnTo>
                <a:cubicBezTo>
                  <a:pt x="237683" y="108350"/>
                  <a:pt x="256886" y="92960"/>
                  <a:pt x="268425" y="105459"/>
                </a:cubicBezTo>
                <a:lnTo>
                  <a:pt x="338636" y="179489"/>
                </a:lnTo>
                <a:cubicBezTo>
                  <a:pt x="349196" y="191024"/>
                  <a:pt x="367462" y="179489"/>
                  <a:pt x="361713" y="165078"/>
                </a:cubicBezTo>
                <a:lnTo>
                  <a:pt x="323223" y="69889"/>
                </a:lnTo>
                <a:cubicBezTo>
                  <a:pt x="316496" y="54514"/>
                  <a:pt x="338636" y="42963"/>
                  <a:pt x="347279" y="57390"/>
                </a:cubicBezTo>
                <a:lnTo>
                  <a:pt x="402078" y="142956"/>
                </a:lnTo>
                <a:cubicBezTo>
                  <a:pt x="409784" y="156419"/>
                  <a:pt x="429966" y="147759"/>
                  <a:pt x="427071" y="133348"/>
                </a:cubicBezTo>
                <a:lnTo>
                  <a:pt x="407827" y="33356"/>
                </a:lnTo>
                <a:cubicBezTo>
                  <a:pt x="403994" y="17017"/>
                  <a:pt x="428050" y="10286"/>
                  <a:pt x="433799" y="25661"/>
                </a:cubicBezTo>
                <a:lnTo>
                  <a:pt x="471310" y="120849"/>
                </a:lnTo>
                <a:cubicBezTo>
                  <a:pt x="477059" y="135260"/>
                  <a:pt x="498219" y="131421"/>
                  <a:pt x="498219" y="116046"/>
                </a:cubicBezTo>
                <a:lnTo>
                  <a:pt x="498219" y="14126"/>
                </a:lnTo>
                <a:cubicBezTo>
                  <a:pt x="498219" y="5474"/>
                  <a:pt x="504233" y="667"/>
                  <a:pt x="510604" y="64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664EB40-D248-1BBD-2774-1F4C62442B3A}"/>
              </a:ext>
            </a:extLst>
          </p:cNvPr>
          <p:cNvSpPr/>
          <p:nvPr/>
        </p:nvSpPr>
        <p:spPr>
          <a:xfrm>
            <a:off x="2958330" y="3522924"/>
            <a:ext cx="1780496" cy="1026897"/>
          </a:xfrm>
          <a:custGeom>
            <a:avLst/>
            <a:gdLst>
              <a:gd name="connsiteX0" fmla="*/ 268339 w 1780496"/>
              <a:gd name="connsiteY0" fmla="*/ 728809 h 1026897"/>
              <a:gd name="connsiteX1" fmla="*/ 262564 w 1780496"/>
              <a:gd name="connsiteY1" fmla="*/ 731693 h 1026897"/>
              <a:gd name="connsiteX2" fmla="*/ 266439 w 1780496"/>
              <a:gd name="connsiteY2" fmla="*/ 737460 h 1026897"/>
              <a:gd name="connsiteX3" fmla="*/ 271226 w 1780496"/>
              <a:gd name="connsiteY3" fmla="*/ 734577 h 1026897"/>
              <a:gd name="connsiteX4" fmla="*/ 268339 w 1780496"/>
              <a:gd name="connsiteY4" fmla="*/ 728809 h 1026897"/>
              <a:gd name="connsiteX5" fmla="*/ 213557 w 1780496"/>
              <a:gd name="connsiteY5" fmla="*/ 422136 h 1026897"/>
              <a:gd name="connsiteX6" fmla="*/ 208770 w 1780496"/>
              <a:gd name="connsiteY6" fmla="*/ 424030 h 1026897"/>
              <a:gd name="connsiteX7" fmla="*/ 211657 w 1780496"/>
              <a:gd name="connsiteY7" fmla="*/ 428851 h 1026897"/>
              <a:gd name="connsiteX8" fmla="*/ 216444 w 1780496"/>
              <a:gd name="connsiteY8" fmla="*/ 425967 h 1026897"/>
              <a:gd name="connsiteX9" fmla="*/ 213557 w 1780496"/>
              <a:gd name="connsiteY9" fmla="*/ 422136 h 1026897"/>
              <a:gd name="connsiteX10" fmla="*/ 791543 w 1780496"/>
              <a:gd name="connsiteY10" fmla="*/ 412751 h 1026897"/>
              <a:gd name="connsiteX11" fmla="*/ 796362 w 1780496"/>
              <a:gd name="connsiteY11" fmla="*/ 498342 h 1026897"/>
              <a:gd name="connsiteX12" fmla="*/ 804085 w 1780496"/>
              <a:gd name="connsiteY12" fmla="*/ 584853 h 1026897"/>
              <a:gd name="connsiteX13" fmla="*/ 756019 w 1780496"/>
              <a:gd name="connsiteY13" fmla="*/ 592550 h 1026897"/>
              <a:gd name="connsiteX14" fmla="*/ 707892 w 1780496"/>
              <a:gd name="connsiteY14" fmla="*/ 601201 h 1026897"/>
              <a:gd name="connsiteX15" fmla="*/ 751200 w 1780496"/>
              <a:gd name="connsiteY15" fmla="*/ 501203 h 1026897"/>
              <a:gd name="connsiteX16" fmla="*/ 791543 w 1780496"/>
              <a:gd name="connsiteY16" fmla="*/ 412751 h 1026897"/>
              <a:gd name="connsiteX17" fmla="*/ 177998 w 1780496"/>
              <a:gd name="connsiteY17" fmla="*/ 383657 h 1026897"/>
              <a:gd name="connsiteX18" fmla="*/ 172224 w 1780496"/>
              <a:gd name="connsiteY18" fmla="*/ 387488 h 1026897"/>
              <a:gd name="connsiteX19" fmla="*/ 175111 w 1780496"/>
              <a:gd name="connsiteY19" fmla="*/ 393255 h 1026897"/>
              <a:gd name="connsiteX20" fmla="*/ 180885 w 1780496"/>
              <a:gd name="connsiteY20" fmla="*/ 390371 h 1026897"/>
              <a:gd name="connsiteX21" fmla="*/ 177998 w 1780496"/>
              <a:gd name="connsiteY21" fmla="*/ 383657 h 1026897"/>
              <a:gd name="connsiteX22" fmla="*/ 264540 w 1780496"/>
              <a:gd name="connsiteY22" fmla="*/ 339453 h 1026897"/>
              <a:gd name="connsiteX23" fmla="*/ 258765 w 1780496"/>
              <a:gd name="connsiteY23" fmla="*/ 342337 h 1026897"/>
              <a:gd name="connsiteX24" fmla="*/ 261653 w 1780496"/>
              <a:gd name="connsiteY24" fmla="*/ 348104 h 1026897"/>
              <a:gd name="connsiteX25" fmla="*/ 266439 w 1780496"/>
              <a:gd name="connsiteY25" fmla="*/ 345221 h 1026897"/>
              <a:gd name="connsiteX26" fmla="*/ 264540 w 1780496"/>
              <a:gd name="connsiteY26" fmla="*/ 339453 h 1026897"/>
              <a:gd name="connsiteX27" fmla="*/ 185672 w 1780496"/>
              <a:gd name="connsiteY27" fmla="*/ 325981 h 1026897"/>
              <a:gd name="connsiteX28" fmla="*/ 179898 w 1780496"/>
              <a:gd name="connsiteY28" fmla="*/ 327918 h 1026897"/>
              <a:gd name="connsiteX29" fmla="*/ 182785 w 1780496"/>
              <a:gd name="connsiteY29" fmla="*/ 333685 h 1026897"/>
              <a:gd name="connsiteX30" fmla="*/ 188559 w 1780496"/>
              <a:gd name="connsiteY30" fmla="*/ 331749 h 1026897"/>
              <a:gd name="connsiteX31" fmla="*/ 185672 w 1780496"/>
              <a:gd name="connsiteY31" fmla="*/ 325981 h 1026897"/>
              <a:gd name="connsiteX32" fmla="*/ 756946 w 1780496"/>
              <a:gd name="connsiteY32" fmla="*/ 308938 h 1026897"/>
              <a:gd name="connsiteX33" fmla="*/ 719445 w 1780496"/>
              <a:gd name="connsiteY33" fmla="*/ 318543 h 1026897"/>
              <a:gd name="connsiteX34" fmla="*/ 700231 w 1780496"/>
              <a:gd name="connsiteY34" fmla="*/ 343542 h 1026897"/>
              <a:gd name="connsiteX35" fmla="*/ 659827 w 1780496"/>
              <a:gd name="connsiteY35" fmla="*/ 437751 h 1026897"/>
              <a:gd name="connsiteX36" fmla="*/ 618495 w 1780496"/>
              <a:gd name="connsiteY36" fmla="*/ 544492 h 1026897"/>
              <a:gd name="connsiteX37" fmla="*/ 580995 w 1780496"/>
              <a:gd name="connsiteY37" fmla="*/ 649293 h 1026897"/>
              <a:gd name="connsiteX38" fmla="*/ 554120 w 1780496"/>
              <a:gd name="connsiteY38" fmla="*/ 736758 h 1026897"/>
              <a:gd name="connsiteX39" fmla="*/ 552143 w 1780496"/>
              <a:gd name="connsiteY39" fmla="*/ 755047 h 1026897"/>
              <a:gd name="connsiteX40" fmla="*/ 556035 w 1780496"/>
              <a:gd name="connsiteY40" fmla="*/ 765606 h 1026897"/>
              <a:gd name="connsiteX41" fmla="*/ 563696 w 1780496"/>
              <a:gd name="connsiteY41" fmla="*/ 772349 h 1026897"/>
              <a:gd name="connsiteX42" fmla="*/ 575249 w 1780496"/>
              <a:gd name="connsiteY42" fmla="*/ 779060 h 1026897"/>
              <a:gd name="connsiteX43" fmla="*/ 592548 w 1780496"/>
              <a:gd name="connsiteY43" fmla="*/ 785803 h 1026897"/>
              <a:gd name="connsiteX44" fmla="*/ 607931 w 1780496"/>
              <a:gd name="connsiteY44" fmla="*/ 790605 h 1026897"/>
              <a:gd name="connsiteX45" fmla="*/ 626218 w 1780496"/>
              <a:gd name="connsiteY45" fmla="*/ 791559 h 1026897"/>
              <a:gd name="connsiteX46" fmla="*/ 635794 w 1780496"/>
              <a:gd name="connsiteY46" fmla="*/ 780046 h 1026897"/>
              <a:gd name="connsiteX47" fmla="*/ 649262 w 1780496"/>
              <a:gd name="connsiteY47" fmla="*/ 744455 h 1026897"/>
              <a:gd name="connsiteX48" fmla="*/ 665634 w 1780496"/>
              <a:gd name="connsiteY48" fmla="*/ 705048 h 1026897"/>
              <a:gd name="connsiteX49" fmla="*/ 733902 w 1780496"/>
              <a:gd name="connsiteY49" fmla="*/ 686792 h 1026897"/>
              <a:gd name="connsiteX50" fmla="*/ 813661 w 1780496"/>
              <a:gd name="connsiteY50" fmla="*/ 668503 h 1026897"/>
              <a:gd name="connsiteX51" fmla="*/ 819468 w 1780496"/>
              <a:gd name="connsiteY51" fmla="*/ 707943 h 1026897"/>
              <a:gd name="connsiteX52" fmla="*/ 825214 w 1780496"/>
              <a:gd name="connsiteY52" fmla="*/ 741593 h 1026897"/>
              <a:gd name="connsiteX53" fmla="*/ 833863 w 1780496"/>
              <a:gd name="connsiteY53" fmla="*/ 761757 h 1026897"/>
              <a:gd name="connsiteX54" fmla="*/ 852150 w 1780496"/>
              <a:gd name="connsiteY54" fmla="*/ 770409 h 1026897"/>
              <a:gd name="connsiteX55" fmla="*/ 876183 w 1780496"/>
              <a:gd name="connsiteY55" fmla="*/ 774257 h 1026897"/>
              <a:gd name="connsiteX56" fmla="*/ 901142 w 1780496"/>
              <a:gd name="connsiteY56" fmla="*/ 773303 h 1026897"/>
              <a:gd name="connsiteX57" fmla="*/ 918502 w 1780496"/>
              <a:gd name="connsiteY57" fmla="*/ 768501 h 1026897"/>
              <a:gd name="connsiteX58" fmla="*/ 921344 w 1780496"/>
              <a:gd name="connsiteY58" fmla="*/ 755047 h 1026897"/>
              <a:gd name="connsiteX59" fmla="*/ 914610 w 1780496"/>
              <a:gd name="connsiteY59" fmla="*/ 656003 h 1026897"/>
              <a:gd name="connsiteX60" fmla="*/ 908865 w 1780496"/>
              <a:gd name="connsiteY60" fmla="*/ 550248 h 1026897"/>
              <a:gd name="connsiteX61" fmla="*/ 905034 w 1780496"/>
              <a:gd name="connsiteY61" fmla="*/ 448343 h 1026897"/>
              <a:gd name="connsiteX62" fmla="*/ 905034 w 1780496"/>
              <a:gd name="connsiteY62" fmla="*/ 361798 h 1026897"/>
              <a:gd name="connsiteX63" fmla="*/ 900215 w 1780496"/>
              <a:gd name="connsiteY63" fmla="*/ 336799 h 1026897"/>
              <a:gd name="connsiteX64" fmla="*/ 878098 w 1780496"/>
              <a:gd name="connsiteY64" fmla="*/ 323345 h 1026897"/>
              <a:gd name="connsiteX65" fmla="*/ 853077 w 1780496"/>
              <a:gd name="connsiteY65" fmla="*/ 318543 h 1026897"/>
              <a:gd name="connsiteX66" fmla="*/ 827129 w 1780496"/>
              <a:gd name="connsiteY66" fmla="*/ 313740 h 1026897"/>
              <a:gd name="connsiteX67" fmla="*/ 795435 w 1780496"/>
              <a:gd name="connsiteY67" fmla="*/ 309892 h 1026897"/>
              <a:gd name="connsiteX68" fmla="*/ 756946 w 1780496"/>
              <a:gd name="connsiteY68" fmla="*/ 308938 h 1026897"/>
              <a:gd name="connsiteX69" fmla="*/ 995358 w 1780496"/>
              <a:gd name="connsiteY69" fmla="*/ 294497 h 1026897"/>
              <a:gd name="connsiteX70" fmla="*/ 982878 w 1780496"/>
              <a:gd name="connsiteY70" fmla="*/ 313740 h 1026897"/>
              <a:gd name="connsiteX71" fmla="*/ 971325 w 1780496"/>
              <a:gd name="connsiteY71" fmla="*/ 374298 h 1026897"/>
              <a:gd name="connsiteX72" fmla="*/ 960760 w 1780496"/>
              <a:gd name="connsiteY72" fmla="*/ 442586 h 1026897"/>
              <a:gd name="connsiteX73" fmla="*/ 952111 w 1780496"/>
              <a:gd name="connsiteY73" fmla="*/ 513703 h 1026897"/>
              <a:gd name="connsiteX74" fmla="*/ 945377 w 1780496"/>
              <a:gd name="connsiteY74" fmla="*/ 582945 h 1026897"/>
              <a:gd name="connsiteX75" fmla="*/ 940558 w 1780496"/>
              <a:gd name="connsiteY75" fmla="*/ 644457 h 1026897"/>
              <a:gd name="connsiteX76" fmla="*/ 938643 w 1780496"/>
              <a:gd name="connsiteY76" fmla="*/ 693502 h 1026897"/>
              <a:gd name="connsiteX77" fmla="*/ 942535 w 1780496"/>
              <a:gd name="connsiteY77" fmla="*/ 715607 h 1026897"/>
              <a:gd name="connsiteX78" fmla="*/ 956930 w 1780496"/>
              <a:gd name="connsiteY78" fmla="*/ 731001 h 1026897"/>
              <a:gd name="connsiteX79" fmla="*/ 977132 w 1780496"/>
              <a:gd name="connsiteY79" fmla="*/ 745409 h 1026897"/>
              <a:gd name="connsiteX80" fmla="*/ 994431 w 1780496"/>
              <a:gd name="connsiteY80" fmla="*/ 756001 h 1026897"/>
              <a:gd name="connsiteX81" fmla="*/ 1002092 w 1780496"/>
              <a:gd name="connsiteY81" fmla="*/ 759850 h 1026897"/>
              <a:gd name="connsiteX82" fmla="*/ 1011729 w 1780496"/>
              <a:gd name="connsiteY82" fmla="*/ 762744 h 1026897"/>
              <a:gd name="connsiteX83" fmla="*/ 1025198 w 1780496"/>
              <a:gd name="connsiteY83" fmla="*/ 762744 h 1026897"/>
              <a:gd name="connsiteX84" fmla="*/ 1044411 w 1780496"/>
              <a:gd name="connsiteY84" fmla="*/ 757909 h 1026897"/>
              <a:gd name="connsiteX85" fmla="*/ 1110764 w 1780496"/>
              <a:gd name="connsiteY85" fmla="*/ 740607 h 1026897"/>
              <a:gd name="connsiteX86" fmla="*/ 1180947 w 1780496"/>
              <a:gd name="connsiteY86" fmla="*/ 722350 h 1026897"/>
              <a:gd name="connsiteX87" fmla="*/ 1199234 w 1780496"/>
              <a:gd name="connsiteY87" fmla="*/ 714653 h 1026897"/>
              <a:gd name="connsiteX88" fmla="*/ 1196330 w 1780496"/>
              <a:gd name="connsiteY88" fmla="*/ 700245 h 1026897"/>
              <a:gd name="connsiteX89" fmla="*/ 1188608 w 1780496"/>
              <a:gd name="connsiteY89" fmla="*/ 681956 h 1026897"/>
              <a:gd name="connsiteX90" fmla="*/ 1177116 w 1780496"/>
              <a:gd name="connsiteY90" fmla="*/ 663700 h 1026897"/>
              <a:gd name="connsiteX91" fmla="*/ 1162660 w 1780496"/>
              <a:gd name="connsiteY91" fmla="*/ 651200 h 1026897"/>
              <a:gd name="connsiteX92" fmla="*/ 1139615 w 1780496"/>
              <a:gd name="connsiteY92" fmla="*/ 651200 h 1026897"/>
              <a:gd name="connsiteX93" fmla="*/ 1093465 w 1780496"/>
              <a:gd name="connsiteY93" fmla="*/ 657944 h 1026897"/>
              <a:gd name="connsiteX94" fmla="*/ 1048242 w 1780496"/>
              <a:gd name="connsiteY94" fmla="*/ 667549 h 1026897"/>
              <a:gd name="connsiteX95" fmla="*/ 1061710 w 1780496"/>
              <a:gd name="connsiteY95" fmla="*/ 589656 h 1026897"/>
              <a:gd name="connsiteX96" fmla="*/ 1077093 w 1780496"/>
              <a:gd name="connsiteY96" fmla="*/ 507947 h 1026897"/>
              <a:gd name="connsiteX97" fmla="*/ 1093465 w 1780496"/>
              <a:gd name="connsiteY97" fmla="*/ 428146 h 1026897"/>
              <a:gd name="connsiteX98" fmla="*/ 1109775 w 1780496"/>
              <a:gd name="connsiteY98" fmla="*/ 356996 h 1026897"/>
              <a:gd name="connsiteX99" fmla="*/ 1109775 w 1780496"/>
              <a:gd name="connsiteY99" fmla="*/ 335845 h 1026897"/>
              <a:gd name="connsiteX100" fmla="*/ 1091550 w 1780496"/>
              <a:gd name="connsiteY100" fmla="*/ 319497 h 1026897"/>
              <a:gd name="connsiteX101" fmla="*/ 1056891 w 1780496"/>
              <a:gd name="connsiteY101" fmla="*/ 304135 h 1026897"/>
              <a:gd name="connsiteX102" fmla="*/ 1020379 w 1780496"/>
              <a:gd name="connsiteY102" fmla="*/ 294497 h 1026897"/>
              <a:gd name="connsiteX103" fmla="*/ 995358 w 1780496"/>
              <a:gd name="connsiteY103" fmla="*/ 294497 h 1026897"/>
              <a:gd name="connsiteX104" fmla="*/ 1484784 w 1780496"/>
              <a:gd name="connsiteY104" fmla="*/ 260846 h 1026897"/>
              <a:gd name="connsiteX105" fmla="*/ 1421335 w 1780496"/>
              <a:gd name="connsiteY105" fmla="*/ 270484 h 1026897"/>
              <a:gd name="connsiteX106" fmla="*/ 1359802 w 1780496"/>
              <a:gd name="connsiteY106" fmla="*/ 283938 h 1026897"/>
              <a:gd name="connsiteX107" fmla="*/ 1302099 w 1780496"/>
              <a:gd name="connsiteY107" fmla="*/ 299333 h 1026897"/>
              <a:gd name="connsiteX108" fmla="*/ 1254033 w 1780496"/>
              <a:gd name="connsiteY108" fmla="*/ 315648 h 1026897"/>
              <a:gd name="connsiteX109" fmla="*/ 1227097 w 1780496"/>
              <a:gd name="connsiteY109" fmla="*/ 670443 h 1026897"/>
              <a:gd name="connsiteX110" fmla="*/ 1232843 w 1780496"/>
              <a:gd name="connsiteY110" fmla="*/ 694456 h 1026897"/>
              <a:gd name="connsiteX111" fmla="*/ 1248226 w 1780496"/>
              <a:gd name="connsiteY111" fmla="*/ 710804 h 1026897"/>
              <a:gd name="connsiteX112" fmla="*/ 1268428 w 1780496"/>
              <a:gd name="connsiteY112" fmla="*/ 725245 h 1026897"/>
              <a:gd name="connsiteX113" fmla="*/ 1286715 w 1780496"/>
              <a:gd name="connsiteY113" fmla="*/ 735804 h 1026897"/>
              <a:gd name="connsiteX114" fmla="*/ 1305929 w 1780496"/>
              <a:gd name="connsiteY114" fmla="*/ 742547 h 1026897"/>
              <a:gd name="connsiteX115" fmla="*/ 1337684 w 1780496"/>
              <a:gd name="connsiteY115" fmla="*/ 737745 h 1026897"/>
              <a:gd name="connsiteX116" fmla="*/ 1403048 w 1780496"/>
              <a:gd name="connsiteY116" fmla="*/ 720442 h 1026897"/>
              <a:gd name="connsiteX117" fmla="*/ 1471316 w 1780496"/>
              <a:gd name="connsiteY117" fmla="*/ 702153 h 1026897"/>
              <a:gd name="connsiteX118" fmla="*/ 1487626 w 1780496"/>
              <a:gd name="connsiteY118" fmla="*/ 694456 h 1026897"/>
              <a:gd name="connsiteX119" fmla="*/ 1486699 w 1780496"/>
              <a:gd name="connsiteY119" fmla="*/ 680049 h 1026897"/>
              <a:gd name="connsiteX120" fmla="*/ 1478050 w 1780496"/>
              <a:gd name="connsiteY120" fmla="*/ 661792 h 1026897"/>
              <a:gd name="connsiteX121" fmla="*/ 1466497 w 1780496"/>
              <a:gd name="connsiteY121" fmla="*/ 642549 h 1026897"/>
              <a:gd name="connsiteX122" fmla="*/ 1452040 w 1780496"/>
              <a:gd name="connsiteY122" fmla="*/ 631003 h 1026897"/>
              <a:gd name="connsiteX123" fmla="*/ 1428996 w 1780496"/>
              <a:gd name="connsiteY123" fmla="*/ 630049 h 1026897"/>
              <a:gd name="connsiteX124" fmla="*/ 1379942 w 1780496"/>
              <a:gd name="connsiteY124" fmla="*/ 637747 h 1026897"/>
              <a:gd name="connsiteX125" fmla="*/ 1332865 w 1780496"/>
              <a:gd name="connsiteY125" fmla="*/ 647352 h 1026897"/>
              <a:gd name="connsiteX126" fmla="*/ 1338611 w 1780496"/>
              <a:gd name="connsiteY126" fmla="*/ 616596 h 1026897"/>
              <a:gd name="connsiteX127" fmla="*/ 1344418 w 1780496"/>
              <a:gd name="connsiteY127" fmla="*/ 583899 h 1026897"/>
              <a:gd name="connsiteX128" fmla="*/ 1406879 w 1780496"/>
              <a:gd name="connsiteY128" fmla="*/ 567551 h 1026897"/>
              <a:gd name="connsiteX129" fmla="*/ 1471316 w 1780496"/>
              <a:gd name="connsiteY129" fmla="*/ 552189 h 1026897"/>
              <a:gd name="connsiteX130" fmla="*/ 1488615 w 1780496"/>
              <a:gd name="connsiteY130" fmla="*/ 543538 h 1026897"/>
              <a:gd name="connsiteX131" fmla="*/ 1486699 w 1780496"/>
              <a:gd name="connsiteY131" fmla="*/ 527190 h 1026897"/>
              <a:gd name="connsiteX132" fmla="*/ 1478977 w 1780496"/>
              <a:gd name="connsiteY132" fmla="*/ 506993 h 1026897"/>
              <a:gd name="connsiteX133" fmla="*/ 1467486 w 1780496"/>
              <a:gd name="connsiteY133" fmla="*/ 486796 h 1026897"/>
              <a:gd name="connsiteX134" fmla="*/ 1452040 w 1780496"/>
              <a:gd name="connsiteY134" fmla="*/ 474296 h 1026897"/>
              <a:gd name="connsiteX135" fmla="*/ 1428996 w 1780496"/>
              <a:gd name="connsiteY135" fmla="*/ 473342 h 1026897"/>
              <a:gd name="connsiteX136" fmla="*/ 1395326 w 1780496"/>
              <a:gd name="connsiteY136" fmla="*/ 477191 h 1026897"/>
              <a:gd name="connsiteX137" fmla="*/ 1363632 w 1780496"/>
              <a:gd name="connsiteY137" fmla="*/ 482947 h 1026897"/>
              <a:gd name="connsiteX138" fmla="*/ 1375185 w 1780496"/>
              <a:gd name="connsiteY138" fmla="*/ 428146 h 1026897"/>
              <a:gd name="connsiteX139" fmla="*/ 1386676 w 1780496"/>
              <a:gd name="connsiteY139" fmla="*/ 378147 h 1026897"/>
              <a:gd name="connsiteX140" fmla="*/ 1457848 w 1780496"/>
              <a:gd name="connsiteY140" fmla="*/ 364693 h 1026897"/>
              <a:gd name="connsiteX141" fmla="*/ 1523212 w 1780496"/>
              <a:gd name="connsiteY141" fmla="*/ 353147 h 1026897"/>
              <a:gd name="connsiteX142" fmla="*/ 1542426 w 1780496"/>
              <a:gd name="connsiteY142" fmla="*/ 344496 h 1026897"/>
              <a:gd name="connsiteX143" fmla="*/ 1543414 w 1780496"/>
              <a:gd name="connsiteY143" fmla="*/ 326240 h 1026897"/>
              <a:gd name="connsiteX144" fmla="*/ 1536680 w 1780496"/>
              <a:gd name="connsiteY144" fmla="*/ 304135 h 1026897"/>
              <a:gd name="connsiteX145" fmla="*/ 1525127 w 1780496"/>
              <a:gd name="connsiteY145" fmla="*/ 281997 h 1026897"/>
              <a:gd name="connsiteX146" fmla="*/ 1484784 w 1780496"/>
              <a:gd name="connsiteY146" fmla="*/ 260846 h 1026897"/>
              <a:gd name="connsiteX147" fmla="*/ 357768 w 1780496"/>
              <a:gd name="connsiteY147" fmla="*/ 49093 h 1026897"/>
              <a:gd name="connsiteX148" fmla="*/ 466420 w 1780496"/>
              <a:gd name="connsiteY148" fmla="*/ 66396 h 1026897"/>
              <a:gd name="connsiteX149" fmla="*/ 473182 w 1780496"/>
              <a:gd name="connsiteY149" fmla="*/ 67343 h 1026897"/>
              <a:gd name="connsiteX150" fmla="*/ 505854 w 1780496"/>
              <a:gd name="connsiteY150" fmla="*/ 70227 h 1026897"/>
              <a:gd name="connsiteX151" fmla="*/ 555849 w 1780496"/>
              <a:gd name="connsiteY151" fmla="*/ 76984 h 1026897"/>
              <a:gd name="connsiteX152" fmla="*/ 579859 w 1780496"/>
              <a:gd name="connsiteY152" fmla="*/ 80815 h 1026897"/>
              <a:gd name="connsiteX153" fmla="*/ 613518 w 1780496"/>
              <a:gd name="connsiteY153" fmla="*/ 84646 h 1026897"/>
              <a:gd name="connsiteX154" fmla="*/ 637528 w 1780496"/>
              <a:gd name="connsiteY154" fmla="*/ 88519 h 1026897"/>
              <a:gd name="connsiteX155" fmla="*/ 688511 w 1780496"/>
              <a:gd name="connsiteY155" fmla="*/ 94287 h 1026897"/>
              <a:gd name="connsiteX156" fmla="*/ 711609 w 1780496"/>
              <a:gd name="connsiteY156" fmla="*/ 100055 h 1026897"/>
              <a:gd name="connsiteX157" fmla="*/ 763503 w 1780496"/>
              <a:gd name="connsiteY157" fmla="*/ 105822 h 1026897"/>
              <a:gd name="connsiteX158" fmla="*/ 875043 w 1780496"/>
              <a:gd name="connsiteY158" fmla="*/ 121188 h 1026897"/>
              <a:gd name="connsiteX159" fmla="*/ 891378 w 1780496"/>
              <a:gd name="connsiteY159" fmla="*/ 124072 h 1026897"/>
              <a:gd name="connsiteX160" fmla="*/ 925038 w 1780496"/>
              <a:gd name="connsiteY160" fmla="*/ 127946 h 1026897"/>
              <a:gd name="connsiteX161" fmla="*/ 932712 w 1780496"/>
              <a:gd name="connsiteY161" fmla="*/ 127946 h 1026897"/>
              <a:gd name="connsiteX162" fmla="*/ 1015378 w 1780496"/>
              <a:gd name="connsiteY162" fmla="*/ 141375 h 1026897"/>
              <a:gd name="connsiteX163" fmla="*/ 1105795 w 1780496"/>
              <a:gd name="connsiteY163" fmla="*/ 154847 h 1026897"/>
              <a:gd name="connsiteX164" fmla="*/ 1202898 w 1780496"/>
              <a:gd name="connsiteY164" fmla="*/ 169266 h 1026897"/>
              <a:gd name="connsiteX165" fmla="*/ 1308663 w 1780496"/>
              <a:gd name="connsiteY165" fmla="*/ 185622 h 1026897"/>
              <a:gd name="connsiteX166" fmla="*/ 1328874 w 1780496"/>
              <a:gd name="connsiteY166" fmla="*/ 186569 h 1026897"/>
              <a:gd name="connsiteX167" fmla="*/ 1343234 w 1780496"/>
              <a:gd name="connsiteY167" fmla="*/ 188505 h 1026897"/>
              <a:gd name="connsiteX168" fmla="*/ 1388442 w 1780496"/>
              <a:gd name="connsiteY168" fmla="*/ 195220 h 1026897"/>
              <a:gd name="connsiteX169" fmla="*/ 1436538 w 1780496"/>
              <a:gd name="connsiteY169" fmla="*/ 202924 h 1026897"/>
              <a:gd name="connsiteX170" fmla="*/ 1519205 w 1780496"/>
              <a:gd name="connsiteY170" fmla="*/ 213513 h 1026897"/>
              <a:gd name="connsiteX171" fmla="*/ 1549977 w 1780496"/>
              <a:gd name="connsiteY171" fmla="*/ 219280 h 1026897"/>
              <a:gd name="connsiteX172" fmla="*/ 1601871 w 1780496"/>
              <a:gd name="connsiteY172" fmla="*/ 225995 h 1026897"/>
              <a:gd name="connsiteX173" fmla="*/ 1619195 w 1780496"/>
              <a:gd name="connsiteY173" fmla="*/ 247128 h 1026897"/>
              <a:gd name="connsiteX174" fmla="*/ 1617296 w 1780496"/>
              <a:gd name="connsiteY174" fmla="*/ 262537 h 1026897"/>
              <a:gd name="connsiteX175" fmla="*/ 1617296 w 1780496"/>
              <a:gd name="connsiteY175" fmla="*/ 275019 h 1026897"/>
              <a:gd name="connsiteX176" fmla="*/ 1619195 w 1780496"/>
              <a:gd name="connsiteY176" fmla="*/ 292322 h 1026897"/>
              <a:gd name="connsiteX177" fmla="*/ 1621095 w 1780496"/>
              <a:gd name="connsiteY177" fmla="*/ 304847 h 1026897"/>
              <a:gd name="connsiteX178" fmla="*/ 1623070 w 1780496"/>
              <a:gd name="connsiteY178" fmla="*/ 310615 h 1026897"/>
              <a:gd name="connsiteX179" fmla="*/ 1633631 w 1780496"/>
              <a:gd name="connsiteY179" fmla="*/ 350041 h 1026897"/>
              <a:gd name="connsiteX180" fmla="*/ 1653842 w 1780496"/>
              <a:gd name="connsiteY180" fmla="*/ 395235 h 1026897"/>
              <a:gd name="connsiteX181" fmla="*/ 1693200 w 1780496"/>
              <a:gd name="connsiteY181" fmla="*/ 450974 h 1026897"/>
              <a:gd name="connsiteX182" fmla="*/ 1711511 w 1780496"/>
              <a:gd name="connsiteY182" fmla="*/ 467330 h 1026897"/>
              <a:gd name="connsiteX183" fmla="*/ 1714399 w 1780496"/>
              <a:gd name="connsiteY183" fmla="*/ 478865 h 1026897"/>
              <a:gd name="connsiteX184" fmla="*/ 1702849 w 1780496"/>
              <a:gd name="connsiteY184" fmla="*/ 495221 h 1026897"/>
              <a:gd name="connsiteX185" fmla="*/ 1698063 w 1780496"/>
              <a:gd name="connsiteY185" fmla="*/ 499999 h 1026897"/>
              <a:gd name="connsiteX186" fmla="*/ 1663416 w 1780496"/>
              <a:gd name="connsiteY186" fmla="*/ 559612 h 1026897"/>
              <a:gd name="connsiteX187" fmla="*/ 1653842 w 1780496"/>
              <a:gd name="connsiteY187" fmla="*/ 576915 h 1026897"/>
              <a:gd name="connsiteX188" fmla="*/ 1640318 w 1780496"/>
              <a:gd name="connsiteY188" fmla="*/ 617288 h 1026897"/>
              <a:gd name="connsiteX189" fmla="*/ 1633631 w 1780496"/>
              <a:gd name="connsiteY189" fmla="*/ 653830 h 1026897"/>
              <a:gd name="connsiteX190" fmla="*/ 1632644 w 1780496"/>
              <a:gd name="connsiteY190" fmla="*/ 684605 h 1026897"/>
              <a:gd name="connsiteX191" fmla="*/ 1632644 w 1780496"/>
              <a:gd name="connsiteY191" fmla="*/ 689426 h 1026897"/>
              <a:gd name="connsiteX192" fmla="*/ 1632644 w 1780496"/>
              <a:gd name="connsiteY192" fmla="*/ 732683 h 1026897"/>
              <a:gd name="connsiteX193" fmla="*/ 1645180 w 1780496"/>
              <a:gd name="connsiteY193" fmla="*/ 789412 h 1026897"/>
              <a:gd name="connsiteX194" fmla="*/ 1651867 w 1780496"/>
              <a:gd name="connsiteY194" fmla="*/ 808609 h 1026897"/>
              <a:gd name="connsiteX195" fmla="*/ 1646092 w 1780496"/>
              <a:gd name="connsiteY195" fmla="*/ 817260 h 1026897"/>
              <a:gd name="connsiteX196" fmla="*/ 1614408 w 1780496"/>
              <a:gd name="connsiteY196" fmla="*/ 826901 h 1026897"/>
              <a:gd name="connsiteX197" fmla="*/ 1573987 w 1780496"/>
              <a:gd name="connsiteY197" fmla="*/ 846141 h 1026897"/>
              <a:gd name="connsiteX198" fmla="*/ 1552864 w 1780496"/>
              <a:gd name="connsiteY198" fmla="*/ 859570 h 1026897"/>
              <a:gd name="connsiteX199" fmla="*/ 1524979 w 1780496"/>
              <a:gd name="connsiteY199" fmla="*/ 885524 h 1026897"/>
              <a:gd name="connsiteX200" fmla="*/ 1496107 w 1780496"/>
              <a:gd name="connsiteY200" fmla="*/ 926887 h 1026897"/>
              <a:gd name="connsiteX201" fmla="*/ 1477871 w 1780496"/>
              <a:gd name="connsiteY201" fmla="*/ 967261 h 1026897"/>
              <a:gd name="connsiteX202" fmla="*/ 1463435 w 1780496"/>
              <a:gd name="connsiteY202" fmla="*/ 974965 h 1026897"/>
              <a:gd name="connsiteX203" fmla="*/ 1375982 w 1780496"/>
              <a:gd name="connsiteY203" fmla="*/ 962440 h 1026897"/>
              <a:gd name="connsiteX204" fmla="*/ 1293239 w 1780496"/>
              <a:gd name="connsiteY204" fmla="*/ 951895 h 1026897"/>
              <a:gd name="connsiteX205" fmla="*/ 1267330 w 1780496"/>
              <a:gd name="connsiteY205" fmla="*/ 947074 h 1026897"/>
              <a:gd name="connsiteX206" fmla="*/ 1239445 w 1780496"/>
              <a:gd name="connsiteY206" fmla="*/ 944190 h 1026897"/>
              <a:gd name="connsiteX207" fmla="*/ 1228884 w 1780496"/>
              <a:gd name="connsiteY207" fmla="*/ 944190 h 1026897"/>
              <a:gd name="connsiteX208" fmla="*/ 1142342 w 1780496"/>
              <a:gd name="connsiteY208" fmla="*/ 930718 h 1026897"/>
              <a:gd name="connsiteX209" fmla="*/ 1112481 w 1780496"/>
              <a:gd name="connsiteY209" fmla="*/ 927834 h 1026897"/>
              <a:gd name="connsiteX210" fmla="*/ 1087484 w 1780496"/>
              <a:gd name="connsiteY210" fmla="*/ 923014 h 1026897"/>
              <a:gd name="connsiteX211" fmla="*/ 1065374 w 1780496"/>
              <a:gd name="connsiteY211" fmla="*/ 919183 h 1026897"/>
              <a:gd name="connsiteX212" fmla="*/ 1029815 w 1780496"/>
              <a:gd name="connsiteY212" fmla="*/ 916299 h 1026897"/>
              <a:gd name="connsiteX213" fmla="*/ 949048 w 1780496"/>
              <a:gd name="connsiteY213" fmla="*/ 904764 h 1026897"/>
              <a:gd name="connsiteX214" fmla="*/ 895253 w 1780496"/>
              <a:gd name="connsiteY214" fmla="*/ 897059 h 1026897"/>
              <a:gd name="connsiteX215" fmla="*/ 791388 w 1780496"/>
              <a:gd name="connsiteY215" fmla="*/ 884577 h 1026897"/>
              <a:gd name="connsiteX216" fmla="*/ 763503 w 1780496"/>
              <a:gd name="connsiteY216" fmla="*/ 878810 h 1026897"/>
              <a:gd name="connsiteX217" fmla="*/ 718295 w 1780496"/>
              <a:gd name="connsiteY217" fmla="*/ 874979 h 1026897"/>
              <a:gd name="connsiteX218" fmla="*/ 661614 w 1780496"/>
              <a:gd name="connsiteY218" fmla="*/ 868221 h 1026897"/>
              <a:gd name="connsiteX219" fmla="*/ 647177 w 1780496"/>
              <a:gd name="connsiteY219" fmla="*/ 863401 h 1026897"/>
              <a:gd name="connsiteX220" fmla="*/ 618305 w 1780496"/>
              <a:gd name="connsiteY220" fmla="*/ 859570 h 1026897"/>
              <a:gd name="connsiteX221" fmla="*/ 559648 w 1780496"/>
              <a:gd name="connsiteY221" fmla="*/ 850919 h 1026897"/>
              <a:gd name="connsiteX222" fmla="*/ 545288 w 1780496"/>
              <a:gd name="connsiteY222" fmla="*/ 850919 h 1026897"/>
              <a:gd name="connsiteX223" fmla="*/ 535638 w 1780496"/>
              <a:gd name="connsiteY223" fmla="*/ 850919 h 1026897"/>
              <a:gd name="connsiteX224" fmla="*/ 497192 w 1780496"/>
              <a:gd name="connsiteY224" fmla="*/ 842267 h 1026897"/>
              <a:gd name="connsiteX225" fmla="*/ 488530 w 1780496"/>
              <a:gd name="connsiteY225" fmla="*/ 841320 h 1026897"/>
              <a:gd name="connsiteX226" fmla="*/ 470295 w 1780496"/>
              <a:gd name="connsiteY226" fmla="*/ 840330 h 1026897"/>
              <a:gd name="connsiteX227" fmla="*/ 416425 w 1780496"/>
              <a:gd name="connsiteY227" fmla="*/ 832669 h 1026897"/>
              <a:gd name="connsiteX228" fmla="*/ 396701 w 1780496"/>
              <a:gd name="connsiteY228" fmla="*/ 829769 h 1026897"/>
              <a:gd name="connsiteX229" fmla="*/ 402201 w 1780496"/>
              <a:gd name="connsiteY229" fmla="*/ 790605 h 1026897"/>
              <a:gd name="connsiteX230" fmla="*/ 409862 w 1780496"/>
              <a:gd name="connsiteY230" fmla="*/ 751198 h 1026897"/>
              <a:gd name="connsiteX231" fmla="*/ 412766 w 1780496"/>
              <a:gd name="connsiteY231" fmla="*/ 751198 h 1026897"/>
              <a:gd name="connsiteX232" fmla="*/ 421415 w 1780496"/>
              <a:gd name="connsiteY232" fmla="*/ 750212 h 1026897"/>
              <a:gd name="connsiteX233" fmla="*/ 471396 w 1780496"/>
              <a:gd name="connsiteY233" fmla="*/ 739653 h 1026897"/>
              <a:gd name="connsiteX234" fmla="*/ 506981 w 1780496"/>
              <a:gd name="connsiteY234" fmla="*/ 718502 h 1026897"/>
              <a:gd name="connsiteX235" fmla="*/ 531014 w 1780496"/>
              <a:gd name="connsiteY235" fmla="*/ 691561 h 1026897"/>
              <a:gd name="connsiteX236" fmla="*/ 546397 w 1780496"/>
              <a:gd name="connsiteY236" fmla="*/ 664654 h 1026897"/>
              <a:gd name="connsiteX237" fmla="*/ 540652 w 1780496"/>
              <a:gd name="connsiteY237" fmla="*/ 610806 h 1026897"/>
              <a:gd name="connsiteX238" fmla="*/ 501236 w 1780496"/>
              <a:gd name="connsiteY238" fmla="*/ 573307 h 1026897"/>
              <a:gd name="connsiteX239" fmla="*/ 445448 w 1780496"/>
              <a:gd name="connsiteY239" fmla="*/ 542551 h 1026897"/>
              <a:gd name="connsiteX240" fmla="*/ 391637 w 1780496"/>
              <a:gd name="connsiteY240" fmla="*/ 510808 h 1026897"/>
              <a:gd name="connsiteX241" fmla="*/ 375265 w 1780496"/>
              <a:gd name="connsiteY241" fmla="*/ 486796 h 1026897"/>
              <a:gd name="connsiteX242" fmla="*/ 374276 w 1780496"/>
              <a:gd name="connsiteY242" fmla="*/ 458902 h 1026897"/>
              <a:gd name="connsiteX243" fmla="*/ 384903 w 1780496"/>
              <a:gd name="connsiteY243" fmla="*/ 431040 h 1026897"/>
              <a:gd name="connsiteX244" fmla="*/ 402201 w 1780496"/>
              <a:gd name="connsiteY244" fmla="*/ 406995 h 1026897"/>
              <a:gd name="connsiteX245" fmla="*/ 421415 w 1780496"/>
              <a:gd name="connsiteY245" fmla="*/ 391600 h 1026897"/>
              <a:gd name="connsiteX246" fmla="*/ 431980 w 1780496"/>
              <a:gd name="connsiteY246" fmla="*/ 387752 h 1026897"/>
              <a:gd name="connsiteX247" fmla="*/ 433895 w 1780496"/>
              <a:gd name="connsiteY247" fmla="*/ 393541 h 1026897"/>
              <a:gd name="connsiteX248" fmla="*/ 435810 w 1780496"/>
              <a:gd name="connsiteY248" fmla="*/ 425251 h 1026897"/>
              <a:gd name="connsiteX249" fmla="*/ 431980 w 1780496"/>
              <a:gd name="connsiteY249" fmla="*/ 459856 h 1026897"/>
              <a:gd name="connsiteX250" fmla="*/ 436798 w 1780496"/>
              <a:gd name="connsiteY250" fmla="*/ 488704 h 1026897"/>
              <a:gd name="connsiteX251" fmla="*/ 452182 w 1780496"/>
              <a:gd name="connsiteY251" fmla="*/ 510841 h 1026897"/>
              <a:gd name="connsiteX252" fmla="*/ 475226 w 1780496"/>
              <a:gd name="connsiteY252" fmla="*/ 526203 h 1026897"/>
              <a:gd name="connsiteX253" fmla="*/ 504078 w 1780496"/>
              <a:gd name="connsiteY253" fmla="*/ 537749 h 1026897"/>
              <a:gd name="connsiteX254" fmla="*/ 544482 w 1780496"/>
              <a:gd name="connsiteY254" fmla="*/ 521400 h 1026897"/>
              <a:gd name="connsiteX255" fmla="*/ 553132 w 1780496"/>
              <a:gd name="connsiteY255" fmla="*/ 495447 h 1026897"/>
              <a:gd name="connsiteX256" fmla="*/ 559866 w 1780496"/>
              <a:gd name="connsiteY256" fmla="*/ 464691 h 1026897"/>
              <a:gd name="connsiteX257" fmla="*/ 563696 w 1780496"/>
              <a:gd name="connsiteY257" fmla="*/ 431994 h 1026897"/>
              <a:gd name="connsiteX258" fmla="*/ 564684 w 1780496"/>
              <a:gd name="connsiteY258" fmla="*/ 403146 h 1026897"/>
              <a:gd name="connsiteX259" fmla="*/ 556962 w 1780496"/>
              <a:gd name="connsiteY259" fmla="*/ 368542 h 1026897"/>
              <a:gd name="connsiteX260" fmla="*/ 525268 w 1780496"/>
              <a:gd name="connsiteY260" fmla="*/ 328148 h 1026897"/>
              <a:gd name="connsiteX261" fmla="*/ 496417 w 1780496"/>
              <a:gd name="connsiteY261" fmla="*/ 309892 h 1026897"/>
              <a:gd name="connsiteX262" fmla="*/ 501236 w 1780496"/>
              <a:gd name="connsiteY262" fmla="*/ 281997 h 1026897"/>
              <a:gd name="connsiteX263" fmla="*/ 505993 w 1780496"/>
              <a:gd name="connsiteY263" fmla="*/ 251241 h 1026897"/>
              <a:gd name="connsiteX264" fmla="*/ 497344 w 1780496"/>
              <a:gd name="connsiteY264" fmla="*/ 191637 h 1026897"/>
              <a:gd name="connsiteX265" fmla="*/ 457001 w 1780496"/>
              <a:gd name="connsiteY265" fmla="*/ 152197 h 1026897"/>
              <a:gd name="connsiteX266" fmla="*/ 424319 w 1780496"/>
              <a:gd name="connsiteY266" fmla="*/ 145487 h 1026897"/>
              <a:gd name="connsiteX267" fmla="*/ 405105 w 1780496"/>
              <a:gd name="connsiteY267" fmla="*/ 167592 h 1026897"/>
              <a:gd name="connsiteX268" fmla="*/ 390648 w 1780496"/>
              <a:gd name="connsiteY268" fmla="*/ 222393 h 1026897"/>
              <a:gd name="connsiteX269" fmla="*/ 377180 w 1780496"/>
              <a:gd name="connsiteY269" fmla="*/ 281997 h 1026897"/>
              <a:gd name="connsiteX270" fmla="*/ 356051 w 1780496"/>
              <a:gd name="connsiteY270" fmla="*/ 287787 h 1026897"/>
              <a:gd name="connsiteX271" fmla="*/ 333934 w 1780496"/>
              <a:gd name="connsiteY271" fmla="*/ 299300 h 1026897"/>
              <a:gd name="connsiteX272" fmla="*/ 267581 w 1780496"/>
              <a:gd name="connsiteY272" fmla="*/ 367588 h 1026897"/>
              <a:gd name="connsiteX273" fmla="*/ 231069 w 1780496"/>
              <a:gd name="connsiteY273" fmla="*/ 447389 h 1026897"/>
              <a:gd name="connsiteX274" fmla="*/ 242622 w 1780496"/>
              <a:gd name="connsiteY274" fmla="*/ 524295 h 1026897"/>
              <a:gd name="connsiteX275" fmla="*/ 293529 w 1780496"/>
              <a:gd name="connsiteY275" fmla="*/ 578143 h 1026897"/>
              <a:gd name="connsiteX276" fmla="*/ 343571 w 1780496"/>
              <a:gd name="connsiteY276" fmla="*/ 606004 h 1026897"/>
              <a:gd name="connsiteX277" fmla="*/ 391637 w 1780496"/>
              <a:gd name="connsiteY277" fmla="*/ 629096 h 1026897"/>
              <a:gd name="connsiteX278" fmla="*/ 424319 w 1780496"/>
              <a:gd name="connsiteY278" fmla="*/ 647352 h 1026897"/>
              <a:gd name="connsiteX279" fmla="*/ 428149 w 1780496"/>
              <a:gd name="connsiteY279" fmla="*/ 651200 h 1026897"/>
              <a:gd name="connsiteX280" fmla="*/ 427161 w 1780496"/>
              <a:gd name="connsiteY280" fmla="*/ 652154 h 1026897"/>
              <a:gd name="connsiteX281" fmla="*/ 413754 w 1780496"/>
              <a:gd name="connsiteY281" fmla="*/ 656957 h 1026897"/>
              <a:gd name="connsiteX282" fmla="*/ 386818 w 1780496"/>
              <a:gd name="connsiteY282" fmla="*/ 656003 h 1026897"/>
              <a:gd name="connsiteX283" fmla="*/ 351232 w 1780496"/>
              <a:gd name="connsiteY283" fmla="*/ 647352 h 1026897"/>
              <a:gd name="connsiteX284" fmla="*/ 310828 w 1780496"/>
              <a:gd name="connsiteY284" fmla="*/ 631003 h 1026897"/>
              <a:gd name="connsiteX285" fmla="*/ 289699 w 1780496"/>
              <a:gd name="connsiteY285" fmla="*/ 622352 h 1026897"/>
              <a:gd name="connsiteX286" fmla="*/ 266654 w 1780496"/>
              <a:gd name="connsiteY286" fmla="*/ 619458 h 1026897"/>
              <a:gd name="connsiteX287" fmla="*/ 243549 w 1780496"/>
              <a:gd name="connsiteY287" fmla="*/ 622352 h 1026897"/>
              <a:gd name="connsiteX288" fmla="*/ 222420 w 1780496"/>
              <a:gd name="connsiteY288" fmla="*/ 631957 h 1026897"/>
              <a:gd name="connsiteX289" fmla="*/ 211855 w 1780496"/>
              <a:gd name="connsiteY289" fmla="*/ 656003 h 1026897"/>
              <a:gd name="connsiteX290" fmla="*/ 237803 w 1780496"/>
              <a:gd name="connsiteY290" fmla="*/ 690608 h 1026897"/>
              <a:gd name="connsiteX291" fmla="*/ 275304 w 1780496"/>
              <a:gd name="connsiteY291" fmla="*/ 717548 h 1026897"/>
              <a:gd name="connsiteX292" fmla="*/ 307986 w 1780496"/>
              <a:gd name="connsiteY292" fmla="*/ 732909 h 1026897"/>
              <a:gd name="connsiteX293" fmla="*/ 306997 w 1780496"/>
              <a:gd name="connsiteY293" fmla="*/ 744455 h 1026897"/>
              <a:gd name="connsiteX294" fmla="*/ 306997 w 1780496"/>
              <a:gd name="connsiteY294" fmla="*/ 761757 h 1026897"/>
              <a:gd name="connsiteX295" fmla="*/ 318550 w 1780496"/>
              <a:gd name="connsiteY295" fmla="*/ 811756 h 1026897"/>
              <a:gd name="connsiteX296" fmla="*/ 323620 w 1780496"/>
              <a:gd name="connsiteY296" fmla="*/ 819027 h 1026897"/>
              <a:gd name="connsiteX297" fmla="*/ 318334 w 1780496"/>
              <a:gd name="connsiteY297" fmla="*/ 818250 h 1026897"/>
              <a:gd name="connsiteX298" fmla="*/ 256866 w 1780496"/>
              <a:gd name="connsiteY298" fmla="*/ 809598 h 1026897"/>
              <a:gd name="connsiteX299" fmla="*/ 205883 w 1780496"/>
              <a:gd name="connsiteY299" fmla="*/ 803788 h 1026897"/>
              <a:gd name="connsiteX300" fmla="*/ 191447 w 1780496"/>
              <a:gd name="connsiteY300" fmla="*/ 784591 h 1026897"/>
              <a:gd name="connsiteX301" fmla="*/ 190459 w 1780496"/>
              <a:gd name="connsiteY301" fmla="*/ 742281 h 1026897"/>
              <a:gd name="connsiteX302" fmla="*/ 187572 w 1780496"/>
              <a:gd name="connsiteY302" fmla="*/ 711506 h 1026897"/>
              <a:gd name="connsiteX303" fmla="*/ 180885 w 1780496"/>
              <a:gd name="connsiteY303" fmla="*/ 678838 h 1026897"/>
              <a:gd name="connsiteX304" fmla="*/ 168349 w 1780496"/>
              <a:gd name="connsiteY304" fmla="*/ 646126 h 1026897"/>
              <a:gd name="connsiteX305" fmla="*/ 158775 w 1780496"/>
              <a:gd name="connsiteY305" fmla="*/ 624992 h 1026897"/>
              <a:gd name="connsiteX306" fmla="*/ 130890 w 1780496"/>
              <a:gd name="connsiteY306" fmla="*/ 582682 h 1026897"/>
              <a:gd name="connsiteX307" fmla="*/ 105893 w 1780496"/>
              <a:gd name="connsiteY307" fmla="*/ 555781 h 1026897"/>
              <a:gd name="connsiteX308" fmla="*/ 82795 w 1780496"/>
              <a:gd name="connsiteY308" fmla="*/ 534604 h 1026897"/>
              <a:gd name="connsiteX309" fmla="*/ 81883 w 1780496"/>
              <a:gd name="connsiteY309" fmla="*/ 518249 h 1026897"/>
              <a:gd name="connsiteX310" fmla="*/ 106880 w 1780496"/>
              <a:gd name="connsiteY310" fmla="*/ 482696 h 1026897"/>
              <a:gd name="connsiteX311" fmla="*/ 134765 w 1780496"/>
              <a:gd name="connsiteY311" fmla="*/ 426914 h 1026897"/>
              <a:gd name="connsiteX312" fmla="*/ 150113 w 1780496"/>
              <a:gd name="connsiteY312" fmla="*/ 352882 h 1026897"/>
              <a:gd name="connsiteX313" fmla="*/ 150113 w 1780496"/>
              <a:gd name="connsiteY313" fmla="*/ 298090 h 1026897"/>
              <a:gd name="connsiteX314" fmla="*/ 137577 w 1780496"/>
              <a:gd name="connsiteY314" fmla="*/ 249065 h 1026897"/>
              <a:gd name="connsiteX315" fmla="*/ 142439 w 1780496"/>
              <a:gd name="connsiteY315" fmla="*/ 238477 h 1026897"/>
              <a:gd name="connsiteX316" fmla="*/ 175111 w 1780496"/>
              <a:gd name="connsiteY316" fmla="*/ 229826 h 1026897"/>
              <a:gd name="connsiteX317" fmla="*/ 216444 w 1780496"/>
              <a:gd name="connsiteY317" fmla="*/ 211576 h 1026897"/>
              <a:gd name="connsiteX318" fmla="*/ 251091 w 1780496"/>
              <a:gd name="connsiteY318" fmla="*/ 188505 h 1026897"/>
              <a:gd name="connsiteX319" fmla="*/ 284751 w 1780496"/>
              <a:gd name="connsiteY319" fmla="*/ 156784 h 1026897"/>
              <a:gd name="connsiteX320" fmla="*/ 311648 w 1780496"/>
              <a:gd name="connsiteY320" fmla="*/ 119294 h 1026897"/>
              <a:gd name="connsiteX321" fmla="*/ 338545 w 1780496"/>
              <a:gd name="connsiteY321" fmla="*/ 62565 h 1026897"/>
              <a:gd name="connsiteX322" fmla="*/ 357768 w 1780496"/>
              <a:gd name="connsiteY322" fmla="*/ 49093 h 1026897"/>
              <a:gd name="connsiteX323" fmla="*/ 342874 w 1780496"/>
              <a:gd name="connsiteY323" fmla="*/ 30448 h 1026897"/>
              <a:gd name="connsiteX324" fmla="*/ 324616 w 1780496"/>
              <a:gd name="connsiteY324" fmla="*/ 40078 h 1026897"/>
              <a:gd name="connsiteX325" fmla="*/ 314041 w 1780496"/>
              <a:gd name="connsiteY325" fmla="*/ 73734 h 1026897"/>
              <a:gd name="connsiteX326" fmla="*/ 285209 w 1780496"/>
              <a:gd name="connsiteY326" fmla="*/ 127556 h 1026897"/>
              <a:gd name="connsiteX327" fmla="*/ 280418 w 1780496"/>
              <a:gd name="connsiteY327" fmla="*/ 132371 h 1026897"/>
              <a:gd name="connsiteX328" fmla="*/ 251586 w 1780496"/>
              <a:gd name="connsiteY328" fmla="*/ 162214 h 1026897"/>
              <a:gd name="connsiteX329" fmla="*/ 212096 w 1780496"/>
              <a:gd name="connsiteY329" fmla="*/ 192009 h 1026897"/>
              <a:gd name="connsiteX330" fmla="*/ 164015 w 1780496"/>
              <a:gd name="connsiteY330" fmla="*/ 214128 h 1026897"/>
              <a:gd name="connsiteX331" fmla="*/ 120808 w 1780496"/>
              <a:gd name="connsiteY331" fmla="*/ 224664 h 1026897"/>
              <a:gd name="connsiteX332" fmla="*/ 112134 w 1780496"/>
              <a:gd name="connsiteY332" fmla="*/ 239108 h 1026897"/>
              <a:gd name="connsiteX333" fmla="*/ 125600 w 1780496"/>
              <a:gd name="connsiteY333" fmla="*/ 295838 h 1026897"/>
              <a:gd name="connsiteX334" fmla="*/ 126591 w 1780496"/>
              <a:gd name="connsiteY334" fmla="*/ 299700 h 1026897"/>
              <a:gd name="connsiteX335" fmla="*/ 128491 w 1780496"/>
              <a:gd name="connsiteY335" fmla="*/ 316003 h 1026897"/>
              <a:gd name="connsiteX336" fmla="*/ 127500 w 1780496"/>
              <a:gd name="connsiteY336" fmla="*/ 333308 h 1026897"/>
              <a:gd name="connsiteX337" fmla="*/ 120808 w 1780496"/>
              <a:gd name="connsiteY337" fmla="*/ 392946 h 1026897"/>
              <a:gd name="connsiteX338" fmla="*/ 80410 w 1780496"/>
              <a:gd name="connsiteY338" fmla="*/ 483332 h 1026897"/>
              <a:gd name="connsiteX339" fmla="*/ 65953 w 1780496"/>
              <a:gd name="connsiteY339" fmla="*/ 503497 h 1026897"/>
              <a:gd name="connsiteX340" fmla="*/ 55378 w 1780496"/>
              <a:gd name="connsiteY340" fmla="*/ 515034 h 1026897"/>
              <a:gd name="connsiteX341" fmla="*/ 56369 w 1780496"/>
              <a:gd name="connsiteY341" fmla="*/ 541015 h 1026897"/>
              <a:gd name="connsiteX342" fmla="*/ 66944 w 1780496"/>
              <a:gd name="connsiteY342" fmla="*/ 549644 h 1026897"/>
              <a:gd name="connsiteX343" fmla="*/ 81401 w 1780496"/>
              <a:gd name="connsiteY343" fmla="*/ 564088 h 1026897"/>
              <a:gd name="connsiteX344" fmla="*/ 87102 w 1780496"/>
              <a:gd name="connsiteY344" fmla="*/ 569857 h 1026897"/>
              <a:gd name="connsiteX345" fmla="*/ 109242 w 1780496"/>
              <a:gd name="connsiteY345" fmla="*/ 594837 h 1026897"/>
              <a:gd name="connsiteX346" fmla="*/ 129483 w 1780496"/>
              <a:gd name="connsiteY346" fmla="*/ 621771 h 1026897"/>
              <a:gd name="connsiteX347" fmla="*/ 149640 w 1780496"/>
              <a:gd name="connsiteY347" fmla="*/ 662150 h 1026897"/>
              <a:gd name="connsiteX348" fmla="*/ 163106 w 1780496"/>
              <a:gd name="connsiteY348" fmla="*/ 717926 h 1026897"/>
              <a:gd name="connsiteX349" fmla="*/ 165006 w 1780496"/>
              <a:gd name="connsiteY349" fmla="*/ 724647 h 1026897"/>
              <a:gd name="connsiteX350" fmla="*/ 166906 w 1780496"/>
              <a:gd name="connsiteY350" fmla="*/ 738091 h 1026897"/>
              <a:gd name="connsiteX351" fmla="*/ 165006 w 1780496"/>
              <a:gd name="connsiteY351" fmla="*/ 788099 h 1026897"/>
              <a:gd name="connsiteX352" fmla="*/ 165998 w 1780496"/>
              <a:gd name="connsiteY352" fmla="*/ 791913 h 1026897"/>
              <a:gd name="connsiteX353" fmla="*/ 167898 w 1780496"/>
              <a:gd name="connsiteY353" fmla="*/ 809218 h 1026897"/>
              <a:gd name="connsiteX354" fmla="*/ 178472 w 1780496"/>
              <a:gd name="connsiteY354" fmla="*/ 821756 h 1026897"/>
              <a:gd name="connsiteX355" fmla="*/ 226554 w 1780496"/>
              <a:gd name="connsiteY355" fmla="*/ 827524 h 1026897"/>
              <a:gd name="connsiteX356" fmla="*/ 297684 w 1780496"/>
              <a:gd name="connsiteY356" fmla="*/ 839061 h 1026897"/>
              <a:gd name="connsiteX357" fmla="*/ 308258 w 1780496"/>
              <a:gd name="connsiteY357" fmla="*/ 840014 h 1026897"/>
              <a:gd name="connsiteX358" fmla="*/ 336182 w 1780496"/>
              <a:gd name="connsiteY358" fmla="*/ 841921 h 1026897"/>
              <a:gd name="connsiteX359" fmla="*/ 374597 w 1780496"/>
              <a:gd name="connsiteY359" fmla="*/ 849644 h 1026897"/>
              <a:gd name="connsiteX360" fmla="*/ 453493 w 1780496"/>
              <a:gd name="connsiteY360" fmla="*/ 859226 h 1026897"/>
              <a:gd name="connsiteX361" fmla="*/ 520741 w 1780496"/>
              <a:gd name="connsiteY361" fmla="*/ 866949 h 1026897"/>
              <a:gd name="connsiteX362" fmla="*/ 534207 w 1780496"/>
              <a:gd name="connsiteY362" fmla="*/ 869809 h 1026897"/>
              <a:gd name="connsiteX363" fmla="*/ 585180 w 1780496"/>
              <a:gd name="connsiteY363" fmla="*/ 879439 h 1026897"/>
              <a:gd name="connsiteX364" fmla="*/ 657301 w 1780496"/>
              <a:gd name="connsiteY364" fmla="*/ 888067 h 1026897"/>
              <a:gd name="connsiteX365" fmla="*/ 738015 w 1780496"/>
              <a:gd name="connsiteY365" fmla="*/ 899604 h 1026897"/>
              <a:gd name="connsiteX366" fmla="*/ 833186 w 1780496"/>
              <a:gd name="connsiteY366" fmla="*/ 910187 h 1026897"/>
              <a:gd name="connsiteX367" fmla="*/ 845743 w 1780496"/>
              <a:gd name="connsiteY367" fmla="*/ 913095 h 1026897"/>
              <a:gd name="connsiteX368" fmla="*/ 879367 w 1780496"/>
              <a:gd name="connsiteY368" fmla="*/ 919817 h 1026897"/>
              <a:gd name="connsiteX369" fmla="*/ 907291 w 1780496"/>
              <a:gd name="connsiteY369" fmla="*/ 921724 h 1026897"/>
              <a:gd name="connsiteX370" fmla="*/ 990896 w 1780496"/>
              <a:gd name="connsiteY370" fmla="*/ 934214 h 1026897"/>
              <a:gd name="connsiteX371" fmla="*/ 1048560 w 1780496"/>
              <a:gd name="connsiteY371" fmla="*/ 940936 h 1026897"/>
              <a:gd name="connsiteX372" fmla="*/ 1071692 w 1780496"/>
              <a:gd name="connsiteY372" fmla="*/ 943844 h 1026897"/>
              <a:gd name="connsiteX373" fmla="*/ 1092841 w 1780496"/>
              <a:gd name="connsiteY373" fmla="*/ 945751 h 1026897"/>
              <a:gd name="connsiteX374" fmla="*/ 1176446 w 1780496"/>
              <a:gd name="connsiteY374" fmla="*/ 960195 h 1026897"/>
              <a:gd name="connsiteX375" fmla="*/ 1179337 w 1780496"/>
              <a:gd name="connsiteY375" fmla="*/ 960195 h 1026897"/>
              <a:gd name="connsiteX376" fmla="*/ 1220644 w 1780496"/>
              <a:gd name="connsiteY376" fmla="*/ 964009 h 1026897"/>
              <a:gd name="connsiteX377" fmla="*/ 1245676 w 1780496"/>
              <a:gd name="connsiteY377" fmla="*/ 967870 h 1026897"/>
              <a:gd name="connsiteX378" fmla="*/ 1281283 w 1780496"/>
              <a:gd name="connsiteY378" fmla="*/ 971732 h 1026897"/>
              <a:gd name="connsiteX379" fmla="*/ 1319698 w 1780496"/>
              <a:gd name="connsiteY379" fmla="*/ 975546 h 1026897"/>
              <a:gd name="connsiteX380" fmla="*/ 1325481 w 1780496"/>
              <a:gd name="connsiteY380" fmla="*/ 976547 h 1026897"/>
              <a:gd name="connsiteX381" fmla="*/ 1366788 w 1780496"/>
              <a:gd name="connsiteY381" fmla="*/ 985175 h 1026897"/>
              <a:gd name="connsiteX382" fmla="*/ 1404294 w 1780496"/>
              <a:gd name="connsiteY382" fmla="*/ 985175 h 1026897"/>
              <a:gd name="connsiteX383" fmla="*/ 1427426 w 1780496"/>
              <a:gd name="connsiteY383" fmla="*/ 989990 h 1026897"/>
              <a:gd name="connsiteX384" fmla="*/ 1470633 w 1780496"/>
              <a:gd name="connsiteY384" fmla="*/ 993852 h 1026897"/>
              <a:gd name="connsiteX385" fmla="*/ 1486991 w 1780496"/>
              <a:gd name="connsiteY385" fmla="*/ 983268 h 1026897"/>
              <a:gd name="connsiteX386" fmla="*/ 1528380 w 1780496"/>
              <a:gd name="connsiteY386" fmla="*/ 904419 h 1026897"/>
              <a:gd name="connsiteX387" fmla="*/ 1532180 w 1780496"/>
              <a:gd name="connsiteY387" fmla="*/ 899604 h 1026897"/>
              <a:gd name="connsiteX388" fmla="*/ 1573570 w 1780496"/>
              <a:gd name="connsiteY388" fmla="*/ 864041 h 1026897"/>
              <a:gd name="connsiteX389" fmla="*/ 1628343 w 1780496"/>
              <a:gd name="connsiteY389" fmla="*/ 838060 h 1026897"/>
              <a:gd name="connsiteX390" fmla="*/ 1662958 w 1780496"/>
              <a:gd name="connsiteY390" fmla="*/ 825569 h 1026897"/>
              <a:gd name="connsiteX391" fmla="*/ 1667750 w 1780496"/>
              <a:gd name="connsiteY391" fmla="*/ 817894 h 1026897"/>
              <a:gd name="connsiteX392" fmla="*/ 1656266 w 1780496"/>
              <a:gd name="connsiteY392" fmla="*/ 783284 h 1026897"/>
              <a:gd name="connsiteX393" fmla="*/ 1648501 w 1780496"/>
              <a:gd name="connsiteY393" fmla="*/ 750581 h 1026897"/>
              <a:gd name="connsiteX394" fmla="*/ 1644700 w 1780496"/>
              <a:gd name="connsiteY394" fmla="*/ 712110 h 1026897"/>
              <a:gd name="connsiteX395" fmla="*/ 1647592 w 1780496"/>
              <a:gd name="connsiteY395" fmla="*/ 646752 h 1026897"/>
              <a:gd name="connsiteX396" fmla="*/ 1657175 w 1780496"/>
              <a:gd name="connsiteY396" fmla="*/ 611188 h 1026897"/>
              <a:gd name="connsiteX397" fmla="*/ 1690881 w 1780496"/>
              <a:gd name="connsiteY397" fmla="*/ 538107 h 1026897"/>
              <a:gd name="connsiteX398" fmla="*/ 1694682 w 1780496"/>
              <a:gd name="connsiteY398" fmla="*/ 531385 h 1026897"/>
              <a:gd name="connsiteX399" fmla="*/ 1723514 w 1780496"/>
              <a:gd name="connsiteY399" fmla="*/ 491007 h 1026897"/>
              <a:gd name="connsiteX400" fmla="*/ 1735080 w 1780496"/>
              <a:gd name="connsiteY400" fmla="*/ 480424 h 1026897"/>
              <a:gd name="connsiteX401" fmla="*/ 1725414 w 1780496"/>
              <a:gd name="connsiteY401" fmla="*/ 466981 h 1026897"/>
              <a:gd name="connsiteX402" fmla="*/ 1698564 w 1780496"/>
              <a:gd name="connsiteY402" fmla="*/ 438139 h 1026897"/>
              <a:gd name="connsiteX403" fmla="*/ 1679315 w 1780496"/>
              <a:gd name="connsiteY403" fmla="*/ 413111 h 1026897"/>
              <a:gd name="connsiteX404" fmla="*/ 1668741 w 1780496"/>
              <a:gd name="connsiteY404" fmla="*/ 398714 h 1026897"/>
              <a:gd name="connsiteX405" fmla="*/ 1657175 w 1780496"/>
              <a:gd name="connsiteY405" fmla="*/ 374640 h 1026897"/>
              <a:gd name="connsiteX406" fmla="*/ 1645692 w 1780496"/>
              <a:gd name="connsiteY406" fmla="*/ 348706 h 1026897"/>
              <a:gd name="connsiteX407" fmla="*/ 1638917 w 1780496"/>
              <a:gd name="connsiteY407" fmla="*/ 322725 h 1026897"/>
              <a:gd name="connsiteX408" fmla="*/ 1632226 w 1780496"/>
              <a:gd name="connsiteY408" fmla="*/ 286208 h 1026897"/>
              <a:gd name="connsiteX409" fmla="*/ 1634126 w 1780496"/>
              <a:gd name="connsiteY409" fmla="*/ 223710 h 1026897"/>
              <a:gd name="connsiteX410" fmla="*/ 1619668 w 1780496"/>
              <a:gd name="connsiteY410" fmla="*/ 210267 h 1026897"/>
              <a:gd name="connsiteX411" fmla="*/ 1589927 w 1780496"/>
              <a:gd name="connsiteY411" fmla="*/ 207359 h 1026897"/>
              <a:gd name="connsiteX412" fmla="*/ 1558121 w 1780496"/>
              <a:gd name="connsiteY412" fmla="*/ 201591 h 1026897"/>
              <a:gd name="connsiteX413" fmla="*/ 1527389 w 1780496"/>
              <a:gd name="connsiteY413" fmla="*/ 198730 h 1026897"/>
              <a:gd name="connsiteX414" fmla="*/ 1483191 w 1780496"/>
              <a:gd name="connsiteY414" fmla="*/ 192962 h 1026897"/>
              <a:gd name="connsiteX415" fmla="*/ 1472616 w 1780496"/>
              <a:gd name="connsiteY415" fmla="*/ 191007 h 1026897"/>
              <a:gd name="connsiteX416" fmla="*/ 1429326 w 1780496"/>
              <a:gd name="connsiteY416" fmla="*/ 182379 h 1026897"/>
              <a:gd name="connsiteX417" fmla="*/ 1337047 w 1780496"/>
              <a:gd name="connsiteY417" fmla="*/ 170842 h 1026897"/>
              <a:gd name="connsiteX418" fmla="*/ 1297640 w 1780496"/>
              <a:gd name="connsiteY418" fmla="*/ 164120 h 1026897"/>
              <a:gd name="connsiteX419" fmla="*/ 1254351 w 1780496"/>
              <a:gd name="connsiteY419" fmla="*/ 158352 h 1026897"/>
              <a:gd name="connsiteX420" fmla="*/ 1242785 w 1780496"/>
              <a:gd name="connsiteY420" fmla="*/ 156398 h 1026897"/>
              <a:gd name="connsiteX421" fmla="*/ 1145714 w 1780496"/>
              <a:gd name="connsiteY421" fmla="*/ 144861 h 1026897"/>
              <a:gd name="connsiteX422" fmla="*/ 1126465 w 1780496"/>
              <a:gd name="connsiteY422" fmla="*/ 140094 h 1026897"/>
              <a:gd name="connsiteX423" fmla="*/ 1092841 w 1780496"/>
              <a:gd name="connsiteY423" fmla="*/ 136232 h 1026897"/>
              <a:gd name="connsiteX424" fmla="*/ 1084166 w 1780496"/>
              <a:gd name="connsiteY424" fmla="*/ 135279 h 1026897"/>
              <a:gd name="connsiteX425" fmla="*/ 1016836 w 1780496"/>
              <a:gd name="connsiteY425" fmla="*/ 124696 h 1026897"/>
              <a:gd name="connsiteX426" fmla="*/ 974538 w 1780496"/>
              <a:gd name="connsiteY426" fmla="*/ 118927 h 1026897"/>
              <a:gd name="connsiteX427" fmla="*/ 919765 w 1780496"/>
              <a:gd name="connsiteY427" fmla="*/ 110251 h 1026897"/>
              <a:gd name="connsiteX428" fmla="*/ 898616 w 1780496"/>
              <a:gd name="connsiteY428" fmla="*/ 108344 h 1026897"/>
              <a:gd name="connsiteX429" fmla="*/ 879367 w 1780496"/>
              <a:gd name="connsiteY429" fmla="*/ 106437 h 1026897"/>
              <a:gd name="connsiteX430" fmla="*/ 828395 w 1780496"/>
              <a:gd name="connsiteY430" fmla="*/ 99716 h 1026897"/>
              <a:gd name="connsiteX431" fmla="*/ 816911 w 1780496"/>
              <a:gd name="connsiteY431" fmla="*/ 97761 h 1026897"/>
              <a:gd name="connsiteX432" fmla="*/ 744789 w 1780496"/>
              <a:gd name="connsiteY432" fmla="*/ 86224 h 1026897"/>
              <a:gd name="connsiteX433" fmla="*/ 661101 w 1780496"/>
              <a:gd name="connsiteY433" fmla="*/ 73734 h 1026897"/>
              <a:gd name="connsiteX434" fmla="*/ 649618 w 1780496"/>
              <a:gd name="connsiteY434" fmla="*/ 72781 h 1026897"/>
              <a:gd name="connsiteX435" fmla="*/ 622686 w 1780496"/>
              <a:gd name="connsiteY435" fmla="*/ 69873 h 1026897"/>
              <a:gd name="connsiteX436" fmla="*/ 605337 w 1780496"/>
              <a:gd name="connsiteY436" fmla="*/ 66059 h 1026897"/>
              <a:gd name="connsiteX437" fmla="*/ 509258 w 1780496"/>
              <a:gd name="connsiteY437" fmla="*/ 54523 h 1026897"/>
              <a:gd name="connsiteX438" fmla="*/ 436144 w 1780496"/>
              <a:gd name="connsiteY438" fmla="*/ 44893 h 1026897"/>
              <a:gd name="connsiteX439" fmla="*/ 429453 w 1780496"/>
              <a:gd name="connsiteY439" fmla="*/ 42986 h 1026897"/>
              <a:gd name="connsiteX440" fmla="*/ 394838 w 1780496"/>
              <a:gd name="connsiteY440" fmla="*/ 39125 h 1026897"/>
              <a:gd name="connsiteX441" fmla="*/ 379389 w 1780496"/>
              <a:gd name="connsiteY441" fmla="*/ 37218 h 1026897"/>
              <a:gd name="connsiteX442" fmla="*/ 342874 w 1780496"/>
              <a:gd name="connsiteY442" fmla="*/ 30448 h 1026897"/>
              <a:gd name="connsiteX443" fmla="*/ 322716 w 1780496"/>
              <a:gd name="connsiteY443" fmla="*/ 653 h 1026897"/>
              <a:gd name="connsiteX444" fmla="*/ 343865 w 1780496"/>
              <a:gd name="connsiteY444" fmla="*/ 6422 h 1026897"/>
              <a:gd name="connsiteX445" fmla="*/ 379389 w 1780496"/>
              <a:gd name="connsiteY445" fmla="*/ 10283 h 1026897"/>
              <a:gd name="connsiteX446" fmla="*/ 406321 w 1780496"/>
              <a:gd name="connsiteY446" fmla="*/ 15098 h 1026897"/>
              <a:gd name="connsiteX447" fmla="*/ 440027 w 1780496"/>
              <a:gd name="connsiteY447" fmla="*/ 19913 h 1026897"/>
              <a:gd name="connsiteX448" fmla="*/ 470760 w 1780496"/>
              <a:gd name="connsiteY448" fmla="*/ 23727 h 1026897"/>
              <a:gd name="connsiteX449" fmla="*/ 503475 w 1780496"/>
              <a:gd name="connsiteY449" fmla="*/ 27588 h 1026897"/>
              <a:gd name="connsiteX450" fmla="*/ 532307 w 1780496"/>
              <a:gd name="connsiteY450" fmla="*/ 32403 h 1026897"/>
              <a:gd name="connsiteX451" fmla="*/ 553456 w 1780496"/>
              <a:gd name="connsiteY451" fmla="*/ 36217 h 1026897"/>
              <a:gd name="connsiteX452" fmla="*/ 606329 w 1780496"/>
              <a:gd name="connsiteY452" fmla="*/ 43939 h 1026897"/>
              <a:gd name="connsiteX453" fmla="*/ 612112 w 1780496"/>
              <a:gd name="connsiteY453" fmla="*/ 44893 h 1026897"/>
              <a:gd name="connsiteX454" fmla="*/ 662093 w 1780496"/>
              <a:gd name="connsiteY454" fmla="*/ 50661 h 1026897"/>
              <a:gd name="connsiteX455" fmla="*/ 692825 w 1780496"/>
              <a:gd name="connsiteY455" fmla="*/ 53569 h 1026897"/>
              <a:gd name="connsiteX456" fmla="*/ 722649 w 1780496"/>
              <a:gd name="connsiteY456" fmla="*/ 57383 h 1026897"/>
              <a:gd name="connsiteX457" fmla="*/ 756273 w 1780496"/>
              <a:gd name="connsiteY457" fmla="*/ 60291 h 1026897"/>
              <a:gd name="connsiteX458" fmla="*/ 788988 w 1780496"/>
              <a:gd name="connsiteY458" fmla="*/ 67966 h 1026897"/>
              <a:gd name="connsiteX459" fmla="*/ 822612 w 1780496"/>
              <a:gd name="connsiteY459" fmla="*/ 70874 h 1026897"/>
              <a:gd name="connsiteX460" fmla="*/ 836078 w 1780496"/>
              <a:gd name="connsiteY460" fmla="*/ 71828 h 1026897"/>
              <a:gd name="connsiteX461" fmla="*/ 893825 w 1780496"/>
              <a:gd name="connsiteY461" fmla="*/ 81410 h 1026897"/>
              <a:gd name="connsiteX462" fmla="*/ 907291 w 1780496"/>
              <a:gd name="connsiteY462" fmla="*/ 83364 h 1026897"/>
              <a:gd name="connsiteX463" fmla="*/ 952480 w 1780496"/>
              <a:gd name="connsiteY463" fmla="*/ 89132 h 1026897"/>
              <a:gd name="connsiteX464" fmla="*/ 967846 w 1780496"/>
              <a:gd name="connsiteY464" fmla="*/ 91993 h 1026897"/>
              <a:gd name="connsiteX465" fmla="*/ 993787 w 1780496"/>
              <a:gd name="connsiteY465" fmla="*/ 97761 h 1026897"/>
              <a:gd name="connsiteX466" fmla="*/ 1043768 w 1780496"/>
              <a:gd name="connsiteY466" fmla="*/ 103529 h 1026897"/>
              <a:gd name="connsiteX467" fmla="*/ 1071692 w 1780496"/>
              <a:gd name="connsiteY467" fmla="*/ 104531 h 1026897"/>
              <a:gd name="connsiteX468" fmla="*/ 1087967 w 1780496"/>
              <a:gd name="connsiteY468" fmla="*/ 106437 h 1026897"/>
              <a:gd name="connsiteX469" fmla="*/ 1144722 w 1780496"/>
              <a:gd name="connsiteY469" fmla="*/ 116067 h 1026897"/>
              <a:gd name="connsiteX470" fmla="*/ 1186112 w 1780496"/>
              <a:gd name="connsiteY470" fmla="*/ 124696 h 1026897"/>
              <a:gd name="connsiteX471" fmla="*/ 1204369 w 1780496"/>
              <a:gd name="connsiteY471" fmla="*/ 125649 h 1026897"/>
              <a:gd name="connsiteX472" fmla="*/ 1229319 w 1780496"/>
              <a:gd name="connsiteY472" fmla="*/ 128557 h 1026897"/>
              <a:gd name="connsiteX473" fmla="*/ 1276409 w 1780496"/>
              <a:gd name="connsiteY473" fmla="*/ 135279 h 1026897"/>
              <a:gd name="connsiteX474" fmla="*/ 1297640 w 1780496"/>
              <a:gd name="connsiteY474" fmla="*/ 139140 h 1026897"/>
              <a:gd name="connsiteX475" fmla="*/ 1337956 w 1780496"/>
              <a:gd name="connsiteY475" fmla="*/ 144909 h 1026897"/>
              <a:gd name="connsiteX476" fmla="*/ 1367779 w 1780496"/>
              <a:gd name="connsiteY476" fmla="*/ 149676 h 1026897"/>
              <a:gd name="connsiteX477" fmla="*/ 1406277 w 1780496"/>
              <a:gd name="connsiteY477" fmla="*/ 154491 h 1026897"/>
              <a:gd name="connsiteX478" fmla="*/ 1426435 w 1780496"/>
              <a:gd name="connsiteY478" fmla="*/ 157399 h 1026897"/>
              <a:gd name="connsiteX479" fmla="*/ 1468733 w 1780496"/>
              <a:gd name="connsiteY479" fmla="*/ 163167 h 1026897"/>
              <a:gd name="connsiteX480" fmla="*/ 1484099 w 1780496"/>
              <a:gd name="connsiteY480" fmla="*/ 165074 h 1026897"/>
              <a:gd name="connsiteX481" fmla="*/ 1530280 w 1780496"/>
              <a:gd name="connsiteY481" fmla="*/ 170842 h 1026897"/>
              <a:gd name="connsiteX482" fmla="*/ 1561013 w 1780496"/>
              <a:gd name="connsiteY482" fmla="*/ 176611 h 1026897"/>
              <a:gd name="connsiteX483" fmla="*/ 1592736 w 1780496"/>
              <a:gd name="connsiteY483" fmla="*/ 181425 h 1026897"/>
              <a:gd name="connsiteX484" fmla="*/ 1637926 w 1780496"/>
              <a:gd name="connsiteY484" fmla="*/ 188147 h 1026897"/>
              <a:gd name="connsiteX485" fmla="*/ 1659075 w 1780496"/>
              <a:gd name="connsiteY485" fmla="*/ 192009 h 1026897"/>
              <a:gd name="connsiteX486" fmla="*/ 1666758 w 1780496"/>
              <a:gd name="connsiteY486" fmla="*/ 202592 h 1026897"/>
              <a:gd name="connsiteX487" fmla="*/ 1663949 w 1780496"/>
              <a:gd name="connsiteY487" fmla="*/ 218943 h 1026897"/>
              <a:gd name="connsiteX488" fmla="*/ 1662958 w 1780496"/>
              <a:gd name="connsiteY488" fmla="*/ 283348 h 1026897"/>
              <a:gd name="connsiteX489" fmla="*/ 1668741 w 1780496"/>
              <a:gd name="connsiteY489" fmla="*/ 317958 h 1026897"/>
              <a:gd name="connsiteX490" fmla="*/ 1677333 w 1780496"/>
              <a:gd name="connsiteY490" fmla="*/ 347753 h 1026897"/>
              <a:gd name="connsiteX491" fmla="*/ 1693690 w 1780496"/>
              <a:gd name="connsiteY491" fmla="*/ 382363 h 1026897"/>
              <a:gd name="connsiteX492" fmla="*/ 1711039 w 1780496"/>
              <a:gd name="connsiteY492" fmla="*/ 407391 h 1026897"/>
              <a:gd name="connsiteX493" fmla="*/ 1727397 w 1780496"/>
              <a:gd name="connsiteY493" fmla="*/ 426602 h 1026897"/>
              <a:gd name="connsiteX494" fmla="*/ 1775478 w 1780496"/>
              <a:gd name="connsiteY494" fmla="*/ 466027 h 1026897"/>
              <a:gd name="connsiteX495" fmla="*/ 1775478 w 1780496"/>
              <a:gd name="connsiteY495" fmla="*/ 479471 h 1026897"/>
              <a:gd name="connsiteX496" fmla="*/ 1754329 w 1780496"/>
              <a:gd name="connsiteY496" fmla="*/ 496776 h 1026897"/>
              <a:gd name="connsiteX497" fmla="*/ 1748546 w 1780496"/>
              <a:gd name="connsiteY497" fmla="*/ 504451 h 1026897"/>
              <a:gd name="connsiteX498" fmla="*/ 1743671 w 1780496"/>
              <a:gd name="connsiteY498" fmla="*/ 511220 h 1026897"/>
              <a:gd name="connsiteX499" fmla="*/ 1724505 w 1780496"/>
              <a:gd name="connsiteY499" fmla="*/ 535247 h 1026897"/>
              <a:gd name="connsiteX500" fmla="*/ 1720622 w 1780496"/>
              <a:gd name="connsiteY500" fmla="*/ 541015 h 1026897"/>
              <a:gd name="connsiteX501" fmla="*/ 1703356 w 1780496"/>
              <a:gd name="connsiteY501" fmla="*/ 569857 h 1026897"/>
              <a:gd name="connsiteX502" fmla="*/ 1684107 w 1780496"/>
              <a:gd name="connsiteY502" fmla="*/ 623678 h 1026897"/>
              <a:gd name="connsiteX503" fmla="*/ 1672541 w 1780496"/>
              <a:gd name="connsiteY503" fmla="*/ 667918 h 1026897"/>
              <a:gd name="connsiteX504" fmla="*/ 1672541 w 1780496"/>
              <a:gd name="connsiteY504" fmla="*/ 721739 h 1026897"/>
              <a:gd name="connsiteX505" fmla="*/ 1678324 w 1780496"/>
              <a:gd name="connsiteY505" fmla="*/ 757350 h 1026897"/>
              <a:gd name="connsiteX506" fmla="*/ 1685098 w 1780496"/>
              <a:gd name="connsiteY506" fmla="*/ 787145 h 1026897"/>
              <a:gd name="connsiteX507" fmla="*/ 1701373 w 1780496"/>
              <a:gd name="connsiteY507" fmla="*/ 830384 h 1026897"/>
              <a:gd name="connsiteX508" fmla="*/ 1691790 w 1780496"/>
              <a:gd name="connsiteY508" fmla="*/ 848690 h 1026897"/>
              <a:gd name="connsiteX509" fmla="*/ 1616777 w 1780496"/>
              <a:gd name="connsiteY509" fmla="*/ 872717 h 1026897"/>
              <a:gd name="connsiteX510" fmla="*/ 1573570 w 1780496"/>
              <a:gd name="connsiteY510" fmla="*/ 898651 h 1026897"/>
              <a:gd name="connsiteX511" fmla="*/ 1551429 w 1780496"/>
              <a:gd name="connsiteY511" fmla="*/ 918864 h 1026897"/>
              <a:gd name="connsiteX512" fmla="*/ 1508140 w 1780496"/>
              <a:gd name="connsiteY512" fmla="*/ 1014017 h 1026897"/>
              <a:gd name="connsiteX513" fmla="*/ 1487982 w 1780496"/>
              <a:gd name="connsiteY513" fmla="*/ 1025553 h 1026897"/>
              <a:gd name="connsiteX514" fmla="*/ 1432218 w 1780496"/>
              <a:gd name="connsiteY514" fmla="*/ 1017878 h 1026897"/>
              <a:gd name="connsiteX515" fmla="*/ 1341839 w 1780496"/>
              <a:gd name="connsiteY515" fmla="*/ 1005388 h 1026897"/>
              <a:gd name="connsiteX516" fmla="*/ 1295658 w 1780496"/>
              <a:gd name="connsiteY516" fmla="*/ 997713 h 1026897"/>
              <a:gd name="connsiteX517" fmla="*/ 1290866 w 1780496"/>
              <a:gd name="connsiteY517" fmla="*/ 996712 h 1026897"/>
              <a:gd name="connsiteX518" fmla="*/ 1233202 w 1780496"/>
              <a:gd name="connsiteY518" fmla="*/ 989990 h 1026897"/>
              <a:gd name="connsiteX519" fmla="*/ 1160088 w 1780496"/>
              <a:gd name="connsiteY519" fmla="*/ 981361 h 1026897"/>
              <a:gd name="connsiteX520" fmla="*/ 1127456 w 1780496"/>
              <a:gd name="connsiteY520" fmla="*/ 976547 h 1026897"/>
              <a:gd name="connsiteX521" fmla="*/ 1048560 w 1780496"/>
              <a:gd name="connsiteY521" fmla="*/ 965963 h 1026897"/>
              <a:gd name="connsiteX522" fmla="*/ 998579 w 1780496"/>
              <a:gd name="connsiteY522" fmla="*/ 959242 h 1026897"/>
              <a:gd name="connsiteX523" fmla="*/ 971647 w 1780496"/>
              <a:gd name="connsiteY523" fmla="*/ 957335 h 1026897"/>
              <a:gd name="connsiteX524" fmla="*/ 939923 w 1780496"/>
              <a:gd name="connsiteY524" fmla="*/ 951566 h 1026897"/>
              <a:gd name="connsiteX525" fmla="*/ 854335 w 1780496"/>
              <a:gd name="connsiteY525" fmla="*/ 940983 h 1026897"/>
              <a:gd name="connsiteX526" fmla="*/ 797662 w 1780496"/>
              <a:gd name="connsiteY526" fmla="*/ 932307 h 1026897"/>
              <a:gd name="connsiteX527" fmla="*/ 729423 w 1780496"/>
              <a:gd name="connsiteY527" fmla="*/ 923678 h 1026897"/>
              <a:gd name="connsiteX528" fmla="*/ 678450 w 1780496"/>
              <a:gd name="connsiteY528" fmla="*/ 916957 h 1026897"/>
              <a:gd name="connsiteX529" fmla="*/ 590962 w 1780496"/>
              <a:gd name="connsiteY529" fmla="*/ 906373 h 1026897"/>
              <a:gd name="connsiteX530" fmla="*/ 564030 w 1780496"/>
              <a:gd name="connsiteY530" fmla="*/ 901559 h 1026897"/>
              <a:gd name="connsiteX531" fmla="*/ 529415 w 1780496"/>
              <a:gd name="connsiteY531" fmla="*/ 898651 h 1026897"/>
              <a:gd name="connsiteX532" fmla="*/ 522641 w 1780496"/>
              <a:gd name="connsiteY532" fmla="*/ 898651 h 1026897"/>
              <a:gd name="connsiteX533" fmla="*/ 455393 w 1780496"/>
              <a:gd name="connsiteY533" fmla="*/ 888067 h 1026897"/>
              <a:gd name="connsiteX534" fmla="*/ 428461 w 1780496"/>
              <a:gd name="connsiteY534" fmla="*/ 882299 h 1026897"/>
              <a:gd name="connsiteX535" fmla="*/ 409212 w 1780496"/>
              <a:gd name="connsiteY535" fmla="*/ 881346 h 1026897"/>
              <a:gd name="connsiteX536" fmla="*/ 380380 w 1780496"/>
              <a:gd name="connsiteY536" fmla="*/ 877532 h 1026897"/>
              <a:gd name="connsiteX537" fmla="*/ 360222 w 1780496"/>
              <a:gd name="connsiteY537" fmla="*/ 874624 h 1026897"/>
              <a:gd name="connsiteX538" fmla="*/ 296693 w 1780496"/>
              <a:gd name="connsiteY538" fmla="*/ 864994 h 1026897"/>
              <a:gd name="connsiteX539" fmla="*/ 281326 w 1780496"/>
              <a:gd name="connsiteY539" fmla="*/ 864041 h 1026897"/>
              <a:gd name="connsiteX540" fmla="*/ 239028 w 1780496"/>
              <a:gd name="connsiteY540" fmla="*/ 857319 h 1026897"/>
              <a:gd name="connsiteX541" fmla="*/ 214079 w 1780496"/>
              <a:gd name="connsiteY541" fmla="*/ 856366 h 1026897"/>
              <a:gd name="connsiteX542" fmla="*/ 199622 w 1780496"/>
              <a:gd name="connsiteY542" fmla="*/ 855412 h 1026897"/>
              <a:gd name="connsiteX543" fmla="*/ 142866 w 1780496"/>
              <a:gd name="connsiteY543" fmla="*/ 847689 h 1026897"/>
              <a:gd name="connsiteX544" fmla="*/ 135183 w 1780496"/>
              <a:gd name="connsiteY544" fmla="*/ 839061 h 1026897"/>
              <a:gd name="connsiteX545" fmla="*/ 138074 w 1780496"/>
              <a:gd name="connsiteY545" fmla="*/ 790960 h 1026897"/>
              <a:gd name="connsiteX546" fmla="*/ 138074 w 1780496"/>
              <a:gd name="connsiteY546" fmla="*/ 774655 h 1026897"/>
              <a:gd name="connsiteX547" fmla="*/ 137166 w 1780496"/>
              <a:gd name="connsiteY547" fmla="*/ 767886 h 1026897"/>
              <a:gd name="connsiteX548" fmla="*/ 135183 w 1780496"/>
              <a:gd name="connsiteY548" fmla="*/ 726554 h 1026897"/>
              <a:gd name="connsiteX549" fmla="*/ 122708 w 1780496"/>
              <a:gd name="connsiteY549" fmla="*/ 674640 h 1026897"/>
              <a:gd name="connsiteX550" fmla="*/ 112134 w 1780496"/>
              <a:gd name="connsiteY550" fmla="*/ 648706 h 1026897"/>
              <a:gd name="connsiteX551" fmla="*/ 99659 w 1780496"/>
              <a:gd name="connsiteY551" fmla="*/ 632355 h 1026897"/>
              <a:gd name="connsiteX552" fmla="*/ 82310 w 1780496"/>
              <a:gd name="connsiteY552" fmla="*/ 608328 h 1026897"/>
              <a:gd name="connsiteX553" fmla="*/ 53478 w 1780496"/>
              <a:gd name="connsiteY553" fmla="*/ 579486 h 1026897"/>
              <a:gd name="connsiteX554" fmla="*/ 45795 w 1780496"/>
              <a:gd name="connsiteY554" fmla="*/ 573718 h 1026897"/>
              <a:gd name="connsiteX555" fmla="*/ 30429 w 1780496"/>
              <a:gd name="connsiteY555" fmla="*/ 561180 h 1026897"/>
              <a:gd name="connsiteX556" fmla="*/ 18863 w 1780496"/>
              <a:gd name="connsiteY556" fmla="*/ 553505 h 1026897"/>
              <a:gd name="connsiteX557" fmla="*/ 6388 w 1780496"/>
              <a:gd name="connsiteY557" fmla="*/ 547737 h 1026897"/>
              <a:gd name="connsiteX558" fmla="*/ 4405 w 1780496"/>
              <a:gd name="connsiteY558" fmla="*/ 530432 h 1026897"/>
              <a:gd name="connsiteX559" fmla="*/ 37120 w 1780496"/>
              <a:gd name="connsiteY559" fmla="*/ 493915 h 1026897"/>
              <a:gd name="connsiteX560" fmla="*/ 70744 w 1780496"/>
              <a:gd name="connsiteY560" fmla="*/ 440046 h 1026897"/>
              <a:gd name="connsiteX561" fmla="*/ 96767 w 1780496"/>
              <a:gd name="connsiteY561" fmla="*/ 352568 h 1026897"/>
              <a:gd name="connsiteX562" fmla="*/ 97676 w 1780496"/>
              <a:gd name="connsiteY562" fmla="*/ 340078 h 1026897"/>
              <a:gd name="connsiteX563" fmla="*/ 97676 w 1780496"/>
              <a:gd name="connsiteY563" fmla="*/ 314096 h 1026897"/>
              <a:gd name="connsiteX564" fmla="*/ 93876 w 1780496"/>
              <a:gd name="connsiteY564" fmla="*/ 283348 h 1026897"/>
              <a:gd name="connsiteX565" fmla="*/ 83301 w 1780496"/>
              <a:gd name="connsiteY565" fmla="*/ 247785 h 1026897"/>
              <a:gd name="connsiteX566" fmla="*/ 75618 w 1780496"/>
              <a:gd name="connsiteY566" fmla="*/ 225665 h 1026897"/>
              <a:gd name="connsiteX567" fmla="*/ 68844 w 1780496"/>
              <a:gd name="connsiteY567" fmla="*/ 217942 h 1026897"/>
              <a:gd name="connsiteX568" fmla="*/ 76610 w 1780496"/>
              <a:gd name="connsiteY568" fmla="*/ 206406 h 1026897"/>
              <a:gd name="connsiteX569" fmla="*/ 114034 w 1780496"/>
              <a:gd name="connsiteY569" fmla="*/ 197777 h 1026897"/>
              <a:gd name="connsiteX570" fmla="*/ 194830 w 1780496"/>
              <a:gd name="connsiteY570" fmla="*/ 169889 h 1026897"/>
              <a:gd name="connsiteX571" fmla="*/ 234237 w 1780496"/>
              <a:gd name="connsiteY571" fmla="*/ 142001 h 1026897"/>
              <a:gd name="connsiteX572" fmla="*/ 251586 w 1780496"/>
              <a:gd name="connsiteY572" fmla="*/ 122789 h 1026897"/>
              <a:gd name="connsiteX573" fmla="*/ 293884 w 1780496"/>
              <a:gd name="connsiteY573" fmla="*/ 51615 h 1026897"/>
              <a:gd name="connsiteX574" fmla="*/ 305367 w 1780496"/>
              <a:gd name="connsiteY574" fmla="*/ 11236 h 1026897"/>
              <a:gd name="connsiteX575" fmla="*/ 322716 w 1780496"/>
              <a:gd name="connsiteY575" fmla="*/ 653 h 1026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</a:cxnLst>
            <a:rect l="l" t="t" r="r" b="b"/>
            <a:pathLst>
              <a:path w="1780496" h="1026897">
                <a:moveTo>
                  <a:pt x="268339" y="728809"/>
                </a:moveTo>
                <a:cubicBezTo>
                  <a:pt x="265452" y="727862"/>
                  <a:pt x="263552" y="728809"/>
                  <a:pt x="262564" y="731693"/>
                </a:cubicBezTo>
                <a:cubicBezTo>
                  <a:pt x="261653" y="734577"/>
                  <a:pt x="263552" y="736514"/>
                  <a:pt x="266439" y="737460"/>
                </a:cubicBezTo>
                <a:cubicBezTo>
                  <a:pt x="268339" y="738450"/>
                  <a:pt x="270314" y="737460"/>
                  <a:pt x="271226" y="734577"/>
                </a:cubicBezTo>
                <a:cubicBezTo>
                  <a:pt x="271226" y="731693"/>
                  <a:pt x="270314" y="729756"/>
                  <a:pt x="268339" y="728809"/>
                </a:cubicBezTo>
                <a:close/>
                <a:moveTo>
                  <a:pt x="213557" y="422136"/>
                </a:moveTo>
                <a:cubicBezTo>
                  <a:pt x="211657" y="421146"/>
                  <a:pt x="209758" y="422136"/>
                  <a:pt x="208770" y="424030"/>
                </a:cubicBezTo>
                <a:cubicBezTo>
                  <a:pt x="207782" y="426914"/>
                  <a:pt x="208770" y="428851"/>
                  <a:pt x="211657" y="428851"/>
                </a:cubicBezTo>
                <a:cubicBezTo>
                  <a:pt x="213557" y="429798"/>
                  <a:pt x="215456" y="428851"/>
                  <a:pt x="216444" y="425967"/>
                </a:cubicBezTo>
                <a:cubicBezTo>
                  <a:pt x="216444" y="424030"/>
                  <a:pt x="215456" y="423083"/>
                  <a:pt x="213557" y="422136"/>
                </a:cubicBezTo>
                <a:close/>
                <a:moveTo>
                  <a:pt x="791543" y="412751"/>
                </a:moveTo>
                <a:cubicBezTo>
                  <a:pt x="792532" y="440645"/>
                  <a:pt x="794447" y="469494"/>
                  <a:pt x="796362" y="498342"/>
                </a:cubicBezTo>
                <a:cubicBezTo>
                  <a:pt x="798277" y="527190"/>
                  <a:pt x="801181" y="556005"/>
                  <a:pt x="804085" y="584853"/>
                </a:cubicBezTo>
                <a:cubicBezTo>
                  <a:pt x="787713" y="586794"/>
                  <a:pt x="772329" y="589656"/>
                  <a:pt x="756019" y="592550"/>
                </a:cubicBezTo>
                <a:cubicBezTo>
                  <a:pt x="738659" y="594491"/>
                  <a:pt x="723275" y="597353"/>
                  <a:pt x="707892" y="601201"/>
                </a:cubicBezTo>
                <a:cubicBezTo>
                  <a:pt x="722349" y="566597"/>
                  <a:pt x="736744" y="532946"/>
                  <a:pt x="751200" y="501203"/>
                </a:cubicBezTo>
                <a:cubicBezTo>
                  <a:pt x="765595" y="468540"/>
                  <a:pt x="779063" y="439692"/>
                  <a:pt x="791543" y="412751"/>
                </a:cubicBezTo>
                <a:close/>
                <a:moveTo>
                  <a:pt x="177998" y="383657"/>
                </a:moveTo>
                <a:cubicBezTo>
                  <a:pt x="175111" y="382710"/>
                  <a:pt x="173211" y="384604"/>
                  <a:pt x="172224" y="387488"/>
                </a:cubicBezTo>
                <a:cubicBezTo>
                  <a:pt x="171236" y="390371"/>
                  <a:pt x="172224" y="392308"/>
                  <a:pt x="175111" y="393255"/>
                </a:cubicBezTo>
                <a:cubicBezTo>
                  <a:pt x="177998" y="394245"/>
                  <a:pt x="179898" y="393255"/>
                  <a:pt x="180885" y="390371"/>
                </a:cubicBezTo>
                <a:cubicBezTo>
                  <a:pt x="181873" y="386541"/>
                  <a:pt x="180885" y="384604"/>
                  <a:pt x="177998" y="383657"/>
                </a:cubicBezTo>
                <a:close/>
                <a:moveTo>
                  <a:pt x="264540" y="339453"/>
                </a:moveTo>
                <a:cubicBezTo>
                  <a:pt x="261653" y="338463"/>
                  <a:pt x="259753" y="339453"/>
                  <a:pt x="258765" y="342337"/>
                </a:cubicBezTo>
                <a:cubicBezTo>
                  <a:pt x="257778" y="345221"/>
                  <a:pt x="259753" y="347114"/>
                  <a:pt x="261653" y="348104"/>
                </a:cubicBezTo>
                <a:cubicBezTo>
                  <a:pt x="263552" y="348104"/>
                  <a:pt x="265452" y="348104"/>
                  <a:pt x="266439" y="345221"/>
                </a:cubicBezTo>
                <a:cubicBezTo>
                  <a:pt x="267427" y="342337"/>
                  <a:pt x="266439" y="340400"/>
                  <a:pt x="264540" y="339453"/>
                </a:cubicBezTo>
                <a:close/>
                <a:moveTo>
                  <a:pt x="185672" y="325981"/>
                </a:moveTo>
                <a:cubicBezTo>
                  <a:pt x="182785" y="324991"/>
                  <a:pt x="180885" y="325981"/>
                  <a:pt x="179898" y="327918"/>
                </a:cubicBezTo>
                <a:cubicBezTo>
                  <a:pt x="178986" y="330802"/>
                  <a:pt x="180885" y="332695"/>
                  <a:pt x="182785" y="333685"/>
                </a:cubicBezTo>
                <a:cubicBezTo>
                  <a:pt x="184760" y="334632"/>
                  <a:pt x="187572" y="333685"/>
                  <a:pt x="188559" y="331749"/>
                </a:cubicBezTo>
                <a:cubicBezTo>
                  <a:pt x="189547" y="328865"/>
                  <a:pt x="188559" y="326928"/>
                  <a:pt x="185672" y="325981"/>
                </a:cubicBezTo>
                <a:close/>
                <a:moveTo>
                  <a:pt x="756946" y="308938"/>
                </a:moveTo>
                <a:cubicBezTo>
                  <a:pt x="740636" y="308938"/>
                  <a:pt x="728094" y="311799"/>
                  <a:pt x="719445" y="318543"/>
                </a:cubicBezTo>
                <a:cubicBezTo>
                  <a:pt x="711784" y="325286"/>
                  <a:pt x="705050" y="332950"/>
                  <a:pt x="700231" y="343542"/>
                </a:cubicBezTo>
                <a:cubicBezTo>
                  <a:pt x="686763" y="371436"/>
                  <a:pt x="673295" y="402192"/>
                  <a:pt x="659827" y="437751"/>
                </a:cubicBezTo>
                <a:cubicBezTo>
                  <a:pt x="645432" y="473342"/>
                  <a:pt x="631964" y="508901"/>
                  <a:pt x="618495" y="544492"/>
                </a:cubicBezTo>
                <a:cubicBezTo>
                  <a:pt x="605027" y="580051"/>
                  <a:pt x="592548" y="615642"/>
                  <a:pt x="580995" y="649293"/>
                </a:cubicBezTo>
                <a:cubicBezTo>
                  <a:pt x="569503" y="682943"/>
                  <a:pt x="560854" y="712745"/>
                  <a:pt x="554120" y="736758"/>
                </a:cubicBezTo>
                <a:cubicBezTo>
                  <a:pt x="552143" y="744455"/>
                  <a:pt x="552143" y="750244"/>
                  <a:pt x="552143" y="755047"/>
                </a:cubicBezTo>
                <a:cubicBezTo>
                  <a:pt x="552143" y="759850"/>
                  <a:pt x="554120" y="762744"/>
                  <a:pt x="556035" y="765606"/>
                </a:cubicBezTo>
                <a:cubicBezTo>
                  <a:pt x="557950" y="768501"/>
                  <a:pt x="560854" y="770409"/>
                  <a:pt x="563696" y="772349"/>
                </a:cubicBezTo>
                <a:cubicBezTo>
                  <a:pt x="566600" y="774257"/>
                  <a:pt x="570430" y="776198"/>
                  <a:pt x="575249" y="779060"/>
                </a:cubicBezTo>
                <a:cubicBezTo>
                  <a:pt x="580995" y="781954"/>
                  <a:pt x="586802" y="783895"/>
                  <a:pt x="592548" y="785803"/>
                </a:cubicBezTo>
                <a:cubicBezTo>
                  <a:pt x="598293" y="787744"/>
                  <a:pt x="603112" y="789652"/>
                  <a:pt x="607931" y="790605"/>
                </a:cubicBezTo>
                <a:cubicBezTo>
                  <a:pt x="616580" y="792546"/>
                  <a:pt x="622326" y="793500"/>
                  <a:pt x="626218" y="791559"/>
                </a:cubicBezTo>
                <a:cubicBezTo>
                  <a:pt x="630048" y="790605"/>
                  <a:pt x="632952" y="786757"/>
                  <a:pt x="635794" y="780046"/>
                </a:cubicBezTo>
                <a:cubicBezTo>
                  <a:pt x="639686" y="768501"/>
                  <a:pt x="644443" y="756955"/>
                  <a:pt x="649262" y="744455"/>
                </a:cubicBezTo>
                <a:cubicBezTo>
                  <a:pt x="654081" y="731955"/>
                  <a:pt x="658900" y="719456"/>
                  <a:pt x="665634" y="705048"/>
                </a:cubicBezTo>
                <a:cubicBezTo>
                  <a:pt x="685836" y="698305"/>
                  <a:pt x="707892" y="692548"/>
                  <a:pt x="733902" y="686792"/>
                </a:cubicBezTo>
                <a:cubicBezTo>
                  <a:pt x="760776" y="679095"/>
                  <a:pt x="787713" y="674292"/>
                  <a:pt x="813661" y="668503"/>
                </a:cubicBezTo>
                <a:cubicBezTo>
                  <a:pt x="815576" y="682943"/>
                  <a:pt x="817553" y="696397"/>
                  <a:pt x="819468" y="707943"/>
                </a:cubicBezTo>
                <a:cubicBezTo>
                  <a:pt x="821383" y="720442"/>
                  <a:pt x="823298" y="731001"/>
                  <a:pt x="825214" y="741593"/>
                </a:cubicBezTo>
                <a:cubicBezTo>
                  <a:pt x="827129" y="751198"/>
                  <a:pt x="830033" y="757909"/>
                  <a:pt x="833863" y="761757"/>
                </a:cubicBezTo>
                <a:cubicBezTo>
                  <a:pt x="837693" y="765606"/>
                  <a:pt x="843501" y="768501"/>
                  <a:pt x="852150" y="770409"/>
                </a:cubicBezTo>
                <a:cubicBezTo>
                  <a:pt x="860799" y="772349"/>
                  <a:pt x="868460" y="774257"/>
                  <a:pt x="876183" y="774257"/>
                </a:cubicBezTo>
                <a:cubicBezTo>
                  <a:pt x="883843" y="774257"/>
                  <a:pt x="892493" y="774257"/>
                  <a:pt x="901142" y="773303"/>
                </a:cubicBezTo>
                <a:cubicBezTo>
                  <a:pt x="910780" y="772349"/>
                  <a:pt x="916525" y="771395"/>
                  <a:pt x="918502" y="768501"/>
                </a:cubicBezTo>
                <a:cubicBezTo>
                  <a:pt x="921344" y="765606"/>
                  <a:pt x="922333" y="761757"/>
                  <a:pt x="921344" y="755047"/>
                </a:cubicBezTo>
                <a:cubicBezTo>
                  <a:pt x="919429" y="724258"/>
                  <a:pt x="916525" y="691594"/>
                  <a:pt x="914610" y="656003"/>
                </a:cubicBezTo>
                <a:cubicBezTo>
                  <a:pt x="912695" y="620444"/>
                  <a:pt x="910780" y="584853"/>
                  <a:pt x="908865" y="550248"/>
                </a:cubicBezTo>
                <a:cubicBezTo>
                  <a:pt x="906949" y="514690"/>
                  <a:pt x="905961" y="481039"/>
                  <a:pt x="905034" y="448343"/>
                </a:cubicBezTo>
                <a:cubicBezTo>
                  <a:pt x="904046" y="415646"/>
                  <a:pt x="904046" y="386798"/>
                  <a:pt x="905034" y="361798"/>
                </a:cubicBezTo>
                <a:cubicBezTo>
                  <a:pt x="905034" y="351239"/>
                  <a:pt x="904046" y="343542"/>
                  <a:pt x="900215" y="336799"/>
                </a:cubicBezTo>
                <a:cubicBezTo>
                  <a:pt x="896385" y="331042"/>
                  <a:pt x="889651" y="326240"/>
                  <a:pt x="878098" y="323345"/>
                </a:cubicBezTo>
                <a:cubicBezTo>
                  <a:pt x="869449" y="321437"/>
                  <a:pt x="861726" y="320451"/>
                  <a:pt x="853077" y="318543"/>
                </a:cubicBezTo>
                <a:cubicBezTo>
                  <a:pt x="845416" y="316635"/>
                  <a:pt x="835778" y="314694"/>
                  <a:pt x="827129" y="313740"/>
                </a:cubicBezTo>
                <a:cubicBezTo>
                  <a:pt x="817553" y="311799"/>
                  <a:pt x="806927" y="310845"/>
                  <a:pt x="795435" y="309892"/>
                </a:cubicBezTo>
                <a:cubicBezTo>
                  <a:pt x="783882" y="308938"/>
                  <a:pt x="771403" y="308938"/>
                  <a:pt x="756946" y="308938"/>
                </a:cubicBezTo>
                <a:close/>
                <a:moveTo>
                  <a:pt x="995358" y="294497"/>
                </a:moveTo>
                <a:cubicBezTo>
                  <a:pt x="989612" y="296438"/>
                  <a:pt x="985782" y="303148"/>
                  <a:pt x="982878" y="313740"/>
                </a:cubicBezTo>
                <a:cubicBezTo>
                  <a:pt x="979048" y="331996"/>
                  <a:pt x="975217" y="352193"/>
                  <a:pt x="971325" y="374298"/>
                </a:cubicBezTo>
                <a:cubicBezTo>
                  <a:pt x="967495" y="396436"/>
                  <a:pt x="964591" y="418541"/>
                  <a:pt x="960760" y="442586"/>
                </a:cubicBezTo>
                <a:cubicBezTo>
                  <a:pt x="956930" y="466599"/>
                  <a:pt x="954026" y="489691"/>
                  <a:pt x="952111" y="513703"/>
                </a:cubicBezTo>
                <a:cubicBezTo>
                  <a:pt x="949207" y="537749"/>
                  <a:pt x="947292" y="560840"/>
                  <a:pt x="945377" y="582945"/>
                </a:cubicBezTo>
                <a:cubicBezTo>
                  <a:pt x="943462" y="605050"/>
                  <a:pt x="941547" y="625247"/>
                  <a:pt x="940558" y="644457"/>
                </a:cubicBezTo>
                <a:cubicBezTo>
                  <a:pt x="939631" y="663700"/>
                  <a:pt x="938643" y="680049"/>
                  <a:pt x="938643" y="693502"/>
                </a:cubicBezTo>
                <a:cubicBezTo>
                  <a:pt x="937716" y="702153"/>
                  <a:pt x="939631" y="709851"/>
                  <a:pt x="942535" y="715607"/>
                </a:cubicBezTo>
                <a:cubicBezTo>
                  <a:pt x="946366" y="721396"/>
                  <a:pt x="951184" y="727153"/>
                  <a:pt x="956930" y="731001"/>
                </a:cubicBezTo>
                <a:cubicBezTo>
                  <a:pt x="965579" y="736758"/>
                  <a:pt x="972313" y="741593"/>
                  <a:pt x="977132" y="745409"/>
                </a:cubicBezTo>
                <a:cubicBezTo>
                  <a:pt x="981951" y="749258"/>
                  <a:pt x="987697" y="753106"/>
                  <a:pt x="994431" y="756001"/>
                </a:cubicBezTo>
                <a:cubicBezTo>
                  <a:pt x="997335" y="757909"/>
                  <a:pt x="999250" y="758896"/>
                  <a:pt x="1002092" y="759850"/>
                </a:cubicBezTo>
                <a:cubicBezTo>
                  <a:pt x="1004995" y="760803"/>
                  <a:pt x="1007899" y="761757"/>
                  <a:pt x="1011729" y="762744"/>
                </a:cubicBezTo>
                <a:cubicBezTo>
                  <a:pt x="1015560" y="763698"/>
                  <a:pt x="1020379" y="763698"/>
                  <a:pt x="1025198" y="762744"/>
                </a:cubicBezTo>
                <a:cubicBezTo>
                  <a:pt x="1030017" y="761757"/>
                  <a:pt x="1036751" y="760803"/>
                  <a:pt x="1044411" y="757909"/>
                </a:cubicBezTo>
                <a:cubicBezTo>
                  <a:pt x="1065540" y="752152"/>
                  <a:pt x="1087658" y="746396"/>
                  <a:pt x="1110764" y="740607"/>
                </a:cubicBezTo>
                <a:cubicBezTo>
                  <a:pt x="1135785" y="733896"/>
                  <a:pt x="1158829" y="728107"/>
                  <a:pt x="1180947" y="722350"/>
                </a:cubicBezTo>
                <a:cubicBezTo>
                  <a:pt x="1191511" y="719456"/>
                  <a:pt x="1197257" y="716594"/>
                  <a:pt x="1199234" y="714653"/>
                </a:cubicBezTo>
                <a:cubicBezTo>
                  <a:pt x="1200161" y="711758"/>
                  <a:pt x="1199234" y="706956"/>
                  <a:pt x="1196330" y="700245"/>
                </a:cubicBezTo>
                <a:cubicBezTo>
                  <a:pt x="1194415" y="694456"/>
                  <a:pt x="1192500" y="687746"/>
                  <a:pt x="1188608" y="681956"/>
                </a:cubicBezTo>
                <a:cubicBezTo>
                  <a:pt x="1185766" y="675246"/>
                  <a:pt x="1181873" y="669457"/>
                  <a:pt x="1177116" y="663700"/>
                </a:cubicBezTo>
                <a:cubicBezTo>
                  <a:pt x="1172297" y="656957"/>
                  <a:pt x="1167479" y="653141"/>
                  <a:pt x="1162660" y="651200"/>
                </a:cubicBezTo>
                <a:cubicBezTo>
                  <a:pt x="1157841" y="649293"/>
                  <a:pt x="1150180" y="649293"/>
                  <a:pt x="1139615" y="651200"/>
                </a:cubicBezTo>
                <a:cubicBezTo>
                  <a:pt x="1123244" y="653141"/>
                  <a:pt x="1107860" y="656003"/>
                  <a:pt x="1093465" y="657944"/>
                </a:cubicBezTo>
                <a:cubicBezTo>
                  <a:pt x="1079009" y="659852"/>
                  <a:pt x="1064614" y="663700"/>
                  <a:pt x="1048242" y="667549"/>
                </a:cubicBezTo>
                <a:cubicBezTo>
                  <a:pt x="1052134" y="642549"/>
                  <a:pt x="1056891" y="616596"/>
                  <a:pt x="1061710" y="589656"/>
                </a:cubicBezTo>
                <a:cubicBezTo>
                  <a:pt x="1066529" y="562748"/>
                  <a:pt x="1071348" y="535841"/>
                  <a:pt x="1077093" y="507947"/>
                </a:cubicBezTo>
                <a:cubicBezTo>
                  <a:pt x="1082901" y="481039"/>
                  <a:pt x="1087658" y="454099"/>
                  <a:pt x="1093465" y="428146"/>
                </a:cubicBezTo>
                <a:cubicBezTo>
                  <a:pt x="1099211" y="402192"/>
                  <a:pt x="1105018" y="378147"/>
                  <a:pt x="1109775" y="356996"/>
                </a:cubicBezTo>
                <a:cubicBezTo>
                  <a:pt x="1112679" y="347391"/>
                  <a:pt x="1112679" y="340647"/>
                  <a:pt x="1109775" y="335845"/>
                </a:cubicBezTo>
                <a:cubicBezTo>
                  <a:pt x="1106934" y="331042"/>
                  <a:pt x="1101126" y="325286"/>
                  <a:pt x="1091550" y="319497"/>
                </a:cubicBezTo>
                <a:cubicBezTo>
                  <a:pt x="1081912" y="313740"/>
                  <a:pt x="1070359" y="308938"/>
                  <a:pt x="1056891" y="304135"/>
                </a:cubicBezTo>
                <a:cubicBezTo>
                  <a:pt x="1043485" y="300286"/>
                  <a:pt x="1031932" y="296438"/>
                  <a:pt x="1020379" y="294497"/>
                </a:cubicBezTo>
                <a:cubicBezTo>
                  <a:pt x="1008826" y="291635"/>
                  <a:pt x="1001165" y="291635"/>
                  <a:pt x="995358" y="294497"/>
                </a:cubicBezTo>
                <a:close/>
                <a:moveTo>
                  <a:pt x="1484784" y="260846"/>
                </a:moveTo>
                <a:cubicBezTo>
                  <a:pt x="1463593" y="262787"/>
                  <a:pt x="1442464" y="265682"/>
                  <a:pt x="1421335" y="270484"/>
                </a:cubicBezTo>
                <a:cubicBezTo>
                  <a:pt x="1400145" y="274333"/>
                  <a:pt x="1379942" y="279136"/>
                  <a:pt x="1359802" y="283938"/>
                </a:cubicBezTo>
                <a:cubicBezTo>
                  <a:pt x="1339600" y="288741"/>
                  <a:pt x="1320386" y="293543"/>
                  <a:pt x="1302099" y="299333"/>
                </a:cubicBezTo>
                <a:cubicBezTo>
                  <a:pt x="1285727" y="305089"/>
                  <a:pt x="1269417" y="310845"/>
                  <a:pt x="1254033" y="315648"/>
                </a:cubicBezTo>
                <a:lnTo>
                  <a:pt x="1227097" y="670443"/>
                </a:lnTo>
                <a:cubicBezTo>
                  <a:pt x="1227097" y="680049"/>
                  <a:pt x="1229012" y="687746"/>
                  <a:pt x="1232843" y="694456"/>
                </a:cubicBezTo>
                <a:cubicBezTo>
                  <a:pt x="1236735" y="701199"/>
                  <a:pt x="1241492" y="706002"/>
                  <a:pt x="1248226" y="710804"/>
                </a:cubicBezTo>
                <a:cubicBezTo>
                  <a:pt x="1255949" y="716594"/>
                  <a:pt x="1262683" y="721396"/>
                  <a:pt x="1268428" y="725245"/>
                </a:cubicBezTo>
                <a:cubicBezTo>
                  <a:pt x="1274174" y="729094"/>
                  <a:pt x="1279981" y="732942"/>
                  <a:pt x="1286715" y="735804"/>
                </a:cubicBezTo>
                <a:cubicBezTo>
                  <a:pt x="1292461" y="738699"/>
                  <a:pt x="1298268" y="741593"/>
                  <a:pt x="1305929" y="742547"/>
                </a:cubicBezTo>
                <a:cubicBezTo>
                  <a:pt x="1313652" y="744455"/>
                  <a:pt x="1324216" y="742547"/>
                  <a:pt x="1337684" y="737745"/>
                </a:cubicBezTo>
                <a:cubicBezTo>
                  <a:pt x="1358813" y="731955"/>
                  <a:pt x="1380931" y="727153"/>
                  <a:pt x="1403048" y="720442"/>
                </a:cubicBezTo>
                <a:cubicBezTo>
                  <a:pt x="1426093" y="714653"/>
                  <a:pt x="1448210" y="707943"/>
                  <a:pt x="1471316" y="702153"/>
                </a:cubicBezTo>
                <a:cubicBezTo>
                  <a:pt x="1480892" y="700245"/>
                  <a:pt x="1485711" y="697351"/>
                  <a:pt x="1487626" y="694456"/>
                </a:cubicBezTo>
                <a:cubicBezTo>
                  <a:pt x="1489541" y="691594"/>
                  <a:pt x="1488615" y="686792"/>
                  <a:pt x="1486699" y="680049"/>
                </a:cubicBezTo>
                <a:cubicBezTo>
                  <a:pt x="1483796" y="674292"/>
                  <a:pt x="1480892" y="667549"/>
                  <a:pt x="1478050" y="661792"/>
                </a:cubicBezTo>
                <a:cubicBezTo>
                  <a:pt x="1475146" y="656003"/>
                  <a:pt x="1471316" y="649293"/>
                  <a:pt x="1466497" y="642549"/>
                </a:cubicBezTo>
                <a:cubicBezTo>
                  <a:pt x="1462667" y="636793"/>
                  <a:pt x="1456859" y="632944"/>
                  <a:pt x="1452040" y="631003"/>
                </a:cubicBezTo>
                <a:cubicBezTo>
                  <a:pt x="1446295" y="629096"/>
                  <a:pt x="1438634" y="629096"/>
                  <a:pt x="1428996" y="630049"/>
                </a:cubicBezTo>
                <a:cubicBezTo>
                  <a:pt x="1411698" y="631990"/>
                  <a:pt x="1395326" y="634852"/>
                  <a:pt x="1379942" y="637747"/>
                </a:cubicBezTo>
                <a:cubicBezTo>
                  <a:pt x="1365547" y="640641"/>
                  <a:pt x="1349176" y="643503"/>
                  <a:pt x="1332865" y="647352"/>
                </a:cubicBezTo>
                <a:cubicBezTo>
                  <a:pt x="1334781" y="637747"/>
                  <a:pt x="1336696" y="627155"/>
                  <a:pt x="1338611" y="616596"/>
                </a:cubicBezTo>
                <a:cubicBezTo>
                  <a:pt x="1340526" y="606004"/>
                  <a:pt x="1342441" y="595445"/>
                  <a:pt x="1344418" y="583899"/>
                </a:cubicBezTo>
                <a:cubicBezTo>
                  <a:pt x="1364559" y="578143"/>
                  <a:pt x="1385750" y="573340"/>
                  <a:pt x="1406879" y="567551"/>
                </a:cubicBezTo>
                <a:cubicBezTo>
                  <a:pt x="1428996" y="562748"/>
                  <a:pt x="1450125" y="556992"/>
                  <a:pt x="1471316" y="552189"/>
                </a:cubicBezTo>
                <a:cubicBezTo>
                  <a:pt x="1480892" y="549295"/>
                  <a:pt x="1486699" y="546400"/>
                  <a:pt x="1488615" y="543538"/>
                </a:cubicBezTo>
                <a:cubicBezTo>
                  <a:pt x="1490530" y="540643"/>
                  <a:pt x="1490530" y="534887"/>
                  <a:pt x="1486699" y="527190"/>
                </a:cubicBezTo>
                <a:cubicBezTo>
                  <a:pt x="1484784" y="520446"/>
                  <a:pt x="1481880" y="513736"/>
                  <a:pt x="1478977" y="506993"/>
                </a:cubicBezTo>
                <a:cubicBezTo>
                  <a:pt x="1476135" y="500250"/>
                  <a:pt x="1472243" y="493539"/>
                  <a:pt x="1467486" y="486796"/>
                </a:cubicBezTo>
                <a:cubicBezTo>
                  <a:pt x="1462667" y="480053"/>
                  <a:pt x="1457848" y="475250"/>
                  <a:pt x="1452040" y="474296"/>
                </a:cubicBezTo>
                <a:cubicBezTo>
                  <a:pt x="1446295" y="472388"/>
                  <a:pt x="1438634" y="472388"/>
                  <a:pt x="1428996" y="473342"/>
                </a:cubicBezTo>
                <a:cubicBezTo>
                  <a:pt x="1417443" y="474296"/>
                  <a:pt x="1405952" y="476237"/>
                  <a:pt x="1395326" y="477191"/>
                </a:cubicBezTo>
                <a:cubicBezTo>
                  <a:pt x="1384761" y="478145"/>
                  <a:pt x="1374197" y="480053"/>
                  <a:pt x="1363632" y="482947"/>
                </a:cubicBezTo>
                <a:cubicBezTo>
                  <a:pt x="1368451" y="463737"/>
                  <a:pt x="1372282" y="445448"/>
                  <a:pt x="1375185" y="428146"/>
                </a:cubicBezTo>
                <a:cubicBezTo>
                  <a:pt x="1379016" y="410843"/>
                  <a:pt x="1382846" y="393541"/>
                  <a:pt x="1386676" y="378147"/>
                </a:cubicBezTo>
                <a:cubicBezTo>
                  <a:pt x="1411698" y="373344"/>
                  <a:pt x="1434742" y="368542"/>
                  <a:pt x="1457848" y="364693"/>
                </a:cubicBezTo>
                <a:cubicBezTo>
                  <a:pt x="1479965" y="360844"/>
                  <a:pt x="1502083" y="356996"/>
                  <a:pt x="1523212" y="353147"/>
                </a:cubicBezTo>
                <a:cubicBezTo>
                  <a:pt x="1533776" y="351239"/>
                  <a:pt x="1539584" y="348345"/>
                  <a:pt x="1542426" y="344496"/>
                </a:cubicBezTo>
                <a:cubicBezTo>
                  <a:pt x="1545329" y="341634"/>
                  <a:pt x="1545329" y="334891"/>
                  <a:pt x="1543414" y="326240"/>
                </a:cubicBezTo>
                <a:cubicBezTo>
                  <a:pt x="1541499" y="318543"/>
                  <a:pt x="1538595" y="310845"/>
                  <a:pt x="1536680" y="304135"/>
                </a:cubicBezTo>
                <a:cubicBezTo>
                  <a:pt x="1534765" y="297392"/>
                  <a:pt x="1530934" y="289695"/>
                  <a:pt x="1525127" y="281997"/>
                </a:cubicBezTo>
                <a:cubicBezTo>
                  <a:pt x="1518393" y="266636"/>
                  <a:pt x="1504925" y="259893"/>
                  <a:pt x="1484784" y="260846"/>
                </a:cubicBezTo>
                <a:close/>
                <a:moveTo>
                  <a:pt x="357768" y="49093"/>
                </a:moveTo>
                <a:cubicBezTo>
                  <a:pt x="393327" y="56798"/>
                  <a:pt x="430861" y="55808"/>
                  <a:pt x="466420" y="66396"/>
                </a:cubicBezTo>
                <a:cubicBezTo>
                  <a:pt x="468319" y="67343"/>
                  <a:pt x="471207" y="67343"/>
                  <a:pt x="473182" y="67343"/>
                </a:cubicBezTo>
                <a:cubicBezTo>
                  <a:pt x="484731" y="62565"/>
                  <a:pt x="495292" y="67343"/>
                  <a:pt x="505854" y="70227"/>
                </a:cubicBezTo>
                <a:cubicBezTo>
                  <a:pt x="522189" y="74100"/>
                  <a:pt x="538525" y="76037"/>
                  <a:pt x="555849" y="76984"/>
                </a:cubicBezTo>
                <a:cubicBezTo>
                  <a:pt x="563523" y="77931"/>
                  <a:pt x="571197" y="78878"/>
                  <a:pt x="579859" y="80815"/>
                </a:cubicBezTo>
                <a:cubicBezTo>
                  <a:pt x="591408" y="83699"/>
                  <a:pt x="601969" y="86583"/>
                  <a:pt x="613518" y="84646"/>
                </a:cubicBezTo>
                <a:cubicBezTo>
                  <a:pt x="621192" y="83699"/>
                  <a:pt x="629854" y="86583"/>
                  <a:pt x="637528" y="88519"/>
                </a:cubicBezTo>
                <a:cubicBezTo>
                  <a:pt x="653940" y="92350"/>
                  <a:pt x="671187" y="95234"/>
                  <a:pt x="688511" y="94287"/>
                </a:cubicBezTo>
                <a:cubicBezTo>
                  <a:pt x="696185" y="94287"/>
                  <a:pt x="703935" y="98118"/>
                  <a:pt x="711609" y="100055"/>
                </a:cubicBezTo>
                <a:cubicBezTo>
                  <a:pt x="728932" y="104875"/>
                  <a:pt x="746180" y="102938"/>
                  <a:pt x="763503" y="105822"/>
                </a:cubicBezTo>
                <a:cubicBezTo>
                  <a:pt x="801038" y="111590"/>
                  <a:pt x="838496" y="116410"/>
                  <a:pt x="875043" y="121188"/>
                </a:cubicBezTo>
                <a:cubicBezTo>
                  <a:pt x="880817" y="122178"/>
                  <a:pt x="886592" y="123125"/>
                  <a:pt x="891378" y="124072"/>
                </a:cubicBezTo>
                <a:cubicBezTo>
                  <a:pt x="902927" y="126956"/>
                  <a:pt x="913489" y="129840"/>
                  <a:pt x="925038" y="127946"/>
                </a:cubicBezTo>
                <a:cubicBezTo>
                  <a:pt x="927925" y="127946"/>
                  <a:pt x="930812" y="126956"/>
                  <a:pt x="932712" y="127946"/>
                </a:cubicBezTo>
                <a:cubicBezTo>
                  <a:pt x="959609" y="138491"/>
                  <a:pt x="987494" y="135607"/>
                  <a:pt x="1015378" y="141375"/>
                </a:cubicBezTo>
                <a:cubicBezTo>
                  <a:pt x="1045239" y="147142"/>
                  <a:pt x="1076011" y="150026"/>
                  <a:pt x="1105795" y="154847"/>
                </a:cubicBezTo>
                <a:cubicBezTo>
                  <a:pt x="1138467" y="159667"/>
                  <a:pt x="1170227" y="166382"/>
                  <a:pt x="1202898" y="169266"/>
                </a:cubicBezTo>
                <a:cubicBezTo>
                  <a:pt x="1238457" y="173097"/>
                  <a:pt x="1274016" y="176970"/>
                  <a:pt x="1308663" y="185622"/>
                </a:cubicBezTo>
                <a:cubicBezTo>
                  <a:pt x="1315349" y="187559"/>
                  <a:pt x="1322112" y="187559"/>
                  <a:pt x="1328874" y="186569"/>
                </a:cubicBezTo>
                <a:cubicBezTo>
                  <a:pt x="1333661" y="185622"/>
                  <a:pt x="1338447" y="186569"/>
                  <a:pt x="1343234" y="188505"/>
                </a:cubicBezTo>
                <a:cubicBezTo>
                  <a:pt x="1357670" y="193326"/>
                  <a:pt x="1373094" y="195220"/>
                  <a:pt x="1388442" y="195220"/>
                </a:cubicBezTo>
                <a:cubicBezTo>
                  <a:pt x="1404778" y="195220"/>
                  <a:pt x="1420202" y="202924"/>
                  <a:pt x="1436538" y="202924"/>
                </a:cubicBezTo>
                <a:cubicBezTo>
                  <a:pt x="1464423" y="203871"/>
                  <a:pt x="1491320" y="212523"/>
                  <a:pt x="1519205" y="213513"/>
                </a:cubicBezTo>
                <a:cubicBezTo>
                  <a:pt x="1529766" y="213513"/>
                  <a:pt x="1539416" y="216397"/>
                  <a:pt x="1549977" y="219280"/>
                </a:cubicBezTo>
                <a:cubicBezTo>
                  <a:pt x="1567300" y="224058"/>
                  <a:pt x="1584548" y="222164"/>
                  <a:pt x="1601871" y="225995"/>
                </a:cubicBezTo>
                <a:cubicBezTo>
                  <a:pt x="1616308" y="228879"/>
                  <a:pt x="1620183" y="232709"/>
                  <a:pt x="1619195" y="247128"/>
                </a:cubicBezTo>
                <a:cubicBezTo>
                  <a:pt x="1619195" y="251949"/>
                  <a:pt x="1618207" y="257717"/>
                  <a:pt x="1617296" y="262537"/>
                </a:cubicBezTo>
                <a:cubicBezTo>
                  <a:pt x="1616308" y="266368"/>
                  <a:pt x="1615320" y="271189"/>
                  <a:pt x="1617296" y="275019"/>
                </a:cubicBezTo>
                <a:cubicBezTo>
                  <a:pt x="1620183" y="280787"/>
                  <a:pt x="1620183" y="286555"/>
                  <a:pt x="1619195" y="292322"/>
                </a:cubicBezTo>
                <a:cubicBezTo>
                  <a:pt x="1618207" y="297143"/>
                  <a:pt x="1619195" y="300974"/>
                  <a:pt x="1621095" y="304847"/>
                </a:cubicBezTo>
                <a:cubicBezTo>
                  <a:pt x="1622082" y="306741"/>
                  <a:pt x="1623070" y="308678"/>
                  <a:pt x="1623070" y="310615"/>
                </a:cubicBezTo>
                <a:cubicBezTo>
                  <a:pt x="1623070" y="325034"/>
                  <a:pt x="1628769" y="336569"/>
                  <a:pt x="1633631" y="350041"/>
                </a:cubicBezTo>
                <a:cubicBezTo>
                  <a:pt x="1638418" y="366354"/>
                  <a:pt x="1645180" y="380773"/>
                  <a:pt x="1653842" y="395235"/>
                </a:cubicBezTo>
                <a:cubicBezTo>
                  <a:pt x="1665315" y="414432"/>
                  <a:pt x="1675952" y="435608"/>
                  <a:pt x="1693200" y="450974"/>
                </a:cubicBezTo>
                <a:cubicBezTo>
                  <a:pt x="1698974" y="456742"/>
                  <a:pt x="1703837" y="463456"/>
                  <a:pt x="1711511" y="467330"/>
                </a:cubicBezTo>
                <a:cubicBezTo>
                  <a:pt x="1716298" y="469224"/>
                  <a:pt x="1716298" y="474045"/>
                  <a:pt x="1714399" y="478865"/>
                </a:cubicBezTo>
                <a:cubicBezTo>
                  <a:pt x="1711511" y="484633"/>
                  <a:pt x="1708624" y="491347"/>
                  <a:pt x="1702849" y="495221"/>
                </a:cubicBezTo>
                <a:cubicBezTo>
                  <a:pt x="1700950" y="496168"/>
                  <a:pt x="1698974" y="498105"/>
                  <a:pt x="1698063" y="499999"/>
                </a:cubicBezTo>
                <a:cubicBezTo>
                  <a:pt x="1687425" y="520185"/>
                  <a:pt x="1669190" y="536541"/>
                  <a:pt x="1663416" y="559612"/>
                </a:cubicBezTo>
                <a:cubicBezTo>
                  <a:pt x="1661516" y="566326"/>
                  <a:pt x="1657641" y="571147"/>
                  <a:pt x="1653842" y="576915"/>
                </a:cubicBezTo>
                <a:cubicBezTo>
                  <a:pt x="1646092" y="589440"/>
                  <a:pt x="1642293" y="602869"/>
                  <a:pt x="1640318" y="617288"/>
                </a:cubicBezTo>
                <a:cubicBezTo>
                  <a:pt x="1638418" y="629813"/>
                  <a:pt x="1635531" y="642295"/>
                  <a:pt x="1633631" y="653830"/>
                </a:cubicBezTo>
                <a:cubicBezTo>
                  <a:pt x="1631656" y="664418"/>
                  <a:pt x="1628845" y="674017"/>
                  <a:pt x="1632644" y="684605"/>
                </a:cubicBezTo>
                <a:cubicBezTo>
                  <a:pt x="1633631" y="686542"/>
                  <a:pt x="1633631" y="688436"/>
                  <a:pt x="1632644" y="689426"/>
                </a:cubicBezTo>
                <a:cubicBezTo>
                  <a:pt x="1626869" y="703845"/>
                  <a:pt x="1630744" y="718264"/>
                  <a:pt x="1632644" y="732683"/>
                </a:cubicBezTo>
                <a:cubicBezTo>
                  <a:pt x="1635531" y="751922"/>
                  <a:pt x="1636519" y="771119"/>
                  <a:pt x="1645180" y="789412"/>
                </a:cubicBezTo>
                <a:cubicBezTo>
                  <a:pt x="1648068" y="795179"/>
                  <a:pt x="1648068" y="802841"/>
                  <a:pt x="1651867" y="808609"/>
                </a:cubicBezTo>
                <a:cubicBezTo>
                  <a:pt x="1653842" y="812482"/>
                  <a:pt x="1651867" y="816313"/>
                  <a:pt x="1646092" y="817260"/>
                </a:cubicBezTo>
                <a:cubicBezTo>
                  <a:pt x="1635531" y="820144"/>
                  <a:pt x="1624970" y="824017"/>
                  <a:pt x="1614408" y="826901"/>
                </a:cubicBezTo>
                <a:cubicBezTo>
                  <a:pt x="1598984" y="830732"/>
                  <a:pt x="1587435" y="841320"/>
                  <a:pt x="1573987" y="846141"/>
                </a:cubicBezTo>
                <a:cubicBezTo>
                  <a:pt x="1566313" y="849025"/>
                  <a:pt x="1559550" y="855739"/>
                  <a:pt x="1552864" y="859570"/>
                </a:cubicBezTo>
                <a:cubicBezTo>
                  <a:pt x="1541315" y="867274"/>
                  <a:pt x="1532653" y="876873"/>
                  <a:pt x="1524979" y="885524"/>
                </a:cubicBezTo>
                <a:cubicBezTo>
                  <a:pt x="1513430" y="898049"/>
                  <a:pt x="1500969" y="909585"/>
                  <a:pt x="1496107" y="926887"/>
                </a:cubicBezTo>
                <a:cubicBezTo>
                  <a:pt x="1492308" y="941306"/>
                  <a:pt x="1484558" y="954778"/>
                  <a:pt x="1477871" y="967261"/>
                </a:cubicBezTo>
                <a:cubicBezTo>
                  <a:pt x="1473996" y="973975"/>
                  <a:pt x="1470197" y="975912"/>
                  <a:pt x="1463435" y="974965"/>
                </a:cubicBezTo>
                <a:cubicBezTo>
                  <a:pt x="1434563" y="969197"/>
                  <a:pt x="1404778" y="965324"/>
                  <a:pt x="1375982" y="962440"/>
                </a:cubicBezTo>
                <a:cubicBezTo>
                  <a:pt x="1348097" y="959556"/>
                  <a:pt x="1321124" y="952842"/>
                  <a:pt x="1293239" y="951895"/>
                </a:cubicBezTo>
                <a:cubicBezTo>
                  <a:pt x="1284577" y="951895"/>
                  <a:pt x="1275991" y="949958"/>
                  <a:pt x="1267330" y="947074"/>
                </a:cubicBezTo>
                <a:cubicBezTo>
                  <a:pt x="1258668" y="944190"/>
                  <a:pt x="1249018" y="942253"/>
                  <a:pt x="1239445" y="944190"/>
                </a:cubicBezTo>
                <a:cubicBezTo>
                  <a:pt x="1236558" y="945137"/>
                  <a:pt x="1232683" y="945137"/>
                  <a:pt x="1228884" y="944190"/>
                </a:cubicBezTo>
                <a:cubicBezTo>
                  <a:pt x="1200999" y="933602"/>
                  <a:pt x="1170227" y="939369"/>
                  <a:pt x="1142342" y="930718"/>
                </a:cubicBezTo>
                <a:cubicBezTo>
                  <a:pt x="1132692" y="927834"/>
                  <a:pt x="1123119" y="926887"/>
                  <a:pt x="1112481" y="927834"/>
                </a:cubicBezTo>
                <a:cubicBezTo>
                  <a:pt x="1103896" y="928824"/>
                  <a:pt x="1095234" y="924950"/>
                  <a:pt x="1087484" y="923014"/>
                </a:cubicBezTo>
                <a:cubicBezTo>
                  <a:pt x="1079810" y="921120"/>
                  <a:pt x="1072136" y="917246"/>
                  <a:pt x="1065374" y="919183"/>
                </a:cubicBezTo>
                <a:cubicBezTo>
                  <a:pt x="1052913" y="921120"/>
                  <a:pt x="1041364" y="918236"/>
                  <a:pt x="1029815" y="916299"/>
                </a:cubicBezTo>
                <a:cubicBezTo>
                  <a:pt x="1002918" y="911478"/>
                  <a:pt x="976021" y="908595"/>
                  <a:pt x="949048" y="904764"/>
                </a:cubicBezTo>
                <a:cubicBezTo>
                  <a:pt x="930812" y="902827"/>
                  <a:pt x="912501" y="897059"/>
                  <a:pt x="895253" y="897059"/>
                </a:cubicBezTo>
                <a:cubicBezTo>
                  <a:pt x="859619" y="896112"/>
                  <a:pt x="826035" y="882640"/>
                  <a:pt x="791388" y="884577"/>
                </a:cubicBezTo>
                <a:cubicBezTo>
                  <a:pt x="781815" y="885524"/>
                  <a:pt x="773153" y="879757"/>
                  <a:pt x="763503" y="878810"/>
                </a:cubicBezTo>
                <a:cubicBezTo>
                  <a:pt x="749067" y="875926"/>
                  <a:pt x="733719" y="878810"/>
                  <a:pt x="718295" y="874979"/>
                </a:cubicBezTo>
                <a:cubicBezTo>
                  <a:pt x="700060" y="869211"/>
                  <a:pt x="680837" y="870158"/>
                  <a:pt x="661614" y="868221"/>
                </a:cubicBezTo>
                <a:cubicBezTo>
                  <a:pt x="655839" y="867274"/>
                  <a:pt x="651964" y="865338"/>
                  <a:pt x="647177" y="863401"/>
                </a:cubicBezTo>
                <a:cubicBezTo>
                  <a:pt x="638516" y="860517"/>
                  <a:pt x="628942" y="858623"/>
                  <a:pt x="618305" y="859570"/>
                </a:cubicBezTo>
                <a:cubicBezTo>
                  <a:pt x="598170" y="860517"/>
                  <a:pt x="578947" y="855739"/>
                  <a:pt x="559648" y="850919"/>
                </a:cubicBezTo>
                <a:cubicBezTo>
                  <a:pt x="554861" y="849972"/>
                  <a:pt x="550074" y="848035"/>
                  <a:pt x="545288" y="850919"/>
                </a:cubicBezTo>
                <a:cubicBezTo>
                  <a:pt x="542400" y="851866"/>
                  <a:pt x="539513" y="851866"/>
                  <a:pt x="535638" y="850919"/>
                </a:cubicBezTo>
                <a:cubicBezTo>
                  <a:pt x="523177" y="848035"/>
                  <a:pt x="509653" y="845151"/>
                  <a:pt x="497192" y="842267"/>
                </a:cubicBezTo>
                <a:cubicBezTo>
                  <a:pt x="494305" y="841320"/>
                  <a:pt x="491417" y="841320"/>
                  <a:pt x="488530" y="841320"/>
                </a:cubicBezTo>
                <a:cubicBezTo>
                  <a:pt x="482756" y="842267"/>
                  <a:pt x="476981" y="842267"/>
                  <a:pt x="470295" y="840330"/>
                </a:cubicBezTo>
                <a:cubicBezTo>
                  <a:pt x="452971" y="835553"/>
                  <a:pt x="433748" y="836500"/>
                  <a:pt x="416425" y="832669"/>
                </a:cubicBezTo>
                <a:lnTo>
                  <a:pt x="396701" y="829769"/>
                </a:lnTo>
                <a:lnTo>
                  <a:pt x="402201" y="790605"/>
                </a:lnTo>
                <a:cubicBezTo>
                  <a:pt x="405043" y="777152"/>
                  <a:pt x="407020" y="763698"/>
                  <a:pt x="409862" y="751198"/>
                </a:cubicBezTo>
                <a:cubicBezTo>
                  <a:pt x="410851" y="751198"/>
                  <a:pt x="411777" y="751198"/>
                  <a:pt x="412766" y="751198"/>
                </a:cubicBezTo>
                <a:lnTo>
                  <a:pt x="421415" y="750212"/>
                </a:lnTo>
                <a:cubicBezTo>
                  <a:pt x="440629" y="749258"/>
                  <a:pt x="457001" y="745409"/>
                  <a:pt x="471396" y="739653"/>
                </a:cubicBezTo>
                <a:cubicBezTo>
                  <a:pt x="484864" y="733896"/>
                  <a:pt x="497344" y="727153"/>
                  <a:pt x="506981" y="718502"/>
                </a:cubicBezTo>
                <a:cubicBezTo>
                  <a:pt x="516619" y="710804"/>
                  <a:pt x="525268" y="701199"/>
                  <a:pt x="531014" y="691561"/>
                </a:cubicBezTo>
                <a:cubicBezTo>
                  <a:pt x="537748" y="681956"/>
                  <a:pt x="542567" y="673305"/>
                  <a:pt x="546397" y="664654"/>
                </a:cubicBezTo>
                <a:cubicBezTo>
                  <a:pt x="552143" y="643503"/>
                  <a:pt x="550228" y="625247"/>
                  <a:pt x="540652" y="610806"/>
                </a:cubicBezTo>
                <a:cubicBezTo>
                  <a:pt x="531014" y="597353"/>
                  <a:pt x="518534" y="584853"/>
                  <a:pt x="501236" y="573307"/>
                </a:cubicBezTo>
                <a:cubicBezTo>
                  <a:pt x="483937" y="562748"/>
                  <a:pt x="465650" y="552156"/>
                  <a:pt x="445448" y="542551"/>
                </a:cubicBezTo>
                <a:cubicBezTo>
                  <a:pt x="426234" y="532946"/>
                  <a:pt x="407947" y="522354"/>
                  <a:pt x="391637" y="510808"/>
                </a:cubicBezTo>
                <a:cubicBezTo>
                  <a:pt x="382988" y="503144"/>
                  <a:pt x="377180" y="495447"/>
                  <a:pt x="375265" y="486796"/>
                </a:cubicBezTo>
                <a:cubicBezTo>
                  <a:pt x="372361" y="477158"/>
                  <a:pt x="372361" y="468507"/>
                  <a:pt x="374276" y="458902"/>
                </a:cubicBezTo>
                <a:cubicBezTo>
                  <a:pt x="376253" y="449297"/>
                  <a:pt x="380084" y="439692"/>
                  <a:pt x="384903" y="431040"/>
                </a:cubicBezTo>
                <a:cubicBezTo>
                  <a:pt x="389660" y="421402"/>
                  <a:pt x="395467" y="413705"/>
                  <a:pt x="402201" y="406995"/>
                </a:cubicBezTo>
                <a:cubicBezTo>
                  <a:pt x="408935" y="400252"/>
                  <a:pt x="414681" y="395449"/>
                  <a:pt x="421415" y="391600"/>
                </a:cubicBezTo>
                <a:cubicBezTo>
                  <a:pt x="426234" y="388739"/>
                  <a:pt x="430064" y="387752"/>
                  <a:pt x="431980" y="387752"/>
                </a:cubicBezTo>
                <a:cubicBezTo>
                  <a:pt x="432968" y="387752"/>
                  <a:pt x="433895" y="389693"/>
                  <a:pt x="433895" y="393541"/>
                </a:cubicBezTo>
                <a:cubicBezTo>
                  <a:pt x="436798" y="402192"/>
                  <a:pt x="436798" y="412751"/>
                  <a:pt x="435810" y="425251"/>
                </a:cubicBezTo>
                <a:cubicBezTo>
                  <a:pt x="433895" y="438705"/>
                  <a:pt x="432968" y="449297"/>
                  <a:pt x="431980" y="459856"/>
                </a:cubicBezTo>
                <a:cubicBezTo>
                  <a:pt x="431053" y="470447"/>
                  <a:pt x="432968" y="480053"/>
                  <a:pt x="436798" y="488704"/>
                </a:cubicBezTo>
                <a:cubicBezTo>
                  <a:pt x="439702" y="497355"/>
                  <a:pt x="445448" y="505052"/>
                  <a:pt x="452182" y="510841"/>
                </a:cubicBezTo>
                <a:cubicBezTo>
                  <a:pt x="458916" y="516598"/>
                  <a:pt x="466577" y="521400"/>
                  <a:pt x="475226" y="526203"/>
                </a:cubicBezTo>
                <a:cubicBezTo>
                  <a:pt x="483937" y="531005"/>
                  <a:pt x="493513" y="534854"/>
                  <a:pt x="504078" y="537749"/>
                </a:cubicBezTo>
                <a:cubicBezTo>
                  <a:pt x="521376" y="543505"/>
                  <a:pt x="535833" y="537749"/>
                  <a:pt x="544482" y="521400"/>
                </a:cubicBezTo>
                <a:cubicBezTo>
                  <a:pt x="547386" y="513703"/>
                  <a:pt x="550228" y="505052"/>
                  <a:pt x="553132" y="495447"/>
                </a:cubicBezTo>
                <a:cubicBezTo>
                  <a:pt x="556035" y="485842"/>
                  <a:pt x="557950" y="475250"/>
                  <a:pt x="559866" y="464691"/>
                </a:cubicBezTo>
                <a:cubicBezTo>
                  <a:pt x="561781" y="453145"/>
                  <a:pt x="562769" y="442586"/>
                  <a:pt x="563696" y="431994"/>
                </a:cubicBezTo>
                <a:cubicBezTo>
                  <a:pt x="564684" y="421402"/>
                  <a:pt x="564684" y="411797"/>
                  <a:pt x="564684" y="403146"/>
                </a:cubicBezTo>
                <a:cubicBezTo>
                  <a:pt x="564684" y="391600"/>
                  <a:pt x="562769" y="379101"/>
                  <a:pt x="556962" y="368542"/>
                </a:cubicBezTo>
                <a:cubicBezTo>
                  <a:pt x="552143" y="355055"/>
                  <a:pt x="542567" y="341601"/>
                  <a:pt x="525268" y="328148"/>
                </a:cubicBezTo>
                <a:cubicBezTo>
                  <a:pt x="514704" y="320451"/>
                  <a:pt x="505066" y="314694"/>
                  <a:pt x="496417" y="309892"/>
                </a:cubicBezTo>
                <a:cubicBezTo>
                  <a:pt x="498332" y="300254"/>
                  <a:pt x="499321" y="291602"/>
                  <a:pt x="501236" y="281997"/>
                </a:cubicBezTo>
                <a:cubicBezTo>
                  <a:pt x="502162" y="270452"/>
                  <a:pt x="504078" y="260846"/>
                  <a:pt x="505993" y="251241"/>
                </a:cubicBezTo>
                <a:cubicBezTo>
                  <a:pt x="509885" y="228150"/>
                  <a:pt x="506981" y="207986"/>
                  <a:pt x="497344" y="191637"/>
                </a:cubicBezTo>
                <a:cubicBezTo>
                  <a:pt x="487768" y="175289"/>
                  <a:pt x="474299" y="161835"/>
                  <a:pt x="457001" y="152197"/>
                </a:cubicBezTo>
                <a:cubicBezTo>
                  <a:pt x="444521" y="144500"/>
                  <a:pt x="433895" y="142592"/>
                  <a:pt x="424319" y="145487"/>
                </a:cubicBezTo>
                <a:cubicBezTo>
                  <a:pt x="415669" y="148349"/>
                  <a:pt x="409862" y="156046"/>
                  <a:pt x="405105" y="167592"/>
                </a:cubicBezTo>
                <a:cubicBezTo>
                  <a:pt x="400286" y="181999"/>
                  <a:pt x="395467" y="200289"/>
                  <a:pt x="390648" y="222393"/>
                </a:cubicBezTo>
                <a:cubicBezTo>
                  <a:pt x="386818" y="242590"/>
                  <a:pt x="381999" y="262787"/>
                  <a:pt x="377180" y="281997"/>
                </a:cubicBezTo>
                <a:cubicBezTo>
                  <a:pt x="369519" y="283938"/>
                  <a:pt x="362785" y="284892"/>
                  <a:pt x="356051" y="287787"/>
                </a:cubicBezTo>
                <a:cubicBezTo>
                  <a:pt x="348329" y="291602"/>
                  <a:pt x="340668" y="294497"/>
                  <a:pt x="333934" y="299300"/>
                </a:cubicBezTo>
                <a:cubicBezTo>
                  <a:pt x="306997" y="317589"/>
                  <a:pt x="284880" y="340647"/>
                  <a:pt x="267581" y="367588"/>
                </a:cubicBezTo>
                <a:cubicBezTo>
                  <a:pt x="250283" y="394495"/>
                  <a:pt x="238730" y="420449"/>
                  <a:pt x="231069" y="447389"/>
                </a:cubicBezTo>
                <a:cubicBezTo>
                  <a:pt x="226250" y="476204"/>
                  <a:pt x="230080" y="502190"/>
                  <a:pt x="242622" y="524295"/>
                </a:cubicBezTo>
                <a:cubicBezTo>
                  <a:pt x="255102" y="545446"/>
                  <a:pt x="272400" y="563702"/>
                  <a:pt x="293529" y="578143"/>
                </a:cubicBezTo>
                <a:cubicBezTo>
                  <a:pt x="308912" y="587748"/>
                  <a:pt x="325284" y="597353"/>
                  <a:pt x="343571" y="606004"/>
                </a:cubicBezTo>
                <a:cubicBezTo>
                  <a:pt x="360870" y="614655"/>
                  <a:pt x="377180" y="622352"/>
                  <a:pt x="391637" y="629096"/>
                </a:cubicBezTo>
                <a:cubicBezTo>
                  <a:pt x="406032" y="635806"/>
                  <a:pt x="416596" y="641595"/>
                  <a:pt x="424319" y="647352"/>
                </a:cubicBezTo>
                <a:cubicBezTo>
                  <a:pt x="427161" y="649260"/>
                  <a:pt x="428149" y="651200"/>
                  <a:pt x="428149" y="651200"/>
                </a:cubicBezTo>
                <a:lnTo>
                  <a:pt x="427161" y="652154"/>
                </a:lnTo>
                <a:cubicBezTo>
                  <a:pt x="424319" y="654095"/>
                  <a:pt x="419500" y="656003"/>
                  <a:pt x="413754" y="656957"/>
                </a:cubicBezTo>
                <a:cubicBezTo>
                  <a:pt x="407020" y="657911"/>
                  <a:pt x="397382" y="657911"/>
                  <a:pt x="386818" y="656003"/>
                </a:cubicBezTo>
                <a:cubicBezTo>
                  <a:pt x="376253" y="654095"/>
                  <a:pt x="364700" y="651200"/>
                  <a:pt x="351232" y="647352"/>
                </a:cubicBezTo>
                <a:cubicBezTo>
                  <a:pt x="338753" y="642549"/>
                  <a:pt x="324296" y="637747"/>
                  <a:pt x="310828" y="631003"/>
                </a:cubicBezTo>
                <a:cubicBezTo>
                  <a:pt x="304155" y="627155"/>
                  <a:pt x="297421" y="624293"/>
                  <a:pt x="289699" y="622352"/>
                </a:cubicBezTo>
                <a:cubicBezTo>
                  <a:pt x="282038" y="620444"/>
                  <a:pt x="274315" y="619458"/>
                  <a:pt x="266654" y="619458"/>
                </a:cubicBezTo>
                <a:cubicBezTo>
                  <a:pt x="258932" y="619458"/>
                  <a:pt x="251271" y="620444"/>
                  <a:pt x="243549" y="622352"/>
                </a:cubicBezTo>
                <a:cubicBezTo>
                  <a:pt x="235888" y="624293"/>
                  <a:pt x="229154" y="627155"/>
                  <a:pt x="222420" y="631957"/>
                </a:cubicBezTo>
                <a:cubicBezTo>
                  <a:pt x="211855" y="640608"/>
                  <a:pt x="210867" y="650246"/>
                  <a:pt x="211855" y="656003"/>
                </a:cubicBezTo>
                <a:cubicBezTo>
                  <a:pt x="211855" y="662746"/>
                  <a:pt x="215685" y="671397"/>
                  <a:pt x="237803" y="690608"/>
                </a:cubicBezTo>
                <a:cubicBezTo>
                  <a:pt x="250283" y="702153"/>
                  <a:pt x="262762" y="710804"/>
                  <a:pt x="275304" y="717548"/>
                </a:cubicBezTo>
                <a:cubicBezTo>
                  <a:pt x="285868" y="723304"/>
                  <a:pt x="297421" y="728107"/>
                  <a:pt x="307986" y="732909"/>
                </a:cubicBezTo>
                <a:cubicBezTo>
                  <a:pt x="306997" y="736758"/>
                  <a:pt x="306997" y="740607"/>
                  <a:pt x="306997" y="744455"/>
                </a:cubicBezTo>
                <a:cubicBezTo>
                  <a:pt x="306997" y="749258"/>
                  <a:pt x="306997" y="755047"/>
                  <a:pt x="306997" y="761757"/>
                </a:cubicBezTo>
                <a:cubicBezTo>
                  <a:pt x="306997" y="779060"/>
                  <a:pt x="310828" y="795408"/>
                  <a:pt x="318550" y="811756"/>
                </a:cubicBezTo>
                <a:lnTo>
                  <a:pt x="323620" y="819027"/>
                </a:lnTo>
                <a:lnTo>
                  <a:pt x="318334" y="818250"/>
                </a:lnTo>
                <a:cubicBezTo>
                  <a:pt x="298199" y="814376"/>
                  <a:pt x="277001" y="816313"/>
                  <a:pt x="256866" y="809598"/>
                </a:cubicBezTo>
                <a:cubicBezTo>
                  <a:pt x="239542" y="804778"/>
                  <a:pt x="222219" y="809598"/>
                  <a:pt x="205883" y="803788"/>
                </a:cubicBezTo>
                <a:cubicBezTo>
                  <a:pt x="191447" y="799010"/>
                  <a:pt x="193346" y="799010"/>
                  <a:pt x="191447" y="784591"/>
                </a:cubicBezTo>
                <a:cubicBezTo>
                  <a:pt x="189547" y="770172"/>
                  <a:pt x="194334" y="756700"/>
                  <a:pt x="190459" y="742281"/>
                </a:cubicBezTo>
                <a:cubicBezTo>
                  <a:pt x="187572" y="732683"/>
                  <a:pt x="188559" y="722095"/>
                  <a:pt x="187572" y="711506"/>
                </a:cubicBezTo>
                <a:cubicBezTo>
                  <a:pt x="186660" y="699971"/>
                  <a:pt x="183773" y="689383"/>
                  <a:pt x="180885" y="678838"/>
                </a:cubicBezTo>
                <a:cubicBezTo>
                  <a:pt x="177998" y="667302"/>
                  <a:pt x="174123" y="655767"/>
                  <a:pt x="168349" y="646126"/>
                </a:cubicBezTo>
                <a:cubicBezTo>
                  <a:pt x="164550" y="639411"/>
                  <a:pt x="162574" y="631707"/>
                  <a:pt x="158775" y="624992"/>
                </a:cubicBezTo>
                <a:cubicBezTo>
                  <a:pt x="150113" y="610573"/>
                  <a:pt x="140464" y="597101"/>
                  <a:pt x="130890" y="582682"/>
                </a:cubicBezTo>
                <a:cubicBezTo>
                  <a:pt x="124128" y="572094"/>
                  <a:pt x="113567" y="565379"/>
                  <a:pt x="105893" y="555781"/>
                </a:cubicBezTo>
                <a:cubicBezTo>
                  <a:pt x="100118" y="548077"/>
                  <a:pt x="90469" y="541362"/>
                  <a:pt x="82795" y="534604"/>
                </a:cubicBezTo>
                <a:cubicBezTo>
                  <a:pt x="75120" y="527890"/>
                  <a:pt x="75120" y="525953"/>
                  <a:pt x="81883" y="518249"/>
                </a:cubicBezTo>
                <a:cubicBezTo>
                  <a:pt x="91456" y="507703"/>
                  <a:pt x="101106" y="496168"/>
                  <a:pt x="106880" y="482696"/>
                </a:cubicBezTo>
                <a:cubicBezTo>
                  <a:pt x="115466" y="464446"/>
                  <a:pt x="128003" y="447144"/>
                  <a:pt x="134765" y="426914"/>
                </a:cubicBezTo>
                <a:cubicBezTo>
                  <a:pt x="142439" y="402897"/>
                  <a:pt x="147226" y="377889"/>
                  <a:pt x="150113" y="352882"/>
                </a:cubicBezTo>
                <a:cubicBezTo>
                  <a:pt x="152013" y="334632"/>
                  <a:pt x="151101" y="315393"/>
                  <a:pt x="150113" y="298090"/>
                </a:cubicBezTo>
                <a:cubicBezTo>
                  <a:pt x="149126" y="281777"/>
                  <a:pt x="147226" y="263484"/>
                  <a:pt x="137577" y="249065"/>
                </a:cubicBezTo>
                <a:cubicBezTo>
                  <a:pt x="133777" y="244245"/>
                  <a:pt x="136665" y="239467"/>
                  <a:pt x="142439" y="238477"/>
                </a:cubicBezTo>
                <a:cubicBezTo>
                  <a:pt x="153001" y="235593"/>
                  <a:pt x="164550" y="233699"/>
                  <a:pt x="175111" y="229826"/>
                </a:cubicBezTo>
                <a:cubicBezTo>
                  <a:pt x="189547" y="225048"/>
                  <a:pt x="202996" y="219280"/>
                  <a:pt x="216444" y="211576"/>
                </a:cubicBezTo>
                <a:cubicBezTo>
                  <a:pt x="228981" y="204861"/>
                  <a:pt x="240454" y="197157"/>
                  <a:pt x="251091" y="188505"/>
                </a:cubicBezTo>
                <a:cubicBezTo>
                  <a:pt x="263552" y="179854"/>
                  <a:pt x="274113" y="168319"/>
                  <a:pt x="284751" y="156784"/>
                </a:cubicBezTo>
                <a:cubicBezTo>
                  <a:pt x="295312" y="145248"/>
                  <a:pt x="301998" y="130829"/>
                  <a:pt x="311648" y="119294"/>
                </a:cubicBezTo>
                <a:cubicBezTo>
                  <a:pt x="325096" y="101991"/>
                  <a:pt x="331858" y="82752"/>
                  <a:pt x="338545" y="62565"/>
                </a:cubicBezTo>
                <a:cubicBezTo>
                  <a:pt x="342420" y="49093"/>
                  <a:pt x="345307" y="46209"/>
                  <a:pt x="357768" y="49093"/>
                </a:cubicBezTo>
                <a:close/>
                <a:moveTo>
                  <a:pt x="342874" y="30448"/>
                </a:moveTo>
                <a:cubicBezTo>
                  <a:pt x="333290" y="28541"/>
                  <a:pt x="329408" y="32403"/>
                  <a:pt x="324616" y="40078"/>
                </a:cubicBezTo>
                <a:cubicBezTo>
                  <a:pt x="317924" y="50661"/>
                  <a:pt x="318833" y="62198"/>
                  <a:pt x="314041" y="73734"/>
                </a:cubicBezTo>
                <a:cubicBezTo>
                  <a:pt x="305367" y="92946"/>
                  <a:pt x="293884" y="109298"/>
                  <a:pt x="285209" y="127556"/>
                </a:cubicBezTo>
                <a:cubicBezTo>
                  <a:pt x="284218" y="129511"/>
                  <a:pt x="282318" y="131418"/>
                  <a:pt x="280418" y="132371"/>
                </a:cubicBezTo>
                <a:cubicBezTo>
                  <a:pt x="268852" y="140094"/>
                  <a:pt x="262160" y="153537"/>
                  <a:pt x="251586" y="162214"/>
                </a:cubicBezTo>
                <a:cubicBezTo>
                  <a:pt x="239028" y="172749"/>
                  <a:pt x="225562" y="183332"/>
                  <a:pt x="212096" y="192009"/>
                </a:cubicBezTo>
                <a:cubicBezTo>
                  <a:pt x="197721" y="201591"/>
                  <a:pt x="181364" y="209314"/>
                  <a:pt x="164015" y="214128"/>
                </a:cubicBezTo>
                <a:cubicBezTo>
                  <a:pt x="149640" y="217942"/>
                  <a:pt x="136174" y="223710"/>
                  <a:pt x="120808" y="224664"/>
                </a:cubicBezTo>
                <a:cubicBezTo>
                  <a:pt x="113125" y="224664"/>
                  <a:pt x="109242" y="231433"/>
                  <a:pt x="112134" y="239108"/>
                </a:cubicBezTo>
                <a:cubicBezTo>
                  <a:pt x="118825" y="257367"/>
                  <a:pt x="126591" y="275625"/>
                  <a:pt x="125600" y="295838"/>
                </a:cubicBezTo>
                <a:cubicBezTo>
                  <a:pt x="125600" y="296792"/>
                  <a:pt x="125600" y="298698"/>
                  <a:pt x="126591" y="299700"/>
                </a:cubicBezTo>
                <a:cubicBezTo>
                  <a:pt x="129483" y="304467"/>
                  <a:pt x="129483" y="310235"/>
                  <a:pt x="128491" y="316003"/>
                </a:cubicBezTo>
                <a:cubicBezTo>
                  <a:pt x="127500" y="321772"/>
                  <a:pt x="127500" y="327540"/>
                  <a:pt x="127500" y="333308"/>
                </a:cubicBezTo>
                <a:cubicBezTo>
                  <a:pt x="129400" y="353521"/>
                  <a:pt x="124608" y="373686"/>
                  <a:pt x="120808" y="392946"/>
                </a:cubicBezTo>
                <a:cubicBezTo>
                  <a:pt x="114034" y="425601"/>
                  <a:pt x="95776" y="454490"/>
                  <a:pt x="80410" y="483332"/>
                </a:cubicBezTo>
                <a:cubicBezTo>
                  <a:pt x="76527" y="491007"/>
                  <a:pt x="68844" y="495822"/>
                  <a:pt x="65953" y="503497"/>
                </a:cubicBezTo>
                <a:cubicBezTo>
                  <a:pt x="64052" y="508312"/>
                  <a:pt x="60252" y="512174"/>
                  <a:pt x="55378" y="515034"/>
                </a:cubicBezTo>
                <a:cubicBezTo>
                  <a:pt x="43895" y="522709"/>
                  <a:pt x="43895" y="534246"/>
                  <a:pt x="56369" y="541015"/>
                </a:cubicBezTo>
                <a:cubicBezTo>
                  <a:pt x="60252" y="542922"/>
                  <a:pt x="65044" y="544829"/>
                  <a:pt x="66944" y="549644"/>
                </a:cubicBezTo>
                <a:cubicBezTo>
                  <a:pt x="70827" y="555412"/>
                  <a:pt x="75618" y="560227"/>
                  <a:pt x="81401" y="564088"/>
                </a:cubicBezTo>
                <a:cubicBezTo>
                  <a:pt x="84293" y="565042"/>
                  <a:pt x="86193" y="567902"/>
                  <a:pt x="87102" y="569857"/>
                </a:cubicBezTo>
                <a:cubicBezTo>
                  <a:pt x="93876" y="579439"/>
                  <a:pt x="102550" y="587162"/>
                  <a:pt x="109242" y="594837"/>
                </a:cubicBezTo>
                <a:cubicBezTo>
                  <a:pt x="116925" y="603513"/>
                  <a:pt x="123700" y="612142"/>
                  <a:pt x="129483" y="621771"/>
                </a:cubicBezTo>
                <a:cubicBezTo>
                  <a:pt x="136174" y="635215"/>
                  <a:pt x="144849" y="647705"/>
                  <a:pt x="149640" y="662150"/>
                </a:cubicBezTo>
                <a:cubicBezTo>
                  <a:pt x="155423" y="680408"/>
                  <a:pt x="163106" y="697713"/>
                  <a:pt x="163106" y="717926"/>
                </a:cubicBezTo>
                <a:cubicBezTo>
                  <a:pt x="163106" y="719833"/>
                  <a:pt x="164098" y="722693"/>
                  <a:pt x="165006" y="724647"/>
                </a:cubicBezTo>
                <a:cubicBezTo>
                  <a:pt x="167898" y="728461"/>
                  <a:pt x="167898" y="733276"/>
                  <a:pt x="166906" y="738091"/>
                </a:cubicBezTo>
                <a:cubicBezTo>
                  <a:pt x="165006" y="754442"/>
                  <a:pt x="168889" y="771747"/>
                  <a:pt x="165006" y="788099"/>
                </a:cubicBezTo>
                <a:cubicBezTo>
                  <a:pt x="165006" y="789053"/>
                  <a:pt x="165006" y="790960"/>
                  <a:pt x="165998" y="791913"/>
                </a:cubicBezTo>
                <a:cubicBezTo>
                  <a:pt x="167898" y="797681"/>
                  <a:pt x="167898" y="803450"/>
                  <a:pt x="167898" y="809218"/>
                </a:cubicBezTo>
                <a:cubicBezTo>
                  <a:pt x="166906" y="817894"/>
                  <a:pt x="169798" y="821756"/>
                  <a:pt x="178472" y="821756"/>
                </a:cubicBezTo>
                <a:cubicBezTo>
                  <a:pt x="194830" y="822709"/>
                  <a:pt x="210196" y="824616"/>
                  <a:pt x="226554" y="827524"/>
                </a:cubicBezTo>
                <a:cubicBezTo>
                  <a:pt x="250594" y="832291"/>
                  <a:pt x="274635" y="831338"/>
                  <a:pt x="297684" y="839061"/>
                </a:cubicBezTo>
                <a:cubicBezTo>
                  <a:pt x="300575" y="840014"/>
                  <a:pt x="304458" y="840014"/>
                  <a:pt x="308258" y="840014"/>
                </a:cubicBezTo>
                <a:cubicBezTo>
                  <a:pt x="317924" y="839061"/>
                  <a:pt x="327507" y="840968"/>
                  <a:pt x="336182" y="841921"/>
                </a:cubicBezTo>
                <a:cubicBezTo>
                  <a:pt x="349648" y="843828"/>
                  <a:pt x="361131" y="850597"/>
                  <a:pt x="374597" y="849644"/>
                </a:cubicBezTo>
                <a:cubicBezTo>
                  <a:pt x="401529" y="847689"/>
                  <a:pt x="426561" y="859226"/>
                  <a:pt x="453493" y="859226"/>
                </a:cubicBezTo>
                <a:cubicBezTo>
                  <a:pt x="475551" y="859226"/>
                  <a:pt x="497692" y="866949"/>
                  <a:pt x="520741" y="866949"/>
                </a:cubicBezTo>
                <a:cubicBezTo>
                  <a:pt x="525532" y="866949"/>
                  <a:pt x="530407" y="867902"/>
                  <a:pt x="534207" y="869809"/>
                </a:cubicBezTo>
                <a:cubicBezTo>
                  <a:pt x="550564" y="875577"/>
                  <a:pt x="567831" y="876531"/>
                  <a:pt x="585180" y="879439"/>
                </a:cubicBezTo>
                <a:cubicBezTo>
                  <a:pt x="609220" y="883253"/>
                  <a:pt x="634169" y="882299"/>
                  <a:pt x="657301" y="888067"/>
                </a:cubicBezTo>
                <a:cubicBezTo>
                  <a:pt x="684233" y="894789"/>
                  <a:pt x="711083" y="895790"/>
                  <a:pt x="738015" y="899604"/>
                </a:cubicBezTo>
                <a:cubicBezTo>
                  <a:pt x="769739" y="903465"/>
                  <a:pt x="800554" y="910187"/>
                  <a:pt x="833186" y="910187"/>
                </a:cubicBezTo>
                <a:cubicBezTo>
                  <a:pt x="837069" y="910187"/>
                  <a:pt x="841861" y="912094"/>
                  <a:pt x="845743" y="913095"/>
                </a:cubicBezTo>
                <a:cubicBezTo>
                  <a:pt x="857227" y="915002"/>
                  <a:pt x="867801" y="920770"/>
                  <a:pt x="879367" y="919817"/>
                </a:cubicBezTo>
                <a:cubicBezTo>
                  <a:pt x="888950" y="918864"/>
                  <a:pt x="898616" y="918864"/>
                  <a:pt x="907291" y="921724"/>
                </a:cubicBezTo>
                <a:cubicBezTo>
                  <a:pt x="934140" y="930400"/>
                  <a:pt x="963964" y="925585"/>
                  <a:pt x="990896" y="934214"/>
                </a:cubicBezTo>
                <a:cubicBezTo>
                  <a:pt x="1009153" y="939982"/>
                  <a:pt x="1029394" y="936168"/>
                  <a:pt x="1048560" y="940936"/>
                </a:cubicBezTo>
                <a:cubicBezTo>
                  <a:pt x="1056243" y="942890"/>
                  <a:pt x="1064009" y="945751"/>
                  <a:pt x="1071692" y="943844"/>
                </a:cubicBezTo>
                <a:cubicBezTo>
                  <a:pt x="1079375" y="942890"/>
                  <a:pt x="1086067" y="942890"/>
                  <a:pt x="1092841" y="945751"/>
                </a:cubicBezTo>
                <a:cubicBezTo>
                  <a:pt x="1119773" y="955380"/>
                  <a:pt x="1149514" y="949612"/>
                  <a:pt x="1176446" y="960195"/>
                </a:cubicBezTo>
                <a:cubicBezTo>
                  <a:pt x="1177437" y="960195"/>
                  <a:pt x="1178346" y="960195"/>
                  <a:pt x="1179337" y="960195"/>
                </a:cubicBezTo>
                <a:cubicBezTo>
                  <a:pt x="1192803" y="960195"/>
                  <a:pt x="1207261" y="959242"/>
                  <a:pt x="1220644" y="964009"/>
                </a:cubicBezTo>
                <a:cubicBezTo>
                  <a:pt x="1228410" y="966917"/>
                  <a:pt x="1237993" y="967870"/>
                  <a:pt x="1245676" y="967870"/>
                </a:cubicBezTo>
                <a:cubicBezTo>
                  <a:pt x="1258151" y="966917"/>
                  <a:pt x="1269717" y="968824"/>
                  <a:pt x="1281283" y="971732"/>
                </a:cubicBezTo>
                <a:cubicBezTo>
                  <a:pt x="1293757" y="975546"/>
                  <a:pt x="1306232" y="978453"/>
                  <a:pt x="1319698" y="975546"/>
                </a:cubicBezTo>
                <a:cubicBezTo>
                  <a:pt x="1321598" y="975546"/>
                  <a:pt x="1323581" y="975546"/>
                  <a:pt x="1325481" y="976547"/>
                </a:cubicBezTo>
                <a:cubicBezTo>
                  <a:pt x="1338947" y="982315"/>
                  <a:pt x="1353404" y="982315"/>
                  <a:pt x="1366788" y="985175"/>
                </a:cubicBezTo>
                <a:cubicBezTo>
                  <a:pt x="1383145" y="985175"/>
                  <a:pt x="1394711" y="979407"/>
                  <a:pt x="1404294" y="985175"/>
                </a:cubicBezTo>
                <a:cubicBezTo>
                  <a:pt x="1412969" y="988083"/>
                  <a:pt x="1419743" y="989990"/>
                  <a:pt x="1427426" y="989990"/>
                </a:cubicBezTo>
                <a:cubicBezTo>
                  <a:pt x="1441801" y="990944"/>
                  <a:pt x="1456258" y="991897"/>
                  <a:pt x="1470633" y="993852"/>
                </a:cubicBezTo>
                <a:cubicBezTo>
                  <a:pt x="1481208" y="994805"/>
                  <a:pt x="1484099" y="993852"/>
                  <a:pt x="1486991" y="983268"/>
                </a:cubicBezTo>
                <a:cubicBezTo>
                  <a:pt x="1494674" y="953473"/>
                  <a:pt x="1510123" y="928446"/>
                  <a:pt x="1528380" y="904419"/>
                </a:cubicBezTo>
                <a:cubicBezTo>
                  <a:pt x="1529289" y="902512"/>
                  <a:pt x="1531272" y="901511"/>
                  <a:pt x="1532180" y="899604"/>
                </a:cubicBezTo>
                <a:cubicBezTo>
                  <a:pt x="1546638" y="888067"/>
                  <a:pt x="1557212" y="872669"/>
                  <a:pt x="1573570" y="864041"/>
                </a:cubicBezTo>
                <a:cubicBezTo>
                  <a:pt x="1591828" y="854411"/>
                  <a:pt x="1609094" y="844829"/>
                  <a:pt x="1628343" y="838060"/>
                </a:cubicBezTo>
                <a:cubicBezTo>
                  <a:pt x="1639909" y="834246"/>
                  <a:pt x="1652383" y="832291"/>
                  <a:pt x="1662958" y="825569"/>
                </a:cubicBezTo>
                <a:cubicBezTo>
                  <a:pt x="1665849" y="823663"/>
                  <a:pt x="1669650" y="822709"/>
                  <a:pt x="1667750" y="817894"/>
                </a:cubicBezTo>
                <a:cubicBezTo>
                  <a:pt x="1664858" y="806358"/>
                  <a:pt x="1660066" y="794821"/>
                  <a:pt x="1656266" y="783284"/>
                </a:cubicBezTo>
                <a:cubicBezTo>
                  <a:pt x="1652383" y="772701"/>
                  <a:pt x="1651392" y="761164"/>
                  <a:pt x="1648501" y="750581"/>
                </a:cubicBezTo>
                <a:cubicBezTo>
                  <a:pt x="1646600" y="738091"/>
                  <a:pt x="1645692" y="724647"/>
                  <a:pt x="1644700" y="712110"/>
                </a:cubicBezTo>
                <a:cubicBezTo>
                  <a:pt x="1642800" y="690038"/>
                  <a:pt x="1645692" y="668871"/>
                  <a:pt x="1647592" y="646752"/>
                </a:cubicBezTo>
                <a:cubicBezTo>
                  <a:pt x="1648501" y="634261"/>
                  <a:pt x="1653375" y="622725"/>
                  <a:pt x="1657175" y="611188"/>
                </a:cubicBezTo>
                <a:cubicBezTo>
                  <a:pt x="1664858" y="585207"/>
                  <a:pt x="1671632" y="559273"/>
                  <a:pt x="1690881" y="538107"/>
                </a:cubicBezTo>
                <a:cubicBezTo>
                  <a:pt x="1692781" y="536200"/>
                  <a:pt x="1693690" y="534246"/>
                  <a:pt x="1694682" y="531385"/>
                </a:cubicBezTo>
                <a:cubicBezTo>
                  <a:pt x="1700465" y="515034"/>
                  <a:pt x="1716822" y="506358"/>
                  <a:pt x="1723514" y="491007"/>
                </a:cubicBezTo>
                <a:cubicBezTo>
                  <a:pt x="1725414" y="486192"/>
                  <a:pt x="1735080" y="487146"/>
                  <a:pt x="1735080" y="480424"/>
                </a:cubicBezTo>
                <a:cubicBezTo>
                  <a:pt x="1735988" y="473702"/>
                  <a:pt x="1727397" y="471748"/>
                  <a:pt x="1725414" y="466981"/>
                </a:cubicBezTo>
                <a:cubicBezTo>
                  <a:pt x="1719714" y="454443"/>
                  <a:pt x="1706247" y="449676"/>
                  <a:pt x="1698564" y="438139"/>
                </a:cubicBezTo>
                <a:cubicBezTo>
                  <a:pt x="1692781" y="430416"/>
                  <a:pt x="1686999" y="420834"/>
                  <a:pt x="1679315" y="413111"/>
                </a:cubicBezTo>
                <a:cubicBezTo>
                  <a:pt x="1675433" y="409297"/>
                  <a:pt x="1671632" y="404483"/>
                  <a:pt x="1668741" y="398714"/>
                </a:cubicBezTo>
                <a:cubicBezTo>
                  <a:pt x="1664858" y="390038"/>
                  <a:pt x="1659075" y="383316"/>
                  <a:pt x="1657175" y="374640"/>
                </a:cubicBezTo>
                <a:cubicBezTo>
                  <a:pt x="1654283" y="366011"/>
                  <a:pt x="1649492" y="357335"/>
                  <a:pt x="1645692" y="348706"/>
                </a:cubicBezTo>
                <a:cubicBezTo>
                  <a:pt x="1642800" y="340030"/>
                  <a:pt x="1641809" y="331401"/>
                  <a:pt x="1638917" y="322725"/>
                </a:cubicBezTo>
                <a:cubicBezTo>
                  <a:pt x="1635117" y="311189"/>
                  <a:pt x="1634126" y="298698"/>
                  <a:pt x="1632226" y="286208"/>
                </a:cubicBezTo>
                <a:cubicBezTo>
                  <a:pt x="1630243" y="265042"/>
                  <a:pt x="1632226" y="244877"/>
                  <a:pt x="1634126" y="223710"/>
                </a:cubicBezTo>
                <a:cubicBezTo>
                  <a:pt x="1635117" y="215082"/>
                  <a:pt x="1628343" y="208312"/>
                  <a:pt x="1619668" y="210267"/>
                </a:cubicBezTo>
                <a:cubicBezTo>
                  <a:pt x="1609094" y="212174"/>
                  <a:pt x="1599511" y="210267"/>
                  <a:pt x="1589927" y="207359"/>
                </a:cubicBezTo>
                <a:cubicBezTo>
                  <a:pt x="1579270" y="204499"/>
                  <a:pt x="1568696" y="200637"/>
                  <a:pt x="1558121" y="201591"/>
                </a:cubicBezTo>
                <a:cubicBezTo>
                  <a:pt x="1547547" y="202544"/>
                  <a:pt x="1537963" y="200637"/>
                  <a:pt x="1527389" y="198730"/>
                </a:cubicBezTo>
                <a:cubicBezTo>
                  <a:pt x="1512931" y="194869"/>
                  <a:pt x="1498557" y="191007"/>
                  <a:pt x="1483191" y="192962"/>
                </a:cubicBezTo>
                <a:cubicBezTo>
                  <a:pt x="1479308" y="193915"/>
                  <a:pt x="1475507" y="192009"/>
                  <a:pt x="1472616" y="191007"/>
                </a:cubicBezTo>
                <a:cubicBezTo>
                  <a:pt x="1458159" y="188147"/>
                  <a:pt x="1443784" y="183332"/>
                  <a:pt x="1429326" y="182379"/>
                </a:cubicBezTo>
                <a:cubicBezTo>
                  <a:pt x="1397603" y="182379"/>
                  <a:pt x="1367779" y="171796"/>
                  <a:pt x="1337047" y="170842"/>
                </a:cubicBezTo>
                <a:cubicBezTo>
                  <a:pt x="1323581" y="170842"/>
                  <a:pt x="1311024" y="163167"/>
                  <a:pt x="1297640" y="164120"/>
                </a:cubicBezTo>
                <a:cubicBezTo>
                  <a:pt x="1282191" y="165074"/>
                  <a:pt x="1268725" y="162166"/>
                  <a:pt x="1254351" y="158352"/>
                </a:cubicBezTo>
                <a:cubicBezTo>
                  <a:pt x="1250468" y="157399"/>
                  <a:pt x="1246668" y="156398"/>
                  <a:pt x="1242785" y="156398"/>
                </a:cubicBezTo>
                <a:cubicBezTo>
                  <a:pt x="1210152" y="156398"/>
                  <a:pt x="1179337" y="143908"/>
                  <a:pt x="1145714" y="144861"/>
                </a:cubicBezTo>
                <a:cubicBezTo>
                  <a:pt x="1138939" y="144861"/>
                  <a:pt x="1133156" y="142001"/>
                  <a:pt x="1126465" y="140094"/>
                </a:cubicBezTo>
                <a:cubicBezTo>
                  <a:pt x="1114899" y="137186"/>
                  <a:pt x="1104324" y="134325"/>
                  <a:pt x="1092841" y="136232"/>
                </a:cubicBezTo>
                <a:cubicBezTo>
                  <a:pt x="1089949" y="136232"/>
                  <a:pt x="1087058" y="136232"/>
                  <a:pt x="1084166" y="135279"/>
                </a:cubicBezTo>
                <a:cubicBezTo>
                  <a:pt x="1062026" y="131418"/>
                  <a:pt x="1039968" y="125649"/>
                  <a:pt x="1016836" y="124696"/>
                </a:cubicBezTo>
                <a:cubicBezTo>
                  <a:pt x="1002462" y="124696"/>
                  <a:pt x="988996" y="118927"/>
                  <a:pt x="974538" y="118927"/>
                </a:cubicBezTo>
                <a:cubicBezTo>
                  <a:pt x="955289" y="118927"/>
                  <a:pt x="938023" y="115066"/>
                  <a:pt x="919765" y="110251"/>
                </a:cubicBezTo>
                <a:cubicBezTo>
                  <a:pt x="912991" y="108344"/>
                  <a:pt x="905308" y="107391"/>
                  <a:pt x="898616" y="108344"/>
                </a:cubicBezTo>
                <a:cubicBezTo>
                  <a:pt x="891842" y="109298"/>
                  <a:pt x="885150" y="108344"/>
                  <a:pt x="879367" y="106437"/>
                </a:cubicBezTo>
                <a:cubicBezTo>
                  <a:pt x="863010" y="101623"/>
                  <a:pt x="846652" y="96808"/>
                  <a:pt x="828395" y="99716"/>
                </a:cubicBezTo>
                <a:cubicBezTo>
                  <a:pt x="824594" y="99716"/>
                  <a:pt x="820711" y="98715"/>
                  <a:pt x="816911" y="97761"/>
                </a:cubicBezTo>
                <a:cubicBezTo>
                  <a:pt x="792871" y="91993"/>
                  <a:pt x="768830" y="90086"/>
                  <a:pt x="744789" y="86224"/>
                </a:cubicBezTo>
                <a:cubicBezTo>
                  <a:pt x="716866" y="81410"/>
                  <a:pt x="688034" y="83364"/>
                  <a:pt x="661101" y="73734"/>
                </a:cubicBezTo>
                <a:cubicBezTo>
                  <a:pt x="657301" y="72781"/>
                  <a:pt x="653418" y="71828"/>
                  <a:pt x="649618" y="72781"/>
                </a:cubicBezTo>
                <a:cubicBezTo>
                  <a:pt x="639952" y="74688"/>
                  <a:pt x="631361" y="73734"/>
                  <a:pt x="622686" y="69873"/>
                </a:cubicBezTo>
                <a:cubicBezTo>
                  <a:pt x="616903" y="67966"/>
                  <a:pt x="611120" y="66059"/>
                  <a:pt x="605337" y="66059"/>
                </a:cubicBezTo>
                <a:cubicBezTo>
                  <a:pt x="572705" y="66059"/>
                  <a:pt x="541890" y="56429"/>
                  <a:pt x="509258" y="54523"/>
                </a:cubicBezTo>
                <a:cubicBezTo>
                  <a:pt x="485217" y="53522"/>
                  <a:pt x="461176" y="44893"/>
                  <a:pt x="436144" y="44893"/>
                </a:cubicBezTo>
                <a:cubicBezTo>
                  <a:pt x="434244" y="44893"/>
                  <a:pt x="431353" y="43939"/>
                  <a:pt x="429453" y="42986"/>
                </a:cubicBezTo>
                <a:cubicBezTo>
                  <a:pt x="417887" y="39125"/>
                  <a:pt x="406321" y="38171"/>
                  <a:pt x="394838" y="39125"/>
                </a:cubicBezTo>
                <a:cubicBezTo>
                  <a:pt x="389963" y="39125"/>
                  <a:pt x="384263" y="39125"/>
                  <a:pt x="379389" y="37218"/>
                </a:cubicBezTo>
                <a:cubicBezTo>
                  <a:pt x="367906" y="33356"/>
                  <a:pt x="355348" y="32403"/>
                  <a:pt x="342874" y="30448"/>
                </a:cubicBezTo>
                <a:close/>
                <a:moveTo>
                  <a:pt x="322716" y="653"/>
                </a:moveTo>
                <a:cubicBezTo>
                  <a:pt x="330399" y="2608"/>
                  <a:pt x="337091" y="4515"/>
                  <a:pt x="343865" y="6422"/>
                </a:cubicBezTo>
                <a:cubicBezTo>
                  <a:pt x="355348" y="9330"/>
                  <a:pt x="366914" y="12190"/>
                  <a:pt x="379389" y="10283"/>
                </a:cubicBezTo>
                <a:cubicBezTo>
                  <a:pt x="389055" y="8376"/>
                  <a:pt x="397729" y="13191"/>
                  <a:pt x="406321" y="15098"/>
                </a:cubicBezTo>
                <a:cubicBezTo>
                  <a:pt x="417887" y="17958"/>
                  <a:pt x="428461" y="19913"/>
                  <a:pt x="440027" y="19913"/>
                </a:cubicBezTo>
                <a:cubicBezTo>
                  <a:pt x="450602" y="19913"/>
                  <a:pt x="460185" y="20866"/>
                  <a:pt x="470760" y="23727"/>
                </a:cubicBezTo>
                <a:cubicBezTo>
                  <a:pt x="481334" y="26635"/>
                  <a:pt x="491909" y="28541"/>
                  <a:pt x="503475" y="27588"/>
                </a:cubicBezTo>
                <a:cubicBezTo>
                  <a:pt x="513058" y="26635"/>
                  <a:pt x="522641" y="28541"/>
                  <a:pt x="532307" y="32403"/>
                </a:cubicBezTo>
                <a:cubicBezTo>
                  <a:pt x="538998" y="34310"/>
                  <a:pt x="545773" y="36217"/>
                  <a:pt x="553456" y="36217"/>
                </a:cubicBezTo>
                <a:cubicBezTo>
                  <a:pt x="571713" y="36217"/>
                  <a:pt x="588980" y="39125"/>
                  <a:pt x="606329" y="43939"/>
                </a:cubicBezTo>
                <a:cubicBezTo>
                  <a:pt x="608229" y="44893"/>
                  <a:pt x="610129" y="44893"/>
                  <a:pt x="612112" y="44893"/>
                </a:cubicBezTo>
                <a:cubicBezTo>
                  <a:pt x="629378" y="42033"/>
                  <a:pt x="645735" y="47801"/>
                  <a:pt x="662093" y="50661"/>
                </a:cubicBezTo>
                <a:cubicBezTo>
                  <a:pt x="671676" y="52568"/>
                  <a:pt x="682251" y="53569"/>
                  <a:pt x="692825" y="53569"/>
                </a:cubicBezTo>
                <a:cubicBezTo>
                  <a:pt x="703400" y="53569"/>
                  <a:pt x="713066" y="55476"/>
                  <a:pt x="722649" y="57383"/>
                </a:cubicBezTo>
                <a:cubicBezTo>
                  <a:pt x="733224" y="60291"/>
                  <a:pt x="743798" y="62198"/>
                  <a:pt x="756273" y="60291"/>
                </a:cubicBezTo>
                <a:cubicBezTo>
                  <a:pt x="766930" y="58336"/>
                  <a:pt x="778413" y="65106"/>
                  <a:pt x="788988" y="67966"/>
                </a:cubicBezTo>
                <a:cubicBezTo>
                  <a:pt x="800554" y="70874"/>
                  <a:pt x="811128" y="73734"/>
                  <a:pt x="822612" y="70874"/>
                </a:cubicBezTo>
                <a:cubicBezTo>
                  <a:pt x="827486" y="69873"/>
                  <a:pt x="831286" y="70874"/>
                  <a:pt x="836078" y="71828"/>
                </a:cubicBezTo>
                <a:cubicBezTo>
                  <a:pt x="855327" y="75641"/>
                  <a:pt x="873584" y="82411"/>
                  <a:pt x="893825" y="81410"/>
                </a:cubicBezTo>
                <a:cubicBezTo>
                  <a:pt x="898616" y="81410"/>
                  <a:pt x="902416" y="82411"/>
                  <a:pt x="907291" y="83364"/>
                </a:cubicBezTo>
                <a:cubicBezTo>
                  <a:pt x="922657" y="86224"/>
                  <a:pt x="937031" y="92946"/>
                  <a:pt x="952480" y="89132"/>
                </a:cubicBezTo>
                <a:cubicBezTo>
                  <a:pt x="957272" y="88179"/>
                  <a:pt x="963055" y="91039"/>
                  <a:pt x="967846" y="91993"/>
                </a:cubicBezTo>
                <a:cubicBezTo>
                  <a:pt x="976521" y="93947"/>
                  <a:pt x="985113" y="98715"/>
                  <a:pt x="993787" y="97761"/>
                </a:cubicBezTo>
                <a:cubicBezTo>
                  <a:pt x="1011053" y="96808"/>
                  <a:pt x="1027411" y="99716"/>
                  <a:pt x="1043768" y="103529"/>
                </a:cubicBezTo>
                <a:cubicBezTo>
                  <a:pt x="1053434" y="105484"/>
                  <a:pt x="1062026" y="107391"/>
                  <a:pt x="1071692" y="104531"/>
                </a:cubicBezTo>
                <a:cubicBezTo>
                  <a:pt x="1077392" y="103529"/>
                  <a:pt x="1082266" y="105484"/>
                  <a:pt x="1087967" y="106437"/>
                </a:cubicBezTo>
                <a:cubicBezTo>
                  <a:pt x="1106307" y="112206"/>
                  <a:pt x="1124565" y="117021"/>
                  <a:pt x="1144722" y="116067"/>
                </a:cubicBezTo>
                <a:cubicBezTo>
                  <a:pt x="1158188" y="115066"/>
                  <a:pt x="1171654" y="121835"/>
                  <a:pt x="1186112" y="124696"/>
                </a:cubicBezTo>
                <a:cubicBezTo>
                  <a:pt x="1191812" y="125649"/>
                  <a:pt x="1198586" y="126603"/>
                  <a:pt x="1204369" y="125649"/>
                </a:cubicBezTo>
                <a:cubicBezTo>
                  <a:pt x="1212961" y="124696"/>
                  <a:pt x="1220644" y="126603"/>
                  <a:pt x="1229319" y="128557"/>
                </a:cubicBezTo>
                <a:cubicBezTo>
                  <a:pt x="1244685" y="133372"/>
                  <a:pt x="1260134" y="136232"/>
                  <a:pt x="1276409" y="135279"/>
                </a:cubicBezTo>
                <a:cubicBezTo>
                  <a:pt x="1283183" y="135279"/>
                  <a:pt x="1290866" y="137186"/>
                  <a:pt x="1297640" y="139140"/>
                </a:cubicBezTo>
                <a:cubicBezTo>
                  <a:pt x="1311024" y="142954"/>
                  <a:pt x="1324490" y="145862"/>
                  <a:pt x="1337956" y="144909"/>
                </a:cubicBezTo>
                <a:cubicBezTo>
                  <a:pt x="1347622" y="144909"/>
                  <a:pt x="1358196" y="146816"/>
                  <a:pt x="1367779" y="149676"/>
                </a:cubicBezTo>
                <a:cubicBezTo>
                  <a:pt x="1380254" y="152584"/>
                  <a:pt x="1393720" y="155444"/>
                  <a:pt x="1406277" y="154491"/>
                </a:cubicBezTo>
                <a:cubicBezTo>
                  <a:pt x="1412969" y="154491"/>
                  <a:pt x="1419743" y="155444"/>
                  <a:pt x="1426435" y="157399"/>
                </a:cubicBezTo>
                <a:cubicBezTo>
                  <a:pt x="1439901" y="161212"/>
                  <a:pt x="1454358" y="165074"/>
                  <a:pt x="1468733" y="163167"/>
                </a:cubicBezTo>
                <a:cubicBezTo>
                  <a:pt x="1473525" y="162214"/>
                  <a:pt x="1479308" y="164120"/>
                  <a:pt x="1484099" y="165074"/>
                </a:cubicBezTo>
                <a:cubicBezTo>
                  <a:pt x="1499548" y="167982"/>
                  <a:pt x="1514914" y="171796"/>
                  <a:pt x="1530280" y="170842"/>
                </a:cubicBezTo>
                <a:cubicBezTo>
                  <a:pt x="1540855" y="170842"/>
                  <a:pt x="1551429" y="173750"/>
                  <a:pt x="1561013" y="176611"/>
                </a:cubicBezTo>
                <a:cubicBezTo>
                  <a:pt x="1571587" y="180472"/>
                  <a:pt x="1582162" y="182379"/>
                  <a:pt x="1592736" y="181425"/>
                </a:cubicBezTo>
                <a:cubicBezTo>
                  <a:pt x="1608185" y="179519"/>
                  <a:pt x="1623551" y="185287"/>
                  <a:pt x="1637926" y="188147"/>
                </a:cubicBezTo>
                <a:cubicBezTo>
                  <a:pt x="1644700" y="189101"/>
                  <a:pt x="1651392" y="192009"/>
                  <a:pt x="1659075" y="192009"/>
                </a:cubicBezTo>
                <a:cubicBezTo>
                  <a:pt x="1665849" y="192009"/>
                  <a:pt x="1668741" y="195870"/>
                  <a:pt x="1666758" y="202592"/>
                </a:cubicBezTo>
                <a:cubicBezTo>
                  <a:pt x="1665849" y="208360"/>
                  <a:pt x="1663949" y="214128"/>
                  <a:pt x="1663949" y="218943"/>
                </a:cubicBezTo>
                <a:cubicBezTo>
                  <a:pt x="1661967" y="240062"/>
                  <a:pt x="1661058" y="262182"/>
                  <a:pt x="1662958" y="283348"/>
                </a:cubicBezTo>
                <a:cubicBezTo>
                  <a:pt x="1663949" y="294885"/>
                  <a:pt x="1666758" y="306421"/>
                  <a:pt x="1668741" y="317958"/>
                </a:cubicBezTo>
                <a:cubicBezTo>
                  <a:pt x="1669650" y="327588"/>
                  <a:pt x="1672541" y="338123"/>
                  <a:pt x="1677333" y="347753"/>
                </a:cubicBezTo>
                <a:cubicBezTo>
                  <a:pt x="1683116" y="359290"/>
                  <a:pt x="1687990" y="370826"/>
                  <a:pt x="1693690" y="382363"/>
                </a:cubicBezTo>
                <a:cubicBezTo>
                  <a:pt x="1698564" y="391039"/>
                  <a:pt x="1704265" y="399668"/>
                  <a:pt x="1711039" y="407391"/>
                </a:cubicBezTo>
                <a:cubicBezTo>
                  <a:pt x="1716822" y="413159"/>
                  <a:pt x="1721614" y="420834"/>
                  <a:pt x="1727397" y="426602"/>
                </a:cubicBezTo>
                <a:cubicBezTo>
                  <a:pt x="1742763" y="440999"/>
                  <a:pt x="1757138" y="455444"/>
                  <a:pt x="1775478" y="466027"/>
                </a:cubicBezTo>
                <a:cubicBezTo>
                  <a:pt x="1782169" y="469841"/>
                  <a:pt x="1782169" y="474656"/>
                  <a:pt x="1775478" y="479471"/>
                </a:cubicBezTo>
                <a:cubicBezTo>
                  <a:pt x="1767712" y="485239"/>
                  <a:pt x="1762920" y="492914"/>
                  <a:pt x="1754329" y="496776"/>
                </a:cubicBezTo>
                <a:cubicBezTo>
                  <a:pt x="1751437" y="498682"/>
                  <a:pt x="1749454" y="501590"/>
                  <a:pt x="1748546" y="504451"/>
                </a:cubicBezTo>
                <a:cubicBezTo>
                  <a:pt x="1747554" y="507359"/>
                  <a:pt x="1745654" y="510267"/>
                  <a:pt x="1743671" y="511220"/>
                </a:cubicBezTo>
                <a:cubicBezTo>
                  <a:pt x="1733097" y="515987"/>
                  <a:pt x="1729297" y="526570"/>
                  <a:pt x="1724505" y="535247"/>
                </a:cubicBezTo>
                <a:cubicBezTo>
                  <a:pt x="1723514" y="537154"/>
                  <a:pt x="1722522" y="539108"/>
                  <a:pt x="1720622" y="541015"/>
                </a:cubicBezTo>
                <a:cubicBezTo>
                  <a:pt x="1710048" y="547737"/>
                  <a:pt x="1707156" y="559273"/>
                  <a:pt x="1703356" y="569857"/>
                </a:cubicBezTo>
                <a:cubicBezTo>
                  <a:pt x="1696582" y="587162"/>
                  <a:pt x="1688899" y="605420"/>
                  <a:pt x="1684107" y="623678"/>
                </a:cubicBezTo>
                <a:cubicBezTo>
                  <a:pt x="1680224" y="638123"/>
                  <a:pt x="1674524" y="652520"/>
                  <a:pt x="1672541" y="667918"/>
                </a:cubicBezTo>
                <a:cubicBezTo>
                  <a:pt x="1670641" y="686176"/>
                  <a:pt x="1670641" y="704435"/>
                  <a:pt x="1672541" y="721739"/>
                </a:cubicBezTo>
                <a:cubicBezTo>
                  <a:pt x="1673532" y="734277"/>
                  <a:pt x="1676424" y="745814"/>
                  <a:pt x="1678324" y="757350"/>
                </a:cubicBezTo>
                <a:cubicBezTo>
                  <a:pt x="1679315" y="766933"/>
                  <a:pt x="1682207" y="777516"/>
                  <a:pt x="1685098" y="787145"/>
                </a:cubicBezTo>
                <a:cubicBezTo>
                  <a:pt x="1689890" y="801543"/>
                  <a:pt x="1694682" y="816941"/>
                  <a:pt x="1701373" y="830384"/>
                </a:cubicBezTo>
                <a:cubicBezTo>
                  <a:pt x="1707156" y="841921"/>
                  <a:pt x="1704265" y="844829"/>
                  <a:pt x="1691790" y="848690"/>
                </a:cubicBezTo>
                <a:cubicBezTo>
                  <a:pt x="1666758" y="855412"/>
                  <a:pt x="1640817" y="862134"/>
                  <a:pt x="1616777" y="872717"/>
                </a:cubicBezTo>
                <a:cubicBezTo>
                  <a:pt x="1601411" y="879439"/>
                  <a:pt x="1587036" y="888115"/>
                  <a:pt x="1573570" y="898651"/>
                </a:cubicBezTo>
                <a:cubicBezTo>
                  <a:pt x="1565804" y="904419"/>
                  <a:pt x="1558121" y="912142"/>
                  <a:pt x="1551429" y="918864"/>
                </a:cubicBezTo>
                <a:cubicBezTo>
                  <a:pt x="1525489" y="945798"/>
                  <a:pt x="1518714" y="981361"/>
                  <a:pt x="1508140" y="1014017"/>
                </a:cubicBezTo>
                <a:cubicBezTo>
                  <a:pt x="1503348" y="1027508"/>
                  <a:pt x="1502357" y="1028461"/>
                  <a:pt x="1487982" y="1025553"/>
                </a:cubicBezTo>
                <a:cubicBezTo>
                  <a:pt x="1469725" y="1021740"/>
                  <a:pt x="1450476" y="1020786"/>
                  <a:pt x="1432218" y="1017878"/>
                </a:cubicBezTo>
                <a:cubicBezTo>
                  <a:pt x="1402394" y="1012110"/>
                  <a:pt x="1371662" y="1009250"/>
                  <a:pt x="1341839" y="1005388"/>
                </a:cubicBezTo>
                <a:cubicBezTo>
                  <a:pt x="1326472" y="1003481"/>
                  <a:pt x="1311024" y="1001527"/>
                  <a:pt x="1295658" y="997713"/>
                </a:cubicBezTo>
                <a:cubicBezTo>
                  <a:pt x="1293757" y="997713"/>
                  <a:pt x="1291857" y="996712"/>
                  <a:pt x="1290866" y="996712"/>
                </a:cubicBezTo>
                <a:cubicBezTo>
                  <a:pt x="1270708" y="1000573"/>
                  <a:pt x="1252451" y="991945"/>
                  <a:pt x="1233202" y="989990"/>
                </a:cubicBezTo>
                <a:cubicBezTo>
                  <a:pt x="1209161" y="987130"/>
                  <a:pt x="1184129" y="983268"/>
                  <a:pt x="1160088" y="981361"/>
                </a:cubicBezTo>
                <a:cubicBezTo>
                  <a:pt x="1148605" y="980408"/>
                  <a:pt x="1138031" y="978453"/>
                  <a:pt x="1127456" y="976547"/>
                </a:cubicBezTo>
                <a:cubicBezTo>
                  <a:pt x="1101433" y="973639"/>
                  <a:pt x="1074583" y="969825"/>
                  <a:pt x="1048560" y="965963"/>
                </a:cubicBezTo>
                <a:cubicBezTo>
                  <a:pt x="1032202" y="964057"/>
                  <a:pt x="1014936" y="962102"/>
                  <a:pt x="998579" y="959242"/>
                </a:cubicBezTo>
                <a:cubicBezTo>
                  <a:pt x="989904" y="957335"/>
                  <a:pt x="980321" y="956334"/>
                  <a:pt x="971647" y="957335"/>
                </a:cubicBezTo>
                <a:cubicBezTo>
                  <a:pt x="961072" y="958288"/>
                  <a:pt x="950498" y="952520"/>
                  <a:pt x="939923" y="951566"/>
                </a:cubicBezTo>
                <a:cubicBezTo>
                  <a:pt x="911091" y="949612"/>
                  <a:pt x="883250" y="942890"/>
                  <a:pt x="854335" y="940983"/>
                </a:cubicBezTo>
                <a:cubicBezTo>
                  <a:pt x="835169" y="939982"/>
                  <a:pt x="816911" y="933260"/>
                  <a:pt x="797662" y="932307"/>
                </a:cubicBezTo>
                <a:cubicBezTo>
                  <a:pt x="774613" y="931354"/>
                  <a:pt x="752473" y="923678"/>
                  <a:pt x="729423" y="923678"/>
                </a:cubicBezTo>
                <a:cubicBezTo>
                  <a:pt x="712074" y="923678"/>
                  <a:pt x="695717" y="915956"/>
                  <a:pt x="678450" y="916957"/>
                </a:cubicBezTo>
                <a:cubicBezTo>
                  <a:pt x="648627" y="917910"/>
                  <a:pt x="620703" y="905420"/>
                  <a:pt x="590962" y="906373"/>
                </a:cubicBezTo>
                <a:cubicBezTo>
                  <a:pt x="582288" y="906373"/>
                  <a:pt x="572705" y="903465"/>
                  <a:pt x="564030" y="901559"/>
                </a:cubicBezTo>
                <a:cubicBezTo>
                  <a:pt x="552465" y="898651"/>
                  <a:pt x="540899" y="896744"/>
                  <a:pt x="529415" y="898651"/>
                </a:cubicBezTo>
                <a:cubicBezTo>
                  <a:pt x="527515" y="898651"/>
                  <a:pt x="524624" y="898651"/>
                  <a:pt x="522641" y="898651"/>
                </a:cubicBezTo>
                <a:cubicBezTo>
                  <a:pt x="500583" y="890975"/>
                  <a:pt x="477451" y="890975"/>
                  <a:pt x="455393" y="888067"/>
                </a:cubicBezTo>
                <a:cubicBezTo>
                  <a:pt x="446719" y="887114"/>
                  <a:pt x="437136" y="884254"/>
                  <a:pt x="428461" y="882299"/>
                </a:cubicBezTo>
                <a:cubicBezTo>
                  <a:pt x="421687" y="880392"/>
                  <a:pt x="415987" y="880392"/>
                  <a:pt x="409212" y="881346"/>
                </a:cubicBezTo>
                <a:cubicBezTo>
                  <a:pt x="399629" y="883300"/>
                  <a:pt x="389963" y="879439"/>
                  <a:pt x="380380" y="877532"/>
                </a:cubicBezTo>
                <a:cubicBezTo>
                  <a:pt x="373606" y="875577"/>
                  <a:pt x="366914" y="873670"/>
                  <a:pt x="360222" y="874624"/>
                </a:cubicBezTo>
                <a:cubicBezTo>
                  <a:pt x="338082" y="875577"/>
                  <a:pt x="317842" y="868856"/>
                  <a:pt x="296693" y="864994"/>
                </a:cubicBezTo>
                <a:cubicBezTo>
                  <a:pt x="291901" y="864041"/>
                  <a:pt x="287109" y="863087"/>
                  <a:pt x="281326" y="864041"/>
                </a:cubicBezTo>
                <a:cubicBezTo>
                  <a:pt x="266952" y="865995"/>
                  <a:pt x="253486" y="860227"/>
                  <a:pt x="239028" y="857319"/>
                </a:cubicBezTo>
                <a:cubicBezTo>
                  <a:pt x="230354" y="855412"/>
                  <a:pt x="222671" y="854459"/>
                  <a:pt x="214079" y="856366"/>
                </a:cubicBezTo>
                <a:cubicBezTo>
                  <a:pt x="209205" y="857319"/>
                  <a:pt x="204413" y="857319"/>
                  <a:pt x="199622" y="855412"/>
                </a:cubicBezTo>
                <a:cubicBezTo>
                  <a:pt x="181364" y="850597"/>
                  <a:pt x="162115" y="846736"/>
                  <a:pt x="142866" y="847689"/>
                </a:cubicBezTo>
                <a:cubicBezTo>
                  <a:pt x="137166" y="847689"/>
                  <a:pt x="134274" y="844829"/>
                  <a:pt x="135183" y="839061"/>
                </a:cubicBezTo>
                <a:cubicBezTo>
                  <a:pt x="136174" y="822709"/>
                  <a:pt x="133283" y="806358"/>
                  <a:pt x="138074" y="790960"/>
                </a:cubicBezTo>
                <a:cubicBezTo>
                  <a:pt x="139974" y="786192"/>
                  <a:pt x="139974" y="780424"/>
                  <a:pt x="138074" y="774655"/>
                </a:cubicBezTo>
                <a:cubicBezTo>
                  <a:pt x="137166" y="772701"/>
                  <a:pt x="137166" y="769840"/>
                  <a:pt x="137166" y="767886"/>
                </a:cubicBezTo>
                <a:cubicBezTo>
                  <a:pt x="140966" y="753489"/>
                  <a:pt x="136174" y="740046"/>
                  <a:pt x="135183" y="726554"/>
                </a:cubicBezTo>
                <a:cubicBezTo>
                  <a:pt x="133283" y="709249"/>
                  <a:pt x="129400" y="691944"/>
                  <a:pt x="122708" y="674640"/>
                </a:cubicBezTo>
                <a:cubicBezTo>
                  <a:pt x="118825" y="666011"/>
                  <a:pt x="114034" y="658288"/>
                  <a:pt x="112134" y="648706"/>
                </a:cubicBezTo>
                <a:cubicBezTo>
                  <a:pt x="111142" y="641937"/>
                  <a:pt x="103459" y="638123"/>
                  <a:pt x="99659" y="632355"/>
                </a:cubicBezTo>
                <a:cubicBezTo>
                  <a:pt x="94785" y="624632"/>
                  <a:pt x="88093" y="616003"/>
                  <a:pt x="82310" y="608328"/>
                </a:cubicBezTo>
                <a:cubicBezTo>
                  <a:pt x="73636" y="596791"/>
                  <a:pt x="60170" y="591976"/>
                  <a:pt x="53478" y="579486"/>
                </a:cubicBezTo>
                <a:cubicBezTo>
                  <a:pt x="51578" y="576578"/>
                  <a:pt x="48686" y="574671"/>
                  <a:pt x="45795" y="573718"/>
                </a:cubicBezTo>
                <a:cubicBezTo>
                  <a:pt x="40012" y="570810"/>
                  <a:pt x="34229" y="566949"/>
                  <a:pt x="30429" y="561180"/>
                </a:cubicBezTo>
                <a:cubicBezTo>
                  <a:pt x="27537" y="557367"/>
                  <a:pt x="23654" y="555412"/>
                  <a:pt x="18863" y="553505"/>
                </a:cubicBezTo>
                <a:cubicBezTo>
                  <a:pt x="14980" y="551598"/>
                  <a:pt x="10188" y="549644"/>
                  <a:pt x="6388" y="547737"/>
                </a:cubicBezTo>
                <a:cubicBezTo>
                  <a:pt x="-2286" y="542922"/>
                  <a:pt x="-1295" y="537154"/>
                  <a:pt x="4405" y="530432"/>
                </a:cubicBezTo>
                <a:cubicBezTo>
                  <a:pt x="15971" y="518895"/>
                  <a:pt x="26546" y="505452"/>
                  <a:pt x="37120" y="493915"/>
                </a:cubicBezTo>
                <a:cubicBezTo>
                  <a:pt x="52487" y="477564"/>
                  <a:pt x="60170" y="457351"/>
                  <a:pt x="70744" y="440046"/>
                </a:cubicBezTo>
                <a:cubicBezTo>
                  <a:pt x="86193" y="414112"/>
                  <a:pt x="97676" y="384270"/>
                  <a:pt x="96767" y="352568"/>
                </a:cubicBezTo>
                <a:cubicBezTo>
                  <a:pt x="96767" y="348706"/>
                  <a:pt x="96767" y="343891"/>
                  <a:pt x="97676" y="340078"/>
                </a:cubicBezTo>
                <a:cubicBezTo>
                  <a:pt x="99659" y="331401"/>
                  <a:pt x="100568" y="322773"/>
                  <a:pt x="97676" y="314096"/>
                </a:cubicBezTo>
                <a:cubicBezTo>
                  <a:pt x="94785" y="304467"/>
                  <a:pt x="96767" y="293931"/>
                  <a:pt x="93876" y="283348"/>
                </a:cubicBezTo>
                <a:cubicBezTo>
                  <a:pt x="90985" y="270858"/>
                  <a:pt x="87102" y="259321"/>
                  <a:pt x="83301" y="247785"/>
                </a:cubicBezTo>
                <a:cubicBezTo>
                  <a:pt x="81319" y="240062"/>
                  <a:pt x="78510" y="233340"/>
                  <a:pt x="75618" y="225665"/>
                </a:cubicBezTo>
                <a:cubicBezTo>
                  <a:pt x="73636" y="221804"/>
                  <a:pt x="72727" y="218943"/>
                  <a:pt x="68844" y="217942"/>
                </a:cubicBezTo>
                <a:cubicBezTo>
                  <a:pt x="73718" y="213127"/>
                  <a:pt x="74627" y="210267"/>
                  <a:pt x="76610" y="206406"/>
                </a:cubicBezTo>
                <a:cubicBezTo>
                  <a:pt x="88093" y="198730"/>
                  <a:pt x="101559" y="200637"/>
                  <a:pt x="114034" y="197777"/>
                </a:cubicBezTo>
                <a:cubicBezTo>
                  <a:pt x="141957" y="191055"/>
                  <a:pt x="169798" y="185239"/>
                  <a:pt x="194830" y="169889"/>
                </a:cubicBezTo>
                <a:cubicBezTo>
                  <a:pt x="208296" y="161212"/>
                  <a:pt x="220771" y="150629"/>
                  <a:pt x="234237" y="142001"/>
                </a:cubicBezTo>
                <a:cubicBezTo>
                  <a:pt x="241011" y="137186"/>
                  <a:pt x="245803" y="128557"/>
                  <a:pt x="251586" y="122789"/>
                </a:cubicBezTo>
                <a:cubicBezTo>
                  <a:pt x="270752" y="101623"/>
                  <a:pt x="287109" y="79503"/>
                  <a:pt x="293884" y="51615"/>
                </a:cubicBezTo>
                <a:cubicBezTo>
                  <a:pt x="296775" y="38171"/>
                  <a:pt x="303467" y="25681"/>
                  <a:pt x="305367" y="11236"/>
                </a:cubicBezTo>
                <a:cubicBezTo>
                  <a:pt x="307350" y="653"/>
                  <a:pt x="312141" y="-1254"/>
                  <a:pt x="322716" y="653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pPr>
              <a:defRPr sz="3000">
                <a:solidFill>
                  <a:srgbClr val="FFFFFF"/>
                </a:solidFill>
              </a:defRPr>
            </a:pPr>
            <a:endParaRPr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30356B49-CD4F-40B2-1928-8D0BF6ACAB76}"/>
              </a:ext>
            </a:extLst>
          </p:cNvPr>
          <p:cNvSpPr/>
          <p:nvPr/>
        </p:nvSpPr>
        <p:spPr>
          <a:xfrm>
            <a:off x="9715415" y="5155217"/>
            <a:ext cx="2020507" cy="1036622"/>
          </a:xfrm>
          <a:custGeom>
            <a:avLst/>
            <a:gdLst>
              <a:gd name="connsiteX0" fmla="*/ 623961 w 2020507"/>
              <a:gd name="connsiteY0" fmla="*/ 380159 h 1036622"/>
              <a:gd name="connsiteX1" fmla="*/ 600893 w 2020507"/>
              <a:gd name="connsiteY1" fmla="*/ 384022 h 1036622"/>
              <a:gd name="connsiteX2" fmla="*/ 573970 w 2020507"/>
              <a:gd name="connsiteY2" fmla="*/ 395550 h 1036622"/>
              <a:gd name="connsiteX3" fmla="*/ 562402 w 2020507"/>
              <a:gd name="connsiteY3" fmla="*/ 449390 h 1036622"/>
              <a:gd name="connsiteX4" fmla="*/ 551797 w 2020507"/>
              <a:gd name="connsiteY4" fmla="*/ 507072 h 1036622"/>
              <a:gd name="connsiteX5" fmla="*/ 598001 w 2020507"/>
              <a:gd name="connsiteY5" fmla="*/ 481118 h 1036622"/>
              <a:gd name="connsiteX6" fmla="*/ 629676 w 2020507"/>
              <a:gd name="connsiteY6" fmla="*/ 449390 h 1036622"/>
              <a:gd name="connsiteX7" fmla="*/ 647028 w 2020507"/>
              <a:gd name="connsiteY7" fmla="*/ 417661 h 1036622"/>
              <a:gd name="connsiteX8" fmla="*/ 648957 w 2020507"/>
              <a:gd name="connsiteY8" fmla="*/ 391707 h 1036622"/>
              <a:gd name="connsiteX9" fmla="*/ 641244 w 2020507"/>
              <a:gd name="connsiteY9" fmla="*/ 383056 h 1036622"/>
              <a:gd name="connsiteX10" fmla="*/ 623961 w 2020507"/>
              <a:gd name="connsiteY10" fmla="*/ 380159 h 1036622"/>
              <a:gd name="connsiteX11" fmla="*/ 1434423 w 2020507"/>
              <a:gd name="connsiteY11" fmla="*/ 378247 h 1036622"/>
              <a:gd name="connsiteX12" fmla="*/ 1402748 w 2020507"/>
              <a:gd name="connsiteY12" fmla="*/ 455164 h 1036622"/>
              <a:gd name="connsiteX13" fmla="*/ 1369076 w 2020507"/>
              <a:gd name="connsiteY13" fmla="*/ 542663 h 1036622"/>
              <a:gd name="connsiteX14" fmla="*/ 1401784 w 2020507"/>
              <a:gd name="connsiteY14" fmla="*/ 536889 h 1036622"/>
              <a:gd name="connsiteX15" fmla="*/ 1435387 w 2020507"/>
              <a:gd name="connsiteY15" fmla="*/ 533046 h 1036622"/>
              <a:gd name="connsiteX16" fmla="*/ 1434423 w 2020507"/>
              <a:gd name="connsiteY16" fmla="*/ 455164 h 1036622"/>
              <a:gd name="connsiteX17" fmla="*/ 1434423 w 2020507"/>
              <a:gd name="connsiteY17" fmla="*/ 378247 h 1036622"/>
              <a:gd name="connsiteX18" fmla="*/ 1199823 w 2020507"/>
              <a:gd name="connsiteY18" fmla="*/ 293645 h 1036622"/>
              <a:gd name="connsiteX19" fmla="*/ 1217106 w 2020507"/>
              <a:gd name="connsiteY19" fmla="*/ 294611 h 1036622"/>
              <a:gd name="connsiteX20" fmla="*/ 1241206 w 2020507"/>
              <a:gd name="connsiteY20" fmla="*/ 306139 h 1036622"/>
              <a:gd name="connsiteX21" fmla="*/ 1264274 w 2020507"/>
              <a:gd name="connsiteY21" fmla="*/ 322497 h 1036622"/>
              <a:gd name="connsiteX22" fmla="*/ 1278665 w 2020507"/>
              <a:gd name="connsiteY22" fmla="*/ 336902 h 1036622"/>
              <a:gd name="connsiteX23" fmla="*/ 1277701 w 2020507"/>
              <a:gd name="connsiteY23" fmla="*/ 356136 h 1036622"/>
              <a:gd name="connsiteX24" fmla="*/ 1266202 w 2020507"/>
              <a:gd name="connsiteY24" fmla="*/ 405167 h 1036622"/>
              <a:gd name="connsiteX25" fmla="*/ 1253670 w 2020507"/>
              <a:gd name="connsiteY25" fmla="*/ 463815 h 1036622"/>
              <a:gd name="connsiteX26" fmla="*/ 1242170 w 2020507"/>
              <a:gd name="connsiteY26" fmla="*/ 527272 h 1036622"/>
              <a:gd name="connsiteX27" fmla="*/ 1230602 w 2020507"/>
              <a:gd name="connsiteY27" fmla="*/ 590729 h 1036622"/>
              <a:gd name="connsiteX28" fmla="*/ 1220962 w 2020507"/>
              <a:gd name="connsiteY28" fmla="*/ 649377 h 1036622"/>
              <a:gd name="connsiteX29" fmla="*/ 1213319 w 2020507"/>
              <a:gd name="connsiteY29" fmla="*/ 698408 h 1036622"/>
              <a:gd name="connsiteX30" fmla="*/ 1208499 w 2020507"/>
              <a:gd name="connsiteY30" fmla="*/ 708991 h 1036622"/>
              <a:gd name="connsiteX31" fmla="*/ 1195966 w 2020507"/>
              <a:gd name="connsiteY31" fmla="*/ 708991 h 1036622"/>
              <a:gd name="connsiteX32" fmla="*/ 1177719 w 2020507"/>
              <a:gd name="connsiteY32" fmla="*/ 702271 h 1036622"/>
              <a:gd name="connsiteX33" fmla="*/ 1161400 w 2020507"/>
              <a:gd name="connsiteY33" fmla="*/ 693599 h 1036622"/>
              <a:gd name="connsiteX34" fmla="*/ 1149831 w 2020507"/>
              <a:gd name="connsiteY34" fmla="*/ 681105 h 1036622"/>
              <a:gd name="connsiteX35" fmla="*/ 1147903 w 2020507"/>
              <a:gd name="connsiteY35" fmla="*/ 661871 h 1036622"/>
              <a:gd name="connsiteX36" fmla="*/ 1150795 w 2020507"/>
              <a:gd name="connsiteY36" fmla="*/ 618614 h 1036622"/>
              <a:gd name="connsiteX37" fmla="*/ 1156580 w 2020507"/>
              <a:gd name="connsiteY37" fmla="*/ 560932 h 1036622"/>
              <a:gd name="connsiteX38" fmla="*/ 1164292 w 2020507"/>
              <a:gd name="connsiteY38" fmla="*/ 494598 h 1036622"/>
              <a:gd name="connsiteX39" fmla="*/ 1172899 w 2020507"/>
              <a:gd name="connsiteY39" fmla="*/ 426333 h 1036622"/>
              <a:gd name="connsiteX40" fmla="*/ 1182539 w 2020507"/>
              <a:gd name="connsiteY40" fmla="*/ 362876 h 1036622"/>
              <a:gd name="connsiteX41" fmla="*/ 1191215 w 2020507"/>
              <a:gd name="connsiteY41" fmla="*/ 310948 h 1036622"/>
              <a:gd name="connsiteX42" fmla="*/ 1199823 w 2020507"/>
              <a:gd name="connsiteY42" fmla="*/ 293645 h 1036622"/>
              <a:gd name="connsiteX43" fmla="*/ 625889 w 2020507"/>
              <a:gd name="connsiteY43" fmla="*/ 285940 h 1036622"/>
              <a:gd name="connsiteX44" fmla="*/ 656600 w 2020507"/>
              <a:gd name="connsiteY44" fmla="*/ 290748 h 1036622"/>
              <a:gd name="connsiteX45" fmla="*/ 681664 w 2020507"/>
              <a:gd name="connsiteY45" fmla="*/ 309982 h 1036622"/>
              <a:gd name="connsiteX46" fmla="*/ 704732 w 2020507"/>
              <a:gd name="connsiteY46" fmla="*/ 348430 h 1036622"/>
              <a:gd name="connsiteX47" fmla="*/ 721051 w 2020507"/>
              <a:gd name="connsiteY47" fmla="*/ 399393 h 1036622"/>
              <a:gd name="connsiteX48" fmla="*/ 722015 w 2020507"/>
              <a:gd name="connsiteY48" fmla="*/ 427279 h 1036622"/>
              <a:gd name="connsiteX49" fmla="*/ 716231 w 2020507"/>
              <a:gd name="connsiteY49" fmla="*/ 451321 h 1036622"/>
              <a:gd name="connsiteX50" fmla="*/ 705696 w 2020507"/>
              <a:gd name="connsiteY50" fmla="*/ 473433 h 1036622"/>
              <a:gd name="connsiteX51" fmla="*/ 691235 w 2020507"/>
              <a:gd name="connsiteY51" fmla="*/ 493612 h 1036622"/>
              <a:gd name="connsiteX52" fmla="*/ 661420 w 2020507"/>
              <a:gd name="connsiteY52" fmla="*/ 525341 h 1036622"/>
              <a:gd name="connsiteX53" fmla="*/ 623961 w 2020507"/>
              <a:gd name="connsiteY53" fmla="*/ 554192 h 1036622"/>
              <a:gd name="connsiteX54" fmla="*/ 580649 w 2020507"/>
              <a:gd name="connsiteY54" fmla="*/ 578235 h 1036622"/>
              <a:gd name="connsiteX55" fmla="*/ 536442 w 2020507"/>
              <a:gd name="connsiteY55" fmla="*/ 596503 h 1036622"/>
              <a:gd name="connsiteX56" fmla="*/ 528730 w 2020507"/>
              <a:gd name="connsiteY56" fmla="*/ 649377 h 1036622"/>
              <a:gd name="connsiteX57" fmla="*/ 522051 w 2020507"/>
              <a:gd name="connsiteY57" fmla="*/ 699374 h 1036622"/>
              <a:gd name="connsiteX58" fmla="*/ 517231 w 2020507"/>
              <a:gd name="connsiteY58" fmla="*/ 708991 h 1036622"/>
              <a:gd name="connsiteX59" fmla="*/ 504698 w 2020507"/>
              <a:gd name="connsiteY59" fmla="*/ 708991 h 1036622"/>
              <a:gd name="connsiteX60" fmla="*/ 486451 w 2020507"/>
              <a:gd name="connsiteY60" fmla="*/ 702251 h 1036622"/>
              <a:gd name="connsiteX61" fmla="*/ 470132 w 2020507"/>
              <a:gd name="connsiteY61" fmla="*/ 694565 h 1036622"/>
              <a:gd name="connsiteX62" fmla="*/ 459527 w 2020507"/>
              <a:gd name="connsiteY62" fmla="*/ 682071 h 1036622"/>
              <a:gd name="connsiteX63" fmla="*/ 458563 w 2020507"/>
              <a:gd name="connsiteY63" fmla="*/ 661871 h 1036622"/>
              <a:gd name="connsiteX64" fmla="*/ 464348 w 2020507"/>
              <a:gd name="connsiteY64" fmla="*/ 623423 h 1036622"/>
              <a:gd name="connsiteX65" fmla="*/ 469168 w 2020507"/>
              <a:gd name="connsiteY65" fmla="*/ 561878 h 1036622"/>
              <a:gd name="connsiteX66" fmla="*/ 473919 w 2020507"/>
              <a:gd name="connsiteY66" fmla="*/ 489770 h 1036622"/>
              <a:gd name="connsiteX67" fmla="*/ 478739 w 2020507"/>
              <a:gd name="connsiteY67" fmla="*/ 420559 h 1036622"/>
              <a:gd name="connsiteX68" fmla="*/ 483559 w 2020507"/>
              <a:gd name="connsiteY68" fmla="*/ 367665 h 1036622"/>
              <a:gd name="connsiteX69" fmla="*/ 490307 w 2020507"/>
              <a:gd name="connsiteY69" fmla="*/ 343642 h 1036622"/>
              <a:gd name="connsiteX70" fmla="*/ 521087 w 2020507"/>
              <a:gd name="connsiteY70" fmla="*/ 323442 h 1036622"/>
              <a:gd name="connsiteX71" fmla="*/ 555654 w 2020507"/>
              <a:gd name="connsiteY71" fmla="*/ 305174 h 1036622"/>
              <a:gd name="connsiteX72" fmla="*/ 591253 w 2020507"/>
              <a:gd name="connsiteY72" fmla="*/ 291714 h 1036622"/>
              <a:gd name="connsiteX73" fmla="*/ 625889 w 2020507"/>
              <a:gd name="connsiteY73" fmla="*/ 285940 h 1036622"/>
              <a:gd name="connsiteX74" fmla="*/ 1418103 w 2020507"/>
              <a:gd name="connsiteY74" fmla="*/ 284028 h 1036622"/>
              <a:gd name="connsiteX75" fmla="*/ 1445027 w 2020507"/>
              <a:gd name="connsiteY75" fmla="*/ 286905 h 1036622"/>
              <a:gd name="connsiteX76" fmla="*/ 1466166 w 2020507"/>
              <a:gd name="connsiteY76" fmla="*/ 291714 h 1036622"/>
              <a:gd name="connsiteX77" fmla="*/ 1484414 w 2020507"/>
              <a:gd name="connsiteY77" fmla="*/ 297488 h 1036622"/>
              <a:gd name="connsiteX78" fmla="*/ 1500802 w 2020507"/>
              <a:gd name="connsiteY78" fmla="*/ 303262 h 1036622"/>
              <a:gd name="connsiteX79" fmla="*/ 1515193 w 2020507"/>
              <a:gd name="connsiteY79" fmla="*/ 316722 h 1036622"/>
              <a:gd name="connsiteX80" fmla="*/ 1517121 w 2020507"/>
              <a:gd name="connsiteY80" fmla="*/ 338834 h 1036622"/>
              <a:gd name="connsiteX81" fmla="*/ 1513265 w 2020507"/>
              <a:gd name="connsiteY81" fmla="*/ 416716 h 1036622"/>
              <a:gd name="connsiteX82" fmla="*/ 1511337 w 2020507"/>
              <a:gd name="connsiteY82" fmla="*/ 508038 h 1036622"/>
              <a:gd name="connsiteX83" fmla="*/ 1510373 w 2020507"/>
              <a:gd name="connsiteY83" fmla="*/ 604189 h 1036622"/>
              <a:gd name="connsiteX84" fmla="*/ 1510373 w 2020507"/>
              <a:gd name="connsiteY84" fmla="*/ 693599 h 1036622"/>
              <a:gd name="connsiteX85" fmla="*/ 1507550 w 2020507"/>
              <a:gd name="connsiteY85" fmla="*/ 705148 h 1036622"/>
              <a:gd name="connsiteX86" fmla="*/ 1495018 w 2020507"/>
              <a:gd name="connsiteY86" fmla="*/ 708025 h 1036622"/>
              <a:gd name="connsiteX87" fmla="*/ 1477734 w 2020507"/>
              <a:gd name="connsiteY87" fmla="*/ 707059 h 1036622"/>
              <a:gd name="connsiteX88" fmla="*/ 1461346 w 2020507"/>
              <a:gd name="connsiteY88" fmla="*/ 702251 h 1036622"/>
              <a:gd name="connsiteX89" fmla="*/ 1448883 w 2020507"/>
              <a:gd name="connsiteY89" fmla="*/ 693599 h 1036622"/>
              <a:gd name="connsiteX90" fmla="*/ 1444063 w 2020507"/>
              <a:gd name="connsiteY90" fmla="*/ 675331 h 1036622"/>
              <a:gd name="connsiteX91" fmla="*/ 1441171 w 2020507"/>
              <a:gd name="connsiteY91" fmla="*/ 644568 h 1036622"/>
              <a:gd name="connsiteX92" fmla="*/ 1439243 w 2020507"/>
              <a:gd name="connsiteY92" fmla="*/ 608032 h 1036622"/>
              <a:gd name="connsiteX93" fmla="*/ 1383467 w 2020507"/>
              <a:gd name="connsiteY93" fmla="*/ 619560 h 1036622"/>
              <a:gd name="connsiteX94" fmla="*/ 1335404 w 2020507"/>
              <a:gd name="connsiteY94" fmla="*/ 632074 h 1036622"/>
              <a:gd name="connsiteX95" fmla="*/ 1322941 w 2020507"/>
              <a:gd name="connsiteY95" fmla="*/ 666680 h 1036622"/>
              <a:gd name="connsiteX96" fmla="*/ 1312337 w 2020507"/>
              <a:gd name="connsiteY96" fmla="*/ 698408 h 1036622"/>
              <a:gd name="connsiteX97" fmla="*/ 1305589 w 2020507"/>
              <a:gd name="connsiteY97" fmla="*/ 708025 h 1036622"/>
              <a:gd name="connsiteX98" fmla="*/ 1293125 w 2020507"/>
              <a:gd name="connsiteY98" fmla="*/ 706094 h 1036622"/>
              <a:gd name="connsiteX99" fmla="*/ 1282521 w 2020507"/>
              <a:gd name="connsiteY99" fmla="*/ 700339 h 1036622"/>
              <a:gd name="connsiteX100" fmla="*/ 1271022 w 2020507"/>
              <a:gd name="connsiteY100" fmla="*/ 693599 h 1036622"/>
              <a:gd name="connsiteX101" fmla="*/ 1263310 w 2020507"/>
              <a:gd name="connsiteY101" fmla="*/ 686880 h 1036622"/>
              <a:gd name="connsiteX102" fmla="*/ 1258490 w 2020507"/>
              <a:gd name="connsiteY102" fmla="*/ 680140 h 1036622"/>
              <a:gd name="connsiteX103" fmla="*/ 1256562 w 2020507"/>
              <a:gd name="connsiteY103" fmla="*/ 670522 h 1036622"/>
              <a:gd name="connsiteX104" fmla="*/ 1258490 w 2020507"/>
              <a:gd name="connsiteY104" fmla="*/ 654186 h 1036622"/>
              <a:gd name="connsiteX105" fmla="*/ 1281557 w 2020507"/>
              <a:gd name="connsiteY105" fmla="*/ 577269 h 1036622"/>
              <a:gd name="connsiteX106" fmla="*/ 1311373 w 2020507"/>
              <a:gd name="connsiteY106" fmla="*/ 485927 h 1036622"/>
              <a:gd name="connsiteX107" fmla="*/ 1345045 w 2020507"/>
              <a:gd name="connsiteY107" fmla="*/ 392673 h 1036622"/>
              <a:gd name="connsiteX108" fmla="*/ 1377752 w 2020507"/>
              <a:gd name="connsiteY108" fmla="*/ 310948 h 1036622"/>
              <a:gd name="connsiteX109" fmla="*/ 1392144 w 2020507"/>
              <a:gd name="connsiteY109" fmla="*/ 289802 h 1036622"/>
              <a:gd name="connsiteX110" fmla="*/ 1418103 w 2020507"/>
              <a:gd name="connsiteY110" fmla="*/ 284028 h 1036622"/>
              <a:gd name="connsiteX111" fmla="*/ 905660 w 2020507"/>
              <a:gd name="connsiteY111" fmla="*/ 284028 h 1036622"/>
              <a:gd name="connsiteX112" fmla="*/ 932584 w 2020507"/>
              <a:gd name="connsiteY112" fmla="*/ 305174 h 1036622"/>
              <a:gd name="connsiteX113" fmla="*/ 939332 w 2020507"/>
              <a:gd name="connsiteY113" fmla="*/ 326319 h 1036622"/>
              <a:gd name="connsiteX114" fmla="*/ 943119 w 2020507"/>
              <a:gd name="connsiteY114" fmla="*/ 346519 h 1036622"/>
              <a:gd name="connsiteX115" fmla="*/ 941191 w 2020507"/>
              <a:gd name="connsiteY115" fmla="*/ 362856 h 1036622"/>
              <a:gd name="connsiteX116" fmla="*/ 927764 w 2020507"/>
              <a:gd name="connsiteY116" fmla="*/ 368630 h 1036622"/>
              <a:gd name="connsiteX117" fmla="*/ 882593 w 2020507"/>
              <a:gd name="connsiteY117" fmla="*/ 375370 h 1036622"/>
              <a:gd name="connsiteX118" fmla="*/ 833565 w 2020507"/>
              <a:gd name="connsiteY118" fmla="*/ 383056 h 1036622"/>
              <a:gd name="connsiteX119" fmla="*/ 822961 w 2020507"/>
              <a:gd name="connsiteY119" fmla="*/ 427279 h 1036622"/>
              <a:gd name="connsiteX120" fmla="*/ 812357 w 2020507"/>
              <a:gd name="connsiteY120" fmla="*/ 475344 h 1036622"/>
              <a:gd name="connsiteX121" fmla="*/ 834461 w 2020507"/>
              <a:gd name="connsiteY121" fmla="*/ 472467 h 1036622"/>
              <a:gd name="connsiteX122" fmla="*/ 857597 w 2020507"/>
              <a:gd name="connsiteY122" fmla="*/ 471501 h 1036622"/>
              <a:gd name="connsiteX123" fmla="*/ 873916 w 2020507"/>
              <a:gd name="connsiteY123" fmla="*/ 473433 h 1036622"/>
              <a:gd name="connsiteX124" fmla="*/ 883557 w 2020507"/>
              <a:gd name="connsiteY124" fmla="*/ 485927 h 1036622"/>
              <a:gd name="connsiteX125" fmla="*/ 890236 w 2020507"/>
              <a:gd name="connsiteY125" fmla="*/ 505161 h 1036622"/>
              <a:gd name="connsiteX126" fmla="*/ 894092 w 2020507"/>
              <a:gd name="connsiteY126" fmla="*/ 524395 h 1036622"/>
              <a:gd name="connsiteX127" fmla="*/ 895056 w 2020507"/>
              <a:gd name="connsiteY127" fmla="*/ 538801 h 1036622"/>
              <a:gd name="connsiteX128" fmla="*/ 882593 w 2020507"/>
              <a:gd name="connsiteY128" fmla="*/ 545541 h 1036622"/>
              <a:gd name="connsiteX129" fmla="*/ 838317 w 2020507"/>
              <a:gd name="connsiteY129" fmla="*/ 555158 h 1036622"/>
              <a:gd name="connsiteX130" fmla="*/ 794110 w 2020507"/>
              <a:gd name="connsiteY130" fmla="*/ 565720 h 1036622"/>
              <a:gd name="connsiteX131" fmla="*/ 788326 w 2020507"/>
              <a:gd name="connsiteY131" fmla="*/ 594572 h 1036622"/>
              <a:gd name="connsiteX132" fmla="*/ 782541 w 2020507"/>
              <a:gd name="connsiteY132" fmla="*/ 621491 h 1036622"/>
              <a:gd name="connsiteX133" fmla="*/ 815249 w 2020507"/>
              <a:gd name="connsiteY133" fmla="*/ 615717 h 1036622"/>
              <a:gd name="connsiteX134" fmla="*/ 848921 w 2020507"/>
              <a:gd name="connsiteY134" fmla="*/ 611874 h 1036622"/>
              <a:gd name="connsiteX135" fmla="*/ 865240 w 2020507"/>
              <a:gd name="connsiteY135" fmla="*/ 613806 h 1036622"/>
              <a:gd name="connsiteX136" fmla="*/ 874880 w 2020507"/>
              <a:gd name="connsiteY136" fmla="*/ 625334 h 1036622"/>
              <a:gd name="connsiteX137" fmla="*/ 881629 w 2020507"/>
              <a:gd name="connsiteY137" fmla="*/ 643603 h 1036622"/>
              <a:gd name="connsiteX138" fmla="*/ 886449 w 2020507"/>
              <a:gd name="connsiteY138" fmla="*/ 660905 h 1036622"/>
              <a:gd name="connsiteX139" fmla="*/ 886449 w 2020507"/>
              <a:gd name="connsiteY139" fmla="*/ 674365 h 1036622"/>
              <a:gd name="connsiteX140" fmla="*/ 874880 w 2020507"/>
              <a:gd name="connsiteY140" fmla="*/ 680140 h 1036622"/>
              <a:gd name="connsiteX141" fmla="*/ 827781 w 2020507"/>
              <a:gd name="connsiteY141" fmla="*/ 691668 h 1036622"/>
              <a:gd name="connsiteX142" fmla="*/ 781646 w 2020507"/>
              <a:gd name="connsiteY142" fmla="*/ 703217 h 1036622"/>
              <a:gd name="connsiteX143" fmla="*/ 759474 w 2020507"/>
              <a:gd name="connsiteY143" fmla="*/ 705128 h 1036622"/>
              <a:gd name="connsiteX144" fmla="*/ 747011 w 2020507"/>
              <a:gd name="connsiteY144" fmla="*/ 697442 h 1036622"/>
              <a:gd name="connsiteX145" fmla="*/ 735442 w 2020507"/>
              <a:gd name="connsiteY145" fmla="*/ 686859 h 1036622"/>
              <a:gd name="connsiteX146" fmla="*/ 722015 w 2020507"/>
              <a:gd name="connsiteY146" fmla="*/ 672454 h 1036622"/>
              <a:gd name="connsiteX147" fmla="*/ 712375 w 2020507"/>
              <a:gd name="connsiteY147" fmla="*/ 657063 h 1036622"/>
              <a:gd name="connsiteX148" fmla="*/ 709483 w 2020507"/>
              <a:gd name="connsiteY148" fmla="*/ 634951 h 1036622"/>
              <a:gd name="connsiteX149" fmla="*/ 744119 w 2020507"/>
              <a:gd name="connsiteY149" fmla="*/ 317668 h 1036622"/>
              <a:gd name="connsiteX150" fmla="*/ 777790 w 2020507"/>
              <a:gd name="connsiteY150" fmla="*/ 308051 h 1036622"/>
              <a:gd name="connsiteX151" fmla="*/ 818141 w 2020507"/>
              <a:gd name="connsiteY151" fmla="*/ 297488 h 1036622"/>
              <a:gd name="connsiteX152" fmla="*/ 861453 w 2020507"/>
              <a:gd name="connsiteY152" fmla="*/ 288837 h 1036622"/>
              <a:gd name="connsiteX153" fmla="*/ 905660 w 2020507"/>
              <a:gd name="connsiteY153" fmla="*/ 284028 h 1036622"/>
              <a:gd name="connsiteX154" fmla="*/ 1579645 w 2020507"/>
              <a:gd name="connsiteY154" fmla="*/ 283062 h 1036622"/>
              <a:gd name="connsiteX155" fmla="*/ 1596928 w 2020507"/>
              <a:gd name="connsiteY155" fmla="*/ 284974 h 1036622"/>
              <a:gd name="connsiteX156" fmla="*/ 1620960 w 2020507"/>
              <a:gd name="connsiteY156" fmla="*/ 295557 h 1036622"/>
              <a:gd name="connsiteX157" fmla="*/ 1644027 w 2020507"/>
              <a:gd name="connsiteY157" fmla="*/ 310948 h 1036622"/>
              <a:gd name="connsiteX158" fmla="*/ 1655595 w 2020507"/>
              <a:gd name="connsiteY158" fmla="*/ 326319 h 1036622"/>
              <a:gd name="connsiteX159" fmla="*/ 1654631 w 2020507"/>
              <a:gd name="connsiteY159" fmla="*/ 345553 h 1036622"/>
              <a:gd name="connsiteX160" fmla="*/ 1640171 w 2020507"/>
              <a:gd name="connsiteY160" fmla="*/ 409010 h 1036622"/>
              <a:gd name="connsiteX161" fmla="*/ 1624816 w 2020507"/>
              <a:gd name="connsiteY161" fmla="*/ 480152 h 1036622"/>
              <a:gd name="connsiteX162" fmla="*/ 1610355 w 2020507"/>
              <a:gd name="connsiteY162" fmla="*/ 552260 h 1036622"/>
              <a:gd name="connsiteX163" fmla="*/ 1597892 w 2020507"/>
              <a:gd name="connsiteY163" fmla="*/ 621491 h 1036622"/>
              <a:gd name="connsiteX164" fmla="*/ 1629636 w 2020507"/>
              <a:gd name="connsiteY164" fmla="*/ 615717 h 1036622"/>
              <a:gd name="connsiteX165" fmla="*/ 1661311 w 2020507"/>
              <a:gd name="connsiteY165" fmla="*/ 612840 h 1036622"/>
              <a:gd name="connsiteX166" fmla="*/ 1676735 w 2020507"/>
              <a:gd name="connsiteY166" fmla="*/ 614751 h 1036622"/>
              <a:gd name="connsiteX167" fmla="*/ 1686306 w 2020507"/>
              <a:gd name="connsiteY167" fmla="*/ 626300 h 1036622"/>
              <a:gd name="connsiteX168" fmla="*/ 1693054 w 2020507"/>
              <a:gd name="connsiteY168" fmla="*/ 643603 h 1036622"/>
              <a:gd name="connsiteX169" fmla="*/ 1696910 w 2020507"/>
              <a:gd name="connsiteY169" fmla="*/ 660905 h 1036622"/>
              <a:gd name="connsiteX170" fmla="*/ 1697874 w 2020507"/>
              <a:gd name="connsiteY170" fmla="*/ 674365 h 1036622"/>
              <a:gd name="connsiteX171" fmla="*/ 1685411 w 2020507"/>
              <a:gd name="connsiteY171" fmla="*/ 680140 h 1036622"/>
              <a:gd name="connsiteX172" fmla="*/ 1640171 w 2020507"/>
              <a:gd name="connsiteY172" fmla="*/ 691668 h 1036622"/>
              <a:gd name="connsiteX173" fmla="*/ 1594036 w 2020507"/>
              <a:gd name="connsiteY173" fmla="*/ 703217 h 1036622"/>
              <a:gd name="connsiteX174" fmla="*/ 1580609 w 2020507"/>
              <a:gd name="connsiteY174" fmla="*/ 706094 h 1036622"/>
              <a:gd name="connsiteX175" fmla="*/ 1570969 w 2020507"/>
              <a:gd name="connsiteY175" fmla="*/ 705128 h 1036622"/>
              <a:gd name="connsiteX176" fmla="*/ 1564220 w 2020507"/>
              <a:gd name="connsiteY176" fmla="*/ 702251 h 1036622"/>
              <a:gd name="connsiteX177" fmla="*/ 1558436 w 2020507"/>
              <a:gd name="connsiteY177" fmla="*/ 698408 h 1036622"/>
              <a:gd name="connsiteX178" fmla="*/ 1546937 w 2020507"/>
              <a:gd name="connsiteY178" fmla="*/ 687825 h 1036622"/>
              <a:gd name="connsiteX179" fmla="*/ 1533441 w 2020507"/>
              <a:gd name="connsiteY179" fmla="*/ 673400 h 1036622"/>
              <a:gd name="connsiteX180" fmla="*/ 1523869 w 2020507"/>
              <a:gd name="connsiteY180" fmla="*/ 658028 h 1036622"/>
              <a:gd name="connsiteX181" fmla="*/ 1521941 w 2020507"/>
              <a:gd name="connsiteY181" fmla="*/ 637828 h 1036622"/>
              <a:gd name="connsiteX182" fmla="*/ 1525797 w 2020507"/>
              <a:gd name="connsiteY182" fmla="*/ 593606 h 1036622"/>
              <a:gd name="connsiteX183" fmla="*/ 1531513 w 2020507"/>
              <a:gd name="connsiteY183" fmla="*/ 538801 h 1036622"/>
              <a:gd name="connsiteX184" fmla="*/ 1539225 w 2020507"/>
              <a:gd name="connsiteY184" fmla="*/ 477275 h 1036622"/>
              <a:gd name="connsiteX185" fmla="*/ 1548865 w 2020507"/>
              <a:gd name="connsiteY185" fmla="*/ 413819 h 1036622"/>
              <a:gd name="connsiteX186" fmla="*/ 1559400 w 2020507"/>
              <a:gd name="connsiteY186" fmla="*/ 353239 h 1036622"/>
              <a:gd name="connsiteX187" fmla="*/ 1570005 w 2020507"/>
              <a:gd name="connsiteY187" fmla="*/ 299399 h 1036622"/>
              <a:gd name="connsiteX188" fmla="*/ 1579645 w 2020507"/>
              <a:gd name="connsiteY188" fmla="*/ 283062 h 1036622"/>
              <a:gd name="connsiteX189" fmla="*/ 1058525 w 2020507"/>
              <a:gd name="connsiteY189" fmla="*/ 281151 h 1036622"/>
              <a:gd name="connsiteX190" fmla="*/ 1079665 w 2020507"/>
              <a:gd name="connsiteY190" fmla="*/ 285940 h 1036622"/>
              <a:gd name="connsiteX191" fmla="*/ 1100804 w 2020507"/>
              <a:gd name="connsiteY191" fmla="*/ 294591 h 1036622"/>
              <a:gd name="connsiteX192" fmla="*/ 1120085 w 2020507"/>
              <a:gd name="connsiteY192" fmla="*/ 305174 h 1036622"/>
              <a:gd name="connsiteX193" fmla="*/ 1136404 w 2020507"/>
              <a:gd name="connsiteY193" fmla="*/ 317668 h 1036622"/>
              <a:gd name="connsiteX194" fmla="*/ 1147903 w 2020507"/>
              <a:gd name="connsiteY194" fmla="*/ 333059 h 1036622"/>
              <a:gd name="connsiteX195" fmla="*/ 1155615 w 2020507"/>
              <a:gd name="connsiteY195" fmla="*/ 348451 h 1036622"/>
              <a:gd name="connsiteX196" fmla="*/ 1159472 w 2020507"/>
              <a:gd name="connsiteY196" fmla="*/ 364788 h 1036622"/>
              <a:gd name="connsiteX197" fmla="*/ 1161400 w 2020507"/>
              <a:gd name="connsiteY197" fmla="*/ 383056 h 1036622"/>
              <a:gd name="connsiteX198" fmla="*/ 1161400 w 2020507"/>
              <a:gd name="connsiteY198" fmla="*/ 406133 h 1036622"/>
              <a:gd name="connsiteX199" fmla="*/ 1159472 w 2020507"/>
              <a:gd name="connsiteY199" fmla="*/ 430176 h 1036622"/>
              <a:gd name="connsiteX200" fmla="*/ 1156580 w 2020507"/>
              <a:gd name="connsiteY200" fmla="*/ 452287 h 1036622"/>
              <a:gd name="connsiteX201" fmla="*/ 1152723 w 2020507"/>
              <a:gd name="connsiteY201" fmla="*/ 471501 h 1036622"/>
              <a:gd name="connsiteX202" fmla="*/ 1150795 w 2020507"/>
              <a:gd name="connsiteY202" fmla="*/ 478241 h 1036622"/>
              <a:gd name="connsiteX203" fmla="*/ 1147903 w 2020507"/>
              <a:gd name="connsiteY203" fmla="*/ 483050 h 1036622"/>
              <a:gd name="connsiteX204" fmla="*/ 1142188 w 2020507"/>
              <a:gd name="connsiteY204" fmla="*/ 484961 h 1036622"/>
              <a:gd name="connsiteX205" fmla="*/ 1132548 w 2020507"/>
              <a:gd name="connsiteY205" fmla="*/ 484015 h 1036622"/>
              <a:gd name="connsiteX206" fmla="*/ 1112373 w 2020507"/>
              <a:gd name="connsiteY206" fmla="*/ 476310 h 1036622"/>
              <a:gd name="connsiteX207" fmla="*/ 1098876 w 2020507"/>
              <a:gd name="connsiteY207" fmla="*/ 464781 h 1036622"/>
              <a:gd name="connsiteX208" fmla="*/ 1090269 w 2020507"/>
              <a:gd name="connsiteY208" fmla="*/ 448424 h 1036622"/>
              <a:gd name="connsiteX209" fmla="*/ 1085449 w 2020507"/>
              <a:gd name="connsiteY209" fmla="*/ 427279 h 1036622"/>
              <a:gd name="connsiteX210" fmla="*/ 1084485 w 2020507"/>
              <a:gd name="connsiteY210" fmla="*/ 409010 h 1036622"/>
              <a:gd name="connsiteX211" fmla="*/ 1083521 w 2020507"/>
              <a:gd name="connsiteY211" fmla="*/ 381125 h 1036622"/>
              <a:gd name="connsiteX212" fmla="*/ 1074845 w 2020507"/>
              <a:gd name="connsiteY212" fmla="*/ 364788 h 1036622"/>
              <a:gd name="connsiteX213" fmla="*/ 1057561 w 2020507"/>
              <a:gd name="connsiteY213" fmla="*/ 375370 h 1036622"/>
              <a:gd name="connsiteX214" fmla="*/ 1037386 w 2020507"/>
              <a:gd name="connsiteY214" fmla="*/ 411907 h 1036622"/>
              <a:gd name="connsiteX215" fmla="*/ 1018174 w 2020507"/>
              <a:gd name="connsiteY215" fmla="*/ 460938 h 1036622"/>
              <a:gd name="connsiteX216" fmla="*/ 1003714 w 2020507"/>
              <a:gd name="connsiteY216" fmla="*/ 510935 h 1036622"/>
              <a:gd name="connsiteX217" fmla="*/ 996966 w 2020507"/>
              <a:gd name="connsiteY217" fmla="*/ 558035 h 1036622"/>
              <a:gd name="connsiteX218" fmla="*/ 995038 w 2020507"/>
              <a:gd name="connsiteY218" fmla="*/ 601312 h 1036622"/>
              <a:gd name="connsiteX219" fmla="*/ 999858 w 2020507"/>
              <a:gd name="connsiteY219" fmla="*/ 633986 h 1036622"/>
              <a:gd name="connsiteX220" fmla="*/ 1011426 w 2020507"/>
              <a:gd name="connsiteY220" fmla="*/ 650343 h 1036622"/>
              <a:gd name="connsiteX221" fmla="*/ 1055633 w 2020507"/>
              <a:gd name="connsiteY221" fmla="*/ 616683 h 1036622"/>
              <a:gd name="connsiteX222" fmla="*/ 1111409 w 2020507"/>
              <a:gd name="connsiteY222" fmla="*/ 601312 h 1036622"/>
              <a:gd name="connsiteX223" fmla="*/ 1125800 w 2020507"/>
              <a:gd name="connsiteY223" fmla="*/ 614772 h 1036622"/>
              <a:gd name="connsiteX224" fmla="*/ 1120016 w 2020507"/>
              <a:gd name="connsiteY224" fmla="*/ 639760 h 1036622"/>
              <a:gd name="connsiteX225" fmla="*/ 1103696 w 2020507"/>
              <a:gd name="connsiteY225" fmla="*/ 671488 h 1036622"/>
              <a:gd name="connsiteX226" fmla="*/ 1083521 w 2020507"/>
              <a:gd name="connsiteY226" fmla="*/ 695531 h 1036622"/>
              <a:gd name="connsiteX227" fmla="*/ 1070989 w 2020507"/>
              <a:gd name="connsiteY227" fmla="*/ 703217 h 1036622"/>
              <a:gd name="connsiteX228" fmla="*/ 1055633 w 2020507"/>
              <a:gd name="connsiteY228" fmla="*/ 708991 h 1036622"/>
              <a:gd name="connsiteX229" fmla="*/ 1039314 w 2020507"/>
              <a:gd name="connsiteY229" fmla="*/ 711868 h 1036622"/>
              <a:gd name="connsiteX230" fmla="*/ 1022926 w 2020507"/>
              <a:gd name="connsiteY230" fmla="*/ 711868 h 1036622"/>
              <a:gd name="connsiteX231" fmla="*/ 992146 w 2020507"/>
              <a:gd name="connsiteY231" fmla="*/ 705148 h 1036622"/>
              <a:gd name="connsiteX232" fmla="*/ 967151 w 2020507"/>
              <a:gd name="connsiteY232" fmla="*/ 694565 h 1036622"/>
              <a:gd name="connsiteX233" fmla="*/ 947939 w 2020507"/>
              <a:gd name="connsiteY233" fmla="*/ 679174 h 1036622"/>
              <a:gd name="connsiteX234" fmla="*/ 932584 w 2020507"/>
              <a:gd name="connsiteY234" fmla="*/ 656097 h 1036622"/>
              <a:gd name="connsiteX235" fmla="*/ 919087 w 2020507"/>
              <a:gd name="connsiteY235" fmla="*/ 608032 h 1036622"/>
              <a:gd name="connsiteX236" fmla="*/ 916195 w 2020507"/>
              <a:gd name="connsiteY236" fmla="*/ 548418 h 1036622"/>
              <a:gd name="connsiteX237" fmla="*/ 922943 w 2020507"/>
              <a:gd name="connsiteY237" fmla="*/ 483050 h 1036622"/>
              <a:gd name="connsiteX238" fmla="*/ 939263 w 2020507"/>
              <a:gd name="connsiteY238" fmla="*/ 417661 h 1036622"/>
              <a:gd name="connsiteX239" fmla="*/ 964258 w 2020507"/>
              <a:gd name="connsiteY239" fmla="*/ 357102 h 1036622"/>
              <a:gd name="connsiteX240" fmla="*/ 997930 w 2020507"/>
              <a:gd name="connsiteY240" fmla="*/ 307105 h 1036622"/>
              <a:gd name="connsiteX241" fmla="*/ 1028710 w 2020507"/>
              <a:gd name="connsiteY241" fmla="*/ 284994 h 1036622"/>
              <a:gd name="connsiteX242" fmla="*/ 1058525 w 2020507"/>
              <a:gd name="connsiteY242" fmla="*/ 281151 h 1036622"/>
              <a:gd name="connsiteX243" fmla="*/ 369185 w 2020507"/>
              <a:gd name="connsiteY243" fmla="*/ 279220 h 1036622"/>
              <a:gd name="connsiteX244" fmla="*/ 390325 w 2020507"/>
              <a:gd name="connsiteY244" fmla="*/ 284028 h 1036622"/>
              <a:gd name="connsiteX245" fmla="*/ 423033 w 2020507"/>
              <a:gd name="connsiteY245" fmla="*/ 302297 h 1036622"/>
              <a:gd name="connsiteX246" fmla="*/ 449887 w 2020507"/>
              <a:gd name="connsiteY246" fmla="*/ 327285 h 1036622"/>
              <a:gd name="connsiteX247" fmla="*/ 461455 w 2020507"/>
              <a:gd name="connsiteY247" fmla="*/ 344588 h 1036622"/>
              <a:gd name="connsiteX248" fmla="*/ 467240 w 2020507"/>
              <a:gd name="connsiteY248" fmla="*/ 361890 h 1036622"/>
              <a:gd name="connsiteX249" fmla="*/ 469168 w 2020507"/>
              <a:gd name="connsiteY249" fmla="*/ 378247 h 1036622"/>
              <a:gd name="connsiteX250" fmla="*/ 469168 w 2020507"/>
              <a:gd name="connsiteY250" fmla="*/ 393619 h 1036622"/>
              <a:gd name="connsiteX251" fmla="*/ 465312 w 2020507"/>
              <a:gd name="connsiteY251" fmla="*/ 421504 h 1036622"/>
              <a:gd name="connsiteX252" fmla="*/ 459527 w 2020507"/>
              <a:gd name="connsiteY252" fmla="*/ 452267 h 1036622"/>
              <a:gd name="connsiteX253" fmla="*/ 451815 w 2020507"/>
              <a:gd name="connsiteY253" fmla="*/ 482084 h 1036622"/>
              <a:gd name="connsiteX254" fmla="*/ 444172 w 2020507"/>
              <a:gd name="connsiteY254" fmla="*/ 507072 h 1036622"/>
              <a:gd name="connsiteX255" fmla="*/ 435496 w 2020507"/>
              <a:gd name="connsiteY255" fmla="*/ 518621 h 1036622"/>
              <a:gd name="connsiteX256" fmla="*/ 422069 w 2020507"/>
              <a:gd name="connsiteY256" fmla="*/ 516689 h 1036622"/>
              <a:gd name="connsiteX257" fmla="*/ 375934 w 2020507"/>
              <a:gd name="connsiteY257" fmla="*/ 454198 h 1036622"/>
              <a:gd name="connsiteX258" fmla="*/ 377793 w 2020507"/>
              <a:gd name="connsiteY258" fmla="*/ 434964 h 1036622"/>
              <a:gd name="connsiteX259" fmla="*/ 381649 w 2020507"/>
              <a:gd name="connsiteY259" fmla="*/ 413819 h 1036622"/>
              <a:gd name="connsiteX260" fmla="*/ 385505 w 2020507"/>
              <a:gd name="connsiteY260" fmla="*/ 393619 h 1036622"/>
              <a:gd name="connsiteX261" fmla="*/ 386469 w 2020507"/>
              <a:gd name="connsiteY261" fmla="*/ 377282 h 1036622"/>
              <a:gd name="connsiteX262" fmla="*/ 382613 w 2020507"/>
              <a:gd name="connsiteY262" fmla="*/ 370562 h 1036622"/>
              <a:gd name="connsiteX263" fmla="*/ 373041 w 2020507"/>
              <a:gd name="connsiteY263" fmla="*/ 375370 h 1036622"/>
              <a:gd name="connsiteX264" fmla="*/ 359545 w 2020507"/>
              <a:gd name="connsiteY264" fmla="*/ 387865 h 1036622"/>
              <a:gd name="connsiteX265" fmla="*/ 345154 w 2020507"/>
              <a:gd name="connsiteY265" fmla="*/ 407099 h 1036622"/>
              <a:gd name="connsiteX266" fmla="*/ 332622 w 2020507"/>
              <a:gd name="connsiteY266" fmla="*/ 431121 h 1036622"/>
              <a:gd name="connsiteX267" fmla="*/ 325874 w 2020507"/>
              <a:gd name="connsiteY267" fmla="*/ 457075 h 1036622"/>
              <a:gd name="connsiteX268" fmla="*/ 325874 w 2020507"/>
              <a:gd name="connsiteY268" fmla="*/ 482084 h 1036622"/>
              <a:gd name="connsiteX269" fmla="*/ 336478 w 2020507"/>
              <a:gd name="connsiteY269" fmla="*/ 504195 h 1036622"/>
              <a:gd name="connsiteX270" fmla="*/ 359545 w 2020507"/>
              <a:gd name="connsiteY270" fmla="*/ 528238 h 1036622"/>
              <a:gd name="connsiteX271" fmla="*/ 385505 w 2020507"/>
              <a:gd name="connsiteY271" fmla="*/ 550349 h 1036622"/>
              <a:gd name="connsiteX272" fmla="*/ 409536 w 2020507"/>
              <a:gd name="connsiteY272" fmla="*/ 571495 h 1036622"/>
              <a:gd name="connsiteX273" fmla="*/ 428817 w 2020507"/>
              <a:gd name="connsiteY273" fmla="*/ 593606 h 1036622"/>
              <a:gd name="connsiteX274" fmla="*/ 438388 w 2020507"/>
              <a:gd name="connsiteY274" fmla="*/ 616683 h 1036622"/>
              <a:gd name="connsiteX275" fmla="*/ 434532 w 2020507"/>
              <a:gd name="connsiteY275" fmla="*/ 642637 h 1036622"/>
              <a:gd name="connsiteX276" fmla="*/ 423997 w 2020507"/>
              <a:gd name="connsiteY276" fmla="*/ 663803 h 1036622"/>
              <a:gd name="connsiteX277" fmla="*/ 406644 w 2020507"/>
              <a:gd name="connsiteY277" fmla="*/ 684948 h 1036622"/>
              <a:gd name="connsiteX278" fmla="*/ 379721 w 2020507"/>
              <a:gd name="connsiteY278" fmla="*/ 701285 h 1036622"/>
              <a:gd name="connsiteX279" fmla="*/ 342262 w 2020507"/>
              <a:gd name="connsiteY279" fmla="*/ 708025 h 1036622"/>
              <a:gd name="connsiteX280" fmla="*/ 285523 w 2020507"/>
              <a:gd name="connsiteY280" fmla="*/ 694565 h 1036622"/>
              <a:gd name="connsiteX281" fmla="*/ 227819 w 2020507"/>
              <a:gd name="connsiteY281" fmla="*/ 644568 h 1036622"/>
              <a:gd name="connsiteX282" fmla="*/ 211500 w 2020507"/>
              <a:gd name="connsiteY282" fmla="*/ 618614 h 1036622"/>
              <a:gd name="connsiteX283" fmla="*/ 218248 w 2020507"/>
              <a:gd name="connsiteY283" fmla="*/ 604189 h 1036622"/>
              <a:gd name="connsiteX284" fmla="*/ 233603 w 2020507"/>
              <a:gd name="connsiteY284" fmla="*/ 600346 h 1036622"/>
              <a:gd name="connsiteX285" fmla="*/ 247995 w 2020507"/>
              <a:gd name="connsiteY285" fmla="*/ 599380 h 1036622"/>
              <a:gd name="connsiteX286" fmla="*/ 262455 w 2020507"/>
              <a:gd name="connsiteY286" fmla="*/ 602257 h 1036622"/>
              <a:gd name="connsiteX287" fmla="*/ 274918 w 2020507"/>
              <a:gd name="connsiteY287" fmla="*/ 609963 h 1036622"/>
              <a:gd name="connsiteX288" fmla="*/ 328766 w 2020507"/>
              <a:gd name="connsiteY288" fmla="*/ 641691 h 1036622"/>
              <a:gd name="connsiteX289" fmla="*/ 361473 w 2020507"/>
              <a:gd name="connsiteY289" fmla="*/ 638794 h 1036622"/>
              <a:gd name="connsiteX290" fmla="*/ 363401 w 2020507"/>
              <a:gd name="connsiteY290" fmla="*/ 630143 h 1036622"/>
              <a:gd name="connsiteX291" fmla="*/ 354725 w 2020507"/>
              <a:gd name="connsiteY291" fmla="*/ 617649 h 1036622"/>
              <a:gd name="connsiteX292" fmla="*/ 338406 w 2020507"/>
              <a:gd name="connsiteY292" fmla="*/ 602257 h 1036622"/>
              <a:gd name="connsiteX293" fmla="*/ 317197 w 2020507"/>
              <a:gd name="connsiteY293" fmla="*/ 584955 h 1036622"/>
              <a:gd name="connsiteX294" fmla="*/ 295094 w 2020507"/>
              <a:gd name="connsiteY294" fmla="*/ 566686 h 1036622"/>
              <a:gd name="connsiteX295" fmla="*/ 274918 w 2020507"/>
              <a:gd name="connsiteY295" fmla="*/ 547452 h 1036622"/>
              <a:gd name="connsiteX296" fmla="*/ 257635 w 2020507"/>
              <a:gd name="connsiteY296" fmla="*/ 523429 h 1036622"/>
              <a:gd name="connsiteX297" fmla="*/ 245103 w 2020507"/>
              <a:gd name="connsiteY297" fmla="*/ 494578 h 1036622"/>
              <a:gd name="connsiteX298" fmla="*/ 240352 w 2020507"/>
              <a:gd name="connsiteY298" fmla="*/ 460938 h 1036622"/>
              <a:gd name="connsiteX299" fmla="*/ 245103 w 2020507"/>
              <a:gd name="connsiteY299" fmla="*/ 424401 h 1036622"/>
              <a:gd name="connsiteX300" fmla="*/ 256671 w 2020507"/>
              <a:gd name="connsiteY300" fmla="*/ 389776 h 1036622"/>
              <a:gd name="connsiteX301" fmla="*/ 274918 w 2020507"/>
              <a:gd name="connsiteY301" fmla="*/ 353239 h 1036622"/>
              <a:gd name="connsiteX302" fmla="*/ 297986 w 2020507"/>
              <a:gd name="connsiteY302" fmla="*/ 320565 h 1036622"/>
              <a:gd name="connsiteX303" fmla="*/ 323946 w 2020507"/>
              <a:gd name="connsiteY303" fmla="*/ 294591 h 1036622"/>
              <a:gd name="connsiteX304" fmla="*/ 335514 w 2020507"/>
              <a:gd name="connsiteY304" fmla="*/ 285940 h 1036622"/>
              <a:gd name="connsiteX305" fmla="*/ 350869 w 2020507"/>
              <a:gd name="connsiteY305" fmla="*/ 280185 h 1036622"/>
              <a:gd name="connsiteX306" fmla="*/ 369185 w 2020507"/>
              <a:gd name="connsiteY306" fmla="*/ 279220 h 1036622"/>
              <a:gd name="connsiteX307" fmla="*/ 1788472 w 2020507"/>
              <a:gd name="connsiteY307" fmla="*/ 49732 h 1036622"/>
              <a:gd name="connsiteX308" fmla="*/ 84749 w 2020507"/>
              <a:gd name="connsiteY308" fmla="*/ 139167 h 1036622"/>
              <a:gd name="connsiteX309" fmla="*/ 61674 w 2020507"/>
              <a:gd name="connsiteY309" fmla="*/ 147795 h 1036622"/>
              <a:gd name="connsiteX310" fmla="*/ 58848 w 2020507"/>
              <a:gd name="connsiteY310" fmla="*/ 168930 h 1036622"/>
              <a:gd name="connsiteX311" fmla="*/ 93414 w 2020507"/>
              <a:gd name="connsiteY311" fmla="*/ 819885 h 1036622"/>
              <a:gd name="connsiteX312" fmla="*/ 99159 w 2020507"/>
              <a:gd name="connsiteY312" fmla="*/ 839081 h 1036622"/>
              <a:gd name="connsiteX313" fmla="*/ 121293 w 2020507"/>
              <a:gd name="connsiteY313" fmla="*/ 845819 h 1036622"/>
              <a:gd name="connsiteX314" fmla="*/ 202104 w 2020507"/>
              <a:gd name="connsiteY314" fmla="*/ 835252 h 1036622"/>
              <a:gd name="connsiteX315" fmla="*/ 830887 w 2020507"/>
              <a:gd name="connsiteY315" fmla="*/ 796763 h 1036622"/>
              <a:gd name="connsiteX316" fmla="*/ 1849033 w 2020507"/>
              <a:gd name="connsiteY316" fmla="*/ 890027 h 1036622"/>
              <a:gd name="connsiteX317" fmla="*/ 1873050 w 2020507"/>
              <a:gd name="connsiteY317" fmla="*/ 883338 h 1036622"/>
              <a:gd name="connsiteX318" fmla="*/ 1878796 w 2020507"/>
              <a:gd name="connsiteY318" fmla="*/ 862155 h 1036622"/>
              <a:gd name="connsiteX319" fmla="*/ 1807686 w 2020507"/>
              <a:gd name="connsiteY319" fmla="*/ 163161 h 1036622"/>
              <a:gd name="connsiteX320" fmla="*/ 1817293 w 2020507"/>
              <a:gd name="connsiteY320" fmla="*/ 72806 h 1036622"/>
              <a:gd name="connsiteX321" fmla="*/ 1809569 w 2020507"/>
              <a:gd name="connsiteY321" fmla="*/ 54531 h 1036622"/>
              <a:gd name="connsiteX322" fmla="*/ 1788472 w 2020507"/>
              <a:gd name="connsiteY322" fmla="*/ 49732 h 1036622"/>
              <a:gd name="connsiteX323" fmla="*/ 1775003 w 2020507"/>
              <a:gd name="connsiteY323" fmla="*/ 1646 h 1036622"/>
              <a:gd name="connsiteX324" fmla="*/ 1845171 w 2020507"/>
              <a:gd name="connsiteY324" fmla="*/ 17982 h 1036622"/>
              <a:gd name="connsiteX325" fmla="*/ 1871167 w 2020507"/>
              <a:gd name="connsiteY325" fmla="*/ 78574 h 1036622"/>
              <a:gd name="connsiteX326" fmla="*/ 1863443 w 2020507"/>
              <a:gd name="connsiteY326" fmla="*/ 153564 h 1036622"/>
              <a:gd name="connsiteX327" fmla="*/ 1895184 w 2020507"/>
              <a:gd name="connsiteY327" fmla="*/ 147795 h 1036622"/>
              <a:gd name="connsiteX328" fmla="*/ 1957629 w 2020507"/>
              <a:gd name="connsiteY328" fmla="*/ 197772 h 1036622"/>
              <a:gd name="connsiteX329" fmla="*/ 2018190 w 2020507"/>
              <a:gd name="connsiteY329" fmla="*/ 977523 h 1036622"/>
              <a:gd name="connsiteX330" fmla="*/ 1956687 w 2020507"/>
              <a:gd name="connsiteY330" fmla="*/ 1035206 h 1036622"/>
              <a:gd name="connsiteX331" fmla="*/ 238648 w 2020507"/>
              <a:gd name="connsiteY331" fmla="*/ 991968 h 1036622"/>
              <a:gd name="connsiteX332" fmla="*/ 179029 w 2020507"/>
              <a:gd name="connsiteY332" fmla="*/ 936174 h 1036622"/>
              <a:gd name="connsiteX333" fmla="*/ 191461 w 2020507"/>
              <a:gd name="connsiteY333" fmla="*/ 885228 h 1036622"/>
              <a:gd name="connsiteX334" fmla="*/ 129016 w 2020507"/>
              <a:gd name="connsiteY334" fmla="*/ 893905 h 1036622"/>
              <a:gd name="connsiteX335" fmla="*/ 57906 w 2020507"/>
              <a:gd name="connsiteY335" fmla="*/ 872722 h 1036622"/>
              <a:gd name="connsiteX336" fmla="*/ 38598 w 2020507"/>
              <a:gd name="connsiteY336" fmla="*/ 808300 h 1036622"/>
              <a:gd name="connsiteX337" fmla="*/ 6952 w 2020507"/>
              <a:gd name="connsiteY337" fmla="*/ 188174 h 1036622"/>
              <a:gd name="connsiteX338" fmla="*/ 15523 w 2020507"/>
              <a:gd name="connsiteY338" fmla="*/ 117984 h 1036622"/>
              <a:gd name="connsiteX339" fmla="*/ 89552 w 2020507"/>
              <a:gd name="connsiteY339" fmla="*/ 90111 h 1036622"/>
              <a:gd name="connsiteX340" fmla="*/ 1775003 w 2020507"/>
              <a:gd name="connsiteY340" fmla="*/ 1646 h 1036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</a:cxnLst>
            <a:rect l="l" t="t" r="r" b="b"/>
            <a:pathLst>
              <a:path w="2020507" h="1036622">
                <a:moveTo>
                  <a:pt x="623961" y="380159"/>
                </a:moveTo>
                <a:cubicBezTo>
                  <a:pt x="617213" y="380159"/>
                  <a:pt x="609501" y="382090"/>
                  <a:pt x="600893" y="384022"/>
                </a:cubicBezTo>
                <a:cubicBezTo>
                  <a:pt x="592217" y="386899"/>
                  <a:pt x="583541" y="390742"/>
                  <a:pt x="573970" y="395550"/>
                </a:cubicBezTo>
                <a:cubicBezTo>
                  <a:pt x="570114" y="412853"/>
                  <a:pt x="566258" y="430156"/>
                  <a:pt x="562402" y="449390"/>
                </a:cubicBezTo>
                <a:cubicBezTo>
                  <a:pt x="558546" y="467658"/>
                  <a:pt x="555654" y="486892"/>
                  <a:pt x="551797" y="507072"/>
                </a:cubicBezTo>
                <a:cubicBezTo>
                  <a:pt x="570114" y="500352"/>
                  <a:pt x="584505" y="491701"/>
                  <a:pt x="598001" y="481118"/>
                </a:cubicBezTo>
                <a:cubicBezTo>
                  <a:pt x="610465" y="470535"/>
                  <a:pt x="621069" y="459973"/>
                  <a:pt x="629676" y="449390"/>
                </a:cubicBezTo>
                <a:cubicBezTo>
                  <a:pt x="638352" y="438807"/>
                  <a:pt x="644136" y="428244"/>
                  <a:pt x="647028" y="417661"/>
                </a:cubicBezTo>
                <a:cubicBezTo>
                  <a:pt x="650885" y="407079"/>
                  <a:pt x="650885" y="398427"/>
                  <a:pt x="648957" y="391707"/>
                </a:cubicBezTo>
                <a:cubicBezTo>
                  <a:pt x="647992" y="387865"/>
                  <a:pt x="646064" y="384967"/>
                  <a:pt x="641244" y="383056"/>
                </a:cubicBezTo>
                <a:cubicBezTo>
                  <a:pt x="636424" y="381125"/>
                  <a:pt x="630640" y="380159"/>
                  <a:pt x="623961" y="380159"/>
                </a:cubicBezTo>
                <a:close/>
                <a:moveTo>
                  <a:pt x="1434423" y="378247"/>
                </a:moveTo>
                <a:cubicBezTo>
                  <a:pt x="1424851" y="401324"/>
                  <a:pt x="1414247" y="427279"/>
                  <a:pt x="1402748" y="455164"/>
                </a:cubicBezTo>
                <a:cubicBezTo>
                  <a:pt x="1391180" y="483050"/>
                  <a:pt x="1379611" y="512847"/>
                  <a:pt x="1369076" y="542663"/>
                </a:cubicBezTo>
                <a:cubicBezTo>
                  <a:pt x="1379611" y="540732"/>
                  <a:pt x="1390216" y="538801"/>
                  <a:pt x="1401784" y="536889"/>
                </a:cubicBezTo>
                <a:cubicBezTo>
                  <a:pt x="1413283" y="534958"/>
                  <a:pt x="1423887" y="533992"/>
                  <a:pt x="1435387" y="533046"/>
                </a:cubicBezTo>
                <a:cubicBezTo>
                  <a:pt x="1434423" y="507072"/>
                  <a:pt x="1434423" y="481118"/>
                  <a:pt x="1434423" y="455164"/>
                </a:cubicBezTo>
                <a:cubicBezTo>
                  <a:pt x="1434423" y="429210"/>
                  <a:pt x="1434423" y="403236"/>
                  <a:pt x="1434423" y="378247"/>
                </a:cubicBezTo>
                <a:close/>
                <a:moveTo>
                  <a:pt x="1199823" y="293645"/>
                </a:moveTo>
                <a:cubicBezTo>
                  <a:pt x="1203679" y="291714"/>
                  <a:pt x="1209463" y="291714"/>
                  <a:pt x="1217106" y="294611"/>
                </a:cubicBezTo>
                <a:cubicBezTo>
                  <a:pt x="1224818" y="297488"/>
                  <a:pt x="1232530" y="301331"/>
                  <a:pt x="1241206" y="306139"/>
                </a:cubicBezTo>
                <a:cubicBezTo>
                  <a:pt x="1249814" y="310948"/>
                  <a:pt x="1257526" y="316722"/>
                  <a:pt x="1264274" y="322497"/>
                </a:cubicBezTo>
                <a:cubicBezTo>
                  <a:pt x="1273845" y="326319"/>
                  <a:pt x="1277701" y="332094"/>
                  <a:pt x="1278665" y="336902"/>
                </a:cubicBezTo>
                <a:cubicBezTo>
                  <a:pt x="1279629" y="341711"/>
                  <a:pt x="1279629" y="347485"/>
                  <a:pt x="1277701" y="356136"/>
                </a:cubicBezTo>
                <a:cubicBezTo>
                  <a:pt x="1273845" y="370562"/>
                  <a:pt x="1271022" y="386899"/>
                  <a:pt x="1266202" y="405167"/>
                </a:cubicBezTo>
                <a:cubicBezTo>
                  <a:pt x="1262346" y="423436"/>
                  <a:pt x="1258490" y="442670"/>
                  <a:pt x="1253670" y="463815"/>
                </a:cubicBezTo>
                <a:cubicBezTo>
                  <a:pt x="1249814" y="484015"/>
                  <a:pt x="1246026" y="505161"/>
                  <a:pt x="1242170" y="527272"/>
                </a:cubicBezTo>
                <a:cubicBezTo>
                  <a:pt x="1238314" y="548418"/>
                  <a:pt x="1234458" y="569583"/>
                  <a:pt x="1230602" y="590729"/>
                </a:cubicBezTo>
                <a:cubicBezTo>
                  <a:pt x="1226746" y="610929"/>
                  <a:pt x="1223854" y="631109"/>
                  <a:pt x="1220962" y="649377"/>
                </a:cubicBezTo>
                <a:cubicBezTo>
                  <a:pt x="1218139" y="667645"/>
                  <a:pt x="1215247" y="684003"/>
                  <a:pt x="1213319" y="698408"/>
                </a:cubicBezTo>
                <a:cubicBezTo>
                  <a:pt x="1212355" y="704182"/>
                  <a:pt x="1210427" y="707059"/>
                  <a:pt x="1208499" y="708991"/>
                </a:cubicBezTo>
                <a:cubicBezTo>
                  <a:pt x="1206571" y="710922"/>
                  <a:pt x="1201751" y="709957"/>
                  <a:pt x="1195966" y="708991"/>
                </a:cubicBezTo>
                <a:cubicBezTo>
                  <a:pt x="1189287" y="707059"/>
                  <a:pt x="1183503" y="704182"/>
                  <a:pt x="1177719" y="702271"/>
                </a:cubicBezTo>
                <a:cubicBezTo>
                  <a:pt x="1171935" y="700339"/>
                  <a:pt x="1166220" y="697462"/>
                  <a:pt x="1161400" y="693599"/>
                </a:cubicBezTo>
                <a:cubicBezTo>
                  <a:pt x="1155615" y="689757"/>
                  <a:pt x="1151759" y="685914"/>
                  <a:pt x="1149831" y="681105"/>
                </a:cubicBezTo>
                <a:cubicBezTo>
                  <a:pt x="1147903" y="676297"/>
                  <a:pt x="1147903" y="669577"/>
                  <a:pt x="1147903" y="661871"/>
                </a:cubicBezTo>
                <a:cubicBezTo>
                  <a:pt x="1147903" y="650343"/>
                  <a:pt x="1149831" y="635917"/>
                  <a:pt x="1150795" y="618614"/>
                </a:cubicBezTo>
                <a:cubicBezTo>
                  <a:pt x="1152723" y="601312"/>
                  <a:pt x="1154651" y="581112"/>
                  <a:pt x="1156580" y="560932"/>
                </a:cubicBezTo>
                <a:cubicBezTo>
                  <a:pt x="1158508" y="539786"/>
                  <a:pt x="1161400" y="517655"/>
                  <a:pt x="1164292" y="494598"/>
                </a:cubicBezTo>
                <a:cubicBezTo>
                  <a:pt x="1167115" y="471521"/>
                  <a:pt x="1170007" y="448444"/>
                  <a:pt x="1172899" y="426333"/>
                </a:cubicBezTo>
                <a:cubicBezTo>
                  <a:pt x="1175791" y="404222"/>
                  <a:pt x="1178683" y="383056"/>
                  <a:pt x="1182539" y="362876"/>
                </a:cubicBezTo>
                <a:cubicBezTo>
                  <a:pt x="1185431" y="342676"/>
                  <a:pt x="1188323" y="325374"/>
                  <a:pt x="1191215" y="310948"/>
                </a:cubicBezTo>
                <a:cubicBezTo>
                  <a:pt x="1193074" y="301331"/>
                  <a:pt x="1195966" y="296522"/>
                  <a:pt x="1199823" y="293645"/>
                </a:cubicBezTo>
                <a:close/>
                <a:moveTo>
                  <a:pt x="625889" y="285940"/>
                </a:moveTo>
                <a:cubicBezTo>
                  <a:pt x="637388" y="285940"/>
                  <a:pt x="647028" y="286905"/>
                  <a:pt x="656600" y="290748"/>
                </a:cubicBezTo>
                <a:cubicBezTo>
                  <a:pt x="666240" y="294591"/>
                  <a:pt x="674916" y="300365"/>
                  <a:pt x="681664" y="309982"/>
                </a:cubicBezTo>
                <a:cubicBezTo>
                  <a:pt x="690271" y="322476"/>
                  <a:pt x="697984" y="334991"/>
                  <a:pt x="704732" y="348430"/>
                </a:cubicBezTo>
                <a:cubicBezTo>
                  <a:pt x="711411" y="361890"/>
                  <a:pt x="717195" y="379213"/>
                  <a:pt x="721051" y="399393"/>
                </a:cubicBezTo>
                <a:cubicBezTo>
                  <a:pt x="722979" y="409010"/>
                  <a:pt x="722979" y="418627"/>
                  <a:pt x="722015" y="427279"/>
                </a:cubicBezTo>
                <a:cubicBezTo>
                  <a:pt x="721051" y="435930"/>
                  <a:pt x="719123" y="443616"/>
                  <a:pt x="716231" y="451321"/>
                </a:cubicBezTo>
                <a:cubicBezTo>
                  <a:pt x="713339" y="459007"/>
                  <a:pt x="709483" y="466693"/>
                  <a:pt x="705696" y="473433"/>
                </a:cubicBezTo>
                <a:cubicBezTo>
                  <a:pt x="701840" y="480152"/>
                  <a:pt x="697020" y="486892"/>
                  <a:pt x="691235" y="493612"/>
                </a:cubicBezTo>
                <a:cubicBezTo>
                  <a:pt x="682559" y="504195"/>
                  <a:pt x="672988" y="514778"/>
                  <a:pt x="661420" y="525341"/>
                </a:cubicBezTo>
                <a:cubicBezTo>
                  <a:pt x="649921" y="535923"/>
                  <a:pt x="637388" y="545541"/>
                  <a:pt x="623961" y="554192"/>
                </a:cubicBezTo>
                <a:cubicBezTo>
                  <a:pt x="610465" y="562843"/>
                  <a:pt x="596073" y="571495"/>
                  <a:pt x="580649" y="578235"/>
                </a:cubicBezTo>
                <a:cubicBezTo>
                  <a:pt x="565294" y="584955"/>
                  <a:pt x="550902" y="591695"/>
                  <a:pt x="536442" y="596503"/>
                </a:cubicBezTo>
                <a:cubicBezTo>
                  <a:pt x="533550" y="615717"/>
                  <a:pt x="530658" y="633040"/>
                  <a:pt x="528730" y="649377"/>
                </a:cubicBezTo>
                <a:cubicBezTo>
                  <a:pt x="525838" y="666680"/>
                  <a:pt x="523979" y="683017"/>
                  <a:pt x="522051" y="699374"/>
                </a:cubicBezTo>
                <a:cubicBezTo>
                  <a:pt x="521087" y="704182"/>
                  <a:pt x="519159" y="708025"/>
                  <a:pt x="517231" y="708991"/>
                </a:cubicBezTo>
                <a:cubicBezTo>
                  <a:pt x="515303" y="710902"/>
                  <a:pt x="510483" y="710902"/>
                  <a:pt x="504698" y="708991"/>
                </a:cubicBezTo>
                <a:cubicBezTo>
                  <a:pt x="497950" y="707059"/>
                  <a:pt x="492235" y="704182"/>
                  <a:pt x="486451" y="702251"/>
                </a:cubicBezTo>
                <a:cubicBezTo>
                  <a:pt x="480667" y="700339"/>
                  <a:pt x="474883" y="697442"/>
                  <a:pt x="470132" y="694565"/>
                </a:cubicBezTo>
                <a:cubicBezTo>
                  <a:pt x="465312" y="691668"/>
                  <a:pt x="462419" y="686880"/>
                  <a:pt x="459527" y="682071"/>
                </a:cubicBezTo>
                <a:cubicBezTo>
                  <a:pt x="457599" y="677263"/>
                  <a:pt x="456635" y="670522"/>
                  <a:pt x="458563" y="661871"/>
                </a:cubicBezTo>
                <a:cubicBezTo>
                  <a:pt x="460491" y="654186"/>
                  <a:pt x="462419" y="641671"/>
                  <a:pt x="464348" y="623423"/>
                </a:cubicBezTo>
                <a:cubicBezTo>
                  <a:pt x="466276" y="605154"/>
                  <a:pt x="468204" y="584955"/>
                  <a:pt x="469168" y="561878"/>
                </a:cubicBezTo>
                <a:cubicBezTo>
                  <a:pt x="471096" y="538801"/>
                  <a:pt x="471991" y="514778"/>
                  <a:pt x="473919" y="489770"/>
                </a:cubicBezTo>
                <a:cubicBezTo>
                  <a:pt x="475847" y="464781"/>
                  <a:pt x="476811" y="441704"/>
                  <a:pt x="478739" y="420559"/>
                </a:cubicBezTo>
                <a:cubicBezTo>
                  <a:pt x="480667" y="399393"/>
                  <a:pt x="481631" y="382090"/>
                  <a:pt x="483559" y="367665"/>
                </a:cubicBezTo>
                <a:cubicBezTo>
                  <a:pt x="485487" y="353239"/>
                  <a:pt x="487415" y="345553"/>
                  <a:pt x="490307" y="343642"/>
                </a:cubicBezTo>
                <a:cubicBezTo>
                  <a:pt x="499878" y="336902"/>
                  <a:pt x="509519" y="331128"/>
                  <a:pt x="521087" y="323442"/>
                </a:cubicBezTo>
                <a:cubicBezTo>
                  <a:pt x="532586" y="316702"/>
                  <a:pt x="544154" y="309982"/>
                  <a:pt x="555654" y="305174"/>
                </a:cubicBezTo>
                <a:cubicBezTo>
                  <a:pt x="567222" y="299399"/>
                  <a:pt x="579685" y="294591"/>
                  <a:pt x="591253" y="291714"/>
                </a:cubicBezTo>
                <a:cubicBezTo>
                  <a:pt x="603717" y="287871"/>
                  <a:pt x="615285" y="285940"/>
                  <a:pt x="625889" y="285940"/>
                </a:cubicBezTo>
                <a:close/>
                <a:moveTo>
                  <a:pt x="1418103" y="284028"/>
                </a:moveTo>
                <a:cubicBezTo>
                  <a:pt x="1427743" y="284994"/>
                  <a:pt x="1437315" y="285940"/>
                  <a:pt x="1445027" y="286905"/>
                </a:cubicBezTo>
                <a:cubicBezTo>
                  <a:pt x="1452739" y="287871"/>
                  <a:pt x="1459418" y="289802"/>
                  <a:pt x="1466166" y="291714"/>
                </a:cubicBezTo>
                <a:cubicBezTo>
                  <a:pt x="1472914" y="293645"/>
                  <a:pt x="1478699" y="295557"/>
                  <a:pt x="1484414" y="297488"/>
                </a:cubicBezTo>
                <a:cubicBezTo>
                  <a:pt x="1490198" y="299420"/>
                  <a:pt x="1495018" y="301331"/>
                  <a:pt x="1500802" y="303262"/>
                </a:cubicBezTo>
                <a:cubicBezTo>
                  <a:pt x="1508445" y="307105"/>
                  <a:pt x="1513265" y="310948"/>
                  <a:pt x="1515193" y="316722"/>
                </a:cubicBezTo>
                <a:cubicBezTo>
                  <a:pt x="1517121" y="322476"/>
                  <a:pt x="1518085" y="330182"/>
                  <a:pt x="1517121" y="338834"/>
                </a:cubicBezTo>
                <a:cubicBezTo>
                  <a:pt x="1515193" y="361911"/>
                  <a:pt x="1514229" y="387865"/>
                  <a:pt x="1513265" y="416716"/>
                </a:cubicBezTo>
                <a:cubicBezTo>
                  <a:pt x="1512301" y="445547"/>
                  <a:pt x="1511337" y="476310"/>
                  <a:pt x="1511337" y="508038"/>
                </a:cubicBezTo>
                <a:cubicBezTo>
                  <a:pt x="1511337" y="539766"/>
                  <a:pt x="1510373" y="571495"/>
                  <a:pt x="1510373" y="604189"/>
                </a:cubicBezTo>
                <a:cubicBezTo>
                  <a:pt x="1510373" y="635917"/>
                  <a:pt x="1510373" y="665714"/>
                  <a:pt x="1510373" y="693599"/>
                </a:cubicBezTo>
                <a:cubicBezTo>
                  <a:pt x="1510373" y="699374"/>
                  <a:pt x="1509409" y="703217"/>
                  <a:pt x="1507550" y="705148"/>
                </a:cubicBezTo>
                <a:cubicBezTo>
                  <a:pt x="1505622" y="707059"/>
                  <a:pt x="1501766" y="708025"/>
                  <a:pt x="1495018" y="708025"/>
                </a:cubicBezTo>
                <a:cubicBezTo>
                  <a:pt x="1488270" y="708025"/>
                  <a:pt x="1482555" y="708025"/>
                  <a:pt x="1477734" y="707059"/>
                </a:cubicBezTo>
                <a:cubicBezTo>
                  <a:pt x="1471950" y="707059"/>
                  <a:pt x="1467130" y="705148"/>
                  <a:pt x="1461346" y="702251"/>
                </a:cubicBezTo>
                <a:cubicBezTo>
                  <a:pt x="1455631" y="700339"/>
                  <a:pt x="1451775" y="697442"/>
                  <a:pt x="1448883" y="693599"/>
                </a:cubicBezTo>
                <a:cubicBezTo>
                  <a:pt x="1446955" y="689757"/>
                  <a:pt x="1445027" y="684003"/>
                  <a:pt x="1444063" y="675331"/>
                </a:cubicBezTo>
                <a:cubicBezTo>
                  <a:pt x="1443099" y="665734"/>
                  <a:pt x="1442135" y="656117"/>
                  <a:pt x="1441171" y="644568"/>
                </a:cubicBezTo>
                <a:cubicBezTo>
                  <a:pt x="1440207" y="634006"/>
                  <a:pt x="1439243" y="621491"/>
                  <a:pt x="1439243" y="608032"/>
                </a:cubicBezTo>
                <a:cubicBezTo>
                  <a:pt x="1420031" y="612840"/>
                  <a:pt x="1401784" y="615717"/>
                  <a:pt x="1383467" y="619560"/>
                </a:cubicBezTo>
                <a:cubicBezTo>
                  <a:pt x="1365220" y="622457"/>
                  <a:pt x="1349865" y="627266"/>
                  <a:pt x="1335404" y="632074"/>
                </a:cubicBezTo>
                <a:cubicBezTo>
                  <a:pt x="1330584" y="644568"/>
                  <a:pt x="1326797" y="656097"/>
                  <a:pt x="1322941" y="666680"/>
                </a:cubicBezTo>
                <a:cubicBezTo>
                  <a:pt x="1319085" y="677263"/>
                  <a:pt x="1316193" y="687825"/>
                  <a:pt x="1312337" y="698408"/>
                </a:cubicBezTo>
                <a:cubicBezTo>
                  <a:pt x="1310409" y="704182"/>
                  <a:pt x="1308481" y="707059"/>
                  <a:pt x="1305589" y="708025"/>
                </a:cubicBezTo>
                <a:cubicBezTo>
                  <a:pt x="1302697" y="708991"/>
                  <a:pt x="1298909" y="708025"/>
                  <a:pt x="1293125" y="706094"/>
                </a:cubicBezTo>
                <a:cubicBezTo>
                  <a:pt x="1290233" y="704182"/>
                  <a:pt x="1286377" y="702251"/>
                  <a:pt x="1282521" y="700339"/>
                </a:cubicBezTo>
                <a:cubicBezTo>
                  <a:pt x="1278665" y="698408"/>
                  <a:pt x="1274878" y="695531"/>
                  <a:pt x="1271022" y="693599"/>
                </a:cubicBezTo>
                <a:cubicBezTo>
                  <a:pt x="1268130" y="690722"/>
                  <a:pt x="1265238" y="688791"/>
                  <a:pt x="1263310" y="686880"/>
                </a:cubicBezTo>
                <a:cubicBezTo>
                  <a:pt x="1261382" y="684948"/>
                  <a:pt x="1259454" y="683037"/>
                  <a:pt x="1258490" y="680140"/>
                </a:cubicBezTo>
                <a:cubicBezTo>
                  <a:pt x="1257526" y="677263"/>
                  <a:pt x="1256562" y="674365"/>
                  <a:pt x="1256562" y="670522"/>
                </a:cubicBezTo>
                <a:cubicBezTo>
                  <a:pt x="1256562" y="666680"/>
                  <a:pt x="1257526" y="660905"/>
                  <a:pt x="1258490" y="654186"/>
                </a:cubicBezTo>
                <a:cubicBezTo>
                  <a:pt x="1264274" y="632074"/>
                  <a:pt x="1271986" y="606120"/>
                  <a:pt x="1281557" y="577269"/>
                </a:cubicBezTo>
                <a:cubicBezTo>
                  <a:pt x="1291197" y="547472"/>
                  <a:pt x="1300769" y="516689"/>
                  <a:pt x="1311373" y="485927"/>
                </a:cubicBezTo>
                <a:cubicBezTo>
                  <a:pt x="1321977" y="455164"/>
                  <a:pt x="1333476" y="423436"/>
                  <a:pt x="1345045" y="392673"/>
                </a:cubicBezTo>
                <a:cubicBezTo>
                  <a:pt x="1356544" y="361911"/>
                  <a:pt x="1367148" y="334991"/>
                  <a:pt x="1377752" y="310948"/>
                </a:cubicBezTo>
                <a:cubicBezTo>
                  <a:pt x="1381539" y="302297"/>
                  <a:pt x="1386359" y="295557"/>
                  <a:pt x="1392144" y="289802"/>
                </a:cubicBezTo>
                <a:cubicBezTo>
                  <a:pt x="1397928" y="284028"/>
                  <a:pt x="1406535" y="282097"/>
                  <a:pt x="1418103" y="284028"/>
                </a:cubicBezTo>
                <a:close/>
                <a:moveTo>
                  <a:pt x="905660" y="284028"/>
                </a:moveTo>
                <a:cubicBezTo>
                  <a:pt x="919087" y="284028"/>
                  <a:pt x="928728" y="290748"/>
                  <a:pt x="932584" y="305174"/>
                </a:cubicBezTo>
                <a:cubicBezTo>
                  <a:pt x="935476" y="312859"/>
                  <a:pt x="938368" y="319599"/>
                  <a:pt x="939332" y="326319"/>
                </a:cubicBezTo>
                <a:cubicBezTo>
                  <a:pt x="940296" y="332094"/>
                  <a:pt x="942155" y="339779"/>
                  <a:pt x="943119" y="346519"/>
                </a:cubicBezTo>
                <a:cubicBezTo>
                  <a:pt x="944083" y="355170"/>
                  <a:pt x="944083" y="359979"/>
                  <a:pt x="941191" y="362856"/>
                </a:cubicBezTo>
                <a:cubicBezTo>
                  <a:pt x="939263" y="365753"/>
                  <a:pt x="934512" y="367665"/>
                  <a:pt x="927764" y="368630"/>
                </a:cubicBezTo>
                <a:cubicBezTo>
                  <a:pt x="913372" y="370562"/>
                  <a:pt x="897948" y="373439"/>
                  <a:pt x="882593" y="375370"/>
                </a:cubicBezTo>
                <a:cubicBezTo>
                  <a:pt x="867168" y="377282"/>
                  <a:pt x="850849" y="380159"/>
                  <a:pt x="833565" y="383056"/>
                </a:cubicBezTo>
                <a:cubicBezTo>
                  <a:pt x="829709" y="397482"/>
                  <a:pt x="826817" y="411887"/>
                  <a:pt x="822961" y="427279"/>
                </a:cubicBezTo>
                <a:cubicBezTo>
                  <a:pt x="820069" y="442670"/>
                  <a:pt x="816213" y="459007"/>
                  <a:pt x="812357" y="475344"/>
                </a:cubicBezTo>
                <a:cubicBezTo>
                  <a:pt x="820069" y="474398"/>
                  <a:pt x="826817" y="473433"/>
                  <a:pt x="834461" y="472467"/>
                </a:cubicBezTo>
                <a:cubicBezTo>
                  <a:pt x="842173" y="471501"/>
                  <a:pt x="849885" y="471501"/>
                  <a:pt x="857597" y="471501"/>
                </a:cubicBezTo>
                <a:cubicBezTo>
                  <a:pt x="864276" y="471501"/>
                  <a:pt x="870060" y="471501"/>
                  <a:pt x="873916" y="473433"/>
                </a:cubicBezTo>
                <a:cubicBezTo>
                  <a:pt x="877772" y="475344"/>
                  <a:pt x="880665" y="479207"/>
                  <a:pt x="883557" y="485927"/>
                </a:cubicBezTo>
                <a:cubicBezTo>
                  <a:pt x="886380" y="492667"/>
                  <a:pt x="888308" y="498421"/>
                  <a:pt x="890236" y="505161"/>
                </a:cubicBezTo>
                <a:cubicBezTo>
                  <a:pt x="892164" y="510935"/>
                  <a:pt x="893128" y="517655"/>
                  <a:pt x="894092" y="524395"/>
                </a:cubicBezTo>
                <a:cubicBezTo>
                  <a:pt x="896020" y="532081"/>
                  <a:pt x="896020" y="536889"/>
                  <a:pt x="895056" y="538801"/>
                </a:cubicBezTo>
                <a:cubicBezTo>
                  <a:pt x="893128" y="541698"/>
                  <a:pt x="889272" y="543609"/>
                  <a:pt x="882593" y="545541"/>
                </a:cubicBezTo>
                <a:cubicBezTo>
                  <a:pt x="868132" y="549383"/>
                  <a:pt x="852777" y="552260"/>
                  <a:pt x="838317" y="555158"/>
                </a:cubicBezTo>
                <a:cubicBezTo>
                  <a:pt x="822961" y="558035"/>
                  <a:pt x="808570" y="561878"/>
                  <a:pt x="794110" y="565720"/>
                </a:cubicBezTo>
                <a:cubicBezTo>
                  <a:pt x="792182" y="576303"/>
                  <a:pt x="790254" y="585920"/>
                  <a:pt x="788326" y="594572"/>
                </a:cubicBezTo>
                <a:cubicBezTo>
                  <a:pt x="786398" y="603223"/>
                  <a:pt x="784470" y="612840"/>
                  <a:pt x="782541" y="621491"/>
                </a:cubicBezTo>
                <a:cubicBezTo>
                  <a:pt x="794110" y="618614"/>
                  <a:pt x="804714" y="616683"/>
                  <a:pt x="815249" y="615717"/>
                </a:cubicBezTo>
                <a:cubicBezTo>
                  <a:pt x="825853" y="613806"/>
                  <a:pt x="836389" y="612840"/>
                  <a:pt x="848921" y="611874"/>
                </a:cubicBezTo>
                <a:cubicBezTo>
                  <a:pt x="855669" y="610909"/>
                  <a:pt x="861384" y="611874"/>
                  <a:pt x="865240" y="613806"/>
                </a:cubicBezTo>
                <a:cubicBezTo>
                  <a:pt x="869096" y="615717"/>
                  <a:pt x="871988" y="619580"/>
                  <a:pt x="874880" y="625334"/>
                </a:cubicBezTo>
                <a:cubicBezTo>
                  <a:pt x="877772" y="632074"/>
                  <a:pt x="879701" y="637828"/>
                  <a:pt x="881629" y="643603"/>
                </a:cubicBezTo>
                <a:cubicBezTo>
                  <a:pt x="883557" y="649377"/>
                  <a:pt x="884521" y="655151"/>
                  <a:pt x="886449" y="660905"/>
                </a:cubicBezTo>
                <a:cubicBezTo>
                  <a:pt x="887344" y="667645"/>
                  <a:pt x="887344" y="671488"/>
                  <a:pt x="886449" y="674365"/>
                </a:cubicBezTo>
                <a:cubicBezTo>
                  <a:pt x="885485" y="676297"/>
                  <a:pt x="881629" y="679174"/>
                  <a:pt x="874880" y="680140"/>
                </a:cubicBezTo>
                <a:cubicBezTo>
                  <a:pt x="859525" y="683982"/>
                  <a:pt x="843137" y="687825"/>
                  <a:pt x="827781" y="691668"/>
                </a:cubicBezTo>
                <a:cubicBezTo>
                  <a:pt x="811393" y="695531"/>
                  <a:pt x="796038" y="699374"/>
                  <a:pt x="781646" y="703217"/>
                </a:cubicBezTo>
                <a:cubicBezTo>
                  <a:pt x="772006" y="706094"/>
                  <a:pt x="764294" y="707059"/>
                  <a:pt x="759474" y="705128"/>
                </a:cubicBezTo>
                <a:cubicBezTo>
                  <a:pt x="754723" y="703217"/>
                  <a:pt x="749903" y="701285"/>
                  <a:pt x="747011" y="697442"/>
                </a:cubicBezTo>
                <a:cubicBezTo>
                  <a:pt x="743155" y="693599"/>
                  <a:pt x="739299" y="690722"/>
                  <a:pt x="735442" y="686859"/>
                </a:cubicBezTo>
                <a:cubicBezTo>
                  <a:pt x="731655" y="683017"/>
                  <a:pt x="726835" y="678208"/>
                  <a:pt x="722015" y="672454"/>
                </a:cubicBezTo>
                <a:cubicBezTo>
                  <a:pt x="718159" y="667645"/>
                  <a:pt x="714303" y="662837"/>
                  <a:pt x="712375" y="657063"/>
                </a:cubicBezTo>
                <a:cubicBezTo>
                  <a:pt x="710447" y="651288"/>
                  <a:pt x="709483" y="643603"/>
                  <a:pt x="709483" y="634951"/>
                </a:cubicBezTo>
                <a:lnTo>
                  <a:pt x="744119" y="317668"/>
                </a:lnTo>
                <a:cubicBezTo>
                  <a:pt x="752795" y="315757"/>
                  <a:pt x="764294" y="311914"/>
                  <a:pt x="777790" y="308051"/>
                </a:cubicBezTo>
                <a:cubicBezTo>
                  <a:pt x="790254" y="304208"/>
                  <a:pt x="803750" y="300365"/>
                  <a:pt x="818141" y="297488"/>
                </a:cubicBezTo>
                <a:cubicBezTo>
                  <a:pt x="832601" y="294591"/>
                  <a:pt x="846029" y="291714"/>
                  <a:pt x="861453" y="288837"/>
                </a:cubicBezTo>
                <a:cubicBezTo>
                  <a:pt x="875844" y="286905"/>
                  <a:pt x="891200" y="284994"/>
                  <a:pt x="905660" y="284028"/>
                </a:cubicBezTo>
                <a:close/>
                <a:moveTo>
                  <a:pt x="1579645" y="283062"/>
                </a:moveTo>
                <a:cubicBezTo>
                  <a:pt x="1583432" y="281131"/>
                  <a:pt x="1589216" y="282097"/>
                  <a:pt x="1596928" y="284974"/>
                </a:cubicBezTo>
                <a:cubicBezTo>
                  <a:pt x="1604640" y="287871"/>
                  <a:pt x="1612283" y="290748"/>
                  <a:pt x="1620960" y="295557"/>
                </a:cubicBezTo>
                <a:cubicBezTo>
                  <a:pt x="1629636" y="300365"/>
                  <a:pt x="1637279" y="305174"/>
                  <a:pt x="1644027" y="310948"/>
                </a:cubicBezTo>
                <a:cubicBezTo>
                  <a:pt x="1650775" y="316702"/>
                  <a:pt x="1654631" y="322476"/>
                  <a:pt x="1655595" y="326319"/>
                </a:cubicBezTo>
                <a:cubicBezTo>
                  <a:pt x="1657523" y="331128"/>
                  <a:pt x="1656559" y="336902"/>
                  <a:pt x="1654631" y="345553"/>
                </a:cubicBezTo>
                <a:cubicBezTo>
                  <a:pt x="1649811" y="364788"/>
                  <a:pt x="1644991" y="385933"/>
                  <a:pt x="1640171" y="409010"/>
                </a:cubicBezTo>
                <a:cubicBezTo>
                  <a:pt x="1635351" y="432087"/>
                  <a:pt x="1630600" y="455164"/>
                  <a:pt x="1624816" y="480152"/>
                </a:cubicBezTo>
                <a:cubicBezTo>
                  <a:pt x="1619996" y="504195"/>
                  <a:pt x="1615175" y="528238"/>
                  <a:pt x="1610355" y="552260"/>
                </a:cubicBezTo>
                <a:cubicBezTo>
                  <a:pt x="1605604" y="576303"/>
                  <a:pt x="1601748" y="599380"/>
                  <a:pt x="1597892" y="621491"/>
                </a:cubicBezTo>
                <a:cubicBezTo>
                  <a:pt x="1609391" y="618594"/>
                  <a:pt x="1619996" y="616683"/>
                  <a:pt x="1629636" y="615717"/>
                </a:cubicBezTo>
                <a:cubicBezTo>
                  <a:pt x="1639207" y="614751"/>
                  <a:pt x="1649811" y="613806"/>
                  <a:pt x="1661311" y="612840"/>
                </a:cubicBezTo>
                <a:cubicBezTo>
                  <a:pt x="1668059" y="611874"/>
                  <a:pt x="1672879" y="612840"/>
                  <a:pt x="1676735" y="614751"/>
                </a:cubicBezTo>
                <a:cubicBezTo>
                  <a:pt x="1680591" y="616683"/>
                  <a:pt x="1683483" y="620526"/>
                  <a:pt x="1686306" y="626300"/>
                </a:cubicBezTo>
                <a:cubicBezTo>
                  <a:pt x="1689198" y="632054"/>
                  <a:pt x="1692090" y="637828"/>
                  <a:pt x="1693054" y="643603"/>
                </a:cubicBezTo>
                <a:cubicBezTo>
                  <a:pt x="1694982" y="649377"/>
                  <a:pt x="1695946" y="655131"/>
                  <a:pt x="1696910" y="660905"/>
                </a:cubicBezTo>
                <a:cubicBezTo>
                  <a:pt x="1698838" y="667645"/>
                  <a:pt x="1698838" y="672434"/>
                  <a:pt x="1697874" y="674365"/>
                </a:cubicBezTo>
                <a:cubicBezTo>
                  <a:pt x="1696910" y="676297"/>
                  <a:pt x="1693054" y="678208"/>
                  <a:pt x="1685411" y="680140"/>
                </a:cubicBezTo>
                <a:cubicBezTo>
                  <a:pt x="1672879" y="683982"/>
                  <a:pt x="1656559" y="687825"/>
                  <a:pt x="1640171" y="691668"/>
                </a:cubicBezTo>
                <a:cubicBezTo>
                  <a:pt x="1623852" y="695531"/>
                  <a:pt x="1608496" y="699374"/>
                  <a:pt x="1594036" y="703217"/>
                </a:cubicBezTo>
                <a:cubicBezTo>
                  <a:pt x="1588252" y="705128"/>
                  <a:pt x="1584465" y="706094"/>
                  <a:pt x="1580609" y="706094"/>
                </a:cubicBezTo>
                <a:cubicBezTo>
                  <a:pt x="1576753" y="706094"/>
                  <a:pt x="1573861" y="706094"/>
                  <a:pt x="1570969" y="705128"/>
                </a:cubicBezTo>
                <a:cubicBezTo>
                  <a:pt x="1568077" y="704182"/>
                  <a:pt x="1566148" y="703217"/>
                  <a:pt x="1564220" y="702251"/>
                </a:cubicBezTo>
                <a:cubicBezTo>
                  <a:pt x="1562292" y="701285"/>
                  <a:pt x="1560364" y="699374"/>
                  <a:pt x="1558436" y="698408"/>
                </a:cubicBezTo>
                <a:cubicBezTo>
                  <a:pt x="1554649" y="694565"/>
                  <a:pt x="1550793" y="691668"/>
                  <a:pt x="1546937" y="687825"/>
                </a:cubicBezTo>
                <a:cubicBezTo>
                  <a:pt x="1543081" y="683982"/>
                  <a:pt x="1539225" y="679174"/>
                  <a:pt x="1533441" y="673400"/>
                </a:cubicBezTo>
                <a:cubicBezTo>
                  <a:pt x="1529653" y="668611"/>
                  <a:pt x="1525797" y="663803"/>
                  <a:pt x="1523869" y="658028"/>
                </a:cubicBezTo>
                <a:cubicBezTo>
                  <a:pt x="1521941" y="652254"/>
                  <a:pt x="1520977" y="645534"/>
                  <a:pt x="1521941" y="637828"/>
                </a:cubicBezTo>
                <a:cubicBezTo>
                  <a:pt x="1522905" y="625334"/>
                  <a:pt x="1523869" y="610909"/>
                  <a:pt x="1525797" y="593606"/>
                </a:cubicBezTo>
                <a:cubicBezTo>
                  <a:pt x="1527725" y="576303"/>
                  <a:pt x="1529653" y="558035"/>
                  <a:pt x="1531513" y="538801"/>
                </a:cubicBezTo>
                <a:cubicBezTo>
                  <a:pt x="1534405" y="518621"/>
                  <a:pt x="1536333" y="498421"/>
                  <a:pt x="1539225" y="477275"/>
                </a:cubicBezTo>
                <a:cubicBezTo>
                  <a:pt x="1542117" y="456130"/>
                  <a:pt x="1545009" y="434964"/>
                  <a:pt x="1548865" y="413819"/>
                </a:cubicBezTo>
                <a:cubicBezTo>
                  <a:pt x="1552721" y="392673"/>
                  <a:pt x="1555613" y="372473"/>
                  <a:pt x="1559400" y="353239"/>
                </a:cubicBezTo>
                <a:cubicBezTo>
                  <a:pt x="1563256" y="334005"/>
                  <a:pt x="1566148" y="315757"/>
                  <a:pt x="1570005" y="299399"/>
                </a:cubicBezTo>
                <a:cubicBezTo>
                  <a:pt x="1572897" y="289782"/>
                  <a:pt x="1575789" y="284974"/>
                  <a:pt x="1579645" y="283062"/>
                </a:cubicBezTo>
                <a:close/>
                <a:moveTo>
                  <a:pt x="1058525" y="281151"/>
                </a:moveTo>
                <a:cubicBezTo>
                  <a:pt x="1065273" y="282097"/>
                  <a:pt x="1071953" y="284028"/>
                  <a:pt x="1079665" y="285940"/>
                </a:cubicBezTo>
                <a:cubicBezTo>
                  <a:pt x="1087377" y="287871"/>
                  <a:pt x="1094056" y="290748"/>
                  <a:pt x="1100804" y="294591"/>
                </a:cubicBezTo>
                <a:cubicBezTo>
                  <a:pt x="1107552" y="297488"/>
                  <a:pt x="1114301" y="301331"/>
                  <a:pt x="1120085" y="305174"/>
                </a:cubicBezTo>
                <a:cubicBezTo>
                  <a:pt x="1125800" y="309017"/>
                  <a:pt x="1131584" y="312879"/>
                  <a:pt x="1136404" y="317668"/>
                </a:cubicBezTo>
                <a:cubicBezTo>
                  <a:pt x="1141224" y="322476"/>
                  <a:pt x="1145080" y="328251"/>
                  <a:pt x="1147903" y="333059"/>
                </a:cubicBezTo>
                <a:cubicBezTo>
                  <a:pt x="1150795" y="337868"/>
                  <a:pt x="1153687" y="342676"/>
                  <a:pt x="1155615" y="348451"/>
                </a:cubicBezTo>
                <a:cubicBezTo>
                  <a:pt x="1157544" y="353259"/>
                  <a:pt x="1158508" y="359013"/>
                  <a:pt x="1159472" y="364788"/>
                </a:cubicBezTo>
                <a:cubicBezTo>
                  <a:pt x="1160436" y="370562"/>
                  <a:pt x="1160436" y="376316"/>
                  <a:pt x="1161400" y="383056"/>
                </a:cubicBezTo>
                <a:cubicBezTo>
                  <a:pt x="1161400" y="390742"/>
                  <a:pt x="1161400" y="398447"/>
                  <a:pt x="1161400" y="406133"/>
                </a:cubicBezTo>
                <a:cubicBezTo>
                  <a:pt x="1161400" y="413819"/>
                  <a:pt x="1160436" y="421504"/>
                  <a:pt x="1159472" y="430176"/>
                </a:cubicBezTo>
                <a:cubicBezTo>
                  <a:pt x="1158508" y="437861"/>
                  <a:pt x="1157544" y="445547"/>
                  <a:pt x="1156580" y="452287"/>
                </a:cubicBezTo>
                <a:cubicBezTo>
                  <a:pt x="1155615" y="459007"/>
                  <a:pt x="1153687" y="465747"/>
                  <a:pt x="1152723" y="471501"/>
                </a:cubicBezTo>
                <a:cubicBezTo>
                  <a:pt x="1151759" y="474398"/>
                  <a:pt x="1150795" y="476310"/>
                  <a:pt x="1150795" y="478241"/>
                </a:cubicBezTo>
                <a:cubicBezTo>
                  <a:pt x="1149831" y="480152"/>
                  <a:pt x="1148867" y="482084"/>
                  <a:pt x="1147903" y="483050"/>
                </a:cubicBezTo>
                <a:cubicBezTo>
                  <a:pt x="1147008" y="484015"/>
                  <a:pt x="1145080" y="484961"/>
                  <a:pt x="1142188" y="484961"/>
                </a:cubicBezTo>
                <a:cubicBezTo>
                  <a:pt x="1139296" y="484961"/>
                  <a:pt x="1136404" y="484961"/>
                  <a:pt x="1132548" y="484015"/>
                </a:cubicBezTo>
                <a:cubicBezTo>
                  <a:pt x="1124836" y="482084"/>
                  <a:pt x="1118157" y="479207"/>
                  <a:pt x="1112373" y="476310"/>
                </a:cubicBezTo>
                <a:cubicBezTo>
                  <a:pt x="1106588" y="473433"/>
                  <a:pt x="1101768" y="468624"/>
                  <a:pt x="1098876" y="464781"/>
                </a:cubicBezTo>
                <a:cubicBezTo>
                  <a:pt x="1096053" y="460938"/>
                  <a:pt x="1092197" y="455164"/>
                  <a:pt x="1090269" y="448424"/>
                </a:cubicBezTo>
                <a:cubicBezTo>
                  <a:pt x="1088341" y="441704"/>
                  <a:pt x="1086413" y="434964"/>
                  <a:pt x="1085449" y="427279"/>
                </a:cubicBezTo>
                <a:cubicBezTo>
                  <a:pt x="1084485" y="420559"/>
                  <a:pt x="1084485" y="414784"/>
                  <a:pt x="1084485" y="409010"/>
                </a:cubicBezTo>
                <a:cubicBezTo>
                  <a:pt x="1084485" y="398447"/>
                  <a:pt x="1084485" y="389776"/>
                  <a:pt x="1083521" y="381125"/>
                </a:cubicBezTo>
                <a:cubicBezTo>
                  <a:pt x="1082557" y="372473"/>
                  <a:pt x="1079665" y="367665"/>
                  <a:pt x="1074845" y="364788"/>
                </a:cubicBezTo>
                <a:cubicBezTo>
                  <a:pt x="1070025" y="362876"/>
                  <a:pt x="1064309" y="366719"/>
                  <a:pt x="1057561" y="375370"/>
                </a:cubicBezTo>
                <a:cubicBezTo>
                  <a:pt x="1050813" y="384988"/>
                  <a:pt x="1044134" y="396516"/>
                  <a:pt x="1037386" y="411907"/>
                </a:cubicBezTo>
                <a:cubicBezTo>
                  <a:pt x="1030638" y="426333"/>
                  <a:pt x="1023890" y="442670"/>
                  <a:pt x="1018174" y="460938"/>
                </a:cubicBezTo>
                <a:cubicBezTo>
                  <a:pt x="1012390" y="479207"/>
                  <a:pt x="1007570" y="495544"/>
                  <a:pt x="1003714" y="510935"/>
                </a:cubicBezTo>
                <a:cubicBezTo>
                  <a:pt x="1000822" y="527272"/>
                  <a:pt x="997930" y="542663"/>
                  <a:pt x="996966" y="558035"/>
                </a:cubicBezTo>
                <a:cubicBezTo>
                  <a:pt x="995038" y="573426"/>
                  <a:pt x="995038" y="587852"/>
                  <a:pt x="995038" y="601312"/>
                </a:cubicBezTo>
                <a:cubicBezTo>
                  <a:pt x="995038" y="613806"/>
                  <a:pt x="996966" y="625334"/>
                  <a:pt x="999858" y="633986"/>
                </a:cubicBezTo>
                <a:cubicBezTo>
                  <a:pt x="1002750" y="642657"/>
                  <a:pt x="1006606" y="648411"/>
                  <a:pt x="1011426" y="650343"/>
                </a:cubicBezTo>
                <a:cubicBezTo>
                  <a:pt x="1020998" y="654186"/>
                  <a:pt x="1036422" y="643603"/>
                  <a:pt x="1055633" y="616683"/>
                </a:cubicBezTo>
                <a:cubicBezTo>
                  <a:pt x="1070025" y="597469"/>
                  <a:pt x="1088341" y="592660"/>
                  <a:pt x="1111409" y="601312"/>
                </a:cubicBezTo>
                <a:cubicBezTo>
                  <a:pt x="1120016" y="603223"/>
                  <a:pt x="1124836" y="608032"/>
                  <a:pt x="1125800" y="614772"/>
                </a:cubicBezTo>
                <a:cubicBezTo>
                  <a:pt x="1125800" y="621491"/>
                  <a:pt x="1123872" y="630143"/>
                  <a:pt x="1120016" y="639760"/>
                </a:cubicBezTo>
                <a:cubicBezTo>
                  <a:pt x="1115265" y="651288"/>
                  <a:pt x="1110445" y="661871"/>
                  <a:pt x="1103696" y="671488"/>
                </a:cubicBezTo>
                <a:cubicBezTo>
                  <a:pt x="1096948" y="681105"/>
                  <a:pt x="1090269" y="688791"/>
                  <a:pt x="1083521" y="695531"/>
                </a:cubicBezTo>
                <a:cubicBezTo>
                  <a:pt x="1079665" y="698408"/>
                  <a:pt x="1075809" y="701285"/>
                  <a:pt x="1070989" y="703217"/>
                </a:cubicBezTo>
                <a:cubicBezTo>
                  <a:pt x="1066237" y="706094"/>
                  <a:pt x="1061417" y="708025"/>
                  <a:pt x="1055633" y="708991"/>
                </a:cubicBezTo>
                <a:cubicBezTo>
                  <a:pt x="1050813" y="710902"/>
                  <a:pt x="1045029" y="711868"/>
                  <a:pt x="1039314" y="711868"/>
                </a:cubicBezTo>
                <a:cubicBezTo>
                  <a:pt x="1033530" y="712834"/>
                  <a:pt x="1027746" y="712834"/>
                  <a:pt x="1022926" y="711868"/>
                </a:cubicBezTo>
                <a:cubicBezTo>
                  <a:pt x="1011426" y="710902"/>
                  <a:pt x="1000822" y="708991"/>
                  <a:pt x="992146" y="705148"/>
                </a:cubicBezTo>
                <a:cubicBezTo>
                  <a:pt x="982575" y="701305"/>
                  <a:pt x="974863" y="698408"/>
                  <a:pt x="967151" y="694565"/>
                </a:cubicBezTo>
                <a:cubicBezTo>
                  <a:pt x="960402" y="690722"/>
                  <a:pt x="953723" y="685914"/>
                  <a:pt x="947939" y="679174"/>
                </a:cubicBezTo>
                <a:cubicBezTo>
                  <a:pt x="941191" y="672454"/>
                  <a:pt x="936371" y="664768"/>
                  <a:pt x="932584" y="656097"/>
                </a:cubicBezTo>
                <a:cubicBezTo>
                  <a:pt x="925835" y="642657"/>
                  <a:pt x="921979" y="626300"/>
                  <a:pt x="919087" y="608032"/>
                </a:cubicBezTo>
                <a:cubicBezTo>
                  <a:pt x="916195" y="589763"/>
                  <a:pt x="915231" y="569583"/>
                  <a:pt x="916195" y="548418"/>
                </a:cubicBezTo>
                <a:cubicBezTo>
                  <a:pt x="917159" y="527272"/>
                  <a:pt x="919087" y="505161"/>
                  <a:pt x="922943" y="483050"/>
                </a:cubicBezTo>
                <a:cubicBezTo>
                  <a:pt x="926800" y="460938"/>
                  <a:pt x="932584" y="438827"/>
                  <a:pt x="939263" y="417661"/>
                </a:cubicBezTo>
                <a:cubicBezTo>
                  <a:pt x="946011" y="396516"/>
                  <a:pt x="954687" y="376316"/>
                  <a:pt x="964258" y="357102"/>
                </a:cubicBezTo>
                <a:cubicBezTo>
                  <a:pt x="973899" y="337868"/>
                  <a:pt x="985467" y="321531"/>
                  <a:pt x="997930" y="307105"/>
                </a:cubicBezTo>
                <a:cubicBezTo>
                  <a:pt x="1008534" y="295557"/>
                  <a:pt x="1018106" y="287871"/>
                  <a:pt x="1028710" y="284994"/>
                </a:cubicBezTo>
                <a:cubicBezTo>
                  <a:pt x="1039314" y="281151"/>
                  <a:pt x="1048885" y="280185"/>
                  <a:pt x="1058525" y="281151"/>
                </a:cubicBezTo>
                <a:close/>
                <a:moveTo>
                  <a:pt x="369185" y="279220"/>
                </a:moveTo>
                <a:cubicBezTo>
                  <a:pt x="375865" y="279220"/>
                  <a:pt x="382613" y="281131"/>
                  <a:pt x="390325" y="284028"/>
                </a:cubicBezTo>
                <a:cubicBezTo>
                  <a:pt x="400860" y="288837"/>
                  <a:pt x="412428" y="295557"/>
                  <a:pt x="423033" y="302297"/>
                </a:cubicBezTo>
                <a:cubicBezTo>
                  <a:pt x="433568" y="309982"/>
                  <a:pt x="443208" y="317668"/>
                  <a:pt x="449887" y="327285"/>
                </a:cubicBezTo>
                <a:cubicBezTo>
                  <a:pt x="454707" y="333059"/>
                  <a:pt x="458563" y="338813"/>
                  <a:pt x="461455" y="344588"/>
                </a:cubicBezTo>
                <a:cubicBezTo>
                  <a:pt x="464348" y="350362"/>
                  <a:pt x="466276" y="356136"/>
                  <a:pt x="467240" y="361890"/>
                </a:cubicBezTo>
                <a:cubicBezTo>
                  <a:pt x="468204" y="367665"/>
                  <a:pt x="469168" y="373439"/>
                  <a:pt x="469168" y="378247"/>
                </a:cubicBezTo>
                <a:cubicBezTo>
                  <a:pt x="469168" y="383056"/>
                  <a:pt x="469168" y="388830"/>
                  <a:pt x="469168" y="393619"/>
                </a:cubicBezTo>
                <a:cubicBezTo>
                  <a:pt x="468204" y="402270"/>
                  <a:pt x="467240" y="411887"/>
                  <a:pt x="465312" y="421504"/>
                </a:cubicBezTo>
                <a:cubicBezTo>
                  <a:pt x="463383" y="432087"/>
                  <a:pt x="461455" y="441704"/>
                  <a:pt x="459527" y="452267"/>
                </a:cubicBezTo>
                <a:cubicBezTo>
                  <a:pt x="457599" y="462850"/>
                  <a:pt x="454707" y="472467"/>
                  <a:pt x="451815" y="482084"/>
                </a:cubicBezTo>
                <a:cubicBezTo>
                  <a:pt x="448992" y="491701"/>
                  <a:pt x="446100" y="500352"/>
                  <a:pt x="444172" y="507072"/>
                </a:cubicBezTo>
                <a:cubicBezTo>
                  <a:pt x="441280" y="513812"/>
                  <a:pt x="438388" y="517655"/>
                  <a:pt x="435496" y="518621"/>
                </a:cubicBezTo>
                <a:cubicBezTo>
                  <a:pt x="432604" y="520532"/>
                  <a:pt x="427784" y="519587"/>
                  <a:pt x="422069" y="516689"/>
                </a:cubicBezTo>
                <a:cubicBezTo>
                  <a:pt x="389361" y="501318"/>
                  <a:pt x="374005" y="480152"/>
                  <a:pt x="375934" y="454198"/>
                </a:cubicBezTo>
                <a:cubicBezTo>
                  <a:pt x="375934" y="448424"/>
                  <a:pt x="376829" y="442670"/>
                  <a:pt x="377793" y="434964"/>
                </a:cubicBezTo>
                <a:cubicBezTo>
                  <a:pt x="378757" y="428244"/>
                  <a:pt x="380685" y="420559"/>
                  <a:pt x="381649" y="413819"/>
                </a:cubicBezTo>
                <a:cubicBezTo>
                  <a:pt x="382613" y="407099"/>
                  <a:pt x="384541" y="399393"/>
                  <a:pt x="385505" y="393619"/>
                </a:cubicBezTo>
                <a:cubicBezTo>
                  <a:pt x="386469" y="386899"/>
                  <a:pt x="386469" y="382090"/>
                  <a:pt x="386469" y="377282"/>
                </a:cubicBezTo>
                <a:cubicBezTo>
                  <a:pt x="386469" y="373439"/>
                  <a:pt x="384541" y="370562"/>
                  <a:pt x="382613" y="370562"/>
                </a:cubicBezTo>
                <a:cubicBezTo>
                  <a:pt x="380685" y="369596"/>
                  <a:pt x="377793" y="371507"/>
                  <a:pt x="373041" y="375370"/>
                </a:cubicBezTo>
                <a:cubicBezTo>
                  <a:pt x="369185" y="378247"/>
                  <a:pt x="364365" y="382090"/>
                  <a:pt x="359545" y="387865"/>
                </a:cubicBezTo>
                <a:cubicBezTo>
                  <a:pt x="354725" y="393639"/>
                  <a:pt x="349974" y="400359"/>
                  <a:pt x="345154" y="407099"/>
                </a:cubicBezTo>
                <a:cubicBezTo>
                  <a:pt x="340334" y="414784"/>
                  <a:pt x="336478" y="422470"/>
                  <a:pt x="332622" y="431121"/>
                </a:cubicBezTo>
                <a:cubicBezTo>
                  <a:pt x="328766" y="439773"/>
                  <a:pt x="326838" y="448424"/>
                  <a:pt x="325874" y="457075"/>
                </a:cubicBezTo>
                <a:cubicBezTo>
                  <a:pt x="324978" y="465727"/>
                  <a:pt x="324978" y="474398"/>
                  <a:pt x="325874" y="482084"/>
                </a:cubicBezTo>
                <a:cubicBezTo>
                  <a:pt x="327802" y="490735"/>
                  <a:pt x="330694" y="497475"/>
                  <a:pt x="336478" y="504195"/>
                </a:cubicBezTo>
                <a:cubicBezTo>
                  <a:pt x="343226" y="512847"/>
                  <a:pt x="350938" y="520532"/>
                  <a:pt x="359545" y="528238"/>
                </a:cubicBezTo>
                <a:cubicBezTo>
                  <a:pt x="368221" y="535923"/>
                  <a:pt x="376829" y="543609"/>
                  <a:pt x="385505" y="550349"/>
                </a:cubicBezTo>
                <a:cubicBezTo>
                  <a:pt x="394181" y="557069"/>
                  <a:pt x="401893" y="564775"/>
                  <a:pt x="409536" y="571495"/>
                </a:cubicBezTo>
                <a:cubicBezTo>
                  <a:pt x="417248" y="578235"/>
                  <a:pt x="423997" y="585920"/>
                  <a:pt x="428817" y="593606"/>
                </a:cubicBezTo>
                <a:cubicBezTo>
                  <a:pt x="433568" y="601312"/>
                  <a:pt x="436460" y="608997"/>
                  <a:pt x="438388" y="616683"/>
                </a:cubicBezTo>
                <a:cubicBezTo>
                  <a:pt x="439352" y="624369"/>
                  <a:pt x="438388" y="633040"/>
                  <a:pt x="434532" y="642637"/>
                </a:cubicBezTo>
                <a:cubicBezTo>
                  <a:pt x="431640" y="649377"/>
                  <a:pt x="428817" y="656097"/>
                  <a:pt x="423997" y="663803"/>
                </a:cubicBezTo>
                <a:cubicBezTo>
                  <a:pt x="419177" y="671488"/>
                  <a:pt x="413392" y="678208"/>
                  <a:pt x="406644" y="684948"/>
                </a:cubicBezTo>
                <a:cubicBezTo>
                  <a:pt x="399001" y="691668"/>
                  <a:pt x="390325" y="697442"/>
                  <a:pt x="379721" y="701285"/>
                </a:cubicBezTo>
                <a:cubicBezTo>
                  <a:pt x="369185" y="705128"/>
                  <a:pt x="356653" y="708025"/>
                  <a:pt x="342262" y="708025"/>
                </a:cubicBezTo>
                <a:cubicBezTo>
                  <a:pt x="323050" y="708991"/>
                  <a:pt x="303770" y="704182"/>
                  <a:pt x="285523" y="694565"/>
                </a:cubicBezTo>
                <a:cubicBezTo>
                  <a:pt x="267275" y="684948"/>
                  <a:pt x="248064" y="667645"/>
                  <a:pt x="227819" y="644568"/>
                </a:cubicBezTo>
                <a:cubicBezTo>
                  <a:pt x="217284" y="633040"/>
                  <a:pt x="211500" y="624369"/>
                  <a:pt x="211500" y="618614"/>
                </a:cubicBezTo>
                <a:cubicBezTo>
                  <a:pt x="211500" y="612840"/>
                  <a:pt x="213428" y="608032"/>
                  <a:pt x="218248" y="604189"/>
                </a:cubicBezTo>
                <a:cubicBezTo>
                  <a:pt x="223963" y="602257"/>
                  <a:pt x="228783" y="601312"/>
                  <a:pt x="233603" y="600346"/>
                </a:cubicBezTo>
                <a:cubicBezTo>
                  <a:pt x="238424" y="599380"/>
                  <a:pt x="243175" y="599380"/>
                  <a:pt x="247995" y="599380"/>
                </a:cubicBezTo>
                <a:cubicBezTo>
                  <a:pt x="252815" y="599380"/>
                  <a:pt x="257635" y="601292"/>
                  <a:pt x="262455" y="602257"/>
                </a:cubicBezTo>
                <a:cubicBezTo>
                  <a:pt x="267206" y="604189"/>
                  <a:pt x="271062" y="606100"/>
                  <a:pt x="274918" y="609963"/>
                </a:cubicBezTo>
                <a:cubicBezTo>
                  <a:pt x="295094" y="626300"/>
                  <a:pt x="313410" y="636883"/>
                  <a:pt x="328766" y="641691"/>
                </a:cubicBezTo>
                <a:cubicBezTo>
                  <a:pt x="344121" y="646500"/>
                  <a:pt x="354725" y="645534"/>
                  <a:pt x="361473" y="638794"/>
                </a:cubicBezTo>
                <a:cubicBezTo>
                  <a:pt x="364365" y="636883"/>
                  <a:pt x="364365" y="633986"/>
                  <a:pt x="363401" y="630143"/>
                </a:cubicBezTo>
                <a:cubicBezTo>
                  <a:pt x="361473" y="626300"/>
                  <a:pt x="358581" y="622457"/>
                  <a:pt x="354725" y="617649"/>
                </a:cubicBezTo>
                <a:cubicBezTo>
                  <a:pt x="349905" y="612840"/>
                  <a:pt x="344121" y="608032"/>
                  <a:pt x="338406" y="602257"/>
                </a:cubicBezTo>
                <a:cubicBezTo>
                  <a:pt x="331658" y="596483"/>
                  <a:pt x="324910" y="590729"/>
                  <a:pt x="317197" y="584955"/>
                </a:cubicBezTo>
                <a:cubicBezTo>
                  <a:pt x="309554" y="579180"/>
                  <a:pt x="302806" y="572460"/>
                  <a:pt x="295094" y="566686"/>
                </a:cubicBezTo>
                <a:cubicBezTo>
                  <a:pt x="287451" y="559966"/>
                  <a:pt x="280703" y="554192"/>
                  <a:pt x="274918" y="547452"/>
                </a:cubicBezTo>
                <a:cubicBezTo>
                  <a:pt x="268170" y="540732"/>
                  <a:pt x="262455" y="533046"/>
                  <a:pt x="257635" y="523429"/>
                </a:cubicBezTo>
                <a:cubicBezTo>
                  <a:pt x="252815" y="514778"/>
                  <a:pt x="247995" y="505161"/>
                  <a:pt x="245103" y="494578"/>
                </a:cubicBezTo>
                <a:cubicBezTo>
                  <a:pt x="242211" y="483995"/>
                  <a:pt x="240352" y="473433"/>
                  <a:pt x="240352" y="460938"/>
                </a:cubicBezTo>
                <a:cubicBezTo>
                  <a:pt x="240352" y="449390"/>
                  <a:pt x="241316" y="436896"/>
                  <a:pt x="245103" y="424401"/>
                </a:cubicBezTo>
                <a:cubicBezTo>
                  <a:pt x="247031" y="413819"/>
                  <a:pt x="250887" y="402270"/>
                  <a:pt x="256671" y="389776"/>
                </a:cubicBezTo>
                <a:cubicBezTo>
                  <a:pt x="261491" y="377282"/>
                  <a:pt x="268239" y="365753"/>
                  <a:pt x="274918" y="353239"/>
                </a:cubicBezTo>
                <a:cubicBezTo>
                  <a:pt x="281667" y="341711"/>
                  <a:pt x="289379" y="330162"/>
                  <a:pt x="297986" y="320565"/>
                </a:cubicBezTo>
                <a:cubicBezTo>
                  <a:pt x="306662" y="309982"/>
                  <a:pt x="315338" y="301331"/>
                  <a:pt x="323946" y="294591"/>
                </a:cubicBezTo>
                <a:cubicBezTo>
                  <a:pt x="326838" y="291714"/>
                  <a:pt x="330694" y="288837"/>
                  <a:pt x="335514" y="285940"/>
                </a:cubicBezTo>
                <a:cubicBezTo>
                  <a:pt x="340334" y="283062"/>
                  <a:pt x="345154" y="281131"/>
                  <a:pt x="350869" y="280185"/>
                </a:cubicBezTo>
                <a:cubicBezTo>
                  <a:pt x="356653" y="279220"/>
                  <a:pt x="362437" y="278254"/>
                  <a:pt x="369185" y="279220"/>
                </a:cubicBezTo>
                <a:close/>
                <a:moveTo>
                  <a:pt x="1788472" y="49732"/>
                </a:moveTo>
                <a:cubicBezTo>
                  <a:pt x="971224" y="204510"/>
                  <a:pt x="325111" y="164131"/>
                  <a:pt x="84749" y="139167"/>
                </a:cubicBezTo>
                <a:cubicBezTo>
                  <a:pt x="71280" y="138197"/>
                  <a:pt x="64593" y="144935"/>
                  <a:pt x="61674" y="147795"/>
                </a:cubicBezTo>
                <a:cubicBezTo>
                  <a:pt x="58848" y="150704"/>
                  <a:pt x="54045" y="158362"/>
                  <a:pt x="58848" y="168930"/>
                </a:cubicBezTo>
                <a:cubicBezTo>
                  <a:pt x="177051" y="407373"/>
                  <a:pt x="130900" y="679505"/>
                  <a:pt x="93414" y="819885"/>
                </a:cubicBezTo>
                <a:cubicBezTo>
                  <a:pt x="91530" y="826575"/>
                  <a:pt x="93414" y="833313"/>
                  <a:pt x="99159" y="839081"/>
                </a:cubicBezTo>
                <a:cubicBezTo>
                  <a:pt x="103963" y="844850"/>
                  <a:pt x="112628" y="847758"/>
                  <a:pt x="121293" y="845819"/>
                </a:cubicBezTo>
                <a:cubicBezTo>
                  <a:pt x="148230" y="841990"/>
                  <a:pt x="175167" y="839081"/>
                  <a:pt x="202104" y="835252"/>
                </a:cubicBezTo>
                <a:cubicBezTo>
                  <a:pt x="421274" y="807379"/>
                  <a:pt x="633757" y="796763"/>
                  <a:pt x="830887" y="796763"/>
                </a:cubicBezTo>
                <a:cubicBezTo>
                  <a:pt x="1294280" y="796763"/>
                  <a:pt x="1670175" y="855417"/>
                  <a:pt x="1849033" y="890027"/>
                </a:cubicBezTo>
                <a:cubicBezTo>
                  <a:pt x="1862502" y="891966"/>
                  <a:pt x="1870131" y="886198"/>
                  <a:pt x="1873050" y="883338"/>
                </a:cubicBezTo>
                <a:cubicBezTo>
                  <a:pt x="1875970" y="880429"/>
                  <a:pt x="1882657" y="872722"/>
                  <a:pt x="1878796" y="862155"/>
                </a:cubicBezTo>
                <a:cubicBezTo>
                  <a:pt x="1790355" y="607376"/>
                  <a:pt x="1794217" y="328554"/>
                  <a:pt x="1807686" y="163161"/>
                </a:cubicBezTo>
                <a:cubicBezTo>
                  <a:pt x="1810605" y="127630"/>
                  <a:pt x="1814373" y="96849"/>
                  <a:pt x="1817293" y="72806"/>
                </a:cubicBezTo>
                <a:cubicBezTo>
                  <a:pt x="1818234" y="66068"/>
                  <a:pt x="1815409" y="59330"/>
                  <a:pt x="1809569" y="54531"/>
                </a:cubicBezTo>
                <a:cubicBezTo>
                  <a:pt x="1803824" y="49732"/>
                  <a:pt x="1796101" y="47793"/>
                  <a:pt x="1788472" y="49732"/>
                </a:cubicBezTo>
                <a:close/>
                <a:moveTo>
                  <a:pt x="1775003" y="1646"/>
                </a:moveTo>
                <a:cubicBezTo>
                  <a:pt x="1799962" y="-3153"/>
                  <a:pt x="1825958" y="2616"/>
                  <a:pt x="1845171" y="17982"/>
                </a:cubicBezTo>
                <a:cubicBezTo>
                  <a:pt x="1864385" y="33397"/>
                  <a:pt x="1873992" y="55501"/>
                  <a:pt x="1871167" y="78574"/>
                </a:cubicBezTo>
                <a:cubicBezTo>
                  <a:pt x="1869189" y="98740"/>
                  <a:pt x="1866363" y="124722"/>
                  <a:pt x="1863443" y="153564"/>
                </a:cubicBezTo>
                <a:cubicBezTo>
                  <a:pt x="1873992" y="151625"/>
                  <a:pt x="1884635" y="149734"/>
                  <a:pt x="1895184" y="147795"/>
                </a:cubicBezTo>
                <a:cubicBezTo>
                  <a:pt x="1929750" y="141057"/>
                  <a:pt x="1961491" y="166070"/>
                  <a:pt x="1957629" y="197772"/>
                </a:cubicBezTo>
                <a:cubicBezTo>
                  <a:pt x="1940393" y="336262"/>
                  <a:pt x="1913456" y="674658"/>
                  <a:pt x="2018190" y="977523"/>
                </a:cubicBezTo>
                <a:cubicBezTo>
                  <a:pt x="2029775" y="1011212"/>
                  <a:pt x="1996151" y="1043883"/>
                  <a:pt x="1956687" y="1035206"/>
                </a:cubicBezTo>
                <a:cubicBezTo>
                  <a:pt x="1711522" y="989059"/>
                  <a:pt x="1009651" y="879460"/>
                  <a:pt x="238648" y="991968"/>
                </a:cubicBezTo>
                <a:cubicBezTo>
                  <a:pt x="202104" y="997736"/>
                  <a:pt x="170364" y="967925"/>
                  <a:pt x="179029" y="936174"/>
                </a:cubicBezTo>
                <a:cubicBezTo>
                  <a:pt x="182890" y="920808"/>
                  <a:pt x="187694" y="903503"/>
                  <a:pt x="191461" y="885228"/>
                </a:cubicBezTo>
                <a:cubicBezTo>
                  <a:pt x="170364" y="888137"/>
                  <a:pt x="150114" y="890997"/>
                  <a:pt x="129016" y="893905"/>
                </a:cubicBezTo>
                <a:cubicBezTo>
                  <a:pt x="103021" y="897735"/>
                  <a:pt x="76084" y="890027"/>
                  <a:pt x="57906" y="872722"/>
                </a:cubicBezTo>
                <a:cubicBezTo>
                  <a:pt x="39634" y="855417"/>
                  <a:pt x="32853" y="831374"/>
                  <a:pt x="38598" y="808300"/>
                </a:cubicBezTo>
                <a:cubicBezTo>
                  <a:pt x="67513" y="699670"/>
                  <a:pt x="123271" y="421818"/>
                  <a:pt x="6952" y="188174"/>
                </a:cubicBezTo>
                <a:cubicBezTo>
                  <a:pt x="-4633" y="165100"/>
                  <a:pt x="-1713" y="138197"/>
                  <a:pt x="15523" y="117984"/>
                </a:cubicBezTo>
                <a:cubicBezTo>
                  <a:pt x="32853" y="97819"/>
                  <a:pt x="60732" y="87203"/>
                  <a:pt x="89552" y="90111"/>
                </a:cubicBezTo>
                <a:cubicBezTo>
                  <a:pt x="327088" y="115124"/>
                  <a:pt x="966420" y="154533"/>
                  <a:pt x="1775003" y="1646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12700">
            <a:miter lim="400000"/>
          </a:ln>
        </p:spPr>
        <p:txBody>
          <a:bodyPr wrap="square" lIns="38100" tIns="38100" rIns="38100" bIns="38100" anchor="ctr">
            <a:noAutofit/>
          </a:bodyPr>
          <a:lstStyle/>
          <a:p>
            <a:endParaRPr sz="3000">
              <a:solidFill>
                <a:srgbClr val="FFFFFF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738DFE-E047-18DA-ECB8-6851037705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Freebies - Editable Labels</a:t>
            </a:r>
          </a:p>
        </p:txBody>
      </p:sp>
    </p:spTree>
    <p:extLst>
      <p:ext uri="{BB962C8B-B14F-4D97-AF65-F5344CB8AC3E}">
        <p14:creationId xmlns:p14="http://schemas.microsoft.com/office/powerpoint/2010/main" val="272711067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7F2671FB-E004-DA7D-8DCC-8D169D6D3B4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We hope you like this template :-)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44F9607-8AA5-30FA-F28B-605C9CBA3859}"/>
              </a:ext>
            </a:extLst>
          </p:cNvPr>
          <p:cNvGrpSpPr/>
          <p:nvPr/>
        </p:nvGrpSpPr>
        <p:grpSpPr>
          <a:xfrm>
            <a:off x="2612740" y="2137173"/>
            <a:ext cx="6966527" cy="1291828"/>
            <a:chOff x="2148051" y="2137172"/>
            <a:chExt cx="6966526" cy="1291828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EBB7B50-B3AB-E23C-494C-5B509FCFAE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48051" y="2137173"/>
              <a:ext cx="1291827" cy="1291827"/>
              <a:chOff x="1382807" y="174388"/>
              <a:chExt cx="3025589" cy="3025588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9CA7E29C-3C64-8BEA-2B6B-46817819D458}"/>
                  </a:ext>
                </a:extLst>
              </p:cNvPr>
              <p:cNvSpPr/>
              <p:nvPr/>
            </p:nvSpPr>
            <p:spPr>
              <a:xfrm>
                <a:off x="1382807" y="174388"/>
                <a:ext cx="3025588" cy="3025588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914377">
                  <a:defRPr/>
                </a:pPr>
                <a:endParaRPr lang="en-US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3" name="Freeform 8">
                <a:extLst>
                  <a:ext uri="{FF2B5EF4-FFF2-40B4-BE49-F238E27FC236}">
                    <a16:creationId xmlns:a16="http://schemas.microsoft.com/office/drawing/2014/main" id="{CC8F50E4-96D2-FF89-DA91-46EB0E06A37A}"/>
                  </a:ext>
                </a:extLst>
              </p:cNvPr>
              <p:cNvSpPr/>
              <p:nvPr/>
            </p:nvSpPr>
            <p:spPr>
              <a:xfrm>
                <a:off x="2163311" y="784634"/>
                <a:ext cx="1468794" cy="1928720"/>
              </a:xfrm>
              <a:custGeom>
                <a:avLst/>
                <a:gdLst/>
                <a:ahLst/>
                <a:cxnLst/>
                <a:rect l="l" t="t" r="r" b="b"/>
                <a:pathLst>
                  <a:path w="1468794" h="1928720">
                    <a:moveTo>
                      <a:pt x="57861" y="0"/>
                    </a:moveTo>
                    <a:lnTo>
                      <a:pt x="1410932" y="0"/>
                    </a:lnTo>
                    <a:cubicBezTo>
                      <a:pt x="1419834" y="0"/>
                      <a:pt x="1427994" y="2720"/>
                      <a:pt x="1435412" y="8160"/>
                    </a:cubicBezTo>
                    <a:cubicBezTo>
                      <a:pt x="1442830" y="13600"/>
                      <a:pt x="1449012" y="22501"/>
                      <a:pt x="1453957" y="34865"/>
                    </a:cubicBezTo>
                    <a:cubicBezTo>
                      <a:pt x="1458903" y="47229"/>
                      <a:pt x="1462612" y="63796"/>
                      <a:pt x="1465085" y="84567"/>
                    </a:cubicBezTo>
                    <a:cubicBezTo>
                      <a:pt x="1467558" y="105338"/>
                      <a:pt x="1468794" y="130559"/>
                      <a:pt x="1468794" y="160232"/>
                    </a:cubicBezTo>
                    <a:cubicBezTo>
                      <a:pt x="1468794" y="188915"/>
                      <a:pt x="1467558" y="213395"/>
                      <a:pt x="1465085" y="233672"/>
                    </a:cubicBezTo>
                    <a:cubicBezTo>
                      <a:pt x="1462612" y="253948"/>
                      <a:pt x="1458903" y="270268"/>
                      <a:pt x="1453957" y="282631"/>
                    </a:cubicBezTo>
                    <a:cubicBezTo>
                      <a:pt x="1449012" y="294995"/>
                      <a:pt x="1442830" y="304144"/>
                      <a:pt x="1435412" y="310079"/>
                    </a:cubicBezTo>
                    <a:cubicBezTo>
                      <a:pt x="1427994" y="316013"/>
                      <a:pt x="1419834" y="318980"/>
                      <a:pt x="1410932" y="318980"/>
                    </a:cubicBezTo>
                    <a:lnTo>
                      <a:pt x="930236" y="318980"/>
                    </a:lnTo>
                    <a:lnTo>
                      <a:pt x="930236" y="1866407"/>
                    </a:lnTo>
                    <a:cubicBezTo>
                      <a:pt x="930236" y="1876298"/>
                      <a:pt x="927021" y="1885200"/>
                      <a:pt x="920592" y="1893112"/>
                    </a:cubicBezTo>
                    <a:cubicBezTo>
                      <a:pt x="914163" y="1901025"/>
                      <a:pt x="903531" y="1907454"/>
                      <a:pt x="888694" y="1912400"/>
                    </a:cubicBezTo>
                    <a:cubicBezTo>
                      <a:pt x="873858" y="1917345"/>
                      <a:pt x="853829" y="1921301"/>
                      <a:pt x="828607" y="1924269"/>
                    </a:cubicBezTo>
                    <a:cubicBezTo>
                      <a:pt x="803386" y="1927236"/>
                      <a:pt x="771982" y="1928720"/>
                      <a:pt x="734397" y="1928720"/>
                    </a:cubicBezTo>
                    <a:cubicBezTo>
                      <a:pt x="696811" y="1928720"/>
                      <a:pt x="665408" y="1927236"/>
                      <a:pt x="640186" y="1924269"/>
                    </a:cubicBezTo>
                    <a:cubicBezTo>
                      <a:pt x="614964" y="1921301"/>
                      <a:pt x="594935" y="1917345"/>
                      <a:pt x="580099" y="1912400"/>
                    </a:cubicBezTo>
                    <a:cubicBezTo>
                      <a:pt x="565263" y="1907454"/>
                      <a:pt x="554630" y="1901025"/>
                      <a:pt x="548201" y="1893112"/>
                    </a:cubicBezTo>
                    <a:cubicBezTo>
                      <a:pt x="541772" y="1885200"/>
                      <a:pt x="538558" y="1876298"/>
                      <a:pt x="538558" y="1866407"/>
                    </a:cubicBezTo>
                    <a:lnTo>
                      <a:pt x="538558" y="318980"/>
                    </a:lnTo>
                    <a:lnTo>
                      <a:pt x="57861" y="318980"/>
                    </a:lnTo>
                    <a:cubicBezTo>
                      <a:pt x="47970" y="318980"/>
                      <a:pt x="39563" y="316013"/>
                      <a:pt x="32640" y="310079"/>
                    </a:cubicBezTo>
                    <a:cubicBezTo>
                      <a:pt x="25716" y="304144"/>
                      <a:pt x="19781" y="294995"/>
                      <a:pt x="14836" y="282631"/>
                    </a:cubicBezTo>
                    <a:cubicBezTo>
                      <a:pt x="9891" y="270268"/>
                      <a:pt x="6181" y="253948"/>
                      <a:pt x="3709" y="233672"/>
                    </a:cubicBezTo>
                    <a:cubicBezTo>
                      <a:pt x="1236" y="213395"/>
                      <a:pt x="0" y="188915"/>
                      <a:pt x="0" y="160232"/>
                    </a:cubicBezTo>
                    <a:cubicBezTo>
                      <a:pt x="0" y="130559"/>
                      <a:pt x="1236" y="105338"/>
                      <a:pt x="3709" y="84567"/>
                    </a:cubicBezTo>
                    <a:cubicBezTo>
                      <a:pt x="6181" y="63796"/>
                      <a:pt x="9891" y="47229"/>
                      <a:pt x="14836" y="34865"/>
                    </a:cubicBezTo>
                    <a:cubicBezTo>
                      <a:pt x="19781" y="22501"/>
                      <a:pt x="25716" y="13600"/>
                      <a:pt x="32640" y="8160"/>
                    </a:cubicBezTo>
                    <a:cubicBezTo>
                      <a:pt x="39563" y="2720"/>
                      <a:pt x="47970" y="0"/>
                      <a:pt x="57861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algn="ctr" defTabSz="914377">
                  <a:defRPr/>
                </a:pPr>
                <a:endParaRPr lang="en-US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B74E3532-EE7B-FA4E-A512-B557DC031BDA}"/>
                  </a:ext>
                </a:extLst>
              </p:cNvPr>
              <p:cNvSpPr txBox="1"/>
              <p:nvPr/>
            </p:nvSpPr>
            <p:spPr>
              <a:xfrm>
                <a:off x="2198867" y="802692"/>
                <a:ext cx="2209529" cy="2397284"/>
              </a:xfrm>
              <a:custGeom>
                <a:avLst/>
                <a:gdLst>
                  <a:gd name="connsiteX0" fmla="*/ 0 w 2209529"/>
                  <a:gd name="connsiteY0" fmla="*/ 293050 h 2397284"/>
                  <a:gd name="connsiteX1" fmla="*/ 22306 w 2209529"/>
                  <a:gd name="connsiteY1" fmla="*/ 300922 h 2397284"/>
                  <a:gd name="connsiteX2" fmla="*/ 503003 w 2209529"/>
                  <a:gd name="connsiteY2" fmla="*/ 300922 h 2397284"/>
                  <a:gd name="connsiteX3" fmla="*/ 503003 w 2209529"/>
                  <a:gd name="connsiteY3" fmla="*/ 729388 h 2397284"/>
                  <a:gd name="connsiteX4" fmla="*/ 1406731 w 2209529"/>
                  <a:gd name="connsiteY4" fmla="*/ 0 h 2397284"/>
                  <a:gd name="connsiteX5" fmla="*/ 2209529 w 2209529"/>
                  <a:gd name="connsiteY5" fmla="*/ 696401 h 2397284"/>
                  <a:gd name="connsiteX6" fmla="*/ 2209529 w 2209529"/>
                  <a:gd name="connsiteY6" fmla="*/ 2397284 h 2397284"/>
                  <a:gd name="connsiteX7" fmla="*/ 1115822 w 2209529"/>
                  <a:gd name="connsiteY7" fmla="*/ 2397284 h 2397284"/>
                  <a:gd name="connsiteX8" fmla="*/ 516470 w 2209529"/>
                  <a:gd name="connsiteY8" fmla="*/ 1877366 h 2397284"/>
                  <a:gd name="connsiteX9" fmla="*/ 544544 w 2209529"/>
                  <a:gd name="connsiteY9" fmla="*/ 1894342 h 2397284"/>
                  <a:gd name="connsiteX10" fmla="*/ 604631 w 2209529"/>
                  <a:gd name="connsiteY10" fmla="*/ 1906211 h 2397284"/>
                  <a:gd name="connsiteX11" fmla="*/ 698842 w 2209529"/>
                  <a:gd name="connsiteY11" fmla="*/ 1910662 h 2397284"/>
                  <a:gd name="connsiteX12" fmla="*/ 793052 w 2209529"/>
                  <a:gd name="connsiteY12" fmla="*/ 1906211 h 2397284"/>
                  <a:gd name="connsiteX13" fmla="*/ 853139 w 2209529"/>
                  <a:gd name="connsiteY13" fmla="*/ 1894342 h 2397284"/>
                  <a:gd name="connsiteX14" fmla="*/ 885037 w 2209529"/>
                  <a:gd name="connsiteY14" fmla="*/ 1875054 h 2397284"/>
                  <a:gd name="connsiteX15" fmla="*/ 894681 w 2209529"/>
                  <a:gd name="connsiteY15" fmla="*/ 1848349 h 2397284"/>
                  <a:gd name="connsiteX16" fmla="*/ 894681 w 2209529"/>
                  <a:gd name="connsiteY16" fmla="*/ 300922 h 2397284"/>
                  <a:gd name="connsiteX17" fmla="*/ 1375377 w 2209529"/>
                  <a:gd name="connsiteY17" fmla="*/ 300922 h 2397284"/>
                  <a:gd name="connsiteX18" fmla="*/ 1399857 w 2209529"/>
                  <a:gd name="connsiteY18" fmla="*/ 292021 h 2397284"/>
                  <a:gd name="connsiteX19" fmla="*/ 1418402 w 2209529"/>
                  <a:gd name="connsiteY19" fmla="*/ 264573 h 2397284"/>
                  <a:gd name="connsiteX20" fmla="*/ 1429530 w 2209529"/>
                  <a:gd name="connsiteY20" fmla="*/ 215614 h 2397284"/>
                  <a:gd name="connsiteX21" fmla="*/ 1433239 w 2209529"/>
                  <a:gd name="connsiteY21" fmla="*/ 142174 h 2397284"/>
                  <a:gd name="connsiteX22" fmla="*/ 1429530 w 2209529"/>
                  <a:gd name="connsiteY22" fmla="*/ 66509 h 2397284"/>
                  <a:gd name="connsiteX23" fmla="*/ 1418402 w 2209529"/>
                  <a:gd name="connsiteY23" fmla="*/ 16807 h 2397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209529" h="2397284">
                    <a:moveTo>
                      <a:pt x="0" y="293050"/>
                    </a:moveTo>
                    <a:lnTo>
                      <a:pt x="22306" y="300922"/>
                    </a:lnTo>
                    <a:lnTo>
                      <a:pt x="503003" y="300922"/>
                    </a:lnTo>
                    <a:lnTo>
                      <a:pt x="503003" y="729388"/>
                    </a:lnTo>
                    <a:close/>
                    <a:moveTo>
                      <a:pt x="1406731" y="0"/>
                    </a:moveTo>
                    <a:lnTo>
                      <a:pt x="2209529" y="696401"/>
                    </a:lnTo>
                    <a:lnTo>
                      <a:pt x="2209529" y="2397284"/>
                    </a:lnTo>
                    <a:lnTo>
                      <a:pt x="1115822" y="2397284"/>
                    </a:lnTo>
                    <a:lnTo>
                      <a:pt x="516470" y="1877366"/>
                    </a:lnTo>
                    <a:lnTo>
                      <a:pt x="544544" y="1894342"/>
                    </a:lnTo>
                    <a:cubicBezTo>
                      <a:pt x="559380" y="1899287"/>
                      <a:pt x="579409" y="1903243"/>
                      <a:pt x="604631" y="1906211"/>
                    </a:cubicBezTo>
                    <a:cubicBezTo>
                      <a:pt x="629853" y="1909178"/>
                      <a:pt x="661256" y="1910662"/>
                      <a:pt x="698842" y="1910662"/>
                    </a:cubicBezTo>
                    <a:cubicBezTo>
                      <a:pt x="736427" y="1910662"/>
                      <a:pt x="767831" y="1909178"/>
                      <a:pt x="793052" y="1906211"/>
                    </a:cubicBezTo>
                    <a:cubicBezTo>
                      <a:pt x="818274" y="1903243"/>
                      <a:pt x="838303" y="1899287"/>
                      <a:pt x="853139" y="1894342"/>
                    </a:cubicBezTo>
                    <a:cubicBezTo>
                      <a:pt x="867976" y="1889396"/>
                      <a:pt x="878608" y="1882967"/>
                      <a:pt x="885037" y="1875054"/>
                    </a:cubicBezTo>
                    <a:cubicBezTo>
                      <a:pt x="891466" y="1867142"/>
                      <a:pt x="894681" y="1858240"/>
                      <a:pt x="894681" y="1848349"/>
                    </a:cubicBezTo>
                    <a:lnTo>
                      <a:pt x="894681" y="300922"/>
                    </a:lnTo>
                    <a:lnTo>
                      <a:pt x="1375377" y="300922"/>
                    </a:lnTo>
                    <a:cubicBezTo>
                      <a:pt x="1384279" y="300922"/>
                      <a:pt x="1392439" y="297955"/>
                      <a:pt x="1399857" y="292021"/>
                    </a:cubicBezTo>
                    <a:cubicBezTo>
                      <a:pt x="1407275" y="286086"/>
                      <a:pt x="1413457" y="276937"/>
                      <a:pt x="1418402" y="264573"/>
                    </a:cubicBezTo>
                    <a:cubicBezTo>
                      <a:pt x="1423348" y="252210"/>
                      <a:pt x="1427057" y="235890"/>
                      <a:pt x="1429530" y="215614"/>
                    </a:cubicBezTo>
                    <a:cubicBezTo>
                      <a:pt x="1432003" y="195337"/>
                      <a:pt x="1433239" y="170857"/>
                      <a:pt x="1433239" y="142174"/>
                    </a:cubicBezTo>
                    <a:cubicBezTo>
                      <a:pt x="1433239" y="112501"/>
                      <a:pt x="1432003" y="87280"/>
                      <a:pt x="1429530" y="66509"/>
                    </a:cubicBezTo>
                    <a:cubicBezTo>
                      <a:pt x="1427057" y="45738"/>
                      <a:pt x="1423348" y="29171"/>
                      <a:pt x="1418402" y="16807"/>
                    </a:cubicBez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algn="ctr">
                  <a:defRPr>
                    <a:solidFill>
                      <a:schemeClr val="lt1"/>
                    </a:solidFill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pPr defTabSz="914377">
                  <a:defRPr/>
                </a:pPr>
                <a:endParaRPr lang="en-US" kern="0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B5245C7B-0B1B-37E5-DA39-32E3C4B31D8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408025" y="2137172"/>
              <a:ext cx="1291827" cy="1291827"/>
              <a:chOff x="1382807" y="174388"/>
              <a:chExt cx="3025589" cy="3025588"/>
            </a:xfrm>
          </p:grpSpPr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F2E9E519-BB31-015B-2945-ABCFD5A8CF8A}"/>
                  </a:ext>
                </a:extLst>
              </p:cNvPr>
              <p:cNvSpPr/>
              <p:nvPr/>
            </p:nvSpPr>
            <p:spPr>
              <a:xfrm>
                <a:off x="1382807" y="174388"/>
                <a:ext cx="3025588" cy="3025588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algn="ctr" defTabSz="914377">
                  <a:defRPr/>
                </a:pPr>
                <a:endParaRPr lang="en-US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9C98794C-95BF-898F-96B7-FC5F713462BD}"/>
                  </a:ext>
                </a:extLst>
              </p:cNvPr>
              <p:cNvSpPr txBox="1"/>
              <p:nvPr/>
            </p:nvSpPr>
            <p:spPr>
              <a:xfrm>
                <a:off x="2540121" y="810818"/>
                <a:ext cx="1868275" cy="2389158"/>
              </a:xfrm>
              <a:custGeom>
                <a:avLst/>
                <a:gdLst>
                  <a:gd name="connsiteX0" fmla="*/ 0 w 1868275"/>
                  <a:gd name="connsiteY0" fmla="*/ 1718 h 2389158"/>
                  <a:gd name="connsiteX1" fmla="*/ 506810 w 1868275"/>
                  <a:gd name="connsiteY1" fmla="*/ 441359 h 2389158"/>
                  <a:gd name="connsiteX2" fmla="*/ 476232 w 1868275"/>
                  <a:gd name="connsiteY2" fmla="*/ 509406 h 2389158"/>
                  <a:gd name="connsiteX3" fmla="*/ 418370 w 1868275"/>
                  <a:gd name="connsiteY3" fmla="*/ 653319 h 2389158"/>
                  <a:gd name="connsiteX4" fmla="*/ 360509 w 1868275"/>
                  <a:gd name="connsiteY4" fmla="*/ 809100 h 2389158"/>
                  <a:gd name="connsiteX5" fmla="*/ 357541 w 1868275"/>
                  <a:gd name="connsiteY5" fmla="*/ 809100 h 2389158"/>
                  <a:gd name="connsiteX6" fmla="*/ 295971 w 1868275"/>
                  <a:gd name="connsiteY6" fmla="*/ 650351 h 2389158"/>
                  <a:gd name="connsiteX7" fmla="*/ 234400 w 1868275"/>
                  <a:gd name="connsiteY7" fmla="*/ 506439 h 2389158"/>
                  <a:gd name="connsiteX8" fmla="*/ 20757 w 1868275"/>
                  <a:gd name="connsiteY8" fmla="*/ 34645 h 2389158"/>
                  <a:gd name="connsiteX9" fmla="*/ 1103694 w 1868275"/>
                  <a:gd name="connsiteY9" fmla="*/ 0 h 2389158"/>
                  <a:gd name="connsiteX10" fmla="*/ 1868275 w 1868275"/>
                  <a:gd name="connsiteY10" fmla="*/ 663249 h 2389158"/>
                  <a:gd name="connsiteX11" fmla="*/ 1868275 w 1868275"/>
                  <a:gd name="connsiteY11" fmla="*/ 2389158 h 2389158"/>
                  <a:gd name="connsiteX12" fmla="*/ 768108 w 1868275"/>
                  <a:gd name="connsiteY12" fmla="*/ 2389158 h 2389158"/>
                  <a:gd name="connsiteX13" fmla="*/ 176188 w 1868275"/>
                  <a:gd name="connsiteY13" fmla="*/ 1875688 h 2389158"/>
                  <a:gd name="connsiteX14" fmla="*/ 193600 w 1868275"/>
                  <a:gd name="connsiteY14" fmla="*/ 1886216 h 2389158"/>
                  <a:gd name="connsiteX15" fmla="*/ 253687 w 1868275"/>
                  <a:gd name="connsiteY15" fmla="*/ 1898085 h 2389158"/>
                  <a:gd name="connsiteX16" fmla="*/ 348639 w 1868275"/>
                  <a:gd name="connsiteY16" fmla="*/ 1902536 h 2389158"/>
                  <a:gd name="connsiteX17" fmla="*/ 442850 w 1868275"/>
                  <a:gd name="connsiteY17" fmla="*/ 1898085 h 2389158"/>
                  <a:gd name="connsiteX18" fmla="*/ 502937 w 1868275"/>
                  <a:gd name="connsiteY18" fmla="*/ 1886216 h 2389158"/>
                  <a:gd name="connsiteX19" fmla="*/ 534835 w 1868275"/>
                  <a:gd name="connsiteY19" fmla="*/ 1866928 h 2389158"/>
                  <a:gd name="connsiteX20" fmla="*/ 544479 w 1868275"/>
                  <a:gd name="connsiteY20" fmla="*/ 1840223 h 2389158"/>
                  <a:gd name="connsiteX21" fmla="*/ 544479 w 1868275"/>
                  <a:gd name="connsiteY21" fmla="*/ 1165171 h 2389158"/>
                  <a:gd name="connsiteX22" fmla="*/ 1069684 w 1868275"/>
                  <a:gd name="connsiteY22" fmla="*/ 119212 h 2389158"/>
                  <a:gd name="connsiteX23" fmla="*/ 1105291 w 1868275"/>
                  <a:gd name="connsiteY23" fmla="*/ 34645 h 2389158"/>
                  <a:gd name="connsiteX24" fmla="*/ 1107702 w 1868275"/>
                  <a:gd name="connsiteY24" fmla="*/ 7383 h 238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868275" h="2389158">
                    <a:moveTo>
                      <a:pt x="0" y="1718"/>
                    </a:moveTo>
                    <a:lnTo>
                      <a:pt x="506810" y="441359"/>
                    </a:lnTo>
                    <a:lnTo>
                      <a:pt x="476232" y="509406"/>
                    </a:lnTo>
                    <a:cubicBezTo>
                      <a:pt x="457439" y="554904"/>
                      <a:pt x="438152" y="602875"/>
                      <a:pt x="418370" y="653319"/>
                    </a:cubicBezTo>
                    <a:cubicBezTo>
                      <a:pt x="398588" y="703762"/>
                      <a:pt x="379301" y="755689"/>
                      <a:pt x="360509" y="809100"/>
                    </a:cubicBezTo>
                    <a:lnTo>
                      <a:pt x="357541" y="809100"/>
                    </a:lnTo>
                    <a:cubicBezTo>
                      <a:pt x="336770" y="753711"/>
                      <a:pt x="316247" y="700795"/>
                      <a:pt x="295971" y="650351"/>
                    </a:cubicBezTo>
                    <a:cubicBezTo>
                      <a:pt x="275694" y="599908"/>
                      <a:pt x="255171" y="551937"/>
                      <a:pt x="234400" y="506439"/>
                    </a:cubicBezTo>
                    <a:lnTo>
                      <a:pt x="20757" y="34645"/>
                    </a:lnTo>
                    <a:close/>
                    <a:moveTo>
                      <a:pt x="1103694" y="0"/>
                    </a:moveTo>
                    <a:lnTo>
                      <a:pt x="1868275" y="663249"/>
                    </a:lnTo>
                    <a:lnTo>
                      <a:pt x="1868275" y="2389158"/>
                    </a:lnTo>
                    <a:lnTo>
                      <a:pt x="768108" y="2389158"/>
                    </a:lnTo>
                    <a:lnTo>
                      <a:pt x="176188" y="1875688"/>
                    </a:lnTo>
                    <a:lnTo>
                      <a:pt x="193600" y="1886216"/>
                    </a:lnTo>
                    <a:cubicBezTo>
                      <a:pt x="208931" y="1891161"/>
                      <a:pt x="228960" y="1895117"/>
                      <a:pt x="253687" y="1898085"/>
                    </a:cubicBezTo>
                    <a:cubicBezTo>
                      <a:pt x="278414" y="1901052"/>
                      <a:pt x="310065" y="1902536"/>
                      <a:pt x="348639" y="1902536"/>
                    </a:cubicBezTo>
                    <a:cubicBezTo>
                      <a:pt x="386225" y="1902536"/>
                      <a:pt x="417628" y="1901052"/>
                      <a:pt x="442850" y="1898085"/>
                    </a:cubicBezTo>
                    <a:cubicBezTo>
                      <a:pt x="468072" y="1895117"/>
                      <a:pt x="488101" y="1891161"/>
                      <a:pt x="502937" y="1886216"/>
                    </a:cubicBezTo>
                    <a:cubicBezTo>
                      <a:pt x="517773" y="1881270"/>
                      <a:pt x="528406" y="1874841"/>
                      <a:pt x="534835" y="1866928"/>
                    </a:cubicBezTo>
                    <a:cubicBezTo>
                      <a:pt x="541264" y="1859016"/>
                      <a:pt x="544479" y="1850114"/>
                      <a:pt x="544479" y="1840223"/>
                    </a:cubicBezTo>
                    <a:lnTo>
                      <a:pt x="544479" y="1165171"/>
                    </a:lnTo>
                    <a:lnTo>
                      <a:pt x="1069684" y="119212"/>
                    </a:lnTo>
                    <a:cubicBezTo>
                      <a:pt x="1087488" y="83604"/>
                      <a:pt x="1099357" y="55416"/>
                      <a:pt x="1105291" y="34645"/>
                    </a:cubicBezTo>
                    <a:cubicBezTo>
                      <a:pt x="1108259" y="24260"/>
                      <a:pt x="1109062" y="15172"/>
                      <a:pt x="1107702" y="7383"/>
                    </a:cubicBez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algn="ctr">
                  <a:defRPr>
                    <a:solidFill>
                      <a:schemeClr val="lt1"/>
                    </a:solidFill>
                  </a:defRPr>
                </a:lvl1pPr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pPr defTabSz="914377">
                  <a:defRPr/>
                </a:pPr>
                <a:endParaRPr lang="en-US" kern="0" dirty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sp>
            <p:nvSpPr>
              <p:cNvPr id="11" name="Freeform 13">
                <a:extLst>
                  <a:ext uri="{FF2B5EF4-FFF2-40B4-BE49-F238E27FC236}">
                    <a16:creationId xmlns:a16="http://schemas.microsoft.com/office/drawing/2014/main" id="{E91AF729-1476-2D7D-8E2F-C021E235BB1C}"/>
                  </a:ext>
                </a:extLst>
              </p:cNvPr>
              <p:cNvSpPr/>
              <p:nvPr/>
            </p:nvSpPr>
            <p:spPr>
              <a:xfrm>
                <a:off x="2128726" y="775732"/>
                <a:ext cx="1519738" cy="1937622"/>
              </a:xfrm>
              <a:custGeom>
                <a:avLst/>
                <a:gdLst/>
                <a:ahLst/>
                <a:cxnLst/>
                <a:rect l="l" t="t" r="r" b="b"/>
                <a:pathLst>
                  <a:path w="1519738" h="1937622">
                    <a:moveTo>
                      <a:pt x="202189" y="0"/>
                    </a:moveTo>
                    <a:cubicBezTo>
                      <a:pt x="247688" y="0"/>
                      <a:pt x="284036" y="989"/>
                      <a:pt x="311236" y="2967"/>
                    </a:cubicBezTo>
                    <a:cubicBezTo>
                      <a:pt x="338436" y="4946"/>
                      <a:pt x="359949" y="8655"/>
                      <a:pt x="375774" y="14095"/>
                    </a:cubicBezTo>
                    <a:cubicBezTo>
                      <a:pt x="391600" y="19534"/>
                      <a:pt x="403221" y="26705"/>
                      <a:pt x="410640" y="35607"/>
                    </a:cubicBezTo>
                    <a:cubicBezTo>
                      <a:pt x="418058" y="44509"/>
                      <a:pt x="425229" y="55883"/>
                      <a:pt x="432152" y="69731"/>
                    </a:cubicBezTo>
                    <a:lnTo>
                      <a:pt x="645795" y="541525"/>
                    </a:lnTo>
                    <a:cubicBezTo>
                      <a:pt x="666566" y="587023"/>
                      <a:pt x="687089" y="634994"/>
                      <a:pt x="707366" y="685437"/>
                    </a:cubicBezTo>
                    <a:cubicBezTo>
                      <a:pt x="727642" y="735881"/>
                      <a:pt x="748165" y="788797"/>
                      <a:pt x="768936" y="844186"/>
                    </a:cubicBezTo>
                    <a:lnTo>
                      <a:pt x="771904" y="844186"/>
                    </a:lnTo>
                    <a:cubicBezTo>
                      <a:pt x="790696" y="790775"/>
                      <a:pt x="809983" y="738848"/>
                      <a:pt x="829765" y="688405"/>
                    </a:cubicBezTo>
                    <a:cubicBezTo>
                      <a:pt x="849547" y="637961"/>
                      <a:pt x="868834" y="589990"/>
                      <a:pt x="887627" y="544492"/>
                    </a:cubicBezTo>
                    <a:lnTo>
                      <a:pt x="1098302" y="75665"/>
                    </a:lnTo>
                    <a:cubicBezTo>
                      <a:pt x="1103248" y="59840"/>
                      <a:pt x="1109430" y="47229"/>
                      <a:pt x="1116848" y="37833"/>
                    </a:cubicBezTo>
                    <a:cubicBezTo>
                      <a:pt x="1124266" y="28436"/>
                      <a:pt x="1135393" y="20771"/>
                      <a:pt x="1150229" y="14836"/>
                    </a:cubicBezTo>
                    <a:cubicBezTo>
                      <a:pt x="1165066" y="8902"/>
                      <a:pt x="1185342" y="4946"/>
                      <a:pt x="1211058" y="2967"/>
                    </a:cubicBezTo>
                    <a:cubicBezTo>
                      <a:pt x="1236774" y="989"/>
                      <a:pt x="1270898" y="0"/>
                      <a:pt x="1313429" y="0"/>
                    </a:cubicBezTo>
                    <a:cubicBezTo>
                      <a:pt x="1369807" y="0"/>
                      <a:pt x="1413574" y="1236"/>
                      <a:pt x="1444730" y="3709"/>
                    </a:cubicBezTo>
                    <a:cubicBezTo>
                      <a:pt x="1475886" y="6182"/>
                      <a:pt x="1497152" y="12611"/>
                      <a:pt x="1508526" y="22996"/>
                    </a:cubicBezTo>
                    <a:cubicBezTo>
                      <a:pt x="1519901" y="33382"/>
                      <a:pt x="1522621" y="48960"/>
                      <a:pt x="1516686" y="69731"/>
                    </a:cubicBezTo>
                    <a:cubicBezTo>
                      <a:pt x="1510752" y="90502"/>
                      <a:pt x="1498883" y="118690"/>
                      <a:pt x="1481079" y="154298"/>
                    </a:cubicBezTo>
                    <a:lnTo>
                      <a:pt x="955874" y="1200257"/>
                    </a:lnTo>
                    <a:lnTo>
                      <a:pt x="955874" y="1875309"/>
                    </a:lnTo>
                    <a:cubicBezTo>
                      <a:pt x="955874" y="1885200"/>
                      <a:pt x="952659" y="1894102"/>
                      <a:pt x="946230" y="1902014"/>
                    </a:cubicBezTo>
                    <a:cubicBezTo>
                      <a:pt x="939801" y="1909927"/>
                      <a:pt x="929168" y="1916356"/>
                      <a:pt x="914332" y="1921302"/>
                    </a:cubicBezTo>
                    <a:cubicBezTo>
                      <a:pt x="899496" y="1926247"/>
                      <a:pt x="879467" y="1930203"/>
                      <a:pt x="854245" y="1933171"/>
                    </a:cubicBezTo>
                    <a:cubicBezTo>
                      <a:pt x="829023" y="1936138"/>
                      <a:pt x="797620" y="1937622"/>
                      <a:pt x="760034" y="1937622"/>
                    </a:cubicBezTo>
                    <a:cubicBezTo>
                      <a:pt x="721460" y="1937622"/>
                      <a:pt x="689809" y="1936138"/>
                      <a:pt x="665082" y="1933171"/>
                    </a:cubicBezTo>
                    <a:cubicBezTo>
                      <a:pt x="640355" y="1930203"/>
                      <a:pt x="620326" y="1926247"/>
                      <a:pt x="604995" y="1921302"/>
                    </a:cubicBezTo>
                    <a:cubicBezTo>
                      <a:pt x="589664" y="1916356"/>
                      <a:pt x="579032" y="1909927"/>
                      <a:pt x="573097" y="1902014"/>
                    </a:cubicBezTo>
                    <a:cubicBezTo>
                      <a:pt x="567163" y="1894102"/>
                      <a:pt x="564195" y="1885200"/>
                      <a:pt x="564195" y="1875309"/>
                    </a:cubicBezTo>
                    <a:lnTo>
                      <a:pt x="564195" y="1200257"/>
                    </a:lnTo>
                    <a:lnTo>
                      <a:pt x="38990" y="154298"/>
                    </a:lnTo>
                    <a:cubicBezTo>
                      <a:pt x="20198" y="117701"/>
                      <a:pt x="8081" y="89265"/>
                      <a:pt x="2641" y="68989"/>
                    </a:cubicBezTo>
                    <a:cubicBezTo>
                      <a:pt x="-2799" y="48713"/>
                      <a:pt x="168" y="33382"/>
                      <a:pt x="11543" y="22996"/>
                    </a:cubicBezTo>
                    <a:cubicBezTo>
                      <a:pt x="22917" y="12611"/>
                      <a:pt x="43936" y="6182"/>
                      <a:pt x="74597" y="3709"/>
                    </a:cubicBezTo>
                    <a:cubicBezTo>
                      <a:pt x="105259" y="1236"/>
                      <a:pt x="147790" y="0"/>
                      <a:pt x="202189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algn="ctr" defTabSz="914377">
                  <a:defRPr/>
                </a:pPr>
                <a:endParaRPr lang="en-US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070A49D-8257-9676-BD50-D46A977752CB}"/>
                </a:ext>
              </a:extLst>
            </p:cNvPr>
            <p:cNvSpPr/>
            <p:nvPr/>
          </p:nvSpPr>
          <p:spPr>
            <a:xfrm>
              <a:off x="3550258" y="2738785"/>
              <a:ext cx="2158499" cy="546199"/>
            </a:xfrm>
            <a:custGeom>
              <a:avLst/>
              <a:gdLst>
                <a:gd name="connsiteX0" fmla="*/ 763761 w 2158499"/>
                <a:gd name="connsiteY0" fmla="*/ 84460 h 546199"/>
                <a:gd name="connsiteX1" fmla="*/ 693440 w 2158499"/>
                <a:gd name="connsiteY1" fmla="*/ 319980 h 546199"/>
                <a:gd name="connsiteX2" fmla="*/ 835198 w 2158499"/>
                <a:gd name="connsiteY2" fmla="*/ 319980 h 546199"/>
                <a:gd name="connsiteX3" fmla="*/ 773621 w 2158499"/>
                <a:gd name="connsiteY3" fmla="*/ 120923 h 546199"/>
                <a:gd name="connsiteX4" fmla="*/ 763761 w 2158499"/>
                <a:gd name="connsiteY4" fmla="*/ 84460 h 546199"/>
                <a:gd name="connsiteX5" fmla="*/ 1720944 w 2158499"/>
                <a:gd name="connsiteY5" fmla="*/ 2232 h 546199"/>
                <a:gd name="connsiteX6" fmla="*/ 1836286 w 2158499"/>
                <a:gd name="connsiteY6" fmla="*/ 2232 h 546199"/>
                <a:gd name="connsiteX7" fmla="*/ 1836286 w 2158499"/>
                <a:gd name="connsiteY7" fmla="*/ 251147 h 546199"/>
                <a:gd name="connsiteX8" fmla="*/ 1881679 w 2158499"/>
                <a:gd name="connsiteY8" fmla="*/ 187151 h 546199"/>
                <a:gd name="connsiteX9" fmla="*/ 2029018 w 2158499"/>
                <a:gd name="connsiteY9" fmla="*/ 2232 h 546199"/>
                <a:gd name="connsiteX10" fmla="*/ 2157011 w 2158499"/>
                <a:gd name="connsiteY10" fmla="*/ 2232 h 546199"/>
                <a:gd name="connsiteX11" fmla="*/ 1967255 w 2158499"/>
                <a:gd name="connsiteY11" fmla="*/ 242962 h 546199"/>
                <a:gd name="connsiteX12" fmla="*/ 2158499 w 2158499"/>
                <a:gd name="connsiteY12" fmla="*/ 546199 h 546199"/>
                <a:gd name="connsiteX13" fmla="*/ 2027530 w 2158499"/>
                <a:gd name="connsiteY13" fmla="*/ 546199 h 546199"/>
                <a:gd name="connsiteX14" fmla="*/ 1885027 w 2158499"/>
                <a:gd name="connsiteY14" fmla="*/ 317004 h 546199"/>
                <a:gd name="connsiteX15" fmla="*/ 1836286 w 2158499"/>
                <a:gd name="connsiteY15" fmla="*/ 351978 h 546199"/>
                <a:gd name="connsiteX16" fmla="*/ 1836286 w 2158499"/>
                <a:gd name="connsiteY16" fmla="*/ 546199 h 546199"/>
                <a:gd name="connsiteX17" fmla="*/ 1720944 w 2158499"/>
                <a:gd name="connsiteY17" fmla="*/ 546199 h 546199"/>
                <a:gd name="connsiteX18" fmla="*/ 1103638 w 2158499"/>
                <a:gd name="connsiteY18" fmla="*/ 2232 h 546199"/>
                <a:gd name="connsiteX19" fmla="*/ 1249118 w 2158499"/>
                <a:gd name="connsiteY19" fmla="*/ 2232 h 546199"/>
                <a:gd name="connsiteX20" fmla="*/ 1485382 w 2158499"/>
                <a:gd name="connsiteY20" fmla="*/ 409649 h 546199"/>
                <a:gd name="connsiteX21" fmla="*/ 1487987 w 2158499"/>
                <a:gd name="connsiteY21" fmla="*/ 409649 h 546199"/>
                <a:gd name="connsiteX22" fmla="*/ 1482406 w 2158499"/>
                <a:gd name="connsiteY22" fmla="*/ 259705 h 546199"/>
                <a:gd name="connsiteX23" fmla="*/ 1482406 w 2158499"/>
                <a:gd name="connsiteY23" fmla="*/ 2232 h 546199"/>
                <a:gd name="connsiteX24" fmla="*/ 1586213 w 2158499"/>
                <a:gd name="connsiteY24" fmla="*/ 2232 h 546199"/>
                <a:gd name="connsiteX25" fmla="*/ 1586213 w 2158499"/>
                <a:gd name="connsiteY25" fmla="*/ 546199 h 546199"/>
                <a:gd name="connsiteX26" fmla="*/ 1439618 w 2158499"/>
                <a:gd name="connsiteY26" fmla="*/ 546199 h 546199"/>
                <a:gd name="connsiteX27" fmla="*/ 1202981 w 2158499"/>
                <a:gd name="connsiteY27" fmla="*/ 134689 h 546199"/>
                <a:gd name="connsiteX28" fmla="*/ 1199632 w 2158499"/>
                <a:gd name="connsiteY28" fmla="*/ 134689 h 546199"/>
                <a:gd name="connsiteX29" fmla="*/ 1206702 w 2158499"/>
                <a:gd name="connsiteY29" fmla="*/ 290215 h 546199"/>
                <a:gd name="connsiteX30" fmla="*/ 1206702 w 2158499"/>
                <a:gd name="connsiteY30" fmla="*/ 546199 h 546199"/>
                <a:gd name="connsiteX31" fmla="*/ 1103638 w 2158499"/>
                <a:gd name="connsiteY31" fmla="*/ 546199 h 546199"/>
                <a:gd name="connsiteX32" fmla="*/ 0 w 2158499"/>
                <a:gd name="connsiteY32" fmla="*/ 2232 h 546199"/>
                <a:gd name="connsiteX33" fmla="*/ 115342 w 2158499"/>
                <a:gd name="connsiteY33" fmla="*/ 2232 h 546199"/>
                <a:gd name="connsiteX34" fmla="*/ 115342 w 2158499"/>
                <a:gd name="connsiteY34" fmla="*/ 215429 h 546199"/>
                <a:gd name="connsiteX35" fmla="*/ 330771 w 2158499"/>
                <a:gd name="connsiteY35" fmla="*/ 215429 h 546199"/>
                <a:gd name="connsiteX36" fmla="*/ 330771 w 2158499"/>
                <a:gd name="connsiteY36" fmla="*/ 2232 h 546199"/>
                <a:gd name="connsiteX37" fmla="*/ 445740 w 2158499"/>
                <a:gd name="connsiteY37" fmla="*/ 2232 h 546199"/>
                <a:gd name="connsiteX38" fmla="*/ 445740 w 2158499"/>
                <a:gd name="connsiteY38" fmla="*/ 546199 h 546199"/>
                <a:gd name="connsiteX39" fmla="*/ 330771 w 2158499"/>
                <a:gd name="connsiteY39" fmla="*/ 546199 h 546199"/>
                <a:gd name="connsiteX40" fmla="*/ 330771 w 2158499"/>
                <a:gd name="connsiteY40" fmla="*/ 311423 h 546199"/>
                <a:gd name="connsiteX41" fmla="*/ 115342 w 2158499"/>
                <a:gd name="connsiteY41" fmla="*/ 311423 h 546199"/>
                <a:gd name="connsiteX42" fmla="*/ 115342 w 2158499"/>
                <a:gd name="connsiteY42" fmla="*/ 546199 h 546199"/>
                <a:gd name="connsiteX43" fmla="*/ 0 w 2158499"/>
                <a:gd name="connsiteY43" fmla="*/ 546199 h 546199"/>
                <a:gd name="connsiteX44" fmla="*/ 692696 w 2158499"/>
                <a:gd name="connsiteY44" fmla="*/ 0 h 546199"/>
                <a:gd name="connsiteX45" fmla="*/ 833710 w 2158499"/>
                <a:gd name="connsiteY45" fmla="*/ 0 h 546199"/>
                <a:gd name="connsiteX46" fmla="*/ 1026443 w 2158499"/>
                <a:gd name="connsiteY46" fmla="*/ 546199 h 546199"/>
                <a:gd name="connsiteX47" fmla="*/ 902171 w 2158499"/>
                <a:gd name="connsiteY47" fmla="*/ 546199 h 546199"/>
                <a:gd name="connsiteX48" fmla="*/ 862732 w 2158499"/>
                <a:gd name="connsiteY48" fmla="*/ 416719 h 546199"/>
                <a:gd name="connsiteX49" fmla="*/ 664418 w 2158499"/>
                <a:gd name="connsiteY49" fmla="*/ 416719 h 546199"/>
                <a:gd name="connsiteX50" fmla="*/ 624979 w 2158499"/>
                <a:gd name="connsiteY50" fmla="*/ 546199 h 546199"/>
                <a:gd name="connsiteX51" fmla="*/ 500707 w 2158499"/>
                <a:gd name="connsiteY51" fmla="*/ 546199 h 546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158499" h="546199">
                  <a:moveTo>
                    <a:pt x="763761" y="84460"/>
                  </a:moveTo>
                  <a:cubicBezTo>
                    <a:pt x="755575" y="116210"/>
                    <a:pt x="732135" y="194717"/>
                    <a:pt x="693440" y="319980"/>
                  </a:cubicBezTo>
                  <a:lnTo>
                    <a:pt x="835198" y="319980"/>
                  </a:lnTo>
                  <a:cubicBezTo>
                    <a:pt x="798736" y="202654"/>
                    <a:pt x="778210" y="136302"/>
                    <a:pt x="773621" y="120923"/>
                  </a:cubicBezTo>
                  <a:cubicBezTo>
                    <a:pt x="769032" y="105544"/>
                    <a:pt x="765745" y="93390"/>
                    <a:pt x="763761" y="84460"/>
                  </a:cubicBezTo>
                  <a:close/>
                  <a:moveTo>
                    <a:pt x="1720944" y="2232"/>
                  </a:moveTo>
                  <a:lnTo>
                    <a:pt x="1836286" y="2232"/>
                  </a:lnTo>
                  <a:lnTo>
                    <a:pt x="1836286" y="251147"/>
                  </a:lnTo>
                  <a:lnTo>
                    <a:pt x="1881679" y="187151"/>
                  </a:lnTo>
                  <a:lnTo>
                    <a:pt x="2029018" y="2232"/>
                  </a:lnTo>
                  <a:lnTo>
                    <a:pt x="2157011" y="2232"/>
                  </a:lnTo>
                  <a:lnTo>
                    <a:pt x="1967255" y="242962"/>
                  </a:lnTo>
                  <a:lnTo>
                    <a:pt x="2158499" y="546199"/>
                  </a:lnTo>
                  <a:lnTo>
                    <a:pt x="2027530" y="546199"/>
                  </a:lnTo>
                  <a:lnTo>
                    <a:pt x="1885027" y="317004"/>
                  </a:lnTo>
                  <a:lnTo>
                    <a:pt x="1836286" y="351978"/>
                  </a:lnTo>
                  <a:lnTo>
                    <a:pt x="1836286" y="546199"/>
                  </a:lnTo>
                  <a:lnTo>
                    <a:pt x="1720944" y="546199"/>
                  </a:lnTo>
                  <a:close/>
                  <a:moveTo>
                    <a:pt x="1103638" y="2232"/>
                  </a:moveTo>
                  <a:lnTo>
                    <a:pt x="1249118" y="2232"/>
                  </a:lnTo>
                  <a:lnTo>
                    <a:pt x="1485382" y="409649"/>
                  </a:lnTo>
                  <a:lnTo>
                    <a:pt x="1487987" y="409649"/>
                  </a:lnTo>
                  <a:cubicBezTo>
                    <a:pt x="1484266" y="338956"/>
                    <a:pt x="1482406" y="288975"/>
                    <a:pt x="1482406" y="259705"/>
                  </a:cubicBezTo>
                  <a:lnTo>
                    <a:pt x="1482406" y="2232"/>
                  </a:lnTo>
                  <a:lnTo>
                    <a:pt x="1586213" y="2232"/>
                  </a:lnTo>
                  <a:lnTo>
                    <a:pt x="1586213" y="546199"/>
                  </a:lnTo>
                  <a:lnTo>
                    <a:pt x="1439618" y="546199"/>
                  </a:lnTo>
                  <a:lnTo>
                    <a:pt x="1202981" y="134689"/>
                  </a:lnTo>
                  <a:lnTo>
                    <a:pt x="1199632" y="134689"/>
                  </a:lnTo>
                  <a:cubicBezTo>
                    <a:pt x="1204345" y="207367"/>
                    <a:pt x="1206702" y="259209"/>
                    <a:pt x="1206702" y="290215"/>
                  </a:cubicBezTo>
                  <a:lnTo>
                    <a:pt x="1206702" y="546199"/>
                  </a:lnTo>
                  <a:lnTo>
                    <a:pt x="1103638" y="546199"/>
                  </a:lnTo>
                  <a:close/>
                  <a:moveTo>
                    <a:pt x="0" y="2232"/>
                  </a:moveTo>
                  <a:lnTo>
                    <a:pt x="115342" y="2232"/>
                  </a:lnTo>
                  <a:lnTo>
                    <a:pt x="115342" y="215429"/>
                  </a:lnTo>
                  <a:lnTo>
                    <a:pt x="330771" y="215429"/>
                  </a:lnTo>
                  <a:lnTo>
                    <a:pt x="330771" y="2232"/>
                  </a:lnTo>
                  <a:lnTo>
                    <a:pt x="445740" y="2232"/>
                  </a:lnTo>
                  <a:lnTo>
                    <a:pt x="445740" y="546199"/>
                  </a:lnTo>
                  <a:lnTo>
                    <a:pt x="330771" y="546199"/>
                  </a:lnTo>
                  <a:lnTo>
                    <a:pt x="330771" y="311423"/>
                  </a:lnTo>
                  <a:lnTo>
                    <a:pt x="115342" y="311423"/>
                  </a:lnTo>
                  <a:lnTo>
                    <a:pt x="115342" y="546199"/>
                  </a:lnTo>
                  <a:lnTo>
                    <a:pt x="0" y="546199"/>
                  </a:lnTo>
                  <a:close/>
                  <a:moveTo>
                    <a:pt x="692696" y="0"/>
                  </a:moveTo>
                  <a:lnTo>
                    <a:pt x="833710" y="0"/>
                  </a:lnTo>
                  <a:lnTo>
                    <a:pt x="1026443" y="546199"/>
                  </a:lnTo>
                  <a:lnTo>
                    <a:pt x="902171" y="546199"/>
                  </a:lnTo>
                  <a:lnTo>
                    <a:pt x="862732" y="416719"/>
                  </a:lnTo>
                  <a:lnTo>
                    <a:pt x="664418" y="416719"/>
                  </a:lnTo>
                  <a:lnTo>
                    <a:pt x="624979" y="546199"/>
                  </a:lnTo>
                  <a:lnTo>
                    <a:pt x="500707" y="5461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>
                <a:defRPr/>
              </a:pPr>
              <a:endParaRPr lang="en-US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19EB12-BDEA-492A-3091-45B3E85E94E0}"/>
                </a:ext>
              </a:extLst>
            </p:cNvPr>
            <p:cNvSpPr/>
            <p:nvPr/>
          </p:nvSpPr>
          <p:spPr>
            <a:xfrm>
              <a:off x="7805981" y="2736364"/>
              <a:ext cx="1308596" cy="559966"/>
            </a:xfrm>
            <a:custGeom>
              <a:avLst/>
              <a:gdLst>
                <a:gd name="connsiteX0" fmla="*/ 1243856 w 1308596"/>
                <a:gd name="connsiteY0" fmla="*/ 433462 h 559966"/>
                <a:gd name="connsiteX1" fmla="*/ 1291667 w 1308596"/>
                <a:gd name="connsiteY1" fmla="*/ 449833 h 559966"/>
                <a:gd name="connsiteX2" fmla="*/ 1308596 w 1308596"/>
                <a:gd name="connsiteY2" fmla="*/ 496714 h 559966"/>
                <a:gd name="connsiteX3" fmla="*/ 1291481 w 1308596"/>
                <a:gd name="connsiteY3" fmla="*/ 543037 h 559966"/>
                <a:gd name="connsiteX4" fmla="*/ 1243856 w 1308596"/>
                <a:gd name="connsiteY4" fmla="*/ 559966 h 559966"/>
                <a:gd name="connsiteX5" fmla="*/ 1195486 w 1308596"/>
                <a:gd name="connsiteY5" fmla="*/ 543409 h 559966"/>
                <a:gd name="connsiteX6" fmla="*/ 1178371 w 1308596"/>
                <a:gd name="connsiteY6" fmla="*/ 496714 h 559966"/>
                <a:gd name="connsiteX7" fmla="*/ 1195114 w 1308596"/>
                <a:gd name="connsiteY7" fmla="*/ 449461 h 559966"/>
                <a:gd name="connsiteX8" fmla="*/ 1243856 w 1308596"/>
                <a:gd name="connsiteY8" fmla="*/ 433462 h 559966"/>
                <a:gd name="connsiteX9" fmla="*/ 259705 w 1308596"/>
                <a:gd name="connsiteY9" fmla="*/ 95994 h 559966"/>
                <a:gd name="connsiteX10" fmla="*/ 155897 w 1308596"/>
                <a:gd name="connsiteY10" fmla="*/ 142317 h 559966"/>
                <a:gd name="connsiteX11" fmla="*/ 120922 w 1308596"/>
                <a:gd name="connsiteY11" fmla="*/ 279797 h 559966"/>
                <a:gd name="connsiteX12" fmla="*/ 155525 w 1308596"/>
                <a:gd name="connsiteY12" fmla="*/ 417091 h 559966"/>
                <a:gd name="connsiteX13" fmla="*/ 258961 w 1308596"/>
                <a:gd name="connsiteY13" fmla="*/ 463227 h 559966"/>
                <a:gd name="connsiteX14" fmla="*/ 396999 w 1308596"/>
                <a:gd name="connsiteY14" fmla="*/ 279797 h 559966"/>
                <a:gd name="connsiteX15" fmla="*/ 259705 w 1308596"/>
                <a:gd name="connsiteY15" fmla="*/ 95994 h 559966"/>
                <a:gd name="connsiteX16" fmla="*/ 619433 w 1308596"/>
                <a:gd name="connsiteY16" fmla="*/ 8557 h 559966"/>
                <a:gd name="connsiteX17" fmla="*/ 734403 w 1308596"/>
                <a:gd name="connsiteY17" fmla="*/ 8557 h 559966"/>
                <a:gd name="connsiteX18" fmla="*/ 734403 w 1308596"/>
                <a:gd name="connsiteY18" fmla="*/ 341560 h 559966"/>
                <a:gd name="connsiteX19" fmla="*/ 759704 w 1308596"/>
                <a:gd name="connsiteY19" fmla="*/ 433834 h 559966"/>
                <a:gd name="connsiteX20" fmla="*/ 843420 w 1308596"/>
                <a:gd name="connsiteY20" fmla="*/ 463227 h 559966"/>
                <a:gd name="connsiteX21" fmla="*/ 925461 w 1308596"/>
                <a:gd name="connsiteY21" fmla="*/ 433648 h 559966"/>
                <a:gd name="connsiteX22" fmla="*/ 950948 w 1308596"/>
                <a:gd name="connsiteY22" fmla="*/ 340816 h 559966"/>
                <a:gd name="connsiteX23" fmla="*/ 950948 w 1308596"/>
                <a:gd name="connsiteY23" fmla="*/ 8557 h 559966"/>
                <a:gd name="connsiteX24" fmla="*/ 1065918 w 1308596"/>
                <a:gd name="connsiteY24" fmla="*/ 8557 h 559966"/>
                <a:gd name="connsiteX25" fmla="*/ 1065918 w 1308596"/>
                <a:gd name="connsiteY25" fmla="*/ 360536 h 559966"/>
                <a:gd name="connsiteX26" fmla="*/ 1038943 w 1308596"/>
                <a:gd name="connsiteY26" fmla="*/ 466204 h 559966"/>
                <a:gd name="connsiteX27" fmla="*/ 960994 w 1308596"/>
                <a:gd name="connsiteY27" fmla="*/ 535781 h 559966"/>
                <a:gd name="connsiteX28" fmla="*/ 840443 w 1308596"/>
                <a:gd name="connsiteY28" fmla="*/ 559966 h 559966"/>
                <a:gd name="connsiteX29" fmla="*/ 677476 w 1308596"/>
                <a:gd name="connsiteY29" fmla="*/ 506201 h 559966"/>
                <a:gd name="connsiteX30" fmla="*/ 619433 w 1308596"/>
                <a:gd name="connsiteY30" fmla="*/ 359048 h 559966"/>
                <a:gd name="connsiteX31" fmla="*/ 1179859 w 1308596"/>
                <a:gd name="connsiteY31" fmla="*/ 5954 h 559966"/>
                <a:gd name="connsiteX32" fmla="*/ 1308595 w 1308596"/>
                <a:gd name="connsiteY32" fmla="*/ 5954 h 559966"/>
                <a:gd name="connsiteX33" fmla="*/ 1289619 w 1308596"/>
                <a:gd name="connsiteY33" fmla="*/ 369467 h 559966"/>
                <a:gd name="connsiteX34" fmla="*/ 1198834 w 1308596"/>
                <a:gd name="connsiteY34" fmla="*/ 369467 h 559966"/>
                <a:gd name="connsiteX35" fmla="*/ 259705 w 1308596"/>
                <a:gd name="connsiteY35" fmla="*/ 0 h 559966"/>
                <a:gd name="connsiteX36" fmla="*/ 451507 w 1308596"/>
                <a:gd name="connsiteY36" fmla="*/ 72181 h 559966"/>
                <a:gd name="connsiteX37" fmla="*/ 517921 w 1308596"/>
                <a:gd name="connsiteY37" fmla="*/ 279797 h 559966"/>
                <a:gd name="connsiteX38" fmla="*/ 450949 w 1308596"/>
                <a:gd name="connsiteY38" fmla="*/ 487412 h 559966"/>
                <a:gd name="connsiteX39" fmla="*/ 258961 w 1308596"/>
                <a:gd name="connsiteY39" fmla="*/ 559966 h 559966"/>
                <a:gd name="connsiteX40" fmla="*/ 66972 w 1308596"/>
                <a:gd name="connsiteY40" fmla="*/ 487412 h 559966"/>
                <a:gd name="connsiteX41" fmla="*/ 0 w 1308596"/>
                <a:gd name="connsiteY41" fmla="*/ 279052 h 559966"/>
                <a:gd name="connsiteX42" fmla="*/ 67158 w 1308596"/>
                <a:gd name="connsiteY42" fmla="*/ 71623 h 559966"/>
                <a:gd name="connsiteX43" fmla="*/ 259705 w 1308596"/>
                <a:gd name="connsiteY43" fmla="*/ 0 h 559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308596" h="559966">
                  <a:moveTo>
                    <a:pt x="1243856" y="433462"/>
                  </a:moveTo>
                  <a:cubicBezTo>
                    <a:pt x="1264444" y="433462"/>
                    <a:pt x="1280380" y="438919"/>
                    <a:pt x="1291667" y="449833"/>
                  </a:cubicBezTo>
                  <a:cubicBezTo>
                    <a:pt x="1302953" y="460747"/>
                    <a:pt x="1308596" y="476374"/>
                    <a:pt x="1308596" y="496714"/>
                  </a:cubicBezTo>
                  <a:cubicBezTo>
                    <a:pt x="1308596" y="516310"/>
                    <a:pt x="1302891" y="531751"/>
                    <a:pt x="1291481" y="543037"/>
                  </a:cubicBezTo>
                  <a:cubicBezTo>
                    <a:pt x="1280070" y="554323"/>
                    <a:pt x="1264195" y="559966"/>
                    <a:pt x="1243856" y="559966"/>
                  </a:cubicBezTo>
                  <a:cubicBezTo>
                    <a:pt x="1223020" y="559966"/>
                    <a:pt x="1206897" y="554447"/>
                    <a:pt x="1195486" y="543409"/>
                  </a:cubicBezTo>
                  <a:cubicBezTo>
                    <a:pt x="1184076" y="532371"/>
                    <a:pt x="1178371" y="516806"/>
                    <a:pt x="1178371" y="496714"/>
                  </a:cubicBezTo>
                  <a:cubicBezTo>
                    <a:pt x="1178371" y="475878"/>
                    <a:pt x="1183952" y="460127"/>
                    <a:pt x="1195114" y="449461"/>
                  </a:cubicBezTo>
                  <a:cubicBezTo>
                    <a:pt x="1206276" y="438795"/>
                    <a:pt x="1222524" y="433462"/>
                    <a:pt x="1243856" y="433462"/>
                  </a:cubicBezTo>
                  <a:close/>
                  <a:moveTo>
                    <a:pt x="259705" y="95994"/>
                  </a:moveTo>
                  <a:cubicBezTo>
                    <a:pt x="213816" y="95994"/>
                    <a:pt x="179213" y="111435"/>
                    <a:pt x="155897" y="142317"/>
                  </a:cubicBezTo>
                  <a:cubicBezTo>
                    <a:pt x="132581" y="173198"/>
                    <a:pt x="120922" y="219025"/>
                    <a:pt x="120922" y="279797"/>
                  </a:cubicBezTo>
                  <a:cubicBezTo>
                    <a:pt x="120922" y="340568"/>
                    <a:pt x="132457" y="386333"/>
                    <a:pt x="155525" y="417091"/>
                  </a:cubicBezTo>
                  <a:cubicBezTo>
                    <a:pt x="178593" y="447848"/>
                    <a:pt x="213072" y="463227"/>
                    <a:pt x="258961" y="463227"/>
                  </a:cubicBezTo>
                  <a:cubicBezTo>
                    <a:pt x="350986" y="463227"/>
                    <a:pt x="396999" y="402084"/>
                    <a:pt x="396999" y="279797"/>
                  </a:cubicBezTo>
                  <a:cubicBezTo>
                    <a:pt x="396999" y="157261"/>
                    <a:pt x="351234" y="95994"/>
                    <a:pt x="259705" y="95994"/>
                  </a:cubicBezTo>
                  <a:close/>
                  <a:moveTo>
                    <a:pt x="619433" y="8557"/>
                  </a:moveTo>
                  <a:lnTo>
                    <a:pt x="734403" y="8557"/>
                  </a:lnTo>
                  <a:lnTo>
                    <a:pt x="734403" y="341560"/>
                  </a:lnTo>
                  <a:cubicBezTo>
                    <a:pt x="734403" y="383480"/>
                    <a:pt x="742837" y="414238"/>
                    <a:pt x="759704" y="433834"/>
                  </a:cubicBezTo>
                  <a:cubicBezTo>
                    <a:pt x="776571" y="453429"/>
                    <a:pt x="804476" y="463227"/>
                    <a:pt x="843420" y="463227"/>
                  </a:cubicBezTo>
                  <a:cubicBezTo>
                    <a:pt x="881123" y="463227"/>
                    <a:pt x="908470" y="453368"/>
                    <a:pt x="925461" y="433648"/>
                  </a:cubicBezTo>
                  <a:cubicBezTo>
                    <a:pt x="942452" y="413928"/>
                    <a:pt x="950948" y="382984"/>
                    <a:pt x="950948" y="340816"/>
                  </a:cubicBezTo>
                  <a:lnTo>
                    <a:pt x="950948" y="8557"/>
                  </a:lnTo>
                  <a:lnTo>
                    <a:pt x="1065918" y="8557"/>
                  </a:lnTo>
                  <a:lnTo>
                    <a:pt x="1065918" y="360536"/>
                  </a:lnTo>
                  <a:cubicBezTo>
                    <a:pt x="1065918" y="400719"/>
                    <a:pt x="1056926" y="435942"/>
                    <a:pt x="1038943" y="466204"/>
                  </a:cubicBezTo>
                  <a:cubicBezTo>
                    <a:pt x="1020959" y="496466"/>
                    <a:pt x="994976" y="519658"/>
                    <a:pt x="960994" y="535781"/>
                  </a:cubicBezTo>
                  <a:cubicBezTo>
                    <a:pt x="927011" y="551904"/>
                    <a:pt x="886828" y="559966"/>
                    <a:pt x="840443" y="559966"/>
                  </a:cubicBezTo>
                  <a:cubicBezTo>
                    <a:pt x="770494" y="559966"/>
                    <a:pt x="716172" y="542044"/>
                    <a:pt x="677476" y="506201"/>
                  </a:cubicBezTo>
                  <a:cubicBezTo>
                    <a:pt x="638781" y="470359"/>
                    <a:pt x="619433" y="421307"/>
                    <a:pt x="619433" y="359048"/>
                  </a:cubicBezTo>
                  <a:close/>
                  <a:moveTo>
                    <a:pt x="1179859" y="5954"/>
                  </a:moveTo>
                  <a:lnTo>
                    <a:pt x="1308595" y="5954"/>
                  </a:lnTo>
                  <a:lnTo>
                    <a:pt x="1289619" y="369467"/>
                  </a:lnTo>
                  <a:lnTo>
                    <a:pt x="1198834" y="369467"/>
                  </a:lnTo>
                  <a:close/>
                  <a:moveTo>
                    <a:pt x="259705" y="0"/>
                  </a:moveTo>
                  <a:cubicBezTo>
                    <a:pt x="343296" y="0"/>
                    <a:pt x="407231" y="24060"/>
                    <a:pt x="451507" y="72181"/>
                  </a:cubicBezTo>
                  <a:cubicBezTo>
                    <a:pt x="495783" y="120302"/>
                    <a:pt x="517921" y="189508"/>
                    <a:pt x="517921" y="279797"/>
                  </a:cubicBezTo>
                  <a:cubicBezTo>
                    <a:pt x="517921" y="369838"/>
                    <a:pt x="495597" y="439043"/>
                    <a:pt x="450949" y="487412"/>
                  </a:cubicBezTo>
                  <a:cubicBezTo>
                    <a:pt x="406300" y="535781"/>
                    <a:pt x="342304" y="559966"/>
                    <a:pt x="258961" y="559966"/>
                  </a:cubicBezTo>
                  <a:cubicBezTo>
                    <a:pt x="175617" y="559966"/>
                    <a:pt x="111621" y="535781"/>
                    <a:pt x="66972" y="487412"/>
                  </a:cubicBezTo>
                  <a:cubicBezTo>
                    <a:pt x="22324" y="439043"/>
                    <a:pt x="0" y="369590"/>
                    <a:pt x="0" y="279052"/>
                  </a:cubicBezTo>
                  <a:cubicBezTo>
                    <a:pt x="0" y="188515"/>
                    <a:pt x="22386" y="119372"/>
                    <a:pt x="67158" y="71623"/>
                  </a:cubicBezTo>
                  <a:cubicBezTo>
                    <a:pt x="111931" y="23874"/>
                    <a:pt x="176113" y="0"/>
                    <a:pt x="25970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32">
                <a:defRPr/>
              </a:pPr>
              <a:endParaRPr lang="en-US">
                <a:solidFill>
                  <a:prstClr val="white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433091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5071258" y="6461801"/>
            <a:ext cx="204949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32">
              <a:defRPr/>
            </a:pPr>
            <a:r>
              <a:rPr lang="en-US" sz="1200" dirty="0">
                <a:solidFill>
                  <a:schemeClr val="accent4"/>
                </a:solidFill>
                <a:latin typeface="Calibri Light" panose="020F0302020204030204" pitchFamily="34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www.showeet.com</a:t>
            </a:r>
            <a:r>
              <a:rPr lang="en-US" sz="1200" dirty="0">
                <a:solidFill>
                  <a:schemeClr val="accent4"/>
                </a:solidFill>
                <a:latin typeface="Calibri Light" panose="020F0302020204030204" pitchFamily="34" charset="0"/>
              </a:rPr>
              <a:t> </a:t>
            </a:r>
            <a:endParaRPr lang="en-US" sz="900" dirty="0">
              <a:solidFill>
                <a:schemeClr val="accent4"/>
              </a:solidFill>
              <a:latin typeface="Calibri Light" panose="020F0302020204030204" pitchFamily="34" charset="0"/>
            </a:endParaRPr>
          </a:p>
        </p:txBody>
      </p:sp>
      <p:sp>
        <p:nvSpPr>
          <p:cNvPr id="29" name="Freeform 310">
            <a:hlinkClick r:id="rId4"/>
          </p:cNvPr>
          <p:cNvSpPr/>
          <p:nvPr/>
        </p:nvSpPr>
        <p:spPr>
          <a:xfrm>
            <a:off x="441837" y="5252883"/>
            <a:ext cx="243087" cy="468552"/>
          </a:xfrm>
          <a:custGeom>
            <a:avLst/>
            <a:gdLst/>
            <a:ahLst/>
            <a:cxnLst/>
            <a:rect l="l" t="t" r="r" b="b"/>
            <a:pathLst>
              <a:path w="243398" h="468766">
                <a:moveTo>
                  <a:pt x="179168" y="0"/>
                </a:moveTo>
                <a:cubicBezTo>
                  <a:pt x="206776" y="0"/>
                  <a:pt x="228186" y="1127"/>
                  <a:pt x="243398" y="3381"/>
                </a:cubicBezTo>
                <a:lnTo>
                  <a:pt x="243398" y="77752"/>
                </a:lnTo>
                <a:lnTo>
                  <a:pt x="199169" y="77752"/>
                </a:lnTo>
                <a:cubicBezTo>
                  <a:pt x="183018" y="77752"/>
                  <a:pt x="172125" y="81133"/>
                  <a:pt x="166491" y="87894"/>
                </a:cubicBezTo>
                <a:cubicBezTo>
                  <a:pt x="160857" y="94655"/>
                  <a:pt x="158040" y="104796"/>
                  <a:pt x="158040" y="118318"/>
                </a:cubicBezTo>
                <a:lnTo>
                  <a:pt x="158040" y="171562"/>
                </a:lnTo>
                <a:lnTo>
                  <a:pt x="240581" y="171562"/>
                </a:lnTo>
                <a:lnTo>
                  <a:pt x="229594" y="254948"/>
                </a:lnTo>
                <a:lnTo>
                  <a:pt x="158040" y="254948"/>
                </a:lnTo>
                <a:lnTo>
                  <a:pt x="158040" y="468766"/>
                </a:lnTo>
                <a:lnTo>
                  <a:pt x="71836" y="468766"/>
                </a:lnTo>
                <a:lnTo>
                  <a:pt x="71836" y="254948"/>
                </a:lnTo>
                <a:lnTo>
                  <a:pt x="0" y="254948"/>
                </a:lnTo>
                <a:lnTo>
                  <a:pt x="0" y="171562"/>
                </a:lnTo>
                <a:lnTo>
                  <a:pt x="71836" y="171562"/>
                </a:lnTo>
                <a:lnTo>
                  <a:pt x="71836" y="110149"/>
                </a:lnTo>
                <a:cubicBezTo>
                  <a:pt x="71836" y="75217"/>
                  <a:pt x="81602" y="48126"/>
                  <a:pt x="101134" y="28875"/>
                </a:cubicBezTo>
                <a:cubicBezTo>
                  <a:pt x="120667" y="9625"/>
                  <a:pt x="146677" y="0"/>
                  <a:pt x="179168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 sz="1351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1" name="Freeform 132">
            <a:hlinkClick r:id="rId5"/>
          </p:cNvPr>
          <p:cNvSpPr/>
          <p:nvPr/>
        </p:nvSpPr>
        <p:spPr>
          <a:xfrm>
            <a:off x="383083" y="5993031"/>
            <a:ext cx="360591" cy="468767"/>
          </a:xfrm>
          <a:custGeom>
            <a:avLst/>
            <a:gdLst/>
            <a:ahLst/>
            <a:cxnLst/>
            <a:rect l="l" t="t" r="r" b="b"/>
            <a:pathLst>
              <a:path w="360590" h="468766">
                <a:moveTo>
                  <a:pt x="191564" y="0"/>
                </a:moveTo>
                <a:cubicBezTo>
                  <a:pt x="221237" y="0"/>
                  <a:pt x="248845" y="6245"/>
                  <a:pt x="274386" y="18734"/>
                </a:cubicBezTo>
                <a:cubicBezTo>
                  <a:pt x="299928" y="31223"/>
                  <a:pt x="320681" y="49393"/>
                  <a:pt x="336644" y="73245"/>
                </a:cubicBezTo>
                <a:cubicBezTo>
                  <a:pt x="352608" y="97096"/>
                  <a:pt x="360590" y="124047"/>
                  <a:pt x="360590" y="154096"/>
                </a:cubicBezTo>
                <a:cubicBezTo>
                  <a:pt x="360590" y="172125"/>
                  <a:pt x="358806" y="189779"/>
                  <a:pt x="355237" y="207057"/>
                </a:cubicBezTo>
                <a:cubicBezTo>
                  <a:pt x="351669" y="224335"/>
                  <a:pt x="346035" y="240956"/>
                  <a:pt x="338335" y="256920"/>
                </a:cubicBezTo>
                <a:cubicBezTo>
                  <a:pt x="330635" y="272883"/>
                  <a:pt x="321244" y="286922"/>
                  <a:pt x="310164" y="299036"/>
                </a:cubicBezTo>
                <a:cubicBezTo>
                  <a:pt x="299083" y="311149"/>
                  <a:pt x="285467" y="320821"/>
                  <a:pt x="269316" y="328052"/>
                </a:cubicBezTo>
                <a:cubicBezTo>
                  <a:pt x="253164" y="335282"/>
                  <a:pt x="235416" y="338898"/>
                  <a:pt x="216072" y="338898"/>
                </a:cubicBezTo>
                <a:cubicBezTo>
                  <a:pt x="203302" y="338898"/>
                  <a:pt x="190625" y="335893"/>
                  <a:pt x="178041" y="329883"/>
                </a:cubicBezTo>
                <a:cubicBezTo>
                  <a:pt x="165459" y="323873"/>
                  <a:pt x="156444" y="315610"/>
                  <a:pt x="150997" y="305092"/>
                </a:cubicBezTo>
                <a:cubicBezTo>
                  <a:pt x="149119" y="312417"/>
                  <a:pt x="146490" y="322981"/>
                  <a:pt x="143109" y="336785"/>
                </a:cubicBezTo>
                <a:cubicBezTo>
                  <a:pt x="139729" y="350588"/>
                  <a:pt x="137522" y="359509"/>
                  <a:pt x="136489" y="363547"/>
                </a:cubicBezTo>
                <a:cubicBezTo>
                  <a:pt x="135456" y="367585"/>
                  <a:pt x="133531" y="374252"/>
                  <a:pt x="130714" y="383549"/>
                </a:cubicBezTo>
                <a:cubicBezTo>
                  <a:pt x="127897" y="392845"/>
                  <a:pt x="125455" y="399512"/>
                  <a:pt x="123390" y="403550"/>
                </a:cubicBezTo>
                <a:cubicBezTo>
                  <a:pt x="121324" y="407588"/>
                  <a:pt x="118319" y="413457"/>
                  <a:pt x="114375" y="421157"/>
                </a:cubicBezTo>
                <a:cubicBezTo>
                  <a:pt x="110431" y="428857"/>
                  <a:pt x="106112" y="436135"/>
                  <a:pt x="101416" y="442990"/>
                </a:cubicBezTo>
                <a:cubicBezTo>
                  <a:pt x="96721" y="449844"/>
                  <a:pt x="90899" y="457967"/>
                  <a:pt x="83950" y="467358"/>
                </a:cubicBezTo>
                <a:lnTo>
                  <a:pt x="80006" y="468766"/>
                </a:lnTo>
                <a:lnTo>
                  <a:pt x="77471" y="465949"/>
                </a:lnTo>
                <a:cubicBezTo>
                  <a:pt x="74654" y="436463"/>
                  <a:pt x="73245" y="418809"/>
                  <a:pt x="73245" y="412987"/>
                </a:cubicBezTo>
                <a:cubicBezTo>
                  <a:pt x="73245" y="395709"/>
                  <a:pt x="75264" y="376318"/>
                  <a:pt x="79302" y="354814"/>
                </a:cubicBezTo>
                <a:cubicBezTo>
                  <a:pt x="83340" y="333310"/>
                  <a:pt x="89584" y="306313"/>
                  <a:pt x="98036" y="273823"/>
                </a:cubicBezTo>
                <a:cubicBezTo>
                  <a:pt x="106487" y="241332"/>
                  <a:pt x="111370" y="222270"/>
                  <a:pt x="112685" y="216635"/>
                </a:cubicBezTo>
                <a:cubicBezTo>
                  <a:pt x="106675" y="204428"/>
                  <a:pt x="103670" y="188558"/>
                  <a:pt x="103670" y="169026"/>
                </a:cubicBezTo>
                <a:cubicBezTo>
                  <a:pt x="103670" y="153438"/>
                  <a:pt x="108553" y="138789"/>
                  <a:pt x="118319" y="125079"/>
                </a:cubicBezTo>
                <a:cubicBezTo>
                  <a:pt x="128085" y="111370"/>
                  <a:pt x="140480" y="104515"/>
                  <a:pt x="155504" y="104515"/>
                </a:cubicBezTo>
                <a:cubicBezTo>
                  <a:pt x="166961" y="104515"/>
                  <a:pt x="175882" y="108318"/>
                  <a:pt x="182267" y="115924"/>
                </a:cubicBezTo>
                <a:cubicBezTo>
                  <a:pt x="188653" y="123530"/>
                  <a:pt x="191845" y="133155"/>
                  <a:pt x="191845" y="144799"/>
                </a:cubicBezTo>
                <a:cubicBezTo>
                  <a:pt x="191845" y="157194"/>
                  <a:pt x="187713" y="175130"/>
                  <a:pt x="179450" y="198606"/>
                </a:cubicBezTo>
                <a:cubicBezTo>
                  <a:pt x="171187" y="222082"/>
                  <a:pt x="167055" y="239642"/>
                  <a:pt x="167055" y="251286"/>
                </a:cubicBezTo>
                <a:cubicBezTo>
                  <a:pt x="167055" y="263118"/>
                  <a:pt x="171280" y="272930"/>
                  <a:pt x="179732" y="280724"/>
                </a:cubicBezTo>
                <a:cubicBezTo>
                  <a:pt x="188183" y="288518"/>
                  <a:pt x="198418" y="292415"/>
                  <a:pt x="210438" y="292415"/>
                </a:cubicBezTo>
                <a:cubicBezTo>
                  <a:pt x="220767" y="292415"/>
                  <a:pt x="230346" y="290068"/>
                  <a:pt x="239173" y="285373"/>
                </a:cubicBezTo>
                <a:cubicBezTo>
                  <a:pt x="248000" y="280677"/>
                  <a:pt x="255371" y="274292"/>
                  <a:pt x="261287" y="266216"/>
                </a:cubicBezTo>
                <a:cubicBezTo>
                  <a:pt x="267203" y="258141"/>
                  <a:pt x="272462" y="249220"/>
                  <a:pt x="277062" y="239454"/>
                </a:cubicBezTo>
                <a:cubicBezTo>
                  <a:pt x="281664" y="229688"/>
                  <a:pt x="285232" y="219312"/>
                  <a:pt x="287768" y="208325"/>
                </a:cubicBezTo>
                <a:cubicBezTo>
                  <a:pt x="290303" y="197338"/>
                  <a:pt x="292181" y="186915"/>
                  <a:pt x="293402" y="177055"/>
                </a:cubicBezTo>
                <a:cubicBezTo>
                  <a:pt x="294622" y="167195"/>
                  <a:pt x="295233" y="157852"/>
                  <a:pt x="295233" y="149025"/>
                </a:cubicBezTo>
                <a:cubicBezTo>
                  <a:pt x="295233" y="116534"/>
                  <a:pt x="284951" y="91227"/>
                  <a:pt x="264386" y="73104"/>
                </a:cubicBezTo>
                <a:cubicBezTo>
                  <a:pt x="243821" y="54981"/>
                  <a:pt x="217011" y="45919"/>
                  <a:pt x="183957" y="45919"/>
                </a:cubicBezTo>
                <a:cubicBezTo>
                  <a:pt x="146396" y="45919"/>
                  <a:pt x="115032" y="58079"/>
                  <a:pt x="89866" y="82400"/>
                </a:cubicBezTo>
                <a:cubicBezTo>
                  <a:pt x="64700" y="106721"/>
                  <a:pt x="52117" y="137569"/>
                  <a:pt x="52117" y="174942"/>
                </a:cubicBezTo>
                <a:cubicBezTo>
                  <a:pt x="52117" y="183206"/>
                  <a:pt x="53291" y="191187"/>
                  <a:pt x="55638" y="198888"/>
                </a:cubicBezTo>
                <a:cubicBezTo>
                  <a:pt x="57986" y="206588"/>
                  <a:pt x="60521" y="212691"/>
                  <a:pt x="63244" y="217199"/>
                </a:cubicBezTo>
                <a:cubicBezTo>
                  <a:pt x="65968" y="221706"/>
                  <a:pt x="68503" y="225979"/>
                  <a:pt x="70851" y="230016"/>
                </a:cubicBezTo>
                <a:cubicBezTo>
                  <a:pt x="73198" y="234054"/>
                  <a:pt x="74372" y="236918"/>
                  <a:pt x="74372" y="238609"/>
                </a:cubicBezTo>
                <a:cubicBezTo>
                  <a:pt x="74372" y="243867"/>
                  <a:pt x="72963" y="250722"/>
                  <a:pt x="70146" y="259174"/>
                </a:cubicBezTo>
                <a:cubicBezTo>
                  <a:pt x="67329" y="267625"/>
                  <a:pt x="63855" y="271851"/>
                  <a:pt x="59723" y="271851"/>
                </a:cubicBezTo>
                <a:cubicBezTo>
                  <a:pt x="59348" y="271851"/>
                  <a:pt x="57751" y="271569"/>
                  <a:pt x="54934" y="271005"/>
                </a:cubicBezTo>
                <a:cubicBezTo>
                  <a:pt x="45356" y="268188"/>
                  <a:pt x="36857" y="262930"/>
                  <a:pt x="29439" y="255230"/>
                </a:cubicBezTo>
                <a:cubicBezTo>
                  <a:pt x="22021" y="247530"/>
                  <a:pt x="16293" y="238656"/>
                  <a:pt x="12255" y="228608"/>
                </a:cubicBezTo>
                <a:cubicBezTo>
                  <a:pt x="8217" y="218560"/>
                  <a:pt x="5165" y="208419"/>
                  <a:pt x="3099" y="198183"/>
                </a:cubicBezTo>
                <a:cubicBezTo>
                  <a:pt x="1033" y="187948"/>
                  <a:pt x="0" y="177947"/>
                  <a:pt x="0" y="168181"/>
                </a:cubicBezTo>
                <a:cubicBezTo>
                  <a:pt x="0" y="147898"/>
                  <a:pt x="3522" y="128789"/>
                  <a:pt x="10565" y="110853"/>
                </a:cubicBezTo>
                <a:cubicBezTo>
                  <a:pt x="17607" y="92917"/>
                  <a:pt x="27326" y="77283"/>
                  <a:pt x="39722" y="63948"/>
                </a:cubicBezTo>
                <a:cubicBezTo>
                  <a:pt x="52117" y="50614"/>
                  <a:pt x="66390" y="39064"/>
                  <a:pt x="82541" y="29298"/>
                </a:cubicBezTo>
                <a:cubicBezTo>
                  <a:pt x="98693" y="19532"/>
                  <a:pt x="116065" y="12207"/>
                  <a:pt x="134658" y="7324"/>
                </a:cubicBezTo>
                <a:cubicBezTo>
                  <a:pt x="153251" y="2441"/>
                  <a:pt x="172220" y="0"/>
                  <a:pt x="191564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2" name="Freeform 332">
            <a:hlinkClick r:id="rId6"/>
          </p:cNvPr>
          <p:cNvSpPr/>
          <p:nvPr/>
        </p:nvSpPr>
        <p:spPr>
          <a:xfrm>
            <a:off x="341675" y="4620863"/>
            <a:ext cx="443408" cy="360424"/>
          </a:xfrm>
          <a:custGeom>
            <a:avLst/>
            <a:gdLst/>
            <a:ahLst/>
            <a:cxnLst/>
            <a:rect l="l" t="t" r="r" b="b"/>
            <a:pathLst>
              <a:path w="443976" h="360589">
                <a:moveTo>
                  <a:pt x="307346" y="0"/>
                </a:moveTo>
                <a:cubicBezTo>
                  <a:pt x="333639" y="0"/>
                  <a:pt x="355800" y="9578"/>
                  <a:pt x="373830" y="28734"/>
                </a:cubicBezTo>
                <a:cubicBezTo>
                  <a:pt x="394301" y="24790"/>
                  <a:pt x="413551" y="17466"/>
                  <a:pt x="431581" y="6761"/>
                </a:cubicBezTo>
                <a:cubicBezTo>
                  <a:pt x="424632" y="28359"/>
                  <a:pt x="411298" y="45074"/>
                  <a:pt x="391578" y="56905"/>
                </a:cubicBezTo>
                <a:cubicBezTo>
                  <a:pt x="409044" y="55027"/>
                  <a:pt x="426510" y="50332"/>
                  <a:pt x="443976" y="42820"/>
                </a:cubicBezTo>
                <a:cubicBezTo>
                  <a:pt x="431392" y="61225"/>
                  <a:pt x="416180" y="76907"/>
                  <a:pt x="398339" y="89866"/>
                </a:cubicBezTo>
                <a:cubicBezTo>
                  <a:pt x="398526" y="92495"/>
                  <a:pt x="398620" y="96439"/>
                  <a:pt x="398620" y="101697"/>
                </a:cubicBezTo>
                <a:cubicBezTo>
                  <a:pt x="398620" y="126112"/>
                  <a:pt x="395052" y="150480"/>
                  <a:pt x="387915" y="174801"/>
                </a:cubicBezTo>
                <a:cubicBezTo>
                  <a:pt x="380778" y="199122"/>
                  <a:pt x="369933" y="222457"/>
                  <a:pt x="355378" y="244806"/>
                </a:cubicBezTo>
                <a:cubicBezTo>
                  <a:pt x="340823" y="267155"/>
                  <a:pt x="323497" y="286922"/>
                  <a:pt x="303402" y="304106"/>
                </a:cubicBezTo>
                <a:cubicBezTo>
                  <a:pt x="283307" y="321291"/>
                  <a:pt x="259080" y="335001"/>
                  <a:pt x="230722" y="345236"/>
                </a:cubicBezTo>
                <a:cubicBezTo>
                  <a:pt x="202362" y="355471"/>
                  <a:pt x="172032" y="360589"/>
                  <a:pt x="139728" y="360589"/>
                </a:cubicBezTo>
                <a:cubicBezTo>
                  <a:pt x="88832" y="360589"/>
                  <a:pt x="42256" y="346973"/>
                  <a:pt x="0" y="319741"/>
                </a:cubicBezTo>
                <a:cubicBezTo>
                  <a:pt x="6574" y="320492"/>
                  <a:pt x="13898" y="320868"/>
                  <a:pt x="21974" y="320868"/>
                </a:cubicBezTo>
                <a:cubicBezTo>
                  <a:pt x="64230" y="320868"/>
                  <a:pt x="101886" y="307909"/>
                  <a:pt x="134940" y="281992"/>
                </a:cubicBezTo>
                <a:cubicBezTo>
                  <a:pt x="115220" y="281616"/>
                  <a:pt x="97566" y="275560"/>
                  <a:pt x="81978" y="263822"/>
                </a:cubicBezTo>
                <a:cubicBezTo>
                  <a:pt x="66390" y="252084"/>
                  <a:pt x="55685" y="237106"/>
                  <a:pt x="49863" y="218889"/>
                </a:cubicBezTo>
                <a:cubicBezTo>
                  <a:pt x="56060" y="219828"/>
                  <a:pt x="61788" y="220297"/>
                  <a:pt x="67048" y="220297"/>
                </a:cubicBezTo>
                <a:cubicBezTo>
                  <a:pt x="75122" y="220297"/>
                  <a:pt x="83105" y="219264"/>
                  <a:pt x="90992" y="217199"/>
                </a:cubicBezTo>
                <a:cubicBezTo>
                  <a:pt x="69958" y="212879"/>
                  <a:pt x="52539" y="202409"/>
                  <a:pt x="38736" y="185788"/>
                </a:cubicBezTo>
                <a:cubicBezTo>
                  <a:pt x="24932" y="169167"/>
                  <a:pt x="18030" y="149870"/>
                  <a:pt x="18030" y="127896"/>
                </a:cubicBezTo>
                <a:lnTo>
                  <a:pt x="18030" y="126770"/>
                </a:lnTo>
                <a:cubicBezTo>
                  <a:pt x="30800" y="133906"/>
                  <a:pt x="44510" y="137756"/>
                  <a:pt x="59160" y="138320"/>
                </a:cubicBezTo>
                <a:cubicBezTo>
                  <a:pt x="46764" y="130056"/>
                  <a:pt x="36904" y="119257"/>
                  <a:pt x="29580" y="105923"/>
                </a:cubicBezTo>
                <a:cubicBezTo>
                  <a:pt x="22256" y="92589"/>
                  <a:pt x="18593" y="78128"/>
                  <a:pt x="18593" y="62540"/>
                </a:cubicBezTo>
                <a:cubicBezTo>
                  <a:pt x="18593" y="46013"/>
                  <a:pt x="22724" y="30706"/>
                  <a:pt x="30988" y="16621"/>
                </a:cubicBezTo>
                <a:cubicBezTo>
                  <a:pt x="53713" y="44604"/>
                  <a:pt x="81367" y="67000"/>
                  <a:pt x="113952" y="83809"/>
                </a:cubicBezTo>
                <a:cubicBezTo>
                  <a:pt x="146536" y="100617"/>
                  <a:pt x="181422" y="109961"/>
                  <a:pt x="218608" y="111839"/>
                </a:cubicBezTo>
                <a:cubicBezTo>
                  <a:pt x="217104" y="104702"/>
                  <a:pt x="216354" y="97753"/>
                  <a:pt x="216354" y="90992"/>
                </a:cubicBezTo>
                <a:cubicBezTo>
                  <a:pt x="216354" y="65826"/>
                  <a:pt x="225228" y="44369"/>
                  <a:pt x="242975" y="26621"/>
                </a:cubicBezTo>
                <a:cubicBezTo>
                  <a:pt x="260723" y="8874"/>
                  <a:pt x="282180" y="0"/>
                  <a:pt x="307346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en-US" sz="1351">
              <a:solidFill>
                <a:prstClr val="white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590047416"/>
      </p:ext>
    </p:extLst>
  </p:cSld>
  <p:clrMapOvr>
    <a:masterClrMapping/>
  </p:clrMapOvr>
</p:sld>
</file>

<file path=ppt/theme/theme1.xml><?xml version="1.0" encoding="utf-8"?>
<a:theme xmlns:a="http://schemas.openxmlformats.org/drawingml/2006/main" name="Retro Ad">
  <a:themeElements>
    <a:clrScheme name="SHO - RETRO AD">
      <a:dk1>
        <a:srgbClr val="232323"/>
      </a:dk1>
      <a:lt1>
        <a:srgbClr val="FFFFFF"/>
      </a:lt1>
      <a:dk2>
        <a:srgbClr val="232323"/>
      </a:dk2>
      <a:lt2>
        <a:srgbClr val="F1E6D2"/>
      </a:lt2>
      <a:accent1>
        <a:srgbClr val="76B8C3"/>
      </a:accent1>
      <a:accent2>
        <a:srgbClr val="F4CB84"/>
      </a:accent2>
      <a:accent3>
        <a:srgbClr val="CFDCB0"/>
      </a:accent3>
      <a:accent4>
        <a:srgbClr val="DDABC7"/>
      </a:accent4>
      <a:accent5>
        <a:srgbClr val="E48774"/>
      </a:accent5>
      <a:accent6>
        <a:srgbClr val="E99337"/>
      </a:accent6>
      <a:hlink>
        <a:srgbClr val="E3C459"/>
      </a:hlink>
      <a:folHlink>
        <a:srgbClr val="7FAFE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tartup-Showeet.pptx" id="{DE983105-371B-41BD-8434-65144FCC7B0F}" vid="{B19EE803-B681-4A95-99BE-22A78D17E835}"/>
    </a:ext>
  </a:extLst>
</a:theme>
</file>

<file path=ppt/theme/theme2.xml><?xml version="1.0" encoding="utf-8"?>
<a:theme xmlns:a="http://schemas.openxmlformats.org/drawingml/2006/main" name="showeet">
  <a:themeElements>
    <a:clrScheme name="Showeet">
      <a:dk1>
        <a:srgbClr val="95A5A6"/>
      </a:dk1>
      <a:lt1>
        <a:sysClr val="window" lastClr="FFFFFF"/>
      </a:lt1>
      <a:dk2>
        <a:srgbClr val="2C3E50"/>
      </a:dk2>
      <a:lt2>
        <a:srgbClr val="F2F2F2"/>
      </a:lt2>
      <a:accent1>
        <a:srgbClr val="2980B9"/>
      </a:accent1>
      <a:accent2>
        <a:srgbClr val="16A085"/>
      </a:accent2>
      <a:accent3>
        <a:srgbClr val="9BBB59"/>
      </a:accent3>
      <a:accent4>
        <a:srgbClr val="F39C12"/>
      </a:accent4>
      <a:accent5>
        <a:srgbClr val="C0392B"/>
      </a:accent5>
      <a:accent6>
        <a:srgbClr val="4B2C50"/>
      </a:accent6>
      <a:hlink>
        <a:srgbClr val="16A085"/>
      </a:hlink>
      <a:folHlink>
        <a:srgbClr val="107863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Startup</Template>
  <TotalTime>160</TotalTime>
  <Words>1350</Words>
  <Application>Microsoft Office PowerPoint</Application>
  <PresentationFormat>Widescreen</PresentationFormat>
  <Paragraphs>129</Paragraphs>
  <Slides>23</Slides>
  <Notes>23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23</vt:i4>
      </vt:variant>
    </vt:vector>
  </HeadingPairs>
  <TitlesOfParts>
    <vt:vector size="28" baseType="lpstr">
      <vt:lpstr>Arial</vt:lpstr>
      <vt:lpstr>Calibri</vt:lpstr>
      <vt:lpstr>Calibri Light</vt:lpstr>
      <vt:lpstr>Retro Ad</vt:lpstr>
      <vt:lpstr>showeet</vt:lpstr>
      <vt:lpstr>MULTIPURPOSE Presentation TEMPLATE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Title of your Section</vt:lpstr>
      <vt:lpstr>Title of your Slide</vt:lpstr>
      <vt:lpstr>Freebies - Editable Labels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MULTIPURPOSE Presentation TEMPLATE</dc:title>
  <dc:creator>Julien Barroche</dc:creator>
  <dc:description>© Copyright Showeet.com</dc:description>
  <cp:lastModifiedBy>Christophe Barroche</cp:lastModifiedBy>
  <cp:revision>16</cp:revision>
  <dcterms:created xsi:type="dcterms:W3CDTF">2023-08-09T20:05:20Z</dcterms:created>
  <dcterms:modified xsi:type="dcterms:W3CDTF">2023-08-10T22:00:10Z</dcterms:modified>
  <cp:category>Templates</cp:category>
</cp:coreProperties>
</file>